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2.xml" ContentType="application/vnd.openxmlformats-officedocument.presentationml.notesSlide+xml"/>
  <Override PartName="/ppt/charts/chartEx1.xml" ContentType="application/vnd.ms-office.chartex+xml"/>
  <Override PartName="/ppt/charts/style6.xml" ContentType="application/vnd.ms-office.chartstyle+xml"/>
  <Override PartName="/ppt/charts/colors6.xml" ContentType="application/vnd.ms-office.chartcolorstyle+xml"/>
  <Override PartName="/ppt/charts/chart6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7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93" r:id="rId1"/>
  </p:sldMasterIdLst>
  <p:notesMasterIdLst>
    <p:notesMasterId r:id="rId37"/>
  </p:notesMasterIdLst>
  <p:sldIdLst>
    <p:sldId id="299" r:id="rId2"/>
    <p:sldId id="343" r:id="rId3"/>
    <p:sldId id="348" r:id="rId4"/>
    <p:sldId id="344" r:id="rId5"/>
    <p:sldId id="345" r:id="rId6"/>
    <p:sldId id="350" r:id="rId7"/>
    <p:sldId id="351" r:id="rId8"/>
    <p:sldId id="346" r:id="rId9"/>
    <p:sldId id="317" r:id="rId10"/>
    <p:sldId id="320" r:id="rId11"/>
    <p:sldId id="321" r:id="rId12"/>
    <p:sldId id="274" r:id="rId13"/>
    <p:sldId id="322" r:id="rId14"/>
    <p:sldId id="323" r:id="rId15"/>
    <p:sldId id="324" r:id="rId16"/>
    <p:sldId id="325" r:id="rId17"/>
    <p:sldId id="326" r:id="rId18"/>
    <p:sldId id="327" r:id="rId19"/>
    <p:sldId id="328" r:id="rId20"/>
    <p:sldId id="329" r:id="rId21"/>
    <p:sldId id="338" r:id="rId22"/>
    <p:sldId id="339" r:id="rId23"/>
    <p:sldId id="340" r:id="rId24"/>
    <p:sldId id="347" r:id="rId25"/>
    <p:sldId id="308" r:id="rId26"/>
    <p:sldId id="341" r:id="rId27"/>
    <p:sldId id="342" r:id="rId28"/>
    <p:sldId id="313" r:id="rId29"/>
    <p:sldId id="319" r:id="rId30"/>
    <p:sldId id="331" r:id="rId31"/>
    <p:sldId id="332" r:id="rId32"/>
    <p:sldId id="333" r:id="rId33"/>
    <p:sldId id="334" r:id="rId34"/>
    <p:sldId id="335" r:id="rId35"/>
    <p:sldId id="336" r:id="rId36"/>
  </p:sldIdLst>
  <p:sldSz cx="17557750" cy="9874250"/>
  <p:notesSz cx="6858000" cy="9144000"/>
  <p:embeddedFontLst>
    <p:embeddedFont>
      <p:font typeface="Century Gothic" panose="020B0502020202020204" pitchFamily="34" charset="0"/>
      <p:regular r:id="rId38"/>
      <p:bold r:id="rId39"/>
      <p:italic r:id="rId40"/>
      <p:boldItalic r:id="rId41"/>
    </p:embeddedFont>
    <p:embeddedFont>
      <p:font typeface="Mont Heavy DEMO" panose="00000A00000000000000" pitchFamily="50" charset="0"/>
      <p:bold r:id="rId42"/>
    </p:embeddedFont>
    <p:embeddedFont>
      <p:font typeface="Montserrat" panose="00000500000000000000" pitchFamily="2" charset="0"/>
      <p:regular r:id="rId43"/>
      <p:bold r:id="rId44"/>
      <p:italic r:id="rId45"/>
      <p:boldItalic r:id="rId46"/>
    </p:embeddedFont>
    <p:embeddedFont>
      <p:font typeface="Montserrat Bold" panose="00000800000000000000" pitchFamily="2" charset="0"/>
      <p:bold r:id="rId47"/>
    </p:embeddedFont>
    <p:embeddedFont>
      <p:font typeface="Montserrat Medium" panose="00000600000000000000" pitchFamily="2" charset="0"/>
      <p:regular r:id="rId48"/>
      <p:italic r:id="rId49"/>
    </p:embeddedFont>
    <p:embeddedFont>
      <p:font typeface="Montserrat SemiBold" panose="00000700000000000000" pitchFamily="2" charset="0"/>
      <p:bold r:id="rId50"/>
      <p:boldItalic r:id="rId51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FUs9h47b2qKe9WnXMbeImQ==" hashData="jlYahKzHt5MWGOFT9tHBhT6DDbJGLz0QTxA748wsoRNz38AVoELIDZKe36GBTFeQS/u6upF97x7j3r2b4V7QAw=="/>
  <p:extLst>
    <p:ext uri="{EFAFB233-063F-42B5-8137-9DF3F51BA10A}">
      <p15:sldGuideLst xmlns:p15="http://schemas.microsoft.com/office/powerpoint/2012/main">
        <p15:guide id="1" orient="horz" pos="887" userDrawn="1">
          <p15:clr>
            <a:srgbClr val="A4A3A4"/>
          </p15:clr>
        </p15:guide>
        <p15:guide id="2" pos="200" userDrawn="1">
          <p15:clr>
            <a:srgbClr val="A4A3A4"/>
          </p15:clr>
        </p15:guide>
        <p15:guide id="3" pos="495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EA900"/>
    <a:srgbClr val="663616"/>
    <a:srgbClr val="BA6217"/>
    <a:srgbClr val="A27B00"/>
    <a:srgbClr val="CD6A19"/>
    <a:srgbClr val="F75B6A"/>
    <a:srgbClr val="FFFF66"/>
    <a:srgbClr val="1C9192"/>
    <a:srgbClr val="B56528"/>
    <a:srgbClr val="74914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525" autoAdjust="0"/>
    <p:restoredTop sz="96754" autoAdjust="0"/>
  </p:normalViewPr>
  <p:slideViewPr>
    <p:cSldViewPr snapToGrid="0">
      <p:cViewPr>
        <p:scale>
          <a:sx n="80" d="100"/>
          <a:sy n="80" d="100"/>
        </p:scale>
        <p:origin x="480" y="60"/>
      </p:cViewPr>
      <p:guideLst>
        <p:guide orient="horz" pos="887"/>
        <p:guide pos="200"/>
        <p:guide pos="495"/>
      </p:guideLst>
    </p:cSldViewPr>
  </p:slideViewPr>
  <p:notesTextViewPr>
    <p:cViewPr>
      <p:scale>
        <a:sx n="66" d="100"/>
        <a:sy n="66" d="100"/>
      </p:scale>
      <p:origin x="0" y="0"/>
    </p:cViewPr>
  </p:notesTextViewPr>
  <p:sorterViewPr>
    <p:cViewPr varScale="1">
      <p:scale>
        <a:sx n="1" d="1"/>
        <a:sy n="1" d="1"/>
      </p:scale>
      <p:origin x="0" y="-739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2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5.fntdata"/><Relationship Id="rId47" Type="http://schemas.openxmlformats.org/officeDocument/2006/relationships/font" Target="fonts/font10.fntdata"/><Relationship Id="rId50" Type="http://schemas.openxmlformats.org/officeDocument/2006/relationships/font" Target="fonts/font13.fntdata"/><Relationship Id="rId55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font" Target="fonts/font3.fntdata"/><Relationship Id="rId45" Type="http://schemas.openxmlformats.org/officeDocument/2006/relationships/font" Target="fonts/font8.fntdata"/><Relationship Id="rId53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7.fntdata"/><Relationship Id="rId52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6.fntdata"/><Relationship Id="rId48" Type="http://schemas.openxmlformats.org/officeDocument/2006/relationships/font" Target="fonts/font11.fntdata"/><Relationship Id="rId8" Type="http://schemas.openxmlformats.org/officeDocument/2006/relationships/slide" Target="slides/slide7.xml"/><Relationship Id="rId51" Type="http://schemas.openxmlformats.org/officeDocument/2006/relationships/font" Target="fonts/font14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1.fntdata"/><Relationship Id="rId46" Type="http://schemas.openxmlformats.org/officeDocument/2006/relationships/font" Target="fonts/font9.fntdata"/><Relationship Id="rId20" Type="http://schemas.openxmlformats.org/officeDocument/2006/relationships/slide" Target="slides/slide19.xml"/><Relationship Id="rId41" Type="http://schemas.openxmlformats.org/officeDocument/2006/relationships/font" Target="fonts/font4.fntdata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12.fntdata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6.xml"/><Relationship Id="rId2" Type="http://schemas.microsoft.com/office/2011/relationships/chartStyle" Target="style6.xml"/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Vendas</c:v>
                </c:pt>
              </c:strCache>
            </c:strRef>
          </c:tx>
          <c:spPr>
            <a:ln w="0" cap="rnd">
              <a:solidFill>
                <a:schemeClr val="accent5"/>
              </a:solidFill>
            </a:ln>
          </c:spPr>
          <c:dPt>
            <c:idx val="0"/>
            <c:bubble3D val="0"/>
            <c:spPr>
              <a:solidFill>
                <a:schemeClr val="accent1"/>
              </a:solidFill>
              <a:ln w="0" cap="rnd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66A9-441B-8775-0456752BE29B}"/>
              </c:ext>
            </c:extLst>
          </c:dPt>
          <c:dPt>
            <c:idx val="1"/>
            <c:bubble3D val="0"/>
            <c:spPr>
              <a:solidFill>
                <a:schemeClr val="accent5"/>
              </a:solidFill>
              <a:ln w="0" cap="rnd">
                <a:solidFill>
                  <a:schemeClr val="accent5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6A9-441B-8775-0456752BE29B}"/>
              </c:ext>
            </c:extLst>
          </c:dPt>
          <c:cat>
            <c:strRef>
              <c:f>Planilha1!$A$2:$A$3</c:f>
              <c:strCache>
                <c:ptCount val="2"/>
                <c:pt idx="0">
                  <c:v>1º Tri</c:v>
                </c:pt>
                <c:pt idx="1">
                  <c:v>2º Tri</c:v>
                </c:pt>
              </c:strCache>
            </c:strRef>
          </c:cat>
          <c:val>
            <c:numRef>
              <c:f>Planilha1!$B$2:$B$3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A9-441B-8775-0456752BE2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Vendas</c:v>
                </c:pt>
              </c:strCache>
            </c:strRef>
          </c:tx>
          <c:spPr>
            <a:ln w="0" cap="rnd">
              <a:solidFill>
                <a:schemeClr val="accent5"/>
              </a:solidFill>
            </a:ln>
          </c:spPr>
          <c:dPt>
            <c:idx val="0"/>
            <c:bubble3D val="0"/>
            <c:spPr>
              <a:solidFill>
                <a:schemeClr val="accent2"/>
              </a:solidFill>
              <a:ln w="0" cap="rnd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589-47A2-946E-387DF9C3E1C1}"/>
              </c:ext>
            </c:extLst>
          </c:dPt>
          <c:dPt>
            <c:idx val="1"/>
            <c:bubble3D val="0"/>
            <c:spPr>
              <a:solidFill>
                <a:schemeClr val="accent5"/>
              </a:solidFill>
              <a:ln w="0" cap="rnd">
                <a:solidFill>
                  <a:schemeClr val="accent5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589-47A2-946E-387DF9C3E1C1}"/>
              </c:ext>
            </c:extLst>
          </c:dPt>
          <c:cat>
            <c:strRef>
              <c:f>Planilha1!$A$2:$A$3</c:f>
              <c:strCache>
                <c:ptCount val="2"/>
                <c:pt idx="0">
                  <c:v>1º Tri</c:v>
                </c:pt>
                <c:pt idx="1">
                  <c:v>2º Tri</c:v>
                </c:pt>
              </c:strCache>
            </c:strRef>
          </c:cat>
          <c:val>
            <c:numRef>
              <c:f>Planilha1!$B$2:$B$3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589-47A2-946E-387DF9C3E1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Vendas</c:v>
                </c:pt>
              </c:strCache>
            </c:strRef>
          </c:tx>
          <c:spPr>
            <a:ln w="0" cap="rnd">
              <a:solidFill>
                <a:schemeClr val="accent5"/>
              </a:solidFill>
            </a:ln>
          </c:spPr>
          <c:dPt>
            <c:idx val="0"/>
            <c:bubble3D val="0"/>
            <c:spPr>
              <a:solidFill>
                <a:schemeClr val="accent4"/>
              </a:solidFill>
              <a:ln w="0" cap="rnd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B4B-4C03-A315-E1D4C8FD38AA}"/>
              </c:ext>
            </c:extLst>
          </c:dPt>
          <c:dPt>
            <c:idx val="1"/>
            <c:bubble3D val="0"/>
            <c:spPr>
              <a:solidFill>
                <a:schemeClr val="accent5"/>
              </a:solidFill>
              <a:ln w="0" cap="rnd">
                <a:solidFill>
                  <a:schemeClr val="accent5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B4B-4C03-A315-E1D4C8FD38AA}"/>
              </c:ext>
            </c:extLst>
          </c:dPt>
          <c:cat>
            <c:strRef>
              <c:f>Planilha1!$A$2:$A$3</c:f>
              <c:strCache>
                <c:ptCount val="2"/>
                <c:pt idx="0">
                  <c:v>1º Tri</c:v>
                </c:pt>
                <c:pt idx="1">
                  <c:v>2º Tri</c:v>
                </c:pt>
              </c:strCache>
            </c:strRef>
          </c:cat>
          <c:val>
            <c:numRef>
              <c:f>Planilha1!$B$2:$B$3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B4B-4C03-A315-E1D4C8FD38A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Vendas</c:v>
                </c:pt>
              </c:strCache>
            </c:strRef>
          </c:tx>
          <c:spPr>
            <a:ln w="0" cap="rnd">
              <a:solidFill>
                <a:schemeClr val="accent5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 w="0" cap="rnd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728-48AD-9E8F-125050306731}"/>
              </c:ext>
            </c:extLst>
          </c:dPt>
          <c:dPt>
            <c:idx val="1"/>
            <c:bubble3D val="0"/>
            <c:spPr>
              <a:solidFill>
                <a:schemeClr val="accent5"/>
              </a:solidFill>
              <a:ln w="0" cap="rnd">
                <a:solidFill>
                  <a:schemeClr val="accent5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728-48AD-9E8F-125050306731}"/>
              </c:ext>
            </c:extLst>
          </c:dPt>
          <c:cat>
            <c:strRef>
              <c:f>Planilha1!$A$2:$A$3</c:f>
              <c:strCache>
                <c:ptCount val="2"/>
                <c:pt idx="0">
                  <c:v>1º Tri</c:v>
                </c:pt>
                <c:pt idx="1">
                  <c:v>2º Tri</c:v>
                </c:pt>
              </c:strCache>
            </c:strRef>
          </c:cat>
          <c:val>
            <c:numRef>
              <c:f>Planilha1!$B$2:$B$3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728-48AD-9E8F-1250503067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Vendas</c:v>
                </c:pt>
              </c:strCache>
            </c:strRef>
          </c:tx>
          <c:spPr>
            <a:ln w="0" cap="rnd">
              <a:solidFill>
                <a:schemeClr val="accent5"/>
              </a:solidFill>
            </a:ln>
          </c:spPr>
          <c:dPt>
            <c:idx val="0"/>
            <c:bubble3D val="0"/>
            <c:spPr>
              <a:solidFill>
                <a:schemeClr val="accent6"/>
              </a:solidFill>
              <a:ln w="0" cap="rnd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F-48DD-846B-F365675B38F8}"/>
              </c:ext>
            </c:extLst>
          </c:dPt>
          <c:dPt>
            <c:idx val="1"/>
            <c:bubble3D val="0"/>
            <c:spPr>
              <a:solidFill>
                <a:schemeClr val="accent5"/>
              </a:solidFill>
              <a:ln w="0" cap="rnd">
                <a:solidFill>
                  <a:schemeClr val="accent5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6DF-48DD-846B-F365675B38F8}"/>
              </c:ext>
            </c:extLst>
          </c:dPt>
          <c:cat>
            <c:strRef>
              <c:f>Planilha1!$A$2:$A$3</c:f>
              <c:strCache>
                <c:ptCount val="2"/>
                <c:pt idx="0">
                  <c:v>1º Tri</c:v>
                </c:pt>
                <c:pt idx="1">
                  <c:v>2º Tri</c:v>
                </c:pt>
              </c:strCache>
            </c:strRef>
          </c:cat>
          <c:val>
            <c:numRef>
              <c:f>Planilha1!$B$2:$B$3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6DF-48DD-846B-F365675B3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Planilha1!$B$1</c:f>
              <c:strCache>
                <c:ptCount val="1"/>
                <c:pt idx="0">
                  <c:v>Valor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</c:dPt>
          <c:cat>
            <c:strRef>
              <c:f>Planilha1!$A$2:$A$5</c:f>
              <c:strCache>
                <c:ptCount val="4"/>
                <c:pt idx="0">
                  <c:v>Neptune</c:v>
                </c:pt>
                <c:pt idx="1">
                  <c:v>Mars</c:v>
                </c:pt>
                <c:pt idx="2">
                  <c:v>Saturn</c:v>
                </c:pt>
                <c:pt idx="3">
                  <c:v>Jupiter</c:v>
                </c:pt>
              </c:strCache>
            </c:strRef>
          </c:cat>
          <c:val>
            <c:numRef>
              <c:f>Planilha1!$B$2:$B$5</c:f>
              <c:numCache>
                <c:formatCode>General</c:formatCode>
                <c:ptCount val="4"/>
                <c:pt idx="0">
                  <c:v>3500</c:v>
                </c:pt>
                <c:pt idx="1">
                  <c:v>500</c:v>
                </c:pt>
                <c:pt idx="2">
                  <c:v>1500</c:v>
                </c:pt>
                <c:pt idx="3">
                  <c:v>300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475-4CC1-9E68-3E8BBE58DB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Planilha1!$B$1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Planilha1!$A$2</c:f>
              <c:strCache>
                <c:ptCount val="1"/>
                <c:pt idx="0">
                  <c:v>Categoria 1</c:v>
                </c:pt>
              </c:strCache>
            </c:strRef>
          </c:cat>
          <c:val>
            <c:numRef>
              <c:f>Planilha1!$B$2</c:f>
              <c:numCache>
                <c:formatCode>General</c:formatCode>
                <c:ptCount val="1"/>
                <c:pt idx="0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1BF-4F3E-AFDB-CD2B3EACF054}"/>
            </c:ext>
          </c:extLst>
        </c:ser>
        <c:ser>
          <c:idx val="1"/>
          <c:order val="1"/>
          <c:tx>
            <c:strRef>
              <c:f>Planilha1!$C$1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Planilha1!$A$2</c:f>
              <c:strCache>
                <c:ptCount val="1"/>
                <c:pt idx="0">
                  <c:v>Categoria 1</c:v>
                </c:pt>
              </c:strCache>
            </c:strRef>
          </c:cat>
          <c:val>
            <c:numRef>
              <c:f>Planilha1!$C$2</c:f>
              <c:numCache>
                <c:formatCode>General</c:formatCode>
                <c:ptCount val="1"/>
                <c:pt idx="0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1BF-4F3E-AFDB-CD2B3EACF054}"/>
            </c:ext>
          </c:extLst>
        </c:ser>
        <c:ser>
          <c:idx val="2"/>
          <c:order val="2"/>
          <c:tx>
            <c:strRef>
              <c:f>Planilha1!$D$1</c:f>
              <c:strCache>
                <c:ptCount val="1"/>
                <c:pt idx="0">
                  <c:v>Série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Planilha1!$A$2</c:f>
              <c:strCache>
                <c:ptCount val="1"/>
                <c:pt idx="0">
                  <c:v>Categoria 1</c:v>
                </c:pt>
              </c:strCache>
            </c:strRef>
          </c:cat>
          <c:val>
            <c:numRef>
              <c:f>Planilha1!$D$2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1BF-4F3E-AFDB-CD2B3EACF0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077225600"/>
        <c:axId val="2077227520"/>
      </c:barChart>
      <c:catAx>
        <c:axId val="207722560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077227520"/>
        <c:crosses val="autoZero"/>
        <c:auto val="1"/>
        <c:lblAlgn val="ctr"/>
        <c:lblOffset val="100"/>
        <c:noMultiLvlLbl val="0"/>
      </c:catAx>
      <c:valAx>
        <c:axId val="20772275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20772256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Planilha1!$A$2:$A$5</cx:f>
        <cx:lvl ptCount="4">
          <cx:pt idx="0">Categoria 1</cx:pt>
          <cx:pt idx="1">Categoria 2</cx:pt>
          <cx:pt idx="2">Categoria 3</cx:pt>
          <cx:pt idx="3">Categoria 4</cx:pt>
        </cx:lvl>
      </cx:strDim>
      <cx:numDim type="val">
        <cx:f>Planilha1!$B$2:$B$5</cx:f>
        <cx:lvl ptCount="4" formatCode="Geral">
          <cx:pt idx="0">5000</cx:pt>
          <cx:pt idx="1">4000</cx:pt>
          <cx:pt idx="2">3000</cx:pt>
          <cx:pt idx="3">1000</cx:pt>
        </cx:lvl>
      </cx:numDim>
    </cx:data>
  </cx:chartData>
  <cx:chart>
    <cx:plotArea>
      <cx:plotAreaRegion>
        <cx:series layoutId="funnel" uniqueId="{0973F491-DA54-4DB0-93AE-4D056B7D1EC4}">
          <cx:tx>
            <cx:txData>
              <cx:f>Planilha1!$B$1</cx:f>
              <cx:v>Série1</cx:v>
            </cx:txData>
          </cx:tx>
          <cx:dataPt idx="0">
            <cx:spPr>
              <a:solidFill>
                <a:srgbClr val="7D5128"/>
              </a:solidFill>
            </cx:spPr>
          </cx:dataPt>
          <cx:dataPt idx="1">
            <cx:spPr>
              <a:solidFill>
                <a:srgbClr val="BA6217"/>
              </a:solidFill>
            </cx:spPr>
          </cx:dataPt>
          <cx:dataPt idx="2">
            <cx:spPr>
              <a:solidFill>
                <a:srgbClr val="078686"/>
              </a:solidFill>
            </cx:spPr>
          </cx:dataPt>
          <cx:dataPt idx="3">
            <cx:spPr>
              <a:solidFill>
                <a:srgbClr val="7B953F"/>
              </a:solidFill>
            </cx:spPr>
          </cx:dataPt>
          <cx:dataLabels>
            <cx:txPr>
              <a:bodyPr spcFirstLastPara="1" vertOverflow="ellipsis" horzOverflow="overflow" wrap="square" lIns="0" tIns="0" rIns="0" bIns="0" anchor="ctr" anchorCtr="1"/>
              <a:lstStyle/>
              <a:p>
                <a:pPr algn="ctr" rtl="0">
                  <a:defRPr sz="4000" b="1">
                    <a:solidFill>
                      <a:schemeClr val="bg1"/>
                    </a:solidFill>
                  </a:defRPr>
                </a:pPr>
                <a:endParaRPr lang="pt-BR" sz="4000" b="1" i="0" u="none" strike="noStrike" baseline="0">
                  <a:solidFill>
                    <a:schemeClr val="bg1"/>
                  </a:solidFill>
                  <a:latin typeface="Calibri" panose="020F0502020204030204"/>
                </a:endParaRPr>
              </a:p>
            </cx:txPr>
            <cx:visibility seriesName="0" categoryName="0" value="1"/>
          </cx:dataLabels>
          <cx:dataId val="0"/>
        </cx:series>
      </cx:plotAreaRegion>
      <cx:axis id="0" hidden="1">
        <cx:valScaling/>
        <cx:tickLabels/>
      </cx:axis>
      <cx:axis id="1" hidden="1">
        <cx:catScaling gapWidth="0.100000001"/>
        <cx:tickLabels/>
      </cx:axis>
    </cx:plotArea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43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7D9B43C-9A7B-45B5-A4A0-9880C9722437}" type="datetimeFigureOut">
              <a:rPr lang="pt-BR" smtClean="0"/>
              <a:t>26/08/2025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Editar estilos de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606AE8-F4E8-48DE-B4D9-A4855E9323D1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702515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606AE8-F4E8-48DE-B4D9-A4855E9323D1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175559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g29cdf820724_0_2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" name="Google Shape;1004;g29cdf820724_0_2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>
          <a:extLst>
            <a:ext uri="{FF2B5EF4-FFF2-40B4-BE49-F238E27FC236}">
              <a16:creationId xmlns:a16="http://schemas.microsoft.com/office/drawing/2014/main" id="{AB0E57D2-5A45-612B-FF25-07940C1C05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331d700348e_0_377:notes">
            <a:extLst>
              <a:ext uri="{FF2B5EF4-FFF2-40B4-BE49-F238E27FC236}">
                <a16:creationId xmlns:a16="http://schemas.microsoft.com/office/drawing/2014/main" id="{205437D9-CD08-DD68-AF9D-70659D6FF5C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" name="Google Shape;508;g331d700348e_0_377:notes">
            <a:extLst>
              <a:ext uri="{FF2B5EF4-FFF2-40B4-BE49-F238E27FC236}">
                <a16:creationId xmlns:a16="http://schemas.microsoft.com/office/drawing/2014/main" id="{F3AD7A03-40E1-A0F3-AD2E-8BCDFB38C19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g331d700348e_0_377:notes">
            <a:extLst>
              <a:ext uri="{FF2B5EF4-FFF2-40B4-BE49-F238E27FC236}">
                <a16:creationId xmlns:a16="http://schemas.microsoft.com/office/drawing/2014/main" id="{DD30E6E6-ECDB-04DA-7DEC-DE12CF7504FC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21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8506300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>
          <a:extLst>
            <a:ext uri="{FF2B5EF4-FFF2-40B4-BE49-F238E27FC236}">
              <a16:creationId xmlns:a16="http://schemas.microsoft.com/office/drawing/2014/main" id="{B43B9EAA-9701-3CA0-7D7E-99701A660E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331d700348e_0_377:notes">
            <a:extLst>
              <a:ext uri="{FF2B5EF4-FFF2-40B4-BE49-F238E27FC236}">
                <a16:creationId xmlns:a16="http://schemas.microsoft.com/office/drawing/2014/main" id="{36752449-4CE8-5E3F-935A-6D41CB21B06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" name="Google Shape;508;g331d700348e_0_377:notes">
            <a:extLst>
              <a:ext uri="{FF2B5EF4-FFF2-40B4-BE49-F238E27FC236}">
                <a16:creationId xmlns:a16="http://schemas.microsoft.com/office/drawing/2014/main" id="{32AB8EAF-4C2C-D9A0-2870-0123B5A4A75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g331d700348e_0_377:notes">
            <a:extLst>
              <a:ext uri="{FF2B5EF4-FFF2-40B4-BE49-F238E27FC236}">
                <a16:creationId xmlns:a16="http://schemas.microsoft.com/office/drawing/2014/main" id="{7B70F4DE-8521-4433-BFF2-69661520DAFF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22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9127491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>
          <a:extLst>
            <a:ext uri="{FF2B5EF4-FFF2-40B4-BE49-F238E27FC236}">
              <a16:creationId xmlns:a16="http://schemas.microsoft.com/office/drawing/2014/main" id="{D333DB5C-1C35-9B0B-E851-53A290681B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331d700348e_0_377:notes">
            <a:extLst>
              <a:ext uri="{FF2B5EF4-FFF2-40B4-BE49-F238E27FC236}">
                <a16:creationId xmlns:a16="http://schemas.microsoft.com/office/drawing/2014/main" id="{C1B5E641-FB1A-E721-1A74-B9E0B75C2BB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" name="Google Shape;508;g331d700348e_0_377:notes">
            <a:extLst>
              <a:ext uri="{FF2B5EF4-FFF2-40B4-BE49-F238E27FC236}">
                <a16:creationId xmlns:a16="http://schemas.microsoft.com/office/drawing/2014/main" id="{909A7FBB-7F0E-C984-0C0F-0678AE8CD52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g331d700348e_0_377:notes">
            <a:extLst>
              <a:ext uri="{FF2B5EF4-FFF2-40B4-BE49-F238E27FC236}">
                <a16:creationId xmlns:a16="http://schemas.microsoft.com/office/drawing/2014/main" id="{2A88B9BF-DDE8-BF81-F81E-E24E78850CAE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23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147915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>
          <a:extLst>
            <a:ext uri="{FF2B5EF4-FFF2-40B4-BE49-F238E27FC236}">
              <a16:creationId xmlns:a16="http://schemas.microsoft.com/office/drawing/2014/main" id="{5E4A8169-8F74-16B5-42EA-D0F92CA42E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331d700348e_0_377:notes">
            <a:extLst>
              <a:ext uri="{FF2B5EF4-FFF2-40B4-BE49-F238E27FC236}">
                <a16:creationId xmlns:a16="http://schemas.microsoft.com/office/drawing/2014/main" id="{BAF3B7F1-53BD-10B5-7006-DBF9404BC12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" name="Google Shape;508;g331d700348e_0_377:notes">
            <a:extLst>
              <a:ext uri="{FF2B5EF4-FFF2-40B4-BE49-F238E27FC236}">
                <a16:creationId xmlns:a16="http://schemas.microsoft.com/office/drawing/2014/main" id="{8A34015D-6D7E-D5AB-58B4-E10F3821D80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g331d700348e_0_377:notes">
            <a:extLst>
              <a:ext uri="{FF2B5EF4-FFF2-40B4-BE49-F238E27FC236}">
                <a16:creationId xmlns:a16="http://schemas.microsoft.com/office/drawing/2014/main" id="{15F24DA3-BD92-28CC-21F0-0E95266946DF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26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0581792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6">
          <a:extLst>
            <a:ext uri="{FF2B5EF4-FFF2-40B4-BE49-F238E27FC236}">
              <a16:creationId xmlns:a16="http://schemas.microsoft.com/office/drawing/2014/main" id="{CC20798E-6920-805F-3865-77659CB226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331d700348e_0_377:notes">
            <a:extLst>
              <a:ext uri="{FF2B5EF4-FFF2-40B4-BE49-F238E27FC236}">
                <a16:creationId xmlns:a16="http://schemas.microsoft.com/office/drawing/2014/main" id="{65B0726D-5B68-09EE-0934-1745C4BADF1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8" name="Google Shape;508;g331d700348e_0_377:notes">
            <a:extLst>
              <a:ext uri="{FF2B5EF4-FFF2-40B4-BE49-F238E27FC236}">
                <a16:creationId xmlns:a16="http://schemas.microsoft.com/office/drawing/2014/main" id="{E5A576CF-51A6-9942-474C-B27E0F546EC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g331d700348e_0_377:notes">
            <a:extLst>
              <a:ext uri="{FF2B5EF4-FFF2-40B4-BE49-F238E27FC236}">
                <a16:creationId xmlns:a16="http://schemas.microsoft.com/office/drawing/2014/main" id="{0CE25E4E-A424-8392-4877-8EDD719460F2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27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4826438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" name="Google Shape;4618;g217282103a8_0_1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9" name="Google Shape;4619;g217282103a8_0_1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2" name="Google Shape;8532;g217282103a8_0_4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3" name="Google Shape;8533;g217282103a8_0_41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8" name="Google Shape;8958;g217282103a8_0_45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9" name="Google Shape;8959;g217282103a8_0_45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9" name="Google Shape;9319;g217282103a8_0_48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0" name="Google Shape;9320;g217282103a8_0_48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9" name="Google Shape;9829;g217282103a8_0_53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0" name="Google Shape;9830;g217282103a8_0_53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9" name="Google Shape;10449;g217282103a8_0_60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50" name="Google Shape;10450;g217282103a8_0_60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3" name="Google Shape;11043;g217282103a8_0_66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44" name="Google Shape;11044;g217282103a8_0_66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4" name="Google Shape;11364;g217282103a8_0_69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65" name="Google Shape;11365;g217282103a8_0_69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194719" y="1615995"/>
            <a:ext cx="13168313" cy="3437702"/>
          </a:xfrm>
        </p:spPr>
        <p:txBody>
          <a:bodyPr anchor="b"/>
          <a:lstStyle>
            <a:lvl1pPr algn="ctr">
              <a:defRPr sz="8639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194719" y="5186268"/>
            <a:ext cx="13168313" cy="2383991"/>
          </a:xfrm>
        </p:spPr>
        <p:txBody>
          <a:bodyPr/>
          <a:lstStyle>
            <a:lvl1pPr marL="0" indent="0" algn="ctr">
              <a:buNone/>
              <a:defRPr sz="3456"/>
            </a:lvl1pPr>
            <a:lvl2pPr marL="658277" indent="0" algn="ctr">
              <a:buNone/>
              <a:defRPr sz="2880"/>
            </a:lvl2pPr>
            <a:lvl3pPr marL="1316553" indent="0" algn="ctr">
              <a:buNone/>
              <a:defRPr sz="2592"/>
            </a:lvl3pPr>
            <a:lvl4pPr marL="1974830" indent="0" algn="ctr">
              <a:buNone/>
              <a:defRPr sz="2304"/>
            </a:lvl4pPr>
            <a:lvl5pPr marL="2633106" indent="0" algn="ctr">
              <a:buNone/>
              <a:defRPr sz="2304"/>
            </a:lvl5pPr>
            <a:lvl6pPr marL="3291383" indent="0" algn="ctr">
              <a:buNone/>
              <a:defRPr sz="2304"/>
            </a:lvl6pPr>
            <a:lvl7pPr marL="3949659" indent="0" algn="ctr">
              <a:buNone/>
              <a:defRPr sz="2304"/>
            </a:lvl7pPr>
            <a:lvl8pPr marL="4607936" indent="0" algn="ctr">
              <a:buNone/>
              <a:defRPr sz="2304"/>
            </a:lvl8pPr>
            <a:lvl9pPr marL="5266212" indent="0" algn="ctr">
              <a:buNone/>
              <a:defRPr sz="2304"/>
            </a:lvl9pPr>
          </a:lstStyle>
          <a:p>
            <a:r>
              <a:rPr lang="pt-BR"/>
              <a:t>Clique para editar o estilo do subtítulo Mestre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42905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465351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7951" y="2461707"/>
            <a:ext cx="15143559" cy="4107413"/>
          </a:xfrm>
        </p:spPr>
        <p:txBody>
          <a:bodyPr anchor="b"/>
          <a:lstStyle>
            <a:lvl1pPr>
              <a:defRPr sz="8639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97951" y="6607978"/>
            <a:ext cx="15143559" cy="2159991"/>
          </a:xfrm>
        </p:spPr>
        <p:txBody>
          <a:bodyPr/>
          <a:lstStyle>
            <a:lvl1pPr marL="0" indent="0">
              <a:buNone/>
              <a:defRPr sz="3456">
                <a:solidFill>
                  <a:schemeClr val="tx1">
                    <a:tint val="75000"/>
                  </a:schemeClr>
                </a:solidFill>
              </a:defRPr>
            </a:lvl1pPr>
            <a:lvl2pPr marL="658277" indent="0">
              <a:buNone/>
              <a:defRPr sz="2880">
                <a:solidFill>
                  <a:schemeClr val="tx1">
                    <a:tint val="75000"/>
                  </a:schemeClr>
                </a:solidFill>
              </a:defRPr>
            </a:lvl2pPr>
            <a:lvl3pPr marL="1316553" indent="0">
              <a:buNone/>
              <a:defRPr sz="2592">
                <a:solidFill>
                  <a:schemeClr val="tx1">
                    <a:tint val="75000"/>
                  </a:schemeClr>
                </a:solidFill>
              </a:defRPr>
            </a:lvl3pPr>
            <a:lvl4pPr marL="1974830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4pPr>
            <a:lvl5pPr marL="2633106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5pPr>
            <a:lvl6pPr marL="3291383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6pPr>
            <a:lvl7pPr marL="3949659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7pPr>
            <a:lvl8pPr marL="4607936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8pPr>
            <a:lvl9pPr marL="5266212" indent="0">
              <a:buNone/>
              <a:defRPr sz="2304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981517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07095" y="2628562"/>
            <a:ext cx="7462044" cy="626512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888611" y="2628562"/>
            <a:ext cx="7462044" cy="626512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274888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09382" y="525713"/>
            <a:ext cx="15143559" cy="1908565"/>
          </a:xfrm>
        </p:spPr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09383" y="2420563"/>
            <a:ext cx="7427751" cy="1186281"/>
          </a:xfrm>
        </p:spPr>
        <p:txBody>
          <a:bodyPr anchor="b"/>
          <a:lstStyle>
            <a:lvl1pPr marL="0" indent="0">
              <a:buNone/>
              <a:defRPr sz="3456" b="1"/>
            </a:lvl1pPr>
            <a:lvl2pPr marL="658277" indent="0">
              <a:buNone/>
              <a:defRPr sz="2880" b="1"/>
            </a:lvl2pPr>
            <a:lvl3pPr marL="1316553" indent="0">
              <a:buNone/>
              <a:defRPr sz="2592" b="1"/>
            </a:lvl3pPr>
            <a:lvl4pPr marL="1974830" indent="0">
              <a:buNone/>
              <a:defRPr sz="2304" b="1"/>
            </a:lvl4pPr>
            <a:lvl5pPr marL="2633106" indent="0">
              <a:buNone/>
              <a:defRPr sz="2304" b="1"/>
            </a:lvl5pPr>
            <a:lvl6pPr marL="3291383" indent="0">
              <a:buNone/>
              <a:defRPr sz="2304" b="1"/>
            </a:lvl6pPr>
            <a:lvl7pPr marL="3949659" indent="0">
              <a:buNone/>
              <a:defRPr sz="2304" b="1"/>
            </a:lvl7pPr>
            <a:lvl8pPr marL="4607936" indent="0">
              <a:buNone/>
              <a:defRPr sz="2304" b="1"/>
            </a:lvl8pPr>
            <a:lvl9pPr marL="5266212" indent="0">
              <a:buNone/>
              <a:defRPr sz="2304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09383" y="3606844"/>
            <a:ext cx="7427751" cy="530512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888611" y="2420563"/>
            <a:ext cx="7464331" cy="1186281"/>
          </a:xfrm>
        </p:spPr>
        <p:txBody>
          <a:bodyPr anchor="b"/>
          <a:lstStyle>
            <a:lvl1pPr marL="0" indent="0">
              <a:buNone/>
              <a:defRPr sz="3456" b="1"/>
            </a:lvl1pPr>
            <a:lvl2pPr marL="658277" indent="0">
              <a:buNone/>
              <a:defRPr sz="2880" b="1"/>
            </a:lvl2pPr>
            <a:lvl3pPr marL="1316553" indent="0">
              <a:buNone/>
              <a:defRPr sz="2592" b="1"/>
            </a:lvl3pPr>
            <a:lvl4pPr marL="1974830" indent="0">
              <a:buNone/>
              <a:defRPr sz="2304" b="1"/>
            </a:lvl4pPr>
            <a:lvl5pPr marL="2633106" indent="0">
              <a:buNone/>
              <a:defRPr sz="2304" b="1"/>
            </a:lvl5pPr>
            <a:lvl6pPr marL="3291383" indent="0">
              <a:buNone/>
              <a:defRPr sz="2304" b="1"/>
            </a:lvl6pPr>
            <a:lvl7pPr marL="3949659" indent="0">
              <a:buNone/>
              <a:defRPr sz="2304" b="1"/>
            </a:lvl7pPr>
            <a:lvl8pPr marL="4607936" indent="0">
              <a:buNone/>
              <a:defRPr sz="2304" b="1"/>
            </a:lvl8pPr>
            <a:lvl9pPr marL="5266212" indent="0">
              <a:buNone/>
              <a:defRPr sz="2304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888611" y="3606844"/>
            <a:ext cx="7464331" cy="530512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74943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90492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08587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09383" y="658283"/>
            <a:ext cx="5662831" cy="2303992"/>
          </a:xfrm>
        </p:spPr>
        <p:txBody>
          <a:bodyPr anchor="b"/>
          <a:lstStyle>
            <a:lvl1pPr>
              <a:defRPr sz="4607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464331" y="1421710"/>
            <a:ext cx="8888611" cy="7017117"/>
          </a:xfrm>
        </p:spPr>
        <p:txBody>
          <a:bodyPr/>
          <a:lstStyle>
            <a:lvl1pPr>
              <a:defRPr sz="4607"/>
            </a:lvl1pPr>
            <a:lvl2pPr>
              <a:defRPr sz="4031"/>
            </a:lvl2pPr>
            <a:lvl3pPr>
              <a:defRPr sz="3456"/>
            </a:lvl3pPr>
            <a:lvl4pPr>
              <a:defRPr sz="2880"/>
            </a:lvl4pPr>
            <a:lvl5pPr>
              <a:defRPr sz="2880"/>
            </a:lvl5pPr>
            <a:lvl6pPr>
              <a:defRPr sz="2880"/>
            </a:lvl6pPr>
            <a:lvl7pPr>
              <a:defRPr sz="2880"/>
            </a:lvl7pPr>
            <a:lvl8pPr>
              <a:defRPr sz="2880"/>
            </a:lvl8pPr>
            <a:lvl9pPr>
              <a:defRPr sz="288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09383" y="2962275"/>
            <a:ext cx="5662831" cy="5487981"/>
          </a:xfrm>
        </p:spPr>
        <p:txBody>
          <a:bodyPr/>
          <a:lstStyle>
            <a:lvl1pPr marL="0" indent="0">
              <a:buNone/>
              <a:defRPr sz="2304"/>
            </a:lvl1pPr>
            <a:lvl2pPr marL="658277" indent="0">
              <a:buNone/>
              <a:defRPr sz="2016"/>
            </a:lvl2pPr>
            <a:lvl3pPr marL="1316553" indent="0">
              <a:buNone/>
              <a:defRPr sz="1728"/>
            </a:lvl3pPr>
            <a:lvl4pPr marL="1974830" indent="0">
              <a:buNone/>
              <a:defRPr sz="1440"/>
            </a:lvl4pPr>
            <a:lvl5pPr marL="2633106" indent="0">
              <a:buNone/>
              <a:defRPr sz="1440"/>
            </a:lvl5pPr>
            <a:lvl6pPr marL="3291383" indent="0">
              <a:buNone/>
              <a:defRPr sz="1440"/>
            </a:lvl6pPr>
            <a:lvl7pPr marL="3949659" indent="0">
              <a:buNone/>
              <a:defRPr sz="1440"/>
            </a:lvl7pPr>
            <a:lvl8pPr marL="4607936" indent="0">
              <a:buNone/>
              <a:defRPr sz="1440"/>
            </a:lvl8pPr>
            <a:lvl9pPr marL="5266212" indent="0">
              <a:buNone/>
              <a:defRPr sz="144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95980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09383" y="658283"/>
            <a:ext cx="5662831" cy="2303992"/>
          </a:xfrm>
        </p:spPr>
        <p:txBody>
          <a:bodyPr anchor="b"/>
          <a:lstStyle>
            <a:lvl1pPr>
              <a:defRPr sz="4607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64331" y="1421710"/>
            <a:ext cx="8888611" cy="7017117"/>
          </a:xfrm>
        </p:spPr>
        <p:txBody>
          <a:bodyPr anchor="t"/>
          <a:lstStyle>
            <a:lvl1pPr marL="0" indent="0">
              <a:buNone/>
              <a:defRPr sz="4607"/>
            </a:lvl1pPr>
            <a:lvl2pPr marL="658277" indent="0">
              <a:buNone/>
              <a:defRPr sz="4031"/>
            </a:lvl2pPr>
            <a:lvl3pPr marL="1316553" indent="0">
              <a:buNone/>
              <a:defRPr sz="3456"/>
            </a:lvl3pPr>
            <a:lvl4pPr marL="1974830" indent="0">
              <a:buNone/>
              <a:defRPr sz="2880"/>
            </a:lvl4pPr>
            <a:lvl5pPr marL="2633106" indent="0">
              <a:buNone/>
              <a:defRPr sz="2880"/>
            </a:lvl5pPr>
            <a:lvl6pPr marL="3291383" indent="0">
              <a:buNone/>
              <a:defRPr sz="2880"/>
            </a:lvl6pPr>
            <a:lvl7pPr marL="3949659" indent="0">
              <a:buNone/>
              <a:defRPr sz="2880"/>
            </a:lvl7pPr>
            <a:lvl8pPr marL="4607936" indent="0">
              <a:buNone/>
              <a:defRPr sz="2880"/>
            </a:lvl8pPr>
            <a:lvl9pPr marL="5266212" indent="0">
              <a:buNone/>
              <a:defRPr sz="2880"/>
            </a:lvl9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09383" y="2962275"/>
            <a:ext cx="5662831" cy="5487981"/>
          </a:xfrm>
        </p:spPr>
        <p:txBody>
          <a:bodyPr/>
          <a:lstStyle>
            <a:lvl1pPr marL="0" indent="0">
              <a:buNone/>
              <a:defRPr sz="2304"/>
            </a:lvl1pPr>
            <a:lvl2pPr marL="658277" indent="0">
              <a:buNone/>
              <a:defRPr sz="2016"/>
            </a:lvl2pPr>
            <a:lvl3pPr marL="1316553" indent="0">
              <a:buNone/>
              <a:defRPr sz="1728"/>
            </a:lvl3pPr>
            <a:lvl4pPr marL="1974830" indent="0">
              <a:buNone/>
              <a:defRPr sz="1440"/>
            </a:lvl4pPr>
            <a:lvl5pPr marL="2633106" indent="0">
              <a:buNone/>
              <a:defRPr sz="1440"/>
            </a:lvl5pPr>
            <a:lvl6pPr marL="3291383" indent="0">
              <a:buNone/>
              <a:defRPr sz="1440"/>
            </a:lvl6pPr>
            <a:lvl7pPr marL="3949659" indent="0">
              <a:buNone/>
              <a:defRPr sz="1440"/>
            </a:lvl7pPr>
            <a:lvl8pPr marL="4607936" indent="0">
              <a:buNone/>
              <a:defRPr sz="1440"/>
            </a:lvl8pPr>
            <a:lvl9pPr marL="5266212" indent="0">
              <a:buNone/>
              <a:defRPr sz="144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83331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460343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2564765" y="525713"/>
            <a:ext cx="3785890" cy="8367970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207095" y="525713"/>
            <a:ext cx="11138198" cy="8367970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28857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1577023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p36"/>
          <p:cNvSpPr txBox="1">
            <a:spLocks noGrp="1"/>
          </p:cNvSpPr>
          <p:nvPr>
            <p:ph type="title"/>
          </p:nvPr>
        </p:nvSpPr>
        <p:spPr>
          <a:xfrm>
            <a:off x="1389125" y="981042"/>
            <a:ext cx="14779501" cy="92608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8139647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07096" y="525713"/>
            <a:ext cx="15143559" cy="190856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07096" y="2628562"/>
            <a:ext cx="15143559" cy="62651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07095" y="9151968"/>
            <a:ext cx="3950494" cy="52571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72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smtClean="0"/>
              <a:t>8/26/2025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816005" y="9151968"/>
            <a:ext cx="5925741" cy="52571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72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400161" y="9151968"/>
            <a:ext cx="3950494" cy="52571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72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smtClean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31085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</p:sldLayoutIdLst>
  <p:txStyles>
    <p:titleStyle>
      <a:lvl1pPr algn="l" defTabSz="1316553" rtl="0" eaLnBrk="1" latinLnBrk="0" hangingPunct="1">
        <a:lnSpc>
          <a:spcPct val="90000"/>
        </a:lnSpc>
        <a:spcBef>
          <a:spcPct val="0"/>
        </a:spcBef>
        <a:buNone/>
        <a:defRPr sz="633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29138" indent="-329138" algn="l" defTabSz="1316553" rtl="0" eaLnBrk="1" latinLnBrk="0" hangingPunct="1">
        <a:lnSpc>
          <a:spcPct val="90000"/>
        </a:lnSpc>
        <a:spcBef>
          <a:spcPts val="1440"/>
        </a:spcBef>
        <a:buFont typeface="Arial" panose="020B0604020202020204" pitchFamily="34" charset="0"/>
        <a:buChar char="•"/>
        <a:defRPr sz="4031" kern="1200">
          <a:solidFill>
            <a:schemeClr val="tx1"/>
          </a:solidFill>
          <a:latin typeface="+mn-lt"/>
          <a:ea typeface="+mn-ea"/>
          <a:cs typeface="+mn-cs"/>
        </a:defRPr>
      </a:lvl1pPr>
      <a:lvl2pPr marL="987415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3456" kern="1200">
          <a:solidFill>
            <a:schemeClr val="tx1"/>
          </a:solidFill>
          <a:latin typeface="+mn-lt"/>
          <a:ea typeface="+mn-ea"/>
          <a:cs typeface="+mn-cs"/>
        </a:defRPr>
      </a:lvl2pPr>
      <a:lvl3pPr marL="1645691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303968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4pPr>
      <a:lvl5pPr marL="2962245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5pPr>
      <a:lvl6pPr marL="3620521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6pPr>
      <a:lvl7pPr marL="4278798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7pPr>
      <a:lvl8pPr marL="4937074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8pPr>
      <a:lvl9pPr marL="5595351" indent="-329138" algn="l" defTabSz="1316553" rtl="0" eaLnBrk="1" latinLnBrk="0" hangingPunct="1">
        <a:lnSpc>
          <a:spcPct val="90000"/>
        </a:lnSpc>
        <a:spcBef>
          <a:spcPts val="720"/>
        </a:spcBef>
        <a:buFont typeface="Arial" panose="020B0604020202020204" pitchFamily="34" charset="0"/>
        <a:buChar char="•"/>
        <a:defRPr sz="259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1pPr>
      <a:lvl2pPr marL="658277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2pPr>
      <a:lvl3pPr marL="1316553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3pPr>
      <a:lvl4pPr marL="1974830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4pPr>
      <a:lvl5pPr marL="2633106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5pPr>
      <a:lvl6pPr marL="3291383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6pPr>
      <a:lvl7pPr marL="3949659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7pPr>
      <a:lvl8pPr marL="4607936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8pPr>
      <a:lvl9pPr marL="5266212" algn="l" defTabSz="1316553" rtl="0" eaLnBrk="1" latinLnBrk="0" hangingPunct="1">
        <a:defRPr sz="259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.xml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12" Type="http://schemas.openxmlformats.org/officeDocument/2006/relationships/chart" Target="../charts/chart5.xml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11" Type="http://schemas.openxmlformats.org/officeDocument/2006/relationships/chart" Target="../charts/chart4.xml"/><Relationship Id="rId5" Type="http://schemas.openxmlformats.org/officeDocument/2006/relationships/image" Target="../media/image11.png"/><Relationship Id="rId10" Type="http://schemas.openxmlformats.org/officeDocument/2006/relationships/chart" Target="../charts/chart3.xml"/><Relationship Id="rId4" Type="http://schemas.openxmlformats.org/officeDocument/2006/relationships/image" Target="../media/image10.png"/><Relationship Id="rId9" Type="http://schemas.openxmlformats.org/officeDocument/2006/relationships/chart" Target="../charts/char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8" Type="http://schemas.microsoft.com/office/2014/relationships/chartEx" Target="../charts/chartEx1.xml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Relationship Id="rId9" Type="http://schemas.openxmlformats.org/officeDocument/2006/relationships/image" Target="../media/image1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chart" Target="../charts/chart6.xml"/><Relationship Id="rId7" Type="http://schemas.openxmlformats.org/officeDocument/2006/relationships/image" Target="../media/image1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.xml"/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11" Type="http://schemas.openxmlformats.org/officeDocument/2006/relationships/image" Target="../media/image23.png"/><Relationship Id="rId5" Type="http://schemas.openxmlformats.org/officeDocument/2006/relationships/image" Target="../media/image4.png"/><Relationship Id="rId10" Type="http://schemas.openxmlformats.org/officeDocument/2006/relationships/image" Target="../media/image22.png"/><Relationship Id="rId4" Type="http://schemas.openxmlformats.org/officeDocument/2006/relationships/image" Target="../media/image3.png"/><Relationship Id="rId9" Type="http://schemas.openxmlformats.org/officeDocument/2006/relationships/image" Target="../media/image21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3.xml"/><Relationship Id="rId1" Type="http://schemas.openxmlformats.org/officeDocument/2006/relationships/themeOverride" Target="../theme/themeOverride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>
            <a:extLst>
              <a:ext uri="{FF2B5EF4-FFF2-40B4-BE49-F238E27FC236}">
                <a16:creationId xmlns:a16="http://schemas.microsoft.com/office/drawing/2014/main" id="{0B1F3C59-AC30-4B94-9699-AA3E8C3BF1E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sp>
        <p:nvSpPr>
          <p:cNvPr id="23" name="Retângulo 22">
            <a:extLst>
              <a:ext uri="{FF2B5EF4-FFF2-40B4-BE49-F238E27FC236}">
                <a16:creationId xmlns:a16="http://schemas.microsoft.com/office/drawing/2014/main" id="{B4D24561-FFF9-4C79-B1C8-4E2CE1564319}"/>
              </a:ext>
            </a:extLst>
          </p:cNvPr>
          <p:cNvSpPr/>
          <p:nvPr/>
        </p:nvSpPr>
        <p:spPr>
          <a:xfrm>
            <a:off x="1764" y="992"/>
            <a:ext cx="4386969" cy="9872266"/>
          </a:xfrm>
          <a:prstGeom prst="rect">
            <a:avLst/>
          </a:prstGeom>
          <a:solidFill>
            <a:srgbClr val="7693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4" name="Retângulo 23">
            <a:extLst>
              <a:ext uri="{FF2B5EF4-FFF2-40B4-BE49-F238E27FC236}">
                <a16:creationId xmlns:a16="http://schemas.microsoft.com/office/drawing/2014/main" id="{3D0A0C32-2159-4062-835A-E88F2643CFC3}"/>
              </a:ext>
            </a:extLst>
          </p:cNvPr>
          <p:cNvSpPr/>
          <p:nvPr/>
        </p:nvSpPr>
        <p:spPr>
          <a:xfrm>
            <a:off x="13165049" y="992"/>
            <a:ext cx="4390937" cy="9872266"/>
          </a:xfrm>
          <a:prstGeom prst="rect">
            <a:avLst/>
          </a:prstGeom>
          <a:solidFill>
            <a:srgbClr val="754E2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5" name="Retângulo 24">
            <a:extLst>
              <a:ext uri="{FF2B5EF4-FFF2-40B4-BE49-F238E27FC236}">
                <a16:creationId xmlns:a16="http://schemas.microsoft.com/office/drawing/2014/main" id="{EA1303A6-CDAC-4917-913F-B9332A8363B5}"/>
              </a:ext>
            </a:extLst>
          </p:cNvPr>
          <p:cNvSpPr/>
          <p:nvPr/>
        </p:nvSpPr>
        <p:spPr>
          <a:xfrm>
            <a:off x="4390497" y="992"/>
            <a:ext cx="4388378" cy="9872266"/>
          </a:xfrm>
          <a:prstGeom prst="rect">
            <a:avLst/>
          </a:prstGeom>
          <a:solidFill>
            <a:srgbClr val="B5652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6" name="Retângulo 25">
            <a:extLst>
              <a:ext uri="{FF2B5EF4-FFF2-40B4-BE49-F238E27FC236}">
                <a16:creationId xmlns:a16="http://schemas.microsoft.com/office/drawing/2014/main" id="{6EADDEBE-F64A-4724-AC90-A4C190170C29}"/>
              </a:ext>
            </a:extLst>
          </p:cNvPr>
          <p:cNvSpPr/>
          <p:nvPr/>
        </p:nvSpPr>
        <p:spPr>
          <a:xfrm>
            <a:off x="8778876" y="992"/>
            <a:ext cx="4384410" cy="9872266"/>
          </a:xfrm>
          <a:prstGeom prst="rect">
            <a:avLst/>
          </a:prstGeom>
          <a:solidFill>
            <a:srgbClr val="1C919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6" name="Imagem 5" descr="Uma imagem contendo animal&#10;&#10;Descrição gerada com alta confiança">
            <a:extLst>
              <a:ext uri="{FF2B5EF4-FFF2-40B4-BE49-F238E27FC236}">
                <a16:creationId xmlns:a16="http://schemas.microsoft.com/office/drawing/2014/main" id="{A763ADCA-7764-410B-BBA8-086CC0901FA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077"/>
          <a:stretch/>
        </p:blipFill>
        <p:spPr>
          <a:xfrm>
            <a:off x="3528" y="992"/>
            <a:ext cx="4385205" cy="9872266"/>
          </a:xfrm>
          <a:prstGeom prst="rect">
            <a:avLst/>
          </a:prstGeom>
        </p:spPr>
      </p:pic>
      <p:pic>
        <p:nvPicPr>
          <p:cNvPr id="8" name="Imagem 7">
            <a:extLst>
              <a:ext uri="{FF2B5EF4-FFF2-40B4-BE49-F238E27FC236}">
                <a16:creationId xmlns:a16="http://schemas.microsoft.com/office/drawing/2014/main" id="{CFA8B6C6-3767-4D94-A5EB-C44B54A8FDA9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888" r="49656"/>
          <a:stretch/>
        </p:blipFill>
        <p:spPr>
          <a:xfrm>
            <a:off x="4371450" y="992"/>
            <a:ext cx="4467738" cy="9872266"/>
          </a:xfrm>
          <a:prstGeom prst="rect">
            <a:avLst/>
          </a:prstGeom>
        </p:spPr>
      </p:pic>
      <p:pic>
        <p:nvPicPr>
          <p:cNvPr id="10" name="Imagem 9">
            <a:extLst>
              <a:ext uri="{FF2B5EF4-FFF2-40B4-BE49-F238E27FC236}">
                <a16:creationId xmlns:a16="http://schemas.microsoft.com/office/drawing/2014/main" id="{FC62EA64-8C2F-4B48-9C93-9F3F0F54E443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584" r="24480"/>
          <a:stretch/>
        </p:blipFill>
        <p:spPr>
          <a:xfrm>
            <a:off x="8705865" y="992"/>
            <a:ext cx="4552035" cy="9872266"/>
          </a:xfrm>
          <a:prstGeom prst="rect">
            <a:avLst/>
          </a:prstGeom>
        </p:spPr>
      </p:pic>
      <p:pic>
        <p:nvPicPr>
          <p:cNvPr id="12" name="Imagem 11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FE038AAA-9685-4625-91C1-2D367AC2E7DE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544"/>
          <a:stretch/>
        </p:blipFill>
        <p:spPr>
          <a:xfrm>
            <a:off x="13086485" y="992"/>
            <a:ext cx="4467738" cy="9872266"/>
          </a:xfrm>
          <a:prstGeom prst="rect">
            <a:avLst/>
          </a:prstGeom>
        </p:spPr>
      </p:pic>
      <p:pic>
        <p:nvPicPr>
          <p:cNvPr id="37" name="Imagem 36">
            <a:extLst>
              <a:ext uri="{FF2B5EF4-FFF2-40B4-BE49-F238E27FC236}">
                <a16:creationId xmlns:a16="http://schemas.microsoft.com/office/drawing/2014/main" id="{39BC7C80-FAF8-4690-A9EB-5882A759E10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531" t="50000" r="49488"/>
          <a:stretch/>
        </p:blipFill>
        <p:spPr>
          <a:xfrm>
            <a:off x="4133215" y="4937125"/>
            <a:ext cx="4735512" cy="4936132"/>
          </a:xfrm>
          <a:prstGeom prst="rect">
            <a:avLst/>
          </a:prstGeom>
        </p:spPr>
      </p:pic>
      <p:pic>
        <p:nvPicPr>
          <p:cNvPr id="39" name="Imagem 38">
            <a:extLst>
              <a:ext uri="{FF2B5EF4-FFF2-40B4-BE49-F238E27FC236}">
                <a16:creationId xmlns:a16="http://schemas.microsoft.com/office/drawing/2014/main" id="{25B4474C-755C-4462-A92F-E2039446B04B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50000" r="24924"/>
          <a:stretch/>
        </p:blipFill>
        <p:spPr>
          <a:xfrm>
            <a:off x="8778876" y="4937125"/>
            <a:ext cx="4401078" cy="4936132"/>
          </a:xfrm>
          <a:prstGeom prst="rect">
            <a:avLst/>
          </a:prstGeom>
        </p:spPr>
      </p:pic>
      <p:pic>
        <p:nvPicPr>
          <p:cNvPr id="41" name="Imagem 40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F796C39D-5B37-467A-B6CA-0172852AD1E3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869" t="50000"/>
          <a:stretch/>
        </p:blipFill>
        <p:spPr>
          <a:xfrm>
            <a:off x="13143623" y="4937126"/>
            <a:ext cx="4410599" cy="4936133"/>
          </a:xfrm>
          <a:prstGeom prst="rect">
            <a:avLst/>
          </a:prstGeom>
        </p:spPr>
      </p:pic>
      <p:pic>
        <p:nvPicPr>
          <p:cNvPr id="42" name="Imagem 41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10105283-6784-40AC-A68D-A85A1EFF27B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869" b="50000"/>
          <a:stretch/>
        </p:blipFill>
        <p:spPr>
          <a:xfrm>
            <a:off x="13143623" y="993"/>
            <a:ext cx="4410599" cy="4936133"/>
          </a:xfrm>
          <a:prstGeom prst="rect">
            <a:avLst/>
          </a:prstGeom>
        </p:spPr>
      </p:pic>
      <p:pic>
        <p:nvPicPr>
          <p:cNvPr id="43" name="Imagem 42">
            <a:extLst>
              <a:ext uri="{FF2B5EF4-FFF2-40B4-BE49-F238E27FC236}">
                <a16:creationId xmlns:a16="http://schemas.microsoft.com/office/drawing/2014/main" id="{E45A7834-4E11-462B-A45E-0AA84C2845C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r="24924" b="50000"/>
          <a:stretch/>
        </p:blipFill>
        <p:spPr>
          <a:xfrm>
            <a:off x="8778876" y="992"/>
            <a:ext cx="4401078" cy="4936132"/>
          </a:xfrm>
          <a:prstGeom prst="rect">
            <a:avLst/>
          </a:prstGeom>
        </p:spPr>
      </p:pic>
      <p:pic>
        <p:nvPicPr>
          <p:cNvPr id="44" name="Imagem 43">
            <a:extLst>
              <a:ext uri="{FF2B5EF4-FFF2-40B4-BE49-F238E27FC236}">
                <a16:creationId xmlns:a16="http://schemas.microsoft.com/office/drawing/2014/main" id="{7461CEA0-5B79-4095-92BF-6A48C4925FC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778" r="49241" b="50000"/>
          <a:stretch/>
        </p:blipFill>
        <p:spPr>
          <a:xfrm>
            <a:off x="4176686" y="992"/>
            <a:ext cx="4735512" cy="4936132"/>
          </a:xfrm>
          <a:prstGeom prst="rect">
            <a:avLst/>
          </a:prstGeom>
        </p:spPr>
      </p:pic>
      <p:pic>
        <p:nvPicPr>
          <p:cNvPr id="35" name="Imagem 34" descr="Uma imagem contendo animal&#10;&#10;Descrição gerada com alta confiança">
            <a:extLst>
              <a:ext uri="{FF2B5EF4-FFF2-40B4-BE49-F238E27FC236}">
                <a16:creationId xmlns:a16="http://schemas.microsoft.com/office/drawing/2014/main" id="{0619B4D8-EB3E-43E1-ADDF-90229966F2F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00" r="73412"/>
          <a:stretch/>
        </p:blipFill>
        <p:spPr>
          <a:xfrm>
            <a:off x="3526" y="4937125"/>
            <a:ext cx="4683597" cy="4936132"/>
          </a:xfrm>
          <a:prstGeom prst="rect">
            <a:avLst/>
          </a:prstGeom>
        </p:spPr>
      </p:pic>
      <p:pic>
        <p:nvPicPr>
          <p:cNvPr id="45" name="Imagem 44" descr="Uma imagem contendo animal&#10;&#10;Descrição gerada com alta confiança">
            <a:extLst>
              <a:ext uri="{FF2B5EF4-FFF2-40B4-BE49-F238E27FC236}">
                <a16:creationId xmlns:a16="http://schemas.microsoft.com/office/drawing/2014/main" id="{65C7784F-F658-42BE-8E51-7775464B92A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" r="74664" b="50000"/>
          <a:stretch/>
        </p:blipFill>
        <p:spPr>
          <a:xfrm>
            <a:off x="3528" y="993"/>
            <a:ext cx="4464563" cy="4936133"/>
          </a:xfrm>
          <a:prstGeom prst="rect">
            <a:avLst/>
          </a:prstGeom>
        </p:spPr>
      </p:pic>
      <p:sp>
        <p:nvSpPr>
          <p:cNvPr id="48" name="Retângulo 47">
            <a:extLst>
              <a:ext uri="{FF2B5EF4-FFF2-40B4-BE49-F238E27FC236}">
                <a16:creationId xmlns:a16="http://schemas.microsoft.com/office/drawing/2014/main" id="{95919D40-48AF-4C3C-90F4-062FDD2B9C40}"/>
              </a:ext>
            </a:extLst>
          </p:cNvPr>
          <p:cNvSpPr/>
          <p:nvPr/>
        </p:nvSpPr>
        <p:spPr>
          <a:xfrm>
            <a:off x="1764" y="2598528"/>
            <a:ext cx="17554222" cy="467719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49" name="Imagem 48">
            <a:extLst>
              <a:ext uri="{FF2B5EF4-FFF2-40B4-BE49-F238E27FC236}">
                <a16:creationId xmlns:a16="http://schemas.microsoft.com/office/drawing/2014/main" id="{DE950CAB-2A85-4513-ADC7-5D31851B6AD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93" t="45049" r="58230" b="43279"/>
          <a:stretch/>
        </p:blipFill>
        <p:spPr>
          <a:xfrm>
            <a:off x="6267955" y="4448274"/>
            <a:ext cx="1066586" cy="1152294"/>
          </a:xfrm>
          <a:prstGeom prst="rect">
            <a:avLst/>
          </a:prstGeom>
        </p:spPr>
      </p:pic>
      <p:pic>
        <p:nvPicPr>
          <p:cNvPr id="50" name="Imagem 49">
            <a:extLst>
              <a:ext uri="{FF2B5EF4-FFF2-40B4-BE49-F238E27FC236}">
                <a16:creationId xmlns:a16="http://schemas.microsoft.com/office/drawing/2014/main" id="{2F3F78A5-7152-42FB-B5D1-F72D3D25C4EE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662" t="45049" r="53943" b="43279"/>
          <a:stretch/>
        </p:blipFill>
        <p:spPr>
          <a:xfrm>
            <a:off x="7315493" y="4448274"/>
            <a:ext cx="771369" cy="1152294"/>
          </a:xfrm>
          <a:prstGeom prst="rect">
            <a:avLst/>
          </a:prstGeom>
        </p:spPr>
      </p:pic>
      <p:pic>
        <p:nvPicPr>
          <p:cNvPr id="51" name="Imagem 50">
            <a:extLst>
              <a:ext uri="{FF2B5EF4-FFF2-40B4-BE49-F238E27FC236}">
                <a16:creationId xmlns:a16="http://schemas.microsoft.com/office/drawing/2014/main" id="{DB7DCF63-4A44-4137-A4E2-15982614279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003" t="45049" r="49385" b="43279"/>
          <a:stretch/>
        </p:blipFill>
        <p:spPr>
          <a:xfrm>
            <a:off x="8077342" y="4448274"/>
            <a:ext cx="809462" cy="1152294"/>
          </a:xfrm>
          <a:prstGeom prst="rect">
            <a:avLst/>
          </a:prstGeom>
        </p:spPr>
      </p:pic>
      <p:pic>
        <p:nvPicPr>
          <p:cNvPr id="52" name="Imagem 51">
            <a:extLst>
              <a:ext uri="{FF2B5EF4-FFF2-40B4-BE49-F238E27FC236}">
                <a16:creationId xmlns:a16="http://schemas.microsoft.com/office/drawing/2014/main" id="{44444246-3586-4124-8647-FF16F4AA57F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15" t="45049" r="43254" b="43279"/>
          <a:stretch/>
        </p:blipFill>
        <p:spPr>
          <a:xfrm>
            <a:off x="8886803" y="4448274"/>
            <a:ext cx="1076109" cy="1152294"/>
          </a:xfrm>
          <a:prstGeom prst="rect">
            <a:avLst/>
          </a:prstGeom>
        </p:spPr>
      </p:pic>
      <p:pic>
        <p:nvPicPr>
          <p:cNvPr id="54" name="Imagem 53">
            <a:extLst>
              <a:ext uri="{FF2B5EF4-FFF2-40B4-BE49-F238E27FC236}">
                <a16:creationId xmlns:a16="http://schemas.microsoft.com/office/drawing/2014/main" id="{3DCD92DD-9AC6-4DC8-871C-4638B6FE193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324" t="45459" r="35861" b="43279"/>
          <a:stretch/>
        </p:blipFill>
        <p:spPr>
          <a:xfrm>
            <a:off x="10415260" y="4488747"/>
            <a:ext cx="845173" cy="1111821"/>
          </a:xfrm>
          <a:prstGeom prst="rect">
            <a:avLst/>
          </a:prstGeom>
        </p:spPr>
      </p:pic>
      <p:pic>
        <p:nvPicPr>
          <p:cNvPr id="55" name="Imagem 54">
            <a:extLst>
              <a:ext uri="{FF2B5EF4-FFF2-40B4-BE49-F238E27FC236}">
                <a16:creationId xmlns:a16="http://schemas.microsoft.com/office/drawing/2014/main" id="{F3F1A22A-1EA0-44DC-B26A-8E6CBBC1E62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7" t="45652" r="40649" b="43279"/>
          <a:stretch/>
        </p:blipFill>
        <p:spPr>
          <a:xfrm>
            <a:off x="9962913" y="4507793"/>
            <a:ext cx="457108" cy="1092775"/>
          </a:xfrm>
          <a:prstGeom prst="rect">
            <a:avLst/>
          </a:prstGeom>
        </p:spPr>
      </p:pic>
      <p:sp>
        <p:nvSpPr>
          <p:cNvPr id="56" name="Elipse 55">
            <a:extLst>
              <a:ext uri="{FF2B5EF4-FFF2-40B4-BE49-F238E27FC236}">
                <a16:creationId xmlns:a16="http://schemas.microsoft.com/office/drawing/2014/main" id="{87B158AE-2605-4C71-9E83-355F91C1C862}"/>
              </a:ext>
            </a:extLst>
          </p:cNvPr>
          <p:cNvSpPr/>
          <p:nvPr/>
        </p:nvSpPr>
        <p:spPr>
          <a:xfrm>
            <a:off x="10001005" y="4104213"/>
            <a:ext cx="392034" cy="392034"/>
          </a:xfrm>
          <a:prstGeom prst="ellipse">
            <a:avLst/>
          </a:prstGeom>
          <a:solidFill>
            <a:srgbClr val="78954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57" name="Elipse 56">
            <a:extLst>
              <a:ext uri="{FF2B5EF4-FFF2-40B4-BE49-F238E27FC236}">
                <a16:creationId xmlns:a16="http://schemas.microsoft.com/office/drawing/2014/main" id="{EB3674D6-E345-451A-9909-B7149801C38C}"/>
              </a:ext>
            </a:extLst>
          </p:cNvPr>
          <p:cNvSpPr/>
          <p:nvPr/>
        </p:nvSpPr>
        <p:spPr>
          <a:xfrm>
            <a:off x="10117662" y="4000212"/>
            <a:ext cx="223793" cy="223793"/>
          </a:xfrm>
          <a:prstGeom prst="ellipse">
            <a:avLst/>
          </a:prstGeom>
          <a:solidFill>
            <a:srgbClr val="B76628"/>
          </a:solidFill>
          <a:ln>
            <a:solidFill>
              <a:schemeClr val="bg1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58" name="Elipse 57">
            <a:extLst>
              <a:ext uri="{FF2B5EF4-FFF2-40B4-BE49-F238E27FC236}">
                <a16:creationId xmlns:a16="http://schemas.microsoft.com/office/drawing/2014/main" id="{E3219438-64BB-4A4F-BA23-A59794CB1770}"/>
              </a:ext>
            </a:extLst>
          </p:cNvPr>
          <p:cNvSpPr/>
          <p:nvPr/>
        </p:nvSpPr>
        <p:spPr>
          <a:xfrm>
            <a:off x="10059096" y="3874746"/>
            <a:ext cx="132371" cy="132371"/>
          </a:xfrm>
          <a:prstGeom prst="ellipse">
            <a:avLst/>
          </a:prstGeom>
          <a:solidFill>
            <a:srgbClr val="209394"/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53" name="Imagem 52">
            <a:extLst>
              <a:ext uri="{FF2B5EF4-FFF2-40B4-BE49-F238E27FC236}">
                <a16:creationId xmlns:a16="http://schemas.microsoft.com/office/drawing/2014/main" id="{8E01D49E-F2B2-4CB7-BDFF-987A5153462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7" t="38811" r="40649" b="54469"/>
          <a:stretch/>
        </p:blipFill>
        <p:spPr>
          <a:xfrm>
            <a:off x="9962913" y="3832448"/>
            <a:ext cx="457108" cy="663442"/>
          </a:xfrm>
          <a:prstGeom prst="rect">
            <a:avLst/>
          </a:prstGeom>
        </p:spPr>
      </p:pic>
      <p:pic>
        <p:nvPicPr>
          <p:cNvPr id="9" name="Imagem 8">
            <a:extLst>
              <a:ext uri="{FF2B5EF4-FFF2-40B4-BE49-F238E27FC236}">
                <a16:creationId xmlns:a16="http://schemas.microsoft.com/office/drawing/2014/main" id="{12C8A4D1-DFAE-4F04-B06B-E5A05BBDFC9D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98" t="59098" r="22498" b="34661"/>
          <a:stretch/>
        </p:blipFill>
        <p:spPr>
          <a:xfrm>
            <a:off x="6058447" y="5625365"/>
            <a:ext cx="5440854" cy="4629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7059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0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5443E-6 0 L 3.5443E-6 -0.25 " pathEditMode="relative" rAng="0" ptsTypes="AA">
                                      <p:cBhvr>
                                        <p:cTn id="8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508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1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53" presetClass="entr" presetSubtype="16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1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1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6" presetClass="emph" presetSubtype="0" autoRev="1" fill="hold" grpId="1" nodeType="withEffect">
                                  <p:stCondLst>
                                    <p:cond delay="2900"/>
                                  </p:stCondLst>
                                  <p:childTnLst>
                                    <p:animScale>
                                      <p:cBhvr>
                                        <p:cTn id="105" dur="150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6" presetID="53" presetClass="exit" presetSubtype="32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" dur="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9" dur="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1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1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6" presetClass="emph" presetSubtype="0" autoRev="1" fill="hold" grpId="1" nodeType="withEffect">
                                  <p:stCondLst>
                                    <p:cond delay="3150"/>
                                  </p:stCondLst>
                                  <p:childTnLst>
                                    <p:animScale>
                                      <p:cBhvr>
                                        <p:cTn id="117" dur="150" fill="hold"/>
                                        <p:tgtEl>
                                          <p:spTgt spid="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8" presetID="53" presetClass="exit" presetSubtype="32" fill="hold" grpId="2" nodeType="withEffect">
                                  <p:stCondLst>
                                    <p:cond delay="3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1" dur="2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1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1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1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6" presetClass="emph" presetSubtype="0" autoRev="1" fill="hold" grpId="1" nodeType="withEffect">
                                  <p:stCondLst>
                                    <p:cond delay="3400"/>
                                  </p:stCondLst>
                                  <p:childTnLst>
                                    <p:animScale>
                                      <p:cBhvr>
                                        <p:cTn id="129" dur="150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30" presetID="53" presetClass="exit" presetSubtype="32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3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42" presetClass="path" presetSubtype="0" decel="10000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42" presetClass="path" presetSubtype="0" decel="100000" fill="hold" nodeType="withEffect">
                                  <p:stCondLst>
                                    <p:cond delay="290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30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42" presetClass="path" presetSubtype="0" decel="100000" fill="hold" nodeType="withEffect">
                                  <p:stCondLst>
                                    <p:cond delay="305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5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42" presetClass="path" presetSubtype="0" decel="100000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5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33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42" presetClass="path" presetSubtype="0" decel="100000" fill="hold" nodeType="withEffect">
                                  <p:stCondLst>
                                    <p:cond delay="335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6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42" presetClass="path" presetSubtype="0" decel="10000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-1.77215E-6 0.01029 L -1.77215E-6 -4.75884E-6 " pathEditMode="relative" rAng="0" ptsTypes="AA">
                                      <p:cBhvr>
                                        <p:cTn id="16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8"/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2" presetClass="path" presetSubtype="0" decel="100000" fill="hold" nodeType="withEffect">
                                  <p:stCondLst>
                                    <p:cond delay="3750"/>
                                  </p:stCondLst>
                                  <p:childTnLst>
                                    <p:animMotion origin="layout" path="M 0 -0.01319 L 0 3.18328E-6 " pathEditMode="relative" rAng="0" ptsTypes="AA">
                                      <p:cBhvr>
                                        <p:cTn id="1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48" grpId="0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EBB4C9-D2FE-777D-5084-039ECBCD41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7BEE4118-90D6-087E-8258-7B38C007025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F6EA0FB4-EC9D-2FEB-24D8-B406129C5C7D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16D84C1A-00CC-A6E3-C2E7-21845771700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E4069269-EC32-EC6A-2262-CC944B60BE6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73F95EB7-91A8-664B-D58A-ECEF4FA1A7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AB6DD098-DCBE-50BB-AFAE-2FC6A45A7B3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B809743C-C55A-1E54-3C15-2731DB48B5A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15" name="Forma Livre: Forma 14">
            <a:extLst>
              <a:ext uri="{FF2B5EF4-FFF2-40B4-BE49-F238E27FC236}">
                <a16:creationId xmlns:a16="http://schemas.microsoft.com/office/drawing/2014/main" id="{D7B9166C-7CDC-2EA5-E507-CE2016B9AFDE}"/>
              </a:ext>
            </a:extLst>
          </p:cNvPr>
          <p:cNvSpPr/>
          <p:nvPr/>
        </p:nvSpPr>
        <p:spPr>
          <a:xfrm>
            <a:off x="8515031" y="4036068"/>
            <a:ext cx="8120353" cy="4688223"/>
          </a:xfrm>
          <a:custGeom>
            <a:avLst/>
            <a:gdLst>
              <a:gd name="connsiteX0" fmla="*/ 8120353 w 8120353"/>
              <a:gd name="connsiteY0" fmla="*/ 2344112 h 4688223"/>
              <a:gd name="connsiteX1" fmla="*/ 4060176 w 8120353"/>
              <a:gd name="connsiteY1" fmla="*/ 4688223 h 4688223"/>
              <a:gd name="connsiteX2" fmla="*/ 0 w 8120353"/>
              <a:gd name="connsiteY2" fmla="*/ 2344112 h 4688223"/>
              <a:gd name="connsiteX3" fmla="*/ 4060176 w 8120353"/>
              <a:gd name="connsiteY3" fmla="*/ 0 h 4688223"/>
              <a:gd name="connsiteX4" fmla="*/ 8120353 w 8120353"/>
              <a:gd name="connsiteY4" fmla="*/ 2344112 h 468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0353" h="4688223">
                <a:moveTo>
                  <a:pt x="8120353" y="2344112"/>
                </a:moveTo>
                <a:cubicBezTo>
                  <a:pt x="8120353" y="3638729"/>
                  <a:pt x="6302550" y="4688223"/>
                  <a:pt x="4060176" y="4688223"/>
                </a:cubicBezTo>
                <a:cubicBezTo>
                  <a:pt x="1817803" y="4688223"/>
                  <a:pt x="0" y="3638728"/>
                  <a:pt x="0" y="2344112"/>
                </a:cubicBezTo>
                <a:cubicBezTo>
                  <a:pt x="0" y="1049494"/>
                  <a:pt x="1817803" y="0"/>
                  <a:pt x="4060176" y="0"/>
                </a:cubicBezTo>
                <a:cubicBezTo>
                  <a:pt x="6302550" y="0"/>
                  <a:pt x="8120353" y="1049494"/>
                  <a:pt x="8120353" y="2344112"/>
                </a:cubicBezTo>
                <a:close/>
              </a:path>
            </a:pathLst>
          </a:custGeom>
          <a:solidFill>
            <a:schemeClr val="accent5"/>
          </a:solidFill>
          <a:ln w="16878" cap="flat">
            <a:noFill/>
            <a:prstDash val="solid"/>
            <a:miter/>
          </a:ln>
        </p:spPr>
        <p:txBody>
          <a:bodyPr rtlCol="0" anchor="ctr"/>
          <a:lstStyle/>
          <a:p>
            <a:endParaRPr lang="pt-BR" noProof="0" dirty="0"/>
          </a:p>
        </p:txBody>
      </p:sp>
      <p:grpSp>
        <p:nvGrpSpPr>
          <p:cNvPr id="584" name="Agrupar 583">
            <a:extLst>
              <a:ext uri="{FF2B5EF4-FFF2-40B4-BE49-F238E27FC236}">
                <a16:creationId xmlns:a16="http://schemas.microsoft.com/office/drawing/2014/main" id="{E80D951E-CD1E-F97B-33FD-3F15D11EA367}"/>
              </a:ext>
            </a:extLst>
          </p:cNvPr>
          <p:cNvGrpSpPr/>
          <p:nvPr/>
        </p:nvGrpSpPr>
        <p:grpSpPr>
          <a:xfrm>
            <a:off x="9075823" y="1024129"/>
            <a:ext cx="1309890" cy="1093001"/>
            <a:chOff x="9075823" y="1024129"/>
            <a:chExt cx="1309890" cy="1093001"/>
          </a:xfrm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E9EE4FA6-AEB9-909C-F5C1-F6C983600073}"/>
                </a:ext>
              </a:extLst>
            </p:cNvPr>
            <p:cNvSpPr/>
            <p:nvPr/>
          </p:nvSpPr>
          <p:spPr>
            <a:xfrm>
              <a:off x="9075823" y="1184860"/>
              <a:ext cx="734510" cy="932270"/>
            </a:xfrm>
            <a:custGeom>
              <a:avLst/>
              <a:gdLst>
                <a:gd name="connsiteX0" fmla="*/ 150195 w 734510"/>
                <a:gd name="connsiteY0" fmla="*/ 932270 h 932270"/>
                <a:gd name="connsiteX1" fmla="*/ 139215 w 734510"/>
                <a:gd name="connsiteY1" fmla="*/ 929398 h 932270"/>
                <a:gd name="connsiteX2" fmla="*/ 80431 w 734510"/>
                <a:gd name="connsiteY2" fmla="*/ 895614 h 932270"/>
                <a:gd name="connsiteX3" fmla="*/ 71647 w 734510"/>
                <a:gd name="connsiteY3" fmla="*/ 866728 h 932270"/>
                <a:gd name="connsiteX4" fmla="*/ 125871 w 734510"/>
                <a:gd name="connsiteY4" fmla="*/ 757606 h 932270"/>
                <a:gd name="connsiteX5" fmla="*/ 125871 w 734510"/>
                <a:gd name="connsiteY5" fmla="*/ 747302 h 932270"/>
                <a:gd name="connsiteX6" fmla="*/ 106782 w 734510"/>
                <a:gd name="connsiteY6" fmla="*/ 704902 h 932270"/>
                <a:gd name="connsiteX7" fmla="*/ 24518 w 734510"/>
                <a:gd name="connsiteY7" fmla="*/ 740714 h 932270"/>
                <a:gd name="connsiteX8" fmla="*/ 7626 w 734510"/>
                <a:gd name="connsiteY8" fmla="*/ 740714 h 932270"/>
                <a:gd name="connsiteX9" fmla="*/ 25 w 734510"/>
                <a:gd name="connsiteY9" fmla="*/ 725680 h 932270"/>
                <a:gd name="connsiteX10" fmla="*/ 25 w 734510"/>
                <a:gd name="connsiteY10" fmla="*/ 619429 h 932270"/>
                <a:gd name="connsiteX11" fmla="*/ 13707 w 734510"/>
                <a:gd name="connsiteY11" fmla="*/ 593246 h 932270"/>
                <a:gd name="connsiteX12" fmla="*/ 97154 w 734510"/>
                <a:gd name="connsiteY12" fmla="*/ 534462 h 932270"/>
                <a:gd name="connsiteX13" fmla="*/ 104924 w 734510"/>
                <a:gd name="connsiteY13" fmla="*/ 522637 h 932270"/>
                <a:gd name="connsiteX14" fmla="*/ 126546 w 734510"/>
                <a:gd name="connsiteY14" fmla="*/ 450508 h 932270"/>
                <a:gd name="connsiteX15" fmla="*/ 124688 w 734510"/>
                <a:gd name="connsiteY15" fmla="*/ 443244 h 932270"/>
                <a:gd name="connsiteX16" fmla="*/ 77559 w 734510"/>
                <a:gd name="connsiteY16" fmla="*/ 402872 h 932270"/>
                <a:gd name="connsiteX17" fmla="*/ 72492 w 734510"/>
                <a:gd name="connsiteY17" fmla="*/ 373142 h 932270"/>
                <a:gd name="connsiteX18" fmla="*/ 140060 w 734510"/>
                <a:gd name="connsiteY18" fmla="*/ 256587 h 932270"/>
                <a:gd name="connsiteX19" fmla="*/ 168270 w 734510"/>
                <a:gd name="connsiteY19" fmla="*/ 246114 h 932270"/>
                <a:gd name="connsiteX20" fmla="*/ 227054 w 734510"/>
                <a:gd name="connsiteY20" fmla="*/ 266553 h 932270"/>
                <a:gd name="connsiteX21" fmla="*/ 234149 w 734510"/>
                <a:gd name="connsiteY21" fmla="*/ 264526 h 932270"/>
                <a:gd name="connsiteX22" fmla="*/ 285838 w 734510"/>
                <a:gd name="connsiteY22" fmla="*/ 209796 h 932270"/>
                <a:gd name="connsiteX23" fmla="*/ 292257 w 734510"/>
                <a:gd name="connsiteY23" fmla="*/ 197127 h 932270"/>
                <a:gd name="connsiteX24" fmla="*/ 301379 w 734510"/>
                <a:gd name="connsiteY24" fmla="*/ 95775 h 932270"/>
                <a:gd name="connsiteX25" fmla="*/ 317089 w 734510"/>
                <a:gd name="connsiteY25" fmla="*/ 70943 h 932270"/>
                <a:gd name="connsiteX26" fmla="*/ 408137 w 734510"/>
                <a:gd name="connsiteY26" fmla="*/ 17733 h 932270"/>
                <a:gd name="connsiteX27" fmla="*/ 425029 w 734510"/>
                <a:gd name="connsiteY27" fmla="*/ 16720 h 932270"/>
                <a:gd name="connsiteX28" fmla="*/ 433982 w 734510"/>
                <a:gd name="connsiteY28" fmla="*/ 30909 h 932270"/>
                <a:gd name="connsiteX29" fmla="*/ 442935 w 734510"/>
                <a:gd name="connsiteY29" fmla="*/ 119761 h 932270"/>
                <a:gd name="connsiteX30" fmla="*/ 489894 w 734510"/>
                <a:gd name="connsiteY30" fmla="*/ 115707 h 932270"/>
                <a:gd name="connsiteX31" fmla="*/ 489894 w 734510"/>
                <a:gd name="connsiteY31" fmla="*/ 115707 h 932270"/>
                <a:gd name="connsiteX32" fmla="*/ 499016 w 734510"/>
                <a:gd name="connsiteY32" fmla="*/ 111315 h 932270"/>
                <a:gd name="connsiteX33" fmla="*/ 566584 w 734510"/>
                <a:gd name="connsiteY33" fmla="*/ 9963 h 932270"/>
                <a:gd name="connsiteX34" fmla="*/ 595977 w 734510"/>
                <a:gd name="connsiteY34" fmla="*/ 3037 h 932270"/>
                <a:gd name="connsiteX35" fmla="*/ 654930 w 734510"/>
                <a:gd name="connsiteY35" fmla="*/ 36821 h 932270"/>
                <a:gd name="connsiteX36" fmla="*/ 663714 w 734510"/>
                <a:gd name="connsiteY36" fmla="*/ 65031 h 932270"/>
                <a:gd name="connsiteX37" fmla="*/ 609490 w 734510"/>
                <a:gd name="connsiteY37" fmla="*/ 174492 h 932270"/>
                <a:gd name="connsiteX38" fmla="*/ 609490 w 734510"/>
                <a:gd name="connsiteY38" fmla="*/ 184627 h 932270"/>
                <a:gd name="connsiteX39" fmla="*/ 628578 w 734510"/>
                <a:gd name="connsiteY39" fmla="*/ 227195 h 932270"/>
                <a:gd name="connsiteX40" fmla="*/ 709998 w 734510"/>
                <a:gd name="connsiteY40" fmla="*/ 190708 h 932270"/>
                <a:gd name="connsiteX41" fmla="*/ 732694 w 734510"/>
                <a:gd name="connsiteY41" fmla="*/ 198163 h 932270"/>
                <a:gd name="connsiteX42" fmla="*/ 734492 w 734510"/>
                <a:gd name="connsiteY42" fmla="*/ 206587 h 932270"/>
                <a:gd name="connsiteX43" fmla="*/ 734492 w 734510"/>
                <a:gd name="connsiteY43" fmla="*/ 312162 h 932270"/>
                <a:gd name="connsiteX44" fmla="*/ 720978 w 734510"/>
                <a:gd name="connsiteY44" fmla="*/ 338176 h 932270"/>
                <a:gd name="connsiteX45" fmla="*/ 637362 w 734510"/>
                <a:gd name="connsiteY45" fmla="*/ 397129 h 932270"/>
                <a:gd name="connsiteX46" fmla="*/ 629592 w 734510"/>
                <a:gd name="connsiteY46" fmla="*/ 408953 h 932270"/>
                <a:gd name="connsiteX47" fmla="*/ 608139 w 734510"/>
                <a:gd name="connsiteY47" fmla="*/ 481083 h 932270"/>
                <a:gd name="connsiteX48" fmla="*/ 610842 w 734510"/>
                <a:gd name="connsiteY48" fmla="*/ 487333 h 932270"/>
                <a:gd name="connsiteX49" fmla="*/ 657971 w 734510"/>
                <a:gd name="connsiteY49" fmla="*/ 527874 h 932270"/>
                <a:gd name="connsiteX50" fmla="*/ 663038 w 734510"/>
                <a:gd name="connsiteY50" fmla="*/ 557773 h 932270"/>
                <a:gd name="connsiteX51" fmla="*/ 595470 w 734510"/>
                <a:gd name="connsiteY51" fmla="*/ 674159 h 932270"/>
                <a:gd name="connsiteX52" fmla="*/ 567091 w 734510"/>
                <a:gd name="connsiteY52" fmla="*/ 684801 h 932270"/>
                <a:gd name="connsiteX53" fmla="*/ 508307 w 734510"/>
                <a:gd name="connsiteY53" fmla="*/ 664193 h 932270"/>
                <a:gd name="connsiteX54" fmla="*/ 501212 w 734510"/>
                <a:gd name="connsiteY54" fmla="*/ 666389 h 932270"/>
                <a:gd name="connsiteX55" fmla="*/ 449522 w 734510"/>
                <a:gd name="connsiteY55" fmla="*/ 721119 h 932270"/>
                <a:gd name="connsiteX56" fmla="*/ 443272 w 734510"/>
                <a:gd name="connsiteY56" fmla="*/ 733619 h 932270"/>
                <a:gd name="connsiteX57" fmla="*/ 433982 w 734510"/>
                <a:gd name="connsiteY57" fmla="*/ 834971 h 932270"/>
                <a:gd name="connsiteX58" fmla="*/ 418272 w 734510"/>
                <a:gd name="connsiteY58" fmla="*/ 859634 h 932270"/>
                <a:gd name="connsiteX59" fmla="*/ 326717 w 734510"/>
                <a:gd name="connsiteY59" fmla="*/ 912506 h 932270"/>
                <a:gd name="connsiteX60" fmla="*/ 303426 w 734510"/>
                <a:gd name="connsiteY60" fmla="*/ 907195 h 932270"/>
                <a:gd name="connsiteX61" fmla="*/ 300872 w 734510"/>
                <a:gd name="connsiteY61" fmla="*/ 899330 h 932270"/>
                <a:gd name="connsiteX62" fmla="*/ 291920 w 734510"/>
                <a:gd name="connsiteY62" fmla="*/ 810478 h 932270"/>
                <a:gd name="connsiteX63" fmla="*/ 245297 w 734510"/>
                <a:gd name="connsiteY63" fmla="*/ 815208 h 932270"/>
                <a:gd name="connsiteX64" fmla="*/ 236176 w 734510"/>
                <a:gd name="connsiteY64" fmla="*/ 819600 h 932270"/>
                <a:gd name="connsiteX65" fmla="*/ 168607 w 734510"/>
                <a:gd name="connsiteY65" fmla="*/ 920952 h 932270"/>
                <a:gd name="connsiteX66" fmla="*/ 150195 w 734510"/>
                <a:gd name="connsiteY66" fmla="*/ 932270 h 932270"/>
                <a:gd name="connsiteX67" fmla="*/ 106107 w 734510"/>
                <a:gd name="connsiteY67" fmla="*/ 684125 h 932270"/>
                <a:gd name="connsiteX68" fmla="*/ 114046 w 734510"/>
                <a:gd name="connsiteY68" fmla="*/ 685814 h 932270"/>
                <a:gd name="connsiteX69" fmla="*/ 124857 w 734510"/>
                <a:gd name="connsiteY69" fmla="*/ 698315 h 932270"/>
                <a:gd name="connsiteX70" fmla="*/ 141749 w 734510"/>
                <a:gd name="connsiteY70" fmla="*/ 736491 h 932270"/>
                <a:gd name="connsiteX71" fmla="*/ 143438 w 734510"/>
                <a:gd name="connsiteY71" fmla="*/ 765883 h 932270"/>
                <a:gd name="connsiteX72" fmla="*/ 89384 w 734510"/>
                <a:gd name="connsiteY72" fmla="*/ 875850 h 932270"/>
                <a:gd name="connsiteX73" fmla="*/ 89384 w 734510"/>
                <a:gd name="connsiteY73" fmla="*/ 878891 h 932270"/>
                <a:gd name="connsiteX74" fmla="*/ 148337 w 734510"/>
                <a:gd name="connsiteY74" fmla="*/ 912675 h 932270"/>
                <a:gd name="connsiteX75" fmla="*/ 151378 w 734510"/>
                <a:gd name="connsiteY75" fmla="*/ 912675 h 932270"/>
                <a:gd name="connsiteX76" fmla="*/ 218946 w 734510"/>
                <a:gd name="connsiteY76" fmla="*/ 811322 h 932270"/>
                <a:gd name="connsiteX77" fmla="*/ 245128 w 734510"/>
                <a:gd name="connsiteY77" fmla="*/ 798147 h 932270"/>
                <a:gd name="connsiteX78" fmla="*/ 286852 w 734510"/>
                <a:gd name="connsiteY78" fmla="*/ 793924 h 932270"/>
                <a:gd name="connsiteX79" fmla="*/ 303744 w 734510"/>
                <a:gd name="connsiteY79" fmla="*/ 796964 h 932270"/>
                <a:gd name="connsiteX80" fmla="*/ 311683 w 734510"/>
                <a:gd name="connsiteY80" fmla="*/ 811154 h 932270"/>
                <a:gd name="connsiteX81" fmla="*/ 320298 w 734510"/>
                <a:gd name="connsiteY81" fmla="*/ 895614 h 932270"/>
                <a:gd name="connsiteX82" fmla="*/ 408306 w 734510"/>
                <a:gd name="connsiteY82" fmla="*/ 844938 h 932270"/>
                <a:gd name="connsiteX83" fmla="*/ 414218 w 734510"/>
                <a:gd name="connsiteY83" fmla="*/ 835478 h 932270"/>
                <a:gd name="connsiteX84" fmla="*/ 423509 w 734510"/>
                <a:gd name="connsiteY84" fmla="*/ 734126 h 932270"/>
                <a:gd name="connsiteX85" fmla="*/ 436347 w 734510"/>
                <a:gd name="connsiteY85" fmla="*/ 706930 h 932270"/>
                <a:gd name="connsiteX86" fmla="*/ 487023 w 734510"/>
                <a:gd name="connsiteY86" fmla="*/ 654226 h 932270"/>
                <a:gd name="connsiteX87" fmla="*/ 515908 w 734510"/>
                <a:gd name="connsiteY87" fmla="*/ 645949 h 932270"/>
                <a:gd name="connsiteX88" fmla="*/ 574693 w 734510"/>
                <a:gd name="connsiteY88" fmla="*/ 666557 h 932270"/>
                <a:gd name="connsiteX89" fmla="*/ 579253 w 734510"/>
                <a:gd name="connsiteY89" fmla="*/ 664868 h 932270"/>
                <a:gd name="connsiteX90" fmla="*/ 646822 w 734510"/>
                <a:gd name="connsiteY90" fmla="*/ 548313 h 932270"/>
                <a:gd name="connsiteX91" fmla="*/ 646822 w 734510"/>
                <a:gd name="connsiteY91" fmla="*/ 543583 h 932270"/>
                <a:gd name="connsiteX92" fmla="*/ 599693 w 734510"/>
                <a:gd name="connsiteY92" fmla="*/ 502873 h 932270"/>
                <a:gd name="connsiteX93" fmla="*/ 592260 w 734510"/>
                <a:gd name="connsiteY93" fmla="*/ 473819 h 932270"/>
                <a:gd name="connsiteX94" fmla="*/ 610842 w 734510"/>
                <a:gd name="connsiteY94" fmla="*/ 404393 h 932270"/>
                <a:gd name="connsiteX95" fmla="*/ 626382 w 734510"/>
                <a:gd name="connsiteY95" fmla="*/ 380744 h 932270"/>
                <a:gd name="connsiteX96" fmla="*/ 710843 w 734510"/>
                <a:gd name="connsiteY96" fmla="*/ 321790 h 932270"/>
                <a:gd name="connsiteX97" fmla="*/ 715910 w 734510"/>
                <a:gd name="connsiteY97" fmla="*/ 311993 h 932270"/>
                <a:gd name="connsiteX98" fmla="*/ 715910 w 734510"/>
                <a:gd name="connsiteY98" fmla="*/ 210641 h 932270"/>
                <a:gd name="connsiteX99" fmla="*/ 638207 w 734510"/>
                <a:gd name="connsiteY99" fmla="*/ 245776 h 932270"/>
                <a:gd name="connsiteX100" fmla="*/ 621315 w 734510"/>
                <a:gd name="connsiteY100" fmla="*/ 245776 h 932270"/>
                <a:gd name="connsiteX101" fmla="*/ 610842 w 734510"/>
                <a:gd name="connsiteY101" fmla="*/ 233952 h 932270"/>
                <a:gd name="connsiteX102" fmla="*/ 593950 w 734510"/>
                <a:gd name="connsiteY102" fmla="*/ 195776 h 932270"/>
                <a:gd name="connsiteX103" fmla="*/ 592260 w 734510"/>
                <a:gd name="connsiteY103" fmla="*/ 166383 h 932270"/>
                <a:gd name="connsiteX104" fmla="*/ 646484 w 734510"/>
                <a:gd name="connsiteY104" fmla="*/ 56923 h 932270"/>
                <a:gd name="connsiteX105" fmla="*/ 646484 w 734510"/>
                <a:gd name="connsiteY105" fmla="*/ 54051 h 932270"/>
                <a:gd name="connsiteX106" fmla="*/ 587531 w 734510"/>
                <a:gd name="connsiteY106" fmla="*/ 20267 h 932270"/>
                <a:gd name="connsiteX107" fmla="*/ 584664 w 734510"/>
                <a:gd name="connsiteY107" fmla="*/ 20262 h 932270"/>
                <a:gd name="connsiteX108" fmla="*/ 584659 w 734510"/>
                <a:gd name="connsiteY108" fmla="*/ 20267 h 932270"/>
                <a:gd name="connsiteX109" fmla="*/ 517091 w 734510"/>
                <a:gd name="connsiteY109" fmla="*/ 121619 h 932270"/>
                <a:gd name="connsiteX110" fmla="*/ 490908 w 734510"/>
                <a:gd name="connsiteY110" fmla="*/ 134795 h 932270"/>
                <a:gd name="connsiteX111" fmla="*/ 449354 w 734510"/>
                <a:gd name="connsiteY111" fmla="*/ 139018 h 932270"/>
                <a:gd name="connsiteX112" fmla="*/ 432462 w 734510"/>
                <a:gd name="connsiteY112" fmla="*/ 135809 h 932270"/>
                <a:gd name="connsiteX113" fmla="*/ 424522 w 734510"/>
                <a:gd name="connsiteY113" fmla="*/ 121788 h 932270"/>
                <a:gd name="connsiteX114" fmla="*/ 416076 w 734510"/>
                <a:gd name="connsiteY114" fmla="*/ 37328 h 932270"/>
                <a:gd name="connsiteX115" fmla="*/ 327900 w 734510"/>
                <a:gd name="connsiteY115" fmla="*/ 88004 h 932270"/>
                <a:gd name="connsiteX116" fmla="*/ 321987 w 734510"/>
                <a:gd name="connsiteY116" fmla="*/ 97295 h 932270"/>
                <a:gd name="connsiteX117" fmla="*/ 312866 w 734510"/>
                <a:gd name="connsiteY117" fmla="*/ 198647 h 932270"/>
                <a:gd name="connsiteX118" fmla="*/ 300028 w 734510"/>
                <a:gd name="connsiteY118" fmla="*/ 223985 h 932270"/>
                <a:gd name="connsiteX119" fmla="*/ 250196 w 734510"/>
                <a:gd name="connsiteY119" fmla="*/ 276858 h 932270"/>
                <a:gd name="connsiteX120" fmla="*/ 221311 w 734510"/>
                <a:gd name="connsiteY120" fmla="*/ 284966 h 932270"/>
                <a:gd name="connsiteX121" fmla="*/ 161513 w 734510"/>
                <a:gd name="connsiteY121" fmla="*/ 264695 h 932270"/>
                <a:gd name="connsiteX122" fmla="*/ 156952 w 734510"/>
                <a:gd name="connsiteY122" fmla="*/ 266384 h 932270"/>
                <a:gd name="connsiteX123" fmla="*/ 89384 w 734510"/>
                <a:gd name="connsiteY123" fmla="*/ 382771 h 932270"/>
                <a:gd name="connsiteX124" fmla="*/ 90228 w 734510"/>
                <a:gd name="connsiteY124" fmla="*/ 387669 h 932270"/>
                <a:gd name="connsiteX125" fmla="*/ 137864 w 734510"/>
                <a:gd name="connsiteY125" fmla="*/ 428379 h 932270"/>
                <a:gd name="connsiteX126" fmla="*/ 145296 w 734510"/>
                <a:gd name="connsiteY126" fmla="*/ 457434 h 932270"/>
                <a:gd name="connsiteX127" fmla="*/ 124519 w 734510"/>
                <a:gd name="connsiteY127" fmla="*/ 527029 h 932270"/>
                <a:gd name="connsiteX128" fmla="*/ 108810 w 734510"/>
                <a:gd name="connsiteY128" fmla="*/ 550678 h 932270"/>
                <a:gd name="connsiteX129" fmla="*/ 24349 w 734510"/>
                <a:gd name="connsiteY129" fmla="*/ 609462 h 932270"/>
                <a:gd name="connsiteX130" fmla="*/ 19282 w 734510"/>
                <a:gd name="connsiteY130" fmla="*/ 619429 h 932270"/>
                <a:gd name="connsiteX131" fmla="*/ 19282 w 734510"/>
                <a:gd name="connsiteY131" fmla="*/ 720781 h 932270"/>
                <a:gd name="connsiteX132" fmla="*/ 97154 w 734510"/>
                <a:gd name="connsiteY132" fmla="*/ 685645 h 932270"/>
                <a:gd name="connsiteX133" fmla="*/ 106107 w 734510"/>
                <a:gd name="connsiteY133" fmla="*/ 684125 h 932270"/>
                <a:gd name="connsiteX134" fmla="*/ 298676 w 734510"/>
                <a:gd name="connsiteY134" fmla="*/ 675172 h 932270"/>
                <a:gd name="connsiteX135" fmla="*/ 253406 w 734510"/>
                <a:gd name="connsiteY135" fmla="*/ 663517 h 932270"/>
                <a:gd name="connsiteX136" fmla="*/ 202729 w 734510"/>
                <a:gd name="connsiteY136" fmla="*/ 554901 h 932270"/>
                <a:gd name="connsiteX137" fmla="*/ 362190 w 734510"/>
                <a:gd name="connsiteY137" fmla="*/ 278716 h 932270"/>
                <a:gd name="connsiteX138" fmla="*/ 481448 w 734510"/>
                <a:gd name="connsiteY138" fmla="*/ 267905 h 932270"/>
                <a:gd name="connsiteX139" fmla="*/ 532125 w 734510"/>
                <a:gd name="connsiteY139" fmla="*/ 376521 h 932270"/>
                <a:gd name="connsiteX140" fmla="*/ 372664 w 734510"/>
                <a:gd name="connsiteY140" fmla="*/ 652706 h 932270"/>
                <a:gd name="connsiteX141" fmla="*/ 372664 w 734510"/>
                <a:gd name="connsiteY141" fmla="*/ 652706 h 932270"/>
                <a:gd name="connsiteX142" fmla="*/ 298676 w 734510"/>
                <a:gd name="connsiteY142" fmla="*/ 675172 h 932270"/>
                <a:gd name="connsiteX143" fmla="*/ 436685 w 734510"/>
                <a:gd name="connsiteY143" fmla="*/ 276013 h 932270"/>
                <a:gd name="connsiteX144" fmla="*/ 372664 w 734510"/>
                <a:gd name="connsiteY144" fmla="*/ 295777 h 932270"/>
                <a:gd name="connsiteX145" fmla="*/ 222324 w 734510"/>
                <a:gd name="connsiteY145" fmla="*/ 554901 h 932270"/>
                <a:gd name="connsiteX146" fmla="*/ 262696 w 734510"/>
                <a:gd name="connsiteY146" fmla="*/ 646287 h 932270"/>
                <a:gd name="connsiteX147" fmla="*/ 362022 w 734510"/>
                <a:gd name="connsiteY147" fmla="*/ 635476 h 932270"/>
                <a:gd name="connsiteX148" fmla="*/ 362022 w 734510"/>
                <a:gd name="connsiteY148" fmla="*/ 635476 h 932270"/>
                <a:gd name="connsiteX149" fmla="*/ 511685 w 734510"/>
                <a:gd name="connsiteY149" fmla="*/ 376521 h 932270"/>
                <a:gd name="connsiteX150" fmla="*/ 471313 w 734510"/>
                <a:gd name="connsiteY150" fmla="*/ 284966 h 932270"/>
                <a:gd name="connsiteX151" fmla="*/ 436685 w 734510"/>
                <a:gd name="connsiteY151" fmla="*/ 276013 h 932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734510" h="932270">
                  <a:moveTo>
                    <a:pt x="150195" y="932270"/>
                  </a:moveTo>
                  <a:cubicBezTo>
                    <a:pt x="146345" y="932298"/>
                    <a:pt x="142557" y="931308"/>
                    <a:pt x="139215" y="929398"/>
                  </a:cubicBezTo>
                  <a:lnTo>
                    <a:pt x="80431" y="895614"/>
                  </a:lnTo>
                  <a:cubicBezTo>
                    <a:pt x="70299" y="889844"/>
                    <a:pt x="66443" y="877163"/>
                    <a:pt x="71647" y="866728"/>
                  </a:cubicBezTo>
                  <a:lnTo>
                    <a:pt x="125871" y="757606"/>
                  </a:lnTo>
                  <a:cubicBezTo>
                    <a:pt x="127289" y="754317"/>
                    <a:pt x="127289" y="750590"/>
                    <a:pt x="125871" y="747302"/>
                  </a:cubicBezTo>
                  <a:cubicBezTo>
                    <a:pt x="117830" y="733986"/>
                    <a:pt x="111421" y="719751"/>
                    <a:pt x="106782" y="704902"/>
                  </a:cubicBezTo>
                  <a:lnTo>
                    <a:pt x="24518" y="740714"/>
                  </a:lnTo>
                  <a:cubicBezTo>
                    <a:pt x="19292" y="743730"/>
                    <a:pt x="12852" y="743730"/>
                    <a:pt x="7626" y="740714"/>
                  </a:cubicBezTo>
                  <a:cubicBezTo>
                    <a:pt x="2596" y="737413"/>
                    <a:pt x="-300" y="731686"/>
                    <a:pt x="25" y="725680"/>
                  </a:cubicBezTo>
                  <a:lnTo>
                    <a:pt x="25" y="619429"/>
                  </a:lnTo>
                  <a:cubicBezTo>
                    <a:pt x="325" y="609064"/>
                    <a:pt x="5369" y="599412"/>
                    <a:pt x="13707" y="593246"/>
                  </a:cubicBezTo>
                  <a:lnTo>
                    <a:pt x="97154" y="534462"/>
                  </a:lnTo>
                  <a:cubicBezTo>
                    <a:pt x="100899" y="531412"/>
                    <a:pt x="103612" y="527284"/>
                    <a:pt x="104924" y="522637"/>
                  </a:cubicBezTo>
                  <a:cubicBezTo>
                    <a:pt x="110433" y="498117"/>
                    <a:pt x="117658" y="474015"/>
                    <a:pt x="126546" y="450508"/>
                  </a:cubicBezTo>
                  <a:cubicBezTo>
                    <a:pt x="127122" y="447928"/>
                    <a:pt x="126431" y="445231"/>
                    <a:pt x="124688" y="443244"/>
                  </a:cubicBezTo>
                  <a:lnTo>
                    <a:pt x="77559" y="402872"/>
                  </a:lnTo>
                  <a:cubicBezTo>
                    <a:pt x="69247" y="395301"/>
                    <a:pt x="67155" y="383041"/>
                    <a:pt x="72492" y="373142"/>
                  </a:cubicBezTo>
                  <a:lnTo>
                    <a:pt x="140060" y="256587"/>
                  </a:lnTo>
                  <a:cubicBezTo>
                    <a:pt x="145874" y="246950"/>
                    <a:pt x="157575" y="242607"/>
                    <a:pt x="168270" y="246114"/>
                  </a:cubicBezTo>
                  <a:lnTo>
                    <a:pt x="227054" y="266553"/>
                  </a:lnTo>
                  <a:cubicBezTo>
                    <a:pt x="229610" y="267148"/>
                    <a:pt x="232292" y="266381"/>
                    <a:pt x="234149" y="264526"/>
                  </a:cubicBezTo>
                  <a:cubicBezTo>
                    <a:pt x="250069" y="245090"/>
                    <a:pt x="267342" y="226801"/>
                    <a:pt x="285838" y="209796"/>
                  </a:cubicBezTo>
                  <a:cubicBezTo>
                    <a:pt x="289149" y="206277"/>
                    <a:pt x="291379" y="201879"/>
                    <a:pt x="292257" y="197127"/>
                  </a:cubicBezTo>
                  <a:lnTo>
                    <a:pt x="301379" y="95775"/>
                  </a:lnTo>
                  <a:cubicBezTo>
                    <a:pt x="302553" y="85535"/>
                    <a:pt x="308339" y="76391"/>
                    <a:pt x="317089" y="70943"/>
                  </a:cubicBezTo>
                  <a:lnTo>
                    <a:pt x="408137" y="17733"/>
                  </a:lnTo>
                  <a:cubicBezTo>
                    <a:pt x="413181" y="14395"/>
                    <a:pt x="419624" y="14010"/>
                    <a:pt x="425029" y="16720"/>
                  </a:cubicBezTo>
                  <a:cubicBezTo>
                    <a:pt x="430318" y="19529"/>
                    <a:pt x="433723" y="24928"/>
                    <a:pt x="433982" y="30909"/>
                  </a:cubicBezTo>
                  <a:lnTo>
                    <a:pt x="442935" y="119761"/>
                  </a:lnTo>
                  <a:cubicBezTo>
                    <a:pt x="458355" y="116442"/>
                    <a:pt x="474133" y="115081"/>
                    <a:pt x="489894" y="115707"/>
                  </a:cubicBezTo>
                  <a:lnTo>
                    <a:pt x="489894" y="115707"/>
                  </a:lnTo>
                  <a:cubicBezTo>
                    <a:pt x="493389" y="115481"/>
                    <a:pt x="496660" y="113907"/>
                    <a:pt x="499016" y="111315"/>
                  </a:cubicBezTo>
                  <a:lnTo>
                    <a:pt x="566584" y="9963"/>
                  </a:lnTo>
                  <a:cubicBezTo>
                    <a:pt x="572934" y="140"/>
                    <a:pt x="585909" y="-2917"/>
                    <a:pt x="595977" y="3037"/>
                  </a:cubicBezTo>
                  <a:lnTo>
                    <a:pt x="654930" y="36821"/>
                  </a:lnTo>
                  <a:cubicBezTo>
                    <a:pt x="664626" y="42607"/>
                    <a:pt x="668411" y="54764"/>
                    <a:pt x="663714" y="65031"/>
                  </a:cubicBezTo>
                  <a:lnTo>
                    <a:pt x="609490" y="174492"/>
                  </a:lnTo>
                  <a:cubicBezTo>
                    <a:pt x="608060" y="177718"/>
                    <a:pt x="608060" y="181400"/>
                    <a:pt x="609490" y="184627"/>
                  </a:cubicBezTo>
                  <a:cubicBezTo>
                    <a:pt x="617561" y="197987"/>
                    <a:pt x="623972" y="212281"/>
                    <a:pt x="628578" y="227195"/>
                  </a:cubicBezTo>
                  <a:lnTo>
                    <a:pt x="709998" y="190708"/>
                  </a:lnTo>
                  <a:cubicBezTo>
                    <a:pt x="718324" y="186498"/>
                    <a:pt x="728485" y="189836"/>
                    <a:pt x="732694" y="198163"/>
                  </a:cubicBezTo>
                  <a:cubicBezTo>
                    <a:pt x="734012" y="200769"/>
                    <a:pt x="734630" y="203671"/>
                    <a:pt x="734492" y="206587"/>
                  </a:cubicBezTo>
                  <a:lnTo>
                    <a:pt x="734492" y="312162"/>
                  </a:lnTo>
                  <a:cubicBezTo>
                    <a:pt x="734179" y="322437"/>
                    <a:pt x="729206" y="332012"/>
                    <a:pt x="720978" y="338176"/>
                  </a:cubicBezTo>
                  <a:lnTo>
                    <a:pt x="637362" y="397129"/>
                  </a:lnTo>
                  <a:cubicBezTo>
                    <a:pt x="633634" y="400193"/>
                    <a:pt x="630925" y="404317"/>
                    <a:pt x="629592" y="408953"/>
                  </a:cubicBezTo>
                  <a:cubicBezTo>
                    <a:pt x="624065" y="433450"/>
                    <a:pt x="616897" y="457547"/>
                    <a:pt x="608139" y="481083"/>
                  </a:cubicBezTo>
                  <a:cubicBezTo>
                    <a:pt x="607946" y="483485"/>
                    <a:pt x="608960" y="485828"/>
                    <a:pt x="610842" y="487333"/>
                  </a:cubicBezTo>
                  <a:lnTo>
                    <a:pt x="657971" y="527874"/>
                  </a:lnTo>
                  <a:cubicBezTo>
                    <a:pt x="666312" y="535500"/>
                    <a:pt x="668400" y="547823"/>
                    <a:pt x="663038" y="557773"/>
                  </a:cubicBezTo>
                  <a:lnTo>
                    <a:pt x="595470" y="674159"/>
                  </a:lnTo>
                  <a:cubicBezTo>
                    <a:pt x="589605" y="683836"/>
                    <a:pt x="577873" y="688235"/>
                    <a:pt x="567091" y="684801"/>
                  </a:cubicBezTo>
                  <a:lnTo>
                    <a:pt x="508307" y="664193"/>
                  </a:lnTo>
                  <a:cubicBezTo>
                    <a:pt x="505727" y="663764"/>
                    <a:pt x="503097" y="664578"/>
                    <a:pt x="501212" y="666389"/>
                  </a:cubicBezTo>
                  <a:cubicBezTo>
                    <a:pt x="485204" y="685749"/>
                    <a:pt x="467937" y="704031"/>
                    <a:pt x="449522" y="721119"/>
                  </a:cubicBezTo>
                  <a:cubicBezTo>
                    <a:pt x="446235" y="724566"/>
                    <a:pt x="444060" y="728921"/>
                    <a:pt x="443272" y="733619"/>
                  </a:cubicBezTo>
                  <a:lnTo>
                    <a:pt x="433982" y="834971"/>
                  </a:lnTo>
                  <a:cubicBezTo>
                    <a:pt x="432759" y="845151"/>
                    <a:pt x="426980" y="854223"/>
                    <a:pt x="418272" y="859634"/>
                  </a:cubicBezTo>
                  <a:lnTo>
                    <a:pt x="326717" y="912506"/>
                  </a:lnTo>
                  <a:cubicBezTo>
                    <a:pt x="318818" y="917470"/>
                    <a:pt x="308391" y="915094"/>
                    <a:pt x="303426" y="907195"/>
                  </a:cubicBezTo>
                  <a:cubicBezTo>
                    <a:pt x="301937" y="904825"/>
                    <a:pt x="301058" y="902122"/>
                    <a:pt x="300872" y="899330"/>
                  </a:cubicBezTo>
                  <a:lnTo>
                    <a:pt x="291920" y="810478"/>
                  </a:lnTo>
                  <a:cubicBezTo>
                    <a:pt x="276624" y="813914"/>
                    <a:pt x="260972" y="815502"/>
                    <a:pt x="245297" y="815208"/>
                  </a:cubicBezTo>
                  <a:cubicBezTo>
                    <a:pt x="241698" y="814975"/>
                    <a:pt x="238238" y="816640"/>
                    <a:pt x="236176" y="819600"/>
                  </a:cubicBezTo>
                  <a:lnTo>
                    <a:pt x="168607" y="920952"/>
                  </a:lnTo>
                  <a:cubicBezTo>
                    <a:pt x="164905" y="927717"/>
                    <a:pt x="157903" y="932021"/>
                    <a:pt x="150195" y="932270"/>
                  </a:cubicBezTo>
                  <a:close/>
                  <a:moveTo>
                    <a:pt x="106107" y="684125"/>
                  </a:moveTo>
                  <a:cubicBezTo>
                    <a:pt x="108837" y="684183"/>
                    <a:pt x="111531" y="684755"/>
                    <a:pt x="114046" y="685814"/>
                  </a:cubicBezTo>
                  <a:cubicBezTo>
                    <a:pt x="119210" y="688323"/>
                    <a:pt x="123119" y="692842"/>
                    <a:pt x="124857" y="698315"/>
                  </a:cubicBezTo>
                  <a:cubicBezTo>
                    <a:pt x="128908" y="711681"/>
                    <a:pt x="134582" y="724502"/>
                    <a:pt x="141749" y="736491"/>
                  </a:cubicBezTo>
                  <a:cubicBezTo>
                    <a:pt x="147009" y="745445"/>
                    <a:pt x="147639" y="756384"/>
                    <a:pt x="143438" y="765883"/>
                  </a:cubicBezTo>
                  <a:lnTo>
                    <a:pt x="89384" y="875850"/>
                  </a:lnTo>
                  <a:cubicBezTo>
                    <a:pt x="88708" y="876750"/>
                    <a:pt x="88708" y="877990"/>
                    <a:pt x="89384" y="878891"/>
                  </a:cubicBezTo>
                  <a:lnTo>
                    <a:pt x="148337" y="912675"/>
                  </a:lnTo>
                  <a:cubicBezTo>
                    <a:pt x="149254" y="913298"/>
                    <a:pt x="150460" y="913298"/>
                    <a:pt x="151378" y="912675"/>
                  </a:cubicBezTo>
                  <a:lnTo>
                    <a:pt x="218946" y="811322"/>
                  </a:lnTo>
                  <a:cubicBezTo>
                    <a:pt x="225113" y="803055"/>
                    <a:pt x="234814" y="798174"/>
                    <a:pt x="245128" y="798147"/>
                  </a:cubicBezTo>
                  <a:cubicBezTo>
                    <a:pt x="259154" y="798375"/>
                    <a:pt x="273158" y="796957"/>
                    <a:pt x="286852" y="793924"/>
                  </a:cubicBezTo>
                  <a:cubicBezTo>
                    <a:pt x="292654" y="792361"/>
                    <a:pt x="298850" y="793478"/>
                    <a:pt x="303744" y="796964"/>
                  </a:cubicBezTo>
                  <a:cubicBezTo>
                    <a:pt x="308337" y="800305"/>
                    <a:pt x="311239" y="805490"/>
                    <a:pt x="311683" y="811154"/>
                  </a:cubicBezTo>
                  <a:lnTo>
                    <a:pt x="320298" y="895614"/>
                  </a:lnTo>
                  <a:lnTo>
                    <a:pt x="408306" y="844938"/>
                  </a:lnTo>
                  <a:cubicBezTo>
                    <a:pt x="411485" y="842723"/>
                    <a:pt x="413622" y="839306"/>
                    <a:pt x="414218" y="835478"/>
                  </a:cubicBezTo>
                  <a:lnTo>
                    <a:pt x="423509" y="734126"/>
                  </a:lnTo>
                  <a:cubicBezTo>
                    <a:pt x="424367" y="723808"/>
                    <a:pt x="428926" y="714149"/>
                    <a:pt x="436347" y="706930"/>
                  </a:cubicBezTo>
                  <a:cubicBezTo>
                    <a:pt x="454470" y="690588"/>
                    <a:pt x="471404" y="672976"/>
                    <a:pt x="487023" y="654226"/>
                  </a:cubicBezTo>
                  <a:cubicBezTo>
                    <a:pt x="494165" y="645993"/>
                    <a:pt x="505491" y="642748"/>
                    <a:pt x="515908" y="645949"/>
                  </a:cubicBezTo>
                  <a:lnTo>
                    <a:pt x="574693" y="666557"/>
                  </a:lnTo>
                  <a:cubicBezTo>
                    <a:pt x="576414" y="666965"/>
                    <a:pt x="578213" y="666299"/>
                    <a:pt x="579253" y="664868"/>
                  </a:cubicBezTo>
                  <a:lnTo>
                    <a:pt x="646822" y="548313"/>
                  </a:lnTo>
                  <a:cubicBezTo>
                    <a:pt x="647837" y="546899"/>
                    <a:pt x="647837" y="544997"/>
                    <a:pt x="646822" y="543583"/>
                  </a:cubicBezTo>
                  <a:lnTo>
                    <a:pt x="599693" y="502873"/>
                  </a:lnTo>
                  <a:cubicBezTo>
                    <a:pt x="591735" y="495483"/>
                    <a:pt x="588828" y="484123"/>
                    <a:pt x="592260" y="473819"/>
                  </a:cubicBezTo>
                  <a:cubicBezTo>
                    <a:pt x="599983" y="451113"/>
                    <a:pt x="606191" y="427920"/>
                    <a:pt x="610842" y="404393"/>
                  </a:cubicBezTo>
                  <a:cubicBezTo>
                    <a:pt x="613147" y="394957"/>
                    <a:pt x="618636" y="386605"/>
                    <a:pt x="626382" y="380744"/>
                  </a:cubicBezTo>
                  <a:lnTo>
                    <a:pt x="710843" y="321790"/>
                  </a:lnTo>
                  <a:cubicBezTo>
                    <a:pt x="713740" y="319307"/>
                    <a:pt x="715557" y="315794"/>
                    <a:pt x="715910" y="311993"/>
                  </a:cubicBezTo>
                  <a:lnTo>
                    <a:pt x="715910" y="210641"/>
                  </a:lnTo>
                  <a:lnTo>
                    <a:pt x="638207" y="245776"/>
                  </a:lnTo>
                  <a:cubicBezTo>
                    <a:pt x="632849" y="248258"/>
                    <a:pt x="626673" y="248258"/>
                    <a:pt x="621315" y="245776"/>
                  </a:cubicBezTo>
                  <a:cubicBezTo>
                    <a:pt x="616436" y="243323"/>
                    <a:pt x="612686" y="239090"/>
                    <a:pt x="610842" y="233952"/>
                  </a:cubicBezTo>
                  <a:cubicBezTo>
                    <a:pt x="606791" y="220585"/>
                    <a:pt x="601117" y="207764"/>
                    <a:pt x="593950" y="195776"/>
                  </a:cubicBezTo>
                  <a:cubicBezTo>
                    <a:pt x="588716" y="186813"/>
                    <a:pt x="588088" y="175887"/>
                    <a:pt x="592260" y="166383"/>
                  </a:cubicBezTo>
                  <a:lnTo>
                    <a:pt x="646484" y="56923"/>
                  </a:lnTo>
                  <a:cubicBezTo>
                    <a:pt x="647131" y="56075"/>
                    <a:pt x="647131" y="54899"/>
                    <a:pt x="646484" y="54051"/>
                  </a:cubicBezTo>
                  <a:lnTo>
                    <a:pt x="587531" y="20267"/>
                  </a:lnTo>
                  <a:cubicBezTo>
                    <a:pt x="586740" y="19475"/>
                    <a:pt x="585456" y="19471"/>
                    <a:pt x="584664" y="20262"/>
                  </a:cubicBezTo>
                  <a:cubicBezTo>
                    <a:pt x="584662" y="20264"/>
                    <a:pt x="584661" y="20265"/>
                    <a:pt x="584659" y="20267"/>
                  </a:cubicBezTo>
                  <a:lnTo>
                    <a:pt x="517091" y="121619"/>
                  </a:lnTo>
                  <a:cubicBezTo>
                    <a:pt x="511175" y="130180"/>
                    <a:pt x="501309" y="135145"/>
                    <a:pt x="490908" y="134795"/>
                  </a:cubicBezTo>
                  <a:cubicBezTo>
                    <a:pt x="476937" y="134501"/>
                    <a:pt x="462980" y="135919"/>
                    <a:pt x="449354" y="139018"/>
                  </a:cubicBezTo>
                  <a:cubicBezTo>
                    <a:pt x="443527" y="140557"/>
                    <a:pt x="437318" y="139376"/>
                    <a:pt x="432462" y="135809"/>
                  </a:cubicBezTo>
                  <a:cubicBezTo>
                    <a:pt x="427928" y="132490"/>
                    <a:pt x="425036" y="127385"/>
                    <a:pt x="424522" y="121788"/>
                  </a:cubicBezTo>
                  <a:lnTo>
                    <a:pt x="416076" y="37328"/>
                  </a:lnTo>
                  <a:lnTo>
                    <a:pt x="327900" y="88004"/>
                  </a:lnTo>
                  <a:cubicBezTo>
                    <a:pt x="324758" y="90178"/>
                    <a:pt x="322628" y="93528"/>
                    <a:pt x="321987" y="97295"/>
                  </a:cubicBezTo>
                  <a:lnTo>
                    <a:pt x="312866" y="198647"/>
                  </a:lnTo>
                  <a:cubicBezTo>
                    <a:pt x="311575" y="208301"/>
                    <a:pt x="307048" y="217234"/>
                    <a:pt x="300028" y="223985"/>
                  </a:cubicBezTo>
                  <a:cubicBezTo>
                    <a:pt x="282279" y="240501"/>
                    <a:pt x="265632" y="258163"/>
                    <a:pt x="250196" y="276858"/>
                  </a:cubicBezTo>
                  <a:cubicBezTo>
                    <a:pt x="243015" y="285030"/>
                    <a:pt x="231696" y="288207"/>
                    <a:pt x="221311" y="284966"/>
                  </a:cubicBezTo>
                  <a:lnTo>
                    <a:pt x="161513" y="264695"/>
                  </a:lnTo>
                  <a:cubicBezTo>
                    <a:pt x="159791" y="264288"/>
                    <a:pt x="157992" y="264954"/>
                    <a:pt x="156952" y="266384"/>
                  </a:cubicBezTo>
                  <a:lnTo>
                    <a:pt x="89384" y="382771"/>
                  </a:lnTo>
                  <a:cubicBezTo>
                    <a:pt x="88625" y="384421"/>
                    <a:pt x="88961" y="386369"/>
                    <a:pt x="90228" y="387669"/>
                  </a:cubicBezTo>
                  <a:lnTo>
                    <a:pt x="137864" y="428379"/>
                  </a:lnTo>
                  <a:cubicBezTo>
                    <a:pt x="145822" y="435770"/>
                    <a:pt x="148729" y="447130"/>
                    <a:pt x="145296" y="457434"/>
                  </a:cubicBezTo>
                  <a:cubicBezTo>
                    <a:pt x="136742" y="480115"/>
                    <a:pt x="129800" y="503370"/>
                    <a:pt x="124519" y="527029"/>
                  </a:cubicBezTo>
                  <a:cubicBezTo>
                    <a:pt x="122044" y="536435"/>
                    <a:pt x="116519" y="544752"/>
                    <a:pt x="108810" y="550678"/>
                  </a:cubicBezTo>
                  <a:lnTo>
                    <a:pt x="24349" y="609462"/>
                  </a:lnTo>
                  <a:cubicBezTo>
                    <a:pt x="21442" y="612010"/>
                    <a:pt x="19626" y="615579"/>
                    <a:pt x="19282" y="619429"/>
                  </a:cubicBezTo>
                  <a:lnTo>
                    <a:pt x="19282" y="720781"/>
                  </a:lnTo>
                  <a:lnTo>
                    <a:pt x="97154" y="685645"/>
                  </a:lnTo>
                  <a:cubicBezTo>
                    <a:pt x="99987" y="684473"/>
                    <a:pt x="103046" y="683955"/>
                    <a:pt x="106107" y="684125"/>
                  </a:cubicBezTo>
                  <a:close/>
                  <a:moveTo>
                    <a:pt x="298676" y="675172"/>
                  </a:moveTo>
                  <a:cubicBezTo>
                    <a:pt x="282821" y="675348"/>
                    <a:pt x="267203" y="671328"/>
                    <a:pt x="253406" y="663517"/>
                  </a:cubicBezTo>
                  <a:cubicBezTo>
                    <a:pt x="221142" y="644767"/>
                    <a:pt x="202729" y="606253"/>
                    <a:pt x="202729" y="554901"/>
                  </a:cubicBezTo>
                  <a:cubicBezTo>
                    <a:pt x="202729" y="453549"/>
                    <a:pt x="274352" y="329392"/>
                    <a:pt x="362190" y="278716"/>
                  </a:cubicBezTo>
                  <a:cubicBezTo>
                    <a:pt x="406617" y="253040"/>
                    <a:pt x="449016" y="249155"/>
                    <a:pt x="481448" y="267905"/>
                  </a:cubicBezTo>
                  <a:cubicBezTo>
                    <a:pt x="513881" y="286655"/>
                    <a:pt x="532125" y="325169"/>
                    <a:pt x="532125" y="376521"/>
                  </a:cubicBezTo>
                  <a:cubicBezTo>
                    <a:pt x="532125" y="477873"/>
                    <a:pt x="460671" y="601861"/>
                    <a:pt x="372664" y="652706"/>
                  </a:cubicBezTo>
                  <a:lnTo>
                    <a:pt x="372664" y="652706"/>
                  </a:lnTo>
                  <a:cubicBezTo>
                    <a:pt x="350408" y="666576"/>
                    <a:pt x="324886" y="674326"/>
                    <a:pt x="298676" y="675172"/>
                  </a:cubicBezTo>
                  <a:close/>
                  <a:moveTo>
                    <a:pt x="436685" y="276013"/>
                  </a:moveTo>
                  <a:cubicBezTo>
                    <a:pt x="413987" y="276913"/>
                    <a:pt x="391919" y="283726"/>
                    <a:pt x="372664" y="295777"/>
                  </a:cubicBezTo>
                  <a:cubicBezTo>
                    <a:pt x="289892" y="343412"/>
                    <a:pt x="222324" y="459630"/>
                    <a:pt x="222324" y="554901"/>
                  </a:cubicBezTo>
                  <a:cubicBezTo>
                    <a:pt x="222324" y="598820"/>
                    <a:pt x="236682" y="631422"/>
                    <a:pt x="262696" y="646287"/>
                  </a:cubicBezTo>
                  <a:cubicBezTo>
                    <a:pt x="288710" y="661152"/>
                    <a:pt x="324014" y="657605"/>
                    <a:pt x="362022" y="635476"/>
                  </a:cubicBezTo>
                  <a:lnTo>
                    <a:pt x="362022" y="635476"/>
                  </a:lnTo>
                  <a:cubicBezTo>
                    <a:pt x="444455" y="587840"/>
                    <a:pt x="511685" y="471623"/>
                    <a:pt x="511685" y="376521"/>
                  </a:cubicBezTo>
                  <a:cubicBezTo>
                    <a:pt x="511685" y="332432"/>
                    <a:pt x="497327" y="300000"/>
                    <a:pt x="471313" y="284966"/>
                  </a:cubicBezTo>
                  <a:cubicBezTo>
                    <a:pt x="460727" y="279065"/>
                    <a:pt x="448803" y="275983"/>
                    <a:pt x="436685" y="276013"/>
                  </a:cubicBezTo>
                  <a:close/>
                </a:path>
              </a:pathLst>
            </a:custGeom>
            <a:solidFill>
              <a:schemeClr val="accent5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1BC96B93-404A-3D8B-9590-D3798E05A523}"/>
                </a:ext>
              </a:extLst>
            </p:cNvPr>
            <p:cNvSpPr/>
            <p:nvPr/>
          </p:nvSpPr>
          <p:spPr>
            <a:xfrm>
              <a:off x="9912416" y="1024129"/>
              <a:ext cx="473297" cy="661920"/>
            </a:xfrm>
            <a:custGeom>
              <a:avLst/>
              <a:gdLst>
                <a:gd name="connsiteX0" fmla="*/ 116313 w 473297"/>
                <a:gd name="connsiteY0" fmla="*/ 661915 h 661920"/>
                <a:gd name="connsiteX1" fmla="*/ 102124 w 473297"/>
                <a:gd name="connsiteY1" fmla="*/ 656003 h 661920"/>
                <a:gd name="connsiteX2" fmla="*/ 98070 w 473297"/>
                <a:gd name="connsiteY2" fmla="*/ 639111 h 661920"/>
                <a:gd name="connsiteX3" fmla="*/ 113779 w 473297"/>
                <a:gd name="connsiteY3" fmla="*/ 575090 h 661920"/>
                <a:gd name="connsiteX4" fmla="*/ 110570 w 473297"/>
                <a:gd name="connsiteY4" fmla="*/ 569178 h 661920"/>
                <a:gd name="connsiteX5" fmla="*/ 98408 w 473297"/>
                <a:gd name="connsiteY5" fmla="*/ 561914 h 661920"/>
                <a:gd name="connsiteX6" fmla="*/ 91651 w 473297"/>
                <a:gd name="connsiteY6" fmla="*/ 563941 h 661920"/>
                <a:gd name="connsiteX7" fmla="*/ 48407 w 473297"/>
                <a:gd name="connsiteY7" fmla="*/ 607185 h 661920"/>
                <a:gd name="connsiteX8" fmla="*/ 29150 w 473297"/>
                <a:gd name="connsiteY8" fmla="*/ 613942 h 661920"/>
                <a:gd name="connsiteX9" fmla="*/ 17157 w 473297"/>
                <a:gd name="connsiteY9" fmla="*/ 603469 h 661920"/>
                <a:gd name="connsiteX10" fmla="*/ 1616 w 473297"/>
                <a:gd name="connsiteY10" fmla="*/ 562590 h 661920"/>
                <a:gd name="connsiteX11" fmla="*/ 7866 w 473297"/>
                <a:gd name="connsiteY11" fmla="*/ 529819 h 661920"/>
                <a:gd name="connsiteX12" fmla="*/ 49589 w 473297"/>
                <a:gd name="connsiteY12" fmla="*/ 476102 h 661920"/>
                <a:gd name="connsiteX13" fmla="*/ 56008 w 473297"/>
                <a:gd name="connsiteY13" fmla="*/ 459210 h 661920"/>
                <a:gd name="connsiteX14" fmla="*/ 57529 w 473297"/>
                <a:gd name="connsiteY14" fmla="*/ 426609 h 661920"/>
                <a:gd name="connsiteX15" fmla="*/ 55333 w 473297"/>
                <a:gd name="connsiteY15" fmla="*/ 424582 h 661920"/>
                <a:gd name="connsiteX16" fmla="*/ 25941 w 473297"/>
                <a:gd name="connsiteY16" fmla="*/ 424582 h 661920"/>
                <a:gd name="connsiteX17" fmla="*/ 9048 w 473297"/>
                <a:gd name="connsiteY17" fmla="*/ 416642 h 661920"/>
                <a:gd name="connsiteX18" fmla="*/ 6515 w 473297"/>
                <a:gd name="connsiteY18" fmla="*/ 398737 h 661920"/>
                <a:gd name="connsiteX19" fmla="*/ 29319 w 473297"/>
                <a:gd name="connsiteY19" fmla="*/ 325763 h 661920"/>
                <a:gd name="connsiteX20" fmla="*/ 54150 w 473297"/>
                <a:gd name="connsiteY20" fmla="*/ 301945 h 661920"/>
                <a:gd name="connsiteX21" fmla="*/ 87934 w 473297"/>
                <a:gd name="connsiteY21" fmla="*/ 291303 h 661920"/>
                <a:gd name="connsiteX22" fmla="*/ 102462 w 473297"/>
                <a:gd name="connsiteY22" fmla="*/ 279310 h 661920"/>
                <a:gd name="connsiteX23" fmla="*/ 123408 w 473297"/>
                <a:gd name="connsiteY23" fmla="*/ 241978 h 661920"/>
                <a:gd name="connsiteX24" fmla="*/ 127293 w 473297"/>
                <a:gd name="connsiteY24" fmla="*/ 225086 h 661920"/>
                <a:gd name="connsiteX25" fmla="*/ 117496 w 473297"/>
                <a:gd name="connsiteY25" fmla="*/ 183025 h 661920"/>
                <a:gd name="connsiteX26" fmla="*/ 126786 w 473297"/>
                <a:gd name="connsiteY26" fmla="*/ 151437 h 661920"/>
                <a:gd name="connsiteX27" fmla="*/ 174929 w 473297"/>
                <a:gd name="connsiteY27" fmla="*/ 96876 h 661920"/>
                <a:gd name="connsiteX28" fmla="*/ 193341 w 473297"/>
                <a:gd name="connsiteY28" fmla="*/ 88429 h 661920"/>
                <a:gd name="connsiteX29" fmla="*/ 206517 w 473297"/>
                <a:gd name="connsiteY29" fmla="*/ 97213 h 661920"/>
                <a:gd name="connsiteX30" fmla="*/ 223409 w 473297"/>
                <a:gd name="connsiteY30" fmla="*/ 126774 h 661920"/>
                <a:gd name="connsiteX31" fmla="*/ 226956 w 473297"/>
                <a:gd name="connsiteY31" fmla="*/ 124579 h 661920"/>
                <a:gd name="connsiteX32" fmla="*/ 248916 w 473297"/>
                <a:gd name="connsiteY32" fmla="*/ 110051 h 661920"/>
                <a:gd name="connsiteX33" fmla="*/ 262936 w 473297"/>
                <a:gd name="connsiteY33" fmla="*/ 95017 h 661920"/>
                <a:gd name="connsiteX34" fmla="*/ 288105 w 473297"/>
                <a:gd name="connsiteY34" fmla="*/ 28801 h 661920"/>
                <a:gd name="connsiteX35" fmla="*/ 316315 w 473297"/>
                <a:gd name="connsiteY35" fmla="*/ 6165 h 661920"/>
                <a:gd name="connsiteX36" fmla="*/ 353140 w 473297"/>
                <a:gd name="connsiteY36" fmla="*/ 422 h 661920"/>
                <a:gd name="connsiteX37" fmla="*/ 371214 w 473297"/>
                <a:gd name="connsiteY37" fmla="*/ 5827 h 661920"/>
                <a:gd name="connsiteX38" fmla="*/ 375268 w 473297"/>
                <a:gd name="connsiteY38" fmla="*/ 22719 h 661920"/>
                <a:gd name="connsiteX39" fmla="*/ 359559 w 473297"/>
                <a:gd name="connsiteY39" fmla="*/ 86740 h 661920"/>
                <a:gd name="connsiteX40" fmla="*/ 362768 w 473297"/>
                <a:gd name="connsiteY40" fmla="*/ 92484 h 661920"/>
                <a:gd name="connsiteX41" fmla="*/ 374931 w 473297"/>
                <a:gd name="connsiteY41" fmla="*/ 99916 h 661920"/>
                <a:gd name="connsiteX42" fmla="*/ 381687 w 473297"/>
                <a:gd name="connsiteY42" fmla="*/ 97720 h 661920"/>
                <a:gd name="connsiteX43" fmla="*/ 424931 w 473297"/>
                <a:gd name="connsiteY43" fmla="*/ 54645 h 661920"/>
                <a:gd name="connsiteX44" fmla="*/ 444188 w 473297"/>
                <a:gd name="connsiteY44" fmla="*/ 47720 h 661920"/>
                <a:gd name="connsiteX45" fmla="*/ 456181 w 473297"/>
                <a:gd name="connsiteY45" fmla="*/ 58362 h 661920"/>
                <a:gd name="connsiteX46" fmla="*/ 471891 w 473297"/>
                <a:gd name="connsiteY46" fmla="*/ 99072 h 661920"/>
                <a:gd name="connsiteX47" fmla="*/ 465472 w 473297"/>
                <a:gd name="connsiteY47" fmla="*/ 131335 h 661920"/>
                <a:gd name="connsiteX48" fmla="*/ 423749 w 473297"/>
                <a:gd name="connsiteY48" fmla="*/ 185052 h 661920"/>
                <a:gd name="connsiteX49" fmla="*/ 417330 w 473297"/>
                <a:gd name="connsiteY49" fmla="*/ 202789 h 661920"/>
                <a:gd name="connsiteX50" fmla="*/ 415809 w 473297"/>
                <a:gd name="connsiteY50" fmla="*/ 235559 h 661920"/>
                <a:gd name="connsiteX51" fmla="*/ 418005 w 473297"/>
                <a:gd name="connsiteY51" fmla="*/ 237418 h 661920"/>
                <a:gd name="connsiteX52" fmla="*/ 447398 w 473297"/>
                <a:gd name="connsiteY52" fmla="*/ 237418 h 661920"/>
                <a:gd name="connsiteX53" fmla="*/ 464290 w 473297"/>
                <a:gd name="connsiteY53" fmla="*/ 245357 h 661920"/>
                <a:gd name="connsiteX54" fmla="*/ 466823 w 473297"/>
                <a:gd name="connsiteY54" fmla="*/ 263262 h 661920"/>
                <a:gd name="connsiteX55" fmla="*/ 444019 w 473297"/>
                <a:gd name="connsiteY55" fmla="*/ 336236 h 661920"/>
                <a:gd name="connsiteX56" fmla="*/ 418681 w 473297"/>
                <a:gd name="connsiteY56" fmla="*/ 360899 h 661920"/>
                <a:gd name="connsiteX57" fmla="*/ 384897 w 473297"/>
                <a:gd name="connsiteY57" fmla="*/ 371541 h 661920"/>
                <a:gd name="connsiteX58" fmla="*/ 370370 w 473297"/>
                <a:gd name="connsiteY58" fmla="*/ 383703 h 661920"/>
                <a:gd name="connsiteX59" fmla="*/ 349424 w 473297"/>
                <a:gd name="connsiteY59" fmla="*/ 421034 h 661920"/>
                <a:gd name="connsiteX60" fmla="*/ 345538 w 473297"/>
                <a:gd name="connsiteY60" fmla="*/ 437926 h 661920"/>
                <a:gd name="connsiteX61" fmla="*/ 355336 w 473297"/>
                <a:gd name="connsiteY61" fmla="*/ 479988 h 661920"/>
                <a:gd name="connsiteX62" fmla="*/ 346045 w 473297"/>
                <a:gd name="connsiteY62" fmla="*/ 511745 h 661920"/>
                <a:gd name="connsiteX63" fmla="*/ 297903 w 473297"/>
                <a:gd name="connsiteY63" fmla="*/ 566475 h 661920"/>
                <a:gd name="connsiteX64" fmla="*/ 279490 w 473297"/>
                <a:gd name="connsiteY64" fmla="*/ 574752 h 661920"/>
                <a:gd name="connsiteX65" fmla="*/ 266315 w 473297"/>
                <a:gd name="connsiteY65" fmla="*/ 566137 h 661920"/>
                <a:gd name="connsiteX66" fmla="*/ 249422 w 473297"/>
                <a:gd name="connsiteY66" fmla="*/ 536576 h 661920"/>
                <a:gd name="connsiteX67" fmla="*/ 245875 w 473297"/>
                <a:gd name="connsiteY67" fmla="*/ 538772 h 661920"/>
                <a:gd name="connsiteX68" fmla="*/ 224084 w 473297"/>
                <a:gd name="connsiteY68" fmla="*/ 553130 h 661920"/>
                <a:gd name="connsiteX69" fmla="*/ 209895 w 473297"/>
                <a:gd name="connsiteY69" fmla="*/ 568333 h 661920"/>
                <a:gd name="connsiteX70" fmla="*/ 184726 w 473297"/>
                <a:gd name="connsiteY70" fmla="*/ 634381 h 661920"/>
                <a:gd name="connsiteX71" fmla="*/ 158036 w 473297"/>
                <a:gd name="connsiteY71" fmla="*/ 655834 h 661920"/>
                <a:gd name="connsiteX72" fmla="*/ 121212 w 473297"/>
                <a:gd name="connsiteY72" fmla="*/ 661577 h 661920"/>
                <a:gd name="connsiteX73" fmla="*/ 96887 w 473297"/>
                <a:gd name="connsiteY73" fmla="*/ 541475 h 661920"/>
                <a:gd name="connsiteX74" fmla="*/ 110063 w 473297"/>
                <a:gd name="connsiteY74" fmla="*/ 545529 h 661920"/>
                <a:gd name="connsiteX75" fmla="*/ 119185 w 473297"/>
                <a:gd name="connsiteY75" fmla="*/ 550934 h 661920"/>
                <a:gd name="connsiteX76" fmla="*/ 133036 w 473297"/>
                <a:gd name="connsiteY76" fmla="*/ 579482 h 661920"/>
                <a:gd name="connsiteX77" fmla="*/ 117833 w 473297"/>
                <a:gd name="connsiteY77" fmla="*/ 641645 h 661920"/>
                <a:gd name="connsiteX78" fmla="*/ 153813 w 473297"/>
                <a:gd name="connsiteY78" fmla="*/ 636239 h 661920"/>
                <a:gd name="connsiteX79" fmla="*/ 165131 w 473297"/>
                <a:gd name="connsiteY79" fmla="*/ 627455 h 661920"/>
                <a:gd name="connsiteX80" fmla="*/ 190469 w 473297"/>
                <a:gd name="connsiteY80" fmla="*/ 561238 h 661920"/>
                <a:gd name="connsiteX81" fmla="*/ 213442 w 473297"/>
                <a:gd name="connsiteY81" fmla="*/ 536069 h 661920"/>
                <a:gd name="connsiteX82" fmla="*/ 233544 w 473297"/>
                <a:gd name="connsiteY82" fmla="*/ 522725 h 661920"/>
                <a:gd name="connsiteX83" fmla="*/ 253646 w 473297"/>
                <a:gd name="connsiteY83" fmla="*/ 517657 h 661920"/>
                <a:gd name="connsiteX84" fmla="*/ 265977 w 473297"/>
                <a:gd name="connsiteY84" fmla="*/ 526441 h 661920"/>
                <a:gd name="connsiteX85" fmla="*/ 282869 w 473297"/>
                <a:gd name="connsiteY85" fmla="*/ 554144 h 661920"/>
                <a:gd name="connsiteX86" fmla="*/ 282869 w 473297"/>
                <a:gd name="connsiteY86" fmla="*/ 554144 h 661920"/>
                <a:gd name="connsiteX87" fmla="*/ 330842 w 473297"/>
                <a:gd name="connsiteY87" fmla="*/ 499582 h 661920"/>
                <a:gd name="connsiteX88" fmla="*/ 335910 w 473297"/>
                <a:gd name="connsiteY88" fmla="*/ 485562 h 661920"/>
                <a:gd name="connsiteX89" fmla="*/ 326112 w 473297"/>
                <a:gd name="connsiteY89" fmla="*/ 443501 h 661920"/>
                <a:gd name="connsiteX90" fmla="*/ 331687 w 473297"/>
                <a:gd name="connsiteY90" fmla="*/ 411575 h 661920"/>
                <a:gd name="connsiteX91" fmla="*/ 351788 w 473297"/>
                <a:gd name="connsiteY91" fmla="*/ 375595 h 661920"/>
                <a:gd name="connsiteX92" fmla="*/ 377971 w 473297"/>
                <a:gd name="connsiteY92" fmla="*/ 353635 h 661920"/>
                <a:gd name="connsiteX93" fmla="*/ 411755 w 473297"/>
                <a:gd name="connsiteY93" fmla="*/ 342993 h 661920"/>
                <a:gd name="connsiteX94" fmla="*/ 423411 w 473297"/>
                <a:gd name="connsiteY94" fmla="*/ 332182 h 661920"/>
                <a:gd name="connsiteX95" fmla="*/ 447398 w 473297"/>
                <a:gd name="connsiteY95" fmla="*/ 259546 h 661920"/>
                <a:gd name="connsiteX96" fmla="*/ 417836 w 473297"/>
                <a:gd name="connsiteY96" fmla="*/ 259546 h 661920"/>
                <a:gd name="connsiteX97" fmla="*/ 400944 w 473297"/>
                <a:gd name="connsiteY97" fmla="*/ 252283 h 661920"/>
                <a:gd name="connsiteX98" fmla="*/ 395708 w 473297"/>
                <a:gd name="connsiteY98" fmla="*/ 235390 h 661920"/>
                <a:gd name="connsiteX99" fmla="*/ 397059 w 473297"/>
                <a:gd name="connsiteY99" fmla="*/ 205154 h 661920"/>
                <a:gd name="connsiteX100" fmla="*/ 407701 w 473297"/>
                <a:gd name="connsiteY100" fmla="*/ 174748 h 661920"/>
                <a:gd name="connsiteX101" fmla="*/ 449931 w 473297"/>
                <a:gd name="connsiteY101" fmla="*/ 120355 h 661920"/>
                <a:gd name="connsiteX102" fmla="*/ 453479 w 473297"/>
                <a:gd name="connsiteY102" fmla="*/ 107349 h 661920"/>
                <a:gd name="connsiteX103" fmla="*/ 439120 w 473297"/>
                <a:gd name="connsiteY103" fmla="*/ 70017 h 661920"/>
                <a:gd name="connsiteX104" fmla="*/ 395877 w 473297"/>
                <a:gd name="connsiteY104" fmla="*/ 113092 h 661920"/>
                <a:gd name="connsiteX105" fmla="*/ 363444 w 473297"/>
                <a:gd name="connsiteY105" fmla="*/ 117146 h 661920"/>
                <a:gd name="connsiteX106" fmla="*/ 354322 w 473297"/>
                <a:gd name="connsiteY106" fmla="*/ 111572 h 661920"/>
                <a:gd name="connsiteX107" fmla="*/ 340471 w 473297"/>
                <a:gd name="connsiteY107" fmla="*/ 83193 h 661920"/>
                <a:gd name="connsiteX108" fmla="*/ 355674 w 473297"/>
                <a:gd name="connsiteY108" fmla="*/ 20861 h 661920"/>
                <a:gd name="connsiteX109" fmla="*/ 319694 w 473297"/>
                <a:gd name="connsiteY109" fmla="*/ 26436 h 661920"/>
                <a:gd name="connsiteX110" fmla="*/ 308376 w 473297"/>
                <a:gd name="connsiteY110" fmla="*/ 35220 h 661920"/>
                <a:gd name="connsiteX111" fmla="*/ 283038 w 473297"/>
                <a:gd name="connsiteY111" fmla="*/ 101436 h 661920"/>
                <a:gd name="connsiteX112" fmla="*/ 260571 w 473297"/>
                <a:gd name="connsiteY112" fmla="*/ 126437 h 661920"/>
                <a:gd name="connsiteX113" fmla="*/ 240470 w 473297"/>
                <a:gd name="connsiteY113" fmla="*/ 139781 h 661920"/>
                <a:gd name="connsiteX114" fmla="*/ 220368 w 473297"/>
                <a:gd name="connsiteY114" fmla="*/ 145018 h 661920"/>
                <a:gd name="connsiteX115" fmla="*/ 208037 w 473297"/>
                <a:gd name="connsiteY115" fmla="*/ 136234 h 661920"/>
                <a:gd name="connsiteX116" fmla="*/ 191145 w 473297"/>
                <a:gd name="connsiteY116" fmla="*/ 108362 h 661920"/>
                <a:gd name="connsiteX117" fmla="*/ 191145 w 473297"/>
                <a:gd name="connsiteY117" fmla="*/ 109207 h 661920"/>
                <a:gd name="connsiteX118" fmla="*/ 143171 w 473297"/>
                <a:gd name="connsiteY118" fmla="*/ 163768 h 661920"/>
                <a:gd name="connsiteX119" fmla="*/ 138104 w 473297"/>
                <a:gd name="connsiteY119" fmla="*/ 177957 h 661920"/>
                <a:gd name="connsiteX120" fmla="*/ 147901 w 473297"/>
                <a:gd name="connsiteY120" fmla="*/ 220019 h 661920"/>
                <a:gd name="connsiteX121" fmla="*/ 141651 w 473297"/>
                <a:gd name="connsiteY121" fmla="*/ 251269 h 661920"/>
                <a:gd name="connsiteX122" fmla="*/ 121550 w 473297"/>
                <a:gd name="connsiteY122" fmla="*/ 287249 h 661920"/>
                <a:gd name="connsiteX123" fmla="*/ 95198 w 473297"/>
                <a:gd name="connsiteY123" fmla="*/ 309209 h 661920"/>
                <a:gd name="connsiteX124" fmla="*/ 61414 w 473297"/>
                <a:gd name="connsiteY124" fmla="*/ 320020 h 661920"/>
                <a:gd name="connsiteX125" fmla="*/ 49758 w 473297"/>
                <a:gd name="connsiteY125" fmla="*/ 330662 h 661920"/>
                <a:gd name="connsiteX126" fmla="*/ 25941 w 473297"/>
                <a:gd name="connsiteY126" fmla="*/ 403635 h 661920"/>
                <a:gd name="connsiteX127" fmla="*/ 55502 w 473297"/>
                <a:gd name="connsiteY127" fmla="*/ 403635 h 661920"/>
                <a:gd name="connsiteX128" fmla="*/ 72394 w 473297"/>
                <a:gd name="connsiteY128" fmla="*/ 410899 h 661920"/>
                <a:gd name="connsiteX129" fmla="*/ 77630 w 473297"/>
                <a:gd name="connsiteY129" fmla="*/ 427791 h 661920"/>
                <a:gd name="connsiteX130" fmla="*/ 76279 w 473297"/>
                <a:gd name="connsiteY130" fmla="*/ 458028 h 661920"/>
                <a:gd name="connsiteX131" fmla="*/ 65637 w 473297"/>
                <a:gd name="connsiteY131" fmla="*/ 488265 h 661920"/>
                <a:gd name="connsiteX132" fmla="*/ 23913 w 473297"/>
                <a:gd name="connsiteY132" fmla="*/ 541981 h 661920"/>
                <a:gd name="connsiteX133" fmla="*/ 20366 w 473297"/>
                <a:gd name="connsiteY133" fmla="*/ 554988 h 661920"/>
                <a:gd name="connsiteX134" fmla="*/ 34724 w 473297"/>
                <a:gd name="connsiteY134" fmla="*/ 592489 h 661920"/>
                <a:gd name="connsiteX135" fmla="*/ 78306 w 473297"/>
                <a:gd name="connsiteY135" fmla="*/ 549583 h 661920"/>
                <a:gd name="connsiteX136" fmla="*/ 96887 w 473297"/>
                <a:gd name="connsiteY136" fmla="*/ 541475 h 661920"/>
                <a:gd name="connsiteX137" fmla="*/ 184388 w 473297"/>
                <a:gd name="connsiteY137" fmla="*/ 479143 h 661920"/>
                <a:gd name="connsiteX138" fmla="*/ 174253 w 473297"/>
                <a:gd name="connsiteY138" fmla="*/ 479143 h 661920"/>
                <a:gd name="connsiteX139" fmla="*/ 133205 w 473297"/>
                <a:gd name="connsiteY139" fmla="*/ 442825 h 661920"/>
                <a:gd name="connsiteX140" fmla="*/ 195875 w 473297"/>
                <a:gd name="connsiteY140" fmla="*/ 238600 h 661920"/>
                <a:gd name="connsiteX141" fmla="*/ 299085 w 473297"/>
                <a:gd name="connsiteY141" fmla="*/ 185221 h 661920"/>
                <a:gd name="connsiteX142" fmla="*/ 340133 w 473297"/>
                <a:gd name="connsiteY142" fmla="*/ 221539 h 661920"/>
                <a:gd name="connsiteX143" fmla="*/ 277463 w 473297"/>
                <a:gd name="connsiteY143" fmla="*/ 425595 h 661920"/>
                <a:gd name="connsiteX144" fmla="*/ 184388 w 473297"/>
                <a:gd name="connsiteY144" fmla="*/ 479143 h 661920"/>
                <a:gd name="connsiteX145" fmla="*/ 288781 w 473297"/>
                <a:gd name="connsiteY145" fmla="*/ 203296 h 661920"/>
                <a:gd name="connsiteX146" fmla="*/ 210740 w 473297"/>
                <a:gd name="connsiteY146" fmla="*/ 250931 h 661920"/>
                <a:gd name="connsiteX147" fmla="*/ 151786 w 473297"/>
                <a:gd name="connsiteY147" fmla="*/ 434886 h 661920"/>
                <a:gd name="connsiteX148" fmla="*/ 177631 w 473297"/>
                <a:gd name="connsiteY148" fmla="*/ 458704 h 661920"/>
                <a:gd name="connsiteX149" fmla="*/ 262092 w 473297"/>
                <a:gd name="connsiteY149" fmla="*/ 411744 h 661920"/>
                <a:gd name="connsiteX150" fmla="*/ 321045 w 473297"/>
                <a:gd name="connsiteY150" fmla="*/ 227789 h 661920"/>
                <a:gd name="connsiteX151" fmla="*/ 295200 w 473297"/>
                <a:gd name="connsiteY151" fmla="*/ 203802 h 661920"/>
                <a:gd name="connsiteX152" fmla="*/ 288781 w 473297"/>
                <a:gd name="connsiteY152" fmla="*/ 203296 h 66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473297" h="661920">
                  <a:moveTo>
                    <a:pt x="116313" y="661915"/>
                  </a:moveTo>
                  <a:cubicBezTo>
                    <a:pt x="110960" y="662042"/>
                    <a:pt x="105804" y="659893"/>
                    <a:pt x="102124" y="656003"/>
                  </a:cubicBezTo>
                  <a:cubicBezTo>
                    <a:pt x="98034" y="651403"/>
                    <a:pt x="96512" y="645065"/>
                    <a:pt x="98070" y="639111"/>
                  </a:cubicBezTo>
                  <a:lnTo>
                    <a:pt x="113779" y="575090"/>
                  </a:lnTo>
                  <a:cubicBezTo>
                    <a:pt x="114097" y="572634"/>
                    <a:pt x="112803" y="570250"/>
                    <a:pt x="110570" y="569178"/>
                  </a:cubicBezTo>
                  <a:cubicBezTo>
                    <a:pt x="106294" y="567147"/>
                    <a:pt x="102222" y="564715"/>
                    <a:pt x="98408" y="561914"/>
                  </a:cubicBezTo>
                  <a:cubicBezTo>
                    <a:pt x="95953" y="561132"/>
                    <a:pt x="93271" y="561938"/>
                    <a:pt x="91651" y="563941"/>
                  </a:cubicBezTo>
                  <a:lnTo>
                    <a:pt x="48407" y="607185"/>
                  </a:lnTo>
                  <a:cubicBezTo>
                    <a:pt x="43557" y="612568"/>
                    <a:pt x="36300" y="615114"/>
                    <a:pt x="29150" y="613942"/>
                  </a:cubicBezTo>
                  <a:cubicBezTo>
                    <a:pt x="23655" y="612671"/>
                    <a:pt x="19155" y="608742"/>
                    <a:pt x="17157" y="603469"/>
                  </a:cubicBezTo>
                  <a:lnTo>
                    <a:pt x="1616" y="562590"/>
                  </a:lnTo>
                  <a:cubicBezTo>
                    <a:pt x="-1920" y="551309"/>
                    <a:pt x="427" y="539007"/>
                    <a:pt x="7866" y="529819"/>
                  </a:cubicBezTo>
                  <a:lnTo>
                    <a:pt x="49589" y="476102"/>
                  </a:lnTo>
                  <a:cubicBezTo>
                    <a:pt x="53223" y="471160"/>
                    <a:pt x="55443" y="465320"/>
                    <a:pt x="56008" y="459210"/>
                  </a:cubicBezTo>
                  <a:cubicBezTo>
                    <a:pt x="55863" y="448322"/>
                    <a:pt x="56372" y="437436"/>
                    <a:pt x="57529" y="426609"/>
                  </a:cubicBezTo>
                  <a:cubicBezTo>
                    <a:pt x="57529" y="424919"/>
                    <a:pt x="56177" y="424582"/>
                    <a:pt x="55333" y="424582"/>
                  </a:cubicBezTo>
                  <a:lnTo>
                    <a:pt x="25941" y="424582"/>
                  </a:lnTo>
                  <a:cubicBezTo>
                    <a:pt x="19342" y="424897"/>
                    <a:pt x="13016" y="421925"/>
                    <a:pt x="9048" y="416642"/>
                  </a:cubicBezTo>
                  <a:cubicBezTo>
                    <a:pt x="5415" y="411413"/>
                    <a:pt x="4476" y="404769"/>
                    <a:pt x="6515" y="398737"/>
                  </a:cubicBezTo>
                  <a:lnTo>
                    <a:pt x="29319" y="325763"/>
                  </a:lnTo>
                  <a:cubicBezTo>
                    <a:pt x="33630" y="314518"/>
                    <a:pt x="42735" y="305783"/>
                    <a:pt x="54150" y="301945"/>
                  </a:cubicBezTo>
                  <a:lnTo>
                    <a:pt x="87934" y="291303"/>
                  </a:lnTo>
                  <a:cubicBezTo>
                    <a:pt x="94000" y="289077"/>
                    <a:pt x="99125" y="284845"/>
                    <a:pt x="102462" y="279310"/>
                  </a:cubicBezTo>
                  <a:cubicBezTo>
                    <a:pt x="108881" y="266472"/>
                    <a:pt x="115975" y="253972"/>
                    <a:pt x="123408" y="241978"/>
                  </a:cubicBezTo>
                  <a:cubicBezTo>
                    <a:pt x="126411" y="236882"/>
                    <a:pt x="127769" y="230983"/>
                    <a:pt x="127293" y="225086"/>
                  </a:cubicBezTo>
                  <a:lnTo>
                    <a:pt x="117496" y="183025"/>
                  </a:lnTo>
                  <a:cubicBezTo>
                    <a:pt x="115805" y="171643"/>
                    <a:pt x="119202" y="160092"/>
                    <a:pt x="126786" y="151437"/>
                  </a:cubicBezTo>
                  <a:lnTo>
                    <a:pt x="174929" y="96876"/>
                  </a:lnTo>
                  <a:cubicBezTo>
                    <a:pt x="179422" y="91360"/>
                    <a:pt x="186229" y="88240"/>
                    <a:pt x="193341" y="88429"/>
                  </a:cubicBezTo>
                  <a:cubicBezTo>
                    <a:pt x="198915" y="88990"/>
                    <a:pt x="203848" y="92281"/>
                    <a:pt x="206517" y="97213"/>
                  </a:cubicBezTo>
                  <a:lnTo>
                    <a:pt x="223409" y="126774"/>
                  </a:lnTo>
                  <a:cubicBezTo>
                    <a:pt x="223409" y="126774"/>
                    <a:pt x="224929" y="126774"/>
                    <a:pt x="226956" y="124579"/>
                  </a:cubicBezTo>
                  <a:cubicBezTo>
                    <a:pt x="234017" y="119367"/>
                    <a:pt x="241348" y="114518"/>
                    <a:pt x="248916" y="110051"/>
                  </a:cubicBezTo>
                  <a:cubicBezTo>
                    <a:pt x="254811" y="106328"/>
                    <a:pt x="259625" y="101149"/>
                    <a:pt x="262936" y="95017"/>
                  </a:cubicBezTo>
                  <a:lnTo>
                    <a:pt x="288105" y="28801"/>
                  </a:lnTo>
                  <a:cubicBezTo>
                    <a:pt x="292903" y="16839"/>
                    <a:pt x="303595" y="8255"/>
                    <a:pt x="316315" y="6165"/>
                  </a:cubicBezTo>
                  <a:lnTo>
                    <a:pt x="353140" y="422"/>
                  </a:lnTo>
                  <a:cubicBezTo>
                    <a:pt x="359694" y="-953"/>
                    <a:pt x="366501" y="1081"/>
                    <a:pt x="371214" y="5827"/>
                  </a:cubicBezTo>
                  <a:cubicBezTo>
                    <a:pt x="375252" y="10454"/>
                    <a:pt x="376772" y="16765"/>
                    <a:pt x="375268" y="22719"/>
                  </a:cubicBezTo>
                  <a:lnTo>
                    <a:pt x="359559" y="86740"/>
                  </a:lnTo>
                  <a:cubicBezTo>
                    <a:pt x="359204" y="89161"/>
                    <a:pt x="360522" y="91516"/>
                    <a:pt x="362768" y="92484"/>
                  </a:cubicBezTo>
                  <a:cubicBezTo>
                    <a:pt x="367008" y="94636"/>
                    <a:pt x="371079" y="97120"/>
                    <a:pt x="374931" y="99916"/>
                  </a:cubicBezTo>
                  <a:cubicBezTo>
                    <a:pt x="377414" y="100610"/>
                    <a:pt x="380083" y="99746"/>
                    <a:pt x="381687" y="97720"/>
                  </a:cubicBezTo>
                  <a:lnTo>
                    <a:pt x="424931" y="54645"/>
                  </a:lnTo>
                  <a:cubicBezTo>
                    <a:pt x="429779" y="49253"/>
                    <a:pt x="437009" y="46652"/>
                    <a:pt x="444188" y="47720"/>
                  </a:cubicBezTo>
                  <a:cubicBezTo>
                    <a:pt x="449729" y="49022"/>
                    <a:pt x="454222" y="53022"/>
                    <a:pt x="456181" y="58362"/>
                  </a:cubicBezTo>
                  <a:lnTo>
                    <a:pt x="471891" y="99072"/>
                  </a:lnTo>
                  <a:cubicBezTo>
                    <a:pt x="475117" y="110230"/>
                    <a:pt x="472719" y="122258"/>
                    <a:pt x="465472" y="131335"/>
                  </a:cubicBezTo>
                  <a:lnTo>
                    <a:pt x="423749" y="185052"/>
                  </a:lnTo>
                  <a:cubicBezTo>
                    <a:pt x="420032" y="190268"/>
                    <a:pt x="417820" y="196402"/>
                    <a:pt x="417330" y="202789"/>
                  </a:cubicBezTo>
                  <a:cubicBezTo>
                    <a:pt x="417482" y="213733"/>
                    <a:pt x="416975" y="224676"/>
                    <a:pt x="415809" y="235559"/>
                  </a:cubicBezTo>
                  <a:cubicBezTo>
                    <a:pt x="415809" y="237249"/>
                    <a:pt x="417161" y="237418"/>
                    <a:pt x="418005" y="237418"/>
                  </a:cubicBezTo>
                  <a:lnTo>
                    <a:pt x="447398" y="237418"/>
                  </a:lnTo>
                  <a:cubicBezTo>
                    <a:pt x="453969" y="237244"/>
                    <a:pt x="460236" y="240188"/>
                    <a:pt x="464290" y="245357"/>
                  </a:cubicBezTo>
                  <a:cubicBezTo>
                    <a:pt x="467972" y="250566"/>
                    <a:pt x="468918" y="257235"/>
                    <a:pt x="466823" y="263262"/>
                  </a:cubicBezTo>
                  <a:lnTo>
                    <a:pt x="444019" y="336236"/>
                  </a:lnTo>
                  <a:cubicBezTo>
                    <a:pt x="439864" y="347944"/>
                    <a:pt x="430489" y="357056"/>
                    <a:pt x="418681" y="360899"/>
                  </a:cubicBezTo>
                  <a:lnTo>
                    <a:pt x="384897" y="371541"/>
                  </a:lnTo>
                  <a:cubicBezTo>
                    <a:pt x="378850" y="373880"/>
                    <a:pt x="373731" y="378157"/>
                    <a:pt x="370370" y="383703"/>
                  </a:cubicBezTo>
                  <a:cubicBezTo>
                    <a:pt x="363951" y="396372"/>
                    <a:pt x="356856" y="408872"/>
                    <a:pt x="349424" y="421034"/>
                  </a:cubicBezTo>
                  <a:cubicBezTo>
                    <a:pt x="346484" y="426158"/>
                    <a:pt x="345133" y="432036"/>
                    <a:pt x="345538" y="437926"/>
                  </a:cubicBezTo>
                  <a:lnTo>
                    <a:pt x="355336" y="479988"/>
                  </a:lnTo>
                  <a:cubicBezTo>
                    <a:pt x="357109" y="491427"/>
                    <a:pt x="353697" y="503060"/>
                    <a:pt x="346045" y="511745"/>
                  </a:cubicBezTo>
                  <a:lnTo>
                    <a:pt x="297903" y="566475"/>
                  </a:lnTo>
                  <a:cubicBezTo>
                    <a:pt x="293494" y="572081"/>
                    <a:pt x="286619" y="575174"/>
                    <a:pt x="279490" y="574752"/>
                  </a:cubicBezTo>
                  <a:cubicBezTo>
                    <a:pt x="273950" y="574227"/>
                    <a:pt x="269017" y="571005"/>
                    <a:pt x="266315" y="566137"/>
                  </a:cubicBezTo>
                  <a:lnTo>
                    <a:pt x="249422" y="536576"/>
                  </a:lnTo>
                  <a:cubicBezTo>
                    <a:pt x="249422" y="536576"/>
                    <a:pt x="247902" y="536576"/>
                    <a:pt x="245875" y="538772"/>
                  </a:cubicBezTo>
                  <a:cubicBezTo>
                    <a:pt x="238443" y="544177"/>
                    <a:pt x="231179" y="548907"/>
                    <a:pt x="224084" y="553130"/>
                  </a:cubicBezTo>
                  <a:cubicBezTo>
                    <a:pt x="218054" y="556814"/>
                    <a:pt x="213155" y="562070"/>
                    <a:pt x="209895" y="568333"/>
                  </a:cubicBezTo>
                  <a:lnTo>
                    <a:pt x="184726" y="634381"/>
                  </a:lnTo>
                  <a:cubicBezTo>
                    <a:pt x="179844" y="645449"/>
                    <a:pt x="169895" y="653452"/>
                    <a:pt x="158036" y="655834"/>
                  </a:cubicBezTo>
                  <a:lnTo>
                    <a:pt x="121212" y="661577"/>
                  </a:lnTo>
                  <a:close/>
                  <a:moveTo>
                    <a:pt x="96887" y="541475"/>
                  </a:moveTo>
                  <a:cubicBezTo>
                    <a:pt x="101590" y="541446"/>
                    <a:pt x="106190" y="542860"/>
                    <a:pt x="110063" y="545529"/>
                  </a:cubicBezTo>
                  <a:cubicBezTo>
                    <a:pt x="112943" y="547590"/>
                    <a:pt x="115994" y="549397"/>
                    <a:pt x="119185" y="550934"/>
                  </a:cubicBezTo>
                  <a:cubicBezTo>
                    <a:pt x="129833" y="556117"/>
                    <a:pt x="135555" y="567911"/>
                    <a:pt x="133036" y="579482"/>
                  </a:cubicBezTo>
                  <a:lnTo>
                    <a:pt x="117833" y="641645"/>
                  </a:lnTo>
                  <a:lnTo>
                    <a:pt x="153813" y="636239"/>
                  </a:lnTo>
                  <a:cubicBezTo>
                    <a:pt x="158695" y="635134"/>
                    <a:pt x="162851" y="631918"/>
                    <a:pt x="165131" y="627455"/>
                  </a:cubicBezTo>
                  <a:lnTo>
                    <a:pt x="190469" y="561238"/>
                  </a:lnTo>
                  <a:cubicBezTo>
                    <a:pt x="195402" y="550711"/>
                    <a:pt x="203409" y="541933"/>
                    <a:pt x="213442" y="536069"/>
                  </a:cubicBezTo>
                  <a:cubicBezTo>
                    <a:pt x="220385" y="531997"/>
                    <a:pt x="227091" y="527540"/>
                    <a:pt x="233544" y="522725"/>
                  </a:cubicBezTo>
                  <a:cubicBezTo>
                    <a:pt x="239237" y="518304"/>
                    <a:pt x="246534" y="516468"/>
                    <a:pt x="253646" y="517657"/>
                  </a:cubicBezTo>
                  <a:cubicBezTo>
                    <a:pt x="258831" y="518681"/>
                    <a:pt x="263308" y="521880"/>
                    <a:pt x="265977" y="526441"/>
                  </a:cubicBezTo>
                  <a:lnTo>
                    <a:pt x="282869" y="554144"/>
                  </a:lnTo>
                  <a:cubicBezTo>
                    <a:pt x="282869" y="554144"/>
                    <a:pt x="282869" y="554144"/>
                    <a:pt x="282869" y="554144"/>
                  </a:cubicBezTo>
                  <a:lnTo>
                    <a:pt x="330842" y="499582"/>
                  </a:lnTo>
                  <a:cubicBezTo>
                    <a:pt x="334288" y="495741"/>
                    <a:pt x="336096" y="490716"/>
                    <a:pt x="335910" y="485562"/>
                  </a:cubicBezTo>
                  <a:lnTo>
                    <a:pt x="326112" y="443501"/>
                  </a:lnTo>
                  <a:cubicBezTo>
                    <a:pt x="324018" y="432534"/>
                    <a:pt x="325994" y="421181"/>
                    <a:pt x="331687" y="411575"/>
                  </a:cubicBezTo>
                  <a:cubicBezTo>
                    <a:pt x="338782" y="400088"/>
                    <a:pt x="345538" y="387926"/>
                    <a:pt x="351788" y="375595"/>
                  </a:cubicBezTo>
                  <a:cubicBezTo>
                    <a:pt x="357616" y="365388"/>
                    <a:pt x="366907" y="357601"/>
                    <a:pt x="377971" y="353635"/>
                  </a:cubicBezTo>
                  <a:lnTo>
                    <a:pt x="411755" y="342993"/>
                  </a:lnTo>
                  <a:cubicBezTo>
                    <a:pt x="416924" y="341093"/>
                    <a:pt x="421130" y="337199"/>
                    <a:pt x="423411" y="332182"/>
                  </a:cubicBezTo>
                  <a:lnTo>
                    <a:pt x="447398" y="259546"/>
                  </a:lnTo>
                  <a:lnTo>
                    <a:pt x="417836" y="259546"/>
                  </a:lnTo>
                  <a:cubicBezTo>
                    <a:pt x="411434" y="259646"/>
                    <a:pt x="405286" y="257002"/>
                    <a:pt x="400944" y="252283"/>
                  </a:cubicBezTo>
                  <a:cubicBezTo>
                    <a:pt x="396806" y="247690"/>
                    <a:pt x="394897" y="241516"/>
                    <a:pt x="395708" y="235390"/>
                  </a:cubicBezTo>
                  <a:cubicBezTo>
                    <a:pt x="396890" y="225358"/>
                    <a:pt x="397346" y="215252"/>
                    <a:pt x="397059" y="205154"/>
                  </a:cubicBezTo>
                  <a:cubicBezTo>
                    <a:pt x="397532" y="194192"/>
                    <a:pt x="401231" y="183615"/>
                    <a:pt x="407701" y="174748"/>
                  </a:cubicBezTo>
                  <a:lnTo>
                    <a:pt x="449931" y="120355"/>
                  </a:lnTo>
                  <a:cubicBezTo>
                    <a:pt x="452786" y="116656"/>
                    <a:pt x="454053" y="111982"/>
                    <a:pt x="453479" y="107349"/>
                  </a:cubicBezTo>
                  <a:lnTo>
                    <a:pt x="439120" y="70017"/>
                  </a:lnTo>
                  <a:lnTo>
                    <a:pt x="395877" y="113092"/>
                  </a:lnTo>
                  <a:cubicBezTo>
                    <a:pt x="387498" y="122168"/>
                    <a:pt x="373799" y="123881"/>
                    <a:pt x="363444" y="117146"/>
                  </a:cubicBezTo>
                  <a:cubicBezTo>
                    <a:pt x="360572" y="115031"/>
                    <a:pt x="357515" y="113166"/>
                    <a:pt x="354322" y="111572"/>
                  </a:cubicBezTo>
                  <a:cubicBezTo>
                    <a:pt x="343646" y="106497"/>
                    <a:pt x="337903" y="94725"/>
                    <a:pt x="340471" y="83193"/>
                  </a:cubicBezTo>
                  <a:lnTo>
                    <a:pt x="355674" y="20861"/>
                  </a:lnTo>
                  <a:lnTo>
                    <a:pt x="319694" y="26436"/>
                  </a:lnTo>
                  <a:cubicBezTo>
                    <a:pt x="314812" y="27540"/>
                    <a:pt x="310656" y="30758"/>
                    <a:pt x="308376" y="35220"/>
                  </a:cubicBezTo>
                  <a:lnTo>
                    <a:pt x="283038" y="101436"/>
                  </a:lnTo>
                  <a:cubicBezTo>
                    <a:pt x="278240" y="111847"/>
                    <a:pt x="270419" y="120563"/>
                    <a:pt x="260571" y="126437"/>
                  </a:cubicBezTo>
                  <a:cubicBezTo>
                    <a:pt x="253983" y="130491"/>
                    <a:pt x="247227" y="134883"/>
                    <a:pt x="240470" y="139781"/>
                  </a:cubicBezTo>
                  <a:cubicBezTo>
                    <a:pt x="234828" y="144339"/>
                    <a:pt x="227514" y="146248"/>
                    <a:pt x="220368" y="145018"/>
                  </a:cubicBezTo>
                  <a:cubicBezTo>
                    <a:pt x="215216" y="143933"/>
                    <a:pt x="210740" y="140751"/>
                    <a:pt x="208037" y="136234"/>
                  </a:cubicBezTo>
                  <a:lnTo>
                    <a:pt x="191145" y="108362"/>
                  </a:lnTo>
                  <a:lnTo>
                    <a:pt x="191145" y="109207"/>
                  </a:lnTo>
                  <a:lnTo>
                    <a:pt x="143171" y="163768"/>
                  </a:lnTo>
                  <a:cubicBezTo>
                    <a:pt x="139753" y="167689"/>
                    <a:pt x="137942" y="172758"/>
                    <a:pt x="138104" y="177957"/>
                  </a:cubicBezTo>
                  <a:lnTo>
                    <a:pt x="147901" y="220019"/>
                  </a:lnTo>
                  <a:cubicBezTo>
                    <a:pt x="149574" y="230846"/>
                    <a:pt x="147361" y="241916"/>
                    <a:pt x="141651" y="251269"/>
                  </a:cubicBezTo>
                  <a:cubicBezTo>
                    <a:pt x="134557" y="262756"/>
                    <a:pt x="127800" y="274918"/>
                    <a:pt x="121550" y="287249"/>
                  </a:cubicBezTo>
                  <a:cubicBezTo>
                    <a:pt x="115712" y="297516"/>
                    <a:pt x="106348" y="305317"/>
                    <a:pt x="95198" y="309209"/>
                  </a:cubicBezTo>
                  <a:lnTo>
                    <a:pt x="61414" y="320020"/>
                  </a:lnTo>
                  <a:cubicBezTo>
                    <a:pt x="56280" y="321896"/>
                    <a:pt x="52093" y="325719"/>
                    <a:pt x="49758" y="330662"/>
                  </a:cubicBezTo>
                  <a:lnTo>
                    <a:pt x="25941" y="403635"/>
                  </a:lnTo>
                  <a:lnTo>
                    <a:pt x="55502" y="403635"/>
                  </a:lnTo>
                  <a:cubicBezTo>
                    <a:pt x="61927" y="403446"/>
                    <a:pt x="68110" y="406105"/>
                    <a:pt x="72394" y="410899"/>
                  </a:cubicBezTo>
                  <a:cubicBezTo>
                    <a:pt x="76547" y="415480"/>
                    <a:pt x="78465" y="421663"/>
                    <a:pt x="77630" y="427791"/>
                  </a:cubicBezTo>
                  <a:cubicBezTo>
                    <a:pt x="76532" y="437830"/>
                    <a:pt x="76081" y="447930"/>
                    <a:pt x="76279" y="458028"/>
                  </a:cubicBezTo>
                  <a:cubicBezTo>
                    <a:pt x="75880" y="468954"/>
                    <a:pt x="72169" y="479499"/>
                    <a:pt x="65637" y="488265"/>
                  </a:cubicBezTo>
                  <a:lnTo>
                    <a:pt x="23913" y="541981"/>
                  </a:lnTo>
                  <a:cubicBezTo>
                    <a:pt x="21098" y="545698"/>
                    <a:pt x="19827" y="550358"/>
                    <a:pt x="20366" y="554988"/>
                  </a:cubicBezTo>
                  <a:lnTo>
                    <a:pt x="34724" y="592489"/>
                  </a:lnTo>
                  <a:lnTo>
                    <a:pt x="78306" y="549583"/>
                  </a:lnTo>
                  <a:cubicBezTo>
                    <a:pt x="83233" y="544601"/>
                    <a:pt x="89884" y="541699"/>
                    <a:pt x="96887" y="541475"/>
                  </a:cubicBezTo>
                  <a:close/>
                  <a:moveTo>
                    <a:pt x="184388" y="479143"/>
                  </a:moveTo>
                  <a:cubicBezTo>
                    <a:pt x="181010" y="479408"/>
                    <a:pt x="177631" y="479408"/>
                    <a:pt x="174253" y="479143"/>
                  </a:cubicBezTo>
                  <a:cubicBezTo>
                    <a:pt x="155013" y="475352"/>
                    <a:pt x="139312" y="461464"/>
                    <a:pt x="133205" y="442825"/>
                  </a:cubicBezTo>
                  <a:cubicBezTo>
                    <a:pt x="113272" y="390797"/>
                    <a:pt x="140807" y="301270"/>
                    <a:pt x="195875" y="238600"/>
                  </a:cubicBezTo>
                  <a:cubicBezTo>
                    <a:pt x="229659" y="199748"/>
                    <a:pt x="268679" y="179816"/>
                    <a:pt x="299085" y="185221"/>
                  </a:cubicBezTo>
                  <a:cubicBezTo>
                    <a:pt x="318325" y="189012"/>
                    <a:pt x="334018" y="202900"/>
                    <a:pt x="340133" y="221539"/>
                  </a:cubicBezTo>
                  <a:cubicBezTo>
                    <a:pt x="360066" y="273398"/>
                    <a:pt x="332532" y="363095"/>
                    <a:pt x="277463" y="425595"/>
                  </a:cubicBezTo>
                  <a:cubicBezTo>
                    <a:pt x="247227" y="459548"/>
                    <a:pt x="213442" y="479143"/>
                    <a:pt x="184388" y="479143"/>
                  </a:cubicBezTo>
                  <a:close/>
                  <a:moveTo>
                    <a:pt x="288781" y="203296"/>
                  </a:moveTo>
                  <a:cubicBezTo>
                    <a:pt x="266315" y="203296"/>
                    <a:pt x="238105" y="220188"/>
                    <a:pt x="210740" y="250931"/>
                  </a:cubicBezTo>
                  <a:cubicBezTo>
                    <a:pt x="161922" y="306506"/>
                    <a:pt x="134894" y="390797"/>
                    <a:pt x="151786" y="434886"/>
                  </a:cubicBezTo>
                  <a:cubicBezTo>
                    <a:pt x="155266" y="447035"/>
                    <a:pt x="165233" y="456224"/>
                    <a:pt x="177631" y="458704"/>
                  </a:cubicBezTo>
                  <a:cubicBezTo>
                    <a:pt x="200773" y="462758"/>
                    <a:pt x="233375" y="444852"/>
                    <a:pt x="262092" y="411744"/>
                  </a:cubicBezTo>
                  <a:cubicBezTo>
                    <a:pt x="311754" y="355155"/>
                    <a:pt x="338275" y="272722"/>
                    <a:pt x="321045" y="227789"/>
                  </a:cubicBezTo>
                  <a:cubicBezTo>
                    <a:pt x="317616" y="215576"/>
                    <a:pt x="307633" y="206311"/>
                    <a:pt x="295200" y="203802"/>
                  </a:cubicBezTo>
                  <a:cubicBezTo>
                    <a:pt x="293072" y="203485"/>
                    <a:pt x="290926" y="203314"/>
                    <a:pt x="288781" y="203296"/>
                  </a:cubicBezTo>
                  <a:close/>
                </a:path>
              </a:pathLst>
            </a:custGeom>
            <a:solidFill>
              <a:schemeClr val="accent5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583" name="Agrupar 582">
            <a:extLst>
              <a:ext uri="{FF2B5EF4-FFF2-40B4-BE49-F238E27FC236}">
                <a16:creationId xmlns:a16="http://schemas.microsoft.com/office/drawing/2014/main" id="{EA9650C8-8605-8F79-8299-A0F471357C40}"/>
              </a:ext>
            </a:extLst>
          </p:cNvPr>
          <p:cNvGrpSpPr/>
          <p:nvPr/>
        </p:nvGrpSpPr>
        <p:grpSpPr>
          <a:xfrm>
            <a:off x="9403042" y="1815113"/>
            <a:ext cx="6026248" cy="6309763"/>
            <a:chOff x="9403042" y="1815113"/>
            <a:chExt cx="6026248" cy="6309763"/>
          </a:xfrm>
        </p:grpSpPr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ADF6EFE7-6B3E-EB93-7B53-1016A0DAC841}"/>
                </a:ext>
              </a:extLst>
            </p:cNvPr>
            <p:cNvSpPr/>
            <p:nvPr/>
          </p:nvSpPr>
          <p:spPr>
            <a:xfrm>
              <a:off x="9581300" y="4748491"/>
              <a:ext cx="5847990" cy="3376385"/>
            </a:xfrm>
            <a:custGeom>
              <a:avLst/>
              <a:gdLst>
                <a:gd name="connsiteX0" fmla="*/ 38641 w 5847990"/>
                <a:gd name="connsiteY0" fmla="*/ 2120714 h 3376385"/>
                <a:gd name="connsiteX1" fmla="*/ 2174304 w 5847990"/>
                <a:gd name="connsiteY1" fmla="*/ 3353835 h 3376385"/>
                <a:gd name="connsiteX2" fmla="*/ 2362989 w 5847990"/>
                <a:gd name="connsiteY2" fmla="*/ 3353835 h 3376385"/>
                <a:gd name="connsiteX3" fmla="*/ 5808970 w 5847990"/>
                <a:gd name="connsiteY3" fmla="*/ 1364625 h 3376385"/>
                <a:gd name="connsiteX4" fmla="*/ 5808970 w 5847990"/>
                <a:gd name="connsiteY4" fmla="*/ 1255672 h 3376385"/>
                <a:gd name="connsiteX5" fmla="*/ 3673306 w 5847990"/>
                <a:gd name="connsiteY5" fmla="*/ 22551 h 3376385"/>
                <a:gd name="connsiteX6" fmla="*/ 3484622 w 5847990"/>
                <a:gd name="connsiteY6" fmla="*/ 22551 h 3376385"/>
                <a:gd name="connsiteX7" fmla="*/ 38641 w 5847990"/>
                <a:gd name="connsiteY7" fmla="*/ 2011592 h 3376385"/>
                <a:gd name="connsiteX8" fmla="*/ 38641 w 5847990"/>
                <a:gd name="connsiteY8" fmla="*/ 2120714 h 337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47990" h="3376385">
                  <a:moveTo>
                    <a:pt x="38641" y="2120714"/>
                  </a:moveTo>
                  <a:lnTo>
                    <a:pt x="2174304" y="3353835"/>
                  </a:lnTo>
                  <a:cubicBezTo>
                    <a:pt x="2233612" y="3383903"/>
                    <a:pt x="2303681" y="3383903"/>
                    <a:pt x="2362989" y="3353835"/>
                  </a:cubicBezTo>
                  <a:lnTo>
                    <a:pt x="5808970" y="1364625"/>
                  </a:lnTo>
                  <a:cubicBezTo>
                    <a:pt x="5860998" y="1334558"/>
                    <a:pt x="5860998" y="1285740"/>
                    <a:pt x="5808970" y="1255672"/>
                  </a:cubicBezTo>
                  <a:lnTo>
                    <a:pt x="3673306" y="22551"/>
                  </a:lnTo>
                  <a:cubicBezTo>
                    <a:pt x="3613998" y="-7517"/>
                    <a:pt x="3543930" y="-7517"/>
                    <a:pt x="3484622" y="22551"/>
                  </a:cubicBezTo>
                  <a:lnTo>
                    <a:pt x="38641" y="2011592"/>
                  </a:lnTo>
                  <a:cubicBezTo>
                    <a:pt x="-12880" y="2041997"/>
                    <a:pt x="-12880" y="2090646"/>
                    <a:pt x="38641" y="2120714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8" name="Gráfico 1">
              <a:extLst>
                <a:ext uri="{FF2B5EF4-FFF2-40B4-BE49-F238E27FC236}">
                  <a16:creationId xmlns:a16="http://schemas.microsoft.com/office/drawing/2014/main" id="{2DE4E9FB-C6BF-1090-C681-72A4D871488D}"/>
                </a:ext>
              </a:extLst>
            </p:cNvPr>
            <p:cNvGrpSpPr/>
            <p:nvPr/>
          </p:nvGrpSpPr>
          <p:grpSpPr>
            <a:xfrm>
              <a:off x="9403042" y="1815113"/>
              <a:ext cx="5934524" cy="6168727"/>
              <a:chOff x="9403042" y="1815113"/>
              <a:chExt cx="5934524" cy="6168727"/>
            </a:xfrm>
          </p:grpSpPr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46A57C2E-0BC4-CF16-E4B8-FCBA49E5353F}"/>
                  </a:ext>
                </a:extLst>
              </p:cNvPr>
              <p:cNvSpPr/>
              <p:nvPr/>
            </p:nvSpPr>
            <p:spPr>
              <a:xfrm>
                <a:off x="9671968" y="4642380"/>
                <a:ext cx="5665598" cy="3341461"/>
              </a:xfrm>
              <a:custGeom>
                <a:avLst/>
                <a:gdLst>
                  <a:gd name="connsiteX0" fmla="*/ 1 w 5665598"/>
                  <a:gd name="connsiteY0" fmla="*/ 2030878 h 3341461"/>
                  <a:gd name="connsiteX1" fmla="*/ 89697 w 5665598"/>
                  <a:gd name="connsiteY1" fmla="*/ 2147433 h 3341461"/>
                  <a:gd name="connsiteX2" fmla="*/ 2120462 w 5665598"/>
                  <a:gd name="connsiteY2" fmla="*/ 3319911 h 3341461"/>
                  <a:gd name="connsiteX3" fmla="*/ 2299855 w 5665598"/>
                  <a:gd name="connsiteY3" fmla="*/ 3319911 h 3341461"/>
                  <a:gd name="connsiteX4" fmla="*/ 5575902 w 5665598"/>
                  <a:gd name="connsiteY4" fmla="*/ 1428000 h 3341461"/>
                  <a:gd name="connsiteX5" fmla="*/ 5665599 w 5665598"/>
                  <a:gd name="connsiteY5" fmla="*/ 1309756 h 3341461"/>
                  <a:gd name="connsiteX6" fmla="*/ 5575902 w 5665598"/>
                  <a:gd name="connsiteY6" fmla="*/ 1194214 h 3341461"/>
                  <a:gd name="connsiteX7" fmla="*/ 3545138 w 5665598"/>
                  <a:gd name="connsiteY7" fmla="*/ 21398 h 3341461"/>
                  <a:gd name="connsiteX8" fmla="*/ 3365745 w 5665598"/>
                  <a:gd name="connsiteY8" fmla="*/ 21398 h 3341461"/>
                  <a:gd name="connsiteX9" fmla="*/ 89529 w 5665598"/>
                  <a:gd name="connsiteY9" fmla="*/ 1913309 h 3341461"/>
                  <a:gd name="connsiteX10" fmla="*/ 1 w 5665598"/>
                  <a:gd name="connsiteY10" fmla="*/ 2030878 h 33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65598" h="3341461">
                    <a:moveTo>
                      <a:pt x="1" y="2030878"/>
                    </a:moveTo>
                    <a:cubicBezTo>
                      <a:pt x="1" y="2084426"/>
                      <a:pt x="40035" y="2118886"/>
                      <a:pt x="89697" y="2147433"/>
                    </a:cubicBezTo>
                    <a:lnTo>
                      <a:pt x="2120462" y="3319911"/>
                    </a:lnTo>
                    <a:cubicBezTo>
                      <a:pt x="2176813" y="3348645"/>
                      <a:pt x="2243503" y="3348645"/>
                      <a:pt x="2299855" y="3319911"/>
                    </a:cubicBezTo>
                    <a:lnTo>
                      <a:pt x="5575902" y="1428000"/>
                    </a:lnTo>
                    <a:cubicBezTo>
                      <a:pt x="5625565" y="1399453"/>
                      <a:pt x="5665599" y="1362628"/>
                      <a:pt x="5665599" y="1309756"/>
                    </a:cubicBezTo>
                    <a:cubicBezTo>
                      <a:pt x="5665599" y="1256884"/>
                      <a:pt x="5625565" y="1222931"/>
                      <a:pt x="5575902" y="1194214"/>
                    </a:cubicBezTo>
                    <a:lnTo>
                      <a:pt x="3545138" y="21398"/>
                    </a:lnTo>
                    <a:cubicBezTo>
                      <a:pt x="3488752" y="-7133"/>
                      <a:pt x="3422130" y="-7133"/>
                      <a:pt x="3365745" y="21398"/>
                    </a:cubicBezTo>
                    <a:lnTo>
                      <a:pt x="89529" y="1913309"/>
                    </a:lnTo>
                    <a:cubicBezTo>
                      <a:pt x="40035" y="1941519"/>
                      <a:pt x="-168" y="1977161"/>
                      <a:pt x="1" y="2030878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B38DED6B-9144-9930-CC92-9A3B9C83DE62}"/>
                  </a:ext>
                </a:extLst>
              </p:cNvPr>
              <p:cNvSpPr/>
              <p:nvPr/>
            </p:nvSpPr>
            <p:spPr>
              <a:xfrm>
                <a:off x="9724376" y="4642380"/>
                <a:ext cx="5560740" cy="3210395"/>
              </a:xfrm>
              <a:custGeom>
                <a:avLst/>
                <a:gdLst>
                  <a:gd name="connsiteX0" fmla="*/ 37120 w 5560740"/>
                  <a:gd name="connsiteY0" fmla="*/ 2016520 h 3210395"/>
                  <a:gd name="connsiteX1" fmla="*/ 2068053 w 5560740"/>
                  <a:gd name="connsiteY1" fmla="*/ 3188998 h 3210395"/>
                  <a:gd name="connsiteX2" fmla="*/ 2247447 w 5560740"/>
                  <a:gd name="connsiteY2" fmla="*/ 3188998 h 3210395"/>
                  <a:gd name="connsiteX3" fmla="*/ 5523494 w 5560740"/>
                  <a:gd name="connsiteY3" fmla="*/ 1297087 h 3210395"/>
                  <a:gd name="connsiteX4" fmla="*/ 5523494 w 5560740"/>
                  <a:gd name="connsiteY4" fmla="*/ 1193370 h 3210395"/>
                  <a:gd name="connsiteX5" fmla="*/ 3492730 w 5560740"/>
                  <a:gd name="connsiteY5" fmla="*/ 21398 h 3210395"/>
                  <a:gd name="connsiteX6" fmla="*/ 3313336 w 5560740"/>
                  <a:gd name="connsiteY6" fmla="*/ 21398 h 3210395"/>
                  <a:gd name="connsiteX7" fmla="*/ 37120 w 5560740"/>
                  <a:gd name="connsiteY7" fmla="*/ 1913309 h 3210395"/>
                  <a:gd name="connsiteX8" fmla="*/ 37120 w 5560740"/>
                  <a:gd name="connsiteY8" fmla="*/ 2016520 h 3210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60740" h="3210395">
                    <a:moveTo>
                      <a:pt x="37120" y="2016520"/>
                    </a:moveTo>
                    <a:lnTo>
                      <a:pt x="2068053" y="3188998"/>
                    </a:lnTo>
                    <a:cubicBezTo>
                      <a:pt x="2124439" y="3217529"/>
                      <a:pt x="2191061" y="3217529"/>
                      <a:pt x="2247447" y="3188998"/>
                    </a:cubicBezTo>
                    <a:lnTo>
                      <a:pt x="5523494" y="1297087"/>
                    </a:lnTo>
                    <a:cubicBezTo>
                      <a:pt x="5573157" y="1268371"/>
                      <a:pt x="5573157" y="1222086"/>
                      <a:pt x="5523494" y="1193370"/>
                    </a:cubicBezTo>
                    <a:lnTo>
                      <a:pt x="3492730" y="21398"/>
                    </a:lnTo>
                    <a:cubicBezTo>
                      <a:pt x="3436344" y="-7133"/>
                      <a:pt x="3369722" y="-7133"/>
                      <a:pt x="3313336" y="21398"/>
                    </a:cubicBezTo>
                    <a:lnTo>
                      <a:pt x="37120" y="1913309"/>
                    </a:lnTo>
                    <a:cubicBezTo>
                      <a:pt x="-12373" y="1941519"/>
                      <a:pt x="-12373" y="1987972"/>
                      <a:pt x="37120" y="2016520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D7301902-7659-6D45-8CCD-1A964E406B91}"/>
                  </a:ext>
                </a:extLst>
              </p:cNvPr>
              <p:cNvSpPr/>
              <p:nvPr/>
            </p:nvSpPr>
            <p:spPr>
              <a:xfrm>
                <a:off x="9671968" y="6559912"/>
                <a:ext cx="2210664" cy="1423869"/>
              </a:xfrm>
              <a:custGeom>
                <a:avLst/>
                <a:gdLst>
                  <a:gd name="connsiteX0" fmla="*/ 2210665 w 2210664"/>
                  <a:gd name="connsiteY0" fmla="*/ 1293087 h 1423869"/>
                  <a:gd name="connsiteX1" fmla="*/ 2210665 w 2210664"/>
                  <a:gd name="connsiteY1" fmla="*/ 1423832 h 1423869"/>
                  <a:gd name="connsiteX2" fmla="*/ 2120968 w 2210664"/>
                  <a:gd name="connsiteY2" fmla="*/ 1402548 h 1423869"/>
                  <a:gd name="connsiteX3" fmla="*/ 89697 w 2210664"/>
                  <a:gd name="connsiteY3" fmla="*/ 230577 h 1423869"/>
                  <a:gd name="connsiteX4" fmla="*/ 0 w 2210664"/>
                  <a:gd name="connsiteY4" fmla="*/ 114021 h 1423869"/>
                  <a:gd name="connsiteX5" fmla="*/ 82602 w 2210664"/>
                  <a:gd name="connsiteY5" fmla="*/ 0 h 1423869"/>
                  <a:gd name="connsiteX6" fmla="*/ 89697 w 2210664"/>
                  <a:gd name="connsiteY6" fmla="*/ 99663 h 1423869"/>
                  <a:gd name="connsiteX7" fmla="*/ 2120461 w 2210664"/>
                  <a:gd name="connsiteY7" fmla="*/ 1272141 h 1423869"/>
                  <a:gd name="connsiteX8" fmla="*/ 2210665 w 2210664"/>
                  <a:gd name="connsiteY8" fmla="*/ 1293087 h 1423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10664" h="1423869">
                    <a:moveTo>
                      <a:pt x="2210665" y="1293087"/>
                    </a:moveTo>
                    <a:lnTo>
                      <a:pt x="2210665" y="1423832"/>
                    </a:lnTo>
                    <a:cubicBezTo>
                      <a:pt x="2179448" y="1424457"/>
                      <a:pt x="2148586" y="1417126"/>
                      <a:pt x="2120968" y="1402548"/>
                    </a:cubicBezTo>
                    <a:lnTo>
                      <a:pt x="89697" y="230577"/>
                    </a:lnTo>
                    <a:cubicBezTo>
                      <a:pt x="40034" y="202029"/>
                      <a:pt x="0" y="167569"/>
                      <a:pt x="0" y="114021"/>
                    </a:cubicBezTo>
                    <a:cubicBezTo>
                      <a:pt x="0" y="63345"/>
                      <a:pt x="35980" y="28548"/>
                      <a:pt x="82602" y="0"/>
                    </a:cubicBezTo>
                    <a:cubicBezTo>
                      <a:pt x="44088" y="27196"/>
                      <a:pt x="43413" y="72974"/>
                      <a:pt x="89697" y="99663"/>
                    </a:cubicBezTo>
                    <a:lnTo>
                      <a:pt x="2120461" y="1272141"/>
                    </a:lnTo>
                    <a:cubicBezTo>
                      <a:pt x="2148232" y="1286753"/>
                      <a:pt x="2179296" y="1293966"/>
                      <a:pt x="2210665" y="1293087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01D5E0A7-B003-13C4-2CCC-5C1A1C442923}"/>
                  </a:ext>
                </a:extLst>
              </p:cNvPr>
              <p:cNvSpPr/>
              <p:nvPr/>
            </p:nvSpPr>
            <p:spPr>
              <a:xfrm>
                <a:off x="10021233" y="4822563"/>
                <a:ext cx="3239877" cy="1868097"/>
              </a:xfrm>
              <a:custGeom>
                <a:avLst/>
                <a:gdLst>
                  <a:gd name="connsiteX0" fmla="*/ 17462 w 3239877"/>
                  <a:gd name="connsiteY0" fmla="*/ 1748329 h 1868097"/>
                  <a:gd name="connsiteX1" fmla="*/ 3028135 w 3239877"/>
                  <a:gd name="connsiteY1" fmla="*/ 10135 h 1868097"/>
                  <a:gd name="connsiteX2" fmla="*/ 3112595 w 3239877"/>
                  <a:gd name="connsiteY2" fmla="*/ 10135 h 1868097"/>
                  <a:gd name="connsiteX3" fmla="*/ 3222394 w 3239877"/>
                  <a:gd name="connsiteY3" fmla="*/ 71622 h 1868097"/>
                  <a:gd name="connsiteX4" fmla="*/ 3222394 w 3239877"/>
                  <a:gd name="connsiteY4" fmla="*/ 120441 h 1868097"/>
                  <a:gd name="connsiteX5" fmla="*/ 211214 w 3239877"/>
                  <a:gd name="connsiteY5" fmla="*/ 1858127 h 1868097"/>
                  <a:gd name="connsiteX6" fmla="*/ 126754 w 3239877"/>
                  <a:gd name="connsiteY6" fmla="*/ 1858127 h 1868097"/>
                  <a:gd name="connsiteX7" fmla="*/ 17631 w 3239877"/>
                  <a:gd name="connsiteY7" fmla="*/ 1796809 h 1868097"/>
                  <a:gd name="connsiteX8" fmla="*/ 17462 w 3239877"/>
                  <a:gd name="connsiteY8" fmla="*/ 1748329 h 186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9877" h="1868097">
                    <a:moveTo>
                      <a:pt x="17462" y="1748329"/>
                    </a:moveTo>
                    <a:lnTo>
                      <a:pt x="3028135" y="10135"/>
                    </a:lnTo>
                    <a:cubicBezTo>
                      <a:pt x="3054672" y="-3378"/>
                      <a:pt x="3086058" y="-3378"/>
                      <a:pt x="3112595" y="10135"/>
                    </a:cubicBezTo>
                    <a:lnTo>
                      <a:pt x="3222394" y="71622"/>
                    </a:lnTo>
                    <a:cubicBezTo>
                      <a:pt x="3245705" y="85136"/>
                      <a:pt x="3245705" y="107096"/>
                      <a:pt x="3222394" y="120441"/>
                    </a:cubicBezTo>
                    <a:lnTo>
                      <a:pt x="211214" y="1858127"/>
                    </a:lnTo>
                    <a:cubicBezTo>
                      <a:pt x="184626" y="1871421"/>
                      <a:pt x="153342" y="1871421"/>
                      <a:pt x="126754" y="1858127"/>
                    </a:cubicBezTo>
                    <a:lnTo>
                      <a:pt x="17631" y="1796809"/>
                    </a:lnTo>
                    <a:cubicBezTo>
                      <a:pt x="-5849" y="1783296"/>
                      <a:pt x="-5849" y="1761505"/>
                      <a:pt x="17462" y="17483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F3B0386D-4BA0-9601-9CFD-EF45E64AE6F2}"/>
                  </a:ext>
                </a:extLst>
              </p:cNvPr>
              <p:cNvSpPr/>
              <p:nvPr/>
            </p:nvSpPr>
            <p:spPr>
              <a:xfrm>
                <a:off x="10314749" y="4995343"/>
                <a:ext cx="3903967" cy="2251509"/>
              </a:xfrm>
              <a:custGeom>
                <a:avLst/>
                <a:gdLst>
                  <a:gd name="connsiteX0" fmla="*/ 19557 w 3903967"/>
                  <a:gd name="connsiteY0" fmla="*/ 1749537 h 2251509"/>
                  <a:gd name="connsiteX1" fmla="*/ 3030230 w 3903967"/>
                  <a:gd name="connsiteY1" fmla="*/ 11344 h 2251509"/>
                  <a:gd name="connsiteX2" fmla="*/ 3107427 w 3903967"/>
                  <a:gd name="connsiteY2" fmla="*/ 7121 h 2251509"/>
                  <a:gd name="connsiteX3" fmla="*/ 3891050 w 3903967"/>
                  <a:gd name="connsiteY3" fmla="*/ 459659 h 2251509"/>
                  <a:gd name="connsiteX4" fmla="*/ 3883786 w 3903967"/>
                  <a:gd name="connsiteY4" fmla="*/ 504254 h 2251509"/>
                  <a:gd name="connsiteX5" fmla="*/ 876999 w 3903967"/>
                  <a:gd name="connsiteY5" fmla="*/ 2240083 h 2251509"/>
                  <a:gd name="connsiteX6" fmla="*/ 799633 w 3903967"/>
                  <a:gd name="connsiteY6" fmla="*/ 2244475 h 2251509"/>
                  <a:gd name="connsiteX7" fmla="*/ 12632 w 3903967"/>
                  <a:gd name="connsiteY7" fmla="*/ 1794132 h 2251509"/>
                  <a:gd name="connsiteX8" fmla="*/ 19557 w 3903967"/>
                  <a:gd name="connsiteY8" fmla="*/ 1749537 h 225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03967" h="2251509">
                    <a:moveTo>
                      <a:pt x="19557" y="1749537"/>
                    </a:moveTo>
                    <a:lnTo>
                      <a:pt x="3030230" y="11344"/>
                    </a:lnTo>
                    <a:cubicBezTo>
                      <a:pt x="3053862" y="-2119"/>
                      <a:pt x="3082460" y="-3690"/>
                      <a:pt x="3107427" y="7121"/>
                    </a:cubicBezTo>
                    <a:lnTo>
                      <a:pt x="3891050" y="459659"/>
                    </a:lnTo>
                    <a:cubicBezTo>
                      <a:pt x="3910475" y="470808"/>
                      <a:pt x="3907942" y="490741"/>
                      <a:pt x="3883786" y="504254"/>
                    </a:cubicBezTo>
                    <a:lnTo>
                      <a:pt x="876999" y="2240083"/>
                    </a:lnTo>
                    <a:cubicBezTo>
                      <a:pt x="853316" y="2253580"/>
                      <a:pt x="824684" y="2255218"/>
                      <a:pt x="799633" y="2244475"/>
                    </a:cubicBezTo>
                    <a:lnTo>
                      <a:pt x="12632" y="1794132"/>
                    </a:lnTo>
                    <a:cubicBezTo>
                      <a:pt x="-6963" y="1782983"/>
                      <a:pt x="-3078" y="1763051"/>
                      <a:pt x="19557" y="17495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199E28B4-D770-4BD6-5B50-313E9E6BCD9C}"/>
                  </a:ext>
                </a:extLst>
              </p:cNvPr>
              <p:cNvSpPr/>
              <p:nvPr/>
            </p:nvSpPr>
            <p:spPr>
              <a:xfrm>
                <a:off x="10391105" y="5060952"/>
                <a:ext cx="3754094" cy="2148923"/>
              </a:xfrm>
              <a:custGeom>
                <a:avLst/>
                <a:gdLst>
                  <a:gd name="connsiteX0" fmla="*/ 2552012 w 3754094"/>
                  <a:gd name="connsiteY0" fmla="*/ 675809 h 2148923"/>
                  <a:gd name="connsiteX1" fmla="*/ 2646270 w 3754094"/>
                  <a:gd name="connsiteY1" fmla="*/ 621417 h 2148923"/>
                  <a:gd name="connsiteX2" fmla="*/ 2646270 w 3754094"/>
                  <a:gd name="connsiteY2" fmla="*/ 613478 h 2148923"/>
                  <a:gd name="connsiteX3" fmla="*/ 2556235 w 3754094"/>
                  <a:gd name="connsiteY3" fmla="*/ 561450 h 2148923"/>
                  <a:gd name="connsiteX4" fmla="*/ 2542553 w 3754094"/>
                  <a:gd name="connsiteY4" fmla="*/ 561450 h 2148923"/>
                  <a:gd name="connsiteX5" fmla="*/ 2448126 w 3754094"/>
                  <a:gd name="connsiteY5" fmla="*/ 615843 h 2148923"/>
                  <a:gd name="connsiteX6" fmla="*/ 2448126 w 3754094"/>
                  <a:gd name="connsiteY6" fmla="*/ 623782 h 2148923"/>
                  <a:gd name="connsiteX7" fmla="*/ 2538330 w 3754094"/>
                  <a:gd name="connsiteY7" fmla="*/ 675809 h 2148923"/>
                  <a:gd name="connsiteX8" fmla="*/ 2552012 w 3754094"/>
                  <a:gd name="connsiteY8" fmla="*/ 675809 h 2148923"/>
                  <a:gd name="connsiteX9" fmla="*/ 2414342 w 3754094"/>
                  <a:gd name="connsiteY9" fmla="*/ 487632 h 2148923"/>
                  <a:gd name="connsiteX10" fmla="*/ 2320084 w 3754094"/>
                  <a:gd name="connsiteY10" fmla="*/ 542025 h 2148923"/>
                  <a:gd name="connsiteX11" fmla="*/ 2319240 w 3754094"/>
                  <a:gd name="connsiteY11" fmla="*/ 549964 h 2148923"/>
                  <a:gd name="connsiteX12" fmla="*/ 2409443 w 3754094"/>
                  <a:gd name="connsiteY12" fmla="*/ 601991 h 2148923"/>
                  <a:gd name="connsiteX13" fmla="*/ 2423126 w 3754094"/>
                  <a:gd name="connsiteY13" fmla="*/ 601991 h 2148923"/>
                  <a:gd name="connsiteX14" fmla="*/ 2517384 w 3754094"/>
                  <a:gd name="connsiteY14" fmla="*/ 547599 h 2148923"/>
                  <a:gd name="connsiteX15" fmla="*/ 2517384 w 3754094"/>
                  <a:gd name="connsiteY15" fmla="*/ 539659 h 2148923"/>
                  <a:gd name="connsiteX16" fmla="*/ 2427180 w 3754094"/>
                  <a:gd name="connsiteY16" fmla="*/ 487632 h 2148923"/>
                  <a:gd name="connsiteX17" fmla="*/ 2414342 w 3754094"/>
                  <a:gd name="connsiteY17" fmla="*/ 487632 h 2148923"/>
                  <a:gd name="connsiteX18" fmla="*/ 2110285 w 3754094"/>
                  <a:gd name="connsiteY18" fmla="*/ 663309 h 2148923"/>
                  <a:gd name="connsiteX19" fmla="*/ 1950824 w 3754094"/>
                  <a:gd name="connsiteY19" fmla="*/ 755540 h 2148923"/>
                  <a:gd name="connsiteX20" fmla="*/ 1950824 w 3754094"/>
                  <a:gd name="connsiteY20" fmla="*/ 763310 h 2148923"/>
                  <a:gd name="connsiteX21" fmla="*/ 2041027 w 3754094"/>
                  <a:gd name="connsiteY21" fmla="*/ 815507 h 2148923"/>
                  <a:gd name="connsiteX22" fmla="*/ 2054710 w 3754094"/>
                  <a:gd name="connsiteY22" fmla="*/ 815507 h 2148923"/>
                  <a:gd name="connsiteX23" fmla="*/ 2214171 w 3754094"/>
                  <a:gd name="connsiteY23" fmla="*/ 723445 h 2148923"/>
                  <a:gd name="connsiteX24" fmla="*/ 2215016 w 3754094"/>
                  <a:gd name="connsiteY24" fmla="*/ 715506 h 2148923"/>
                  <a:gd name="connsiteX25" fmla="*/ 2124812 w 3754094"/>
                  <a:gd name="connsiteY25" fmla="*/ 663479 h 2148923"/>
                  <a:gd name="connsiteX26" fmla="*/ 2109778 w 3754094"/>
                  <a:gd name="connsiteY26" fmla="*/ 663309 h 2148923"/>
                  <a:gd name="connsiteX27" fmla="*/ 2277009 w 3754094"/>
                  <a:gd name="connsiteY27" fmla="*/ 567024 h 2148923"/>
                  <a:gd name="connsiteX28" fmla="*/ 2182752 w 3754094"/>
                  <a:gd name="connsiteY28" fmla="*/ 621586 h 2148923"/>
                  <a:gd name="connsiteX29" fmla="*/ 2182752 w 3754094"/>
                  <a:gd name="connsiteY29" fmla="*/ 629356 h 2148923"/>
                  <a:gd name="connsiteX30" fmla="*/ 2272786 w 3754094"/>
                  <a:gd name="connsiteY30" fmla="*/ 681553 h 2148923"/>
                  <a:gd name="connsiteX31" fmla="*/ 2286469 w 3754094"/>
                  <a:gd name="connsiteY31" fmla="*/ 681553 h 2148923"/>
                  <a:gd name="connsiteX32" fmla="*/ 2380727 w 3754094"/>
                  <a:gd name="connsiteY32" fmla="*/ 627160 h 2148923"/>
                  <a:gd name="connsiteX33" fmla="*/ 2381571 w 3754094"/>
                  <a:gd name="connsiteY33" fmla="*/ 619221 h 2148923"/>
                  <a:gd name="connsiteX34" fmla="*/ 2291368 w 3754094"/>
                  <a:gd name="connsiteY34" fmla="*/ 567194 h 2148923"/>
                  <a:gd name="connsiteX35" fmla="*/ 2276503 w 3754094"/>
                  <a:gd name="connsiteY35" fmla="*/ 567024 h 2148923"/>
                  <a:gd name="connsiteX36" fmla="*/ 1907242 w 3754094"/>
                  <a:gd name="connsiteY36" fmla="*/ 780540 h 2148923"/>
                  <a:gd name="connsiteX37" fmla="*/ 1812478 w 3754094"/>
                  <a:gd name="connsiteY37" fmla="*/ 834257 h 2148923"/>
                  <a:gd name="connsiteX38" fmla="*/ 1811633 w 3754094"/>
                  <a:gd name="connsiteY38" fmla="*/ 842196 h 2148923"/>
                  <a:gd name="connsiteX39" fmla="*/ 1901836 w 3754094"/>
                  <a:gd name="connsiteY39" fmla="*/ 894393 h 2148923"/>
                  <a:gd name="connsiteX40" fmla="*/ 1915519 w 3754094"/>
                  <a:gd name="connsiteY40" fmla="*/ 894393 h 2148923"/>
                  <a:gd name="connsiteX41" fmla="*/ 2009777 w 3754094"/>
                  <a:gd name="connsiteY41" fmla="*/ 840000 h 2148923"/>
                  <a:gd name="connsiteX42" fmla="*/ 2009777 w 3754094"/>
                  <a:gd name="connsiteY42" fmla="*/ 832061 h 2148923"/>
                  <a:gd name="connsiteX43" fmla="*/ 1919573 w 3754094"/>
                  <a:gd name="connsiteY43" fmla="*/ 780034 h 2148923"/>
                  <a:gd name="connsiteX44" fmla="*/ 1906735 w 3754094"/>
                  <a:gd name="connsiteY44" fmla="*/ 780540 h 2148923"/>
                  <a:gd name="connsiteX45" fmla="*/ 1769572 w 3754094"/>
                  <a:gd name="connsiteY45" fmla="*/ 860102 h 2148923"/>
                  <a:gd name="connsiteX46" fmla="*/ 1675314 w 3754094"/>
                  <a:gd name="connsiteY46" fmla="*/ 914494 h 2148923"/>
                  <a:gd name="connsiteX47" fmla="*/ 1675314 w 3754094"/>
                  <a:gd name="connsiteY47" fmla="*/ 922434 h 2148923"/>
                  <a:gd name="connsiteX48" fmla="*/ 1765518 w 3754094"/>
                  <a:gd name="connsiteY48" fmla="*/ 974461 h 2148923"/>
                  <a:gd name="connsiteX49" fmla="*/ 1779200 w 3754094"/>
                  <a:gd name="connsiteY49" fmla="*/ 974461 h 2148923"/>
                  <a:gd name="connsiteX50" fmla="*/ 1873458 w 3754094"/>
                  <a:gd name="connsiteY50" fmla="*/ 919900 h 2148923"/>
                  <a:gd name="connsiteX51" fmla="*/ 1873458 w 3754094"/>
                  <a:gd name="connsiteY51" fmla="*/ 912129 h 2148923"/>
                  <a:gd name="connsiteX52" fmla="*/ 1783423 w 3754094"/>
                  <a:gd name="connsiteY52" fmla="*/ 859933 h 2148923"/>
                  <a:gd name="connsiteX53" fmla="*/ 1769065 w 3754094"/>
                  <a:gd name="connsiteY53" fmla="*/ 860102 h 2148923"/>
                  <a:gd name="connsiteX54" fmla="*/ 2122954 w 3754094"/>
                  <a:gd name="connsiteY54" fmla="*/ 1072604 h 2148923"/>
                  <a:gd name="connsiteX55" fmla="*/ 2217212 w 3754094"/>
                  <a:gd name="connsiteY55" fmla="*/ 1018212 h 2148923"/>
                  <a:gd name="connsiteX56" fmla="*/ 2217212 w 3754094"/>
                  <a:gd name="connsiteY56" fmla="*/ 1010273 h 2148923"/>
                  <a:gd name="connsiteX57" fmla="*/ 2127008 w 3754094"/>
                  <a:gd name="connsiteY57" fmla="*/ 958245 h 2148923"/>
                  <a:gd name="connsiteX58" fmla="*/ 2113325 w 3754094"/>
                  <a:gd name="connsiteY58" fmla="*/ 958245 h 2148923"/>
                  <a:gd name="connsiteX59" fmla="*/ 2019067 w 3754094"/>
                  <a:gd name="connsiteY59" fmla="*/ 1012806 h 2148923"/>
                  <a:gd name="connsiteX60" fmla="*/ 2018223 w 3754094"/>
                  <a:gd name="connsiteY60" fmla="*/ 1020576 h 2148923"/>
                  <a:gd name="connsiteX61" fmla="*/ 2108427 w 3754094"/>
                  <a:gd name="connsiteY61" fmla="*/ 1072773 h 2148923"/>
                  <a:gd name="connsiteX62" fmla="*/ 2122447 w 3754094"/>
                  <a:gd name="connsiteY62" fmla="*/ 1072604 h 2148923"/>
                  <a:gd name="connsiteX63" fmla="*/ 1985283 w 3754094"/>
                  <a:gd name="connsiteY63" fmla="*/ 1152166 h 2148923"/>
                  <a:gd name="connsiteX64" fmla="*/ 2079541 w 3754094"/>
                  <a:gd name="connsiteY64" fmla="*/ 1097773 h 2148923"/>
                  <a:gd name="connsiteX65" fmla="*/ 2079541 w 3754094"/>
                  <a:gd name="connsiteY65" fmla="*/ 1089834 h 2148923"/>
                  <a:gd name="connsiteX66" fmla="*/ 1989338 w 3754094"/>
                  <a:gd name="connsiteY66" fmla="*/ 1037806 h 2148923"/>
                  <a:gd name="connsiteX67" fmla="*/ 1975655 w 3754094"/>
                  <a:gd name="connsiteY67" fmla="*/ 1037806 h 2148923"/>
                  <a:gd name="connsiteX68" fmla="*/ 1881397 w 3754094"/>
                  <a:gd name="connsiteY68" fmla="*/ 1092199 h 2148923"/>
                  <a:gd name="connsiteX69" fmla="*/ 1881397 w 3754094"/>
                  <a:gd name="connsiteY69" fmla="*/ 1100138 h 2148923"/>
                  <a:gd name="connsiteX70" fmla="*/ 1971432 w 3754094"/>
                  <a:gd name="connsiteY70" fmla="*/ 1152166 h 2148923"/>
                  <a:gd name="connsiteX71" fmla="*/ 1984777 w 3754094"/>
                  <a:gd name="connsiteY71" fmla="*/ 1152166 h 2148923"/>
                  <a:gd name="connsiteX72" fmla="*/ 1846262 w 3754094"/>
                  <a:gd name="connsiteY72" fmla="*/ 1231727 h 2148923"/>
                  <a:gd name="connsiteX73" fmla="*/ 1940519 w 3754094"/>
                  <a:gd name="connsiteY73" fmla="*/ 1177166 h 2148923"/>
                  <a:gd name="connsiteX74" fmla="*/ 1940519 w 3754094"/>
                  <a:gd name="connsiteY74" fmla="*/ 1169396 h 2148923"/>
                  <a:gd name="connsiteX75" fmla="*/ 1850316 w 3754094"/>
                  <a:gd name="connsiteY75" fmla="*/ 1117199 h 2148923"/>
                  <a:gd name="connsiteX76" fmla="*/ 1836633 w 3754094"/>
                  <a:gd name="connsiteY76" fmla="*/ 1117199 h 2148923"/>
                  <a:gd name="connsiteX77" fmla="*/ 1743896 w 3754094"/>
                  <a:gd name="connsiteY77" fmla="*/ 1172098 h 2148923"/>
                  <a:gd name="connsiteX78" fmla="*/ 1743051 w 3754094"/>
                  <a:gd name="connsiteY78" fmla="*/ 1180038 h 2148923"/>
                  <a:gd name="connsiteX79" fmla="*/ 1833255 w 3754094"/>
                  <a:gd name="connsiteY79" fmla="*/ 1232065 h 2148923"/>
                  <a:gd name="connsiteX80" fmla="*/ 1846262 w 3754094"/>
                  <a:gd name="connsiteY80" fmla="*/ 1231727 h 2148923"/>
                  <a:gd name="connsiteX81" fmla="*/ 1708422 w 3754094"/>
                  <a:gd name="connsiteY81" fmla="*/ 1311120 h 2148923"/>
                  <a:gd name="connsiteX82" fmla="*/ 1802680 w 3754094"/>
                  <a:gd name="connsiteY82" fmla="*/ 1256728 h 2148923"/>
                  <a:gd name="connsiteX83" fmla="*/ 1802680 w 3754094"/>
                  <a:gd name="connsiteY83" fmla="*/ 1248957 h 2148923"/>
                  <a:gd name="connsiteX84" fmla="*/ 1712477 w 3754094"/>
                  <a:gd name="connsiteY84" fmla="*/ 1196761 h 2148923"/>
                  <a:gd name="connsiteX85" fmla="*/ 1698794 w 3754094"/>
                  <a:gd name="connsiteY85" fmla="*/ 1196761 h 2148923"/>
                  <a:gd name="connsiteX86" fmla="*/ 1604536 w 3754094"/>
                  <a:gd name="connsiteY86" fmla="*/ 1251153 h 2148923"/>
                  <a:gd name="connsiteX87" fmla="*/ 1603692 w 3754094"/>
                  <a:gd name="connsiteY87" fmla="*/ 1259092 h 2148923"/>
                  <a:gd name="connsiteX88" fmla="*/ 1693895 w 3754094"/>
                  <a:gd name="connsiteY88" fmla="*/ 1311120 h 2148923"/>
                  <a:gd name="connsiteX89" fmla="*/ 1709098 w 3754094"/>
                  <a:gd name="connsiteY89" fmla="*/ 1311120 h 2148923"/>
                  <a:gd name="connsiteX90" fmla="*/ 2413497 w 3754094"/>
                  <a:gd name="connsiteY90" fmla="*/ 755371 h 2148923"/>
                  <a:gd name="connsiteX91" fmla="*/ 2507755 w 3754094"/>
                  <a:gd name="connsiteY91" fmla="*/ 700978 h 2148923"/>
                  <a:gd name="connsiteX92" fmla="*/ 2508599 w 3754094"/>
                  <a:gd name="connsiteY92" fmla="*/ 693040 h 2148923"/>
                  <a:gd name="connsiteX93" fmla="*/ 2418396 w 3754094"/>
                  <a:gd name="connsiteY93" fmla="*/ 641012 h 2148923"/>
                  <a:gd name="connsiteX94" fmla="*/ 2404713 w 3754094"/>
                  <a:gd name="connsiteY94" fmla="*/ 641012 h 2148923"/>
                  <a:gd name="connsiteX95" fmla="*/ 2310456 w 3754094"/>
                  <a:gd name="connsiteY95" fmla="*/ 695404 h 2148923"/>
                  <a:gd name="connsiteX96" fmla="*/ 2310456 w 3754094"/>
                  <a:gd name="connsiteY96" fmla="*/ 703344 h 2148923"/>
                  <a:gd name="connsiteX97" fmla="*/ 2400659 w 3754094"/>
                  <a:gd name="connsiteY97" fmla="*/ 755371 h 2148923"/>
                  <a:gd name="connsiteX98" fmla="*/ 2414173 w 3754094"/>
                  <a:gd name="connsiteY98" fmla="*/ 755371 h 2148923"/>
                  <a:gd name="connsiteX99" fmla="*/ 2259611 w 3754094"/>
                  <a:gd name="connsiteY99" fmla="*/ 993042 h 2148923"/>
                  <a:gd name="connsiteX100" fmla="*/ 2471268 w 3754094"/>
                  <a:gd name="connsiteY100" fmla="*/ 871588 h 2148923"/>
                  <a:gd name="connsiteX101" fmla="*/ 2472113 w 3754094"/>
                  <a:gd name="connsiteY101" fmla="*/ 863649 h 2148923"/>
                  <a:gd name="connsiteX102" fmla="*/ 2252516 w 3754094"/>
                  <a:gd name="connsiteY102" fmla="*/ 737297 h 2148923"/>
                  <a:gd name="connsiteX103" fmla="*/ 2238833 w 3754094"/>
                  <a:gd name="connsiteY103" fmla="*/ 737297 h 2148923"/>
                  <a:gd name="connsiteX104" fmla="*/ 2129879 w 3754094"/>
                  <a:gd name="connsiteY104" fmla="*/ 800473 h 2148923"/>
                  <a:gd name="connsiteX105" fmla="*/ 2129879 w 3754094"/>
                  <a:gd name="connsiteY105" fmla="*/ 808412 h 2148923"/>
                  <a:gd name="connsiteX106" fmla="*/ 2245759 w 3754094"/>
                  <a:gd name="connsiteY106" fmla="*/ 875980 h 2148923"/>
                  <a:gd name="connsiteX107" fmla="*/ 2245759 w 3754094"/>
                  <a:gd name="connsiteY107" fmla="*/ 883751 h 2148923"/>
                  <a:gd name="connsiteX108" fmla="*/ 2158765 w 3754094"/>
                  <a:gd name="connsiteY108" fmla="*/ 934427 h 2148923"/>
                  <a:gd name="connsiteX109" fmla="*/ 2158765 w 3754094"/>
                  <a:gd name="connsiteY109" fmla="*/ 942366 h 2148923"/>
                  <a:gd name="connsiteX110" fmla="*/ 2248969 w 3754094"/>
                  <a:gd name="connsiteY110" fmla="*/ 994394 h 2148923"/>
                  <a:gd name="connsiteX111" fmla="*/ 2260286 w 3754094"/>
                  <a:gd name="connsiteY111" fmla="*/ 993042 h 2148923"/>
                  <a:gd name="connsiteX112" fmla="*/ 1630550 w 3754094"/>
                  <a:gd name="connsiteY112" fmla="*/ 939663 h 2148923"/>
                  <a:gd name="connsiteX113" fmla="*/ 1536292 w 3754094"/>
                  <a:gd name="connsiteY113" fmla="*/ 994056 h 2148923"/>
                  <a:gd name="connsiteX114" fmla="*/ 1535448 w 3754094"/>
                  <a:gd name="connsiteY114" fmla="*/ 1001995 h 2148923"/>
                  <a:gd name="connsiteX115" fmla="*/ 1626665 w 3754094"/>
                  <a:gd name="connsiteY115" fmla="*/ 1053854 h 2148923"/>
                  <a:gd name="connsiteX116" fmla="*/ 1640347 w 3754094"/>
                  <a:gd name="connsiteY116" fmla="*/ 1053854 h 2148923"/>
                  <a:gd name="connsiteX117" fmla="*/ 1734605 w 3754094"/>
                  <a:gd name="connsiteY117" fmla="*/ 999461 h 2148923"/>
                  <a:gd name="connsiteX118" fmla="*/ 1734605 w 3754094"/>
                  <a:gd name="connsiteY118" fmla="*/ 991691 h 2148923"/>
                  <a:gd name="connsiteX119" fmla="*/ 1644402 w 3754094"/>
                  <a:gd name="connsiteY119" fmla="*/ 939495 h 2148923"/>
                  <a:gd name="connsiteX120" fmla="*/ 1631226 w 3754094"/>
                  <a:gd name="connsiteY120" fmla="*/ 939663 h 2148923"/>
                  <a:gd name="connsiteX121" fmla="*/ 1493386 w 3754094"/>
                  <a:gd name="connsiteY121" fmla="*/ 1020070 h 2148923"/>
                  <a:gd name="connsiteX122" fmla="*/ 1399129 w 3754094"/>
                  <a:gd name="connsiteY122" fmla="*/ 1074462 h 2148923"/>
                  <a:gd name="connsiteX123" fmla="*/ 1399129 w 3754094"/>
                  <a:gd name="connsiteY123" fmla="*/ 1082402 h 2148923"/>
                  <a:gd name="connsiteX124" fmla="*/ 1489163 w 3754094"/>
                  <a:gd name="connsiteY124" fmla="*/ 1134429 h 2148923"/>
                  <a:gd name="connsiteX125" fmla="*/ 1503015 w 3754094"/>
                  <a:gd name="connsiteY125" fmla="*/ 1134429 h 2148923"/>
                  <a:gd name="connsiteX126" fmla="*/ 1597273 w 3754094"/>
                  <a:gd name="connsiteY126" fmla="*/ 1080036 h 2148923"/>
                  <a:gd name="connsiteX127" fmla="*/ 1597273 w 3754094"/>
                  <a:gd name="connsiteY127" fmla="*/ 1072097 h 2148923"/>
                  <a:gd name="connsiteX128" fmla="*/ 1507069 w 3754094"/>
                  <a:gd name="connsiteY128" fmla="*/ 1020070 h 2148923"/>
                  <a:gd name="connsiteX129" fmla="*/ 1493386 w 3754094"/>
                  <a:gd name="connsiteY129" fmla="*/ 1020070 h 2148923"/>
                  <a:gd name="connsiteX130" fmla="*/ 731385 w 3754094"/>
                  <a:gd name="connsiteY130" fmla="*/ 1868389 h 2148923"/>
                  <a:gd name="connsiteX131" fmla="*/ 745068 w 3754094"/>
                  <a:gd name="connsiteY131" fmla="*/ 1868389 h 2148923"/>
                  <a:gd name="connsiteX132" fmla="*/ 839326 w 3754094"/>
                  <a:gd name="connsiteY132" fmla="*/ 1813828 h 2148923"/>
                  <a:gd name="connsiteX133" fmla="*/ 839326 w 3754094"/>
                  <a:gd name="connsiteY133" fmla="*/ 1806058 h 2148923"/>
                  <a:gd name="connsiteX134" fmla="*/ 749122 w 3754094"/>
                  <a:gd name="connsiteY134" fmla="*/ 1753861 h 2148923"/>
                  <a:gd name="connsiteX135" fmla="*/ 735440 w 3754094"/>
                  <a:gd name="connsiteY135" fmla="*/ 1753861 h 2148923"/>
                  <a:gd name="connsiteX136" fmla="*/ 641182 w 3754094"/>
                  <a:gd name="connsiteY136" fmla="*/ 1808254 h 2148923"/>
                  <a:gd name="connsiteX137" fmla="*/ 640337 w 3754094"/>
                  <a:gd name="connsiteY137" fmla="*/ 1816193 h 2148923"/>
                  <a:gd name="connsiteX138" fmla="*/ 391686 w 3754094"/>
                  <a:gd name="connsiteY138" fmla="*/ 1655549 h 2148923"/>
                  <a:gd name="connsiteX139" fmla="*/ 297428 w 3754094"/>
                  <a:gd name="connsiteY139" fmla="*/ 1709942 h 2148923"/>
                  <a:gd name="connsiteX140" fmla="*/ 297428 w 3754094"/>
                  <a:gd name="connsiteY140" fmla="*/ 1717881 h 2148923"/>
                  <a:gd name="connsiteX141" fmla="*/ 387632 w 3754094"/>
                  <a:gd name="connsiteY141" fmla="*/ 1769909 h 2148923"/>
                  <a:gd name="connsiteX142" fmla="*/ 401315 w 3754094"/>
                  <a:gd name="connsiteY142" fmla="*/ 1769909 h 2148923"/>
                  <a:gd name="connsiteX143" fmla="*/ 495572 w 3754094"/>
                  <a:gd name="connsiteY143" fmla="*/ 1715516 h 2148923"/>
                  <a:gd name="connsiteX144" fmla="*/ 496417 w 3754094"/>
                  <a:gd name="connsiteY144" fmla="*/ 1707577 h 2148923"/>
                  <a:gd name="connsiteX145" fmla="*/ 406213 w 3754094"/>
                  <a:gd name="connsiteY145" fmla="*/ 1655549 h 2148923"/>
                  <a:gd name="connsiteX146" fmla="*/ 391348 w 3754094"/>
                  <a:gd name="connsiteY146" fmla="*/ 1655549 h 2148923"/>
                  <a:gd name="connsiteX147" fmla="*/ 566350 w 3754094"/>
                  <a:gd name="connsiteY147" fmla="*/ 1815010 h 2148923"/>
                  <a:gd name="connsiteX148" fmla="*/ 580032 w 3754094"/>
                  <a:gd name="connsiteY148" fmla="*/ 1815010 h 2148923"/>
                  <a:gd name="connsiteX149" fmla="*/ 674290 w 3754094"/>
                  <a:gd name="connsiteY149" fmla="*/ 1760618 h 2148923"/>
                  <a:gd name="connsiteX150" fmla="*/ 675135 w 3754094"/>
                  <a:gd name="connsiteY150" fmla="*/ 1752679 h 2148923"/>
                  <a:gd name="connsiteX151" fmla="*/ 584931 w 3754094"/>
                  <a:gd name="connsiteY151" fmla="*/ 1700651 h 2148923"/>
                  <a:gd name="connsiteX152" fmla="*/ 571249 w 3754094"/>
                  <a:gd name="connsiteY152" fmla="*/ 1700651 h 2148923"/>
                  <a:gd name="connsiteX153" fmla="*/ 476991 w 3754094"/>
                  <a:gd name="connsiteY153" fmla="*/ 1755044 h 2148923"/>
                  <a:gd name="connsiteX154" fmla="*/ 476991 w 3754094"/>
                  <a:gd name="connsiteY154" fmla="*/ 1762983 h 2148923"/>
                  <a:gd name="connsiteX155" fmla="*/ 946421 w 3754094"/>
                  <a:gd name="connsiteY155" fmla="*/ 1900484 h 2148923"/>
                  <a:gd name="connsiteX156" fmla="*/ 1040679 w 3754094"/>
                  <a:gd name="connsiteY156" fmla="*/ 1846092 h 2148923"/>
                  <a:gd name="connsiteX157" fmla="*/ 1041524 w 3754094"/>
                  <a:gd name="connsiteY157" fmla="*/ 1838152 h 2148923"/>
                  <a:gd name="connsiteX158" fmla="*/ 950982 w 3754094"/>
                  <a:gd name="connsiteY158" fmla="*/ 1786125 h 2148923"/>
                  <a:gd name="connsiteX159" fmla="*/ 937300 w 3754094"/>
                  <a:gd name="connsiteY159" fmla="*/ 1786125 h 2148923"/>
                  <a:gd name="connsiteX160" fmla="*/ 843042 w 3754094"/>
                  <a:gd name="connsiteY160" fmla="*/ 1840517 h 2148923"/>
                  <a:gd name="connsiteX161" fmla="*/ 842197 w 3754094"/>
                  <a:gd name="connsiteY161" fmla="*/ 1848457 h 2148923"/>
                  <a:gd name="connsiteX162" fmla="*/ 932401 w 3754094"/>
                  <a:gd name="connsiteY162" fmla="*/ 1900484 h 2148923"/>
                  <a:gd name="connsiteX163" fmla="*/ 946084 w 3754094"/>
                  <a:gd name="connsiteY163" fmla="*/ 1900484 h 2148923"/>
                  <a:gd name="connsiteX164" fmla="*/ 794393 w 3754094"/>
                  <a:gd name="connsiteY164" fmla="*/ 1980552 h 2148923"/>
                  <a:gd name="connsiteX165" fmla="*/ 808075 w 3754094"/>
                  <a:gd name="connsiteY165" fmla="*/ 1980552 h 2148923"/>
                  <a:gd name="connsiteX166" fmla="*/ 902333 w 3754094"/>
                  <a:gd name="connsiteY166" fmla="*/ 1926160 h 2148923"/>
                  <a:gd name="connsiteX167" fmla="*/ 902333 w 3754094"/>
                  <a:gd name="connsiteY167" fmla="*/ 1918221 h 2148923"/>
                  <a:gd name="connsiteX168" fmla="*/ 812298 w 3754094"/>
                  <a:gd name="connsiteY168" fmla="*/ 1866193 h 2148923"/>
                  <a:gd name="connsiteX169" fmla="*/ 798616 w 3754094"/>
                  <a:gd name="connsiteY169" fmla="*/ 1866193 h 2148923"/>
                  <a:gd name="connsiteX170" fmla="*/ 704189 w 3754094"/>
                  <a:gd name="connsiteY170" fmla="*/ 1920586 h 2148923"/>
                  <a:gd name="connsiteX171" fmla="*/ 704189 w 3754094"/>
                  <a:gd name="connsiteY171" fmla="*/ 1928356 h 2148923"/>
                  <a:gd name="connsiteX172" fmla="*/ 528681 w 3754094"/>
                  <a:gd name="connsiteY172" fmla="*/ 1575988 h 2148923"/>
                  <a:gd name="connsiteX173" fmla="*/ 434423 w 3754094"/>
                  <a:gd name="connsiteY173" fmla="*/ 1630380 h 2148923"/>
                  <a:gd name="connsiteX174" fmla="*/ 434423 w 3754094"/>
                  <a:gd name="connsiteY174" fmla="*/ 1638319 h 2148923"/>
                  <a:gd name="connsiteX175" fmla="*/ 524458 w 3754094"/>
                  <a:gd name="connsiteY175" fmla="*/ 1690347 h 2148923"/>
                  <a:gd name="connsiteX176" fmla="*/ 538140 w 3754094"/>
                  <a:gd name="connsiteY176" fmla="*/ 1690347 h 2148923"/>
                  <a:gd name="connsiteX177" fmla="*/ 632398 w 3754094"/>
                  <a:gd name="connsiteY177" fmla="*/ 1635954 h 2148923"/>
                  <a:gd name="connsiteX178" fmla="*/ 632398 w 3754094"/>
                  <a:gd name="connsiteY178" fmla="*/ 1628184 h 2148923"/>
                  <a:gd name="connsiteX179" fmla="*/ 542194 w 3754094"/>
                  <a:gd name="connsiteY179" fmla="*/ 1575988 h 2148923"/>
                  <a:gd name="connsiteX180" fmla="*/ 528681 w 3754094"/>
                  <a:gd name="connsiteY180" fmla="*/ 1575988 h 2148923"/>
                  <a:gd name="connsiteX181" fmla="*/ 1217539 w 3754094"/>
                  <a:gd name="connsiteY181" fmla="*/ 1178348 h 2148923"/>
                  <a:gd name="connsiteX182" fmla="*/ 1123281 w 3754094"/>
                  <a:gd name="connsiteY182" fmla="*/ 1232741 h 2148923"/>
                  <a:gd name="connsiteX183" fmla="*/ 1122437 w 3754094"/>
                  <a:gd name="connsiteY183" fmla="*/ 1240680 h 2148923"/>
                  <a:gd name="connsiteX184" fmla="*/ 1212640 w 3754094"/>
                  <a:gd name="connsiteY184" fmla="*/ 1292708 h 2148923"/>
                  <a:gd name="connsiteX185" fmla="*/ 1226323 w 3754094"/>
                  <a:gd name="connsiteY185" fmla="*/ 1292708 h 2148923"/>
                  <a:gd name="connsiteX186" fmla="*/ 1320581 w 3754094"/>
                  <a:gd name="connsiteY186" fmla="*/ 1238315 h 2148923"/>
                  <a:gd name="connsiteX187" fmla="*/ 1320581 w 3754094"/>
                  <a:gd name="connsiteY187" fmla="*/ 1230376 h 2148923"/>
                  <a:gd name="connsiteX188" fmla="*/ 1230377 w 3754094"/>
                  <a:gd name="connsiteY188" fmla="*/ 1178348 h 2148923"/>
                  <a:gd name="connsiteX189" fmla="*/ 1217877 w 3754094"/>
                  <a:gd name="connsiteY189" fmla="*/ 1178348 h 2148923"/>
                  <a:gd name="connsiteX190" fmla="*/ 666858 w 3754094"/>
                  <a:gd name="connsiteY190" fmla="*/ 1496426 h 2148923"/>
                  <a:gd name="connsiteX191" fmla="*/ 572600 w 3754094"/>
                  <a:gd name="connsiteY191" fmla="*/ 1550819 h 2148923"/>
                  <a:gd name="connsiteX192" fmla="*/ 572600 w 3754094"/>
                  <a:gd name="connsiteY192" fmla="*/ 1558758 h 2148923"/>
                  <a:gd name="connsiteX193" fmla="*/ 662804 w 3754094"/>
                  <a:gd name="connsiteY193" fmla="*/ 1610785 h 2148923"/>
                  <a:gd name="connsiteX194" fmla="*/ 676486 w 3754094"/>
                  <a:gd name="connsiteY194" fmla="*/ 1610785 h 2148923"/>
                  <a:gd name="connsiteX195" fmla="*/ 770744 w 3754094"/>
                  <a:gd name="connsiteY195" fmla="*/ 1556224 h 2148923"/>
                  <a:gd name="connsiteX196" fmla="*/ 771589 w 3754094"/>
                  <a:gd name="connsiteY196" fmla="*/ 1548454 h 2148923"/>
                  <a:gd name="connsiteX197" fmla="*/ 680709 w 3754094"/>
                  <a:gd name="connsiteY197" fmla="*/ 1495919 h 2148923"/>
                  <a:gd name="connsiteX198" fmla="*/ 666858 w 3754094"/>
                  <a:gd name="connsiteY198" fmla="*/ 1496426 h 2148923"/>
                  <a:gd name="connsiteX199" fmla="*/ 1356392 w 3754094"/>
                  <a:gd name="connsiteY199" fmla="*/ 1098787 h 2148923"/>
                  <a:gd name="connsiteX200" fmla="*/ 1262134 w 3754094"/>
                  <a:gd name="connsiteY200" fmla="*/ 1153179 h 2148923"/>
                  <a:gd name="connsiteX201" fmla="*/ 1262134 w 3754094"/>
                  <a:gd name="connsiteY201" fmla="*/ 1161119 h 2148923"/>
                  <a:gd name="connsiteX202" fmla="*/ 1352338 w 3754094"/>
                  <a:gd name="connsiteY202" fmla="*/ 1213146 h 2148923"/>
                  <a:gd name="connsiteX203" fmla="*/ 1366020 w 3754094"/>
                  <a:gd name="connsiteY203" fmla="*/ 1213146 h 2148923"/>
                  <a:gd name="connsiteX204" fmla="*/ 1460278 w 3754094"/>
                  <a:gd name="connsiteY204" fmla="*/ 1158753 h 2148923"/>
                  <a:gd name="connsiteX205" fmla="*/ 1461123 w 3754094"/>
                  <a:gd name="connsiteY205" fmla="*/ 1150814 h 2148923"/>
                  <a:gd name="connsiteX206" fmla="*/ 1370919 w 3754094"/>
                  <a:gd name="connsiteY206" fmla="*/ 1098787 h 2148923"/>
                  <a:gd name="connsiteX207" fmla="*/ 1356392 w 3754094"/>
                  <a:gd name="connsiteY207" fmla="*/ 1098787 h 2148923"/>
                  <a:gd name="connsiteX208" fmla="*/ 1080882 w 3754094"/>
                  <a:gd name="connsiteY208" fmla="*/ 1257910 h 2148923"/>
                  <a:gd name="connsiteX209" fmla="*/ 986625 w 3754094"/>
                  <a:gd name="connsiteY209" fmla="*/ 1312302 h 2148923"/>
                  <a:gd name="connsiteX210" fmla="*/ 986625 w 3754094"/>
                  <a:gd name="connsiteY210" fmla="*/ 1320242 h 2148923"/>
                  <a:gd name="connsiteX211" fmla="*/ 1076828 w 3754094"/>
                  <a:gd name="connsiteY211" fmla="*/ 1372269 h 2148923"/>
                  <a:gd name="connsiteX212" fmla="*/ 1090511 w 3754094"/>
                  <a:gd name="connsiteY212" fmla="*/ 1372269 h 2148923"/>
                  <a:gd name="connsiteX213" fmla="*/ 1184768 w 3754094"/>
                  <a:gd name="connsiteY213" fmla="*/ 1317877 h 2148923"/>
                  <a:gd name="connsiteX214" fmla="*/ 1185613 w 3754094"/>
                  <a:gd name="connsiteY214" fmla="*/ 1309938 h 2148923"/>
                  <a:gd name="connsiteX215" fmla="*/ 1095410 w 3754094"/>
                  <a:gd name="connsiteY215" fmla="*/ 1257910 h 2148923"/>
                  <a:gd name="connsiteX216" fmla="*/ 1080206 w 3754094"/>
                  <a:gd name="connsiteY216" fmla="*/ 1257910 h 2148923"/>
                  <a:gd name="connsiteX217" fmla="*/ 943043 w 3754094"/>
                  <a:gd name="connsiteY217" fmla="*/ 1337303 h 2148923"/>
                  <a:gd name="connsiteX218" fmla="*/ 848110 w 3754094"/>
                  <a:gd name="connsiteY218" fmla="*/ 1391695 h 2148923"/>
                  <a:gd name="connsiteX219" fmla="*/ 848110 w 3754094"/>
                  <a:gd name="connsiteY219" fmla="*/ 1399465 h 2148923"/>
                  <a:gd name="connsiteX220" fmla="*/ 938313 w 3754094"/>
                  <a:gd name="connsiteY220" fmla="*/ 1451662 h 2148923"/>
                  <a:gd name="connsiteX221" fmla="*/ 951996 w 3754094"/>
                  <a:gd name="connsiteY221" fmla="*/ 1451662 h 2148923"/>
                  <a:gd name="connsiteX222" fmla="*/ 1046254 w 3754094"/>
                  <a:gd name="connsiteY222" fmla="*/ 1397269 h 2148923"/>
                  <a:gd name="connsiteX223" fmla="*/ 1046254 w 3754094"/>
                  <a:gd name="connsiteY223" fmla="*/ 1389330 h 2148923"/>
                  <a:gd name="connsiteX224" fmla="*/ 956050 w 3754094"/>
                  <a:gd name="connsiteY224" fmla="*/ 1337303 h 2148923"/>
                  <a:gd name="connsiteX225" fmla="*/ 942367 w 3754094"/>
                  <a:gd name="connsiteY225" fmla="*/ 1337303 h 2148923"/>
                  <a:gd name="connsiteX226" fmla="*/ 805373 w 3754094"/>
                  <a:gd name="connsiteY226" fmla="*/ 1416864 h 2148923"/>
                  <a:gd name="connsiteX227" fmla="*/ 711115 w 3754094"/>
                  <a:gd name="connsiteY227" fmla="*/ 1471257 h 2148923"/>
                  <a:gd name="connsiteX228" fmla="*/ 711115 w 3754094"/>
                  <a:gd name="connsiteY228" fmla="*/ 1479196 h 2148923"/>
                  <a:gd name="connsiteX229" fmla="*/ 801319 w 3754094"/>
                  <a:gd name="connsiteY229" fmla="*/ 1531392 h 2148923"/>
                  <a:gd name="connsiteX230" fmla="*/ 815001 w 3754094"/>
                  <a:gd name="connsiteY230" fmla="*/ 1531392 h 2148923"/>
                  <a:gd name="connsiteX231" fmla="*/ 909259 w 3754094"/>
                  <a:gd name="connsiteY231" fmla="*/ 1477000 h 2148923"/>
                  <a:gd name="connsiteX232" fmla="*/ 909259 w 3754094"/>
                  <a:gd name="connsiteY232" fmla="*/ 1469061 h 2148923"/>
                  <a:gd name="connsiteX233" fmla="*/ 819224 w 3754094"/>
                  <a:gd name="connsiteY233" fmla="*/ 1417033 h 2148923"/>
                  <a:gd name="connsiteX234" fmla="*/ 804697 w 3754094"/>
                  <a:gd name="connsiteY234" fmla="*/ 1416864 h 2148923"/>
                  <a:gd name="connsiteX235" fmla="*/ 1434264 w 3754094"/>
                  <a:gd name="connsiteY235" fmla="*/ 1470243 h 2148923"/>
                  <a:gd name="connsiteX236" fmla="*/ 1528522 w 3754094"/>
                  <a:gd name="connsiteY236" fmla="*/ 1415851 h 2148923"/>
                  <a:gd name="connsiteX237" fmla="*/ 1528522 w 3754094"/>
                  <a:gd name="connsiteY237" fmla="*/ 1407911 h 2148923"/>
                  <a:gd name="connsiteX238" fmla="*/ 1438318 w 3754094"/>
                  <a:gd name="connsiteY238" fmla="*/ 1355884 h 2148923"/>
                  <a:gd name="connsiteX239" fmla="*/ 1424636 w 3754094"/>
                  <a:gd name="connsiteY239" fmla="*/ 1355884 h 2148923"/>
                  <a:gd name="connsiteX240" fmla="*/ 1330378 w 3754094"/>
                  <a:gd name="connsiteY240" fmla="*/ 1410277 h 2148923"/>
                  <a:gd name="connsiteX241" fmla="*/ 1329534 w 3754094"/>
                  <a:gd name="connsiteY241" fmla="*/ 1418216 h 2148923"/>
                  <a:gd name="connsiteX242" fmla="*/ 1419737 w 3754094"/>
                  <a:gd name="connsiteY242" fmla="*/ 1470243 h 2148923"/>
                  <a:gd name="connsiteX243" fmla="*/ 1433589 w 3754094"/>
                  <a:gd name="connsiteY243" fmla="*/ 1470243 h 2148923"/>
                  <a:gd name="connsiteX244" fmla="*/ 2719582 w 3754094"/>
                  <a:gd name="connsiteY244" fmla="*/ 311786 h 2148923"/>
                  <a:gd name="connsiteX245" fmla="*/ 2625324 w 3754094"/>
                  <a:gd name="connsiteY245" fmla="*/ 366178 h 2148923"/>
                  <a:gd name="connsiteX246" fmla="*/ 2624479 w 3754094"/>
                  <a:gd name="connsiteY246" fmla="*/ 374117 h 2148923"/>
                  <a:gd name="connsiteX247" fmla="*/ 2714683 w 3754094"/>
                  <a:gd name="connsiteY247" fmla="*/ 426145 h 2148923"/>
                  <a:gd name="connsiteX248" fmla="*/ 2728365 w 3754094"/>
                  <a:gd name="connsiteY248" fmla="*/ 426145 h 2148923"/>
                  <a:gd name="connsiteX249" fmla="*/ 2822623 w 3754094"/>
                  <a:gd name="connsiteY249" fmla="*/ 371752 h 2148923"/>
                  <a:gd name="connsiteX250" fmla="*/ 2823468 w 3754094"/>
                  <a:gd name="connsiteY250" fmla="*/ 363813 h 2148923"/>
                  <a:gd name="connsiteX251" fmla="*/ 2732588 w 3754094"/>
                  <a:gd name="connsiteY251" fmla="*/ 310603 h 2148923"/>
                  <a:gd name="connsiteX252" fmla="*/ 2718906 w 3754094"/>
                  <a:gd name="connsiteY252" fmla="*/ 311786 h 2148923"/>
                  <a:gd name="connsiteX253" fmla="*/ 2552688 w 3754094"/>
                  <a:gd name="connsiteY253" fmla="*/ 408070 h 2148923"/>
                  <a:gd name="connsiteX254" fmla="*/ 2457755 w 3754094"/>
                  <a:gd name="connsiteY254" fmla="*/ 462632 h 2148923"/>
                  <a:gd name="connsiteX255" fmla="*/ 2457755 w 3754094"/>
                  <a:gd name="connsiteY255" fmla="*/ 470571 h 2148923"/>
                  <a:gd name="connsiteX256" fmla="*/ 2547789 w 3754094"/>
                  <a:gd name="connsiteY256" fmla="*/ 522598 h 2148923"/>
                  <a:gd name="connsiteX257" fmla="*/ 2561641 w 3754094"/>
                  <a:gd name="connsiteY257" fmla="*/ 522598 h 2148923"/>
                  <a:gd name="connsiteX258" fmla="*/ 2655898 w 3754094"/>
                  <a:gd name="connsiteY258" fmla="*/ 468206 h 2148923"/>
                  <a:gd name="connsiteX259" fmla="*/ 2655898 w 3754094"/>
                  <a:gd name="connsiteY259" fmla="*/ 460266 h 2148923"/>
                  <a:gd name="connsiteX260" fmla="*/ 2565864 w 3754094"/>
                  <a:gd name="connsiteY260" fmla="*/ 408239 h 2148923"/>
                  <a:gd name="connsiteX261" fmla="*/ 2552012 w 3754094"/>
                  <a:gd name="connsiteY261" fmla="*/ 408070 h 2148923"/>
                  <a:gd name="connsiteX262" fmla="*/ 2856745 w 3754094"/>
                  <a:gd name="connsiteY262" fmla="*/ 232224 h 2148923"/>
                  <a:gd name="connsiteX263" fmla="*/ 2762487 w 3754094"/>
                  <a:gd name="connsiteY263" fmla="*/ 286616 h 2148923"/>
                  <a:gd name="connsiteX264" fmla="*/ 2761643 w 3754094"/>
                  <a:gd name="connsiteY264" fmla="*/ 294555 h 2148923"/>
                  <a:gd name="connsiteX265" fmla="*/ 2851846 w 3754094"/>
                  <a:gd name="connsiteY265" fmla="*/ 346583 h 2148923"/>
                  <a:gd name="connsiteX266" fmla="*/ 2865529 w 3754094"/>
                  <a:gd name="connsiteY266" fmla="*/ 346583 h 2148923"/>
                  <a:gd name="connsiteX267" fmla="*/ 2959787 w 3754094"/>
                  <a:gd name="connsiteY267" fmla="*/ 292191 h 2148923"/>
                  <a:gd name="connsiteX268" fmla="*/ 2959787 w 3754094"/>
                  <a:gd name="connsiteY268" fmla="*/ 284251 h 2148923"/>
                  <a:gd name="connsiteX269" fmla="*/ 2869583 w 3754094"/>
                  <a:gd name="connsiteY269" fmla="*/ 232224 h 2148923"/>
                  <a:gd name="connsiteX270" fmla="*/ 2856576 w 3754094"/>
                  <a:gd name="connsiteY270" fmla="*/ 232224 h 2148923"/>
                  <a:gd name="connsiteX271" fmla="*/ 2095251 w 3754094"/>
                  <a:gd name="connsiteY271" fmla="*/ 939663 h 2148923"/>
                  <a:gd name="connsiteX272" fmla="*/ 2189509 w 3754094"/>
                  <a:gd name="connsiteY272" fmla="*/ 885102 h 2148923"/>
                  <a:gd name="connsiteX273" fmla="*/ 2190353 w 3754094"/>
                  <a:gd name="connsiteY273" fmla="*/ 877332 h 2148923"/>
                  <a:gd name="connsiteX274" fmla="*/ 2099643 w 3754094"/>
                  <a:gd name="connsiteY274" fmla="*/ 825135 h 2148923"/>
                  <a:gd name="connsiteX275" fmla="*/ 2085960 w 3754094"/>
                  <a:gd name="connsiteY275" fmla="*/ 825135 h 2148923"/>
                  <a:gd name="connsiteX276" fmla="*/ 1991702 w 3754094"/>
                  <a:gd name="connsiteY276" fmla="*/ 879528 h 2148923"/>
                  <a:gd name="connsiteX277" fmla="*/ 1991702 w 3754094"/>
                  <a:gd name="connsiteY277" fmla="*/ 887467 h 2148923"/>
                  <a:gd name="connsiteX278" fmla="*/ 2081906 w 3754094"/>
                  <a:gd name="connsiteY278" fmla="*/ 939495 h 2148923"/>
                  <a:gd name="connsiteX279" fmla="*/ 2095082 w 3754094"/>
                  <a:gd name="connsiteY279" fmla="*/ 939663 h 2148923"/>
                  <a:gd name="connsiteX280" fmla="*/ 3007422 w 3754094"/>
                  <a:gd name="connsiteY280" fmla="*/ 152155 h 2148923"/>
                  <a:gd name="connsiteX281" fmla="*/ 2993740 w 3754094"/>
                  <a:gd name="connsiteY281" fmla="*/ 152155 h 2148923"/>
                  <a:gd name="connsiteX282" fmla="*/ 2899482 w 3754094"/>
                  <a:gd name="connsiteY282" fmla="*/ 206548 h 2148923"/>
                  <a:gd name="connsiteX283" fmla="*/ 2898637 w 3754094"/>
                  <a:gd name="connsiteY283" fmla="*/ 214487 h 2148923"/>
                  <a:gd name="connsiteX284" fmla="*/ 2988841 w 3754094"/>
                  <a:gd name="connsiteY284" fmla="*/ 266515 h 2148923"/>
                  <a:gd name="connsiteX285" fmla="*/ 3002524 w 3754094"/>
                  <a:gd name="connsiteY285" fmla="*/ 266515 h 2148923"/>
                  <a:gd name="connsiteX286" fmla="*/ 3096781 w 3754094"/>
                  <a:gd name="connsiteY286" fmla="*/ 212123 h 2148923"/>
                  <a:gd name="connsiteX287" fmla="*/ 3097626 w 3754094"/>
                  <a:gd name="connsiteY287" fmla="*/ 204183 h 2148923"/>
                  <a:gd name="connsiteX288" fmla="*/ 1571597 w 3754094"/>
                  <a:gd name="connsiteY288" fmla="*/ 1390682 h 2148923"/>
                  <a:gd name="connsiteX289" fmla="*/ 1665855 w 3754094"/>
                  <a:gd name="connsiteY289" fmla="*/ 1336289 h 2148923"/>
                  <a:gd name="connsiteX290" fmla="*/ 1666699 w 3754094"/>
                  <a:gd name="connsiteY290" fmla="*/ 1328350 h 2148923"/>
                  <a:gd name="connsiteX291" fmla="*/ 1575989 w 3754094"/>
                  <a:gd name="connsiteY291" fmla="*/ 1276323 h 2148923"/>
                  <a:gd name="connsiteX292" fmla="*/ 1562306 w 3754094"/>
                  <a:gd name="connsiteY292" fmla="*/ 1276323 h 2148923"/>
                  <a:gd name="connsiteX293" fmla="*/ 1468048 w 3754094"/>
                  <a:gd name="connsiteY293" fmla="*/ 1330715 h 2148923"/>
                  <a:gd name="connsiteX294" fmla="*/ 1468048 w 3754094"/>
                  <a:gd name="connsiteY294" fmla="*/ 1338654 h 2148923"/>
                  <a:gd name="connsiteX295" fmla="*/ 1558252 w 3754094"/>
                  <a:gd name="connsiteY295" fmla="*/ 1390682 h 2148923"/>
                  <a:gd name="connsiteX296" fmla="*/ 1571428 w 3754094"/>
                  <a:gd name="connsiteY296" fmla="*/ 1390682 h 2148923"/>
                  <a:gd name="connsiteX297" fmla="*/ 3260803 w 3754094"/>
                  <a:gd name="connsiteY297" fmla="*/ 415334 h 2148923"/>
                  <a:gd name="connsiteX298" fmla="*/ 3355061 w 3754094"/>
                  <a:gd name="connsiteY298" fmla="*/ 360942 h 2148923"/>
                  <a:gd name="connsiteX299" fmla="*/ 3355905 w 3754094"/>
                  <a:gd name="connsiteY299" fmla="*/ 353002 h 2148923"/>
                  <a:gd name="connsiteX300" fmla="*/ 3265195 w 3754094"/>
                  <a:gd name="connsiteY300" fmla="*/ 300974 h 2148923"/>
                  <a:gd name="connsiteX301" fmla="*/ 3251513 w 3754094"/>
                  <a:gd name="connsiteY301" fmla="*/ 300974 h 2148923"/>
                  <a:gd name="connsiteX302" fmla="*/ 3157255 w 3754094"/>
                  <a:gd name="connsiteY302" fmla="*/ 355367 h 2148923"/>
                  <a:gd name="connsiteX303" fmla="*/ 3156410 w 3754094"/>
                  <a:gd name="connsiteY303" fmla="*/ 363306 h 2148923"/>
                  <a:gd name="connsiteX304" fmla="*/ 3246614 w 3754094"/>
                  <a:gd name="connsiteY304" fmla="*/ 415334 h 2148923"/>
                  <a:gd name="connsiteX305" fmla="*/ 3260803 w 3754094"/>
                  <a:gd name="connsiteY305" fmla="*/ 415334 h 2148923"/>
                  <a:gd name="connsiteX306" fmla="*/ 2994246 w 3754094"/>
                  <a:gd name="connsiteY306" fmla="*/ 420571 h 2148923"/>
                  <a:gd name="connsiteX307" fmla="*/ 3088504 w 3754094"/>
                  <a:gd name="connsiteY307" fmla="*/ 366009 h 2148923"/>
                  <a:gd name="connsiteX308" fmla="*/ 3088504 w 3754094"/>
                  <a:gd name="connsiteY308" fmla="*/ 358239 h 2148923"/>
                  <a:gd name="connsiteX309" fmla="*/ 2998301 w 3754094"/>
                  <a:gd name="connsiteY309" fmla="*/ 306042 h 2148923"/>
                  <a:gd name="connsiteX310" fmla="*/ 2984618 w 3754094"/>
                  <a:gd name="connsiteY310" fmla="*/ 306042 h 2148923"/>
                  <a:gd name="connsiteX311" fmla="*/ 2891205 w 3754094"/>
                  <a:gd name="connsiteY311" fmla="*/ 361279 h 2148923"/>
                  <a:gd name="connsiteX312" fmla="*/ 2890360 w 3754094"/>
                  <a:gd name="connsiteY312" fmla="*/ 369219 h 2148923"/>
                  <a:gd name="connsiteX313" fmla="*/ 2980564 w 3754094"/>
                  <a:gd name="connsiteY313" fmla="*/ 421246 h 2148923"/>
                  <a:gd name="connsiteX314" fmla="*/ 2994922 w 3754094"/>
                  <a:gd name="connsiteY314" fmla="*/ 420571 h 2148923"/>
                  <a:gd name="connsiteX315" fmla="*/ 3136984 w 3754094"/>
                  <a:gd name="connsiteY315" fmla="*/ 226143 h 2148923"/>
                  <a:gd name="connsiteX316" fmla="*/ 3123302 w 3754094"/>
                  <a:gd name="connsiteY316" fmla="*/ 226143 h 2148923"/>
                  <a:gd name="connsiteX317" fmla="*/ 3028706 w 3754094"/>
                  <a:gd name="connsiteY317" fmla="*/ 281380 h 2148923"/>
                  <a:gd name="connsiteX318" fmla="*/ 3028706 w 3754094"/>
                  <a:gd name="connsiteY318" fmla="*/ 289319 h 2148923"/>
                  <a:gd name="connsiteX319" fmla="*/ 3118910 w 3754094"/>
                  <a:gd name="connsiteY319" fmla="*/ 341347 h 2148923"/>
                  <a:gd name="connsiteX320" fmla="*/ 3132592 w 3754094"/>
                  <a:gd name="connsiteY320" fmla="*/ 341347 h 2148923"/>
                  <a:gd name="connsiteX321" fmla="*/ 3226850 w 3754094"/>
                  <a:gd name="connsiteY321" fmla="*/ 286785 h 2148923"/>
                  <a:gd name="connsiteX322" fmla="*/ 3226850 w 3754094"/>
                  <a:gd name="connsiteY322" fmla="*/ 279015 h 2148923"/>
                  <a:gd name="connsiteX323" fmla="*/ 3165870 w 3754094"/>
                  <a:gd name="connsiteY323" fmla="*/ 209251 h 2148923"/>
                  <a:gd name="connsiteX324" fmla="*/ 3385467 w 3754094"/>
                  <a:gd name="connsiteY324" fmla="*/ 335772 h 2148923"/>
                  <a:gd name="connsiteX325" fmla="*/ 3399149 w 3754094"/>
                  <a:gd name="connsiteY325" fmla="*/ 335772 h 2148923"/>
                  <a:gd name="connsiteX326" fmla="*/ 3493407 w 3754094"/>
                  <a:gd name="connsiteY326" fmla="*/ 281380 h 2148923"/>
                  <a:gd name="connsiteX327" fmla="*/ 3493407 w 3754094"/>
                  <a:gd name="connsiteY327" fmla="*/ 273440 h 2148923"/>
                  <a:gd name="connsiteX328" fmla="*/ 3273810 w 3754094"/>
                  <a:gd name="connsiteY328" fmla="*/ 147088 h 2148923"/>
                  <a:gd name="connsiteX329" fmla="*/ 3260128 w 3754094"/>
                  <a:gd name="connsiteY329" fmla="*/ 147088 h 2148923"/>
                  <a:gd name="connsiteX330" fmla="*/ 3165870 w 3754094"/>
                  <a:gd name="connsiteY330" fmla="*/ 201649 h 2148923"/>
                  <a:gd name="connsiteX331" fmla="*/ 3165870 w 3754094"/>
                  <a:gd name="connsiteY331" fmla="*/ 209251 h 2148923"/>
                  <a:gd name="connsiteX332" fmla="*/ 2847623 w 3754094"/>
                  <a:gd name="connsiteY332" fmla="*/ 385604 h 2148923"/>
                  <a:gd name="connsiteX333" fmla="*/ 2753366 w 3754094"/>
                  <a:gd name="connsiteY333" fmla="*/ 439996 h 2148923"/>
                  <a:gd name="connsiteX334" fmla="*/ 2753366 w 3754094"/>
                  <a:gd name="connsiteY334" fmla="*/ 447936 h 2148923"/>
                  <a:gd name="connsiteX335" fmla="*/ 2843400 w 3754094"/>
                  <a:gd name="connsiteY335" fmla="*/ 499963 h 2148923"/>
                  <a:gd name="connsiteX336" fmla="*/ 2857252 w 3754094"/>
                  <a:gd name="connsiteY336" fmla="*/ 499963 h 2148923"/>
                  <a:gd name="connsiteX337" fmla="*/ 2951509 w 3754094"/>
                  <a:gd name="connsiteY337" fmla="*/ 445570 h 2148923"/>
                  <a:gd name="connsiteX338" fmla="*/ 2951509 w 3754094"/>
                  <a:gd name="connsiteY338" fmla="*/ 437631 h 2148923"/>
                  <a:gd name="connsiteX339" fmla="*/ 2861306 w 3754094"/>
                  <a:gd name="connsiteY339" fmla="*/ 385604 h 2148923"/>
                  <a:gd name="connsiteX340" fmla="*/ 2847623 w 3754094"/>
                  <a:gd name="connsiteY340" fmla="*/ 386111 h 2148923"/>
                  <a:gd name="connsiteX341" fmla="*/ 1810788 w 3754094"/>
                  <a:gd name="connsiteY341" fmla="*/ 984765 h 2148923"/>
                  <a:gd name="connsiteX342" fmla="*/ 1716531 w 3754094"/>
                  <a:gd name="connsiteY342" fmla="*/ 1039158 h 2148923"/>
                  <a:gd name="connsiteX343" fmla="*/ 1716531 w 3754094"/>
                  <a:gd name="connsiteY343" fmla="*/ 1047097 h 2148923"/>
                  <a:gd name="connsiteX344" fmla="*/ 1806734 w 3754094"/>
                  <a:gd name="connsiteY344" fmla="*/ 1099125 h 2148923"/>
                  <a:gd name="connsiteX345" fmla="*/ 1820417 w 3754094"/>
                  <a:gd name="connsiteY345" fmla="*/ 1099125 h 2148923"/>
                  <a:gd name="connsiteX346" fmla="*/ 1914675 w 3754094"/>
                  <a:gd name="connsiteY346" fmla="*/ 1044732 h 2148923"/>
                  <a:gd name="connsiteX347" fmla="*/ 1915519 w 3754094"/>
                  <a:gd name="connsiteY347" fmla="*/ 1036793 h 2148923"/>
                  <a:gd name="connsiteX348" fmla="*/ 1825315 w 3754094"/>
                  <a:gd name="connsiteY348" fmla="*/ 984765 h 2148923"/>
                  <a:gd name="connsiteX349" fmla="*/ 1810788 w 3754094"/>
                  <a:gd name="connsiteY349" fmla="*/ 984765 h 2148923"/>
                  <a:gd name="connsiteX350" fmla="*/ 3109450 w 3754094"/>
                  <a:gd name="connsiteY350" fmla="*/ 494896 h 2148923"/>
                  <a:gd name="connsiteX351" fmla="*/ 3123133 w 3754094"/>
                  <a:gd name="connsiteY351" fmla="*/ 494896 h 2148923"/>
                  <a:gd name="connsiteX352" fmla="*/ 3217391 w 3754094"/>
                  <a:gd name="connsiteY352" fmla="*/ 440503 h 2148923"/>
                  <a:gd name="connsiteX353" fmla="*/ 3218235 w 3754094"/>
                  <a:gd name="connsiteY353" fmla="*/ 432564 h 2148923"/>
                  <a:gd name="connsiteX354" fmla="*/ 3128032 w 3754094"/>
                  <a:gd name="connsiteY354" fmla="*/ 380536 h 2148923"/>
                  <a:gd name="connsiteX355" fmla="*/ 3114349 w 3754094"/>
                  <a:gd name="connsiteY355" fmla="*/ 380536 h 2148923"/>
                  <a:gd name="connsiteX356" fmla="*/ 3020091 w 3754094"/>
                  <a:gd name="connsiteY356" fmla="*/ 435097 h 2148923"/>
                  <a:gd name="connsiteX357" fmla="*/ 3019247 w 3754094"/>
                  <a:gd name="connsiteY357" fmla="*/ 442868 h 2148923"/>
                  <a:gd name="connsiteX358" fmla="*/ 1948628 w 3754094"/>
                  <a:gd name="connsiteY358" fmla="*/ 905204 h 2148923"/>
                  <a:gd name="connsiteX359" fmla="*/ 1854370 w 3754094"/>
                  <a:gd name="connsiteY359" fmla="*/ 959596 h 2148923"/>
                  <a:gd name="connsiteX360" fmla="*/ 1854370 w 3754094"/>
                  <a:gd name="connsiteY360" fmla="*/ 967536 h 2148923"/>
                  <a:gd name="connsiteX361" fmla="*/ 1944574 w 3754094"/>
                  <a:gd name="connsiteY361" fmla="*/ 1019563 h 2148923"/>
                  <a:gd name="connsiteX362" fmla="*/ 1958256 w 3754094"/>
                  <a:gd name="connsiteY362" fmla="*/ 1019563 h 2148923"/>
                  <a:gd name="connsiteX363" fmla="*/ 2052514 w 3754094"/>
                  <a:gd name="connsiteY363" fmla="*/ 965171 h 2148923"/>
                  <a:gd name="connsiteX364" fmla="*/ 2053358 w 3754094"/>
                  <a:gd name="connsiteY364" fmla="*/ 957400 h 2148923"/>
                  <a:gd name="connsiteX365" fmla="*/ 1963155 w 3754094"/>
                  <a:gd name="connsiteY365" fmla="*/ 905204 h 2148923"/>
                  <a:gd name="connsiteX366" fmla="*/ 1948628 w 3754094"/>
                  <a:gd name="connsiteY366" fmla="*/ 905204 h 2148923"/>
                  <a:gd name="connsiteX367" fmla="*/ 868887 w 3754094"/>
                  <a:gd name="connsiteY367" fmla="*/ 1788828 h 2148923"/>
                  <a:gd name="connsiteX368" fmla="*/ 882569 w 3754094"/>
                  <a:gd name="connsiteY368" fmla="*/ 1788828 h 2148923"/>
                  <a:gd name="connsiteX369" fmla="*/ 976827 w 3754094"/>
                  <a:gd name="connsiteY369" fmla="*/ 1734435 h 2148923"/>
                  <a:gd name="connsiteX370" fmla="*/ 977672 w 3754094"/>
                  <a:gd name="connsiteY370" fmla="*/ 1726496 h 2148923"/>
                  <a:gd name="connsiteX371" fmla="*/ 887468 w 3754094"/>
                  <a:gd name="connsiteY371" fmla="*/ 1674468 h 2148923"/>
                  <a:gd name="connsiteX372" fmla="*/ 873785 w 3754094"/>
                  <a:gd name="connsiteY372" fmla="*/ 1674468 h 2148923"/>
                  <a:gd name="connsiteX373" fmla="*/ 779528 w 3754094"/>
                  <a:gd name="connsiteY373" fmla="*/ 1729536 h 2148923"/>
                  <a:gd name="connsiteX374" fmla="*/ 779528 w 3754094"/>
                  <a:gd name="connsiteY374" fmla="*/ 1737476 h 2148923"/>
                  <a:gd name="connsiteX375" fmla="*/ 708750 w 3754094"/>
                  <a:gd name="connsiteY375" fmla="*/ 1621089 h 2148923"/>
                  <a:gd name="connsiteX376" fmla="*/ 614324 w 3754094"/>
                  <a:gd name="connsiteY376" fmla="*/ 1675482 h 2148923"/>
                  <a:gd name="connsiteX377" fmla="*/ 614324 w 3754094"/>
                  <a:gd name="connsiteY377" fmla="*/ 1683421 h 2148923"/>
                  <a:gd name="connsiteX378" fmla="*/ 704527 w 3754094"/>
                  <a:gd name="connsiteY378" fmla="*/ 1735449 h 2148923"/>
                  <a:gd name="connsiteX379" fmla="*/ 718210 w 3754094"/>
                  <a:gd name="connsiteY379" fmla="*/ 1735449 h 2148923"/>
                  <a:gd name="connsiteX380" fmla="*/ 812467 w 3754094"/>
                  <a:gd name="connsiteY380" fmla="*/ 1681056 h 2148923"/>
                  <a:gd name="connsiteX381" fmla="*/ 812467 w 3754094"/>
                  <a:gd name="connsiteY381" fmla="*/ 1673117 h 2148923"/>
                  <a:gd name="connsiteX382" fmla="*/ 722433 w 3754094"/>
                  <a:gd name="connsiteY382" fmla="*/ 1621089 h 2148923"/>
                  <a:gd name="connsiteX383" fmla="*/ 708750 w 3754094"/>
                  <a:gd name="connsiteY383" fmla="*/ 1621089 h 2148923"/>
                  <a:gd name="connsiteX384" fmla="*/ 1020240 w 3754094"/>
                  <a:gd name="connsiteY384" fmla="*/ 1708928 h 2148923"/>
                  <a:gd name="connsiteX385" fmla="*/ 1114497 w 3754094"/>
                  <a:gd name="connsiteY385" fmla="*/ 1654536 h 2148923"/>
                  <a:gd name="connsiteX386" fmla="*/ 1114497 w 3754094"/>
                  <a:gd name="connsiteY386" fmla="*/ 1646596 h 2148923"/>
                  <a:gd name="connsiteX387" fmla="*/ 1025138 w 3754094"/>
                  <a:gd name="connsiteY387" fmla="*/ 1594400 h 2148923"/>
                  <a:gd name="connsiteX388" fmla="*/ 1011456 w 3754094"/>
                  <a:gd name="connsiteY388" fmla="*/ 1594400 h 2148923"/>
                  <a:gd name="connsiteX389" fmla="*/ 917198 w 3754094"/>
                  <a:gd name="connsiteY389" fmla="*/ 1649468 h 2148923"/>
                  <a:gd name="connsiteX390" fmla="*/ 917198 w 3754094"/>
                  <a:gd name="connsiteY390" fmla="*/ 1657238 h 2148923"/>
                  <a:gd name="connsiteX391" fmla="*/ 1007233 w 3754094"/>
                  <a:gd name="connsiteY391" fmla="*/ 1709435 h 2148923"/>
                  <a:gd name="connsiteX392" fmla="*/ 1020240 w 3754094"/>
                  <a:gd name="connsiteY392" fmla="*/ 1708928 h 2148923"/>
                  <a:gd name="connsiteX393" fmla="*/ 1158079 w 3754094"/>
                  <a:gd name="connsiteY393" fmla="*/ 1629367 h 2148923"/>
                  <a:gd name="connsiteX394" fmla="*/ 1252337 w 3754094"/>
                  <a:gd name="connsiteY394" fmla="*/ 1574974 h 2148923"/>
                  <a:gd name="connsiteX395" fmla="*/ 1252337 w 3754094"/>
                  <a:gd name="connsiteY395" fmla="*/ 1567035 h 2148923"/>
                  <a:gd name="connsiteX396" fmla="*/ 1162133 w 3754094"/>
                  <a:gd name="connsiteY396" fmla="*/ 1515007 h 2148923"/>
                  <a:gd name="connsiteX397" fmla="*/ 1148451 w 3754094"/>
                  <a:gd name="connsiteY397" fmla="*/ 1515007 h 2148923"/>
                  <a:gd name="connsiteX398" fmla="*/ 1054193 w 3754094"/>
                  <a:gd name="connsiteY398" fmla="*/ 1569400 h 2148923"/>
                  <a:gd name="connsiteX399" fmla="*/ 1054193 w 3754094"/>
                  <a:gd name="connsiteY399" fmla="*/ 1577339 h 2148923"/>
                  <a:gd name="connsiteX400" fmla="*/ 1144396 w 3754094"/>
                  <a:gd name="connsiteY400" fmla="*/ 1629367 h 2148923"/>
                  <a:gd name="connsiteX401" fmla="*/ 1158079 w 3754094"/>
                  <a:gd name="connsiteY401" fmla="*/ 1629367 h 2148923"/>
                  <a:gd name="connsiteX402" fmla="*/ 1295918 w 3754094"/>
                  <a:gd name="connsiteY402" fmla="*/ 1549805 h 2148923"/>
                  <a:gd name="connsiteX403" fmla="*/ 1390176 w 3754094"/>
                  <a:gd name="connsiteY403" fmla="*/ 1495413 h 2148923"/>
                  <a:gd name="connsiteX404" fmla="*/ 1390176 w 3754094"/>
                  <a:gd name="connsiteY404" fmla="*/ 1487473 h 2148923"/>
                  <a:gd name="connsiteX405" fmla="*/ 1300141 w 3754094"/>
                  <a:gd name="connsiteY405" fmla="*/ 1435446 h 2148923"/>
                  <a:gd name="connsiteX406" fmla="*/ 1286290 w 3754094"/>
                  <a:gd name="connsiteY406" fmla="*/ 1435446 h 2148923"/>
                  <a:gd name="connsiteX407" fmla="*/ 1192032 w 3754094"/>
                  <a:gd name="connsiteY407" fmla="*/ 1489838 h 2148923"/>
                  <a:gd name="connsiteX408" fmla="*/ 1192032 w 3754094"/>
                  <a:gd name="connsiteY408" fmla="*/ 1497777 h 2148923"/>
                  <a:gd name="connsiteX409" fmla="*/ 1282236 w 3754094"/>
                  <a:gd name="connsiteY409" fmla="*/ 1549805 h 2148923"/>
                  <a:gd name="connsiteX410" fmla="*/ 1295918 w 3754094"/>
                  <a:gd name="connsiteY410" fmla="*/ 1549805 h 2148923"/>
                  <a:gd name="connsiteX411" fmla="*/ 846420 w 3754094"/>
                  <a:gd name="connsiteY411" fmla="*/ 1541528 h 2148923"/>
                  <a:gd name="connsiteX412" fmla="*/ 752163 w 3754094"/>
                  <a:gd name="connsiteY412" fmla="*/ 1595920 h 2148923"/>
                  <a:gd name="connsiteX413" fmla="*/ 752163 w 3754094"/>
                  <a:gd name="connsiteY413" fmla="*/ 1603859 h 2148923"/>
                  <a:gd name="connsiteX414" fmla="*/ 842366 w 3754094"/>
                  <a:gd name="connsiteY414" fmla="*/ 1655887 h 2148923"/>
                  <a:gd name="connsiteX415" fmla="*/ 856049 w 3754094"/>
                  <a:gd name="connsiteY415" fmla="*/ 1655887 h 2148923"/>
                  <a:gd name="connsiteX416" fmla="*/ 950307 w 3754094"/>
                  <a:gd name="connsiteY416" fmla="*/ 1601495 h 2148923"/>
                  <a:gd name="connsiteX417" fmla="*/ 951151 w 3754094"/>
                  <a:gd name="connsiteY417" fmla="*/ 1593556 h 2148923"/>
                  <a:gd name="connsiteX418" fmla="*/ 860948 w 3754094"/>
                  <a:gd name="connsiteY418" fmla="*/ 1541528 h 2148923"/>
                  <a:gd name="connsiteX419" fmla="*/ 846420 w 3754094"/>
                  <a:gd name="connsiteY419" fmla="*/ 1541528 h 2148923"/>
                  <a:gd name="connsiteX420" fmla="*/ 984260 w 3754094"/>
                  <a:gd name="connsiteY420" fmla="*/ 1461966 h 2148923"/>
                  <a:gd name="connsiteX421" fmla="*/ 890002 w 3754094"/>
                  <a:gd name="connsiteY421" fmla="*/ 1516359 h 2148923"/>
                  <a:gd name="connsiteX422" fmla="*/ 890002 w 3754094"/>
                  <a:gd name="connsiteY422" fmla="*/ 1524298 h 2148923"/>
                  <a:gd name="connsiteX423" fmla="*/ 980205 w 3754094"/>
                  <a:gd name="connsiteY423" fmla="*/ 1576325 h 2148923"/>
                  <a:gd name="connsiteX424" fmla="*/ 993888 w 3754094"/>
                  <a:gd name="connsiteY424" fmla="*/ 1576325 h 2148923"/>
                  <a:gd name="connsiteX425" fmla="*/ 1088146 w 3754094"/>
                  <a:gd name="connsiteY425" fmla="*/ 1521764 h 2148923"/>
                  <a:gd name="connsiteX426" fmla="*/ 1088990 w 3754094"/>
                  <a:gd name="connsiteY426" fmla="*/ 1513994 h 2148923"/>
                  <a:gd name="connsiteX427" fmla="*/ 998787 w 3754094"/>
                  <a:gd name="connsiteY427" fmla="*/ 1461797 h 2148923"/>
                  <a:gd name="connsiteX428" fmla="*/ 984766 w 3754094"/>
                  <a:gd name="connsiteY428" fmla="*/ 1461966 h 2148923"/>
                  <a:gd name="connsiteX429" fmla="*/ 1535279 w 3754094"/>
                  <a:gd name="connsiteY429" fmla="*/ 1143888 h 2148923"/>
                  <a:gd name="connsiteX430" fmla="*/ 1440852 w 3754094"/>
                  <a:gd name="connsiteY430" fmla="*/ 1198281 h 2148923"/>
                  <a:gd name="connsiteX431" fmla="*/ 1440852 w 3754094"/>
                  <a:gd name="connsiteY431" fmla="*/ 1206220 h 2148923"/>
                  <a:gd name="connsiteX432" fmla="*/ 1531056 w 3754094"/>
                  <a:gd name="connsiteY432" fmla="*/ 1258248 h 2148923"/>
                  <a:gd name="connsiteX433" fmla="*/ 1544738 w 3754094"/>
                  <a:gd name="connsiteY433" fmla="*/ 1258248 h 2148923"/>
                  <a:gd name="connsiteX434" fmla="*/ 1638996 w 3754094"/>
                  <a:gd name="connsiteY434" fmla="*/ 1203856 h 2148923"/>
                  <a:gd name="connsiteX435" fmla="*/ 1639841 w 3754094"/>
                  <a:gd name="connsiteY435" fmla="*/ 1195916 h 2148923"/>
                  <a:gd name="connsiteX436" fmla="*/ 1549637 w 3754094"/>
                  <a:gd name="connsiteY436" fmla="*/ 1143888 h 2148923"/>
                  <a:gd name="connsiteX437" fmla="*/ 1535279 w 3754094"/>
                  <a:gd name="connsiteY437" fmla="*/ 1143888 h 2148923"/>
                  <a:gd name="connsiteX438" fmla="*/ 1397439 w 3754094"/>
                  <a:gd name="connsiteY438" fmla="*/ 1222775 h 2148923"/>
                  <a:gd name="connsiteX439" fmla="*/ 1303182 w 3754094"/>
                  <a:gd name="connsiteY439" fmla="*/ 1277167 h 2148923"/>
                  <a:gd name="connsiteX440" fmla="*/ 1303182 w 3754094"/>
                  <a:gd name="connsiteY440" fmla="*/ 1284937 h 2148923"/>
                  <a:gd name="connsiteX441" fmla="*/ 1393216 w 3754094"/>
                  <a:gd name="connsiteY441" fmla="*/ 1337134 h 2148923"/>
                  <a:gd name="connsiteX442" fmla="*/ 1406899 w 3754094"/>
                  <a:gd name="connsiteY442" fmla="*/ 1337134 h 2148923"/>
                  <a:gd name="connsiteX443" fmla="*/ 1501157 w 3754094"/>
                  <a:gd name="connsiteY443" fmla="*/ 1282741 h 2148923"/>
                  <a:gd name="connsiteX444" fmla="*/ 1502001 w 3754094"/>
                  <a:gd name="connsiteY444" fmla="*/ 1274802 h 2148923"/>
                  <a:gd name="connsiteX445" fmla="*/ 1411122 w 3754094"/>
                  <a:gd name="connsiteY445" fmla="*/ 1222775 h 2148923"/>
                  <a:gd name="connsiteX446" fmla="*/ 1397439 w 3754094"/>
                  <a:gd name="connsiteY446" fmla="*/ 1222775 h 2148923"/>
                  <a:gd name="connsiteX447" fmla="*/ 1673118 w 3754094"/>
                  <a:gd name="connsiteY447" fmla="*/ 1063651 h 2148923"/>
                  <a:gd name="connsiteX448" fmla="*/ 1578860 w 3754094"/>
                  <a:gd name="connsiteY448" fmla="*/ 1118044 h 2148923"/>
                  <a:gd name="connsiteX449" fmla="*/ 1578860 w 3754094"/>
                  <a:gd name="connsiteY449" fmla="*/ 1125983 h 2148923"/>
                  <a:gd name="connsiteX450" fmla="*/ 1669064 w 3754094"/>
                  <a:gd name="connsiteY450" fmla="*/ 1178011 h 2148923"/>
                  <a:gd name="connsiteX451" fmla="*/ 1682747 w 3754094"/>
                  <a:gd name="connsiteY451" fmla="*/ 1178011 h 2148923"/>
                  <a:gd name="connsiteX452" fmla="*/ 1777004 w 3754094"/>
                  <a:gd name="connsiteY452" fmla="*/ 1123618 h 2148923"/>
                  <a:gd name="connsiteX453" fmla="*/ 1777004 w 3754094"/>
                  <a:gd name="connsiteY453" fmla="*/ 1115679 h 2148923"/>
                  <a:gd name="connsiteX454" fmla="*/ 1686970 w 3754094"/>
                  <a:gd name="connsiteY454" fmla="*/ 1063651 h 2148923"/>
                  <a:gd name="connsiteX455" fmla="*/ 1673118 w 3754094"/>
                  <a:gd name="connsiteY455" fmla="*/ 1064327 h 2148923"/>
                  <a:gd name="connsiteX456" fmla="*/ 1121930 w 3754094"/>
                  <a:gd name="connsiteY456" fmla="*/ 1381729 h 2148923"/>
                  <a:gd name="connsiteX457" fmla="*/ 1027672 w 3754094"/>
                  <a:gd name="connsiteY457" fmla="*/ 1436121 h 2148923"/>
                  <a:gd name="connsiteX458" fmla="*/ 1027672 w 3754094"/>
                  <a:gd name="connsiteY458" fmla="*/ 1444061 h 2148923"/>
                  <a:gd name="connsiteX459" fmla="*/ 1117876 w 3754094"/>
                  <a:gd name="connsiteY459" fmla="*/ 1496088 h 2148923"/>
                  <a:gd name="connsiteX460" fmla="*/ 1131559 w 3754094"/>
                  <a:gd name="connsiteY460" fmla="*/ 1496088 h 2148923"/>
                  <a:gd name="connsiteX461" fmla="*/ 1225816 w 3754094"/>
                  <a:gd name="connsiteY461" fmla="*/ 1441696 h 2148923"/>
                  <a:gd name="connsiteX462" fmla="*/ 1226661 w 3754094"/>
                  <a:gd name="connsiteY462" fmla="*/ 1433756 h 2148923"/>
                  <a:gd name="connsiteX463" fmla="*/ 1136457 w 3754094"/>
                  <a:gd name="connsiteY463" fmla="*/ 1381729 h 2148923"/>
                  <a:gd name="connsiteX464" fmla="*/ 1121930 w 3754094"/>
                  <a:gd name="connsiteY464" fmla="*/ 1382405 h 2148923"/>
                  <a:gd name="connsiteX465" fmla="*/ 1259769 w 3754094"/>
                  <a:gd name="connsiteY465" fmla="*/ 1302167 h 2148923"/>
                  <a:gd name="connsiteX466" fmla="*/ 1165511 w 3754094"/>
                  <a:gd name="connsiteY466" fmla="*/ 1357911 h 2148923"/>
                  <a:gd name="connsiteX467" fmla="*/ 1165511 w 3754094"/>
                  <a:gd name="connsiteY467" fmla="*/ 1365681 h 2148923"/>
                  <a:gd name="connsiteX468" fmla="*/ 1255715 w 3754094"/>
                  <a:gd name="connsiteY468" fmla="*/ 1417878 h 2148923"/>
                  <a:gd name="connsiteX469" fmla="*/ 1269398 w 3754094"/>
                  <a:gd name="connsiteY469" fmla="*/ 1417878 h 2148923"/>
                  <a:gd name="connsiteX470" fmla="*/ 1363655 w 3754094"/>
                  <a:gd name="connsiteY470" fmla="*/ 1363485 h 2148923"/>
                  <a:gd name="connsiteX471" fmla="*/ 1364500 w 3754094"/>
                  <a:gd name="connsiteY471" fmla="*/ 1355546 h 2148923"/>
                  <a:gd name="connsiteX472" fmla="*/ 1274296 w 3754094"/>
                  <a:gd name="connsiteY472" fmla="*/ 1303519 h 2148923"/>
                  <a:gd name="connsiteX473" fmla="*/ 1259769 w 3754094"/>
                  <a:gd name="connsiteY473" fmla="*/ 1302843 h 2148923"/>
                  <a:gd name="connsiteX474" fmla="*/ 1083923 w 3754094"/>
                  <a:gd name="connsiteY474" fmla="*/ 1820247 h 2148923"/>
                  <a:gd name="connsiteX475" fmla="*/ 1178181 w 3754094"/>
                  <a:gd name="connsiteY475" fmla="*/ 1765854 h 2148923"/>
                  <a:gd name="connsiteX476" fmla="*/ 1179025 w 3754094"/>
                  <a:gd name="connsiteY476" fmla="*/ 1757915 h 2148923"/>
                  <a:gd name="connsiteX477" fmla="*/ 1088822 w 3754094"/>
                  <a:gd name="connsiteY477" fmla="*/ 1705888 h 2148923"/>
                  <a:gd name="connsiteX478" fmla="*/ 1075139 w 3754094"/>
                  <a:gd name="connsiteY478" fmla="*/ 1705888 h 2148923"/>
                  <a:gd name="connsiteX479" fmla="*/ 980881 w 3754094"/>
                  <a:gd name="connsiteY479" fmla="*/ 1760280 h 2148923"/>
                  <a:gd name="connsiteX480" fmla="*/ 980037 w 3754094"/>
                  <a:gd name="connsiteY480" fmla="*/ 1768219 h 2148923"/>
                  <a:gd name="connsiteX481" fmla="*/ 1070240 w 3754094"/>
                  <a:gd name="connsiteY481" fmla="*/ 1820247 h 2148923"/>
                  <a:gd name="connsiteX482" fmla="*/ 1083923 w 3754094"/>
                  <a:gd name="connsiteY482" fmla="*/ 1820923 h 2148923"/>
                  <a:gd name="connsiteX483" fmla="*/ 357564 w 3754094"/>
                  <a:gd name="connsiteY483" fmla="*/ 1786463 h 2148923"/>
                  <a:gd name="connsiteX484" fmla="*/ 267360 w 3754094"/>
                  <a:gd name="connsiteY484" fmla="*/ 1734435 h 2148923"/>
                  <a:gd name="connsiteX485" fmla="*/ 253678 w 3754094"/>
                  <a:gd name="connsiteY485" fmla="*/ 1734435 h 2148923"/>
                  <a:gd name="connsiteX486" fmla="*/ 159420 w 3754094"/>
                  <a:gd name="connsiteY486" fmla="*/ 1788828 h 2148923"/>
                  <a:gd name="connsiteX487" fmla="*/ 159420 w 3754094"/>
                  <a:gd name="connsiteY487" fmla="*/ 1796767 h 2148923"/>
                  <a:gd name="connsiteX488" fmla="*/ 249624 w 3754094"/>
                  <a:gd name="connsiteY488" fmla="*/ 1848794 h 2148923"/>
                  <a:gd name="connsiteX489" fmla="*/ 263306 w 3754094"/>
                  <a:gd name="connsiteY489" fmla="*/ 1848794 h 2148923"/>
                  <a:gd name="connsiteX490" fmla="*/ 357564 w 3754094"/>
                  <a:gd name="connsiteY490" fmla="*/ 1794402 h 2148923"/>
                  <a:gd name="connsiteX491" fmla="*/ 357395 w 3754094"/>
                  <a:gd name="connsiteY491" fmla="*/ 1786632 h 2148923"/>
                  <a:gd name="connsiteX492" fmla="*/ 537127 w 3754094"/>
                  <a:gd name="connsiteY492" fmla="*/ 1831565 h 2148923"/>
                  <a:gd name="connsiteX493" fmla="*/ 446754 w 3754094"/>
                  <a:gd name="connsiteY493" fmla="*/ 1780213 h 2148923"/>
                  <a:gd name="connsiteX494" fmla="*/ 433072 w 3754094"/>
                  <a:gd name="connsiteY494" fmla="*/ 1780213 h 2148923"/>
                  <a:gd name="connsiteX495" fmla="*/ 288138 w 3754094"/>
                  <a:gd name="connsiteY495" fmla="*/ 1864673 h 2148923"/>
                  <a:gd name="connsiteX496" fmla="*/ 288138 w 3754094"/>
                  <a:gd name="connsiteY496" fmla="*/ 1872612 h 2148923"/>
                  <a:gd name="connsiteX497" fmla="*/ 378341 w 3754094"/>
                  <a:gd name="connsiteY497" fmla="*/ 1924640 h 2148923"/>
                  <a:gd name="connsiteX498" fmla="*/ 392024 w 3754094"/>
                  <a:gd name="connsiteY498" fmla="*/ 1924640 h 2148923"/>
                  <a:gd name="connsiteX499" fmla="*/ 536958 w 3754094"/>
                  <a:gd name="connsiteY499" fmla="*/ 1840179 h 2148923"/>
                  <a:gd name="connsiteX500" fmla="*/ 536958 w 3754094"/>
                  <a:gd name="connsiteY500" fmla="*/ 1831733 h 2148923"/>
                  <a:gd name="connsiteX501" fmla="*/ 222934 w 3754094"/>
                  <a:gd name="connsiteY501" fmla="*/ 1683590 h 2148923"/>
                  <a:gd name="connsiteX502" fmla="*/ 132731 w 3754094"/>
                  <a:gd name="connsiteY502" fmla="*/ 1631563 h 2148923"/>
                  <a:gd name="connsiteX503" fmla="*/ 119048 w 3754094"/>
                  <a:gd name="connsiteY503" fmla="*/ 1631563 h 2148923"/>
                  <a:gd name="connsiteX504" fmla="*/ 3169 w 3754094"/>
                  <a:gd name="connsiteY504" fmla="*/ 1699131 h 2148923"/>
                  <a:gd name="connsiteX505" fmla="*/ 3169 w 3754094"/>
                  <a:gd name="connsiteY505" fmla="*/ 1706901 h 2148923"/>
                  <a:gd name="connsiteX506" fmla="*/ 93372 w 3754094"/>
                  <a:gd name="connsiteY506" fmla="*/ 1759098 h 2148923"/>
                  <a:gd name="connsiteX507" fmla="*/ 107055 w 3754094"/>
                  <a:gd name="connsiteY507" fmla="*/ 1759098 h 2148923"/>
                  <a:gd name="connsiteX508" fmla="*/ 223103 w 3754094"/>
                  <a:gd name="connsiteY508" fmla="*/ 1691529 h 2148923"/>
                  <a:gd name="connsiteX509" fmla="*/ 222765 w 3754094"/>
                  <a:gd name="connsiteY509" fmla="*/ 1683759 h 2148923"/>
                  <a:gd name="connsiteX510" fmla="*/ 311955 w 3754094"/>
                  <a:gd name="connsiteY510" fmla="*/ 1632914 h 2148923"/>
                  <a:gd name="connsiteX511" fmla="*/ 325638 w 3754094"/>
                  <a:gd name="connsiteY511" fmla="*/ 1632914 h 2148923"/>
                  <a:gd name="connsiteX512" fmla="*/ 419896 w 3754094"/>
                  <a:gd name="connsiteY512" fmla="*/ 1578521 h 2148923"/>
                  <a:gd name="connsiteX513" fmla="*/ 419896 w 3754094"/>
                  <a:gd name="connsiteY513" fmla="*/ 1570582 h 2148923"/>
                  <a:gd name="connsiteX514" fmla="*/ 329692 w 3754094"/>
                  <a:gd name="connsiteY514" fmla="*/ 1518555 h 2148923"/>
                  <a:gd name="connsiteX515" fmla="*/ 316010 w 3754094"/>
                  <a:gd name="connsiteY515" fmla="*/ 1518555 h 2148923"/>
                  <a:gd name="connsiteX516" fmla="*/ 221752 w 3754094"/>
                  <a:gd name="connsiteY516" fmla="*/ 1572947 h 2148923"/>
                  <a:gd name="connsiteX517" fmla="*/ 220907 w 3754094"/>
                  <a:gd name="connsiteY517" fmla="*/ 1580887 h 2148923"/>
                  <a:gd name="connsiteX518" fmla="*/ 702331 w 3754094"/>
                  <a:gd name="connsiteY518" fmla="*/ 1885450 h 2148923"/>
                  <a:gd name="connsiteX519" fmla="*/ 612128 w 3754094"/>
                  <a:gd name="connsiteY519" fmla="*/ 1833423 h 2148923"/>
                  <a:gd name="connsiteX520" fmla="*/ 598445 w 3754094"/>
                  <a:gd name="connsiteY520" fmla="*/ 1833423 h 2148923"/>
                  <a:gd name="connsiteX521" fmla="*/ 417024 w 3754094"/>
                  <a:gd name="connsiteY521" fmla="*/ 1938154 h 2148923"/>
                  <a:gd name="connsiteX522" fmla="*/ 417024 w 3754094"/>
                  <a:gd name="connsiteY522" fmla="*/ 1945924 h 2148923"/>
                  <a:gd name="connsiteX523" fmla="*/ 507228 w 3754094"/>
                  <a:gd name="connsiteY523" fmla="*/ 1998120 h 2148923"/>
                  <a:gd name="connsiteX524" fmla="*/ 520910 w 3754094"/>
                  <a:gd name="connsiteY524" fmla="*/ 1998120 h 2148923"/>
                  <a:gd name="connsiteX525" fmla="*/ 702162 w 3754094"/>
                  <a:gd name="connsiteY525" fmla="*/ 1893390 h 2148923"/>
                  <a:gd name="connsiteX526" fmla="*/ 702162 w 3754094"/>
                  <a:gd name="connsiteY526" fmla="*/ 1885112 h 2148923"/>
                  <a:gd name="connsiteX527" fmla="*/ 765845 w 3754094"/>
                  <a:gd name="connsiteY527" fmla="*/ 1997613 h 2148923"/>
                  <a:gd name="connsiteX528" fmla="*/ 675642 w 3754094"/>
                  <a:gd name="connsiteY528" fmla="*/ 1945586 h 2148923"/>
                  <a:gd name="connsiteX529" fmla="*/ 661959 w 3754094"/>
                  <a:gd name="connsiteY529" fmla="*/ 1945586 h 2148923"/>
                  <a:gd name="connsiteX530" fmla="*/ 545911 w 3754094"/>
                  <a:gd name="connsiteY530" fmla="*/ 2013154 h 2148923"/>
                  <a:gd name="connsiteX531" fmla="*/ 545911 w 3754094"/>
                  <a:gd name="connsiteY531" fmla="*/ 2021094 h 2148923"/>
                  <a:gd name="connsiteX532" fmla="*/ 636114 w 3754094"/>
                  <a:gd name="connsiteY532" fmla="*/ 2073121 h 2148923"/>
                  <a:gd name="connsiteX533" fmla="*/ 649797 w 3754094"/>
                  <a:gd name="connsiteY533" fmla="*/ 2073121 h 2148923"/>
                  <a:gd name="connsiteX534" fmla="*/ 765845 w 3754094"/>
                  <a:gd name="connsiteY534" fmla="*/ 2005553 h 2148923"/>
                  <a:gd name="connsiteX535" fmla="*/ 765170 w 3754094"/>
                  <a:gd name="connsiteY535" fmla="*/ 1997276 h 2148923"/>
                  <a:gd name="connsiteX536" fmla="*/ 1336290 w 3754094"/>
                  <a:gd name="connsiteY536" fmla="*/ 1041522 h 2148923"/>
                  <a:gd name="connsiteX537" fmla="*/ 1349973 w 3754094"/>
                  <a:gd name="connsiteY537" fmla="*/ 1041522 h 2148923"/>
                  <a:gd name="connsiteX538" fmla="*/ 1444231 w 3754094"/>
                  <a:gd name="connsiteY538" fmla="*/ 987130 h 2148923"/>
                  <a:gd name="connsiteX539" fmla="*/ 1445075 w 3754094"/>
                  <a:gd name="connsiteY539" fmla="*/ 979191 h 2148923"/>
                  <a:gd name="connsiteX540" fmla="*/ 1354872 w 3754094"/>
                  <a:gd name="connsiteY540" fmla="*/ 927163 h 2148923"/>
                  <a:gd name="connsiteX541" fmla="*/ 1341189 w 3754094"/>
                  <a:gd name="connsiteY541" fmla="*/ 927163 h 2148923"/>
                  <a:gd name="connsiteX542" fmla="*/ 1246931 w 3754094"/>
                  <a:gd name="connsiteY542" fmla="*/ 981556 h 2148923"/>
                  <a:gd name="connsiteX543" fmla="*/ 1246931 w 3754094"/>
                  <a:gd name="connsiteY543" fmla="*/ 989495 h 2148923"/>
                  <a:gd name="connsiteX544" fmla="*/ 1060781 w 3754094"/>
                  <a:gd name="connsiteY544" fmla="*/ 1200477 h 2148923"/>
                  <a:gd name="connsiteX545" fmla="*/ 1074463 w 3754094"/>
                  <a:gd name="connsiteY545" fmla="*/ 1200477 h 2148923"/>
                  <a:gd name="connsiteX546" fmla="*/ 1168721 w 3754094"/>
                  <a:gd name="connsiteY546" fmla="*/ 1145916 h 2148923"/>
                  <a:gd name="connsiteX547" fmla="*/ 1168721 w 3754094"/>
                  <a:gd name="connsiteY547" fmla="*/ 1138145 h 2148923"/>
                  <a:gd name="connsiteX548" fmla="*/ 1078686 w 3754094"/>
                  <a:gd name="connsiteY548" fmla="*/ 1085949 h 2148923"/>
                  <a:gd name="connsiteX549" fmla="*/ 1065004 w 3754094"/>
                  <a:gd name="connsiteY549" fmla="*/ 1085949 h 2148923"/>
                  <a:gd name="connsiteX550" fmla="*/ 970746 w 3754094"/>
                  <a:gd name="connsiteY550" fmla="*/ 1140341 h 2148923"/>
                  <a:gd name="connsiteX551" fmla="*/ 970746 w 3754094"/>
                  <a:gd name="connsiteY551" fmla="*/ 1148280 h 2148923"/>
                  <a:gd name="connsiteX552" fmla="*/ 449626 w 3754094"/>
                  <a:gd name="connsiteY552" fmla="*/ 1553352 h 2148923"/>
                  <a:gd name="connsiteX553" fmla="*/ 463308 w 3754094"/>
                  <a:gd name="connsiteY553" fmla="*/ 1553352 h 2148923"/>
                  <a:gd name="connsiteX554" fmla="*/ 557566 w 3754094"/>
                  <a:gd name="connsiteY554" fmla="*/ 1498960 h 2148923"/>
                  <a:gd name="connsiteX555" fmla="*/ 558411 w 3754094"/>
                  <a:gd name="connsiteY555" fmla="*/ 1491021 h 2148923"/>
                  <a:gd name="connsiteX556" fmla="*/ 468207 w 3754094"/>
                  <a:gd name="connsiteY556" fmla="*/ 1438993 h 2148923"/>
                  <a:gd name="connsiteX557" fmla="*/ 454525 w 3754094"/>
                  <a:gd name="connsiteY557" fmla="*/ 1438993 h 2148923"/>
                  <a:gd name="connsiteX558" fmla="*/ 359760 w 3754094"/>
                  <a:gd name="connsiteY558" fmla="*/ 1493048 h 2148923"/>
                  <a:gd name="connsiteX559" fmla="*/ 359760 w 3754094"/>
                  <a:gd name="connsiteY559" fmla="*/ 1500818 h 2148923"/>
                  <a:gd name="connsiteX560" fmla="*/ 1198282 w 3754094"/>
                  <a:gd name="connsiteY560" fmla="*/ 1121422 h 2148923"/>
                  <a:gd name="connsiteX561" fmla="*/ 1211965 w 3754094"/>
                  <a:gd name="connsiteY561" fmla="*/ 1121422 h 2148923"/>
                  <a:gd name="connsiteX562" fmla="*/ 1305716 w 3754094"/>
                  <a:gd name="connsiteY562" fmla="*/ 1065679 h 2148923"/>
                  <a:gd name="connsiteX563" fmla="*/ 1306560 w 3754094"/>
                  <a:gd name="connsiteY563" fmla="*/ 1057908 h 2148923"/>
                  <a:gd name="connsiteX564" fmla="*/ 1216357 w 3754094"/>
                  <a:gd name="connsiteY564" fmla="*/ 1005711 h 2148923"/>
                  <a:gd name="connsiteX565" fmla="*/ 1202674 w 3754094"/>
                  <a:gd name="connsiteY565" fmla="*/ 1005711 h 2148923"/>
                  <a:gd name="connsiteX566" fmla="*/ 1108416 w 3754094"/>
                  <a:gd name="connsiteY566" fmla="*/ 1060104 h 2148923"/>
                  <a:gd name="connsiteX567" fmla="*/ 1108416 w 3754094"/>
                  <a:gd name="connsiteY567" fmla="*/ 1068043 h 2148923"/>
                  <a:gd name="connsiteX568" fmla="*/ 922773 w 3754094"/>
                  <a:gd name="connsiteY568" fmla="*/ 1280546 h 2148923"/>
                  <a:gd name="connsiteX569" fmla="*/ 936455 w 3754094"/>
                  <a:gd name="connsiteY569" fmla="*/ 1280546 h 2148923"/>
                  <a:gd name="connsiteX570" fmla="*/ 1030713 w 3754094"/>
                  <a:gd name="connsiteY570" fmla="*/ 1226153 h 2148923"/>
                  <a:gd name="connsiteX571" fmla="*/ 1031557 w 3754094"/>
                  <a:gd name="connsiteY571" fmla="*/ 1218214 h 2148923"/>
                  <a:gd name="connsiteX572" fmla="*/ 941354 w 3754094"/>
                  <a:gd name="connsiteY572" fmla="*/ 1166186 h 2148923"/>
                  <a:gd name="connsiteX573" fmla="*/ 927671 w 3754094"/>
                  <a:gd name="connsiteY573" fmla="*/ 1166186 h 2148923"/>
                  <a:gd name="connsiteX574" fmla="*/ 832738 w 3754094"/>
                  <a:gd name="connsiteY574" fmla="*/ 1219734 h 2148923"/>
                  <a:gd name="connsiteX575" fmla="*/ 832738 w 3754094"/>
                  <a:gd name="connsiteY575" fmla="*/ 1227673 h 2148923"/>
                  <a:gd name="connsiteX576" fmla="*/ 832738 w 3754094"/>
                  <a:gd name="connsiteY576" fmla="*/ 2002850 h 2148923"/>
                  <a:gd name="connsiteX577" fmla="*/ 819055 w 3754094"/>
                  <a:gd name="connsiteY577" fmla="*/ 2002850 h 2148923"/>
                  <a:gd name="connsiteX578" fmla="*/ 674121 w 3754094"/>
                  <a:gd name="connsiteY578" fmla="*/ 2087310 h 2148923"/>
                  <a:gd name="connsiteX579" fmla="*/ 674121 w 3754094"/>
                  <a:gd name="connsiteY579" fmla="*/ 2095250 h 2148923"/>
                  <a:gd name="connsiteX580" fmla="*/ 764325 w 3754094"/>
                  <a:gd name="connsiteY580" fmla="*/ 2147277 h 2148923"/>
                  <a:gd name="connsiteX581" fmla="*/ 778007 w 3754094"/>
                  <a:gd name="connsiteY581" fmla="*/ 2147277 h 2148923"/>
                  <a:gd name="connsiteX582" fmla="*/ 922941 w 3754094"/>
                  <a:gd name="connsiteY582" fmla="*/ 2063661 h 2148923"/>
                  <a:gd name="connsiteX583" fmla="*/ 923786 w 3754094"/>
                  <a:gd name="connsiteY583" fmla="*/ 2055722 h 2148923"/>
                  <a:gd name="connsiteX584" fmla="*/ 724629 w 3754094"/>
                  <a:gd name="connsiteY584" fmla="*/ 1393891 h 2148923"/>
                  <a:gd name="connsiteX585" fmla="*/ 738311 w 3754094"/>
                  <a:gd name="connsiteY585" fmla="*/ 1393891 h 2148923"/>
                  <a:gd name="connsiteX586" fmla="*/ 832569 w 3754094"/>
                  <a:gd name="connsiteY586" fmla="*/ 1339499 h 2148923"/>
                  <a:gd name="connsiteX587" fmla="*/ 832569 w 3754094"/>
                  <a:gd name="connsiteY587" fmla="*/ 1331559 h 2148923"/>
                  <a:gd name="connsiteX588" fmla="*/ 742534 w 3754094"/>
                  <a:gd name="connsiteY588" fmla="*/ 1279532 h 2148923"/>
                  <a:gd name="connsiteX589" fmla="*/ 728852 w 3754094"/>
                  <a:gd name="connsiteY589" fmla="*/ 1279532 h 2148923"/>
                  <a:gd name="connsiteX590" fmla="*/ 634594 w 3754094"/>
                  <a:gd name="connsiteY590" fmla="*/ 1333924 h 2148923"/>
                  <a:gd name="connsiteX591" fmla="*/ 633749 w 3754094"/>
                  <a:gd name="connsiteY591" fmla="*/ 1341863 h 2148923"/>
                  <a:gd name="connsiteX592" fmla="*/ 586789 w 3754094"/>
                  <a:gd name="connsiteY592" fmla="*/ 1473453 h 2148923"/>
                  <a:gd name="connsiteX593" fmla="*/ 600472 w 3754094"/>
                  <a:gd name="connsiteY593" fmla="*/ 1473453 h 2148923"/>
                  <a:gd name="connsiteX594" fmla="*/ 694730 w 3754094"/>
                  <a:gd name="connsiteY594" fmla="*/ 1419060 h 2148923"/>
                  <a:gd name="connsiteX595" fmla="*/ 694730 w 3754094"/>
                  <a:gd name="connsiteY595" fmla="*/ 1411121 h 2148923"/>
                  <a:gd name="connsiteX596" fmla="*/ 605878 w 3754094"/>
                  <a:gd name="connsiteY596" fmla="*/ 1357911 h 2148923"/>
                  <a:gd name="connsiteX597" fmla="*/ 592195 w 3754094"/>
                  <a:gd name="connsiteY597" fmla="*/ 1357911 h 2148923"/>
                  <a:gd name="connsiteX598" fmla="*/ 497937 w 3754094"/>
                  <a:gd name="connsiteY598" fmla="*/ 1412304 h 2148923"/>
                  <a:gd name="connsiteX599" fmla="*/ 497093 w 3754094"/>
                  <a:gd name="connsiteY599" fmla="*/ 1420243 h 2148923"/>
                  <a:gd name="connsiteX600" fmla="*/ 3385129 w 3754094"/>
                  <a:gd name="connsiteY600" fmla="*/ 529186 h 2148923"/>
                  <a:gd name="connsiteX601" fmla="*/ 3371446 w 3754094"/>
                  <a:gd name="connsiteY601" fmla="*/ 529186 h 2148923"/>
                  <a:gd name="connsiteX602" fmla="*/ 3139349 w 3754094"/>
                  <a:gd name="connsiteY602" fmla="*/ 663140 h 2148923"/>
                  <a:gd name="connsiteX603" fmla="*/ 3139349 w 3754094"/>
                  <a:gd name="connsiteY603" fmla="*/ 671080 h 2148923"/>
                  <a:gd name="connsiteX604" fmla="*/ 3229384 w 3754094"/>
                  <a:gd name="connsiteY604" fmla="*/ 723107 h 2148923"/>
                  <a:gd name="connsiteX605" fmla="*/ 3243236 w 3754094"/>
                  <a:gd name="connsiteY605" fmla="*/ 723107 h 2148923"/>
                  <a:gd name="connsiteX606" fmla="*/ 3475163 w 3754094"/>
                  <a:gd name="connsiteY606" fmla="*/ 589153 h 2148923"/>
                  <a:gd name="connsiteX607" fmla="*/ 3476008 w 3754094"/>
                  <a:gd name="connsiteY607" fmla="*/ 581383 h 2148923"/>
                  <a:gd name="connsiteX608" fmla="*/ 3081072 w 3754094"/>
                  <a:gd name="connsiteY608" fmla="*/ 705033 h 2148923"/>
                  <a:gd name="connsiteX609" fmla="*/ 3067389 w 3754094"/>
                  <a:gd name="connsiteY609" fmla="*/ 705033 h 2148923"/>
                  <a:gd name="connsiteX610" fmla="*/ 2973131 w 3754094"/>
                  <a:gd name="connsiteY610" fmla="*/ 759425 h 2148923"/>
                  <a:gd name="connsiteX611" fmla="*/ 2973131 w 3754094"/>
                  <a:gd name="connsiteY611" fmla="*/ 767365 h 2148923"/>
                  <a:gd name="connsiteX612" fmla="*/ 3063335 w 3754094"/>
                  <a:gd name="connsiteY612" fmla="*/ 819392 h 2148923"/>
                  <a:gd name="connsiteX613" fmla="*/ 3077017 w 3754094"/>
                  <a:gd name="connsiteY613" fmla="*/ 819392 h 2148923"/>
                  <a:gd name="connsiteX614" fmla="*/ 3171275 w 3754094"/>
                  <a:gd name="connsiteY614" fmla="*/ 764999 h 2148923"/>
                  <a:gd name="connsiteX615" fmla="*/ 3172120 w 3754094"/>
                  <a:gd name="connsiteY615" fmla="*/ 757060 h 2148923"/>
                  <a:gd name="connsiteX616" fmla="*/ 1221255 w 3754094"/>
                  <a:gd name="connsiteY616" fmla="*/ 1741361 h 2148923"/>
                  <a:gd name="connsiteX617" fmla="*/ 1315513 w 3754094"/>
                  <a:gd name="connsiteY617" fmla="*/ 1686969 h 2148923"/>
                  <a:gd name="connsiteX618" fmla="*/ 1316358 w 3754094"/>
                  <a:gd name="connsiteY618" fmla="*/ 1679029 h 2148923"/>
                  <a:gd name="connsiteX619" fmla="*/ 1226154 w 3754094"/>
                  <a:gd name="connsiteY619" fmla="*/ 1627002 h 2148923"/>
                  <a:gd name="connsiteX620" fmla="*/ 1212471 w 3754094"/>
                  <a:gd name="connsiteY620" fmla="*/ 1627002 h 2148923"/>
                  <a:gd name="connsiteX621" fmla="*/ 1118214 w 3754094"/>
                  <a:gd name="connsiteY621" fmla="*/ 1681394 h 2148923"/>
                  <a:gd name="connsiteX622" fmla="*/ 1118214 w 3754094"/>
                  <a:gd name="connsiteY622" fmla="*/ 1689333 h 2148923"/>
                  <a:gd name="connsiteX623" fmla="*/ 1208417 w 3754094"/>
                  <a:gd name="connsiteY623" fmla="*/ 1741361 h 2148923"/>
                  <a:gd name="connsiteX624" fmla="*/ 1221255 w 3754094"/>
                  <a:gd name="connsiteY624" fmla="*/ 1741361 h 2148923"/>
                  <a:gd name="connsiteX625" fmla="*/ 2805224 w 3754094"/>
                  <a:gd name="connsiteY625" fmla="*/ 864156 h 2148923"/>
                  <a:gd name="connsiteX626" fmla="*/ 2791542 w 3754094"/>
                  <a:gd name="connsiteY626" fmla="*/ 864156 h 2148923"/>
                  <a:gd name="connsiteX627" fmla="*/ 2697622 w 3754094"/>
                  <a:gd name="connsiteY627" fmla="*/ 918717 h 2148923"/>
                  <a:gd name="connsiteX628" fmla="*/ 2697622 w 3754094"/>
                  <a:gd name="connsiteY628" fmla="*/ 926657 h 2148923"/>
                  <a:gd name="connsiteX629" fmla="*/ 2787825 w 3754094"/>
                  <a:gd name="connsiteY629" fmla="*/ 978684 h 2148923"/>
                  <a:gd name="connsiteX630" fmla="*/ 2801508 w 3754094"/>
                  <a:gd name="connsiteY630" fmla="*/ 978684 h 2148923"/>
                  <a:gd name="connsiteX631" fmla="*/ 2895766 w 3754094"/>
                  <a:gd name="connsiteY631" fmla="*/ 924292 h 2148923"/>
                  <a:gd name="connsiteX632" fmla="*/ 2896610 w 3754094"/>
                  <a:gd name="connsiteY632" fmla="*/ 916352 h 2148923"/>
                  <a:gd name="connsiteX633" fmla="*/ 3523137 w 3754094"/>
                  <a:gd name="connsiteY633" fmla="*/ 449625 h 2148923"/>
                  <a:gd name="connsiteX634" fmla="*/ 3509454 w 3754094"/>
                  <a:gd name="connsiteY634" fmla="*/ 449625 h 2148923"/>
                  <a:gd name="connsiteX635" fmla="*/ 3415028 w 3754094"/>
                  <a:gd name="connsiteY635" fmla="*/ 504017 h 2148923"/>
                  <a:gd name="connsiteX636" fmla="*/ 3415028 w 3754094"/>
                  <a:gd name="connsiteY636" fmla="*/ 511957 h 2148923"/>
                  <a:gd name="connsiteX637" fmla="*/ 3505231 w 3754094"/>
                  <a:gd name="connsiteY637" fmla="*/ 563984 h 2148923"/>
                  <a:gd name="connsiteX638" fmla="*/ 3518914 w 3754094"/>
                  <a:gd name="connsiteY638" fmla="*/ 563984 h 2148923"/>
                  <a:gd name="connsiteX639" fmla="*/ 3613172 w 3754094"/>
                  <a:gd name="connsiteY639" fmla="*/ 509422 h 2148923"/>
                  <a:gd name="connsiteX640" fmla="*/ 3613172 w 3754094"/>
                  <a:gd name="connsiteY640" fmla="*/ 501652 h 2148923"/>
                  <a:gd name="connsiteX641" fmla="*/ 3751011 w 3754094"/>
                  <a:gd name="connsiteY641" fmla="*/ 422259 h 2148923"/>
                  <a:gd name="connsiteX642" fmla="*/ 3531414 w 3754094"/>
                  <a:gd name="connsiteY642" fmla="*/ 295738 h 2148923"/>
                  <a:gd name="connsiteX643" fmla="*/ 3517732 w 3754094"/>
                  <a:gd name="connsiteY643" fmla="*/ 295738 h 2148923"/>
                  <a:gd name="connsiteX644" fmla="*/ 3423474 w 3754094"/>
                  <a:gd name="connsiteY644" fmla="*/ 350130 h 2148923"/>
                  <a:gd name="connsiteX645" fmla="*/ 3423474 w 3754094"/>
                  <a:gd name="connsiteY645" fmla="*/ 358070 h 2148923"/>
                  <a:gd name="connsiteX646" fmla="*/ 3643071 w 3754094"/>
                  <a:gd name="connsiteY646" fmla="*/ 484591 h 2148923"/>
                  <a:gd name="connsiteX647" fmla="*/ 3656753 w 3754094"/>
                  <a:gd name="connsiteY647" fmla="*/ 484591 h 2148923"/>
                  <a:gd name="connsiteX648" fmla="*/ 3751011 w 3754094"/>
                  <a:gd name="connsiteY648" fmla="*/ 430199 h 2148923"/>
                  <a:gd name="connsiteX649" fmla="*/ 3751349 w 3754094"/>
                  <a:gd name="connsiteY649" fmla="*/ 422259 h 2148923"/>
                  <a:gd name="connsiteX650" fmla="*/ 2290354 w 3754094"/>
                  <a:gd name="connsiteY650" fmla="*/ 1161287 h 2148923"/>
                  <a:gd name="connsiteX651" fmla="*/ 2276671 w 3754094"/>
                  <a:gd name="connsiteY651" fmla="*/ 1161287 h 2148923"/>
                  <a:gd name="connsiteX652" fmla="*/ 2160623 w 3754094"/>
                  <a:gd name="connsiteY652" fmla="*/ 1228855 h 2148923"/>
                  <a:gd name="connsiteX653" fmla="*/ 2160623 w 3754094"/>
                  <a:gd name="connsiteY653" fmla="*/ 1236795 h 2148923"/>
                  <a:gd name="connsiteX654" fmla="*/ 2250827 w 3754094"/>
                  <a:gd name="connsiteY654" fmla="*/ 1288823 h 2148923"/>
                  <a:gd name="connsiteX655" fmla="*/ 2264509 w 3754094"/>
                  <a:gd name="connsiteY655" fmla="*/ 1288823 h 2148923"/>
                  <a:gd name="connsiteX656" fmla="*/ 2380389 w 3754094"/>
                  <a:gd name="connsiteY656" fmla="*/ 1221254 h 2148923"/>
                  <a:gd name="connsiteX657" fmla="*/ 2380389 w 3754094"/>
                  <a:gd name="connsiteY657" fmla="*/ 1213315 h 2148923"/>
                  <a:gd name="connsiteX658" fmla="*/ 2638499 w 3754094"/>
                  <a:gd name="connsiteY658" fmla="*/ 960441 h 2148923"/>
                  <a:gd name="connsiteX659" fmla="*/ 2624817 w 3754094"/>
                  <a:gd name="connsiteY659" fmla="*/ 960441 h 2148923"/>
                  <a:gd name="connsiteX660" fmla="*/ 2479714 w 3754094"/>
                  <a:gd name="connsiteY660" fmla="*/ 1044057 h 2148923"/>
                  <a:gd name="connsiteX661" fmla="*/ 2479714 w 3754094"/>
                  <a:gd name="connsiteY661" fmla="*/ 1051996 h 2148923"/>
                  <a:gd name="connsiteX662" fmla="*/ 2569918 w 3754094"/>
                  <a:gd name="connsiteY662" fmla="*/ 1104023 h 2148923"/>
                  <a:gd name="connsiteX663" fmla="*/ 2583600 w 3754094"/>
                  <a:gd name="connsiteY663" fmla="*/ 1104023 h 2148923"/>
                  <a:gd name="connsiteX664" fmla="*/ 2728703 w 3754094"/>
                  <a:gd name="connsiteY664" fmla="*/ 1019563 h 2148923"/>
                  <a:gd name="connsiteX665" fmla="*/ 2729548 w 3754094"/>
                  <a:gd name="connsiteY665" fmla="*/ 1011624 h 2148923"/>
                  <a:gd name="connsiteX666" fmla="*/ 1971432 w 3754094"/>
                  <a:gd name="connsiteY666" fmla="*/ 1345580 h 2148923"/>
                  <a:gd name="connsiteX667" fmla="*/ 1957749 w 3754094"/>
                  <a:gd name="connsiteY667" fmla="*/ 1345580 h 2148923"/>
                  <a:gd name="connsiteX668" fmla="*/ 1181897 w 3754094"/>
                  <a:gd name="connsiteY668" fmla="*/ 1793388 h 2148923"/>
                  <a:gd name="connsiteX669" fmla="*/ 1181052 w 3754094"/>
                  <a:gd name="connsiteY669" fmla="*/ 1801328 h 2148923"/>
                  <a:gd name="connsiteX670" fmla="*/ 1271256 w 3754094"/>
                  <a:gd name="connsiteY670" fmla="*/ 1853355 h 2148923"/>
                  <a:gd name="connsiteX671" fmla="*/ 1284938 w 3754094"/>
                  <a:gd name="connsiteY671" fmla="*/ 1853355 h 2148923"/>
                  <a:gd name="connsiteX672" fmla="*/ 2060791 w 3754094"/>
                  <a:gd name="connsiteY672" fmla="*/ 1405378 h 2148923"/>
                  <a:gd name="connsiteX673" fmla="*/ 2060791 w 3754094"/>
                  <a:gd name="connsiteY673" fmla="*/ 1397438 h 2148923"/>
                  <a:gd name="connsiteX674" fmla="*/ 1151998 w 3754094"/>
                  <a:gd name="connsiteY674" fmla="*/ 1818557 h 2148923"/>
                  <a:gd name="connsiteX675" fmla="*/ 1138315 w 3754094"/>
                  <a:gd name="connsiteY675" fmla="*/ 1818557 h 2148923"/>
                  <a:gd name="connsiteX676" fmla="*/ 1022267 w 3754094"/>
                  <a:gd name="connsiteY676" fmla="*/ 1886126 h 2148923"/>
                  <a:gd name="connsiteX677" fmla="*/ 1021422 w 3754094"/>
                  <a:gd name="connsiteY677" fmla="*/ 1893896 h 2148923"/>
                  <a:gd name="connsiteX678" fmla="*/ 1111626 w 3754094"/>
                  <a:gd name="connsiteY678" fmla="*/ 1946093 h 2148923"/>
                  <a:gd name="connsiteX679" fmla="*/ 1125309 w 3754094"/>
                  <a:gd name="connsiteY679" fmla="*/ 1946093 h 2148923"/>
                  <a:gd name="connsiteX680" fmla="*/ 1241357 w 3754094"/>
                  <a:gd name="connsiteY680" fmla="*/ 1878525 h 2148923"/>
                  <a:gd name="connsiteX681" fmla="*/ 1241357 w 3754094"/>
                  <a:gd name="connsiteY681" fmla="*/ 1870754 h 2148923"/>
                  <a:gd name="connsiteX682" fmla="*/ 2131738 w 3754094"/>
                  <a:gd name="connsiteY682" fmla="*/ 1253518 h 2148923"/>
                  <a:gd name="connsiteX683" fmla="*/ 2118055 w 3754094"/>
                  <a:gd name="connsiteY683" fmla="*/ 1253518 h 2148923"/>
                  <a:gd name="connsiteX684" fmla="*/ 2002007 w 3754094"/>
                  <a:gd name="connsiteY684" fmla="*/ 1321086 h 2148923"/>
                  <a:gd name="connsiteX685" fmla="*/ 2001162 w 3754094"/>
                  <a:gd name="connsiteY685" fmla="*/ 1329026 h 2148923"/>
                  <a:gd name="connsiteX686" fmla="*/ 2091365 w 3754094"/>
                  <a:gd name="connsiteY686" fmla="*/ 1381053 h 2148923"/>
                  <a:gd name="connsiteX687" fmla="*/ 2105048 w 3754094"/>
                  <a:gd name="connsiteY687" fmla="*/ 1381053 h 2148923"/>
                  <a:gd name="connsiteX688" fmla="*/ 2221097 w 3754094"/>
                  <a:gd name="connsiteY688" fmla="*/ 1313485 h 2148923"/>
                  <a:gd name="connsiteX689" fmla="*/ 2221941 w 3754094"/>
                  <a:gd name="connsiteY689" fmla="*/ 1305546 h 2148923"/>
                  <a:gd name="connsiteX690" fmla="*/ 993381 w 3754094"/>
                  <a:gd name="connsiteY690" fmla="*/ 1910789 h 2148923"/>
                  <a:gd name="connsiteX691" fmla="*/ 979699 w 3754094"/>
                  <a:gd name="connsiteY691" fmla="*/ 1910789 h 2148923"/>
                  <a:gd name="connsiteX692" fmla="*/ 863650 w 3754094"/>
                  <a:gd name="connsiteY692" fmla="*/ 1978357 h 2148923"/>
                  <a:gd name="connsiteX693" fmla="*/ 862806 w 3754094"/>
                  <a:gd name="connsiteY693" fmla="*/ 1986296 h 2148923"/>
                  <a:gd name="connsiteX694" fmla="*/ 953009 w 3754094"/>
                  <a:gd name="connsiteY694" fmla="*/ 2038323 h 2148923"/>
                  <a:gd name="connsiteX695" fmla="*/ 966692 w 3754094"/>
                  <a:gd name="connsiteY695" fmla="*/ 2038323 h 2148923"/>
                  <a:gd name="connsiteX696" fmla="*/ 1082740 w 3754094"/>
                  <a:gd name="connsiteY696" fmla="*/ 1970755 h 2148923"/>
                  <a:gd name="connsiteX697" fmla="*/ 1082740 w 3754094"/>
                  <a:gd name="connsiteY697" fmla="*/ 1962816 h 2148923"/>
                  <a:gd name="connsiteX698" fmla="*/ 2450829 w 3754094"/>
                  <a:gd name="connsiteY698" fmla="*/ 1069226 h 2148923"/>
                  <a:gd name="connsiteX699" fmla="*/ 2437146 w 3754094"/>
                  <a:gd name="connsiteY699" fmla="*/ 1069226 h 2148923"/>
                  <a:gd name="connsiteX700" fmla="*/ 2321097 w 3754094"/>
                  <a:gd name="connsiteY700" fmla="*/ 1136794 h 2148923"/>
                  <a:gd name="connsiteX701" fmla="*/ 2320253 w 3754094"/>
                  <a:gd name="connsiteY701" fmla="*/ 1144564 h 2148923"/>
                  <a:gd name="connsiteX702" fmla="*/ 2410457 w 3754094"/>
                  <a:gd name="connsiteY702" fmla="*/ 1196761 h 2148923"/>
                  <a:gd name="connsiteX703" fmla="*/ 2424139 w 3754094"/>
                  <a:gd name="connsiteY703" fmla="*/ 1196761 h 2148923"/>
                  <a:gd name="connsiteX704" fmla="*/ 2540188 w 3754094"/>
                  <a:gd name="connsiteY704" fmla="*/ 1129192 h 2148923"/>
                  <a:gd name="connsiteX705" fmla="*/ 2541032 w 3754094"/>
                  <a:gd name="connsiteY705" fmla="*/ 1121253 h 2148923"/>
                  <a:gd name="connsiteX706" fmla="*/ 2944246 w 3754094"/>
                  <a:gd name="connsiteY706" fmla="*/ 784594 h 2148923"/>
                  <a:gd name="connsiteX707" fmla="*/ 2930563 w 3754094"/>
                  <a:gd name="connsiteY707" fmla="*/ 784594 h 2148923"/>
                  <a:gd name="connsiteX708" fmla="*/ 2836137 w 3754094"/>
                  <a:gd name="connsiteY708" fmla="*/ 838987 h 2148923"/>
                  <a:gd name="connsiteX709" fmla="*/ 2836137 w 3754094"/>
                  <a:gd name="connsiteY709" fmla="*/ 846926 h 2148923"/>
                  <a:gd name="connsiteX710" fmla="*/ 2926340 w 3754094"/>
                  <a:gd name="connsiteY710" fmla="*/ 898953 h 2148923"/>
                  <a:gd name="connsiteX711" fmla="*/ 2940023 w 3754094"/>
                  <a:gd name="connsiteY711" fmla="*/ 898953 h 2148923"/>
                  <a:gd name="connsiteX712" fmla="*/ 3034280 w 3754094"/>
                  <a:gd name="connsiteY712" fmla="*/ 844561 h 2148923"/>
                  <a:gd name="connsiteX713" fmla="*/ 3034280 w 3754094"/>
                  <a:gd name="connsiteY713" fmla="*/ 836622 h 2148923"/>
                  <a:gd name="connsiteX714" fmla="*/ 3252695 w 3754094"/>
                  <a:gd name="connsiteY714" fmla="*/ 569221 h 2148923"/>
                  <a:gd name="connsiteX715" fmla="*/ 3346953 w 3754094"/>
                  <a:gd name="connsiteY715" fmla="*/ 514828 h 2148923"/>
                  <a:gd name="connsiteX716" fmla="*/ 3346953 w 3754094"/>
                  <a:gd name="connsiteY716" fmla="*/ 506889 h 2148923"/>
                  <a:gd name="connsiteX717" fmla="*/ 3256749 w 3754094"/>
                  <a:gd name="connsiteY717" fmla="*/ 454861 h 2148923"/>
                  <a:gd name="connsiteX718" fmla="*/ 3243067 w 3754094"/>
                  <a:gd name="connsiteY718" fmla="*/ 454861 h 2148923"/>
                  <a:gd name="connsiteX719" fmla="*/ 3148809 w 3754094"/>
                  <a:gd name="connsiteY719" fmla="*/ 509254 h 2148923"/>
                  <a:gd name="connsiteX720" fmla="*/ 3147964 w 3754094"/>
                  <a:gd name="connsiteY720" fmla="*/ 517193 h 2148923"/>
                  <a:gd name="connsiteX721" fmla="*/ 3238168 w 3754094"/>
                  <a:gd name="connsiteY721" fmla="*/ 569221 h 2148923"/>
                  <a:gd name="connsiteX722" fmla="*/ 3251850 w 3754094"/>
                  <a:gd name="connsiteY722" fmla="*/ 569221 h 2148923"/>
                  <a:gd name="connsiteX723" fmla="*/ 2690527 w 3754094"/>
                  <a:gd name="connsiteY723" fmla="*/ 596248 h 2148923"/>
                  <a:gd name="connsiteX724" fmla="*/ 2784785 w 3754094"/>
                  <a:gd name="connsiteY724" fmla="*/ 541855 h 2148923"/>
                  <a:gd name="connsiteX725" fmla="*/ 2785629 w 3754094"/>
                  <a:gd name="connsiteY725" fmla="*/ 533916 h 2148923"/>
                  <a:gd name="connsiteX726" fmla="*/ 2695426 w 3754094"/>
                  <a:gd name="connsiteY726" fmla="*/ 481889 h 2148923"/>
                  <a:gd name="connsiteX727" fmla="*/ 2681743 w 3754094"/>
                  <a:gd name="connsiteY727" fmla="*/ 481889 h 2148923"/>
                  <a:gd name="connsiteX728" fmla="*/ 2587486 w 3754094"/>
                  <a:gd name="connsiteY728" fmla="*/ 536281 h 2148923"/>
                  <a:gd name="connsiteX729" fmla="*/ 2586641 w 3754094"/>
                  <a:gd name="connsiteY729" fmla="*/ 544220 h 2148923"/>
                  <a:gd name="connsiteX730" fmla="*/ 2676845 w 3754094"/>
                  <a:gd name="connsiteY730" fmla="*/ 596248 h 2148923"/>
                  <a:gd name="connsiteX731" fmla="*/ 2689682 w 3754094"/>
                  <a:gd name="connsiteY731" fmla="*/ 596248 h 2148923"/>
                  <a:gd name="connsiteX732" fmla="*/ 2323800 w 3754094"/>
                  <a:gd name="connsiteY732" fmla="*/ 1104530 h 2148923"/>
                  <a:gd name="connsiteX733" fmla="*/ 2599310 w 3754094"/>
                  <a:gd name="connsiteY733" fmla="*/ 945576 h 2148923"/>
                  <a:gd name="connsiteX734" fmla="*/ 2600155 w 3754094"/>
                  <a:gd name="connsiteY734" fmla="*/ 937636 h 2148923"/>
                  <a:gd name="connsiteX735" fmla="*/ 2509951 w 3754094"/>
                  <a:gd name="connsiteY735" fmla="*/ 885609 h 2148923"/>
                  <a:gd name="connsiteX736" fmla="*/ 2496269 w 3754094"/>
                  <a:gd name="connsiteY736" fmla="*/ 885609 h 2148923"/>
                  <a:gd name="connsiteX737" fmla="*/ 2220759 w 3754094"/>
                  <a:gd name="connsiteY737" fmla="*/ 1044732 h 2148923"/>
                  <a:gd name="connsiteX738" fmla="*/ 2220759 w 3754094"/>
                  <a:gd name="connsiteY738" fmla="*/ 1052671 h 2148923"/>
                  <a:gd name="connsiteX739" fmla="*/ 2310963 w 3754094"/>
                  <a:gd name="connsiteY739" fmla="*/ 1104699 h 2148923"/>
                  <a:gd name="connsiteX740" fmla="*/ 2323800 w 3754094"/>
                  <a:gd name="connsiteY740" fmla="*/ 1104530 h 2148923"/>
                  <a:gd name="connsiteX741" fmla="*/ 3100835 w 3754094"/>
                  <a:gd name="connsiteY741" fmla="*/ 648444 h 2148923"/>
                  <a:gd name="connsiteX742" fmla="*/ 3114518 w 3754094"/>
                  <a:gd name="connsiteY742" fmla="*/ 648444 h 2148923"/>
                  <a:gd name="connsiteX743" fmla="*/ 3208776 w 3754094"/>
                  <a:gd name="connsiteY743" fmla="*/ 594052 h 2148923"/>
                  <a:gd name="connsiteX744" fmla="*/ 3209620 w 3754094"/>
                  <a:gd name="connsiteY744" fmla="*/ 586113 h 2148923"/>
                  <a:gd name="connsiteX745" fmla="*/ 3119417 w 3754094"/>
                  <a:gd name="connsiteY745" fmla="*/ 534085 h 2148923"/>
                  <a:gd name="connsiteX746" fmla="*/ 3105734 w 3754094"/>
                  <a:gd name="connsiteY746" fmla="*/ 534085 h 2148923"/>
                  <a:gd name="connsiteX747" fmla="*/ 3011814 w 3754094"/>
                  <a:gd name="connsiteY747" fmla="*/ 589322 h 2148923"/>
                  <a:gd name="connsiteX748" fmla="*/ 3011814 w 3754094"/>
                  <a:gd name="connsiteY748" fmla="*/ 597261 h 2148923"/>
                  <a:gd name="connsiteX749" fmla="*/ 2985632 w 3754094"/>
                  <a:gd name="connsiteY749" fmla="*/ 573613 h 2148923"/>
                  <a:gd name="connsiteX750" fmla="*/ 3079382 w 3754094"/>
                  <a:gd name="connsiteY750" fmla="*/ 520065 h 2148923"/>
                  <a:gd name="connsiteX751" fmla="*/ 3080227 w 3754094"/>
                  <a:gd name="connsiteY751" fmla="*/ 512125 h 2148923"/>
                  <a:gd name="connsiteX752" fmla="*/ 2990023 w 3754094"/>
                  <a:gd name="connsiteY752" fmla="*/ 460098 h 2148923"/>
                  <a:gd name="connsiteX753" fmla="*/ 2976341 w 3754094"/>
                  <a:gd name="connsiteY753" fmla="*/ 460098 h 2148923"/>
                  <a:gd name="connsiteX754" fmla="*/ 2882083 w 3754094"/>
                  <a:gd name="connsiteY754" fmla="*/ 514490 h 2148923"/>
                  <a:gd name="connsiteX755" fmla="*/ 2881238 w 3754094"/>
                  <a:gd name="connsiteY755" fmla="*/ 522430 h 2148923"/>
                  <a:gd name="connsiteX756" fmla="*/ 2971442 w 3754094"/>
                  <a:gd name="connsiteY756" fmla="*/ 574457 h 2148923"/>
                  <a:gd name="connsiteX757" fmla="*/ 2985294 w 3754094"/>
                  <a:gd name="connsiteY757" fmla="*/ 574457 h 2148923"/>
                  <a:gd name="connsiteX758" fmla="*/ 2186299 w 3754094"/>
                  <a:gd name="connsiteY758" fmla="*/ 1183754 h 2148923"/>
                  <a:gd name="connsiteX759" fmla="*/ 2280557 w 3754094"/>
                  <a:gd name="connsiteY759" fmla="*/ 1129361 h 2148923"/>
                  <a:gd name="connsiteX760" fmla="*/ 2281401 w 3754094"/>
                  <a:gd name="connsiteY760" fmla="*/ 1121422 h 2148923"/>
                  <a:gd name="connsiteX761" fmla="*/ 2190860 w 3754094"/>
                  <a:gd name="connsiteY761" fmla="*/ 1070746 h 2148923"/>
                  <a:gd name="connsiteX762" fmla="*/ 2177177 w 3754094"/>
                  <a:gd name="connsiteY762" fmla="*/ 1070746 h 2148923"/>
                  <a:gd name="connsiteX763" fmla="*/ 2082751 w 3754094"/>
                  <a:gd name="connsiteY763" fmla="*/ 1125138 h 2148923"/>
                  <a:gd name="connsiteX764" fmla="*/ 2082751 w 3754094"/>
                  <a:gd name="connsiteY764" fmla="*/ 1133078 h 2148923"/>
                  <a:gd name="connsiteX765" fmla="*/ 2172785 w 3754094"/>
                  <a:gd name="connsiteY765" fmla="*/ 1185105 h 2148923"/>
                  <a:gd name="connsiteX766" fmla="*/ 2185961 w 3754094"/>
                  <a:gd name="connsiteY766" fmla="*/ 1184598 h 2148923"/>
                  <a:gd name="connsiteX767" fmla="*/ 2796271 w 3754094"/>
                  <a:gd name="connsiteY767" fmla="*/ 824291 h 2148923"/>
                  <a:gd name="connsiteX768" fmla="*/ 2809954 w 3754094"/>
                  <a:gd name="connsiteY768" fmla="*/ 824291 h 2148923"/>
                  <a:gd name="connsiteX769" fmla="*/ 2904212 w 3754094"/>
                  <a:gd name="connsiteY769" fmla="*/ 769898 h 2148923"/>
                  <a:gd name="connsiteX770" fmla="*/ 2905056 w 3754094"/>
                  <a:gd name="connsiteY770" fmla="*/ 761959 h 2148923"/>
                  <a:gd name="connsiteX771" fmla="*/ 2814853 w 3754094"/>
                  <a:gd name="connsiteY771" fmla="*/ 709932 h 2148923"/>
                  <a:gd name="connsiteX772" fmla="*/ 2801170 w 3754094"/>
                  <a:gd name="connsiteY772" fmla="*/ 709932 h 2148923"/>
                  <a:gd name="connsiteX773" fmla="*/ 2706913 w 3754094"/>
                  <a:gd name="connsiteY773" fmla="*/ 764493 h 2148923"/>
                  <a:gd name="connsiteX774" fmla="*/ 2706068 w 3754094"/>
                  <a:gd name="connsiteY774" fmla="*/ 772263 h 2148923"/>
                  <a:gd name="connsiteX775" fmla="*/ 1497610 w 3754094"/>
                  <a:gd name="connsiteY775" fmla="*/ 1581562 h 2148923"/>
                  <a:gd name="connsiteX776" fmla="*/ 1591867 w 3754094"/>
                  <a:gd name="connsiteY776" fmla="*/ 1527001 h 2148923"/>
                  <a:gd name="connsiteX777" fmla="*/ 1591867 w 3754094"/>
                  <a:gd name="connsiteY777" fmla="*/ 1519230 h 2148923"/>
                  <a:gd name="connsiteX778" fmla="*/ 1501664 w 3754094"/>
                  <a:gd name="connsiteY778" fmla="*/ 1467034 h 2148923"/>
                  <a:gd name="connsiteX779" fmla="*/ 1487981 w 3754094"/>
                  <a:gd name="connsiteY779" fmla="*/ 1467034 h 2148923"/>
                  <a:gd name="connsiteX780" fmla="*/ 1393723 w 3754094"/>
                  <a:gd name="connsiteY780" fmla="*/ 1521426 h 2148923"/>
                  <a:gd name="connsiteX781" fmla="*/ 1393723 w 3754094"/>
                  <a:gd name="connsiteY781" fmla="*/ 1529365 h 2148923"/>
                  <a:gd name="connsiteX782" fmla="*/ 1483758 w 3754094"/>
                  <a:gd name="connsiteY782" fmla="*/ 1581393 h 2148923"/>
                  <a:gd name="connsiteX783" fmla="*/ 1497272 w 3754094"/>
                  <a:gd name="connsiteY783" fmla="*/ 1582407 h 2148923"/>
                  <a:gd name="connsiteX784" fmla="*/ 1635280 w 3754094"/>
                  <a:gd name="connsiteY784" fmla="*/ 1502000 h 2148923"/>
                  <a:gd name="connsiteX785" fmla="*/ 1729537 w 3754094"/>
                  <a:gd name="connsiteY785" fmla="*/ 1447608 h 2148923"/>
                  <a:gd name="connsiteX786" fmla="*/ 1730382 w 3754094"/>
                  <a:gd name="connsiteY786" fmla="*/ 1439669 h 2148923"/>
                  <a:gd name="connsiteX787" fmla="*/ 1640179 w 3754094"/>
                  <a:gd name="connsiteY787" fmla="*/ 1387641 h 2148923"/>
                  <a:gd name="connsiteX788" fmla="*/ 1626496 w 3754094"/>
                  <a:gd name="connsiteY788" fmla="*/ 1387641 h 2148923"/>
                  <a:gd name="connsiteX789" fmla="*/ 1532238 w 3754094"/>
                  <a:gd name="connsiteY789" fmla="*/ 1442034 h 2148923"/>
                  <a:gd name="connsiteX790" fmla="*/ 1532238 w 3754094"/>
                  <a:gd name="connsiteY790" fmla="*/ 1449973 h 2148923"/>
                  <a:gd name="connsiteX791" fmla="*/ 1622442 w 3754094"/>
                  <a:gd name="connsiteY791" fmla="*/ 1502000 h 2148923"/>
                  <a:gd name="connsiteX792" fmla="*/ 1634942 w 3754094"/>
                  <a:gd name="connsiteY792" fmla="*/ 1502845 h 2148923"/>
                  <a:gd name="connsiteX793" fmla="*/ 1359432 w 3754094"/>
                  <a:gd name="connsiteY793" fmla="*/ 1661968 h 2148923"/>
                  <a:gd name="connsiteX794" fmla="*/ 1453690 w 3754094"/>
                  <a:gd name="connsiteY794" fmla="*/ 1607576 h 2148923"/>
                  <a:gd name="connsiteX795" fmla="*/ 1454535 w 3754094"/>
                  <a:gd name="connsiteY795" fmla="*/ 1599806 h 2148923"/>
                  <a:gd name="connsiteX796" fmla="*/ 1364331 w 3754094"/>
                  <a:gd name="connsiteY796" fmla="*/ 1547609 h 2148923"/>
                  <a:gd name="connsiteX797" fmla="*/ 1350649 w 3754094"/>
                  <a:gd name="connsiteY797" fmla="*/ 1547609 h 2148923"/>
                  <a:gd name="connsiteX798" fmla="*/ 1256391 w 3754094"/>
                  <a:gd name="connsiteY798" fmla="*/ 1602002 h 2148923"/>
                  <a:gd name="connsiteX799" fmla="*/ 1255546 w 3754094"/>
                  <a:gd name="connsiteY799" fmla="*/ 1609941 h 2148923"/>
                  <a:gd name="connsiteX800" fmla="*/ 1345750 w 3754094"/>
                  <a:gd name="connsiteY800" fmla="*/ 1661968 h 2148923"/>
                  <a:gd name="connsiteX801" fmla="*/ 1359432 w 3754094"/>
                  <a:gd name="connsiteY801" fmla="*/ 1661968 h 2148923"/>
                  <a:gd name="connsiteX802" fmla="*/ 1910452 w 3754094"/>
                  <a:gd name="connsiteY802" fmla="*/ 1343891 h 2148923"/>
                  <a:gd name="connsiteX803" fmla="*/ 2004709 w 3754094"/>
                  <a:gd name="connsiteY803" fmla="*/ 1289498 h 2148923"/>
                  <a:gd name="connsiteX804" fmla="*/ 2005554 w 3754094"/>
                  <a:gd name="connsiteY804" fmla="*/ 1281559 h 2148923"/>
                  <a:gd name="connsiteX805" fmla="*/ 1915350 w 3754094"/>
                  <a:gd name="connsiteY805" fmla="*/ 1229531 h 2148923"/>
                  <a:gd name="connsiteX806" fmla="*/ 1901668 w 3754094"/>
                  <a:gd name="connsiteY806" fmla="*/ 1229531 h 2148923"/>
                  <a:gd name="connsiteX807" fmla="*/ 1807410 w 3754094"/>
                  <a:gd name="connsiteY807" fmla="*/ 1283924 h 2148923"/>
                  <a:gd name="connsiteX808" fmla="*/ 1807410 w 3754094"/>
                  <a:gd name="connsiteY808" fmla="*/ 1291694 h 2148923"/>
                  <a:gd name="connsiteX809" fmla="*/ 1897613 w 3754094"/>
                  <a:gd name="connsiteY809" fmla="*/ 1343891 h 2148923"/>
                  <a:gd name="connsiteX810" fmla="*/ 1910452 w 3754094"/>
                  <a:gd name="connsiteY810" fmla="*/ 1343722 h 2148923"/>
                  <a:gd name="connsiteX811" fmla="*/ 1772781 w 3754094"/>
                  <a:gd name="connsiteY811" fmla="*/ 1423452 h 2148923"/>
                  <a:gd name="connsiteX812" fmla="*/ 1867039 w 3754094"/>
                  <a:gd name="connsiteY812" fmla="*/ 1369060 h 2148923"/>
                  <a:gd name="connsiteX813" fmla="*/ 1867039 w 3754094"/>
                  <a:gd name="connsiteY813" fmla="*/ 1361121 h 2148923"/>
                  <a:gd name="connsiteX814" fmla="*/ 1777004 w 3754094"/>
                  <a:gd name="connsiteY814" fmla="*/ 1309093 h 2148923"/>
                  <a:gd name="connsiteX815" fmla="*/ 1763322 w 3754094"/>
                  <a:gd name="connsiteY815" fmla="*/ 1309093 h 2148923"/>
                  <a:gd name="connsiteX816" fmla="*/ 1669064 w 3754094"/>
                  <a:gd name="connsiteY816" fmla="*/ 1363654 h 2148923"/>
                  <a:gd name="connsiteX817" fmla="*/ 1668219 w 3754094"/>
                  <a:gd name="connsiteY817" fmla="*/ 1371425 h 2148923"/>
                  <a:gd name="connsiteX818" fmla="*/ 1758423 w 3754094"/>
                  <a:gd name="connsiteY818" fmla="*/ 1423621 h 2148923"/>
                  <a:gd name="connsiteX819" fmla="*/ 1772781 w 3754094"/>
                  <a:gd name="connsiteY819" fmla="*/ 1423283 h 2148923"/>
                  <a:gd name="connsiteX820" fmla="*/ 2048966 w 3754094"/>
                  <a:gd name="connsiteY820" fmla="*/ 1264160 h 2148923"/>
                  <a:gd name="connsiteX821" fmla="*/ 2143224 w 3754094"/>
                  <a:gd name="connsiteY821" fmla="*/ 1209768 h 2148923"/>
                  <a:gd name="connsiteX822" fmla="*/ 2144069 w 3754094"/>
                  <a:gd name="connsiteY822" fmla="*/ 1201829 h 2148923"/>
                  <a:gd name="connsiteX823" fmla="*/ 2053865 w 3754094"/>
                  <a:gd name="connsiteY823" fmla="*/ 1149801 h 2148923"/>
                  <a:gd name="connsiteX824" fmla="*/ 2040183 w 3754094"/>
                  <a:gd name="connsiteY824" fmla="*/ 1149801 h 2148923"/>
                  <a:gd name="connsiteX825" fmla="*/ 1945925 w 3754094"/>
                  <a:gd name="connsiteY825" fmla="*/ 1204193 h 2148923"/>
                  <a:gd name="connsiteX826" fmla="*/ 1945080 w 3754094"/>
                  <a:gd name="connsiteY826" fmla="*/ 1212132 h 2148923"/>
                  <a:gd name="connsiteX827" fmla="*/ 2035284 w 3754094"/>
                  <a:gd name="connsiteY827" fmla="*/ 1264160 h 2148923"/>
                  <a:gd name="connsiteX828" fmla="*/ 2048966 w 3754094"/>
                  <a:gd name="connsiteY828" fmla="*/ 1264160 h 2148923"/>
                  <a:gd name="connsiteX829" fmla="*/ 2800663 w 3754094"/>
                  <a:gd name="connsiteY829" fmla="*/ 157730 h 2148923"/>
                  <a:gd name="connsiteX830" fmla="*/ 2814515 w 3754094"/>
                  <a:gd name="connsiteY830" fmla="*/ 157730 h 2148923"/>
                  <a:gd name="connsiteX831" fmla="*/ 2908772 w 3754094"/>
                  <a:gd name="connsiteY831" fmla="*/ 103338 h 2148923"/>
                  <a:gd name="connsiteX832" fmla="*/ 2908772 w 3754094"/>
                  <a:gd name="connsiteY832" fmla="*/ 95398 h 2148923"/>
                  <a:gd name="connsiteX833" fmla="*/ 2884786 w 3754094"/>
                  <a:gd name="connsiteY833" fmla="*/ 81547 h 2148923"/>
                  <a:gd name="connsiteX834" fmla="*/ 2871104 w 3754094"/>
                  <a:gd name="connsiteY834" fmla="*/ 81547 h 2148923"/>
                  <a:gd name="connsiteX835" fmla="*/ 2776846 w 3754094"/>
                  <a:gd name="connsiteY835" fmla="*/ 135939 h 2148923"/>
                  <a:gd name="connsiteX836" fmla="*/ 2776846 w 3754094"/>
                  <a:gd name="connsiteY836" fmla="*/ 143878 h 2148923"/>
                  <a:gd name="connsiteX837" fmla="*/ 2116028 w 3754094"/>
                  <a:gd name="connsiteY837" fmla="*/ 591180 h 2148923"/>
                  <a:gd name="connsiteX838" fmla="*/ 2129711 w 3754094"/>
                  <a:gd name="connsiteY838" fmla="*/ 591180 h 2148923"/>
                  <a:gd name="connsiteX839" fmla="*/ 2223968 w 3754094"/>
                  <a:gd name="connsiteY839" fmla="*/ 536788 h 2148923"/>
                  <a:gd name="connsiteX840" fmla="*/ 2224813 w 3754094"/>
                  <a:gd name="connsiteY840" fmla="*/ 528849 h 2148923"/>
                  <a:gd name="connsiteX841" fmla="*/ 2133427 w 3754094"/>
                  <a:gd name="connsiteY841" fmla="*/ 476314 h 2148923"/>
                  <a:gd name="connsiteX842" fmla="*/ 2119744 w 3754094"/>
                  <a:gd name="connsiteY842" fmla="*/ 476314 h 2148923"/>
                  <a:gd name="connsiteX843" fmla="*/ 2025487 w 3754094"/>
                  <a:gd name="connsiteY843" fmla="*/ 530707 h 2148923"/>
                  <a:gd name="connsiteX844" fmla="*/ 2025487 w 3754094"/>
                  <a:gd name="connsiteY844" fmla="*/ 538646 h 2148923"/>
                  <a:gd name="connsiteX845" fmla="*/ 2391538 w 3754094"/>
                  <a:gd name="connsiteY845" fmla="*/ 432057 h 2148923"/>
                  <a:gd name="connsiteX846" fmla="*/ 2405220 w 3754094"/>
                  <a:gd name="connsiteY846" fmla="*/ 432057 h 2148923"/>
                  <a:gd name="connsiteX847" fmla="*/ 2499478 w 3754094"/>
                  <a:gd name="connsiteY847" fmla="*/ 377665 h 2148923"/>
                  <a:gd name="connsiteX848" fmla="*/ 2500323 w 3754094"/>
                  <a:gd name="connsiteY848" fmla="*/ 369725 h 2148923"/>
                  <a:gd name="connsiteX849" fmla="*/ 2410119 w 3754094"/>
                  <a:gd name="connsiteY849" fmla="*/ 317529 h 2148923"/>
                  <a:gd name="connsiteX850" fmla="*/ 2396436 w 3754094"/>
                  <a:gd name="connsiteY850" fmla="*/ 317529 h 2148923"/>
                  <a:gd name="connsiteX851" fmla="*/ 2302347 w 3754094"/>
                  <a:gd name="connsiteY851" fmla="*/ 372090 h 2148923"/>
                  <a:gd name="connsiteX852" fmla="*/ 2302347 w 3754094"/>
                  <a:gd name="connsiteY852" fmla="*/ 380029 h 2148923"/>
                  <a:gd name="connsiteX853" fmla="*/ 1947614 w 3754094"/>
                  <a:gd name="connsiteY853" fmla="*/ 688309 h 2148923"/>
                  <a:gd name="connsiteX854" fmla="*/ 1961297 w 3754094"/>
                  <a:gd name="connsiteY854" fmla="*/ 688309 h 2148923"/>
                  <a:gd name="connsiteX855" fmla="*/ 2055554 w 3754094"/>
                  <a:gd name="connsiteY855" fmla="*/ 633917 h 2148923"/>
                  <a:gd name="connsiteX856" fmla="*/ 2055554 w 3754094"/>
                  <a:gd name="connsiteY856" fmla="*/ 625978 h 2148923"/>
                  <a:gd name="connsiteX857" fmla="*/ 1965351 w 3754094"/>
                  <a:gd name="connsiteY857" fmla="*/ 573950 h 2148923"/>
                  <a:gd name="connsiteX858" fmla="*/ 1951668 w 3754094"/>
                  <a:gd name="connsiteY858" fmla="*/ 573950 h 2148923"/>
                  <a:gd name="connsiteX859" fmla="*/ 1857411 w 3754094"/>
                  <a:gd name="connsiteY859" fmla="*/ 628343 h 2148923"/>
                  <a:gd name="connsiteX860" fmla="*/ 1856566 w 3754094"/>
                  <a:gd name="connsiteY860" fmla="*/ 636282 h 2148923"/>
                  <a:gd name="connsiteX861" fmla="*/ 2253529 w 3754094"/>
                  <a:gd name="connsiteY861" fmla="*/ 511619 h 2148923"/>
                  <a:gd name="connsiteX862" fmla="*/ 2267212 w 3754094"/>
                  <a:gd name="connsiteY862" fmla="*/ 511619 h 2148923"/>
                  <a:gd name="connsiteX863" fmla="*/ 2361470 w 3754094"/>
                  <a:gd name="connsiteY863" fmla="*/ 457057 h 2148923"/>
                  <a:gd name="connsiteX864" fmla="*/ 2361470 w 3754094"/>
                  <a:gd name="connsiteY864" fmla="*/ 449287 h 2148923"/>
                  <a:gd name="connsiteX865" fmla="*/ 2271266 w 3754094"/>
                  <a:gd name="connsiteY865" fmla="*/ 397090 h 2148923"/>
                  <a:gd name="connsiteX866" fmla="*/ 2257584 w 3754094"/>
                  <a:gd name="connsiteY866" fmla="*/ 397090 h 2148923"/>
                  <a:gd name="connsiteX867" fmla="*/ 2163326 w 3754094"/>
                  <a:gd name="connsiteY867" fmla="*/ 451483 h 2148923"/>
                  <a:gd name="connsiteX868" fmla="*/ 2163326 w 3754094"/>
                  <a:gd name="connsiteY868" fmla="*/ 459422 h 2148923"/>
                  <a:gd name="connsiteX869" fmla="*/ 1672105 w 3754094"/>
                  <a:gd name="connsiteY869" fmla="*/ 847433 h 2148923"/>
                  <a:gd name="connsiteX870" fmla="*/ 1685787 w 3754094"/>
                  <a:gd name="connsiteY870" fmla="*/ 847433 h 2148923"/>
                  <a:gd name="connsiteX871" fmla="*/ 1780045 w 3754094"/>
                  <a:gd name="connsiteY871" fmla="*/ 793040 h 2148923"/>
                  <a:gd name="connsiteX872" fmla="*/ 1780045 w 3754094"/>
                  <a:gd name="connsiteY872" fmla="*/ 785101 h 2148923"/>
                  <a:gd name="connsiteX873" fmla="*/ 1690179 w 3754094"/>
                  <a:gd name="connsiteY873" fmla="*/ 732905 h 2148923"/>
                  <a:gd name="connsiteX874" fmla="*/ 1676496 w 3754094"/>
                  <a:gd name="connsiteY874" fmla="*/ 732905 h 2148923"/>
                  <a:gd name="connsiteX875" fmla="*/ 1582239 w 3754094"/>
                  <a:gd name="connsiteY875" fmla="*/ 787297 h 2148923"/>
                  <a:gd name="connsiteX876" fmla="*/ 1581394 w 3754094"/>
                  <a:gd name="connsiteY876" fmla="*/ 795236 h 2148923"/>
                  <a:gd name="connsiteX877" fmla="*/ 1809775 w 3754094"/>
                  <a:gd name="connsiteY877" fmla="*/ 767871 h 2148923"/>
                  <a:gd name="connsiteX878" fmla="*/ 1823457 w 3754094"/>
                  <a:gd name="connsiteY878" fmla="*/ 767871 h 2148923"/>
                  <a:gd name="connsiteX879" fmla="*/ 1917715 w 3754094"/>
                  <a:gd name="connsiteY879" fmla="*/ 713479 h 2148923"/>
                  <a:gd name="connsiteX880" fmla="*/ 1918560 w 3754094"/>
                  <a:gd name="connsiteY880" fmla="*/ 705540 h 2148923"/>
                  <a:gd name="connsiteX881" fmla="*/ 1828356 w 3754094"/>
                  <a:gd name="connsiteY881" fmla="*/ 653512 h 2148923"/>
                  <a:gd name="connsiteX882" fmla="*/ 1814674 w 3754094"/>
                  <a:gd name="connsiteY882" fmla="*/ 653512 h 2148923"/>
                  <a:gd name="connsiteX883" fmla="*/ 1720416 w 3754094"/>
                  <a:gd name="connsiteY883" fmla="*/ 707904 h 2148923"/>
                  <a:gd name="connsiteX884" fmla="*/ 1719571 w 3754094"/>
                  <a:gd name="connsiteY884" fmla="*/ 715844 h 2148923"/>
                  <a:gd name="connsiteX885" fmla="*/ 2524985 w 3754094"/>
                  <a:gd name="connsiteY885" fmla="*/ 316684 h 2148923"/>
                  <a:gd name="connsiteX886" fmla="*/ 2538667 w 3754094"/>
                  <a:gd name="connsiteY886" fmla="*/ 316684 h 2148923"/>
                  <a:gd name="connsiteX887" fmla="*/ 2632925 w 3754094"/>
                  <a:gd name="connsiteY887" fmla="*/ 262123 h 2148923"/>
                  <a:gd name="connsiteX888" fmla="*/ 2632925 w 3754094"/>
                  <a:gd name="connsiteY888" fmla="*/ 254353 h 2148923"/>
                  <a:gd name="connsiteX889" fmla="*/ 2608938 w 3754094"/>
                  <a:gd name="connsiteY889" fmla="*/ 240501 h 2148923"/>
                  <a:gd name="connsiteX890" fmla="*/ 2595256 w 3754094"/>
                  <a:gd name="connsiteY890" fmla="*/ 240501 h 2148923"/>
                  <a:gd name="connsiteX891" fmla="*/ 2500998 w 3754094"/>
                  <a:gd name="connsiteY891" fmla="*/ 295062 h 2148923"/>
                  <a:gd name="connsiteX892" fmla="*/ 2500998 w 3754094"/>
                  <a:gd name="connsiteY892" fmla="*/ 302833 h 2148923"/>
                  <a:gd name="connsiteX893" fmla="*/ 2938334 w 3754094"/>
                  <a:gd name="connsiteY893" fmla="*/ 78168 h 2148923"/>
                  <a:gd name="connsiteX894" fmla="*/ 2952016 w 3754094"/>
                  <a:gd name="connsiteY894" fmla="*/ 78168 h 2148923"/>
                  <a:gd name="connsiteX895" fmla="*/ 3045598 w 3754094"/>
                  <a:gd name="connsiteY895" fmla="*/ 23438 h 2148923"/>
                  <a:gd name="connsiteX896" fmla="*/ 3046443 w 3754094"/>
                  <a:gd name="connsiteY896" fmla="*/ 15499 h 2148923"/>
                  <a:gd name="connsiteX897" fmla="*/ 3022456 w 3754094"/>
                  <a:gd name="connsiteY897" fmla="*/ 1647 h 2148923"/>
                  <a:gd name="connsiteX898" fmla="*/ 3008774 w 3754094"/>
                  <a:gd name="connsiteY898" fmla="*/ 1647 h 2148923"/>
                  <a:gd name="connsiteX899" fmla="*/ 2914685 w 3754094"/>
                  <a:gd name="connsiteY899" fmla="*/ 57222 h 2148923"/>
                  <a:gd name="connsiteX900" fmla="*/ 2913840 w 3754094"/>
                  <a:gd name="connsiteY900" fmla="*/ 65161 h 2148923"/>
                  <a:gd name="connsiteX901" fmla="*/ 3127863 w 3754094"/>
                  <a:gd name="connsiteY901" fmla="*/ 187460 h 2148923"/>
                  <a:gd name="connsiteX902" fmla="*/ 3141545 w 3754094"/>
                  <a:gd name="connsiteY902" fmla="*/ 187460 h 2148923"/>
                  <a:gd name="connsiteX903" fmla="*/ 3235803 w 3754094"/>
                  <a:gd name="connsiteY903" fmla="*/ 133067 h 2148923"/>
                  <a:gd name="connsiteX904" fmla="*/ 3235803 w 3754094"/>
                  <a:gd name="connsiteY904" fmla="*/ 125128 h 2148923"/>
                  <a:gd name="connsiteX905" fmla="*/ 3145768 w 3754094"/>
                  <a:gd name="connsiteY905" fmla="*/ 73101 h 2148923"/>
                  <a:gd name="connsiteX906" fmla="*/ 3131917 w 3754094"/>
                  <a:gd name="connsiteY906" fmla="*/ 73101 h 2148923"/>
                  <a:gd name="connsiteX907" fmla="*/ 3037659 w 3754094"/>
                  <a:gd name="connsiteY907" fmla="*/ 127493 h 2148923"/>
                  <a:gd name="connsiteX908" fmla="*/ 3037659 w 3754094"/>
                  <a:gd name="connsiteY908" fmla="*/ 135432 h 2148923"/>
                  <a:gd name="connsiteX909" fmla="*/ 3390196 w 3754094"/>
                  <a:gd name="connsiteY909" fmla="*/ 489659 h 2148923"/>
                  <a:gd name="connsiteX910" fmla="*/ 3484454 w 3754094"/>
                  <a:gd name="connsiteY910" fmla="*/ 435267 h 2148923"/>
                  <a:gd name="connsiteX911" fmla="*/ 3485299 w 3754094"/>
                  <a:gd name="connsiteY911" fmla="*/ 427327 h 2148923"/>
                  <a:gd name="connsiteX912" fmla="*/ 3395095 w 3754094"/>
                  <a:gd name="connsiteY912" fmla="*/ 375299 h 2148923"/>
                  <a:gd name="connsiteX913" fmla="*/ 3381413 w 3754094"/>
                  <a:gd name="connsiteY913" fmla="*/ 375299 h 2148923"/>
                  <a:gd name="connsiteX914" fmla="*/ 3287155 w 3754094"/>
                  <a:gd name="connsiteY914" fmla="*/ 429692 h 2148923"/>
                  <a:gd name="connsiteX915" fmla="*/ 3287155 w 3754094"/>
                  <a:gd name="connsiteY915" fmla="*/ 437631 h 2148923"/>
                  <a:gd name="connsiteX916" fmla="*/ 3377359 w 3754094"/>
                  <a:gd name="connsiteY916" fmla="*/ 489659 h 2148923"/>
                  <a:gd name="connsiteX917" fmla="*/ 3389690 w 3754094"/>
                  <a:gd name="connsiteY917" fmla="*/ 489659 h 2148923"/>
                  <a:gd name="connsiteX918" fmla="*/ 2662824 w 3754094"/>
                  <a:gd name="connsiteY918" fmla="*/ 236278 h 2148923"/>
                  <a:gd name="connsiteX919" fmla="*/ 2676507 w 3754094"/>
                  <a:gd name="connsiteY919" fmla="*/ 236278 h 2148923"/>
                  <a:gd name="connsiteX920" fmla="*/ 2770765 w 3754094"/>
                  <a:gd name="connsiteY920" fmla="*/ 181886 h 2148923"/>
                  <a:gd name="connsiteX921" fmla="*/ 2771609 w 3754094"/>
                  <a:gd name="connsiteY921" fmla="*/ 173946 h 2148923"/>
                  <a:gd name="connsiteX922" fmla="*/ 2747622 w 3754094"/>
                  <a:gd name="connsiteY922" fmla="*/ 160095 h 2148923"/>
                  <a:gd name="connsiteX923" fmla="*/ 2733940 w 3754094"/>
                  <a:gd name="connsiteY923" fmla="*/ 160095 h 2148923"/>
                  <a:gd name="connsiteX924" fmla="*/ 2639682 w 3754094"/>
                  <a:gd name="connsiteY924" fmla="*/ 214656 h 2148923"/>
                  <a:gd name="connsiteX925" fmla="*/ 2638838 w 3754094"/>
                  <a:gd name="connsiteY925" fmla="*/ 222426 h 2148923"/>
                  <a:gd name="connsiteX926" fmla="*/ 1533759 w 3754094"/>
                  <a:gd name="connsiteY926" fmla="*/ 926994 h 2148923"/>
                  <a:gd name="connsiteX927" fmla="*/ 1547441 w 3754094"/>
                  <a:gd name="connsiteY927" fmla="*/ 926994 h 2148923"/>
                  <a:gd name="connsiteX928" fmla="*/ 1641699 w 3754094"/>
                  <a:gd name="connsiteY928" fmla="*/ 872602 h 2148923"/>
                  <a:gd name="connsiteX929" fmla="*/ 1642543 w 3754094"/>
                  <a:gd name="connsiteY929" fmla="*/ 864663 h 2148923"/>
                  <a:gd name="connsiteX930" fmla="*/ 1552340 w 3754094"/>
                  <a:gd name="connsiteY930" fmla="*/ 812635 h 2148923"/>
                  <a:gd name="connsiteX931" fmla="*/ 1538657 w 3754094"/>
                  <a:gd name="connsiteY931" fmla="*/ 812635 h 2148923"/>
                  <a:gd name="connsiteX932" fmla="*/ 1444400 w 3754094"/>
                  <a:gd name="connsiteY932" fmla="*/ 867028 h 2148923"/>
                  <a:gd name="connsiteX933" fmla="*/ 1443555 w 3754094"/>
                  <a:gd name="connsiteY933" fmla="*/ 874967 h 214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</a:cxnLst>
                <a:rect l="l" t="t" r="r" b="b"/>
                <a:pathLst>
                  <a:path w="3754094" h="2148923">
                    <a:moveTo>
                      <a:pt x="2552012" y="675809"/>
                    </a:moveTo>
                    <a:lnTo>
                      <a:pt x="2646270" y="621417"/>
                    </a:lnTo>
                    <a:cubicBezTo>
                      <a:pt x="2650155" y="619052"/>
                      <a:pt x="2650662" y="615505"/>
                      <a:pt x="2646270" y="613478"/>
                    </a:cubicBezTo>
                    <a:lnTo>
                      <a:pt x="2556235" y="561450"/>
                    </a:lnTo>
                    <a:cubicBezTo>
                      <a:pt x="2551945" y="559254"/>
                      <a:pt x="2546843" y="559254"/>
                      <a:pt x="2542553" y="561450"/>
                    </a:cubicBezTo>
                    <a:lnTo>
                      <a:pt x="2448126" y="615843"/>
                    </a:lnTo>
                    <a:cubicBezTo>
                      <a:pt x="2444241" y="618207"/>
                      <a:pt x="2443903" y="621755"/>
                      <a:pt x="2448126" y="623782"/>
                    </a:cubicBezTo>
                    <a:lnTo>
                      <a:pt x="2538330" y="675809"/>
                    </a:lnTo>
                    <a:cubicBezTo>
                      <a:pt x="2542620" y="678005"/>
                      <a:pt x="2547722" y="678005"/>
                      <a:pt x="2552012" y="675809"/>
                    </a:cubicBezTo>
                    <a:close/>
                    <a:moveTo>
                      <a:pt x="2414342" y="487632"/>
                    </a:moveTo>
                    <a:lnTo>
                      <a:pt x="2320084" y="542025"/>
                    </a:lnTo>
                    <a:cubicBezTo>
                      <a:pt x="2316030" y="544220"/>
                      <a:pt x="2315692" y="547768"/>
                      <a:pt x="2319240" y="549964"/>
                    </a:cubicBezTo>
                    <a:lnTo>
                      <a:pt x="2409443" y="601991"/>
                    </a:lnTo>
                    <a:cubicBezTo>
                      <a:pt x="2413734" y="604187"/>
                      <a:pt x="2418835" y="604187"/>
                      <a:pt x="2423126" y="601991"/>
                    </a:cubicBezTo>
                    <a:lnTo>
                      <a:pt x="2517384" y="547599"/>
                    </a:lnTo>
                    <a:cubicBezTo>
                      <a:pt x="2521438" y="545234"/>
                      <a:pt x="2521775" y="541686"/>
                      <a:pt x="2517384" y="539659"/>
                    </a:cubicBezTo>
                    <a:lnTo>
                      <a:pt x="2427180" y="487632"/>
                    </a:lnTo>
                    <a:cubicBezTo>
                      <a:pt x="2423109" y="485706"/>
                      <a:pt x="2418413" y="485706"/>
                      <a:pt x="2414342" y="487632"/>
                    </a:cubicBezTo>
                    <a:close/>
                    <a:moveTo>
                      <a:pt x="2110285" y="663309"/>
                    </a:moveTo>
                    <a:lnTo>
                      <a:pt x="1950824" y="755540"/>
                    </a:lnTo>
                    <a:cubicBezTo>
                      <a:pt x="1946769" y="757736"/>
                      <a:pt x="1946432" y="761283"/>
                      <a:pt x="1950824" y="763310"/>
                    </a:cubicBezTo>
                    <a:lnTo>
                      <a:pt x="2041027" y="815507"/>
                    </a:lnTo>
                    <a:cubicBezTo>
                      <a:pt x="2045318" y="817703"/>
                      <a:pt x="2050419" y="817703"/>
                      <a:pt x="2054710" y="815507"/>
                    </a:cubicBezTo>
                    <a:lnTo>
                      <a:pt x="2214171" y="723445"/>
                    </a:lnTo>
                    <a:cubicBezTo>
                      <a:pt x="2218225" y="721080"/>
                      <a:pt x="2218563" y="717533"/>
                      <a:pt x="2215016" y="715506"/>
                    </a:cubicBezTo>
                    <a:lnTo>
                      <a:pt x="2124812" y="663479"/>
                    </a:lnTo>
                    <a:cubicBezTo>
                      <a:pt x="2120184" y="660742"/>
                      <a:pt x="2114457" y="660674"/>
                      <a:pt x="2109778" y="663309"/>
                    </a:cubicBezTo>
                    <a:close/>
                    <a:moveTo>
                      <a:pt x="2277009" y="567024"/>
                    </a:moveTo>
                    <a:lnTo>
                      <a:pt x="2182752" y="621586"/>
                    </a:lnTo>
                    <a:cubicBezTo>
                      <a:pt x="2178867" y="623782"/>
                      <a:pt x="2178360" y="627329"/>
                      <a:pt x="2182752" y="629356"/>
                    </a:cubicBezTo>
                    <a:lnTo>
                      <a:pt x="2272786" y="681553"/>
                    </a:lnTo>
                    <a:cubicBezTo>
                      <a:pt x="2277111" y="683648"/>
                      <a:pt x="2282145" y="683648"/>
                      <a:pt x="2286469" y="681553"/>
                    </a:cubicBezTo>
                    <a:lnTo>
                      <a:pt x="2380727" y="627160"/>
                    </a:lnTo>
                    <a:cubicBezTo>
                      <a:pt x="2384781" y="624796"/>
                      <a:pt x="2385119" y="621248"/>
                      <a:pt x="2381571" y="619221"/>
                    </a:cubicBezTo>
                    <a:lnTo>
                      <a:pt x="2291368" y="567194"/>
                    </a:lnTo>
                    <a:cubicBezTo>
                      <a:pt x="2286790" y="564525"/>
                      <a:pt x="2281148" y="564457"/>
                      <a:pt x="2276503" y="567024"/>
                    </a:cubicBezTo>
                    <a:close/>
                    <a:moveTo>
                      <a:pt x="1907242" y="780540"/>
                    </a:moveTo>
                    <a:lnTo>
                      <a:pt x="1812478" y="834257"/>
                    </a:lnTo>
                    <a:cubicBezTo>
                      <a:pt x="1808423" y="836622"/>
                      <a:pt x="1808086" y="840169"/>
                      <a:pt x="1811633" y="842196"/>
                    </a:cubicBezTo>
                    <a:lnTo>
                      <a:pt x="1901836" y="894393"/>
                    </a:lnTo>
                    <a:cubicBezTo>
                      <a:pt x="1906161" y="896487"/>
                      <a:pt x="1911195" y="896487"/>
                      <a:pt x="1915519" y="894393"/>
                    </a:cubicBezTo>
                    <a:lnTo>
                      <a:pt x="2009777" y="840000"/>
                    </a:lnTo>
                    <a:cubicBezTo>
                      <a:pt x="2013831" y="837636"/>
                      <a:pt x="2014169" y="834088"/>
                      <a:pt x="2009777" y="832061"/>
                    </a:cubicBezTo>
                    <a:lnTo>
                      <a:pt x="1919573" y="780034"/>
                    </a:lnTo>
                    <a:cubicBezTo>
                      <a:pt x="1915435" y="778277"/>
                      <a:pt x="1910722" y="778462"/>
                      <a:pt x="1906735" y="780540"/>
                    </a:cubicBezTo>
                    <a:close/>
                    <a:moveTo>
                      <a:pt x="1769572" y="860102"/>
                    </a:moveTo>
                    <a:lnTo>
                      <a:pt x="1675314" y="914494"/>
                    </a:lnTo>
                    <a:cubicBezTo>
                      <a:pt x="1671260" y="916859"/>
                      <a:pt x="1670922" y="920407"/>
                      <a:pt x="1675314" y="922434"/>
                    </a:cubicBezTo>
                    <a:lnTo>
                      <a:pt x="1765518" y="974461"/>
                    </a:lnTo>
                    <a:cubicBezTo>
                      <a:pt x="1769808" y="976657"/>
                      <a:pt x="1774910" y="976657"/>
                      <a:pt x="1779200" y="974461"/>
                    </a:cubicBezTo>
                    <a:lnTo>
                      <a:pt x="1873458" y="919900"/>
                    </a:lnTo>
                    <a:cubicBezTo>
                      <a:pt x="1877343" y="917704"/>
                      <a:pt x="1877850" y="914157"/>
                      <a:pt x="1873458" y="912129"/>
                    </a:cubicBezTo>
                    <a:lnTo>
                      <a:pt x="1783423" y="859933"/>
                    </a:lnTo>
                    <a:cubicBezTo>
                      <a:pt x="1778913" y="857551"/>
                      <a:pt x="1773507" y="857619"/>
                      <a:pt x="1769065" y="860102"/>
                    </a:cubicBezTo>
                    <a:close/>
                    <a:moveTo>
                      <a:pt x="2122954" y="1072604"/>
                    </a:moveTo>
                    <a:lnTo>
                      <a:pt x="2217212" y="1018212"/>
                    </a:lnTo>
                    <a:cubicBezTo>
                      <a:pt x="2221266" y="1015847"/>
                      <a:pt x="2221603" y="1012300"/>
                      <a:pt x="2217212" y="1010273"/>
                    </a:cubicBezTo>
                    <a:lnTo>
                      <a:pt x="2127008" y="958245"/>
                    </a:lnTo>
                    <a:cubicBezTo>
                      <a:pt x="2122700" y="956133"/>
                      <a:pt x="2117633" y="956133"/>
                      <a:pt x="2113325" y="958245"/>
                    </a:cubicBezTo>
                    <a:lnTo>
                      <a:pt x="2019067" y="1012806"/>
                    </a:lnTo>
                    <a:cubicBezTo>
                      <a:pt x="2015014" y="1015002"/>
                      <a:pt x="2014676" y="1018550"/>
                      <a:pt x="2018223" y="1020576"/>
                    </a:cubicBezTo>
                    <a:lnTo>
                      <a:pt x="2108427" y="1072773"/>
                    </a:lnTo>
                    <a:cubicBezTo>
                      <a:pt x="2112836" y="1075037"/>
                      <a:pt x="2118089" y="1074969"/>
                      <a:pt x="2122447" y="1072604"/>
                    </a:cubicBezTo>
                    <a:close/>
                    <a:moveTo>
                      <a:pt x="1985283" y="1152166"/>
                    </a:moveTo>
                    <a:lnTo>
                      <a:pt x="2079541" y="1097773"/>
                    </a:lnTo>
                    <a:cubicBezTo>
                      <a:pt x="2083426" y="1095408"/>
                      <a:pt x="2083764" y="1091861"/>
                      <a:pt x="2079541" y="1089834"/>
                    </a:cubicBezTo>
                    <a:lnTo>
                      <a:pt x="1989338" y="1037806"/>
                    </a:lnTo>
                    <a:cubicBezTo>
                      <a:pt x="1985047" y="1035611"/>
                      <a:pt x="1979946" y="1035611"/>
                      <a:pt x="1975655" y="1037806"/>
                    </a:cubicBezTo>
                    <a:lnTo>
                      <a:pt x="1881397" y="1092199"/>
                    </a:lnTo>
                    <a:cubicBezTo>
                      <a:pt x="1877512" y="1094564"/>
                      <a:pt x="1877174" y="1098111"/>
                      <a:pt x="1881397" y="1100138"/>
                    </a:cubicBezTo>
                    <a:lnTo>
                      <a:pt x="1971432" y="1152166"/>
                    </a:lnTo>
                    <a:cubicBezTo>
                      <a:pt x="1975655" y="1154193"/>
                      <a:pt x="1980554" y="1154193"/>
                      <a:pt x="1984777" y="1152166"/>
                    </a:cubicBezTo>
                    <a:close/>
                    <a:moveTo>
                      <a:pt x="1846262" y="1231727"/>
                    </a:moveTo>
                    <a:lnTo>
                      <a:pt x="1940519" y="1177166"/>
                    </a:lnTo>
                    <a:cubicBezTo>
                      <a:pt x="1944574" y="1174970"/>
                      <a:pt x="1944911" y="1171423"/>
                      <a:pt x="1940519" y="1169396"/>
                    </a:cubicBezTo>
                    <a:lnTo>
                      <a:pt x="1850316" y="1117199"/>
                    </a:lnTo>
                    <a:cubicBezTo>
                      <a:pt x="1845991" y="1115105"/>
                      <a:pt x="1840958" y="1115105"/>
                      <a:pt x="1836633" y="1117199"/>
                    </a:cubicBezTo>
                    <a:lnTo>
                      <a:pt x="1743896" y="1172098"/>
                    </a:lnTo>
                    <a:cubicBezTo>
                      <a:pt x="1739842" y="1174463"/>
                      <a:pt x="1739504" y="1178011"/>
                      <a:pt x="1743051" y="1180038"/>
                    </a:cubicBezTo>
                    <a:lnTo>
                      <a:pt x="1833255" y="1232065"/>
                    </a:lnTo>
                    <a:cubicBezTo>
                      <a:pt x="1837410" y="1233923"/>
                      <a:pt x="1842208" y="1233805"/>
                      <a:pt x="1846262" y="1231727"/>
                    </a:cubicBezTo>
                    <a:close/>
                    <a:moveTo>
                      <a:pt x="1708422" y="1311120"/>
                    </a:moveTo>
                    <a:lnTo>
                      <a:pt x="1802680" y="1256728"/>
                    </a:lnTo>
                    <a:cubicBezTo>
                      <a:pt x="1806734" y="1254532"/>
                      <a:pt x="1807072" y="1250985"/>
                      <a:pt x="1802680" y="1248957"/>
                    </a:cubicBezTo>
                    <a:lnTo>
                      <a:pt x="1712477" y="1196761"/>
                    </a:lnTo>
                    <a:cubicBezTo>
                      <a:pt x="1708186" y="1194565"/>
                      <a:pt x="1703085" y="1194565"/>
                      <a:pt x="1698794" y="1196761"/>
                    </a:cubicBezTo>
                    <a:lnTo>
                      <a:pt x="1604536" y="1251153"/>
                    </a:lnTo>
                    <a:cubicBezTo>
                      <a:pt x="1600651" y="1253518"/>
                      <a:pt x="1600144" y="1257065"/>
                      <a:pt x="1603692" y="1259092"/>
                    </a:cubicBezTo>
                    <a:lnTo>
                      <a:pt x="1693895" y="1311120"/>
                    </a:lnTo>
                    <a:cubicBezTo>
                      <a:pt x="1698591" y="1313874"/>
                      <a:pt x="1704402" y="1313874"/>
                      <a:pt x="1709098" y="1311120"/>
                    </a:cubicBezTo>
                    <a:close/>
                    <a:moveTo>
                      <a:pt x="2413497" y="755371"/>
                    </a:moveTo>
                    <a:lnTo>
                      <a:pt x="2507755" y="700978"/>
                    </a:lnTo>
                    <a:cubicBezTo>
                      <a:pt x="2511809" y="698614"/>
                      <a:pt x="2512147" y="695067"/>
                      <a:pt x="2508599" y="693040"/>
                    </a:cubicBezTo>
                    <a:lnTo>
                      <a:pt x="2418396" y="641012"/>
                    </a:lnTo>
                    <a:cubicBezTo>
                      <a:pt x="2414105" y="638816"/>
                      <a:pt x="2409004" y="638816"/>
                      <a:pt x="2404713" y="641012"/>
                    </a:cubicBezTo>
                    <a:lnTo>
                      <a:pt x="2310456" y="695404"/>
                    </a:lnTo>
                    <a:cubicBezTo>
                      <a:pt x="2306401" y="697769"/>
                      <a:pt x="2306064" y="701317"/>
                      <a:pt x="2310456" y="703344"/>
                    </a:cubicBezTo>
                    <a:lnTo>
                      <a:pt x="2400659" y="755371"/>
                    </a:lnTo>
                    <a:cubicBezTo>
                      <a:pt x="2404916" y="757516"/>
                      <a:pt x="2409916" y="757516"/>
                      <a:pt x="2414173" y="755371"/>
                    </a:cubicBezTo>
                    <a:close/>
                    <a:moveTo>
                      <a:pt x="2259611" y="993042"/>
                    </a:moveTo>
                    <a:lnTo>
                      <a:pt x="2471268" y="871588"/>
                    </a:lnTo>
                    <a:cubicBezTo>
                      <a:pt x="2475322" y="869392"/>
                      <a:pt x="2475660" y="865845"/>
                      <a:pt x="2472113" y="863649"/>
                    </a:cubicBezTo>
                    <a:lnTo>
                      <a:pt x="2252516" y="737297"/>
                    </a:lnTo>
                    <a:cubicBezTo>
                      <a:pt x="2248225" y="735101"/>
                      <a:pt x="2243124" y="735101"/>
                      <a:pt x="2238833" y="737297"/>
                    </a:cubicBezTo>
                    <a:lnTo>
                      <a:pt x="2129879" y="800473"/>
                    </a:lnTo>
                    <a:cubicBezTo>
                      <a:pt x="2125825" y="802838"/>
                      <a:pt x="2125488" y="806385"/>
                      <a:pt x="2129879" y="808412"/>
                    </a:cubicBezTo>
                    <a:lnTo>
                      <a:pt x="2245759" y="875980"/>
                    </a:lnTo>
                    <a:cubicBezTo>
                      <a:pt x="2249475" y="878007"/>
                      <a:pt x="2248969" y="881555"/>
                      <a:pt x="2245759" y="883751"/>
                    </a:cubicBezTo>
                    <a:lnTo>
                      <a:pt x="2158765" y="934427"/>
                    </a:lnTo>
                    <a:cubicBezTo>
                      <a:pt x="2154711" y="936623"/>
                      <a:pt x="2154373" y="940170"/>
                      <a:pt x="2158765" y="942366"/>
                    </a:cubicBezTo>
                    <a:lnTo>
                      <a:pt x="2248969" y="994394"/>
                    </a:lnTo>
                    <a:cubicBezTo>
                      <a:pt x="2252769" y="995441"/>
                      <a:pt x="2256840" y="994968"/>
                      <a:pt x="2260286" y="993042"/>
                    </a:cubicBezTo>
                    <a:close/>
                    <a:moveTo>
                      <a:pt x="1630550" y="939663"/>
                    </a:moveTo>
                    <a:lnTo>
                      <a:pt x="1536292" y="994056"/>
                    </a:lnTo>
                    <a:cubicBezTo>
                      <a:pt x="1532238" y="996421"/>
                      <a:pt x="1531900" y="999968"/>
                      <a:pt x="1535448" y="1001995"/>
                    </a:cubicBezTo>
                    <a:lnTo>
                      <a:pt x="1626665" y="1053854"/>
                    </a:lnTo>
                    <a:cubicBezTo>
                      <a:pt x="1630955" y="1056050"/>
                      <a:pt x="1636057" y="1056050"/>
                      <a:pt x="1640347" y="1053854"/>
                    </a:cubicBezTo>
                    <a:lnTo>
                      <a:pt x="1734605" y="999461"/>
                    </a:lnTo>
                    <a:cubicBezTo>
                      <a:pt x="1738659" y="997265"/>
                      <a:pt x="1738997" y="993718"/>
                      <a:pt x="1734605" y="991691"/>
                    </a:cubicBezTo>
                    <a:lnTo>
                      <a:pt x="1644402" y="939495"/>
                    </a:lnTo>
                    <a:cubicBezTo>
                      <a:pt x="1640212" y="937518"/>
                      <a:pt x="1635364" y="937586"/>
                      <a:pt x="1631226" y="939663"/>
                    </a:cubicBezTo>
                    <a:close/>
                    <a:moveTo>
                      <a:pt x="1493386" y="1020070"/>
                    </a:moveTo>
                    <a:lnTo>
                      <a:pt x="1399129" y="1074462"/>
                    </a:lnTo>
                    <a:cubicBezTo>
                      <a:pt x="1395244" y="1076827"/>
                      <a:pt x="1394906" y="1080375"/>
                      <a:pt x="1399129" y="1082402"/>
                    </a:cubicBezTo>
                    <a:lnTo>
                      <a:pt x="1489163" y="1134429"/>
                    </a:lnTo>
                    <a:cubicBezTo>
                      <a:pt x="1493522" y="1136625"/>
                      <a:pt x="1498657" y="1136625"/>
                      <a:pt x="1503015" y="1134429"/>
                    </a:cubicBezTo>
                    <a:lnTo>
                      <a:pt x="1597273" y="1080036"/>
                    </a:lnTo>
                    <a:cubicBezTo>
                      <a:pt x="1601158" y="1077841"/>
                      <a:pt x="1601496" y="1074293"/>
                      <a:pt x="1597273" y="1072097"/>
                    </a:cubicBezTo>
                    <a:lnTo>
                      <a:pt x="1507069" y="1020070"/>
                    </a:lnTo>
                    <a:cubicBezTo>
                      <a:pt x="1502778" y="1017874"/>
                      <a:pt x="1497677" y="1017874"/>
                      <a:pt x="1493386" y="1020070"/>
                    </a:cubicBezTo>
                    <a:close/>
                    <a:moveTo>
                      <a:pt x="731385" y="1868389"/>
                    </a:moveTo>
                    <a:cubicBezTo>
                      <a:pt x="735676" y="1870585"/>
                      <a:pt x="740777" y="1870585"/>
                      <a:pt x="745068" y="1868389"/>
                    </a:cubicBezTo>
                    <a:lnTo>
                      <a:pt x="839326" y="1813828"/>
                    </a:lnTo>
                    <a:cubicBezTo>
                      <a:pt x="843380" y="1811632"/>
                      <a:pt x="843718" y="1808084"/>
                      <a:pt x="839326" y="1806058"/>
                    </a:cubicBezTo>
                    <a:lnTo>
                      <a:pt x="749122" y="1753861"/>
                    </a:lnTo>
                    <a:cubicBezTo>
                      <a:pt x="744798" y="1751767"/>
                      <a:pt x="739764" y="1751767"/>
                      <a:pt x="735440" y="1753861"/>
                    </a:cubicBezTo>
                    <a:lnTo>
                      <a:pt x="641182" y="1808254"/>
                    </a:lnTo>
                    <a:cubicBezTo>
                      <a:pt x="637128" y="1810618"/>
                      <a:pt x="636790" y="1814166"/>
                      <a:pt x="640337" y="1816193"/>
                    </a:cubicBezTo>
                    <a:close/>
                    <a:moveTo>
                      <a:pt x="391686" y="1655549"/>
                    </a:moveTo>
                    <a:lnTo>
                      <a:pt x="297428" y="1709942"/>
                    </a:lnTo>
                    <a:cubicBezTo>
                      <a:pt x="293374" y="1712307"/>
                      <a:pt x="293036" y="1715854"/>
                      <a:pt x="297428" y="1717881"/>
                    </a:cubicBezTo>
                    <a:lnTo>
                      <a:pt x="387632" y="1769909"/>
                    </a:lnTo>
                    <a:cubicBezTo>
                      <a:pt x="391923" y="1772104"/>
                      <a:pt x="397024" y="1772104"/>
                      <a:pt x="401315" y="1769909"/>
                    </a:cubicBezTo>
                    <a:lnTo>
                      <a:pt x="495572" y="1715516"/>
                    </a:lnTo>
                    <a:cubicBezTo>
                      <a:pt x="499626" y="1713151"/>
                      <a:pt x="499964" y="1709773"/>
                      <a:pt x="496417" y="1707577"/>
                    </a:cubicBezTo>
                    <a:lnTo>
                      <a:pt x="406213" y="1655549"/>
                    </a:lnTo>
                    <a:cubicBezTo>
                      <a:pt x="401602" y="1652931"/>
                      <a:pt x="395960" y="1652931"/>
                      <a:pt x="391348" y="1655549"/>
                    </a:cubicBezTo>
                    <a:close/>
                    <a:moveTo>
                      <a:pt x="566350" y="1815010"/>
                    </a:moveTo>
                    <a:cubicBezTo>
                      <a:pt x="570640" y="1817206"/>
                      <a:pt x="575742" y="1817206"/>
                      <a:pt x="580032" y="1815010"/>
                    </a:cubicBezTo>
                    <a:lnTo>
                      <a:pt x="674290" y="1760618"/>
                    </a:lnTo>
                    <a:cubicBezTo>
                      <a:pt x="678344" y="1758253"/>
                      <a:pt x="678682" y="1754705"/>
                      <a:pt x="675135" y="1752679"/>
                    </a:cubicBezTo>
                    <a:lnTo>
                      <a:pt x="584931" y="1700651"/>
                    </a:lnTo>
                    <a:cubicBezTo>
                      <a:pt x="580641" y="1698455"/>
                      <a:pt x="575539" y="1698455"/>
                      <a:pt x="571249" y="1700651"/>
                    </a:cubicBezTo>
                    <a:lnTo>
                      <a:pt x="476991" y="1755044"/>
                    </a:lnTo>
                    <a:cubicBezTo>
                      <a:pt x="472937" y="1757408"/>
                      <a:pt x="472599" y="1760955"/>
                      <a:pt x="476991" y="1762983"/>
                    </a:cubicBezTo>
                    <a:close/>
                    <a:moveTo>
                      <a:pt x="946421" y="1900484"/>
                    </a:moveTo>
                    <a:lnTo>
                      <a:pt x="1040679" y="1846092"/>
                    </a:lnTo>
                    <a:cubicBezTo>
                      <a:pt x="1044733" y="1843727"/>
                      <a:pt x="1045071" y="1840179"/>
                      <a:pt x="1041524" y="1838152"/>
                    </a:cubicBezTo>
                    <a:lnTo>
                      <a:pt x="950982" y="1786125"/>
                    </a:lnTo>
                    <a:cubicBezTo>
                      <a:pt x="946692" y="1783929"/>
                      <a:pt x="941590" y="1783929"/>
                      <a:pt x="937300" y="1786125"/>
                    </a:cubicBezTo>
                    <a:lnTo>
                      <a:pt x="843042" y="1840517"/>
                    </a:lnTo>
                    <a:cubicBezTo>
                      <a:pt x="838988" y="1842714"/>
                      <a:pt x="838650" y="1846261"/>
                      <a:pt x="842197" y="1848457"/>
                    </a:cubicBezTo>
                    <a:lnTo>
                      <a:pt x="932401" y="1900484"/>
                    </a:lnTo>
                    <a:cubicBezTo>
                      <a:pt x="936692" y="1902680"/>
                      <a:pt x="941793" y="1902680"/>
                      <a:pt x="946084" y="1900484"/>
                    </a:cubicBezTo>
                    <a:close/>
                    <a:moveTo>
                      <a:pt x="794393" y="1980552"/>
                    </a:moveTo>
                    <a:cubicBezTo>
                      <a:pt x="798683" y="1982748"/>
                      <a:pt x="803785" y="1982748"/>
                      <a:pt x="808075" y="1980552"/>
                    </a:cubicBezTo>
                    <a:lnTo>
                      <a:pt x="902333" y="1926160"/>
                    </a:lnTo>
                    <a:cubicBezTo>
                      <a:pt x="906218" y="1923795"/>
                      <a:pt x="906556" y="1920248"/>
                      <a:pt x="902333" y="1918221"/>
                    </a:cubicBezTo>
                    <a:lnTo>
                      <a:pt x="812298" y="1866193"/>
                    </a:lnTo>
                    <a:cubicBezTo>
                      <a:pt x="808008" y="1863997"/>
                      <a:pt x="802906" y="1863997"/>
                      <a:pt x="798616" y="1866193"/>
                    </a:cubicBezTo>
                    <a:lnTo>
                      <a:pt x="704189" y="1920586"/>
                    </a:lnTo>
                    <a:cubicBezTo>
                      <a:pt x="700304" y="1922782"/>
                      <a:pt x="699966" y="1926329"/>
                      <a:pt x="704189" y="1928356"/>
                    </a:cubicBezTo>
                    <a:close/>
                    <a:moveTo>
                      <a:pt x="528681" y="1575988"/>
                    </a:moveTo>
                    <a:lnTo>
                      <a:pt x="434423" y="1630380"/>
                    </a:lnTo>
                    <a:cubicBezTo>
                      <a:pt x="430538" y="1632745"/>
                      <a:pt x="430031" y="1636292"/>
                      <a:pt x="434423" y="1638319"/>
                    </a:cubicBezTo>
                    <a:lnTo>
                      <a:pt x="524458" y="1690347"/>
                    </a:lnTo>
                    <a:cubicBezTo>
                      <a:pt x="528748" y="1692543"/>
                      <a:pt x="533850" y="1692543"/>
                      <a:pt x="538140" y="1690347"/>
                    </a:cubicBezTo>
                    <a:lnTo>
                      <a:pt x="632398" y="1635954"/>
                    </a:lnTo>
                    <a:cubicBezTo>
                      <a:pt x="636452" y="1633758"/>
                      <a:pt x="636790" y="1630211"/>
                      <a:pt x="632398" y="1628184"/>
                    </a:cubicBezTo>
                    <a:lnTo>
                      <a:pt x="542194" y="1575988"/>
                    </a:lnTo>
                    <a:cubicBezTo>
                      <a:pt x="537938" y="1573842"/>
                      <a:pt x="532937" y="1573842"/>
                      <a:pt x="528681" y="1575988"/>
                    </a:cubicBezTo>
                    <a:close/>
                    <a:moveTo>
                      <a:pt x="1217539" y="1178348"/>
                    </a:moveTo>
                    <a:lnTo>
                      <a:pt x="1123281" y="1232741"/>
                    </a:lnTo>
                    <a:cubicBezTo>
                      <a:pt x="1119396" y="1235106"/>
                      <a:pt x="1118889" y="1238484"/>
                      <a:pt x="1122437" y="1240680"/>
                    </a:cubicBezTo>
                    <a:lnTo>
                      <a:pt x="1212640" y="1292708"/>
                    </a:lnTo>
                    <a:cubicBezTo>
                      <a:pt x="1216931" y="1294903"/>
                      <a:pt x="1222032" y="1294903"/>
                      <a:pt x="1226323" y="1292708"/>
                    </a:cubicBezTo>
                    <a:lnTo>
                      <a:pt x="1320581" y="1238315"/>
                    </a:lnTo>
                    <a:cubicBezTo>
                      <a:pt x="1324635" y="1235950"/>
                      <a:pt x="1324973" y="1232403"/>
                      <a:pt x="1320581" y="1230376"/>
                    </a:cubicBezTo>
                    <a:lnTo>
                      <a:pt x="1230377" y="1178348"/>
                    </a:lnTo>
                    <a:cubicBezTo>
                      <a:pt x="1226407" y="1176541"/>
                      <a:pt x="1221847" y="1176541"/>
                      <a:pt x="1217877" y="1178348"/>
                    </a:cubicBezTo>
                    <a:close/>
                    <a:moveTo>
                      <a:pt x="666858" y="1496426"/>
                    </a:moveTo>
                    <a:lnTo>
                      <a:pt x="572600" y="1550819"/>
                    </a:lnTo>
                    <a:cubicBezTo>
                      <a:pt x="568546" y="1553183"/>
                      <a:pt x="568208" y="1556730"/>
                      <a:pt x="572600" y="1558758"/>
                    </a:cubicBezTo>
                    <a:lnTo>
                      <a:pt x="662804" y="1610785"/>
                    </a:lnTo>
                    <a:cubicBezTo>
                      <a:pt x="667094" y="1612981"/>
                      <a:pt x="672196" y="1612981"/>
                      <a:pt x="676486" y="1610785"/>
                    </a:cubicBezTo>
                    <a:lnTo>
                      <a:pt x="770744" y="1556224"/>
                    </a:lnTo>
                    <a:cubicBezTo>
                      <a:pt x="774798" y="1554028"/>
                      <a:pt x="775136" y="1550480"/>
                      <a:pt x="771589" y="1548454"/>
                    </a:cubicBezTo>
                    <a:lnTo>
                      <a:pt x="680709" y="1495919"/>
                    </a:lnTo>
                    <a:cubicBezTo>
                      <a:pt x="676284" y="1493824"/>
                      <a:pt x="671115" y="1494011"/>
                      <a:pt x="666858" y="1496426"/>
                    </a:cubicBezTo>
                    <a:close/>
                    <a:moveTo>
                      <a:pt x="1356392" y="1098787"/>
                    </a:moveTo>
                    <a:lnTo>
                      <a:pt x="1262134" y="1153179"/>
                    </a:lnTo>
                    <a:cubicBezTo>
                      <a:pt x="1258080" y="1155544"/>
                      <a:pt x="1257742" y="1159092"/>
                      <a:pt x="1262134" y="1161119"/>
                    </a:cubicBezTo>
                    <a:lnTo>
                      <a:pt x="1352338" y="1213146"/>
                    </a:lnTo>
                    <a:cubicBezTo>
                      <a:pt x="1356628" y="1215342"/>
                      <a:pt x="1361730" y="1215342"/>
                      <a:pt x="1366020" y="1213146"/>
                    </a:cubicBezTo>
                    <a:lnTo>
                      <a:pt x="1460278" y="1158753"/>
                    </a:lnTo>
                    <a:cubicBezTo>
                      <a:pt x="1464332" y="1156389"/>
                      <a:pt x="1464670" y="1152841"/>
                      <a:pt x="1461123" y="1150814"/>
                    </a:cubicBezTo>
                    <a:lnTo>
                      <a:pt x="1370919" y="1098787"/>
                    </a:lnTo>
                    <a:cubicBezTo>
                      <a:pt x="1366392" y="1096287"/>
                      <a:pt x="1360919" y="1096287"/>
                      <a:pt x="1356392" y="1098787"/>
                    </a:cubicBezTo>
                    <a:close/>
                    <a:moveTo>
                      <a:pt x="1080882" y="1257910"/>
                    </a:moveTo>
                    <a:lnTo>
                      <a:pt x="986625" y="1312302"/>
                    </a:lnTo>
                    <a:cubicBezTo>
                      <a:pt x="982570" y="1314498"/>
                      <a:pt x="982233" y="1318046"/>
                      <a:pt x="986625" y="1320242"/>
                    </a:cubicBezTo>
                    <a:lnTo>
                      <a:pt x="1076828" y="1372269"/>
                    </a:lnTo>
                    <a:cubicBezTo>
                      <a:pt x="1081119" y="1374465"/>
                      <a:pt x="1086220" y="1374465"/>
                      <a:pt x="1090511" y="1372269"/>
                    </a:cubicBezTo>
                    <a:lnTo>
                      <a:pt x="1184768" y="1317877"/>
                    </a:lnTo>
                    <a:cubicBezTo>
                      <a:pt x="1188654" y="1315512"/>
                      <a:pt x="1189161" y="1311965"/>
                      <a:pt x="1185613" y="1309938"/>
                    </a:cubicBezTo>
                    <a:lnTo>
                      <a:pt x="1095410" y="1257910"/>
                    </a:lnTo>
                    <a:cubicBezTo>
                      <a:pt x="1090714" y="1255157"/>
                      <a:pt x="1084902" y="1255157"/>
                      <a:pt x="1080206" y="1257910"/>
                    </a:cubicBezTo>
                    <a:close/>
                    <a:moveTo>
                      <a:pt x="943043" y="1337303"/>
                    </a:moveTo>
                    <a:lnTo>
                      <a:pt x="848110" y="1391695"/>
                    </a:lnTo>
                    <a:cubicBezTo>
                      <a:pt x="844055" y="1393891"/>
                      <a:pt x="843718" y="1397438"/>
                      <a:pt x="848110" y="1399465"/>
                    </a:cubicBezTo>
                    <a:lnTo>
                      <a:pt x="938313" y="1451662"/>
                    </a:lnTo>
                    <a:cubicBezTo>
                      <a:pt x="942604" y="1453858"/>
                      <a:pt x="947705" y="1453858"/>
                      <a:pt x="951996" y="1451662"/>
                    </a:cubicBezTo>
                    <a:lnTo>
                      <a:pt x="1046254" y="1397269"/>
                    </a:lnTo>
                    <a:cubicBezTo>
                      <a:pt x="1050308" y="1394905"/>
                      <a:pt x="1050645" y="1391358"/>
                      <a:pt x="1046254" y="1389330"/>
                    </a:cubicBezTo>
                    <a:lnTo>
                      <a:pt x="956050" y="1337303"/>
                    </a:lnTo>
                    <a:cubicBezTo>
                      <a:pt x="951759" y="1335107"/>
                      <a:pt x="946658" y="1335107"/>
                      <a:pt x="942367" y="1337303"/>
                    </a:cubicBezTo>
                    <a:close/>
                    <a:moveTo>
                      <a:pt x="805373" y="1416864"/>
                    </a:moveTo>
                    <a:lnTo>
                      <a:pt x="711115" y="1471257"/>
                    </a:lnTo>
                    <a:cubicBezTo>
                      <a:pt x="707061" y="1473622"/>
                      <a:pt x="706723" y="1477169"/>
                      <a:pt x="711115" y="1479196"/>
                    </a:cubicBezTo>
                    <a:lnTo>
                      <a:pt x="801319" y="1531392"/>
                    </a:lnTo>
                    <a:cubicBezTo>
                      <a:pt x="805643" y="1533487"/>
                      <a:pt x="810677" y="1533487"/>
                      <a:pt x="815001" y="1531392"/>
                    </a:cubicBezTo>
                    <a:lnTo>
                      <a:pt x="909259" y="1477000"/>
                    </a:lnTo>
                    <a:cubicBezTo>
                      <a:pt x="913144" y="1474635"/>
                      <a:pt x="913482" y="1471088"/>
                      <a:pt x="909259" y="1469061"/>
                    </a:cubicBezTo>
                    <a:lnTo>
                      <a:pt x="819224" y="1417033"/>
                    </a:lnTo>
                    <a:cubicBezTo>
                      <a:pt x="814731" y="1414483"/>
                      <a:pt x="809241" y="1414415"/>
                      <a:pt x="804697" y="1416864"/>
                    </a:cubicBezTo>
                    <a:close/>
                    <a:moveTo>
                      <a:pt x="1434264" y="1470243"/>
                    </a:moveTo>
                    <a:lnTo>
                      <a:pt x="1528522" y="1415851"/>
                    </a:lnTo>
                    <a:cubicBezTo>
                      <a:pt x="1532576" y="1413486"/>
                      <a:pt x="1532914" y="1409938"/>
                      <a:pt x="1528522" y="1407911"/>
                    </a:cubicBezTo>
                    <a:lnTo>
                      <a:pt x="1438318" y="1355884"/>
                    </a:lnTo>
                    <a:cubicBezTo>
                      <a:pt x="1434028" y="1353688"/>
                      <a:pt x="1428926" y="1353688"/>
                      <a:pt x="1424636" y="1355884"/>
                    </a:cubicBezTo>
                    <a:lnTo>
                      <a:pt x="1330378" y="1410277"/>
                    </a:lnTo>
                    <a:cubicBezTo>
                      <a:pt x="1326324" y="1412641"/>
                      <a:pt x="1325986" y="1416189"/>
                      <a:pt x="1329534" y="1418216"/>
                    </a:cubicBezTo>
                    <a:lnTo>
                      <a:pt x="1419737" y="1470243"/>
                    </a:lnTo>
                    <a:cubicBezTo>
                      <a:pt x="1424078" y="1472490"/>
                      <a:pt x="1429247" y="1472490"/>
                      <a:pt x="1433589" y="1470243"/>
                    </a:cubicBezTo>
                    <a:close/>
                    <a:moveTo>
                      <a:pt x="2719582" y="311786"/>
                    </a:moveTo>
                    <a:lnTo>
                      <a:pt x="2625324" y="366178"/>
                    </a:lnTo>
                    <a:cubicBezTo>
                      <a:pt x="2621270" y="368543"/>
                      <a:pt x="2620932" y="371921"/>
                      <a:pt x="2624479" y="374117"/>
                    </a:cubicBezTo>
                    <a:lnTo>
                      <a:pt x="2714683" y="426145"/>
                    </a:lnTo>
                    <a:cubicBezTo>
                      <a:pt x="2718973" y="428341"/>
                      <a:pt x="2724075" y="428341"/>
                      <a:pt x="2728365" y="426145"/>
                    </a:cubicBezTo>
                    <a:lnTo>
                      <a:pt x="2822623" y="371752"/>
                    </a:lnTo>
                    <a:cubicBezTo>
                      <a:pt x="2826677" y="369388"/>
                      <a:pt x="2827015" y="365840"/>
                      <a:pt x="2823468" y="363813"/>
                    </a:cubicBezTo>
                    <a:lnTo>
                      <a:pt x="2732588" y="310603"/>
                    </a:lnTo>
                    <a:cubicBezTo>
                      <a:pt x="2728095" y="308762"/>
                      <a:pt x="2723011" y="309218"/>
                      <a:pt x="2718906" y="311786"/>
                    </a:cubicBezTo>
                    <a:close/>
                    <a:moveTo>
                      <a:pt x="2552688" y="408070"/>
                    </a:moveTo>
                    <a:lnTo>
                      <a:pt x="2457755" y="462632"/>
                    </a:lnTo>
                    <a:cubicBezTo>
                      <a:pt x="2453869" y="464997"/>
                      <a:pt x="2453532" y="468375"/>
                      <a:pt x="2457755" y="470571"/>
                    </a:cubicBezTo>
                    <a:lnTo>
                      <a:pt x="2547789" y="522598"/>
                    </a:lnTo>
                    <a:cubicBezTo>
                      <a:pt x="2552147" y="524794"/>
                      <a:pt x="2557283" y="524794"/>
                      <a:pt x="2561641" y="522598"/>
                    </a:cubicBezTo>
                    <a:lnTo>
                      <a:pt x="2655898" y="468206"/>
                    </a:lnTo>
                    <a:cubicBezTo>
                      <a:pt x="2659784" y="465841"/>
                      <a:pt x="2660121" y="462294"/>
                      <a:pt x="2655898" y="460266"/>
                    </a:cubicBezTo>
                    <a:lnTo>
                      <a:pt x="2565864" y="408239"/>
                    </a:lnTo>
                    <a:cubicBezTo>
                      <a:pt x="2561539" y="405993"/>
                      <a:pt x="2556387" y="405925"/>
                      <a:pt x="2552012" y="408070"/>
                    </a:cubicBezTo>
                    <a:close/>
                    <a:moveTo>
                      <a:pt x="2856745" y="232224"/>
                    </a:moveTo>
                    <a:lnTo>
                      <a:pt x="2762487" y="286616"/>
                    </a:lnTo>
                    <a:cubicBezTo>
                      <a:pt x="2758602" y="288981"/>
                      <a:pt x="2758096" y="292528"/>
                      <a:pt x="2761643" y="294555"/>
                    </a:cubicBezTo>
                    <a:lnTo>
                      <a:pt x="2851846" y="346583"/>
                    </a:lnTo>
                    <a:cubicBezTo>
                      <a:pt x="2856137" y="348779"/>
                      <a:pt x="2861238" y="348779"/>
                      <a:pt x="2865529" y="346583"/>
                    </a:cubicBezTo>
                    <a:lnTo>
                      <a:pt x="2959787" y="292191"/>
                    </a:lnTo>
                    <a:cubicBezTo>
                      <a:pt x="2963841" y="289826"/>
                      <a:pt x="2964178" y="286278"/>
                      <a:pt x="2959787" y="284251"/>
                    </a:cubicBezTo>
                    <a:lnTo>
                      <a:pt x="2869583" y="232224"/>
                    </a:lnTo>
                    <a:cubicBezTo>
                      <a:pt x="2865478" y="230248"/>
                      <a:pt x="2860681" y="230248"/>
                      <a:pt x="2856576" y="232224"/>
                    </a:cubicBezTo>
                    <a:close/>
                    <a:moveTo>
                      <a:pt x="2095251" y="939663"/>
                    </a:moveTo>
                    <a:lnTo>
                      <a:pt x="2189509" y="885102"/>
                    </a:lnTo>
                    <a:cubicBezTo>
                      <a:pt x="2193563" y="882906"/>
                      <a:pt x="2193900" y="879359"/>
                      <a:pt x="2190353" y="877332"/>
                    </a:cubicBezTo>
                    <a:lnTo>
                      <a:pt x="2099643" y="825135"/>
                    </a:lnTo>
                    <a:cubicBezTo>
                      <a:pt x="2095352" y="822939"/>
                      <a:pt x="2090251" y="822939"/>
                      <a:pt x="2085960" y="825135"/>
                    </a:cubicBezTo>
                    <a:lnTo>
                      <a:pt x="1991702" y="879528"/>
                    </a:lnTo>
                    <a:cubicBezTo>
                      <a:pt x="1987817" y="881893"/>
                      <a:pt x="1987311" y="885440"/>
                      <a:pt x="1991702" y="887467"/>
                    </a:cubicBezTo>
                    <a:lnTo>
                      <a:pt x="2081906" y="939495"/>
                    </a:lnTo>
                    <a:cubicBezTo>
                      <a:pt x="2086045" y="941572"/>
                      <a:pt x="2090892" y="941640"/>
                      <a:pt x="2095082" y="939663"/>
                    </a:cubicBezTo>
                    <a:close/>
                    <a:moveTo>
                      <a:pt x="3007422" y="152155"/>
                    </a:moveTo>
                    <a:cubicBezTo>
                      <a:pt x="3003132" y="149959"/>
                      <a:pt x="2998030" y="149959"/>
                      <a:pt x="2993740" y="152155"/>
                    </a:cubicBezTo>
                    <a:lnTo>
                      <a:pt x="2899482" y="206548"/>
                    </a:lnTo>
                    <a:cubicBezTo>
                      <a:pt x="2895428" y="208913"/>
                      <a:pt x="2895090" y="212460"/>
                      <a:pt x="2898637" y="214487"/>
                    </a:cubicBezTo>
                    <a:lnTo>
                      <a:pt x="2988841" y="266515"/>
                    </a:lnTo>
                    <a:cubicBezTo>
                      <a:pt x="2993132" y="268711"/>
                      <a:pt x="2998233" y="268711"/>
                      <a:pt x="3002524" y="266515"/>
                    </a:cubicBezTo>
                    <a:lnTo>
                      <a:pt x="3096781" y="212123"/>
                    </a:lnTo>
                    <a:cubicBezTo>
                      <a:pt x="3100835" y="209757"/>
                      <a:pt x="3101173" y="206379"/>
                      <a:pt x="3097626" y="204183"/>
                    </a:cubicBezTo>
                    <a:close/>
                    <a:moveTo>
                      <a:pt x="1571597" y="1390682"/>
                    </a:moveTo>
                    <a:lnTo>
                      <a:pt x="1665855" y="1336289"/>
                    </a:lnTo>
                    <a:cubicBezTo>
                      <a:pt x="1669909" y="1333924"/>
                      <a:pt x="1670246" y="1330546"/>
                      <a:pt x="1666699" y="1328350"/>
                    </a:cubicBezTo>
                    <a:lnTo>
                      <a:pt x="1575989" y="1276323"/>
                    </a:lnTo>
                    <a:cubicBezTo>
                      <a:pt x="1571698" y="1274127"/>
                      <a:pt x="1566597" y="1274127"/>
                      <a:pt x="1562306" y="1276323"/>
                    </a:cubicBezTo>
                    <a:lnTo>
                      <a:pt x="1468048" y="1330715"/>
                    </a:lnTo>
                    <a:cubicBezTo>
                      <a:pt x="1463994" y="1333080"/>
                      <a:pt x="1463657" y="1336627"/>
                      <a:pt x="1468048" y="1338654"/>
                    </a:cubicBezTo>
                    <a:lnTo>
                      <a:pt x="1558252" y="1390682"/>
                    </a:lnTo>
                    <a:cubicBezTo>
                      <a:pt x="1562407" y="1392709"/>
                      <a:pt x="1567272" y="1392709"/>
                      <a:pt x="1571428" y="1390682"/>
                    </a:cubicBezTo>
                    <a:close/>
                    <a:moveTo>
                      <a:pt x="3260803" y="415334"/>
                    </a:moveTo>
                    <a:lnTo>
                      <a:pt x="3355061" y="360942"/>
                    </a:lnTo>
                    <a:cubicBezTo>
                      <a:pt x="3359115" y="358576"/>
                      <a:pt x="3359453" y="355029"/>
                      <a:pt x="3355905" y="353002"/>
                    </a:cubicBezTo>
                    <a:lnTo>
                      <a:pt x="3265195" y="300974"/>
                    </a:lnTo>
                    <a:cubicBezTo>
                      <a:pt x="3260905" y="298778"/>
                      <a:pt x="3255803" y="298778"/>
                      <a:pt x="3251513" y="300974"/>
                    </a:cubicBezTo>
                    <a:lnTo>
                      <a:pt x="3157255" y="355367"/>
                    </a:lnTo>
                    <a:cubicBezTo>
                      <a:pt x="3153370" y="357563"/>
                      <a:pt x="3152863" y="361110"/>
                      <a:pt x="3156410" y="363306"/>
                    </a:cubicBezTo>
                    <a:lnTo>
                      <a:pt x="3246614" y="415334"/>
                    </a:lnTo>
                    <a:cubicBezTo>
                      <a:pt x="3251039" y="417699"/>
                      <a:pt x="3256377" y="417699"/>
                      <a:pt x="3260803" y="415334"/>
                    </a:cubicBezTo>
                    <a:close/>
                    <a:moveTo>
                      <a:pt x="2994246" y="420571"/>
                    </a:moveTo>
                    <a:lnTo>
                      <a:pt x="3088504" y="366009"/>
                    </a:lnTo>
                    <a:cubicBezTo>
                      <a:pt x="3092558" y="363813"/>
                      <a:pt x="3092896" y="360266"/>
                      <a:pt x="3088504" y="358239"/>
                    </a:cubicBezTo>
                    <a:lnTo>
                      <a:pt x="2998301" y="306042"/>
                    </a:lnTo>
                    <a:cubicBezTo>
                      <a:pt x="2994010" y="303846"/>
                      <a:pt x="2988909" y="303846"/>
                      <a:pt x="2984618" y="306042"/>
                    </a:cubicBezTo>
                    <a:lnTo>
                      <a:pt x="2891205" y="361279"/>
                    </a:lnTo>
                    <a:cubicBezTo>
                      <a:pt x="2887151" y="363644"/>
                      <a:pt x="2886813" y="367192"/>
                      <a:pt x="2890360" y="369219"/>
                    </a:cubicBezTo>
                    <a:lnTo>
                      <a:pt x="2980564" y="421246"/>
                    </a:lnTo>
                    <a:cubicBezTo>
                      <a:pt x="2985175" y="423374"/>
                      <a:pt x="2990530" y="423121"/>
                      <a:pt x="2994922" y="420571"/>
                    </a:cubicBezTo>
                    <a:close/>
                    <a:moveTo>
                      <a:pt x="3136984" y="226143"/>
                    </a:moveTo>
                    <a:cubicBezTo>
                      <a:pt x="3132660" y="224048"/>
                      <a:pt x="3127626" y="224048"/>
                      <a:pt x="3123302" y="226143"/>
                    </a:cubicBezTo>
                    <a:lnTo>
                      <a:pt x="3028706" y="281380"/>
                    </a:lnTo>
                    <a:cubicBezTo>
                      <a:pt x="3024821" y="283745"/>
                      <a:pt x="3024483" y="287292"/>
                      <a:pt x="3028706" y="289319"/>
                    </a:cubicBezTo>
                    <a:lnTo>
                      <a:pt x="3118910" y="341347"/>
                    </a:lnTo>
                    <a:cubicBezTo>
                      <a:pt x="3123200" y="343543"/>
                      <a:pt x="3128302" y="343543"/>
                      <a:pt x="3132592" y="341347"/>
                    </a:cubicBezTo>
                    <a:lnTo>
                      <a:pt x="3226850" y="286785"/>
                    </a:lnTo>
                    <a:cubicBezTo>
                      <a:pt x="3230735" y="284589"/>
                      <a:pt x="3231242" y="281042"/>
                      <a:pt x="3226850" y="279015"/>
                    </a:cubicBezTo>
                    <a:close/>
                    <a:moveTo>
                      <a:pt x="3165870" y="209251"/>
                    </a:moveTo>
                    <a:lnTo>
                      <a:pt x="3385467" y="335772"/>
                    </a:lnTo>
                    <a:cubicBezTo>
                      <a:pt x="3389757" y="337968"/>
                      <a:pt x="3394859" y="337968"/>
                      <a:pt x="3399149" y="335772"/>
                    </a:cubicBezTo>
                    <a:lnTo>
                      <a:pt x="3493407" y="281380"/>
                    </a:lnTo>
                    <a:cubicBezTo>
                      <a:pt x="3497461" y="279015"/>
                      <a:pt x="3497799" y="275468"/>
                      <a:pt x="3493407" y="273440"/>
                    </a:cubicBezTo>
                    <a:lnTo>
                      <a:pt x="3273810" y="147088"/>
                    </a:lnTo>
                    <a:cubicBezTo>
                      <a:pt x="3269520" y="144892"/>
                      <a:pt x="3264418" y="144892"/>
                      <a:pt x="3260128" y="147088"/>
                    </a:cubicBezTo>
                    <a:lnTo>
                      <a:pt x="3165870" y="201649"/>
                    </a:lnTo>
                    <a:cubicBezTo>
                      <a:pt x="3162660" y="204183"/>
                      <a:pt x="3162323" y="207730"/>
                      <a:pt x="3165870" y="209251"/>
                    </a:cubicBezTo>
                    <a:close/>
                    <a:moveTo>
                      <a:pt x="2847623" y="385604"/>
                    </a:moveTo>
                    <a:lnTo>
                      <a:pt x="2753366" y="439996"/>
                    </a:lnTo>
                    <a:cubicBezTo>
                      <a:pt x="2749480" y="442361"/>
                      <a:pt x="2749143" y="445909"/>
                      <a:pt x="2753366" y="447936"/>
                    </a:cubicBezTo>
                    <a:lnTo>
                      <a:pt x="2843400" y="499963"/>
                    </a:lnTo>
                    <a:cubicBezTo>
                      <a:pt x="2847758" y="502159"/>
                      <a:pt x="2852894" y="502159"/>
                      <a:pt x="2857252" y="499963"/>
                    </a:cubicBezTo>
                    <a:lnTo>
                      <a:pt x="2951509" y="445570"/>
                    </a:lnTo>
                    <a:cubicBezTo>
                      <a:pt x="2955395" y="443206"/>
                      <a:pt x="2955732" y="439827"/>
                      <a:pt x="2951509" y="437631"/>
                    </a:cubicBezTo>
                    <a:lnTo>
                      <a:pt x="2861306" y="385604"/>
                    </a:lnTo>
                    <a:cubicBezTo>
                      <a:pt x="2856931" y="383560"/>
                      <a:pt x="2851846" y="383762"/>
                      <a:pt x="2847623" y="386111"/>
                    </a:cubicBezTo>
                    <a:close/>
                    <a:moveTo>
                      <a:pt x="1810788" y="984765"/>
                    </a:moveTo>
                    <a:lnTo>
                      <a:pt x="1716531" y="1039158"/>
                    </a:lnTo>
                    <a:cubicBezTo>
                      <a:pt x="1712477" y="1041522"/>
                      <a:pt x="1712139" y="1045070"/>
                      <a:pt x="1716531" y="1047097"/>
                    </a:cubicBezTo>
                    <a:lnTo>
                      <a:pt x="1806734" y="1099125"/>
                    </a:lnTo>
                    <a:cubicBezTo>
                      <a:pt x="1811025" y="1101321"/>
                      <a:pt x="1816126" y="1101321"/>
                      <a:pt x="1820417" y="1099125"/>
                    </a:cubicBezTo>
                    <a:lnTo>
                      <a:pt x="1914675" y="1044732"/>
                    </a:lnTo>
                    <a:cubicBezTo>
                      <a:pt x="1918729" y="1042367"/>
                      <a:pt x="1919066" y="1038989"/>
                      <a:pt x="1915519" y="1036793"/>
                    </a:cubicBezTo>
                    <a:lnTo>
                      <a:pt x="1825315" y="984765"/>
                    </a:lnTo>
                    <a:cubicBezTo>
                      <a:pt x="1820789" y="982265"/>
                      <a:pt x="1815315" y="982265"/>
                      <a:pt x="1810788" y="984765"/>
                    </a:cubicBezTo>
                    <a:close/>
                    <a:moveTo>
                      <a:pt x="3109450" y="494896"/>
                    </a:moveTo>
                    <a:cubicBezTo>
                      <a:pt x="3113775" y="496990"/>
                      <a:pt x="3118809" y="496990"/>
                      <a:pt x="3123133" y="494896"/>
                    </a:cubicBezTo>
                    <a:lnTo>
                      <a:pt x="3217391" y="440503"/>
                    </a:lnTo>
                    <a:cubicBezTo>
                      <a:pt x="3221276" y="438138"/>
                      <a:pt x="3221782" y="434591"/>
                      <a:pt x="3218235" y="432564"/>
                    </a:cubicBezTo>
                    <a:lnTo>
                      <a:pt x="3128032" y="380536"/>
                    </a:lnTo>
                    <a:cubicBezTo>
                      <a:pt x="3123741" y="378340"/>
                      <a:pt x="3118640" y="378340"/>
                      <a:pt x="3114349" y="380536"/>
                    </a:cubicBezTo>
                    <a:lnTo>
                      <a:pt x="3020091" y="435097"/>
                    </a:lnTo>
                    <a:cubicBezTo>
                      <a:pt x="3016037" y="437294"/>
                      <a:pt x="3015700" y="440841"/>
                      <a:pt x="3019247" y="442868"/>
                    </a:cubicBezTo>
                    <a:close/>
                    <a:moveTo>
                      <a:pt x="1948628" y="905204"/>
                    </a:moveTo>
                    <a:lnTo>
                      <a:pt x="1854370" y="959596"/>
                    </a:lnTo>
                    <a:cubicBezTo>
                      <a:pt x="1850316" y="961961"/>
                      <a:pt x="1849978" y="965508"/>
                      <a:pt x="1854370" y="967536"/>
                    </a:cubicBezTo>
                    <a:lnTo>
                      <a:pt x="1944574" y="1019563"/>
                    </a:lnTo>
                    <a:cubicBezTo>
                      <a:pt x="1948864" y="1021759"/>
                      <a:pt x="1953966" y="1021759"/>
                      <a:pt x="1958256" y="1019563"/>
                    </a:cubicBezTo>
                    <a:lnTo>
                      <a:pt x="2052514" y="965171"/>
                    </a:lnTo>
                    <a:cubicBezTo>
                      <a:pt x="2056568" y="962974"/>
                      <a:pt x="2056906" y="959427"/>
                      <a:pt x="2053358" y="957400"/>
                    </a:cubicBezTo>
                    <a:lnTo>
                      <a:pt x="1963155" y="905204"/>
                    </a:lnTo>
                    <a:cubicBezTo>
                      <a:pt x="1958628" y="902704"/>
                      <a:pt x="1953155" y="902704"/>
                      <a:pt x="1948628" y="905204"/>
                    </a:cubicBezTo>
                    <a:close/>
                    <a:moveTo>
                      <a:pt x="868887" y="1788828"/>
                    </a:moveTo>
                    <a:cubicBezTo>
                      <a:pt x="873177" y="1791024"/>
                      <a:pt x="878279" y="1791024"/>
                      <a:pt x="882569" y="1788828"/>
                    </a:cubicBezTo>
                    <a:lnTo>
                      <a:pt x="976827" y="1734435"/>
                    </a:lnTo>
                    <a:cubicBezTo>
                      <a:pt x="980881" y="1732070"/>
                      <a:pt x="981219" y="1728523"/>
                      <a:pt x="977672" y="1726496"/>
                    </a:cubicBezTo>
                    <a:lnTo>
                      <a:pt x="887468" y="1674468"/>
                    </a:lnTo>
                    <a:cubicBezTo>
                      <a:pt x="883177" y="1672272"/>
                      <a:pt x="878076" y="1672272"/>
                      <a:pt x="873785" y="1674468"/>
                    </a:cubicBezTo>
                    <a:lnTo>
                      <a:pt x="779528" y="1729536"/>
                    </a:lnTo>
                    <a:cubicBezTo>
                      <a:pt x="775474" y="1731902"/>
                      <a:pt x="775136" y="1735449"/>
                      <a:pt x="779528" y="1737476"/>
                    </a:cubicBezTo>
                    <a:close/>
                    <a:moveTo>
                      <a:pt x="708750" y="1621089"/>
                    </a:moveTo>
                    <a:lnTo>
                      <a:pt x="614324" y="1675482"/>
                    </a:lnTo>
                    <a:cubicBezTo>
                      <a:pt x="610438" y="1677847"/>
                      <a:pt x="610101" y="1681394"/>
                      <a:pt x="614324" y="1683421"/>
                    </a:cubicBezTo>
                    <a:lnTo>
                      <a:pt x="704527" y="1735449"/>
                    </a:lnTo>
                    <a:cubicBezTo>
                      <a:pt x="708818" y="1737645"/>
                      <a:pt x="713919" y="1737645"/>
                      <a:pt x="718210" y="1735449"/>
                    </a:cubicBezTo>
                    <a:lnTo>
                      <a:pt x="812467" y="1681056"/>
                    </a:lnTo>
                    <a:cubicBezTo>
                      <a:pt x="816353" y="1678691"/>
                      <a:pt x="816690" y="1675313"/>
                      <a:pt x="812467" y="1673117"/>
                    </a:cubicBezTo>
                    <a:lnTo>
                      <a:pt x="722433" y="1621089"/>
                    </a:lnTo>
                    <a:cubicBezTo>
                      <a:pt x="718142" y="1618894"/>
                      <a:pt x="713041" y="1618894"/>
                      <a:pt x="708750" y="1621089"/>
                    </a:cubicBezTo>
                    <a:close/>
                    <a:moveTo>
                      <a:pt x="1020240" y="1708928"/>
                    </a:moveTo>
                    <a:lnTo>
                      <a:pt x="1114497" y="1654536"/>
                    </a:lnTo>
                    <a:cubicBezTo>
                      <a:pt x="1118552" y="1652171"/>
                      <a:pt x="1118889" y="1648623"/>
                      <a:pt x="1114497" y="1646596"/>
                    </a:cubicBezTo>
                    <a:lnTo>
                      <a:pt x="1025138" y="1594400"/>
                    </a:lnTo>
                    <a:cubicBezTo>
                      <a:pt x="1020831" y="1592288"/>
                      <a:pt x="1015763" y="1592288"/>
                      <a:pt x="1011456" y="1594400"/>
                    </a:cubicBezTo>
                    <a:lnTo>
                      <a:pt x="917198" y="1649468"/>
                    </a:lnTo>
                    <a:cubicBezTo>
                      <a:pt x="913313" y="1651664"/>
                      <a:pt x="912806" y="1655211"/>
                      <a:pt x="917198" y="1657238"/>
                    </a:cubicBezTo>
                    <a:lnTo>
                      <a:pt x="1007233" y="1709435"/>
                    </a:lnTo>
                    <a:cubicBezTo>
                      <a:pt x="1011422" y="1711242"/>
                      <a:pt x="1016202" y="1711057"/>
                      <a:pt x="1020240" y="1708928"/>
                    </a:cubicBezTo>
                    <a:close/>
                    <a:moveTo>
                      <a:pt x="1158079" y="1629367"/>
                    </a:moveTo>
                    <a:lnTo>
                      <a:pt x="1252337" y="1574974"/>
                    </a:lnTo>
                    <a:cubicBezTo>
                      <a:pt x="1256391" y="1572609"/>
                      <a:pt x="1256729" y="1569062"/>
                      <a:pt x="1252337" y="1567035"/>
                    </a:cubicBezTo>
                    <a:lnTo>
                      <a:pt x="1162133" y="1515007"/>
                    </a:lnTo>
                    <a:cubicBezTo>
                      <a:pt x="1157843" y="1512812"/>
                      <a:pt x="1152741" y="1512812"/>
                      <a:pt x="1148451" y="1515007"/>
                    </a:cubicBezTo>
                    <a:lnTo>
                      <a:pt x="1054193" y="1569400"/>
                    </a:lnTo>
                    <a:cubicBezTo>
                      <a:pt x="1050139" y="1571596"/>
                      <a:pt x="1049801" y="1575143"/>
                      <a:pt x="1054193" y="1577339"/>
                    </a:cubicBezTo>
                    <a:lnTo>
                      <a:pt x="1144396" y="1629367"/>
                    </a:lnTo>
                    <a:cubicBezTo>
                      <a:pt x="1148687" y="1631563"/>
                      <a:pt x="1153788" y="1631563"/>
                      <a:pt x="1158079" y="1629367"/>
                    </a:cubicBezTo>
                    <a:close/>
                    <a:moveTo>
                      <a:pt x="1295918" y="1549805"/>
                    </a:moveTo>
                    <a:lnTo>
                      <a:pt x="1390176" y="1495413"/>
                    </a:lnTo>
                    <a:cubicBezTo>
                      <a:pt x="1394061" y="1493048"/>
                      <a:pt x="1394399" y="1489500"/>
                      <a:pt x="1390176" y="1487473"/>
                    </a:cubicBezTo>
                    <a:lnTo>
                      <a:pt x="1300141" y="1435446"/>
                    </a:lnTo>
                    <a:cubicBezTo>
                      <a:pt x="1295783" y="1433250"/>
                      <a:pt x="1290648" y="1433250"/>
                      <a:pt x="1286290" y="1435446"/>
                    </a:cubicBezTo>
                    <a:lnTo>
                      <a:pt x="1192032" y="1489838"/>
                    </a:lnTo>
                    <a:cubicBezTo>
                      <a:pt x="1188147" y="1492203"/>
                      <a:pt x="1187809" y="1495750"/>
                      <a:pt x="1192032" y="1497777"/>
                    </a:cubicBezTo>
                    <a:lnTo>
                      <a:pt x="1282236" y="1549805"/>
                    </a:lnTo>
                    <a:cubicBezTo>
                      <a:pt x="1286526" y="1552001"/>
                      <a:pt x="1291628" y="1552001"/>
                      <a:pt x="1295918" y="1549805"/>
                    </a:cubicBezTo>
                    <a:close/>
                    <a:moveTo>
                      <a:pt x="846420" y="1541528"/>
                    </a:moveTo>
                    <a:lnTo>
                      <a:pt x="752163" y="1595920"/>
                    </a:lnTo>
                    <a:cubicBezTo>
                      <a:pt x="748109" y="1598285"/>
                      <a:pt x="747771" y="1601833"/>
                      <a:pt x="752163" y="1603859"/>
                    </a:cubicBezTo>
                    <a:lnTo>
                      <a:pt x="842366" y="1655887"/>
                    </a:lnTo>
                    <a:cubicBezTo>
                      <a:pt x="846657" y="1658083"/>
                      <a:pt x="851758" y="1658083"/>
                      <a:pt x="856049" y="1655887"/>
                    </a:cubicBezTo>
                    <a:lnTo>
                      <a:pt x="950307" y="1601495"/>
                    </a:lnTo>
                    <a:cubicBezTo>
                      <a:pt x="954361" y="1599299"/>
                      <a:pt x="954699" y="1595751"/>
                      <a:pt x="951151" y="1593556"/>
                    </a:cubicBezTo>
                    <a:lnTo>
                      <a:pt x="860948" y="1541528"/>
                    </a:lnTo>
                    <a:cubicBezTo>
                      <a:pt x="856420" y="1539028"/>
                      <a:pt x="850948" y="1539028"/>
                      <a:pt x="846420" y="1541528"/>
                    </a:cubicBezTo>
                    <a:close/>
                    <a:moveTo>
                      <a:pt x="984260" y="1461966"/>
                    </a:moveTo>
                    <a:lnTo>
                      <a:pt x="890002" y="1516359"/>
                    </a:lnTo>
                    <a:cubicBezTo>
                      <a:pt x="885948" y="1518723"/>
                      <a:pt x="885610" y="1522271"/>
                      <a:pt x="890002" y="1524298"/>
                    </a:cubicBezTo>
                    <a:lnTo>
                      <a:pt x="980205" y="1576325"/>
                    </a:lnTo>
                    <a:cubicBezTo>
                      <a:pt x="984496" y="1578521"/>
                      <a:pt x="989597" y="1578521"/>
                      <a:pt x="993888" y="1576325"/>
                    </a:cubicBezTo>
                    <a:lnTo>
                      <a:pt x="1088146" y="1521764"/>
                    </a:lnTo>
                    <a:cubicBezTo>
                      <a:pt x="1092031" y="1519568"/>
                      <a:pt x="1092538" y="1516021"/>
                      <a:pt x="1088990" y="1513994"/>
                    </a:cubicBezTo>
                    <a:lnTo>
                      <a:pt x="998787" y="1461797"/>
                    </a:lnTo>
                    <a:cubicBezTo>
                      <a:pt x="994378" y="1459534"/>
                      <a:pt x="989124" y="1459601"/>
                      <a:pt x="984766" y="1461966"/>
                    </a:cubicBezTo>
                    <a:close/>
                    <a:moveTo>
                      <a:pt x="1535279" y="1143888"/>
                    </a:moveTo>
                    <a:lnTo>
                      <a:pt x="1440852" y="1198281"/>
                    </a:lnTo>
                    <a:cubicBezTo>
                      <a:pt x="1436798" y="1200646"/>
                      <a:pt x="1436460" y="1204025"/>
                      <a:pt x="1440852" y="1206220"/>
                    </a:cubicBezTo>
                    <a:lnTo>
                      <a:pt x="1531056" y="1258248"/>
                    </a:lnTo>
                    <a:cubicBezTo>
                      <a:pt x="1535346" y="1260444"/>
                      <a:pt x="1540448" y="1260444"/>
                      <a:pt x="1544738" y="1258248"/>
                    </a:cubicBezTo>
                    <a:lnTo>
                      <a:pt x="1638996" y="1203856"/>
                    </a:lnTo>
                    <a:cubicBezTo>
                      <a:pt x="1643050" y="1201490"/>
                      <a:pt x="1643388" y="1197943"/>
                      <a:pt x="1639841" y="1195916"/>
                    </a:cubicBezTo>
                    <a:lnTo>
                      <a:pt x="1549637" y="1143888"/>
                    </a:lnTo>
                    <a:cubicBezTo>
                      <a:pt x="1545161" y="1141456"/>
                      <a:pt x="1539755" y="1141456"/>
                      <a:pt x="1535279" y="1143888"/>
                    </a:cubicBezTo>
                    <a:close/>
                    <a:moveTo>
                      <a:pt x="1397439" y="1222775"/>
                    </a:moveTo>
                    <a:lnTo>
                      <a:pt x="1303182" y="1277167"/>
                    </a:lnTo>
                    <a:cubicBezTo>
                      <a:pt x="1299297" y="1279363"/>
                      <a:pt x="1298790" y="1282910"/>
                      <a:pt x="1303182" y="1284937"/>
                    </a:cubicBezTo>
                    <a:lnTo>
                      <a:pt x="1393216" y="1337134"/>
                    </a:lnTo>
                    <a:cubicBezTo>
                      <a:pt x="1397507" y="1339330"/>
                      <a:pt x="1402608" y="1339330"/>
                      <a:pt x="1406899" y="1337134"/>
                    </a:cubicBezTo>
                    <a:lnTo>
                      <a:pt x="1501157" y="1282741"/>
                    </a:lnTo>
                    <a:cubicBezTo>
                      <a:pt x="1505211" y="1280377"/>
                      <a:pt x="1505549" y="1276829"/>
                      <a:pt x="1502001" y="1274802"/>
                    </a:cubicBezTo>
                    <a:lnTo>
                      <a:pt x="1411122" y="1222775"/>
                    </a:lnTo>
                    <a:cubicBezTo>
                      <a:pt x="1406831" y="1220579"/>
                      <a:pt x="1401730" y="1220579"/>
                      <a:pt x="1397439" y="1222775"/>
                    </a:cubicBezTo>
                    <a:close/>
                    <a:moveTo>
                      <a:pt x="1673118" y="1063651"/>
                    </a:moveTo>
                    <a:lnTo>
                      <a:pt x="1578860" y="1118044"/>
                    </a:lnTo>
                    <a:cubicBezTo>
                      <a:pt x="1574806" y="1120409"/>
                      <a:pt x="1574468" y="1123956"/>
                      <a:pt x="1578860" y="1125983"/>
                    </a:cubicBezTo>
                    <a:lnTo>
                      <a:pt x="1669064" y="1178011"/>
                    </a:lnTo>
                    <a:cubicBezTo>
                      <a:pt x="1673355" y="1180207"/>
                      <a:pt x="1678456" y="1180207"/>
                      <a:pt x="1682747" y="1178011"/>
                    </a:cubicBezTo>
                    <a:lnTo>
                      <a:pt x="1777004" y="1123618"/>
                    </a:lnTo>
                    <a:cubicBezTo>
                      <a:pt x="1780889" y="1121253"/>
                      <a:pt x="1781227" y="1117706"/>
                      <a:pt x="1777004" y="1115679"/>
                    </a:cubicBezTo>
                    <a:lnTo>
                      <a:pt x="1686970" y="1063651"/>
                    </a:lnTo>
                    <a:cubicBezTo>
                      <a:pt x="1682510" y="1061608"/>
                      <a:pt x="1677358" y="1061861"/>
                      <a:pt x="1673118" y="1064327"/>
                    </a:cubicBezTo>
                    <a:close/>
                    <a:moveTo>
                      <a:pt x="1121930" y="1381729"/>
                    </a:moveTo>
                    <a:lnTo>
                      <a:pt x="1027672" y="1436121"/>
                    </a:lnTo>
                    <a:cubicBezTo>
                      <a:pt x="1023787" y="1438486"/>
                      <a:pt x="1023280" y="1442034"/>
                      <a:pt x="1027672" y="1444061"/>
                    </a:cubicBezTo>
                    <a:lnTo>
                      <a:pt x="1117876" y="1496088"/>
                    </a:lnTo>
                    <a:cubicBezTo>
                      <a:pt x="1122167" y="1498284"/>
                      <a:pt x="1127268" y="1498284"/>
                      <a:pt x="1131559" y="1496088"/>
                    </a:cubicBezTo>
                    <a:lnTo>
                      <a:pt x="1225816" y="1441696"/>
                    </a:lnTo>
                    <a:cubicBezTo>
                      <a:pt x="1229870" y="1439331"/>
                      <a:pt x="1230208" y="1435783"/>
                      <a:pt x="1226661" y="1433756"/>
                    </a:cubicBezTo>
                    <a:lnTo>
                      <a:pt x="1136457" y="1381729"/>
                    </a:lnTo>
                    <a:cubicBezTo>
                      <a:pt x="1131829" y="1379448"/>
                      <a:pt x="1126339" y="1379702"/>
                      <a:pt x="1121930" y="1382405"/>
                    </a:cubicBezTo>
                    <a:close/>
                    <a:moveTo>
                      <a:pt x="1259769" y="1302167"/>
                    </a:moveTo>
                    <a:lnTo>
                      <a:pt x="1165511" y="1357911"/>
                    </a:lnTo>
                    <a:cubicBezTo>
                      <a:pt x="1161458" y="1360107"/>
                      <a:pt x="1161120" y="1363654"/>
                      <a:pt x="1165511" y="1365681"/>
                    </a:cubicBezTo>
                    <a:lnTo>
                      <a:pt x="1255715" y="1417878"/>
                    </a:lnTo>
                    <a:cubicBezTo>
                      <a:pt x="1260006" y="1420074"/>
                      <a:pt x="1265107" y="1420074"/>
                      <a:pt x="1269398" y="1417878"/>
                    </a:cubicBezTo>
                    <a:lnTo>
                      <a:pt x="1363655" y="1363485"/>
                    </a:lnTo>
                    <a:cubicBezTo>
                      <a:pt x="1367710" y="1361121"/>
                      <a:pt x="1368047" y="1357573"/>
                      <a:pt x="1364500" y="1355546"/>
                    </a:cubicBezTo>
                    <a:lnTo>
                      <a:pt x="1274296" y="1303519"/>
                    </a:lnTo>
                    <a:cubicBezTo>
                      <a:pt x="1269888" y="1300816"/>
                      <a:pt x="1264398" y="1300563"/>
                      <a:pt x="1259769" y="1302843"/>
                    </a:cubicBezTo>
                    <a:close/>
                    <a:moveTo>
                      <a:pt x="1083923" y="1820247"/>
                    </a:moveTo>
                    <a:lnTo>
                      <a:pt x="1178181" y="1765854"/>
                    </a:lnTo>
                    <a:cubicBezTo>
                      <a:pt x="1182235" y="1763490"/>
                      <a:pt x="1182573" y="1759942"/>
                      <a:pt x="1179025" y="1757915"/>
                    </a:cubicBezTo>
                    <a:lnTo>
                      <a:pt x="1088822" y="1705888"/>
                    </a:lnTo>
                    <a:cubicBezTo>
                      <a:pt x="1084531" y="1703692"/>
                      <a:pt x="1079430" y="1703692"/>
                      <a:pt x="1075139" y="1705888"/>
                    </a:cubicBezTo>
                    <a:lnTo>
                      <a:pt x="980881" y="1760280"/>
                    </a:lnTo>
                    <a:cubicBezTo>
                      <a:pt x="976827" y="1762645"/>
                      <a:pt x="976489" y="1766192"/>
                      <a:pt x="980037" y="1768219"/>
                    </a:cubicBezTo>
                    <a:lnTo>
                      <a:pt x="1070240" y="1820247"/>
                    </a:lnTo>
                    <a:cubicBezTo>
                      <a:pt x="1074429" y="1822662"/>
                      <a:pt x="1079514" y="1822916"/>
                      <a:pt x="1083923" y="1820923"/>
                    </a:cubicBezTo>
                    <a:close/>
                    <a:moveTo>
                      <a:pt x="357564" y="1786463"/>
                    </a:moveTo>
                    <a:lnTo>
                      <a:pt x="267360" y="1734435"/>
                    </a:lnTo>
                    <a:cubicBezTo>
                      <a:pt x="263070" y="1732239"/>
                      <a:pt x="257968" y="1732239"/>
                      <a:pt x="253678" y="1734435"/>
                    </a:cubicBezTo>
                    <a:lnTo>
                      <a:pt x="159420" y="1788828"/>
                    </a:lnTo>
                    <a:cubicBezTo>
                      <a:pt x="155366" y="1791192"/>
                      <a:pt x="155028" y="1794740"/>
                      <a:pt x="159420" y="1796767"/>
                    </a:cubicBezTo>
                    <a:lnTo>
                      <a:pt x="249624" y="1848794"/>
                    </a:lnTo>
                    <a:cubicBezTo>
                      <a:pt x="253914" y="1850990"/>
                      <a:pt x="259016" y="1850990"/>
                      <a:pt x="263306" y="1848794"/>
                    </a:cubicBezTo>
                    <a:lnTo>
                      <a:pt x="357564" y="1794402"/>
                    </a:lnTo>
                    <a:cubicBezTo>
                      <a:pt x="360605" y="1792206"/>
                      <a:pt x="360943" y="1788659"/>
                      <a:pt x="357395" y="1786632"/>
                    </a:cubicBezTo>
                    <a:close/>
                    <a:moveTo>
                      <a:pt x="537127" y="1831565"/>
                    </a:moveTo>
                    <a:lnTo>
                      <a:pt x="446754" y="1780213"/>
                    </a:lnTo>
                    <a:cubicBezTo>
                      <a:pt x="442464" y="1778017"/>
                      <a:pt x="437362" y="1778017"/>
                      <a:pt x="433072" y="1780213"/>
                    </a:cubicBezTo>
                    <a:lnTo>
                      <a:pt x="288138" y="1864673"/>
                    </a:lnTo>
                    <a:cubicBezTo>
                      <a:pt x="284084" y="1867038"/>
                      <a:pt x="283746" y="1870585"/>
                      <a:pt x="288138" y="1872612"/>
                    </a:cubicBezTo>
                    <a:lnTo>
                      <a:pt x="378341" y="1924640"/>
                    </a:lnTo>
                    <a:cubicBezTo>
                      <a:pt x="382649" y="1926751"/>
                      <a:pt x="387716" y="1926751"/>
                      <a:pt x="392024" y="1924640"/>
                    </a:cubicBezTo>
                    <a:lnTo>
                      <a:pt x="536958" y="1840179"/>
                    </a:lnTo>
                    <a:cubicBezTo>
                      <a:pt x="540167" y="1837308"/>
                      <a:pt x="540505" y="1833761"/>
                      <a:pt x="536958" y="1831733"/>
                    </a:cubicBezTo>
                    <a:close/>
                    <a:moveTo>
                      <a:pt x="222934" y="1683590"/>
                    </a:moveTo>
                    <a:lnTo>
                      <a:pt x="132731" y="1631563"/>
                    </a:lnTo>
                    <a:cubicBezTo>
                      <a:pt x="128440" y="1629367"/>
                      <a:pt x="123339" y="1629367"/>
                      <a:pt x="119048" y="1631563"/>
                    </a:cubicBezTo>
                    <a:lnTo>
                      <a:pt x="3169" y="1699131"/>
                    </a:lnTo>
                    <a:cubicBezTo>
                      <a:pt x="-886" y="1701326"/>
                      <a:pt x="-1223" y="1704874"/>
                      <a:pt x="3169" y="1706901"/>
                    </a:cubicBezTo>
                    <a:lnTo>
                      <a:pt x="93372" y="1759098"/>
                    </a:lnTo>
                    <a:cubicBezTo>
                      <a:pt x="97697" y="1761192"/>
                      <a:pt x="102730" y="1761192"/>
                      <a:pt x="107055" y="1759098"/>
                    </a:cubicBezTo>
                    <a:lnTo>
                      <a:pt x="223103" y="1691529"/>
                    </a:lnTo>
                    <a:cubicBezTo>
                      <a:pt x="225975" y="1689502"/>
                      <a:pt x="226313" y="1685955"/>
                      <a:pt x="222765" y="1683759"/>
                    </a:cubicBezTo>
                    <a:close/>
                    <a:moveTo>
                      <a:pt x="311955" y="1632914"/>
                    </a:moveTo>
                    <a:cubicBezTo>
                      <a:pt x="316280" y="1635008"/>
                      <a:pt x="321314" y="1635008"/>
                      <a:pt x="325638" y="1632914"/>
                    </a:cubicBezTo>
                    <a:lnTo>
                      <a:pt x="419896" y="1578521"/>
                    </a:lnTo>
                    <a:cubicBezTo>
                      <a:pt x="423950" y="1576157"/>
                      <a:pt x="424288" y="1572609"/>
                      <a:pt x="419896" y="1570582"/>
                    </a:cubicBezTo>
                    <a:lnTo>
                      <a:pt x="329692" y="1518555"/>
                    </a:lnTo>
                    <a:cubicBezTo>
                      <a:pt x="325402" y="1516359"/>
                      <a:pt x="320300" y="1516359"/>
                      <a:pt x="316010" y="1518555"/>
                    </a:cubicBezTo>
                    <a:lnTo>
                      <a:pt x="221752" y="1572947"/>
                    </a:lnTo>
                    <a:cubicBezTo>
                      <a:pt x="217698" y="1575312"/>
                      <a:pt x="217360" y="1578859"/>
                      <a:pt x="220907" y="1580887"/>
                    </a:cubicBezTo>
                    <a:close/>
                    <a:moveTo>
                      <a:pt x="702331" y="1885450"/>
                    </a:moveTo>
                    <a:lnTo>
                      <a:pt x="612128" y="1833423"/>
                    </a:lnTo>
                    <a:cubicBezTo>
                      <a:pt x="607837" y="1831227"/>
                      <a:pt x="602736" y="1831227"/>
                      <a:pt x="598445" y="1833423"/>
                    </a:cubicBezTo>
                    <a:lnTo>
                      <a:pt x="417024" y="1938154"/>
                    </a:lnTo>
                    <a:cubicBezTo>
                      <a:pt x="413139" y="1940350"/>
                      <a:pt x="412801" y="1943897"/>
                      <a:pt x="417024" y="1945924"/>
                    </a:cubicBezTo>
                    <a:lnTo>
                      <a:pt x="507228" y="1998120"/>
                    </a:lnTo>
                    <a:cubicBezTo>
                      <a:pt x="511518" y="2000316"/>
                      <a:pt x="516620" y="2000316"/>
                      <a:pt x="520910" y="1998120"/>
                    </a:cubicBezTo>
                    <a:lnTo>
                      <a:pt x="702162" y="1893390"/>
                    </a:lnTo>
                    <a:cubicBezTo>
                      <a:pt x="705203" y="1890855"/>
                      <a:pt x="705709" y="1887308"/>
                      <a:pt x="702162" y="1885112"/>
                    </a:cubicBezTo>
                    <a:close/>
                    <a:moveTo>
                      <a:pt x="765845" y="1997613"/>
                    </a:moveTo>
                    <a:lnTo>
                      <a:pt x="675642" y="1945586"/>
                    </a:lnTo>
                    <a:cubicBezTo>
                      <a:pt x="671334" y="1943475"/>
                      <a:pt x="666267" y="1943475"/>
                      <a:pt x="661959" y="1945586"/>
                    </a:cubicBezTo>
                    <a:lnTo>
                      <a:pt x="545911" y="2013154"/>
                    </a:lnTo>
                    <a:cubicBezTo>
                      <a:pt x="541856" y="2015519"/>
                      <a:pt x="541519" y="2019067"/>
                      <a:pt x="545911" y="2021094"/>
                    </a:cubicBezTo>
                    <a:lnTo>
                      <a:pt x="636114" y="2073121"/>
                    </a:lnTo>
                    <a:cubicBezTo>
                      <a:pt x="640405" y="2075317"/>
                      <a:pt x="645506" y="2075317"/>
                      <a:pt x="649797" y="2073121"/>
                    </a:cubicBezTo>
                    <a:lnTo>
                      <a:pt x="765845" y="2005553"/>
                    </a:lnTo>
                    <a:cubicBezTo>
                      <a:pt x="768886" y="2002850"/>
                      <a:pt x="769224" y="1999809"/>
                      <a:pt x="765170" y="1997276"/>
                    </a:cubicBezTo>
                    <a:close/>
                    <a:moveTo>
                      <a:pt x="1336290" y="1041522"/>
                    </a:moveTo>
                    <a:cubicBezTo>
                      <a:pt x="1340615" y="1043617"/>
                      <a:pt x="1345648" y="1043617"/>
                      <a:pt x="1349973" y="1041522"/>
                    </a:cubicBezTo>
                    <a:lnTo>
                      <a:pt x="1444231" y="987130"/>
                    </a:lnTo>
                    <a:cubicBezTo>
                      <a:pt x="1448116" y="984765"/>
                      <a:pt x="1448623" y="981218"/>
                      <a:pt x="1445075" y="979191"/>
                    </a:cubicBezTo>
                    <a:lnTo>
                      <a:pt x="1354872" y="927163"/>
                    </a:lnTo>
                    <a:cubicBezTo>
                      <a:pt x="1350581" y="924967"/>
                      <a:pt x="1345480" y="924967"/>
                      <a:pt x="1341189" y="927163"/>
                    </a:cubicBezTo>
                    <a:lnTo>
                      <a:pt x="1246931" y="981556"/>
                    </a:lnTo>
                    <a:cubicBezTo>
                      <a:pt x="1242877" y="983920"/>
                      <a:pt x="1242539" y="987468"/>
                      <a:pt x="1246931" y="989495"/>
                    </a:cubicBezTo>
                    <a:close/>
                    <a:moveTo>
                      <a:pt x="1060781" y="1200477"/>
                    </a:moveTo>
                    <a:cubicBezTo>
                      <a:pt x="1065088" y="1202588"/>
                      <a:pt x="1070156" y="1202588"/>
                      <a:pt x="1074463" y="1200477"/>
                    </a:cubicBezTo>
                    <a:lnTo>
                      <a:pt x="1168721" y="1145916"/>
                    </a:lnTo>
                    <a:cubicBezTo>
                      <a:pt x="1172606" y="1143720"/>
                      <a:pt x="1173113" y="1140172"/>
                      <a:pt x="1168721" y="1138145"/>
                    </a:cubicBezTo>
                    <a:lnTo>
                      <a:pt x="1078686" y="1085949"/>
                    </a:lnTo>
                    <a:cubicBezTo>
                      <a:pt x="1074396" y="1083753"/>
                      <a:pt x="1069294" y="1083753"/>
                      <a:pt x="1065004" y="1085949"/>
                    </a:cubicBezTo>
                    <a:lnTo>
                      <a:pt x="970746" y="1140341"/>
                    </a:lnTo>
                    <a:cubicBezTo>
                      <a:pt x="966692" y="1142706"/>
                      <a:pt x="966354" y="1146254"/>
                      <a:pt x="970746" y="1148280"/>
                    </a:cubicBezTo>
                    <a:close/>
                    <a:moveTo>
                      <a:pt x="449626" y="1553352"/>
                    </a:moveTo>
                    <a:cubicBezTo>
                      <a:pt x="453916" y="1555548"/>
                      <a:pt x="459018" y="1555548"/>
                      <a:pt x="463308" y="1553352"/>
                    </a:cubicBezTo>
                    <a:lnTo>
                      <a:pt x="557566" y="1498960"/>
                    </a:lnTo>
                    <a:cubicBezTo>
                      <a:pt x="561620" y="1496595"/>
                      <a:pt x="561958" y="1493048"/>
                      <a:pt x="558411" y="1491021"/>
                    </a:cubicBezTo>
                    <a:lnTo>
                      <a:pt x="468207" y="1438993"/>
                    </a:lnTo>
                    <a:cubicBezTo>
                      <a:pt x="463899" y="1436881"/>
                      <a:pt x="458832" y="1436881"/>
                      <a:pt x="454525" y="1438993"/>
                    </a:cubicBezTo>
                    <a:lnTo>
                      <a:pt x="359760" y="1493048"/>
                    </a:lnTo>
                    <a:cubicBezTo>
                      <a:pt x="355875" y="1495244"/>
                      <a:pt x="355368" y="1498791"/>
                      <a:pt x="359760" y="1500818"/>
                    </a:cubicBezTo>
                    <a:close/>
                    <a:moveTo>
                      <a:pt x="1198282" y="1121422"/>
                    </a:moveTo>
                    <a:cubicBezTo>
                      <a:pt x="1202573" y="1123618"/>
                      <a:pt x="1207674" y="1123618"/>
                      <a:pt x="1211965" y="1121422"/>
                    </a:cubicBezTo>
                    <a:lnTo>
                      <a:pt x="1305716" y="1065679"/>
                    </a:lnTo>
                    <a:cubicBezTo>
                      <a:pt x="1309770" y="1063483"/>
                      <a:pt x="1310108" y="1059935"/>
                      <a:pt x="1306560" y="1057908"/>
                    </a:cubicBezTo>
                    <a:lnTo>
                      <a:pt x="1216357" y="1005711"/>
                    </a:lnTo>
                    <a:cubicBezTo>
                      <a:pt x="1212066" y="1003515"/>
                      <a:pt x="1206965" y="1003515"/>
                      <a:pt x="1202674" y="1005711"/>
                    </a:cubicBezTo>
                    <a:lnTo>
                      <a:pt x="1108416" y="1060104"/>
                    </a:lnTo>
                    <a:cubicBezTo>
                      <a:pt x="1104362" y="1062469"/>
                      <a:pt x="1104024" y="1066016"/>
                      <a:pt x="1108416" y="1068043"/>
                    </a:cubicBezTo>
                    <a:close/>
                    <a:moveTo>
                      <a:pt x="922773" y="1280546"/>
                    </a:moveTo>
                    <a:cubicBezTo>
                      <a:pt x="927063" y="1282741"/>
                      <a:pt x="932165" y="1282741"/>
                      <a:pt x="936455" y="1280546"/>
                    </a:cubicBezTo>
                    <a:lnTo>
                      <a:pt x="1030713" y="1226153"/>
                    </a:lnTo>
                    <a:cubicBezTo>
                      <a:pt x="1034767" y="1223957"/>
                      <a:pt x="1035105" y="1220409"/>
                      <a:pt x="1031557" y="1218214"/>
                    </a:cubicBezTo>
                    <a:lnTo>
                      <a:pt x="941354" y="1166186"/>
                    </a:lnTo>
                    <a:cubicBezTo>
                      <a:pt x="937063" y="1163990"/>
                      <a:pt x="931962" y="1163990"/>
                      <a:pt x="927671" y="1166186"/>
                    </a:cubicBezTo>
                    <a:lnTo>
                      <a:pt x="832738" y="1219734"/>
                    </a:lnTo>
                    <a:cubicBezTo>
                      <a:pt x="828684" y="1222099"/>
                      <a:pt x="828346" y="1225646"/>
                      <a:pt x="832738" y="1227673"/>
                    </a:cubicBezTo>
                    <a:close/>
                    <a:moveTo>
                      <a:pt x="832738" y="2002850"/>
                    </a:moveTo>
                    <a:cubicBezTo>
                      <a:pt x="828447" y="2000654"/>
                      <a:pt x="823346" y="2000654"/>
                      <a:pt x="819055" y="2002850"/>
                    </a:cubicBezTo>
                    <a:lnTo>
                      <a:pt x="674121" y="2087310"/>
                    </a:lnTo>
                    <a:cubicBezTo>
                      <a:pt x="670067" y="2089675"/>
                      <a:pt x="669730" y="2093223"/>
                      <a:pt x="674121" y="2095250"/>
                    </a:cubicBezTo>
                    <a:lnTo>
                      <a:pt x="764325" y="2147277"/>
                    </a:lnTo>
                    <a:cubicBezTo>
                      <a:pt x="768615" y="2149473"/>
                      <a:pt x="773717" y="2149473"/>
                      <a:pt x="778007" y="2147277"/>
                    </a:cubicBezTo>
                    <a:lnTo>
                      <a:pt x="922941" y="2063661"/>
                    </a:lnTo>
                    <a:cubicBezTo>
                      <a:pt x="926996" y="2061297"/>
                      <a:pt x="927333" y="2057749"/>
                      <a:pt x="923786" y="2055722"/>
                    </a:cubicBezTo>
                    <a:close/>
                    <a:moveTo>
                      <a:pt x="724629" y="1393891"/>
                    </a:moveTo>
                    <a:cubicBezTo>
                      <a:pt x="728919" y="1396087"/>
                      <a:pt x="734021" y="1396087"/>
                      <a:pt x="738311" y="1393891"/>
                    </a:cubicBezTo>
                    <a:lnTo>
                      <a:pt x="832569" y="1339499"/>
                    </a:lnTo>
                    <a:cubicBezTo>
                      <a:pt x="836454" y="1337134"/>
                      <a:pt x="836792" y="1333586"/>
                      <a:pt x="832569" y="1331559"/>
                    </a:cubicBezTo>
                    <a:lnTo>
                      <a:pt x="742534" y="1279532"/>
                    </a:lnTo>
                    <a:cubicBezTo>
                      <a:pt x="738244" y="1277336"/>
                      <a:pt x="733142" y="1277336"/>
                      <a:pt x="728852" y="1279532"/>
                    </a:cubicBezTo>
                    <a:lnTo>
                      <a:pt x="634594" y="1333924"/>
                    </a:lnTo>
                    <a:cubicBezTo>
                      <a:pt x="630540" y="1336289"/>
                      <a:pt x="630202" y="1339668"/>
                      <a:pt x="633749" y="1341863"/>
                    </a:cubicBezTo>
                    <a:close/>
                    <a:moveTo>
                      <a:pt x="586789" y="1473453"/>
                    </a:moveTo>
                    <a:cubicBezTo>
                      <a:pt x="591080" y="1475649"/>
                      <a:pt x="596181" y="1475649"/>
                      <a:pt x="600472" y="1473453"/>
                    </a:cubicBezTo>
                    <a:lnTo>
                      <a:pt x="694730" y="1419060"/>
                    </a:lnTo>
                    <a:cubicBezTo>
                      <a:pt x="698784" y="1416696"/>
                      <a:pt x="699122" y="1413148"/>
                      <a:pt x="694730" y="1411121"/>
                    </a:cubicBezTo>
                    <a:lnTo>
                      <a:pt x="605878" y="1357911"/>
                    </a:lnTo>
                    <a:cubicBezTo>
                      <a:pt x="601587" y="1355715"/>
                      <a:pt x="596486" y="1355715"/>
                      <a:pt x="592195" y="1357911"/>
                    </a:cubicBezTo>
                    <a:lnTo>
                      <a:pt x="497937" y="1412304"/>
                    </a:lnTo>
                    <a:cubicBezTo>
                      <a:pt x="493883" y="1414500"/>
                      <a:pt x="493545" y="1418047"/>
                      <a:pt x="497093" y="1420243"/>
                    </a:cubicBezTo>
                    <a:close/>
                    <a:moveTo>
                      <a:pt x="3385129" y="529186"/>
                    </a:moveTo>
                    <a:cubicBezTo>
                      <a:pt x="3380838" y="526990"/>
                      <a:pt x="3375737" y="526990"/>
                      <a:pt x="3371446" y="529186"/>
                    </a:cubicBezTo>
                    <a:lnTo>
                      <a:pt x="3139349" y="663140"/>
                    </a:lnTo>
                    <a:cubicBezTo>
                      <a:pt x="3135464" y="665505"/>
                      <a:pt x="3134957" y="669053"/>
                      <a:pt x="3139349" y="671080"/>
                    </a:cubicBezTo>
                    <a:lnTo>
                      <a:pt x="3229384" y="723107"/>
                    </a:lnTo>
                    <a:cubicBezTo>
                      <a:pt x="3233742" y="725303"/>
                      <a:pt x="3238877" y="725303"/>
                      <a:pt x="3243236" y="723107"/>
                    </a:cubicBezTo>
                    <a:lnTo>
                      <a:pt x="3475163" y="589153"/>
                    </a:lnTo>
                    <a:cubicBezTo>
                      <a:pt x="3479218" y="586957"/>
                      <a:pt x="3479555" y="583410"/>
                      <a:pt x="3476008" y="581383"/>
                    </a:cubicBezTo>
                    <a:close/>
                    <a:moveTo>
                      <a:pt x="3081072" y="705033"/>
                    </a:moveTo>
                    <a:cubicBezTo>
                      <a:pt x="3076781" y="702837"/>
                      <a:pt x="3071680" y="702837"/>
                      <a:pt x="3067389" y="705033"/>
                    </a:cubicBezTo>
                    <a:lnTo>
                      <a:pt x="2973131" y="759425"/>
                    </a:lnTo>
                    <a:cubicBezTo>
                      <a:pt x="2969077" y="761790"/>
                      <a:pt x="2968740" y="765338"/>
                      <a:pt x="2973131" y="767365"/>
                    </a:cubicBezTo>
                    <a:lnTo>
                      <a:pt x="3063335" y="819392"/>
                    </a:lnTo>
                    <a:cubicBezTo>
                      <a:pt x="3067625" y="821588"/>
                      <a:pt x="3072727" y="821588"/>
                      <a:pt x="3077017" y="819392"/>
                    </a:cubicBezTo>
                    <a:lnTo>
                      <a:pt x="3171275" y="764999"/>
                    </a:lnTo>
                    <a:cubicBezTo>
                      <a:pt x="3175329" y="762803"/>
                      <a:pt x="3175667" y="759256"/>
                      <a:pt x="3172120" y="757060"/>
                    </a:cubicBezTo>
                    <a:close/>
                    <a:moveTo>
                      <a:pt x="1221255" y="1741361"/>
                    </a:moveTo>
                    <a:lnTo>
                      <a:pt x="1315513" y="1686969"/>
                    </a:lnTo>
                    <a:cubicBezTo>
                      <a:pt x="1319567" y="1684604"/>
                      <a:pt x="1319905" y="1681225"/>
                      <a:pt x="1316358" y="1679029"/>
                    </a:cubicBezTo>
                    <a:lnTo>
                      <a:pt x="1226154" y="1627002"/>
                    </a:lnTo>
                    <a:cubicBezTo>
                      <a:pt x="1221863" y="1624805"/>
                      <a:pt x="1216762" y="1624805"/>
                      <a:pt x="1212471" y="1627002"/>
                    </a:cubicBezTo>
                    <a:lnTo>
                      <a:pt x="1118214" y="1681394"/>
                    </a:lnTo>
                    <a:cubicBezTo>
                      <a:pt x="1114329" y="1683759"/>
                      <a:pt x="1113822" y="1687306"/>
                      <a:pt x="1118214" y="1689333"/>
                    </a:cubicBezTo>
                    <a:lnTo>
                      <a:pt x="1208417" y="1741361"/>
                    </a:lnTo>
                    <a:cubicBezTo>
                      <a:pt x="1212488" y="1743287"/>
                      <a:pt x="1217184" y="1743287"/>
                      <a:pt x="1221255" y="1741361"/>
                    </a:cubicBezTo>
                    <a:close/>
                    <a:moveTo>
                      <a:pt x="2805224" y="864156"/>
                    </a:moveTo>
                    <a:cubicBezTo>
                      <a:pt x="2800934" y="861960"/>
                      <a:pt x="2795832" y="861960"/>
                      <a:pt x="2791542" y="864156"/>
                    </a:cubicBezTo>
                    <a:lnTo>
                      <a:pt x="2697622" y="918717"/>
                    </a:lnTo>
                    <a:cubicBezTo>
                      <a:pt x="2693568" y="921083"/>
                      <a:pt x="2693230" y="924461"/>
                      <a:pt x="2697622" y="926657"/>
                    </a:cubicBezTo>
                    <a:lnTo>
                      <a:pt x="2787825" y="978684"/>
                    </a:lnTo>
                    <a:cubicBezTo>
                      <a:pt x="2792116" y="980880"/>
                      <a:pt x="2797217" y="980880"/>
                      <a:pt x="2801508" y="978684"/>
                    </a:cubicBezTo>
                    <a:lnTo>
                      <a:pt x="2895766" y="924292"/>
                    </a:lnTo>
                    <a:cubicBezTo>
                      <a:pt x="2899820" y="921927"/>
                      <a:pt x="2900158" y="918380"/>
                      <a:pt x="2896610" y="916352"/>
                    </a:cubicBezTo>
                    <a:close/>
                    <a:moveTo>
                      <a:pt x="3523137" y="449625"/>
                    </a:moveTo>
                    <a:cubicBezTo>
                      <a:pt x="3518846" y="447429"/>
                      <a:pt x="3513745" y="447429"/>
                      <a:pt x="3509454" y="449625"/>
                    </a:cubicBezTo>
                    <a:lnTo>
                      <a:pt x="3415028" y="504017"/>
                    </a:lnTo>
                    <a:cubicBezTo>
                      <a:pt x="3411143" y="506382"/>
                      <a:pt x="3410805" y="509929"/>
                      <a:pt x="3415028" y="511957"/>
                    </a:cubicBezTo>
                    <a:lnTo>
                      <a:pt x="3505231" y="563984"/>
                    </a:lnTo>
                    <a:cubicBezTo>
                      <a:pt x="3509522" y="566180"/>
                      <a:pt x="3514623" y="566180"/>
                      <a:pt x="3518914" y="563984"/>
                    </a:cubicBezTo>
                    <a:lnTo>
                      <a:pt x="3613172" y="509422"/>
                    </a:lnTo>
                    <a:cubicBezTo>
                      <a:pt x="3617057" y="507227"/>
                      <a:pt x="3617395" y="503679"/>
                      <a:pt x="3613172" y="501652"/>
                    </a:cubicBezTo>
                    <a:close/>
                    <a:moveTo>
                      <a:pt x="3751011" y="422259"/>
                    </a:moveTo>
                    <a:lnTo>
                      <a:pt x="3531414" y="295738"/>
                    </a:lnTo>
                    <a:cubicBezTo>
                      <a:pt x="3527124" y="293542"/>
                      <a:pt x="3522022" y="293542"/>
                      <a:pt x="3517732" y="295738"/>
                    </a:cubicBezTo>
                    <a:lnTo>
                      <a:pt x="3423474" y="350130"/>
                    </a:lnTo>
                    <a:cubicBezTo>
                      <a:pt x="3419589" y="352496"/>
                      <a:pt x="3419251" y="356043"/>
                      <a:pt x="3423474" y="358070"/>
                    </a:cubicBezTo>
                    <a:lnTo>
                      <a:pt x="3643071" y="484591"/>
                    </a:lnTo>
                    <a:cubicBezTo>
                      <a:pt x="3647395" y="486686"/>
                      <a:pt x="3652429" y="486686"/>
                      <a:pt x="3656753" y="484591"/>
                    </a:cubicBezTo>
                    <a:lnTo>
                      <a:pt x="3751011" y="430199"/>
                    </a:lnTo>
                    <a:cubicBezTo>
                      <a:pt x="3755065" y="427834"/>
                      <a:pt x="3755065" y="424287"/>
                      <a:pt x="3751349" y="422259"/>
                    </a:cubicBezTo>
                    <a:close/>
                    <a:moveTo>
                      <a:pt x="2290354" y="1161287"/>
                    </a:moveTo>
                    <a:cubicBezTo>
                      <a:pt x="2286030" y="1159193"/>
                      <a:pt x="2280996" y="1159193"/>
                      <a:pt x="2276671" y="1161287"/>
                    </a:cubicBezTo>
                    <a:lnTo>
                      <a:pt x="2160623" y="1228855"/>
                    </a:lnTo>
                    <a:cubicBezTo>
                      <a:pt x="2156738" y="1231051"/>
                      <a:pt x="2156400" y="1234599"/>
                      <a:pt x="2160623" y="1236795"/>
                    </a:cubicBezTo>
                    <a:lnTo>
                      <a:pt x="2250827" y="1288823"/>
                    </a:lnTo>
                    <a:cubicBezTo>
                      <a:pt x="2255117" y="1291019"/>
                      <a:pt x="2260219" y="1291019"/>
                      <a:pt x="2264509" y="1288823"/>
                    </a:cubicBezTo>
                    <a:lnTo>
                      <a:pt x="2380389" y="1221254"/>
                    </a:lnTo>
                    <a:cubicBezTo>
                      <a:pt x="2384443" y="1218889"/>
                      <a:pt x="2384781" y="1215342"/>
                      <a:pt x="2380389" y="1213315"/>
                    </a:cubicBezTo>
                    <a:close/>
                    <a:moveTo>
                      <a:pt x="2638499" y="960441"/>
                    </a:moveTo>
                    <a:cubicBezTo>
                      <a:pt x="2634209" y="958245"/>
                      <a:pt x="2629107" y="958245"/>
                      <a:pt x="2624817" y="960441"/>
                    </a:cubicBezTo>
                    <a:lnTo>
                      <a:pt x="2479714" y="1044057"/>
                    </a:lnTo>
                    <a:cubicBezTo>
                      <a:pt x="2475660" y="1046421"/>
                      <a:pt x="2475322" y="1049969"/>
                      <a:pt x="2479714" y="1051996"/>
                    </a:cubicBezTo>
                    <a:lnTo>
                      <a:pt x="2569918" y="1104023"/>
                    </a:lnTo>
                    <a:cubicBezTo>
                      <a:pt x="2574208" y="1106219"/>
                      <a:pt x="2579310" y="1106219"/>
                      <a:pt x="2583600" y="1104023"/>
                    </a:cubicBezTo>
                    <a:lnTo>
                      <a:pt x="2728703" y="1019563"/>
                    </a:lnTo>
                    <a:cubicBezTo>
                      <a:pt x="2732757" y="1017198"/>
                      <a:pt x="2733095" y="1013651"/>
                      <a:pt x="2729548" y="1011624"/>
                    </a:cubicBezTo>
                    <a:close/>
                    <a:moveTo>
                      <a:pt x="1971432" y="1345580"/>
                    </a:moveTo>
                    <a:cubicBezTo>
                      <a:pt x="1967141" y="1343384"/>
                      <a:pt x="1962040" y="1343384"/>
                      <a:pt x="1957749" y="1345580"/>
                    </a:cubicBezTo>
                    <a:lnTo>
                      <a:pt x="1181897" y="1793388"/>
                    </a:lnTo>
                    <a:cubicBezTo>
                      <a:pt x="1177843" y="1795754"/>
                      <a:pt x="1177505" y="1799301"/>
                      <a:pt x="1181052" y="1801328"/>
                    </a:cubicBezTo>
                    <a:lnTo>
                      <a:pt x="1271256" y="1853355"/>
                    </a:lnTo>
                    <a:cubicBezTo>
                      <a:pt x="1275547" y="1855551"/>
                      <a:pt x="1280648" y="1855551"/>
                      <a:pt x="1284938" y="1853355"/>
                    </a:cubicBezTo>
                    <a:lnTo>
                      <a:pt x="2060791" y="1405378"/>
                    </a:lnTo>
                    <a:cubicBezTo>
                      <a:pt x="2064676" y="1403013"/>
                      <a:pt x="2065183" y="1399465"/>
                      <a:pt x="2060791" y="1397438"/>
                    </a:cubicBezTo>
                    <a:close/>
                    <a:moveTo>
                      <a:pt x="1151998" y="1818557"/>
                    </a:moveTo>
                    <a:cubicBezTo>
                      <a:pt x="1147707" y="1816362"/>
                      <a:pt x="1142606" y="1816362"/>
                      <a:pt x="1138315" y="1818557"/>
                    </a:cubicBezTo>
                    <a:lnTo>
                      <a:pt x="1022267" y="1886126"/>
                    </a:lnTo>
                    <a:cubicBezTo>
                      <a:pt x="1018213" y="1888322"/>
                      <a:pt x="1017875" y="1891869"/>
                      <a:pt x="1021422" y="1893896"/>
                    </a:cubicBezTo>
                    <a:lnTo>
                      <a:pt x="1111626" y="1946093"/>
                    </a:lnTo>
                    <a:cubicBezTo>
                      <a:pt x="1115917" y="1948289"/>
                      <a:pt x="1121018" y="1948289"/>
                      <a:pt x="1125309" y="1946093"/>
                    </a:cubicBezTo>
                    <a:lnTo>
                      <a:pt x="1241357" y="1878525"/>
                    </a:lnTo>
                    <a:cubicBezTo>
                      <a:pt x="1245411" y="1876329"/>
                      <a:pt x="1245749" y="1872781"/>
                      <a:pt x="1241357" y="1870754"/>
                    </a:cubicBezTo>
                    <a:close/>
                    <a:moveTo>
                      <a:pt x="2131738" y="1253518"/>
                    </a:moveTo>
                    <a:cubicBezTo>
                      <a:pt x="2127430" y="1251407"/>
                      <a:pt x="2122363" y="1251407"/>
                      <a:pt x="2118055" y="1253518"/>
                    </a:cubicBezTo>
                    <a:lnTo>
                      <a:pt x="2002007" y="1321086"/>
                    </a:lnTo>
                    <a:cubicBezTo>
                      <a:pt x="1997952" y="1323451"/>
                      <a:pt x="1997615" y="1326999"/>
                      <a:pt x="2001162" y="1329026"/>
                    </a:cubicBezTo>
                    <a:lnTo>
                      <a:pt x="2091365" y="1381053"/>
                    </a:lnTo>
                    <a:cubicBezTo>
                      <a:pt x="2095656" y="1383249"/>
                      <a:pt x="2100758" y="1383249"/>
                      <a:pt x="2105048" y="1381053"/>
                    </a:cubicBezTo>
                    <a:lnTo>
                      <a:pt x="2221097" y="1313485"/>
                    </a:lnTo>
                    <a:cubicBezTo>
                      <a:pt x="2225151" y="1311120"/>
                      <a:pt x="2225489" y="1307573"/>
                      <a:pt x="2221941" y="1305546"/>
                    </a:cubicBezTo>
                    <a:close/>
                    <a:moveTo>
                      <a:pt x="993381" y="1910789"/>
                    </a:moveTo>
                    <a:cubicBezTo>
                      <a:pt x="989091" y="1908592"/>
                      <a:pt x="983989" y="1908592"/>
                      <a:pt x="979699" y="1910789"/>
                    </a:cubicBezTo>
                    <a:lnTo>
                      <a:pt x="863650" y="1978357"/>
                    </a:lnTo>
                    <a:cubicBezTo>
                      <a:pt x="859596" y="1980721"/>
                      <a:pt x="859258" y="1984269"/>
                      <a:pt x="862806" y="1986296"/>
                    </a:cubicBezTo>
                    <a:lnTo>
                      <a:pt x="953009" y="2038323"/>
                    </a:lnTo>
                    <a:cubicBezTo>
                      <a:pt x="957300" y="2040519"/>
                      <a:pt x="962401" y="2040519"/>
                      <a:pt x="966692" y="2038323"/>
                    </a:cubicBezTo>
                    <a:lnTo>
                      <a:pt x="1082740" y="1970755"/>
                    </a:lnTo>
                    <a:cubicBezTo>
                      <a:pt x="1086794" y="1968391"/>
                      <a:pt x="1087132" y="1964843"/>
                      <a:pt x="1082740" y="1962816"/>
                    </a:cubicBezTo>
                    <a:close/>
                    <a:moveTo>
                      <a:pt x="2450829" y="1069226"/>
                    </a:moveTo>
                    <a:cubicBezTo>
                      <a:pt x="2446538" y="1067030"/>
                      <a:pt x="2441437" y="1067030"/>
                      <a:pt x="2437146" y="1069226"/>
                    </a:cubicBezTo>
                    <a:lnTo>
                      <a:pt x="2321097" y="1136794"/>
                    </a:lnTo>
                    <a:cubicBezTo>
                      <a:pt x="2317044" y="1138990"/>
                      <a:pt x="2316706" y="1142537"/>
                      <a:pt x="2320253" y="1144564"/>
                    </a:cubicBezTo>
                    <a:lnTo>
                      <a:pt x="2410457" y="1196761"/>
                    </a:lnTo>
                    <a:cubicBezTo>
                      <a:pt x="2414781" y="1198856"/>
                      <a:pt x="2419815" y="1198856"/>
                      <a:pt x="2424139" y="1196761"/>
                    </a:cubicBezTo>
                    <a:lnTo>
                      <a:pt x="2540188" y="1129192"/>
                    </a:lnTo>
                    <a:cubicBezTo>
                      <a:pt x="2544073" y="1126996"/>
                      <a:pt x="2544580" y="1123449"/>
                      <a:pt x="2541032" y="1121253"/>
                    </a:cubicBezTo>
                    <a:close/>
                    <a:moveTo>
                      <a:pt x="2944246" y="784594"/>
                    </a:moveTo>
                    <a:cubicBezTo>
                      <a:pt x="2939955" y="782398"/>
                      <a:pt x="2934854" y="782398"/>
                      <a:pt x="2930563" y="784594"/>
                    </a:cubicBezTo>
                    <a:lnTo>
                      <a:pt x="2836137" y="838987"/>
                    </a:lnTo>
                    <a:cubicBezTo>
                      <a:pt x="2832251" y="841352"/>
                      <a:pt x="2831914" y="844899"/>
                      <a:pt x="2836137" y="846926"/>
                    </a:cubicBezTo>
                    <a:lnTo>
                      <a:pt x="2926340" y="898953"/>
                    </a:lnTo>
                    <a:cubicBezTo>
                      <a:pt x="2930631" y="901149"/>
                      <a:pt x="2935732" y="901149"/>
                      <a:pt x="2940023" y="898953"/>
                    </a:cubicBezTo>
                    <a:lnTo>
                      <a:pt x="3034280" y="844561"/>
                    </a:lnTo>
                    <a:cubicBezTo>
                      <a:pt x="3038166" y="842196"/>
                      <a:pt x="3038503" y="838649"/>
                      <a:pt x="3034280" y="836622"/>
                    </a:cubicBezTo>
                    <a:close/>
                    <a:moveTo>
                      <a:pt x="3252695" y="569221"/>
                    </a:moveTo>
                    <a:lnTo>
                      <a:pt x="3346953" y="514828"/>
                    </a:lnTo>
                    <a:cubicBezTo>
                      <a:pt x="3351007" y="512463"/>
                      <a:pt x="3351345" y="508916"/>
                      <a:pt x="3346953" y="506889"/>
                    </a:cubicBezTo>
                    <a:lnTo>
                      <a:pt x="3256749" y="454861"/>
                    </a:lnTo>
                    <a:cubicBezTo>
                      <a:pt x="3252459" y="452665"/>
                      <a:pt x="3247357" y="452665"/>
                      <a:pt x="3243067" y="454861"/>
                    </a:cubicBezTo>
                    <a:lnTo>
                      <a:pt x="3148809" y="509254"/>
                    </a:lnTo>
                    <a:cubicBezTo>
                      <a:pt x="3144924" y="511619"/>
                      <a:pt x="3144417" y="515166"/>
                      <a:pt x="3147964" y="517193"/>
                    </a:cubicBezTo>
                    <a:lnTo>
                      <a:pt x="3238168" y="569221"/>
                    </a:lnTo>
                    <a:cubicBezTo>
                      <a:pt x="3242458" y="571417"/>
                      <a:pt x="3247560" y="571417"/>
                      <a:pt x="3251850" y="569221"/>
                    </a:cubicBezTo>
                    <a:close/>
                    <a:moveTo>
                      <a:pt x="2690527" y="596248"/>
                    </a:moveTo>
                    <a:lnTo>
                      <a:pt x="2784785" y="541855"/>
                    </a:lnTo>
                    <a:cubicBezTo>
                      <a:pt x="2788839" y="539659"/>
                      <a:pt x="2789177" y="536112"/>
                      <a:pt x="2785629" y="533916"/>
                    </a:cubicBezTo>
                    <a:lnTo>
                      <a:pt x="2695426" y="481889"/>
                    </a:lnTo>
                    <a:cubicBezTo>
                      <a:pt x="2691135" y="479693"/>
                      <a:pt x="2686034" y="479693"/>
                      <a:pt x="2681743" y="481889"/>
                    </a:cubicBezTo>
                    <a:lnTo>
                      <a:pt x="2587486" y="536281"/>
                    </a:lnTo>
                    <a:cubicBezTo>
                      <a:pt x="2583432" y="538646"/>
                      <a:pt x="2583094" y="542193"/>
                      <a:pt x="2586641" y="544220"/>
                    </a:cubicBezTo>
                    <a:lnTo>
                      <a:pt x="2676845" y="596248"/>
                    </a:lnTo>
                    <a:cubicBezTo>
                      <a:pt x="2680916" y="598173"/>
                      <a:pt x="2685611" y="598173"/>
                      <a:pt x="2689682" y="596248"/>
                    </a:cubicBezTo>
                    <a:close/>
                    <a:moveTo>
                      <a:pt x="2323800" y="1104530"/>
                    </a:moveTo>
                    <a:lnTo>
                      <a:pt x="2599310" y="945576"/>
                    </a:lnTo>
                    <a:cubicBezTo>
                      <a:pt x="2603364" y="943211"/>
                      <a:pt x="2603702" y="939663"/>
                      <a:pt x="2600155" y="937636"/>
                    </a:cubicBezTo>
                    <a:lnTo>
                      <a:pt x="2509951" y="885609"/>
                    </a:lnTo>
                    <a:cubicBezTo>
                      <a:pt x="2505661" y="883413"/>
                      <a:pt x="2500559" y="883413"/>
                      <a:pt x="2496269" y="885609"/>
                    </a:cubicBezTo>
                    <a:lnTo>
                      <a:pt x="2220759" y="1044732"/>
                    </a:lnTo>
                    <a:cubicBezTo>
                      <a:pt x="2216705" y="1047097"/>
                      <a:pt x="2216367" y="1050644"/>
                      <a:pt x="2220759" y="1052671"/>
                    </a:cubicBezTo>
                    <a:lnTo>
                      <a:pt x="2310963" y="1104699"/>
                    </a:lnTo>
                    <a:cubicBezTo>
                      <a:pt x="2315051" y="1106557"/>
                      <a:pt x="2319763" y="1106507"/>
                      <a:pt x="2323800" y="1104530"/>
                    </a:cubicBezTo>
                    <a:close/>
                    <a:moveTo>
                      <a:pt x="3100835" y="648444"/>
                    </a:moveTo>
                    <a:cubicBezTo>
                      <a:pt x="3105126" y="650640"/>
                      <a:pt x="3110227" y="650640"/>
                      <a:pt x="3114518" y="648444"/>
                    </a:cubicBezTo>
                    <a:lnTo>
                      <a:pt x="3208776" y="594052"/>
                    </a:lnTo>
                    <a:cubicBezTo>
                      <a:pt x="3212830" y="591687"/>
                      <a:pt x="3213168" y="588140"/>
                      <a:pt x="3209620" y="586113"/>
                    </a:cubicBezTo>
                    <a:lnTo>
                      <a:pt x="3119417" y="534085"/>
                    </a:lnTo>
                    <a:cubicBezTo>
                      <a:pt x="3115126" y="531889"/>
                      <a:pt x="3110025" y="531889"/>
                      <a:pt x="3105734" y="534085"/>
                    </a:cubicBezTo>
                    <a:lnTo>
                      <a:pt x="3011814" y="589322"/>
                    </a:lnTo>
                    <a:cubicBezTo>
                      <a:pt x="3007760" y="591518"/>
                      <a:pt x="3007422" y="595065"/>
                      <a:pt x="3011814" y="597261"/>
                    </a:cubicBezTo>
                    <a:close/>
                    <a:moveTo>
                      <a:pt x="2985632" y="573613"/>
                    </a:moveTo>
                    <a:lnTo>
                      <a:pt x="3079382" y="520065"/>
                    </a:lnTo>
                    <a:cubicBezTo>
                      <a:pt x="3083436" y="517700"/>
                      <a:pt x="3083775" y="514152"/>
                      <a:pt x="3080227" y="512125"/>
                    </a:cubicBezTo>
                    <a:lnTo>
                      <a:pt x="2990023" y="460098"/>
                    </a:lnTo>
                    <a:cubicBezTo>
                      <a:pt x="2985733" y="457902"/>
                      <a:pt x="2980631" y="457902"/>
                      <a:pt x="2976341" y="460098"/>
                    </a:cubicBezTo>
                    <a:lnTo>
                      <a:pt x="2882083" y="514490"/>
                    </a:lnTo>
                    <a:cubicBezTo>
                      <a:pt x="2878029" y="516855"/>
                      <a:pt x="2877691" y="520403"/>
                      <a:pt x="2881238" y="522430"/>
                    </a:cubicBezTo>
                    <a:lnTo>
                      <a:pt x="2971442" y="574457"/>
                    </a:lnTo>
                    <a:cubicBezTo>
                      <a:pt x="2975783" y="576704"/>
                      <a:pt x="2980952" y="576704"/>
                      <a:pt x="2985294" y="574457"/>
                    </a:cubicBezTo>
                    <a:close/>
                    <a:moveTo>
                      <a:pt x="2186299" y="1183754"/>
                    </a:moveTo>
                    <a:lnTo>
                      <a:pt x="2280557" y="1129361"/>
                    </a:lnTo>
                    <a:cubicBezTo>
                      <a:pt x="2284611" y="1126996"/>
                      <a:pt x="2284949" y="1123449"/>
                      <a:pt x="2281401" y="1121422"/>
                    </a:cubicBezTo>
                    <a:lnTo>
                      <a:pt x="2190860" y="1070746"/>
                    </a:lnTo>
                    <a:cubicBezTo>
                      <a:pt x="2186569" y="1068550"/>
                      <a:pt x="2181468" y="1068550"/>
                      <a:pt x="2177177" y="1070746"/>
                    </a:cubicBezTo>
                    <a:lnTo>
                      <a:pt x="2082751" y="1125138"/>
                    </a:lnTo>
                    <a:cubicBezTo>
                      <a:pt x="2078865" y="1127503"/>
                      <a:pt x="2078359" y="1131051"/>
                      <a:pt x="2082751" y="1133078"/>
                    </a:cubicBezTo>
                    <a:lnTo>
                      <a:pt x="2172785" y="1185105"/>
                    </a:lnTo>
                    <a:cubicBezTo>
                      <a:pt x="2177025" y="1186980"/>
                      <a:pt x="2181873" y="1186794"/>
                      <a:pt x="2185961" y="1184598"/>
                    </a:cubicBezTo>
                    <a:close/>
                    <a:moveTo>
                      <a:pt x="2796271" y="824291"/>
                    </a:moveTo>
                    <a:cubicBezTo>
                      <a:pt x="2800562" y="826487"/>
                      <a:pt x="2805663" y="826487"/>
                      <a:pt x="2809954" y="824291"/>
                    </a:cubicBezTo>
                    <a:lnTo>
                      <a:pt x="2904212" y="769898"/>
                    </a:lnTo>
                    <a:cubicBezTo>
                      <a:pt x="2908266" y="767533"/>
                      <a:pt x="2908604" y="763986"/>
                      <a:pt x="2905056" y="761959"/>
                    </a:cubicBezTo>
                    <a:lnTo>
                      <a:pt x="2814853" y="709932"/>
                    </a:lnTo>
                    <a:cubicBezTo>
                      <a:pt x="2810545" y="707820"/>
                      <a:pt x="2805478" y="707820"/>
                      <a:pt x="2801170" y="709932"/>
                    </a:cubicBezTo>
                    <a:lnTo>
                      <a:pt x="2706913" y="764493"/>
                    </a:lnTo>
                    <a:cubicBezTo>
                      <a:pt x="2702858" y="766689"/>
                      <a:pt x="2702521" y="770236"/>
                      <a:pt x="2706068" y="772263"/>
                    </a:cubicBezTo>
                    <a:close/>
                    <a:moveTo>
                      <a:pt x="1497610" y="1581562"/>
                    </a:moveTo>
                    <a:lnTo>
                      <a:pt x="1591867" y="1527001"/>
                    </a:lnTo>
                    <a:cubicBezTo>
                      <a:pt x="1595752" y="1524805"/>
                      <a:pt x="1596090" y="1521258"/>
                      <a:pt x="1591867" y="1519230"/>
                    </a:cubicBezTo>
                    <a:lnTo>
                      <a:pt x="1501664" y="1467034"/>
                    </a:lnTo>
                    <a:cubicBezTo>
                      <a:pt x="1497373" y="1464838"/>
                      <a:pt x="1492272" y="1464838"/>
                      <a:pt x="1487981" y="1467034"/>
                    </a:cubicBezTo>
                    <a:lnTo>
                      <a:pt x="1393723" y="1521426"/>
                    </a:lnTo>
                    <a:cubicBezTo>
                      <a:pt x="1389838" y="1523791"/>
                      <a:pt x="1389500" y="1527338"/>
                      <a:pt x="1393723" y="1529365"/>
                    </a:cubicBezTo>
                    <a:lnTo>
                      <a:pt x="1483758" y="1581393"/>
                    </a:lnTo>
                    <a:cubicBezTo>
                      <a:pt x="1487863" y="1583808"/>
                      <a:pt x="1492846" y="1584180"/>
                      <a:pt x="1497272" y="1582407"/>
                    </a:cubicBezTo>
                    <a:close/>
                    <a:moveTo>
                      <a:pt x="1635280" y="1502000"/>
                    </a:moveTo>
                    <a:lnTo>
                      <a:pt x="1729537" y="1447608"/>
                    </a:lnTo>
                    <a:cubicBezTo>
                      <a:pt x="1733592" y="1445243"/>
                      <a:pt x="1733930" y="1441696"/>
                      <a:pt x="1730382" y="1439669"/>
                    </a:cubicBezTo>
                    <a:lnTo>
                      <a:pt x="1640179" y="1387641"/>
                    </a:lnTo>
                    <a:cubicBezTo>
                      <a:pt x="1635888" y="1385445"/>
                      <a:pt x="1630787" y="1385445"/>
                      <a:pt x="1626496" y="1387641"/>
                    </a:cubicBezTo>
                    <a:lnTo>
                      <a:pt x="1532238" y="1442034"/>
                    </a:lnTo>
                    <a:cubicBezTo>
                      <a:pt x="1528184" y="1444398"/>
                      <a:pt x="1527846" y="1447946"/>
                      <a:pt x="1532238" y="1449973"/>
                    </a:cubicBezTo>
                    <a:lnTo>
                      <a:pt x="1622442" y="1502000"/>
                    </a:lnTo>
                    <a:cubicBezTo>
                      <a:pt x="1626293" y="1504095"/>
                      <a:pt x="1630854" y="1504399"/>
                      <a:pt x="1634942" y="1502845"/>
                    </a:cubicBezTo>
                    <a:close/>
                    <a:moveTo>
                      <a:pt x="1359432" y="1661968"/>
                    </a:moveTo>
                    <a:lnTo>
                      <a:pt x="1453690" y="1607576"/>
                    </a:lnTo>
                    <a:cubicBezTo>
                      <a:pt x="1457744" y="1605380"/>
                      <a:pt x="1458082" y="1601833"/>
                      <a:pt x="1454535" y="1599806"/>
                    </a:cubicBezTo>
                    <a:lnTo>
                      <a:pt x="1364331" y="1547609"/>
                    </a:lnTo>
                    <a:cubicBezTo>
                      <a:pt x="1360041" y="1545413"/>
                      <a:pt x="1354939" y="1545413"/>
                      <a:pt x="1350649" y="1547609"/>
                    </a:cubicBezTo>
                    <a:lnTo>
                      <a:pt x="1256391" y="1602002"/>
                    </a:lnTo>
                    <a:cubicBezTo>
                      <a:pt x="1252337" y="1604366"/>
                      <a:pt x="1251999" y="1607913"/>
                      <a:pt x="1255546" y="1609941"/>
                    </a:cubicBezTo>
                    <a:lnTo>
                      <a:pt x="1345750" y="1661968"/>
                    </a:lnTo>
                    <a:cubicBezTo>
                      <a:pt x="1350040" y="1664164"/>
                      <a:pt x="1355142" y="1664164"/>
                      <a:pt x="1359432" y="1661968"/>
                    </a:cubicBezTo>
                    <a:close/>
                    <a:moveTo>
                      <a:pt x="1910452" y="1343891"/>
                    </a:moveTo>
                    <a:lnTo>
                      <a:pt x="2004709" y="1289498"/>
                    </a:lnTo>
                    <a:cubicBezTo>
                      <a:pt x="2008763" y="1287133"/>
                      <a:pt x="2009101" y="1283586"/>
                      <a:pt x="2005554" y="1281559"/>
                    </a:cubicBezTo>
                    <a:lnTo>
                      <a:pt x="1915350" y="1229531"/>
                    </a:lnTo>
                    <a:cubicBezTo>
                      <a:pt x="1911060" y="1227335"/>
                      <a:pt x="1905958" y="1227335"/>
                      <a:pt x="1901668" y="1229531"/>
                    </a:cubicBezTo>
                    <a:lnTo>
                      <a:pt x="1807410" y="1283924"/>
                    </a:lnTo>
                    <a:cubicBezTo>
                      <a:pt x="1803356" y="1286120"/>
                      <a:pt x="1803018" y="1289667"/>
                      <a:pt x="1807410" y="1291694"/>
                    </a:cubicBezTo>
                    <a:lnTo>
                      <a:pt x="1897613" y="1343891"/>
                    </a:lnTo>
                    <a:cubicBezTo>
                      <a:pt x="1901701" y="1345749"/>
                      <a:pt x="1906414" y="1345698"/>
                      <a:pt x="1910452" y="1343722"/>
                    </a:cubicBezTo>
                    <a:close/>
                    <a:moveTo>
                      <a:pt x="1772781" y="1423452"/>
                    </a:moveTo>
                    <a:lnTo>
                      <a:pt x="1867039" y="1369060"/>
                    </a:lnTo>
                    <a:cubicBezTo>
                      <a:pt x="1870924" y="1366695"/>
                      <a:pt x="1871431" y="1363148"/>
                      <a:pt x="1867039" y="1361121"/>
                    </a:cubicBezTo>
                    <a:lnTo>
                      <a:pt x="1777004" y="1309093"/>
                    </a:lnTo>
                    <a:cubicBezTo>
                      <a:pt x="1772697" y="1306981"/>
                      <a:pt x="1767629" y="1306981"/>
                      <a:pt x="1763322" y="1309093"/>
                    </a:cubicBezTo>
                    <a:lnTo>
                      <a:pt x="1669064" y="1363654"/>
                    </a:lnTo>
                    <a:cubicBezTo>
                      <a:pt x="1665010" y="1365850"/>
                      <a:pt x="1664672" y="1369398"/>
                      <a:pt x="1668219" y="1371425"/>
                    </a:cubicBezTo>
                    <a:lnTo>
                      <a:pt x="1758423" y="1423621"/>
                    </a:lnTo>
                    <a:cubicBezTo>
                      <a:pt x="1762950" y="1425953"/>
                      <a:pt x="1768356" y="1425817"/>
                      <a:pt x="1772781" y="1423283"/>
                    </a:cubicBezTo>
                    <a:close/>
                    <a:moveTo>
                      <a:pt x="2048966" y="1264160"/>
                    </a:moveTo>
                    <a:lnTo>
                      <a:pt x="2143224" y="1209768"/>
                    </a:lnTo>
                    <a:cubicBezTo>
                      <a:pt x="2147278" y="1207403"/>
                      <a:pt x="2147616" y="1203856"/>
                      <a:pt x="2144069" y="1201829"/>
                    </a:cubicBezTo>
                    <a:lnTo>
                      <a:pt x="2053865" y="1149801"/>
                    </a:lnTo>
                    <a:cubicBezTo>
                      <a:pt x="2049575" y="1147605"/>
                      <a:pt x="2044473" y="1147605"/>
                      <a:pt x="2040183" y="1149801"/>
                    </a:cubicBezTo>
                    <a:lnTo>
                      <a:pt x="1945925" y="1204193"/>
                    </a:lnTo>
                    <a:cubicBezTo>
                      <a:pt x="1941871" y="1206558"/>
                      <a:pt x="1941533" y="1209936"/>
                      <a:pt x="1945080" y="1212132"/>
                    </a:cubicBezTo>
                    <a:lnTo>
                      <a:pt x="2035284" y="1264160"/>
                    </a:lnTo>
                    <a:cubicBezTo>
                      <a:pt x="2039574" y="1266356"/>
                      <a:pt x="2044676" y="1266356"/>
                      <a:pt x="2048966" y="1264160"/>
                    </a:cubicBezTo>
                    <a:close/>
                    <a:moveTo>
                      <a:pt x="2800663" y="157730"/>
                    </a:moveTo>
                    <a:cubicBezTo>
                      <a:pt x="2805021" y="159926"/>
                      <a:pt x="2810157" y="159926"/>
                      <a:pt x="2814515" y="157730"/>
                    </a:cubicBezTo>
                    <a:lnTo>
                      <a:pt x="2908772" y="103338"/>
                    </a:lnTo>
                    <a:cubicBezTo>
                      <a:pt x="2912658" y="100972"/>
                      <a:pt x="2912996" y="97425"/>
                      <a:pt x="2908772" y="95398"/>
                    </a:cubicBezTo>
                    <a:lnTo>
                      <a:pt x="2884786" y="81547"/>
                    </a:lnTo>
                    <a:cubicBezTo>
                      <a:pt x="2880495" y="79351"/>
                      <a:pt x="2875394" y="79351"/>
                      <a:pt x="2871104" y="81547"/>
                    </a:cubicBezTo>
                    <a:lnTo>
                      <a:pt x="2776846" y="135939"/>
                    </a:lnTo>
                    <a:cubicBezTo>
                      <a:pt x="2772792" y="138135"/>
                      <a:pt x="2772453" y="141682"/>
                      <a:pt x="2776846" y="143878"/>
                    </a:cubicBezTo>
                    <a:close/>
                    <a:moveTo>
                      <a:pt x="2116028" y="591180"/>
                    </a:moveTo>
                    <a:cubicBezTo>
                      <a:pt x="2120319" y="593376"/>
                      <a:pt x="2125420" y="593376"/>
                      <a:pt x="2129711" y="591180"/>
                    </a:cubicBezTo>
                    <a:lnTo>
                      <a:pt x="2223968" y="536788"/>
                    </a:lnTo>
                    <a:cubicBezTo>
                      <a:pt x="2228023" y="534592"/>
                      <a:pt x="2228360" y="531044"/>
                      <a:pt x="2224813" y="528849"/>
                    </a:cubicBezTo>
                    <a:lnTo>
                      <a:pt x="2133427" y="476314"/>
                    </a:lnTo>
                    <a:cubicBezTo>
                      <a:pt x="2129136" y="474118"/>
                      <a:pt x="2124035" y="474118"/>
                      <a:pt x="2119744" y="476314"/>
                    </a:cubicBezTo>
                    <a:lnTo>
                      <a:pt x="2025487" y="530707"/>
                    </a:lnTo>
                    <a:cubicBezTo>
                      <a:pt x="2021432" y="533072"/>
                      <a:pt x="2021095" y="536619"/>
                      <a:pt x="2025487" y="538646"/>
                    </a:cubicBezTo>
                    <a:close/>
                    <a:moveTo>
                      <a:pt x="2391538" y="432057"/>
                    </a:moveTo>
                    <a:cubicBezTo>
                      <a:pt x="2395828" y="434253"/>
                      <a:pt x="2400930" y="434253"/>
                      <a:pt x="2405220" y="432057"/>
                    </a:cubicBezTo>
                    <a:lnTo>
                      <a:pt x="2499478" y="377665"/>
                    </a:lnTo>
                    <a:cubicBezTo>
                      <a:pt x="2503532" y="375299"/>
                      <a:pt x="2503870" y="371752"/>
                      <a:pt x="2500323" y="369725"/>
                    </a:cubicBezTo>
                    <a:lnTo>
                      <a:pt x="2410119" y="317529"/>
                    </a:lnTo>
                    <a:cubicBezTo>
                      <a:pt x="2405794" y="315434"/>
                      <a:pt x="2400760" y="315434"/>
                      <a:pt x="2396436" y="317529"/>
                    </a:cubicBezTo>
                    <a:lnTo>
                      <a:pt x="2302347" y="372090"/>
                    </a:lnTo>
                    <a:cubicBezTo>
                      <a:pt x="2298293" y="374455"/>
                      <a:pt x="2297956" y="378002"/>
                      <a:pt x="2302347" y="380029"/>
                    </a:cubicBezTo>
                    <a:close/>
                    <a:moveTo>
                      <a:pt x="1947614" y="688309"/>
                    </a:moveTo>
                    <a:cubicBezTo>
                      <a:pt x="1951905" y="690505"/>
                      <a:pt x="1957006" y="690505"/>
                      <a:pt x="1961297" y="688309"/>
                    </a:cubicBezTo>
                    <a:lnTo>
                      <a:pt x="2055554" y="633917"/>
                    </a:lnTo>
                    <a:cubicBezTo>
                      <a:pt x="2059609" y="631721"/>
                      <a:pt x="2059946" y="628174"/>
                      <a:pt x="2055554" y="625978"/>
                    </a:cubicBezTo>
                    <a:lnTo>
                      <a:pt x="1965351" y="573950"/>
                    </a:lnTo>
                    <a:cubicBezTo>
                      <a:pt x="1961060" y="571754"/>
                      <a:pt x="1955959" y="571754"/>
                      <a:pt x="1951668" y="573950"/>
                    </a:cubicBezTo>
                    <a:lnTo>
                      <a:pt x="1857411" y="628343"/>
                    </a:lnTo>
                    <a:cubicBezTo>
                      <a:pt x="1853356" y="630708"/>
                      <a:pt x="1853018" y="634255"/>
                      <a:pt x="1856566" y="636282"/>
                    </a:cubicBezTo>
                    <a:close/>
                    <a:moveTo>
                      <a:pt x="2253529" y="511619"/>
                    </a:moveTo>
                    <a:cubicBezTo>
                      <a:pt x="2257837" y="513730"/>
                      <a:pt x="2262904" y="513730"/>
                      <a:pt x="2267212" y="511619"/>
                    </a:cubicBezTo>
                    <a:lnTo>
                      <a:pt x="2361470" y="457057"/>
                    </a:lnTo>
                    <a:cubicBezTo>
                      <a:pt x="2365524" y="454861"/>
                      <a:pt x="2365862" y="451314"/>
                      <a:pt x="2361470" y="449287"/>
                    </a:cubicBezTo>
                    <a:lnTo>
                      <a:pt x="2271266" y="397090"/>
                    </a:lnTo>
                    <a:cubicBezTo>
                      <a:pt x="2266976" y="394894"/>
                      <a:pt x="2261874" y="394894"/>
                      <a:pt x="2257584" y="397090"/>
                    </a:cubicBezTo>
                    <a:lnTo>
                      <a:pt x="2163326" y="451483"/>
                    </a:lnTo>
                    <a:cubicBezTo>
                      <a:pt x="2159441" y="453848"/>
                      <a:pt x="2158934" y="457395"/>
                      <a:pt x="2163326" y="459422"/>
                    </a:cubicBezTo>
                    <a:close/>
                    <a:moveTo>
                      <a:pt x="1672105" y="847433"/>
                    </a:moveTo>
                    <a:cubicBezTo>
                      <a:pt x="1676395" y="849629"/>
                      <a:pt x="1681497" y="849629"/>
                      <a:pt x="1685787" y="847433"/>
                    </a:cubicBezTo>
                    <a:lnTo>
                      <a:pt x="1780045" y="793040"/>
                    </a:lnTo>
                    <a:cubicBezTo>
                      <a:pt x="1784099" y="790676"/>
                      <a:pt x="1784437" y="787128"/>
                      <a:pt x="1780045" y="785101"/>
                    </a:cubicBezTo>
                    <a:lnTo>
                      <a:pt x="1690179" y="732905"/>
                    </a:lnTo>
                    <a:cubicBezTo>
                      <a:pt x="1685888" y="730709"/>
                      <a:pt x="1680787" y="730709"/>
                      <a:pt x="1676496" y="732905"/>
                    </a:cubicBezTo>
                    <a:lnTo>
                      <a:pt x="1582239" y="787297"/>
                    </a:lnTo>
                    <a:cubicBezTo>
                      <a:pt x="1578185" y="789662"/>
                      <a:pt x="1577847" y="793209"/>
                      <a:pt x="1581394" y="795236"/>
                    </a:cubicBezTo>
                    <a:close/>
                    <a:moveTo>
                      <a:pt x="1809775" y="767871"/>
                    </a:moveTo>
                    <a:cubicBezTo>
                      <a:pt x="1814065" y="770067"/>
                      <a:pt x="1819167" y="770067"/>
                      <a:pt x="1823457" y="767871"/>
                    </a:cubicBezTo>
                    <a:lnTo>
                      <a:pt x="1917715" y="713479"/>
                    </a:lnTo>
                    <a:cubicBezTo>
                      <a:pt x="1921769" y="711114"/>
                      <a:pt x="1922107" y="707567"/>
                      <a:pt x="1918560" y="705540"/>
                    </a:cubicBezTo>
                    <a:lnTo>
                      <a:pt x="1828356" y="653512"/>
                    </a:lnTo>
                    <a:cubicBezTo>
                      <a:pt x="1824066" y="651316"/>
                      <a:pt x="1818964" y="651316"/>
                      <a:pt x="1814674" y="653512"/>
                    </a:cubicBezTo>
                    <a:lnTo>
                      <a:pt x="1720416" y="707904"/>
                    </a:lnTo>
                    <a:cubicBezTo>
                      <a:pt x="1716362" y="710269"/>
                      <a:pt x="1716024" y="713817"/>
                      <a:pt x="1719571" y="715844"/>
                    </a:cubicBezTo>
                    <a:close/>
                    <a:moveTo>
                      <a:pt x="2524985" y="316684"/>
                    </a:moveTo>
                    <a:cubicBezTo>
                      <a:pt x="2529275" y="318880"/>
                      <a:pt x="2534377" y="318880"/>
                      <a:pt x="2538667" y="316684"/>
                    </a:cubicBezTo>
                    <a:lnTo>
                      <a:pt x="2632925" y="262123"/>
                    </a:lnTo>
                    <a:cubicBezTo>
                      <a:pt x="2636979" y="259927"/>
                      <a:pt x="2637317" y="256380"/>
                      <a:pt x="2632925" y="254353"/>
                    </a:cubicBezTo>
                    <a:lnTo>
                      <a:pt x="2608938" y="240501"/>
                    </a:lnTo>
                    <a:cubicBezTo>
                      <a:pt x="2604648" y="238305"/>
                      <a:pt x="2599546" y="238305"/>
                      <a:pt x="2595256" y="240501"/>
                    </a:cubicBezTo>
                    <a:lnTo>
                      <a:pt x="2500998" y="295062"/>
                    </a:lnTo>
                    <a:cubicBezTo>
                      <a:pt x="2496944" y="297258"/>
                      <a:pt x="2496606" y="300806"/>
                      <a:pt x="2500998" y="302833"/>
                    </a:cubicBezTo>
                    <a:close/>
                    <a:moveTo>
                      <a:pt x="2938334" y="78168"/>
                    </a:moveTo>
                    <a:cubicBezTo>
                      <a:pt x="2942624" y="80364"/>
                      <a:pt x="2947726" y="80364"/>
                      <a:pt x="2952016" y="78168"/>
                    </a:cubicBezTo>
                    <a:lnTo>
                      <a:pt x="3045598" y="23438"/>
                    </a:lnTo>
                    <a:cubicBezTo>
                      <a:pt x="3049652" y="21073"/>
                      <a:pt x="3049990" y="17526"/>
                      <a:pt x="3046443" y="15499"/>
                    </a:cubicBezTo>
                    <a:lnTo>
                      <a:pt x="3022456" y="1647"/>
                    </a:lnTo>
                    <a:cubicBezTo>
                      <a:pt x="3018166" y="-549"/>
                      <a:pt x="3013064" y="-549"/>
                      <a:pt x="3008774" y="1647"/>
                    </a:cubicBezTo>
                    <a:lnTo>
                      <a:pt x="2914685" y="57222"/>
                    </a:lnTo>
                    <a:cubicBezTo>
                      <a:pt x="2910631" y="59587"/>
                      <a:pt x="2910293" y="63134"/>
                      <a:pt x="2913840" y="65161"/>
                    </a:cubicBezTo>
                    <a:close/>
                    <a:moveTo>
                      <a:pt x="3127863" y="187460"/>
                    </a:moveTo>
                    <a:cubicBezTo>
                      <a:pt x="3132153" y="189656"/>
                      <a:pt x="3137255" y="189656"/>
                      <a:pt x="3141545" y="187460"/>
                    </a:cubicBezTo>
                    <a:lnTo>
                      <a:pt x="3235803" y="133067"/>
                    </a:lnTo>
                    <a:cubicBezTo>
                      <a:pt x="3239688" y="130871"/>
                      <a:pt x="3240026" y="127324"/>
                      <a:pt x="3235803" y="125128"/>
                    </a:cubicBezTo>
                    <a:lnTo>
                      <a:pt x="3145768" y="73101"/>
                    </a:lnTo>
                    <a:cubicBezTo>
                      <a:pt x="3141410" y="70905"/>
                      <a:pt x="3136275" y="70905"/>
                      <a:pt x="3131917" y="73101"/>
                    </a:cubicBezTo>
                    <a:lnTo>
                      <a:pt x="3037659" y="127493"/>
                    </a:lnTo>
                    <a:cubicBezTo>
                      <a:pt x="3033774" y="129858"/>
                      <a:pt x="3033436" y="133405"/>
                      <a:pt x="3037659" y="135432"/>
                    </a:cubicBezTo>
                    <a:close/>
                    <a:moveTo>
                      <a:pt x="3390196" y="489659"/>
                    </a:moveTo>
                    <a:lnTo>
                      <a:pt x="3484454" y="435267"/>
                    </a:lnTo>
                    <a:cubicBezTo>
                      <a:pt x="3488508" y="432901"/>
                      <a:pt x="3488846" y="429354"/>
                      <a:pt x="3485299" y="427327"/>
                    </a:cubicBezTo>
                    <a:lnTo>
                      <a:pt x="3395095" y="375299"/>
                    </a:lnTo>
                    <a:cubicBezTo>
                      <a:pt x="3390805" y="373104"/>
                      <a:pt x="3385703" y="373104"/>
                      <a:pt x="3381413" y="375299"/>
                    </a:cubicBezTo>
                    <a:lnTo>
                      <a:pt x="3287155" y="429692"/>
                    </a:lnTo>
                    <a:cubicBezTo>
                      <a:pt x="3283101" y="432057"/>
                      <a:pt x="3282763" y="435604"/>
                      <a:pt x="3287155" y="437631"/>
                    </a:cubicBezTo>
                    <a:lnTo>
                      <a:pt x="3377359" y="489659"/>
                    </a:lnTo>
                    <a:cubicBezTo>
                      <a:pt x="3381278" y="491416"/>
                      <a:pt x="3385771" y="491416"/>
                      <a:pt x="3389690" y="489659"/>
                    </a:cubicBezTo>
                    <a:close/>
                    <a:moveTo>
                      <a:pt x="2662824" y="236278"/>
                    </a:moveTo>
                    <a:cubicBezTo>
                      <a:pt x="2667115" y="238474"/>
                      <a:pt x="2672216" y="238474"/>
                      <a:pt x="2676507" y="236278"/>
                    </a:cubicBezTo>
                    <a:lnTo>
                      <a:pt x="2770765" y="181886"/>
                    </a:lnTo>
                    <a:cubicBezTo>
                      <a:pt x="2774819" y="179520"/>
                      <a:pt x="2775156" y="175973"/>
                      <a:pt x="2771609" y="173946"/>
                    </a:cubicBezTo>
                    <a:lnTo>
                      <a:pt x="2747622" y="160095"/>
                    </a:lnTo>
                    <a:cubicBezTo>
                      <a:pt x="2743315" y="157983"/>
                      <a:pt x="2738247" y="157983"/>
                      <a:pt x="2733940" y="160095"/>
                    </a:cubicBezTo>
                    <a:lnTo>
                      <a:pt x="2639682" y="214656"/>
                    </a:lnTo>
                    <a:cubicBezTo>
                      <a:pt x="2635628" y="216852"/>
                      <a:pt x="2635290" y="220399"/>
                      <a:pt x="2638838" y="222426"/>
                    </a:cubicBezTo>
                    <a:close/>
                    <a:moveTo>
                      <a:pt x="1533759" y="926994"/>
                    </a:moveTo>
                    <a:cubicBezTo>
                      <a:pt x="1538049" y="929190"/>
                      <a:pt x="1543151" y="929190"/>
                      <a:pt x="1547441" y="926994"/>
                    </a:cubicBezTo>
                    <a:lnTo>
                      <a:pt x="1641699" y="872602"/>
                    </a:lnTo>
                    <a:cubicBezTo>
                      <a:pt x="1645753" y="870237"/>
                      <a:pt x="1646091" y="866690"/>
                      <a:pt x="1642543" y="864663"/>
                    </a:cubicBezTo>
                    <a:lnTo>
                      <a:pt x="1552340" y="812635"/>
                    </a:lnTo>
                    <a:cubicBezTo>
                      <a:pt x="1548049" y="810439"/>
                      <a:pt x="1542948" y="810439"/>
                      <a:pt x="1538657" y="812635"/>
                    </a:cubicBezTo>
                    <a:lnTo>
                      <a:pt x="1444400" y="867028"/>
                    </a:lnTo>
                    <a:cubicBezTo>
                      <a:pt x="1440345" y="869224"/>
                      <a:pt x="1440008" y="872771"/>
                      <a:pt x="1443555" y="874967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35" name="Gráfico 1">
                <a:extLst>
                  <a:ext uri="{FF2B5EF4-FFF2-40B4-BE49-F238E27FC236}">
                    <a16:creationId xmlns:a16="http://schemas.microsoft.com/office/drawing/2014/main" id="{6EEDA672-7665-9707-8799-CAD80A89B841}"/>
                  </a:ext>
                </a:extLst>
              </p:cNvPr>
              <p:cNvGrpSpPr/>
              <p:nvPr/>
            </p:nvGrpSpPr>
            <p:grpSpPr>
              <a:xfrm>
                <a:off x="12319462" y="6201462"/>
                <a:ext cx="1553225" cy="896461"/>
                <a:chOff x="12319462" y="6201462"/>
                <a:chExt cx="1553225" cy="896461"/>
              </a:xfrm>
            </p:grpSpPr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7F03DBF3-54B4-7C54-9B30-71CD6D0DFDA0}"/>
                    </a:ext>
                  </a:extLst>
                </p:cNvPr>
                <p:cNvSpPr/>
                <p:nvPr/>
              </p:nvSpPr>
              <p:spPr>
                <a:xfrm>
                  <a:off x="12319462" y="6201462"/>
                  <a:ext cx="1553225" cy="896461"/>
                </a:xfrm>
                <a:custGeom>
                  <a:avLst/>
                  <a:gdLst>
                    <a:gd name="connsiteX0" fmla="*/ 0 w 1553225"/>
                    <a:gd name="connsiteY0" fmla="*/ 570445 h 896461"/>
                    <a:gd name="connsiteX1" fmla="*/ 20440 w 1553225"/>
                    <a:gd name="connsiteY1" fmla="*/ 582269 h 896461"/>
                    <a:gd name="connsiteX2" fmla="*/ 564870 w 1553225"/>
                    <a:gd name="connsiteY2" fmla="*/ 896462 h 896461"/>
                    <a:gd name="connsiteX3" fmla="*/ 1533124 w 1553225"/>
                    <a:gd name="connsiteY3" fmla="*/ 337503 h 896461"/>
                    <a:gd name="connsiteX4" fmla="*/ 1553225 w 1553225"/>
                    <a:gd name="connsiteY4" fmla="*/ 326017 h 896461"/>
                    <a:gd name="connsiteX5" fmla="*/ 988355 w 1553225"/>
                    <a:gd name="connsiteY5" fmla="*/ 0 h 896461"/>
                    <a:gd name="connsiteX6" fmla="*/ 0 w 1553225"/>
                    <a:gd name="connsiteY6" fmla="*/ 570445 h 89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3225" h="896461">
                      <a:moveTo>
                        <a:pt x="0" y="570445"/>
                      </a:moveTo>
                      <a:lnTo>
                        <a:pt x="20440" y="582269"/>
                      </a:lnTo>
                      <a:lnTo>
                        <a:pt x="564870" y="896462"/>
                      </a:lnTo>
                      <a:lnTo>
                        <a:pt x="1533124" y="337503"/>
                      </a:lnTo>
                      <a:lnTo>
                        <a:pt x="1553225" y="326017"/>
                      </a:lnTo>
                      <a:lnTo>
                        <a:pt x="988355" y="0"/>
                      </a:lnTo>
                      <a:lnTo>
                        <a:pt x="0" y="570445"/>
                      </a:lnTo>
                      <a:close/>
                    </a:path>
                  </a:pathLst>
                </a:custGeom>
                <a:solidFill>
                  <a:srgbClr val="263238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677408DF-00C1-F883-5FEC-5847F8E47C09}"/>
                    </a:ext>
                  </a:extLst>
                </p:cNvPr>
                <p:cNvSpPr/>
                <p:nvPr/>
              </p:nvSpPr>
              <p:spPr>
                <a:xfrm>
                  <a:off x="12352401" y="6239131"/>
                  <a:ext cx="1487684" cy="858792"/>
                </a:xfrm>
                <a:custGeom>
                  <a:avLst/>
                  <a:gdLst>
                    <a:gd name="connsiteX0" fmla="*/ 1487684 w 1487684"/>
                    <a:gd name="connsiteY0" fmla="*/ 307098 h 858792"/>
                    <a:gd name="connsiteX1" fmla="*/ 955415 w 1487684"/>
                    <a:gd name="connsiteY1" fmla="*/ 0 h 858792"/>
                    <a:gd name="connsiteX2" fmla="*/ 0 w 1487684"/>
                    <a:gd name="connsiteY2" fmla="*/ 551695 h 858792"/>
                    <a:gd name="connsiteX3" fmla="*/ 531931 w 1487684"/>
                    <a:gd name="connsiteY3" fmla="*/ 858793 h 858792"/>
                    <a:gd name="connsiteX4" fmla="*/ 1487684 w 1487684"/>
                    <a:gd name="connsiteY4" fmla="*/ 307098 h 858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7684" h="858792">
                      <a:moveTo>
                        <a:pt x="1487684" y="307098"/>
                      </a:moveTo>
                      <a:lnTo>
                        <a:pt x="955415" y="0"/>
                      </a:lnTo>
                      <a:lnTo>
                        <a:pt x="0" y="551695"/>
                      </a:lnTo>
                      <a:lnTo>
                        <a:pt x="531931" y="858793"/>
                      </a:lnTo>
                      <a:lnTo>
                        <a:pt x="1487684" y="307098"/>
                      </a:lnTo>
                      <a:close/>
                    </a:path>
                  </a:pathLst>
                </a:custGeom>
                <a:solidFill>
                  <a:srgbClr val="37474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D2C5BB11-65B3-8F79-DAE4-9AE26F24120C}"/>
                  </a:ext>
                </a:extLst>
              </p:cNvPr>
              <p:cNvSpPr/>
              <p:nvPr/>
            </p:nvSpPr>
            <p:spPr>
              <a:xfrm>
                <a:off x="9403042" y="1815113"/>
                <a:ext cx="3717444" cy="4767566"/>
              </a:xfrm>
              <a:custGeom>
                <a:avLst/>
                <a:gdLst>
                  <a:gd name="connsiteX0" fmla="*/ 229905 w 3717444"/>
                  <a:gd name="connsiteY0" fmla="*/ 4754089 h 4767566"/>
                  <a:gd name="connsiteX1" fmla="*/ 176020 w 3717444"/>
                  <a:gd name="connsiteY1" fmla="*/ 4649696 h 4767566"/>
                  <a:gd name="connsiteX2" fmla="*/ 4 w 3717444"/>
                  <a:gd name="connsiteY2" fmla="*/ 2073994 h 4767566"/>
                  <a:gd name="connsiteX3" fmla="*/ 82944 w 3717444"/>
                  <a:gd name="connsiteY3" fmla="*/ 1921966 h 4767566"/>
                  <a:gd name="connsiteX4" fmla="*/ 3358991 w 3717444"/>
                  <a:gd name="connsiteY4" fmla="*/ 30054 h 4767566"/>
                  <a:gd name="connsiteX5" fmla="*/ 3490749 w 3717444"/>
                  <a:gd name="connsiteY5" fmla="*/ 17216 h 4767566"/>
                  <a:gd name="connsiteX6" fmla="*/ 3541425 w 3717444"/>
                  <a:gd name="connsiteY6" fmla="*/ 120934 h 4767566"/>
                  <a:gd name="connsiteX7" fmla="*/ 3717441 w 3717444"/>
                  <a:gd name="connsiteY7" fmla="*/ 2696467 h 4767566"/>
                  <a:gd name="connsiteX8" fmla="*/ 3634501 w 3717444"/>
                  <a:gd name="connsiteY8" fmla="*/ 2848495 h 4767566"/>
                  <a:gd name="connsiteX9" fmla="*/ 357440 w 3717444"/>
                  <a:gd name="connsiteY9" fmla="*/ 4740407 h 4767566"/>
                  <a:gd name="connsiteX10" fmla="*/ 229905 w 3717444"/>
                  <a:gd name="connsiteY10" fmla="*/ 4754089 h 4767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17444" h="4767566">
                    <a:moveTo>
                      <a:pt x="229905" y="4754089"/>
                    </a:moveTo>
                    <a:cubicBezTo>
                      <a:pt x="190547" y="4736015"/>
                      <a:pt x="179229" y="4704765"/>
                      <a:pt x="176020" y="4649696"/>
                    </a:cubicBezTo>
                    <a:lnTo>
                      <a:pt x="4" y="2073994"/>
                    </a:lnTo>
                    <a:cubicBezTo>
                      <a:pt x="-421" y="2012406"/>
                      <a:pt x="30927" y="1954939"/>
                      <a:pt x="82944" y="1921966"/>
                    </a:cubicBezTo>
                    <a:lnTo>
                      <a:pt x="3358991" y="30054"/>
                    </a:lnTo>
                    <a:cubicBezTo>
                      <a:pt x="3408654" y="1507"/>
                      <a:pt x="3444972" y="-14034"/>
                      <a:pt x="3490749" y="17216"/>
                    </a:cubicBezTo>
                    <a:cubicBezTo>
                      <a:pt x="3536527" y="48467"/>
                      <a:pt x="3537371" y="65866"/>
                      <a:pt x="3541425" y="120934"/>
                    </a:cubicBezTo>
                    <a:lnTo>
                      <a:pt x="3717441" y="2696467"/>
                    </a:lnTo>
                    <a:cubicBezTo>
                      <a:pt x="3717830" y="2758055"/>
                      <a:pt x="3686495" y="2815488"/>
                      <a:pt x="3634501" y="2848495"/>
                    </a:cubicBezTo>
                    <a:lnTo>
                      <a:pt x="357440" y="4740407"/>
                    </a:lnTo>
                    <a:cubicBezTo>
                      <a:pt x="308622" y="4768954"/>
                      <a:pt x="280581" y="4777400"/>
                      <a:pt x="229905" y="4754089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42359B64-FEA0-D7FB-3278-68B39684B215}"/>
                  </a:ext>
                </a:extLst>
              </p:cNvPr>
              <p:cNvSpPr/>
              <p:nvPr/>
            </p:nvSpPr>
            <p:spPr>
              <a:xfrm>
                <a:off x="9424669" y="1815811"/>
                <a:ext cx="3519630" cy="2031066"/>
              </a:xfrm>
              <a:custGeom>
                <a:avLst/>
                <a:gdLst>
                  <a:gd name="connsiteX0" fmla="*/ 3519631 w 3519630"/>
                  <a:gd name="connsiteY0" fmla="*/ 121081 h 2031066"/>
                  <a:gd name="connsiteX1" fmla="*/ 3423008 w 3519630"/>
                  <a:gd name="connsiteY1" fmla="*/ 73276 h 2031066"/>
                  <a:gd name="connsiteX2" fmla="*/ 146792 w 3519630"/>
                  <a:gd name="connsiteY2" fmla="*/ 1965188 h 2031066"/>
                  <a:gd name="connsiteX3" fmla="*/ 85474 w 3519630"/>
                  <a:gd name="connsiteY3" fmla="*/ 2031067 h 2031066"/>
                  <a:gd name="connsiteX4" fmla="*/ 0 w 3519630"/>
                  <a:gd name="connsiteY4" fmla="*/ 1987992 h 2031066"/>
                  <a:gd name="connsiteX5" fmla="*/ 0 w 3519630"/>
                  <a:gd name="connsiteY5" fmla="*/ 1987992 h 2031066"/>
                  <a:gd name="connsiteX6" fmla="*/ 61487 w 3519630"/>
                  <a:gd name="connsiteY6" fmla="*/ 1922113 h 2031066"/>
                  <a:gd name="connsiteX7" fmla="*/ 3337534 w 3519630"/>
                  <a:gd name="connsiteY7" fmla="*/ 30202 h 2031066"/>
                  <a:gd name="connsiteX8" fmla="*/ 3469123 w 3519630"/>
                  <a:gd name="connsiteY8" fmla="*/ 17364 h 2031066"/>
                  <a:gd name="connsiteX9" fmla="*/ 3519631 w 3519630"/>
                  <a:gd name="connsiteY9" fmla="*/ 121081 h 203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19630" h="2031066">
                    <a:moveTo>
                      <a:pt x="3519631" y="121081"/>
                    </a:moveTo>
                    <a:cubicBezTo>
                      <a:pt x="3515914" y="66182"/>
                      <a:pt x="3472502" y="44729"/>
                      <a:pt x="3423008" y="73276"/>
                    </a:cubicBezTo>
                    <a:lnTo>
                      <a:pt x="146792" y="1965188"/>
                    </a:lnTo>
                    <a:cubicBezTo>
                      <a:pt x="120809" y="1981252"/>
                      <a:pt x="99628" y="2004006"/>
                      <a:pt x="85474" y="2031067"/>
                    </a:cubicBezTo>
                    <a:lnTo>
                      <a:pt x="0" y="1987992"/>
                    </a:lnTo>
                    <a:lnTo>
                      <a:pt x="0" y="1987992"/>
                    </a:lnTo>
                    <a:cubicBezTo>
                      <a:pt x="14314" y="1960982"/>
                      <a:pt x="35531" y="1938262"/>
                      <a:pt x="61487" y="1922113"/>
                    </a:cubicBezTo>
                    <a:lnTo>
                      <a:pt x="3337534" y="30202"/>
                    </a:lnTo>
                    <a:cubicBezTo>
                      <a:pt x="3387028" y="1654"/>
                      <a:pt x="3423684" y="-14224"/>
                      <a:pt x="3469123" y="17364"/>
                    </a:cubicBezTo>
                    <a:cubicBezTo>
                      <a:pt x="3517097" y="50810"/>
                      <a:pt x="3515914" y="66182"/>
                      <a:pt x="3519631" y="121081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FF091E86-472B-5FFC-EC62-BBE6B0CE609A}"/>
                  </a:ext>
                </a:extLst>
              </p:cNvPr>
              <p:cNvSpPr/>
              <p:nvPr/>
            </p:nvSpPr>
            <p:spPr>
              <a:xfrm>
                <a:off x="9403100" y="3803634"/>
                <a:ext cx="351132" cy="2778457"/>
              </a:xfrm>
              <a:custGeom>
                <a:avLst/>
                <a:gdLst>
                  <a:gd name="connsiteX0" fmla="*/ 351133 w 351132"/>
                  <a:gd name="connsiteY0" fmla="*/ 2755603 h 2778457"/>
                  <a:gd name="connsiteX1" fmla="*/ 229510 w 351132"/>
                  <a:gd name="connsiteY1" fmla="*/ 2765400 h 2778457"/>
                  <a:gd name="connsiteX2" fmla="*/ 175793 w 351132"/>
                  <a:gd name="connsiteY2" fmla="*/ 2661176 h 2778457"/>
                  <a:gd name="connsiteX3" fmla="*/ 116 w 351132"/>
                  <a:gd name="connsiteY3" fmla="*/ 85474 h 2778457"/>
                  <a:gd name="connsiteX4" fmla="*/ 21569 w 351132"/>
                  <a:gd name="connsiteY4" fmla="*/ 0 h 2778457"/>
                  <a:gd name="connsiteX5" fmla="*/ 107043 w 351132"/>
                  <a:gd name="connsiteY5" fmla="*/ 42568 h 2778457"/>
                  <a:gd name="connsiteX6" fmla="*/ 107043 w 351132"/>
                  <a:gd name="connsiteY6" fmla="*/ 42568 h 2778457"/>
                  <a:gd name="connsiteX7" fmla="*/ 85590 w 351132"/>
                  <a:gd name="connsiteY7" fmla="*/ 128042 h 2778457"/>
                  <a:gd name="connsiteX8" fmla="*/ 261605 w 351132"/>
                  <a:gd name="connsiteY8" fmla="*/ 2704082 h 2778457"/>
                  <a:gd name="connsiteX9" fmla="*/ 351133 w 351132"/>
                  <a:gd name="connsiteY9" fmla="*/ 2755603 h 2778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1132" h="2778457">
                    <a:moveTo>
                      <a:pt x="351133" y="2755603"/>
                    </a:moveTo>
                    <a:cubicBezTo>
                      <a:pt x="306031" y="2782292"/>
                      <a:pt x="277483" y="2785670"/>
                      <a:pt x="229510" y="2765400"/>
                    </a:cubicBezTo>
                    <a:cubicBezTo>
                      <a:pt x="192854" y="2750028"/>
                      <a:pt x="178834" y="2716244"/>
                      <a:pt x="175793" y="2661176"/>
                    </a:cubicBezTo>
                    <a:lnTo>
                      <a:pt x="116" y="85474"/>
                    </a:lnTo>
                    <a:cubicBezTo>
                      <a:pt x="-1035" y="55524"/>
                      <a:pt x="6410" y="25862"/>
                      <a:pt x="21569" y="0"/>
                    </a:cubicBezTo>
                    <a:lnTo>
                      <a:pt x="107043" y="42568"/>
                    </a:lnTo>
                    <a:lnTo>
                      <a:pt x="107043" y="42568"/>
                    </a:lnTo>
                    <a:cubicBezTo>
                      <a:pt x="92130" y="68531"/>
                      <a:pt x="84704" y="98109"/>
                      <a:pt x="85590" y="128042"/>
                    </a:cubicBezTo>
                    <a:lnTo>
                      <a:pt x="261605" y="2704082"/>
                    </a:lnTo>
                    <a:cubicBezTo>
                      <a:pt x="264983" y="2755096"/>
                      <a:pt x="309072" y="2780603"/>
                      <a:pt x="351133" y="27556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06495569-F391-C10B-EB36-FD91F87D15B1}"/>
                  </a:ext>
                </a:extLst>
              </p:cNvPr>
              <p:cNvSpPr/>
              <p:nvPr/>
            </p:nvSpPr>
            <p:spPr>
              <a:xfrm>
                <a:off x="9578724" y="2051855"/>
                <a:ext cx="3424697" cy="4357588"/>
              </a:xfrm>
              <a:custGeom>
                <a:avLst/>
                <a:gdLst>
                  <a:gd name="connsiteX0" fmla="*/ 49663 w 3424697"/>
                  <a:gd name="connsiteY0" fmla="*/ 1827286 h 4357588"/>
                  <a:gd name="connsiteX1" fmla="*/ 3202567 w 3424697"/>
                  <a:gd name="connsiteY1" fmla="*/ 7504 h 4357588"/>
                  <a:gd name="connsiteX2" fmla="*/ 3260337 w 3424697"/>
                  <a:gd name="connsiteY2" fmla="*/ 36221 h 4357588"/>
                  <a:gd name="connsiteX3" fmla="*/ 3424697 w 3424697"/>
                  <a:gd name="connsiteY3" fmla="*/ 2438948 h 4357588"/>
                  <a:gd name="connsiteX4" fmla="*/ 3374021 w 3424697"/>
                  <a:gd name="connsiteY4" fmla="*/ 2529827 h 4357588"/>
                  <a:gd name="connsiteX5" fmla="*/ 222131 w 3424697"/>
                  <a:gd name="connsiteY5" fmla="*/ 4350116 h 4357588"/>
                  <a:gd name="connsiteX6" fmla="*/ 164191 w 3424697"/>
                  <a:gd name="connsiteY6" fmla="*/ 4321400 h 4357588"/>
                  <a:gd name="connsiteX7" fmla="*/ 0 w 3424697"/>
                  <a:gd name="connsiteY7" fmla="*/ 1917659 h 4357588"/>
                  <a:gd name="connsiteX8" fmla="*/ 49663 w 3424697"/>
                  <a:gd name="connsiteY8" fmla="*/ 1827286 h 435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24697" h="4357588">
                    <a:moveTo>
                      <a:pt x="49663" y="1827286"/>
                    </a:moveTo>
                    <a:lnTo>
                      <a:pt x="3202567" y="7504"/>
                    </a:lnTo>
                    <a:cubicBezTo>
                      <a:pt x="3232297" y="-9388"/>
                      <a:pt x="3258141" y="3112"/>
                      <a:pt x="3260337" y="36221"/>
                    </a:cubicBezTo>
                    <a:lnTo>
                      <a:pt x="3424697" y="2438948"/>
                    </a:lnTo>
                    <a:cubicBezTo>
                      <a:pt x="3424680" y="2475975"/>
                      <a:pt x="3405508" y="2510351"/>
                      <a:pt x="3374021" y="2529827"/>
                    </a:cubicBezTo>
                    <a:lnTo>
                      <a:pt x="222131" y="4350116"/>
                    </a:lnTo>
                    <a:cubicBezTo>
                      <a:pt x="192401" y="4367008"/>
                      <a:pt x="166556" y="4354339"/>
                      <a:pt x="164191" y="4321400"/>
                    </a:cubicBezTo>
                    <a:lnTo>
                      <a:pt x="0" y="1917659"/>
                    </a:lnTo>
                    <a:cubicBezTo>
                      <a:pt x="-57" y="1881003"/>
                      <a:pt x="18693" y="1846881"/>
                      <a:pt x="49663" y="18272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E40F9965-68FE-F76F-4524-1BF0EECC88B7}"/>
                  </a:ext>
                </a:extLst>
              </p:cNvPr>
              <p:cNvSpPr/>
              <p:nvPr/>
            </p:nvSpPr>
            <p:spPr>
              <a:xfrm>
                <a:off x="9578724" y="2080136"/>
                <a:ext cx="3328075" cy="4252576"/>
              </a:xfrm>
              <a:custGeom>
                <a:avLst/>
                <a:gdLst>
                  <a:gd name="connsiteX0" fmla="*/ 49663 w 3328075"/>
                  <a:gd name="connsiteY0" fmla="*/ 1799005 h 4252576"/>
                  <a:gd name="connsiteX1" fmla="*/ 0 w 3328075"/>
                  <a:gd name="connsiteY1" fmla="*/ 1889377 h 4252576"/>
                  <a:gd name="connsiteX2" fmla="*/ 161488 w 3328075"/>
                  <a:gd name="connsiteY2" fmla="*/ 4252577 h 4252576"/>
                  <a:gd name="connsiteX3" fmla="*/ 3278243 w 3328075"/>
                  <a:gd name="connsiteY3" fmla="*/ 2453572 h 4252576"/>
                  <a:gd name="connsiteX4" fmla="*/ 3328075 w 3328075"/>
                  <a:gd name="connsiteY4" fmla="*/ 2362693 h 4252576"/>
                  <a:gd name="connsiteX5" fmla="*/ 3166418 w 3328075"/>
                  <a:gd name="connsiteY5" fmla="*/ 0 h 4252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8075" h="4252576">
                    <a:moveTo>
                      <a:pt x="49663" y="1799005"/>
                    </a:moveTo>
                    <a:cubicBezTo>
                      <a:pt x="18693" y="1818600"/>
                      <a:pt x="-56" y="1852722"/>
                      <a:pt x="0" y="1889377"/>
                    </a:cubicBezTo>
                    <a:lnTo>
                      <a:pt x="161488" y="4252577"/>
                    </a:lnTo>
                    <a:lnTo>
                      <a:pt x="3278243" y="2453572"/>
                    </a:lnTo>
                    <a:cubicBezTo>
                      <a:pt x="3309409" y="2433893"/>
                      <a:pt x="3328244" y="2399552"/>
                      <a:pt x="3328075" y="2362693"/>
                    </a:cubicBezTo>
                    <a:lnTo>
                      <a:pt x="3166418" y="0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3" name="Gráfico 1">
            <a:extLst>
              <a:ext uri="{FF2B5EF4-FFF2-40B4-BE49-F238E27FC236}">
                <a16:creationId xmlns:a16="http://schemas.microsoft.com/office/drawing/2014/main" id="{1EB1B5A1-AF5D-5E15-777B-2657B39D6A42}"/>
              </a:ext>
            </a:extLst>
          </p:cNvPr>
          <p:cNvGrpSpPr/>
          <p:nvPr/>
        </p:nvGrpSpPr>
        <p:grpSpPr>
          <a:xfrm>
            <a:off x="8992232" y="1250923"/>
            <a:ext cx="2514045" cy="3854075"/>
            <a:chOff x="8992232" y="1250923"/>
            <a:chExt cx="2514045" cy="3854075"/>
          </a:xfrm>
        </p:grpSpPr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400E7B69-B30A-7E40-30BC-0969171BF987}"/>
                </a:ext>
              </a:extLst>
            </p:cNvPr>
            <p:cNvSpPr/>
            <p:nvPr/>
          </p:nvSpPr>
          <p:spPr>
            <a:xfrm>
              <a:off x="8992570" y="1404792"/>
              <a:ext cx="2513201" cy="3699963"/>
            </a:xfrm>
            <a:custGeom>
              <a:avLst/>
              <a:gdLst>
                <a:gd name="connsiteX0" fmla="*/ 2512864 w 2513201"/>
                <a:gd name="connsiteY0" fmla="*/ 59291 h 3699963"/>
                <a:gd name="connsiteX1" fmla="*/ 2411511 w 2513201"/>
                <a:gd name="connsiteY1" fmla="*/ 0 h 3699963"/>
                <a:gd name="connsiteX2" fmla="*/ 0 w 2513201"/>
                <a:gd name="connsiteY2" fmla="*/ 1435826 h 3699963"/>
                <a:gd name="connsiteX3" fmla="*/ 0 w 2513201"/>
                <a:gd name="connsiteY3" fmla="*/ 3585172 h 3699963"/>
                <a:gd name="connsiteX4" fmla="*/ 31757 w 2513201"/>
                <a:gd name="connsiteY4" fmla="*/ 3655274 h 3699963"/>
                <a:gd name="connsiteX5" fmla="*/ 31757 w 2513201"/>
                <a:gd name="connsiteY5" fmla="*/ 3655274 h 3699963"/>
                <a:gd name="connsiteX6" fmla="*/ 96454 w 2513201"/>
                <a:gd name="connsiteY6" fmla="*/ 3692774 h 3699963"/>
                <a:gd name="connsiteX7" fmla="*/ 96454 w 2513201"/>
                <a:gd name="connsiteY7" fmla="*/ 3692774 h 3699963"/>
                <a:gd name="connsiteX8" fmla="*/ 173313 w 2513201"/>
                <a:gd name="connsiteY8" fmla="*/ 3685173 h 3699963"/>
                <a:gd name="connsiteX9" fmla="*/ 2404754 w 2513201"/>
                <a:gd name="connsiteY9" fmla="*/ 2396646 h 3699963"/>
                <a:gd name="connsiteX10" fmla="*/ 2513201 w 2513201"/>
                <a:gd name="connsiteY10" fmla="*/ 2208637 h 369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13201" h="3699963">
                  <a:moveTo>
                    <a:pt x="2512864" y="59291"/>
                  </a:moveTo>
                  <a:lnTo>
                    <a:pt x="2411511" y="0"/>
                  </a:lnTo>
                  <a:lnTo>
                    <a:pt x="0" y="1435826"/>
                  </a:lnTo>
                  <a:lnTo>
                    <a:pt x="0" y="3585172"/>
                  </a:lnTo>
                  <a:cubicBezTo>
                    <a:pt x="0" y="3618956"/>
                    <a:pt x="12162" y="3643956"/>
                    <a:pt x="31757" y="3655274"/>
                  </a:cubicBezTo>
                  <a:lnTo>
                    <a:pt x="31757" y="3655274"/>
                  </a:lnTo>
                  <a:lnTo>
                    <a:pt x="96454" y="3692774"/>
                  </a:lnTo>
                  <a:lnTo>
                    <a:pt x="96454" y="3692774"/>
                  </a:lnTo>
                  <a:cubicBezTo>
                    <a:pt x="116048" y="3704092"/>
                    <a:pt x="143245" y="3702403"/>
                    <a:pt x="173313" y="3685173"/>
                  </a:cubicBezTo>
                  <a:lnTo>
                    <a:pt x="2404754" y="2396646"/>
                  </a:lnTo>
                  <a:cubicBezTo>
                    <a:pt x="2468826" y="2354872"/>
                    <a:pt x="2509113" y="2285023"/>
                    <a:pt x="2513201" y="2208637"/>
                  </a:cubicBezTo>
                  <a:close/>
                </a:path>
              </a:pathLst>
            </a:custGeom>
            <a:solidFill>
              <a:srgbClr val="E6E6E6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288869A6-1350-61FE-F318-4BE5D0DEAF24}"/>
                </a:ext>
              </a:extLst>
            </p:cNvPr>
            <p:cNvSpPr/>
            <p:nvPr/>
          </p:nvSpPr>
          <p:spPr>
            <a:xfrm>
              <a:off x="8992232" y="3130147"/>
              <a:ext cx="124663" cy="1974521"/>
            </a:xfrm>
            <a:custGeom>
              <a:avLst/>
              <a:gdLst>
                <a:gd name="connsiteX0" fmla="*/ 0 w 124663"/>
                <a:gd name="connsiteY0" fmla="*/ 0 h 1974521"/>
                <a:gd name="connsiteX1" fmla="*/ 0 w 124663"/>
                <a:gd name="connsiteY1" fmla="*/ 1859816 h 1974521"/>
                <a:gd name="connsiteX2" fmla="*/ 31757 w 124663"/>
                <a:gd name="connsiteY2" fmla="*/ 1929918 h 1974521"/>
                <a:gd name="connsiteX3" fmla="*/ 31757 w 124663"/>
                <a:gd name="connsiteY3" fmla="*/ 1929918 h 1974521"/>
                <a:gd name="connsiteX4" fmla="*/ 96454 w 124663"/>
                <a:gd name="connsiteY4" fmla="*/ 1967419 h 1974521"/>
                <a:gd name="connsiteX5" fmla="*/ 124663 w 124663"/>
                <a:gd name="connsiteY5" fmla="*/ 1974514 h 1974521"/>
                <a:gd name="connsiteX6" fmla="*/ 64697 w 124663"/>
                <a:gd name="connsiteY6" fmla="*/ 1897148 h 1974521"/>
                <a:gd name="connsiteX7" fmla="*/ 64697 w 124663"/>
                <a:gd name="connsiteY7" fmla="*/ 36149 h 197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63" h="1974521">
                  <a:moveTo>
                    <a:pt x="0" y="0"/>
                  </a:moveTo>
                  <a:lnTo>
                    <a:pt x="0" y="1859816"/>
                  </a:lnTo>
                  <a:cubicBezTo>
                    <a:pt x="0" y="1893601"/>
                    <a:pt x="12162" y="1918601"/>
                    <a:pt x="31757" y="1929918"/>
                  </a:cubicBezTo>
                  <a:lnTo>
                    <a:pt x="31757" y="1929918"/>
                  </a:lnTo>
                  <a:lnTo>
                    <a:pt x="96454" y="1967419"/>
                  </a:lnTo>
                  <a:cubicBezTo>
                    <a:pt x="105067" y="1972233"/>
                    <a:pt x="114798" y="1974682"/>
                    <a:pt x="124663" y="1974514"/>
                  </a:cubicBezTo>
                  <a:lnTo>
                    <a:pt x="64697" y="1897148"/>
                  </a:lnTo>
                  <a:lnTo>
                    <a:pt x="64697" y="36149"/>
                  </a:lnTo>
                  <a:close/>
                </a:path>
              </a:pathLst>
            </a:custGeom>
            <a:solidFill>
              <a:srgbClr val="000000">
                <a:alpha val="15000"/>
              </a:srgb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CB25C40F-8B32-44BA-B85C-E9CF2BCC461D}"/>
                </a:ext>
              </a:extLst>
            </p:cNvPr>
            <p:cNvSpPr/>
            <p:nvPr/>
          </p:nvSpPr>
          <p:spPr>
            <a:xfrm>
              <a:off x="9069428" y="1486380"/>
              <a:ext cx="2423504" cy="3605948"/>
            </a:xfrm>
            <a:custGeom>
              <a:avLst/>
              <a:gdLst>
                <a:gd name="connsiteX0" fmla="*/ 47636 w 2423504"/>
                <a:gd name="connsiteY0" fmla="*/ 3605949 h 3605948"/>
                <a:gd name="connsiteX1" fmla="*/ 89866 w 2423504"/>
                <a:gd name="connsiteY1" fmla="*/ 3592942 h 3605948"/>
                <a:gd name="connsiteX2" fmla="*/ 2321308 w 2423504"/>
                <a:gd name="connsiteY2" fmla="*/ 2304415 h 3605948"/>
                <a:gd name="connsiteX3" fmla="*/ 2423504 w 2423504"/>
                <a:gd name="connsiteY3" fmla="*/ 2127218 h 3605948"/>
                <a:gd name="connsiteX4" fmla="*/ 2423504 w 2423504"/>
                <a:gd name="connsiteY4" fmla="*/ 0 h 3605948"/>
                <a:gd name="connsiteX5" fmla="*/ 0 w 2423504"/>
                <a:gd name="connsiteY5" fmla="*/ 1398663 h 3605948"/>
                <a:gd name="connsiteX6" fmla="*/ 0 w 2423504"/>
                <a:gd name="connsiteY6" fmla="*/ 3541084 h 3605948"/>
                <a:gd name="connsiteX7" fmla="*/ 47636 w 2423504"/>
                <a:gd name="connsiteY7" fmla="*/ 3605949 h 360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504" h="3605948">
                  <a:moveTo>
                    <a:pt x="47636" y="3605949"/>
                  </a:moveTo>
                  <a:cubicBezTo>
                    <a:pt x="62595" y="3605307"/>
                    <a:pt x="77139" y="3600831"/>
                    <a:pt x="89866" y="3592942"/>
                  </a:cubicBezTo>
                  <a:lnTo>
                    <a:pt x="2321308" y="2304415"/>
                  </a:lnTo>
                  <a:cubicBezTo>
                    <a:pt x="2381663" y="2265006"/>
                    <a:pt x="2419619" y="2199195"/>
                    <a:pt x="2423504" y="2127218"/>
                  </a:cubicBezTo>
                  <a:lnTo>
                    <a:pt x="2423504" y="0"/>
                  </a:lnTo>
                  <a:lnTo>
                    <a:pt x="0" y="1398663"/>
                  </a:lnTo>
                  <a:lnTo>
                    <a:pt x="0" y="3541084"/>
                  </a:lnTo>
                  <a:cubicBezTo>
                    <a:pt x="0" y="3581118"/>
                    <a:pt x="17737" y="3605949"/>
                    <a:pt x="47636" y="3605949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BCCA7F72-41FB-FDE6-3376-1C910861E881}"/>
                </a:ext>
              </a:extLst>
            </p:cNvPr>
            <p:cNvSpPr/>
            <p:nvPr/>
          </p:nvSpPr>
          <p:spPr>
            <a:xfrm>
              <a:off x="9056928" y="1463745"/>
              <a:ext cx="2448842" cy="3641253"/>
            </a:xfrm>
            <a:custGeom>
              <a:avLst/>
              <a:gdLst>
                <a:gd name="connsiteX0" fmla="*/ 2423505 w 2448842"/>
                <a:gd name="connsiteY0" fmla="*/ 43750 h 3641253"/>
                <a:gd name="connsiteX1" fmla="*/ 2423505 w 2448842"/>
                <a:gd name="connsiteY1" fmla="*/ 2149853 h 3641253"/>
                <a:gd name="connsiteX2" fmla="*/ 2327558 w 2448842"/>
                <a:gd name="connsiteY2" fmla="*/ 2316071 h 3641253"/>
                <a:gd name="connsiteX3" fmla="*/ 95947 w 2448842"/>
                <a:gd name="connsiteY3" fmla="*/ 3604767 h 3641253"/>
                <a:gd name="connsiteX4" fmla="*/ 60136 w 2448842"/>
                <a:gd name="connsiteY4" fmla="*/ 3616084 h 3641253"/>
                <a:gd name="connsiteX5" fmla="*/ 25169 w 2448842"/>
                <a:gd name="connsiteY5" fmla="*/ 3563719 h 3641253"/>
                <a:gd name="connsiteX6" fmla="*/ 25169 w 2448842"/>
                <a:gd name="connsiteY6" fmla="*/ 1428562 h 3641253"/>
                <a:gd name="connsiteX7" fmla="*/ 2423842 w 2448842"/>
                <a:gd name="connsiteY7" fmla="*/ 43413 h 3641253"/>
                <a:gd name="connsiteX8" fmla="*/ 2448843 w 2448842"/>
                <a:gd name="connsiteY8" fmla="*/ 0 h 3641253"/>
                <a:gd name="connsiteX9" fmla="*/ 0 w 2448842"/>
                <a:gd name="connsiteY9" fmla="*/ 1414035 h 3641253"/>
                <a:gd name="connsiteX10" fmla="*/ 0 w 2448842"/>
                <a:gd name="connsiteY10" fmla="*/ 3563719 h 3641253"/>
                <a:gd name="connsiteX11" fmla="*/ 60136 w 2448842"/>
                <a:gd name="connsiteY11" fmla="*/ 3641253 h 3641253"/>
                <a:gd name="connsiteX12" fmla="*/ 108616 w 2448842"/>
                <a:gd name="connsiteY12" fmla="*/ 3626388 h 3641253"/>
                <a:gd name="connsiteX13" fmla="*/ 2340058 w 2448842"/>
                <a:gd name="connsiteY13" fmla="*/ 2337862 h 3641253"/>
                <a:gd name="connsiteX14" fmla="*/ 2448505 w 2448842"/>
                <a:gd name="connsiteY14" fmla="*/ 2149853 h 3641253"/>
                <a:gd name="connsiteX15" fmla="*/ 2448505 w 2448842"/>
                <a:gd name="connsiteY15" fmla="*/ 338 h 364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8842" h="3641253">
                  <a:moveTo>
                    <a:pt x="2423505" y="43750"/>
                  </a:moveTo>
                  <a:lnTo>
                    <a:pt x="2423505" y="2149853"/>
                  </a:lnTo>
                  <a:cubicBezTo>
                    <a:pt x="2419332" y="2217236"/>
                    <a:pt x="2383825" y="2278757"/>
                    <a:pt x="2327558" y="2316071"/>
                  </a:cubicBezTo>
                  <a:lnTo>
                    <a:pt x="95947" y="3604767"/>
                  </a:lnTo>
                  <a:cubicBezTo>
                    <a:pt x="85175" y="3611540"/>
                    <a:pt x="72845" y="3615442"/>
                    <a:pt x="60136" y="3616084"/>
                  </a:cubicBezTo>
                  <a:cubicBezTo>
                    <a:pt x="28548" y="3616084"/>
                    <a:pt x="25169" y="3579428"/>
                    <a:pt x="25169" y="3563719"/>
                  </a:cubicBezTo>
                  <a:lnTo>
                    <a:pt x="25169" y="1428562"/>
                  </a:lnTo>
                  <a:lnTo>
                    <a:pt x="2423842" y="43413"/>
                  </a:lnTo>
                  <a:moveTo>
                    <a:pt x="2448843" y="0"/>
                  </a:moveTo>
                  <a:lnTo>
                    <a:pt x="0" y="1414035"/>
                  </a:lnTo>
                  <a:lnTo>
                    <a:pt x="0" y="3563719"/>
                  </a:lnTo>
                  <a:cubicBezTo>
                    <a:pt x="0" y="3612875"/>
                    <a:pt x="24493" y="3641253"/>
                    <a:pt x="60136" y="3641253"/>
                  </a:cubicBezTo>
                  <a:cubicBezTo>
                    <a:pt x="77318" y="3640629"/>
                    <a:pt x="94033" y="3635493"/>
                    <a:pt x="108616" y="3626388"/>
                  </a:cubicBezTo>
                  <a:lnTo>
                    <a:pt x="2340058" y="2337862"/>
                  </a:lnTo>
                  <a:cubicBezTo>
                    <a:pt x="2404129" y="2296088"/>
                    <a:pt x="2444417" y="2226239"/>
                    <a:pt x="2448505" y="2149853"/>
                  </a:cubicBezTo>
                  <a:lnTo>
                    <a:pt x="2448505" y="33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957B73DF-5FEC-C16C-6A1F-693C60238875}"/>
                </a:ext>
              </a:extLst>
            </p:cNvPr>
            <p:cNvSpPr/>
            <p:nvPr/>
          </p:nvSpPr>
          <p:spPr>
            <a:xfrm>
              <a:off x="8992232" y="1251724"/>
              <a:ext cx="2514045" cy="1626055"/>
            </a:xfrm>
            <a:custGeom>
              <a:avLst/>
              <a:gdLst>
                <a:gd name="connsiteX0" fmla="*/ 2417423 w 2514045"/>
                <a:gd name="connsiteY0" fmla="*/ 7965 h 1626055"/>
                <a:gd name="connsiteX1" fmla="*/ 2339720 w 2514045"/>
                <a:gd name="connsiteY1" fmla="*/ 14891 h 1626055"/>
                <a:gd name="connsiteX2" fmla="*/ 108616 w 2514045"/>
                <a:gd name="connsiteY2" fmla="*/ 1303417 h 1626055"/>
                <a:gd name="connsiteX3" fmla="*/ 0 w 2514045"/>
                <a:gd name="connsiteY3" fmla="*/ 1491257 h 1626055"/>
                <a:gd name="connsiteX4" fmla="*/ 0 w 2514045"/>
                <a:gd name="connsiteY4" fmla="*/ 1588555 h 1626055"/>
                <a:gd name="connsiteX5" fmla="*/ 64697 w 2514045"/>
                <a:gd name="connsiteY5" fmla="*/ 1626056 h 1626055"/>
                <a:gd name="connsiteX6" fmla="*/ 2514046 w 2514045"/>
                <a:gd name="connsiteY6" fmla="*/ 212359 h 1626055"/>
                <a:gd name="connsiteX7" fmla="*/ 2514046 w 2514045"/>
                <a:gd name="connsiteY7" fmla="*/ 115061 h 1626055"/>
                <a:gd name="connsiteX8" fmla="*/ 2482627 w 2514045"/>
                <a:gd name="connsiteY8" fmla="*/ 45128 h 1626055"/>
                <a:gd name="connsiteX9" fmla="*/ 2417423 w 2514045"/>
                <a:gd name="connsiteY9" fmla="*/ 7965 h 162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14045" h="1626055">
                  <a:moveTo>
                    <a:pt x="2417423" y="7965"/>
                  </a:moveTo>
                  <a:cubicBezTo>
                    <a:pt x="2397829" y="-4197"/>
                    <a:pt x="2370295" y="-2846"/>
                    <a:pt x="2339720" y="14891"/>
                  </a:cubicBezTo>
                  <a:lnTo>
                    <a:pt x="108616" y="1303417"/>
                  </a:lnTo>
                  <a:cubicBezTo>
                    <a:pt x="44521" y="1345124"/>
                    <a:pt x="4171" y="1414905"/>
                    <a:pt x="0" y="1491257"/>
                  </a:cubicBezTo>
                  <a:lnTo>
                    <a:pt x="0" y="1588555"/>
                  </a:lnTo>
                  <a:lnTo>
                    <a:pt x="64697" y="1626056"/>
                  </a:lnTo>
                  <a:lnTo>
                    <a:pt x="2514046" y="212359"/>
                  </a:lnTo>
                  <a:lnTo>
                    <a:pt x="2514046" y="115061"/>
                  </a:lnTo>
                  <a:cubicBezTo>
                    <a:pt x="2514046" y="81277"/>
                    <a:pt x="2502053" y="56445"/>
                    <a:pt x="2482627" y="45128"/>
                  </a:cubicBezTo>
                  <a:cubicBezTo>
                    <a:pt x="2463201" y="33810"/>
                    <a:pt x="2435498" y="18776"/>
                    <a:pt x="2417423" y="7965"/>
                  </a:cubicBezTo>
                  <a:close/>
                </a:path>
              </a:pathLst>
            </a:custGeom>
            <a:solidFill>
              <a:schemeClr val="accent3">
                <a:alpha val="47000"/>
              </a:scheme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9" name="Forma Livre: Forma 48">
              <a:extLst>
                <a:ext uri="{FF2B5EF4-FFF2-40B4-BE49-F238E27FC236}">
                  <a16:creationId xmlns:a16="http://schemas.microsoft.com/office/drawing/2014/main" id="{87AED602-103A-24FF-C6A3-818C25D21169}"/>
                </a:ext>
              </a:extLst>
            </p:cNvPr>
            <p:cNvSpPr/>
            <p:nvPr/>
          </p:nvSpPr>
          <p:spPr>
            <a:xfrm>
              <a:off x="9056928" y="1289276"/>
              <a:ext cx="2448504" cy="1588503"/>
            </a:xfrm>
            <a:custGeom>
              <a:avLst/>
              <a:gdLst>
                <a:gd name="connsiteX0" fmla="*/ 0 w 2448504"/>
                <a:gd name="connsiteY0" fmla="*/ 1491205 h 1588503"/>
                <a:gd name="connsiteX1" fmla="*/ 108616 w 2448504"/>
                <a:gd name="connsiteY1" fmla="*/ 1303365 h 1588503"/>
                <a:gd name="connsiteX2" fmla="*/ 2340058 w 2448504"/>
                <a:gd name="connsiteY2" fmla="*/ 14839 h 1588503"/>
                <a:gd name="connsiteX3" fmla="*/ 2448505 w 2448504"/>
                <a:gd name="connsiteY3" fmla="*/ 77508 h 1588503"/>
                <a:gd name="connsiteX4" fmla="*/ 2448505 w 2448504"/>
                <a:gd name="connsiteY4" fmla="*/ 174807 h 1588503"/>
                <a:gd name="connsiteX5" fmla="*/ 0 w 2448504"/>
                <a:gd name="connsiteY5" fmla="*/ 1588503 h 158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8504" h="1588503">
                  <a:moveTo>
                    <a:pt x="0" y="1491205"/>
                  </a:moveTo>
                  <a:cubicBezTo>
                    <a:pt x="4198" y="1414853"/>
                    <a:pt x="44541" y="1345089"/>
                    <a:pt x="108616" y="1303365"/>
                  </a:cubicBezTo>
                  <a:lnTo>
                    <a:pt x="2340058" y="14839"/>
                  </a:lnTo>
                  <a:cubicBezTo>
                    <a:pt x="2400025" y="-19790"/>
                    <a:pt x="2448505" y="8251"/>
                    <a:pt x="2448505" y="77508"/>
                  </a:cubicBezTo>
                  <a:lnTo>
                    <a:pt x="2448505" y="174807"/>
                  </a:lnTo>
                  <a:lnTo>
                    <a:pt x="0" y="1588503"/>
                  </a:lnTo>
                  <a:close/>
                </a:path>
              </a:pathLst>
            </a:custGeom>
            <a:solidFill>
              <a:srgbClr val="924D2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150D07A2-836C-E82E-E61C-CD5DC6EBA303}"/>
                </a:ext>
              </a:extLst>
            </p:cNvPr>
            <p:cNvSpPr/>
            <p:nvPr/>
          </p:nvSpPr>
          <p:spPr>
            <a:xfrm>
              <a:off x="9056928" y="1289276"/>
              <a:ext cx="2448504" cy="1588503"/>
            </a:xfrm>
            <a:custGeom>
              <a:avLst/>
              <a:gdLst>
                <a:gd name="connsiteX0" fmla="*/ 0 w 2448504"/>
                <a:gd name="connsiteY0" fmla="*/ 1491205 h 1588503"/>
                <a:gd name="connsiteX1" fmla="*/ 108616 w 2448504"/>
                <a:gd name="connsiteY1" fmla="*/ 1303365 h 1588503"/>
                <a:gd name="connsiteX2" fmla="*/ 2340058 w 2448504"/>
                <a:gd name="connsiteY2" fmla="*/ 14839 h 1588503"/>
                <a:gd name="connsiteX3" fmla="*/ 2448505 w 2448504"/>
                <a:gd name="connsiteY3" fmla="*/ 77508 h 1588503"/>
                <a:gd name="connsiteX4" fmla="*/ 2448505 w 2448504"/>
                <a:gd name="connsiteY4" fmla="*/ 174807 h 1588503"/>
                <a:gd name="connsiteX5" fmla="*/ 0 w 2448504"/>
                <a:gd name="connsiteY5" fmla="*/ 1588503 h 158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8504" h="1588503">
                  <a:moveTo>
                    <a:pt x="0" y="1491205"/>
                  </a:moveTo>
                  <a:cubicBezTo>
                    <a:pt x="4198" y="1414853"/>
                    <a:pt x="44541" y="1345089"/>
                    <a:pt x="108616" y="1303365"/>
                  </a:cubicBezTo>
                  <a:lnTo>
                    <a:pt x="2340058" y="14839"/>
                  </a:lnTo>
                  <a:cubicBezTo>
                    <a:pt x="2400025" y="-19790"/>
                    <a:pt x="2448505" y="8251"/>
                    <a:pt x="2448505" y="77508"/>
                  </a:cubicBezTo>
                  <a:lnTo>
                    <a:pt x="2448505" y="174807"/>
                  </a:lnTo>
                  <a:lnTo>
                    <a:pt x="0" y="1588503"/>
                  </a:lnTo>
                  <a:close/>
                </a:path>
              </a:pathLst>
            </a:custGeom>
            <a:solidFill>
              <a:schemeClr val="accent3">
                <a:alpha val="95000"/>
              </a:scheme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31AEB8AE-F6D3-7548-4F4F-4D09A2F1FC32}"/>
                </a:ext>
              </a:extLst>
            </p:cNvPr>
            <p:cNvSpPr/>
            <p:nvPr/>
          </p:nvSpPr>
          <p:spPr>
            <a:xfrm>
              <a:off x="9023989" y="1252332"/>
              <a:ext cx="2451207" cy="1421222"/>
            </a:xfrm>
            <a:custGeom>
              <a:avLst/>
              <a:gdLst>
                <a:gd name="connsiteX0" fmla="*/ 2451208 w 2451207"/>
                <a:gd name="connsiteY0" fmla="*/ 45026 h 1421222"/>
                <a:gd name="connsiteX1" fmla="*/ 2372997 w 2451207"/>
                <a:gd name="connsiteY1" fmla="*/ 51783 h 1421222"/>
                <a:gd name="connsiteX2" fmla="*/ 141556 w 2451207"/>
                <a:gd name="connsiteY2" fmla="*/ 1340310 h 1421222"/>
                <a:gd name="connsiteX3" fmla="*/ 64866 w 2451207"/>
                <a:gd name="connsiteY3" fmla="*/ 1421223 h 1421222"/>
                <a:gd name="connsiteX4" fmla="*/ 0 w 2451207"/>
                <a:gd name="connsiteY4" fmla="*/ 1383892 h 1421222"/>
                <a:gd name="connsiteX5" fmla="*/ 76859 w 2451207"/>
                <a:gd name="connsiteY5" fmla="*/ 1302810 h 1421222"/>
                <a:gd name="connsiteX6" fmla="*/ 2308301 w 2451207"/>
                <a:gd name="connsiteY6" fmla="*/ 14452 h 1421222"/>
                <a:gd name="connsiteX7" fmla="*/ 2386004 w 2451207"/>
                <a:gd name="connsiteY7" fmla="*/ 7695 h 1421222"/>
                <a:gd name="connsiteX8" fmla="*/ 2450194 w 2451207"/>
                <a:gd name="connsiteY8" fmla="*/ 44689 h 14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207" h="1421222">
                  <a:moveTo>
                    <a:pt x="2451208" y="45026"/>
                  </a:moveTo>
                  <a:cubicBezTo>
                    <a:pt x="2431275" y="32864"/>
                    <a:pt x="2403741" y="34047"/>
                    <a:pt x="2372997" y="51783"/>
                  </a:cubicBezTo>
                  <a:lnTo>
                    <a:pt x="141556" y="1340310"/>
                  </a:lnTo>
                  <a:cubicBezTo>
                    <a:pt x="109457" y="1360243"/>
                    <a:pt x="83043" y="1388098"/>
                    <a:pt x="64866" y="1421223"/>
                  </a:cubicBezTo>
                  <a:lnTo>
                    <a:pt x="0" y="1383892"/>
                  </a:lnTo>
                  <a:cubicBezTo>
                    <a:pt x="18306" y="1350766"/>
                    <a:pt x="44759" y="1322861"/>
                    <a:pt x="76859" y="1302810"/>
                  </a:cubicBezTo>
                  <a:lnTo>
                    <a:pt x="2308301" y="14452"/>
                  </a:lnTo>
                  <a:cubicBezTo>
                    <a:pt x="2338875" y="-2440"/>
                    <a:pt x="2366409" y="-4298"/>
                    <a:pt x="2386004" y="7695"/>
                  </a:cubicBezTo>
                  <a:cubicBezTo>
                    <a:pt x="2405599" y="19688"/>
                    <a:pt x="2431782" y="34216"/>
                    <a:pt x="2450194" y="44689"/>
                  </a:cubicBezTo>
                  <a:close/>
                </a:path>
              </a:pathLst>
            </a:custGeom>
            <a:solidFill>
              <a:schemeClr val="accent3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37EC92F8-A419-DD7B-6FA3-55C7EA705C8A}"/>
                </a:ext>
              </a:extLst>
            </p:cNvPr>
            <p:cNvSpPr/>
            <p:nvPr/>
          </p:nvSpPr>
          <p:spPr>
            <a:xfrm>
              <a:off x="9026646" y="1250923"/>
              <a:ext cx="2451207" cy="1421222"/>
            </a:xfrm>
            <a:custGeom>
              <a:avLst/>
              <a:gdLst>
                <a:gd name="connsiteX0" fmla="*/ 2451208 w 2451207"/>
                <a:gd name="connsiteY0" fmla="*/ 45026 h 1421222"/>
                <a:gd name="connsiteX1" fmla="*/ 2372997 w 2451207"/>
                <a:gd name="connsiteY1" fmla="*/ 51783 h 1421222"/>
                <a:gd name="connsiteX2" fmla="*/ 141556 w 2451207"/>
                <a:gd name="connsiteY2" fmla="*/ 1340310 h 1421222"/>
                <a:gd name="connsiteX3" fmla="*/ 64866 w 2451207"/>
                <a:gd name="connsiteY3" fmla="*/ 1421223 h 1421222"/>
                <a:gd name="connsiteX4" fmla="*/ 0 w 2451207"/>
                <a:gd name="connsiteY4" fmla="*/ 1383892 h 1421222"/>
                <a:gd name="connsiteX5" fmla="*/ 76859 w 2451207"/>
                <a:gd name="connsiteY5" fmla="*/ 1302810 h 1421222"/>
                <a:gd name="connsiteX6" fmla="*/ 2308301 w 2451207"/>
                <a:gd name="connsiteY6" fmla="*/ 14452 h 1421222"/>
                <a:gd name="connsiteX7" fmla="*/ 2386004 w 2451207"/>
                <a:gd name="connsiteY7" fmla="*/ 7695 h 1421222"/>
                <a:gd name="connsiteX8" fmla="*/ 2450194 w 2451207"/>
                <a:gd name="connsiteY8" fmla="*/ 44689 h 14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207" h="1421222">
                  <a:moveTo>
                    <a:pt x="2451208" y="45026"/>
                  </a:moveTo>
                  <a:cubicBezTo>
                    <a:pt x="2431275" y="32864"/>
                    <a:pt x="2403741" y="34047"/>
                    <a:pt x="2372997" y="51783"/>
                  </a:cubicBezTo>
                  <a:lnTo>
                    <a:pt x="141556" y="1340310"/>
                  </a:lnTo>
                  <a:cubicBezTo>
                    <a:pt x="109457" y="1360243"/>
                    <a:pt x="83043" y="1388098"/>
                    <a:pt x="64866" y="1421223"/>
                  </a:cubicBezTo>
                  <a:lnTo>
                    <a:pt x="0" y="1383892"/>
                  </a:lnTo>
                  <a:cubicBezTo>
                    <a:pt x="18306" y="1350766"/>
                    <a:pt x="44759" y="1322861"/>
                    <a:pt x="76859" y="1302810"/>
                  </a:cubicBezTo>
                  <a:lnTo>
                    <a:pt x="2308301" y="14452"/>
                  </a:lnTo>
                  <a:cubicBezTo>
                    <a:pt x="2338875" y="-2440"/>
                    <a:pt x="2366409" y="-4298"/>
                    <a:pt x="2386004" y="7695"/>
                  </a:cubicBezTo>
                  <a:cubicBezTo>
                    <a:pt x="2405599" y="19688"/>
                    <a:pt x="2431782" y="34216"/>
                    <a:pt x="2450194" y="44689"/>
                  </a:cubicBezTo>
                  <a:close/>
                </a:path>
              </a:pathLst>
            </a:custGeom>
            <a:solidFill>
              <a:srgbClr val="FFFFFF">
                <a:alpha val="45000"/>
              </a:srgb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1256EBE5-D3DF-8AC2-F8B0-1EEF4FDB62B2}"/>
                </a:ext>
              </a:extLst>
            </p:cNvPr>
            <p:cNvSpPr/>
            <p:nvPr/>
          </p:nvSpPr>
          <p:spPr>
            <a:xfrm>
              <a:off x="11088706" y="1530081"/>
              <a:ext cx="75845" cy="97770"/>
            </a:xfrm>
            <a:custGeom>
              <a:avLst/>
              <a:gdLst>
                <a:gd name="connsiteX0" fmla="*/ 37838 w 75845"/>
                <a:gd name="connsiteY0" fmla="*/ 5118 h 97770"/>
                <a:gd name="connsiteX1" fmla="*/ 0 w 75845"/>
                <a:gd name="connsiteY1" fmla="*/ 70828 h 97770"/>
                <a:gd name="connsiteX2" fmla="*/ 37838 w 75845"/>
                <a:gd name="connsiteY2" fmla="*/ 92619 h 97770"/>
                <a:gd name="connsiteX3" fmla="*/ 75845 w 75845"/>
                <a:gd name="connsiteY3" fmla="*/ 27077 h 97770"/>
                <a:gd name="connsiteX4" fmla="*/ 37838 w 75845"/>
                <a:gd name="connsiteY4" fmla="*/ 5118 h 9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45" h="97770">
                  <a:moveTo>
                    <a:pt x="37838" y="5118"/>
                  </a:moveTo>
                  <a:cubicBezTo>
                    <a:pt x="15558" y="19810"/>
                    <a:pt x="1520" y="44176"/>
                    <a:pt x="0" y="70828"/>
                  </a:cubicBezTo>
                  <a:cubicBezTo>
                    <a:pt x="0" y="94983"/>
                    <a:pt x="16892" y="104612"/>
                    <a:pt x="37838" y="92619"/>
                  </a:cubicBezTo>
                  <a:cubicBezTo>
                    <a:pt x="60153" y="77998"/>
                    <a:pt x="74241" y="53699"/>
                    <a:pt x="75845" y="27077"/>
                  </a:cubicBezTo>
                  <a:cubicBezTo>
                    <a:pt x="75845" y="2922"/>
                    <a:pt x="58784" y="-6876"/>
                    <a:pt x="37838" y="5118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E710B2F9-5504-D77D-4F8C-DCFBAD4F7060}"/>
                </a:ext>
              </a:extLst>
            </p:cNvPr>
            <p:cNvSpPr/>
            <p:nvPr/>
          </p:nvSpPr>
          <p:spPr>
            <a:xfrm>
              <a:off x="11221309" y="1453729"/>
              <a:ext cx="75845" cy="97770"/>
            </a:xfrm>
            <a:custGeom>
              <a:avLst/>
              <a:gdLst>
                <a:gd name="connsiteX0" fmla="*/ 37838 w 75845"/>
                <a:gd name="connsiteY0" fmla="*/ 5118 h 97770"/>
                <a:gd name="connsiteX1" fmla="*/ 0 w 75845"/>
                <a:gd name="connsiteY1" fmla="*/ 70828 h 97770"/>
                <a:gd name="connsiteX2" fmla="*/ 37838 w 75845"/>
                <a:gd name="connsiteY2" fmla="*/ 92619 h 97770"/>
                <a:gd name="connsiteX3" fmla="*/ 75845 w 75845"/>
                <a:gd name="connsiteY3" fmla="*/ 27077 h 97770"/>
                <a:gd name="connsiteX4" fmla="*/ 37838 w 75845"/>
                <a:gd name="connsiteY4" fmla="*/ 5118 h 9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45" h="97770">
                  <a:moveTo>
                    <a:pt x="37838" y="5118"/>
                  </a:moveTo>
                  <a:cubicBezTo>
                    <a:pt x="15557" y="19810"/>
                    <a:pt x="1520" y="44176"/>
                    <a:pt x="0" y="70828"/>
                  </a:cubicBezTo>
                  <a:cubicBezTo>
                    <a:pt x="0" y="94983"/>
                    <a:pt x="16892" y="104612"/>
                    <a:pt x="37838" y="92619"/>
                  </a:cubicBezTo>
                  <a:cubicBezTo>
                    <a:pt x="60152" y="77999"/>
                    <a:pt x="74240" y="53699"/>
                    <a:pt x="75845" y="27077"/>
                  </a:cubicBezTo>
                  <a:cubicBezTo>
                    <a:pt x="75845" y="2922"/>
                    <a:pt x="58784" y="-6876"/>
                    <a:pt x="37838" y="5118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8E057E57-1309-4E32-7BF3-DE1B0F624F46}"/>
                </a:ext>
              </a:extLst>
            </p:cNvPr>
            <p:cNvSpPr/>
            <p:nvPr/>
          </p:nvSpPr>
          <p:spPr>
            <a:xfrm>
              <a:off x="11353911" y="1377376"/>
              <a:ext cx="75676" cy="97770"/>
            </a:xfrm>
            <a:custGeom>
              <a:avLst/>
              <a:gdLst>
                <a:gd name="connsiteX0" fmla="*/ 37838 w 75676"/>
                <a:gd name="connsiteY0" fmla="*/ 5118 h 97770"/>
                <a:gd name="connsiteX1" fmla="*/ 0 w 75676"/>
                <a:gd name="connsiteY1" fmla="*/ 70828 h 97770"/>
                <a:gd name="connsiteX2" fmla="*/ 37838 w 75676"/>
                <a:gd name="connsiteY2" fmla="*/ 92619 h 97770"/>
                <a:gd name="connsiteX3" fmla="*/ 75676 w 75676"/>
                <a:gd name="connsiteY3" fmla="*/ 27077 h 97770"/>
                <a:gd name="connsiteX4" fmla="*/ 37838 w 75676"/>
                <a:gd name="connsiteY4" fmla="*/ 5118 h 97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676" h="97770">
                  <a:moveTo>
                    <a:pt x="37838" y="5118"/>
                  </a:moveTo>
                  <a:cubicBezTo>
                    <a:pt x="15558" y="19810"/>
                    <a:pt x="1520" y="44176"/>
                    <a:pt x="0" y="70828"/>
                  </a:cubicBezTo>
                  <a:cubicBezTo>
                    <a:pt x="0" y="94983"/>
                    <a:pt x="16892" y="104612"/>
                    <a:pt x="37838" y="92619"/>
                  </a:cubicBezTo>
                  <a:cubicBezTo>
                    <a:pt x="60203" y="78076"/>
                    <a:pt x="74257" y="53716"/>
                    <a:pt x="75676" y="27077"/>
                  </a:cubicBezTo>
                  <a:cubicBezTo>
                    <a:pt x="75676" y="2922"/>
                    <a:pt x="58784" y="-6876"/>
                    <a:pt x="37838" y="5118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0B9D341D-64DF-BFBD-BF93-F50FEEE1ACDC}"/>
                </a:ext>
              </a:extLst>
            </p:cNvPr>
            <p:cNvSpPr/>
            <p:nvPr/>
          </p:nvSpPr>
          <p:spPr>
            <a:xfrm>
              <a:off x="9056928" y="1464083"/>
              <a:ext cx="2448504" cy="1702213"/>
            </a:xfrm>
            <a:custGeom>
              <a:avLst/>
              <a:gdLst>
                <a:gd name="connsiteX0" fmla="*/ 0 w 2448504"/>
                <a:gd name="connsiteY0" fmla="*/ 1413697 h 1702213"/>
                <a:gd name="connsiteX1" fmla="*/ 0 w 2448504"/>
                <a:gd name="connsiteY1" fmla="*/ 1702213 h 1702213"/>
                <a:gd name="connsiteX2" fmla="*/ 2448505 w 2448504"/>
                <a:gd name="connsiteY2" fmla="*/ 288854 h 1702213"/>
                <a:gd name="connsiteX3" fmla="*/ 2448505 w 2448504"/>
                <a:gd name="connsiteY3" fmla="*/ 0 h 1702213"/>
                <a:gd name="connsiteX4" fmla="*/ 0 w 2448504"/>
                <a:gd name="connsiteY4" fmla="*/ 1413697 h 170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8504" h="1702213">
                  <a:moveTo>
                    <a:pt x="0" y="1413697"/>
                  </a:moveTo>
                  <a:lnTo>
                    <a:pt x="0" y="1702213"/>
                  </a:lnTo>
                  <a:lnTo>
                    <a:pt x="2448505" y="288854"/>
                  </a:lnTo>
                  <a:lnTo>
                    <a:pt x="2448505" y="0"/>
                  </a:lnTo>
                  <a:lnTo>
                    <a:pt x="0" y="1413697"/>
                  </a:lnTo>
                  <a:close/>
                </a:path>
              </a:pathLst>
            </a:custGeom>
            <a:solidFill>
              <a:srgbClr val="EBEBEB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ED963AA8-29B9-FAD0-73F9-E7AA43BDC7F4}"/>
                </a:ext>
              </a:extLst>
            </p:cNvPr>
            <p:cNvSpPr/>
            <p:nvPr/>
          </p:nvSpPr>
          <p:spPr>
            <a:xfrm>
              <a:off x="9155240" y="2748893"/>
              <a:ext cx="250847" cy="288516"/>
            </a:xfrm>
            <a:custGeom>
              <a:avLst/>
              <a:gdLst>
                <a:gd name="connsiteX0" fmla="*/ 0 w 250847"/>
                <a:gd name="connsiteY0" fmla="*/ 144089 h 288516"/>
                <a:gd name="connsiteX1" fmla="*/ 250847 w 250847"/>
                <a:gd name="connsiteY1" fmla="*/ 0 h 288516"/>
                <a:gd name="connsiteX2" fmla="*/ 250847 w 250847"/>
                <a:gd name="connsiteY2" fmla="*/ 143751 h 288516"/>
                <a:gd name="connsiteX3" fmla="*/ 0 w 250847"/>
                <a:gd name="connsiteY3" fmla="*/ 288516 h 288516"/>
                <a:gd name="connsiteX4" fmla="*/ 0 w 250847"/>
                <a:gd name="connsiteY4" fmla="*/ 144089 h 28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847" h="288516">
                  <a:moveTo>
                    <a:pt x="0" y="144089"/>
                  </a:moveTo>
                  <a:lnTo>
                    <a:pt x="250847" y="0"/>
                  </a:lnTo>
                  <a:lnTo>
                    <a:pt x="250847" y="143751"/>
                  </a:lnTo>
                  <a:lnTo>
                    <a:pt x="0" y="288516"/>
                  </a:lnTo>
                  <a:lnTo>
                    <a:pt x="0" y="14408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2DDAADBA-F8FB-3C55-B0CA-D3E7513D51A2}"/>
                </a:ext>
              </a:extLst>
            </p:cNvPr>
            <p:cNvSpPr/>
            <p:nvPr/>
          </p:nvSpPr>
          <p:spPr>
            <a:xfrm>
              <a:off x="9468081" y="2640108"/>
              <a:ext cx="125170" cy="129055"/>
            </a:xfrm>
            <a:custGeom>
              <a:avLst/>
              <a:gdLst>
                <a:gd name="connsiteX0" fmla="*/ 0 w 125170"/>
                <a:gd name="connsiteY0" fmla="*/ 72298 h 129055"/>
                <a:gd name="connsiteX1" fmla="*/ 0 w 125170"/>
                <a:gd name="connsiteY1" fmla="*/ 129055 h 129055"/>
                <a:gd name="connsiteX2" fmla="*/ 125170 w 125170"/>
                <a:gd name="connsiteY2" fmla="*/ 56757 h 129055"/>
                <a:gd name="connsiteX3" fmla="*/ 125170 w 125170"/>
                <a:gd name="connsiteY3" fmla="*/ 0 h 129055"/>
                <a:gd name="connsiteX4" fmla="*/ 0 w 125170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70" h="129055">
                  <a:moveTo>
                    <a:pt x="0" y="72298"/>
                  </a:moveTo>
                  <a:lnTo>
                    <a:pt x="0" y="129055"/>
                  </a:lnTo>
                  <a:lnTo>
                    <a:pt x="125170" y="56757"/>
                  </a:lnTo>
                  <a:lnTo>
                    <a:pt x="125170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09E288C0-5278-F7A8-1079-4D99DC6A8B9A}"/>
                </a:ext>
              </a:extLst>
            </p:cNvPr>
            <p:cNvSpPr/>
            <p:nvPr/>
          </p:nvSpPr>
          <p:spPr>
            <a:xfrm>
              <a:off x="9468081" y="2727947"/>
              <a:ext cx="125170" cy="128886"/>
            </a:xfrm>
            <a:custGeom>
              <a:avLst/>
              <a:gdLst>
                <a:gd name="connsiteX0" fmla="*/ 0 w 125170"/>
                <a:gd name="connsiteY0" fmla="*/ 72129 h 128886"/>
                <a:gd name="connsiteX1" fmla="*/ 0 w 125170"/>
                <a:gd name="connsiteY1" fmla="*/ 128887 h 128886"/>
                <a:gd name="connsiteX2" fmla="*/ 125170 w 125170"/>
                <a:gd name="connsiteY2" fmla="*/ 56757 h 128886"/>
                <a:gd name="connsiteX3" fmla="*/ 125170 w 125170"/>
                <a:gd name="connsiteY3" fmla="*/ 0 h 128886"/>
                <a:gd name="connsiteX4" fmla="*/ 0 w 125170"/>
                <a:gd name="connsiteY4" fmla="*/ 72129 h 128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70" h="128886">
                  <a:moveTo>
                    <a:pt x="0" y="72129"/>
                  </a:moveTo>
                  <a:lnTo>
                    <a:pt x="0" y="128887"/>
                  </a:lnTo>
                  <a:lnTo>
                    <a:pt x="125170" y="56757"/>
                  </a:lnTo>
                  <a:lnTo>
                    <a:pt x="125170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14735A01-E339-FCE1-6446-0158A9B63D56}"/>
                </a:ext>
              </a:extLst>
            </p:cNvPr>
            <p:cNvSpPr/>
            <p:nvPr/>
          </p:nvSpPr>
          <p:spPr>
            <a:xfrm>
              <a:off x="9655752" y="2531830"/>
              <a:ext cx="125001" cy="129055"/>
            </a:xfrm>
            <a:custGeom>
              <a:avLst/>
              <a:gdLst>
                <a:gd name="connsiteX0" fmla="*/ 0 w 125001"/>
                <a:gd name="connsiteY0" fmla="*/ 72129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129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52F8B366-BC59-0D3B-C342-BCD2451E3325}"/>
                </a:ext>
              </a:extLst>
            </p:cNvPr>
            <p:cNvSpPr/>
            <p:nvPr/>
          </p:nvSpPr>
          <p:spPr>
            <a:xfrm>
              <a:off x="9655752" y="2619500"/>
              <a:ext cx="125001" cy="129055"/>
            </a:xfrm>
            <a:custGeom>
              <a:avLst/>
              <a:gdLst>
                <a:gd name="connsiteX0" fmla="*/ 0 w 125001"/>
                <a:gd name="connsiteY0" fmla="*/ 72298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298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64004B7B-981D-2462-B696-4E0C2E48B91C}"/>
                </a:ext>
              </a:extLst>
            </p:cNvPr>
            <p:cNvSpPr/>
            <p:nvPr/>
          </p:nvSpPr>
          <p:spPr>
            <a:xfrm>
              <a:off x="9843423" y="2423383"/>
              <a:ext cx="125001" cy="129055"/>
            </a:xfrm>
            <a:custGeom>
              <a:avLst/>
              <a:gdLst>
                <a:gd name="connsiteX0" fmla="*/ 0 w 125001"/>
                <a:gd name="connsiteY0" fmla="*/ 72298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298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1B4C4BD7-DB8C-17D6-AD37-81EBD8AD6FD4}"/>
                </a:ext>
              </a:extLst>
            </p:cNvPr>
            <p:cNvSpPr/>
            <p:nvPr/>
          </p:nvSpPr>
          <p:spPr>
            <a:xfrm>
              <a:off x="9843423" y="2511222"/>
              <a:ext cx="125001" cy="129055"/>
            </a:xfrm>
            <a:custGeom>
              <a:avLst/>
              <a:gdLst>
                <a:gd name="connsiteX0" fmla="*/ 0 w 125001"/>
                <a:gd name="connsiteY0" fmla="*/ 72129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129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DD97F0FB-0014-C5D5-5B9E-D601B267B4EB}"/>
                </a:ext>
              </a:extLst>
            </p:cNvPr>
            <p:cNvSpPr/>
            <p:nvPr/>
          </p:nvSpPr>
          <p:spPr>
            <a:xfrm>
              <a:off x="10406266" y="2098380"/>
              <a:ext cx="125170" cy="129055"/>
            </a:xfrm>
            <a:custGeom>
              <a:avLst/>
              <a:gdLst>
                <a:gd name="connsiteX0" fmla="*/ 0 w 125170"/>
                <a:gd name="connsiteY0" fmla="*/ 72298 h 129055"/>
                <a:gd name="connsiteX1" fmla="*/ 0 w 125170"/>
                <a:gd name="connsiteY1" fmla="*/ 129055 h 129055"/>
                <a:gd name="connsiteX2" fmla="*/ 125170 w 125170"/>
                <a:gd name="connsiteY2" fmla="*/ 56926 h 129055"/>
                <a:gd name="connsiteX3" fmla="*/ 125170 w 125170"/>
                <a:gd name="connsiteY3" fmla="*/ 0 h 129055"/>
                <a:gd name="connsiteX4" fmla="*/ 0 w 125170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70" h="129055">
                  <a:moveTo>
                    <a:pt x="0" y="72298"/>
                  </a:moveTo>
                  <a:lnTo>
                    <a:pt x="0" y="129055"/>
                  </a:lnTo>
                  <a:lnTo>
                    <a:pt x="125170" y="56926"/>
                  </a:lnTo>
                  <a:lnTo>
                    <a:pt x="125170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FDDB0371-5611-B97C-8375-06E478D7C76D}"/>
                </a:ext>
              </a:extLst>
            </p:cNvPr>
            <p:cNvSpPr/>
            <p:nvPr/>
          </p:nvSpPr>
          <p:spPr>
            <a:xfrm>
              <a:off x="10406266" y="2186219"/>
              <a:ext cx="125170" cy="129055"/>
            </a:xfrm>
            <a:custGeom>
              <a:avLst/>
              <a:gdLst>
                <a:gd name="connsiteX0" fmla="*/ 0 w 125170"/>
                <a:gd name="connsiteY0" fmla="*/ 72129 h 129055"/>
                <a:gd name="connsiteX1" fmla="*/ 0 w 125170"/>
                <a:gd name="connsiteY1" fmla="*/ 129055 h 129055"/>
                <a:gd name="connsiteX2" fmla="*/ 125170 w 125170"/>
                <a:gd name="connsiteY2" fmla="*/ 56757 h 129055"/>
                <a:gd name="connsiteX3" fmla="*/ 125170 w 125170"/>
                <a:gd name="connsiteY3" fmla="*/ 0 h 129055"/>
                <a:gd name="connsiteX4" fmla="*/ 0 w 125170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70" h="129055">
                  <a:moveTo>
                    <a:pt x="0" y="72129"/>
                  </a:moveTo>
                  <a:lnTo>
                    <a:pt x="0" y="129055"/>
                  </a:lnTo>
                  <a:lnTo>
                    <a:pt x="125170" y="56757"/>
                  </a:lnTo>
                  <a:lnTo>
                    <a:pt x="125170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2354241E-8BC9-7B3A-F0EB-E3A11AEC0C5F}"/>
                </a:ext>
              </a:extLst>
            </p:cNvPr>
            <p:cNvSpPr/>
            <p:nvPr/>
          </p:nvSpPr>
          <p:spPr>
            <a:xfrm>
              <a:off x="10593937" y="1990102"/>
              <a:ext cx="125169" cy="129055"/>
            </a:xfrm>
            <a:custGeom>
              <a:avLst/>
              <a:gdLst>
                <a:gd name="connsiteX0" fmla="*/ 0 w 125169"/>
                <a:gd name="connsiteY0" fmla="*/ 72129 h 129055"/>
                <a:gd name="connsiteX1" fmla="*/ 0 w 125169"/>
                <a:gd name="connsiteY1" fmla="*/ 129055 h 129055"/>
                <a:gd name="connsiteX2" fmla="*/ 125170 w 125169"/>
                <a:gd name="connsiteY2" fmla="*/ 56757 h 129055"/>
                <a:gd name="connsiteX3" fmla="*/ 125170 w 125169"/>
                <a:gd name="connsiteY3" fmla="*/ 0 h 129055"/>
                <a:gd name="connsiteX4" fmla="*/ 0 w 125169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69" h="129055">
                  <a:moveTo>
                    <a:pt x="0" y="72129"/>
                  </a:moveTo>
                  <a:lnTo>
                    <a:pt x="0" y="129055"/>
                  </a:lnTo>
                  <a:lnTo>
                    <a:pt x="125170" y="56757"/>
                  </a:lnTo>
                  <a:lnTo>
                    <a:pt x="125170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87A99DAF-A29D-4141-A272-771432757AA1}"/>
                </a:ext>
              </a:extLst>
            </p:cNvPr>
            <p:cNvSpPr/>
            <p:nvPr/>
          </p:nvSpPr>
          <p:spPr>
            <a:xfrm>
              <a:off x="10593937" y="2077772"/>
              <a:ext cx="125169" cy="129055"/>
            </a:xfrm>
            <a:custGeom>
              <a:avLst/>
              <a:gdLst>
                <a:gd name="connsiteX0" fmla="*/ 0 w 125169"/>
                <a:gd name="connsiteY0" fmla="*/ 72298 h 129055"/>
                <a:gd name="connsiteX1" fmla="*/ 0 w 125169"/>
                <a:gd name="connsiteY1" fmla="*/ 129055 h 129055"/>
                <a:gd name="connsiteX2" fmla="*/ 125170 w 125169"/>
                <a:gd name="connsiteY2" fmla="*/ 56926 h 129055"/>
                <a:gd name="connsiteX3" fmla="*/ 125170 w 125169"/>
                <a:gd name="connsiteY3" fmla="*/ 0 h 129055"/>
                <a:gd name="connsiteX4" fmla="*/ 0 w 125169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69" h="129055">
                  <a:moveTo>
                    <a:pt x="0" y="72298"/>
                  </a:moveTo>
                  <a:lnTo>
                    <a:pt x="0" y="129055"/>
                  </a:lnTo>
                  <a:lnTo>
                    <a:pt x="125170" y="56926"/>
                  </a:lnTo>
                  <a:lnTo>
                    <a:pt x="125170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41A36D3F-3A49-BC72-69A0-CA8B1189C157}"/>
                </a:ext>
              </a:extLst>
            </p:cNvPr>
            <p:cNvSpPr/>
            <p:nvPr/>
          </p:nvSpPr>
          <p:spPr>
            <a:xfrm>
              <a:off x="10781608" y="1881655"/>
              <a:ext cx="125001" cy="129055"/>
            </a:xfrm>
            <a:custGeom>
              <a:avLst/>
              <a:gdLst>
                <a:gd name="connsiteX0" fmla="*/ 0 w 125001"/>
                <a:gd name="connsiteY0" fmla="*/ 72298 h 129055"/>
                <a:gd name="connsiteX1" fmla="*/ 0 w 125001"/>
                <a:gd name="connsiteY1" fmla="*/ 129055 h 129055"/>
                <a:gd name="connsiteX2" fmla="*/ 125001 w 125001"/>
                <a:gd name="connsiteY2" fmla="*/ 56926 h 129055"/>
                <a:gd name="connsiteX3" fmla="*/ 125001 w 125001"/>
                <a:gd name="connsiteY3" fmla="*/ 0 h 129055"/>
                <a:gd name="connsiteX4" fmla="*/ 0 w 125001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298"/>
                  </a:moveTo>
                  <a:lnTo>
                    <a:pt x="0" y="129055"/>
                  </a:lnTo>
                  <a:lnTo>
                    <a:pt x="125001" y="56926"/>
                  </a:lnTo>
                  <a:lnTo>
                    <a:pt x="125001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6CE44D69-9FE5-43E4-AB36-02C334A9BDFB}"/>
                </a:ext>
              </a:extLst>
            </p:cNvPr>
            <p:cNvSpPr/>
            <p:nvPr/>
          </p:nvSpPr>
          <p:spPr>
            <a:xfrm>
              <a:off x="10781608" y="1969493"/>
              <a:ext cx="125001" cy="129055"/>
            </a:xfrm>
            <a:custGeom>
              <a:avLst/>
              <a:gdLst>
                <a:gd name="connsiteX0" fmla="*/ 0 w 125001"/>
                <a:gd name="connsiteY0" fmla="*/ 72129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129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079C6C04-D857-6C5A-529E-E2B2C946E89E}"/>
                </a:ext>
              </a:extLst>
            </p:cNvPr>
            <p:cNvSpPr/>
            <p:nvPr/>
          </p:nvSpPr>
          <p:spPr>
            <a:xfrm>
              <a:off x="10030925" y="2206827"/>
              <a:ext cx="312841" cy="325003"/>
            </a:xfrm>
            <a:custGeom>
              <a:avLst/>
              <a:gdLst>
                <a:gd name="connsiteX0" fmla="*/ 0 w 312841"/>
                <a:gd name="connsiteY0" fmla="*/ 180576 h 325003"/>
                <a:gd name="connsiteX1" fmla="*/ 312841 w 312841"/>
                <a:gd name="connsiteY1" fmla="*/ 0 h 325003"/>
                <a:gd name="connsiteX2" fmla="*/ 312841 w 312841"/>
                <a:gd name="connsiteY2" fmla="*/ 144427 h 325003"/>
                <a:gd name="connsiteX3" fmla="*/ 169 w 312841"/>
                <a:gd name="connsiteY3" fmla="*/ 325003 h 325003"/>
                <a:gd name="connsiteX4" fmla="*/ 0 w 312841"/>
                <a:gd name="connsiteY4" fmla="*/ 180576 h 32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841" h="325003">
                  <a:moveTo>
                    <a:pt x="0" y="180576"/>
                  </a:moveTo>
                  <a:lnTo>
                    <a:pt x="312841" y="0"/>
                  </a:lnTo>
                  <a:lnTo>
                    <a:pt x="312841" y="144427"/>
                  </a:lnTo>
                  <a:lnTo>
                    <a:pt x="169" y="325003"/>
                  </a:lnTo>
                  <a:lnTo>
                    <a:pt x="0" y="180576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4EA98E53-B520-7167-E590-8DAE259283EF}"/>
                </a:ext>
              </a:extLst>
            </p:cNvPr>
            <p:cNvSpPr/>
            <p:nvPr/>
          </p:nvSpPr>
          <p:spPr>
            <a:xfrm>
              <a:off x="10969279" y="1701585"/>
              <a:ext cx="250847" cy="288516"/>
            </a:xfrm>
            <a:custGeom>
              <a:avLst/>
              <a:gdLst>
                <a:gd name="connsiteX0" fmla="*/ 0 w 250847"/>
                <a:gd name="connsiteY0" fmla="*/ 144089 h 288516"/>
                <a:gd name="connsiteX1" fmla="*/ 250847 w 250847"/>
                <a:gd name="connsiteY1" fmla="*/ 0 h 288516"/>
                <a:gd name="connsiteX2" fmla="*/ 250847 w 250847"/>
                <a:gd name="connsiteY2" fmla="*/ 143752 h 288516"/>
                <a:gd name="connsiteX3" fmla="*/ 0 w 250847"/>
                <a:gd name="connsiteY3" fmla="*/ 288516 h 288516"/>
                <a:gd name="connsiteX4" fmla="*/ 0 w 250847"/>
                <a:gd name="connsiteY4" fmla="*/ 144089 h 28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847" h="288516">
                  <a:moveTo>
                    <a:pt x="0" y="144089"/>
                  </a:moveTo>
                  <a:lnTo>
                    <a:pt x="250847" y="0"/>
                  </a:lnTo>
                  <a:lnTo>
                    <a:pt x="250847" y="143752"/>
                  </a:lnTo>
                  <a:lnTo>
                    <a:pt x="0" y="288516"/>
                  </a:lnTo>
                  <a:lnTo>
                    <a:pt x="0" y="14408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2" name="Forma Livre: Forma 71">
              <a:extLst>
                <a:ext uri="{FF2B5EF4-FFF2-40B4-BE49-F238E27FC236}">
                  <a16:creationId xmlns:a16="http://schemas.microsoft.com/office/drawing/2014/main" id="{41E8D99A-A089-2283-8D02-1D378B8B441E}"/>
                </a:ext>
              </a:extLst>
            </p:cNvPr>
            <p:cNvSpPr/>
            <p:nvPr/>
          </p:nvSpPr>
          <p:spPr>
            <a:xfrm>
              <a:off x="11282120" y="1592800"/>
              <a:ext cx="125001" cy="129055"/>
            </a:xfrm>
            <a:custGeom>
              <a:avLst/>
              <a:gdLst>
                <a:gd name="connsiteX0" fmla="*/ 0 w 125001"/>
                <a:gd name="connsiteY0" fmla="*/ 72298 h 129055"/>
                <a:gd name="connsiteX1" fmla="*/ 0 w 125001"/>
                <a:gd name="connsiteY1" fmla="*/ 129055 h 129055"/>
                <a:gd name="connsiteX2" fmla="*/ 125001 w 125001"/>
                <a:gd name="connsiteY2" fmla="*/ 56926 h 129055"/>
                <a:gd name="connsiteX3" fmla="*/ 125001 w 125001"/>
                <a:gd name="connsiteY3" fmla="*/ 0 h 129055"/>
                <a:gd name="connsiteX4" fmla="*/ 0 w 125001"/>
                <a:gd name="connsiteY4" fmla="*/ 72298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298"/>
                  </a:moveTo>
                  <a:lnTo>
                    <a:pt x="0" y="129055"/>
                  </a:lnTo>
                  <a:lnTo>
                    <a:pt x="125001" y="56926"/>
                  </a:lnTo>
                  <a:lnTo>
                    <a:pt x="125001" y="0"/>
                  </a:lnTo>
                  <a:lnTo>
                    <a:pt x="0" y="72298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270522F8-CD4A-696F-CF80-CA71B7F6A653}"/>
                </a:ext>
              </a:extLst>
            </p:cNvPr>
            <p:cNvSpPr/>
            <p:nvPr/>
          </p:nvSpPr>
          <p:spPr>
            <a:xfrm>
              <a:off x="11282120" y="1680639"/>
              <a:ext cx="125001" cy="129055"/>
            </a:xfrm>
            <a:custGeom>
              <a:avLst/>
              <a:gdLst>
                <a:gd name="connsiteX0" fmla="*/ 0 w 125001"/>
                <a:gd name="connsiteY0" fmla="*/ 72129 h 129055"/>
                <a:gd name="connsiteX1" fmla="*/ 0 w 125001"/>
                <a:gd name="connsiteY1" fmla="*/ 129055 h 129055"/>
                <a:gd name="connsiteX2" fmla="*/ 125001 w 125001"/>
                <a:gd name="connsiteY2" fmla="*/ 56757 h 129055"/>
                <a:gd name="connsiteX3" fmla="*/ 125001 w 125001"/>
                <a:gd name="connsiteY3" fmla="*/ 0 h 129055"/>
                <a:gd name="connsiteX4" fmla="*/ 0 w 125001"/>
                <a:gd name="connsiteY4" fmla="*/ 72129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001" h="129055">
                  <a:moveTo>
                    <a:pt x="0" y="72129"/>
                  </a:moveTo>
                  <a:lnTo>
                    <a:pt x="0" y="129055"/>
                  </a:lnTo>
                  <a:lnTo>
                    <a:pt x="125001" y="56757"/>
                  </a:lnTo>
                  <a:lnTo>
                    <a:pt x="125001" y="0"/>
                  </a:lnTo>
                  <a:lnTo>
                    <a:pt x="0" y="72129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B16FAE4A-97E6-467D-01D9-3BF0E5C88DC9}"/>
                </a:ext>
              </a:extLst>
            </p:cNvPr>
            <p:cNvSpPr/>
            <p:nvPr/>
          </p:nvSpPr>
          <p:spPr>
            <a:xfrm>
              <a:off x="8992232" y="2841124"/>
              <a:ext cx="64696" cy="325172"/>
            </a:xfrm>
            <a:custGeom>
              <a:avLst/>
              <a:gdLst>
                <a:gd name="connsiteX0" fmla="*/ 64697 w 64696"/>
                <a:gd name="connsiteY0" fmla="*/ 36656 h 325172"/>
                <a:gd name="connsiteX1" fmla="*/ 0 w 64696"/>
                <a:gd name="connsiteY1" fmla="*/ 0 h 325172"/>
                <a:gd name="connsiteX2" fmla="*/ 0 w 64696"/>
                <a:gd name="connsiteY2" fmla="*/ 289023 h 325172"/>
                <a:gd name="connsiteX3" fmla="*/ 64697 w 64696"/>
                <a:gd name="connsiteY3" fmla="*/ 325172 h 325172"/>
                <a:gd name="connsiteX4" fmla="*/ 64697 w 64696"/>
                <a:gd name="connsiteY4" fmla="*/ 36656 h 32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696" h="325172">
                  <a:moveTo>
                    <a:pt x="64697" y="36656"/>
                  </a:moveTo>
                  <a:lnTo>
                    <a:pt x="0" y="0"/>
                  </a:lnTo>
                  <a:lnTo>
                    <a:pt x="0" y="289023"/>
                  </a:lnTo>
                  <a:lnTo>
                    <a:pt x="64697" y="325172"/>
                  </a:lnTo>
                  <a:lnTo>
                    <a:pt x="64697" y="36656"/>
                  </a:lnTo>
                  <a:close/>
                </a:path>
              </a:pathLst>
            </a:custGeom>
            <a:solidFill>
              <a:srgbClr val="E0E0E0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75" name="Gráfico 1">
              <a:extLst>
                <a:ext uri="{FF2B5EF4-FFF2-40B4-BE49-F238E27FC236}">
                  <a16:creationId xmlns:a16="http://schemas.microsoft.com/office/drawing/2014/main" id="{F1320D69-76F7-2BCB-0533-AD98470663DA}"/>
                </a:ext>
              </a:extLst>
            </p:cNvPr>
            <p:cNvGrpSpPr/>
            <p:nvPr/>
          </p:nvGrpSpPr>
          <p:grpSpPr>
            <a:xfrm>
              <a:off x="9149328" y="1872871"/>
              <a:ext cx="2260327" cy="3136011"/>
              <a:chOff x="9149328" y="1872871"/>
              <a:chExt cx="2260327" cy="3136011"/>
            </a:xfrm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3AE8E4D9-81DF-7883-8B0D-EFCD17311845}"/>
                  </a:ext>
                </a:extLst>
              </p:cNvPr>
              <p:cNvSpPr/>
              <p:nvPr/>
            </p:nvSpPr>
            <p:spPr>
              <a:xfrm>
                <a:off x="9436831" y="2987071"/>
                <a:ext cx="280408" cy="291557"/>
              </a:xfrm>
              <a:custGeom>
                <a:avLst/>
                <a:gdLst>
                  <a:gd name="connsiteX0" fmla="*/ 0 w 280408"/>
                  <a:gd name="connsiteY0" fmla="*/ 161995 h 291557"/>
                  <a:gd name="connsiteX1" fmla="*/ 280408 w 280408"/>
                  <a:gd name="connsiteY1" fmla="*/ 0 h 291557"/>
                  <a:gd name="connsiteX2" fmla="*/ 280408 w 280408"/>
                  <a:gd name="connsiteY2" fmla="*/ 129393 h 291557"/>
                  <a:gd name="connsiteX3" fmla="*/ 0 w 280408"/>
                  <a:gd name="connsiteY3" fmla="*/ 291557 h 291557"/>
                  <a:gd name="connsiteX4" fmla="*/ 0 w 280408"/>
                  <a:gd name="connsiteY4" fmla="*/ 161995 h 291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08" h="291557">
                    <a:moveTo>
                      <a:pt x="0" y="161995"/>
                    </a:moveTo>
                    <a:lnTo>
                      <a:pt x="280408" y="0"/>
                    </a:lnTo>
                    <a:lnTo>
                      <a:pt x="280408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chemeClr val="accent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C2EDC6B8-2B3E-1377-6FCB-8914CEA3D9CE}"/>
                  </a:ext>
                </a:extLst>
              </p:cNvPr>
              <p:cNvSpPr/>
              <p:nvPr/>
            </p:nvSpPr>
            <p:spPr>
              <a:xfrm>
                <a:off x="9436831" y="4024413"/>
                <a:ext cx="280408" cy="291388"/>
              </a:xfrm>
              <a:custGeom>
                <a:avLst/>
                <a:gdLst>
                  <a:gd name="connsiteX0" fmla="*/ 0 w 280408"/>
                  <a:gd name="connsiteY0" fmla="*/ 161826 h 291388"/>
                  <a:gd name="connsiteX1" fmla="*/ 280408 w 280408"/>
                  <a:gd name="connsiteY1" fmla="*/ 0 h 291388"/>
                  <a:gd name="connsiteX2" fmla="*/ 280408 w 280408"/>
                  <a:gd name="connsiteY2" fmla="*/ 129224 h 291388"/>
                  <a:gd name="connsiteX3" fmla="*/ 0 w 280408"/>
                  <a:gd name="connsiteY3" fmla="*/ 291388 h 291388"/>
                  <a:gd name="connsiteX4" fmla="*/ 0 w 280408"/>
                  <a:gd name="connsiteY4" fmla="*/ 161826 h 29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08" h="291388">
                    <a:moveTo>
                      <a:pt x="0" y="161826"/>
                    </a:moveTo>
                    <a:lnTo>
                      <a:pt x="280408" y="0"/>
                    </a:lnTo>
                    <a:lnTo>
                      <a:pt x="280408" y="129224"/>
                    </a:lnTo>
                    <a:lnTo>
                      <a:pt x="0" y="291388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95B39ACC-BD54-7226-1454-FBB4312B759A}"/>
                  </a:ext>
                </a:extLst>
              </p:cNvPr>
              <p:cNvSpPr/>
              <p:nvPr/>
            </p:nvSpPr>
            <p:spPr>
              <a:xfrm>
                <a:off x="9436831" y="4153975"/>
                <a:ext cx="280408" cy="291556"/>
              </a:xfrm>
              <a:custGeom>
                <a:avLst/>
                <a:gdLst>
                  <a:gd name="connsiteX0" fmla="*/ 0 w 280408"/>
                  <a:gd name="connsiteY0" fmla="*/ 161995 h 291556"/>
                  <a:gd name="connsiteX1" fmla="*/ 280408 w 280408"/>
                  <a:gd name="connsiteY1" fmla="*/ 0 h 291556"/>
                  <a:gd name="connsiteX2" fmla="*/ 280408 w 280408"/>
                  <a:gd name="connsiteY2" fmla="*/ 129393 h 291556"/>
                  <a:gd name="connsiteX3" fmla="*/ 0 w 280408"/>
                  <a:gd name="connsiteY3" fmla="*/ 291557 h 291556"/>
                  <a:gd name="connsiteX4" fmla="*/ 0 w 280408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08" h="291556">
                    <a:moveTo>
                      <a:pt x="0" y="161995"/>
                    </a:moveTo>
                    <a:lnTo>
                      <a:pt x="280408" y="0"/>
                    </a:lnTo>
                    <a:lnTo>
                      <a:pt x="280408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50BB544B-D615-3ABB-06D2-0BE41C75E26C}"/>
                  </a:ext>
                </a:extLst>
              </p:cNvPr>
              <p:cNvSpPr/>
              <p:nvPr/>
            </p:nvSpPr>
            <p:spPr>
              <a:xfrm>
                <a:off x="9436831" y="4153975"/>
                <a:ext cx="280408" cy="291556"/>
              </a:xfrm>
              <a:custGeom>
                <a:avLst/>
                <a:gdLst>
                  <a:gd name="connsiteX0" fmla="*/ 0 w 280408"/>
                  <a:gd name="connsiteY0" fmla="*/ 161995 h 291556"/>
                  <a:gd name="connsiteX1" fmla="*/ 280408 w 280408"/>
                  <a:gd name="connsiteY1" fmla="*/ 0 h 291556"/>
                  <a:gd name="connsiteX2" fmla="*/ 280408 w 280408"/>
                  <a:gd name="connsiteY2" fmla="*/ 129393 h 291556"/>
                  <a:gd name="connsiteX3" fmla="*/ 0 w 280408"/>
                  <a:gd name="connsiteY3" fmla="*/ 291557 h 291556"/>
                  <a:gd name="connsiteX4" fmla="*/ 0 w 280408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08" h="291556">
                    <a:moveTo>
                      <a:pt x="0" y="161995"/>
                    </a:moveTo>
                    <a:lnTo>
                      <a:pt x="280408" y="0"/>
                    </a:lnTo>
                    <a:lnTo>
                      <a:pt x="280408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FFFFFF">
                  <a:alpha val="8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A71918E2-5DB9-BA6B-55F7-AB2360D6BE67}"/>
                  </a:ext>
                </a:extLst>
              </p:cNvPr>
              <p:cNvSpPr/>
              <p:nvPr/>
            </p:nvSpPr>
            <p:spPr>
              <a:xfrm>
                <a:off x="11120970" y="3051937"/>
                <a:ext cx="280577" cy="291388"/>
              </a:xfrm>
              <a:custGeom>
                <a:avLst/>
                <a:gdLst>
                  <a:gd name="connsiteX0" fmla="*/ 0 w 280577"/>
                  <a:gd name="connsiteY0" fmla="*/ 161826 h 291388"/>
                  <a:gd name="connsiteX1" fmla="*/ 280577 w 280577"/>
                  <a:gd name="connsiteY1" fmla="*/ 0 h 291388"/>
                  <a:gd name="connsiteX2" fmla="*/ 280577 w 280577"/>
                  <a:gd name="connsiteY2" fmla="*/ 129224 h 291388"/>
                  <a:gd name="connsiteX3" fmla="*/ 0 w 280577"/>
                  <a:gd name="connsiteY3" fmla="*/ 291388 h 291388"/>
                  <a:gd name="connsiteX4" fmla="*/ 0 w 280577"/>
                  <a:gd name="connsiteY4" fmla="*/ 161826 h 29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388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388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4AF0BF3A-B1E4-3C6A-F11E-F1B9A1F61A5A}"/>
                  </a:ext>
                </a:extLst>
              </p:cNvPr>
              <p:cNvSpPr/>
              <p:nvPr/>
            </p:nvSpPr>
            <p:spPr>
              <a:xfrm>
                <a:off x="11120970" y="3051937"/>
                <a:ext cx="280577" cy="291388"/>
              </a:xfrm>
              <a:custGeom>
                <a:avLst/>
                <a:gdLst>
                  <a:gd name="connsiteX0" fmla="*/ 0 w 280577"/>
                  <a:gd name="connsiteY0" fmla="*/ 161826 h 291388"/>
                  <a:gd name="connsiteX1" fmla="*/ 280577 w 280577"/>
                  <a:gd name="connsiteY1" fmla="*/ 0 h 291388"/>
                  <a:gd name="connsiteX2" fmla="*/ 280577 w 280577"/>
                  <a:gd name="connsiteY2" fmla="*/ 129224 h 291388"/>
                  <a:gd name="connsiteX3" fmla="*/ 0 w 280577"/>
                  <a:gd name="connsiteY3" fmla="*/ 291388 h 291388"/>
                  <a:gd name="connsiteX4" fmla="*/ 0 w 280577"/>
                  <a:gd name="connsiteY4" fmla="*/ 161826 h 29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388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388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26DD6650-90EC-0539-4D2B-F0CA8EF8FF91}"/>
                  </a:ext>
                </a:extLst>
              </p:cNvPr>
              <p:cNvSpPr/>
              <p:nvPr/>
            </p:nvSpPr>
            <p:spPr>
              <a:xfrm>
                <a:off x="11120970" y="3181499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AFAD0130-1EC1-2828-2D12-9F6199B1A8FA}"/>
                  </a:ext>
                </a:extLst>
              </p:cNvPr>
              <p:cNvSpPr/>
              <p:nvPr/>
            </p:nvSpPr>
            <p:spPr>
              <a:xfrm>
                <a:off x="11120970" y="3181499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D5B1F800-E22A-1B9D-3269-7EFCBB6FB809}"/>
                  </a:ext>
                </a:extLst>
              </p:cNvPr>
              <p:cNvSpPr/>
              <p:nvPr/>
            </p:nvSpPr>
            <p:spPr>
              <a:xfrm>
                <a:off x="11120970" y="3311230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C8F535B0-E048-1D34-592E-6D6094A4C1DA}"/>
                  </a:ext>
                </a:extLst>
              </p:cNvPr>
              <p:cNvSpPr/>
              <p:nvPr/>
            </p:nvSpPr>
            <p:spPr>
              <a:xfrm>
                <a:off x="11120970" y="3311230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78102F55-1629-8555-662E-0AC5443BCFF2}"/>
                  </a:ext>
                </a:extLst>
              </p:cNvPr>
              <p:cNvSpPr/>
              <p:nvPr/>
            </p:nvSpPr>
            <p:spPr>
              <a:xfrm>
                <a:off x="11120970" y="3440961"/>
                <a:ext cx="280577" cy="291388"/>
              </a:xfrm>
              <a:custGeom>
                <a:avLst/>
                <a:gdLst>
                  <a:gd name="connsiteX0" fmla="*/ 0 w 280577"/>
                  <a:gd name="connsiteY0" fmla="*/ 161826 h 291388"/>
                  <a:gd name="connsiteX1" fmla="*/ 280577 w 280577"/>
                  <a:gd name="connsiteY1" fmla="*/ 0 h 291388"/>
                  <a:gd name="connsiteX2" fmla="*/ 280577 w 280577"/>
                  <a:gd name="connsiteY2" fmla="*/ 129224 h 291388"/>
                  <a:gd name="connsiteX3" fmla="*/ 0 w 280577"/>
                  <a:gd name="connsiteY3" fmla="*/ 291388 h 291388"/>
                  <a:gd name="connsiteX4" fmla="*/ 0 w 280577"/>
                  <a:gd name="connsiteY4" fmla="*/ 161826 h 29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388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388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732D5AC4-8EB8-0E23-A416-96D678F9AD77}"/>
                  </a:ext>
                </a:extLst>
              </p:cNvPr>
              <p:cNvSpPr/>
              <p:nvPr/>
            </p:nvSpPr>
            <p:spPr>
              <a:xfrm>
                <a:off x="11120970" y="3440961"/>
                <a:ext cx="280577" cy="291388"/>
              </a:xfrm>
              <a:custGeom>
                <a:avLst/>
                <a:gdLst>
                  <a:gd name="connsiteX0" fmla="*/ 0 w 280577"/>
                  <a:gd name="connsiteY0" fmla="*/ 161826 h 291388"/>
                  <a:gd name="connsiteX1" fmla="*/ 280577 w 280577"/>
                  <a:gd name="connsiteY1" fmla="*/ 0 h 291388"/>
                  <a:gd name="connsiteX2" fmla="*/ 280577 w 280577"/>
                  <a:gd name="connsiteY2" fmla="*/ 129224 h 291388"/>
                  <a:gd name="connsiteX3" fmla="*/ 0 w 280577"/>
                  <a:gd name="connsiteY3" fmla="*/ 291388 h 291388"/>
                  <a:gd name="connsiteX4" fmla="*/ 0 w 280577"/>
                  <a:gd name="connsiteY4" fmla="*/ 161826 h 29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388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388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1127A7F4-2AE1-3EAD-609B-6A5BD9EE64A7}"/>
                  </a:ext>
                </a:extLst>
              </p:cNvPr>
              <p:cNvSpPr/>
              <p:nvPr/>
            </p:nvSpPr>
            <p:spPr>
              <a:xfrm>
                <a:off x="9717239" y="3602956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E55F2813-B190-A799-3550-4F03A74188EC}"/>
                  </a:ext>
                </a:extLst>
              </p:cNvPr>
              <p:cNvSpPr/>
              <p:nvPr/>
            </p:nvSpPr>
            <p:spPr>
              <a:xfrm>
                <a:off x="9717239" y="3602956"/>
                <a:ext cx="280577" cy="291556"/>
              </a:xfrm>
              <a:custGeom>
                <a:avLst/>
                <a:gdLst>
                  <a:gd name="connsiteX0" fmla="*/ 0 w 280577"/>
                  <a:gd name="connsiteY0" fmla="*/ 161995 h 291556"/>
                  <a:gd name="connsiteX1" fmla="*/ 280577 w 280577"/>
                  <a:gd name="connsiteY1" fmla="*/ 0 h 291556"/>
                  <a:gd name="connsiteX2" fmla="*/ 280577 w 280577"/>
                  <a:gd name="connsiteY2" fmla="*/ 129393 h 291556"/>
                  <a:gd name="connsiteX3" fmla="*/ 0 w 280577"/>
                  <a:gd name="connsiteY3" fmla="*/ 291557 h 291556"/>
                  <a:gd name="connsiteX4" fmla="*/ 0 w 280577"/>
                  <a:gd name="connsiteY4" fmla="*/ 161995 h 29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6">
                    <a:moveTo>
                      <a:pt x="0" y="161995"/>
                    </a:moveTo>
                    <a:lnTo>
                      <a:pt x="280577" y="0"/>
                    </a:lnTo>
                    <a:lnTo>
                      <a:pt x="280577" y="129393"/>
                    </a:lnTo>
                    <a:lnTo>
                      <a:pt x="0" y="291557"/>
                    </a:lnTo>
                    <a:lnTo>
                      <a:pt x="0" y="161995"/>
                    </a:lnTo>
                    <a:close/>
                  </a:path>
                </a:pathLst>
              </a:custGeom>
              <a:solidFill>
                <a:schemeClr val="accent3">
                  <a:alpha val="3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71724F5A-919D-951F-ECE2-D8787FC26CAE}"/>
                  </a:ext>
                </a:extLst>
              </p:cNvPr>
              <p:cNvSpPr/>
              <p:nvPr/>
            </p:nvSpPr>
            <p:spPr>
              <a:xfrm>
                <a:off x="10279069" y="2630480"/>
                <a:ext cx="280577" cy="291557"/>
              </a:xfrm>
              <a:custGeom>
                <a:avLst/>
                <a:gdLst>
                  <a:gd name="connsiteX0" fmla="*/ 0 w 280577"/>
                  <a:gd name="connsiteY0" fmla="*/ 161826 h 291557"/>
                  <a:gd name="connsiteX1" fmla="*/ 280577 w 280577"/>
                  <a:gd name="connsiteY1" fmla="*/ 0 h 291557"/>
                  <a:gd name="connsiteX2" fmla="*/ 280577 w 280577"/>
                  <a:gd name="connsiteY2" fmla="*/ 129224 h 291557"/>
                  <a:gd name="connsiteX3" fmla="*/ 0 w 280577"/>
                  <a:gd name="connsiteY3" fmla="*/ 291557 h 291557"/>
                  <a:gd name="connsiteX4" fmla="*/ 0 w 280577"/>
                  <a:gd name="connsiteY4" fmla="*/ 161826 h 291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7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557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CA236F64-3468-B1FB-959C-4CA51EC5011E}"/>
                  </a:ext>
                </a:extLst>
              </p:cNvPr>
              <p:cNvSpPr/>
              <p:nvPr/>
            </p:nvSpPr>
            <p:spPr>
              <a:xfrm>
                <a:off x="10279069" y="2630480"/>
                <a:ext cx="280577" cy="291557"/>
              </a:xfrm>
              <a:custGeom>
                <a:avLst/>
                <a:gdLst>
                  <a:gd name="connsiteX0" fmla="*/ 0 w 280577"/>
                  <a:gd name="connsiteY0" fmla="*/ 161826 h 291557"/>
                  <a:gd name="connsiteX1" fmla="*/ 280577 w 280577"/>
                  <a:gd name="connsiteY1" fmla="*/ 0 h 291557"/>
                  <a:gd name="connsiteX2" fmla="*/ 280577 w 280577"/>
                  <a:gd name="connsiteY2" fmla="*/ 129224 h 291557"/>
                  <a:gd name="connsiteX3" fmla="*/ 0 w 280577"/>
                  <a:gd name="connsiteY3" fmla="*/ 291557 h 291557"/>
                  <a:gd name="connsiteX4" fmla="*/ 0 w 280577"/>
                  <a:gd name="connsiteY4" fmla="*/ 161826 h 291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7" h="291557">
                    <a:moveTo>
                      <a:pt x="0" y="161826"/>
                    </a:moveTo>
                    <a:lnTo>
                      <a:pt x="280577" y="0"/>
                    </a:lnTo>
                    <a:lnTo>
                      <a:pt x="280577" y="129224"/>
                    </a:lnTo>
                    <a:lnTo>
                      <a:pt x="0" y="291557"/>
                    </a:lnTo>
                    <a:lnTo>
                      <a:pt x="0" y="161826"/>
                    </a:lnTo>
                    <a:close/>
                  </a:path>
                </a:pathLst>
              </a:custGeom>
              <a:solidFill>
                <a:srgbClr val="FFFFFF">
                  <a:alpha val="6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35DFB251-94C7-067D-E24E-F58C5F9C2F61}"/>
                  </a:ext>
                </a:extLst>
              </p:cNvPr>
              <p:cNvSpPr/>
              <p:nvPr/>
            </p:nvSpPr>
            <p:spPr>
              <a:xfrm>
                <a:off x="9149328" y="1872871"/>
                <a:ext cx="2260327" cy="3136011"/>
              </a:xfrm>
              <a:custGeom>
                <a:avLst/>
                <a:gdLst>
                  <a:gd name="connsiteX0" fmla="*/ 3378 w 2260327"/>
                  <a:gd name="connsiteY0" fmla="*/ 1302716 h 3136011"/>
                  <a:gd name="connsiteX1" fmla="*/ 0 w 2260327"/>
                  <a:gd name="connsiteY1" fmla="*/ 1304574 h 3136011"/>
                  <a:gd name="connsiteX2" fmla="*/ 0 w 2260327"/>
                  <a:gd name="connsiteY2" fmla="*/ 3136012 h 3136011"/>
                  <a:gd name="connsiteX3" fmla="*/ 2260327 w 2260327"/>
                  <a:gd name="connsiteY3" fmla="*/ 1831269 h 3136011"/>
                  <a:gd name="connsiteX4" fmla="*/ 2260327 w 2260327"/>
                  <a:gd name="connsiteY4" fmla="*/ 0 h 3136011"/>
                  <a:gd name="connsiteX5" fmla="*/ 280746 w 2260327"/>
                  <a:gd name="connsiteY5" fmla="*/ 2958138 h 3136011"/>
                  <a:gd name="connsiteX6" fmla="*/ 13683 w 2260327"/>
                  <a:gd name="connsiteY6" fmla="*/ 3111856 h 3136011"/>
                  <a:gd name="connsiteX7" fmla="*/ 13683 w 2260327"/>
                  <a:gd name="connsiteY7" fmla="*/ 2998679 h 3136011"/>
                  <a:gd name="connsiteX8" fmla="*/ 280746 w 2260327"/>
                  <a:gd name="connsiteY8" fmla="*/ 2844455 h 3136011"/>
                  <a:gd name="connsiteX9" fmla="*/ 280746 w 2260327"/>
                  <a:gd name="connsiteY9" fmla="*/ 2828914 h 3136011"/>
                  <a:gd name="connsiteX10" fmla="*/ 13683 w 2260327"/>
                  <a:gd name="connsiteY10" fmla="*/ 2982632 h 3136011"/>
                  <a:gd name="connsiteX11" fmla="*/ 13683 w 2260327"/>
                  <a:gd name="connsiteY11" fmla="*/ 2868948 h 3136011"/>
                  <a:gd name="connsiteX12" fmla="*/ 280746 w 2260327"/>
                  <a:gd name="connsiteY12" fmla="*/ 2714893 h 3136011"/>
                  <a:gd name="connsiteX13" fmla="*/ 280746 w 2260327"/>
                  <a:gd name="connsiteY13" fmla="*/ 2699183 h 3136011"/>
                  <a:gd name="connsiteX14" fmla="*/ 13683 w 2260327"/>
                  <a:gd name="connsiteY14" fmla="*/ 2852901 h 3136011"/>
                  <a:gd name="connsiteX15" fmla="*/ 13683 w 2260327"/>
                  <a:gd name="connsiteY15" fmla="*/ 2738542 h 3136011"/>
                  <a:gd name="connsiteX16" fmla="*/ 280746 w 2260327"/>
                  <a:gd name="connsiteY16" fmla="*/ 2584486 h 3136011"/>
                  <a:gd name="connsiteX17" fmla="*/ 280746 w 2260327"/>
                  <a:gd name="connsiteY17" fmla="*/ 2569452 h 3136011"/>
                  <a:gd name="connsiteX18" fmla="*/ 13683 w 2260327"/>
                  <a:gd name="connsiteY18" fmla="*/ 2723170 h 3136011"/>
                  <a:gd name="connsiteX19" fmla="*/ 13683 w 2260327"/>
                  <a:gd name="connsiteY19" fmla="*/ 2609486 h 3136011"/>
                  <a:gd name="connsiteX20" fmla="*/ 280746 w 2260327"/>
                  <a:gd name="connsiteY20" fmla="*/ 2455431 h 3136011"/>
                  <a:gd name="connsiteX21" fmla="*/ 280746 w 2260327"/>
                  <a:gd name="connsiteY21" fmla="*/ 2439890 h 3136011"/>
                  <a:gd name="connsiteX22" fmla="*/ 13683 w 2260327"/>
                  <a:gd name="connsiteY22" fmla="*/ 2593608 h 3136011"/>
                  <a:gd name="connsiteX23" fmla="*/ 13683 w 2260327"/>
                  <a:gd name="connsiteY23" fmla="*/ 2479755 h 3136011"/>
                  <a:gd name="connsiteX24" fmla="*/ 280746 w 2260327"/>
                  <a:gd name="connsiteY24" fmla="*/ 2325700 h 3136011"/>
                  <a:gd name="connsiteX25" fmla="*/ 280746 w 2260327"/>
                  <a:gd name="connsiteY25" fmla="*/ 2309990 h 3136011"/>
                  <a:gd name="connsiteX26" fmla="*/ 13683 w 2260327"/>
                  <a:gd name="connsiteY26" fmla="*/ 2463877 h 3136011"/>
                  <a:gd name="connsiteX27" fmla="*/ 13683 w 2260327"/>
                  <a:gd name="connsiteY27" fmla="*/ 2350024 h 3136011"/>
                  <a:gd name="connsiteX28" fmla="*/ 280746 w 2260327"/>
                  <a:gd name="connsiteY28" fmla="*/ 2196137 h 3136011"/>
                  <a:gd name="connsiteX29" fmla="*/ 280746 w 2260327"/>
                  <a:gd name="connsiteY29" fmla="*/ 2180428 h 3136011"/>
                  <a:gd name="connsiteX30" fmla="*/ 13683 w 2260327"/>
                  <a:gd name="connsiteY30" fmla="*/ 2334146 h 3136011"/>
                  <a:gd name="connsiteX31" fmla="*/ 13683 w 2260327"/>
                  <a:gd name="connsiteY31" fmla="*/ 2220462 h 3136011"/>
                  <a:gd name="connsiteX32" fmla="*/ 280746 w 2260327"/>
                  <a:gd name="connsiteY32" fmla="*/ 2066406 h 3136011"/>
                  <a:gd name="connsiteX33" fmla="*/ 280746 w 2260327"/>
                  <a:gd name="connsiteY33" fmla="*/ 2050865 h 3136011"/>
                  <a:gd name="connsiteX34" fmla="*/ 13683 w 2260327"/>
                  <a:gd name="connsiteY34" fmla="*/ 2204415 h 3136011"/>
                  <a:gd name="connsiteX35" fmla="*/ 13683 w 2260327"/>
                  <a:gd name="connsiteY35" fmla="*/ 2090731 h 3136011"/>
                  <a:gd name="connsiteX36" fmla="*/ 280746 w 2260327"/>
                  <a:gd name="connsiteY36" fmla="*/ 1936675 h 3136011"/>
                  <a:gd name="connsiteX37" fmla="*/ 280746 w 2260327"/>
                  <a:gd name="connsiteY37" fmla="*/ 1920966 h 3136011"/>
                  <a:gd name="connsiteX38" fmla="*/ 13683 w 2260327"/>
                  <a:gd name="connsiteY38" fmla="*/ 2074852 h 3136011"/>
                  <a:gd name="connsiteX39" fmla="*/ 13683 w 2260327"/>
                  <a:gd name="connsiteY39" fmla="*/ 1961507 h 3136011"/>
                  <a:gd name="connsiteX40" fmla="*/ 280746 w 2260327"/>
                  <a:gd name="connsiteY40" fmla="*/ 1807451 h 3136011"/>
                  <a:gd name="connsiteX41" fmla="*/ 280746 w 2260327"/>
                  <a:gd name="connsiteY41" fmla="*/ 1791235 h 3136011"/>
                  <a:gd name="connsiteX42" fmla="*/ 13683 w 2260327"/>
                  <a:gd name="connsiteY42" fmla="*/ 1944615 h 3136011"/>
                  <a:gd name="connsiteX43" fmla="*/ 13683 w 2260327"/>
                  <a:gd name="connsiteY43" fmla="*/ 1830931 h 3136011"/>
                  <a:gd name="connsiteX44" fmla="*/ 280746 w 2260327"/>
                  <a:gd name="connsiteY44" fmla="*/ 1677044 h 3136011"/>
                  <a:gd name="connsiteX45" fmla="*/ 280746 w 2260327"/>
                  <a:gd name="connsiteY45" fmla="*/ 1661672 h 3136011"/>
                  <a:gd name="connsiteX46" fmla="*/ 13683 w 2260327"/>
                  <a:gd name="connsiteY46" fmla="*/ 1815390 h 3136011"/>
                  <a:gd name="connsiteX47" fmla="*/ 13683 w 2260327"/>
                  <a:gd name="connsiteY47" fmla="*/ 1701707 h 3136011"/>
                  <a:gd name="connsiteX48" fmla="*/ 280746 w 2260327"/>
                  <a:gd name="connsiteY48" fmla="*/ 1547482 h 3136011"/>
                  <a:gd name="connsiteX49" fmla="*/ 280746 w 2260327"/>
                  <a:gd name="connsiteY49" fmla="*/ 1531942 h 3136011"/>
                  <a:gd name="connsiteX50" fmla="*/ 13683 w 2260327"/>
                  <a:gd name="connsiteY50" fmla="*/ 1685659 h 3136011"/>
                  <a:gd name="connsiteX51" fmla="*/ 13683 w 2260327"/>
                  <a:gd name="connsiteY51" fmla="*/ 1571807 h 3136011"/>
                  <a:gd name="connsiteX52" fmla="*/ 280746 w 2260327"/>
                  <a:gd name="connsiteY52" fmla="*/ 1417920 h 3136011"/>
                  <a:gd name="connsiteX53" fmla="*/ 280746 w 2260327"/>
                  <a:gd name="connsiteY53" fmla="*/ 1402210 h 3136011"/>
                  <a:gd name="connsiteX54" fmla="*/ 13683 w 2260327"/>
                  <a:gd name="connsiteY54" fmla="*/ 1556097 h 3136011"/>
                  <a:gd name="connsiteX55" fmla="*/ 13683 w 2260327"/>
                  <a:gd name="connsiteY55" fmla="*/ 1442414 h 3136011"/>
                  <a:gd name="connsiteX56" fmla="*/ 280746 w 2260327"/>
                  <a:gd name="connsiteY56" fmla="*/ 1288358 h 3136011"/>
                  <a:gd name="connsiteX57" fmla="*/ 280746 w 2260327"/>
                  <a:gd name="connsiteY57" fmla="*/ 1272479 h 3136011"/>
                  <a:gd name="connsiteX58" fmla="*/ 13683 w 2260327"/>
                  <a:gd name="connsiteY58" fmla="*/ 1426197 h 3136011"/>
                  <a:gd name="connsiteX59" fmla="*/ 13683 w 2260327"/>
                  <a:gd name="connsiteY59" fmla="*/ 1312682 h 3136011"/>
                  <a:gd name="connsiteX60" fmla="*/ 280746 w 2260327"/>
                  <a:gd name="connsiteY60" fmla="*/ 1158458 h 3136011"/>
                  <a:gd name="connsiteX61" fmla="*/ 561492 w 2260327"/>
                  <a:gd name="connsiteY61" fmla="*/ 2796144 h 3136011"/>
                  <a:gd name="connsiteX62" fmla="*/ 294429 w 2260327"/>
                  <a:gd name="connsiteY62" fmla="*/ 2950199 h 3136011"/>
                  <a:gd name="connsiteX63" fmla="*/ 294429 w 2260327"/>
                  <a:gd name="connsiteY63" fmla="*/ 2836516 h 3136011"/>
                  <a:gd name="connsiteX64" fmla="*/ 561492 w 2260327"/>
                  <a:gd name="connsiteY64" fmla="*/ 2682460 h 3136011"/>
                  <a:gd name="connsiteX65" fmla="*/ 561492 w 2260327"/>
                  <a:gd name="connsiteY65" fmla="*/ 2666919 h 3136011"/>
                  <a:gd name="connsiteX66" fmla="*/ 294429 w 2260327"/>
                  <a:gd name="connsiteY66" fmla="*/ 2820975 h 3136011"/>
                  <a:gd name="connsiteX67" fmla="*/ 294429 w 2260327"/>
                  <a:gd name="connsiteY67" fmla="*/ 2707291 h 3136011"/>
                  <a:gd name="connsiteX68" fmla="*/ 561492 w 2260327"/>
                  <a:gd name="connsiteY68" fmla="*/ 2552729 h 3136011"/>
                  <a:gd name="connsiteX69" fmla="*/ 561492 w 2260327"/>
                  <a:gd name="connsiteY69" fmla="*/ 2537188 h 3136011"/>
                  <a:gd name="connsiteX70" fmla="*/ 294429 w 2260327"/>
                  <a:gd name="connsiteY70" fmla="*/ 2691244 h 3136011"/>
                  <a:gd name="connsiteX71" fmla="*/ 294429 w 2260327"/>
                  <a:gd name="connsiteY71" fmla="*/ 2577391 h 3136011"/>
                  <a:gd name="connsiteX72" fmla="*/ 561492 w 2260327"/>
                  <a:gd name="connsiteY72" fmla="*/ 2423336 h 3136011"/>
                  <a:gd name="connsiteX73" fmla="*/ 561492 w 2260327"/>
                  <a:gd name="connsiteY73" fmla="*/ 2407457 h 3136011"/>
                  <a:gd name="connsiteX74" fmla="*/ 294429 w 2260327"/>
                  <a:gd name="connsiteY74" fmla="*/ 2561175 h 3136011"/>
                  <a:gd name="connsiteX75" fmla="*/ 294429 w 2260327"/>
                  <a:gd name="connsiteY75" fmla="*/ 2447491 h 3136011"/>
                  <a:gd name="connsiteX76" fmla="*/ 561492 w 2260327"/>
                  <a:gd name="connsiteY76" fmla="*/ 2293436 h 3136011"/>
                  <a:gd name="connsiteX77" fmla="*/ 561492 w 2260327"/>
                  <a:gd name="connsiteY77" fmla="*/ 2277726 h 3136011"/>
                  <a:gd name="connsiteX78" fmla="*/ 294429 w 2260327"/>
                  <a:gd name="connsiteY78" fmla="*/ 2431782 h 3136011"/>
                  <a:gd name="connsiteX79" fmla="*/ 294429 w 2260327"/>
                  <a:gd name="connsiteY79" fmla="*/ 2318098 h 3136011"/>
                  <a:gd name="connsiteX80" fmla="*/ 561492 w 2260327"/>
                  <a:gd name="connsiteY80" fmla="*/ 2164211 h 3136011"/>
                  <a:gd name="connsiteX81" fmla="*/ 561492 w 2260327"/>
                  <a:gd name="connsiteY81" fmla="*/ 2148164 h 3136011"/>
                  <a:gd name="connsiteX82" fmla="*/ 294429 w 2260327"/>
                  <a:gd name="connsiteY82" fmla="*/ 2302220 h 3136011"/>
                  <a:gd name="connsiteX83" fmla="*/ 294429 w 2260327"/>
                  <a:gd name="connsiteY83" fmla="*/ 2188367 h 3136011"/>
                  <a:gd name="connsiteX84" fmla="*/ 561492 w 2260327"/>
                  <a:gd name="connsiteY84" fmla="*/ 2034311 h 3136011"/>
                  <a:gd name="connsiteX85" fmla="*/ 561492 w 2260327"/>
                  <a:gd name="connsiteY85" fmla="*/ 2018264 h 3136011"/>
                  <a:gd name="connsiteX86" fmla="*/ 294429 w 2260327"/>
                  <a:gd name="connsiteY86" fmla="*/ 2172489 h 3136011"/>
                  <a:gd name="connsiteX87" fmla="*/ 294429 w 2260327"/>
                  <a:gd name="connsiteY87" fmla="*/ 2058636 h 3136011"/>
                  <a:gd name="connsiteX88" fmla="*/ 561492 w 2260327"/>
                  <a:gd name="connsiteY88" fmla="*/ 1904580 h 3136011"/>
                  <a:gd name="connsiteX89" fmla="*/ 561492 w 2260327"/>
                  <a:gd name="connsiteY89" fmla="*/ 1888702 h 3136011"/>
                  <a:gd name="connsiteX90" fmla="*/ 294429 w 2260327"/>
                  <a:gd name="connsiteY90" fmla="*/ 2042757 h 3136011"/>
                  <a:gd name="connsiteX91" fmla="*/ 294429 w 2260327"/>
                  <a:gd name="connsiteY91" fmla="*/ 1929074 h 3136011"/>
                  <a:gd name="connsiteX92" fmla="*/ 561492 w 2260327"/>
                  <a:gd name="connsiteY92" fmla="*/ 1775018 h 3136011"/>
                  <a:gd name="connsiteX93" fmla="*/ 561492 w 2260327"/>
                  <a:gd name="connsiteY93" fmla="*/ 1758971 h 3136011"/>
                  <a:gd name="connsiteX94" fmla="*/ 294429 w 2260327"/>
                  <a:gd name="connsiteY94" fmla="*/ 1913026 h 3136011"/>
                  <a:gd name="connsiteX95" fmla="*/ 294429 w 2260327"/>
                  <a:gd name="connsiteY95" fmla="*/ 1799343 h 3136011"/>
                  <a:gd name="connsiteX96" fmla="*/ 561492 w 2260327"/>
                  <a:gd name="connsiteY96" fmla="*/ 1645118 h 3136011"/>
                  <a:gd name="connsiteX97" fmla="*/ 561492 w 2260327"/>
                  <a:gd name="connsiteY97" fmla="*/ 1629240 h 3136011"/>
                  <a:gd name="connsiteX98" fmla="*/ 294429 w 2260327"/>
                  <a:gd name="connsiteY98" fmla="*/ 1783464 h 3136011"/>
                  <a:gd name="connsiteX99" fmla="*/ 294429 w 2260327"/>
                  <a:gd name="connsiteY99" fmla="*/ 1669274 h 3136011"/>
                  <a:gd name="connsiteX100" fmla="*/ 561492 w 2260327"/>
                  <a:gd name="connsiteY100" fmla="*/ 1515218 h 3136011"/>
                  <a:gd name="connsiteX101" fmla="*/ 561492 w 2260327"/>
                  <a:gd name="connsiteY101" fmla="*/ 1499509 h 3136011"/>
                  <a:gd name="connsiteX102" fmla="*/ 294429 w 2260327"/>
                  <a:gd name="connsiteY102" fmla="*/ 1653564 h 3136011"/>
                  <a:gd name="connsiteX103" fmla="*/ 294429 w 2260327"/>
                  <a:gd name="connsiteY103" fmla="*/ 1539205 h 3136011"/>
                  <a:gd name="connsiteX104" fmla="*/ 561492 w 2260327"/>
                  <a:gd name="connsiteY104" fmla="*/ 1385149 h 3136011"/>
                  <a:gd name="connsiteX105" fmla="*/ 561492 w 2260327"/>
                  <a:gd name="connsiteY105" fmla="*/ 1369946 h 3136011"/>
                  <a:gd name="connsiteX106" fmla="*/ 294429 w 2260327"/>
                  <a:gd name="connsiteY106" fmla="*/ 1524002 h 3136011"/>
                  <a:gd name="connsiteX107" fmla="*/ 294429 w 2260327"/>
                  <a:gd name="connsiteY107" fmla="*/ 1410318 h 3136011"/>
                  <a:gd name="connsiteX108" fmla="*/ 561492 w 2260327"/>
                  <a:gd name="connsiteY108" fmla="*/ 1256094 h 3136011"/>
                  <a:gd name="connsiteX109" fmla="*/ 561492 w 2260327"/>
                  <a:gd name="connsiteY109" fmla="*/ 1240215 h 3136011"/>
                  <a:gd name="connsiteX110" fmla="*/ 294429 w 2260327"/>
                  <a:gd name="connsiteY110" fmla="*/ 1393933 h 3136011"/>
                  <a:gd name="connsiteX111" fmla="*/ 294429 w 2260327"/>
                  <a:gd name="connsiteY111" fmla="*/ 1280081 h 3136011"/>
                  <a:gd name="connsiteX112" fmla="*/ 561492 w 2260327"/>
                  <a:gd name="connsiteY112" fmla="*/ 1126025 h 3136011"/>
                  <a:gd name="connsiteX113" fmla="*/ 561492 w 2260327"/>
                  <a:gd name="connsiteY113" fmla="*/ 1110484 h 3136011"/>
                  <a:gd name="connsiteX114" fmla="*/ 294429 w 2260327"/>
                  <a:gd name="connsiteY114" fmla="*/ 1264540 h 3136011"/>
                  <a:gd name="connsiteX115" fmla="*/ 294429 w 2260327"/>
                  <a:gd name="connsiteY115" fmla="*/ 1150688 h 3136011"/>
                  <a:gd name="connsiteX116" fmla="*/ 561492 w 2260327"/>
                  <a:gd name="connsiteY116" fmla="*/ 996632 h 3136011"/>
                  <a:gd name="connsiteX117" fmla="*/ 841394 w 2260327"/>
                  <a:gd name="connsiteY117" fmla="*/ 2633642 h 3136011"/>
                  <a:gd name="connsiteX118" fmla="*/ 574499 w 2260327"/>
                  <a:gd name="connsiteY118" fmla="*/ 2787698 h 3136011"/>
                  <a:gd name="connsiteX119" fmla="*/ 574499 w 2260327"/>
                  <a:gd name="connsiteY119" fmla="*/ 2674352 h 3136011"/>
                  <a:gd name="connsiteX120" fmla="*/ 841394 w 2260327"/>
                  <a:gd name="connsiteY120" fmla="*/ 2520296 h 3136011"/>
                  <a:gd name="connsiteX121" fmla="*/ 841394 w 2260327"/>
                  <a:gd name="connsiteY121" fmla="*/ 2504418 h 3136011"/>
                  <a:gd name="connsiteX122" fmla="*/ 574499 w 2260327"/>
                  <a:gd name="connsiteY122" fmla="*/ 2658473 h 3136011"/>
                  <a:gd name="connsiteX123" fmla="*/ 574499 w 2260327"/>
                  <a:gd name="connsiteY123" fmla="*/ 2544790 h 3136011"/>
                  <a:gd name="connsiteX124" fmla="*/ 841394 w 2260327"/>
                  <a:gd name="connsiteY124" fmla="*/ 2390734 h 3136011"/>
                  <a:gd name="connsiteX125" fmla="*/ 841394 w 2260327"/>
                  <a:gd name="connsiteY125" fmla="*/ 2374687 h 3136011"/>
                  <a:gd name="connsiteX126" fmla="*/ 574499 w 2260327"/>
                  <a:gd name="connsiteY126" fmla="*/ 2528742 h 3136011"/>
                  <a:gd name="connsiteX127" fmla="*/ 574499 w 2260327"/>
                  <a:gd name="connsiteY127" fmla="*/ 2415059 h 3136011"/>
                  <a:gd name="connsiteX128" fmla="*/ 841394 w 2260327"/>
                  <a:gd name="connsiteY128" fmla="*/ 2261003 h 3136011"/>
                  <a:gd name="connsiteX129" fmla="*/ 841394 w 2260327"/>
                  <a:gd name="connsiteY129" fmla="*/ 2245124 h 3136011"/>
                  <a:gd name="connsiteX130" fmla="*/ 574499 w 2260327"/>
                  <a:gd name="connsiteY130" fmla="*/ 2399180 h 3136011"/>
                  <a:gd name="connsiteX131" fmla="*/ 574499 w 2260327"/>
                  <a:gd name="connsiteY131" fmla="*/ 2285327 h 3136011"/>
                  <a:gd name="connsiteX132" fmla="*/ 841394 w 2260327"/>
                  <a:gd name="connsiteY132" fmla="*/ 2131272 h 3136011"/>
                  <a:gd name="connsiteX133" fmla="*/ 841394 w 2260327"/>
                  <a:gd name="connsiteY133" fmla="*/ 2115225 h 3136011"/>
                  <a:gd name="connsiteX134" fmla="*/ 574499 w 2260327"/>
                  <a:gd name="connsiteY134" fmla="*/ 2269449 h 3136011"/>
                  <a:gd name="connsiteX135" fmla="*/ 574499 w 2260327"/>
                  <a:gd name="connsiteY135" fmla="*/ 2155597 h 3136011"/>
                  <a:gd name="connsiteX136" fmla="*/ 841394 w 2260327"/>
                  <a:gd name="connsiteY136" fmla="*/ 2001541 h 3136011"/>
                  <a:gd name="connsiteX137" fmla="*/ 841394 w 2260327"/>
                  <a:gd name="connsiteY137" fmla="*/ 1985662 h 3136011"/>
                  <a:gd name="connsiteX138" fmla="*/ 574499 w 2260327"/>
                  <a:gd name="connsiteY138" fmla="*/ 2139718 h 3136011"/>
                  <a:gd name="connsiteX139" fmla="*/ 574499 w 2260327"/>
                  <a:gd name="connsiteY139" fmla="*/ 2026034 h 3136011"/>
                  <a:gd name="connsiteX140" fmla="*/ 841394 w 2260327"/>
                  <a:gd name="connsiteY140" fmla="*/ 1871979 h 3136011"/>
                  <a:gd name="connsiteX141" fmla="*/ 841394 w 2260327"/>
                  <a:gd name="connsiteY141" fmla="*/ 1855931 h 3136011"/>
                  <a:gd name="connsiteX142" fmla="*/ 574499 w 2260327"/>
                  <a:gd name="connsiteY142" fmla="*/ 2009987 h 3136011"/>
                  <a:gd name="connsiteX143" fmla="*/ 574499 w 2260327"/>
                  <a:gd name="connsiteY143" fmla="*/ 1896303 h 3136011"/>
                  <a:gd name="connsiteX144" fmla="*/ 841394 w 2260327"/>
                  <a:gd name="connsiteY144" fmla="*/ 1741910 h 3136011"/>
                  <a:gd name="connsiteX145" fmla="*/ 841394 w 2260327"/>
                  <a:gd name="connsiteY145" fmla="*/ 1726200 h 3136011"/>
                  <a:gd name="connsiteX146" fmla="*/ 574499 w 2260327"/>
                  <a:gd name="connsiteY146" fmla="*/ 1880425 h 3136011"/>
                  <a:gd name="connsiteX147" fmla="*/ 574499 w 2260327"/>
                  <a:gd name="connsiteY147" fmla="*/ 1766572 h 3136011"/>
                  <a:gd name="connsiteX148" fmla="*/ 841394 w 2260327"/>
                  <a:gd name="connsiteY148" fmla="*/ 1612516 h 3136011"/>
                  <a:gd name="connsiteX149" fmla="*/ 841394 w 2260327"/>
                  <a:gd name="connsiteY149" fmla="*/ 1596469 h 3136011"/>
                  <a:gd name="connsiteX150" fmla="*/ 574499 w 2260327"/>
                  <a:gd name="connsiteY150" fmla="*/ 1750525 h 3136011"/>
                  <a:gd name="connsiteX151" fmla="*/ 574499 w 2260327"/>
                  <a:gd name="connsiteY151" fmla="*/ 1636841 h 3136011"/>
                  <a:gd name="connsiteX152" fmla="*/ 841394 w 2260327"/>
                  <a:gd name="connsiteY152" fmla="*/ 1482786 h 3136011"/>
                  <a:gd name="connsiteX153" fmla="*/ 841394 w 2260327"/>
                  <a:gd name="connsiteY153" fmla="*/ 1466907 h 3136011"/>
                  <a:gd name="connsiteX154" fmla="*/ 574499 w 2260327"/>
                  <a:gd name="connsiteY154" fmla="*/ 1620963 h 3136011"/>
                  <a:gd name="connsiteX155" fmla="*/ 574499 w 2260327"/>
                  <a:gd name="connsiteY155" fmla="*/ 1507279 h 3136011"/>
                  <a:gd name="connsiteX156" fmla="*/ 841394 w 2260327"/>
                  <a:gd name="connsiteY156" fmla="*/ 1353392 h 3136011"/>
                  <a:gd name="connsiteX157" fmla="*/ 841394 w 2260327"/>
                  <a:gd name="connsiteY157" fmla="*/ 1336500 h 3136011"/>
                  <a:gd name="connsiteX158" fmla="*/ 574499 w 2260327"/>
                  <a:gd name="connsiteY158" fmla="*/ 1490556 h 3136011"/>
                  <a:gd name="connsiteX159" fmla="*/ 574499 w 2260327"/>
                  <a:gd name="connsiteY159" fmla="*/ 1376703 h 3136011"/>
                  <a:gd name="connsiteX160" fmla="*/ 841394 w 2260327"/>
                  <a:gd name="connsiteY160" fmla="*/ 1223323 h 3136011"/>
                  <a:gd name="connsiteX161" fmla="*/ 841394 w 2260327"/>
                  <a:gd name="connsiteY161" fmla="*/ 1206769 h 3136011"/>
                  <a:gd name="connsiteX162" fmla="*/ 574499 w 2260327"/>
                  <a:gd name="connsiteY162" fmla="*/ 1360825 h 3136011"/>
                  <a:gd name="connsiteX163" fmla="*/ 574499 w 2260327"/>
                  <a:gd name="connsiteY163" fmla="*/ 1247141 h 3136011"/>
                  <a:gd name="connsiteX164" fmla="*/ 841394 w 2260327"/>
                  <a:gd name="connsiteY164" fmla="*/ 1093761 h 3136011"/>
                  <a:gd name="connsiteX165" fmla="*/ 841394 w 2260327"/>
                  <a:gd name="connsiteY165" fmla="*/ 1077038 h 3136011"/>
                  <a:gd name="connsiteX166" fmla="*/ 574499 w 2260327"/>
                  <a:gd name="connsiteY166" fmla="*/ 1231094 h 3136011"/>
                  <a:gd name="connsiteX167" fmla="*/ 574499 w 2260327"/>
                  <a:gd name="connsiteY167" fmla="*/ 1117410 h 3136011"/>
                  <a:gd name="connsiteX168" fmla="*/ 841394 w 2260327"/>
                  <a:gd name="connsiteY168" fmla="*/ 964875 h 3136011"/>
                  <a:gd name="connsiteX169" fmla="*/ 841394 w 2260327"/>
                  <a:gd name="connsiteY169" fmla="*/ 947983 h 3136011"/>
                  <a:gd name="connsiteX170" fmla="*/ 574499 w 2260327"/>
                  <a:gd name="connsiteY170" fmla="*/ 1102038 h 3136011"/>
                  <a:gd name="connsiteX171" fmla="*/ 574499 w 2260327"/>
                  <a:gd name="connsiteY171" fmla="*/ 988186 h 3136011"/>
                  <a:gd name="connsiteX172" fmla="*/ 841394 w 2260327"/>
                  <a:gd name="connsiteY172" fmla="*/ 834299 h 3136011"/>
                  <a:gd name="connsiteX173" fmla="*/ 1122140 w 2260327"/>
                  <a:gd name="connsiteY173" fmla="*/ 2471309 h 3136011"/>
                  <a:gd name="connsiteX174" fmla="*/ 855245 w 2260327"/>
                  <a:gd name="connsiteY174" fmla="*/ 2625534 h 3136011"/>
                  <a:gd name="connsiteX175" fmla="*/ 855245 w 2260327"/>
                  <a:gd name="connsiteY175" fmla="*/ 2512188 h 3136011"/>
                  <a:gd name="connsiteX176" fmla="*/ 1122140 w 2260327"/>
                  <a:gd name="connsiteY176" fmla="*/ 2358132 h 3136011"/>
                  <a:gd name="connsiteX177" fmla="*/ 1122140 w 2260327"/>
                  <a:gd name="connsiteY177" fmla="*/ 2342254 h 3136011"/>
                  <a:gd name="connsiteX178" fmla="*/ 855245 w 2260327"/>
                  <a:gd name="connsiteY178" fmla="*/ 2496309 h 3136011"/>
                  <a:gd name="connsiteX179" fmla="*/ 855245 w 2260327"/>
                  <a:gd name="connsiteY179" fmla="*/ 2382457 h 3136011"/>
                  <a:gd name="connsiteX180" fmla="*/ 1122140 w 2260327"/>
                  <a:gd name="connsiteY180" fmla="*/ 2228401 h 3136011"/>
                  <a:gd name="connsiteX181" fmla="*/ 1122140 w 2260327"/>
                  <a:gd name="connsiteY181" fmla="*/ 2212354 h 3136011"/>
                  <a:gd name="connsiteX182" fmla="*/ 855921 w 2260327"/>
                  <a:gd name="connsiteY182" fmla="*/ 2366916 h 3136011"/>
                  <a:gd name="connsiteX183" fmla="*/ 855921 w 2260327"/>
                  <a:gd name="connsiteY183" fmla="*/ 2253064 h 3136011"/>
                  <a:gd name="connsiteX184" fmla="*/ 1122816 w 2260327"/>
                  <a:gd name="connsiteY184" fmla="*/ 2099008 h 3136011"/>
                  <a:gd name="connsiteX185" fmla="*/ 1122140 w 2260327"/>
                  <a:gd name="connsiteY185" fmla="*/ 2082791 h 3136011"/>
                  <a:gd name="connsiteX186" fmla="*/ 855245 w 2260327"/>
                  <a:gd name="connsiteY186" fmla="*/ 2236847 h 3136011"/>
                  <a:gd name="connsiteX187" fmla="*/ 855245 w 2260327"/>
                  <a:gd name="connsiteY187" fmla="*/ 2123164 h 3136011"/>
                  <a:gd name="connsiteX188" fmla="*/ 1122140 w 2260327"/>
                  <a:gd name="connsiteY188" fmla="*/ 1969108 h 3136011"/>
                  <a:gd name="connsiteX189" fmla="*/ 1122140 w 2260327"/>
                  <a:gd name="connsiteY189" fmla="*/ 1953061 h 3136011"/>
                  <a:gd name="connsiteX190" fmla="*/ 855245 w 2260327"/>
                  <a:gd name="connsiteY190" fmla="*/ 2107116 h 3136011"/>
                  <a:gd name="connsiteX191" fmla="*/ 855245 w 2260327"/>
                  <a:gd name="connsiteY191" fmla="*/ 1993601 h 3136011"/>
                  <a:gd name="connsiteX192" fmla="*/ 1122140 w 2260327"/>
                  <a:gd name="connsiteY192" fmla="*/ 1839377 h 3136011"/>
                  <a:gd name="connsiteX193" fmla="*/ 1122140 w 2260327"/>
                  <a:gd name="connsiteY193" fmla="*/ 1823330 h 3136011"/>
                  <a:gd name="connsiteX194" fmla="*/ 855921 w 2260327"/>
                  <a:gd name="connsiteY194" fmla="*/ 1978399 h 3136011"/>
                  <a:gd name="connsiteX195" fmla="*/ 855921 w 2260327"/>
                  <a:gd name="connsiteY195" fmla="*/ 1864546 h 3136011"/>
                  <a:gd name="connsiteX196" fmla="*/ 1122816 w 2260327"/>
                  <a:gd name="connsiteY196" fmla="*/ 1710490 h 3136011"/>
                  <a:gd name="connsiteX197" fmla="*/ 1122140 w 2260327"/>
                  <a:gd name="connsiteY197" fmla="*/ 1693598 h 3136011"/>
                  <a:gd name="connsiteX198" fmla="*/ 855245 w 2260327"/>
                  <a:gd name="connsiteY198" fmla="*/ 1847654 h 3136011"/>
                  <a:gd name="connsiteX199" fmla="*/ 855245 w 2260327"/>
                  <a:gd name="connsiteY199" fmla="*/ 1733970 h 3136011"/>
                  <a:gd name="connsiteX200" fmla="*/ 1122140 w 2260327"/>
                  <a:gd name="connsiteY200" fmla="*/ 1579915 h 3136011"/>
                  <a:gd name="connsiteX201" fmla="*/ 1122140 w 2260327"/>
                  <a:gd name="connsiteY201" fmla="*/ 1564036 h 3136011"/>
                  <a:gd name="connsiteX202" fmla="*/ 855245 w 2260327"/>
                  <a:gd name="connsiteY202" fmla="*/ 1718092 h 3136011"/>
                  <a:gd name="connsiteX203" fmla="*/ 855245 w 2260327"/>
                  <a:gd name="connsiteY203" fmla="*/ 1604408 h 3136011"/>
                  <a:gd name="connsiteX204" fmla="*/ 1122140 w 2260327"/>
                  <a:gd name="connsiteY204" fmla="*/ 1450184 h 3136011"/>
                  <a:gd name="connsiteX205" fmla="*/ 1122140 w 2260327"/>
                  <a:gd name="connsiteY205" fmla="*/ 1434305 h 3136011"/>
                  <a:gd name="connsiteX206" fmla="*/ 855245 w 2260327"/>
                  <a:gd name="connsiteY206" fmla="*/ 1588361 h 3136011"/>
                  <a:gd name="connsiteX207" fmla="*/ 855245 w 2260327"/>
                  <a:gd name="connsiteY207" fmla="*/ 1474508 h 3136011"/>
                  <a:gd name="connsiteX208" fmla="*/ 1122140 w 2260327"/>
                  <a:gd name="connsiteY208" fmla="*/ 1320453 h 3136011"/>
                  <a:gd name="connsiteX209" fmla="*/ 1122140 w 2260327"/>
                  <a:gd name="connsiteY209" fmla="*/ 1304574 h 3136011"/>
                  <a:gd name="connsiteX210" fmla="*/ 855245 w 2260327"/>
                  <a:gd name="connsiteY210" fmla="*/ 1458630 h 3136011"/>
                  <a:gd name="connsiteX211" fmla="*/ 855245 w 2260327"/>
                  <a:gd name="connsiteY211" fmla="*/ 1344946 h 3136011"/>
                  <a:gd name="connsiteX212" fmla="*/ 1122140 w 2260327"/>
                  <a:gd name="connsiteY212" fmla="*/ 1190891 h 3136011"/>
                  <a:gd name="connsiteX213" fmla="*/ 1122140 w 2260327"/>
                  <a:gd name="connsiteY213" fmla="*/ 1174843 h 3136011"/>
                  <a:gd name="connsiteX214" fmla="*/ 855245 w 2260327"/>
                  <a:gd name="connsiteY214" fmla="*/ 1328899 h 3136011"/>
                  <a:gd name="connsiteX215" fmla="*/ 855245 w 2260327"/>
                  <a:gd name="connsiteY215" fmla="*/ 1215215 h 3136011"/>
                  <a:gd name="connsiteX216" fmla="*/ 1122140 w 2260327"/>
                  <a:gd name="connsiteY216" fmla="*/ 1061160 h 3136011"/>
                  <a:gd name="connsiteX217" fmla="*/ 1122140 w 2260327"/>
                  <a:gd name="connsiteY217" fmla="*/ 1045281 h 3136011"/>
                  <a:gd name="connsiteX218" fmla="*/ 855245 w 2260327"/>
                  <a:gd name="connsiteY218" fmla="*/ 1199337 h 3136011"/>
                  <a:gd name="connsiteX219" fmla="*/ 855245 w 2260327"/>
                  <a:gd name="connsiteY219" fmla="*/ 1085484 h 3136011"/>
                  <a:gd name="connsiteX220" fmla="*/ 1122140 w 2260327"/>
                  <a:gd name="connsiteY220" fmla="*/ 931429 h 3136011"/>
                  <a:gd name="connsiteX221" fmla="*/ 1122140 w 2260327"/>
                  <a:gd name="connsiteY221" fmla="*/ 915381 h 3136011"/>
                  <a:gd name="connsiteX222" fmla="*/ 855245 w 2260327"/>
                  <a:gd name="connsiteY222" fmla="*/ 1069606 h 3136011"/>
                  <a:gd name="connsiteX223" fmla="*/ 855245 w 2260327"/>
                  <a:gd name="connsiteY223" fmla="*/ 955753 h 3136011"/>
                  <a:gd name="connsiteX224" fmla="*/ 1122140 w 2260327"/>
                  <a:gd name="connsiteY224" fmla="*/ 801697 h 3136011"/>
                  <a:gd name="connsiteX225" fmla="*/ 1122140 w 2260327"/>
                  <a:gd name="connsiteY225" fmla="*/ 785819 h 3136011"/>
                  <a:gd name="connsiteX226" fmla="*/ 855245 w 2260327"/>
                  <a:gd name="connsiteY226" fmla="*/ 939875 h 3136011"/>
                  <a:gd name="connsiteX227" fmla="*/ 855245 w 2260327"/>
                  <a:gd name="connsiteY227" fmla="*/ 826360 h 3136011"/>
                  <a:gd name="connsiteX228" fmla="*/ 1122140 w 2260327"/>
                  <a:gd name="connsiteY228" fmla="*/ 672304 h 3136011"/>
                  <a:gd name="connsiteX229" fmla="*/ 1402886 w 2260327"/>
                  <a:gd name="connsiteY229" fmla="*/ 2309483 h 3136011"/>
                  <a:gd name="connsiteX230" fmla="*/ 1135991 w 2260327"/>
                  <a:gd name="connsiteY230" fmla="*/ 2463539 h 3136011"/>
                  <a:gd name="connsiteX231" fmla="*/ 1135991 w 2260327"/>
                  <a:gd name="connsiteY231" fmla="*/ 2350024 h 3136011"/>
                  <a:gd name="connsiteX232" fmla="*/ 1402886 w 2260327"/>
                  <a:gd name="connsiteY232" fmla="*/ 2195969 h 3136011"/>
                  <a:gd name="connsiteX233" fmla="*/ 1402886 w 2260327"/>
                  <a:gd name="connsiteY233" fmla="*/ 2180090 h 3136011"/>
                  <a:gd name="connsiteX234" fmla="*/ 1135991 w 2260327"/>
                  <a:gd name="connsiteY234" fmla="*/ 2334146 h 3136011"/>
                  <a:gd name="connsiteX235" fmla="*/ 1135991 w 2260327"/>
                  <a:gd name="connsiteY235" fmla="*/ 2220462 h 3136011"/>
                  <a:gd name="connsiteX236" fmla="*/ 1402886 w 2260327"/>
                  <a:gd name="connsiteY236" fmla="*/ 2066406 h 3136011"/>
                  <a:gd name="connsiteX237" fmla="*/ 1402886 w 2260327"/>
                  <a:gd name="connsiteY237" fmla="*/ 2050359 h 3136011"/>
                  <a:gd name="connsiteX238" fmla="*/ 1135991 w 2260327"/>
                  <a:gd name="connsiteY238" fmla="*/ 2204583 h 3136011"/>
                  <a:gd name="connsiteX239" fmla="*/ 1135991 w 2260327"/>
                  <a:gd name="connsiteY239" fmla="*/ 2090731 h 3136011"/>
                  <a:gd name="connsiteX240" fmla="*/ 1402886 w 2260327"/>
                  <a:gd name="connsiteY240" fmla="*/ 1936675 h 3136011"/>
                  <a:gd name="connsiteX241" fmla="*/ 1402886 w 2260327"/>
                  <a:gd name="connsiteY241" fmla="*/ 1920628 h 3136011"/>
                  <a:gd name="connsiteX242" fmla="*/ 1135991 w 2260327"/>
                  <a:gd name="connsiteY242" fmla="*/ 2074852 h 3136011"/>
                  <a:gd name="connsiteX243" fmla="*/ 1135991 w 2260327"/>
                  <a:gd name="connsiteY243" fmla="*/ 1961507 h 3136011"/>
                  <a:gd name="connsiteX244" fmla="*/ 1402886 w 2260327"/>
                  <a:gd name="connsiteY244" fmla="*/ 1807451 h 3136011"/>
                  <a:gd name="connsiteX245" fmla="*/ 1402886 w 2260327"/>
                  <a:gd name="connsiteY245" fmla="*/ 1790897 h 3136011"/>
                  <a:gd name="connsiteX246" fmla="*/ 1136667 w 2260327"/>
                  <a:gd name="connsiteY246" fmla="*/ 1944615 h 3136011"/>
                  <a:gd name="connsiteX247" fmla="*/ 1136667 w 2260327"/>
                  <a:gd name="connsiteY247" fmla="*/ 1831100 h 3136011"/>
                  <a:gd name="connsiteX248" fmla="*/ 1403562 w 2260327"/>
                  <a:gd name="connsiteY248" fmla="*/ 1677044 h 3136011"/>
                  <a:gd name="connsiteX249" fmla="*/ 1402886 w 2260327"/>
                  <a:gd name="connsiteY249" fmla="*/ 1661335 h 3136011"/>
                  <a:gd name="connsiteX250" fmla="*/ 1135991 w 2260327"/>
                  <a:gd name="connsiteY250" fmla="*/ 1815390 h 3136011"/>
                  <a:gd name="connsiteX251" fmla="*/ 1135991 w 2260327"/>
                  <a:gd name="connsiteY251" fmla="*/ 1701707 h 3136011"/>
                  <a:gd name="connsiteX252" fmla="*/ 1402886 w 2260327"/>
                  <a:gd name="connsiteY252" fmla="*/ 1547482 h 3136011"/>
                  <a:gd name="connsiteX253" fmla="*/ 1402886 w 2260327"/>
                  <a:gd name="connsiteY253" fmla="*/ 1531435 h 3136011"/>
                  <a:gd name="connsiteX254" fmla="*/ 1135991 w 2260327"/>
                  <a:gd name="connsiteY254" fmla="*/ 1685659 h 3136011"/>
                  <a:gd name="connsiteX255" fmla="*/ 1135991 w 2260327"/>
                  <a:gd name="connsiteY255" fmla="*/ 1572989 h 3136011"/>
                  <a:gd name="connsiteX256" fmla="*/ 1402886 w 2260327"/>
                  <a:gd name="connsiteY256" fmla="*/ 1418934 h 3136011"/>
                  <a:gd name="connsiteX257" fmla="*/ 1402886 w 2260327"/>
                  <a:gd name="connsiteY257" fmla="*/ 1401872 h 3136011"/>
                  <a:gd name="connsiteX258" fmla="*/ 1136667 w 2260327"/>
                  <a:gd name="connsiteY258" fmla="*/ 1556097 h 3136011"/>
                  <a:gd name="connsiteX259" fmla="*/ 1136667 w 2260327"/>
                  <a:gd name="connsiteY259" fmla="*/ 1442414 h 3136011"/>
                  <a:gd name="connsiteX260" fmla="*/ 1403562 w 2260327"/>
                  <a:gd name="connsiteY260" fmla="*/ 1288358 h 3136011"/>
                  <a:gd name="connsiteX261" fmla="*/ 1402886 w 2260327"/>
                  <a:gd name="connsiteY261" fmla="*/ 1272141 h 3136011"/>
                  <a:gd name="connsiteX262" fmla="*/ 1135991 w 2260327"/>
                  <a:gd name="connsiteY262" fmla="*/ 1426197 h 3136011"/>
                  <a:gd name="connsiteX263" fmla="*/ 1135991 w 2260327"/>
                  <a:gd name="connsiteY263" fmla="*/ 1312851 h 3136011"/>
                  <a:gd name="connsiteX264" fmla="*/ 1402886 w 2260327"/>
                  <a:gd name="connsiteY264" fmla="*/ 1158458 h 3136011"/>
                  <a:gd name="connsiteX265" fmla="*/ 1402886 w 2260327"/>
                  <a:gd name="connsiteY265" fmla="*/ 1142579 h 3136011"/>
                  <a:gd name="connsiteX266" fmla="*/ 1135991 w 2260327"/>
                  <a:gd name="connsiteY266" fmla="*/ 1296635 h 3136011"/>
                  <a:gd name="connsiteX267" fmla="*/ 1135991 w 2260327"/>
                  <a:gd name="connsiteY267" fmla="*/ 1182782 h 3136011"/>
                  <a:gd name="connsiteX268" fmla="*/ 1402886 w 2260327"/>
                  <a:gd name="connsiteY268" fmla="*/ 1028727 h 3136011"/>
                  <a:gd name="connsiteX269" fmla="*/ 1402886 w 2260327"/>
                  <a:gd name="connsiteY269" fmla="*/ 1012679 h 3136011"/>
                  <a:gd name="connsiteX270" fmla="*/ 1136667 w 2260327"/>
                  <a:gd name="connsiteY270" fmla="*/ 1167580 h 3136011"/>
                  <a:gd name="connsiteX271" fmla="*/ 1136667 w 2260327"/>
                  <a:gd name="connsiteY271" fmla="*/ 1053896 h 3136011"/>
                  <a:gd name="connsiteX272" fmla="*/ 1403562 w 2260327"/>
                  <a:gd name="connsiteY272" fmla="*/ 899840 h 3136011"/>
                  <a:gd name="connsiteX273" fmla="*/ 1402886 w 2260327"/>
                  <a:gd name="connsiteY273" fmla="*/ 883117 h 3136011"/>
                  <a:gd name="connsiteX274" fmla="*/ 1135991 w 2260327"/>
                  <a:gd name="connsiteY274" fmla="*/ 1037173 h 3136011"/>
                  <a:gd name="connsiteX275" fmla="*/ 1135991 w 2260327"/>
                  <a:gd name="connsiteY275" fmla="*/ 923489 h 3136011"/>
                  <a:gd name="connsiteX276" fmla="*/ 1402886 w 2260327"/>
                  <a:gd name="connsiteY276" fmla="*/ 769433 h 3136011"/>
                  <a:gd name="connsiteX277" fmla="*/ 1402886 w 2260327"/>
                  <a:gd name="connsiteY277" fmla="*/ 753386 h 3136011"/>
                  <a:gd name="connsiteX278" fmla="*/ 1135991 w 2260327"/>
                  <a:gd name="connsiteY278" fmla="*/ 907442 h 3136011"/>
                  <a:gd name="connsiteX279" fmla="*/ 1135991 w 2260327"/>
                  <a:gd name="connsiteY279" fmla="*/ 793758 h 3136011"/>
                  <a:gd name="connsiteX280" fmla="*/ 1402886 w 2260327"/>
                  <a:gd name="connsiteY280" fmla="*/ 639703 h 3136011"/>
                  <a:gd name="connsiteX281" fmla="*/ 1402886 w 2260327"/>
                  <a:gd name="connsiteY281" fmla="*/ 623655 h 3136011"/>
                  <a:gd name="connsiteX282" fmla="*/ 1135991 w 2260327"/>
                  <a:gd name="connsiteY282" fmla="*/ 777880 h 3136011"/>
                  <a:gd name="connsiteX283" fmla="*/ 1135991 w 2260327"/>
                  <a:gd name="connsiteY283" fmla="*/ 664196 h 3136011"/>
                  <a:gd name="connsiteX284" fmla="*/ 1402886 w 2260327"/>
                  <a:gd name="connsiteY284" fmla="*/ 509971 h 3136011"/>
                  <a:gd name="connsiteX285" fmla="*/ 1684308 w 2260327"/>
                  <a:gd name="connsiteY285" fmla="*/ 2147319 h 3136011"/>
                  <a:gd name="connsiteX286" fmla="*/ 1417413 w 2260327"/>
                  <a:gd name="connsiteY286" fmla="*/ 2301375 h 3136011"/>
                  <a:gd name="connsiteX287" fmla="*/ 1417413 w 2260327"/>
                  <a:gd name="connsiteY287" fmla="*/ 2188029 h 3136011"/>
                  <a:gd name="connsiteX288" fmla="*/ 1684308 w 2260327"/>
                  <a:gd name="connsiteY288" fmla="*/ 2033973 h 3136011"/>
                  <a:gd name="connsiteX289" fmla="*/ 1684308 w 2260327"/>
                  <a:gd name="connsiteY289" fmla="*/ 2017926 h 3136011"/>
                  <a:gd name="connsiteX290" fmla="*/ 1417413 w 2260327"/>
                  <a:gd name="connsiteY290" fmla="*/ 2172151 h 3136011"/>
                  <a:gd name="connsiteX291" fmla="*/ 1417413 w 2260327"/>
                  <a:gd name="connsiteY291" fmla="*/ 2058298 h 3136011"/>
                  <a:gd name="connsiteX292" fmla="*/ 1684308 w 2260327"/>
                  <a:gd name="connsiteY292" fmla="*/ 1904242 h 3136011"/>
                  <a:gd name="connsiteX293" fmla="*/ 1684308 w 2260327"/>
                  <a:gd name="connsiteY293" fmla="*/ 1888364 h 3136011"/>
                  <a:gd name="connsiteX294" fmla="*/ 1417413 w 2260327"/>
                  <a:gd name="connsiteY294" fmla="*/ 2042419 h 3136011"/>
                  <a:gd name="connsiteX295" fmla="*/ 1417413 w 2260327"/>
                  <a:gd name="connsiteY295" fmla="*/ 1928736 h 3136011"/>
                  <a:gd name="connsiteX296" fmla="*/ 1684308 w 2260327"/>
                  <a:gd name="connsiteY296" fmla="*/ 1775694 h 3136011"/>
                  <a:gd name="connsiteX297" fmla="*/ 1684308 w 2260327"/>
                  <a:gd name="connsiteY297" fmla="*/ 1758633 h 3136011"/>
                  <a:gd name="connsiteX298" fmla="*/ 1417413 w 2260327"/>
                  <a:gd name="connsiteY298" fmla="*/ 1912689 h 3136011"/>
                  <a:gd name="connsiteX299" fmla="*/ 1417413 w 2260327"/>
                  <a:gd name="connsiteY299" fmla="*/ 1799005 h 3136011"/>
                  <a:gd name="connsiteX300" fmla="*/ 1684308 w 2260327"/>
                  <a:gd name="connsiteY300" fmla="*/ 1644780 h 3136011"/>
                  <a:gd name="connsiteX301" fmla="*/ 1684308 w 2260327"/>
                  <a:gd name="connsiteY301" fmla="*/ 1628902 h 3136011"/>
                  <a:gd name="connsiteX302" fmla="*/ 1417413 w 2260327"/>
                  <a:gd name="connsiteY302" fmla="*/ 1783126 h 3136011"/>
                  <a:gd name="connsiteX303" fmla="*/ 1417413 w 2260327"/>
                  <a:gd name="connsiteY303" fmla="*/ 1669274 h 3136011"/>
                  <a:gd name="connsiteX304" fmla="*/ 1684308 w 2260327"/>
                  <a:gd name="connsiteY304" fmla="*/ 1515218 h 3136011"/>
                  <a:gd name="connsiteX305" fmla="*/ 1684308 w 2260327"/>
                  <a:gd name="connsiteY305" fmla="*/ 1499171 h 3136011"/>
                  <a:gd name="connsiteX306" fmla="*/ 1417413 w 2260327"/>
                  <a:gd name="connsiteY306" fmla="*/ 1653226 h 3136011"/>
                  <a:gd name="connsiteX307" fmla="*/ 1417413 w 2260327"/>
                  <a:gd name="connsiteY307" fmla="*/ 1539205 h 3136011"/>
                  <a:gd name="connsiteX308" fmla="*/ 1684308 w 2260327"/>
                  <a:gd name="connsiteY308" fmla="*/ 1385149 h 3136011"/>
                  <a:gd name="connsiteX309" fmla="*/ 1684308 w 2260327"/>
                  <a:gd name="connsiteY309" fmla="*/ 1369609 h 3136011"/>
                  <a:gd name="connsiteX310" fmla="*/ 1417413 w 2260327"/>
                  <a:gd name="connsiteY310" fmla="*/ 1523664 h 3136011"/>
                  <a:gd name="connsiteX311" fmla="*/ 1417413 w 2260327"/>
                  <a:gd name="connsiteY311" fmla="*/ 1409981 h 3136011"/>
                  <a:gd name="connsiteX312" fmla="*/ 1684308 w 2260327"/>
                  <a:gd name="connsiteY312" fmla="*/ 1255756 h 3136011"/>
                  <a:gd name="connsiteX313" fmla="*/ 1684308 w 2260327"/>
                  <a:gd name="connsiteY313" fmla="*/ 1239709 h 3136011"/>
                  <a:gd name="connsiteX314" fmla="*/ 1417413 w 2260327"/>
                  <a:gd name="connsiteY314" fmla="*/ 1393933 h 3136011"/>
                  <a:gd name="connsiteX315" fmla="*/ 1417413 w 2260327"/>
                  <a:gd name="connsiteY315" fmla="*/ 1280081 h 3136011"/>
                  <a:gd name="connsiteX316" fmla="*/ 1684308 w 2260327"/>
                  <a:gd name="connsiteY316" fmla="*/ 1126025 h 3136011"/>
                  <a:gd name="connsiteX317" fmla="*/ 1684308 w 2260327"/>
                  <a:gd name="connsiteY317" fmla="*/ 1110147 h 3136011"/>
                  <a:gd name="connsiteX318" fmla="*/ 1417413 w 2260327"/>
                  <a:gd name="connsiteY318" fmla="*/ 1264202 h 3136011"/>
                  <a:gd name="connsiteX319" fmla="*/ 1417413 w 2260327"/>
                  <a:gd name="connsiteY319" fmla="*/ 1150688 h 3136011"/>
                  <a:gd name="connsiteX320" fmla="*/ 1684308 w 2260327"/>
                  <a:gd name="connsiteY320" fmla="*/ 996632 h 3136011"/>
                  <a:gd name="connsiteX321" fmla="*/ 1684308 w 2260327"/>
                  <a:gd name="connsiteY321" fmla="*/ 980415 h 3136011"/>
                  <a:gd name="connsiteX322" fmla="*/ 1417413 w 2260327"/>
                  <a:gd name="connsiteY322" fmla="*/ 1134471 h 3136011"/>
                  <a:gd name="connsiteX323" fmla="*/ 1417413 w 2260327"/>
                  <a:gd name="connsiteY323" fmla="*/ 1020787 h 3136011"/>
                  <a:gd name="connsiteX324" fmla="*/ 1684308 w 2260327"/>
                  <a:gd name="connsiteY324" fmla="*/ 866563 h 3136011"/>
                  <a:gd name="connsiteX325" fmla="*/ 1684308 w 2260327"/>
                  <a:gd name="connsiteY325" fmla="*/ 850853 h 3136011"/>
                  <a:gd name="connsiteX326" fmla="*/ 1417413 w 2260327"/>
                  <a:gd name="connsiteY326" fmla="*/ 1004909 h 3136011"/>
                  <a:gd name="connsiteX327" fmla="*/ 1417413 w 2260327"/>
                  <a:gd name="connsiteY327" fmla="*/ 891057 h 3136011"/>
                  <a:gd name="connsiteX328" fmla="*/ 1684308 w 2260327"/>
                  <a:gd name="connsiteY328" fmla="*/ 737001 h 3136011"/>
                  <a:gd name="connsiteX329" fmla="*/ 1684308 w 2260327"/>
                  <a:gd name="connsiteY329" fmla="*/ 720953 h 3136011"/>
                  <a:gd name="connsiteX330" fmla="*/ 1417413 w 2260327"/>
                  <a:gd name="connsiteY330" fmla="*/ 875009 h 3136011"/>
                  <a:gd name="connsiteX331" fmla="*/ 1417413 w 2260327"/>
                  <a:gd name="connsiteY331" fmla="*/ 762170 h 3136011"/>
                  <a:gd name="connsiteX332" fmla="*/ 1684308 w 2260327"/>
                  <a:gd name="connsiteY332" fmla="*/ 608114 h 3136011"/>
                  <a:gd name="connsiteX333" fmla="*/ 1684308 w 2260327"/>
                  <a:gd name="connsiteY333" fmla="*/ 591222 h 3136011"/>
                  <a:gd name="connsiteX334" fmla="*/ 1417413 w 2260327"/>
                  <a:gd name="connsiteY334" fmla="*/ 745278 h 3136011"/>
                  <a:gd name="connsiteX335" fmla="*/ 1417413 w 2260327"/>
                  <a:gd name="connsiteY335" fmla="*/ 631594 h 3136011"/>
                  <a:gd name="connsiteX336" fmla="*/ 1684308 w 2260327"/>
                  <a:gd name="connsiteY336" fmla="*/ 477370 h 3136011"/>
                  <a:gd name="connsiteX337" fmla="*/ 1684308 w 2260327"/>
                  <a:gd name="connsiteY337" fmla="*/ 461660 h 3136011"/>
                  <a:gd name="connsiteX338" fmla="*/ 1417413 w 2260327"/>
                  <a:gd name="connsiteY338" fmla="*/ 615716 h 3136011"/>
                  <a:gd name="connsiteX339" fmla="*/ 1417413 w 2260327"/>
                  <a:gd name="connsiteY339" fmla="*/ 502032 h 3136011"/>
                  <a:gd name="connsiteX340" fmla="*/ 1684308 w 2260327"/>
                  <a:gd name="connsiteY340" fmla="*/ 347977 h 3136011"/>
                  <a:gd name="connsiteX341" fmla="*/ 1965054 w 2260327"/>
                  <a:gd name="connsiteY341" fmla="*/ 1985155 h 3136011"/>
                  <a:gd name="connsiteX342" fmla="*/ 1698159 w 2260327"/>
                  <a:gd name="connsiteY342" fmla="*/ 2139211 h 3136011"/>
                  <a:gd name="connsiteX343" fmla="*/ 1698159 w 2260327"/>
                  <a:gd name="connsiteY343" fmla="*/ 2026034 h 3136011"/>
                  <a:gd name="connsiteX344" fmla="*/ 1965054 w 2260327"/>
                  <a:gd name="connsiteY344" fmla="*/ 1871810 h 3136011"/>
                  <a:gd name="connsiteX345" fmla="*/ 1965054 w 2260327"/>
                  <a:gd name="connsiteY345" fmla="*/ 1855931 h 3136011"/>
                  <a:gd name="connsiteX346" fmla="*/ 1698159 w 2260327"/>
                  <a:gd name="connsiteY346" fmla="*/ 2009987 h 3136011"/>
                  <a:gd name="connsiteX347" fmla="*/ 1698159 w 2260327"/>
                  <a:gd name="connsiteY347" fmla="*/ 1896134 h 3136011"/>
                  <a:gd name="connsiteX348" fmla="*/ 1965054 w 2260327"/>
                  <a:gd name="connsiteY348" fmla="*/ 1742079 h 3136011"/>
                  <a:gd name="connsiteX349" fmla="*/ 1965054 w 2260327"/>
                  <a:gd name="connsiteY349" fmla="*/ 1726200 h 3136011"/>
                  <a:gd name="connsiteX350" fmla="*/ 1698159 w 2260327"/>
                  <a:gd name="connsiteY350" fmla="*/ 1880425 h 3136011"/>
                  <a:gd name="connsiteX351" fmla="*/ 1698159 w 2260327"/>
                  <a:gd name="connsiteY351" fmla="*/ 1766572 h 3136011"/>
                  <a:gd name="connsiteX352" fmla="*/ 1965054 w 2260327"/>
                  <a:gd name="connsiteY352" fmla="*/ 1612516 h 3136011"/>
                  <a:gd name="connsiteX353" fmla="*/ 1965054 w 2260327"/>
                  <a:gd name="connsiteY353" fmla="*/ 1596469 h 3136011"/>
                  <a:gd name="connsiteX354" fmla="*/ 1698159 w 2260327"/>
                  <a:gd name="connsiteY354" fmla="*/ 1750525 h 3136011"/>
                  <a:gd name="connsiteX355" fmla="*/ 1698159 w 2260327"/>
                  <a:gd name="connsiteY355" fmla="*/ 1636841 h 3136011"/>
                  <a:gd name="connsiteX356" fmla="*/ 1965054 w 2260327"/>
                  <a:gd name="connsiteY356" fmla="*/ 1482786 h 3136011"/>
                  <a:gd name="connsiteX357" fmla="*/ 1965054 w 2260327"/>
                  <a:gd name="connsiteY357" fmla="*/ 1466907 h 3136011"/>
                  <a:gd name="connsiteX358" fmla="*/ 1698159 w 2260327"/>
                  <a:gd name="connsiteY358" fmla="*/ 1620963 h 3136011"/>
                  <a:gd name="connsiteX359" fmla="*/ 1698159 w 2260327"/>
                  <a:gd name="connsiteY359" fmla="*/ 1507110 h 3136011"/>
                  <a:gd name="connsiteX360" fmla="*/ 1965054 w 2260327"/>
                  <a:gd name="connsiteY360" fmla="*/ 1353054 h 3136011"/>
                  <a:gd name="connsiteX361" fmla="*/ 1965054 w 2260327"/>
                  <a:gd name="connsiteY361" fmla="*/ 1337007 h 3136011"/>
                  <a:gd name="connsiteX362" fmla="*/ 1698159 w 2260327"/>
                  <a:gd name="connsiteY362" fmla="*/ 1491232 h 3136011"/>
                  <a:gd name="connsiteX363" fmla="*/ 1698159 w 2260327"/>
                  <a:gd name="connsiteY363" fmla="*/ 1377379 h 3136011"/>
                  <a:gd name="connsiteX364" fmla="*/ 1965054 w 2260327"/>
                  <a:gd name="connsiteY364" fmla="*/ 1223323 h 3136011"/>
                  <a:gd name="connsiteX365" fmla="*/ 1965054 w 2260327"/>
                  <a:gd name="connsiteY365" fmla="*/ 1207445 h 3136011"/>
                  <a:gd name="connsiteX366" fmla="*/ 1698159 w 2260327"/>
                  <a:gd name="connsiteY366" fmla="*/ 1361500 h 3136011"/>
                  <a:gd name="connsiteX367" fmla="*/ 1698159 w 2260327"/>
                  <a:gd name="connsiteY367" fmla="*/ 1247817 h 3136011"/>
                  <a:gd name="connsiteX368" fmla="*/ 1965054 w 2260327"/>
                  <a:gd name="connsiteY368" fmla="*/ 1093761 h 3136011"/>
                  <a:gd name="connsiteX369" fmla="*/ 1965054 w 2260327"/>
                  <a:gd name="connsiteY369" fmla="*/ 1077714 h 3136011"/>
                  <a:gd name="connsiteX370" fmla="*/ 1698159 w 2260327"/>
                  <a:gd name="connsiteY370" fmla="*/ 1231769 h 3136011"/>
                  <a:gd name="connsiteX371" fmla="*/ 1698159 w 2260327"/>
                  <a:gd name="connsiteY371" fmla="*/ 1118086 h 3136011"/>
                  <a:gd name="connsiteX372" fmla="*/ 1965054 w 2260327"/>
                  <a:gd name="connsiteY372" fmla="*/ 963861 h 3136011"/>
                  <a:gd name="connsiteX373" fmla="*/ 1965054 w 2260327"/>
                  <a:gd name="connsiteY373" fmla="*/ 947983 h 3136011"/>
                  <a:gd name="connsiteX374" fmla="*/ 1698159 w 2260327"/>
                  <a:gd name="connsiteY374" fmla="*/ 1102207 h 3136011"/>
                  <a:gd name="connsiteX375" fmla="*/ 1698159 w 2260327"/>
                  <a:gd name="connsiteY375" fmla="*/ 988524 h 3136011"/>
                  <a:gd name="connsiteX376" fmla="*/ 1965054 w 2260327"/>
                  <a:gd name="connsiteY376" fmla="*/ 834468 h 3136011"/>
                  <a:gd name="connsiteX377" fmla="*/ 1965054 w 2260327"/>
                  <a:gd name="connsiteY377" fmla="*/ 818252 h 3136011"/>
                  <a:gd name="connsiteX378" fmla="*/ 1698159 w 2260327"/>
                  <a:gd name="connsiteY378" fmla="*/ 972307 h 3136011"/>
                  <a:gd name="connsiteX379" fmla="*/ 1698159 w 2260327"/>
                  <a:gd name="connsiteY379" fmla="*/ 858624 h 3136011"/>
                  <a:gd name="connsiteX380" fmla="*/ 1965054 w 2260327"/>
                  <a:gd name="connsiteY380" fmla="*/ 704568 h 3136011"/>
                  <a:gd name="connsiteX381" fmla="*/ 1965054 w 2260327"/>
                  <a:gd name="connsiteY381" fmla="*/ 688690 h 3136011"/>
                  <a:gd name="connsiteX382" fmla="*/ 1698159 w 2260327"/>
                  <a:gd name="connsiteY382" fmla="*/ 842745 h 3136011"/>
                  <a:gd name="connsiteX383" fmla="*/ 1698159 w 2260327"/>
                  <a:gd name="connsiteY383" fmla="*/ 729062 h 3136011"/>
                  <a:gd name="connsiteX384" fmla="*/ 1965054 w 2260327"/>
                  <a:gd name="connsiteY384" fmla="*/ 574837 h 3136011"/>
                  <a:gd name="connsiteX385" fmla="*/ 1965054 w 2260327"/>
                  <a:gd name="connsiteY385" fmla="*/ 558958 h 3136011"/>
                  <a:gd name="connsiteX386" fmla="*/ 1698159 w 2260327"/>
                  <a:gd name="connsiteY386" fmla="*/ 713014 h 3136011"/>
                  <a:gd name="connsiteX387" fmla="*/ 1698159 w 2260327"/>
                  <a:gd name="connsiteY387" fmla="*/ 599162 h 3136011"/>
                  <a:gd name="connsiteX388" fmla="*/ 1965054 w 2260327"/>
                  <a:gd name="connsiteY388" fmla="*/ 445106 h 3136011"/>
                  <a:gd name="connsiteX389" fmla="*/ 1965054 w 2260327"/>
                  <a:gd name="connsiteY389" fmla="*/ 429227 h 3136011"/>
                  <a:gd name="connsiteX390" fmla="*/ 1698159 w 2260327"/>
                  <a:gd name="connsiteY390" fmla="*/ 583452 h 3136011"/>
                  <a:gd name="connsiteX391" fmla="*/ 1698159 w 2260327"/>
                  <a:gd name="connsiteY391" fmla="*/ 469599 h 3136011"/>
                  <a:gd name="connsiteX392" fmla="*/ 1965054 w 2260327"/>
                  <a:gd name="connsiteY392" fmla="*/ 315544 h 3136011"/>
                  <a:gd name="connsiteX393" fmla="*/ 1965054 w 2260327"/>
                  <a:gd name="connsiteY393" fmla="*/ 299496 h 3136011"/>
                  <a:gd name="connsiteX394" fmla="*/ 1698159 w 2260327"/>
                  <a:gd name="connsiteY394" fmla="*/ 453552 h 3136011"/>
                  <a:gd name="connsiteX395" fmla="*/ 1698159 w 2260327"/>
                  <a:gd name="connsiteY395" fmla="*/ 339868 h 3136011"/>
                  <a:gd name="connsiteX396" fmla="*/ 1965054 w 2260327"/>
                  <a:gd name="connsiteY396" fmla="*/ 185813 h 3136011"/>
                  <a:gd name="connsiteX397" fmla="*/ 2245800 w 2260327"/>
                  <a:gd name="connsiteY397" fmla="*/ 1823161 h 3136011"/>
                  <a:gd name="connsiteX398" fmla="*/ 1978905 w 2260327"/>
                  <a:gd name="connsiteY398" fmla="*/ 1977216 h 3136011"/>
                  <a:gd name="connsiteX399" fmla="*/ 1978905 w 2260327"/>
                  <a:gd name="connsiteY399" fmla="*/ 1863870 h 3136011"/>
                  <a:gd name="connsiteX400" fmla="*/ 2245800 w 2260327"/>
                  <a:gd name="connsiteY400" fmla="*/ 1709815 h 3136011"/>
                  <a:gd name="connsiteX401" fmla="*/ 2245800 w 2260327"/>
                  <a:gd name="connsiteY401" fmla="*/ 1693767 h 3136011"/>
                  <a:gd name="connsiteX402" fmla="*/ 1978905 w 2260327"/>
                  <a:gd name="connsiteY402" fmla="*/ 1847823 h 3136011"/>
                  <a:gd name="connsiteX403" fmla="*/ 1978905 w 2260327"/>
                  <a:gd name="connsiteY403" fmla="*/ 1734139 h 3136011"/>
                  <a:gd name="connsiteX404" fmla="*/ 2245800 w 2260327"/>
                  <a:gd name="connsiteY404" fmla="*/ 1580084 h 3136011"/>
                  <a:gd name="connsiteX405" fmla="*/ 2245800 w 2260327"/>
                  <a:gd name="connsiteY405" fmla="*/ 1564205 h 3136011"/>
                  <a:gd name="connsiteX406" fmla="*/ 1978905 w 2260327"/>
                  <a:gd name="connsiteY406" fmla="*/ 1718261 h 3136011"/>
                  <a:gd name="connsiteX407" fmla="*/ 1978905 w 2260327"/>
                  <a:gd name="connsiteY407" fmla="*/ 1604408 h 3136011"/>
                  <a:gd name="connsiteX408" fmla="*/ 2245800 w 2260327"/>
                  <a:gd name="connsiteY408" fmla="*/ 1450353 h 3136011"/>
                  <a:gd name="connsiteX409" fmla="*/ 2245800 w 2260327"/>
                  <a:gd name="connsiteY409" fmla="*/ 1434305 h 3136011"/>
                  <a:gd name="connsiteX410" fmla="*/ 1978905 w 2260327"/>
                  <a:gd name="connsiteY410" fmla="*/ 1588530 h 3136011"/>
                  <a:gd name="connsiteX411" fmla="*/ 1978905 w 2260327"/>
                  <a:gd name="connsiteY411" fmla="*/ 1474677 h 3136011"/>
                  <a:gd name="connsiteX412" fmla="*/ 2245800 w 2260327"/>
                  <a:gd name="connsiteY412" fmla="*/ 1320622 h 3136011"/>
                  <a:gd name="connsiteX413" fmla="*/ 2245800 w 2260327"/>
                  <a:gd name="connsiteY413" fmla="*/ 1304743 h 3136011"/>
                  <a:gd name="connsiteX414" fmla="*/ 1978905 w 2260327"/>
                  <a:gd name="connsiteY414" fmla="*/ 1458799 h 3136011"/>
                  <a:gd name="connsiteX415" fmla="*/ 1978905 w 2260327"/>
                  <a:gd name="connsiteY415" fmla="*/ 1345115 h 3136011"/>
                  <a:gd name="connsiteX416" fmla="*/ 2245800 w 2260327"/>
                  <a:gd name="connsiteY416" fmla="*/ 1191060 h 3136011"/>
                  <a:gd name="connsiteX417" fmla="*/ 2245800 w 2260327"/>
                  <a:gd name="connsiteY417" fmla="*/ 1175012 h 3136011"/>
                  <a:gd name="connsiteX418" fmla="*/ 1978905 w 2260327"/>
                  <a:gd name="connsiteY418" fmla="*/ 1329068 h 3136011"/>
                  <a:gd name="connsiteX419" fmla="*/ 1978905 w 2260327"/>
                  <a:gd name="connsiteY419" fmla="*/ 1215384 h 3136011"/>
                  <a:gd name="connsiteX420" fmla="*/ 2245800 w 2260327"/>
                  <a:gd name="connsiteY420" fmla="*/ 1061160 h 3136011"/>
                  <a:gd name="connsiteX421" fmla="*/ 2245800 w 2260327"/>
                  <a:gd name="connsiteY421" fmla="*/ 1045281 h 3136011"/>
                  <a:gd name="connsiteX422" fmla="*/ 1978905 w 2260327"/>
                  <a:gd name="connsiteY422" fmla="*/ 1199506 h 3136011"/>
                  <a:gd name="connsiteX423" fmla="*/ 1978905 w 2260327"/>
                  <a:gd name="connsiteY423" fmla="*/ 1085653 h 3136011"/>
                  <a:gd name="connsiteX424" fmla="*/ 2245800 w 2260327"/>
                  <a:gd name="connsiteY424" fmla="*/ 931597 h 3136011"/>
                  <a:gd name="connsiteX425" fmla="*/ 2245800 w 2260327"/>
                  <a:gd name="connsiteY425" fmla="*/ 915550 h 3136011"/>
                  <a:gd name="connsiteX426" fmla="*/ 1978905 w 2260327"/>
                  <a:gd name="connsiteY426" fmla="*/ 1069606 h 3136011"/>
                  <a:gd name="connsiteX427" fmla="*/ 1978905 w 2260327"/>
                  <a:gd name="connsiteY427" fmla="*/ 955922 h 3136011"/>
                  <a:gd name="connsiteX428" fmla="*/ 2245800 w 2260327"/>
                  <a:gd name="connsiteY428" fmla="*/ 801866 h 3136011"/>
                  <a:gd name="connsiteX429" fmla="*/ 2245800 w 2260327"/>
                  <a:gd name="connsiteY429" fmla="*/ 785988 h 3136011"/>
                  <a:gd name="connsiteX430" fmla="*/ 1978905 w 2260327"/>
                  <a:gd name="connsiteY430" fmla="*/ 940043 h 3136011"/>
                  <a:gd name="connsiteX431" fmla="*/ 1978905 w 2260327"/>
                  <a:gd name="connsiteY431" fmla="*/ 826360 h 3136011"/>
                  <a:gd name="connsiteX432" fmla="*/ 2245800 w 2260327"/>
                  <a:gd name="connsiteY432" fmla="*/ 672135 h 3136011"/>
                  <a:gd name="connsiteX433" fmla="*/ 2245800 w 2260327"/>
                  <a:gd name="connsiteY433" fmla="*/ 656257 h 3136011"/>
                  <a:gd name="connsiteX434" fmla="*/ 1978905 w 2260327"/>
                  <a:gd name="connsiteY434" fmla="*/ 810312 h 3136011"/>
                  <a:gd name="connsiteX435" fmla="*/ 1978905 w 2260327"/>
                  <a:gd name="connsiteY435" fmla="*/ 696460 h 3136011"/>
                  <a:gd name="connsiteX436" fmla="*/ 2245800 w 2260327"/>
                  <a:gd name="connsiteY436" fmla="*/ 542404 h 3136011"/>
                  <a:gd name="connsiteX437" fmla="*/ 2245800 w 2260327"/>
                  <a:gd name="connsiteY437" fmla="*/ 526526 h 3136011"/>
                  <a:gd name="connsiteX438" fmla="*/ 1978905 w 2260327"/>
                  <a:gd name="connsiteY438" fmla="*/ 680581 h 3136011"/>
                  <a:gd name="connsiteX439" fmla="*/ 1978905 w 2260327"/>
                  <a:gd name="connsiteY439" fmla="*/ 566898 h 3136011"/>
                  <a:gd name="connsiteX440" fmla="*/ 2245800 w 2260327"/>
                  <a:gd name="connsiteY440" fmla="*/ 412842 h 3136011"/>
                  <a:gd name="connsiteX441" fmla="*/ 2245800 w 2260327"/>
                  <a:gd name="connsiteY441" fmla="*/ 396795 h 3136011"/>
                  <a:gd name="connsiteX442" fmla="*/ 1978905 w 2260327"/>
                  <a:gd name="connsiteY442" fmla="*/ 550850 h 3136011"/>
                  <a:gd name="connsiteX443" fmla="*/ 1978905 w 2260327"/>
                  <a:gd name="connsiteY443" fmla="*/ 437167 h 3136011"/>
                  <a:gd name="connsiteX444" fmla="*/ 2245800 w 2260327"/>
                  <a:gd name="connsiteY444" fmla="*/ 283111 h 3136011"/>
                  <a:gd name="connsiteX445" fmla="*/ 2245800 w 2260327"/>
                  <a:gd name="connsiteY445" fmla="*/ 267232 h 3136011"/>
                  <a:gd name="connsiteX446" fmla="*/ 1978905 w 2260327"/>
                  <a:gd name="connsiteY446" fmla="*/ 421288 h 3136011"/>
                  <a:gd name="connsiteX447" fmla="*/ 1978905 w 2260327"/>
                  <a:gd name="connsiteY447" fmla="*/ 307436 h 3136011"/>
                  <a:gd name="connsiteX448" fmla="*/ 2245800 w 2260327"/>
                  <a:gd name="connsiteY448" fmla="*/ 154056 h 3136011"/>
                  <a:gd name="connsiteX449" fmla="*/ 2245800 w 2260327"/>
                  <a:gd name="connsiteY449" fmla="*/ 137333 h 3136011"/>
                  <a:gd name="connsiteX450" fmla="*/ 1978905 w 2260327"/>
                  <a:gd name="connsiteY450" fmla="*/ 291557 h 3136011"/>
                  <a:gd name="connsiteX451" fmla="*/ 1978905 w 2260327"/>
                  <a:gd name="connsiteY451" fmla="*/ 178042 h 3136011"/>
                  <a:gd name="connsiteX452" fmla="*/ 2245800 w 2260327"/>
                  <a:gd name="connsiteY452" fmla="*/ 23987 h 31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</a:cxnLst>
                <a:rect l="l" t="t" r="r" b="b"/>
                <a:pathLst>
                  <a:path w="2260327" h="3136011">
                    <a:moveTo>
                      <a:pt x="3378" y="1302716"/>
                    </a:moveTo>
                    <a:lnTo>
                      <a:pt x="0" y="1304574"/>
                    </a:lnTo>
                    <a:lnTo>
                      <a:pt x="0" y="3136012"/>
                    </a:lnTo>
                    <a:lnTo>
                      <a:pt x="2260327" y="1831269"/>
                    </a:lnTo>
                    <a:lnTo>
                      <a:pt x="2260327" y="0"/>
                    </a:lnTo>
                    <a:close/>
                    <a:moveTo>
                      <a:pt x="280746" y="2958138"/>
                    </a:moveTo>
                    <a:lnTo>
                      <a:pt x="13683" y="3111856"/>
                    </a:lnTo>
                    <a:lnTo>
                      <a:pt x="13683" y="2998679"/>
                    </a:lnTo>
                    <a:lnTo>
                      <a:pt x="280746" y="2844455"/>
                    </a:lnTo>
                    <a:close/>
                    <a:moveTo>
                      <a:pt x="280746" y="2828914"/>
                    </a:moveTo>
                    <a:lnTo>
                      <a:pt x="13683" y="2982632"/>
                    </a:lnTo>
                    <a:lnTo>
                      <a:pt x="13683" y="2868948"/>
                    </a:lnTo>
                    <a:lnTo>
                      <a:pt x="280746" y="2714893"/>
                    </a:lnTo>
                    <a:close/>
                    <a:moveTo>
                      <a:pt x="280746" y="2699183"/>
                    </a:moveTo>
                    <a:lnTo>
                      <a:pt x="13683" y="2852901"/>
                    </a:lnTo>
                    <a:lnTo>
                      <a:pt x="13683" y="2738542"/>
                    </a:lnTo>
                    <a:lnTo>
                      <a:pt x="280746" y="2584486"/>
                    </a:lnTo>
                    <a:close/>
                    <a:moveTo>
                      <a:pt x="280746" y="2569452"/>
                    </a:moveTo>
                    <a:lnTo>
                      <a:pt x="13683" y="2723170"/>
                    </a:lnTo>
                    <a:lnTo>
                      <a:pt x="13683" y="2609486"/>
                    </a:lnTo>
                    <a:lnTo>
                      <a:pt x="280746" y="2455431"/>
                    </a:lnTo>
                    <a:close/>
                    <a:moveTo>
                      <a:pt x="280746" y="2439890"/>
                    </a:moveTo>
                    <a:lnTo>
                      <a:pt x="13683" y="2593608"/>
                    </a:lnTo>
                    <a:lnTo>
                      <a:pt x="13683" y="2479755"/>
                    </a:lnTo>
                    <a:lnTo>
                      <a:pt x="280746" y="2325700"/>
                    </a:lnTo>
                    <a:close/>
                    <a:moveTo>
                      <a:pt x="280746" y="2309990"/>
                    </a:moveTo>
                    <a:lnTo>
                      <a:pt x="13683" y="2463877"/>
                    </a:lnTo>
                    <a:lnTo>
                      <a:pt x="13683" y="2350024"/>
                    </a:lnTo>
                    <a:lnTo>
                      <a:pt x="280746" y="2196137"/>
                    </a:lnTo>
                    <a:close/>
                    <a:moveTo>
                      <a:pt x="280746" y="2180428"/>
                    </a:moveTo>
                    <a:lnTo>
                      <a:pt x="13683" y="2334146"/>
                    </a:lnTo>
                    <a:lnTo>
                      <a:pt x="13683" y="2220462"/>
                    </a:lnTo>
                    <a:lnTo>
                      <a:pt x="280746" y="2066406"/>
                    </a:lnTo>
                    <a:close/>
                    <a:moveTo>
                      <a:pt x="280746" y="2050865"/>
                    </a:moveTo>
                    <a:lnTo>
                      <a:pt x="13683" y="2204415"/>
                    </a:lnTo>
                    <a:lnTo>
                      <a:pt x="13683" y="2090731"/>
                    </a:lnTo>
                    <a:lnTo>
                      <a:pt x="280746" y="1936675"/>
                    </a:lnTo>
                    <a:close/>
                    <a:moveTo>
                      <a:pt x="280746" y="1920966"/>
                    </a:moveTo>
                    <a:lnTo>
                      <a:pt x="13683" y="2074852"/>
                    </a:lnTo>
                    <a:lnTo>
                      <a:pt x="13683" y="1961507"/>
                    </a:lnTo>
                    <a:lnTo>
                      <a:pt x="280746" y="1807451"/>
                    </a:lnTo>
                    <a:close/>
                    <a:moveTo>
                      <a:pt x="280746" y="1791235"/>
                    </a:moveTo>
                    <a:lnTo>
                      <a:pt x="13683" y="1944615"/>
                    </a:lnTo>
                    <a:lnTo>
                      <a:pt x="13683" y="1830931"/>
                    </a:lnTo>
                    <a:lnTo>
                      <a:pt x="280746" y="1677044"/>
                    </a:lnTo>
                    <a:close/>
                    <a:moveTo>
                      <a:pt x="280746" y="1661672"/>
                    </a:moveTo>
                    <a:lnTo>
                      <a:pt x="13683" y="1815390"/>
                    </a:lnTo>
                    <a:lnTo>
                      <a:pt x="13683" y="1701707"/>
                    </a:lnTo>
                    <a:lnTo>
                      <a:pt x="280746" y="1547482"/>
                    </a:lnTo>
                    <a:close/>
                    <a:moveTo>
                      <a:pt x="280746" y="1531942"/>
                    </a:moveTo>
                    <a:lnTo>
                      <a:pt x="13683" y="1685659"/>
                    </a:lnTo>
                    <a:lnTo>
                      <a:pt x="13683" y="1571807"/>
                    </a:lnTo>
                    <a:lnTo>
                      <a:pt x="280746" y="1417920"/>
                    </a:lnTo>
                    <a:close/>
                    <a:moveTo>
                      <a:pt x="280746" y="1402210"/>
                    </a:moveTo>
                    <a:lnTo>
                      <a:pt x="13683" y="1556097"/>
                    </a:lnTo>
                    <a:lnTo>
                      <a:pt x="13683" y="1442414"/>
                    </a:lnTo>
                    <a:lnTo>
                      <a:pt x="280746" y="1288358"/>
                    </a:lnTo>
                    <a:close/>
                    <a:moveTo>
                      <a:pt x="280746" y="1272479"/>
                    </a:moveTo>
                    <a:lnTo>
                      <a:pt x="13683" y="1426197"/>
                    </a:lnTo>
                    <a:lnTo>
                      <a:pt x="13683" y="1312682"/>
                    </a:lnTo>
                    <a:lnTo>
                      <a:pt x="280746" y="1158458"/>
                    </a:lnTo>
                    <a:close/>
                    <a:moveTo>
                      <a:pt x="561492" y="2796144"/>
                    </a:moveTo>
                    <a:lnTo>
                      <a:pt x="294429" y="2950199"/>
                    </a:lnTo>
                    <a:lnTo>
                      <a:pt x="294429" y="2836516"/>
                    </a:lnTo>
                    <a:lnTo>
                      <a:pt x="561492" y="2682460"/>
                    </a:lnTo>
                    <a:close/>
                    <a:moveTo>
                      <a:pt x="561492" y="2666919"/>
                    </a:moveTo>
                    <a:lnTo>
                      <a:pt x="294429" y="2820975"/>
                    </a:lnTo>
                    <a:lnTo>
                      <a:pt x="294429" y="2707291"/>
                    </a:lnTo>
                    <a:lnTo>
                      <a:pt x="561492" y="2552729"/>
                    </a:lnTo>
                    <a:close/>
                    <a:moveTo>
                      <a:pt x="561492" y="2537188"/>
                    </a:moveTo>
                    <a:lnTo>
                      <a:pt x="294429" y="2691244"/>
                    </a:lnTo>
                    <a:lnTo>
                      <a:pt x="294429" y="2577391"/>
                    </a:lnTo>
                    <a:lnTo>
                      <a:pt x="561492" y="2423336"/>
                    </a:lnTo>
                    <a:close/>
                    <a:moveTo>
                      <a:pt x="561492" y="2407457"/>
                    </a:moveTo>
                    <a:lnTo>
                      <a:pt x="294429" y="2561175"/>
                    </a:lnTo>
                    <a:lnTo>
                      <a:pt x="294429" y="2447491"/>
                    </a:lnTo>
                    <a:lnTo>
                      <a:pt x="561492" y="2293436"/>
                    </a:lnTo>
                    <a:close/>
                    <a:moveTo>
                      <a:pt x="561492" y="2277726"/>
                    </a:moveTo>
                    <a:lnTo>
                      <a:pt x="294429" y="2431782"/>
                    </a:lnTo>
                    <a:lnTo>
                      <a:pt x="294429" y="2318098"/>
                    </a:lnTo>
                    <a:lnTo>
                      <a:pt x="561492" y="2164211"/>
                    </a:lnTo>
                    <a:close/>
                    <a:moveTo>
                      <a:pt x="561492" y="2148164"/>
                    </a:moveTo>
                    <a:lnTo>
                      <a:pt x="294429" y="2302220"/>
                    </a:lnTo>
                    <a:lnTo>
                      <a:pt x="294429" y="2188367"/>
                    </a:lnTo>
                    <a:lnTo>
                      <a:pt x="561492" y="2034311"/>
                    </a:lnTo>
                    <a:close/>
                    <a:moveTo>
                      <a:pt x="561492" y="2018264"/>
                    </a:moveTo>
                    <a:lnTo>
                      <a:pt x="294429" y="2172489"/>
                    </a:lnTo>
                    <a:lnTo>
                      <a:pt x="294429" y="2058636"/>
                    </a:lnTo>
                    <a:lnTo>
                      <a:pt x="561492" y="1904580"/>
                    </a:lnTo>
                    <a:close/>
                    <a:moveTo>
                      <a:pt x="561492" y="1888702"/>
                    </a:moveTo>
                    <a:lnTo>
                      <a:pt x="294429" y="2042757"/>
                    </a:lnTo>
                    <a:lnTo>
                      <a:pt x="294429" y="1929074"/>
                    </a:lnTo>
                    <a:lnTo>
                      <a:pt x="561492" y="1775018"/>
                    </a:lnTo>
                    <a:close/>
                    <a:moveTo>
                      <a:pt x="561492" y="1758971"/>
                    </a:moveTo>
                    <a:lnTo>
                      <a:pt x="294429" y="1913026"/>
                    </a:lnTo>
                    <a:lnTo>
                      <a:pt x="294429" y="1799343"/>
                    </a:lnTo>
                    <a:lnTo>
                      <a:pt x="561492" y="1645118"/>
                    </a:lnTo>
                    <a:close/>
                    <a:moveTo>
                      <a:pt x="561492" y="1629240"/>
                    </a:moveTo>
                    <a:lnTo>
                      <a:pt x="294429" y="1783464"/>
                    </a:lnTo>
                    <a:lnTo>
                      <a:pt x="294429" y="1669274"/>
                    </a:lnTo>
                    <a:lnTo>
                      <a:pt x="561492" y="1515218"/>
                    </a:lnTo>
                    <a:close/>
                    <a:moveTo>
                      <a:pt x="561492" y="1499509"/>
                    </a:moveTo>
                    <a:lnTo>
                      <a:pt x="294429" y="1653564"/>
                    </a:lnTo>
                    <a:lnTo>
                      <a:pt x="294429" y="1539205"/>
                    </a:lnTo>
                    <a:lnTo>
                      <a:pt x="561492" y="1385149"/>
                    </a:lnTo>
                    <a:close/>
                    <a:moveTo>
                      <a:pt x="561492" y="1369946"/>
                    </a:moveTo>
                    <a:lnTo>
                      <a:pt x="294429" y="1524002"/>
                    </a:lnTo>
                    <a:lnTo>
                      <a:pt x="294429" y="1410318"/>
                    </a:lnTo>
                    <a:lnTo>
                      <a:pt x="561492" y="1256094"/>
                    </a:lnTo>
                    <a:close/>
                    <a:moveTo>
                      <a:pt x="561492" y="1240215"/>
                    </a:moveTo>
                    <a:lnTo>
                      <a:pt x="294429" y="1393933"/>
                    </a:lnTo>
                    <a:lnTo>
                      <a:pt x="294429" y="1280081"/>
                    </a:lnTo>
                    <a:lnTo>
                      <a:pt x="561492" y="1126025"/>
                    </a:lnTo>
                    <a:close/>
                    <a:moveTo>
                      <a:pt x="561492" y="1110484"/>
                    </a:moveTo>
                    <a:lnTo>
                      <a:pt x="294429" y="1264540"/>
                    </a:lnTo>
                    <a:lnTo>
                      <a:pt x="294429" y="1150688"/>
                    </a:lnTo>
                    <a:lnTo>
                      <a:pt x="561492" y="996632"/>
                    </a:lnTo>
                    <a:close/>
                    <a:moveTo>
                      <a:pt x="841394" y="2633642"/>
                    </a:moveTo>
                    <a:lnTo>
                      <a:pt x="574499" y="2787698"/>
                    </a:lnTo>
                    <a:lnTo>
                      <a:pt x="574499" y="2674352"/>
                    </a:lnTo>
                    <a:lnTo>
                      <a:pt x="841394" y="2520296"/>
                    </a:lnTo>
                    <a:close/>
                    <a:moveTo>
                      <a:pt x="841394" y="2504418"/>
                    </a:moveTo>
                    <a:lnTo>
                      <a:pt x="574499" y="2658473"/>
                    </a:lnTo>
                    <a:lnTo>
                      <a:pt x="574499" y="2544790"/>
                    </a:lnTo>
                    <a:lnTo>
                      <a:pt x="841394" y="2390734"/>
                    </a:lnTo>
                    <a:close/>
                    <a:moveTo>
                      <a:pt x="841394" y="2374687"/>
                    </a:moveTo>
                    <a:lnTo>
                      <a:pt x="574499" y="2528742"/>
                    </a:lnTo>
                    <a:lnTo>
                      <a:pt x="574499" y="2415059"/>
                    </a:lnTo>
                    <a:lnTo>
                      <a:pt x="841394" y="2261003"/>
                    </a:lnTo>
                    <a:close/>
                    <a:moveTo>
                      <a:pt x="841394" y="2245124"/>
                    </a:moveTo>
                    <a:lnTo>
                      <a:pt x="574499" y="2399180"/>
                    </a:lnTo>
                    <a:lnTo>
                      <a:pt x="574499" y="2285327"/>
                    </a:lnTo>
                    <a:lnTo>
                      <a:pt x="841394" y="2131272"/>
                    </a:lnTo>
                    <a:close/>
                    <a:moveTo>
                      <a:pt x="841394" y="2115225"/>
                    </a:moveTo>
                    <a:lnTo>
                      <a:pt x="574499" y="2269449"/>
                    </a:lnTo>
                    <a:lnTo>
                      <a:pt x="574499" y="2155597"/>
                    </a:lnTo>
                    <a:lnTo>
                      <a:pt x="841394" y="2001541"/>
                    </a:lnTo>
                    <a:close/>
                    <a:moveTo>
                      <a:pt x="841394" y="1985662"/>
                    </a:moveTo>
                    <a:lnTo>
                      <a:pt x="574499" y="2139718"/>
                    </a:lnTo>
                    <a:lnTo>
                      <a:pt x="574499" y="2026034"/>
                    </a:lnTo>
                    <a:lnTo>
                      <a:pt x="841394" y="1871979"/>
                    </a:lnTo>
                    <a:close/>
                    <a:moveTo>
                      <a:pt x="841394" y="1855931"/>
                    </a:moveTo>
                    <a:lnTo>
                      <a:pt x="574499" y="2009987"/>
                    </a:lnTo>
                    <a:lnTo>
                      <a:pt x="574499" y="1896303"/>
                    </a:lnTo>
                    <a:lnTo>
                      <a:pt x="841394" y="1741910"/>
                    </a:lnTo>
                    <a:close/>
                    <a:moveTo>
                      <a:pt x="841394" y="1726200"/>
                    </a:moveTo>
                    <a:lnTo>
                      <a:pt x="574499" y="1880425"/>
                    </a:lnTo>
                    <a:lnTo>
                      <a:pt x="574499" y="1766572"/>
                    </a:lnTo>
                    <a:lnTo>
                      <a:pt x="841394" y="1612516"/>
                    </a:lnTo>
                    <a:close/>
                    <a:moveTo>
                      <a:pt x="841394" y="1596469"/>
                    </a:moveTo>
                    <a:lnTo>
                      <a:pt x="574499" y="1750525"/>
                    </a:lnTo>
                    <a:lnTo>
                      <a:pt x="574499" y="1636841"/>
                    </a:lnTo>
                    <a:lnTo>
                      <a:pt x="841394" y="1482786"/>
                    </a:lnTo>
                    <a:close/>
                    <a:moveTo>
                      <a:pt x="841394" y="1466907"/>
                    </a:moveTo>
                    <a:lnTo>
                      <a:pt x="574499" y="1620963"/>
                    </a:lnTo>
                    <a:lnTo>
                      <a:pt x="574499" y="1507279"/>
                    </a:lnTo>
                    <a:lnTo>
                      <a:pt x="841394" y="1353392"/>
                    </a:lnTo>
                    <a:close/>
                    <a:moveTo>
                      <a:pt x="841394" y="1336500"/>
                    </a:moveTo>
                    <a:lnTo>
                      <a:pt x="574499" y="1490556"/>
                    </a:lnTo>
                    <a:lnTo>
                      <a:pt x="574499" y="1376703"/>
                    </a:lnTo>
                    <a:lnTo>
                      <a:pt x="841394" y="1223323"/>
                    </a:lnTo>
                    <a:close/>
                    <a:moveTo>
                      <a:pt x="841394" y="1206769"/>
                    </a:moveTo>
                    <a:lnTo>
                      <a:pt x="574499" y="1360825"/>
                    </a:lnTo>
                    <a:lnTo>
                      <a:pt x="574499" y="1247141"/>
                    </a:lnTo>
                    <a:lnTo>
                      <a:pt x="841394" y="1093761"/>
                    </a:lnTo>
                    <a:close/>
                    <a:moveTo>
                      <a:pt x="841394" y="1077038"/>
                    </a:moveTo>
                    <a:lnTo>
                      <a:pt x="574499" y="1231094"/>
                    </a:lnTo>
                    <a:lnTo>
                      <a:pt x="574499" y="1117410"/>
                    </a:lnTo>
                    <a:lnTo>
                      <a:pt x="841394" y="964875"/>
                    </a:lnTo>
                    <a:close/>
                    <a:moveTo>
                      <a:pt x="841394" y="947983"/>
                    </a:moveTo>
                    <a:lnTo>
                      <a:pt x="574499" y="1102038"/>
                    </a:lnTo>
                    <a:lnTo>
                      <a:pt x="574499" y="988186"/>
                    </a:lnTo>
                    <a:lnTo>
                      <a:pt x="841394" y="834299"/>
                    </a:lnTo>
                    <a:close/>
                    <a:moveTo>
                      <a:pt x="1122140" y="2471309"/>
                    </a:moveTo>
                    <a:lnTo>
                      <a:pt x="855245" y="2625534"/>
                    </a:lnTo>
                    <a:lnTo>
                      <a:pt x="855245" y="2512188"/>
                    </a:lnTo>
                    <a:lnTo>
                      <a:pt x="1122140" y="2358132"/>
                    </a:lnTo>
                    <a:close/>
                    <a:moveTo>
                      <a:pt x="1122140" y="2342254"/>
                    </a:moveTo>
                    <a:lnTo>
                      <a:pt x="855245" y="2496309"/>
                    </a:lnTo>
                    <a:lnTo>
                      <a:pt x="855245" y="2382457"/>
                    </a:lnTo>
                    <a:lnTo>
                      <a:pt x="1122140" y="2228401"/>
                    </a:lnTo>
                    <a:close/>
                    <a:moveTo>
                      <a:pt x="1122140" y="2212354"/>
                    </a:moveTo>
                    <a:lnTo>
                      <a:pt x="855921" y="2366916"/>
                    </a:lnTo>
                    <a:lnTo>
                      <a:pt x="855921" y="2253064"/>
                    </a:lnTo>
                    <a:lnTo>
                      <a:pt x="1122816" y="2099008"/>
                    </a:lnTo>
                    <a:close/>
                    <a:moveTo>
                      <a:pt x="1122140" y="2082791"/>
                    </a:moveTo>
                    <a:lnTo>
                      <a:pt x="855245" y="2236847"/>
                    </a:lnTo>
                    <a:lnTo>
                      <a:pt x="855245" y="2123164"/>
                    </a:lnTo>
                    <a:lnTo>
                      <a:pt x="1122140" y="1969108"/>
                    </a:lnTo>
                    <a:close/>
                    <a:moveTo>
                      <a:pt x="1122140" y="1953061"/>
                    </a:moveTo>
                    <a:lnTo>
                      <a:pt x="855245" y="2107116"/>
                    </a:lnTo>
                    <a:lnTo>
                      <a:pt x="855245" y="1993601"/>
                    </a:lnTo>
                    <a:lnTo>
                      <a:pt x="1122140" y="1839377"/>
                    </a:lnTo>
                    <a:close/>
                    <a:moveTo>
                      <a:pt x="1122140" y="1823330"/>
                    </a:moveTo>
                    <a:lnTo>
                      <a:pt x="855921" y="1978399"/>
                    </a:lnTo>
                    <a:lnTo>
                      <a:pt x="855921" y="1864546"/>
                    </a:lnTo>
                    <a:lnTo>
                      <a:pt x="1122816" y="1710490"/>
                    </a:lnTo>
                    <a:close/>
                    <a:moveTo>
                      <a:pt x="1122140" y="1693598"/>
                    </a:moveTo>
                    <a:lnTo>
                      <a:pt x="855245" y="1847654"/>
                    </a:lnTo>
                    <a:lnTo>
                      <a:pt x="855245" y="1733970"/>
                    </a:lnTo>
                    <a:lnTo>
                      <a:pt x="1122140" y="1579915"/>
                    </a:lnTo>
                    <a:close/>
                    <a:moveTo>
                      <a:pt x="1122140" y="1564036"/>
                    </a:moveTo>
                    <a:lnTo>
                      <a:pt x="855245" y="1718092"/>
                    </a:lnTo>
                    <a:lnTo>
                      <a:pt x="855245" y="1604408"/>
                    </a:lnTo>
                    <a:lnTo>
                      <a:pt x="1122140" y="1450184"/>
                    </a:lnTo>
                    <a:close/>
                    <a:moveTo>
                      <a:pt x="1122140" y="1434305"/>
                    </a:moveTo>
                    <a:lnTo>
                      <a:pt x="855245" y="1588361"/>
                    </a:lnTo>
                    <a:lnTo>
                      <a:pt x="855245" y="1474508"/>
                    </a:lnTo>
                    <a:lnTo>
                      <a:pt x="1122140" y="1320453"/>
                    </a:lnTo>
                    <a:close/>
                    <a:moveTo>
                      <a:pt x="1122140" y="1304574"/>
                    </a:moveTo>
                    <a:lnTo>
                      <a:pt x="855245" y="1458630"/>
                    </a:lnTo>
                    <a:lnTo>
                      <a:pt x="855245" y="1344946"/>
                    </a:lnTo>
                    <a:lnTo>
                      <a:pt x="1122140" y="1190891"/>
                    </a:lnTo>
                    <a:close/>
                    <a:moveTo>
                      <a:pt x="1122140" y="1174843"/>
                    </a:moveTo>
                    <a:lnTo>
                      <a:pt x="855245" y="1328899"/>
                    </a:lnTo>
                    <a:lnTo>
                      <a:pt x="855245" y="1215215"/>
                    </a:lnTo>
                    <a:lnTo>
                      <a:pt x="1122140" y="1061160"/>
                    </a:lnTo>
                    <a:close/>
                    <a:moveTo>
                      <a:pt x="1122140" y="1045281"/>
                    </a:moveTo>
                    <a:lnTo>
                      <a:pt x="855245" y="1199337"/>
                    </a:lnTo>
                    <a:lnTo>
                      <a:pt x="855245" y="1085484"/>
                    </a:lnTo>
                    <a:lnTo>
                      <a:pt x="1122140" y="931429"/>
                    </a:lnTo>
                    <a:close/>
                    <a:moveTo>
                      <a:pt x="1122140" y="915381"/>
                    </a:moveTo>
                    <a:lnTo>
                      <a:pt x="855245" y="1069606"/>
                    </a:lnTo>
                    <a:lnTo>
                      <a:pt x="855245" y="955753"/>
                    </a:lnTo>
                    <a:lnTo>
                      <a:pt x="1122140" y="801697"/>
                    </a:lnTo>
                    <a:close/>
                    <a:moveTo>
                      <a:pt x="1122140" y="785819"/>
                    </a:moveTo>
                    <a:lnTo>
                      <a:pt x="855245" y="939875"/>
                    </a:lnTo>
                    <a:lnTo>
                      <a:pt x="855245" y="826360"/>
                    </a:lnTo>
                    <a:lnTo>
                      <a:pt x="1122140" y="672304"/>
                    </a:lnTo>
                    <a:close/>
                    <a:moveTo>
                      <a:pt x="1402886" y="2309483"/>
                    </a:moveTo>
                    <a:lnTo>
                      <a:pt x="1135991" y="2463539"/>
                    </a:lnTo>
                    <a:lnTo>
                      <a:pt x="1135991" y="2350024"/>
                    </a:lnTo>
                    <a:lnTo>
                      <a:pt x="1402886" y="2195969"/>
                    </a:lnTo>
                    <a:close/>
                    <a:moveTo>
                      <a:pt x="1402886" y="2180090"/>
                    </a:moveTo>
                    <a:lnTo>
                      <a:pt x="1135991" y="2334146"/>
                    </a:lnTo>
                    <a:lnTo>
                      <a:pt x="1135991" y="2220462"/>
                    </a:lnTo>
                    <a:lnTo>
                      <a:pt x="1402886" y="2066406"/>
                    </a:lnTo>
                    <a:close/>
                    <a:moveTo>
                      <a:pt x="1402886" y="2050359"/>
                    </a:moveTo>
                    <a:lnTo>
                      <a:pt x="1135991" y="2204583"/>
                    </a:lnTo>
                    <a:lnTo>
                      <a:pt x="1135991" y="2090731"/>
                    </a:lnTo>
                    <a:lnTo>
                      <a:pt x="1402886" y="1936675"/>
                    </a:lnTo>
                    <a:close/>
                    <a:moveTo>
                      <a:pt x="1402886" y="1920628"/>
                    </a:moveTo>
                    <a:lnTo>
                      <a:pt x="1135991" y="2074852"/>
                    </a:lnTo>
                    <a:lnTo>
                      <a:pt x="1135991" y="1961507"/>
                    </a:lnTo>
                    <a:lnTo>
                      <a:pt x="1402886" y="1807451"/>
                    </a:lnTo>
                    <a:close/>
                    <a:moveTo>
                      <a:pt x="1402886" y="1790897"/>
                    </a:moveTo>
                    <a:lnTo>
                      <a:pt x="1136667" y="1944615"/>
                    </a:lnTo>
                    <a:lnTo>
                      <a:pt x="1136667" y="1831100"/>
                    </a:lnTo>
                    <a:lnTo>
                      <a:pt x="1403562" y="1677044"/>
                    </a:lnTo>
                    <a:close/>
                    <a:moveTo>
                      <a:pt x="1402886" y="1661335"/>
                    </a:moveTo>
                    <a:lnTo>
                      <a:pt x="1135991" y="1815390"/>
                    </a:lnTo>
                    <a:lnTo>
                      <a:pt x="1135991" y="1701707"/>
                    </a:lnTo>
                    <a:lnTo>
                      <a:pt x="1402886" y="1547482"/>
                    </a:lnTo>
                    <a:close/>
                    <a:moveTo>
                      <a:pt x="1402886" y="1531435"/>
                    </a:moveTo>
                    <a:lnTo>
                      <a:pt x="1135991" y="1685659"/>
                    </a:lnTo>
                    <a:lnTo>
                      <a:pt x="1135991" y="1572989"/>
                    </a:lnTo>
                    <a:lnTo>
                      <a:pt x="1402886" y="1418934"/>
                    </a:lnTo>
                    <a:close/>
                    <a:moveTo>
                      <a:pt x="1402886" y="1401872"/>
                    </a:moveTo>
                    <a:lnTo>
                      <a:pt x="1136667" y="1556097"/>
                    </a:lnTo>
                    <a:lnTo>
                      <a:pt x="1136667" y="1442414"/>
                    </a:lnTo>
                    <a:lnTo>
                      <a:pt x="1403562" y="1288358"/>
                    </a:lnTo>
                    <a:close/>
                    <a:moveTo>
                      <a:pt x="1402886" y="1272141"/>
                    </a:moveTo>
                    <a:lnTo>
                      <a:pt x="1135991" y="1426197"/>
                    </a:lnTo>
                    <a:lnTo>
                      <a:pt x="1135991" y="1312851"/>
                    </a:lnTo>
                    <a:lnTo>
                      <a:pt x="1402886" y="1158458"/>
                    </a:lnTo>
                    <a:close/>
                    <a:moveTo>
                      <a:pt x="1402886" y="1142579"/>
                    </a:moveTo>
                    <a:lnTo>
                      <a:pt x="1135991" y="1296635"/>
                    </a:lnTo>
                    <a:lnTo>
                      <a:pt x="1135991" y="1182782"/>
                    </a:lnTo>
                    <a:lnTo>
                      <a:pt x="1402886" y="1028727"/>
                    </a:lnTo>
                    <a:close/>
                    <a:moveTo>
                      <a:pt x="1402886" y="1012679"/>
                    </a:moveTo>
                    <a:lnTo>
                      <a:pt x="1136667" y="1167580"/>
                    </a:lnTo>
                    <a:lnTo>
                      <a:pt x="1136667" y="1053896"/>
                    </a:lnTo>
                    <a:lnTo>
                      <a:pt x="1403562" y="899840"/>
                    </a:lnTo>
                    <a:close/>
                    <a:moveTo>
                      <a:pt x="1402886" y="883117"/>
                    </a:moveTo>
                    <a:lnTo>
                      <a:pt x="1135991" y="1037173"/>
                    </a:lnTo>
                    <a:lnTo>
                      <a:pt x="1135991" y="923489"/>
                    </a:lnTo>
                    <a:lnTo>
                      <a:pt x="1402886" y="769433"/>
                    </a:lnTo>
                    <a:close/>
                    <a:moveTo>
                      <a:pt x="1402886" y="753386"/>
                    </a:moveTo>
                    <a:lnTo>
                      <a:pt x="1135991" y="907442"/>
                    </a:lnTo>
                    <a:lnTo>
                      <a:pt x="1135991" y="793758"/>
                    </a:lnTo>
                    <a:lnTo>
                      <a:pt x="1402886" y="639703"/>
                    </a:lnTo>
                    <a:close/>
                    <a:moveTo>
                      <a:pt x="1402886" y="623655"/>
                    </a:moveTo>
                    <a:lnTo>
                      <a:pt x="1135991" y="777880"/>
                    </a:lnTo>
                    <a:lnTo>
                      <a:pt x="1135991" y="664196"/>
                    </a:lnTo>
                    <a:lnTo>
                      <a:pt x="1402886" y="509971"/>
                    </a:lnTo>
                    <a:close/>
                    <a:moveTo>
                      <a:pt x="1684308" y="2147319"/>
                    </a:moveTo>
                    <a:lnTo>
                      <a:pt x="1417413" y="2301375"/>
                    </a:lnTo>
                    <a:lnTo>
                      <a:pt x="1417413" y="2188029"/>
                    </a:lnTo>
                    <a:lnTo>
                      <a:pt x="1684308" y="2033973"/>
                    </a:lnTo>
                    <a:close/>
                    <a:moveTo>
                      <a:pt x="1684308" y="2017926"/>
                    </a:moveTo>
                    <a:lnTo>
                      <a:pt x="1417413" y="2172151"/>
                    </a:lnTo>
                    <a:lnTo>
                      <a:pt x="1417413" y="2058298"/>
                    </a:lnTo>
                    <a:lnTo>
                      <a:pt x="1684308" y="1904242"/>
                    </a:lnTo>
                    <a:close/>
                    <a:moveTo>
                      <a:pt x="1684308" y="1888364"/>
                    </a:moveTo>
                    <a:lnTo>
                      <a:pt x="1417413" y="2042419"/>
                    </a:lnTo>
                    <a:lnTo>
                      <a:pt x="1417413" y="1928736"/>
                    </a:lnTo>
                    <a:lnTo>
                      <a:pt x="1684308" y="1775694"/>
                    </a:lnTo>
                    <a:close/>
                    <a:moveTo>
                      <a:pt x="1684308" y="1758633"/>
                    </a:moveTo>
                    <a:lnTo>
                      <a:pt x="1417413" y="1912689"/>
                    </a:lnTo>
                    <a:lnTo>
                      <a:pt x="1417413" y="1799005"/>
                    </a:lnTo>
                    <a:lnTo>
                      <a:pt x="1684308" y="1644780"/>
                    </a:lnTo>
                    <a:close/>
                    <a:moveTo>
                      <a:pt x="1684308" y="1628902"/>
                    </a:moveTo>
                    <a:lnTo>
                      <a:pt x="1417413" y="1783126"/>
                    </a:lnTo>
                    <a:lnTo>
                      <a:pt x="1417413" y="1669274"/>
                    </a:lnTo>
                    <a:lnTo>
                      <a:pt x="1684308" y="1515218"/>
                    </a:lnTo>
                    <a:close/>
                    <a:moveTo>
                      <a:pt x="1684308" y="1499171"/>
                    </a:moveTo>
                    <a:lnTo>
                      <a:pt x="1417413" y="1653226"/>
                    </a:lnTo>
                    <a:lnTo>
                      <a:pt x="1417413" y="1539205"/>
                    </a:lnTo>
                    <a:lnTo>
                      <a:pt x="1684308" y="1385149"/>
                    </a:lnTo>
                    <a:close/>
                    <a:moveTo>
                      <a:pt x="1684308" y="1369609"/>
                    </a:moveTo>
                    <a:lnTo>
                      <a:pt x="1417413" y="1523664"/>
                    </a:lnTo>
                    <a:lnTo>
                      <a:pt x="1417413" y="1409981"/>
                    </a:lnTo>
                    <a:lnTo>
                      <a:pt x="1684308" y="1255756"/>
                    </a:lnTo>
                    <a:close/>
                    <a:moveTo>
                      <a:pt x="1684308" y="1239709"/>
                    </a:moveTo>
                    <a:lnTo>
                      <a:pt x="1417413" y="1393933"/>
                    </a:lnTo>
                    <a:lnTo>
                      <a:pt x="1417413" y="1280081"/>
                    </a:lnTo>
                    <a:lnTo>
                      <a:pt x="1684308" y="1126025"/>
                    </a:lnTo>
                    <a:close/>
                    <a:moveTo>
                      <a:pt x="1684308" y="1110147"/>
                    </a:moveTo>
                    <a:lnTo>
                      <a:pt x="1417413" y="1264202"/>
                    </a:lnTo>
                    <a:lnTo>
                      <a:pt x="1417413" y="1150688"/>
                    </a:lnTo>
                    <a:lnTo>
                      <a:pt x="1684308" y="996632"/>
                    </a:lnTo>
                    <a:close/>
                    <a:moveTo>
                      <a:pt x="1684308" y="980415"/>
                    </a:moveTo>
                    <a:lnTo>
                      <a:pt x="1417413" y="1134471"/>
                    </a:lnTo>
                    <a:lnTo>
                      <a:pt x="1417413" y="1020787"/>
                    </a:lnTo>
                    <a:lnTo>
                      <a:pt x="1684308" y="866563"/>
                    </a:lnTo>
                    <a:close/>
                    <a:moveTo>
                      <a:pt x="1684308" y="850853"/>
                    </a:moveTo>
                    <a:lnTo>
                      <a:pt x="1417413" y="1004909"/>
                    </a:lnTo>
                    <a:lnTo>
                      <a:pt x="1417413" y="891057"/>
                    </a:lnTo>
                    <a:lnTo>
                      <a:pt x="1684308" y="737001"/>
                    </a:lnTo>
                    <a:close/>
                    <a:moveTo>
                      <a:pt x="1684308" y="720953"/>
                    </a:moveTo>
                    <a:lnTo>
                      <a:pt x="1417413" y="875009"/>
                    </a:lnTo>
                    <a:lnTo>
                      <a:pt x="1417413" y="762170"/>
                    </a:lnTo>
                    <a:lnTo>
                      <a:pt x="1684308" y="608114"/>
                    </a:lnTo>
                    <a:close/>
                    <a:moveTo>
                      <a:pt x="1684308" y="591222"/>
                    </a:moveTo>
                    <a:lnTo>
                      <a:pt x="1417413" y="745278"/>
                    </a:lnTo>
                    <a:lnTo>
                      <a:pt x="1417413" y="631594"/>
                    </a:lnTo>
                    <a:lnTo>
                      <a:pt x="1684308" y="477370"/>
                    </a:lnTo>
                    <a:close/>
                    <a:moveTo>
                      <a:pt x="1684308" y="461660"/>
                    </a:moveTo>
                    <a:lnTo>
                      <a:pt x="1417413" y="615716"/>
                    </a:lnTo>
                    <a:lnTo>
                      <a:pt x="1417413" y="502032"/>
                    </a:lnTo>
                    <a:lnTo>
                      <a:pt x="1684308" y="347977"/>
                    </a:lnTo>
                    <a:close/>
                    <a:moveTo>
                      <a:pt x="1965054" y="1985155"/>
                    </a:moveTo>
                    <a:lnTo>
                      <a:pt x="1698159" y="2139211"/>
                    </a:lnTo>
                    <a:lnTo>
                      <a:pt x="1698159" y="2026034"/>
                    </a:lnTo>
                    <a:lnTo>
                      <a:pt x="1965054" y="1871810"/>
                    </a:lnTo>
                    <a:close/>
                    <a:moveTo>
                      <a:pt x="1965054" y="1855931"/>
                    </a:moveTo>
                    <a:lnTo>
                      <a:pt x="1698159" y="2009987"/>
                    </a:lnTo>
                    <a:lnTo>
                      <a:pt x="1698159" y="1896134"/>
                    </a:lnTo>
                    <a:lnTo>
                      <a:pt x="1965054" y="1742079"/>
                    </a:lnTo>
                    <a:close/>
                    <a:moveTo>
                      <a:pt x="1965054" y="1726200"/>
                    </a:moveTo>
                    <a:lnTo>
                      <a:pt x="1698159" y="1880425"/>
                    </a:lnTo>
                    <a:lnTo>
                      <a:pt x="1698159" y="1766572"/>
                    </a:lnTo>
                    <a:lnTo>
                      <a:pt x="1965054" y="1612516"/>
                    </a:lnTo>
                    <a:close/>
                    <a:moveTo>
                      <a:pt x="1965054" y="1596469"/>
                    </a:moveTo>
                    <a:lnTo>
                      <a:pt x="1698159" y="1750525"/>
                    </a:lnTo>
                    <a:lnTo>
                      <a:pt x="1698159" y="1636841"/>
                    </a:lnTo>
                    <a:lnTo>
                      <a:pt x="1965054" y="1482786"/>
                    </a:lnTo>
                    <a:close/>
                    <a:moveTo>
                      <a:pt x="1965054" y="1466907"/>
                    </a:moveTo>
                    <a:lnTo>
                      <a:pt x="1698159" y="1620963"/>
                    </a:lnTo>
                    <a:lnTo>
                      <a:pt x="1698159" y="1507110"/>
                    </a:lnTo>
                    <a:lnTo>
                      <a:pt x="1965054" y="1353054"/>
                    </a:lnTo>
                    <a:close/>
                    <a:moveTo>
                      <a:pt x="1965054" y="1337007"/>
                    </a:moveTo>
                    <a:lnTo>
                      <a:pt x="1698159" y="1491232"/>
                    </a:lnTo>
                    <a:lnTo>
                      <a:pt x="1698159" y="1377379"/>
                    </a:lnTo>
                    <a:lnTo>
                      <a:pt x="1965054" y="1223323"/>
                    </a:lnTo>
                    <a:close/>
                    <a:moveTo>
                      <a:pt x="1965054" y="1207445"/>
                    </a:moveTo>
                    <a:lnTo>
                      <a:pt x="1698159" y="1361500"/>
                    </a:lnTo>
                    <a:lnTo>
                      <a:pt x="1698159" y="1247817"/>
                    </a:lnTo>
                    <a:lnTo>
                      <a:pt x="1965054" y="1093761"/>
                    </a:lnTo>
                    <a:close/>
                    <a:moveTo>
                      <a:pt x="1965054" y="1077714"/>
                    </a:moveTo>
                    <a:lnTo>
                      <a:pt x="1698159" y="1231769"/>
                    </a:lnTo>
                    <a:lnTo>
                      <a:pt x="1698159" y="1118086"/>
                    </a:lnTo>
                    <a:lnTo>
                      <a:pt x="1965054" y="963861"/>
                    </a:lnTo>
                    <a:close/>
                    <a:moveTo>
                      <a:pt x="1965054" y="947983"/>
                    </a:moveTo>
                    <a:lnTo>
                      <a:pt x="1698159" y="1102207"/>
                    </a:lnTo>
                    <a:lnTo>
                      <a:pt x="1698159" y="988524"/>
                    </a:lnTo>
                    <a:lnTo>
                      <a:pt x="1965054" y="834468"/>
                    </a:lnTo>
                    <a:close/>
                    <a:moveTo>
                      <a:pt x="1965054" y="818252"/>
                    </a:moveTo>
                    <a:lnTo>
                      <a:pt x="1698159" y="972307"/>
                    </a:lnTo>
                    <a:lnTo>
                      <a:pt x="1698159" y="858624"/>
                    </a:lnTo>
                    <a:lnTo>
                      <a:pt x="1965054" y="704568"/>
                    </a:lnTo>
                    <a:close/>
                    <a:moveTo>
                      <a:pt x="1965054" y="688690"/>
                    </a:moveTo>
                    <a:lnTo>
                      <a:pt x="1698159" y="842745"/>
                    </a:lnTo>
                    <a:lnTo>
                      <a:pt x="1698159" y="729062"/>
                    </a:lnTo>
                    <a:lnTo>
                      <a:pt x="1965054" y="574837"/>
                    </a:lnTo>
                    <a:close/>
                    <a:moveTo>
                      <a:pt x="1965054" y="558958"/>
                    </a:moveTo>
                    <a:lnTo>
                      <a:pt x="1698159" y="713014"/>
                    </a:lnTo>
                    <a:lnTo>
                      <a:pt x="1698159" y="599162"/>
                    </a:lnTo>
                    <a:lnTo>
                      <a:pt x="1965054" y="445106"/>
                    </a:lnTo>
                    <a:close/>
                    <a:moveTo>
                      <a:pt x="1965054" y="429227"/>
                    </a:moveTo>
                    <a:lnTo>
                      <a:pt x="1698159" y="583452"/>
                    </a:lnTo>
                    <a:lnTo>
                      <a:pt x="1698159" y="469599"/>
                    </a:lnTo>
                    <a:lnTo>
                      <a:pt x="1965054" y="315544"/>
                    </a:lnTo>
                    <a:close/>
                    <a:moveTo>
                      <a:pt x="1965054" y="299496"/>
                    </a:moveTo>
                    <a:lnTo>
                      <a:pt x="1698159" y="453552"/>
                    </a:lnTo>
                    <a:lnTo>
                      <a:pt x="1698159" y="339868"/>
                    </a:lnTo>
                    <a:lnTo>
                      <a:pt x="1965054" y="185813"/>
                    </a:lnTo>
                    <a:close/>
                    <a:moveTo>
                      <a:pt x="2245800" y="1823161"/>
                    </a:moveTo>
                    <a:lnTo>
                      <a:pt x="1978905" y="1977216"/>
                    </a:lnTo>
                    <a:lnTo>
                      <a:pt x="1978905" y="1863870"/>
                    </a:lnTo>
                    <a:lnTo>
                      <a:pt x="2245800" y="1709815"/>
                    </a:lnTo>
                    <a:close/>
                    <a:moveTo>
                      <a:pt x="2245800" y="1693767"/>
                    </a:moveTo>
                    <a:lnTo>
                      <a:pt x="1978905" y="1847823"/>
                    </a:lnTo>
                    <a:lnTo>
                      <a:pt x="1978905" y="1734139"/>
                    </a:lnTo>
                    <a:lnTo>
                      <a:pt x="2245800" y="1580084"/>
                    </a:lnTo>
                    <a:close/>
                    <a:moveTo>
                      <a:pt x="2245800" y="1564205"/>
                    </a:moveTo>
                    <a:lnTo>
                      <a:pt x="1978905" y="1718261"/>
                    </a:lnTo>
                    <a:lnTo>
                      <a:pt x="1978905" y="1604408"/>
                    </a:lnTo>
                    <a:lnTo>
                      <a:pt x="2245800" y="1450353"/>
                    </a:lnTo>
                    <a:close/>
                    <a:moveTo>
                      <a:pt x="2245800" y="1434305"/>
                    </a:moveTo>
                    <a:lnTo>
                      <a:pt x="1978905" y="1588530"/>
                    </a:lnTo>
                    <a:lnTo>
                      <a:pt x="1978905" y="1474677"/>
                    </a:lnTo>
                    <a:lnTo>
                      <a:pt x="2245800" y="1320622"/>
                    </a:lnTo>
                    <a:close/>
                    <a:moveTo>
                      <a:pt x="2245800" y="1304743"/>
                    </a:moveTo>
                    <a:lnTo>
                      <a:pt x="1978905" y="1458799"/>
                    </a:lnTo>
                    <a:lnTo>
                      <a:pt x="1978905" y="1345115"/>
                    </a:lnTo>
                    <a:lnTo>
                      <a:pt x="2245800" y="1191060"/>
                    </a:lnTo>
                    <a:close/>
                    <a:moveTo>
                      <a:pt x="2245800" y="1175012"/>
                    </a:moveTo>
                    <a:lnTo>
                      <a:pt x="1978905" y="1329068"/>
                    </a:lnTo>
                    <a:lnTo>
                      <a:pt x="1978905" y="1215384"/>
                    </a:lnTo>
                    <a:lnTo>
                      <a:pt x="2245800" y="1061160"/>
                    </a:lnTo>
                    <a:close/>
                    <a:moveTo>
                      <a:pt x="2245800" y="1045281"/>
                    </a:moveTo>
                    <a:lnTo>
                      <a:pt x="1978905" y="1199506"/>
                    </a:lnTo>
                    <a:lnTo>
                      <a:pt x="1978905" y="1085653"/>
                    </a:lnTo>
                    <a:lnTo>
                      <a:pt x="2245800" y="931597"/>
                    </a:lnTo>
                    <a:close/>
                    <a:moveTo>
                      <a:pt x="2245800" y="915550"/>
                    </a:moveTo>
                    <a:lnTo>
                      <a:pt x="1978905" y="1069606"/>
                    </a:lnTo>
                    <a:lnTo>
                      <a:pt x="1978905" y="955922"/>
                    </a:lnTo>
                    <a:lnTo>
                      <a:pt x="2245800" y="801866"/>
                    </a:lnTo>
                    <a:close/>
                    <a:moveTo>
                      <a:pt x="2245800" y="785988"/>
                    </a:moveTo>
                    <a:lnTo>
                      <a:pt x="1978905" y="940043"/>
                    </a:lnTo>
                    <a:lnTo>
                      <a:pt x="1978905" y="826360"/>
                    </a:lnTo>
                    <a:lnTo>
                      <a:pt x="2245800" y="672135"/>
                    </a:lnTo>
                    <a:close/>
                    <a:moveTo>
                      <a:pt x="2245800" y="656257"/>
                    </a:moveTo>
                    <a:lnTo>
                      <a:pt x="1978905" y="810312"/>
                    </a:lnTo>
                    <a:lnTo>
                      <a:pt x="1978905" y="696460"/>
                    </a:lnTo>
                    <a:lnTo>
                      <a:pt x="2245800" y="542404"/>
                    </a:lnTo>
                    <a:close/>
                    <a:moveTo>
                      <a:pt x="2245800" y="526526"/>
                    </a:moveTo>
                    <a:lnTo>
                      <a:pt x="1978905" y="680581"/>
                    </a:lnTo>
                    <a:lnTo>
                      <a:pt x="1978905" y="566898"/>
                    </a:lnTo>
                    <a:lnTo>
                      <a:pt x="2245800" y="412842"/>
                    </a:lnTo>
                    <a:close/>
                    <a:moveTo>
                      <a:pt x="2245800" y="396795"/>
                    </a:moveTo>
                    <a:lnTo>
                      <a:pt x="1978905" y="550850"/>
                    </a:lnTo>
                    <a:lnTo>
                      <a:pt x="1978905" y="437167"/>
                    </a:lnTo>
                    <a:lnTo>
                      <a:pt x="2245800" y="283111"/>
                    </a:lnTo>
                    <a:close/>
                    <a:moveTo>
                      <a:pt x="2245800" y="267232"/>
                    </a:moveTo>
                    <a:lnTo>
                      <a:pt x="1978905" y="421288"/>
                    </a:lnTo>
                    <a:lnTo>
                      <a:pt x="1978905" y="307436"/>
                    </a:lnTo>
                    <a:lnTo>
                      <a:pt x="2245800" y="154056"/>
                    </a:lnTo>
                    <a:close/>
                    <a:moveTo>
                      <a:pt x="2245800" y="137333"/>
                    </a:moveTo>
                    <a:lnTo>
                      <a:pt x="1978905" y="291557"/>
                    </a:lnTo>
                    <a:lnTo>
                      <a:pt x="1978905" y="178042"/>
                    </a:lnTo>
                    <a:lnTo>
                      <a:pt x="2245800" y="23987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93" name="Gráfico 1">
            <a:extLst>
              <a:ext uri="{FF2B5EF4-FFF2-40B4-BE49-F238E27FC236}">
                <a16:creationId xmlns:a16="http://schemas.microsoft.com/office/drawing/2014/main" id="{77576B5E-8AFD-EF09-7AAF-752B60CB26DE}"/>
              </a:ext>
            </a:extLst>
          </p:cNvPr>
          <p:cNvGrpSpPr/>
          <p:nvPr/>
        </p:nvGrpSpPr>
        <p:grpSpPr>
          <a:xfrm>
            <a:off x="11168023" y="1805584"/>
            <a:ext cx="2448503" cy="3628992"/>
            <a:chOff x="11168023" y="2217567"/>
            <a:chExt cx="2448503" cy="3628992"/>
          </a:xfrm>
        </p:grpSpPr>
        <p:grpSp>
          <p:nvGrpSpPr>
            <p:cNvPr id="94" name="Gráfico 1">
              <a:extLst>
                <a:ext uri="{FF2B5EF4-FFF2-40B4-BE49-F238E27FC236}">
                  <a16:creationId xmlns:a16="http://schemas.microsoft.com/office/drawing/2014/main" id="{7625B3ED-C94E-F550-0360-7C90FB48A7F5}"/>
                </a:ext>
              </a:extLst>
            </p:cNvPr>
            <p:cNvGrpSpPr/>
            <p:nvPr/>
          </p:nvGrpSpPr>
          <p:grpSpPr>
            <a:xfrm>
              <a:off x="11168023" y="2217567"/>
              <a:ext cx="2448503" cy="3628992"/>
              <a:chOff x="11168023" y="2217567"/>
              <a:chExt cx="2448503" cy="3628992"/>
            </a:xfrm>
          </p:grpSpPr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DE3C0878-1E92-2468-56F1-150F5B593291}"/>
                  </a:ext>
                </a:extLst>
              </p:cNvPr>
              <p:cNvSpPr/>
              <p:nvPr/>
            </p:nvSpPr>
            <p:spPr>
              <a:xfrm>
                <a:off x="11255430" y="2370680"/>
                <a:ext cx="2212184" cy="3475805"/>
              </a:xfrm>
              <a:custGeom>
                <a:avLst/>
                <a:gdLst>
                  <a:gd name="connsiteX0" fmla="*/ 2211847 w 2212184"/>
                  <a:gd name="connsiteY0" fmla="*/ 59122 h 3475805"/>
                  <a:gd name="connsiteX1" fmla="*/ 2110495 w 2212184"/>
                  <a:gd name="connsiteY1" fmla="*/ 0 h 3475805"/>
                  <a:gd name="connsiteX2" fmla="*/ 0 w 2212184"/>
                  <a:gd name="connsiteY2" fmla="*/ 1261837 h 3475805"/>
                  <a:gd name="connsiteX3" fmla="*/ 0 w 2212184"/>
                  <a:gd name="connsiteY3" fmla="*/ 3361014 h 3475805"/>
                  <a:gd name="connsiteX4" fmla="*/ 31588 w 2212184"/>
                  <a:gd name="connsiteY4" fmla="*/ 3431116 h 3475805"/>
                  <a:gd name="connsiteX5" fmla="*/ 31588 w 2212184"/>
                  <a:gd name="connsiteY5" fmla="*/ 3431116 h 3475805"/>
                  <a:gd name="connsiteX6" fmla="*/ 96285 w 2212184"/>
                  <a:gd name="connsiteY6" fmla="*/ 3468617 h 3475805"/>
                  <a:gd name="connsiteX7" fmla="*/ 96285 w 2212184"/>
                  <a:gd name="connsiteY7" fmla="*/ 3468617 h 3475805"/>
                  <a:gd name="connsiteX8" fmla="*/ 172975 w 2212184"/>
                  <a:gd name="connsiteY8" fmla="*/ 3461015 h 3475805"/>
                  <a:gd name="connsiteX9" fmla="*/ 2103738 w 2212184"/>
                  <a:gd name="connsiteY9" fmla="*/ 2346139 h 3475805"/>
                  <a:gd name="connsiteX10" fmla="*/ 2212185 w 2212184"/>
                  <a:gd name="connsiteY10" fmla="*/ 2158299 h 3475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12184" h="3475805">
                    <a:moveTo>
                      <a:pt x="2211847" y="59122"/>
                    </a:moveTo>
                    <a:lnTo>
                      <a:pt x="2110495" y="0"/>
                    </a:lnTo>
                    <a:lnTo>
                      <a:pt x="0" y="1261837"/>
                    </a:lnTo>
                    <a:lnTo>
                      <a:pt x="0" y="3361014"/>
                    </a:lnTo>
                    <a:cubicBezTo>
                      <a:pt x="0" y="3394798"/>
                      <a:pt x="12162" y="3419798"/>
                      <a:pt x="31588" y="3431116"/>
                    </a:cubicBezTo>
                    <a:lnTo>
                      <a:pt x="31588" y="3431116"/>
                    </a:lnTo>
                    <a:lnTo>
                      <a:pt x="96285" y="3468617"/>
                    </a:lnTo>
                    <a:lnTo>
                      <a:pt x="96285" y="3468617"/>
                    </a:lnTo>
                    <a:cubicBezTo>
                      <a:pt x="115880" y="3479934"/>
                      <a:pt x="143076" y="3478245"/>
                      <a:pt x="172975" y="3461015"/>
                    </a:cubicBezTo>
                    <a:lnTo>
                      <a:pt x="2103738" y="2346139"/>
                    </a:lnTo>
                    <a:cubicBezTo>
                      <a:pt x="2167708" y="2304348"/>
                      <a:pt x="2207979" y="2234601"/>
                      <a:pt x="2212185" y="2158299"/>
                    </a:cubicBezTo>
                    <a:close/>
                  </a:path>
                </a:pathLst>
              </a:custGeom>
              <a:solidFill>
                <a:srgbClr val="E6E6E6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E617B559-DB45-C8B0-8571-CF93D3E4D761}"/>
                  </a:ext>
                </a:extLst>
              </p:cNvPr>
              <p:cNvSpPr/>
              <p:nvPr/>
            </p:nvSpPr>
            <p:spPr>
              <a:xfrm>
                <a:off x="11254755" y="3632517"/>
                <a:ext cx="124663" cy="2213876"/>
              </a:xfrm>
              <a:custGeom>
                <a:avLst/>
                <a:gdLst>
                  <a:gd name="connsiteX0" fmla="*/ 31757 w 124663"/>
                  <a:gd name="connsiteY0" fmla="*/ 2169279 h 2213876"/>
                  <a:gd name="connsiteX1" fmla="*/ 31757 w 124663"/>
                  <a:gd name="connsiteY1" fmla="*/ 2169279 h 2213876"/>
                  <a:gd name="connsiteX2" fmla="*/ 96454 w 124663"/>
                  <a:gd name="connsiteY2" fmla="*/ 2206779 h 2213876"/>
                  <a:gd name="connsiteX3" fmla="*/ 124664 w 124663"/>
                  <a:gd name="connsiteY3" fmla="*/ 2213874 h 2213876"/>
                  <a:gd name="connsiteX4" fmla="*/ 64697 w 124663"/>
                  <a:gd name="connsiteY4" fmla="*/ 2136508 h 2213876"/>
                  <a:gd name="connsiteX5" fmla="*/ 64697 w 124663"/>
                  <a:gd name="connsiteY5" fmla="*/ 37500 h 2213876"/>
                  <a:gd name="connsiteX6" fmla="*/ 0 w 124663"/>
                  <a:gd name="connsiteY6" fmla="*/ 0 h 2213876"/>
                  <a:gd name="connsiteX7" fmla="*/ 0 w 124663"/>
                  <a:gd name="connsiteY7" fmla="*/ 2099177 h 2213876"/>
                  <a:gd name="connsiteX8" fmla="*/ 31757 w 124663"/>
                  <a:gd name="connsiteY8" fmla="*/ 2169279 h 221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663" h="2213876">
                    <a:moveTo>
                      <a:pt x="31757" y="2169279"/>
                    </a:moveTo>
                    <a:lnTo>
                      <a:pt x="31757" y="2169279"/>
                    </a:lnTo>
                    <a:lnTo>
                      <a:pt x="96454" y="2206779"/>
                    </a:lnTo>
                    <a:cubicBezTo>
                      <a:pt x="105085" y="2211526"/>
                      <a:pt x="114799" y="2213975"/>
                      <a:pt x="124664" y="2213874"/>
                    </a:cubicBezTo>
                    <a:lnTo>
                      <a:pt x="64697" y="2136508"/>
                    </a:lnTo>
                    <a:lnTo>
                      <a:pt x="64697" y="37500"/>
                    </a:lnTo>
                    <a:lnTo>
                      <a:pt x="0" y="0"/>
                    </a:lnTo>
                    <a:lnTo>
                      <a:pt x="0" y="2099177"/>
                    </a:lnTo>
                    <a:cubicBezTo>
                      <a:pt x="169" y="2133636"/>
                      <a:pt x="12331" y="2157961"/>
                      <a:pt x="31757" y="2169279"/>
                    </a:cubicBezTo>
                    <a:close/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4709B824-EF84-4B05-BB3D-8D7B7BEFBBC6}"/>
                  </a:ext>
                </a:extLst>
              </p:cNvPr>
              <p:cNvSpPr/>
              <p:nvPr/>
            </p:nvSpPr>
            <p:spPr>
              <a:xfrm>
                <a:off x="11332121" y="2451255"/>
                <a:ext cx="2122487" cy="3382804"/>
              </a:xfrm>
              <a:custGeom>
                <a:avLst/>
                <a:gdLst>
                  <a:gd name="connsiteX0" fmla="*/ 47467 w 2122487"/>
                  <a:gd name="connsiteY0" fmla="*/ 3382805 h 3382804"/>
                  <a:gd name="connsiteX1" fmla="*/ 89697 w 2122487"/>
                  <a:gd name="connsiteY1" fmla="*/ 3369798 h 3382804"/>
                  <a:gd name="connsiteX2" fmla="*/ 2020122 w 2122487"/>
                  <a:gd name="connsiteY2" fmla="*/ 2254753 h 3382804"/>
                  <a:gd name="connsiteX3" fmla="*/ 2122488 w 2122487"/>
                  <a:gd name="connsiteY3" fmla="*/ 2077724 h 3382804"/>
                  <a:gd name="connsiteX4" fmla="*/ 2122488 w 2122487"/>
                  <a:gd name="connsiteY4" fmla="*/ 0 h 3382804"/>
                  <a:gd name="connsiteX5" fmla="*/ 0 w 2122487"/>
                  <a:gd name="connsiteY5" fmla="*/ 1226026 h 3382804"/>
                  <a:gd name="connsiteX6" fmla="*/ 0 w 2122487"/>
                  <a:gd name="connsiteY6" fmla="*/ 3317939 h 3382804"/>
                  <a:gd name="connsiteX7" fmla="*/ 47467 w 2122487"/>
                  <a:gd name="connsiteY7" fmla="*/ 3382805 h 3382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2487" h="3382804">
                    <a:moveTo>
                      <a:pt x="47467" y="3382805"/>
                    </a:moveTo>
                    <a:cubicBezTo>
                      <a:pt x="62416" y="3382129"/>
                      <a:pt x="76960" y="3377653"/>
                      <a:pt x="89697" y="3369798"/>
                    </a:cubicBezTo>
                    <a:lnTo>
                      <a:pt x="2020122" y="2254753"/>
                    </a:lnTo>
                    <a:cubicBezTo>
                      <a:pt x="2080477" y="2215394"/>
                      <a:pt x="2118484" y="2149667"/>
                      <a:pt x="2122488" y="2077724"/>
                    </a:cubicBezTo>
                    <a:lnTo>
                      <a:pt x="2122488" y="0"/>
                    </a:lnTo>
                    <a:lnTo>
                      <a:pt x="0" y="1226026"/>
                    </a:lnTo>
                    <a:lnTo>
                      <a:pt x="0" y="3317939"/>
                    </a:lnTo>
                    <a:cubicBezTo>
                      <a:pt x="0" y="3359494"/>
                      <a:pt x="17737" y="3382805"/>
                      <a:pt x="47467" y="3382805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5DEF9455-2688-ABE3-7B13-205EF2C1989F}"/>
                  </a:ext>
                </a:extLst>
              </p:cNvPr>
              <p:cNvSpPr/>
              <p:nvPr/>
            </p:nvSpPr>
            <p:spPr>
              <a:xfrm>
                <a:off x="12932644" y="2988761"/>
                <a:ext cx="519937" cy="1961844"/>
              </a:xfrm>
              <a:custGeom>
                <a:avLst/>
                <a:gdLst>
                  <a:gd name="connsiteX0" fmla="*/ 426694 w 519937"/>
                  <a:gd name="connsiteY0" fmla="*/ 1715389 h 1961844"/>
                  <a:gd name="connsiteX1" fmla="*/ 0 w 519937"/>
                  <a:gd name="connsiteY1" fmla="*/ 1961844 h 1961844"/>
                  <a:gd name="connsiteX2" fmla="*/ 0 w 519937"/>
                  <a:gd name="connsiteY2" fmla="*/ 300172 h 1961844"/>
                  <a:gd name="connsiteX3" fmla="*/ 519938 w 519937"/>
                  <a:gd name="connsiteY3" fmla="*/ 0 h 1961844"/>
                  <a:gd name="connsiteX4" fmla="*/ 519938 w 519937"/>
                  <a:gd name="connsiteY4" fmla="*/ 1537178 h 1961844"/>
                  <a:gd name="connsiteX5" fmla="*/ 426694 w 519937"/>
                  <a:gd name="connsiteY5" fmla="*/ 1715389 h 196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9937" h="1961844">
                    <a:moveTo>
                      <a:pt x="426694" y="1715389"/>
                    </a:moveTo>
                    <a:lnTo>
                      <a:pt x="0" y="1961844"/>
                    </a:lnTo>
                    <a:lnTo>
                      <a:pt x="0" y="300172"/>
                    </a:lnTo>
                    <a:lnTo>
                      <a:pt x="519938" y="0"/>
                    </a:lnTo>
                    <a:lnTo>
                      <a:pt x="519938" y="1537178"/>
                    </a:lnTo>
                    <a:cubicBezTo>
                      <a:pt x="519938" y="1605760"/>
                      <a:pt x="478214" y="1685659"/>
                      <a:pt x="426694" y="171538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B7877697-C220-929D-B936-8312B3BCED8D}"/>
                  </a:ext>
                </a:extLst>
              </p:cNvPr>
              <p:cNvSpPr/>
              <p:nvPr/>
            </p:nvSpPr>
            <p:spPr>
              <a:xfrm rot="-1800001">
                <a:off x="12892267" y="3462267"/>
                <a:ext cx="602877" cy="15540"/>
              </a:xfrm>
              <a:custGeom>
                <a:avLst/>
                <a:gdLst>
                  <a:gd name="connsiteX0" fmla="*/ 0 w 602877"/>
                  <a:gd name="connsiteY0" fmla="*/ 0 h 15540"/>
                  <a:gd name="connsiteX1" fmla="*/ 602877 w 602877"/>
                  <a:gd name="connsiteY1" fmla="*/ 0 h 15540"/>
                  <a:gd name="connsiteX2" fmla="*/ 602877 w 602877"/>
                  <a:gd name="connsiteY2" fmla="*/ 15541 h 15540"/>
                  <a:gd name="connsiteX3" fmla="*/ 0 w 602877"/>
                  <a:gd name="connsiteY3" fmla="*/ 15541 h 1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877" h="15540">
                    <a:moveTo>
                      <a:pt x="0" y="0"/>
                    </a:moveTo>
                    <a:lnTo>
                      <a:pt x="602877" y="0"/>
                    </a:lnTo>
                    <a:lnTo>
                      <a:pt x="602877" y="15541"/>
                    </a:lnTo>
                    <a:lnTo>
                      <a:pt x="0" y="15541"/>
                    </a:ln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895708AE-1FFA-7EEA-6180-932E6A130781}"/>
                  </a:ext>
                </a:extLst>
              </p:cNvPr>
              <p:cNvSpPr/>
              <p:nvPr/>
            </p:nvSpPr>
            <p:spPr>
              <a:xfrm rot="-1800001">
                <a:off x="12892183" y="3793860"/>
                <a:ext cx="602877" cy="15540"/>
              </a:xfrm>
              <a:custGeom>
                <a:avLst/>
                <a:gdLst>
                  <a:gd name="connsiteX0" fmla="*/ 0 w 602877"/>
                  <a:gd name="connsiteY0" fmla="*/ 0 h 15540"/>
                  <a:gd name="connsiteX1" fmla="*/ 602877 w 602877"/>
                  <a:gd name="connsiteY1" fmla="*/ 0 h 15540"/>
                  <a:gd name="connsiteX2" fmla="*/ 602877 w 602877"/>
                  <a:gd name="connsiteY2" fmla="*/ 15541 h 15540"/>
                  <a:gd name="connsiteX3" fmla="*/ 0 w 602877"/>
                  <a:gd name="connsiteY3" fmla="*/ 15541 h 1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877" h="15540">
                    <a:moveTo>
                      <a:pt x="0" y="0"/>
                    </a:moveTo>
                    <a:lnTo>
                      <a:pt x="602877" y="0"/>
                    </a:lnTo>
                    <a:lnTo>
                      <a:pt x="602877" y="15541"/>
                    </a:lnTo>
                    <a:lnTo>
                      <a:pt x="0" y="15541"/>
                    </a:ln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54054BF5-8150-3C9B-DBB2-A4DC5D1B57E4}"/>
                  </a:ext>
                </a:extLst>
              </p:cNvPr>
              <p:cNvSpPr/>
              <p:nvPr/>
            </p:nvSpPr>
            <p:spPr>
              <a:xfrm rot="-1800001">
                <a:off x="12892183" y="4125936"/>
                <a:ext cx="602877" cy="15540"/>
              </a:xfrm>
              <a:custGeom>
                <a:avLst/>
                <a:gdLst>
                  <a:gd name="connsiteX0" fmla="*/ 0 w 602877"/>
                  <a:gd name="connsiteY0" fmla="*/ 0 h 15540"/>
                  <a:gd name="connsiteX1" fmla="*/ 602877 w 602877"/>
                  <a:gd name="connsiteY1" fmla="*/ 0 h 15540"/>
                  <a:gd name="connsiteX2" fmla="*/ 602877 w 602877"/>
                  <a:gd name="connsiteY2" fmla="*/ 15541 h 15540"/>
                  <a:gd name="connsiteX3" fmla="*/ 0 w 602877"/>
                  <a:gd name="connsiteY3" fmla="*/ 15541 h 1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877" h="15540">
                    <a:moveTo>
                      <a:pt x="0" y="0"/>
                    </a:moveTo>
                    <a:lnTo>
                      <a:pt x="602877" y="0"/>
                    </a:lnTo>
                    <a:lnTo>
                      <a:pt x="602877" y="15541"/>
                    </a:lnTo>
                    <a:lnTo>
                      <a:pt x="0" y="15541"/>
                    </a:ln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BE825D89-117D-7437-0384-BBC153B8D6DB}"/>
                  </a:ext>
                </a:extLst>
              </p:cNvPr>
              <p:cNvSpPr/>
              <p:nvPr/>
            </p:nvSpPr>
            <p:spPr>
              <a:xfrm rot="-1800001">
                <a:off x="12892183" y="4457675"/>
                <a:ext cx="602877" cy="15540"/>
              </a:xfrm>
              <a:custGeom>
                <a:avLst/>
                <a:gdLst>
                  <a:gd name="connsiteX0" fmla="*/ 0 w 602877"/>
                  <a:gd name="connsiteY0" fmla="*/ 0 h 15540"/>
                  <a:gd name="connsiteX1" fmla="*/ 602877 w 602877"/>
                  <a:gd name="connsiteY1" fmla="*/ 0 h 15540"/>
                  <a:gd name="connsiteX2" fmla="*/ 602877 w 602877"/>
                  <a:gd name="connsiteY2" fmla="*/ 15541 h 15540"/>
                  <a:gd name="connsiteX3" fmla="*/ 0 w 602877"/>
                  <a:gd name="connsiteY3" fmla="*/ 15541 h 1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877" h="15540">
                    <a:moveTo>
                      <a:pt x="0" y="0"/>
                    </a:moveTo>
                    <a:lnTo>
                      <a:pt x="602877" y="0"/>
                    </a:lnTo>
                    <a:lnTo>
                      <a:pt x="602877" y="15541"/>
                    </a:lnTo>
                    <a:lnTo>
                      <a:pt x="0" y="15541"/>
                    </a:ln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8F60F660-AE84-FC7D-EBB5-FB44A401FB6E}"/>
                  </a:ext>
                </a:extLst>
              </p:cNvPr>
              <p:cNvSpPr/>
              <p:nvPr/>
            </p:nvSpPr>
            <p:spPr>
              <a:xfrm>
                <a:off x="11332121" y="3290284"/>
                <a:ext cx="1600523" cy="2539668"/>
              </a:xfrm>
              <a:custGeom>
                <a:avLst/>
                <a:gdLst>
                  <a:gd name="connsiteX0" fmla="*/ 1600523 w 1600523"/>
                  <a:gd name="connsiteY0" fmla="*/ 1657112 h 2539668"/>
                  <a:gd name="connsiteX1" fmla="*/ 90879 w 1600523"/>
                  <a:gd name="connsiteY1" fmla="*/ 2528742 h 2539668"/>
                  <a:gd name="connsiteX2" fmla="*/ 0 w 1600523"/>
                  <a:gd name="connsiteY2" fmla="*/ 2459992 h 2539668"/>
                  <a:gd name="connsiteX3" fmla="*/ 0 w 1600523"/>
                  <a:gd name="connsiteY3" fmla="*/ 923996 h 2539668"/>
                  <a:gd name="connsiteX4" fmla="*/ 1600523 w 1600523"/>
                  <a:gd name="connsiteY4" fmla="*/ 0 h 253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523" h="2539668">
                    <a:moveTo>
                      <a:pt x="1600523" y="1657112"/>
                    </a:moveTo>
                    <a:lnTo>
                      <a:pt x="90879" y="2528742"/>
                    </a:lnTo>
                    <a:cubicBezTo>
                      <a:pt x="40203" y="2557796"/>
                      <a:pt x="0" y="2526884"/>
                      <a:pt x="0" y="2459992"/>
                    </a:cubicBezTo>
                    <a:lnTo>
                      <a:pt x="0" y="923996"/>
                    </a:lnTo>
                    <a:lnTo>
                      <a:pt x="1600523" y="0"/>
                    </a:lnTo>
                    <a:close/>
                  </a:path>
                </a:pathLst>
              </a:custGeom>
              <a:solidFill>
                <a:srgbClr val="F0F0F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56B67D0B-D3F3-BE27-8439-742516AD62BB}"/>
                  </a:ext>
                </a:extLst>
              </p:cNvPr>
              <p:cNvSpPr/>
              <p:nvPr/>
            </p:nvSpPr>
            <p:spPr>
              <a:xfrm rot="-1800001">
                <a:off x="11168023" y="3594233"/>
                <a:ext cx="2448503" cy="15540"/>
              </a:xfrm>
              <a:custGeom>
                <a:avLst/>
                <a:gdLst>
                  <a:gd name="connsiteX0" fmla="*/ 0 w 2448503"/>
                  <a:gd name="connsiteY0" fmla="*/ 0 h 15540"/>
                  <a:gd name="connsiteX1" fmla="*/ 2448504 w 2448503"/>
                  <a:gd name="connsiteY1" fmla="*/ 0 h 15540"/>
                  <a:gd name="connsiteX2" fmla="*/ 2448504 w 2448503"/>
                  <a:gd name="connsiteY2" fmla="*/ 15541 h 15540"/>
                  <a:gd name="connsiteX3" fmla="*/ 0 w 2448503"/>
                  <a:gd name="connsiteY3" fmla="*/ 15541 h 1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8503" h="15540">
                    <a:moveTo>
                      <a:pt x="0" y="0"/>
                    </a:moveTo>
                    <a:lnTo>
                      <a:pt x="2448504" y="0"/>
                    </a:lnTo>
                    <a:lnTo>
                      <a:pt x="2448504" y="15541"/>
                    </a:lnTo>
                    <a:lnTo>
                      <a:pt x="0" y="15541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9F468111-4F74-7987-4903-54024D3BC014}"/>
                  </a:ext>
                </a:extLst>
              </p:cNvPr>
              <p:cNvSpPr/>
              <p:nvPr/>
            </p:nvSpPr>
            <p:spPr>
              <a:xfrm>
                <a:off x="11325195" y="3893331"/>
                <a:ext cx="546796" cy="662844"/>
              </a:xfrm>
              <a:custGeom>
                <a:avLst/>
                <a:gdLst>
                  <a:gd name="connsiteX0" fmla="*/ 0 w 546796"/>
                  <a:gd name="connsiteY0" fmla="*/ 662844 h 662844"/>
                  <a:gd name="connsiteX1" fmla="*/ 0 w 546796"/>
                  <a:gd name="connsiteY1" fmla="*/ 315712 h 662844"/>
                  <a:gd name="connsiteX2" fmla="*/ 546796 w 546796"/>
                  <a:gd name="connsiteY2" fmla="*/ 0 h 662844"/>
                  <a:gd name="connsiteX3" fmla="*/ 546796 w 546796"/>
                  <a:gd name="connsiteY3" fmla="*/ 346456 h 662844"/>
                  <a:gd name="connsiteX4" fmla="*/ 13345 w 546796"/>
                  <a:gd name="connsiteY4" fmla="*/ 323483 h 662844"/>
                  <a:gd name="connsiteX5" fmla="*/ 13345 w 546796"/>
                  <a:gd name="connsiteY5" fmla="*/ 639702 h 662844"/>
                  <a:gd name="connsiteX6" fmla="*/ 533451 w 546796"/>
                  <a:gd name="connsiteY6" fmla="*/ 339530 h 662844"/>
                  <a:gd name="connsiteX7" fmla="*/ 533451 w 546796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796" h="662844">
                    <a:moveTo>
                      <a:pt x="0" y="662844"/>
                    </a:moveTo>
                    <a:lnTo>
                      <a:pt x="0" y="315712"/>
                    </a:lnTo>
                    <a:lnTo>
                      <a:pt x="546796" y="0"/>
                    </a:lnTo>
                    <a:lnTo>
                      <a:pt x="546796" y="346456"/>
                    </a:lnTo>
                    <a:close/>
                    <a:moveTo>
                      <a:pt x="13345" y="323483"/>
                    </a:moveTo>
                    <a:lnTo>
                      <a:pt x="13345" y="639702"/>
                    </a:lnTo>
                    <a:lnTo>
                      <a:pt x="533451" y="339530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ADA6CE00-9A03-105C-7DA8-4483F7344DF8}"/>
                  </a:ext>
                </a:extLst>
              </p:cNvPr>
              <p:cNvSpPr/>
              <p:nvPr/>
            </p:nvSpPr>
            <p:spPr>
              <a:xfrm>
                <a:off x="11858984" y="3585388"/>
                <a:ext cx="547302" cy="662844"/>
              </a:xfrm>
              <a:custGeom>
                <a:avLst/>
                <a:gdLst>
                  <a:gd name="connsiteX0" fmla="*/ 0 w 547302"/>
                  <a:gd name="connsiteY0" fmla="*/ 662845 h 662844"/>
                  <a:gd name="connsiteX1" fmla="*/ 0 w 547302"/>
                  <a:gd name="connsiteY1" fmla="*/ 316557 h 662844"/>
                  <a:gd name="connsiteX2" fmla="*/ 547303 w 547302"/>
                  <a:gd name="connsiteY2" fmla="*/ 0 h 662844"/>
                  <a:gd name="connsiteX3" fmla="*/ 547303 w 547302"/>
                  <a:gd name="connsiteY3" fmla="*/ 347132 h 662844"/>
                  <a:gd name="connsiteX4" fmla="*/ 13345 w 547302"/>
                  <a:gd name="connsiteY4" fmla="*/ 323483 h 662844"/>
                  <a:gd name="connsiteX5" fmla="*/ 13345 w 547302"/>
                  <a:gd name="connsiteY5" fmla="*/ 639703 h 662844"/>
                  <a:gd name="connsiteX6" fmla="*/ 533451 w 547302"/>
                  <a:gd name="connsiteY6" fmla="*/ 339362 h 662844"/>
                  <a:gd name="connsiteX7" fmla="*/ 533451 w 547302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02" h="662844">
                    <a:moveTo>
                      <a:pt x="0" y="662845"/>
                    </a:moveTo>
                    <a:lnTo>
                      <a:pt x="0" y="316557"/>
                    </a:lnTo>
                    <a:lnTo>
                      <a:pt x="547303" y="0"/>
                    </a:lnTo>
                    <a:lnTo>
                      <a:pt x="547303" y="347132"/>
                    </a:lnTo>
                    <a:close/>
                    <a:moveTo>
                      <a:pt x="13345" y="323483"/>
                    </a:moveTo>
                    <a:lnTo>
                      <a:pt x="13345" y="639703"/>
                    </a:lnTo>
                    <a:lnTo>
                      <a:pt x="533451" y="339362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304E0295-DEAC-BFFE-38F6-063C1AB87079}"/>
                  </a:ext>
                </a:extLst>
              </p:cNvPr>
              <p:cNvSpPr/>
              <p:nvPr/>
            </p:nvSpPr>
            <p:spPr>
              <a:xfrm>
                <a:off x="12392435" y="3276939"/>
                <a:ext cx="546965" cy="663182"/>
              </a:xfrm>
              <a:custGeom>
                <a:avLst/>
                <a:gdLst>
                  <a:gd name="connsiteX0" fmla="*/ 0 w 546965"/>
                  <a:gd name="connsiteY0" fmla="*/ 663182 h 663182"/>
                  <a:gd name="connsiteX1" fmla="*/ 0 w 546965"/>
                  <a:gd name="connsiteY1" fmla="*/ 316219 h 663182"/>
                  <a:gd name="connsiteX2" fmla="*/ 546965 w 546965"/>
                  <a:gd name="connsiteY2" fmla="*/ 0 h 663182"/>
                  <a:gd name="connsiteX3" fmla="*/ 546965 w 546965"/>
                  <a:gd name="connsiteY3" fmla="*/ 347132 h 663182"/>
                  <a:gd name="connsiteX4" fmla="*/ 13345 w 546965"/>
                  <a:gd name="connsiteY4" fmla="*/ 323821 h 663182"/>
                  <a:gd name="connsiteX5" fmla="*/ 13345 w 546965"/>
                  <a:gd name="connsiteY5" fmla="*/ 640209 h 663182"/>
                  <a:gd name="connsiteX6" fmla="*/ 533452 w 546965"/>
                  <a:gd name="connsiteY6" fmla="*/ 339868 h 663182"/>
                  <a:gd name="connsiteX7" fmla="*/ 533452 w 546965"/>
                  <a:gd name="connsiteY7" fmla="*/ 23480 h 66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965" h="663182">
                    <a:moveTo>
                      <a:pt x="0" y="663182"/>
                    </a:moveTo>
                    <a:lnTo>
                      <a:pt x="0" y="316219"/>
                    </a:lnTo>
                    <a:lnTo>
                      <a:pt x="546965" y="0"/>
                    </a:lnTo>
                    <a:lnTo>
                      <a:pt x="546965" y="347132"/>
                    </a:lnTo>
                    <a:close/>
                    <a:moveTo>
                      <a:pt x="13345" y="323821"/>
                    </a:moveTo>
                    <a:lnTo>
                      <a:pt x="13345" y="640209"/>
                    </a:lnTo>
                    <a:lnTo>
                      <a:pt x="533452" y="339868"/>
                    </a:lnTo>
                    <a:lnTo>
                      <a:pt x="533452" y="23480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FC53293D-72D1-ED0F-C9A4-DB8BA9B30A71}"/>
                  </a:ext>
                </a:extLst>
              </p:cNvPr>
              <p:cNvSpPr/>
              <p:nvPr/>
            </p:nvSpPr>
            <p:spPr>
              <a:xfrm>
                <a:off x="11325195" y="4225091"/>
                <a:ext cx="546796" cy="662844"/>
              </a:xfrm>
              <a:custGeom>
                <a:avLst/>
                <a:gdLst>
                  <a:gd name="connsiteX0" fmla="*/ 0 w 546796"/>
                  <a:gd name="connsiteY0" fmla="*/ 662844 h 662844"/>
                  <a:gd name="connsiteX1" fmla="*/ 0 w 546796"/>
                  <a:gd name="connsiteY1" fmla="*/ 315713 h 662844"/>
                  <a:gd name="connsiteX2" fmla="*/ 546796 w 546796"/>
                  <a:gd name="connsiteY2" fmla="*/ 0 h 662844"/>
                  <a:gd name="connsiteX3" fmla="*/ 546796 w 546796"/>
                  <a:gd name="connsiteY3" fmla="*/ 347132 h 662844"/>
                  <a:gd name="connsiteX4" fmla="*/ 13345 w 546796"/>
                  <a:gd name="connsiteY4" fmla="*/ 323483 h 662844"/>
                  <a:gd name="connsiteX5" fmla="*/ 13345 w 546796"/>
                  <a:gd name="connsiteY5" fmla="*/ 639702 h 662844"/>
                  <a:gd name="connsiteX6" fmla="*/ 533451 w 546796"/>
                  <a:gd name="connsiteY6" fmla="*/ 339362 h 662844"/>
                  <a:gd name="connsiteX7" fmla="*/ 533451 w 546796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796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6796" y="0"/>
                    </a:lnTo>
                    <a:lnTo>
                      <a:pt x="546796" y="347132"/>
                    </a:lnTo>
                    <a:close/>
                    <a:moveTo>
                      <a:pt x="13345" y="323483"/>
                    </a:moveTo>
                    <a:lnTo>
                      <a:pt x="13345" y="639702"/>
                    </a:lnTo>
                    <a:lnTo>
                      <a:pt x="533451" y="339362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293DED46-69A8-46E6-92A8-0191CFCAA6FC}"/>
                  </a:ext>
                </a:extLst>
              </p:cNvPr>
              <p:cNvSpPr/>
              <p:nvPr/>
            </p:nvSpPr>
            <p:spPr>
              <a:xfrm>
                <a:off x="11858984" y="3917148"/>
                <a:ext cx="547302" cy="662844"/>
              </a:xfrm>
              <a:custGeom>
                <a:avLst/>
                <a:gdLst>
                  <a:gd name="connsiteX0" fmla="*/ 0 w 547302"/>
                  <a:gd name="connsiteY0" fmla="*/ 662845 h 662844"/>
                  <a:gd name="connsiteX1" fmla="*/ 0 w 547302"/>
                  <a:gd name="connsiteY1" fmla="*/ 315713 h 662844"/>
                  <a:gd name="connsiteX2" fmla="*/ 547303 w 547302"/>
                  <a:gd name="connsiteY2" fmla="*/ 0 h 662844"/>
                  <a:gd name="connsiteX3" fmla="*/ 547303 w 547302"/>
                  <a:gd name="connsiteY3" fmla="*/ 347132 h 662844"/>
                  <a:gd name="connsiteX4" fmla="*/ 13345 w 547302"/>
                  <a:gd name="connsiteY4" fmla="*/ 323314 h 662844"/>
                  <a:gd name="connsiteX5" fmla="*/ 13345 w 547302"/>
                  <a:gd name="connsiteY5" fmla="*/ 639703 h 662844"/>
                  <a:gd name="connsiteX6" fmla="*/ 533451 w 547302"/>
                  <a:gd name="connsiteY6" fmla="*/ 339531 h 662844"/>
                  <a:gd name="connsiteX7" fmla="*/ 533451 w 547302"/>
                  <a:gd name="connsiteY7" fmla="*/ 22973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02" h="662844">
                    <a:moveTo>
                      <a:pt x="0" y="662845"/>
                    </a:moveTo>
                    <a:lnTo>
                      <a:pt x="0" y="315713"/>
                    </a:lnTo>
                    <a:lnTo>
                      <a:pt x="547303" y="0"/>
                    </a:lnTo>
                    <a:lnTo>
                      <a:pt x="547303" y="347132"/>
                    </a:lnTo>
                    <a:close/>
                    <a:moveTo>
                      <a:pt x="13345" y="323314"/>
                    </a:moveTo>
                    <a:lnTo>
                      <a:pt x="13345" y="639703"/>
                    </a:lnTo>
                    <a:lnTo>
                      <a:pt x="533451" y="339531"/>
                    </a:lnTo>
                    <a:lnTo>
                      <a:pt x="533451" y="22973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CDCFA7DB-97AF-4B28-535B-24F48826F60A}"/>
                  </a:ext>
                </a:extLst>
              </p:cNvPr>
              <p:cNvSpPr/>
              <p:nvPr/>
            </p:nvSpPr>
            <p:spPr>
              <a:xfrm>
                <a:off x="12392435" y="3609037"/>
                <a:ext cx="546965" cy="662844"/>
              </a:xfrm>
              <a:custGeom>
                <a:avLst/>
                <a:gdLst>
                  <a:gd name="connsiteX0" fmla="*/ 0 w 546965"/>
                  <a:gd name="connsiteY0" fmla="*/ 662844 h 662844"/>
                  <a:gd name="connsiteX1" fmla="*/ 0 w 546965"/>
                  <a:gd name="connsiteY1" fmla="*/ 315713 h 662844"/>
                  <a:gd name="connsiteX2" fmla="*/ 546965 w 546965"/>
                  <a:gd name="connsiteY2" fmla="*/ 0 h 662844"/>
                  <a:gd name="connsiteX3" fmla="*/ 546965 w 546965"/>
                  <a:gd name="connsiteY3" fmla="*/ 347132 h 662844"/>
                  <a:gd name="connsiteX4" fmla="*/ 13345 w 546965"/>
                  <a:gd name="connsiteY4" fmla="*/ 323483 h 662844"/>
                  <a:gd name="connsiteX5" fmla="*/ 13345 w 546965"/>
                  <a:gd name="connsiteY5" fmla="*/ 639702 h 662844"/>
                  <a:gd name="connsiteX6" fmla="*/ 533452 w 546965"/>
                  <a:gd name="connsiteY6" fmla="*/ 339530 h 662844"/>
                  <a:gd name="connsiteX7" fmla="*/ 533452 w 546965"/>
                  <a:gd name="connsiteY7" fmla="*/ 22635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965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6965" y="0"/>
                    </a:lnTo>
                    <a:lnTo>
                      <a:pt x="546965" y="347132"/>
                    </a:lnTo>
                    <a:close/>
                    <a:moveTo>
                      <a:pt x="13345" y="323483"/>
                    </a:moveTo>
                    <a:lnTo>
                      <a:pt x="13345" y="639702"/>
                    </a:lnTo>
                    <a:lnTo>
                      <a:pt x="533452" y="339530"/>
                    </a:lnTo>
                    <a:lnTo>
                      <a:pt x="533452" y="22635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821878C5-7677-2738-73A7-121557003A71}"/>
                  </a:ext>
                </a:extLst>
              </p:cNvPr>
              <p:cNvSpPr/>
              <p:nvPr/>
            </p:nvSpPr>
            <p:spPr>
              <a:xfrm>
                <a:off x="11325195" y="4556851"/>
                <a:ext cx="546796" cy="662675"/>
              </a:xfrm>
              <a:custGeom>
                <a:avLst/>
                <a:gdLst>
                  <a:gd name="connsiteX0" fmla="*/ 0 w 546796"/>
                  <a:gd name="connsiteY0" fmla="*/ 662676 h 662675"/>
                  <a:gd name="connsiteX1" fmla="*/ 0 w 546796"/>
                  <a:gd name="connsiteY1" fmla="*/ 315712 h 662675"/>
                  <a:gd name="connsiteX2" fmla="*/ 546796 w 546796"/>
                  <a:gd name="connsiteY2" fmla="*/ 0 h 662675"/>
                  <a:gd name="connsiteX3" fmla="*/ 546796 w 546796"/>
                  <a:gd name="connsiteY3" fmla="*/ 347132 h 662675"/>
                  <a:gd name="connsiteX4" fmla="*/ 13345 w 546796"/>
                  <a:gd name="connsiteY4" fmla="*/ 323145 h 662675"/>
                  <a:gd name="connsiteX5" fmla="*/ 13345 w 546796"/>
                  <a:gd name="connsiteY5" fmla="*/ 639534 h 662675"/>
                  <a:gd name="connsiteX6" fmla="*/ 533451 w 546796"/>
                  <a:gd name="connsiteY6" fmla="*/ 339193 h 662675"/>
                  <a:gd name="connsiteX7" fmla="*/ 533451 w 546796"/>
                  <a:gd name="connsiteY7" fmla="*/ 23142 h 662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796" h="662675">
                    <a:moveTo>
                      <a:pt x="0" y="662676"/>
                    </a:moveTo>
                    <a:lnTo>
                      <a:pt x="0" y="315712"/>
                    </a:lnTo>
                    <a:lnTo>
                      <a:pt x="546796" y="0"/>
                    </a:lnTo>
                    <a:lnTo>
                      <a:pt x="546796" y="347132"/>
                    </a:lnTo>
                    <a:close/>
                    <a:moveTo>
                      <a:pt x="13345" y="323145"/>
                    </a:moveTo>
                    <a:lnTo>
                      <a:pt x="13345" y="639534"/>
                    </a:lnTo>
                    <a:lnTo>
                      <a:pt x="533451" y="339193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AC3FD049-1F59-440D-9621-B3D97D2AD302}"/>
                  </a:ext>
                </a:extLst>
              </p:cNvPr>
              <p:cNvSpPr/>
              <p:nvPr/>
            </p:nvSpPr>
            <p:spPr>
              <a:xfrm>
                <a:off x="11858984" y="4248740"/>
                <a:ext cx="547302" cy="662844"/>
              </a:xfrm>
              <a:custGeom>
                <a:avLst/>
                <a:gdLst>
                  <a:gd name="connsiteX0" fmla="*/ 0 w 547302"/>
                  <a:gd name="connsiteY0" fmla="*/ 662844 h 662844"/>
                  <a:gd name="connsiteX1" fmla="*/ 0 w 547302"/>
                  <a:gd name="connsiteY1" fmla="*/ 315713 h 662844"/>
                  <a:gd name="connsiteX2" fmla="*/ 547303 w 547302"/>
                  <a:gd name="connsiteY2" fmla="*/ 0 h 662844"/>
                  <a:gd name="connsiteX3" fmla="*/ 547303 w 547302"/>
                  <a:gd name="connsiteY3" fmla="*/ 347132 h 662844"/>
                  <a:gd name="connsiteX4" fmla="*/ 13345 w 547302"/>
                  <a:gd name="connsiteY4" fmla="*/ 323483 h 662844"/>
                  <a:gd name="connsiteX5" fmla="*/ 13345 w 547302"/>
                  <a:gd name="connsiteY5" fmla="*/ 639702 h 662844"/>
                  <a:gd name="connsiteX6" fmla="*/ 533451 w 547302"/>
                  <a:gd name="connsiteY6" fmla="*/ 339531 h 662844"/>
                  <a:gd name="connsiteX7" fmla="*/ 533451 w 547302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02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7303" y="0"/>
                    </a:lnTo>
                    <a:lnTo>
                      <a:pt x="547303" y="347132"/>
                    </a:lnTo>
                    <a:close/>
                    <a:moveTo>
                      <a:pt x="13345" y="323483"/>
                    </a:moveTo>
                    <a:lnTo>
                      <a:pt x="13345" y="639702"/>
                    </a:lnTo>
                    <a:lnTo>
                      <a:pt x="533451" y="339531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81FB0819-7ED6-FC56-E54C-E50FB8C189B4}"/>
                  </a:ext>
                </a:extLst>
              </p:cNvPr>
              <p:cNvSpPr/>
              <p:nvPr/>
            </p:nvSpPr>
            <p:spPr>
              <a:xfrm>
                <a:off x="12392435" y="3940966"/>
                <a:ext cx="546965" cy="662675"/>
              </a:xfrm>
              <a:custGeom>
                <a:avLst/>
                <a:gdLst>
                  <a:gd name="connsiteX0" fmla="*/ 0 w 546965"/>
                  <a:gd name="connsiteY0" fmla="*/ 662676 h 662675"/>
                  <a:gd name="connsiteX1" fmla="*/ 0 w 546965"/>
                  <a:gd name="connsiteY1" fmla="*/ 315713 h 662675"/>
                  <a:gd name="connsiteX2" fmla="*/ 546965 w 546965"/>
                  <a:gd name="connsiteY2" fmla="*/ 0 h 662675"/>
                  <a:gd name="connsiteX3" fmla="*/ 546965 w 546965"/>
                  <a:gd name="connsiteY3" fmla="*/ 347132 h 662675"/>
                  <a:gd name="connsiteX4" fmla="*/ 13345 w 546965"/>
                  <a:gd name="connsiteY4" fmla="*/ 323314 h 662675"/>
                  <a:gd name="connsiteX5" fmla="*/ 13345 w 546965"/>
                  <a:gd name="connsiteY5" fmla="*/ 639534 h 662675"/>
                  <a:gd name="connsiteX6" fmla="*/ 533452 w 546965"/>
                  <a:gd name="connsiteY6" fmla="*/ 339193 h 662675"/>
                  <a:gd name="connsiteX7" fmla="*/ 533452 w 546965"/>
                  <a:gd name="connsiteY7" fmla="*/ 22973 h 662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965" h="662675">
                    <a:moveTo>
                      <a:pt x="0" y="662676"/>
                    </a:moveTo>
                    <a:lnTo>
                      <a:pt x="0" y="315713"/>
                    </a:lnTo>
                    <a:lnTo>
                      <a:pt x="546965" y="0"/>
                    </a:lnTo>
                    <a:lnTo>
                      <a:pt x="546965" y="347132"/>
                    </a:lnTo>
                    <a:close/>
                    <a:moveTo>
                      <a:pt x="13345" y="323314"/>
                    </a:moveTo>
                    <a:lnTo>
                      <a:pt x="13345" y="639534"/>
                    </a:lnTo>
                    <a:lnTo>
                      <a:pt x="533452" y="339193"/>
                    </a:lnTo>
                    <a:lnTo>
                      <a:pt x="533452" y="22973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A6791436-DDEA-0E1C-ABAC-370CF0C14087}"/>
                  </a:ext>
                </a:extLst>
              </p:cNvPr>
              <p:cNvSpPr/>
              <p:nvPr/>
            </p:nvSpPr>
            <p:spPr>
              <a:xfrm>
                <a:off x="11325195" y="4888442"/>
                <a:ext cx="546796" cy="662844"/>
              </a:xfrm>
              <a:custGeom>
                <a:avLst/>
                <a:gdLst>
                  <a:gd name="connsiteX0" fmla="*/ 0 w 546796"/>
                  <a:gd name="connsiteY0" fmla="*/ 662845 h 662844"/>
                  <a:gd name="connsiteX1" fmla="*/ 0 w 546796"/>
                  <a:gd name="connsiteY1" fmla="*/ 315713 h 662844"/>
                  <a:gd name="connsiteX2" fmla="*/ 546796 w 546796"/>
                  <a:gd name="connsiteY2" fmla="*/ 0 h 662844"/>
                  <a:gd name="connsiteX3" fmla="*/ 546796 w 546796"/>
                  <a:gd name="connsiteY3" fmla="*/ 347977 h 662844"/>
                  <a:gd name="connsiteX4" fmla="*/ 13345 w 546796"/>
                  <a:gd name="connsiteY4" fmla="*/ 323483 h 662844"/>
                  <a:gd name="connsiteX5" fmla="*/ 13345 w 546796"/>
                  <a:gd name="connsiteY5" fmla="*/ 639871 h 662844"/>
                  <a:gd name="connsiteX6" fmla="*/ 533789 w 546796"/>
                  <a:gd name="connsiteY6" fmla="*/ 339531 h 662844"/>
                  <a:gd name="connsiteX7" fmla="*/ 533789 w 546796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796" h="662844">
                    <a:moveTo>
                      <a:pt x="0" y="662845"/>
                    </a:moveTo>
                    <a:lnTo>
                      <a:pt x="0" y="315713"/>
                    </a:lnTo>
                    <a:lnTo>
                      <a:pt x="546796" y="0"/>
                    </a:lnTo>
                    <a:lnTo>
                      <a:pt x="546796" y="347977"/>
                    </a:lnTo>
                    <a:close/>
                    <a:moveTo>
                      <a:pt x="13345" y="323483"/>
                    </a:moveTo>
                    <a:lnTo>
                      <a:pt x="13345" y="639871"/>
                    </a:lnTo>
                    <a:lnTo>
                      <a:pt x="533789" y="339531"/>
                    </a:lnTo>
                    <a:lnTo>
                      <a:pt x="533789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547ED74E-1B98-6932-39AB-5579C99D87A7}"/>
                  </a:ext>
                </a:extLst>
              </p:cNvPr>
              <p:cNvSpPr/>
              <p:nvPr/>
            </p:nvSpPr>
            <p:spPr>
              <a:xfrm>
                <a:off x="11858984" y="4580500"/>
                <a:ext cx="547302" cy="662844"/>
              </a:xfrm>
              <a:custGeom>
                <a:avLst/>
                <a:gdLst>
                  <a:gd name="connsiteX0" fmla="*/ 0 w 547302"/>
                  <a:gd name="connsiteY0" fmla="*/ 662845 h 662844"/>
                  <a:gd name="connsiteX1" fmla="*/ 0 w 547302"/>
                  <a:gd name="connsiteY1" fmla="*/ 315712 h 662844"/>
                  <a:gd name="connsiteX2" fmla="*/ 547303 w 547302"/>
                  <a:gd name="connsiteY2" fmla="*/ 0 h 662844"/>
                  <a:gd name="connsiteX3" fmla="*/ 547303 w 547302"/>
                  <a:gd name="connsiteY3" fmla="*/ 347132 h 662844"/>
                  <a:gd name="connsiteX4" fmla="*/ 13345 w 547302"/>
                  <a:gd name="connsiteY4" fmla="*/ 323483 h 662844"/>
                  <a:gd name="connsiteX5" fmla="*/ 13345 w 547302"/>
                  <a:gd name="connsiteY5" fmla="*/ 639027 h 662844"/>
                  <a:gd name="connsiteX6" fmla="*/ 533451 w 547302"/>
                  <a:gd name="connsiteY6" fmla="*/ 338686 h 662844"/>
                  <a:gd name="connsiteX7" fmla="*/ 533451 w 547302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02" h="662844">
                    <a:moveTo>
                      <a:pt x="0" y="662845"/>
                    </a:moveTo>
                    <a:lnTo>
                      <a:pt x="0" y="315712"/>
                    </a:lnTo>
                    <a:lnTo>
                      <a:pt x="547303" y="0"/>
                    </a:lnTo>
                    <a:lnTo>
                      <a:pt x="547303" y="347132"/>
                    </a:lnTo>
                    <a:close/>
                    <a:moveTo>
                      <a:pt x="13345" y="323483"/>
                    </a:moveTo>
                    <a:lnTo>
                      <a:pt x="13345" y="639027"/>
                    </a:lnTo>
                    <a:lnTo>
                      <a:pt x="533451" y="338686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8940BB4D-F75C-F7E9-2D01-34063CCA709B}"/>
                  </a:ext>
                </a:extLst>
              </p:cNvPr>
              <p:cNvSpPr/>
              <p:nvPr/>
            </p:nvSpPr>
            <p:spPr>
              <a:xfrm>
                <a:off x="12392435" y="4272557"/>
                <a:ext cx="546965" cy="662844"/>
              </a:xfrm>
              <a:custGeom>
                <a:avLst/>
                <a:gdLst>
                  <a:gd name="connsiteX0" fmla="*/ 0 w 546965"/>
                  <a:gd name="connsiteY0" fmla="*/ 662844 h 662844"/>
                  <a:gd name="connsiteX1" fmla="*/ 0 w 546965"/>
                  <a:gd name="connsiteY1" fmla="*/ 315713 h 662844"/>
                  <a:gd name="connsiteX2" fmla="*/ 546965 w 546965"/>
                  <a:gd name="connsiteY2" fmla="*/ 0 h 662844"/>
                  <a:gd name="connsiteX3" fmla="*/ 546965 w 546965"/>
                  <a:gd name="connsiteY3" fmla="*/ 347132 h 662844"/>
                  <a:gd name="connsiteX4" fmla="*/ 13345 w 546965"/>
                  <a:gd name="connsiteY4" fmla="*/ 323314 h 662844"/>
                  <a:gd name="connsiteX5" fmla="*/ 13345 w 546965"/>
                  <a:gd name="connsiteY5" fmla="*/ 639702 h 662844"/>
                  <a:gd name="connsiteX6" fmla="*/ 533452 w 546965"/>
                  <a:gd name="connsiteY6" fmla="*/ 338855 h 662844"/>
                  <a:gd name="connsiteX7" fmla="*/ 533452 w 546965"/>
                  <a:gd name="connsiteY7" fmla="*/ 22973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965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6965" y="0"/>
                    </a:lnTo>
                    <a:lnTo>
                      <a:pt x="546965" y="347132"/>
                    </a:lnTo>
                    <a:close/>
                    <a:moveTo>
                      <a:pt x="13345" y="323314"/>
                    </a:moveTo>
                    <a:lnTo>
                      <a:pt x="13345" y="639702"/>
                    </a:lnTo>
                    <a:lnTo>
                      <a:pt x="533452" y="338855"/>
                    </a:lnTo>
                    <a:lnTo>
                      <a:pt x="533452" y="22973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D25786C0-CE86-20D3-77EE-5504B86A217A}"/>
                  </a:ext>
                </a:extLst>
              </p:cNvPr>
              <p:cNvSpPr/>
              <p:nvPr/>
            </p:nvSpPr>
            <p:spPr>
              <a:xfrm>
                <a:off x="11325533" y="5219526"/>
                <a:ext cx="546796" cy="616392"/>
              </a:xfrm>
              <a:custGeom>
                <a:avLst/>
                <a:gdLst>
                  <a:gd name="connsiteX0" fmla="*/ 62163 w 546796"/>
                  <a:gd name="connsiteY0" fmla="*/ 616391 h 616392"/>
                  <a:gd name="connsiteX1" fmla="*/ 35136 w 546796"/>
                  <a:gd name="connsiteY1" fmla="*/ 609297 h 616392"/>
                  <a:gd name="connsiteX2" fmla="*/ 0 w 546796"/>
                  <a:gd name="connsiteY2" fmla="*/ 528891 h 616392"/>
                  <a:gd name="connsiteX3" fmla="*/ 0 w 546796"/>
                  <a:gd name="connsiteY3" fmla="*/ 316389 h 616392"/>
                  <a:gd name="connsiteX4" fmla="*/ 546796 w 546796"/>
                  <a:gd name="connsiteY4" fmla="*/ 0 h 616392"/>
                  <a:gd name="connsiteX5" fmla="*/ 546796 w 546796"/>
                  <a:gd name="connsiteY5" fmla="*/ 347132 h 616392"/>
                  <a:gd name="connsiteX6" fmla="*/ 102197 w 546796"/>
                  <a:gd name="connsiteY6" fmla="*/ 603891 h 616392"/>
                  <a:gd name="connsiteX7" fmla="*/ 62163 w 546796"/>
                  <a:gd name="connsiteY7" fmla="*/ 616391 h 616392"/>
                  <a:gd name="connsiteX8" fmla="*/ 13345 w 546796"/>
                  <a:gd name="connsiteY8" fmla="*/ 324159 h 616392"/>
                  <a:gd name="connsiteX9" fmla="*/ 13345 w 546796"/>
                  <a:gd name="connsiteY9" fmla="*/ 528891 h 616392"/>
                  <a:gd name="connsiteX10" fmla="*/ 41892 w 546796"/>
                  <a:gd name="connsiteY10" fmla="*/ 597810 h 616392"/>
                  <a:gd name="connsiteX11" fmla="*/ 95609 w 546796"/>
                  <a:gd name="connsiteY11" fmla="*/ 592912 h 616392"/>
                  <a:gd name="connsiteX12" fmla="*/ 533451 w 546796"/>
                  <a:gd name="connsiteY12" fmla="*/ 339531 h 616392"/>
                  <a:gd name="connsiteX13" fmla="*/ 533451 w 546796"/>
                  <a:gd name="connsiteY13" fmla="*/ 23818 h 61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6796" h="616392">
                    <a:moveTo>
                      <a:pt x="62163" y="616391"/>
                    </a:moveTo>
                    <a:cubicBezTo>
                      <a:pt x="52686" y="616442"/>
                      <a:pt x="43362" y="613993"/>
                      <a:pt x="35136" y="609297"/>
                    </a:cubicBezTo>
                    <a:cubicBezTo>
                      <a:pt x="12838" y="596459"/>
                      <a:pt x="0" y="567067"/>
                      <a:pt x="0" y="528891"/>
                    </a:cubicBezTo>
                    <a:lnTo>
                      <a:pt x="0" y="316389"/>
                    </a:lnTo>
                    <a:lnTo>
                      <a:pt x="546796" y="0"/>
                    </a:lnTo>
                    <a:lnTo>
                      <a:pt x="546796" y="347132"/>
                    </a:lnTo>
                    <a:lnTo>
                      <a:pt x="102197" y="603891"/>
                    </a:lnTo>
                    <a:cubicBezTo>
                      <a:pt x="90187" y="611526"/>
                      <a:pt x="76386" y="615834"/>
                      <a:pt x="62163" y="616391"/>
                    </a:cubicBezTo>
                    <a:close/>
                    <a:moveTo>
                      <a:pt x="13345" y="324159"/>
                    </a:moveTo>
                    <a:lnTo>
                      <a:pt x="13345" y="528891"/>
                    </a:lnTo>
                    <a:cubicBezTo>
                      <a:pt x="13345" y="562675"/>
                      <a:pt x="23649" y="587337"/>
                      <a:pt x="41892" y="597810"/>
                    </a:cubicBezTo>
                    <a:cubicBezTo>
                      <a:pt x="59342" y="606121"/>
                      <a:pt x="79950" y="604246"/>
                      <a:pt x="95609" y="592912"/>
                    </a:cubicBezTo>
                    <a:lnTo>
                      <a:pt x="533451" y="339531"/>
                    </a:lnTo>
                    <a:lnTo>
                      <a:pt x="533451" y="2381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0E2C7A11-8E0D-9DE0-78DE-E583C8E14DC6}"/>
                  </a:ext>
                </a:extLst>
              </p:cNvPr>
              <p:cNvSpPr/>
              <p:nvPr/>
            </p:nvSpPr>
            <p:spPr>
              <a:xfrm>
                <a:off x="11858984" y="4912260"/>
                <a:ext cx="547302" cy="662844"/>
              </a:xfrm>
              <a:custGeom>
                <a:avLst/>
                <a:gdLst>
                  <a:gd name="connsiteX0" fmla="*/ 0 w 547302"/>
                  <a:gd name="connsiteY0" fmla="*/ 662844 h 662844"/>
                  <a:gd name="connsiteX1" fmla="*/ 0 w 547302"/>
                  <a:gd name="connsiteY1" fmla="*/ 315713 h 662844"/>
                  <a:gd name="connsiteX2" fmla="*/ 547303 w 547302"/>
                  <a:gd name="connsiteY2" fmla="*/ 0 h 662844"/>
                  <a:gd name="connsiteX3" fmla="*/ 547303 w 547302"/>
                  <a:gd name="connsiteY3" fmla="*/ 347132 h 662844"/>
                  <a:gd name="connsiteX4" fmla="*/ 13345 w 547302"/>
                  <a:gd name="connsiteY4" fmla="*/ 323314 h 662844"/>
                  <a:gd name="connsiteX5" fmla="*/ 13345 w 547302"/>
                  <a:gd name="connsiteY5" fmla="*/ 639702 h 662844"/>
                  <a:gd name="connsiteX6" fmla="*/ 533451 w 547302"/>
                  <a:gd name="connsiteY6" fmla="*/ 339362 h 662844"/>
                  <a:gd name="connsiteX7" fmla="*/ 533451 w 547302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02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7303" y="0"/>
                    </a:lnTo>
                    <a:lnTo>
                      <a:pt x="547303" y="347132"/>
                    </a:lnTo>
                    <a:close/>
                    <a:moveTo>
                      <a:pt x="13345" y="323314"/>
                    </a:moveTo>
                    <a:lnTo>
                      <a:pt x="13345" y="639702"/>
                    </a:lnTo>
                    <a:lnTo>
                      <a:pt x="533451" y="339362"/>
                    </a:lnTo>
                    <a:lnTo>
                      <a:pt x="533451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649CD2CB-F2DD-59BC-EFEB-18676DD22521}"/>
                  </a:ext>
                </a:extLst>
              </p:cNvPr>
              <p:cNvSpPr/>
              <p:nvPr/>
            </p:nvSpPr>
            <p:spPr>
              <a:xfrm>
                <a:off x="12392435" y="4604149"/>
                <a:ext cx="546965" cy="662844"/>
              </a:xfrm>
              <a:custGeom>
                <a:avLst/>
                <a:gdLst>
                  <a:gd name="connsiteX0" fmla="*/ 0 w 546965"/>
                  <a:gd name="connsiteY0" fmla="*/ 662844 h 662844"/>
                  <a:gd name="connsiteX1" fmla="*/ 0 w 546965"/>
                  <a:gd name="connsiteY1" fmla="*/ 315713 h 662844"/>
                  <a:gd name="connsiteX2" fmla="*/ 546965 w 546965"/>
                  <a:gd name="connsiteY2" fmla="*/ 0 h 662844"/>
                  <a:gd name="connsiteX3" fmla="*/ 546965 w 546965"/>
                  <a:gd name="connsiteY3" fmla="*/ 347132 h 662844"/>
                  <a:gd name="connsiteX4" fmla="*/ 13345 w 546965"/>
                  <a:gd name="connsiteY4" fmla="*/ 323483 h 662844"/>
                  <a:gd name="connsiteX5" fmla="*/ 13345 w 546965"/>
                  <a:gd name="connsiteY5" fmla="*/ 639702 h 662844"/>
                  <a:gd name="connsiteX6" fmla="*/ 533452 w 546965"/>
                  <a:gd name="connsiteY6" fmla="*/ 339531 h 662844"/>
                  <a:gd name="connsiteX7" fmla="*/ 533452 w 546965"/>
                  <a:gd name="connsiteY7" fmla="*/ 23142 h 66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6965" h="662844">
                    <a:moveTo>
                      <a:pt x="0" y="662844"/>
                    </a:moveTo>
                    <a:lnTo>
                      <a:pt x="0" y="315713"/>
                    </a:lnTo>
                    <a:lnTo>
                      <a:pt x="546965" y="0"/>
                    </a:lnTo>
                    <a:lnTo>
                      <a:pt x="546965" y="347132"/>
                    </a:lnTo>
                    <a:close/>
                    <a:moveTo>
                      <a:pt x="13345" y="323483"/>
                    </a:moveTo>
                    <a:lnTo>
                      <a:pt x="13345" y="639702"/>
                    </a:lnTo>
                    <a:lnTo>
                      <a:pt x="533452" y="339531"/>
                    </a:lnTo>
                    <a:lnTo>
                      <a:pt x="533452" y="23142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5E018479-7BD3-6CAC-F5E3-662C328EF4BD}"/>
                  </a:ext>
                </a:extLst>
              </p:cNvPr>
              <p:cNvSpPr/>
              <p:nvPr/>
            </p:nvSpPr>
            <p:spPr>
              <a:xfrm>
                <a:off x="11319620" y="2429802"/>
                <a:ext cx="2147657" cy="3416757"/>
              </a:xfrm>
              <a:custGeom>
                <a:avLst/>
                <a:gdLst>
                  <a:gd name="connsiteX0" fmla="*/ 2122488 w 2147657"/>
                  <a:gd name="connsiteY0" fmla="*/ 43413 h 3416757"/>
                  <a:gd name="connsiteX1" fmla="*/ 2122488 w 2147657"/>
                  <a:gd name="connsiteY1" fmla="*/ 2099177 h 3416757"/>
                  <a:gd name="connsiteX2" fmla="*/ 2026372 w 2147657"/>
                  <a:gd name="connsiteY2" fmla="*/ 2265395 h 3416757"/>
                  <a:gd name="connsiteX3" fmla="*/ 95947 w 2147657"/>
                  <a:gd name="connsiteY3" fmla="*/ 3380947 h 3416757"/>
                  <a:gd name="connsiteX4" fmla="*/ 59967 w 2147657"/>
                  <a:gd name="connsiteY4" fmla="*/ 3392433 h 3416757"/>
                  <a:gd name="connsiteX5" fmla="*/ 25000 w 2147657"/>
                  <a:gd name="connsiteY5" fmla="*/ 3340068 h 3416757"/>
                  <a:gd name="connsiteX6" fmla="*/ 25000 w 2147657"/>
                  <a:gd name="connsiteY6" fmla="*/ 1254743 h 3416757"/>
                  <a:gd name="connsiteX7" fmla="*/ 2122488 w 2147657"/>
                  <a:gd name="connsiteY7" fmla="*/ 43413 h 3416757"/>
                  <a:gd name="connsiteX8" fmla="*/ 2147657 w 2147657"/>
                  <a:gd name="connsiteY8" fmla="*/ 0 h 3416757"/>
                  <a:gd name="connsiteX9" fmla="*/ 0 w 2147657"/>
                  <a:gd name="connsiteY9" fmla="*/ 1240215 h 3416757"/>
                  <a:gd name="connsiteX10" fmla="*/ 0 w 2147657"/>
                  <a:gd name="connsiteY10" fmla="*/ 3339392 h 3416757"/>
                  <a:gd name="connsiteX11" fmla="*/ 59967 w 2147657"/>
                  <a:gd name="connsiteY11" fmla="*/ 3416758 h 3416757"/>
                  <a:gd name="connsiteX12" fmla="*/ 108447 w 2147657"/>
                  <a:gd name="connsiteY12" fmla="*/ 3402062 h 3416757"/>
                  <a:gd name="connsiteX13" fmla="*/ 2039210 w 2147657"/>
                  <a:gd name="connsiteY13" fmla="*/ 2287186 h 3416757"/>
                  <a:gd name="connsiteX14" fmla="*/ 2147657 w 2147657"/>
                  <a:gd name="connsiteY14" fmla="*/ 2099346 h 3416757"/>
                  <a:gd name="connsiteX15" fmla="*/ 2147657 w 2147657"/>
                  <a:gd name="connsiteY15" fmla="*/ 0 h 341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47657" h="3416757">
                    <a:moveTo>
                      <a:pt x="2122488" y="43413"/>
                    </a:moveTo>
                    <a:lnTo>
                      <a:pt x="2122488" y="2099177"/>
                    </a:lnTo>
                    <a:cubicBezTo>
                      <a:pt x="2118181" y="2166559"/>
                      <a:pt x="2082623" y="2228046"/>
                      <a:pt x="2026372" y="2265395"/>
                    </a:cubicBezTo>
                    <a:lnTo>
                      <a:pt x="95947" y="3380947"/>
                    </a:lnTo>
                    <a:cubicBezTo>
                      <a:pt x="85153" y="3387839"/>
                      <a:pt x="72754" y="3391808"/>
                      <a:pt x="59967" y="3392433"/>
                    </a:cubicBezTo>
                    <a:cubicBezTo>
                      <a:pt x="28379" y="3392433"/>
                      <a:pt x="25000" y="3355778"/>
                      <a:pt x="25000" y="3340068"/>
                    </a:cubicBezTo>
                    <a:lnTo>
                      <a:pt x="25000" y="1254743"/>
                    </a:lnTo>
                    <a:lnTo>
                      <a:pt x="2122488" y="43413"/>
                    </a:lnTo>
                    <a:moveTo>
                      <a:pt x="2147657" y="0"/>
                    </a:moveTo>
                    <a:lnTo>
                      <a:pt x="0" y="1240215"/>
                    </a:lnTo>
                    <a:lnTo>
                      <a:pt x="0" y="3339392"/>
                    </a:lnTo>
                    <a:cubicBezTo>
                      <a:pt x="0" y="3388379"/>
                      <a:pt x="24493" y="3416758"/>
                      <a:pt x="59967" y="3416758"/>
                    </a:cubicBezTo>
                    <a:cubicBezTo>
                      <a:pt x="77129" y="3416150"/>
                      <a:pt x="93836" y="3411082"/>
                      <a:pt x="108447" y="3402062"/>
                    </a:cubicBezTo>
                    <a:lnTo>
                      <a:pt x="2039210" y="2287186"/>
                    </a:lnTo>
                    <a:cubicBezTo>
                      <a:pt x="2103180" y="2245395"/>
                      <a:pt x="2143451" y="2175647"/>
                      <a:pt x="2147657" y="2099346"/>
                    </a:cubicBezTo>
                    <a:lnTo>
                      <a:pt x="2147657" y="0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853C85EA-BBE4-D782-93D5-F9F12ECAA954}"/>
                  </a:ext>
                </a:extLst>
              </p:cNvPr>
              <p:cNvSpPr/>
              <p:nvPr/>
            </p:nvSpPr>
            <p:spPr>
              <a:xfrm>
                <a:off x="11254924" y="2217567"/>
                <a:ext cx="2212353" cy="1452281"/>
              </a:xfrm>
              <a:custGeom>
                <a:avLst/>
                <a:gdLst>
                  <a:gd name="connsiteX0" fmla="*/ 2116914 w 2212353"/>
                  <a:gd name="connsiteY0" fmla="*/ 7841 h 1452281"/>
                  <a:gd name="connsiteX1" fmla="*/ 2039041 w 2212353"/>
                  <a:gd name="connsiteY1" fmla="*/ 14767 h 1452281"/>
                  <a:gd name="connsiteX2" fmla="*/ 108447 w 2212353"/>
                  <a:gd name="connsiteY2" fmla="*/ 1129643 h 1452281"/>
                  <a:gd name="connsiteX3" fmla="*/ 0 w 2212353"/>
                  <a:gd name="connsiteY3" fmla="*/ 1317483 h 1452281"/>
                  <a:gd name="connsiteX4" fmla="*/ 0 w 2212353"/>
                  <a:gd name="connsiteY4" fmla="*/ 1414781 h 1452281"/>
                  <a:gd name="connsiteX5" fmla="*/ 64697 w 2212353"/>
                  <a:gd name="connsiteY5" fmla="*/ 1452281 h 1452281"/>
                  <a:gd name="connsiteX6" fmla="*/ 2212354 w 2212353"/>
                  <a:gd name="connsiteY6" fmla="*/ 212066 h 1452281"/>
                  <a:gd name="connsiteX7" fmla="*/ 2212354 w 2212353"/>
                  <a:gd name="connsiteY7" fmla="*/ 114768 h 1452281"/>
                  <a:gd name="connsiteX8" fmla="*/ 2180935 w 2212353"/>
                  <a:gd name="connsiteY8" fmla="*/ 44834 h 1452281"/>
                  <a:gd name="connsiteX9" fmla="*/ 2116914 w 2212353"/>
                  <a:gd name="connsiteY9" fmla="*/ 7841 h 145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12353" h="1452281">
                    <a:moveTo>
                      <a:pt x="2116914" y="7841"/>
                    </a:moveTo>
                    <a:cubicBezTo>
                      <a:pt x="2097150" y="-4153"/>
                      <a:pt x="2069616" y="-2801"/>
                      <a:pt x="2039041" y="14767"/>
                    </a:cubicBezTo>
                    <a:lnTo>
                      <a:pt x="108447" y="1129643"/>
                    </a:lnTo>
                    <a:cubicBezTo>
                      <a:pt x="44375" y="1171349"/>
                      <a:pt x="4071" y="1241147"/>
                      <a:pt x="0" y="1317483"/>
                    </a:cubicBezTo>
                    <a:lnTo>
                      <a:pt x="0" y="1414781"/>
                    </a:lnTo>
                    <a:lnTo>
                      <a:pt x="64697" y="1452281"/>
                    </a:lnTo>
                    <a:lnTo>
                      <a:pt x="2212354" y="212066"/>
                    </a:lnTo>
                    <a:lnTo>
                      <a:pt x="2212354" y="114768"/>
                    </a:lnTo>
                    <a:cubicBezTo>
                      <a:pt x="2212354" y="80983"/>
                      <a:pt x="2200361" y="56321"/>
                      <a:pt x="2180935" y="44834"/>
                    </a:cubicBezTo>
                    <a:cubicBezTo>
                      <a:pt x="2161508" y="33348"/>
                      <a:pt x="2134482" y="18652"/>
                      <a:pt x="2116914" y="784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C47A0689-DEBA-5A2A-051F-5C7DCCEC4CBB}"/>
                  </a:ext>
                </a:extLst>
              </p:cNvPr>
              <p:cNvSpPr/>
              <p:nvPr/>
            </p:nvSpPr>
            <p:spPr>
              <a:xfrm>
                <a:off x="11319620" y="2255531"/>
                <a:ext cx="2147657" cy="1414486"/>
              </a:xfrm>
              <a:custGeom>
                <a:avLst/>
                <a:gdLst>
                  <a:gd name="connsiteX0" fmla="*/ 0 w 2147657"/>
                  <a:gd name="connsiteY0" fmla="*/ 1317188 h 1414486"/>
                  <a:gd name="connsiteX1" fmla="*/ 108447 w 2147657"/>
                  <a:gd name="connsiteY1" fmla="*/ 1129349 h 1414486"/>
                  <a:gd name="connsiteX2" fmla="*/ 2039041 w 2147657"/>
                  <a:gd name="connsiteY2" fmla="*/ 14472 h 1414486"/>
                  <a:gd name="connsiteX3" fmla="*/ 2147657 w 2147657"/>
                  <a:gd name="connsiteY3" fmla="*/ 76973 h 1414486"/>
                  <a:gd name="connsiteX4" fmla="*/ 2147657 w 2147657"/>
                  <a:gd name="connsiteY4" fmla="*/ 174271 h 1414486"/>
                  <a:gd name="connsiteX5" fmla="*/ 0 w 2147657"/>
                  <a:gd name="connsiteY5" fmla="*/ 1414487 h 1414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47657" h="1414486">
                    <a:moveTo>
                      <a:pt x="0" y="1317188"/>
                    </a:moveTo>
                    <a:cubicBezTo>
                      <a:pt x="4206" y="1240887"/>
                      <a:pt x="44477" y="1171140"/>
                      <a:pt x="108447" y="1129349"/>
                    </a:cubicBezTo>
                    <a:lnTo>
                      <a:pt x="2039041" y="14472"/>
                    </a:lnTo>
                    <a:cubicBezTo>
                      <a:pt x="2099008" y="-19312"/>
                      <a:pt x="2147657" y="7884"/>
                      <a:pt x="2147657" y="76973"/>
                    </a:cubicBezTo>
                    <a:lnTo>
                      <a:pt x="2147657" y="174271"/>
                    </a:lnTo>
                    <a:lnTo>
                      <a:pt x="0" y="1414487"/>
                    </a:lnTo>
                    <a:close/>
                  </a:path>
                </a:pathLst>
              </a:custGeom>
              <a:solidFill>
                <a:schemeClr val="accent2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A6CE2B15-8EDB-D543-7F3D-CF1DB2322132}"/>
                  </a:ext>
                </a:extLst>
              </p:cNvPr>
              <p:cNvSpPr/>
              <p:nvPr/>
            </p:nvSpPr>
            <p:spPr>
              <a:xfrm>
                <a:off x="11334188" y="2247101"/>
                <a:ext cx="2147657" cy="1414486"/>
              </a:xfrm>
              <a:custGeom>
                <a:avLst/>
                <a:gdLst>
                  <a:gd name="connsiteX0" fmla="*/ 0 w 2147657"/>
                  <a:gd name="connsiteY0" fmla="*/ 1317188 h 1414486"/>
                  <a:gd name="connsiteX1" fmla="*/ 108447 w 2147657"/>
                  <a:gd name="connsiteY1" fmla="*/ 1129349 h 1414486"/>
                  <a:gd name="connsiteX2" fmla="*/ 2039041 w 2147657"/>
                  <a:gd name="connsiteY2" fmla="*/ 14472 h 1414486"/>
                  <a:gd name="connsiteX3" fmla="*/ 2147657 w 2147657"/>
                  <a:gd name="connsiteY3" fmla="*/ 76973 h 1414486"/>
                  <a:gd name="connsiteX4" fmla="*/ 2147657 w 2147657"/>
                  <a:gd name="connsiteY4" fmla="*/ 174271 h 1414486"/>
                  <a:gd name="connsiteX5" fmla="*/ 0 w 2147657"/>
                  <a:gd name="connsiteY5" fmla="*/ 1414487 h 1414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47657" h="1414486">
                    <a:moveTo>
                      <a:pt x="0" y="1317188"/>
                    </a:moveTo>
                    <a:cubicBezTo>
                      <a:pt x="4206" y="1240887"/>
                      <a:pt x="44477" y="1171140"/>
                      <a:pt x="108447" y="1129349"/>
                    </a:cubicBezTo>
                    <a:lnTo>
                      <a:pt x="2039041" y="14472"/>
                    </a:lnTo>
                    <a:cubicBezTo>
                      <a:pt x="2099008" y="-19312"/>
                      <a:pt x="2147657" y="7884"/>
                      <a:pt x="2147657" y="76973"/>
                    </a:cubicBezTo>
                    <a:lnTo>
                      <a:pt x="2147657" y="174271"/>
                    </a:lnTo>
                    <a:lnTo>
                      <a:pt x="0" y="1414487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45A1EC98-8706-72BB-86E7-E7F2C4AB3323}"/>
                  </a:ext>
                </a:extLst>
              </p:cNvPr>
              <p:cNvSpPr/>
              <p:nvPr/>
            </p:nvSpPr>
            <p:spPr>
              <a:xfrm>
                <a:off x="11286512" y="2218487"/>
                <a:ext cx="2150190" cy="1247643"/>
              </a:xfrm>
              <a:custGeom>
                <a:avLst/>
                <a:gdLst>
                  <a:gd name="connsiteX0" fmla="*/ 2150191 w 2150190"/>
                  <a:gd name="connsiteY0" fmla="*/ 44929 h 1247643"/>
                  <a:gd name="connsiteX1" fmla="*/ 2071980 w 2150190"/>
                  <a:gd name="connsiteY1" fmla="*/ 51686 h 1247643"/>
                  <a:gd name="connsiteX2" fmla="*/ 141555 w 2150190"/>
                  <a:gd name="connsiteY2" fmla="*/ 1166562 h 1247643"/>
                  <a:gd name="connsiteX3" fmla="*/ 64865 w 2150190"/>
                  <a:gd name="connsiteY3" fmla="*/ 1247644 h 1247643"/>
                  <a:gd name="connsiteX4" fmla="*/ 0 w 2150190"/>
                  <a:gd name="connsiteY4" fmla="*/ 1210481 h 1247643"/>
                  <a:gd name="connsiteX5" fmla="*/ 77028 w 2150190"/>
                  <a:gd name="connsiteY5" fmla="*/ 1129399 h 1247643"/>
                  <a:gd name="connsiteX6" fmla="*/ 2007453 w 2150190"/>
                  <a:gd name="connsiteY6" fmla="*/ 14523 h 1247643"/>
                  <a:gd name="connsiteX7" fmla="*/ 2085156 w 2150190"/>
                  <a:gd name="connsiteY7" fmla="*/ 7766 h 1247643"/>
                  <a:gd name="connsiteX8" fmla="*/ 2149346 w 2150190"/>
                  <a:gd name="connsiteY8" fmla="*/ 44591 h 1247643"/>
                  <a:gd name="connsiteX9" fmla="*/ 2150191 w 2150190"/>
                  <a:gd name="connsiteY9" fmla="*/ 44929 h 124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50190" h="1247643">
                    <a:moveTo>
                      <a:pt x="2150191" y="44929"/>
                    </a:moveTo>
                    <a:cubicBezTo>
                      <a:pt x="2130427" y="32597"/>
                      <a:pt x="2102893" y="33780"/>
                      <a:pt x="2071980" y="51686"/>
                    </a:cubicBezTo>
                    <a:lnTo>
                      <a:pt x="141555" y="1166562"/>
                    </a:lnTo>
                    <a:cubicBezTo>
                      <a:pt x="109461" y="1186562"/>
                      <a:pt x="83058" y="1214485"/>
                      <a:pt x="64865" y="1247644"/>
                    </a:cubicBezTo>
                    <a:lnTo>
                      <a:pt x="0" y="1210481"/>
                    </a:lnTo>
                    <a:cubicBezTo>
                      <a:pt x="18328" y="1177305"/>
                      <a:pt x="44848" y="1149400"/>
                      <a:pt x="77028" y="1129399"/>
                    </a:cubicBezTo>
                    <a:lnTo>
                      <a:pt x="2007453" y="14523"/>
                    </a:lnTo>
                    <a:cubicBezTo>
                      <a:pt x="2038027" y="-2369"/>
                      <a:pt x="2065561" y="-4396"/>
                      <a:pt x="2085156" y="7766"/>
                    </a:cubicBezTo>
                    <a:cubicBezTo>
                      <a:pt x="2104751" y="19928"/>
                      <a:pt x="2131103" y="34118"/>
                      <a:pt x="2149346" y="44591"/>
                    </a:cubicBezTo>
                    <a:cubicBezTo>
                      <a:pt x="2150191" y="44929"/>
                      <a:pt x="2150191" y="44929"/>
                      <a:pt x="2150191" y="449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12076525-0C32-1851-CE5A-849AC937BB51}"/>
                  </a:ext>
                </a:extLst>
              </p:cNvPr>
              <p:cNvSpPr/>
              <p:nvPr/>
            </p:nvSpPr>
            <p:spPr>
              <a:xfrm>
                <a:off x="11286512" y="2218487"/>
                <a:ext cx="2150190" cy="1247643"/>
              </a:xfrm>
              <a:custGeom>
                <a:avLst/>
                <a:gdLst>
                  <a:gd name="connsiteX0" fmla="*/ 2150191 w 2150190"/>
                  <a:gd name="connsiteY0" fmla="*/ 44929 h 1247643"/>
                  <a:gd name="connsiteX1" fmla="*/ 2071980 w 2150190"/>
                  <a:gd name="connsiteY1" fmla="*/ 51686 h 1247643"/>
                  <a:gd name="connsiteX2" fmla="*/ 141555 w 2150190"/>
                  <a:gd name="connsiteY2" fmla="*/ 1166562 h 1247643"/>
                  <a:gd name="connsiteX3" fmla="*/ 64865 w 2150190"/>
                  <a:gd name="connsiteY3" fmla="*/ 1247644 h 1247643"/>
                  <a:gd name="connsiteX4" fmla="*/ 0 w 2150190"/>
                  <a:gd name="connsiteY4" fmla="*/ 1210481 h 1247643"/>
                  <a:gd name="connsiteX5" fmla="*/ 77028 w 2150190"/>
                  <a:gd name="connsiteY5" fmla="*/ 1129399 h 1247643"/>
                  <a:gd name="connsiteX6" fmla="*/ 2007453 w 2150190"/>
                  <a:gd name="connsiteY6" fmla="*/ 14523 h 1247643"/>
                  <a:gd name="connsiteX7" fmla="*/ 2085156 w 2150190"/>
                  <a:gd name="connsiteY7" fmla="*/ 7766 h 1247643"/>
                  <a:gd name="connsiteX8" fmla="*/ 2149346 w 2150190"/>
                  <a:gd name="connsiteY8" fmla="*/ 44591 h 1247643"/>
                  <a:gd name="connsiteX9" fmla="*/ 2150191 w 2150190"/>
                  <a:gd name="connsiteY9" fmla="*/ 44929 h 124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50190" h="1247643">
                    <a:moveTo>
                      <a:pt x="2150191" y="44929"/>
                    </a:moveTo>
                    <a:cubicBezTo>
                      <a:pt x="2130427" y="32597"/>
                      <a:pt x="2102893" y="33780"/>
                      <a:pt x="2071980" y="51686"/>
                    </a:cubicBezTo>
                    <a:lnTo>
                      <a:pt x="141555" y="1166562"/>
                    </a:lnTo>
                    <a:cubicBezTo>
                      <a:pt x="109461" y="1186562"/>
                      <a:pt x="83058" y="1214485"/>
                      <a:pt x="64865" y="1247644"/>
                    </a:cubicBezTo>
                    <a:lnTo>
                      <a:pt x="0" y="1210481"/>
                    </a:lnTo>
                    <a:cubicBezTo>
                      <a:pt x="18328" y="1177305"/>
                      <a:pt x="44848" y="1149400"/>
                      <a:pt x="77028" y="1129399"/>
                    </a:cubicBezTo>
                    <a:lnTo>
                      <a:pt x="2007453" y="14523"/>
                    </a:lnTo>
                    <a:cubicBezTo>
                      <a:pt x="2038027" y="-2369"/>
                      <a:pt x="2065561" y="-4396"/>
                      <a:pt x="2085156" y="7766"/>
                    </a:cubicBezTo>
                    <a:cubicBezTo>
                      <a:pt x="2104751" y="19928"/>
                      <a:pt x="2131103" y="34118"/>
                      <a:pt x="2149346" y="44591"/>
                    </a:cubicBezTo>
                    <a:cubicBezTo>
                      <a:pt x="2150191" y="44929"/>
                      <a:pt x="2150191" y="44929"/>
                      <a:pt x="2150191" y="44929"/>
                    </a:cubicBezTo>
                    <a:close/>
                  </a:path>
                </a:pathLst>
              </a:custGeom>
              <a:solidFill>
                <a:srgbClr val="FFFFFF">
                  <a:alpha val="4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8E792C79-F1F7-36BB-8A28-4CA38CC56698}"/>
                  </a:ext>
                </a:extLst>
              </p:cNvPr>
              <p:cNvSpPr/>
              <p:nvPr/>
            </p:nvSpPr>
            <p:spPr>
              <a:xfrm>
                <a:off x="13050550" y="2495860"/>
                <a:ext cx="75676" cy="97770"/>
              </a:xfrm>
              <a:custGeom>
                <a:avLst/>
                <a:gdLst>
                  <a:gd name="connsiteX0" fmla="*/ 37838 w 75676"/>
                  <a:gd name="connsiteY0" fmla="*/ 5226 h 97770"/>
                  <a:gd name="connsiteX1" fmla="*/ 0 w 75676"/>
                  <a:gd name="connsiteY1" fmla="*/ 70767 h 97770"/>
                  <a:gd name="connsiteX2" fmla="*/ 37838 w 75676"/>
                  <a:gd name="connsiteY2" fmla="*/ 92727 h 97770"/>
                  <a:gd name="connsiteX3" fmla="*/ 75676 w 75676"/>
                  <a:gd name="connsiteY3" fmla="*/ 27017 h 97770"/>
                  <a:gd name="connsiteX4" fmla="*/ 37838 w 75676"/>
                  <a:gd name="connsiteY4" fmla="*/ 5226 h 97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76" h="97770">
                    <a:moveTo>
                      <a:pt x="37838" y="5226"/>
                    </a:moveTo>
                    <a:cubicBezTo>
                      <a:pt x="15473" y="19770"/>
                      <a:pt x="1419" y="44129"/>
                      <a:pt x="0" y="70767"/>
                    </a:cubicBezTo>
                    <a:cubicBezTo>
                      <a:pt x="0" y="94923"/>
                      <a:pt x="16892" y="104552"/>
                      <a:pt x="37838" y="92727"/>
                    </a:cubicBezTo>
                    <a:cubicBezTo>
                      <a:pt x="60119" y="78031"/>
                      <a:pt x="74156" y="53673"/>
                      <a:pt x="75676" y="27017"/>
                    </a:cubicBezTo>
                    <a:cubicBezTo>
                      <a:pt x="75676" y="2861"/>
                      <a:pt x="58784" y="-6936"/>
                      <a:pt x="37838" y="52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4DAB97B2-B62A-4192-1331-1852E5C51A0B}"/>
                  </a:ext>
                </a:extLst>
              </p:cNvPr>
              <p:cNvSpPr/>
              <p:nvPr/>
            </p:nvSpPr>
            <p:spPr>
              <a:xfrm>
                <a:off x="13183153" y="2419508"/>
                <a:ext cx="75676" cy="97770"/>
              </a:xfrm>
              <a:custGeom>
                <a:avLst/>
                <a:gdLst>
                  <a:gd name="connsiteX0" fmla="*/ 37839 w 75676"/>
                  <a:gd name="connsiteY0" fmla="*/ 5226 h 97770"/>
                  <a:gd name="connsiteX1" fmla="*/ 0 w 75676"/>
                  <a:gd name="connsiteY1" fmla="*/ 70767 h 97770"/>
                  <a:gd name="connsiteX2" fmla="*/ 37839 w 75676"/>
                  <a:gd name="connsiteY2" fmla="*/ 92727 h 97770"/>
                  <a:gd name="connsiteX3" fmla="*/ 75677 w 75676"/>
                  <a:gd name="connsiteY3" fmla="*/ 27017 h 97770"/>
                  <a:gd name="connsiteX4" fmla="*/ 37839 w 75676"/>
                  <a:gd name="connsiteY4" fmla="*/ 5226 h 97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76" h="97770">
                    <a:moveTo>
                      <a:pt x="37839" y="5226"/>
                    </a:moveTo>
                    <a:cubicBezTo>
                      <a:pt x="15473" y="19770"/>
                      <a:pt x="1419" y="44129"/>
                      <a:pt x="0" y="70767"/>
                    </a:cubicBezTo>
                    <a:cubicBezTo>
                      <a:pt x="0" y="94923"/>
                      <a:pt x="16892" y="104552"/>
                      <a:pt x="37839" y="92727"/>
                    </a:cubicBezTo>
                    <a:cubicBezTo>
                      <a:pt x="60119" y="78031"/>
                      <a:pt x="74156" y="53673"/>
                      <a:pt x="75677" y="27017"/>
                    </a:cubicBezTo>
                    <a:cubicBezTo>
                      <a:pt x="75677" y="2861"/>
                      <a:pt x="58785" y="-6936"/>
                      <a:pt x="37839" y="52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919F081B-5DB7-B3B5-0062-C7ECB8ED25FF}"/>
                  </a:ext>
                </a:extLst>
              </p:cNvPr>
              <p:cNvSpPr/>
              <p:nvPr/>
            </p:nvSpPr>
            <p:spPr>
              <a:xfrm>
                <a:off x="13315586" y="2342962"/>
                <a:ext cx="75845" cy="97458"/>
              </a:xfrm>
              <a:custGeom>
                <a:avLst/>
                <a:gdLst>
                  <a:gd name="connsiteX0" fmla="*/ 38007 w 75845"/>
                  <a:gd name="connsiteY0" fmla="*/ 4914 h 97458"/>
                  <a:gd name="connsiteX1" fmla="*/ 0 w 75845"/>
                  <a:gd name="connsiteY1" fmla="*/ 70455 h 97458"/>
                  <a:gd name="connsiteX2" fmla="*/ 38007 w 75845"/>
                  <a:gd name="connsiteY2" fmla="*/ 92415 h 97458"/>
                  <a:gd name="connsiteX3" fmla="*/ 75846 w 75845"/>
                  <a:gd name="connsiteY3" fmla="*/ 26705 h 97458"/>
                  <a:gd name="connsiteX4" fmla="*/ 38007 w 75845"/>
                  <a:gd name="connsiteY4" fmla="*/ 4914 h 9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45" h="97458">
                    <a:moveTo>
                      <a:pt x="38007" y="4914"/>
                    </a:moveTo>
                    <a:cubicBezTo>
                      <a:pt x="15693" y="19542"/>
                      <a:pt x="1605" y="43833"/>
                      <a:pt x="0" y="70455"/>
                    </a:cubicBezTo>
                    <a:cubicBezTo>
                      <a:pt x="0" y="94611"/>
                      <a:pt x="16892" y="104239"/>
                      <a:pt x="38007" y="92415"/>
                    </a:cubicBezTo>
                    <a:cubicBezTo>
                      <a:pt x="60288" y="77719"/>
                      <a:pt x="74325" y="53360"/>
                      <a:pt x="75846" y="26705"/>
                    </a:cubicBezTo>
                    <a:cubicBezTo>
                      <a:pt x="75846" y="3056"/>
                      <a:pt x="58785" y="-6742"/>
                      <a:pt x="38007" y="4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F2B22076-08ED-A5F6-5A48-9B6E7E68A500}"/>
                </a:ext>
              </a:extLst>
            </p:cNvPr>
            <p:cNvSpPr/>
            <p:nvPr/>
          </p:nvSpPr>
          <p:spPr>
            <a:xfrm>
              <a:off x="11544104" y="4146203"/>
              <a:ext cx="111161" cy="171591"/>
            </a:xfrm>
            <a:custGeom>
              <a:avLst/>
              <a:gdLst>
                <a:gd name="connsiteX0" fmla="*/ 111162 w 111161"/>
                <a:gd name="connsiteY0" fmla="*/ 87503 h 171591"/>
                <a:gd name="connsiteX1" fmla="*/ 57952 w 111161"/>
                <a:gd name="connsiteY1" fmla="*/ 163855 h 171591"/>
                <a:gd name="connsiteX2" fmla="*/ 12 w 111161"/>
                <a:gd name="connsiteY2" fmla="*/ 119091 h 171591"/>
                <a:gd name="connsiteX3" fmla="*/ 58121 w 111161"/>
                <a:gd name="connsiteY3" fmla="*/ 7773 h 171591"/>
                <a:gd name="connsiteX4" fmla="*/ 109811 w 111161"/>
                <a:gd name="connsiteY4" fmla="*/ 19766 h 171591"/>
                <a:gd name="connsiteX5" fmla="*/ 92919 w 111161"/>
                <a:gd name="connsiteY5" fmla="*/ 36658 h 171591"/>
                <a:gd name="connsiteX6" fmla="*/ 58121 w 111161"/>
                <a:gd name="connsiteY6" fmla="*/ 31084 h 171591"/>
                <a:gd name="connsiteX7" fmla="*/ 18593 w 111161"/>
                <a:gd name="connsiteY7" fmla="*/ 109632 h 171591"/>
                <a:gd name="connsiteX8" fmla="*/ 57783 w 111161"/>
                <a:gd name="connsiteY8" fmla="*/ 143416 h 171591"/>
                <a:gd name="connsiteX9" fmla="*/ 94439 w 111161"/>
                <a:gd name="connsiteY9" fmla="*/ 92740 h 17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161" h="171591">
                  <a:moveTo>
                    <a:pt x="111162" y="87503"/>
                  </a:moveTo>
                  <a:cubicBezTo>
                    <a:pt x="103949" y="118872"/>
                    <a:pt x="84878" y="146220"/>
                    <a:pt x="57952" y="163855"/>
                  </a:cubicBezTo>
                  <a:cubicBezTo>
                    <a:pt x="25013" y="182943"/>
                    <a:pt x="12" y="166220"/>
                    <a:pt x="12" y="119091"/>
                  </a:cubicBezTo>
                  <a:cubicBezTo>
                    <a:pt x="-596" y="74564"/>
                    <a:pt x="21246" y="32739"/>
                    <a:pt x="58121" y="7773"/>
                  </a:cubicBezTo>
                  <a:cubicBezTo>
                    <a:pt x="84135" y="-7261"/>
                    <a:pt x="102547" y="1016"/>
                    <a:pt x="109811" y="19766"/>
                  </a:cubicBezTo>
                  <a:lnTo>
                    <a:pt x="92919" y="36658"/>
                  </a:lnTo>
                  <a:cubicBezTo>
                    <a:pt x="88358" y="28719"/>
                    <a:pt x="77885" y="19766"/>
                    <a:pt x="58121" y="31084"/>
                  </a:cubicBezTo>
                  <a:cubicBezTo>
                    <a:pt x="32293" y="48702"/>
                    <a:pt x="17343" y="78382"/>
                    <a:pt x="18593" y="109632"/>
                  </a:cubicBezTo>
                  <a:cubicBezTo>
                    <a:pt x="18593" y="143416"/>
                    <a:pt x="35486" y="155578"/>
                    <a:pt x="57783" y="143416"/>
                  </a:cubicBezTo>
                  <a:cubicBezTo>
                    <a:pt x="75891" y="131693"/>
                    <a:pt x="88966" y="113618"/>
                    <a:pt x="94439" y="92740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57" name="Forma Livre: Forma 156">
              <a:extLst>
                <a:ext uri="{FF2B5EF4-FFF2-40B4-BE49-F238E27FC236}">
                  <a16:creationId xmlns:a16="http://schemas.microsoft.com/office/drawing/2014/main" id="{CF193E0B-B802-1B98-570D-4A471E844FAE}"/>
                </a:ext>
              </a:extLst>
            </p:cNvPr>
            <p:cNvSpPr/>
            <p:nvPr/>
          </p:nvSpPr>
          <p:spPr>
            <a:xfrm>
              <a:off x="11576042" y="4496377"/>
              <a:ext cx="40372" cy="130068"/>
            </a:xfrm>
            <a:custGeom>
              <a:avLst/>
              <a:gdLst>
                <a:gd name="connsiteX0" fmla="*/ 23818 w 40372"/>
                <a:gd name="connsiteY0" fmla="*/ 58109 h 130068"/>
                <a:gd name="connsiteX1" fmla="*/ 23818 w 40372"/>
                <a:gd name="connsiteY1" fmla="*/ 35642 h 130068"/>
                <a:gd name="connsiteX2" fmla="*/ 23818 w 40372"/>
                <a:gd name="connsiteY2" fmla="*/ 35642 h 130068"/>
                <a:gd name="connsiteX3" fmla="*/ 17399 w 40372"/>
                <a:gd name="connsiteY3" fmla="*/ 48311 h 130068"/>
                <a:gd name="connsiteX4" fmla="*/ 9966 w 40372"/>
                <a:gd name="connsiteY4" fmla="*/ 62839 h 130068"/>
                <a:gd name="connsiteX5" fmla="*/ 0 w 40372"/>
                <a:gd name="connsiteY5" fmla="*/ 52365 h 130068"/>
                <a:gd name="connsiteX6" fmla="*/ 24493 w 40372"/>
                <a:gd name="connsiteY6" fmla="*/ 9122 h 130068"/>
                <a:gd name="connsiteX7" fmla="*/ 40372 w 40372"/>
                <a:gd name="connsiteY7" fmla="*/ 0 h 130068"/>
                <a:gd name="connsiteX8" fmla="*/ 40372 w 40372"/>
                <a:gd name="connsiteY8" fmla="*/ 120271 h 130068"/>
                <a:gd name="connsiteX9" fmla="*/ 23480 w 40372"/>
                <a:gd name="connsiteY9" fmla="*/ 130069 h 130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72" h="130068">
                  <a:moveTo>
                    <a:pt x="23818" y="58109"/>
                  </a:moveTo>
                  <a:cubicBezTo>
                    <a:pt x="23818" y="48649"/>
                    <a:pt x="24662" y="35473"/>
                    <a:pt x="23818" y="35642"/>
                  </a:cubicBezTo>
                  <a:lnTo>
                    <a:pt x="23818" y="35642"/>
                  </a:lnTo>
                  <a:cubicBezTo>
                    <a:pt x="23818" y="35642"/>
                    <a:pt x="19595" y="44764"/>
                    <a:pt x="17399" y="48311"/>
                  </a:cubicBezTo>
                  <a:lnTo>
                    <a:pt x="9966" y="62839"/>
                  </a:lnTo>
                  <a:lnTo>
                    <a:pt x="0" y="52365"/>
                  </a:lnTo>
                  <a:lnTo>
                    <a:pt x="24493" y="9122"/>
                  </a:lnTo>
                  <a:lnTo>
                    <a:pt x="40372" y="0"/>
                  </a:lnTo>
                  <a:lnTo>
                    <a:pt x="40372" y="120271"/>
                  </a:lnTo>
                  <a:lnTo>
                    <a:pt x="23480" y="130069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4C24DD5C-35F9-DF09-F067-2415DABEF3DF}"/>
                </a:ext>
              </a:extLst>
            </p:cNvPr>
            <p:cNvSpPr/>
            <p:nvPr/>
          </p:nvSpPr>
          <p:spPr>
            <a:xfrm>
              <a:off x="12667438" y="3013917"/>
              <a:ext cx="137163" cy="302380"/>
            </a:xfrm>
            <a:custGeom>
              <a:avLst/>
              <a:gdLst>
                <a:gd name="connsiteX0" fmla="*/ 844 w 137163"/>
                <a:gd name="connsiteY0" fmla="*/ 252042 h 302380"/>
                <a:gd name="connsiteX1" fmla="*/ 66555 w 137163"/>
                <a:gd name="connsiteY1" fmla="*/ 149339 h 302380"/>
                <a:gd name="connsiteX2" fmla="*/ 100339 w 137163"/>
                <a:gd name="connsiteY2" fmla="*/ 71466 h 302380"/>
                <a:gd name="connsiteX3" fmla="*/ 66555 w 137163"/>
                <a:gd name="connsiteY3" fmla="*/ 52547 h 302380"/>
                <a:gd name="connsiteX4" fmla="*/ 32770 w 137163"/>
                <a:gd name="connsiteY4" fmla="*/ 109135 h 302380"/>
                <a:gd name="connsiteX5" fmla="*/ 0 w 137163"/>
                <a:gd name="connsiteY5" fmla="*/ 116230 h 302380"/>
                <a:gd name="connsiteX6" fmla="*/ 69088 w 137163"/>
                <a:gd name="connsiteY6" fmla="*/ 12006 h 302380"/>
                <a:gd name="connsiteX7" fmla="*/ 136656 w 137163"/>
                <a:gd name="connsiteY7" fmla="*/ 49169 h 302380"/>
                <a:gd name="connsiteX8" fmla="*/ 88345 w 137163"/>
                <a:gd name="connsiteY8" fmla="*/ 165724 h 302380"/>
                <a:gd name="connsiteX9" fmla="*/ 41723 w 137163"/>
                <a:gd name="connsiteY9" fmla="*/ 237515 h 302380"/>
                <a:gd name="connsiteX10" fmla="*/ 41723 w 137163"/>
                <a:gd name="connsiteY10" fmla="*/ 238697 h 302380"/>
                <a:gd name="connsiteX11" fmla="*/ 69595 w 137163"/>
                <a:gd name="connsiteY11" fmla="*/ 221805 h 302380"/>
                <a:gd name="connsiteX12" fmla="*/ 137163 w 137163"/>
                <a:gd name="connsiteY12" fmla="*/ 182785 h 302380"/>
                <a:gd name="connsiteX13" fmla="*/ 137163 w 137163"/>
                <a:gd name="connsiteY13" fmla="*/ 224339 h 302380"/>
                <a:gd name="connsiteX14" fmla="*/ 2027 w 137163"/>
                <a:gd name="connsiteY14" fmla="*/ 302381 h 30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163" h="302380">
                  <a:moveTo>
                    <a:pt x="844" y="252042"/>
                  </a:moveTo>
                  <a:lnTo>
                    <a:pt x="66555" y="149339"/>
                  </a:lnTo>
                  <a:cubicBezTo>
                    <a:pt x="89021" y="113358"/>
                    <a:pt x="100339" y="92074"/>
                    <a:pt x="100339" y="71466"/>
                  </a:cubicBezTo>
                  <a:cubicBezTo>
                    <a:pt x="100339" y="50858"/>
                    <a:pt x="89359" y="38864"/>
                    <a:pt x="66555" y="52547"/>
                  </a:cubicBezTo>
                  <a:cubicBezTo>
                    <a:pt x="46639" y="64675"/>
                    <a:pt x="34003" y="85858"/>
                    <a:pt x="32770" y="109135"/>
                  </a:cubicBezTo>
                  <a:lnTo>
                    <a:pt x="0" y="116230"/>
                  </a:lnTo>
                  <a:cubicBezTo>
                    <a:pt x="5017" y="72429"/>
                    <a:pt x="30693" y="33679"/>
                    <a:pt x="69088" y="12006"/>
                  </a:cubicBezTo>
                  <a:cubicBezTo>
                    <a:pt x="112670" y="-13332"/>
                    <a:pt x="136656" y="2547"/>
                    <a:pt x="136656" y="49169"/>
                  </a:cubicBezTo>
                  <a:cubicBezTo>
                    <a:pt x="136656" y="90216"/>
                    <a:pt x="117907" y="121804"/>
                    <a:pt x="88345" y="165724"/>
                  </a:cubicBezTo>
                  <a:lnTo>
                    <a:pt x="41723" y="237515"/>
                  </a:lnTo>
                  <a:lnTo>
                    <a:pt x="41723" y="238697"/>
                  </a:lnTo>
                  <a:cubicBezTo>
                    <a:pt x="44764" y="237008"/>
                    <a:pt x="54730" y="230421"/>
                    <a:pt x="69595" y="221805"/>
                  </a:cubicBezTo>
                  <a:lnTo>
                    <a:pt x="137163" y="182785"/>
                  </a:lnTo>
                  <a:lnTo>
                    <a:pt x="137163" y="224339"/>
                  </a:lnTo>
                  <a:lnTo>
                    <a:pt x="2027" y="302381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3871D440-0FFE-5160-EE83-8FCF3BFAD07F}"/>
                </a:ext>
              </a:extLst>
            </p:cNvPr>
            <p:cNvSpPr/>
            <p:nvPr/>
          </p:nvSpPr>
          <p:spPr>
            <a:xfrm>
              <a:off x="12828926" y="2915576"/>
              <a:ext cx="141048" cy="282536"/>
            </a:xfrm>
            <a:custGeom>
              <a:avLst/>
              <a:gdLst>
                <a:gd name="connsiteX0" fmla="*/ 102704 w 141048"/>
                <a:gd name="connsiteY0" fmla="*/ 120820 h 282536"/>
                <a:gd name="connsiteX1" fmla="*/ 141049 w 141048"/>
                <a:gd name="connsiteY1" fmla="*/ 157644 h 282536"/>
                <a:gd name="connsiteX2" fmla="*/ 72636 w 141048"/>
                <a:gd name="connsiteY2" fmla="*/ 270821 h 282536"/>
                <a:gd name="connsiteX3" fmla="*/ 0 w 141048"/>
                <a:gd name="connsiteY3" fmla="*/ 242611 h 282536"/>
                <a:gd name="connsiteX4" fmla="*/ 30406 w 141048"/>
                <a:gd name="connsiteY4" fmla="*/ 213726 h 282536"/>
                <a:gd name="connsiteX5" fmla="*/ 71791 w 141048"/>
                <a:gd name="connsiteY5" fmla="*/ 231632 h 282536"/>
                <a:gd name="connsiteX6" fmla="*/ 107434 w 141048"/>
                <a:gd name="connsiteY6" fmla="*/ 170989 h 282536"/>
                <a:gd name="connsiteX7" fmla="*/ 71791 w 141048"/>
                <a:gd name="connsiteY7" fmla="*/ 155448 h 282536"/>
                <a:gd name="connsiteX8" fmla="*/ 52196 w 141048"/>
                <a:gd name="connsiteY8" fmla="*/ 166597 h 282536"/>
                <a:gd name="connsiteX9" fmla="*/ 52196 w 141048"/>
                <a:gd name="connsiteY9" fmla="*/ 132813 h 282536"/>
                <a:gd name="connsiteX10" fmla="*/ 70440 w 141048"/>
                <a:gd name="connsiteY10" fmla="*/ 122340 h 282536"/>
                <a:gd name="connsiteX11" fmla="*/ 105407 w 141048"/>
                <a:gd name="connsiteY11" fmla="*/ 67272 h 282536"/>
                <a:gd name="connsiteX12" fmla="*/ 71623 w 141048"/>
                <a:gd name="connsiteY12" fmla="*/ 52576 h 282536"/>
                <a:gd name="connsiteX13" fmla="*/ 35304 w 141048"/>
                <a:gd name="connsiteY13" fmla="*/ 111529 h 282536"/>
                <a:gd name="connsiteX14" fmla="*/ 3885 w 141048"/>
                <a:gd name="connsiteY14" fmla="*/ 118117 h 282536"/>
                <a:gd name="connsiteX15" fmla="*/ 75001 w 141048"/>
                <a:gd name="connsiteY15" fmla="*/ 12710 h 282536"/>
                <a:gd name="connsiteX16" fmla="*/ 139529 w 141048"/>
                <a:gd name="connsiteY16" fmla="*/ 39907 h 282536"/>
                <a:gd name="connsiteX17" fmla="*/ 103042 w 141048"/>
                <a:gd name="connsiteY17" fmla="*/ 118624 h 282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1048" h="282536">
                  <a:moveTo>
                    <a:pt x="102704" y="120820"/>
                  </a:moveTo>
                  <a:cubicBezTo>
                    <a:pt x="123650" y="111360"/>
                    <a:pt x="141049" y="120820"/>
                    <a:pt x="141049" y="157644"/>
                  </a:cubicBezTo>
                  <a:cubicBezTo>
                    <a:pt x="139529" y="204706"/>
                    <a:pt x="113599" y="247595"/>
                    <a:pt x="72636" y="270821"/>
                  </a:cubicBezTo>
                  <a:cubicBezTo>
                    <a:pt x="34291" y="292950"/>
                    <a:pt x="6588" y="283828"/>
                    <a:pt x="0" y="242611"/>
                  </a:cubicBezTo>
                  <a:lnTo>
                    <a:pt x="30406" y="213726"/>
                  </a:lnTo>
                  <a:cubicBezTo>
                    <a:pt x="34629" y="238051"/>
                    <a:pt x="49156" y="244638"/>
                    <a:pt x="71791" y="231632"/>
                  </a:cubicBezTo>
                  <a:cubicBezTo>
                    <a:pt x="93565" y="219148"/>
                    <a:pt x="107113" y="196091"/>
                    <a:pt x="107434" y="170989"/>
                  </a:cubicBezTo>
                  <a:cubicBezTo>
                    <a:pt x="107434" y="146664"/>
                    <a:pt x="93245" y="142948"/>
                    <a:pt x="71791" y="155448"/>
                  </a:cubicBezTo>
                  <a:lnTo>
                    <a:pt x="52196" y="166597"/>
                  </a:lnTo>
                  <a:lnTo>
                    <a:pt x="52196" y="132813"/>
                  </a:lnTo>
                  <a:lnTo>
                    <a:pt x="70440" y="122340"/>
                  </a:lnTo>
                  <a:cubicBezTo>
                    <a:pt x="91302" y="111766"/>
                    <a:pt x="104714" y="90650"/>
                    <a:pt x="105407" y="67272"/>
                  </a:cubicBezTo>
                  <a:cubicBezTo>
                    <a:pt x="105407" y="45650"/>
                    <a:pt x="92906" y="40245"/>
                    <a:pt x="71623" y="52576"/>
                  </a:cubicBezTo>
                  <a:cubicBezTo>
                    <a:pt x="50305" y="64806"/>
                    <a:pt x="36639" y="86985"/>
                    <a:pt x="35304" y="111529"/>
                  </a:cubicBezTo>
                  <a:lnTo>
                    <a:pt x="3885" y="118117"/>
                  </a:lnTo>
                  <a:cubicBezTo>
                    <a:pt x="9274" y="73590"/>
                    <a:pt x="35727" y="34383"/>
                    <a:pt x="75001" y="12710"/>
                  </a:cubicBezTo>
                  <a:cubicBezTo>
                    <a:pt x="118244" y="-12290"/>
                    <a:pt x="139529" y="1055"/>
                    <a:pt x="139529" y="39907"/>
                  </a:cubicBezTo>
                  <a:cubicBezTo>
                    <a:pt x="139782" y="70295"/>
                    <a:pt x="126387" y="99181"/>
                    <a:pt x="103042" y="118624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FBA6FF3E-E02D-80C3-A663-76A39B86EC2A}"/>
                </a:ext>
              </a:extLst>
            </p:cNvPr>
            <p:cNvSpPr/>
            <p:nvPr/>
          </p:nvSpPr>
          <p:spPr>
            <a:xfrm>
              <a:off x="12993793" y="2823202"/>
              <a:ext cx="150508" cy="276487"/>
            </a:xfrm>
            <a:custGeom>
              <a:avLst/>
              <a:gdLst>
                <a:gd name="connsiteX0" fmla="*/ 150508 w 150508"/>
                <a:gd name="connsiteY0" fmla="*/ 94781 h 276487"/>
                <a:gd name="connsiteX1" fmla="*/ 75508 w 150508"/>
                <a:gd name="connsiteY1" fmla="*/ 266404 h 276487"/>
                <a:gd name="connsiteX2" fmla="*/ 0 w 150508"/>
                <a:gd name="connsiteY2" fmla="*/ 181944 h 276487"/>
                <a:gd name="connsiteX3" fmla="*/ 75508 w 150508"/>
                <a:gd name="connsiteY3" fmla="*/ 10152 h 276487"/>
                <a:gd name="connsiteX4" fmla="*/ 150508 w 150508"/>
                <a:gd name="connsiteY4" fmla="*/ 94781 h 276487"/>
                <a:gd name="connsiteX5" fmla="*/ 34798 w 150508"/>
                <a:gd name="connsiteY5" fmla="*/ 161504 h 276487"/>
                <a:gd name="connsiteX6" fmla="*/ 75508 w 150508"/>
                <a:gd name="connsiteY6" fmla="*/ 224005 h 276487"/>
                <a:gd name="connsiteX7" fmla="*/ 115711 w 150508"/>
                <a:gd name="connsiteY7" fmla="*/ 114882 h 276487"/>
                <a:gd name="connsiteX8" fmla="*/ 75508 w 150508"/>
                <a:gd name="connsiteY8" fmla="*/ 52213 h 276487"/>
                <a:gd name="connsiteX9" fmla="*/ 34798 w 150508"/>
                <a:gd name="connsiteY9" fmla="*/ 161504 h 27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508" h="276487">
                  <a:moveTo>
                    <a:pt x="150508" y="94781"/>
                  </a:moveTo>
                  <a:cubicBezTo>
                    <a:pt x="150508" y="179241"/>
                    <a:pt x="122130" y="239377"/>
                    <a:pt x="75508" y="266404"/>
                  </a:cubicBezTo>
                  <a:cubicBezTo>
                    <a:pt x="28885" y="293431"/>
                    <a:pt x="0" y="266404"/>
                    <a:pt x="0" y="181944"/>
                  </a:cubicBezTo>
                  <a:cubicBezTo>
                    <a:pt x="0" y="97484"/>
                    <a:pt x="28548" y="37348"/>
                    <a:pt x="75508" y="10152"/>
                  </a:cubicBezTo>
                  <a:cubicBezTo>
                    <a:pt x="122467" y="-17045"/>
                    <a:pt x="150508" y="10152"/>
                    <a:pt x="150508" y="94781"/>
                  </a:cubicBezTo>
                  <a:close/>
                  <a:moveTo>
                    <a:pt x="34798" y="161504"/>
                  </a:moveTo>
                  <a:cubicBezTo>
                    <a:pt x="34798" y="219782"/>
                    <a:pt x="47298" y="240221"/>
                    <a:pt x="75508" y="224005"/>
                  </a:cubicBezTo>
                  <a:cubicBezTo>
                    <a:pt x="103718" y="207789"/>
                    <a:pt x="115711" y="173329"/>
                    <a:pt x="115711" y="114882"/>
                  </a:cubicBezTo>
                  <a:cubicBezTo>
                    <a:pt x="115711" y="56436"/>
                    <a:pt x="103211" y="36165"/>
                    <a:pt x="75508" y="52213"/>
                  </a:cubicBezTo>
                  <a:cubicBezTo>
                    <a:pt x="47804" y="68260"/>
                    <a:pt x="34798" y="102889"/>
                    <a:pt x="34798" y="161504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1" name="Forma Livre: Forma 160">
              <a:extLst>
                <a:ext uri="{FF2B5EF4-FFF2-40B4-BE49-F238E27FC236}">
                  <a16:creationId xmlns:a16="http://schemas.microsoft.com/office/drawing/2014/main" id="{EFF3AE14-4684-83CC-BA87-C716E64739D7}"/>
                </a:ext>
              </a:extLst>
            </p:cNvPr>
            <p:cNvSpPr/>
            <p:nvPr/>
          </p:nvSpPr>
          <p:spPr>
            <a:xfrm>
              <a:off x="13166430" y="2708521"/>
              <a:ext cx="153042" cy="266894"/>
            </a:xfrm>
            <a:custGeom>
              <a:avLst/>
              <a:gdLst>
                <a:gd name="connsiteX0" fmla="*/ 92231 w 153042"/>
                <a:gd name="connsiteY0" fmla="*/ 266894 h 266894"/>
                <a:gd name="connsiteX1" fmla="*/ 92231 w 153042"/>
                <a:gd name="connsiteY1" fmla="*/ 206421 h 266894"/>
                <a:gd name="connsiteX2" fmla="*/ 0 w 153042"/>
                <a:gd name="connsiteY2" fmla="*/ 259293 h 266894"/>
                <a:gd name="connsiteX3" fmla="*/ 0 w 153042"/>
                <a:gd name="connsiteY3" fmla="*/ 218245 h 266894"/>
                <a:gd name="connsiteX4" fmla="*/ 73987 w 153042"/>
                <a:gd name="connsiteY4" fmla="*/ 30068 h 266894"/>
                <a:gd name="connsiteX5" fmla="*/ 126353 w 153042"/>
                <a:gd name="connsiteY5" fmla="*/ 0 h 266894"/>
                <a:gd name="connsiteX6" fmla="*/ 126353 w 153042"/>
                <a:gd name="connsiteY6" fmla="*/ 147130 h 266894"/>
                <a:gd name="connsiteX7" fmla="*/ 153042 w 153042"/>
                <a:gd name="connsiteY7" fmla="*/ 131758 h 266894"/>
                <a:gd name="connsiteX8" fmla="*/ 153042 w 153042"/>
                <a:gd name="connsiteY8" fmla="*/ 170948 h 266894"/>
                <a:gd name="connsiteX9" fmla="*/ 126353 w 153042"/>
                <a:gd name="connsiteY9" fmla="*/ 186488 h 266894"/>
                <a:gd name="connsiteX10" fmla="*/ 126353 w 153042"/>
                <a:gd name="connsiteY10" fmla="*/ 247469 h 266894"/>
                <a:gd name="connsiteX11" fmla="*/ 92231 w 153042"/>
                <a:gd name="connsiteY11" fmla="*/ 56082 h 266894"/>
                <a:gd name="connsiteX12" fmla="*/ 90879 w 153042"/>
                <a:gd name="connsiteY12" fmla="*/ 56926 h 266894"/>
                <a:gd name="connsiteX13" fmla="*/ 33108 w 153042"/>
                <a:gd name="connsiteY13" fmla="*/ 200509 h 266894"/>
                <a:gd name="connsiteX14" fmla="*/ 33108 w 153042"/>
                <a:gd name="connsiteY14" fmla="*/ 200509 h 266894"/>
                <a:gd name="connsiteX15" fmla="*/ 60812 w 153042"/>
                <a:gd name="connsiteY15" fmla="*/ 184461 h 266894"/>
                <a:gd name="connsiteX16" fmla="*/ 91555 w 153042"/>
                <a:gd name="connsiteY16" fmla="*/ 166725 h 266894"/>
                <a:gd name="connsiteX17" fmla="*/ 91555 w 153042"/>
                <a:gd name="connsiteY17" fmla="*/ 55575 h 26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3042" h="266894">
                  <a:moveTo>
                    <a:pt x="92231" y="266894"/>
                  </a:moveTo>
                  <a:lnTo>
                    <a:pt x="92231" y="206421"/>
                  </a:lnTo>
                  <a:lnTo>
                    <a:pt x="0" y="259293"/>
                  </a:lnTo>
                  <a:lnTo>
                    <a:pt x="0" y="218245"/>
                  </a:lnTo>
                  <a:lnTo>
                    <a:pt x="73987" y="30068"/>
                  </a:lnTo>
                  <a:lnTo>
                    <a:pt x="126353" y="0"/>
                  </a:lnTo>
                  <a:lnTo>
                    <a:pt x="126353" y="147130"/>
                  </a:lnTo>
                  <a:lnTo>
                    <a:pt x="153042" y="131758"/>
                  </a:lnTo>
                  <a:lnTo>
                    <a:pt x="153042" y="170948"/>
                  </a:lnTo>
                  <a:lnTo>
                    <a:pt x="126353" y="186488"/>
                  </a:lnTo>
                  <a:lnTo>
                    <a:pt x="126353" y="247469"/>
                  </a:lnTo>
                  <a:close/>
                  <a:moveTo>
                    <a:pt x="92231" y="56082"/>
                  </a:moveTo>
                  <a:lnTo>
                    <a:pt x="90879" y="56926"/>
                  </a:lnTo>
                  <a:lnTo>
                    <a:pt x="33108" y="200509"/>
                  </a:lnTo>
                  <a:lnTo>
                    <a:pt x="33108" y="200509"/>
                  </a:lnTo>
                  <a:lnTo>
                    <a:pt x="60812" y="184461"/>
                  </a:lnTo>
                  <a:lnTo>
                    <a:pt x="91555" y="166725"/>
                  </a:lnTo>
                  <a:lnTo>
                    <a:pt x="91555" y="55575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2" name="Forma Livre: Forma 161">
              <a:extLst>
                <a:ext uri="{FF2B5EF4-FFF2-40B4-BE49-F238E27FC236}">
                  <a16:creationId xmlns:a16="http://schemas.microsoft.com/office/drawing/2014/main" id="{D55C1227-E8D1-4AF8-4390-9E537D43A478}"/>
                </a:ext>
              </a:extLst>
            </p:cNvPr>
            <p:cNvSpPr/>
            <p:nvPr/>
          </p:nvSpPr>
          <p:spPr>
            <a:xfrm>
              <a:off x="12100034" y="4189701"/>
              <a:ext cx="66892" cy="146877"/>
            </a:xfrm>
            <a:custGeom>
              <a:avLst/>
              <a:gdLst>
                <a:gd name="connsiteX0" fmla="*/ 845 w 66892"/>
                <a:gd name="connsiteY0" fmla="*/ 123229 h 146877"/>
                <a:gd name="connsiteX1" fmla="*/ 32940 w 66892"/>
                <a:gd name="connsiteY1" fmla="*/ 72553 h 146877"/>
                <a:gd name="connsiteX2" fmla="*/ 49832 w 66892"/>
                <a:gd name="connsiteY2" fmla="*/ 34714 h 146877"/>
                <a:gd name="connsiteX3" fmla="*/ 32940 w 66892"/>
                <a:gd name="connsiteY3" fmla="*/ 25424 h 146877"/>
                <a:gd name="connsiteX4" fmla="*/ 16048 w 66892"/>
                <a:gd name="connsiteY4" fmla="*/ 53126 h 146877"/>
                <a:gd name="connsiteX5" fmla="*/ 0 w 66892"/>
                <a:gd name="connsiteY5" fmla="*/ 56505 h 146877"/>
                <a:gd name="connsiteX6" fmla="*/ 33784 w 66892"/>
                <a:gd name="connsiteY6" fmla="*/ 5829 h 146877"/>
                <a:gd name="connsiteX7" fmla="*/ 66555 w 66892"/>
                <a:gd name="connsiteY7" fmla="*/ 24072 h 146877"/>
                <a:gd name="connsiteX8" fmla="*/ 43075 w 66892"/>
                <a:gd name="connsiteY8" fmla="*/ 80661 h 146877"/>
                <a:gd name="connsiteX9" fmla="*/ 20440 w 66892"/>
                <a:gd name="connsiteY9" fmla="*/ 115796 h 146877"/>
                <a:gd name="connsiteX10" fmla="*/ 20440 w 66892"/>
                <a:gd name="connsiteY10" fmla="*/ 115796 h 146877"/>
                <a:gd name="connsiteX11" fmla="*/ 34122 w 66892"/>
                <a:gd name="connsiteY11" fmla="*/ 107519 h 146877"/>
                <a:gd name="connsiteX12" fmla="*/ 66893 w 66892"/>
                <a:gd name="connsiteY12" fmla="*/ 88600 h 146877"/>
                <a:gd name="connsiteX13" fmla="*/ 66893 w 66892"/>
                <a:gd name="connsiteY13" fmla="*/ 108702 h 146877"/>
                <a:gd name="connsiteX14" fmla="*/ 1013 w 66892"/>
                <a:gd name="connsiteY14" fmla="*/ 146878 h 14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892" h="146877">
                  <a:moveTo>
                    <a:pt x="845" y="123229"/>
                  </a:moveTo>
                  <a:lnTo>
                    <a:pt x="32940" y="72553"/>
                  </a:lnTo>
                  <a:cubicBezTo>
                    <a:pt x="41926" y="61725"/>
                    <a:pt x="47771" y="48633"/>
                    <a:pt x="49832" y="34714"/>
                  </a:cubicBezTo>
                  <a:cubicBezTo>
                    <a:pt x="49832" y="24410"/>
                    <a:pt x="44595" y="18836"/>
                    <a:pt x="32940" y="25424"/>
                  </a:cubicBezTo>
                  <a:cubicBezTo>
                    <a:pt x="22956" y="31167"/>
                    <a:pt x="16588" y="41623"/>
                    <a:pt x="16048" y="53126"/>
                  </a:cubicBezTo>
                  <a:lnTo>
                    <a:pt x="0" y="56505"/>
                  </a:lnTo>
                  <a:cubicBezTo>
                    <a:pt x="2584" y="35204"/>
                    <a:pt x="15118" y="16403"/>
                    <a:pt x="33784" y="5829"/>
                  </a:cubicBezTo>
                  <a:cubicBezTo>
                    <a:pt x="55068" y="-6502"/>
                    <a:pt x="66555" y="1268"/>
                    <a:pt x="66555" y="24072"/>
                  </a:cubicBezTo>
                  <a:cubicBezTo>
                    <a:pt x="64849" y="44934"/>
                    <a:pt x="56622" y="64715"/>
                    <a:pt x="43075" y="80661"/>
                  </a:cubicBezTo>
                  <a:lnTo>
                    <a:pt x="20440" y="115796"/>
                  </a:lnTo>
                  <a:lnTo>
                    <a:pt x="20440" y="115796"/>
                  </a:lnTo>
                  <a:cubicBezTo>
                    <a:pt x="21960" y="114952"/>
                    <a:pt x="26859" y="111742"/>
                    <a:pt x="34122" y="107519"/>
                  </a:cubicBezTo>
                  <a:lnTo>
                    <a:pt x="66893" y="88600"/>
                  </a:lnTo>
                  <a:lnTo>
                    <a:pt x="66893" y="108702"/>
                  </a:lnTo>
                  <a:lnTo>
                    <a:pt x="1013" y="146878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884B6B78-7C25-3221-CBA4-C8825923E1E0}"/>
                </a:ext>
              </a:extLst>
            </p:cNvPr>
            <p:cNvSpPr/>
            <p:nvPr/>
          </p:nvSpPr>
          <p:spPr>
            <a:xfrm>
              <a:off x="12631965" y="3880634"/>
              <a:ext cx="69257" cy="137488"/>
            </a:xfrm>
            <a:custGeom>
              <a:avLst/>
              <a:gdLst>
                <a:gd name="connsiteX0" fmla="*/ 50676 w 69257"/>
                <a:gd name="connsiteY0" fmla="*/ 58643 h 137488"/>
                <a:gd name="connsiteX1" fmla="*/ 69257 w 69257"/>
                <a:gd name="connsiteY1" fmla="*/ 76549 h 137488"/>
                <a:gd name="connsiteX2" fmla="*/ 35473 w 69257"/>
                <a:gd name="connsiteY2" fmla="*/ 131786 h 137488"/>
                <a:gd name="connsiteX3" fmla="*/ 0 w 69257"/>
                <a:gd name="connsiteY3" fmla="*/ 118103 h 137488"/>
                <a:gd name="connsiteX4" fmla="*/ 14865 w 69257"/>
                <a:gd name="connsiteY4" fmla="*/ 103914 h 137488"/>
                <a:gd name="connsiteX5" fmla="*/ 34966 w 69257"/>
                <a:gd name="connsiteY5" fmla="*/ 112698 h 137488"/>
                <a:gd name="connsiteX6" fmla="*/ 51859 w 69257"/>
                <a:gd name="connsiteY6" fmla="*/ 83137 h 137488"/>
                <a:gd name="connsiteX7" fmla="*/ 34966 w 69257"/>
                <a:gd name="connsiteY7" fmla="*/ 75535 h 137488"/>
                <a:gd name="connsiteX8" fmla="*/ 25507 w 69257"/>
                <a:gd name="connsiteY8" fmla="*/ 80941 h 137488"/>
                <a:gd name="connsiteX9" fmla="*/ 25507 w 69257"/>
                <a:gd name="connsiteY9" fmla="*/ 64049 h 137488"/>
                <a:gd name="connsiteX10" fmla="*/ 34291 w 69257"/>
                <a:gd name="connsiteY10" fmla="*/ 58981 h 137488"/>
                <a:gd name="connsiteX11" fmla="*/ 51183 w 69257"/>
                <a:gd name="connsiteY11" fmla="*/ 32123 h 137488"/>
                <a:gd name="connsiteX12" fmla="*/ 34291 w 69257"/>
                <a:gd name="connsiteY12" fmla="*/ 24859 h 137488"/>
                <a:gd name="connsiteX13" fmla="*/ 17399 w 69257"/>
                <a:gd name="connsiteY13" fmla="*/ 53576 h 137488"/>
                <a:gd name="connsiteX14" fmla="*/ 2027 w 69257"/>
                <a:gd name="connsiteY14" fmla="*/ 56954 h 137488"/>
                <a:gd name="connsiteX15" fmla="*/ 35811 w 69257"/>
                <a:gd name="connsiteY15" fmla="*/ 6278 h 137488"/>
                <a:gd name="connsiteX16" fmla="*/ 67230 w 69257"/>
                <a:gd name="connsiteY16" fmla="*/ 19454 h 137488"/>
                <a:gd name="connsiteX17" fmla="*/ 50338 w 69257"/>
                <a:gd name="connsiteY17" fmla="*/ 57799 h 137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257" h="137488">
                  <a:moveTo>
                    <a:pt x="50676" y="58643"/>
                  </a:moveTo>
                  <a:cubicBezTo>
                    <a:pt x="60812" y="54082"/>
                    <a:pt x="69257" y="58643"/>
                    <a:pt x="69257" y="76549"/>
                  </a:cubicBezTo>
                  <a:cubicBezTo>
                    <a:pt x="68446" y="99606"/>
                    <a:pt x="55626" y="120553"/>
                    <a:pt x="35473" y="131786"/>
                  </a:cubicBezTo>
                  <a:cubicBezTo>
                    <a:pt x="16723" y="142597"/>
                    <a:pt x="3210" y="138036"/>
                    <a:pt x="0" y="118103"/>
                  </a:cubicBezTo>
                  <a:lnTo>
                    <a:pt x="14865" y="103914"/>
                  </a:lnTo>
                  <a:cubicBezTo>
                    <a:pt x="16892" y="115738"/>
                    <a:pt x="23987" y="118948"/>
                    <a:pt x="34966" y="112698"/>
                  </a:cubicBezTo>
                  <a:cubicBezTo>
                    <a:pt x="45355" y="106465"/>
                    <a:pt x="51757" y="95265"/>
                    <a:pt x="51859" y="83137"/>
                  </a:cubicBezTo>
                  <a:cubicBezTo>
                    <a:pt x="51859" y="71312"/>
                    <a:pt x="44933" y="69454"/>
                    <a:pt x="34966" y="75535"/>
                  </a:cubicBezTo>
                  <a:lnTo>
                    <a:pt x="25507" y="80941"/>
                  </a:lnTo>
                  <a:lnTo>
                    <a:pt x="25507" y="64049"/>
                  </a:lnTo>
                  <a:lnTo>
                    <a:pt x="34291" y="58981"/>
                  </a:lnTo>
                  <a:cubicBezTo>
                    <a:pt x="44409" y="53795"/>
                    <a:pt x="50896" y="43491"/>
                    <a:pt x="51183" y="32123"/>
                  </a:cubicBezTo>
                  <a:cubicBezTo>
                    <a:pt x="51183" y="21650"/>
                    <a:pt x="45102" y="18947"/>
                    <a:pt x="34291" y="24859"/>
                  </a:cubicBezTo>
                  <a:cubicBezTo>
                    <a:pt x="24206" y="31008"/>
                    <a:pt x="17872" y="41785"/>
                    <a:pt x="17399" y="53576"/>
                  </a:cubicBezTo>
                  <a:lnTo>
                    <a:pt x="2027" y="56954"/>
                  </a:lnTo>
                  <a:cubicBezTo>
                    <a:pt x="4611" y="35653"/>
                    <a:pt x="17145" y="16852"/>
                    <a:pt x="35811" y="6278"/>
                  </a:cubicBezTo>
                  <a:cubicBezTo>
                    <a:pt x="56926" y="-6053"/>
                    <a:pt x="67230" y="535"/>
                    <a:pt x="67230" y="19454"/>
                  </a:cubicBezTo>
                  <a:cubicBezTo>
                    <a:pt x="67399" y="34065"/>
                    <a:pt x="61234" y="48052"/>
                    <a:pt x="50338" y="57799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8841AB11-3B31-E21F-7AA5-A64C41A51425}"/>
                </a:ext>
              </a:extLst>
            </p:cNvPr>
            <p:cNvSpPr/>
            <p:nvPr/>
          </p:nvSpPr>
          <p:spPr>
            <a:xfrm>
              <a:off x="11561684" y="4811077"/>
              <a:ext cx="74662" cy="129900"/>
            </a:xfrm>
            <a:custGeom>
              <a:avLst/>
              <a:gdLst>
                <a:gd name="connsiteX0" fmla="*/ 44764 w 74662"/>
                <a:gd name="connsiteY0" fmla="*/ 129900 h 129900"/>
                <a:gd name="connsiteX1" fmla="*/ 44764 w 74662"/>
                <a:gd name="connsiteY1" fmla="*/ 100507 h 129900"/>
                <a:gd name="connsiteX2" fmla="*/ 0 w 74662"/>
                <a:gd name="connsiteY2" fmla="*/ 126352 h 129900"/>
                <a:gd name="connsiteX3" fmla="*/ 0 w 74662"/>
                <a:gd name="connsiteY3" fmla="*/ 106420 h 129900"/>
                <a:gd name="connsiteX4" fmla="*/ 36149 w 74662"/>
                <a:gd name="connsiteY4" fmla="*/ 14696 h 129900"/>
                <a:gd name="connsiteX5" fmla="*/ 61656 w 74662"/>
                <a:gd name="connsiteY5" fmla="*/ 0 h 129900"/>
                <a:gd name="connsiteX6" fmla="*/ 61656 w 74662"/>
                <a:gd name="connsiteY6" fmla="*/ 71622 h 129900"/>
                <a:gd name="connsiteX7" fmla="*/ 74663 w 74662"/>
                <a:gd name="connsiteY7" fmla="*/ 64190 h 129900"/>
                <a:gd name="connsiteX8" fmla="*/ 74663 w 74662"/>
                <a:gd name="connsiteY8" fmla="*/ 83278 h 129900"/>
                <a:gd name="connsiteX9" fmla="*/ 61656 w 74662"/>
                <a:gd name="connsiteY9" fmla="*/ 90710 h 129900"/>
                <a:gd name="connsiteX10" fmla="*/ 61656 w 74662"/>
                <a:gd name="connsiteY10" fmla="*/ 120271 h 129900"/>
                <a:gd name="connsiteX11" fmla="*/ 44764 w 74662"/>
                <a:gd name="connsiteY11" fmla="*/ 27365 h 129900"/>
                <a:gd name="connsiteX12" fmla="*/ 44764 w 74662"/>
                <a:gd name="connsiteY12" fmla="*/ 27365 h 129900"/>
                <a:gd name="connsiteX13" fmla="*/ 16892 w 74662"/>
                <a:gd name="connsiteY13" fmla="*/ 97636 h 129900"/>
                <a:gd name="connsiteX14" fmla="*/ 16892 w 74662"/>
                <a:gd name="connsiteY14" fmla="*/ 97636 h 129900"/>
                <a:gd name="connsiteX15" fmla="*/ 30406 w 74662"/>
                <a:gd name="connsiteY15" fmla="*/ 89697 h 129900"/>
                <a:gd name="connsiteX16" fmla="*/ 45271 w 74662"/>
                <a:gd name="connsiteY16" fmla="*/ 81082 h 129900"/>
                <a:gd name="connsiteX17" fmla="*/ 45271 w 74662"/>
                <a:gd name="connsiteY17" fmla="*/ 27027 h 12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4662" h="129900">
                  <a:moveTo>
                    <a:pt x="44764" y="129900"/>
                  </a:moveTo>
                  <a:lnTo>
                    <a:pt x="44764" y="100507"/>
                  </a:lnTo>
                  <a:lnTo>
                    <a:pt x="0" y="126352"/>
                  </a:lnTo>
                  <a:lnTo>
                    <a:pt x="0" y="106420"/>
                  </a:lnTo>
                  <a:lnTo>
                    <a:pt x="36149" y="14696"/>
                  </a:lnTo>
                  <a:lnTo>
                    <a:pt x="61656" y="0"/>
                  </a:lnTo>
                  <a:lnTo>
                    <a:pt x="61656" y="71622"/>
                  </a:lnTo>
                  <a:lnTo>
                    <a:pt x="74663" y="64190"/>
                  </a:lnTo>
                  <a:lnTo>
                    <a:pt x="74663" y="83278"/>
                  </a:lnTo>
                  <a:lnTo>
                    <a:pt x="61656" y="90710"/>
                  </a:lnTo>
                  <a:lnTo>
                    <a:pt x="61656" y="120271"/>
                  </a:lnTo>
                  <a:close/>
                  <a:moveTo>
                    <a:pt x="44764" y="27365"/>
                  </a:moveTo>
                  <a:lnTo>
                    <a:pt x="44764" y="27365"/>
                  </a:lnTo>
                  <a:lnTo>
                    <a:pt x="16892" y="97636"/>
                  </a:lnTo>
                  <a:lnTo>
                    <a:pt x="16892" y="97636"/>
                  </a:lnTo>
                  <a:lnTo>
                    <a:pt x="30406" y="89697"/>
                  </a:lnTo>
                  <a:lnTo>
                    <a:pt x="45271" y="81082"/>
                  </a:lnTo>
                  <a:lnTo>
                    <a:pt x="45271" y="27027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5" name="Forma Livre: Forma 164">
              <a:extLst>
                <a:ext uri="{FF2B5EF4-FFF2-40B4-BE49-F238E27FC236}">
                  <a16:creationId xmlns:a16="http://schemas.microsoft.com/office/drawing/2014/main" id="{2C344DBF-810D-0679-3753-979546607954}"/>
                </a:ext>
              </a:extLst>
            </p:cNvPr>
            <p:cNvSpPr/>
            <p:nvPr/>
          </p:nvSpPr>
          <p:spPr>
            <a:xfrm>
              <a:off x="12100709" y="4499587"/>
              <a:ext cx="67568" cy="144907"/>
            </a:xfrm>
            <a:custGeom>
              <a:avLst/>
              <a:gdLst>
                <a:gd name="connsiteX0" fmla="*/ 18412 w 67568"/>
                <a:gd name="connsiteY0" fmla="*/ 76014 h 144907"/>
                <a:gd name="connsiteX1" fmla="*/ 36318 w 67568"/>
                <a:gd name="connsiteY1" fmla="*/ 57264 h 144907"/>
                <a:gd name="connsiteX2" fmla="*/ 67568 w 67568"/>
                <a:gd name="connsiteY2" fmla="*/ 78717 h 144907"/>
                <a:gd name="connsiteX3" fmla="*/ 33784 w 67568"/>
                <a:gd name="connsiteY3" fmla="*/ 139528 h 144907"/>
                <a:gd name="connsiteX4" fmla="*/ 0 w 67568"/>
                <a:gd name="connsiteY4" fmla="*/ 127535 h 144907"/>
                <a:gd name="connsiteX5" fmla="*/ 14696 w 67568"/>
                <a:gd name="connsiteY5" fmla="*/ 114190 h 144907"/>
                <a:gd name="connsiteX6" fmla="*/ 33784 w 67568"/>
                <a:gd name="connsiteY6" fmla="*/ 121116 h 144907"/>
                <a:gd name="connsiteX7" fmla="*/ 52196 w 67568"/>
                <a:gd name="connsiteY7" fmla="*/ 87332 h 144907"/>
                <a:gd name="connsiteX8" fmla="*/ 33277 w 67568"/>
                <a:gd name="connsiteY8" fmla="*/ 75676 h 144907"/>
                <a:gd name="connsiteX9" fmla="*/ 16385 w 67568"/>
                <a:gd name="connsiteY9" fmla="*/ 96454 h 144907"/>
                <a:gd name="connsiteX10" fmla="*/ 2534 w 67568"/>
                <a:gd name="connsiteY10" fmla="*/ 99663 h 144907"/>
                <a:gd name="connsiteX11" fmla="*/ 11149 w 67568"/>
                <a:gd name="connsiteY11" fmla="*/ 29561 h 144907"/>
                <a:gd name="connsiteX12" fmla="*/ 61825 w 67568"/>
                <a:gd name="connsiteY12" fmla="*/ 0 h 144907"/>
                <a:gd name="connsiteX13" fmla="*/ 61825 w 67568"/>
                <a:gd name="connsiteY13" fmla="*/ 21115 h 144907"/>
                <a:gd name="connsiteX14" fmla="*/ 21115 w 67568"/>
                <a:gd name="connsiteY14" fmla="*/ 44257 h 144907"/>
                <a:gd name="connsiteX15" fmla="*/ 19088 w 67568"/>
                <a:gd name="connsiteY15" fmla="*/ 61149 h 144907"/>
                <a:gd name="connsiteX16" fmla="*/ 17061 w 67568"/>
                <a:gd name="connsiteY16" fmla="*/ 75676 h 14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68" h="144907">
                  <a:moveTo>
                    <a:pt x="18412" y="76014"/>
                  </a:moveTo>
                  <a:cubicBezTo>
                    <a:pt x="22720" y="68362"/>
                    <a:pt x="28869" y="61909"/>
                    <a:pt x="36318" y="57264"/>
                  </a:cubicBezTo>
                  <a:cubicBezTo>
                    <a:pt x="55913" y="45946"/>
                    <a:pt x="67568" y="55575"/>
                    <a:pt x="67568" y="78717"/>
                  </a:cubicBezTo>
                  <a:cubicBezTo>
                    <a:pt x="67636" y="103481"/>
                    <a:pt x="54848" y="126505"/>
                    <a:pt x="33784" y="139528"/>
                  </a:cubicBezTo>
                  <a:cubicBezTo>
                    <a:pt x="15372" y="150170"/>
                    <a:pt x="2703" y="144427"/>
                    <a:pt x="0" y="127535"/>
                  </a:cubicBezTo>
                  <a:lnTo>
                    <a:pt x="14696" y="114190"/>
                  </a:lnTo>
                  <a:cubicBezTo>
                    <a:pt x="16554" y="123988"/>
                    <a:pt x="23649" y="127028"/>
                    <a:pt x="33784" y="121116"/>
                  </a:cubicBezTo>
                  <a:cubicBezTo>
                    <a:pt x="45558" y="114004"/>
                    <a:pt x="52602" y="101082"/>
                    <a:pt x="52196" y="87332"/>
                  </a:cubicBezTo>
                  <a:cubicBezTo>
                    <a:pt x="52196" y="73311"/>
                    <a:pt x="44933" y="68920"/>
                    <a:pt x="33277" y="75676"/>
                  </a:cubicBezTo>
                  <a:cubicBezTo>
                    <a:pt x="25304" y="80322"/>
                    <a:pt x="19307" y="87704"/>
                    <a:pt x="16385" y="96454"/>
                  </a:cubicBezTo>
                  <a:lnTo>
                    <a:pt x="2534" y="99663"/>
                  </a:lnTo>
                  <a:lnTo>
                    <a:pt x="11149" y="29561"/>
                  </a:lnTo>
                  <a:lnTo>
                    <a:pt x="61825" y="0"/>
                  </a:lnTo>
                  <a:lnTo>
                    <a:pt x="61825" y="21115"/>
                  </a:lnTo>
                  <a:lnTo>
                    <a:pt x="21115" y="44257"/>
                  </a:lnTo>
                  <a:lnTo>
                    <a:pt x="19088" y="61149"/>
                  </a:lnTo>
                  <a:cubicBezTo>
                    <a:pt x="18074" y="69426"/>
                    <a:pt x="17230" y="75001"/>
                    <a:pt x="17061" y="75676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91FCE967-A1A1-3D1C-E205-E8CCA67688FA}"/>
                </a:ext>
              </a:extLst>
            </p:cNvPr>
            <p:cNvSpPr/>
            <p:nvPr/>
          </p:nvSpPr>
          <p:spPr>
            <a:xfrm>
              <a:off x="12631627" y="4198570"/>
              <a:ext cx="70440" cy="138261"/>
            </a:xfrm>
            <a:custGeom>
              <a:avLst/>
              <a:gdLst>
                <a:gd name="connsiteX0" fmla="*/ 23480 w 70440"/>
                <a:gd name="connsiteY0" fmla="*/ 68075 h 138261"/>
                <a:gd name="connsiteX1" fmla="*/ 40372 w 70440"/>
                <a:gd name="connsiteY1" fmla="*/ 50169 h 138261"/>
                <a:gd name="connsiteX2" fmla="*/ 70440 w 70440"/>
                <a:gd name="connsiteY2" fmla="*/ 70947 h 138261"/>
                <a:gd name="connsiteX3" fmla="*/ 35136 w 70440"/>
                <a:gd name="connsiteY3" fmla="*/ 132772 h 138261"/>
                <a:gd name="connsiteX4" fmla="*/ 0 w 70440"/>
                <a:gd name="connsiteY4" fmla="*/ 109968 h 138261"/>
                <a:gd name="connsiteX5" fmla="*/ 13852 w 70440"/>
                <a:gd name="connsiteY5" fmla="*/ 57771 h 138261"/>
                <a:gd name="connsiteX6" fmla="*/ 34629 w 70440"/>
                <a:gd name="connsiteY6" fmla="*/ 10473 h 138261"/>
                <a:gd name="connsiteX7" fmla="*/ 52703 w 70440"/>
                <a:gd name="connsiteY7" fmla="*/ 0 h 138261"/>
                <a:gd name="connsiteX8" fmla="*/ 23142 w 70440"/>
                <a:gd name="connsiteY8" fmla="*/ 67568 h 138261"/>
                <a:gd name="connsiteX9" fmla="*/ 54392 w 70440"/>
                <a:gd name="connsiteY9" fmla="*/ 79562 h 138261"/>
                <a:gd name="connsiteX10" fmla="*/ 35304 w 70440"/>
                <a:gd name="connsiteY10" fmla="*/ 68244 h 138261"/>
                <a:gd name="connsiteX11" fmla="*/ 16385 w 70440"/>
                <a:gd name="connsiteY11" fmla="*/ 102028 h 138261"/>
                <a:gd name="connsiteX12" fmla="*/ 35304 w 70440"/>
                <a:gd name="connsiteY12" fmla="*/ 114191 h 138261"/>
                <a:gd name="connsiteX13" fmla="*/ 54392 w 70440"/>
                <a:gd name="connsiteY13" fmla="*/ 79562 h 13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440" h="138261">
                  <a:moveTo>
                    <a:pt x="23480" y="68075"/>
                  </a:moveTo>
                  <a:cubicBezTo>
                    <a:pt x="27179" y="60541"/>
                    <a:pt x="33075" y="54308"/>
                    <a:pt x="40372" y="50169"/>
                  </a:cubicBezTo>
                  <a:cubicBezTo>
                    <a:pt x="57264" y="40372"/>
                    <a:pt x="70440" y="47973"/>
                    <a:pt x="70440" y="70947"/>
                  </a:cubicBezTo>
                  <a:cubicBezTo>
                    <a:pt x="70136" y="96268"/>
                    <a:pt x="56791" y="119647"/>
                    <a:pt x="35136" y="132772"/>
                  </a:cubicBezTo>
                  <a:cubicBezTo>
                    <a:pt x="15034" y="144427"/>
                    <a:pt x="0" y="137839"/>
                    <a:pt x="0" y="109968"/>
                  </a:cubicBezTo>
                  <a:cubicBezTo>
                    <a:pt x="997" y="91808"/>
                    <a:pt x="5709" y="74038"/>
                    <a:pt x="13852" y="57771"/>
                  </a:cubicBezTo>
                  <a:lnTo>
                    <a:pt x="34629" y="10473"/>
                  </a:lnTo>
                  <a:lnTo>
                    <a:pt x="52703" y="0"/>
                  </a:lnTo>
                  <a:lnTo>
                    <a:pt x="23142" y="67568"/>
                  </a:lnTo>
                  <a:close/>
                  <a:moveTo>
                    <a:pt x="54392" y="79562"/>
                  </a:moveTo>
                  <a:cubicBezTo>
                    <a:pt x="54392" y="65879"/>
                    <a:pt x="47129" y="61318"/>
                    <a:pt x="35304" y="68244"/>
                  </a:cubicBezTo>
                  <a:cubicBezTo>
                    <a:pt x="23311" y="75203"/>
                    <a:pt x="16047" y="88160"/>
                    <a:pt x="16385" y="102028"/>
                  </a:cubicBezTo>
                  <a:cubicBezTo>
                    <a:pt x="16385" y="116217"/>
                    <a:pt x="23818" y="120778"/>
                    <a:pt x="35304" y="114191"/>
                  </a:cubicBezTo>
                  <a:cubicBezTo>
                    <a:pt x="47365" y="106859"/>
                    <a:pt x="54646" y="93683"/>
                    <a:pt x="54392" y="79562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5AADEB39-B0F5-2B0A-16AF-71957D4D6C33}"/>
                </a:ext>
              </a:extLst>
            </p:cNvPr>
            <p:cNvSpPr/>
            <p:nvPr/>
          </p:nvSpPr>
          <p:spPr>
            <a:xfrm>
              <a:off x="11566582" y="5123073"/>
              <a:ext cx="69595" cy="155069"/>
            </a:xfrm>
            <a:custGeom>
              <a:avLst/>
              <a:gdLst>
                <a:gd name="connsiteX0" fmla="*/ 24663 w 69595"/>
                <a:gd name="connsiteY0" fmla="*/ 145103 h 155069"/>
                <a:gd name="connsiteX1" fmla="*/ 7770 w 69595"/>
                <a:gd name="connsiteY1" fmla="*/ 155069 h 155069"/>
                <a:gd name="connsiteX2" fmla="*/ 40372 w 69595"/>
                <a:gd name="connsiteY2" fmla="*/ 59460 h 155069"/>
                <a:gd name="connsiteX3" fmla="*/ 50169 w 69595"/>
                <a:gd name="connsiteY3" fmla="*/ 31926 h 155069"/>
                <a:gd name="connsiteX4" fmla="*/ 50169 w 69595"/>
                <a:gd name="connsiteY4" fmla="*/ 31926 h 155069"/>
                <a:gd name="connsiteX5" fmla="*/ 38345 w 69595"/>
                <a:gd name="connsiteY5" fmla="*/ 39021 h 155069"/>
                <a:gd name="connsiteX6" fmla="*/ 0 w 69595"/>
                <a:gd name="connsiteY6" fmla="*/ 61149 h 155069"/>
                <a:gd name="connsiteX7" fmla="*/ 0 w 69595"/>
                <a:gd name="connsiteY7" fmla="*/ 40034 h 155069"/>
                <a:gd name="connsiteX8" fmla="*/ 69595 w 69595"/>
                <a:gd name="connsiteY8" fmla="*/ 0 h 155069"/>
                <a:gd name="connsiteX9" fmla="*/ 69595 w 69595"/>
                <a:gd name="connsiteY9" fmla="*/ 16892 h 155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595" h="155069">
                  <a:moveTo>
                    <a:pt x="24663" y="145103"/>
                  </a:moveTo>
                  <a:lnTo>
                    <a:pt x="7770" y="155069"/>
                  </a:lnTo>
                  <a:lnTo>
                    <a:pt x="40372" y="59460"/>
                  </a:lnTo>
                  <a:cubicBezTo>
                    <a:pt x="45271" y="44933"/>
                    <a:pt x="50169" y="32095"/>
                    <a:pt x="50169" y="31926"/>
                  </a:cubicBezTo>
                  <a:lnTo>
                    <a:pt x="50169" y="31926"/>
                  </a:lnTo>
                  <a:lnTo>
                    <a:pt x="38345" y="39021"/>
                  </a:lnTo>
                  <a:lnTo>
                    <a:pt x="0" y="61149"/>
                  </a:lnTo>
                  <a:lnTo>
                    <a:pt x="0" y="40034"/>
                  </a:lnTo>
                  <a:lnTo>
                    <a:pt x="69595" y="0"/>
                  </a:lnTo>
                  <a:lnTo>
                    <a:pt x="69595" y="16892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CE4AB1D2-E702-C173-B4F0-89E8320277A8}"/>
                </a:ext>
              </a:extLst>
            </p:cNvPr>
            <p:cNvSpPr/>
            <p:nvPr/>
          </p:nvSpPr>
          <p:spPr>
            <a:xfrm>
              <a:off x="12098175" y="4827969"/>
              <a:ext cx="70439" cy="136071"/>
            </a:xfrm>
            <a:custGeom>
              <a:avLst/>
              <a:gdLst>
                <a:gd name="connsiteX0" fmla="*/ 19933 w 70439"/>
                <a:gd name="connsiteY0" fmla="*/ 72805 h 136071"/>
                <a:gd name="connsiteX1" fmla="*/ 19933 w 70439"/>
                <a:gd name="connsiteY1" fmla="*/ 72805 h 136071"/>
                <a:gd name="connsiteX2" fmla="*/ 3885 w 70439"/>
                <a:gd name="connsiteY2" fmla="*/ 55913 h 136071"/>
                <a:gd name="connsiteX3" fmla="*/ 35136 w 70439"/>
                <a:gd name="connsiteY3" fmla="*/ 5236 h 136071"/>
                <a:gd name="connsiteX4" fmla="*/ 66217 w 70439"/>
                <a:gd name="connsiteY4" fmla="*/ 19088 h 136071"/>
                <a:gd name="connsiteX5" fmla="*/ 50339 w 70439"/>
                <a:gd name="connsiteY5" fmla="*/ 55237 h 136071"/>
                <a:gd name="connsiteX6" fmla="*/ 50339 w 70439"/>
                <a:gd name="connsiteY6" fmla="*/ 55237 h 136071"/>
                <a:gd name="connsiteX7" fmla="*/ 70440 w 70439"/>
                <a:gd name="connsiteY7" fmla="*/ 73987 h 136071"/>
                <a:gd name="connsiteX8" fmla="*/ 35473 w 70439"/>
                <a:gd name="connsiteY8" fmla="*/ 129562 h 136071"/>
                <a:gd name="connsiteX9" fmla="*/ 0 w 70439"/>
                <a:gd name="connsiteY9" fmla="*/ 114697 h 136071"/>
                <a:gd name="connsiteX10" fmla="*/ 19933 w 70439"/>
                <a:gd name="connsiteY10" fmla="*/ 72805 h 136071"/>
                <a:gd name="connsiteX11" fmla="*/ 35136 w 70439"/>
                <a:gd name="connsiteY11" fmla="*/ 112670 h 136071"/>
                <a:gd name="connsiteX12" fmla="*/ 54055 w 70439"/>
                <a:gd name="connsiteY12" fmla="*/ 82095 h 136071"/>
                <a:gd name="connsiteX13" fmla="*/ 35136 w 70439"/>
                <a:gd name="connsiteY13" fmla="*/ 73987 h 136071"/>
                <a:gd name="connsiteX14" fmla="*/ 16048 w 70439"/>
                <a:gd name="connsiteY14" fmla="*/ 104055 h 136071"/>
                <a:gd name="connsiteX15" fmla="*/ 35136 w 70439"/>
                <a:gd name="connsiteY15" fmla="*/ 112670 h 136071"/>
                <a:gd name="connsiteX16" fmla="*/ 35136 w 70439"/>
                <a:gd name="connsiteY16" fmla="*/ 54899 h 136071"/>
                <a:gd name="connsiteX17" fmla="*/ 52028 w 70439"/>
                <a:gd name="connsiteY17" fmla="*/ 28209 h 136071"/>
                <a:gd name="connsiteX18" fmla="*/ 35136 w 70439"/>
                <a:gd name="connsiteY18" fmla="*/ 20608 h 136071"/>
                <a:gd name="connsiteX19" fmla="*/ 18243 w 70439"/>
                <a:gd name="connsiteY19" fmla="*/ 47128 h 136071"/>
                <a:gd name="connsiteX20" fmla="*/ 35136 w 70439"/>
                <a:gd name="connsiteY20" fmla="*/ 54899 h 13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0439" h="136071">
                  <a:moveTo>
                    <a:pt x="19933" y="72805"/>
                  </a:moveTo>
                  <a:lnTo>
                    <a:pt x="19933" y="72805"/>
                  </a:lnTo>
                  <a:cubicBezTo>
                    <a:pt x="15034" y="74662"/>
                    <a:pt x="3885" y="72805"/>
                    <a:pt x="3885" y="55913"/>
                  </a:cubicBezTo>
                  <a:cubicBezTo>
                    <a:pt x="4916" y="34780"/>
                    <a:pt x="16706" y="15642"/>
                    <a:pt x="35136" y="5236"/>
                  </a:cubicBezTo>
                  <a:cubicBezTo>
                    <a:pt x="54562" y="-5913"/>
                    <a:pt x="66217" y="1689"/>
                    <a:pt x="66217" y="19088"/>
                  </a:cubicBezTo>
                  <a:cubicBezTo>
                    <a:pt x="66031" y="32787"/>
                    <a:pt x="60305" y="45828"/>
                    <a:pt x="50339" y="55237"/>
                  </a:cubicBezTo>
                  <a:lnTo>
                    <a:pt x="50339" y="55237"/>
                  </a:lnTo>
                  <a:cubicBezTo>
                    <a:pt x="59629" y="52196"/>
                    <a:pt x="70440" y="55237"/>
                    <a:pt x="70440" y="73987"/>
                  </a:cubicBezTo>
                  <a:cubicBezTo>
                    <a:pt x="69173" y="97315"/>
                    <a:pt x="55947" y="118329"/>
                    <a:pt x="35473" y="129562"/>
                  </a:cubicBezTo>
                  <a:cubicBezTo>
                    <a:pt x="13007" y="142569"/>
                    <a:pt x="0" y="135305"/>
                    <a:pt x="0" y="114697"/>
                  </a:cubicBezTo>
                  <a:cubicBezTo>
                    <a:pt x="304" y="98514"/>
                    <a:pt x="7568" y="83244"/>
                    <a:pt x="19933" y="72805"/>
                  </a:cubicBezTo>
                  <a:close/>
                  <a:moveTo>
                    <a:pt x="35136" y="112670"/>
                  </a:moveTo>
                  <a:cubicBezTo>
                    <a:pt x="46419" y="106555"/>
                    <a:pt x="53616" y="94916"/>
                    <a:pt x="54055" y="82095"/>
                  </a:cubicBezTo>
                  <a:cubicBezTo>
                    <a:pt x="54055" y="69595"/>
                    <a:pt x="46453" y="67399"/>
                    <a:pt x="35136" y="73987"/>
                  </a:cubicBezTo>
                  <a:cubicBezTo>
                    <a:pt x="23869" y="79882"/>
                    <a:pt x="16588" y="91352"/>
                    <a:pt x="16048" y="104055"/>
                  </a:cubicBezTo>
                  <a:cubicBezTo>
                    <a:pt x="16048" y="116724"/>
                    <a:pt x="23987" y="119089"/>
                    <a:pt x="35136" y="112670"/>
                  </a:cubicBezTo>
                  <a:close/>
                  <a:moveTo>
                    <a:pt x="35136" y="54899"/>
                  </a:moveTo>
                  <a:cubicBezTo>
                    <a:pt x="45034" y="49561"/>
                    <a:pt x="51436" y="39443"/>
                    <a:pt x="52028" y="28209"/>
                  </a:cubicBezTo>
                  <a:cubicBezTo>
                    <a:pt x="52028" y="17736"/>
                    <a:pt x="45440" y="14865"/>
                    <a:pt x="35136" y="20608"/>
                  </a:cubicBezTo>
                  <a:cubicBezTo>
                    <a:pt x="25220" y="25845"/>
                    <a:pt x="18801" y="35929"/>
                    <a:pt x="18243" y="47128"/>
                  </a:cubicBezTo>
                  <a:cubicBezTo>
                    <a:pt x="18581" y="58277"/>
                    <a:pt x="25676" y="60305"/>
                    <a:pt x="35136" y="54899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9BEB8F6A-463C-A0BA-6C81-FBD77436EC54}"/>
                </a:ext>
              </a:extLst>
            </p:cNvPr>
            <p:cNvSpPr/>
            <p:nvPr/>
          </p:nvSpPr>
          <p:spPr>
            <a:xfrm>
              <a:off x="12631289" y="4519090"/>
              <a:ext cx="70946" cy="139619"/>
            </a:xfrm>
            <a:custGeom>
              <a:avLst/>
              <a:gdLst>
                <a:gd name="connsiteX0" fmla="*/ 47467 w 70946"/>
                <a:gd name="connsiteY0" fmla="*/ 71207 h 139619"/>
                <a:gd name="connsiteX1" fmla="*/ 30575 w 70946"/>
                <a:gd name="connsiteY1" fmla="*/ 88944 h 139619"/>
                <a:gd name="connsiteX2" fmla="*/ 0 w 70946"/>
                <a:gd name="connsiteY2" fmla="*/ 67659 h 139619"/>
                <a:gd name="connsiteX3" fmla="*/ 35473 w 70946"/>
                <a:gd name="connsiteY3" fmla="*/ 5328 h 139619"/>
                <a:gd name="connsiteX4" fmla="*/ 70946 w 70946"/>
                <a:gd name="connsiteY4" fmla="*/ 28301 h 139619"/>
                <a:gd name="connsiteX5" fmla="*/ 52703 w 70946"/>
                <a:gd name="connsiteY5" fmla="*/ 89619 h 139619"/>
                <a:gd name="connsiteX6" fmla="*/ 34122 w 70946"/>
                <a:gd name="connsiteY6" fmla="*/ 128809 h 139619"/>
                <a:gd name="connsiteX7" fmla="*/ 15203 w 70946"/>
                <a:gd name="connsiteY7" fmla="*/ 139620 h 139619"/>
                <a:gd name="connsiteX8" fmla="*/ 47804 w 70946"/>
                <a:gd name="connsiteY8" fmla="*/ 72052 h 139619"/>
                <a:gd name="connsiteX9" fmla="*/ 16216 w 70946"/>
                <a:gd name="connsiteY9" fmla="*/ 59213 h 139619"/>
                <a:gd name="connsiteX10" fmla="*/ 35473 w 70946"/>
                <a:gd name="connsiteY10" fmla="*/ 70700 h 139619"/>
                <a:gd name="connsiteX11" fmla="*/ 54561 w 70946"/>
                <a:gd name="connsiteY11" fmla="*/ 36916 h 139619"/>
                <a:gd name="connsiteX12" fmla="*/ 35473 w 70946"/>
                <a:gd name="connsiteY12" fmla="*/ 25092 h 139619"/>
                <a:gd name="connsiteX13" fmla="*/ 16216 w 70946"/>
                <a:gd name="connsiteY13" fmla="*/ 58538 h 13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946" h="139619">
                  <a:moveTo>
                    <a:pt x="47467" y="71207"/>
                  </a:moveTo>
                  <a:cubicBezTo>
                    <a:pt x="43767" y="78707"/>
                    <a:pt x="37872" y="84889"/>
                    <a:pt x="30575" y="88944"/>
                  </a:cubicBezTo>
                  <a:cubicBezTo>
                    <a:pt x="12162" y="99585"/>
                    <a:pt x="0" y="88944"/>
                    <a:pt x="0" y="67659"/>
                  </a:cubicBezTo>
                  <a:cubicBezTo>
                    <a:pt x="608" y="42237"/>
                    <a:pt x="13936" y="18825"/>
                    <a:pt x="35473" y="5328"/>
                  </a:cubicBezTo>
                  <a:cubicBezTo>
                    <a:pt x="54899" y="-5821"/>
                    <a:pt x="70946" y="-78"/>
                    <a:pt x="70946" y="28301"/>
                  </a:cubicBezTo>
                  <a:cubicBezTo>
                    <a:pt x="69612" y="49872"/>
                    <a:pt x="63379" y="70835"/>
                    <a:pt x="52703" y="89619"/>
                  </a:cubicBezTo>
                  <a:lnTo>
                    <a:pt x="34122" y="128809"/>
                  </a:lnTo>
                  <a:lnTo>
                    <a:pt x="15203" y="139620"/>
                  </a:lnTo>
                  <a:lnTo>
                    <a:pt x="47804" y="72052"/>
                  </a:lnTo>
                  <a:close/>
                  <a:moveTo>
                    <a:pt x="16216" y="59213"/>
                  </a:moveTo>
                  <a:cubicBezTo>
                    <a:pt x="16216" y="76105"/>
                    <a:pt x="24831" y="76105"/>
                    <a:pt x="35473" y="70700"/>
                  </a:cubicBezTo>
                  <a:cubicBezTo>
                    <a:pt x="47433" y="63673"/>
                    <a:pt x="54713" y="50784"/>
                    <a:pt x="54561" y="36916"/>
                  </a:cubicBezTo>
                  <a:cubicBezTo>
                    <a:pt x="54561" y="21037"/>
                    <a:pt x="45946" y="18841"/>
                    <a:pt x="35473" y="25092"/>
                  </a:cubicBezTo>
                  <a:cubicBezTo>
                    <a:pt x="23547" y="32017"/>
                    <a:pt x="16216" y="44754"/>
                    <a:pt x="16216" y="58538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13173725-3931-CE36-E05C-87B600FAFC1A}"/>
                </a:ext>
              </a:extLst>
            </p:cNvPr>
            <p:cNvSpPr/>
            <p:nvPr/>
          </p:nvSpPr>
          <p:spPr>
            <a:xfrm>
              <a:off x="11568440" y="5444022"/>
              <a:ext cx="62669" cy="155575"/>
            </a:xfrm>
            <a:custGeom>
              <a:avLst/>
              <a:gdLst>
                <a:gd name="connsiteX0" fmla="*/ 62670 w 62669"/>
                <a:gd name="connsiteY0" fmla="*/ 41385 h 155575"/>
                <a:gd name="connsiteX1" fmla="*/ 39359 w 62669"/>
                <a:gd name="connsiteY1" fmla="*/ 54899 h 155575"/>
                <a:gd name="connsiteX2" fmla="*/ 39359 w 62669"/>
                <a:gd name="connsiteY2" fmla="*/ 90373 h 155575"/>
                <a:gd name="connsiteX3" fmla="*/ 23480 w 62669"/>
                <a:gd name="connsiteY3" fmla="*/ 99494 h 155575"/>
                <a:gd name="connsiteX4" fmla="*/ 23480 w 62669"/>
                <a:gd name="connsiteY4" fmla="*/ 64021 h 155575"/>
                <a:gd name="connsiteX5" fmla="*/ 0 w 62669"/>
                <a:gd name="connsiteY5" fmla="*/ 77704 h 155575"/>
                <a:gd name="connsiteX6" fmla="*/ 0 w 62669"/>
                <a:gd name="connsiteY6" fmla="*/ 57940 h 155575"/>
                <a:gd name="connsiteX7" fmla="*/ 23480 w 62669"/>
                <a:gd name="connsiteY7" fmla="*/ 44257 h 155575"/>
                <a:gd name="connsiteX8" fmla="*/ 23480 w 62669"/>
                <a:gd name="connsiteY8" fmla="*/ 9121 h 155575"/>
                <a:gd name="connsiteX9" fmla="*/ 39359 w 62669"/>
                <a:gd name="connsiteY9" fmla="*/ 0 h 155575"/>
                <a:gd name="connsiteX10" fmla="*/ 39359 w 62669"/>
                <a:gd name="connsiteY10" fmla="*/ 35135 h 155575"/>
                <a:gd name="connsiteX11" fmla="*/ 62670 w 62669"/>
                <a:gd name="connsiteY11" fmla="*/ 21622 h 155575"/>
                <a:gd name="connsiteX12" fmla="*/ 62670 w 62669"/>
                <a:gd name="connsiteY12" fmla="*/ 99663 h 155575"/>
                <a:gd name="connsiteX13" fmla="*/ 62670 w 62669"/>
                <a:gd name="connsiteY13" fmla="*/ 119427 h 155575"/>
                <a:gd name="connsiteX14" fmla="*/ 0 w 62669"/>
                <a:gd name="connsiteY14" fmla="*/ 155576 h 155575"/>
                <a:gd name="connsiteX15" fmla="*/ 0 w 62669"/>
                <a:gd name="connsiteY15" fmla="*/ 135812 h 15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69" h="155575">
                  <a:moveTo>
                    <a:pt x="62670" y="41385"/>
                  </a:moveTo>
                  <a:lnTo>
                    <a:pt x="39359" y="54899"/>
                  </a:lnTo>
                  <a:lnTo>
                    <a:pt x="39359" y="90373"/>
                  </a:lnTo>
                  <a:lnTo>
                    <a:pt x="23480" y="99494"/>
                  </a:lnTo>
                  <a:lnTo>
                    <a:pt x="23480" y="64021"/>
                  </a:lnTo>
                  <a:lnTo>
                    <a:pt x="0" y="77704"/>
                  </a:lnTo>
                  <a:lnTo>
                    <a:pt x="0" y="57940"/>
                  </a:lnTo>
                  <a:lnTo>
                    <a:pt x="23480" y="44257"/>
                  </a:lnTo>
                  <a:lnTo>
                    <a:pt x="23480" y="9121"/>
                  </a:lnTo>
                  <a:lnTo>
                    <a:pt x="39359" y="0"/>
                  </a:lnTo>
                  <a:lnTo>
                    <a:pt x="39359" y="35135"/>
                  </a:lnTo>
                  <a:lnTo>
                    <a:pt x="62670" y="21622"/>
                  </a:lnTo>
                  <a:close/>
                  <a:moveTo>
                    <a:pt x="62670" y="99663"/>
                  </a:moveTo>
                  <a:lnTo>
                    <a:pt x="62670" y="119427"/>
                  </a:lnTo>
                  <a:lnTo>
                    <a:pt x="0" y="155576"/>
                  </a:lnTo>
                  <a:lnTo>
                    <a:pt x="0" y="135812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E8C516B8-6D88-716D-5D97-1BE30FA46873}"/>
                </a:ext>
              </a:extLst>
            </p:cNvPr>
            <p:cNvSpPr/>
            <p:nvPr/>
          </p:nvSpPr>
          <p:spPr>
            <a:xfrm>
              <a:off x="12096486" y="5145030"/>
              <a:ext cx="73311" cy="135661"/>
            </a:xfrm>
            <a:custGeom>
              <a:avLst/>
              <a:gdLst>
                <a:gd name="connsiteX0" fmla="*/ 73311 w 73311"/>
                <a:gd name="connsiteY0" fmla="*/ 47131 h 135661"/>
                <a:gd name="connsiteX1" fmla="*/ 36825 w 73311"/>
                <a:gd name="connsiteY1" fmla="*/ 130747 h 135661"/>
                <a:gd name="connsiteX2" fmla="*/ 0 w 73311"/>
                <a:gd name="connsiteY2" fmla="*/ 89530 h 135661"/>
                <a:gd name="connsiteX3" fmla="*/ 36825 w 73311"/>
                <a:gd name="connsiteY3" fmla="*/ 5070 h 135661"/>
                <a:gd name="connsiteX4" fmla="*/ 73311 w 73311"/>
                <a:gd name="connsiteY4" fmla="*/ 47131 h 135661"/>
                <a:gd name="connsiteX5" fmla="*/ 16892 w 73311"/>
                <a:gd name="connsiteY5" fmla="*/ 79733 h 135661"/>
                <a:gd name="connsiteX6" fmla="*/ 36825 w 73311"/>
                <a:gd name="connsiteY6" fmla="*/ 110138 h 135661"/>
                <a:gd name="connsiteX7" fmla="*/ 56419 w 73311"/>
                <a:gd name="connsiteY7" fmla="*/ 57604 h 135661"/>
                <a:gd name="connsiteX8" fmla="*/ 36825 w 73311"/>
                <a:gd name="connsiteY8" fmla="*/ 27030 h 135661"/>
                <a:gd name="connsiteX9" fmla="*/ 17061 w 73311"/>
                <a:gd name="connsiteY9" fmla="*/ 79733 h 1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11" h="135661">
                  <a:moveTo>
                    <a:pt x="73311" y="47131"/>
                  </a:moveTo>
                  <a:cubicBezTo>
                    <a:pt x="73311" y="88348"/>
                    <a:pt x="59460" y="117571"/>
                    <a:pt x="36825" y="130747"/>
                  </a:cubicBezTo>
                  <a:cubicBezTo>
                    <a:pt x="14189" y="143922"/>
                    <a:pt x="0" y="130747"/>
                    <a:pt x="0" y="89530"/>
                  </a:cubicBezTo>
                  <a:cubicBezTo>
                    <a:pt x="0" y="48314"/>
                    <a:pt x="13851" y="18921"/>
                    <a:pt x="36825" y="5070"/>
                  </a:cubicBezTo>
                  <a:cubicBezTo>
                    <a:pt x="59798" y="-8782"/>
                    <a:pt x="73311" y="5914"/>
                    <a:pt x="73311" y="47131"/>
                  </a:cubicBezTo>
                  <a:close/>
                  <a:moveTo>
                    <a:pt x="16892" y="79733"/>
                  </a:moveTo>
                  <a:cubicBezTo>
                    <a:pt x="16892" y="108111"/>
                    <a:pt x="23142" y="118077"/>
                    <a:pt x="36825" y="110138"/>
                  </a:cubicBezTo>
                  <a:cubicBezTo>
                    <a:pt x="50507" y="102199"/>
                    <a:pt x="56419" y="85307"/>
                    <a:pt x="56419" y="57604"/>
                  </a:cubicBezTo>
                  <a:cubicBezTo>
                    <a:pt x="56419" y="29901"/>
                    <a:pt x="50338" y="19259"/>
                    <a:pt x="36825" y="27030"/>
                  </a:cubicBezTo>
                  <a:cubicBezTo>
                    <a:pt x="23311" y="34800"/>
                    <a:pt x="17061" y="51185"/>
                    <a:pt x="17061" y="79733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0501D836-F1D4-7BBE-A87D-9C31E8A2F53B}"/>
                </a:ext>
              </a:extLst>
            </p:cNvPr>
            <p:cNvSpPr/>
            <p:nvPr/>
          </p:nvSpPr>
          <p:spPr>
            <a:xfrm>
              <a:off x="12656289" y="4940277"/>
              <a:ext cx="20779" cy="28725"/>
            </a:xfrm>
            <a:custGeom>
              <a:avLst/>
              <a:gdLst>
                <a:gd name="connsiteX0" fmla="*/ 0 w 20779"/>
                <a:gd name="connsiteY0" fmla="*/ 20295 h 28725"/>
                <a:gd name="connsiteX1" fmla="*/ 10473 w 20779"/>
                <a:gd name="connsiteY1" fmla="*/ 1544 h 28725"/>
                <a:gd name="connsiteX2" fmla="*/ 20777 w 20779"/>
                <a:gd name="connsiteY2" fmla="*/ 8301 h 28725"/>
                <a:gd name="connsiteX3" fmla="*/ 10473 w 20779"/>
                <a:gd name="connsiteY3" fmla="*/ 27052 h 28725"/>
                <a:gd name="connsiteX4" fmla="*/ 0 w 20779"/>
                <a:gd name="connsiteY4" fmla="*/ 20295 h 2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9" h="28725">
                  <a:moveTo>
                    <a:pt x="0" y="20295"/>
                  </a:moveTo>
                  <a:cubicBezTo>
                    <a:pt x="-17" y="12643"/>
                    <a:pt x="3953" y="5548"/>
                    <a:pt x="10473" y="1544"/>
                  </a:cubicBezTo>
                  <a:cubicBezTo>
                    <a:pt x="17230" y="-2341"/>
                    <a:pt x="20777" y="1544"/>
                    <a:pt x="20777" y="8301"/>
                  </a:cubicBezTo>
                  <a:cubicBezTo>
                    <a:pt x="20896" y="15936"/>
                    <a:pt x="16976" y="23065"/>
                    <a:pt x="10473" y="27052"/>
                  </a:cubicBezTo>
                  <a:cubicBezTo>
                    <a:pt x="3378" y="31105"/>
                    <a:pt x="0" y="27389"/>
                    <a:pt x="0" y="20295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3" name="Forma Livre: Forma 172">
              <a:extLst>
                <a:ext uri="{FF2B5EF4-FFF2-40B4-BE49-F238E27FC236}">
                  <a16:creationId xmlns:a16="http://schemas.microsoft.com/office/drawing/2014/main" id="{8B6E30C0-2233-5EFB-9749-C5D6BFD507D4}"/>
                </a:ext>
              </a:extLst>
            </p:cNvPr>
            <p:cNvSpPr/>
            <p:nvPr/>
          </p:nvSpPr>
          <p:spPr>
            <a:xfrm>
              <a:off x="12607978" y="3515713"/>
              <a:ext cx="117737" cy="204849"/>
            </a:xfrm>
            <a:custGeom>
              <a:avLst/>
              <a:gdLst>
                <a:gd name="connsiteX0" fmla="*/ 23987 w 117737"/>
                <a:gd name="connsiteY0" fmla="*/ 45520 h 204849"/>
                <a:gd name="connsiteX1" fmla="*/ 34291 w 117737"/>
                <a:gd name="connsiteY1" fmla="*/ 41972 h 204849"/>
                <a:gd name="connsiteX2" fmla="*/ 41723 w 117737"/>
                <a:gd name="connsiteY2" fmla="*/ 43831 h 204849"/>
                <a:gd name="connsiteX3" fmla="*/ 46115 w 117737"/>
                <a:gd name="connsiteY3" fmla="*/ 49743 h 204849"/>
                <a:gd name="connsiteX4" fmla="*/ 47973 w 117737"/>
                <a:gd name="connsiteY4" fmla="*/ 58527 h 204849"/>
                <a:gd name="connsiteX5" fmla="*/ 47973 w 117737"/>
                <a:gd name="connsiteY5" fmla="*/ 70182 h 204849"/>
                <a:gd name="connsiteX6" fmla="*/ 47973 w 117737"/>
                <a:gd name="connsiteY6" fmla="*/ 82344 h 204849"/>
                <a:gd name="connsiteX7" fmla="*/ 46115 w 117737"/>
                <a:gd name="connsiteY7" fmla="*/ 93155 h 204849"/>
                <a:gd name="connsiteX8" fmla="*/ 41723 w 117737"/>
                <a:gd name="connsiteY8" fmla="*/ 104304 h 204849"/>
                <a:gd name="connsiteX9" fmla="*/ 34291 w 117737"/>
                <a:gd name="connsiteY9" fmla="*/ 114608 h 204849"/>
                <a:gd name="connsiteX10" fmla="*/ 23987 w 117737"/>
                <a:gd name="connsiteY10" fmla="*/ 122886 h 204849"/>
                <a:gd name="connsiteX11" fmla="*/ 13683 w 117737"/>
                <a:gd name="connsiteY11" fmla="*/ 126602 h 204849"/>
                <a:gd name="connsiteX12" fmla="*/ 6419 w 117737"/>
                <a:gd name="connsiteY12" fmla="*/ 124744 h 204849"/>
                <a:gd name="connsiteX13" fmla="*/ 1858 w 117737"/>
                <a:gd name="connsiteY13" fmla="*/ 118831 h 204849"/>
                <a:gd name="connsiteX14" fmla="*/ 0 w 117737"/>
                <a:gd name="connsiteY14" fmla="*/ 110047 h 204849"/>
                <a:gd name="connsiteX15" fmla="*/ 0 w 117737"/>
                <a:gd name="connsiteY15" fmla="*/ 98392 h 204849"/>
                <a:gd name="connsiteX16" fmla="*/ 0 w 117737"/>
                <a:gd name="connsiteY16" fmla="*/ 86230 h 204849"/>
                <a:gd name="connsiteX17" fmla="*/ 1858 w 117737"/>
                <a:gd name="connsiteY17" fmla="*/ 75419 h 204849"/>
                <a:gd name="connsiteX18" fmla="*/ 6419 w 117737"/>
                <a:gd name="connsiteY18" fmla="*/ 64101 h 204849"/>
                <a:gd name="connsiteX19" fmla="*/ 13683 w 117737"/>
                <a:gd name="connsiteY19" fmla="*/ 53797 h 204849"/>
                <a:gd name="connsiteX20" fmla="*/ 23987 w 117737"/>
                <a:gd name="connsiteY20" fmla="*/ 45520 h 204849"/>
                <a:gd name="connsiteX21" fmla="*/ 88683 w 117737"/>
                <a:gd name="connsiteY21" fmla="*/ 13425 h 204849"/>
                <a:gd name="connsiteX22" fmla="*/ 91048 w 117737"/>
                <a:gd name="connsiteY22" fmla="*/ 9033 h 204849"/>
                <a:gd name="connsiteX23" fmla="*/ 94427 w 117737"/>
                <a:gd name="connsiteY23" fmla="*/ 5993 h 204849"/>
                <a:gd name="connsiteX24" fmla="*/ 104055 w 117737"/>
                <a:gd name="connsiteY24" fmla="*/ 418 h 204849"/>
                <a:gd name="connsiteX25" fmla="*/ 106927 w 117737"/>
                <a:gd name="connsiteY25" fmla="*/ 418 h 204849"/>
                <a:gd name="connsiteX26" fmla="*/ 107940 w 117737"/>
                <a:gd name="connsiteY26" fmla="*/ 2952 h 204849"/>
                <a:gd name="connsiteX27" fmla="*/ 107940 w 117737"/>
                <a:gd name="connsiteY27" fmla="*/ 4134 h 204849"/>
                <a:gd name="connsiteX28" fmla="*/ 107940 w 117737"/>
                <a:gd name="connsiteY28" fmla="*/ 5655 h 204849"/>
                <a:gd name="connsiteX29" fmla="*/ 28379 w 117737"/>
                <a:gd name="connsiteY29" fmla="*/ 191467 h 204849"/>
                <a:gd name="connsiteX30" fmla="*/ 26014 w 117737"/>
                <a:gd name="connsiteY30" fmla="*/ 195690 h 204849"/>
                <a:gd name="connsiteX31" fmla="*/ 22635 w 117737"/>
                <a:gd name="connsiteY31" fmla="*/ 198900 h 204849"/>
                <a:gd name="connsiteX32" fmla="*/ 13007 w 117737"/>
                <a:gd name="connsiteY32" fmla="*/ 204474 h 204849"/>
                <a:gd name="connsiteX33" fmla="*/ 10135 w 117737"/>
                <a:gd name="connsiteY33" fmla="*/ 204474 h 204849"/>
                <a:gd name="connsiteX34" fmla="*/ 9122 w 117737"/>
                <a:gd name="connsiteY34" fmla="*/ 202109 h 204849"/>
                <a:gd name="connsiteX35" fmla="*/ 9122 w 117737"/>
                <a:gd name="connsiteY35" fmla="*/ 200927 h 204849"/>
                <a:gd name="connsiteX36" fmla="*/ 9122 w 117737"/>
                <a:gd name="connsiteY36" fmla="*/ 199238 h 204849"/>
                <a:gd name="connsiteX37" fmla="*/ 32602 w 117737"/>
                <a:gd name="connsiteY37" fmla="*/ 89101 h 204849"/>
                <a:gd name="connsiteX38" fmla="*/ 32602 w 117737"/>
                <a:gd name="connsiteY38" fmla="*/ 84878 h 204849"/>
                <a:gd name="connsiteX39" fmla="*/ 32602 w 117737"/>
                <a:gd name="connsiteY39" fmla="*/ 73392 h 204849"/>
                <a:gd name="connsiteX40" fmla="*/ 32602 w 117737"/>
                <a:gd name="connsiteY40" fmla="*/ 69338 h 204849"/>
                <a:gd name="connsiteX41" fmla="*/ 30406 w 117737"/>
                <a:gd name="connsiteY41" fmla="*/ 63257 h 204849"/>
                <a:gd name="connsiteX42" fmla="*/ 23987 w 117737"/>
                <a:gd name="connsiteY42" fmla="*/ 63257 h 204849"/>
                <a:gd name="connsiteX43" fmla="*/ 17568 w 117737"/>
                <a:gd name="connsiteY43" fmla="*/ 70013 h 204849"/>
                <a:gd name="connsiteX44" fmla="*/ 15541 w 117737"/>
                <a:gd name="connsiteY44" fmla="*/ 78628 h 204849"/>
                <a:gd name="connsiteX45" fmla="*/ 15541 w 117737"/>
                <a:gd name="connsiteY45" fmla="*/ 82851 h 204849"/>
                <a:gd name="connsiteX46" fmla="*/ 15541 w 117737"/>
                <a:gd name="connsiteY46" fmla="*/ 94338 h 204849"/>
                <a:gd name="connsiteX47" fmla="*/ 15541 w 117737"/>
                <a:gd name="connsiteY47" fmla="*/ 98392 h 204849"/>
                <a:gd name="connsiteX48" fmla="*/ 17568 w 117737"/>
                <a:gd name="connsiteY48" fmla="*/ 104473 h 204849"/>
                <a:gd name="connsiteX49" fmla="*/ 23987 w 117737"/>
                <a:gd name="connsiteY49" fmla="*/ 103629 h 204849"/>
                <a:gd name="connsiteX50" fmla="*/ 30406 w 117737"/>
                <a:gd name="connsiteY50" fmla="*/ 97041 h 204849"/>
                <a:gd name="connsiteX51" fmla="*/ 32602 w 117737"/>
                <a:gd name="connsiteY51" fmla="*/ 89101 h 204849"/>
                <a:gd name="connsiteX52" fmla="*/ 93751 w 117737"/>
                <a:gd name="connsiteY52" fmla="*/ 80655 h 204849"/>
                <a:gd name="connsiteX53" fmla="*/ 104055 w 117737"/>
                <a:gd name="connsiteY53" fmla="*/ 77108 h 204849"/>
                <a:gd name="connsiteX54" fmla="*/ 111488 w 117737"/>
                <a:gd name="connsiteY54" fmla="*/ 78966 h 204849"/>
                <a:gd name="connsiteX55" fmla="*/ 115879 w 117737"/>
                <a:gd name="connsiteY55" fmla="*/ 84878 h 204849"/>
                <a:gd name="connsiteX56" fmla="*/ 117738 w 117737"/>
                <a:gd name="connsiteY56" fmla="*/ 93662 h 204849"/>
                <a:gd name="connsiteX57" fmla="*/ 117738 w 117737"/>
                <a:gd name="connsiteY57" fmla="*/ 105318 h 204849"/>
                <a:gd name="connsiteX58" fmla="*/ 117738 w 117737"/>
                <a:gd name="connsiteY58" fmla="*/ 117480 h 204849"/>
                <a:gd name="connsiteX59" fmla="*/ 115879 w 117737"/>
                <a:gd name="connsiteY59" fmla="*/ 128291 h 204849"/>
                <a:gd name="connsiteX60" fmla="*/ 111488 w 117737"/>
                <a:gd name="connsiteY60" fmla="*/ 139440 h 204849"/>
                <a:gd name="connsiteX61" fmla="*/ 104055 w 117737"/>
                <a:gd name="connsiteY61" fmla="*/ 149744 h 204849"/>
                <a:gd name="connsiteX62" fmla="*/ 93751 w 117737"/>
                <a:gd name="connsiteY62" fmla="*/ 158021 h 204849"/>
                <a:gd name="connsiteX63" fmla="*/ 83447 w 117737"/>
                <a:gd name="connsiteY63" fmla="*/ 161568 h 204849"/>
                <a:gd name="connsiteX64" fmla="*/ 76183 w 117737"/>
                <a:gd name="connsiteY64" fmla="*/ 159879 h 204849"/>
                <a:gd name="connsiteX65" fmla="*/ 71622 w 117737"/>
                <a:gd name="connsiteY65" fmla="*/ 153967 h 204849"/>
                <a:gd name="connsiteX66" fmla="*/ 69764 w 117737"/>
                <a:gd name="connsiteY66" fmla="*/ 145183 h 204849"/>
                <a:gd name="connsiteX67" fmla="*/ 69764 w 117737"/>
                <a:gd name="connsiteY67" fmla="*/ 133527 h 204849"/>
                <a:gd name="connsiteX68" fmla="*/ 69764 w 117737"/>
                <a:gd name="connsiteY68" fmla="*/ 121365 h 204849"/>
                <a:gd name="connsiteX69" fmla="*/ 71622 w 117737"/>
                <a:gd name="connsiteY69" fmla="*/ 110554 h 204849"/>
                <a:gd name="connsiteX70" fmla="*/ 76183 w 117737"/>
                <a:gd name="connsiteY70" fmla="*/ 99237 h 204849"/>
                <a:gd name="connsiteX71" fmla="*/ 83447 w 117737"/>
                <a:gd name="connsiteY71" fmla="*/ 88932 h 204849"/>
                <a:gd name="connsiteX72" fmla="*/ 93751 w 117737"/>
                <a:gd name="connsiteY72" fmla="*/ 80655 h 204849"/>
                <a:gd name="connsiteX73" fmla="*/ 102366 w 117737"/>
                <a:gd name="connsiteY73" fmla="*/ 124237 h 204849"/>
                <a:gd name="connsiteX74" fmla="*/ 102366 w 117737"/>
                <a:gd name="connsiteY74" fmla="*/ 120014 h 204849"/>
                <a:gd name="connsiteX75" fmla="*/ 102366 w 117737"/>
                <a:gd name="connsiteY75" fmla="*/ 108527 h 204849"/>
                <a:gd name="connsiteX76" fmla="*/ 102366 w 117737"/>
                <a:gd name="connsiteY76" fmla="*/ 104473 h 204849"/>
                <a:gd name="connsiteX77" fmla="*/ 100170 w 117737"/>
                <a:gd name="connsiteY77" fmla="*/ 98392 h 204849"/>
                <a:gd name="connsiteX78" fmla="*/ 93751 w 117737"/>
                <a:gd name="connsiteY78" fmla="*/ 98392 h 204849"/>
                <a:gd name="connsiteX79" fmla="*/ 87332 w 117737"/>
                <a:gd name="connsiteY79" fmla="*/ 105149 h 204849"/>
                <a:gd name="connsiteX80" fmla="*/ 85305 w 117737"/>
                <a:gd name="connsiteY80" fmla="*/ 113595 h 204849"/>
                <a:gd name="connsiteX81" fmla="*/ 85305 w 117737"/>
                <a:gd name="connsiteY81" fmla="*/ 117818 h 204849"/>
                <a:gd name="connsiteX82" fmla="*/ 85305 w 117737"/>
                <a:gd name="connsiteY82" fmla="*/ 129474 h 204849"/>
                <a:gd name="connsiteX83" fmla="*/ 85305 w 117737"/>
                <a:gd name="connsiteY83" fmla="*/ 133359 h 204849"/>
                <a:gd name="connsiteX84" fmla="*/ 87332 w 117737"/>
                <a:gd name="connsiteY84" fmla="*/ 139440 h 204849"/>
                <a:gd name="connsiteX85" fmla="*/ 93751 w 117737"/>
                <a:gd name="connsiteY85" fmla="*/ 139440 h 204849"/>
                <a:gd name="connsiteX86" fmla="*/ 100170 w 117737"/>
                <a:gd name="connsiteY86" fmla="*/ 132852 h 204849"/>
                <a:gd name="connsiteX87" fmla="*/ 102366 w 117737"/>
                <a:gd name="connsiteY87" fmla="*/ 124237 h 20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17737" h="204849">
                  <a:moveTo>
                    <a:pt x="23987" y="45520"/>
                  </a:moveTo>
                  <a:cubicBezTo>
                    <a:pt x="27061" y="43476"/>
                    <a:pt x="30608" y="42243"/>
                    <a:pt x="34291" y="41972"/>
                  </a:cubicBezTo>
                  <a:cubicBezTo>
                    <a:pt x="36909" y="41736"/>
                    <a:pt x="39527" y="42395"/>
                    <a:pt x="41723" y="43831"/>
                  </a:cubicBezTo>
                  <a:cubicBezTo>
                    <a:pt x="43717" y="45351"/>
                    <a:pt x="45237" y="47395"/>
                    <a:pt x="46115" y="49743"/>
                  </a:cubicBezTo>
                  <a:cubicBezTo>
                    <a:pt x="47180" y="52564"/>
                    <a:pt x="47805" y="55520"/>
                    <a:pt x="47973" y="58527"/>
                  </a:cubicBezTo>
                  <a:cubicBezTo>
                    <a:pt x="47973" y="62074"/>
                    <a:pt x="47973" y="65959"/>
                    <a:pt x="47973" y="70182"/>
                  </a:cubicBezTo>
                  <a:cubicBezTo>
                    <a:pt x="47973" y="74405"/>
                    <a:pt x="47973" y="78459"/>
                    <a:pt x="47973" y="82344"/>
                  </a:cubicBezTo>
                  <a:cubicBezTo>
                    <a:pt x="47737" y="86010"/>
                    <a:pt x="47112" y="89625"/>
                    <a:pt x="46115" y="93155"/>
                  </a:cubicBezTo>
                  <a:cubicBezTo>
                    <a:pt x="45085" y="97024"/>
                    <a:pt x="43598" y="100774"/>
                    <a:pt x="41723" y="104304"/>
                  </a:cubicBezTo>
                  <a:cubicBezTo>
                    <a:pt x="39713" y="108054"/>
                    <a:pt x="37213" y="111517"/>
                    <a:pt x="34291" y="114608"/>
                  </a:cubicBezTo>
                  <a:cubicBezTo>
                    <a:pt x="31318" y="117902"/>
                    <a:pt x="27838" y="120690"/>
                    <a:pt x="23987" y="122886"/>
                  </a:cubicBezTo>
                  <a:cubicBezTo>
                    <a:pt x="20862" y="124862"/>
                    <a:pt x="17348" y="126129"/>
                    <a:pt x="13683" y="126602"/>
                  </a:cubicBezTo>
                  <a:cubicBezTo>
                    <a:pt x="11115" y="126804"/>
                    <a:pt x="8564" y="126163"/>
                    <a:pt x="6419" y="124744"/>
                  </a:cubicBezTo>
                  <a:cubicBezTo>
                    <a:pt x="4324" y="123291"/>
                    <a:pt x="2737" y="121213"/>
                    <a:pt x="1858" y="118831"/>
                  </a:cubicBezTo>
                  <a:cubicBezTo>
                    <a:pt x="794" y="116011"/>
                    <a:pt x="169" y="113054"/>
                    <a:pt x="0" y="110047"/>
                  </a:cubicBezTo>
                  <a:cubicBezTo>
                    <a:pt x="0" y="106500"/>
                    <a:pt x="0" y="102615"/>
                    <a:pt x="0" y="98392"/>
                  </a:cubicBezTo>
                  <a:cubicBezTo>
                    <a:pt x="0" y="94169"/>
                    <a:pt x="0" y="90115"/>
                    <a:pt x="0" y="86230"/>
                  </a:cubicBezTo>
                  <a:cubicBezTo>
                    <a:pt x="236" y="82564"/>
                    <a:pt x="861" y="78949"/>
                    <a:pt x="1858" y="75419"/>
                  </a:cubicBezTo>
                  <a:cubicBezTo>
                    <a:pt x="2905" y="71466"/>
                    <a:pt x="4443" y="67665"/>
                    <a:pt x="6419" y="64101"/>
                  </a:cubicBezTo>
                  <a:cubicBezTo>
                    <a:pt x="8480" y="60419"/>
                    <a:pt x="10912" y="56973"/>
                    <a:pt x="13683" y="53797"/>
                  </a:cubicBezTo>
                  <a:cubicBezTo>
                    <a:pt x="16655" y="50503"/>
                    <a:pt x="20135" y="47699"/>
                    <a:pt x="23987" y="45520"/>
                  </a:cubicBezTo>
                  <a:close/>
                  <a:moveTo>
                    <a:pt x="88683" y="13425"/>
                  </a:moveTo>
                  <a:cubicBezTo>
                    <a:pt x="89258" y="11854"/>
                    <a:pt x="90051" y="10367"/>
                    <a:pt x="91048" y="9033"/>
                  </a:cubicBezTo>
                  <a:cubicBezTo>
                    <a:pt x="91876" y="7732"/>
                    <a:pt x="93041" y="6685"/>
                    <a:pt x="94427" y="5993"/>
                  </a:cubicBezTo>
                  <a:lnTo>
                    <a:pt x="104055" y="418"/>
                  </a:lnTo>
                  <a:cubicBezTo>
                    <a:pt x="104934" y="-139"/>
                    <a:pt x="106048" y="-139"/>
                    <a:pt x="106927" y="418"/>
                  </a:cubicBezTo>
                  <a:cubicBezTo>
                    <a:pt x="106927" y="418"/>
                    <a:pt x="107940" y="1600"/>
                    <a:pt x="107940" y="2952"/>
                  </a:cubicBezTo>
                  <a:cubicBezTo>
                    <a:pt x="108008" y="3340"/>
                    <a:pt x="108008" y="3746"/>
                    <a:pt x="107940" y="4134"/>
                  </a:cubicBezTo>
                  <a:cubicBezTo>
                    <a:pt x="108092" y="4624"/>
                    <a:pt x="108092" y="5165"/>
                    <a:pt x="107940" y="5655"/>
                  </a:cubicBezTo>
                  <a:lnTo>
                    <a:pt x="28379" y="191467"/>
                  </a:lnTo>
                  <a:cubicBezTo>
                    <a:pt x="27771" y="192971"/>
                    <a:pt x="26977" y="194390"/>
                    <a:pt x="26014" y="195690"/>
                  </a:cubicBezTo>
                  <a:cubicBezTo>
                    <a:pt x="25152" y="197008"/>
                    <a:pt x="23987" y="198106"/>
                    <a:pt x="22635" y="198900"/>
                  </a:cubicBezTo>
                  <a:lnTo>
                    <a:pt x="13007" y="204474"/>
                  </a:lnTo>
                  <a:cubicBezTo>
                    <a:pt x="11824" y="204474"/>
                    <a:pt x="10811" y="205319"/>
                    <a:pt x="10135" y="204474"/>
                  </a:cubicBezTo>
                  <a:cubicBezTo>
                    <a:pt x="9460" y="203630"/>
                    <a:pt x="9122" y="203292"/>
                    <a:pt x="9122" y="202109"/>
                  </a:cubicBezTo>
                  <a:cubicBezTo>
                    <a:pt x="9037" y="201721"/>
                    <a:pt x="9037" y="201315"/>
                    <a:pt x="9122" y="200927"/>
                  </a:cubicBezTo>
                  <a:cubicBezTo>
                    <a:pt x="8970" y="200369"/>
                    <a:pt x="8970" y="199795"/>
                    <a:pt x="9122" y="199238"/>
                  </a:cubicBezTo>
                  <a:close/>
                  <a:moveTo>
                    <a:pt x="32602" y="89101"/>
                  </a:moveTo>
                  <a:cubicBezTo>
                    <a:pt x="32602" y="89101"/>
                    <a:pt x="32602" y="86737"/>
                    <a:pt x="32602" y="84878"/>
                  </a:cubicBezTo>
                  <a:lnTo>
                    <a:pt x="32602" y="73392"/>
                  </a:lnTo>
                  <a:cubicBezTo>
                    <a:pt x="32602" y="71534"/>
                    <a:pt x="32602" y="70182"/>
                    <a:pt x="32602" y="69338"/>
                  </a:cubicBezTo>
                  <a:cubicBezTo>
                    <a:pt x="32568" y="67125"/>
                    <a:pt x="31791" y="64979"/>
                    <a:pt x="30406" y="63257"/>
                  </a:cubicBezTo>
                  <a:cubicBezTo>
                    <a:pt x="29223" y="61905"/>
                    <a:pt x="27196" y="62243"/>
                    <a:pt x="23987" y="63257"/>
                  </a:cubicBezTo>
                  <a:cubicBezTo>
                    <a:pt x="21200" y="64794"/>
                    <a:pt x="18953" y="67158"/>
                    <a:pt x="17568" y="70013"/>
                  </a:cubicBezTo>
                  <a:cubicBezTo>
                    <a:pt x="16385" y="72733"/>
                    <a:pt x="15693" y="75655"/>
                    <a:pt x="15541" y="78628"/>
                  </a:cubicBezTo>
                  <a:cubicBezTo>
                    <a:pt x="15541" y="78628"/>
                    <a:pt x="15541" y="80824"/>
                    <a:pt x="15541" y="82851"/>
                  </a:cubicBezTo>
                  <a:lnTo>
                    <a:pt x="15541" y="94338"/>
                  </a:lnTo>
                  <a:cubicBezTo>
                    <a:pt x="15541" y="96196"/>
                    <a:pt x="15541" y="97548"/>
                    <a:pt x="15541" y="98392"/>
                  </a:cubicBezTo>
                  <a:cubicBezTo>
                    <a:pt x="15524" y="100588"/>
                    <a:pt x="16233" y="102716"/>
                    <a:pt x="17568" y="104473"/>
                  </a:cubicBezTo>
                  <a:cubicBezTo>
                    <a:pt x="18750" y="105656"/>
                    <a:pt x="20946" y="105487"/>
                    <a:pt x="23987" y="103629"/>
                  </a:cubicBezTo>
                  <a:cubicBezTo>
                    <a:pt x="26842" y="102260"/>
                    <a:pt x="29122" y="99929"/>
                    <a:pt x="30406" y="97041"/>
                  </a:cubicBezTo>
                  <a:cubicBezTo>
                    <a:pt x="31571" y="94541"/>
                    <a:pt x="32314" y="91855"/>
                    <a:pt x="32602" y="89101"/>
                  </a:cubicBezTo>
                  <a:close/>
                  <a:moveTo>
                    <a:pt x="93751" y="80655"/>
                  </a:moveTo>
                  <a:cubicBezTo>
                    <a:pt x="96825" y="78611"/>
                    <a:pt x="100372" y="77378"/>
                    <a:pt x="104055" y="77108"/>
                  </a:cubicBezTo>
                  <a:cubicBezTo>
                    <a:pt x="106673" y="76905"/>
                    <a:pt x="109275" y="77547"/>
                    <a:pt x="111488" y="78966"/>
                  </a:cubicBezTo>
                  <a:cubicBezTo>
                    <a:pt x="113481" y="80486"/>
                    <a:pt x="115001" y="82530"/>
                    <a:pt x="115879" y="84878"/>
                  </a:cubicBezTo>
                  <a:cubicBezTo>
                    <a:pt x="116944" y="87699"/>
                    <a:pt x="117569" y="90655"/>
                    <a:pt x="117738" y="93662"/>
                  </a:cubicBezTo>
                  <a:cubicBezTo>
                    <a:pt x="117738" y="97210"/>
                    <a:pt x="117738" y="101095"/>
                    <a:pt x="117738" y="105318"/>
                  </a:cubicBezTo>
                  <a:cubicBezTo>
                    <a:pt x="117738" y="109541"/>
                    <a:pt x="117738" y="113595"/>
                    <a:pt x="117738" y="117480"/>
                  </a:cubicBezTo>
                  <a:cubicBezTo>
                    <a:pt x="117501" y="121146"/>
                    <a:pt x="116876" y="124760"/>
                    <a:pt x="115879" y="128291"/>
                  </a:cubicBezTo>
                  <a:cubicBezTo>
                    <a:pt x="114849" y="132159"/>
                    <a:pt x="113363" y="135909"/>
                    <a:pt x="111488" y="139440"/>
                  </a:cubicBezTo>
                  <a:cubicBezTo>
                    <a:pt x="109410" y="143156"/>
                    <a:pt x="106927" y="146602"/>
                    <a:pt x="104055" y="149744"/>
                  </a:cubicBezTo>
                  <a:cubicBezTo>
                    <a:pt x="101082" y="153038"/>
                    <a:pt x="97602" y="155825"/>
                    <a:pt x="93751" y="158021"/>
                  </a:cubicBezTo>
                  <a:cubicBezTo>
                    <a:pt x="90660" y="160031"/>
                    <a:pt x="87112" y="161247"/>
                    <a:pt x="83447" y="161568"/>
                  </a:cubicBezTo>
                  <a:cubicBezTo>
                    <a:pt x="80896" y="161923"/>
                    <a:pt x="78312" y="161315"/>
                    <a:pt x="76183" y="159879"/>
                  </a:cubicBezTo>
                  <a:cubicBezTo>
                    <a:pt x="74089" y="158427"/>
                    <a:pt x="72501" y="156349"/>
                    <a:pt x="71622" y="153967"/>
                  </a:cubicBezTo>
                  <a:cubicBezTo>
                    <a:pt x="70558" y="151146"/>
                    <a:pt x="69933" y="148190"/>
                    <a:pt x="69764" y="145183"/>
                  </a:cubicBezTo>
                  <a:cubicBezTo>
                    <a:pt x="69764" y="141636"/>
                    <a:pt x="69764" y="137750"/>
                    <a:pt x="69764" y="133527"/>
                  </a:cubicBezTo>
                  <a:cubicBezTo>
                    <a:pt x="69764" y="129304"/>
                    <a:pt x="69764" y="125250"/>
                    <a:pt x="69764" y="121365"/>
                  </a:cubicBezTo>
                  <a:cubicBezTo>
                    <a:pt x="70001" y="117700"/>
                    <a:pt x="70626" y="114085"/>
                    <a:pt x="71622" y="110554"/>
                  </a:cubicBezTo>
                  <a:cubicBezTo>
                    <a:pt x="72670" y="106602"/>
                    <a:pt x="74207" y="102801"/>
                    <a:pt x="76183" y="99237"/>
                  </a:cubicBezTo>
                  <a:cubicBezTo>
                    <a:pt x="78244" y="95554"/>
                    <a:pt x="80677" y="92108"/>
                    <a:pt x="83447" y="88932"/>
                  </a:cubicBezTo>
                  <a:cubicBezTo>
                    <a:pt x="86420" y="85639"/>
                    <a:pt x="89899" y="82834"/>
                    <a:pt x="93751" y="80655"/>
                  </a:cubicBezTo>
                  <a:close/>
                  <a:moveTo>
                    <a:pt x="102366" y="124237"/>
                  </a:moveTo>
                  <a:cubicBezTo>
                    <a:pt x="102366" y="123392"/>
                    <a:pt x="102366" y="121872"/>
                    <a:pt x="102366" y="120014"/>
                  </a:cubicBezTo>
                  <a:lnTo>
                    <a:pt x="102366" y="108527"/>
                  </a:lnTo>
                  <a:cubicBezTo>
                    <a:pt x="102366" y="106669"/>
                    <a:pt x="102366" y="105318"/>
                    <a:pt x="102366" y="104473"/>
                  </a:cubicBezTo>
                  <a:cubicBezTo>
                    <a:pt x="102332" y="102260"/>
                    <a:pt x="101555" y="100115"/>
                    <a:pt x="100170" y="98392"/>
                  </a:cubicBezTo>
                  <a:cubicBezTo>
                    <a:pt x="98987" y="97041"/>
                    <a:pt x="96960" y="97378"/>
                    <a:pt x="93751" y="98392"/>
                  </a:cubicBezTo>
                  <a:cubicBezTo>
                    <a:pt x="90964" y="99929"/>
                    <a:pt x="88717" y="102294"/>
                    <a:pt x="87332" y="105149"/>
                  </a:cubicBezTo>
                  <a:cubicBezTo>
                    <a:pt x="86166" y="107818"/>
                    <a:pt x="85474" y="110690"/>
                    <a:pt x="85305" y="113595"/>
                  </a:cubicBezTo>
                  <a:cubicBezTo>
                    <a:pt x="85305" y="114608"/>
                    <a:pt x="85305" y="115960"/>
                    <a:pt x="85305" y="117818"/>
                  </a:cubicBezTo>
                  <a:lnTo>
                    <a:pt x="85305" y="129474"/>
                  </a:lnTo>
                  <a:cubicBezTo>
                    <a:pt x="85305" y="131332"/>
                    <a:pt x="85305" y="132683"/>
                    <a:pt x="85305" y="133359"/>
                  </a:cubicBezTo>
                  <a:cubicBezTo>
                    <a:pt x="85237" y="135555"/>
                    <a:pt x="85964" y="137717"/>
                    <a:pt x="87332" y="139440"/>
                  </a:cubicBezTo>
                  <a:cubicBezTo>
                    <a:pt x="88514" y="140791"/>
                    <a:pt x="90710" y="140622"/>
                    <a:pt x="93751" y="139440"/>
                  </a:cubicBezTo>
                  <a:cubicBezTo>
                    <a:pt x="96555" y="138021"/>
                    <a:pt x="98819" y="135707"/>
                    <a:pt x="100170" y="132852"/>
                  </a:cubicBezTo>
                  <a:cubicBezTo>
                    <a:pt x="101403" y="130132"/>
                    <a:pt x="102146" y="127210"/>
                    <a:pt x="102366" y="124237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4" name="Forma Livre: Forma 173">
              <a:extLst>
                <a:ext uri="{FF2B5EF4-FFF2-40B4-BE49-F238E27FC236}">
                  <a16:creationId xmlns:a16="http://schemas.microsoft.com/office/drawing/2014/main" id="{CB972D43-70E8-7FDB-2333-694998D74834}"/>
                </a:ext>
              </a:extLst>
            </p:cNvPr>
            <p:cNvSpPr/>
            <p:nvPr/>
          </p:nvSpPr>
          <p:spPr>
            <a:xfrm>
              <a:off x="13163220" y="3271095"/>
              <a:ext cx="62669" cy="110327"/>
            </a:xfrm>
            <a:custGeom>
              <a:avLst/>
              <a:gdLst>
                <a:gd name="connsiteX0" fmla="*/ 0 w 62669"/>
                <a:gd name="connsiteY0" fmla="*/ 83379 h 110327"/>
                <a:gd name="connsiteX1" fmla="*/ 0 w 62669"/>
                <a:gd name="connsiteY1" fmla="*/ 63615 h 110327"/>
                <a:gd name="connsiteX2" fmla="*/ 62669 w 62669"/>
                <a:gd name="connsiteY2" fmla="*/ 27466 h 110327"/>
                <a:gd name="connsiteX3" fmla="*/ 62669 w 62669"/>
                <a:gd name="connsiteY3" fmla="*/ 47230 h 110327"/>
                <a:gd name="connsiteX4" fmla="*/ 21115 w 62669"/>
                <a:gd name="connsiteY4" fmla="*/ 20202 h 110327"/>
                <a:gd name="connsiteX5" fmla="*/ 31588 w 62669"/>
                <a:gd name="connsiteY5" fmla="*/ 1621 h 110327"/>
                <a:gd name="connsiteX6" fmla="*/ 41893 w 62669"/>
                <a:gd name="connsiteY6" fmla="*/ 8209 h 110327"/>
                <a:gd name="connsiteX7" fmla="*/ 31588 w 62669"/>
                <a:gd name="connsiteY7" fmla="*/ 27128 h 110327"/>
                <a:gd name="connsiteX8" fmla="*/ 21115 w 62669"/>
                <a:gd name="connsiteY8" fmla="*/ 20202 h 110327"/>
                <a:gd name="connsiteX9" fmla="*/ 21115 w 62669"/>
                <a:gd name="connsiteY9" fmla="*/ 101622 h 110327"/>
                <a:gd name="connsiteX10" fmla="*/ 31588 w 62669"/>
                <a:gd name="connsiteY10" fmla="*/ 82872 h 110327"/>
                <a:gd name="connsiteX11" fmla="*/ 41893 w 62669"/>
                <a:gd name="connsiteY11" fmla="*/ 89629 h 110327"/>
                <a:gd name="connsiteX12" fmla="*/ 31588 w 62669"/>
                <a:gd name="connsiteY12" fmla="*/ 108717 h 110327"/>
                <a:gd name="connsiteX13" fmla="*/ 21115 w 62669"/>
                <a:gd name="connsiteY13" fmla="*/ 101622 h 11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669" h="110327">
                  <a:moveTo>
                    <a:pt x="0" y="83379"/>
                  </a:moveTo>
                  <a:lnTo>
                    <a:pt x="0" y="63615"/>
                  </a:lnTo>
                  <a:lnTo>
                    <a:pt x="62669" y="27466"/>
                  </a:lnTo>
                  <a:lnTo>
                    <a:pt x="62669" y="47230"/>
                  </a:lnTo>
                  <a:close/>
                  <a:moveTo>
                    <a:pt x="21115" y="20202"/>
                  </a:moveTo>
                  <a:cubicBezTo>
                    <a:pt x="21031" y="12584"/>
                    <a:pt x="25017" y="5489"/>
                    <a:pt x="31588" y="1621"/>
                  </a:cubicBezTo>
                  <a:cubicBezTo>
                    <a:pt x="38345" y="-2433"/>
                    <a:pt x="41893" y="1621"/>
                    <a:pt x="41893" y="8209"/>
                  </a:cubicBezTo>
                  <a:cubicBezTo>
                    <a:pt x="42061" y="15895"/>
                    <a:pt x="38142" y="23108"/>
                    <a:pt x="31588" y="27128"/>
                  </a:cubicBezTo>
                  <a:cubicBezTo>
                    <a:pt x="24662" y="31182"/>
                    <a:pt x="21115" y="27297"/>
                    <a:pt x="21115" y="20202"/>
                  </a:cubicBezTo>
                  <a:close/>
                  <a:moveTo>
                    <a:pt x="21115" y="101622"/>
                  </a:moveTo>
                  <a:cubicBezTo>
                    <a:pt x="21065" y="93970"/>
                    <a:pt x="25051" y="86842"/>
                    <a:pt x="31588" y="82872"/>
                  </a:cubicBezTo>
                  <a:cubicBezTo>
                    <a:pt x="38345" y="78987"/>
                    <a:pt x="41893" y="82872"/>
                    <a:pt x="41893" y="89629"/>
                  </a:cubicBezTo>
                  <a:cubicBezTo>
                    <a:pt x="42028" y="97349"/>
                    <a:pt x="38125" y="104595"/>
                    <a:pt x="31588" y="108717"/>
                  </a:cubicBezTo>
                  <a:cubicBezTo>
                    <a:pt x="24662" y="112771"/>
                    <a:pt x="21115" y="108717"/>
                    <a:pt x="21115" y="101622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5" name="Forma Livre: Forma 174">
              <a:extLst>
                <a:ext uri="{FF2B5EF4-FFF2-40B4-BE49-F238E27FC236}">
                  <a16:creationId xmlns:a16="http://schemas.microsoft.com/office/drawing/2014/main" id="{27BE67F6-AC4D-262F-D949-7743173F5EC0}"/>
                </a:ext>
              </a:extLst>
            </p:cNvPr>
            <p:cNvSpPr/>
            <p:nvPr/>
          </p:nvSpPr>
          <p:spPr>
            <a:xfrm>
              <a:off x="13150044" y="3561401"/>
              <a:ext cx="88683" cy="170440"/>
            </a:xfrm>
            <a:custGeom>
              <a:avLst/>
              <a:gdLst>
                <a:gd name="connsiteX0" fmla="*/ 54899 w 88683"/>
                <a:gd name="connsiteY0" fmla="*/ 113346 h 170440"/>
                <a:gd name="connsiteX1" fmla="*/ 43581 w 88683"/>
                <a:gd name="connsiteY1" fmla="*/ 99832 h 170440"/>
                <a:gd name="connsiteX2" fmla="*/ 43581 w 88683"/>
                <a:gd name="connsiteY2" fmla="*/ 99832 h 170440"/>
                <a:gd name="connsiteX3" fmla="*/ 32433 w 88683"/>
                <a:gd name="connsiteY3" fmla="*/ 126690 h 170440"/>
                <a:gd name="connsiteX4" fmla="*/ 19088 w 88683"/>
                <a:gd name="connsiteY4" fmla="*/ 159292 h 170440"/>
                <a:gd name="connsiteX5" fmla="*/ 0 w 88683"/>
                <a:gd name="connsiteY5" fmla="*/ 170441 h 170440"/>
                <a:gd name="connsiteX6" fmla="*/ 33784 w 88683"/>
                <a:gd name="connsiteY6" fmla="*/ 89190 h 170440"/>
                <a:gd name="connsiteX7" fmla="*/ 2534 w 88683"/>
                <a:gd name="connsiteY7" fmla="*/ 48649 h 170440"/>
                <a:gd name="connsiteX8" fmla="*/ 22635 w 88683"/>
                <a:gd name="connsiteY8" fmla="*/ 36994 h 170440"/>
                <a:gd name="connsiteX9" fmla="*/ 34122 w 88683"/>
                <a:gd name="connsiteY9" fmla="*/ 51859 h 170440"/>
                <a:gd name="connsiteX10" fmla="*/ 45609 w 88683"/>
                <a:gd name="connsiteY10" fmla="*/ 66217 h 170440"/>
                <a:gd name="connsiteX11" fmla="*/ 45609 w 88683"/>
                <a:gd name="connsiteY11" fmla="*/ 66217 h 170440"/>
                <a:gd name="connsiteX12" fmla="*/ 57264 w 88683"/>
                <a:gd name="connsiteY12" fmla="*/ 37500 h 170440"/>
                <a:gd name="connsiteX13" fmla="*/ 68075 w 88683"/>
                <a:gd name="connsiteY13" fmla="*/ 10642 h 170440"/>
                <a:gd name="connsiteX14" fmla="*/ 86487 w 88683"/>
                <a:gd name="connsiteY14" fmla="*/ 0 h 170440"/>
                <a:gd name="connsiteX15" fmla="*/ 54899 w 88683"/>
                <a:gd name="connsiteY15" fmla="*/ 76859 h 170440"/>
                <a:gd name="connsiteX16" fmla="*/ 88683 w 88683"/>
                <a:gd name="connsiteY16" fmla="*/ 118582 h 170440"/>
                <a:gd name="connsiteX17" fmla="*/ 68244 w 88683"/>
                <a:gd name="connsiteY17" fmla="*/ 130407 h 17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83" h="170440">
                  <a:moveTo>
                    <a:pt x="54899" y="113346"/>
                  </a:moveTo>
                  <a:cubicBezTo>
                    <a:pt x="47298" y="104393"/>
                    <a:pt x="43750" y="99663"/>
                    <a:pt x="43581" y="99832"/>
                  </a:cubicBezTo>
                  <a:lnTo>
                    <a:pt x="43581" y="99832"/>
                  </a:lnTo>
                  <a:cubicBezTo>
                    <a:pt x="43581" y="99832"/>
                    <a:pt x="39866" y="108616"/>
                    <a:pt x="32433" y="126690"/>
                  </a:cubicBezTo>
                  <a:lnTo>
                    <a:pt x="19088" y="159292"/>
                  </a:lnTo>
                  <a:lnTo>
                    <a:pt x="0" y="170441"/>
                  </a:lnTo>
                  <a:lnTo>
                    <a:pt x="33784" y="89190"/>
                  </a:lnTo>
                  <a:lnTo>
                    <a:pt x="2534" y="48649"/>
                  </a:lnTo>
                  <a:lnTo>
                    <a:pt x="22635" y="36994"/>
                  </a:lnTo>
                  <a:lnTo>
                    <a:pt x="34122" y="51859"/>
                  </a:lnTo>
                  <a:cubicBezTo>
                    <a:pt x="41723" y="61487"/>
                    <a:pt x="45440" y="66386"/>
                    <a:pt x="45609" y="66217"/>
                  </a:cubicBezTo>
                  <a:lnTo>
                    <a:pt x="45609" y="66217"/>
                  </a:lnTo>
                  <a:cubicBezTo>
                    <a:pt x="45609" y="66217"/>
                    <a:pt x="49663" y="56251"/>
                    <a:pt x="57264" y="37500"/>
                  </a:cubicBezTo>
                  <a:lnTo>
                    <a:pt x="68075" y="10642"/>
                  </a:lnTo>
                  <a:lnTo>
                    <a:pt x="86487" y="0"/>
                  </a:lnTo>
                  <a:lnTo>
                    <a:pt x="54899" y="76859"/>
                  </a:lnTo>
                  <a:lnTo>
                    <a:pt x="88683" y="118582"/>
                  </a:lnTo>
                  <a:lnTo>
                    <a:pt x="68244" y="130407"/>
                  </a:ln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178BEDC3-386A-636B-1DD3-8502F2652CD4}"/>
                </a:ext>
              </a:extLst>
            </p:cNvPr>
            <p:cNvSpPr/>
            <p:nvPr/>
          </p:nvSpPr>
          <p:spPr>
            <a:xfrm>
              <a:off x="13163220" y="3934547"/>
              <a:ext cx="62669" cy="56081"/>
            </a:xfrm>
            <a:custGeom>
              <a:avLst/>
              <a:gdLst>
                <a:gd name="connsiteX0" fmla="*/ 0 w 62669"/>
                <a:gd name="connsiteY0" fmla="*/ 56082 h 56081"/>
                <a:gd name="connsiteX1" fmla="*/ 0 w 62669"/>
                <a:gd name="connsiteY1" fmla="*/ 36318 h 56081"/>
                <a:gd name="connsiteX2" fmla="*/ 62669 w 62669"/>
                <a:gd name="connsiteY2" fmla="*/ 0 h 56081"/>
                <a:gd name="connsiteX3" fmla="*/ 62669 w 62669"/>
                <a:gd name="connsiteY3" fmla="*/ 19764 h 5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69" h="56081">
                  <a:moveTo>
                    <a:pt x="0" y="56082"/>
                  </a:moveTo>
                  <a:lnTo>
                    <a:pt x="0" y="36318"/>
                  </a:lnTo>
                  <a:lnTo>
                    <a:pt x="62669" y="0"/>
                  </a:lnTo>
                  <a:lnTo>
                    <a:pt x="62669" y="19764"/>
                  </a:ln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7E6520DD-2B45-53FA-944B-2DA36813CC79}"/>
                </a:ext>
              </a:extLst>
            </p:cNvPr>
            <p:cNvSpPr/>
            <p:nvPr/>
          </p:nvSpPr>
          <p:spPr>
            <a:xfrm>
              <a:off x="13163389" y="4232354"/>
              <a:ext cx="62500" cy="96284"/>
            </a:xfrm>
            <a:custGeom>
              <a:avLst/>
              <a:gdLst>
                <a:gd name="connsiteX0" fmla="*/ 39190 w 62500"/>
                <a:gd name="connsiteY0" fmla="*/ 53548 h 96284"/>
                <a:gd name="connsiteX1" fmla="*/ 39190 w 62500"/>
                <a:gd name="connsiteY1" fmla="*/ 87332 h 96284"/>
                <a:gd name="connsiteX2" fmla="*/ 23480 w 62500"/>
                <a:gd name="connsiteY2" fmla="*/ 96285 h 96284"/>
                <a:gd name="connsiteX3" fmla="*/ 23480 w 62500"/>
                <a:gd name="connsiteY3" fmla="*/ 62501 h 96284"/>
                <a:gd name="connsiteX4" fmla="*/ 0 w 62500"/>
                <a:gd name="connsiteY4" fmla="*/ 76014 h 96284"/>
                <a:gd name="connsiteX5" fmla="*/ 0 w 62500"/>
                <a:gd name="connsiteY5" fmla="*/ 56419 h 96284"/>
                <a:gd name="connsiteX6" fmla="*/ 23480 w 62500"/>
                <a:gd name="connsiteY6" fmla="*/ 42737 h 96284"/>
                <a:gd name="connsiteX7" fmla="*/ 23480 w 62500"/>
                <a:gd name="connsiteY7" fmla="*/ 8953 h 96284"/>
                <a:gd name="connsiteX8" fmla="*/ 39190 w 62500"/>
                <a:gd name="connsiteY8" fmla="*/ 0 h 96284"/>
                <a:gd name="connsiteX9" fmla="*/ 39190 w 62500"/>
                <a:gd name="connsiteY9" fmla="*/ 33784 h 96284"/>
                <a:gd name="connsiteX10" fmla="*/ 62500 w 62500"/>
                <a:gd name="connsiteY10" fmla="*/ 20270 h 96284"/>
                <a:gd name="connsiteX11" fmla="*/ 62500 w 62500"/>
                <a:gd name="connsiteY11" fmla="*/ 40034 h 9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500" h="96284">
                  <a:moveTo>
                    <a:pt x="39190" y="53548"/>
                  </a:moveTo>
                  <a:lnTo>
                    <a:pt x="39190" y="87332"/>
                  </a:lnTo>
                  <a:lnTo>
                    <a:pt x="23480" y="96285"/>
                  </a:lnTo>
                  <a:lnTo>
                    <a:pt x="23480" y="62501"/>
                  </a:lnTo>
                  <a:lnTo>
                    <a:pt x="0" y="76014"/>
                  </a:lnTo>
                  <a:lnTo>
                    <a:pt x="0" y="56419"/>
                  </a:lnTo>
                  <a:lnTo>
                    <a:pt x="23480" y="42737"/>
                  </a:lnTo>
                  <a:lnTo>
                    <a:pt x="23480" y="8953"/>
                  </a:lnTo>
                  <a:lnTo>
                    <a:pt x="39190" y="0"/>
                  </a:lnTo>
                  <a:lnTo>
                    <a:pt x="39190" y="33784"/>
                  </a:lnTo>
                  <a:lnTo>
                    <a:pt x="62500" y="20270"/>
                  </a:lnTo>
                  <a:lnTo>
                    <a:pt x="62500" y="40034"/>
                  </a:ln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377EBDFA-7C66-CD2A-1EE8-EC6F9BC49AF3}"/>
                </a:ext>
              </a:extLst>
            </p:cNvPr>
            <p:cNvSpPr/>
            <p:nvPr/>
          </p:nvSpPr>
          <p:spPr>
            <a:xfrm>
              <a:off x="13163220" y="4548912"/>
              <a:ext cx="62669" cy="98818"/>
            </a:xfrm>
            <a:custGeom>
              <a:avLst/>
              <a:gdLst>
                <a:gd name="connsiteX0" fmla="*/ 0 w 62669"/>
                <a:gd name="connsiteY0" fmla="*/ 55913 h 98818"/>
                <a:gd name="connsiteX1" fmla="*/ 0 w 62669"/>
                <a:gd name="connsiteY1" fmla="*/ 36149 h 98818"/>
                <a:gd name="connsiteX2" fmla="*/ 62669 w 62669"/>
                <a:gd name="connsiteY2" fmla="*/ 0 h 98818"/>
                <a:gd name="connsiteX3" fmla="*/ 62669 w 62669"/>
                <a:gd name="connsiteY3" fmla="*/ 19764 h 98818"/>
                <a:gd name="connsiteX4" fmla="*/ 0 w 62669"/>
                <a:gd name="connsiteY4" fmla="*/ 98818 h 98818"/>
                <a:gd name="connsiteX5" fmla="*/ 0 w 62669"/>
                <a:gd name="connsiteY5" fmla="*/ 79393 h 98818"/>
                <a:gd name="connsiteX6" fmla="*/ 62669 w 62669"/>
                <a:gd name="connsiteY6" fmla="*/ 43244 h 98818"/>
                <a:gd name="connsiteX7" fmla="*/ 62669 w 62669"/>
                <a:gd name="connsiteY7" fmla="*/ 62501 h 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69" h="98818">
                  <a:moveTo>
                    <a:pt x="0" y="55913"/>
                  </a:moveTo>
                  <a:lnTo>
                    <a:pt x="0" y="36149"/>
                  </a:lnTo>
                  <a:lnTo>
                    <a:pt x="62669" y="0"/>
                  </a:lnTo>
                  <a:lnTo>
                    <a:pt x="62669" y="19764"/>
                  </a:lnTo>
                  <a:close/>
                  <a:moveTo>
                    <a:pt x="0" y="98818"/>
                  </a:moveTo>
                  <a:lnTo>
                    <a:pt x="0" y="79393"/>
                  </a:lnTo>
                  <a:lnTo>
                    <a:pt x="62669" y="43244"/>
                  </a:lnTo>
                  <a:lnTo>
                    <a:pt x="62669" y="62501"/>
                  </a:ln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1D7C7B69-E51E-157D-B897-5EA870A74457}"/>
                </a:ext>
              </a:extLst>
            </p:cNvPr>
            <p:cNvSpPr/>
            <p:nvPr/>
          </p:nvSpPr>
          <p:spPr>
            <a:xfrm>
              <a:off x="12024229" y="3757742"/>
              <a:ext cx="232901" cy="279339"/>
            </a:xfrm>
            <a:custGeom>
              <a:avLst/>
              <a:gdLst>
                <a:gd name="connsiteX0" fmla="*/ 58406 w 232901"/>
                <a:gd name="connsiteY0" fmla="*/ 279340 h 279339"/>
                <a:gd name="connsiteX1" fmla="*/ 52832 w 232901"/>
                <a:gd name="connsiteY1" fmla="*/ 276806 h 279339"/>
                <a:gd name="connsiteX2" fmla="*/ 2155 w 232901"/>
                <a:gd name="connsiteY2" fmla="*/ 222414 h 279339"/>
                <a:gd name="connsiteX3" fmla="*/ 635 w 232901"/>
                <a:gd name="connsiteY3" fmla="*/ 213968 h 279339"/>
                <a:gd name="connsiteX4" fmla="*/ 51311 w 232901"/>
                <a:gd name="connsiteY4" fmla="*/ 100791 h 279339"/>
                <a:gd name="connsiteX5" fmla="*/ 54521 w 232901"/>
                <a:gd name="connsiteY5" fmla="*/ 97243 h 279339"/>
                <a:gd name="connsiteX6" fmla="*/ 221246 w 232901"/>
                <a:gd name="connsiteY6" fmla="*/ 1128 h 279339"/>
                <a:gd name="connsiteX7" fmla="*/ 229016 w 232901"/>
                <a:gd name="connsiteY7" fmla="*/ 1128 h 279339"/>
                <a:gd name="connsiteX8" fmla="*/ 232901 w 232901"/>
                <a:gd name="connsiteY8" fmla="*/ 7715 h 279339"/>
                <a:gd name="connsiteX9" fmla="*/ 232901 w 232901"/>
                <a:gd name="connsiteY9" fmla="*/ 175285 h 279339"/>
                <a:gd name="connsiteX10" fmla="*/ 229016 w 232901"/>
                <a:gd name="connsiteY10" fmla="*/ 182042 h 279339"/>
                <a:gd name="connsiteX11" fmla="*/ 62291 w 232901"/>
                <a:gd name="connsiteY11" fmla="*/ 278157 h 279339"/>
                <a:gd name="connsiteX12" fmla="*/ 58406 w 232901"/>
                <a:gd name="connsiteY12" fmla="*/ 279340 h 279339"/>
                <a:gd name="connsiteX13" fmla="*/ 16683 w 232901"/>
                <a:gd name="connsiteY13" fmla="*/ 215657 h 279339"/>
                <a:gd name="connsiteX14" fmla="*/ 59926 w 232901"/>
                <a:gd name="connsiteY14" fmla="*/ 261772 h 279339"/>
                <a:gd name="connsiteX15" fmla="*/ 217360 w 232901"/>
                <a:gd name="connsiteY15" fmla="*/ 170893 h 279339"/>
                <a:gd name="connsiteX16" fmla="*/ 217360 w 232901"/>
                <a:gd name="connsiteY16" fmla="*/ 21229 h 279339"/>
                <a:gd name="connsiteX17" fmla="*/ 64487 w 232901"/>
                <a:gd name="connsiteY17" fmla="*/ 109406 h 27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2901" h="279339">
                  <a:moveTo>
                    <a:pt x="58406" y="279340"/>
                  </a:moveTo>
                  <a:cubicBezTo>
                    <a:pt x="56278" y="279340"/>
                    <a:pt x="54234" y="278411"/>
                    <a:pt x="52832" y="276806"/>
                  </a:cubicBezTo>
                  <a:lnTo>
                    <a:pt x="2155" y="222414"/>
                  </a:lnTo>
                  <a:cubicBezTo>
                    <a:pt x="-7" y="220167"/>
                    <a:pt x="-598" y="216839"/>
                    <a:pt x="635" y="213968"/>
                  </a:cubicBezTo>
                  <a:lnTo>
                    <a:pt x="51311" y="100791"/>
                  </a:lnTo>
                  <a:cubicBezTo>
                    <a:pt x="52004" y="99304"/>
                    <a:pt x="53119" y="98071"/>
                    <a:pt x="54521" y="97243"/>
                  </a:cubicBezTo>
                  <a:lnTo>
                    <a:pt x="221246" y="1128"/>
                  </a:lnTo>
                  <a:cubicBezTo>
                    <a:pt x="223610" y="-376"/>
                    <a:pt x="226651" y="-376"/>
                    <a:pt x="229016" y="1128"/>
                  </a:cubicBezTo>
                  <a:cubicBezTo>
                    <a:pt x="231398" y="2462"/>
                    <a:pt x="232884" y="4979"/>
                    <a:pt x="232901" y="7715"/>
                  </a:cubicBezTo>
                  <a:lnTo>
                    <a:pt x="232901" y="175285"/>
                  </a:lnTo>
                  <a:cubicBezTo>
                    <a:pt x="232918" y="178072"/>
                    <a:pt x="231431" y="180657"/>
                    <a:pt x="229016" y="182042"/>
                  </a:cubicBezTo>
                  <a:lnTo>
                    <a:pt x="62291" y="278157"/>
                  </a:lnTo>
                  <a:cubicBezTo>
                    <a:pt x="61126" y="278867"/>
                    <a:pt x="59774" y="279289"/>
                    <a:pt x="58406" y="279340"/>
                  </a:cubicBezTo>
                  <a:close/>
                  <a:moveTo>
                    <a:pt x="16683" y="215657"/>
                  </a:moveTo>
                  <a:lnTo>
                    <a:pt x="59926" y="261772"/>
                  </a:lnTo>
                  <a:lnTo>
                    <a:pt x="217360" y="170893"/>
                  </a:lnTo>
                  <a:lnTo>
                    <a:pt x="217360" y="21229"/>
                  </a:lnTo>
                  <a:lnTo>
                    <a:pt x="64487" y="109406"/>
                  </a:ln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DC2F9788-562E-4B86-335F-BF5C753AD135}"/>
                </a:ext>
              </a:extLst>
            </p:cNvPr>
            <p:cNvSpPr/>
            <p:nvPr/>
          </p:nvSpPr>
          <p:spPr>
            <a:xfrm>
              <a:off x="12126529" y="3878960"/>
              <a:ext cx="61070" cy="50013"/>
            </a:xfrm>
            <a:custGeom>
              <a:avLst/>
              <a:gdLst>
                <a:gd name="connsiteX0" fmla="*/ 53404 w 61070"/>
                <a:gd name="connsiteY0" fmla="*/ 49338 h 50013"/>
                <a:gd name="connsiteX1" fmla="*/ 48843 w 61070"/>
                <a:gd name="connsiteY1" fmla="*/ 47817 h 50013"/>
                <a:gd name="connsiteX2" fmla="*/ 3065 w 61070"/>
                <a:gd name="connsiteY2" fmla="*/ 14033 h 50013"/>
                <a:gd name="connsiteX3" fmla="*/ 1545 w 61070"/>
                <a:gd name="connsiteY3" fmla="*/ 3053 h 50013"/>
                <a:gd name="connsiteX4" fmla="*/ 12356 w 61070"/>
                <a:gd name="connsiteY4" fmla="*/ 1533 h 50013"/>
                <a:gd name="connsiteX5" fmla="*/ 58134 w 61070"/>
                <a:gd name="connsiteY5" fmla="*/ 36162 h 50013"/>
                <a:gd name="connsiteX6" fmla="*/ 59384 w 61070"/>
                <a:gd name="connsiteY6" fmla="*/ 47074 h 50013"/>
                <a:gd name="connsiteX7" fmla="*/ 53404 w 61070"/>
                <a:gd name="connsiteY7" fmla="*/ 50013 h 5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070" h="50013">
                  <a:moveTo>
                    <a:pt x="53404" y="49338"/>
                  </a:moveTo>
                  <a:cubicBezTo>
                    <a:pt x="51765" y="49321"/>
                    <a:pt x="50161" y="48797"/>
                    <a:pt x="48843" y="47817"/>
                  </a:cubicBezTo>
                  <a:lnTo>
                    <a:pt x="3065" y="14033"/>
                  </a:lnTo>
                  <a:cubicBezTo>
                    <a:pt x="-330" y="11398"/>
                    <a:pt x="-1005" y="6516"/>
                    <a:pt x="1545" y="3053"/>
                  </a:cubicBezTo>
                  <a:cubicBezTo>
                    <a:pt x="4130" y="-325"/>
                    <a:pt x="8944" y="-1001"/>
                    <a:pt x="12356" y="1533"/>
                  </a:cubicBezTo>
                  <a:lnTo>
                    <a:pt x="58134" y="36162"/>
                  </a:lnTo>
                  <a:cubicBezTo>
                    <a:pt x="61495" y="38831"/>
                    <a:pt x="62053" y="43713"/>
                    <a:pt x="59384" y="47074"/>
                  </a:cubicBezTo>
                  <a:cubicBezTo>
                    <a:pt x="57931" y="48898"/>
                    <a:pt x="55735" y="49980"/>
                    <a:pt x="53404" y="50013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434147AB-CEC9-69F9-B424-BCA2AE347D62}"/>
                </a:ext>
              </a:extLst>
            </p:cNvPr>
            <p:cNvSpPr/>
            <p:nvPr/>
          </p:nvSpPr>
          <p:spPr>
            <a:xfrm>
              <a:off x="12126480" y="3851864"/>
              <a:ext cx="61276" cy="102953"/>
            </a:xfrm>
            <a:custGeom>
              <a:avLst/>
              <a:gdLst>
                <a:gd name="connsiteX0" fmla="*/ 7844 w 61276"/>
                <a:gd name="connsiteY0" fmla="*/ 102954 h 102953"/>
                <a:gd name="connsiteX1" fmla="*/ 4297 w 61276"/>
                <a:gd name="connsiteY1" fmla="*/ 101940 h 102953"/>
                <a:gd name="connsiteX2" fmla="*/ 699 w 61276"/>
                <a:gd name="connsiteY2" fmla="*/ 92058 h 102953"/>
                <a:gd name="connsiteX3" fmla="*/ 919 w 61276"/>
                <a:gd name="connsiteY3" fmla="*/ 91636 h 102953"/>
                <a:gd name="connsiteX4" fmla="*/ 46696 w 61276"/>
                <a:gd name="connsiteY4" fmla="*/ 4304 h 102953"/>
                <a:gd name="connsiteX5" fmla="*/ 56848 w 61276"/>
                <a:gd name="connsiteY5" fmla="*/ 757 h 102953"/>
                <a:gd name="connsiteX6" fmla="*/ 57169 w 61276"/>
                <a:gd name="connsiteY6" fmla="*/ 925 h 102953"/>
                <a:gd name="connsiteX7" fmla="*/ 60379 w 61276"/>
                <a:gd name="connsiteY7" fmla="*/ 11399 h 102953"/>
                <a:gd name="connsiteX8" fmla="*/ 14601 w 61276"/>
                <a:gd name="connsiteY8" fmla="*/ 98731 h 102953"/>
                <a:gd name="connsiteX9" fmla="*/ 7844 w 61276"/>
                <a:gd name="connsiteY9" fmla="*/ 102954 h 10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76" h="102953">
                  <a:moveTo>
                    <a:pt x="7844" y="102954"/>
                  </a:moveTo>
                  <a:cubicBezTo>
                    <a:pt x="6595" y="102954"/>
                    <a:pt x="5361" y="102616"/>
                    <a:pt x="4297" y="101940"/>
                  </a:cubicBezTo>
                  <a:cubicBezTo>
                    <a:pt x="581" y="100200"/>
                    <a:pt x="-1041" y="95775"/>
                    <a:pt x="699" y="92058"/>
                  </a:cubicBezTo>
                  <a:cubicBezTo>
                    <a:pt x="767" y="91923"/>
                    <a:pt x="834" y="91771"/>
                    <a:pt x="919" y="91636"/>
                  </a:cubicBezTo>
                  <a:lnTo>
                    <a:pt x="46696" y="4304"/>
                  </a:lnTo>
                  <a:cubicBezTo>
                    <a:pt x="48521" y="520"/>
                    <a:pt x="53064" y="-1068"/>
                    <a:pt x="56848" y="757"/>
                  </a:cubicBezTo>
                  <a:cubicBezTo>
                    <a:pt x="56950" y="807"/>
                    <a:pt x="57068" y="875"/>
                    <a:pt x="57169" y="925"/>
                  </a:cubicBezTo>
                  <a:cubicBezTo>
                    <a:pt x="60936" y="2936"/>
                    <a:pt x="62372" y="7615"/>
                    <a:pt x="60379" y="11399"/>
                  </a:cubicBezTo>
                  <a:lnTo>
                    <a:pt x="14601" y="98731"/>
                  </a:lnTo>
                  <a:cubicBezTo>
                    <a:pt x="13335" y="101298"/>
                    <a:pt x="10716" y="102937"/>
                    <a:pt x="7844" y="102954"/>
                  </a:cubicBezTo>
                  <a:close/>
                </a:path>
              </a:pathLst>
            </a:custGeom>
            <a:solidFill>
              <a:srgbClr val="455A64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182" name="Gráfico 1">
            <a:extLst>
              <a:ext uri="{FF2B5EF4-FFF2-40B4-BE49-F238E27FC236}">
                <a16:creationId xmlns:a16="http://schemas.microsoft.com/office/drawing/2014/main" id="{504EB415-AC48-4602-E6F2-B5F26F5F8A17}"/>
              </a:ext>
            </a:extLst>
          </p:cNvPr>
          <p:cNvGrpSpPr/>
          <p:nvPr/>
        </p:nvGrpSpPr>
        <p:grpSpPr>
          <a:xfrm>
            <a:off x="11862531" y="847007"/>
            <a:ext cx="651527" cy="1089147"/>
            <a:chOff x="11862531" y="847007"/>
            <a:chExt cx="651527" cy="1089147"/>
          </a:xfrm>
        </p:grpSpPr>
        <p:grpSp>
          <p:nvGrpSpPr>
            <p:cNvPr id="183" name="Gráfico 1">
              <a:extLst>
                <a:ext uri="{FF2B5EF4-FFF2-40B4-BE49-F238E27FC236}">
                  <a16:creationId xmlns:a16="http://schemas.microsoft.com/office/drawing/2014/main" id="{FB9D82FA-9597-2D4B-00D8-A34D394A544E}"/>
                </a:ext>
              </a:extLst>
            </p:cNvPr>
            <p:cNvGrpSpPr/>
            <p:nvPr/>
          </p:nvGrpSpPr>
          <p:grpSpPr>
            <a:xfrm>
              <a:off x="11862531" y="847007"/>
              <a:ext cx="651527" cy="1089147"/>
              <a:chOff x="11862531" y="847007"/>
              <a:chExt cx="651527" cy="1089147"/>
            </a:xfrm>
          </p:grpSpPr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6C7A4591-01D3-D05E-06ED-01352AF4D843}"/>
                  </a:ext>
                </a:extLst>
              </p:cNvPr>
              <p:cNvSpPr/>
              <p:nvPr/>
            </p:nvSpPr>
            <p:spPr>
              <a:xfrm>
                <a:off x="12106453" y="1678105"/>
                <a:ext cx="180407" cy="232286"/>
              </a:xfrm>
              <a:custGeom>
                <a:avLst/>
                <a:gdLst>
                  <a:gd name="connsiteX0" fmla="*/ 134292 w 180407"/>
                  <a:gd name="connsiteY0" fmla="*/ 0 h 232286"/>
                  <a:gd name="connsiteX1" fmla="*/ 0 w 180407"/>
                  <a:gd name="connsiteY1" fmla="*/ 78548 h 232286"/>
                  <a:gd name="connsiteX2" fmla="*/ 53210 w 180407"/>
                  <a:gd name="connsiteY2" fmla="*/ 198482 h 232286"/>
                  <a:gd name="connsiteX3" fmla="*/ 58447 w 180407"/>
                  <a:gd name="connsiteY3" fmla="*/ 204225 h 232286"/>
                  <a:gd name="connsiteX4" fmla="*/ 104562 w 180407"/>
                  <a:gd name="connsiteY4" fmla="*/ 230577 h 232286"/>
                  <a:gd name="connsiteX5" fmla="*/ 121234 w 180407"/>
                  <a:gd name="connsiteY5" fmla="*/ 226340 h 232286"/>
                  <a:gd name="connsiteX6" fmla="*/ 122467 w 180407"/>
                  <a:gd name="connsiteY6" fmla="*/ 223482 h 232286"/>
                  <a:gd name="connsiteX7" fmla="*/ 180407 w 180407"/>
                  <a:gd name="connsiteY7" fmla="*/ 27196 h 2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407" h="232286">
                    <a:moveTo>
                      <a:pt x="134292" y="0"/>
                    </a:moveTo>
                    <a:lnTo>
                      <a:pt x="0" y="78548"/>
                    </a:lnTo>
                    <a:lnTo>
                      <a:pt x="53210" y="198482"/>
                    </a:lnTo>
                    <a:cubicBezTo>
                      <a:pt x="54342" y="200874"/>
                      <a:pt x="56166" y="202872"/>
                      <a:pt x="58447" y="204225"/>
                    </a:cubicBezTo>
                    <a:lnTo>
                      <a:pt x="104562" y="230577"/>
                    </a:lnTo>
                    <a:cubicBezTo>
                      <a:pt x="110339" y="234009"/>
                      <a:pt x="117805" y="232112"/>
                      <a:pt x="121234" y="226340"/>
                    </a:cubicBezTo>
                    <a:cubicBezTo>
                      <a:pt x="121758" y="225443"/>
                      <a:pt x="122180" y="224484"/>
                      <a:pt x="122467" y="223482"/>
                    </a:cubicBezTo>
                    <a:lnTo>
                      <a:pt x="180407" y="27196"/>
                    </a:lnTo>
                    <a:close/>
                  </a:path>
                </a:pathLst>
              </a:custGeom>
              <a:solidFill>
                <a:schemeClr val="accent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8C879C40-D894-2F65-BCD6-0CEAC920E5A3}"/>
                  </a:ext>
                </a:extLst>
              </p:cNvPr>
              <p:cNvSpPr/>
              <p:nvPr/>
            </p:nvSpPr>
            <p:spPr>
              <a:xfrm>
                <a:off x="12110263" y="1670101"/>
                <a:ext cx="180407" cy="232286"/>
              </a:xfrm>
              <a:custGeom>
                <a:avLst/>
                <a:gdLst>
                  <a:gd name="connsiteX0" fmla="*/ 134292 w 180407"/>
                  <a:gd name="connsiteY0" fmla="*/ 0 h 232286"/>
                  <a:gd name="connsiteX1" fmla="*/ 0 w 180407"/>
                  <a:gd name="connsiteY1" fmla="*/ 78548 h 232286"/>
                  <a:gd name="connsiteX2" fmla="*/ 53210 w 180407"/>
                  <a:gd name="connsiteY2" fmla="*/ 198482 h 232286"/>
                  <a:gd name="connsiteX3" fmla="*/ 58447 w 180407"/>
                  <a:gd name="connsiteY3" fmla="*/ 204225 h 232286"/>
                  <a:gd name="connsiteX4" fmla="*/ 104562 w 180407"/>
                  <a:gd name="connsiteY4" fmla="*/ 230577 h 232286"/>
                  <a:gd name="connsiteX5" fmla="*/ 121234 w 180407"/>
                  <a:gd name="connsiteY5" fmla="*/ 226340 h 232286"/>
                  <a:gd name="connsiteX6" fmla="*/ 122467 w 180407"/>
                  <a:gd name="connsiteY6" fmla="*/ 223482 h 232286"/>
                  <a:gd name="connsiteX7" fmla="*/ 180407 w 180407"/>
                  <a:gd name="connsiteY7" fmla="*/ 27196 h 2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0407" h="232286">
                    <a:moveTo>
                      <a:pt x="134292" y="0"/>
                    </a:moveTo>
                    <a:lnTo>
                      <a:pt x="0" y="78548"/>
                    </a:lnTo>
                    <a:lnTo>
                      <a:pt x="53210" y="198482"/>
                    </a:lnTo>
                    <a:cubicBezTo>
                      <a:pt x="54342" y="200874"/>
                      <a:pt x="56166" y="202872"/>
                      <a:pt x="58447" y="204225"/>
                    </a:cubicBezTo>
                    <a:lnTo>
                      <a:pt x="104562" y="230577"/>
                    </a:lnTo>
                    <a:cubicBezTo>
                      <a:pt x="110339" y="234009"/>
                      <a:pt x="117805" y="232112"/>
                      <a:pt x="121234" y="226340"/>
                    </a:cubicBezTo>
                    <a:cubicBezTo>
                      <a:pt x="121758" y="225443"/>
                      <a:pt x="122180" y="224484"/>
                      <a:pt x="122467" y="223482"/>
                    </a:cubicBezTo>
                    <a:lnTo>
                      <a:pt x="180407" y="27196"/>
                    </a:lnTo>
                    <a:close/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96ACB413-D563-B7A3-6731-E5FE04583F9E}"/>
                  </a:ext>
                </a:extLst>
              </p:cNvPr>
              <p:cNvSpPr/>
              <p:nvPr/>
            </p:nvSpPr>
            <p:spPr>
              <a:xfrm>
                <a:off x="12152906" y="1704795"/>
                <a:ext cx="134291" cy="204969"/>
              </a:xfrm>
              <a:custGeom>
                <a:avLst/>
                <a:gdLst>
                  <a:gd name="connsiteX0" fmla="*/ 0 w 134291"/>
                  <a:gd name="connsiteY0" fmla="*/ 77872 h 204969"/>
                  <a:gd name="connsiteX1" fmla="*/ 53379 w 134291"/>
                  <a:gd name="connsiteY1" fmla="*/ 197806 h 204969"/>
                  <a:gd name="connsiteX2" fmla="*/ 69747 w 134291"/>
                  <a:gd name="connsiteY2" fmla="*/ 203830 h 204969"/>
                  <a:gd name="connsiteX3" fmla="*/ 76352 w 134291"/>
                  <a:gd name="connsiteY3" fmla="*/ 196286 h 204969"/>
                  <a:gd name="connsiteX4" fmla="*/ 134292 w 134291"/>
                  <a:gd name="connsiteY4" fmla="*/ 0 h 20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291" h="204969">
                    <a:moveTo>
                      <a:pt x="0" y="77872"/>
                    </a:moveTo>
                    <a:lnTo>
                      <a:pt x="53379" y="197806"/>
                    </a:lnTo>
                    <a:cubicBezTo>
                      <a:pt x="56234" y="203989"/>
                      <a:pt x="63565" y="206686"/>
                      <a:pt x="69747" y="203830"/>
                    </a:cubicBezTo>
                    <a:cubicBezTo>
                      <a:pt x="72923" y="202365"/>
                      <a:pt x="75322" y="199624"/>
                      <a:pt x="76352" y="196286"/>
                    </a:cubicBezTo>
                    <a:lnTo>
                      <a:pt x="134292" y="0"/>
                    </a:lnTo>
                    <a:close/>
                  </a:path>
                </a:pathLst>
              </a:custGeom>
              <a:solidFill>
                <a:schemeClr val="accent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185E2D1F-3713-5AD1-347C-34B6BBB5AF26}"/>
                  </a:ext>
                </a:extLst>
              </p:cNvPr>
              <p:cNvSpPr/>
              <p:nvPr/>
            </p:nvSpPr>
            <p:spPr>
              <a:xfrm>
                <a:off x="11862531" y="847510"/>
                <a:ext cx="651527" cy="1084489"/>
              </a:xfrm>
              <a:custGeom>
                <a:avLst/>
                <a:gdLst>
                  <a:gd name="connsiteX0" fmla="*/ 567573 w 651527"/>
                  <a:gd name="connsiteY0" fmla="*/ 3053 h 1084489"/>
                  <a:gd name="connsiteX1" fmla="*/ 12669 w 651527"/>
                  <a:gd name="connsiteY1" fmla="*/ 324002 h 1084489"/>
                  <a:gd name="connsiteX2" fmla="*/ 0 w 651527"/>
                  <a:gd name="connsiteY2" fmla="*/ 346131 h 1084489"/>
                  <a:gd name="connsiteX3" fmla="*/ 0 w 651527"/>
                  <a:gd name="connsiteY3" fmla="*/ 1033975 h 1084489"/>
                  <a:gd name="connsiteX4" fmla="*/ 12838 w 651527"/>
                  <a:gd name="connsiteY4" fmla="*/ 1055935 h 1084489"/>
                  <a:gd name="connsiteX5" fmla="*/ 58447 w 651527"/>
                  <a:gd name="connsiteY5" fmla="*/ 1081442 h 1084489"/>
                  <a:gd name="connsiteX6" fmla="*/ 83954 w 651527"/>
                  <a:gd name="connsiteY6" fmla="*/ 1081442 h 1084489"/>
                  <a:gd name="connsiteX7" fmla="*/ 638858 w 651527"/>
                  <a:gd name="connsiteY7" fmla="*/ 760493 h 1084489"/>
                  <a:gd name="connsiteX8" fmla="*/ 651527 w 651527"/>
                  <a:gd name="connsiteY8" fmla="*/ 738533 h 1084489"/>
                  <a:gd name="connsiteX9" fmla="*/ 651527 w 651527"/>
                  <a:gd name="connsiteY9" fmla="*/ 50351 h 1084489"/>
                  <a:gd name="connsiteX10" fmla="*/ 638858 w 651527"/>
                  <a:gd name="connsiteY10" fmla="*/ 28560 h 1084489"/>
                  <a:gd name="connsiteX11" fmla="*/ 593080 w 651527"/>
                  <a:gd name="connsiteY11" fmla="*/ 2884 h 1084489"/>
                  <a:gd name="connsiteX12" fmla="*/ 567573 w 651527"/>
                  <a:gd name="connsiteY12" fmla="*/ 3053 h 108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1527" h="1084489">
                    <a:moveTo>
                      <a:pt x="567573" y="3053"/>
                    </a:moveTo>
                    <a:lnTo>
                      <a:pt x="12669" y="324002"/>
                    </a:lnTo>
                    <a:cubicBezTo>
                      <a:pt x="5203" y="328978"/>
                      <a:pt x="507" y="337173"/>
                      <a:pt x="0" y="346131"/>
                    </a:cubicBezTo>
                    <a:lnTo>
                      <a:pt x="0" y="1033975"/>
                    </a:lnTo>
                    <a:cubicBezTo>
                      <a:pt x="490" y="1042935"/>
                      <a:pt x="5270" y="1051109"/>
                      <a:pt x="12838" y="1055935"/>
                    </a:cubicBezTo>
                    <a:lnTo>
                      <a:pt x="58447" y="1081442"/>
                    </a:lnTo>
                    <a:cubicBezTo>
                      <a:pt x="66470" y="1085505"/>
                      <a:pt x="75930" y="1085505"/>
                      <a:pt x="83954" y="1081442"/>
                    </a:cubicBezTo>
                    <a:lnTo>
                      <a:pt x="638858" y="760493"/>
                    </a:lnTo>
                    <a:cubicBezTo>
                      <a:pt x="646375" y="755648"/>
                      <a:pt x="651105" y="747469"/>
                      <a:pt x="651527" y="738533"/>
                    </a:cubicBezTo>
                    <a:lnTo>
                      <a:pt x="651527" y="50351"/>
                    </a:lnTo>
                    <a:cubicBezTo>
                      <a:pt x="651037" y="41475"/>
                      <a:pt x="646324" y="33371"/>
                      <a:pt x="638858" y="28560"/>
                    </a:cubicBezTo>
                    <a:lnTo>
                      <a:pt x="593080" y="2884"/>
                    </a:lnTo>
                    <a:cubicBezTo>
                      <a:pt x="585006" y="-1020"/>
                      <a:pt x="575597" y="-957"/>
                      <a:pt x="567573" y="305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01559D7F-8540-E4B5-0C43-AEE1FC4AE05D}"/>
                  </a:ext>
                </a:extLst>
              </p:cNvPr>
              <p:cNvSpPr/>
              <p:nvPr/>
            </p:nvSpPr>
            <p:spPr>
              <a:xfrm>
                <a:off x="11866585" y="847007"/>
                <a:ext cx="647303" cy="373661"/>
              </a:xfrm>
              <a:custGeom>
                <a:avLst/>
                <a:gdLst>
                  <a:gd name="connsiteX0" fmla="*/ 647304 w 647303"/>
                  <a:gd name="connsiteY0" fmla="*/ 48151 h 373661"/>
                  <a:gd name="connsiteX1" fmla="*/ 634804 w 647303"/>
                  <a:gd name="connsiteY1" fmla="*/ 43084 h 373661"/>
                  <a:gd name="connsiteX2" fmla="*/ 79899 w 647303"/>
                  <a:gd name="connsiteY2" fmla="*/ 364033 h 373661"/>
                  <a:gd name="connsiteX3" fmla="*/ 70947 w 647303"/>
                  <a:gd name="connsiteY3" fmla="*/ 373661 h 373661"/>
                  <a:gd name="connsiteX4" fmla="*/ 0 w 647303"/>
                  <a:gd name="connsiteY4" fmla="*/ 333120 h 373661"/>
                  <a:gd name="connsiteX5" fmla="*/ 8784 w 647303"/>
                  <a:gd name="connsiteY5" fmla="*/ 323999 h 373661"/>
                  <a:gd name="connsiteX6" fmla="*/ 563519 w 647303"/>
                  <a:gd name="connsiteY6" fmla="*/ 3049 h 373661"/>
                  <a:gd name="connsiteX7" fmla="*/ 589195 w 647303"/>
                  <a:gd name="connsiteY7" fmla="*/ 3049 h 373661"/>
                  <a:gd name="connsiteX8" fmla="*/ 634804 w 647303"/>
                  <a:gd name="connsiteY8" fmla="*/ 28556 h 373661"/>
                  <a:gd name="connsiteX9" fmla="*/ 647304 w 647303"/>
                  <a:gd name="connsiteY9" fmla="*/ 48151 h 37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7303" h="373661">
                    <a:moveTo>
                      <a:pt x="647304" y="48151"/>
                    </a:moveTo>
                    <a:cubicBezTo>
                      <a:pt x="646459" y="41732"/>
                      <a:pt x="641223" y="39367"/>
                      <a:pt x="634804" y="43084"/>
                    </a:cubicBezTo>
                    <a:lnTo>
                      <a:pt x="79899" y="364033"/>
                    </a:lnTo>
                    <a:cubicBezTo>
                      <a:pt x="76183" y="366467"/>
                      <a:pt x="73109" y="369773"/>
                      <a:pt x="70947" y="373661"/>
                    </a:cubicBezTo>
                    <a:lnTo>
                      <a:pt x="0" y="333120"/>
                    </a:lnTo>
                    <a:cubicBezTo>
                      <a:pt x="2061" y="329348"/>
                      <a:pt x="5084" y="326198"/>
                      <a:pt x="8784" y="323999"/>
                    </a:cubicBezTo>
                    <a:lnTo>
                      <a:pt x="563519" y="3049"/>
                    </a:lnTo>
                    <a:cubicBezTo>
                      <a:pt x="571594" y="-1016"/>
                      <a:pt x="581121" y="-1016"/>
                      <a:pt x="589195" y="3049"/>
                    </a:cubicBezTo>
                    <a:lnTo>
                      <a:pt x="634804" y="28556"/>
                    </a:lnTo>
                    <a:cubicBezTo>
                      <a:pt x="641611" y="32972"/>
                      <a:pt x="646172" y="40119"/>
                      <a:pt x="647304" y="48151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987AA673-5619-17F7-8BFE-2AC1BF82AFE5}"/>
                  </a:ext>
                </a:extLst>
              </p:cNvPr>
              <p:cNvSpPr/>
              <p:nvPr/>
            </p:nvSpPr>
            <p:spPr>
              <a:xfrm>
                <a:off x="11933309" y="888169"/>
                <a:ext cx="580242" cy="1042691"/>
              </a:xfrm>
              <a:custGeom>
                <a:avLst/>
                <a:gdLst>
                  <a:gd name="connsiteX0" fmla="*/ 0 w 580242"/>
                  <a:gd name="connsiteY0" fmla="*/ 1033351 h 1042691"/>
                  <a:gd name="connsiteX1" fmla="*/ 0 w 580242"/>
                  <a:gd name="connsiteY1" fmla="*/ 344830 h 1042691"/>
                  <a:gd name="connsiteX2" fmla="*/ 12669 w 580242"/>
                  <a:gd name="connsiteY2" fmla="*/ 322702 h 1042691"/>
                  <a:gd name="connsiteX3" fmla="*/ 567573 w 580242"/>
                  <a:gd name="connsiteY3" fmla="*/ 1752 h 1042691"/>
                  <a:gd name="connsiteX4" fmla="*/ 580243 w 580242"/>
                  <a:gd name="connsiteY4" fmla="*/ 9016 h 1042691"/>
                  <a:gd name="connsiteX5" fmla="*/ 580243 w 580242"/>
                  <a:gd name="connsiteY5" fmla="*/ 698381 h 1042691"/>
                  <a:gd name="connsiteX6" fmla="*/ 567573 w 580242"/>
                  <a:gd name="connsiteY6" fmla="*/ 720341 h 1042691"/>
                  <a:gd name="connsiteX7" fmla="*/ 12669 w 580242"/>
                  <a:gd name="connsiteY7" fmla="*/ 1041290 h 1042691"/>
                  <a:gd name="connsiteX8" fmla="*/ 0 w 580242"/>
                  <a:gd name="connsiteY8" fmla="*/ 1033351 h 1042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0242" h="1042691">
                    <a:moveTo>
                      <a:pt x="0" y="1033351"/>
                    </a:moveTo>
                    <a:lnTo>
                      <a:pt x="0" y="344830"/>
                    </a:lnTo>
                    <a:cubicBezTo>
                      <a:pt x="507" y="335872"/>
                      <a:pt x="5203" y="327678"/>
                      <a:pt x="12669" y="322702"/>
                    </a:cubicBezTo>
                    <a:lnTo>
                      <a:pt x="567573" y="1752"/>
                    </a:lnTo>
                    <a:cubicBezTo>
                      <a:pt x="574668" y="-2302"/>
                      <a:pt x="580243" y="908"/>
                      <a:pt x="580243" y="9016"/>
                    </a:cubicBezTo>
                    <a:lnTo>
                      <a:pt x="580243" y="698381"/>
                    </a:lnTo>
                    <a:cubicBezTo>
                      <a:pt x="579820" y="707317"/>
                      <a:pt x="575090" y="715496"/>
                      <a:pt x="567573" y="720341"/>
                    </a:cubicBezTo>
                    <a:lnTo>
                      <a:pt x="12669" y="1041290"/>
                    </a:lnTo>
                    <a:cubicBezTo>
                      <a:pt x="6250" y="1044837"/>
                      <a:pt x="0" y="1041459"/>
                      <a:pt x="0" y="103335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A9D893DB-0D4B-1AA6-4F47-A8D3C92A459A}"/>
                  </a:ext>
                </a:extLst>
              </p:cNvPr>
              <p:cNvSpPr/>
              <p:nvPr/>
            </p:nvSpPr>
            <p:spPr>
              <a:xfrm>
                <a:off x="11871583" y="1184249"/>
                <a:ext cx="83953" cy="751905"/>
              </a:xfrm>
              <a:custGeom>
                <a:avLst/>
                <a:gdLst>
                  <a:gd name="connsiteX0" fmla="*/ 83954 w 83953"/>
                  <a:gd name="connsiteY0" fmla="*/ 748994 h 751905"/>
                  <a:gd name="connsiteX1" fmla="*/ 58447 w 83953"/>
                  <a:gd name="connsiteY1" fmla="*/ 748994 h 751905"/>
                  <a:gd name="connsiteX2" fmla="*/ 12838 w 83953"/>
                  <a:gd name="connsiteY2" fmla="*/ 723318 h 751905"/>
                  <a:gd name="connsiteX3" fmla="*/ 0 w 83953"/>
                  <a:gd name="connsiteY3" fmla="*/ 701358 h 751905"/>
                  <a:gd name="connsiteX4" fmla="*/ 0 w 83953"/>
                  <a:gd name="connsiteY4" fmla="*/ 13007 h 751905"/>
                  <a:gd name="connsiteX5" fmla="*/ 4054 w 83953"/>
                  <a:gd name="connsiteY5" fmla="*/ 0 h 751905"/>
                  <a:gd name="connsiteX6" fmla="*/ 75001 w 83953"/>
                  <a:gd name="connsiteY6" fmla="*/ 40541 h 751905"/>
                  <a:gd name="connsiteX7" fmla="*/ 70778 w 83953"/>
                  <a:gd name="connsiteY7" fmla="*/ 53041 h 751905"/>
                  <a:gd name="connsiteX8" fmla="*/ 70778 w 83953"/>
                  <a:gd name="connsiteY8" fmla="*/ 741562 h 751905"/>
                  <a:gd name="connsiteX9" fmla="*/ 83954 w 83953"/>
                  <a:gd name="connsiteY9" fmla="*/ 748994 h 75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953" h="751905">
                    <a:moveTo>
                      <a:pt x="83954" y="748994"/>
                    </a:moveTo>
                    <a:cubicBezTo>
                      <a:pt x="75896" y="752876"/>
                      <a:pt x="66504" y="752876"/>
                      <a:pt x="58447" y="748994"/>
                    </a:cubicBezTo>
                    <a:lnTo>
                      <a:pt x="12838" y="723318"/>
                    </a:lnTo>
                    <a:cubicBezTo>
                      <a:pt x="5254" y="718512"/>
                      <a:pt x="473" y="710326"/>
                      <a:pt x="0" y="701358"/>
                    </a:cubicBezTo>
                    <a:lnTo>
                      <a:pt x="0" y="13007"/>
                    </a:lnTo>
                    <a:cubicBezTo>
                      <a:pt x="152" y="8384"/>
                      <a:pt x="1554" y="3889"/>
                      <a:pt x="4054" y="0"/>
                    </a:cubicBezTo>
                    <a:lnTo>
                      <a:pt x="75001" y="40541"/>
                    </a:lnTo>
                    <a:cubicBezTo>
                      <a:pt x="72484" y="44250"/>
                      <a:pt x="71031" y="48570"/>
                      <a:pt x="70778" y="53041"/>
                    </a:cubicBezTo>
                    <a:lnTo>
                      <a:pt x="70778" y="741562"/>
                    </a:lnTo>
                    <a:cubicBezTo>
                      <a:pt x="70778" y="748994"/>
                      <a:pt x="76521" y="753217"/>
                      <a:pt x="83954" y="748994"/>
                    </a:cubicBezTo>
                    <a:close/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43FA9657-FCA7-BC89-5D95-BFE213A38C53}"/>
                </a:ext>
              </a:extLst>
            </p:cNvPr>
            <p:cNvSpPr/>
            <p:nvPr/>
          </p:nvSpPr>
          <p:spPr>
            <a:xfrm>
              <a:off x="12012364" y="1062289"/>
              <a:ext cx="426017" cy="680048"/>
            </a:xfrm>
            <a:custGeom>
              <a:avLst/>
              <a:gdLst>
                <a:gd name="connsiteX0" fmla="*/ 154394 w 426017"/>
                <a:gd name="connsiteY0" fmla="*/ 207197 h 680048"/>
                <a:gd name="connsiteX1" fmla="*/ 155407 w 426017"/>
                <a:gd name="connsiteY1" fmla="*/ 242839 h 680048"/>
                <a:gd name="connsiteX2" fmla="*/ 154394 w 426017"/>
                <a:gd name="connsiteY2" fmla="*/ 277975 h 680048"/>
                <a:gd name="connsiteX3" fmla="*/ 131421 w 426017"/>
                <a:gd name="connsiteY3" fmla="*/ 360746 h 680048"/>
                <a:gd name="connsiteX4" fmla="*/ 77704 w 426017"/>
                <a:gd name="connsiteY4" fmla="*/ 417672 h 680048"/>
                <a:gd name="connsiteX5" fmla="*/ 23987 w 426017"/>
                <a:gd name="connsiteY5" fmla="*/ 422740 h 680048"/>
                <a:gd name="connsiteX6" fmla="*/ 1014 w 426017"/>
                <a:gd name="connsiteY6" fmla="*/ 366489 h 680048"/>
                <a:gd name="connsiteX7" fmla="*/ 0 w 426017"/>
                <a:gd name="connsiteY7" fmla="*/ 332705 h 680048"/>
                <a:gd name="connsiteX8" fmla="*/ 1014 w 426017"/>
                <a:gd name="connsiteY8" fmla="*/ 296049 h 680048"/>
                <a:gd name="connsiteX9" fmla="*/ 22298 w 426017"/>
                <a:gd name="connsiteY9" fmla="*/ 212940 h 680048"/>
                <a:gd name="connsiteX10" fmla="*/ 77197 w 426017"/>
                <a:gd name="connsiteY10" fmla="*/ 155338 h 680048"/>
                <a:gd name="connsiteX11" fmla="*/ 132096 w 426017"/>
                <a:gd name="connsiteY11" fmla="*/ 149426 h 680048"/>
                <a:gd name="connsiteX12" fmla="*/ 154394 w 426017"/>
                <a:gd name="connsiteY12" fmla="*/ 207197 h 680048"/>
                <a:gd name="connsiteX13" fmla="*/ 289530 w 426017"/>
                <a:gd name="connsiteY13" fmla="*/ 52972 h 680048"/>
                <a:gd name="connsiteX14" fmla="*/ 296456 w 426017"/>
                <a:gd name="connsiteY14" fmla="*/ 38783 h 680048"/>
                <a:gd name="connsiteX15" fmla="*/ 306591 w 426017"/>
                <a:gd name="connsiteY15" fmla="*/ 29323 h 680048"/>
                <a:gd name="connsiteX16" fmla="*/ 355240 w 426017"/>
                <a:gd name="connsiteY16" fmla="*/ 1789 h 680048"/>
                <a:gd name="connsiteX17" fmla="*/ 363517 w 426017"/>
                <a:gd name="connsiteY17" fmla="*/ 945 h 680048"/>
                <a:gd name="connsiteX18" fmla="*/ 366558 w 426017"/>
                <a:gd name="connsiteY18" fmla="*/ 9729 h 680048"/>
                <a:gd name="connsiteX19" fmla="*/ 366558 w 426017"/>
                <a:gd name="connsiteY19" fmla="*/ 13614 h 680048"/>
                <a:gd name="connsiteX20" fmla="*/ 365207 w 426017"/>
                <a:gd name="connsiteY20" fmla="*/ 18850 h 680048"/>
                <a:gd name="connsiteX21" fmla="*/ 130745 w 426017"/>
                <a:gd name="connsiteY21" fmla="*/ 626796 h 680048"/>
                <a:gd name="connsiteX22" fmla="*/ 123988 w 426017"/>
                <a:gd name="connsiteY22" fmla="*/ 640816 h 680048"/>
                <a:gd name="connsiteX23" fmla="*/ 113684 w 426017"/>
                <a:gd name="connsiteY23" fmla="*/ 650445 h 680048"/>
                <a:gd name="connsiteX24" fmla="*/ 64528 w 426017"/>
                <a:gd name="connsiteY24" fmla="*/ 678823 h 680048"/>
                <a:gd name="connsiteX25" fmla="*/ 56251 w 426017"/>
                <a:gd name="connsiteY25" fmla="*/ 678823 h 680048"/>
                <a:gd name="connsiteX26" fmla="*/ 53210 w 426017"/>
                <a:gd name="connsiteY26" fmla="*/ 670039 h 680048"/>
                <a:gd name="connsiteX27" fmla="*/ 53210 w 426017"/>
                <a:gd name="connsiteY27" fmla="*/ 665985 h 680048"/>
                <a:gd name="connsiteX28" fmla="*/ 54562 w 426017"/>
                <a:gd name="connsiteY28" fmla="*/ 660918 h 680048"/>
                <a:gd name="connsiteX29" fmla="*/ 63008 w 426017"/>
                <a:gd name="connsiteY29" fmla="*/ 335070 h 680048"/>
                <a:gd name="connsiteX30" fmla="*/ 67062 w 426017"/>
                <a:gd name="connsiteY30" fmla="*/ 353144 h 680048"/>
                <a:gd name="connsiteX31" fmla="*/ 78379 w 426017"/>
                <a:gd name="connsiteY31" fmla="*/ 354665 h 680048"/>
                <a:gd name="connsiteX32" fmla="*/ 89866 w 426017"/>
                <a:gd name="connsiteY32" fmla="*/ 339631 h 680048"/>
                <a:gd name="connsiteX33" fmla="*/ 93920 w 426017"/>
                <a:gd name="connsiteY33" fmla="*/ 316995 h 680048"/>
                <a:gd name="connsiteX34" fmla="*/ 93920 w 426017"/>
                <a:gd name="connsiteY34" fmla="*/ 238278 h 680048"/>
                <a:gd name="connsiteX35" fmla="*/ 89866 w 426017"/>
                <a:gd name="connsiteY35" fmla="*/ 221386 h 680048"/>
                <a:gd name="connsiteX36" fmla="*/ 78548 w 426017"/>
                <a:gd name="connsiteY36" fmla="*/ 220035 h 680048"/>
                <a:gd name="connsiteX37" fmla="*/ 67231 w 426017"/>
                <a:gd name="connsiteY37" fmla="*/ 234562 h 680048"/>
                <a:gd name="connsiteX38" fmla="*/ 63176 w 426017"/>
                <a:gd name="connsiteY38" fmla="*/ 257197 h 680048"/>
                <a:gd name="connsiteX39" fmla="*/ 62332 w 426017"/>
                <a:gd name="connsiteY39" fmla="*/ 335070 h 680048"/>
                <a:gd name="connsiteX40" fmla="*/ 425004 w 426017"/>
                <a:gd name="connsiteY40" fmla="*/ 309563 h 680048"/>
                <a:gd name="connsiteX41" fmla="*/ 426018 w 426017"/>
                <a:gd name="connsiteY41" fmla="*/ 345036 h 680048"/>
                <a:gd name="connsiteX42" fmla="*/ 425004 w 426017"/>
                <a:gd name="connsiteY42" fmla="*/ 380341 h 680048"/>
                <a:gd name="connsiteX43" fmla="*/ 402031 w 426017"/>
                <a:gd name="connsiteY43" fmla="*/ 463112 h 680048"/>
                <a:gd name="connsiteX44" fmla="*/ 348315 w 426017"/>
                <a:gd name="connsiteY44" fmla="*/ 520038 h 680048"/>
                <a:gd name="connsiteX45" fmla="*/ 294598 w 426017"/>
                <a:gd name="connsiteY45" fmla="*/ 525106 h 680048"/>
                <a:gd name="connsiteX46" fmla="*/ 271624 w 426017"/>
                <a:gd name="connsiteY46" fmla="*/ 468855 h 680048"/>
                <a:gd name="connsiteX47" fmla="*/ 270780 w 426017"/>
                <a:gd name="connsiteY47" fmla="*/ 435071 h 680048"/>
                <a:gd name="connsiteX48" fmla="*/ 271624 w 426017"/>
                <a:gd name="connsiteY48" fmla="*/ 398415 h 680048"/>
                <a:gd name="connsiteX49" fmla="*/ 292571 w 426017"/>
                <a:gd name="connsiteY49" fmla="*/ 315137 h 680048"/>
                <a:gd name="connsiteX50" fmla="*/ 347470 w 426017"/>
                <a:gd name="connsiteY50" fmla="*/ 257704 h 680048"/>
                <a:gd name="connsiteX51" fmla="*/ 402369 w 426017"/>
                <a:gd name="connsiteY51" fmla="*/ 251792 h 680048"/>
                <a:gd name="connsiteX52" fmla="*/ 424329 w 426017"/>
                <a:gd name="connsiteY52" fmla="*/ 309563 h 680048"/>
                <a:gd name="connsiteX53" fmla="*/ 332943 w 426017"/>
                <a:gd name="connsiteY53" fmla="*/ 437436 h 680048"/>
                <a:gd name="connsiteX54" fmla="*/ 336997 w 426017"/>
                <a:gd name="connsiteY54" fmla="*/ 455510 h 680048"/>
                <a:gd name="connsiteX55" fmla="*/ 348315 w 426017"/>
                <a:gd name="connsiteY55" fmla="*/ 456862 h 680048"/>
                <a:gd name="connsiteX56" fmla="*/ 359801 w 426017"/>
                <a:gd name="connsiteY56" fmla="*/ 442334 h 680048"/>
                <a:gd name="connsiteX57" fmla="*/ 363686 w 426017"/>
                <a:gd name="connsiteY57" fmla="*/ 419699 h 680048"/>
                <a:gd name="connsiteX58" fmla="*/ 363686 w 426017"/>
                <a:gd name="connsiteY58" fmla="*/ 340982 h 680048"/>
                <a:gd name="connsiteX59" fmla="*/ 359801 w 426017"/>
                <a:gd name="connsiteY59" fmla="*/ 322908 h 680048"/>
                <a:gd name="connsiteX60" fmla="*/ 348315 w 426017"/>
                <a:gd name="connsiteY60" fmla="*/ 321387 h 680048"/>
                <a:gd name="connsiteX61" fmla="*/ 336997 w 426017"/>
                <a:gd name="connsiteY61" fmla="*/ 336083 h 680048"/>
                <a:gd name="connsiteX62" fmla="*/ 332943 w 426017"/>
                <a:gd name="connsiteY62" fmla="*/ 358719 h 680048"/>
                <a:gd name="connsiteX63" fmla="*/ 332267 w 426017"/>
                <a:gd name="connsiteY63" fmla="*/ 437436 h 68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26017" h="680048">
                  <a:moveTo>
                    <a:pt x="154394" y="207197"/>
                  </a:moveTo>
                  <a:cubicBezTo>
                    <a:pt x="154394" y="220542"/>
                    <a:pt x="155407" y="232366"/>
                    <a:pt x="155407" y="242839"/>
                  </a:cubicBezTo>
                  <a:cubicBezTo>
                    <a:pt x="155407" y="253312"/>
                    <a:pt x="155407" y="264968"/>
                    <a:pt x="154394" y="277975"/>
                  </a:cubicBezTo>
                  <a:cubicBezTo>
                    <a:pt x="153110" y="306950"/>
                    <a:pt x="145255" y="335254"/>
                    <a:pt x="131421" y="360746"/>
                  </a:cubicBezTo>
                  <a:cubicBezTo>
                    <a:pt x="119190" y="384366"/>
                    <a:pt x="100576" y="404086"/>
                    <a:pt x="77704" y="417672"/>
                  </a:cubicBezTo>
                  <a:cubicBezTo>
                    <a:pt x="55575" y="430341"/>
                    <a:pt x="37669" y="432199"/>
                    <a:pt x="23987" y="422740"/>
                  </a:cubicBezTo>
                  <a:cubicBezTo>
                    <a:pt x="10304" y="413280"/>
                    <a:pt x="2534" y="394699"/>
                    <a:pt x="1014" y="366489"/>
                  </a:cubicBezTo>
                  <a:cubicBezTo>
                    <a:pt x="1014" y="354158"/>
                    <a:pt x="0" y="342840"/>
                    <a:pt x="0" y="332705"/>
                  </a:cubicBezTo>
                  <a:cubicBezTo>
                    <a:pt x="0" y="322570"/>
                    <a:pt x="0" y="310070"/>
                    <a:pt x="1014" y="296049"/>
                  </a:cubicBezTo>
                  <a:cubicBezTo>
                    <a:pt x="1706" y="267088"/>
                    <a:pt x="8970" y="238665"/>
                    <a:pt x="22298" y="212940"/>
                  </a:cubicBezTo>
                  <a:cubicBezTo>
                    <a:pt x="34696" y="188874"/>
                    <a:pt x="53751" y="168879"/>
                    <a:pt x="77197" y="155338"/>
                  </a:cubicBezTo>
                  <a:cubicBezTo>
                    <a:pt x="100508" y="141825"/>
                    <a:pt x="118920" y="139966"/>
                    <a:pt x="132096" y="149426"/>
                  </a:cubicBezTo>
                  <a:cubicBezTo>
                    <a:pt x="145272" y="158886"/>
                    <a:pt x="153042" y="178311"/>
                    <a:pt x="154394" y="207197"/>
                  </a:cubicBezTo>
                  <a:close/>
                  <a:moveTo>
                    <a:pt x="289530" y="52972"/>
                  </a:moveTo>
                  <a:cubicBezTo>
                    <a:pt x="291439" y="48055"/>
                    <a:pt x="293753" y="43307"/>
                    <a:pt x="296456" y="38783"/>
                  </a:cubicBezTo>
                  <a:cubicBezTo>
                    <a:pt x="299024" y="34854"/>
                    <a:pt x="302503" y="31607"/>
                    <a:pt x="306591" y="29323"/>
                  </a:cubicBezTo>
                  <a:lnTo>
                    <a:pt x="355240" y="1789"/>
                  </a:lnTo>
                  <a:cubicBezTo>
                    <a:pt x="358619" y="-238"/>
                    <a:pt x="361322" y="-575"/>
                    <a:pt x="363517" y="945"/>
                  </a:cubicBezTo>
                  <a:cubicBezTo>
                    <a:pt x="365865" y="3224"/>
                    <a:pt x="366997" y="6484"/>
                    <a:pt x="366558" y="9729"/>
                  </a:cubicBezTo>
                  <a:cubicBezTo>
                    <a:pt x="366693" y="11021"/>
                    <a:pt x="366693" y="12322"/>
                    <a:pt x="366558" y="13614"/>
                  </a:cubicBezTo>
                  <a:cubicBezTo>
                    <a:pt x="366558" y="15303"/>
                    <a:pt x="366558" y="16992"/>
                    <a:pt x="365207" y="18850"/>
                  </a:cubicBezTo>
                  <a:lnTo>
                    <a:pt x="130745" y="626796"/>
                  </a:lnTo>
                  <a:cubicBezTo>
                    <a:pt x="128920" y="631667"/>
                    <a:pt x="126674" y="636360"/>
                    <a:pt x="123988" y="640816"/>
                  </a:cubicBezTo>
                  <a:cubicBezTo>
                    <a:pt x="121471" y="644880"/>
                    <a:pt x="117907" y="648203"/>
                    <a:pt x="113684" y="650445"/>
                  </a:cubicBezTo>
                  <a:lnTo>
                    <a:pt x="64528" y="678823"/>
                  </a:lnTo>
                  <a:cubicBezTo>
                    <a:pt x="62011" y="680457"/>
                    <a:pt x="58768" y="680457"/>
                    <a:pt x="56251" y="678823"/>
                  </a:cubicBezTo>
                  <a:cubicBezTo>
                    <a:pt x="53937" y="676516"/>
                    <a:pt x="52822" y="673279"/>
                    <a:pt x="53210" y="670039"/>
                  </a:cubicBezTo>
                  <a:cubicBezTo>
                    <a:pt x="53092" y="668692"/>
                    <a:pt x="53092" y="667333"/>
                    <a:pt x="53210" y="665985"/>
                  </a:cubicBezTo>
                  <a:cubicBezTo>
                    <a:pt x="53447" y="664246"/>
                    <a:pt x="53903" y="662543"/>
                    <a:pt x="54562" y="660918"/>
                  </a:cubicBezTo>
                  <a:close/>
                  <a:moveTo>
                    <a:pt x="63008" y="335070"/>
                  </a:moveTo>
                  <a:cubicBezTo>
                    <a:pt x="62940" y="341328"/>
                    <a:pt x="64325" y="347518"/>
                    <a:pt x="67062" y="353144"/>
                  </a:cubicBezTo>
                  <a:cubicBezTo>
                    <a:pt x="69258" y="357198"/>
                    <a:pt x="72974" y="357705"/>
                    <a:pt x="78379" y="354665"/>
                  </a:cubicBezTo>
                  <a:cubicBezTo>
                    <a:pt x="83987" y="351298"/>
                    <a:pt x="88092" y="345921"/>
                    <a:pt x="89866" y="339631"/>
                  </a:cubicBezTo>
                  <a:cubicBezTo>
                    <a:pt x="92349" y="332335"/>
                    <a:pt x="93717" y="324701"/>
                    <a:pt x="93920" y="316995"/>
                  </a:cubicBezTo>
                  <a:cubicBezTo>
                    <a:pt x="95102" y="289123"/>
                    <a:pt x="95102" y="262941"/>
                    <a:pt x="93920" y="238278"/>
                  </a:cubicBezTo>
                  <a:cubicBezTo>
                    <a:pt x="93819" y="232420"/>
                    <a:pt x="92433" y="226655"/>
                    <a:pt x="89866" y="221386"/>
                  </a:cubicBezTo>
                  <a:cubicBezTo>
                    <a:pt x="87670" y="217332"/>
                    <a:pt x="83954" y="216825"/>
                    <a:pt x="78548" y="220035"/>
                  </a:cubicBezTo>
                  <a:cubicBezTo>
                    <a:pt x="73058" y="223248"/>
                    <a:pt x="69004" y="228449"/>
                    <a:pt x="67231" y="234562"/>
                  </a:cubicBezTo>
                  <a:cubicBezTo>
                    <a:pt x="64764" y="241863"/>
                    <a:pt x="63396" y="249493"/>
                    <a:pt x="63176" y="257197"/>
                  </a:cubicBezTo>
                  <a:cubicBezTo>
                    <a:pt x="61149" y="282367"/>
                    <a:pt x="61149" y="308549"/>
                    <a:pt x="62332" y="335070"/>
                  </a:cubicBezTo>
                  <a:close/>
                  <a:moveTo>
                    <a:pt x="425004" y="309563"/>
                  </a:moveTo>
                  <a:cubicBezTo>
                    <a:pt x="425004" y="322739"/>
                    <a:pt x="426018" y="334732"/>
                    <a:pt x="426018" y="345036"/>
                  </a:cubicBezTo>
                  <a:cubicBezTo>
                    <a:pt x="426018" y="355340"/>
                    <a:pt x="426018" y="367334"/>
                    <a:pt x="425004" y="380341"/>
                  </a:cubicBezTo>
                  <a:cubicBezTo>
                    <a:pt x="423788" y="409326"/>
                    <a:pt x="415917" y="437644"/>
                    <a:pt x="402031" y="463112"/>
                  </a:cubicBezTo>
                  <a:cubicBezTo>
                    <a:pt x="389801" y="486732"/>
                    <a:pt x="371186" y="506452"/>
                    <a:pt x="348315" y="520038"/>
                  </a:cubicBezTo>
                  <a:cubicBezTo>
                    <a:pt x="326355" y="532763"/>
                    <a:pt x="308449" y="534452"/>
                    <a:pt x="294598" y="525106"/>
                  </a:cubicBezTo>
                  <a:cubicBezTo>
                    <a:pt x="280915" y="515815"/>
                    <a:pt x="273314" y="497065"/>
                    <a:pt x="271624" y="468855"/>
                  </a:cubicBezTo>
                  <a:cubicBezTo>
                    <a:pt x="271624" y="456524"/>
                    <a:pt x="270780" y="445206"/>
                    <a:pt x="270780" y="435071"/>
                  </a:cubicBezTo>
                  <a:cubicBezTo>
                    <a:pt x="270780" y="424936"/>
                    <a:pt x="270780" y="412436"/>
                    <a:pt x="271624" y="398415"/>
                  </a:cubicBezTo>
                  <a:cubicBezTo>
                    <a:pt x="272283" y="369438"/>
                    <a:pt x="279446" y="340980"/>
                    <a:pt x="292571" y="315137"/>
                  </a:cubicBezTo>
                  <a:cubicBezTo>
                    <a:pt x="305020" y="291150"/>
                    <a:pt x="324074" y="271223"/>
                    <a:pt x="347470" y="257704"/>
                  </a:cubicBezTo>
                  <a:cubicBezTo>
                    <a:pt x="370950" y="244190"/>
                    <a:pt x="389193" y="242163"/>
                    <a:pt x="402369" y="251792"/>
                  </a:cubicBezTo>
                  <a:cubicBezTo>
                    <a:pt x="415545" y="261420"/>
                    <a:pt x="423146" y="280677"/>
                    <a:pt x="424329" y="309563"/>
                  </a:cubicBezTo>
                  <a:close/>
                  <a:moveTo>
                    <a:pt x="332943" y="437436"/>
                  </a:moveTo>
                  <a:cubicBezTo>
                    <a:pt x="333044" y="443676"/>
                    <a:pt x="334412" y="449828"/>
                    <a:pt x="336997" y="455510"/>
                  </a:cubicBezTo>
                  <a:cubicBezTo>
                    <a:pt x="339193" y="459564"/>
                    <a:pt x="343078" y="460071"/>
                    <a:pt x="348315" y="456862"/>
                  </a:cubicBezTo>
                  <a:cubicBezTo>
                    <a:pt x="353804" y="453605"/>
                    <a:pt x="357892" y="448429"/>
                    <a:pt x="359801" y="442334"/>
                  </a:cubicBezTo>
                  <a:cubicBezTo>
                    <a:pt x="362132" y="435005"/>
                    <a:pt x="363450" y="427387"/>
                    <a:pt x="363686" y="419699"/>
                  </a:cubicBezTo>
                  <a:cubicBezTo>
                    <a:pt x="365038" y="393477"/>
                    <a:pt x="365038" y="367204"/>
                    <a:pt x="363686" y="340982"/>
                  </a:cubicBezTo>
                  <a:cubicBezTo>
                    <a:pt x="363720" y="334747"/>
                    <a:pt x="362386" y="328578"/>
                    <a:pt x="359801" y="322908"/>
                  </a:cubicBezTo>
                  <a:cubicBezTo>
                    <a:pt x="357436" y="318853"/>
                    <a:pt x="353720" y="318347"/>
                    <a:pt x="348315" y="321387"/>
                  </a:cubicBezTo>
                  <a:cubicBezTo>
                    <a:pt x="342892" y="324764"/>
                    <a:pt x="338872" y="329982"/>
                    <a:pt x="336997" y="336083"/>
                  </a:cubicBezTo>
                  <a:cubicBezTo>
                    <a:pt x="334666" y="343421"/>
                    <a:pt x="333314" y="351029"/>
                    <a:pt x="332943" y="358719"/>
                  </a:cubicBezTo>
                  <a:cubicBezTo>
                    <a:pt x="331085" y="384732"/>
                    <a:pt x="331085" y="410915"/>
                    <a:pt x="332267" y="437436"/>
                  </a:cubicBezTo>
                  <a:close/>
                </a:path>
              </a:pathLst>
            </a:custGeom>
            <a:solidFill>
              <a:srgbClr val="FAFAFA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192" name="Gráfico 1">
            <a:extLst>
              <a:ext uri="{FF2B5EF4-FFF2-40B4-BE49-F238E27FC236}">
                <a16:creationId xmlns:a16="http://schemas.microsoft.com/office/drawing/2014/main" id="{824D9A66-C625-089C-52BD-455AE9A0EC5B}"/>
              </a:ext>
            </a:extLst>
          </p:cNvPr>
          <p:cNvGrpSpPr/>
          <p:nvPr/>
        </p:nvGrpSpPr>
        <p:grpSpPr>
          <a:xfrm>
            <a:off x="13966268" y="79842"/>
            <a:ext cx="2486005" cy="5313081"/>
            <a:chOff x="13718462" y="777746"/>
            <a:chExt cx="2486005" cy="5313081"/>
          </a:xfrm>
        </p:grpSpPr>
        <p:grpSp>
          <p:nvGrpSpPr>
            <p:cNvPr id="193" name="Gráfico 1">
              <a:extLst>
                <a:ext uri="{FF2B5EF4-FFF2-40B4-BE49-F238E27FC236}">
                  <a16:creationId xmlns:a16="http://schemas.microsoft.com/office/drawing/2014/main" id="{B31D48AD-7445-597B-46AF-E535DBFC31C0}"/>
                </a:ext>
              </a:extLst>
            </p:cNvPr>
            <p:cNvGrpSpPr/>
            <p:nvPr/>
          </p:nvGrpSpPr>
          <p:grpSpPr>
            <a:xfrm>
              <a:off x="13718462" y="777746"/>
              <a:ext cx="2486005" cy="5313081"/>
              <a:chOff x="13718462" y="777746"/>
              <a:chExt cx="2486005" cy="5313081"/>
            </a:xfrm>
          </p:grpSpPr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C2E1D6E9-13BC-0BDB-E2D7-849EA9B4149D}"/>
                  </a:ext>
                </a:extLst>
              </p:cNvPr>
              <p:cNvSpPr/>
              <p:nvPr/>
            </p:nvSpPr>
            <p:spPr>
              <a:xfrm>
                <a:off x="13718631" y="778142"/>
                <a:ext cx="2485836" cy="5312685"/>
              </a:xfrm>
              <a:custGeom>
                <a:avLst/>
                <a:gdLst>
                  <a:gd name="connsiteX0" fmla="*/ 138177 w 2485836"/>
                  <a:gd name="connsiteY0" fmla="*/ 9921 h 5312685"/>
                  <a:gd name="connsiteX1" fmla="*/ 2442761 w 2485836"/>
                  <a:gd name="connsiteY1" fmla="*/ 1338819 h 5312685"/>
                  <a:gd name="connsiteX2" fmla="*/ 2485836 w 2485836"/>
                  <a:gd name="connsiteY2" fmla="*/ 1413482 h 5312685"/>
                  <a:gd name="connsiteX3" fmla="*/ 2485836 w 2485836"/>
                  <a:gd name="connsiteY3" fmla="*/ 5222981 h 5312685"/>
                  <a:gd name="connsiteX4" fmla="*/ 2442761 w 2485836"/>
                  <a:gd name="connsiteY4" fmla="*/ 5297475 h 5312685"/>
                  <a:gd name="connsiteX5" fmla="*/ 2433978 w 2485836"/>
                  <a:gd name="connsiteY5" fmla="*/ 5302374 h 5312685"/>
                  <a:gd name="connsiteX6" fmla="*/ 2347659 w 2485836"/>
                  <a:gd name="connsiteY6" fmla="*/ 5302374 h 5312685"/>
                  <a:gd name="connsiteX7" fmla="*/ 43075 w 2485836"/>
                  <a:gd name="connsiteY7" fmla="*/ 3971617 h 5312685"/>
                  <a:gd name="connsiteX8" fmla="*/ 0 w 2485836"/>
                  <a:gd name="connsiteY8" fmla="*/ 3896954 h 5312685"/>
                  <a:gd name="connsiteX9" fmla="*/ 0 w 2485836"/>
                  <a:gd name="connsiteY9" fmla="*/ 89313 h 5312685"/>
                  <a:gd name="connsiteX10" fmla="*/ 43075 w 2485836"/>
                  <a:gd name="connsiteY10" fmla="*/ 15664 h 5312685"/>
                  <a:gd name="connsiteX11" fmla="*/ 51859 w 2485836"/>
                  <a:gd name="connsiteY11" fmla="*/ 10596 h 5312685"/>
                  <a:gd name="connsiteX12" fmla="*/ 138177 w 2485836"/>
                  <a:gd name="connsiteY12" fmla="*/ 9921 h 531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85836" h="5312685">
                    <a:moveTo>
                      <a:pt x="138177" y="9921"/>
                    </a:moveTo>
                    <a:lnTo>
                      <a:pt x="2442761" y="1338819"/>
                    </a:lnTo>
                    <a:cubicBezTo>
                      <a:pt x="2468201" y="1355418"/>
                      <a:pt x="2484198" y="1383151"/>
                      <a:pt x="2485836" y="1413482"/>
                    </a:cubicBezTo>
                    <a:lnTo>
                      <a:pt x="2485836" y="5222981"/>
                    </a:lnTo>
                    <a:cubicBezTo>
                      <a:pt x="2484198" y="5253268"/>
                      <a:pt x="2468201" y="5280954"/>
                      <a:pt x="2442761" y="5297475"/>
                    </a:cubicBezTo>
                    <a:lnTo>
                      <a:pt x="2433978" y="5302374"/>
                    </a:lnTo>
                    <a:cubicBezTo>
                      <a:pt x="2406849" y="5316124"/>
                      <a:pt x="2374788" y="5316124"/>
                      <a:pt x="2347659" y="5302374"/>
                    </a:cubicBezTo>
                    <a:lnTo>
                      <a:pt x="43075" y="3971617"/>
                    </a:lnTo>
                    <a:cubicBezTo>
                      <a:pt x="17669" y="3954978"/>
                      <a:pt x="1689" y="3927275"/>
                      <a:pt x="0" y="3896954"/>
                    </a:cubicBezTo>
                    <a:lnTo>
                      <a:pt x="0" y="89313"/>
                    </a:lnTo>
                    <a:cubicBezTo>
                      <a:pt x="1824" y="59306"/>
                      <a:pt x="17804" y="31958"/>
                      <a:pt x="43075" y="15664"/>
                    </a:cubicBezTo>
                    <a:lnTo>
                      <a:pt x="51859" y="10596"/>
                    </a:lnTo>
                    <a:cubicBezTo>
                      <a:pt x="78903" y="-3291"/>
                      <a:pt x="110930" y="-3541"/>
                      <a:pt x="138177" y="9921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65BC6638-9E49-15ED-839B-46E8CDFF4B88}"/>
                  </a:ext>
                </a:extLst>
              </p:cNvPr>
              <p:cNvSpPr/>
              <p:nvPr/>
            </p:nvSpPr>
            <p:spPr>
              <a:xfrm>
                <a:off x="13718631" y="778142"/>
                <a:ext cx="2485836" cy="5312685"/>
              </a:xfrm>
              <a:custGeom>
                <a:avLst/>
                <a:gdLst>
                  <a:gd name="connsiteX0" fmla="*/ 138177 w 2485836"/>
                  <a:gd name="connsiteY0" fmla="*/ 9921 h 5312685"/>
                  <a:gd name="connsiteX1" fmla="*/ 2442761 w 2485836"/>
                  <a:gd name="connsiteY1" fmla="*/ 1338819 h 5312685"/>
                  <a:gd name="connsiteX2" fmla="*/ 2485836 w 2485836"/>
                  <a:gd name="connsiteY2" fmla="*/ 1413482 h 5312685"/>
                  <a:gd name="connsiteX3" fmla="*/ 2485836 w 2485836"/>
                  <a:gd name="connsiteY3" fmla="*/ 5222981 h 5312685"/>
                  <a:gd name="connsiteX4" fmla="*/ 2442761 w 2485836"/>
                  <a:gd name="connsiteY4" fmla="*/ 5297475 h 5312685"/>
                  <a:gd name="connsiteX5" fmla="*/ 2433978 w 2485836"/>
                  <a:gd name="connsiteY5" fmla="*/ 5302374 h 5312685"/>
                  <a:gd name="connsiteX6" fmla="*/ 2347659 w 2485836"/>
                  <a:gd name="connsiteY6" fmla="*/ 5302374 h 5312685"/>
                  <a:gd name="connsiteX7" fmla="*/ 43075 w 2485836"/>
                  <a:gd name="connsiteY7" fmla="*/ 3971617 h 5312685"/>
                  <a:gd name="connsiteX8" fmla="*/ 0 w 2485836"/>
                  <a:gd name="connsiteY8" fmla="*/ 3896954 h 5312685"/>
                  <a:gd name="connsiteX9" fmla="*/ 0 w 2485836"/>
                  <a:gd name="connsiteY9" fmla="*/ 89313 h 5312685"/>
                  <a:gd name="connsiteX10" fmla="*/ 43075 w 2485836"/>
                  <a:gd name="connsiteY10" fmla="*/ 15664 h 5312685"/>
                  <a:gd name="connsiteX11" fmla="*/ 51859 w 2485836"/>
                  <a:gd name="connsiteY11" fmla="*/ 10596 h 5312685"/>
                  <a:gd name="connsiteX12" fmla="*/ 138177 w 2485836"/>
                  <a:gd name="connsiteY12" fmla="*/ 9921 h 531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85836" h="5312685">
                    <a:moveTo>
                      <a:pt x="138177" y="9921"/>
                    </a:moveTo>
                    <a:lnTo>
                      <a:pt x="2442761" y="1338819"/>
                    </a:lnTo>
                    <a:cubicBezTo>
                      <a:pt x="2468201" y="1355418"/>
                      <a:pt x="2484198" y="1383151"/>
                      <a:pt x="2485836" y="1413482"/>
                    </a:cubicBezTo>
                    <a:lnTo>
                      <a:pt x="2485836" y="5222981"/>
                    </a:lnTo>
                    <a:cubicBezTo>
                      <a:pt x="2484198" y="5253268"/>
                      <a:pt x="2468201" y="5280954"/>
                      <a:pt x="2442761" y="5297475"/>
                    </a:cubicBezTo>
                    <a:lnTo>
                      <a:pt x="2433978" y="5302374"/>
                    </a:lnTo>
                    <a:cubicBezTo>
                      <a:pt x="2406849" y="5316124"/>
                      <a:pt x="2374788" y="5316124"/>
                      <a:pt x="2347659" y="5302374"/>
                    </a:cubicBezTo>
                    <a:lnTo>
                      <a:pt x="43075" y="3971617"/>
                    </a:lnTo>
                    <a:cubicBezTo>
                      <a:pt x="17669" y="3954978"/>
                      <a:pt x="1689" y="3927275"/>
                      <a:pt x="0" y="3896954"/>
                    </a:cubicBezTo>
                    <a:lnTo>
                      <a:pt x="0" y="89313"/>
                    </a:lnTo>
                    <a:cubicBezTo>
                      <a:pt x="1824" y="59306"/>
                      <a:pt x="17804" y="31958"/>
                      <a:pt x="43075" y="15664"/>
                    </a:cubicBezTo>
                    <a:lnTo>
                      <a:pt x="51859" y="10596"/>
                    </a:lnTo>
                    <a:cubicBezTo>
                      <a:pt x="78903" y="-3291"/>
                      <a:pt x="110930" y="-3541"/>
                      <a:pt x="138177" y="9921"/>
                    </a:cubicBezTo>
                    <a:close/>
                  </a:path>
                </a:pathLst>
              </a:custGeom>
              <a:solidFill>
                <a:srgbClr val="000000">
                  <a:alpha val="4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4084E658-3789-E31B-65F8-F78C7CE573B9}"/>
                  </a:ext>
                </a:extLst>
              </p:cNvPr>
              <p:cNvSpPr/>
              <p:nvPr/>
            </p:nvSpPr>
            <p:spPr>
              <a:xfrm>
                <a:off x="13718631" y="844681"/>
                <a:ext cx="2390733" cy="5234081"/>
              </a:xfrm>
              <a:custGeom>
                <a:avLst/>
                <a:gdLst>
                  <a:gd name="connsiteX0" fmla="*/ 0 w 2390733"/>
                  <a:gd name="connsiteY0" fmla="*/ 3834300 h 5234081"/>
                  <a:gd name="connsiteX1" fmla="*/ 59460 w 2390733"/>
                  <a:gd name="connsiteY1" fmla="*/ 3915213 h 5234081"/>
                  <a:gd name="connsiteX2" fmla="*/ 2331274 w 2390733"/>
                  <a:gd name="connsiteY2" fmla="*/ 5225868 h 5234081"/>
                  <a:gd name="connsiteX3" fmla="*/ 2390734 w 2390733"/>
                  <a:gd name="connsiteY3" fmla="*/ 5192084 h 5234081"/>
                  <a:gd name="connsiteX4" fmla="*/ 2390734 w 2390733"/>
                  <a:gd name="connsiteY4" fmla="*/ 1420086 h 5234081"/>
                  <a:gd name="connsiteX5" fmla="*/ 2390734 w 2390733"/>
                  <a:gd name="connsiteY5" fmla="*/ 1420086 h 5234081"/>
                  <a:gd name="connsiteX6" fmla="*/ 2331443 w 2390733"/>
                  <a:gd name="connsiteY6" fmla="*/ 1317382 h 5234081"/>
                  <a:gd name="connsiteX7" fmla="*/ 59629 w 2390733"/>
                  <a:gd name="connsiteY7" fmla="*/ 5376 h 5234081"/>
                  <a:gd name="connsiteX8" fmla="*/ 5372 w 2390733"/>
                  <a:gd name="connsiteY8" fmla="*/ 19766 h 5234081"/>
                  <a:gd name="connsiteX9" fmla="*/ 0 w 2390733"/>
                  <a:gd name="connsiteY9" fmla="*/ 39160 h 5234081"/>
                  <a:gd name="connsiteX10" fmla="*/ 0 w 2390733"/>
                  <a:gd name="connsiteY10" fmla="*/ 39160 h 523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90733" h="5234081">
                    <a:moveTo>
                      <a:pt x="0" y="3834300"/>
                    </a:moveTo>
                    <a:cubicBezTo>
                      <a:pt x="0" y="3872138"/>
                      <a:pt x="26521" y="3896294"/>
                      <a:pt x="59460" y="3915213"/>
                    </a:cubicBezTo>
                    <a:lnTo>
                      <a:pt x="2331274" y="5225868"/>
                    </a:lnTo>
                    <a:cubicBezTo>
                      <a:pt x="2364045" y="5244957"/>
                      <a:pt x="2390734" y="5229585"/>
                      <a:pt x="2390734" y="5192084"/>
                    </a:cubicBezTo>
                    <a:lnTo>
                      <a:pt x="2390734" y="1420086"/>
                    </a:lnTo>
                    <a:lnTo>
                      <a:pt x="2390734" y="1420086"/>
                    </a:lnTo>
                    <a:cubicBezTo>
                      <a:pt x="2390801" y="1377704"/>
                      <a:pt x="2368183" y="1338514"/>
                      <a:pt x="2331443" y="1317382"/>
                    </a:cubicBezTo>
                    <a:lnTo>
                      <a:pt x="59629" y="5376"/>
                    </a:lnTo>
                    <a:cubicBezTo>
                      <a:pt x="40676" y="-5634"/>
                      <a:pt x="16368" y="808"/>
                      <a:pt x="5372" y="19766"/>
                    </a:cubicBezTo>
                    <a:cubicBezTo>
                      <a:pt x="1942" y="25663"/>
                      <a:pt x="85" y="32342"/>
                      <a:pt x="0" y="39160"/>
                    </a:cubicBezTo>
                    <a:lnTo>
                      <a:pt x="0" y="39160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22DFE0D5-9C3B-A2A1-D6D2-4EC80C51E45D}"/>
                  </a:ext>
                </a:extLst>
              </p:cNvPr>
              <p:cNvSpPr/>
              <p:nvPr/>
            </p:nvSpPr>
            <p:spPr>
              <a:xfrm>
                <a:off x="13718631" y="844681"/>
                <a:ext cx="2390733" cy="5234081"/>
              </a:xfrm>
              <a:custGeom>
                <a:avLst/>
                <a:gdLst>
                  <a:gd name="connsiteX0" fmla="*/ 0 w 2390733"/>
                  <a:gd name="connsiteY0" fmla="*/ 3834300 h 5234081"/>
                  <a:gd name="connsiteX1" fmla="*/ 59460 w 2390733"/>
                  <a:gd name="connsiteY1" fmla="*/ 3915213 h 5234081"/>
                  <a:gd name="connsiteX2" fmla="*/ 2331274 w 2390733"/>
                  <a:gd name="connsiteY2" fmla="*/ 5225868 h 5234081"/>
                  <a:gd name="connsiteX3" fmla="*/ 2390734 w 2390733"/>
                  <a:gd name="connsiteY3" fmla="*/ 5192084 h 5234081"/>
                  <a:gd name="connsiteX4" fmla="*/ 2390734 w 2390733"/>
                  <a:gd name="connsiteY4" fmla="*/ 1420086 h 5234081"/>
                  <a:gd name="connsiteX5" fmla="*/ 2390734 w 2390733"/>
                  <a:gd name="connsiteY5" fmla="*/ 1420086 h 5234081"/>
                  <a:gd name="connsiteX6" fmla="*/ 2331443 w 2390733"/>
                  <a:gd name="connsiteY6" fmla="*/ 1317382 h 5234081"/>
                  <a:gd name="connsiteX7" fmla="*/ 59629 w 2390733"/>
                  <a:gd name="connsiteY7" fmla="*/ 5376 h 5234081"/>
                  <a:gd name="connsiteX8" fmla="*/ 5372 w 2390733"/>
                  <a:gd name="connsiteY8" fmla="*/ 19766 h 5234081"/>
                  <a:gd name="connsiteX9" fmla="*/ 0 w 2390733"/>
                  <a:gd name="connsiteY9" fmla="*/ 39160 h 5234081"/>
                  <a:gd name="connsiteX10" fmla="*/ 0 w 2390733"/>
                  <a:gd name="connsiteY10" fmla="*/ 39160 h 523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90733" h="5234081">
                    <a:moveTo>
                      <a:pt x="0" y="3834300"/>
                    </a:moveTo>
                    <a:cubicBezTo>
                      <a:pt x="0" y="3872138"/>
                      <a:pt x="26521" y="3896294"/>
                      <a:pt x="59460" y="3915213"/>
                    </a:cubicBezTo>
                    <a:lnTo>
                      <a:pt x="2331274" y="5225868"/>
                    </a:lnTo>
                    <a:cubicBezTo>
                      <a:pt x="2364045" y="5244957"/>
                      <a:pt x="2390734" y="5229585"/>
                      <a:pt x="2390734" y="5192084"/>
                    </a:cubicBezTo>
                    <a:lnTo>
                      <a:pt x="2390734" y="1420086"/>
                    </a:lnTo>
                    <a:lnTo>
                      <a:pt x="2390734" y="1420086"/>
                    </a:lnTo>
                    <a:cubicBezTo>
                      <a:pt x="2390801" y="1377704"/>
                      <a:pt x="2368183" y="1338514"/>
                      <a:pt x="2331443" y="1317382"/>
                    </a:cubicBezTo>
                    <a:lnTo>
                      <a:pt x="59629" y="5376"/>
                    </a:lnTo>
                    <a:cubicBezTo>
                      <a:pt x="40676" y="-5634"/>
                      <a:pt x="16368" y="808"/>
                      <a:pt x="5372" y="19766"/>
                    </a:cubicBezTo>
                    <a:cubicBezTo>
                      <a:pt x="1942" y="25663"/>
                      <a:pt x="85" y="32342"/>
                      <a:pt x="0" y="39160"/>
                    </a:cubicBezTo>
                    <a:lnTo>
                      <a:pt x="0" y="39160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FC314C88-862A-B800-8FD5-ABEC047EE945}"/>
                  </a:ext>
                </a:extLst>
              </p:cNvPr>
              <p:cNvSpPr/>
              <p:nvPr/>
            </p:nvSpPr>
            <p:spPr>
              <a:xfrm>
                <a:off x="13718462" y="777746"/>
                <a:ext cx="2473336" cy="1428911"/>
              </a:xfrm>
              <a:custGeom>
                <a:avLst/>
                <a:gdLst>
                  <a:gd name="connsiteX0" fmla="*/ 0 w 2473336"/>
                  <a:gd name="connsiteY0" fmla="*/ 89709 h 1428911"/>
                  <a:gd name="connsiteX1" fmla="*/ 0 w 2473336"/>
                  <a:gd name="connsiteY1" fmla="*/ 106601 h 1428911"/>
                  <a:gd name="connsiteX2" fmla="*/ 40592 w 2473336"/>
                  <a:gd name="connsiteY2" fmla="*/ 67479 h 1428911"/>
                  <a:gd name="connsiteX3" fmla="*/ 59798 w 2473336"/>
                  <a:gd name="connsiteY3" fmla="*/ 72817 h 1428911"/>
                  <a:gd name="connsiteX4" fmla="*/ 2331612 w 2473336"/>
                  <a:gd name="connsiteY4" fmla="*/ 1384317 h 1428911"/>
                  <a:gd name="connsiteX5" fmla="*/ 2375024 w 2473336"/>
                  <a:gd name="connsiteY5" fmla="*/ 1427730 h 1428911"/>
                  <a:gd name="connsiteX6" fmla="*/ 2375024 w 2473336"/>
                  <a:gd name="connsiteY6" fmla="*/ 1428912 h 1428911"/>
                  <a:gd name="connsiteX7" fmla="*/ 2473336 w 2473336"/>
                  <a:gd name="connsiteY7" fmla="*/ 1372155 h 1428911"/>
                  <a:gd name="connsiteX8" fmla="*/ 2442255 w 2473336"/>
                  <a:gd name="connsiteY8" fmla="*/ 1339384 h 1428911"/>
                  <a:gd name="connsiteX9" fmla="*/ 138346 w 2473336"/>
                  <a:gd name="connsiteY9" fmla="*/ 10316 h 1428911"/>
                  <a:gd name="connsiteX10" fmla="*/ 52028 w 2473336"/>
                  <a:gd name="connsiteY10" fmla="*/ 10316 h 1428911"/>
                  <a:gd name="connsiteX11" fmla="*/ 43413 w 2473336"/>
                  <a:gd name="connsiteY11" fmla="*/ 15384 h 1428911"/>
                  <a:gd name="connsiteX12" fmla="*/ 0 w 2473336"/>
                  <a:gd name="connsiteY12" fmla="*/ 89709 h 142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73336" h="1428911">
                    <a:moveTo>
                      <a:pt x="0" y="89709"/>
                    </a:moveTo>
                    <a:lnTo>
                      <a:pt x="0" y="106601"/>
                    </a:lnTo>
                    <a:cubicBezTo>
                      <a:pt x="406" y="84587"/>
                      <a:pt x="18581" y="67072"/>
                      <a:pt x="40592" y="67479"/>
                    </a:cubicBezTo>
                    <a:cubicBezTo>
                      <a:pt x="47349" y="67604"/>
                      <a:pt x="53953" y="69440"/>
                      <a:pt x="59798" y="72817"/>
                    </a:cubicBezTo>
                    <a:lnTo>
                      <a:pt x="2331612" y="1384317"/>
                    </a:lnTo>
                    <a:cubicBezTo>
                      <a:pt x="2349703" y="1394638"/>
                      <a:pt x="2364704" y="1409638"/>
                      <a:pt x="2375024" y="1427730"/>
                    </a:cubicBezTo>
                    <a:cubicBezTo>
                      <a:pt x="2375075" y="1428118"/>
                      <a:pt x="2375075" y="1428523"/>
                      <a:pt x="2375024" y="1428912"/>
                    </a:cubicBezTo>
                    <a:lnTo>
                      <a:pt x="2473336" y="1372155"/>
                    </a:lnTo>
                    <a:cubicBezTo>
                      <a:pt x="2465954" y="1358754"/>
                      <a:pt x="2455245" y="1347472"/>
                      <a:pt x="2442255" y="1339384"/>
                    </a:cubicBezTo>
                    <a:lnTo>
                      <a:pt x="138346" y="10316"/>
                    </a:lnTo>
                    <a:cubicBezTo>
                      <a:pt x="111218" y="-3439"/>
                      <a:pt x="79156" y="-3439"/>
                      <a:pt x="52028" y="10316"/>
                    </a:cubicBezTo>
                    <a:lnTo>
                      <a:pt x="43413" y="15384"/>
                    </a:lnTo>
                    <a:cubicBezTo>
                      <a:pt x="17838" y="31739"/>
                      <a:pt x="1689" y="59396"/>
                      <a:pt x="0" y="89709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2C94A52E-A400-3681-D70A-106C7931A268}"/>
                  </a:ext>
                </a:extLst>
              </p:cNvPr>
              <p:cNvSpPr/>
              <p:nvPr/>
            </p:nvSpPr>
            <p:spPr>
              <a:xfrm>
                <a:off x="13718462" y="777746"/>
                <a:ext cx="2473336" cy="1428911"/>
              </a:xfrm>
              <a:custGeom>
                <a:avLst/>
                <a:gdLst>
                  <a:gd name="connsiteX0" fmla="*/ 0 w 2473336"/>
                  <a:gd name="connsiteY0" fmla="*/ 89709 h 1428911"/>
                  <a:gd name="connsiteX1" fmla="*/ 0 w 2473336"/>
                  <a:gd name="connsiteY1" fmla="*/ 106601 h 1428911"/>
                  <a:gd name="connsiteX2" fmla="*/ 40592 w 2473336"/>
                  <a:gd name="connsiteY2" fmla="*/ 67479 h 1428911"/>
                  <a:gd name="connsiteX3" fmla="*/ 59798 w 2473336"/>
                  <a:gd name="connsiteY3" fmla="*/ 72817 h 1428911"/>
                  <a:gd name="connsiteX4" fmla="*/ 2331612 w 2473336"/>
                  <a:gd name="connsiteY4" fmla="*/ 1384317 h 1428911"/>
                  <a:gd name="connsiteX5" fmla="*/ 2375024 w 2473336"/>
                  <a:gd name="connsiteY5" fmla="*/ 1427730 h 1428911"/>
                  <a:gd name="connsiteX6" fmla="*/ 2375024 w 2473336"/>
                  <a:gd name="connsiteY6" fmla="*/ 1428912 h 1428911"/>
                  <a:gd name="connsiteX7" fmla="*/ 2473336 w 2473336"/>
                  <a:gd name="connsiteY7" fmla="*/ 1372155 h 1428911"/>
                  <a:gd name="connsiteX8" fmla="*/ 2442255 w 2473336"/>
                  <a:gd name="connsiteY8" fmla="*/ 1339384 h 1428911"/>
                  <a:gd name="connsiteX9" fmla="*/ 138346 w 2473336"/>
                  <a:gd name="connsiteY9" fmla="*/ 10316 h 1428911"/>
                  <a:gd name="connsiteX10" fmla="*/ 52028 w 2473336"/>
                  <a:gd name="connsiteY10" fmla="*/ 10316 h 1428911"/>
                  <a:gd name="connsiteX11" fmla="*/ 43413 w 2473336"/>
                  <a:gd name="connsiteY11" fmla="*/ 15384 h 1428911"/>
                  <a:gd name="connsiteX12" fmla="*/ 0 w 2473336"/>
                  <a:gd name="connsiteY12" fmla="*/ 89709 h 142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73336" h="1428911">
                    <a:moveTo>
                      <a:pt x="0" y="89709"/>
                    </a:moveTo>
                    <a:lnTo>
                      <a:pt x="0" y="106601"/>
                    </a:lnTo>
                    <a:cubicBezTo>
                      <a:pt x="406" y="84587"/>
                      <a:pt x="18581" y="67072"/>
                      <a:pt x="40592" y="67479"/>
                    </a:cubicBezTo>
                    <a:cubicBezTo>
                      <a:pt x="47349" y="67604"/>
                      <a:pt x="53953" y="69440"/>
                      <a:pt x="59798" y="72817"/>
                    </a:cubicBezTo>
                    <a:lnTo>
                      <a:pt x="2331612" y="1384317"/>
                    </a:lnTo>
                    <a:cubicBezTo>
                      <a:pt x="2349703" y="1394638"/>
                      <a:pt x="2364704" y="1409638"/>
                      <a:pt x="2375024" y="1427730"/>
                    </a:cubicBezTo>
                    <a:cubicBezTo>
                      <a:pt x="2375075" y="1428118"/>
                      <a:pt x="2375075" y="1428523"/>
                      <a:pt x="2375024" y="1428912"/>
                    </a:cubicBezTo>
                    <a:lnTo>
                      <a:pt x="2473336" y="1372155"/>
                    </a:lnTo>
                    <a:cubicBezTo>
                      <a:pt x="2465954" y="1358754"/>
                      <a:pt x="2455245" y="1347472"/>
                      <a:pt x="2442255" y="1339384"/>
                    </a:cubicBezTo>
                    <a:lnTo>
                      <a:pt x="138346" y="10316"/>
                    </a:lnTo>
                    <a:cubicBezTo>
                      <a:pt x="111218" y="-3439"/>
                      <a:pt x="79156" y="-3439"/>
                      <a:pt x="52028" y="10316"/>
                    </a:cubicBezTo>
                    <a:lnTo>
                      <a:pt x="43413" y="15384"/>
                    </a:lnTo>
                    <a:cubicBezTo>
                      <a:pt x="17838" y="31739"/>
                      <a:pt x="1689" y="59396"/>
                      <a:pt x="0" y="89709"/>
                    </a:cubicBez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55D651F1-681F-BC8F-CAF1-6F1508B37090}"/>
                </a:ext>
              </a:extLst>
            </p:cNvPr>
            <p:cNvSpPr/>
            <p:nvPr/>
          </p:nvSpPr>
          <p:spPr>
            <a:xfrm>
              <a:off x="13774544" y="1132991"/>
              <a:ext cx="2269786" cy="4788686"/>
            </a:xfrm>
            <a:custGeom>
              <a:avLst/>
              <a:gdLst>
                <a:gd name="connsiteX0" fmla="*/ 0 w 2269786"/>
                <a:gd name="connsiteY0" fmla="*/ 3457306 h 4788686"/>
                <a:gd name="connsiteX1" fmla="*/ 61318 w 2269786"/>
                <a:gd name="connsiteY1" fmla="*/ 3540753 h 4788686"/>
                <a:gd name="connsiteX2" fmla="*/ 2208468 w 2269786"/>
                <a:gd name="connsiteY2" fmla="*/ 4780293 h 4788686"/>
                <a:gd name="connsiteX3" fmla="*/ 2269787 w 2269786"/>
                <a:gd name="connsiteY3" fmla="*/ 4744819 h 4788686"/>
                <a:gd name="connsiteX4" fmla="*/ 2269787 w 2269786"/>
                <a:gd name="connsiteY4" fmla="*/ 1351541 h 4788686"/>
                <a:gd name="connsiteX5" fmla="*/ 2269787 w 2269786"/>
                <a:gd name="connsiteY5" fmla="*/ 1351541 h 4788686"/>
                <a:gd name="connsiteX6" fmla="*/ 2208807 w 2269786"/>
                <a:gd name="connsiteY6" fmla="*/ 1245797 h 4788686"/>
                <a:gd name="connsiteX7" fmla="*/ 61656 w 2269786"/>
                <a:gd name="connsiteY7" fmla="*/ 5582 h 4788686"/>
                <a:gd name="connsiteX8" fmla="*/ 5743 w 2269786"/>
                <a:gd name="connsiteY8" fmla="*/ 20276 h 4788686"/>
                <a:gd name="connsiteX9" fmla="*/ 169 w 2269786"/>
                <a:gd name="connsiteY9" fmla="*/ 41055 h 4788686"/>
                <a:gd name="connsiteX10" fmla="*/ 169 w 2269786"/>
                <a:gd name="connsiteY10" fmla="*/ 3457306 h 478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786" h="4788686">
                  <a:moveTo>
                    <a:pt x="0" y="3457306"/>
                  </a:moveTo>
                  <a:cubicBezTo>
                    <a:pt x="0" y="3496327"/>
                    <a:pt x="27365" y="3521158"/>
                    <a:pt x="61318" y="3540753"/>
                  </a:cubicBezTo>
                  <a:lnTo>
                    <a:pt x="2208468" y="4780293"/>
                  </a:lnTo>
                  <a:cubicBezTo>
                    <a:pt x="2242253" y="4799888"/>
                    <a:pt x="2269787" y="4784009"/>
                    <a:pt x="2269787" y="4744819"/>
                  </a:cubicBezTo>
                  <a:lnTo>
                    <a:pt x="2269787" y="1351541"/>
                  </a:lnTo>
                  <a:lnTo>
                    <a:pt x="2269787" y="1351541"/>
                  </a:lnTo>
                  <a:cubicBezTo>
                    <a:pt x="2269837" y="1307926"/>
                    <a:pt x="2246577" y="1267605"/>
                    <a:pt x="2208807" y="1245797"/>
                  </a:cubicBezTo>
                  <a:lnTo>
                    <a:pt x="61656" y="5582"/>
                  </a:lnTo>
                  <a:cubicBezTo>
                    <a:pt x="42163" y="-5800"/>
                    <a:pt x="17129" y="779"/>
                    <a:pt x="5743" y="20276"/>
                  </a:cubicBezTo>
                  <a:cubicBezTo>
                    <a:pt x="2061" y="26580"/>
                    <a:pt x="135" y="33756"/>
                    <a:pt x="169" y="41055"/>
                  </a:cubicBezTo>
                  <a:lnTo>
                    <a:pt x="169" y="3457306"/>
                  </a:ln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01" name="Gráfico 1">
              <a:extLst>
                <a:ext uri="{FF2B5EF4-FFF2-40B4-BE49-F238E27FC236}">
                  <a16:creationId xmlns:a16="http://schemas.microsoft.com/office/drawing/2014/main" id="{C8673D6C-512C-647B-F772-3039CF4EE241}"/>
                </a:ext>
              </a:extLst>
            </p:cNvPr>
            <p:cNvGrpSpPr/>
            <p:nvPr/>
          </p:nvGrpSpPr>
          <p:grpSpPr>
            <a:xfrm>
              <a:off x="13774544" y="1185315"/>
              <a:ext cx="2233299" cy="4744408"/>
              <a:chOff x="13774544" y="1185315"/>
              <a:chExt cx="2233299" cy="4744408"/>
            </a:xfrm>
          </p:grpSpPr>
          <p:grpSp>
            <p:nvGrpSpPr>
              <p:cNvPr id="202" name="Gráfico 1">
                <a:extLst>
                  <a:ext uri="{FF2B5EF4-FFF2-40B4-BE49-F238E27FC236}">
                    <a16:creationId xmlns:a16="http://schemas.microsoft.com/office/drawing/2014/main" id="{B4A7384D-9553-9F0D-3D52-BA47DE6B9E34}"/>
                  </a:ext>
                </a:extLst>
              </p:cNvPr>
              <p:cNvGrpSpPr/>
              <p:nvPr/>
            </p:nvGrpSpPr>
            <p:grpSpPr>
              <a:xfrm>
                <a:off x="13774544" y="1185315"/>
                <a:ext cx="2233299" cy="4744408"/>
                <a:chOff x="13774544" y="1185315"/>
                <a:chExt cx="2233299" cy="4744408"/>
              </a:xfrm>
            </p:grpSpPr>
            <p:sp>
              <p:nvSpPr>
                <p:cNvPr id="203" name="Forma Livre: Forma 202">
                  <a:extLst>
                    <a:ext uri="{FF2B5EF4-FFF2-40B4-BE49-F238E27FC236}">
                      <a16:creationId xmlns:a16="http://schemas.microsoft.com/office/drawing/2014/main" id="{FCB4E119-906C-C608-F863-57637EA54B5A}"/>
                    </a:ext>
                  </a:extLst>
                </p:cNvPr>
                <p:cNvSpPr/>
                <p:nvPr/>
              </p:nvSpPr>
              <p:spPr>
                <a:xfrm>
                  <a:off x="13774544" y="1185457"/>
                  <a:ext cx="2233131" cy="4744266"/>
                </a:xfrm>
                <a:custGeom>
                  <a:avLst/>
                  <a:gdLst>
                    <a:gd name="connsiteX0" fmla="*/ 2214550 w 2233131"/>
                    <a:gd name="connsiteY0" fmla="*/ 1239446 h 4744266"/>
                    <a:gd name="connsiteX1" fmla="*/ 75338 w 2233131"/>
                    <a:gd name="connsiteY1" fmla="*/ 4299 h 4744266"/>
                    <a:gd name="connsiteX2" fmla="*/ 38683 w 2233131"/>
                    <a:gd name="connsiteY2" fmla="*/ 4299 h 4744266"/>
                    <a:gd name="connsiteX3" fmla="*/ 18075 w 2233131"/>
                    <a:gd name="connsiteY3" fmla="*/ 16292 h 4744266"/>
                    <a:gd name="connsiteX4" fmla="*/ 0 w 2233131"/>
                    <a:gd name="connsiteY4" fmla="*/ 47542 h 4744266"/>
                    <a:gd name="connsiteX5" fmla="*/ 0 w 2233131"/>
                    <a:gd name="connsiteY5" fmla="*/ 3473084 h 4744266"/>
                    <a:gd name="connsiteX6" fmla="*/ 18412 w 2233131"/>
                    <a:gd name="connsiteY6" fmla="*/ 3504841 h 4744266"/>
                    <a:gd name="connsiteX7" fmla="*/ 2157624 w 2233131"/>
                    <a:gd name="connsiteY7" fmla="*/ 4739820 h 4744266"/>
                    <a:gd name="connsiteX8" fmla="*/ 2194279 w 2233131"/>
                    <a:gd name="connsiteY8" fmla="*/ 4739820 h 4744266"/>
                    <a:gd name="connsiteX9" fmla="*/ 2214887 w 2233131"/>
                    <a:gd name="connsiteY9" fmla="*/ 4727995 h 4744266"/>
                    <a:gd name="connsiteX10" fmla="*/ 2233131 w 2233131"/>
                    <a:gd name="connsiteY10" fmla="*/ 4696239 h 4744266"/>
                    <a:gd name="connsiteX11" fmla="*/ 2233131 w 2233131"/>
                    <a:gd name="connsiteY11" fmla="*/ 1271204 h 4744266"/>
                    <a:gd name="connsiteX12" fmla="*/ 2214550 w 2233131"/>
                    <a:gd name="connsiteY12" fmla="*/ 1239446 h 4744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33131" h="4744266">
                      <a:moveTo>
                        <a:pt x="2214550" y="1239446"/>
                      </a:moveTo>
                      <a:lnTo>
                        <a:pt x="75338" y="4299"/>
                      </a:lnTo>
                      <a:cubicBezTo>
                        <a:pt x="63784" y="-1433"/>
                        <a:pt x="50237" y="-1433"/>
                        <a:pt x="38683" y="4299"/>
                      </a:cubicBezTo>
                      <a:lnTo>
                        <a:pt x="18075" y="16292"/>
                      </a:lnTo>
                      <a:cubicBezTo>
                        <a:pt x="7450" y="23267"/>
                        <a:pt x="743" y="34855"/>
                        <a:pt x="0" y="47542"/>
                      </a:cubicBezTo>
                      <a:lnTo>
                        <a:pt x="0" y="3473084"/>
                      </a:lnTo>
                      <a:cubicBezTo>
                        <a:pt x="743" y="3485990"/>
                        <a:pt x="7585" y="3497780"/>
                        <a:pt x="18412" y="3504841"/>
                      </a:cubicBezTo>
                      <a:lnTo>
                        <a:pt x="2157624" y="4739820"/>
                      </a:lnTo>
                      <a:cubicBezTo>
                        <a:pt x="2169127" y="4745749"/>
                        <a:pt x="2182776" y="4745749"/>
                        <a:pt x="2194279" y="4739820"/>
                      </a:cubicBezTo>
                      <a:lnTo>
                        <a:pt x="2214887" y="4727995"/>
                      </a:lnTo>
                      <a:cubicBezTo>
                        <a:pt x="2225682" y="4720918"/>
                        <a:pt x="2232455" y="4709127"/>
                        <a:pt x="2233131" y="4696239"/>
                      </a:cubicBezTo>
                      <a:lnTo>
                        <a:pt x="2233131" y="1271204"/>
                      </a:lnTo>
                      <a:cubicBezTo>
                        <a:pt x="2232371" y="1258247"/>
                        <a:pt x="2225462" y="1246457"/>
                        <a:pt x="2214550" y="1239446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4" name="Forma Livre: Forma 203">
                  <a:extLst>
                    <a:ext uri="{FF2B5EF4-FFF2-40B4-BE49-F238E27FC236}">
                      <a16:creationId xmlns:a16="http://schemas.microsoft.com/office/drawing/2014/main" id="{60E28919-BA55-F56C-DD94-7AF5EFAD5E11}"/>
                    </a:ext>
                  </a:extLst>
                </p:cNvPr>
                <p:cNvSpPr/>
                <p:nvPr/>
              </p:nvSpPr>
              <p:spPr>
                <a:xfrm>
                  <a:off x="15936728" y="2438755"/>
                  <a:ext cx="71115" cy="3490660"/>
                </a:xfrm>
                <a:custGeom>
                  <a:avLst/>
                  <a:gdLst>
                    <a:gd name="connsiteX0" fmla="*/ 0 w 71115"/>
                    <a:gd name="connsiteY0" fmla="*/ 3488549 h 3490660"/>
                    <a:gd name="connsiteX1" fmla="*/ 6757 w 71115"/>
                    <a:gd name="connsiteY1" fmla="*/ 3490408 h 3490660"/>
                    <a:gd name="connsiteX2" fmla="*/ 10304 w 71115"/>
                    <a:gd name="connsiteY2" fmla="*/ 3490408 h 3490660"/>
                    <a:gd name="connsiteX3" fmla="*/ 21453 w 71115"/>
                    <a:gd name="connsiteY3" fmla="*/ 3490408 h 3490660"/>
                    <a:gd name="connsiteX4" fmla="*/ 28210 w 71115"/>
                    <a:gd name="connsiteY4" fmla="*/ 3488549 h 3490660"/>
                    <a:gd name="connsiteX5" fmla="*/ 32264 w 71115"/>
                    <a:gd name="connsiteY5" fmla="*/ 3486691 h 3490660"/>
                    <a:gd name="connsiteX6" fmla="*/ 52872 w 71115"/>
                    <a:gd name="connsiteY6" fmla="*/ 3474698 h 3490660"/>
                    <a:gd name="connsiteX7" fmla="*/ 71115 w 71115"/>
                    <a:gd name="connsiteY7" fmla="*/ 3443109 h 3490660"/>
                    <a:gd name="connsiteX8" fmla="*/ 71115 w 71115"/>
                    <a:gd name="connsiteY8" fmla="*/ 17906 h 3490660"/>
                    <a:gd name="connsiteX9" fmla="*/ 65710 w 71115"/>
                    <a:gd name="connsiteY9" fmla="*/ 0 h 3490660"/>
                    <a:gd name="connsiteX10" fmla="*/ 8615 w 71115"/>
                    <a:gd name="connsiteY10" fmla="*/ 33784 h 3490660"/>
                    <a:gd name="connsiteX11" fmla="*/ 13852 w 71115"/>
                    <a:gd name="connsiteY11" fmla="*/ 51859 h 3490660"/>
                    <a:gd name="connsiteX12" fmla="*/ 13852 w 71115"/>
                    <a:gd name="connsiteY12" fmla="*/ 3476049 h 3490660"/>
                    <a:gd name="connsiteX13" fmla="*/ 0 w 71115"/>
                    <a:gd name="connsiteY13" fmla="*/ 3488549 h 3490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1115" h="3490660">
                      <a:moveTo>
                        <a:pt x="0" y="3488549"/>
                      </a:moveTo>
                      <a:cubicBezTo>
                        <a:pt x="2162" y="3489445"/>
                        <a:pt x="4443" y="3490069"/>
                        <a:pt x="6757" y="3490408"/>
                      </a:cubicBezTo>
                      <a:lnTo>
                        <a:pt x="10304" y="3490408"/>
                      </a:lnTo>
                      <a:cubicBezTo>
                        <a:pt x="14020" y="3490745"/>
                        <a:pt x="17736" y="3490745"/>
                        <a:pt x="21453" y="3490408"/>
                      </a:cubicBezTo>
                      <a:cubicBezTo>
                        <a:pt x="23767" y="3490053"/>
                        <a:pt x="26030" y="3489428"/>
                        <a:pt x="28210" y="3488549"/>
                      </a:cubicBezTo>
                      <a:lnTo>
                        <a:pt x="32264" y="3486691"/>
                      </a:lnTo>
                      <a:lnTo>
                        <a:pt x="52872" y="3474698"/>
                      </a:lnTo>
                      <a:cubicBezTo>
                        <a:pt x="63649" y="3467688"/>
                        <a:pt x="70440" y="3455948"/>
                        <a:pt x="71115" y="3443109"/>
                      </a:cubicBezTo>
                      <a:lnTo>
                        <a:pt x="71115" y="17906"/>
                      </a:lnTo>
                      <a:cubicBezTo>
                        <a:pt x="70947" y="11554"/>
                        <a:pt x="69071" y="5389"/>
                        <a:pt x="65710" y="0"/>
                      </a:cubicBezTo>
                      <a:lnTo>
                        <a:pt x="8615" y="33784"/>
                      </a:lnTo>
                      <a:cubicBezTo>
                        <a:pt x="11808" y="39291"/>
                        <a:pt x="13615" y="45490"/>
                        <a:pt x="13852" y="51859"/>
                      </a:cubicBezTo>
                      <a:lnTo>
                        <a:pt x="13852" y="3476049"/>
                      </a:lnTo>
                      <a:cubicBezTo>
                        <a:pt x="13345" y="3486015"/>
                        <a:pt x="7433" y="3490238"/>
                        <a:pt x="0" y="3488549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5" name="Forma Livre: Forma 204">
                  <a:extLst>
                    <a:ext uri="{FF2B5EF4-FFF2-40B4-BE49-F238E27FC236}">
                      <a16:creationId xmlns:a16="http://schemas.microsoft.com/office/drawing/2014/main" id="{4BB3A928-1746-9856-0B22-FC95CCCEF4EF}"/>
                    </a:ext>
                  </a:extLst>
                </p:cNvPr>
                <p:cNvSpPr/>
                <p:nvPr/>
              </p:nvSpPr>
              <p:spPr>
                <a:xfrm>
                  <a:off x="13774544" y="1185457"/>
                  <a:ext cx="2232792" cy="1535902"/>
                </a:xfrm>
                <a:custGeom>
                  <a:avLst/>
                  <a:gdLst>
                    <a:gd name="connsiteX0" fmla="*/ 18075 w 2232792"/>
                    <a:gd name="connsiteY0" fmla="*/ 16292 h 1535902"/>
                    <a:gd name="connsiteX1" fmla="*/ 38683 w 2232792"/>
                    <a:gd name="connsiteY1" fmla="*/ 4299 h 1535902"/>
                    <a:gd name="connsiteX2" fmla="*/ 75338 w 2232792"/>
                    <a:gd name="connsiteY2" fmla="*/ 4299 h 1535902"/>
                    <a:gd name="connsiteX3" fmla="*/ 2214550 w 2232792"/>
                    <a:gd name="connsiteY3" fmla="*/ 1239446 h 1535902"/>
                    <a:gd name="connsiteX4" fmla="*/ 2232793 w 2232792"/>
                    <a:gd name="connsiteY4" fmla="*/ 1271204 h 1535902"/>
                    <a:gd name="connsiteX5" fmla="*/ 2232793 w 2232792"/>
                    <a:gd name="connsiteY5" fmla="*/ 1502118 h 1535902"/>
                    <a:gd name="connsiteX6" fmla="*/ 2175529 w 2232792"/>
                    <a:gd name="connsiteY6" fmla="*/ 1535902 h 1535902"/>
                    <a:gd name="connsiteX7" fmla="*/ 0 w 2232792"/>
                    <a:gd name="connsiteY7" fmla="*/ 279132 h 1535902"/>
                    <a:gd name="connsiteX8" fmla="*/ 0 w 2232792"/>
                    <a:gd name="connsiteY8" fmla="*/ 47542 h 1535902"/>
                    <a:gd name="connsiteX9" fmla="*/ 18075 w 2232792"/>
                    <a:gd name="connsiteY9" fmla="*/ 16292 h 1535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32792" h="1535902">
                      <a:moveTo>
                        <a:pt x="18075" y="16292"/>
                      </a:moveTo>
                      <a:lnTo>
                        <a:pt x="38683" y="4299"/>
                      </a:lnTo>
                      <a:cubicBezTo>
                        <a:pt x="50237" y="-1433"/>
                        <a:pt x="63784" y="-1433"/>
                        <a:pt x="75338" y="4299"/>
                      </a:cubicBezTo>
                      <a:lnTo>
                        <a:pt x="2214550" y="1239446"/>
                      </a:lnTo>
                      <a:cubicBezTo>
                        <a:pt x="2225344" y="1246524"/>
                        <a:pt x="2232118" y="1258315"/>
                        <a:pt x="2232793" y="1271204"/>
                      </a:cubicBezTo>
                      <a:lnTo>
                        <a:pt x="2232793" y="1502118"/>
                      </a:lnTo>
                      <a:lnTo>
                        <a:pt x="2175529" y="1535902"/>
                      </a:lnTo>
                      <a:lnTo>
                        <a:pt x="0" y="279132"/>
                      </a:lnTo>
                      <a:lnTo>
                        <a:pt x="0" y="47542"/>
                      </a:lnTo>
                      <a:cubicBezTo>
                        <a:pt x="743" y="34855"/>
                        <a:pt x="7450" y="23267"/>
                        <a:pt x="18075" y="16292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6" name="Forma Livre: Forma 205">
                  <a:extLst>
                    <a:ext uri="{FF2B5EF4-FFF2-40B4-BE49-F238E27FC236}">
                      <a16:creationId xmlns:a16="http://schemas.microsoft.com/office/drawing/2014/main" id="{AC7D00C5-08B4-5A09-0DDE-053C5EC2145F}"/>
                    </a:ext>
                  </a:extLst>
                </p:cNvPr>
                <p:cNvSpPr/>
                <p:nvPr/>
              </p:nvSpPr>
              <p:spPr>
                <a:xfrm>
                  <a:off x="13774544" y="1185457"/>
                  <a:ext cx="2232792" cy="1535902"/>
                </a:xfrm>
                <a:custGeom>
                  <a:avLst/>
                  <a:gdLst>
                    <a:gd name="connsiteX0" fmla="*/ 18075 w 2232792"/>
                    <a:gd name="connsiteY0" fmla="*/ 16292 h 1535902"/>
                    <a:gd name="connsiteX1" fmla="*/ 38683 w 2232792"/>
                    <a:gd name="connsiteY1" fmla="*/ 4299 h 1535902"/>
                    <a:gd name="connsiteX2" fmla="*/ 75338 w 2232792"/>
                    <a:gd name="connsiteY2" fmla="*/ 4299 h 1535902"/>
                    <a:gd name="connsiteX3" fmla="*/ 2214550 w 2232792"/>
                    <a:gd name="connsiteY3" fmla="*/ 1239446 h 1535902"/>
                    <a:gd name="connsiteX4" fmla="*/ 2232793 w 2232792"/>
                    <a:gd name="connsiteY4" fmla="*/ 1271204 h 1535902"/>
                    <a:gd name="connsiteX5" fmla="*/ 2232793 w 2232792"/>
                    <a:gd name="connsiteY5" fmla="*/ 1502118 h 1535902"/>
                    <a:gd name="connsiteX6" fmla="*/ 2175529 w 2232792"/>
                    <a:gd name="connsiteY6" fmla="*/ 1535902 h 1535902"/>
                    <a:gd name="connsiteX7" fmla="*/ 0 w 2232792"/>
                    <a:gd name="connsiteY7" fmla="*/ 279132 h 1535902"/>
                    <a:gd name="connsiteX8" fmla="*/ 0 w 2232792"/>
                    <a:gd name="connsiteY8" fmla="*/ 47542 h 1535902"/>
                    <a:gd name="connsiteX9" fmla="*/ 18075 w 2232792"/>
                    <a:gd name="connsiteY9" fmla="*/ 16292 h 1535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32792" h="1535902">
                      <a:moveTo>
                        <a:pt x="18075" y="16292"/>
                      </a:moveTo>
                      <a:lnTo>
                        <a:pt x="38683" y="4299"/>
                      </a:lnTo>
                      <a:cubicBezTo>
                        <a:pt x="50237" y="-1433"/>
                        <a:pt x="63784" y="-1433"/>
                        <a:pt x="75338" y="4299"/>
                      </a:cubicBezTo>
                      <a:lnTo>
                        <a:pt x="2214550" y="1239446"/>
                      </a:lnTo>
                      <a:cubicBezTo>
                        <a:pt x="2225344" y="1246524"/>
                        <a:pt x="2232118" y="1258315"/>
                        <a:pt x="2232793" y="1271204"/>
                      </a:cubicBezTo>
                      <a:lnTo>
                        <a:pt x="2232793" y="1502118"/>
                      </a:lnTo>
                      <a:lnTo>
                        <a:pt x="2175529" y="1535902"/>
                      </a:lnTo>
                      <a:lnTo>
                        <a:pt x="0" y="279132"/>
                      </a:lnTo>
                      <a:lnTo>
                        <a:pt x="0" y="47542"/>
                      </a:lnTo>
                      <a:cubicBezTo>
                        <a:pt x="743" y="34855"/>
                        <a:pt x="7450" y="23267"/>
                        <a:pt x="18075" y="16292"/>
                      </a:cubicBez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7" name="Forma Livre: Forma 206">
                  <a:extLst>
                    <a:ext uri="{FF2B5EF4-FFF2-40B4-BE49-F238E27FC236}">
                      <a16:creationId xmlns:a16="http://schemas.microsoft.com/office/drawing/2014/main" id="{E0F6C5F7-B952-6D0A-9177-5992DC023F12}"/>
                    </a:ext>
                  </a:extLst>
                </p:cNvPr>
                <p:cNvSpPr/>
                <p:nvPr/>
              </p:nvSpPr>
              <p:spPr>
                <a:xfrm>
                  <a:off x="13774544" y="1185315"/>
                  <a:ext cx="2227049" cy="1286379"/>
                </a:xfrm>
                <a:custGeom>
                  <a:avLst/>
                  <a:gdLst>
                    <a:gd name="connsiteX0" fmla="*/ 0 w 2227049"/>
                    <a:gd name="connsiteY0" fmla="*/ 42617 h 1286379"/>
                    <a:gd name="connsiteX1" fmla="*/ 17736 w 2227049"/>
                    <a:gd name="connsiteY1" fmla="*/ 37549 h 1286379"/>
                    <a:gd name="connsiteX2" fmla="*/ 2156948 w 2227049"/>
                    <a:gd name="connsiteY2" fmla="*/ 1272697 h 1286379"/>
                    <a:gd name="connsiteX3" fmla="*/ 2169955 w 2227049"/>
                    <a:gd name="connsiteY3" fmla="*/ 1286379 h 1286379"/>
                    <a:gd name="connsiteX4" fmla="*/ 2227050 w 2227049"/>
                    <a:gd name="connsiteY4" fmla="*/ 1252595 h 1286379"/>
                    <a:gd name="connsiteX5" fmla="*/ 2214212 w 2227049"/>
                    <a:gd name="connsiteY5" fmla="*/ 1238913 h 1286379"/>
                    <a:gd name="connsiteX6" fmla="*/ 75170 w 2227049"/>
                    <a:gd name="connsiteY6" fmla="*/ 4440 h 1286379"/>
                    <a:gd name="connsiteX7" fmla="*/ 38683 w 2227049"/>
                    <a:gd name="connsiteY7" fmla="*/ 4440 h 1286379"/>
                    <a:gd name="connsiteX8" fmla="*/ 18075 w 2227049"/>
                    <a:gd name="connsiteY8" fmla="*/ 16434 h 1286379"/>
                    <a:gd name="connsiteX9" fmla="*/ 0 w 2227049"/>
                    <a:gd name="connsiteY9" fmla="*/ 42617 h 1286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7049" h="1286379">
                      <a:moveTo>
                        <a:pt x="0" y="42617"/>
                      </a:moveTo>
                      <a:cubicBezTo>
                        <a:pt x="2365" y="35184"/>
                        <a:pt x="9290" y="32650"/>
                        <a:pt x="17736" y="37549"/>
                      </a:cubicBezTo>
                      <a:lnTo>
                        <a:pt x="2156948" y="1272697"/>
                      </a:lnTo>
                      <a:cubicBezTo>
                        <a:pt x="2162421" y="1276025"/>
                        <a:pt x="2166897" y="1280754"/>
                        <a:pt x="2169955" y="1286379"/>
                      </a:cubicBezTo>
                      <a:lnTo>
                        <a:pt x="2227050" y="1252595"/>
                      </a:lnTo>
                      <a:cubicBezTo>
                        <a:pt x="2224060" y="1246987"/>
                        <a:pt x="2219634" y="1242257"/>
                        <a:pt x="2214212" y="1238913"/>
                      </a:cubicBezTo>
                      <a:lnTo>
                        <a:pt x="75170" y="4440"/>
                      </a:lnTo>
                      <a:cubicBezTo>
                        <a:pt x="63734" y="-1480"/>
                        <a:pt x="50119" y="-1480"/>
                        <a:pt x="38683" y="4440"/>
                      </a:cubicBezTo>
                      <a:lnTo>
                        <a:pt x="18075" y="16434"/>
                      </a:lnTo>
                      <a:cubicBezTo>
                        <a:pt x="8750" y="22348"/>
                        <a:pt x="2230" y="31799"/>
                        <a:pt x="0" y="42617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8" name="Forma Livre: Forma 207">
                  <a:extLst>
                    <a:ext uri="{FF2B5EF4-FFF2-40B4-BE49-F238E27FC236}">
                      <a16:creationId xmlns:a16="http://schemas.microsoft.com/office/drawing/2014/main" id="{1BDC47A2-8F3D-2F53-DEA9-AA3F4FF305D8}"/>
                    </a:ext>
                  </a:extLst>
                </p:cNvPr>
                <p:cNvSpPr/>
                <p:nvPr/>
              </p:nvSpPr>
              <p:spPr>
                <a:xfrm>
                  <a:off x="13774544" y="1185315"/>
                  <a:ext cx="2227049" cy="1286379"/>
                </a:xfrm>
                <a:custGeom>
                  <a:avLst/>
                  <a:gdLst>
                    <a:gd name="connsiteX0" fmla="*/ 0 w 2227049"/>
                    <a:gd name="connsiteY0" fmla="*/ 42617 h 1286379"/>
                    <a:gd name="connsiteX1" fmla="*/ 17736 w 2227049"/>
                    <a:gd name="connsiteY1" fmla="*/ 37549 h 1286379"/>
                    <a:gd name="connsiteX2" fmla="*/ 2156948 w 2227049"/>
                    <a:gd name="connsiteY2" fmla="*/ 1272697 h 1286379"/>
                    <a:gd name="connsiteX3" fmla="*/ 2169955 w 2227049"/>
                    <a:gd name="connsiteY3" fmla="*/ 1286379 h 1286379"/>
                    <a:gd name="connsiteX4" fmla="*/ 2227050 w 2227049"/>
                    <a:gd name="connsiteY4" fmla="*/ 1252595 h 1286379"/>
                    <a:gd name="connsiteX5" fmla="*/ 2214212 w 2227049"/>
                    <a:gd name="connsiteY5" fmla="*/ 1238913 h 1286379"/>
                    <a:gd name="connsiteX6" fmla="*/ 75170 w 2227049"/>
                    <a:gd name="connsiteY6" fmla="*/ 4440 h 1286379"/>
                    <a:gd name="connsiteX7" fmla="*/ 38683 w 2227049"/>
                    <a:gd name="connsiteY7" fmla="*/ 4440 h 1286379"/>
                    <a:gd name="connsiteX8" fmla="*/ 18075 w 2227049"/>
                    <a:gd name="connsiteY8" fmla="*/ 16434 h 1286379"/>
                    <a:gd name="connsiteX9" fmla="*/ 0 w 2227049"/>
                    <a:gd name="connsiteY9" fmla="*/ 42617 h 1286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7049" h="1286379">
                      <a:moveTo>
                        <a:pt x="0" y="42617"/>
                      </a:moveTo>
                      <a:cubicBezTo>
                        <a:pt x="2365" y="35184"/>
                        <a:pt x="9290" y="32650"/>
                        <a:pt x="17736" y="37549"/>
                      </a:cubicBezTo>
                      <a:lnTo>
                        <a:pt x="2156948" y="1272697"/>
                      </a:lnTo>
                      <a:cubicBezTo>
                        <a:pt x="2162421" y="1276025"/>
                        <a:pt x="2166897" y="1280754"/>
                        <a:pt x="2169955" y="1286379"/>
                      </a:cubicBezTo>
                      <a:lnTo>
                        <a:pt x="2227050" y="1252595"/>
                      </a:lnTo>
                      <a:cubicBezTo>
                        <a:pt x="2224060" y="1246987"/>
                        <a:pt x="2219634" y="1242257"/>
                        <a:pt x="2214212" y="1238913"/>
                      </a:cubicBezTo>
                      <a:lnTo>
                        <a:pt x="75170" y="4440"/>
                      </a:lnTo>
                      <a:cubicBezTo>
                        <a:pt x="63734" y="-1480"/>
                        <a:pt x="50119" y="-1480"/>
                        <a:pt x="38683" y="4440"/>
                      </a:cubicBezTo>
                      <a:lnTo>
                        <a:pt x="18075" y="16434"/>
                      </a:lnTo>
                      <a:cubicBezTo>
                        <a:pt x="8750" y="22348"/>
                        <a:pt x="2230" y="31799"/>
                        <a:pt x="0" y="42617"/>
                      </a:cubicBezTo>
                      <a:close/>
                    </a:path>
                  </a:pathLst>
                </a:custGeom>
                <a:solidFill>
                  <a:srgbClr val="FFFFFF">
                    <a:alpha val="6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09" name="Forma Livre: Forma 208">
                  <a:extLst>
                    <a:ext uri="{FF2B5EF4-FFF2-40B4-BE49-F238E27FC236}">
                      <a16:creationId xmlns:a16="http://schemas.microsoft.com/office/drawing/2014/main" id="{174123B2-E501-84BB-25A9-5C916798D7CE}"/>
                    </a:ext>
                  </a:extLst>
                </p:cNvPr>
                <p:cNvSpPr/>
                <p:nvPr/>
              </p:nvSpPr>
              <p:spPr>
                <a:xfrm>
                  <a:off x="15944837" y="2437910"/>
                  <a:ext cx="62500" cy="283617"/>
                </a:xfrm>
                <a:custGeom>
                  <a:avLst/>
                  <a:gdLst>
                    <a:gd name="connsiteX0" fmla="*/ 62500 w 62500"/>
                    <a:gd name="connsiteY0" fmla="*/ 18750 h 283617"/>
                    <a:gd name="connsiteX1" fmla="*/ 62500 w 62500"/>
                    <a:gd name="connsiteY1" fmla="*/ 249834 h 283617"/>
                    <a:gd name="connsiteX2" fmla="*/ 5236 w 62500"/>
                    <a:gd name="connsiteY2" fmla="*/ 283618 h 283617"/>
                    <a:gd name="connsiteX3" fmla="*/ 5236 w 62500"/>
                    <a:gd name="connsiteY3" fmla="*/ 51690 h 283617"/>
                    <a:gd name="connsiteX4" fmla="*/ 0 w 62500"/>
                    <a:gd name="connsiteY4" fmla="*/ 33784 h 283617"/>
                    <a:gd name="connsiteX5" fmla="*/ 57095 w 62500"/>
                    <a:gd name="connsiteY5" fmla="*/ 0 h 283617"/>
                    <a:gd name="connsiteX6" fmla="*/ 62500 w 62500"/>
                    <a:gd name="connsiteY6" fmla="*/ 18750 h 28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00" h="283617">
                      <a:moveTo>
                        <a:pt x="62500" y="18750"/>
                      </a:moveTo>
                      <a:lnTo>
                        <a:pt x="62500" y="249834"/>
                      </a:lnTo>
                      <a:lnTo>
                        <a:pt x="5236" y="283618"/>
                      </a:lnTo>
                      <a:lnTo>
                        <a:pt x="5236" y="51690"/>
                      </a:lnTo>
                      <a:cubicBezTo>
                        <a:pt x="5000" y="45372"/>
                        <a:pt x="3193" y="39223"/>
                        <a:pt x="0" y="33784"/>
                      </a:cubicBezTo>
                      <a:lnTo>
                        <a:pt x="57095" y="0"/>
                      </a:lnTo>
                      <a:cubicBezTo>
                        <a:pt x="60558" y="5642"/>
                        <a:pt x="62433" y="12128"/>
                        <a:pt x="62500" y="1875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grpSp>
            <p:nvGrpSpPr>
              <p:cNvPr id="210" name="Gráfico 1">
                <a:extLst>
                  <a:ext uri="{FF2B5EF4-FFF2-40B4-BE49-F238E27FC236}">
                    <a16:creationId xmlns:a16="http://schemas.microsoft.com/office/drawing/2014/main" id="{C649D9F7-FD5F-A7FA-959A-CBA5E344D62F}"/>
                  </a:ext>
                </a:extLst>
              </p:cNvPr>
              <p:cNvGrpSpPr/>
              <p:nvPr/>
            </p:nvGrpSpPr>
            <p:grpSpPr>
              <a:xfrm>
                <a:off x="13897349" y="1656357"/>
                <a:ext cx="1963871" cy="4053208"/>
                <a:chOff x="13897349" y="1656357"/>
                <a:chExt cx="1963871" cy="4053208"/>
              </a:xfrm>
            </p:grpSpPr>
            <p:sp>
              <p:nvSpPr>
                <p:cNvPr id="211" name="Forma Livre: Forma 210">
                  <a:extLst>
                    <a:ext uri="{FF2B5EF4-FFF2-40B4-BE49-F238E27FC236}">
                      <a16:creationId xmlns:a16="http://schemas.microsoft.com/office/drawing/2014/main" id="{CFC5899C-ECA2-779E-6A3A-C12EC67C4DAF}"/>
                    </a:ext>
                  </a:extLst>
                </p:cNvPr>
                <p:cNvSpPr/>
                <p:nvPr/>
              </p:nvSpPr>
              <p:spPr>
                <a:xfrm>
                  <a:off x="15402770" y="2518316"/>
                  <a:ext cx="458112" cy="308618"/>
                </a:xfrm>
                <a:custGeom>
                  <a:avLst/>
                  <a:gdLst>
                    <a:gd name="connsiteX0" fmla="*/ 458113 w 458112"/>
                    <a:gd name="connsiteY0" fmla="*/ 264530 h 308618"/>
                    <a:gd name="connsiteX1" fmla="*/ 0 w 458112"/>
                    <a:gd name="connsiteY1" fmla="*/ 0 h 308618"/>
                    <a:gd name="connsiteX2" fmla="*/ 0 w 458112"/>
                    <a:gd name="connsiteY2" fmla="*/ 44088 h 308618"/>
                    <a:gd name="connsiteX3" fmla="*/ 458113 w 458112"/>
                    <a:gd name="connsiteY3" fmla="*/ 308618 h 308618"/>
                    <a:gd name="connsiteX4" fmla="*/ 458113 w 458112"/>
                    <a:gd name="connsiteY4" fmla="*/ 264530 h 308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8112" h="308618">
                      <a:moveTo>
                        <a:pt x="458113" y="264530"/>
                      </a:moveTo>
                      <a:lnTo>
                        <a:pt x="0" y="0"/>
                      </a:lnTo>
                      <a:lnTo>
                        <a:pt x="0" y="44088"/>
                      </a:lnTo>
                      <a:lnTo>
                        <a:pt x="458113" y="308618"/>
                      </a:lnTo>
                      <a:lnTo>
                        <a:pt x="458113" y="26453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2" name="Forma Livre: Forma 211">
                  <a:extLst>
                    <a:ext uri="{FF2B5EF4-FFF2-40B4-BE49-F238E27FC236}">
                      <a16:creationId xmlns:a16="http://schemas.microsoft.com/office/drawing/2014/main" id="{41A0B9DE-A265-4527-BB6F-98DBF66228D4}"/>
                    </a:ext>
                  </a:extLst>
                </p:cNvPr>
                <p:cNvSpPr/>
                <p:nvPr/>
              </p:nvSpPr>
              <p:spPr>
                <a:xfrm>
                  <a:off x="15173545" y="2474228"/>
                  <a:ext cx="687338" cy="440882"/>
                </a:xfrm>
                <a:custGeom>
                  <a:avLst/>
                  <a:gdLst>
                    <a:gd name="connsiteX0" fmla="*/ 687338 w 687338"/>
                    <a:gd name="connsiteY0" fmla="*/ 396795 h 440882"/>
                    <a:gd name="connsiteX1" fmla="*/ 0 w 687338"/>
                    <a:gd name="connsiteY1" fmla="*/ 0 h 440882"/>
                    <a:gd name="connsiteX2" fmla="*/ 0 w 687338"/>
                    <a:gd name="connsiteY2" fmla="*/ 44088 h 440882"/>
                    <a:gd name="connsiteX3" fmla="*/ 687338 w 687338"/>
                    <a:gd name="connsiteY3" fmla="*/ 440883 h 440882"/>
                    <a:gd name="connsiteX4" fmla="*/ 687338 w 687338"/>
                    <a:gd name="connsiteY4" fmla="*/ 396795 h 440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7338" h="440882">
                      <a:moveTo>
                        <a:pt x="687338" y="396795"/>
                      </a:moveTo>
                      <a:lnTo>
                        <a:pt x="0" y="0"/>
                      </a:lnTo>
                      <a:lnTo>
                        <a:pt x="0" y="44088"/>
                      </a:lnTo>
                      <a:lnTo>
                        <a:pt x="687338" y="440883"/>
                      </a:lnTo>
                      <a:lnTo>
                        <a:pt x="687338" y="3967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3" name="Forma Livre: Forma 212">
                  <a:extLst>
                    <a:ext uri="{FF2B5EF4-FFF2-40B4-BE49-F238E27FC236}">
                      <a16:creationId xmlns:a16="http://schemas.microsoft.com/office/drawing/2014/main" id="{6B5ED7F1-7B2B-9858-1C88-25B279A3FAD4}"/>
                    </a:ext>
                  </a:extLst>
                </p:cNvPr>
                <p:cNvSpPr/>
                <p:nvPr/>
              </p:nvSpPr>
              <p:spPr>
                <a:xfrm>
                  <a:off x="15250066" y="2606493"/>
                  <a:ext cx="610817" cy="396794"/>
                </a:xfrm>
                <a:custGeom>
                  <a:avLst/>
                  <a:gdLst>
                    <a:gd name="connsiteX0" fmla="*/ 610817 w 610817"/>
                    <a:gd name="connsiteY0" fmla="*/ 352706 h 396794"/>
                    <a:gd name="connsiteX1" fmla="*/ 0 w 610817"/>
                    <a:gd name="connsiteY1" fmla="*/ 0 h 396794"/>
                    <a:gd name="connsiteX2" fmla="*/ 0 w 610817"/>
                    <a:gd name="connsiteY2" fmla="*/ 44088 h 396794"/>
                    <a:gd name="connsiteX3" fmla="*/ 610817 w 610817"/>
                    <a:gd name="connsiteY3" fmla="*/ 396795 h 396794"/>
                    <a:gd name="connsiteX4" fmla="*/ 610817 w 610817"/>
                    <a:gd name="connsiteY4" fmla="*/ 352706 h 396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817" h="396794">
                      <a:moveTo>
                        <a:pt x="610817" y="352706"/>
                      </a:moveTo>
                      <a:lnTo>
                        <a:pt x="0" y="0"/>
                      </a:lnTo>
                      <a:lnTo>
                        <a:pt x="0" y="44088"/>
                      </a:lnTo>
                      <a:lnTo>
                        <a:pt x="610817" y="396795"/>
                      </a:lnTo>
                      <a:lnTo>
                        <a:pt x="610817" y="35270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4" name="Forma Livre: Forma 213">
                  <a:extLst>
                    <a:ext uri="{FF2B5EF4-FFF2-40B4-BE49-F238E27FC236}">
                      <a16:creationId xmlns:a16="http://schemas.microsoft.com/office/drawing/2014/main" id="{C83E3EBB-7560-ED28-12D7-EB4EAED44F8B}"/>
                    </a:ext>
                  </a:extLst>
                </p:cNvPr>
                <p:cNvSpPr/>
                <p:nvPr/>
              </p:nvSpPr>
              <p:spPr>
                <a:xfrm>
                  <a:off x="13907617" y="1656357"/>
                  <a:ext cx="211909" cy="405920"/>
                </a:xfrm>
                <a:custGeom>
                  <a:avLst/>
                  <a:gdLst>
                    <a:gd name="connsiteX0" fmla="*/ 202235 w 211909"/>
                    <a:gd name="connsiteY0" fmla="*/ 112290 h 405920"/>
                    <a:gd name="connsiteX1" fmla="*/ 208992 w 211909"/>
                    <a:gd name="connsiteY1" fmla="*/ 120060 h 405920"/>
                    <a:gd name="connsiteX2" fmla="*/ 211864 w 211909"/>
                    <a:gd name="connsiteY2" fmla="*/ 130702 h 405920"/>
                    <a:gd name="connsiteX3" fmla="*/ 211864 w 211909"/>
                    <a:gd name="connsiteY3" fmla="*/ 181379 h 405920"/>
                    <a:gd name="connsiteX4" fmla="*/ 208992 w 211909"/>
                    <a:gd name="connsiteY4" fmla="*/ 188811 h 405920"/>
                    <a:gd name="connsiteX5" fmla="*/ 202235 w 211909"/>
                    <a:gd name="connsiteY5" fmla="*/ 188811 h 405920"/>
                    <a:gd name="connsiteX6" fmla="*/ 139058 w 211909"/>
                    <a:gd name="connsiteY6" fmla="*/ 152493 h 405920"/>
                    <a:gd name="connsiteX7" fmla="*/ 139058 w 211909"/>
                    <a:gd name="connsiteY7" fmla="*/ 397428 h 405920"/>
                    <a:gd name="connsiteX8" fmla="*/ 136187 w 211909"/>
                    <a:gd name="connsiteY8" fmla="*/ 404861 h 405920"/>
                    <a:gd name="connsiteX9" fmla="*/ 129430 w 211909"/>
                    <a:gd name="connsiteY9" fmla="*/ 404861 h 405920"/>
                    <a:gd name="connsiteX10" fmla="*/ 82470 w 211909"/>
                    <a:gd name="connsiteY10" fmla="*/ 377833 h 405920"/>
                    <a:gd name="connsiteX11" fmla="*/ 75713 w 211909"/>
                    <a:gd name="connsiteY11" fmla="*/ 370063 h 405920"/>
                    <a:gd name="connsiteX12" fmla="*/ 72842 w 211909"/>
                    <a:gd name="connsiteY12" fmla="*/ 359252 h 405920"/>
                    <a:gd name="connsiteX13" fmla="*/ 72842 w 211909"/>
                    <a:gd name="connsiteY13" fmla="*/ 113979 h 405920"/>
                    <a:gd name="connsiteX14" fmla="*/ 9665 w 211909"/>
                    <a:gd name="connsiteY14" fmla="*/ 77661 h 405920"/>
                    <a:gd name="connsiteX15" fmla="*/ 2908 w 211909"/>
                    <a:gd name="connsiteY15" fmla="*/ 69891 h 405920"/>
                    <a:gd name="connsiteX16" fmla="*/ 37 w 211909"/>
                    <a:gd name="connsiteY16" fmla="*/ 59080 h 405920"/>
                    <a:gd name="connsiteX17" fmla="*/ 37 w 211909"/>
                    <a:gd name="connsiteY17" fmla="*/ 8404 h 405920"/>
                    <a:gd name="connsiteX18" fmla="*/ 2908 w 211909"/>
                    <a:gd name="connsiteY18" fmla="*/ 1140 h 405920"/>
                    <a:gd name="connsiteX19" fmla="*/ 9665 w 211909"/>
                    <a:gd name="connsiteY19" fmla="*/ 1140 h 405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11909" h="405920">
                      <a:moveTo>
                        <a:pt x="202235" y="112290"/>
                      </a:moveTo>
                      <a:cubicBezTo>
                        <a:pt x="205174" y="114185"/>
                        <a:pt x="207522" y="116880"/>
                        <a:pt x="208992" y="120060"/>
                      </a:cubicBezTo>
                      <a:cubicBezTo>
                        <a:pt x="210766" y="123337"/>
                        <a:pt x="211745" y="126981"/>
                        <a:pt x="211864" y="130702"/>
                      </a:cubicBezTo>
                      <a:lnTo>
                        <a:pt x="211864" y="181379"/>
                      </a:lnTo>
                      <a:cubicBezTo>
                        <a:pt x="212151" y="184173"/>
                        <a:pt x="211086" y="186936"/>
                        <a:pt x="208992" y="188811"/>
                      </a:cubicBezTo>
                      <a:cubicBezTo>
                        <a:pt x="206998" y="190331"/>
                        <a:pt x="204228" y="190331"/>
                        <a:pt x="202235" y="188811"/>
                      </a:cubicBezTo>
                      <a:lnTo>
                        <a:pt x="139058" y="152493"/>
                      </a:lnTo>
                      <a:lnTo>
                        <a:pt x="139058" y="397428"/>
                      </a:lnTo>
                      <a:cubicBezTo>
                        <a:pt x="139312" y="400219"/>
                        <a:pt x="138248" y="402969"/>
                        <a:pt x="136187" y="404861"/>
                      </a:cubicBezTo>
                      <a:cubicBezTo>
                        <a:pt x="134160" y="406274"/>
                        <a:pt x="131457" y="406274"/>
                        <a:pt x="129430" y="404861"/>
                      </a:cubicBezTo>
                      <a:lnTo>
                        <a:pt x="82470" y="377833"/>
                      </a:lnTo>
                      <a:cubicBezTo>
                        <a:pt x="79463" y="376009"/>
                        <a:pt x="77098" y="373293"/>
                        <a:pt x="75713" y="370063"/>
                      </a:cubicBezTo>
                      <a:cubicBezTo>
                        <a:pt x="73838" y="366764"/>
                        <a:pt x="72859" y="363043"/>
                        <a:pt x="72842" y="359252"/>
                      </a:cubicBezTo>
                      <a:lnTo>
                        <a:pt x="72842" y="113979"/>
                      </a:lnTo>
                      <a:lnTo>
                        <a:pt x="9665" y="77661"/>
                      </a:lnTo>
                      <a:cubicBezTo>
                        <a:pt x="6726" y="75766"/>
                        <a:pt x="4378" y="73072"/>
                        <a:pt x="2908" y="69891"/>
                      </a:cubicBezTo>
                      <a:cubicBezTo>
                        <a:pt x="1118" y="66561"/>
                        <a:pt x="138" y="62859"/>
                        <a:pt x="37" y="59080"/>
                      </a:cubicBezTo>
                      <a:lnTo>
                        <a:pt x="37" y="8404"/>
                      </a:lnTo>
                      <a:cubicBezTo>
                        <a:pt x="-217" y="5662"/>
                        <a:pt x="848" y="2963"/>
                        <a:pt x="2908" y="1140"/>
                      </a:cubicBezTo>
                      <a:cubicBezTo>
                        <a:pt x="4902" y="-380"/>
                        <a:pt x="7672" y="-380"/>
                        <a:pt x="9665" y="114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5" name="Forma Livre: Forma 214">
                  <a:extLst>
                    <a:ext uri="{FF2B5EF4-FFF2-40B4-BE49-F238E27FC236}">
                      <a16:creationId xmlns:a16="http://schemas.microsoft.com/office/drawing/2014/main" id="{59DF0823-E88F-9584-A5A5-858DC1C06F66}"/>
                    </a:ext>
                  </a:extLst>
                </p:cNvPr>
                <p:cNvSpPr/>
                <p:nvPr/>
              </p:nvSpPr>
              <p:spPr>
                <a:xfrm>
                  <a:off x="14105459" y="1818864"/>
                  <a:ext cx="249528" cy="422151"/>
                </a:xfrm>
                <a:custGeom>
                  <a:avLst/>
                  <a:gdLst>
                    <a:gd name="connsiteX0" fmla="*/ 153718 w 249528"/>
                    <a:gd name="connsiteY0" fmla="*/ 36101 h 422151"/>
                    <a:gd name="connsiteX1" fmla="*/ 164698 w 249528"/>
                    <a:gd name="connsiteY1" fmla="*/ 47587 h 422151"/>
                    <a:gd name="connsiteX2" fmla="*/ 169934 w 249528"/>
                    <a:gd name="connsiteY2" fmla="*/ 61101 h 422151"/>
                    <a:gd name="connsiteX3" fmla="*/ 247975 w 249528"/>
                    <a:gd name="connsiteY3" fmla="*/ 407219 h 422151"/>
                    <a:gd name="connsiteX4" fmla="*/ 249496 w 249528"/>
                    <a:gd name="connsiteY4" fmla="*/ 415159 h 422151"/>
                    <a:gd name="connsiteX5" fmla="*/ 247131 w 249528"/>
                    <a:gd name="connsiteY5" fmla="*/ 421240 h 422151"/>
                    <a:gd name="connsiteX6" fmla="*/ 241557 w 249528"/>
                    <a:gd name="connsiteY6" fmla="*/ 421240 h 422151"/>
                    <a:gd name="connsiteX7" fmla="*/ 196455 w 249528"/>
                    <a:gd name="connsiteY7" fmla="*/ 395057 h 422151"/>
                    <a:gd name="connsiteX8" fmla="*/ 186150 w 249528"/>
                    <a:gd name="connsiteY8" fmla="*/ 385091 h 422151"/>
                    <a:gd name="connsiteX9" fmla="*/ 182435 w 249528"/>
                    <a:gd name="connsiteY9" fmla="*/ 375124 h 422151"/>
                    <a:gd name="connsiteX10" fmla="*/ 172468 w 249528"/>
                    <a:gd name="connsiteY10" fmla="*/ 329685 h 422151"/>
                    <a:gd name="connsiteX11" fmla="*/ 77028 w 249528"/>
                    <a:gd name="connsiteY11" fmla="*/ 274617 h 422151"/>
                    <a:gd name="connsiteX12" fmla="*/ 67062 w 249528"/>
                    <a:gd name="connsiteY12" fmla="*/ 308401 h 422151"/>
                    <a:gd name="connsiteX13" fmla="*/ 63176 w 249528"/>
                    <a:gd name="connsiteY13" fmla="*/ 313975 h 422151"/>
                    <a:gd name="connsiteX14" fmla="*/ 53041 w 249528"/>
                    <a:gd name="connsiteY14" fmla="*/ 312286 h 422151"/>
                    <a:gd name="connsiteX15" fmla="*/ 7939 w 249528"/>
                    <a:gd name="connsiteY15" fmla="*/ 286103 h 422151"/>
                    <a:gd name="connsiteX16" fmla="*/ 2365 w 249528"/>
                    <a:gd name="connsiteY16" fmla="*/ 279853 h 422151"/>
                    <a:gd name="connsiteX17" fmla="*/ 0 w 249528"/>
                    <a:gd name="connsiteY17" fmla="*/ 271069 h 422151"/>
                    <a:gd name="connsiteX18" fmla="*/ 1520 w 249528"/>
                    <a:gd name="connsiteY18" fmla="*/ 264650 h 422151"/>
                    <a:gd name="connsiteX19" fmla="*/ 79561 w 249528"/>
                    <a:gd name="connsiteY19" fmla="*/ 8736 h 422151"/>
                    <a:gd name="connsiteX20" fmla="*/ 84798 w 249528"/>
                    <a:gd name="connsiteY20" fmla="*/ 1303 h 422151"/>
                    <a:gd name="connsiteX21" fmla="*/ 95609 w 249528"/>
                    <a:gd name="connsiteY21" fmla="*/ 2317 h 422151"/>
                    <a:gd name="connsiteX22" fmla="*/ 95609 w 249528"/>
                    <a:gd name="connsiteY22" fmla="*/ 211271 h 422151"/>
                    <a:gd name="connsiteX23" fmla="*/ 153718 w 249528"/>
                    <a:gd name="connsiteY23" fmla="*/ 245056 h 422151"/>
                    <a:gd name="connsiteX24" fmla="*/ 125170 w 249528"/>
                    <a:gd name="connsiteY24" fmla="*/ 113466 h 422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49528" h="422151">
                      <a:moveTo>
                        <a:pt x="153718" y="36101"/>
                      </a:moveTo>
                      <a:cubicBezTo>
                        <a:pt x="158414" y="38775"/>
                        <a:pt x="162231" y="42768"/>
                        <a:pt x="164698" y="47587"/>
                      </a:cubicBezTo>
                      <a:cubicBezTo>
                        <a:pt x="166961" y="51875"/>
                        <a:pt x="168718" y="56410"/>
                        <a:pt x="169934" y="61101"/>
                      </a:cubicBezTo>
                      <a:lnTo>
                        <a:pt x="247975" y="407219"/>
                      </a:lnTo>
                      <a:cubicBezTo>
                        <a:pt x="248786" y="409804"/>
                        <a:pt x="249293" y="412456"/>
                        <a:pt x="249496" y="415159"/>
                      </a:cubicBezTo>
                      <a:cubicBezTo>
                        <a:pt x="249715" y="417439"/>
                        <a:pt x="248837" y="419703"/>
                        <a:pt x="247131" y="421240"/>
                      </a:cubicBezTo>
                      <a:cubicBezTo>
                        <a:pt x="245476" y="422456"/>
                        <a:pt x="243212" y="422456"/>
                        <a:pt x="241557" y="421240"/>
                      </a:cubicBezTo>
                      <a:lnTo>
                        <a:pt x="196455" y="395057"/>
                      </a:lnTo>
                      <a:cubicBezTo>
                        <a:pt x="192097" y="392844"/>
                        <a:pt x="188516" y="389365"/>
                        <a:pt x="186150" y="385091"/>
                      </a:cubicBezTo>
                      <a:cubicBezTo>
                        <a:pt x="184394" y="381983"/>
                        <a:pt x="183144" y="378621"/>
                        <a:pt x="182435" y="375124"/>
                      </a:cubicBezTo>
                      <a:lnTo>
                        <a:pt x="172468" y="329685"/>
                      </a:lnTo>
                      <a:lnTo>
                        <a:pt x="77028" y="274617"/>
                      </a:lnTo>
                      <a:lnTo>
                        <a:pt x="67062" y="308401"/>
                      </a:lnTo>
                      <a:cubicBezTo>
                        <a:pt x="66470" y="310663"/>
                        <a:pt x="65102" y="312641"/>
                        <a:pt x="63176" y="313975"/>
                      </a:cubicBezTo>
                      <a:cubicBezTo>
                        <a:pt x="61149" y="315495"/>
                        <a:pt x="57771" y="314989"/>
                        <a:pt x="53041" y="312286"/>
                      </a:cubicBezTo>
                      <a:lnTo>
                        <a:pt x="7939" y="286103"/>
                      </a:lnTo>
                      <a:cubicBezTo>
                        <a:pt x="5507" y="284612"/>
                        <a:pt x="3564" y="282439"/>
                        <a:pt x="2365" y="279853"/>
                      </a:cubicBezTo>
                      <a:cubicBezTo>
                        <a:pt x="895" y="277150"/>
                        <a:pt x="85" y="274142"/>
                        <a:pt x="0" y="271069"/>
                      </a:cubicBezTo>
                      <a:cubicBezTo>
                        <a:pt x="152" y="268860"/>
                        <a:pt x="659" y="266691"/>
                        <a:pt x="1520" y="264650"/>
                      </a:cubicBezTo>
                      <a:lnTo>
                        <a:pt x="79561" y="8736"/>
                      </a:lnTo>
                      <a:cubicBezTo>
                        <a:pt x="80592" y="5827"/>
                        <a:pt x="82399" y="3256"/>
                        <a:pt x="84798" y="1303"/>
                      </a:cubicBezTo>
                      <a:cubicBezTo>
                        <a:pt x="87332" y="-724"/>
                        <a:pt x="90879" y="-386"/>
                        <a:pt x="95609" y="2317"/>
                      </a:cubicBezTo>
                      <a:close/>
                      <a:moveTo>
                        <a:pt x="95609" y="211271"/>
                      </a:moveTo>
                      <a:lnTo>
                        <a:pt x="153718" y="245056"/>
                      </a:lnTo>
                      <a:lnTo>
                        <a:pt x="125170" y="113466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6" name="Forma Livre: Forma 215">
                  <a:extLst>
                    <a:ext uri="{FF2B5EF4-FFF2-40B4-BE49-F238E27FC236}">
                      <a16:creationId xmlns:a16="http://schemas.microsoft.com/office/drawing/2014/main" id="{3403E00C-6A98-5370-D329-D440AF8DF744}"/>
                    </a:ext>
                  </a:extLst>
                </p:cNvPr>
                <p:cNvSpPr/>
                <p:nvPr/>
              </p:nvSpPr>
              <p:spPr>
                <a:xfrm>
                  <a:off x="14362726" y="1920232"/>
                  <a:ext cx="245981" cy="467369"/>
                </a:xfrm>
                <a:custGeom>
                  <a:avLst/>
                  <a:gdLst>
                    <a:gd name="connsiteX0" fmla="*/ 122974 w 245981"/>
                    <a:gd name="connsiteY0" fmla="*/ 302980 h 467369"/>
                    <a:gd name="connsiteX1" fmla="*/ 77028 w 245981"/>
                    <a:gd name="connsiteY1" fmla="*/ 362440 h 467369"/>
                    <a:gd name="connsiteX2" fmla="*/ 72298 w 245981"/>
                    <a:gd name="connsiteY2" fmla="*/ 367339 h 467369"/>
                    <a:gd name="connsiteX3" fmla="*/ 62332 w 245981"/>
                    <a:gd name="connsiteY3" fmla="*/ 364974 h 467369"/>
                    <a:gd name="connsiteX4" fmla="*/ 7939 w 245981"/>
                    <a:gd name="connsiteY4" fmla="*/ 333555 h 467369"/>
                    <a:gd name="connsiteX5" fmla="*/ 2365 w 245981"/>
                    <a:gd name="connsiteY5" fmla="*/ 327136 h 467369"/>
                    <a:gd name="connsiteX6" fmla="*/ 0 w 245981"/>
                    <a:gd name="connsiteY6" fmla="*/ 318352 h 467369"/>
                    <a:gd name="connsiteX7" fmla="*/ 0 w 245981"/>
                    <a:gd name="connsiteY7" fmla="*/ 316325 h 467369"/>
                    <a:gd name="connsiteX8" fmla="*/ 1013 w 245981"/>
                    <a:gd name="connsiteY8" fmla="*/ 313791 h 467369"/>
                    <a:gd name="connsiteX9" fmla="*/ 83784 w 245981"/>
                    <a:gd name="connsiteY9" fmla="*/ 207202 h 467369"/>
                    <a:gd name="connsiteX10" fmla="*/ 4561 w 245981"/>
                    <a:gd name="connsiteY10" fmla="*/ 12943 h 467369"/>
                    <a:gd name="connsiteX11" fmla="*/ 3378 w 245981"/>
                    <a:gd name="connsiteY11" fmla="*/ 7031 h 467369"/>
                    <a:gd name="connsiteX12" fmla="*/ 5743 w 245981"/>
                    <a:gd name="connsiteY12" fmla="*/ 950 h 467369"/>
                    <a:gd name="connsiteX13" fmla="*/ 11317 w 245981"/>
                    <a:gd name="connsiteY13" fmla="*/ 950 h 467369"/>
                    <a:gd name="connsiteX14" fmla="*/ 65372 w 245981"/>
                    <a:gd name="connsiteY14" fmla="*/ 32200 h 467369"/>
                    <a:gd name="connsiteX15" fmla="*/ 75845 w 245981"/>
                    <a:gd name="connsiteY15" fmla="*/ 43011 h 467369"/>
                    <a:gd name="connsiteX16" fmla="*/ 80575 w 245981"/>
                    <a:gd name="connsiteY16" fmla="*/ 52809 h 467369"/>
                    <a:gd name="connsiteX17" fmla="*/ 123819 w 245981"/>
                    <a:gd name="connsiteY17" fmla="*/ 158553 h 467369"/>
                    <a:gd name="connsiteX18" fmla="*/ 165711 w 245981"/>
                    <a:gd name="connsiteY18" fmla="*/ 101965 h 467369"/>
                    <a:gd name="connsiteX19" fmla="*/ 170441 w 245981"/>
                    <a:gd name="connsiteY19" fmla="*/ 97573 h 467369"/>
                    <a:gd name="connsiteX20" fmla="*/ 180914 w 245981"/>
                    <a:gd name="connsiteY20" fmla="*/ 98755 h 467369"/>
                    <a:gd name="connsiteX21" fmla="*/ 235644 w 245981"/>
                    <a:gd name="connsiteY21" fmla="*/ 130512 h 467369"/>
                    <a:gd name="connsiteX22" fmla="*/ 241219 w 245981"/>
                    <a:gd name="connsiteY22" fmla="*/ 136762 h 467369"/>
                    <a:gd name="connsiteX23" fmla="*/ 243583 w 245981"/>
                    <a:gd name="connsiteY23" fmla="*/ 145546 h 467369"/>
                    <a:gd name="connsiteX24" fmla="*/ 242401 w 245981"/>
                    <a:gd name="connsiteY24" fmla="*/ 150107 h 467369"/>
                    <a:gd name="connsiteX25" fmla="*/ 162839 w 245981"/>
                    <a:gd name="connsiteY25" fmla="*/ 254669 h 467369"/>
                    <a:gd name="connsiteX26" fmla="*/ 244935 w 245981"/>
                    <a:gd name="connsiteY26" fmla="*/ 454502 h 467369"/>
                    <a:gd name="connsiteX27" fmla="*/ 245948 w 245981"/>
                    <a:gd name="connsiteY27" fmla="*/ 458049 h 467369"/>
                    <a:gd name="connsiteX28" fmla="*/ 245948 w 245981"/>
                    <a:gd name="connsiteY28" fmla="*/ 460414 h 467369"/>
                    <a:gd name="connsiteX29" fmla="*/ 243583 w 245981"/>
                    <a:gd name="connsiteY29" fmla="*/ 466496 h 467369"/>
                    <a:gd name="connsiteX30" fmla="*/ 238009 w 245981"/>
                    <a:gd name="connsiteY30" fmla="*/ 466496 h 467369"/>
                    <a:gd name="connsiteX31" fmla="*/ 183448 w 245981"/>
                    <a:gd name="connsiteY31" fmla="*/ 435076 h 467369"/>
                    <a:gd name="connsiteX32" fmla="*/ 173650 w 245981"/>
                    <a:gd name="connsiteY32" fmla="*/ 425955 h 467369"/>
                    <a:gd name="connsiteX33" fmla="*/ 168921 w 245981"/>
                    <a:gd name="connsiteY33" fmla="*/ 415650 h 46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45981" h="467369">
                      <a:moveTo>
                        <a:pt x="122974" y="302980"/>
                      </a:moveTo>
                      <a:lnTo>
                        <a:pt x="77028" y="362440"/>
                      </a:lnTo>
                      <a:cubicBezTo>
                        <a:pt x="75761" y="364349"/>
                        <a:pt x="74156" y="366005"/>
                        <a:pt x="72298" y="367339"/>
                      </a:cubicBezTo>
                      <a:cubicBezTo>
                        <a:pt x="70440" y="368522"/>
                        <a:pt x="67230" y="367339"/>
                        <a:pt x="62332" y="364974"/>
                      </a:cubicBezTo>
                      <a:lnTo>
                        <a:pt x="7939" y="333555"/>
                      </a:lnTo>
                      <a:cubicBezTo>
                        <a:pt x="5507" y="331984"/>
                        <a:pt x="3581" y="329754"/>
                        <a:pt x="2365" y="327136"/>
                      </a:cubicBezTo>
                      <a:cubicBezTo>
                        <a:pt x="878" y="324433"/>
                        <a:pt x="68" y="321426"/>
                        <a:pt x="0" y="318352"/>
                      </a:cubicBezTo>
                      <a:cubicBezTo>
                        <a:pt x="0" y="318352"/>
                        <a:pt x="0" y="317170"/>
                        <a:pt x="0" y="316325"/>
                      </a:cubicBezTo>
                      <a:cubicBezTo>
                        <a:pt x="253" y="315447"/>
                        <a:pt x="591" y="314602"/>
                        <a:pt x="1013" y="313791"/>
                      </a:cubicBezTo>
                      <a:lnTo>
                        <a:pt x="83784" y="207202"/>
                      </a:lnTo>
                      <a:lnTo>
                        <a:pt x="4561" y="12943"/>
                      </a:lnTo>
                      <a:cubicBezTo>
                        <a:pt x="3902" y="11033"/>
                        <a:pt x="3514" y="9045"/>
                        <a:pt x="3378" y="7031"/>
                      </a:cubicBezTo>
                      <a:cubicBezTo>
                        <a:pt x="3158" y="4744"/>
                        <a:pt x="4037" y="2489"/>
                        <a:pt x="5743" y="950"/>
                      </a:cubicBezTo>
                      <a:cubicBezTo>
                        <a:pt x="7382" y="-317"/>
                        <a:pt x="9679" y="-317"/>
                        <a:pt x="11317" y="950"/>
                      </a:cubicBezTo>
                      <a:lnTo>
                        <a:pt x="65372" y="32200"/>
                      </a:lnTo>
                      <a:cubicBezTo>
                        <a:pt x="69933" y="34587"/>
                        <a:pt x="73599" y="38378"/>
                        <a:pt x="75845" y="43011"/>
                      </a:cubicBezTo>
                      <a:lnTo>
                        <a:pt x="80575" y="52809"/>
                      </a:lnTo>
                      <a:lnTo>
                        <a:pt x="123819" y="158553"/>
                      </a:lnTo>
                      <a:lnTo>
                        <a:pt x="165711" y="101965"/>
                      </a:lnTo>
                      <a:cubicBezTo>
                        <a:pt x="166725" y="100951"/>
                        <a:pt x="168245" y="99431"/>
                        <a:pt x="170441" y="97573"/>
                      </a:cubicBezTo>
                      <a:cubicBezTo>
                        <a:pt x="172637" y="95715"/>
                        <a:pt x="176015" y="96053"/>
                        <a:pt x="180914" y="98755"/>
                      </a:cubicBezTo>
                      <a:lnTo>
                        <a:pt x="235644" y="130512"/>
                      </a:lnTo>
                      <a:cubicBezTo>
                        <a:pt x="238110" y="131962"/>
                        <a:pt x="240053" y="134147"/>
                        <a:pt x="241219" y="136762"/>
                      </a:cubicBezTo>
                      <a:cubicBezTo>
                        <a:pt x="242688" y="139465"/>
                        <a:pt x="243499" y="142474"/>
                        <a:pt x="243583" y="145546"/>
                      </a:cubicBezTo>
                      <a:cubicBezTo>
                        <a:pt x="243600" y="147144"/>
                        <a:pt x="243195" y="148717"/>
                        <a:pt x="242401" y="150107"/>
                      </a:cubicBezTo>
                      <a:lnTo>
                        <a:pt x="162839" y="254669"/>
                      </a:lnTo>
                      <a:lnTo>
                        <a:pt x="244935" y="454502"/>
                      </a:lnTo>
                      <a:cubicBezTo>
                        <a:pt x="245340" y="455668"/>
                        <a:pt x="245678" y="456850"/>
                        <a:pt x="245948" y="458049"/>
                      </a:cubicBezTo>
                      <a:cubicBezTo>
                        <a:pt x="245948" y="459063"/>
                        <a:pt x="245948" y="459739"/>
                        <a:pt x="245948" y="460414"/>
                      </a:cubicBezTo>
                      <a:cubicBezTo>
                        <a:pt x="246168" y="462695"/>
                        <a:pt x="245290" y="464958"/>
                        <a:pt x="243583" y="466496"/>
                      </a:cubicBezTo>
                      <a:cubicBezTo>
                        <a:pt x="241911" y="467661"/>
                        <a:pt x="239681" y="467661"/>
                        <a:pt x="238009" y="466496"/>
                      </a:cubicBezTo>
                      <a:lnTo>
                        <a:pt x="183448" y="435076"/>
                      </a:lnTo>
                      <a:cubicBezTo>
                        <a:pt x="179411" y="432999"/>
                        <a:pt x="176015" y="429840"/>
                        <a:pt x="173650" y="425955"/>
                      </a:cubicBezTo>
                      <a:cubicBezTo>
                        <a:pt x="171843" y="422627"/>
                        <a:pt x="170255" y="419181"/>
                        <a:pt x="168921" y="41565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7" name="Forma Livre: Forma 216">
                  <a:extLst>
                    <a:ext uri="{FF2B5EF4-FFF2-40B4-BE49-F238E27FC236}">
                      <a16:creationId xmlns:a16="http://schemas.microsoft.com/office/drawing/2014/main" id="{DFDB2232-386D-10F8-1480-3405DE0304F6}"/>
                    </a:ext>
                  </a:extLst>
                </p:cNvPr>
                <p:cNvSpPr/>
                <p:nvPr/>
              </p:nvSpPr>
              <p:spPr>
                <a:xfrm>
                  <a:off x="13897349" y="3474407"/>
                  <a:ext cx="1963533" cy="1246972"/>
                </a:xfrm>
                <a:custGeom>
                  <a:avLst/>
                  <a:gdLst>
                    <a:gd name="connsiteX0" fmla="*/ 1963534 w 1963533"/>
                    <a:gd name="connsiteY0" fmla="*/ 1133626 h 1246972"/>
                    <a:gd name="connsiteX1" fmla="*/ 0 w 1963533"/>
                    <a:gd name="connsiteY1" fmla="*/ 0 h 1246972"/>
                    <a:gd name="connsiteX2" fmla="*/ 0 w 1963533"/>
                    <a:gd name="connsiteY2" fmla="*/ 113346 h 1246972"/>
                    <a:gd name="connsiteX3" fmla="*/ 1963534 w 1963533"/>
                    <a:gd name="connsiteY3" fmla="*/ 1246972 h 1246972"/>
                    <a:gd name="connsiteX4" fmla="*/ 1963534 w 1963533"/>
                    <a:gd name="connsiteY4" fmla="*/ 1133626 h 124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33" h="1246972">
                      <a:moveTo>
                        <a:pt x="1963534" y="113362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1963534" y="1246972"/>
                      </a:lnTo>
                      <a:lnTo>
                        <a:pt x="1963534" y="11336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8" name="Forma Livre: Forma 217">
                  <a:extLst>
                    <a:ext uri="{FF2B5EF4-FFF2-40B4-BE49-F238E27FC236}">
                      <a16:creationId xmlns:a16="http://schemas.microsoft.com/office/drawing/2014/main" id="{F5C6A5B3-D49A-E866-D7E3-BC3B4FB7B2C2}"/>
                    </a:ext>
                  </a:extLst>
                </p:cNvPr>
                <p:cNvSpPr/>
                <p:nvPr/>
              </p:nvSpPr>
              <p:spPr>
                <a:xfrm>
                  <a:off x="13897349" y="3474407"/>
                  <a:ext cx="1963533" cy="1246972"/>
                </a:xfrm>
                <a:custGeom>
                  <a:avLst/>
                  <a:gdLst>
                    <a:gd name="connsiteX0" fmla="*/ 1963534 w 1963533"/>
                    <a:gd name="connsiteY0" fmla="*/ 1133626 h 1246972"/>
                    <a:gd name="connsiteX1" fmla="*/ 0 w 1963533"/>
                    <a:gd name="connsiteY1" fmla="*/ 0 h 1246972"/>
                    <a:gd name="connsiteX2" fmla="*/ 0 w 1963533"/>
                    <a:gd name="connsiteY2" fmla="*/ 113346 h 1246972"/>
                    <a:gd name="connsiteX3" fmla="*/ 1963534 w 1963533"/>
                    <a:gd name="connsiteY3" fmla="*/ 1246972 h 1246972"/>
                    <a:gd name="connsiteX4" fmla="*/ 1963534 w 1963533"/>
                    <a:gd name="connsiteY4" fmla="*/ 1133626 h 124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33" h="1246972">
                      <a:moveTo>
                        <a:pt x="1963534" y="113362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1963534" y="1246972"/>
                      </a:lnTo>
                      <a:lnTo>
                        <a:pt x="1963534" y="1133626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19" name="Forma Livre: Forma 218">
                  <a:extLst>
                    <a:ext uri="{FF2B5EF4-FFF2-40B4-BE49-F238E27FC236}">
                      <a16:creationId xmlns:a16="http://schemas.microsoft.com/office/drawing/2014/main" id="{A8EAA2A3-D598-D1CD-745E-28D0594F9AC2}"/>
                    </a:ext>
                  </a:extLst>
                </p:cNvPr>
                <p:cNvSpPr/>
                <p:nvPr/>
              </p:nvSpPr>
              <p:spPr>
                <a:xfrm>
                  <a:off x="13897349" y="3587753"/>
                  <a:ext cx="1963871" cy="1305081"/>
                </a:xfrm>
                <a:custGeom>
                  <a:avLst/>
                  <a:gdLst>
                    <a:gd name="connsiteX0" fmla="*/ 12331 w 1963871"/>
                    <a:gd name="connsiteY0" fmla="*/ 17399 h 1305081"/>
                    <a:gd name="connsiteX1" fmla="*/ 1951709 w 1963871"/>
                    <a:gd name="connsiteY1" fmla="*/ 1137174 h 1305081"/>
                    <a:gd name="connsiteX2" fmla="*/ 1951709 w 1963871"/>
                    <a:gd name="connsiteY2" fmla="*/ 1287006 h 1305081"/>
                    <a:gd name="connsiteX3" fmla="*/ 12331 w 1963871"/>
                    <a:gd name="connsiteY3" fmla="*/ 167400 h 1305081"/>
                    <a:gd name="connsiteX4" fmla="*/ 12331 w 1963871"/>
                    <a:gd name="connsiteY4" fmla="*/ 17399 h 1305081"/>
                    <a:gd name="connsiteX5" fmla="*/ 338 w 1963871"/>
                    <a:gd name="connsiteY5" fmla="*/ 507 h 1305081"/>
                    <a:gd name="connsiteX6" fmla="*/ 338 w 1963871"/>
                    <a:gd name="connsiteY6" fmla="*/ 171455 h 1305081"/>
                    <a:gd name="connsiteX7" fmla="*/ 1963872 w 1963871"/>
                    <a:gd name="connsiteY7" fmla="*/ 1305081 h 1305081"/>
                    <a:gd name="connsiteX8" fmla="*/ 1963872 w 1963871"/>
                    <a:gd name="connsiteY8" fmla="*/ 1133626 h 1305081"/>
                    <a:gd name="connsiteX9" fmla="*/ 0 w 1963871"/>
                    <a:gd name="connsiteY9" fmla="*/ 0 h 1305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871" h="1305081">
                      <a:moveTo>
                        <a:pt x="12331" y="17399"/>
                      </a:moveTo>
                      <a:lnTo>
                        <a:pt x="1951709" y="1137174"/>
                      </a:lnTo>
                      <a:lnTo>
                        <a:pt x="1951709" y="1287006"/>
                      </a:lnTo>
                      <a:lnTo>
                        <a:pt x="12331" y="167400"/>
                      </a:lnTo>
                      <a:lnTo>
                        <a:pt x="12331" y="17399"/>
                      </a:lnTo>
                      <a:moveTo>
                        <a:pt x="338" y="507"/>
                      </a:moveTo>
                      <a:lnTo>
                        <a:pt x="338" y="171455"/>
                      </a:lnTo>
                      <a:lnTo>
                        <a:pt x="1963872" y="1305081"/>
                      </a:lnTo>
                      <a:lnTo>
                        <a:pt x="1963872" y="11336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0" name="Forma Livre: Forma 219">
                  <a:extLst>
                    <a:ext uri="{FF2B5EF4-FFF2-40B4-BE49-F238E27FC236}">
                      <a16:creationId xmlns:a16="http://schemas.microsoft.com/office/drawing/2014/main" id="{B8014028-63A7-B95A-F64E-972F15B80D25}"/>
                    </a:ext>
                  </a:extLst>
                </p:cNvPr>
                <p:cNvSpPr/>
                <p:nvPr/>
              </p:nvSpPr>
              <p:spPr>
                <a:xfrm>
                  <a:off x="15201586" y="4349923"/>
                  <a:ext cx="12162" cy="160981"/>
                </a:xfrm>
                <a:custGeom>
                  <a:avLst/>
                  <a:gdLst>
                    <a:gd name="connsiteX0" fmla="*/ 0 w 12162"/>
                    <a:gd name="connsiteY0" fmla="*/ 159292 h 160981"/>
                    <a:gd name="connsiteX1" fmla="*/ 12162 w 12162"/>
                    <a:gd name="connsiteY1" fmla="*/ 160981 h 160981"/>
                    <a:gd name="connsiteX2" fmla="*/ 12162 w 12162"/>
                    <a:gd name="connsiteY2" fmla="*/ 1689 h 160981"/>
                    <a:gd name="connsiteX3" fmla="*/ 0 w 12162"/>
                    <a:gd name="connsiteY3" fmla="*/ 0 h 160981"/>
                    <a:gd name="connsiteX4" fmla="*/ 0 w 12162"/>
                    <a:gd name="connsiteY4" fmla="*/ 159292 h 160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" h="160981">
                      <a:moveTo>
                        <a:pt x="0" y="159292"/>
                      </a:moveTo>
                      <a:lnTo>
                        <a:pt x="12162" y="160981"/>
                      </a:lnTo>
                      <a:lnTo>
                        <a:pt x="12162" y="1689"/>
                      </a:lnTo>
                      <a:lnTo>
                        <a:pt x="0" y="0"/>
                      </a:lnTo>
                      <a:lnTo>
                        <a:pt x="0" y="15929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1" name="Forma Livre: Forma 220">
                  <a:extLst>
                    <a:ext uri="{FF2B5EF4-FFF2-40B4-BE49-F238E27FC236}">
                      <a16:creationId xmlns:a16="http://schemas.microsoft.com/office/drawing/2014/main" id="{00AFA26B-F333-F407-48C3-A4C3139EE215}"/>
                    </a:ext>
                  </a:extLst>
                </p:cNvPr>
                <p:cNvSpPr/>
                <p:nvPr/>
              </p:nvSpPr>
              <p:spPr>
                <a:xfrm>
                  <a:off x="14554113" y="3975257"/>
                  <a:ext cx="11993" cy="161826"/>
                </a:xfrm>
                <a:custGeom>
                  <a:avLst/>
                  <a:gdLst>
                    <a:gd name="connsiteX0" fmla="*/ 0 w 11993"/>
                    <a:gd name="connsiteY0" fmla="*/ 159968 h 161826"/>
                    <a:gd name="connsiteX1" fmla="*/ 11993 w 11993"/>
                    <a:gd name="connsiteY1" fmla="*/ 161826 h 161826"/>
                    <a:gd name="connsiteX2" fmla="*/ 11993 w 11993"/>
                    <a:gd name="connsiteY2" fmla="*/ 1689 h 161826"/>
                    <a:gd name="connsiteX3" fmla="*/ 0 w 11993"/>
                    <a:gd name="connsiteY3" fmla="*/ 0 h 161826"/>
                    <a:gd name="connsiteX4" fmla="*/ 0 w 11993"/>
                    <a:gd name="connsiteY4" fmla="*/ 159968 h 161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93" h="161826">
                      <a:moveTo>
                        <a:pt x="0" y="159968"/>
                      </a:moveTo>
                      <a:lnTo>
                        <a:pt x="11993" y="161826"/>
                      </a:lnTo>
                      <a:lnTo>
                        <a:pt x="11993" y="1689"/>
                      </a:lnTo>
                      <a:lnTo>
                        <a:pt x="0" y="0"/>
                      </a:lnTo>
                      <a:lnTo>
                        <a:pt x="0" y="159968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2" name="Forma Livre: Forma 221">
                  <a:extLst>
                    <a:ext uri="{FF2B5EF4-FFF2-40B4-BE49-F238E27FC236}">
                      <a16:creationId xmlns:a16="http://schemas.microsoft.com/office/drawing/2014/main" id="{668E77C5-2DEF-CD1A-DFFC-0759EB4DC86A}"/>
                    </a:ext>
                  </a:extLst>
                </p:cNvPr>
                <p:cNvSpPr/>
                <p:nvPr/>
              </p:nvSpPr>
              <p:spPr>
                <a:xfrm>
                  <a:off x="13897349" y="3748228"/>
                  <a:ext cx="1963871" cy="1304236"/>
                </a:xfrm>
                <a:custGeom>
                  <a:avLst/>
                  <a:gdLst>
                    <a:gd name="connsiteX0" fmla="*/ 12331 w 1963871"/>
                    <a:gd name="connsiteY0" fmla="*/ 17399 h 1304236"/>
                    <a:gd name="connsiteX1" fmla="*/ 1951709 w 1963871"/>
                    <a:gd name="connsiteY1" fmla="*/ 1137174 h 1304236"/>
                    <a:gd name="connsiteX2" fmla="*/ 1951709 w 1963871"/>
                    <a:gd name="connsiteY2" fmla="*/ 1287006 h 1304236"/>
                    <a:gd name="connsiteX3" fmla="*/ 12331 w 1963871"/>
                    <a:gd name="connsiteY3" fmla="*/ 167400 h 1304236"/>
                    <a:gd name="connsiteX4" fmla="*/ 12331 w 1963871"/>
                    <a:gd name="connsiteY4" fmla="*/ 17399 h 1304236"/>
                    <a:gd name="connsiteX5" fmla="*/ 338 w 1963871"/>
                    <a:gd name="connsiteY5" fmla="*/ 507 h 1304236"/>
                    <a:gd name="connsiteX6" fmla="*/ 338 w 1963871"/>
                    <a:gd name="connsiteY6" fmla="*/ 170610 h 1304236"/>
                    <a:gd name="connsiteX7" fmla="*/ 1963872 w 1963871"/>
                    <a:gd name="connsiteY7" fmla="*/ 1304236 h 1304236"/>
                    <a:gd name="connsiteX8" fmla="*/ 1963872 w 1963871"/>
                    <a:gd name="connsiteY8" fmla="*/ 1133458 h 1304236"/>
                    <a:gd name="connsiteX9" fmla="*/ 0 w 1963871"/>
                    <a:gd name="connsiteY9" fmla="*/ 0 h 130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871" h="1304236">
                      <a:moveTo>
                        <a:pt x="12331" y="17399"/>
                      </a:moveTo>
                      <a:lnTo>
                        <a:pt x="1951709" y="1137174"/>
                      </a:lnTo>
                      <a:lnTo>
                        <a:pt x="1951709" y="1287006"/>
                      </a:lnTo>
                      <a:lnTo>
                        <a:pt x="12331" y="167400"/>
                      </a:lnTo>
                      <a:lnTo>
                        <a:pt x="12331" y="17399"/>
                      </a:lnTo>
                      <a:moveTo>
                        <a:pt x="338" y="507"/>
                      </a:moveTo>
                      <a:lnTo>
                        <a:pt x="338" y="170610"/>
                      </a:lnTo>
                      <a:lnTo>
                        <a:pt x="1963872" y="1304236"/>
                      </a:lnTo>
                      <a:lnTo>
                        <a:pt x="1963872" y="113345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3" name="Forma Livre: Forma 222">
                  <a:extLst>
                    <a:ext uri="{FF2B5EF4-FFF2-40B4-BE49-F238E27FC236}">
                      <a16:creationId xmlns:a16="http://schemas.microsoft.com/office/drawing/2014/main" id="{A5F51932-585D-795B-1918-605FFD7152DB}"/>
                    </a:ext>
                  </a:extLst>
                </p:cNvPr>
                <p:cNvSpPr/>
                <p:nvPr/>
              </p:nvSpPr>
              <p:spPr>
                <a:xfrm>
                  <a:off x="15201586" y="4510398"/>
                  <a:ext cx="12162" cy="160981"/>
                </a:xfrm>
                <a:custGeom>
                  <a:avLst/>
                  <a:gdLst>
                    <a:gd name="connsiteX0" fmla="*/ 0 w 12162"/>
                    <a:gd name="connsiteY0" fmla="*/ 159292 h 160981"/>
                    <a:gd name="connsiteX1" fmla="*/ 12162 w 12162"/>
                    <a:gd name="connsiteY1" fmla="*/ 160981 h 160981"/>
                    <a:gd name="connsiteX2" fmla="*/ 12162 w 12162"/>
                    <a:gd name="connsiteY2" fmla="*/ 1689 h 160981"/>
                    <a:gd name="connsiteX3" fmla="*/ 0 w 12162"/>
                    <a:gd name="connsiteY3" fmla="*/ 0 h 160981"/>
                    <a:gd name="connsiteX4" fmla="*/ 0 w 12162"/>
                    <a:gd name="connsiteY4" fmla="*/ 159292 h 160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" h="160981">
                      <a:moveTo>
                        <a:pt x="0" y="159292"/>
                      </a:moveTo>
                      <a:lnTo>
                        <a:pt x="12162" y="160981"/>
                      </a:lnTo>
                      <a:lnTo>
                        <a:pt x="12162" y="1689"/>
                      </a:lnTo>
                      <a:lnTo>
                        <a:pt x="0" y="0"/>
                      </a:lnTo>
                      <a:lnTo>
                        <a:pt x="0" y="15929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4" name="Forma Livre: Forma 223">
                  <a:extLst>
                    <a:ext uri="{FF2B5EF4-FFF2-40B4-BE49-F238E27FC236}">
                      <a16:creationId xmlns:a16="http://schemas.microsoft.com/office/drawing/2014/main" id="{C854AB88-9A0A-62CA-7DF9-94BC8814BDE6}"/>
                    </a:ext>
                  </a:extLst>
                </p:cNvPr>
                <p:cNvSpPr/>
                <p:nvPr/>
              </p:nvSpPr>
              <p:spPr>
                <a:xfrm>
                  <a:off x="14554113" y="4135732"/>
                  <a:ext cx="11993" cy="161657"/>
                </a:xfrm>
                <a:custGeom>
                  <a:avLst/>
                  <a:gdLst>
                    <a:gd name="connsiteX0" fmla="*/ 0 w 11993"/>
                    <a:gd name="connsiteY0" fmla="*/ 159968 h 161657"/>
                    <a:gd name="connsiteX1" fmla="*/ 11993 w 11993"/>
                    <a:gd name="connsiteY1" fmla="*/ 161657 h 161657"/>
                    <a:gd name="connsiteX2" fmla="*/ 11993 w 11993"/>
                    <a:gd name="connsiteY2" fmla="*/ 1689 h 161657"/>
                    <a:gd name="connsiteX3" fmla="*/ 0 w 11993"/>
                    <a:gd name="connsiteY3" fmla="*/ 0 h 161657"/>
                    <a:gd name="connsiteX4" fmla="*/ 0 w 11993"/>
                    <a:gd name="connsiteY4" fmla="*/ 159968 h 161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93" h="161657">
                      <a:moveTo>
                        <a:pt x="0" y="159968"/>
                      </a:moveTo>
                      <a:lnTo>
                        <a:pt x="11993" y="161657"/>
                      </a:lnTo>
                      <a:lnTo>
                        <a:pt x="11993" y="1689"/>
                      </a:lnTo>
                      <a:lnTo>
                        <a:pt x="0" y="0"/>
                      </a:lnTo>
                      <a:lnTo>
                        <a:pt x="0" y="159968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5" name="Forma Livre: Forma 224">
                  <a:extLst>
                    <a:ext uri="{FF2B5EF4-FFF2-40B4-BE49-F238E27FC236}">
                      <a16:creationId xmlns:a16="http://schemas.microsoft.com/office/drawing/2014/main" id="{1AEC4AC4-0669-7F73-1EF0-B36D99C25EED}"/>
                    </a:ext>
                  </a:extLst>
                </p:cNvPr>
                <p:cNvSpPr/>
                <p:nvPr/>
              </p:nvSpPr>
              <p:spPr>
                <a:xfrm>
                  <a:off x="13897349" y="3908533"/>
                  <a:ext cx="1963871" cy="1305418"/>
                </a:xfrm>
                <a:custGeom>
                  <a:avLst/>
                  <a:gdLst>
                    <a:gd name="connsiteX0" fmla="*/ 12331 w 1963871"/>
                    <a:gd name="connsiteY0" fmla="*/ 17568 h 1305418"/>
                    <a:gd name="connsiteX1" fmla="*/ 1951709 w 1963871"/>
                    <a:gd name="connsiteY1" fmla="*/ 1137343 h 1305418"/>
                    <a:gd name="connsiteX2" fmla="*/ 1951709 w 1963871"/>
                    <a:gd name="connsiteY2" fmla="*/ 1287175 h 1305418"/>
                    <a:gd name="connsiteX3" fmla="*/ 12331 w 1963871"/>
                    <a:gd name="connsiteY3" fmla="*/ 167569 h 1305418"/>
                    <a:gd name="connsiteX4" fmla="*/ 12331 w 1963871"/>
                    <a:gd name="connsiteY4" fmla="*/ 17568 h 1305418"/>
                    <a:gd name="connsiteX5" fmla="*/ 338 w 1963871"/>
                    <a:gd name="connsiteY5" fmla="*/ 676 h 1305418"/>
                    <a:gd name="connsiteX6" fmla="*/ 338 w 1963871"/>
                    <a:gd name="connsiteY6" fmla="*/ 171792 h 1305418"/>
                    <a:gd name="connsiteX7" fmla="*/ 1963872 w 1963871"/>
                    <a:gd name="connsiteY7" fmla="*/ 1305419 h 1305418"/>
                    <a:gd name="connsiteX8" fmla="*/ 1963872 w 1963871"/>
                    <a:gd name="connsiteY8" fmla="*/ 1133796 h 1305418"/>
                    <a:gd name="connsiteX9" fmla="*/ 0 w 1963871"/>
                    <a:gd name="connsiteY9" fmla="*/ 0 h 1305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871" h="1305418">
                      <a:moveTo>
                        <a:pt x="12331" y="17568"/>
                      </a:moveTo>
                      <a:lnTo>
                        <a:pt x="1951709" y="1137343"/>
                      </a:lnTo>
                      <a:lnTo>
                        <a:pt x="1951709" y="1287175"/>
                      </a:lnTo>
                      <a:lnTo>
                        <a:pt x="12331" y="167569"/>
                      </a:lnTo>
                      <a:lnTo>
                        <a:pt x="12331" y="17568"/>
                      </a:lnTo>
                      <a:moveTo>
                        <a:pt x="338" y="676"/>
                      </a:moveTo>
                      <a:lnTo>
                        <a:pt x="338" y="171792"/>
                      </a:lnTo>
                      <a:lnTo>
                        <a:pt x="1963872" y="1305419"/>
                      </a:lnTo>
                      <a:lnTo>
                        <a:pt x="1963872" y="11337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6" name="Forma Livre: Forma 225">
                  <a:extLst>
                    <a:ext uri="{FF2B5EF4-FFF2-40B4-BE49-F238E27FC236}">
                      <a16:creationId xmlns:a16="http://schemas.microsoft.com/office/drawing/2014/main" id="{DFF70FDF-15FB-E212-37B1-7BBAC812CEEE}"/>
                    </a:ext>
                  </a:extLst>
                </p:cNvPr>
                <p:cNvSpPr/>
                <p:nvPr/>
              </p:nvSpPr>
              <p:spPr>
                <a:xfrm>
                  <a:off x="15201586" y="4670872"/>
                  <a:ext cx="12162" cy="160981"/>
                </a:xfrm>
                <a:custGeom>
                  <a:avLst/>
                  <a:gdLst>
                    <a:gd name="connsiteX0" fmla="*/ 0 w 12162"/>
                    <a:gd name="connsiteY0" fmla="*/ 159123 h 160981"/>
                    <a:gd name="connsiteX1" fmla="*/ 12162 w 12162"/>
                    <a:gd name="connsiteY1" fmla="*/ 160981 h 160981"/>
                    <a:gd name="connsiteX2" fmla="*/ 12162 w 12162"/>
                    <a:gd name="connsiteY2" fmla="*/ 1689 h 160981"/>
                    <a:gd name="connsiteX3" fmla="*/ 0 w 12162"/>
                    <a:gd name="connsiteY3" fmla="*/ 0 h 160981"/>
                    <a:gd name="connsiteX4" fmla="*/ 0 w 12162"/>
                    <a:gd name="connsiteY4" fmla="*/ 159123 h 160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" h="160981">
                      <a:moveTo>
                        <a:pt x="0" y="159123"/>
                      </a:moveTo>
                      <a:lnTo>
                        <a:pt x="12162" y="160981"/>
                      </a:lnTo>
                      <a:lnTo>
                        <a:pt x="12162" y="1689"/>
                      </a:lnTo>
                      <a:lnTo>
                        <a:pt x="0" y="0"/>
                      </a:lnTo>
                      <a:lnTo>
                        <a:pt x="0" y="159123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7" name="Forma Livre: Forma 226">
                  <a:extLst>
                    <a:ext uri="{FF2B5EF4-FFF2-40B4-BE49-F238E27FC236}">
                      <a16:creationId xmlns:a16="http://schemas.microsoft.com/office/drawing/2014/main" id="{36FBE861-482E-1227-D374-1753DAA91442}"/>
                    </a:ext>
                  </a:extLst>
                </p:cNvPr>
                <p:cNvSpPr/>
                <p:nvPr/>
              </p:nvSpPr>
              <p:spPr>
                <a:xfrm>
                  <a:off x="14554113" y="4296037"/>
                  <a:ext cx="11993" cy="161826"/>
                </a:xfrm>
                <a:custGeom>
                  <a:avLst/>
                  <a:gdLst>
                    <a:gd name="connsiteX0" fmla="*/ 0 w 11993"/>
                    <a:gd name="connsiteY0" fmla="*/ 160137 h 161826"/>
                    <a:gd name="connsiteX1" fmla="*/ 11993 w 11993"/>
                    <a:gd name="connsiteY1" fmla="*/ 161826 h 161826"/>
                    <a:gd name="connsiteX2" fmla="*/ 11993 w 11993"/>
                    <a:gd name="connsiteY2" fmla="*/ 1858 h 161826"/>
                    <a:gd name="connsiteX3" fmla="*/ 0 w 11993"/>
                    <a:gd name="connsiteY3" fmla="*/ 0 h 161826"/>
                    <a:gd name="connsiteX4" fmla="*/ 0 w 11993"/>
                    <a:gd name="connsiteY4" fmla="*/ 160137 h 161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93" h="161826">
                      <a:moveTo>
                        <a:pt x="0" y="160137"/>
                      </a:moveTo>
                      <a:lnTo>
                        <a:pt x="11993" y="161826"/>
                      </a:lnTo>
                      <a:lnTo>
                        <a:pt x="11993" y="1858"/>
                      </a:lnTo>
                      <a:lnTo>
                        <a:pt x="0" y="0"/>
                      </a:lnTo>
                      <a:lnTo>
                        <a:pt x="0" y="160137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8" name="Forma Livre: Forma 227">
                  <a:extLst>
                    <a:ext uri="{FF2B5EF4-FFF2-40B4-BE49-F238E27FC236}">
                      <a16:creationId xmlns:a16="http://schemas.microsoft.com/office/drawing/2014/main" id="{88DF1D6B-25FE-B6AF-A3AE-A1D153365E70}"/>
                    </a:ext>
                  </a:extLst>
                </p:cNvPr>
                <p:cNvSpPr/>
                <p:nvPr/>
              </p:nvSpPr>
              <p:spPr>
                <a:xfrm>
                  <a:off x="13897349" y="4069008"/>
                  <a:ext cx="1963871" cy="1304574"/>
                </a:xfrm>
                <a:custGeom>
                  <a:avLst/>
                  <a:gdLst>
                    <a:gd name="connsiteX0" fmla="*/ 12331 w 1963871"/>
                    <a:gd name="connsiteY0" fmla="*/ 17568 h 1304574"/>
                    <a:gd name="connsiteX1" fmla="*/ 1951709 w 1963871"/>
                    <a:gd name="connsiteY1" fmla="*/ 1137343 h 1304574"/>
                    <a:gd name="connsiteX2" fmla="*/ 1951709 w 1963871"/>
                    <a:gd name="connsiteY2" fmla="*/ 1287175 h 1304574"/>
                    <a:gd name="connsiteX3" fmla="*/ 12331 w 1963871"/>
                    <a:gd name="connsiteY3" fmla="*/ 167400 h 1304574"/>
                    <a:gd name="connsiteX4" fmla="*/ 12331 w 1963871"/>
                    <a:gd name="connsiteY4" fmla="*/ 17568 h 1304574"/>
                    <a:gd name="connsiteX5" fmla="*/ 338 w 1963871"/>
                    <a:gd name="connsiteY5" fmla="*/ 676 h 1304574"/>
                    <a:gd name="connsiteX6" fmla="*/ 338 w 1963871"/>
                    <a:gd name="connsiteY6" fmla="*/ 170779 h 1304574"/>
                    <a:gd name="connsiteX7" fmla="*/ 1963872 w 1963871"/>
                    <a:gd name="connsiteY7" fmla="*/ 1304574 h 1304574"/>
                    <a:gd name="connsiteX8" fmla="*/ 1963872 w 1963871"/>
                    <a:gd name="connsiteY8" fmla="*/ 1133626 h 1304574"/>
                    <a:gd name="connsiteX9" fmla="*/ 0 w 1963871"/>
                    <a:gd name="connsiteY9" fmla="*/ 0 h 1304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871" h="1304574">
                      <a:moveTo>
                        <a:pt x="12331" y="17568"/>
                      </a:moveTo>
                      <a:lnTo>
                        <a:pt x="1951709" y="1137343"/>
                      </a:lnTo>
                      <a:lnTo>
                        <a:pt x="1951709" y="1287175"/>
                      </a:lnTo>
                      <a:lnTo>
                        <a:pt x="12331" y="167400"/>
                      </a:lnTo>
                      <a:lnTo>
                        <a:pt x="12331" y="17568"/>
                      </a:lnTo>
                      <a:moveTo>
                        <a:pt x="338" y="676"/>
                      </a:moveTo>
                      <a:lnTo>
                        <a:pt x="338" y="170779"/>
                      </a:lnTo>
                      <a:lnTo>
                        <a:pt x="1963872" y="1304574"/>
                      </a:lnTo>
                      <a:lnTo>
                        <a:pt x="1963872" y="11336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9" name="Forma Livre: Forma 228">
                  <a:extLst>
                    <a:ext uri="{FF2B5EF4-FFF2-40B4-BE49-F238E27FC236}">
                      <a16:creationId xmlns:a16="http://schemas.microsoft.com/office/drawing/2014/main" id="{7F7F074A-A08D-AE10-EE8B-011E05CC0860}"/>
                    </a:ext>
                  </a:extLst>
                </p:cNvPr>
                <p:cNvSpPr/>
                <p:nvPr/>
              </p:nvSpPr>
              <p:spPr>
                <a:xfrm>
                  <a:off x="15201586" y="4831347"/>
                  <a:ext cx="12162" cy="160981"/>
                </a:xfrm>
                <a:custGeom>
                  <a:avLst/>
                  <a:gdLst>
                    <a:gd name="connsiteX0" fmla="*/ 0 w 12162"/>
                    <a:gd name="connsiteY0" fmla="*/ 159123 h 160981"/>
                    <a:gd name="connsiteX1" fmla="*/ 12162 w 12162"/>
                    <a:gd name="connsiteY1" fmla="*/ 160981 h 160981"/>
                    <a:gd name="connsiteX2" fmla="*/ 12162 w 12162"/>
                    <a:gd name="connsiteY2" fmla="*/ 1689 h 160981"/>
                    <a:gd name="connsiteX3" fmla="*/ 0 w 12162"/>
                    <a:gd name="connsiteY3" fmla="*/ 0 h 160981"/>
                    <a:gd name="connsiteX4" fmla="*/ 0 w 12162"/>
                    <a:gd name="connsiteY4" fmla="*/ 159123 h 160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" h="160981">
                      <a:moveTo>
                        <a:pt x="0" y="159123"/>
                      </a:moveTo>
                      <a:lnTo>
                        <a:pt x="12162" y="160981"/>
                      </a:lnTo>
                      <a:lnTo>
                        <a:pt x="12162" y="1689"/>
                      </a:lnTo>
                      <a:lnTo>
                        <a:pt x="0" y="0"/>
                      </a:lnTo>
                      <a:lnTo>
                        <a:pt x="0" y="159123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0" name="Forma Livre: Forma 229">
                  <a:extLst>
                    <a:ext uri="{FF2B5EF4-FFF2-40B4-BE49-F238E27FC236}">
                      <a16:creationId xmlns:a16="http://schemas.microsoft.com/office/drawing/2014/main" id="{DDF72A97-1919-463C-CB84-93C2AD809B72}"/>
                    </a:ext>
                  </a:extLst>
                </p:cNvPr>
                <p:cNvSpPr/>
                <p:nvPr/>
              </p:nvSpPr>
              <p:spPr>
                <a:xfrm>
                  <a:off x="14554113" y="4456512"/>
                  <a:ext cx="11993" cy="161826"/>
                </a:xfrm>
                <a:custGeom>
                  <a:avLst/>
                  <a:gdLst>
                    <a:gd name="connsiteX0" fmla="*/ 0 w 11993"/>
                    <a:gd name="connsiteY0" fmla="*/ 160137 h 161826"/>
                    <a:gd name="connsiteX1" fmla="*/ 11993 w 11993"/>
                    <a:gd name="connsiteY1" fmla="*/ 161826 h 161826"/>
                    <a:gd name="connsiteX2" fmla="*/ 11993 w 11993"/>
                    <a:gd name="connsiteY2" fmla="*/ 1689 h 161826"/>
                    <a:gd name="connsiteX3" fmla="*/ 0 w 11993"/>
                    <a:gd name="connsiteY3" fmla="*/ 0 h 161826"/>
                    <a:gd name="connsiteX4" fmla="*/ 0 w 11993"/>
                    <a:gd name="connsiteY4" fmla="*/ 160137 h 161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93" h="161826">
                      <a:moveTo>
                        <a:pt x="0" y="160137"/>
                      </a:moveTo>
                      <a:lnTo>
                        <a:pt x="11993" y="161826"/>
                      </a:lnTo>
                      <a:lnTo>
                        <a:pt x="11993" y="1689"/>
                      </a:lnTo>
                      <a:lnTo>
                        <a:pt x="0" y="0"/>
                      </a:lnTo>
                      <a:lnTo>
                        <a:pt x="0" y="160137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1" name="Forma Livre: Forma 230">
                  <a:extLst>
                    <a:ext uri="{FF2B5EF4-FFF2-40B4-BE49-F238E27FC236}">
                      <a16:creationId xmlns:a16="http://schemas.microsoft.com/office/drawing/2014/main" id="{8CC8BBB8-8D82-BEF5-4BA5-2F4F8EC1A8B2}"/>
                    </a:ext>
                  </a:extLst>
                </p:cNvPr>
                <p:cNvSpPr/>
                <p:nvPr/>
              </p:nvSpPr>
              <p:spPr>
                <a:xfrm>
                  <a:off x="13897349" y="4356342"/>
                  <a:ext cx="669094" cy="612675"/>
                </a:xfrm>
                <a:custGeom>
                  <a:avLst/>
                  <a:gdLst>
                    <a:gd name="connsiteX0" fmla="*/ 12331 w 669094"/>
                    <a:gd name="connsiteY0" fmla="*/ 20946 h 612675"/>
                    <a:gd name="connsiteX1" fmla="*/ 657102 w 669094"/>
                    <a:gd name="connsiteY1" fmla="*/ 392572 h 612675"/>
                    <a:gd name="connsiteX2" fmla="*/ 657102 w 669094"/>
                    <a:gd name="connsiteY2" fmla="*/ 591391 h 612675"/>
                    <a:gd name="connsiteX3" fmla="*/ 12331 w 669094"/>
                    <a:gd name="connsiteY3" fmla="*/ 219766 h 612675"/>
                    <a:gd name="connsiteX4" fmla="*/ 12331 w 669094"/>
                    <a:gd name="connsiteY4" fmla="*/ 20946 h 612675"/>
                    <a:gd name="connsiteX5" fmla="*/ 338 w 669094"/>
                    <a:gd name="connsiteY5" fmla="*/ 0 h 612675"/>
                    <a:gd name="connsiteX6" fmla="*/ 338 w 669094"/>
                    <a:gd name="connsiteY6" fmla="*/ 226692 h 612675"/>
                    <a:gd name="connsiteX7" fmla="*/ 669095 w 669094"/>
                    <a:gd name="connsiteY7" fmla="*/ 612676 h 612675"/>
                    <a:gd name="connsiteX8" fmla="*/ 669095 w 669094"/>
                    <a:gd name="connsiteY8" fmla="*/ 385815 h 612675"/>
                    <a:gd name="connsiteX9" fmla="*/ 0 w 669094"/>
                    <a:gd name="connsiteY9" fmla="*/ 0 h 612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9094" h="612675">
                      <a:moveTo>
                        <a:pt x="12331" y="20946"/>
                      </a:moveTo>
                      <a:lnTo>
                        <a:pt x="657102" y="392572"/>
                      </a:lnTo>
                      <a:lnTo>
                        <a:pt x="657102" y="591391"/>
                      </a:lnTo>
                      <a:lnTo>
                        <a:pt x="12331" y="219766"/>
                      </a:lnTo>
                      <a:lnTo>
                        <a:pt x="12331" y="20946"/>
                      </a:lnTo>
                      <a:moveTo>
                        <a:pt x="338" y="0"/>
                      </a:moveTo>
                      <a:lnTo>
                        <a:pt x="338" y="226692"/>
                      </a:lnTo>
                      <a:lnTo>
                        <a:pt x="669095" y="612676"/>
                      </a:lnTo>
                      <a:lnTo>
                        <a:pt x="669095" y="3858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2" name="Forma Livre: Forma 231">
                  <a:extLst>
                    <a:ext uri="{FF2B5EF4-FFF2-40B4-BE49-F238E27FC236}">
                      <a16:creationId xmlns:a16="http://schemas.microsoft.com/office/drawing/2014/main" id="{8D5175F8-845D-F9B9-809A-4D22D292B92A}"/>
                    </a:ext>
                  </a:extLst>
                </p:cNvPr>
                <p:cNvSpPr/>
                <p:nvPr/>
              </p:nvSpPr>
              <p:spPr>
                <a:xfrm>
                  <a:off x="14868981" y="5041315"/>
                  <a:ext cx="991902" cy="668250"/>
                </a:xfrm>
                <a:custGeom>
                  <a:avLst/>
                  <a:gdLst>
                    <a:gd name="connsiteX0" fmla="*/ 991902 w 991902"/>
                    <a:gd name="connsiteY0" fmla="*/ 572809 h 668250"/>
                    <a:gd name="connsiteX1" fmla="*/ 0 w 991902"/>
                    <a:gd name="connsiteY1" fmla="*/ 0 h 668250"/>
                    <a:gd name="connsiteX2" fmla="*/ 0 w 991902"/>
                    <a:gd name="connsiteY2" fmla="*/ 95609 h 668250"/>
                    <a:gd name="connsiteX3" fmla="*/ 991902 w 991902"/>
                    <a:gd name="connsiteY3" fmla="*/ 668250 h 668250"/>
                    <a:gd name="connsiteX4" fmla="*/ 991902 w 991902"/>
                    <a:gd name="connsiteY4" fmla="*/ 572809 h 66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1902" h="668250">
                      <a:moveTo>
                        <a:pt x="991902" y="572809"/>
                      </a:moveTo>
                      <a:lnTo>
                        <a:pt x="0" y="0"/>
                      </a:lnTo>
                      <a:lnTo>
                        <a:pt x="0" y="95609"/>
                      </a:lnTo>
                      <a:lnTo>
                        <a:pt x="991902" y="668250"/>
                      </a:lnTo>
                      <a:lnTo>
                        <a:pt x="991902" y="572809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3" name="Forma Livre: Forma 232">
                  <a:extLst>
                    <a:ext uri="{FF2B5EF4-FFF2-40B4-BE49-F238E27FC236}">
                      <a16:creationId xmlns:a16="http://schemas.microsoft.com/office/drawing/2014/main" id="{A3B9391D-1EB5-AD20-2BE9-69B12FD04BD1}"/>
                    </a:ext>
                  </a:extLst>
                </p:cNvPr>
                <p:cNvSpPr/>
                <p:nvPr/>
              </p:nvSpPr>
              <p:spPr>
                <a:xfrm>
                  <a:off x="13897349" y="2756495"/>
                  <a:ext cx="868421" cy="614702"/>
                </a:xfrm>
                <a:custGeom>
                  <a:avLst/>
                  <a:gdLst>
                    <a:gd name="connsiteX0" fmla="*/ 868421 w 868421"/>
                    <a:gd name="connsiteY0" fmla="*/ 501356 h 614702"/>
                    <a:gd name="connsiteX1" fmla="*/ 0 w 868421"/>
                    <a:gd name="connsiteY1" fmla="*/ 0 h 614702"/>
                    <a:gd name="connsiteX2" fmla="*/ 0 w 868421"/>
                    <a:gd name="connsiteY2" fmla="*/ 113346 h 614702"/>
                    <a:gd name="connsiteX3" fmla="*/ 868421 w 868421"/>
                    <a:gd name="connsiteY3" fmla="*/ 614702 h 614702"/>
                    <a:gd name="connsiteX4" fmla="*/ 868421 w 868421"/>
                    <a:gd name="connsiteY4" fmla="*/ 501356 h 614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421" h="614702">
                      <a:moveTo>
                        <a:pt x="868421" y="50135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868421" y="614702"/>
                      </a:lnTo>
                      <a:lnTo>
                        <a:pt x="868421" y="50135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4" name="Forma Livre: Forma 233">
                  <a:extLst>
                    <a:ext uri="{FF2B5EF4-FFF2-40B4-BE49-F238E27FC236}">
                      <a16:creationId xmlns:a16="http://schemas.microsoft.com/office/drawing/2014/main" id="{8A368209-3313-7960-9F1E-A96097EB13FD}"/>
                    </a:ext>
                  </a:extLst>
                </p:cNvPr>
                <p:cNvSpPr/>
                <p:nvPr/>
              </p:nvSpPr>
              <p:spPr>
                <a:xfrm>
                  <a:off x="13897349" y="2756495"/>
                  <a:ext cx="868421" cy="614702"/>
                </a:xfrm>
                <a:custGeom>
                  <a:avLst/>
                  <a:gdLst>
                    <a:gd name="connsiteX0" fmla="*/ 868421 w 868421"/>
                    <a:gd name="connsiteY0" fmla="*/ 501356 h 614702"/>
                    <a:gd name="connsiteX1" fmla="*/ 0 w 868421"/>
                    <a:gd name="connsiteY1" fmla="*/ 0 h 614702"/>
                    <a:gd name="connsiteX2" fmla="*/ 0 w 868421"/>
                    <a:gd name="connsiteY2" fmla="*/ 113346 h 614702"/>
                    <a:gd name="connsiteX3" fmla="*/ 868421 w 868421"/>
                    <a:gd name="connsiteY3" fmla="*/ 614702 h 614702"/>
                    <a:gd name="connsiteX4" fmla="*/ 868421 w 868421"/>
                    <a:gd name="connsiteY4" fmla="*/ 501356 h 614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421" h="614702">
                      <a:moveTo>
                        <a:pt x="868421" y="50135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868421" y="614702"/>
                      </a:lnTo>
                      <a:lnTo>
                        <a:pt x="868421" y="501356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5" name="Forma Livre: Forma 234">
                  <a:extLst>
                    <a:ext uri="{FF2B5EF4-FFF2-40B4-BE49-F238E27FC236}">
                      <a16:creationId xmlns:a16="http://schemas.microsoft.com/office/drawing/2014/main" id="{A7584E03-CFC2-2EE7-23AF-7D3C684242BF}"/>
                    </a:ext>
                  </a:extLst>
                </p:cNvPr>
                <p:cNvSpPr/>
                <p:nvPr/>
              </p:nvSpPr>
              <p:spPr>
                <a:xfrm>
                  <a:off x="13933161" y="2965449"/>
                  <a:ext cx="68919" cy="130237"/>
                </a:xfrm>
                <a:custGeom>
                  <a:avLst/>
                  <a:gdLst>
                    <a:gd name="connsiteX0" fmla="*/ 68919 w 68919"/>
                    <a:gd name="connsiteY0" fmla="*/ 130238 h 130237"/>
                    <a:gd name="connsiteX1" fmla="*/ 0 w 68919"/>
                    <a:gd name="connsiteY1" fmla="*/ 90541 h 130237"/>
                    <a:gd name="connsiteX2" fmla="*/ 0 w 68919"/>
                    <a:gd name="connsiteY2" fmla="*/ 0 h 130237"/>
                    <a:gd name="connsiteX3" fmla="*/ 68919 w 68919"/>
                    <a:gd name="connsiteY3" fmla="*/ 39865 h 130237"/>
                    <a:gd name="connsiteX4" fmla="*/ 8277 w 68919"/>
                    <a:gd name="connsiteY4" fmla="*/ 85812 h 130237"/>
                    <a:gd name="connsiteX5" fmla="*/ 60811 w 68919"/>
                    <a:gd name="connsiteY5" fmla="*/ 116048 h 130237"/>
                    <a:gd name="connsiteX6" fmla="*/ 60811 w 68919"/>
                    <a:gd name="connsiteY6" fmla="*/ 44595 h 130237"/>
                    <a:gd name="connsiteX7" fmla="*/ 8277 w 68919"/>
                    <a:gd name="connsiteY7" fmla="*/ 14189 h 130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30237">
                      <a:moveTo>
                        <a:pt x="68919" y="130238"/>
                      </a:moveTo>
                      <a:lnTo>
                        <a:pt x="0" y="90541"/>
                      </a:lnTo>
                      <a:lnTo>
                        <a:pt x="0" y="0"/>
                      </a:lnTo>
                      <a:lnTo>
                        <a:pt x="68919" y="39865"/>
                      </a:lnTo>
                      <a:close/>
                      <a:moveTo>
                        <a:pt x="8277" y="85812"/>
                      </a:moveTo>
                      <a:lnTo>
                        <a:pt x="60811" y="116048"/>
                      </a:lnTo>
                      <a:lnTo>
                        <a:pt x="60811" y="44595"/>
                      </a:lnTo>
                      <a:lnTo>
                        <a:pt x="8277" y="14189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6" name="Forma Livre: Forma 235">
                  <a:extLst>
                    <a:ext uri="{FF2B5EF4-FFF2-40B4-BE49-F238E27FC236}">
                      <a16:creationId xmlns:a16="http://schemas.microsoft.com/office/drawing/2014/main" id="{583F2B16-D8E9-3BA4-69F6-38EA15C8C7D4}"/>
                    </a:ext>
                  </a:extLst>
                </p:cNvPr>
                <p:cNvSpPr/>
                <p:nvPr/>
              </p:nvSpPr>
              <p:spPr>
                <a:xfrm>
                  <a:off x="13933161" y="3134201"/>
                  <a:ext cx="68919" cy="130237"/>
                </a:xfrm>
                <a:custGeom>
                  <a:avLst/>
                  <a:gdLst>
                    <a:gd name="connsiteX0" fmla="*/ 68919 w 68919"/>
                    <a:gd name="connsiteY0" fmla="*/ 130238 h 130237"/>
                    <a:gd name="connsiteX1" fmla="*/ 0 w 68919"/>
                    <a:gd name="connsiteY1" fmla="*/ 90372 h 130237"/>
                    <a:gd name="connsiteX2" fmla="*/ 0 w 68919"/>
                    <a:gd name="connsiteY2" fmla="*/ 0 h 130237"/>
                    <a:gd name="connsiteX3" fmla="*/ 68919 w 68919"/>
                    <a:gd name="connsiteY3" fmla="*/ 39696 h 130237"/>
                    <a:gd name="connsiteX4" fmla="*/ 8277 w 68919"/>
                    <a:gd name="connsiteY4" fmla="*/ 85643 h 130237"/>
                    <a:gd name="connsiteX5" fmla="*/ 60811 w 68919"/>
                    <a:gd name="connsiteY5" fmla="*/ 116048 h 130237"/>
                    <a:gd name="connsiteX6" fmla="*/ 60811 w 68919"/>
                    <a:gd name="connsiteY6" fmla="*/ 44426 h 130237"/>
                    <a:gd name="connsiteX7" fmla="*/ 8277 w 68919"/>
                    <a:gd name="connsiteY7" fmla="*/ 14189 h 130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30237">
                      <a:moveTo>
                        <a:pt x="68919" y="130238"/>
                      </a:moveTo>
                      <a:lnTo>
                        <a:pt x="0" y="90372"/>
                      </a:lnTo>
                      <a:lnTo>
                        <a:pt x="0" y="0"/>
                      </a:lnTo>
                      <a:lnTo>
                        <a:pt x="68919" y="39696"/>
                      </a:lnTo>
                      <a:close/>
                      <a:moveTo>
                        <a:pt x="8277" y="85643"/>
                      </a:moveTo>
                      <a:lnTo>
                        <a:pt x="60811" y="116048"/>
                      </a:lnTo>
                      <a:lnTo>
                        <a:pt x="60811" y="44426"/>
                      </a:lnTo>
                      <a:lnTo>
                        <a:pt x="8277" y="14189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7" name="Forma Livre: Forma 236">
                  <a:extLst>
                    <a:ext uri="{FF2B5EF4-FFF2-40B4-BE49-F238E27FC236}">
                      <a16:creationId xmlns:a16="http://schemas.microsoft.com/office/drawing/2014/main" id="{D2E6D6F3-02F6-C61D-AB4B-4E9003B39224}"/>
                    </a:ext>
                  </a:extLst>
                </p:cNvPr>
                <p:cNvSpPr/>
                <p:nvPr/>
              </p:nvSpPr>
              <p:spPr>
                <a:xfrm>
                  <a:off x="13933161" y="3302784"/>
                  <a:ext cx="68919" cy="130406"/>
                </a:xfrm>
                <a:custGeom>
                  <a:avLst/>
                  <a:gdLst>
                    <a:gd name="connsiteX0" fmla="*/ 68919 w 68919"/>
                    <a:gd name="connsiteY0" fmla="*/ 130407 h 130406"/>
                    <a:gd name="connsiteX1" fmla="*/ 0 w 68919"/>
                    <a:gd name="connsiteY1" fmla="*/ 90541 h 130406"/>
                    <a:gd name="connsiteX2" fmla="*/ 0 w 68919"/>
                    <a:gd name="connsiteY2" fmla="*/ 0 h 130406"/>
                    <a:gd name="connsiteX3" fmla="*/ 68919 w 68919"/>
                    <a:gd name="connsiteY3" fmla="*/ 39865 h 130406"/>
                    <a:gd name="connsiteX4" fmla="*/ 8277 w 68919"/>
                    <a:gd name="connsiteY4" fmla="*/ 85812 h 130406"/>
                    <a:gd name="connsiteX5" fmla="*/ 60811 w 68919"/>
                    <a:gd name="connsiteY5" fmla="*/ 116217 h 130406"/>
                    <a:gd name="connsiteX6" fmla="*/ 60811 w 68919"/>
                    <a:gd name="connsiteY6" fmla="*/ 44595 h 130406"/>
                    <a:gd name="connsiteX7" fmla="*/ 8277 w 68919"/>
                    <a:gd name="connsiteY7" fmla="*/ 14189 h 130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30406">
                      <a:moveTo>
                        <a:pt x="68919" y="130407"/>
                      </a:moveTo>
                      <a:lnTo>
                        <a:pt x="0" y="90541"/>
                      </a:lnTo>
                      <a:lnTo>
                        <a:pt x="0" y="0"/>
                      </a:lnTo>
                      <a:lnTo>
                        <a:pt x="68919" y="39865"/>
                      </a:lnTo>
                      <a:close/>
                      <a:moveTo>
                        <a:pt x="8277" y="85812"/>
                      </a:moveTo>
                      <a:lnTo>
                        <a:pt x="60811" y="116217"/>
                      </a:lnTo>
                      <a:lnTo>
                        <a:pt x="60811" y="44595"/>
                      </a:lnTo>
                      <a:lnTo>
                        <a:pt x="8277" y="14189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8" name="Forma Livre: Forma 237">
                  <a:extLst>
                    <a:ext uri="{FF2B5EF4-FFF2-40B4-BE49-F238E27FC236}">
                      <a16:creationId xmlns:a16="http://schemas.microsoft.com/office/drawing/2014/main" id="{F78AD498-37A6-FA90-EA1E-74E5F5DC2F8C}"/>
                    </a:ext>
                  </a:extLst>
                </p:cNvPr>
                <p:cNvSpPr/>
                <p:nvPr/>
              </p:nvSpPr>
              <p:spPr>
                <a:xfrm>
                  <a:off x="14038809" y="3047635"/>
                  <a:ext cx="698888" cy="408737"/>
                </a:xfrm>
                <a:custGeom>
                  <a:avLst/>
                  <a:gdLst>
                    <a:gd name="connsiteX0" fmla="*/ 692840 w 698888"/>
                    <a:gd name="connsiteY0" fmla="*/ 408698 h 408737"/>
                    <a:gd name="connsiteX1" fmla="*/ 689799 w 698888"/>
                    <a:gd name="connsiteY1" fmla="*/ 407854 h 408737"/>
                    <a:gd name="connsiteX2" fmla="*/ 3981 w 698888"/>
                    <a:gd name="connsiteY2" fmla="*/ 12072 h 408737"/>
                    <a:gd name="connsiteX3" fmla="*/ 434 w 698888"/>
                    <a:gd name="connsiteY3" fmla="*/ 3981 h 408737"/>
                    <a:gd name="connsiteX4" fmla="*/ 8525 w 698888"/>
                    <a:gd name="connsiteY4" fmla="*/ 434 h 408737"/>
                    <a:gd name="connsiteX5" fmla="*/ 10231 w 698888"/>
                    <a:gd name="connsiteY5" fmla="*/ 1430 h 408737"/>
                    <a:gd name="connsiteX6" fmla="*/ 695880 w 698888"/>
                    <a:gd name="connsiteY6" fmla="*/ 398225 h 408737"/>
                    <a:gd name="connsiteX7" fmla="*/ 698076 w 698888"/>
                    <a:gd name="connsiteY7" fmla="*/ 406502 h 408737"/>
                    <a:gd name="connsiteX8" fmla="*/ 692840 w 698888"/>
                    <a:gd name="connsiteY8" fmla="*/ 408698 h 408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888" h="408737">
                      <a:moveTo>
                        <a:pt x="692840" y="408698"/>
                      </a:moveTo>
                      <a:cubicBezTo>
                        <a:pt x="691759" y="408766"/>
                        <a:pt x="690694" y="408462"/>
                        <a:pt x="689799" y="407854"/>
                      </a:cubicBezTo>
                      <a:lnTo>
                        <a:pt x="3981" y="12072"/>
                      </a:lnTo>
                      <a:cubicBezTo>
                        <a:pt x="772" y="10822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4" y="1008"/>
                        <a:pt x="10231" y="1430"/>
                      </a:cubicBezTo>
                      <a:lnTo>
                        <a:pt x="695880" y="398225"/>
                      </a:lnTo>
                      <a:cubicBezTo>
                        <a:pt x="698752" y="399914"/>
                        <a:pt x="699748" y="403614"/>
                        <a:pt x="698076" y="406502"/>
                      </a:cubicBezTo>
                      <a:cubicBezTo>
                        <a:pt x="696843" y="408107"/>
                        <a:pt x="694850" y="408935"/>
                        <a:pt x="692840" y="408698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39" name="Forma Livre: Forma 238">
                  <a:extLst>
                    <a:ext uri="{FF2B5EF4-FFF2-40B4-BE49-F238E27FC236}">
                      <a16:creationId xmlns:a16="http://schemas.microsoft.com/office/drawing/2014/main" id="{F59B9F7A-B5D5-19AF-7E35-D37CA89AFBB1}"/>
                    </a:ext>
                  </a:extLst>
                </p:cNvPr>
                <p:cNvSpPr/>
                <p:nvPr/>
              </p:nvSpPr>
              <p:spPr>
                <a:xfrm>
                  <a:off x="14039782" y="3091862"/>
                  <a:ext cx="697768" cy="408221"/>
                </a:xfrm>
                <a:custGeom>
                  <a:avLst/>
                  <a:gdLst>
                    <a:gd name="connsiteX0" fmla="*/ 691867 w 697768"/>
                    <a:gd name="connsiteY0" fmla="*/ 407377 h 408221"/>
                    <a:gd name="connsiteX1" fmla="*/ 688826 w 697768"/>
                    <a:gd name="connsiteY1" fmla="*/ 407377 h 408221"/>
                    <a:gd name="connsiteX2" fmla="*/ 3008 w 697768"/>
                    <a:gd name="connsiteY2" fmla="*/ 11427 h 408221"/>
                    <a:gd name="connsiteX3" fmla="*/ 812 w 697768"/>
                    <a:gd name="connsiteY3" fmla="*/ 3150 h 408221"/>
                    <a:gd name="connsiteX4" fmla="*/ 8802 w 697768"/>
                    <a:gd name="connsiteY4" fmla="*/ 684 h 408221"/>
                    <a:gd name="connsiteX5" fmla="*/ 9258 w 697768"/>
                    <a:gd name="connsiteY5" fmla="*/ 954 h 408221"/>
                    <a:gd name="connsiteX6" fmla="*/ 694907 w 697768"/>
                    <a:gd name="connsiteY6" fmla="*/ 396735 h 408221"/>
                    <a:gd name="connsiteX7" fmla="*/ 696765 w 697768"/>
                    <a:gd name="connsiteY7" fmla="*/ 405384 h 408221"/>
                    <a:gd name="connsiteX8" fmla="*/ 691867 w 697768"/>
                    <a:gd name="connsiteY8" fmla="*/ 408222 h 40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7768" h="408221">
                      <a:moveTo>
                        <a:pt x="691867" y="407377"/>
                      </a:moveTo>
                      <a:cubicBezTo>
                        <a:pt x="690870" y="407631"/>
                        <a:pt x="689823" y="407631"/>
                        <a:pt x="688826" y="407377"/>
                      </a:cubicBezTo>
                      <a:lnTo>
                        <a:pt x="3008" y="11427"/>
                      </a:lnTo>
                      <a:cubicBezTo>
                        <a:pt x="136" y="9738"/>
                        <a:pt x="-860" y="6039"/>
                        <a:pt x="812" y="3150"/>
                      </a:cubicBezTo>
                      <a:cubicBezTo>
                        <a:pt x="2332" y="262"/>
                        <a:pt x="5914" y="-836"/>
                        <a:pt x="8802" y="684"/>
                      </a:cubicBezTo>
                      <a:cubicBezTo>
                        <a:pt x="8954" y="768"/>
                        <a:pt x="9106" y="853"/>
                        <a:pt x="9258" y="954"/>
                      </a:cubicBezTo>
                      <a:lnTo>
                        <a:pt x="694907" y="396735"/>
                      </a:lnTo>
                      <a:cubicBezTo>
                        <a:pt x="697812" y="398610"/>
                        <a:pt x="698640" y="402478"/>
                        <a:pt x="696765" y="405384"/>
                      </a:cubicBezTo>
                      <a:cubicBezTo>
                        <a:pt x="695667" y="407056"/>
                        <a:pt x="693860" y="408104"/>
                        <a:pt x="691867" y="408222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0" name="Forma Livre: Forma 239">
                  <a:extLst>
                    <a:ext uri="{FF2B5EF4-FFF2-40B4-BE49-F238E27FC236}">
                      <a16:creationId xmlns:a16="http://schemas.microsoft.com/office/drawing/2014/main" id="{ABFED753-1DDB-3C8F-E00A-3FF6784ABE29}"/>
                    </a:ext>
                  </a:extLst>
                </p:cNvPr>
                <p:cNvSpPr/>
                <p:nvPr/>
              </p:nvSpPr>
              <p:spPr>
                <a:xfrm>
                  <a:off x="14039782" y="3216807"/>
                  <a:ext cx="697768" cy="408277"/>
                </a:xfrm>
                <a:custGeom>
                  <a:avLst/>
                  <a:gdLst>
                    <a:gd name="connsiteX0" fmla="*/ 691867 w 697768"/>
                    <a:gd name="connsiteY0" fmla="*/ 408278 h 408277"/>
                    <a:gd name="connsiteX1" fmla="*/ 688826 w 697768"/>
                    <a:gd name="connsiteY1" fmla="*/ 407433 h 408277"/>
                    <a:gd name="connsiteX2" fmla="*/ 3008 w 697768"/>
                    <a:gd name="connsiteY2" fmla="*/ 11483 h 408277"/>
                    <a:gd name="connsiteX3" fmla="*/ 812 w 697768"/>
                    <a:gd name="connsiteY3" fmla="*/ 3206 h 408277"/>
                    <a:gd name="connsiteX4" fmla="*/ 9039 w 697768"/>
                    <a:gd name="connsiteY4" fmla="*/ 723 h 408277"/>
                    <a:gd name="connsiteX5" fmla="*/ 9258 w 697768"/>
                    <a:gd name="connsiteY5" fmla="*/ 841 h 408277"/>
                    <a:gd name="connsiteX6" fmla="*/ 694907 w 697768"/>
                    <a:gd name="connsiteY6" fmla="*/ 396791 h 408277"/>
                    <a:gd name="connsiteX7" fmla="*/ 696765 w 697768"/>
                    <a:gd name="connsiteY7" fmla="*/ 405440 h 408277"/>
                    <a:gd name="connsiteX8" fmla="*/ 691867 w 697768"/>
                    <a:gd name="connsiteY8" fmla="*/ 408278 h 408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7768" h="408277">
                      <a:moveTo>
                        <a:pt x="691867" y="408278"/>
                      </a:moveTo>
                      <a:cubicBezTo>
                        <a:pt x="690802" y="408261"/>
                        <a:pt x="689755" y="407974"/>
                        <a:pt x="688826" y="407433"/>
                      </a:cubicBezTo>
                      <a:lnTo>
                        <a:pt x="3008" y="11483"/>
                      </a:lnTo>
                      <a:cubicBezTo>
                        <a:pt x="136" y="9794"/>
                        <a:pt x="-860" y="6095"/>
                        <a:pt x="812" y="3206"/>
                      </a:cubicBezTo>
                      <a:cubicBezTo>
                        <a:pt x="2400" y="250"/>
                        <a:pt x="6083" y="-865"/>
                        <a:pt x="9039" y="723"/>
                      </a:cubicBezTo>
                      <a:cubicBezTo>
                        <a:pt x="9123" y="757"/>
                        <a:pt x="9191" y="808"/>
                        <a:pt x="9258" y="841"/>
                      </a:cubicBezTo>
                      <a:lnTo>
                        <a:pt x="694907" y="396791"/>
                      </a:lnTo>
                      <a:cubicBezTo>
                        <a:pt x="697812" y="398666"/>
                        <a:pt x="698640" y="402535"/>
                        <a:pt x="696765" y="405440"/>
                      </a:cubicBezTo>
                      <a:cubicBezTo>
                        <a:pt x="695667" y="407112"/>
                        <a:pt x="693860" y="408160"/>
                        <a:pt x="691867" y="408278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1" name="Forma Livre: Forma 240">
                  <a:extLst>
                    <a:ext uri="{FF2B5EF4-FFF2-40B4-BE49-F238E27FC236}">
                      <a16:creationId xmlns:a16="http://schemas.microsoft.com/office/drawing/2014/main" id="{51448723-E4C5-3B14-0B83-95F7B1231C74}"/>
                    </a:ext>
                  </a:extLst>
                </p:cNvPr>
                <p:cNvSpPr/>
                <p:nvPr/>
              </p:nvSpPr>
              <p:spPr>
                <a:xfrm>
                  <a:off x="14038809" y="3259123"/>
                  <a:ext cx="698888" cy="408867"/>
                </a:xfrm>
                <a:custGeom>
                  <a:avLst/>
                  <a:gdLst>
                    <a:gd name="connsiteX0" fmla="*/ 692840 w 698888"/>
                    <a:gd name="connsiteY0" fmla="*/ 408867 h 408867"/>
                    <a:gd name="connsiteX1" fmla="*/ 689799 w 698888"/>
                    <a:gd name="connsiteY1" fmla="*/ 408023 h 408867"/>
                    <a:gd name="connsiteX2" fmla="*/ 3981 w 698888"/>
                    <a:gd name="connsiteY2" fmla="*/ 12073 h 408867"/>
                    <a:gd name="connsiteX3" fmla="*/ 434 w 698888"/>
                    <a:gd name="connsiteY3" fmla="*/ 3981 h 408867"/>
                    <a:gd name="connsiteX4" fmla="*/ 8525 w 698888"/>
                    <a:gd name="connsiteY4" fmla="*/ 434 h 408867"/>
                    <a:gd name="connsiteX5" fmla="*/ 10231 w 698888"/>
                    <a:gd name="connsiteY5" fmla="*/ 1431 h 408867"/>
                    <a:gd name="connsiteX6" fmla="*/ 695880 w 698888"/>
                    <a:gd name="connsiteY6" fmla="*/ 397381 h 408867"/>
                    <a:gd name="connsiteX7" fmla="*/ 698076 w 698888"/>
                    <a:gd name="connsiteY7" fmla="*/ 405658 h 408867"/>
                    <a:gd name="connsiteX8" fmla="*/ 692840 w 698888"/>
                    <a:gd name="connsiteY8" fmla="*/ 408867 h 40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888" h="408867">
                      <a:moveTo>
                        <a:pt x="692840" y="408867"/>
                      </a:moveTo>
                      <a:cubicBezTo>
                        <a:pt x="691775" y="408850"/>
                        <a:pt x="690728" y="408563"/>
                        <a:pt x="689799" y="408023"/>
                      </a:cubicBezTo>
                      <a:lnTo>
                        <a:pt x="3981" y="12073"/>
                      </a:lnTo>
                      <a:cubicBezTo>
                        <a:pt x="772" y="10823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4" y="1008"/>
                        <a:pt x="10231" y="1431"/>
                      </a:cubicBezTo>
                      <a:lnTo>
                        <a:pt x="695880" y="397381"/>
                      </a:lnTo>
                      <a:cubicBezTo>
                        <a:pt x="698752" y="399070"/>
                        <a:pt x="699748" y="402769"/>
                        <a:pt x="698076" y="405658"/>
                      </a:cubicBezTo>
                      <a:cubicBezTo>
                        <a:pt x="697063" y="407617"/>
                        <a:pt x="695052" y="408867"/>
                        <a:pt x="692840" y="40886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2" name="Forma Livre: Forma 241">
                  <a:extLst>
                    <a:ext uri="{FF2B5EF4-FFF2-40B4-BE49-F238E27FC236}">
                      <a16:creationId xmlns:a16="http://schemas.microsoft.com/office/drawing/2014/main" id="{00FDC478-AA8A-8AE2-3760-6FF53E8B4D38}"/>
                    </a:ext>
                  </a:extLst>
                </p:cNvPr>
                <p:cNvSpPr/>
                <p:nvPr/>
              </p:nvSpPr>
              <p:spPr>
                <a:xfrm>
                  <a:off x="14040515" y="3386817"/>
                  <a:ext cx="697182" cy="407209"/>
                </a:xfrm>
                <a:custGeom>
                  <a:avLst/>
                  <a:gdLst>
                    <a:gd name="connsiteX0" fmla="*/ 691134 w 697182"/>
                    <a:gd name="connsiteY0" fmla="*/ 407019 h 407209"/>
                    <a:gd name="connsiteX1" fmla="*/ 688093 w 697182"/>
                    <a:gd name="connsiteY1" fmla="*/ 407019 h 407209"/>
                    <a:gd name="connsiteX2" fmla="*/ 2275 w 697182"/>
                    <a:gd name="connsiteY2" fmla="*/ 11069 h 407209"/>
                    <a:gd name="connsiteX3" fmla="*/ 1430 w 697182"/>
                    <a:gd name="connsiteY3" fmla="*/ 2269 h 407209"/>
                    <a:gd name="connsiteX4" fmla="*/ 8525 w 697182"/>
                    <a:gd name="connsiteY4" fmla="*/ 427 h 407209"/>
                    <a:gd name="connsiteX5" fmla="*/ 694174 w 697182"/>
                    <a:gd name="connsiteY5" fmla="*/ 396377 h 407209"/>
                    <a:gd name="connsiteX6" fmla="*/ 696370 w 697182"/>
                    <a:gd name="connsiteY6" fmla="*/ 404654 h 407209"/>
                    <a:gd name="connsiteX7" fmla="*/ 691134 w 697182"/>
                    <a:gd name="connsiteY7" fmla="*/ 407019 h 407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7182" h="407209">
                      <a:moveTo>
                        <a:pt x="691134" y="407019"/>
                      </a:moveTo>
                      <a:cubicBezTo>
                        <a:pt x="690137" y="407273"/>
                        <a:pt x="689090" y="407273"/>
                        <a:pt x="688093" y="407019"/>
                      </a:cubicBezTo>
                      <a:lnTo>
                        <a:pt x="2275" y="11069"/>
                      </a:lnTo>
                      <a:cubicBezTo>
                        <a:pt x="-394" y="8873"/>
                        <a:pt x="-765" y="4937"/>
                        <a:pt x="1430" y="2269"/>
                      </a:cubicBezTo>
                      <a:cubicBezTo>
                        <a:pt x="3154" y="191"/>
                        <a:pt x="6008" y="-553"/>
                        <a:pt x="8525" y="427"/>
                      </a:cubicBezTo>
                      <a:lnTo>
                        <a:pt x="694174" y="396377"/>
                      </a:lnTo>
                      <a:cubicBezTo>
                        <a:pt x="697046" y="398067"/>
                        <a:pt x="698042" y="401766"/>
                        <a:pt x="696370" y="404654"/>
                      </a:cubicBezTo>
                      <a:cubicBezTo>
                        <a:pt x="695154" y="406293"/>
                        <a:pt x="693178" y="407188"/>
                        <a:pt x="691134" y="407019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3" name="Forma Livre: Forma 242">
                  <a:extLst>
                    <a:ext uri="{FF2B5EF4-FFF2-40B4-BE49-F238E27FC236}">
                      <a16:creationId xmlns:a16="http://schemas.microsoft.com/office/drawing/2014/main" id="{4ABD2B9B-D10E-90D3-3340-A0F376AAC8B7}"/>
                    </a:ext>
                  </a:extLst>
                </p:cNvPr>
                <p:cNvSpPr/>
                <p:nvPr/>
              </p:nvSpPr>
              <p:spPr>
                <a:xfrm>
                  <a:off x="14038809" y="3428720"/>
                  <a:ext cx="698895" cy="408094"/>
                </a:xfrm>
                <a:custGeom>
                  <a:avLst/>
                  <a:gdLst>
                    <a:gd name="connsiteX0" fmla="*/ 692840 w 698895"/>
                    <a:gd name="connsiteY0" fmla="*/ 407854 h 408094"/>
                    <a:gd name="connsiteX1" fmla="*/ 689799 w 698895"/>
                    <a:gd name="connsiteY1" fmla="*/ 407854 h 408094"/>
                    <a:gd name="connsiteX2" fmla="*/ 3981 w 698895"/>
                    <a:gd name="connsiteY2" fmla="*/ 12072 h 408094"/>
                    <a:gd name="connsiteX3" fmla="*/ 434 w 698895"/>
                    <a:gd name="connsiteY3" fmla="*/ 3981 h 408094"/>
                    <a:gd name="connsiteX4" fmla="*/ 8525 w 698895"/>
                    <a:gd name="connsiteY4" fmla="*/ 434 h 408094"/>
                    <a:gd name="connsiteX5" fmla="*/ 10231 w 698895"/>
                    <a:gd name="connsiteY5" fmla="*/ 1431 h 408094"/>
                    <a:gd name="connsiteX6" fmla="*/ 695880 w 698895"/>
                    <a:gd name="connsiteY6" fmla="*/ 397212 h 408094"/>
                    <a:gd name="connsiteX7" fmla="*/ 698076 w 698895"/>
                    <a:gd name="connsiteY7" fmla="*/ 405658 h 408094"/>
                    <a:gd name="connsiteX8" fmla="*/ 692840 w 698895"/>
                    <a:gd name="connsiteY8" fmla="*/ 407854 h 408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895" h="408094">
                      <a:moveTo>
                        <a:pt x="692840" y="407854"/>
                      </a:moveTo>
                      <a:cubicBezTo>
                        <a:pt x="691860" y="408175"/>
                        <a:pt x="690779" y="408175"/>
                        <a:pt x="689799" y="407854"/>
                      </a:cubicBezTo>
                      <a:lnTo>
                        <a:pt x="3981" y="12072"/>
                      </a:lnTo>
                      <a:cubicBezTo>
                        <a:pt x="772" y="10823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4" y="1008"/>
                        <a:pt x="10231" y="1431"/>
                      </a:cubicBezTo>
                      <a:lnTo>
                        <a:pt x="695880" y="397212"/>
                      </a:lnTo>
                      <a:cubicBezTo>
                        <a:pt x="698785" y="398968"/>
                        <a:pt x="699748" y="402718"/>
                        <a:pt x="698076" y="405658"/>
                      </a:cubicBezTo>
                      <a:cubicBezTo>
                        <a:pt x="696843" y="407262"/>
                        <a:pt x="694850" y="408090"/>
                        <a:pt x="692840" y="407854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4" name="Forma Livre: Forma 243">
                  <a:extLst>
                    <a:ext uri="{FF2B5EF4-FFF2-40B4-BE49-F238E27FC236}">
                      <a16:creationId xmlns:a16="http://schemas.microsoft.com/office/drawing/2014/main" id="{D2E360FD-67CA-A255-A877-4F8A40929E21}"/>
                    </a:ext>
                  </a:extLst>
                </p:cNvPr>
                <p:cNvSpPr/>
                <p:nvPr/>
              </p:nvSpPr>
              <p:spPr>
                <a:xfrm>
                  <a:off x="14992462" y="3388765"/>
                  <a:ext cx="868421" cy="614702"/>
                </a:xfrm>
                <a:custGeom>
                  <a:avLst/>
                  <a:gdLst>
                    <a:gd name="connsiteX0" fmla="*/ 868421 w 868421"/>
                    <a:gd name="connsiteY0" fmla="*/ 501357 h 614702"/>
                    <a:gd name="connsiteX1" fmla="*/ 0 w 868421"/>
                    <a:gd name="connsiteY1" fmla="*/ 0 h 614702"/>
                    <a:gd name="connsiteX2" fmla="*/ 0 w 868421"/>
                    <a:gd name="connsiteY2" fmla="*/ 113346 h 614702"/>
                    <a:gd name="connsiteX3" fmla="*/ 868421 w 868421"/>
                    <a:gd name="connsiteY3" fmla="*/ 614702 h 614702"/>
                    <a:gd name="connsiteX4" fmla="*/ 868421 w 868421"/>
                    <a:gd name="connsiteY4" fmla="*/ 501357 h 614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421" h="614702">
                      <a:moveTo>
                        <a:pt x="868421" y="501357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868421" y="614702"/>
                      </a:lnTo>
                      <a:lnTo>
                        <a:pt x="868421" y="501357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5" name="Forma Livre: Forma 244">
                  <a:extLst>
                    <a:ext uri="{FF2B5EF4-FFF2-40B4-BE49-F238E27FC236}">
                      <a16:creationId xmlns:a16="http://schemas.microsoft.com/office/drawing/2014/main" id="{0760B56D-A499-FF13-AB1D-5291A7845922}"/>
                    </a:ext>
                  </a:extLst>
                </p:cNvPr>
                <p:cNvSpPr/>
                <p:nvPr/>
              </p:nvSpPr>
              <p:spPr>
                <a:xfrm>
                  <a:off x="14992462" y="3388765"/>
                  <a:ext cx="868421" cy="614702"/>
                </a:xfrm>
                <a:custGeom>
                  <a:avLst/>
                  <a:gdLst>
                    <a:gd name="connsiteX0" fmla="*/ 868421 w 868421"/>
                    <a:gd name="connsiteY0" fmla="*/ 501357 h 614702"/>
                    <a:gd name="connsiteX1" fmla="*/ 0 w 868421"/>
                    <a:gd name="connsiteY1" fmla="*/ 0 h 614702"/>
                    <a:gd name="connsiteX2" fmla="*/ 0 w 868421"/>
                    <a:gd name="connsiteY2" fmla="*/ 113346 h 614702"/>
                    <a:gd name="connsiteX3" fmla="*/ 868421 w 868421"/>
                    <a:gd name="connsiteY3" fmla="*/ 614702 h 614702"/>
                    <a:gd name="connsiteX4" fmla="*/ 868421 w 868421"/>
                    <a:gd name="connsiteY4" fmla="*/ 501357 h 614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421" h="614702">
                      <a:moveTo>
                        <a:pt x="868421" y="501357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868421" y="614702"/>
                      </a:lnTo>
                      <a:lnTo>
                        <a:pt x="868421" y="501357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6" name="Forma Livre: Forma 245">
                  <a:extLst>
                    <a:ext uri="{FF2B5EF4-FFF2-40B4-BE49-F238E27FC236}">
                      <a16:creationId xmlns:a16="http://schemas.microsoft.com/office/drawing/2014/main" id="{8A06DBB5-B7AF-B90D-E4C6-73B80390D37E}"/>
                    </a:ext>
                  </a:extLst>
                </p:cNvPr>
                <p:cNvSpPr/>
                <p:nvPr/>
              </p:nvSpPr>
              <p:spPr>
                <a:xfrm>
                  <a:off x="15028442" y="3597888"/>
                  <a:ext cx="68919" cy="130237"/>
                </a:xfrm>
                <a:custGeom>
                  <a:avLst/>
                  <a:gdLst>
                    <a:gd name="connsiteX0" fmla="*/ 68919 w 68919"/>
                    <a:gd name="connsiteY0" fmla="*/ 130238 h 130237"/>
                    <a:gd name="connsiteX1" fmla="*/ 0 w 68919"/>
                    <a:gd name="connsiteY1" fmla="*/ 90373 h 130237"/>
                    <a:gd name="connsiteX2" fmla="*/ 0 w 68919"/>
                    <a:gd name="connsiteY2" fmla="*/ 0 h 130237"/>
                    <a:gd name="connsiteX3" fmla="*/ 68919 w 68919"/>
                    <a:gd name="connsiteY3" fmla="*/ 39865 h 130237"/>
                    <a:gd name="connsiteX4" fmla="*/ 8108 w 68919"/>
                    <a:gd name="connsiteY4" fmla="*/ 85643 h 130237"/>
                    <a:gd name="connsiteX5" fmla="*/ 60642 w 68919"/>
                    <a:gd name="connsiteY5" fmla="*/ 116048 h 130237"/>
                    <a:gd name="connsiteX6" fmla="*/ 60642 w 68919"/>
                    <a:gd name="connsiteY6" fmla="*/ 44426 h 130237"/>
                    <a:gd name="connsiteX7" fmla="*/ 8108 w 68919"/>
                    <a:gd name="connsiteY7" fmla="*/ 14020 h 130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30237">
                      <a:moveTo>
                        <a:pt x="68919" y="130238"/>
                      </a:moveTo>
                      <a:lnTo>
                        <a:pt x="0" y="90373"/>
                      </a:lnTo>
                      <a:lnTo>
                        <a:pt x="0" y="0"/>
                      </a:lnTo>
                      <a:lnTo>
                        <a:pt x="68919" y="39865"/>
                      </a:lnTo>
                      <a:close/>
                      <a:moveTo>
                        <a:pt x="8108" y="85643"/>
                      </a:moveTo>
                      <a:lnTo>
                        <a:pt x="60642" y="116048"/>
                      </a:lnTo>
                      <a:lnTo>
                        <a:pt x="60642" y="44426"/>
                      </a:lnTo>
                      <a:lnTo>
                        <a:pt x="8108" y="1402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7" name="Forma Livre: Forma 246">
                  <a:extLst>
                    <a:ext uri="{FF2B5EF4-FFF2-40B4-BE49-F238E27FC236}">
                      <a16:creationId xmlns:a16="http://schemas.microsoft.com/office/drawing/2014/main" id="{50AECFB9-9BC2-BA85-DFA6-AC17402C2B52}"/>
                    </a:ext>
                  </a:extLst>
                </p:cNvPr>
                <p:cNvSpPr/>
                <p:nvPr/>
              </p:nvSpPr>
              <p:spPr>
                <a:xfrm>
                  <a:off x="15028442" y="3766809"/>
                  <a:ext cx="68919" cy="129900"/>
                </a:xfrm>
                <a:custGeom>
                  <a:avLst/>
                  <a:gdLst>
                    <a:gd name="connsiteX0" fmla="*/ 68919 w 68919"/>
                    <a:gd name="connsiteY0" fmla="*/ 129900 h 129900"/>
                    <a:gd name="connsiteX1" fmla="*/ 0 w 68919"/>
                    <a:gd name="connsiteY1" fmla="*/ 90204 h 129900"/>
                    <a:gd name="connsiteX2" fmla="*/ 0 w 68919"/>
                    <a:gd name="connsiteY2" fmla="*/ 0 h 129900"/>
                    <a:gd name="connsiteX3" fmla="*/ 68919 w 68919"/>
                    <a:gd name="connsiteY3" fmla="*/ 39865 h 129900"/>
                    <a:gd name="connsiteX4" fmla="*/ 8108 w 68919"/>
                    <a:gd name="connsiteY4" fmla="*/ 85474 h 129900"/>
                    <a:gd name="connsiteX5" fmla="*/ 60642 w 68919"/>
                    <a:gd name="connsiteY5" fmla="*/ 115711 h 129900"/>
                    <a:gd name="connsiteX6" fmla="*/ 60642 w 68919"/>
                    <a:gd name="connsiteY6" fmla="*/ 44257 h 129900"/>
                    <a:gd name="connsiteX7" fmla="*/ 8108 w 68919"/>
                    <a:gd name="connsiteY7" fmla="*/ 13852 h 129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29900">
                      <a:moveTo>
                        <a:pt x="68919" y="129900"/>
                      </a:moveTo>
                      <a:lnTo>
                        <a:pt x="0" y="90204"/>
                      </a:lnTo>
                      <a:lnTo>
                        <a:pt x="0" y="0"/>
                      </a:lnTo>
                      <a:lnTo>
                        <a:pt x="68919" y="39865"/>
                      </a:lnTo>
                      <a:close/>
                      <a:moveTo>
                        <a:pt x="8108" y="85474"/>
                      </a:moveTo>
                      <a:lnTo>
                        <a:pt x="60642" y="115711"/>
                      </a:lnTo>
                      <a:lnTo>
                        <a:pt x="60642" y="44257"/>
                      </a:lnTo>
                      <a:lnTo>
                        <a:pt x="8108" y="1385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8" name="Forma Livre: Forma 247">
                  <a:extLst>
                    <a:ext uri="{FF2B5EF4-FFF2-40B4-BE49-F238E27FC236}">
                      <a16:creationId xmlns:a16="http://schemas.microsoft.com/office/drawing/2014/main" id="{E5BA9C47-13B2-2CA8-9F5B-276344F2FB61}"/>
                    </a:ext>
                  </a:extLst>
                </p:cNvPr>
                <p:cNvSpPr/>
                <p:nvPr/>
              </p:nvSpPr>
              <p:spPr>
                <a:xfrm>
                  <a:off x="15028442" y="3935730"/>
                  <a:ext cx="68919" cy="129730"/>
                </a:xfrm>
                <a:custGeom>
                  <a:avLst/>
                  <a:gdLst>
                    <a:gd name="connsiteX0" fmla="*/ 68919 w 68919"/>
                    <a:gd name="connsiteY0" fmla="*/ 129731 h 129730"/>
                    <a:gd name="connsiteX1" fmla="*/ 0 w 68919"/>
                    <a:gd name="connsiteY1" fmla="*/ 89866 h 129730"/>
                    <a:gd name="connsiteX2" fmla="*/ 0 w 68919"/>
                    <a:gd name="connsiteY2" fmla="*/ 0 h 129730"/>
                    <a:gd name="connsiteX3" fmla="*/ 68919 w 68919"/>
                    <a:gd name="connsiteY3" fmla="*/ 39696 h 129730"/>
                    <a:gd name="connsiteX4" fmla="*/ 8108 w 68919"/>
                    <a:gd name="connsiteY4" fmla="*/ 85136 h 129730"/>
                    <a:gd name="connsiteX5" fmla="*/ 60642 w 68919"/>
                    <a:gd name="connsiteY5" fmla="*/ 115542 h 129730"/>
                    <a:gd name="connsiteX6" fmla="*/ 60642 w 68919"/>
                    <a:gd name="connsiteY6" fmla="*/ 43919 h 129730"/>
                    <a:gd name="connsiteX7" fmla="*/ 8108 w 68919"/>
                    <a:gd name="connsiteY7" fmla="*/ 13514 h 129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919" h="129730">
                      <a:moveTo>
                        <a:pt x="68919" y="129731"/>
                      </a:moveTo>
                      <a:lnTo>
                        <a:pt x="0" y="89866"/>
                      </a:lnTo>
                      <a:lnTo>
                        <a:pt x="0" y="0"/>
                      </a:lnTo>
                      <a:lnTo>
                        <a:pt x="68919" y="39696"/>
                      </a:lnTo>
                      <a:close/>
                      <a:moveTo>
                        <a:pt x="8108" y="85136"/>
                      </a:moveTo>
                      <a:lnTo>
                        <a:pt x="60642" y="115542"/>
                      </a:lnTo>
                      <a:lnTo>
                        <a:pt x="60642" y="43919"/>
                      </a:lnTo>
                      <a:lnTo>
                        <a:pt x="8108" y="13514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49" name="Forma Livre: Forma 248">
                  <a:extLst>
                    <a:ext uri="{FF2B5EF4-FFF2-40B4-BE49-F238E27FC236}">
                      <a16:creationId xmlns:a16="http://schemas.microsoft.com/office/drawing/2014/main" id="{23F9997A-ED48-F3E2-366E-D48EE0E5F62B}"/>
                    </a:ext>
                  </a:extLst>
                </p:cNvPr>
                <p:cNvSpPr/>
                <p:nvPr/>
              </p:nvSpPr>
              <p:spPr>
                <a:xfrm>
                  <a:off x="15134865" y="3681191"/>
                  <a:ext cx="698094" cy="408088"/>
                </a:xfrm>
                <a:custGeom>
                  <a:avLst/>
                  <a:gdLst>
                    <a:gd name="connsiteX0" fmla="*/ 691896 w 698094"/>
                    <a:gd name="connsiteY0" fmla="*/ 407412 h 408088"/>
                    <a:gd name="connsiteX1" fmla="*/ 688855 w 698094"/>
                    <a:gd name="connsiteY1" fmla="*/ 407412 h 408088"/>
                    <a:gd name="connsiteX2" fmla="*/ 3206 w 698094"/>
                    <a:gd name="connsiteY2" fmla="*/ 11462 h 408088"/>
                    <a:gd name="connsiteX3" fmla="*/ 723 w 698094"/>
                    <a:gd name="connsiteY3" fmla="*/ 3235 h 408088"/>
                    <a:gd name="connsiteX4" fmla="*/ 841 w 698094"/>
                    <a:gd name="connsiteY4" fmla="*/ 3016 h 408088"/>
                    <a:gd name="connsiteX5" fmla="*/ 9287 w 698094"/>
                    <a:gd name="connsiteY5" fmla="*/ 820 h 408088"/>
                    <a:gd name="connsiteX6" fmla="*/ 695105 w 698094"/>
                    <a:gd name="connsiteY6" fmla="*/ 396770 h 408088"/>
                    <a:gd name="connsiteX7" fmla="*/ 697251 w 698094"/>
                    <a:gd name="connsiteY7" fmla="*/ 405097 h 408088"/>
                    <a:gd name="connsiteX8" fmla="*/ 691896 w 698094"/>
                    <a:gd name="connsiteY8" fmla="*/ 408087 h 408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094" h="408088">
                      <a:moveTo>
                        <a:pt x="691896" y="407412"/>
                      </a:moveTo>
                      <a:cubicBezTo>
                        <a:pt x="690899" y="407648"/>
                        <a:pt x="689852" y="407648"/>
                        <a:pt x="688855" y="407412"/>
                      </a:cubicBezTo>
                      <a:lnTo>
                        <a:pt x="3206" y="11462"/>
                      </a:lnTo>
                      <a:cubicBezTo>
                        <a:pt x="250" y="9874"/>
                        <a:pt x="-865" y="6191"/>
                        <a:pt x="723" y="3235"/>
                      </a:cubicBezTo>
                      <a:cubicBezTo>
                        <a:pt x="757" y="3151"/>
                        <a:pt x="808" y="3083"/>
                        <a:pt x="841" y="3016"/>
                      </a:cubicBezTo>
                      <a:cubicBezTo>
                        <a:pt x="2598" y="110"/>
                        <a:pt x="6348" y="-853"/>
                        <a:pt x="9287" y="820"/>
                      </a:cubicBezTo>
                      <a:lnTo>
                        <a:pt x="695105" y="396770"/>
                      </a:lnTo>
                      <a:cubicBezTo>
                        <a:pt x="697994" y="398476"/>
                        <a:pt x="698956" y="402209"/>
                        <a:pt x="697251" y="405097"/>
                      </a:cubicBezTo>
                      <a:cubicBezTo>
                        <a:pt x="696136" y="406989"/>
                        <a:pt x="694092" y="408138"/>
                        <a:pt x="691896" y="40808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0" name="Forma Livre: Forma 249">
                  <a:extLst>
                    <a:ext uri="{FF2B5EF4-FFF2-40B4-BE49-F238E27FC236}">
                      <a16:creationId xmlns:a16="http://schemas.microsoft.com/office/drawing/2014/main" id="{AE34916F-C836-6D81-86C8-AAA930AD445C}"/>
                    </a:ext>
                  </a:extLst>
                </p:cNvPr>
                <p:cNvSpPr/>
                <p:nvPr/>
              </p:nvSpPr>
              <p:spPr>
                <a:xfrm>
                  <a:off x="15134926" y="3723421"/>
                  <a:ext cx="698060" cy="408089"/>
                </a:xfrm>
                <a:custGeom>
                  <a:avLst/>
                  <a:gdLst>
                    <a:gd name="connsiteX0" fmla="*/ 691835 w 698060"/>
                    <a:gd name="connsiteY0" fmla="*/ 408087 h 408089"/>
                    <a:gd name="connsiteX1" fmla="*/ 688795 w 698060"/>
                    <a:gd name="connsiteY1" fmla="*/ 407243 h 408089"/>
                    <a:gd name="connsiteX2" fmla="*/ 3146 w 698060"/>
                    <a:gd name="connsiteY2" fmla="*/ 11462 h 408089"/>
                    <a:gd name="connsiteX3" fmla="*/ 781 w 698060"/>
                    <a:gd name="connsiteY3" fmla="*/ 3016 h 408089"/>
                    <a:gd name="connsiteX4" fmla="*/ 9227 w 698060"/>
                    <a:gd name="connsiteY4" fmla="*/ 820 h 408089"/>
                    <a:gd name="connsiteX5" fmla="*/ 695045 w 698060"/>
                    <a:gd name="connsiteY5" fmla="*/ 396601 h 408089"/>
                    <a:gd name="connsiteX6" fmla="*/ 697241 w 698060"/>
                    <a:gd name="connsiteY6" fmla="*/ 405047 h 408089"/>
                    <a:gd name="connsiteX7" fmla="*/ 691835 w 698060"/>
                    <a:gd name="connsiteY7" fmla="*/ 408087 h 408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8060" h="408089">
                      <a:moveTo>
                        <a:pt x="691835" y="408087"/>
                      </a:moveTo>
                      <a:cubicBezTo>
                        <a:pt x="690754" y="408121"/>
                        <a:pt x="689690" y="407834"/>
                        <a:pt x="688795" y="407243"/>
                      </a:cubicBezTo>
                      <a:lnTo>
                        <a:pt x="3146" y="11462"/>
                      </a:lnTo>
                      <a:cubicBezTo>
                        <a:pt x="190" y="9772"/>
                        <a:pt x="-875" y="6006"/>
                        <a:pt x="781" y="3016"/>
                      </a:cubicBezTo>
                      <a:cubicBezTo>
                        <a:pt x="2538" y="110"/>
                        <a:pt x="6288" y="-853"/>
                        <a:pt x="9227" y="820"/>
                      </a:cubicBezTo>
                      <a:lnTo>
                        <a:pt x="695045" y="396601"/>
                      </a:lnTo>
                      <a:cubicBezTo>
                        <a:pt x="697950" y="398358"/>
                        <a:pt x="698913" y="402107"/>
                        <a:pt x="697241" y="405047"/>
                      </a:cubicBezTo>
                      <a:cubicBezTo>
                        <a:pt x="696126" y="406972"/>
                        <a:pt x="694065" y="408138"/>
                        <a:pt x="691835" y="40808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1" name="Forma Livre: Forma 250">
                  <a:extLst>
                    <a:ext uri="{FF2B5EF4-FFF2-40B4-BE49-F238E27FC236}">
                      <a16:creationId xmlns:a16="http://schemas.microsoft.com/office/drawing/2014/main" id="{39D48895-3C94-13DD-8692-C1F2D252AFF9}"/>
                    </a:ext>
                  </a:extLst>
                </p:cNvPr>
                <p:cNvSpPr/>
                <p:nvPr/>
              </p:nvSpPr>
              <p:spPr>
                <a:xfrm>
                  <a:off x="15134926" y="3849436"/>
                  <a:ext cx="698060" cy="407470"/>
                </a:xfrm>
                <a:custGeom>
                  <a:avLst/>
                  <a:gdLst>
                    <a:gd name="connsiteX0" fmla="*/ 691835 w 698060"/>
                    <a:gd name="connsiteY0" fmla="*/ 407243 h 407470"/>
                    <a:gd name="connsiteX1" fmla="*/ 688795 w 698060"/>
                    <a:gd name="connsiteY1" fmla="*/ 407243 h 407470"/>
                    <a:gd name="connsiteX2" fmla="*/ 3146 w 698060"/>
                    <a:gd name="connsiteY2" fmla="*/ 11462 h 407470"/>
                    <a:gd name="connsiteX3" fmla="*/ 781 w 698060"/>
                    <a:gd name="connsiteY3" fmla="*/ 3016 h 407470"/>
                    <a:gd name="connsiteX4" fmla="*/ 9227 w 698060"/>
                    <a:gd name="connsiteY4" fmla="*/ 820 h 407470"/>
                    <a:gd name="connsiteX5" fmla="*/ 695045 w 698060"/>
                    <a:gd name="connsiteY5" fmla="*/ 396601 h 407470"/>
                    <a:gd name="connsiteX6" fmla="*/ 697241 w 698060"/>
                    <a:gd name="connsiteY6" fmla="*/ 405047 h 407470"/>
                    <a:gd name="connsiteX7" fmla="*/ 691835 w 698060"/>
                    <a:gd name="connsiteY7" fmla="*/ 407243 h 407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8060" h="407470">
                      <a:moveTo>
                        <a:pt x="691835" y="407243"/>
                      </a:moveTo>
                      <a:cubicBezTo>
                        <a:pt x="690839" y="407547"/>
                        <a:pt x="689791" y="407547"/>
                        <a:pt x="688795" y="407243"/>
                      </a:cubicBezTo>
                      <a:lnTo>
                        <a:pt x="3146" y="11462"/>
                      </a:lnTo>
                      <a:cubicBezTo>
                        <a:pt x="190" y="9772"/>
                        <a:pt x="-875" y="6005"/>
                        <a:pt x="781" y="3016"/>
                      </a:cubicBezTo>
                      <a:cubicBezTo>
                        <a:pt x="2538" y="110"/>
                        <a:pt x="6288" y="-853"/>
                        <a:pt x="9227" y="820"/>
                      </a:cubicBezTo>
                      <a:lnTo>
                        <a:pt x="695045" y="396601"/>
                      </a:lnTo>
                      <a:cubicBezTo>
                        <a:pt x="697950" y="398357"/>
                        <a:pt x="698913" y="402107"/>
                        <a:pt x="697241" y="405047"/>
                      </a:cubicBezTo>
                      <a:cubicBezTo>
                        <a:pt x="695923" y="406651"/>
                        <a:pt x="693896" y="407479"/>
                        <a:pt x="691835" y="407243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2" name="Forma Livre: Forma 251">
                  <a:extLst>
                    <a:ext uri="{FF2B5EF4-FFF2-40B4-BE49-F238E27FC236}">
                      <a16:creationId xmlns:a16="http://schemas.microsoft.com/office/drawing/2014/main" id="{F475A298-B0D0-2EB5-9795-46C0F93F5FA0}"/>
                    </a:ext>
                  </a:extLst>
                </p:cNvPr>
                <p:cNvSpPr/>
                <p:nvPr/>
              </p:nvSpPr>
              <p:spPr>
                <a:xfrm>
                  <a:off x="15134873" y="3892043"/>
                  <a:ext cx="698113" cy="408217"/>
                </a:xfrm>
                <a:custGeom>
                  <a:avLst/>
                  <a:gdLst>
                    <a:gd name="connsiteX0" fmla="*/ 691888 w 698113"/>
                    <a:gd name="connsiteY0" fmla="*/ 408217 h 408217"/>
                    <a:gd name="connsiteX1" fmla="*/ 688848 w 698113"/>
                    <a:gd name="connsiteY1" fmla="*/ 407373 h 408217"/>
                    <a:gd name="connsiteX2" fmla="*/ 3199 w 698113"/>
                    <a:gd name="connsiteY2" fmla="*/ 11423 h 408217"/>
                    <a:gd name="connsiteX3" fmla="*/ 665 w 698113"/>
                    <a:gd name="connsiteY3" fmla="*/ 3450 h 408217"/>
                    <a:gd name="connsiteX4" fmla="*/ 834 w 698113"/>
                    <a:gd name="connsiteY4" fmla="*/ 3146 h 408217"/>
                    <a:gd name="connsiteX5" fmla="*/ 9280 w 698113"/>
                    <a:gd name="connsiteY5" fmla="*/ 781 h 408217"/>
                    <a:gd name="connsiteX6" fmla="*/ 695098 w 698113"/>
                    <a:gd name="connsiteY6" fmla="*/ 396731 h 408217"/>
                    <a:gd name="connsiteX7" fmla="*/ 697294 w 698113"/>
                    <a:gd name="connsiteY7" fmla="*/ 405177 h 408217"/>
                    <a:gd name="connsiteX8" fmla="*/ 691888 w 698113"/>
                    <a:gd name="connsiteY8" fmla="*/ 408217 h 40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113" h="408217">
                      <a:moveTo>
                        <a:pt x="691888" y="408217"/>
                      </a:moveTo>
                      <a:cubicBezTo>
                        <a:pt x="690824" y="408167"/>
                        <a:pt x="689776" y="407880"/>
                        <a:pt x="688848" y="407373"/>
                      </a:cubicBezTo>
                      <a:lnTo>
                        <a:pt x="3199" y="11423"/>
                      </a:lnTo>
                      <a:cubicBezTo>
                        <a:pt x="293" y="9920"/>
                        <a:pt x="-839" y="6355"/>
                        <a:pt x="665" y="3450"/>
                      </a:cubicBezTo>
                      <a:cubicBezTo>
                        <a:pt x="716" y="3348"/>
                        <a:pt x="766" y="3247"/>
                        <a:pt x="834" y="3146"/>
                      </a:cubicBezTo>
                      <a:cubicBezTo>
                        <a:pt x="2523" y="190"/>
                        <a:pt x="6290" y="-875"/>
                        <a:pt x="9280" y="781"/>
                      </a:cubicBezTo>
                      <a:lnTo>
                        <a:pt x="695098" y="396731"/>
                      </a:lnTo>
                      <a:cubicBezTo>
                        <a:pt x="698003" y="398488"/>
                        <a:pt x="698966" y="402238"/>
                        <a:pt x="697294" y="405177"/>
                      </a:cubicBezTo>
                      <a:cubicBezTo>
                        <a:pt x="696128" y="407052"/>
                        <a:pt x="694084" y="408200"/>
                        <a:pt x="691888" y="40821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3" name="Forma Livre: Forma 252">
                  <a:extLst>
                    <a:ext uri="{FF2B5EF4-FFF2-40B4-BE49-F238E27FC236}">
                      <a16:creationId xmlns:a16="http://schemas.microsoft.com/office/drawing/2014/main" id="{CB63DBFB-4233-7916-8B9E-2ACEBCDB9F2E}"/>
                    </a:ext>
                  </a:extLst>
                </p:cNvPr>
                <p:cNvSpPr/>
                <p:nvPr/>
              </p:nvSpPr>
              <p:spPr>
                <a:xfrm>
                  <a:off x="15134873" y="4017382"/>
                  <a:ext cx="698113" cy="408217"/>
                </a:xfrm>
                <a:custGeom>
                  <a:avLst/>
                  <a:gdLst>
                    <a:gd name="connsiteX0" fmla="*/ 691888 w 698113"/>
                    <a:gd name="connsiteY0" fmla="*/ 408217 h 408217"/>
                    <a:gd name="connsiteX1" fmla="*/ 688848 w 698113"/>
                    <a:gd name="connsiteY1" fmla="*/ 407373 h 408217"/>
                    <a:gd name="connsiteX2" fmla="*/ 3199 w 698113"/>
                    <a:gd name="connsiteY2" fmla="*/ 11423 h 408217"/>
                    <a:gd name="connsiteX3" fmla="*/ 665 w 698113"/>
                    <a:gd name="connsiteY3" fmla="*/ 3450 h 408217"/>
                    <a:gd name="connsiteX4" fmla="*/ 834 w 698113"/>
                    <a:gd name="connsiteY4" fmla="*/ 3146 h 408217"/>
                    <a:gd name="connsiteX5" fmla="*/ 9280 w 698113"/>
                    <a:gd name="connsiteY5" fmla="*/ 781 h 408217"/>
                    <a:gd name="connsiteX6" fmla="*/ 695098 w 698113"/>
                    <a:gd name="connsiteY6" fmla="*/ 396731 h 408217"/>
                    <a:gd name="connsiteX7" fmla="*/ 697294 w 698113"/>
                    <a:gd name="connsiteY7" fmla="*/ 405177 h 408217"/>
                    <a:gd name="connsiteX8" fmla="*/ 691888 w 698113"/>
                    <a:gd name="connsiteY8" fmla="*/ 408217 h 40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113" h="408217">
                      <a:moveTo>
                        <a:pt x="691888" y="408217"/>
                      </a:moveTo>
                      <a:cubicBezTo>
                        <a:pt x="690824" y="408167"/>
                        <a:pt x="689776" y="407880"/>
                        <a:pt x="688848" y="407373"/>
                      </a:cubicBezTo>
                      <a:lnTo>
                        <a:pt x="3199" y="11423"/>
                      </a:lnTo>
                      <a:cubicBezTo>
                        <a:pt x="293" y="9920"/>
                        <a:pt x="-839" y="6355"/>
                        <a:pt x="665" y="3450"/>
                      </a:cubicBezTo>
                      <a:cubicBezTo>
                        <a:pt x="716" y="3348"/>
                        <a:pt x="766" y="3247"/>
                        <a:pt x="834" y="3146"/>
                      </a:cubicBezTo>
                      <a:cubicBezTo>
                        <a:pt x="2523" y="190"/>
                        <a:pt x="6290" y="-875"/>
                        <a:pt x="9280" y="781"/>
                      </a:cubicBezTo>
                      <a:lnTo>
                        <a:pt x="695098" y="396731"/>
                      </a:lnTo>
                      <a:cubicBezTo>
                        <a:pt x="698003" y="398488"/>
                        <a:pt x="698966" y="402238"/>
                        <a:pt x="697294" y="405177"/>
                      </a:cubicBezTo>
                      <a:cubicBezTo>
                        <a:pt x="696128" y="407052"/>
                        <a:pt x="694084" y="408200"/>
                        <a:pt x="691888" y="40821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4" name="Forma Livre: Forma 253">
                  <a:extLst>
                    <a:ext uri="{FF2B5EF4-FFF2-40B4-BE49-F238E27FC236}">
                      <a16:creationId xmlns:a16="http://schemas.microsoft.com/office/drawing/2014/main" id="{B85A3010-A6E5-DDB0-0757-44429F7EFAA1}"/>
                    </a:ext>
                  </a:extLst>
                </p:cNvPr>
                <p:cNvSpPr/>
                <p:nvPr/>
              </p:nvSpPr>
              <p:spPr>
                <a:xfrm>
                  <a:off x="15134865" y="4061432"/>
                  <a:ext cx="698094" cy="408088"/>
                </a:xfrm>
                <a:custGeom>
                  <a:avLst/>
                  <a:gdLst>
                    <a:gd name="connsiteX0" fmla="*/ 691896 w 698094"/>
                    <a:gd name="connsiteY0" fmla="*/ 407411 h 408088"/>
                    <a:gd name="connsiteX1" fmla="*/ 688855 w 698094"/>
                    <a:gd name="connsiteY1" fmla="*/ 407411 h 408088"/>
                    <a:gd name="connsiteX2" fmla="*/ 3206 w 698094"/>
                    <a:gd name="connsiteY2" fmla="*/ 11461 h 408088"/>
                    <a:gd name="connsiteX3" fmla="*/ 723 w 698094"/>
                    <a:gd name="connsiteY3" fmla="*/ 3235 h 408088"/>
                    <a:gd name="connsiteX4" fmla="*/ 841 w 698094"/>
                    <a:gd name="connsiteY4" fmla="*/ 3015 h 408088"/>
                    <a:gd name="connsiteX5" fmla="*/ 9287 w 698094"/>
                    <a:gd name="connsiteY5" fmla="*/ 820 h 408088"/>
                    <a:gd name="connsiteX6" fmla="*/ 695105 w 698094"/>
                    <a:gd name="connsiteY6" fmla="*/ 396769 h 408088"/>
                    <a:gd name="connsiteX7" fmla="*/ 697251 w 698094"/>
                    <a:gd name="connsiteY7" fmla="*/ 405097 h 408088"/>
                    <a:gd name="connsiteX8" fmla="*/ 691896 w 698094"/>
                    <a:gd name="connsiteY8" fmla="*/ 408087 h 408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8094" h="408088">
                      <a:moveTo>
                        <a:pt x="691896" y="407411"/>
                      </a:moveTo>
                      <a:cubicBezTo>
                        <a:pt x="690899" y="407648"/>
                        <a:pt x="689852" y="407648"/>
                        <a:pt x="688855" y="407411"/>
                      </a:cubicBezTo>
                      <a:lnTo>
                        <a:pt x="3206" y="11461"/>
                      </a:lnTo>
                      <a:cubicBezTo>
                        <a:pt x="250" y="9874"/>
                        <a:pt x="-865" y="6191"/>
                        <a:pt x="723" y="3235"/>
                      </a:cubicBezTo>
                      <a:cubicBezTo>
                        <a:pt x="757" y="3151"/>
                        <a:pt x="808" y="3083"/>
                        <a:pt x="841" y="3015"/>
                      </a:cubicBezTo>
                      <a:cubicBezTo>
                        <a:pt x="2598" y="110"/>
                        <a:pt x="6348" y="-853"/>
                        <a:pt x="9287" y="820"/>
                      </a:cubicBezTo>
                      <a:lnTo>
                        <a:pt x="695105" y="396769"/>
                      </a:lnTo>
                      <a:cubicBezTo>
                        <a:pt x="697994" y="398476"/>
                        <a:pt x="698956" y="402209"/>
                        <a:pt x="697251" y="405097"/>
                      </a:cubicBezTo>
                      <a:cubicBezTo>
                        <a:pt x="696136" y="406989"/>
                        <a:pt x="694092" y="408138"/>
                        <a:pt x="691896" y="408087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5" name="Forma Livre: Forma 254">
                  <a:extLst>
                    <a:ext uri="{FF2B5EF4-FFF2-40B4-BE49-F238E27FC236}">
                      <a16:creationId xmlns:a16="http://schemas.microsoft.com/office/drawing/2014/main" id="{B83078D3-1D45-2955-D6B3-F631A0D07354}"/>
                    </a:ext>
                  </a:extLst>
                </p:cNvPr>
                <p:cNvSpPr/>
                <p:nvPr/>
              </p:nvSpPr>
              <p:spPr>
                <a:xfrm>
                  <a:off x="13897349" y="2336220"/>
                  <a:ext cx="1963533" cy="1246972"/>
                </a:xfrm>
                <a:custGeom>
                  <a:avLst/>
                  <a:gdLst>
                    <a:gd name="connsiteX0" fmla="*/ 1963534 w 1963533"/>
                    <a:gd name="connsiteY0" fmla="*/ 1133626 h 1246972"/>
                    <a:gd name="connsiteX1" fmla="*/ 0 w 1963533"/>
                    <a:gd name="connsiteY1" fmla="*/ 0 h 1246972"/>
                    <a:gd name="connsiteX2" fmla="*/ 0 w 1963533"/>
                    <a:gd name="connsiteY2" fmla="*/ 113346 h 1246972"/>
                    <a:gd name="connsiteX3" fmla="*/ 1963534 w 1963533"/>
                    <a:gd name="connsiteY3" fmla="*/ 1246972 h 1246972"/>
                    <a:gd name="connsiteX4" fmla="*/ 1963534 w 1963533"/>
                    <a:gd name="connsiteY4" fmla="*/ 1133626 h 124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33" h="1246972">
                      <a:moveTo>
                        <a:pt x="1963534" y="113362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1963534" y="1246972"/>
                      </a:lnTo>
                      <a:lnTo>
                        <a:pt x="1963534" y="11336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6" name="Forma Livre: Forma 255">
                  <a:extLst>
                    <a:ext uri="{FF2B5EF4-FFF2-40B4-BE49-F238E27FC236}">
                      <a16:creationId xmlns:a16="http://schemas.microsoft.com/office/drawing/2014/main" id="{F6C0D13B-52C1-A435-4145-6734D0E19D9E}"/>
                    </a:ext>
                  </a:extLst>
                </p:cNvPr>
                <p:cNvSpPr/>
                <p:nvPr/>
              </p:nvSpPr>
              <p:spPr>
                <a:xfrm>
                  <a:off x="13897349" y="2336220"/>
                  <a:ext cx="1963533" cy="1246972"/>
                </a:xfrm>
                <a:custGeom>
                  <a:avLst/>
                  <a:gdLst>
                    <a:gd name="connsiteX0" fmla="*/ 1963534 w 1963533"/>
                    <a:gd name="connsiteY0" fmla="*/ 1133626 h 1246972"/>
                    <a:gd name="connsiteX1" fmla="*/ 0 w 1963533"/>
                    <a:gd name="connsiteY1" fmla="*/ 0 h 1246972"/>
                    <a:gd name="connsiteX2" fmla="*/ 0 w 1963533"/>
                    <a:gd name="connsiteY2" fmla="*/ 113346 h 1246972"/>
                    <a:gd name="connsiteX3" fmla="*/ 1963534 w 1963533"/>
                    <a:gd name="connsiteY3" fmla="*/ 1246972 h 1246972"/>
                    <a:gd name="connsiteX4" fmla="*/ 1963534 w 1963533"/>
                    <a:gd name="connsiteY4" fmla="*/ 1133626 h 124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3533" h="1246972">
                      <a:moveTo>
                        <a:pt x="1963534" y="1133626"/>
                      </a:moveTo>
                      <a:lnTo>
                        <a:pt x="0" y="0"/>
                      </a:lnTo>
                      <a:lnTo>
                        <a:pt x="0" y="113346"/>
                      </a:lnTo>
                      <a:lnTo>
                        <a:pt x="1963534" y="1246972"/>
                      </a:lnTo>
                      <a:lnTo>
                        <a:pt x="1963534" y="1133626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7" name="Forma Livre: Forma 256">
                  <a:extLst>
                    <a:ext uri="{FF2B5EF4-FFF2-40B4-BE49-F238E27FC236}">
                      <a16:creationId xmlns:a16="http://schemas.microsoft.com/office/drawing/2014/main" id="{0DA487A9-4078-7F56-BEB8-C1385CBA0458}"/>
                    </a:ext>
                  </a:extLst>
                </p:cNvPr>
                <p:cNvSpPr/>
                <p:nvPr/>
              </p:nvSpPr>
              <p:spPr>
                <a:xfrm>
                  <a:off x="13930193" y="2549826"/>
                  <a:ext cx="945350" cy="550766"/>
                </a:xfrm>
                <a:custGeom>
                  <a:avLst/>
                  <a:gdLst>
                    <a:gd name="connsiteX0" fmla="*/ 938788 w 945350"/>
                    <a:gd name="connsiteY0" fmla="*/ 550760 h 550766"/>
                    <a:gd name="connsiteX1" fmla="*/ 935579 w 945350"/>
                    <a:gd name="connsiteY1" fmla="*/ 549916 h 550766"/>
                    <a:gd name="connsiteX2" fmla="*/ 3981 w 945350"/>
                    <a:gd name="connsiteY2" fmla="*/ 12072 h 550766"/>
                    <a:gd name="connsiteX3" fmla="*/ 434 w 945350"/>
                    <a:gd name="connsiteY3" fmla="*/ 3981 h 550766"/>
                    <a:gd name="connsiteX4" fmla="*/ 8525 w 945350"/>
                    <a:gd name="connsiteY4" fmla="*/ 434 h 550766"/>
                    <a:gd name="connsiteX5" fmla="*/ 10231 w 945350"/>
                    <a:gd name="connsiteY5" fmla="*/ 1431 h 550766"/>
                    <a:gd name="connsiteX6" fmla="*/ 942335 w 945350"/>
                    <a:gd name="connsiteY6" fmla="*/ 539274 h 550766"/>
                    <a:gd name="connsiteX7" fmla="*/ 944531 w 945350"/>
                    <a:gd name="connsiteY7" fmla="*/ 547720 h 550766"/>
                    <a:gd name="connsiteX8" fmla="*/ 938788 w 945350"/>
                    <a:gd name="connsiteY8" fmla="*/ 550760 h 55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350" h="550766">
                      <a:moveTo>
                        <a:pt x="938788" y="550760"/>
                      </a:moveTo>
                      <a:cubicBezTo>
                        <a:pt x="937673" y="550744"/>
                        <a:pt x="936558" y="550457"/>
                        <a:pt x="935579" y="549916"/>
                      </a:cubicBezTo>
                      <a:lnTo>
                        <a:pt x="3981" y="12072"/>
                      </a:lnTo>
                      <a:cubicBezTo>
                        <a:pt x="772" y="10823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5" y="1008"/>
                        <a:pt x="10231" y="1431"/>
                      </a:cubicBezTo>
                      <a:lnTo>
                        <a:pt x="942335" y="539274"/>
                      </a:lnTo>
                      <a:cubicBezTo>
                        <a:pt x="945241" y="541031"/>
                        <a:pt x="946204" y="544781"/>
                        <a:pt x="944531" y="547720"/>
                      </a:cubicBezTo>
                      <a:cubicBezTo>
                        <a:pt x="943315" y="549696"/>
                        <a:pt x="941119" y="550862"/>
                        <a:pt x="938788" y="550760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8" name="Forma Livre: Forma 257">
                  <a:extLst>
                    <a:ext uri="{FF2B5EF4-FFF2-40B4-BE49-F238E27FC236}">
                      <a16:creationId xmlns:a16="http://schemas.microsoft.com/office/drawing/2014/main" id="{57CCB0FC-1B99-07D5-B6D3-1985E2C8C598}"/>
                    </a:ext>
                  </a:extLst>
                </p:cNvPr>
                <p:cNvSpPr/>
                <p:nvPr/>
              </p:nvSpPr>
              <p:spPr>
                <a:xfrm>
                  <a:off x="13930193" y="2616211"/>
                  <a:ext cx="1890417" cy="1096720"/>
                </a:xfrm>
                <a:custGeom>
                  <a:avLst/>
                  <a:gdLst>
                    <a:gd name="connsiteX0" fmla="*/ 1884237 w 1890417"/>
                    <a:gd name="connsiteY0" fmla="*/ 1096543 h 1096720"/>
                    <a:gd name="connsiteX1" fmla="*/ 1881196 w 1890417"/>
                    <a:gd name="connsiteY1" fmla="*/ 1096543 h 1096720"/>
                    <a:gd name="connsiteX2" fmla="*/ 3981 w 1890417"/>
                    <a:gd name="connsiteY2" fmla="*/ 12072 h 1096720"/>
                    <a:gd name="connsiteX3" fmla="*/ 434 w 1890417"/>
                    <a:gd name="connsiteY3" fmla="*/ 3981 h 1096720"/>
                    <a:gd name="connsiteX4" fmla="*/ 8525 w 1890417"/>
                    <a:gd name="connsiteY4" fmla="*/ 434 h 1096720"/>
                    <a:gd name="connsiteX5" fmla="*/ 10231 w 1890417"/>
                    <a:gd name="connsiteY5" fmla="*/ 1431 h 1096720"/>
                    <a:gd name="connsiteX6" fmla="*/ 1887278 w 1890417"/>
                    <a:gd name="connsiteY6" fmla="*/ 1085225 h 1096720"/>
                    <a:gd name="connsiteX7" fmla="*/ 1889794 w 1890417"/>
                    <a:gd name="connsiteY7" fmla="*/ 1092945 h 1096720"/>
                    <a:gd name="connsiteX8" fmla="*/ 1889474 w 1890417"/>
                    <a:gd name="connsiteY8" fmla="*/ 1093502 h 1096720"/>
                    <a:gd name="connsiteX9" fmla="*/ 1884237 w 1890417"/>
                    <a:gd name="connsiteY9" fmla="*/ 1096543 h 1096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417" h="1096720">
                      <a:moveTo>
                        <a:pt x="1884237" y="1096543"/>
                      </a:moveTo>
                      <a:cubicBezTo>
                        <a:pt x="1883240" y="1096779"/>
                        <a:pt x="1882193" y="1096779"/>
                        <a:pt x="1881196" y="1096543"/>
                      </a:cubicBezTo>
                      <a:lnTo>
                        <a:pt x="3981" y="12072"/>
                      </a:lnTo>
                      <a:cubicBezTo>
                        <a:pt x="772" y="10823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5" y="1008"/>
                        <a:pt x="10231" y="1431"/>
                      </a:cubicBezTo>
                      <a:lnTo>
                        <a:pt x="1887278" y="1085225"/>
                      </a:lnTo>
                      <a:cubicBezTo>
                        <a:pt x="1890098" y="1086661"/>
                        <a:pt x="1891230" y="1090124"/>
                        <a:pt x="1889794" y="1092945"/>
                      </a:cubicBezTo>
                      <a:cubicBezTo>
                        <a:pt x="1889693" y="1093131"/>
                        <a:pt x="1889592" y="1093317"/>
                        <a:pt x="1889474" y="1093502"/>
                      </a:cubicBezTo>
                      <a:cubicBezTo>
                        <a:pt x="1888477" y="1095462"/>
                        <a:pt x="1886433" y="1096644"/>
                        <a:pt x="1884237" y="1096543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59" name="Forma Livre: Forma 258">
                  <a:extLst>
                    <a:ext uri="{FF2B5EF4-FFF2-40B4-BE49-F238E27FC236}">
                      <a16:creationId xmlns:a16="http://schemas.microsoft.com/office/drawing/2014/main" id="{372EF877-7F39-A675-BA2A-C815F2BAF88F}"/>
                    </a:ext>
                  </a:extLst>
                </p:cNvPr>
                <p:cNvSpPr/>
                <p:nvPr/>
              </p:nvSpPr>
              <p:spPr>
                <a:xfrm>
                  <a:off x="13931159" y="2679323"/>
                  <a:ext cx="1889451" cy="1095938"/>
                </a:xfrm>
                <a:custGeom>
                  <a:avLst/>
                  <a:gdLst>
                    <a:gd name="connsiteX0" fmla="*/ 1883271 w 1889451"/>
                    <a:gd name="connsiteY0" fmla="*/ 1095932 h 1095938"/>
                    <a:gd name="connsiteX1" fmla="*/ 1880230 w 1889451"/>
                    <a:gd name="connsiteY1" fmla="*/ 1095088 h 1095938"/>
                    <a:gd name="connsiteX2" fmla="*/ 3016 w 1889451"/>
                    <a:gd name="connsiteY2" fmla="*/ 11462 h 1095938"/>
                    <a:gd name="connsiteX3" fmla="*/ 820 w 1889451"/>
                    <a:gd name="connsiteY3" fmla="*/ 3016 h 1095938"/>
                    <a:gd name="connsiteX4" fmla="*/ 9266 w 1889451"/>
                    <a:gd name="connsiteY4" fmla="*/ 820 h 1095938"/>
                    <a:gd name="connsiteX5" fmla="*/ 1886312 w 1889451"/>
                    <a:gd name="connsiteY5" fmla="*/ 1084615 h 1095938"/>
                    <a:gd name="connsiteX6" fmla="*/ 1888828 w 1889451"/>
                    <a:gd name="connsiteY6" fmla="*/ 1092334 h 1095938"/>
                    <a:gd name="connsiteX7" fmla="*/ 1888508 w 1889451"/>
                    <a:gd name="connsiteY7" fmla="*/ 1092892 h 1095938"/>
                    <a:gd name="connsiteX8" fmla="*/ 1883271 w 1889451"/>
                    <a:gd name="connsiteY8" fmla="*/ 1095932 h 1095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89451" h="1095938">
                      <a:moveTo>
                        <a:pt x="1883271" y="1095932"/>
                      </a:moveTo>
                      <a:cubicBezTo>
                        <a:pt x="1882190" y="1095966"/>
                        <a:pt x="1881126" y="1095679"/>
                        <a:pt x="1880230" y="1095088"/>
                      </a:cubicBezTo>
                      <a:lnTo>
                        <a:pt x="3016" y="11462"/>
                      </a:lnTo>
                      <a:cubicBezTo>
                        <a:pt x="110" y="9705"/>
                        <a:pt x="-853" y="5955"/>
                        <a:pt x="820" y="3016"/>
                      </a:cubicBezTo>
                      <a:cubicBezTo>
                        <a:pt x="2576" y="110"/>
                        <a:pt x="6326" y="-853"/>
                        <a:pt x="9266" y="820"/>
                      </a:cubicBezTo>
                      <a:lnTo>
                        <a:pt x="1886312" y="1084615"/>
                      </a:lnTo>
                      <a:cubicBezTo>
                        <a:pt x="1889133" y="1086050"/>
                        <a:pt x="1890265" y="1089513"/>
                        <a:pt x="1888828" y="1092334"/>
                      </a:cubicBezTo>
                      <a:cubicBezTo>
                        <a:pt x="1888727" y="1092520"/>
                        <a:pt x="1888626" y="1092706"/>
                        <a:pt x="1888508" y="1092892"/>
                      </a:cubicBezTo>
                      <a:cubicBezTo>
                        <a:pt x="1887511" y="1094851"/>
                        <a:pt x="1885467" y="1096033"/>
                        <a:pt x="1883271" y="1095932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0" name="Forma Livre: Forma 259">
                  <a:extLst>
                    <a:ext uri="{FF2B5EF4-FFF2-40B4-BE49-F238E27FC236}">
                      <a16:creationId xmlns:a16="http://schemas.microsoft.com/office/drawing/2014/main" id="{B156961F-F02D-2ACB-8135-0DC79C52B822}"/>
                    </a:ext>
                  </a:extLst>
                </p:cNvPr>
                <p:cNvSpPr/>
                <p:nvPr/>
              </p:nvSpPr>
              <p:spPr>
                <a:xfrm>
                  <a:off x="13930193" y="2113501"/>
                  <a:ext cx="945350" cy="550953"/>
                </a:xfrm>
                <a:custGeom>
                  <a:avLst/>
                  <a:gdLst>
                    <a:gd name="connsiteX0" fmla="*/ 938788 w 945350"/>
                    <a:gd name="connsiteY0" fmla="*/ 550763 h 550953"/>
                    <a:gd name="connsiteX1" fmla="*/ 935579 w 945350"/>
                    <a:gd name="connsiteY1" fmla="*/ 550763 h 550953"/>
                    <a:gd name="connsiteX2" fmla="*/ 3981 w 945350"/>
                    <a:gd name="connsiteY2" fmla="*/ 12075 h 550953"/>
                    <a:gd name="connsiteX3" fmla="*/ 434 w 945350"/>
                    <a:gd name="connsiteY3" fmla="*/ 3982 h 550953"/>
                    <a:gd name="connsiteX4" fmla="*/ 8525 w 945350"/>
                    <a:gd name="connsiteY4" fmla="*/ 428 h 550953"/>
                    <a:gd name="connsiteX5" fmla="*/ 10231 w 945350"/>
                    <a:gd name="connsiteY5" fmla="*/ 1433 h 550953"/>
                    <a:gd name="connsiteX6" fmla="*/ 942335 w 945350"/>
                    <a:gd name="connsiteY6" fmla="*/ 539277 h 550953"/>
                    <a:gd name="connsiteX7" fmla="*/ 944531 w 945350"/>
                    <a:gd name="connsiteY7" fmla="*/ 547723 h 550953"/>
                    <a:gd name="connsiteX8" fmla="*/ 938788 w 945350"/>
                    <a:gd name="connsiteY8" fmla="*/ 550763 h 55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5350" h="550953">
                      <a:moveTo>
                        <a:pt x="938788" y="550763"/>
                      </a:moveTo>
                      <a:cubicBezTo>
                        <a:pt x="937741" y="551017"/>
                        <a:pt x="936626" y="551017"/>
                        <a:pt x="935579" y="550763"/>
                      </a:cubicBezTo>
                      <a:lnTo>
                        <a:pt x="3981" y="12075"/>
                      </a:lnTo>
                      <a:cubicBezTo>
                        <a:pt x="772" y="10822"/>
                        <a:pt x="-833" y="7199"/>
                        <a:pt x="434" y="3982"/>
                      </a:cubicBezTo>
                      <a:cubicBezTo>
                        <a:pt x="1684" y="766"/>
                        <a:pt x="5299" y="-825"/>
                        <a:pt x="8525" y="428"/>
                      </a:cubicBezTo>
                      <a:cubicBezTo>
                        <a:pt x="9133" y="670"/>
                        <a:pt x="9725" y="1009"/>
                        <a:pt x="10231" y="1433"/>
                      </a:cubicBezTo>
                      <a:lnTo>
                        <a:pt x="942335" y="539277"/>
                      </a:lnTo>
                      <a:cubicBezTo>
                        <a:pt x="945241" y="541034"/>
                        <a:pt x="946204" y="544784"/>
                        <a:pt x="944531" y="547723"/>
                      </a:cubicBezTo>
                      <a:cubicBezTo>
                        <a:pt x="943315" y="549699"/>
                        <a:pt x="941119" y="550865"/>
                        <a:pt x="938788" y="550763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1" name="Forma Livre: Forma 260">
                  <a:extLst>
                    <a:ext uri="{FF2B5EF4-FFF2-40B4-BE49-F238E27FC236}">
                      <a16:creationId xmlns:a16="http://schemas.microsoft.com/office/drawing/2014/main" id="{7CBCF82C-FEDC-5F8A-E74A-DB781A369C5D}"/>
                    </a:ext>
                  </a:extLst>
                </p:cNvPr>
                <p:cNvSpPr/>
                <p:nvPr/>
              </p:nvSpPr>
              <p:spPr>
                <a:xfrm>
                  <a:off x="13930193" y="2179889"/>
                  <a:ext cx="1890417" cy="1097227"/>
                </a:xfrm>
                <a:custGeom>
                  <a:avLst/>
                  <a:gdLst>
                    <a:gd name="connsiteX0" fmla="*/ 1884237 w 1890417"/>
                    <a:gd name="connsiteY0" fmla="*/ 1097050 h 1097227"/>
                    <a:gd name="connsiteX1" fmla="*/ 1881196 w 1890417"/>
                    <a:gd name="connsiteY1" fmla="*/ 1097050 h 1097227"/>
                    <a:gd name="connsiteX2" fmla="*/ 3981 w 1890417"/>
                    <a:gd name="connsiteY2" fmla="*/ 12072 h 1097227"/>
                    <a:gd name="connsiteX3" fmla="*/ 434 w 1890417"/>
                    <a:gd name="connsiteY3" fmla="*/ 3981 h 1097227"/>
                    <a:gd name="connsiteX4" fmla="*/ 8525 w 1890417"/>
                    <a:gd name="connsiteY4" fmla="*/ 434 h 1097227"/>
                    <a:gd name="connsiteX5" fmla="*/ 10231 w 1890417"/>
                    <a:gd name="connsiteY5" fmla="*/ 1431 h 1097227"/>
                    <a:gd name="connsiteX6" fmla="*/ 1887278 w 1890417"/>
                    <a:gd name="connsiteY6" fmla="*/ 1085225 h 1097227"/>
                    <a:gd name="connsiteX7" fmla="*/ 1889794 w 1890417"/>
                    <a:gd name="connsiteY7" fmla="*/ 1092945 h 1097227"/>
                    <a:gd name="connsiteX8" fmla="*/ 1889474 w 1890417"/>
                    <a:gd name="connsiteY8" fmla="*/ 1093502 h 1097227"/>
                    <a:gd name="connsiteX9" fmla="*/ 1884237 w 1890417"/>
                    <a:gd name="connsiteY9" fmla="*/ 1097050 h 1097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90417" h="1097227">
                      <a:moveTo>
                        <a:pt x="1884237" y="1097050"/>
                      </a:moveTo>
                      <a:cubicBezTo>
                        <a:pt x="1883240" y="1097286"/>
                        <a:pt x="1882193" y="1097286"/>
                        <a:pt x="1881196" y="1097050"/>
                      </a:cubicBezTo>
                      <a:lnTo>
                        <a:pt x="3981" y="12072"/>
                      </a:lnTo>
                      <a:cubicBezTo>
                        <a:pt x="772" y="10823"/>
                        <a:pt x="-833" y="7191"/>
                        <a:pt x="434" y="3981"/>
                      </a:cubicBezTo>
                      <a:cubicBezTo>
                        <a:pt x="1684" y="772"/>
                        <a:pt x="5299" y="-833"/>
                        <a:pt x="8525" y="434"/>
                      </a:cubicBezTo>
                      <a:cubicBezTo>
                        <a:pt x="9133" y="670"/>
                        <a:pt x="9725" y="1008"/>
                        <a:pt x="10231" y="1431"/>
                      </a:cubicBezTo>
                      <a:lnTo>
                        <a:pt x="1887278" y="1085225"/>
                      </a:lnTo>
                      <a:cubicBezTo>
                        <a:pt x="1890098" y="1086661"/>
                        <a:pt x="1891230" y="1090124"/>
                        <a:pt x="1889794" y="1092945"/>
                      </a:cubicBezTo>
                      <a:cubicBezTo>
                        <a:pt x="1889693" y="1093131"/>
                        <a:pt x="1889592" y="1093317"/>
                        <a:pt x="1889474" y="1093502"/>
                      </a:cubicBezTo>
                      <a:cubicBezTo>
                        <a:pt x="1888629" y="1095665"/>
                        <a:pt x="1886551" y="1097067"/>
                        <a:pt x="1884237" y="1097050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2" name="Forma Livre: Forma 261">
                  <a:extLst>
                    <a:ext uri="{FF2B5EF4-FFF2-40B4-BE49-F238E27FC236}">
                      <a16:creationId xmlns:a16="http://schemas.microsoft.com/office/drawing/2014/main" id="{5B87FB61-9F01-4F01-8849-498AA1B911D7}"/>
                    </a:ext>
                  </a:extLst>
                </p:cNvPr>
                <p:cNvSpPr/>
                <p:nvPr/>
              </p:nvSpPr>
              <p:spPr>
                <a:xfrm>
                  <a:off x="13931159" y="2243001"/>
                  <a:ext cx="1889451" cy="1096160"/>
                </a:xfrm>
                <a:custGeom>
                  <a:avLst/>
                  <a:gdLst>
                    <a:gd name="connsiteX0" fmla="*/ 1883271 w 1889451"/>
                    <a:gd name="connsiteY0" fmla="*/ 1095932 h 1096160"/>
                    <a:gd name="connsiteX1" fmla="*/ 1880230 w 1889451"/>
                    <a:gd name="connsiteY1" fmla="*/ 1095932 h 1096160"/>
                    <a:gd name="connsiteX2" fmla="*/ 3016 w 1889451"/>
                    <a:gd name="connsiteY2" fmla="*/ 11462 h 1096160"/>
                    <a:gd name="connsiteX3" fmla="*/ 820 w 1889451"/>
                    <a:gd name="connsiteY3" fmla="*/ 3016 h 1096160"/>
                    <a:gd name="connsiteX4" fmla="*/ 9266 w 1889451"/>
                    <a:gd name="connsiteY4" fmla="*/ 820 h 1096160"/>
                    <a:gd name="connsiteX5" fmla="*/ 1886312 w 1889451"/>
                    <a:gd name="connsiteY5" fmla="*/ 1084615 h 1096160"/>
                    <a:gd name="connsiteX6" fmla="*/ 1888828 w 1889451"/>
                    <a:gd name="connsiteY6" fmla="*/ 1092334 h 1096160"/>
                    <a:gd name="connsiteX7" fmla="*/ 1888508 w 1889451"/>
                    <a:gd name="connsiteY7" fmla="*/ 1092892 h 1096160"/>
                    <a:gd name="connsiteX8" fmla="*/ 1883271 w 1889451"/>
                    <a:gd name="connsiteY8" fmla="*/ 1095932 h 1096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89451" h="1096160">
                      <a:moveTo>
                        <a:pt x="1883271" y="1095932"/>
                      </a:moveTo>
                      <a:cubicBezTo>
                        <a:pt x="1882274" y="1096236"/>
                        <a:pt x="1881227" y="1096236"/>
                        <a:pt x="1880230" y="1095932"/>
                      </a:cubicBezTo>
                      <a:lnTo>
                        <a:pt x="3016" y="11462"/>
                      </a:lnTo>
                      <a:cubicBezTo>
                        <a:pt x="110" y="9705"/>
                        <a:pt x="-853" y="5955"/>
                        <a:pt x="820" y="3016"/>
                      </a:cubicBezTo>
                      <a:cubicBezTo>
                        <a:pt x="2576" y="110"/>
                        <a:pt x="6326" y="-853"/>
                        <a:pt x="9266" y="820"/>
                      </a:cubicBezTo>
                      <a:lnTo>
                        <a:pt x="1886312" y="1084615"/>
                      </a:lnTo>
                      <a:cubicBezTo>
                        <a:pt x="1889133" y="1086050"/>
                        <a:pt x="1890265" y="1089513"/>
                        <a:pt x="1888828" y="1092334"/>
                      </a:cubicBezTo>
                      <a:cubicBezTo>
                        <a:pt x="1888727" y="1092520"/>
                        <a:pt x="1888626" y="1092706"/>
                        <a:pt x="1888508" y="1092892"/>
                      </a:cubicBezTo>
                      <a:cubicBezTo>
                        <a:pt x="1887511" y="1094851"/>
                        <a:pt x="1885467" y="1096033"/>
                        <a:pt x="1883271" y="1095932"/>
                      </a:cubicBez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</p:grpSp>
        <p:grpSp>
          <p:nvGrpSpPr>
            <p:cNvPr id="263" name="Gráfico 1">
              <a:extLst>
                <a:ext uri="{FF2B5EF4-FFF2-40B4-BE49-F238E27FC236}">
                  <a16:creationId xmlns:a16="http://schemas.microsoft.com/office/drawing/2014/main" id="{20669EFA-C3E7-A0C0-7D20-E1C9AA2132E0}"/>
                </a:ext>
              </a:extLst>
            </p:cNvPr>
            <p:cNvGrpSpPr/>
            <p:nvPr/>
          </p:nvGrpSpPr>
          <p:grpSpPr>
            <a:xfrm>
              <a:off x="14253906" y="1282550"/>
              <a:ext cx="1319698" cy="1055698"/>
              <a:chOff x="14253906" y="1282550"/>
              <a:chExt cx="1319698" cy="1055698"/>
            </a:xfrm>
          </p:grpSpPr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7899B7D8-5637-D4B8-BC97-908B0AABD287}"/>
                  </a:ext>
                </a:extLst>
              </p:cNvPr>
              <p:cNvSpPr/>
              <p:nvPr/>
            </p:nvSpPr>
            <p:spPr>
              <a:xfrm>
                <a:off x="14268939" y="1282550"/>
                <a:ext cx="1304664" cy="1042356"/>
              </a:xfrm>
              <a:custGeom>
                <a:avLst/>
                <a:gdLst>
                  <a:gd name="connsiteX0" fmla="*/ 711 w 1304664"/>
                  <a:gd name="connsiteY0" fmla="*/ 62106 h 1042356"/>
                  <a:gd name="connsiteX1" fmla="*/ 711 w 1304664"/>
                  <a:gd name="connsiteY1" fmla="*/ 246060 h 1042356"/>
                  <a:gd name="connsiteX2" fmla="*/ 72840 w 1304664"/>
                  <a:gd name="connsiteY2" fmla="*/ 370892 h 1042356"/>
                  <a:gd name="connsiteX3" fmla="*/ 428756 w 1304664"/>
                  <a:gd name="connsiteY3" fmla="*/ 576300 h 1042356"/>
                  <a:gd name="connsiteX4" fmla="*/ 466932 w 1304664"/>
                  <a:gd name="connsiteY4" fmla="*/ 628159 h 1042356"/>
                  <a:gd name="connsiteX5" fmla="*/ 494466 w 1304664"/>
                  <a:gd name="connsiteY5" fmla="*/ 673091 h 1042356"/>
                  <a:gd name="connsiteX6" fmla="*/ 625042 w 1304664"/>
                  <a:gd name="connsiteY6" fmla="*/ 750795 h 1042356"/>
                  <a:gd name="connsiteX7" fmla="*/ 667610 w 1304664"/>
                  <a:gd name="connsiteY7" fmla="*/ 760592 h 1042356"/>
                  <a:gd name="connsiteX8" fmla="*/ 684502 w 1304664"/>
                  <a:gd name="connsiteY8" fmla="*/ 762957 h 1042356"/>
                  <a:gd name="connsiteX9" fmla="*/ 800044 w 1304664"/>
                  <a:gd name="connsiteY9" fmla="*/ 791167 h 1042356"/>
                  <a:gd name="connsiteX10" fmla="*/ 1217277 w 1304664"/>
                  <a:gd name="connsiteY10" fmla="*/ 1031541 h 1042356"/>
                  <a:gd name="connsiteX11" fmla="*/ 1253596 w 1304664"/>
                  <a:gd name="connsiteY11" fmla="*/ 1042352 h 1042356"/>
                  <a:gd name="connsiteX12" fmla="*/ 1277920 w 1304664"/>
                  <a:gd name="connsiteY12" fmla="*/ 1036102 h 1042356"/>
                  <a:gd name="connsiteX13" fmla="*/ 1304440 w 1304664"/>
                  <a:gd name="connsiteY13" fmla="*/ 981203 h 1042356"/>
                  <a:gd name="connsiteX14" fmla="*/ 1304440 w 1304664"/>
                  <a:gd name="connsiteY14" fmla="*/ 797586 h 1042356"/>
                  <a:gd name="connsiteX15" fmla="*/ 1232312 w 1304664"/>
                  <a:gd name="connsiteY15" fmla="*/ 672754 h 1042356"/>
                  <a:gd name="connsiteX16" fmla="*/ 1092445 w 1304664"/>
                  <a:gd name="connsiteY16" fmla="*/ 592347 h 1042356"/>
                  <a:gd name="connsiteX17" fmla="*/ 1090418 w 1304664"/>
                  <a:gd name="connsiteY17" fmla="*/ 592347 h 1042356"/>
                  <a:gd name="connsiteX18" fmla="*/ 1071837 w 1304664"/>
                  <a:gd name="connsiteY18" fmla="*/ 598598 h 1042356"/>
                  <a:gd name="connsiteX19" fmla="*/ 1075722 w 1304664"/>
                  <a:gd name="connsiteY19" fmla="*/ 617686 h 1042356"/>
                  <a:gd name="connsiteX20" fmla="*/ 1077411 w 1304664"/>
                  <a:gd name="connsiteY20" fmla="*/ 618868 h 1042356"/>
                  <a:gd name="connsiteX21" fmla="*/ 1217277 w 1304664"/>
                  <a:gd name="connsiteY21" fmla="*/ 699781 h 1042356"/>
                  <a:gd name="connsiteX22" fmla="*/ 1274542 w 1304664"/>
                  <a:gd name="connsiteY22" fmla="*/ 798768 h 1042356"/>
                  <a:gd name="connsiteX23" fmla="*/ 1274542 w 1304664"/>
                  <a:gd name="connsiteY23" fmla="*/ 980865 h 1042356"/>
                  <a:gd name="connsiteX24" fmla="*/ 1257278 w 1304664"/>
                  <a:gd name="connsiteY24" fmla="*/ 1011997 h 1042356"/>
                  <a:gd name="connsiteX25" fmla="*/ 1232312 w 1304664"/>
                  <a:gd name="connsiteY25" fmla="*/ 1005358 h 1042356"/>
                  <a:gd name="connsiteX26" fmla="*/ 815753 w 1304664"/>
                  <a:gd name="connsiteY26" fmla="*/ 765153 h 1042356"/>
                  <a:gd name="connsiteX27" fmla="*/ 689232 w 1304664"/>
                  <a:gd name="connsiteY27" fmla="*/ 733396 h 1042356"/>
                  <a:gd name="connsiteX28" fmla="*/ 672340 w 1304664"/>
                  <a:gd name="connsiteY28" fmla="*/ 731031 h 1042356"/>
                  <a:gd name="connsiteX29" fmla="*/ 634501 w 1304664"/>
                  <a:gd name="connsiteY29" fmla="*/ 722247 h 1042356"/>
                  <a:gd name="connsiteX30" fmla="*/ 517439 w 1304664"/>
                  <a:gd name="connsiteY30" fmla="*/ 653328 h 1042356"/>
                  <a:gd name="connsiteX31" fmla="*/ 494297 w 1304664"/>
                  <a:gd name="connsiteY31" fmla="*/ 614814 h 1042356"/>
                  <a:gd name="connsiteX32" fmla="*/ 443621 w 1304664"/>
                  <a:gd name="connsiteY32" fmla="*/ 550455 h 1042356"/>
                  <a:gd name="connsiteX33" fmla="*/ 87705 w 1304664"/>
                  <a:gd name="connsiteY33" fmla="*/ 345048 h 1042356"/>
                  <a:gd name="connsiteX34" fmla="*/ 30610 w 1304664"/>
                  <a:gd name="connsiteY34" fmla="*/ 246060 h 1042356"/>
                  <a:gd name="connsiteX35" fmla="*/ 30610 w 1304664"/>
                  <a:gd name="connsiteY35" fmla="*/ 62106 h 1042356"/>
                  <a:gd name="connsiteX36" fmla="*/ 42097 w 1304664"/>
                  <a:gd name="connsiteY36" fmla="*/ 33389 h 1042356"/>
                  <a:gd name="connsiteX37" fmla="*/ 72840 w 1304664"/>
                  <a:gd name="connsiteY37" fmla="*/ 37781 h 1042356"/>
                  <a:gd name="connsiteX38" fmla="*/ 194125 w 1304664"/>
                  <a:gd name="connsiteY38" fmla="*/ 107883 h 1042356"/>
                  <a:gd name="connsiteX39" fmla="*/ 209328 w 1304664"/>
                  <a:gd name="connsiteY39" fmla="*/ 82207 h 1042356"/>
                  <a:gd name="connsiteX40" fmla="*/ 87705 w 1304664"/>
                  <a:gd name="connsiteY40" fmla="*/ 11936 h 1042356"/>
                  <a:gd name="connsiteX41" fmla="*/ 11927 w 1304664"/>
                  <a:gd name="connsiteY41" fmla="*/ 20068 h 1042356"/>
                  <a:gd name="connsiteX42" fmla="*/ 711 w 1304664"/>
                  <a:gd name="connsiteY42" fmla="*/ 62612 h 1042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304664" h="1042356">
                    <a:moveTo>
                      <a:pt x="711" y="62106"/>
                    </a:moveTo>
                    <a:lnTo>
                      <a:pt x="711" y="246060"/>
                    </a:lnTo>
                    <a:cubicBezTo>
                      <a:pt x="3177" y="296882"/>
                      <a:pt x="30036" y="343382"/>
                      <a:pt x="72840" y="370892"/>
                    </a:cubicBezTo>
                    <a:lnTo>
                      <a:pt x="428756" y="576300"/>
                    </a:lnTo>
                    <a:cubicBezTo>
                      <a:pt x="446189" y="589565"/>
                      <a:pt x="459449" y="607567"/>
                      <a:pt x="466932" y="628159"/>
                    </a:cubicBezTo>
                    <a:cubicBezTo>
                      <a:pt x="474095" y="644282"/>
                      <a:pt x="483351" y="659390"/>
                      <a:pt x="494466" y="673091"/>
                    </a:cubicBezTo>
                    <a:cubicBezTo>
                      <a:pt x="522169" y="704511"/>
                      <a:pt x="582474" y="737112"/>
                      <a:pt x="625042" y="750795"/>
                    </a:cubicBezTo>
                    <a:cubicBezTo>
                      <a:pt x="638910" y="755302"/>
                      <a:pt x="653167" y="758580"/>
                      <a:pt x="667610" y="760592"/>
                    </a:cubicBezTo>
                    <a:lnTo>
                      <a:pt x="684502" y="762957"/>
                    </a:lnTo>
                    <a:cubicBezTo>
                      <a:pt x="723354" y="768194"/>
                      <a:pt x="771665" y="774782"/>
                      <a:pt x="800044" y="791167"/>
                    </a:cubicBezTo>
                    <a:lnTo>
                      <a:pt x="1217277" y="1031541"/>
                    </a:lnTo>
                    <a:cubicBezTo>
                      <a:pt x="1228241" y="1038247"/>
                      <a:pt x="1240758" y="1041980"/>
                      <a:pt x="1253596" y="1042352"/>
                    </a:cubicBezTo>
                    <a:cubicBezTo>
                      <a:pt x="1262109" y="1042470"/>
                      <a:pt x="1270521" y="1040308"/>
                      <a:pt x="1277920" y="1036102"/>
                    </a:cubicBezTo>
                    <a:cubicBezTo>
                      <a:pt x="1296146" y="1024041"/>
                      <a:pt x="1306332" y="1002977"/>
                      <a:pt x="1304440" y="981203"/>
                    </a:cubicBezTo>
                    <a:lnTo>
                      <a:pt x="1304440" y="797586"/>
                    </a:lnTo>
                    <a:cubicBezTo>
                      <a:pt x="1301974" y="746765"/>
                      <a:pt x="1275116" y="700264"/>
                      <a:pt x="1232312" y="672754"/>
                    </a:cubicBezTo>
                    <a:lnTo>
                      <a:pt x="1092445" y="592347"/>
                    </a:lnTo>
                    <a:lnTo>
                      <a:pt x="1090418" y="592347"/>
                    </a:lnTo>
                    <a:cubicBezTo>
                      <a:pt x="1083543" y="589391"/>
                      <a:pt x="1075536" y="592084"/>
                      <a:pt x="1071837" y="598598"/>
                    </a:cubicBezTo>
                    <a:cubicBezTo>
                      <a:pt x="1068205" y="605040"/>
                      <a:pt x="1069860" y="613175"/>
                      <a:pt x="1075722" y="617686"/>
                    </a:cubicBezTo>
                    <a:cubicBezTo>
                      <a:pt x="1076195" y="618191"/>
                      <a:pt x="1076769" y="618594"/>
                      <a:pt x="1077411" y="618868"/>
                    </a:cubicBezTo>
                    <a:lnTo>
                      <a:pt x="1217277" y="699781"/>
                    </a:lnTo>
                    <a:cubicBezTo>
                      <a:pt x="1250741" y="722057"/>
                      <a:pt x="1271906" y="758655"/>
                      <a:pt x="1274542" y="798768"/>
                    </a:cubicBezTo>
                    <a:lnTo>
                      <a:pt x="1274542" y="980865"/>
                    </a:lnTo>
                    <a:cubicBezTo>
                      <a:pt x="1278376" y="994227"/>
                      <a:pt x="1270656" y="1008162"/>
                      <a:pt x="1257278" y="1011997"/>
                    </a:cubicBezTo>
                    <a:cubicBezTo>
                      <a:pt x="1248376" y="1014548"/>
                      <a:pt x="1238781" y="1011997"/>
                      <a:pt x="1232312" y="1005358"/>
                    </a:cubicBezTo>
                    <a:lnTo>
                      <a:pt x="815753" y="765153"/>
                    </a:lnTo>
                    <a:cubicBezTo>
                      <a:pt x="781969" y="745896"/>
                      <a:pt x="731293" y="738971"/>
                      <a:pt x="689232" y="733396"/>
                    </a:cubicBezTo>
                    <a:lnTo>
                      <a:pt x="672340" y="731031"/>
                    </a:lnTo>
                    <a:cubicBezTo>
                      <a:pt x="659502" y="729156"/>
                      <a:pt x="646850" y="726219"/>
                      <a:pt x="634501" y="722247"/>
                    </a:cubicBezTo>
                    <a:cubicBezTo>
                      <a:pt x="590920" y="708100"/>
                      <a:pt x="550953" y="684576"/>
                      <a:pt x="517439" y="653328"/>
                    </a:cubicBezTo>
                    <a:cubicBezTo>
                      <a:pt x="508098" y="641537"/>
                      <a:pt x="500328" y="628593"/>
                      <a:pt x="494297" y="614814"/>
                    </a:cubicBezTo>
                    <a:cubicBezTo>
                      <a:pt x="484314" y="588727"/>
                      <a:pt x="466645" y="566285"/>
                      <a:pt x="443621" y="550455"/>
                    </a:cubicBezTo>
                    <a:lnTo>
                      <a:pt x="87705" y="345048"/>
                    </a:lnTo>
                    <a:cubicBezTo>
                      <a:pt x="54293" y="322753"/>
                      <a:pt x="33178" y="286150"/>
                      <a:pt x="30610" y="246060"/>
                    </a:cubicBezTo>
                    <a:lnTo>
                      <a:pt x="30610" y="62106"/>
                    </a:lnTo>
                    <a:cubicBezTo>
                      <a:pt x="29141" y="51181"/>
                      <a:pt x="33499" y="40283"/>
                      <a:pt x="42097" y="33389"/>
                    </a:cubicBezTo>
                    <a:cubicBezTo>
                      <a:pt x="52418" y="29435"/>
                      <a:pt x="64039" y="31095"/>
                      <a:pt x="72840" y="37781"/>
                    </a:cubicBezTo>
                    <a:lnTo>
                      <a:pt x="194125" y="107883"/>
                    </a:lnTo>
                    <a:cubicBezTo>
                      <a:pt x="198061" y="98704"/>
                      <a:pt x="203179" y="90072"/>
                      <a:pt x="209328" y="82207"/>
                    </a:cubicBezTo>
                    <a:lnTo>
                      <a:pt x="87705" y="11936"/>
                    </a:lnTo>
                    <a:cubicBezTo>
                      <a:pt x="64529" y="-6741"/>
                      <a:pt x="30610" y="-3101"/>
                      <a:pt x="11927" y="20068"/>
                    </a:cubicBezTo>
                    <a:cubicBezTo>
                      <a:pt x="2316" y="32006"/>
                      <a:pt x="-1772" y="47480"/>
                      <a:pt x="711" y="626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265" name="Gráfico 1">
                <a:extLst>
                  <a:ext uri="{FF2B5EF4-FFF2-40B4-BE49-F238E27FC236}">
                    <a16:creationId xmlns:a16="http://schemas.microsoft.com/office/drawing/2014/main" id="{958482A5-C81D-A1E8-3D23-016B6711EE65}"/>
                  </a:ext>
                </a:extLst>
              </p:cNvPr>
              <p:cNvGrpSpPr/>
              <p:nvPr/>
            </p:nvGrpSpPr>
            <p:grpSpPr>
              <a:xfrm>
                <a:off x="14253906" y="1295726"/>
                <a:ext cx="1303638" cy="1042522"/>
                <a:chOff x="14253906" y="1295726"/>
                <a:chExt cx="1303638" cy="1042522"/>
              </a:xfrm>
            </p:grpSpPr>
            <p:sp>
              <p:nvSpPr>
                <p:cNvPr id="266" name="Forma Livre: Forma 265">
                  <a:extLst>
                    <a:ext uri="{FF2B5EF4-FFF2-40B4-BE49-F238E27FC236}">
                      <a16:creationId xmlns:a16="http://schemas.microsoft.com/office/drawing/2014/main" id="{76C3E3BC-A182-4973-A054-E13DB4BB1308}"/>
                    </a:ext>
                  </a:extLst>
                </p:cNvPr>
                <p:cNvSpPr/>
                <p:nvPr/>
              </p:nvSpPr>
              <p:spPr>
                <a:xfrm>
                  <a:off x="14438573" y="1344410"/>
                  <a:ext cx="935311" cy="620184"/>
                </a:xfrm>
                <a:custGeom>
                  <a:avLst/>
                  <a:gdLst>
                    <a:gd name="connsiteX0" fmla="*/ 90708 w 935311"/>
                    <a:gd name="connsiteY0" fmla="*/ 3624 h 620184"/>
                    <a:gd name="connsiteX1" fmla="*/ 90708 w 935311"/>
                    <a:gd name="connsiteY1" fmla="*/ 3624 h 620184"/>
                    <a:gd name="connsiteX2" fmla="*/ 53039 w 935311"/>
                    <a:gd name="connsiteY2" fmla="*/ 7171 h 620184"/>
                    <a:gd name="connsiteX3" fmla="*/ 167 w 935311"/>
                    <a:gd name="connsiteY3" fmla="*/ 98726 h 620184"/>
                    <a:gd name="connsiteX4" fmla="*/ 15876 w 935311"/>
                    <a:gd name="connsiteY4" fmla="*/ 132511 h 620184"/>
                    <a:gd name="connsiteX5" fmla="*/ 15876 w 935311"/>
                    <a:gd name="connsiteY5" fmla="*/ 132511 h 620184"/>
                    <a:gd name="connsiteX6" fmla="*/ 860480 w 935311"/>
                    <a:gd name="connsiteY6" fmla="*/ 620184 h 620184"/>
                    <a:gd name="connsiteX7" fmla="*/ 935311 w 935311"/>
                    <a:gd name="connsiteY7" fmla="*/ 490453 h 620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5311" h="620184">
                      <a:moveTo>
                        <a:pt x="90708" y="3624"/>
                      </a:moveTo>
                      <a:lnTo>
                        <a:pt x="90708" y="3624"/>
                      </a:lnTo>
                      <a:cubicBezTo>
                        <a:pt x="78461" y="-2266"/>
                        <a:pt x="63968" y="-901"/>
                        <a:pt x="53039" y="7171"/>
                      </a:cubicBezTo>
                      <a:cubicBezTo>
                        <a:pt x="21806" y="27501"/>
                        <a:pt x="2160" y="61518"/>
                        <a:pt x="167" y="98726"/>
                      </a:cubicBezTo>
                      <a:cubicBezTo>
                        <a:pt x="-1100" y="112002"/>
                        <a:pt x="4914" y="124924"/>
                        <a:pt x="15876" y="132511"/>
                      </a:cubicBezTo>
                      <a:lnTo>
                        <a:pt x="15876" y="132511"/>
                      </a:lnTo>
                      <a:lnTo>
                        <a:pt x="860480" y="620184"/>
                      </a:lnTo>
                      <a:lnTo>
                        <a:pt x="935311" y="490453"/>
                      </a:lnTo>
                      <a:close/>
                    </a:path>
                  </a:pathLst>
                </a:custGeom>
                <a:solidFill>
                  <a:srgbClr val="37474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7" name="Forma Livre: Forma 266">
                  <a:extLst>
                    <a:ext uri="{FF2B5EF4-FFF2-40B4-BE49-F238E27FC236}">
                      <a16:creationId xmlns:a16="http://schemas.microsoft.com/office/drawing/2014/main" id="{09464192-F848-26F5-EB11-1D2C1CBF9C19}"/>
                    </a:ext>
                  </a:extLst>
                </p:cNvPr>
                <p:cNvSpPr/>
                <p:nvPr/>
              </p:nvSpPr>
              <p:spPr>
                <a:xfrm>
                  <a:off x="14454112" y="1348879"/>
                  <a:ext cx="910988" cy="552032"/>
                </a:xfrm>
                <a:custGeom>
                  <a:avLst/>
                  <a:gdLst>
                    <a:gd name="connsiteX0" fmla="*/ 882104 w 910988"/>
                    <a:gd name="connsiteY0" fmla="*/ 552033 h 552032"/>
                    <a:gd name="connsiteX1" fmla="*/ 0 w 910988"/>
                    <a:gd name="connsiteY1" fmla="*/ 42568 h 552032"/>
                    <a:gd name="connsiteX2" fmla="*/ 37500 w 910988"/>
                    <a:gd name="connsiteY2" fmla="*/ 2365 h 552032"/>
                    <a:gd name="connsiteX3" fmla="*/ 42737 w 910988"/>
                    <a:gd name="connsiteY3" fmla="*/ 0 h 552032"/>
                    <a:gd name="connsiteX4" fmla="*/ 910989 w 910988"/>
                    <a:gd name="connsiteY4" fmla="*/ 501356 h 55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0988" h="552032">
                      <a:moveTo>
                        <a:pt x="882104" y="552033"/>
                      </a:moveTo>
                      <a:lnTo>
                        <a:pt x="0" y="42568"/>
                      </a:lnTo>
                      <a:cubicBezTo>
                        <a:pt x="8818" y="26151"/>
                        <a:pt x="21740" y="12299"/>
                        <a:pt x="37500" y="2365"/>
                      </a:cubicBezTo>
                      <a:cubicBezTo>
                        <a:pt x="39358" y="1351"/>
                        <a:pt x="41048" y="845"/>
                        <a:pt x="42737" y="0"/>
                      </a:cubicBezTo>
                      <a:lnTo>
                        <a:pt x="910989" y="501356"/>
                      </a:lnTo>
                      <a:close/>
                    </a:path>
                  </a:pathLst>
                </a:custGeom>
                <a:solidFill>
                  <a:srgbClr val="455A6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8" name="Forma Livre: Forma 267">
                  <a:extLst>
                    <a:ext uri="{FF2B5EF4-FFF2-40B4-BE49-F238E27FC236}">
                      <a16:creationId xmlns:a16="http://schemas.microsoft.com/office/drawing/2014/main" id="{03C3C7DC-2045-E5BC-765C-D391C0853AF5}"/>
                    </a:ext>
                  </a:extLst>
                </p:cNvPr>
                <p:cNvSpPr/>
                <p:nvPr/>
              </p:nvSpPr>
              <p:spPr>
                <a:xfrm>
                  <a:off x="15283343" y="1832187"/>
                  <a:ext cx="105913" cy="136604"/>
                </a:xfrm>
                <a:custGeom>
                  <a:avLst/>
                  <a:gdLst>
                    <a:gd name="connsiteX0" fmla="*/ 52872 w 105913"/>
                    <a:gd name="connsiteY0" fmla="*/ 7238 h 136604"/>
                    <a:gd name="connsiteX1" fmla="*/ 105913 w 105913"/>
                    <a:gd name="connsiteY1" fmla="*/ 37812 h 136604"/>
                    <a:gd name="connsiteX2" fmla="*/ 52872 w 105913"/>
                    <a:gd name="connsiteY2" fmla="*/ 129367 h 136604"/>
                    <a:gd name="connsiteX3" fmla="*/ 0 w 105913"/>
                    <a:gd name="connsiteY3" fmla="*/ 98793 h 136604"/>
                    <a:gd name="connsiteX4" fmla="*/ 52872 w 105913"/>
                    <a:gd name="connsiteY4" fmla="*/ 7238 h 136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913" h="136604">
                      <a:moveTo>
                        <a:pt x="52872" y="7238"/>
                      </a:moveTo>
                      <a:cubicBezTo>
                        <a:pt x="82095" y="-9654"/>
                        <a:pt x="105913" y="4028"/>
                        <a:pt x="105913" y="37812"/>
                      </a:cubicBezTo>
                      <a:cubicBezTo>
                        <a:pt x="103802" y="75027"/>
                        <a:pt x="84106" y="109017"/>
                        <a:pt x="52872" y="129367"/>
                      </a:cubicBezTo>
                      <a:cubicBezTo>
                        <a:pt x="23649" y="146259"/>
                        <a:pt x="0" y="132577"/>
                        <a:pt x="0" y="98793"/>
                      </a:cubicBezTo>
                      <a:cubicBezTo>
                        <a:pt x="2027" y="61593"/>
                        <a:pt x="21672" y="27587"/>
                        <a:pt x="52872" y="7238"/>
                      </a:cubicBezTo>
                      <a:close/>
                    </a:path>
                  </a:pathLst>
                </a:custGeom>
                <a:solidFill>
                  <a:srgbClr val="263238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69" name="Forma Livre: Forma 268">
                  <a:extLst>
                    <a:ext uri="{FF2B5EF4-FFF2-40B4-BE49-F238E27FC236}">
                      <a16:creationId xmlns:a16="http://schemas.microsoft.com/office/drawing/2014/main" id="{7CE565C2-E02A-D191-17FA-6356E7D9BFA0}"/>
                    </a:ext>
                  </a:extLst>
                </p:cNvPr>
                <p:cNvSpPr/>
                <p:nvPr/>
              </p:nvSpPr>
              <p:spPr>
                <a:xfrm>
                  <a:off x="14253906" y="1295726"/>
                  <a:ext cx="1303638" cy="1042522"/>
                </a:xfrm>
                <a:custGeom>
                  <a:avLst/>
                  <a:gdLst>
                    <a:gd name="connsiteX0" fmla="*/ 711 w 1303638"/>
                    <a:gd name="connsiteY0" fmla="*/ 62106 h 1042522"/>
                    <a:gd name="connsiteX1" fmla="*/ 711 w 1303638"/>
                    <a:gd name="connsiteY1" fmla="*/ 245891 h 1042522"/>
                    <a:gd name="connsiteX2" fmla="*/ 72840 w 1303638"/>
                    <a:gd name="connsiteY2" fmla="*/ 370724 h 1042522"/>
                    <a:gd name="connsiteX3" fmla="*/ 428756 w 1303638"/>
                    <a:gd name="connsiteY3" fmla="*/ 576300 h 1042522"/>
                    <a:gd name="connsiteX4" fmla="*/ 466594 w 1303638"/>
                    <a:gd name="connsiteY4" fmla="*/ 627990 h 1042522"/>
                    <a:gd name="connsiteX5" fmla="*/ 493959 w 1303638"/>
                    <a:gd name="connsiteY5" fmla="*/ 673091 h 1042522"/>
                    <a:gd name="connsiteX6" fmla="*/ 624535 w 1303638"/>
                    <a:gd name="connsiteY6" fmla="*/ 750626 h 1042522"/>
                    <a:gd name="connsiteX7" fmla="*/ 667272 w 1303638"/>
                    <a:gd name="connsiteY7" fmla="*/ 760592 h 1042522"/>
                    <a:gd name="connsiteX8" fmla="*/ 684164 w 1303638"/>
                    <a:gd name="connsiteY8" fmla="*/ 762957 h 1042522"/>
                    <a:gd name="connsiteX9" fmla="*/ 799705 w 1303638"/>
                    <a:gd name="connsiteY9" fmla="*/ 791167 h 1042522"/>
                    <a:gd name="connsiteX10" fmla="*/ 1216433 w 1303638"/>
                    <a:gd name="connsiteY10" fmla="*/ 1031541 h 1042522"/>
                    <a:gd name="connsiteX11" fmla="*/ 1252582 w 1303638"/>
                    <a:gd name="connsiteY11" fmla="*/ 1042521 h 1042522"/>
                    <a:gd name="connsiteX12" fmla="*/ 1277075 w 1303638"/>
                    <a:gd name="connsiteY12" fmla="*/ 1036102 h 1042522"/>
                    <a:gd name="connsiteX13" fmla="*/ 1303427 w 1303638"/>
                    <a:gd name="connsiteY13" fmla="*/ 981372 h 1042522"/>
                    <a:gd name="connsiteX14" fmla="*/ 1303427 w 1303638"/>
                    <a:gd name="connsiteY14" fmla="*/ 797417 h 1042522"/>
                    <a:gd name="connsiteX15" fmla="*/ 1231298 w 1303638"/>
                    <a:gd name="connsiteY15" fmla="*/ 672585 h 1042522"/>
                    <a:gd name="connsiteX16" fmla="*/ 1091431 w 1303638"/>
                    <a:gd name="connsiteY16" fmla="*/ 591841 h 1042522"/>
                    <a:gd name="connsiteX17" fmla="*/ 1089404 w 1303638"/>
                    <a:gd name="connsiteY17" fmla="*/ 591841 h 1042522"/>
                    <a:gd name="connsiteX18" fmla="*/ 1070367 w 1303638"/>
                    <a:gd name="connsiteY18" fmla="*/ 600168 h 1042522"/>
                    <a:gd name="connsiteX19" fmla="*/ 1074877 w 1303638"/>
                    <a:gd name="connsiteY19" fmla="*/ 617010 h 1042522"/>
                    <a:gd name="connsiteX20" fmla="*/ 1076398 w 1303638"/>
                    <a:gd name="connsiteY20" fmla="*/ 618361 h 1042522"/>
                    <a:gd name="connsiteX21" fmla="*/ 1216433 w 1303638"/>
                    <a:gd name="connsiteY21" fmla="*/ 699105 h 1042522"/>
                    <a:gd name="connsiteX22" fmla="*/ 1273528 w 1303638"/>
                    <a:gd name="connsiteY22" fmla="*/ 798093 h 1042522"/>
                    <a:gd name="connsiteX23" fmla="*/ 1273528 w 1303638"/>
                    <a:gd name="connsiteY23" fmla="*/ 982047 h 1042522"/>
                    <a:gd name="connsiteX24" fmla="*/ 1256940 w 1303638"/>
                    <a:gd name="connsiteY24" fmla="*/ 1013264 h 1042522"/>
                    <a:gd name="connsiteX25" fmla="*/ 1231298 w 1303638"/>
                    <a:gd name="connsiteY25" fmla="*/ 1006372 h 1042522"/>
                    <a:gd name="connsiteX26" fmla="*/ 815753 w 1303638"/>
                    <a:gd name="connsiteY26" fmla="*/ 764984 h 1042522"/>
                    <a:gd name="connsiteX27" fmla="*/ 689231 w 1303638"/>
                    <a:gd name="connsiteY27" fmla="*/ 733227 h 1042522"/>
                    <a:gd name="connsiteX28" fmla="*/ 672339 w 1303638"/>
                    <a:gd name="connsiteY28" fmla="*/ 730862 h 1042522"/>
                    <a:gd name="connsiteX29" fmla="*/ 634501 w 1303638"/>
                    <a:gd name="connsiteY29" fmla="*/ 721910 h 1042522"/>
                    <a:gd name="connsiteX30" fmla="*/ 517270 w 1303638"/>
                    <a:gd name="connsiteY30" fmla="*/ 653328 h 1042522"/>
                    <a:gd name="connsiteX31" fmla="*/ 494128 w 1303638"/>
                    <a:gd name="connsiteY31" fmla="*/ 614814 h 1042522"/>
                    <a:gd name="connsiteX32" fmla="*/ 443452 w 1303638"/>
                    <a:gd name="connsiteY32" fmla="*/ 550455 h 1042522"/>
                    <a:gd name="connsiteX33" fmla="*/ 87705 w 1303638"/>
                    <a:gd name="connsiteY33" fmla="*/ 344879 h 1042522"/>
                    <a:gd name="connsiteX34" fmla="*/ 30610 w 1303638"/>
                    <a:gd name="connsiteY34" fmla="*/ 245891 h 1042522"/>
                    <a:gd name="connsiteX35" fmla="*/ 30610 w 1303638"/>
                    <a:gd name="connsiteY35" fmla="*/ 62106 h 1042522"/>
                    <a:gd name="connsiteX36" fmla="*/ 42096 w 1303638"/>
                    <a:gd name="connsiteY36" fmla="*/ 33220 h 1042522"/>
                    <a:gd name="connsiteX37" fmla="*/ 72840 w 1303638"/>
                    <a:gd name="connsiteY37" fmla="*/ 37781 h 1042522"/>
                    <a:gd name="connsiteX38" fmla="*/ 194125 w 1303638"/>
                    <a:gd name="connsiteY38" fmla="*/ 107714 h 1042522"/>
                    <a:gd name="connsiteX39" fmla="*/ 209328 w 1303638"/>
                    <a:gd name="connsiteY39" fmla="*/ 82038 h 1042522"/>
                    <a:gd name="connsiteX40" fmla="*/ 87705 w 1303638"/>
                    <a:gd name="connsiteY40" fmla="*/ 11936 h 1042522"/>
                    <a:gd name="connsiteX41" fmla="*/ 11927 w 1303638"/>
                    <a:gd name="connsiteY41" fmla="*/ 20068 h 1042522"/>
                    <a:gd name="connsiteX42" fmla="*/ 711 w 1303638"/>
                    <a:gd name="connsiteY42" fmla="*/ 62612 h 1042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303638" h="1042522">
                      <a:moveTo>
                        <a:pt x="711" y="62106"/>
                      </a:moveTo>
                      <a:lnTo>
                        <a:pt x="711" y="245891"/>
                      </a:lnTo>
                      <a:cubicBezTo>
                        <a:pt x="3177" y="296713"/>
                        <a:pt x="30036" y="343213"/>
                        <a:pt x="72840" y="370724"/>
                      </a:cubicBezTo>
                      <a:lnTo>
                        <a:pt x="428756" y="576300"/>
                      </a:lnTo>
                      <a:cubicBezTo>
                        <a:pt x="446053" y="589554"/>
                        <a:pt x="459195" y="607493"/>
                        <a:pt x="466594" y="627990"/>
                      </a:cubicBezTo>
                      <a:cubicBezTo>
                        <a:pt x="473689" y="644160"/>
                        <a:pt x="482895" y="659325"/>
                        <a:pt x="493959" y="673091"/>
                      </a:cubicBezTo>
                      <a:cubicBezTo>
                        <a:pt x="531105" y="708431"/>
                        <a:pt x="575734" y="734933"/>
                        <a:pt x="624535" y="750626"/>
                      </a:cubicBezTo>
                      <a:cubicBezTo>
                        <a:pt x="638470" y="755185"/>
                        <a:pt x="652761" y="758521"/>
                        <a:pt x="667272" y="760592"/>
                      </a:cubicBezTo>
                      <a:lnTo>
                        <a:pt x="684164" y="762957"/>
                      </a:lnTo>
                      <a:cubicBezTo>
                        <a:pt x="723015" y="768194"/>
                        <a:pt x="771327" y="774782"/>
                        <a:pt x="799705" y="791167"/>
                      </a:cubicBezTo>
                      <a:lnTo>
                        <a:pt x="1216433" y="1031541"/>
                      </a:lnTo>
                      <a:cubicBezTo>
                        <a:pt x="1227311" y="1038315"/>
                        <a:pt x="1239778" y="1042099"/>
                        <a:pt x="1252582" y="1042521"/>
                      </a:cubicBezTo>
                      <a:cubicBezTo>
                        <a:pt x="1261163" y="1042588"/>
                        <a:pt x="1269626" y="1040359"/>
                        <a:pt x="1277075" y="1036102"/>
                      </a:cubicBezTo>
                      <a:cubicBezTo>
                        <a:pt x="1295167" y="1024007"/>
                        <a:pt x="1305251" y="1003044"/>
                        <a:pt x="1303427" y="981372"/>
                      </a:cubicBezTo>
                      <a:lnTo>
                        <a:pt x="1303427" y="797417"/>
                      </a:lnTo>
                      <a:cubicBezTo>
                        <a:pt x="1301045" y="746570"/>
                        <a:pt x="1274170" y="700034"/>
                        <a:pt x="1231298" y="672585"/>
                      </a:cubicBezTo>
                      <a:lnTo>
                        <a:pt x="1091431" y="591841"/>
                      </a:lnTo>
                      <a:cubicBezTo>
                        <a:pt x="1090772" y="591677"/>
                        <a:pt x="1090063" y="591677"/>
                        <a:pt x="1089404" y="591841"/>
                      </a:cubicBezTo>
                      <a:cubicBezTo>
                        <a:pt x="1081854" y="588881"/>
                        <a:pt x="1073323" y="592609"/>
                        <a:pt x="1070367" y="600168"/>
                      </a:cubicBezTo>
                      <a:cubicBezTo>
                        <a:pt x="1068019" y="606165"/>
                        <a:pt x="1069843" y="612991"/>
                        <a:pt x="1074877" y="617010"/>
                      </a:cubicBezTo>
                      <a:cubicBezTo>
                        <a:pt x="1075249" y="617588"/>
                        <a:pt x="1075772" y="618054"/>
                        <a:pt x="1076398" y="618361"/>
                      </a:cubicBezTo>
                      <a:lnTo>
                        <a:pt x="1216433" y="699105"/>
                      </a:lnTo>
                      <a:cubicBezTo>
                        <a:pt x="1249845" y="721399"/>
                        <a:pt x="1270960" y="758003"/>
                        <a:pt x="1273528" y="798093"/>
                      </a:cubicBezTo>
                      <a:lnTo>
                        <a:pt x="1273528" y="982047"/>
                      </a:lnTo>
                      <a:cubicBezTo>
                        <a:pt x="1277565" y="995257"/>
                        <a:pt x="1270150" y="1009227"/>
                        <a:pt x="1256940" y="1013264"/>
                      </a:cubicBezTo>
                      <a:cubicBezTo>
                        <a:pt x="1247784" y="1016085"/>
                        <a:pt x="1237818" y="1013399"/>
                        <a:pt x="1231298" y="1006372"/>
                      </a:cubicBezTo>
                      <a:lnTo>
                        <a:pt x="815753" y="764984"/>
                      </a:lnTo>
                      <a:cubicBezTo>
                        <a:pt x="781969" y="745727"/>
                        <a:pt x="731293" y="738633"/>
                        <a:pt x="689231" y="733227"/>
                      </a:cubicBezTo>
                      <a:lnTo>
                        <a:pt x="672339" y="730862"/>
                      </a:lnTo>
                      <a:cubicBezTo>
                        <a:pt x="659502" y="728928"/>
                        <a:pt x="646849" y="725933"/>
                        <a:pt x="634501" y="721910"/>
                      </a:cubicBezTo>
                      <a:cubicBezTo>
                        <a:pt x="590886" y="707894"/>
                        <a:pt x="550869" y="684483"/>
                        <a:pt x="517270" y="653328"/>
                      </a:cubicBezTo>
                      <a:cubicBezTo>
                        <a:pt x="507929" y="641537"/>
                        <a:pt x="500158" y="628593"/>
                        <a:pt x="494128" y="614814"/>
                      </a:cubicBezTo>
                      <a:cubicBezTo>
                        <a:pt x="484178" y="588700"/>
                        <a:pt x="466509" y="566246"/>
                        <a:pt x="443452" y="550455"/>
                      </a:cubicBezTo>
                      <a:lnTo>
                        <a:pt x="87705" y="344879"/>
                      </a:lnTo>
                      <a:cubicBezTo>
                        <a:pt x="54242" y="322620"/>
                        <a:pt x="33126" y="285998"/>
                        <a:pt x="30610" y="245891"/>
                      </a:cubicBezTo>
                      <a:lnTo>
                        <a:pt x="30610" y="62106"/>
                      </a:lnTo>
                      <a:cubicBezTo>
                        <a:pt x="29174" y="51138"/>
                        <a:pt x="33515" y="40208"/>
                        <a:pt x="42096" y="33220"/>
                      </a:cubicBezTo>
                      <a:cubicBezTo>
                        <a:pt x="52434" y="29245"/>
                        <a:pt x="64107" y="30975"/>
                        <a:pt x="72840" y="37781"/>
                      </a:cubicBezTo>
                      <a:lnTo>
                        <a:pt x="194125" y="107714"/>
                      </a:lnTo>
                      <a:cubicBezTo>
                        <a:pt x="198128" y="98567"/>
                        <a:pt x="203230" y="89945"/>
                        <a:pt x="209328" y="82038"/>
                      </a:cubicBezTo>
                      <a:lnTo>
                        <a:pt x="87705" y="11936"/>
                      </a:lnTo>
                      <a:cubicBezTo>
                        <a:pt x="64529" y="-6741"/>
                        <a:pt x="30610" y="-3101"/>
                        <a:pt x="11927" y="20068"/>
                      </a:cubicBezTo>
                      <a:cubicBezTo>
                        <a:pt x="2316" y="32006"/>
                        <a:pt x="-1772" y="47480"/>
                        <a:pt x="711" y="62612"/>
                      </a:cubicBezTo>
                      <a:close/>
                    </a:path>
                  </a:pathLst>
                </a:custGeom>
                <a:solidFill>
                  <a:srgbClr val="455A6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</p:grpSp>
      </p:grpSp>
      <p:grpSp>
        <p:nvGrpSpPr>
          <p:cNvPr id="582" name="Agrupar 581">
            <a:extLst>
              <a:ext uri="{FF2B5EF4-FFF2-40B4-BE49-F238E27FC236}">
                <a16:creationId xmlns:a16="http://schemas.microsoft.com/office/drawing/2014/main" id="{86741B86-144A-0280-EFEA-297A72C3C425}"/>
              </a:ext>
            </a:extLst>
          </p:cNvPr>
          <p:cNvGrpSpPr/>
          <p:nvPr/>
        </p:nvGrpSpPr>
        <p:grpSpPr>
          <a:xfrm>
            <a:off x="12012125" y="7220878"/>
            <a:ext cx="2108574" cy="1374771"/>
            <a:chOff x="12012125" y="7220878"/>
            <a:chExt cx="2108574" cy="1374771"/>
          </a:xfrm>
        </p:grpSpPr>
        <p:sp>
          <p:nvSpPr>
            <p:cNvPr id="20" name="Forma Livre: Forma 19">
              <a:extLst>
                <a:ext uri="{FF2B5EF4-FFF2-40B4-BE49-F238E27FC236}">
                  <a16:creationId xmlns:a16="http://schemas.microsoft.com/office/drawing/2014/main" id="{3E87E089-F4C9-9749-10DB-920086A4C737}"/>
                </a:ext>
              </a:extLst>
            </p:cNvPr>
            <p:cNvSpPr/>
            <p:nvPr/>
          </p:nvSpPr>
          <p:spPr>
            <a:xfrm>
              <a:off x="12032101" y="7323602"/>
              <a:ext cx="2088598" cy="1272047"/>
            </a:xfrm>
            <a:custGeom>
              <a:avLst/>
              <a:gdLst>
                <a:gd name="connsiteX0" fmla="*/ 2088561 w 2088598"/>
                <a:gd name="connsiteY0" fmla="*/ 3547 h 1272047"/>
                <a:gd name="connsiteX1" fmla="*/ 2088561 w 2088598"/>
                <a:gd name="connsiteY1" fmla="*/ 3547 h 1272047"/>
                <a:gd name="connsiteX2" fmla="*/ 2085351 w 2088598"/>
                <a:gd name="connsiteY2" fmla="*/ 1013 h 1272047"/>
                <a:gd name="connsiteX3" fmla="*/ 2084338 w 2088598"/>
                <a:gd name="connsiteY3" fmla="*/ 1013 h 1272047"/>
                <a:gd name="connsiteX4" fmla="*/ 2079439 w 2088598"/>
                <a:gd name="connsiteY4" fmla="*/ 0 h 1272047"/>
                <a:gd name="connsiteX5" fmla="*/ 2076061 w 2088598"/>
                <a:gd name="connsiteY5" fmla="*/ 0 h 1272047"/>
                <a:gd name="connsiteX6" fmla="*/ 2032480 w 2088598"/>
                <a:gd name="connsiteY6" fmla="*/ 13345 h 1272047"/>
                <a:gd name="connsiteX7" fmla="*/ 2032480 w 2088598"/>
                <a:gd name="connsiteY7" fmla="*/ 13345 h 1272047"/>
                <a:gd name="connsiteX8" fmla="*/ 2017614 w 2088598"/>
                <a:gd name="connsiteY8" fmla="*/ 22129 h 1272047"/>
                <a:gd name="connsiteX9" fmla="*/ 2011871 w 2088598"/>
                <a:gd name="connsiteY9" fmla="*/ 18244 h 1272047"/>
                <a:gd name="connsiteX10" fmla="*/ 2001567 w 2088598"/>
                <a:gd name="connsiteY10" fmla="*/ 14865 h 1272047"/>
                <a:gd name="connsiteX11" fmla="*/ 2001567 w 2088598"/>
                <a:gd name="connsiteY11" fmla="*/ 14865 h 1272047"/>
                <a:gd name="connsiteX12" fmla="*/ 1745990 w 2088598"/>
                <a:gd name="connsiteY12" fmla="*/ 87163 h 1272047"/>
                <a:gd name="connsiteX13" fmla="*/ 1740753 w 2088598"/>
                <a:gd name="connsiteY13" fmla="*/ 88177 h 1272047"/>
                <a:gd name="connsiteX14" fmla="*/ 1740753 w 2088598"/>
                <a:gd name="connsiteY14" fmla="*/ 88177 h 1272047"/>
                <a:gd name="connsiteX15" fmla="*/ 1704266 w 2088598"/>
                <a:gd name="connsiteY15" fmla="*/ 99495 h 1272047"/>
                <a:gd name="connsiteX16" fmla="*/ 1704266 w 2088598"/>
                <a:gd name="connsiteY16" fmla="*/ 99495 h 1272047"/>
                <a:gd name="connsiteX17" fmla="*/ 1695145 w 2088598"/>
                <a:gd name="connsiteY17" fmla="*/ 103379 h 1272047"/>
                <a:gd name="connsiteX18" fmla="*/ 1019462 w 2088598"/>
                <a:gd name="connsiteY18" fmla="*/ 503552 h 1272047"/>
                <a:gd name="connsiteX19" fmla="*/ 977063 w 2088598"/>
                <a:gd name="connsiteY19" fmla="*/ 507775 h 1272047"/>
                <a:gd name="connsiteX20" fmla="*/ 914731 w 2088598"/>
                <a:gd name="connsiteY20" fmla="*/ 543925 h 1272047"/>
                <a:gd name="connsiteX21" fmla="*/ 901893 w 2088598"/>
                <a:gd name="connsiteY21" fmla="*/ 555749 h 1272047"/>
                <a:gd name="connsiteX22" fmla="*/ 102899 w 2088598"/>
                <a:gd name="connsiteY22" fmla="*/ 1028727 h 1272047"/>
                <a:gd name="connsiteX23" fmla="*/ 102899 w 2088598"/>
                <a:gd name="connsiteY23" fmla="*/ 1028727 h 1272047"/>
                <a:gd name="connsiteX24" fmla="*/ 41750 w 2088598"/>
                <a:gd name="connsiteY24" fmla="*/ 1168086 h 1272047"/>
                <a:gd name="connsiteX25" fmla="*/ 20465 w 2088598"/>
                <a:gd name="connsiteY25" fmla="*/ 1180587 h 1272047"/>
                <a:gd name="connsiteX26" fmla="*/ 20465 w 2088598"/>
                <a:gd name="connsiteY26" fmla="*/ 1180587 h 1272047"/>
                <a:gd name="connsiteX27" fmla="*/ 12526 w 2088598"/>
                <a:gd name="connsiteY27" fmla="*/ 1186837 h 1272047"/>
                <a:gd name="connsiteX28" fmla="*/ 10668 w 2088598"/>
                <a:gd name="connsiteY28" fmla="*/ 1188864 h 1272047"/>
                <a:gd name="connsiteX29" fmla="*/ 6276 w 2088598"/>
                <a:gd name="connsiteY29" fmla="*/ 1194607 h 1272047"/>
                <a:gd name="connsiteX30" fmla="*/ 4925 w 2088598"/>
                <a:gd name="connsiteY30" fmla="*/ 1196972 h 1272047"/>
                <a:gd name="connsiteX31" fmla="*/ 1546 w 2088598"/>
                <a:gd name="connsiteY31" fmla="*/ 1204911 h 1272047"/>
                <a:gd name="connsiteX32" fmla="*/ 1546 w 2088598"/>
                <a:gd name="connsiteY32" fmla="*/ 1205756 h 1272047"/>
                <a:gd name="connsiteX33" fmla="*/ 26 w 2088598"/>
                <a:gd name="connsiteY33" fmla="*/ 1215553 h 1272047"/>
                <a:gd name="connsiteX34" fmla="*/ 26 w 2088598"/>
                <a:gd name="connsiteY34" fmla="*/ 1215553 h 1272047"/>
                <a:gd name="connsiteX35" fmla="*/ 26 w 2088598"/>
                <a:gd name="connsiteY35" fmla="*/ 1215553 h 1272047"/>
                <a:gd name="connsiteX36" fmla="*/ 40432 w 2088598"/>
                <a:gd name="connsiteY36" fmla="*/ 1258881 h 1272047"/>
                <a:gd name="connsiteX37" fmla="*/ 63540 w 2088598"/>
                <a:gd name="connsiteY37" fmla="*/ 1252885 h 1272047"/>
                <a:gd name="connsiteX38" fmla="*/ 63540 w 2088598"/>
                <a:gd name="connsiteY38" fmla="*/ 1252885 h 1272047"/>
                <a:gd name="connsiteX39" fmla="*/ 84824 w 2088598"/>
                <a:gd name="connsiteY39" fmla="*/ 1240384 h 1272047"/>
                <a:gd name="connsiteX40" fmla="*/ 236853 w 2088598"/>
                <a:gd name="connsiteY40" fmla="*/ 1253729 h 1272047"/>
                <a:gd name="connsiteX41" fmla="*/ 236853 w 2088598"/>
                <a:gd name="connsiteY41" fmla="*/ 1253729 h 1272047"/>
                <a:gd name="connsiteX42" fmla="*/ 343611 w 2088598"/>
                <a:gd name="connsiteY42" fmla="*/ 1190384 h 1272047"/>
                <a:gd name="connsiteX43" fmla="*/ 399186 w 2088598"/>
                <a:gd name="connsiteY43" fmla="*/ 1222985 h 1272047"/>
                <a:gd name="connsiteX44" fmla="*/ 399186 w 2088598"/>
                <a:gd name="connsiteY44" fmla="*/ 1222985 h 1272047"/>
                <a:gd name="connsiteX45" fmla="*/ 423848 w 2088598"/>
                <a:gd name="connsiteY45" fmla="*/ 1237344 h 1272047"/>
                <a:gd name="connsiteX46" fmla="*/ 952401 w 2088598"/>
                <a:gd name="connsiteY46" fmla="*/ 936496 h 1272047"/>
                <a:gd name="connsiteX47" fmla="*/ 961185 w 2088598"/>
                <a:gd name="connsiteY47" fmla="*/ 930584 h 1272047"/>
                <a:gd name="connsiteX48" fmla="*/ 982976 w 2088598"/>
                <a:gd name="connsiteY48" fmla="*/ 905584 h 1272047"/>
                <a:gd name="connsiteX49" fmla="*/ 988381 w 2088598"/>
                <a:gd name="connsiteY49" fmla="*/ 895617 h 1272047"/>
                <a:gd name="connsiteX50" fmla="*/ 992942 w 2088598"/>
                <a:gd name="connsiteY50" fmla="*/ 882948 h 1272047"/>
                <a:gd name="connsiteX51" fmla="*/ 995813 w 2088598"/>
                <a:gd name="connsiteY51" fmla="*/ 866056 h 1272047"/>
                <a:gd name="connsiteX52" fmla="*/ 995813 w 2088598"/>
                <a:gd name="connsiteY52" fmla="*/ 865042 h 1272047"/>
                <a:gd name="connsiteX53" fmla="*/ 995813 w 2088598"/>
                <a:gd name="connsiteY53" fmla="*/ 865042 h 1272047"/>
                <a:gd name="connsiteX54" fmla="*/ 994969 w 2088598"/>
                <a:gd name="connsiteY54" fmla="*/ 856428 h 1272047"/>
                <a:gd name="connsiteX55" fmla="*/ 994124 w 2088598"/>
                <a:gd name="connsiteY55" fmla="*/ 853725 h 1272047"/>
                <a:gd name="connsiteX56" fmla="*/ 992604 w 2088598"/>
                <a:gd name="connsiteY56" fmla="*/ 849333 h 1272047"/>
                <a:gd name="connsiteX57" fmla="*/ 990915 w 2088598"/>
                <a:gd name="connsiteY57" fmla="*/ 846630 h 1272047"/>
                <a:gd name="connsiteX58" fmla="*/ 988888 w 2088598"/>
                <a:gd name="connsiteY58" fmla="*/ 843759 h 1272047"/>
                <a:gd name="connsiteX59" fmla="*/ 986354 w 2088598"/>
                <a:gd name="connsiteY59" fmla="*/ 841563 h 1272047"/>
                <a:gd name="connsiteX60" fmla="*/ 984327 w 2088598"/>
                <a:gd name="connsiteY60" fmla="*/ 839873 h 1272047"/>
                <a:gd name="connsiteX61" fmla="*/ 983482 w 2088598"/>
                <a:gd name="connsiteY61" fmla="*/ 839873 h 1272047"/>
                <a:gd name="connsiteX62" fmla="*/ 983482 w 2088598"/>
                <a:gd name="connsiteY62" fmla="*/ 839873 h 1272047"/>
                <a:gd name="connsiteX63" fmla="*/ 960002 w 2088598"/>
                <a:gd name="connsiteY63" fmla="*/ 826191 h 1272047"/>
                <a:gd name="connsiteX64" fmla="*/ 960002 w 2088598"/>
                <a:gd name="connsiteY64" fmla="*/ 826191 h 1272047"/>
                <a:gd name="connsiteX65" fmla="*/ 1034665 w 2088598"/>
                <a:gd name="connsiteY65" fmla="*/ 781934 h 1272047"/>
                <a:gd name="connsiteX66" fmla="*/ 1037706 w 2088598"/>
                <a:gd name="connsiteY66" fmla="*/ 781934 h 1272047"/>
                <a:gd name="connsiteX67" fmla="*/ 1051726 w 2088598"/>
                <a:gd name="connsiteY67" fmla="*/ 776528 h 1272047"/>
                <a:gd name="connsiteX68" fmla="*/ 1113382 w 2088598"/>
                <a:gd name="connsiteY68" fmla="*/ 739872 h 1272047"/>
                <a:gd name="connsiteX69" fmla="*/ 1137538 w 2088598"/>
                <a:gd name="connsiteY69" fmla="*/ 704737 h 1272047"/>
                <a:gd name="connsiteX70" fmla="*/ 1813220 w 2088598"/>
                <a:gd name="connsiteY70" fmla="*/ 304564 h 1272047"/>
                <a:gd name="connsiteX71" fmla="*/ 1820991 w 2088598"/>
                <a:gd name="connsiteY71" fmla="*/ 297976 h 1272047"/>
                <a:gd name="connsiteX72" fmla="*/ 1820991 w 2088598"/>
                <a:gd name="connsiteY72" fmla="*/ 297976 h 1272047"/>
                <a:gd name="connsiteX73" fmla="*/ 1848356 w 2088598"/>
                <a:gd name="connsiteY73" fmla="*/ 271456 h 1272047"/>
                <a:gd name="connsiteX74" fmla="*/ 1848356 w 2088598"/>
                <a:gd name="connsiteY74" fmla="*/ 271456 h 1272047"/>
                <a:gd name="connsiteX75" fmla="*/ 1851565 w 2088598"/>
                <a:gd name="connsiteY75" fmla="*/ 267402 h 1272047"/>
                <a:gd name="connsiteX76" fmla="*/ 1851565 w 2088598"/>
                <a:gd name="connsiteY76" fmla="*/ 267402 h 1272047"/>
                <a:gd name="connsiteX77" fmla="*/ 2037378 w 2088598"/>
                <a:gd name="connsiteY77" fmla="*/ 78041 h 1272047"/>
                <a:gd name="connsiteX78" fmla="*/ 2038730 w 2088598"/>
                <a:gd name="connsiteY78" fmla="*/ 65710 h 1272047"/>
                <a:gd name="connsiteX79" fmla="*/ 2037716 w 2088598"/>
                <a:gd name="connsiteY79" fmla="*/ 57433 h 1272047"/>
                <a:gd name="connsiteX80" fmla="*/ 2052074 w 2088598"/>
                <a:gd name="connsiteY80" fmla="*/ 48818 h 1272047"/>
                <a:gd name="connsiteX81" fmla="*/ 2084338 w 2088598"/>
                <a:gd name="connsiteY81" fmla="*/ 17906 h 1272047"/>
                <a:gd name="connsiteX82" fmla="*/ 2084338 w 2088598"/>
                <a:gd name="connsiteY82" fmla="*/ 17906 h 1272047"/>
                <a:gd name="connsiteX83" fmla="*/ 2085858 w 2088598"/>
                <a:gd name="connsiteY83" fmla="*/ 15203 h 1272047"/>
                <a:gd name="connsiteX84" fmla="*/ 2085858 w 2088598"/>
                <a:gd name="connsiteY84" fmla="*/ 14189 h 1272047"/>
                <a:gd name="connsiteX85" fmla="*/ 2087379 w 2088598"/>
                <a:gd name="connsiteY85" fmla="*/ 9290 h 1272047"/>
                <a:gd name="connsiteX86" fmla="*/ 2087379 w 2088598"/>
                <a:gd name="connsiteY86" fmla="*/ 8277 h 1272047"/>
                <a:gd name="connsiteX87" fmla="*/ 2088561 w 2088598"/>
                <a:gd name="connsiteY87" fmla="*/ 3547 h 127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088598" h="1272047">
                  <a:moveTo>
                    <a:pt x="2088561" y="3547"/>
                  </a:moveTo>
                  <a:lnTo>
                    <a:pt x="2088561" y="3547"/>
                  </a:lnTo>
                  <a:cubicBezTo>
                    <a:pt x="2087716" y="2449"/>
                    <a:pt x="2086618" y="1571"/>
                    <a:pt x="2085351" y="1013"/>
                  </a:cubicBezTo>
                  <a:lnTo>
                    <a:pt x="2084338" y="1013"/>
                  </a:lnTo>
                  <a:cubicBezTo>
                    <a:pt x="2082750" y="456"/>
                    <a:pt x="2081112" y="118"/>
                    <a:pt x="2079439" y="0"/>
                  </a:cubicBezTo>
                  <a:lnTo>
                    <a:pt x="2076061" y="0"/>
                  </a:lnTo>
                  <a:cubicBezTo>
                    <a:pt x="2060791" y="1503"/>
                    <a:pt x="2045976" y="6030"/>
                    <a:pt x="2032480" y="13345"/>
                  </a:cubicBezTo>
                  <a:lnTo>
                    <a:pt x="2032480" y="13345"/>
                  </a:lnTo>
                  <a:lnTo>
                    <a:pt x="2017614" y="22129"/>
                  </a:lnTo>
                  <a:cubicBezTo>
                    <a:pt x="2015858" y="20625"/>
                    <a:pt x="2013932" y="19325"/>
                    <a:pt x="2011871" y="18244"/>
                  </a:cubicBezTo>
                  <a:cubicBezTo>
                    <a:pt x="2008695" y="16436"/>
                    <a:pt x="2005199" y="15287"/>
                    <a:pt x="2001567" y="14865"/>
                  </a:cubicBezTo>
                  <a:lnTo>
                    <a:pt x="2001567" y="14865"/>
                  </a:lnTo>
                  <a:cubicBezTo>
                    <a:pt x="1932478" y="7095"/>
                    <a:pt x="1792443" y="59967"/>
                    <a:pt x="1745990" y="87163"/>
                  </a:cubicBezTo>
                  <a:cubicBezTo>
                    <a:pt x="1744233" y="87400"/>
                    <a:pt x="1742477" y="87737"/>
                    <a:pt x="1740753" y="88177"/>
                  </a:cubicBezTo>
                  <a:lnTo>
                    <a:pt x="1740753" y="88177"/>
                  </a:lnTo>
                  <a:lnTo>
                    <a:pt x="1704266" y="99495"/>
                  </a:lnTo>
                  <a:lnTo>
                    <a:pt x="1704266" y="99495"/>
                  </a:lnTo>
                  <a:cubicBezTo>
                    <a:pt x="1701057" y="100373"/>
                    <a:pt x="1697999" y="101674"/>
                    <a:pt x="1695145" y="103379"/>
                  </a:cubicBezTo>
                  <a:lnTo>
                    <a:pt x="1019462" y="503552"/>
                  </a:lnTo>
                  <a:cubicBezTo>
                    <a:pt x="1005341" y="499144"/>
                    <a:pt x="990036" y="500664"/>
                    <a:pt x="977063" y="507775"/>
                  </a:cubicBezTo>
                  <a:lnTo>
                    <a:pt x="914731" y="543925"/>
                  </a:lnTo>
                  <a:cubicBezTo>
                    <a:pt x="909715" y="546982"/>
                    <a:pt x="905356" y="551002"/>
                    <a:pt x="901893" y="555749"/>
                  </a:cubicBezTo>
                  <a:lnTo>
                    <a:pt x="102899" y="1028727"/>
                  </a:lnTo>
                  <a:lnTo>
                    <a:pt x="102899" y="1028727"/>
                  </a:lnTo>
                  <a:cubicBezTo>
                    <a:pt x="54790" y="1057308"/>
                    <a:pt x="30212" y="1113339"/>
                    <a:pt x="41750" y="1168086"/>
                  </a:cubicBezTo>
                  <a:lnTo>
                    <a:pt x="20465" y="1180587"/>
                  </a:lnTo>
                  <a:lnTo>
                    <a:pt x="20465" y="1180587"/>
                  </a:lnTo>
                  <a:cubicBezTo>
                    <a:pt x="17543" y="1182292"/>
                    <a:pt x="14857" y="1184387"/>
                    <a:pt x="12526" y="1186837"/>
                  </a:cubicBezTo>
                  <a:lnTo>
                    <a:pt x="10668" y="1188864"/>
                  </a:lnTo>
                  <a:cubicBezTo>
                    <a:pt x="9063" y="1190654"/>
                    <a:pt x="7594" y="1192580"/>
                    <a:pt x="6276" y="1194607"/>
                  </a:cubicBezTo>
                  <a:lnTo>
                    <a:pt x="4925" y="1196972"/>
                  </a:lnTo>
                  <a:cubicBezTo>
                    <a:pt x="3557" y="1199506"/>
                    <a:pt x="2425" y="1202174"/>
                    <a:pt x="1546" y="1204911"/>
                  </a:cubicBezTo>
                  <a:cubicBezTo>
                    <a:pt x="1546" y="1204911"/>
                    <a:pt x="1546" y="1204911"/>
                    <a:pt x="1546" y="1205756"/>
                  </a:cubicBezTo>
                  <a:cubicBezTo>
                    <a:pt x="617" y="1208948"/>
                    <a:pt x="111" y="1212242"/>
                    <a:pt x="26" y="1215553"/>
                  </a:cubicBezTo>
                  <a:lnTo>
                    <a:pt x="26" y="1215553"/>
                  </a:lnTo>
                  <a:lnTo>
                    <a:pt x="26" y="1215553"/>
                  </a:lnTo>
                  <a:cubicBezTo>
                    <a:pt x="-785" y="1238678"/>
                    <a:pt x="17307" y="1258070"/>
                    <a:pt x="40432" y="1258881"/>
                  </a:cubicBezTo>
                  <a:cubicBezTo>
                    <a:pt x="48557" y="1259168"/>
                    <a:pt x="56581" y="1257091"/>
                    <a:pt x="63540" y="1252885"/>
                  </a:cubicBezTo>
                  <a:lnTo>
                    <a:pt x="63540" y="1252885"/>
                  </a:lnTo>
                  <a:lnTo>
                    <a:pt x="84824" y="1240384"/>
                  </a:lnTo>
                  <a:cubicBezTo>
                    <a:pt x="127376" y="1277023"/>
                    <a:pt x="188575" y="1282395"/>
                    <a:pt x="236853" y="1253729"/>
                  </a:cubicBezTo>
                  <a:lnTo>
                    <a:pt x="236853" y="1253729"/>
                  </a:lnTo>
                  <a:lnTo>
                    <a:pt x="343611" y="1190384"/>
                  </a:lnTo>
                  <a:lnTo>
                    <a:pt x="399186" y="1222985"/>
                  </a:lnTo>
                  <a:lnTo>
                    <a:pt x="399186" y="1222985"/>
                  </a:lnTo>
                  <a:lnTo>
                    <a:pt x="423848" y="1237344"/>
                  </a:lnTo>
                  <a:lnTo>
                    <a:pt x="952401" y="936496"/>
                  </a:lnTo>
                  <a:cubicBezTo>
                    <a:pt x="955509" y="934807"/>
                    <a:pt x="958448" y="932830"/>
                    <a:pt x="961185" y="930584"/>
                  </a:cubicBezTo>
                  <a:cubicBezTo>
                    <a:pt x="969867" y="923590"/>
                    <a:pt x="977249" y="915127"/>
                    <a:pt x="982976" y="905584"/>
                  </a:cubicBezTo>
                  <a:cubicBezTo>
                    <a:pt x="985002" y="902374"/>
                    <a:pt x="986692" y="898996"/>
                    <a:pt x="988381" y="895617"/>
                  </a:cubicBezTo>
                  <a:cubicBezTo>
                    <a:pt x="990205" y="891513"/>
                    <a:pt x="991726" y="887273"/>
                    <a:pt x="992942" y="882948"/>
                  </a:cubicBezTo>
                  <a:cubicBezTo>
                    <a:pt x="994648" y="877475"/>
                    <a:pt x="995611" y="871783"/>
                    <a:pt x="995813" y="866056"/>
                  </a:cubicBezTo>
                  <a:lnTo>
                    <a:pt x="995813" y="865042"/>
                  </a:lnTo>
                  <a:lnTo>
                    <a:pt x="995813" y="865042"/>
                  </a:lnTo>
                  <a:cubicBezTo>
                    <a:pt x="995797" y="862154"/>
                    <a:pt x="995509" y="859266"/>
                    <a:pt x="994969" y="856428"/>
                  </a:cubicBezTo>
                  <a:cubicBezTo>
                    <a:pt x="994766" y="855498"/>
                    <a:pt x="994479" y="854604"/>
                    <a:pt x="994124" y="853725"/>
                  </a:cubicBezTo>
                  <a:cubicBezTo>
                    <a:pt x="993803" y="852205"/>
                    <a:pt x="993279" y="850735"/>
                    <a:pt x="992604" y="849333"/>
                  </a:cubicBezTo>
                  <a:cubicBezTo>
                    <a:pt x="992148" y="848370"/>
                    <a:pt x="991574" y="847458"/>
                    <a:pt x="990915" y="846630"/>
                  </a:cubicBezTo>
                  <a:cubicBezTo>
                    <a:pt x="990341" y="845600"/>
                    <a:pt x="989665" y="844637"/>
                    <a:pt x="988888" y="843759"/>
                  </a:cubicBezTo>
                  <a:lnTo>
                    <a:pt x="986354" y="841563"/>
                  </a:lnTo>
                  <a:lnTo>
                    <a:pt x="984327" y="839873"/>
                  </a:lnTo>
                  <a:lnTo>
                    <a:pt x="983482" y="839873"/>
                  </a:lnTo>
                  <a:lnTo>
                    <a:pt x="983482" y="839873"/>
                  </a:lnTo>
                  <a:lnTo>
                    <a:pt x="960002" y="826191"/>
                  </a:lnTo>
                  <a:lnTo>
                    <a:pt x="960002" y="826191"/>
                  </a:lnTo>
                  <a:lnTo>
                    <a:pt x="1034665" y="781934"/>
                  </a:lnTo>
                  <a:lnTo>
                    <a:pt x="1037706" y="781934"/>
                  </a:lnTo>
                  <a:cubicBezTo>
                    <a:pt x="1042621" y="780836"/>
                    <a:pt x="1047351" y="779011"/>
                    <a:pt x="1051726" y="776528"/>
                  </a:cubicBezTo>
                  <a:lnTo>
                    <a:pt x="1113382" y="739872"/>
                  </a:lnTo>
                  <a:cubicBezTo>
                    <a:pt x="1125899" y="731950"/>
                    <a:pt x="1134615" y="719247"/>
                    <a:pt x="1137538" y="704737"/>
                  </a:cubicBezTo>
                  <a:lnTo>
                    <a:pt x="1813220" y="304564"/>
                  </a:lnTo>
                  <a:cubicBezTo>
                    <a:pt x="1816109" y="302757"/>
                    <a:pt x="1818727" y="300527"/>
                    <a:pt x="1820991" y="297976"/>
                  </a:cubicBezTo>
                  <a:lnTo>
                    <a:pt x="1820991" y="297976"/>
                  </a:lnTo>
                  <a:lnTo>
                    <a:pt x="1848356" y="271456"/>
                  </a:lnTo>
                  <a:lnTo>
                    <a:pt x="1848356" y="271456"/>
                  </a:lnTo>
                  <a:cubicBezTo>
                    <a:pt x="1849521" y="270171"/>
                    <a:pt x="1850586" y="268820"/>
                    <a:pt x="1851565" y="267402"/>
                  </a:cubicBezTo>
                  <a:lnTo>
                    <a:pt x="1851565" y="267402"/>
                  </a:lnTo>
                  <a:cubicBezTo>
                    <a:pt x="1897850" y="239698"/>
                    <a:pt x="2011533" y="142400"/>
                    <a:pt x="2037378" y="78041"/>
                  </a:cubicBezTo>
                  <a:cubicBezTo>
                    <a:pt x="2038645" y="74072"/>
                    <a:pt x="2039118" y="69866"/>
                    <a:pt x="2038730" y="65710"/>
                  </a:cubicBezTo>
                  <a:cubicBezTo>
                    <a:pt x="2038730" y="62923"/>
                    <a:pt x="2038391" y="60136"/>
                    <a:pt x="2037716" y="57433"/>
                  </a:cubicBezTo>
                  <a:lnTo>
                    <a:pt x="2052074" y="48818"/>
                  </a:lnTo>
                  <a:cubicBezTo>
                    <a:pt x="2064743" y="40710"/>
                    <a:pt x="2075706" y="30220"/>
                    <a:pt x="2084338" y="17906"/>
                  </a:cubicBezTo>
                  <a:lnTo>
                    <a:pt x="2084338" y="17906"/>
                  </a:lnTo>
                  <a:cubicBezTo>
                    <a:pt x="2084946" y="17061"/>
                    <a:pt x="2085453" y="16149"/>
                    <a:pt x="2085858" y="15203"/>
                  </a:cubicBezTo>
                  <a:lnTo>
                    <a:pt x="2085858" y="14189"/>
                  </a:lnTo>
                  <a:cubicBezTo>
                    <a:pt x="2086652" y="12652"/>
                    <a:pt x="2087159" y="10997"/>
                    <a:pt x="2087379" y="9290"/>
                  </a:cubicBezTo>
                  <a:cubicBezTo>
                    <a:pt x="2087463" y="8953"/>
                    <a:pt x="2087463" y="8615"/>
                    <a:pt x="2087379" y="8277"/>
                  </a:cubicBezTo>
                  <a:cubicBezTo>
                    <a:pt x="2088325" y="6892"/>
                    <a:pt x="2088730" y="5219"/>
                    <a:pt x="2088561" y="3547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70" name="Gráfico 1">
              <a:extLst>
                <a:ext uri="{FF2B5EF4-FFF2-40B4-BE49-F238E27FC236}">
                  <a16:creationId xmlns:a16="http://schemas.microsoft.com/office/drawing/2014/main" id="{CBE1E1C2-36CA-E0C3-4BAC-F62C8D617D6C}"/>
                </a:ext>
              </a:extLst>
            </p:cNvPr>
            <p:cNvGrpSpPr/>
            <p:nvPr/>
          </p:nvGrpSpPr>
          <p:grpSpPr>
            <a:xfrm>
              <a:off x="12012125" y="7220878"/>
              <a:ext cx="2092611" cy="1270212"/>
              <a:chOff x="12012125" y="7220878"/>
              <a:chExt cx="2092611" cy="1270212"/>
            </a:xfrm>
          </p:grpSpPr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2DE35076-A551-947D-71AC-B88C0B80E46E}"/>
                  </a:ext>
                </a:extLst>
              </p:cNvPr>
              <p:cNvSpPr/>
              <p:nvPr/>
            </p:nvSpPr>
            <p:spPr>
              <a:xfrm>
                <a:off x="14017790" y="7220885"/>
                <a:ext cx="86877" cy="66398"/>
              </a:xfrm>
              <a:custGeom>
                <a:avLst/>
                <a:gdLst>
                  <a:gd name="connsiteX0" fmla="*/ 0 w 86877"/>
                  <a:gd name="connsiteY0" fmla="*/ 31263 h 66398"/>
                  <a:gd name="connsiteX1" fmla="*/ 29899 w 86877"/>
                  <a:gd name="connsiteY1" fmla="*/ 13527 h 66398"/>
                  <a:gd name="connsiteX2" fmla="*/ 29899 w 86877"/>
                  <a:gd name="connsiteY2" fmla="*/ 13527 h 66398"/>
                  <a:gd name="connsiteX3" fmla="*/ 86150 w 86877"/>
                  <a:gd name="connsiteY3" fmla="*/ 4067 h 66398"/>
                  <a:gd name="connsiteX4" fmla="*/ 50676 w 86877"/>
                  <a:gd name="connsiteY4" fmla="*/ 48662 h 66398"/>
                  <a:gd name="connsiteX5" fmla="*/ 20777 w 86877"/>
                  <a:gd name="connsiteY5" fmla="*/ 66399 h 66398"/>
                  <a:gd name="connsiteX6" fmla="*/ 17737 w 86877"/>
                  <a:gd name="connsiteY6" fmla="*/ 58966 h 66398"/>
                  <a:gd name="connsiteX7" fmla="*/ 17737 w 86877"/>
                  <a:gd name="connsiteY7" fmla="*/ 58966 h 66398"/>
                  <a:gd name="connsiteX8" fmla="*/ 16048 w 86877"/>
                  <a:gd name="connsiteY8" fmla="*/ 55419 h 66398"/>
                  <a:gd name="connsiteX9" fmla="*/ 11825 w 86877"/>
                  <a:gd name="connsiteY9" fmla="*/ 47987 h 66398"/>
                  <a:gd name="connsiteX10" fmla="*/ 0 w 86877"/>
                  <a:gd name="connsiteY10" fmla="*/ 31095 h 6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877" h="66398">
                    <a:moveTo>
                      <a:pt x="0" y="31263"/>
                    </a:moveTo>
                    <a:lnTo>
                      <a:pt x="29899" y="13527"/>
                    </a:lnTo>
                    <a:lnTo>
                      <a:pt x="29899" y="13527"/>
                    </a:lnTo>
                    <a:cubicBezTo>
                      <a:pt x="43075" y="5756"/>
                      <a:pt x="80575" y="-6406"/>
                      <a:pt x="86150" y="4067"/>
                    </a:cubicBezTo>
                    <a:cubicBezTo>
                      <a:pt x="91724" y="14540"/>
                      <a:pt x="63852" y="40892"/>
                      <a:pt x="50676" y="48662"/>
                    </a:cubicBezTo>
                    <a:lnTo>
                      <a:pt x="20777" y="66399"/>
                    </a:lnTo>
                    <a:cubicBezTo>
                      <a:pt x="19967" y="63848"/>
                      <a:pt x="18953" y="61348"/>
                      <a:pt x="17737" y="58966"/>
                    </a:cubicBezTo>
                    <a:lnTo>
                      <a:pt x="17737" y="58966"/>
                    </a:lnTo>
                    <a:cubicBezTo>
                      <a:pt x="17247" y="57750"/>
                      <a:pt x="16672" y="56568"/>
                      <a:pt x="16048" y="55419"/>
                    </a:cubicBezTo>
                    <a:cubicBezTo>
                      <a:pt x="14358" y="52210"/>
                      <a:pt x="12669" y="49507"/>
                      <a:pt x="11825" y="47987"/>
                    </a:cubicBezTo>
                    <a:cubicBezTo>
                      <a:pt x="8548" y="41922"/>
                      <a:pt x="4578" y="36247"/>
                      <a:pt x="0" y="31095"/>
                    </a:cubicBezTo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273465CA-4876-D22E-2339-499E2B2C9268}"/>
                  </a:ext>
                </a:extLst>
              </p:cNvPr>
              <p:cNvSpPr/>
              <p:nvPr/>
            </p:nvSpPr>
            <p:spPr>
              <a:xfrm>
                <a:off x="14017790" y="7220885"/>
                <a:ext cx="86877" cy="66398"/>
              </a:xfrm>
              <a:custGeom>
                <a:avLst/>
                <a:gdLst>
                  <a:gd name="connsiteX0" fmla="*/ 0 w 86877"/>
                  <a:gd name="connsiteY0" fmla="*/ 31263 h 66398"/>
                  <a:gd name="connsiteX1" fmla="*/ 29899 w 86877"/>
                  <a:gd name="connsiteY1" fmla="*/ 13527 h 66398"/>
                  <a:gd name="connsiteX2" fmla="*/ 29899 w 86877"/>
                  <a:gd name="connsiteY2" fmla="*/ 13527 h 66398"/>
                  <a:gd name="connsiteX3" fmla="*/ 86150 w 86877"/>
                  <a:gd name="connsiteY3" fmla="*/ 4067 h 66398"/>
                  <a:gd name="connsiteX4" fmla="*/ 50676 w 86877"/>
                  <a:gd name="connsiteY4" fmla="*/ 48662 h 66398"/>
                  <a:gd name="connsiteX5" fmla="*/ 20777 w 86877"/>
                  <a:gd name="connsiteY5" fmla="*/ 66399 h 66398"/>
                  <a:gd name="connsiteX6" fmla="*/ 17737 w 86877"/>
                  <a:gd name="connsiteY6" fmla="*/ 58966 h 66398"/>
                  <a:gd name="connsiteX7" fmla="*/ 17737 w 86877"/>
                  <a:gd name="connsiteY7" fmla="*/ 58966 h 66398"/>
                  <a:gd name="connsiteX8" fmla="*/ 16048 w 86877"/>
                  <a:gd name="connsiteY8" fmla="*/ 55419 h 66398"/>
                  <a:gd name="connsiteX9" fmla="*/ 11825 w 86877"/>
                  <a:gd name="connsiteY9" fmla="*/ 47987 h 66398"/>
                  <a:gd name="connsiteX10" fmla="*/ 0 w 86877"/>
                  <a:gd name="connsiteY10" fmla="*/ 31095 h 6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877" h="66398">
                    <a:moveTo>
                      <a:pt x="0" y="31263"/>
                    </a:moveTo>
                    <a:lnTo>
                      <a:pt x="29899" y="13527"/>
                    </a:lnTo>
                    <a:lnTo>
                      <a:pt x="29899" y="13527"/>
                    </a:lnTo>
                    <a:cubicBezTo>
                      <a:pt x="43075" y="5756"/>
                      <a:pt x="80575" y="-6406"/>
                      <a:pt x="86150" y="4067"/>
                    </a:cubicBezTo>
                    <a:cubicBezTo>
                      <a:pt x="91724" y="14540"/>
                      <a:pt x="63852" y="40892"/>
                      <a:pt x="50676" y="48662"/>
                    </a:cubicBezTo>
                    <a:lnTo>
                      <a:pt x="20777" y="66399"/>
                    </a:lnTo>
                    <a:cubicBezTo>
                      <a:pt x="19967" y="63848"/>
                      <a:pt x="18953" y="61348"/>
                      <a:pt x="17737" y="58966"/>
                    </a:cubicBezTo>
                    <a:lnTo>
                      <a:pt x="17737" y="58966"/>
                    </a:lnTo>
                    <a:cubicBezTo>
                      <a:pt x="17247" y="57750"/>
                      <a:pt x="16672" y="56568"/>
                      <a:pt x="16048" y="55419"/>
                    </a:cubicBezTo>
                    <a:cubicBezTo>
                      <a:pt x="14358" y="52210"/>
                      <a:pt x="12669" y="49507"/>
                      <a:pt x="11825" y="47987"/>
                    </a:cubicBezTo>
                    <a:cubicBezTo>
                      <a:pt x="8548" y="41922"/>
                      <a:pt x="4578" y="36247"/>
                      <a:pt x="0" y="31095"/>
                    </a:cubicBezTo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6EE1B190-6EBD-29E6-3DA3-2CBBED5B8A29}"/>
                  </a:ext>
                </a:extLst>
              </p:cNvPr>
              <p:cNvSpPr/>
              <p:nvPr/>
            </p:nvSpPr>
            <p:spPr>
              <a:xfrm>
                <a:off x="14091270" y="7220878"/>
                <a:ext cx="13466" cy="17925"/>
              </a:xfrm>
              <a:custGeom>
                <a:avLst/>
                <a:gdLst>
                  <a:gd name="connsiteX0" fmla="*/ 9460 w 13466"/>
                  <a:gd name="connsiteY0" fmla="*/ 17926 h 17925"/>
                  <a:gd name="connsiteX1" fmla="*/ 12669 w 13466"/>
                  <a:gd name="connsiteY1" fmla="*/ 4074 h 17925"/>
                  <a:gd name="connsiteX2" fmla="*/ 0 w 13466"/>
                  <a:gd name="connsiteY2" fmla="*/ 20 h 17925"/>
                  <a:gd name="connsiteX3" fmla="*/ 9460 w 13466"/>
                  <a:gd name="connsiteY3" fmla="*/ 17926 h 1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6" h="17925">
                    <a:moveTo>
                      <a:pt x="9460" y="17926"/>
                    </a:moveTo>
                    <a:cubicBezTo>
                      <a:pt x="13007" y="12351"/>
                      <a:pt x="14527" y="7453"/>
                      <a:pt x="12669" y="4074"/>
                    </a:cubicBezTo>
                    <a:cubicBezTo>
                      <a:pt x="10811" y="696"/>
                      <a:pt x="6081" y="-149"/>
                      <a:pt x="0" y="20"/>
                    </a:cubicBezTo>
                    <a:cubicBezTo>
                      <a:pt x="6520" y="3500"/>
                      <a:pt x="10253" y="10578"/>
                      <a:pt x="9460" y="179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BFEE5419-449C-1D7A-6F8E-40B794C6570A}"/>
                  </a:ext>
                </a:extLst>
              </p:cNvPr>
              <p:cNvSpPr/>
              <p:nvPr/>
            </p:nvSpPr>
            <p:spPr>
              <a:xfrm>
                <a:off x="13738488" y="7235543"/>
                <a:ext cx="315583" cy="257699"/>
              </a:xfrm>
              <a:custGeom>
                <a:avLst/>
                <a:gdLst>
                  <a:gd name="connsiteX0" fmla="*/ 21867 w 315583"/>
                  <a:gd name="connsiteY0" fmla="*/ 73025 h 257699"/>
                  <a:gd name="connsiteX1" fmla="*/ 414 w 315583"/>
                  <a:gd name="connsiteY1" fmla="*/ 121167 h 257699"/>
                  <a:gd name="connsiteX2" fmla="*/ 76260 w 315583"/>
                  <a:gd name="connsiteY2" fmla="*/ 248196 h 257699"/>
                  <a:gd name="connsiteX3" fmla="*/ 128287 w 315583"/>
                  <a:gd name="connsiteY3" fmla="*/ 252756 h 257699"/>
                  <a:gd name="connsiteX4" fmla="*/ 128287 w 315583"/>
                  <a:gd name="connsiteY4" fmla="*/ 252756 h 257699"/>
                  <a:gd name="connsiteX5" fmla="*/ 314100 w 315583"/>
                  <a:gd name="connsiteY5" fmla="*/ 63397 h 257699"/>
                  <a:gd name="connsiteX6" fmla="*/ 314100 w 315583"/>
                  <a:gd name="connsiteY6" fmla="*/ 63397 h 257699"/>
                  <a:gd name="connsiteX7" fmla="*/ 315451 w 315583"/>
                  <a:gd name="connsiteY7" fmla="*/ 51065 h 257699"/>
                  <a:gd name="connsiteX8" fmla="*/ 287410 w 315583"/>
                  <a:gd name="connsiteY8" fmla="*/ 4105 h 257699"/>
                  <a:gd name="connsiteX9" fmla="*/ 277106 w 315583"/>
                  <a:gd name="connsiteY9" fmla="*/ 896 h 257699"/>
                  <a:gd name="connsiteX10" fmla="*/ 277106 w 315583"/>
                  <a:gd name="connsiteY10" fmla="*/ 896 h 257699"/>
                  <a:gd name="connsiteX11" fmla="*/ 21867 w 315583"/>
                  <a:gd name="connsiteY11" fmla="*/ 73025 h 257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5583" h="257699">
                    <a:moveTo>
                      <a:pt x="21867" y="73025"/>
                    </a:moveTo>
                    <a:cubicBezTo>
                      <a:pt x="6276" y="83802"/>
                      <a:pt x="-2001" y="102367"/>
                      <a:pt x="414" y="121167"/>
                    </a:cubicBezTo>
                    <a:cubicBezTo>
                      <a:pt x="3979" y="173195"/>
                      <a:pt x="32154" y="220391"/>
                      <a:pt x="76260" y="248196"/>
                    </a:cubicBezTo>
                    <a:cubicBezTo>
                      <a:pt x="91513" y="258973"/>
                      <a:pt x="111395" y="260713"/>
                      <a:pt x="128287" y="252756"/>
                    </a:cubicBezTo>
                    <a:lnTo>
                      <a:pt x="128287" y="252756"/>
                    </a:lnTo>
                    <a:cubicBezTo>
                      <a:pt x="174571" y="225054"/>
                      <a:pt x="288086" y="127755"/>
                      <a:pt x="314100" y="63397"/>
                    </a:cubicBezTo>
                    <a:lnTo>
                      <a:pt x="314100" y="63397"/>
                    </a:lnTo>
                    <a:cubicBezTo>
                      <a:pt x="315367" y="59427"/>
                      <a:pt x="315839" y="55221"/>
                      <a:pt x="315451" y="51065"/>
                    </a:cubicBezTo>
                    <a:cubicBezTo>
                      <a:pt x="314117" y="31842"/>
                      <a:pt x="303711" y="14393"/>
                      <a:pt x="287410" y="4105"/>
                    </a:cubicBezTo>
                    <a:cubicBezTo>
                      <a:pt x="284251" y="2298"/>
                      <a:pt x="280738" y="1200"/>
                      <a:pt x="277106" y="896"/>
                    </a:cubicBezTo>
                    <a:lnTo>
                      <a:pt x="277106" y="896"/>
                    </a:lnTo>
                    <a:cubicBezTo>
                      <a:pt x="208693" y="-7550"/>
                      <a:pt x="67813" y="45829"/>
                      <a:pt x="21867" y="7302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9E3CC465-31AF-A90C-3085-CBE6E2A7B1B5}"/>
                  </a:ext>
                </a:extLst>
              </p:cNvPr>
              <p:cNvSpPr/>
              <p:nvPr/>
            </p:nvSpPr>
            <p:spPr>
              <a:xfrm>
                <a:off x="13719307" y="7306217"/>
                <a:ext cx="160150" cy="211137"/>
              </a:xfrm>
              <a:custGeom>
                <a:avLst/>
                <a:gdLst>
                  <a:gd name="connsiteX0" fmla="*/ 0 w 160150"/>
                  <a:gd name="connsiteY0" fmla="*/ 14007 h 211137"/>
                  <a:gd name="connsiteX1" fmla="*/ 10304 w 160150"/>
                  <a:gd name="connsiteY1" fmla="*/ 30899 h 211137"/>
                  <a:gd name="connsiteX2" fmla="*/ 7263 w 160150"/>
                  <a:gd name="connsiteY2" fmla="*/ 54886 h 211137"/>
                  <a:gd name="connsiteX3" fmla="*/ 84460 w 160150"/>
                  <a:gd name="connsiteY3" fmla="*/ 185461 h 211137"/>
                  <a:gd name="connsiteX4" fmla="*/ 106927 w 160150"/>
                  <a:gd name="connsiteY4" fmla="*/ 194245 h 211137"/>
                  <a:gd name="connsiteX5" fmla="*/ 117400 w 160150"/>
                  <a:gd name="connsiteY5" fmla="*/ 211137 h 211137"/>
                  <a:gd name="connsiteX6" fmla="*/ 144765 w 160150"/>
                  <a:gd name="connsiteY6" fmla="*/ 184617 h 211137"/>
                  <a:gd name="connsiteX7" fmla="*/ 144765 w 160150"/>
                  <a:gd name="connsiteY7" fmla="*/ 184617 h 211137"/>
                  <a:gd name="connsiteX8" fmla="*/ 159968 w 160150"/>
                  <a:gd name="connsiteY8" fmla="*/ 140359 h 211137"/>
                  <a:gd name="connsiteX9" fmla="*/ 82602 w 160150"/>
                  <a:gd name="connsiteY9" fmla="*/ 9784 h 211137"/>
                  <a:gd name="connsiteX10" fmla="*/ 36487 w 160150"/>
                  <a:gd name="connsiteY10" fmla="*/ 1676 h 211137"/>
                  <a:gd name="connsiteX11" fmla="*/ 36487 w 160150"/>
                  <a:gd name="connsiteY11" fmla="*/ 1676 h 2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150" h="211137">
                    <a:moveTo>
                      <a:pt x="0" y="14007"/>
                    </a:moveTo>
                    <a:lnTo>
                      <a:pt x="10304" y="30899"/>
                    </a:lnTo>
                    <a:cubicBezTo>
                      <a:pt x="8091" y="38703"/>
                      <a:pt x="7061" y="46777"/>
                      <a:pt x="7263" y="54886"/>
                    </a:cubicBezTo>
                    <a:cubicBezTo>
                      <a:pt x="10912" y="108163"/>
                      <a:pt x="39527" y="156593"/>
                      <a:pt x="84460" y="185461"/>
                    </a:cubicBezTo>
                    <a:cubicBezTo>
                      <a:pt x="91487" y="189448"/>
                      <a:pt x="99055" y="192404"/>
                      <a:pt x="106927" y="194245"/>
                    </a:cubicBezTo>
                    <a:lnTo>
                      <a:pt x="117400" y="211137"/>
                    </a:lnTo>
                    <a:lnTo>
                      <a:pt x="144765" y="184617"/>
                    </a:lnTo>
                    <a:lnTo>
                      <a:pt x="144765" y="184617"/>
                    </a:lnTo>
                    <a:cubicBezTo>
                      <a:pt x="155745" y="172606"/>
                      <a:pt x="161251" y="156576"/>
                      <a:pt x="159968" y="140359"/>
                    </a:cubicBezTo>
                    <a:cubicBezTo>
                      <a:pt x="156555" y="86963"/>
                      <a:pt x="127789" y="38433"/>
                      <a:pt x="82602" y="9784"/>
                    </a:cubicBezTo>
                    <a:cubicBezTo>
                      <a:pt x="69054" y="730"/>
                      <a:pt x="52314" y="-2210"/>
                      <a:pt x="36487" y="1676"/>
                    </a:cubicBezTo>
                    <a:lnTo>
                      <a:pt x="36487" y="1676"/>
                    </a:ln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5E6ABD1A-7B8E-A41A-C57C-7282E0D2BEA3}"/>
                  </a:ext>
                </a:extLst>
              </p:cNvPr>
              <p:cNvSpPr/>
              <p:nvPr/>
            </p:nvSpPr>
            <p:spPr>
              <a:xfrm>
                <a:off x="13714112" y="7306217"/>
                <a:ext cx="160150" cy="211137"/>
              </a:xfrm>
              <a:custGeom>
                <a:avLst/>
                <a:gdLst>
                  <a:gd name="connsiteX0" fmla="*/ 0 w 160150"/>
                  <a:gd name="connsiteY0" fmla="*/ 14007 h 211137"/>
                  <a:gd name="connsiteX1" fmla="*/ 10304 w 160150"/>
                  <a:gd name="connsiteY1" fmla="*/ 30899 h 211137"/>
                  <a:gd name="connsiteX2" fmla="*/ 7263 w 160150"/>
                  <a:gd name="connsiteY2" fmla="*/ 54886 h 211137"/>
                  <a:gd name="connsiteX3" fmla="*/ 84460 w 160150"/>
                  <a:gd name="connsiteY3" fmla="*/ 185461 h 211137"/>
                  <a:gd name="connsiteX4" fmla="*/ 106927 w 160150"/>
                  <a:gd name="connsiteY4" fmla="*/ 194245 h 211137"/>
                  <a:gd name="connsiteX5" fmla="*/ 117400 w 160150"/>
                  <a:gd name="connsiteY5" fmla="*/ 211137 h 211137"/>
                  <a:gd name="connsiteX6" fmla="*/ 144765 w 160150"/>
                  <a:gd name="connsiteY6" fmla="*/ 184617 h 211137"/>
                  <a:gd name="connsiteX7" fmla="*/ 144765 w 160150"/>
                  <a:gd name="connsiteY7" fmla="*/ 184617 h 211137"/>
                  <a:gd name="connsiteX8" fmla="*/ 159968 w 160150"/>
                  <a:gd name="connsiteY8" fmla="*/ 140359 h 211137"/>
                  <a:gd name="connsiteX9" fmla="*/ 82602 w 160150"/>
                  <a:gd name="connsiteY9" fmla="*/ 9784 h 211137"/>
                  <a:gd name="connsiteX10" fmla="*/ 36487 w 160150"/>
                  <a:gd name="connsiteY10" fmla="*/ 1676 h 211137"/>
                  <a:gd name="connsiteX11" fmla="*/ 36487 w 160150"/>
                  <a:gd name="connsiteY11" fmla="*/ 1676 h 2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150" h="211137">
                    <a:moveTo>
                      <a:pt x="0" y="14007"/>
                    </a:moveTo>
                    <a:lnTo>
                      <a:pt x="10304" y="30899"/>
                    </a:lnTo>
                    <a:cubicBezTo>
                      <a:pt x="8091" y="38703"/>
                      <a:pt x="7061" y="46777"/>
                      <a:pt x="7263" y="54886"/>
                    </a:cubicBezTo>
                    <a:cubicBezTo>
                      <a:pt x="10912" y="108163"/>
                      <a:pt x="39527" y="156593"/>
                      <a:pt x="84460" y="185461"/>
                    </a:cubicBezTo>
                    <a:cubicBezTo>
                      <a:pt x="91487" y="189448"/>
                      <a:pt x="99055" y="192404"/>
                      <a:pt x="106927" y="194245"/>
                    </a:cubicBezTo>
                    <a:lnTo>
                      <a:pt x="117400" y="211137"/>
                    </a:lnTo>
                    <a:lnTo>
                      <a:pt x="144765" y="184617"/>
                    </a:lnTo>
                    <a:lnTo>
                      <a:pt x="144765" y="184617"/>
                    </a:lnTo>
                    <a:cubicBezTo>
                      <a:pt x="155745" y="172606"/>
                      <a:pt x="161251" y="156576"/>
                      <a:pt x="159968" y="140359"/>
                    </a:cubicBezTo>
                    <a:cubicBezTo>
                      <a:pt x="156555" y="86963"/>
                      <a:pt x="127789" y="38433"/>
                      <a:pt x="82602" y="9784"/>
                    </a:cubicBezTo>
                    <a:cubicBezTo>
                      <a:pt x="69054" y="730"/>
                      <a:pt x="52314" y="-2210"/>
                      <a:pt x="36487" y="1676"/>
                    </a:cubicBezTo>
                    <a:lnTo>
                      <a:pt x="36487" y="1676"/>
                    </a:lnTo>
                    <a:close/>
                  </a:path>
                </a:pathLst>
              </a:custGeom>
              <a:solidFill>
                <a:schemeClr val="bg1">
                  <a:alpha val="15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8506B8CB-42C8-D653-F6BC-15B4A93365AD}"/>
                  </a:ext>
                </a:extLst>
              </p:cNvPr>
              <p:cNvSpPr/>
              <p:nvPr/>
            </p:nvSpPr>
            <p:spPr>
              <a:xfrm>
                <a:off x="12961478" y="7318694"/>
                <a:ext cx="891980" cy="640583"/>
              </a:xfrm>
              <a:custGeom>
                <a:avLst/>
                <a:gdLst>
                  <a:gd name="connsiteX0" fmla="*/ 389 w 891980"/>
                  <a:gd name="connsiteY0" fmla="*/ 488021 h 640583"/>
                  <a:gd name="connsiteX1" fmla="*/ 84849 w 891980"/>
                  <a:gd name="connsiteY1" fmla="*/ 629914 h 640583"/>
                  <a:gd name="connsiteX2" fmla="*/ 143295 w 891980"/>
                  <a:gd name="connsiteY2" fmla="*/ 634982 h 640583"/>
                  <a:gd name="connsiteX3" fmla="*/ 867965 w 891980"/>
                  <a:gd name="connsiteY3" fmla="*/ 206092 h 640583"/>
                  <a:gd name="connsiteX4" fmla="*/ 891614 w 891980"/>
                  <a:gd name="connsiteY4" fmla="*/ 152544 h 640583"/>
                  <a:gd name="connsiteX5" fmla="*/ 807153 w 891980"/>
                  <a:gd name="connsiteY5" fmla="*/ 10651 h 640583"/>
                  <a:gd name="connsiteX6" fmla="*/ 748876 w 891980"/>
                  <a:gd name="connsiteY6" fmla="*/ 5584 h 640583"/>
                  <a:gd name="connsiteX7" fmla="*/ 23868 w 891980"/>
                  <a:gd name="connsiteY7" fmla="*/ 434642 h 640583"/>
                  <a:gd name="connsiteX8" fmla="*/ 389 w 891980"/>
                  <a:gd name="connsiteY8" fmla="*/ 488021 h 64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80" h="640583">
                    <a:moveTo>
                      <a:pt x="389" y="488021"/>
                    </a:moveTo>
                    <a:cubicBezTo>
                      <a:pt x="4240" y="546096"/>
                      <a:pt x="35642" y="598833"/>
                      <a:pt x="84849" y="629914"/>
                    </a:cubicBezTo>
                    <a:cubicBezTo>
                      <a:pt x="101994" y="642043"/>
                      <a:pt x="124325" y="643969"/>
                      <a:pt x="143295" y="634982"/>
                    </a:cubicBezTo>
                    <a:lnTo>
                      <a:pt x="867965" y="206092"/>
                    </a:lnTo>
                    <a:cubicBezTo>
                      <a:pt x="884924" y="193812"/>
                      <a:pt x="893962" y="173356"/>
                      <a:pt x="891614" y="152544"/>
                    </a:cubicBezTo>
                    <a:cubicBezTo>
                      <a:pt x="887644" y="94504"/>
                      <a:pt x="856292" y="41817"/>
                      <a:pt x="807153" y="10651"/>
                    </a:cubicBezTo>
                    <a:cubicBezTo>
                      <a:pt x="790076" y="-1444"/>
                      <a:pt x="767795" y="-3386"/>
                      <a:pt x="748876" y="5584"/>
                    </a:cubicBezTo>
                    <a:lnTo>
                      <a:pt x="23868" y="434642"/>
                    </a:lnTo>
                    <a:cubicBezTo>
                      <a:pt x="6943" y="446872"/>
                      <a:pt x="-2027" y="467295"/>
                      <a:pt x="389" y="48802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29984B0F-F369-99F9-CCC1-2FE296C6AE94}"/>
                  </a:ext>
                </a:extLst>
              </p:cNvPr>
              <p:cNvSpPr/>
              <p:nvPr/>
            </p:nvSpPr>
            <p:spPr>
              <a:xfrm>
                <a:off x="12961478" y="7318694"/>
                <a:ext cx="891980" cy="640583"/>
              </a:xfrm>
              <a:custGeom>
                <a:avLst/>
                <a:gdLst>
                  <a:gd name="connsiteX0" fmla="*/ 389 w 891980"/>
                  <a:gd name="connsiteY0" fmla="*/ 488021 h 640583"/>
                  <a:gd name="connsiteX1" fmla="*/ 84849 w 891980"/>
                  <a:gd name="connsiteY1" fmla="*/ 629914 h 640583"/>
                  <a:gd name="connsiteX2" fmla="*/ 143295 w 891980"/>
                  <a:gd name="connsiteY2" fmla="*/ 634982 h 640583"/>
                  <a:gd name="connsiteX3" fmla="*/ 867965 w 891980"/>
                  <a:gd name="connsiteY3" fmla="*/ 206092 h 640583"/>
                  <a:gd name="connsiteX4" fmla="*/ 891614 w 891980"/>
                  <a:gd name="connsiteY4" fmla="*/ 152544 h 640583"/>
                  <a:gd name="connsiteX5" fmla="*/ 807153 w 891980"/>
                  <a:gd name="connsiteY5" fmla="*/ 10651 h 640583"/>
                  <a:gd name="connsiteX6" fmla="*/ 748876 w 891980"/>
                  <a:gd name="connsiteY6" fmla="*/ 5584 h 640583"/>
                  <a:gd name="connsiteX7" fmla="*/ 23868 w 891980"/>
                  <a:gd name="connsiteY7" fmla="*/ 434642 h 640583"/>
                  <a:gd name="connsiteX8" fmla="*/ 389 w 891980"/>
                  <a:gd name="connsiteY8" fmla="*/ 488021 h 64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80" h="640583">
                    <a:moveTo>
                      <a:pt x="389" y="488021"/>
                    </a:moveTo>
                    <a:cubicBezTo>
                      <a:pt x="4240" y="546096"/>
                      <a:pt x="35642" y="598833"/>
                      <a:pt x="84849" y="629914"/>
                    </a:cubicBezTo>
                    <a:cubicBezTo>
                      <a:pt x="101994" y="642043"/>
                      <a:pt x="124325" y="643969"/>
                      <a:pt x="143295" y="634982"/>
                    </a:cubicBezTo>
                    <a:lnTo>
                      <a:pt x="867965" y="206092"/>
                    </a:lnTo>
                    <a:cubicBezTo>
                      <a:pt x="884924" y="193812"/>
                      <a:pt x="893962" y="173356"/>
                      <a:pt x="891614" y="152544"/>
                    </a:cubicBezTo>
                    <a:cubicBezTo>
                      <a:pt x="887644" y="94504"/>
                      <a:pt x="856292" y="41817"/>
                      <a:pt x="807153" y="10651"/>
                    </a:cubicBezTo>
                    <a:cubicBezTo>
                      <a:pt x="790076" y="-1444"/>
                      <a:pt x="767795" y="-3386"/>
                      <a:pt x="748876" y="5584"/>
                    </a:cubicBezTo>
                    <a:lnTo>
                      <a:pt x="23868" y="434642"/>
                    </a:lnTo>
                    <a:cubicBezTo>
                      <a:pt x="6943" y="446872"/>
                      <a:pt x="-2027" y="467295"/>
                      <a:pt x="389" y="488021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89F79938-1AE0-E0A0-04F1-8DD15FDC60B1}"/>
                  </a:ext>
                </a:extLst>
              </p:cNvPr>
              <p:cNvSpPr/>
              <p:nvPr/>
            </p:nvSpPr>
            <p:spPr>
              <a:xfrm>
                <a:off x="12960571" y="7747123"/>
                <a:ext cx="168033" cy="212953"/>
              </a:xfrm>
              <a:custGeom>
                <a:avLst/>
                <a:gdLst>
                  <a:gd name="connsiteX0" fmla="*/ 167007 w 168033"/>
                  <a:gd name="connsiteY0" fmla="*/ 153005 h 212953"/>
                  <a:gd name="connsiteX1" fmla="*/ 82547 w 168033"/>
                  <a:gd name="connsiteY1" fmla="*/ 11281 h 212953"/>
                  <a:gd name="connsiteX2" fmla="*/ 11279 w 168033"/>
                  <a:gd name="connsiteY2" fmla="*/ 18815 h 212953"/>
                  <a:gd name="connsiteX3" fmla="*/ 789 w 168033"/>
                  <a:gd name="connsiteY3" fmla="*/ 59592 h 212953"/>
                  <a:gd name="connsiteX4" fmla="*/ 85249 w 168033"/>
                  <a:gd name="connsiteY4" fmla="*/ 201485 h 212953"/>
                  <a:gd name="connsiteX5" fmla="*/ 156568 w 168033"/>
                  <a:gd name="connsiteY5" fmla="*/ 194374 h 212953"/>
                  <a:gd name="connsiteX6" fmla="*/ 167176 w 168033"/>
                  <a:gd name="connsiteY6" fmla="*/ 153005 h 21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33" h="212953">
                    <a:moveTo>
                      <a:pt x="167007" y="153005"/>
                    </a:moveTo>
                    <a:cubicBezTo>
                      <a:pt x="163155" y="94964"/>
                      <a:pt x="131753" y="42294"/>
                      <a:pt x="82547" y="11281"/>
                    </a:cubicBezTo>
                    <a:cubicBezTo>
                      <a:pt x="60789" y="-6321"/>
                      <a:pt x="28881" y="-2959"/>
                      <a:pt x="11279" y="18815"/>
                    </a:cubicBezTo>
                    <a:cubicBezTo>
                      <a:pt x="2039" y="30234"/>
                      <a:pt x="-1795" y="45116"/>
                      <a:pt x="789" y="59592"/>
                    </a:cubicBezTo>
                    <a:cubicBezTo>
                      <a:pt x="4641" y="117667"/>
                      <a:pt x="36043" y="170404"/>
                      <a:pt x="85249" y="201485"/>
                    </a:cubicBezTo>
                    <a:cubicBezTo>
                      <a:pt x="106905" y="219222"/>
                      <a:pt x="138831" y="216029"/>
                      <a:pt x="156568" y="194374"/>
                    </a:cubicBezTo>
                    <a:cubicBezTo>
                      <a:pt x="166027" y="182819"/>
                      <a:pt x="169913" y="167684"/>
                      <a:pt x="167176" y="15300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5BA53899-79A0-C47D-D83D-D396FE20578A}"/>
                  </a:ext>
                </a:extLst>
              </p:cNvPr>
              <p:cNvSpPr/>
              <p:nvPr/>
            </p:nvSpPr>
            <p:spPr>
              <a:xfrm>
                <a:off x="12907763" y="7716869"/>
                <a:ext cx="253396" cy="281076"/>
              </a:xfrm>
              <a:custGeom>
                <a:avLst/>
                <a:gdLst>
                  <a:gd name="connsiteX0" fmla="*/ 8 w 253396"/>
                  <a:gd name="connsiteY0" fmla="*/ 105089 h 281076"/>
                  <a:gd name="connsiteX1" fmla="*/ 96799 w 253396"/>
                  <a:gd name="connsiteY1" fmla="*/ 268773 h 281076"/>
                  <a:gd name="connsiteX2" fmla="*/ 164367 w 253396"/>
                  <a:gd name="connsiteY2" fmla="*/ 274686 h 281076"/>
                  <a:gd name="connsiteX3" fmla="*/ 226192 w 253396"/>
                  <a:gd name="connsiteY3" fmla="*/ 238030 h 281076"/>
                  <a:gd name="connsiteX4" fmla="*/ 253389 w 253396"/>
                  <a:gd name="connsiteY4" fmla="*/ 176205 h 281076"/>
                  <a:gd name="connsiteX5" fmla="*/ 156597 w 253396"/>
                  <a:gd name="connsiteY5" fmla="*/ 12521 h 281076"/>
                  <a:gd name="connsiteX6" fmla="*/ 89029 w 253396"/>
                  <a:gd name="connsiteY6" fmla="*/ 6609 h 281076"/>
                  <a:gd name="connsiteX7" fmla="*/ 27373 w 253396"/>
                  <a:gd name="connsiteY7" fmla="*/ 43096 h 281076"/>
                  <a:gd name="connsiteX8" fmla="*/ 8 w 253396"/>
                  <a:gd name="connsiteY8" fmla="*/ 105089 h 2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396" h="281076">
                    <a:moveTo>
                      <a:pt x="8" y="105089"/>
                    </a:moveTo>
                    <a:cubicBezTo>
                      <a:pt x="4248" y="171982"/>
                      <a:pt x="40227" y="232827"/>
                      <a:pt x="96799" y="268773"/>
                    </a:cubicBezTo>
                    <a:cubicBezTo>
                      <a:pt x="116630" y="282726"/>
                      <a:pt x="142408" y="284973"/>
                      <a:pt x="164367" y="274686"/>
                    </a:cubicBezTo>
                    <a:lnTo>
                      <a:pt x="226192" y="238030"/>
                    </a:lnTo>
                    <a:cubicBezTo>
                      <a:pt x="243084" y="228063"/>
                      <a:pt x="253726" y="206611"/>
                      <a:pt x="253389" y="176205"/>
                    </a:cubicBezTo>
                    <a:cubicBezTo>
                      <a:pt x="249064" y="109329"/>
                      <a:pt x="213118" y="48535"/>
                      <a:pt x="156597" y="12521"/>
                    </a:cubicBezTo>
                    <a:cubicBezTo>
                      <a:pt x="130076" y="-2344"/>
                      <a:pt x="105921" y="-3527"/>
                      <a:pt x="89029" y="6609"/>
                    </a:cubicBezTo>
                    <a:lnTo>
                      <a:pt x="27373" y="43096"/>
                    </a:lnTo>
                    <a:cubicBezTo>
                      <a:pt x="10481" y="53230"/>
                      <a:pt x="-330" y="74684"/>
                      <a:pt x="8" y="10508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" name="Forma Livre: Forma 280">
                <a:extLst>
                  <a:ext uri="{FF2B5EF4-FFF2-40B4-BE49-F238E27FC236}">
                    <a16:creationId xmlns:a16="http://schemas.microsoft.com/office/drawing/2014/main" id="{2BAC0D73-6EFA-188F-8D54-C0506E4B26F2}"/>
                  </a:ext>
                </a:extLst>
              </p:cNvPr>
              <p:cNvSpPr/>
              <p:nvPr/>
            </p:nvSpPr>
            <p:spPr>
              <a:xfrm>
                <a:off x="12907764" y="7722065"/>
                <a:ext cx="253396" cy="281076"/>
              </a:xfrm>
              <a:custGeom>
                <a:avLst/>
                <a:gdLst>
                  <a:gd name="connsiteX0" fmla="*/ 8 w 253396"/>
                  <a:gd name="connsiteY0" fmla="*/ 105089 h 281076"/>
                  <a:gd name="connsiteX1" fmla="*/ 96799 w 253396"/>
                  <a:gd name="connsiteY1" fmla="*/ 268773 h 281076"/>
                  <a:gd name="connsiteX2" fmla="*/ 164367 w 253396"/>
                  <a:gd name="connsiteY2" fmla="*/ 274686 h 281076"/>
                  <a:gd name="connsiteX3" fmla="*/ 226192 w 253396"/>
                  <a:gd name="connsiteY3" fmla="*/ 238030 h 281076"/>
                  <a:gd name="connsiteX4" fmla="*/ 253389 w 253396"/>
                  <a:gd name="connsiteY4" fmla="*/ 176205 h 281076"/>
                  <a:gd name="connsiteX5" fmla="*/ 156597 w 253396"/>
                  <a:gd name="connsiteY5" fmla="*/ 12521 h 281076"/>
                  <a:gd name="connsiteX6" fmla="*/ 89029 w 253396"/>
                  <a:gd name="connsiteY6" fmla="*/ 6609 h 281076"/>
                  <a:gd name="connsiteX7" fmla="*/ 27373 w 253396"/>
                  <a:gd name="connsiteY7" fmla="*/ 43096 h 281076"/>
                  <a:gd name="connsiteX8" fmla="*/ 8 w 253396"/>
                  <a:gd name="connsiteY8" fmla="*/ 105089 h 2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396" h="281076">
                    <a:moveTo>
                      <a:pt x="8" y="105089"/>
                    </a:moveTo>
                    <a:cubicBezTo>
                      <a:pt x="4248" y="171982"/>
                      <a:pt x="40227" y="232827"/>
                      <a:pt x="96799" y="268773"/>
                    </a:cubicBezTo>
                    <a:cubicBezTo>
                      <a:pt x="116630" y="282726"/>
                      <a:pt x="142408" y="284973"/>
                      <a:pt x="164367" y="274686"/>
                    </a:cubicBezTo>
                    <a:lnTo>
                      <a:pt x="226192" y="238030"/>
                    </a:lnTo>
                    <a:cubicBezTo>
                      <a:pt x="243084" y="228063"/>
                      <a:pt x="253726" y="206611"/>
                      <a:pt x="253389" y="176205"/>
                    </a:cubicBezTo>
                    <a:cubicBezTo>
                      <a:pt x="249064" y="109329"/>
                      <a:pt x="213118" y="48535"/>
                      <a:pt x="156597" y="12521"/>
                    </a:cubicBezTo>
                    <a:cubicBezTo>
                      <a:pt x="130076" y="-2344"/>
                      <a:pt x="105921" y="-3527"/>
                      <a:pt x="89029" y="6609"/>
                    </a:cubicBezTo>
                    <a:lnTo>
                      <a:pt x="27373" y="43096"/>
                    </a:lnTo>
                    <a:cubicBezTo>
                      <a:pt x="10481" y="53230"/>
                      <a:pt x="-330" y="74684"/>
                      <a:pt x="8" y="105089"/>
                    </a:cubicBezTo>
                    <a:close/>
                  </a:path>
                </a:pathLst>
              </a:custGeom>
              <a:solidFill>
                <a:srgbClr val="FFFFFF">
                  <a:alpha val="3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0AD366FF-9CEB-8E6B-264B-DFA77BB8F245}"/>
                  </a:ext>
                </a:extLst>
              </p:cNvPr>
              <p:cNvSpPr/>
              <p:nvPr/>
            </p:nvSpPr>
            <p:spPr>
              <a:xfrm>
                <a:off x="12902399" y="7758832"/>
                <a:ext cx="191403" cy="244309"/>
              </a:xfrm>
              <a:custGeom>
                <a:avLst/>
                <a:gdLst>
                  <a:gd name="connsiteX0" fmla="*/ 191395 w 191403"/>
                  <a:gd name="connsiteY0" fmla="*/ 176094 h 244309"/>
                  <a:gd name="connsiteX1" fmla="*/ 94604 w 191403"/>
                  <a:gd name="connsiteY1" fmla="*/ 12410 h 244309"/>
                  <a:gd name="connsiteX2" fmla="*/ 27035 w 191403"/>
                  <a:gd name="connsiteY2" fmla="*/ 6329 h 244309"/>
                  <a:gd name="connsiteX3" fmla="*/ 8 w 191403"/>
                  <a:gd name="connsiteY3" fmla="*/ 68323 h 244309"/>
                  <a:gd name="connsiteX4" fmla="*/ 96800 w 191403"/>
                  <a:gd name="connsiteY4" fmla="*/ 232007 h 244309"/>
                  <a:gd name="connsiteX5" fmla="*/ 164368 w 191403"/>
                  <a:gd name="connsiteY5" fmla="*/ 237919 h 244309"/>
                  <a:gd name="connsiteX6" fmla="*/ 191395 w 191403"/>
                  <a:gd name="connsiteY6" fmla="*/ 176094 h 2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403" h="244309">
                    <a:moveTo>
                      <a:pt x="191395" y="176094"/>
                    </a:moveTo>
                    <a:cubicBezTo>
                      <a:pt x="187155" y="109202"/>
                      <a:pt x="151175" y="48356"/>
                      <a:pt x="94604" y="12410"/>
                    </a:cubicBezTo>
                    <a:cubicBezTo>
                      <a:pt x="74806" y="-1594"/>
                      <a:pt x="49012" y="-3925"/>
                      <a:pt x="27035" y="6329"/>
                    </a:cubicBezTo>
                    <a:cubicBezTo>
                      <a:pt x="10143" y="16464"/>
                      <a:pt x="-330" y="37917"/>
                      <a:pt x="8" y="68323"/>
                    </a:cubicBezTo>
                    <a:cubicBezTo>
                      <a:pt x="4248" y="135215"/>
                      <a:pt x="40228" y="196061"/>
                      <a:pt x="96800" y="232007"/>
                    </a:cubicBezTo>
                    <a:cubicBezTo>
                      <a:pt x="116631" y="245959"/>
                      <a:pt x="142408" y="248207"/>
                      <a:pt x="164368" y="237919"/>
                    </a:cubicBezTo>
                    <a:cubicBezTo>
                      <a:pt x="181429" y="227784"/>
                      <a:pt x="191733" y="206331"/>
                      <a:pt x="191395" y="17609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AF728B5B-B966-1665-655E-F2FC137783B3}"/>
                  </a:ext>
                </a:extLst>
              </p:cNvPr>
              <p:cNvSpPr/>
              <p:nvPr/>
            </p:nvSpPr>
            <p:spPr>
              <a:xfrm>
                <a:off x="12090908" y="7767950"/>
                <a:ext cx="991525" cy="714056"/>
              </a:xfrm>
              <a:custGeom>
                <a:avLst/>
                <a:gdLst>
                  <a:gd name="connsiteX0" fmla="*/ 510 w 991525"/>
                  <a:gd name="connsiteY0" fmla="*/ 542824 h 714056"/>
                  <a:gd name="connsiteX1" fmla="*/ 94768 w 991525"/>
                  <a:gd name="connsiteY1" fmla="*/ 702116 h 714056"/>
                  <a:gd name="connsiteX2" fmla="*/ 160309 w 991525"/>
                  <a:gd name="connsiteY2" fmla="*/ 707860 h 714056"/>
                  <a:gd name="connsiteX3" fmla="*/ 963865 w 991525"/>
                  <a:gd name="connsiteY3" fmla="*/ 232348 h 714056"/>
                  <a:gd name="connsiteX4" fmla="*/ 991061 w 991525"/>
                  <a:gd name="connsiteY4" fmla="*/ 171199 h 714056"/>
                  <a:gd name="connsiteX5" fmla="*/ 896803 w 991525"/>
                  <a:gd name="connsiteY5" fmla="*/ 12075 h 714056"/>
                  <a:gd name="connsiteX6" fmla="*/ 831431 w 991525"/>
                  <a:gd name="connsiteY6" fmla="*/ 6332 h 714056"/>
                  <a:gd name="connsiteX7" fmla="*/ 27031 w 991525"/>
                  <a:gd name="connsiteY7" fmla="*/ 482013 h 714056"/>
                  <a:gd name="connsiteX8" fmla="*/ 510 w 991525"/>
                  <a:gd name="connsiteY8" fmla="*/ 542824 h 7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525" h="714056">
                    <a:moveTo>
                      <a:pt x="510" y="542824"/>
                    </a:moveTo>
                    <a:cubicBezTo>
                      <a:pt x="4818" y="607892"/>
                      <a:pt x="39818" y="667032"/>
                      <a:pt x="94768" y="702116"/>
                    </a:cubicBezTo>
                    <a:cubicBezTo>
                      <a:pt x="114008" y="715647"/>
                      <a:pt x="139008" y="717843"/>
                      <a:pt x="160309" y="707860"/>
                    </a:cubicBezTo>
                    <a:lnTo>
                      <a:pt x="963865" y="232348"/>
                    </a:lnTo>
                    <a:cubicBezTo>
                      <a:pt x="983459" y="218496"/>
                      <a:pt x="993916" y="195034"/>
                      <a:pt x="991061" y="171199"/>
                    </a:cubicBezTo>
                    <a:cubicBezTo>
                      <a:pt x="986855" y="106147"/>
                      <a:pt x="951838" y="47009"/>
                      <a:pt x="896803" y="12075"/>
                    </a:cubicBezTo>
                    <a:cubicBezTo>
                      <a:pt x="877698" y="-1641"/>
                      <a:pt x="852630" y="-3837"/>
                      <a:pt x="831431" y="6332"/>
                    </a:cubicBezTo>
                    <a:lnTo>
                      <a:pt x="27031" y="482013"/>
                    </a:lnTo>
                    <a:cubicBezTo>
                      <a:pt x="7706" y="495881"/>
                      <a:pt x="-2463" y="519226"/>
                      <a:pt x="510" y="5428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7ED2B22F-0D07-0095-B94D-C16004998F12}"/>
                  </a:ext>
                </a:extLst>
              </p:cNvPr>
              <p:cNvSpPr/>
              <p:nvPr/>
            </p:nvSpPr>
            <p:spPr>
              <a:xfrm>
                <a:off x="12084639" y="7767656"/>
                <a:ext cx="991525" cy="714056"/>
              </a:xfrm>
              <a:custGeom>
                <a:avLst/>
                <a:gdLst>
                  <a:gd name="connsiteX0" fmla="*/ 510 w 991525"/>
                  <a:gd name="connsiteY0" fmla="*/ 542824 h 714056"/>
                  <a:gd name="connsiteX1" fmla="*/ 94768 w 991525"/>
                  <a:gd name="connsiteY1" fmla="*/ 702116 h 714056"/>
                  <a:gd name="connsiteX2" fmla="*/ 160309 w 991525"/>
                  <a:gd name="connsiteY2" fmla="*/ 707860 h 714056"/>
                  <a:gd name="connsiteX3" fmla="*/ 963865 w 991525"/>
                  <a:gd name="connsiteY3" fmla="*/ 232348 h 714056"/>
                  <a:gd name="connsiteX4" fmla="*/ 991061 w 991525"/>
                  <a:gd name="connsiteY4" fmla="*/ 171199 h 714056"/>
                  <a:gd name="connsiteX5" fmla="*/ 896803 w 991525"/>
                  <a:gd name="connsiteY5" fmla="*/ 12075 h 714056"/>
                  <a:gd name="connsiteX6" fmla="*/ 831431 w 991525"/>
                  <a:gd name="connsiteY6" fmla="*/ 6332 h 714056"/>
                  <a:gd name="connsiteX7" fmla="*/ 27031 w 991525"/>
                  <a:gd name="connsiteY7" fmla="*/ 482013 h 714056"/>
                  <a:gd name="connsiteX8" fmla="*/ 510 w 991525"/>
                  <a:gd name="connsiteY8" fmla="*/ 542824 h 7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525" h="714056">
                    <a:moveTo>
                      <a:pt x="510" y="542824"/>
                    </a:moveTo>
                    <a:cubicBezTo>
                      <a:pt x="4818" y="607892"/>
                      <a:pt x="39818" y="667032"/>
                      <a:pt x="94768" y="702116"/>
                    </a:cubicBezTo>
                    <a:cubicBezTo>
                      <a:pt x="114008" y="715647"/>
                      <a:pt x="139008" y="717843"/>
                      <a:pt x="160309" y="707860"/>
                    </a:cubicBezTo>
                    <a:lnTo>
                      <a:pt x="963865" y="232348"/>
                    </a:lnTo>
                    <a:cubicBezTo>
                      <a:pt x="983459" y="218496"/>
                      <a:pt x="993916" y="195034"/>
                      <a:pt x="991061" y="171199"/>
                    </a:cubicBezTo>
                    <a:cubicBezTo>
                      <a:pt x="986855" y="106147"/>
                      <a:pt x="951838" y="47009"/>
                      <a:pt x="896803" y="12075"/>
                    </a:cubicBezTo>
                    <a:cubicBezTo>
                      <a:pt x="877698" y="-1641"/>
                      <a:pt x="852630" y="-3837"/>
                      <a:pt x="831431" y="6332"/>
                    </a:cubicBezTo>
                    <a:lnTo>
                      <a:pt x="27031" y="482013"/>
                    </a:lnTo>
                    <a:cubicBezTo>
                      <a:pt x="7706" y="495881"/>
                      <a:pt x="-2463" y="519226"/>
                      <a:pt x="510" y="542824"/>
                    </a:cubicBezTo>
                    <a:close/>
                  </a:path>
                </a:pathLst>
              </a:custGeom>
              <a:solidFill>
                <a:srgbClr val="FFFFFF">
                  <a:alpha val="3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2C827AED-14BA-7656-8EE9-368DA7582AA1}"/>
                  </a:ext>
                </a:extLst>
              </p:cNvPr>
              <p:cNvSpPr/>
              <p:nvPr/>
            </p:nvSpPr>
            <p:spPr>
              <a:xfrm>
                <a:off x="12057690" y="8243704"/>
                <a:ext cx="220317" cy="247386"/>
              </a:xfrm>
              <a:custGeom>
                <a:avLst/>
                <a:gdLst>
                  <a:gd name="connsiteX0" fmla="*/ 60249 w 220317"/>
                  <a:gd name="connsiteY0" fmla="*/ 6258 h 247386"/>
                  <a:gd name="connsiteX1" fmla="*/ 20739 w 220317"/>
                  <a:gd name="connsiteY1" fmla="*/ 187139 h 247386"/>
                  <a:gd name="connsiteX2" fmla="*/ 193528 w 220317"/>
                  <a:gd name="connsiteY2" fmla="*/ 231430 h 247386"/>
                  <a:gd name="connsiteX3" fmla="*/ 193528 w 220317"/>
                  <a:gd name="connsiteY3" fmla="*/ 231430 h 247386"/>
                  <a:gd name="connsiteX4" fmla="*/ 219879 w 220317"/>
                  <a:gd name="connsiteY4" fmla="*/ 171294 h 247386"/>
                  <a:gd name="connsiteX5" fmla="*/ 125621 w 220317"/>
                  <a:gd name="connsiteY5" fmla="*/ 12002 h 247386"/>
                  <a:gd name="connsiteX6" fmla="*/ 60249 w 220317"/>
                  <a:gd name="connsiteY6" fmla="*/ 6258 h 24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317" h="247386">
                    <a:moveTo>
                      <a:pt x="60249" y="6258"/>
                    </a:moveTo>
                    <a:cubicBezTo>
                      <a:pt x="-613" y="45296"/>
                      <a:pt x="-18299" y="126277"/>
                      <a:pt x="20739" y="187139"/>
                    </a:cubicBezTo>
                    <a:cubicBezTo>
                      <a:pt x="57800" y="244926"/>
                      <a:pt x="133223" y="264268"/>
                      <a:pt x="193528" y="231430"/>
                    </a:cubicBezTo>
                    <a:lnTo>
                      <a:pt x="193528" y="231430"/>
                    </a:lnTo>
                    <a:cubicBezTo>
                      <a:pt x="212531" y="217612"/>
                      <a:pt x="222599" y="194622"/>
                      <a:pt x="219879" y="171294"/>
                    </a:cubicBezTo>
                    <a:cubicBezTo>
                      <a:pt x="215740" y="106175"/>
                      <a:pt x="180706" y="46985"/>
                      <a:pt x="125621" y="12002"/>
                    </a:cubicBezTo>
                    <a:cubicBezTo>
                      <a:pt x="106483" y="-1613"/>
                      <a:pt x="81466" y="-3809"/>
                      <a:pt x="60249" y="625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EDFDBA66-A235-E6D2-FD1E-909363A8657B}"/>
                  </a:ext>
                </a:extLst>
              </p:cNvPr>
              <p:cNvSpPr/>
              <p:nvPr/>
            </p:nvSpPr>
            <p:spPr>
              <a:xfrm>
                <a:off x="12413550" y="8043962"/>
                <a:ext cx="597266" cy="414955"/>
              </a:xfrm>
              <a:custGeom>
                <a:avLst/>
                <a:gdLst>
                  <a:gd name="connsiteX0" fmla="*/ 24663 w 597266"/>
                  <a:gd name="connsiteY0" fmla="*/ 414955 h 414955"/>
                  <a:gd name="connsiteX1" fmla="*/ 0 w 597266"/>
                  <a:gd name="connsiteY1" fmla="*/ 400597 h 414955"/>
                  <a:gd name="connsiteX2" fmla="*/ 0 w 597266"/>
                  <a:gd name="connsiteY2" fmla="*/ 307522 h 414955"/>
                  <a:gd name="connsiteX3" fmla="*/ 529566 w 597266"/>
                  <a:gd name="connsiteY3" fmla="*/ 5999 h 414955"/>
                  <a:gd name="connsiteX4" fmla="*/ 561154 w 597266"/>
                  <a:gd name="connsiteY4" fmla="*/ 2789 h 414955"/>
                  <a:gd name="connsiteX5" fmla="*/ 585648 w 597266"/>
                  <a:gd name="connsiteY5" fmla="*/ 17147 h 414955"/>
                  <a:gd name="connsiteX6" fmla="*/ 597135 w 597266"/>
                  <a:gd name="connsiteY6" fmla="*/ 42316 h 414955"/>
                  <a:gd name="connsiteX7" fmla="*/ 553722 w 597266"/>
                  <a:gd name="connsiteY7" fmla="*/ 113432 h 41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7266" h="414955">
                    <a:moveTo>
                      <a:pt x="24663" y="414955"/>
                    </a:moveTo>
                    <a:lnTo>
                      <a:pt x="0" y="400597"/>
                    </a:lnTo>
                    <a:lnTo>
                      <a:pt x="0" y="307522"/>
                    </a:lnTo>
                    <a:lnTo>
                      <a:pt x="529566" y="5999"/>
                    </a:lnTo>
                    <a:cubicBezTo>
                      <a:pt x="538773" y="-640"/>
                      <a:pt x="550799" y="-1856"/>
                      <a:pt x="561154" y="2789"/>
                    </a:cubicBezTo>
                    <a:lnTo>
                      <a:pt x="585648" y="17147"/>
                    </a:lnTo>
                    <a:cubicBezTo>
                      <a:pt x="593722" y="22857"/>
                      <a:pt x="598098" y="32469"/>
                      <a:pt x="597135" y="42316"/>
                    </a:cubicBezTo>
                    <a:cubicBezTo>
                      <a:pt x="594786" y="71573"/>
                      <a:pt x="578672" y="97959"/>
                      <a:pt x="553722" y="1134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3903407A-C4F5-F632-770F-D749B8E862A6}"/>
                  </a:ext>
                </a:extLst>
              </p:cNvPr>
              <p:cNvSpPr/>
              <p:nvPr/>
            </p:nvSpPr>
            <p:spPr>
              <a:xfrm>
                <a:off x="12438213" y="8058174"/>
                <a:ext cx="572979" cy="400743"/>
              </a:xfrm>
              <a:custGeom>
                <a:avLst/>
                <a:gdLst>
                  <a:gd name="connsiteX0" fmla="*/ 530073 w 572979"/>
                  <a:gd name="connsiteY0" fmla="*/ 6145 h 400743"/>
                  <a:gd name="connsiteX1" fmla="*/ 572979 w 572979"/>
                  <a:gd name="connsiteY1" fmla="*/ 28104 h 400743"/>
                  <a:gd name="connsiteX2" fmla="*/ 529566 w 572979"/>
                  <a:gd name="connsiteY2" fmla="*/ 99220 h 400743"/>
                  <a:gd name="connsiteX3" fmla="*/ 0 w 572979"/>
                  <a:gd name="connsiteY3" fmla="*/ 400743 h 400743"/>
                  <a:gd name="connsiteX4" fmla="*/ 0 w 572979"/>
                  <a:gd name="connsiteY4" fmla="*/ 307668 h 40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979" h="400743">
                    <a:moveTo>
                      <a:pt x="530073" y="6145"/>
                    </a:moveTo>
                    <a:cubicBezTo>
                      <a:pt x="553891" y="-7538"/>
                      <a:pt x="573148" y="2429"/>
                      <a:pt x="572979" y="28104"/>
                    </a:cubicBezTo>
                    <a:cubicBezTo>
                      <a:pt x="570631" y="57361"/>
                      <a:pt x="554516" y="83747"/>
                      <a:pt x="529566" y="99220"/>
                    </a:cubicBezTo>
                    <a:lnTo>
                      <a:pt x="0" y="400743"/>
                    </a:lnTo>
                    <a:lnTo>
                      <a:pt x="0" y="307668"/>
                    </a:ln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45C46CF1-289D-EB6D-8A10-2AC8507805E4}"/>
                  </a:ext>
                </a:extLst>
              </p:cNvPr>
              <p:cNvSpPr/>
              <p:nvPr/>
            </p:nvSpPr>
            <p:spPr>
              <a:xfrm>
                <a:off x="12357807" y="8318713"/>
                <a:ext cx="80912" cy="140203"/>
              </a:xfrm>
              <a:custGeom>
                <a:avLst/>
                <a:gdLst>
                  <a:gd name="connsiteX0" fmla="*/ 676 w 80912"/>
                  <a:gd name="connsiteY0" fmla="*/ 0 h 140203"/>
                  <a:gd name="connsiteX1" fmla="*/ 80913 w 80912"/>
                  <a:gd name="connsiteY1" fmla="*/ 47129 h 140203"/>
                  <a:gd name="connsiteX2" fmla="*/ 80406 w 80912"/>
                  <a:gd name="connsiteY2" fmla="*/ 140204 h 140203"/>
                  <a:gd name="connsiteX3" fmla="*/ 0 w 80912"/>
                  <a:gd name="connsiteY3" fmla="*/ 93244 h 140203"/>
                  <a:gd name="connsiteX4" fmla="*/ 676 w 80912"/>
                  <a:gd name="connsiteY4" fmla="*/ 0 h 140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12" h="140203">
                    <a:moveTo>
                      <a:pt x="676" y="0"/>
                    </a:moveTo>
                    <a:lnTo>
                      <a:pt x="80913" y="47129"/>
                    </a:lnTo>
                    <a:lnTo>
                      <a:pt x="80406" y="140204"/>
                    </a:lnTo>
                    <a:lnTo>
                      <a:pt x="0" y="93244"/>
                    </a:lnTo>
                    <a:lnTo>
                      <a:pt x="676" y="0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" name="Forma Livre: Forma 288">
                <a:extLst>
                  <a:ext uri="{FF2B5EF4-FFF2-40B4-BE49-F238E27FC236}">
                    <a16:creationId xmlns:a16="http://schemas.microsoft.com/office/drawing/2014/main" id="{37E6B3F8-1EDE-799D-8A25-78E852CEADDA}"/>
                  </a:ext>
                </a:extLst>
              </p:cNvPr>
              <p:cNvSpPr/>
              <p:nvPr/>
            </p:nvSpPr>
            <p:spPr>
              <a:xfrm>
                <a:off x="12358482" y="8307227"/>
                <a:ext cx="100507" cy="58615"/>
              </a:xfrm>
              <a:custGeom>
                <a:avLst/>
                <a:gdLst>
                  <a:gd name="connsiteX0" fmla="*/ 0 w 100507"/>
                  <a:gd name="connsiteY0" fmla="*/ 11486 h 58615"/>
                  <a:gd name="connsiteX1" fmla="*/ 20102 w 100507"/>
                  <a:gd name="connsiteY1" fmla="*/ 0 h 58615"/>
                  <a:gd name="connsiteX2" fmla="*/ 100508 w 100507"/>
                  <a:gd name="connsiteY2" fmla="*/ 47128 h 58615"/>
                  <a:gd name="connsiteX3" fmla="*/ 80237 w 100507"/>
                  <a:gd name="connsiteY3" fmla="*/ 58615 h 58615"/>
                  <a:gd name="connsiteX4" fmla="*/ 0 w 100507"/>
                  <a:gd name="connsiteY4" fmla="*/ 11486 h 58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507" h="58615">
                    <a:moveTo>
                      <a:pt x="0" y="11486"/>
                    </a:moveTo>
                    <a:lnTo>
                      <a:pt x="20102" y="0"/>
                    </a:lnTo>
                    <a:lnTo>
                      <a:pt x="100508" y="47128"/>
                    </a:lnTo>
                    <a:lnTo>
                      <a:pt x="80237" y="58615"/>
                    </a:lnTo>
                    <a:lnTo>
                      <a:pt x="0" y="11486"/>
                    </a:ln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" name="Forma Livre: Forma 289">
                <a:extLst>
                  <a:ext uri="{FF2B5EF4-FFF2-40B4-BE49-F238E27FC236}">
                    <a16:creationId xmlns:a16="http://schemas.microsoft.com/office/drawing/2014/main" id="{0543CC59-FE38-00A4-5202-4E64A9BCF814}"/>
                  </a:ext>
                </a:extLst>
              </p:cNvPr>
              <p:cNvSpPr/>
              <p:nvPr/>
            </p:nvSpPr>
            <p:spPr>
              <a:xfrm>
                <a:off x="12012125" y="8378805"/>
                <a:ext cx="110536" cy="102613"/>
              </a:xfrm>
              <a:custGeom>
                <a:avLst/>
                <a:gdLst>
                  <a:gd name="connsiteX0" fmla="*/ 22536 w 110536"/>
                  <a:gd name="connsiteY0" fmla="*/ 23017 h 102613"/>
                  <a:gd name="connsiteX1" fmla="*/ 4884 w 110536"/>
                  <a:gd name="connsiteY1" fmla="*/ 80062 h 102613"/>
                  <a:gd name="connsiteX2" fmla="*/ 61928 w 110536"/>
                  <a:gd name="connsiteY2" fmla="*/ 97731 h 102613"/>
                  <a:gd name="connsiteX3" fmla="*/ 65442 w 110536"/>
                  <a:gd name="connsiteY3" fmla="*/ 95653 h 102613"/>
                  <a:gd name="connsiteX4" fmla="*/ 65442 w 110536"/>
                  <a:gd name="connsiteY4" fmla="*/ 95653 h 102613"/>
                  <a:gd name="connsiteX5" fmla="*/ 101929 w 110536"/>
                  <a:gd name="connsiteY5" fmla="*/ 74031 h 102613"/>
                  <a:gd name="connsiteX6" fmla="*/ 110375 w 110536"/>
                  <a:gd name="connsiteY6" fmla="*/ 54605 h 102613"/>
                  <a:gd name="connsiteX7" fmla="*/ 80138 w 110536"/>
                  <a:gd name="connsiteY7" fmla="*/ 3929 h 102613"/>
                  <a:gd name="connsiteX8" fmla="*/ 59023 w 110536"/>
                  <a:gd name="connsiteY8" fmla="*/ 1902 h 102613"/>
                  <a:gd name="connsiteX9" fmla="*/ 22536 w 110536"/>
                  <a:gd name="connsiteY9" fmla="*/ 23017 h 10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0536" h="102613">
                    <a:moveTo>
                      <a:pt x="22536" y="23017"/>
                    </a:moveTo>
                    <a:cubicBezTo>
                      <a:pt x="1911" y="33896"/>
                      <a:pt x="-5995" y="59436"/>
                      <a:pt x="4884" y="80062"/>
                    </a:cubicBezTo>
                    <a:cubicBezTo>
                      <a:pt x="15745" y="100704"/>
                      <a:pt x="41303" y="108609"/>
                      <a:pt x="61928" y="97731"/>
                    </a:cubicBezTo>
                    <a:cubicBezTo>
                      <a:pt x="63128" y="97089"/>
                      <a:pt x="64310" y="96396"/>
                      <a:pt x="65442" y="95653"/>
                    </a:cubicBezTo>
                    <a:lnTo>
                      <a:pt x="65442" y="95653"/>
                    </a:lnTo>
                    <a:lnTo>
                      <a:pt x="101929" y="74031"/>
                    </a:lnTo>
                    <a:cubicBezTo>
                      <a:pt x="108077" y="69589"/>
                      <a:pt x="111321" y="62139"/>
                      <a:pt x="110375" y="54605"/>
                    </a:cubicBezTo>
                    <a:cubicBezTo>
                      <a:pt x="108905" y="33879"/>
                      <a:pt x="97689" y="15078"/>
                      <a:pt x="80138" y="3929"/>
                    </a:cubicBezTo>
                    <a:cubicBezTo>
                      <a:pt x="73955" y="-463"/>
                      <a:pt x="65915" y="-1223"/>
                      <a:pt x="59023" y="1902"/>
                    </a:cubicBezTo>
                    <a:lnTo>
                      <a:pt x="22536" y="23017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" name="Forma Livre: Forma 290">
                <a:extLst>
                  <a:ext uri="{FF2B5EF4-FFF2-40B4-BE49-F238E27FC236}">
                    <a16:creationId xmlns:a16="http://schemas.microsoft.com/office/drawing/2014/main" id="{3CC721AE-FAB6-B3C5-A4E5-85D328A86BBE}"/>
                  </a:ext>
                </a:extLst>
              </p:cNvPr>
              <p:cNvSpPr/>
              <p:nvPr/>
            </p:nvSpPr>
            <p:spPr>
              <a:xfrm>
                <a:off x="12014053" y="8378298"/>
                <a:ext cx="109284" cy="77071"/>
              </a:xfrm>
              <a:custGeom>
                <a:avLst/>
                <a:gdLst>
                  <a:gd name="connsiteX0" fmla="*/ 78886 w 109284"/>
                  <a:gd name="connsiteY0" fmla="*/ 3929 h 77071"/>
                  <a:gd name="connsiteX1" fmla="*/ 57771 w 109284"/>
                  <a:gd name="connsiteY1" fmla="*/ 1902 h 77071"/>
                  <a:gd name="connsiteX2" fmla="*/ 20608 w 109284"/>
                  <a:gd name="connsiteY2" fmla="*/ 23524 h 77071"/>
                  <a:gd name="connsiteX3" fmla="*/ 20608 w 109284"/>
                  <a:gd name="connsiteY3" fmla="*/ 23524 h 77071"/>
                  <a:gd name="connsiteX4" fmla="*/ 0 w 109284"/>
                  <a:gd name="connsiteY4" fmla="*/ 58997 h 77071"/>
                  <a:gd name="connsiteX5" fmla="*/ 0 w 109284"/>
                  <a:gd name="connsiteY5" fmla="*/ 58997 h 77071"/>
                  <a:gd name="connsiteX6" fmla="*/ 39527 w 109284"/>
                  <a:gd name="connsiteY6" fmla="*/ 25213 h 77071"/>
                  <a:gd name="connsiteX7" fmla="*/ 96623 w 109284"/>
                  <a:gd name="connsiteY7" fmla="*/ 40923 h 77071"/>
                  <a:gd name="connsiteX8" fmla="*/ 96623 w 109284"/>
                  <a:gd name="connsiteY8" fmla="*/ 77072 h 77071"/>
                  <a:gd name="connsiteX9" fmla="*/ 100677 w 109284"/>
                  <a:gd name="connsiteY9" fmla="*/ 74707 h 77071"/>
                  <a:gd name="connsiteX10" fmla="*/ 109123 w 109284"/>
                  <a:gd name="connsiteY10" fmla="*/ 55281 h 77071"/>
                  <a:gd name="connsiteX11" fmla="*/ 78886 w 109284"/>
                  <a:gd name="connsiteY11" fmla="*/ 3929 h 77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284" h="77071">
                    <a:moveTo>
                      <a:pt x="78886" y="3929"/>
                    </a:moveTo>
                    <a:cubicBezTo>
                      <a:pt x="72703" y="-463"/>
                      <a:pt x="64663" y="-1223"/>
                      <a:pt x="57771" y="1902"/>
                    </a:cubicBezTo>
                    <a:lnTo>
                      <a:pt x="20608" y="23524"/>
                    </a:lnTo>
                    <a:lnTo>
                      <a:pt x="20608" y="23524"/>
                    </a:lnTo>
                    <a:cubicBezTo>
                      <a:pt x="8091" y="31024"/>
                      <a:pt x="304" y="44420"/>
                      <a:pt x="0" y="58997"/>
                    </a:cubicBezTo>
                    <a:lnTo>
                      <a:pt x="0" y="58997"/>
                    </a:lnTo>
                    <a:cubicBezTo>
                      <a:pt x="1858" y="47173"/>
                      <a:pt x="19257" y="37038"/>
                      <a:pt x="39527" y="25213"/>
                    </a:cubicBezTo>
                    <a:cubicBezTo>
                      <a:pt x="59798" y="13389"/>
                      <a:pt x="77704" y="11700"/>
                      <a:pt x="96623" y="40923"/>
                    </a:cubicBezTo>
                    <a:cubicBezTo>
                      <a:pt x="110474" y="62207"/>
                      <a:pt x="101690" y="72849"/>
                      <a:pt x="96623" y="77072"/>
                    </a:cubicBezTo>
                    <a:lnTo>
                      <a:pt x="100677" y="74707"/>
                    </a:lnTo>
                    <a:cubicBezTo>
                      <a:pt x="106826" y="70265"/>
                      <a:pt x="110069" y="62815"/>
                      <a:pt x="109123" y="55281"/>
                    </a:cubicBezTo>
                    <a:cubicBezTo>
                      <a:pt x="107856" y="34301"/>
                      <a:pt x="96606" y="15213"/>
                      <a:pt x="78886" y="3929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581" name="Agrupar 580">
            <a:extLst>
              <a:ext uri="{FF2B5EF4-FFF2-40B4-BE49-F238E27FC236}">
                <a16:creationId xmlns:a16="http://schemas.microsoft.com/office/drawing/2014/main" id="{9B900A73-4B20-6A6E-B302-B50174B0D7CD}"/>
              </a:ext>
            </a:extLst>
          </p:cNvPr>
          <p:cNvGrpSpPr/>
          <p:nvPr/>
        </p:nvGrpSpPr>
        <p:grpSpPr>
          <a:xfrm>
            <a:off x="13715000" y="6481152"/>
            <a:ext cx="2756024" cy="1738061"/>
            <a:chOff x="13715000" y="6481152"/>
            <a:chExt cx="2756024" cy="1738061"/>
          </a:xfrm>
        </p:grpSpPr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729D4AE9-F0EC-47C0-ABC6-481F7CEC4F3F}"/>
                </a:ext>
              </a:extLst>
            </p:cNvPr>
            <p:cNvSpPr/>
            <p:nvPr/>
          </p:nvSpPr>
          <p:spPr>
            <a:xfrm>
              <a:off x="13715000" y="6680479"/>
              <a:ext cx="2756024" cy="1538734"/>
            </a:xfrm>
            <a:custGeom>
              <a:avLst/>
              <a:gdLst>
                <a:gd name="connsiteX0" fmla="*/ 2463623 w 2756024"/>
                <a:gd name="connsiteY0" fmla="*/ 169132 h 1538734"/>
                <a:gd name="connsiteX1" fmla="*/ 1049588 w 2756024"/>
                <a:gd name="connsiteY1" fmla="*/ 169132 h 1538734"/>
                <a:gd name="connsiteX2" fmla="*/ 898404 w 2756024"/>
                <a:gd name="connsiteY2" fmla="*/ 873700 h 1538734"/>
                <a:gd name="connsiteX3" fmla="*/ 39274 w 2756024"/>
                <a:gd name="connsiteY3" fmla="*/ 1363570 h 1538734"/>
                <a:gd name="connsiteX4" fmla="*/ 39274 w 2756024"/>
                <a:gd name="connsiteY4" fmla="*/ 1473199 h 1538734"/>
                <a:gd name="connsiteX5" fmla="*/ 116471 w 2756024"/>
                <a:gd name="connsiteY5" fmla="*/ 1517625 h 1538734"/>
                <a:gd name="connsiteX6" fmla="*/ 302283 w 2756024"/>
                <a:gd name="connsiteY6" fmla="*/ 1512558 h 1538734"/>
                <a:gd name="connsiteX7" fmla="*/ 1053473 w 2756024"/>
                <a:gd name="connsiteY7" fmla="*/ 988397 h 1538734"/>
                <a:gd name="connsiteX8" fmla="*/ 2463623 w 2756024"/>
                <a:gd name="connsiteY8" fmla="*/ 986370 h 1538734"/>
                <a:gd name="connsiteX9" fmla="*/ 2463623 w 2756024"/>
                <a:gd name="connsiteY9" fmla="*/ 169132 h 1538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56024" h="1538734">
                  <a:moveTo>
                    <a:pt x="2463623" y="169132"/>
                  </a:moveTo>
                  <a:cubicBezTo>
                    <a:pt x="2073079" y="-56377"/>
                    <a:pt x="1440133" y="-56377"/>
                    <a:pt x="1049588" y="169132"/>
                  </a:cubicBezTo>
                  <a:cubicBezTo>
                    <a:pt x="718335" y="360181"/>
                    <a:pt x="667659" y="651907"/>
                    <a:pt x="898404" y="873700"/>
                  </a:cubicBezTo>
                  <a:lnTo>
                    <a:pt x="39274" y="1363570"/>
                  </a:lnTo>
                  <a:cubicBezTo>
                    <a:pt x="-13091" y="1393807"/>
                    <a:pt x="-13091" y="1442963"/>
                    <a:pt x="39274" y="1473199"/>
                  </a:cubicBezTo>
                  <a:lnTo>
                    <a:pt x="116471" y="1517625"/>
                  </a:lnTo>
                  <a:cubicBezTo>
                    <a:pt x="175272" y="1547473"/>
                    <a:pt x="245188" y="1545565"/>
                    <a:pt x="302283" y="1512558"/>
                  </a:cubicBezTo>
                  <a:lnTo>
                    <a:pt x="1053473" y="988397"/>
                  </a:lnTo>
                  <a:cubicBezTo>
                    <a:pt x="1444187" y="1211710"/>
                    <a:pt x="2074430" y="1211034"/>
                    <a:pt x="2463623" y="986370"/>
                  </a:cubicBezTo>
                  <a:cubicBezTo>
                    <a:pt x="2852816" y="761705"/>
                    <a:pt x="2854168" y="394472"/>
                    <a:pt x="2463623" y="169132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92" name="Gráfico 1">
              <a:extLst>
                <a:ext uri="{FF2B5EF4-FFF2-40B4-BE49-F238E27FC236}">
                  <a16:creationId xmlns:a16="http://schemas.microsoft.com/office/drawing/2014/main" id="{4556E99D-6C38-EB7A-948F-E27499BEEBBD}"/>
                </a:ext>
              </a:extLst>
            </p:cNvPr>
            <p:cNvGrpSpPr/>
            <p:nvPr/>
          </p:nvGrpSpPr>
          <p:grpSpPr>
            <a:xfrm>
              <a:off x="13788064" y="6481152"/>
              <a:ext cx="2559140" cy="1642230"/>
              <a:chOff x="13788064" y="6481152"/>
              <a:chExt cx="2559140" cy="1642230"/>
            </a:xfrm>
          </p:grpSpPr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492167E3-8B1F-301B-BAB5-3C4168ED91E8}"/>
                  </a:ext>
                </a:extLst>
              </p:cNvPr>
              <p:cNvSpPr/>
              <p:nvPr/>
            </p:nvSpPr>
            <p:spPr>
              <a:xfrm>
                <a:off x="14562221" y="6481152"/>
                <a:ext cx="1784815" cy="1273239"/>
              </a:xfrm>
              <a:custGeom>
                <a:avLst/>
                <a:gdLst>
                  <a:gd name="connsiteX0" fmla="*/ 1784816 w 1784815"/>
                  <a:gd name="connsiteY0" fmla="*/ 515081 h 1273239"/>
                  <a:gd name="connsiteX1" fmla="*/ 1523326 w 1784815"/>
                  <a:gd name="connsiteY1" fmla="*/ 150888 h 1273239"/>
                  <a:gd name="connsiteX2" fmla="*/ 261320 w 1784815"/>
                  <a:gd name="connsiteY2" fmla="*/ 150888 h 1273239"/>
                  <a:gd name="connsiteX3" fmla="*/ 0 w 1784815"/>
                  <a:gd name="connsiteY3" fmla="*/ 515081 h 1273239"/>
                  <a:gd name="connsiteX4" fmla="*/ 0 w 1784815"/>
                  <a:gd name="connsiteY4" fmla="*/ 515081 h 1273239"/>
                  <a:gd name="connsiteX5" fmla="*/ 0 w 1784815"/>
                  <a:gd name="connsiteY5" fmla="*/ 757989 h 1273239"/>
                  <a:gd name="connsiteX6" fmla="*/ 261320 w 1784815"/>
                  <a:gd name="connsiteY6" fmla="*/ 1122351 h 1273239"/>
                  <a:gd name="connsiteX7" fmla="*/ 1523326 w 1784815"/>
                  <a:gd name="connsiteY7" fmla="*/ 1122351 h 1273239"/>
                  <a:gd name="connsiteX8" fmla="*/ 1784816 w 1784815"/>
                  <a:gd name="connsiteY8" fmla="*/ 757989 h 1273239"/>
                  <a:gd name="connsiteX9" fmla="*/ 1784816 w 1784815"/>
                  <a:gd name="connsiteY9" fmla="*/ 515081 h 1273239"/>
                  <a:gd name="connsiteX10" fmla="*/ 304564 w 1784815"/>
                  <a:gd name="connsiteY10" fmla="*/ 224876 h 1273239"/>
                  <a:gd name="connsiteX11" fmla="*/ 892408 w 1784815"/>
                  <a:gd name="connsiteY11" fmla="*/ 85516 h 1273239"/>
                  <a:gd name="connsiteX12" fmla="*/ 1480252 w 1784815"/>
                  <a:gd name="connsiteY12" fmla="*/ 224876 h 1273239"/>
                  <a:gd name="connsiteX13" fmla="*/ 1698497 w 1784815"/>
                  <a:gd name="connsiteY13" fmla="*/ 514406 h 1273239"/>
                  <a:gd name="connsiteX14" fmla="*/ 1480252 w 1784815"/>
                  <a:gd name="connsiteY14" fmla="*/ 804105 h 1273239"/>
                  <a:gd name="connsiteX15" fmla="*/ 892408 w 1784815"/>
                  <a:gd name="connsiteY15" fmla="*/ 943295 h 1273239"/>
                  <a:gd name="connsiteX16" fmla="*/ 304564 w 1784815"/>
                  <a:gd name="connsiteY16" fmla="*/ 804105 h 1273239"/>
                  <a:gd name="connsiteX17" fmla="*/ 86318 w 1784815"/>
                  <a:gd name="connsiteY17" fmla="*/ 514406 h 1273239"/>
                  <a:gd name="connsiteX18" fmla="*/ 304564 w 1784815"/>
                  <a:gd name="connsiteY18" fmla="*/ 224876 h 127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84815" h="1273239">
                    <a:moveTo>
                      <a:pt x="1784816" y="515081"/>
                    </a:moveTo>
                    <a:cubicBezTo>
                      <a:pt x="1784816" y="383323"/>
                      <a:pt x="1697652" y="251396"/>
                      <a:pt x="1523326" y="150888"/>
                    </a:cubicBezTo>
                    <a:cubicBezTo>
                      <a:pt x="1174843" y="-50296"/>
                      <a:pt x="609804" y="-50296"/>
                      <a:pt x="261320" y="150888"/>
                    </a:cubicBezTo>
                    <a:cubicBezTo>
                      <a:pt x="87163" y="251396"/>
                      <a:pt x="0" y="383323"/>
                      <a:pt x="0" y="515081"/>
                    </a:cubicBezTo>
                    <a:lnTo>
                      <a:pt x="0" y="515081"/>
                    </a:lnTo>
                    <a:lnTo>
                      <a:pt x="0" y="757989"/>
                    </a:lnTo>
                    <a:cubicBezTo>
                      <a:pt x="0" y="889916"/>
                      <a:pt x="87163" y="1021675"/>
                      <a:pt x="261320" y="1122351"/>
                    </a:cubicBezTo>
                    <a:cubicBezTo>
                      <a:pt x="609804" y="1323536"/>
                      <a:pt x="1174843" y="1323536"/>
                      <a:pt x="1523326" y="1122351"/>
                    </a:cubicBezTo>
                    <a:cubicBezTo>
                      <a:pt x="1697652" y="1020999"/>
                      <a:pt x="1784816" y="889916"/>
                      <a:pt x="1784816" y="757989"/>
                    </a:cubicBezTo>
                    <a:lnTo>
                      <a:pt x="1784816" y="515081"/>
                    </a:lnTo>
                    <a:close/>
                    <a:moveTo>
                      <a:pt x="304564" y="224876"/>
                    </a:moveTo>
                    <a:cubicBezTo>
                      <a:pt x="460140" y="135010"/>
                      <a:pt x="668926" y="85516"/>
                      <a:pt x="892408" y="85516"/>
                    </a:cubicBezTo>
                    <a:cubicBezTo>
                      <a:pt x="1115890" y="85516"/>
                      <a:pt x="1324675" y="135010"/>
                      <a:pt x="1480252" y="224876"/>
                    </a:cubicBezTo>
                    <a:cubicBezTo>
                      <a:pt x="1620962" y="306127"/>
                      <a:pt x="1698497" y="408999"/>
                      <a:pt x="1698497" y="514406"/>
                    </a:cubicBezTo>
                    <a:cubicBezTo>
                      <a:pt x="1698497" y="619812"/>
                      <a:pt x="1620962" y="722854"/>
                      <a:pt x="1480252" y="804105"/>
                    </a:cubicBezTo>
                    <a:cubicBezTo>
                      <a:pt x="1324675" y="893970"/>
                      <a:pt x="1115890" y="943295"/>
                      <a:pt x="892408" y="943295"/>
                    </a:cubicBezTo>
                    <a:cubicBezTo>
                      <a:pt x="668926" y="943295"/>
                      <a:pt x="460140" y="893970"/>
                      <a:pt x="304564" y="804105"/>
                    </a:cubicBezTo>
                    <a:cubicBezTo>
                      <a:pt x="163853" y="722854"/>
                      <a:pt x="86318" y="619981"/>
                      <a:pt x="86318" y="514406"/>
                    </a:cubicBezTo>
                    <a:cubicBezTo>
                      <a:pt x="86318" y="408831"/>
                      <a:pt x="163853" y="306802"/>
                      <a:pt x="304564" y="224876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" name="Forma Livre: Forma 293">
                <a:extLst>
                  <a:ext uri="{FF2B5EF4-FFF2-40B4-BE49-F238E27FC236}">
                    <a16:creationId xmlns:a16="http://schemas.microsoft.com/office/drawing/2014/main" id="{5227BE09-886A-6E3A-D7DC-3699A73AF280}"/>
                  </a:ext>
                </a:extLst>
              </p:cNvPr>
              <p:cNvSpPr/>
              <p:nvPr/>
            </p:nvSpPr>
            <p:spPr>
              <a:xfrm>
                <a:off x="14562221" y="6481152"/>
                <a:ext cx="1784815" cy="1273239"/>
              </a:xfrm>
              <a:custGeom>
                <a:avLst/>
                <a:gdLst>
                  <a:gd name="connsiteX0" fmla="*/ 1784816 w 1784815"/>
                  <a:gd name="connsiteY0" fmla="*/ 515081 h 1273239"/>
                  <a:gd name="connsiteX1" fmla="*/ 1523326 w 1784815"/>
                  <a:gd name="connsiteY1" fmla="*/ 150888 h 1273239"/>
                  <a:gd name="connsiteX2" fmla="*/ 261320 w 1784815"/>
                  <a:gd name="connsiteY2" fmla="*/ 150888 h 1273239"/>
                  <a:gd name="connsiteX3" fmla="*/ 0 w 1784815"/>
                  <a:gd name="connsiteY3" fmla="*/ 515081 h 1273239"/>
                  <a:gd name="connsiteX4" fmla="*/ 0 w 1784815"/>
                  <a:gd name="connsiteY4" fmla="*/ 515081 h 1273239"/>
                  <a:gd name="connsiteX5" fmla="*/ 0 w 1784815"/>
                  <a:gd name="connsiteY5" fmla="*/ 757989 h 1273239"/>
                  <a:gd name="connsiteX6" fmla="*/ 261320 w 1784815"/>
                  <a:gd name="connsiteY6" fmla="*/ 1122351 h 1273239"/>
                  <a:gd name="connsiteX7" fmla="*/ 1523326 w 1784815"/>
                  <a:gd name="connsiteY7" fmla="*/ 1122351 h 1273239"/>
                  <a:gd name="connsiteX8" fmla="*/ 1784816 w 1784815"/>
                  <a:gd name="connsiteY8" fmla="*/ 757989 h 1273239"/>
                  <a:gd name="connsiteX9" fmla="*/ 1784816 w 1784815"/>
                  <a:gd name="connsiteY9" fmla="*/ 515081 h 1273239"/>
                  <a:gd name="connsiteX10" fmla="*/ 304564 w 1784815"/>
                  <a:gd name="connsiteY10" fmla="*/ 224876 h 1273239"/>
                  <a:gd name="connsiteX11" fmla="*/ 892408 w 1784815"/>
                  <a:gd name="connsiteY11" fmla="*/ 85516 h 1273239"/>
                  <a:gd name="connsiteX12" fmla="*/ 1480252 w 1784815"/>
                  <a:gd name="connsiteY12" fmla="*/ 224876 h 1273239"/>
                  <a:gd name="connsiteX13" fmla="*/ 1698497 w 1784815"/>
                  <a:gd name="connsiteY13" fmla="*/ 514406 h 1273239"/>
                  <a:gd name="connsiteX14" fmla="*/ 1480252 w 1784815"/>
                  <a:gd name="connsiteY14" fmla="*/ 804105 h 1273239"/>
                  <a:gd name="connsiteX15" fmla="*/ 892408 w 1784815"/>
                  <a:gd name="connsiteY15" fmla="*/ 943295 h 1273239"/>
                  <a:gd name="connsiteX16" fmla="*/ 304564 w 1784815"/>
                  <a:gd name="connsiteY16" fmla="*/ 804105 h 1273239"/>
                  <a:gd name="connsiteX17" fmla="*/ 86318 w 1784815"/>
                  <a:gd name="connsiteY17" fmla="*/ 514406 h 1273239"/>
                  <a:gd name="connsiteX18" fmla="*/ 304564 w 1784815"/>
                  <a:gd name="connsiteY18" fmla="*/ 224876 h 127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84815" h="1273239">
                    <a:moveTo>
                      <a:pt x="1784816" y="515081"/>
                    </a:moveTo>
                    <a:cubicBezTo>
                      <a:pt x="1784816" y="383323"/>
                      <a:pt x="1697652" y="251396"/>
                      <a:pt x="1523326" y="150888"/>
                    </a:cubicBezTo>
                    <a:cubicBezTo>
                      <a:pt x="1174843" y="-50296"/>
                      <a:pt x="609804" y="-50296"/>
                      <a:pt x="261320" y="150888"/>
                    </a:cubicBezTo>
                    <a:cubicBezTo>
                      <a:pt x="87163" y="251396"/>
                      <a:pt x="0" y="383323"/>
                      <a:pt x="0" y="515081"/>
                    </a:cubicBezTo>
                    <a:lnTo>
                      <a:pt x="0" y="515081"/>
                    </a:lnTo>
                    <a:lnTo>
                      <a:pt x="0" y="757989"/>
                    </a:lnTo>
                    <a:cubicBezTo>
                      <a:pt x="0" y="889916"/>
                      <a:pt x="87163" y="1021675"/>
                      <a:pt x="261320" y="1122351"/>
                    </a:cubicBezTo>
                    <a:cubicBezTo>
                      <a:pt x="609804" y="1323536"/>
                      <a:pt x="1174843" y="1323536"/>
                      <a:pt x="1523326" y="1122351"/>
                    </a:cubicBezTo>
                    <a:cubicBezTo>
                      <a:pt x="1697652" y="1020999"/>
                      <a:pt x="1784816" y="889916"/>
                      <a:pt x="1784816" y="757989"/>
                    </a:cubicBezTo>
                    <a:lnTo>
                      <a:pt x="1784816" y="515081"/>
                    </a:lnTo>
                    <a:close/>
                    <a:moveTo>
                      <a:pt x="304564" y="224876"/>
                    </a:moveTo>
                    <a:cubicBezTo>
                      <a:pt x="460140" y="135010"/>
                      <a:pt x="668926" y="85516"/>
                      <a:pt x="892408" y="85516"/>
                    </a:cubicBezTo>
                    <a:cubicBezTo>
                      <a:pt x="1115890" y="85516"/>
                      <a:pt x="1324675" y="135010"/>
                      <a:pt x="1480252" y="224876"/>
                    </a:cubicBezTo>
                    <a:cubicBezTo>
                      <a:pt x="1620962" y="306127"/>
                      <a:pt x="1698497" y="408999"/>
                      <a:pt x="1698497" y="514406"/>
                    </a:cubicBezTo>
                    <a:cubicBezTo>
                      <a:pt x="1698497" y="619812"/>
                      <a:pt x="1620962" y="722854"/>
                      <a:pt x="1480252" y="804105"/>
                    </a:cubicBezTo>
                    <a:cubicBezTo>
                      <a:pt x="1324675" y="893970"/>
                      <a:pt x="1115890" y="943295"/>
                      <a:pt x="892408" y="943295"/>
                    </a:cubicBezTo>
                    <a:cubicBezTo>
                      <a:pt x="668926" y="943295"/>
                      <a:pt x="460140" y="893970"/>
                      <a:pt x="304564" y="804105"/>
                    </a:cubicBezTo>
                    <a:cubicBezTo>
                      <a:pt x="163853" y="722854"/>
                      <a:pt x="86318" y="619981"/>
                      <a:pt x="86318" y="514406"/>
                    </a:cubicBezTo>
                    <a:cubicBezTo>
                      <a:pt x="86318" y="408831"/>
                      <a:pt x="163853" y="306802"/>
                      <a:pt x="304564" y="224876"/>
                    </a:cubicBez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" name="Forma Livre: Forma 294">
                <a:extLst>
                  <a:ext uri="{FF2B5EF4-FFF2-40B4-BE49-F238E27FC236}">
                    <a16:creationId xmlns:a16="http://schemas.microsoft.com/office/drawing/2014/main" id="{1F239FC0-1FAB-FE17-1259-F3469AB74C59}"/>
                  </a:ext>
                </a:extLst>
              </p:cNvPr>
              <p:cNvSpPr/>
              <p:nvPr/>
            </p:nvSpPr>
            <p:spPr>
              <a:xfrm>
                <a:off x="14563065" y="6716839"/>
                <a:ext cx="1784139" cy="1037552"/>
              </a:xfrm>
              <a:custGeom>
                <a:avLst/>
                <a:gdLst>
                  <a:gd name="connsiteX0" fmla="*/ 0 w 1784139"/>
                  <a:gd name="connsiteY0" fmla="*/ 544938 h 1037552"/>
                  <a:gd name="connsiteX1" fmla="*/ 198820 w 1784139"/>
                  <a:gd name="connsiteY1" fmla="*/ 807103 h 1037552"/>
                  <a:gd name="connsiteX2" fmla="*/ 1246972 w 1784139"/>
                  <a:gd name="connsiteY2" fmla="*/ 935820 h 1037552"/>
                  <a:gd name="connsiteX3" fmla="*/ 1629916 w 1784139"/>
                  <a:gd name="connsiteY3" fmla="*/ 523992 h 1037552"/>
                  <a:gd name="connsiteX4" fmla="*/ 1629071 w 1784139"/>
                  <a:gd name="connsiteY4" fmla="*/ 448484 h 1037552"/>
                  <a:gd name="connsiteX5" fmla="*/ 1625693 w 1784139"/>
                  <a:gd name="connsiteY5" fmla="*/ 106420 h 1037552"/>
                  <a:gd name="connsiteX6" fmla="*/ 1624679 w 1784139"/>
                  <a:gd name="connsiteY6" fmla="*/ 0 h 1037552"/>
                  <a:gd name="connsiteX7" fmla="*/ 1641571 w 1784139"/>
                  <a:gd name="connsiteY7" fmla="*/ 0 h 1037552"/>
                  <a:gd name="connsiteX8" fmla="*/ 1784140 w 1784139"/>
                  <a:gd name="connsiteY8" fmla="*/ 279394 h 1037552"/>
                  <a:gd name="connsiteX9" fmla="*/ 1784140 w 1784139"/>
                  <a:gd name="connsiteY9" fmla="*/ 522302 h 1037552"/>
                  <a:gd name="connsiteX10" fmla="*/ 1522651 w 1784139"/>
                  <a:gd name="connsiteY10" fmla="*/ 886664 h 1037552"/>
                  <a:gd name="connsiteX11" fmla="*/ 260644 w 1784139"/>
                  <a:gd name="connsiteY11" fmla="*/ 886664 h 1037552"/>
                  <a:gd name="connsiteX12" fmla="*/ 0 w 1784139"/>
                  <a:gd name="connsiteY12" fmla="*/ 544938 h 10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4139" h="1037552">
                    <a:moveTo>
                      <a:pt x="0" y="544938"/>
                    </a:moveTo>
                    <a:cubicBezTo>
                      <a:pt x="14021" y="629398"/>
                      <a:pt x="50676" y="691392"/>
                      <a:pt x="198820" y="807103"/>
                    </a:cubicBezTo>
                    <a:cubicBezTo>
                      <a:pt x="408450" y="970786"/>
                      <a:pt x="939030" y="1037510"/>
                      <a:pt x="1246972" y="935820"/>
                    </a:cubicBezTo>
                    <a:cubicBezTo>
                      <a:pt x="1537347" y="840042"/>
                      <a:pt x="1629916" y="652709"/>
                      <a:pt x="1629916" y="523992"/>
                    </a:cubicBezTo>
                    <a:lnTo>
                      <a:pt x="1629071" y="448484"/>
                    </a:lnTo>
                    <a:cubicBezTo>
                      <a:pt x="1721842" y="352790"/>
                      <a:pt x="1720339" y="200255"/>
                      <a:pt x="1625693" y="106420"/>
                    </a:cubicBezTo>
                    <a:lnTo>
                      <a:pt x="1624679" y="0"/>
                    </a:lnTo>
                    <a:lnTo>
                      <a:pt x="1641571" y="0"/>
                    </a:lnTo>
                    <a:cubicBezTo>
                      <a:pt x="1736505" y="84460"/>
                      <a:pt x="1784140" y="182096"/>
                      <a:pt x="1784140" y="279394"/>
                    </a:cubicBezTo>
                    <a:lnTo>
                      <a:pt x="1784140" y="522302"/>
                    </a:lnTo>
                    <a:cubicBezTo>
                      <a:pt x="1784140" y="654229"/>
                      <a:pt x="1696977" y="785988"/>
                      <a:pt x="1522651" y="886664"/>
                    </a:cubicBezTo>
                    <a:cubicBezTo>
                      <a:pt x="1174168" y="1087849"/>
                      <a:pt x="609128" y="1087849"/>
                      <a:pt x="260644" y="886664"/>
                    </a:cubicBezTo>
                    <a:cubicBezTo>
                      <a:pt x="96285" y="791731"/>
                      <a:pt x="9460" y="669264"/>
                      <a:pt x="0" y="544938"/>
                    </a:cubicBezTo>
                    <a:close/>
                  </a:path>
                </a:pathLst>
              </a:custGeom>
              <a:solidFill>
                <a:srgbClr val="924D20">
                  <a:alpha val="6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35BADC0D-C9B2-E91A-2D89-9A44767DB361}"/>
                  </a:ext>
                </a:extLst>
              </p:cNvPr>
              <p:cNvSpPr/>
              <p:nvPr/>
            </p:nvSpPr>
            <p:spPr>
              <a:xfrm>
                <a:off x="14562179" y="6481152"/>
                <a:ext cx="1784731" cy="1030331"/>
              </a:xfrm>
              <a:custGeom>
                <a:avLst/>
                <a:gdLst>
                  <a:gd name="connsiteX0" fmla="*/ 261363 w 1784731"/>
                  <a:gd name="connsiteY0" fmla="*/ 879443 h 1030331"/>
                  <a:gd name="connsiteX1" fmla="*/ 1523369 w 1784731"/>
                  <a:gd name="connsiteY1" fmla="*/ 879443 h 1030331"/>
                  <a:gd name="connsiteX2" fmla="*/ 1523369 w 1784731"/>
                  <a:gd name="connsiteY2" fmla="*/ 150888 h 1030331"/>
                  <a:gd name="connsiteX3" fmla="*/ 261363 w 1784731"/>
                  <a:gd name="connsiteY3" fmla="*/ 150888 h 1030331"/>
                  <a:gd name="connsiteX4" fmla="*/ 261363 w 1784731"/>
                  <a:gd name="connsiteY4" fmla="*/ 879443 h 1030331"/>
                  <a:gd name="connsiteX5" fmla="*/ 86360 w 1784731"/>
                  <a:gd name="connsiteY5" fmla="*/ 515081 h 1030331"/>
                  <a:gd name="connsiteX6" fmla="*/ 304437 w 1784731"/>
                  <a:gd name="connsiteY6" fmla="*/ 225552 h 1030331"/>
                  <a:gd name="connsiteX7" fmla="*/ 892450 w 1784731"/>
                  <a:gd name="connsiteY7" fmla="*/ 86192 h 1030331"/>
                  <a:gd name="connsiteX8" fmla="*/ 1480294 w 1784731"/>
                  <a:gd name="connsiteY8" fmla="*/ 225552 h 1030331"/>
                  <a:gd name="connsiteX9" fmla="*/ 1698371 w 1784731"/>
                  <a:gd name="connsiteY9" fmla="*/ 515081 h 1030331"/>
                  <a:gd name="connsiteX10" fmla="*/ 1480294 w 1784731"/>
                  <a:gd name="connsiteY10" fmla="*/ 804780 h 1030331"/>
                  <a:gd name="connsiteX11" fmla="*/ 892450 w 1784731"/>
                  <a:gd name="connsiteY11" fmla="*/ 943971 h 1030331"/>
                  <a:gd name="connsiteX12" fmla="*/ 304437 w 1784731"/>
                  <a:gd name="connsiteY12" fmla="*/ 804780 h 1030331"/>
                  <a:gd name="connsiteX13" fmla="*/ 86360 w 1784731"/>
                  <a:gd name="connsiteY13" fmla="*/ 515081 h 103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4731" h="1030331">
                    <a:moveTo>
                      <a:pt x="261363" y="879443"/>
                    </a:moveTo>
                    <a:cubicBezTo>
                      <a:pt x="609846" y="1080628"/>
                      <a:pt x="1174885" y="1080628"/>
                      <a:pt x="1523369" y="879443"/>
                    </a:cubicBezTo>
                    <a:cubicBezTo>
                      <a:pt x="1871852" y="678259"/>
                      <a:pt x="1871852" y="352073"/>
                      <a:pt x="1523369" y="150888"/>
                    </a:cubicBezTo>
                    <a:cubicBezTo>
                      <a:pt x="1174885" y="-50296"/>
                      <a:pt x="609846" y="-50296"/>
                      <a:pt x="261363" y="150888"/>
                    </a:cubicBezTo>
                    <a:cubicBezTo>
                      <a:pt x="-87121" y="352073"/>
                      <a:pt x="-87121" y="678259"/>
                      <a:pt x="261363" y="879443"/>
                    </a:cubicBezTo>
                    <a:close/>
                    <a:moveTo>
                      <a:pt x="86360" y="515081"/>
                    </a:moveTo>
                    <a:cubicBezTo>
                      <a:pt x="86360" y="409675"/>
                      <a:pt x="163726" y="306802"/>
                      <a:pt x="304437" y="225552"/>
                    </a:cubicBezTo>
                    <a:cubicBezTo>
                      <a:pt x="460182" y="135686"/>
                      <a:pt x="668968" y="86192"/>
                      <a:pt x="892450" y="86192"/>
                    </a:cubicBezTo>
                    <a:cubicBezTo>
                      <a:pt x="1115932" y="86192"/>
                      <a:pt x="1324549" y="135686"/>
                      <a:pt x="1480294" y="225552"/>
                    </a:cubicBezTo>
                    <a:cubicBezTo>
                      <a:pt x="1621005" y="306802"/>
                      <a:pt x="1698371" y="409675"/>
                      <a:pt x="1698371" y="515081"/>
                    </a:cubicBezTo>
                    <a:cubicBezTo>
                      <a:pt x="1698371" y="620488"/>
                      <a:pt x="1621005" y="723529"/>
                      <a:pt x="1480294" y="804780"/>
                    </a:cubicBezTo>
                    <a:cubicBezTo>
                      <a:pt x="1324549" y="894646"/>
                      <a:pt x="1115763" y="943971"/>
                      <a:pt x="892450" y="943971"/>
                    </a:cubicBezTo>
                    <a:cubicBezTo>
                      <a:pt x="669137" y="943971"/>
                      <a:pt x="460182" y="894646"/>
                      <a:pt x="304437" y="804780"/>
                    </a:cubicBezTo>
                    <a:cubicBezTo>
                      <a:pt x="163726" y="723529"/>
                      <a:pt x="86360" y="620657"/>
                      <a:pt x="86360" y="515081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397B807C-6CED-1061-3108-4FB496E1C60A}"/>
                  </a:ext>
                </a:extLst>
              </p:cNvPr>
              <p:cNvSpPr/>
              <p:nvPr/>
            </p:nvSpPr>
            <p:spPr>
              <a:xfrm>
                <a:off x="14562179" y="6481152"/>
                <a:ext cx="1784731" cy="1030331"/>
              </a:xfrm>
              <a:custGeom>
                <a:avLst/>
                <a:gdLst>
                  <a:gd name="connsiteX0" fmla="*/ 261363 w 1784731"/>
                  <a:gd name="connsiteY0" fmla="*/ 879443 h 1030331"/>
                  <a:gd name="connsiteX1" fmla="*/ 1523369 w 1784731"/>
                  <a:gd name="connsiteY1" fmla="*/ 879443 h 1030331"/>
                  <a:gd name="connsiteX2" fmla="*/ 1523369 w 1784731"/>
                  <a:gd name="connsiteY2" fmla="*/ 150888 h 1030331"/>
                  <a:gd name="connsiteX3" fmla="*/ 261363 w 1784731"/>
                  <a:gd name="connsiteY3" fmla="*/ 150888 h 1030331"/>
                  <a:gd name="connsiteX4" fmla="*/ 261363 w 1784731"/>
                  <a:gd name="connsiteY4" fmla="*/ 879443 h 1030331"/>
                  <a:gd name="connsiteX5" fmla="*/ 86360 w 1784731"/>
                  <a:gd name="connsiteY5" fmla="*/ 515081 h 1030331"/>
                  <a:gd name="connsiteX6" fmla="*/ 304437 w 1784731"/>
                  <a:gd name="connsiteY6" fmla="*/ 225552 h 1030331"/>
                  <a:gd name="connsiteX7" fmla="*/ 892450 w 1784731"/>
                  <a:gd name="connsiteY7" fmla="*/ 86192 h 1030331"/>
                  <a:gd name="connsiteX8" fmla="*/ 1480294 w 1784731"/>
                  <a:gd name="connsiteY8" fmla="*/ 225552 h 1030331"/>
                  <a:gd name="connsiteX9" fmla="*/ 1698371 w 1784731"/>
                  <a:gd name="connsiteY9" fmla="*/ 515081 h 1030331"/>
                  <a:gd name="connsiteX10" fmla="*/ 1480294 w 1784731"/>
                  <a:gd name="connsiteY10" fmla="*/ 804780 h 1030331"/>
                  <a:gd name="connsiteX11" fmla="*/ 892450 w 1784731"/>
                  <a:gd name="connsiteY11" fmla="*/ 943971 h 1030331"/>
                  <a:gd name="connsiteX12" fmla="*/ 304437 w 1784731"/>
                  <a:gd name="connsiteY12" fmla="*/ 804780 h 1030331"/>
                  <a:gd name="connsiteX13" fmla="*/ 86360 w 1784731"/>
                  <a:gd name="connsiteY13" fmla="*/ 515081 h 103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4731" h="1030331">
                    <a:moveTo>
                      <a:pt x="261363" y="879443"/>
                    </a:moveTo>
                    <a:cubicBezTo>
                      <a:pt x="609846" y="1080628"/>
                      <a:pt x="1174885" y="1080628"/>
                      <a:pt x="1523369" y="879443"/>
                    </a:cubicBezTo>
                    <a:cubicBezTo>
                      <a:pt x="1871852" y="678259"/>
                      <a:pt x="1871852" y="352073"/>
                      <a:pt x="1523369" y="150888"/>
                    </a:cubicBezTo>
                    <a:cubicBezTo>
                      <a:pt x="1174885" y="-50296"/>
                      <a:pt x="609846" y="-50296"/>
                      <a:pt x="261363" y="150888"/>
                    </a:cubicBezTo>
                    <a:cubicBezTo>
                      <a:pt x="-87121" y="352073"/>
                      <a:pt x="-87121" y="678259"/>
                      <a:pt x="261363" y="879443"/>
                    </a:cubicBezTo>
                    <a:close/>
                    <a:moveTo>
                      <a:pt x="86360" y="515081"/>
                    </a:moveTo>
                    <a:cubicBezTo>
                      <a:pt x="86360" y="409675"/>
                      <a:pt x="163726" y="306802"/>
                      <a:pt x="304437" y="225552"/>
                    </a:cubicBezTo>
                    <a:cubicBezTo>
                      <a:pt x="460182" y="135686"/>
                      <a:pt x="668968" y="86192"/>
                      <a:pt x="892450" y="86192"/>
                    </a:cubicBezTo>
                    <a:cubicBezTo>
                      <a:pt x="1115932" y="86192"/>
                      <a:pt x="1324549" y="135686"/>
                      <a:pt x="1480294" y="225552"/>
                    </a:cubicBezTo>
                    <a:cubicBezTo>
                      <a:pt x="1621005" y="306802"/>
                      <a:pt x="1698371" y="409675"/>
                      <a:pt x="1698371" y="515081"/>
                    </a:cubicBezTo>
                    <a:cubicBezTo>
                      <a:pt x="1698371" y="620488"/>
                      <a:pt x="1621005" y="723529"/>
                      <a:pt x="1480294" y="804780"/>
                    </a:cubicBezTo>
                    <a:cubicBezTo>
                      <a:pt x="1324549" y="894646"/>
                      <a:pt x="1115763" y="943971"/>
                      <a:pt x="892450" y="943971"/>
                    </a:cubicBezTo>
                    <a:cubicBezTo>
                      <a:pt x="669137" y="943971"/>
                      <a:pt x="460182" y="894646"/>
                      <a:pt x="304437" y="804780"/>
                    </a:cubicBezTo>
                    <a:cubicBezTo>
                      <a:pt x="163726" y="723529"/>
                      <a:pt x="86360" y="620657"/>
                      <a:pt x="86360" y="515081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1E9ED56D-5085-AE49-0D45-0510ED897CF1}"/>
                  </a:ext>
                </a:extLst>
              </p:cNvPr>
              <p:cNvSpPr/>
              <p:nvPr/>
            </p:nvSpPr>
            <p:spPr>
              <a:xfrm>
                <a:off x="14648371" y="6567344"/>
                <a:ext cx="1612347" cy="550512"/>
              </a:xfrm>
              <a:custGeom>
                <a:avLst/>
                <a:gdLst>
                  <a:gd name="connsiteX0" fmla="*/ 0 w 1612347"/>
                  <a:gd name="connsiteY0" fmla="*/ 428889 h 550512"/>
                  <a:gd name="connsiteX1" fmla="*/ 34966 w 1612347"/>
                  <a:gd name="connsiteY1" fmla="*/ 550512 h 550512"/>
                  <a:gd name="connsiteX2" fmla="*/ 218414 w 1612347"/>
                  <a:gd name="connsiteY2" fmla="*/ 381592 h 550512"/>
                  <a:gd name="connsiteX3" fmla="*/ 806258 w 1612347"/>
                  <a:gd name="connsiteY3" fmla="*/ 242232 h 550512"/>
                  <a:gd name="connsiteX4" fmla="*/ 1393933 w 1612347"/>
                  <a:gd name="connsiteY4" fmla="*/ 381592 h 550512"/>
                  <a:gd name="connsiteX5" fmla="*/ 1577550 w 1612347"/>
                  <a:gd name="connsiteY5" fmla="*/ 550512 h 550512"/>
                  <a:gd name="connsiteX6" fmla="*/ 1612347 w 1612347"/>
                  <a:gd name="connsiteY6" fmla="*/ 428889 h 550512"/>
                  <a:gd name="connsiteX7" fmla="*/ 1393933 w 1612347"/>
                  <a:gd name="connsiteY7" fmla="*/ 139360 h 550512"/>
                  <a:gd name="connsiteX8" fmla="*/ 806258 w 1612347"/>
                  <a:gd name="connsiteY8" fmla="*/ 0 h 550512"/>
                  <a:gd name="connsiteX9" fmla="*/ 218414 w 1612347"/>
                  <a:gd name="connsiteY9" fmla="*/ 139360 h 550512"/>
                  <a:gd name="connsiteX10" fmla="*/ 0 w 1612347"/>
                  <a:gd name="connsiteY10" fmla="*/ 428889 h 55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2347" h="550512">
                    <a:moveTo>
                      <a:pt x="0" y="428889"/>
                    </a:moveTo>
                    <a:cubicBezTo>
                      <a:pt x="557" y="471829"/>
                      <a:pt x="12635" y="513840"/>
                      <a:pt x="34966" y="550512"/>
                    </a:cubicBezTo>
                    <a:cubicBezTo>
                      <a:pt x="70271" y="489194"/>
                      <a:pt x="132602" y="432268"/>
                      <a:pt x="218414" y="381592"/>
                    </a:cubicBezTo>
                    <a:cubicBezTo>
                      <a:pt x="373821" y="291726"/>
                      <a:pt x="582776" y="242232"/>
                      <a:pt x="806258" y="242232"/>
                    </a:cubicBezTo>
                    <a:cubicBezTo>
                      <a:pt x="1029740" y="242232"/>
                      <a:pt x="1238526" y="291726"/>
                      <a:pt x="1393933" y="381592"/>
                    </a:cubicBezTo>
                    <a:cubicBezTo>
                      <a:pt x="1479744" y="431085"/>
                      <a:pt x="1542076" y="488518"/>
                      <a:pt x="1577550" y="550512"/>
                    </a:cubicBezTo>
                    <a:cubicBezTo>
                      <a:pt x="1599763" y="513789"/>
                      <a:pt x="1611773" y="471795"/>
                      <a:pt x="1612347" y="428889"/>
                    </a:cubicBezTo>
                    <a:cubicBezTo>
                      <a:pt x="1612347" y="323483"/>
                      <a:pt x="1534813" y="220610"/>
                      <a:pt x="1393933" y="139360"/>
                    </a:cubicBezTo>
                    <a:cubicBezTo>
                      <a:pt x="1238526" y="49494"/>
                      <a:pt x="1029571" y="0"/>
                      <a:pt x="806258" y="0"/>
                    </a:cubicBezTo>
                    <a:cubicBezTo>
                      <a:pt x="582945" y="0"/>
                      <a:pt x="373821" y="49494"/>
                      <a:pt x="218414" y="139360"/>
                    </a:cubicBezTo>
                    <a:cubicBezTo>
                      <a:pt x="77535" y="220610"/>
                      <a:pt x="0" y="323483"/>
                      <a:pt x="0" y="4288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" name="Forma Livre: Forma 298">
                <a:extLst>
                  <a:ext uri="{FF2B5EF4-FFF2-40B4-BE49-F238E27FC236}">
                    <a16:creationId xmlns:a16="http://schemas.microsoft.com/office/drawing/2014/main" id="{04F7A61D-BCC7-F636-465A-DE3397EEC461}"/>
                  </a:ext>
                </a:extLst>
              </p:cNvPr>
              <p:cNvSpPr/>
              <p:nvPr/>
            </p:nvSpPr>
            <p:spPr>
              <a:xfrm>
                <a:off x="14648371" y="6567344"/>
                <a:ext cx="1612347" cy="550512"/>
              </a:xfrm>
              <a:custGeom>
                <a:avLst/>
                <a:gdLst>
                  <a:gd name="connsiteX0" fmla="*/ 0 w 1612347"/>
                  <a:gd name="connsiteY0" fmla="*/ 428889 h 550512"/>
                  <a:gd name="connsiteX1" fmla="*/ 34966 w 1612347"/>
                  <a:gd name="connsiteY1" fmla="*/ 550512 h 550512"/>
                  <a:gd name="connsiteX2" fmla="*/ 218414 w 1612347"/>
                  <a:gd name="connsiteY2" fmla="*/ 381592 h 550512"/>
                  <a:gd name="connsiteX3" fmla="*/ 806258 w 1612347"/>
                  <a:gd name="connsiteY3" fmla="*/ 242232 h 550512"/>
                  <a:gd name="connsiteX4" fmla="*/ 1393933 w 1612347"/>
                  <a:gd name="connsiteY4" fmla="*/ 381592 h 550512"/>
                  <a:gd name="connsiteX5" fmla="*/ 1577550 w 1612347"/>
                  <a:gd name="connsiteY5" fmla="*/ 550512 h 550512"/>
                  <a:gd name="connsiteX6" fmla="*/ 1612347 w 1612347"/>
                  <a:gd name="connsiteY6" fmla="*/ 428889 h 550512"/>
                  <a:gd name="connsiteX7" fmla="*/ 1393933 w 1612347"/>
                  <a:gd name="connsiteY7" fmla="*/ 139360 h 550512"/>
                  <a:gd name="connsiteX8" fmla="*/ 806258 w 1612347"/>
                  <a:gd name="connsiteY8" fmla="*/ 0 h 550512"/>
                  <a:gd name="connsiteX9" fmla="*/ 218414 w 1612347"/>
                  <a:gd name="connsiteY9" fmla="*/ 139360 h 550512"/>
                  <a:gd name="connsiteX10" fmla="*/ 0 w 1612347"/>
                  <a:gd name="connsiteY10" fmla="*/ 428889 h 55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2347" h="550512">
                    <a:moveTo>
                      <a:pt x="0" y="428889"/>
                    </a:moveTo>
                    <a:cubicBezTo>
                      <a:pt x="557" y="471829"/>
                      <a:pt x="12635" y="513840"/>
                      <a:pt x="34966" y="550512"/>
                    </a:cubicBezTo>
                    <a:cubicBezTo>
                      <a:pt x="70271" y="489194"/>
                      <a:pt x="132602" y="432268"/>
                      <a:pt x="218414" y="381592"/>
                    </a:cubicBezTo>
                    <a:cubicBezTo>
                      <a:pt x="373821" y="291726"/>
                      <a:pt x="582776" y="242232"/>
                      <a:pt x="806258" y="242232"/>
                    </a:cubicBezTo>
                    <a:cubicBezTo>
                      <a:pt x="1029740" y="242232"/>
                      <a:pt x="1238526" y="291726"/>
                      <a:pt x="1393933" y="381592"/>
                    </a:cubicBezTo>
                    <a:cubicBezTo>
                      <a:pt x="1479744" y="431085"/>
                      <a:pt x="1542076" y="488518"/>
                      <a:pt x="1577550" y="550512"/>
                    </a:cubicBezTo>
                    <a:cubicBezTo>
                      <a:pt x="1599763" y="513789"/>
                      <a:pt x="1611773" y="471795"/>
                      <a:pt x="1612347" y="428889"/>
                    </a:cubicBezTo>
                    <a:cubicBezTo>
                      <a:pt x="1612347" y="323483"/>
                      <a:pt x="1534813" y="220610"/>
                      <a:pt x="1393933" y="139360"/>
                    </a:cubicBezTo>
                    <a:cubicBezTo>
                      <a:pt x="1238526" y="49494"/>
                      <a:pt x="1029571" y="0"/>
                      <a:pt x="806258" y="0"/>
                    </a:cubicBezTo>
                    <a:cubicBezTo>
                      <a:pt x="582945" y="0"/>
                      <a:pt x="373821" y="49494"/>
                      <a:pt x="218414" y="139360"/>
                    </a:cubicBezTo>
                    <a:cubicBezTo>
                      <a:pt x="77535" y="220610"/>
                      <a:pt x="0" y="323483"/>
                      <a:pt x="0" y="428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" name="Forma Livre: Forma 299">
                <a:extLst>
                  <a:ext uri="{FF2B5EF4-FFF2-40B4-BE49-F238E27FC236}">
                    <a16:creationId xmlns:a16="http://schemas.microsoft.com/office/drawing/2014/main" id="{EBEAF8DC-7BF6-CEAB-072A-9A739B6BAB8B}"/>
                  </a:ext>
                </a:extLst>
              </p:cNvPr>
              <p:cNvSpPr/>
              <p:nvPr/>
            </p:nvSpPr>
            <p:spPr>
              <a:xfrm>
                <a:off x="15601590" y="6573763"/>
                <a:ext cx="659128" cy="543417"/>
              </a:xfrm>
              <a:custGeom>
                <a:avLst/>
                <a:gdLst>
                  <a:gd name="connsiteX0" fmla="*/ 440714 w 659128"/>
                  <a:gd name="connsiteY0" fmla="*/ 132265 h 543417"/>
                  <a:gd name="connsiteX1" fmla="*/ 659128 w 659128"/>
                  <a:gd name="connsiteY1" fmla="*/ 421795 h 543417"/>
                  <a:gd name="connsiteX2" fmla="*/ 624331 w 659128"/>
                  <a:gd name="connsiteY2" fmla="*/ 543417 h 543417"/>
                  <a:gd name="connsiteX3" fmla="*/ 440714 w 659128"/>
                  <a:gd name="connsiteY3" fmla="*/ 374497 h 543417"/>
                  <a:gd name="connsiteX4" fmla="*/ 328044 w 659128"/>
                  <a:gd name="connsiteY4" fmla="*/ 320273 h 543417"/>
                  <a:gd name="connsiteX5" fmla="*/ 428383 w 659128"/>
                  <a:gd name="connsiteY5" fmla="*/ 267401 h 543417"/>
                  <a:gd name="connsiteX6" fmla="*/ 0 w 659128"/>
                  <a:gd name="connsiteY6" fmla="*/ 0 h 543417"/>
                  <a:gd name="connsiteX7" fmla="*/ 0 w 659128"/>
                  <a:gd name="connsiteY7" fmla="*/ 0 h 543417"/>
                  <a:gd name="connsiteX8" fmla="*/ 440714 w 659128"/>
                  <a:gd name="connsiteY8" fmla="*/ 132265 h 54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9128" h="543417">
                    <a:moveTo>
                      <a:pt x="440714" y="132265"/>
                    </a:moveTo>
                    <a:cubicBezTo>
                      <a:pt x="581594" y="213515"/>
                      <a:pt x="659128" y="316388"/>
                      <a:pt x="659128" y="421795"/>
                    </a:cubicBezTo>
                    <a:cubicBezTo>
                      <a:pt x="658554" y="464700"/>
                      <a:pt x="646544" y="506694"/>
                      <a:pt x="624331" y="543417"/>
                    </a:cubicBezTo>
                    <a:cubicBezTo>
                      <a:pt x="588857" y="482099"/>
                      <a:pt x="526525" y="425173"/>
                      <a:pt x="440714" y="374497"/>
                    </a:cubicBezTo>
                    <a:cubicBezTo>
                      <a:pt x="404464" y="353838"/>
                      <a:pt x="366811" y="335730"/>
                      <a:pt x="328044" y="320273"/>
                    </a:cubicBezTo>
                    <a:cubicBezTo>
                      <a:pt x="361828" y="333449"/>
                      <a:pt x="466390" y="366896"/>
                      <a:pt x="428383" y="267401"/>
                    </a:cubicBezTo>
                    <a:cubicBezTo>
                      <a:pt x="383112" y="149157"/>
                      <a:pt x="162332" y="21284"/>
                      <a:pt x="0" y="0"/>
                    </a:cubicBezTo>
                    <a:lnTo>
                      <a:pt x="0" y="0"/>
                    </a:lnTo>
                    <a:cubicBezTo>
                      <a:pt x="166218" y="17906"/>
                      <a:pt x="319936" y="63176"/>
                      <a:pt x="440714" y="132265"/>
                    </a:cubicBezTo>
                    <a:close/>
                  </a:path>
                </a:pathLst>
              </a:custGeom>
              <a:solidFill>
                <a:srgbClr val="924D20">
                  <a:alpha val="6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" name="Forma Livre: Forma 300">
                <a:extLst>
                  <a:ext uri="{FF2B5EF4-FFF2-40B4-BE49-F238E27FC236}">
                    <a16:creationId xmlns:a16="http://schemas.microsoft.com/office/drawing/2014/main" id="{D5F2ADCA-AADF-7EAB-C9B6-17FAC097B90A}"/>
                  </a:ext>
                </a:extLst>
              </p:cNvPr>
              <p:cNvSpPr/>
              <p:nvPr/>
            </p:nvSpPr>
            <p:spPr>
              <a:xfrm>
                <a:off x="14655634" y="6677311"/>
                <a:ext cx="1597820" cy="747812"/>
              </a:xfrm>
              <a:custGeom>
                <a:avLst/>
                <a:gdLst>
                  <a:gd name="connsiteX0" fmla="*/ 210982 w 1597820"/>
                  <a:gd name="connsiteY0" fmla="*/ 139360 h 747812"/>
                  <a:gd name="connsiteX1" fmla="*/ 798994 w 1597820"/>
                  <a:gd name="connsiteY1" fmla="*/ 0 h 747812"/>
                  <a:gd name="connsiteX2" fmla="*/ 1386839 w 1597820"/>
                  <a:gd name="connsiteY2" fmla="*/ 139360 h 747812"/>
                  <a:gd name="connsiteX3" fmla="*/ 1597820 w 1597820"/>
                  <a:gd name="connsiteY3" fmla="*/ 373991 h 747812"/>
                  <a:gd name="connsiteX4" fmla="*/ 1386839 w 1597820"/>
                  <a:gd name="connsiteY4" fmla="*/ 608621 h 747812"/>
                  <a:gd name="connsiteX5" fmla="*/ 798994 w 1597820"/>
                  <a:gd name="connsiteY5" fmla="*/ 747812 h 747812"/>
                  <a:gd name="connsiteX6" fmla="*/ 210982 w 1597820"/>
                  <a:gd name="connsiteY6" fmla="*/ 608621 h 747812"/>
                  <a:gd name="connsiteX7" fmla="*/ 0 w 1597820"/>
                  <a:gd name="connsiteY7" fmla="*/ 373991 h 747812"/>
                  <a:gd name="connsiteX8" fmla="*/ 210982 w 1597820"/>
                  <a:gd name="connsiteY8" fmla="*/ 139360 h 74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7820" h="747812">
                    <a:moveTo>
                      <a:pt x="210982" y="139360"/>
                    </a:moveTo>
                    <a:cubicBezTo>
                      <a:pt x="366727" y="49494"/>
                      <a:pt x="575513" y="0"/>
                      <a:pt x="798994" y="0"/>
                    </a:cubicBezTo>
                    <a:cubicBezTo>
                      <a:pt x="1022477" y="0"/>
                      <a:pt x="1231094" y="49494"/>
                      <a:pt x="1386839" y="139360"/>
                    </a:cubicBezTo>
                    <a:cubicBezTo>
                      <a:pt x="1502887" y="206928"/>
                      <a:pt x="1575861" y="288179"/>
                      <a:pt x="1597820" y="373991"/>
                    </a:cubicBezTo>
                    <a:cubicBezTo>
                      <a:pt x="1575861" y="459802"/>
                      <a:pt x="1502887" y="541560"/>
                      <a:pt x="1386839" y="608621"/>
                    </a:cubicBezTo>
                    <a:cubicBezTo>
                      <a:pt x="1231094" y="698487"/>
                      <a:pt x="1022308" y="747812"/>
                      <a:pt x="798994" y="747812"/>
                    </a:cubicBezTo>
                    <a:cubicBezTo>
                      <a:pt x="575681" y="747812"/>
                      <a:pt x="366727" y="698487"/>
                      <a:pt x="210982" y="608621"/>
                    </a:cubicBezTo>
                    <a:cubicBezTo>
                      <a:pt x="94933" y="541053"/>
                      <a:pt x="21959" y="459802"/>
                      <a:pt x="0" y="373991"/>
                    </a:cubicBezTo>
                    <a:cubicBezTo>
                      <a:pt x="21959" y="288179"/>
                      <a:pt x="94933" y="206421"/>
                      <a:pt x="210982" y="139360"/>
                    </a:cubicBez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A3CB0606-F08A-1995-F27C-DC0FCFDC4861}"/>
                  </a:ext>
                </a:extLst>
              </p:cNvPr>
              <p:cNvSpPr/>
              <p:nvPr/>
            </p:nvSpPr>
            <p:spPr>
              <a:xfrm>
                <a:off x="14744818" y="7011775"/>
                <a:ext cx="1357283" cy="333751"/>
              </a:xfrm>
              <a:custGeom>
                <a:avLst/>
                <a:gdLst>
                  <a:gd name="connsiteX0" fmla="*/ 1357283 w 1357283"/>
                  <a:gd name="connsiteY0" fmla="*/ 95271 h 333751"/>
                  <a:gd name="connsiteX1" fmla="*/ 1193093 w 1357283"/>
                  <a:gd name="connsiteY1" fmla="*/ 178718 h 333751"/>
                  <a:gd name="connsiteX2" fmla="*/ 1015894 w 1357283"/>
                  <a:gd name="connsiteY2" fmla="*/ 222468 h 333751"/>
                  <a:gd name="connsiteX3" fmla="*/ 652208 w 1357283"/>
                  <a:gd name="connsiteY3" fmla="*/ 243077 h 333751"/>
                  <a:gd name="connsiteX4" fmla="*/ 470112 w 1357283"/>
                  <a:gd name="connsiteY4" fmla="*/ 226184 h 333751"/>
                  <a:gd name="connsiteX5" fmla="*/ 291563 w 1357283"/>
                  <a:gd name="connsiteY5" fmla="*/ 190880 h 333751"/>
                  <a:gd name="connsiteX6" fmla="*/ 122643 w 1357283"/>
                  <a:gd name="connsiteY6" fmla="*/ 126859 h 333751"/>
                  <a:gd name="connsiteX7" fmla="*/ 84466 w 1357283"/>
                  <a:gd name="connsiteY7" fmla="*/ 103548 h 333751"/>
                  <a:gd name="connsiteX8" fmla="*/ 49331 w 1357283"/>
                  <a:gd name="connsiteY8" fmla="*/ 75508 h 333751"/>
                  <a:gd name="connsiteX9" fmla="*/ 19938 w 1357283"/>
                  <a:gd name="connsiteY9" fmla="*/ 41723 h 333751"/>
                  <a:gd name="connsiteX10" fmla="*/ 6 w 1357283"/>
                  <a:gd name="connsiteY10" fmla="*/ 0 h 333751"/>
                  <a:gd name="connsiteX11" fmla="*/ 8114 w 1357283"/>
                  <a:gd name="connsiteY11" fmla="*/ 47636 h 333751"/>
                  <a:gd name="connsiteX12" fmla="*/ 30918 w 1357283"/>
                  <a:gd name="connsiteY12" fmla="*/ 91386 h 333751"/>
                  <a:gd name="connsiteX13" fmla="*/ 62338 w 1357283"/>
                  <a:gd name="connsiteY13" fmla="*/ 129731 h 333751"/>
                  <a:gd name="connsiteX14" fmla="*/ 98993 w 1357283"/>
                  <a:gd name="connsiteY14" fmla="*/ 163515 h 333751"/>
                  <a:gd name="connsiteX15" fmla="*/ 269941 w 1357283"/>
                  <a:gd name="connsiteY15" fmla="*/ 257435 h 333751"/>
                  <a:gd name="connsiteX16" fmla="*/ 455754 w 1357283"/>
                  <a:gd name="connsiteY16" fmla="*/ 309294 h 333751"/>
                  <a:gd name="connsiteX17" fmla="*/ 647310 w 1357283"/>
                  <a:gd name="connsiteY17" fmla="*/ 332098 h 333751"/>
                  <a:gd name="connsiteX18" fmla="*/ 1030422 w 1357283"/>
                  <a:gd name="connsiteY18" fmla="*/ 291219 h 333751"/>
                  <a:gd name="connsiteX19" fmla="*/ 1209985 w 1357283"/>
                  <a:gd name="connsiteY19" fmla="*/ 219259 h 333751"/>
                  <a:gd name="connsiteX20" fmla="*/ 1290729 w 1357283"/>
                  <a:gd name="connsiteY20" fmla="*/ 165542 h 333751"/>
                  <a:gd name="connsiteX21" fmla="*/ 1308972 w 1357283"/>
                  <a:gd name="connsiteY21" fmla="*/ 149833 h 333751"/>
                  <a:gd name="connsiteX22" fmla="*/ 1325864 w 1357283"/>
                  <a:gd name="connsiteY22" fmla="*/ 132940 h 333751"/>
                  <a:gd name="connsiteX23" fmla="*/ 1357283 w 1357283"/>
                  <a:gd name="connsiteY23" fmla="*/ 95271 h 33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57283" h="333751">
                    <a:moveTo>
                      <a:pt x="1357283" y="95271"/>
                    </a:moveTo>
                    <a:cubicBezTo>
                      <a:pt x="1307604" y="132079"/>
                      <a:pt x="1252113" y="160289"/>
                      <a:pt x="1193093" y="178718"/>
                    </a:cubicBezTo>
                    <a:cubicBezTo>
                      <a:pt x="1135254" y="197873"/>
                      <a:pt x="1076014" y="212502"/>
                      <a:pt x="1015894" y="222468"/>
                    </a:cubicBezTo>
                    <a:cubicBezTo>
                      <a:pt x="895708" y="241979"/>
                      <a:pt x="773831" y="248888"/>
                      <a:pt x="652208" y="243077"/>
                    </a:cubicBezTo>
                    <a:cubicBezTo>
                      <a:pt x="591397" y="240543"/>
                      <a:pt x="530586" y="234800"/>
                      <a:pt x="470112" y="226184"/>
                    </a:cubicBezTo>
                    <a:cubicBezTo>
                      <a:pt x="409926" y="218077"/>
                      <a:pt x="350297" y="206286"/>
                      <a:pt x="291563" y="190880"/>
                    </a:cubicBezTo>
                    <a:cubicBezTo>
                      <a:pt x="232948" y="176235"/>
                      <a:pt x="176241" y="154748"/>
                      <a:pt x="122643" y="126859"/>
                    </a:cubicBezTo>
                    <a:cubicBezTo>
                      <a:pt x="109483" y="119815"/>
                      <a:pt x="96747" y="112028"/>
                      <a:pt x="84466" y="103548"/>
                    </a:cubicBezTo>
                    <a:cubicBezTo>
                      <a:pt x="72067" y="95102"/>
                      <a:pt x="60311" y="85727"/>
                      <a:pt x="49331" y="75508"/>
                    </a:cubicBezTo>
                    <a:cubicBezTo>
                      <a:pt x="38233" y="65440"/>
                      <a:pt x="28368" y="54105"/>
                      <a:pt x="19938" y="41723"/>
                    </a:cubicBezTo>
                    <a:cubicBezTo>
                      <a:pt x="11087" y="28987"/>
                      <a:pt x="4364" y="14882"/>
                      <a:pt x="6" y="0"/>
                    </a:cubicBezTo>
                    <a:cubicBezTo>
                      <a:pt x="-146" y="16233"/>
                      <a:pt x="2607" y="32365"/>
                      <a:pt x="8114" y="47636"/>
                    </a:cubicBezTo>
                    <a:cubicBezTo>
                      <a:pt x="13976" y="63058"/>
                      <a:pt x="21645" y="77737"/>
                      <a:pt x="30918" y="91386"/>
                    </a:cubicBezTo>
                    <a:cubicBezTo>
                      <a:pt x="40108" y="105170"/>
                      <a:pt x="50632" y="118008"/>
                      <a:pt x="62338" y="129731"/>
                    </a:cubicBezTo>
                    <a:cubicBezTo>
                      <a:pt x="73757" y="141826"/>
                      <a:pt x="86004" y="153110"/>
                      <a:pt x="98993" y="163515"/>
                    </a:cubicBezTo>
                    <a:cubicBezTo>
                      <a:pt x="150971" y="203177"/>
                      <a:pt x="208589" y="234834"/>
                      <a:pt x="269941" y="257435"/>
                    </a:cubicBezTo>
                    <a:cubicBezTo>
                      <a:pt x="330229" y="280155"/>
                      <a:pt x="392409" y="297503"/>
                      <a:pt x="455754" y="309294"/>
                    </a:cubicBezTo>
                    <a:cubicBezTo>
                      <a:pt x="519015" y="321202"/>
                      <a:pt x="583019" y="328821"/>
                      <a:pt x="647310" y="332098"/>
                    </a:cubicBezTo>
                    <a:cubicBezTo>
                      <a:pt x="776365" y="338821"/>
                      <a:pt x="905691" y="325020"/>
                      <a:pt x="1030422" y="291219"/>
                    </a:cubicBezTo>
                    <a:cubicBezTo>
                      <a:pt x="1092821" y="274175"/>
                      <a:pt x="1153075" y="250019"/>
                      <a:pt x="1209985" y="219259"/>
                    </a:cubicBezTo>
                    <a:cubicBezTo>
                      <a:pt x="1238448" y="203803"/>
                      <a:pt x="1265475" y="185830"/>
                      <a:pt x="1290729" y="165542"/>
                    </a:cubicBezTo>
                    <a:cubicBezTo>
                      <a:pt x="1296979" y="160475"/>
                      <a:pt x="1302891" y="155069"/>
                      <a:pt x="1308972" y="149833"/>
                    </a:cubicBezTo>
                    <a:cubicBezTo>
                      <a:pt x="1315053" y="144596"/>
                      <a:pt x="1320797" y="138853"/>
                      <a:pt x="1325864" y="132940"/>
                    </a:cubicBezTo>
                    <a:cubicBezTo>
                      <a:pt x="1337300" y="121217"/>
                      <a:pt x="1347807" y="108633"/>
                      <a:pt x="1357283" y="952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355F2049-71BC-8D8E-127C-E92117DF0CF1}"/>
                  </a:ext>
                </a:extLst>
              </p:cNvPr>
              <p:cNvSpPr/>
              <p:nvPr/>
            </p:nvSpPr>
            <p:spPr>
              <a:xfrm>
                <a:off x="14539041" y="7418383"/>
                <a:ext cx="299931" cy="255291"/>
              </a:xfrm>
              <a:custGeom>
                <a:avLst/>
                <a:gdLst>
                  <a:gd name="connsiteX0" fmla="*/ 299703 w 299931"/>
                  <a:gd name="connsiteY0" fmla="*/ 108430 h 255291"/>
                  <a:gd name="connsiteX1" fmla="*/ 242101 w 299931"/>
                  <a:gd name="connsiteY1" fmla="*/ 7923 h 255291"/>
                  <a:gd name="connsiteX2" fmla="*/ 201391 w 299931"/>
                  <a:gd name="connsiteY2" fmla="*/ 3531 h 255291"/>
                  <a:gd name="connsiteX3" fmla="*/ 201391 w 299931"/>
                  <a:gd name="connsiteY3" fmla="*/ 3531 h 255291"/>
                  <a:gd name="connsiteX4" fmla="*/ 17098 w 299931"/>
                  <a:gd name="connsiteY4" fmla="*/ 108937 h 255291"/>
                  <a:gd name="connsiteX5" fmla="*/ 17098 w 299931"/>
                  <a:gd name="connsiteY5" fmla="*/ 108937 h 255291"/>
                  <a:gd name="connsiteX6" fmla="*/ 206 w 299931"/>
                  <a:gd name="connsiteY6" fmla="*/ 146100 h 255291"/>
                  <a:gd name="connsiteX7" fmla="*/ 57808 w 299931"/>
                  <a:gd name="connsiteY7" fmla="*/ 247452 h 255291"/>
                  <a:gd name="connsiteX8" fmla="*/ 98687 w 299931"/>
                  <a:gd name="connsiteY8" fmla="*/ 251675 h 255291"/>
                  <a:gd name="connsiteX9" fmla="*/ 98687 w 299931"/>
                  <a:gd name="connsiteY9" fmla="*/ 251675 h 255291"/>
                  <a:gd name="connsiteX10" fmla="*/ 282811 w 299931"/>
                  <a:gd name="connsiteY10" fmla="*/ 145931 h 255291"/>
                  <a:gd name="connsiteX11" fmla="*/ 282811 w 299931"/>
                  <a:gd name="connsiteY11" fmla="*/ 145931 h 255291"/>
                  <a:gd name="connsiteX12" fmla="*/ 299703 w 299931"/>
                  <a:gd name="connsiteY12" fmla="*/ 108430 h 25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9931" h="255291">
                    <a:moveTo>
                      <a:pt x="299703" y="108430"/>
                    </a:moveTo>
                    <a:cubicBezTo>
                      <a:pt x="297625" y="67653"/>
                      <a:pt x="276223" y="30322"/>
                      <a:pt x="242101" y="7923"/>
                    </a:cubicBezTo>
                    <a:cubicBezTo>
                      <a:pt x="230310" y="-760"/>
                      <a:pt x="214769" y="-2432"/>
                      <a:pt x="201391" y="3531"/>
                    </a:cubicBezTo>
                    <a:lnTo>
                      <a:pt x="201391" y="3531"/>
                    </a:lnTo>
                    <a:lnTo>
                      <a:pt x="17098" y="108937"/>
                    </a:lnTo>
                    <a:lnTo>
                      <a:pt x="17098" y="108937"/>
                    </a:lnTo>
                    <a:cubicBezTo>
                      <a:pt x="5190" y="117383"/>
                      <a:pt x="-1263" y="131572"/>
                      <a:pt x="206" y="146100"/>
                    </a:cubicBezTo>
                    <a:cubicBezTo>
                      <a:pt x="2048" y="187164"/>
                      <a:pt x="23467" y="224850"/>
                      <a:pt x="57808" y="247452"/>
                    </a:cubicBezTo>
                    <a:cubicBezTo>
                      <a:pt x="69684" y="256101"/>
                      <a:pt x="85292" y="257723"/>
                      <a:pt x="98687" y="251675"/>
                    </a:cubicBezTo>
                    <a:lnTo>
                      <a:pt x="98687" y="251675"/>
                    </a:lnTo>
                    <a:lnTo>
                      <a:pt x="282811" y="145931"/>
                    </a:lnTo>
                    <a:lnTo>
                      <a:pt x="282811" y="145931"/>
                    </a:lnTo>
                    <a:cubicBezTo>
                      <a:pt x="294804" y="137400"/>
                      <a:pt x="301257" y="123059"/>
                      <a:pt x="299703" y="108430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D093222E-8D34-7614-E73D-FEDF1FB609EB}"/>
                  </a:ext>
                </a:extLst>
              </p:cNvPr>
              <p:cNvSpPr/>
              <p:nvPr/>
            </p:nvSpPr>
            <p:spPr>
              <a:xfrm>
                <a:off x="14563065" y="7483570"/>
                <a:ext cx="274893" cy="190105"/>
              </a:xfrm>
              <a:custGeom>
                <a:avLst/>
                <a:gdLst>
                  <a:gd name="connsiteX0" fmla="*/ 257773 w 274893"/>
                  <a:gd name="connsiteY0" fmla="*/ 80744 h 190105"/>
                  <a:gd name="connsiteX1" fmla="*/ 274665 w 274893"/>
                  <a:gd name="connsiteY1" fmla="*/ 43244 h 190105"/>
                  <a:gd name="connsiteX2" fmla="*/ 264867 w 274893"/>
                  <a:gd name="connsiteY2" fmla="*/ 0 h 190105"/>
                  <a:gd name="connsiteX3" fmla="*/ 0 w 274893"/>
                  <a:gd name="connsiteY3" fmla="*/ 152029 h 190105"/>
                  <a:gd name="connsiteX4" fmla="*/ 32264 w 274893"/>
                  <a:gd name="connsiteY4" fmla="*/ 182266 h 190105"/>
                  <a:gd name="connsiteX5" fmla="*/ 73143 w 274893"/>
                  <a:gd name="connsiteY5" fmla="*/ 186489 h 190105"/>
                  <a:gd name="connsiteX6" fmla="*/ 258787 w 274893"/>
                  <a:gd name="connsiteY6" fmla="*/ 80744 h 19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893" h="190105">
                    <a:moveTo>
                      <a:pt x="257773" y="80744"/>
                    </a:moveTo>
                    <a:cubicBezTo>
                      <a:pt x="269766" y="72213"/>
                      <a:pt x="276219" y="57872"/>
                      <a:pt x="274665" y="43244"/>
                    </a:cubicBezTo>
                    <a:cubicBezTo>
                      <a:pt x="274361" y="28311"/>
                      <a:pt x="271016" y="13598"/>
                      <a:pt x="264867" y="0"/>
                    </a:cubicBezTo>
                    <a:lnTo>
                      <a:pt x="0" y="152029"/>
                    </a:lnTo>
                    <a:cubicBezTo>
                      <a:pt x="8581" y="164208"/>
                      <a:pt x="19561" y="174495"/>
                      <a:pt x="32264" y="182266"/>
                    </a:cubicBezTo>
                    <a:cubicBezTo>
                      <a:pt x="44139" y="190914"/>
                      <a:pt x="59748" y="192536"/>
                      <a:pt x="73143" y="186489"/>
                    </a:cubicBezTo>
                    <a:lnTo>
                      <a:pt x="258787" y="80744"/>
                    </a:ln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B66FF5AB-066B-7A27-D44F-B7B44AE792CE}"/>
                  </a:ext>
                </a:extLst>
              </p:cNvPr>
              <p:cNvSpPr/>
              <p:nvPr/>
            </p:nvSpPr>
            <p:spPr>
              <a:xfrm>
                <a:off x="13788064" y="7512251"/>
                <a:ext cx="851469" cy="611132"/>
              </a:xfrm>
              <a:custGeom>
                <a:avLst/>
                <a:gdLst>
                  <a:gd name="connsiteX0" fmla="*/ 79893 w 851469"/>
                  <a:gd name="connsiteY0" fmla="*/ 327066 h 611132"/>
                  <a:gd name="connsiteX1" fmla="*/ 79893 w 851469"/>
                  <a:gd name="connsiteY1" fmla="*/ 327066 h 611132"/>
                  <a:gd name="connsiteX2" fmla="*/ 712838 w 851469"/>
                  <a:gd name="connsiteY2" fmla="*/ 4596 h 611132"/>
                  <a:gd name="connsiteX3" fmla="*/ 712838 w 851469"/>
                  <a:gd name="connsiteY3" fmla="*/ 4596 h 611132"/>
                  <a:gd name="connsiteX4" fmla="*/ 713683 w 851469"/>
                  <a:gd name="connsiteY4" fmla="*/ 4596 h 611132"/>
                  <a:gd name="connsiteX5" fmla="*/ 713683 w 851469"/>
                  <a:gd name="connsiteY5" fmla="*/ 4596 h 611132"/>
                  <a:gd name="connsiteX6" fmla="*/ 770271 w 851469"/>
                  <a:gd name="connsiteY6" fmla="*/ 11015 h 611132"/>
                  <a:gd name="connsiteX7" fmla="*/ 851184 w 851469"/>
                  <a:gd name="connsiteY7" fmla="*/ 152233 h 611132"/>
                  <a:gd name="connsiteX8" fmla="*/ 827029 w 851469"/>
                  <a:gd name="connsiteY8" fmla="*/ 204767 h 611132"/>
                  <a:gd name="connsiteX9" fmla="*/ 232090 w 851469"/>
                  <a:gd name="connsiteY9" fmla="*/ 587373 h 611132"/>
                  <a:gd name="connsiteX10" fmla="*/ 232090 w 851469"/>
                  <a:gd name="connsiteY10" fmla="*/ 587373 h 611132"/>
                  <a:gd name="connsiteX11" fmla="*/ 23760 w 851469"/>
                  <a:gd name="connsiteY11" fmla="*/ 541494 h 611132"/>
                  <a:gd name="connsiteX12" fmla="*/ 69622 w 851469"/>
                  <a:gd name="connsiteY12" fmla="*/ 333164 h 611132"/>
                  <a:gd name="connsiteX13" fmla="*/ 80062 w 851469"/>
                  <a:gd name="connsiteY13" fmla="*/ 327066 h 611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51469" h="611132">
                    <a:moveTo>
                      <a:pt x="79893" y="327066"/>
                    </a:moveTo>
                    <a:lnTo>
                      <a:pt x="79893" y="327066"/>
                    </a:lnTo>
                    <a:lnTo>
                      <a:pt x="712838" y="4596"/>
                    </a:lnTo>
                    <a:lnTo>
                      <a:pt x="712838" y="4596"/>
                    </a:lnTo>
                    <a:lnTo>
                      <a:pt x="713683" y="4596"/>
                    </a:lnTo>
                    <a:lnTo>
                      <a:pt x="713683" y="4596"/>
                    </a:lnTo>
                    <a:cubicBezTo>
                      <a:pt x="732366" y="-3326"/>
                      <a:pt x="753836" y="-894"/>
                      <a:pt x="770271" y="11015"/>
                    </a:cubicBezTo>
                    <a:cubicBezTo>
                      <a:pt x="818245" y="42469"/>
                      <a:pt x="848313" y="94935"/>
                      <a:pt x="851184" y="152233"/>
                    </a:cubicBezTo>
                    <a:cubicBezTo>
                      <a:pt x="853245" y="172825"/>
                      <a:pt x="844006" y="192926"/>
                      <a:pt x="827029" y="204767"/>
                    </a:cubicBezTo>
                    <a:lnTo>
                      <a:pt x="232090" y="587373"/>
                    </a:lnTo>
                    <a:lnTo>
                      <a:pt x="232090" y="587373"/>
                    </a:lnTo>
                    <a:cubicBezTo>
                      <a:pt x="161887" y="632238"/>
                      <a:pt x="68609" y="611697"/>
                      <a:pt x="23760" y="541494"/>
                    </a:cubicBezTo>
                    <a:cubicBezTo>
                      <a:pt x="-21105" y="471290"/>
                      <a:pt x="-564" y="378029"/>
                      <a:pt x="69622" y="333164"/>
                    </a:cubicBezTo>
                    <a:cubicBezTo>
                      <a:pt x="73017" y="330985"/>
                      <a:pt x="76498" y="328958"/>
                      <a:pt x="80062" y="327066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F56C3726-1154-424A-1FFD-9E792F04E9D2}"/>
                  </a:ext>
                </a:extLst>
              </p:cNvPr>
              <p:cNvSpPr/>
              <p:nvPr/>
            </p:nvSpPr>
            <p:spPr>
              <a:xfrm>
                <a:off x="13789578" y="7623436"/>
                <a:ext cx="849972" cy="499192"/>
              </a:xfrm>
              <a:custGeom>
                <a:avLst/>
                <a:gdLst>
                  <a:gd name="connsiteX0" fmla="*/ 825515 w 849972"/>
                  <a:gd name="connsiteY0" fmla="*/ 93075 h 499192"/>
                  <a:gd name="connsiteX1" fmla="*/ 230577 w 849972"/>
                  <a:gd name="connsiteY1" fmla="*/ 476187 h 499192"/>
                  <a:gd name="connsiteX2" fmla="*/ 22686 w 849972"/>
                  <a:gd name="connsiteY2" fmla="*/ 428366 h 499192"/>
                  <a:gd name="connsiteX3" fmla="*/ 0 w 849972"/>
                  <a:gd name="connsiteY3" fmla="*/ 357943 h 499192"/>
                  <a:gd name="connsiteX4" fmla="*/ 194934 w 849972"/>
                  <a:gd name="connsiteY4" fmla="*/ 392741 h 499192"/>
                  <a:gd name="connsiteX5" fmla="*/ 843421 w 849972"/>
                  <a:gd name="connsiteY5" fmla="*/ 0 h 499192"/>
                  <a:gd name="connsiteX6" fmla="*/ 849671 w 849972"/>
                  <a:gd name="connsiteY6" fmla="*/ 40372 h 499192"/>
                  <a:gd name="connsiteX7" fmla="*/ 825515 w 849972"/>
                  <a:gd name="connsiteY7" fmla="*/ 93075 h 49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9972" h="499192">
                    <a:moveTo>
                      <a:pt x="825515" y="93075"/>
                    </a:moveTo>
                    <a:lnTo>
                      <a:pt x="230577" y="476187"/>
                    </a:lnTo>
                    <a:cubicBezTo>
                      <a:pt x="159967" y="520394"/>
                      <a:pt x="66875" y="498975"/>
                      <a:pt x="22686" y="428366"/>
                    </a:cubicBezTo>
                    <a:cubicBezTo>
                      <a:pt x="9392" y="407132"/>
                      <a:pt x="1604" y="382943"/>
                      <a:pt x="0" y="357943"/>
                    </a:cubicBezTo>
                    <a:cubicBezTo>
                      <a:pt x="11486" y="407437"/>
                      <a:pt x="93413" y="449498"/>
                      <a:pt x="194934" y="392741"/>
                    </a:cubicBezTo>
                    <a:cubicBezTo>
                      <a:pt x="296456" y="335983"/>
                      <a:pt x="672473" y="98481"/>
                      <a:pt x="843421" y="0"/>
                    </a:cubicBezTo>
                    <a:cubicBezTo>
                      <a:pt x="847424" y="13091"/>
                      <a:pt x="849519" y="26690"/>
                      <a:pt x="849671" y="40372"/>
                    </a:cubicBezTo>
                    <a:cubicBezTo>
                      <a:pt x="851799" y="61031"/>
                      <a:pt x="842542" y="81200"/>
                      <a:pt x="825515" y="93075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8B3B1521-140B-A571-9085-D19504525B3B}"/>
                  </a:ext>
                </a:extLst>
              </p:cNvPr>
              <p:cNvSpPr/>
              <p:nvPr/>
            </p:nvSpPr>
            <p:spPr>
              <a:xfrm>
                <a:off x="14445834" y="7511744"/>
                <a:ext cx="193699" cy="238889"/>
              </a:xfrm>
              <a:custGeom>
                <a:avLst/>
                <a:gdLst>
                  <a:gd name="connsiteX0" fmla="*/ 169259 w 193699"/>
                  <a:gd name="connsiteY0" fmla="*/ 204767 h 238889"/>
                  <a:gd name="connsiteX1" fmla="*/ 193414 w 193699"/>
                  <a:gd name="connsiteY1" fmla="*/ 152233 h 238889"/>
                  <a:gd name="connsiteX2" fmla="*/ 112501 w 193699"/>
                  <a:gd name="connsiteY2" fmla="*/ 11015 h 238889"/>
                  <a:gd name="connsiteX3" fmla="*/ 55913 w 193699"/>
                  <a:gd name="connsiteY3" fmla="*/ 4596 h 238889"/>
                  <a:gd name="connsiteX4" fmla="*/ 0 w 193699"/>
                  <a:gd name="connsiteY4" fmla="*/ 33144 h 238889"/>
                  <a:gd name="connsiteX5" fmla="*/ 57940 w 193699"/>
                  <a:gd name="connsiteY5" fmla="*/ 39563 h 238889"/>
                  <a:gd name="connsiteX6" fmla="*/ 140880 w 193699"/>
                  <a:gd name="connsiteY6" fmla="*/ 184328 h 238889"/>
                  <a:gd name="connsiteX7" fmla="*/ 116387 w 193699"/>
                  <a:gd name="connsiteY7" fmla="*/ 238889 h 2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3699" h="238889">
                    <a:moveTo>
                      <a:pt x="169259" y="204767"/>
                    </a:moveTo>
                    <a:cubicBezTo>
                      <a:pt x="186235" y="192926"/>
                      <a:pt x="195475" y="172824"/>
                      <a:pt x="193414" y="152233"/>
                    </a:cubicBezTo>
                    <a:cubicBezTo>
                      <a:pt x="190542" y="94935"/>
                      <a:pt x="160475" y="42469"/>
                      <a:pt x="112501" y="11015"/>
                    </a:cubicBezTo>
                    <a:cubicBezTo>
                      <a:pt x="96065" y="-894"/>
                      <a:pt x="74596" y="-3326"/>
                      <a:pt x="55913" y="4596"/>
                    </a:cubicBezTo>
                    <a:lnTo>
                      <a:pt x="0" y="33144"/>
                    </a:lnTo>
                    <a:cubicBezTo>
                      <a:pt x="19088" y="24884"/>
                      <a:pt x="41116" y="27316"/>
                      <a:pt x="57940" y="39563"/>
                    </a:cubicBezTo>
                    <a:cubicBezTo>
                      <a:pt x="107079" y="71844"/>
                      <a:pt x="137890" y="125611"/>
                      <a:pt x="140880" y="184328"/>
                    </a:cubicBezTo>
                    <a:cubicBezTo>
                      <a:pt x="143042" y="205578"/>
                      <a:pt x="133718" y="226389"/>
                      <a:pt x="116387" y="238889"/>
                    </a:cubicBezTo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" name="Forma Livre: Forma 307">
                <a:extLst>
                  <a:ext uri="{FF2B5EF4-FFF2-40B4-BE49-F238E27FC236}">
                    <a16:creationId xmlns:a16="http://schemas.microsoft.com/office/drawing/2014/main" id="{D71F5404-C879-3A19-F290-83CFB1C66AFC}"/>
                  </a:ext>
                </a:extLst>
              </p:cNvPr>
              <p:cNvSpPr/>
              <p:nvPr/>
            </p:nvSpPr>
            <p:spPr>
              <a:xfrm>
                <a:off x="14562221" y="7623605"/>
                <a:ext cx="76805" cy="126859"/>
              </a:xfrm>
              <a:custGeom>
                <a:avLst/>
                <a:gdLst>
                  <a:gd name="connsiteX0" fmla="*/ 0 w 76805"/>
                  <a:gd name="connsiteY0" fmla="*/ 126859 h 126859"/>
                  <a:gd name="connsiteX1" fmla="*/ 24493 w 76805"/>
                  <a:gd name="connsiteY1" fmla="*/ 72467 h 126859"/>
                  <a:gd name="connsiteX2" fmla="*/ 17906 w 76805"/>
                  <a:gd name="connsiteY2" fmla="*/ 30912 h 126859"/>
                  <a:gd name="connsiteX3" fmla="*/ 70778 w 76805"/>
                  <a:gd name="connsiteY3" fmla="*/ 0 h 126859"/>
                  <a:gd name="connsiteX4" fmla="*/ 75338 w 76805"/>
                  <a:gd name="connsiteY4" fmla="*/ 20439 h 126859"/>
                  <a:gd name="connsiteX5" fmla="*/ 76521 w 76805"/>
                  <a:gd name="connsiteY5" fmla="*/ 30575 h 126859"/>
                  <a:gd name="connsiteX6" fmla="*/ 76521 w 76805"/>
                  <a:gd name="connsiteY6" fmla="*/ 40372 h 126859"/>
                  <a:gd name="connsiteX7" fmla="*/ 52366 w 76805"/>
                  <a:gd name="connsiteY7" fmla="*/ 92906 h 12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805" h="126859">
                    <a:moveTo>
                      <a:pt x="0" y="126859"/>
                    </a:moveTo>
                    <a:cubicBezTo>
                      <a:pt x="17348" y="114461"/>
                      <a:pt x="26706" y="93683"/>
                      <a:pt x="24493" y="72467"/>
                    </a:cubicBezTo>
                    <a:cubicBezTo>
                      <a:pt x="24308" y="58379"/>
                      <a:pt x="22078" y="44375"/>
                      <a:pt x="17906" y="30912"/>
                    </a:cubicBezTo>
                    <a:lnTo>
                      <a:pt x="70778" y="0"/>
                    </a:lnTo>
                    <a:cubicBezTo>
                      <a:pt x="72754" y="6706"/>
                      <a:pt x="74291" y="13530"/>
                      <a:pt x="75338" y="20439"/>
                    </a:cubicBezTo>
                    <a:cubicBezTo>
                      <a:pt x="75338" y="23818"/>
                      <a:pt x="76352" y="27196"/>
                      <a:pt x="76521" y="30575"/>
                    </a:cubicBezTo>
                    <a:cubicBezTo>
                      <a:pt x="76690" y="33835"/>
                      <a:pt x="76690" y="37112"/>
                      <a:pt x="76521" y="40372"/>
                    </a:cubicBezTo>
                    <a:cubicBezTo>
                      <a:pt x="78582" y="60963"/>
                      <a:pt x="69342" y="81065"/>
                      <a:pt x="52366" y="92906"/>
                    </a:cubicBez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sp>
        <p:nvSpPr>
          <p:cNvPr id="3" name="Google Shape;151;p18">
            <a:extLst>
              <a:ext uri="{FF2B5EF4-FFF2-40B4-BE49-F238E27FC236}">
                <a16:creationId xmlns:a16="http://schemas.microsoft.com/office/drawing/2014/main" id="{F55E7147-E214-EFB8-F200-7D3A2CE838F8}"/>
              </a:ext>
            </a:extLst>
          </p:cNvPr>
          <p:cNvSpPr txBox="1"/>
          <p:nvPr/>
        </p:nvSpPr>
        <p:spPr>
          <a:xfrm flipH="1">
            <a:off x="404760" y="3545551"/>
            <a:ext cx="4394727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13800" b="1" noProof="0" dirty="0">
                <a:solidFill>
                  <a:schemeClr val="accent4"/>
                </a:solidFill>
                <a:latin typeface="Mont Heavy DEMO" panose="00000A00000000000000" pitchFamily="50" charset="0"/>
                <a:ea typeface="Montserrat SemiBold"/>
                <a:cs typeface="Montserrat SemiBold"/>
                <a:sym typeface="Montserrat SemiBold"/>
              </a:rPr>
              <a:t>TAX</a:t>
            </a:r>
          </a:p>
        </p:txBody>
      </p:sp>
      <p:sp>
        <p:nvSpPr>
          <p:cNvPr id="11" name="Google Shape;151;p18">
            <a:extLst>
              <a:ext uri="{FF2B5EF4-FFF2-40B4-BE49-F238E27FC236}">
                <a16:creationId xmlns:a16="http://schemas.microsoft.com/office/drawing/2014/main" id="{2C031414-921A-5D96-94A4-BD1A6FAA4E9B}"/>
              </a:ext>
            </a:extLst>
          </p:cNvPr>
          <p:cNvSpPr txBox="1"/>
          <p:nvPr/>
        </p:nvSpPr>
        <p:spPr>
          <a:xfrm flipH="1">
            <a:off x="4204884" y="3483559"/>
            <a:ext cx="3410661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11500" b="1" noProof="0" dirty="0">
                <a:solidFill>
                  <a:schemeClr val="accent2"/>
                </a:solidFill>
                <a:latin typeface="Montserrat" panose="00000500000000000000" pitchFamily="2" charset="0"/>
                <a:ea typeface="Montserrat SemiBold"/>
                <a:cs typeface="Montserrat SemiBold"/>
                <a:sym typeface="Montserrat SemiBold"/>
              </a:rPr>
              <a:t>Day</a:t>
            </a:r>
          </a:p>
        </p:txBody>
      </p:sp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E8AE2BA7-B157-96EF-8D22-2D575DBCB14B}"/>
              </a:ext>
            </a:extLst>
          </p:cNvPr>
          <p:cNvSpPr txBox="1"/>
          <p:nvPr/>
        </p:nvSpPr>
        <p:spPr>
          <a:xfrm flipH="1">
            <a:off x="742634" y="5555534"/>
            <a:ext cx="6887343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44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Reforma Tributária</a:t>
            </a:r>
          </a:p>
        </p:txBody>
      </p:sp>
      <p:grpSp>
        <p:nvGrpSpPr>
          <p:cNvPr id="585" name="Agrupar 584">
            <a:extLst>
              <a:ext uri="{FF2B5EF4-FFF2-40B4-BE49-F238E27FC236}">
                <a16:creationId xmlns:a16="http://schemas.microsoft.com/office/drawing/2014/main" id="{035240BE-DB62-D4F0-C4B1-5F5A5A25A0AF}"/>
              </a:ext>
            </a:extLst>
          </p:cNvPr>
          <p:cNvGrpSpPr/>
          <p:nvPr/>
        </p:nvGrpSpPr>
        <p:grpSpPr>
          <a:xfrm>
            <a:off x="8707548" y="3768528"/>
            <a:ext cx="2183592" cy="4597158"/>
            <a:chOff x="8707548" y="3768528"/>
            <a:chExt cx="2183592" cy="4597158"/>
          </a:xfrm>
        </p:grpSpPr>
        <p:grpSp>
          <p:nvGrpSpPr>
            <p:cNvPr id="580" name="Agrupar 579">
              <a:extLst>
                <a:ext uri="{FF2B5EF4-FFF2-40B4-BE49-F238E27FC236}">
                  <a16:creationId xmlns:a16="http://schemas.microsoft.com/office/drawing/2014/main" id="{DF461396-DB1E-F047-4B22-960897450BF9}"/>
                </a:ext>
              </a:extLst>
            </p:cNvPr>
            <p:cNvGrpSpPr/>
            <p:nvPr/>
          </p:nvGrpSpPr>
          <p:grpSpPr>
            <a:xfrm>
              <a:off x="8707548" y="3768528"/>
              <a:ext cx="2183592" cy="4597158"/>
              <a:chOff x="8707548" y="3768528"/>
              <a:chExt cx="2183592" cy="4597158"/>
            </a:xfrm>
          </p:grpSpPr>
          <p:sp>
            <p:nvSpPr>
              <p:cNvPr id="18" name="Forma Livre: Forma 17">
                <a:extLst>
                  <a:ext uri="{FF2B5EF4-FFF2-40B4-BE49-F238E27FC236}">
                    <a16:creationId xmlns:a16="http://schemas.microsoft.com/office/drawing/2014/main" id="{CFDD7DE4-363C-BD2E-0B9C-0D4FCB14D346}"/>
                  </a:ext>
                </a:extLst>
              </p:cNvPr>
              <p:cNvSpPr/>
              <p:nvPr/>
            </p:nvSpPr>
            <p:spPr>
              <a:xfrm>
                <a:off x="8879055" y="7188508"/>
                <a:ext cx="1602043" cy="924945"/>
              </a:xfrm>
              <a:custGeom>
                <a:avLst/>
                <a:gdLst>
                  <a:gd name="connsiteX0" fmla="*/ 1367413 w 1602043"/>
                  <a:gd name="connsiteY0" fmla="*/ 135432 h 924945"/>
                  <a:gd name="connsiteX1" fmla="*/ 234631 w 1602043"/>
                  <a:gd name="connsiteY1" fmla="*/ 135432 h 924945"/>
                  <a:gd name="connsiteX2" fmla="*/ 234631 w 1602043"/>
                  <a:gd name="connsiteY2" fmla="*/ 789324 h 924945"/>
                  <a:gd name="connsiteX3" fmla="*/ 1367413 w 1602043"/>
                  <a:gd name="connsiteY3" fmla="*/ 789324 h 924945"/>
                  <a:gd name="connsiteX4" fmla="*/ 1367413 w 1602043"/>
                  <a:gd name="connsiteY4" fmla="*/ 135432 h 92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2043" h="924945">
                    <a:moveTo>
                      <a:pt x="1367413" y="135432"/>
                    </a:moveTo>
                    <a:cubicBezTo>
                      <a:pt x="1054572" y="-45144"/>
                      <a:pt x="547472" y="-45144"/>
                      <a:pt x="234631" y="135432"/>
                    </a:cubicBezTo>
                    <a:cubicBezTo>
                      <a:pt x="-78210" y="316008"/>
                      <a:pt x="-78210" y="608410"/>
                      <a:pt x="234631" y="789324"/>
                    </a:cubicBezTo>
                    <a:cubicBezTo>
                      <a:pt x="547472" y="970238"/>
                      <a:pt x="1054572" y="970069"/>
                      <a:pt x="1367413" y="789324"/>
                    </a:cubicBezTo>
                    <a:cubicBezTo>
                      <a:pt x="1680254" y="608579"/>
                      <a:pt x="1680254" y="316008"/>
                      <a:pt x="1367413" y="135432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309" name="Gráfico 1">
                <a:extLst>
                  <a:ext uri="{FF2B5EF4-FFF2-40B4-BE49-F238E27FC236}">
                    <a16:creationId xmlns:a16="http://schemas.microsoft.com/office/drawing/2014/main" id="{1DCBC899-DF7D-9E1C-D22C-4A39ED3E6CB3}"/>
                  </a:ext>
                </a:extLst>
              </p:cNvPr>
              <p:cNvGrpSpPr/>
              <p:nvPr/>
            </p:nvGrpSpPr>
            <p:grpSpPr>
              <a:xfrm>
                <a:off x="8707548" y="3768528"/>
                <a:ext cx="2183592" cy="4597158"/>
                <a:chOff x="8707548" y="3768528"/>
                <a:chExt cx="2183592" cy="4597158"/>
              </a:xfrm>
            </p:grpSpPr>
            <p:grpSp>
              <p:nvGrpSpPr>
                <p:cNvPr id="310" name="Gráfico 1">
                  <a:extLst>
                    <a:ext uri="{FF2B5EF4-FFF2-40B4-BE49-F238E27FC236}">
                      <a16:creationId xmlns:a16="http://schemas.microsoft.com/office/drawing/2014/main" id="{03CE8A7F-FDE9-934E-54EC-337A9ADB9C8B}"/>
                    </a:ext>
                  </a:extLst>
                </p:cNvPr>
                <p:cNvGrpSpPr/>
                <p:nvPr/>
              </p:nvGrpSpPr>
              <p:grpSpPr>
                <a:xfrm>
                  <a:off x="8846115" y="6008766"/>
                  <a:ext cx="1573034" cy="1948752"/>
                  <a:chOff x="8846115" y="6008766"/>
                  <a:chExt cx="1573034" cy="1948752"/>
                </a:xfrm>
              </p:grpSpPr>
              <p:sp>
                <p:nvSpPr>
                  <p:cNvPr id="311" name="Forma Livre: Forma 310">
                    <a:extLst>
                      <a:ext uri="{FF2B5EF4-FFF2-40B4-BE49-F238E27FC236}">
                        <a16:creationId xmlns:a16="http://schemas.microsoft.com/office/drawing/2014/main" id="{F2270A98-DA38-23E3-237D-2A56618E5F36}"/>
                      </a:ext>
                    </a:extLst>
                  </p:cNvPr>
                  <p:cNvSpPr/>
                  <p:nvPr/>
                </p:nvSpPr>
                <p:spPr>
                  <a:xfrm>
                    <a:off x="8979563" y="7157257"/>
                    <a:ext cx="1385149" cy="800261"/>
                  </a:xfrm>
                  <a:custGeom>
                    <a:avLst/>
                    <a:gdLst>
                      <a:gd name="connsiteX0" fmla="*/ 1349000 w 1385149"/>
                      <a:gd name="connsiteY0" fmla="*/ 270231 h 800261"/>
                      <a:gd name="connsiteX1" fmla="*/ 1183458 w 1385149"/>
                      <a:gd name="connsiteY1" fmla="*/ 117189 h 800261"/>
                      <a:gd name="connsiteX2" fmla="*/ 203718 w 1385149"/>
                      <a:gd name="connsiteY2" fmla="*/ 117189 h 800261"/>
                      <a:gd name="connsiteX3" fmla="*/ 38176 w 1385149"/>
                      <a:gd name="connsiteY3" fmla="*/ 270231 h 800261"/>
                      <a:gd name="connsiteX4" fmla="*/ 0 w 1385149"/>
                      <a:gd name="connsiteY4" fmla="*/ 270231 h 800261"/>
                      <a:gd name="connsiteX5" fmla="*/ 0 w 1385149"/>
                      <a:gd name="connsiteY5" fmla="*/ 411786 h 800261"/>
                      <a:gd name="connsiteX6" fmla="*/ 0 w 1385149"/>
                      <a:gd name="connsiteY6" fmla="*/ 411786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786 h 800261"/>
                      <a:gd name="connsiteX10" fmla="*/ 1385149 w 1385149"/>
                      <a:gd name="connsiteY10" fmla="*/ 411786 h 800261"/>
                      <a:gd name="connsiteX11" fmla="*/ 1385149 w 1385149"/>
                      <a:gd name="connsiteY11" fmla="*/ 270231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9000" y="270231"/>
                        </a:moveTo>
                        <a:cubicBezTo>
                          <a:pt x="1307834" y="205872"/>
                          <a:pt x="1250841" y="153186"/>
                          <a:pt x="1183458" y="117189"/>
                        </a:cubicBezTo>
                        <a:cubicBezTo>
                          <a:pt x="913185" y="-39063"/>
                          <a:pt x="473991" y="-39063"/>
                          <a:pt x="203718" y="117189"/>
                        </a:cubicBezTo>
                        <a:cubicBezTo>
                          <a:pt x="136410" y="153287"/>
                          <a:pt x="79432" y="205957"/>
                          <a:pt x="38176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4899" y="510267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312682" y="607903"/>
                          <a:pt x="1380420" y="510267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2" name="Forma Livre: Forma 311">
                    <a:extLst>
                      <a:ext uri="{FF2B5EF4-FFF2-40B4-BE49-F238E27FC236}">
                        <a16:creationId xmlns:a16="http://schemas.microsoft.com/office/drawing/2014/main" id="{1AB323C6-B65A-AF57-7C95-6A7F8CBCA3AF}"/>
                      </a:ext>
                    </a:extLst>
                  </p:cNvPr>
                  <p:cNvSpPr/>
                  <p:nvPr/>
                </p:nvSpPr>
                <p:spPr>
                  <a:xfrm>
                    <a:off x="8979563" y="7157257"/>
                    <a:ext cx="1385149" cy="800261"/>
                  </a:xfrm>
                  <a:custGeom>
                    <a:avLst/>
                    <a:gdLst>
                      <a:gd name="connsiteX0" fmla="*/ 1349000 w 1385149"/>
                      <a:gd name="connsiteY0" fmla="*/ 270231 h 800261"/>
                      <a:gd name="connsiteX1" fmla="*/ 1183458 w 1385149"/>
                      <a:gd name="connsiteY1" fmla="*/ 117189 h 800261"/>
                      <a:gd name="connsiteX2" fmla="*/ 203718 w 1385149"/>
                      <a:gd name="connsiteY2" fmla="*/ 117189 h 800261"/>
                      <a:gd name="connsiteX3" fmla="*/ 38176 w 1385149"/>
                      <a:gd name="connsiteY3" fmla="*/ 270231 h 800261"/>
                      <a:gd name="connsiteX4" fmla="*/ 0 w 1385149"/>
                      <a:gd name="connsiteY4" fmla="*/ 270231 h 800261"/>
                      <a:gd name="connsiteX5" fmla="*/ 0 w 1385149"/>
                      <a:gd name="connsiteY5" fmla="*/ 411786 h 800261"/>
                      <a:gd name="connsiteX6" fmla="*/ 0 w 1385149"/>
                      <a:gd name="connsiteY6" fmla="*/ 411786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786 h 800261"/>
                      <a:gd name="connsiteX10" fmla="*/ 1385149 w 1385149"/>
                      <a:gd name="connsiteY10" fmla="*/ 411786 h 800261"/>
                      <a:gd name="connsiteX11" fmla="*/ 1385149 w 1385149"/>
                      <a:gd name="connsiteY11" fmla="*/ 270231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9000" y="270231"/>
                        </a:moveTo>
                        <a:cubicBezTo>
                          <a:pt x="1307834" y="205872"/>
                          <a:pt x="1250841" y="153186"/>
                          <a:pt x="1183458" y="117189"/>
                        </a:cubicBezTo>
                        <a:cubicBezTo>
                          <a:pt x="913185" y="-39063"/>
                          <a:pt x="473991" y="-39063"/>
                          <a:pt x="203718" y="117189"/>
                        </a:cubicBezTo>
                        <a:cubicBezTo>
                          <a:pt x="136410" y="153287"/>
                          <a:pt x="79432" y="205957"/>
                          <a:pt x="38176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4899" y="510267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312682" y="607903"/>
                          <a:pt x="1380420" y="510267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3" name="Forma Livre: Forma 312">
                    <a:extLst>
                      <a:ext uri="{FF2B5EF4-FFF2-40B4-BE49-F238E27FC236}">
                        <a16:creationId xmlns:a16="http://schemas.microsoft.com/office/drawing/2014/main" id="{8D861E8D-A057-34C4-6FFA-8EEFEE64D479}"/>
                      </a:ext>
                    </a:extLst>
                  </p:cNvPr>
                  <p:cNvSpPr/>
                  <p:nvPr/>
                </p:nvSpPr>
                <p:spPr>
                  <a:xfrm>
                    <a:off x="8979563" y="7157215"/>
                    <a:ext cx="693081" cy="800176"/>
                  </a:xfrm>
                  <a:custGeom>
                    <a:avLst/>
                    <a:gdLst>
                      <a:gd name="connsiteX0" fmla="*/ 693081 w 693081"/>
                      <a:gd name="connsiteY0" fmla="*/ 0 h 800176"/>
                      <a:gd name="connsiteX1" fmla="*/ 203212 w 693081"/>
                      <a:gd name="connsiteY1" fmla="*/ 117231 h 800176"/>
                      <a:gd name="connsiteX2" fmla="*/ 37669 w 693081"/>
                      <a:gd name="connsiteY2" fmla="*/ 270273 h 800176"/>
                      <a:gd name="connsiteX3" fmla="*/ 0 w 693081"/>
                      <a:gd name="connsiteY3" fmla="*/ 270273 h 800176"/>
                      <a:gd name="connsiteX4" fmla="*/ 0 w 693081"/>
                      <a:gd name="connsiteY4" fmla="*/ 411829 h 800176"/>
                      <a:gd name="connsiteX5" fmla="*/ 0 w 693081"/>
                      <a:gd name="connsiteY5" fmla="*/ 411829 h 800176"/>
                      <a:gd name="connsiteX6" fmla="*/ 202705 w 693081"/>
                      <a:gd name="connsiteY6" fmla="*/ 683115 h 800176"/>
                      <a:gd name="connsiteX7" fmla="*/ 692575 w 693081"/>
                      <a:gd name="connsiteY7" fmla="*/ 800177 h 800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3081" h="800176">
                        <a:moveTo>
                          <a:pt x="693081" y="0"/>
                        </a:moveTo>
                        <a:cubicBezTo>
                          <a:pt x="515715" y="0"/>
                          <a:pt x="338348" y="39021"/>
                          <a:pt x="203212" y="117231"/>
                        </a:cubicBezTo>
                        <a:cubicBezTo>
                          <a:pt x="135903" y="153329"/>
                          <a:pt x="78925" y="205999"/>
                          <a:pt x="37669" y="270273"/>
                        </a:cubicBezTo>
                        <a:lnTo>
                          <a:pt x="0" y="270273"/>
                        </a:lnTo>
                        <a:lnTo>
                          <a:pt x="0" y="411829"/>
                        </a:lnTo>
                        <a:lnTo>
                          <a:pt x="0" y="411829"/>
                        </a:lnTo>
                        <a:cubicBezTo>
                          <a:pt x="4899" y="510310"/>
                          <a:pt x="72298" y="607946"/>
                          <a:pt x="202705" y="683115"/>
                        </a:cubicBezTo>
                        <a:cubicBezTo>
                          <a:pt x="337841" y="761156"/>
                          <a:pt x="515546" y="800177"/>
                          <a:pt x="692575" y="800177"/>
                        </a:cubicBez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4" name="Forma Livre: Forma 313">
                    <a:extLst>
                      <a:ext uri="{FF2B5EF4-FFF2-40B4-BE49-F238E27FC236}">
                        <a16:creationId xmlns:a16="http://schemas.microsoft.com/office/drawing/2014/main" id="{FDD6EFED-9E85-5A28-74DA-DB6B61E19D73}"/>
                      </a:ext>
                    </a:extLst>
                  </p:cNvPr>
                  <p:cNvSpPr/>
                  <p:nvPr/>
                </p:nvSpPr>
                <p:spPr>
                  <a:xfrm>
                    <a:off x="8979563" y="7222250"/>
                    <a:ext cx="314530" cy="670276"/>
                  </a:xfrm>
                  <a:custGeom>
                    <a:avLst/>
                    <a:gdLst>
                      <a:gd name="connsiteX0" fmla="*/ 314530 w 314530"/>
                      <a:gd name="connsiteY0" fmla="*/ 0 h 670276"/>
                      <a:gd name="connsiteX1" fmla="*/ 202874 w 314530"/>
                      <a:gd name="connsiteY1" fmla="*/ 52196 h 670276"/>
                      <a:gd name="connsiteX2" fmla="*/ 37331 w 314530"/>
                      <a:gd name="connsiteY2" fmla="*/ 205238 h 670276"/>
                      <a:gd name="connsiteX3" fmla="*/ 0 w 314530"/>
                      <a:gd name="connsiteY3" fmla="*/ 205238 h 670276"/>
                      <a:gd name="connsiteX4" fmla="*/ 0 w 314530"/>
                      <a:gd name="connsiteY4" fmla="*/ 346794 h 670276"/>
                      <a:gd name="connsiteX5" fmla="*/ 0 w 314530"/>
                      <a:gd name="connsiteY5" fmla="*/ 346794 h 670276"/>
                      <a:gd name="connsiteX6" fmla="*/ 202705 w 314530"/>
                      <a:gd name="connsiteY6" fmla="*/ 618081 h 670276"/>
                      <a:gd name="connsiteX7" fmla="*/ 314361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314530" y="0"/>
                        </a:moveTo>
                        <a:cubicBezTo>
                          <a:pt x="275961" y="14341"/>
                          <a:pt x="238619" y="31808"/>
                          <a:pt x="202874" y="52196"/>
                        </a:cubicBezTo>
                        <a:cubicBezTo>
                          <a:pt x="135566" y="88295"/>
                          <a:pt x="78587" y="140964"/>
                          <a:pt x="37331" y="205238"/>
                        </a:cubicBezTo>
                        <a:lnTo>
                          <a:pt x="0" y="205238"/>
                        </a:lnTo>
                        <a:lnTo>
                          <a:pt x="0" y="346794"/>
                        </a:lnTo>
                        <a:lnTo>
                          <a:pt x="0" y="346794"/>
                        </a:lnTo>
                        <a:cubicBezTo>
                          <a:pt x="4899" y="445275"/>
                          <a:pt x="72298" y="542911"/>
                          <a:pt x="202705" y="618081"/>
                        </a:cubicBezTo>
                        <a:cubicBezTo>
                          <a:pt x="238450" y="638469"/>
                          <a:pt x="275792" y="655936"/>
                          <a:pt x="314361" y="67027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5" name="Forma Livre: Forma 314">
                    <a:extLst>
                      <a:ext uri="{FF2B5EF4-FFF2-40B4-BE49-F238E27FC236}">
                        <a16:creationId xmlns:a16="http://schemas.microsoft.com/office/drawing/2014/main" id="{34A570F3-66D0-58F0-6D1D-CE1F811487F3}"/>
                      </a:ext>
                    </a:extLst>
                  </p:cNvPr>
                  <p:cNvSpPr/>
                  <p:nvPr/>
                </p:nvSpPr>
                <p:spPr>
                  <a:xfrm>
                    <a:off x="10051026" y="7222250"/>
                    <a:ext cx="314530" cy="670276"/>
                  </a:xfrm>
                  <a:custGeom>
                    <a:avLst/>
                    <a:gdLst>
                      <a:gd name="connsiteX0" fmla="*/ 0 w 314530"/>
                      <a:gd name="connsiteY0" fmla="*/ 0 h 670276"/>
                      <a:gd name="connsiteX1" fmla="*/ 111488 w 314530"/>
                      <a:gd name="connsiteY1" fmla="*/ 52196 h 670276"/>
                      <a:gd name="connsiteX2" fmla="*/ 277030 w 314530"/>
                      <a:gd name="connsiteY2" fmla="*/ 205238 h 670276"/>
                      <a:gd name="connsiteX3" fmla="*/ 314530 w 314530"/>
                      <a:gd name="connsiteY3" fmla="*/ 205238 h 670276"/>
                      <a:gd name="connsiteX4" fmla="*/ 314530 w 314530"/>
                      <a:gd name="connsiteY4" fmla="*/ 346794 h 670276"/>
                      <a:gd name="connsiteX5" fmla="*/ 314530 w 314530"/>
                      <a:gd name="connsiteY5" fmla="*/ 346794 h 670276"/>
                      <a:gd name="connsiteX6" fmla="*/ 111826 w 314530"/>
                      <a:gd name="connsiteY6" fmla="*/ 618081 h 670276"/>
                      <a:gd name="connsiteX7" fmla="*/ 338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0" y="0"/>
                        </a:moveTo>
                        <a:cubicBezTo>
                          <a:pt x="38497" y="14392"/>
                          <a:pt x="75778" y="31842"/>
                          <a:pt x="111488" y="52196"/>
                        </a:cubicBezTo>
                        <a:cubicBezTo>
                          <a:pt x="178870" y="88194"/>
                          <a:pt x="235864" y="140880"/>
                          <a:pt x="277030" y="205238"/>
                        </a:cubicBezTo>
                        <a:lnTo>
                          <a:pt x="314530" y="205238"/>
                        </a:lnTo>
                        <a:lnTo>
                          <a:pt x="314530" y="346794"/>
                        </a:lnTo>
                        <a:lnTo>
                          <a:pt x="314530" y="346794"/>
                        </a:lnTo>
                        <a:cubicBezTo>
                          <a:pt x="309463" y="445275"/>
                          <a:pt x="241725" y="542911"/>
                          <a:pt x="111826" y="618081"/>
                        </a:cubicBezTo>
                        <a:cubicBezTo>
                          <a:pt x="76116" y="638436"/>
                          <a:pt x="38835" y="655885"/>
                          <a:pt x="338" y="670277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6" name="Forma Livre: Forma 315">
                    <a:extLst>
                      <a:ext uri="{FF2B5EF4-FFF2-40B4-BE49-F238E27FC236}">
                        <a16:creationId xmlns:a16="http://schemas.microsoft.com/office/drawing/2014/main" id="{7B276383-5BF1-68F0-26ED-10AA499631E4}"/>
                      </a:ext>
                    </a:extLst>
                  </p:cNvPr>
                  <p:cNvSpPr/>
                  <p:nvPr/>
                </p:nvSpPr>
                <p:spPr>
                  <a:xfrm>
                    <a:off x="8980069" y="7028033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1" y="839155"/>
                          <a:pt x="1182445" y="682904"/>
                        </a:cubicBezTo>
                        <a:cubicBezTo>
                          <a:pt x="1452718" y="526652"/>
                          <a:pt x="1453055" y="272934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7" name="Forma Livre: Forma 316">
                    <a:extLst>
                      <a:ext uri="{FF2B5EF4-FFF2-40B4-BE49-F238E27FC236}">
                        <a16:creationId xmlns:a16="http://schemas.microsoft.com/office/drawing/2014/main" id="{5C166DAF-E0BE-8124-70F0-5BDB0DAA4BAA}"/>
                      </a:ext>
                    </a:extLst>
                  </p:cNvPr>
                  <p:cNvSpPr/>
                  <p:nvPr/>
                </p:nvSpPr>
                <p:spPr>
                  <a:xfrm>
                    <a:off x="8980069" y="7028033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1" y="839155"/>
                          <a:pt x="1182445" y="682904"/>
                        </a:cubicBezTo>
                        <a:cubicBezTo>
                          <a:pt x="1452718" y="526652"/>
                          <a:pt x="1453055" y="272934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8" name="Forma Livre: Forma 317">
                    <a:extLst>
                      <a:ext uri="{FF2B5EF4-FFF2-40B4-BE49-F238E27FC236}">
                        <a16:creationId xmlns:a16="http://schemas.microsoft.com/office/drawing/2014/main" id="{BBE962A0-9729-11A6-9669-DDE0BDCE08FC}"/>
                      </a:ext>
                    </a:extLst>
                  </p:cNvPr>
                  <p:cNvSpPr/>
                  <p:nvPr/>
                </p:nvSpPr>
                <p:spPr>
                  <a:xfrm>
                    <a:off x="9213687" y="7180695"/>
                    <a:ext cx="919435" cy="493754"/>
                  </a:xfrm>
                  <a:custGeom>
                    <a:avLst/>
                    <a:gdLst>
                      <a:gd name="connsiteX0" fmla="*/ 777880 w 919435"/>
                      <a:gd name="connsiteY0" fmla="*/ 67568 h 493754"/>
                      <a:gd name="connsiteX1" fmla="*/ 458789 w 919435"/>
                      <a:gd name="connsiteY1" fmla="*/ 0 h 493754"/>
                      <a:gd name="connsiteX2" fmla="*/ 139697 w 919435"/>
                      <a:gd name="connsiteY2" fmla="*/ 67568 h 493754"/>
                      <a:gd name="connsiteX3" fmla="*/ 0 w 919435"/>
                      <a:gd name="connsiteY3" fmla="*/ 246962 h 493754"/>
                      <a:gd name="connsiteX4" fmla="*/ 140542 w 919435"/>
                      <a:gd name="connsiteY4" fmla="*/ 426186 h 493754"/>
                      <a:gd name="connsiteX5" fmla="*/ 459633 w 919435"/>
                      <a:gd name="connsiteY5" fmla="*/ 493755 h 493754"/>
                      <a:gd name="connsiteX6" fmla="*/ 778724 w 919435"/>
                      <a:gd name="connsiteY6" fmla="*/ 426186 h 493754"/>
                      <a:gd name="connsiteX7" fmla="*/ 919435 w 919435"/>
                      <a:gd name="connsiteY7" fmla="*/ 246962 h 493754"/>
                      <a:gd name="connsiteX8" fmla="*/ 777880 w 919435"/>
                      <a:gd name="connsiteY8" fmla="*/ 67568 h 49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4">
                        <a:moveTo>
                          <a:pt x="777880" y="67568"/>
                        </a:moveTo>
                        <a:cubicBezTo>
                          <a:pt x="692237" y="23649"/>
                          <a:pt x="579060" y="0"/>
                          <a:pt x="458789" y="0"/>
                        </a:cubicBezTo>
                        <a:cubicBezTo>
                          <a:pt x="338517" y="0"/>
                          <a:pt x="225340" y="24156"/>
                          <a:pt x="139697" y="67568"/>
                        </a:cubicBezTo>
                        <a:cubicBezTo>
                          <a:pt x="48987" y="114021"/>
                          <a:pt x="0" y="177704"/>
                          <a:pt x="0" y="246962"/>
                        </a:cubicBezTo>
                        <a:cubicBezTo>
                          <a:pt x="0" y="316219"/>
                          <a:pt x="49832" y="379733"/>
                          <a:pt x="140542" y="426186"/>
                        </a:cubicBezTo>
                        <a:cubicBezTo>
                          <a:pt x="226185" y="470275"/>
                          <a:pt x="339530" y="493755"/>
                          <a:pt x="459633" y="493755"/>
                        </a:cubicBezTo>
                        <a:cubicBezTo>
                          <a:pt x="579736" y="493755"/>
                          <a:pt x="693081" y="469599"/>
                          <a:pt x="778724" y="426186"/>
                        </a:cubicBezTo>
                        <a:cubicBezTo>
                          <a:pt x="869435" y="379733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8590" y="114021"/>
                          <a:pt x="777880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19" name="Forma Livre: Forma 318">
                    <a:extLst>
                      <a:ext uri="{FF2B5EF4-FFF2-40B4-BE49-F238E27FC236}">
                        <a16:creationId xmlns:a16="http://schemas.microsoft.com/office/drawing/2014/main" id="{B02AE600-D906-1A19-8217-6B034048EC37}"/>
                      </a:ext>
                    </a:extLst>
                  </p:cNvPr>
                  <p:cNvSpPr/>
                  <p:nvPr/>
                </p:nvSpPr>
                <p:spPr>
                  <a:xfrm>
                    <a:off x="9213687" y="7180695"/>
                    <a:ext cx="919435" cy="493754"/>
                  </a:xfrm>
                  <a:custGeom>
                    <a:avLst/>
                    <a:gdLst>
                      <a:gd name="connsiteX0" fmla="*/ 777880 w 919435"/>
                      <a:gd name="connsiteY0" fmla="*/ 67568 h 493754"/>
                      <a:gd name="connsiteX1" fmla="*/ 458789 w 919435"/>
                      <a:gd name="connsiteY1" fmla="*/ 0 h 493754"/>
                      <a:gd name="connsiteX2" fmla="*/ 139697 w 919435"/>
                      <a:gd name="connsiteY2" fmla="*/ 67568 h 493754"/>
                      <a:gd name="connsiteX3" fmla="*/ 0 w 919435"/>
                      <a:gd name="connsiteY3" fmla="*/ 246962 h 493754"/>
                      <a:gd name="connsiteX4" fmla="*/ 140542 w 919435"/>
                      <a:gd name="connsiteY4" fmla="*/ 426186 h 493754"/>
                      <a:gd name="connsiteX5" fmla="*/ 459633 w 919435"/>
                      <a:gd name="connsiteY5" fmla="*/ 493755 h 493754"/>
                      <a:gd name="connsiteX6" fmla="*/ 778724 w 919435"/>
                      <a:gd name="connsiteY6" fmla="*/ 426186 h 493754"/>
                      <a:gd name="connsiteX7" fmla="*/ 919435 w 919435"/>
                      <a:gd name="connsiteY7" fmla="*/ 246962 h 493754"/>
                      <a:gd name="connsiteX8" fmla="*/ 777880 w 919435"/>
                      <a:gd name="connsiteY8" fmla="*/ 67568 h 49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4">
                        <a:moveTo>
                          <a:pt x="777880" y="67568"/>
                        </a:moveTo>
                        <a:cubicBezTo>
                          <a:pt x="692237" y="23649"/>
                          <a:pt x="579060" y="0"/>
                          <a:pt x="458789" y="0"/>
                        </a:cubicBezTo>
                        <a:cubicBezTo>
                          <a:pt x="338517" y="0"/>
                          <a:pt x="225340" y="24156"/>
                          <a:pt x="139697" y="67568"/>
                        </a:cubicBezTo>
                        <a:cubicBezTo>
                          <a:pt x="48987" y="114021"/>
                          <a:pt x="0" y="177704"/>
                          <a:pt x="0" y="246962"/>
                        </a:cubicBezTo>
                        <a:cubicBezTo>
                          <a:pt x="0" y="316219"/>
                          <a:pt x="49832" y="379733"/>
                          <a:pt x="140542" y="426186"/>
                        </a:cubicBezTo>
                        <a:cubicBezTo>
                          <a:pt x="226185" y="470275"/>
                          <a:pt x="339530" y="493755"/>
                          <a:pt x="459633" y="493755"/>
                        </a:cubicBezTo>
                        <a:cubicBezTo>
                          <a:pt x="579736" y="493755"/>
                          <a:pt x="693081" y="469599"/>
                          <a:pt x="778724" y="426186"/>
                        </a:cubicBezTo>
                        <a:cubicBezTo>
                          <a:pt x="869435" y="379733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8590" y="114021"/>
                          <a:pt x="777880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0" name="Forma Livre: Forma 319">
                    <a:extLst>
                      <a:ext uri="{FF2B5EF4-FFF2-40B4-BE49-F238E27FC236}">
                        <a16:creationId xmlns:a16="http://schemas.microsoft.com/office/drawing/2014/main" id="{B6938163-06FC-3E97-C163-35F1050DF3C4}"/>
                      </a:ext>
                    </a:extLst>
                  </p:cNvPr>
                  <p:cNvSpPr/>
                  <p:nvPr/>
                </p:nvSpPr>
                <p:spPr>
                  <a:xfrm>
                    <a:off x="9009799" y="7057552"/>
                    <a:ext cx="1325520" cy="740041"/>
                  </a:xfrm>
                  <a:custGeom>
                    <a:avLst/>
                    <a:gdLst>
                      <a:gd name="connsiteX0" fmla="*/ 1137681 w 1325520"/>
                      <a:gd name="connsiteY0" fmla="*/ 113346 h 740041"/>
                      <a:gd name="connsiteX1" fmla="*/ 662676 w 1325520"/>
                      <a:gd name="connsiteY1" fmla="*/ 0 h 740041"/>
                      <a:gd name="connsiteX2" fmla="*/ 187840 w 1325520"/>
                      <a:gd name="connsiteY2" fmla="*/ 113346 h 740041"/>
                      <a:gd name="connsiteX3" fmla="*/ 0 w 1325520"/>
                      <a:gd name="connsiteY3" fmla="*/ 370105 h 740041"/>
                      <a:gd name="connsiteX4" fmla="*/ 187840 w 1325520"/>
                      <a:gd name="connsiteY4" fmla="*/ 626865 h 740041"/>
                      <a:gd name="connsiteX5" fmla="*/ 662676 w 1325520"/>
                      <a:gd name="connsiteY5" fmla="*/ 740041 h 740041"/>
                      <a:gd name="connsiteX6" fmla="*/ 1137681 w 1325520"/>
                      <a:gd name="connsiteY6" fmla="*/ 626865 h 740041"/>
                      <a:gd name="connsiteX7" fmla="*/ 1325520 w 1325520"/>
                      <a:gd name="connsiteY7" fmla="*/ 370105 h 740041"/>
                      <a:gd name="connsiteX8" fmla="*/ 1137681 w 1325520"/>
                      <a:gd name="connsiteY8" fmla="*/ 113346 h 740041"/>
                      <a:gd name="connsiteX9" fmla="*/ 981767 w 1325520"/>
                      <a:gd name="connsiteY9" fmla="*/ 549330 h 740041"/>
                      <a:gd name="connsiteX10" fmla="*/ 662676 w 1325520"/>
                      <a:gd name="connsiteY10" fmla="*/ 616898 h 740041"/>
                      <a:gd name="connsiteX11" fmla="*/ 343585 w 1325520"/>
                      <a:gd name="connsiteY11" fmla="*/ 549330 h 740041"/>
                      <a:gd name="connsiteX12" fmla="*/ 203887 w 1325520"/>
                      <a:gd name="connsiteY12" fmla="*/ 370105 h 740041"/>
                      <a:gd name="connsiteX13" fmla="*/ 344429 w 1325520"/>
                      <a:gd name="connsiteY13" fmla="*/ 190712 h 740041"/>
                      <a:gd name="connsiteX14" fmla="*/ 663520 w 1325520"/>
                      <a:gd name="connsiteY14" fmla="*/ 123143 h 740041"/>
                      <a:gd name="connsiteX15" fmla="*/ 982611 w 1325520"/>
                      <a:gd name="connsiteY15" fmla="*/ 190712 h 740041"/>
                      <a:gd name="connsiteX16" fmla="*/ 1123322 w 1325520"/>
                      <a:gd name="connsiteY16" fmla="*/ 370105 h 740041"/>
                      <a:gd name="connsiteX17" fmla="*/ 981767 w 1325520"/>
                      <a:gd name="connsiteY17" fmla="*/ 549330 h 740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40041">
                        <a:moveTo>
                          <a:pt x="1137681" y="113346"/>
                        </a:moveTo>
                        <a:cubicBezTo>
                          <a:pt x="1011328" y="40372"/>
                          <a:pt x="8425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6555" y="556931"/>
                          <a:pt x="187840" y="626865"/>
                        </a:cubicBezTo>
                        <a:cubicBezTo>
                          <a:pt x="314192" y="699670"/>
                          <a:pt x="482775" y="740041"/>
                          <a:pt x="662676" y="740041"/>
                        </a:cubicBezTo>
                        <a:cubicBezTo>
                          <a:pt x="842576" y="740041"/>
                          <a:pt x="1011328" y="699670"/>
                          <a:pt x="1137681" y="626865"/>
                        </a:cubicBezTo>
                        <a:cubicBezTo>
                          <a:pt x="1258797" y="556931"/>
                          <a:pt x="1325520" y="465714"/>
                          <a:pt x="1325520" y="370105"/>
                        </a:cubicBezTo>
                        <a:cubicBezTo>
                          <a:pt x="1325520" y="274496"/>
                          <a:pt x="1258797" y="183279"/>
                          <a:pt x="1137681" y="113346"/>
                        </a:cubicBezTo>
                        <a:close/>
                        <a:moveTo>
                          <a:pt x="981767" y="549330"/>
                        </a:moveTo>
                        <a:cubicBezTo>
                          <a:pt x="896124" y="593418"/>
                          <a:pt x="782947" y="616898"/>
                          <a:pt x="662676" y="616898"/>
                        </a:cubicBezTo>
                        <a:cubicBezTo>
                          <a:pt x="542404" y="616898"/>
                          <a:pt x="429227" y="592742"/>
                          <a:pt x="343585" y="549330"/>
                        </a:cubicBezTo>
                        <a:cubicBezTo>
                          <a:pt x="252874" y="502877"/>
                          <a:pt x="203887" y="439194"/>
                          <a:pt x="203887" y="370105"/>
                        </a:cubicBezTo>
                        <a:cubicBezTo>
                          <a:pt x="203887" y="301017"/>
                          <a:pt x="253719" y="237165"/>
                          <a:pt x="344429" y="190712"/>
                        </a:cubicBezTo>
                        <a:cubicBezTo>
                          <a:pt x="430072" y="146792"/>
                          <a:pt x="543418" y="123143"/>
                          <a:pt x="663520" y="123143"/>
                        </a:cubicBezTo>
                        <a:cubicBezTo>
                          <a:pt x="783623" y="123143"/>
                          <a:pt x="896969" y="147299"/>
                          <a:pt x="982611" y="190712"/>
                        </a:cubicBezTo>
                        <a:cubicBezTo>
                          <a:pt x="1073322" y="237165"/>
                          <a:pt x="1123322" y="300848"/>
                          <a:pt x="1123322" y="370105"/>
                        </a:cubicBezTo>
                        <a:cubicBezTo>
                          <a:pt x="1123322" y="439363"/>
                          <a:pt x="1072477" y="502877"/>
                          <a:pt x="981767" y="54933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1" name="Forma Livre: Forma 320">
                    <a:extLst>
                      <a:ext uri="{FF2B5EF4-FFF2-40B4-BE49-F238E27FC236}">
                        <a16:creationId xmlns:a16="http://schemas.microsoft.com/office/drawing/2014/main" id="{38F0E0B8-3226-3552-18AA-E382BFB57F83}"/>
                      </a:ext>
                    </a:extLst>
                  </p:cNvPr>
                  <p:cNvSpPr/>
                  <p:nvPr/>
                </p:nvSpPr>
                <p:spPr>
                  <a:xfrm>
                    <a:off x="9009799" y="7057552"/>
                    <a:ext cx="1325520" cy="740041"/>
                  </a:xfrm>
                  <a:custGeom>
                    <a:avLst/>
                    <a:gdLst>
                      <a:gd name="connsiteX0" fmla="*/ 1137681 w 1325520"/>
                      <a:gd name="connsiteY0" fmla="*/ 113346 h 740041"/>
                      <a:gd name="connsiteX1" fmla="*/ 662676 w 1325520"/>
                      <a:gd name="connsiteY1" fmla="*/ 0 h 740041"/>
                      <a:gd name="connsiteX2" fmla="*/ 187840 w 1325520"/>
                      <a:gd name="connsiteY2" fmla="*/ 113346 h 740041"/>
                      <a:gd name="connsiteX3" fmla="*/ 0 w 1325520"/>
                      <a:gd name="connsiteY3" fmla="*/ 370105 h 740041"/>
                      <a:gd name="connsiteX4" fmla="*/ 187840 w 1325520"/>
                      <a:gd name="connsiteY4" fmla="*/ 626865 h 740041"/>
                      <a:gd name="connsiteX5" fmla="*/ 662676 w 1325520"/>
                      <a:gd name="connsiteY5" fmla="*/ 740041 h 740041"/>
                      <a:gd name="connsiteX6" fmla="*/ 1137681 w 1325520"/>
                      <a:gd name="connsiteY6" fmla="*/ 626865 h 740041"/>
                      <a:gd name="connsiteX7" fmla="*/ 1325520 w 1325520"/>
                      <a:gd name="connsiteY7" fmla="*/ 370105 h 740041"/>
                      <a:gd name="connsiteX8" fmla="*/ 1137681 w 1325520"/>
                      <a:gd name="connsiteY8" fmla="*/ 113346 h 740041"/>
                      <a:gd name="connsiteX9" fmla="*/ 981767 w 1325520"/>
                      <a:gd name="connsiteY9" fmla="*/ 549330 h 740041"/>
                      <a:gd name="connsiteX10" fmla="*/ 662676 w 1325520"/>
                      <a:gd name="connsiteY10" fmla="*/ 616898 h 740041"/>
                      <a:gd name="connsiteX11" fmla="*/ 343585 w 1325520"/>
                      <a:gd name="connsiteY11" fmla="*/ 549330 h 740041"/>
                      <a:gd name="connsiteX12" fmla="*/ 203887 w 1325520"/>
                      <a:gd name="connsiteY12" fmla="*/ 370105 h 740041"/>
                      <a:gd name="connsiteX13" fmla="*/ 344429 w 1325520"/>
                      <a:gd name="connsiteY13" fmla="*/ 190712 h 740041"/>
                      <a:gd name="connsiteX14" fmla="*/ 663520 w 1325520"/>
                      <a:gd name="connsiteY14" fmla="*/ 123143 h 740041"/>
                      <a:gd name="connsiteX15" fmla="*/ 982611 w 1325520"/>
                      <a:gd name="connsiteY15" fmla="*/ 190712 h 740041"/>
                      <a:gd name="connsiteX16" fmla="*/ 1123322 w 1325520"/>
                      <a:gd name="connsiteY16" fmla="*/ 370105 h 740041"/>
                      <a:gd name="connsiteX17" fmla="*/ 981767 w 1325520"/>
                      <a:gd name="connsiteY17" fmla="*/ 549330 h 740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40041">
                        <a:moveTo>
                          <a:pt x="1137681" y="113346"/>
                        </a:moveTo>
                        <a:cubicBezTo>
                          <a:pt x="1011328" y="40372"/>
                          <a:pt x="8425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6555" y="556931"/>
                          <a:pt x="187840" y="626865"/>
                        </a:cubicBezTo>
                        <a:cubicBezTo>
                          <a:pt x="314192" y="699670"/>
                          <a:pt x="482775" y="740041"/>
                          <a:pt x="662676" y="740041"/>
                        </a:cubicBezTo>
                        <a:cubicBezTo>
                          <a:pt x="842576" y="740041"/>
                          <a:pt x="1011328" y="699670"/>
                          <a:pt x="1137681" y="626865"/>
                        </a:cubicBezTo>
                        <a:cubicBezTo>
                          <a:pt x="1258797" y="556931"/>
                          <a:pt x="1325520" y="465714"/>
                          <a:pt x="1325520" y="370105"/>
                        </a:cubicBezTo>
                        <a:cubicBezTo>
                          <a:pt x="1325520" y="274496"/>
                          <a:pt x="1258797" y="183279"/>
                          <a:pt x="1137681" y="113346"/>
                        </a:cubicBezTo>
                        <a:close/>
                        <a:moveTo>
                          <a:pt x="981767" y="549330"/>
                        </a:moveTo>
                        <a:cubicBezTo>
                          <a:pt x="896124" y="593418"/>
                          <a:pt x="782947" y="616898"/>
                          <a:pt x="662676" y="616898"/>
                        </a:cubicBezTo>
                        <a:cubicBezTo>
                          <a:pt x="542404" y="616898"/>
                          <a:pt x="429227" y="592742"/>
                          <a:pt x="343585" y="549330"/>
                        </a:cubicBezTo>
                        <a:cubicBezTo>
                          <a:pt x="252874" y="502877"/>
                          <a:pt x="203887" y="439194"/>
                          <a:pt x="203887" y="370105"/>
                        </a:cubicBezTo>
                        <a:cubicBezTo>
                          <a:pt x="203887" y="301017"/>
                          <a:pt x="253719" y="237165"/>
                          <a:pt x="344429" y="190712"/>
                        </a:cubicBezTo>
                        <a:cubicBezTo>
                          <a:pt x="430072" y="146792"/>
                          <a:pt x="543418" y="123143"/>
                          <a:pt x="663520" y="123143"/>
                        </a:cubicBezTo>
                        <a:cubicBezTo>
                          <a:pt x="783623" y="123143"/>
                          <a:pt x="896969" y="147299"/>
                          <a:pt x="982611" y="190712"/>
                        </a:cubicBezTo>
                        <a:cubicBezTo>
                          <a:pt x="1073322" y="237165"/>
                          <a:pt x="1123322" y="300848"/>
                          <a:pt x="1123322" y="370105"/>
                        </a:cubicBezTo>
                        <a:cubicBezTo>
                          <a:pt x="1123322" y="439363"/>
                          <a:pt x="1072477" y="502877"/>
                          <a:pt x="981767" y="549330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2" name="Forma Livre: Forma 321">
                    <a:extLst>
                      <a:ext uri="{FF2B5EF4-FFF2-40B4-BE49-F238E27FC236}">
                        <a16:creationId xmlns:a16="http://schemas.microsoft.com/office/drawing/2014/main" id="{FC805886-5E81-F019-89C1-BFD04EA5A453}"/>
                      </a:ext>
                    </a:extLst>
                  </p:cNvPr>
                  <p:cNvSpPr/>
                  <p:nvPr/>
                </p:nvSpPr>
                <p:spPr>
                  <a:xfrm>
                    <a:off x="9236723" y="7203879"/>
                    <a:ext cx="871609" cy="447386"/>
                  </a:xfrm>
                  <a:custGeom>
                    <a:avLst/>
                    <a:gdLst>
                      <a:gd name="connsiteX0" fmla="*/ 744032 w 871609"/>
                      <a:gd name="connsiteY0" fmla="*/ 381887 h 447386"/>
                      <a:gd name="connsiteX1" fmla="*/ 744032 w 871609"/>
                      <a:gd name="connsiteY1" fmla="*/ 65499 h 447386"/>
                      <a:gd name="connsiteX2" fmla="*/ 127641 w 871609"/>
                      <a:gd name="connsiteY2" fmla="*/ 65499 h 447386"/>
                      <a:gd name="connsiteX3" fmla="*/ 127641 w 871609"/>
                      <a:gd name="connsiteY3" fmla="*/ 381887 h 447386"/>
                      <a:gd name="connsiteX4" fmla="*/ 744032 w 871609"/>
                      <a:gd name="connsiteY4" fmla="*/ 381887 h 44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609" h="447386">
                        <a:moveTo>
                          <a:pt x="744032" y="381887"/>
                        </a:moveTo>
                        <a:cubicBezTo>
                          <a:pt x="914135" y="294556"/>
                          <a:pt x="914135" y="152831"/>
                          <a:pt x="744032" y="65499"/>
                        </a:cubicBezTo>
                        <a:cubicBezTo>
                          <a:pt x="573929" y="-21833"/>
                          <a:pt x="297744" y="-21833"/>
                          <a:pt x="127641" y="65499"/>
                        </a:cubicBezTo>
                        <a:cubicBezTo>
                          <a:pt x="-42462" y="152831"/>
                          <a:pt x="-42631" y="294556"/>
                          <a:pt x="127641" y="381887"/>
                        </a:cubicBezTo>
                        <a:cubicBezTo>
                          <a:pt x="297913" y="469219"/>
                          <a:pt x="573760" y="469219"/>
                          <a:pt x="744032" y="38188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3" name="Forma Livre: Forma 322">
                    <a:extLst>
                      <a:ext uri="{FF2B5EF4-FFF2-40B4-BE49-F238E27FC236}">
                        <a16:creationId xmlns:a16="http://schemas.microsoft.com/office/drawing/2014/main" id="{7A70486C-5E6A-0E0B-B7E2-E9EF27104BE5}"/>
                      </a:ext>
                    </a:extLst>
                  </p:cNvPr>
                  <p:cNvSpPr/>
                  <p:nvPr/>
                </p:nvSpPr>
                <p:spPr>
                  <a:xfrm>
                    <a:off x="9236723" y="7203879"/>
                    <a:ext cx="871609" cy="447386"/>
                  </a:xfrm>
                  <a:custGeom>
                    <a:avLst/>
                    <a:gdLst>
                      <a:gd name="connsiteX0" fmla="*/ 744032 w 871609"/>
                      <a:gd name="connsiteY0" fmla="*/ 381887 h 447386"/>
                      <a:gd name="connsiteX1" fmla="*/ 744032 w 871609"/>
                      <a:gd name="connsiteY1" fmla="*/ 65499 h 447386"/>
                      <a:gd name="connsiteX2" fmla="*/ 127641 w 871609"/>
                      <a:gd name="connsiteY2" fmla="*/ 65499 h 447386"/>
                      <a:gd name="connsiteX3" fmla="*/ 127641 w 871609"/>
                      <a:gd name="connsiteY3" fmla="*/ 381887 h 447386"/>
                      <a:gd name="connsiteX4" fmla="*/ 744032 w 871609"/>
                      <a:gd name="connsiteY4" fmla="*/ 381887 h 44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609" h="447386">
                        <a:moveTo>
                          <a:pt x="744032" y="381887"/>
                        </a:moveTo>
                        <a:cubicBezTo>
                          <a:pt x="914135" y="294556"/>
                          <a:pt x="914135" y="152831"/>
                          <a:pt x="744032" y="65499"/>
                        </a:cubicBezTo>
                        <a:cubicBezTo>
                          <a:pt x="573929" y="-21833"/>
                          <a:pt x="297744" y="-21833"/>
                          <a:pt x="127641" y="65499"/>
                        </a:cubicBezTo>
                        <a:cubicBezTo>
                          <a:pt x="-42462" y="152831"/>
                          <a:pt x="-42631" y="294556"/>
                          <a:pt x="127641" y="381887"/>
                        </a:cubicBezTo>
                        <a:cubicBezTo>
                          <a:pt x="297913" y="469219"/>
                          <a:pt x="573760" y="469219"/>
                          <a:pt x="744032" y="381887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4" name="Forma Livre: Forma 323">
                    <a:extLst>
                      <a:ext uri="{FF2B5EF4-FFF2-40B4-BE49-F238E27FC236}">
                        <a16:creationId xmlns:a16="http://schemas.microsoft.com/office/drawing/2014/main" id="{C57096A9-C870-ED1E-A0C0-0EDDFB7D7B69}"/>
                      </a:ext>
                    </a:extLst>
                  </p:cNvPr>
                  <p:cNvSpPr/>
                  <p:nvPr/>
                </p:nvSpPr>
                <p:spPr>
                  <a:xfrm>
                    <a:off x="9236723" y="7203879"/>
                    <a:ext cx="871609" cy="447386"/>
                  </a:xfrm>
                  <a:custGeom>
                    <a:avLst/>
                    <a:gdLst>
                      <a:gd name="connsiteX0" fmla="*/ 744032 w 871609"/>
                      <a:gd name="connsiteY0" fmla="*/ 381887 h 447386"/>
                      <a:gd name="connsiteX1" fmla="*/ 744032 w 871609"/>
                      <a:gd name="connsiteY1" fmla="*/ 65499 h 447386"/>
                      <a:gd name="connsiteX2" fmla="*/ 127641 w 871609"/>
                      <a:gd name="connsiteY2" fmla="*/ 65499 h 447386"/>
                      <a:gd name="connsiteX3" fmla="*/ 127641 w 871609"/>
                      <a:gd name="connsiteY3" fmla="*/ 381887 h 447386"/>
                      <a:gd name="connsiteX4" fmla="*/ 744032 w 871609"/>
                      <a:gd name="connsiteY4" fmla="*/ 381887 h 44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609" h="447386">
                        <a:moveTo>
                          <a:pt x="744032" y="381887"/>
                        </a:moveTo>
                        <a:cubicBezTo>
                          <a:pt x="914135" y="294556"/>
                          <a:pt x="914135" y="152831"/>
                          <a:pt x="744032" y="65499"/>
                        </a:cubicBezTo>
                        <a:cubicBezTo>
                          <a:pt x="573929" y="-21833"/>
                          <a:pt x="297744" y="-21833"/>
                          <a:pt x="127641" y="65499"/>
                        </a:cubicBezTo>
                        <a:cubicBezTo>
                          <a:pt x="-42462" y="152831"/>
                          <a:pt x="-42631" y="294556"/>
                          <a:pt x="127641" y="381887"/>
                        </a:cubicBezTo>
                        <a:cubicBezTo>
                          <a:pt x="297913" y="469219"/>
                          <a:pt x="573760" y="469219"/>
                          <a:pt x="744032" y="38188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5" name="Forma Livre: Forma 324">
                    <a:extLst>
                      <a:ext uri="{FF2B5EF4-FFF2-40B4-BE49-F238E27FC236}">
                        <a16:creationId xmlns:a16="http://schemas.microsoft.com/office/drawing/2014/main" id="{3E2A5936-AB52-D6FA-B211-280DF3DB184E}"/>
                      </a:ext>
                    </a:extLst>
                  </p:cNvPr>
                  <p:cNvSpPr/>
                  <p:nvPr/>
                </p:nvSpPr>
                <p:spPr>
                  <a:xfrm>
                    <a:off x="9240545" y="7263171"/>
                    <a:ext cx="863860" cy="388095"/>
                  </a:xfrm>
                  <a:custGeom>
                    <a:avLst/>
                    <a:gdLst>
                      <a:gd name="connsiteX0" fmla="*/ 740210 w 863860"/>
                      <a:gd name="connsiteY0" fmla="*/ 65499 h 388095"/>
                      <a:gd name="connsiteX1" fmla="*/ 123819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819 w 863860"/>
                      <a:gd name="connsiteY3" fmla="*/ 322596 h 388095"/>
                      <a:gd name="connsiteX4" fmla="*/ 740210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210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210" y="65499"/>
                        </a:moveTo>
                        <a:cubicBezTo>
                          <a:pt x="569938" y="-21833"/>
                          <a:pt x="293922" y="-21833"/>
                          <a:pt x="123819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819" y="322596"/>
                        </a:cubicBezTo>
                        <a:cubicBezTo>
                          <a:pt x="293922" y="409928"/>
                          <a:pt x="569938" y="409928"/>
                          <a:pt x="740210" y="322596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529" y="147088"/>
                          <a:pt x="810481" y="101648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6" name="Forma Livre: Forma 325">
                    <a:extLst>
                      <a:ext uri="{FF2B5EF4-FFF2-40B4-BE49-F238E27FC236}">
                        <a16:creationId xmlns:a16="http://schemas.microsoft.com/office/drawing/2014/main" id="{5E711E91-3F97-CAB4-DB49-7313E491CEB0}"/>
                      </a:ext>
                    </a:extLst>
                  </p:cNvPr>
                  <p:cNvSpPr/>
                  <p:nvPr/>
                </p:nvSpPr>
                <p:spPr>
                  <a:xfrm>
                    <a:off x="9240545" y="7263171"/>
                    <a:ext cx="863860" cy="388095"/>
                  </a:xfrm>
                  <a:custGeom>
                    <a:avLst/>
                    <a:gdLst>
                      <a:gd name="connsiteX0" fmla="*/ 740210 w 863860"/>
                      <a:gd name="connsiteY0" fmla="*/ 65499 h 388095"/>
                      <a:gd name="connsiteX1" fmla="*/ 123819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819 w 863860"/>
                      <a:gd name="connsiteY3" fmla="*/ 322596 h 388095"/>
                      <a:gd name="connsiteX4" fmla="*/ 740210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210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210" y="65499"/>
                        </a:moveTo>
                        <a:cubicBezTo>
                          <a:pt x="569938" y="-21833"/>
                          <a:pt x="293922" y="-21833"/>
                          <a:pt x="123819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819" y="322596"/>
                        </a:cubicBezTo>
                        <a:cubicBezTo>
                          <a:pt x="293922" y="409928"/>
                          <a:pt x="569938" y="409928"/>
                          <a:pt x="740210" y="322596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529" y="147088"/>
                          <a:pt x="810481" y="101648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7" name="Forma Livre: Forma 326">
                    <a:extLst>
                      <a:ext uri="{FF2B5EF4-FFF2-40B4-BE49-F238E27FC236}">
                        <a16:creationId xmlns:a16="http://schemas.microsoft.com/office/drawing/2014/main" id="{0B9052C9-6598-A401-6C3B-D885CAE21FF0}"/>
                      </a:ext>
                    </a:extLst>
                  </p:cNvPr>
                  <p:cNvSpPr/>
                  <p:nvPr/>
                </p:nvSpPr>
                <p:spPr>
                  <a:xfrm>
                    <a:off x="9651698" y="7272757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4021 h 129224"/>
                      <a:gd name="connsiteX2" fmla="*/ 40203 w 62162"/>
                      <a:gd name="connsiteY2" fmla="*/ 86995 h 129224"/>
                      <a:gd name="connsiteX3" fmla="*/ 0 w 62162"/>
                      <a:gd name="connsiteY3" fmla="*/ 129225 h 129224"/>
                      <a:gd name="connsiteX4" fmla="*/ 0 w 62162"/>
                      <a:gd name="connsiteY4" fmla="*/ 62670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4021"/>
                        </a:lnTo>
                        <a:lnTo>
                          <a:pt x="40203" y="86995"/>
                        </a:lnTo>
                        <a:lnTo>
                          <a:pt x="0" y="129225"/>
                        </a:lnTo>
                        <a:lnTo>
                          <a:pt x="0" y="62670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8" name="Forma Livre: Forma 327">
                    <a:extLst>
                      <a:ext uri="{FF2B5EF4-FFF2-40B4-BE49-F238E27FC236}">
                        <a16:creationId xmlns:a16="http://schemas.microsoft.com/office/drawing/2014/main" id="{A79A3D2D-6C2F-0571-616D-11E08A02ECA7}"/>
                      </a:ext>
                    </a:extLst>
                  </p:cNvPr>
                  <p:cNvSpPr/>
                  <p:nvPr/>
                </p:nvSpPr>
                <p:spPr>
                  <a:xfrm>
                    <a:off x="9651698" y="7272757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4021 h 129224"/>
                      <a:gd name="connsiteX2" fmla="*/ 40203 w 62162"/>
                      <a:gd name="connsiteY2" fmla="*/ 86995 h 129224"/>
                      <a:gd name="connsiteX3" fmla="*/ 0 w 62162"/>
                      <a:gd name="connsiteY3" fmla="*/ 129225 h 129224"/>
                      <a:gd name="connsiteX4" fmla="*/ 0 w 62162"/>
                      <a:gd name="connsiteY4" fmla="*/ 62670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4021"/>
                        </a:lnTo>
                        <a:lnTo>
                          <a:pt x="40203" y="86995"/>
                        </a:lnTo>
                        <a:lnTo>
                          <a:pt x="0" y="129225"/>
                        </a:lnTo>
                        <a:lnTo>
                          <a:pt x="0" y="62670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29" name="Forma Livre: Forma 328">
                    <a:extLst>
                      <a:ext uri="{FF2B5EF4-FFF2-40B4-BE49-F238E27FC236}">
                        <a16:creationId xmlns:a16="http://schemas.microsoft.com/office/drawing/2014/main" id="{3D2085A9-327E-9CB0-E6FB-DF614A7D3C66}"/>
                      </a:ext>
                    </a:extLst>
                  </p:cNvPr>
                  <p:cNvSpPr/>
                  <p:nvPr/>
                </p:nvSpPr>
                <p:spPr>
                  <a:xfrm>
                    <a:off x="9539132" y="7329123"/>
                    <a:ext cx="112565" cy="62551"/>
                  </a:xfrm>
                  <a:custGeom>
                    <a:avLst/>
                    <a:gdLst>
                      <a:gd name="connsiteX0" fmla="*/ 112566 w 112565"/>
                      <a:gd name="connsiteY0" fmla="*/ 6303 h 62551"/>
                      <a:gd name="connsiteX1" fmla="*/ 112566 w 112565"/>
                      <a:gd name="connsiteY1" fmla="*/ 43972 h 62551"/>
                      <a:gd name="connsiteX2" fmla="*/ 50403 w 112565"/>
                      <a:gd name="connsiteY2" fmla="*/ 61709 h 62551"/>
                      <a:gd name="connsiteX3" fmla="*/ 23883 w 112565"/>
                      <a:gd name="connsiteY3" fmla="*/ 60696 h 62551"/>
                      <a:gd name="connsiteX4" fmla="*/ 11214 w 112565"/>
                      <a:gd name="connsiteY4" fmla="*/ 55459 h 62551"/>
                      <a:gd name="connsiteX5" fmla="*/ 22700 w 112565"/>
                      <a:gd name="connsiteY5" fmla="*/ 15763 h 62551"/>
                      <a:gd name="connsiteX6" fmla="*/ 112566 w 112565"/>
                      <a:gd name="connsiteY6" fmla="*/ 6303 h 6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565" h="62551">
                        <a:moveTo>
                          <a:pt x="112566" y="6303"/>
                        </a:moveTo>
                        <a:lnTo>
                          <a:pt x="112566" y="43972"/>
                        </a:lnTo>
                        <a:cubicBezTo>
                          <a:pt x="92417" y="51726"/>
                          <a:pt x="71613" y="57672"/>
                          <a:pt x="50403" y="61709"/>
                        </a:cubicBezTo>
                        <a:cubicBezTo>
                          <a:pt x="41582" y="63111"/>
                          <a:pt x="32572" y="62756"/>
                          <a:pt x="23883" y="60696"/>
                        </a:cubicBezTo>
                        <a:cubicBezTo>
                          <a:pt x="19507" y="59344"/>
                          <a:pt x="15266" y="57587"/>
                          <a:pt x="11214" y="55459"/>
                        </a:cubicBezTo>
                        <a:cubicBezTo>
                          <a:pt x="-4158" y="46338"/>
                          <a:pt x="-6692" y="32655"/>
                          <a:pt x="22700" y="15763"/>
                        </a:cubicBezTo>
                        <a:cubicBezTo>
                          <a:pt x="49558" y="-1180"/>
                          <a:pt x="82768" y="-4677"/>
                          <a:pt x="112566" y="6303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0" name="Forma Livre: Forma 329">
                    <a:extLst>
                      <a:ext uri="{FF2B5EF4-FFF2-40B4-BE49-F238E27FC236}">
                        <a16:creationId xmlns:a16="http://schemas.microsoft.com/office/drawing/2014/main" id="{5ECE8361-F149-9228-7606-062435AB2FA3}"/>
                      </a:ext>
                    </a:extLst>
                  </p:cNvPr>
                  <p:cNvSpPr/>
                  <p:nvPr/>
                </p:nvSpPr>
                <p:spPr>
                  <a:xfrm>
                    <a:off x="9539132" y="7329123"/>
                    <a:ext cx="112565" cy="62551"/>
                  </a:xfrm>
                  <a:custGeom>
                    <a:avLst/>
                    <a:gdLst>
                      <a:gd name="connsiteX0" fmla="*/ 112566 w 112565"/>
                      <a:gd name="connsiteY0" fmla="*/ 6303 h 62551"/>
                      <a:gd name="connsiteX1" fmla="*/ 112566 w 112565"/>
                      <a:gd name="connsiteY1" fmla="*/ 43972 h 62551"/>
                      <a:gd name="connsiteX2" fmla="*/ 50403 w 112565"/>
                      <a:gd name="connsiteY2" fmla="*/ 61709 h 62551"/>
                      <a:gd name="connsiteX3" fmla="*/ 23883 w 112565"/>
                      <a:gd name="connsiteY3" fmla="*/ 60696 h 62551"/>
                      <a:gd name="connsiteX4" fmla="*/ 11214 w 112565"/>
                      <a:gd name="connsiteY4" fmla="*/ 55459 h 62551"/>
                      <a:gd name="connsiteX5" fmla="*/ 22700 w 112565"/>
                      <a:gd name="connsiteY5" fmla="*/ 15763 h 62551"/>
                      <a:gd name="connsiteX6" fmla="*/ 112566 w 112565"/>
                      <a:gd name="connsiteY6" fmla="*/ 6303 h 6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565" h="62551">
                        <a:moveTo>
                          <a:pt x="112566" y="6303"/>
                        </a:moveTo>
                        <a:lnTo>
                          <a:pt x="112566" y="43972"/>
                        </a:lnTo>
                        <a:cubicBezTo>
                          <a:pt x="92417" y="51726"/>
                          <a:pt x="71613" y="57672"/>
                          <a:pt x="50403" y="61709"/>
                        </a:cubicBezTo>
                        <a:cubicBezTo>
                          <a:pt x="41582" y="63111"/>
                          <a:pt x="32572" y="62756"/>
                          <a:pt x="23883" y="60696"/>
                        </a:cubicBezTo>
                        <a:cubicBezTo>
                          <a:pt x="19507" y="59344"/>
                          <a:pt x="15266" y="57587"/>
                          <a:pt x="11214" y="55459"/>
                        </a:cubicBezTo>
                        <a:cubicBezTo>
                          <a:pt x="-4158" y="46338"/>
                          <a:pt x="-6692" y="32655"/>
                          <a:pt x="22700" y="15763"/>
                        </a:cubicBezTo>
                        <a:cubicBezTo>
                          <a:pt x="49558" y="-1180"/>
                          <a:pt x="82768" y="-4677"/>
                          <a:pt x="112566" y="6303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1" name="Forma Livre: Forma 330">
                    <a:extLst>
                      <a:ext uri="{FF2B5EF4-FFF2-40B4-BE49-F238E27FC236}">
                        <a16:creationId xmlns:a16="http://schemas.microsoft.com/office/drawing/2014/main" id="{9BECE572-688F-DC14-61D7-AA60B71AA66A}"/>
                      </a:ext>
                    </a:extLst>
                  </p:cNvPr>
                  <p:cNvSpPr/>
                  <p:nvPr/>
                </p:nvSpPr>
                <p:spPr>
                  <a:xfrm>
                    <a:off x="9403891" y="7293872"/>
                    <a:ext cx="536998" cy="318415"/>
                  </a:xfrm>
                  <a:custGeom>
                    <a:avLst/>
                    <a:gdLst>
                      <a:gd name="connsiteX0" fmla="*/ 536999 w 536998"/>
                      <a:gd name="connsiteY0" fmla="*/ 222975 h 318415"/>
                      <a:gd name="connsiteX1" fmla="*/ 536999 w 536998"/>
                      <a:gd name="connsiteY1" fmla="*/ 278044 h 318415"/>
                      <a:gd name="connsiteX2" fmla="*/ 467066 w 536998"/>
                      <a:gd name="connsiteY2" fmla="*/ 318416 h 318415"/>
                      <a:gd name="connsiteX3" fmla="*/ 415376 w 536998"/>
                      <a:gd name="connsiteY3" fmla="*/ 288517 h 318415"/>
                      <a:gd name="connsiteX4" fmla="*/ 215205 w 536998"/>
                      <a:gd name="connsiteY4" fmla="*/ 297470 h 318415"/>
                      <a:gd name="connsiteX5" fmla="*/ 215205 w 536998"/>
                      <a:gd name="connsiteY5" fmla="*/ 242233 h 318415"/>
                      <a:gd name="connsiteX6" fmla="*/ 246962 w 536998"/>
                      <a:gd name="connsiteY6" fmla="*/ 210813 h 318415"/>
                      <a:gd name="connsiteX7" fmla="*/ 215205 w 536998"/>
                      <a:gd name="connsiteY7" fmla="*/ 219597 h 318415"/>
                      <a:gd name="connsiteX8" fmla="*/ 59291 w 536998"/>
                      <a:gd name="connsiteY8" fmla="*/ 201691 h 318415"/>
                      <a:gd name="connsiteX9" fmla="*/ 13514 w 536998"/>
                      <a:gd name="connsiteY9" fmla="*/ 143583 h 318415"/>
                      <a:gd name="connsiteX10" fmla="*/ 13514 w 536998"/>
                      <a:gd name="connsiteY10" fmla="*/ 89866 h 318415"/>
                      <a:gd name="connsiteX11" fmla="*/ 19088 w 536998"/>
                      <a:gd name="connsiteY11" fmla="*/ 66386 h 318415"/>
                      <a:gd name="connsiteX12" fmla="*/ 0 w 536998"/>
                      <a:gd name="connsiteY12" fmla="*/ 55237 h 318415"/>
                      <a:gd name="connsiteX13" fmla="*/ 0 w 536998"/>
                      <a:gd name="connsiteY13" fmla="*/ 0 h 318415"/>
                      <a:gd name="connsiteX14" fmla="*/ 51859 w 536998"/>
                      <a:gd name="connsiteY14" fmla="*/ 29899 h 318415"/>
                      <a:gd name="connsiteX15" fmla="*/ 13514 w 536998"/>
                      <a:gd name="connsiteY15" fmla="*/ 89190 h 318415"/>
                      <a:gd name="connsiteX16" fmla="*/ 13514 w 536998"/>
                      <a:gd name="connsiteY16" fmla="*/ 89190 h 318415"/>
                      <a:gd name="connsiteX17" fmla="*/ 59291 w 536998"/>
                      <a:gd name="connsiteY17" fmla="*/ 145948 h 318415"/>
                      <a:gd name="connsiteX18" fmla="*/ 256422 w 536998"/>
                      <a:gd name="connsiteY18" fmla="*/ 152367 h 318415"/>
                      <a:gd name="connsiteX19" fmla="*/ 388686 w 536998"/>
                      <a:gd name="connsiteY19" fmla="*/ 130745 h 318415"/>
                      <a:gd name="connsiteX20" fmla="*/ 379903 w 536998"/>
                      <a:gd name="connsiteY20" fmla="*/ 170441 h 318415"/>
                      <a:gd name="connsiteX21" fmla="*/ 281253 w 536998"/>
                      <a:gd name="connsiteY21" fmla="*/ 176185 h 318415"/>
                      <a:gd name="connsiteX22" fmla="*/ 215205 w 536998"/>
                      <a:gd name="connsiteY22" fmla="*/ 242401 h 318415"/>
                      <a:gd name="connsiteX23" fmla="*/ 251692 w 536998"/>
                      <a:gd name="connsiteY23" fmla="*/ 253212 h 318415"/>
                      <a:gd name="connsiteX24" fmla="*/ 415376 w 536998"/>
                      <a:gd name="connsiteY24" fmla="*/ 233448 h 318415"/>
                      <a:gd name="connsiteX25" fmla="*/ 467066 w 536998"/>
                      <a:gd name="connsiteY25" fmla="*/ 263348 h 318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6998" h="318415">
                        <a:moveTo>
                          <a:pt x="536999" y="222975"/>
                        </a:moveTo>
                        <a:lnTo>
                          <a:pt x="536999" y="278044"/>
                        </a:lnTo>
                        <a:lnTo>
                          <a:pt x="467066" y="318416"/>
                        </a:lnTo>
                        <a:lnTo>
                          <a:pt x="415376" y="288517"/>
                        </a:lnTo>
                        <a:cubicBezTo>
                          <a:pt x="352443" y="317774"/>
                          <a:pt x="280500" y="321000"/>
                          <a:pt x="215205" y="297470"/>
                        </a:cubicBezTo>
                        <a:lnTo>
                          <a:pt x="215205" y="242233"/>
                        </a:lnTo>
                        <a:lnTo>
                          <a:pt x="246962" y="210813"/>
                        </a:lnTo>
                        <a:lnTo>
                          <a:pt x="215205" y="219597"/>
                        </a:lnTo>
                        <a:cubicBezTo>
                          <a:pt x="162917" y="234563"/>
                          <a:pt x="106827" y="228110"/>
                          <a:pt x="59291" y="201691"/>
                        </a:cubicBezTo>
                        <a:cubicBezTo>
                          <a:pt x="28041" y="183617"/>
                          <a:pt x="13514" y="163853"/>
                          <a:pt x="13514" y="143583"/>
                        </a:cubicBezTo>
                        <a:lnTo>
                          <a:pt x="13514" y="89866"/>
                        </a:lnTo>
                        <a:lnTo>
                          <a:pt x="19088" y="66386"/>
                        </a:lnTo>
                        <a:lnTo>
                          <a:pt x="0" y="55237"/>
                        </a:lnTo>
                        <a:lnTo>
                          <a:pt x="0" y="0"/>
                        </a:lnTo>
                        <a:lnTo>
                          <a:pt x="51859" y="29899"/>
                        </a:lnTo>
                        <a:cubicBezTo>
                          <a:pt x="26521" y="49494"/>
                          <a:pt x="13176" y="69596"/>
                          <a:pt x="13514" y="89190"/>
                        </a:cubicBezTo>
                        <a:lnTo>
                          <a:pt x="13514" y="89190"/>
                        </a:lnTo>
                        <a:cubicBezTo>
                          <a:pt x="13514" y="108954"/>
                          <a:pt x="28717" y="128211"/>
                          <a:pt x="59291" y="145948"/>
                        </a:cubicBezTo>
                        <a:cubicBezTo>
                          <a:pt x="126859" y="185137"/>
                          <a:pt x="194428" y="172130"/>
                          <a:pt x="256422" y="152367"/>
                        </a:cubicBezTo>
                        <a:cubicBezTo>
                          <a:pt x="313686" y="133616"/>
                          <a:pt x="355578" y="111657"/>
                          <a:pt x="388686" y="130745"/>
                        </a:cubicBezTo>
                        <a:cubicBezTo>
                          <a:pt x="409126" y="142569"/>
                          <a:pt x="402876" y="157097"/>
                          <a:pt x="379903" y="170441"/>
                        </a:cubicBezTo>
                        <a:cubicBezTo>
                          <a:pt x="349537" y="187029"/>
                          <a:pt x="313338" y="189141"/>
                          <a:pt x="281253" y="176185"/>
                        </a:cubicBezTo>
                        <a:lnTo>
                          <a:pt x="215205" y="242401"/>
                        </a:lnTo>
                        <a:cubicBezTo>
                          <a:pt x="227063" y="246962"/>
                          <a:pt x="239263" y="250577"/>
                          <a:pt x="251692" y="253212"/>
                        </a:cubicBezTo>
                        <a:cubicBezTo>
                          <a:pt x="306983" y="263770"/>
                          <a:pt x="364186" y="256861"/>
                          <a:pt x="415376" y="233448"/>
                        </a:cubicBezTo>
                        <a:lnTo>
                          <a:pt x="467066" y="263348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2" name="Forma Livre: Forma 331">
                    <a:extLst>
                      <a:ext uri="{FF2B5EF4-FFF2-40B4-BE49-F238E27FC236}">
                        <a16:creationId xmlns:a16="http://schemas.microsoft.com/office/drawing/2014/main" id="{3CFD1374-02BD-25EF-A44F-53F1EBA78299}"/>
                      </a:ext>
                    </a:extLst>
                  </p:cNvPr>
                  <p:cNvSpPr/>
                  <p:nvPr/>
                </p:nvSpPr>
                <p:spPr>
                  <a:xfrm>
                    <a:off x="9417405" y="7360258"/>
                    <a:ext cx="523485" cy="252029"/>
                  </a:xfrm>
                  <a:custGeom>
                    <a:avLst/>
                    <a:gdLst>
                      <a:gd name="connsiteX0" fmla="*/ 0 w 523485"/>
                      <a:gd name="connsiteY0" fmla="*/ 22973 h 252029"/>
                      <a:gd name="connsiteX1" fmla="*/ 0 w 523485"/>
                      <a:gd name="connsiteY1" fmla="*/ 22973 h 252029"/>
                      <a:gd name="connsiteX2" fmla="*/ 45777 w 523485"/>
                      <a:gd name="connsiteY2" fmla="*/ 79731 h 252029"/>
                      <a:gd name="connsiteX3" fmla="*/ 242908 w 523485"/>
                      <a:gd name="connsiteY3" fmla="*/ 86149 h 252029"/>
                      <a:gd name="connsiteX4" fmla="*/ 375173 w 523485"/>
                      <a:gd name="connsiteY4" fmla="*/ 64527 h 252029"/>
                      <a:gd name="connsiteX5" fmla="*/ 366389 w 523485"/>
                      <a:gd name="connsiteY5" fmla="*/ 104224 h 252029"/>
                      <a:gd name="connsiteX6" fmla="*/ 267739 w 523485"/>
                      <a:gd name="connsiteY6" fmla="*/ 109967 h 252029"/>
                      <a:gd name="connsiteX7" fmla="*/ 201691 w 523485"/>
                      <a:gd name="connsiteY7" fmla="*/ 176015 h 252029"/>
                      <a:gd name="connsiteX8" fmla="*/ 238178 w 523485"/>
                      <a:gd name="connsiteY8" fmla="*/ 186826 h 252029"/>
                      <a:gd name="connsiteX9" fmla="*/ 401862 w 523485"/>
                      <a:gd name="connsiteY9" fmla="*/ 167062 h 252029"/>
                      <a:gd name="connsiteX10" fmla="*/ 453552 w 523485"/>
                      <a:gd name="connsiteY10" fmla="*/ 196962 h 252029"/>
                      <a:gd name="connsiteX11" fmla="*/ 523485 w 523485"/>
                      <a:gd name="connsiteY11" fmla="*/ 156589 h 252029"/>
                      <a:gd name="connsiteX12" fmla="*/ 523485 w 523485"/>
                      <a:gd name="connsiteY12" fmla="*/ 211658 h 252029"/>
                      <a:gd name="connsiteX13" fmla="*/ 453552 w 523485"/>
                      <a:gd name="connsiteY13" fmla="*/ 252029 h 252029"/>
                      <a:gd name="connsiteX14" fmla="*/ 401862 w 523485"/>
                      <a:gd name="connsiteY14" fmla="*/ 222131 h 252029"/>
                      <a:gd name="connsiteX15" fmla="*/ 201691 w 523485"/>
                      <a:gd name="connsiteY15" fmla="*/ 231083 h 252029"/>
                      <a:gd name="connsiteX16" fmla="*/ 201691 w 523485"/>
                      <a:gd name="connsiteY16" fmla="*/ 175846 h 252029"/>
                      <a:gd name="connsiteX17" fmla="*/ 233448 w 523485"/>
                      <a:gd name="connsiteY17" fmla="*/ 144427 h 252029"/>
                      <a:gd name="connsiteX18" fmla="*/ 201691 w 523485"/>
                      <a:gd name="connsiteY18" fmla="*/ 153211 h 252029"/>
                      <a:gd name="connsiteX19" fmla="*/ 45777 w 523485"/>
                      <a:gd name="connsiteY19" fmla="*/ 135305 h 252029"/>
                      <a:gd name="connsiteX20" fmla="*/ 0 w 523485"/>
                      <a:gd name="connsiteY20" fmla="*/ 77196 h 252029"/>
                      <a:gd name="connsiteX21" fmla="*/ 0 w 523485"/>
                      <a:gd name="connsiteY21" fmla="*/ 23480 h 252029"/>
                      <a:gd name="connsiteX22" fmla="*/ 5574 w 523485"/>
                      <a:gd name="connsiteY22" fmla="*/ 0 h 252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485" h="252029">
                        <a:moveTo>
                          <a:pt x="0" y="22973"/>
                        </a:moveTo>
                        <a:lnTo>
                          <a:pt x="0" y="22973"/>
                        </a:lnTo>
                        <a:cubicBezTo>
                          <a:pt x="0" y="42737"/>
                          <a:pt x="15203" y="61994"/>
                          <a:pt x="45777" y="79731"/>
                        </a:cubicBezTo>
                        <a:cubicBezTo>
                          <a:pt x="113346" y="118920"/>
                          <a:pt x="180914" y="105913"/>
                          <a:pt x="242908" y="86149"/>
                        </a:cubicBezTo>
                        <a:cubicBezTo>
                          <a:pt x="300172" y="67399"/>
                          <a:pt x="342064" y="45440"/>
                          <a:pt x="375173" y="64527"/>
                        </a:cubicBezTo>
                        <a:cubicBezTo>
                          <a:pt x="395612" y="76352"/>
                          <a:pt x="389362" y="90879"/>
                          <a:pt x="366389" y="104224"/>
                        </a:cubicBezTo>
                        <a:cubicBezTo>
                          <a:pt x="336024" y="120812"/>
                          <a:pt x="299824" y="122923"/>
                          <a:pt x="267739" y="109967"/>
                        </a:cubicBezTo>
                        <a:lnTo>
                          <a:pt x="201691" y="176015"/>
                        </a:lnTo>
                        <a:cubicBezTo>
                          <a:pt x="213550" y="180576"/>
                          <a:pt x="225749" y="184191"/>
                          <a:pt x="238178" y="186826"/>
                        </a:cubicBezTo>
                        <a:cubicBezTo>
                          <a:pt x="293469" y="197384"/>
                          <a:pt x="350673" y="190475"/>
                          <a:pt x="401862" y="167062"/>
                        </a:cubicBezTo>
                        <a:lnTo>
                          <a:pt x="453552" y="196962"/>
                        </a:lnTo>
                        <a:lnTo>
                          <a:pt x="523485" y="156589"/>
                        </a:lnTo>
                        <a:lnTo>
                          <a:pt x="523485" y="211658"/>
                        </a:lnTo>
                        <a:lnTo>
                          <a:pt x="453552" y="252029"/>
                        </a:lnTo>
                        <a:lnTo>
                          <a:pt x="401862" y="222131"/>
                        </a:lnTo>
                        <a:cubicBezTo>
                          <a:pt x="338929" y="251388"/>
                          <a:pt x="266986" y="254614"/>
                          <a:pt x="201691" y="231083"/>
                        </a:cubicBezTo>
                        <a:lnTo>
                          <a:pt x="201691" y="175846"/>
                        </a:lnTo>
                        <a:lnTo>
                          <a:pt x="233448" y="144427"/>
                        </a:lnTo>
                        <a:lnTo>
                          <a:pt x="201691" y="153211"/>
                        </a:lnTo>
                        <a:cubicBezTo>
                          <a:pt x="149404" y="168177"/>
                          <a:pt x="93313" y="161724"/>
                          <a:pt x="45777" y="135305"/>
                        </a:cubicBezTo>
                        <a:cubicBezTo>
                          <a:pt x="14527" y="117231"/>
                          <a:pt x="0" y="97467"/>
                          <a:pt x="0" y="77196"/>
                        </a:cubicBezTo>
                        <a:lnTo>
                          <a:pt x="0" y="23480"/>
                        </a:lnTo>
                        <a:lnTo>
                          <a:pt x="5574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3" name="Forma Livre: Forma 332">
                    <a:extLst>
                      <a:ext uri="{FF2B5EF4-FFF2-40B4-BE49-F238E27FC236}">
                        <a16:creationId xmlns:a16="http://schemas.microsoft.com/office/drawing/2014/main" id="{084FF7A4-D981-F2E2-5EF3-A19170CB108A}"/>
                      </a:ext>
                    </a:extLst>
                  </p:cNvPr>
                  <p:cNvSpPr/>
                  <p:nvPr/>
                </p:nvSpPr>
                <p:spPr>
                  <a:xfrm>
                    <a:off x="9404060" y="7294041"/>
                    <a:ext cx="51689" cy="66385"/>
                  </a:xfrm>
                  <a:custGeom>
                    <a:avLst/>
                    <a:gdLst>
                      <a:gd name="connsiteX0" fmla="*/ 0 w 51689"/>
                      <a:gd name="connsiteY0" fmla="*/ 0 h 66385"/>
                      <a:gd name="connsiteX1" fmla="*/ 0 w 51689"/>
                      <a:gd name="connsiteY1" fmla="*/ 55237 h 66385"/>
                      <a:gd name="connsiteX2" fmla="*/ 18919 w 51689"/>
                      <a:gd name="connsiteY2" fmla="*/ 66386 h 66385"/>
                      <a:gd name="connsiteX3" fmla="*/ 18919 w 51689"/>
                      <a:gd name="connsiteY3" fmla="*/ 66386 h 66385"/>
                      <a:gd name="connsiteX4" fmla="*/ 51690 w 51689"/>
                      <a:gd name="connsiteY4" fmla="*/ 29730 h 66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66385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18919" y="66386"/>
                        </a:lnTo>
                        <a:lnTo>
                          <a:pt x="18919" y="66386"/>
                        </a:lnTo>
                        <a:cubicBezTo>
                          <a:pt x="26917" y="51842"/>
                          <a:pt x="38124" y="39308"/>
                          <a:pt x="51690" y="2973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4" name="Forma Livre: Forma 333">
                    <a:extLst>
                      <a:ext uri="{FF2B5EF4-FFF2-40B4-BE49-F238E27FC236}">
                        <a16:creationId xmlns:a16="http://schemas.microsoft.com/office/drawing/2014/main" id="{86F42E73-6518-37E0-6F51-A06326235D5B}"/>
                      </a:ext>
                    </a:extLst>
                  </p:cNvPr>
                  <p:cNvSpPr/>
                  <p:nvPr/>
                </p:nvSpPr>
                <p:spPr>
                  <a:xfrm>
                    <a:off x="9889369" y="7433907"/>
                    <a:ext cx="40038" cy="73311"/>
                  </a:xfrm>
                  <a:custGeom>
                    <a:avLst/>
                    <a:gdLst>
                      <a:gd name="connsiteX0" fmla="*/ 40034 w 40038"/>
                      <a:gd name="connsiteY0" fmla="*/ 46960 h 73311"/>
                      <a:gd name="connsiteX1" fmla="*/ 34798 w 40038"/>
                      <a:gd name="connsiteY1" fmla="*/ 73311 h 73311"/>
                      <a:gd name="connsiteX2" fmla="*/ 0 w 40038"/>
                      <a:gd name="connsiteY2" fmla="*/ 53210 h 73311"/>
                      <a:gd name="connsiteX3" fmla="*/ 39696 w 40038"/>
                      <a:gd name="connsiteY3" fmla="*/ 0 h 73311"/>
                      <a:gd name="connsiteX4" fmla="*/ 40034 w 40038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8" h="73311">
                        <a:moveTo>
                          <a:pt x="40034" y="46960"/>
                        </a:moveTo>
                        <a:cubicBezTo>
                          <a:pt x="40132" y="56014"/>
                          <a:pt x="38348" y="64984"/>
                          <a:pt x="34798" y="73311"/>
                        </a:cubicBezTo>
                        <a:lnTo>
                          <a:pt x="0" y="53210"/>
                        </a:lnTo>
                        <a:cubicBezTo>
                          <a:pt x="21424" y="43379"/>
                          <a:pt x="36380" y="23328"/>
                          <a:pt x="39696" y="0"/>
                        </a:cubicBezTo>
                        <a:cubicBezTo>
                          <a:pt x="39696" y="15372"/>
                          <a:pt x="40034" y="45440"/>
                          <a:pt x="40034" y="4696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5" name="Forma Livre: Forma 334">
                    <a:extLst>
                      <a:ext uri="{FF2B5EF4-FFF2-40B4-BE49-F238E27FC236}">
                        <a16:creationId xmlns:a16="http://schemas.microsoft.com/office/drawing/2014/main" id="{C273A0E4-9E67-71DA-E83C-0520B67DFCE1}"/>
                      </a:ext>
                    </a:extLst>
                  </p:cNvPr>
                  <p:cNvSpPr/>
                  <p:nvPr/>
                </p:nvSpPr>
                <p:spPr>
                  <a:xfrm>
                    <a:off x="9889369" y="7433907"/>
                    <a:ext cx="40038" cy="73311"/>
                  </a:xfrm>
                  <a:custGeom>
                    <a:avLst/>
                    <a:gdLst>
                      <a:gd name="connsiteX0" fmla="*/ 40034 w 40038"/>
                      <a:gd name="connsiteY0" fmla="*/ 46960 h 73311"/>
                      <a:gd name="connsiteX1" fmla="*/ 34798 w 40038"/>
                      <a:gd name="connsiteY1" fmla="*/ 73311 h 73311"/>
                      <a:gd name="connsiteX2" fmla="*/ 0 w 40038"/>
                      <a:gd name="connsiteY2" fmla="*/ 53210 h 73311"/>
                      <a:gd name="connsiteX3" fmla="*/ 39696 w 40038"/>
                      <a:gd name="connsiteY3" fmla="*/ 0 h 73311"/>
                      <a:gd name="connsiteX4" fmla="*/ 40034 w 40038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38" h="73311">
                        <a:moveTo>
                          <a:pt x="40034" y="46960"/>
                        </a:moveTo>
                        <a:cubicBezTo>
                          <a:pt x="40132" y="56014"/>
                          <a:pt x="38348" y="64984"/>
                          <a:pt x="34798" y="73311"/>
                        </a:cubicBezTo>
                        <a:lnTo>
                          <a:pt x="0" y="53210"/>
                        </a:lnTo>
                        <a:cubicBezTo>
                          <a:pt x="21424" y="43379"/>
                          <a:pt x="36380" y="23328"/>
                          <a:pt x="39696" y="0"/>
                        </a:cubicBezTo>
                        <a:cubicBezTo>
                          <a:pt x="39696" y="15372"/>
                          <a:pt x="40034" y="45440"/>
                          <a:pt x="40034" y="46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6" name="Forma Livre: Forma 335">
                    <a:extLst>
                      <a:ext uri="{FF2B5EF4-FFF2-40B4-BE49-F238E27FC236}">
                        <a16:creationId xmlns:a16="http://schemas.microsoft.com/office/drawing/2014/main" id="{2B0321E0-BC4C-1D19-84E8-573E53E47766}"/>
                      </a:ext>
                    </a:extLst>
                  </p:cNvPr>
                  <p:cNvSpPr/>
                  <p:nvPr/>
                </p:nvSpPr>
                <p:spPr>
                  <a:xfrm>
                    <a:off x="9404567" y="7251135"/>
                    <a:ext cx="536323" cy="306253"/>
                  </a:xfrm>
                  <a:custGeom>
                    <a:avLst/>
                    <a:gdLst>
                      <a:gd name="connsiteX0" fmla="*/ 524668 w 536323"/>
                      <a:gd name="connsiteY0" fmla="*/ 259124 h 306253"/>
                      <a:gd name="connsiteX1" fmla="*/ 484802 w 536323"/>
                      <a:gd name="connsiteY1" fmla="*/ 235814 h 306253"/>
                      <a:gd name="connsiteX2" fmla="*/ 524837 w 536323"/>
                      <a:gd name="connsiteY2" fmla="*/ 174664 h 306253"/>
                      <a:gd name="connsiteX3" fmla="*/ 524837 w 536323"/>
                      <a:gd name="connsiteY3" fmla="*/ 169259 h 306253"/>
                      <a:gd name="connsiteX4" fmla="*/ 480073 w 536323"/>
                      <a:gd name="connsiteY4" fmla="*/ 115035 h 306253"/>
                      <a:gd name="connsiteX5" fmla="*/ 480073 w 536323"/>
                      <a:gd name="connsiteY5" fmla="*/ 115035 h 306253"/>
                      <a:gd name="connsiteX6" fmla="*/ 387166 w 536323"/>
                      <a:gd name="connsiteY6" fmla="*/ 90711 h 306253"/>
                      <a:gd name="connsiteX7" fmla="*/ 378382 w 536323"/>
                      <a:gd name="connsiteY7" fmla="*/ 90711 h 306253"/>
                      <a:gd name="connsiteX8" fmla="*/ 369936 w 536323"/>
                      <a:gd name="connsiteY8" fmla="*/ 90711 h 306253"/>
                      <a:gd name="connsiteX9" fmla="*/ 362673 w 536323"/>
                      <a:gd name="connsiteY9" fmla="*/ 91555 h 306253"/>
                      <a:gd name="connsiteX10" fmla="*/ 359801 w 536323"/>
                      <a:gd name="connsiteY10" fmla="*/ 91555 h 306253"/>
                      <a:gd name="connsiteX11" fmla="*/ 354227 w 536323"/>
                      <a:gd name="connsiteY11" fmla="*/ 91555 h 306253"/>
                      <a:gd name="connsiteX12" fmla="*/ 309125 w 536323"/>
                      <a:gd name="connsiteY12" fmla="*/ 100846 h 306253"/>
                      <a:gd name="connsiteX13" fmla="*/ 287841 w 536323"/>
                      <a:gd name="connsiteY13" fmla="*/ 107096 h 306253"/>
                      <a:gd name="connsiteX14" fmla="*/ 258618 w 536323"/>
                      <a:gd name="connsiteY14" fmla="*/ 116556 h 306253"/>
                      <a:gd name="connsiteX15" fmla="*/ 247638 w 536323"/>
                      <a:gd name="connsiteY15" fmla="*/ 120441 h 306253"/>
                      <a:gd name="connsiteX16" fmla="*/ 185644 w 536323"/>
                      <a:gd name="connsiteY16" fmla="*/ 137333 h 306253"/>
                      <a:gd name="connsiteX17" fmla="*/ 158954 w 536323"/>
                      <a:gd name="connsiteY17" fmla="*/ 136319 h 306253"/>
                      <a:gd name="connsiteX18" fmla="*/ 146454 w 536323"/>
                      <a:gd name="connsiteY18" fmla="*/ 131252 h 306253"/>
                      <a:gd name="connsiteX19" fmla="*/ 157603 w 536323"/>
                      <a:gd name="connsiteY19" fmla="*/ 91555 h 306253"/>
                      <a:gd name="connsiteX20" fmla="*/ 247638 w 536323"/>
                      <a:gd name="connsiteY20" fmla="*/ 82096 h 306253"/>
                      <a:gd name="connsiteX21" fmla="*/ 309800 w 536323"/>
                      <a:gd name="connsiteY21" fmla="*/ 19426 h 306253"/>
                      <a:gd name="connsiteX22" fmla="*/ 122130 w 536323"/>
                      <a:gd name="connsiteY22" fmla="*/ 29899 h 306253"/>
                      <a:gd name="connsiteX23" fmla="*/ 70440 w 536323"/>
                      <a:gd name="connsiteY23" fmla="*/ 0 h 306253"/>
                      <a:gd name="connsiteX24" fmla="*/ 0 w 536323"/>
                      <a:gd name="connsiteY24" fmla="*/ 40710 h 306253"/>
                      <a:gd name="connsiteX25" fmla="*/ 51690 w 536323"/>
                      <a:gd name="connsiteY25" fmla="*/ 70609 h 306253"/>
                      <a:gd name="connsiteX26" fmla="*/ 13176 w 536323"/>
                      <a:gd name="connsiteY26" fmla="*/ 129900 h 306253"/>
                      <a:gd name="connsiteX27" fmla="*/ 13176 w 536323"/>
                      <a:gd name="connsiteY27" fmla="*/ 129900 h 306253"/>
                      <a:gd name="connsiteX28" fmla="*/ 59122 w 536323"/>
                      <a:gd name="connsiteY28" fmla="*/ 186826 h 306253"/>
                      <a:gd name="connsiteX29" fmla="*/ 256253 w 536323"/>
                      <a:gd name="connsiteY29" fmla="*/ 193245 h 306253"/>
                      <a:gd name="connsiteX30" fmla="*/ 388349 w 536323"/>
                      <a:gd name="connsiteY30" fmla="*/ 171623 h 306253"/>
                      <a:gd name="connsiteX31" fmla="*/ 379734 w 536323"/>
                      <a:gd name="connsiteY31" fmla="*/ 211151 h 306253"/>
                      <a:gd name="connsiteX32" fmla="*/ 281084 w 536323"/>
                      <a:gd name="connsiteY32" fmla="*/ 216894 h 306253"/>
                      <a:gd name="connsiteX33" fmla="*/ 214529 w 536323"/>
                      <a:gd name="connsiteY33" fmla="*/ 285307 h 306253"/>
                      <a:gd name="connsiteX34" fmla="*/ 251016 w 536323"/>
                      <a:gd name="connsiteY34" fmla="*/ 295949 h 306253"/>
                      <a:gd name="connsiteX35" fmla="*/ 314868 w 536323"/>
                      <a:gd name="connsiteY35" fmla="*/ 300679 h 306253"/>
                      <a:gd name="connsiteX36" fmla="*/ 414700 w 536323"/>
                      <a:gd name="connsiteY36" fmla="*/ 276185 h 306253"/>
                      <a:gd name="connsiteX37" fmla="*/ 466559 w 536323"/>
                      <a:gd name="connsiteY37" fmla="*/ 306253 h 306253"/>
                      <a:gd name="connsiteX38" fmla="*/ 536323 w 536323"/>
                      <a:gd name="connsiteY38" fmla="*/ 265712 h 306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323" h="306253">
                        <a:moveTo>
                          <a:pt x="524668" y="259124"/>
                        </a:moveTo>
                        <a:lnTo>
                          <a:pt x="484802" y="235814"/>
                        </a:lnTo>
                        <a:cubicBezTo>
                          <a:pt x="508971" y="225036"/>
                          <a:pt x="524619" y="201134"/>
                          <a:pt x="524837" y="174664"/>
                        </a:cubicBezTo>
                        <a:cubicBezTo>
                          <a:pt x="524933" y="172857"/>
                          <a:pt x="524933" y="171066"/>
                          <a:pt x="524837" y="169259"/>
                        </a:cubicBezTo>
                        <a:cubicBezTo>
                          <a:pt x="523147" y="150171"/>
                          <a:pt x="509127" y="131589"/>
                          <a:pt x="480073" y="115035"/>
                        </a:cubicBezTo>
                        <a:lnTo>
                          <a:pt x="480073" y="115035"/>
                        </a:lnTo>
                        <a:cubicBezTo>
                          <a:pt x="451829" y="98785"/>
                          <a:pt x="419751" y="90390"/>
                          <a:pt x="387166" y="90711"/>
                        </a:cubicBezTo>
                        <a:lnTo>
                          <a:pt x="378382" y="90711"/>
                        </a:lnTo>
                        <a:lnTo>
                          <a:pt x="369936" y="90711"/>
                        </a:lnTo>
                        <a:cubicBezTo>
                          <a:pt x="367499" y="90829"/>
                          <a:pt x="365073" y="91116"/>
                          <a:pt x="362673" y="91555"/>
                        </a:cubicBezTo>
                        <a:lnTo>
                          <a:pt x="359801" y="91555"/>
                        </a:lnTo>
                        <a:lnTo>
                          <a:pt x="354227" y="91555"/>
                        </a:lnTo>
                        <a:cubicBezTo>
                          <a:pt x="339005" y="93650"/>
                          <a:pt x="323937" y="96758"/>
                          <a:pt x="309125" y="100846"/>
                        </a:cubicBezTo>
                        <a:cubicBezTo>
                          <a:pt x="302030" y="102704"/>
                          <a:pt x="294767" y="104900"/>
                          <a:pt x="287841" y="107096"/>
                        </a:cubicBezTo>
                        <a:cubicBezTo>
                          <a:pt x="277874" y="110137"/>
                          <a:pt x="268077" y="113515"/>
                          <a:pt x="258618" y="116556"/>
                        </a:cubicBezTo>
                        <a:cubicBezTo>
                          <a:pt x="254901" y="118076"/>
                          <a:pt x="251185" y="119258"/>
                          <a:pt x="247638" y="120441"/>
                        </a:cubicBez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82" y="138988"/>
                          <a:pt x="167664" y="138650"/>
                          <a:pt x="158954" y="136319"/>
                        </a:cubicBezTo>
                        <a:cubicBezTo>
                          <a:pt x="154591" y="135154"/>
                          <a:pt x="150392" y="133464"/>
                          <a:pt x="146454" y="131252"/>
                        </a:cubicBezTo>
                        <a:cubicBezTo>
                          <a:pt x="130914" y="122130"/>
                          <a:pt x="128380" y="108447"/>
                          <a:pt x="157603" y="91555"/>
                        </a:cubicBezTo>
                        <a:cubicBezTo>
                          <a:pt x="184531" y="74629"/>
                          <a:pt x="217781" y="71132"/>
                          <a:pt x="247638" y="82096"/>
                        </a:cubicBezTo>
                        <a:lnTo>
                          <a:pt x="309800" y="19426"/>
                        </a:lnTo>
                        <a:cubicBezTo>
                          <a:pt x="248050" y="0"/>
                          <a:pt x="181336" y="3716"/>
                          <a:pt x="122130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690" y="70609"/>
                        </a:lnTo>
                        <a:cubicBezTo>
                          <a:pt x="26352" y="90204"/>
                          <a:pt x="12838" y="110474"/>
                          <a:pt x="13176" y="129900"/>
                        </a:cubicBezTo>
                        <a:lnTo>
                          <a:pt x="13176" y="129900"/>
                        </a:lnTo>
                        <a:cubicBezTo>
                          <a:pt x="14020" y="149833"/>
                          <a:pt x="28548" y="169090"/>
                          <a:pt x="59122" y="186826"/>
                        </a:cubicBezTo>
                        <a:cubicBezTo>
                          <a:pt x="126691" y="226016"/>
                          <a:pt x="194259" y="213178"/>
                          <a:pt x="256253" y="193245"/>
                        </a:cubicBezTo>
                        <a:cubicBezTo>
                          <a:pt x="313517" y="174495"/>
                          <a:pt x="355240" y="152535"/>
                          <a:pt x="388349" y="171623"/>
                        </a:cubicBezTo>
                        <a:cubicBezTo>
                          <a:pt x="408957" y="183448"/>
                          <a:pt x="402707" y="197806"/>
                          <a:pt x="379734" y="211151"/>
                        </a:cubicBezTo>
                        <a:cubicBezTo>
                          <a:pt x="349417" y="227908"/>
                          <a:pt x="313140" y="230019"/>
                          <a:pt x="281084" y="216894"/>
                        </a:cubicBezTo>
                        <a:lnTo>
                          <a:pt x="214529" y="285307"/>
                        </a:lnTo>
                        <a:cubicBezTo>
                          <a:pt x="226416" y="289733"/>
                          <a:pt x="238611" y="293297"/>
                          <a:pt x="251016" y="295949"/>
                        </a:cubicBezTo>
                        <a:cubicBezTo>
                          <a:pt x="271999" y="300324"/>
                          <a:pt x="293469" y="301929"/>
                          <a:pt x="314868" y="300679"/>
                        </a:cubicBezTo>
                        <a:cubicBezTo>
                          <a:pt x="349326" y="298449"/>
                          <a:pt x="383120" y="290155"/>
                          <a:pt x="414700" y="276185"/>
                        </a:cubicBezTo>
                        <a:lnTo>
                          <a:pt x="466559" y="306253"/>
                        </a:lnTo>
                        <a:lnTo>
                          <a:pt x="536323" y="26571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7" name="Forma Livre: Forma 336">
                    <a:extLst>
                      <a:ext uri="{FF2B5EF4-FFF2-40B4-BE49-F238E27FC236}">
                        <a16:creationId xmlns:a16="http://schemas.microsoft.com/office/drawing/2014/main" id="{FFAD73DC-6D0C-7D5A-369D-2C876701F229}"/>
                      </a:ext>
                    </a:extLst>
                  </p:cNvPr>
                  <p:cNvSpPr/>
                  <p:nvPr/>
                </p:nvSpPr>
                <p:spPr>
                  <a:xfrm>
                    <a:off x="9404567" y="7251135"/>
                    <a:ext cx="536323" cy="306253"/>
                  </a:xfrm>
                  <a:custGeom>
                    <a:avLst/>
                    <a:gdLst>
                      <a:gd name="connsiteX0" fmla="*/ 524668 w 536323"/>
                      <a:gd name="connsiteY0" fmla="*/ 259124 h 306253"/>
                      <a:gd name="connsiteX1" fmla="*/ 484802 w 536323"/>
                      <a:gd name="connsiteY1" fmla="*/ 235814 h 306253"/>
                      <a:gd name="connsiteX2" fmla="*/ 524837 w 536323"/>
                      <a:gd name="connsiteY2" fmla="*/ 174664 h 306253"/>
                      <a:gd name="connsiteX3" fmla="*/ 524837 w 536323"/>
                      <a:gd name="connsiteY3" fmla="*/ 169259 h 306253"/>
                      <a:gd name="connsiteX4" fmla="*/ 480073 w 536323"/>
                      <a:gd name="connsiteY4" fmla="*/ 115035 h 306253"/>
                      <a:gd name="connsiteX5" fmla="*/ 480073 w 536323"/>
                      <a:gd name="connsiteY5" fmla="*/ 115035 h 306253"/>
                      <a:gd name="connsiteX6" fmla="*/ 387166 w 536323"/>
                      <a:gd name="connsiteY6" fmla="*/ 90711 h 306253"/>
                      <a:gd name="connsiteX7" fmla="*/ 378382 w 536323"/>
                      <a:gd name="connsiteY7" fmla="*/ 90711 h 306253"/>
                      <a:gd name="connsiteX8" fmla="*/ 369936 w 536323"/>
                      <a:gd name="connsiteY8" fmla="*/ 90711 h 306253"/>
                      <a:gd name="connsiteX9" fmla="*/ 362673 w 536323"/>
                      <a:gd name="connsiteY9" fmla="*/ 91555 h 306253"/>
                      <a:gd name="connsiteX10" fmla="*/ 359801 w 536323"/>
                      <a:gd name="connsiteY10" fmla="*/ 91555 h 306253"/>
                      <a:gd name="connsiteX11" fmla="*/ 354227 w 536323"/>
                      <a:gd name="connsiteY11" fmla="*/ 91555 h 306253"/>
                      <a:gd name="connsiteX12" fmla="*/ 309125 w 536323"/>
                      <a:gd name="connsiteY12" fmla="*/ 100846 h 306253"/>
                      <a:gd name="connsiteX13" fmla="*/ 287841 w 536323"/>
                      <a:gd name="connsiteY13" fmla="*/ 107096 h 306253"/>
                      <a:gd name="connsiteX14" fmla="*/ 258618 w 536323"/>
                      <a:gd name="connsiteY14" fmla="*/ 116556 h 306253"/>
                      <a:gd name="connsiteX15" fmla="*/ 247638 w 536323"/>
                      <a:gd name="connsiteY15" fmla="*/ 120441 h 306253"/>
                      <a:gd name="connsiteX16" fmla="*/ 185644 w 536323"/>
                      <a:gd name="connsiteY16" fmla="*/ 137333 h 306253"/>
                      <a:gd name="connsiteX17" fmla="*/ 158954 w 536323"/>
                      <a:gd name="connsiteY17" fmla="*/ 136319 h 306253"/>
                      <a:gd name="connsiteX18" fmla="*/ 146454 w 536323"/>
                      <a:gd name="connsiteY18" fmla="*/ 131252 h 306253"/>
                      <a:gd name="connsiteX19" fmla="*/ 157603 w 536323"/>
                      <a:gd name="connsiteY19" fmla="*/ 91555 h 306253"/>
                      <a:gd name="connsiteX20" fmla="*/ 247638 w 536323"/>
                      <a:gd name="connsiteY20" fmla="*/ 82096 h 306253"/>
                      <a:gd name="connsiteX21" fmla="*/ 309800 w 536323"/>
                      <a:gd name="connsiteY21" fmla="*/ 19426 h 306253"/>
                      <a:gd name="connsiteX22" fmla="*/ 122130 w 536323"/>
                      <a:gd name="connsiteY22" fmla="*/ 29899 h 306253"/>
                      <a:gd name="connsiteX23" fmla="*/ 70440 w 536323"/>
                      <a:gd name="connsiteY23" fmla="*/ 0 h 306253"/>
                      <a:gd name="connsiteX24" fmla="*/ 0 w 536323"/>
                      <a:gd name="connsiteY24" fmla="*/ 40710 h 306253"/>
                      <a:gd name="connsiteX25" fmla="*/ 51690 w 536323"/>
                      <a:gd name="connsiteY25" fmla="*/ 70609 h 306253"/>
                      <a:gd name="connsiteX26" fmla="*/ 13176 w 536323"/>
                      <a:gd name="connsiteY26" fmla="*/ 129900 h 306253"/>
                      <a:gd name="connsiteX27" fmla="*/ 13176 w 536323"/>
                      <a:gd name="connsiteY27" fmla="*/ 129900 h 306253"/>
                      <a:gd name="connsiteX28" fmla="*/ 59122 w 536323"/>
                      <a:gd name="connsiteY28" fmla="*/ 186826 h 306253"/>
                      <a:gd name="connsiteX29" fmla="*/ 256253 w 536323"/>
                      <a:gd name="connsiteY29" fmla="*/ 193245 h 306253"/>
                      <a:gd name="connsiteX30" fmla="*/ 388349 w 536323"/>
                      <a:gd name="connsiteY30" fmla="*/ 171623 h 306253"/>
                      <a:gd name="connsiteX31" fmla="*/ 379734 w 536323"/>
                      <a:gd name="connsiteY31" fmla="*/ 211151 h 306253"/>
                      <a:gd name="connsiteX32" fmla="*/ 281084 w 536323"/>
                      <a:gd name="connsiteY32" fmla="*/ 216894 h 306253"/>
                      <a:gd name="connsiteX33" fmla="*/ 214529 w 536323"/>
                      <a:gd name="connsiteY33" fmla="*/ 285307 h 306253"/>
                      <a:gd name="connsiteX34" fmla="*/ 251016 w 536323"/>
                      <a:gd name="connsiteY34" fmla="*/ 295949 h 306253"/>
                      <a:gd name="connsiteX35" fmla="*/ 314868 w 536323"/>
                      <a:gd name="connsiteY35" fmla="*/ 300679 h 306253"/>
                      <a:gd name="connsiteX36" fmla="*/ 414700 w 536323"/>
                      <a:gd name="connsiteY36" fmla="*/ 276185 h 306253"/>
                      <a:gd name="connsiteX37" fmla="*/ 466559 w 536323"/>
                      <a:gd name="connsiteY37" fmla="*/ 306253 h 306253"/>
                      <a:gd name="connsiteX38" fmla="*/ 536323 w 536323"/>
                      <a:gd name="connsiteY38" fmla="*/ 265712 h 306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323" h="306253">
                        <a:moveTo>
                          <a:pt x="524668" y="259124"/>
                        </a:moveTo>
                        <a:lnTo>
                          <a:pt x="484802" y="235814"/>
                        </a:lnTo>
                        <a:cubicBezTo>
                          <a:pt x="508971" y="225036"/>
                          <a:pt x="524619" y="201134"/>
                          <a:pt x="524837" y="174664"/>
                        </a:cubicBezTo>
                        <a:cubicBezTo>
                          <a:pt x="524933" y="172857"/>
                          <a:pt x="524933" y="171066"/>
                          <a:pt x="524837" y="169259"/>
                        </a:cubicBezTo>
                        <a:cubicBezTo>
                          <a:pt x="523147" y="150171"/>
                          <a:pt x="509127" y="131589"/>
                          <a:pt x="480073" y="115035"/>
                        </a:cubicBezTo>
                        <a:lnTo>
                          <a:pt x="480073" y="115035"/>
                        </a:lnTo>
                        <a:cubicBezTo>
                          <a:pt x="451829" y="98785"/>
                          <a:pt x="419751" y="90390"/>
                          <a:pt x="387166" y="90711"/>
                        </a:cubicBezTo>
                        <a:lnTo>
                          <a:pt x="378382" y="90711"/>
                        </a:lnTo>
                        <a:lnTo>
                          <a:pt x="369936" y="90711"/>
                        </a:lnTo>
                        <a:cubicBezTo>
                          <a:pt x="367499" y="90829"/>
                          <a:pt x="365073" y="91116"/>
                          <a:pt x="362673" y="91555"/>
                        </a:cubicBezTo>
                        <a:lnTo>
                          <a:pt x="359801" y="91555"/>
                        </a:lnTo>
                        <a:lnTo>
                          <a:pt x="354227" y="91555"/>
                        </a:lnTo>
                        <a:cubicBezTo>
                          <a:pt x="339005" y="93650"/>
                          <a:pt x="323937" y="96758"/>
                          <a:pt x="309125" y="100846"/>
                        </a:cubicBezTo>
                        <a:cubicBezTo>
                          <a:pt x="302030" y="102704"/>
                          <a:pt x="294767" y="104900"/>
                          <a:pt x="287841" y="107096"/>
                        </a:cubicBezTo>
                        <a:cubicBezTo>
                          <a:pt x="277874" y="110137"/>
                          <a:pt x="268077" y="113515"/>
                          <a:pt x="258618" y="116556"/>
                        </a:cubicBezTo>
                        <a:cubicBezTo>
                          <a:pt x="254901" y="118076"/>
                          <a:pt x="251185" y="119258"/>
                          <a:pt x="247638" y="120441"/>
                        </a:cubicBez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82" y="138988"/>
                          <a:pt x="167664" y="138650"/>
                          <a:pt x="158954" y="136319"/>
                        </a:cubicBezTo>
                        <a:cubicBezTo>
                          <a:pt x="154591" y="135154"/>
                          <a:pt x="150392" y="133464"/>
                          <a:pt x="146454" y="131252"/>
                        </a:cubicBezTo>
                        <a:cubicBezTo>
                          <a:pt x="130914" y="122130"/>
                          <a:pt x="128380" y="108447"/>
                          <a:pt x="157603" y="91555"/>
                        </a:cubicBezTo>
                        <a:cubicBezTo>
                          <a:pt x="184531" y="74629"/>
                          <a:pt x="217781" y="71132"/>
                          <a:pt x="247638" y="82096"/>
                        </a:cubicBezTo>
                        <a:lnTo>
                          <a:pt x="309800" y="19426"/>
                        </a:lnTo>
                        <a:cubicBezTo>
                          <a:pt x="248050" y="0"/>
                          <a:pt x="181336" y="3716"/>
                          <a:pt x="122130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690" y="70609"/>
                        </a:lnTo>
                        <a:cubicBezTo>
                          <a:pt x="26352" y="90204"/>
                          <a:pt x="12838" y="110474"/>
                          <a:pt x="13176" y="129900"/>
                        </a:cubicBezTo>
                        <a:lnTo>
                          <a:pt x="13176" y="129900"/>
                        </a:lnTo>
                        <a:cubicBezTo>
                          <a:pt x="14020" y="149833"/>
                          <a:pt x="28548" y="169090"/>
                          <a:pt x="59122" y="186826"/>
                        </a:cubicBezTo>
                        <a:cubicBezTo>
                          <a:pt x="126691" y="226016"/>
                          <a:pt x="194259" y="213178"/>
                          <a:pt x="256253" y="193245"/>
                        </a:cubicBezTo>
                        <a:cubicBezTo>
                          <a:pt x="313517" y="174495"/>
                          <a:pt x="355240" y="152535"/>
                          <a:pt x="388349" y="171623"/>
                        </a:cubicBezTo>
                        <a:cubicBezTo>
                          <a:pt x="408957" y="183448"/>
                          <a:pt x="402707" y="197806"/>
                          <a:pt x="379734" y="211151"/>
                        </a:cubicBezTo>
                        <a:cubicBezTo>
                          <a:pt x="349417" y="227908"/>
                          <a:pt x="313140" y="230019"/>
                          <a:pt x="281084" y="216894"/>
                        </a:cubicBezTo>
                        <a:lnTo>
                          <a:pt x="214529" y="285307"/>
                        </a:lnTo>
                        <a:cubicBezTo>
                          <a:pt x="226416" y="289733"/>
                          <a:pt x="238611" y="293297"/>
                          <a:pt x="251016" y="295949"/>
                        </a:cubicBezTo>
                        <a:cubicBezTo>
                          <a:pt x="271999" y="300324"/>
                          <a:pt x="293469" y="301929"/>
                          <a:pt x="314868" y="300679"/>
                        </a:cubicBezTo>
                        <a:cubicBezTo>
                          <a:pt x="349326" y="298449"/>
                          <a:pt x="383120" y="290155"/>
                          <a:pt x="414700" y="276185"/>
                        </a:cubicBezTo>
                        <a:lnTo>
                          <a:pt x="466559" y="306253"/>
                        </a:lnTo>
                        <a:lnTo>
                          <a:pt x="536323" y="2657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8" name="Forma Livre: Forma 337">
                    <a:extLst>
                      <a:ext uri="{FF2B5EF4-FFF2-40B4-BE49-F238E27FC236}">
                        <a16:creationId xmlns:a16="http://schemas.microsoft.com/office/drawing/2014/main" id="{C25127B2-5385-6096-6C56-06151974BCCB}"/>
                      </a:ext>
                    </a:extLst>
                  </p:cNvPr>
                  <p:cNvSpPr/>
                  <p:nvPr/>
                </p:nvSpPr>
                <p:spPr>
                  <a:xfrm>
                    <a:off x="9819267" y="7527320"/>
                    <a:ext cx="51858" cy="85136"/>
                  </a:xfrm>
                  <a:custGeom>
                    <a:avLst/>
                    <a:gdLst>
                      <a:gd name="connsiteX0" fmla="*/ 0 w 51858"/>
                      <a:gd name="connsiteY0" fmla="*/ 0 h 85136"/>
                      <a:gd name="connsiteX1" fmla="*/ 0 w 51858"/>
                      <a:gd name="connsiteY1" fmla="*/ 55237 h 85136"/>
                      <a:gd name="connsiteX2" fmla="*/ 51859 w 51858"/>
                      <a:gd name="connsiteY2" fmla="*/ 85136 h 85136"/>
                      <a:gd name="connsiteX3" fmla="*/ 51859 w 51858"/>
                      <a:gd name="connsiteY3" fmla="*/ 29899 h 85136"/>
                      <a:gd name="connsiteX4" fmla="*/ 0 w 51858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859" y="85136"/>
                        </a:lnTo>
                        <a:lnTo>
                          <a:pt x="51859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39" name="Forma Livre: Forma 338">
                    <a:extLst>
                      <a:ext uri="{FF2B5EF4-FFF2-40B4-BE49-F238E27FC236}">
                        <a16:creationId xmlns:a16="http://schemas.microsoft.com/office/drawing/2014/main" id="{0CD8AC41-A82B-B8CF-09A5-CCE2C6CC0DFE}"/>
                      </a:ext>
                    </a:extLst>
                  </p:cNvPr>
                  <p:cNvSpPr/>
                  <p:nvPr/>
                </p:nvSpPr>
                <p:spPr>
                  <a:xfrm>
                    <a:off x="9819267" y="7527320"/>
                    <a:ext cx="51858" cy="85136"/>
                  </a:xfrm>
                  <a:custGeom>
                    <a:avLst/>
                    <a:gdLst>
                      <a:gd name="connsiteX0" fmla="*/ 0 w 51858"/>
                      <a:gd name="connsiteY0" fmla="*/ 0 h 85136"/>
                      <a:gd name="connsiteX1" fmla="*/ 0 w 51858"/>
                      <a:gd name="connsiteY1" fmla="*/ 55237 h 85136"/>
                      <a:gd name="connsiteX2" fmla="*/ 51859 w 51858"/>
                      <a:gd name="connsiteY2" fmla="*/ 85136 h 85136"/>
                      <a:gd name="connsiteX3" fmla="*/ 51859 w 51858"/>
                      <a:gd name="connsiteY3" fmla="*/ 29899 h 85136"/>
                      <a:gd name="connsiteX4" fmla="*/ 0 w 51858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859" y="85136"/>
                        </a:lnTo>
                        <a:lnTo>
                          <a:pt x="51859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0" name="Forma Livre: Forma 339">
                    <a:extLst>
                      <a:ext uri="{FF2B5EF4-FFF2-40B4-BE49-F238E27FC236}">
                        <a16:creationId xmlns:a16="http://schemas.microsoft.com/office/drawing/2014/main" id="{510F5723-2C24-50B4-4182-94BB5455F5C5}"/>
                      </a:ext>
                    </a:extLst>
                  </p:cNvPr>
                  <p:cNvSpPr/>
                  <p:nvPr/>
                </p:nvSpPr>
                <p:spPr>
                  <a:xfrm>
                    <a:off x="9404060" y="7253331"/>
                    <a:ext cx="122129" cy="40709"/>
                  </a:xfrm>
                  <a:custGeom>
                    <a:avLst/>
                    <a:gdLst>
                      <a:gd name="connsiteX0" fmla="*/ 0 w 122129"/>
                      <a:gd name="connsiteY0" fmla="*/ 40710 h 40709"/>
                      <a:gd name="connsiteX1" fmla="*/ 70440 w 122129"/>
                      <a:gd name="connsiteY1" fmla="*/ 0 h 40709"/>
                      <a:gd name="connsiteX2" fmla="*/ 122130 w 122129"/>
                      <a:gd name="connsiteY2" fmla="*/ 29899 h 40709"/>
                      <a:gd name="connsiteX3" fmla="*/ 70947 w 122129"/>
                      <a:gd name="connsiteY3" fmla="*/ 8446 h 40709"/>
                      <a:gd name="connsiteX4" fmla="*/ 0 w 122129"/>
                      <a:gd name="connsiteY4" fmla="*/ 40710 h 40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29" h="40709">
                        <a:moveTo>
                          <a:pt x="0" y="40710"/>
                        </a:moveTo>
                        <a:lnTo>
                          <a:pt x="70440" y="0"/>
                        </a:lnTo>
                        <a:lnTo>
                          <a:pt x="122130" y="29899"/>
                        </a:lnTo>
                        <a:lnTo>
                          <a:pt x="70947" y="8446"/>
                        </a:lnTo>
                        <a:lnTo>
                          <a:pt x="0" y="4071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1" name="Forma Livre: Forma 340">
                    <a:extLst>
                      <a:ext uri="{FF2B5EF4-FFF2-40B4-BE49-F238E27FC236}">
                        <a16:creationId xmlns:a16="http://schemas.microsoft.com/office/drawing/2014/main" id="{869DDB7E-4E49-4939-3950-B2F345638B03}"/>
                      </a:ext>
                    </a:extLst>
                  </p:cNvPr>
                  <p:cNvSpPr/>
                  <p:nvPr/>
                </p:nvSpPr>
                <p:spPr>
                  <a:xfrm>
                    <a:off x="9561663" y="7272757"/>
                    <a:ext cx="152197" cy="72129"/>
                  </a:xfrm>
                  <a:custGeom>
                    <a:avLst/>
                    <a:gdLst>
                      <a:gd name="connsiteX0" fmla="*/ 0 w 152197"/>
                      <a:gd name="connsiteY0" fmla="*/ 72129 h 72129"/>
                      <a:gd name="connsiteX1" fmla="*/ 90035 w 152197"/>
                      <a:gd name="connsiteY1" fmla="*/ 62670 h 72129"/>
                      <a:gd name="connsiteX2" fmla="*/ 152198 w 152197"/>
                      <a:gd name="connsiteY2" fmla="*/ 0 h 72129"/>
                      <a:gd name="connsiteX3" fmla="*/ 90035 w 152197"/>
                      <a:gd name="connsiteY3" fmla="*/ 56251 h 72129"/>
                      <a:gd name="connsiteX4" fmla="*/ 0 w 152197"/>
                      <a:gd name="connsiteY4" fmla="*/ 72129 h 72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197" h="72129">
                        <a:moveTo>
                          <a:pt x="0" y="72129"/>
                        </a:moveTo>
                        <a:cubicBezTo>
                          <a:pt x="26928" y="55203"/>
                          <a:pt x="60178" y="51707"/>
                          <a:pt x="90035" y="62670"/>
                        </a:cubicBezTo>
                        <a:lnTo>
                          <a:pt x="152198" y="0"/>
                        </a:lnTo>
                        <a:lnTo>
                          <a:pt x="90035" y="56251"/>
                        </a:lnTo>
                        <a:cubicBezTo>
                          <a:pt x="59291" y="45693"/>
                          <a:pt x="25277" y="51690"/>
                          <a:pt x="0" y="72129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2" name="Forma Livre: Forma 341">
                    <a:extLst>
                      <a:ext uri="{FF2B5EF4-FFF2-40B4-BE49-F238E27FC236}">
                        <a16:creationId xmlns:a16="http://schemas.microsoft.com/office/drawing/2014/main" id="{B5BE0A2C-41A9-2410-0D4D-3A600E58B559}"/>
                      </a:ext>
                    </a:extLst>
                  </p:cNvPr>
                  <p:cNvSpPr/>
                  <p:nvPr/>
                </p:nvSpPr>
                <p:spPr>
                  <a:xfrm>
                    <a:off x="9619096" y="7470732"/>
                    <a:ext cx="100338" cy="81493"/>
                  </a:xfrm>
                  <a:custGeom>
                    <a:avLst/>
                    <a:gdLst>
                      <a:gd name="connsiteX0" fmla="*/ 0 w 100338"/>
                      <a:gd name="connsiteY0" fmla="*/ 65710 h 81493"/>
                      <a:gd name="connsiteX1" fmla="*/ 36487 w 100338"/>
                      <a:gd name="connsiteY1" fmla="*/ 76352 h 81493"/>
                      <a:gd name="connsiteX2" fmla="*/ 100339 w 100338"/>
                      <a:gd name="connsiteY2" fmla="*/ 81082 h 81493"/>
                      <a:gd name="connsiteX3" fmla="*/ 10473 w 100338"/>
                      <a:gd name="connsiteY3" fmla="*/ 63008 h 81493"/>
                      <a:gd name="connsiteX4" fmla="*/ 66048 w 100338"/>
                      <a:gd name="connsiteY4" fmla="*/ 0 h 81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8" h="81493">
                        <a:moveTo>
                          <a:pt x="0" y="65710"/>
                        </a:moveTo>
                        <a:cubicBezTo>
                          <a:pt x="11887" y="70136"/>
                          <a:pt x="24081" y="73700"/>
                          <a:pt x="36487" y="76352"/>
                        </a:cubicBezTo>
                        <a:cubicBezTo>
                          <a:pt x="57470" y="80728"/>
                          <a:pt x="78940" y="82332"/>
                          <a:pt x="100339" y="81082"/>
                        </a:cubicBezTo>
                        <a:cubicBezTo>
                          <a:pt x="69453" y="81352"/>
                          <a:pt x="38850" y="75203"/>
                          <a:pt x="10473" y="63008"/>
                        </a:cubicBezTo>
                        <a:lnTo>
                          <a:pt x="66048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3" name="Forma Livre: Forma 342">
                    <a:extLst>
                      <a:ext uri="{FF2B5EF4-FFF2-40B4-BE49-F238E27FC236}">
                        <a16:creationId xmlns:a16="http://schemas.microsoft.com/office/drawing/2014/main" id="{D02E89B3-1B2E-D2BC-7F90-5F7C54A1FA6D}"/>
                      </a:ext>
                    </a:extLst>
                  </p:cNvPr>
                  <p:cNvSpPr/>
                  <p:nvPr/>
                </p:nvSpPr>
                <p:spPr>
                  <a:xfrm>
                    <a:off x="9819267" y="7517016"/>
                    <a:ext cx="121622" cy="40203"/>
                  </a:xfrm>
                  <a:custGeom>
                    <a:avLst/>
                    <a:gdLst>
                      <a:gd name="connsiteX0" fmla="*/ 0 w 121622"/>
                      <a:gd name="connsiteY0" fmla="*/ 10304 h 40203"/>
                      <a:gd name="connsiteX1" fmla="*/ 51859 w 121622"/>
                      <a:gd name="connsiteY1" fmla="*/ 33615 h 40203"/>
                      <a:gd name="connsiteX2" fmla="*/ 121623 w 121622"/>
                      <a:gd name="connsiteY2" fmla="*/ 0 h 40203"/>
                      <a:gd name="connsiteX3" fmla="*/ 51859 w 121622"/>
                      <a:gd name="connsiteY3" fmla="*/ 40203 h 40203"/>
                      <a:gd name="connsiteX4" fmla="*/ 0 w 121622"/>
                      <a:gd name="connsiteY4" fmla="*/ 10304 h 40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2" h="40203">
                        <a:moveTo>
                          <a:pt x="0" y="10304"/>
                        </a:moveTo>
                        <a:lnTo>
                          <a:pt x="51859" y="33615"/>
                        </a:lnTo>
                        <a:lnTo>
                          <a:pt x="121623" y="0"/>
                        </a:lnTo>
                        <a:lnTo>
                          <a:pt x="51859" y="40203"/>
                        </a:lnTo>
                        <a:lnTo>
                          <a:pt x="0" y="10304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4" name="Forma Livre: Forma 343">
                    <a:extLst>
                      <a:ext uri="{FF2B5EF4-FFF2-40B4-BE49-F238E27FC236}">
                        <a16:creationId xmlns:a16="http://schemas.microsoft.com/office/drawing/2014/main" id="{A2C56117-4770-8660-8121-8BD26F3D65F8}"/>
                      </a:ext>
                    </a:extLst>
                  </p:cNvPr>
                  <p:cNvSpPr/>
                  <p:nvPr/>
                </p:nvSpPr>
                <p:spPr>
                  <a:xfrm>
                    <a:off x="9009799" y="7057552"/>
                    <a:ext cx="662675" cy="370105"/>
                  </a:xfrm>
                  <a:custGeom>
                    <a:avLst/>
                    <a:gdLst>
                      <a:gd name="connsiteX0" fmla="*/ 193076 w 662675"/>
                      <a:gd name="connsiteY0" fmla="*/ 122637 h 370105"/>
                      <a:gd name="connsiteX1" fmla="*/ 662676 w 662675"/>
                      <a:gd name="connsiteY1" fmla="*/ 0 h 370105"/>
                      <a:gd name="connsiteX2" fmla="*/ 187840 w 662675"/>
                      <a:gd name="connsiteY2" fmla="*/ 113346 h 370105"/>
                      <a:gd name="connsiteX3" fmla="*/ 0 w 662675"/>
                      <a:gd name="connsiteY3" fmla="*/ 370105 h 370105"/>
                      <a:gd name="connsiteX4" fmla="*/ 193076 w 662675"/>
                      <a:gd name="connsiteY4" fmla="*/ 122637 h 37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675" h="370105">
                        <a:moveTo>
                          <a:pt x="193076" y="122637"/>
                        </a:moveTo>
                        <a:cubicBezTo>
                          <a:pt x="376693" y="11149"/>
                          <a:pt x="6626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370105"/>
                          <a:pt x="6588" y="235982"/>
                          <a:pt x="193076" y="12263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5" name="Forma Livre: Forma 344">
                    <a:extLst>
                      <a:ext uri="{FF2B5EF4-FFF2-40B4-BE49-F238E27FC236}">
                        <a16:creationId xmlns:a16="http://schemas.microsoft.com/office/drawing/2014/main" id="{7A85CDD4-8634-0866-1321-F6BC2E118AA2}"/>
                      </a:ext>
                    </a:extLst>
                  </p:cNvPr>
                  <p:cNvSpPr/>
                  <p:nvPr/>
                </p:nvSpPr>
                <p:spPr>
                  <a:xfrm>
                    <a:off x="9619096" y="7383231"/>
                    <a:ext cx="746449" cy="444424"/>
                  </a:xfrm>
                  <a:custGeom>
                    <a:avLst/>
                    <a:gdLst>
                      <a:gd name="connsiteX0" fmla="*/ 0 w 746449"/>
                      <a:gd name="connsiteY0" fmla="*/ 443248 h 444424"/>
                      <a:gd name="connsiteX1" fmla="*/ 543418 w 746449"/>
                      <a:gd name="connsiteY1" fmla="*/ 327199 h 444424"/>
                      <a:gd name="connsiteX2" fmla="*/ 742237 w 746449"/>
                      <a:gd name="connsiteY2" fmla="*/ 0 h 444424"/>
                      <a:gd name="connsiteX3" fmla="*/ 531762 w 746449"/>
                      <a:gd name="connsiteY3" fmla="*/ 320949 h 444424"/>
                      <a:gd name="connsiteX4" fmla="*/ 0 w 746449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449" h="444424">
                        <a:moveTo>
                          <a:pt x="0" y="443248"/>
                        </a:moveTo>
                        <a:cubicBezTo>
                          <a:pt x="194597" y="451863"/>
                          <a:pt x="394599" y="413180"/>
                          <a:pt x="543418" y="327199"/>
                        </a:cubicBezTo>
                        <a:cubicBezTo>
                          <a:pt x="698318" y="237841"/>
                          <a:pt x="764535" y="116555"/>
                          <a:pt x="742237" y="0"/>
                        </a:cubicBezTo>
                        <a:cubicBezTo>
                          <a:pt x="742237" y="0"/>
                          <a:pt x="771123" y="190036"/>
                          <a:pt x="531762" y="320949"/>
                        </a:cubicBezTo>
                        <a:cubicBezTo>
                          <a:pt x="292402" y="45186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6" name="Forma Livre: Forma 345">
                    <a:extLst>
                      <a:ext uri="{FF2B5EF4-FFF2-40B4-BE49-F238E27FC236}">
                        <a16:creationId xmlns:a16="http://schemas.microsoft.com/office/drawing/2014/main" id="{B1E81F67-2E70-5950-D73F-DE89050C7CB2}"/>
                      </a:ext>
                    </a:extLst>
                  </p:cNvPr>
                  <p:cNvSpPr/>
                  <p:nvPr/>
                </p:nvSpPr>
                <p:spPr>
                  <a:xfrm>
                    <a:off x="8933954" y="6960972"/>
                    <a:ext cx="1385149" cy="799248"/>
                  </a:xfrm>
                  <a:custGeom>
                    <a:avLst/>
                    <a:gdLst>
                      <a:gd name="connsiteX0" fmla="*/ 1348662 w 1385149"/>
                      <a:gd name="connsiteY0" fmla="*/ 270231 h 799248"/>
                      <a:gd name="connsiteX1" fmla="*/ 1183120 w 1385149"/>
                      <a:gd name="connsiteY1" fmla="*/ 117189 h 799248"/>
                      <a:gd name="connsiteX2" fmla="*/ 203380 w 1385149"/>
                      <a:gd name="connsiteY2" fmla="*/ 117189 h 799248"/>
                      <a:gd name="connsiteX3" fmla="*/ 37838 w 1385149"/>
                      <a:gd name="connsiteY3" fmla="*/ 270231 h 799248"/>
                      <a:gd name="connsiteX4" fmla="*/ 0 w 1385149"/>
                      <a:gd name="connsiteY4" fmla="*/ 270231 h 799248"/>
                      <a:gd name="connsiteX5" fmla="*/ 0 w 1385149"/>
                      <a:gd name="connsiteY5" fmla="*/ 411786 h 799248"/>
                      <a:gd name="connsiteX6" fmla="*/ 0 w 1385149"/>
                      <a:gd name="connsiteY6" fmla="*/ 411786 h 799248"/>
                      <a:gd name="connsiteX7" fmla="*/ 202705 w 1385149"/>
                      <a:gd name="connsiteY7" fmla="*/ 682059 h 799248"/>
                      <a:gd name="connsiteX8" fmla="*/ 1182445 w 1385149"/>
                      <a:gd name="connsiteY8" fmla="*/ 682059 h 799248"/>
                      <a:gd name="connsiteX9" fmla="*/ 1385149 w 1385149"/>
                      <a:gd name="connsiteY9" fmla="*/ 411786 h 799248"/>
                      <a:gd name="connsiteX10" fmla="*/ 1385149 w 1385149"/>
                      <a:gd name="connsiteY10" fmla="*/ 411786 h 799248"/>
                      <a:gd name="connsiteX11" fmla="*/ 1385149 w 1385149"/>
                      <a:gd name="connsiteY11" fmla="*/ 270231 h 799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248">
                        <a:moveTo>
                          <a:pt x="1348662" y="270231"/>
                        </a:moveTo>
                        <a:cubicBezTo>
                          <a:pt x="1307412" y="205957"/>
                          <a:pt x="1250435" y="153287"/>
                          <a:pt x="1183120" y="117189"/>
                        </a:cubicBezTo>
                        <a:cubicBezTo>
                          <a:pt x="912847" y="-39063"/>
                          <a:pt x="473654" y="-39063"/>
                          <a:pt x="203380" y="117189"/>
                        </a:cubicBezTo>
                        <a:cubicBezTo>
                          <a:pt x="136039" y="153236"/>
                          <a:pt x="79046" y="205923"/>
                          <a:pt x="37838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5068" y="510267"/>
                          <a:pt x="72467" y="607903"/>
                          <a:pt x="202705" y="682059"/>
                        </a:cubicBezTo>
                        <a:cubicBezTo>
                          <a:pt x="472978" y="838311"/>
                          <a:pt x="912172" y="838311"/>
                          <a:pt x="1182445" y="682059"/>
                        </a:cubicBezTo>
                        <a:cubicBezTo>
                          <a:pt x="1312513" y="607059"/>
                          <a:pt x="1380420" y="509422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7" name="Forma Livre: Forma 346">
                    <a:extLst>
                      <a:ext uri="{FF2B5EF4-FFF2-40B4-BE49-F238E27FC236}">
                        <a16:creationId xmlns:a16="http://schemas.microsoft.com/office/drawing/2014/main" id="{624DA67D-8D1D-9AFA-8509-9C6EEC4E93E3}"/>
                      </a:ext>
                    </a:extLst>
                  </p:cNvPr>
                  <p:cNvSpPr/>
                  <p:nvPr/>
                </p:nvSpPr>
                <p:spPr>
                  <a:xfrm>
                    <a:off x="8933954" y="6960972"/>
                    <a:ext cx="1385149" cy="799248"/>
                  </a:xfrm>
                  <a:custGeom>
                    <a:avLst/>
                    <a:gdLst>
                      <a:gd name="connsiteX0" fmla="*/ 1348662 w 1385149"/>
                      <a:gd name="connsiteY0" fmla="*/ 270231 h 799248"/>
                      <a:gd name="connsiteX1" fmla="*/ 1183120 w 1385149"/>
                      <a:gd name="connsiteY1" fmla="*/ 117189 h 799248"/>
                      <a:gd name="connsiteX2" fmla="*/ 203380 w 1385149"/>
                      <a:gd name="connsiteY2" fmla="*/ 117189 h 799248"/>
                      <a:gd name="connsiteX3" fmla="*/ 37838 w 1385149"/>
                      <a:gd name="connsiteY3" fmla="*/ 270231 h 799248"/>
                      <a:gd name="connsiteX4" fmla="*/ 0 w 1385149"/>
                      <a:gd name="connsiteY4" fmla="*/ 270231 h 799248"/>
                      <a:gd name="connsiteX5" fmla="*/ 0 w 1385149"/>
                      <a:gd name="connsiteY5" fmla="*/ 411786 h 799248"/>
                      <a:gd name="connsiteX6" fmla="*/ 0 w 1385149"/>
                      <a:gd name="connsiteY6" fmla="*/ 411786 h 799248"/>
                      <a:gd name="connsiteX7" fmla="*/ 202705 w 1385149"/>
                      <a:gd name="connsiteY7" fmla="*/ 682059 h 799248"/>
                      <a:gd name="connsiteX8" fmla="*/ 1182445 w 1385149"/>
                      <a:gd name="connsiteY8" fmla="*/ 682059 h 799248"/>
                      <a:gd name="connsiteX9" fmla="*/ 1385149 w 1385149"/>
                      <a:gd name="connsiteY9" fmla="*/ 411786 h 799248"/>
                      <a:gd name="connsiteX10" fmla="*/ 1385149 w 1385149"/>
                      <a:gd name="connsiteY10" fmla="*/ 411786 h 799248"/>
                      <a:gd name="connsiteX11" fmla="*/ 1385149 w 1385149"/>
                      <a:gd name="connsiteY11" fmla="*/ 270231 h 799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248">
                        <a:moveTo>
                          <a:pt x="1348662" y="270231"/>
                        </a:moveTo>
                        <a:cubicBezTo>
                          <a:pt x="1307412" y="205957"/>
                          <a:pt x="1250435" y="153287"/>
                          <a:pt x="1183120" y="117189"/>
                        </a:cubicBezTo>
                        <a:cubicBezTo>
                          <a:pt x="912847" y="-39063"/>
                          <a:pt x="473654" y="-39063"/>
                          <a:pt x="203380" y="117189"/>
                        </a:cubicBezTo>
                        <a:cubicBezTo>
                          <a:pt x="136039" y="153236"/>
                          <a:pt x="79046" y="205923"/>
                          <a:pt x="37838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5068" y="510267"/>
                          <a:pt x="72467" y="607903"/>
                          <a:pt x="202705" y="682059"/>
                        </a:cubicBezTo>
                        <a:cubicBezTo>
                          <a:pt x="472978" y="838311"/>
                          <a:pt x="912172" y="838311"/>
                          <a:pt x="1182445" y="682059"/>
                        </a:cubicBezTo>
                        <a:cubicBezTo>
                          <a:pt x="1312513" y="607059"/>
                          <a:pt x="1380420" y="509422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8" name="Forma Livre: Forma 347">
                    <a:extLst>
                      <a:ext uri="{FF2B5EF4-FFF2-40B4-BE49-F238E27FC236}">
                        <a16:creationId xmlns:a16="http://schemas.microsoft.com/office/drawing/2014/main" id="{95970A1B-12F8-DE93-ED05-55BF03A3F50A}"/>
                      </a:ext>
                    </a:extLst>
                  </p:cNvPr>
                  <p:cNvSpPr/>
                  <p:nvPr/>
                </p:nvSpPr>
                <p:spPr>
                  <a:xfrm>
                    <a:off x="8933954" y="6960929"/>
                    <a:ext cx="693081" cy="799332"/>
                  </a:xfrm>
                  <a:custGeom>
                    <a:avLst/>
                    <a:gdLst>
                      <a:gd name="connsiteX0" fmla="*/ 693081 w 693081"/>
                      <a:gd name="connsiteY0" fmla="*/ 0 h 799332"/>
                      <a:gd name="connsiteX1" fmla="*/ 203212 w 693081"/>
                      <a:gd name="connsiteY1" fmla="*/ 117231 h 799332"/>
                      <a:gd name="connsiteX2" fmla="*/ 37669 w 693081"/>
                      <a:gd name="connsiteY2" fmla="*/ 270273 h 799332"/>
                      <a:gd name="connsiteX3" fmla="*/ 0 w 693081"/>
                      <a:gd name="connsiteY3" fmla="*/ 270273 h 799332"/>
                      <a:gd name="connsiteX4" fmla="*/ 0 w 693081"/>
                      <a:gd name="connsiteY4" fmla="*/ 411829 h 799332"/>
                      <a:gd name="connsiteX5" fmla="*/ 0 w 693081"/>
                      <a:gd name="connsiteY5" fmla="*/ 411829 h 799332"/>
                      <a:gd name="connsiteX6" fmla="*/ 202705 w 693081"/>
                      <a:gd name="connsiteY6" fmla="*/ 682102 h 799332"/>
                      <a:gd name="connsiteX7" fmla="*/ 692575 w 693081"/>
                      <a:gd name="connsiteY7" fmla="*/ 799333 h 799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3081" h="799332">
                        <a:moveTo>
                          <a:pt x="693081" y="0"/>
                        </a:moveTo>
                        <a:cubicBezTo>
                          <a:pt x="515715" y="0"/>
                          <a:pt x="338348" y="39021"/>
                          <a:pt x="203212" y="117231"/>
                        </a:cubicBezTo>
                        <a:cubicBezTo>
                          <a:pt x="135870" y="153279"/>
                          <a:pt x="78878" y="205965"/>
                          <a:pt x="37669" y="270273"/>
                        </a:cubicBezTo>
                        <a:lnTo>
                          <a:pt x="0" y="270273"/>
                        </a:lnTo>
                        <a:lnTo>
                          <a:pt x="0" y="411829"/>
                        </a:lnTo>
                        <a:lnTo>
                          <a:pt x="0" y="411829"/>
                        </a:lnTo>
                        <a:cubicBezTo>
                          <a:pt x="5068" y="510309"/>
                          <a:pt x="72467" y="607945"/>
                          <a:pt x="202705" y="682102"/>
                        </a:cubicBezTo>
                        <a:cubicBezTo>
                          <a:pt x="337841" y="760312"/>
                          <a:pt x="515377" y="799333"/>
                          <a:pt x="692575" y="799333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49" name="Forma Livre: Forma 348">
                    <a:extLst>
                      <a:ext uri="{FF2B5EF4-FFF2-40B4-BE49-F238E27FC236}">
                        <a16:creationId xmlns:a16="http://schemas.microsoft.com/office/drawing/2014/main" id="{B5234139-0733-2F48-73DB-054E73A86CA6}"/>
                      </a:ext>
                    </a:extLst>
                  </p:cNvPr>
                  <p:cNvSpPr/>
                  <p:nvPr/>
                </p:nvSpPr>
                <p:spPr>
                  <a:xfrm>
                    <a:off x="8933954" y="7025964"/>
                    <a:ext cx="314530" cy="669432"/>
                  </a:xfrm>
                  <a:custGeom>
                    <a:avLst/>
                    <a:gdLst>
                      <a:gd name="connsiteX0" fmla="*/ 314530 w 314530"/>
                      <a:gd name="connsiteY0" fmla="*/ 0 h 669432"/>
                      <a:gd name="connsiteX1" fmla="*/ 203043 w 314530"/>
                      <a:gd name="connsiteY1" fmla="*/ 52196 h 669432"/>
                      <a:gd name="connsiteX2" fmla="*/ 37500 w 314530"/>
                      <a:gd name="connsiteY2" fmla="*/ 205238 h 669432"/>
                      <a:gd name="connsiteX3" fmla="*/ 0 w 314530"/>
                      <a:gd name="connsiteY3" fmla="*/ 205238 h 669432"/>
                      <a:gd name="connsiteX4" fmla="*/ 0 w 314530"/>
                      <a:gd name="connsiteY4" fmla="*/ 346794 h 669432"/>
                      <a:gd name="connsiteX5" fmla="*/ 0 w 314530"/>
                      <a:gd name="connsiteY5" fmla="*/ 346794 h 669432"/>
                      <a:gd name="connsiteX6" fmla="*/ 202705 w 314530"/>
                      <a:gd name="connsiteY6" fmla="*/ 617067 h 669432"/>
                      <a:gd name="connsiteX7" fmla="*/ 314192 w 314530"/>
                      <a:gd name="connsiteY7" fmla="*/ 669433 h 66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69432">
                        <a:moveTo>
                          <a:pt x="314530" y="0"/>
                        </a:moveTo>
                        <a:cubicBezTo>
                          <a:pt x="275999" y="14307"/>
                          <a:pt x="238712" y="31774"/>
                          <a:pt x="203043" y="52196"/>
                        </a:cubicBezTo>
                        <a:cubicBezTo>
                          <a:pt x="135701" y="88244"/>
                          <a:pt x="78709" y="140930"/>
                          <a:pt x="37500" y="205238"/>
                        </a:cubicBezTo>
                        <a:lnTo>
                          <a:pt x="0" y="205238"/>
                        </a:lnTo>
                        <a:lnTo>
                          <a:pt x="0" y="346794"/>
                        </a:lnTo>
                        <a:lnTo>
                          <a:pt x="0" y="346794"/>
                        </a:lnTo>
                        <a:cubicBezTo>
                          <a:pt x="5068" y="445275"/>
                          <a:pt x="72467" y="542911"/>
                          <a:pt x="202705" y="617067"/>
                        </a:cubicBezTo>
                        <a:cubicBezTo>
                          <a:pt x="238404" y="637473"/>
                          <a:pt x="275687" y="654990"/>
                          <a:pt x="314192" y="669433"/>
                        </a:cubicBez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0" name="Forma Livre: Forma 349">
                    <a:extLst>
                      <a:ext uri="{FF2B5EF4-FFF2-40B4-BE49-F238E27FC236}">
                        <a16:creationId xmlns:a16="http://schemas.microsoft.com/office/drawing/2014/main" id="{85445979-65A2-D39F-7F48-E26FABA80BDF}"/>
                      </a:ext>
                    </a:extLst>
                  </p:cNvPr>
                  <p:cNvSpPr/>
                  <p:nvPr/>
                </p:nvSpPr>
                <p:spPr>
                  <a:xfrm>
                    <a:off x="10005418" y="7025964"/>
                    <a:ext cx="314530" cy="669432"/>
                  </a:xfrm>
                  <a:custGeom>
                    <a:avLst/>
                    <a:gdLst>
                      <a:gd name="connsiteX0" fmla="*/ 0 w 314530"/>
                      <a:gd name="connsiteY0" fmla="*/ 0 h 669432"/>
                      <a:gd name="connsiteX1" fmla="*/ 111657 w 314530"/>
                      <a:gd name="connsiteY1" fmla="*/ 52196 h 669432"/>
                      <a:gd name="connsiteX2" fmla="*/ 277199 w 314530"/>
                      <a:gd name="connsiteY2" fmla="*/ 205238 h 669432"/>
                      <a:gd name="connsiteX3" fmla="*/ 314530 w 314530"/>
                      <a:gd name="connsiteY3" fmla="*/ 205238 h 669432"/>
                      <a:gd name="connsiteX4" fmla="*/ 314530 w 314530"/>
                      <a:gd name="connsiteY4" fmla="*/ 346794 h 669432"/>
                      <a:gd name="connsiteX5" fmla="*/ 314530 w 314530"/>
                      <a:gd name="connsiteY5" fmla="*/ 346794 h 669432"/>
                      <a:gd name="connsiteX6" fmla="*/ 111825 w 314530"/>
                      <a:gd name="connsiteY6" fmla="*/ 617067 h 669432"/>
                      <a:gd name="connsiteX7" fmla="*/ 169 w 314530"/>
                      <a:gd name="connsiteY7" fmla="*/ 669433 h 66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69432">
                        <a:moveTo>
                          <a:pt x="0" y="0"/>
                        </a:moveTo>
                        <a:cubicBezTo>
                          <a:pt x="38600" y="14274"/>
                          <a:pt x="75947" y="31740"/>
                          <a:pt x="111657" y="52196"/>
                        </a:cubicBezTo>
                        <a:cubicBezTo>
                          <a:pt x="178971" y="88295"/>
                          <a:pt x="235948" y="140964"/>
                          <a:pt x="277199" y="205238"/>
                        </a:cubicBezTo>
                        <a:lnTo>
                          <a:pt x="314530" y="205238"/>
                        </a:lnTo>
                        <a:lnTo>
                          <a:pt x="314530" y="346794"/>
                        </a:lnTo>
                        <a:lnTo>
                          <a:pt x="314530" y="346794"/>
                        </a:lnTo>
                        <a:cubicBezTo>
                          <a:pt x="309631" y="445275"/>
                          <a:pt x="241725" y="542911"/>
                          <a:pt x="111825" y="617067"/>
                        </a:cubicBezTo>
                        <a:cubicBezTo>
                          <a:pt x="76082" y="637506"/>
                          <a:pt x="38742" y="655024"/>
                          <a:pt x="169" y="669433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1" name="Forma Livre: Forma 350">
                    <a:extLst>
                      <a:ext uri="{FF2B5EF4-FFF2-40B4-BE49-F238E27FC236}">
                        <a16:creationId xmlns:a16="http://schemas.microsoft.com/office/drawing/2014/main" id="{2668F991-1703-A20D-BAC5-1C6CB6F50EB6}"/>
                      </a:ext>
                    </a:extLst>
                  </p:cNvPr>
                  <p:cNvSpPr/>
                  <p:nvPr/>
                </p:nvSpPr>
                <p:spPr>
                  <a:xfrm>
                    <a:off x="8934630" y="6831241"/>
                    <a:ext cx="1385276" cy="800092"/>
                  </a:xfrm>
                  <a:custGeom>
                    <a:avLst/>
                    <a:gdLst>
                      <a:gd name="connsiteX0" fmla="*/ 1182445 w 1385276"/>
                      <a:gd name="connsiteY0" fmla="*/ 117189 h 800092"/>
                      <a:gd name="connsiteX1" fmla="*/ 202705 w 1385276"/>
                      <a:gd name="connsiteY1" fmla="*/ 117189 h 800092"/>
                      <a:gd name="connsiteX2" fmla="*/ 202705 w 1385276"/>
                      <a:gd name="connsiteY2" fmla="*/ 682904 h 800092"/>
                      <a:gd name="connsiteX3" fmla="*/ 1182445 w 1385276"/>
                      <a:gd name="connsiteY3" fmla="*/ 682904 h 800092"/>
                      <a:gd name="connsiteX4" fmla="*/ 1182445 w 1385276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6" h="800092">
                        <a:moveTo>
                          <a:pt x="1182445" y="117189"/>
                        </a:moveTo>
                        <a:cubicBezTo>
                          <a:pt x="912172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2" y="839155"/>
                          <a:pt x="1182445" y="682904"/>
                        </a:cubicBezTo>
                        <a:cubicBezTo>
                          <a:pt x="1452718" y="526652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2" name="Forma Livre: Forma 351">
                    <a:extLst>
                      <a:ext uri="{FF2B5EF4-FFF2-40B4-BE49-F238E27FC236}">
                        <a16:creationId xmlns:a16="http://schemas.microsoft.com/office/drawing/2014/main" id="{4F78BD55-C37F-42D3-B9D2-C8A17917DBBA}"/>
                      </a:ext>
                    </a:extLst>
                  </p:cNvPr>
                  <p:cNvSpPr/>
                  <p:nvPr/>
                </p:nvSpPr>
                <p:spPr>
                  <a:xfrm>
                    <a:off x="8934630" y="6831241"/>
                    <a:ext cx="1385276" cy="800092"/>
                  </a:xfrm>
                  <a:custGeom>
                    <a:avLst/>
                    <a:gdLst>
                      <a:gd name="connsiteX0" fmla="*/ 1182445 w 1385276"/>
                      <a:gd name="connsiteY0" fmla="*/ 117189 h 800092"/>
                      <a:gd name="connsiteX1" fmla="*/ 202705 w 1385276"/>
                      <a:gd name="connsiteY1" fmla="*/ 117189 h 800092"/>
                      <a:gd name="connsiteX2" fmla="*/ 202705 w 1385276"/>
                      <a:gd name="connsiteY2" fmla="*/ 682904 h 800092"/>
                      <a:gd name="connsiteX3" fmla="*/ 1182445 w 1385276"/>
                      <a:gd name="connsiteY3" fmla="*/ 682904 h 800092"/>
                      <a:gd name="connsiteX4" fmla="*/ 1182445 w 1385276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6" h="800092">
                        <a:moveTo>
                          <a:pt x="1182445" y="117189"/>
                        </a:moveTo>
                        <a:cubicBezTo>
                          <a:pt x="912172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2" y="839155"/>
                          <a:pt x="1182445" y="682904"/>
                        </a:cubicBezTo>
                        <a:cubicBezTo>
                          <a:pt x="1452718" y="526652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3" name="Forma Livre: Forma 352">
                    <a:extLst>
                      <a:ext uri="{FF2B5EF4-FFF2-40B4-BE49-F238E27FC236}">
                        <a16:creationId xmlns:a16="http://schemas.microsoft.com/office/drawing/2014/main" id="{6051B145-8D3D-2405-4721-46AE0F53A2D7}"/>
                      </a:ext>
                    </a:extLst>
                  </p:cNvPr>
                  <p:cNvSpPr/>
                  <p:nvPr/>
                </p:nvSpPr>
                <p:spPr>
                  <a:xfrm>
                    <a:off x="9167234" y="6984240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802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7131 h 493923"/>
                      <a:gd name="connsiteX4" fmla="*/ 140711 w 919435"/>
                      <a:gd name="connsiteY4" fmla="*/ 426356 h 493923"/>
                      <a:gd name="connsiteX5" fmla="*/ 459802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7131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250" y="23818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325"/>
                          <a:pt x="140711" y="67568"/>
                        </a:cubicBezTo>
                        <a:cubicBezTo>
                          <a:pt x="50000" y="114191"/>
                          <a:pt x="0" y="177873"/>
                          <a:pt x="0" y="247131"/>
                        </a:cubicBezTo>
                        <a:cubicBezTo>
                          <a:pt x="0" y="316389"/>
                          <a:pt x="50676" y="379902"/>
                          <a:pt x="140711" y="426356"/>
                        </a:cubicBezTo>
                        <a:cubicBezTo>
                          <a:pt x="226354" y="470444"/>
                          <a:pt x="339699" y="493924"/>
                          <a:pt x="459802" y="493924"/>
                        </a:cubicBezTo>
                        <a:cubicBezTo>
                          <a:pt x="579905" y="493924"/>
                          <a:pt x="693250" y="469768"/>
                          <a:pt x="778893" y="426356"/>
                        </a:cubicBezTo>
                        <a:cubicBezTo>
                          <a:pt x="869435" y="379902"/>
                          <a:pt x="919435" y="316219"/>
                          <a:pt x="919435" y="247131"/>
                        </a:cubicBezTo>
                        <a:cubicBezTo>
                          <a:pt x="919435" y="178043"/>
                          <a:pt x="869435" y="114191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4" name="Forma Livre: Forma 353">
                    <a:extLst>
                      <a:ext uri="{FF2B5EF4-FFF2-40B4-BE49-F238E27FC236}">
                        <a16:creationId xmlns:a16="http://schemas.microsoft.com/office/drawing/2014/main" id="{B1745467-B537-705B-A03F-3B5A3315731B}"/>
                      </a:ext>
                    </a:extLst>
                  </p:cNvPr>
                  <p:cNvSpPr/>
                  <p:nvPr/>
                </p:nvSpPr>
                <p:spPr>
                  <a:xfrm>
                    <a:off x="9167234" y="6984240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802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7131 h 493923"/>
                      <a:gd name="connsiteX4" fmla="*/ 140711 w 919435"/>
                      <a:gd name="connsiteY4" fmla="*/ 426356 h 493923"/>
                      <a:gd name="connsiteX5" fmla="*/ 459802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7131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250" y="23818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325"/>
                          <a:pt x="140711" y="67568"/>
                        </a:cubicBezTo>
                        <a:cubicBezTo>
                          <a:pt x="50000" y="114191"/>
                          <a:pt x="0" y="177873"/>
                          <a:pt x="0" y="247131"/>
                        </a:cubicBezTo>
                        <a:cubicBezTo>
                          <a:pt x="0" y="316389"/>
                          <a:pt x="50676" y="379902"/>
                          <a:pt x="140711" y="426356"/>
                        </a:cubicBezTo>
                        <a:cubicBezTo>
                          <a:pt x="226354" y="470444"/>
                          <a:pt x="339699" y="493924"/>
                          <a:pt x="459802" y="493924"/>
                        </a:cubicBezTo>
                        <a:cubicBezTo>
                          <a:pt x="579905" y="493924"/>
                          <a:pt x="693250" y="469768"/>
                          <a:pt x="778893" y="426356"/>
                        </a:cubicBezTo>
                        <a:cubicBezTo>
                          <a:pt x="869435" y="379902"/>
                          <a:pt x="919435" y="316219"/>
                          <a:pt x="919435" y="247131"/>
                        </a:cubicBezTo>
                        <a:cubicBezTo>
                          <a:pt x="919435" y="178043"/>
                          <a:pt x="869435" y="114191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5" name="Forma Livre: Forma 354">
                    <a:extLst>
                      <a:ext uri="{FF2B5EF4-FFF2-40B4-BE49-F238E27FC236}">
                        <a16:creationId xmlns:a16="http://schemas.microsoft.com/office/drawing/2014/main" id="{A815EC72-A743-6F7B-21A2-55F0C75C2EC1}"/>
                      </a:ext>
                    </a:extLst>
                  </p:cNvPr>
                  <p:cNvSpPr/>
                  <p:nvPr/>
                </p:nvSpPr>
                <p:spPr>
                  <a:xfrm>
                    <a:off x="8964191" y="6861266"/>
                    <a:ext cx="1325689" cy="739872"/>
                  </a:xfrm>
                  <a:custGeom>
                    <a:avLst/>
                    <a:gdLst>
                      <a:gd name="connsiteX0" fmla="*/ 1137849 w 1325689"/>
                      <a:gd name="connsiteY0" fmla="*/ 113177 h 739872"/>
                      <a:gd name="connsiteX1" fmla="*/ 662845 w 1325689"/>
                      <a:gd name="connsiteY1" fmla="*/ 0 h 739872"/>
                      <a:gd name="connsiteX2" fmla="*/ 188009 w 1325689"/>
                      <a:gd name="connsiteY2" fmla="*/ 113177 h 739872"/>
                      <a:gd name="connsiteX3" fmla="*/ 0 w 1325689"/>
                      <a:gd name="connsiteY3" fmla="*/ 370105 h 739872"/>
                      <a:gd name="connsiteX4" fmla="*/ 188009 w 1325689"/>
                      <a:gd name="connsiteY4" fmla="*/ 626864 h 739872"/>
                      <a:gd name="connsiteX5" fmla="*/ 662845 w 1325689"/>
                      <a:gd name="connsiteY5" fmla="*/ 739872 h 739872"/>
                      <a:gd name="connsiteX6" fmla="*/ 1137849 w 1325689"/>
                      <a:gd name="connsiteY6" fmla="*/ 626864 h 739872"/>
                      <a:gd name="connsiteX7" fmla="*/ 1325689 w 1325689"/>
                      <a:gd name="connsiteY7" fmla="*/ 370105 h 739872"/>
                      <a:gd name="connsiteX8" fmla="*/ 1137849 w 1325689"/>
                      <a:gd name="connsiteY8" fmla="*/ 113177 h 739872"/>
                      <a:gd name="connsiteX9" fmla="*/ 981936 w 1325689"/>
                      <a:gd name="connsiteY9" fmla="*/ 549330 h 739872"/>
                      <a:gd name="connsiteX10" fmla="*/ 662845 w 1325689"/>
                      <a:gd name="connsiteY10" fmla="*/ 616898 h 739872"/>
                      <a:gd name="connsiteX11" fmla="*/ 343754 w 1325689"/>
                      <a:gd name="connsiteY11" fmla="*/ 549330 h 739872"/>
                      <a:gd name="connsiteX12" fmla="*/ 203043 w 1325689"/>
                      <a:gd name="connsiteY12" fmla="*/ 370105 h 739872"/>
                      <a:gd name="connsiteX13" fmla="*/ 343754 w 1325689"/>
                      <a:gd name="connsiteY13" fmla="*/ 190542 h 739872"/>
                      <a:gd name="connsiteX14" fmla="*/ 662845 w 1325689"/>
                      <a:gd name="connsiteY14" fmla="*/ 122974 h 739872"/>
                      <a:gd name="connsiteX15" fmla="*/ 981936 w 1325689"/>
                      <a:gd name="connsiteY15" fmla="*/ 190542 h 739872"/>
                      <a:gd name="connsiteX16" fmla="*/ 1122478 w 1325689"/>
                      <a:gd name="connsiteY16" fmla="*/ 370105 h 739872"/>
                      <a:gd name="connsiteX17" fmla="*/ 981936 w 1325689"/>
                      <a:gd name="connsiteY17" fmla="*/ 549330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7849" y="113177"/>
                        </a:moveTo>
                        <a:cubicBezTo>
                          <a:pt x="1011328" y="40203"/>
                          <a:pt x="8427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7568" y="556931"/>
                          <a:pt x="188009" y="626864"/>
                        </a:cubicBezTo>
                        <a:cubicBezTo>
                          <a:pt x="314361" y="699669"/>
                          <a:pt x="482944" y="739872"/>
                          <a:pt x="662845" y="739872"/>
                        </a:cubicBezTo>
                        <a:cubicBezTo>
                          <a:pt x="842745" y="739872"/>
                          <a:pt x="1011328" y="699669"/>
                          <a:pt x="1137849" y="626864"/>
                        </a:cubicBezTo>
                        <a:cubicBezTo>
                          <a:pt x="1258797" y="556931"/>
                          <a:pt x="1325689" y="465714"/>
                          <a:pt x="1325689" y="370105"/>
                        </a:cubicBezTo>
                        <a:cubicBezTo>
                          <a:pt x="1325689" y="274496"/>
                          <a:pt x="1258797" y="182603"/>
                          <a:pt x="1137849" y="113177"/>
                        </a:cubicBezTo>
                        <a:close/>
                        <a:moveTo>
                          <a:pt x="981936" y="549330"/>
                        </a:moveTo>
                        <a:cubicBezTo>
                          <a:pt x="896293" y="593418"/>
                          <a:pt x="782947" y="616898"/>
                          <a:pt x="662845" y="616898"/>
                        </a:cubicBezTo>
                        <a:cubicBezTo>
                          <a:pt x="542742" y="616898"/>
                          <a:pt x="429396" y="592742"/>
                          <a:pt x="343754" y="549330"/>
                        </a:cubicBezTo>
                        <a:cubicBezTo>
                          <a:pt x="253043" y="502877"/>
                          <a:pt x="203043" y="439194"/>
                          <a:pt x="203043" y="370105"/>
                        </a:cubicBezTo>
                        <a:cubicBezTo>
                          <a:pt x="203043" y="301017"/>
                          <a:pt x="253719" y="237165"/>
                          <a:pt x="343754" y="190542"/>
                        </a:cubicBezTo>
                        <a:cubicBezTo>
                          <a:pt x="429396" y="146792"/>
                          <a:pt x="542742" y="122974"/>
                          <a:pt x="662845" y="122974"/>
                        </a:cubicBezTo>
                        <a:cubicBezTo>
                          <a:pt x="782947" y="122974"/>
                          <a:pt x="896293" y="147299"/>
                          <a:pt x="981936" y="190542"/>
                        </a:cubicBezTo>
                        <a:cubicBezTo>
                          <a:pt x="1072477" y="237165"/>
                          <a:pt x="1122478" y="300848"/>
                          <a:pt x="1122478" y="370105"/>
                        </a:cubicBezTo>
                        <a:cubicBezTo>
                          <a:pt x="1122478" y="439363"/>
                          <a:pt x="1072477" y="503552"/>
                          <a:pt x="981936" y="54933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6" name="Forma Livre: Forma 355">
                    <a:extLst>
                      <a:ext uri="{FF2B5EF4-FFF2-40B4-BE49-F238E27FC236}">
                        <a16:creationId xmlns:a16="http://schemas.microsoft.com/office/drawing/2014/main" id="{7D85D8AB-4912-45F2-EA7C-DB7C4225F8FF}"/>
                      </a:ext>
                    </a:extLst>
                  </p:cNvPr>
                  <p:cNvSpPr/>
                  <p:nvPr/>
                </p:nvSpPr>
                <p:spPr>
                  <a:xfrm>
                    <a:off x="8964191" y="6861266"/>
                    <a:ext cx="1325689" cy="739872"/>
                  </a:xfrm>
                  <a:custGeom>
                    <a:avLst/>
                    <a:gdLst>
                      <a:gd name="connsiteX0" fmla="*/ 1137849 w 1325689"/>
                      <a:gd name="connsiteY0" fmla="*/ 113177 h 739872"/>
                      <a:gd name="connsiteX1" fmla="*/ 662845 w 1325689"/>
                      <a:gd name="connsiteY1" fmla="*/ 0 h 739872"/>
                      <a:gd name="connsiteX2" fmla="*/ 188009 w 1325689"/>
                      <a:gd name="connsiteY2" fmla="*/ 113177 h 739872"/>
                      <a:gd name="connsiteX3" fmla="*/ 0 w 1325689"/>
                      <a:gd name="connsiteY3" fmla="*/ 370105 h 739872"/>
                      <a:gd name="connsiteX4" fmla="*/ 188009 w 1325689"/>
                      <a:gd name="connsiteY4" fmla="*/ 626864 h 739872"/>
                      <a:gd name="connsiteX5" fmla="*/ 662845 w 1325689"/>
                      <a:gd name="connsiteY5" fmla="*/ 739872 h 739872"/>
                      <a:gd name="connsiteX6" fmla="*/ 1137849 w 1325689"/>
                      <a:gd name="connsiteY6" fmla="*/ 626864 h 739872"/>
                      <a:gd name="connsiteX7" fmla="*/ 1325689 w 1325689"/>
                      <a:gd name="connsiteY7" fmla="*/ 370105 h 739872"/>
                      <a:gd name="connsiteX8" fmla="*/ 1137849 w 1325689"/>
                      <a:gd name="connsiteY8" fmla="*/ 113177 h 739872"/>
                      <a:gd name="connsiteX9" fmla="*/ 981936 w 1325689"/>
                      <a:gd name="connsiteY9" fmla="*/ 549330 h 739872"/>
                      <a:gd name="connsiteX10" fmla="*/ 662845 w 1325689"/>
                      <a:gd name="connsiteY10" fmla="*/ 616898 h 739872"/>
                      <a:gd name="connsiteX11" fmla="*/ 343754 w 1325689"/>
                      <a:gd name="connsiteY11" fmla="*/ 549330 h 739872"/>
                      <a:gd name="connsiteX12" fmla="*/ 203043 w 1325689"/>
                      <a:gd name="connsiteY12" fmla="*/ 370105 h 739872"/>
                      <a:gd name="connsiteX13" fmla="*/ 343754 w 1325689"/>
                      <a:gd name="connsiteY13" fmla="*/ 190542 h 739872"/>
                      <a:gd name="connsiteX14" fmla="*/ 662845 w 1325689"/>
                      <a:gd name="connsiteY14" fmla="*/ 122974 h 739872"/>
                      <a:gd name="connsiteX15" fmla="*/ 981936 w 1325689"/>
                      <a:gd name="connsiteY15" fmla="*/ 190542 h 739872"/>
                      <a:gd name="connsiteX16" fmla="*/ 1122478 w 1325689"/>
                      <a:gd name="connsiteY16" fmla="*/ 370105 h 739872"/>
                      <a:gd name="connsiteX17" fmla="*/ 981936 w 1325689"/>
                      <a:gd name="connsiteY17" fmla="*/ 549330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7849" y="113177"/>
                        </a:moveTo>
                        <a:cubicBezTo>
                          <a:pt x="1011328" y="40203"/>
                          <a:pt x="8427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7568" y="556931"/>
                          <a:pt x="188009" y="626864"/>
                        </a:cubicBezTo>
                        <a:cubicBezTo>
                          <a:pt x="314361" y="699669"/>
                          <a:pt x="482944" y="739872"/>
                          <a:pt x="662845" y="739872"/>
                        </a:cubicBezTo>
                        <a:cubicBezTo>
                          <a:pt x="842745" y="739872"/>
                          <a:pt x="1011328" y="699669"/>
                          <a:pt x="1137849" y="626864"/>
                        </a:cubicBezTo>
                        <a:cubicBezTo>
                          <a:pt x="1258797" y="556931"/>
                          <a:pt x="1325689" y="465714"/>
                          <a:pt x="1325689" y="370105"/>
                        </a:cubicBezTo>
                        <a:cubicBezTo>
                          <a:pt x="1325689" y="274496"/>
                          <a:pt x="1258797" y="182603"/>
                          <a:pt x="1137849" y="113177"/>
                        </a:cubicBezTo>
                        <a:close/>
                        <a:moveTo>
                          <a:pt x="981936" y="549330"/>
                        </a:moveTo>
                        <a:cubicBezTo>
                          <a:pt x="896293" y="593418"/>
                          <a:pt x="782947" y="616898"/>
                          <a:pt x="662845" y="616898"/>
                        </a:cubicBezTo>
                        <a:cubicBezTo>
                          <a:pt x="542742" y="616898"/>
                          <a:pt x="429396" y="592742"/>
                          <a:pt x="343754" y="549330"/>
                        </a:cubicBezTo>
                        <a:cubicBezTo>
                          <a:pt x="253043" y="502877"/>
                          <a:pt x="203043" y="439194"/>
                          <a:pt x="203043" y="370105"/>
                        </a:cubicBezTo>
                        <a:cubicBezTo>
                          <a:pt x="203043" y="301017"/>
                          <a:pt x="253719" y="237165"/>
                          <a:pt x="343754" y="190542"/>
                        </a:cubicBezTo>
                        <a:cubicBezTo>
                          <a:pt x="429396" y="146792"/>
                          <a:pt x="542742" y="122974"/>
                          <a:pt x="662845" y="122974"/>
                        </a:cubicBezTo>
                        <a:cubicBezTo>
                          <a:pt x="782947" y="122974"/>
                          <a:pt x="896293" y="147299"/>
                          <a:pt x="981936" y="190542"/>
                        </a:cubicBezTo>
                        <a:cubicBezTo>
                          <a:pt x="1072477" y="237165"/>
                          <a:pt x="1122478" y="300848"/>
                          <a:pt x="1122478" y="370105"/>
                        </a:cubicBezTo>
                        <a:cubicBezTo>
                          <a:pt x="1122478" y="439363"/>
                          <a:pt x="1072477" y="503552"/>
                          <a:pt x="981936" y="549330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7" name="Forma Livre: Forma 356">
                    <a:extLst>
                      <a:ext uri="{FF2B5EF4-FFF2-40B4-BE49-F238E27FC236}">
                        <a16:creationId xmlns:a16="http://schemas.microsoft.com/office/drawing/2014/main" id="{7AE400D2-6A09-CBA0-CF50-075C55459A89}"/>
                      </a:ext>
                    </a:extLst>
                  </p:cNvPr>
                  <p:cNvSpPr/>
                  <p:nvPr/>
                </p:nvSpPr>
                <p:spPr>
                  <a:xfrm>
                    <a:off x="9191115" y="7007594"/>
                    <a:ext cx="871736" cy="447280"/>
                  </a:xfrm>
                  <a:custGeom>
                    <a:avLst/>
                    <a:gdLst>
                      <a:gd name="connsiteX0" fmla="*/ 744032 w 871736"/>
                      <a:gd name="connsiteY0" fmla="*/ 381719 h 447280"/>
                      <a:gd name="connsiteX1" fmla="*/ 744032 w 871736"/>
                      <a:gd name="connsiteY1" fmla="*/ 65499 h 447280"/>
                      <a:gd name="connsiteX2" fmla="*/ 127641 w 871736"/>
                      <a:gd name="connsiteY2" fmla="*/ 65499 h 447280"/>
                      <a:gd name="connsiteX3" fmla="*/ 127641 w 871736"/>
                      <a:gd name="connsiteY3" fmla="*/ 381719 h 447280"/>
                      <a:gd name="connsiteX4" fmla="*/ 744032 w 871736"/>
                      <a:gd name="connsiteY4" fmla="*/ 381719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80">
                        <a:moveTo>
                          <a:pt x="744032" y="381719"/>
                        </a:moveTo>
                        <a:cubicBezTo>
                          <a:pt x="914304" y="294386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6"/>
                          <a:pt x="127641" y="381719"/>
                        </a:cubicBezTo>
                        <a:cubicBezTo>
                          <a:pt x="297744" y="469050"/>
                          <a:pt x="573929" y="469219"/>
                          <a:pt x="744032" y="38171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8" name="Forma Livre: Forma 357">
                    <a:extLst>
                      <a:ext uri="{FF2B5EF4-FFF2-40B4-BE49-F238E27FC236}">
                        <a16:creationId xmlns:a16="http://schemas.microsoft.com/office/drawing/2014/main" id="{10CC845F-9BC9-5BAB-7C5C-0D097CC590E3}"/>
                      </a:ext>
                    </a:extLst>
                  </p:cNvPr>
                  <p:cNvSpPr/>
                  <p:nvPr/>
                </p:nvSpPr>
                <p:spPr>
                  <a:xfrm>
                    <a:off x="9191115" y="7007594"/>
                    <a:ext cx="871736" cy="447280"/>
                  </a:xfrm>
                  <a:custGeom>
                    <a:avLst/>
                    <a:gdLst>
                      <a:gd name="connsiteX0" fmla="*/ 744032 w 871736"/>
                      <a:gd name="connsiteY0" fmla="*/ 381719 h 447280"/>
                      <a:gd name="connsiteX1" fmla="*/ 744032 w 871736"/>
                      <a:gd name="connsiteY1" fmla="*/ 65499 h 447280"/>
                      <a:gd name="connsiteX2" fmla="*/ 127641 w 871736"/>
                      <a:gd name="connsiteY2" fmla="*/ 65499 h 447280"/>
                      <a:gd name="connsiteX3" fmla="*/ 127641 w 871736"/>
                      <a:gd name="connsiteY3" fmla="*/ 381719 h 447280"/>
                      <a:gd name="connsiteX4" fmla="*/ 744032 w 871736"/>
                      <a:gd name="connsiteY4" fmla="*/ 381719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80">
                        <a:moveTo>
                          <a:pt x="744032" y="381719"/>
                        </a:moveTo>
                        <a:cubicBezTo>
                          <a:pt x="914304" y="294386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6"/>
                          <a:pt x="127641" y="381719"/>
                        </a:cubicBezTo>
                        <a:cubicBezTo>
                          <a:pt x="297744" y="469050"/>
                          <a:pt x="573929" y="469219"/>
                          <a:pt x="744032" y="38171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59" name="Forma Livre: Forma 358">
                    <a:extLst>
                      <a:ext uri="{FF2B5EF4-FFF2-40B4-BE49-F238E27FC236}">
                        <a16:creationId xmlns:a16="http://schemas.microsoft.com/office/drawing/2014/main" id="{CE7707FC-1AA0-3CA6-2C80-A6821C15D52F}"/>
                      </a:ext>
                    </a:extLst>
                  </p:cNvPr>
                  <p:cNvSpPr/>
                  <p:nvPr/>
                </p:nvSpPr>
                <p:spPr>
                  <a:xfrm>
                    <a:off x="9191115" y="7007594"/>
                    <a:ext cx="871736" cy="447280"/>
                  </a:xfrm>
                  <a:custGeom>
                    <a:avLst/>
                    <a:gdLst>
                      <a:gd name="connsiteX0" fmla="*/ 744032 w 871736"/>
                      <a:gd name="connsiteY0" fmla="*/ 381719 h 447280"/>
                      <a:gd name="connsiteX1" fmla="*/ 744032 w 871736"/>
                      <a:gd name="connsiteY1" fmla="*/ 65499 h 447280"/>
                      <a:gd name="connsiteX2" fmla="*/ 127641 w 871736"/>
                      <a:gd name="connsiteY2" fmla="*/ 65499 h 447280"/>
                      <a:gd name="connsiteX3" fmla="*/ 127641 w 871736"/>
                      <a:gd name="connsiteY3" fmla="*/ 381719 h 447280"/>
                      <a:gd name="connsiteX4" fmla="*/ 744032 w 871736"/>
                      <a:gd name="connsiteY4" fmla="*/ 381719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80">
                        <a:moveTo>
                          <a:pt x="744032" y="381719"/>
                        </a:moveTo>
                        <a:cubicBezTo>
                          <a:pt x="914304" y="294386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6"/>
                          <a:pt x="127641" y="381719"/>
                        </a:cubicBezTo>
                        <a:cubicBezTo>
                          <a:pt x="297744" y="469050"/>
                          <a:pt x="573929" y="469219"/>
                          <a:pt x="744032" y="38171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0" name="Forma Livre: Forma 359">
                    <a:extLst>
                      <a:ext uri="{FF2B5EF4-FFF2-40B4-BE49-F238E27FC236}">
                        <a16:creationId xmlns:a16="http://schemas.microsoft.com/office/drawing/2014/main" id="{0E826E92-883F-D58D-AD52-2BA1E0B89ABE}"/>
                      </a:ext>
                    </a:extLst>
                  </p:cNvPr>
                  <p:cNvSpPr/>
                  <p:nvPr/>
                </p:nvSpPr>
                <p:spPr>
                  <a:xfrm>
                    <a:off x="9195105" y="7066885"/>
                    <a:ext cx="863860" cy="388053"/>
                  </a:xfrm>
                  <a:custGeom>
                    <a:avLst/>
                    <a:gdLst>
                      <a:gd name="connsiteX0" fmla="*/ 740041 w 863860"/>
                      <a:gd name="connsiteY0" fmla="*/ 65499 h 388053"/>
                      <a:gd name="connsiteX1" fmla="*/ 123650 w 863860"/>
                      <a:gd name="connsiteY1" fmla="*/ 65499 h 388053"/>
                      <a:gd name="connsiteX2" fmla="*/ 0 w 863860"/>
                      <a:gd name="connsiteY2" fmla="*/ 194048 h 388053"/>
                      <a:gd name="connsiteX3" fmla="*/ 123650 w 863860"/>
                      <a:gd name="connsiteY3" fmla="*/ 322427 h 388053"/>
                      <a:gd name="connsiteX4" fmla="*/ 740041 w 863860"/>
                      <a:gd name="connsiteY4" fmla="*/ 322427 h 388053"/>
                      <a:gd name="connsiteX5" fmla="*/ 863860 w 863860"/>
                      <a:gd name="connsiteY5" fmla="*/ 194048 h 388053"/>
                      <a:gd name="connsiteX6" fmla="*/ 740041 w 863860"/>
                      <a:gd name="connsiteY6" fmla="*/ 65499 h 388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53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650" y="322427"/>
                        </a:cubicBezTo>
                        <a:cubicBezTo>
                          <a:pt x="293922" y="409928"/>
                          <a:pt x="569938" y="409928"/>
                          <a:pt x="740041" y="322427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698" y="146919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1" name="Forma Livre: Forma 360">
                    <a:extLst>
                      <a:ext uri="{FF2B5EF4-FFF2-40B4-BE49-F238E27FC236}">
                        <a16:creationId xmlns:a16="http://schemas.microsoft.com/office/drawing/2014/main" id="{F5A4F2D6-140D-8DE0-847F-C1F581869EE2}"/>
                      </a:ext>
                    </a:extLst>
                  </p:cNvPr>
                  <p:cNvSpPr/>
                  <p:nvPr/>
                </p:nvSpPr>
                <p:spPr>
                  <a:xfrm>
                    <a:off x="9195105" y="7066885"/>
                    <a:ext cx="863860" cy="388053"/>
                  </a:xfrm>
                  <a:custGeom>
                    <a:avLst/>
                    <a:gdLst>
                      <a:gd name="connsiteX0" fmla="*/ 740041 w 863860"/>
                      <a:gd name="connsiteY0" fmla="*/ 65499 h 388053"/>
                      <a:gd name="connsiteX1" fmla="*/ 123650 w 863860"/>
                      <a:gd name="connsiteY1" fmla="*/ 65499 h 388053"/>
                      <a:gd name="connsiteX2" fmla="*/ 0 w 863860"/>
                      <a:gd name="connsiteY2" fmla="*/ 194048 h 388053"/>
                      <a:gd name="connsiteX3" fmla="*/ 123650 w 863860"/>
                      <a:gd name="connsiteY3" fmla="*/ 322427 h 388053"/>
                      <a:gd name="connsiteX4" fmla="*/ 740041 w 863860"/>
                      <a:gd name="connsiteY4" fmla="*/ 322427 h 388053"/>
                      <a:gd name="connsiteX5" fmla="*/ 863860 w 863860"/>
                      <a:gd name="connsiteY5" fmla="*/ 194048 h 388053"/>
                      <a:gd name="connsiteX6" fmla="*/ 740041 w 863860"/>
                      <a:gd name="connsiteY6" fmla="*/ 65499 h 388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53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650" y="322427"/>
                        </a:cubicBezTo>
                        <a:cubicBezTo>
                          <a:pt x="293922" y="409928"/>
                          <a:pt x="569938" y="409928"/>
                          <a:pt x="740041" y="322427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698" y="146919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2" name="Forma Livre: Forma 361">
                    <a:extLst>
                      <a:ext uri="{FF2B5EF4-FFF2-40B4-BE49-F238E27FC236}">
                        <a16:creationId xmlns:a16="http://schemas.microsoft.com/office/drawing/2014/main" id="{D44C12F3-FE7F-0CF3-7753-8D81BECC05D2}"/>
                      </a:ext>
                    </a:extLst>
                  </p:cNvPr>
                  <p:cNvSpPr/>
                  <p:nvPr/>
                </p:nvSpPr>
                <p:spPr>
                  <a:xfrm>
                    <a:off x="9606089" y="7076471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70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70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3" name="Forma Livre: Forma 362">
                    <a:extLst>
                      <a:ext uri="{FF2B5EF4-FFF2-40B4-BE49-F238E27FC236}">
                        <a16:creationId xmlns:a16="http://schemas.microsoft.com/office/drawing/2014/main" id="{2CB5A56F-1C25-ED49-B406-96D3CC26C4C9}"/>
                      </a:ext>
                    </a:extLst>
                  </p:cNvPr>
                  <p:cNvSpPr/>
                  <p:nvPr/>
                </p:nvSpPr>
                <p:spPr>
                  <a:xfrm>
                    <a:off x="9606089" y="7076471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70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70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4" name="Forma Livre: Forma 363">
                    <a:extLst>
                      <a:ext uri="{FF2B5EF4-FFF2-40B4-BE49-F238E27FC236}">
                        <a16:creationId xmlns:a16="http://schemas.microsoft.com/office/drawing/2014/main" id="{11180CBB-0D18-E658-9A2B-E19B950E1BD6}"/>
                      </a:ext>
                    </a:extLst>
                  </p:cNvPr>
                  <p:cNvSpPr/>
                  <p:nvPr/>
                </p:nvSpPr>
                <p:spPr>
                  <a:xfrm>
                    <a:off x="9493677" y="7132491"/>
                    <a:ext cx="112412" cy="62183"/>
                  </a:xfrm>
                  <a:custGeom>
                    <a:avLst/>
                    <a:gdLst>
                      <a:gd name="connsiteX0" fmla="*/ 112412 w 112412"/>
                      <a:gd name="connsiteY0" fmla="*/ 6650 h 62183"/>
                      <a:gd name="connsiteX1" fmla="*/ 112412 w 112412"/>
                      <a:gd name="connsiteY1" fmla="*/ 44319 h 62183"/>
                      <a:gd name="connsiteX2" fmla="*/ 50418 w 112412"/>
                      <a:gd name="connsiteY2" fmla="*/ 61211 h 62183"/>
                      <a:gd name="connsiteX3" fmla="*/ 23898 w 112412"/>
                      <a:gd name="connsiteY3" fmla="*/ 60366 h 62183"/>
                      <a:gd name="connsiteX4" fmla="*/ 11229 w 112412"/>
                      <a:gd name="connsiteY4" fmla="*/ 55130 h 62183"/>
                      <a:gd name="connsiteX5" fmla="*/ 22547 w 112412"/>
                      <a:gd name="connsiteY5" fmla="*/ 15433 h 62183"/>
                      <a:gd name="connsiteX6" fmla="*/ 112412 w 112412"/>
                      <a:gd name="connsiteY6" fmla="*/ 6650 h 62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412" h="62183">
                        <a:moveTo>
                          <a:pt x="112412" y="6650"/>
                        </a:moveTo>
                        <a:lnTo>
                          <a:pt x="112412" y="44319"/>
                        </a:lnTo>
                        <a:cubicBezTo>
                          <a:pt x="92297" y="51802"/>
                          <a:pt x="71549" y="57461"/>
                          <a:pt x="50418" y="61211"/>
                        </a:cubicBezTo>
                        <a:cubicBezTo>
                          <a:pt x="41613" y="62748"/>
                          <a:pt x="32589" y="62461"/>
                          <a:pt x="23898" y="60366"/>
                        </a:cubicBezTo>
                        <a:cubicBezTo>
                          <a:pt x="19511" y="59049"/>
                          <a:pt x="15268" y="57292"/>
                          <a:pt x="11229" y="55130"/>
                        </a:cubicBezTo>
                        <a:cubicBezTo>
                          <a:pt x="-4143" y="45839"/>
                          <a:pt x="-6677" y="32325"/>
                          <a:pt x="22547" y="15433"/>
                        </a:cubicBezTo>
                        <a:cubicBezTo>
                          <a:pt x="49471" y="-1408"/>
                          <a:pt x="82736" y="-4668"/>
                          <a:pt x="112412" y="665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5" name="Forma Livre: Forma 364">
                    <a:extLst>
                      <a:ext uri="{FF2B5EF4-FFF2-40B4-BE49-F238E27FC236}">
                        <a16:creationId xmlns:a16="http://schemas.microsoft.com/office/drawing/2014/main" id="{A709B844-89A0-43CC-A867-040A1DB47FA9}"/>
                      </a:ext>
                    </a:extLst>
                  </p:cNvPr>
                  <p:cNvSpPr/>
                  <p:nvPr/>
                </p:nvSpPr>
                <p:spPr>
                  <a:xfrm>
                    <a:off x="9493677" y="7132491"/>
                    <a:ext cx="112412" cy="62183"/>
                  </a:xfrm>
                  <a:custGeom>
                    <a:avLst/>
                    <a:gdLst>
                      <a:gd name="connsiteX0" fmla="*/ 112412 w 112412"/>
                      <a:gd name="connsiteY0" fmla="*/ 6650 h 62183"/>
                      <a:gd name="connsiteX1" fmla="*/ 112412 w 112412"/>
                      <a:gd name="connsiteY1" fmla="*/ 44319 h 62183"/>
                      <a:gd name="connsiteX2" fmla="*/ 50418 w 112412"/>
                      <a:gd name="connsiteY2" fmla="*/ 61211 h 62183"/>
                      <a:gd name="connsiteX3" fmla="*/ 23898 w 112412"/>
                      <a:gd name="connsiteY3" fmla="*/ 60366 h 62183"/>
                      <a:gd name="connsiteX4" fmla="*/ 11229 w 112412"/>
                      <a:gd name="connsiteY4" fmla="*/ 55130 h 62183"/>
                      <a:gd name="connsiteX5" fmla="*/ 22547 w 112412"/>
                      <a:gd name="connsiteY5" fmla="*/ 15433 h 62183"/>
                      <a:gd name="connsiteX6" fmla="*/ 112412 w 112412"/>
                      <a:gd name="connsiteY6" fmla="*/ 6650 h 62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412" h="62183">
                        <a:moveTo>
                          <a:pt x="112412" y="6650"/>
                        </a:moveTo>
                        <a:lnTo>
                          <a:pt x="112412" y="44319"/>
                        </a:lnTo>
                        <a:cubicBezTo>
                          <a:pt x="92297" y="51802"/>
                          <a:pt x="71549" y="57461"/>
                          <a:pt x="50418" y="61211"/>
                        </a:cubicBezTo>
                        <a:cubicBezTo>
                          <a:pt x="41613" y="62748"/>
                          <a:pt x="32589" y="62461"/>
                          <a:pt x="23898" y="60366"/>
                        </a:cubicBezTo>
                        <a:cubicBezTo>
                          <a:pt x="19511" y="59049"/>
                          <a:pt x="15268" y="57292"/>
                          <a:pt x="11229" y="55130"/>
                        </a:cubicBezTo>
                        <a:cubicBezTo>
                          <a:pt x="-4143" y="45839"/>
                          <a:pt x="-6677" y="32325"/>
                          <a:pt x="22547" y="15433"/>
                        </a:cubicBezTo>
                        <a:cubicBezTo>
                          <a:pt x="49471" y="-1408"/>
                          <a:pt x="82736" y="-4668"/>
                          <a:pt x="112412" y="665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6" name="Forma Livre: Forma 365">
                    <a:extLst>
                      <a:ext uri="{FF2B5EF4-FFF2-40B4-BE49-F238E27FC236}">
                        <a16:creationId xmlns:a16="http://schemas.microsoft.com/office/drawing/2014/main" id="{EC2AD6DB-03B7-3DE6-B116-6E517A6567AC}"/>
                      </a:ext>
                    </a:extLst>
                  </p:cNvPr>
                  <p:cNvSpPr/>
                  <p:nvPr/>
                </p:nvSpPr>
                <p:spPr>
                  <a:xfrm>
                    <a:off x="9358452" y="7097755"/>
                    <a:ext cx="536998" cy="317739"/>
                  </a:xfrm>
                  <a:custGeom>
                    <a:avLst/>
                    <a:gdLst>
                      <a:gd name="connsiteX0" fmla="*/ 536999 w 536998"/>
                      <a:gd name="connsiteY0" fmla="*/ 222806 h 317739"/>
                      <a:gd name="connsiteX1" fmla="*/ 536999 w 536998"/>
                      <a:gd name="connsiteY1" fmla="*/ 278043 h 317739"/>
                      <a:gd name="connsiteX2" fmla="*/ 467066 w 536998"/>
                      <a:gd name="connsiteY2" fmla="*/ 317740 h 317739"/>
                      <a:gd name="connsiteX3" fmla="*/ 415376 w 536998"/>
                      <a:gd name="connsiteY3" fmla="*/ 287841 h 317739"/>
                      <a:gd name="connsiteX4" fmla="*/ 215205 w 536998"/>
                      <a:gd name="connsiteY4" fmla="*/ 296794 h 317739"/>
                      <a:gd name="connsiteX5" fmla="*/ 215205 w 536998"/>
                      <a:gd name="connsiteY5" fmla="*/ 241556 h 317739"/>
                      <a:gd name="connsiteX6" fmla="*/ 246962 w 536998"/>
                      <a:gd name="connsiteY6" fmla="*/ 210137 h 317739"/>
                      <a:gd name="connsiteX7" fmla="*/ 215205 w 536998"/>
                      <a:gd name="connsiteY7" fmla="*/ 218921 h 317739"/>
                      <a:gd name="connsiteX8" fmla="*/ 59291 w 536998"/>
                      <a:gd name="connsiteY8" fmla="*/ 201015 h 317739"/>
                      <a:gd name="connsiteX9" fmla="*/ 13345 w 536998"/>
                      <a:gd name="connsiteY9" fmla="*/ 142738 h 317739"/>
                      <a:gd name="connsiteX10" fmla="*/ 13345 w 536998"/>
                      <a:gd name="connsiteY10" fmla="*/ 89697 h 317739"/>
                      <a:gd name="connsiteX11" fmla="*/ 19088 w 536998"/>
                      <a:gd name="connsiteY11" fmla="*/ 66217 h 317739"/>
                      <a:gd name="connsiteX12" fmla="*/ 0 w 536998"/>
                      <a:gd name="connsiteY12" fmla="*/ 55237 h 317739"/>
                      <a:gd name="connsiteX13" fmla="*/ 0 w 536998"/>
                      <a:gd name="connsiteY13" fmla="*/ 0 h 317739"/>
                      <a:gd name="connsiteX14" fmla="*/ 51690 w 536998"/>
                      <a:gd name="connsiteY14" fmla="*/ 30575 h 317739"/>
                      <a:gd name="connsiteX15" fmla="*/ 13345 w 536998"/>
                      <a:gd name="connsiteY15" fmla="*/ 89866 h 317739"/>
                      <a:gd name="connsiteX16" fmla="*/ 13345 w 536998"/>
                      <a:gd name="connsiteY16" fmla="*/ 89866 h 317739"/>
                      <a:gd name="connsiteX17" fmla="*/ 59291 w 536998"/>
                      <a:gd name="connsiteY17" fmla="*/ 146623 h 317739"/>
                      <a:gd name="connsiteX18" fmla="*/ 256253 w 536998"/>
                      <a:gd name="connsiteY18" fmla="*/ 153211 h 317739"/>
                      <a:gd name="connsiteX19" fmla="*/ 388517 w 536998"/>
                      <a:gd name="connsiteY19" fmla="*/ 131589 h 317739"/>
                      <a:gd name="connsiteX20" fmla="*/ 379734 w 536998"/>
                      <a:gd name="connsiteY20" fmla="*/ 171285 h 317739"/>
                      <a:gd name="connsiteX21" fmla="*/ 281253 w 536998"/>
                      <a:gd name="connsiteY21" fmla="*/ 176860 h 317739"/>
                      <a:gd name="connsiteX22" fmla="*/ 215205 w 536998"/>
                      <a:gd name="connsiteY22" fmla="*/ 242401 h 317739"/>
                      <a:gd name="connsiteX23" fmla="*/ 251692 w 536998"/>
                      <a:gd name="connsiteY23" fmla="*/ 253212 h 317739"/>
                      <a:gd name="connsiteX24" fmla="*/ 415376 w 536998"/>
                      <a:gd name="connsiteY24" fmla="*/ 233279 h 317739"/>
                      <a:gd name="connsiteX25" fmla="*/ 467066 w 536998"/>
                      <a:gd name="connsiteY25" fmla="*/ 263178 h 317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6998" h="317739">
                        <a:moveTo>
                          <a:pt x="536999" y="222806"/>
                        </a:moveTo>
                        <a:lnTo>
                          <a:pt x="536999" y="278043"/>
                        </a:lnTo>
                        <a:lnTo>
                          <a:pt x="467066" y="317740"/>
                        </a:lnTo>
                        <a:lnTo>
                          <a:pt x="415376" y="287841"/>
                        </a:lnTo>
                        <a:cubicBezTo>
                          <a:pt x="352421" y="317013"/>
                          <a:pt x="280513" y="320223"/>
                          <a:pt x="215205" y="296794"/>
                        </a:cubicBezTo>
                        <a:lnTo>
                          <a:pt x="215205" y="241556"/>
                        </a:lnTo>
                        <a:lnTo>
                          <a:pt x="246962" y="210137"/>
                        </a:lnTo>
                        <a:lnTo>
                          <a:pt x="215205" y="218921"/>
                        </a:lnTo>
                        <a:cubicBezTo>
                          <a:pt x="162917" y="233888"/>
                          <a:pt x="106827" y="227435"/>
                          <a:pt x="59291" y="201015"/>
                        </a:cubicBezTo>
                        <a:cubicBezTo>
                          <a:pt x="27872" y="182941"/>
                          <a:pt x="13345" y="163177"/>
                          <a:pt x="13345" y="142738"/>
                        </a:cubicBezTo>
                        <a:lnTo>
                          <a:pt x="13345" y="89697"/>
                        </a:lnTo>
                        <a:lnTo>
                          <a:pt x="19088" y="66217"/>
                        </a:lnTo>
                        <a:lnTo>
                          <a:pt x="0" y="55237"/>
                        </a:lnTo>
                        <a:lnTo>
                          <a:pt x="0" y="0"/>
                        </a:lnTo>
                        <a:lnTo>
                          <a:pt x="51690" y="30575"/>
                        </a:lnTo>
                        <a:cubicBezTo>
                          <a:pt x="26521" y="50169"/>
                          <a:pt x="13007" y="70271"/>
                          <a:pt x="13345" y="89866"/>
                        </a:cubicBezTo>
                        <a:lnTo>
                          <a:pt x="13345" y="89866"/>
                        </a:lnTo>
                        <a:cubicBezTo>
                          <a:pt x="13345" y="109798"/>
                          <a:pt x="28717" y="129055"/>
                          <a:pt x="59291" y="146623"/>
                        </a:cubicBezTo>
                        <a:cubicBezTo>
                          <a:pt x="126859" y="185982"/>
                          <a:pt x="194428" y="172975"/>
                          <a:pt x="256253" y="153211"/>
                        </a:cubicBezTo>
                        <a:cubicBezTo>
                          <a:pt x="313686" y="134461"/>
                          <a:pt x="355409" y="112501"/>
                          <a:pt x="388517" y="131589"/>
                        </a:cubicBezTo>
                        <a:cubicBezTo>
                          <a:pt x="409126" y="143413"/>
                          <a:pt x="402876" y="157941"/>
                          <a:pt x="379734" y="171285"/>
                        </a:cubicBezTo>
                        <a:cubicBezTo>
                          <a:pt x="349436" y="187924"/>
                          <a:pt x="313235" y="189985"/>
                          <a:pt x="281253" y="176860"/>
                        </a:cubicBezTo>
                        <a:lnTo>
                          <a:pt x="215205" y="242401"/>
                        </a:lnTo>
                        <a:cubicBezTo>
                          <a:pt x="227055" y="246979"/>
                          <a:pt x="239258" y="250594"/>
                          <a:pt x="251692" y="253212"/>
                        </a:cubicBezTo>
                        <a:cubicBezTo>
                          <a:pt x="307003" y="263617"/>
                          <a:pt x="364179" y="256658"/>
                          <a:pt x="415376" y="233279"/>
                        </a:cubicBezTo>
                        <a:lnTo>
                          <a:pt x="467066" y="263178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7" name="Forma Livre: Forma 366">
                    <a:extLst>
                      <a:ext uri="{FF2B5EF4-FFF2-40B4-BE49-F238E27FC236}">
                        <a16:creationId xmlns:a16="http://schemas.microsoft.com/office/drawing/2014/main" id="{EA1957D7-9B40-0488-7B3F-F9F49778DB9E}"/>
                      </a:ext>
                    </a:extLst>
                  </p:cNvPr>
                  <p:cNvSpPr/>
                  <p:nvPr/>
                </p:nvSpPr>
                <p:spPr>
                  <a:xfrm>
                    <a:off x="9371796" y="7163972"/>
                    <a:ext cx="523653" cy="251523"/>
                  </a:xfrm>
                  <a:custGeom>
                    <a:avLst/>
                    <a:gdLst>
                      <a:gd name="connsiteX0" fmla="*/ 0 w 523653"/>
                      <a:gd name="connsiteY0" fmla="*/ 22973 h 251523"/>
                      <a:gd name="connsiteX1" fmla="*/ 0 w 523653"/>
                      <a:gd name="connsiteY1" fmla="*/ 22973 h 251523"/>
                      <a:gd name="connsiteX2" fmla="*/ 45946 w 523653"/>
                      <a:gd name="connsiteY2" fmla="*/ 79731 h 251523"/>
                      <a:gd name="connsiteX3" fmla="*/ 242908 w 523653"/>
                      <a:gd name="connsiteY3" fmla="*/ 86319 h 251523"/>
                      <a:gd name="connsiteX4" fmla="*/ 375173 w 523653"/>
                      <a:gd name="connsiteY4" fmla="*/ 64697 h 251523"/>
                      <a:gd name="connsiteX5" fmla="*/ 366389 w 523653"/>
                      <a:gd name="connsiteY5" fmla="*/ 104393 h 251523"/>
                      <a:gd name="connsiteX6" fmla="*/ 267908 w 523653"/>
                      <a:gd name="connsiteY6" fmla="*/ 109968 h 251523"/>
                      <a:gd name="connsiteX7" fmla="*/ 201860 w 523653"/>
                      <a:gd name="connsiteY7" fmla="*/ 175509 h 251523"/>
                      <a:gd name="connsiteX8" fmla="*/ 238347 w 523653"/>
                      <a:gd name="connsiteY8" fmla="*/ 186320 h 251523"/>
                      <a:gd name="connsiteX9" fmla="*/ 402031 w 523653"/>
                      <a:gd name="connsiteY9" fmla="*/ 167063 h 251523"/>
                      <a:gd name="connsiteX10" fmla="*/ 453721 w 523653"/>
                      <a:gd name="connsiteY10" fmla="*/ 196962 h 251523"/>
                      <a:gd name="connsiteX11" fmla="*/ 523654 w 523653"/>
                      <a:gd name="connsiteY11" fmla="*/ 156590 h 251523"/>
                      <a:gd name="connsiteX12" fmla="*/ 523654 w 523653"/>
                      <a:gd name="connsiteY12" fmla="*/ 211827 h 251523"/>
                      <a:gd name="connsiteX13" fmla="*/ 453721 w 523653"/>
                      <a:gd name="connsiteY13" fmla="*/ 251523 h 251523"/>
                      <a:gd name="connsiteX14" fmla="*/ 402031 w 523653"/>
                      <a:gd name="connsiteY14" fmla="*/ 221624 h 251523"/>
                      <a:gd name="connsiteX15" fmla="*/ 201860 w 523653"/>
                      <a:gd name="connsiteY15" fmla="*/ 230577 h 251523"/>
                      <a:gd name="connsiteX16" fmla="*/ 201860 w 523653"/>
                      <a:gd name="connsiteY16" fmla="*/ 175340 h 251523"/>
                      <a:gd name="connsiteX17" fmla="*/ 233617 w 523653"/>
                      <a:gd name="connsiteY17" fmla="*/ 143921 h 251523"/>
                      <a:gd name="connsiteX18" fmla="*/ 201860 w 523653"/>
                      <a:gd name="connsiteY18" fmla="*/ 152704 h 251523"/>
                      <a:gd name="connsiteX19" fmla="*/ 45946 w 523653"/>
                      <a:gd name="connsiteY19" fmla="*/ 134799 h 251523"/>
                      <a:gd name="connsiteX20" fmla="*/ 0 w 523653"/>
                      <a:gd name="connsiteY20" fmla="*/ 76522 h 251523"/>
                      <a:gd name="connsiteX21" fmla="*/ 0 w 523653"/>
                      <a:gd name="connsiteY21" fmla="*/ 23480 h 251523"/>
                      <a:gd name="connsiteX22" fmla="*/ 5743 w 523653"/>
                      <a:gd name="connsiteY22" fmla="*/ 0 h 251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653" h="251523">
                        <a:moveTo>
                          <a:pt x="0" y="22973"/>
                        </a:moveTo>
                        <a:lnTo>
                          <a:pt x="0" y="22973"/>
                        </a:lnTo>
                        <a:cubicBezTo>
                          <a:pt x="0" y="42906"/>
                          <a:pt x="15372" y="62163"/>
                          <a:pt x="45946" y="79731"/>
                        </a:cubicBezTo>
                        <a:cubicBezTo>
                          <a:pt x="113515" y="119089"/>
                          <a:pt x="181083" y="106083"/>
                          <a:pt x="242908" y="86319"/>
                        </a:cubicBezTo>
                        <a:cubicBezTo>
                          <a:pt x="300341" y="67568"/>
                          <a:pt x="342064" y="45609"/>
                          <a:pt x="375173" y="64697"/>
                        </a:cubicBezTo>
                        <a:cubicBezTo>
                          <a:pt x="395781" y="76522"/>
                          <a:pt x="389531" y="91048"/>
                          <a:pt x="366389" y="104393"/>
                        </a:cubicBezTo>
                        <a:cubicBezTo>
                          <a:pt x="336091" y="121049"/>
                          <a:pt x="299890" y="123093"/>
                          <a:pt x="267908" y="109968"/>
                        </a:cubicBezTo>
                        <a:lnTo>
                          <a:pt x="201860" y="175509"/>
                        </a:lnTo>
                        <a:cubicBezTo>
                          <a:pt x="213710" y="180086"/>
                          <a:pt x="225913" y="183701"/>
                          <a:pt x="238347" y="186320"/>
                        </a:cubicBezTo>
                        <a:cubicBezTo>
                          <a:pt x="293589" y="196945"/>
                          <a:pt x="350764" y="190222"/>
                          <a:pt x="402031" y="167063"/>
                        </a:cubicBezTo>
                        <a:lnTo>
                          <a:pt x="453721" y="196962"/>
                        </a:lnTo>
                        <a:lnTo>
                          <a:pt x="523654" y="156590"/>
                        </a:lnTo>
                        <a:lnTo>
                          <a:pt x="523654" y="211827"/>
                        </a:lnTo>
                        <a:lnTo>
                          <a:pt x="453721" y="251523"/>
                        </a:lnTo>
                        <a:lnTo>
                          <a:pt x="402031" y="221624"/>
                        </a:lnTo>
                        <a:cubicBezTo>
                          <a:pt x="339076" y="250797"/>
                          <a:pt x="267168" y="254006"/>
                          <a:pt x="201860" y="230577"/>
                        </a:cubicBezTo>
                        <a:lnTo>
                          <a:pt x="201860" y="175340"/>
                        </a:lnTo>
                        <a:lnTo>
                          <a:pt x="233617" y="143921"/>
                        </a:lnTo>
                        <a:lnTo>
                          <a:pt x="201860" y="152704"/>
                        </a:lnTo>
                        <a:cubicBezTo>
                          <a:pt x="149572" y="167671"/>
                          <a:pt x="93482" y="161218"/>
                          <a:pt x="45946" y="134799"/>
                        </a:cubicBezTo>
                        <a:cubicBezTo>
                          <a:pt x="14527" y="116724"/>
                          <a:pt x="0" y="96961"/>
                          <a:pt x="0" y="76522"/>
                        </a:cubicBezTo>
                        <a:lnTo>
                          <a:pt x="0" y="23480"/>
                        </a:lnTo>
                        <a:lnTo>
                          <a:pt x="5743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8" name="Forma Livre: Forma 367">
                    <a:extLst>
                      <a:ext uri="{FF2B5EF4-FFF2-40B4-BE49-F238E27FC236}">
                        <a16:creationId xmlns:a16="http://schemas.microsoft.com/office/drawing/2014/main" id="{03862071-873A-ECBD-99B6-CE88E4585BE8}"/>
                      </a:ext>
                    </a:extLst>
                  </p:cNvPr>
                  <p:cNvSpPr/>
                  <p:nvPr/>
                </p:nvSpPr>
                <p:spPr>
                  <a:xfrm>
                    <a:off x="9358452" y="7097755"/>
                    <a:ext cx="51689" cy="66216"/>
                  </a:xfrm>
                  <a:custGeom>
                    <a:avLst/>
                    <a:gdLst>
                      <a:gd name="connsiteX0" fmla="*/ 0 w 51689"/>
                      <a:gd name="connsiteY0" fmla="*/ 0 h 66216"/>
                      <a:gd name="connsiteX1" fmla="*/ 0 w 51689"/>
                      <a:gd name="connsiteY1" fmla="*/ 55237 h 66216"/>
                      <a:gd name="connsiteX2" fmla="*/ 19088 w 51689"/>
                      <a:gd name="connsiteY2" fmla="*/ 66217 h 66216"/>
                      <a:gd name="connsiteX3" fmla="*/ 19088 w 51689"/>
                      <a:gd name="connsiteY3" fmla="*/ 66217 h 66216"/>
                      <a:gd name="connsiteX4" fmla="*/ 51690 w 51689"/>
                      <a:gd name="connsiteY4" fmla="*/ 30575 h 66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6621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19088" y="66217"/>
                        </a:lnTo>
                        <a:lnTo>
                          <a:pt x="19088" y="66217"/>
                        </a:lnTo>
                        <a:cubicBezTo>
                          <a:pt x="27298" y="52146"/>
                          <a:pt x="38413" y="40001"/>
                          <a:pt x="51690" y="30575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69" name="Forma Livre: Forma 368">
                    <a:extLst>
                      <a:ext uri="{FF2B5EF4-FFF2-40B4-BE49-F238E27FC236}">
                        <a16:creationId xmlns:a16="http://schemas.microsoft.com/office/drawing/2014/main" id="{9D1A95D4-D313-1851-812F-D3AE97F739A1}"/>
                      </a:ext>
                    </a:extLst>
                  </p:cNvPr>
                  <p:cNvSpPr/>
                  <p:nvPr/>
                </p:nvSpPr>
                <p:spPr>
                  <a:xfrm>
                    <a:off x="9843592" y="7237621"/>
                    <a:ext cx="40215" cy="73311"/>
                  </a:xfrm>
                  <a:custGeom>
                    <a:avLst/>
                    <a:gdLst>
                      <a:gd name="connsiteX0" fmla="*/ 40203 w 40215"/>
                      <a:gd name="connsiteY0" fmla="*/ 46960 h 73311"/>
                      <a:gd name="connsiteX1" fmla="*/ 34967 w 40215"/>
                      <a:gd name="connsiteY1" fmla="*/ 73311 h 73311"/>
                      <a:gd name="connsiteX2" fmla="*/ 0 w 40215"/>
                      <a:gd name="connsiteY2" fmla="*/ 53041 h 73311"/>
                      <a:gd name="connsiteX3" fmla="*/ 39696 w 40215"/>
                      <a:gd name="connsiteY3" fmla="*/ 0 h 73311"/>
                      <a:gd name="connsiteX4" fmla="*/ 40203 w 40215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5" h="73311">
                        <a:moveTo>
                          <a:pt x="40203" y="46960"/>
                        </a:moveTo>
                        <a:cubicBezTo>
                          <a:pt x="40384" y="56014"/>
                          <a:pt x="38597" y="65018"/>
                          <a:pt x="34967" y="73311"/>
                        </a:cubicBezTo>
                        <a:lnTo>
                          <a:pt x="0" y="53041"/>
                        </a:lnTo>
                        <a:cubicBezTo>
                          <a:pt x="21461" y="43345"/>
                          <a:pt x="36448" y="23328"/>
                          <a:pt x="39696" y="0"/>
                        </a:cubicBezTo>
                        <a:cubicBezTo>
                          <a:pt x="40034" y="15203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0" name="Forma Livre: Forma 369">
                    <a:extLst>
                      <a:ext uri="{FF2B5EF4-FFF2-40B4-BE49-F238E27FC236}">
                        <a16:creationId xmlns:a16="http://schemas.microsoft.com/office/drawing/2014/main" id="{BADA9E47-DE7D-9254-09B8-D38142C52C0F}"/>
                      </a:ext>
                    </a:extLst>
                  </p:cNvPr>
                  <p:cNvSpPr/>
                  <p:nvPr/>
                </p:nvSpPr>
                <p:spPr>
                  <a:xfrm>
                    <a:off x="9843592" y="7237621"/>
                    <a:ext cx="40215" cy="73311"/>
                  </a:xfrm>
                  <a:custGeom>
                    <a:avLst/>
                    <a:gdLst>
                      <a:gd name="connsiteX0" fmla="*/ 40203 w 40215"/>
                      <a:gd name="connsiteY0" fmla="*/ 46960 h 73311"/>
                      <a:gd name="connsiteX1" fmla="*/ 34967 w 40215"/>
                      <a:gd name="connsiteY1" fmla="*/ 73311 h 73311"/>
                      <a:gd name="connsiteX2" fmla="*/ 0 w 40215"/>
                      <a:gd name="connsiteY2" fmla="*/ 53041 h 73311"/>
                      <a:gd name="connsiteX3" fmla="*/ 39696 w 40215"/>
                      <a:gd name="connsiteY3" fmla="*/ 0 h 73311"/>
                      <a:gd name="connsiteX4" fmla="*/ 40203 w 40215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5" h="73311">
                        <a:moveTo>
                          <a:pt x="40203" y="46960"/>
                        </a:moveTo>
                        <a:cubicBezTo>
                          <a:pt x="40384" y="56014"/>
                          <a:pt x="38597" y="65018"/>
                          <a:pt x="34967" y="73311"/>
                        </a:cubicBezTo>
                        <a:lnTo>
                          <a:pt x="0" y="53041"/>
                        </a:lnTo>
                        <a:cubicBezTo>
                          <a:pt x="21461" y="43345"/>
                          <a:pt x="36448" y="23328"/>
                          <a:pt x="39696" y="0"/>
                        </a:cubicBezTo>
                        <a:cubicBezTo>
                          <a:pt x="40034" y="15203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1" name="Forma Livre: Forma 370">
                    <a:extLst>
                      <a:ext uri="{FF2B5EF4-FFF2-40B4-BE49-F238E27FC236}">
                        <a16:creationId xmlns:a16="http://schemas.microsoft.com/office/drawing/2014/main" id="{D7DBD4C7-B976-0755-FA45-9DFC0EFE53F6}"/>
                      </a:ext>
                    </a:extLst>
                  </p:cNvPr>
                  <p:cNvSpPr/>
                  <p:nvPr/>
                </p:nvSpPr>
                <p:spPr>
                  <a:xfrm>
                    <a:off x="9358958" y="7053836"/>
                    <a:ext cx="536323" cy="307266"/>
                  </a:xfrm>
                  <a:custGeom>
                    <a:avLst/>
                    <a:gdLst>
                      <a:gd name="connsiteX0" fmla="*/ 524836 w 536323"/>
                      <a:gd name="connsiteY0" fmla="*/ 260307 h 307266"/>
                      <a:gd name="connsiteX1" fmla="*/ 484802 w 536323"/>
                      <a:gd name="connsiteY1" fmla="*/ 236996 h 307266"/>
                      <a:gd name="connsiteX2" fmla="*/ 524836 w 536323"/>
                      <a:gd name="connsiteY2" fmla="*/ 175846 h 307266"/>
                      <a:gd name="connsiteX3" fmla="*/ 524836 w 536323"/>
                      <a:gd name="connsiteY3" fmla="*/ 170610 h 307266"/>
                      <a:gd name="connsiteX4" fmla="*/ 480072 w 536323"/>
                      <a:gd name="connsiteY4" fmla="*/ 116387 h 307266"/>
                      <a:gd name="connsiteX5" fmla="*/ 480072 w 536323"/>
                      <a:gd name="connsiteY5" fmla="*/ 116387 h 307266"/>
                      <a:gd name="connsiteX6" fmla="*/ 386828 w 536323"/>
                      <a:gd name="connsiteY6" fmla="*/ 91386 h 307266"/>
                      <a:gd name="connsiteX7" fmla="*/ 378382 w 536323"/>
                      <a:gd name="connsiteY7" fmla="*/ 91386 h 307266"/>
                      <a:gd name="connsiteX8" fmla="*/ 370105 w 536323"/>
                      <a:gd name="connsiteY8" fmla="*/ 91386 h 307266"/>
                      <a:gd name="connsiteX9" fmla="*/ 362842 w 536323"/>
                      <a:gd name="connsiteY9" fmla="*/ 91386 h 307266"/>
                      <a:gd name="connsiteX10" fmla="*/ 359970 w 536323"/>
                      <a:gd name="connsiteY10" fmla="*/ 91386 h 307266"/>
                      <a:gd name="connsiteX11" fmla="*/ 354396 w 536323"/>
                      <a:gd name="connsiteY11" fmla="*/ 91386 h 307266"/>
                      <a:gd name="connsiteX12" fmla="*/ 309125 w 536323"/>
                      <a:gd name="connsiteY12" fmla="*/ 100846 h 307266"/>
                      <a:gd name="connsiteX13" fmla="*/ 288010 w 536323"/>
                      <a:gd name="connsiteY13" fmla="*/ 107096 h 307266"/>
                      <a:gd name="connsiteX14" fmla="*/ 258786 w 536323"/>
                      <a:gd name="connsiteY14" fmla="*/ 116555 h 307266"/>
                      <a:gd name="connsiteX15" fmla="*/ 247638 w 536323"/>
                      <a:gd name="connsiteY15" fmla="*/ 120441 h 307266"/>
                      <a:gd name="connsiteX16" fmla="*/ 185644 w 536323"/>
                      <a:gd name="connsiteY16" fmla="*/ 137333 h 307266"/>
                      <a:gd name="connsiteX17" fmla="*/ 158954 w 536323"/>
                      <a:gd name="connsiteY17" fmla="*/ 136319 h 307266"/>
                      <a:gd name="connsiteX18" fmla="*/ 146454 w 536323"/>
                      <a:gd name="connsiteY18" fmla="*/ 131083 h 307266"/>
                      <a:gd name="connsiteX19" fmla="*/ 157772 w 536323"/>
                      <a:gd name="connsiteY19" fmla="*/ 91555 h 307266"/>
                      <a:gd name="connsiteX20" fmla="*/ 247638 w 536323"/>
                      <a:gd name="connsiteY20" fmla="*/ 82096 h 307266"/>
                      <a:gd name="connsiteX21" fmla="*/ 309801 w 536323"/>
                      <a:gd name="connsiteY21" fmla="*/ 19426 h 307266"/>
                      <a:gd name="connsiteX22" fmla="*/ 122299 w 536323"/>
                      <a:gd name="connsiteY22" fmla="*/ 29899 h 307266"/>
                      <a:gd name="connsiteX23" fmla="*/ 70440 w 536323"/>
                      <a:gd name="connsiteY23" fmla="*/ 0 h 307266"/>
                      <a:gd name="connsiteX24" fmla="*/ 0 w 536323"/>
                      <a:gd name="connsiteY24" fmla="*/ 40710 h 307266"/>
                      <a:gd name="connsiteX25" fmla="*/ 51352 w 536323"/>
                      <a:gd name="connsiteY25" fmla="*/ 74494 h 307266"/>
                      <a:gd name="connsiteX26" fmla="*/ 12838 w 536323"/>
                      <a:gd name="connsiteY26" fmla="*/ 133785 h 307266"/>
                      <a:gd name="connsiteX27" fmla="*/ 12838 w 536323"/>
                      <a:gd name="connsiteY27" fmla="*/ 133785 h 307266"/>
                      <a:gd name="connsiteX28" fmla="*/ 58784 w 536323"/>
                      <a:gd name="connsiteY28" fmla="*/ 190712 h 307266"/>
                      <a:gd name="connsiteX29" fmla="*/ 255746 w 536323"/>
                      <a:gd name="connsiteY29" fmla="*/ 196962 h 307266"/>
                      <a:gd name="connsiteX30" fmla="*/ 388011 w 536323"/>
                      <a:gd name="connsiteY30" fmla="*/ 175340 h 307266"/>
                      <a:gd name="connsiteX31" fmla="*/ 379227 w 536323"/>
                      <a:gd name="connsiteY31" fmla="*/ 215036 h 307266"/>
                      <a:gd name="connsiteX32" fmla="*/ 280746 w 536323"/>
                      <a:gd name="connsiteY32" fmla="*/ 220779 h 307266"/>
                      <a:gd name="connsiteX33" fmla="*/ 214529 w 536323"/>
                      <a:gd name="connsiteY33" fmla="*/ 286321 h 307266"/>
                      <a:gd name="connsiteX34" fmla="*/ 314868 w 536323"/>
                      <a:gd name="connsiteY34" fmla="*/ 301861 h 307266"/>
                      <a:gd name="connsiteX35" fmla="*/ 414869 w 536323"/>
                      <a:gd name="connsiteY35" fmla="*/ 277199 h 307266"/>
                      <a:gd name="connsiteX36" fmla="*/ 466559 w 536323"/>
                      <a:gd name="connsiteY36" fmla="*/ 307267 h 307266"/>
                      <a:gd name="connsiteX37" fmla="*/ 536323 w 536323"/>
                      <a:gd name="connsiteY37" fmla="*/ 266895 h 30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536323" h="307266">
                        <a:moveTo>
                          <a:pt x="524836" y="260307"/>
                        </a:moveTo>
                        <a:lnTo>
                          <a:pt x="484802" y="236996"/>
                        </a:lnTo>
                        <a:cubicBezTo>
                          <a:pt x="508971" y="226219"/>
                          <a:pt x="524619" y="202316"/>
                          <a:pt x="524836" y="175846"/>
                        </a:cubicBezTo>
                        <a:cubicBezTo>
                          <a:pt x="524926" y="174107"/>
                          <a:pt x="524926" y="172350"/>
                          <a:pt x="524836" y="170610"/>
                        </a:cubicBezTo>
                        <a:cubicBezTo>
                          <a:pt x="522978" y="151522"/>
                          <a:pt x="508958" y="132940"/>
                          <a:pt x="480072" y="116387"/>
                        </a:cubicBezTo>
                        <a:lnTo>
                          <a:pt x="480072" y="116387"/>
                        </a:lnTo>
                        <a:cubicBezTo>
                          <a:pt x="451797" y="99832"/>
                          <a:pt x="419589" y="91201"/>
                          <a:pt x="386828" y="91386"/>
                        </a:cubicBezTo>
                        <a:lnTo>
                          <a:pt x="378382" y="91386"/>
                        </a:lnTo>
                        <a:lnTo>
                          <a:pt x="370105" y="91386"/>
                        </a:lnTo>
                        <a:lnTo>
                          <a:pt x="362842" y="91386"/>
                        </a:lnTo>
                        <a:lnTo>
                          <a:pt x="359970" y="91386"/>
                        </a:lnTo>
                        <a:lnTo>
                          <a:pt x="354396" y="91386"/>
                        </a:lnTo>
                        <a:cubicBezTo>
                          <a:pt x="339125" y="93616"/>
                          <a:pt x="324007" y="96775"/>
                          <a:pt x="309125" y="100846"/>
                        </a:cubicBezTo>
                        <a:cubicBezTo>
                          <a:pt x="302030" y="102704"/>
                          <a:pt x="294935" y="104731"/>
                          <a:pt x="288010" y="107096"/>
                        </a:cubicBezTo>
                        <a:cubicBezTo>
                          <a:pt x="278043" y="110136"/>
                          <a:pt x="268077" y="113515"/>
                          <a:pt x="258786" y="116555"/>
                        </a:cubicBezTo>
                        <a:lnTo>
                          <a:pt x="247638" y="120441"/>
                        </a:ln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70" y="138819"/>
                          <a:pt x="167689" y="138464"/>
                          <a:pt x="158954" y="136319"/>
                        </a:cubicBezTo>
                        <a:cubicBezTo>
                          <a:pt x="154581" y="135120"/>
                          <a:pt x="150380" y="133346"/>
                          <a:pt x="146454" y="131083"/>
                        </a:cubicBezTo>
                        <a:cubicBezTo>
                          <a:pt x="130913" y="122130"/>
                          <a:pt x="128549" y="108447"/>
                          <a:pt x="157772" y="91555"/>
                        </a:cubicBezTo>
                        <a:cubicBezTo>
                          <a:pt x="184639" y="74629"/>
                          <a:pt x="217837" y="71149"/>
                          <a:pt x="247638" y="82096"/>
                        </a:cubicBezTo>
                        <a:lnTo>
                          <a:pt x="309801" y="19426"/>
                        </a:lnTo>
                        <a:cubicBezTo>
                          <a:pt x="248107" y="0"/>
                          <a:pt x="181444" y="3716"/>
                          <a:pt x="122299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352" y="74494"/>
                        </a:lnTo>
                        <a:cubicBezTo>
                          <a:pt x="26014" y="93920"/>
                          <a:pt x="12500" y="114191"/>
                          <a:pt x="12838" y="133785"/>
                        </a:cubicBezTo>
                        <a:lnTo>
                          <a:pt x="12838" y="133785"/>
                        </a:lnTo>
                        <a:cubicBezTo>
                          <a:pt x="12838" y="153718"/>
                          <a:pt x="28041" y="172975"/>
                          <a:pt x="58784" y="190712"/>
                        </a:cubicBezTo>
                        <a:cubicBezTo>
                          <a:pt x="126353" y="229901"/>
                          <a:pt x="193921" y="216894"/>
                          <a:pt x="255746" y="196962"/>
                        </a:cubicBezTo>
                        <a:cubicBezTo>
                          <a:pt x="313179" y="178380"/>
                          <a:pt x="354902" y="156421"/>
                          <a:pt x="388011" y="175340"/>
                        </a:cubicBezTo>
                        <a:cubicBezTo>
                          <a:pt x="408619" y="187333"/>
                          <a:pt x="402369" y="201691"/>
                          <a:pt x="379227" y="215036"/>
                        </a:cubicBezTo>
                        <a:cubicBezTo>
                          <a:pt x="348970" y="231793"/>
                          <a:pt x="312745" y="233905"/>
                          <a:pt x="280746" y="220779"/>
                        </a:cubicBezTo>
                        <a:lnTo>
                          <a:pt x="214529" y="286321"/>
                        </a:lnTo>
                        <a:cubicBezTo>
                          <a:pt x="246489" y="298584"/>
                          <a:pt x="280697" y="303872"/>
                          <a:pt x="314868" y="301861"/>
                        </a:cubicBezTo>
                        <a:cubicBezTo>
                          <a:pt x="349379" y="299496"/>
                          <a:pt x="383213" y="291152"/>
                          <a:pt x="414869" y="277199"/>
                        </a:cubicBezTo>
                        <a:lnTo>
                          <a:pt x="466559" y="307267"/>
                        </a:lnTo>
                        <a:lnTo>
                          <a:pt x="536323" y="266895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2" name="Forma Livre: Forma 371">
                    <a:extLst>
                      <a:ext uri="{FF2B5EF4-FFF2-40B4-BE49-F238E27FC236}">
                        <a16:creationId xmlns:a16="http://schemas.microsoft.com/office/drawing/2014/main" id="{80D6ED62-47CA-725C-B859-7DB530D90496}"/>
                      </a:ext>
                    </a:extLst>
                  </p:cNvPr>
                  <p:cNvSpPr/>
                  <p:nvPr/>
                </p:nvSpPr>
                <p:spPr>
                  <a:xfrm>
                    <a:off x="9358958" y="7053836"/>
                    <a:ext cx="536323" cy="307266"/>
                  </a:xfrm>
                  <a:custGeom>
                    <a:avLst/>
                    <a:gdLst>
                      <a:gd name="connsiteX0" fmla="*/ 524836 w 536323"/>
                      <a:gd name="connsiteY0" fmla="*/ 260307 h 307266"/>
                      <a:gd name="connsiteX1" fmla="*/ 484802 w 536323"/>
                      <a:gd name="connsiteY1" fmla="*/ 236996 h 307266"/>
                      <a:gd name="connsiteX2" fmla="*/ 524836 w 536323"/>
                      <a:gd name="connsiteY2" fmla="*/ 175846 h 307266"/>
                      <a:gd name="connsiteX3" fmla="*/ 524836 w 536323"/>
                      <a:gd name="connsiteY3" fmla="*/ 170610 h 307266"/>
                      <a:gd name="connsiteX4" fmla="*/ 480072 w 536323"/>
                      <a:gd name="connsiteY4" fmla="*/ 116387 h 307266"/>
                      <a:gd name="connsiteX5" fmla="*/ 480072 w 536323"/>
                      <a:gd name="connsiteY5" fmla="*/ 116387 h 307266"/>
                      <a:gd name="connsiteX6" fmla="*/ 386828 w 536323"/>
                      <a:gd name="connsiteY6" fmla="*/ 91386 h 307266"/>
                      <a:gd name="connsiteX7" fmla="*/ 378382 w 536323"/>
                      <a:gd name="connsiteY7" fmla="*/ 91386 h 307266"/>
                      <a:gd name="connsiteX8" fmla="*/ 370105 w 536323"/>
                      <a:gd name="connsiteY8" fmla="*/ 91386 h 307266"/>
                      <a:gd name="connsiteX9" fmla="*/ 362842 w 536323"/>
                      <a:gd name="connsiteY9" fmla="*/ 91386 h 307266"/>
                      <a:gd name="connsiteX10" fmla="*/ 359970 w 536323"/>
                      <a:gd name="connsiteY10" fmla="*/ 91386 h 307266"/>
                      <a:gd name="connsiteX11" fmla="*/ 354396 w 536323"/>
                      <a:gd name="connsiteY11" fmla="*/ 91386 h 307266"/>
                      <a:gd name="connsiteX12" fmla="*/ 309125 w 536323"/>
                      <a:gd name="connsiteY12" fmla="*/ 100846 h 307266"/>
                      <a:gd name="connsiteX13" fmla="*/ 288010 w 536323"/>
                      <a:gd name="connsiteY13" fmla="*/ 107096 h 307266"/>
                      <a:gd name="connsiteX14" fmla="*/ 258786 w 536323"/>
                      <a:gd name="connsiteY14" fmla="*/ 116555 h 307266"/>
                      <a:gd name="connsiteX15" fmla="*/ 247638 w 536323"/>
                      <a:gd name="connsiteY15" fmla="*/ 120441 h 307266"/>
                      <a:gd name="connsiteX16" fmla="*/ 185644 w 536323"/>
                      <a:gd name="connsiteY16" fmla="*/ 137333 h 307266"/>
                      <a:gd name="connsiteX17" fmla="*/ 158954 w 536323"/>
                      <a:gd name="connsiteY17" fmla="*/ 136319 h 307266"/>
                      <a:gd name="connsiteX18" fmla="*/ 146454 w 536323"/>
                      <a:gd name="connsiteY18" fmla="*/ 131083 h 307266"/>
                      <a:gd name="connsiteX19" fmla="*/ 157772 w 536323"/>
                      <a:gd name="connsiteY19" fmla="*/ 91555 h 307266"/>
                      <a:gd name="connsiteX20" fmla="*/ 247638 w 536323"/>
                      <a:gd name="connsiteY20" fmla="*/ 82096 h 307266"/>
                      <a:gd name="connsiteX21" fmla="*/ 309801 w 536323"/>
                      <a:gd name="connsiteY21" fmla="*/ 19426 h 307266"/>
                      <a:gd name="connsiteX22" fmla="*/ 122299 w 536323"/>
                      <a:gd name="connsiteY22" fmla="*/ 29899 h 307266"/>
                      <a:gd name="connsiteX23" fmla="*/ 70440 w 536323"/>
                      <a:gd name="connsiteY23" fmla="*/ 0 h 307266"/>
                      <a:gd name="connsiteX24" fmla="*/ 0 w 536323"/>
                      <a:gd name="connsiteY24" fmla="*/ 40710 h 307266"/>
                      <a:gd name="connsiteX25" fmla="*/ 51352 w 536323"/>
                      <a:gd name="connsiteY25" fmla="*/ 74494 h 307266"/>
                      <a:gd name="connsiteX26" fmla="*/ 12838 w 536323"/>
                      <a:gd name="connsiteY26" fmla="*/ 133785 h 307266"/>
                      <a:gd name="connsiteX27" fmla="*/ 12838 w 536323"/>
                      <a:gd name="connsiteY27" fmla="*/ 133785 h 307266"/>
                      <a:gd name="connsiteX28" fmla="*/ 58784 w 536323"/>
                      <a:gd name="connsiteY28" fmla="*/ 190712 h 307266"/>
                      <a:gd name="connsiteX29" fmla="*/ 255746 w 536323"/>
                      <a:gd name="connsiteY29" fmla="*/ 196962 h 307266"/>
                      <a:gd name="connsiteX30" fmla="*/ 388011 w 536323"/>
                      <a:gd name="connsiteY30" fmla="*/ 175340 h 307266"/>
                      <a:gd name="connsiteX31" fmla="*/ 379227 w 536323"/>
                      <a:gd name="connsiteY31" fmla="*/ 215036 h 307266"/>
                      <a:gd name="connsiteX32" fmla="*/ 280746 w 536323"/>
                      <a:gd name="connsiteY32" fmla="*/ 220779 h 307266"/>
                      <a:gd name="connsiteX33" fmla="*/ 214529 w 536323"/>
                      <a:gd name="connsiteY33" fmla="*/ 286321 h 307266"/>
                      <a:gd name="connsiteX34" fmla="*/ 314868 w 536323"/>
                      <a:gd name="connsiteY34" fmla="*/ 301861 h 307266"/>
                      <a:gd name="connsiteX35" fmla="*/ 414869 w 536323"/>
                      <a:gd name="connsiteY35" fmla="*/ 277199 h 307266"/>
                      <a:gd name="connsiteX36" fmla="*/ 466559 w 536323"/>
                      <a:gd name="connsiteY36" fmla="*/ 307267 h 307266"/>
                      <a:gd name="connsiteX37" fmla="*/ 536323 w 536323"/>
                      <a:gd name="connsiteY37" fmla="*/ 266895 h 30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536323" h="307266">
                        <a:moveTo>
                          <a:pt x="524836" y="260307"/>
                        </a:moveTo>
                        <a:lnTo>
                          <a:pt x="484802" y="236996"/>
                        </a:lnTo>
                        <a:cubicBezTo>
                          <a:pt x="508971" y="226219"/>
                          <a:pt x="524619" y="202316"/>
                          <a:pt x="524836" y="175846"/>
                        </a:cubicBezTo>
                        <a:cubicBezTo>
                          <a:pt x="524926" y="174107"/>
                          <a:pt x="524926" y="172350"/>
                          <a:pt x="524836" y="170610"/>
                        </a:cubicBezTo>
                        <a:cubicBezTo>
                          <a:pt x="522978" y="151522"/>
                          <a:pt x="508958" y="132940"/>
                          <a:pt x="480072" y="116387"/>
                        </a:cubicBezTo>
                        <a:lnTo>
                          <a:pt x="480072" y="116387"/>
                        </a:lnTo>
                        <a:cubicBezTo>
                          <a:pt x="451797" y="99832"/>
                          <a:pt x="419589" y="91201"/>
                          <a:pt x="386828" y="91386"/>
                        </a:cubicBezTo>
                        <a:lnTo>
                          <a:pt x="378382" y="91386"/>
                        </a:lnTo>
                        <a:lnTo>
                          <a:pt x="370105" y="91386"/>
                        </a:lnTo>
                        <a:lnTo>
                          <a:pt x="362842" y="91386"/>
                        </a:lnTo>
                        <a:lnTo>
                          <a:pt x="359970" y="91386"/>
                        </a:lnTo>
                        <a:lnTo>
                          <a:pt x="354396" y="91386"/>
                        </a:lnTo>
                        <a:cubicBezTo>
                          <a:pt x="339125" y="93616"/>
                          <a:pt x="324007" y="96775"/>
                          <a:pt x="309125" y="100846"/>
                        </a:cubicBezTo>
                        <a:cubicBezTo>
                          <a:pt x="302030" y="102704"/>
                          <a:pt x="294935" y="104731"/>
                          <a:pt x="288010" y="107096"/>
                        </a:cubicBezTo>
                        <a:cubicBezTo>
                          <a:pt x="278043" y="110136"/>
                          <a:pt x="268077" y="113515"/>
                          <a:pt x="258786" y="116555"/>
                        </a:cubicBezTo>
                        <a:lnTo>
                          <a:pt x="247638" y="120441"/>
                        </a:ln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70" y="138819"/>
                          <a:pt x="167689" y="138464"/>
                          <a:pt x="158954" y="136319"/>
                        </a:cubicBezTo>
                        <a:cubicBezTo>
                          <a:pt x="154581" y="135120"/>
                          <a:pt x="150380" y="133346"/>
                          <a:pt x="146454" y="131083"/>
                        </a:cubicBezTo>
                        <a:cubicBezTo>
                          <a:pt x="130913" y="122130"/>
                          <a:pt x="128549" y="108447"/>
                          <a:pt x="157772" y="91555"/>
                        </a:cubicBezTo>
                        <a:cubicBezTo>
                          <a:pt x="184639" y="74629"/>
                          <a:pt x="217837" y="71149"/>
                          <a:pt x="247638" y="82096"/>
                        </a:cubicBezTo>
                        <a:lnTo>
                          <a:pt x="309801" y="19426"/>
                        </a:lnTo>
                        <a:cubicBezTo>
                          <a:pt x="248107" y="0"/>
                          <a:pt x="181444" y="3716"/>
                          <a:pt x="122299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352" y="74494"/>
                        </a:lnTo>
                        <a:cubicBezTo>
                          <a:pt x="26014" y="93920"/>
                          <a:pt x="12500" y="114191"/>
                          <a:pt x="12838" y="133785"/>
                        </a:cubicBezTo>
                        <a:lnTo>
                          <a:pt x="12838" y="133785"/>
                        </a:lnTo>
                        <a:cubicBezTo>
                          <a:pt x="12838" y="153718"/>
                          <a:pt x="28041" y="172975"/>
                          <a:pt x="58784" y="190712"/>
                        </a:cubicBezTo>
                        <a:cubicBezTo>
                          <a:pt x="126353" y="229901"/>
                          <a:pt x="193921" y="216894"/>
                          <a:pt x="255746" y="196962"/>
                        </a:cubicBezTo>
                        <a:cubicBezTo>
                          <a:pt x="313179" y="178380"/>
                          <a:pt x="354902" y="156421"/>
                          <a:pt x="388011" y="175340"/>
                        </a:cubicBezTo>
                        <a:cubicBezTo>
                          <a:pt x="408619" y="187333"/>
                          <a:pt x="402369" y="201691"/>
                          <a:pt x="379227" y="215036"/>
                        </a:cubicBezTo>
                        <a:cubicBezTo>
                          <a:pt x="348970" y="231793"/>
                          <a:pt x="312745" y="233905"/>
                          <a:pt x="280746" y="220779"/>
                        </a:cubicBezTo>
                        <a:lnTo>
                          <a:pt x="214529" y="286321"/>
                        </a:lnTo>
                        <a:cubicBezTo>
                          <a:pt x="246489" y="298584"/>
                          <a:pt x="280697" y="303872"/>
                          <a:pt x="314868" y="301861"/>
                        </a:cubicBezTo>
                        <a:cubicBezTo>
                          <a:pt x="349379" y="299496"/>
                          <a:pt x="383213" y="291152"/>
                          <a:pt x="414869" y="277199"/>
                        </a:cubicBezTo>
                        <a:lnTo>
                          <a:pt x="466559" y="307267"/>
                        </a:lnTo>
                        <a:lnTo>
                          <a:pt x="536323" y="2668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3" name="Forma Livre: Forma 372">
                    <a:extLst>
                      <a:ext uri="{FF2B5EF4-FFF2-40B4-BE49-F238E27FC236}">
                        <a16:creationId xmlns:a16="http://schemas.microsoft.com/office/drawing/2014/main" id="{2E4794C1-9AC4-7E85-FBC5-91D57F1FC76C}"/>
                      </a:ext>
                    </a:extLst>
                  </p:cNvPr>
                  <p:cNvSpPr/>
                  <p:nvPr/>
                </p:nvSpPr>
                <p:spPr>
                  <a:xfrm>
                    <a:off x="9773828" y="7331034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4" name="Forma Livre: Forma 373">
                    <a:extLst>
                      <a:ext uri="{FF2B5EF4-FFF2-40B4-BE49-F238E27FC236}">
                        <a16:creationId xmlns:a16="http://schemas.microsoft.com/office/drawing/2014/main" id="{038B99FF-8A2D-B70B-A2C9-AD5DA27B3394}"/>
                      </a:ext>
                    </a:extLst>
                  </p:cNvPr>
                  <p:cNvSpPr/>
                  <p:nvPr/>
                </p:nvSpPr>
                <p:spPr>
                  <a:xfrm>
                    <a:off x="9773828" y="7331034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5" name="Forma Livre: Forma 374">
                    <a:extLst>
                      <a:ext uri="{FF2B5EF4-FFF2-40B4-BE49-F238E27FC236}">
                        <a16:creationId xmlns:a16="http://schemas.microsoft.com/office/drawing/2014/main" id="{192B8B64-88E1-AD09-6609-469DA2DDD550}"/>
                      </a:ext>
                    </a:extLst>
                  </p:cNvPr>
                  <p:cNvSpPr/>
                  <p:nvPr/>
                </p:nvSpPr>
                <p:spPr>
                  <a:xfrm>
                    <a:off x="9358452" y="7057045"/>
                    <a:ext cx="122298" cy="40709"/>
                  </a:xfrm>
                  <a:custGeom>
                    <a:avLst/>
                    <a:gdLst>
                      <a:gd name="connsiteX0" fmla="*/ 0 w 122298"/>
                      <a:gd name="connsiteY0" fmla="*/ 40710 h 40709"/>
                      <a:gd name="connsiteX1" fmla="*/ 70440 w 122298"/>
                      <a:gd name="connsiteY1" fmla="*/ 0 h 40709"/>
                      <a:gd name="connsiteX2" fmla="*/ 122299 w 122298"/>
                      <a:gd name="connsiteY2" fmla="*/ 29899 h 40709"/>
                      <a:gd name="connsiteX3" fmla="*/ 70947 w 122298"/>
                      <a:gd name="connsiteY3" fmla="*/ 8277 h 40709"/>
                      <a:gd name="connsiteX4" fmla="*/ 0 w 122298"/>
                      <a:gd name="connsiteY4" fmla="*/ 40710 h 40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98" h="40709">
                        <a:moveTo>
                          <a:pt x="0" y="40710"/>
                        </a:moveTo>
                        <a:lnTo>
                          <a:pt x="70440" y="0"/>
                        </a:lnTo>
                        <a:lnTo>
                          <a:pt x="122299" y="29899"/>
                        </a:lnTo>
                        <a:lnTo>
                          <a:pt x="70947" y="8277"/>
                        </a:lnTo>
                        <a:lnTo>
                          <a:pt x="0" y="4071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6" name="Forma Livre: Forma 375">
                    <a:extLst>
                      <a:ext uri="{FF2B5EF4-FFF2-40B4-BE49-F238E27FC236}">
                        <a16:creationId xmlns:a16="http://schemas.microsoft.com/office/drawing/2014/main" id="{8363B2EB-9EE4-70C8-383E-E9FFDEC9F6B3}"/>
                      </a:ext>
                    </a:extLst>
                  </p:cNvPr>
                  <p:cNvSpPr/>
                  <p:nvPr/>
                </p:nvSpPr>
                <p:spPr>
                  <a:xfrm>
                    <a:off x="9516224" y="7076471"/>
                    <a:ext cx="152028" cy="72129"/>
                  </a:xfrm>
                  <a:custGeom>
                    <a:avLst/>
                    <a:gdLst>
                      <a:gd name="connsiteX0" fmla="*/ 0 w 152028"/>
                      <a:gd name="connsiteY0" fmla="*/ 72129 h 72129"/>
                      <a:gd name="connsiteX1" fmla="*/ 89866 w 152028"/>
                      <a:gd name="connsiteY1" fmla="*/ 62670 h 72129"/>
                      <a:gd name="connsiteX2" fmla="*/ 152029 w 152028"/>
                      <a:gd name="connsiteY2" fmla="*/ 0 h 72129"/>
                      <a:gd name="connsiteX3" fmla="*/ 89866 w 152028"/>
                      <a:gd name="connsiteY3" fmla="*/ 56251 h 72129"/>
                      <a:gd name="connsiteX4" fmla="*/ 0 w 152028"/>
                      <a:gd name="connsiteY4" fmla="*/ 72129 h 72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28" h="72129">
                        <a:moveTo>
                          <a:pt x="0" y="72129"/>
                        </a:moveTo>
                        <a:cubicBezTo>
                          <a:pt x="26867" y="55203"/>
                          <a:pt x="60065" y="51724"/>
                          <a:pt x="89866" y="62670"/>
                        </a:cubicBezTo>
                        <a:lnTo>
                          <a:pt x="152029" y="0"/>
                        </a:lnTo>
                        <a:lnTo>
                          <a:pt x="89866" y="56251"/>
                        </a:lnTo>
                        <a:cubicBezTo>
                          <a:pt x="59176" y="45693"/>
                          <a:pt x="25211" y="51690"/>
                          <a:pt x="0" y="72129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7" name="Forma Livre: Forma 376">
                    <a:extLst>
                      <a:ext uri="{FF2B5EF4-FFF2-40B4-BE49-F238E27FC236}">
                        <a16:creationId xmlns:a16="http://schemas.microsoft.com/office/drawing/2014/main" id="{23072AA4-4F55-4C51-4BAB-FB531C184A51}"/>
                      </a:ext>
                    </a:extLst>
                  </p:cNvPr>
                  <p:cNvSpPr/>
                  <p:nvPr/>
                </p:nvSpPr>
                <p:spPr>
                  <a:xfrm>
                    <a:off x="9573488" y="7274446"/>
                    <a:ext cx="100338" cy="81498"/>
                  </a:xfrm>
                  <a:custGeom>
                    <a:avLst/>
                    <a:gdLst>
                      <a:gd name="connsiteX0" fmla="*/ 0 w 100338"/>
                      <a:gd name="connsiteY0" fmla="*/ 65541 h 81498"/>
                      <a:gd name="connsiteX1" fmla="*/ 100339 w 100338"/>
                      <a:gd name="connsiteY1" fmla="*/ 81082 h 81498"/>
                      <a:gd name="connsiteX2" fmla="*/ 10473 w 100338"/>
                      <a:gd name="connsiteY2" fmla="*/ 63008 h 81498"/>
                      <a:gd name="connsiteX3" fmla="*/ 66217 w 100338"/>
                      <a:gd name="connsiteY3" fmla="*/ 0 h 8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0338" h="81498">
                        <a:moveTo>
                          <a:pt x="0" y="65541"/>
                        </a:moveTo>
                        <a:cubicBezTo>
                          <a:pt x="31960" y="77805"/>
                          <a:pt x="66168" y="83092"/>
                          <a:pt x="100339" y="81082"/>
                        </a:cubicBezTo>
                        <a:cubicBezTo>
                          <a:pt x="69465" y="81251"/>
                          <a:pt x="38882" y="75102"/>
                          <a:pt x="10473" y="63008"/>
                        </a:cubicBezTo>
                        <a:lnTo>
                          <a:pt x="66217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8" name="Forma Livre: Forma 377">
                    <a:extLst>
                      <a:ext uri="{FF2B5EF4-FFF2-40B4-BE49-F238E27FC236}">
                        <a16:creationId xmlns:a16="http://schemas.microsoft.com/office/drawing/2014/main" id="{84769102-FF77-89A1-BE79-F4E663E0FC99}"/>
                      </a:ext>
                    </a:extLst>
                  </p:cNvPr>
                  <p:cNvSpPr/>
                  <p:nvPr/>
                </p:nvSpPr>
                <p:spPr>
                  <a:xfrm>
                    <a:off x="9773828" y="7320731"/>
                    <a:ext cx="121453" cy="40202"/>
                  </a:xfrm>
                  <a:custGeom>
                    <a:avLst/>
                    <a:gdLst>
                      <a:gd name="connsiteX0" fmla="*/ 0 w 121453"/>
                      <a:gd name="connsiteY0" fmla="*/ 10304 h 40202"/>
                      <a:gd name="connsiteX1" fmla="*/ 51690 w 121453"/>
                      <a:gd name="connsiteY1" fmla="*/ 33615 h 40202"/>
                      <a:gd name="connsiteX2" fmla="*/ 121454 w 121453"/>
                      <a:gd name="connsiteY2" fmla="*/ 0 h 40202"/>
                      <a:gd name="connsiteX3" fmla="*/ 51690 w 121453"/>
                      <a:gd name="connsiteY3" fmla="*/ 40203 h 40202"/>
                      <a:gd name="connsiteX4" fmla="*/ 0 w 121453"/>
                      <a:gd name="connsiteY4" fmla="*/ 10304 h 40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53" h="40202">
                        <a:moveTo>
                          <a:pt x="0" y="10304"/>
                        </a:moveTo>
                        <a:lnTo>
                          <a:pt x="51690" y="33615"/>
                        </a:lnTo>
                        <a:lnTo>
                          <a:pt x="121454" y="0"/>
                        </a:lnTo>
                        <a:lnTo>
                          <a:pt x="51690" y="40203"/>
                        </a:lnTo>
                        <a:lnTo>
                          <a:pt x="0" y="10304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79" name="Forma Livre: Forma 378">
                    <a:extLst>
                      <a:ext uri="{FF2B5EF4-FFF2-40B4-BE49-F238E27FC236}">
                        <a16:creationId xmlns:a16="http://schemas.microsoft.com/office/drawing/2014/main" id="{E43EECA7-3C56-1FA1-A67F-EDAF6AFB322F}"/>
                      </a:ext>
                    </a:extLst>
                  </p:cNvPr>
                  <p:cNvSpPr/>
                  <p:nvPr/>
                </p:nvSpPr>
                <p:spPr>
                  <a:xfrm>
                    <a:off x="8964191" y="6861266"/>
                    <a:ext cx="662844" cy="370105"/>
                  </a:xfrm>
                  <a:custGeom>
                    <a:avLst/>
                    <a:gdLst>
                      <a:gd name="connsiteX0" fmla="*/ 193245 w 662844"/>
                      <a:gd name="connsiteY0" fmla="*/ 122467 h 370105"/>
                      <a:gd name="connsiteX1" fmla="*/ 662845 w 662844"/>
                      <a:gd name="connsiteY1" fmla="*/ 0 h 370105"/>
                      <a:gd name="connsiteX2" fmla="*/ 188009 w 662844"/>
                      <a:gd name="connsiteY2" fmla="*/ 113177 h 370105"/>
                      <a:gd name="connsiteX3" fmla="*/ 0 w 662844"/>
                      <a:gd name="connsiteY3" fmla="*/ 370105 h 370105"/>
                      <a:gd name="connsiteX4" fmla="*/ 193245 w 662844"/>
                      <a:gd name="connsiteY4" fmla="*/ 122467 h 37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44" h="370105">
                        <a:moveTo>
                          <a:pt x="193245" y="122467"/>
                        </a:moveTo>
                        <a:cubicBezTo>
                          <a:pt x="376693" y="11149"/>
                          <a:pt x="6628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279"/>
                          <a:pt x="0" y="274327"/>
                          <a:pt x="0" y="370105"/>
                        </a:cubicBezTo>
                        <a:cubicBezTo>
                          <a:pt x="0" y="370105"/>
                          <a:pt x="6588" y="235982"/>
                          <a:pt x="193245" y="12246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0" name="Forma Livre: Forma 379">
                    <a:extLst>
                      <a:ext uri="{FF2B5EF4-FFF2-40B4-BE49-F238E27FC236}">
                        <a16:creationId xmlns:a16="http://schemas.microsoft.com/office/drawing/2014/main" id="{02681745-B1E5-D1C4-892D-1291FC1A9A5C}"/>
                      </a:ext>
                    </a:extLst>
                  </p:cNvPr>
                  <p:cNvSpPr/>
                  <p:nvPr/>
                </p:nvSpPr>
                <p:spPr>
                  <a:xfrm>
                    <a:off x="9573488" y="7186945"/>
                    <a:ext cx="746505" cy="444424"/>
                  </a:xfrm>
                  <a:custGeom>
                    <a:avLst/>
                    <a:gdLst>
                      <a:gd name="connsiteX0" fmla="*/ 0 w 746505"/>
                      <a:gd name="connsiteY0" fmla="*/ 443248 h 444424"/>
                      <a:gd name="connsiteX1" fmla="*/ 543587 w 746505"/>
                      <a:gd name="connsiteY1" fmla="*/ 327199 h 444424"/>
                      <a:gd name="connsiteX2" fmla="*/ 742237 w 746505"/>
                      <a:gd name="connsiteY2" fmla="*/ 0 h 444424"/>
                      <a:gd name="connsiteX3" fmla="*/ 531762 w 746505"/>
                      <a:gd name="connsiteY3" fmla="*/ 320105 h 444424"/>
                      <a:gd name="connsiteX4" fmla="*/ 0 w 746505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505" h="444424">
                        <a:moveTo>
                          <a:pt x="0" y="443248"/>
                        </a:moveTo>
                        <a:cubicBezTo>
                          <a:pt x="194765" y="451863"/>
                          <a:pt x="394599" y="413180"/>
                          <a:pt x="543587" y="327199"/>
                        </a:cubicBezTo>
                        <a:cubicBezTo>
                          <a:pt x="698487" y="237840"/>
                          <a:pt x="764704" y="116555"/>
                          <a:pt x="742237" y="0"/>
                        </a:cubicBezTo>
                        <a:cubicBezTo>
                          <a:pt x="742237" y="0"/>
                          <a:pt x="771123" y="190036"/>
                          <a:pt x="531762" y="320105"/>
                        </a:cubicBezTo>
                        <a:cubicBezTo>
                          <a:pt x="292402" y="45017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1" name="Forma Livre: Forma 380">
                    <a:extLst>
                      <a:ext uri="{FF2B5EF4-FFF2-40B4-BE49-F238E27FC236}">
                        <a16:creationId xmlns:a16="http://schemas.microsoft.com/office/drawing/2014/main" id="{B1D61166-D8E3-B5FF-0454-9E5136C4CC96}"/>
                      </a:ext>
                    </a:extLst>
                  </p:cNvPr>
                  <p:cNvSpPr/>
                  <p:nvPr/>
                </p:nvSpPr>
                <p:spPr>
                  <a:xfrm>
                    <a:off x="9033279" y="6762490"/>
                    <a:ext cx="1385149" cy="799417"/>
                  </a:xfrm>
                  <a:custGeom>
                    <a:avLst/>
                    <a:gdLst>
                      <a:gd name="connsiteX0" fmla="*/ 1348494 w 1385149"/>
                      <a:gd name="connsiteY0" fmla="*/ 270400 h 799417"/>
                      <a:gd name="connsiteX1" fmla="*/ 1182951 w 1385149"/>
                      <a:gd name="connsiteY1" fmla="*/ 117189 h 799417"/>
                      <a:gd name="connsiteX2" fmla="*/ 203212 w 1385149"/>
                      <a:gd name="connsiteY2" fmla="*/ 117189 h 799417"/>
                      <a:gd name="connsiteX3" fmla="*/ 37669 w 1385149"/>
                      <a:gd name="connsiteY3" fmla="*/ 270400 h 799417"/>
                      <a:gd name="connsiteX4" fmla="*/ 0 w 1385149"/>
                      <a:gd name="connsiteY4" fmla="*/ 270400 h 799417"/>
                      <a:gd name="connsiteX5" fmla="*/ 0 w 1385149"/>
                      <a:gd name="connsiteY5" fmla="*/ 411955 h 799417"/>
                      <a:gd name="connsiteX6" fmla="*/ 0 w 1385149"/>
                      <a:gd name="connsiteY6" fmla="*/ 411955 h 799417"/>
                      <a:gd name="connsiteX7" fmla="*/ 202705 w 1385149"/>
                      <a:gd name="connsiteY7" fmla="*/ 682228 h 799417"/>
                      <a:gd name="connsiteX8" fmla="*/ 1182445 w 1385149"/>
                      <a:gd name="connsiteY8" fmla="*/ 682228 h 799417"/>
                      <a:gd name="connsiteX9" fmla="*/ 1385149 w 1385149"/>
                      <a:gd name="connsiteY9" fmla="*/ 411955 h 799417"/>
                      <a:gd name="connsiteX10" fmla="*/ 1385149 w 1385149"/>
                      <a:gd name="connsiteY10" fmla="*/ 411955 h 799417"/>
                      <a:gd name="connsiteX11" fmla="*/ 1385149 w 1385149"/>
                      <a:gd name="connsiteY11" fmla="*/ 270400 h 799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417">
                        <a:moveTo>
                          <a:pt x="1348494" y="270400"/>
                        </a:moveTo>
                        <a:cubicBezTo>
                          <a:pt x="1307243" y="206075"/>
                          <a:pt x="1250266" y="153338"/>
                          <a:pt x="1182951" y="117189"/>
                        </a:cubicBezTo>
                        <a:cubicBezTo>
                          <a:pt x="912678" y="-39063"/>
                          <a:pt x="473485" y="-39063"/>
                          <a:pt x="203212" y="117189"/>
                        </a:cubicBezTo>
                        <a:cubicBezTo>
                          <a:pt x="135893" y="153338"/>
                          <a:pt x="78915" y="206075"/>
                          <a:pt x="37669" y="270400"/>
                        </a:cubicBezTo>
                        <a:lnTo>
                          <a:pt x="0" y="270400"/>
                        </a:lnTo>
                        <a:lnTo>
                          <a:pt x="0" y="411955"/>
                        </a:lnTo>
                        <a:lnTo>
                          <a:pt x="0" y="411955"/>
                        </a:lnTo>
                        <a:cubicBezTo>
                          <a:pt x="5068" y="510436"/>
                          <a:pt x="72467" y="607903"/>
                          <a:pt x="202705" y="682228"/>
                        </a:cubicBezTo>
                        <a:cubicBezTo>
                          <a:pt x="472978" y="838480"/>
                          <a:pt x="912171" y="838480"/>
                          <a:pt x="1182445" y="682228"/>
                        </a:cubicBezTo>
                        <a:cubicBezTo>
                          <a:pt x="1312513" y="607059"/>
                          <a:pt x="1380420" y="509592"/>
                          <a:pt x="1385149" y="411955"/>
                        </a:cubicBezTo>
                        <a:lnTo>
                          <a:pt x="1385149" y="411955"/>
                        </a:lnTo>
                        <a:lnTo>
                          <a:pt x="1385149" y="27040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2" name="Forma Livre: Forma 381">
                    <a:extLst>
                      <a:ext uri="{FF2B5EF4-FFF2-40B4-BE49-F238E27FC236}">
                        <a16:creationId xmlns:a16="http://schemas.microsoft.com/office/drawing/2014/main" id="{46893356-F2E5-247A-9917-E0FDF1D67125}"/>
                      </a:ext>
                    </a:extLst>
                  </p:cNvPr>
                  <p:cNvSpPr/>
                  <p:nvPr/>
                </p:nvSpPr>
                <p:spPr>
                  <a:xfrm>
                    <a:off x="9033279" y="6762490"/>
                    <a:ext cx="1385149" cy="799417"/>
                  </a:xfrm>
                  <a:custGeom>
                    <a:avLst/>
                    <a:gdLst>
                      <a:gd name="connsiteX0" fmla="*/ 1348494 w 1385149"/>
                      <a:gd name="connsiteY0" fmla="*/ 270400 h 799417"/>
                      <a:gd name="connsiteX1" fmla="*/ 1182951 w 1385149"/>
                      <a:gd name="connsiteY1" fmla="*/ 117189 h 799417"/>
                      <a:gd name="connsiteX2" fmla="*/ 203212 w 1385149"/>
                      <a:gd name="connsiteY2" fmla="*/ 117189 h 799417"/>
                      <a:gd name="connsiteX3" fmla="*/ 37669 w 1385149"/>
                      <a:gd name="connsiteY3" fmla="*/ 270400 h 799417"/>
                      <a:gd name="connsiteX4" fmla="*/ 0 w 1385149"/>
                      <a:gd name="connsiteY4" fmla="*/ 270400 h 799417"/>
                      <a:gd name="connsiteX5" fmla="*/ 0 w 1385149"/>
                      <a:gd name="connsiteY5" fmla="*/ 411955 h 799417"/>
                      <a:gd name="connsiteX6" fmla="*/ 0 w 1385149"/>
                      <a:gd name="connsiteY6" fmla="*/ 411955 h 799417"/>
                      <a:gd name="connsiteX7" fmla="*/ 202705 w 1385149"/>
                      <a:gd name="connsiteY7" fmla="*/ 682228 h 799417"/>
                      <a:gd name="connsiteX8" fmla="*/ 1182445 w 1385149"/>
                      <a:gd name="connsiteY8" fmla="*/ 682228 h 799417"/>
                      <a:gd name="connsiteX9" fmla="*/ 1385149 w 1385149"/>
                      <a:gd name="connsiteY9" fmla="*/ 411955 h 799417"/>
                      <a:gd name="connsiteX10" fmla="*/ 1385149 w 1385149"/>
                      <a:gd name="connsiteY10" fmla="*/ 411955 h 799417"/>
                      <a:gd name="connsiteX11" fmla="*/ 1385149 w 1385149"/>
                      <a:gd name="connsiteY11" fmla="*/ 270400 h 799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417">
                        <a:moveTo>
                          <a:pt x="1348494" y="270400"/>
                        </a:moveTo>
                        <a:cubicBezTo>
                          <a:pt x="1307243" y="206075"/>
                          <a:pt x="1250266" y="153338"/>
                          <a:pt x="1182951" y="117189"/>
                        </a:cubicBezTo>
                        <a:cubicBezTo>
                          <a:pt x="912678" y="-39063"/>
                          <a:pt x="473485" y="-39063"/>
                          <a:pt x="203212" y="117189"/>
                        </a:cubicBezTo>
                        <a:cubicBezTo>
                          <a:pt x="135893" y="153338"/>
                          <a:pt x="78915" y="206075"/>
                          <a:pt x="37669" y="270400"/>
                        </a:cubicBezTo>
                        <a:lnTo>
                          <a:pt x="0" y="270400"/>
                        </a:lnTo>
                        <a:lnTo>
                          <a:pt x="0" y="411955"/>
                        </a:lnTo>
                        <a:lnTo>
                          <a:pt x="0" y="411955"/>
                        </a:lnTo>
                        <a:cubicBezTo>
                          <a:pt x="5068" y="510436"/>
                          <a:pt x="72467" y="607903"/>
                          <a:pt x="202705" y="682228"/>
                        </a:cubicBezTo>
                        <a:cubicBezTo>
                          <a:pt x="472978" y="838480"/>
                          <a:pt x="912171" y="838480"/>
                          <a:pt x="1182445" y="682228"/>
                        </a:cubicBezTo>
                        <a:cubicBezTo>
                          <a:pt x="1312513" y="607059"/>
                          <a:pt x="1380420" y="509592"/>
                          <a:pt x="1385149" y="411955"/>
                        </a:cubicBezTo>
                        <a:lnTo>
                          <a:pt x="1385149" y="411955"/>
                        </a:lnTo>
                        <a:lnTo>
                          <a:pt x="1385149" y="270400"/>
                        </a:ln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3" name="Forma Livre: Forma 382">
                    <a:extLst>
                      <a:ext uri="{FF2B5EF4-FFF2-40B4-BE49-F238E27FC236}">
                        <a16:creationId xmlns:a16="http://schemas.microsoft.com/office/drawing/2014/main" id="{F20FE7ED-7472-45FD-8084-33D630E3693A}"/>
                      </a:ext>
                    </a:extLst>
                  </p:cNvPr>
                  <p:cNvSpPr/>
                  <p:nvPr/>
                </p:nvSpPr>
                <p:spPr>
                  <a:xfrm>
                    <a:off x="9033279" y="6762617"/>
                    <a:ext cx="692912" cy="799332"/>
                  </a:xfrm>
                  <a:custGeom>
                    <a:avLst/>
                    <a:gdLst>
                      <a:gd name="connsiteX0" fmla="*/ 692912 w 692912"/>
                      <a:gd name="connsiteY0" fmla="*/ 0 h 799332"/>
                      <a:gd name="connsiteX1" fmla="*/ 203043 w 692912"/>
                      <a:gd name="connsiteY1" fmla="*/ 117062 h 799332"/>
                      <a:gd name="connsiteX2" fmla="*/ 37500 w 692912"/>
                      <a:gd name="connsiteY2" fmla="*/ 270273 h 799332"/>
                      <a:gd name="connsiteX3" fmla="*/ 0 w 692912"/>
                      <a:gd name="connsiteY3" fmla="*/ 270273 h 799332"/>
                      <a:gd name="connsiteX4" fmla="*/ 0 w 692912"/>
                      <a:gd name="connsiteY4" fmla="*/ 411829 h 799332"/>
                      <a:gd name="connsiteX5" fmla="*/ 0 w 692912"/>
                      <a:gd name="connsiteY5" fmla="*/ 411829 h 799332"/>
                      <a:gd name="connsiteX6" fmla="*/ 202705 w 692912"/>
                      <a:gd name="connsiteY6" fmla="*/ 682102 h 799332"/>
                      <a:gd name="connsiteX7" fmla="*/ 692575 w 692912"/>
                      <a:gd name="connsiteY7" fmla="*/ 799333 h 799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2912" h="799332">
                        <a:moveTo>
                          <a:pt x="692912" y="0"/>
                        </a:moveTo>
                        <a:cubicBezTo>
                          <a:pt x="515546" y="0"/>
                          <a:pt x="338179" y="39021"/>
                          <a:pt x="203043" y="117062"/>
                        </a:cubicBezTo>
                        <a:cubicBezTo>
                          <a:pt x="135724" y="153211"/>
                          <a:pt x="78746" y="205948"/>
                          <a:pt x="37500" y="270273"/>
                        </a:cubicBezTo>
                        <a:lnTo>
                          <a:pt x="0" y="270273"/>
                        </a:lnTo>
                        <a:lnTo>
                          <a:pt x="0" y="411829"/>
                        </a:lnTo>
                        <a:lnTo>
                          <a:pt x="0" y="411829"/>
                        </a:lnTo>
                        <a:cubicBezTo>
                          <a:pt x="5068" y="510309"/>
                          <a:pt x="72467" y="607776"/>
                          <a:pt x="202705" y="682102"/>
                        </a:cubicBezTo>
                        <a:cubicBezTo>
                          <a:pt x="337841" y="760311"/>
                          <a:pt x="515377" y="799333"/>
                          <a:pt x="692575" y="799333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13000"/>
                    </a:scheme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4" name="Forma Livre: Forma 383">
                    <a:extLst>
                      <a:ext uri="{FF2B5EF4-FFF2-40B4-BE49-F238E27FC236}">
                        <a16:creationId xmlns:a16="http://schemas.microsoft.com/office/drawing/2014/main" id="{60FC9338-9AF5-C396-EE90-8AB6B0652FB8}"/>
                      </a:ext>
                    </a:extLst>
                  </p:cNvPr>
                  <p:cNvSpPr/>
                  <p:nvPr/>
                </p:nvSpPr>
                <p:spPr>
                  <a:xfrm>
                    <a:off x="9033279" y="6827482"/>
                    <a:ext cx="314361" cy="669432"/>
                  </a:xfrm>
                  <a:custGeom>
                    <a:avLst/>
                    <a:gdLst>
                      <a:gd name="connsiteX0" fmla="*/ 314361 w 314361"/>
                      <a:gd name="connsiteY0" fmla="*/ 0 h 669432"/>
                      <a:gd name="connsiteX1" fmla="*/ 202874 w 314361"/>
                      <a:gd name="connsiteY1" fmla="*/ 52196 h 669432"/>
                      <a:gd name="connsiteX2" fmla="*/ 37331 w 314361"/>
                      <a:gd name="connsiteY2" fmla="*/ 205408 h 669432"/>
                      <a:gd name="connsiteX3" fmla="*/ 0 w 314361"/>
                      <a:gd name="connsiteY3" fmla="*/ 205408 h 669432"/>
                      <a:gd name="connsiteX4" fmla="*/ 0 w 314361"/>
                      <a:gd name="connsiteY4" fmla="*/ 346963 h 669432"/>
                      <a:gd name="connsiteX5" fmla="*/ 0 w 314361"/>
                      <a:gd name="connsiteY5" fmla="*/ 346963 h 669432"/>
                      <a:gd name="connsiteX6" fmla="*/ 202705 w 314361"/>
                      <a:gd name="connsiteY6" fmla="*/ 617236 h 669432"/>
                      <a:gd name="connsiteX7" fmla="*/ 314192 w 314361"/>
                      <a:gd name="connsiteY7" fmla="*/ 669433 h 66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61" h="669432">
                        <a:moveTo>
                          <a:pt x="314361" y="0"/>
                        </a:moveTo>
                        <a:cubicBezTo>
                          <a:pt x="275861" y="14392"/>
                          <a:pt x="238578" y="31842"/>
                          <a:pt x="202874" y="52196"/>
                        </a:cubicBezTo>
                        <a:cubicBezTo>
                          <a:pt x="135555" y="88346"/>
                          <a:pt x="78577" y="141082"/>
                          <a:pt x="37331" y="205408"/>
                        </a:cubicBezTo>
                        <a:lnTo>
                          <a:pt x="0" y="205408"/>
                        </a:lnTo>
                        <a:lnTo>
                          <a:pt x="0" y="346963"/>
                        </a:lnTo>
                        <a:lnTo>
                          <a:pt x="0" y="346963"/>
                        </a:lnTo>
                        <a:cubicBezTo>
                          <a:pt x="5068" y="445444"/>
                          <a:pt x="72467" y="542911"/>
                          <a:pt x="202705" y="617236"/>
                        </a:cubicBezTo>
                        <a:cubicBezTo>
                          <a:pt x="238410" y="637591"/>
                          <a:pt x="275692" y="655057"/>
                          <a:pt x="314192" y="669433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5" name="Forma Livre: Forma 384">
                    <a:extLst>
                      <a:ext uri="{FF2B5EF4-FFF2-40B4-BE49-F238E27FC236}">
                        <a16:creationId xmlns:a16="http://schemas.microsoft.com/office/drawing/2014/main" id="{9FF9DE5D-F7A6-C943-B290-FDABC6D886D6}"/>
                      </a:ext>
                    </a:extLst>
                  </p:cNvPr>
                  <p:cNvSpPr/>
                  <p:nvPr/>
                </p:nvSpPr>
                <p:spPr>
                  <a:xfrm>
                    <a:off x="10104574" y="6827482"/>
                    <a:ext cx="314530" cy="669432"/>
                  </a:xfrm>
                  <a:custGeom>
                    <a:avLst/>
                    <a:gdLst>
                      <a:gd name="connsiteX0" fmla="*/ 0 w 314530"/>
                      <a:gd name="connsiteY0" fmla="*/ 0 h 669432"/>
                      <a:gd name="connsiteX1" fmla="*/ 111657 w 314530"/>
                      <a:gd name="connsiteY1" fmla="*/ 52196 h 669432"/>
                      <a:gd name="connsiteX2" fmla="*/ 277199 w 314530"/>
                      <a:gd name="connsiteY2" fmla="*/ 205408 h 669432"/>
                      <a:gd name="connsiteX3" fmla="*/ 314530 w 314530"/>
                      <a:gd name="connsiteY3" fmla="*/ 205408 h 669432"/>
                      <a:gd name="connsiteX4" fmla="*/ 314530 w 314530"/>
                      <a:gd name="connsiteY4" fmla="*/ 346963 h 669432"/>
                      <a:gd name="connsiteX5" fmla="*/ 314530 w 314530"/>
                      <a:gd name="connsiteY5" fmla="*/ 346963 h 669432"/>
                      <a:gd name="connsiteX6" fmla="*/ 111826 w 314530"/>
                      <a:gd name="connsiteY6" fmla="*/ 617236 h 669432"/>
                      <a:gd name="connsiteX7" fmla="*/ 169 w 314530"/>
                      <a:gd name="connsiteY7" fmla="*/ 669433 h 669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69432">
                        <a:moveTo>
                          <a:pt x="0" y="0"/>
                        </a:moveTo>
                        <a:cubicBezTo>
                          <a:pt x="38565" y="14341"/>
                          <a:pt x="75913" y="31808"/>
                          <a:pt x="111657" y="52196"/>
                        </a:cubicBezTo>
                        <a:cubicBezTo>
                          <a:pt x="178971" y="88346"/>
                          <a:pt x="235948" y="141082"/>
                          <a:pt x="277199" y="205408"/>
                        </a:cubicBezTo>
                        <a:lnTo>
                          <a:pt x="314530" y="205408"/>
                        </a:lnTo>
                        <a:lnTo>
                          <a:pt x="314530" y="346963"/>
                        </a:lnTo>
                        <a:lnTo>
                          <a:pt x="314530" y="346963"/>
                        </a:lnTo>
                        <a:cubicBezTo>
                          <a:pt x="309632" y="445444"/>
                          <a:pt x="241726" y="542911"/>
                          <a:pt x="111826" y="617236"/>
                        </a:cubicBezTo>
                        <a:cubicBezTo>
                          <a:pt x="76116" y="637692"/>
                          <a:pt x="38767" y="655159"/>
                          <a:pt x="169" y="669433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6" name="Forma Livre: Forma 385">
                    <a:extLst>
                      <a:ext uri="{FF2B5EF4-FFF2-40B4-BE49-F238E27FC236}">
                        <a16:creationId xmlns:a16="http://schemas.microsoft.com/office/drawing/2014/main" id="{098215DD-8E99-66E8-4F34-45039E24BD40}"/>
                      </a:ext>
                    </a:extLst>
                  </p:cNvPr>
                  <p:cNvSpPr/>
                  <p:nvPr/>
                </p:nvSpPr>
                <p:spPr>
                  <a:xfrm>
                    <a:off x="9033786" y="6632759"/>
                    <a:ext cx="1385275" cy="800261"/>
                  </a:xfrm>
                  <a:custGeom>
                    <a:avLst/>
                    <a:gdLst>
                      <a:gd name="connsiteX0" fmla="*/ 1182445 w 1385275"/>
                      <a:gd name="connsiteY0" fmla="*/ 117189 h 800261"/>
                      <a:gd name="connsiteX1" fmla="*/ 202705 w 1385275"/>
                      <a:gd name="connsiteY1" fmla="*/ 117189 h 800261"/>
                      <a:gd name="connsiteX2" fmla="*/ 202705 w 1385275"/>
                      <a:gd name="connsiteY2" fmla="*/ 683073 h 800261"/>
                      <a:gd name="connsiteX3" fmla="*/ 1182445 w 1385275"/>
                      <a:gd name="connsiteY3" fmla="*/ 683073 h 800261"/>
                      <a:gd name="connsiteX4" fmla="*/ 1182445 w 1385275"/>
                      <a:gd name="connsiteY4" fmla="*/ 117189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261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821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452718" y="526821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7" name="Forma Livre: Forma 386">
                    <a:extLst>
                      <a:ext uri="{FF2B5EF4-FFF2-40B4-BE49-F238E27FC236}">
                        <a16:creationId xmlns:a16="http://schemas.microsoft.com/office/drawing/2014/main" id="{4B21CABB-DD71-F129-4245-B58AD981EB4E}"/>
                      </a:ext>
                    </a:extLst>
                  </p:cNvPr>
                  <p:cNvSpPr/>
                  <p:nvPr/>
                </p:nvSpPr>
                <p:spPr>
                  <a:xfrm>
                    <a:off x="9033786" y="6632759"/>
                    <a:ext cx="1385275" cy="800261"/>
                  </a:xfrm>
                  <a:custGeom>
                    <a:avLst/>
                    <a:gdLst>
                      <a:gd name="connsiteX0" fmla="*/ 1182445 w 1385275"/>
                      <a:gd name="connsiteY0" fmla="*/ 117189 h 800261"/>
                      <a:gd name="connsiteX1" fmla="*/ 202705 w 1385275"/>
                      <a:gd name="connsiteY1" fmla="*/ 117189 h 800261"/>
                      <a:gd name="connsiteX2" fmla="*/ 202705 w 1385275"/>
                      <a:gd name="connsiteY2" fmla="*/ 683073 h 800261"/>
                      <a:gd name="connsiteX3" fmla="*/ 1182445 w 1385275"/>
                      <a:gd name="connsiteY3" fmla="*/ 683073 h 800261"/>
                      <a:gd name="connsiteX4" fmla="*/ 1182445 w 1385275"/>
                      <a:gd name="connsiteY4" fmla="*/ 117189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261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821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452718" y="526821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8" name="Forma Livre: Forma 387">
                    <a:extLst>
                      <a:ext uri="{FF2B5EF4-FFF2-40B4-BE49-F238E27FC236}">
                        <a16:creationId xmlns:a16="http://schemas.microsoft.com/office/drawing/2014/main" id="{7B460BD5-01D2-310D-1670-6B111CFE5ED3}"/>
                      </a:ext>
                    </a:extLst>
                  </p:cNvPr>
                  <p:cNvSpPr/>
                  <p:nvPr/>
                </p:nvSpPr>
                <p:spPr>
                  <a:xfrm>
                    <a:off x="9266390" y="6785928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802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6962 h 493923"/>
                      <a:gd name="connsiteX4" fmla="*/ 140711 w 919435"/>
                      <a:gd name="connsiteY4" fmla="*/ 426356 h 493923"/>
                      <a:gd name="connsiteX5" fmla="*/ 459802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6962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250" y="23649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156"/>
                          <a:pt x="140711" y="67568"/>
                        </a:cubicBezTo>
                        <a:cubicBezTo>
                          <a:pt x="50001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902"/>
                          <a:pt x="140711" y="426356"/>
                        </a:cubicBezTo>
                        <a:cubicBezTo>
                          <a:pt x="226354" y="470275"/>
                          <a:pt x="339699" y="493924"/>
                          <a:pt x="459802" y="493924"/>
                        </a:cubicBezTo>
                        <a:cubicBezTo>
                          <a:pt x="579905" y="493924"/>
                          <a:pt x="693250" y="469599"/>
                          <a:pt x="778893" y="426356"/>
                        </a:cubicBezTo>
                        <a:cubicBezTo>
                          <a:pt x="869603" y="379902"/>
                          <a:pt x="919435" y="316219"/>
                          <a:pt x="919435" y="246962"/>
                        </a:cubicBezTo>
                        <a:cubicBezTo>
                          <a:pt x="919435" y="177704"/>
                          <a:pt x="869603" y="114021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89" name="Forma Livre: Forma 388">
                    <a:extLst>
                      <a:ext uri="{FF2B5EF4-FFF2-40B4-BE49-F238E27FC236}">
                        <a16:creationId xmlns:a16="http://schemas.microsoft.com/office/drawing/2014/main" id="{93389A29-8B51-6714-2414-AD43322EA070}"/>
                      </a:ext>
                    </a:extLst>
                  </p:cNvPr>
                  <p:cNvSpPr/>
                  <p:nvPr/>
                </p:nvSpPr>
                <p:spPr>
                  <a:xfrm>
                    <a:off x="9266390" y="6785928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802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6962 h 493923"/>
                      <a:gd name="connsiteX4" fmla="*/ 140711 w 919435"/>
                      <a:gd name="connsiteY4" fmla="*/ 426356 h 493923"/>
                      <a:gd name="connsiteX5" fmla="*/ 459802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6962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250" y="23649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156"/>
                          <a:pt x="140711" y="67568"/>
                        </a:cubicBezTo>
                        <a:cubicBezTo>
                          <a:pt x="50001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902"/>
                          <a:pt x="140711" y="426356"/>
                        </a:cubicBezTo>
                        <a:cubicBezTo>
                          <a:pt x="226354" y="470275"/>
                          <a:pt x="339699" y="493924"/>
                          <a:pt x="459802" y="493924"/>
                        </a:cubicBezTo>
                        <a:cubicBezTo>
                          <a:pt x="579905" y="493924"/>
                          <a:pt x="693250" y="469599"/>
                          <a:pt x="778893" y="426356"/>
                        </a:cubicBezTo>
                        <a:cubicBezTo>
                          <a:pt x="869603" y="379902"/>
                          <a:pt x="919435" y="316219"/>
                          <a:pt x="919435" y="246962"/>
                        </a:cubicBezTo>
                        <a:cubicBezTo>
                          <a:pt x="919435" y="177704"/>
                          <a:pt x="869603" y="114021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0" name="Forma Livre: Forma 389">
                    <a:extLst>
                      <a:ext uri="{FF2B5EF4-FFF2-40B4-BE49-F238E27FC236}">
                        <a16:creationId xmlns:a16="http://schemas.microsoft.com/office/drawing/2014/main" id="{59ACEE11-620F-50F7-9090-3FBB3B25C2DB}"/>
                      </a:ext>
                    </a:extLst>
                  </p:cNvPr>
                  <p:cNvSpPr/>
                  <p:nvPr/>
                </p:nvSpPr>
                <p:spPr>
                  <a:xfrm>
                    <a:off x="9063347" y="6662954"/>
                    <a:ext cx="1325689" cy="739872"/>
                  </a:xfrm>
                  <a:custGeom>
                    <a:avLst/>
                    <a:gdLst>
                      <a:gd name="connsiteX0" fmla="*/ 1137850 w 1325689"/>
                      <a:gd name="connsiteY0" fmla="*/ 113177 h 739872"/>
                      <a:gd name="connsiteX1" fmla="*/ 662845 w 1325689"/>
                      <a:gd name="connsiteY1" fmla="*/ 0 h 739872"/>
                      <a:gd name="connsiteX2" fmla="*/ 188009 w 1325689"/>
                      <a:gd name="connsiteY2" fmla="*/ 113177 h 739872"/>
                      <a:gd name="connsiteX3" fmla="*/ 0 w 1325689"/>
                      <a:gd name="connsiteY3" fmla="*/ 369936 h 739872"/>
                      <a:gd name="connsiteX4" fmla="*/ 188009 w 1325689"/>
                      <a:gd name="connsiteY4" fmla="*/ 626864 h 739872"/>
                      <a:gd name="connsiteX5" fmla="*/ 662845 w 1325689"/>
                      <a:gd name="connsiteY5" fmla="*/ 739872 h 739872"/>
                      <a:gd name="connsiteX6" fmla="*/ 1137850 w 1325689"/>
                      <a:gd name="connsiteY6" fmla="*/ 626864 h 739872"/>
                      <a:gd name="connsiteX7" fmla="*/ 1325689 w 1325689"/>
                      <a:gd name="connsiteY7" fmla="*/ 369936 h 739872"/>
                      <a:gd name="connsiteX8" fmla="*/ 1137850 w 1325689"/>
                      <a:gd name="connsiteY8" fmla="*/ 113177 h 739872"/>
                      <a:gd name="connsiteX9" fmla="*/ 981936 w 1325689"/>
                      <a:gd name="connsiteY9" fmla="*/ 549837 h 739872"/>
                      <a:gd name="connsiteX10" fmla="*/ 662845 w 1325689"/>
                      <a:gd name="connsiteY10" fmla="*/ 617405 h 739872"/>
                      <a:gd name="connsiteX11" fmla="*/ 343754 w 1325689"/>
                      <a:gd name="connsiteY11" fmla="*/ 549837 h 739872"/>
                      <a:gd name="connsiteX12" fmla="*/ 203043 w 1325689"/>
                      <a:gd name="connsiteY12" fmla="*/ 370443 h 739872"/>
                      <a:gd name="connsiteX13" fmla="*/ 343754 w 1325689"/>
                      <a:gd name="connsiteY13" fmla="*/ 191049 h 739872"/>
                      <a:gd name="connsiteX14" fmla="*/ 662845 w 1325689"/>
                      <a:gd name="connsiteY14" fmla="*/ 123481 h 739872"/>
                      <a:gd name="connsiteX15" fmla="*/ 981936 w 1325689"/>
                      <a:gd name="connsiteY15" fmla="*/ 191049 h 739872"/>
                      <a:gd name="connsiteX16" fmla="*/ 1122478 w 1325689"/>
                      <a:gd name="connsiteY16" fmla="*/ 370443 h 739872"/>
                      <a:gd name="connsiteX17" fmla="*/ 981936 w 1325689"/>
                      <a:gd name="connsiteY17" fmla="*/ 549837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7850" y="113177"/>
                        </a:moveTo>
                        <a:cubicBezTo>
                          <a:pt x="1011497" y="40203"/>
                          <a:pt x="8427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110"/>
                          <a:pt x="0" y="274327"/>
                          <a:pt x="0" y="369936"/>
                        </a:cubicBezTo>
                        <a:cubicBezTo>
                          <a:pt x="0" y="465545"/>
                          <a:pt x="66724" y="556762"/>
                          <a:pt x="188009" y="626864"/>
                        </a:cubicBezTo>
                        <a:cubicBezTo>
                          <a:pt x="314361" y="699669"/>
                          <a:pt x="482944" y="739872"/>
                          <a:pt x="662845" y="739872"/>
                        </a:cubicBezTo>
                        <a:cubicBezTo>
                          <a:pt x="842745" y="739872"/>
                          <a:pt x="1011497" y="699669"/>
                          <a:pt x="1137850" y="626864"/>
                        </a:cubicBezTo>
                        <a:cubicBezTo>
                          <a:pt x="1258797" y="556762"/>
                          <a:pt x="1325689" y="465545"/>
                          <a:pt x="1325689" y="369936"/>
                        </a:cubicBezTo>
                        <a:cubicBezTo>
                          <a:pt x="1325689" y="274327"/>
                          <a:pt x="1258797" y="183110"/>
                          <a:pt x="1137850" y="113177"/>
                        </a:cubicBezTo>
                        <a:close/>
                        <a:moveTo>
                          <a:pt x="981936" y="549837"/>
                        </a:moveTo>
                        <a:cubicBezTo>
                          <a:pt x="896293" y="593756"/>
                          <a:pt x="782947" y="617405"/>
                          <a:pt x="662845" y="617405"/>
                        </a:cubicBezTo>
                        <a:cubicBezTo>
                          <a:pt x="542742" y="617405"/>
                          <a:pt x="429396" y="593080"/>
                          <a:pt x="343754" y="549837"/>
                        </a:cubicBezTo>
                        <a:cubicBezTo>
                          <a:pt x="253043" y="503383"/>
                          <a:pt x="203043" y="439700"/>
                          <a:pt x="203043" y="370443"/>
                        </a:cubicBezTo>
                        <a:cubicBezTo>
                          <a:pt x="203043" y="301185"/>
                          <a:pt x="253719" y="237502"/>
                          <a:pt x="343754" y="191049"/>
                        </a:cubicBezTo>
                        <a:cubicBezTo>
                          <a:pt x="429396" y="147130"/>
                          <a:pt x="542742" y="123481"/>
                          <a:pt x="662845" y="123481"/>
                        </a:cubicBezTo>
                        <a:cubicBezTo>
                          <a:pt x="782947" y="123481"/>
                          <a:pt x="896293" y="147636"/>
                          <a:pt x="981936" y="191049"/>
                        </a:cubicBezTo>
                        <a:cubicBezTo>
                          <a:pt x="1072646" y="237502"/>
                          <a:pt x="1122478" y="301354"/>
                          <a:pt x="1122478" y="370443"/>
                        </a:cubicBezTo>
                        <a:cubicBezTo>
                          <a:pt x="1122478" y="439531"/>
                          <a:pt x="1072646" y="502877"/>
                          <a:pt x="981936" y="549837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1" name="Forma Livre: Forma 390">
                    <a:extLst>
                      <a:ext uri="{FF2B5EF4-FFF2-40B4-BE49-F238E27FC236}">
                        <a16:creationId xmlns:a16="http://schemas.microsoft.com/office/drawing/2014/main" id="{2D29CEBB-6F9B-7D09-5381-21BFD7EF2D20}"/>
                      </a:ext>
                    </a:extLst>
                  </p:cNvPr>
                  <p:cNvSpPr/>
                  <p:nvPr/>
                </p:nvSpPr>
                <p:spPr>
                  <a:xfrm>
                    <a:off x="9063347" y="6662954"/>
                    <a:ext cx="1325689" cy="739872"/>
                  </a:xfrm>
                  <a:custGeom>
                    <a:avLst/>
                    <a:gdLst>
                      <a:gd name="connsiteX0" fmla="*/ 1137850 w 1325689"/>
                      <a:gd name="connsiteY0" fmla="*/ 113177 h 739872"/>
                      <a:gd name="connsiteX1" fmla="*/ 662845 w 1325689"/>
                      <a:gd name="connsiteY1" fmla="*/ 0 h 739872"/>
                      <a:gd name="connsiteX2" fmla="*/ 188009 w 1325689"/>
                      <a:gd name="connsiteY2" fmla="*/ 113177 h 739872"/>
                      <a:gd name="connsiteX3" fmla="*/ 0 w 1325689"/>
                      <a:gd name="connsiteY3" fmla="*/ 369936 h 739872"/>
                      <a:gd name="connsiteX4" fmla="*/ 188009 w 1325689"/>
                      <a:gd name="connsiteY4" fmla="*/ 626864 h 739872"/>
                      <a:gd name="connsiteX5" fmla="*/ 662845 w 1325689"/>
                      <a:gd name="connsiteY5" fmla="*/ 739872 h 739872"/>
                      <a:gd name="connsiteX6" fmla="*/ 1137850 w 1325689"/>
                      <a:gd name="connsiteY6" fmla="*/ 626864 h 739872"/>
                      <a:gd name="connsiteX7" fmla="*/ 1325689 w 1325689"/>
                      <a:gd name="connsiteY7" fmla="*/ 369936 h 739872"/>
                      <a:gd name="connsiteX8" fmla="*/ 1137850 w 1325689"/>
                      <a:gd name="connsiteY8" fmla="*/ 113177 h 739872"/>
                      <a:gd name="connsiteX9" fmla="*/ 981936 w 1325689"/>
                      <a:gd name="connsiteY9" fmla="*/ 549837 h 739872"/>
                      <a:gd name="connsiteX10" fmla="*/ 662845 w 1325689"/>
                      <a:gd name="connsiteY10" fmla="*/ 617405 h 739872"/>
                      <a:gd name="connsiteX11" fmla="*/ 343754 w 1325689"/>
                      <a:gd name="connsiteY11" fmla="*/ 549837 h 739872"/>
                      <a:gd name="connsiteX12" fmla="*/ 203043 w 1325689"/>
                      <a:gd name="connsiteY12" fmla="*/ 370443 h 739872"/>
                      <a:gd name="connsiteX13" fmla="*/ 343754 w 1325689"/>
                      <a:gd name="connsiteY13" fmla="*/ 191049 h 739872"/>
                      <a:gd name="connsiteX14" fmla="*/ 662845 w 1325689"/>
                      <a:gd name="connsiteY14" fmla="*/ 123481 h 739872"/>
                      <a:gd name="connsiteX15" fmla="*/ 981936 w 1325689"/>
                      <a:gd name="connsiteY15" fmla="*/ 191049 h 739872"/>
                      <a:gd name="connsiteX16" fmla="*/ 1122478 w 1325689"/>
                      <a:gd name="connsiteY16" fmla="*/ 370443 h 739872"/>
                      <a:gd name="connsiteX17" fmla="*/ 981936 w 1325689"/>
                      <a:gd name="connsiteY17" fmla="*/ 549837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7850" y="113177"/>
                        </a:moveTo>
                        <a:cubicBezTo>
                          <a:pt x="1011497" y="40203"/>
                          <a:pt x="8427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110"/>
                          <a:pt x="0" y="274327"/>
                          <a:pt x="0" y="369936"/>
                        </a:cubicBezTo>
                        <a:cubicBezTo>
                          <a:pt x="0" y="465545"/>
                          <a:pt x="66724" y="556762"/>
                          <a:pt x="188009" y="626864"/>
                        </a:cubicBezTo>
                        <a:cubicBezTo>
                          <a:pt x="314361" y="699669"/>
                          <a:pt x="482944" y="739872"/>
                          <a:pt x="662845" y="739872"/>
                        </a:cubicBezTo>
                        <a:cubicBezTo>
                          <a:pt x="842745" y="739872"/>
                          <a:pt x="1011497" y="699669"/>
                          <a:pt x="1137850" y="626864"/>
                        </a:cubicBezTo>
                        <a:cubicBezTo>
                          <a:pt x="1258797" y="556762"/>
                          <a:pt x="1325689" y="465545"/>
                          <a:pt x="1325689" y="369936"/>
                        </a:cubicBezTo>
                        <a:cubicBezTo>
                          <a:pt x="1325689" y="274327"/>
                          <a:pt x="1258797" y="183110"/>
                          <a:pt x="1137850" y="113177"/>
                        </a:cubicBezTo>
                        <a:close/>
                        <a:moveTo>
                          <a:pt x="981936" y="549837"/>
                        </a:moveTo>
                        <a:cubicBezTo>
                          <a:pt x="896293" y="593756"/>
                          <a:pt x="782947" y="617405"/>
                          <a:pt x="662845" y="617405"/>
                        </a:cubicBezTo>
                        <a:cubicBezTo>
                          <a:pt x="542742" y="617405"/>
                          <a:pt x="429396" y="593080"/>
                          <a:pt x="343754" y="549837"/>
                        </a:cubicBezTo>
                        <a:cubicBezTo>
                          <a:pt x="253043" y="503383"/>
                          <a:pt x="203043" y="439700"/>
                          <a:pt x="203043" y="370443"/>
                        </a:cubicBezTo>
                        <a:cubicBezTo>
                          <a:pt x="203043" y="301185"/>
                          <a:pt x="253719" y="237502"/>
                          <a:pt x="343754" y="191049"/>
                        </a:cubicBezTo>
                        <a:cubicBezTo>
                          <a:pt x="429396" y="147130"/>
                          <a:pt x="542742" y="123481"/>
                          <a:pt x="662845" y="123481"/>
                        </a:cubicBezTo>
                        <a:cubicBezTo>
                          <a:pt x="782947" y="123481"/>
                          <a:pt x="896293" y="147636"/>
                          <a:pt x="981936" y="191049"/>
                        </a:cubicBezTo>
                        <a:cubicBezTo>
                          <a:pt x="1072646" y="237502"/>
                          <a:pt x="1122478" y="301354"/>
                          <a:pt x="1122478" y="370443"/>
                        </a:cubicBezTo>
                        <a:cubicBezTo>
                          <a:pt x="1122478" y="439531"/>
                          <a:pt x="1072646" y="502877"/>
                          <a:pt x="981936" y="549837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2" name="Forma Livre: Forma 391">
                    <a:extLst>
                      <a:ext uri="{FF2B5EF4-FFF2-40B4-BE49-F238E27FC236}">
                        <a16:creationId xmlns:a16="http://schemas.microsoft.com/office/drawing/2014/main" id="{AAAD0518-661F-C43A-6A9F-BB411F4570E6}"/>
                      </a:ext>
                    </a:extLst>
                  </p:cNvPr>
                  <p:cNvSpPr/>
                  <p:nvPr/>
                </p:nvSpPr>
                <p:spPr>
                  <a:xfrm>
                    <a:off x="9290271" y="6809281"/>
                    <a:ext cx="871736" cy="447217"/>
                  </a:xfrm>
                  <a:custGeom>
                    <a:avLst/>
                    <a:gdLst>
                      <a:gd name="connsiteX0" fmla="*/ 744032 w 871736"/>
                      <a:gd name="connsiteY0" fmla="*/ 381718 h 447217"/>
                      <a:gd name="connsiteX1" fmla="*/ 744032 w 871736"/>
                      <a:gd name="connsiteY1" fmla="*/ 65499 h 447217"/>
                      <a:gd name="connsiteX2" fmla="*/ 127641 w 871736"/>
                      <a:gd name="connsiteY2" fmla="*/ 65499 h 447217"/>
                      <a:gd name="connsiteX3" fmla="*/ 127641 w 871736"/>
                      <a:gd name="connsiteY3" fmla="*/ 381718 h 447217"/>
                      <a:gd name="connsiteX4" fmla="*/ 744032 w 871736"/>
                      <a:gd name="connsiteY4" fmla="*/ 381718 h 447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17">
                        <a:moveTo>
                          <a:pt x="744032" y="381718"/>
                        </a:moveTo>
                        <a:cubicBezTo>
                          <a:pt x="914304" y="294387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7"/>
                          <a:pt x="127641" y="381718"/>
                        </a:cubicBezTo>
                        <a:cubicBezTo>
                          <a:pt x="297744" y="469050"/>
                          <a:pt x="573929" y="469050"/>
                          <a:pt x="744032" y="38171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3" name="Forma Livre: Forma 392">
                    <a:extLst>
                      <a:ext uri="{FF2B5EF4-FFF2-40B4-BE49-F238E27FC236}">
                        <a16:creationId xmlns:a16="http://schemas.microsoft.com/office/drawing/2014/main" id="{C248F948-132F-DC5A-E81A-F81170009B37}"/>
                      </a:ext>
                    </a:extLst>
                  </p:cNvPr>
                  <p:cNvSpPr/>
                  <p:nvPr/>
                </p:nvSpPr>
                <p:spPr>
                  <a:xfrm>
                    <a:off x="9290271" y="6809281"/>
                    <a:ext cx="871736" cy="447217"/>
                  </a:xfrm>
                  <a:custGeom>
                    <a:avLst/>
                    <a:gdLst>
                      <a:gd name="connsiteX0" fmla="*/ 744032 w 871736"/>
                      <a:gd name="connsiteY0" fmla="*/ 381718 h 447217"/>
                      <a:gd name="connsiteX1" fmla="*/ 744032 w 871736"/>
                      <a:gd name="connsiteY1" fmla="*/ 65499 h 447217"/>
                      <a:gd name="connsiteX2" fmla="*/ 127641 w 871736"/>
                      <a:gd name="connsiteY2" fmla="*/ 65499 h 447217"/>
                      <a:gd name="connsiteX3" fmla="*/ 127641 w 871736"/>
                      <a:gd name="connsiteY3" fmla="*/ 381718 h 447217"/>
                      <a:gd name="connsiteX4" fmla="*/ 744032 w 871736"/>
                      <a:gd name="connsiteY4" fmla="*/ 381718 h 447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17">
                        <a:moveTo>
                          <a:pt x="744032" y="381718"/>
                        </a:moveTo>
                        <a:cubicBezTo>
                          <a:pt x="914304" y="294387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7"/>
                          <a:pt x="127641" y="381718"/>
                        </a:cubicBezTo>
                        <a:cubicBezTo>
                          <a:pt x="297744" y="469050"/>
                          <a:pt x="573929" y="469050"/>
                          <a:pt x="744032" y="38171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4" name="Forma Livre: Forma 393">
                    <a:extLst>
                      <a:ext uri="{FF2B5EF4-FFF2-40B4-BE49-F238E27FC236}">
                        <a16:creationId xmlns:a16="http://schemas.microsoft.com/office/drawing/2014/main" id="{DE65CF9E-9B2C-55D5-C6FF-18907034BD76}"/>
                      </a:ext>
                    </a:extLst>
                  </p:cNvPr>
                  <p:cNvSpPr/>
                  <p:nvPr/>
                </p:nvSpPr>
                <p:spPr>
                  <a:xfrm>
                    <a:off x="9290271" y="6809281"/>
                    <a:ext cx="871736" cy="447217"/>
                  </a:xfrm>
                  <a:custGeom>
                    <a:avLst/>
                    <a:gdLst>
                      <a:gd name="connsiteX0" fmla="*/ 744032 w 871736"/>
                      <a:gd name="connsiteY0" fmla="*/ 381718 h 447217"/>
                      <a:gd name="connsiteX1" fmla="*/ 744032 w 871736"/>
                      <a:gd name="connsiteY1" fmla="*/ 65499 h 447217"/>
                      <a:gd name="connsiteX2" fmla="*/ 127641 w 871736"/>
                      <a:gd name="connsiteY2" fmla="*/ 65499 h 447217"/>
                      <a:gd name="connsiteX3" fmla="*/ 127641 w 871736"/>
                      <a:gd name="connsiteY3" fmla="*/ 381718 h 447217"/>
                      <a:gd name="connsiteX4" fmla="*/ 744032 w 871736"/>
                      <a:gd name="connsiteY4" fmla="*/ 381718 h 447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36" h="447217">
                        <a:moveTo>
                          <a:pt x="744032" y="381718"/>
                        </a:moveTo>
                        <a:cubicBezTo>
                          <a:pt x="914304" y="294387"/>
                          <a:pt x="914304" y="152831"/>
                          <a:pt x="744032" y="65499"/>
                        </a:cubicBezTo>
                        <a:cubicBezTo>
                          <a:pt x="573760" y="-21833"/>
                          <a:pt x="297913" y="-21833"/>
                          <a:pt x="127641" y="65499"/>
                        </a:cubicBezTo>
                        <a:cubicBezTo>
                          <a:pt x="-42631" y="152831"/>
                          <a:pt x="-42462" y="294387"/>
                          <a:pt x="127641" y="381718"/>
                        </a:cubicBezTo>
                        <a:cubicBezTo>
                          <a:pt x="297744" y="469050"/>
                          <a:pt x="573929" y="469050"/>
                          <a:pt x="744032" y="38171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5" name="Forma Livre: Forma 394">
                    <a:extLst>
                      <a:ext uri="{FF2B5EF4-FFF2-40B4-BE49-F238E27FC236}">
                        <a16:creationId xmlns:a16="http://schemas.microsoft.com/office/drawing/2014/main" id="{0AFCE6C3-D765-770E-D0F1-AA9ECA70A478}"/>
                      </a:ext>
                    </a:extLst>
                  </p:cNvPr>
                  <p:cNvSpPr/>
                  <p:nvPr/>
                </p:nvSpPr>
                <p:spPr>
                  <a:xfrm>
                    <a:off x="9294262" y="6868403"/>
                    <a:ext cx="863860" cy="388095"/>
                  </a:xfrm>
                  <a:custGeom>
                    <a:avLst/>
                    <a:gdLst>
                      <a:gd name="connsiteX0" fmla="*/ 740041 w 863860"/>
                      <a:gd name="connsiteY0" fmla="*/ 65499 h 388095"/>
                      <a:gd name="connsiteX1" fmla="*/ 123650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650 w 863860"/>
                      <a:gd name="connsiteY3" fmla="*/ 322596 h 388095"/>
                      <a:gd name="connsiteX4" fmla="*/ 740041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041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177"/>
                          <a:pt x="53379" y="286447"/>
                          <a:pt x="123650" y="322596"/>
                        </a:cubicBezTo>
                        <a:cubicBezTo>
                          <a:pt x="293922" y="409928"/>
                          <a:pt x="569938" y="409928"/>
                          <a:pt x="740041" y="322596"/>
                        </a:cubicBezTo>
                        <a:cubicBezTo>
                          <a:pt x="810481" y="286447"/>
                          <a:pt x="851698" y="241177"/>
                          <a:pt x="863860" y="194048"/>
                        </a:cubicBezTo>
                        <a:cubicBezTo>
                          <a:pt x="851698" y="147088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6" name="Forma Livre: Forma 395">
                    <a:extLst>
                      <a:ext uri="{FF2B5EF4-FFF2-40B4-BE49-F238E27FC236}">
                        <a16:creationId xmlns:a16="http://schemas.microsoft.com/office/drawing/2014/main" id="{85AAB0BE-205C-81A9-6EFA-8D8DD814C49C}"/>
                      </a:ext>
                    </a:extLst>
                  </p:cNvPr>
                  <p:cNvSpPr/>
                  <p:nvPr/>
                </p:nvSpPr>
                <p:spPr>
                  <a:xfrm>
                    <a:off x="9294262" y="6868403"/>
                    <a:ext cx="863860" cy="388095"/>
                  </a:xfrm>
                  <a:custGeom>
                    <a:avLst/>
                    <a:gdLst>
                      <a:gd name="connsiteX0" fmla="*/ 740041 w 863860"/>
                      <a:gd name="connsiteY0" fmla="*/ 65499 h 388095"/>
                      <a:gd name="connsiteX1" fmla="*/ 123650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650 w 863860"/>
                      <a:gd name="connsiteY3" fmla="*/ 322596 h 388095"/>
                      <a:gd name="connsiteX4" fmla="*/ 740041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041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177"/>
                          <a:pt x="53379" y="286447"/>
                          <a:pt x="123650" y="322596"/>
                        </a:cubicBezTo>
                        <a:cubicBezTo>
                          <a:pt x="293922" y="409928"/>
                          <a:pt x="569938" y="409928"/>
                          <a:pt x="740041" y="322596"/>
                        </a:cubicBezTo>
                        <a:cubicBezTo>
                          <a:pt x="810481" y="286447"/>
                          <a:pt x="851698" y="241177"/>
                          <a:pt x="863860" y="194048"/>
                        </a:cubicBezTo>
                        <a:cubicBezTo>
                          <a:pt x="851698" y="147088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7" name="Forma Livre: Forma 396">
                    <a:extLst>
                      <a:ext uri="{FF2B5EF4-FFF2-40B4-BE49-F238E27FC236}">
                        <a16:creationId xmlns:a16="http://schemas.microsoft.com/office/drawing/2014/main" id="{9949B7BA-A50A-0A42-42C9-CE69F843B17C}"/>
                      </a:ext>
                    </a:extLst>
                  </p:cNvPr>
                  <p:cNvSpPr/>
                  <p:nvPr/>
                </p:nvSpPr>
                <p:spPr>
                  <a:xfrm>
                    <a:off x="9705246" y="6878158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825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825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8" name="Forma Livre: Forma 397">
                    <a:extLst>
                      <a:ext uri="{FF2B5EF4-FFF2-40B4-BE49-F238E27FC236}">
                        <a16:creationId xmlns:a16="http://schemas.microsoft.com/office/drawing/2014/main" id="{F5979B79-F582-9786-2996-88E24DA19BC2}"/>
                      </a:ext>
                    </a:extLst>
                  </p:cNvPr>
                  <p:cNvSpPr/>
                  <p:nvPr/>
                </p:nvSpPr>
                <p:spPr>
                  <a:xfrm>
                    <a:off x="9705246" y="6878158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825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825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399" name="Forma Livre: Forma 398">
                    <a:extLst>
                      <a:ext uri="{FF2B5EF4-FFF2-40B4-BE49-F238E27FC236}">
                        <a16:creationId xmlns:a16="http://schemas.microsoft.com/office/drawing/2014/main" id="{1D79C6C9-5895-DD6D-26A6-323D13F114C6}"/>
                      </a:ext>
                    </a:extLst>
                  </p:cNvPr>
                  <p:cNvSpPr/>
                  <p:nvPr/>
                </p:nvSpPr>
                <p:spPr>
                  <a:xfrm>
                    <a:off x="9592833" y="6934209"/>
                    <a:ext cx="112412" cy="62144"/>
                  </a:xfrm>
                  <a:custGeom>
                    <a:avLst/>
                    <a:gdLst>
                      <a:gd name="connsiteX0" fmla="*/ 112412 w 112412"/>
                      <a:gd name="connsiteY0" fmla="*/ 6618 h 62144"/>
                      <a:gd name="connsiteX1" fmla="*/ 112412 w 112412"/>
                      <a:gd name="connsiteY1" fmla="*/ 44288 h 62144"/>
                      <a:gd name="connsiteX2" fmla="*/ 50418 w 112412"/>
                      <a:gd name="connsiteY2" fmla="*/ 61180 h 62144"/>
                      <a:gd name="connsiteX3" fmla="*/ 23898 w 112412"/>
                      <a:gd name="connsiteY3" fmla="*/ 60166 h 62144"/>
                      <a:gd name="connsiteX4" fmla="*/ 11229 w 112412"/>
                      <a:gd name="connsiteY4" fmla="*/ 54930 h 62144"/>
                      <a:gd name="connsiteX5" fmla="*/ 22547 w 112412"/>
                      <a:gd name="connsiteY5" fmla="*/ 15233 h 62144"/>
                      <a:gd name="connsiteX6" fmla="*/ 112412 w 112412"/>
                      <a:gd name="connsiteY6" fmla="*/ 6618 h 6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412" h="62144">
                        <a:moveTo>
                          <a:pt x="112412" y="6618"/>
                        </a:moveTo>
                        <a:lnTo>
                          <a:pt x="112412" y="44288"/>
                        </a:lnTo>
                        <a:cubicBezTo>
                          <a:pt x="92304" y="51788"/>
                          <a:pt x="71554" y="57447"/>
                          <a:pt x="50418" y="61180"/>
                        </a:cubicBezTo>
                        <a:cubicBezTo>
                          <a:pt x="41608" y="62751"/>
                          <a:pt x="32564" y="62396"/>
                          <a:pt x="23898" y="60166"/>
                        </a:cubicBezTo>
                        <a:cubicBezTo>
                          <a:pt x="19457" y="59001"/>
                          <a:pt x="15195" y="57244"/>
                          <a:pt x="11229" y="54930"/>
                        </a:cubicBezTo>
                        <a:cubicBezTo>
                          <a:pt x="-4143" y="45808"/>
                          <a:pt x="-6677" y="32126"/>
                          <a:pt x="22547" y="15233"/>
                        </a:cubicBezTo>
                        <a:cubicBezTo>
                          <a:pt x="49542" y="-1422"/>
                          <a:pt x="82743" y="-4615"/>
                          <a:pt x="112412" y="661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0" name="Forma Livre: Forma 399">
                    <a:extLst>
                      <a:ext uri="{FF2B5EF4-FFF2-40B4-BE49-F238E27FC236}">
                        <a16:creationId xmlns:a16="http://schemas.microsoft.com/office/drawing/2014/main" id="{9DCF49F8-3D0A-0DC6-2C71-19729787EB0D}"/>
                      </a:ext>
                    </a:extLst>
                  </p:cNvPr>
                  <p:cNvSpPr/>
                  <p:nvPr/>
                </p:nvSpPr>
                <p:spPr>
                  <a:xfrm>
                    <a:off x="9592833" y="6934209"/>
                    <a:ext cx="112412" cy="62144"/>
                  </a:xfrm>
                  <a:custGeom>
                    <a:avLst/>
                    <a:gdLst>
                      <a:gd name="connsiteX0" fmla="*/ 112412 w 112412"/>
                      <a:gd name="connsiteY0" fmla="*/ 6618 h 62144"/>
                      <a:gd name="connsiteX1" fmla="*/ 112412 w 112412"/>
                      <a:gd name="connsiteY1" fmla="*/ 44288 h 62144"/>
                      <a:gd name="connsiteX2" fmla="*/ 50418 w 112412"/>
                      <a:gd name="connsiteY2" fmla="*/ 61180 h 62144"/>
                      <a:gd name="connsiteX3" fmla="*/ 23898 w 112412"/>
                      <a:gd name="connsiteY3" fmla="*/ 60166 h 62144"/>
                      <a:gd name="connsiteX4" fmla="*/ 11229 w 112412"/>
                      <a:gd name="connsiteY4" fmla="*/ 54930 h 62144"/>
                      <a:gd name="connsiteX5" fmla="*/ 22547 w 112412"/>
                      <a:gd name="connsiteY5" fmla="*/ 15233 h 62144"/>
                      <a:gd name="connsiteX6" fmla="*/ 112412 w 112412"/>
                      <a:gd name="connsiteY6" fmla="*/ 6618 h 6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412" h="62144">
                        <a:moveTo>
                          <a:pt x="112412" y="6618"/>
                        </a:moveTo>
                        <a:lnTo>
                          <a:pt x="112412" y="44288"/>
                        </a:lnTo>
                        <a:cubicBezTo>
                          <a:pt x="92304" y="51788"/>
                          <a:pt x="71554" y="57447"/>
                          <a:pt x="50418" y="61180"/>
                        </a:cubicBezTo>
                        <a:cubicBezTo>
                          <a:pt x="41608" y="62751"/>
                          <a:pt x="32564" y="62396"/>
                          <a:pt x="23898" y="60166"/>
                        </a:cubicBezTo>
                        <a:cubicBezTo>
                          <a:pt x="19457" y="59001"/>
                          <a:pt x="15195" y="57244"/>
                          <a:pt x="11229" y="54930"/>
                        </a:cubicBezTo>
                        <a:cubicBezTo>
                          <a:pt x="-4143" y="45808"/>
                          <a:pt x="-6677" y="32126"/>
                          <a:pt x="22547" y="15233"/>
                        </a:cubicBezTo>
                        <a:cubicBezTo>
                          <a:pt x="49542" y="-1422"/>
                          <a:pt x="82743" y="-4615"/>
                          <a:pt x="112412" y="661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1" name="Forma Livre: Forma 400">
                    <a:extLst>
                      <a:ext uri="{FF2B5EF4-FFF2-40B4-BE49-F238E27FC236}">
                        <a16:creationId xmlns:a16="http://schemas.microsoft.com/office/drawing/2014/main" id="{FCCA818F-2FA8-24EA-AA1F-B92EF6DD8844}"/>
                      </a:ext>
                    </a:extLst>
                  </p:cNvPr>
                  <p:cNvSpPr/>
                  <p:nvPr/>
                </p:nvSpPr>
                <p:spPr>
                  <a:xfrm>
                    <a:off x="9458453" y="6899442"/>
                    <a:ext cx="536154" cy="318246"/>
                  </a:xfrm>
                  <a:custGeom>
                    <a:avLst/>
                    <a:gdLst>
                      <a:gd name="connsiteX0" fmla="*/ 536154 w 536154"/>
                      <a:gd name="connsiteY0" fmla="*/ 222806 h 318246"/>
                      <a:gd name="connsiteX1" fmla="*/ 536154 w 536154"/>
                      <a:gd name="connsiteY1" fmla="*/ 278043 h 318246"/>
                      <a:gd name="connsiteX2" fmla="*/ 466221 w 536154"/>
                      <a:gd name="connsiteY2" fmla="*/ 318246 h 318246"/>
                      <a:gd name="connsiteX3" fmla="*/ 414025 w 536154"/>
                      <a:gd name="connsiteY3" fmla="*/ 288347 h 318246"/>
                      <a:gd name="connsiteX4" fmla="*/ 213854 w 536154"/>
                      <a:gd name="connsiteY4" fmla="*/ 297469 h 318246"/>
                      <a:gd name="connsiteX5" fmla="*/ 213854 w 536154"/>
                      <a:gd name="connsiteY5" fmla="*/ 242232 h 318246"/>
                      <a:gd name="connsiteX6" fmla="*/ 245611 w 536154"/>
                      <a:gd name="connsiteY6" fmla="*/ 210813 h 318246"/>
                      <a:gd name="connsiteX7" fmla="*/ 213854 w 536154"/>
                      <a:gd name="connsiteY7" fmla="*/ 219428 h 318246"/>
                      <a:gd name="connsiteX8" fmla="*/ 59291 w 536154"/>
                      <a:gd name="connsiteY8" fmla="*/ 201691 h 318246"/>
                      <a:gd name="connsiteX9" fmla="*/ 13514 w 536154"/>
                      <a:gd name="connsiteY9" fmla="*/ 143413 h 318246"/>
                      <a:gd name="connsiteX10" fmla="*/ 13514 w 536154"/>
                      <a:gd name="connsiteY10" fmla="*/ 89697 h 318246"/>
                      <a:gd name="connsiteX11" fmla="*/ 19088 w 536154"/>
                      <a:gd name="connsiteY11" fmla="*/ 66217 h 318246"/>
                      <a:gd name="connsiteX12" fmla="*/ 0 w 536154"/>
                      <a:gd name="connsiteY12" fmla="*/ 55068 h 318246"/>
                      <a:gd name="connsiteX13" fmla="*/ 0 w 536154"/>
                      <a:gd name="connsiteY13" fmla="*/ 0 h 318246"/>
                      <a:gd name="connsiteX14" fmla="*/ 51690 w 536154"/>
                      <a:gd name="connsiteY14" fmla="*/ 29899 h 318246"/>
                      <a:gd name="connsiteX15" fmla="*/ 13514 w 536154"/>
                      <a:gd name="connsiteY15" fmla="*/ 89021 h 318246"/>
                      <a:gd name="connsiteX16" fmla="*/ 13514 w 536154"/>
                      <a:gd name="connsiteY16" fmla="*/ 89021 h 318246"/>
                      <a:gd name="connsiteX17" fmla="*/ 59291 w 536154"/>
                      <a:gd name="connsiteY17" fmla="*/ 145778 h 318246"/>
                      <a:gd name="connsiteX18" fmla="*/ 256253 w 536154"/>
                      <a:gd name="connsiteY18" fmla="*/ 152366 h 318246"/>
                      <a:gd name="connsiteX19" fmla="*/ 388517 w 536154"/>
                      <a:gd name="connsiteY19" fmla="*/ 130744 h 318246"/>
                      <a:gd name="connsiteX20" fmla="*/ 379734 w 536154"/>
                      <a:gd name="connsiteY20" fmla="*/ 170272 h 318246"/>
                      <a:gd name="connsiteX21" fmla="*/ 281253 w 536154"/>
                      <a:gd name="connsiteY21" fmla="*/ 176015 h 318246"/>
                      <a:gd name="connsiteX22" fmla="*/ 215205 w 536154"/>
                      <a:gd name="connsiteY22" fmla="*/ 241556 h 318246"/>
                      <a:gd name="connsiteX23" fmla="*/ 251692 w 536154"/>
                      <a:gd name="connsiteY23" fmla="*/ 252198 h 318246"/>
                      <a:gd name="connsiteX24" fmla="*/ 414025 w 536154"/>
                      <a:gd name="connsiteY24" fmla="*/ 233279 h 318246"/>
                      <a:gd name="connsiteX25" fmla="*/ 466221 w 536154"/>
                      <a:gd name="connsiteY25" fmla="*/ 262671 h 31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6154" h="318246">
                        <a:moveTo>
                          <a:pt x="536154" y="222806"/>
                        </a:moveTo>
                        <a:lnTo>
                          <a:pt x="536154" y="278043"/>
                        </a:lnTo>
                        <a:lnTo>
                          <a:pt x="466221" y="318246"/>
                        </a:lnTo>
                        <a:lnTo>
                          <a:pt x="414025" y="288347"/>
                        </a:lnTo>
                        <a:cubicBezTo>
                          <a:pt x="351113" y="317655"/>
                          <a:pt x="279170" y="320949"/>
                          <a:pt x="213854" y="297469"/>
                        </a:cubicBezTo>
                        <a:lnTo>
                          <a:pt x="213854" y="242232"/>
                        </a:lnTo>
                        <a:lnTo>
                          <a:pt x="245611" y="210813"/>
                        </a:lnTo>
                        <a:lnTo>
                          <a:pt x="213854" y="219428"/>
                        </a:lnTo>
                        <a:cubicBezTo>
                          <a:pt x="162012" y="234158"/>
                          <a:pt x="106449" y="227789"/>
                          <a:pt x="59291" y="201691"/>
                        </a:cubicBezTo>
                        <a:cubicBezTo>
                          <a:pt x="27872" y="183617"/>
                          <a:pt x="13345" y="163853"/>
                          <a:pt x="13514" y="143413"/>
                        </a:cubicBezTo>
                        <a:lnTo>
                          <a:pt x="13514" y="89697"/>
                        </a:lnTo>
                        <a:lnTo>
                          <a:pt x="19088" y="66217"/>
                        </a:lnTo>
                        <a:lnTo>
                          <a:pt x="0" y="55068"/>
                        </a:lnTo>
                        <a:lnTo>
                          <a:pt x="0" y="0"/>
                        </a:lnTo>
                        <a:lnTo>
                          <a:pt x="51690" y="29899"/>
                        </a:lnTo>
                        <a:cubicBezTo>
                          <a:pt x="26521" y="49325"/>
                          <a:pt x="13176" y="69595"/>
                          <a:pt x="13514" y="89021"/>
                        </a:cubicBezTo>
                        <a:lnTo>
                          <a:pt x="13514" y="89021"/>
                        </a:lnTo>
                        <a:cubicBezTo>
                          <a:pt x="13514" y="108954"/>
                          <a:pt x="28717" y="128211"/>
                          <a:pt x="59291" y="145778"/>
                        </a:cubicBezTo>
                        <a:cubicBezTo>
                          <a:pt x="126859" y="185137"/>
                          <a:pt x="194428" y="172130"/>
                          <a:pt x="256253" y="152366"/>
                        </a:cubicBezTo>
                        <a:cubicBezTo>
                          <a:pt x="313686" y="133616"/>
                          <a:pt x="355409" y="111656"/>
                          <a:pt x="388517" y="130744"/>
                        </a:cubicBezTo>
                        <a:cubicBezTo>
                          <a:pt x="409126" y="142569"/>
                          <a:pt x="402876" y="156927"/>
                          <a:pt x="379734" y="170272"/>
                        </a:cubicBezTo>
                        <a:cubicBezTo>
                          <a:pt x="349477" y="187029"/>
                          <a:pt x="313252" y="189140"/>
                          <a:pt x="281253" y="176015"/>
                        </a:cubicBezTo>
                        <a:lnTo>
                          <a:pt x="215205" y="241556"/>
                        </a:lnTo>
                        <a:cubicBezTo>
                          <a:pt x="227058" y="246083"/>
                          <a:pt x="239261" y="249648"/>
                          <a:pt x="251692" y="252198"/>
                        </a:cubicBezTo>
                        <a:cubicBezTo>
                          <a:pt x="306464" y="262637"/>
                          <a:pt x="363122" y="256033"/>
                          <a:pt x="414025" y="233279"/>
                        </a:cubicBezTo>
                        <a:lnTo>
                          <a:pt x="466221" y="262671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2" name="Forma Livre: Forma 401">
                    <a:extLst>
                      <a:ext uri="{FF2B5EF4-FFF2-40B4-BE49-F238E27FC236}">
                        <a16:creationId xmlns:a16="http://schemas.microsoft.com/office/drawing/2014/main" id="{FDF9635E-A8E2-33F5-69E7-C38A24987C5C}"/>
                      </a:ext>
                    </a:extLst>
                  </p:cNvPr>
                  <p:cNvSpPr/>
                  <p:nvPr/>
                </p:nvSpPr>
                <p:spPr>
                  <a:xfrm>
                    <a:off x="9471122" y="6965659"/>
                    <a:ext cx="523485" cy="251523"/>
                  </a:xfrm>
                  <a:custGeom>
                    <a:avLst/>
                    <a:gdLst>
                      <a:gd name="connsiteX0" fmla="*/ 0 w 523485"/>
                      <a:gd name="connsiteY0" fmla="*/ 22804 h 251523"/>
                      <a:gd name="connsiteX1" fmla="*/ 0 w 523485"/>
                      <a:gd name="connsiteY1" fmla="*/ 22804 h 251523"/>
                      <a:gd name="connsiteX2" fmla="*/ 45777 w 523485"/>
                      <a:gd name="connsiteY2" fmla="*/ 79561 h 251523"/>
                      <a:gd name="connsiteX3" fmla="*/ 242739 w 523485"/>
                      <a:gd name="connsiteY3" fmla="*/ 86150 h 251523"/>
                      <a:gd name="connsiteX4" fmla="*/ 375004 w 523485"/>
                      <a:gd name="connsiteY4" fmla="*/ 64528 h 251523"/>
                      <a:gd name="connsiteX5" fmla="*/ 366220 w 523485"/>
                      <a:gd name="connsiteY5" fmla="*/ 104055 h 251523"/>
                      <a:gd name="connsiteX6" fmla="*/ 267739 w 523485"/>
                      <a:gd name="connsiteY6" fmla="*/ 109798 h 251523"/>
                      <a:gd name="connsiteX7" fmla="*/ 201691 w 523485"/>
                      <a:gd name="connsiteY7" fmla="*/ 175340 h 251523"/>
                      <a:gd name="connsiteX8" fmla="*/ 238178 w 523485"/>
                      <a:gd name="connsiteY8" fmla="*/ 185982 h 251523"/>
                      <a:gd name="connsiteX9" fmla="*/ 401355 w 523485"/>
                      <a:gd name="connsiteY9" fmla="*/ 167063 h 251523"/>
                      <a:gd name="connsiteX10" fmla="*/ 453552 w 523485"/>
                      <a:gd name="connsiteY10" fmla="*/ 196455 h 251523"/>
                      <a:gd name="connsiteX11" fmla="*/ 523485 w 523485"/>
                      <a:gd name="connsiteY11" fmla="*/ 156083 h 251523"/>
                      <a:gd name="connsiteX12" fmla="*/ 523485 w 523485"/>
                      <a:gd name="connsiteY12" fmla="*/ 211320 h 251523"/>
                      <a:gd name="connsiteX13" fmla="*/ 453552 w 523485"/>
                      <a:gd name="connsiteY13" fmla="*/ 251523 h 251523"/>
                      <a:gd name="connsiteX14" fmla="*/ 401355 w 523485"/>
                      <a:gd name="connsiteY14" fmla="*/ 222131 h 251523"/>
                      <a:gd name="connsiteX15" fmla="*/ 201185 w 523485"/>
                      <a:gd name="connsiteY15" fmla="*/ 231252 h 251523"/>
                      <a:gd name="connsiteX16" fmla="*/ 201185 w 523485"/>
                      <a:gd name="connsiteY16" fmla="*/ 176016 h 251523"/>
                      <a:gd name="connsiteX17" fmla="*/ 232942 w 523485"/>
                      <a:gd name="connsiteY17" fmla="*/ 144596 h 251523"/>
                      <a:gd name="connsiteX18" fmla="*/ 201185 w 523485"/>
                      <a:gd name="connsiteY18" fmla="*/ 153211 h 251523"/>
                      <a:gd name="connsiteX19" fmla="*/ 46622 w 523485"/>
                      <a:gd name="connsiteY19" fmla="*/ 135475 h 251523"/>
                      <a:gd name="connsiteX20" fmla="*/ 845 w 523485"/>
                      <a:gd name="connsiteY20" fmla="*/ 77197 h 251523"/>
                      <a:gd name="connsiteX21" fmla="*/ 845 w 523485"/>
                      <a:gd name="connsiteY21" fmla="*/ 23480 h 251523"/>
                      <a:gd name="connsiteX22" fmla="*/ 6419 w 523485"/>
                      <a:gd name="connsiteY22" fmla="*/ 0 h 251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485" h="251523">
                        <a:moveTo>
                          <a:pt x="0" y="22804"/>
                        </a:moveTo>
                        <a:lnTo>
                          <a:pt x="0" y="22804"/>
                        </a:lnTo>
                        <a:cubicBezTo>
                          <a:pt x="0" y="42737"/>
                          <a:pt x="15203" y="61994"/>
                          <a:pt x="45777" y="79561"/>
                        </a:cubicBezTo>
                        <a:cubicBezTo>
                          <a:pt x="113346" y="118920"/>
                          <a:pt x="180914" y="105914"/>
                          <a:pt x="242739" y="86150"/>
                        </a:cubicBezTo>
                        <a:cubicBezTo>
                          <a:pt x="300172" y="67399"/>
                          <a:pt x="341895" y="45440"/>
                          <a:pt x="375004" y="64528"/>
                        </a:cubicBezTo>
                        <a:cubicBezTo>
                          <a:pt x="395612" y="76352"/>
                          <a:pt x="389362" y="90710"/>
                          <a:pt x="366220" y="104055"/>
                        </a:cubicBezTo>
                        <a:cubicBezTo>
                          <a:pt x="335963" y="120812"/>
                          <a:pt x="299738" y="122924"/>
                          <a:pt x="267739" y="109798"/>
                        </a:cubicBezTo>
                        <a:lnTo>
                          <a:pt x="201691" y="175340"/>
                        </a:lnTo>
                        <a:cubicBezTo>
                          <a:pt x="213544" y="179867"/>
                          <a:pt x="225747" y="183431"/>
                          <a:pt x="238178" y="185982"/>
                        </a:cubicBezTo>
                        <a:cubicBezTo>
                          <a:pt x="293223" y="196607"/>
                          <a:pt x="350201" y="190002"/>
                          <a:pt x="401355" y="167063"/>
                        </a:cubicBezTo>
                        <a:lnTo>
                          <a:pt x="453552" y="196455"/>
                        </a:lnTo>
                        <a:lnTo>
                          <a:pt x="523485" y="156083"/>
                        </a:lnTo>
                        <a:lnTo>
                          <a:pt x="523485" y="211320"/>
                        </a:lnTo>
                        <a:lnTo>
                          <a:pt x="453552" y="251523"/>
                        </a:lnTo>
                        <a:lnTo>
                          <a:pt x="401355" y="222131"/>
                        </a:lnTo>
                        <a:cubicBezTo>
                          <a:pt x="338444" y="251439"/>
                          <a:pt x="266501" y="254733"/>
                          <a:pt x="201185" y="231252"/>
                        </a:cubicBezTo>
                        <a:lnTo>
                          <a:pt x="201185" y="176016"/>
                        </a:lnTo>
                        <a:lnTo>
                          <a:pt x="232942" y="144596"/>
                        </a:lnTo>
                        <a:lnTo>
                          <a:pt x="201185" y="153211"/>
                        </a:lnTo>
                        <a:cubicBezTo>
                          <a:pt x="149343" y="167941"/>
                          <a:pt x="93780" y="161573"/>
                          <a:pt x="46622" y="135475"/>
                        </a:cubicBezTo>
                        <a:cubicBezTo>
                          <a:pt x="15203" y="117400"/>
                          <a:pt x="676" y="97636"/>
                          <a:pt x="845" y="77197"/>
                        </a:cubicBezTo>
                        <a:lnTo>
                          <a:pt x="845" y="23480"/>
                        </a:lnTo>
                        <a:lnTo>
                          <a:pt x="6419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3" name="Forma Livre: Forma 402">
                    <a:extLst>
                      <a:ext uri="{FF2B5EF4-FFF2-40B4-BE49-F238E27FC236}">
                        <a16:creationId xmlns:a16="http://schemas.microsoft.com/office/drawing/2014/main" id="{F2853398-B92C-02BC-06C1-43C8FCEE3269}"/>
                      </a:ext>
                    </a:extLst>
                  </p:cNvPr>
                  <p:cNvSpPr/>
                  <p:nvPr/>
                </p:nvSpPr>
                <p:spPr>
                  <a:xfrm>
                    <a:off x="9457608" y="6899442"/>
                    <a:ext cx="51858" cy="66216"/>
                  </a:xfrm>
                  <a:custGeom>
                    <a:avLst/>
                    <a:gdLst>
                      <a:gd name="connsiteX0" fmla="*/ 0 w 51858"/>
                      <a:gd name="connsiteY0" fmla="*/ 0 h 66216"/>
                      <a:gd name="connsiteX1" fmla="*/ 0 w 51858"/>
                      <a:gd name="connsiteY1" fmla="*/ 55068 h 66216"/>
                      <a:gd name="connsiteX2" fmla="*/ 19088 w 51858"/>
                      <a:gd name="connsiteY2" fmla="*/ 66217 h 66216"/>
                      <a:gd name="connsiteX3" fmla="*/ 19088 w 51858"/>
                      <a:gd name="connsiteY3" fmla="*/ 66217 h 66216"/>
                      <a:gd name="connsiteX4" fmla="*/ 51859 w 51858"/>
                      <a:gd name="connsiteY4" fmla="*/ 29730 h 66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66216">
                        <a:moveTo>
                          <a:pt x="0" y="0"/>
                        </a:moveTo>
                        <a:lnTo>
                          <a:pt x="0" y="55068"/>
                        </a:lnTo>
                        <a:lnTo>
                          <a:pt x="19088" y="66217"/>
                        </a:lnTo>
                        <a:lnTo>
                          <a:pt x="19088" y="66217"/>
                        </a:lnTo>
                        <a:cubicBezTo>
                          <a:pt x="27249" y="51825"/>
                          <a:pt x="38429" y="39375"/>
                          <a:pt x="51859" y="2973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4" name="Forma Livre: Forma 403">
                    <a:extLst>
                      <a:ext uri="{FF2B5EF4-FFF2-40B4-BE49-F238E27FC236}">
                        <a16:creationId xmlns:a16="http://schemas.microsoft.com/office/drawing/2014/main" id="{5D876D58-A676-420C-9406-2D81A81CDA52}"/>
                      </a:ext>
                    </a:extLst>
                  </p:cNvPr>
                  <p:cNvSpPr/>
                  <p:nvPr/>
                </p:nvSpPr>
                <p:spPr>
                  <a:xfrm>
                    <a:off x="9942748" y="7039309"/>
                    <a:ext cx="40218" cy="73142"/>
                  </a:xfrm>
                  <a:custGeom>
                    <a:avLst/>
                    <a:gdLst>
                      <a:gd name="connsiteX0" fmla="*/ 40203 w 40218"/>
                      <a:gd name="connsiteY0" fmla="*/ 46960 h 73142"/>
                      <a:gd name="connsiteX1" fmla="*/ 34967 w 40218"/>
                      <a:gd name="connsiteY1" fmla="*/ 73142 h 73142"/>
                      <a:gd name="connsiteX2" fmla="*/ 0 w 40218"/>
                      <a:gd name="connsiteY2" fmla="*/ 53041 h 73142"/>
                      <a:gd name="connsiteX3" fmla="*/ 39696 w 40218"/>
                      <a:gd name="connsiteY3" fmla="*/ 0 h 73142"/>
                      <a:gd name="connsiteX4" fmla="*/ 40203 w 40218"/>
                      <a:gd name="connsiteY4" fmla="*/ 46960 h 73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8" h="73142">
                        <a:moveTo>
                          <a:pt x="40203" y="46960"/>
                        </a:moveTo>
                        <a:cubicBezTo>
                          <a:pt x="40402" y="55963"/>
                          <a:pt x="38614" y="64899"/>
                          <a:pt x="34967" y="73142"/>
                        </a:cubicBezTo>
                        <a:lnTo>
                          <a:pt x="0" y="53041"/>
                        </a:lnTo>
                        <a:cubicBezTo>
                          <a:pt x="21461" y="43345"/>
                          <a:pt x="36448" y="23328"/>
                          <a:pt x="39696" y="0"/>
                        </a:cubicBezTo>
                        <a:cubicBezTo>
                          <a:pt x="40034" y="15034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5" name="Forma Livre: Forma 404">
                    <a:extLst>
                      <a:ext uri="{FF2B5EF4-FFF2-40B4-BE49-F238E27FC236}">
                        <a16:creationId xmlns:a16="http://schemas.microsoft.com/office/drawing/2014/main" id="{A9AE8B5B-F3F7-D714-8950-0E624B558552}"/>
                      </a:ext>
                    </a:extLst>
                  </p:cNvPr>
                  <p:cNvSpPr/>
                  <p:nvPr/>
                </p:nvSpPr>
                <p:spPr>
                  <a:xfrm>
                    <a:off x="9942748" y="7039309"/>
                    <a:ext cx="40218" cy="73142"/>
                  </a:xfrm>
                  <a:custGeom>
                    <a:avLst/>
                    <a:gdLst>
                      <a:gd name="connsiteX0" fmla="*/ 40203 w 40218"/>
                      <a:gd name="connsiteY0" fmla="*/ 46960 h 73142"/>
                      <a:gd name="connsiteX1" fmla="*/ 34967 w 40218"/>
                      <a:gd name="connsiteY1" fmla="*/ 73142 h 73142"/>
                      <a:gd name="connsiteX2" fmla="*/ 0 w 40218"/>
                      <a:gd name="connsiteY2" fmla="*/ 53041 h 73142"/>
                      <a:gd name="connsiteX3" fmla="*/ 39696 w 40218"/>
                      <a:gd name="connsiteY3" fmla="*/ 0 h 73142"/>
                      <a:gd name="connsiteX4" fmla="*/ 40203 w 40218"/>
                      <a:gd name="connsiteY4" fmla="*/ 46960 h 73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8" h="73142">
                        <a:moveTo>
                          <a:pt x="40203" y="46960"/>
                        </a:moveTo>
                        <a:cubicBezTo>
                          <a:pt x="40402" y="55963"/>
                          <a:pt x="38614" y="64899"/>
                          <a:pt x="34967" y="73142"/>
                        </a:cubicBezTo>
                        <a:lnTo>
                          <a:pt x="0" y="53041"/>
                        </a:lnTo>
                        <a:cubicBezTo>
                          <a:pt x="21461" y="43345"/>
                          <a:pt x="36448" y="23328"/>
                          <a:pt x="39696" y="0"/>
                        </a:cubicBezTo>
                        <a:cubicBezTo>
                          <a:pt x="40034" y="15034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6" name="Forma Livre: Forma 405">
                    <a:extLst>
                      <a:ext uri="{FF2B5EF4-FFF2-40B4-BE49-F238E27FC236}">
                        <a16:creationId xmlns:a16="http://schemas.microsoft.com/office/drawing/2014/main" id="{3EB0A070-04C1-67C6-4F0F-80A100537655}"/>
                      </a:ext>
                    </a:extLst>
                  </p:cNvPr>
                  <p:cNvSpPr/>
                  <p:nvPr/>
                </p:nvSpPr>
                <p:spPr>
                  <a:xfrm>
                    <a:off x="9457608" y="6858057"/>
                    <a:ext cx="536829" cy="304057"/>
                  </a:xfrm>
                  <a:custGeom>
                    <a:avLst/>
                    <a:gdLst>
                      <a:gd name="connsiteX0" fmla="*/ 525343 w 536829"/>
                      <a:gd name="connsiteY0" fmla="*/ 257435 h 304057"/>
                      <a:gd name="connsiteX1" fmla="*/ 485309 w 536829"/>
                      <a:gd name="connsiteY1" fmla="*/ 234293 h 304057"/>
                      <a:gd name="connsiteX2" fmla="*/ 525343 w 536829"/>
                      <a:gd name="connsiteY2" fmla="*/ 172975 h 304057"/>
                      <a:gd name="connsiteX3" fmla="*/ 525343 w 536829"/>
                      <a:gd name="connsiteY3" fmla="*/ 167570 h 304057"/>
                      <a:gd name="connsiteX4" fmla="*/ 480579 w 536829"/>
                      <a:gd name="connsiteY4" fmla="*/ 113346 h 304057"/>
                      <a:gd name="connsiteX5" fmla="*/ 480579 w 536829"/>
                      <a:gd name="connsiteY5" fmla="*/ 113346 h 304057"/>
                      <a:gd name="connsiteX6" fmla="*/ 387673 w 536829"/>
                      <a:gd name="connsiteY6" fmla="*/ 89190 h 304057"/>
                      <a:gd name="connsiteX7" fmla="*/ 378720 w 536829"/>
                      <a:gd name="connsiteY7" fmla="*/ 89190 h 304057"/>
                      <a:gd name="connsiteX8" fmla="*/ 370443 w 536829"/>
                      <a:gd name="connsiteY8" fmla="*/ 89190 h 304057"/>
                      <a:gd name="connsiteX9" fmla="*/ 363179 w 536829"/>
                      <a:gd name="connsiteY9" fmla="*/ 89190 h 304057"/>
                      <a:gd name="connsiteX10" fmla="*/ 360308 w 536829"/>
                      <a:gd name="connsiteY10" fmla="*/ 89190 h 304057"/>
                      <a:gd name="connsiteX11" fmla="*/ 354733 w 536829"/>
                      <a:gd name="connsiteY11" fmla="*/ 89190 h 304057"/>
                      <a:gd name="connsiteX12" fmla="*/ 309463 w 536829"/>
                      <a:gd name="connsiteY12" fmla="*/ 98650 h 304057"/>
                      <a:gd name="connsiteX13" fmla="*/ 288348 w 536829"/>
                      <a:gd name="connsiteY13" fmla="*/ 104731 h 304057"/>
                      <a:gd name="connsiteX14" fmla="*/ 259124 w 536829"/>
                      <a:gd name="connsiteY14" fmla="*/ 114359 h 304057"/>
                      <a:gd name="connsiteX15" fmla="*/ 247976 w 536829"/>
                      <a:gd name="connsiteY15" fmla="*/ 118075 h 304057"/>
                      <a:gd name="connsiteX16" fmla="*/ 185982 w 536829"/>
                      <a:gd name="connsiteY16" fmla="*/ 135812 h 304057"/>
                      <a:gd name="connsiteX17" fmla="*/ 159292 w 536829"/>
                      <a:gd name="connsiteY17" fmla="*/ 134799 h 304057"/>
                      <a:gd name="connsiteX18" fmla="*/ 146961 w 536829"/>
                      <a:gd name="connsiteY18" fmla="*/ 129562 h 304057"/>
                      <a:gd name="connsiteX19" fmla="*/ 158110 w 536829"/>
                      <a:gd name="connsiteY19" fmla="*/ 89866 h 304057"/>
                      <a:gd name="connsiteX20" fmla="*/ 247976 w 536829"/>
                      <a:gd name="connsiteY20" fmla="*/ 80575 h 304057"/>
                      <a:gd name="connsiteX21" fmla="*/ 310138 w 536829"/>
                      <a:gd name="connsiteY21" fmla="*/ 17906 h 304057"/>
                      <a:gd name="connsiteX22" fmla="*/ 122636 w 536829"/>
                      <a:gd name="connsiteY22" fmla="*/ 28210 h 304057"/>
                      <a:gd name="connsiteX23" fmla="*/ 70440 w 536829"/>
                      <a:gd name="connsiteY23" fmla="*/ 0 h 304057"/>
                      <a:gd name="connsiteX24" fmla="*/ 0 w 536829"/>
                      <a:gd name="connsiteY24" fmla="*/ 40710 h 304057"/>
                      <a:gd name="connsiteX25" fmla="*/ 51859 w 536829"/>
                      <a:gd name="connsiteY25" fmla="*/ 70440 h 304057"/>
                      <a:gd name="connsiteX26" fmla="*/ 13345 w 536829"/>
                      <a:gd name="connsiteY26" fmla="*/ 129900 h 304057"/>
                      <a:gd name="connsiteX27" fmla="*/ 13345 w 536829"/>
                      <a:gd name="connsiteY27" fmla="*/ 129900 h 304057"/>
                      <a:gd name="connsiteX28" fmla="*/ 59291 w 536829"/>
                      <a:gd name="connsiteY28" fmla="*/ 186657 h 304057"/>
                      <a:gd name="connsiteX29" fmla="*/ 256422 w 536829"/>
                      <a:gd name="connsiteY29" fmla="*/ 193076 h 304057"/>
                      <a:gd name="connsiteX30" fmla="*/ 388517 w 536829"/>
                      <a:gd name="connsiteY30" fmla="*/ 171454 h 304057"/>
                      <a:gd name="connsiteX31" fmla="*/ 379902 w 536829"/>
                      <a:gd name="connsiteY31" fmla="*/ 211151 h 304057"/>
                      <a:gd name="connsiteX32" fmla="*/ 281253 w 536829"/>
                      <a:gd name="connsiteY32" fmla="*/ 216894 h 304057"/>
                      <a:gd name="connsiteX33" fmla="*/ 215036 w 536829"/>
                      <a:gd name="connsiteY33" fmla="*/ 282435 h 304057"/>
                      <a:gd name="connsiteX34" fmla="*/ 251692 w 536829"/>
                      <a:gd name="connsiteY34" fmla="*/ 293246 h 304057"/>
                      <a:gd name="connsiteX35" fmla="*/ 315375 w 536829"/>
                      <a:gd name="connsiteY35" fmla="*/ 297807 h 304057"/>
                      <a:gd name="connsiteX36" fmla="*/ 414869 w 536829"/>
                      <a:gd name="connsiteY36" fmla="*/ 274665 h 304057"/>
                      <a:gd name="connsiteX37" fmla="*/ 467065 w 536829"/>
                      <a:gd name="connsiteY37" fmla="*/ 304057 h 304057"/>
                      <a:gd name="connsiteX38" fmla="*/ 536830 w 536829"/>
                      <a:gd name="connsiteY38" fmla="*/ 263685 h 304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829" h="304057">
                        <a:moveTo>
                          <a:pt x="525343" y="257435"/>
                        </a:moveTo>
                        <a:lnTo>
                          <a:pt x="485309" y="234293"/>
                        </a:lnTo>
                        <a:cubicBezTo>
                          <a:pt x="509532" y="223482"/>
                          <a:pt x="525191" y="199495"/>
                          <a:pt x="525343" y="172975"/>
                        </a:cubicBezTo>
                        <a:cubicBezTo>
                          <a:pt x="525343" y="171117"/>
                          <a:pt x="525343" y="169427"/>
                          <a:pt x="525343" y="167570"/>
                        </a:cubicBezTo>
                        <a:cubicBezTo>
                          <a:pt x="523485" y="148650"/>
                          <a:pt x="509465" y="130069"/>
                          <a:pt x="480579" y="113346"/>
                        </a:cubicBezTo>
                        <a:lnTo>
                          <a:pt x="480579" y="113346"/>
                        </a:lnTo>
                        <a:cubicBezTo>
                          <a:pt x="452292" y="97214"/>
                          <a:pt x="420232" y="88886"/>
                          <a:pt x="387673" y="89190"/>
                        </a:cubicBezTo>
                        <a:lnTo>
                          <a:pt x="378720" y="89190"/>
                        </a:lnTo>
                        <a:lnTo>
                          <a:pt x="370443" y="89190"/>
                        </a:lnTo>
                        <a:lnTo>
                          <a:pt x="363179" y="89190"/>
                        </a:lnTo>
                        <a:lnTo>
                          <a:pt x="360308" y="89190"/>
                        </a:lnTo>
                        <a:lnTo>
                          <a:pt x="354733" y="89190"/>
                        </a:lnTo>
                        <a:cubicBezTo>
                          <a:pt x="339466" y="91437"/>
                          <a:pt x="324350" y="94596"/>
                          <a:pt x="309463" y="98650"/>
                        </a:cubicBezTo>
                        <a:cubicBezTo>
                          <a:pt x="302368" y="100508"/>
                          <a:pt x="295273" y="102535"/>
                          <a:pt x="288348" y="104731"/>
                        </a:cubicBezTo>
                        <a:lnTo>
                          <a:pt x="259124" y="114359"/>
                        </a:lnTo>
                        <a:lnTo>
                          <a:pt x="247976" y="118075"/>
                        </a:lnTo>
                        <a:cubicBezTo>
                          <a:pt x="227943" y="126015"/>
                          <a:pt x="207178" y="131944"/>
                          <a:pt x="185982" y="135812"/>
                        </a:cubicBezTo>
                        <a:cubicBezTo>
                          <a:pt x="177108" y="137299"/>
                          <a:pt x="168027" y="136944"/>
                          <a:pt x="159292" y="134799"/>
                        </a:cubicBezTo>
                        <a:cubicBezTo>
                          <a:pt x="154988" y="133549"/>
                          <a:pt x="150849" y="131792"/>
                          <a:pt x="146961" y="129562"/>
                        </a:cubicBezTo>
                        <a:cubicBezTo>
                          <a:pt x="131251" y="120610"/>
                          <a:pt x="128886" y="106927"/>
                          <a:pt x="158110" y="89866"/>
                        </a:cubicBezTo>
                        <a:cubicBezTo>
                          <a:pt x="184995" y="72974"/>
                          <a:pt x="218203" y="69545"/>
                          <a:pt x="247976" y="80575"/>
                        </a:cubicBezTo>
                        <a:lnTo>
                          <a:pt x="310138" y="17906"/>
                        </a:lnTo>
                        <a:cubicBezTo>
                          <a:pt x="248465" y="-1588"/>
                          <a:pt x="181804" y="2077"/>
                          <a:pt x="122636" y="28210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859" y="70440"/>
                        </a:lnTo>
                        <a:cubicBezTo>
                          <a:pt x="26521" y="90034"/>
                          <a:pt x="13007" y="110305"/>
                          <a:pt x="13345" y="129900"/>
                        </a:cubicBezTo>
                        <a:lnTo>
                          <a:pt x="13345" y="129900"/>
                        </a:lnTo>
                        <a:cubicBezTo>
                          <a:pt x="13345" y="149833"/>
                          <a:pt x="28548" y="169090"/>
                          <a:pt x="59291" y="186657"/>
                        </a:cubicBezTo>
                        <a:cubicBezTo>
                          <a:pt x="126859" y="226016"/>
                          <a:pt x="194428" y="213009"/>
                          <a:pt x="256422" y="193076"/>
                        </a:cubicBezTo>
                        <a:cubicBezTo>
                          <a:pt x="313686" y="174326"/>
                          <a:pt x="355409" y="152366"/>
                          <a:pt x="388517" y="171454"/>
                        </a:cubicBezTo>
                        <a:cubicBezTo>
                          <a:pt x="409126" y="183448"/>
                          <a:pt x="402876" y="197806"/>
                          <a:pt x="379902" y="211151"/>
                        </a:cubicBezTo>
                        <a:cubicBezTo>
                          <a:pt x="349586" y="227908"/>
                          <a:pt x="313309" y="230019"/>
                          <a:pt x="281253" y="216894"/>
                        </a:cubicBezTo>
                        <a:lnTo>
                          <a:pt x="215036" y="282435"/>
                        </a:lnTo>
                        <a:cubicBezTo>
                          <a:pt x="226977" y="286928"/>
                          <a:pt x="239227" y="290527"/>
                          <a:pt x="251692" y="293246"/>
                        </a:cubicBezTo>
                        <a:cubicBezTo>
                          <a:pt x="272624" y="297571"/>
                          <a:pt x="294038" y="299108"/>
                          <a:pt x="315375" y="297807"/>
                        </a:cubicBezTo>
                        <a:cubicBezTo>
                          <a:pt x="349637" y="295966"/>
                          <a:pt x="383310" y="288128"/>
                          <a:pt x="414869" y="274665"/>
                        </a:cubicBezTo>
                        <a:lnTo>
                          <a:pt x="467065" y="304057"/>
                        </a:lnTo>
                        <a:lnTo>
                          <a:pt x="536830" y="263685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7" name="Forma Livre: Forma 406">
                    <a:extLst>
                      <a:ext uri="{FF2B5EF4-FFF2-40B4-BE49-F238E27FC236}">
                        <a16:creationId xmlns:a16="http://schemas.microsoft.com/office/drawing/2014/main" id="{0BCF8A3A-735F-1F19-421D-719ECE5A3DBB}"/>
                      </a:ext>
                    </a:extLst>
                  </p:cNvPr>
                  <p:cNvSpPr/>
                  <p:nvPr/>
                </p:nvSpPr>
                <p:spPr>
                  <a:xfrm>
                    <a:off x="9457608" y="6858057"/>
                    <a:ext cx="536829" cy="304057"/>
                  </a:xfrm>
                  <a:custGeom>
                    <a:avLst/>
                    <a:gdLst>
                      <a:gd name="connsiteX0" fmla="*/ 525343 w 536829"/>
                      <a:gd name="connsiteY0" fmla="*/ 257435 h 304057"/>
                      <a:gd name="connsiteX1" fmla="*/ 485309 w 536829"/>
                      <a:gd name="connsiteY1" fmla="*/ 234293 h 304057"/>
                      <a:gd name="connsiteX2" fmla="*/ 525343 w 536829"/>
                      <a:gd name="connsiteY2" fmla="*/ 172975 h 304057"/>
                      <a:gd name="connsiteX3" fmla="*/ 525343 w 536829"/>
                      <a:gd name="connsiteY3" fmla="*/ 167570 h 304057"/>
                      <a:gd name="connsiteX4" fmla="*/ 480579 w 536829"/>
                      <a:gd name="connsiteY4" fmla="*/ 113346 h 304057"/>
                      <a:gd name="connsiteX5" fmla="*/ 480579 w 536829"/>
                      <a:gd name="connsiteY5" fmla="*/ 113346 h 304057"/>
                      <a:gd name="connsiteX6" fmla="*/ 387673 w 536829"/>
                      <a:gd name="connsiteY6" fmla="*/ 89190 h 304057"/>
                      <a:gd name="connsiteX7" fmla="*/ 378720 w 536829"/>
                      <a:gd name="connsiteY7" fmla="*/ 89190 h 304057"/>
                      <a:gd name="connsiteX8" fmla="*/ 370443 w 536829"/>
                      <a:gd name="connsiteY8" fmla="*/ 89190 h 304057"/>
                      <a:gd name="connsiteX9" fmla="*/ 363179 w 536829"/>
                      <a:gd name="connsiteY9" fmla="*/ 89190 h 304057"/>
                      <a:gd name="connsiteX10" fmla="*/ 360308 w 536829"/>
                      <a:gd name="connsiteY10" fmla="*/ 89190 h 304057"/>
                      <a:gd name="connsiteX11" fmla="*/ 354733 w 536829"/>
                      <a:gd name="connsiteY11" fmla="*/ 89190 h 304057"/>
                      <a:gd name="connsiteX12" fmla="*/ 309463 w 536829"/>
                      <a:gd name="connsiteY12" fmla="*/ 98650 h 304057"/>
                      <a:gd name="connsiteX13" fmla="*/ 288348 w 536829"/>
                      <a:gd name="connsiteY13" fmla="*/ 104731 h 304057"/>
                      <a:gd name="connsiteX14" fmla="*/ 259124 w 536829"/>
                      <a:gd name="connsiteY14" fmla="*/ 114359 h 304057"/>
                      <a:gd name="connsiteX15" fmla="*/ 247976 w 536829"/>
                      <a:gd name="connsiteY15" fmla="*/ 118075 h 304057"/>
                      <a:gd name="connsiteX16" fmla="*/ 185982 w 536829"/>
                      <a:gd name="connsiteY16" fmla="*/ 135812 h 304057"/>
                      <a:gd name="connsiteX17" fmla="*/ 159292 w 536829"/>
                      <a:gd name="connsiteY17" fmla="*/ 134799 h 304057"/>
                      <a:gd name="connsiteX18" fmla="*/ 146961 w 536829"/>
                      <a:gd name="connsiteY18" fmla="*/ 129562 h 304057"/>
                      <a:gd name="connsiteX19" fmla="*/ 158110 w 536829"/>
                      <a:gd name="connsiteY19" fmla="*/ 89866 h 304057"/>
                      <a:gd name="connsiteX20" fmla="*/ 247976 w 536829"/>
                      <a:gd name="connsiteY20" fmla="*/ 80575 h 304057"/>
                      <a:gd name="connsiteX21" fmla="*/ 310138 w 536829"/>
                      <a:gd name="connsiteY21" fmla="*/ 17906 h 304057"/>
                      <a:gd name="connsiteX22" fmla="*/ 122636 w 536829"/>
                      <a:gd name="connsiteY22" fmla="*/ 28210 h 304057"/>
                      <a:gd name="connsiteX23" fmla="*/ 70440 w 536829"/>
                      <a:gd name="connsiteY23" fmla="*/ 0 h 304057"/>
                      <a:gd name="connsiteX24" fmla="*/ 0 w 536829"/>
                      <a:gd name="connsiteY24" fmla="*/ 40710 h 304057"/>
                      <a:gd name="connsiteX25" fmla="*/ 51859 w 536829"/>
                      <a:gd name="connsiteY25" fmla="*/ 70440 h 304057"/>
                      <a:gd name="connsiteX26" fmla="*/ 13345 w 536829"/>
                      <a:gd name="connsiteY26" fmla="*/ 129900 h 304057"/>
                      <a:gd name="connsiteX27" fmla="*/ 13345 w 536829"/>
                      <a:gd name="connsiteY27" fmla="*/ 129900 h 304057"/>
                      <a:gd name="connsiteX28" fmla="*/ 59291 w 536829"/>
                      <a:gd name="connsiteY28" fmla="*/ 186657 h 304057"/>
                      <a:gd name="connsiteX29" fmla="*/ 256422 w 536829"/>
                      <a:gd name="connsiteY29" fmla="*/ 193076 h 304057"/>
                      <a:gd name="connsiteX30" fmla="*/ 388517 w 536829"/>
                      <a:gd name="connsiteY30" fmla="*/ 171454 h 304057"/>
                      <a:gd name="connsiteX31" fmla="*/ 379902 w 536829"/>
                      <a:gd name="connsiteY31" fmla="*/ 211151 h 304057"/>
                      <a:gd name="connsiteX32" fmla="*/ 281253 w 536829"/>
                      <a:gd name="connsiteY32" fmla="*/ 216894 h 304057"/>
                      <a:gd name="connsiteX33" fmla="*/ 215036 w 536829"/>
                      <a:gd name="connsiteY33" fmla="*/ 282435 h 304057"/>
                      <a:gd name="connsiteX34" fmla="*/ 251692 w 536829"/>
                      <a:gd name="connsiteY34" fmla="*/ 293246 h 304057"/>
                      <a:gd name="connsiteX35" fmla="*/ 315375 w 536829"/>
                      <a:gd name="connsiteY35" fmla="*/ 297807 h 304057"/>
                      <a:gd name="connsiteX36" fmla="*/ 414869 w 536829"/>
                      <a:gd name="connsiteY36" fmla="*/ 274665 h 304057"/>
                      <a:gd name="connsiteX37" fmla="*/ 467065 w 536829"/>
                      <a:gd name="connsiteY37" fmla="*/ 304057 h 304057"/>
                      <a:gd name="connsiteX38" fmla="*/ 536830 w 536829"/>
                      <a:gd name="connsiteY38" fmla="*/ 263685 h 304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829" h="304057">
                        <a:moveTo>
                          <a:pt x="525343" y="257435"/>
                        </a:moveTo>
                        <a:lnTo>
                          <a:pt x="485309" y="234293"/>
                        </a:lnTo>
                        <a:cubicBezTo>
                          <a:pt x="509532" y="223482"/>
                          <a:pt x="525191" y="199495"/>
                          <a:pt x="525343" y="172975"/>
                        </a:cubicBezTo>
                        <a:cubicBezTo>
                          <a:pt x="525343" y="171117"/>
                          <a:pt x="525343" y="169427"/>
                          <a:pt x="525343" y="167570"/>
                        </a:cubicBezTo>
                        <a:cubicBezTo>
                          <a:pt x="523485" y="148650"/>
                          <a:pt x="509465" y="130069"/>
                          <a:pt x="480579" y="113346"/>
                        </a:cubicBezTo>
                        <a:lnTo>
                          <a:pt x="480579" y="113346"/>
                        </a:lnTo>
                        <a:cubicBezTo>
                          <a:pt x="452292" y="97214"/>
                          <a:pt x="420232" y="88886"/>
                          <a:pt x="387673" y="89190"/>
                        </a:cubicBezTo>
                        <a:lnTo>
                          <a:pt x="378720" y="89190"/>
                        </a:lnTo>
                        <a:lnTo>
                          <a:pt x="370443" y="89190"/>
                        </a:lnTo>
                        <a:lnTo>
                          <a:pt x="363179" y="89190"/>
                        </a:lnTo>
                        <a:lnTo>
                          <a:pt x="360308" y="89190"/>
                        </a:lnTo>
                        <a:lnTo>
                          <a:pt x="354733" y="89190"/>
                        </a:lnTo>
                        <a:cubicBezTo>
                          <a:pt x="339466" y="91437"/>
                          <a:pt x="324350" y="94596"/>
                          <a:pt x="309463" y="98650"/>
                        </a:cubicBezTo>
                        <a:cubicBezTo>
                          <a:pt x="302368" y="100508"/>
                          <a:pt x="295273" y="102535"/>
                          <a:pt x="288348" y="104731"/>
                        </a:cubicBezTo>
                        <a:lnTo>
                          <a:pt x="259124" y="114359"/>
                        </a:lnTo>
                        <a:lnTo>
                          <a:pt x="247976" y="118075"/>
                        </a:lnTo>
                        <a:cubicBezTo>
                          <a:pt x="227943" y="126015"/>
                          <a:pt x="207178" y="131944"/>
                          <a:pt x="185982" y="135812"/>
                        </a:cubicBezTo>
                        <a:cubicBezTo>
                          <a:pt x="177108" y="137299"/>
                          <a:pt x="168027" y="136944"/>
                          <a:pt x="159292" y="134799"/>
                        </a:cubicBezTo>
                        <a:cubicBezTo>
                          <a:pt x="154988" y="133549"/>
                          <a:pt x="150849" y="131792"/>
                          <a:pt x="146961" y="129562"/>
                        </a:cubicBezTo>
                        <a:cubicBezTo>
                          <a:pt x="131251" y="120610"/>
                          <a:pt x="128886" y="106927"/>
                          <a:pt x="158110" y="89866"/>
                        </a:cubicBezTo>
                        <a:cubicBezTo>
                          <a:pt x="184995" y="72974"/>
                          <a:pt x="218203" y="69545"/>
                          <a:pt x="247976" y="80575"/>
                        </a:cubicBezTo>
                        <a:lnTo>
                          <a:pt x="310138" y="17906"/>
                        </a:lnTo>
                        <a:cubicBezTo>
                          <a:pt x="248465" y="-1588"/>
                          <a:pt x="181804" y="2077"/>
                          <a:pt x="122636" y="28210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859" y="70440"/>
                        </a:lnTo>
                        <a:cubicBezTo>
                          <a:pt x="26521" y="90034"/>
                          <a:pt x="13007" y="110305"/>
                          <a:pt x="13345" y="129900"/>
                        </a:cubicBezTo>
                        <a:lnTo>
                          <a:pt x="13345" y="129900"/>
                        </a:lnTo>
                        <a:cubicBezTo>
                          <a:pt x="13345" y="149833"/>
                          <a:pt x="28548" y="169090"/>
                          <a:pt x="59291" y="186657"/>
                        </a:cubicBezTo>
                        <a:cubicBezTo>
                          <a:pt x="126859" y="226016"/>
                          <a:pt x="194428" y="213009"/>
                          <a:pt x="256422" y="193076"/>
                        </a:cubicBezTo>
                        <a:cubicBezTo>
                          <a:pt x="313686" y="174326"/>
                          <a:pt x="355409" y="152366"/>
                          <a:pt x="388517" y="171454"/>
                        </a:cubicBezTo>
                        <a:cubicBezTo>
                          <a:pt x="409126" y="183448"/>
                          <a:pt x="402876" y="197806"/>
                          <a:pt x="379902" y="211151"/>
                        </a:cubicBezTo>
                        <a:cubicBezTo>
                          <a:pt x="349586" y="227908"/>
                          <a:pt x="313309" y="230019"/>
                          <a:pt x="281253" y="216894"/>
                        </a:cubicBezTo>
                        <a:lnTo>
                          <a:pt x="215036" y="282435"/>
                        </a:lnTo>
                        <a:cubicBezTo>
                          <a:pt x="226977" y="286928"/>
                          <a:pt x="239227" y="290527"/>
                          <a:pt x="251692" y="293246"/>
                        </a:cubicBezTo>
                        <a:cubicBezTo>
                          <a:pt x="272624" y="297571"/>
                          <a:pt x="294038" y="299108"/>
                          <a:pt x="315375" y="297807"/>
                        </a:cubicBezTo>
                        <a:cubicBezTo>
                          <a:pt x="349637" y="295966"/>
                          <a:pt x="383310" y="288128"/>
                          <a:pt x="414869" y="274665"/>
                        </a:cubicBezTo>
                        <a:lnTo>
                          <a:pt x="467065" y="304057"/>
                        </a:lnTo>
                        <a:lnTo>
                          <a:pt x="536830" y="2636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8" name="Forma Livre: Forma 407">
                    <a:extLst>
                      <a:ext uri="{FF2B5EF4-FFF2-40B4-BE49-F238E27FC236}">
                        <a16:creationId xmlns:a16="http://schemas.microsoft.com/office/drawing/2014/main" id="{87BA1DE6-3DD8-E770-B26E-F0C8D886F41D}"/>
                      </a:ext>
                    </a:extLst>
                  </p:cNvPr>
                  <p:cNvSpPr/>
                  <p:nvPr/>
                </p:nvSpPr>
                <p:spPr>
                  <a:xfrm>
                    <a:off x="9872984" y="7132722"/>
                    <a:ext cx="51689" cy="84967"/>
                  </a:xfrm>
                  <a:custGeom>
                    <a:avLst/>
                    <a:gdLst>
                      <a:gd name="connsiteX0" fmla="*/ 0 w 51689"/>
                      <a:gd name="connsiteY0" fmla="*/ 0 h 84967"/>
                      <a:gd name="connsiteX1" fmla="*/ 0 w 51689"/>
                      <a:gd name="connsiteY1" fmla="*/ 55068 h 84967"/>
                      <a:gd name="connsiteX2" fmla="*/ 51690 w 51689"/>
                      <a:gd name="connsiteY2" fmla="*/ 84967 h 84967"/>
                      <a:gd name="connsiteX3" fmla="*/ 51690 w 51689"/>
                      <a:gd name="connsiteY3" fmla="*/ 29899 h 84967"/>
                      <a:gd name="connsiteX4" fmla="*/ 0 w 51689"/>
                      <a:gd name="connsiteY4" fmla="*/ 0 h 8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4967">
                        <a:moveTo>
                          <a:pt x="0" y="0"/>
                        </a:moveTo>
                        <a:lnTo>
                          <a:pt x="0" y="55068"/>
                        </a:lnTo>
                        <a:lnTo>
                          <a:pt x="51690" y="84967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09" name="Forma Livre: Forma 408">
                    <a:extLst>
                      <a:ext uri="{FF2B5EF4-FFF2-40B4-BE49-F238E27FC236}">
                        <a16:creationId xmlns:a16="http://schemas.microsoft.com/office/drawing/2014/main" id="{8330EFD9-92A6-263B-94CB-77030753A9C9}"/>
                      </a:ext>
                    </a:extLst>
                  </p:cNvPr>
                  <p:cNvSpPr/>
                  <p:nvPr/>
                </p:nvSpPr>
                <p:spPr>
                  <a:xfrm>
                    <a:off x="9872984" y="7132722"/>
                    <a:ext cx="51689" cy="84967"/>
                  </a:xfrm>
                  <a:custGeom>
                    <a:avLst/>
                    <a:gdLst>
                      <a:gd name="connsiteX0" fmla="*/ 0 w 51689"/>
                      <a:gd name="connsiteY0" fmla="*/ 0 h 84967"/>
                      <a:gd name="connsiteX1" fmla="*/ 0 w 51689"/>
                      <a:gd name="connsiteY1" fmla="*/ 55068 h 84967"/>
                      <a:gd name="connsiteX2" fmla="*/ 51690 w 51689"/>
                      <a:gd name="connsiteY2" fmla="*/ 84967 h 84967"/>
                      <a:gd name="connsiteX3" fmla="*/ 51690 w 51689"/>
                      <a:gd name="connsiteY3" fmla="*/ 29899 h 84967"/>
                      <a:gd name="connsiteX4" fmla="*/ 0 w 51689"/>
                      <a:gd name="connsiteY4" fmla="*/ 0 h 8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4967">
                        <a:moveTo>
                          <a:pt x="0" y="0"/>
                        </a:moveTo>
                        <a:lnTo>
                          <a:pt x="0" y="55068"/>
                        </a:lnTo>
                        <a:lnTo>
                          <a:pt x="51690" y="84967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0" name="Forma Livre: Forma 409">
                    <a:extLst>
                      <a:ext uri="{FF2B5EF4-FFF2-40B4-BE49-F238E27FC236}">
                        <a16:creationId xmlns:a16="http://schemas.microsoft.com/office/drawing/2014/main" id="{95281C43-3737-35C5-EB3B-3E756F8F0251}"/>
                      </a:ext>
                    </a:extLst>
                  </p:cNvPr>
                  <p:cNvSpPr/>
                  <p:nvPr/>
                </p:nvSpPr>
                <p:spPr>
                  <a:xfrm>
                    <a:off x="9457608" y="6858733"/>
                    <a:ext cx="122298" cy="40709"/>
                  </a:xfrm>
                  <a:custGeom>
                    <a:avLst/>
                    <a:gdLst>
                      <a:gd name="connsiteX0" fmla="*/ 0 w 122298"/>
                      <a:gd name="connsiteY0" fmla="*/ 40710 h 40709"/>
                      <a:gd name="connsiteX1" fmla="*/ 70440 w 122298"/>
                      <a:gd name="connsiteY1" fmla="*/ 0 h 40709"/>
                      <a:gd name="connsiteX2" fmla="*/ 122299 w 122298"/>
                      <a:gd name="connsiteY2" fmla="*/ 29730 h 40709"/>
                      <a:gd name="connsiteX3" fmla="*/ 70947 w 122298"/>
                      <a:gd name="connsiteY3" fmla="*/ 8277 h 40709"/>
                      <a:gd name="connsiteX4" fmla="*/ 0 w 122298"/>
                      <a:gd name="connsiteY4" fmla="*/ 40710 h 40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98" h="40709">
                        <a:moveTo>
                          <a:pt x="0" y="40710"/>
                        </a:moveTo>
                        <a:lnTo>
                          <a:pt x="70440" y="0"/>
                        </a:lnTo>
                        <a:lnTo>
                          <a:pt x="122299" y="29730"/>
                        </a:lnTo>
                        <a:lnTo>
                          <a:pt x="70947" y="8277"/>
                        </a:lnTo>
                        <a:lnTo>
                          <a:pt x="0" y="4071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1" name="Forma Livre: Forma 410">
                    <a:extLst>
                      <a:ext uri="{FF2B5EF4-FFF2-40B4-BE49-F238E27FC236}">
                        <a16:creationId xmlns:a16="http://schemas.microsoft.com/office/drawing/2014/main" id="{E44EC5C3-25A6-F838-3571-B77E3AA669E8}"/>
                      </a:ext>
                    </a:extLst>
                  </p:cNvPr>
                  <p:cNvSpPr/>
                  <p:nvPr/>
                </p:nvSpPr>
                <p:spPr>
                  <a:xfrm>
                    <a:off x="9615380" y="6878158"/>
                    <a:ext cx="152028" cy="71960"/>
                  </a:xfrm>
                  <a:custGeom>
                    <a:avLst/>
                    <a:gdLst>
                      <a:gd name="connsiteX0" fmla="*/ 0 w 152028"/>
                      <a:gd name="connsiteY0" fmla="*/ 71960 h 71960"/>
                      <a:gd name="connsiteX1" fmla="*/ 89866 w 152028"/>
                      <a:gd name="connsiteY1" fmla="*/ 62669 h 71960"/>
                      <a:gd name="connsiteX2" fmla="*/ 152029 w 152028"/>
                      <a:gd name="connsiteY2" fmla="*/ 0 h 71960"/>
                      <a:gd name="connsiteX3" fmla="*/ 89866 w 152028"/>
                      <a:gd name="connsiteY3" fmla="*/ 56250 h 71960"/>
                      <a:gd name="connsiteX4" fmla="*/ 0 w 152028"/>
                      <a:gd name="connsiteY4" fmla="*/ 71960 h 71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28" h="71960">
                        <a:moveTo>
                          <a:pt x="0" y="71960"/>
                        </a:moveTo>
                        <a:cubicBezTo>
                          <a:pt x="26885" y="55068"/>
                          <a:pt x="60094" y="51639"/>
                          <a:pt x="89866" y="62669"/>
                        </a:cubicBezTo>
                        <a:lnTo>
                          <a:pt x="152029" y="0"/>
                        </a:lnTo>
                        <a:lnTo>
                          <a:pt x="89866" y="56250"/>
                        </a:lnTo>
                        <a:cubicBezTo>
                          <a:pt x="59200" y="45710"/>
                          <a:pt x="25271" y="51639"/>
                          <a:pt x="0" y="71960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2" name="Forma Livre: Forma 411">
                    <a:extLst>
                      <a:ext uri="{FF2B5EF4-FFF2-40B4-BE49-F238E27FC236}">
                        <a16:creationId xmlns:a16="http://schemas.microsoft.com/office/drawing/2014/main" id="{95CB3B58-D8AF-7597-479A-1BB58A930173}"/>
                      </a:ext>
                    </a:extLst>
                  </p:cNvPr>
                  <p:cNvSpPr/>
                  <p:nvPr/>
                </p:nvSpPr>
                <p:spPr>
                  <a:xfrm>
                    <a:off x="9672644" y="7076133"/>
                    <a:ext cx="100338" cy="81360"/>
                  </a:xfrm>
                  <a:custGeom>
                    <a:avLst/>
                    <a:gdLst>
                      <a:gd name="connsiteX0" fmla="*/ 0 w 100338"/>
                      <a:gd name="connsiteY0" fmla="*/ 65541 h 81360"/>
                      <a:gd name="connsiteX1" fmla="*/ 36656 w 100338"/>
                      <a:gd name="connsiteY1" fmla="*/ 76352 h 81360"/>
                      <a:gd name="connsiteX2" fmla="*/ 100339 w 100338"/>
                      <a:gd name="connsiteY2" fmla="*/ 80913 h 81360"/>
                      <a:gd name="connsiteX3" fmla="*/ 10473 w 100338"/>
                      <a:gd name="connsiteY3" fmla="*/ 63008 h 81360"/>
                      <a:gd name="connsiteX4" fmla="*/ 66217 w 100338"/>
                      <a:gd name="connsiteY4" fmla="*/ 0 h 81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8" h="81360">
                        <a:moveTo>
                          <a:pt x="0" y="65541"/>
                        </a:moveTo>
                        <a:cubicBezTo>
                          <a:pt x="11941" y="70034"/>
                          <a:pt x="24191" y="73633"/>
                          <a:pt x="36656" y="76352"/>
                        </a:cubicBezTo>
                        <a:cubicBezTo>
                          <a:pt x="57588" y="80677"/>
                          <a:pt x="79003" y="82214"/>
                          <a:pt x="100339" y="80913"/>
                        </a:cubicBezTo>
                        <a:cubicBezTo>
                          <a:pt x="69472" y="81183"/>
                          <a:pt x="38881" y="75085"/>
                          <a:pt x="10473" y="63008"/>
                        </a:cubicBezTo>
                        <a:lnTo>
                          <a:pt x="66217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3" name="Forma Livre: Forma 412">
                    <a:extLst>
                      <a:ext uri="{FF2B5EF4-FFF2-40B4-BE49-F238E27FC236}">
                        <a16:creationId xmlns:a16="http://schemas.microsoft.com/office/drawing/2014/main" id="{C360D488-D85E-463B-0DE1-8F50F39C4305}"/>
                      </a:ext>
                    </a:extLst>
                  </p:cNvPr>
                  <p:cNvSpPr/>
                  <p:nvPr/>
                </p:nvSpPr>
                <p:spPr>
                  <a:xfrm>
                    <a:off x="9872984" y="7122249"/>
                    <a:ext cx="121453" cy="40371"/>
                  </a:xfrm>
                  <a:custGeom>
                    <a:avLst/>
                    <a:gdLst>
                      <a:gd name="connsiteX0" fmla="*/ 0 w 121453"/>
                      <a:gd name="connsiteY0" fmla="*/ 10473 h 40371"/>
                      <a:gd name="connsiteX1" fmla="*/ 51690 w 121453"/>
                      <a:gd name="connsiteY1" fmla="*/ 33784 h 40371"/>
                      <a:gd name="connsiteX2" fmla="*/ 121454 w 121453"/>
                      <a:gd name="connsiteY2" fmla="*/ 0 h 40371"/>
                      <a:gd name="connsiteX3" fmla="*/ 51690 w 121453"/>
                      <a:gd name="connsiteY3" fmla="*/ 40372 h 40371"/>
                      <a:gd name="connsiteX4" fmla="*/ 0 w 121453"/>
                      <a:gd name="connsiteY4" fmla="*/ 10473 h 4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53" h="40371">
                        <a:moveTo>
                          <a:pt x="0" y="10473"/>
                        </a:moveTo>
                        <a:lnTo>
                          <a:pt x="51690" y="33784"/>
                        </a:lnTo>
                        <a:lnTo>
                          <a:pt x="121454" y="0"/>
                        </a:lnTo>
                        <a:lnTo>
                          <a:pt x="51690" y="40372"/>
                        </a:lnTo>
                        <a:lnTo>
                          <a:pt x="0" y="10473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4" name="Forma Livre: Forma 413">
                    <a:extLst>
                      <a:ext uri="{FF2B5EF4-FFF2-40B4-BE49-F238E27FC236}">
                        <a16:creationId xmlns:a16="http://schemas.microsoft.com/office/drawing/2014/main" id="{96F60B45-FD72-75D2-9BC8-88D9D967A712}"/>
                      </a:ext>
                    </a:extLst>
                  </p:cNvPr>
                  <p:cNvSpPr/>
                  <p:nvPr/>
                </p:nvSpPr>
                <p:spPr>
                  <a:xfrm>
                    <a:off x="9063347" y="6662954"/>
                    <a:ext cx="662844" cy="369936"/>
                  </a:xfrm>
                  <a:custGeom>
                    <a:avLst/>
                    <a:gdLst>
                      <a:gd name="connsiteX0" fmla="*/ 193245 w 662844"/>
                      <a:gd name="connsiteY0" fmla="*/ 122467 h 369936"/>
                      <a:gd name="connsiteX1" fmla="*/ 662845 w 662844"/>
                      <a:gd name="connsiteY1" fmla="*/ 0 h 369936"/>
                      <a:gd name="connsiteX2" fmla="*/ 188009 w 662844"/>
                      <a:gd name="connsiteY2" fmla="*/ 113177 h 369936"/>
                      <a:gd name="connsiteX3" fmla="*/ 0 w 662844"/>
                      <a:gd name="connsiteY3" fmla="*/ 369936 h 369936"/>
                      <a:gd name="connsiteX4" fmla="*/ 193245 w 662844"/>
                      <a:gd name="connsiteY4" fmla="*/ 122467 h 369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44" h="369936">
                        <a:moveTo>
                          <a:pt x="193245" y="122467"/>
                        </a:moveTo>
                        <a:cubicBezTo>
                          <a:pt x="376693" y="10980"/>
                          <a:pt x="662845" y="0"/>
                          <a:pt x="662845" y="0"/>
                        </a:cubicBezTo>
                        <a:cubicBezTo>
                          <a:pt x="482944" y="0"/>
                          <a:pt x="314361" y="40203"/>
                          <a:pt x="188009" y="113177"/>
                        </a:cubicBezTo>
                        <a:cubicBezTo>
                          <a:pt x="66724" y="183110"/>
                          <a:pt x="0" y="274327"/>
                          <a:pt x="0" y="369936"/>
                        </a:cubicBezTo>
                        <a:cubicBezTo>
                          <a:pt x="0" y="369936"/>
                          <a:pt x="6588" y="235813"/>
                          <a:pt x="193245" y="12246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5" name="Forma Livre: Forma 414">
                    <a:extLst>
                      <a:ext uri="{FF2B5EF4-FFF2-40B4-BE49-F238E27FC236}">
                        <a16:creationId xmlns:a16="http://schemas.microsoft.com/office/drawing/2014/main" id="{CFF4C06D-522D-ABA3-50DB-1711BFDE9228}"/>
                      </a:ext>
                    </a:extLst>
                  </p:cNvPr>
                  <p:cNvSpPr/>
                  <p:nvPr/>
                </p:nvSpPr>
                <p:spPr>
                  <a:xfrm>
                    <a:off x="9672644" y="6989139"/>
                    <a:ext cx="746505" cy="444424"/>
                  </a:xfrm>
                  <a:custGeom>
                    <a:avLst/>
                    <a:gdLst>
                      <a:gd name="connsiteX0" fmla="*/ 0 w 746505"/>
                      <a:gd name="connsiteY0" fmla="*/ 443248 h 444424"/>
                      <a:gd name="connsiteX1" fmla="*/ 543587 w 746505"/>
                      <a:gd name="connsiteY1" fmla="*/ 327199 h 444424"/>
                      <a:gd name="connsiteX2" fmla="*/ 742237 w 746505"/>
                      <a:gd name="connsiteY2" fmla="*/ 0 h 444424"/>
                      <a:gd name="connsiteX3" fmla="*/ 531931 w 746505"/>
                      <a:gd name="connsiteY3" fmla="*/ 320104 h 444424"/>
                      <a:gd name="connsiteX4" fmla="*/ 0 w 746505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505" h="444424">
                        <a:moveTo>
                          <a:pt x="0" y="443248"/>
                        </a:moveTo>
                        <a:cubicBezTo>
                          <a:pt x="194765" y="451863"/>
                          <a:pt x="394599" y="413180"/>
                          <a:pt x="543587" y="327199"/>
                        </a:cubicBezTo>
                        <a:cubicBezTo>
                          <a:pt x="698487" y="237840"/>
                          <a:pt x="764704" y="116555"/>
                          <a:pt x="742237" y="0"/>
                        </a:cubicBezTo>
                        <a:cubicBezTo>
                          <a:pt x="742237" y="0"/>
                          <a:pt x="771292" y="190036"/>
                          <a:pt x="531931" y="320104"/>
                        </a:cubicBezTo>
                        <a:cubicBezTo>
                          <a:pt x="292571" y="45017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6" name="Forma Livre: Forma 415">
                    <a:extLst>
                      <a:ext uri="{FF2B5EF4-FFF2-40B4-BE49-F238E27FC236}">
                        <a16:creationId xmlns:a16="http://schemas.microsoft.com/office/drawing/2014/main" id="{AD915DC4-A210-3BFB-CAF8-4169B4ADC0E0}"/>
                      </a:ext>
                    </a:extLst>
                  </p:cNvPr>
                  <p:cNvSpPr/>
                  <p:nvPr/>
                </p:nvSpPr>
                <p:spPr>
                  <a:xfrm>
                    <a:off x="8965373" y="6568738"/>
                    <a:ext cx="1385149" cy="800261"/>
                  </a:xfrm>
                  <a:custGeom>
                    <a:avLst/>
                    <a:gdLst>
                      <a:gd name="connsiteX0" fmla="*/ 1348493 w 1385149"/>
                      <a:gd name="connsiteY0" fmla="*/ 270400 h 800261"/>
                      <a:gd name="connsiteX1" fmla="*/ 1182951 w 1385149"/>
                      <a:gd name="connsiteY1" fmla="*/ 117189 h 800261"/>
                      <a:gd name="connsiteX2" fmla="*/ 203212 w 1385149"/>
                      <a:gd name="connsiteY2" fmla="*/ 117189 h 800261"/>
                      <a:gd name="connsiteX3" fmla="*/ 37669 w 1385149"/>
                      <a:gd name="connsiteY3" fmla="*/ 270400 h 800261"/>
                      <a:gd name="connsiteX4" fmla="*/ 0 w 1385149"/>
                      <a:gd name="connsiteY4" fmla="*/ 270400 h 800261"/>
                      <a:gd name="connsiteX5" fmla="*/ 0 w 1385149"/>
                      <a:gd name="connsiteY5" fmla="*/ 411955 h 800261"/>
                      <a:gd name="connsiteX6" fmla="*/ 0 w 1385149"/>
                      <a:gd name="connsiteY6" fmla="*/ 411955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955 h 800261"/>
                      <a:gd name="connsiteX10" fmla="*/ 1385149 w 1385149"/>
                      <a:gd name="connsiteY10" fmla="*/ 411955 h 800261"/>
                      <a:gd name="connsiteX11" fmla="*/ 1385149 w 1385149"/>
                      <a:gd name="connsiteY11" fmla="*/ 270400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8493" y="270400"/>
                        </a:moveTo>
                        <a:cubicBezTo>
                          <a:pt x="1307294" y="206041"/>
                          <a:pt x="1250300" y="153287"/>
                          <a:pt x="1182951" y="117189"/>
                        </a:cubicBezTo>
                        <a:cubicBezTo>
                          <a:pt x="912678" y="-39063"/>
                          <a:pt x="473485" y="-39063"/>
                          <a:pt x="203212" y="117189"/>
                        </a:cubicBezTo>
                        <a:cubicBezTo>
                          <a:pt x="135858" y="153287"/>
                          <a:pt x="78867" y="206041"/>
                          <a:pt x="37669" y="270400"/>
                        </a:cubicBezTo>
                        <a:lnTo>
                          <a:pt x="0" y="270400"/>
                        </a:lnTo>
                        <a:lnTo>
                          <a:pt x="0" y="411955"/>
                        </a:lnTo>
                        <a:lnTo>
                          <a:pt x="0" y="411955"/>
                        </a:lnTo>
                        <a:cubicBezTo>
                          <a:pt x="4899" y="510436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2" y="839324"/>
                          <a:pt x="1182445" y="683073"/>
                        </a:cubicBezTo>
                        <a:cubicBezTo>
                          <a:pt x="1312682" y="607903"/>
                          <a:pt x="1380419" y="510436"/>
                          <a:pt x="1385149" y="411955"/>
                        </a:cubicBezTo>
                        <a:lnTo>
                          <a:pt x="1385149" y="411955"/>
                        </a:lnTo>
                        <a:lnTo>
                          <a:pt x="1385149" y="27040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7" name="Forma Livre: Forma 416">
                    <a:extLst>
                      <a:ext uri="{FF2B5EF4-FFF2-40B4-BE49-F238E27FC236}">
                        <a16:creationId xmlns:a16="http://schemas.microsoft.com/office/drawing/2014/main" id="{E9C18A2A-5E7A-F068-8456-35AB8803F233}"/>
                      </a:ext>
                    </a:extLst>
                  </p:cNvPr>
                  <p:cNvSpPr/>
                  <p:nvPr/>
                </p:nvSpPr>
                <p:spPr>
                  <a:xfrm>
                    <a:off x="8965373" y="6568738"/>
                    <a:ext cx="1385149" cy="800261"/>
                  </a:xfrm>
                  <a:custGeom>
                    <a:avLst/>
                    <a:gdLst>
                      <a:gd name="connsiteX0" fmla="*/ 1348493 w 1385149"/>
                      <a:gd name="connsiteY0" fmla="*/ 270400 h 800261"/>
                      <a:gd name="connsiteX1" fmla="*/ 1182951 w 1385149"/>
                      <a:gd name="connsiteY1" fmla="*/ 117189 h 800261"/>
                      <a:gd name="connsiteX2" fmla="*/ 203212 w 1385149"/>
                      <a:gd name="connsiteY2" fmla="*/ 117189 h 800261"/>
                      <a:gd name="connsiteX3" fmla="*/ 37669 w 1385149"/>
                      <a:gd name="connsiteY3" fmla="*/ 270400 h 800261"/>
                      <a:gd name="connsiteX4" fmla="*/ 0 w 1385149"/>
                      <a:gd name="connsiteY4" fmla="*/ 270400 h 800261"/>
                      <a:gd name="connsiteX5" fmla="*/ 0 w 1385149"/>
                      <a:gd name="connsiteY5" fmla="*/ 411955 h 800261"/>
                      <a:gd name="connsiteX6" fmla="*/ 0 w 1385149"/>
                      <a:gd name="connsiteY6" fmla="*/ 411955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955 h 800261"/>
                      <a:gd name="connsiteX10" fmla="*/ 1385149 w 1385149"/>
                      <a:gd name="connsiteY10" fmla="*/ 411955 h 800261"/>
                      <a:gd name="connsiteX11" fmla="*/ 1385149 w 1385149"/>
                      <a:gd name="connsiteY11" fmla="*/ 270400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8493" y="270400"/>
                        </a:moveTo>
                        <a:cubicBezTo>
                          <a:pt x="1307294" y="206041"/>
                          <a:pt x="1250300" y="153287"/>
                          <a:pt x="1182951" y="117189"/>
                        </a:cubicBezTo>
                        <a:cubicBezTo>
                          <a:pt x="912678" y="-39063"/>
                          <a:pt x="473485" y="-39063"/>
                          <a:pt x="203212" y="117189"/>
                        </a:cubicBezTo>
                        <a:cubicBezTo>
                          <a:pt x="135858" y="153287"/>
                          <a:pt x="78867" y="206041"/>
                          <a:pt x="37669" y="270400"/>
                        </a:cubicBezTo>
                        <a:lnTo>
                          <a:pt x="0" y="270400"/>
                        </a:lnTo>
                        <a:lnTo>
                          <a:pt x="0" y="411955"/>
                        </a:lnTo>
                        <a:lnTo>
                          <a:pt x="0" y="411955"/>
                        </a:lnTo>
                        <a:cubicBezTo>
                          <a:pt x="4899" y="510436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2" y="839324"/>
                          <a:pt x="1182445" y="683073"/>
                        </a:cubicBezTo>
                        <a:cubicBezTo>
                          <a:pt x="1312682" y="607903"/>
                          <a:pt x="1380419" y="510436"/>
                          <a:pt x="1385149" y="411955"/>
                        </a:cubicBezTo>
                        <a:lnTo>
                          <a:pt x="1385149" y="411955"/>
                        </a:lnTo>
                        <a:lnTo>
                          <a:pt x="1385149" y="270400"/>
                        </a:lnTo>
                        <a:close/>
                      </a:path>
                    </a:pathLst>
                  </a:custGeom>
                  <a:solidFill>
                    <a:srgbClr val="DEA900">
                      <a:alpha val="48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8" name="Forma Livre: Forma 417">
                    <a:extLst>
                      <a:ext uri="{FF2B5EF4-FFF2-40B4-BE49-F238E27FC236}">
                        <a16:creationId xmlns:a16="http://schemas.microsoft.com/office/drawing/2014/main" id="{756C655E-DB8A-23D0-5860-1F66308251CC}"/>
                      </a:ext>
                    </a:extLst>
                  </p:cNvPr>
                  <p:cNvSpPr/>
                  <p:nvPr/>
                </p:nvSpPr>
                <p:spPr>
                  <a:xfrm>
                    <a:off x="8965373" y="6568865"/>
                    <a:ext cx="693081" cy="800176"/>
                  </a:xfrm>
                  <a:custGeom>
                    <a:avLst/>
                    <a:gdLst>
                      <a:gd name="connsiteX0" fmla="*/ 693081 w 693081"/>
                      <a:gd name="connsiteY0" fmla="*/ 0 h 800176"/>
                      <a:gd name="connsiteX1" fmla="*/ 203212 w 693081"/>
                      <a:gd name="connsiteY1" fmla="*/ 117062 h 800176"/>
                      <a:gd name="connsiteX2" fmla="*/ 37669 w 693081"/>
                      <a:gd name="connsiteY2" fmla="*/ 270273 h 800176"/>
                      <a:gd name="connsiteX3" fmla="*/ 0 w 693081"/>
                      <a:gd name="connsiteY3" fmla="*/ 270273 h 800176"/>
                      <a:gd name="connsiteX4" fmla="*/ 0 w 693081"/>
                      <a:gd name="connsiteY4" fmla="*/ 411829 h 800176"/>
                      <a:gd name="connsiteX5" fmla="*/ 0 w 693081"/>
                      <a:gd name="connsiteY5" fmla="*/ 411829 h 800176"/>
                      <a:gd name="connsiteX6" fmla="*/ 202705 w 693081"/>
                      <a:gd name="connsiteY6" fmla="*/ 682946 h 800176"/>
                      <a:gd name="connsiteX7" fmla="*/ 692575 w 693081"/>
                      <a:gd name="connsiteY7" fmla="*/ 800177 h 800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3081" h="800176">
                        <a:moveTo>
                          <a:pt x="693081" y="0"/>
                        </a:moveTo>
                        <a:cubicBezTo>
                          <a:pt x="515715" y="0"/>
                          <a:pt x="338348" y="39021"/>
                          <a:pt x="203212" y="117062"/>
                        </a:cubicBezTo>
                        <a:cubicBezTo>
                          <a:pt x="135858" y="153160"/>
                          <a:pt x="78867" y="205914"/>
                          <a:pt x="37669" y="270273"/>
                        </a:cubicBezTo>
                        <a:lnTo>
                          <a:pt x="0" y="270273"/>
                        </a:lnTo>
                        <a:lnTo>
                          <a:pt x="0" y="411829"/>
                        </a:lnTo>
                        <a:lnTo>
                          <a:pt x="0" y="411829"/>
                        </a:lnTo>
                        <a:cubicBezTo>
                          <a:pt x="4899" y="510309"/>
                          <a:pt x="72298" y="607776"/>
                          <a:pt x="202705" y="682946"/>
                        </a:cubicBezTo>
                        <a:cubicBezTo>
                          <a:pt x="337841" y="761156"/>
                          <a:pt x="515377" y="800177"/>
                          <a:pt x="692575" y="800177"/>
                        </a:cubicBezTo>
                        <a:close/>
                      </a:path>
                    </a:pathLst>
                  </a:custGeom>
                  <a:solidFill>
                    <a:srgbClr val="DEA900">
                      <a:alpha val="57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19" name="Forma Livre: Forma 418">
                    <a:extLst>
                      <a:ext uri="{FF2B5EF4-FFF2-40B4-BE49-F238E27FC236}">
                        <a16:creationId xmlns:a16="http://schemas.microsoft.com/office/drawing/2014/main" id="{02CB6C85-C3ED-709C-836B-84DE4947633C}"/>
                      </a:ext>
                    </a:extLst>
                  </p:cNvPr>
                  <p:cNvSpPr/>
                  <p:nvPr/>
                </p:nvSpPr>
                <p:spPr>
                  <a:xfrm>
                    <a:off x="8965373" y="6633730"/>
                    <a:ext cx="314530" cy="670276"/>
                  </a:xfrm>
                  <a:custGeom>
                    <a:avLst/>
                    <a:gdLst>
                      <a:gd name="connsiteX0" fmla="*/ 314530 w 314530"/>
                      <a:gd name="connsiteY0" fmla="*/ 0 h 670276"/>
                      <a:gd name="connsiteX1" fmla="*/ 203043 w 314530"/>
                      <a:gd name="connsiteY1" fmla="*/ 52196 h 670276"/>
                      <a:gd name="connsiteX2" fmla="*/ 37500 w 314530"/>
                      <a:gd name="connsiteY2" fmla="*/ 205408 h 670276"/>
                      <a:gd name="connsiteX3" fmla="*/ 0 w 314530"/>
                      <a:gd name="connsiteY3" fmla="*/ 205408 h 670276"/>
                      <a:gd name="connsiteX4" fmla="*/ 0 w 314530"/>
                      <a:gd name="connsiteY4" fmla="*/ 346963 h 670276"/>
                      <a:gd name="connsiteX5" fmla="*/ 0 w 314530"/>
                      <a:gd name="connsiteY5" fmla="*/ 346963 h 670276"/>
                      <a:gd name="connsiteX6" fmla="*/ 202705 w 314530"/>
                      <a:gd name="connsiteY6" fmla="*/ 618081 h 670276"/>
                      <a:gd name="connsiteX7" fmla="*/ 314192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314530" y="0"/>
                        </a:moveTo>
                        <a:cubicBezTo>
                          <a:pt x="276015" y="14358"/>
                          <a:pt x="238731" y="31808"/>
                          <a:pt x="203043" y="52196"/>
                        </a:cubicBezTo>
                        <a:cubicBezTo>
                          <a:pt x="135689" y="88295"/>
                          <a:pt x="78698" y="141049"/>
                          <a:pt x="37500" y="205408"/>
                        </a:cubicBezTo>
                        <a:lnTo>
                          <a:pt x="0" y="205408"/>
                        </a:lnTo>
                        <a:lnTo>
                          <a:pt x="0" y="346963"/>
                        </a:lnTo>
                        <a:lnTo>
                          <a:pt x="0" y="346963"/>
                        </a:lnTo>
                        <a:cubicBezTo>
                          <a:pt x="4899" y="445444"/>
                          <a:pt x="72298" y="542911"/>
                          <a:pt x="202705" y="618081"/>
                        </a:cubicBezTo>
                        <a:cubicBezTo>
                          <a:pt x="238393" y="638469"/>
                          <a:pt x="275677" y="655919"/>
                          <a:pt x="314192" y="670277"/>
                        </a:cubicBezTo>
                        <a:close/>
                      </a:path>
                    </a:pathLst>
                  </a:custGeom>
                  <a:solidFill>
                    <a:srgbClr val="DEA900">
                      <a:alpha val="7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0" name="Forma Livre: Forma 419">
                    <a:extLst>
                      <a:ext uri="{FF2B5EF4-FFF2-40B4-BE49-F238E27FC236}">
                        <a16:creationId xmlns:a16="http://schemas.microsoft.com/office/drawing/2014/main" id="{24ABAD77-08AD-B6FF-7E41-9A15A8507C41}"/>
                      </a:ext>
                    </a:extLst>
                  </p:cNvPr>
                  <p:cNvSpPr/>
                  <p:nvPr/>
                </p:nvSpPr>
                <p:spPr>
                  <a:xfrm>
                    <a:off x="10036837" y="6633730"/>
                    <a:ext cx="314530" cy="670276"/>
                  </a:xfrm>
                  <a:custGeom>
                    <a:avLst/>
                    <a:gdLst>
                      <a:gd name="connsiteX0" fmla="*/ 0 w 314530"/>
                      <a:gd name="connsiteY0" fmla="*/ 0 h 670276"/>
                      <a:gd name="connsiteX1" fmla="*/ 111488 w 314530"/>
                      <a:gd name="connsiteY1" fmla="*/ 52196 h 670276"/>
                      <a:gd name="connsiteX2" fmla="*/ 277030 w 314530"/>
                      <a:gd name="connsiteY2" fmla="*/ 205408 h 670276"/>
                      <a:gd name="connsiteX3" fmla="*/ 314530 w 314530"/>
                      <a:gd name="connsiteY3" fmla="*/ 205408 h 670276"/>
                      <a:gd name="connsiteX4" fmla="*/ 314530 w 314530"/>
                      <a:gd name="connsiteY4" fmla="*/ 346963 h 670276"/>
                      <a:gd name="connsiteX5" fmla="*/ 314530 w 314530"/>
                      <a:gd name="connsiteY5" fmla="*/ 346963 h 670276"/>
                      <a:gd name="connsiteX6" fmla="*/ 111825 w 314530"/>
                      <a:gd name="connsiteY6" fmla="*/ 618081 h 670276"/>
                      <a:gd name="connsiteX7" fmla="*/ 338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0" y="0"/>
                        </a:moveTo>
                        <a:cubicBezTo>
                          <a:pt x="38497" y="14392"/>
                          <a:pt x="75778" y="31842"/>
                          <a:pt x="111488" y="52196"/>
                        </a:cubicBezTo>
                        <a:cubicBezTo>
                          <a:pt x="178836" y="88295"/>
                          <a:pt x="235830" y="141049"/>
                          <a:pt x="277030" y="205408"/>
                        </a:cubicBezTo>
                        <a:lnTo>
                          <a:pt x="314530" y="205408"/>
                        </a:lnTo>
                        <a:lnTo>
                          <a:pt x="314530" y="346963"/>
                        </a:lnTo>
                        <a:lnTo>
                          <a:pt x="314530" y="346963"/>
                        </a:lnTo>
                        <a:cubicBezTo>
                          <a:pt x="309463" y="445444"/>
                          <a:pt x="241725" y="542911"/>
                          <a:pt x="111825" y="618081"/>
                        </a:cubicBezTo>
                        <a:cubicBezTo>
                          <a:pt x="76116" y="638436"/>
                          <a:pt x="38835" y="655885"/>
                          <a:pt x="338" y="670277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1" name="Forma Livre: Forma 420">
                    <a:extLst>
                      <a:ext uri="{FF2B5EF4-FFF2-40B4-BE49-F238E27FC236}">
                        <a16:creationId xmlns:a16="http://schemas.microsoft.com/office/drawing/2014/main" id="{93F31A60-21CF-5499-66C2-1AB0152CFF90}"/>
                      </a:ext>
                    </a:extLst>
                  </p:cNvPr>
                  <p:cNvSpPr/>
                  <p:nvPr/>
                </p:nvSpPr>
                <p:spPr>
                  <a:xfrm>
                    <a:off x="8965880" y="6439007"/>
                    <a:ext cx="1385275" cy="800261"/>
                  </a:xfrm>
                  <a:custGeom>
                    <a:avLst/>
                    <a:gdLst>
                      <a:gd name="connsiteX0" fmla="*/ 1182445 w 1385275"/>
                      <a:gd name="connsiteY0" fmla="*/ 117189 h 800261"/>
                      <a:gd name="connsiteX1" fmla="*/ 202705 w 1385275"/>
                      <a:gd name="connsiteY1" fmla="*/ 117189 h 800261"/>
                      <a:gd name="connsiteX2" fmla="*/ 202705 w 1385275"/>
                      <a:gd name="connsiteY2" fmla="*/ 683073 h 800261"/>
                      <a:gd name="connsiteX3" fmla="*/ 1182445 w 1385275"/>
                      <a:gd name="connsiteY3" fmla="*/ 683073 h 800261"/>
                      <a:gd name="connsiteX4" fmla="*/ 1182445 w 1385275"/>
                      <a:gd name="connsiteY4" fmla="*/ 117189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261">
                        <a:moveTo>
                          <a:pt x="1182445" y="117189"/>
                        </a:moveTo>
                        <a:cubicBezTo>
                          <a:pt x="912172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821"/>
                          <a:pt x="202705" y="683073"/>
                        </a:cubicBezTo>
                        <a:cubicBezTo>
                          <a:pt x="472978" y="839324"/>
                          <a:pt x="912172" y="839324"/>
                          <a:pt x="1182445" y="683073"/>
                        </a:cubicBezTo>
                        <a:cubicBezTo>
                          <a:pt x="1452718" y="526821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2" name="Forma Livre: Forma 421">
                    <a:extLst>
                      <a:ext uri="{FF2B5EF4-FFF2-40B4-BE49-F238E27FC236}">
                        <a16:creationId xmlns:a16="http://schemas.microsoft.com/office/drawing/2014/main" id="{13DFFAEC-02EA-C1A4-674D-97204C3D4071}"/>
                      </a:ext>
                    </a:extLst>
                  </p:cNvPr>
                  <p:cNvSpPr/>
                  <p:nvPr/>
                </p:nvSpPr>
                <p:spPr>
                  <a:xfrm>
                    <a:off x="8965880" y="6439007"/>
                    <a:ext cx="1385275" cy="800261"/>
                  </a:xfrm>
                  <a:custGeom>
                    <a:avLst/>
                    <a:gdLst>
                      <a:gd name="connsiteX0" fmla="*/ 1182445 w 1385275"/>
                      <a:gd name="connsiteY0" fmla="*/ 117189 h 800261"/>
                      <a:gd name="connsiteX1" fmla="*/ 202705 w 1385275"/>
                      <a:gd name="connsiteY1" fmla="*/ 117189 h 800261"/>
                      <a:gd name="connsiteX2" fmla="*/ 202705 w 1385275"/>
                      <a:gd name="connsiteY2" fmla="*/ 683073 h 800261"/>
                      <a:gd name="connsiteX3" fmla="*/ 1182445 w 1385275"/>
                      <a:gd name="connsiteY3" fmla="*/ 683073 h 800261"/>
                      <a:gd name="connsiteX4" fmla="*/ 1182445 w 1385275"/>
                      <a:gd name="connsiteY4" fmla="*/ 117189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261">
                        <a:moveTo>
                          <a:pt x="1182445" y="117189"/>
                        </a:moveTo>
                        <a:cubicBezTo>
                          <a:pt x="912172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821"/>
                          <a:pt x="202705" y="683073"/>
                        </a:cubicBezTo>
                        <a:cubicBezTo>
                          <a:pt x="472978" y="839324"/>
                          <a:pt x="912172" y="839324"/>
                          <a:pt x="1182445" y="683073"/>
                        </a:cubicBezTo>
                        <a:cubicBezTo>
                          <a:pt x="1452718" y="526821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3" name="Forma Livre: Forma 422">
                    <a:extLst>
                      <a:ext uri="{FF2B5EF4-FFF2-40B4-BE49-F238E27FC236}">
                        <a16:creationId xmlns:a16="http://schemas.microsoft.com/office/drawing/2014/main" id="{AEB85C59-D802-651A-FB25-246D9AB8332D}"/>
                      </a:ext>
                    </a:extLst>
                  </p:cNvPr>
                  <p:cNvSpPr/>
                  <p:nvPr/>
                </p:nvSpPr>
                <p:spPr>
                  <a:xfrm>
                    <a:off x="9198653" y="6592176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633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6962 h 493923"/>
                      <a:gd name="connsiteX4" fmla="*/ 140711 w 919435"/>
                      <a:gd name="connsiteY4" fmla="*/ 426356 h 493923"/>
                      <a:gd name="connsiteX5" fmla="*/ 459633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6962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081" y="23649"/>
                          <a:pt x="579905" y="0"/>
                          <a:pt x="459633" y="0"/>
                        </a:cubicBezTo>
                        <a:cubicBezTo>
                          <a:pt x="339362" y="0"/>
                          <a:pt x="226185" y="24156"/>
                          <a:pt x="140711" y="67568"/>
                        </a:cubicBezTo>
                        <a:cubicBezTo>
                          <a:pt x="49832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902"/>
                          <a:pt x="140711" y="426356"/>
                        </a:cubicBezTo>
                        <a:cubicBezTo>
                          <a:pt x="226185" y="470275"/>
                          <a:pt x="339530" y="493924"/>
                          <a:pt x="459633" y="493924"/>
                        </a:cubicBezTo>
                        <a:cubicBezTo>
                          <a:pt x="579736" y="493924"/>
                          <a:pt x="693081" y="469599"/>
                          <a:pt x="778893" y="426356"/>
                        </a:cubicBezTo>
                        <a:cubicBezTo>
                          <a:pt x="869435" y="379902"/>
                          <a:pt x="919435" y="316219"/>
                          <a:pt x="919435" y="246962"/>
                        </a:cubicBezTo>
                        <a:cubicBezTo>
                          <a:pt x="919435" y="177704"/>
                          <a:pt x="869435" y="113852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4" name="Forma Livre: Forma 423">
                    <a:extLst>
                      <a:ext uri="{FF2B5EF4-FFF2-40B4-BE49-F238E27FC236}">
                        <a16:creationId xmlns:a16="http://schemas.microsoft.com/office/drawing/2014/main" id="{D768DE48-9FEF-0BA4-590D-72FA2C8EFB95}"/>
                      </a:ext>
                    </a:extLst>
                  </p:cNvPr>
                  <p:cNvSpPr/>
                  <p:nvPr/>
                </p:nvSpPr>
                <p:spPr>
                  <a:xfrm>
                    <a:off x="9198653" y="6592176"/>
                    <a:ext cx="919435" cy="493923"/>
                  </a:xfrm>
                  <a:custGeom>
                    <a:avLst/>
                    <a:gdLst>
                      <a:gd name="connsiteX0" fmla="*/ 778893 w 919435"/>
                      <a:gd name="connsiteY0" fmla="*/ 67568 h 493923"/>
                      <a:gd name="connsiteX1" fmla="*/ 459633 w 919435"/>
                      <a:gd name="connsiteY1" fmla="*/ 0 h 493923"/>
                      <a:gd name="connsiteX2" fmla="*/ 140711 w 919435"/>
                      <a:gd name="connsiteY2" fmla="*/ 67568 h 493923"/>
                      <a:gd name="connsiteX3" fmla="*/ 0 w 919435"/>
                      <a:gd name="connsiteY3" fmla="*/ 246962 h 493923"/>
                      <a:gd name="connsiteX4" fmla="*/ 140711 w 919435"/>
                      <a:gd name="connsiteY4" fmla="*/ 426356 h 493923"/>
                      <a:gd name="connsiteX5" fmla="*/ 459633 w 919435"/>
                      <a:gd name="connsiteY5" fmla="*/ 493924 h 493923"/>
                      <a:gd name="connsiteX6" fmla="*/ 778893 w 919435"/>
                      <a:gd name="connsiteY6" fmla="*/ 426356 h 493923"/>
                      <a:gd name="connsiteX7" fmla="*/ 919435 w 919435"/>
                      <a:gd name="connsiteY7" fmla="*/ 246962 h 493923"/>
                      <a:gd name="connsiteX8" fmla="*/ 778893 w 919435"/>
                      <a:gd name="connsiteY8" fmla="*/ 67568 h 493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923">
                        <a:moveTo>
                          <a:pt x="778893" y="67568"/>
                        </a:moveTo>
                        <a:cubicBezTo>
                          <a:pt x="693081" y="23649"/>
                          <a:pt x="579905" y="0"/>
                          <a:pt x="459633" y="0"/>
                        </a:cubicBezTo>
                        <a:cubicBezTo>
                          <a:pt x="339362" y="0"/>
                          <a:pt x="226185" y="24156"/>
                          <a:pt x="140711" y="67568"/>
                        </a:cubicBezTo>
                        <a:cubicBezTo>
                          <a:pt x="49832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902"/>
                          <a:pt x="140711" y="426356"/>
                        </a:cubicBezTo>
                        <a:cubicBezTo>
                          <a:pt x="226185" y="470275"/>
                          <a:pt x="339530" y="493924"/>
                          <a:pt x="459633" y="493924"/>
                        </a:cubicBezTo>
                        <a:cubicBezTo>
                          <a:pt x="579736" y="493924"/>
                          <a:pt x="693081" y="469599"/>
                          <a:pt x="778893" y="426356"/>
                        </a:cubicBezTo>
                        <a:cubicBezTo>
                          <a:pt x="869435" y="379902"/>
                          <a:pt x="919435" y="316219"/>
                          <a:pt x="919435" y="246962"/>
                        </a:cubicBezTo>
                        <a:cubicBezTo>
                          <a:pt x="919435" y="177704"/>
                          <a:pt x="869435" y="113852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5" name="Forma Livre: Forma 424">
                    <a:extLst>
                      <a:ext uri="{FF2B5EF4-FFF2-40B4-BE49-F238E27FC236}">
                        <a16:creationId xmlns:a16="http://schemas.microsoft.com/office/drawing/2014/main" id="{AA59C504-2063-F6D5-BD10-A1EA024154AD}"/>
                      </a:ext>
                    </a:extLst>
                  </p:cNvPr>
                  <p:cNvSpPr/>
                  <p:nvPr/>
                </p:nvSpPr>
                <p:spPr>
                  <a:xfrm>
                    <a:off x="8995610" y="6469539"/>
                    <a:ext cx="1325520" cy="739534"/>
                  </a:xfrm>
                  <a:custGeom>
                    <a:avLst/>
                    <a:gdLst>
                      <a:gd name="connsiteX0" fmla="*/ 1137681 w 1325520"/>
                      <a:gd name="connsiteY0" fmla="*/ 112839 h 739534"/>
                      <a:gd name="connsiteX1" fmla="*/ 662676 w 1325520"/>
                      <a:gd name="connsiteY1" fmla="*/ 0 h 739534"/>
                      <a:gd name="connsiteX2" fmla="*/ 187840 w 1325520"/>
                      <a:gd name="connsiteY2" fmla="*/ 113177 h 739534"/>
                      <a:gd name="connsiteX3" fmla="*/ 0 w 1325520"/>
                      <a:gd name="connsiteY3" fmla="*/ 369936 h 739534"/>
                      <a:gd name="connsiteX4" fmla="*/ 187840 w 1325520"/>
                      <a:gd name="connsiteY4" fmla="*/ 626527 h 739534"/>
                      <a:gd name="connsiteX5" fmla="*/ 662676 w 1325520"/>
                      <a:gd name="connsiteY5" fmla="*/ 739535 h 739534"/>
                      <a:gd name="connsiteX6" fmla="*/ 1137681 w 1325520"/>
                      <a:gd name="connsiteY6" fmla="*/ 626527 h 739534"/>
                      <a:gd name="connsiteX7" fmla="*/ 1325520 w 1325520"/>
                      <a:gd name="connsiteY7" fmla="*/ 369598 h 739534"/>
                      <a:gd name="connsiteX8" fmla="*/ 1137681 w 1325520"/>
                      <a:gd name="connsiteY8" fmla="*/ 112839 h 739534"/>
                      <a:gd name="connsiteX9" fmla="*/ 981936 w 1325520"/>
                      <a:gd name="connsiteY9" fmla="*/ 548992 h 739534"/>
                      <a:gd name="connsiteX10" fmla="*/ 662676 w 1325520"/>
                      <a:gd name="connsiteY10" fmla="*/ 616560 h 739534"/>
                      <a:gd name="connsiteX11" fmla="*/ 343753 w 1325520"/>
                      <a:gd name="connsiteY11" fmla="*/ 548992 h 739534"/>
                      <a:gd name="connsiteX12" fmla="*/ 203043 w 1325520"/>
                      <a:gd name="connsiteY12" fmla="*/ 369598 h 739534"/>
                      <a:gd name="connsiteX13" fmla="*/ 343753 w 1325520"/>
                      <a:gd name="connsiteY13" fmla="*/ 190205 h 739534"/>
                      <a:gd name="connsiteX14" fmla="*/ 662676 w 1325520"/>
                      <a:gd name="connsiteY14" fmla="*/ 122637 h 739534"/>
                      <a:gd name="connsiteX15" fmla="*/ 981936 w 1325520"/>
                      <a:gd name="connsiteY15" fmla="*/ 190205 h 739534"/>
                      <a:gd name="connsiteX16" fmla="*/ 1122478 w 1325520"/>
                      <a:gd name="connsiteY16" fmla="*/ 369598 h 739534"/>
                      <a:gd name="connsiteX17" fmla="*/ 981936 w 1325520"/>
                      <a:gd name="connsiteY17" fmla="*/ 548992 h 739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39534">
                        <a:moveTo>
                          <a:pt x="1137681" y="112839"/>
                        </a:moveTo>
                        <a:cubicBezTo>
                          <a:pt x="1012004" y="39865"/>
                          <a:pt x="843083" y="0"/>
                          <a:pt x="662676" y="0"/>
                        </a:cubicBezTo>
                        <a:cubicBezTo>
                          <a:pt x="482268" y="0"/>
                          <a:pt x="314192" y="40203"/>
                          <a:pt x="187840" y="113177"/>
                        </a:cubicBezTo>
                        <a:cubicBezTo>
                          <a:pt x="66555" y="183110"/>
                          <a:pt x="0" y="274327"/>
                          <a:pt x="0" y="369936"/>
                        </a:cubicBezTo>
                        <a:cubicBezTo>
                          <a:pt x="0" y="465545"/>
                          <a:pt x="66048" y="556425"/>
                          <a:pt x="187840" y="626527"/>
                        </a:cubicBezTo>
                        <a:cubicBezTo>
                          <a:pt x="314192" y="699331"/>
                          <a:pt x="482775" y="739535"/>
                          <a:pt x="662676" y="739535"/>
                        </a:cubicBezTo>
                        <a:cubicBezTo>
                          <a:pt x="842576" y="739535"/>
                          <a:pt x="1011328" y="699331"/>
                          <a:pt x="1137681" y="626527"/>
                        </a:cubicBezTo>
                        <a:cubicBezTo>
                          <a:pt x="1258797" y="556425"/>
                          <a:pt x="1325520" y="465208"/>
                          <a:pt x="1325520" y="369598"/>
                        </a:cubicBezTo>
                        <a:cubicBezTo>
                          <a:pt x="1325520" y="273989"/>
                          <a:pt x="1258797" y="182772"/>
                          <a:pt x="1137681" y="112839"/>
                        </a:cubicBezTo>
                        <a:close/>
                        <a:moveTo>
                          <a:pt x="981936" y="548992"/>
                        </a:moveTo>
                        <a:cubicBezTo>
                          <a:pt x="896124" y="592912"/>
                          <a:pt x="782947" y="616560"/>
                          <a:pt x="662676" y="616560"/>
                        </a:cubicBezTo>
                        <a:cubicBezTo>
                          <a:pt x="542404" y="616560"/>
                          <a:pt x="429227" y="592236"/>
                          <a:pt x="343753" y="548992"/>
                        </a:cubicBezTo>
                        <a:cubicBezTo>
                          <a:pt x="252874" y="502539"/>
                          <a:pt x="203043" y="438856"/>
                          <a:pt x="203043" y="369598"/>
                        </a:cubicBezTo>
                        <a:cubicBezTo>
                          <a:pt x="203043" y="300341"/>
                          <a:pt x="253719" y="236658"/>
                          <a:pt x="343753" y="190205"/>
                        </a:cubicBezTo>
                        <a:cubicBezTo>
                          <a:pt x="429227" y="146285"/>
                          <a:pt x="542573" y="122637"/>
                          <a:pt x="662676" y="122637"/>
                        </a:cubicBezTo>
                        <a:cubicBezTo>
                          <a:pt x="782778" y="122637"/>
                          <a:pt x="896124" y="146792"/>
                          <a:pt x="981936" y="190205"/>
                        </a:cubicBezTo>
                        <a:cubicBezTo>
                          <a:pt x="1072477" y="236658"/>
                          <a:pt x="1122478" y="300510"/>
                          <a:pt x="1122478" y="369598"/>
                        </a:cubicBezTo>
                        <a:cubicBezTo>
                          <a:pt x="1122478" y="438687"/>
                          <a:pt x="1072477" y="502539"/>
                          <a:pt x="981936" y="548992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" name="Forma Livre: Forma 425">
                    <a:extLst>
                      <a:ext uri="{FF2B5EF4-FFF2-40B4-BE49-F238E27FC236}">
                        <a16:creationId xmlns:a16="http://schemas.microsoft.com/office/drawing/2014/main" id="{D5E18E7D-2D7E-55E7-36C0-BAA9BC6632CD}"/>
                      </a:ext>
                    </a:extLst>
                  </p:cNvPr>
                  <p:cNvSpPr/>
                  <p:nvPr/>
                </p:nvSpPr>
                <p:spPr>
                  <a:xfrm>
                    <a:off x="8995610" y="6469539"/>
                    <a:ext cx="1325520" cy="739534"/>
                  </a:xfrm>
                  <a:custGeom>
                    <a:avLst/>
                    <a:gdLst>
                      <a:gd name="connsiteX0" fmla="*/ 1137681 w 1325520"/>
                      <a:gd name="connsiteY0" fmla="*/ 112839 h 739534"/>
                      <a:gd name="connsiteX1" fmla="*/ 662676 w 1325520"/>
                      <a:gd name="connsiteY1" fmla="*/ 0 h 739534"/>
                      <a:gd name="connsiteX2" fmla="*/ 187840 w 1325520"/>
                      <a:gd name="connsiteY2" fmla="*/ 113177 h 739534"/>
                      <a:gd name="connsiteX3" fmla="*/ 0 w 1325520"/>
                      <a:gd name="connsiteY3" fmla="*/ 369936 h 739534"/>
                      <a:gd name="connsiteX4" fmla="*/ 187840 w 1325520"/>
                      <a:gd name="connsiteY4" fmla="*/ 626527 h 739534"/>
                      <a:gd name="connsiteX5" fmla="*/ 662676 w 1325520"/>
                      <a:gd name="connsiteY5" fmla="*/ 739535 h 739534"/>
                      <a:gd name="connsiteX6" fmla="*/ 1137681 w 1325520"/>
                      <a:gd name="connsiteY6" fmla="*/ 626527 h 739534"/>
                      <a:gd name="connsiteX7" fmla="*/ 1325520 w 1325520"/>
                      <a:gd name="connsiteY7" fmla="*/ 369598 h 739534"/>
                      <a:gd name="connsiteX8" fmla="*/ 1137681 w 1325520"/>
                      <a:gd name="connsiteY8" fmla="*/ 112839 h 739534"/>
                      <a:gd name="connsiteX9" fmla="*/ 981936 w 1325520"/>
                      <a:gd name="connsiteY9" fmla="*/ 548992 h 739534"/>
                      <a:gd name="connsiteX10" fmla="*/ 662676 w 1325520"/>
                      <a:gd name="connsiteY10" fmla="*/ 616560 h 739534"/>
                      <a:gd name="connsiteX11" fmla="*/ 343753 w 1325520"/>
                      <a:gd name="connsiteY11" fmla="*/ 548992 h 739534"/>
                      <a:gd name="connsiteX12" fmla="*/ 203043 w 1325520"/>
                      <a:gd name="connsiteY12" fmla="*/ 369598 h 739534"/>
                      <a:gd name="connsiteX13" fmla="*/ 343753 w 1325520"/>
                      <a:gd name="connsiteY13" fmla="*/ 190205 h 739534"/>
                      <a:gd name="connsiteX14" fmla="*/ 662676 w 1325520"/>
                      <a:gd name="connsiteY14" fmla="*/ 122637 h 739534"/>
                      <a:gd name="connsiteX15" fmla="*/ 981936 w 1325520"/>
                      <a:gd name="connsiteY15" fmla="*/ 190205 h 739534"/>
                      <a:gd name="connsiteX16" fmla="*/ 1122478 w 1325520"/>
                      <a:gd name="connsiteY16" fmla="*/ 369598 h 739534"/>
                      <a:gd name="connsiteX17" fmla="*/ 981936 w 1325520"/>
                      <a:gd name="connsiteY17" fmla="*/ 548992 h 739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39534">
                        <a:moveTo>
                          <a:pt x="1137681" y="112839"/>
                        </a:moveTo>
                        <a:cubicBezTo>
                          <a:pt x="1012004" y="39865"/>
                          <a:pt x="843083" y="0"/>
                          <a:pt x="662676" y="0"/>
                        </a:cubicBezTo>
                        <a:cubicBezTo>
                          <a:pt x="482268" y="0"/>
                          <a:pt x="314192" y="40203"/>
                          <a:pt x="187840" y="113177"/>
                        </a:cubicBezTo>
                        <a:cubicBezTo>
                          <a:pt x="66555" y="183110"/>
                          <a:pt x="0" y="274327"/>
                          <a:pt x="0" y="369936"/>
                        </a:cubicBezTo>
                        <a:cubicBezTo>
                          <a:pt x="0" y="465545"/>
                          <a:pt x="66048" y="556425"/>
                          <a:pt x="187840" y="626527"/>
                        </a:cubicBezTo>
                        <a:cubicBezTo>
                          <a:pt x="314192" y="699331"/>
                          <a:pt x="482775" y="739535"/>
                          <a:pt x="662676" y="739535"/>
                        </a:cubicBezTo>
                        <a:cubicBezTo>
                          <a:pt x="842576" y="739535"/>
                          <a:pt x="1011328" y="699331"/>
                          <a:pt x="1137681" y="626527"/>
                        </a:cubicBezTo>
                        <a:cubicBezTo>
                          <a:pt x="1258797" y="556425"/>
                          <a:pt x="1325520" y="465208"/>
                          <a:pt x="1325520" y="369598"/>
                        </a:cubicBezTo>
                        <a:cubicBezTo>
                          <a:pt x="1325520" y="273989"/>
                          <a:pt x="1258797" y="182772"/>
                          <a:pt x="1137681" y="112839"/>
                        </a:cubicBezTo>
                        <a:close/>
                        <a:moveTo>
                          <a:pt x="981936" y="548992"/>
                        </a:moveTo>
                        <a:cubicBezTo>
                          <a:pt x="896124" y="592912"/>
                          <a:pt x="782947" y="616560"/>
                          <a:pt x="662676" y="616560"/>
                        </a:cubicBezTo>
                        <a:cubicBezTo>
                          <a:pt x="542404" y="616560"/>
                          <a:pt x="429227" y="592236"/>
                          <a:pt x="343753" y="548992"/>
                        </a:cubicBezTo>
                        <a:cubicBezTo>
                          <a:pt x="252874" y="502539"/>
                          <a:pt x="203043" y="438856"/>
                          <a:pt x="203043" y="369598"/>
                        </a:cubicBezTo>
                        <a:cubicBezTo>
                          <a:pt x="203043" y="300341"/>
                          <a:pt x="253719" y="236658"/>
                          <a:pt x="343753" y="190205"/>
                        </a:cubicBezTo>
                        <a:cubicBezTo>
                          <a:pt x="429227" y="146285"/>
                          <a:pt x="542573" y="122637"/>
                          <a:pt x="662676" y="122637"/>
                        </a:cubicBezTo>
                        <a:cubicBezTo>
                          <a:pt x="782778" y="122637"/>
                          <a:pt x="896124" y="146792"/>
                          <a:pt x="981936" y="190205"/>
                        </a:cubicBezTo>
                        <a:cubicBezTo>
                          <a:pt x="1072477" y="236658"/>
                          <a:pt x="1122478" y="300510"/>
                          <a:pt x="1122478" y="369598"/>
                        </a:cubicBezTo>
                        <a:cubicBezTo>
                          <a:pt x="1122478" y="438687"/>
                          <a:pt x="1072477" y="502539"/>
                          <a:pt x="981936" y="548992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" name="Forma Livre: Forma 426">
                    <a:extLst>
                      <a:ext uri="{FF2B5EF4-FFF2-40B4-BE49-F238E27FC236}">
                        <a16:creationId xmlns:a16="http://schemas.microsoft.com/office/drawing/2014/main" id="{280827C6-48E4-C755-B4A3-1B616409EC5F}"/>
                      </a:ext>
                    </a:extLst>
                  </p:cNvPr>
                  <p:cNvSpPr/>
                  <p:nvPr/>
                </p:nvSpPr>
                <p:spPr>
                  <a:xfrm>
                    <a:off x="9222471" y="6615465"/>
                    <a:ext cx="871799" cy="447280"/>
                  </a:xfrm>
                  <a:custGeom>
                    <a:avLst/>
                    <a:gdLst>
                      <a:gd name="connsiteX0" fmla="*/ 744095 w 871799"/>
                      <a:gd name="connsiteY0" fmla="*/ 381782 h 447280"/>
                      <a:gd name="connsiteX1" fmla="*/ 744095 w 871799"/>
                      <a:gd name="connsiteY1" fmla="*/ 65562 h 447280"/>
                      <a:gd name="connsiteX2" fmla="*/ 127704 w 871799"/>
                      <a:gd name="connsiteY2" fmla="*/ 65562 h 447280"/>
                      <a:gd name="connsiteX3" fmla="*/ 127704 w 871799"/>
                      <a:gd name="connsiteY3" fmla="*/ 381782 h 447280"/>
                      <a:gd name="connsiteX4" fmla="*/ 744095 w 871799"/>
                      <a:gd name="connsiteY4" fmla="*/ 381782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99" h="447280">
                        <a:moveTo>
                          <a:pt x="744095" y="381782"/>
                        </a:moveTo>
                        <a:cubicBezTo>
                          <a:pt x="914367" y="294450"/>
                          <a:pt x="914367" y="152894"/>
                          <a:pt x="744095" y="65562"/>
                        </a:cubicBezTo>
                        <a:cubicBezTo>
                          <a:pt x="573823" y="-21769"/>
                          <a:pt x="297976" y="-21939"/>
                          <a:pt x="127704" y="65562"/>
                        </a:cubicBezTo>
                        <a:cubicBezTo>
                          <a:pt x="-42568" y="153063"/>
                          <a:pt x="-42568" y="294450"/>
                          <a:pt x="127704" y="381782"/>
                        </a:cubicBezTo>
                        <a:cubicBezTo>
                          <a:pt x="297976" y="469114"/>
                          <a:pt x="573823" y="469114"/>
                          <a:pt x="744095" y="381782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" name="Forma Livre: Forma 427">
                    <a:extLst>
                      <a:ext uri="{FF2B5EF4-FFF2-40B4-BE49-F238E27FC236}">
                        <a16:creationId xmlns:a16="http://schemas.microsoft.com/office/drawing/2014/main" id="{0E490B8E-474C-87F7-EF8E-31027CF40D2F}"/>
                      </a:ext>
                    </a:extLst>
                  </p:cNvPr>
                  <p:cNvSpPr/>
                  <p:nvPr/>
                </p:nvSpPr>
                <p:spPr>
                  <a:xfrm>
                    <a:off x="9222471" y="6615465"/>
                    <a:ext cx="871799" cy="447280"/>
                  </a:xfrm>
                  <a:custGeom>
                    <a:avLst/>
                    <a:gdLst>
                      <a:gd name="connsiteX0" fmla="*/ 744095 w 871799"/>
                      <a:gd name="connsiteY0" fmla="*/ 381782 h 447280"/>
                      <a:gd name="connsiteX1" fmla="*/ 744095 w 871799"/>
                      <a:gd name="connsiteY1" fmla="*/ 65562 h 447280"/>
                      <a:gd name="connsiteX2" fmla="*/ 127704 w 871799"/>
                      <a:gd name="connsiteY2" fmla="*/ 65562 h 447280"/>
                      <a:gd name="connsiteX3" fmla="*/ 127704 w 871799"/>
                      <a:gd name="connsiteY3" fmla="*/ 381782 h 447280"/>
                      <a:gd name="connsiteX4" fmla="*/ 744095 w 871799"/>
                      <a:gd name="connsiteY4" fmla="*/ 381782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99" h="447280">
                        <a:moveTo>
                          <a:pt x="744095" y="381782"/>
                        </a:moveTo>
                        <a:cubicBezTo>
                          <a:pt x="914367" y="294450"/>
                          <a:pt x="914367" y="152894"/>
                          <a:pt x="744095" y="65562"/>
                        </a:cubicBezTo>
                        <a:cubicBezTo>
                          <a:pt x="573823" y="-21769"/>
                          <a:pt x="297976" y="-21939"/>
                          <a:pt x="127704" y="65562"/>
                        </a:cubicBezTo>
                        <a:cubicBezTo>
                          <a:pt x="-42568" y="153063"/>
                          <a:pt x="-42568" y="294450"/>
                          <a:pt x="127704" y="381782"/>
                        </a:cubicBezTo>
                        <a:cubicBezTo>
                          <a:pt x="297976" y="469114"/>
                          <a:pt x="573823" y="469114"/>
                          <a:pt x="744095" y="381782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" name="Forma Livre: Forma 428">
                    <a:extLst>
                      <a:ext uri="{FF2B5EF4-FFF2-40B4-BE49-F238E27FC236}">
                        <a16:creationId xmlns:a16="http://schemas.microsoft.com/office/drawing/2014/main" id="{7B0C2BF3-B200-D1FB-B14C-F14260BE3F1E}"/>
                      </a:ext>
                    </a:extLst>
                  </p:cNvPr>
                  <p:cNvSpPr/>
                  <p:nvPr/>
                </p:nvSpPr>
                <p:spPr>
                  <a:xfrm>
                    <a:off x="9222471" y="6615465"/>
                    <a:ext cx="871799" cy="447280"/>
                  </a:xfrm>
                  <a:custGeom>
                    <a:avLst/>
                    <a:gdLst>
                      <a:gd name="connsiteX0" fmla="*/ 744095 w 871799"/>
                      <a:gd name="connsiteY0" fmla="*/ 381782 h 447280"/>
                      <a:gd name="connsiteX1" fmla="*/ 744095 w 871799"/>
                      <a:gd name="connsiteY1" fmla="*/ 65562 h 447280"/>
                      <a:gd name="connsiteX2" fmla="*/ 127704 w 871799"/>
                      <a:gd name="connsiteY2" fmla="*/ 65562 h 447280"/>
                      <a:gd name="connsiteX3" fmla="*/ 127704 w 871799"/>
                      <a:gd name="connsiteY3" fmla="*/ 381782 h 447280"/>
                      <a:gd name="connsiteX4" fmla="*/ 744095 w 871799"/>
                      <a:gd name="connsiteY4" fmla="*/ 381782 h 447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799" h="447280">
                        <a:moveTo>
                          <a:pt x="744095" y="381782"/>
                        </a:moveTo>
                        <a:cubicBezTo>
                          <a:pt x="914367" y="294450"/>
                          <a:pt x="914367" y="152894"/>
                          <a:pt x="744095" y="65562"/>
                        </a:cubicBezTo>
                        <a:cubicBezTo>
                          <a:pt x="573823" y="-21769"/>
                          <a:pt x="297976" y="-21939"/>
                          <a:pt x="127704" y="65562"/>
                        </a:cubicBezTo>
                        <a:cubicBezTo>
                          <a:pt x="-42568" y="153063"/>
                          <a:pt x="-42568" y="294450"/>
                          <a:pt x="127704" y="381782"/>
                        </a:cubicBezTo>
                        <a:cubicBezTo>
                          <a:pt x="297976" y="469114"/>
                          <a:pt x="573823" y="469114"/>
                          <a:pt x="744095" y="381782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" name="Forma Livre: Forma 429">
                    <a:extLst>
                      <a:ext uri="{FF2B5EF4-FFF2-40B4-BE49-F238E27FC236}">
                        <a16:creationId xmlns:a16="http://schemas.microsoft.com/office/drawing/2014/main" id="{81B029A0-FF75-1075-1A29-2757FCFA827A}"/>
                      </a:ext>
                    </a:extLst>
                  </p:cNvPr>
                  <p:cNvSpPr/>
                  <p:nvPr/>
                </p:nvSpPr>
                <p:spPr>
                  <a:xfrm>
                    <a:off x="9226356" y="6674313"/>
                    <a:ext cx="864029" cy="388095"/>
                  </a:xfrm>
                  <a:custGeom>
                    <a:avLst/>
                    <a:gdLst>
                      <a:gd name="connsiteX0" fmla="*/ 740210 w 864029"/>
                      <a:gd name="connsiteY0" fmla="*/ 65499 h 388095"/>
                      <a:gd name="connsiteX1" fmla="*/ 123819 w 864029"/>
                      <a:gd name="connsiteY1" fmla="*/ 65499 h 388095"/>
                      <a:gd name="connsiteX2" fmla="*/ 0 w 864029"/>
                      <a:gd name="connsiteY2" fmla="*/ 194048 h 388095"/>
                      <a:gd name="connsiteX3" fmla="*/ 123819 w 864029"/>
                      <a:gd name="connsiteY3" fmla="*/ 322596 h 388095"/>
                      <a:gd name="connsiteX4" fmla="*/ 740210 w 864029"/>
                      <a:gd name="connsiteY4" fmla="*/ 322596 h 388095"/>
                      <a:gd name="connsiteX5" fmla="*/ 864029 w 864029"/>
                      <a:gd name="connsiteY5" fmla="*/ 194048 h 388095"/>
                      <a:gd name="connsiteX6" fmla="*/ 740210 w 864029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4029" h="388095">
                        <a:moveTo>
                          <a:pt x="740210" y="65499"/>
                        </a:moveTo>
                        <a:cubicBezTo>
                          <a:pt x="569938" y="-21833"/>
                          <a:pt x="294091" y="-21833"/>
                          <a:pt x="123819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177"/>
                          <a:pt x="53379" y="286447"/>
                          <a:pt x="123819" y="322596"/>
                        </a:cubicBezTo>
                        <a:cubicBezTo>
                          <a:pt x="294091" y="409929"/>
                          <a:pt x="569938" y="409929"/>
                          <a:pt x="740210" y="322596"/>
                        </a:cubicBezTo>
                        <a:cubicBezTo>
                          <a:pt x="810650" y="286447"/>
                          <a:pt x="851698" y="241177"/>
                          <a:pt x="864029" y="194048"/>
                        </a:cubicBezTo>
                        <a:cubicBezTo>
                          <a:pt x="851698" y="147426"/>
                          <a:pt x="810650" y="101986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" name="Forma Livre: Forma 430">
                    <a:extLst>
                      <a:ext uri="{FF2B5EF4-FFF2-40B4-BE49-F238E27FC236}">
                        <a16:creationId xmlns:a16="http://schemas.microsoft.com/office/drawing/2014/main" id="{67944456-C289-60BD-3926-129ECE7D149E}"/>
                      </a:ext>
                    </a:extLst>
                  </p:cNvPr>
                  <p:cNvSpPr/>
                  <p:nvPr/>
                </p:nvSpPr>
                <p:spPr>
                  <a:xfrm>
                    <a:off x="9226356" y="6674313"/>
                    <a:ext cx="864029" cy="388095"/>
                  </a:xfrm>
                  <a:custGeom>
                    <a:avLst/>
                    <a:gdLst>
                      <a:gd name="connsiteX0" fmla="*/ 740210 w 864029"/>
                      <a:gd name="connsiteY0" fmla="*/ 65499 h 388095"/>
                      <a:gd name="connsiteX1" fmla="*/ 123819 w 864029"/>
                      <a:gd name="connsiteY1" fmla="*/ 65499 h 388095"/>
                      <a:gd name="connsiteX2" fmla="*/ 0 w 864029"/>
                      <a:gd name="connsiteY2" fmla="*/ 194048 h 388095"/>
                      <a:gd name="connsiteX3" fmla="*/ 123819 w 864029"/>
                      <a:gd name="connsiteY3" fmla="*/ 322596 h 388095"/>
                      <a:gd name="connsiteX4" fmla="*/ 740210 w 864029"/>
                      <a:gd name="connsiteY4" fmla="*/ 322596 h 388095"/>
                      <a:gd name="connsiteX5" fmla="*/ 864029 w 864029"/>
                      <a:gd name="connsiteY5" fmla="*/ 194048 h 388095"/>
                      <a:gd name="connsiteX6" fmla="*/ 740210 w 864029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4029" h="388095">
                        <a:moveTo>
                          <a:pt x="740210" y="65499"/>
                        </a:moveTo>
                        <a:cubicBezTo>
                          <a:pt x="569938" y="-21833"/>
                          <a:pt x="294091" y="-21833"/>
                          <a:pt x="123819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177"/>
                          <a:pt x="53379" y="286447"/>
                          <a:pt x="123819" y="322596"/>
                        </a:cubicBezTo>
                        <a:cubicBezTo>
                          <a:pt x="294091" y="409929"/>
                          <a:pt x="569938" y="409929"/>
                          <a:pt x="740210" y="322596"/>
                        </a:cubicBezTo>
                        <a:cubicBezTo>
                          <a:pt x="810650" y="286447"/>
                          <a:pt x="851698" y="241177"/>
                          <a:pt x="864029" y="194048"/>
                        </a:cubicBezTo>
                        <a:cubicBezTo>
                          <a:pt x="851698" y="147426"/>
                          <a:pt x="810650" y="101986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2" name="Forma Livre: Forma 431">
                    <a:extLst>
                      <a:ext uri="{FF2B5EF4-FFF2-40B4-BE49-F238E27FC236}">
                        <a16:creationId xmlns:a16="http://schemas.microsoft.com/office/drawing/2014/main" id="{7A85E186-F336-1422-3E83-79E7596A13E1}"/>
                      </a:ext>
                    </a:extLst>
                  </p:cNvPr>
                  <p:cNvSpPr/>
                  <p:nvPr/>
                </p:nvSpPr>
                <p:spPr>
                  <a:xfrm>
                    <a:off x="9637509" y="6684406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3" name="Forma Livre: Forma 432">
                    <a:extLst>
                      <a:ext uri="{FF2B5EF4-FFF2-40B4-BE49-F238E27FC236}">
                        <a16:creationId xmlns:a16="http://schemas.microsoft.com/office/drawing/2014/main" id="{4B14839F-3907-68D2-4F96-A7D6FD2A70E9}"/>
                      </a:ext>
                    </a:extLst>
                  </p:cNvPr>
                  <p:cNvSpPr/>
                  <p:nvPr/>
                </p:nvSpPr>
                <p:spPr>
                  <a:xfrm>
                    <a:off x="9637509" y="6684406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4" name="Forma Livre: Forma 433">
                    <a:extLst>
                      <a:ext uri="{FF2B5EF4-FFF2-40B4-BE49-F238E27FC236}">
                        <a16:creationId xmlns:a16="http://schemas.microsoft.com/office/drawing/2014/main" id="{ED91EB91-55CE-6575-9254-8850EEBE1EC9}"/>
                      </a:ext>
                    </a:extLst>
                  </p:cNvPr>
                  <p:cNvSpPr/>
                  <p:nvPr/>
                </p:nvSpPr>
                <p:spPr>
                  <a:xfrm>
                    <a:off x="9525277" y="6740458"/>
                    <a:ext cx="112231" cy="62137"/>
                  </a:xfrm>
                  <a:custGeom>
                    <a:avLst/>
                    <a:gdLst>
                      <a:gd name="connsiteX0" fmla="*/ 112231 w 112231"/>
                      <a:gd name="connsiteY0" fmla="*/ 6618 h 62137"/>
                      <a:gd name="connsiteX1" fmla="*/ 112231 w 112231"/>
                      <a:gd name="connsiteY1" fmla="*/ 44288 h 62137"/>
                      <a:gd name="connsiteX2" fmla="*/ 50069 w 112231"/>
                      <a:gd name="connsiteY2" fmla="*/ 61180 h 62137"/>
                      <a:gd name="connsiteX3" fmla="*/ 23548 w 112231"/>
                      <a:gd name="connsiteY3" fmla="*/ 60166 h 62137"/>
                      <a:gd name="connsiteX4" fmla="*/ 10879 w 112231"/>
                      <a:gd name="connsiteY4" fmla="*/ 54930 h 62137"/>
                      <a:gd name="connsiteX5" fmla="*/ 22366 w 112231"/>
                      <a:gd name="connsiteY5" fmla="*/ 15233 h 62137"/>
                      <a:gd name="connsiteX6" fmla="*/ 112231 w 112231"/>
                      <a:gd name="connsiteY6" fmla="*/ 6618 h 62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231" h="62137">
                        <a:moveTo>
                          <a:pt x="112231" y="6618"/>
                        </a:moveTo>
                        <a:lnTo>
                          <a:pt x="112231" y="44288"/>
                        </a:lnTo>
                        <a:cubicBezTo>
                          <a:pt x="92061" y="51771"/>
                          <a:pt x="71255" y="57429"/>
                          <a:pt x="50069" y="61180"/>
                        </a:cubicBezTo>
                        <a:cubicBezTo>
                          <a:pt x="41258" y="62734"/>
                          <a:pt x="32214" y="62396"/>
                          <a:pt x="23548" y="60166"/>
                        </a:cubicBezTo>
                        <a:cubicBezTo>
                          <a:pt x="19121" y="58967"/>
                          <a:pt x="14864" y="57210"/>
                          <a:pt x="10879" y="54930"/>
                        </a:cubicBezTo>
                        <a:cubicBezTo>
                          <a:pt x="-4493" y="45808"/>
                          <a:pt x="-6013" y="32125"/>
                          <a:pt x="22366" y="15233"/>
                        </a:cubicBezTo>
                        <a:cubicBezTo>
                          <a:pt x="49361" y="-1422"/>
                          <a:pt x="82562" y="-4615"/>
                          <a:pt x="112231" y="661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5" name="Forma Livre: Forma 434">
                    <a:extLst>
                      <a:ext uri="{FF2B5EF4-FFF2-40B4-BE49-F238E27FC236}">
                        <a16:creationId xmlns:a16="http://schemas.microsoft.com/office/drawing/2014/main" id="{6F8E79F8-E02D-CFF1-73A9-33F2354D446B}"/>
                      </a:ext>
                    </a:extLst>
                  </p:cNvPr>
                  <p:cNvSpPr/>
                  <p:nvPr/>
                </p:nvSpPr>
                <p:spPr>
                  <a:xfrm>
                    <a:off x="9525277" y="6740458"/>
                    <a:ext cx="112231" cy="62137"/>
                  </a:xfrm>
                  <a:custGeom>
                    <a:avLst/>
                    <a:gdLst>
                      <a:gd name="connsiteX0" fmla="*/ 112231 w 112231"/>
                      <a:gd name="connsiteY0" fmla="*/ 6618 h 62137"/>
                      <a:gd name="connsiteX1" fmla="*/ 112231 w 112231"/>
                      <a:gd name="connsiteY1" fmla="*/ 44288 h 62137"/>
                      <a:gd name="connsiteX2" fmla="*/ 50069 w 112231"/>
                      <a:gd name="connsiteY2" fmla="*/ 61180 h 62137"/>
                      <a:gd name="connsiteX3" fmla="*/ 23548 w 112231"/>
                      <a:gd name="connsiteY3" fmla="*/ 60166 h 62137"/>
                      <a:gd name="connsiteX4" fmla="*/ 10879 w 112231"/>
                      <a:gd name="connsiteY4" fmla="*/ 54930 h 62137"/>
                      <a:gd name="connsiteX5" fmla="*/ 22366 w 112231"/>
                      <a:gd name="connsiteY5" fmla="*/ 15233 h 62137"/>
                      <a:gd name="connsiteX6" fmla="*/ 112231 w 112231"/>
                      <a:gd name="connsiteY6" fmla="*/ 6618 h 62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231" h="62137">
                        <a:moveTo>
                          <a:pt x="112231" y="6618"/>
                        </a:moveTo>
                        <a:lnTo>
                          <a:pt x="112231" y="44288"/>
                        </a:lnTo>
                        <a:cubicBezTo>
                          <a:pt x="92061" y="51771"/>
                          <a:pt x="71255" y="57429"/>
                          <a:pt x="50069" y="61180"/>
                        </a:cubicBezTo>
                        <a:cubicBezTo>
                          <a:pt x="41258" y="62734"/>
                          <a:pt x="32214" y="62396"/>
                          <a:pt x="23548" y="60166"/>
                        </a:cubicBezTo>
                        <a:cubicBezTo>
                          <a:pt x="19121" y="58967"/>
                          <a:pt x="14864" y="57210"/>
                          <a:pt x="10879" y="54930"/>
                        </a:cubicBezTo>
                        <a:cubicBezTo>
                          <a:pt x="-4493" y="45808"/>
                          <a:pt x="-6013" y="32125"/>
                          <a:pt x="22366" y="15233"/>
                        </a:cubicBezTo>
                        <a:cubicBezTo>
                          <a:pt x="49361" y="-1422"/>
                          <a:pt x="82562" y="-4615"/>
                          <a:pt x="112231" y="661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6" name="Forma Livre: Forma 435">
                    <a:extLst>
                      <a:ext uri="{FF2B5EF4-FFF2-40B4-BE49-F238E27FC236}">
                        <a16:creationId xmlns:a16="http://schemas.microsoft.com/office/drawing/2014/main" id="{5FA02395-EEF0-44E1-63C7-88FBCA6883FB}"/>
                      </a:ext>
                    </a:extLst>
                  </p:cNvPr>
                  <p:cNvSpPr/>
                  <p:nvPr/>
                </p:nvSpPr>
                <p:spPr>
                  <a:xfrm>
                    <a:off x="9389195" y="6706028"/>
                    <a:ext cx="537505" cy="317908"/>
                  </a:xfrm>
                  <a:custGeom>
                    <a:avLst/>
                    <a:gdLst>
                      <a:gd name="connsiteX0" fmla="*/ 537506 w 537505"/>
                      <a:gd name="connsiteY0" fmla="*/ 222469 h 317908"/>
                      <a:gd name="connsiteX1" fmla="*/ 537506 w 537505"/>
                      <a:gd name="connsiteY1" fmla="*/ 277706 h 317908"/>
                      <a:gd name="connsiteX2" fmla="*/ 467741 w 537505"/>
                      <a:gd name="connsiteY2" fmla="*/ 317909 h 317908"/>
                      <a:gd name="connsiteX3" fmla="*/ 415714 w 537505"/>
                      <a:gd name="connsiteY3" fmla="*/ 288010 h 317908"/>
                      <a:gd name="connsiteX4" fmla="*/ 215543 w 537505"/>
                      <a:gd name="connsiteY4" fmla="*/ 297131 h 317908"/>
                      <a:gd name="connsiteX5" fmla="*/ 215543 w 537505"/>
                      <a:gd name="connsiteY5" fmla="*/ 241894 h 317908"/>
                      <a:gd name="connsiteX6" fmla="*/ 246793 w 537505"/>
                      <a:gd name="connsiteY6" fmla="*/ 210306 h 317908"/>
                      <a:gd name="connsiteX7" fmla="*/ 215036 w 537505"/>
                      <a:gd name="connsiteY7" fmla="*/ 219090 h 317908"/>
                      <a:gd name="connsiteX8" fmla="*/ 59122 w 537505"/>
                      <a:gd name="connsiteY8" fmla="*/ 201354 h 317908"/>
                      <a:gd name="connsiteX9" fmla="*/ 13345 w 537505"/>
                      <a:gd name="connsiteY9" fmla="*/ 143076 h 317908"/>
                      <a:gd name="connsiteX10" fmla="*/ 13345 w 537505"/>
                      <a:gd name="connsiteY10" fmla="*/ 89359 h 317908"/>
                      <a:gd name="connsiteX11" fmla="*/ 19088 w 537505"/>
                      <a:gd name="connsiteY11" fmla="*/ 65879 h 317908"/>
                      <a:gd name="connsiteX12" fmla="*/ 0 w 537505"/>
                      <a:gd name="connsiteY12" fmla="*/ 54730 h 317908"/>
                      <a:gd name="connsiteX13" fmla="*/ 0 w 537505"/>
                      <a:gd name="connsiteY13" fmla="*/ 0 h 317908"/>
                      <a:gd name="connsiteX14" fmla="*/ 51690 w 537505"/>
                      <a:gd name="connsiteY14" fmla="*/ 29899 h 317908"/>
                      <a:gd name="connsiteX15" fmla="*/ 13345 w 537505"/>
                      <a:gd name="connsiteY15" fmla="*/ 89021 h 317908"/>
                      <a:gd name="connsiteX16" fmla="*/ 13345 w 537505"/>
                      <a:gd name="connsiteY16" fmla="*/ 89021 h 317908"/>
                      <a:gd name="connsiteX17" fmla="*/ 59122 w 537505"/>
                      <a:gd name="connsiteY17" fmla="*/ 145779 h 317908"/>
                      <a:gd name="connsiteX18" fmla="*/ 256253 w 537505"/>
                      <a:gd name="connsiteY18" fmla="*/ 152366 h 317908"/>
                      <a:gd name="connsiteX19" fmla="*/ 388517 w 537505"/>
                      <a:gd name="connsiteY19" fmla="*/ 130744 h 317908"/>
                      <a:gd name="connsiteX20" fmla="*/ 379734 w 537505"/>
                      <a:gd name="connsiteY20" fmla="*/ 170272 h 317908"/>
                      <a:gd name="connsiteX21" fmla="*/ 281253 w 537505"/>
                      <a:gd name="connsiteY21" fmla="*/ 176016 h 317908"/>
                      <a:gd name="connsiteX22" fmla="*/ 215036 w 537505"/>
                      <a:gd name="connsiteY22" fmla="*/ 241556 h 317908"/>
                      <a:gd name="connsiteX23" fmla="*/ 251692 w 537505"/>
                      <a:gd name="connsiteY23" fmla="*/ 252198 h 317908"/>
                      <a:gd name="connsiteX24" fmla="*/ 415714 w 537505"/>
                      <a:gd name="connsiteY24" fmla="*/ 232942 h 317908"/>
                      <a:gd name="connsiteX25" fmla="*/ 467572 w 537505"/>
                      <a:gd name="connsiteY25" fmla="*/ 262840 h 317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7505" h="317908">
                        <a:moveTo>
                          <a:pt x="537506" y="222469"/>
                        </a:moveTo>
                        <a:lnTo>
                          <a:pt x="537506" y="277706"/>
                        </a:lnTo>
                        <a:lnTo>
                          <a:pt x="467741" y="317909"/>
                        </a:lnTo>
                        <a:lnTo>
                          <a:pt x="415714" y="288010"/>
                        </a:lnTo>
                        <a:cubicBezTo>
                          <a:pt x="352803" y="317317"/>
                          <a:pt x="280859" y="320612"/>
                          <a:pt x="215543" y="297131"/>
                        </a:cubicBezTo>
                        <a:lnTo>
                          <a:pt x="215543" y="241894"/>
                        </a:lnTo>
                        <a:lnTo>
                          <a:pt x="246793" y="210306"/>
                        </a:lnTo>
                        <a:lnTo>
                          <a:pt x="215036" y="219090"/>
                        </a:lnTo>
                        <a:cubicBezTo>
                          <a:pt x="162777" y="234175"/>
                          <a:pt x="106658" y="227789"/>
                          <a:pt x="59122" y="201354"/>
                        </a:cubicBezTo>
                        <a:cubicBezTo>
                          <a:pt x="27872" y="183279"/>
                          <a:pt x="13345" y="163515"/>
                          <a:pt x="13345" y="143076"/>
                        </a:cubicBezTo>
                        <a:lnTo>
                          <a:pt x="13345" y="89359"/>
                        </a:lnTo>
                        <a:lnTo>
                          <a:pt x="19088" y="65879"/>
                        </a:lnTo>
                        <a:lnTo>
                          <a:pt x="0" y="54730"/>
                        </a:lnTo>
                        <a:lnTo>
                          <a:pt x="0" y="0"/>
                        </a:lnTo>
                        <a:lnTo>
                          <a:pt x="51690" y="29899"/>
                        </a:lnTo>
                        <a:cubicBezTo>
                          <a:pt x="26352" y="49325"/>
                          <a:pt x="13007" y="69595"/>
                          <a:pt x="13345" y="89021"/>
                        </a:cubicBezTo>
                        <a:lnTo>
                          <a:pt x="13345" y="89021"/>
                        </a:lnTo>
                        <a:cubicBezTo>
                          <a:pt x="13345" y="108954"/>
                          <a:pt x="28548" y="128211"/>
                          <a:pt x="59122" y="145779"/>
                        </a:cubicBezTo>
                        <a:cubicBezTo>
                          <a:pt x="126690" y="185137"/>
                          <a:pt x="194259" y="172130"/>
                          <a:pt x="256253" y="152366"/>
                        </a:cubicBezTo>
                        <a:cubicBezTo>
                          <a:pt x="313517" y="133616"/>
                          <a:pt x="355409" y="111656"/>
                          <a:pt x="388517" y="130744"/>
                        </a:cubicBezTo>
                        <a:cubicBezTo>
                          <a:pt x="408957" y="142569"/>
                          <a:pt x="402707" y="156927"/>
                          <a:pt x="379734" y="170272"/>
                        </a:cubicBezTo>
                        <a:cubicBezTo>
                          <a:pt x="349476" y="187029"/>
                          <a:pt x="313252" y="189140"/>
                          <a:pt x="281253" y="176016"/>
                        </a:cubicBezTo>
                        <a:lnTo>
                          <a:pt x="215036" y="241556"/>
                        </a:lnTo>
                        <a:cubicBezTo>
                          <a:pt x="226948" y="246083"/>
                          <a:pt x="239207" y="249648"/>
                          <a:pt x="251692" y="252198"/>
                        </a:cubicBezTo>
                        <a:cubicBezTo>
                          <a:pt x="307040" y="262925"/>
                          <a:pt x="364355" y="256202"/>
                          <a:pt x="415714" y="232942"/>
                        </a:cubicBezTo>
                        <a:lnTo>
                          <a:pt x="467572" y="26284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" name="Forma Livre: Forma 436">
                    <a:extLst>
                      <a:ext uri="{FF2B5EF4-FFF2-40B4-BE49-F238E27FC236}">
                        <a16:creationId xmlns:a16="http://schemas.microsoft.com/office/drawing/2014/main" id="{0AFE4508-7840-67B9-4690-1243A23D157C}"/>
                      </a:ext>
                    </a:extLst>
                  </p:cNvPr>
                  <p:cNvSpPr/>
                  <p:nvPr/>
                </p:nvSpPr>
                <p:spPr>
                  <a:xfrm>
                    <a:off x="9402540" y="6771907"/>
                    <a:ext cx="523991" cy="252029"/>
                  </a:xfrm>
                  <a:custGeom>
                    <a:avLst/>
                    <a:gdLst>
                      <a:gd name="connsiteX0" fmla="*/ 676 w 523991"/>
                      <a:gd name="connsiteY0" fmla="*/ 22804 h 252029"/>
                      <a:gd name="connsiteX1" fmla="*/ 676 w 523991"/>
                      <a:gd name="connsiteY1" fmla="*/ 22804 h 252029"/>
                      <a:gd name="connsiteX2" fmla="*/ 46453 w 523991"/>
                      <a:gd name="connsiteY2" fmla="*/ 79561 h 252029"/>
                      <a:gd name="connsiteX3" fmla="*/ 243584 w 523991"/>
                      <a:gd name="connsiteY3" fmla="*/ 86150 h 252029"/>
                      <a:gd name="connsiteX4" fmla="*/ 375848 w 523991"/>
                      <a:gd name="connsiteY4" fmla="*/ 64528 h 252029"/>
                      <a:gd name="connsiteX5" fmla="*/ 367065 w 523991"/>
                      <a:gd name="connsiteY5" fmla="*/ 104055 h 252029"/>
                      <a:gd name="connsiteX6" fmla="*/ 268584 w 523991"/>
                      <a:gd name="connsiteY6" fmla="*/ 109798 h 252029"/>
                      <a:gd name="connsiteX7" fmla="*/ 202367 w 523991"/>
                      <a:gd name="connsiteY7" fmla="*/ 175340 h 252029"/>
                      <a:gd name="connsiteX8" fmla="*/ 239023 w 523991"/>
                      <a:gd name="connsiteY8" fmla="*/ 185982 h 252029"/>
                      <a:gd name="connsiteX9" fmla="*/ 402369 w 523991"/>
                      <a:gd name="connsiteY9" fmla="*/ 167063 h 252029"/>
                      <a:gd name="connsiteX10" fmla="*/ 454228 w 523991"/>
                      <a:gd name="connsiteY10" fmla="*/ 196962 h 252029"/>
                      <a:gd name="connsiteX11" fmla="*/ 523992 w 523991"/>
                      <a:gd name="connsiteY11" fmla="*/ 156590 h 252029"/>
                      <a:gd name="connsiteX12" fmla="*/ 523992 w 523991"/>
                      <a:gd name="connsiteY12" fmla="*/ 211827 h 252029"/>
                      <a:gd name="connsiteX13" fmla="*/ 454228 w 523991"/>
                      <a:gd name="connsiteY13" fmla="*/ 252030 h 252029"/>
                      <a:gd name="connsiteX14" fmla="*/ 402369 w 523991"/>
                      <a:gd name="connsiteY14" fmla="*/ 222131 h 252029"/>
                      <a:gd name="connsiteX15" fmla="*/ 202198 w 523991"/>
                      <a:gd name="connsiteY15" fmla="*/ 231252 h 252029"/>
                      <a:gd name="connsiteX16" fmla="*/ 202198 w 523991"/>
                      <a:gd name="connsiteY16" fmla="*/ 176016 h 252029"/>
                      <a:gd name="connsiteX17" fmla="*/ 233448 w 523991"/>
                      <a:gd name="connsiteY17" fmla="*/ 144427 h 252029"/>
                      <a:gd name="connsiteX18" fmla="*/ 201691 w 523991"/>
                      <a:gd name="connsiteY18" fmla="*/ 153211 h 252029"/>
                      <a:gd name="connsiteX19" fmla="*/ 45777 w 523991"/>
                      <a:gd name="connsiteY19" fmla="*/ 135475 h 252029"/>
                      <a:gd name="connsiteX20" fmla="*/ 0 w 523991"/>
                      <a:gd name="connsiteY20" fmla="*/ 77197 h 252029"/>
                      <a:gd name="connsiteX21" fmla="*/ 0 w 523991"/>
                      <a:gd name="connsiteY21" fmla="*/ 23480 h 252029"/>
                      <a:gd name="connsiteX22" fmla="*/ 5743 w 523991"/>
                      <a:gd name="connsiteY22" fmla="*/ 0 h 252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991" h="252029">
                        <a:moveTo>
                          <a:pt x="676" y="22804"/>
                        </a:moveTo>
                        <a:lnTo>
                          <a:pt x="676" y="22804"/>
                        </a:lnTo>
                        <a:cubicBezTo>
                          <a:pt x="676" y="42737"/>
                          <a:pt x="15879" y="61994"/>
                          <a:pt x="46453" y="79561"/>
                        </a:cubicBezTo>
                        <a:cubicBezTo>
                          <a:pt x="114021" y="118920"/>
                          <a:pt x="181590" y="105914"/>
                          <a:pt x="243584" y="86150"/>
                        </a:cubicBezTo>
                        <a:cubicBezTo>
                          <a:pt x="300848" y="67400"/>
                          <a:pt x="342740" y="45440"/>
                          <a:pt x="375848" y="64528"/>
                        </a:cubicBezTo>
                        <a:cubicBezTo>
                          <a:pt x="396288" y="76352"/>
                          <a:pt x="390038" y="90710"/>
                          <a:pt x="367065" y="104055"/>
                        </a:cubicBezTo>
                        <a:cubicBezTo>
                          <a:pt x="336807" y="120812"/>
                          <a:pt x="300582" y="122924"/>
                          <a:pt x="268584" y="109798"/>
                        </a:cubicBezTo>
                        <a:lnTo>
                          <a:pt x="202367" y="175340"/>
                        </a:lnTo>
                        <a:cubicBezTo>
                          <a:pt x="214279" y="179867"/>
                          <a:pt x="226538" y="183431"/>
                          <a:pt x="239023" y="185982"/>
                        </a:cubicBezTo>
                        <a:cubicBezTo>
                          <a:pt x="294120" y="196674"/>
                          <a:pt x="351174" y="190070"/>
                          <a:pt x="402369" y="167063"/>
                        </a:cubicBezTo>
                        <a:lnTo>
                          <a:pt x="454228" y="196962"/>
                        </a:lnTo>
                        <a:lnTo>
                          <a:pt x="523992" y="156590"/>
                        </a:lnTo>
                        <a:lnTo>
                          <a:pt x="523992" y="211827"/>
                        </a:lnTo>
                        <a:lnTo>
                          <a:pt x="454228" y="252030"/>
                        </a:lnTo>
                        <a:lnTo>
                          <a:pt x="402369" y="222131"/>
                        </a:lnTo>
                        <a:cubicBezTo>
                          <a:pt x="339458" y="251439"/>
                          <a:pt x="267515" y="254733"/>
                          <a:pt x="202198" y="231252"/>
                        </a:cubicBezTo>
                        <a:lnTo>
                          <a:pt x="202198" y="176016"/>
                        </a:lnTo>
                        <a:lnTo>
                          <a:pt x="233448" y="144427"/>
                        </a:lnTo>
                        <a:lnTo>
                          <a:pt x="201691" y="153211"/>
                        </a:lnTo>
                        <a:cubicBezTo>
                          <a:pt x="149432" y="168296"/>
                          <a:pt x="93313" y="161910"/>
                          <a:pt x="45777" y="135475"/>
                        </a:cubicBezTo>
                        <a:cubicBezTo>
                          <a:pt x="14527" y="117400"/>
                          <a:pt x="0" y="97636"/>
                          <a:pt x="0" y="77197"/>
                        </a:cubicBezTo>
                        <a:lnTo>
                          <a:pt x="0" y="23480"/>
                        </a:lnTo>
                        <a:lnTo>
                          <a:pt x="5743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" name="Forma Livre: Forma 437">
                    <a:extLst>
                      <a:ext uri="{FF2B5EF4-FFF2-40B4-BE49-F238E27FC236}">
                        <a16:creationId xmlns:a16="http://schemas.microsoft.com/office/drawing/2014/main" id="{DCB9E754-BC70-7A56-5964-F64549E6861A}"/>
                      </a:ext>
                    </a:extLst>
                  </p:cNvPr>
                  <p:cNvSpPr/>
                  <p:nvPr/>
                </p:nvSpPr>
                <p:spPr>
                  <a:xfrm>
                    <a:off x="9389871" y="6706028"/>
                    <a:ext cx="51858" cy="66217"/>
                  </a:xfrm>
                  <a:custGeom>
                    <a:avLst/>
                    <a:gdLst>
                      <a:gd name="connsiteX0" fmla="*/ 0 w 51858"/>
                      <a:gd name="connsiteY0" fmla="*/ 0 h 66217"/>
                      <a:gd name="connsiteX1" fmla="*/ 0 w 51858"/>
                      <a:gd name="connsiteY1" fmla="*/ 55068 h 66217"/>
                      <a:gd name="connsiteX2" fmla="*/ 19088 w 51858"/>
                      <a:gd name="connsiteY2" fmla="*/ 66217 h 66217"/>
                      <a:gd name="connsiteX3" fmla="*/ 19088 w 51858"/>
                      <a:gd name="connsiteY3" fmla="*/ 66217 h 66217"/>
                      <a:gd name="connsiteX4" fmla="*/ 51859 w 51858"/>
                      <a:gd name="connsiteY4" fmla="*/ 29730 h 66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66217">
                        <a:moveTo>
                          <a:pt x="0" y="0"/>
                        </a:moveTo>
                        <a:lnTo>
                          <a:pt x="0" y="55068"/>
                        </a:lnTo>
                        <a:lnTo>
                          <a:pt x="19088" y="66217"/>
                        </a:lnTo>
                        <a:lnTo>
                          <a:pt x="19088" y="66217"/>
                        </a:lnTo>
                        <a:cubicBezTo>
                          <a:pt x="27196" y="51791"/>
                          <a:pt x="38386" y="39342"/>
                          <a:pt x="51859" y="2973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" name="Forma Livre: Forma 438">
                    <a:extLst>
                      <a:ext uri="{FF2B5EF4-FFF2-40B4-BE49-F238E27FC236}">
                        <a16:creationId xmlns:a16="http://schemas.microsoft.com/office/drawing/2014/main" id="{1DF551D0-07C7-6305-70F5-03052FD9E718}"/>
                      </a:ext>
                    </a:extLst>
                  </p:cNvPr>
                  <p:cNvSpPr/>
                  <p:nvPr/>
                </p:nvSpPr>
                <p:spPr>
                  <a:xfrm>
                    <a:off x="9875011" y="6845050"/>
                    <a:ext cx="40210" cy="73142"/>
                  </a:xfrm>
                  <a:custGeom>
                    <a:avLst/>
                    <a:gdLst>
                      <a:gd name="connsiteX0" fmla="*/ 40203 w 40210"/>
                      <a:gd name="connsiteY0" fmla="*/ 46791 h 73142"/>
                      <a:gd name="connsiteX1" fmla="*/ 34967 w 40210"/>
                      <a:gd name="connsiteY1" fmla="*/ 73142 h 73142"/>
                      <a:gd name="connsiteX2" fmla="*/ 0 w 40210"/>
                      <a:gd name="connsiteY2" fmla="*/ 53041 h 73142"/>
                      <a:gd name="connsiteX3" fmla="*/ 39696 w 40210"/>
                      <a:gd name="connsiteY3" fmla="*/ 0 h 73142"/>
                      <a:gd name="connsiteX4" fmla="*/ 40203 w 40210"/>
                      <a:gd name="connsiteY4" fmla="*/ 46791 h 73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0" h="73142">
                        <a:moveTo>
                          <a:pt x="40203" y="46791"/>
                        </a:moveTo>
                        <a:cubicBezTo>
                          <a:pt x="40337" y="55845"/>
                          <a:pt x="38551" y="64831"/>
                          <a:pt x="34967" y="73142"/>
                        </a:cubicBezTo>
                        <a:lnTo>
                          <a:pt x="0" y="53041"/>
                        </a:lnTo>
                        <a:cubicBezTo>
                          <a:pt x="21419" y="43294"/>
                          <a:pt x="36387" y="23294"/>
                          <a:pt x="39696" y="0"/>
                        </a:cubicBezTo>
                        <a:cubicBezTo>
                          <a:pt x="39865" y="15540"/>
                          <a:pt x="40203" y="46791"/>
                          <a:pt x="40203" y="46791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" name="Forma Livre: Forma 439">
                    <a:extLst>
                      <a:ext uri="{FF2B5EF4-FFF2-40B4-BE49-F238E27FC236}">
                        <a16:creationId xmlns:a16="http://schemas.microsoft.com/office/drawing/2014/main" id="{A8D00114-64C1-C83B-5C88-726EA77E15BC}"/>
                      </a:ext>
                    </a:extLst>
                  </p:cNvPr>
                  <p:cNvSpPr/>
                  <p:nvPr/>
                </p:nvSpPr>
                <p:spPr>
                  <a:xfrm>
                    <a:off x="9875011" y="6845050"/>
                    <a:ext cx="40210" cy="73142"/>
                  </a:xfrm>
                  <a:custGeom>
                    <a:avLst/>
                    <a:gdLst>
                      <a:gd name="connsiteX0" fmla="*/ 40203 w 40210"/>
                      <a:gd name="connsiteY0" fmla="*/ 46791 h 73142"/>
                      <a:gd name="connsiteX1" fmla="*/ 34967 w 40210"/>
                      <a:gd name="connsiteY1" fmla="*/ 73142 h 73142"/>
                      <a:gd name="connsiteX2" fmla="*/ 0 w 40210"/>
                      <a:gd name="connsiteY2" fmla="*/ 53041 h 73142"/>
                      <a:gd name="connsiteX3" fmla="*/ 39696 w 40210"/>
                      <a:gd name="connsiteY3" fmla="*/ 0 h 73142"/>
                      <a:gd name="connsiteX4" fmla="*/ 40203 w 40210"/>
                      <a:gd name="connsiteY4" fmla="*/ 46791 h 73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10" h="73142">
                        <a:moveTo>
                          <a:pt x="40203" y="46791"/>
                        </a:moveTo>
                        <a:cubicBezTo>
                          <a:pt x="40337" y="55845"/>
                          <a:pt x="38551" y="64831"/>
                          <a:pt x="34967" y="73142"/>
                        </a:cubicBezTo>
                        <a:lnTo>
                          <a:pt x="0" y="53041"/>
                        </a:lnTo>
                        <a:cubicBezTo>
                          <a:pt x="21419" y="43294"/>
                          <a:pt x="36387" y="23294"/>
                          <a:pt x="39696" y="0"/>
                        </a:cubicBezTo>
                        <a:cubicBezTo>
                          <a:pt x="39865" y="15540"/>
                          <a:pt x="40203" y="46791"/>
                          <a:pt x="40203" y="4679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" name="Forma Livre: Forma 440">
                    <a:extLst>
                      <a:ext uri="{FF2B5EF4-FFF2-40B4-BE49-F238E27FC236}">
                        <a16:creationId xmlns:a16="http://schemas.microsoft.com/office/drawing/2014/main" id="{01334777-F9F7-858A-FA15-92998D7B27CA}"/>
                      </a:ext>
                    </a:extLst>
                  </p:cNvPr>
                  <p:cNvSpPr/>
                  <p:nvPr/>
                </p:nvSpPr>
                <p:spPr>
                  <a:xfrm>
                    <a:off x="9389871" y="6662784"/>
                    <a:ext cx="536660" cy="306084"/>
                  </a:xfrm>
                  <a:custGeom>
                    <a:avLst/>
                    <a:gdLst>
                      <a:gd name="connsiteX0" fmla="*/ 525174 w 536660"/>
                      <a:gd name="connsiteY0" fmla="*/ 258955 h 306084"/>
                      <a:gd name="connsiteX1" fmla="*/ 485140 w 536660"/>
                      <a:gd name="connsiteY1" fmla="*/ 235813 h 306084"/>
                      <a:gd name="connsiteX2" fmla="*/ 525174 w 536660"/>
                      <a:gd name="connsiteY2" fmla="*/ 174495 h 306084"/>
                      <a:gd name="connsiteX3" fmla="*/ 525174 w 536660"/>
                      <a:gd name="connsiteY3" fmla="*/ 169090 h 306084"/>
                      <a:gd name="connsiteX4" fmla="*/ 480579 w 536660"/>
                      <a:gd name="connsiteY4" fmla="*/ 114866 h 306084"/>
                      <a:gd name="connsiteX5" fmla="*/ 480579 w 536660"/>
                      <a:gd name="connsiteY5" fmla="*/ 114866 h 306084"/>
                      <a:gd name="connsiteX6" fmla="*/ 387504 w 536660"/>
                      <a:gd name="connsiteY6" fmla="*/ 90710 h 306084"/>
                      <a:gd name="connsiteX7" fmla="*/ 378720 w 536660"/>
                      <a:gd name="connsiteY7" fmla="*/ 90710 h 306084"/>
                      <a:gd name="connsiteX8" fmla="*/ 370443 w 536660"/>
                      <a:gd name="connsiteY8" fmla="*/ 90710 h 306084"/>
                      <a:gd name="connsiteX9" fmla="*/ 363010 w 536660"/>
                      <a:gd name="connsiteY9" fmla="*/ 90710 h 306084"/>
                      <a:gd name="connsiteX10" fmla="*/ 360139 w 536660"/>
                      <a:gd name="connsiteY10" fmla="*/ 90710 h 306084"/>
                      <a:gd name="connsiteX11" fmla="*/ 354564 w 536660"/>
                      <a:gd name="connsiteY11" fmla="*/ 90710 h 306084"/>
                      <a:gd name="connsiteX12" fmla="*/ 309463 w 536660"/>
                      <a:gd name="connsiteY12" fmla="*/ 100170 h 306084"/>
                      <a:gd name="connsiteX13" fmla="*/ 288348 w 536660"/>
                      <a:gd name="connsiteY13" fmla="*/ 106251 h 306084"/>
                      <a:gd name="connsiteX14" fmla="*/ 258955 w 536660"/>
                      <a:gd name="connsiteY14" fmla="*/ 115879 h 306084"/>
                      <a:gd name="connsiteX15" fmla="*/ 247976 w 536660"/>
                      <a:gd name="connsiteY15" fmla="*/ 119596 h 306084"/>
                      <a:gd name="connsiteX16" fmla="*/ 185982 w 536660"/>
                      <a:gd name="connsiteY16" fmla="*/ 137333 h 306084"/>
                      <a:gd name="connsiteX17" fmla="*/ 159292 w 536660"/>
                      <a:gd name="connsiteY17" fmla="*/ 136319 h 306084"/>
                      <a:gd name="connsiteX18" fmla="*/ 146792 w 536660"/>
                      <a:gd name="connsiteY18" fmla="*/ 131083 h 306084"/>
                      <a:gd name="connsiteX19" fmla="*/ 158110 w 536660"/>
                      <a:gd name="connsiteY19" fmla="*/ 91386 h 306084"/>
                      <a:gd name="connsiteX20" fmla="*/ 247976 w 536660"/>
                      <a:gd name="connsiteY20" fmla="*/ 82095 h 306084"/>
                      <a:gd name="connsiteX21" fmla="*/ 310138 w 536660"/>
                      <a:gd name="connsiteY21" fmla="*/ 19426 h 306084"/>
                      <a:gd name="connsiteX22" fmla="*/ 122467 w 536660"/>
                      <a:gd name="connsiteY22" fmla="*/ 29730 h 306084"/>
                      <a:gd name="connsiteX23" fmla="*/ 70778 w 536660"/>
                      <a:gd name="connsiteY23" fmla="*/ 0 h 306084"/>
                      <a:gd name="connsiteX24" fmla="*/ 0 w 536660"/>
                      <a:gd name="connsiteY24" fmla="*/ 43244 h 306084"/>
                      <a:gd name="connsiteX25" fmla="*/ 51690 w 536660"/>
                      <a:gd name="connsiteY25" fmla="*/ 72974 h 306084"/>
                      <a:gd name="connsiteX26" fmla="*/ 13345 w 536660"/>
                      <a:gd name="connsiteY26" fmla="*/ 132434 h 306084"/>
                      <a:gd name="connsiteX27" fmla="*/ 13345 w 536660"/>
                      <a:gd name="connsiteY27" fmla="*/ 132434 h 306084"/>
                      <a:gd name="connsiteX28" fmla="*/ 59122 w 536660"/>
                      <a:gd name="connsiteY28" fmla="*/ 189191 h 306084"/>
                      <a:gd name="connsiteX29" fmla="*/ 256253 w 536660"/>
                      <a:gd name="connsiteY29" fmla="*/ 195610 h 306084"/>
                      <a:gd name="connsiteX30" fmla="*/ 388349 w 536660"/>
                      <a:gd name="connsiteY30" fmla="*/ 173988 h 306084"/>
                      <a:gd name="connsiteX31" fmla="*/ 379734 w 536660"/>
                      <a:gd name="connsiteY31" fmla="*/ 213685 h 306084"/>
                      <a:gd name="connsiteX32" fmla="*/ 281253 w 536660"/>
                      <a:gd name="connsiteY32" fmla="*/ 219428 h 306084"/>
                      <a:gd name="connsiteX33" fmla="*/ 215036 w 536660"/>
                      <a:gd name="connsiteY33" fmla="*/ 284969 h 306084"/>
                      <a:gd name="connsiteX34" fmla="*/ 251523 w 536660"/>
                      <a:gd name="connsiteY34" fmla="*/ 295780 h 306084"/>
                      <a:gd name="connsiteX35" fmla="*/ 315375 w 536660"/>
                      <a:gd name="connsiteY35" fmla="*/ 300341 h 306084"/>
                      <a:gd name="connsiteX36" fmla="*/ 415038 w 536660"/>
                      <a:gd name="connsiteY36" fmla="*/ 276185 h 306084"/>
                      <a:gd name="connsiteX37" fmla="*/ 466897 w 536660"/>
                      <a:gd name="connsiteY37" fmla="*/ 306084 h 306084"/>
                      <a:gd name="connsiteX38" fmla="*/ 536661 w 536660"/>
                      <a:gd name="connsiteY38" fmla="*/ 265712 h 306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660" h="306084">
                        <a:moveTo>
                          <a:pt x="525174" y="258955"/>
                        </a:moveTo>
                        <a:lnTo>
                          <a:pt x="485140" y="235813"/>
                        </a:lnTo>
                        <a:cubicBezTo>
                          <a:pt x="509365" y="225002"/>
                          <a:pt x="525022" y="201015"/>
                          <a:pt x="525174" y="174495"/>
                        </a:cubicBezTo>
                        <a:cubicBezTo>
                          <a:pt x="525174" y="172637"/>
                          <a:pt x="525174" y="170948"/>
                          <a:pt x="525174" y="169090"/>
                        </a:cubicBezTo>
                        <a:cubicBezTo>
                          <a:pt x="523485" y="150170"/>
                          <a:pt x="509465" y="131589"/>
                          <a:pt x="480579" y="114866"/>
                        </a:cubicBezTo>
                        <a:lnTo>
                          <a:pt x="480579" y="114866"/>
                        </a:lnTo>
                        <a:cubicBezTo>
                          <a:pt x="452233" y="98734"/>
                          <a:pt x="420117" y="90406"/>
                          <a:pt x="387504" y="90710"/>
                        </a:cubicBezTo>
                        <a:lnTo>
                          <a:pt x="378720" y="90710"/>
                        </a:lnTo>
                        <a:lnTo>
                          <a:pt x="370443" y="90710"/>
                        </a:lnTo>
                        <a:lnTo>
                          <a:pt x="363010" y="90710"/>
                        </a:lnTo>
                        <a:lnTo>
                          <a:pt x="360139" y="90710"/>
                        </a:lnTo>
                        <a:lnTo>
                          <a:pt x="354564" y="90710"/>
                        </a:lnTo>
                        <a:cubicBezTo>
                          <a:pt x="339353" y="92957"/>
                          <a:pt x="324292" y="96116"/>
                          <a:pt x="309463" y="100170"/>
                        </a:cubicBezTo>
                        <a:cubicBezTo>
                          <a:pt x="302368" y="102028"/>
                          <a:pt x="295273" y="104055"/>
                          <a:pt x="288348" y="106251"/>
                        </a:cubicBezTo>
                        <a:lnTo>
                          <a:pt x="258955" y="115879"/>
                        </a:lnTo>
                        <a:lnTo>
                          <a:pt x="247976" y="119596"/>
                        </a:lnTo>
                        <a:cubicBezTo>
                          <a:pt x="227935" y="127501"/>
                          <a:pt x="207173" y="133447"/>
                          <a:pt x="185982" y="137333"/>
                        </a:cubicBezTo>
                        <a:cubicBezTo>
                          <a:pt x="177108" y="138819"/>
                          <a:pt x="168027" y="138464"/>
                          <a:pt x="159292" y="136319"/>
                        </a:cubicBezTo>
                        <a:cubicBezTo>
                          <a:pt x="154934" y="135069"/>
                          <a:pt x="150738" y="133312"/>
                          <a:pt x="146792" y="131083"/>
                        </a:cubicBezTo>
                        <a:cubicBezTo>
                          <a:pt x="131251" y="122130"/>
                          <a:pt x="128718" y="108447"/>
                          <a:pt x="158110" y="91386"/>
                        </a:cubicBezTo>
                        <a:cubicBezTo>
                          <a:pt x="184995" y="74494"/>
                          <a:pt x="218203" y="71065"/>
                          <a:pt x="247976" y="82095"/>
                        </a:cubicBezTo>
                        <a:lnTo>
                          <a:pt x="310138" y="19426"/>
                        </a:lnTo>
                        <a:cubicBezTo>
                          <a:pt x="248410" y="-68"/>
                          <a:pt x="181691" y="3598"/>
                          <a:pt x="122467" y="29730"/>
                        </a:cubicBezTo>
                        <a:lnTo>
                          <a:pt x="70778" y="0"/>
                        </a:lnTo>
                        <a:lnTo>
                          <a:pt x="0" y="43244"/>
                        </a:lnTo>
                        <a:lnTo>
                          <a:pt x="51690" y="72974"/>
                        </a:lnTo>
                        <a:cubicBezTo>
                          <a:pt x="26352" y="92569"/>
                          <a:pt x="13007" y="112839"/>
                          <a:pt x="13345" y="132434"/>
                        </a:cubicBezTo>
                        <a:lnTo>
                          <a:pt x="13345" y="132434"/>
                        </a:lnTo>
                        <a:cubicBezTo>
                          <a:pt x="13345" y="152366"/>
                          <a:pt x="28548" y="171623"/>
                          <a:pt x="59122" y="189191"/>
                        </a:cubicBezTo>
                        <a:cubicBezTo>
                          <a:pt x="126690" y="228550"/>
                          <a:pt x="194259" y="215543"/>
                          <a:pt x="256253" y="195610"/>
                        </a:cubicBezTo>
                        <a:cubicBezTo>
                          <a:pt x="313517" y="176860"/>
                          <a:pt x="355240" y="154900"/>
                          <a:pt x="388349" y="173988"/>
                        </a:cubicBezTo>
                        <a:cubicBezTo>
                          <a:pt x="408957" y="185982"/>
                          <a:pt x="402707" y="200340"/>
                          <a:pt x="379734" y="213685"/>
                        </a:cubicBezTo>
                        <a:cubicBezTo>
                          <a:pt x="349476" y="230442"/>
                          <a:pt x="313251" y="232553"/>
                          <a:pt x="281253" y="219428"/>
                        </a:cubicBezTo>
                        <a:lnTo>
                          <a:pt x="215036" y="284969"/>
                        </a:lnTo>
                        <a:cubicBezTo>
                          <a:pt x="226928" y="289429"/>
                          <a:pt x="239121" y="293043"/>
                          <a:pt x="251523" y="295780"/>
                        </a:cubicBezTo>
                        <a:cubicBezTo>
                          <a:pt x="272513" y="300104"/>
                          <a:pt x="293983" y="301642"/>
                          <a:pt x="315375" y="300341"/>
                        </a:cubicBezTo>
                        <a:cubicBezTo>
                          <a:pt x="349755" y="298195"/>
                          <a:pt x="383490" y="290020"/>
                          <a:pt x="415038" y="276185"/>
                        </a:cubicBezTo>
                        <a:lnTo>
                          <a:pt x="466897" y="306084"/>
                        </a:lnTo>
                        <a:lnTo>
                          <a:pt x="536661" y="26571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2" name="Forma Livre: Forma 441">
                    <a:extLst>
                      <a:ext uri="{FF2B5EF4-FFF2-40B4-BE49-F238E27FC236}">
                        <a16:creationId xmlns:a16="http://schemas.microsoft.com/office/drawing/2014/main" id="{8FA2F312-4159-BE48-189C-48308AF36D6F}"/>
                      </a:ext>
                    </a:extLst>
                  </p:cNvPr>
                  <p:cNvSpPr/>
                  <p:nvPr/>
                </p:nvSpPr>
                <p:spPr>
                  <a:xfrm>
                    <a:off x="9389871" y="6662784"/>
                    <a:ext cx="536660" cy="306084"/>
                  </a:xfrm>
                  <a:custGeom>
                    <a:avLst/>
                    <a:gdLst>
                      <a:gd name="connsiteX0" fmla="*/ 525174 w 536660"/>
                      <a:gd name="connsiteY0" fmla="*/ 258955 h 306084"/>
                      <a:gd name="connsiteX1" fmla="*/ 485140 w 536660"/>
                      <a:gd name="connsiteY1" fmla="*/ 235813 h 306084"/>
                      <a:gd name="connsiteX2" fmla="*/ 525174 w 536660"/>
                      <a:gd name="connsiteY2" fmla="*/ 174495 h 306084"/>
                      <a:gd name="connsiteX3" fmla="*/ 525174 w 536660"/>
                      <a:gd name="connsiteY3" fmla="*/ 169090 h 306084"/>
                      <a:gd name="connsiteX4" fmla="*/ 480579 w 536660"/>
                      <a:gd name="connsiteY4" fmla="*/ 114866 h 306084"/>
                      <a:gd name="connsiteX5" fmla="*/ 480579 w 536660"/>
                      <a:gd name="connsiteY5" fmla="*/ 114866 h 306084"/>
                      <a:gd name="connsiteX6" fmla="*/ 387504 w 536660"/>
                      <a:gd name="connsiteY6" fmla="*/ 90710 h 306084"/>
                      <a:gd name="connsiteX7" fmla="*/ 378720 w 536660"/>
                      <a:gd name="connsiteY7" fmla="*/ 90710 h 306084"/>
                      <a:gd name="connsiteX8" fmla="*/ 370443 w 536660"/>
                      <a:gd name="connsiteY8" fmla="*/ 90710 h 306084"/>
                      <a:gd name="connsiteX9" fmla="*/ 363010 w 536660"/>
                      <a:gd name="connsiteY9" fmla="*/ 90710 h 306084"/>
                      <a:gd name="connsiteX10" fmla="*/ 360139 w 536660"/>
                      <a:gd name="connsiteY10" fmla="*/ 90710 h 306084"/>
                      <a:gd name="connsiteX11" fmla="*/ 354564 w 536660"/>
                      <a:gd name="connsiteY11" fmla="*/ 90710 h 306084"/>
                      <a:gd name="connsiteX12" fmla="*/ 309463 w 536660"/>
                      <a:gd name="connsiteY12" fmla="*/ 100170 h 306084"/>
                      <a:gd name="connsiteX13" fmla="*/ 288348 w 536660"/>
                      <a:gd name="connsiteY13" fmla="*/ 106251 h 306084"/>
                      <a:gd name="connsiteX14" fmla="*/ 258955 w 536660"/>
                      <a:gd name="connsiteY14" fmla="*/ 115879 h 306084"/>
                      <a:gd name="connsiteX15" fmla="*/ 247976 w 536660"/>
                      <a:gd name="connsiteY15" fmla="*/ 119596 h 306084"/>
                      <a:gd name="connsiteX16" fmla="*/ 185982 w 536660"/>
                      <a:gd name="connsiteY16" fmla="*/ 137333 h 306084"/>
                      <a:gd name="connsiteX17" fmla="*/ 159292 w 536660"/>
                      <a:gd name="connsiteY17" fmla="*/ 136319 h 306084"/>
                      <a:gd name="connsiteX18" fmla="*/ 146792 w 536660"/>
                      <a:gd name="connsiteY18" fmla="*/ 131083 h 306084"/>
                      <a:gd name="connsiteX19" fmla="*/ 158110 w 536660"/>
                      <a:gd name="connsiteY19" fmla="*/ 91386 h 306084"/>
                      <a:gd name="connsiteX20" fmla="*/ 247976 w 536660"/>
                      <a:gd name="connsiteY20" fmla="*/ 82095 h 306084"/>
                      <a:gd name="connsiteX21" fmla="*/ 310138 w 536660"/>
                      <a:gd name="connsiteY21" fmla="*/ 19426 h 306084"/>
                      <a:gd name="connsiteX22" fmla="*/ 122467 w 536660"/>
                      <a:gd name="connsiteY22" fmla="*/ 29730 h 306084"/>
                      <a:gd name="connsiteX23" fmla="*/ 70778 w 536660"/>
                      <a:gd name="connsiteY23" fmla="*/ 0 h 306084"/>
                      <a:gd name="connsiteX24" fmla="*/ 0 w 536660"/>
                      <a:gd name="connsiteY24" fmla="*/ 43244 h 306084"/>
                      <a:gd name="connsiteX25" fmla="*/ 51690 w 536660"/>
                      <a:gd name="connsiteY25" fmla="*/ 72974 h 306084"/>
                      <a:gd name="connsiteX26" fmla="*/ 13345 w 536660"/>
                      <a:gd name="connsiteY26" fmla="*/ 132434 h 306084"/>
                      <a:gd name="connsiteX27" fmla="*/ 13345 w 536660"/>
                      <a:gd name="connsiteY27" fmla="*/ 132434 h 306084"/>
                      <a:gd name="connsiteX28" fmla="*/ 59122 w 536660"/>
                      <a:gd name="connsiteY28" fmla="*/ 189191 h 306084"/>
                      <a:gd name="connsiteX29" fmla="*/ 256253 w 536660"/>
                      <a:gd name="connsiteY29" fmla="*/ 195610 h 306084"/>
                      <a:gd name="connsiteX30" fmla="*/ 388349 w 536660"/>
                      <a:gd name="connsiteY30" fmla="*/ 173988 h 306084"/>
                      <a:gd name="connsiteX31" fmla="*/ 379734 w 536660"/>
                      <a:gd name="connsiteY31" fmla="*/ 213685 h 306084"/>
                      <a:gd name="connsiteX32" fmla="*/ 281253 w 536660"/>
                      <a:gd name="connsiteY32" fmla="*/ 219428 h 306084"/>
                      <a:gd name="connsiteX33" fmla="*/ 215036 w 536660"/>
                      <a:gd name="connsiteY33" fmla="*/ 284969 h 306084"/>
                      <a:gd name="connsiteX34" fmla="*/ 251523 w 536660"/>
                      <a:gd name="connsiteY34" fmla="*/ 295780 h 306084"/>
                      <a:gd name="connsiteX35" fmla="*/ 315375 w 536660"/>
                      <a:gd name="connsiteY35" fmla="*/ 300341 h 306084"/>
                      <a:gd name="connsiteX36" fmla="*/ 415038 w 536660"/>
                      <a:gd name="connsiteY36" fmla="*/ 276185 h 306084"/>
                      <a:gd name="connsiteX37" fmla="*/ 466897 w 536660"/>
                      <a:gd name="connsiteY37" fmla="*/ 306084 h 306084"/>
                      <a:gd name="connsiteX38" fmla="*/ 536661 w 536660"/>
                      <a:gd name="connsiteY38" fmla="*/ 265712 h 306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6660" h="306084">
                        <a:moveTo>
                          <a:pt x="525174" y="258955"/>
                        </a:moveTo>
                        <a:lnTo>
                          <a:pt x="485140" y="235813"/>
                        </a:lnTo>
                        <a:cubicBezTo>
                          <a:pt x="509365" y="225002"/>
                          <a:pt x="525022" y="201015"/>
                          <a:pt x="525174" y="174495"/>
                        </a:cubicBezTo>
                        <a:cubicBezTo>
                          <a:pt x="525174" y="172637"/>
                          <a:pt x="525174" y="170948"/>
                          <a:pt x="525174" y="169090"/>
                        </a:cubicBezTo>
                        <a:cubicBezTo>
                          <a:pt x="523485" y="150170"/>
                          <a:pt x="509465" y="131589"/>
                          <a:pt x="480579" y="114866"/>
                        </a:cubicBezTo>
                        <a:lnTo>
                          <a:pt x="480579" y="114866"/>
                        </a:lnTo>
                        <a:cubicBezTo>
                          <a:pt x="452233" y="98734"/>
                          <a:pt x="420117" y="90406"/>
                          <a:pt x="387504" y="90710"/>
                        </a:cubicBezTo>
                        <a:lnTo>
                          <a:pt x="378720" y="90710"/>
                        </a:lnTo>
                        <a:lnTo>
                          <a:pt x="370443" y="90710"/>
                        </a:lnTo>
                        <a:lnTo>
                          <a:pt x="363010" y="90710"/>
                        </a:lnTo>
                        <a:lnTo>
                          <a:pt x="360139" y="90710"/>
                        </a:lnTo>
                        <a:lnTo>
                          <a:pt x="354564" y="90710"/>
                        </a:lnTo>
                        <a:cubicBezTo>
                          <a:pt x="339353" y="92957"/>
                          <a:pt x="324292" y="96116"/>
                          <a:pt x="309463" y="100170"/>
                        </a:cubicBezTo>
                        <a:cubicBezTo>
                          <a:pt x="302368" y="102028"/>
                          <a:pt x="295273" y="104055"/>
                          <a:pt x="288348" y="106251"/>
                        </a:cubicBezTo>
                        <a:lnTo>
                          <a:pt x="258955" y="115879"/>
                        </a:lnTo>
                        <a:lnTo>
                          <a:pt x="247976" y="119596"/>
                        </a:lnTo>
                        <a:cubicBezTo>
                          <a:pt x="227935" y="127501"/>
                          <a:pt x="207173" y="133447"/>
                          <a:pt x="185982" y="137333"/>
                        </a:cubicBezTo>
                        <a:cubicBezTo>
                          <a:pt x="177108" y="138819"/>
                          <a:pt x="168027" y="138464"/>
                          <a:pt x="159292" y="136319"/>
                        </a:cubicBezTo>
                        <a:cubicBezTo>
                          <a:pt x="154934" y="135069"/>
                          <a:pt x="150738" y="133312"/>
                          <a:pt x="146792" y="131083"/>
                        </a:cubicBezTo>
                        <a:cubicBezTo>
                          <a:pt x="131251" y="122130"/>
                          <a:pt x="128718" y="108447"/>
                          <a:pt x="158110" y="91386"/>
                        </a:cubicBezTo>
                        <a:cubicBezTo>
                          <a:pt x="184995" y="74494"/>
                          <a:pt x="218203" y="71065"/>
                          <a:pt x="247976" y="82095"/>
                        </a:cubicBezTo>
                        <a:lnTo>
                          <a:pt x="310138" y="19426"/>
                        </a:lnTo>
                        <a:cubicBezTo>
                          <a:pt x="248410" y="-68"/>
                          <a:pt x="181691" y="3598"/>
                          <a:pt x="122467" y="29730"/>
                        </a:cubicBezTo>
                        <a:lnTo>
                          <a:pt x="70778" y="0"/>
                        </a:lnTo>
                        <a:lnTo>
                          <a:pt x="0" y="43244"/>
                        </a:lnTo>
                        <a:lnTo>
                          <a:pt x="51690" y="72974"/>
                        </a:lnTo>
                        <a:cubicBezTo>
                          <a:pt x="26352" y="92569"/>
                          <a:pt x="13007" y="112839"/>
                          <a:pt x="13345" y="132434"/>
                        </a:cubicBezTo>
                        <a:lnTo>
                          <a:pt x="13345" y="132434"/>
                        </a:lnTo>
                        <a:cubicBezTo>
                          <a:pt x="13345" y="152366"/>
                          <a:pt x="28548" y="171623"/>
                          <a:pt x="59122" y="189191"/>
                        </a:cubicBezTo>
                        <a:cubicBezTo>
                          <a:pt x="126690" y="228550"/>
                          <a:pt x="194259" y="215543"/>
                          <a:pt x="256253" y="195610"/>
                        </a:cubicBezTo>
                        <a:cubicBezTo>
                          <a:pt x="313517" y="176860"/>
                          <a:pt x="355240" y="154900"/>
                          <a:pt x="388349" y="173988"/>
                        </a:cubicBezTo>
                        <a:cubicBezTo>
                          <a:pt x="408957" y="185982"/>
                          <a:pt x="402707" y="200340"/>
                          <a:pt x="379734" y="213685"/>
                        </a:cubicBezTo>
                        <a:cubicBezTo>
                          <a:pt x="349476" y="230442"/>
                          <a:pt x="313251" y="232553"/>
                          <a:pt x="281253" y="219428"/>
                        </a:cubicBezTo>
                        <a:lnTo>
                          <a:pt x="215036" y="284969"/>
                        </a:lnTo>
                        <a:cubicBezTo>
                          <a:pt x="226928" y="289429"/>
                          <a:pt x="239121" y="293043"/>
                          <a:pt x="251523" y="295780"/>
                        </a:cubicBezTo>
                        <a:cubicBezTo>
                          <a:pt x="272513" y="300104"/>
                          <a:pt x="293983" y="301642"/>
                          <a:pt x="315375" y="300341"/>
                        </a:cubicBezTo>
                        <a:cubicBezTo>
                          <a:pt x="349755" y="298195"/>
                          <a:pt x="383490" y="290020"/>
                          <a:pt x="415038" y="276185"/>
                        </a:cubicBezTo>
                        <a:lnTo>
                          <a:pt x="466897" y="306084"/>
                        </a:lnTo>
                        <a:lnTo>
                          <a:pt x="536661" y="2657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3" name="Forma Livre: Forma 442">
                    <a:extLst>
                      <a:ext uri="{FF2B5EF4-FFF2-40B4-BE49-F238E27FC236}">
                        <a16:creationId xmlns:a16="http://schemas.microsoft.com/office/drawing/2014/main" id="{1AC630B2-7483-A729-0FFB-C5686260CB8A}"/>
                      </a:ext>
                    </a:extLst>
                  </p:cNvPr>
                  <p:cNvSpPr/>
                  <p:nvPr/>
                </p:nvSpPr>
                <p:spPr>
                  <a:xfrm>
                    <a:off x="9805078" y="6938970"/>
                    <a:ext cx="51858" cy="84967"/>
                  </a:xfrm>
                  <a:custGeom>
                    <a:avLst/>
                    <a:gdLst>
                      <a:gd name="connsiteX0" fmla="*/ 0 w 51858"/>
                      <a:gd name="connsiteY0" fmla="*/ 0 h 84967"/>
                      <a:gd name="connsiteX1" fmla="*/ 0 w 51858"/>
                      <a:gd name="connsiteY1" fmla="*/ 55237 h 84967"/>
                      <a:gd name="connsiteX2" fmla="*/ 51859 w 51858"/>
                      <a:gd name="connsiteY2" fmla="*/ 84967 h 84967"/>
                      <a:gd name="connsiteX3" fmla="*/ 51859 w 51858"/>
                      <a:gd name="connsiteY3" fmla="*/ 29899 h 84967"/>
                      <a:gd name="connsiteX4" fmla="*/ 0 w 51858"/>
                      <a:gd name="connsiteY4" fmla="*/ 0 h 8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84967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859" y="84967"/>
                        </a:lnTo>
                        <a:lnTo>
                          <a:pt x="51859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4" name="Forma Livre: Forma 443">
                    <a:extLst>
                      <a:ext uri="{FF2B5EF4-FFF2-40B4-BE49-F238E27FC236}">
                        <a16:creationId xmlns:a16="http://schemas.microsoft.com/office/drawing/2014/main" id="{C165D0A3-9D30-203E-2C2E-4EBB27613C06}"/>
                      </a:ext>
                    </a:extLst>
                  </p:cNvPr>
                  <p:cNvSpPr/>
                  <p:nvPr/>
                </p:nvSpPr>
                <p:spPr>
                  <a:xfrm>
                    <a:off x="9805078" y="6938970"/>
                    <a:ext cx="51858" cy="84967"/>
                  </a:xfrm>
                  <a:custGeom>
                    <a:avLst/>
                    <a:gdLst>
                      <a:gd name="connsiteX0" fmla="*/ 0 w 51858"/>
                      <a:gd name="connsiteY0" fmla="*/ 0 h 84967"/>
                      <a:gd name="connsiteX1" fmla="*/ 0 w 51858"/>
                      <a:gd name="connsiteY1" fmla="*/ 55237 h 84967"/>
                      <a:gd name="connsiteX2" fmla="*/ 51859 w 51858"/>
                      <a:gd name="connsiteY2" fmla="*/ 84967 h 84967"/>
                      <a:gd name="connsiteX3" fmla="*/ 51859 w 51858"/>
                      <a:gd name="connsiteY3" fmla="*/ 29899 h 84967"/>
                      <a:gd name="connsiteX4" fmla="*/ 0 w 51858"/>
                      <a:gd name="connsiteY4" fmla="*/ 0 h 8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84967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859" y="84967"/>
                        </a:lnTo>
                        <a:lnTo>
                          <a:pt x="51859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5" name="Forma Livre: Forma 444">
                    <a:extLst>
                      <a:ext uri="{FF2B5EF4-FFF2-40B4-BE49-F238E27FC236}">
                        <a16:creationId xmlns:a16="http://schemas.microsoft.com/office/drawing/2014/main" id="{90E5D899-E537-D526-40B8-0F4D601040AC}"/>
                      </a:ext>
                    </a:extLst>
                  </p:cNvPr>
                  <p:cNvSpPr/>
                  <p:nvPr/>
                </p:nvSpPr>
                <p:spPr>
                  <a:xfrm>
                    <a:off x="9389871" y="6664981"/>
                    <a:ext cx="122129" cy="40709"/>
                  </a:xfrm>
                  <a:custGeom>
                    <a:avLst/>
                    <a:gdLst>
                      <a:gd name="connsiteX0" fmla="*/ 0 w 122129"/>
                      <a:gd name="connsiteY0" fmla="*/ 40710 h 40709"/>
                      <a:gd name="connsiteX1" fmla="*/ 70440 w 122129"/>
                      <a:gd name="connsiteY1" fmla="*/ 0 h 40709"/>
                      <a:gd name="connsiteX2" fmla="*/ 122130 w 122129"/>
                      <a:gd name="connsiteY2" fmla="*/ 29730 h 40709"/>
                      <a:gd name="connsiteX3" fmla="*/ 70947 w 122129"/>
                      <a:gd name="connsiteY3" fmla="*/ 8277 h 40709"/>
                      <a:gd name="connsiteX4" fmla="*/ 0 w 122129"/>
                      <a:gd name="connsiteY4" fmla="*/ 40710 h 40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29" h="40709">
                        <a:moveTo>
                          <a:pt x="0" y="40710"/>
                        </a:moveTo>
                        <a:lnTo>
                          <a:pt x="70440" y="0"/>
                        </a:lnTo>
                        <a:lnTo>
                          <a:pt x="122130" y="29730"/>
                        </a:lnTo>
                        <a:lnTo>
                          <a:pt x="70947" y="8277"/>
                        </a:lnTo>
                        <a:lnTo>
                          <a:pt x="0" y="4071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6" name="Forma Livre: Forma 445">
                    <a:extLst>
                      <a:ext uri="{FF2B5EF4-FFF2-40B4-BE49-F238E27FC236}">
                        <a16:creationId xmlns:a16="http://schemas.microsoft.com/office/drawing/2014/main" id="{61FC2BDF-B7BE-0982-8449-30CC72207040}"/>
                      </a:ext>
                    </a:extLst>
                  </p:cNvPr>
                  <p:cNvSpPr/>
                  <p:nvPr/>
                </p:nvSpPr>
                <p:spPr>
                  <a:xfrm>
                    <a:off x="9547643" y="6684744"/>
                    <a:ext cx="152028" cy="71960"/>
                  </a:xfrm>
                  <a:custGeom>
                    <a:avLst/>
                    <a:gdLst>
                      <a:gd name="connsiteX0" fmla="*/ 0 w 152028"/>
                      <a:gd name="connsiteY0" fmla="*/ 71960 h 71960"/>
                      <a:gd name="connsiteX1" fmla="*/ 89866 w 152028"/>
                      <a:gd name="connsiteY1" fmla="*/ 62670 h 71960"/>
                      <a:gd name="connsiteX2" fmla="*/ 152029 w 152028"/>
                      <a:gd name="connsiteY2" fmla="*/ 0 h 71960"/>
                      <a:gd name="connsiteX3" fmla="*/ 89866 w 152028"/>
                      <a:gd name="connsiteY3" fmla="*/ 56251 h 71960"/>
                      <a:gd name="connsiteX4" fmla="*/ 0 w 152028"/>
                      <a:gd name="connsiteY4" fmla="*/ 71960 h 71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28" h="71960">
                        <a:moveTo>
                          <a:pt x="0" y="71960"/>
                        </a:moveTo>
                        <a:cubicBezTo>
                          <a:pt x="26886" y="55068"/>
                          <a:pt x="60094" y="51639"/>
                          <a:pt x="89866" y="62670"/>
                        </a:cubicBezTo>
                        <a:lnTo>
                          <a:pt x="152029" y="0"/>
                        </a:lnTo>
                        <a:lnTo>
                          <a:pt x="89866" y="56251"/>
                        </a:lnTo>
                        <a:cubicBezTo>
                          <a:pt x="59200" y="45710"/>
                          <a:pt x="25271" y="51639"/>
                          <a:pt x="0" y="71960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7" name="Forma Livre: Forma 446">
                    <a:extLst>
                      <a:ext uri="{FF2B5EF4-FFF2-40B4-BE49-F238E27FC236}">
                        <a16:creationId xmlns:a16="http://schemas.microsoft.com/office/drawing/2014/main" id="{8F37E655-75F9-46D7-4E36-373242CB91FC}"/>
                      </a:ext>
                    </a:extLst>
                  </p:cNvPr>
                  <p:cNvSpPr/>
                  <p:nvPr/>
                </p:nvSpPr>
                <p:spPr>
                  <a:xfrm>
                    <a:off x="9604907" y="6882381"/>
                    <a:ext cx="100338" cy="81360"/>
                  </a:xfrm>
                  <a:custGeom>
                    <a:avLst/>
                    <a:gdLst>
                      <a:gd name="connsiteX0" fmla="*/ 0 w 100338"/>
                      <a:gd name="connsiteY0" fmla="*/ 65541 h 81360"/>
                      <a:gd name="connsiteX1" fmla="*/ 36487 w 100338"/>
                      <a:gd name="connsiteY1" fmla="*/ 76352 h 81360"/>
                      <a:gd name="connsiteX2" fmla="*/ 100339 w 100338"/>
                      <a:gd name="connsiteY2" fmla="*/ 80913 h 81360"/>
                      <a:gd name="connsiteX3" fmla="*/ 10473 w 100338"/>
                      <a:gd name="connsiteY3" fmla="*/ 63008 h 81360"/>
                      <a:gd name="connsiteX4" fmla="*/ 66217 w 100338"/>
                      <a:gd name="connsiteY4" fmla="*/ 0 h 81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8" h="81360">
                        <a:moveTo>
                          <a:pt x="0" y="65541"/>
                        </a:moveTo>
                        <a:cubicBezTo>
                          <a:pt x="11892" y="70001"/>
                          <a:pt x="24085" y="73616"/>
                          <a:pt x="36487" y="76352"/>
                        </a:cubicBezTo>
                        <a:cubicBezTo>
                          <a:pt x="57477" y="80677"/>
                          <a:pt x="78947" y="82214"/>
                          <a:pt x="100339" y="80913"/>
                        </a:cubicBezTo>
                        <a:cubicBezTo>
                          <a:pt x="69470" y="81183"/>
                          <a:pt x="38877" y="75102"/>
                          <a:pt x="10473" y="63008"/>
                        </a:cubicBezTo>
                        <a:lnTo>
                          <a:pt x="66217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8" name="Forma Livre: Forma 447">
                    <a:extLst>
                      <a:ext uri="{FF2B5EF4-FFF2-40B4-BE49-F238E27FC236}">
                        <a16:creationId xmlns:a16="http://schemas.microsoft.com/office/drawing/2014/main" id="{571B62F3-040C-5D8B-87FE-FE4945096043}"/>
                      </a:ext>
                    </a:extLst>
                  </p:cNvPr>
                  <p:cNvSpPr/>
                  <p:nvPr/>
                </p:nvSpPr>
                <p:spPr>
                  <a:xfrm>
                    <a:off x="9805078" y="6928497"/>
                    <a:ext cx="121622" cy="40371"/>
                  </a:xfrm>
                  <a:custGeom>
                    <a:avLst/>
                    <a:gdLst>
                      <a:gd name="connsiteX0" fmla="*/ 0 w 121622"/>
                      <a:gd name="connsiteY0" fmla="*/ 10473 h 40371"/>
                      <a:gd name="connsiteX1" fmla="*/ 51859 w 121622"/>
                      <a:gd name="connsiteY1" fmla="*/ 33784 h 40371"/>
                      <a:gd name="connsiteX2" fmla="*/ 121623 w 121622"/>
                      <a:gd name="connsiteY2" fmla="*/ 0 h 40371"/>
                      <a:gd name="connsiteX3" fmla="*/ 51859 w 121622"/>
                      <a:gd name="connsiteY3" fmla="*/ 40372 h 40371"/>
                      <a:gd name="connsiteX4" fmla="*/ 0 w 121622"/>
                      <a:gd name="connsiteY4" fmla="*/ 10473 h 4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2" h="40371">
                        <a:moveTo>
                          <a:pt x="0" y="10473"/>
                        </a:moveTo>
                        <a:lnTo>
                          <a:pt x="51859" y="33784"/>
                        </a:lnTo>
                        <a:lnTo>
                          <a:pt x="121623" y="0"/>
                        </a:lnTo>
                        <a:lnTo>
                          <a:pt x="51859" y="40372"/>
                        </a:lnTo>
                        <a:lnTo>
                          <a:pt x="0" y="10473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9" name="Forma Livre: Forma 448">
                    <a:extLst>
                      <a:ext uri="{FF2B5EF4-FFF2-40B4-BE49-F238E27FC236}">
                        <a16:creationId xmlns:a16="http://schemas.microsoft.com/office/drawing/2014/main" id="{3EFC0DD5-0C7A-FCB0-615B-6EE0984AC053}"/>
                      </a:ext>
                    </a:extLst>
                  </p:cNvPr>
                  <p:cNvSpPr/>
                  <p:nvPr/>
                </p:nvSpPr>
                <p:spPr>
                  <a:xfrm>
                    <a:off x="8995610" y="6469202"/>
                    <a:ext cx="662675" cy="369936"/>
                  </a:xfrm>
                  <a:custGeom>
                    <a:avLst/>
                    <a:gdLst>
                      <a:gd name="connsiteX0" fmla="*/ 193245 w 662675"/>
                      <a:gd name="connsiteY0" fmla="*/ 122467 h 369936"/>
                      <a:gd name="connsiteX1" fmla="*/ 662676 w 662675"/>
                      <a:gd name="connsiteY1" fmla="*/ 0 h 369936"/>
                      <a:gd name="connsiteX2" fmla="*/ 187840 w 662675"/>
                      <a:gd name="connsiteY2" fmla="*/ 113177 h 369936"/>
                      <a:gd name="connsiteX3" fmla="*/ 0 w 662675"/>
                      <a:gd name="connsiteY3" fmla="*/ 369936 h 369936"/>
                      <a:gd name="connsiteX4" fmla="*/ 193245 w 662675"/>
                      <a:gd name="connsiteY4" fmla="*/ 122467 h 369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675" h="369936">
                        <a:moveTo>
                          <a:pt x="193245" y="122467"/>
                        </a:moveTo>
                        <a:cubicBezTo>
                          <a:pt x="376693" y="10980"/>
                          <a:pt x="662676" y="0"/>
                          <a:pt x="662676" y="0"/>
                        </a:cubicBezTo>
                        <a:cubicBezTo>
                          <a:pt x="482775" y="0"/>
                          <a:pt x="314192" y="40203"/>
                          <a:pt x="187840" y="113177"/>
                        </a:cubicBezTo>
                        <a:cubicBezTo>
                          <a:pt x="66555" y="183110"/>
                          <a:pt x="0" y="274327"/>
                          <a:pt x="0" y="369936"/>
                        </a:cubicBezTo>
                        <a:cubicBezTo>
                          <a:pt x="0" y="369936"/>
                          <a:pt x="6588" y="235813"/>
                          <a:pt x="193245" y="12246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0" name="Forma Livre: Forma 449">
                    <a:extLst>
                      <a:ext uri="{FF2B5EF4-FFF2-40B4-BE49-F238E27FC236}">
                        <a16:creationId xmlns:a16="http://schemas.microsoft.com/office/drawing/2014/main" id="{C691D4E7-70DA-94F5-AD60-C3ACA4B6B3DA}"/>
                      </a:ext>
                    </a:extLst>
                  </p:cNvPr>
                  <p:cNvSpPr/>
                  <p:nvPr/>
                </p:nvSpPr>
                <p:spPr>
                  <a:xfrm>
                    <a:off x="9604907" y="6794881"/>
                    <a:ext cx="746449" cy="444424"/>
                  </a:xfrm>
                  <a:custGeom>
                    <a:avLst/>
                    <a:gdLst>
                      <a:gd name="connsiteX0" fmla="*/ 0 w 746449"/>
                      <a:gd name="connsiteY0" fmla="*/ 443248 h 444424"/>
                      <a:gd name="connsiteX1" fmla="*/ 543418 w 746449"/>
                      <a:gd name="connsiteY1" fmla="*/ 327199 h 444424"/>
                      <a:gd name="connsiteX2" fmla="*/ 742237 w 746449"/>
                      <a:gd name="connsiteY2" fmla="*/ 0 h 444424"/>
                      <a:gd name="connsiteX3" fmla="*/ 531762 w 746449"/>
                      <a:gd name="connsiteY3" fmla="*/ 320104 h 444424"/>
                      <a:gd name="connsiteX4" fmla="*/ 0 w 746449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449" h="444424">
                        <a:moveTo>
                          <a:pt x="0" y="443248"/>
                        </a:moveTo>
                        <a:cubicBezTo>
                          <a:pt x="194765" y="451863"/>
                          <a:pt x="394599" y="413180"/>
                          <a:pt x="543418" y="327199"/>
                        </a:cubicBezTo>
                        <a:cubicBezTo>
                          <a:pt x="698318" y="237840"/>
                          <a:pt x="764535" y="116555"/>
                          <a:pt x="742237" y="0"/>
                        </a:cubicBezTo>
                        <a:cubicBezTo>
                          <a:pt x="742237" y="0"/>
                          <a:pt x="771123" y="190036"/>
                          <a:pt x="531762" y="320104"/>
                        </a:cubicBezTo>
                        <a:cubicBezTo>
                          <a:pt x="292402" y="45017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1" name="Forma Livre: Forma 450">
                    <a:extLst>
                      <a:ext uri="{FF2B5EF4-FFF2-40B4-BE49-F238E27FC236}">
                        <a16:creationId xmlns:a16="http://schemas.microsoft.com/office/drawing/2014/main" id="{2EAECA99-19F9-F6A4-F962-0AB1D1B040A4}"/>
                      </a:ext>
                    </a:extLst>
                  </p:cNvPr>
                  <p:cNvSpPr/>
                  <p:nvPr/>
                </p:nvSpPr>
                <p:spPr>
                  <a:xfrm>
                    <a:off x="8846115" y="6362148"/>
                    <a:ext cx="1385149" cy="799754"/>
                  </a:xfrm>
                  <a:custGeom>
                    <a:avLst/>
                    <a:gdLst>
                      <a:gd name="connsiteX0" fmla="*/ 1348662 w 1385149"/>
                      <a:gd name="connsiteY0" fmla="*/ 270231 h 799754"/>
                      <a:gd name="connsiteX1" fmla="*/ 1183120 w 1385149"/>
                      <a:gd name="connsiteY1" fmla="*/ 117189 h 799754"/>
                      <a:gd name="connsiteX2" fmla="*/ 203380 w 1385149"/>
                      <a:gd name="connsiteY2" fmla="*/ 117189 h 799754"/>
                      <a:gd name="connsiteX3" fmla="*/ 37838 w 1385149"/>
                      <a:gd name="connsiteY3" fmla="*/ 270231 h 799754"/>
                      <a:gd name="connsiteX4" fmla="*/ 0 w 1385149"/>
                      <a:gd name="connsiteY4" fmla="*/ 270231 h 799754"/>
                      <a:gd name="connsiteX5" fmla="*/ 0 w 1385149"/>
                      <a:gd name="connsiteY5" fmla="*/ 411449 h 799754"/>
                      <a:gd name="connsiteX6" fmla="*/ 0 w 1385149"/>
                      <a:gd name="connsiteY6" fmla="*/ 411449 h 799754"/>
                      <a:gd name="connsiteX7" fmla="*/ 202705 w 1385149"/>
                      <a:gd name="connsiteY7" fmla="*/ 682566 h 799754"/>
                      <a:gd name="connsiteX8" fmla="*/ 1182445 w 1385149"/>
                      <a:gd name="connsiteY8" fmla="*/ 682566 h 799754"/>
                      <a:gd name="connsiteX9" fmla="*/ 1385149 w 1385149"/>
                      <a:gd name="connsiteY9" fmla="*/ 411449 h 799754"/>
                      <a:gd name="connsiteX10" fmla="*/ 1385149 w 1385149"/>
                      <a:gd name="connsiteY10" fmla="*/ 411449 h 799754"/>
                      <a:gd name="connsiteX11" fmla="*/ 1385149 w 1385149"/>
                      <a:gd name="connsiteY11" fmla="*/ 269893 h 7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754">
                        <a:moveTo>
                          <a:pt x="1348662" y="270231"/>
                        </a:moveTo>
                        <a:cubicBezTo>
                          <a:pt x="1307412" y="205957"/>
                          <a:pt x="1250435" y="153287"/>
                          <a:pt x="1183120" y="117189"/>
                        </a:cubicBezTo>
                        <a:cubicBezTo>
                          <a:pt x="912847" y="-39063"/>
                          <a:pt x="473653" y="-39063"/>
                          <a:pt x="203380" y="117189"/>
                        </a:cubicBezTo>
                        <a:cubicBezTo>
                          <a:pt x="136003" y="153186"/>
                          <a:pt x="79001" y="205872"/>
                          <a:pt x="37838" y="270231"/>
                        </a:cubicBezTo>
                        <a:lnTo>
                          <a:pt x="0" y="270231"/>
                        </a:lnTo>
                        <a:lnTo>
                          <a:pt x="0" y="411449"/>
                        </a:lnTo>
                        <a:lnTo>
                          <a:pt x="0" y="411449"/>
                        </a:lnTo>
                        <a:cubicBezTo>
                          <a:pt x="5068" y="509929"/>
                          <a:pt x="72467" y="607565"/>
                          <a:pt x="202705" y="682566"/>
                        </a:cubicBezTo>
                        <a:cubicBezTo>
                          <a:pt x="472978" y="838818"/>
                          <a:pt x="912171" y="838818"/>
                          <a:pt x="1182445" y="682566"/>
                        </a:cubicBezTo>
                        <a:cubicBezTo>
                          <a:pt x="1312513" y="607565"/>
                          <a:pt x="1380420" y="509929"/>
                          <a:pt x="1385149" y="411449"/>
                        </a:cubicBezTo>
                        <a:lnTo>
                          <a:pt x="1385149" y="411449"/>
                        </a:lnTo>
                        <a:lnTo>
                          <a:pt x="1385149" y="269893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2" name="Forma Livre: Forma 451">
                    <a:extLst>
                      <a:ext uri="{FF2B5EF4-FFF2-40B4-BE49-F238E27FC236}">
                        <a16:creationId xmlns:a16="http://schemas.microsoft.com/office/drawing/2014/main" id="{BD4106C3-5D6C-519A-BAC3-5D7A208329E6}"/>
                      </a:ext>
                    </a:extLst>
                  </p:cNvPr>
                  <p:cNvSpPr/>
                  <p:nvPr/>
                </p:nvSpPr>
                <p:spPr>
                  <a:xfrm>
                    <a:off x="8846115" y="6362148"/>
                    <a:ext cx="1385149" cy="799754"/>
                  </a:xfrm>
                  <a:custGeom>
                    <a:avLst/>
                    <a:gdLst>
                      <a:gd name="connsiteX0" fmla="*/ 1348662 w 1385149"/>
                      <a:gd name="connsiteY0" fmla="*/ 270231 h 799754"/>
                      <a:gd name="connsiteX1" fmla="*/ 1183120 w 1385149"/>
                      <a:gd name="connsiteY1" fmla="*/ 117189 h 799754"/>
                      <a:gd name="connsiteX2" fmla="*/ 203380 w 1385149"/>
                      <a:gd name="connsiteY2" fmla="*/ 117189 h 799754"/>
                      <a:gd name="connsiteX3" fmla="*/ 37838 w 1385149"/>
                      <a:gd name="connsiteY3" fmla="*/ 270231 h 799754"/>
                      <a:gd name="connsiteX4" fmla="*/ 0 w 1385149"/>
                      <a:gd name="connsiteY4" fmla="*/ 270231 h 799754"/>
                      <a:gd name="connsiteX5" fmla="*/ 0 w 1385149"/>
                      <a:gd name="connsiteY5" fmla="*/ 411449 h 799754"/>
                      <a:gd name="connsiteX6" fmla="*/ 0 w 1385149"/>
                      <a:gd name="connsiteY6" fmla="*/ 411449 h 799754"/>
                      <a:gd name="connsiteX7" fmla="*/ 202705 w 1385149"/>
                      <a:gd name="connsiteY7" fmla="*/ 682566 h 799754"/>
                      <a:gd name="connsiteX8" fmla="*/ 1182445 w 1385149"/>
                      <a:gd name="connsiteY8" fmla="*/ 682566 h 799754"/>
                      <a:gd name="connsiteX9" fmla="*/ 1385149 w 1385149"/>
                      <a:gd name="connsiteY9" fmla="*/ 411449 h 799754"/>
                      <a:gd name="connsiteX10" fmla="*/ 1385149 w 1385149"/>
                      <a:gd name="connsiteY10" fmla="*/ 411449 h 799754"/>
                      <a:gd name="connsiteX11" fmla="*/ 1385149 w 1385149"/>
                      <a:gd name="connsiteY11" fmla="*/ 269893 h 79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799754">
                        <a:moveTo>
                          <a:pt x="1348662" y="270231"/>
                        </a:moveTo>
                        <a:cubicBezTo>
                          <a:pt x="1307412" y="205957"/>
                          <a:pt x="1250435" y="153287"/>
                          <a:pt x="1183120" y="117189"/>
                        </a:cubicBezTo>
                        <a:cubicBezTo>
                          <a:pt x="912847" y="-39063"/>
                          <a:pt x="473653" y="-39063"/>
                          <a:pt x="203380" y="117189"/>
                        </a:cubicBezTo>
                        <a:cubicBezTo>
                          <a:pt x="136003" y="153186"/>
                          <a:pt x="79001" y="205872"/>
                          <a:pt x="37838" y="270231"/>
                        </a:cubicBezTo>
                        <a:lnTo>
                          <a:pt x="0" y="270231"/>
                        </a:lnTo>
                        <a:lnTo>
                          <a:pt x="0" y="411449"/>
                        </a:lnTo>
                        <a:lnTo>
                          <a:pt x="0" y="411449"/>
                        </a:lnTo>
                        <a:cubicBezTo>
                          <a:pt x="5068" y="509929"/>
                          <a:pt x="72467" y="607565"/>
                          <a:pt x="202705" y="682566"/>
                        </a:cubicBezTo>
                        <a:cubicBezTo>
                          <a:pt x="472978" y="838818"/>
                          <a:pt x="912171" y="838818"/>
                          <a:pt x="1182445" y="682566"/>
                        </a:cubicBezTo>
                        <a:cubicBezTo>
                          <a:pt x="1312513" y="607565"/>
                          <a:pt x="1380420" y="509929"/>
                          <a:pt x="1385149" y="411449"/>
                        </a:cubicBezTo>
                        <a:lnTo>
                          <a:pt x="1385149" y="411449"/>
                        </a:lnTo>
                        <a:lnTo>
                          <a:pt x="1385149" y="269893"/>
                        </a:ln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3" name="Forma Livre: Forma 452">
                    <a:extLst>
                      <a:ext uri="{FF2B5EF4-FFF2-40B4-BE49-F238E27FC236}">
                        <a16:creationId xmlns:a16="http://schemas.microsoft.com/office/drawing/2014/main" id="{381C33B5-F02B-4ED1-674B-70D20BC96B22}"/>
                      </a:ext>
                    </a:extLst>
                  </p:cNvPr>
                  <p:cNvSpPr/>
                  <p:nvPr/>
                </p:nvSpPr>
                <p:spPr>
                  <a:xfrm>
                    <a:off x="8846115" y="6362106"/>
                    <a:ext cx="693081" cy="799838"/>
                  </a:xfrm>
                  <a:custGeom>
                    <a:avLst/>
                    <a:gdLst>
                      <a:gd name="connsiteX0" fmla="*/ 693081 w 693081"/>
                      <a:gd name="connsiteY0" fmla="*/ 0 h 799838"/>
                      <a:gd name="connsiteX1" fmla="*/ 203212 w 693081"/>
                      <a:gd name="connsiteY1" fmla="*/ 117230 h 799838"/>
                      <a:gd name="connsiteX2" fmla="*/ 37669 w 693081"/>
                      <a:gd name="connsiteY2" fmla="*/ 270273 h 799838"/>
                      <a:gd name="connsiteX3" fmla="*/ 0 w 693081"/>
                      <a:gd name="connsiteY3" fmla="*/ 270273 h 799838"/>
                      <a:gd name="connsiteX4" fmla="*/ 0 w 693081"/>
                      <a:gd name="connsiteY4" fmla="*/ 411490 h 799838"/>
                      <a:gd name="connsiteX5" fmla="*/ 0 w 693081"/>
                      <a:gd name="connsiteY5" fmla="*/ 411490 h 799838"/>
                      <a:gd name="connsiteX6" fmla="*/ 202705 w 693081"/>
                      <a:gd name="connsiteY6" fmla="*/ 682608 h 799838"/>
                      <a:gd name="connsiteX7" fmla="*/ 692575 w 693081"/>
                      <a:gd name="connsiteY7" fmla="*/ 799839 h 799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3081" h="799838">
                        <a:moveTo>
                          <a:pt x="693081" y="0"/>
                        </a:moveTo>
                        <a:cubicBezTo>
                          <a:pt x="515715" y="0"/>
                          <a:pt x="338348" y="39021"/>
                          <a:pt x="203212" y="117230"/>
                        </a:cubicBezTo>
                        <a:cubicBezTo>
                          <a:pt x="135834" y="153228"/>
                          <a:pt x="78832" y="205914"/>
                          <a:pt x="37669" y="270273"/>
                        </a:cubicBezTo>
                        <a:lnTo>
                          <a:pt x="0" y="270273"/>
                        </a:lnTo>
                        <a:lnTo>
                          <a:pt x="0" y="411490"/>
                        </a:lnTo>
                        <a:lnTo>
                          <a:pt x="0" y="411490"/>
                        </a:lnTo>
                        <a:cubicBezTo>
                          <a:pt x="5068" y="509971"/>
                          <a:pt x="72467" y="607607"/>
                          <a:pt x="202705" y="682608"/>
                        </a:cubicBezTo>
                        <a:cubicBezTo>
                          <a:pt x="337841" y="760818"/>
                          <a:pt x="515377" y="799839"/>
                          <a:pt x="692575" y="799839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16000"/>
                    </a:scheme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4" name="Forma Livre: Forma 453">
                    <a:extLst>
                      <a:ext uri="{FF2B5EF4-FFF2-40B4-BE49-F238E27FC236}">
                        <a16:creationId xmlns:a16="http://schemas.microsoft.com/office/drawing/2014/main" id="{2BF65F37-5DBC-9892-9DA9-A0CF22A983D2}"/>
                      </a:ext>
                    </a:extLst>
                  </p:cNvPr>
                  <p:cNvSpPr/>
                  <p:nvPr/>
                </p:nvSpPr>
                <p:spPr>
                  <a:xfrm>
                    <a:off x="8846115" y="6427140"/>
                    <a:ext cx="314530" cy="669939"/>
                  </a:xfrm>
                  <a:custGeom>
                    <a:avLst/>
                    <a:gdLst>
                      <a:gd name="connsiteX0" fmla="*/ 314530 w 314530"/>
                      <a:gd name="connsiteY0" fmla="*/ 0 h 669939"/>
                      <a:gd name="connsiteX1" fmla="*/ 203043 w 314530"/>
                      <a:gd name="connsiteY1" fmla="*/ 52196 h 669939"/>
                      <a:gd name="connsiteX2" fmla="*/ 37500 w 314530"/>
                      <a:gd name="connsiteY2" fmla="*/ 205239 h 669939"/>
                      <a:gd name="connsiteX3" fmla="*/ 0 w 314530"/>
                      <a:gd name="connsiteY3" fmla="*/ 205239 h 669939"/>
                      <a:gd name="connsiteX4" fmla="*/ 0 w 314530"/>
                      <a:gd name="connsiteY4" fmla="*/ 346456 h 669939"/>
                      <a:gd name="connsiteX5" fmla="*/ 0 w 314530"/>
                      <a:gd name="connsiteY5" fmla="*/ 346456 h 669939"/>
                      <a:gd name="connsiteX6" fmla="*/ 202705 w 314530"/>
                      <a:gd name="connsiteY6" fmla="*/ 617574 h 669939"/>
                      <a:gd name="connsiteX7" fmla="*/ 314192 w 314530"/>
                      <a:gd name="connsiteY7" fmla="*/ 669939 h 66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69939">
                        <a:moveTo>
                          <a:pt x="314530" y="0"/>
                        </a:moveTo>
                        <a:cubicBezTo>
                          <a:pt x="275999" y="14308"/>
                          <a:pt x="238712" y="31774"/>
                          <a:pt x="203043" y="52196"/>
                        </a:cubicBezTo>
                        <a:cubicBezTo>
                          <a:pt x="135665" y="88194"/>
                          <a:pt x="78663" y="140880"/>
                          <a:pt x="37500" y="205239"/>
                        </a:cubicBezTo>
                        <a:lnTo>
                          <a:pt x="0" y="205239"/>
                        </a:lnTo>
                        <a:lnTo>
                          <a:pt x="0" y="346456"/>
                        </a:lnTo>
                        <a:lnTo>
                          <a:pt x="0" y="346456"/>
                        </a:lnTo>
                        <a:cubicBezTo>
                          <a:pt x="5068" y="444937"/>
                          <a:pt x="72467" y="542573"/>
                          <a:pt x="202705" y="617574"/>
                        </a:cubicBezTo>
                        <a:cubicBezTo>
                          <a:pt x="238369" y="638047"/>
                          <a:pt x="275658" y="655564"/>
                          <a:pt x="314192" y="669939"/>
                        </a:cubicBezTo>
                        <a:close/>
                      </a:path>
                    </a:pathLst>
                  </a:custGeom>
                  <a:solidFill>
                    <a:srgbClr val="DEA9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5" name="Forma Livre: Forma 454">
                    <a:extLst>
                      <a:ext uri="{FF2B5EF4-FFF2-40B4-BE49-F238E27FC236}">
                        <a16:creationId xmlns:a16="http://schemas.microsoft.com/office/drawing/2014/main" id="{A3E76154-BFE5-36EA-D673-F96609E39EC8}"/>
                      </a:ext>
                    </a:extLst>
                  </p:cNvPr>
                  <p:cNvSpPr/>
                  <p:nvPr/>
                </p:nvSpPr>
                <p:spPr>
                  <a:xfrm>
                    <a:off x="9917579" y="6427140"/>
                    <a:ext cx="314530" cy="669939"/>
                  </a:xfrm>
                  <a:custGeom>
                    <a:avLst/>
                    <a:gdLst>
                      <a:gd name="connsiteX0" fmla="*/ 0 w 314530"/>
                      <a:gd name="connsiteY0" fmla="*/ 0 h 669939"/>
                      <a:gd name="connsiteX1" fmla="*/ 111657 w 314530"/>
                      <a:gd name="connsiteY1" fmla="*/ 52196 h 669939"/>
                      <a:gd name="connsiteX2" fmla="*/ 277199 w 314530"/>
                      <a:gd name="connsiteY2" fmla="*/ 205239 h 669939"/>
                      <a:gd name="connsiteX3" fmla="*/ 314530 w 314530"/>
                      <a:gd name="connsiteY3" fmla="*/ 205239 h 669939"/>
                      <a:gd name="connsiteX4" fmla="*/ 314530 w 314530"/>
                      <a:gd name="connsiteY4" fmla="*/ 346456 h 669939"/>
                      <a:gd name="connsiteX5" fmla="*/ 314530 w 314530"/>
                      <a:gd name="connsiteY5" fmla="*/ 346456 h 669939"/>
                      <a:gd name="connsiteX6" fmla="*/ 111826 w 314530"/>
                      <a:gd name="connsiteY6" fmla="*/ 617574 h 669939"/>
                      <a:gd name="connsiteX7" fmla="*/ 169 w 314530"/>
                      <a:gd name="connsiteY7" fmla="*/ 669939 h 66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69939">
                        <a:moveTo>
                          <a:pt x="0" y="0"/>
                        </a:moveTo>
                        <a:cubicBezTo>
                          <a:pt x="38600" y="14274"/>
                          <a:pt x="75947" y="31740"/>
                          <a:pt x="111657" y="52196"/>
                        </a:cubicBezTo>
                        <a:cubicBezTo>
                          <a:pt x="178971" y="88295"/>
                          <a:pt x="235948" y="140964"/>
                          <a:pt x="277199" y="205239"/>
                        </a:cubicBezTo>
                        <a:lnTo>
                          <a:pt x="314530" y="205239"/>
                        </a:lnTo>
                        <a:lnTo>
                          <a:pt x="314530" y="346456"/>
                        </a:lnTo>
                        <a:lnTo>
                          <a:pt x="314530" y="346456"/>
                        </a:lnTo>
                        <a:cubicBezTo>
                          <a:pt x="309632" y="444937"/>
                          <a:pt x="241726" y="542573"/>
                          <a:pt x="111826" y="617574"/>
                        </a:cubicBezTo>
                        <a:cubicBezTo>
                          <a:pt x="76119" y="638081"/>
                          <a:pt x="38772" y="655598"/>
                          <a:pt x="169" y="669939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6" name="Forma Livre: Forma 455">
                    <a:extLst>
                      <a:ext uri="{FF2B5EF4-FFF2-40B4-BE49-F238E27FC236}">
                        <a16:creationId xmlns:a16="http://schemas.microsoft.com/office/drawing/2014/main" id="{6F60CC87-AC5C-D7B0-672F-FA7E76017325}"/>
                      </a:ext>
                    </a:extLst>
                  </p:cNvPr>
                  <p:cNvSpPr/>
                  <p:nvPr/>
                </p:nvSpPr>
                <p:spPr>
                  <a:xfrm>
                    <a:off x="8846791" y="6232417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3"/>
                          <a:pt x="202705" y="682904"/>
                        </a:cubicBezTo>
                        <a:cubicBezTo>
                          <a:pt x="472978" y="839156"/>
                          <a:pt x="912171" y="839156"/>
                          <a:pt x="1182445" y="682904"/>
                        </a:cubicBezTo>
                        <a:cubicBezTo>
                          <a:pt x="1452718" y="526653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7" name="Forma Livre: Forma 456">
                    <a:extLst>
                      <a:ext uri="{FF2B5EF4-FFF2-40B4-BE49-F238E27FC236}">
                        <a16:creationId xmlns:a16="http://schemas.microsoft.com/office/drawing/2014/main" id="{2012B0ED-319C-9B01-79F4-B8989D241901}"/>
                      </a:ext>
                    </a:extLst>
                  </p:cNvPr>
                  <p:cNvSpPr/>
                  <p:nvPr/>
                </p:nvSpPr>
                <p:spPr>
                  <a:xfrm>
                    <a:off x="8846791" y="6232417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3"/>
                          <a:pt x="202705" y="682904"/>
                        </a:cubicBezTo>
                        <a:cubicBezTo>
                          <a:pt x="472978" y="839156"/>
                          <a:pt x="912171" y="839156"/>
                          <a:pt x="1182445" y="682904"/>
                        </a:cubicBezTo>
                        <a:cubicBezTo>
                          <a:pt x="1452718" y="526653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8" name="Forma Livre: Forma 457">
                    <a:extLst>
                      <a:ext uri="{FF2B5EF4-FFF2-40B4-BE49-F238E27FC236}">
                        <a16:creationId xmlns:a16="http://schemas.microsoft.com/office/drawing/2014/main" id="{E50D5BB7-EC8E-22AE-5574-32D334170027}"/>
                      </a:ext>
                    </a:extLst>
                  </p:cNvPr>
                  <p:cNvSpPr/>
                  <p:nvPr/>
                </p:nvSpPr>
                <p:spPr>
                  <a:xfrm>
                    <a:off x="9079395" y="6385079"/>
                    <a:ext cx="919435" cy="493755"/>
                  </a:xfrm>
                  <a:custGeom>
                    <a:avLst/>
                    <a:gdLst>
                      <a:gd name="connsiteX0" fmla="*/ 778893 w 919435"/>
                      <a:gd name="connsiteY0" fmla="*/ 67568 h 493755"/>
                      <a:gd name="connsiteX1" fmla="*/ 459802 w 919435"/>
                      <a:gd name="connsiteY1" fmla="*/ 0 h 493755"/>
                      <a:gd name="connsiteX2" fmla="*/ 140711 w 919435"/>
                      <a:gd name="connsiteY2" fmla="*/ 67568 h 493755"/>
                      <a:gd name="connsiteX3" fmla="*/ 0 w 919435"/>
                      <a:gd name="connsiteY3" fmla="*/ 246962 h 493755"/>
                      <a:gd name="connsiteX4" fmla="*/ 140711 w 919435"/>
                      <a:gd name="connsiteY4" fmla="*/ 426187 h 493755"/>
                      <a:gd name="connsiteX5" fmla="*/ 459802 w 919435"/>
                      <a:gd name="connsiteY5" fmla="*/ 493755 h 493755"/>
                      <a:gd name="connsiteX6" fmla="*/ 778893 w 919435"/>
                      <a:gd name="connsiteY6" fmla="*/ 426187 h 493755"/>
                      <a:gd name="connsiteX7" fmla="*/ 919435 w 919435"/>
                      <a:gd name="connsiteY7" fmla="*/ 246962 h 493755"/>
                      <a:gd name="connsiteX8" fmla="*/ 778893 w 919435"/>
                      <a:gd name="connsiteY8" fmla="*/ 67568 h 493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5">
                        <a:moveTo>
                          <a:pt x="778893" y="67568"/>
                        </a:moveTo>
                        <a:cubicBezTo>
                          <a:pt x="693081" y="23649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156"/>
                          <a:pt x="140711" y="67568"/>
                        </a:cubicBezTo>
                        <a:cubicBezTo>
                          <a:pt x="50000" y="114021"/>
                          <a:pt x="0" y="177704"/>
                          <a:pt x="0" y="246962"/>
                        </a:cubicBezTo>
                        <a:cubicBezTo>
                          <a:pt x="0" y="316219"/>
                          <a:pt x="50676" y="379734"/>
                          <a:pt x="140711" y="426187"/>
                        </a:cubicBezTo>
                        <a:cubicBezTo>
                          <a:pt x="226354" y="470275"/>
                          <a:pt x="339699" y="493755"/>
                          <a:pt x="459802" y="493755"/>
                        </a:cubicBezTo>
                        <a:cubicBezTo>
                          <a:pt x="579905" y="493755"/>
                          <a:pt x="693081" y="469599"/>
                          <a:pt x="778893" y="426187"/>
                        </a:cubicBezTo>
                        <a:cubicBezTo>
                          <a:pt x="869435" y="379734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9435" y="114528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59" name="Forma Livre: Forma 458">
                    <a:extLst>
                      <a:ext uri="{FF2B5EF4-FFF2-40B4-BE49-F238E27FC236}">
                        <a16:creationId xmlns:a16="http://schemas.microsoft.com/office/drawing/2014/main" id="{926B26DF-5B06-620C-4DE6-EEA8C73ED32B}"/>
                      </a:ext>
                    </a:extLst>
                  </p:cNvPr>
                  <p:cNvSpPr/>
                  <p:nvPr/>
                </p:nvSpPr>
                <p:spPr>
                  <a:xfrm>
                    <a:off x="9079395" y="6385079"/>
                    <a:ext cx="919435" cy="493755"/>
                  </a:xfrm>
                  <a:custGeom>
                    <a:avLst/>
                    <a:gdLst>
                      <a:gd name="connsiteX0" fmla="*/ 778893 w 919435"/>
                      <a:gd name="connsiteY0" fmla="*/ 67568 h 493755"/>
                      <a:gd name="connsiteX1" fmla="*/ 459802 w 919435"/>
                      <a:gd name="connsiteY1" fmla="*/ 0 h 493755"/>
                      <a:gd name="connsiteX2" fmla="*/ 140711 w 919435"/>
                      <a:gd name="connsiteY2" fmla="*/ 67568 h 493755"/>
                      <a:gd name="connsiteX3" fmla="*/ 0 w 919435"/>
                      <a:gd name="connsiteY3" fmla="*/ 246962 h 493755"/>
                      <a:gd name="connsiteX4" fmla="*/ 140711 w 919435"/>
                      <a:gd name="connsiteY4" fmla="*/ 426187 h 493755"/>
                      <a:gd name="connsiteX5" fmla="*/ 459802 w 919435"/>
                      <a:gd name="connsiteY5" fmla="*/ 493755 h 493755"/>
                      <a:gd name="connsiteX6" fmla="*/ 778893 w 919435"/>
                      <a:gd name="connsiteY6" fmla="*/ 426187 h 493755"/>
                      <a:gd name="connsiteX7" fmla="*/ 919435 w 919435"/>
                      <a:gd name="connsiteY7" fmla="*/ 246962 h 493755"/>
                      <a:gd name="connsiteX8" fmla="*/ 778893 w 919435"/>
                      <a:gd name="connsiteY8" fmla="*/ 67568 h 493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5">
                        <a:moveTo>
                          <a:pt x="778893" y="67568"/>
                        </a:moveTo>
                        <a:cubicBezTo>
                          <a:pt x="693081" y="23649"/>
                          <a:pt x="579905" y="0"/>
                          <a:pt x="459802" y="0"/>
                        </a:cubicBezTo>
                        <a:cubicBezTo>
                          <a:pt x="339699" y="0"/>
                          <a:pt x="226354" y="24156"/>
                          <a:pt x="140711" y="67568"/>
                        </a:cubicBezTo>
                        <a:cubicBezTo>
                          <a:pt x="50000" y="114021"/>
                          <a:pt x="0" y="177704"/>
                          <a:pt x="0" y="246962"/>
                        </a:cubicBezTo>
                        <a:cubicBezTo>
                          <a:pt x="0" y="316219"/>
                          <a:pt x="50676" y="379734"/>
                          <a:pt x="140711" y="426187"/>
                        </a:cubicBezTo>
                        <a:cubicBezTo>
                          <a:pt x="226354" y="470275"/>
                          <a:pt x="339699" y="493755"/>
                          <a:pt x="459802" y="493755"/>
                        </a:cubicBezTo>
                        <a:cubicBezTo>
                          <a:pt x="579905" y="493755"/>
                          <a:pt x="693081" y="469599"/>
                          <a:pt x="778893" y="426187"/>
                        </a:cubicBezTo>
                        <a:cubicBezTo>
                          <a:pt x="869435" y="379734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9435" y="114528"/>
                          <a:pt x="778893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0" name="Forma Livre: Forma 459">
                    <a:extLst>
                      <a:ext uri="{FF2B5EF4-FFF2-40B4-BE49-F238E27FC236}">
                        <a16:creationId xmlns:a16="http://schemas.microsoft.com/office/drawing/2014/main" id="{B86E06AA-06A4-C61B-9557-94B3F6360359}"/>
                      </a:ext>
                    </a:extLst>
                  </p:cNvPr>
                  <p:cNvSpPr/>
                  <p:nvPr/>
                </p:nvSpPr>
                <p:spPr>
                  <a:xfrm>
                    <a:off x="8875845" y="6262442"/>
                    <a:ext cx="1325689" cy="739872"/>
                  </a:xfrm>
                  <a:custGeom>
                    <a:avLst/>
                    <a:gdLst>
                      <a:gd name="connsiteX0" fmla="*/ 1138187 w 1325689"/>
                      <a:gd name="connsiteY0" fmla="*/ 113346 h 739872"/>
                      <a:gd name="connsiteX1" fmla="*/ 663351 w 1325689"/>
                      <a:gd name="connsiteY1" fmla="*/ 0 h 739872"/>
                      <a:gd name="connsiteX2" fmla="*/ 188515 w 1325689"/>
                      <a:gd name="connsiteY2" fmla="*/ 113346 h 739872"/>
                      <a:gd name="connsiteX3" fmla="*/ 0 w 1325689"/>
                      <a:gd name="connsiteY3" fmla="*/ 370105 h 739872"/>
                      <a:gd name="connsiteX4" fmla="*/ 188009 w 1325689"/>
                      <a:gd name="connsiteY4" fmla="*/ 626865 h 739872"/>
                      <a:gd name="connsiteX5" fmla="*/ 662845 w 1325689"/>
                      <a:gd name="connsiteY5" fmla="*/ 739873 h 739872"/>
                      <a:gd name="connsiteX6" fmla="*/ 1137681 w 1325689"/>
                      <a:gd name="connsiteY6" fmla="*/ 626865 h 739872"/>
                      <a:gd name="connsiteX7" fmla="*/ 1325689 w 1325689"/>
                      <a:gd name="connsiteY7" fmla="*/ 370105 h 739872"/>
                      <a:gd name="connsiteX8" fmla="*/ 1138187 w 1325689"/>
                      <a:gd name="connsiteY8" fmla="*/ 113346 h 739872"/>
                      <a:gd name="connsiteX9" fmla="*/ 982443 w 1325689"/>
                      <a:gd name="connsiteY9" fmla="*/ 549330 h 739872"/>
                      <a:gd name="connsiteX10" fmla="*/ 663351 w 1325689"/>
                      <a:gd name="connsiteY10" fmla="*/ 616899 h 739872"/>
                      <a:gd name="connsiteX11" fmla="*/ 344260 w 1325689"/>
                      <a:gd name="connsiteY11" fmla="*/ 549330 h 739872"/>
                      <a:gd name="connsiteX12" fmla="*/ 203549 w 1325689"/>
                      <a:gd name="connsiteY12" fmla="*/ 370105 h 739872"/>
                      <a:gd name="connsiteX13" fmla="*/ 344260 w 1325689"/>
                      <a:gd name="connsiteY13" fmla="*/ 190712 h 739872"/>
                      <a:gd name="connsiteX14" fmla="*/ 663351 w 1325689"/>
                      <a:gd name="connsiteY14" fmla="*/ 123143 h 739872"/>
                      <a:gd name="connsiteX15" fmla="*/ 982443 w 1325689"/>
                      <a:gd name="connsiteY15" fmla="*/ 190712 h 739872"/>
                      <a:gd name="connsiteX16" fmla="*/ 1122985 w 1325689"/>
                      <a:gd name="connsiteY16" fmla="*/ 370105 h 739872"/>
                      <a:gd name="connsiteX17" fmla="*/ 982443 w 1325689"/>
                      <a:gd name="connsiteY17" fmla="*/ 549330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8187" y="113346"/>
                        </a:moveTo>
                        <a:cubicBezTo>
                          <a:pt x="1011835" y="40203"/>
                          <a:pt x="843252" y="0"/>
                          <a:pt x="663351" y="0"/>
                        </a:cubicBezTo>
                        <a:cubicBezTo>
                          <a:pt x="483451" y="0"/>
                          <a:pt x="314868" y="40203"/>
                          <a:pt x="188515" y="113346"/>
                        </a:cubicBezTo>
                        <a:cubicBezTo>
                          <a:pt x="67568" y="183279"/>
                          <a:pt x="0" y="274665"/>
                          <a:pt x="0" y="370105"/>
                        </a:cubicBezTo>
                        <a:cubicBezTo>
                          <a:pt x="0" y="465545"/>
                          <a:pt x="66724" y="556931"/>
                          <a:pt x="188009" y="626865"/>
                        </a:cubicBezTo>
                        <a:cubicBezTo>
                          <a:pt x="314361" y="699670"/>
                          <a:pt x="482944" y="739873"/>
                          <a:pt x="662845" y="739873"/>
                        </a:cubicBezTo>
                        <a:cubicBezTo>
                          <a:pt x="842745" y="739873"/>
                          <a:pt x="1011328" y="699670"/>
                          <a:pt x="1137681" y="626865"/>
                        </a:cubicBezTo>
                        <a:cubicBezTo>
                          <a:pt x="1258797" y="556931"/>
                          <a:pt x="1325689" y="465714"/>
                          <a:pt x="1325689" y="370105"/>
                        </a:cubicBezTo>
                        <a:cubicBezTo>
                          <a:pt x="1325689" y="274496"/>
                          <a:pt x="1259303" y="183279"/>
                          <a:pt x="1138187" y="113346"/>
                        </a:cubicBezTo>
                        <a:close/>
                        <a:moveTo>
                          <a:pt x="982443" y="549330"/>
                        </a:moveTo>
                        <a:cubicBezTo>
                          <a:pt x="896631" y="593418"/>
                          <a:pt x="783454" y="616899"/>
                          <a:pt x="663351" y="616899"/>
                        </a:cubicBezTo>
                        <a:cubicBezTo>
                          <a:pt x="543249" y="616899"/>
                          <a:pt x="429903" y="592742"/>
                          <a:pt x="344260" y="549330"/>
                        </a:cubicBezTo>
                        <a:cubicBezTo>
                          <a:pt x="253550" y="502877"/>
                          <a:pt x="203549" y="439194"/>
                          <a:pt x="203549" y="370105"/>
                        </a:cubicBezTo>
                        <a:cubicBezTo>
                          <a:pt x="203549" y="301017"/>
                          <a:pt x="254226" y="237165"/>
                          <a:pt x="344260" y="190712"/>
                        </a:cubicBezTo>
                        <a:cubicBezTo>
                          <a:pt x="429903" y="146792"/>
                          <a:pt x="543249" y="123143"/>
                          <a:pt x="663351" y="123143"/>
                        </a:cubicBezTo>
                        <a:cubicBezTo>
                          <a:pt x="783454" y="123143"/>
                          <a:pt x="896631" y="147299"/>
                          <a:pt x="982443" y="190712"/>
                        </a:cubicBezTo>
                        <a:cubicBezTo>
                          <a:pt x="1072984" y="237165"/>
                          <a:pt x="1122985" y="300848"/>
                          <a:pt x="1122985" y="370105"/>
                        </a:cubicBezTo>
                        <a:cubicBezTo>
                          <a:pt x="1122985" y="439363"/>
                          <a:pt x="1072984" y="502877"/>
                          <a:pt x="982443" y="54933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1" name="Forma Livre: Forma 460">
                    <a:extLst>
                      <a:ext uri="{FF2B5EF4-FFF2-40B4-BE49-F238E27FC236}">
                        <a16:creationId xmlns:a16="http://schemas.microsoft.com/office/drawing/2014/main" id="{64A404EC-06BE-96FA-5A6F-45DCB6212C38}"/>
                      </a:ext>
                    </a:extLst>
                  </p:cNvPr>
                  <p:cNvSpPr/>
                  <p:nvPr/>
                </p:nvSpPr>
                <p:spPr>
                  <a:xfrm>
                    <a:off x="8875845" y="6262442"/>
                    <a:ext cx="1325689" cy="739872"/>
                  </a:xfrm>
                  <a:custGeom>
                    <a:avLst/>
                    <a:gdLst>
                      <a:gd name="connsiteX0" fmla="*/ 1138187 w 1325689"/>
                      <a:gd name="connsiteY0" fmla="*/ 113346 h 739872"/>
                      <a:gd name="connsiteX1" fmla="*/ 663351 w 1325689"/>
                      <a:gd name="connsiteY1" fmla="*/ 0 h 739872"/>
                      <a:gd name="connsiteX2" fmla="*/ 188515 w 1325689"/>
                      <a:gd name="connsiteY2" fmla="*/ 113346 h 739872"/>
                      <a:gd name="connsiteX3" fmla="*/ 0 w 1325689"/>
                      <a:gd name="connsiteY3" fmla="*/ 370105 h 739872"/>
                      <a:gd name="connsiteX4" fmla="*/ 188009 w 1325689"/>
                      <a:gd name="connsiteY4" fmla="*/ 626865 h 739872"/>
                      <a:gd name="connsiteX5" fmla="*/ 662845 w 1325689"/>
                      <a:gd name="connsiteY5" fmla="*/ 739873 h 739872"/>
                      <a:gd name="connsiteX6" fmla="*/ 1137681 w 1325689"/>
                      <a:gd name="connsiteY6" fmla="*/ 626865 h 739872"/>
                      <a:gd name="connsiteX7" fmla="*/ 1325689 w 1325689"/>
                      <a:gd name="connsiteY7" fmla="*/ 370105 h 739872"/>
                      <a:gd name="connsiteX8" fmla="*/ 1138187 w 1325689"/>
                      <a:gd name="connsiteY8" fmla="*/ 113346 h 739872"/>
                      <a:gd name="connsiteX9" fmla="*/ 982443 w 1325689"/>
                      <a:gd name="connsiteY9" fmla="*/ 549330 h 739872"/>
                      <a:gd name="connsiteX10" fmla="*/ 663351 w 1325689"/>
                      <a:gd name="connsiteY10" fmla="*/ 616899 h 739872"/>
                      <a:gd name="connsiteX11" fmla="*/ 344260 w 1325689"/>
                      <a:gd name="connsiteY11" fmla="*/ 549330 h 739872"/>
                      <a:gd name="connsiteX12" fmla="*/ 203549 w 1325689"/>
                      <a:gd name="connsiteY12" fmla="*/ 370105 h 739872"/>
                      <a:gd name="connsiteX13" fmla="*/ 344260 w 1325689"/>
                      <a:gd name="connsiteY13" fmla="*/ 190712 h 739872"/>
                      <a:gd name="connsiteX14" fmla="*/ 663351 w 1325689"/>
                      <a:gd name="connsiteY14" fmla="*/ 123143 h 739872"/>
                      <a:gd name="connsiteX15" fmla="*/ 982443 w 1325689"/>
                      <a:gd name="connsiteY15" fmla="*/ 190712 h 739872"/>
                      <a:gd name="connsiteX16" fmla="*/ 1122985 w 1325689"/>
                      <a:gd name="connsiteY16" fmla="*/ 370105 h 739872"/>
                      <a:gd name="connsiteX17" fmla="*/ 982443 w 1325689"/>
                      <a:gd name="connsiteY17" fmla="*/ 549330 h 739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689" h="739872">
                        <a:moveTo>
                          <a:pt x="1138187" y="113346"/>
                        </a:moveTo>
                        <a:cubicBezTo>
                          <a:pt x="1011835" y="40203"/>
                          <a:pt x="843252" y="0"/>
                          <a:pt x="663351" y="0"/>
                        </a:cubicBezTo>
                        <a:cubicBezTo>
                          <a:pt x="483451" y="0"/>
                          <a:pt x="314868" y="40203"/>
                          <a:pt x="188515" y="113346"/>
                        </a:cubicBezTo>
                        <a:cubicBezTo>
                          <a:pt x="67568" y="183279"/>
                          <a:pt x="0" y="274665"/>
                          <a:pt x="0" y="370105"/>
                        </a:cubicBezTo>
                        <a:cubicBezTo>
                          <a:pt x="0" y="465545"/>
                          <a:pt x="66724" y="556931"/>
                          <a:pt x="188009" y="626865"/>
                        </a:cubicBezTo>
                        <a:cubicBezTo>
                          <a:pt x="314361" y="699670"/>
                          <a:pt x="482944" y="739873"/>
                          <a:pt x="662845" y="739873"/>
                        </a:cubicBezTo>
                        <a:cubicBezTo>
                          <a:pt x="842745" y="739873"/>
                          <a:pt x="1011328" y="699670"/>
                          <a:pt x="1137681" y="626865"/>
                        </a:cubicBezTo>
                        <a:cubicBezTo>
                          <a:pt x="1258797" y="556931"/>
                          <a:pt x="1325689" y="465714"/>
                          <a:pt x="1325689" y="370105"/>
                        </a:cubicBezTo>
                        <a:cubicBezTo>
                          <a:pt x="1325689" y="274496"/>
                          <a:pt x="1259303" y="183279"/>
                          <a:pt x="1138187" y="113346"/>
                        </a:cubicBezTo>
                        <a:close/>
                        <a:moveTo>
                          <a:pt x="982443" y="549330"/>
                        </a:moveTo>
                        <a:cubicBezTo>
                          <a:pt x="896631" y="593418"/>
                          <a:pt x="783454" y="616899"/>
                          <a:pt x="663351" y="616899"/>
                        </a:cubicBezTo>
                        <a:cubicBezTo>
                          <a:pt x="543249" y="616899"/>
                          <a:pt x="429903" y="592742"/>
                          <a:pt x="344260" y="549330"/>
                        </a:cubicBezTo>
                        <a:cubicBezTo>
                          <a:pt x="253550" y="502877"/>
                          <a:pt x="203549" y="439194"/>
                          <a:pt x="203549" y="370105"/>
                        </a:cubicBezTo>
                        <a:cubicBezTo>
                          <a:pt x="203549" y="301017"/>
                          <a:pt x="254226" y="237165"/>
                          <a:pt x="344260" y="190712"/>
                        </a:cubicBezTo>
                        <a:cubicBezTo>
                          <a:pt x="429903" y="146792"/>
                          <a:pt x="543249" y="123143"/>
                          <a:pt x="663351" y="123143"/>
                        </a:cubicBezTo>
                        <a:cubicBezTo>
                          <a:pt x="783454" y="123143"/>
                          <a:pt x="896631" y="147299"/>
                          <a:pt x="982443" y="190712"/>
                        </a:cubicBezTo>
                        <a:cubicBezTo>
                          <a:pt x="1072984" y="237165"/>
                          <a:pt x="1122985" y="300848"/>
                          <a:pt x="1122985" y="370105"/>
                        </a:cubicBezTo>
                        <a:cubicBezTo>
                          <a:pt x="1122985" y="439363"/>
                          <a:pt x="1072984" y="502877"/>
                          <a:pt x="982443" y="549330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2" name="Forma Livre: Forma 461">
                    <a:extLst>
                      <a:ext uri="{FF2B5EF4-FFF2-40B4-BE49-F238E27FC236}">
                        <a16:creationId xmlns:a16="http://schemas.microsoft.com/office/drawing/2014/main" id="{F185B325-881A-C6B1-0C6B-B8CCD0A575DE}"/>
                      </a:ext>
                    </a:extLst>
                  </p:cNvPr>
                  <p:cNvSpPr/>
                  <p:nvPr/>
                </p:nvSpPr>
                <p:spPr>
                  <a:xfrm>
                    <a:off x="9103550" y="6408601"/>
                    <a:ext cx="871461" cy="447449"/>
                  </a:xfrm>
                  <a:custGeom>
                    <a:avLst/>
                    <a:gdLst>
                      <a:gd name="connsiteX0" fmla="*/ 743758 w 871461"/>
                      <a:gd name="connsiteY0" fmla="*/ 381887 h 447449"/>
                      <a:gd name="connsiteX1" fmla="*/ 743758 w 871461"/>
                      <a:gd name="connsiteY1" fmla="*/ 65499 h 447449"/>
                      <a:gd name="connsiteX2" fmla="*/ 127366 w 871461"/>
                      <a:gd name="connsiteY2" fmla="*/ 65499 h 447449"/>
                      <a:gd name="connsiteX3" fmla="*/ 127028 w 871461"/>
                      <a:gd name="connsiteY3" fmla="*/ 381887 h 447449"/>
                      <a:gd name="connsiteX4" fmla="*/ 743758 w 871461"/>
                      <a:gd name="connsiteY4" fmla="*/ 381887 h 44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461" h="447449">
                        <a:moveTo>
                          <a:pt x="743758" y="381887"/>
                        </a:moveTo>
                        <a:cubicBezTo>
                          <a:pt x="914030" y="294555"/>
                          <a:pt x="914030" y="152831"/>
                          <a:pt x="743758" y="65499"/>
                        </a:cubicBezTo>
                        <a:cubicBezTo>
                          <a:pt x="573486" y="-21833"/>
                          <a:pt x="297638" y="-21833"/>
                          <a:pt x="127366" y="65499"/>
                        </a:cubicBezTo>
                        <a:cubicBezTo>
                          <a:pt x="-42906" y="152831"/>
                          <a:pt x="-41892" y="294555"/>
                          <a:pt x="127028" y="381887"/>
                        </a:cubicBezTo>
                        <a:cubicBezTo>
                          <a:pt x="295949" y="469220"/>
                          <a:pt x="573655" y="469388"/>
                          <a:pt x="743758" y="38188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3" name="Forma Livre: Forma 462">
                    <a:extLst>
                      <a:ext uri="{FF2B5EF4-FFF2-40B4-BE49-F238E27FC236}">
                        <a16:creationId xmlns:a16="http://schemas.microsoft.com/office/drawing/2014/main" id="{AC31B757-1F57-52F4-1099-8BFA9819A28D}"/>
                      </a:ext>
                    </a:extLst>
                  </p:cNvPr>
                  <p:cNvSpPr/>
                  <p:nvPr/>
                </p:nvSpPr>
                <p:spPr>
                  <a:xfrm>
                    <a:off x="9103550" y="6408601"/>
                    <a:ext cx="871461" cy="447449"/>
                  </a:xfrm>
                  <a:custGeom>
                    <a:avLst/>
                    <a:gdLst>
                      <a:gd name="connsiteX0" fmla="*/ 743758 w 871461"/>
                      <a:gd name="connsiteY0" fmla="*/ 381887 h 447449"/>
                      <a:gd name="connsiteX1" fmla="*/ 743758 w 871461"/>
                      <a:gd name="connsiteY1" fmla="*/ 65499 h 447449"/>
                      <a:gd name="connsiteX2" fmla="*/ 127366 w 871461"/>
                      <a:gd name="connsiteY2" fmla="*/ 65499 h 447449"/>
                      <a:gd name="connsiteX3" fmla="*/ 127028 w 871461"/>
                      <a:gd name="connsiteY3" fmla="*/ 381887 h 447449"/>
                      <a:gd name="connsiteX4" fmla="*/ 743758 w 871461"/>
                      <a:gd name="connsiteY4" fmla="*/ 381887 h 44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461" h="447449">
                        <a:moveTo>
                          <a:pt x="743758" y="381887"/>
                        </a:moveTo>
                        <a:cubicBezTo>
                          <a:pt x="914030" y="294555"/>
                          <a:pt x="914030" y="152831"/>
                          <a:pt x="743758" y="65499"/>
                        </a:cubicBezTo>
                        <a:cubicBezTo>
                          <a:pt x="573486" y="-21833"/>
                          <a:pt x="297638" y="-21833"/>
                          <a:pt x="127366" y="65499"/>
                        </a:cubicBezTo>
                        <a:cubicBezTo>
                          <a:pt x="-42906" y="152831"/>
                          <a:pt x="-41892" y="294555"/>
                          <a:pt x="127028" y="381887"/>
                        </a:cubicBezTo>
                        <a:cubicBezTo>
                          <a:pt x="295949" y="469220"/>
                          <a:pt x="573655" y="469388"/>
                          <a:pt x="743758" y="381887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4" name="Forma Livre: Forma 463">
                    <a:extLst>
                      <a:ext uri="{FF2B5EF4-FFF2-40B4-BE49-F238E27FC236}">
                        <a16:creationId xmlns:a16="http://schemas.microsoft.com/office/drawing/2014/main" id="{F49AE41B-B824-36E4-0EEA-FDFCF1E37CBB}"/>
                      </a:ext>
                    </a:extLst>
                  </p:cNvPr>
                  <p:cNvSpPr/>
                  <p:nvPr/>
                </p:nvSpPr>
                <p:spPr>
                  <a:xfrm>
                    <a:off x="9103550" y="6408601"/>
                    <a:ext cx="871461" cy="447449"/>
                  </a:xfrm>
                  <a:custGeom>
                    <a:avLst/>
                    <a:gdLst>
                      <a:gd name="connsiteX0" fmla="*/ 743758 w 871461"/>
                      <a:gd name="connsiteY0" fmla="*/ 381887 h 447449"/>
                      <a:gd name="connsiteX1" fmla="*/ 743758 w 871461"/>
                      <a:gd name="connsiteY1" fmla="*/ 65499 h 447449"/>
                      <a:gd name="connsiteX2" fmla="*/ 127366 w 871461"/>
                      <a:gd name="connsiteY2" fmla="*/ 65499 h 447449"/>
                      <a:gd name="connsiteX3" fmla="*/ 127028 w 871461"/>
                      <a:gd name="connsiteY3" fmla="*/ 381887 h 447449"/>
                      <a:gd name="connsiteX4" fmla="*/ 743758 w 871461"/>
                      <a:gd name="connsiteY4" fmla="*/ 381887 h 447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461" h="447449">
                        <a:moveTo>
                          <a:pt x="743758" y="381887"/>
                        </a:moveTo>
                        <a:cubicBezTo>
                          <a:pt x="914030" y="294555"/>
                          <a:pt x="914030" y="152831"/>
                          <a:pt x="743758" y="65499"/>
                        </a:cubicBezTo>
                        <a:cubicBezTo>
                          <a:pt x="573486" y="-21833"/>
                          <a:pt x="297638" y="-21833"/>
                          <a:pt x="127366" y="65499"/>
                        </a:cubicBezTo>
                        <a:cubicBezTo>
                          <a:pt x="-42906" y="152831"/>
                          <a:pt x="-41892" y="294555"/>
                          <a:pt x="127028" y="381887"/>
                        </a:cubicBezTo>
                        <a:cubicBezTo>
                          <a:pt x="295949" y="469220"/>
                          <a:pt x="573655" y="469388"/>
                          <a:pt x="743758" y="38188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5" name="Forma Livre: Forma 464">
                    <a:extLst>
                      <a:ext uri="{FF2B5EF4-FFF2-40B4-BE49-F238E27FC236}">
                        <a16:creationId xmlns:a16="http://schemas.microsoft.com/office/drawing/2014/main" id="{AF31FEFD-2EE1-5394-C376-5EEF01184FA7}"/>
                      </a:ext>
                    </a:extLst>
                  </p:cNvPr>
                  <p:cNvSpPr/>
                  <p:nvPr/>
                </p:nvSpPr>
                <p:spPr>
                  <a:xfrm>
                    <a:off x="9107267" y="6468061"/>
                    <a:ext cx="863860" cy="388095"/>
                  </a:xfrm>
                  <a:custGeom>
                    <a:avLst/>
                    <a:gdLst>
                      <a:gd name="connsiteX0" fmla="*/ 740041 w 863860"/>
                      <a:gd name="connsiteY0" fmla="*/ 65499 h 388095"/>
                      <a:gd name="connsiteX1" fmla="*/ 123650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650 w 863860"/>
                      <a:gd name="connsiteY3" fmla="*/ 322596 h 388095"/>
                      <a:gd name="connsiteX4" fmla="*/ 740041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041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7"/>
                          <a:pt x="53379" y="286447"/>
                          <a:pt x="123650" y="322596"/>
                        </a:cubicBezTo>
                        <a:cubicBezTo>
                          <a:pt x="293922" y="409928"/>
                          <a:pt x="569938" y="409928"/>
                          <a:pt x="740041" y="322596"/>
                        </a:cubicBezTo>
                        <a:cubicBezTo>
                          <a:pt x="810481" y="286447"/>
                          <a:pt x="851698" y="241007"/>
                          <a:pt x="863860" y="194048"/>
                        </a:cubicBezTo>
                        <a:cubicBezTo>
                          <a:pt x="851698" y="146919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6" name="Forma Livre: Forma 465">
                    <a:extLst>
                      <a:ext uri="{FF2B5EF4-FFF2-40B4-BE49-F238E27FC236}">
                        <a16:creationId xmlns:a16="http://schemas.microsoft.com/office/drawing/2014/main" id="{8705EF04-72B7-E980-3A98-C308FB093D69}"/>
                      </a:ext>
                    </a:extLst>
                  </p:cNvPr>
                  <p:cNvSpPr/>
                  <p:nvPr/>
                </p:nvSpPr>
                <p:spPr>
                  <a:xfrm>
                    <a:off x="9107267" y="6468061"/>
                    <a:ext cx="863860" cy="388095"/>
                  </a:xfrm>
                  <a:custGeom>
                    <a:avLst/>
                    <a:gdLst>
                      <a:gd name="connsiteX0" fmla="*/ 740041 w 863860"/>
                      <a:gd name="connsiteY0" fmla="*/ 65499 h 388095"/>
                      <a:gd name="connsiteX1" fmla="*/ 123650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650 w 863860"/>
                      <a:gd name="connsiteY3" fmla="*/ 322596 h 388095"/>
                      <a:gd name="connsiteX4" fmla="*/ 740041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041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041" y="65499"/>
                        </a:moveTo>
                        <a:cubicBezTo>
                          <a:pt x="569938" y="-21833"/>
                          <a:pt x="293922" y="-21833"/>
                          <a:pt x="123650" y="65499"/>
                        </a:cubicBezTo>
                        <a:cubicBezTo>
                          <a:pt x="53379" y="101648"/>
                          <a:pt x="12162" y="146919"/>
                          <a:pt x="0" y="194048"/>
                        </a:cubicBezTo>
                        <a:cubicBezTo>
                          <a:pt x="12162" y="241007"/>
                          <a:pt x="53379" y="286447"/>
                          <a:pt x="123650" y="322596"/>
                        </a:cubicBezTo>
                        <a:cubicBezTo>
                          <a:pt x="293922" y="409928"/>
                          <a:pt x="569938" y="409928"/>
                          <a:pt x="740041" y="322596"/>
                        </a:cubicBezTo>
                        <a:cubicBezTo>
                          <a:pt x="810481" y="286447"/>
                          <a:pt x="851698" y="241007"/>
                          <a:pt x="863860" y="194048"/>
                        </a:cubicBezTo>
                        <a:cubicBezTo>
                          <a:pt x="851698" y="146919"/>
                          <a:pt x="810481" y="101648"/>
                          <a:pt x="740041" y="6549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7" name="Forma Livre: Forma 466">
                    <a:extLst>
                      <a:ext uri="{FF2B5EF4-FFF2-40B4-BE49-F238E27FC236}">
                        <a16:creationId xmlns:a16="http://schemas.microsoft.com/office/drawing/2014/main" id="{1FB8E453-3CB7-50D1-6FA9-15ADEEFD8371}"/>
                      </a:ext>
                    </a:extLst>
                  </p:cNvPr>
                  <p:cNvSpPr/>
                  <p:nvPr/>
                </p:nvSpPr>
                <p:spPr>
                  <a:xfrm>
                    <a:off x="9518251" y="6477648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8" name="Forma Livre: Forma 467">
                    <a:extLst>
                      <a:ext uri="{FF2B5EF4-FFF2-40B4-BE49-F238E27FC236}">
                        <a16:creationId xmlns:a16="http://schemas.microsoft.com/office/drawing/2014/main" id="{48016149-6595-98DD-C4D4-F499C3401E3F}"/>
                      </a:ext>
                    </a:extLst>
                  </p:cNvPr>
                  <p:cNvSpPr/>
                  <p:nvPr/>
                </p:nvSpPr>
                <p:spPr>
                  <a:xfrm>
                    <a:off x="9518251" y="6477648"/>
                    <a:ext cx="62162" cy="129224"/>
                  </a:xfrm>
                  <a:custGeom>
                    <a:avLst/>
                    <a:gdLst>
                      <a:gd name="connsiteX0" fmla="*/ 62163 w 62162"/>
                      <a:gd name="connsiteY0" fmla="*/ 0 h 129224"/>
                      <a:gd name="connsiteX1" fmla="*/ 62163 w 62162"/>
                      <a:gd name="connsiteY1" fmla="*/ 63852 h 129224"/>
                      <a:gd name="connsiteX2" fmla="*/ 40372 w 62162"/>
                      <a:gd name="connsiteY2" fmla="*/ 86994 h 129224"/>
                      <a:gd name="connsiteX3" fmla="*/ 0 w 62162"/>
                      <a:gd name="connsiteY3" fmla="*/ 129224 h 129224"/>
                      <a:gd name="connsiteX4" fmla="*/ 0 w 62162"/>
                      <a:gd name="connsiteY4" fmla="*/ 62669 h 129224"/>
                      <a:gd name="connsiteX5" fmla="*/ 62163 w 62162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162" h="129224">
                        <a:moveTo>
                          <a:pt x="62163" y="0"/>
                        </a:moveTo>
                        <a:lnTo>
                          <a:pt x="62163" y="63852"/>
                        </a:lnTo>
                        <a:lnTo>
                          <a:pt x="40372" y="86994"/>
                        </a:lnTo>
                        <a:lnTo>
                          <a:pt x="0" y="129224"/>
                        </a:lnTo>
                        <a:lnTo>
                          <a:pt x="0" y="62669"/>
                        </a:lnTo>
                        <a:lnTo>
                          <a:pt x="62163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69" name="Forma Livre: Forma 468">
                    <a:extLst>
                      <a:ext uri="{FF2B5EF4-FFF2-40B4-BE49-F238E27FC236}">
                        <a16:creationId xmlns:a16="http://schemas.microsoft.com/office/drawing/2014/main" id="{BD26A00E-2B84-B549-0121-418A7D4B496E}"/>
                      </a:ext>
                    </a:extLst>
                  </p:cNvPr>
                  <p:cNvSpPr/>
                  <p:nvPr/>
                </p:nvSpPr>
                <p:spPr>
                  <a:xfrm>
                    <a:off x="9405163" y="6533990"/>
                    <a:ext cx="112581" cy="62853"/>
                  </a:xfrm>
                  <a:custGeom>
                    <a:avLst/>
                    <a:gdLst>
                      <a:gd name="connsiteX0" fmla="*/ 112581 w 112581"/>
                      <a:gd name="connsiteY0" fmla="*/ 6327 h 62853"/>
                      <a:gd name="connsiteX1" fmla="*/ 112581 w 112581"/>
                      <a:gd name="connsiteY1" fmla="*/ 43997 h 62853"/>
                      <a:gd name="connsiteX2" fmla="*/ 50587 w 112581"/>
                      <a:gd name="connsiteY2" fmla="*/ 61733 h 62853"/>
                      <a:gd name="connsiteX3" fmla="*/ 11229 w 112581"/>
                      <a:gd name="connsiteY3" fmla="*/ 55483 h 62853"/>
                      <a:gd name="connsiteX4" fmla="*/ 22546 w 112581"/>
                      <a:gd name="connsiteY4" fmla="*/ 15787 h 62853"/>
                      <a:gd name="connsiteX5" fmla="*/ 112581 w 112581"/>
                      <a:gd name="connsiteY5" fmla="*/ 6327 h 6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581" h="62853">
                        <a:moveTo>
                          <a:pt x="112581" y="6327"/>
                        </a:moveTo>
                        <a:lnTo>
                          <a:pt x="112581" y="43997"/>
                        </a:lnTo>
                        <a:cubicBezTo>
                          <a:pt x="92488" y="51750"/>
                          <a:pt x="71740" y="57679"/>
                          <a:pt x="50587" y="61733"/>
                        </a:cubicBezTo>
                        <a:cubicBezTo>
                          <a:pt x="37143" y="64436"/>
                          <a:pt x="23177" y="62206"/>
                          <a:pt x="11229" y="55483"/>
                        </a:cubicBezTo>
                        <a:cubicBezTo>
                          <a:pt x="-4143" y="46192"/>
                          <a:pt x="-6677" y="32679"/>
                          <a:pt x="22546" y="15787"/>
                        </a:cubicBezTo>
                        <a:cubicBezTo>
                          <a:pt x="49457" y="-1190"/>
                          <a:pt x="82730" y="-4686"/>
                          <a:pt x="112581" y="6327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0" name="Forma Livre: Forma 469">
                    <a:extLst>
                      <a:ext uri="{FF2B5EF4-FFF2-40B4-BE49-F238E27FC236}">
                        <a16:creationId xmlns:a16="http://schemas.microsoft.com/office/drawing/2014/main" id="{90180ADD-98C0-E82F-3CFF-FC352EAEF18A}"/>
                      </a:ext>
                    </a:extLst>
                  </p:cNvPr>
                  <p:cNvSpPr/>
                  <p:nvPr/>
                </p:nvSpPr>
                <p:spPr>
                  <a:xfrm>
                    <a:off x="9405163" y="6533990"/>
                    <a:ext cx="112581" cy="62853"/>
                  </a:xfrm>
                  <a:custGeom>
                    <a:avLst/>
                    <a:gdLst>
                      <a:gd name="connsiteX0" fmla="*/ 112581 w 112581"/>
                      <a:gd name="connsiteY0" fmla="*/ 6327 h 62853"/>
                      <a:gd name="connsiteX1" fmla="*/ 112581 w 112581"/>
                      <a:gd name="connsiteY1" fmla="*/ 43997 h 62853"/>
                      <a:gd name="connsiteX2" fmla="*/ 50587 w 112581"/>
                      <a:gd name="connsiteY2" fmla="*/ 61733 h 62853"/>
                      <a:gd name="connsiteX3" fmla="*/ 11229 w 112581"/>
                      <a:gd name="connsiteY3" fmla="*/ 55483 h 62853"/>
                      <a:gd name="connsiteX4" fmla="*/ 22546 w 112581"/>
                      <a:gd name="connsiteY4" fmla="*/ 15787 h 62853"/>
                      <a:gd name="connsiteX5" fmla="*/ 112581 w 112581"/>
                      <a:gd name="connsiteY5" fmla="*/ 6327 h 6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581" h="62853">
                        <a:moveTo>
                          <a:pt x="112581" y="6327"/>
                        </a:moveTo>
                        <a:lnTo>
                          <a:pt x="112581" y="43997"/>
                        </a:lnTo>
                        <a:cubicBezTo>
                          <a:pt x="92488" y="51750"/>
                          <a:pt x="71740" y="57679"/>
                          <a:pt x="50587" y="61733"/>
                        </a:cubicBezTo>
                        <a:cubicBezTo>
                          <a:pt x="37143" y="64436"/>
                          <a:pt x="23177" y="62206"/>
                          <a:pt x="11229" y="55483"/>
                        </a:cubicBezTo>
                        <a:cubicBezTo>
                          <a:pt x="-4143" y="46192"/>
                          <a:pt x="-6677" y="32679"/>
                          <a:pt x="22546" y="15787"/>
                        </a:cubicBezTo>
                        <a:cubicBezTo>
                          <a:pt x="49457" y="-1190"/>
                          <a:pt x="82730" y="-4686"/>
                          <a:pt x="112581" y="632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1" name="Forma Livre: Forma 470">
                    <a:extLst>
                      <a:ext uri="{FF2B5EF4-FFF2-40B4-BE49-F238E27FC236}">
                        <a16:creationId xmlns:a16="http://schemas.microsoft.com/office/drawing/2014/main" id="{8B622F7F-E3E4-6B17-198E-C3C58FAB3F51}"/>
                      </a:ext>
                    </a:extLst>
                  </p:cNvPr>
                  <p:cNvSpPr/>
                  <p:nvPr/>
                </p:nvSpPr>
                <p:spPr>
                  <a:xfrm>
                    <a:off x="9270613" y="6498763"/>
                    <a:ext cx="536998" cy="318584"/>
                  </a:xfrm>
                  <a:custGeom>
                    <a:avLst/>
                    <a:gdLst>
                      <a:gd name="connsiteX0" fmla="*/ 536999 w 536998"/>
                      <a:gd name="connsiteY0" fmla="*/ 222975 h 318584"/>
                      <a:gd name="connsiteX1" fmla="*/ 536999 w 536998"/>
                      <a:gd name="connsiteY1" fmla="*/ 278212 h 318584"/>
                      <a:gd name="connsiteX2" fmla="*/ 466728 w 536998"/>
                      <a:gd name="connsiteY2" fmla="*/ 318584 h 318584"/>
                      <a:gd name="connsiteX3" fmla="*/ 416052 w 536998"/>
                      <a:gd name="connsiteY3" fmla="*/ 288685 h 318584"/>
                      <a:gd name="connsiteX4" fmla="*/ 215881 w 536998"/>
                      <a:gd name="connsiteY4" fmla="*/ 297638 h 318584"/>
                      <a:gd name="connsiteX5" fmla="*/ 215881 w 536998"/>
                      <a:gd name="connsiteY5" fmla="*/ 242401 h 318584"/>
                      <a:gd name="connsiteX6" fmla="*/ 247131 w 536998"/>
                      <a:gd name="connsiteY6" fmla="*/ 210982 h 318584"/>
                      <a:gd name="connsiteX7" fmla="*/ 215374 w 536998"/>
                      <a:gd name="connsiteY7" fmla="*/ 219765 h 318584"/>
                      <a:gd name="connsiteX8" fmla="*/ 59460 w 536998"/>
                      <a:gd name="connsiteY8" fmla="*/ 201860 h 318584"/>
                      <a:gd name="connsiteX9" fmla="*/ 13514 w 536998"/>
                      <a:gd name="connsiteY9" fmla="*/ 143583 h 318584"/>
                      <a:gd name="connsiteX10" fmla="*/ 13514 w 536998"/>
                      <a:gd name="connsiteY10" fmla="*/ 90034 h 318584"/>
                      <a:gd name="connsiteX11" fmla="*/ 19257 w 536998"/>
                      <a:gd name="connsiteY11" fmla="*/ 66555 h 318584"/>
                      <a:gd name="connsiteX12" fmla="*/ 0 w 536998"/>
                      <a:gd name="connsiteY12" fmla="*/ 55237 h 318584"/>
                      <a:gd name="connsiteX13" fmla="*/ 0 w 536998"/>
                      <a:gd name="connsiteY13" fmla="*/ 0 h 318584"/>
                      <a:gd name="connsiteX14" fmla="*/ 51690 w 536998"/>
                      <a:gd name="connsiteY14" fmla="*/ 29899 h 318584"/>
                      <a:gd name="connsiteX15" fmla="*/ 13345 w 536998"/>
                      <a:gd name="connsiteY15" fmla="*/ 89190 h 318584"/>
                      <a:gd name="connsiteX16" fmla="*/ 13345 w 536998"/>
                      <a:gd name="connsiteY16" fmla="*/ 89190 h 318584"/>
                      <a:gd name="connsiteX17" fmla="*/ 59291 w 536998"/>
                      <a:gd name="connsiteY17" fmla="*/ 145947 h 318584"/>
                      <a:gd name="connsiteX18" fmla="*/ 256253 w 536998"/>
                      <a:gd name="connsiteY18" fmla="*/ 152366 h 318584"/>
                      <a:gd name="connsiteX19" fmla="*/ 388518 w 536998"/>
                      <a:gd name="connsiteY19" fmla="*/ 130744 h 318584"/>
                      <a:gd name="connsiteX20" fmla="*/ 379734 w 536998"/>
                      <a:gd name="connsiteY20" fmla="*/ 170441 h 318584"/>
                      <a:gd name="connsiteX21" fmla="*/ 281253 w 536998"/>
                      <a:gd name="connsiteY21" fmla="*/ 176184 h 318584"/>
                      <a:gd name="connsiteX22" fmla="*/ 215205 w 536998"/>
                      <a:gd name="connsiteY22" fmla="*/ 241556 h 318584"/>
                      <a:gd name="connsiteX23" fmla="*/ 251692 w 536998"/>
                      <a:gd name="connsiteY23" fmla="*/ 252367 h 318584"/>
                      <a:gd name="connsiteX24" fmla="*/ 416052 w 536998"/>
                      <a:gd name="connsiteY24" fmla="*/ 233448 h 318584"/>
                      <a:gd name="connsiteX25" fmla="*/ 466728 w 536998"/>
                      <a:gd name="connsiteY25" fmla="*/ 263347 h 318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6998" h="318584">
                        <a:moveTo>
                          <a:pt x="536999" y="222975"/>
                        </a:moveTo>
                        <a:lnTo>
                          <a:pt x="536999" y="278212"/>
                        </a:lnTo>
                        <a:lnTo>
                          <a:pt x="466728" y="318584"/>
                        </a:lnTo>
                        <a:lnTo>
                          <a:pt x="416052" y="288685"/>
                        </a:lnTo>
                        <a:cubicBezTo>
                          <a:pt x="353118" y="317942"/>
                          <a:pt x="281175" y="321169"/>
                          <a:pt x="215881" y="297638"/>
                        </a:cubicBezTo>
                        <a:lnTo>
                          <a:pt x="215881" y="242401"/>
                        </a:lnTo>
                        <a:lnTo>
                          <a:pt x="247131" y="210982"/>
                        </a:lnTo>
                        <a:lnTo>
                          <a:pt x="215374" y="219765"/>
                        </a:lnTo>
                        <a:cubicBezTo>
                          <a:pt x="163086" y="234732"/>
                          <a:pt x="106996" y="228279"/>
                          <a:pt x="59460" y="201860"/>
                        </a:cubicBezTo>
                        <a:cubicBezTo>
                          <a:pt x="28041" y="183785"/>
                          <a:pt x="13514" y="164022"/>
                          <a:pt x="13514" y="143583"/>
                        </a:cubicBezTo>
                        <a:lnTo>
                          <a:pt x="13514" y="90034"/>
                        </a:lnTo>
                        <a:lnTo>
                          <a:pt x="19257" y="66555"/>
                        </a:lnTo>
                        <a:lnTo>
                          <a:pt x="0" y="55237"/>
                        </a:lnTo>
                        <a:lnTo>
                          <a:pt x="0" y="0"/>
                        </a:lnTo>
                        <a:lnTo>
                          <a:pt x="51690" y="29899"/>
                        </a:lnTo>
                        <a:cubicBezTo>
                          <a:pt x="26521" y="49494"/>
                          <a:pt x="13007" y="69595"/>
                          <a:pt x="13345" y="89190"/>
                        </a:cubicBezTo>
                        <a:lnTo>
                          <a:pt x="13345" y="89190"/>
                        </a:lnTo>
                        <a:cubicBezTo>
                          <a:pt x="13345" y="108954"/>
                          <a:pt x="28717" y="128211"/>
                          <a:pt x="59291" y="145947"/>
                        </a:cubicBezTo>
                        <a:cubicBezTo>
                          <a:pt x="126859" y="185137"/>
                          <a:pt x="194428" y="172130"/>
                          <a:pt x="256253" y="152366"/>
                        </a:cubicBezTo>
                        <a:cubicBezTo>
                          <a:pt x="313686" y="133616"/>
                          <a:pt x="355409" y="111656"/>
                          <a:pt x="388518" y="130744"/>
                        </a:cubicBezTo>
                        <a:cubicBezTo>
                          <a:pt x="409126" y="142569"/>
                          <a:pt x="402876" y="157096"/>
                          <a:pt x="379734" y="170441"/>
                        </a:cubicBezTo>
                        <a:cubicBezTo>
                          <a:pt x="349428" y="187029"/>
                          <a:pt x="313280" y="189140"/>
                          <a:pt x="281253" y="176184"/>
                        </a:cubicBezTo>
                        <a:lnTo>
                          <a:pt x="215205" y="241556"/>
                        </a:lnTo>
                        <a:cubicBezTo>
                          <a:pt x="227048" y="246168"/>
                          <a:pt x="239251" y="249783"/>
                          <a:pt x="251692" y="252367"/>
                        </a:cubicBezTo>
                        <a:cubicBezTo>
                          <a:pt x="307116" y="263246"/>
                          <a:pt x="364548" y="256624"/>
                          <a:pt x="416052" y="233448"/>
                        </a:cubicBezTo>
                        <a:lnTo>
                          <a:pt x="466728" y="263347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2" name="Forma Livre: Forma 471">
                    <a:extLst>
                      <a:ext uri="{FF2B5EF4-FFF2-40B4-BE49-F238E27FC236}">
                        <a16:creationId xmlns:a16="http://schemas.microsoft.com/office/drawing/2014/main" id="{56B3BD80-AA80-9087-88F0-036FFEC5D23E}"/>
                      </a:ext>
                    </a:extLst>
                  </p:cNvPr>
                  <p:cNvSpPr/>
                  <p:nvPr/>
                </p:nvSpPr>
                <p:spPr>
                  <a:xfrm>
                    <a:off x="9283958" y="6565317"/>
                    <a:ext cx="523316" cy="252029"/>
                  </a:xfrm>
                  <a:custGeom>
                    <a:avLst/>
                    <a:gdLst>
                      <a:gd name="connsiteX0" fmla="*/ 0 w 523316"/>
                      <a:gd name="connsiteY0" fmla="*/ 22466 h 252029"/>
                      <a:gd name="connsiteX1" fmla="*/ 0 w 523316"/>
                      <a:gd name="connsiteY1" fmla="*/ 22466 h 252029"/>
                      <a:gd name="connsiteX2" fmla="*/ 45946 w 523316"/>
                      <a:gd name="connsiteY2" fmla="*/ 79223 h 252029"/>
                      <a:gd name="connsiteX3" fmla="*/ 242908 w 523316"/>
                      <a:gd name="connsiteY3" fmla="*/ 85642 h 252029"/>
                      <a:gd name="connsiteX4" fmla="*/ 375173 w 523316"/>
                      <a:gd name="connsiteY4" fmla="*/ 64021 h 252029"/>
                      <a:gd name="connsiteX5" fmla="*/ 366389 w 523316"/>
                      <a:gd name="connsiteY5" fmla="*/ 103717 h 252029"/>
                      <a:gd name="connsiteX6" fmla="*/ 267908 w 523316"/>
                      <a:gd name="connsiteY6" fmla="*/ 109460 h 252029"/>
                      <a:gd name="connsiteX7" fmla="*/ 201860 w 523316"/>
                      <a:gd name="connsiteY7" fmla="*/ 174832 h 252029"/>
                      <a:gd name="connsiteX8" fmla="*/ 238347 w 523316"/>
                      <a:gd name="connsiteY8" fmla="*/ 185644 h 252029"/>
                      <a:gd name="connsiteX9" fmla="*/ 402707 w 523316"/>
                      <a:gd name="connsiteY9" fmla="*/ 166893 h 252029"/>
                      <a:gd name="connsiteX10" fmla="*/ 453383 w 523316"/>
                      <a:gd name="connsiteY10" fmla="*/ 196792 h 252029"/>
                      <a:gd name="connsiteX11" fmla="*/ 523316 w 523316"/>
                      <a:gd name="connsiteY11" fmla="*/ 156420 h 252029"/>
                      <a:gd name="connsiteX12" fmla="*/ 523316 w 523316"/>
                      <a:gd name="connsiteY12" fmla="*/ 211658 h 252029"/>
                      <a:gd name="connsiteX13" fmla="*/ 453383 w 523316"/>
                      <a:gd name="connsiteY13" fmla="*/ 252029 h 252029"/>
                      <a:gd name="connsiteX14" fmla="*/ 402707 w 523316"/>
                      <a:gd name="connsiteY14" fmla="*/ 222131 h 252029"/>
                      <a:gd name="connsiteX15" fmla="*/ 202536 w 523316"/>
                      <a:gd name="connsiteY15" fmla="*/ 231083 h 252029"/>
                      <a:gd name="connsiteX16" fmla="*/ 202536 w 523316"/>
                      <a:gd name="connsiteY16" fmla="*/ 175846 h 252029"/>
                      <a:gd name="connsiteX17" fmla="*/ 233786 w 523316"/>
                      <a:gd name="connsiteY17" fmla="*/ 144427 h 252029"/>
                      <a:gd name="connsiteX18" fmla="*/ 202029 w 523316"/>
                      <a:gd name="connsiteY18" fmla="*/ 153211 h 252029"/>
                      <a:gd name="connsiteX19" fmla="*/ 46115 w 523316"/>
                      <a:gd name="connsiteY19" fmla="*/ 135305 h 252029"/>
                      <a:gd name="connsiteX20" fmla="*/ 169 w 523316"/>
                      <a:gd name="connsiteY20" fmla="*/ 77028 h 252029"/>
                      <a:gd name="connsiteX21" fmla="*/ 169 w 523316"/>
                      <a:gd name="connsiteY21" fmla="*/ 23480 h 252029"/>
                      <a:gd name="connsiteX22" fmla="*/ 5912 w 523316"/>
                      <a:gd name="connsiteY22" fmla="*/ 0 h 252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316" h="252029">
                        <a:moveTo>
                          <a:pt x="0" y="22466"/>
                        </a:moveTo>
                        <a:lnTo>
                          <a:pt x="0" y="22466"/>
                        </a:lnTo>
                        <a:cubicBezTo>
                          <a:pt x="0" y="42230"/>
                          <a:pt x="15372" y="61487"/>
                          <a:pt x="45946" y="79223"/>
                        </a:cubicBezTo>
                        <a:cubicBezTo>
                          <a:pt x="113515" y="118413"/>
                          <a:pt x="181083" y="105406"/>
                          <a:pt x="242908" y="85642"/>
                        </a:cubicBezTo>
                        <a:cubicBezTo>
                          <a:pt x="300341" y="66892"/>
                          <a:pt x="342064" y="44932"/>
                          <a:pt x="375173" y="64021"/>
                        </a:cubicBezTo>
                        <a:cubicBezTo>
                          <a:pt x="395781" y="75845"/>
                          <a:pt x="389531" y="90372"/>
                          <a:pt x="366389" y="103717"/>
                        </a:cubicBezTo>
                        <a:cubicBezTo>
                          <a:pt x="336083" y="120305"/>
                          <a:pt x="299936" y="122416"/>
                          <a:pt x="267908" y="109460"/>
                        </a:cubicBezTo>
                        <a:lnTo>
                          <a:pt x="201860" y="174832"/>
                        </a:lnTo>
                        <a:cubicBezTo>
                          <a:pt x="213703" y="179444"/>
                          <a:pt x="225906" y="183059"/>
                          <a:pt x="238347" y="185644"/>
                        </a:cubicBezTo>
                        <a:cubicBezTo>
                          <a:pt x="293753" y="196573"/>
                          <a:pt x="351184" y="190019"/>
                          <a:pt x="402707" y="166893"/>
                        </a:cubicBezTo>
                        <a:lnTo>
                          <a:pt x="453383" y="196792"/>
                        </a:lnTo>
                        <a:lnTo>
                          <a:pt x="523316" y="156420"/>
                        </a:lnTo>
                        <a:lnTo>
                          <a:pt x="523316" y="211658"/>
                        </a:lnTo>
                        <a:lnTo>
                          <a:pt x="453383" y="252029"/>
                        </a:lnTo>
                        <a:lnTo>
                          <a:pt x="402707" y="222131"/>
                        </a:lnTo>
                        <a:cubicBezTo>
                          <a:pt x="339774" y="251388"/>
                          <a:pt x="267831" y="254614"/>
                          <a:pt x="202536" y="231083"/>
                        </a:cubicBezTo>
                        <a:lnTo>
                          <a:pt x="202536" y="175846"/>
                        </a:lnTo>
                        <a:lnTo>
                          <a:pt x="233786" y="144427"/>
                        </a:lnTo>
                        <a:lnTo>
                          <a:pt x="202029" y="153211"/>
                        </a:lnTo>
                        <a:cubicBezTo>
                          <a:pt x="149741" y="168177"/>
                          <a:pt x="93651" y="161724"/>
                          <a:pt x="46115" y="135305"/>
                        </a:cubicBezTo>
                        <a:cubicBezTo>
                          <a:pt x="14696" y="117230"/>
                          <a:pt x="169" y="97467"/>
                          <a:pt x="169" y="77028"/>
                        </a:cubicBezTo>
                        <a:lnTo>
                          <a:pt x="169" y="23480"/>
                        </a:lnTo>
                        <a:lnTo>
                          <a:pt x="5912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3" name="Forma Livre: Forma 472">
                    <a:extLst>
                      <a:ext uri="{FF2B5EF4-FFF2-40B4-BE49-F238E27FC236}">
                        <a16:creationId xmlns:a16="http://schemas.microsoft.com/office/drawing/2014/main" id="{63360D85-E632-F37B-2F24-0A983F52E082}"/>
                      </a:ext>
                    </a:extLst>
                  </p:cNvPr>
                  <p:cNvSpPr/>
                  <p:nvPr/>
                </p:nvSpPr>
                <p:spPr>
                  <a:xfrm>
                    <a:off x="9270613" y="6498931"/>
                    <a:ext cx="51858" cy="66217"/>
                  </a:xfrm>
                  <a:custGeom>
                    <a:avLst/>
                    <a:gdLst>
                      <a:gd name="connsiteX0" fmla="*/ 0 w 51858"/>
                      <a:gd name="connsiteY0" fmla="*/ 0 h 66217"/>
                      <a:gd name="connsiteX1" fmla="*/ 0 w 51858"/>
                      <a:gd name="connsiteY1" fmla="*/ 55068 h 66217"/>
                      <a:gd name="connsiteX2" fmla="*/ 19088 w 51858"/>
                      <a:gd name="connsiteY2" fmla="*/ 66217 h 66217"/>
                      <a:gd name="connsiteX3" fmla="*/ 19088 w 51858"/>
                      <a:gd name="connsiteY3" fmla="*/ 66217 h 66217"/>
                      <a:gd name="connsiteX4" fmla="*/ 51859 w 51858"/>
                      <a:gd name="connsiteY4" fmla="*/ 29561 h 66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66217">
                        <a:moveTo>
                          <a:pt x="0" y="0"/>
                        </a:moveTo>
                        <a:lnTo>
                          <a:pt x="0" y="55068"/>
                        </a:lnTo>
                        <a:lnTo>
                          <a:pt x="19088" y="66217"/>
                        </a:lnTo>
                        <a:lnTo>
                          <a:pt x="19088" y="66217"/>
                        </a:lnTo>
                        <a:cubicBezTo>
                          <a:pt x="27139" y="51707"/>
                          <a:pt x="38335" y="39173"/>
                          <a:pt x="51859" y="2956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4" name="Forma Livre: Forma 473">
                    <a:extLst>
                      <a:ext uri="{FF2B5EF4-FFF2-40B4-BE49-F238E27FC236}">
                        <a16:creationId xmlns:a16="http://schemas.microsoft.com/office/drawing/2014/main" id="{E8F1ABE2-6D4D-1378-8A10-3411C11C6B57}"/>
                      </a:ext>
                    </a:extLst>
                  </p:cNvPr>
                  <p:cNvSpPr/>
                  <p:nvPr/>
                </p:nvSpPr>
                <p:spPr>
                  <a:xfrm>
                    <a:off x="9755753" y="6638460"/>
                    <a:ext cx="40207" cy="73649"/>
                  </a:xfrm>
                  <a:custGeom>
                    <a:avLst/>
                    <a:gdLst>
                      <a:gd name="connsiteX0" fmla="*/ 40203 w 40207"/>
                      <a:gd name="connsiteY0" fmla="*/ 47298 h 73649"/>
                      <a:gd name="connsiteX1" fmla="*/ 34967 w 40207"/>
                      <a:gd name="connsiteY1" fmla="*/ 73649 h 73649"/>
                      <a:gd name="connsiteX2" fmla="*/ 0 w 40207"/>
                      <a:gd name="connsiteY2" fmla="*/ 53548 h 73649"/>
                      <a:gd name="connsiteX3" fmla="*/ 39696 w 40207"/>
                      <a:gd name="connsiteY3" fmla="*/ 0 h 73649"/>
                      <a:gd name="connsiteX4" fmla="*/ 40203 w 40207"/>
                      <a:gd name="connsiteY4" fmla="*/ 47298 h 73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07" h="73649">
                        <a:moveTo>
                          <a:pt x="40203" y="47298"/>
                        </a:moveTo>
                        <a:cubicBezTo>
                          <a:pt x="40301" y="56352"/>
                          <a:pt x="38517" y="65322"/>
                          <a:pt x="34967" y="73649"/>
                        </a:cubicBezTo>
                        <a:lnTo>
                          <a:pt x="0" y="53548"/>
                        </a:lnTo>
                        <a:cubicBezTo>
                          <a:pt x="21558" y="43717"/>
                          <a:pt x="36549" y="23480"/>
                          <a:pt x="39696" y="0"/>
                        </a:cubicBezTo>
                        <a:cubicBezTo>
                          <a:pt x="40034" y="15541"/>
                          <a:pt x="40203" y="45777"/>
                          <a:pt x="40203" y="4729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5" name="Forma Livre: Forma 474">
                    <a:extLst>
                      <a:ext uri="{FF2B5EF4-FFF2-40B4-BE49-F238E27FC236}">
                        <a16:creationId xmlns:a16="http://schemas.microsoft.com/office/drawing/2014/main" id="{4ABB9D37-07CC-8145-09A1-41CB09CC2C94}"/>
                      </a:ext>
                    </a:extLst>
                  </p:cNvPr>
                  <p:cNvSpPr/>
                  <p:nvPr/>
                </p:nvSpPr>
                <p:spPr>
                  <a:xfrm>
                    <a:off x="9755753" y="6638460"/>
                    <a:ext cx="40207" cy="73649"/>
                  </a:xfrm>
                  <a:custGeom>
                    <a:avLst/>
                    <a:gdLst>
                      <a:gd name="connsiteX0" fmla="*/ 40203 w 40207"/>
                      <a:gd name="connsiteY0" fmla="*/ 47298 h 73649"/>
                      <a:gd name="connsiteX1" fmla="*/ 34967 w 40207"/>
                      <a:gd name="connsiteY1" fmla="*/ 73649 h 73649"/>
                      <a:gd name="connsiteX2" fmla="*/ 0 w 40207"/>
                      <a:gd name="connsiteY2" fmla="*/ 53548 h 73649"/>
                      <a:gd name="connsiteX3" fmla="*/ 39696 w 40207"/>
                      <a:gd name="connsiteY3" fmla="*/ 0 h 73649"/>
                      <a:gd name="connsiteX4" fmla="*/ 40203 w 40207"/>
                      <a:gd name="connsiteY4" fmla="*/ 47298 h 73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07" h="73649">
                        <a:moveTo>
                          <a:pt x="40203" y="47298"/>
                        </a:moveTo>
                        <a:cubicBezTo>
                          <a:pt x="40301" y="56352"/>
                          <a:pt x="38517" y="65322"/>
                          <a:pt x="34967" y="73649"/>
                        </a:cubicBezTo>
                        <a:lnTo>
                          <a:pt x="0" y="53548"/>
                        </a:lnTo>
                        <a:cubicBezTo>
                          <a:pt x="21558" y="43717"/>
                          <a:pt x="36549" y="23480"/>
                          <a:pt x="39696" y="0"/>
                        </a:cubicBezTo>
                        <a:cubicBezTo>
                          <a:pt x="40034" y="15541"/>
                          <a:pt x="40203" y="45777"/>
                          <a:pt x="40203" y="4729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6" name="Forma Livre: Forma 475">
                    <a:extLst>
                      <a:ext uri="{FF2B5EF4-FFF2-40B4-BE49-F238E27FC236}">
                        <a16:creationId xmlns:a16="http://schemas.microsoft.com/office/drawing/2014/main" id="{319B062D-1E69-9F9B-4790-4796E09F1E6C}"/>
                      </a:ext>
                    </a:extLst>
                  </p:cNvPr>
                  <p:cNvSpPr/>
                  <p:nvPr/>
                </p:nvSpPr>
                <p:spPr>
                  <a:xfrm>
                    <a:off x="9271120" y="6455181"/>
                    <a:ext cx="535985" cy="307097"/>
                  </a:xfrm>
                  <a:custGeom>
                    <a:avLst/>
                    <a:gdLst>
                      <a:gd name="connsiteX0" fmla="*/ 524836 w 535985"/>
                      <a:gd name="connsiteY0" fmla="*/ 259969 h 307097"/>
                      <a:gd name="connsiteX1" fmla="*/ 484802 w 535985"/>
                      <a:gd name="connsiteY1" fmla="*/ 236658 h 307097"/>
                      <a:gd name="connsiteX2" fmla="*/ 524836 w 535985"/>
                      <a:gd name="connsiteY2" fmla="*/ 175340 h 307097"/>
                      <a:gd name="connsiteX3" fmla="*/ 524836 w 535985"/>
                      <a:gd name="connsiteY3" fmla="*/ 170103 h 307097"/>
                      <a:gd name="connsiteX4" fmla="*/ 480241 w 535985"/>
                      <a:gd name="connsiteY4" fmla="*/ 115880 h 307097"/>
                      <a:gd name="connsiteX5" fmla="*/ 480241 w 535985"/>
                      <a:gd name="connsiteY5" fmla="*/ 115880 h 307097"/>
                      <a:gd name="connsiteX6" fmla="*/ 387166 w 535985"/>
                      <a:gd name="connsiteY6" fmla="*/ 91555 h 307097"/>
                      <a:gd name="connsiteX7" fmla="*/ 378382 w 535985"/>
                      <a:gd name="connsiteY7" fmla="*/ 91555 h 307097"/>
                      <a:gd name="connsiteX8" fmla="*/ 370105 w 535985"/>
                      <a:gd name="connsiteY8" fmla="*/ 91555 h 307097"/>
                      <a:gd name="connsiteX9" fmla="*/ 362841 w 535985"/>
                      <a:gd name="connsiteY9" fmla="*/ 91555 h 307097"/>
                      <a:gd name="connsiteX10" fmla="*/ 359801 w 535985"/>
                      <a:gd name="connsiteY10" fmla="*/ 91555 h 307097"/>
                      <a:gd name="connsiteX11" fmla="*/ 354395 w 535985"/>
                      <a:gd name="connsiteY11" fmla="*/ 91555 h 307097"/>
                      <a:gd name="connsiteX12" fmla="*/ 309125 w 535985"/>
                      <a:gd name="connsiteY12" fmla="*/ 100846 h 307097"/>
                      <a:gd name="connsiteX13" fmla="*/ 288010 w 535985"/>
                      <a:gd name="connsiteY13" fmla="*/ 107096 h 307097"/>
                      <a:gd name="connsiteX14" fmla="*/ 258786 w 535985"/>
                      <a:gd name="connsiteY14" fmla="*/ 116555 h 307097"/>
                      <a:gd name="connsiteX15" fmla="*/ 247638 w 535985"/>
                      <a:gd name="connsiteY15" fmla="*/ 120441 h 307097"/>
                      <a:gd name="connsiteX16" fmla="*/ 185644 w 535985"/>
                      <a:gd name="connsiteY16" fmla="*/ 137333 h 307097"/>
                      <a:gd name="connsiteX17" fmla="*/ 158954 w 535985"/>
                      <a:gd name="connsiteY17" fmla="*/ 136319 h 307097"/>
                      <a:gd name="connsiteX18" fmla="*/ 146454 w 535985"/>
                      <a:gd name="connsiteY18" fmla="*/ 131083 h 307097"/>
                      <a:gd name="connsiteX19" fmla="*/ 157772 w 535985"/>
                      <a:gd name="connsiteY19" fmla="*/ 91555 h 307097"/>
                      <a:gd name="connsiteX20" fmla="*/ 247638 w 535985"/>
                      <a:gd name="connsiteY20" fmla="*/ 82096 h 307097"/>
                      <a:gd name="connsiteX21" fmla="*/ 309800 w 535985"/>
                      <a:gd name="connsiteY21" fmla="*/ 19426 h 307097"/>
                      <a:gd name="connsiteX22" fmla="*/ 122299 w 535985"/>
                      <a:gd name="connsiteY22" fmla="*/ 29899 h 307097"/>
                      <a:gd name="connsiteX23" fmla="*/ 70440 w 535985"/>
                      <a:gd name="connsiteY23" fmla="*/ 0 h 307097"/>
                      <a:gd name="connsiteX24" fmla="*/ 0 w 535985"/>
                      <a:gd name="connsiteY24" fmla="*/ 40710 h 307097"/>
                      <a:gd name="connsiteX25" fmla="*/ 51859 w 535985"/>
                      <a:gd name="connsiteY25" fmla="*/ 70609 h 307097"/>
                      <a:gd name="connsiteX26" fmla="*/ 13345 w 535985"/>
                      <a:gd name="connsiteY26" fmla="*/ 129900 h 307097"/>
                      <a:gd name="connsiteX27" fmla="*/ 13345 w 535985"/>
                      <a:gd name="connsiteY27" fmla="*/ 129900 h 307097"/>
                      <a:gd name="connsiteX28" fmla="*/ 59291 w 535985"/>
                      <a:gd name="connsiteY28" fmla="*/ 186826 h 307097"/>
                      <a:gd name="connsiteX29" fmla="*/ 256253 w 535985"/>
                      <a:gd name="connsiteY29" fmla="*/ 193245 h 307097"/>
                      <a:gd name="connsiteX30" fmla="*/ 388517 w 535985"/>
                      <a:gd name="connsiteY30" fmla="*/ 171454 h 307097"/>
                      <a:gd name="connsiteX31" fmla="*/ 379734 w 535985"/>
                      <a:gd name="connsiteY31" fmla="*/ 211151 h 307097"/>
                      <a:gd name="connsiteX32" fmla="*/ 281253 w 535985"/>
                      <a:gd name="connsiteY32" fmla="*/ 216894 h 307097"/>
                      <a:gd name="connsiteX33" fmla="*/ 215036 w 535985"/>
                      <a:gd name="connsiteY33" fmla="*/ 282604 h 307097"/>
                      <a:gd name="connsiteX34" fmla="*/ 251692 w 535985"/>
                      <a:gd name="connsiteY34" fmla="*/ 293247 h 307097"/>
                      <a:gd name="connsiteX35" fmla="*/ 314192 w 535985"/>
                      <a:gd name="connsiteY35" fmla="*/ 301523 h 307097"/>
                      <a:gd name="connsiteX36" fmla="*/ 415545 w 535985"/>
                      <a:gd name="connsiteY36" fmla="*/ 277030 h 307097"/>
                      <a:gd name="connsiteX37" fmla="*/ 466221 w 535985"/>
                      <a:gd name="connsiteY37" fmla="*/ 307098 h 307097"/>
                      <a:gd name="connsiteX38" fmla="*/ 535985 w 535985"/>
                      <a:gd name="connsiteY38" fmla="*/ 266726 h 307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5985" h="307097">
                        <a:moveTo>
                          <a:pt x="524836" y="259969"/>
                        </a:moveTo>
                        <a:lnTo>
                          <a:pt x="484802" y="236658"/>
                        </a:lnTo>
                        <a:cubicBezTo>
                          <a:pt x="509025" y="225847"/>
                          <a:pt x="524684" y="201860"/>
                          <a:pt x="524836" y="175340"/>
                        </a:cubicBezTo>
                        <a:cubicBezTo>
                          <a:pt x="524926" y="173600"/>
                          <a:pt x="524926" y="171843"/>
                          <a:pt x="524836" y="170103"/>
                        </a:cubicBezTo>
                        <a:cubicBezTo>
                          <a:pt x="523147" y="151015"/>
                          <a:pt x="509127" y="132434"/>
                          <a:pt x="480241" y="115880"/>
                        </a:cubicBezTo>
                        <a:lnTo>
                          <a:pt x="480241" y="115880"/>
                        </a:lnTo>
                        <a:cubicBezTo>
                          <a:pt x="451935" y="99630"/>
                          <a:pt x="419803" y="91234"/>
                          <a:pt x="387166" y="91555"/>
                        </a:cubicBezTo>
                        <a:lnTo>
                          <a:pt x="378382" y="91555"/>
                        </a:lnTo>
                        <a:lnTo>
                          <a:pt x="370105" y="91555"/>
                        </a:lnTo>
                        <a:lnTo>
                          <a:pt x="362841" y="91555"/>
                        </a:lnTo>
                        <a:lnTo>
                          <a:pt x="359801" y="91555"/>
                        </a:lnTo>
                        <a:lnTo>
                          <a:pt x="354395" y="91555"/>
                        </a:lnTo>
                        <a:cubicBezTo>
                          <a:pt x="339115" y="93633"/>
                          <a:pt x="323991" y="96741"/>
                          <a:pt x="309125" y="100846"/>
                        </a:cubicBezTo>
                        <a:cubicBezTo>
                          <a:pt x="302030" y="102704"/>
                          <a:pt x="294935" y="104900"/>
                          <a:pt x="288010" y="107096"/>
                        </a:cubicBezTo>
                        <a:cubicBezTo>
                          <a:pt x="277874" y="110137"/>
                          <a:pt x="268077" y="113515"/>
                          <a:pt x="258786" y="116555"/>
                        </a:cubicBezTo>
                        <a:lnTo>
                          <a:pt x="247638" y="120441"/>
                        </a:ln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82" y="138988"/>
                          <a:pt x="167666" y="138633"/>
                          <a:pt x="158954" y="136319"/>
                        </a:cubicBezTo>
                        <a:cubicBezTo>
                          <a:pt x="154581" y="135120"/>
                          <a:pt x="150380" y="133346"/>
                          <a:pt x="146454" y="131083"/>
                        </a:cubicBezTo>
                        <a:cubicBezTo>
                          <a:pt x="130913" y="122130"/>
                          <a:pt x="128549" y="108447"/>
                          <a:pt x="157772" y="91555"/>
                        </a:cubicBezTo>
                        <a:cubicBezTo>
                          <a:pt x="184639" y="74629"/>
                          <a:pt x="217837" y="71149"/>
                          <a:pt x="247638" y="82096"/>
                        </a:cubicBezTo>
                        <a:lnTo>
                          <a:pt x="309800" y="19426"/>
                        </a:lnTo>
                        <a:cubicBezTo>
                          <a:pt x="248107" y="0"/>
                          <a:pt x="181444" y="3716"/>
                          <a:pt x="122299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859" y="70609"/>
                        </a:lnTo>
                        <a:cubicBezTo>
                          <a:pt x="26521" y="90035"/>
                          <a:pt x="13007" y="110305"/>
                          <a:pt x="13345" y="129900"/>
                        </a:cubicBezTo>
                        <a:lnTo>
                          <a:pt x="13345" y="129900"/>
                        </a:lnTo>
                        <a:cubicBezTo>
                          <a:pt x="13345" y="149833"/>
                          <a:pt x="28548" y="169090"/>
                          <a:pt x="59291" y="186826"/>
                        </a:cubicBezTo>
                        <a:cubicBezTo>
                          <a:pt x="126859" y="226016"/>
                          <a:pt x="194428" y="213009"/>
                          <a:pt x="256253" y="193245"/>
                        </a:cubicBezTo>
                        <a:cubicBezTo>
                          <a:pt x="313686" y="174495"/>
                          <a:pt x="355409" y="152535"/>
                          <a:pt x="388517" y="171454"/>
                        </a:cubicBezTo>
                        <a:cubicBezTo>
                          <a:pt x="409126" y="183448"/>
                          <a:pt x="402876" y="197806"/>
                          <a:pt x="379734" y="211151"/>
                        </a:cubicBezTo>
                        <a:cubicBezTo>
                          <a:pt x="349476" y="227908"/>
                          <a:pt x="313251" y="230019"/>
                          <a:pt x="281253" y="216894"/>
                        </a:cubicBezTo>
                        <a:lnTo>
                          <a:pt x="215036" y="282604"/>
                        </a:lnTo>
                        <a:cubicBezTo>
                          <a:pt x="226980" y="287030"/>
                          <a:pt x="239230" y="290594"/>
                          <a:pt x="251692" y="293247"/>
                        </a:cubicBezTo>
                        <a:cubicBezTo>
                          <a:pt x="272075" y="298720"/>
                          <a:pt x="293087" y="301506"/>
                          <a:pt x="314192" y="301523"/>
                        </a:cubicBezTo>
                        <a:cubicBezTo>
                          <a:pt x="349169" y="299479"/>
                          <a:pt x="383497" y="291186"/>
                          <a:pt x="415545" y="277030"/>
                        </a:cubicBezTo>
                        <a:lnTo>
                          <a:pt x="466221" y="307098"/>
                        </a:lnTo>
                        <a:lnTo>
                          <a:pt x="535985" y="266726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7" name="Forma Livre: Forma 476">
                    <a:extLst>
                      <a:ext uri="{FF2B5EF4-FFF2-40B4-BE49-F238E27FC236}">
                        <a16:creationId xmlns:a16="http://schemas.microsoft.com/office/drawing/2014/main" id="{FB1E0B34-33E7-A370-C731-0E9583092900}"/>
                      </a:ext>
                    </a:extLst>
                  </p:cNvPr>
                  <p:cNvSpPr/>
                  <p:nvPr/>
                </p:nvSpPr>
                <p:spPr>
                  <a:xfrm>
                    <a:off x="9271120" y="6455181"/>
                    <a:ext cx="535985" cy="307097"/>
                  </a:xfrm>
                  <a:custGeom>
                    <a:avLst/>
                    <a:gdLst>
                      <a:gd name="connsiteX0" fmla="*/ 524836 w 535985"/>
                      <a:gd name="connsiteY0" fmla="*/ 259969 h 307097"/>
                      <a:gd name="connsiteX1" fmla="*/ 484802 w 535985"/>
                      <a:gd name="connsiteY1" fmla="*/ 236658 h 307097"/>
                      <a:gd name="connsiteX2" fmla="*/ 524836 w 535985"/>
                      <a:gd name="connsiteY2" fmla="*/ 175340 h 307097"/>
                      <a:gd name="connsiteX3" fmla="*/ 524836 w 535985"/>
                      <a:gd name="connsiteY3" fmla="*/ 170103 h 307097"/>
                      <a:gd name="connsiteX4" fmla="*/ 480241 w 535985"/>
                      <a:gd name="connsiteY4" fmla="*/ 115880 h 307097"/>
                      <a:gd name="connsiteX5" fmla="*/ 480241 w 535985"/>
                      <a:gd name="connsiteY5" fmla="*/ 115880 h 307097"/>
                      <a:gd name="connsiteX6" fmla="*/ 387166 w 535985"/>
                      <a:gd name="connsiteY6" fmla="*/ 91555 h 307097"/>
                      <a:gd name="connsiteX7" fmla="*/ 378382 w 535985"/>
                      <a:gd name="connsiteY7" fmla="*/ 91555 h 307097"/>
                      <a:gd name="connsiteX8" fmla="*/ 370105 w 535985"/>
                      <a:gd name="connsiteY8" fmla="*/ 91555 h 307097"/>
                      <a:gd name="connsiteX9" fmla="*/ 362841 w 535985"/>
                      <a:gd name="connsiteY9" fmla="*/ 91555 h 307097"/>
                      <a:gd name="connsiteX10" fmla="*/ 359801 w 535985"/>
                      <a:gd name="connsiteY10" fmla="*/ 91555 h 307097"/>
                      <a:gd name="connsiteX11" fmla="*/ 354395 w 535985"/>
                      <a:gd name="connsiteY11" fmla="*/ 91555 h 307097"/>
                      <a:gd name="connsiteX12" fmla="*/ 309125 w 535985"/>
                      <a:gd name="connsiteY12" fmla="*/ 100846 h 307097"/>
                      <a:gd name="connsiteX13" fmla="*/ 288010 w 535985"/>
                      <a:gd name="connsiteY13" fmla="*/ 107096 h 307097"/>
                      <a:gd name="connsiteX14" fmla="*/ 258786 w 535985"/>
                      <a:gd name="connsiteY14" fmla="*/ 116555 h 307097"/>
                      <a:gd name="connsiteX15" fmla="*/ 247638 w 535985"/>
                      <a:gd name="connsiteY15" fmla="*/ 120441 h 307097"/>
                      <a:gd name="connsiteX16" fmla="*/ 185644 w 535985"/>
                      <a:gd name="connsiteY16" fmla="*/ 137333 h 307097"/>
                      <a:gd name="connsiteX17" fmla="*/ 158954 w 535985"/>
                      <a:gd name="connsiteY17" fmla="*/ 136319 h 307097"/>
                      <a:gd name="connsiteX18" fmla="*/ 146454 w 535985"/>
                      <a:gd name="connsiteY18" fmla="*/ 131083 h 307097"/>
                      <a:gd name="connsiteX19" fmla="*/ 157772 w 535985"/>
                      <a:gd name="connsiteY19" fmla="*/ 91555 h 307097"/>
                      <a:gd name="connsiteX20" fmla="*/ 247638 w 535985"/>
                      <a:gd name="connsiteY20" fmla="*/ 82096 h 307097"/>
                      <a:gd name="connsiteX21" fmla="*/ 309800 w 535985"/>
                      <a:gd name="connsiteY21" fmla="*/ 19426 h 307097"/>
                      <a:gd name="connsiteX22" fmla="*/ 122299 w 535985"/>
                      <a:gd name="connsiteY22" fmla="*/ 29899 h 307097"/>
                      <a:gd name="connsiteX23" fmla="*/ 70440 w 535985"/>
                      <a:gd name="connsiteY23" fmla="*/ 0 h 307097"/>
                      <a:gd name="connsiteX24" fmla="*/ 0 w 535985"/>
                      <a:gd name="connsiteY24" fmla="*/ 40710 h 307097"/>
                      <a:gd name="connsiteX25" fmla="*/ 51859 w 535985"/>
                      <a:gd name="connsiteY25" fmla="*/ 70609 h 307097"/>
                      <a:gd name="connsiteX26" fmla="*/ 13345 w 535985"/>
                      <a:gd name="connsiteY26" fmla="*/ 129900 h 307097"/>
                      <a:gd name="connsiteX27" fmla="*/ 13345 w 535985"/>
                      <a:gd name="connsiteY27" fmla="*/ 129900 h 307097"/>
                      <a:gd name="connsiteX28" fmla="*/ 59291 w 535985"/>
                      <a:gd name="connsiteY28" fmla="*/ 186826 h 307097"/>
                      <a:gd name="connsiteX29" fmla="*/ 256253 w 535985"/>
                      <a:gd name="connsiteY29" fmla="*/ 193245 h 307097"/>
                      <a:gd name="connsiteX30" fmla="*/ 388517 w 535985"/>
                      <a:gd name="connsiteY30" fmla="*/ 171454 h 307097"/>
                      <a:gd name="connsiteX31" fmla="*/ 379734 w 535985"/>
                      <a:gd name="connsiteY31" fmla="*/ 211151 h 307097"/>
                      <a:gd name="connsiteX32" fmla="*/ 281253 w 535985"/>
                      <a:gd name="connsiteY32" fmla="*/ 216894 h 307097"/>
                      <a:gd name="connsiteX33" fmla="*/ 215036 w 535985"/>
                      <a:gd name="connsiteY33" fmla="*/ 282604 h 307097"/>
                      <a:gd name="connsiteX34" fmla="*/ 251692 w 535985"/>
                      <a:gd name="connsiteY34" fmla="*/ 293247 h 307097"/>
                      <a:gd name="connsiteX35" fmla="*/ 314192 w 535985"/>
                      <a:gd name="connsiteY35" fmla="*/ 301523 h 307097"/>
                      <a:gd name="connsiteX36" fmla="*/ 415545 w 535985"/>
                      <a:gd name="connsiteY36" fmla="*/ 277030 h 307097"/>
                      <a:gd name="connsiteX37" fmla="*/ 466221 w 535985"/>
                      <a:gd name="connsiteY37" fmla="*/ 307098 h 307097"/>
                      <a:gd name="connsiteX38" fmla="*/ 535985 w 535985"/>
                      <a:gd name="connsiteY38" fmla="*/ 266726 h 307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5985" h="307097">
                        <a:moveTo>
                          <a:pt x="524836" y="259969"/>
                        </a:moveTo>
                        <a:lnTo>
                          <a:pt x="484802" y="236658"/>
                        </a:lnTo>
                        <a:cubicBezTo>
                          <a:pt x="509025" y="225847"/>
                          <a:pt x="524684" y="201860"/>
                          <a:pt x="524836" y="175340"/>
                        </a:cubicBezTo>
                        <a:cubicBezTo>
                          <a:pt x="524926" y="173600"/>
                          <a:pt x="524926" y="171843"/>
                          <a:pt x="524836" y="170103"/>
                        </a:cubicBezTo>
                        <a:cubicBezTo>
                          <a:pt x="523147" y="151015"/>
                          <a:pt x="509127" y="132434"/>
                          <a:pt x="480241" y="115880"/>
                        </a:cubicBezTo>
                        <a:lnTo>
                          <a:pt x="480241" y="115880"/>
                        </a:lnTo>
                        <a:cubicBezTo>
                          <a:pt x="451935" y="99630"/>
                          <a:pt x="419803" y="91234"/>
                          <a:pt x="387166" y="91555"/>
                        </a:cubicBezTo>
                        <a:lnTo>
                          <a:pt x="378382" y="91555"/>
                        </a:lnTo>
                        <a:lnTo>
                          <a:pt x="370105" y="91555"/>
                        </a:lnTo>
                        <a:lnTo>
                          <a:pt x="362841" y="91555"/>
                        </a:lnTo>
                        <a:lnTo>
                          <a:pt x="359801" y="91555"/>
                        </a:lnTo>
                        <a:lnTo>
                          <a:pt x="354395" y="91555"/>
                        </a:lnTo>
                        <a:cubicBezTo>
                          <a:pt x="339115" y="93633"/>
                          <a:pt x="323991" y="96741"/>
                          <a:pt x="309125" y="100846"/>
                        </a:cubicBezTo>
                        <a:cubicBezTo>
                          <a:pt x="302030" y="102704"/>
                          <a:pt x="294935" y="104900"/>
                          <a:pt x="288010" y="107096"/>
                        </a:cubicBezTo>
                        <a:cubicBezTo>
                          <a:pt x="277874" y="110137"/>
                          <a:pt x="268077" y="113515"/>
                          <a:pt x="258786" y="116555"/>
                        </a:cubicBezTo>
                        <a:lnTo>
                          <a:pt x="247638" y="120441"/>
                        </a:lnTo>
                        <a:cubicBezTo>
                          <a:pt x="227548" y="128008"/>
                          <a:pt x="206793" y="133650"/>
                          <a:pt x="185644" y="137333"/>
                        </a:cubicBezTo>
                        <a:cubicBezTo>
                          <a:pt x="176782" y="138988"/>
                          <a:pt x="167666" y="138633"/>
                          <a:pt x="158954" y="136319"/>
                        </a:cubicBezTo>
                        <a:cubicBezTo>
                          <a:pt x="154581" y="135120"/>
                          <a:pt x="150380" y="133346"/>
                          <a:pt x="146454" y="131083"/>
                        </a:cubicBezTo>
                        <a:cubicBezTo>
                          <a:pt x="130913" y="122130"/>
                          <a:pt x="128549" y="108447"/>
                          <a:pt x="157772" y="91555"/>
                        </a:cubicBezTo>
                        <a:cubicBezTo>
                          <a:pt x="184639" y="74629"/>
                          <a:pt x="217837" y="71149"/>
                          <a:pt x="247638" y="82096"/>
                        </a:cubicBezTo>
                        <a:lnTo>
                          <a:pt x="309800" y="19426"/>
                        </a:lnTo>
                        <a:cubicBezTo>
                          <a:pt x="248107" y="0"/>
                          <a:pt x="181444" y="3716"/>
                          <a:pt x="122299" y="29899"/>
                        </a:cubicBezTo>
                        <a:lnTo>
                          <a:pt x="70440" y="0"/>
                        </a:lnTo>
                        <a:lnTo>
                          <a:pt x="0" y="40710"/>
                        </a:lnTo>
                        <a:lnTo>
                          <a:pt x="51859" y="70609"/>
                        </a:lnTo>
                        <a:cubicBezTo>
                          <a:pt x="26521" y="90035"/>
                          <a:pt x="13007" y="110305"/>
                          <a:pt x="13345" y="129900"/>
                        </a:cubicBezTo>
                        <a:lnTo>
                          <a:pt x="13345" y="129900"/>
                        </a:lnTo>
                        <a:cubicBezTo>
                          <a:pt x="13345" y="149833"/>
                          <a:pt x="28548" y="169090"/>
                          <a:pt x="59291" y="186826"/>
                        </a:cubicBezTo>
                        <a:cubicBezTo>
                          <a:pt x="126859" y="226016"/>
                          <a:pt x="194428" y="213009"/>
                          <a:pt x="256253" y="193245"/>
                        </a:cubicBezTo>
                        <a:cubicBezTo>
                          <a:pt x="313686" y="174495"/>
                          <a:pt x="355409" y="152535"/>
                          <a:pt x="388517" y="171454"/>
                        </a:cubicBezTo>
                        <a:cubicBezTo>
                          <a:pt x="409126" y="183448"/>
                          <a:pt x="402876" y="197806"/>
                          <a:pt x="379734" y="211151"/>
                        </a:cubicBezTo>
                        <a:cubicBezTo>
                          <a:pt x="349476" y="227908"/>
                          <a:pt x="313251" y="230019"/>
                          <a:pt x="281253" y="216894"/>
                        </a:cubicBezTo>
                        <a:lnTo>
                          <a:pt x="215036" y="282604"/>
                        </a:lnTo>
                        <a:cubicBezTo>
                          <a:pt x="226980" y="287030"/>
                          <a:pt x="239230" y="290594"/>
                          <a:pt x="251692" y="293247"/>
                        </a:cubicBezTo>
                        <a:cubicBezTo>
                          <a:pt x="272075" y="298720"/>
                          <a:pt x="293087" y="301506"/>
                          <a:pt x="314192" y="301523"/>
                        </a:cubicBezTo>
                        <a:cubicBezTo>
                          <a:pt x="349169" y="299479"/>
                          <a:pt x="383497" y="291186"/>
                          <a:pt x="415545" y="277030"/>
                        </a:cubicBezTo>
                        <a:lnTo>
                          <a:pt x="466221" y="307098"/>
                        </a:lnTo>
                        <a:lnTo>
                          <a:pt x="535985" y="2667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8" name="Forma Livre: Forma 477">
                    <a:extLst>
                      <a:ext uri="{FF2B5EF4-FFF2-40B4-BE49-F238E27FC236}">
                        <a16:creationId xmlns:a16="http://schemas.microsoft.com/office/drawing/2014/main" id="{F0D9BB0C-5BEF-9364-80AE-6A0640917EE1}"/>
                      </a:ext>
                    </a:extLst>
                  </p:cNvPr>
                  <p:cNvSpPr/>
                  <p:nvPr/>
                </p:nvSpPr>
                <p:spPr>
                  <a:xfrm>
                    <a:off x="9685989" y="6732211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79" name="Forma Livre: Forma 478">
                    <a:extLst>
                      <a:ext uri="{FF2B5EF4-FFF2-40B4-BE49-F238E27FC236}">
                        <a16:creationId xmlns:a16="http://schemas.microsoft.com/office/drawing/2014/main" id="{8EBCC308-9953-F719-47F4-D8C6438E6AD5}"/>
                      </a:ext>
                    </a:extLst>
                  </p:cNvPr>
                  <p:cNvSpPr/>
                  <p:nvPr/>
                </p:nvSpPr>
                <p:spPr>
                  <a:xfrm>
                    <a:off x="9685989" y="6732211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0" name="Forma Livre: Forma 479">
                    <a:extLst>
                      <a:ext uri="{FF2B5EF4-FFF2-40B4-BE49-F238E27FC236}">
                        <a16:creationId xmlns:a16="http://schemas.microsoft.com/office/drawing/2014/main" id="{A2C54B68-1118-048B-E951-EF4EFB2CB801}"/>
                      </a:ext>
                    </a:extLst>
                  </p:cNvPr>
                  <p:cNvSpPr/>
                  <p:nvPr/>
                </p:nvSpPr>
                <p:spPr>
                  <a:xfrm>
                    <a:off x="9270613" y="6458221"/>
                    <a:ext cx="122298" cy="40709"/>
                  </a:xfrm>
                  <a:custGeom>
                    <a:avLst/>
                    <a:gdLst>
                      <a:gd name="connsiteX0" fmla="*/ 0 w 122298"/>
                      <a:gd name="connsiteY0" fmla="*/ 40710 h 40709"/>
                      <a:gd name="connsiteX1" fmla="*/ 70440 w 122298"/>
                      <a:gd name="connsiteY1" fmla="*/ 0 h 40709"/>
                      <a:gd name="connsiteX2" fmla="*/ 122299 w 122298"/>
                      <a:gd name="connsiteY2" fmla="*/ 29899 h 40709"/>
                      <a:gd name="connsiteX3" fmla="*/ 70947 w 122298"/>
                      <a:gd name="connsiteY3" fmla="*/ 8446 h 40709"/>
                      <a:gd name="connsiteX4" fmla="*/ 0 w 122298"/>
                      <a:gd name="connsiteY4" fmla="*/ 40710 h 40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98" h="40709">
                        <a:moveTo>
                          <a:pt x="0" y="40710"/>
                        </a:moveTo>
                        <a:lnTo>
                          <a:pt x="70440" y="0"/>
                        </a:lnTo>
                        <a:lnTo>
                          <a:pt x="122299" y="29899"/>
                        </a:lnTo>
                        <a:lnTo>
                          <a:pt x="70947" y="8446"/>
                        </a:lnTo>
                        <a:lnTo>
                          <a:pt x="0" y="4071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1" name="Forma Livre: Forma 480">
                    <a:extLst>
                      <a:ext uri="{FF2B5EF4-FFF2-40B4-BE49-F238E27FC236}">
                        <a16:creationId xmlns:a16="http://schemas.microsoft.com/office/drawing/2014/main" id="{D06A025F-F856-FD2D-A388-4C6290E22F85}"/>
                      </a:ext>
                    </a:extLst>
                  </p:cNvPr>
                  <p:cNvSpPr/>
                  <p:nvPr/>
                </p:nvSpPr>
                <p:spPr>
                  <a:xfrm>
                    <a:off x="9428385" y="6477648"/>
                    <a:ext cx="152028" cy="72128"/>
                  </a:xfrm>
                  <a:custGeom>
                    <a:avLst/>
                    <a:gdLst>
                      <a:gd name="connsiteX0" fmla="*/ 0 w 152028"/>
                      <a:gd name="connsiteY0" fmla="*/ 72129 h 72128"/>
                      <a:gd name="connsiteX1" fmla="*/ 89866 w 152028"/>
                      <a:gd name="connsiteY1" fmla="*/ 62669 h 72128"/>
                      <a:gd name="connsiteX2" fmla="*/ 152029 w 152028"/>
                      <a:gd name="connsiteY2" fmla="*/ 0 h 72128"/>
                      <a:gd name="connsiteX3" fmla="*/ 89359 w 152028"/>
                      <a:gd name="connsiteY3" fmla="*/ 56250 h 72128"/>
                      <a:gd name="connsiteX4" fmla="*/ 0 w 152028"/>
                      <a:gd name="connsiteY4" fmla="*/ 72129 h 72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28" h="72128">
                        <a:moveTo>
                          <a:pt x="0" y="72129"/>
                        </a:moveTo>
                        <a:cubicBezTo>
                          <a:pt x="26867" y="55203"/>
                          <a:pt x="60065" y="51723"/>
                          <a:pt x="89866" y="62669"/>
                        </a:cubicBezTo>
                        <a:lnTo>
                          <a:pt x="152029" y="0"/>
                        </a:lnTo>
                        <a:lnTo>
                          <a:pt x="89359" y="56250"/>
                        </a:lnTo>
                        <a:cubicBezTo>
                          <a:pt x="58820" y="45879"/>
                          <a:pt x="25097" y="51875"/>
                          <a:pt x="0" y="72129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2" name="Forma Livre: Forma 481">
                    <a:extLst>
                      <a:ext uri="{FF2B5EF4-FFF2-40B4-BE49-F238E27FC236}">
                        <a16:creationId xmlns:a16="http://schemas.microsoft.com/office/drawing/2014/main" id="{D0CD8B81-E5ED-268E-5D7D-7CED10805510}"/>
                      </a:ext>
                    </a:extLst>
                  </p:cNvPr>
                  <p:cNvSpPr/>
                  <p:nvPr/>
                </p:nvSpPr>
                <p:spPr>
                  <a:xfrm>
                    <a:off x="9485649" y="6675623"/>
                    <a:ext cx="99663" cy="81460"/>
                  </a:xfrm>
                  <a:custGeom>
                    <a:avLst/>
                    <a:gdLst>
                      <a:gd name="connsiteX0" fmla="*/ 0 w 99663"/>
                      <a:gd name="connsiteY0" fmla="*/ 65710 h 81460"/>
                      <a:gd name="connsiteX1" fmla="*/ 36656 w 99663"/>
                      <a:gd name="connsiteY1" fmla="*/ 76352 h 81460"/>
                      <a:gd name="connsiteX2" fmla="*/ 99663 w 99663"/>
                      <a:gd name="connsiteY2" fmla="*/ 81082 h 81460"/>
                      <a:gd name="connsiteX3" fmla="*/ 9797 w 99663"/>
                      <a:gd name="connsiteY3" fmla="*/ 63007 h 81460"/>
                      <a:gd name="connsiteX4" fmla="*/ 65879 w 99663"/>
                      <a:gd name="connsiteY4" fmla="*/ 0 h 8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3" h="81460">
                        <a:moveTo>
                          <a:pt x="0" y="65710"/>
                        </a:moveTo>
                        <a:cubicBezTo>
                          <a:pt x="11944" y="70135"/>
                          <a:pt x="24195" y="73700"/>
                          <a:pt x="36656" y="76352"/>
                        </a:cubicBezTo>
                        <a:cubicBezTo>
                          <a:pt x="57362" y="80677"/>
                          <a:pt x="78545" y="82264"/>
                          <a:pt x="99663" y="81082"/>
                        </a:cubicBezTo>
                        <a:cubicBezTo>
                          <a:pt x="68779" y="81335"/>
                          <a:pt x="38179" y="75186"/>
                          <a:pt x="9797" y="63007"/>
                        </a:cubicBezTo>
                        <a:lnTo>
                          <a:pt x="65879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3" name="Forma Livre: Forma 482">
                    <a:extLst>
                      <a:ext uri="{FF2B5EF4-FFF2-40B4-BE49-F238E27FC236}">
                        <a16:creationId xmlns:a16="http://schemas.microsoft.com/office/drawing/2014/main" id="{1F535BD5-579A-61AA-0F91-70C4DF42FF4F}"/>
                      </a:ext>
                    </a:extLst>
                  </p:cNvPr>
                  <p:cNvSpPr/>
                  <p:nvPr/>
                </p:nvSpPr>
                <p:spPr>
                  <a:xfrm>
                    <a:off x="9685989" y="6721907"/>
                    <a:ext cx="121453" cy="40203"/>
                  </a:xfrm>
                  <a:custGeom>
                    <a:avLst/>
                    <a:gdLst>
                      <a:gd name="connsiteX0" fmla="*/ 0 w 121453"/>
                      <a:gd name="connsiteY0" fmla="*/ 10304 h 40203"/>
                      <a:gd name="connsiteX1" fmla="*/ 51690 w 121453"/>
                      <a:gd name="connsiteY1" fmla="*/ 33615 h 40203"/>
                      <a:gd name="connsiteX2" fmla="*/ 121454 w 121453"/>
                      <a:gd name="connsiteY2" fmla="*/ 0 h 40203"/>
                      <a:gd name="connsiteX3" fmla="*/ 51690 w 121453"/>
                      <a:gd name="connsiteY3" fmla="*/ 40203 h 40203"/>
                      <a:gd name="connsiteX4" fmla="*/ 0 w 121453"/>
                      <a:gd name="connsiteY4" fmla="*/ 10304 h 40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53" h="40203">
                        <a:moveTo>
                          <a:pt x="0" y="10304"/>
                        </a:moveTo>
                        <a:lnTo>
                          <a:pt x="51690" y="33615"/>
                        </a:lnTo>
                        <a:lnTo>
                          <a:pt x="121454" y="0"/>
                        </a:lnTo>
                        <a:lnTo>
                          <a:pt x="51690" y="40203"/>
                        </a:lnTo>
                        <a:lnTo>
                          <a:pt x="0" y="10304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4" name="Forma Livre: Forma 483">
                    <a:extLst>
                      <a:ext uri="{FF2B5EF4-FFF2-40B4-BE49-F238E27FC236}">
                        <a16:creationId xmlns:a16="http://schemas.microsoft.com/office/drawing/2014/main" id="{6E179699-4BE4-6223-39D7-4AAA7522B525}"/>
                      </a:ext>
                    </a:extLst>
                  </p:cNvPr>
                  <p:cNvSpPr/>
                  <p:nvPr/>
                </p:nvSpPr>
                <p:spPr>
                  <a:xfrm>
                    <a:off x="8875845" y="6262442"/>
                    <a:ext cx="663351" cy="370105"/>
                  </a:xfrm>
                  <a:custGeom>
                    <a:avLst/>
                    <a:gdLst>
                      <a:gd name="connsiteX0" fmla="*/ 193752 w 663351"/>
                      <a:gd name="connsiteY0" fmla="*/ 122637 h 370105"/>
                      <a:gd name="connsiteX1" fmla="*/ 663351 w 663351"/>
                      <a:gd name="connsiteY1" fmla="*/ 0 h 370105"/>
                      <a:gd name="connsiteX2" fmla="*/ 188515 w 663351"/>
                      <a:gd name="connsiteY2" fmla="*/ 113346 h 370105"/>
                      <a:gd name="connsiteX3" fmla="*/ 0 w 663351"/>
                      <a:gd name="connsiteY3" fmla="*/ 370105 h 370105"/>
                      <a:gd name="connsiteX4" fmla="*/ 193752 w 663351"/>
                      <a:gd name="connsiteY4" fmla="*/ 122637 h 37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3351" h="370105">
                        <a:moveTo>
                          <a:pt x="193752" y="122637"/>
                        </a:moveTo>
                        <a:cubicBezTo>
                          <a:pt x="377200" y="11149"/>
                          <a:pt x="663351" y="0"/>
                          <a:pt x="663351" y="0"/>
                        </a:cubicBezTo>
                        <a:cubicBezTo>
                          <a:pt x="483451" y="0"/>
                          <a:pt x="314868" y="40203"/>
                          <a:pt x="188515" y="113346"/>
                        </a:cubicBezTo>
                        <a:cubicBezTo>
                          <a:pt x="67568" y="183279"/>
                          <a:pt x="0" y="274665"/>
                          <a:pt x="0" y="370105"/>
                        </a:cubicBezTo>
                        <a:cubicBezTo>
                          <a:pt x="0" y="370105"/>
                          <a:pt x="7095" y="235982"/>
                          <a:pt x="193752" y="12263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5" name="Forma Livre: Forma 484">
                    <a:extLst>
                      <a:ext uri="{FF2B5EF4-FFF2-40B4-BE49-F238E27FC236}">
                        <a16:creationId xmlns:a16="http://schemas.microsoft.com/office/drawing/2014/main" id="{48AECADF-94BD-7885-5164-7DDC545B7A43}"/>
                      </a:ext>
                    </a:extLst>
                  </p:cNvPr>
                  <p:cNvSpPr/>
                  <p:nvPr/>
                </p:nvSpPr>
                <p:spPr>
                  <a:xfrm>
                    <a:off x="9485649" y="6588121"/>
                    <a:ext cx="746498" cy="444424"/>
                  </a:xfrm>
                  <a:custGeom>
                    <a:avLst/>
                    <a:gdLst>
                      <a:gd name="connsiteX0" fmla="*/ 0 w 746498"/>
                      <a:gd name="connsiteY0" fmla="*/ 443248 h 444424"/>
                      <a:gd name="connsiteX1" fmla="*/ 543587 w 746498"/>
                      <a:gd name="connsiteY1" fmla="*/ 327200 h 444424"/>
                      <a:gd name="connsiteX2" fmla="*/ 742237 w 746498"/>
                      <a:gd name="connsiteY2" fmla="*/ 0 h 444424"/>
                      <a:gd name="connsiteX3" fmla="*/ 531762 w 746498"/>
                      <a:gd name="connsiteY3" fmla="*/ 320949 h 444424"/>
                      <a:gd name="connsiteX4" fmla="*/ 0 w 746498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498" h="444424">
                        <a:moveTo>
                          <a:pt x="0" y="443248"/>
                        </a:moveTo>
                        <a:cubicBezTo>
                          <a:pt x="194765" y="451863"/>
                          <a:pt x="394599" y="413180"/>
                          <a:pt x="543587" y="327200"/>
                        </a:cubicBezTo>
                        <a:cubicBezTo>
                          <a:pt x="698318" y="237841"/>
                          <a:pt x="764704" y="116556"/>
                          <a:pt x="742237" y="0"/>
                        </a:cubicBezTo>
                        <a:cubicBezTo>
                          <a:pt x="742237" y="0"/>
                          <a:pt x="771123" y="190036"/>
                          <a:pt x="531762" y="320949"/>
                        </a:cubicBezTo>
                        <a:cubicBezTo>
                          <a:pt x="292402" y="45186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6" name="Forma Livre: Forma 485">
                    <a:extLst>
                      <a:ext uri="{FF2B5EF4-FFF2-40B4-BE49-F238E27FC236}">
                        <a16:creationId xmlns:a16="http://schemas.microsoft.com/office/drawing/2014/main" id="{F2611921-2DF9-CC71-DC6C-B5E75AFD856F}"/>
                      </a:ext>
                    </a:extLst>
                  </p:cNvPr>
                  <p:cNvSpPr/>
                  <p:nvPr/>
                </p:nvSpPr>
                <p:spPr>
                  <a:xfrm>
                    <a:off x="8913177" y="6138497"/>
                    <a:ext cx="1385149" cy="800261"/>
                  </a:xfrm>
                  <a:custGeom>
                    <a:avLst/>
                    <a:gdLst>
                      <a:gd name="connsiteX0" fmla="*/ 1347818 w 1385149"/>
                      <a:gd name="connsiteY0" fmla="*/ 270231 h 800261"/>
                      <a:gd name="connsiteX1" fmla="*/ 1182276 w 1385149"/>
                      <a:gd name="connsiteY1" fmla="*/ 117189 h 800261"/>
                      <a:gd name="connsiteX2" fmla="*/ 202536 w 1385149"/>
                      <a:gd name="connsiteY2" fmla="*/ 117189 h 800261"/>
                      <a:gd name="connsiteX3" fmla="*/ 36994 w 1385149"/>
                      <a:gd name="connsiteY3" fmla="*/ 270231 h 800261"/>
                      <a:gd name="connsiteX4" fmla="*/ 0 w 1385149"/>
                      <a:gd name="connsiteY4" fmla="*/ 270231 h 800261"/>
                      <a:gd name="connsiteX5" fmla="*/ 0 w 1385149"/>
                      <a:gd name="connsiteY5" fmla="*/ 411786 h 800261"/>
                      <a:gd name="connsiteX6" fmla="*/ 0 w 1385149"/>
                      <a:gd name="connsiteY6" fmla="*/ 411786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786 h 800261"/>
                      <a:gd name="connsiteX10" fmla="*/ 1385149 w 1385149"/>
                      <a:gd name="connsiteY10" fmla="*/ 411786 h 800261"/>
                      <a:gd name="connsiteX11" fmla="*/ 1385149 w 1385149"/>
                      <a:gd name="connsiteY11" fmla="*/ 270231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7818" y="270231"/>
                        </a:moveTo>
                        <a:cubicBezTo>
                          <a:pt x="1306652" y="205872"/>
                          <a:pt x="1249658" y="153186"/>
                          <a:pt x="1182276" y="117189"/>
                        </a:cubicBezTo>
                        <a:cubicBezTo>
                          <a:pt x="912003" y="-39063"/>
                          <a:pt x="472809" y="-39063"/>
                          <a:pt x="202536" y="117189"/>
                        </a:cubicBezTo>
                        <a:cubicBezTo>
                          <a:pt x="135228" y="153287"/>
                          <a:pt x="78249" y="205957"/>
                          <a:pt x="36994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4899" y="510267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312514" y="607903"/>
                          <a:pt x="1380420" y="510267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7" name="Forma Livre: Forma 486">
                    <a:extLst>
                      <a:ext uri="{FF2B5EF4-FFF2-40B4-BE49-F238E27FC236}">
                        <a16:creationId xmlns:a16="http://schemas.microsoft.com/office/drawing/2014/main" id="{DB26F980-7039-1B8B-07EF-9BC1D3E6131A}"/>
                      </a:ext>
                    </a:extLst>
                  </p:cNvPr>
                  <p:cNvSpPr/>
                  <p:nvPr/>
                </p:nvSpPr>
                <p:spPr>
                  <a:xfrm>
                    <a:off x="8913177" y="6138497"/>
                    <a:ext cx="1385149" cy="800261"/>
                  </a:xfrm>
                  <a:custGeom>
                    <a:avLst/>
                    <a:gdLst>
                      <a:gd name="connsiteX0" fmla="*/ 1347818 w 1385149"/>
                      <a:gd name="connsiteY0" fmla="*/ 270231 h 800261"/>
                      <a:gd name="connsiteX1" fmla="*/ 1182276 w 1385149"/>
                      <a:gd name="connsiteY1" fmla="*/ 117189 h 800261"/>
                      <a:gd name="connsiteX2" fmla="*/ 202536 w 1385149"/>
                      <a:gd name="connsiteY2" fmla="*/ 117189 h 800261"/>
                      <a:gd name="connsiteX3" fmla="*/ 36994 w 1385149"/>
                      <a:gd name="connsiteY3" fmla="*/ 270231 h 800261"/>
                      <a:gd name="connsiteX4" fmla="*/ 0 w 1385149"/>
                      <a:gd name="connsiteY4" fmla="*/ 270231 h 800261"/>
                      <a:gd name="connsiteX5" fmla="*/ 0 w 1385149"/>
                      <a:gd name="connsiteY5" fmla="*/ 411786 h 800261"/>
                      <a:gd name="connsiteX6" fmla="*/ 0 w 1385149"/>
                      <a:gd name="connsiteY6" fmla="*/ 411786 h 800261"/>
                      <a:gd name="connsiteX7" fmla="*/ 202705 w 1385149"/>
                      <a:gd name="connsiteY7" fmla="*/ 683073 h 800261"/>
                      <a:gd name="connsiteX8" fmla="*/ 1182445 w 1385149"/>
                      <a:gd name="connsiteY8" fmla="*/ 683073 h 800261"/>
                      <a:gd name="connsiteX9" fmla="*/ 1385149 w 1385149"/>
                      <a:gd name="connsiteY9" fmla="*/ 411786 h 800261"/>
                      <a:gd name="connsiteX10" fmla="*/ 1385149 w 1385149"/>
                      <a:gd name="connsiteY10" fmla="*/ 411786 h 800261"/>
                      <a:gd name="connsiteX11" fmla="*/ 1385149 w 1385149"/>
                      <a:gd name="connsiteY11" fmla="*/ 270231 h 800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85149" h="800261">
                        <a:moveTo>
                          <a:pt x="1347818" y="270231"/>
                        </a:moveTo>
                        <a:cubicBezTo>
                          <a:pt x="1306652" y="205872"/>
                          <a:pt x="1249658" y="153186"/>
                          <a:pt x="1182276" y="117189"/>
                        </a:cubicBezTo>
                        <a:cubicBezTo>
                          <a:pt x="912003" y="-39063"/>
                          <a:pt x="472809" y="-39063"/>
                          <a:pt x="202536" y="117189"/>
                        </a:cubicBezTo>
                        <a:cubicBezTo>
                          <a:pt x="135228" y="153287"/>
                          <a:pt x="78249" y="205957"/>
                          <a:pt x="36994" y="270231"/>
                        </a:cubicBezTo>
                        <a:lnTo>
                          <a:pt x="0" y="270231"/>
                        </a:lnTo>
                        <a:lnTo>
                          <a:pt x="0" y="411786"/>
                        </a:lnTo>
                        <a:lnTo>
                          <a:pt x="0" y="411786"/>
                        </a:lnTo>
                        <a:cubicBezTo>
                          <a:pt x="4899" y="510267"/>
                          <a:pt x="72298" y="607903"/>
                          <a:pt x="202705" y="683073"/>
                        </a:cubicBezTo>
                        <a:cubicBezTo>
                          <a:pt x="472978" y="839324"/>
                          <a:pt x="912171" y="839324"/>
                          <a:pt x="1182445" y="683073"/>
                        </a:cubicBezTo>
                        <a:cubicBezTo>
                          <a:pt x="1312514" y="607903"/>
                          <a:pt x="1380420" y="510267"/>
                          <a:pt x="1385149" y="411786"/>
                        </a:cubicBezTo>
                        <a:lnTo>
                          <a:pt x="1385149" y="411786"/>
                        </a:lnTo>
                        <a:lnTo>
                          <a:pt x="1385149" y="270231"/>
                        </a:lnTo>
                        <a:close/>
                      </a:path>
                    </a:pathLst>
                  </a:custGeom>
                  <a:solidFill>
                    <a:srgbClr val="DEA900">
                      <a:alpha val="99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8" name="Forma Livre: Forma 487">
                    <a:extLst>
                      <a:ext uri="{FF2B5EF4-FFF2-40B4-BE49-F238E27FC236}">
                        <a16:creationId xmlns:a16="http://schemas.microsoft.com/office/drawing/2014/main" id="{F6E09577-0CB8-A224-3FC5-4FFEFDAA9FEB}"/>
                      </a:ext>
                    </a:extLst>
                  </p:cNvPr>
                  <p:cNvSpPr/>
                  <p:nvPr/>
                </p:nvSpPr>
                <p:spPr>
                  <a:xfrm>
                    <a:off x="8913177" y="6138455"/>
                    <a:ext cx="692912" cy="800176"/>
                  </a:xfrm>
                  <a:custGeom>
                    <a:avLst/>
                    <a:gdLst>
                      <a:gd name="connsiteX0" fmla="*/ 692913 w 692912"/>
                      <a:gd name="connsiteY0" fmla="*/ 0 h 800176"/>
                      <a:gd name="connsiteX1" fmla="*/ 203043 w 692912"/>
                      <a:gd name="connsiteY1" fmla="*/ 117231 h 800176"/>
                      <a:gd name="connsiteX2" fmla="*/ 37500 w 692912"/>
                      <a:gd name="connsiteY2" fmla="*/ 270273 h 800176"/>
                      <a:gd name="connsiteX3" fmla="*/ 0 w 692912"/>
                      <a:gd name="connsiteY3" fmla="*/ 270273 h 800176"/>
                      <a:gd name="connsiteX4" fmla="*/ 0 w 692912"/>
                      <a:gd name="connsiteY4" fmla="*/ 411829 h 800176"/>
                      <a:gd name="connsiteX5" fmla="*/ 0 w 692912"/>
                      <a:gd name="connsiteY5" fmla="*/ 411829 h 800176"/>
                      <a:gd name="connsiteX6" fmla="*/ 202705 w 692912"/>
                      <a:gd name="connsiteY6" fmla="*/ 683115 h 800176"/>
                      <a:gd name="connsiteX7" fmla="*/ 692575 w 692912"/>
                      <a:gd name="connsiteY7" fmla="*/ 800177 h 800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2912" h="800176">
                        <a:moveTo>
                          <a:pt x="692913" y="0"/>
                        </a:moveTo>
                        <a:cubicBezTo>
                          <a:pt x="515546" y="0"/>
                          <a:pt x="338179" y="39021"/>
                          <a:pt x="203043" y="117231"/>
                        </a:cubicBezTo>
                        <a:cubicBezTo>
                          <a:pt x="135735" y="153329"/>
                          <a:pt x="78756" y="205999"/>
                          <a:pt x="37500" y="270273"/>
                        </a:cubicBezTo>
                        <a:lnTo>
                          <a:pt x="0" y="270273"/>
                        </a:lnTo>
                        <a:lnTo>
                          <a:pt x="0" y="411829"/>
                        </a:lnTo>
                        <a:lnTo>
                          <a:pt x="0" y="411829"/>
                        </a:lnTo>
                        <a:cubicBezTo>
                          <a:pt x="4899" y="510309"/>
                          <a:pt x="72298" y="607946"/>
                          <a:pt x="202705" y="683115"/>
                        </a:cubicBezTo>
                        <a:cubicBezTo>
                          <a:pt x="337841" y="761156"/>
                          <a:pt x="515377" y="800177"/>
                          <a:pt x="692575" y="800177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8000"/>
                    </a:scheme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89" name="Forma Livre: Forma 488">
                    <a:extLst>
                      <a:ext uri="{FF2B5EF4-FFF2-40B4-BE49-F238E27FC236}">
                        <a16:creationId xmlns:a16="http://schemas.microsoft.com/office/drawing/2014/main" id="{A065100E-5404-DE7A-3D18-9944CEAE8E2A}"/>
                      </a:ext>
                    </a:extLst>
                  </p:cNvPr>
                  <p:cNvSpPr/>
                  <p:nvPr/>
                </p:nvSpPr>
                <p:spPr>
                  <a:xfrm>
                    <a:off x="8913177" y="6203489"/>
                    <a:ext cx="314530" cy="670276"/>
                  </a:xfrm>
                  <a:custGeom>
                    <a:avLst/>
                    <a:gdLst>
                      <a:gd name="connsiteX0" fmla="*/ 314530 w 314530"/>
                      <a:gd name="connsiteY0" fmla="*/ 0 h 670276"/>
                      <a:gd name="connsiteX1" fmla="*/ 202874 w 314530"/>
                      <a:gd name="connsiteY1" fmla="*/ 52196 h 670276"/>
                      <a:gd name="connsiteX2" fmla="*/ 37331 w 314530"/>
                      <a:gd name="connsiteY2" fmla="*/ 205238 h 670276"/>
                      <a:gd name="connsiteX3" fmla="*/ 0 w 314530"/>
                      <a:gd name="connsiteY3" fmla="*/ 205238 h 670276"/>
                      <a:gd name="connsiteX4" fmla="*/ 0 w 314530"/>
                      <a:gd name="connsiteY4" fmla="*/ 346794 h 670276"/>
                      <a:gd name="connsiteX5" fmla="*/ 0 w 314530"/>
                      <a:gd name="connsiteY5" fmla="*/ 346794 h 670276"/>
                      <a:gd name="connsiteX6" fmla="*/ 202705 w 314530"/>
                      <a:gd name="connsiteY6" fmla="*/ 618081 h 670276"/>
                      <a:gd name="connsiteX7" fmla="*/ 314361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314530" y="0"/>
                        </a:moveTo>
                        <a:cubicBezTo>
                          <a:pt x="275961" y="14341"/>
                          <a:pt x="238619" y="31808"/>
                          <a:pt x="202874" y="52196"/>
                        </a:cubicBezTo>
                        <a:cubicBezTo>
                          <a:pt x="135566" y="88295"/>
                          <a:pt x="78587" y="140964"/>
                          <a:pt x="37331" y="205238"/>
                        </a:cubicBezTo>
                        <a:lnTo>
                          <a:pt x="0" y="205238"/>
                        </a:lnTo>
                        <a:lnTo>
                          <a:pt x="0" y="346794"/>
                        </a:lnTo>
                        <a:lnTo>
                          <a:pt x="0" y="346794"/>
                        </a:lnTo>
                        <a:cubicBezTo>
                          <a:pt x="4899" y="445275"/>
                          <a:pt x="72298" y="542911"/>
                          <a:pt x="202705" y="618081"/>
                        </a:cubicBezTo>
                        <a:cubicBezTo>
                          <a:pt x="238450" y="638469"/>
                          <a:pt x="275792" y="655936"/>
                          <a:pt x="314361" y="670277"/>
                        </a:cubicBezTo>
                        <a:close/>
                      </a:path>
                    </a:pathLst>
                  </a:custGeom>
                  <a:solidFill>
                    <a:schemeClr val="tx1">
                      <a:alpha val="26000"/>
                    </a:scheme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0" name="Forma Livre: Forma 489">
                    <a:extLst>
                      <a:ext uri="{FF2B5EF4-FFF2-40B4-BE49-F238E27FC236}">
                        <a16:creationId xmlns:a16="http://schemas.microsoft.com/office/drawing/2014/main" id="{D1E3DE4C-F022-A12F-E17D-53FE6BD92870}"/>
                      </a:ext>
                    </a:extLst>
                  </p:cNvPr>
                  <p:cNvSpPr/>
                  <p:nvPr/>
                </p:nvSpPr>
                <p:spPr>
                  <a:xfrm>
                    <a:off x="9984640" y="6203489"/>
                    <a:ext cx="314530" cy="670276"/>
                  </a:xfrm>
                  <a:custGeom>
                    <a:avLst/>
                    <a:gdLst>
                      <a:gd name="connsiteX0" fmla="*/ 0 w 314530"/>
                      <a:gd name="connsiteY0" fmla="*/ 0 h 670276"/>
                      <a:gd name="connsiteX1" fmla="*/ 111488 w 314530"/>
                      <a:gd name="connsiteY1" fmla="*/ 52196 h 670276"/>
                      <a:gd name="connsiteX2" fmla="*/ 277030 w 314530"/>
                      <a:gd name="connsiteY2" fmla="*/ 205238 h 670276"/>
                      <a:gd name="connsiteX3" fmla="*/ 314530 w 314530"/>
                      <a:gd name="connsiteY3" fmla="*/ 205238 h 670276"/>
                      <a:gd name="connsiteX4" fmla="*/ 314530 w 314530"/>
                      <a:gd name="connsiteY4" fmla="*/ 346794 h 670276"/>
                      <a:gd name="connsiteX5" fmla="*/ 314530 w 314530"/>
                      <a:gd name="connsiteY5" fmla="*/ 346794 h 670276"/>
                      <a:gd name="connsiteX6" fmla="*/ 111826 w 314530"/>
                      <a:gd name="connsiteY6" fmla="*/ 618081 h 670276"/>
                      <a:gd name="connsiteX7" fmla="*/ 338 w 314530"/>
                      <a:gd name="connsiteY7" fmla="*/ 670277 h 670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530" h="670276">
                        <a:moveTo>
                          <a:pt x="0" y="0"/>
                        </a:moveTo>
                        <a:cubicBezTo>
                          <a:pt x="38500" y="14392"/>
                          <a:pt x="75778" y="31842"/>
                          <a:pt x="111488" y="52196"/>
                        </a:cubicBezTo>
                        <a:cubicBezTo>
                          <a:pt x="178870" y="88194"/>
                          <a:pt x="235864" y="140880"/>
                          <a:pt x="277030" y="205238"/>
                        </a:cubicBezTo>
                        <a:lnTo>
                          <a:pt x="314530" y="205238"/>
                        </a:lnTo>
                        <a:lnTo>
                          <a:pt x="314530" y="346794"/>
                        </a:lnTo>
                        <a:lnTo>
                          <a:pt x="314530" y="346794"/>
                        </a:lnTo>
                        <a:cubicBezTo>
                          <a:pt x="309463" y="445275"/>
                          <a:pt x="241557" y="542911"/>
                          <a:pt x="111826" y="618081"/>
                        </a:cubicBezTo>
                        <a:cubicBezTo>
                          <a:pt x="76116" y="638436"/>
                          <a:pt x="38838" y="655885"/>
                          <a:pt x="338" y="670277"/>
                        </a:cubicBezTo>
                        <a:close/>
                      </a:path>
                    </a:pathLst>
                  </a:custGeom>
                  <a:solidFill>
                    <a:srgbClr val="924D20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1" name="Forma Livre: Forma 490">
                    <a:extLst>
                      <a:ext uri="{FF2B5EF4-FFF2-40B4-BE49-F238E27FC236}">
                        <a16:creationId xmlns:a16="http://schemas.microsoft.com/office/drawing/2014/main" id="{EA913822-46AB-F48C-9837-26BA3E86A0E6}"/>
                      </a:ext>
                    </a:extLst>
                  </p:cNvPr>
                  <p:cNvSpPr/>
                  <p:nvPr/>
                </p:nvSpPr>
                <p:spPr>
                  <a:xfrm>
                    <a:off x="8913684" y="6008766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1" y="839155"/>
                          <a:pt x="1182445" y="682904"/>
                        </a:cubicBezTo>
                        <a:cubicBezTo>
                          <a:pt x="1452718" y="526652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2" name="Forma Livre: Forma 491">
                    <a:extLst>
                      <a:ext uri="{FF2B5EF4-FFF2-40B4-BE49-F238E27FC236}">
                        <a16:creationId xmlns:a16="http://schemas.microsoft.com/office/drawing/2014/main" id="{81A75139-C846-46F5-711F-9DD8AC732352}"/>
                      </a:ext>
                    </a:extLst>
                  </p:cNvPr>
                  <p:cNvSpPr/>
                  <p:nvPr/>
                </p:nvSpPr>
                <p:spPr>
                  <a:xfrm>
                    <a:off x="8913684" y="6008766"/>
                    <a:ext cx="1385275" cy="800092"/>
                  </a:xfrm>
                  <a:custGeom>
                    <a:avLst/>
                    <a:gdLst>
                      <a:gd name="connsiteX0" fmla="*/ 1182445 w 1385275"/>
                      <a:gd name="connsiteY0" fmla="*/ 117189 h 800092"/>
                      <a:gd name="connsiteX1" fmla="*/ 202705 w 1385275"/>
                      <a:gd name="connsiteY1" fmla="*/ 117189 h 800092"/>
                      <a:gd name="connsiteX2" fmla="*/ 202705 w 1385275"/>
                      <a:gd name="connsiteY2" fmla="*/ 682904 h 800092"/>
                      <a:gd name="connsiteX3" fmla="*/ 1182445 w 1385275"/>
                      <a:gd name="connsiteY3" fmla="*/ 682904 h 800092"/>
                      <a:gd name="connsiteX4" fmla="*/ 1182445 w 1385275"/>
                      <a:gd name="connsiteY4" fmla="*/ 117189 h 800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275" h="800092">
                        <a:moveTo>
                          <a:pt x="1182445" y="117189"/>
                        </a:moveTo>
                        <a:cubicBezTo>
                          <a:pt x="912171" y="-39063"/>
                          <a:pt x="472978" y="-39063"/>
                          <a:pt x="202705" y="117189"/>
                        </a:cubicBezTo>
                        <a:cubicBezTo>
                          <a:pt x="-67568" y="273440"/>
                          <a:pt x="-67568" y="526652"/>
                          <a:pt x="202705" y="682904"/>
                        </a:cubicBezTo>
                        <a:cubicBezTo>
                          <a:pt x="472978" y="839155"/>
                          <a:pt x="912171" y="839155"/>
                          <a:pt x="1182445" y="682904"/>
                        </a:cubicBezTo>
                        <a:cubicBezTo>
                          <a:pt x="1452718" y="526652"/>
                          <a:pt x="1453055" y="273440"/>
                          <a:pt x="1182445" y="11718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3" name="Forma Livre: Forma 492">
                    <a:extLst>
                      <a:ext uri="{FF2B5EF4-FFF2-40B4-BE49-F238E27FC236}">
                        <a16:creationId xmlns:a16="http://schemas.microsoft.com/office/drawing/2014/main" id="{0D575867-FD16-F053-A31A-955454699232}"/>
                      </a:ext>
                    </a:extLst>
                  </p:cNvPr>
                  <p:cNvSpPr/>
                  <p:nvPr/>
                </p:nvSpPr>
                <p:spPr>
                  <a:xfrm>
                    <a:off x="9146118" y="6161935"/>
                    <a:ext cx="919435" cy="493754"/>
                  </a:xfrm>
                  <a:custGeom>
                    <a:avLst/>
                    <a:gdLst>
                      <a:gd name="connsiteX0" fmla="*/ 779062 w 919435"/>
                      <a:gd name="connsiteY0" fmla="*/ 67568 h 493754"/>
                      <a:gd name="connsiteX1" fmla="*/ 459971 w 919435"/>
                      <a:gd name="connsiteY1" fmla="*/ 0 h 493754"/>
                      <a:gd name="connsiteX2" fmla="*/ 140880 w 919435"/>
                      <a:gd name="connsiteY2" fmla="*/ 67568 h 493754"/>
                      <a:gd name="connsiteX3" fmla="*/ 0 w 919435"/>
                      <a:gd name="connsiteY3" fmla="*/ 246962 h 493754"/>
                      <a:gd name="connsiteX4" fmla="*/ 140711 w 919435"/>
                      <a:gd name="connsiteY4" fmla="*/ 426186 h 493754"/>
                      <a:gd name="connsiteX5" fmla="*/ 459802 w 919435"/>
                      <a:gd name="connsiteY5" fmla="*/ 493755 h 493754"/>
                      <a:gd name="connsiteX6" fmla="*/ 778893 w 919435"/>
                      <a:gd name="connsiteY6" fmla="*/ 426186 h 493754"/>
                      <a:gd name="connsiteX7" fmla="*/ 919435 w 919435"/>
                      <a:gd name="connsiteY7" fmla="*/ 246962 h 493754"/>
                      <a:gd name="connsiteX8" fmla="*/ 779062 w 919435"/>
                      <a:gd name="connsiteY8" fmla="*/ 67568 h 49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4">
                        <a:moveTo>
                          <a:pt x="779062" y="67568"/>
                        </a:moveTo>
                        <a:cubicBezTo>
                          <a:pt x="693419" y="23649"/>
                          <a:pt x="580073" y="0"/>
                          <a:pt x="459971" y="0"/>
                        </a:cubicBezTo>
                        <a:cubicBezTo>
                          <a:pt x="339868" y="0"/>
                          <a:pt x="226523" y="24156"/>
                          <a:pt x="140880" y="67568"/>
                        </a:cubicBezTo>
                        <a:cubicBezTo>
                          <a:pt x="50676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733"/>
                          <a:pt x="140711" y="426186"/>
                        </a:cubicBezTo>
                        <a:cubicBezTo>
                          <a:pt x="226354" y="470275"/>
                          <a:pt x="339699" y="493755"/>
                          <a:pt x="459802" y="493755"/>
                        </a:cubicBezTo>
                        <a:cubicBezTo>
                          <a:pt x="579905" y="493755"/>
                          <a:pt x="693250" y="469599"/>
                          <a:pt x="778893" y="426186"/>
                        </a:cubicBezTo>
                        <a:cubicBezTo>
                          <a:pt x="869604" y="379733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9772" y="114021"/>
                          <a:pt x="779062" y="6756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4" name="Forma Livre: Forma 493">
                    <a:extLst>
                      <a:ext uri="{FF2B5EF4-FFF2-40B4-BE49-F238E27FC236}">
                        <a16:creationId xmlns:a16="http://schemas.microsoft.com/office/drawing/2014/main" id="{156A0785-881C-C312-5602-5B7F1A4D8234}"/>
                      </a:ext>
                    </a:extLst>
                  </p:cNvPr>
                  <p:cNvSpPr/>
                  <p:nvPr/>
                </p:nvSpPr>
                <p:spPr>
                  <a:xfrm>
                    <a:off x="9146118" y="6161935"/>
                    <a:ext cx="919435" cy="493754"/>
                  </a:xfrm>
                  <a:custGeom>
                    <a:avLst/>
                    <a:gdLst>
                      <a:gd name="connsiteX0" fmla="*/ 779062 w 919435"/>
                      <a:gd name="connsiteY0" fmla="*/ 67568 h 493754"/>
                      <a:gd name="connsiteX1" fmla="*/ 459971 w 919435"/>
                      <a:gd name="connsiteY1" fmla="*/ 0 h 493754"/>
                      <a:gd name="connsiteX2" fmla="*/ 140880 w 919435"/>
                      <a:gd name="connsiteY2" fmla="*/ 67568 h 493754"/>
                      <a:gd name="connsiteX3" fmla="*/ 0 w 919435"/>
                      <a:gd name="connsiteY3" fmla="*/ 246962 h 493754"/>
                      <a:gd name="connsiteX4" fmla="*/ 140711 w 919435"/>
                      <a:gd name="connsiteY4" fmla="*/ 426186 h 493754"/>
                      <a:gd name="connsiteX5" fmla="*/ 459802 w 919435"/>
                      <a:gd name="connsiteY5" fmla="*/ 493755 h 493754"/>
                      <a:gd name="connsiteX6" fmla="*/ 778893 w 919435"/>
                      <a:gd name="connsiteY6" fmla="*/ 426186 h 493754"/>
                      <a:gd name="connsiteX7" fmla="*/ 919435 w 919435"/>
                      <a:gd name="connsiteY7" fmla="*/ 246962 h 493754"/>
                      <a:gd name="connsiteX8" fmla="*/ 779062 w 919435"/>
                      <a:gd name="connsiteY8" fmla="*/ 67568 h 493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19435" h="493754">
                        <a:moveTo>
                          <a:pt x="779062" y="67568"/>
                        </a:moveTo>
                        <a:cubicBezTo>
                          <a:pt x="693419" y="23649"/>
                          <a:pt x="580073" y="0"/>
                          <a:pt x="459971" y="0"/>
                        </a:cubicBezTo>
                        <a:cubicBezTo>
                          <a:pt x="339868" y="0"/>
                          <a:pt x="226523" y="24156"/>
                          <a:pt x="140880" y="67568"/>
                        </a:cubicBezTo>
                        <a:cubicBezTo>
                          <a:pt x="50676" y="114021"/>
                          <a:pt x="0" y="177873"/>
                          <a:pt x="0" y="246962"/>
                        </a:cubicBezTo>
                        <a:cubicBezTo>
                          <a:pt x="0" y="316050"/>
                          <a:pt x="50676" y="379733"/>
                          <a:pt x="140711" y="426186"/>
                        </a:cubicBezTo>
                        <a:cubicBezTo>
                          <a:pt x="226354" y="470275"/>
                          <a:pt x="339699" y="493755"/>
                          <a:pt x="459802" y="493755"/>
                        </a:cubicBezTo>
                        <a:cubicBezTo>
                          <a:pt x="579905" y="493755"/>
                          <a:pt x="693250" y="469599"/>
                          <a:pt x="778893" y="426186"/>
                        </a:cubicBezTo>
                        <a:cubicBezTo>
                          <a:pt x="869604" y="379733"/>
                          <a:pt x="919435" y="316050"/>
                          <a:pt x="919435" y="246962"/>
                        </a:cubicBezTo>
                        <a:cubicBezTo>
                          <a:pt x="919435" y="177873"/>
                          <a:pt x="869772" y="114021"/>
                          <a:pt x="779062" y="6756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5" name="Forma Livre: Forma 494">
                    <a:extLst>
                      <a:ext uri="{FF2B5EF4-FFF2-40B4-BE49-F238E27FC236}">
                        <a16:creationId xmlns:a16="http://schemas.microsoft.com/office/drawing/2014/main" id="{2E425F58-F650-2048-7790-7626DF0CEBDB}"/>
                      </a:ext>
                    </a:extLst>
                  </p:cNvPr>
                  <p:cNvSpPr/>
                  <p:nvPr/>
                </p:nvSpPr>
                <p:spPr>
                  <a:xfrm>
                    <a:off x="8943414" y="6038792"/>
                    <a:ext cx="1325520" cy="740041"/>
                  </a:xfrm>
                  <a:custGeom>
                    <a:avLst/>
                    <a:gdLst>
                      <a:gd name="connsiteX0" fmla="*/ 1137681 w 1325520"/>
                      <a:gd name="connsiteY0" fmla="*/ 113346 h 740041"/>
                      <a:gd name="connsiteX1" fmla="*/ 662676 w 1325520"/>
                      <a:gd name="connsiteY1" fmla="*/ 0 h 740041"/>
                      <a:gd name="connsiteX2" fmla="*/ 187840 w 1325520"/>
                      <a:gd name="connsiteY2" fmla="*/ 113346 h 740041"/>
                      <a:gd name="connsiteX3" fmla="*/ 0 w 1325520"/>
                      <a:gd name="connsiteY3" fmla="*/ 370105 h 740041"/>
                      <a:gd name="connsiteX4" fmla="*/ 187840 w 1325520"/>
                      <a:gd name="connsiteY4" fmla="*/ 626864 h 740041"/>
                      <a:gd name="connsiteX5" fmla="*/ 662676 w 1325520"/>
                      <a:gd name="connsiteY5" fmla="*/ 740041 h 740041"/>
                      <a:gd name="connsiteX6" fmla="*/ 1137681 w 1325520"/>
                      <a:gd name="connsiteY6" fmla="*/ 626864 h 740041"/>
                      <a:gd name="connsiteX7" fmla="*/ 1325520 w 1325520"/>
                      <a:gd name="connsiteY7" fmla="*/ 370105 h 740041"/>
                      <a:gd name="connsiteX8" fmla="*/ 1137681 w 1325520"/>
                      <a:gd name="connsiteY8" fmla="*/ 113346 h 740041"/>
                      <a:gd name="connsiteX9" fmla="*/ 981767 w 1325520"/>
                      <a:gd name="connsiteY9" fmla="*/ 548992 h 740041"/>
                      <a:gd name="connsiteX10" fmla="*/ 662676 w 1325520"/>
                      <a:gd name="connsiteY10" fmla="*/ 616560 h 740041"/>
                      <a:gd name="connsiteX11" fmla="*/ 343585 w 1325520"/>
                      <a:gd name="connsiteY11" fmla="*/ 548992 h 740041"/>
                      <a:gd name="connsiteX12" fmla="*/ 202705 w 1325520"/>
                      <a:gd name="connsiteY12" fmla="*/ 370105 h 740041"/>
                      <a:gd name="connsiteX13" fmla="*/ 343416 w 1325520"/>
                      <a:gd name="connsiteY13" fmla="*/ 190712 h 740041"/>
                      <a:gd name="connsiteX14" fmla="*/ 662507 w 1325520"/>
                      <a:gd name="connsiteY14" fmla="*/ 123143 h 740041"/>
                      <a:gd name="connsiteX15" fmla="*/ 981598 w 1325520"/>
                      <a:gd name="connsiteY15" fmla="*/ 190712 h 740041"/>
                      <a:gd name="connsiteX16" fmla="*/ 1122140 w 1325520"/>
                      <a:gd name="connsiteY16" fmla="*/ 370105 h 740041"/>
                      <a:gd name="connsiteX17" fmla="*/ 981767 w 1325520"/>
                      <a:gd name="connsiteY17" fmla="*/ 548992 h 740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40041">
                        <a:moveTo>
                          <a:pt x="1137681" y="113346"/>
                        </a:moveTo>
                        <a:cubicBezTo>
                          <a:pt x="1011328" y="40372"/>
                          <a:pt x="8425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6555" y="556931"/>
                          <a:pt x="187840" y="626864"/>
                        </a:cubicBezTo>
                        <a:cubicBezTo>
                          <a:pt x="314192" y="699670"/>
                          <a:pt x="482775" y="740041"/>
                          <a:pt x="662676" y="740041"/>
                        </a:cubicBezTo>
                        <a:cubicBezTo>
                          <a:pt x="842576" y="740041"/>
                          <a:pt x="1011328" y="699670"/>
                          <a:pt x="1137681" y="626864"/>
                        </a:cubicBezTo>
                        <a:cubicBezTo>
                          <a:pt x="1258797" y="556931"/>
                          <a:pt x="1325520" y="465714"/>
                          <a:pt x="1325520" y="370105"/>
                        </a:cubicBezTo>
                        <a:cubicBezTo>
                          <a:pt x="1325520" y="274496"/>
                          <a:pt x="1258797" y="183279"/>
                          <a:pt x="1137681" y="113346"/>
                        </a:cubicBezTo>
                        <a:close/>
                        <a:moveTo>
                          <a:pt x="981767" y="548992"/>
                        </a:moveTo>
                        <a:cubicBezTo>
                          <a:pt x="896124" y="593080"/>
                          <a:pt x="782778" y="616560"/>
                          <a:pt x="662676" y="616560"/>
                        </a:cubicBezTo>
                        <a:cubicBezTo>
                          <a:pt x="542573" y="616560"/>
                          <a:pt x="429227" y="592405"/>
                          <a:pt x="343585" y="548992"/>
                        </a:cubicBezTo>
                        <a:cubicBezTo>
                          <a:pt x="253381" y="502877"/>
                          <a:pt x="202705" y="439194"/>
                          <a:pt x="202705" y="370105"/>
                        </a:cubicBezTo>
                        <a:cubicBezTo>
                          <a:pt x="202705" y="301017"/>
                          <a:pt x="253381" y="237165"/>
                          <a:pt x="343416" y="190712"/>
                        </a:cubicBezTo>
                        <a:cubicBezTo>
                          <a:pt x="429058" y="146792"/>
                          <a:pt x="542404" y="123143"/>
                          <a:pt x="662507" y="123143"/>
                        </a:cubicBezTo>
                        <a:cubicBezTo>
                          <a:pt x="782609" y="123143"/>
                          <a:pt x="895955" y="147299"/>
                          <a:pt x="981598" y="190712"/>
                        </a:cubicBezTo>
                        <a:cubicBezTo>
                          <a:pt x="1072308" y="237165"/>
                          <a:pt x="1122140" y="301017"/>
                          <a:pt x="1122140" y="370105"/>
                        </a:cubicBezTo>
                        <a:cubicBezTo>
                          <a:pt x="1122140" y="439194"/>
                          <a:pt x="1072477" y="502877"/>
                          <a:pt x="981767" y="548992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6" name="Forma Livre: Forma 495">
                    <a:extLst>
                      <a:ext uri="{FF2B5EF4-FFF2-40B4-BE49-F238E27FC236}">
                        <a16:creationId xmlns:a16="http://schemas.microsoft.com/office/drawing/2014/main" id="{649EB1C1-5289-136B-2D32-6510F41EF10B}"/>
                      </a:ext>
                    </a:extLst>
                  </p:cNvPr>
                  <p:cNvSpPr/>
                  <p:nvPr/>
                </p:nvSpPr>
                <p:spPr>
                  <a:xfrm>
                    <a:off x="8943414" y="6038792"/>
                    <a:ext cx="1325520" cy="740041"/>
                  </a:xfrm>
                  <a:custGeom>
                    <a:avLst/>
                    <a:gdLst>
                      <a:gd name="connsiteX0" fmla="*/ 1137681 w 1325520"/>
                      <a:gd name="connsiteY0" fmla="*/ 113346 h 740041"/>
                      <a:gd name="connsiteX1" fmla="*/ 662676 w 1325520"/>
                      <a:gd name="connsiteY1" fmla="*/ 0 h 740041"/>
                      <a:gd name="connsiteX2" fmla="*/ 187840 w 1325520"/>
                      <a:gd name="connsiteY2" fmla="*/ 113346 h 740041"/>
                      <a:gd name="connsiteX3" fmla="*/ 0 w 1325520"/>
                      <a:gd name="connsiteY3" fmla="*/ 370105 h 740041"/>
                      <a:gd name="connsiteX4" fmla="*/ 187840 w 1325520"/>
                      <a:gd name="connsiteY4" fmla="*/ 626864 h 740041"/>
                      <a:gd name="connsiteX5" fmla="*/ 662676 w 1325520"/>
                      <a:gd name="connsiteY5" fmla="*/ 740041 h 740041"/>
                      <a:gd name="connsiteX6" fmla="*/ 1137681 w 1325520"/>
                      <a:gd name="connsiteY6" fmla="*/ 626864 h 740041"/>
                      <a:gd name="connsiteX7" fmla="*/ 1325520 w 1325520"/>
                      <a:gd name="connsiteY7" fmla="*/ 370105 h 740041"/>
                      <a:gd name="connsiteX8" fmla="*/ 1137681 w 1325520"/>
                      <a:gd name="connsiteY8" fmla="*/ 113346 h 740041"/>
                      <a:gd name="connsiteX9" fmla="*/ 981767 w 1325520"/>
                      <a:gd name="connsiteY9" fmla="*/ 548992 h 740041"/>
                      <a:gd name="connsiteX10" fmla="*/ 662676 w 1325520"/>
                      <a:gd name="connsiteY10" fmla="*/ 616560 h 740041"/>
                      <a:gd name="connsiteX11" fmla="*/ 343585 w 1325520"/>
                      <a:gd name="connsiteY11" fmla="*/ 548992 h 740041"/>
                      <a:gd name="connsiteX12" fmla="*/ 202705 w 1325520"/>
                      <a:gd name="connsiteY12" fmla="*/ 370105 h 740041"/>
                      <a:gd name="connsiteX13" fmla="*/ 343416 w 1325520"/>
                      <a:gd name="connsiteY13" fmla="*/ 190712 h 740041"/>
                      <a:gd name="connsiteX14" fmla="*/ 662507 w 1325520"/>
                      <a:gd name="connsiteY14" fmla="*/ 123143 h 740041"/>
                      <a:gd name="connsiteX15" fmla="*/ 981598 w 1325520"/>
                      <a:gd name="connsiteY15" fmla="*/ 190712 h 740041"/>
                      <a:gd name="connsiteX16" fmla="*/ 1122140 w 1325520"/>
                      <a:gd name="connsiteY16" fmla="*/ 370105 h 740041"/>
                      <a:gd name="connsiteX17" fmla="*/ 981767 w 1325520"/>
                      <a:gd name="connsiteY17" fmla="*/ 548992 h 740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520" h="740041">
                        <a:moveTo>
                          <a:pt x="1137681" y="113346"/>
                        </a:moveTo>
                        <a:cubicBezTo>
                          <a:pt x="1011328" y="40372"/>
                          <a:pt x="8425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465883"/>
                          <a:pt x="66555" y="556931"/>
                          <a:pt x="187840" y="626864"/>
                        </a:cubicBezTo>
                        <a:cubicBezTo>
                          <a:pt x="314192" y="699670"/>
                          <a:pt x="482775" y="740041"/>
                          <a:pt x="662676" y="740041"/>
                        </a:cubicBezTo>
                        <a:cubicBezTo>
                          <a:pt x="842576" y="740041"/>
                          <a:pt x="1011328" y="699670"/>
                          <a:pt x="1137681" y="626864"/>
                        </a:cubicBezTo>
                        <a:cubicBezTo>
                          <a:pt x="1258797" y="556931"/>
                          <a:pt x="1325520" y="465714"/>
                          <a:pt x="1325520" y="370105"/>
                        </a:cubicBezTo>
                        <a:cubicBezTo>
                          <a:pt x="1325520" y="274496"/>
                          <a:pt x="1258797" y="183279"/>
                          <a:pt x="1137681" y="113346"/>
                        </a:cubicBezTo>
                        <a:close/>
                        <a:moveTo>
                          <a:pt x="981767" y="548992"/>
                        </a:moveTo>
                        <a:cubicBezTo>
                          <a:pt x="896124" y="593080"/>
                          <a:pt x="782778" y="616560"/>
                          <a:pt x="662676" y="616560"/>
                        </a:cubicBezTo>
                        <a:cubicBezTo>
                          <a:pt x="542573" y="616560"/>
                          <a:pt x="429227" y="592405"/>
                          <a:pt x="343585" y="548992"/>
                        </a:cubicBezTo>
                        <a:cubicBezTo>
                          <a:pt x="253381" y="502877"/>
                          <a:pt x="202705" y="439194"/>
                          <a:pt x="202705" y="370105"/>
                        </a:cubicBezTo>
                        <a:cubicBezTo>
                          <a:pt x="202705" y="301017"/>
                          <a:pt x="253381" y="237165"/>
                          <a:pt x="343416" y="190712"/>
                        </a:cubicBezTo>
                        <a:cubicBezTo>
                          <a:pt x="429058" y="146792"/>
                          <a:pt x="542404" y="123143"/>
                          <a:pt x="662507" y="123143"/>
                        </a:cubicBezTo>
                        <a:cubicBezTo>
                          <a:pt x="782609" y="123143"/>
                          <a:pt x="895955" y="147299"/>
                          <a:pt x="981598" y="190712"/>
                        </a:cubicBezTo>
                        <a:cubicBezTo>
                          <a:pt x="1072308" y="237165"/>
                          <a:pt x="1122140" y="301017"/>
                          <a:pt x="1122140" y="370105"/>
                        </a:cubicBezTo>
                        <a:cubicBezTo>
                          <a:pt x="1122140" y="439194"/>
                          <a:pt x="1072477" y="502877"/>
                          <a:pt x="981767" y="548992"/>
                        </a:cubicBezTo>
                        <a:close/>
                      </a:path>
                    </a:pathLst>
                  </a:custGeom>
                  <a:solidFill>
                    <a:srgbClr val="FFFF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7" name="Forma Livre: Forma 496">
                    <a:extLst>
                      <a:ext uri="{FF2B5EF4-FFF2-40B4-BE49-F238E27FC236}">
                        <a16:creationId xmlns:a16="http://schemas.microsoft.com/office/drawing/2014/main" id="{480EA9A1-5954-AC2A-F98A-D15B893EED0B}"/>
                      </a:ext>
                    </a:extLst>
                  </p:cNvPr>
                  <p:cNvSpPr/>
                  <p:nvPr/>
                </p:nvSpPr>
                <p:spPr>
                  <a:xfrm>
                    <a:off x="9170570" y="6185034"/>
                    <a:ext cx="871377" cy="447134"/>
                  </a:xfrm>
                  <a:custGeom>
                    <a:avLst/>
                    <a:gdLst>
                      <a:gd name="connsiteX0" fmla="*/ 743800 w 871377"/>
                      <a:gd name="connsiteY0" fmla="*/ 381972 h 447134"/>
                      <a:gd name="connsiteX1" fmla="*/ 743800 w 871377"/>
                      <a:gd name="connsiteY1" fmla="*/ 65584 h 447134"/>
                      <a:gd name="connsiteX2" fmla="*/ 127577 w 871377"/>
                      <a:gd name="connsiteY2" fmla="*/ 64908 h 447134"/>
                      <a:gd name="connsiteX3" fmla="*/ 127577 w 871377"/>
                      <a:gd name="connsiteY3" fmla="*/ 381297 h 447134"/>
                      <a:gd name="connsiteX4" fmla="*/ 743800 w 871377"/>
                      <a:gd name="connsiteY4" fmla="*/ 381972 h 447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377" h="447134">
                        <a:moveTo>
                          <a:pt x="743800" y="381972"/>
                        </a:moveTo>
                        <a:cubicBezTo>
                          <a:pt x="913903" y="294640"/>
                          <a:pt x="913903" y="152916"/>
                          <a:pt x="743800" y="65584"/>
                        </a:cubicBezTo>
                        <a:cubicBezTo>
                          <a:pt x="573697" y="-21748"/>
                          <a:pt x="297512" y="-21748"/>
                          <a:pt x="127577" y="64908"/>
                        </a:cubicBezTo>
                        <a:cubicBezTo>
                          <a:pt x="-42357" y="151564"/>
                          <a:pt x="-42695" y="293964"/>
                          <a:pt x="127577" y="381297"/>
                        </a:cubicBezTo>
                        <a:cubicBezTo>
                          <a:pt x="297849" y="468628"/>
                          <a:pt x="573528" y="469304"/>
                          <a:pt x="743800" y="381972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8" name="Forma Livre: Forma 497">
                    <a:extLst>
                      <a:ext uri="{FF2B5EF4-FFF2-40B4-BE49-F238E27FC236}">
                        <a16:creationId xmlns:a16="http://schemas.microsoft.com/office/drawing/2014/main" id="{E4AD69EE-7DFE-C239-617C-6B0A6A1A0315}"/>
                      </a:ext>
                    </a:extLst>
                  </p:cNvPr>
                  <p:cNvSpPr/>
                  <p:nvPr/>
                </p:nvSpPr>
                <p:spPr>
                  <a:xfrm>
                    <a:off x="9170570" y="6185034"/>
                    <a:ext cx="871377" cy="447134"/>
                  </a:xfrm>
                  <a:custGeom>
                    <a:avLst/>
                    <a:gdLst>
                      <a:gd name="connsiteX0" fmla="*/ 743800 w 871377"/>
                      <a:gd name="connsiteY0" fmla="*/ 381972 h 447134"/>
                      <a:gd name="connsiteX1" fmla="*/ 743800 w 871377"/>
                      <a:gd name="connsiteY1" fmla="*/ 65584 h 447134"/>
                      <a:gd name="connsiteX2" fmla="*/ 127577 w 871377"/>
                      <a:gd name="connsiteY2" fmla="*/ 64908 h 447134"/>
                      <a:gd name="connsiteX3" fmla="*/ 127577 w 871377"/>
                      <a:gd name="connsiteY3" fmla="*/ 381297 h 447134"/>
                      <a:gd name="connsiteX4" fmla="*/ 743800 w 871377"/>
                      <a:gd name="connsiteY4" fmla="*/ 381972 h 447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377" h="447134">
                        <a:moveTo>
                          <a:pt x="743800" y="381972"/>
                        </a:moveTo>
                        <a:cubicBezTo>
                          <a:pt x="913903" y="294640"/>
                          <a:pt x="913903" y="152916"/>
                          <a:pt x="743800" y="65584"/>
                        </a:cubicBezTo>
                        <a:cubicBezTo>
                          <a:pt x="573697" y="-21748"/>
                          <a:pt x="297512" y="-21748"/>
                          <a:pt x="127577" y="64908"/>
                        </a:cubicBezTo>
                        <a:cubicBezTo>
                          <a:pt x="-42357" y="151564"/>
                          <a:pt x="-42695" y="293964"/>
                          <a:pt x="127577" y="381297"/>
                        </a:cubicBezTo>
                        <a:cubicBezTo>
                          <a:pt x="297849" y="468628"/>
                          <a:pt x="573528" y="469304"/>
                          <a:pt x="743800" y="381972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99" name="Forma Livre: Forma 498">
                    <a:extLst>
                      <a:ext uri="{FF2B5EF4-FFF2-40B4-BE49-F238E27FC236}">
                        <a16:creationId xmlns:a16="http://schemas.microsoft.com/office/drawing/2014/main" id="{8F70E075-6852-BBC1-7ADD-5B16B7C83BD2}"/>
                      </a:ext>
                    </a:extLst>
                  </p:cNvPr>
                  <p:cNvSpPr/>
                  <p:nvPr/>
                </p:nvSpPr>
                <p:spPr>
                  <a:xfrm>
                    <a:off x="9170570" y="6185034"/>
                    <a:ext cx="871377" cy="447134"/>
                  </a:xfrm>
                  <a:custGeom>
                    <a:avLst/>
                    <a:gdLst>
                      <a:gd name="connsiteX0" fmla="*/ 743800 w 871377"/>
                      <a:gd name="connsiteY0" fmla="*/ 381972 h 447134"/>
                      <a:gd name="connsiteX1" fmla="*/ 743800 w 871377"/>
                      <a:gd name="connsiteY1" fmla="*/ 65584 h 447134"/>
                      <a:gd name="connsiteX2" fmla="*/ 127577 w 871377"/>
                      <a:gd name="connsiteY2" fmla="*/ 64908 h 447134"/>
                      <a:gd name="connsiteX3" fmla="*/ 127577 w 871377"/>
                      <a:gd name="connsiteY3" fmla="*/ 381297 h 447134"/>
                      <a:gd name="connsiteX4" fmla="*/ 743800 w 871377"/>
                      <a:gd name="connsiteY4" fmla="*/ 381972 h 447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377" h="447134">
                        <a:moveTo>
                          <a:pt x="743800" y="381972"/>
                        </a:moveTo>
                        <a:cubicBezTo>
                          <a:pt x="913903" y="294640"/>
                          <a:pt x="913903" y="152916"/>
                          <a:pt x="743800" y="65584"/>
                        </a:cubicBezTo>
                        <a:cubicBezTo>
                          <a:pt x="573697" y="-21748"/>
                          <a:pt x="297512" y="-21748"/>
                          <a:pt x="127577" y="64908"/>
                        </a:cubicBezTo>
                        <a:cubicBezTo>
                          <a:pt x="-42357" y="151564"/>
                          <a:pt x="-42695" y="293964"/>
                          <a:pt x="127577" y="381297"/>
                        </a:cubicBezTo>
                        <a:cubicBezTo>
                          <a:pt x="297849" y="468628"/>
                          <a:pt x="573528" y="469304"/>
                          <a:pt x="743800" y="381972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0" name="Forma Livre: Forma 499">
                    <a:extLst>
                      <a:ext uri="{FF2B5EF4-FFF2-40B4-BE49-F238E27FC236}">
                        <a16:creationId xmlns:a16="http://schemas.microsoft.com/office/drawing/2014/main" id="{873986B3-5CAB-3AEB-E745-1117D81C79EF}"/>
                      </a:ext>
                    </a:extLst>
                  </p:cNvPr>
                  <p:cNvSpPr/>
                  <p:nvPr/>
                </p:nvSpPr>
                <p:spPr>
                  <a:xfrm>
                    <a:off x="9174159" y="6244410"/>
                    <a:ext cx="863860" cy="388095"/>
                  </a:xfrm>
                  <a:custGeom>
                    <a:avLst/>
                    <a:gdLst>
                      <a:gd name="connsiteX0" fmla="*/ 740210 w 863860"/>
                      <a:gd name="connsiteY0" fmla="*/ 65499 h 388095"/>
                      <a:gd name="connsiteX1" fmla="*/ 123819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819 w 863860"/>
                      <a:gd name="connsiteY3" fmla="*/ 322596 h 388095"/>
                      <a:gd name="connsiteX4" fmla="*/ 740210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210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210" y="65499"/>
                        </a:moveTo>
                        <a:cubicBezTo>
                          <a:pt x="569938" y="-21833"/>
                          <a:pt x="293922" y="-21833"/>
                          <a:pt x="123819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819" y="322596"/>
                        </a:cubicBezTo>
                        <a:cubicBezTo>
                          <a:pt x="293922" y="409928"/>
                          <a:pt x="569938" y="409928"/>
                          <a:pt x="740210" y="322596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698" y="147088"/>
                          <a:pt x="810481" y="101648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1" name="Forma Livre: Forma 500">
                    <a:extLst>
                      <a:ext uri="{FF2B5EF4-FFF2-40B4-BE49-F238E27FC236}">
                        <a16:creationId xmlns:a16="http://schemas.microsoft.com/office/drawing/2014/main" id="{2B8FE55F-182C-B195-F8CC-49CB8DA327B4}"/>
                      </a:ext>
                    </a:extLst>
                  </p:cNvPr>
                  <p:cNvSpPr/>
                  <p:nvPr/>
                </p:nvSpPr>
                <p:spPr>
                  <a:xfrm>
                    <a:off x="9174159" y="6244410"/>
                    <a:ext cx="863860" cy="388095"/>
                  </a:xfrm>
                  <a:custGeom>
                    <a:avLst/>
                    <a:gdLst>
                      <a:gd name="connsiteX0" fmla="*/ 740210 w 863860"/>
                      <a:gd name="connsiteY0" fmla="*/ 65499 h 388095"/>
                      <a:gd name="connsiteX1" fmla="*/ 123819 w 863860"/>
                      <a:gd name="connsiteY1" fmla="*/ 65499 h 388095"/>
                      <a:gd name="connsiteX2" fmla="*/ 0 w 863860"/>
                      <a:gd name="connsiteY2" fmla="*/ 194048 h 388095"/>
                      <a:gd name="connsiteX3" fmla="*/ 123819 w 863860"/>
                      <a:gd name="connsiteY3" fmla="*/ 322596 h 388095"/>
                      <a:gd name="connsiteX4" fmla="*/ 740210 w 863860"/>
                      <a:gd name="connsiteY4" fmla="*/ 322596 h 388095"/>
                      <a:gd name="connsiteX5" fmla="*/ 863860 w 863860"/>
                      <a:gd name="connsiteY5" fmla="*/ 194048 h 388095"/>
                      <a:gd name="connsiteX6" fmla="*/ 740210 w 863860"/>
                      <a:gd name="connsiteY6" fmla="*/ 65499 h 388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3860" h="388095">
                        <a:moveTo>
                          <a:pt x="740210" y="65499"/>
                        </a:moveTo>
                        <a:cubicBezTo>
                          <a:pt x="569938" y="-21833"/>
                          <a:pt x="293922" y="-21833"/>
                          <a:pt x="123819" y="65499"/>
                        </a:cubicBezTo>
                        <a:cubicBezTo>
                          <a:pt x="53379" y="101648"/>
                          <a:pt x="12162" y="147088"/>
                          <a:pt x="0" y="194048"/>
                        </a:cubicBezTo>
                        <a:cubicBezTo>
                          <a:pt x="12162" y="241008"/>
                          <a:pt x="53379" y="286447"/>
                          <a:pt x="123819" y="322596"/>
                        </a:cubicBezTo>
                        <a:cubicBezTo>
                          <a:pt x="293922" y="409928"/>
                          <a:pt x="569938" y="409928"/>
                          <a:pt x="740210" y="322596"/>
                        </a:cubicBezTo>
                        <a:cubicBezTo>
                          <a:pt x="810481" y="286447"/>
                          <a:pt x="851698" y="241008"/>
                          <a:pt x="863860" y="194048"/>
                        </a:cubicBezTo>
                        <a:cubicBezTo>
                          <a:pt x="851698" y="147088"/>
                          <a:pt x="810481" y="101648"/>
                          <a:pt x="740210" y="65499"/>
                        </a:cubicBezTo>
                        <a:close/>
                      </a:path>
                    </a:pathLst>
                  </a:custGeom>
                  <a:solidFill>
                    <a:srgbClr val="FFFF66">
                      <a:alpha val="29804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2" name="Forma Livre: Forma 501">
                    <a:extLst>
                      <a:ext uri="{FF2B5EF4-FFF2-40B4-BE49-F238E27FC236}">
                        <a16:creationId xmlns:a16="http://schemas.microsoft.com/office/drawing/2014/main" id="{8DBF5A20-9F6D-3D14-E43B-B3FD2805565A}"/>
                      </a:ext>
                    </a:extLst>
                  </p:cNvPr>
                  <p:cNvSpPr/>
                  <p:nvPr/>
                </p:nvSpPr>
                <p:spPr>
                  <a:xfrm>
                    <a:off x="9585312" y="6253996"/>
                    <a:ext cx="61993" cy="129224"/>
                  </a:xfrm>
                  <a:custGeom>
                    <a:avLst/>
                    <a:gdLst>
                      <a:gd name="connsiteX0" fmla="*/ 61994 w 61993"/>
                      <a:gd name="connsiteY0" fmla="*/ 0 h 129224"/>
                      <a:gd name="connsiteX1" fmla="*/ 61994 w 61993"/>
                      <a:gd name="connsiteY1" fmla="*/ 64021 h 129224"/>
                      <a:gd name="connsiteX2" fmla="*/ 40203 w 61993"/>
                      <a:gd name="connsiteY2" fmla="*/ 86995 h 129224"/>
                      <a:gd name="connsiteX3" fmla="*/ 0 w 61993"/>
                      <a:gd name="connsiteY3" fmla="*/ 129225 h 129224"/>
                      <a:gd name="connsiteX4" fmla="*/ 0 w 61993"/>
                      <a:gd name="connsiteY4" fmla="*/ 62670 h 129224"/>
                      <a:gd name="connsiteX5" fmla="*/ 61994 w 61993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993" h="129224">
                        <a:moveTo>
                          <a:pt x="61994" y="0"/>
                        </a:moveTo>
                        <a:lnTo>
                          <a:pt x="61994" y="64021"/>
                        </a:lnTo>
                        <a:lnTo>
                          <a:pt x="40203" y="86995"/>
                        </a:lnTo>
                        <a:lnTo>
                          <a:pt x="0" y="129225"/>
                        </a:lnTo>
                        <a:lnTo>
                          <a:pt x="0" y="62670"/>
                        </a:lnTo>
                        <a:lnTo>
                          <a:pt x="61994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3" name="Forma Livre: Forma 502">
                    <a:extLst>
                      <a:ext uri="{FF2B5EF4-FFF2-40B4-BE49-F238E27FC236}">
                        <a16:creationId xmlns:a16="http://schemas.microsoft.com/office/drawing/2014/main" id="{1CD46679-EA60-82FD-E16C-B4B551E01DEC}"/>
                      </a:ext>
                    </a:extLst>
                  </p:cNvPr>
                  <p:cNvSpPr/>
                  <p:nvPr/>
                </p:nvSpPr>
                <p:spPr>
                  <a:xfrm>
                    <a:off x="9585312" y="6253996"/>
                    <a:ext cx="61993" cy="129224"/>
                  </a:xfrm>
                  <a:custGeom>
                    <a:avLst/>
                    <a:gdLst>
                      <a:gd name="connsiteX0" fmla="*/ 61994 w 61993"/>
                      <a:gd name="connsiteY0" fmla="*/ 0 h 129224"/>
                      <a:gd name="connsiteX1" fmla="*/ 61994 w 61993"/>
                      <a:gd name="connsiteY1" fmla="*/ 64021 h 129224"/>
                      <a:gd name="connsiteX2" fmla="*/ 40203 w 61993"/>
                      <a:gd name="connsiteY2" fmla="*/ 86995 h 129224"/>
                      <a:gd name="connsiteX3" fmla="*/ 0 w 61993"/>
                      <a:gd name="connsiteY3" fmla="*/ 129225 h 129224"/>
                      <a:gd name="connsiteX4" fmla="*/ 0 w 61993"/>
                      <a:gd name="connsiteY4" fmla="*/ 62670 h 129224"/>
                      <a:gd name="connsiteX5" fmla="*/ 61994 w 61993"/>
                      <a:gd name="connsiteY5" fmla="*/ 0 h 129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993" h="129224">
                        <a:moveTo>
                          <a:pt x="61994" y="0"/>
                        </a:moveTo>
                        <a:lnTo>
                          <a:pt x="61994" y="64021"/>
                        </a:lnTo>
                        <a:lnTo>
                          <a:pt x="40203" y="86995"/>
                        </a:lnTo>
                        <a:lnTo>
                          <a:pt x="0" y="129225"/>
                        </a:lnTo>
                        <a:lnTo>
                          <a:pt x="0" y="62670"/>
                        </a:lnTo>
                        <a:lnTo>
                          <a:pt x="61994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3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4" name="Forma Livre: Forma 503">
                    <a:extLst>
                      <a:ext uri="{FF2B5EF4-FFF2-40B4-BE49-F238E27FC236}">
                        <a16:creationId xmlns:a16="http://schemas.microsoft.com/office/drawing/2014/main" id="{460C4EA2-FFCF-97A5-381D-C799D524C5C0}"/>
                      </a:ext>
                    </a:extLst>
                  </p:cNvPr>
                  <p:cNvSpPr/>
                  <p:nvPr/>
                </p:nvSpPr>
                <p:spPr>
                  <a:xfrm>
                    <a:off x="9472915" y="6311152"/>
                    <a:ext cx="112396" cy="62607"/>
                  </a:xfrm>
                  <a:custGeom>
                    <a:avLst/>
                    <a:gdLst>
                      <a:gd name="connsiteX0" fmla="*/ 112397 w 112396"/>
                      <a:gd name="connsiteY0" fmla="*/ 6359 h 62607"/>
                      <a:gd name="connsiteX1" fmla="*/ 112397 w 112396"/>
                      <a:gd name="connsiteY1" fmla="*/ 44028 h 62607"/>
                      <a:gd name="connsiteX2" fmla="*/ 50403 w 112396"/>
                      <a:gd name="connsiteY2" fmla="*/ 61764 h 62607"/>
                      <a:gd name="connsiteX3" fmla="*/ 23883 w 112396"/>
                      <a:gd name="connsiteY3" fmla="*/ 60751 h 62607"/>
                      <a:gd name="connsiteX4" fmla="*/ 11214 w 112396"/>
                      <a:gd name="connsiteY4" fmla="*/ 55514 h 62607"/>
                      <a:gd name="connsiteX5" fmla="*/ 22700 w 112396"/>
                      <a:gd name="connsiteY5" fmla="*/ 15818 h 62607"/>
                      <a:gd name="connsiteX6" fmla="*/ 112397 w 112396"/>
                      <a:gd name="connsiteY6" fmla="*/ 6359 h 6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396" h="62607">
                        <a:moveTo>
                          <a:pt x="112397" y="6359"/>
                        </a:moveTo>
                        <a:lnTo>
                          <a:pt x="112397" y="44028"/>
                        </a:lnTo>
                        <a:cubicBezTo>
                          <a:pt x="92338" y="51883"/>
                          <a:pt x="71581" y="57812"/>
                          <a:pt x="50403" y="61764"/>
                        </a:cubicBezTo>
                        <a:cubicBezTo>
                          <a:pt x="41582" y="63167"/>
                          <a:pt x="32572" y="62812"/>
                          <a:pt x="23883" y="60751"/>
                        </a:cubicBezTo>
                        <a:cubicBezTo>
                          <a:pt x="19480" y="59467"/>
                          <a:pt x="15232" y="57711"/>
                          <a:pt x="11214" y="55514"/>
                        </a:cubicBezTo>
                        <a:cubicBezTo>
                          <a:pt x="-4158" y="46393"/>
                          <a:pt x="-6692" y="32710"/>
                          <a:pt x="22700" y="15818"/>
                        </a:cubicBezTo>
                        <a:cubicBezTo>
                          <a:pt x="49471" y="-1192"/>
                          <a:pt x="82665" y="-4706"/>
                          <a:pt x="112397" y="635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5" name="Forma Livre: Forma 504">
                    <a:extLst>
                      <a:ext uri="{FF2B5EF4-FFF2-40B4-BE49-F238E27FC236}">
                        <a16:creationId xmlns:a16="http://schemas.microsoft.com/office/drawing/2014/main" id="{746E95ED-2621-7508-8FFD-11D6A5AEAC2B}"/>
                      </a:ext>
                    </a:extLst>
                  </p:cNvPr>
                  <p:cNvSpPr/>
                  <p:nvPr/>
                </p:nvSpPr>
                <p:spPr>
                  <a:xfrm>
                    <a:off x="9472915" y="6311152"/>
                    <a:ext cx="112396" cy="62607"/>
                  </a:xfrm>
                  <a:custGeom>
                    <a:avLst/>
                    <a:gdLst>
                      <a:gd name="connsiteX0" fmla="*/ 112397 w 112396"/>
                      <a:gd name="connsiteY0" fmla="*/ 6359 h 62607"/>
                      <a:gd name="connsiteX1" fmla="*/ 112397 w 112396"/>
                      <a:gd name="connsiteY1" fmla="*/ 44028 h 62607"/>
                      <a:gd name="connsiteX2" fmla="*/ 50403 w 112396"/>
                      <a:gd name="connsiteY2" fmla="*/ 61764 h 62607"/>
                      <a:gd name="connsiteX3" fmla="*/ 23883 w 112396"/>
                      <a:gd name="connsiteY3" fmla="*/ 60751 h 62607"/>
                      <a:gd name="connsiteX4" fmla="*/ 11214 w 112396"/>
                      <a:gd name="connsiteY4" fmla="*/ 55514 h 62607"/>
                      <a:gd name="connsiteX5" fmla="*/ 22700 w 112396"/>
                      <a:gd name="connsiteY5" fmla="*/ 15818 h 62607"/>
                      <a:gd name="connsiteX6" fmla="*/ 112397 w 112396"/>
                      <a:gd name="connsiteY6" fmla="*/ 6359 h 6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396" h="62607">
                        <a:moveTo>
                          <a:pt x="112397" y="6359"/>
                        </a:moveTo>
                        <a:lnTo>
                          <a:pt x="112397" y="44028"/>
                        </a:lnTo>
                        <a:cubicBezTo>
                          <a:pt x="92338" y="51883"/>
                          <a:pt x="71581" y="57812"/>
                          <a:pt x="50403" y="61764"/>
                        </a:cubicBezTo>
                        <a:cubicBezTo>
                          <a:pt x="41582" y="63167"/>
                          <a:pt x="32572" y="62812"/>
                          <a:pt x="23883" y="60751"/>
                        </a:cubicBezTo>
                        <a:cubicBezTo>
                          <a:pt x="19480" y="59467"/>
                          <a:pt x="15232" y="57711"/>
                          <a:pt x="11214" y="55514"/>
                        </a:cubicBezTo>
                        <a:cubicBezTo>
                          <a:pt x="-4158" y="46393"/>
                          <a:pt x="-6692" y="32710"/>
                          <a:pt x="22700" y="15818"/>
                        </a:cubicBezTo>
                        <a:cubicBezTo>
                          <a:pt x="49471" y="-1192"/>
                          <a:pt x="82665" y="-4706"/>
                          <a:pt x="112397" y="635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6" name="Forma Livre: Forma 505">
                    <a:extLst>
                      <a:ext uri="{FF2B5EF4-FFF2-40B4-BE49-F238E27FC236}">
                        <a16:creationId xmlns:a16="http://schemas.microsoft.com/office/drawing/2014/main" id="{B1E38899-DC75-592E-66FF-120A80BAAEBD}"/>
                      </a:ext>
                    </a:extLst>
                  </p:cNvPr>
                  <p:cNvSpPr/>
                  <p:nvPr/>
                </p:nvSpPr>
                <p:spPr>
                  <a:xfrm>
                    <a:off x="9338350" y="6275280"/>
                    <a:ext cx="536154" cy="318415"/>
                  </a:xfrm>
                  <a:custGeom>
                    <a:avLst/>
                    <a:gdLst>
                      <a:gd name="connsiteX0" fmla="*/ 536154 w 536154"/>
                      <a:gd name="connsiteY0" fmla="*/ 222975 h 318415"/>
                      <a:gd name="connsiteX1" fmla="*/ 536154 w 536154"/>
                      <a:gd name="connsiteY1" fmla="*/ 278719 h 318415"/>
                      <a:gd name="connsiteX2" fmla="*/ 466559 w 536154"/>
                      <a:gd name="connsiteY2" fmla="*/ 318416 h 318415"/>
                      <a:gd name="connsiteX3" fmla="*/ 414869 w 536154"/>
                      <a:gd name="connsiteY3" fmla="*/ 288516 h 318415"/>
                      <a:gd name="connsiteX4" fmla="*/ 214698 w 536154"/>
                      <a:gd name="connsiteY4" fmla="*/ 297469 h 318415"/>
                      <a:gd name="connsiteX5" fmla="*/ 214698 w 536154"/>
                      <a:gd name="connsiteY5" fmla="*/ 242401 h 318415"/>
                      <a:gd name="connsiteX6" fmla="*/ 246962 w 536154"/>
                      <a:gd name="connsiteY6" fmla="*/ 211151 h 318415"/>
                      <a:gd name="connsiteX7" fmla="*/ 215205 w 536154"/>
                      <a:gd name="connsiteY7" fmla="*/ 219934 h 318415"/>
                      <a:gd name="connsiteX8" fmla="*/ 59291 w 536154"/>
                      <a:gd name="connsiteY8" fmla="*/ 202029 h 318415"/>
                      <a:gd name="connsiteX9" fmla="*/ 13514 w 536154"/>
                      <a:gd name="connsiteY9" fmla="*/ 143920 h 318415"/>
                      <a:gd name="connsiteX10" fmla="*/ 13514 w 536154"/>
                      <a:gd name="connsiteY10" fmla="*/ 90204 h 318415"/>
                      <a:gd name="connsiteX11" fmla="*/ 19088 w 536154"/>
                      <a:gd name="connsiteY11" fmla="*/ 66724 h 318415"/>
                      <a:gd name="connsiteX12" fmla="*/ 0 w 536154"/>
                      <a:gd name="connsiteY12" fmla="*/ 55575 h 318415"/>
                      <a:gd name="connsiteX13" fmla="*/ 0 w 536154"/>
                      <a:gd name="connsiteY13" fmla="*/ 0 h 318415"/>
                      <a:gd name="connsiteX14" fmla="*/ 51859 w 536154"/>
                      <a:gd name="connsiteY14" fmla="*/ 29899 h 318415"/>
                      <a:gd name="connsiteX15" fmla="*/ 13514 w 536154"/>
                      <a:gd name="connsiteY15" fmla="*/ 89190 h 318415"/>
                      <a:gd name="connsiteX16" fmla="*/ 13514 w 536154"/>
                      <a:gd name="connsiteY16" fmla="*/ 89190 h 318415"/>
                      <a:gd name="connsiteX17" fmla="*/ 59291 w 536154"/>
                      <a:gd name="connsiteY17" fmla="*/ 145948 h 318415"/>
                      <a:gd name="connsiteX18" fmla="*/ 256421 w 536154"/>
                      <a:gd name="connsiteY18" fmla="*/ 152366 h 318415"/>
                      <a:gd name="connsiteX19" fmla="*/ 388517 w 536154"/>
                      <a:gd name="connsiteY19" fmla="*/ 130744 h 318415"/>
                      <a:gd name="connsiteX20" fmla="*/ 379903 w 536154"/>
                      <a:gd name="connsiteY20" fmla="*/ 170441 h 318415"/>
                      <a:gd name="connsiteX21" fmla="*/ 280746 w 536154"/>
                      <a:gd name="connsiteY21" fmla="*/ 177367 h 318415"/>
                      <a:gd name="connsiteX22" fmla="*/ 214698 w 536154"/>
                      <a:gd name="connsiteY22" fmla="*/ 242908 h 318415"/>
                      <a:gd name="connsiteX23" fmla="*/ 251185 w 536154"/>
                      <a:gd name="connsiteY23" fmla="*/ 253550 h 318415"/>
                      <a:gd name="connsiteX24" fmla="*/ 414869 w 536154"/>
                      <a:gd name="connsiteY24" fmla="*/ 233786 h 318415"/>
                      <a:gd name="connsiteX25" fmla="*/ 466559 w 536154"/>
                      <a:gd name="connsiteY25" fmla="*/ 263178 h 318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36154" h="318415">
                        <a:moveTo>
                          <a:pt x="536154" y="222975"/>
                        </a:moveTo>
                        <a:lnTo>
                          <a:pt x="536154" y="278719"/>
                        </a:lnTo>
                        <a:lnTo>
                          <a:pt x="466559" y="318416"/>
                        </a:lnTo>
                        <a:lnTo>
                          <a:pt x="414869" y="288516"/>
                        </a:lnTo>
                        <a:cubicBezTo>
                          <a:pt x="351936" y="317774"/>
                          <a:pt x="279993" y="321000"/>
                          <a:pt x="214698" y="297469"/>
                        </a:cubicBezTo>
                        <a:lnTo>
                          <a:pt x="214698" y="242401"/>
                        </a:lnTo>
                        <a:lnTo>
                          <a:pt x="246962" y="211151"/>
                        </a:lnTo>
                        <a:lnTo>
                          <a:pt x="215205" y="219934"/>
                        </a:lnTo>
                        <a:cubicBezTo>
                          <a:pt x="162924" y="234986"/>
                          <a:pt x="106797" y="228550"/>
                          <a:pt x="59291" y="202029"/>
                        </a:cubicBezTo>
                        <a:cubicBezTo>
                          <a:pt x="27872" y="183955"/>
                          <a:pt x="13345" y="164191"/>
                          <a:pt x="13514" y="143920"/>
                        </a:cubicBezTo>
                        <a:lnTo>
                          <a:pt x="13514" y="90204"/>
                        </a:lnTo>
                        <a:lnTo>
                          <a:pt x="19088" y="66724"/>
                        </a:lnTo>
                        <a:lnTo>
                          <a:pt x="0" y="55575"/>
                        </a:lnTo>
                        <a:lnTo>
                          <a:pt x="0" y="0"/>
                        </a:lnTo>
                        <a:lnTo>
                          <a:pt x="51859" y="29899"/>
                        </a:lnTo>
                        <a:cubicBezTo>
                          <a:pt x="26521" y="49494"/>
                          <a:pt x="13176" y="69595"/>
                          <a:pt x="13514" y="89190"/>
                        </a:cubicBezTo>
                        <a:lnTo>
                          <a:pt x="13514" y="89190"/>
                        </a:lnTo>
                        <a:cubicBezTo>
                          <a:pt x="13514" y="108954"/>
                          <a:pt x="28717" y="128211"/>
                          <a:pt x="59291" y="145948"/>
                        </a:cubicBezTo>
                        <a:cubicBezTo>
                          <a:pt x="126859" y="185137"/>
                          <a:pt x="194428" y="172130"/>
                          <a:pt x="256421" y="152366"/>
                        </a:cubicBezTo>
                        <a:cubicBezTo>
                          <a:pt x="313686" y="133616"/>
                          <a:pt x="355578" y="111656"/>
                          <a:pt x="388517" y="130744"/>
                        </a:cubicBezTo>
                        <a:cubicBezTo>
                          <a:pt x="409126" y="142569"/>
                          <a:pt x="402876" y="157096"/>
                          <a:pt x="379903" y="170441"/>
                        </a:cubicBezTo>
                        <a:cubicBezTo>
                          <a:pt x="349583" y="187570"/>
                          <a:pt x="313154" y="190120"/>
                          <a:pt x="280746" y="177367"/>
                        </a:cubicBezTo>
                        <a:lnTo>
                          <a:pt x="214698" y="242908"/>
                        </a:lnTo>
                        <a:cubicBezTo>
                          <a:pt x="226585" y="247334"/>
                          <a:pt x="238779" y="250898"/>
                          <a:pt x="251185" y="253550"/>
                        </a:cubicBezTo>
                        <a:cubicBezTo>
                          <a:pt x="306476" y="264108"/>
                          <a:pt x="363679" y="257199"/>
                          <a:pt x="414869" y="233786"/>
                        </a:cubicBezTo>
                        <a:lnTo>
                          <a:pt x="466559" y="263178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7" name="Forma Livre: Forma 506">
                    <a:extLst>
                      <a:ext uri="{FF2B5EF4-FFF2-40B4-BE49-F238E27FC236}">
                        <a16:creationId xmlns:a16="http://schemas.microsoft.com/office/drawing/2014/main" id="{7E9E92EF-9577-3E00-E211-AEF568CF6739}"/>
                      </a:ext>
                    </a:extLst>
                  </p:cNvPr>
                  <p:cNvSpPr/>
                  <p:nvPr/>
                </p:nvSpPr>
                <p:spPr>
                  <a:xfrm>
                    <a:off x="9351019" y="6342004"/>
                    <a:ext cx="523822" cy="251691"/>
                  </a:xfrm>
                  <a:custGeom>
                    <a:avLst/>
                    <a:gdLst>
                      <a:gd name="connsiteX0" fmla="*/ 0 w 523822"/>
                      <a:gd name="connsiteY0" fmla="*/ 22466 h 251691"/>
                      <a:gd name="connsiteX1" fmla="*/ 0 w 523822"/>
                      <a:gd name="connsiteY1" fmla="*/ 22466 h 251691"/>
                      <a:gd name="connsiteX2" fmla="*/ 45777 w 523822"/>
                      <a:gd name="connsiteY2" fmla="*/ 79224 h 251691"/>
                      <a:gd name="connsiteX3" fmla="*/ 242908 w 523822"/>
                      <a:gd name="connsiteY3" fmla="*/ 85642 h 251691"/>
                      <a:gd name="connsiteX4" fmla="*/ 375004 w 523822"/>
                      <a:gd name="connsiteY4" fmla="*/ 64021 h 251691"/>
                      <a:gd name="connsiteX5" fmla="*/ 366389 w 523822"/>
                      <a:gd name="connsiteY5" fmla="*/ 103717 h 251691"/>
                      <a:gd name="connsiteX6" fmla="*/ 268077 w 523822"/>
                      <a:gd name="connsiteY6" fmla="*/ 110643 h 251691"/>
                      <a:gd name="connsiteX7" fmla="*/ 202029 w 523822"/>
                      <a:gd name="connsiteY7" fmla="*/ 176184 h 251691"/>
                      <a:gd name="connsiteX8" fmla="*/ 238516 w 523822"/>
                      <a:gd name="connsiteY8" fmla="*/ 186826 h 251691"/>
                      <a:gd name="connsiteX9" fmla="*/ 402200 w 523822"/>
                      <a:gd name="connsiteY9" fmla="*/ 167062 h 251691"/>
                      <a:gd name="connsiteX10" fmla="*/ 453890 w 523822"/>
                      <a:gd name="connsiteY10" fmla="*/ 196454 h 251691"/>
                      <a:gd name="connsiteX11" fmla="*/ 523823 w 523822"/>
                      <a:gd name="connsiteY11" fmla="*/ 156252 h 251691"/>
                      <a:gd name="connsiteX12" fmla="*/ 523823 w 523822"/>
                      <a:gd name="connsiteY12" fmla="*/ 211995 h 251691"/>
                      <a:gd name="connsiteX13" fmla="*/ 453890 w 523822"/>
                      <a:gd name="connsiteY13" fmla="*/ 251692 h 251691"/>
                      <a:gd name="connsiteX14" fmla="*/ 402200 w 523822"/>
                      <a:gd name="connsiteY14" fmla="*/ 221792 h 251691"/>
                      <a:gd name="connsiteX15" fmla="*/ 202029 w 523822"/>
                      <a:gd name="connsiteY15" fmla="*/ 230745 h 251691"/>
                      <a:gd name="connsiteX16" fmla="*/ 202029 w 523822"/>
                      <a:gd name="connsiteY16" fmla="*/ 175677 h 251691"/>
                      <a:gd name="connsiteX17" fmla="*/ 234293 w 523822"/>
                      <a:gd name="connsiteY17" fmla="*/ 144427 h 251691"/>
                      <a:gd name="connsiteX18" fmla="*/ 202536 w 523822"/>
                      <a:gd name="connsiteY18" fmla="*/ 153211 h 251691"/>
                      <a:gd name="connsiteX19" fmla="*/ 46622 w 523822"/>
                      <a:gd name="connsiteY19" fmla="*/ 135305 h 251691"/>
                      <a:gd name="connsiteX20" fmla="*/ 845 w 523822"/>
                      <a:gd name="connsiteY20" fmla="*/ 77196 h 251691"/>
                      <a:gd name="connsiteX21" fmla="*/ 845 w 523822"/>
                      <a:gd name="connsiteY21" fmla="*/ 23480 h 251691"/>
                      <a:gd name="connsiteX22" fmla="*/ 6419 w 523822"/>
                      <a:gd name="connsiteY22" fmla="*/ 0 h 251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3822" h="251691">
                        <a:moveTo>
                          <a:pt x="0" y="22466"/>
                        </a:moveTo>
                        <a:lnTo>
                          <a:pt x="0" y="22466"/>
                        </a:lnTo>
                        <a:cubicBezTo>
                          <a:pt x="0" y="42230"/>
                          <a:pt x="15203" y="61487"/>
                          <a:pt x="45777" y="79224"/>
                        </a:cubicBezTo>
                        <a:cubicBezTo>
                          <a:pt x="113346" y="118413"/>
                          <a:pt x="180914" y="105406"/>
                          <a:pt x="242908" y="85642"/>
                        </a:cubicBezTo>
                        <a:cubicBezTo>
                          <a:pt x="300172" y="66892"/>
                          <a:pt x="342064" y="44932"/>
                          <a:pt x="375004" y="64021"/>
                        </a:cubicBezTo>
                        <a:cubicBezTo>
                          <a:pt x="395612" y="75845"/>
                          <a:pt x="389362" y="90372"/>
                          <a:pt x="366389" y="103717"/>
                        </a:cubicBezTo>
                        <a:cubicBezTo>
                          <a:pt x="336296" y="120592"/>
                          <a:pt x="300238" y="123126"/>
                          <a:pt x="268077" y="110643"/>
                        </a:cubicBezTo>
                        <a:lnTo>
                          <a:pt x="202029" y="176184"/>
                        </a:lnTo>
                        <a:cubicBezTo>
                          <a:pt x="213916" y="180610"/>
                          <a:pt x="226110" y="184174"/>
                          <a:pt x="238516" y="186826"/>
                        </a:cubicBezTo>
                        <a:cubicBezTo>
                          <a:pt x="293807" y="197384"/>
                          <a:pt x="351010" y="190475"/>
                          <a:pt x="402200" y="167062"/>
                        </a:cubicBezTo>
                        <a:lnTo>
                          <a:pt x="453890" y="196454"/>
                        </a:lnTo>
                        <a:lnTo>
                          <a:pt x="523823" y="156252"/>
                        </a:lnTo>
                        <a:lnTo>
                          <a:pt x="523823" y="211995"/>
                        </a:lnTo>
                        <a:lnTo>
                          <a:pt x="453890" y="251692"/>
                        </a:lnTo>
                        <a:lnTo>
                          <a:pt x="402200" y="221792"/>
                        </a:lnTo>
                        <a:cubicBezTo>
                          <a:pt x="339267" y="251050"/>
                          <a:pt x="267324" y="254276"/>
                          <a:pt x="202029" y="230745"/>
                        </a:cubicBezTo>
                        <a:lnTo>
                          <a:pt x="202029" y="175677"/>
                        </a:lnTo>
                        <a:lnTo>
                          <a:pt x="234293" y="144427"/>
                        </a:lnTo>
                        <a:lnTo>
                          <a:pt x="202536" y="153211"/>
                        </a:lnTo>
                        <a:cubicBezTo>
                          <a:pt x="150255" y="168262"/>
                          <a:pt x="94128" y="161826"/>
                          <a:pt x="46622" y="135305"/>
                        </a:cubicBezTo>
                        <a:cubicBezTo>
                          <a:pt x="15203" y="117231"/>
                          <a:pt x="676" y="97467"/>
                          <a:pt x="845" y="77196"/>
                        </a:cubicBezTo>
                        <a:lnTo>
                          <a:pt x="845" y="23480"/>
                        </a:lnTo>
                        <a:lnTo>
                          <a:pt x="6419" y="0"/>
                        </a:lnTo>
                      </a:path>
                    </a:pathLst>
                  </a:custGeom>
                  <a:solidFill>
                    <a:srgbClr val="000000">
                      <a:alpha val="2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8" name="Forma Livre: Forma 507">
                    <a:extLst>
                      <a:ext uri="{FF2B5EF4-FFF2-40B4-BE49-F238E27FC236}">
                        <a16:creationId xmlns:a16="http://schemas.microsoft.com/office/drawing/2014/main" id="{BB65D1AA-1EF7-1BD0-413A-1BD87DE7CECE}"/>
                      </a:ext>
                    </a:extLst>
                  </p:cNvPr>
                  <p:cNvSpPr/>
                  <p:nvPr/>
                </p:nvSpPr>
                <p:spPr>
                  <a:xfrm>
                    <a:off x="9337506" y="6275280"/>
                    <a:ext cx="51858" cy="66385"/>
                  </a:xfrm>
                  <a:custGeom>
                    <a:avLst/>
                    <a:gdLst>
                      <a:gd name="connsiteX0" fmla="*/ 0 w 51858"/>
                      <a:gd name="connsiteY0" fmla="*/ 0 h 66385"/>
                      <a:gd name="connsiteX1" fmla="*/ 0 w 51858"/>
                      <a:gd name="connsiteY1" fmla="*/ 55237 h 66385"/>
                      <a:gd name="connsiteX2" fmla="*/ 19088 w 51858"/>
                      <a:gd name="connsiteY2" fmla="*/ 66386 h 66385"/>
                      <a:gd name="connsiteX3" fmla="*/ 19088 w 51858"/>
                      <a:gd name="connsiteY3" fmla="*/ 66386 h 66385"/>
                      <a:gd name="connsiteX4" fmla="*/ 51859 w 51858"/>
                      <a:gd name="connsiteY4" fmla="*/ 29730 h 66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58" h="66385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19088" y="66386"/>
                        </a:lnTo>
                        <a:lnTo>
                          <a:pt x="19088" y="66386"/>
                        </a:lnTo>
                        <a:cubicBezTo>
                          <a:pt x="27134" y="51876"/>
                          <a:pt x="38331" y="39342"/>
                          <a:pt x="51859" y="2973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09" name="Forma Livre: Forma 508">
                    <a:extLst>
                      <a:ext uri="{FF2B5EF4-FFF2-40B4-BE49-F238E27FC236}">
                        <a16:creationId xmlns:a16="http://schemas.microsoft.com/office/drawing/2014/main" id="{6611633D-1A0F-9C9B-4018-8B95E46714B9}"/>
                      </a:ext>
                    </a:extLst>
                  </p:cNvPr>
                  <p:cNvSpPr/>
                  <p:nvPr/>
                </p:nvSpPr>
                <p:spPr>
                  <a:xfrm>
                    <a:off x="9822814" y="6415147"/>
                    <a:ext cx="40207" cy="73311"/>
                  </a:xfrm>
                  <a:custGeom>
                    <a:avLst/>
                    <a:gdLst>
                      <a:gd name="connsiteX0" fmla="*/ 40203 w 40207"/>
                      <a:gd name="connsiteY0" fmla="*/ 46960 h 73311"/>
                      <a:gd name="connsiteX1" fmla="*/ 34967 w 40207"/>
                      <a:gd name="connsiteY1" fmla="*/ 73311 h 73311"/>
                      <a:gd name="connsiteX2" fmla="*/ 0 w 40207"/>
                      <a:gd name="connsiteY2" fmla="*/ 53210 h 73311"/>
                      <a:gd name="connsiteX3" fmla="*/ 39696 w 40207"/>
                      <a:gd name="connsiteY3" fmla="*/ 0 h 73311"/>
                      <a:gd name="connsiteX4" fmla="*/ 40203 w 40207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07" h="73311">
                        <a:moveTo>
                          <a:pt x="40203" y="46960"/>
                        </a:moveTo>
                        <a:cubicBezTo>
                          <a:pt x="40301" y="56014"/>
                          <a:pt x="38517" y="64984"/>
                          <a:pt x="34967" y="73311"/>
                        </a:cubicBezTo>
                        <a:lnTo>
                          <a:pt x="0" y="53210"/>
                        </a:lnTo>
                        <a:cubicBezTo>
                          <a:pt x="21465" y="43430"/>
                          <a:pt x="36441" y="23362"/>
                          <a:pt x="39696" y="0"/>
                        </a:cubicBezTo>
                        <a:cubicBezTo>
                          <a:pt x="39865" y="15203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0" name="Forma Livre: Forma 509">
                    <a:extLst>
                      <a:ext uri="{FF2B5EF4-FFF2-40B4-BE49-F238E27FC236}">
                        <a16:creationId xmlns:a16="http://schemas.microsoft.com/office/drawing/2014/main" id="{39E930D3-4A8C-6EAB-F628-FF4EDD34F127}"/>
                      </a:ext>
                    </a:extLst>
                  </p:cNvPr>
                  <p:cNvSpPr/>
                  <p:nvPr/>
                </p:nvSpPr>
                <p:spPr>
                  <a:xfrm>
                    <a:off x="9822814" y="6415147"/>
                    <a:ext cx="40207" cy="73311"/>
                  </a:xfrm>
                  <a:custGeom>
                    <a:avLst/>
                    <a:gdLst>
                      <a:gd name="connsiteX0" fmla="*/ 40203 w 40207"/>
                      <a:gd name="connsiteY0" fmla="*/ 46960 h 73311"/>
                      <a:gd name="connsiteX1" fmla="*/ 34967 w 40207"/>
                      <a:gd name="connsiteY1" fmla="*/ 73311 h 73311"/>
                      <a:gd name="connsiteX2" fmla="*/ 0 w 40207"/>
                      <a:gd name="connsiteY2" fmla="*/ 53210 h 73311"/>
                      <a:gd name="connsiteX3" fmla="*/ 39696 w 40207"/>
                      <a:gd name="connsiteY3" fmla="*/ 0 h 73311"/>
                      <a:gd name="connsiteX4" fmla="*/ 40203 w 40207"/>
                      <a:gd name="connsiteY4" fmla="*/ 46960 h 7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07" h="73311">
                        <a:moveTo>
                          <a:pt x="40203" y="46960"/>
                        </a:moveTo>
                        <a:cubicBezTo>
                          <a:pt x="40301" y="56014"/>
                          <a:pt x="38517" y="64984"/>
                          <a:pt x="34967" y="73311"/>
                        </a:cubicBezTo>
                        <a:lnTo>
                          <a:pt x="0" y="53210"/>
                        </a:lnTo>
                        <a:cubicBezTo>
                          <a:pt x="21465" y="43430"/>
                          <a:pt x="36441" y="23362"/>
                          <a:pt x="39696" y="0"/>
                        </a:cubicBezTo>
                        <a:cubicBezTo>
                          <a:pt x="39865" y="15203"/>
                          <a:pt x="40203" y="45440"/>
                          <a:pt x="40203" y="469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1" name="Forma Livre: Forma 510">
                    <a:extLst>
                      <a:ext uri="{FF2B5EF4-FFF2-40B4-BE49-F238E27FC236}">
                        <a16:creationId xmlns:a16="http://schemas.microsoft.com/office/drawing/2014/main" id="{DFF8A2FE-4E13-B316-6BD8-6673B0B88C64}"/>
                      </a:ext>
                    </a:extLst>
                  </p:cNvPr>
                  <p:cNvSpPr/>
                  <p:nvPr/>
                </p:nvSpPr>
                <p:spPr>
                  <a:xfrm>
                    <a:off x="9337674" y="6235584"/>
                    <a:ext cx="537167" cy="303043"/>
                  </a:xfrm>
                  <a:custGeom>
                    <a:avLst/>
                    <a:gdLst>
                      <a:gd name="connsiteX0" fmla="*/ 525174 w 537167"/>
                      <a:gd name="connsiteY0" fmla="*/ 255915 h 303043"/>
                      <a:gd name="connsiteX1" fmla="*/ 485140 w 537167"/>
                      <a:gd name="connsiteY1" fmla="*/ 232773 h 303043"/>
                      <a:gd name="connsiteX2" fmla="*/ 525174 w 537167"/>
                      <a:gd name="connsiteY2" fmla="*/ 171454 h 303043"/>
                      <a:gd name="connsiteX3" fmla="*/ 525174 w 537167"/>
                      <a:gd name="connsiteY3" fmla="*/ 166049 h 303043"/>
                      <a:gd name="connsiteX4" fmla="*/ 480410 w 537167"/>
                      <a:gd name="connsiteY4" fmla="*/ 111825 h 303043"/>
                      <a:gd name="connsiteX5" fmla="*/ 480410 w 537167"/>
                      <a:gd name="connsiteY5" fmla="*/ 111825 h 303043"/>
                      <a:gd name="connsiteX6" fmla="*/ 387504 w 537167"/>
                      <a:gd name="connsiteY6" fmla="*/ 87501 h 303043"/>
                      <a:gd name="connsiteX7" fmla="*/ 378720 w 537167"/>
                      <a:gd name="connsiteY7" fmla="*/ 87501 h 303043"/>
                      <a:gd name="connsiteX8" fmla="*/ 370274 w 537167"/>
                      <a:gd name="connsiteY8" fmla="*/ 87501 h 303043"/>
                      <a:gd name="connsiteX9" fmla="*/ 363010 w 537167"/>
                      <a:gd name="connsiteY9" fmla="*/ 88346 h 303043"/>
                      <a:gd name="connsiteX10" fmla="*/ 360139 w 537167"/>
                      <a:gd name="connsiteY10" fmla="*/ 88346 h 303043"/>
                      <a:gd name="connsiteX11" fmla="*/ 354564 w 537167"/>
                      <a:gd name="connsiteY11" fmla="*/ 88346 h 303043"/>
                      <a:gd name="connsiteX12" fmla="*/ 309294 w 537167"/>
                      <a:gd name="connsiteY12" fmla="*/ 97636 h 303043"/>
                      <a:gd name="connsiteX13" fmla="*/ 288179 w 537167"/>
                      <a:gd name="connsiteY13" fmla="*/ 103886 h 303043"/>
                      <a:gd name="connsiteX14" fmla="*/ 258955 w 537167"/>
                      <a:gd name="connsiteY14" fmla="*/ 113346 h 303043"/>
                      <a:gd name="connsiteX15" fmla="*/ 247807 w 537167"/>
                      <a:gd name="connsiteY15" fmla="*/ 117231 h 303043"/>
                      <a:gd name="connsiteX16" fmla="*/ 185813 w 537167"/>
                      <a:gd name="connsiteY16" fmla="*/ 134968 h 303043"/>
                      <a:gd name="connsiteX17" fmla="*/ 159292 w 537167"/>
                      <a:gd name="connsiteY17" fmla="*/ 133785 h 303043"/>
                      <a:gd name="connsiteX18" fmla="*/ 146792 w 537167"/>
                      <a:gd name="connsiteY18" fmla="*/ 128717 h 303043"/>
                      <a:gd name="connsiteX19" fmla="*/ 157941 w 537167"/>
                      <a:gd name="connsiteY19" fmla="*/ 89022 h 303043"/>
                      <a:gd name="connsiteX20" fmla="*/ 247638 w 537167"/>
                      <a:gd name="connsiteY20" fmla="*/ 81927 h 303043"/>
                      <a:gd name="connsiteX21" fmla="*/ 309969 w 537167"/>
                      <a:gd name="connsiteY21" fmla="*/ 19257 h 303043"/>
                      <a:gd name="connsiteX22" fmla="*/ 122299 w 537167"/>
                      <a:gd name="connsiteY22" fmla="*/ 29730 h 303043"/>
                      <a:gd name="connsiteX23" fmla="*/ 70609 w 537167"/>
                      <a:gd name="connsiteY23" fmla="*/ 0 h 303043"/>
                      <a:gd name="connsiteX24" fmla="*/ 0 w 537167"/>
                      <a:gd name="connsiteY24" fmla="*/ 40541 h 303043"/>
                      <a:gd name="connsiteX25" fmla="*/ 51859 w 537167"/>
                      <a:gd name="connsiteY25" fmla="*/ 70440 h 303043"/>
                      <a:gd name="connsiteX26" fmla="*/ 13345 w 537167"/>
                      <a:gd name="connsiteY26" fmla="*/ 129731 h 303043"/>
                      <a:gd name="connsiteX27" fmla="*/ 13345 w 537167"/>
                      <a:gd name="connsiteY27" fmla="*/ 129731 h 303043"/>
                      <a:gd name="connsiteX28" fmla="*/ 59291 w 537167"/>
                      <a:gd name="connsiteY28" fmla="*/ 186658 h 303043"/>
                      <a:gd name="connsiteX29" fmla="*/ 256421 w 537167"/>
                      <a:gd name="connsiteY29" fmla="*/ 193076 h 303043"/>
                      <a:gd name="connsiteX30" fmla="*/ 388517 w 537167"/>
                      <a:gd name="connsiteY30" fmla="*/ 171454 h 303043"/>
                      <a:gd name="connsiteX31" fmla="*/ 379903 w 537167"/>
                      <a:gd name="connsiteY31" fmla="*/ 210982 h 303043"/>
                      <a:gd name="connsiteX32" fmla="*/ 281422 w 537167"/>
                      <a:gd name="connsiteY32" fmla="*/ 217063 h 303043"/>
                      <a:gd name="connsiteX33" fmla="*/ 215374 w 537167"/>
                      <a:gd name="connsiteY33" fmla="*/ 282774 h 303043"/>
                      <a:gd name="connsiteX34" fmla="*/ 251861 w 537167"/>
                      <a:gd name="connsiteY34" fmla="*/ 293415 h 303043"/>
                      <a:gd name="connsiteX35" fmla="*/ 315713 w 537167"/>
                      <a:gd name="connsiteY35" fmla="*/ 298145 h 303043"/>
                      <a:gd name="connsiteX36" fmla="*/ 415545 w 537167"/>
                      <a:gd name="connsiteY36" fmla="*/ 273652 h 303043"/>
                      <a:gd name="connsiteX37" fmla="*/ 467235 w 537167"/>
                      <a:gd name="connsiteY37" fmla="*/ 303044 h 303043"/>
                      <a:gd name="connsiteX38" fmla="*/ 537168 w 537167"/>
                      <a:gd name="connsiteY38" fmla="*/ 262672 h 303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7167" h="303043">
                        <a:moveTo>
                          <a:pt x="525174" y="255915"/>
                        </a:moveTo>
                        <a:lnTo>
                          <a:pt x="485140" y="232773"/>
                        </a:lnTo>
                        <a:cubicBezTo>
                          <a:pt x="509363" y="221962"/>
                          <a:pt x="525022" y="197975"/>
                          <a:pt x="525174" y="171454"/>
                        </a:cubicBezTo>
                        <a:cubicBezTo>
                          <a:pt x="525271" y="169647"/>
                          <a:pt x="525271" y="167857"/>
                          <a:pt x="525174" y="166049"/>
                        </a:cubicBezTo>
                        <a:cubicBezTo>
                          <a:pt x="523485" y="146961"/>
                          <a:pt x="509465" y="128380"/>
                          <a:pt x="480410" y="111825"/>
                        </a:cubicBezTo>
                        <a:lnTo>
                          <a:pt x="480410" y="111825"/>
                        </a:lnTo>
                        <a:cubicBezTo>
                          <a:pt x="452167" y="95576"/>
                          <a:pt x="420089" y="87180"/>
                          <a:pt x="387504" y="87501"/>
                        </a:cubicBezTo>
                        <a:lnTo>
                          <a:pt x="378720" y="87501"/>
                        </a:lnTo>
                        <a:lnTo>
                          <a:pt x="370274" y="87501"/>
                        </a:lnTo>
                        <a:lnTo>
                          <a:pt x="363010" y="88346"/>
                        </a:lnTo>
                        <a:lnTo>
                          <a:pt x="360139" y="88346"/>
                        </a:lnTo>
                        <a:lnTo>
                          <a:pt x="354564" y="88346"/>
                        </a:lnTo>
                        <a:cubicBezTo>
                          <a:pt x="339304" y="90542"/>
                          <a:pt x="324187" y="93650"/>
                          <a:pt x="309294" y="97636"/>
                        </a:cubicBezTo>
                        <a:cubicBezTo>
                          <a:pt x="302199" y="99495"/>
                          <a:pt x="295104" y="101691"/>
                          <a:pt x="288179" y="103886"/>
                        </a:cubicBezTo>
                        <a:cubicBezTo>
                          <a:pt x="278212" y="106927"/>
                          <a:pt x="268246" y="110305"/>
                          <a:pt x="258955" y="113346"/>
                        </a:cubicBezTo>
                        <a:cubicBezTo>
                          <a:pt x="255239" y="114866"/>
                          <a:pt x="251523" y="116048"/>
                          <a:pt x="247807" y="117231"/>
                        </a:cubicBezTo>
                        <a:cubicBezTo>
                          <a:pt x="227729" y="125018"/>
                          <a:pt x="206977" y="130965"/>
                          <a:pt x="185813" y="134968"/>
                        </a:cubicBezTo>
                        <a:cubicBezTo>
                          <a:pt x="176990" y="136488"/>
                          <a:pt x="167944" y="136082"/>
                          <a:pt x="159292" y="133785"/>
                        </a:cubicBezTo>
                        <a:cubicBezTo>
                          <a:pt x="154929" y="132620"/>
                          <a:pt x="150730" y="130931"/>
                          <a:pt x="146792" y="128717"/>
                        </a:cubicBezTo>
                        <a:cubicBezTo>
                          <a:pt x="131082" y="119596"/>
                          <a:pt x="128718" y="105914"/>
                          <a:pt x="157941" y="89022"/>
                        </a:cubicBezTo>
                        <a:cubicBezTo>
                          <a:pt x="185142" y="72940"/>
                          <a:pt x="218247" y="70322"/>
                          <a:pt x="247638" y="81927"/>
                        </a:cubicBezTo>
                        <a:lnTo>
                          <a:pt x="309969" y="19257"/>
                        </a:lnTo>
                        <a:cubicBezTo>
                          <a:pt x="248209" y="-101"/>
                          <a:pt x="181524" y="3632"/>
                          <a:pt x="122299" y="29730"/>
                        </a:cubicBezTo>
                        <a:lnTo>
                          <a:pt x="70609" y="0"/>
                        </a:lnTo>
                        <a:lnTo>
                          <a:pt x="0" y="40541"/>
                        </a:lnTo>
                        <a:lnTo>
                          <a:pt x="51859" y="70440"/>
                        </a:lnTo>
                        <a:cubicBezTo>
                          <a:pt x="26521" y="90035"/>
                          <a:pt x="13007" y="110305"/>
                          <a:pt x="13345" y="129731"/>
                        </a:cubicBezTo>
                        <a:lnTo>
                          <a:pt x="13345" y="129731"/>
                        </a:lnTo>
                        <a:cubicBezTo>
                          <a:pt x="13345" y="149664"/>
                          <a:pt x="28717" y="168921"/>
                          <a:pt x="59291" y="186658"/>
                        </a:cubicBezTo>
                        <a:cubicBezTo>
                          <a:pt x="126859" y="226016"/>
                          <a:pt x="194428" y="213009"/>
                          <a:pt x="256421" y="193076"/>
                        </a:cubicBezTo>
                        <a:cubicBezTo>
                          <a:pt x="313686" y="174326"/>
                          <a:pt x="355409" y="152367"/>
                          <a:pt x="388517" y="171454"/>
                        </a:cubicBezTo>
                        <a:cubicBezTo>
                          <a:pt x="409126" y="183279"/>
                          <a:pt x="402876" y="197637"/>
                          <a:pt x="379903" y="210982"/>
                        </a:cubicBezTo>
                        <a:cubicBezTo>
                          <a:pt x="349711" y="227891"/>
                          <a:pt x="313463" y="230137"/>
                          <a:pt x="281422" y="217063"/>
                        </a:cubicBezTo>
                        <a:lnTo>
                          <a:pt x="215374" y="282774"/>
                        </a:lnTo>
                        <a:cubicBezTo>
                          <a:pt x="227261" y="287199"/>
                          <a:pt x="239455" y="290763"/>
                          <a:pt x="251861" y="293415"/>
                        </a:cubicBezTo>
                        <a:cubicBezTo>
                          <a:pt x="272844" y="297807"/>
                          <a:pt x="294314" y="299395"/>
                          <a:pt x="315713" y="298145"/>
                        </a:cubicBezTo>
                        <a:cubicBezTo>
                          <a:pt x="350171" y="295915"/>
                          <a:pt x="383965" y="287621"/>
                          <a:pt x="415545" y="273652"/>
                        </a:cubicBezTo>
                        <a:lnTo>
                          <a:pt x="467235" y="303044"/>
                        </a:lnTo>
                        <a:lnTo>
                          <a:pt x="537168" y="26267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2" name="Forma Livre: Forma 511">
                    <a:extLst>
                      <a:ext uri="{FF2B5EF4-FFF2-40B4-BE49-F238E27FC236}">
                        <a16:creationId xmlns:a16="http://schemas.microsoft.com/office/drawing/2014/main" id="{EAC5FA9D-1503-DBE8-F08E-237EE64DFD12}"/>
                      </a:ext>
                    </a:extLst>
                  </p:cNvPr>
                  <p:cNvSpPr/>
                  <p:nvPr/>
                </p:nvSpPr>
                <p:spPr>
                  <a:xfrm>
                    <a:off x="9337674" y="6235584"/>
                    <a:ext cx="537167" cy="303043"/>
                  </a:xfrm>
                  <a:custGeom>
                    <a:avLst/>
                    <a:gdLst>
                      <a:gd name="connsiteX0" fmla="*/ 525174 w 537167"/>
                      <a:gd name="connsiteY0" fmla="*/ 255915 h 303043"/>
                      <a:gd name="connsiteX1" fmla="*/ 485140 w 537167"/>
                      <a:gd name="connsiteY1" fmla="*/ 232773 h 303043"/>
                      <a:gd name="connsiteX2" fmla="*/ 525174 w 537167"/>
                      <a:gd name="connsiteY2" fmla="*/ 171454 h 303043"/>
                      <a:gd name="connsiteX3" fmla="*/ 525174 w 537167"/>
                      <a:gd name="connsiteY3" fmla="*/ 166049 h 303043"/>
                      <a:gd name="connsiteX4" fmla="*/ 480410 w 537167"/>
                      <a:gd name="connsiteY4" fmla="*/ 111825 h 303043"/>
                      <a:gd name="connsiteX5" fmla="*/ 480410 w 537167"/>
                      <a:gd name="connsiteY5" fmla="*/ 111825 h 303043"/>
                      <a:gd name="connsiteX6" fmla="*/ 387504 w 537167"/>
                      <a:gd name="connsiteY6" fmla="*/ 87501 h 303043"/>
                      <a:gd name="connsiteX7" fmla="*/ 378720 w 537167"/>
                      <a:gd name="connsiteY7" fmla="*/ 87501 h 303043"/>
                      <a:gd name="connsiteX8" fmla="*/ 370274 w 537167"/>
                      <a:gd name="connsiteY8" fmla="*/ 87501 h 303043"/>
                      <a:gd name="connsiteX9" fmla="*/ 363010 w 537167"/>
                      <a:gd name="connsiteY9" fmla="*/ 88346 h 303043"/>
                      <a:gd name="connsiteX10" fmla="*/ 360139 w 537167"/>
                      <a:gd name="connsiteY10" fmla="*/ 88346 h 303043"/>
                      <a:gd name="connsiteX11" fmla="*/ 354564 w 537167"/>
                      <a:gd name="connsiteY11" fmla="*/ 88346 h 303043"/>
                      <a:gd name="connsiteX12" fmla="*/ 309294 w 537167"/>
                      <a:gd name="connsiteY12" fmla="*/ 97636 h 303043"/>
                      <a:gd name="connsiteX13" fmla="*/ 288179 w 537167"/>
                      <a:gd name="connsiteY13" fmla="*/ 103886 h 303043"/>
                      <a:gd name="connsiteX14" fmla="*/ 258955 w 537167"/>
                      <a:gd name="connsiteY14" fmla="*/ 113346 h 303043"/>
                      <a:gd name="connsiteX15" fmla="*/ 247807 w 537167"/>
                      <a:gd name="connsiteY15" fmla="*/ 117231 h 303043"/>
                      <a:gd name="connsiteX16" fmla="*/ 185813 w 537167"/>
                      <a:gd name="connsiteY16" fmla="*/ 134968 h 303043"/>
                      <a:gd name="connsiteX17" fmla="*/ 159292 w 537167"/>
                      <a:gd name="connsiteY17" fmla="*/ 133785 h 303043"/>
                      <a:gd name="connsiteX18" fmla="*/ 146792 w 537167"/>
                      <a:gd name="connsiteY18" fmla="*/ 128717 h 303043"/>
                      <a:gd name="connsiteX19" fmla="*/ 157941 w 537167"/>
                      <a:gd name="connsiteY19" fmla="*/ 89022 h 303043"/>
                      <a:gd name="connsiteX20" fmla="*/ 247638 w 537167"/>
                      <a:gd name="connsiteY20" fmla="*/ 81927 h 303043"/>
                      <a:gd name="connsiteX21" fmla="*/ 309969 w 537167"/>
                      <a:gd name="connsiteY21" fmla="*/ 19257 h 303043"/>
                      <a:gd name="connsiteX22" fmla="*/ 122299 w 537167"/>
                      <a:gd name="connsiteY22" fmla="*/ 29730 h 303043"/>
                      <a:gd name="connsiteX23" fmla="*/ 70609 w 537167"/>
                      <a:gd name="connsiteY23" fmla="*/ 0 h 303043"/>
                      <a:gd name="connsiteX24" fmla="*/ 0 w 537167"/>
                      <a:gd name="connsiteY24" fmla="*/ 40541 h 303043"/>
                      <a:gd name="connsiteX25" fmla="*/ 51859 w 537167"/>
                      <a:gd name="connsiteY25" fmla="*/ 70440 h 303043"/>
                      <a:gd name="connsiteX26" fmla="*/ 13345 w 537167"/>
                      <a:gd name="connsiteY26" fmla="*/ 129731 h 303043"/>
                      <a:gd name="connsiteX27" fmla="*/ 13345 w 537167"/>
                      <a:gd name="connsiteY27" fmla="*/ 129731 h 303043"/>
                      <a:gd name="connsiteX28" fmla="*/ 59291 w 537167"/>
                      <a:gd name="connsiteY28" fmla="*/ 186658 h 303043"/>
                      <a:gd name="connsiteX29" fmla="*/ 256421 w 537167"/>
                      <a:gd name="connsiteY29" fmla="*/ 193076 h 303043"/>
                      <a:gd name="connsiteX30" fmla="*/ 388517 w 537167"/>
                      <a:gd name="connsiteY30" fmla="*/ 171454 h 303043"/>
                      <a:gd name="connsiteX31" fmla="*/ 379903 w 537167"/>
                      <a:gd name="connsiteY31" fmla="*/ 210982 h 303043"/>
                      <a:gd name="connsiteX32" fmla="*/ 281422 w 537167"/>
                      <a:gd name="connsiteY32" fmla="*/ 217063 h 303043"/>
                      <a:gd name="connsiteX33" fmla="*/ 215374 w 537167"/>
                      <a:gd name="connsiteY33" fmla="*/ 282774 h 303043"/>
                      <a:gd name="connsiteX34" fmla="*/ 251861 w 537167"/>
                      <a:gd name="connsiteY34" fmla="*/ 293415 h 303043"/>
                      <a:gd name="connsiteX35" fmla="*/ 315713 w 537167"/>
                      <a:gd name="connsiteY35" fmla="*/ 298145 h 303043"/>
                      <a:gd name="connsiteX36" fmla="*/ 415545 w 537167"/>
                      <a:gd name="connsiteY36" fmla="*/ 273652 h 303043"/>
                      <a:gd name="connsiteX37" fmla="*/ 467235 w 537167"/>
                      <a:gd name="connsiteY37" fmla="*/ 303044 h 303043"/>
                      <a:gd name="connsiteX38" fmla="*/ 537168 w 537167"/>
                      <a:gd name="connsiteY38" fmla="*/ 262672 h 303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37167" h="303043">
                        <a:moveTo>
                          <a:pt x="525174" y="255915"/>
                        </a:moveTo>
                        <a:lnTo>
                          <a:pt x="485140" y="232773"/>
                        </a:lnTo>
                        <a:cubicBezTo>
                          <a:pt x="509363" y="221962"/>
                          <a:pt x="525022" y="197975"/>
                          <a:pt x="525174" y="171454"/>
                        </a:cubicBezTo>
                        <a:cubicBezTo>
                          <a:pt x="525271" y="169647"/>
                          <a:pt x="525271" y="167857"/>
                          <a:pt x="525174" y="166049"/>
                        </a:cubicBezTo>
                        <a:cubicBezTo>
                          <a:pt x="523485" y="146961"/>
                          <a:pt x="509465" y="128380"/>
                          <a:pt x="480410" y="111825"/>
                        </a:cubicBezTo>
                        <a:lnTo>
                          <a:pt x="480410" y="111825"/>
                        </a:lnTo>
                        <a:cubicBezTo>
                          <a:pt x="452167" y="95576"/>
                          <a:pt x="420089" y="87180"/>
                          <a:pt x="387504" y="87501"/>
                        </a:cubicBezTo>
                        <a:lnTo>
                          <a:pt x="378720" y="87501"/>
                        </a:lnTo>
                        <a:lnTo>
                          <a:pt x="370274" y="87501"/>
                        </a:lnTo>
                        <a:lnTo>
                          <a:pt x="363010" y="88346"/>
                        </a:lnTo>
                        <a:lnTo>
                          <a:pt x="360139" y="88346"/>
                        </a:lnTo>
                        <a:lnTo>
                          <a:pt x="354564" y="88346"/>
                        </a:lnTo>
                        <a:cubicBezTo>
                          <a:pt x="339304" y="90542"/>
                          <a:pt x="324187" y="93650"/>
                          <a:pt x="309294" y="97636"/>
                        </a:cubicBezTo>
                        <a:cubicBezTo>
                          <a:pt x="302199" y="99495"/>
                          <a:pt x="295104" y="101691"/>
                          <a:pt x="288179" y="103886"/>
                        </a:cubicBezTo>
                        <a:cubicBezTo>
                          <a:pt x="278212" y="106927"/>
                          <a:pt x="268246" y="110305"/>
                          <a:pt x="258955" y="113346"/>
                        </a:cubicBezTo>
                        <a:cubicBezTo>
                          <a:pt x="255239" y="114866"/>
                          <a:pt x="251523" y="116048"/>
                          <a:pt x="247807" y="117231"/>
                        </a:cubicBezTo>
                        <a:cubicBezTo>
                          <a:pt x="227729" y="125018"/>
                          <a:pt x="206977" y="130965"/>
                          <a:pt x="185813" y="134968"/>
                        </a:cubicBezTo>
                        <a:cubicBezTo>
                          <a:pt x="176990" y="136488"/>
                          <a:pt x="167944" y="136082"/>
                          <a:pt x="159292" y="133785"/>
                        </a:cubicBezTo>
                        <a:cubicBezTo>
                          <a:pt x="154929" y="132620"/>
                          <a:pt x="150730" y="130931"/>
                          <a:pt x="146792" y="128717"/>
                        </a:cubicBezTo>
                        <a:cubicBezTo>
                          <a:pt x="131082" y="119596"/>
                          <a:pt x="128718" y="105914"/>
                          <a:pt x="157941" y="89022"/>
                        </a:cubicBezTo>
                        <a:cubicBezTo>
                          <a:pt x="185142" y="72940"/>
                          <a:pt x="218247" y="70322"/>
                          <a:pt x="247638" y="81927"/>
                        </a:cubicBezTo>
                        <a:lnTo>
                          <a:pt x="309969" y="19257"/>
                        </a:lnTo>
                        <a:cubicBezTo>
                          <a:pt x="248209" y="-101"/>
                          <a:pt x="181524" y="3632"/>
                          <a:pt x="122299" y="29730"/>
                        </a:cubicBezTo>
                        <a:lnTo>
                          <a:pt x="70609" y="0"/>
                        </a:lnTo>
                        <a:lnTo>
                          <a:pt x="0" y="40541"/>
                        </a:lnTo>
                        <a:lnTo>
                          <a:pt x="51859" y="70440"/>
                        </a:lnTo>
                        <a:cubicBezTo>
                          <a:pt x="26521" y="90035"/>
                          <a:pt x="13007" y="110305"/>
                          <a:pt x="13345" y="129731"/>
                        </a:cubicBezTo>
                        <a:lnTo>
                          <a:pt x="13345" y="129731"/>
                        </a:lnTo>
                        <a:cubicBezTo>
                          <a:pt x="13345" y="149664"/>
                          <a:pt x="28717" y="168921"/>
                          <a:pt x="59291" y="186658"/>
                        </a:cubicBezTo>
                        <a:cubicBezTo>
                          <a:pt x="126859" y="226016"/>
                          <a:pt x="194428" y="213009"/>
                          <a:pt x="256421" y="193076"/>
                        </a:cubicBezTo>
                        <a:cubicBezTo>
                          <a:pt x="313686" y="174326"/>
                          <a:pt x="355409" y="152367"/>
                          <a:pt x="388517" y="171454"/>
                        </a:cubicBezTo>
                        <a:cubicBezTo>
                          <a:pt x="409126" y="183279"/>
                          <a:pt x="402876" y="197637"/>
                          <a:pt x="379903" y="210982"/>
                        </a:cubicBezTo>
                        <a:cubicBezTo>
                          <a:pt x="349711" y="227891"/>
                          <a:pt x="313463" y="230137"/>
                          <a:pt x="281422" y="217063"/>
                        </a:cubicBezTo>
                        <a:lnTo>
                          <a:pt x="215374" y="282774"/>
                        </a:lnTo>
                        <a:cubicBezTo>
                          <a:pt x="227261" y="287199"/>
                          <a:pt x="239455" y="290763"/>
                          <a:pt x="251861" y="293415"/>
                        </a:cubicBezTo>
                        <a:cubicBezTo>
                          <a:pt x="272844" y="297807"/>
                          <a:pt x="294314" y="299395"/>
                          <a:pt x="315713" y="298145"/>
                        </a:cubicBezTo>
                        <a:cubicBezTo>
                          <a:pt x="350171" y="295915"/>
                          <a:pt x="383965" y="287621"/>
                          <a:pt x="415545" y="273652"/>
                        </a:cubicBezTo>
                        <a:lnTo>
                          <a:pt x="467235" y="303044"/>
                        </a:lnTo>
                        <a:lnTo>
                          <a:pt x="537168" y="2626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3" name="Forma Livre: Forma 512">
                    <a:extLst>
                      <a:ext uri="{FF2B5EF4-FFF2-40B4-BE49-F238E27FC236}">
                        <a16:creationId xmlns:a16="http://schemas.microsoft.com/office/drawing/2014/main" id="{EE751487-E7C9-61AA-A536-D20E7BA43050}"/>
                      </a:ext>
                    </a:extLst>
                  </p:cNvPr>
                  <p:cNvSpPr/>
                  <p:nvPr/>
                </p:nvSpPr>
                <p:spPr>
                  <a:xfrm>
                    <a:off x="9752881" y="6508560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4" name="Forma Livre: Forma 513">
                    <a:extLst>
                      <a:ext uri="{FF2B5EF4-FFF2-40B4-BE49-F238E27FC236}">
                        <a16:creationId xmlns:a16="http://schemas.microsoft.com/office/drawing/2014/main" id="{9D70354F-44BF-20EC-8D6A-B1EF363ECDF5}"/>
                      </a:ext>
                    </a:extLst>
                  </p:cNvPr>
                  <p:cNvSpPr/>
                  <p:nvPr/>
                </p:nvSpPr>
                <p:spPr>
                  <a:xfrm>
                    <a:off x="9752881" y="6508560"/>
                    <a:ext cx="51689" cy="85136"/>
                  </a:xfrm>
                  <a:custGeom>
                    <a:avLst/>
                    <a:gdLst>
                      <a:gd name="connsiteX0" fmla="*/ 0 w 51689"/>
                      <a:gd name="connsiteY0" fmla="*/ 0 h 85136"/>
                      <a:gd name="connsiteX1" fmla="*/ 0 w 51689"/>
                      <a:gd name="connsiteY1" fmla="*/ 55237 h 85136"/>
                      <a:gd name="connsiteX2" fmla="*/ 51690 w 51689"/>
                      <a:gd name="connsiteY2" fmla="*/ 85136 h 85136"/>
                      <a:gd name="connsiteX3" fmla="*/ 51690 w 51689"/>
                      <a:gd name="connsiteY3" fmla="*/ 29899 h 85136"/>
                      <a:gd name="connsiteX4" fmla="*/ 0 w 51689"/>
                      <a:gd name="connsiteY4" fmla="*/ 0 h 85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89" h="85136">
                        <a:moveTo>
                          <a:pt x="0" y="0"/>
                        </a:moveTo>
                        <a:lnTo>
                          <a:pt x="0" y="55237"/>
                        </a:lnTo>
                        <a:lnTo>
                          <a:pt x="51690" y="85136"/>
                        </a:lnTo>
                        <a:lnTo>
                          <a:pt x="51690" y="2989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45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5" name="Forma Livre: Forma 514">
                    <a:extLst>
                      <a:ext uri="{FF2B5EF4-FFF2-40B4-BE49-F238E27FC236}">
                        <a16:creationId xmlns:a16="http://schemas.microsoft.com/office/drawing/2014/main" id="{D029AFC6-79D9-FDC1-9189-D668B1BDD959}"/>
                      </a:ext>
                    </a:extLst>
                  </p:cNvPr>
                  <p:cNvSpPr/>
                  <p:nvPr/>
                </p:nvSpPr>
                <p:spPr>
                  <a:xfrm>
                    <a:off x="9337506" y="6234740"/>
                    <a:ext cx="122298" cy="40540"/>
                  </a:xfrm>
                  <a:custGeom>
                    <a:avLst/>
                    <a:gdLst>
                      <a:gd name="connsiteX0" fmla="*/ 0 w 122298"/>
                      <a:gd name="connsiteY0" fmla="*/ 40541 h 40540"/>
                      <a:gd name="connsiteX1" fmla="*/ 70609 w 122298"/>
                      <a:gd name="connsiteY1" fmla="*/ 0 h 40540"/>
                      <a:gd name="connsiteX2" fmla="*/ 122299 w 122298"/>
                      <a:gd name="connsiteY2" fmla="*/ 29730 h 40540"/>
                      <a:gd name="connsiteX3" fmla="*/ 70947 w 122298"/>
                      <a:gd name="connsiteY3" fmla="*/ 8277 h 40540"/>
                      <a:gd name="connsiteX4" fmla="*/ 0 w 122298"/>
                      <a:gd name="connsiteY4" fmla="*/ 40541 h 40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98" h="40540">
                        <a:moveTo>
                          <a:pt x="0" y="40541"/>
                        </a:moveTo>
                        <a:lnTo>
                          <a:pt x="70609" y="0"/>
                        </a:lnTo>
                        <a:lnTo>
                          <a:pt x="122299" y="29730"/>
                        </a:lnTo>
                        <a:lnTo>
                          <a:pt x="70947" y="8277"/>
                        </a:lnTo>
                        <a:lnTo>
                          <a:pt x="0" y="40541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6" name="Forma Livre: Forma 515">
                    <a:extLst>
                      <a:ext uri="{FF2B5EF4-FFF2-40B4-BE49-F238E27FC236}">
                        <a16:creationId xmlns:a16="http://schemas.microsoft.com/office/drawing/2014/main" id="{5D0B5D4E-4836-51C9-0723-33587925D8F4}"/>
                      </a:ext>
                    </a:extLst>
                  </p:cNvPr>
                  <p:cNvSpPr/>
                  <p:nvPr/>
                </p:nvSpPr>
                <p:spPr>
                  <a:xfrm>
                    <a:off x="9495277" y="6254841"/>
                    <a:ext cx="152366" cy="71284"/>
                  </a:xfrm>
                  <a:custGeom>
                    <a:avLst/>
                    <a:gdLst>
                      <a:gd name="connsiteX0" fmla="*/ 0 w 152366"/>
                      <a:gd name="connsiteY0" fmla="*/ 71285 h 71284"/>
                      <a:gd name="connsiteX1" fmla="*/ 90035 w 152366"/>
                      <a:gd name="connsiteY1" fmla="*/ 62669 h 71284"/>
                      <a:gd name="connsiteX2" fmla="*/ 152366 w 152366"/>
                      <a:gd name="connsiteY2" fmla="*/ 0 h 71284"/>
                      <a:gd name="connsiteX3" fmla="*/ 90035 w 152366"/>
                      <a:gd name="connsiteY3" fmla="*/ 55406 h 71284"/>
                      <a:gd name="connsiteX4" fmla="*/ 0 w 152366"/>
                      <a:gd name="connsiteY4" fmla="*/ 71285 h 71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66" h="71284">
                        <a:moveTo>
                          <a:pt x="0" y="71285"/>
                        </a:moveTo>
                        <a:cubicBezTo>
                          <a:pt x="27046" y="54595"/>
                          <a:pt x="60313" y="51403"/>
                          <a:pt x="90035" y="62669"/>
                        </a:cubicBezTo>
                        <a:lnTo>
                          <a:pt x="152366" y="0"/>
                        </a:lnTo>
                        <a:lnTo>
                          <a:pt x="90035" y="55406"/>
                        </a:lnTo>
                        <a:cubicBezTo>
                          <a:pt x="59296" y="44781"/>
                          <a:pt x="25250" y="50794"/>
                          <a:pt x="0" y="71285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7" name="Forma Livre: Forma 516">
                    <a:extLst>
                      <a:ext uri="{FF2B5EF4-FFF2-40B4-BE49-F238E27FC236}">
                        <a16:creationId xmlns:a16="http://schemas.microsoft.com/office/drawing/2014/main" id="{4ADE0F4B-9204-301D-0B47-B07521688AEE}"/>
                      </a:ext>
                    </a:extLst>
                  </p:cNvPr>
                  <p:cNvSpPr/>
                  <p:nvPr/>
                </p:nvSpPr>
                <p:spPr>
                  <a:xfrm>
                    <a:off x="9552710" y="6452647"/>
                    <a:ext cx="100338" cy="80819"/>
                  </a:xfrm>
                  <a:custGeom>
                    <a:avLst/>
                    <a:gdLst>
                      <a:gd name="connsiteX0" fmla="*/ 0 w 100338"/>
                      <a:gd name="connsiteY0" fmla="*/ 65035 h 80819"/>
                      <a:gd name="connsiteX1" fmla="*/ 36487 w 100338"/>
                      <a:gd name="connsiteY1" fmla="*/ 75677 h 80819"/>
                      <a:gd name="connsiteX2" fmla="*/ 100339 w 100338"/>
                      <a:gd name="connsiteY2" fmla="*/ 80406 h 80819"/>
                      <a:gd name="connsiteX3" fmla="*/ 10473 w 100338"/>
                      <a:gd name="connsiteY3" fmla="*/ 62501 h 80819"/>
                      <a:gd name="connsiteX4" fmla="*/ 66386 w 100338"/>
                      <a:gd name="connsiteY4" fmla="*/ 0 h 80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8" h="80819">
                        <a:moveTo>
                          <a:pt x="0" y="65035"/>
                        </a:moveTo>
                        <a:cubicBezTo>
                          <a:pt x="11887" y="69460"/>
                          <a:pt x="24081" y="73024"/>
                          <a:pt x="36487" y="75677"/>
                        </a:cubicBezTo>
                        <a:cubicBezTo>
                          <a:pt x="57470" y="80068"/>
                          <a:pt x="78940" y="81656"/>
                          <a:pt x="100339" y="80406"/>
                        </a:cubicBezTo>
                        <a:cubicBezTo>
                          <a:pt x="69470" y="80677"/>
                          <a:pt x="38877" y="74595"/>
                          <a:pt x="10473" y="62501"/>
                        </a:cubicBezTo>
                        <a:lnTo>
                          <a:pt x="66386" y="0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8" name="Forma Livre: Forma 517">
                    <a:extLst>
                      <a:ext uri="{FF2B5EF4-FFF2-40B4-BE49-F238E27FC236}">
                        <a16:creationId xmlns:a16="http://schemas.microsoft.com/office/drawing/2014/main" id="{474A13FB-AEFF-32E9-9F65-95BD5B59931F}"/>
                      </a:ext>
                    </a:extLst>
                  </p:cNvPr>
                  <p:cNvSpPr/>
                  <p:nvPr/>
                </p:nvSpPr>
                <p:spPr>
                  <a:xfrm>
                    <a:off x="9752881" y="6498256"/>
                    <a:ext cx="121622" cy="40202"/>
                  </a:xfrm>
                  <a:custGeom>
                    <a:avLst/>
                    <a:gdLst>
                      <a:gd name="connsiteX0" fmla="*/ 0 w 121622"/>
                      <a:gd name="connsiteY0" fmla="*/ 10304 h 40202"/>
                      <a:gd name="connsiteX1" fmla="*/ 51690 w 121622"/>
                      <a:gd name="connsiteY1" fmla="*/ 33784 h 40202"/>
                      <a:gd name="connsiteX2" fmla="*/ 121623 w 121622"/>
                      <a:gd name="connsiteY2" fmla="*/ 0 h 40202"/>
                      <a:gd name="connsiteX3" fmla="*/ 51690 w 121622"/>
                      <a:gd name="connsiteY3" fmla="*/ 40203 h 40202"/>
                      <a:gd name="connsiteX4" fmla="*/ 0 w 121622"/>
                      <a:gd name="connsiteY4" fmla="*/ 10304 h 40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2" h="40202">
                        <a:moveTo>
                          <a:pt x="0" y="10304"/>
                        </a:moveTo>
                        <a:lnTo>
                          <a:pt x="51690" y="33784"/>
                        </a:lnTo>
                        <a:lnTo>
                          <a:pt x="121623" y="0"/>
                        </a:lnTo>
                        <a:lnTo>
                          <a:pt x="51690" y="40203"/>
                        </a:lnTo>
                        <a:lnTo>
                          <a:pt x="0" y="10304"/>
                        </a:ln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19" name="Forma Livre: Forma 518">
                    <a:extLst>
                      <a:ext uri="{FF2B5EF4-FFF2-40B4-BE49-F238E27FC236}">
                        <a16:creationId xmlns:a16="http://schemas.microsoft.com/office/drawing/2014/main" id="{DBC51B5D-9E49-9AF0-D448-EB82A53CE394}"/>
                      </a:ext>
                    </a:extLst>
                  </p:cNvPr>
                  <p:cNvSpPr/>
                  <p:nvPr/>
                </p:nvSpPr>
                <p:spPr>
                  <a:xfrm>
                    <a:off x="8943414" y="6038792"/>
                    <a:ext cx="662675" cy="370105"/>
                  </a:xfrm>
                  <a:custGeom>
                    <a:avLst/>
                    <a:gdLst>
                      <a:gd name="connsiteX0" fmla="*/ 193076 w 662675"/>
                      <a:gd name="connsiteY0" fmla="*/ 122637 h 370105"/>
                      <a:gd name="connsiteX1" fmla="*/ 662676 w 662675"/>
                      <a:gd name="connsiteY1" fmla="*/ 0 h 370105"/>
                      <a:gd name="connsiteX2" fmla="*/ 187840 w 662675"/>
                      <a:gd name="connsiteY2" fmla="*/ 113346 h 370105"/>
                      <a:gd name="connsiteX3" fmla="*/ 0 w 662675"/>
                      <a:gd name="connsiteY3" fmla="*/ 370105 h 370105"/>
                      <a:gd name="connsiteX4" fmla="*/ 193076 w 662675"/>
                      <a:gd name="connsiteY4" fmla="*/ 122637 h 37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675" h="370105">
                        <a:moveTo>
                          <a:pt x="193076" y="122637"/>
                        </a:moveTo>
                        <a:cubicBezTo>
                          <a:pt x="376524" y="11149"/>
                          <a:pt x="662676" y="0"/>
                          <a:pt x="662676" y="0"/>
                        </a:cubicBezTo>
                        <a:cubicBezTo>
                          <a:pt x="482775" y="0"/>
                          <a:pt x="314192" y="40372"/>
                          <a:pt x="187840" y="113346"/>
                        </a:cubicBezTo>
                        <a:cubicBezTo>
                          <a:pt x="66555" y="183279"/>
                          <a:pt x="0" y="274327"/>
                          <a:pt x="0" y="370105"/>
                        </a:cubicBezTo>
                        <a:cubicBezTo>
                          <a:pt x="0" y="370105"/>
                          <a:pt x="6588" y="235982"/>
                          <a:pt x="193076" y="122637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20" name="Forma Livre: Forma 519">
                    <a:extLst>
                      <a:ext uri="{FF2B5EF4-FFF2-40B4-BE49-F238E27FC236}">
                        <a16:creationId xmlns:a16="http://schemas.microsoft.com/office/drawing/2014/main" id="{2AAEC23B-343B-EFE0-FDA9-8863AE43574F}"/>
                      </a:ext>
                    </a:extLst>
                  </p:cNvPr>
                  <p:cNvSpPr/>
                  <p:nvPr/>
                </p:nvSpPr>
                <p:spPr>
                  <a:xfrm>
                    <a:off x="9552710" y="6364133"/>
                    <a:ext cx="746449" cy="444424"/>
                  </a:xfrm>
                  <a:custGeom>
                    <a:avLst/>
                    <a:gdLst>
                      <a:gd name="connsiteX0" fmla="*/ 0 w 746449"/>
                      <a:gd name="connsiteY0" fmla="*/ 443248 h 444424"/>
                      <a:gd name="connsiteX1" fmla="*/ 543418 w 746449"/>
                      <a:gd name="connsiteY1" fmla="*/ 327199 h 444424"/>
                      <a:gd name="connsiteX2" fmla="*/ 742237 w 746449"/>
                      <a:gd name="connsiteY2" fmla="*/ 0 h 444424"/>
                      <a:gd name="connsiteX3" fmla="*/ 531762 w 746449"/>
                      <a:gd name="connsiteY3" fmla="*/ 320949 h 444424"/>
                      <a:gd name="connsiteX4" fmla="*/ 0 w 746449"/>
                      <a:gd name="connsiteY4" fmla="*/ 443248 h 44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6449" h="444424">
                        <a:moveTo>
                          <a:pt x="0" y="443248"/>
                        </a:moveTo>
                        <a:cubicBezTo>
                          <a:pt x="194597" y="451863"/>
                          <a:pt x="394430" y="413180"/>
                          <a:pt x="543418" y="327199"/>
                        </a:cubicBezTo>
                        <a:cubicBezTo>
                          <a:pt x="698318" y="237840"/>
                          <a:pt x="764535" y="116724"/>
                          <a:pt x="742237" y="0"/>
                        </a:cubicBezTo>
                        <a:cubicBezTo>
                          <a:pt x="742237" y="0"/>
                          <a:pt x="771123" y="190036"/>
                          <a:pt x="531762" y="320949"/>
                        </a:cubicBezTo>
                        <a:cubicBezTo>
                          <a:pt x="292402" y="451863"/>
                          <a:pt x="0" y="443248"/>
                          <a:pt x="0" y="443248"/>
                        </a:cubicBezTo>
                        <a:close/>
                      </a:path>
                    </a:pathLst>
                  </a:custGeom>
                  <a:solidFill>
                    <a:srgbClr val="F5F5F5">
                      <a:alpha val="5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  <p:grpSp>
              <p:nvGrpSpPr>
                <p:cNvPr id="521" name="Gráfico 1">
                  <a:extLst>
                    <a:ext uri="{FF2B5EF4-FFF2-40B4-BE49-F238E27FC236}">
                      <a16:creationId xmlns:a16="http://schemas.microsoft.com/office/drawing/2014/main" id="{BCCF7569-0F82-6B1B-60C2-8AD88A862135}"/>
                    </a:ext>
                  </a:extLst>
                </p:cNvPr>
                <p:cNvGrpSpPr/>
                <p:nvPr/>
              </p:nvGrpSpPr>
              <p:grpSpPr>
                <a:xfrm>
                  <a:off x="8707548" y="3768528"/>
                  <a:ext cx="2183592" cy="4597158"/>
                  <a:chOff x="8707548" y="3768528"/>
                  <a:chExt cx="2183592" cy="4597158"/>
                </a:xfrm>
              </p:grpSpPr>
              <p:sp>
                <p:nvSpPr>
                  <p:cNvPr id="522" name="Forma Livre: Forma 521">
                    <a:extLst>
                      <a:ext uri="{FF2B5EF4-FFF2-40B4-BE49-F238E27FC236}">
                        <a16:creationId xmlns:a16="http://schemas.microsoft.com/office/drawing/2014/main" id="{038E4F9C-95D4-FD73-21FA-1308F023FAEA}"/>
                      </a:ext>
                    </a:extLst>
                  </p:cNvPr>
                  <p:cNvSpPr/>
                  <p:nvPr/>
                </p:nvSpPr>
                <p:spPr>
                  <a:xfrm>
                    <a:off x="9691225" y="4554784"/>
                    <a:ext cx="1199915" cy="933264"/>
                  </a:xfrm>
                  <a:custGeom>
                    <a:avLst/>
                    <a:gdLst>
                      <a:gd name="connsiteX0" fmla="*/ 0 w 1199915"/>
                      <a:gd name="connsiteY0" fmla="*/ 109838 h 933264"/>
                      <a:gd name="connsiteX1" fmla="*/ 304057 w 1199915"/>
                      <a:gd name="connsiteY1" fmla="*/ 309840 h 933264"/>
                      <a:gd name="connsiteX2" fmla="*/ 539364 w 1199915"/>
                      <a:gd name="connsiteY2" fmla="*/ 608829 h 933264"/>
                      <a:gd name="connsiteX3" fmla="*/ 816056 w 1199915"/>
                      <a:gd name="connsiteY3" fmla="*/ 404773 h 933264"/>
                      <a:gd name="connsiteX4" fmla="*/ 860144 w 1199915"/>
                      <a:gd name="connsiteY4" fmla="*/ 273184 h 933264"/>
                      <a:gd name="connsiteX5" fmla="*/ 881597 w 1199915"/>
                      <a:gd name="connsiteY5" fmla="*/ 130446 h 933264"/>
                      <a:gd name="connsiteX6" fmla="*/ 926699 w 1199915"/>
                      <a:gd name="connsiteY6" fmla="*/ 128588 h 933264"/>
                      <a:gd name="connsiteX7" fmla="*/ 958962 w 1199915"/>
                      <a:gd name="connsiteY7" fmla="*/ 236191 h 933264"/>
                      <a:gd name="connsiteX8" fmla="*/ 1013524 w 1199915"/>
                      <a:gd name="connsiteY8" fmla="*/ 187710 h 933264"/>
                      <a:gd name="connsiteX9" fmla="*/ 1097984 w 1199915"/>
                      <a:gd name="connsiteY9" fmla="*/ 39060 h 933264"/>
                      <a:gd name="connsiteX10" fmla="*/ 1154742 w 1199915"/>
                      <a:gd name="connsiteY10" fmla="*/ 377 h 933264"/>
                      <a:gd name="connsiteX11" fmla="*/ 1162681 w 1199915"/>
                      <a:gd name="connsiteY11" fmla="*/ 2573 h 933264"/>
                      <a:gd name="connsiteX12" fmla="*/ 1169269 w 1199915"/>
                      <a:gd name="connsiteY12" fmla="*/ 11526 h 933264"/>
                      <a:gd name="connsiteX13" fmla="*/ 1166904 w 1199915"/>
                      <a:gd name="connsiteY13" fmla="*/ 33486 h 933264"/>
                      <a:gd name="connsiteX14" fmla="*/ 1161498 w 1199915"/>
                      <a:gd name="connsiteY14" fmla="*/ 53418 h 933264"/>
                      <a:gd name="connsiteX15" fmla="*/ 1188188 w 1199915"/>
                      <a:gd name="connsiteY15" fmla="*/ 70310 h 933264"/>
                      <a:gd name="connsiteX16" fmla="*/ 1182107 w 1199915"/>
                      <a:gd name="connsiteY16" fmla="*/ 119635 h 933264"/>
                      <a:gd name="connsiteX17" fmla="*/ 1185147 w 1199915"/>
                      <a:gd name="connsiteY17" fmla="*/ 184332 h 933264"/>
                      <a:gd name="connsiteX18" fmla="*/ 1189370 w 1199915"/>
                      <a:gd name="connsiteY18" fmla="*/ 267948 h 933264"/>
                      <a:gd name="connsiteX19" fmla="*/ 1113356 w 1199915"/>
                      <a:gd name="connsiteY19" fmla="*/ 398861 h 933264"/>
                      <a:gd name="connsiteX20" fmla="*/ 965719 w 1199915"/>
                      <a:gd name="connsiteY20" fmla="*/ 539065 h 933264"/>
                      <a:gd name="connsiteX21" fmla="*/ 690210 w 1199915"/>
                      <a:gd name="connsiteY21" fmla="*/ 829102 h 933264"/>
                      <a:gd name="connsiteX22" fmla="*/ 433788 w 1199915"/>
                      <a:gd name="connsiteY22" fmla="*/ 897515 h 933264"/>
                      <a:gd name="connsiteX23" fmla="*/ 74156 w 1199915"/>
                      <a:gd name="connsiteY23" fmla="*/ 547849 h 933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199915" h="933264">
                        <a:moveTo>
                          <a:pt x="0" y="109838"/>
                        </a:moveTo>
                        <a:cubicBezTo>
                          <a:pt x="152029" y="129771"/>
                          <a:pt x="204732" y="192778"/>
                          <a:pt x="304057" y="309840"/>
                        </a:cubicBezTo>
                        <a:cubicBezTo>
                          <a:pt x="361828" y="377408"/>
                          <a:pt x="539364" y="608829"/>
                          <a:pt x="539364" y="608829"/>
                        </a:cubicBezTo>
                        <a:cubicBezTo>
                          <a:pt x="564026" y="592782"/>
                          <a:pt x="765717" y="459166"/>
                          <a:pt x="816056" y="404773"/>
                        </a:cubicBezTo>
                        <a:cubicBezTo>
                          <a:pt x="869266" y="347340"/>
                          <a:pt x="855583" y="316259"/>
                          <a:pt x="860144" y="273184"/>
                        </a:cubicBezTo>
                        <a:cubicBezTo>
                          <a:pt x="864705" y="230109"/>
                          <a:pt x="883286" y="198521"/>
                          <a:pt x="881597" y="130446"/>
                        </a:cubicBezTo>
                        <a:cubicBezTo>
                          <a:pt x="880752" y="98013"/>
                          <a:pt x="915381" y="108487"/>
                          <a:pt x="926699" y="128588"/>
                        </a:cubicBezTo>
                        <a:cubicBezTo>
                          <a:pt x="950686" y="169298"/>
                          <a:pt x="940381" y="237542"/>
                          <a:pt x="958962" y="236191"/>
                        </a:cubicBezTo>
                        <a:cubicBezTo>
                          <a:pt x="980534" y="224282"/>
                          <a:pt x="999166" y="207727"/>
                          <a:pt x="1013524" y="187710"/>
                        </a:cubicBezTo>
                        <a:cubicBezTo>
                          <a:pt x="1053051" y="138892"/>
                          <a:pt x="1064200" y="91595"/>
                          <a:pt x="1097984" y="39060"/>
                        </a:cubicBezTo>
                        <a:cubicBezTo>
                          <a:pt x="1110822" y="18959"/>
                          <a:pt x="1127714" y="-3170"/>
                          <a:pt x="1154742" y="377"/>
                        </a:cubicBezTo>
                        <a:cubicBezTo>
                          <a:pt x="1157427" y="935"/>
                          <a:pt x="1160079" y="1661"/>
                          <a:pt x="1162681" y="2573"/>
                        </a:cubicBezTo>
                        <a:cubicBezTo>
                          <a:pt x="1166549" y="3857"/>
                          <a:pt x="1169184" y="7455"/>
                          <a:pt x="1169269" y="11526"/>
                        </a:cubicBezTo>
                        <a:cubicBezTo>
                          <a:pt x="1169252" y="18908"/>
                          <a:pt x="1168458" y="26273"/>
                          <a:pt x="1166904" y="33486"/>
                        </a:cubicBezTo>
                        <a:cubicBezTo>
                          <a:pt x="1165721" y="38553"/>
                          <a:pt x="1161498" y="53418"/>
                          <a:pt x="1161498" y="53418"/>
                        </a:cubicBezTo>
                        <a:cubicBezTo>
                          <a:pt x="1161498" y="53418"/>
                          <a:pt x="1185485" y="59837"/>
                          <a:pt x="1188188" y="70310"/>
                        </a:cubicBezTo>
                        <a:cubicBezTo>
                          <a:pt x="1191414" y="86983"/>
                          <a:pt x="1189286" y="104247"/>
                          <a:pt x="1182107" y="119635"/>
                        </a:cubicBezTo>
                        <a:cubicBezTo>
                          <a:pt x="1191397" y="127744"/>
                          <a:pt x="1205418" y="147676"/>
                          <a:pt x="1185147" y="184332"/>
                        </a:cubicBezTo>
                        <a:cubicBezTo>
                          <a:pt x="1194100" y="189231"/>
                          <a:pt x="1210992" y="218116"/>
                          <a:pt x="1189370" y="267948"/>
                        </a:cubicBezTo>
                        <a:cubicBezTo>
                          <a:pt x="1169066" y="314316"/>
                          <a:pt x="1143576" y="358236"/>
                          <a:pt x="1113356" y="398861"/>
                        </a:cubicBezTo>
                        <a:cubicBezTo>
                          <a:pt x="1066903" y="458490"/>
                          <a:pt x="1026362" y="477916"/>
                          <a:pt x="965719" y="539065"/>
                        </a:cubicBezTo>
                        <a:cubicBezTo>
                          <a:pt x="905077" y="600214"/>
                          <a:pt x="790380" y="736196"/>
                          <a:pt x="690210" y="829102"/>
                        </a:cubicBezTo>
                        <a:cubicBezTo>
                          <a:pt x="573992" y="936873"/>
                          <a:pt x="528891" y="963394"/>
                          <a:pt x="433788" y="897515"/>
                        </a:cubicBezTo>
                        <a:cubicBezTo>
                          <a:pt x="384632" y="863731"/>
                          <a:pt x="74156" y="547849"/>
                          <a:pt x="74156" y="547849"/>
                        </a:cubicBezTo>
                        <a:close/>
                      </a:path>
                    </a:pathLst>
                  </a:custGeom>
                  <a:solidFill>
                    <a:srgbClr val="9E6767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523" name="Forma Livre: Forma 522">
                    <a:extLst>
                      <a:ext uri="{FF2B5EF4-FFF2-40B4-BE49-F238E27FC236}">
                        <a16:creationId xmlns:a16="http://schemas.microsoft.com/office/drawing/2014/main" id="{F5F74CDA-7A3E-A455-741B-3AB412AD45B7}"/>
                      </a:ext>
                    </a:extLst>
                  </p:cNvPr>
                  <p:cNvSpPr/>
                  <p:nvPr/>
                </p:nvSpPr>
                <p:spPr>
                  <a:xfrm>
                    <a:off x="10631438" y="4818847"/>
                    <a:ext cx="70185" cy="154562"/>
                  </a:xfrm>
                  <a:custGeom>
                    <a:avLst/>
                    <a:gdLst>
                      <a:gd name="connsiteX0" fmla="*/ 43919 w 70185"/>
                      <a:gd name="connsiteY0" fmla="*/ 0 h 154562"/>
                      <a:gd name="connsiteX1" fmla="*/ 0 w 70185"/>
                      <a:gd name="connsiteY1" fmla="*/ 154562 h 154562"/>
                      <a:gd name="connsiteX2" fmla="*/ 43919 w 70185"/>
                      <a:gd name="connsiteY2" fmla="*/ 0 h 15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0185" h="154562">
                        <a:moveTo>
                          <a:pt x="43919" y="0"/>
                        </a:moveTo>
                        <a:cubicBezTo>
                          <a:pt x="66893" y="37669"/>
                          <a:pt x="57940" y="107602"/>
                          <a:pt x="0" y="154562"/>
                        </a:cubicBezTo>
                        <a:cubicBezTo>
                          <a:pt x="64190" y="134123"/>
                          <a:pt x="96454" y="43581"/>
                          <a:pt x="43919" y="0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grpSp>
                <p:nvGrpSpPr>
                  <p:cNvPr id="524" name="Gráfico 1">
                    <a:extLst>
                      <a:ext uri="{FF2B5EF4-FFF2-40B4-BE49-F238E27FC236}">
                        <a16:creationId xmlns:a16="http://schemas.microsoft.com/office/drawing/2014/main" id="{F38A8C1F-C676-E3D0-CD3E-5AC2BB65B15C}"/>
                      </a:ext>
                    </a:extLst>
                  </p:cNvPr>
                  <p:cNvGrpSpPr/>
                  <p:nvPr/>
                </p:nvGrpSpPr>
                <p:grpSpPr>
                  <a:xfrm>
                    <a:off x="9054452" y="5696390"/>
                    <a:ext cx="1745201" cy="2669296"/>
                    <a:chOff x="9054452" y="5696390"/>
                    <a:chExt cx="1745201" cy="2669296"/>
                  </a:xfrm>
                </p:grpSpPr>
                <p:sp>
                  <p:nvSpPr>
                    <p:cNvPr id="525" name="Forma Livre: Forma 524">
                      <a:extLst>
                        <a:ext uri="{FF2B5EF4-FFF2-40B4-BE49-F238E27FC236}">
                          <a16:creationId xmlns:a16="http://schemas.microsoft.com/office/drawing/2014/main" id="{F139C198-276A-C205-AEB2-D72A61B5F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92918" y="6910760"/>
                      <a:ext cx="362165" cy="747237"/>
                    </a:xfrm>
                    <a:custGeom>
                      <a:avLst/>
                      <a:gdLst>
                        <a:gd name="connsiteX0" fmla="*/ 362166 w 362165"/>
                        <a:gd name="connsiteY0" fmla="*/ 89359 h 747237"/>
                        <a:gd name="connsiteX1" fmla="*/ 227029 w 362165"/>
                        <a:gd name="connsiteY1" fmla="*/ 400511 h 747237"/>
                        <a:gd name="connsiteX2" fmla="*/ 181590 w 362165"/>
                        <a:gd name="connsiteY2" fmla="*/ 628554 h 747237"/>
                        <a:gd name="connsiteX3" fmla="*/ 187333 w 362165"/>
                        <a:gd name="connsiteY3" fmla="*/ 717068 h 747237"/>
                        <a:gd name="connsiteX4" fmla="*/ 163279 w 362165"/>
                        <a:gd name="connsiteY4" fmla="*/ 747069 h 747237"/>
                        <a:gd name="connsiteX5" fmla="*/ 157941 w 362165"/>
                        <a:gd name="connsiteY5" fmla="*/ 747136 h 747237"/>
                        <a:gd name="connsiteX6" fmla="*/ 38176 w 362165"/>
                        <a:gd name="connsiteY6" fmla="*/ 573317 h 747237"/>
                        <a:gd name="connsiteX7" fmla="*/ 0 w 362165"/>
                        <a:gd name="connsiteY7" fmla="*/ 264361 h 747237"/>
                        <a:gd name="connsiteX8" fmla="*/ 22129 w 362165"/>
                        <a:gd name="connsiteY8" fmla="*/ 200678 h 747237"/>
                        <a:gd name="connsiteX9" fmla="*/ 46115 w 362165"/>
                        <a:gd name="connsiteY9" fmla="*/ 168921 h 747237"/>
                        <a:gd name="connsiteX10" fmla="*/ 103379 w 362165"/>
                        <a:gd name="connsiteY10" fmla="*/ 0 h 747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2165" h="747237">
                          <a:moveTo>
                            <a:pt x="362166" y="89359"/>
                          </a:moveTo>
                          <a:cubicBezTo>
                            <a:pt x="362166" y="89359"/>
                            <a:pt x="243921" y="310139"/>
                            <a:pt x="227029" y="400511"/>
                          </a:cubicBezTo>
                          <a:cubicBezTo>
                            <a:pt x="208110" y="494769"/>
                            <a:pt x="180576" y="522978"/>
                            <a:pt x="181590" y="628554"/>
                          </a:cubicBezTo>
                          <a:cubicBezTo>
                            <a:pt x="181590" y="651527"/>
                            <a:pt x="186995" y="698318"/>
                            <a:pt x="187333" y="717068"/>
                          </a:cubicBezTo>
                          <a:cubicBezTo>
                            <a:pt x="188972" y="732001"/>
                            <a:pt x="178211" y="745430"/>
                            <a:pt x="163279" y="747069"/>
                          </a:cubicBezTo>
                          <a:cubicBezTo>
                            <a:pt x="161505" y="747271"/>
                            <a:pt x="159715" y="747288"/>
                            <a:pt x="157941" y="747136"/>
                          </a:cubicBezTo>
                          <a:cubicBezTo>
                            <a:pt x="115542" y="749670"/>
                            <a:pt x="58447" y="662676"/>
                            <a:pt x="38176" y="573317"/>
                          </a:cubicBezTo>
                          <a:cubicBezTo>
                            <a:pt x="19154" y="471204"/>
                            <a:pt x="6404" y="368028"/>
                            <a:pt x="0" y="264361"/>
                          </a:cubicBezTo>
                          <a:cubicBezTo>
                            <a:pt x="1743" y="241573"/>
                            <a:pt x="9368" y="219631"/>
                            <a:pt x="22129" y="200678"/>
                          </a:cubicBezTo>
                          <a:cubicBezTo>
                            <a:pt x="29081" y="189343"/>
                            <a:pt x="37114" y="178701"/>
                            <a:pt x="46115" y="168921"/>
                          </a:cubicBezTo>
                          <a:cubicBezTo>
                            <a:pt x="65879" y="129562"/>
                            <a:pt x="83785" y="52028"/>
                            <a:pt x="103379" y="0"/>
                          </a:cubicBezTo>
                          <a:close/>
                        </a:path>
                      </a:pathLst>
                    </a:custGeom>
                    <a:solidFill>
                      <a:srgbClr val="9E6767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26" name="Forma Livre: Forma 525">
                      <a:extLst>
                        <a:ext uri="{FF2B5EF4-FFF2-40B4-BE49-F238E27FC236}">
                          <a16:creationId xmlns:a16="http://schemas.microsoft.com/office/drawing/2014/main" id="{85B5ABD7-D02A-2B42-D7D7-CDC90177AD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83172" y="7249784"/>
                      <a:ext cx="449014" cy="619019"/>
                    </a:xfrm>
                    <a:custGeom>
                      <a:avLst/>
                      <a:gdLst>
                        <a:gd name="connsiteX0" fmla="*/ 15826 w 449014"/>
                        <a:gd name="connsiteY0" fmla="*/ 0 h 619019"/>
                        <a:gd name="connsiteX1" fmla="*/ 285 w 449014"/>
                        <a:gd name="connsiteY1" fmla="*/ 29561 h 619019"/>
                        <a:gd name="connsiteX2" fmla="*/ 43529 w 449014"/>
                        <a:gd name="connsiteY2" fmla="*/ 142231 h 619019"/>
                        <a:gd name="connsiteX3" fmla="*/ 58732 w 449014"/>
                        <a:gd name="connsiteY3" fmla="*/ 254732 h 619019"/>
                        <a:gd name="connsiteX4" fmla="*/ 97414 w 449014"/>
                        <a:gd name="connsiteY4" fmla="*/ 432944 h 619019"/>
                        <a:gd name="connsiteX5" fmla="*/ 284747 w 449014"/>
                        <a:gd name="connsiteY5" fmla="*/ 598824 h 619019"/>
                        <a:gd name="connsiteX6" fmla="*/ 422756 w 449014"/>
                        <a:gd name="connsiteY6" fmla="*/ 598824 h 619019"/>
                        <a:gd name="connsiteX7" fmla="*/ 445222 w 449014"/>
                        <a:gd name="connsiteY7" fmla="*/ 532607 h 619019"/>
                        <a:gd name="connsiteX8" fmla="*/ 15826 w 449014"/>
                        <a:gd name="connsiteY8" fmla="*/ 0 h 619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9014" h="619019">
                          <a:moveTo>
                            <a:pt x="15826" y="0"/>
                          </a:moveTo>
                          <a:cubicBezTo>
                            <a:pt x="9025" y="8919"/>
                            <a:pt x="3771" y="18902"/>
                            <a:pt x="285" y="29561"/>
                          </a:cubicBezTo>
                          <a:cubicBezTo>
                            <a:pt x="-3431" y="48311"/>
                            <a:pt x="30184" y="117062"/>
                            <a:pt x="43529" y="142231"/>
                          </a:cubicBezTo>
                          <a:cubicBezTo>
                            <a:pt x="62814" y="176404"/>
                            <a:pt x="68257" y="216674"/>
                            <a:pt x="58732" y="254732"/>
                          </a:cubicBezTo>
                          <a:cubicBezTo>
                            <a:pt x="47414" y="315037"/>
                            <a:pt x="65657" y="377200"/>
                            <a:pt x="97414" y="432944"/>
                          </a:cubicBezTo>
                          <a:cubicBezTo>
                            <a:pt x="141577" y="505968"/>
                            <a:pt x="206909" y="563823"/>
                            <a:pt x="284747" y="598824"/>
                          </a:cubicBezTo>
                          <a:cubicBezTo>
                            <a:pt x="380188" y="644263"/>
                            <a:pt x="422756" y="598824"/>
                            <a:pt x="422756" y="598824"/>
                          </a:cubicBezTo>
                          <a:cubicBezTo>
                            <a:pt x="422756" y="598824"/>
                            <a:pt x="460932" y="555073"/>
                            <a:pt x="445222" y="532607"/>
                          </a:cubicBezTo>
                          <a:cubicBezTo>
                            <a:pt x="429512" y="510141"/>
                            <a:pt x="15826" y="0"/>
                            <a:pt x="15826" y="0"/>
                          </a:cubicBezTo>
                          <a:close/>
                        </a:path>
                      </a:pathLst>
                    </a:custGeom>
                    <a:solidFill>
                      <a:srgbClr val="37474F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27" name="Forma Livre: Forma 526">
                      <a:extLst>
                        <a:ext uri="{FF2B5EF4-FFF2-40B4-BE49-F238E27FC236}">
                          <a16:creationId xmlns:a16="http://schemas.microsoft.com/office/drawing/2014/main" id="{11724FF6-4E13-E43D-E62A-4D9B3EA51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504" y="7078572"/>
                      <a:ext cx="439955" cy="751748"/>
                    </a:xfrm>
                    <a:custGeom>
                      <a:avLst/>
                      <a:gdLst>
                        <a:gd name="connsiteX0" fmla="*/ 139528 w 439955"/>
                        <a:gd name="connsiteY0" fmla="*/ 264 h 751748"/>
                        <a:gd name="connsiteX1" fmla="*/ 122636 w 439955"/>
                        <a:gd name="connsiteY1" fmla="*/ 6345 h 751748"/>
                        <a:gd name="connsiteX2" fmla="*/ 75677 w 439955"/>
                        <a:gd name="connsiteY2" fmla="*/ 73913 h 751748"/>
                        <a:gd name="connsiteX3" fmla="*/ 0 w 439955"/>
                        <a:gd name="connsiteY3" fmla="*/ 171887 h 751748"/>
                        <a:gd name="connsiteX4" fmla="*/ 74494 w 439955"/>
                        <a:gd name="connsiteY4" fmla="*/ 382869 h 751748"/>
                        <a:gd name="connsiteX5" fmla="*/ 158954 w 439955"/>
                        <a:gd name="connsiteY5" fmla="*/ 637264 h 751748"/>
                        <a:gd name="connsiteX6" fmla="*/ 406423 w 439955"/>
                        <a:gd name="connsiteY6" fmla="*/ 746893 h 751748"/>
                        <a:gd name="connsiteX7" fmla="*/ 408450 w 439955"/>
                        <a:gd name="connsiteY7" fmla="*/ 597567 h 751748"/>
                        <a:gd name="connsiteX8" fmla="*/ 350004 w 439955"/>
                        <a:gd name="connsiteY8" fmla="*/ 310402 h 751748"/>
                        <a:gd name="connsiteX9" fmla="*/ 351186 w 439955"/>
                        <a:gd name="connsiteY9" fmla="*/ 229658 h 751748"/>
                        <a:gd name="connsiteX10" fmla="*/ 370105 w 439955"/>
                        <a:gd name="connsiteY10" fmla="*/ 152123 h 751748"/>
                        <a:gd name="connsiteX11" fmla="*/ 370105 w 439955"/>
                        <a:gd name="connsiteY11" fmla="*/ 115806 h 751748"/>
                        <a:gd name="connsiteX12" fmla="*/ 343585 w 439955"/>
                        <a:gd name="connsiteY12" fmla="*/ 90974 h 751748"/>
                        <a:gd name="connsiteX13" fmla="*/ 291050 w 439955"/>
                        <a:gd name="connsiteY13" fmla="*/ 64284 h 751748"/>
                        <a:gd name="connsiteX14" fmla="*/ 233111 w 439955"/>
                        <a:gd name="connsiteY14" fmla="*/ 62764 h 751748"/>
                        <a:gd name="connsiteX15" fmla="*/ 194090 w 439955"/>
                        <a:gd name="connsiteY15" fmla="*/ 79656 h 751748"/>
                        <a:gd name="connsiteX16" fmla="*/ 143414 w 439955"/>
                        <a:gd name="connsiteY16" fmla="*/ 62764 h 751748"/>
                        <a:gd name="connsiteX17" fmla="*/ 136150 w 439955"/>
                        <a:gd name="connsiteY17" fmla="*/ 12088 h 751748"/>
                        <a:gd name="connsiteX18" fmla="*/ 139528 w 439955"/>
                        <a:gd name="connsiteY18" fmla="*/ 264 h 751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39955" h="751748">
                          <a:moveTo>
                            <a:pt x="139528" y="264"/>
                          </a:moveTo>
                          <a:cubicBezTo>
                            <a:pt x="136488" y="264"/>
                            <a:pt x="131251" y="-1932"/>
                            <a:pt x="122636" y="6345"/>
                          </a:cubicBezTo>
                          <a:cubicBezTo>
                            <a:pt x="119089" y="9554"/>
                            <a:pt x="94258" y="51785"/>
                            <a:pt x="75677" y="73913"/>
                          </a:cubicBezTo>
                          <a:cubicBezTo>
                            <a:pt x="57095" y="96042"/>
                            <a:pt x="10811" y="134387"/>
                            <a:pt x="0" y="171887"/>
                          </a:cubicBezTo>
                          <a:cubicBezTo>
                            <a:pt x="12331" y="249590"/>
                            <a:pt x="74325" y="311247"/>
                            <a:pt x="74494" y="382869"/>
                          </a:cubicBezTo>
                          <a:cubicBezTo>
                            <a:pt x="74663" y="454491"/>
                            <a:pt x="64021" y="535742"/>
                            <a:pt x="158954" y="637264"/>
                          </a:cubicBezTo>
                          <a:cubicBezTo>
                            <a:pt x="253888" y="738785"/>
                            <a:pt x="363348" y="763785"/>
                            <a:pt x="406423" y="746893"/>
                          </a:cubicBezTo>
                          <a:cubicBezTo>
                            <a:pt x="449498" y="730001"/>
                            <a:pt x="452032" y="686926"/>
                            <a:pt x="408450" y="597567"/>
                          </a:cubicBezTo>
                          <a:cubicBezTo>
                            <a:pt x="362335" y="502971"/>
                            <a:pt x="350004" y="310402"/>
                            <a:pt x="350004" y="310402"/>
                          </a:cubicBezTo>
                          <a:cubicBezTo>
                            <a:pt x="348703" y="283493"/>
                            <a:pt x="349108" y="256516"/>
                            <a:pt x="351186" y="229658"/>
                          </a:cubicBezTo>
                          <a:cubicBezTo>
                            <a:pt x="355493" y="203374"/>
                            <a:pt x="361811" y="177445"/>
                            <a:pt x="370105" y="152123"/>
                          </a:cubicBezTo>
                          <a:cubicBezTo>
                            <a:pt x="373906" y="140316"/>
                            <a:pt x="373906" y="127613"/>
                            <a:pt x="370105" y="115806"/>
                          </a:cubicBezTo>
                          <a:cubicBezTo>
                            <a:pt x="363990" y="105028"/>
                            <a:pt x="354750" y="96363"/>
                            <a:pt x="343585" y="90974"/>
                          </a:cubicBezTo>
                          <a:cubicBezTo>
                            <a:pt x="327081" y="80214"/>
                            <a:pt x="309463" y="71278"/>
                            <a:pt x="291050" y="64284"/>
                          </a:cubicBezTo>
                          <a:cubicBezTo>
                            <a:pt x="272452" y="57308"/>
                            <a:pt x="252047" y="56768"/>
                            <a:pt x="233111" y="62764"/>
                          </a:cubicBezTo>
                          <a:cubicBezTo>
                            <a:pt x="219597" y="67663"/>
                            <a:pt x="207941" y="76785"/>
                            <a:pt x="194090" y="79656"/>
                          </a:cubicBezTo>
                          <a:cubicBezTo>
                            <a:pt x="175373" y="83863"/>
                            <a:pt x="155861" y="77359"/>
                            <a:pt x="143414" y="62764"/>
                          </a:cubicBezTo>
                          <a:cubicBezTo>
                            <a:pt x="130478" y="49133"/>
                            <a:pt x="127564" y="28812"/>
                            <a:pt x="136150" y="12088"/>
                          </a:cubicBezTo>
                          <a:cubicBezTo>
                            <a:pt x="137064" y="8085"/>
                            <a:pt x="138192" y="4149"/>
                            <a:pt x="139528" y="264"/>
                          </a:cubicBezTo>
                          <a:close/>
                        </a:path>
                      </a:pathLst>
                    </a:custGeom>
                    <a:solidFill>
                      <a:srgbClr val="924D2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28" name="Forma Livre: Forma 527">
                      <a:extLst>
                        <a:ext uri="{FF2B5EF4-FFF2-40B4-BE49-F238E27FC236}">
                          <a16:creationId xmlns:a16="http://schemas.microsoft.com/office/drawing/2014/main" id="{AED3791D-B128-17CF-9EA8-324965F68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99504" y="7078572"/>
                      <a:ext cx="439955" cy="751748"/>
                    </a:xfrm>
                    <a:custGeom>
                      <a:avLst/>
                      <a:gdLst>
                        <a:gd name="connsiteX0" fmla="*/ 139528 w 439955"/>
                        <a:gd name="connsiteY0" fmla="*/ 264 h 751748"/>
                        <a:gd name="connsiteX1" fmla="*/ 122636 w 439955"/>
                        <a:gd name="connsiteY1" fmla="*/ 6345 h 751748"/>
                        <a:gd name="connsiteX2" fmla="*/ 75677 w 439955"/>
                        <a:gd name="connsiteY2" fmla="*/ 73913 h 751748"/>
                        <a:gd name="connsiteX3" fmla="*/ 0 w 439955"/>
                        <a:gd name="connsiteY3" fmla="*/ 171887 h 751748"/>
                        <a:gd name="connsiteX4" fmla="*/ 74494 w 439955"/>
                        <a:gd name="connsiteY4" fmla="*/ 382869 h 751748"/>
                        <a:gd name="connsiteX5" fmla="*/ 158954 w 439955"/>
                        <a:gd name="connsiteY5" fmla="*/ 637264 h 751748"/>
                        <a:gd name="connsiteX6" fmla="*/ 406423 w 439955"/>
                        <a:gd name="connsiteY6" fmla="*/ 746893 h 751748"/>
                        <a:gd name="connsiteX7" fmla="*/ 408450 w 439955"/>
                        <a:gd name="connsiteY7" fmla="*/ 597567 h 751748"/>
                        <a:gd name="connsiteX8" fmla="*/ 350004 w 439955"/>
                        <a:gd name="connsiteY8" fmla="*/ 310402 h 751748"/>
                        <a:gd name="connsiteX9" fmla="*/ 351186 w 439955"/>
                        <a:gd name="connsiteY9" fmla="*/ 229658 h 751748"/>
                        <a:gd name="connsiteX10" fmla="*/ 370105 w 439955"/>
                        <a:gd name="connsiteY10" fmla="*/ 152123 h 751748"/>
                        <a:gd name="connsiteX11" fmla="*/ 370105 w 439955"/>
                        <a:gd name="connsiteY11" fmla="*/ 115806 h 751748"/>
                        <a:gd name="connsiteX12" fmla="*/ 343585 w 439955"/>
                        <a:gd name="connsiteY12" fmla="*/ 90974 h 751748"/>
                        <a:gd name="connsiteX13" fmla="*/ 291050 w 439955"/>
                        <a:gd name="connsiteY13" fmla="*/ 64284 h 751748"/>
                        <a:gd name="connsiteX14" fmla="*/ 233111 w 439955"/>
                        <a:gd name="connsiteY14" fmla="*/ 62764 h 751748"/>
                        <a:gd name="connsiteX15" fmla="*/ 194090 w 439955"/>
                        <a:gd name="connsiteY15" fmla="*/ 79656 h 751748"/>
                        <a:gd name="connsiteX16" fmla="*/ 143414 w 439955"/>
                        <a:gd name="connsiteY16" fmla="*/ 62764 h 751748"/>
                        <a:gd name="connsiteX17" fmla="*/ 136150 w 439955"/>
                        <a:gd name="connsiteY17" fmla="*/ 12088 h 751748"/>
                        <a:gd name="connsiteX18" fmla="*/ 139528 w 439955"/>
                        <a:gd name="connsiteY18" fmla="*/ 264 h 7517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39955" h="751748">
                          <a:moveTo>
                            <a:pt x="139528" y="264"/>
                          </a:moveTo>
                          <a:cubicBezTo>
                            <a:pt x="136488" y="264"/>
                            <a:pt x="131251" y="-1932"/>
                            <a:pt x="122636" y="6345"/>
                          </a:cubicBezTo>
                          <a:cubicBezTo>
                            <a:pt x="119089" y="9554"/>
                            <a:pt x="94258" y="51785"/>
                            <a:pt x="75677" y="73913"/>
                          </a:cubicBezTo>
                          <a:cubicBezTo>
                            <a:pt x="57095" y="96042"/>
                            <a:pt x="10811" y="134387"/>
                            <a:pt x="0" y="171887"/>
                          </a:cubicBezTo>
                          <a:cubicBezTo>
                            <a:pt x="12331" y="249590"/>
                            <a:pt x="74325" y="311247"/>
                            <a:pt x="74494" y="382869"/>
                          </a:cubicBezTo>
                          <a:cubicBezTo>
                            <a:pt x="74663" y="454491"/>
                            <a:pt x="64021" y="535742"/>
                            <a:pt x="158954" y="637264"/>
                          </a:cubicBezTo>
                          <a:cubicBezTo>
                            <a:pt x="253888" y="738785"/>
                            <a:pt x="363348" y="763785"/>
                            <a:pt x="406423" y="746893"/>
                          </a:cubicBezTo>
                          <a:cubicBezTo>
                            <a:pt x="449498" y="730001"/>
                            <a:pt x="452032" y="686926"/>
                            <a:pt x="408450" y="597567"/>
                          </a:cubicBezTo>
                          <a:cubicBezTo>
                            <a:pt x="362335" y="502971"/>
                            <a:pt x="350004" y="310402"/>
                            <a:pt x="350004" y="310402"/>
                          </a:cubicBezTo>
                          <a:cubicBezTo>
                            <a:pt x="348703" y="283493"/>
                            <a:pt x="349108" y="256516"/>
                            <a:pt x="351186" y="229658"/>
                          </a:cubicBezTo>
                          <a:cubicBezTo>
                            <a:pt x="355493" y="203374"/>
                            <a:pt x="361811" y="177445"/>
                            <a:pt x="370105" y="152123"/>
                          </a:cubicBezTo>
                          <a:cubicBezTo>
                            <a:pt x="373906" y="140316"/>
                            <a:pt x="373906" y="127613"/>
                            <a:pt x="370105" y="115806"/>
                          </a:cubicBezTo>
                          <a:cubicBezTo>
                            <a:pt x="363990" y="105028"/>
                            <a:pt x="354750" y="96363"/>
                            <a:pt x="343585" y="90974"/>
                          </a:cubicBezTo>
                          <a:cubicBezTo>
                            <a:pt x="327081" y="80214"/>
                            <a:pt x="309463" y="71278"/>
                            <a:pt x="291050" y="64284"/>
                          </a:cubicBezTo>
                          <a:cubicBezTo>
                            <a:pt x="272452" y="57308"/>
                            <a:pt x="252047" y="56768"/>
                            <a:pt x="233111" y="62764"/>
                          </a:cubicBezTo>
                          <a:cubicBezTo>
                            <a:pt x="219597" y="67663"/>
                            <a:pt x="207941" y="76785"/>
                            <a:pt x="194090" y="79656"/>
                          </a:cubicBezTo>
                          <a:cubicBezTo>
                            <a:pt x="175373" y="83863"/>
                            <a:pt x="155861" y="77359"/>
                            <a:pt x="143414" y="62764"/>
                          </a:cubicBezTo>
                          <a:cubicBezTo>
                            <a:pt x="130478" y="49133"/>
                            <a:pt x="127564" y="28812"/>
                            <a:pt x="136150" y="12088"/>
                          </a:cubicBezTo>
                          <a:cubicBezTo>
                            <a:pt x="137064" y="8085"/>
                            <a:pt x="138192" y="4149"/>
                            <a:pt x="139528" y="264"/>
                          </a:cubicBezTo>
                          <a:close/>
                        </a:path>
                      </a:pathLst>
                    </a:custGeom>
                    <a:solidFill>
                      <a:srgbClr val="000000">
                        <a:alpha val="40000"/>
                      </a:srgbClr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29" name="Forma Livre: Forma 528">
                      <a:extLst>
                        <a:ext uri="{FF2B5EF4-FFF2-40B4-BE49-F238E27FC236}">
                          <a16:creationId xmlns:a16="http://schemas.microsoft.com/office/drawing/2014/main" id="{4BFA4485-1C1B-D13C-064F-5C53644F4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05249" y="7572439"/>
                      <a:ext cx="338788" cy="262372"/>
                    </a:xfrm>
                    <a:custGeom>
                      <a:avLst/>
                      <a:gdLst>
                        <a:gd name="connsiteX0" fmla="*/ 0 w 338788"/>
                        <a:gd name="connsiteY0" fmla="*/ 64849 h 262372"/>
                        <a:gd name="connsiteX1" fmla="*/ 168921 w 338788"/>
                        <a:gd name="connsiteY1" fmla="*/ 3361 h 262372"/>
                        <a:gd name="connsiteX2" fmla="*/ 326524 w 338788"/>
                        <a:gd name="connsiteY2" fmla="*/ 121606 h 262372"/>
                        <a:gd name="connsiteX3" fmla="*/ 301692 w 338788"/>
                        <a:gd name="connsiteY3" fmla="*/ 256742 h 262372"/>
                        <a:gd name="connsiteX4" fmla="*/ 103548 w 338788"/>
                        <a:gd name="connsiteY4" fmla="*/ 196438 h 262372"/>
                        <a:gd name="connsiteX5" fmla="*/ 0 w 338788"/>
                        <a:gd name="connsiteY5" fmla="*/ 64849 h 262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8788" h="262372">
                          <a:moveTo>
                            <a:pt x="0" y="64849"/>
                          </a:moveTo>
                          <a:cubicBezTo>
                            <a:pt x="40399" y="14409"/>
                            <a:pt x="105542" y="-9308"/>
                            <a:pt x="168921" y="3361"/>
                          </a:cubicBezTo>
                          <a:cubicBezTo>
                            <a:pt x="283111" y="20253"/>
                            <a:pt x="314192" y="84443"/>
                            <a:pt x="326524" y="121606"/>
                          </a:cubicBezTo>
                          <a:cubicBezTo>
                            <a:pt x="341220" y="165356"/>
                            <a:pt x="352031" y="242384"/>
                            <a:pt x="301692" y="256742"/>
                          </a:cubicBezTo>
                          <a:cubicBezTo>
                            <a:pt x="247469" y="272283"/>
                            <a:pt x="189529" y="256742"/>
                            <a:pt x="103548" y="196438"/>
                          </a:cubicBezTo>
                          <a:cubicBezTo>
                            <a:pt x="17568" y="136133"/>
                            <a:pt x="0" y="64849"/>
                            <a:pt x="0" y="64849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0" name="Forma Livre: Forma 529">
                      <a:extLst>
                        <a:ext uri="{FF2B5EF4-FFF2-40B4-BE49-F238E27FC236}">
                          <a16:creationId xmlns:a16="http://schemas.microsoft.com/office/drawing/2014/main" id="{78132271-CCBC-B5B5-6E1C-CFE3BAF87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0948" y="7270984"/>
                      <a:ext cx="184164" cy="72888"/>
                    </a:xfrm>
                    <a:custGeom>
                      <a:avLst/>
                      <a:gdLst>
                        <a:gd name="connsiteX0" fmla="*/ 5416 w 184164"/>
                        <a:gd name="connsiteY0" fmla="*/ 25253 h 72888"/>
                        <a:gd name="connsiteX1" fmla="*/ 15889 w 184164"/>
                        <a:gd name="connsiteY1" fmla="*/ 26604 h 72888"/>
                        <a:gd name="connsiteX2" fmla="*/ 178053 w 184164"/>
                        <a:gd name="connsiteY2" fmla="*/ 72889 h 72888"/>
                        <a:gd name="connsiteX3" fmla="*/ 179236 w 184164"/>
                        <a:gd name="connsiteY3" fmla="*/ 41807 h 72888"/>
                        <a:gd name="connsiteX4" fmla="*/ 7612 w 184164"/>
                        <a:gd name="connsiteY4" fmla="*/ 4982 h 72888"/>
                        <a:gd name="connsiteX5" fmla="*/ 484 w 184164"/>
                        <a:gd name="connsiteY5" fmla="*/ 18513 h 72888"/>
                        <a:gd name="connsiteX6" fmla="*/ 855 w 184164"/>
                        <a:gd name="connsiteY6" fmla="*/ 19510 h 72888"/>
                        <a:gd name="connsiteX7" fmla="*/ 5416 w 184164"/>
                        <a:gd name="connsiteY7" fmla="*/ 25253 h 72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4164" h="72888">
                          <a:moveTo>
                            <a:pt x="5416" y="25253"/>
                          </a:moveTo>
                          <a:cubicBezTo>
                            <a:pt x="8474" y="27381"/>
                            <a:pt x="12393" y="27888"/>
                            <a:pt x="15889" y="26604"/>
                          </a:cubicBezTo>
                          <a:cubicBezTo>
                            <a:pt x="34808" y="20185"/>
                            <a:pt x="131093" y="14442"/>
                            <a:pt x="178053" y="72889"/>
                          </a:cubicBezTo>
                          <a:cubicBezTo>
                            <a:pt x="185992" y="68159"/>
                            <a:pt x="185992" y="57685"/>
                            <a:pt x="179236" y="41807"/>
                          </a:cubicBezTo>
                          <a:cubicBezTo>
                            <a:pt x="121465" y="-8025"/>
                            <a:pt x="30417" y="-2788"/>
                            <a:pt x="7612" y="4982"/>
                          </a:cubicBezTo>
                          <a:cubicBezTo>
                            <a:pt x="1903" y="6756"/>
                            <a:pt x="-1273" y="12803"/>
                            <a:pt x="484" y="18513"/>
                          </a:cubicBezTo>
                          <a:cubicBezTo>
                            <a:pt x="602" y="18851"/>
                            <a:pt x="720" y="19188"/>
                            <a:pt x="855" y="19510"/>
                          </a:cubicBezTo>
                          <a:cubicBezTo>
                            <a:pt x="1785" y="21824"/>
                            <a:pt x="3372" y="23817"/>
                            <a:pt x="5416" y="25253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1" name="Forma Livre: Forma 530">
                      <a:extLst>
                        <a:ext uri="{FF2B5EF4-FFF2-40B4-BE49-F238E27FC236}">
                          <a16:creationId xmlns:a16="http://schemas.microsoft.com/office/drawing/2014/main" id="{501000C4-704F-5A31-50F8-6FFC06761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7233" y="7343974"/>
                      <a:ext cx="176785" cy="68142"/>
                    </a:xfrm>
                    <a:custGeom>
                      <a:avLst/>
                      <a:gdLst>
                        <a:gd name="connsiteX0" fmla="*/ 173796 w 176785"/>
                        <a:gd name="connsiteY0" fmla="*/ 68142 h 68142"/>
                        <a:gd name="connsiteX1" fmla="*/ 171769 w 176785"/>
                        <a:gd name="connsiteY1" fmla="*/ 35710 h 68142"/>
                        <a:gd name="connsiteX2" fmla="*/ 7409 w 176785"/>
                        <a:gd name="connsiteY2" fmla="*/ 4966 h 68142"/>
                        <a:gd name="connsiteX3" fmla="*/ 601 w 176785"/>
                        <a:gd name="connsiteY3" fmla="*/ 18919 h 68142"/>
                        <a:gd name="connsiteX4" fmla="*/ 821 w 176785"/>
                        <a:gd name="connsiteY4" fmla="*/ 19493 h 68142"/>
                        <a:gd name="connsiteX5" fmla="*/ 5382 w 176785"/>
                        <a:gd name="connsiteY5" fmla="*/ 25237 h 68142"/>
                        <a:gd name="connsiteX6" fmla="*/ 15855 w 176785"/>
                        <a:gd name="connsiteY6" fmla="*/ 26757 h 68142"/>
                        <a:gd name="connsiteX7" fmla="*/ 173796 w 176785"/>
                        <a:gd name="connsiteY7" fmla="*/ 68142 h 68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6785" h="68142">
                          <a:moveTo>
                            <a:pt x="173796" y="68142"/>
                          </a:moveTo>
                          <a:cubicBezTo>
                            <a:pt x="178407" y="57636"/>
                            <a:pt x="177647" y="45558"/>
                            <a:pt x="171769" y="35710"/>
                          </a:cubicBezTo>
                          <a:cubicBezTo>
                            <a:pt x="113998" y="-7534"/>
                            <a:pt x="29368" y="-2467"/>
                            <a:pt x="7409" y="4966"/>
                          </a:cubicBezTo>
                          <a:cubicBezTo>
                            <a:pt x="1682" y="6942"/>
                            <a:pt x="-1375" y="13192"/>
                            <a:pt x="601" y="18919"/>
                          </a:cubicBezTo>
                          <a:cubicBezTo>
                            <a:pt x="669" y="19122"/>
                            <a:pt x="736" y="19307"/>
                            <a:pt x="821" y="19493"/>
                          </a:cubicBezTo>
                          <a:cubicBezTo>
                            <a:pt x="1750" y="21807"/>
                            <a:pt x="3338" y="23800"/>
                            <a:pt x="5382" y="25237"/>
                          </a:cubicBezTo>
                          <a:cubicBezTo>
                            <a:pt x="8456" y="27314"/>
                            <a:pt x="12307" y="27871"/>
                            <a:pt x="15855" y="26757"/>
                          </a:cubicBezTo>
                          <a:cubicBezTo>
                            <a:pt x="34267" y="20845"/>
                            <a:pt x="125484" y="14932"/>
                            <a:pt x="173796" y="68142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2" name="Forma Livre: Forma 531">
                      <a:extLst>
                        <a:ext uri="{FF2B5EF4-FFF2-40B4-BE49-F238E27FC236}">
                          <a16:creationId xmlns:a16="http://schemas.microsoft.com/office/drawing/2014/main" id="{06233E38-DADF-3085-309C-04564C6B7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90425" y="7489984"/>
                      <a:ext cx="185353" cy="83282"/>
                    </a:xfrm>
                    <a:custGeom>
                      <a:avLst/>
                      <a:gdLst>
                        <a:gd name="connsiteX0" fmla="*/ 184590 w 185353"/>
                        <a:gd name="connsiteY0" fmla="*/ 83282 h 83282"/>
                        <a:gd name="connsiteX1" fmla="*/ 176144 w 185353"/>
                        <a:gd name="connsiteY1" fmla="*/ 39869 h 83282"/>
                        <a:gd name="connsiteX2" fmla="*/ 7224 w 185353"/>
                        <a:gd name="connsiteY2" fmla="*/ 4903 h 83282"/>
                        <a:gd name="connsiteX3" fmla="*/ 821 w 185353"/>
                        <a:gd name="connsiteY3" fmla="*/ 19836 h 83282"/>
                        <a:gd name="connsiteX4" fmla="*/ 5197 w 185353"/>
                        <a:gd name="connsiteY4" fmla="*/ 25173 h 83282"/>
                        <a:gd name="connsiteX5" fmla="*/ 15670 w 185353"/>
                        <a:gd name="connsiteY5" fmla="*/ 26694 h 83282"/>
                        <a:gd name="connsiteX6" fmla="*/ 184590 w 185353"/>
                        <a:gd name="connsiteY6" fmla="*/ 83282 h 83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5353" h="83282">
                          <a:moveTo>
                            <a:pt x="184590" y="83282"/>
                          </a:moveTo>
                          <a:cubicBezTo>
                            <a:pt x="186905" y="68265"/>
                            <a:pt x="183915" y="52927"/>
                            <a:pt x="176144" y="39869"/>
                          </a:cubicBezTo>
                          <a:cubicBezTo>
                            <a:pt x="118205" y="-7766"/>
                            <a:pt x="29352" y="-2698"/>
                            <a:pt x="7224" y="4903"/>
                          </a:cubicBezTo>
                          <a:cubicBezTo>
                            <a:pt x="1328" y="7268"/>
                            <a:pt x="-1527" y="13940"/>
                            <a:pt x="821" y="19836"/>
                          </a:cubicBezTo>
                          <a:cubicBezTo>
                            <a:pt x="1700" y="22015"/>
                            <a:pt x="3237" y="23890"/>
                            <a:pt x="5197" y="25173"/>
                          </a:cubicBezTo>
                          <a:cubicBezTo>
                            <a:pt x="8271" y="27251"/>
                            <a:pt x="12122" y="27809"/>
                            <a:pt x="15670" y="26694"/>
                          </a:cubicBezTo>
                          <a:cubicBezTo>
                            <a:pt x="35433" y="19937"/>
                            <a:pt x="141178" y="13856"/>
                            <a:pt x="184590" y="83282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3" name="Forma Livre: Forma 532">
                      <a:extLst>
                        <a:ext uri="{FF2B5EF4-FFF2-40B4-BE49-F238E27FC236}">
                          <a16:creationId xmlns:a16="http://schemas.microsoft.com/office/drawing/2014/main" id="{1630D758-67D3-E607-DA1B-CBF0544F47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83668" y="7416955"/>
                      <a:ext cx="178259" cy="71006"/>
                    </a:xfrm>
                    <a:custGeom>
                      <a:avLst/>
                      <a:gdLst>
                        <a:gd name="connsiteX0" fmla="*/ 5196 w 178259"/>
                        <a:gd name="connsiteY0" fmla="*/ 25229 h 71006"/>
                        <a:gd name="connsiteX1" fmla="*/ 15670 w 178259"/>
                        <a:gd name="connsiteY1" fmla="*/ 26749 h 71006"/>
                        <a:gd name="connsiteX2" fmla="*/ 176144 w 178259"/>
                        <a:gd name="connsiteY2" fmla="*/ 71007 h 71006"/>
                        <a:gd name="connsiteX3" fmla="*/ 171583 w 178259"/>
                        <a:gd name="connsiteY3" fmla="*/ 35871 h 71006"/>
                        <a:gd name="connsiteX4" fmla="*/ 7224 w 178259"/>
                        <a:gd name="connsiteY4" fmla="*/ 4958 h 71006"/>
                        <a:gd name="connsiteX5" fmla="*/ 822 w 178259"/>
                        <a:gd name="connsiteY5" fmla="*/ 19891 h 71006"/>
                        <a:gd name="connsiteX6" fmla="*/ 5196 w 178259"/>
                        <a:gd name="connsiteY6" fmla="*/ 25229 h 71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8259" h="71006">
                          <a:moveTo>
                            <a:pt x="5196" y="25229"/>
                          </a:moveTo>
                          <a:cubicBezTo>
                            <a:pt x="8271" y="27307"/>
                            <a:pt x="12122" y="27864"/>
                            <a:pt x="15670" y="26749"/>
                          </a:cubicBezTo>
                          <a:cubicBezTo>
                            <a:pt x="34420" y="20330"/>
                            <a:pt x="128678" y="14756"/>
                            <a:pt x="176144" y="71007"/>
                          </a:cubicBezTo>
                          <a:cubicBezTo>
                            <a:pt x="180114" y="59216"/>
                            <a:pt x="178442" y="46260"/>
                            <a:pt x="171583" y="35871"/>
                          </a:cubicBezTo>
                          <a:cubicBezTo>
                            <a:pt x="113812" y="-7541"/>
                            <a:pt x="29183" y="-2474"/>
                            <a:pt x="7224" y="4958"/>
                          </a:cubicBezTo>
                          <a:cubicBezTo>
                            <a:pt x="1328" y="7323"/>
                            <a:pt x="-1526" y="13996"/>
                            <a:pt x="822" y="19891"/>
                          </a:cubicBezTo>
                          <a:cubicBezTo>
                            <a:pt x="1700" y="22070"/>
                            <a:pt x="3237" y="23945"/>
                            <a:pt x="5196" y="25229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4" name="Forma Livre: Forma 533">
                      <a:extLst>
                        <a:ext uri="{FF2B5EF4-FFF2-40B4-BE49-F238E27FC236}">
                          <a16:creationId xmlns:a16="http://schemas.microsoft.com/office/drawing/2014/main" id="{088D06B0-B986-6C4C-2C79-452DEFFBA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45960" y="7380190"/>
                      <a:ext cx="499217" cy="802089"/>
                    </a:xfrm>
                    <a:custGeom>
                      <a:avLst/>
                      <a:gdLst>
                        <a:gd name="connsiteX0" fmla="*/ 275172 w 499217"/>
                        <a:gd name="connsiteY0" fmla="*/ 0 h 802089"/>
                        <a:gd name="connsiteX1" fmla="*/ 320949 w 499217"/>
                        <a:gd name="connsiteY1" fmla="*/ 405410 h 802089"/>
                        <a:gd name="connsiteX2" fmla="*/ 438011 w 499217"/>
                        <a:gd name="connsiteY2" fmla="*/ 671122 h 802089"/>
                        <a:gd name="connsiteX3" fmla="*/ 492910 w 499217"/>
                        <a:gd name="connsiteY3" fmla="*/ 745954 h 802089"/>
                        <a:gd name="connsiteX4" fmla="*/ 488569 w 499217"/>
                        <a:gd name="connsiteY4" fmla="*/ 786089 h 802089"/>
                        <a:gd name="connsiteX5" fmla="*/ 484127 w 499217"/>
                        <a:gd name="connsiteY5" fmla="*/ 789028 h 802089"/>
                        <a:gd name="connsiteX6" fmla="*/ 243921 w 499217"/>
                        <a:gd name="connsiteY6" fmla="*/ 737001 h 802089"/>
                        <a:gd name="connsiteX7" fmla="*/ 84460 w 499217"/>
                        <a:gd name="connsiteY7" fmla="*/ 487843 h 802089"/>
                        <a:gd name="connsiteX8" fmla="*/ 43581 w 499217"/>
                        <a:gd name="connsiteY8" fmla="*/ 428045 h 802089"/>
                        <a:gd name="connsiteX9" fmla="*/ 39021 w 499217"/>
                        <a:gd name="connsiteY9" fmla="*/ 371288 h 802089"/>
                        <a:gd name="connsiteX10" fmla="*/ 44764 w 499217"/>
                        <a:gd name="connsiteY10" fmla="*/ 334969 h 802089"/>
                        <a:gd name="connsiteX11" fmla="*/ 0 w 499217"/>
                        <a:gd name="connsiteY11" fmla="*/ 153211 h 802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9217" h="802089">
                          <a:moveTo>
                            <a:pt x="275172" y="0"/>
                          </a:moveTo>
                          <a:cubicBezTo>
                            <a:pt x="275172" y="0"/>
                            <a:pt x="283787" y="288516"/>
                            <a:pt x="320949" y="405410"/>
                          </a:cubicBezTo>
                          <a:cubicBezTo>
                            <a:pt x="358112" y="522302"/>
                            <a:pt x="377538" y="578553"/>
                            <a:pt x="438011" y="671122"/>
                          </a:cubicBezTo>
                          <a:cubicBezTo>
                            <a:pt x="451187" y="691223"/>
                            <a:pt x="482099" y="729568"/>
                            <a:pt x="492910" y="745954"/>
                          </a:cubicBezTo>
                          <a:cubicBezTo>
                            <a:pt x="502792" y="758234"/>
                            <a:pt x="500850" y="776207"/>
                            <a:pt x="488569" y="786089"/>
                          </a:cubicBezTo>
                          <a:cubicBezTo>
                            <a:pt x="487184" y="787204"/>
                            <a:pt x="485697" y="788184"/>
                            <a:pt x="484127" y="789028"/>
                          </a:cubicBezTo>
                          <a:cubicBezTo>
                            <a:pt x="448146" y="815211"/>
                            <a:pt x="311996" y="804062"/>
                            <a:pt x="243921" y="737001"/>
                          </a:cubicBezTo>
                          <a:cubicBezTo>
                            <a:pt x="175846" y="669939"/>
                            <a:pt x="123312" y="539701"/>
                            <a:pt x="84460" y="487843"/>
                          </a:cubicBezTo>
                          <a:cubicBezTo>
                            <a:pt x="69764" y="468417"/>
                            <a:pt x="56250" y="448653"/>
                            <a:pt x="43581" y="428045"/>
                          </a:cubicBezTo>
                          <a:cubicBezTo>
                            <a:pt x="30912" y="407437"/>
                            <a:pt x="37669" y="391558"/>
                            <a:pt x="39021" y="371288"/>
                          </a:cubicBezTo>
                          <a:cubicBezTo>
                            <a:pt x="39021" y="361490"/>
                            <a:pt x="44764" y="334969"/>
                            <a:pt x="44764" y="334969"/>
                          </a:cubicBezTo>
                          <a:cubicBezTo>
                            <a:pt x="40879" y="286152"/>
                            <a:pt x="8615" y="201691"/>
                            <a:pt x="0" y="153211"/>
                          </a:cubicBezTo>
                          <a:close/>
                        </a:path>
                      </a:pathLst>
                    </a:custGeom>
                    <a:solidFill>
                      <a:srgbClr val="9E6767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5" name="Forma Livre: Forma 534">
                      <a:extLst>
                        <a:ext uri="{FF2B5EF4-FFF2-40B4-BE49-F238E27FC236}">
                          <a16:creationId xmlns:a16="http://schemas.microsoft.com/office/drawing/2014/main" id="{E2967EAC-DD06-0B33-5DAD-4F4BAA38B4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3035" y="7924453"/>
                      <a:ext cx="664156" cy="441233"/>
                    </a:xfrm>
                    <a:custGeom>
                      <a:avLst/>
                      <a:gdLst>
                        <a:gd name="connsiteX0" fmla="*/ 2114 w 664156"/>
                        <a:gd name="connsiteY0" fmla="*/ 0 h 441233"/>
                        <a:gd name="connsiteX1" fmla="*/ 931 w 664156"/>
                        <a:gd name="connsiteY1" fmla="*/ 34967 h 441233"/>
                        <a:gd name="connsiteX2" fmla="*/ 93162 w 664156"/>
                        <a:gd name="connsiteY2" fmla="*/ 121285 h 441233"/>
                        <a:gd name="connsiteX3" fmla="*/ 158703 w 664156"/>
                        <a:gd name="connsiteY3" fmla="*/ 220273 h 441233"/>
                        <a:gd name="connsiteX4" fmla="*/ 276948 w 664156"/>
                        <a:gd name="connsiteY4" fmla="*/ 370443 h 441233"/>
                        <a:gd name="connsiteX5" fmla="*/ 528977 w 664156"/>
                        <a:gd name="connsiteY5" fmla="*/ 441052 h 441233"/>
                        <a:gd name="connsiteX6" fmla="*/ 659215 w 664156"/>
                        <a:gd name="connsiteY6" fmla="*/ 378551 h 441233"/>
                        <a:gd name="connsiteX7" fmla="*/ 649924 w 664156"/>
                        <a:gd name="connsiteY7" fmla="*/ 305915 h 441233"/>
                        <a:gd name="connsiteX8" fmla="*/ 2114 w 664156"/>
                        <a:gd name="connsiteY8" fmla="*/ 0 h 441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64156" h="441233">
                          <a:moveTo>
                            <a:pt x="2114" y="0"/>
                          </a:moveTo>
                          <a:cubicBezTo>
                            <a:pt x="-234" y="11503"/>
                            <a:pt x="-623" y="23328"/>
                            <a:pt x="931" y="34967"/>
                          </a:cubicBezTo>
                          <a:cubicBezTo>
                            <a:pt x="5999" y="54392"/>
                            <a:pt x="68500" y="103717"/>
                            <a:pt x="93162" y="121285"/>
                          </a:cubicBezTo>
                          <a:cubicBezTo>
                            <a:pt x="126794" y="144748"/>
                            <a:pt x="150240" y="180137"/>
                            <a:pt x="158703" y="220273"/>
                          </a:cubicBezTo>
                          <a:cubicBezTo>
                            <a:pt x="175595" y="282097"/>
                            <a:pt x="221204" y="332436"/>
                            <a:pt x="276948" y="370443"/>
                          </a:cubicBezTo>
                          <a:cubicBezTo>
                            <a:pt x="351847" y="418991"/>
                            <a:pt x="439753" y="443619"/>
                            <a:pt x="528977" y="441052"/>
                          </a:cubicBezTo>
                          <a:cubicBezTo>
                            <a:pt x="639620" y="441052"/>
                            <a:pt x="659215" y="378551"/>
                            <a:pt x="659215" y="378551"/>
                          </a:cubicBezTo>
                          <a:cubicBezTo>
                            <a:pt x="659215" y="378551"/>
                            <a:pt x="675094" y="319936"/>
                            <a:pt x="649924" y="305915"/>
                          </a:cubicBezTo>
                          <a:cubicBezTo>
                            <a:pt x="624755" y="291895"/>
                            <a:pt x="2114" y="0"/>
                            <a:pt x="2114" y="0"/>
                          </a:cubicBezTo>
                          <a:close/>
                        </a:path>
                      </a:pathLst>
                    </a:custGeom>
                    <a:solidFill>
                      <a:srgbClr val="37474F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6" name="Forma Livre: Forma 535">
                      <a:extLst>
                        <a:ext uri="{FF2B5EF4-FFF2-40B4-BE49-F238E27FC236}">
                          <a16:creationId xmlns:a16="http://schemas.microsoft.com/office/drawing/2014/main" id="{0A8EA15A-D63E-9831-278C-C87C38F67D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3828" y="7689402"/>
                      <a:ext cx="662098" cy="629890"/>
                    </a:xfrm>
                    <a:custGeom>
                      <a:avLst/>
                      <a:gdLst>
                        <a:gd name="connsiteX0" fmla="*/ 55038 w 662098"/>
                        <a:gd name="connsiteY0" fmla="*/ 10218 h 629890"/>
                        <a:gd name="connsiteX1" fmla="*/ 41355 w 662098"/>
                        <a:gd name="connsiteY1" fmla="*/ 23900 h 629890"/>
                        <a:gd name="connsiteX2" fmla="*/ 27672 w 662098"/>
                        <a:gd name="connsiteY2" fmla="*/ 108360 h 629890"/>
                        <a:gd name="connsiteX3" fmla="*/ 1321 w 662098"/>
                        <a:gd name="connsiteY3" fmla="*/ 235051 h 629890"/>
                        <a:gd name="connsiteX4" fmla="*/ 167708 w 662098"/>
                        <a:gd name="connsiteY4" fmla="*/ 399579 h 629890"/>
                        <a:gd name="connsiteX5" fmla="*/ 363487 w 662098"/>
                        <a:gd name="connsiteY5" fmla="*/ 600595 h 629890"/>
                        <a:gd name="connsiteX6" fmla="*/ 646429 w 662098"/>
                        <a:gd name="connsiteY6" fmla="*/ 590798 h 629890"/>
                        <a:gd name="connsiteX7" fmla="*/ 580381 w 662098"/>
                        <a:gd name="connsiteY7" fmla="*/ 449411 h 629890"/>
                        <a:gd name="connsiteX8" fmla="*/ 394568 w 662098"/>
                        <a:gd name="connsiteY8" fmla="*/ 205659 h 629890"/>
                        <a:gd name="connsiteX9" fmla="*/ 358757 w 662098"/>
                        <a:gd name="connsiteY9" fmla="*/ 128969 h 629890"/>
                        <a:gd name="connsiteX10" fmla="*/ 341865 w 662098"/>
                        <a:gd name="connsiteY10" fmla="*/ 47380 h 629890"/>
                        <a:gd name="connsiteX11" fmla="*/ 324973 w 662098"/>
                        <a:gd name="connsiteY11" fmla="*/ 13596 h 629890"/>
                        <a:gd name="connsiteX12" fmla="*/ 288655 w 662098"/>
                        <a:gd name="connsiteY12" fmla="*/ 2447 h 629890"/>
                        <a:gd name="connsiteX13" fmla="*/ 226830 w 662098"/>
                        <a:gd name="connsiteY13" fmla="*/ 1096 h 629890"/>
                        <a:gd name="connsiteX14" fmla="*/ 171593 w 662098"/>
                        <a:gd name="connsiteY14" fmla="*/ 26265 h 629890"/>
                        <a:gd name="connsiteX15" fmla="*/ 143045 w 662098"/>
                        <a:gd name="connsiteY15" fmla="*/ 60049 h 629890"/>
                        <a:gd name="connsiteX16" fmla="*/ 86795 w 662098"/>
                        <a:gd name="connsiteY16" fmla="*/ 67313 h 629890"/>
                        <a:gd name="connsiteX17" fmla="*/ 56896 w 662098"/>
                        <a:gd name="connsiteY17" fmla="*/ 22887 h 629890"/>
                        <a:gd name="connsiteX18" fmla="*/ 55038 w 662098"/>
                        <a:gd name="connsiteY18" fmla="*/ 10218 h 629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662098" h="629890">
                          <a:moveTo>
                            <a:pt x="55038" y="10218"/>
                          </a:moveTo>
                          <a:cubicBezTo>
                            <a:pt x="51997" y="11062"/>
                            <a:pt x="46254" y="11907"/>
                            <a:pt x="41355" y="23900"/>
                          </a:cubicBezTo>
                          <a:cubicBezTo>
                            <a:pt x="39497" y="28461"/>
                            <a:pt x="35443" y="79644"/>
                            <a:pt x="27672" y="108360"/>
                          </a:cubicBezTo>
                          <a:cubicBezTo>
                            <a:pt x="19902" y="137077"/>
                            <a:pt x="-6112" y="194848"/>
                            <a:pt x="1321" y="235051"/>
                          </a:cubicBezTo>
                          <a:cubicBezTo>
                            <a:pt x="48281" y="302619"/>
                            <a:pt x="134937" y="332349"/>
                            <a:pt x="167708" y="399579"/>
                          </a:cubicBezTo>
                          <a:cubicBezTo>
                            <a:pt x="200478" y="466810"/>
                            <a:pt x="227674" y="548568"/>
                            <a:pt x="363487" y="600595"/>
                          </a:cubicBezTo>
                          <a:cubicBezTo>
                            <a:pt x="499299" y="652623"/>
                            <a:pt x="613658" y="626440"/>
                            <a:pt x="646429" y="590798"/>
                          </a:cubicBezTo>
                          <a:cubicBezTo>
                            <a:pt x="679199" y="555155"/>
                            <a:pt x="662138" y="513432"/>
                            <a:pt x="580381" y="449411"/>
                          </a:cubicBezTo>
                          <a:cubicBezTo>
                            <a:pt x="493556" y="381843"/>
                            <a:pt x="394568" y="205659"/>
                            <a:pt x="394568" y="205659"/>
                          </a:cubicBezTo>
                          <a:cubicBezTo>
                            <a:pt x="380970" y="180912"/>
                            <a:pt x="369010" y="155286"/>
                            <a:pt x="358757" y="128969"/>
                          </a:cubicBezTo>
                          <a:cubicBezTo>
                            <a:pt x="351139" y="102228"/>
                            <a:pt x="345497" y="74948"/>
                            <a:pt x="341865" y="47380"/>
                          </a:cubicBezTo>
                          <a:cubicBezTo>
                            <a:pt x="339905" y="34627"/>
                            <a:pt x="333993" y="22819"/>
                            <a:pt x="324973" y="13596"/>
                          </a:cubicBezTo>
                          <a:cubicBezTo>
                            <a:pt x="314263" y="6299"/>
                            <a:pt x="301611" y="2413"/>
                            <a:pt x="288655" y="2447"/>
                          </a:cubicBezTo>
                          <a:cubicBezTo>
                            <a:pt x="268165" y="-272"/>
                            <a:pt x="247421" y="-729"/>
                            <a:pt x="226830" y="1096"/>
                          </a:cubicBezTo>
                          <a:cubicBezTo>
                            <a:pt x="206120" y="3072"/>
                            <a:pt x="186661" y="11923"/>
                            <a:pt x="171593" y="26265"/>
                          </a:cubicBezTo>
                          <a:cubicBezTo>
                            <a:pt x="161289" y="36907"/>
                            <a:pt x="154701" y="50927"/>
                            <a:pt x="143045" y="60049"/>
                          </a:cubicBezTo>
                          <a:cubicBezTo>
                            <a:pt x="127167" y="72904"/>
                            <a:pt x="105410" y="75708"/>
                            <a:pt x="86795" y="67313"/>
                          </a:cubicBezTo>
                          <a:cubicBezTo>
                            <a:pt x="68365" y="60403"/>
                            <a:pt x="56355" y="42549"/>
                            <a:pt x="56896" y="22887"/>
                          </a:cubicBezTo>
                          <a:cubicBezTo>
                            <a:pt x="56051" y="18697"/>
                            <a:pt x="55426" y="14474"/>
                            <a:pt x="55038" y="10218"/>
                          </a:cubicBezTo>
                          <a:close/>
                        </a:path>
                      </a:pathLst>
                    </a:custGeom>
                    <a:solidFill>
                      <a:srgbClr val="924D2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7" name="Forma Livre: Forma 536">
                      <a:extLst>
                        <a:ext uri="{FF2B5EF4-FFF2-40B4-BE49-F238E27FC236}">
                          <a16:creationId xmlns:a16="http://schemas.microsoft.com/office/drawing/2014/main" id="{DF708E58-055F-86D6-AB1D-74E5781FF2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33828" y="7689402"/>
                      <a:ext cx="662098" cy="629890"/>
                    </a:xfrm>
                    <a:custGeom>
                      <a:avLst/>
                      <a:gdLst>
                        <a:gd name="connsiteX0" fmla="*/ 55038 w 662098"/>
                        <a:gd name="connsiteY0" fmla="*/ 10218 h 629890"/>
                        <a:gd name="connsiteX1" fmla="*/ 41355 w 662098"/>
                        <a:gd name="connsiteY1" fmla="*/ 23900 h 629890"/>
                        <a:gd name="connsiteX2" fmla="*/ 27672 w 662098"/>
                        <a:gd name="connsiteY2" fmla="*/ 108360 h 629890"/>
                        <a:gd name="connsiteX3" fmla="*/ 1321 w 662098"/>
                        <a:gd name="connsiteY3" fmla="*/ 235051 h 629890"/>
                        <a:gd name="connsiteX4" fmla="*/ 167708 w 662098"/>
                        <a:gd name="connsiteY4" fmla="*/ 399579 h 629890"/>
                        <a:gd name="connsiteX5" fmla="*/ 363487 w 662098"/>
                        <a:gd name="connsiteY5" fmla="*/ 600595 h 629890"/>
                        <a:gd name="connsiteX6" fmla="*/ 646429 w 662098"/>
                        <a:gd name="connsiteY6" fmla="*/ 590798 h 629890"/>
                        <a:gd name="connsiteX7" fmla="*/ 580381 w 662098"/>
                        <a:gd name="connsiteY7" fmla="*/ 449411 h 629890"/>
                        <a:gd name="connsiteX8" fmla="*/ 394568 w 662098"/>
                        <a:gd name="connsiteY8" fmla="*/ 205659 h 629890"/>
                        <a:gd name="connsiteX9" fmla="*/ 358757 w 662098"/>
                        <a:gd name="connsiteY9" fmla="*/ 128969 h 629890"/>
                        <a:gd name="connsiteX10" fmla="*/ 341865 w 662098"/>
                        <a:gd name="connsiteY10" fmla="*/ 47380 h 629890"/>
                        <a:gd name="connsiteX11" fmla="*/ 324973 w 662098"/>
                        <a:gd name="connsiteY11" fmla="*/ 13596 h 629890"/>
                        <a:gd name="connsiteX12" fmla="*/ 288655 w 662098"/>
                        <a:gd name="connsiteY12" fmla="*/ 2447 h 629890"/>
                        <a:gd name="connsiteX13" fmla="*/ 226830 w 662098"/>
                        <a:gd name="connsiteY13" fmla="*/ 1096 h 629890"/>
                        <a:gd name="connsiteX14" fmla="*/ 171593 w 662098"/>
                        <a:gd name="connsiteY14" fmla="*/ 26265 h 629890"/>
                        <a:gd name="connsiteX15" fmla="*/ 143045 w 662098"/>
                        <a:gd name="connsiteY15" fmla="*/ 60049 h 629890"/>
                        <a:gd name="connsiteX16" fmla="*/ 86795 w 662098"/>
                        <a:gd name="connsiteY16" fmla="*/ 67313 h 629890"/>
                        <a:gd name="connsiteX17" fmla="*/ 56896 w 662098"/>
                        <a:gd name="connsiteY17" fmla="*/ 22887 h 629890"/>
                        <a:gd name="connsiteX18" fmla="*/ 55038 w 662098"/>
                        <a:gd name="connsiteY18" fmla="*/ 10218 h 629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662098" h="629890">
                          <a:moveTo>
                            <a:pt x="55038" y="10218"/>
                          </a:moveTo>
                          <a:cubicBezTo>
                            <a:pt x="51997" y="11062"/>
                            <a:pt x="46254" y="11907"/>
                            <a:pt x="41355" y="23900"/>
                          </a:cubicBezTo>
                          <a:cubicBezTo>
                            <a:pt x="39497" y="28461"/>
                            <a:pt x="35443" y="79644"/>
                            <a:pt x="27672" y="108360"/>
                          </a:cubicBezTo>
                          <a:cubicBezTo>
                            <a:pt x="19902" y="137077"/>
                            <a:pt x="-6112" y="194848"/>
                            <a:pt x="1321" y="235051"/>
                          </a:cubicBezTo>
                          <a:cubicBezTo>
                            <a:pt x="48281" y="302619"/>
                            <a:pt x="134937" y="332349"/>
                            <a:pt x="167708" y="399579"/>
                          </a:cubicBezTo>
                          <a:cubicBezTo>
                            <a:pt x="200478" y="466810"/>
                            <a:pt x="227674" y="548568"/>
                            <a:pt x="363487" y="600595"/>
                          </a:cubicBezTo>
                          <a:cubicBezTo>
                            <a:pt x="499299" y="652623"/>
                            <a:pt x="613658" y="626440"/>
                            <a:pt x="646429" y="590798"/>
                          </a:cubicBezTo>
                          <a:cubicBezTo>
                            <a:pt x="679199" y="555155"/>
                            <a:pt x="662138" y="513432"/>
                            <a:pt x="580381" y="449411"/>
                          </a:cubicBezTo>
                          <a:cubicBezTo>
                            <a:pt x="493556" y="381843"/>
                            <a:pt x="394568" y="205659"/>
                            <a:pt x="394568" y="205659"/>
                          </a:cubicBezTo>
                          <a:cubicBezTo>
                            <a:pt x="380970" y="180912"/>
                            <a:pt x="369010" y="155286"/>
                            <a:pt x="358757" y="128969"/>
                          </a:cubicBezTo>
                          <a:cubicBezTo>
                            <a:pt x="351139" y="102228"/>
                            <a:pt x="345497" y="74948"/>
                            <a:pt x="341865" y="47380"/>
                          </a:cubicBezTo>
                          <a:cubicBezTo>
                            <a:pt x="339905" y="34627"/>
                            <a:pt x="333993" y="22819"/>
                            <a:pt x="324973" y="13596"/>
                          </a:cubicBezTo>
                          <a:cubicBezTo>
                            <a:pt x="314263" y="6299"/>
                            <a:pt x="301611" y="2413"/>
                            <a:pt x="288655" y="2447"/>
                          </a:cubicBezTo>
                          <a:cubicBezTo>
                            <a:pt x="268165" y="-272"/>
                            <a:pt x="247421" y="-729"/>
                            <a:pt x="226830" y="1096"/>
                          </a:cubicBezTo>
                          <a:cubicBezTo>
                            <a:pt x="206120" y="3072"/>
                            <a:pt x="186661" y="11923"/>
                            <a:pt x="171593" y="26265"/>
                          </a:cubicBezTo>
                          <a:cubicBezTo>
                            <a:pt x="161289" y="36907"/>
                            <a:pt x="154701" y="50927"/>
                            <a:pt x="143045" y="60049"/>
                          </a:cubicBezTo>
                          <a:cubicBezTo>
                            <a:pt x="127167" y="72904"/>
                            <a:pt x="105410" y="75708"/>
                            <a:pt x="86795" y="67313"/>
                          </a:cubicBezTo>
                          <a:cubicBezTo>
                            <a:pt x="68365" y="60403"/>
                            <a:pt x="56355" y="42549"/>
                            <a:pt x="56896" y="22887"/>
                          </a:cubicBezTo>
                          <a:cubicBezTo>
                            <a:pt x="56051" y="18697"/>
                            <a:pt x="55426" y="14474"/>
                            <a:pt x="55038" y="10218"/>
                          </a:cubicBezTo>
                          <a:close/>
                        </a:path>
                      </a:pathLst>
                    </a:custGeom>
                    <a:solidFill>
                      <a:srgbClr val="000000">
                        <a:alpha val="40000"/>
                      </a:srgbClr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8" name="Forma Livre: Forma 537">
                      <a:extLst>
                        <a:ext uri="{FF2B5EF4-FFF2-40B4-BE49-F238E27FC236}">
                          <a16:creationId xmlns:a16="http://schemas.microsoft.com/office/drawing/2014/main" id="{6158F04D-7D03-82ED-C013-85192849B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12010" y="8092543"/>
                      <a:ext cx="387643" cy="231902"/>
                    </a:xfrm>
                    <a:custGeom>
                      <a:avLst/>
                      <a:gdLst>
                        <a:gd name="connsiteX0" fmla="*/ 0 w 387643"/>
                        <a:gd name="connsiteY0" fmla="*/ 148298 h 231902"/>
                        <a:gd name="connsiteX1" fmla="*/ 130407 w 387643"/>
                        <a:gd name="connsiteY1" fmla="*/ 13161 h 231902"/>
                        <a:gd name="connsiteX2" fmla="*/ 333112 w 387643"/>
                        <a:gd name="connsiteY2" fmla="*/ 52182 h 231902"/>
                        <a:gd name="connsiteX3" fmla="*/ 371456 w 387643"/>
                        <a:gd name="connsiteY3" fmla="*/ 190528 h 231902"/>
                        <a:gd name="connsiteX4" fmla="*/ 157265 w 387643"/>
                        <a:gd name="connsiteY4" fmla="*/ 224312 h 231902"/>
                        <a:gd name="connsiteX5" fmla="*/ 0 w 387643"/>
                        <a:gd name="connsiteY5" fmla="*/ 148298 h 231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7643" h="231902">
                          <a:moveTo>
                            <a:pt x="0" y="148298"/>
                          </a:moveTo>
                          <a:cubicBezTo>
                            <a:pt x="14966" y="82503"/>
                            <a:pt x="65186" y="30459"/>
                            <a:pt x="130407" y="13161"/>
                          </a:cubicBezTo>
                          <a:cubicBezTo>
                            <a:pt x="245611" y="-22819"/>
                            <a:pt x="304057" y="23296"/>
                            <a:pt x="333112" y="52182"/>
                          </a:cubicBezTo>
                          <a:cubicBezTo>
                            <a:pt x="366896" y="85966"/>
                            <a:pt x="412335" y="153535"/>
                            <a:pt x="371456" y="190528"/>
                          </a:cubicBezTo>
                          <a:cubicBezTo>
                            <a:pt x="327368" y="229887"/>
                            <a:pt x="265712" y="241204"/>
                            <a:pt x="157265" y="224312"/>
                          </a:cubicBezTo>
                          <a:cubicBezTo>
                            <a:pt x="48818" y="207420"/>
                            <a:pt x="0" y="148298"/>
                            <a:pt x="0" y="148298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39" name="Forma Livre: Forma 538">
                      <a:extLst>
                        <a:ext uri="{FF2B5EF4-FFF2-40B4-BE49-F238E27FC236}">
                          <a16:creationId xmlns:a16="http://schemas.microsoft.com/office/drawing/2014/main" id="{44CAD7DD-BBE4-F195-A3E5-58B7369399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12113" y="7818327"/>
                      <a:ext cx="197511" cy="68905"/>
                    </a:xfrm>
                    <a:custGeom>
                      <a:avLst/>
                      <a:gdLst>
                        <a:gd name="connsiteX0" fmla="*/ 11214 w 197511"/>
                        <a:gd name="connsiteY0" fmla="*/ 68794 h 68905"/>
                        <a:gd name="connsiteX1" fmla="*/ 21687 w 197511"/>
                        <a:gd name="connsiteY1" fmla="*/ 65416 h 68905"/>
                        <a:gd name="connsiteX2" fmla="*/ 195506 w 197511"/>
                        <a:gd name="connsiteY2" fmla="*/ 34841 h 68905"/>
                        <a:gd name="connsiteX3" fmla="*/ 182330 w 197511"/>
                        <a:gd name="connsiteY3" fmla="*/ 5111 h 68905"/>
                        <a:gd name="connsiteX4" fmla="*/ 3781 w 197511"/>
                        <a:gd name="connsiteY4" fmla="*/ 48693 h 68905"/>
                        <a:gd name="connsiteX5" fmla="*/ 2869 w 197511"/>
                        <a:gd name="connsiteY5" fmla="*/ 64672 h 68905"/>
                        <a:gd name="connsiteX6" fmla="*/ 3781 w 197511"/>
                        <a:gd name="connsiteY6" fmla="*/ 65585 h 68905"/>
                        <a:gd name="connsiteX7" fmla="*/ 11214 w 197511"/>
                        <a:gd name="connsiteY7" fmla="*/ 68794 h 68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7511" h="68905">
                          <a:moveTo>
                            <a:pt x="11214" y="68794"/>
                          </a:moveTo>
                          <a:cubicBezTo>
                            <a:pt x="15031" y="69301"/>
                            <a:pt x="18883" y="68051"/>
                            <a:pt x="21687" y="65416"/>
                          </a:cubicBezTo>
                          <a:cubicBezTo>
                            <a:pt x="36552" y="50720"/>
                            <a:pt x="124559" y="1226"/>
                            <a:pt x="195506" y="34841"/>
                          </a:cubicBezTo>
                          <a:cubicBezTo>
                            <a:pt x="200743" y="26902"/>
                            <a:pt x="195506" y="16936"/>
                            <a:pt x="182330" y="5111"/>
                          </a:cubicBezTo>
                          <a:cubicBezTo>
                            <a:pt x="105303" y="-15328"/>
                            <a:pt x="21856" y="30956"/>
                            <a:pt x="3781" y="48693"/>
                          </a:cubicBezTo>
                          <a:cubicBezTo>
                            <a:pt x="-881" y="52848"/>
                            <a:pt x="-1286" y="60010"/>
                            <a:pt x="2869" y="64672"/>
                          </a:cubicBezTo>
                          <a:cubicBezTo>
                            <a:pt x="3156" y="64994"/>
                            <a:pt x="3460" y="65298"/>
                            <a:pt x="3781" y="65585"/>
                          </a:cubicBezTo>
                          <a:cubicBezTo>
                            <a:pt x="5825" y="67477"/>
                            <a:pt x="8443" y="68608"/>
                            <a:pt x="11214" y="68794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0" name="Forma Livre: Forma 539">
                      <a:extLst>
                        <a:ext uri="{FF2B5EF4-FFF2-40B4-BE49-F238E27FC236}">
                          <a16:creationId xmlns:a16="http://schemas.microsoft.com/office/drawing/2014/main" id="{383D4104-F40A-16B5-9A58-095C237C99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51212" y="7884088"/>
                      <a:ext cx="189515" cy="69218"/>
                    </a:xfrm>
                    <a:custGeom>
                      <a:avLst/>
                      <a:gdLst>
                        <a:gd name="connsiteX0" fmla="*/ 189515 w 189515"/>
                        <a:gd name="connsiteY0" fmla="*/ 32426 h 69218"/>
                        <a:gd name="connsiteX1" fmla="*/ 172623 w 189515"/>
                        <a:gd name="connsiteY1" fmla="*/ 2865 h 69218"/>
                        <a:gd name="connsiteX2" fmla="*/ 3703 w 189515"/>
                        <a:gd name="connsiteY2" fmla="*/ 48980 h 69218"/>
                        <a:gd name="connsiteX3" fmla="*/ 3044 w 189515"/>
                        <a:gd name="connsiteY3" fmla="*/ 65214 h 69218"/>
                        <a:gd name="connsiteX4" fmla="*/ 3703 w 189515"/>
                        <a:gd name="connsiteY4" fmla="*/ 65872 h 69218"/>
                        <a:gd name="connsiteX5" fmla="*/ 10629 w 189515"/>
                        <a:gd name="connsiteY5" fmla="*/ 69081 h 69218"/>
                        <a:gd name="connsiteX6" fmla="*/ 21102 w 189515"/>
                        <a:gd name="connsiteY6" fmla="*/ 65703 h 69218"/>
                        <a:gd name="connsiteX7" fmla="*/ 189515 w 189515"/>
                        <a:gd name="connsiteY7" fmla="*/ 32426 h 69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9515" h="69218">
                          <a:moveTo>
                            <a:pt x="189515" y="32426"/>
                          </a:moveTo>
                          <a:cubicBezTo>
                            <a:pt x="188941" y="20433"/>
                            <a:pt x="182657" y="9453"/>
                            <a:pt x="172623" y="2865"/>
                          </a:cubicBezTo>
                          <a:cubicBezTo>
                            <a:pt x="98467" y="-11493"/>
                            <a:pt x="20595" y="31919"/>
                            <a:pt x="3703" y="48980"/>
                          </a:cubicBezTo>
                          <a:cubicBezTo>
                            <a:pt x="-960" y="53287"/>
                            <a:pt x="-1264" y="60551"/>
                            <a:pt x="3044" y="65214"/>
                          </a:cubicBezTo>
                          <a:cubicBezTo>
                            <a:pt x="3247" y="65433"/>
                            <a:pt x="3466" y="65669"/>
                            <a:pt x="3703" y="65872"/>
                          </a:cubicBezTo>
                          <a:cubicBezTo>
                            <a:pt x="5595" y="67663"/>
                            <a:pt x="8027" y="68794"/>
                            <a:pt x="10629" y="69081"/>
                          </a:cubicBezTo>
                          <a:cubicBezTo>
                            <a:pt x="14463" y="69656"/>
                            <a:pt x="18331" y="68406"/>
                            <a:pt x="21102" y="65703"/>
                          </a:cubicBezTo>
                          <a:cubicBezTo>
                            <a:pt x="36304" y="51345"/>
                            <a:pt x="119751" y="4385"/>
                            <a:pt x="189515" y="32426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1" name="Forma Livre: Forma 540">
                      <a:extLst>
                        <a:ext uri="{FF2B5EF4-FFF2-40B4-BE49-F238E27FC236}">
                          <a16:creationId xmlns:a16="http://schemas.microsoft.com/office/drawing/2014/main" id="{B518E43B-32A4-6DD9-083F-95DDD3BD69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29929" y="8016076"/>
                      <a:ext cx="206914" cy="69037"/>
                    </a:xfrm>
                    <a:custGeom>
                      <a:avLst/>
                      <a:gdLst>
                        <a:gd name="connsiteX0" fmla="*/ 206914 w 206914"/>
                        <a:gd name="connsiteY0" fmla="*/ 41317 h 69037"/>
                        <a:gd name="connsiteX1" fmla="*/ 179042 w 206914"/>
                        <a:gd name="connsiteY1" fmla="*/ 4324 h 69037"/>
                        <a:gd name="connsiteX2" fmla="*/ 3703 w 206914"/>
                        <a:gd name="connsiteY2" fmla="*/ 48750 h 69037"/>
                        <a:gd name="connsiteX3" fmla="*/ 3044 w 206914"/>
                        <a:gd name="connsiteY3" fmla="*/ 64983 h 69037"/>
                        <a:gd name="connsiteX4" fmla="*/ 3703 w 206914"/>
                        <a:gd name="connsiteY4" fmla="*/ 65642 h 69037"/>
                        <a:gd name="connsiteX5" fmla="*/ 10628 w 206914"/>
                        <a:gd name="connsiteY5" fmla="*/ 68851 h 69037"/>
                        <a:gd name="connsiteX6" fmla="*/ 21102 w 206914"/>
                        <a:gd name="connsiteY6" fmla="*/ 65642 h 69037"/>
                        <a:gd name="connsiteX7" fmla="*/ 206914 w 206914"/>
                        <a:gd name="connsiteY7" fmla="*/ 41317 h 69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6914" h="69037">
                          <a:moveTo>
                            <a:pt x="206914" y="41317"/>
                          </a:moveTo>
                          <a:cubicBezTo>
                            <a:pt x="202269" y="26080"/>
                            <a:pt x="192404" y="12989"/>
                            <a:pt x="179042" y="4324"/>
                          </a:cubicBezTo>
                          <a:cubicBezTo>
                            <a:pt x="102859" y="-14089"/>
                            <a:pt x="21439" y="31182"/>
                            <a:pt x="3703" y="48750"/>
                          </a:cubicBezTo>
                          <a:cubicBezTo>
                            <a:pt x="-960" y="53057"/>
                            <a:pt x="-1264" y="60321"/>
                            <a:pt x="3044" y="64983"/>
                          </a:cubicBezTo>
                          <a:cubicBezTo>
                            <a:pt x="3247" y="65203"/>
                            <a:pt x="3466" y="65422"/>
                            <a:pt x="3703" y="65642"/>
                          </a:cubicBezTo>
                          <a:cubicBezTo>
                            <a:pt x="5628" y="67416"/>
                            <a:pt x="8044" y="68530"/>
                            <a:pt x="10628" y="68851"/>
                          </a:cubicBezTo>
                          <a:cubicBezTo>
                            <a:pt x="14429" y="69527"/>
                            <a:pt x="18331" y="68345"/>
                            <a:pt x="21102" y="65642"/>
                          </a:cubicBezTo>
                          <a:cubicBezTo>
                            <a:pt x="37318" y="49932"/>
                            <a:pt x="135123" y="-4292"/>
                            <a:pt x="206914" y="41317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2" name="Forma Livre: Forma 541">
                      <a:extLst>
                        <a:ext uri="{FF2B5EF4-FFF2-40B4-BE49-F238E27FC236}">
                          <a16:creationId xmlns:a16="http://schemas.microsoft.com/office/drawing/2014/main" id="{0EA8FBD8-83AE-4D15-4D35-77014327C8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90570" y="7949966"/>
                      <a:ext cx="193062" cy="69063"/>
                    </a:xfrm>
                    <a:custGeom>
                      <a:avLst/>
                      <a:gdLst>
                        <a:gd name="connsiteX0" fmla="*/ 11135 w 193062"/>
                        <a:gd name="connsiteY0" fmla="*/ 68913 h 69063"/>
                        <a:gd name="connsiteX1" fmla="*/ 21608 w 193062"/>
                        <a:gd name="connsiteY1" fmla="*/ 65534 h 69063"/>
                        <a:gd name="connsiteX2" fmla="*/ 193063 w 193062"/>
                        <a:gd name="connsiteY2" fmla="*/ 33946 h 69063"/>
                        <a:gd name="connsiteX3" fmla="*/ 172623 w 193062"/>
                        <a:gd name="connsiteY3" fmla="*/ 2865 h 69063"/>
                        <a:gd name="connsiteX4" fmla="*/ 3703 w 193062"/>
                        <a:gd name="connsiteY4" fmla="*/ 48980 h 69063"/>
                        <a:gd name="connsiteX5" fmla="*/ 3044 w 193062"/>
                        <a:gd name="connsiteY5" fmla="*/ 65214 h 69063"/>
                        <a:gd name="connsiteX6" fmla="*/ 3703 w 193062"/>
                        <a:gd name="connsiteY6" fmla="*/ 65872 h 69063"/>
                        <a:gd name="connsiteX7" fmla="*/ 11135 w 193062"/>
                        <a:gd name="connsiteY7" fmla="*/ 68913 h 69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3062" h="69063">
                          <a:moveTo>
                            <a:pt x="11135" y="68913"/>
                          </a:moveTo>
                          <a:cubicBezTo>
                            <a:pt x="14970" y="69521"/>
                            <a:pt x="18855" y="68271"/>
                            <a:pt x="21608" y="65534"/>
                          </a:cubicBezTo>
                          <a:cubicBezTo>
                            <a:pt x="36473" y="51007"/>
                            <a:pt x="122961" y="2696"/>
                            <a:pt x="193063" y="33946"/>
                          </a:cubicBezTo>
                          <a:cubicBezTo>
                            <a:pt x="191374" y="21007"/>
                            <a:pt x="183840" y="9537"/>
                            <a:pt x="172623" y="2865"/>
                          </a:cubicBezTo>
                          <a:cubicBezTo>
                            <a:pt x="98467" y="-11493"/>
                            <a:pt x="20595" y="31919"/>
                            <a:pt x="3703" y="48980"/>
                          </a:cubicBezTo>
                          <a:cubicBezTo>
                            <a:pt x="-960" y="53288"/>
                            <a:pt x="-1264" y="60551"/>
                            <a:pt x="3044" y="65214"/>
                          </a:cubicBezTo>
                          <a:cubicBezTo>
                            <a:pt x="3247" y="65433"/>
                            <a:pt x="3466" y="65653"/>
                            <a:pt x="3703" y="65872"/>
                          </a:cubicBezTo>
                          <a:cubicBezTo>
                            <a:pt x="5780" y="67680"/>
                            <a:pt x="8399" y="68744"/>
                            <a:pt x="11135" y="68913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3" name="Forma Livre: Forma 542">
                      <a:extLst>
                        <a:ext uri="{FF2B5EF4-FFF2-40B4-BE49-F238E27FC236}">
                          <a16:creationId xmlns:a16="http://schemas.microsoft.com/office/drawing/2014/main" id="{BA239ABB-062F-6957-A063-C98A6C38D0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5513" y="5696390"/>
                      <a:ext cx="1221012" cy="1329911"/>
                    </a:xfrm>
                    <a:custGeom>
                      <a:avLst/>
                      <a:gdLst>
                        <a:gd name="connsiteX0" fmla="*/ 500005 w 1221012"/>
                        <a:gd name="connsiteY0" fmla="*/ 0 h 1329911"/>
                        <a:gd name="connsiteX1" fmla="*/ 1135316 w 1221012"/>
                        <a:gd name="connsiteY1" fmla="*/ 444599 h 1329911"/>
                        <a:gd name="connsiteX2" fmla="*/ 1183289 w 1221012"/>
                        <a:gd name="connsiteY2" fmla="*/ 794771 h 1329911"/>
                        <a:gd name="connsiteX3" fmla="*/ 932442 w 1221012"/>
                        <a:gd name="connsiteY3" fmla="*/ 1329912 h 1329911"/>
                        <a:gd name="connsiteX4" fmla="*/ 0 w 1221012"/>
                        <a:gd name="connsiteY4" fmla="*/ 236657 h 1329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012" h="1329911">
                          <a:moveTo>
                            <a:pt x="500005" y="0"/>
                          </a:moveTo>
                          <a:cubicBezTo>
                            <a:pt x="628723" y="71960"/>
                            <a:pt x="924672" y="227705"/>
                            <a:pt x="1135316" y="444599"/>
                          </a:cubicBezTo>
                          <a:cubicBezTo>
                            <a:pt x="1210823" y="522134"/>
                            <a:pt x="1258121" y="590377"/>
                            <a:pt x="1183289" y="794771"/>
                          </a:cubicBezTo>
                          <a:cubicBezTo>
                            <a:pt x="1125856" y="952037"/>
                            <a:pt x="1025010" y="1126025"/>
                            <a:pt x="932442" y="1329912"/>
                          </a:cubicBezTo>
                          <a:lnTo>
                            <a:pt x="0" y="236657"/>
                          </a:lnTo>
                          <a:close/>
                        </a:path>
                      </a:pathLst>
                    </a:custGeom>
                    <a:solidFill>
                      <a:srgbClr val="455A64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4" name="Forma Livre: Forma 543">
                      <a:extLst>
                        <a:ext uri="{FF2B5EF4-FFF2-40B4-BE49-F238E27FC236}">
                          <a16:creationId xmlns:a16="http://schemas.microsoft.com/office/drawing/2014/main" id="{1B0B5748-C335-0FFF-63E1-8C169C129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75686" y="5911088"/>
                      <a:ext cx="656857" cy="1087679"/>
                    </a:xfrm>
                    <a:custGeom>
                      <a:avLst/>
                      <a:gdLst>
                        <a:gd name="connsiteX0" fmla="*/ 594770 w 656857"/>
                        <a:gd name="connsiteY0" fmla="*/ 1087680 h 1087679"/>
                        <a:gd name="connsiteX1" fmla="*/ 0 w 656857"/>
                        <a:gd name="connsiteY1" fmla="*/ 189360 h 1087679"/>
                        <a:gd name="connsiteX2" fmla="*/ 20271 w 656857"/>
                        <a:gd name="connsiteY2" fmla="*/ 185813 h 1087679"/>
                        <a:gd name="connsiteX3" fmla="*/ 164529 w 656857"/>
                        <a:gd name="connsiteY3" fmla="*/ 0 h 1087679"/>
                        <a:gd name="connsiteX4" fmla="*/ 127704 w 656857"/>
                        <a:gd name="connsiteY4" fmla="*/ 177536 h 1087679"/>
                        <a:gd name="connsiteX5" fmla="*/ 550006 w 656857"/>
                        <a:gd name="connsiteY5" fmla="*/ 494262 h 1087679"/>
                        <a:gd name="connsiteX6" fmla="*/ 656764 w 656857"/>
                        <a:gd name="connsiteY6" fmla="*/ 699500 h 1087679"/>
                        <a:gd name="connsiteX7" fmla="*/ 650176 w 656857"/>
                        <a:gd name="connsiteY7" fmla="*/ 978557 h 1087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6857" h="1087679">
                          <a:moveTo>
                            <a:pt x="594770" y="1087680"/>
                          </a:moveTo>
                          <a:cubicBezTo>
                            <a:pt x="450343" y="957611"/>
                            <a:pt x="0" y="189360"/>
                            <a:pt x="0" y="189360"/>
                          </a:cubicBezTo>
                          <a:lnTo>
                            <a:pt x="20271" y="185813"/>
                          </a:lnTo>
                          <a:cubicBezTo>
                            <a:pt x="130238" y="135137"/>
                            <a:pt x="164529" y="0"/>
                            <a:pt x="164529" y="0"/>
                          </a:cubicBezTo>
                          <a:cubicBezTo>
                            <a:pt x="178399" y="61723"/>
                            <a:pt x="164978" y="126420"/>
                            <a:pt x="127704" y="177536"/>
                          </a:cubicBezTo>
                          <a:cubicBezTo>
                            <a:pt x="190711" y="223482"/>
                            <a:pt x="330409" y="330746"/>
                            <a:pt x="550006" y="494262"/>
                          </a:cubicBezTo>
                          <a:cubicBezTo>
                            <a:pt x="588182" y="522641"/>
                            <a:pt x="659804" y="591729"/>
                            <a:pt x="656764" y="699500"/>
                          </a:cubicBezTo>
                          <a:cubicBezTo>
                            <a:pt x="652541" y="840211"/>
                            <a:pt x="650176" y="978557"/>
                            <a:pt x="650176" y="978557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5" name="Forma Livre: Forma 544">
                      <a:extLst>
                        <a:ext uri="{FF2B5EF4-FFF2-40B4-BE49-F238E27FC236}">
                          <a16:creationId xmlns:a16="http://schemas.microsoft.com/office/drawing/2014/main" id="{827A15E2-B780-E067-C3EF-8896EE8A4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54452" y="5732369"/>
                      <a:ext cx="1395395" cy="1859652"/>
                    </a:xfrm>
                    <a:custGeom>
                      <a:avLst/>
                      <a:gdLst>
                        <a:gd name="connsiteX0" fmla="*/ 820052 w 1395395"/>
                        <a:gd name="connsiteY0" fmla="*/ 0 h 1859652"/>
                        <a:gd name="connsiteX1" fmla="*/ 820052 w 1395395"/>
                        <a:gd name="connsiteY1" fmla="*/ 0 h 1859652"/>
                        <a:gd name="connsiteX2" fmla="*/ 44706 w 1395395"/>
                        <a:gd name="connsiteY2" fmla="*/ 24325 h 1859652"/>
                        <a:gd name="connsiteX3" fmla="*/ 25450 w 1395395"/>
                        <a:gd name="connsiteY3" fmla="*/ 506087 h 1859652"/>
                        <a:gd name="connsiteX4" fmla="*/ 397075 w 1395395"/>
                        <a:gd name="connsiteY4" fmla="*/ 833962 h 1859652"/>
                        <a:gd name="connsiteX5" fmla="*/ 893871 w 1395395"/>
                        <a:gd name="connsiteY5" fmla="*/ 1025855 h 1859652"/>
                        <a:gd name="connsiteX6" fmla="*/ 938297 w 1395395"/>
                        <a:gd name="connsiteY6" fmla="*/ 1230756 h 1859652"/>
                        <a:gd name="connsiteX7" fmla="*/ 1022757 w 1395395"/>
                        <a:gd name="connsiteY7" fmla="*/ 1617078 h 1859652"/>
                        <a:gd name="connsiteX8" fmla="*/ 1088298 w 1395395"/>
                        <a:gd name="connsiteY8" fmla="*/ 1852046 h 1859652"/>
                        <a:gd name="connsiteX9" fmla="*/ 1395396 w 1395395"/>
                        <a:gd name="connsiteY9" fmla="*/ 1810999 h 1859652"/>
                        <a:gd name="connsiteX10" fmla="*/ 1354348 w 1395395"/>
                        <a:gd name="connsiteY10" fmla="*/ 1077883 h 1859652"/>
                        <a:gd name="connsiteX11" fmla="*/ 1264989 w 1395395"/>
                        <a:gd name="connsiteY11" fmla="*/ 769772 h 1859652"/>
                        <a:gd name="connsiteX12" fmla="*/ 741335 w 1395395"/>
                        <a:gd name="connsiteY12" fmla="*/ 365207 h 1859652"/>
                        <a:gd name="connsiteX13" fmla="*/ 820052 w 1395395"/>
                        <a:gd name="connsiteY13" fmla="*/ 0 h 1859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95395" h="1859652">
                          <a:moveTo>
                            <a:pt x="820052" y="0"/>
                          </a:moveTo>
                          <a:lnTo>
                            <a:pt x="820052" y="0"/>
                          </a:lnTo>
                          <a:lnTo>
                            <a:pt x="44706" y="24325"/>
                          </a:lnTo>
                          <a:cubicBezTo>
                            <a:pt x="3659" y="145272"/>
                            <a:pt x="-21679" y="388517"/>
                            <a:pt x="25450" y="506087"/>
                          </a:cubicBezTo>
                          <a:cubicBezTo>
                            <a:pt x="76126" y="633622"/>
                            <a:pt x="129167" y="722136"/>
                            <a:pt x="397075" y="833962"/>
                          </a:cubicBezTo>
                          <a:cubicBezTo>
                            <a:pt x="622753" y="928219"/>
                            <a:pt x="844377" y="999504"/>
                            <a:pt x="893871" y="1025855"/>
                          </a:cubicBezTo>
                          <a:cubicBezTo>
                            <a:pt x="931202" y="1045788"/>
                            <a:pt x="925628" y="1130924"/>
                            <a:pt x="938297" y="1230756"/>
                          </a:cubicBezTo>
                          <a:cubicBezTo>
                            <a:pt x="951641" y="1335487"/>
                            <a:pt x="963466" y="1393764"/>
                            <a:pt x="1022757" y="1617078"/>
                          </a:cubicBezTo>
                          <a:cubicBezTo>
                            <a:pt x="1051811" y="1725693"/>
                            <a:pt x="1088298" y="1852046"/>
                            <a:pt x="1088298" y="1852046"/>
                          </a:cubicBezTo>
                          <a:cubicBezTo>
                            <a:pt x="1088298" y="1852046"/>
                            <a:pt x="1262962" y="1885830"/>
                            <a:pt x="1395396" y="1810999"/>
                          </a:cubicBezTo>
                          <a:cubicBezTo>
                            <a:pt x="1395396" y="1810999"/>
                            <a:pt x="1363301" y="1213020"/>
                            <a:pt x="1354348" y="1077883"/>
                          </a:cubicBezTo>
                          <a:cubicBezTo>
                            <a:pt x="1346578" y="962510"/>
                            <a:pt x="1352659" y="854908"/>
                            <a:pt x="1264989" y="769772"/>
                          </a:cubicBezTo>
                          <a:cubicBezTo>
                            <a:pt x="1189820" y="696798"/>
                            <a:pt x="741335" y="365207"/>
                            <a:pt x="741335" y="365207"/>
                          </a:cubicBezTo>
                          <a:cubicBezTo>
                            <a:pt x="741335" y="365207"/>
                            <a:pt x="900458" y="205746"/>
                            <a:pt x="820052" y="0"/>
                          </a:cubicBezTo>
                          <a:close/>
                        </a:path>
                      </a:pathLst>
                    </a:custGeom>
                    <a:solidFill>
                      <a:srgbClr val="455A64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</p:grpSp>
              <p:grpSp>
                <p:nvGrpSpPr>
                  <p:cNvPr id="546" name="Gráfico 1">
                    <a:extLst>
                      <a:ext uri="{FF2B5EF4-FFF2-40B4-BE49-F238E27FC236}">
                        <a16:creationId xmlns:a16="http://schemas.microsoft.com/office/drawing/2014/main" id="{A9D2EB6F-7CD0-2373-B644-98649E3DFE6D}"/>
                      </a:ext>
                    </a:extLst>
                  </p:cNvPr>
                  <p:cNvGrpSpPr/>
                  <p:nvPr/>
                </p:nvGrpSpPr>
                <p:grpSpPr>
                  <a:xfrm>
                    <a:off x="8909630" y="3768528"/>
                    <a:ext cx="1100686" cy="2269011"/>
                    <a:chOff x="8909630" y="3768528"/>
                    <a:chExt cx="1100686" cy="2269011"/>
                  </a:xfrm>
                </p:grpSpPr>
                <p:sp>
                  <p:nvSpPr>
                    <p:cNvPr id="547" name="Forma Livre: Forma 546">
                      <a:extLst>
                        <a:ext uri="{FF2B5EF4-FFF2-40B4-BE49-F238E27FC236}">
                          <a16:creationId xmlns:a16="http://schemas.microsoft.com/office/drawing/2014/main" id="{4B092A6B-7CE5-2474-9D7F-090B6D476A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62197" y="4625939"/>
                      <a:ext cx="1048119" cy="1411600"/>
                    </a:xfrm>
                    <a:custGeom>
                      <a:avLst/>
                      <a:gdLst>
                        <a:gd name="connsiteX0" fmla="*/ 438654 w 1048119"/>
                        <a:gd name="connsiteY0" fmla="*/ 0 h 1411600"/>
                        <a:gd name="connsiteX1" fmla="*/ 122603 w 1048119"/>
                        <a:gd name="connsiteY1" fmla="*/ 90879 h 1411600"/>
                        <a:gd name="connsiteX2" fmla="*/ 22265 w 1048119"/>
                        <a:gd name="connsiteY2" fmla="*/ 498823 h 1411600"/>
                        <a:gd name="connsiteX3" fmla="*/ 117029 w 1048119"/>
                        <a:gd name="connsiteY3" fmla="*/ 807778 h 1411600"/>
                        <a:gd name="connsiteX4" fmla="*/ 122603 w 1048119"/>
                        <a:gd name="connsiteY4" fmla="*/ 971969 h 1411600"/>
                        <a:gd name="connsiteX5" fmla="*/ 95745 w 1048119"/>
                        <a:gd name="connsiteY5" fmla="*/ 1341061 h 1411600"/>
                        <a:gd name="connsiteX6" fmla="*/ 685109 w 1048119"/>
                        <a:gd name="connsiteY6" fmla="*/ 1365723 h 1411600"/>
                        <a:gd name="connsiteX7" fmla="*/ 1048120 w 1048119"/>
                        <a:gd name="connsiteY7" fmla="*/ 1117579 h 1411600"/>
                        <a:gd name="connsiteX8" fmla="*/ 966531 w 1048119"/>
                        <a:gd name="connsiteY8" fmla="*/ 862340 h 1411600"/>
                        <a:gd name="connsiteX9" fmla="*/ 966531 w 1048119"/>
                        <a:gd name="connsiteY9" fmla="*/ 681088 h 1411600"/>
                        <a:gd name="connsiteX10" fmla="*/ 1043897 w 1048119"/>
                        <a:gd name="connsiteY10" fmla="*/ 502877 h 1411600"/>
                        <a:gd name="connsiteX11" fmla="*/ 906226 w 1048119"/>
                        <a:gd name="connsiteY11" fmla="*/ 211995 h 1411600"/>
                        <a:gd name="connsiteX12" fmla="*/ 729029 w 1048119"/>
                        <a:gd name="connsiteY12" fmla="*/ 38683 h 1411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48119" h="1411600">
                          <a:moveTo>
                            <a:pt x="438654" y="0"/>
                          </a:moveTo>
                          <a:cubicBezTo>
                            <a:pt x="329665" y="15794"/>
                            <a:pt x="223338" y="46369"/>
                            <a:pt x="122603" y="90879"/>
                          </a:cubicBezTo>
                          <a:cubicBezTo>
                            <a:pt x="31386" y="131758"/>
                            <a:pt x="-37195" y="262503"/>
                            <a:pt x="22265" y="498823"/>
                          </a:cubicBezTo>
                          <a:cubicBezTo>
                            <a:pt x="39157" y="562675"/>
                            <a:pt x="85779" y="665885"/>
                            <a:pt x="117029" y="807778"/>
                          </a:cubicBezTo>
                          <a:cubicBezTo>
                            <a:pt x="130376" y="861512"/>
                            <a:pt x="132276" y="917459"/>
                            <a:pt x="122603" y="971969"/>
                          </a:cubicBezTo>
                          <a:cubicBezTo>
                            <a:pt x="105711" y="1074167"/>
                            <a:pt x="90171" y="1239033"/>
                            <a:pt x="95745" y="1341061"/>
                          </a:cubicBezTo>
                          <a:cubicBezTo>
                            <a:pt x="95745" y="1341061"/>
                            <a:pt x="305376" y="1481772"/>
                            <a:pt x="685109" y="1365723"/>
                          </a:cubicBezTo>
                          <a:cubicBezTo>
                            <a:pt x="989166" y="1272817"/>
                            <a:pt x="1048120" y="1117579"/>
                            <a:pt x="1048120" y="1117579"/>
                          </a:cubicBezTo>
                          <a:cubicBezTo>
                            <a:pt x="1029341" y="1030028"/>
                            <a:pt x="1002013" y="944537"/>
                            <a:pt x="966531" y="862340"/>
                          </a:cubicBezTo>
                          <a:cubicBezTo>
                            <a:pt x="973720" y="802137"/>
                            <a:pt x="973720" y="741291"/>
                            <a:pt x="966531" y="681088"/>
                          </a:cubicBezTo>
                          <a:cubicBezTo>
                            <a:pt x="1010469" y="631324"/>
                            <a:pt x="1037549" y="568958"/>
                            <a:pt x="1043897" y="502877"/>
                          </a:cubicBezTo>
                          <a:cubicBezTo>
                            <a:pt x="1056904" y="398822"/>
                            <a:pt x="1006903" y="325341"/>
                            <a:pt x="906226" y="211995"/>
                          </a:cubicBezTo>
                          <a:cubicBezTo>
                            <a:pt x="852170" y="149309"/>
                            <a:pt x="792891" y="91335"/>
                            <a:pt x="729029" y="38683"/>
                          </a:cubicBezTo>
                          <a:close/>
                        </a:path>
                      </a:pathLst>
                    </a:custGeom>
                    <a:solidFill>
                      <a:srgbClr val="37474F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8" name="Forma Livre: Forma 547">
                      <a:extLst>
                        <a:ext uri="{FF2B5EF4-FFF2-40B4-BE49-F238E27FC236}">
                          <a16:creationId xmlns:a16="http://schemas.microsoft.com/office/drawing/2014/main" id="{A7E6975C-3E4D-2F61-74AB-A2B1849387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09630" y="3768528"/>
                      <a:ext cx="1004569" cy="785482"/>
                    </a:xfrm>
                    <a:custGeom>
                      <a:avLst/>
                      <a:gdLst>
                        <a:gd name="connsiteX0" fmla="*/ 468755 w 1004569"/>
                        <a:gd name="connsiteY0" fmla="*/ 25815 h 785482"/>
                        <a:gd name="connsiteX1" fmla="*/ 586999 w 1004569"/>
                        <a:gd name="connsiteY1" fmla="*/ 22605 h 785482"/>
                        <a:gd name="connsiteX2" fmla="*/ 755920 w 1004569"/>
                        <a:gd name="connsiteY2" fmla="*/ 52842 h 785482"/>
                        <a:gd name="connsiteX3" fmla="*/ 803556 w 1004569"/>
                        <a:gd name="connsiteY3" fmla="*/ 93383 h 785482"/>
                        <a:gd name="connsiteX4" fmla="*/ 852543 w 1004569"/>
                        <a:gd name="connsiteY4" fmla="*/ 84261 h 785482"/>
                        <a:gd name="connsiteX5" fmla="*/ 931935 w 1004569"/>
                        <a:gd name="connsiteY5" fmla="*/ 132573 h 785482"/>
                        <a:gd name="connsiteX6" fmla="*/ 929401 w 1004569"/>
                        <a:gd name="connsiteY6" fmla="*/ 190343 h 785482"/>
                        <a:gd name="connsiteX7" fmla="*/ 948658 w 1004569"/>
                        <a:gd name="connsiteY7" fmla="*/ 241020 h 785482"/>
                        <a:gd name="connsiteX8" fmla="*/ 990363 w 1004569"/>
                        <a:gd name="connsiteY8" fmla="*/ 230547 h 785482"/>
                        <a:gd name="connsiteX9" fmla="*/ 993253 w 1004569"/>
                        <a:gd name="connsiteY9" fmla="*/ 224128 h 785482"/>
                        <a:gd name="connsiteX10" fmla="*/ 987679 w 1004569"/>
                        <a:gd name="connsiteY10" fmla="*/ 290514 h 785482"/>
                        <a:gd name="connsiteX11" fmla="*/ 918928 w 1004569"/>
                        <a:gd name="connsiteY11" fmla="*/ 306392 h 785482"/>
                        <a:gd name="connsiteX12" fmla="*/ 977037 w 1004569"/>
                        <a:gd name="connsiteY12" fmla="*/ 410616 h 785482"/>
                        <a:gd name="connsiteX13" fmla="*/ 940550 w 1004569"/>
                        <a:gd name="connsiteY13" fmla="*/ 465684 h 785482"/>
                        <a:gd name="connsiteX14" fmla="*/ 950854 w 1004569"/>
                        <a:gd name="connsiteY14" fmla="*/ 550144 h 785482"/>
                        <a:gd name="connsiteX15" fmla="*/ 890043 w 1004569"/>
                        <a:gd name="connsiteY15" fmla="*/ 617713 h 785482"/>
                        <a:gd name="connsiteX16" fmla="*/ 827711 w 1004569"/>
                        <a:gd name="connsiteY16" fmla="*/ 646767 h 785482"/>
                        <a:gd name="connsiteX17" fmla="*/ 771798 w 1004569"/>
                        <a:gd name="connsiteY17" fmla="*/ 722443 h 785482"/>
                        <a:gd name="connsiteX18" fmla="*/ 496458 w 1004569"/>
                        <a:gd name="connsiteY18" fmla="*/ 720754 h 785482"/>
                        <a:gd name="connsiteX19" fmla="*/ 457099 w 1004569"/>
                        <a:gd name="connsiteY19" fmla="*/ 747951 h 785482"/>
                        <a:gd name="connsiteX20" fmla="*/ 440207 w 1004569"/>
                        <a:gd name="connsiteY20" fmla="*/ 759775 h 785482"/>
                        <a:gd name="connsiteX21" fmla="*/ 426356 w 1004569"/>
                        <a:gd name="connsiteY21" fmla="*/ 769741 h 785482"/>
                        <a:gd name="connsiteX22" fmla="*/ 395781 w 1004569"/>
                        <a:gd name="connsiteY22" fmla="*/ 785451 h 785482"/>
                        <a:gd name="connsiteX23" fmla="*/ 361997 w 1004569"/>
                        <a:gd name="connsiteY23" fmla="*/ 781059 h 785482"/>
                        <a:gd name="connsiteX24" fmla="*/ 264361 w 1004569"/>
                        <a:gd name="connsiteY24" fmla="*/ 732241 h 785482"/>
                        <a:gd name="connsiteX25" fmla="*/ 243921 w 1004569"/>
                        <a:gd name="connsiteY25" fmla="*/ 700653 h 785482"/>
                        <a:gd name="connsiteX26" fmla="*/ 193245 w 1004569"/>
                        <a:gd name="connsiteY26" fmla="*/ 651835 h 785482"/>
                        <a:gd name="connsiteX27" fmla="*/ 115035 w 1004569"/>
                        <a:gd name="connsiteY27" fmla="*/ 633760 h 785482"/>
                        <a:gd name="connsiteX28" fmla="*/ 85305 w 1004569"/>
                        <a:gd name="connsiteY28" fmla="*/ 580212 h 785482"/>
                        <a:gd name="connsiteX29" fmla="*/ 64528 w 1004569"/>
                        <a:gd name="connsiteY29" fmla="*/ 520752 h 785482"/>
                        <a:gd name="connsiteX30" fmla="*/ 0 w 1004569"/>
                        <a:gd name="connsiteY30" fmla="*/ 493894 h 785482"/>
                        <a:gd name="connsiteX31" fmla="*/ 42061 w 1004569"/>
                        <a:gd name="connsiteY31" fmla="*/ 433251 h 785482"/>
                        <a:gd name="connsiteX32" fmla="*/ 85812 w 1004569"/>
                        <a:gd name="connsiteY32" fmla="*/ 409771 h 785482"/>
                        <a:gd name="connsiteX33" fmla="*/ 99663 w 1004569"/>
                        <a:gd name="connsiteY33" fmla="*/ 400650 h 785482"/>
                        <a:gd name="connsiteX34" fmla="*/ 111319 w 1004569"/>
                        <a:gd name="connsiteY34" fmla="*/ 386967 h 785482"/>
                        <a:gd name="connsiteX35" fmla="*/ 125170 w 1004569"/>
                        <a:gd name="connsiteY35" fmla="*/ 353183 h 785482"/>
                        <a:gd name="connsiteX36" fmla="*/ 127704 w 1004569"/>
                        <a:gd name="connsiteY36" fmla="*/ 339500 h 785482"/>
                        <a:gd name="connsiteX37" fmla="*/ 133785 w 1004569"/>
                        <a:gd name="connsiteY37" fmla="*/ 263486 h 785482"/>
                        <a:gd name="connsiteX38" fmla="*/ 199833 w 1004569"/>
                        <a:gd name="connsiteY38" fmla="*/ 166695 h 785482"/>
                        <a:gd name="connsiteX39" fmla="*/ 250509 w 1004569"/>
                        <a:gd name="connsiteY39" fmla="*/ 149803 h 785482"/>
                        <a:gd name="connsiteX40" fmla="*/ 281929 w 1004569"/>
                        <a:gd name="connsiteY40" fmla="*/ 129701 h 785482"/>
                        <a:gd name="connsiteX41" fmla="*/ 292402 w 1004569"/>
                        <a:gd name="connsiteY41" fmla="*/ 117201 h 785482"/>
                        <a:gd name="connsiteX42" fmla="*/ 300510 w 1004569"/>
                        <a:gd name="connsiteY42" fmla="*/ 104194 h 785482"/>
                        <a:gd name="connsiteX43" fmla="*/ 330071 w 1004569"/>
                        <a:gd name="connsiteY43" fmla="*/ 50984 h 785482"/>
                        <a:gd name="connsiteX44" fmla="*/ 468755 w 1004569"/>
                        <a:gd name="connsiteY44" fmla="*/ 25815 h 785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1004569" h="785482">
                          <a:moveTo>
                            <a:pt x="468755" y="25815"/>
                          </a:moveTo>
                          <a:cubicBezTo>
                            <a:pt x="519431" y="49802"/>
                            <a:pt x="540546" y="68552"/>
                            <a:pt x="586999" y="22605"/>
                          </a:cubicBezTo>
                          <a:cubicBezTo>
                            <a:pt x="640040" y="-18780"/>
                            <a:pt x="718082" y="-199"/>
                            <a:pt x="755920" y="52842"/>
                          </a:cubicBezTo>
                          <a:cubicBezTo>
                            <a:pt x="769096" y="69734"/>
                            <a:pt x="782271" y="93045"/>
                            <a:pt x="803556" y="93383"/>
                          </a:cubicBezTo>
                          <a:cubicBezTo>
                            <a:pt x="815380" y="93383"/>
                            <a:pt x="830921" y="86119"/>
                            <a:pt x="852543" y="84261"/>
                          </a:cubicBezTo>
                          <a:cubicBezTo>
                            <a:pt x="886284" y="83045"/>
                            <a:pt x="917506" y="102049"/>
                            <a:pt x="931935" y="132573"/>
                          </a:cubicBezTo>
                          <a:cubicBezTo>
                            <a:pt x="935466" y="151779"/>
                            <a:pt x="934599" y="171526"/>
                            <a:pt x="929401" y="190343"/>
                          </a:cubicBezTo>
                          <a:cubicBezTo>
                            <a:pt x="925486" y="209533"/>
                            <a:pt x="932984" y="229263"/>
                            <a:pt x="948658" y="241020"/>
                          </a:cubicBezTo>
                          <a:cubicBezTo>
                            <a:pt x="963067" y="249635"/>
                            <a:pt x="981740" y="244956"/>
                            <a:pt x="990363" y="230547"/>
                          </a:cubicBezTo>
                          <a:cubicBezTo>
                            <a:pt x="991571" y="228520"/>
                            <a:pt x="992542" y="226374"/>
                            <a:pt x="993253" y="224128"/>
                          </a:cubicBezTo>
                          <a:cubicBezTo>
                            <a:pt x="1011497" y="241020"/>
                            <a:pt x="1006260" y="274804"/>
                            <a:pt x="987679" y="290514"/>
                          </a:cubicBezTo>
                          <a:cubicBezTo>
                            <a:pt x="968089" y="305395"/>
                            <a:pt x="943062" y="311172"/>
                            <a:pt x="918928" y="306392"/>
                          </a:cubicBezTo>
                          <a:cubicBezTo>
                            <a:pt x="962679" y="314838"/>
                            <a:pt x="999841" y="365514"/>
                            <a:pt x="977037" y="410616"/>
                          </a:cubicBezTo>
                          <a:cubicBezTo>
                            <a:pt x="966902" y="430549"/>
                            <a:pt x="945787" y="444400"/>
                            <a:pt x="940550" y="465684"/>
                          </a:cubicBezTo>
                          <a:cubicBezTo>
                            <a:pt x="933962" y="492712"/>
                            <a:pt x="952375" y="521935"/>
                            <a:pt x="950854" y="550144"/>
                          </a:cubicBezTo>
                          <a:cubicBezTo>
                            <a:pt x="947714" y="583624"/>
                            <a:pt x="923003" y="611074"/>
                            <a:pt x="890043" y="617713"/>
                          </a:cubicBezTo>
                          <a:cubicBezTo>
                            <a:pt x="866987" y="621480"/>
                            <a:pt x="845417" y="631531"/>
                            <a:pt x="827711" y="646767"/>
                          </a:cubicBezTo>
                          <a:cubicBezTo>
                            <a:pt x="804738" y="667375"/>
                            <a:pt x="793927" y="700146"/>
                            <a:pt x="771798" y="722443"/>
                          </a:cubicBezTo>
                          <a:cubicBezTo>
                            <a:pt x="663858" y="825316"/>
                            <a:pt x="602878" y="672950"/>
                            <a:pt x="496458" y="720754"/>
                          </a:cubicBezTo>
                          <a:cubicBezTo>
                            <a:pt x="482404" y="728390"/>
                            <a:pt x="469209" y="737511"/>
                            <a:pt x="457099" y="747951"/>
                          </a:cubicBezTo>
                          <a:cubicBezTo>
                            <a:pt x="451694" y="752005"/>
                            <a:pt x="446288" y="756059"/>
                            <a:pt x="440207" y="759775"/>
                          </a:cubicBezTo>
                          <a:cubicBezTo>
                            <a:pt x="435060" y="762292"/>
                            <a:pt x="430376" y="765653"/>
                            <a:pt x="426356" y="769741"/>
                          </a:cubicBezTo>
                          <a:cubicBezTo>
                            <a:pt x="419094" y="779370"/>
                            <a:pt x="407835" y="785147"/>
                            <a:pt x="395781" y="785451"/>
                          </a:cubicBezTo>
                          <a:cubicBezTo>
                            <a:pt x="384362" y="785721"/>
                            <a:pt x="372967" y="784252"/>
                            <a:pt x="361997" y="781059"/>
                          </a:cubicBezTo>
                          <a:cubicBezTo>
                            <a:pt x="326017" y="772613"/>
                            <a:pt x="288179" y="761633"/>
                            <a:pt x="264361" y="732241"/>
                          </a:cubicBezTo>
                          <a:cubicBezTo>
                            <a:pt x="256847" y="722173"/>
                            <a:pt x="250019" y="711633"/>
                            <a:pt x="243921" y="700653"/>
                          </a:cubicBezTo>
                          <a:cubicBezTo>
                            <a:pt x="232947" y="679183"/>
                            <a:pt x="215109" y="662004"/>
                            <a:pt x="193245" y="651835"/>
                          </a:cubicBezTo>
                          <a:cubicBezTo>
                            <a:pt x="167907" y="642544"/>
                            <a:pt x="137501" y="649301"/>
                            <a:pt x="115035" y="633760"/>
                          </a:cubicBezTo>
                          <a:cubicBezTo>
                            <a:pt x="99021" y="620061"/>
                            <a:pt x="88469" y="601057"/>
                            <a:pt x="85305" y="580212"/>
                          </a:cubicBezTo>
                          <a:cubicBezTo>
                            <a:pt x="81972" y="559317"/>
                            <a:pt x="74935" y="539181"/>
                            <a:pt x="64528" y="520752"/>
                          </a:cubicBezTo>
                          <a:cubicBezTo>
                            <a:pt x="49985" y="500127"/>
                            <a:pt x="24887" y="489671"/>
                            <a:pt x="0" y="493894"/>
                          </a:cubicBezTo>
                          <a:cubicBezTo>
                            <a:pt x="6351" y="469316"/>
                            <a:pt x="21267" y="447812"/>
                            <a:pt x="42061" y="433251"/>
                          </a:cubicBezTo>
                          <a:cubicBezTo>
                            <a:pt x="56224" y="424670"/>
                            <a:pt x="70827" y="416832"/>
                            <a:pt x="85812" y="409771"/>
                          </a:cubicBezTo>
                          <a:cubicBezTo>
                            <a:pt x="90786" y="407305"/>
                            <a:pt x="95438" y="404248"/>
                            <a:pt x="99663" y="400650"/>
                          </a:cubicBezTo>
                          <a:cubicBezTo>
                            <a:pt x="104079" y="396562"/>
                            <a:pt x="107991" y="391967"/>
                            <a:pt x="111319" y="386967"/>
                          </a:cubicBezTo>
                          <a:cubicBezTo>
                            <a:pt x="117863" y="376595"/>
                            <a:pt x="122550" y="365159"/>
                            <a:pt x="125170" y="353183"/>
                          </a:cubicBezTo>
                          <a:cubicBezTo>
                            <a:pt x="126184" y="348571"/>
                            <a:pt x="127028" y="344011"/>
                            <a:pt x="127704" y="339500"/>
                          </a:cubicBezTo>
                          <a:cubicBezTo>
                            <a:pt x="131082" y="314331"/>
                            <a:pt x="129731" y="288824"/>
                            <a:pt x="133785" y="263486"/>
                          </a:cubicBezTo>
                          <a:cubicBezTo>
                            <a:pt x="139040" y="222506"/>
                            <a:pt x="163595" y="186526"/>
                            <a:pt x="199833" y="166695"/>
                          </a:cubicBezTo>
                          <a:cubicBezTo>
                            <a:pt x="216725" y="158924"/>
                            <a:pt x="233617" y="156222"/>
                            <a:pt x="250509" y="149803"/>
                          </a:cubicBezTo>
                          <a:cubicBezTo>
                            <a:pt x="262508" y="145850"/>
                            <a:pt x="273315" y="138941"/>
                            <a:pt x="281929" y="129701"/>
                          </a:cubicBezTo>
                          <a:cubicBezTo>
                            <a:pt x="285645" y="125647"/>
                            <a:pt x="288685" y="121255"/>
                            <a:pt x="292402" y="117201"/>
                          </a:cubicBezTo>
                          <a:cubicBezTo>
                            <a:pt x="295763" y="113316"/>
                            <a:pt x="298500" y="108924"/>
                            <a:pt x="300510" y="104194"/>
                          </a:cubicBezTo>
                          <a:cubicBezTo>
                            <a:pt x="307415" y="84971"/>
                            <a:pt x="317400" y="66998"/>
                            <a:pt x="330071" y="50984"/>
                          </a:cubicBezTo>
                          <a:cubicBezTo>
                            <a:pt x="365713" y="10612"/>
                            <a:pt x="423822" y="6727"/>
                            <a:pt x="468755" y="25815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49" name="Forma Livre: Forma 548">
                      <a:extLst>
                        <a:ext uri="{FF2B5EF4-FFF2-40B4-BE49-F238E27FC236}">
                          <a16:creationId xmlns:a16="http://schemas.microsoft.com/office/drawing/2014/main" id="{498467AA-FA93-E67D-E950-1E0A4735C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64937" y="4004837"/>
                      <a:ext cx="260913" cy="197290"/>
                    </a:xfrm>
                    <a:custGeom>
                      <a:avLst/>
                      <a:gdLst>
                        <a:gd name="connsiteX0" fmla="*/ 258549 w 260913"/>
                        <a:gd name="connsiteY0" fmla="*/ 6231 h 197290"/>
                        <a:gd name="connsiteX1" fmla="*/ 233718 w 260913"/>
                        <a:gd name="connsiteY1" fmla="*/ 13495 h 197290"/>
                        <a:gd name="connsiteX2" fmla="*/ 206690 w 260913"/>
                        <a:gd name="connsiteY2" fmla="*/ 7414 h 197290"/>
                        <a:gd name="connsiteX3" fmla="*/ 151622 w 260913"/>
                        <a:gd name="connsiteY3" fmla="*/ 488 h 197290"/>
                        <a:gd name="connsiteX4" fmla="*/ 111081 w 260913"/>
                        <a:gd name="connsiteY4" fmla="*/ 17380 h 197290"/>
                        <a:gd name="connsiteX5" fmla="*/ 97230 w 260913"/>
                        <a:gd name="connsiteY5" fmla="*/ 55894 h 197290"/>
                        <a:gd name="connsiteX6" fmla="*/ 64169 w 260913"/>
                        <a:gd name="connsiteY6" fmla="*/ 87347 h 197290"/>
                        <a:gd name="connsiteX7" fmla="*/ 63446 w 260913"/>
                        <a:gd name="connsiteY7" fmla="*/ 87313 h 197290"/>
                        <a:gd name="connsiteX8" fmla="*/ 23580 w 260913"/>
                        <a:gd name="connsiteY8" fmla="*/ 91367 h 197290"/>
                        <a:gd name="connsiteX9" fmla="*/ 3310 w 260913"/>
                        <a:gd name="connsiteY9" fmla="*/ 155895 h 197290"/>
                        <a:gd name="connsiteX10" fmla="*/ 6182 w 260913"/>
                        <a:gd name="connsiteY10" fmla="*/ 153699 h 197290"/>
                        <a:gd name="connsiteX11" fmla="*/ 18513 w 260913"/>
                        <a:gd name="connsiteY11" fmla="*/ 103023 h 197290"/>
                        <a:gd name="connsiteX12" fmla="*/ 59561 w 260913"/>
                        <a:gd name="connsiteY12" fmla="*/ 96435 h 197290"/>
                        <a:gd name="connsiteX13" fmla="*/ 105000 w 260913"/>
                        <a:gd name="connsiteY13" fmla="*/ 59948 h 197290"/>
                        <a:gd name="connsiteX14" fmla="*/ 129663 w 260913"/>
                        <a:gd name="connsiteY14" fmla="*/ 18563 h 197290"/>
                        <a:gd name="connsiteX15" fmla="*/ 184393 w 260913"/>
                        <a:gd name="connsiteY15" fmla="*/ 13326 h 197290"/>
                        <a:gd name="connsiteX16" fmla="*/ 260914 w 260913"/>
                        <a:gd name="connsiteY16" fmla="*/ 10792 h 197290"/>
                        <a:gd name="connsiteX17" fmla="*/ 258549 w 260913"/>
                        <a:gd name="connsiteY17" fmla="*/ 6231 h 197290"/>
                        <a:gd name="connsiteX18" fmla="*/ 241657 w 260913"/>
                        <a:gd name="connsiteY18" fmla="*/ 38157 h 197290"/>
                        <a:gd name="connsiteX19" fmla="*/ 204494 w 260913"/>
                        <a:gd name="connsiteY19" fmla="*/ 41874 h 197290"/>
                        <a:gd name="connsiteX20" fmla="*/ 164291 w 260913"/>
                        <a:gd name="connsiteY20" fmla="*/ 37988 h 197290"/>
                        <a:gd name="connsiteX21" fmla="*/ 120879 w 260913"/>
                        <a:gd name="connsiteY21" fmla="*/ 81232 h 197290"/>
                        <a:gd name="connsiteX22" fmla="*/ 105845 w 260913"/>
                        <a:gd name="connsiteY22" fmla="*/ 112482 h 197290"/>
                        <a:gd name="connsiteX23" fmla="*/ 64121 w 260913"/>
                        <a:gd name="connsiteY23" fmla="*/ 120928 h 197290"/>
                        <a:gd name="connsiteX24" fmla="*/ 31858 w 260913"/>
                        <a:gd name="connsiteY24" fmla="*/ 154713 h 197290"/>
                        <a:gd name="connsiteX25" fmla="*/ 34729 w 260913"/>
                        <a:gd name="connsiteY25" fmla="*/ 153023 h 197290"/>
                        <a:gd name="connsiteX26" fmla="*/ 102297 w 260913"/>
                        <a:gd name="connsiteY26" fmla="*/ 127178 h 197290"/>
                        <a:gd name="connsiteX27" fmla="*/ 131690 w 260913"/>
                        <a:gd name="connsiteY27" fmla="*/ 84779 h 197290"/>
                        <a:gd name="connsiteX28" fmla="*/ 188109 w 260913"/>
                        <a:gd name="connsiteY28" fmla="*/ 53867 h 197290"/>
                        <a:gd name="connsiteX29" fmla="*/ 244022 w 260913"/>
                        <a:gd name="connsiteY29" fmla="*/ 44576 h 197290"/>
                        <a:gd name="connsiteX30" fmla="*/ 242502 w 260913"/>
                        <a:gd name="connsiteY30" fmla="*/ 38157 h 197290"/>
                        <a:gd name="connsiteX31" fmla="*/ 203819 w 260913"/>
                        <a:gd name="connsiteY31" fmla="*/ 78529 h 197290"/>
                        <a:gd name="connsiteX32" fmla="*/ 163785 w 260913"/>
                        <a:gd name="connsiteY32" fmla="*/ 95422 h 197290"/>
                        <a:gd name="connsiteX33" fmla="*/ 153987 w 260913"/>
                        <a:gd name="connsiteY33" fmla="*/ 118395 h 197290"/>
                        <a:gd name="connsiteX34" fmla="*/ 137095 w 260913"/>
                        <a:gd name="connsiteY34" fmla="*/ 136807 h 197290"/>
                        <a:gd name="connsiteX35" fmla="*/ 93176 w 260913"/>
                        <a:gd name="connsiteY35" fmla="*/ 157584 h 197290"/>
                        <a:gd name="connsiteX36" fmla="*/ 86250 w 260913"/>
                        <a:gd name="connsiteY36" fmla="*/ 195929 h 197290"/>
                        <a:gd name="connsiteX37" fmla="*/ 89459 w 260913"/>
                        <a:gd name="connsiteY37" fmla="*/ 193902 h 197290"/>
                        <a:gd name="connsiteX38" fmla="*/ 110406 w 260913"/>
                        <a:gd name="connsiteY38" fmla="*/ 158936 h 197290"/>
                        <a:gd name="connsiteX39" fmla="*/ 150271 w 260913"/>
                        <a:gd name="connsiteY39" fmla="*/ 141030 h 197290"/>
                        <a:gd name="connsiteX40" fmla="*/ 161251 w 260913"/>
                        <a:gd name="connsiteY40" fmla="*/ 125827 h 197290"/>
                        <a:gd name="connsiteX41" fmla="*/ 169021 w 260913"/>
                        <a:gd name="connsiteY41" fmla="*/ 106401 h 197290"/>
                        <a:gd name="connsiteX42" fmla="*/ 187265 w 260913"/>
                        <a:gd name="connsiteY42" fmla="*/ 91536 h 197290"/>
                        <a:gd name="connsiteX43" fmla="*/ 199765 w 260913"/>
                        <a:gd name="connsiteY43" fmla="*/ 87313 h 197290"/>
                        <a:gd name="connsiteX44" fmla="*/ 207535 w 260913"/>
                        <a:gd name="connsiteY44" fmla="*/ 85962 h 197290"/>
                        <a:gd name="connsiteX45" fmla="*/ 216319 w 260913"/>
                        <a:gd name="connsiteY45" fmla="*/ 85117 h 197290"/>
                        <a:gd name="connsiteX46" fmla="*/ 228143 w 260913"/>
                        <a:gd name="connsiteY46" fmla="*/ 82583 h 197290"/>
                        <a:gd name="connsiteX47" fmla="*/ 229833 w 260913"/>
                        <a:gd name="connsiteY47" fmla="*/ 81063 h 197290"/>
                        <a:gd name="connsiteX48" fmla="*/ 227974 w 260913"/>
                        <a:gd name="connsiteY48" fmla="*/ 79036 h 197290"/>
                        <a:gd name="connsiteX49" fmla="*/ 211082 w 260913"/>
                        <a:gd name="connsiteY49" fmla="*/ 77854 h 197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260913" h="197290">
                          <a:moveTo>
                            <a:pt x="258549" y="6231"/>
                          </a:moveTo>
                          <a:cubicBezTo>
                            <a:pt x="250998" y="10657"/>
                            <a:pt x="242468" y="13157"/>
                            <a:pt x="233718" y="13495"/>
                          </a:cubicBezTo>
                          <a:cubicBezTo>
                            <a:pt x="224469" y="12735"/>
                            <a:pt x="215371" y="10691"/>
                            <a:pt x="206690" y="7414"/>
                          </a:cubicBezTo>
                          <a:cubicBezTo>
                            <a:pt x="189030" y="1248"/>
                            <a:pt x="170261" y="-1117"/>
                            <a:pt x="151622" y="488"/>
                          </a:cubicBezTo>
                          <a:cubicBezTo>
                            <a:pt x="136587" y="1366"/>
                            <a:pt x="122294" y="7329"/>
                            <a:pt x="111081" y="17380"/>
                          </a:cubicBezTo>
                          <a:cubicBezTo>
                            <a:pt x="102213" y="28259"/>
                            <a:pt x="97326" y="41857"/>
                            <a:pt x="97230" y="55894"/>
                          </a:cubicBezTo>
                          <a:cubicBezTo>
                            <a:pt x="96784" y="73715"/>
                            <a:pt x="81981" y="87786"/>
                            <a:pt x="64169" y="87347"/>
                          </a:cubicBezTo>
                          <a:cubicBezTo>
                            <a:pt x="63927" y="87330"/>
                            <a:pt x="63686" y="87330"/>
                            <a:pt x="63446" y="87313"/>
                          </a:cubicBezTo>
                          <a:cubicBezTo>
                            <a:pt x="50028" y="86621"/>
                            <a:pt x="36584" y="87989"/>
                            <a:pt x="23580" y="91367"/>
                          </a:cubicBezTo>
                          <a:cubicBezTo>
                            <a:pt x="-2433" y="101334"/>
                            <a:pt x="-2940" y="133091"/>
                            <a:pt x="3310" y="155895"/>
                          </a:cubicBezTo>
                          <a:cubicBezTo>
                            <a:pt x="4155" y="158598"/>
                            <a:pt x="6182" y="155051"/>
                            <a:pt x="6182" y="153699"/>
                          </a:cubicBezTo>
                          <a:cubicBezTo>
                            <a:pt x="6182" y="136807"/>
                            <a:pt x="2465" y="114847"/>
                            <a:pt x="18513" y="103023"/>
                          </a:cubicBezTo>
                          <a:cubicBezTo>
                            <a:pt x="31309" y="97026"/>
                            <a:pt x="45532" y="94746"/>
                            <a:pt x="59561" y="96435"/>
                          </a:cubicBezTo>
                          <a:cubicBezTo>
                            <a:pt x="84899" y="95422"/>
                            <a:pt x="100270" y="85962"/>
                            <a:pt x="105000" y="59948"/>
                          </a:cubicBezTo>
                          <a:cubicBezTo>
                            <a:pt x="108379" y="41874"/>
                            <a:pt x="111250" y="27177"/>
                            <a:pt x="129663" y="18563"/>
                          </a:cubicBezTo>
                          <a:cubicBezTo>
                            <a:pt x="147007" y="11518"/>
                            <a:pt x="166030" y="9711"/>
                            <a:pt x="184393" y="13326"/>
                          </a:cubicBezTo>
                          <a:cubicBezTo>
                            <a:pt x="205508" y="17042"/>
                            <a:pt x="246894" y="39002"/>
                            <a:pt x="260914" y="10792"/>
                          </a:cubicBezTo>
                          <a:cubicBezTo>
                            <a:pt x="260576" y="10285"/>
                            <a:pt x="261083" y="5049"/>
                            <a:pt x="258549" y="6231"/>
                          </a:cubicBezTo>
                          <a:close/>
                          <a:moveTo>
                            <a:pt x="241657" y="38157"/>
                          </a:moveTo>
                          <a:cubicBezTo>
                            <a:pt x="229780" y="42516"/>
                            <a:pt x="216998" y="43782"/>
                            <a:pt x="204494" y="41874"/>
                          </a:cubicBezTo>
                          <a:cubicBezTo>
                            <a:pt x="191364" y="38580"/>
                            <a:pt x="177812" y="37262"/>
                            <a:pt x="164291" y="37988"/>
                          </a:cubicBezTo>
                          <a:cubicBezTo>
                            <a:pt x="142718" y="42870"/>
                            <a:pt x="125847" y="59678"/>
                            <a:pt x="120879" y="81232"/>
                          </a:cubicBezTo>
                          <a:cubicBezTo>
                            <a:pt x="118671" y="92786"/>
                            <a:pt x="113490" y="103546"/>
                            <a:pt x="105845" y="112482"/>
                          </a:cubicBezTo>
                          <a:cubicBezTo>
                            <a:pt x="94527" y="122618"/>
                            <a:pt x="78142" y="119915"/>
                            <a:pt x="64121" y="120928"/>
                          </a:cubicBezTo>
                          <a:cubicBezTo>
                            <a:pt x="47229" y="122280"/>
                            <a:pt x="23749" y="133935"/>
                            <a:pt x="31858" y="154713"/>
                          </a:cubicBezTo>
                          <a:cubicBezTo>
                            <a:pt x="32871" y="156909"/>
                            <a:pt x="34729" y="154713"/>
                            <a:pt x="34729" y="153023"/>
                          </a:cubicBezTo>
                          <a:cubicBezTo>
                            <a:pt x="34729" y="122280"/>
                            <a:pt x="83547" y="136131"/>
                            <a:pt x="102297" y="127178"/>
                          </a:cubicBezTo>
                          <a:cubicBezTo>
                            <a:pt x="121048" y="118226"/>
                            <a:pt x="124595" y="100489"/>
                            <a:pt x="131690" y="84779"/>
                          </a:cubicBezTo>
                          <a:cubicBezTo>
                            <a:pt x="140707" y="62330"/>
                            <a:pt x="164335" y="49391"/>
                            <a:pt x="188109" y="53867"/>
                          </a:cubicBezTo>
                          <a:cubicBezTo>
                            <a:pt x="206184" y="56401"/>
                            <a:pt x="231691" y="63326"/>
                            <a:pt x="244022" y="44576"/>
                          </a:cubicBezTo>
                          <a:cubicBezTo>
                            <a:pt x="245035" y="43563"/>
                            <a:pt x="246049" y="36806"/>
                            <a:pt x="242502" y="38157"/>
                          </a:cubicBezTo>
                          <a:close/>
                          <a:moveTo>
                            <a:pt x="203819" y="78529"/>
                          </a:moveTo>
                          <a:cubicBezTo>
                            <a:pt x="188614" y="77871"/>
                            <a:pt x="173916" y="84070"/>
                            <a:pt x="163785" y="95422"/>
                          </a:cubicBezTo>
                          <a:cubicBezTo>
                            <a:pt x="159832" y="102770"/>
                            <a:pt x="156553" y="110455"/>
                            <a:pt x="153987" y="118395"/>
                          </a:cubicBezTo>
                          <a:cubicBezTo>
                            <a:pt x="150455" y="126165"/>
                            <a:pt x="144538" y="132618"/>
                            <a:pt x="137095" y="136807"/>
                          </a:cubicBezTo>
                          <a:cubicBezTo>
                            <a:pt x="122737" y="145253"/>
                            <a:pt x="104831" y="144577"/>
                            <a:pt x="93176" y="157584"/>
                          </a:cubicBezTo>
                          <a:cubicBezTo>
                            <a:pt x="84095" y="168176"/>
                            <a:pt x="81446" y="182838"/>
                            <a:pt x="86250" y="195929"/>
                          </a:cubicBezTo>
                          <a:cubicBezTo>
                            <a:pt x="87264" y="199139"/>
                            <a:pt x="89797" y="195929"/>
                            <a:pt x="89459" y="193902"/>
                          </a:cubicBezTo>
                          <a:cubicBezTo>
                            <a:pt x="87833" y="178868"/>
                            <a:pt x="96387" y="164595"/>
                            <a:pt x="110406" y="158936"/>
                          </a:cubicBezTo>
                          <a:cubicBezTo>
                            <a:pt x="124668" y="155422"/>
                            <a:pt x="138175" y="149358"/>
                            <a:pt x="150271" y="141030"/>
                          </a:cubicBezTo>
                          <a:cubicBezTo>
                            <a:pt x="154882" y="136723"/>
                            <a:pt x="158612" y="131554"/>
                            <a:pt x="161251" y="125827"/>
                          </a:cubicBezTo>
                          <a:cubicBezTo>
                            <a:pt x="164122" y="119408"/>
                            <a:pt x="165643" y="112482"/>
                            <a:pt x="169021" y="106401"/>
                          </a:cubicBezTo>
                          <a:cubicBezTo>
                            <a:pt x="173264" y="99543"/>
                            <a:pt x="179688" y="94307"/>
                            <a:pt x="187265" y="91536"/>
                          </a:cubicBezTo>
                          <a:cubicBezTo>
                            <a:pt x="191342" y="89881"/>
                            <a:pt x="195516" y="88462"/>
                            <a:pt x="199765" y="87313"/>
                          </a:cubicBezTo>
                          <a:cubicBezTo>
                            <a:pt x="202304" y="86604"/>
                            <a:pt x="204907" y="86148"/>
                            <a:pt x="207535" y="85962"/>
                          </a:cubicBezTo>
                          <a:lnTo>
                            <a:pt x="216319" y="85117"/>
                          </a:lnTo>
                          <a:cubicBezTo>
                            <a:pt x="220354" y="84796"/>
                            <a:pt x="224331" y="83952"/>
                            <a:pt x="228143" y="82583"/>
                          </a:cubicBezTo>
                          <a:cubicBezTo>
                            <a:pt x="228946" y="82431"/>
                            <a:pt x="229596" y="81840"/>
                            <a:pt x="229833" y="81063"/>
                          </a:cubicBezTo>
                          <a:cubicBezTo>
                            <a:pt x="229833" y="80050"/>
                            <a:pt x="228819" y="79374"/>
                            <a:pt x="227974" y="79036"/>
                          </a:cubicBezTo>
                          <a:cubicBezTo>
                            <a:pt x="222525" y="77262"/>
                            <a:pt x="216724" y="76857"/>
                            <a:pt x="211082" y="77854"/>
                          </a:cubicBezTo>
                          <a:close/>
                        </a:path>
                      </a:pathLst>
                    </a:custGeom>
                    <a:solidFill>
                      <a:srgbClr val="455A64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0" name="Forma Livre: Forma 549">
                      <a:extLst>
                        <a:ext uri="{FF2B5EF4-FFF2-40B4-BE49-F238E27FC236}">
                          <a16:creationId xmlns:a16="http://schemas.microsoft.com/office/drawing/2014/main" id="{D2CD415A-EE85-C204-1383-BF695776D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40232" y="3980325"/>
                      <a:ext cx="608933" cy="875515"/>
                    </a:xfrm>
                    <a:custGeom>
                      <a:avLst/>
                      <a:gdLst>
                        <a:gd name="connsiteX0" fmla="*/ 594068 w 608933"/>
                        <a:gd name="connsiteY0" fmla="*/ 245780 h 875515"/>
                        <a:gd name="connsiteX1" fmla="*/ 593055 w 608933"/>
                        <a:gd name="connsiteY1" fmla="*/ 191218 h 875515"/>
                        <a:gd name="connsiteX2" fmla="*/ 474810 w 608933"/>
                        <a:gd name="connsiteY2" fmla="*/ 82095 h 875515"/>
                        <a:gd name="connsiteX3" fmla="*/ 275822 w 608933"/>
                        <a:gd name="connsiteY3" fmla="*/ 0 h 875515"/>
                        <a:gd name="connsiteX4" fmla="*/ 185280 w 608933"/>
                        <a:gd name="connsiteY4" fmla="*/ 168921 h 875515"/>
                        <a:gd name="connsiteX5" fmla="*/ 142037 w 608933"/>
                        <a:gd name="connsiteY5" fmla="*/ 281253 h 875515"/>
                        <a:gd name="connsiteX6" fmla="*/ 23792 w 608933"/>
                        <a:gd name="connsiteY6" fmla="*/ 254901 h 875515"/>
                        <a:gd name="connsiteX7" fmla="*/ 46934 w 608933"/>
                        <a:gd name="connsiteY7" fmla="*/ 434126 h 875515"/>
                        <a:gd name="connsiteX8" fmla="*/ 120922 w 608933"/>
                        <a:gd name="connsiteY8" fmla="*/ 451018 h 875515"/>
                        <a:gd name="connsiteX9" fmla="*/ 105381 w 608933"/>
                        <a:gd name="connsiteY9" fmla="*/ 694940 h 875515"/>
                        <a:gd name="connsiteX10" fmla="*/ 468054 w 608933"/>
                        <a:gd name="connsiteY10" fmla="*/ 875516 h 875515"/>
                        <a:gd name="connsiteX11" fmla="*/ 398120 w 608933"/>
                        <a:gd name="connsiteY11" fmla="*/ 678047 h 875515"/>
                        <a:gd name="connsiteX12" fmla="*/ 406904 w 608933"/>
                        <a:gd name="connsiteY12" fmla="*/ 586999 h 875515"/>
                        <a:gd name="connsiteX13" fmla="*/ 509608 w 608933"/>
                        <a:gd name="connsiteY13" fmla="*/ 572134 h 875515"/>
                        <a:gd name="connsiteX14" fmla="*/ 608933 w 608933"/>
                        <a:gd name="connsiteY14" fmla="*/ 331085 h 875515"/>
                        <a:gd name="connsiteX15" fmla="*/ 594068 w 608933"/>
                        <a:gd name="connsiteY15" fmla="*/ 245780 h 875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08933" h="875515">
                          <a:moveTo>
                            <a:pt x="594068" y="245780"/>
                          </a:moveTo>
                          <a:cubicBezTo>
                            <a:pt x="592886" y="225340"/>
                            <a:pt x="595589" y="207603"/>
                            <a:pt x="593055" y="191218"/>
                          </a:cubicBezTo>
                          <a:cubicBezTo>
                            <a:pt x="579034" y="95440"/>
                            <a:pt x="527345" y="88852"/>
                            <a:pt x="474810" y="82095"/>
                          </a:cubicBezTo>
                          <a:cubicBezTo>
                            <a:pt x="395080" y="71622"/>
                            <a:pt x="319235" y="51521"/>
                            <a:pt x="275822" y="0"/>
                          </a:cubicBezTo>
                          <a:cubicBezTo>
                            <a:pt x="268220" y="70271"/>
                            <a:pt x="230889" y="157265"/>
                            <a:pt x="185280" y="168921"/>
                          </a:cubicBezTo>
                          <a:cubicBezTo>
                            <a:pt x="203524" y="225847"/>
                            <a:pt x="191699" y="264530"/>
                            <a:pt x="142037" y="281253"/>
                          </a:cubicBezTo>
                          <a:cubicBezTo>
                            <a:pt x="129030" y="221117"/>
                            <a:pt x="61462" y="221624"/>
                            <a:pt x="23792" y="254901"/>
                          </a:cubicBezTo>
                          <a:cubicBezTo>
                            <a:pt x="-13877" y="288179"/>
                            <a:pt x="-7289" y="390038"/>
                            <a:pt x="46934" y="434126"/>
                          </a:cubicBezTo>
                          <a:cubicBezTo>
                            <a:pt x="101158" y="478214"/>
                            <a:pt x="120922" y="451018"/>
                            <a:pt x="120922" y="451018"/>
                          </a:cubicBezTo>
                          <a:lnTo>
                            <a:pt x="105381" y="694940"/>
                          </a:lnTo>
                          <a:cubicBezTo>
                            <a:pt x="105381" y="694940"/>
                            <a:pt x="202679" y="844096"/>
                            <a:pt x="468054" y="875516"/>
                          </a:cubicBezTo>
                          <a:cubicBezTo>
                            <a:pt x="505554" y="787170"/>
                            <a:pt x="398120" y="678047"/>
                            <a:pt x="398120" y="678047"/>
                          </a:cubicBezTo>
                          <a:lnTo>
                            <a:pt x="406904" y="586999"/>
                          </a:lnTo>
                          <a:cubicBezTo>
                            <a:pt x="441854" y="591543"/>
                            <a:pt x="477381" y="586408"/>
                            <a:pt x="509608" y="572134"/>
                          </a:cubicBezTo>
                          <a:cubicBezTo>
                            <a:pt x="539169" y="558958"/>
                            <a:pt x="606062" y="513350"/>
                            <a:pt x="608933" y="331085"/>
                          </a:cubicBezTo>
                          <a:cubicBezTo>
                            <a:pt x="608765" y="299496"/>
                            <a:pt x="595589" y="270611"/>
                            <a:pt x="594068" y="245780"/>
                          </a:cubicBezTo>
                          <a:close/>
                        </a:path>
                      </a:pathLst>
                    </a:custGeom>
                    <a:solidFill>
                      <a:srgbClr val="9E6767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1" name="Forma Livre: Forma 550">
                      <a:extLst>
                        <a:ext uri="{FF2B5EF4-FFF2-40B4-BE49-F238E27FC236}">
                          <a16:creationId xmlns:a16="http://schemas.microsoft.com/office/drawing/2014/main" id="{3D4846CA-0B44-EC1D-8E3D-3D17393B86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8878" y="4370700"/>
                      <a:ext cx="100353" cy="66201"/>
                    </a:xfrm>
                    <a:custGeom>
                      <a:avLst/>
                      <a:gdLst>
                        <a:gd name="connsiteX0" fmla="*/ 1704 w 100353"/>
                        <a:gd name="connsiteY0" fmla="*/ 0 h 66201"/>
                        <a:gd name="connsiteX1" fmla="*/ 100353 w 100353"/>
                        <a:gd name="connsiteY1" fmla="*/ 27365 h 66201"/>
                        <a:gd name="connsiteX2" fmla="*/ 39231 w 100353"/>
                        <a:gd name="connsiteY2" fmla="*/ 64781 h 66201"/>
                        <a:gd name="connsiteX3" fmla="*/ 38866 w 100353"/>
                        <a:gd name="connsiteY3" fmla="*/ 64697 h 66201"/>
                        <a:gd name="connsiteX4" fmla="*/ 1704 w 100353"/>
                        <a:gd name="connsiteY4" fmla="*/ 0 h 66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353" h="66201">
                          <a:moveTo>
                            <a:pt x="1704" y="0"/>
                          </a:moveTo>
                          <a:lnTo>
                            <a:pt x="100353" y="27365"/>
                          </a:lnTo>
                          <a:cubicBezTo>
                            <a:pt x="93809" y="54578"/>
                            <a:pt x="66444" y="71335"/>
                            <a:pt x="39231" y="64781"/>
                          </a:cubicBezTo>
                          <a:cubicBezTo>
                            <a:pt x="39109" y="64764"/>
                            <a:pt x="38988" y="64730"/>
                            <a:pt x="38866" y="64697"/>
                          </a:cubicBezTo>
                          <a:cubicBezTo>
                            <a:pt x="10962" y="56808"/>
                            <a:pt x="-5540" y="28075"/>
                            <a:pt x="1704" y="0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2" name="Forma Livre: Forma 551">
                      <a:extLst>
                        <a:ext uri="{FF2B5EF4-FFF2-40B4-BE49-F238E27FC236}">
                          <a16:creationId xmlns:a16="http://schemas.microsoft.com/office/drawing/2014/main" id="{5BA6B257-563E-71AC-F8CC-C643E69EE0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0074" y="4395153"/>
                      <a:ext cx="61318" cy="42207"/>
                    </a:xfrm>
                    <a:custGeom>
                      <a:avLst/>
                      <a:gdLst>
                        <a:gd name="connsiteX0" fmla="*/ 61318 w 61318"/>
                        <a:gd name="connsiteY0" fmla="*/ 40750 h 42207"/>
                        <a:gd name="connsiteX1" fmla="*/ 37163 w 61318"/>
                        <a:gd name="connsiteY1" fmla="*/ 40750 h 42207"/>
                        <a:gd name="connsiteX2" fmla="*/ 0 w 61318"/>
                        <a:gd name="connsiteY2" fmla="*/ 40 h 42207"/>
                        <a:gd name="connsiteX3" fmla="*/ 61318 w 61318"/>
                        <a:gd name="connsiteY3" fmla="*/ 40750 h 42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1318" h="42207">
                          <a:moveTo>
                            <a:pt x="61318" y="40750"/>
                          </a:moveTo>
                          <a:cubicBezTo>
                            <a:pt x="53384" y="42693"/>
                            <a:pt x="45097" y="42693"/>
                            <a:pt x="37163" y="40750"/>
                          </a:cubicBezTo>
                          <a:cubicBezTo>
                            <a:pt x="18144" y="35193"/>
                            <a:pt x="3811" y="19483"/>
                            <a:pt x="0" y="40"/>
                          </a:cubicBezTo>
                          <a:cubicBezTo>
                            <a:pt x="27049" y="-922"/>
                            <a:pt x="51710" y="15446"/>
                            <a:pt x="61318" y="40750"/>
                          </a:cubicBezTo>
                          <a:close/>
                        </a:path>
                      </a:pathLst>
                    </a:custGeom>
                    <a:solidFill>
                      <a:srgbClr val="F28F8F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3" name="Forma Livre: Forma 552">
                      <a:extLst>
                        <a:ext uri="{FF2B5EF4-FFF2-40B4-BE49-F238E27FC236}">
                          <a16:creationId xmlns:a16="http://schemas.microsoft.com/office/drawing/2014/main" id="{60A27BB2-B48B-6590-C754-1ABC45738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42575" y="4189111"/>
                      <a:ext cx="104392" cy="161319"/>
                    </a:xfrm>
                    <a:custGeom>
                      <a:avLst/>
                      <a:gdLst>
                        <a:gd name="connsiteX0" fmla="*/ 0 w 104392"/>
                        <a:gd name="connsiteY0" fmla="*/ 0 h 161319"/>
                        <a:gd name="connsiteX1" fmla="*/ 10642 w 104392"/>
                        <a:gd name="connsiteY1" fmla="*/ 161319 h 161319"/>
                        <a:gd name="connsiteX2" fmla="*/ 104393 w 104392"/>
                        <a:gd name="connsiteY2" fmla="*/ 138177 h 161319"/>
                        <a:gd name="connsiteX3" fmla="*/ 0 w 104392"/>
                        <a:gd name="connsiteY3" fmla="*/ 0 h 161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4392" h="161319">
                          <a:moveTo>
                            <a:pt x="0" y="0"/>
                          </a:moveTo>
                          <a:lnTo>
                            <a:pt x="10642" y="161319"/>
                          </a:lnTo>
                          <a:lnTo>
                            <a:pt x="104393" y="138177"/>
                          </a:lnTo>
                          <a:cubicBezTo>
                            <a:pt x="69088" y="73311"/>
                            <a:pt x="34122" y="2516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4" name="Forma Livre: Forma 553">
                      <a:extLst>
                        <a:ext uri="{FF2B5EF4-FFF2-40B4-BE49-F238E27FC236}">
                          <a16:creationId xmlns:a16="http://schemas.microsoft.com/office/drawing/2014/main" id="{546F2135-6E00-23D8-5CC7-9E69F4E6A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7438" y="4449417"/>
                      <a:ext cx="239022" cy="155069"/>
                    </a:xfrm>
                    <a:custGeom>
                      <a:avLst/>
                      <a:gdLst>
                        <a:gd name="connsiteX0" fmla="*/ 239023 w 239022"/>
                        <a:gd name="connsiteY0" fmla="*/ 118244 h 155069"/>
                        <a:gd name="connsiteX1" fmla="*/ 0 w 239022"/>
                        <a:gd name="connsiteY1" fmla="*/ 0 h 155069"/>
                        <a:gd name="connsiteX2" fmla="*/ 36994 w 239022"/>
                        <a:gd name="connsiteY2" fmla="*/ 83109 h 155069"/>
                        <a:gd name="connsiteX3" fmla="*/ 235475 w 239022"/>
                        <a:gd name="connsiteY3" fmla="*/ 155069 h 155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9022" h="155069">
                          <a:moveTo>
                            <a:pt x="239023" y="118244"/>
                          </a:moveTo>
                          <a:cubicBezTo>
                            <a:pt x="188346" y="108447"/>
                            <a:pt x="46284" y="88514"/>
                            <a:pt x="0" y="0"/>
                          </a:cubicBezTo>
                          <a:cubicBezTo>
                            <a:pt x="1422" y="31368"/>
                            <a:pt x="14634" y="61048"/>
                            <a:pt x="36994" y="83109"/>
                          </a:cubicBezTo>
                          <a:cubicBezTo>
                            <a:pt x="100846" y="138346"/>
                            <a:pt x="235475" y="155069"/>
                            <a:pt x="235475" y="155069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5" name="Forma Livre: Forma 554">
                      <a:extLst>
                        <a:ext uri="{FF2B5EF4-FFF2-40B4-BE49-F238E27FC236}">
                          <a16:creationId xmlns:a16="http://schemas.microsoft.com/office/drawing/2014/main" id="{FD97A8A8-A69D-7DE0-E0F6-6AE1BF84D8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3036" y="4115802"/>
                      <a:ext cx="65214" cy="46618"/>
                    </a:xfrm>
                    <a:custGeom>
                      <a:avLst/>
                      <a:gdLst>
                        <a:gd name="connsiteX0" fmla="*/ 65215 w 65214"/>
                        <a:gd name="connsiteY0" fmla="*/ 22632 h 46618"/>
                        <a:gd name="connsiteX1" fmla="*/ 2038 w 65214"/>
                        <a:gd name="connsiteY1" fmla="*/ 46619 h 46618"/>
                        <a:gd name="connsiteX2" fmla="*/ 22309 w 65214"/>
                        <a:gd name="connsiteY2" fmla="*/ 1855 h 46618"/>
                        <a:gd name="connsiteX3" fmla="*/ 65215 w 65214"/>
                        <a:gd name="connsiteY3" fmla="*/ 22632 h 46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5214" h="46618">
                          <a:moveTo>
                            <a:pt x="65215" y="22632"/>
                          </a:moveTo>
                          <a:lnTo>
                            <a:pt x="2038" y="46619"/>
                          </a:lnTo>
                          <a:cubicBezTo>
                            <a:pt x="-4308" y="28680"/>
                            <a:pt x="4638" y="8916"/>
                            <a:pt x="22309" y="1855"/>
                          </a:cubicBezTo>
                          <a:cubicBezTo>
                            <a:pt x="39892" y="-4209"/>
                            <a:pt x="59071" y="5081"/>
                            <a:pt x="65215" y="22632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6" name="Forma Livre: Forma 555">
                      <a:extLst>
                        <a:ext uri="{FF2B5EF4-FFF2-40B4-BE49-F238E27FC236}">
                          <a16:creationId xmlns:a16="http://schemas.microsoft.com/office/drawing/2014/main" id="{4EBCFEB0-C1E3-7485-523D-CBA5AFC07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0752" y="4102431"/>
                      <a:ext cx="65349" cy="46138"/>
                    </a:xfrm>
                    <a:custGeom>
                      <a:avLst/>
                      <a:gdLst>
                        <a:gd name="connsiteX0" fmla="*/ 63683 w 65349"/>
                        <a:gd name="connsiteY0" fmla="*/ 46139 h 46138"/>
                        <a:gd name="connsiteX1" fmla="*/ 0 w 65349"/>
                        <a:gd name="connsiteY1" fmla="*/ 22321 h 46138"/>
                        <a:gd name="connsiteX2" fmla="*/ 41225 w 65349"/>
                        <a:gd name="connsiteY2" fmla="*/ 1679 h 46138"/>
                        <a:gd name="connsiteX3" fmla="*/ 42737 w 65349"/>
                        <a:gd name="connsiteY3" fmla="*/ 2219 h 46138"/>
                        <a:gd name="connsiteX4" fmla="*/ 63683 w 65349"/>
                        <a:gd name="connsiteY4" fmla="*/ 46139 h 4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349" h="46138">
                          <a:moveTo>
                            <a:pt x="63683" y="46139"/>
                          </a:moveTo>
                          <a:lnTo>
                            <a:pt x="0" y="22321"/>
                          </a:lnTo>
                          <a:cubicBezTo>
                            <a:pt x="5682" y="5243"/>
                            <a:pt x="24139" y="-4014"/>
                            <a:pt x="41225" y="1679"/>
                          </a:cubicBezTo>
                          <a:cubicBezTo>
                            <a:pt x="41733" y="1848"/>
                            <a:pt x="42237" y="2033"/>
                            <a:pt x="42737" y="2219"/>
                          </a:cubicBezTo>
                          <a:cubicBezTo>
                            <a:pt x="60180" y="9077"/>
                            <a:pt x="69335" y="28267"/>
                            <a:pt x="63683" y="46139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7" name="Forma Livre: Forma 556">
                      <a:extLst>
                        <a:ext uri="{FF2B5EF4-FFF2-40B4-BE49-F238E27FC236}">
                          <a16:creationId xmlns:a16="http://schemas.microsoft.com/office/drawing/2014/main" id="{934AB672-EFB1-B243-D396-D9FA1DDBD9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31265" y="4194676"/>
                      <a:ext cx="52703" cy="52703"/>
                    </a:xfrm>
                    <a:custGeom>
                      <a:avLst/>
                      <a:gdLst>
                        <a:gd name="connsiteX0" fmla="*/ 52695 w 52703"/>
                        <a:gd name="connsiteY0" fmla="*/ 25685 h 52703"/>
                        <a:gd name="connsiteX1" fmla="*/ 27022 w 52703"/>
                        <a:gd name="connsiteY1" fmla="*/ 52695 h 52703"/>
                        <a:gd name="connsiteX2" fmla="*/ 9 w 52703"/>
                        <a:gd name="connsiteY2" fmla="*/ 27019 h 52703"/>
                        <a:gd name="connsiteX3" fmla="*/ 25681 w 52703"/>
                        <a:gd name="connsiteY3" fmla="*/ 9 h 52703"/>
                        <a:gd name="connsiteX4" fmla="*/ 25837 w 52703"/>
                        <a:gd name="connsiteY4" fmla="*/ 9 h 52703"/>
                        <a:gd name="connsiteX5" fmla="*/ 52692 w 52703"/>
                        <a:gd name="connsiteY5" fmla="*/ 25499 h 52703"/>
                        <a:gd name="connsiteX6" fmla="*/ 52695 w 52703"/>
                        <a:gd name="connsiteY6" fmla="*/ 25685 h 52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703" h="52703">
                          <a:moveTo>
                            <a:pt x="52695" y="25685"/>
                          </a:moveTo>
                          <a:cubicBezTo>
                            <a:pt x="53065" y="40229"/>
                            <a:pt x="41572" y="52324"/>
                            <a:pt x="27022" y="52695"/>
                          </a:cubicBezTo>
                          <a:cubicBezTo>
                            <a:pt x="12473" y="53067"/>
                            <a:pt x="379" y="41580"/>
                            <a:pt x="9" y="27019"/>
                          </a:cubicBezTo>
                          <a:cubicBezTo>
                            <a:pt x="-361" y="12475"/>
                            <a:pt x="11132" y="381"/>
                            <a:pt x="25681" y="9"/>
                          </a:cubicBezTo>
                          <a:cubicBezTo>
                            <a:pt x="25734" y="9"/>
                            <a:pt x="25784" y="9"/>
                            <a:pt x="25837" y="9"/>
                          </a:cubicBezTo>
                          <a:cubicBezTo>
                            <a:pt x="40291" y="-363"/>
                            <a:pt x="52315" y="11039"/>
                            <a:pt x="52692" y="25499"/>
                          </a:cubicBezTo>
                          <a:cubicBezTo>
                            <a:pt x="52692" y="25567"/>
                            <a:pt x="52693" y="25617"/>
                            <a:pt x="52695" y="25685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58" name="Forma Livre: Forma 557">
                      <a:extLst>
                        <a:ext uri="{FF2B5EF4-FFF2-40B4-BE49-F238E27FC236}">
                          <a16:creationId xmlns:a16="http://schemas.microsoft.com/office/drawing/2014/main" id="{34D81B03-CB4D-79D8-D4B0-EBCD05D89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38868" y="4187412"/>
                      <a:ext cx="52703" cy="52703"/>
                    </a:xfrm>
                    <a:custGeom>
                      <a:avLst/>
                      <a:gdLst>
                        <a:gd name="connsiteX0" fmla="*/ 52695 w 52703"/>
                        <a:gd name="connsiteY0" fmla="*/ 25685 h 52703"/>
                        <a:gd name="connsiteX1" fmla="*/ 27023 w 52703"/>
                        <a:gd name="connsiteY1" fmla="*/ 52695 h 52703"/>
                        <a:gd name="connsiteX2" fmla="*/ 9 w 52703"/>
                        <a:gd name="connsiteY2" fmla="*/ 27019 h 52703"/>
                        <a:gd name="connsiteX3" fmla="*/ 25681 w 52703"/>
                        <a:gd name="connsiteY3" fmla="*/ 9 h 52703"/>
                        <a:gd name="connsiteX4" fmla="*/ 25837 w 52703"/>
                        <a:gd name="connsiteY4" fmla="*/ 9 h 52703"/>
                        <a:gd name="connsiteX5" fmla="*/ 52692 w 52703"/>
                        <a:gd name="connsiteY5" fmla="*/ 25499 h 52703"/>
                        <a:gd name="connsiteX6" fmla="*/ 52695 w 52703"/>
                        <a:gd name="connsiteY6" fmla="*/ 25685 h 52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2703" h="52703">
                          <a:moveTo>
                            <a:pt x="52695" y="25685"/>
                          </a:moveTo>
                          <a:cubicBezTo>
                            <a:pt x="53065" y="40229"/>
                            <a:pt x="41572" y="52324"/>
                            <a:pt x="27023" y="52695"/>
                          </a:cubicBezTo>
                          <a:cubicBezTo>
                            <a:pt x="12473" y="53067"/>
                            <a:pt x="379" y="41580"/>
                            <a:pt x="9" y="27019"/>
                          </a:cubicBezTo>
                          <a:cubicBezTo>
                            <a:pt x="-361" y="12475"/>
                            <a:pt x="11132" y="381"/>
                            <a:pt x="25681" y="9"/>
                          </a:cubicBezTo>
                          <a:cubicBezTo>
                            <a:pt x="25734" y="9"/>
                            <a:pt x="25784" y="9"/>
                            <a:pt x="25837" y="9"/>
                          </a:cubicBezTo>
                          <a:cubicBezTo>
                            <a:pt x="40291" y="-363"/>
                            <a:pt x="52315" y="11039"/>
                            <a:pt x="52692" y="25499"/>
                          </a:cubicBezTo>
                          <a:cubicBezTo>
                            <a:pt x="52692" y="25567"/>
                            <a:pt x="52693" y="25617"/>
                            <a:pt x="52695" y="25685"/>
                          </a:cubicBezTo>
                          <a:close/>
                        </a:path>
                      </a:pathLst>
                    </a:custGeom>
                    <a:solidFill>
                      <a:srgbClr val="263238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</p:grpSp>
              <p:grpSp>
                <p:nvGrpSpPr>
                  <p:cNvPr id="559" name="Gráfico 1">
                    <a:extLst>
                      <a:ext uri="{FF2B5EF4-FFF2-40B4-BE49-F238E27FC236}">
                        <a16:creationId xmlns:a16="http://schemas.microsoft.com/office/drawing/2014/main" id="{AEA670EA-048A-1622-4B3C-84576F1FE6B4}"/>
                      </a:ext>
                    </a:extLst>
                  </p:cNvPr>
                  <p:cNvGrpSpPr/>
                  <p:nvPr/>
                </p:nvGrpSpPr>
                <p:grpSpPr>
                  <a:xfrm>
                    <a:off x="9427878" y="5419191"/>
                    <a:ext cx="1460171" cy="1116227"/>
                    <a:chOff x="9427878" y="5419191"/>
                    <a:chExt cx="1460171" cy="1116227"/>
                  </a:xfrm>
                </p:grpSpPr>
                <p:sp>
                  <p:nvSpPr>
                    <p:cNvPr id="560" name="Forma Livre: Forma 559">
                      <a:extLst>
                        <a:ext uri="{FF2B5EF4-FFF2-40B4-BE49-F238E27FC236}">
                          <a16:creationId xmlns:a16="http://schemas.microsoft.com/office/drawing/2014/main" id="{4A9EAAD6-1E97-BBB3-B63B-849780ECD9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7878" y="6007541"/>
                      <a:ext cx="1338527" cy="527877"/>
                    </a:xfrm>
                    <a:custGeom>
                      <a:avLst/>
                      <a:gdLst>
                        <a:gd name="connsiteX0" fmla="*/ 0 w 1338527"/>
                        <a:gd name="connsiteY0" fmla="*/ 214191 h 527877"/>
                        <a:gd name="connsiteX1" fmla="*/ 0 w 1338527"/>
                        <a:gd name="connsiteY1" fmla="*/ 231083 h 527877"/>
                        <a:gd name="connsiteX2" fmla="*/ 23142 w 1338527"/>
                        <a:gd name="connsiteY2" fmla="*/ 270949 h 527877"/>
                        <a:gd name="connsiteX3" fmla="*/ 464532 w 1338527"/>
                        <a:gd name="connsiteY3" fmla="*/ 521965 h 527877"/>
                        <a:gd name="connsiteX4" fmla="*/ 487674 w 1338527"/>
                        <a:gd name="connsiteY4" fmla="*/ 527877 h 527877"/>
                        <a:gd name="connsiteX5" fmla="*/ 510816 w 1338527"/>
                        <a:gd name="connsiteY5" fmla="*/ 521627 h 527877"/>
                        <a:gd name="connsiteX6" fmla="*/ 1315554 w 1338527"/>
                        <a:gd name="connsiteY6" fmla="*/ 51352 h 527877"/>
                        <a:gd name="connsiteX7" fmla="*/ 1338527 w 1338527"/>
                        <a:gd name="connsiteY7" fmla="*/ 11318 h 527877"/>
                        <a:gd name="connsiteX8" fmla="*/ 1338527 w 1338527"/>
                        <a:gd name="connsiteY8" fmla="*/ 0 h 527877"/>
                        <a:gd name="connsiteX9" fmla="*/ 487674 w 1338527"/>
                        <a:gd name="connsiteY9" fmla="*/ 496627 h 527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38527" h="527877">
                          <a:moveTo>
                            <a:pt x="0" y="214191"/>
                          </a:moveTo>
                          <a:lnTo>
                            <a:pt x="0" y="231083"/>
                          </a:lnTo>
                          <a:cubicBezTo>
                            <a:pt x="42" y="247553"/>
                            <a:pt x="8863" y="262739"/>
                            <a:pt x="23142" y="270949"/>
                          </a:cubicBezTo>
                          <a:lnTo>
                            <a:pt x="464532" y="521965"/>
                          </a:lnTo>
                          <a:cubicBezTo>
                            <a:pt x="471610" y="525884"/>
                            <a:pt x="479581" y="527928"/>
                            <a:pt x="487674" y="527877"/>
                          </a:cubicBezTo>
                          <a:cubicBezTo>
                            <a:pt x="495809" y="527911"/>
                            <a:pt x="503801" y="525749"/>
                            <a:pt x="510816" y="521627"/>
                          </a:cubicBezTo>
                          <a:lnTo>
                            <a:pt x="1315554" y="51352"/>
                          </a:lnTo>
                          <a:cubicBezTo>
                            <a:pt x="1329828" y="43075"/>
                            <a:pt x="1338578" y="27804"/>
                            <a:pt x="1338527" y="11318"/>
                          </a:cubicBezTo>
                          <a:lnTo>
                            <a:pt x="1338527" y="0"/>
                          </a:lnTo>
                          <a:lnTo>
                            <a:pt x="487674" y="496627"/>
                          </a:lnTo>
                          <a:close/>
                        </a:path>
                      </a:pathLst>
                    </a:custGeom>
                    <a:solidFill>
                      <a:srgbClr val="EBEBEB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1" name="Forma Livre: Forma 560">
                      <a:extLst>
                        <a:ext uri="{FF2B5EF4-FFF2-40B4-BE49-F238E27FC236}">
                          <a16:creationId xmlns:a16="http://schemas.microsoft.com/office/drawing/2014/main" id="{1F778DA7-E696-EDA6-F3C4-DEC16A180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28118" y="5729553"/>
                      <a:ext cx="1338456" cy="774614"/>
                    </a:xfrm>
                    <a:custGeom>
                      <a:avLst/>
                      <a:gdLst>
                        <a:gd name="connsiteX0" fmla="*/ 1338456 w 1338456"/>
                        <a:gd name="connsiteY0" fmla="*/ 277482 h 774614"/>
                        <a:gd name="connsiteX1" fmla="*/ 858215 w 1338456"/>
                        <a:gd name="connsiteY1" fmla="*/ 3661 h 774614"/>
                        <a:gd name="connsiteX2" fmla="*/ 830850 w 1338456"/>
                        <a:gd name="connsiteY2" fmla="*/ 3661 h 774614"/>
                        <a:gd name="connsiteX3" fmla="*/ 3138 w 1338456"/>
                        <a:gd name="connsiteY3" fmla="*/ 487450 h 774614"/>
                        <a:gd name="connsiteX4" fmla="*/ 762 w 1338456"/>
                        <a:gd name="connsiteY4" fmla="*/ 495710 h 774614"/>
                        <a:gd name="connsiteX5" fmla="*/ 3138 w 1338456"/>
                        <a:gd name="connsiteY5" fmla="*/ 498092 h 774614"/>
                        <a:gd name="connsiteX6" fmla="*/ 487603 w 1338456"/>
                        <a:gd name="connsiteY6" fmla="*/ 774615 h 774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8456" h="774614">
                          <a:moveTo>
                            <a:pt x="1338456" y="277482"/>
                          </a:moveTo>
                          <a:lnTo>
                            <a:pt x="858215" y="3661"/>
                          </a:lnTo>
                          <a:cubicBezTo>
                            <a:pt x="849752" y="-1220"/>
                            <a:pt x="839313" y="-1220"/>
                            <a:pt x="830850" y="3661"/>
                          </a:cubicBezTo>
                          <a:lnTo>
                            <a:pt x="3138" y="487450"/>
                          </a:lnTo>
                          <a:cubicBezTo>
                            <a:pt x="199" y="489072"/>
                            <a:pt x="-865" y="492771"/>
                            <a:pt x="762" y="495710"/>
                          </a:cubicBezTo>
                          <a:cubicBezTo>
                            <a:pt x="1314" y="496707"/>
                            <a:pt x="2138" y="497535"/>
                            <a:pt x="3138" y="498092"/>
                          </a:cubicBezTo>
                          <a:lnTo>
                            <a:pt x="487603" y="774615"/>
                          </a:ln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2" name="Forma Livre: Forma 561">
                      <a:extLst>
                        <a:ext uri="{FF2B5EF4-FFF2-40B4-BE49-F238E27FC236}">
                          <a16:creationId xmlns:a16="http://schemas.microsoft.com/office/drawing/2014/main" id="{5EC204E0-3B37-ED3C-8DF3-561EEBB83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52036" y="5876290"/>
                      <a:ext cx="1013017" cy="587336"/>
                    </a:xfrm>
                    <a:custGeom>
                      <a:avLst/>
                      <a:gdLst>
                        <a:gd name="connsiteX0" fmla="*/ 258955 w 1013017"/>
                        <a:gd name="connsiteY0" fmla="*/ 587337 h 587336"/>
                        <a:gd name="connsiteX1" fmla="*/ 0 w 1013017"/>
                        <a:gd name="connsiteY1" fmla="*/ 439870 h 587336"/>
                        <a:gd name="connsiteX2" fmla="*/ 752710 w 1013017"/>
                        <a:gd name="connsiteY2" fmla="*/ 0 h 587336"/>
                        <a:gd name="connsiteX3" fmla="*/ 1013017 w 1013017"/>
                        <a:gd name="connsiteY3" fmla="*/ 146792 h 587336"/>
                        <a:gd name="connsiteX4" fmla="*/ 258955 w 1013017"/>
                        <a:gd name="connsiteY4" fmla="*/ 587337 h 587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017" h="587336">
                          <a:moveTo>
                            <a:pt x="258955" y="587337"/>
                          </a:moveTo>
                          <a:lnTo>
                            <a:pt x="0" y="439870"/>
                          </a:lnTo>
                          <a:lnTo>
                            <a:pt x="752710" y="0"/>
                          </a:lnTo>
                          <a:lnTo>
                            <a:pt x="1013017" y="146792"/>
                          </a:lnTo>
                          <a:lnTo>
                            <a:pt x="258955" y="587337"/>
                          </a:lnTo>
                          <a:close/>
                        </a:path>
                      </a:pathLst>
                    </a:custGeom>
                    <a:solidFill>
                      <a:srgbClr val="E0E0E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3" name="Forma Livre: Forma 562">
                      <a:extLst>
                        <a:ext uri="{FF2B5EF4-FFF2-40B4-BE49-F238E27FC236}">
                          <a16:creationId xmlns:a16="http://schemas.microsoft.com/office/drawing/2014/main" id="{5D915E60-E4FF-D011-91A2-507C20EDAA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1936" y="5916324"/>
                      <a:ext cx="360814" cy="208954"/>
                    </a:xfrm>
                    <a:custGeom>
                      <a:avLst/>
                      <a:gdLst>
                        <a:gd name="connsiteX0" fmla="*/ 0 w 360814"/>
                        <a:gd name="connsiteY0" fmla="*/ 133785 h 208954"/>
                        <a:gd name="connsiteX1" fmla="*/ 4730 w 360814"/>
                        <a:gd name="connsiteY1" fmla="*/ 136488 h 208954"/>
                        <a:gd name="connsiteX2" fmla="*/ 131758 w 360814"/>
                        <a:gd name="connsiteY2" fmla="*/ 208955 h 208954"/>
                        <a:gd name="connsiteX3" fmla="*/ 356085 w 360814"/>
                        <a:gd name="connsiteY3" fmla="*/ 77872 h 208954"/>
                        <a:gd name="connsiteX4" fmla="*/ 360815 w 360814"/>
                        <a:gd name="connsiteY4" fmla="*/ 75001 h 208954"/>
                        <a:gd name="connsiteX5" fmla="*/ 229056 w 360814"/>
                        <a:gd name="connsiteY5" fmla="*/ 0 h 208954"/>
                        <a:gd name="connsiteX6" fmla="*/ 0 w 360814"/>
                        <a:gd name="connsiteY6" fmla="*/ 133785 h 208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60814" h="208954">
                          <a:moveTo>
                            <a:pt x="0" y="133785"/>
                          </a:moveTo>
                          <a:lnTo>
                            <a:pt x="4730" y="136488"/>
                          </a:lnTo>
                          <a:lnTo>
                            <a:pt x="131758" y="208955"/>
                          </a:lnTo>
                          <a:lnTo>
                            <a:pt x="356085" y="77872"/>
                          </a:lnTo>
                          <a:lnTo>
                            <a:pt x="360815" y="75001"/>
                          </a:lnTo>
                          <a:lnTo>
                            <a:pt x="229056" y="0"/>
                          </a:lnTo>
                          <a:lnTo>
                            <a:pt x="0" y="133785"/>
                          </a:lnTo>
                          <a:close/>
                        </a:path>
                      </a:pathLst>
                    </a:custGeom>
                    <a:solidFill>
                      <a:srgbClr val="E0E0E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4" name="Forma Livre: Forma 563">
                      <a:extLst>
                        <a:ext uri="{FF2B5EF4-FFF2-40B4-BE49-F238E27FC236}">
                          <a16:creationId xmlns:a16="http://schemas.microsoft.com/office/drawing/2014/main" id="{7BC40BBE-E2E9-AAA5-23A9-3E3667075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86665" y="5921730"/>
                      <a:ext cx="351354" cy="203549"/>
                    </a:xfrm>
                    <a:custGeom>
                      <a:avLst/>
                      <a:gdLst>
                        <a:gd name="connsiteX0" fmla="*/ 0 w 351354"/>
                        <a:gd name="connsiteY0" fmla="*/ 131082 h 203549"/>
                        <a:gd name="connsiteX1" fmla="*/ 127028 w 351354"/>
                        <a:gd name="connsiteY1" fmla="*/ 203549 h 203549"/>
                        <a:gd name="connsiteX2" fmla="*/ 351355 w 351354"/>
                        <a:gd name="connsiteY2" fmla="*/ 72467 h 203549"/>
                        <a:gd name="connsiteX3" fmla="*/ 224327 w 351354"/>
                        <a:gd name="connsiteY3" fmla="*/ 0 h 203549"/>
                        <a:gd name="connsiteX4" fmla="*/ 0 w 351354"/>
                        <a:gd name="connsiteY4" fmla="*/ 131082 h 203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1354" h="203549">
                          <a:moveTo>
                            <a:pt x="0" y="131082"/>
                          </a:moveTo>
                          <a:lnTo>
                            <a:pt x="127028" y="203549"/>
                          </a:lnTo>
                          <a:lnTo>
                            <a:pt x="351355" y="72467"/>
                          </a:lnTo>
                          <a:lnTo>
                            <a:pt x="224327" y="0"/>
                          </a:lnTo>
                          <a:lnTo>
                            <a:pt x="0" y="131082"/>
                          </a:lnTo>
                          <a:close/>
                        </a:path>
                      </a:pathLst>
                    </a:custGeom>
                    <a:solidFill>
                      <a:srgbClr val="E6E6E6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5" name="Forma Livre: Forma 564">
                      <a:extLst>
                        <a:ext uri="{FF2B5EF4-FFF2-40B4-BE49-F238E27FC236}">
                          <a16:creationId xmlns:a16="http://schemas.microsoft.com/office/drawing/2014/main" id="{24D50735-37FC-9033-1AC5-1B9592BA9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5552" y="6007034"/>
                      <a:ext cx="850853" cy="527877"/>
                    </a:xfrm>
                    <a:custGeom>
                      <a:avLst/>
                      <a:gdLst>
                        <a:gd name="connsiteX0" fmla="*/ 0 w 850853"/>
                        <a:gd name="connsiteY0" fmla="*/ 497133 h 527877"/>
                        <a:gd name="connsiteX1" fmla="*/ 0 w 850853"/>
                        <a:gd name="connsiteY1" fmla="*/ 527877 h 527877"/>
                        <a:gd name="connsiteX2" fmla="*/ 23142 w 850853"/>
                        <a:gd name="connsiteY2" fmla="*/ 521627 h 527877"/>
                        <a:gd name="connsiteX3" fmla="*/ 827880 w 850853"/>
                        <a:gd name="connsiteY3" fmla="*/ 51352 h 527877"/>
                        <a:gd name="connsiteX4" fmla="*/ 850853 w 850853"/>
                        <a:gd name="connsiteY4" fmla="*/ 11318 h 527877"/>
                        <a:gd name="connsiteX5" fmla="*/ 850853 w 850853"/>
                        <a:gd name="connsiteY5" fmla="*/ 0 h 527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0853" h="527877">
                          <a:moveTo>
                            <a:pt x="0" y="497133"/>
                          </a:moveTo>
                          <a:lnTo>
                            <a:pt x="0" y="527877"/>
                          </a:lnTo>
                          <a:cubicBezTo>
                            <a:pt x="8135" y="527911"/>
                            <a:pt x="16127" y="525749"/>
                            <a:pt x="23142" y="521627"/>
                          </a:cubicBezTo>
                          <a:lnTo>
                            <a:pt x="827880" y="51352"/>
                          </a:lnTo>
                          <a:cubicBezTo>
                            <a:pt x="842154" y="43075"/>
                            <a:pt x="850904" y="27804"/>
                            <a:pt x="850853" y="11318"/>
                          </a:cubicBezTo>
                          <a:lnTo>
                            <a:pt x="850853" y="0"/>
                          </a:lnTo>
                          <a:close/>
                        </a:path>
                      </a:pathLst>
                    </a:custGeom>
                    <a:solidFill>
                      <a:srgbClr val="EBEBEB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6" name="Forma Livre: Forma 565">
                      <a:extLst>
                        <a:ext uri="{FF2B5EF4-FFF2-40B4-BE49-F238E27FC236}">
                          <a16:creationId xmlns:a16="http://schemas.microsoft.com/office/drawing/2014/main" id="{69C9921D-A034-5262-6204-32B0887928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5552" y="6007034"/>
                      <a:ext cx="850853" cy="527877"/>
                    </a:xfrm>
                    <a:custGeom>
                      <a:avLst/>
                      <a:gdLst>
                        <a:gd name="connsiteX0" fmla="*/ 0 w 850853"/>
                        <a:gd name="connsiteY0" fmla="*/ 497133 h 527877"/>
                        <a:gd name="connsiteX1" fmla="*/ 0 w 850853"/>
                        <a:gd name="connsiteY1" fmla="*/ 527877 h 527877"/>
                        <a:gd name="connsiteX2" fmla="*/ 23142 w 850853"/>
                        <a:gd name="connsiteY2" fmla="*/ 521627 h 527877"/>
                        <a:gd name="connsiteX3" fmla="*/ 827880 w 850853"/>
                        <a:gd name="connsiteY3" fmla="*/ 51352 h 527877"/>
                        <a:gd name="connsiteX4" fmla="*/ 850853 w 850853"/>
                        <a:gd name="connsiteY4" fmla="*/ 11318 h 527877"/>
                        <a:gd name="connsiteX5" fmla="*/ 850853 w 850853"/>
                        <a:gd name="connsiteY5" fmla="*/ 0 h 527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0853" h="527877">
                          <a:moveTo>
                            <a:pt x="0" y="497133"/>
                          </a:moveTo>
                          <a:lnTo>
                            <a:pt x="0" y="527877"/>
                          </a:lnTo>
                          <a:cubicBezTo>
                            <a:pt x="8135" y="527911"/>
                            <a:pt x="16127" y="525749"/>
                            <a:pt x="23142" y="521627"/>
                          </a:cubicBezTo>
                          <a:lnTo>
                            <a:pt x="827880" y="51352"/>
                          </a:lnTo>
                          <a:cubicBezTo>
                            <a:pt x="842154" y="43075"/>
                            <a:pt x="850904" y="27804"/>
                            <a:pt x="850853" y="11318"/>
                          </a:cubicBezTo>
                          <a:lnTo>
                            <a:pt x="850853" y="0"/>
                          </a:lnTo>
                          <a:close/>
                        </a:path>
                      </a:pathLst>
                    </a:custGeom>
                    <a:solidFill>
                      <a:srgbClr val="E0E0E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7" name="Forma Livre: Forma 566">
                      <a:extLst>
                        <a:ext uri="{FF2B5EF4-FFF2-40B4-BE49-F238E27FC236}">
                          <a16:creationId xmlns:a16="http://schemas.microsoft.com/office/drawing/2014/main" id="{45CF6CE4-AF0B-5F82-D9EC-1B1AEEBE9B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8728" y="5427637"/>
                      <a:ext cx="959321" cy="1086969"/>
                    </a:xfrm>
                    <a:custGeom>
                      <a:avLst/>
                      <a:gdLst>
                        <a:gd name="connsiteX0" fmla="*/ 0 w 959321"/>
                        <a:gd name="connsiteY0" fmla="*/ 1083288 h 1086969"/>
                        <a:gd name="connsiteX1" fmla="*/ 46960 w 959321"/>
                        <a:gd name="connsiteY1" fmla="*/ 1079403 h 1086969"/>
                        <a:gd name="connsiteX2" fmla="*/ 848320 w 959321"/>
                        <a:gd name="connsiteY2" fmla="*/ 611324 h 1086969"/>
                        <a:gd name="connsiteX3" fmla="*/ 874671 w 959321"/>
                        <a:gd name="connsiteY3" fmla="*/ 572979 h 1086969"/>
                        <a:gd name="connsiteX4" fmla="*/ 959131 w 959321"/>
                        <a:gd name="connsiteY4" fmla="*/ 47636 h 1086969"/>
                        <a:gd name="connsiteX5" fmla="*/ 959131 w 959321"/>
                        <a:gd name="connsiteY5" fmla="*/ 38682 h 1086969"/>
                        <a:gd name="connsiteX6" fmla="*/ 942239 w 959321"/>
                        <a:gd name="connsiteY6" fmla="*/ 0 h 1086969"/>
                        <a:gd name="connsiteX7" fmla="*/ 111657 w 959321"/>
                        <a:gd name="connsiteY7" fmla="*/ 486660 h 1086969"/>
                        <a:gd name="connsiteX8" fmla="*/ 92062 w 959321"/>
                        <a:gd name="connsiteY8" fmla="*/ 515039 h 1086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321" h="1086969">
                          <a:moveTo>
                            <a:pt x="0" y="1083288"/>
                          </a:moveTo>
                          <a:cubicBezTo>
                            <a:pt x="15412" y="1089319"/>
                            <a:pt x="32749" y="1087882"/>
                            <a:pt x="46960" y="1079403"/>
                          </a:cubicBezTo>
                          <a:lnTo>
                            <a:pt x="848320" y="611324"/>
                          </a:lnTo>
                          <a:cubicBezTo>
                            <a:pt x="862424" y="603148"/>
                            <a:pt x="872103" y="589077"/>
                            <a:pt x="874671" y="572979"/>
                          </a:cubicBezTo>
                          <a:lnTo>
                            <a:pt x="959131" y="47636"/>
                          </a:lnTo>
                          <a:cubicBezTo>
                            <a:pt x="959385" y="44662"/>
                            <a:pt x="959385" y="41656"/>
                            <a:pt x="959131" y="38682"/>
                          </a:cubicBezTo>
                          <a:cubicBezTo>
                            <a:pt x="958996" y="24020"/>
                            <a:pt x="952898" y="10067"/>
                            <a:pt x="942239" y="0"/>
                          </a:cubicBezTo>
                          <a:lnTo>
                            <a:pt x="111657" y="486660"/>
                          </a:lnTo>
                          <a:cubicBezTo>
                            <a:pt x="101210" y="492708"/>
                            <a:pt x="94021" y="503130"/>
                            <a:pt x="92062" y="515039"/>
                          </a:cubicBezTo>
                          <a:close/>
                        </a:path>
                      </a:pathLst>
                    </a:custGeom>
                    <a:solidFill>
                      <a:srgbClr val="924D20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8" name="Forma Livre: Forma 567">
                      <a:extLst>
                        <a:ext uri="{FF2B5EF4-FFF2-40B4-BE49-F238E27FC236}">
                          <a16:creationId xmlns:a16="http://schemas.microsoft.com/office/drawing/2014/main" id="{40C2791B-FDD9-2B00-E172-D37F4C4A5A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28728" y="5427637"/>
                      <a:ext cx="959321" cy="1086969"/>
                    </a:xfrm>
                    <a:custGeom>
                      <a:avLst/>
                      <a:gdLst>
                        <a:gd name="connsiteX0" fmla="*/ 0 w 959321"/>
                        <a:gd name="connsiteY0" fmla="*/ 1083288 h 1086969"/>
                        <a:gd name="connsiteX1" fmla="*/ 46960 w 959321"/>
                        <a:gd name="connsiteY1" fmla="*/ 1079403 h 1086969"/>
                        <a:gd name="connsiteX2" fmla="*/ 848320 w 959321"/>
                        <a:gd name="connsiteY2" fmla="*/ 611324 h 1086969"/>
                        <a:gd name="connsiteX3" fmla="*/ 874671 w 959321"/>
                        <a:gd name="connsiteY3" fmla="*/ 572979 h 1086969"/>
                        <a:gd name="connsiteX4" fmla="*/ 959131 w 959321"/>
                        <a:gd name="connsiteY4" fmla="*/ 47636 h 1086969"/>
                        <a:gd name="connsiteX5" fmla="*/ 959131 w 959321"/>
                        <a:gd name="connsiteY5" fmla="*/ 38682 h 1086969"/>
                        <a:gd name="connsiteX6" fmla="*/ 942239 w 959321"/>
                        <a:gd name="connsiteY6" fmla="*/ 0 h 1086969"/>
                        <a:gd name="connsiteX7" fmla="*/ 111657 w 959321"/>
                        <a:gd name="connsiteY7" fmla="*/ 486660 h 1086969"/>
                        <a:gd name="connsiteX8" fmla="*/ 92062 w 959321"/>
                        <a:gd name="connsiteY8" fmla="*/ 515039 h 1086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321" h="1086969">
                          <a:moveTo>
                            <a:pt x="0" y="1083288"/>
                          </a:moveTo>
                          <a:cubicBezTo>
                            <a:pt x="15412" y="1089319"/>
                            <a:pt x="32749" y="1087882"/>
                            <a:pt x="46960" y="1079403"/>
                          </a:cubicBezTo>
                          <a:lnTo>
                            <a:pt x="848320" y="611324"/>
                          </a:lnTo>
                          <a:cubicBezTo>
                            <a:pt x="862424" y="603148"/>
                            <a:pt x="872103" y="589077"/>
                            <a:pt x="874671" y="572979"/>
                          </a:cubicBezTo>
                          <a:lnTo>
                            <a:pt x="959131" y="47636"/>
                          </a:lnTo>
                          <a:cubicBezTo>
                            <a:pt x="959385" y="44662"/>
                            <a:pt x="959385" y="41656"/>
                            <a:pt x="959131" y="38682"/>
                          </a:cubicBezTo>
                          <a:cubicBezTo>
                            <a:pt x="958996" y="24020"/>
                            <a:pt x="952898" y="10067"/>
                            <a:pt x="942239" y="0"/>
                          </a:cubicBezTo>
                          <a:lnTo>
                            <a:pt x="111657" y="486660"/>
                          </a:lnTo>
                          <a:cubicBezTo>
                            <a:pt x="101210" y="492708"/>
                            <a:pt x="94021" y="503130"/>
                            <a:pt x="92062" y="5150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69" name="Forma Livre: Forma 568">
                      <a:extLst>
                        <a:ext uri="{FF2B5EF4-FFF2-40B4-BE49-F238E27FC236}">
                          <a16:creationId xmlns:a16="http://schemas.microsoft.com/office/drawing/2014/main" id="{07EE1F81-7859-58A2-0C5F-461E7BCE2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915552" y="5419191"/>
                      <a:ext cx="957442" cy="1091734"/>
                    </a:xfrm>
                    <a:custGeom>
                      <a:avLst/>
                      <a:gdLst>
                        <a:gd name="connsiteX0" fmla="*/ 0 w 957442"/>
                        <a:gd name="connsiteY0" fmla="*/ 1085146 h 1091734"/>
                        <a:gd name="connsiteX1" fmla="*/ 5574 w 957442"/>
                        <a:gd name="connsiteY1" fmla="*/ 1088187 h 1091734"/>
                        <a:gd name="connsiteX2" fmla="*/ 13176 w 957442"/>
                        <a:gd name="connsiteY2" fmla="*/ 1091734 h 1091734"/>
                        <a:gd name="connsiteX3" fmla="*/ 105237 w 957442"/>
                        <a:gd name="connsiteY3" fmla="*/ 523485 h 1091734"/>
                        <a:gd name="connsiteX4" fmla="*/ 124832 w 957442"/>
                        <a:gd name="connsiteY4" fmla="*/ 495106 h 1091734"/>
                        <a:gd name="connsiteX5" fmla="*/ 957442 w 957442"/>
                        <a:gd name="connsiteY5" fmla="*/ 8446 h 1091734"/>
                        <a:gd name="connsiteX6" fmla="*/ 946294 w 957442"/>
                        <a:gd name="connsiteY6" fmla="*/ 0 h 1091734"/>
                        <a:gd name="connsiteX7" fmla="*/ 111825 w 957442"/>
                        <a:gd name="connsiteY7" fmla="*/ 487505 h 1091734"/>
                        <a:gd name="connsiteX8" fmla="*/ 92062 w 957442"/>
                        <a:gd name="connsiteY8" fmla="*/ 515883 h 1091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7442" h="1091734">
                          <a:moveTo>
                            <a:pt x="0" y="1085146"/>
                          </a:moveTo>
                          <a:lnTo>
                            <a:pt x="5574" y="1088187"/>
                          </a:lnTo>
                          <a:cubicBezTo>
                            <a:pt x="8008" y="1089572"/>
                            <a:pt x="10551" y="1090754"/>
                            <a:pt x="13176" y="1091734"/>
                          </a:cubicBezTo>
                          <a:lnTo>
                            <a:pt x="105237" y="523485"/>
                          </a:lnTo>
                          <a:cubicBezTo>
                            <a:pt x="107197" y="511576"/>
                            <a:pt x="114386" y="501154"/>
                            <a:pt x="124832" y="495106"/>
                          </a:cubicBezTo>
                          <a:lnTo>
                            <a:pt x="957442" y="8446"/>
                          </a:lnTo>
                          <a:cubicBezTo>
                            <a:pt x="954131" y="5135"/>
                            <a:pt x="950381" y="2280"/>
                            <a:pt x="946294" y="0"/>
                          </a:cubicBezTo>
                          <a:lnTo>
                            <a:pt x="111825" y="487505"/>
                          </a:lnTo>
                          <a:cubicBezTo>
                            <a:pt x="101379" y="493586"/>
                            <a:pt x="94149" y="503975"/>
                            <a:pt x="92062" y="515883"/>
                          </a:cubicBezTo>
                          <a:close/>
                        </a:path>
                      </a:pathLst>
                    </a:custGeom>
                    <a:solidFill>
                      <a:srgbClr val="FAFAFA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70" name="Forma Livre: Forma 569">
                      <a:extLst>
                        <a:ext uri="{FF2B5EF4-FFF2-40B4-BE49-F238E27FC236}">
                          <a16:creationId xmlns:a16="http://schemas.microsoft.com/office/drawing/2014/main" id="{D21DDE22-6416-BBB2-3DF6-6533EFF1E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375099" y="5973301"/>
                      <a:ext cx="141828" cy="151451"/>
                    </a:xfrm>
                    <a:custGeom>
                      <a:avLst/>
                      <a:gdLst>
                        <a:gd name="connsiteX0" fmla="*/ 851 w 141828"/>
                        <a:gd name="connsiteY0" fmla="*/ 116749 h 151451"/>
                        <a:gd name="connsiteX1" fmla="*/ 81257 w 141828"/>
                        <a:gd name="connsiteY1" fmla="*/ 12018 h 151451"/>
                        <a:gd name="connsiteX2" fmla="*/ 141055 w 141828"/>
                        <a:gd name="connsiteY2" fmla="*/ 34822 h 151451"/>
                        <a:gd name="connsiteX3" fmla="*/ 60649 w 141828"/>
                        <a:gd name="connsiteY3" fmla="*/ 139384 h 151451"/>
                        <a:gd name="connsiteX4" fmla="*/ 851 w 141828"/>
                        <a:gd name="connsiteY4" fmla="*/ 116749 h 151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828" h="151451">
                          <a:moveTo>
                            <a:pt x="851" y="116749"/>
                          </a:moveTo>
                          <a:cubicBezTo>
                            <a:pt x="6425" y="81613"/>
                            <a:pt x="42574" y="34653"/>
                            <a:pt x="81257" y="12018"/>
                          </a:cubicBezTo>
                          <a:cubicBezTo>
                            <a:pt x="119940" y="-10618"/>
                            <a:pt x="146798" y="-314"/>
                            <a:pt x="141055" y="34822"/>
                          </a:cubicBezTo>
                          <a:cubicBezTo>
                            <a:pt x="135312" y="69957"/>
                            <a:pt x="99332" y="116749"/>
                            <a:pt x="60649" y="139384"/>
                          </a:cubicBezTo>
                          <a:cubicBezTo>
                            <a:pt x="21966" y="162019"/>
                            <a:pt x="-5230" y="151884"/>
                            <a:pt x="851" y="116749"/>
                          </a:cubicBez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</p:grpSp>
              <p:grpSp>
                <p:nvGrpSpPr>
                  <p:cNvPr id="571" name="Gráfico 1">
                    <a:extLst>
                      <a:ext uri="{FF2B5EF4-FFF2-40B4-BE49-F238E27FC236}">
                        <a16:creationId xmlns:a16="http://schemas.microsoft.com/office/drawing/2014/main" id="{21464322-E6A4-B987-A768-D9FC47B9B0AC}"/>
                      </a:ext>
                    </a:extLst>
                  </p:cNvPr>
                  <p:cNvGrpSpPr/>
                  <p:nvPr/>
                </p:nvGrpSpPr>
                <p:grpSpPr>
                  <a:xfrm>
                    <a:off x="8707548" y="4716819"/>
                    <a:ext cx="1178074" cy="1477346"/>
                    <a:chOff x="8707548" y="4716819"/>
                    <a:chExt cx="1178074" cy="1477346"/>
                  </a:xfrm>
                </p:grpSpPr>
                <p:sp>
                  <p:nvSpPr>
                    <p:cNvPr id="572" name="Forma Livre: Forma 571">
                      <a:extLst>
                        <a:ext uri="{FF2B5EF4-FFF2-40B4-BE49-F238E27FC236}">
                          <a16:creationId xmlns:a16="http://schemas.microsoft.com/office/drawing/2014/main" id="{E21F5DA2-5568-CC41-2A9D-8A33601814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7548" y="4716819"/>
                      <a:ext cx="1178074" cy="1477346"/>
                    </a:xfrm>
                    <a:custGeom>
                      <a:avLst/>
                      <a:gdLst>
                        <a:gd name="connsiteX0" fmla="*/ 9005 w 1178074"/>
                        <a:gd name="connsiteY0" fmla="*/ 823657 h 1477346"/>
                        <a:gd name="connsiteX1" fmla="*/ 134513 w 1178074"/>
                        <a:gd name="connsiteY1" fmla="*/ 207097 h 1477346"/>
                        <a:gd name="connsiteX2" fmla="*/ 377421 w 1178074"/>
                        <a:gd name="connsiteY2" fmla="*/ 0 h 1477346"/>
                        <a:gd name="connsiteX3" fmla="*/ 396678 w 1178074"/>
                        <a:gd name="connsiteY3" fmla="*/ 459464 h 1477346"/>
                        <a:gd name="connsiteX4" fmla="*/ 288907 w 1178074"/>
                        <a:gd name="connsiteY4" fmla="*/ 863184 h 1477346"/>
                        <a:gd name="connsiteX5" fmla="*/ 486544 w 1178074"/>
                        <a:gd name="connsiteY5" fmla="*/ 1040044 h 1477346"/>
                        <a:gd name="connsiteX6" fmla="*/ 750229 w 1178074"/>
                        <a:gd name="connsiteY6" fmla="*/ 1154235 h 1477346"/>
                        <a:gd name="connsiteX7" fmla="*/ 950400 w 1178074"/>
                        <a:gd name="connsiteY7" fmla="*/ 1192749 h 1477346"/>
                        <a:gd name="connsiteX8" fmla="*/ 1066448 w 1178074"/>
                        <a:gd name="connsiteY8" fmla="*/ 1249675 h 1477346"/>
                        <a:gd name="connsiteX9" fmla="*/ 1164591 w 1178074"/>
                        <a:gd name="connsiteY9" fmla="*/ 1332277 h 1477346"/>
                        <a:gd name="connsiteX10" fmla="*/ 1127429 w 1178074"/>
                        <a:gd name="connsiteY10" fmla="*/ 1366906 h 1477346"/>
                        <a:gd name="connsiteX11" fmla="*/ 1046516 w 1178074"/>
                        <a:gd name="connsiteY11" fmla="*/ 1324676 h 1477346"/>
                        <a:gd name="connsiteX12" fmla="*/ 976920 w 1178074"/>
                        <a:gd name="connsiteY12" fmla="*/ 1295621 h 1477346"/>
                        <a:gd name="connsiteX13" fmla="*/ 989421 w 1178074"/>
                        <a:gd name="connsiteY13" fmla="*/ 1378223 h 1477346"/>
                        <a:gd name="connsiteX14" fmla="*/ 978272 w 1178074"/>
                        <a:gd name="connsiteY14" fmla="*/ 1422143 h 1477346"/>
                        <a:gd name="connsiteX15" fmla="*/ 946515 w 1178074"/>
                        <a:gd name="connsiteY15" fmla="*/ 1434136 h 1477346"/>
                        <a:gd name="connsiteX16" fmla="*/ 939927 w 1178074"/>
                        <a:gd name="connsiteY16" fmla="*/ 1448494 h 1477346"/>
                        <a:gd name="connsiteX17" fmla="*/ 912900 w 1178074"/>
                        <a:gd name="connsiteY17" fmla="*/ 1454576 h 1477346"/>
                        <a:gd name="connsiteX18" fmla="*/ 897697 w 1178074"/>
                        <a:gd name="connsiteY18" fmla="*/ 1451873 h 1477346"/>
                        <a:gd name="connsiteX19" fmla="*/ 880805 w 1178074"/>
                        <a:gd name="connsiteY19" fmla="*/ 1472988 h 1477346"/>
                        <a:gd name="connsiteX20" fmla="*/ 816784 w 1178074"/>
                        <a:gd name="connsiteY20" fmla="*/ 1472988 h 1477346"/>
                        <a:gd name="connsiteX21" fmla="*/ 782999 w 1178074"/>
                        <a:gd name="connsiteY21" fmla="*/ 1454238 h 1477346"/>
                        <a:gd name="connsiteX22" fmla="*/ 759857 w 1178074"/>
                        <a:gd name="connsiteY22" fmla="*/ 1438697 h 1477346"/>
                        <a:gd name="connsiteX23" fmla="*/ 782493 w 1178074"/>
                        <a:gd name="connsiteY23" fmla="*/ 1411670 h 1477346"/>
                        <a:gd name="connsiteX24" fmla="*/ 823203 w 1178074"/>
                        <a:gd name="connsiteY24" fmla="*/ 1415386 h 1477346"/>
                        <a:gd name="connsiteX25" fmla="*/ 812223 w 1178074"/>
                        <a:gd name="connsiteY25" fmla="*/ 1379913 h 1477346"/>
                        <a:gd name="connsiteX26" fmla="*/ 650059 w 1178074"/>
                        <a:gd name="connsiteY26" fmla="*/ 1363020 h 1477346"/>
                        <a:gd name="connsiteX27" fmla="*/ 535531 w 1178074"/>
                        <a:gd name="connsiteY27" fmla="*/ 1288358 h 1477346"/>
                        <a:gd name="connsiteX28" fmla="*/ 113229 w 1178074"/>
                        <a:gd name="connsiteY28" fmla="*/ 1062680 h 1477346"/>
                        <a:gd name="connsiteX29" fmla="*/ 9005 w 1178074"/>
                        <a:gd name="connsiteY29" fmla="*/ 823657 h 1477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178074" h="1477346">
                          <a:moveTo>
                            <a:pt x="9005" y="823657"/>
                          </a:moveTo>
                          <a:cubicBezTo>
                            <a:pt x="38889" y="615885"/>
                            <a:pt x="80795" y="410021"/>
                            <a:pt x="134513" y="207097"/>
                          </a:cubicBezTo>
                          <a:cubicBezTo>
                            <a:pt x="156811" y="124832"/>
                            <a:pt x="206304" y="50676"/>
                            <a:pt x="377421" y="0"/>
                          </a:cubicBezTo>
                          <a:cubicBezTo>
                            <a:pt x="483841" y="128042"/>
                            <a:pt x="414752" y="400004"/>
                            <a:pt x="396678" y="459464"/>
                          </a:cubicBezTo>
                          <a:lnTo>
                            <a:pt x="288907" y="863184"/>
                          </a:lnTo>
                          <a:cubicBezTo>
                            <a:pt x="351422" y="925786"/>
                            <a:pt x="417406" y="984841"/>
                            <a:pt x="486544" y="1040044"/>
                          </a:cubicBezTo>
                          <a:cubicBezTo>
                            <a:pt x="561791" y="1102410"/>
                            <a:pt x="653263" y="1142021"/>
                            <a:pt x="750229" y="1154235"/>
                          </a:cubicBezTo>
                          <a:cubicBezTo>
                            <a:pt x="854284" y="1169775"/>
                            <a:pt x="896683" y="1167579"/>
                            <a:pt x="950400" y="1192749"/>
                          </a:cubicBezTo>
                          <a:cubicBezTo>
                            <a:pt x="979116" y="1206262"/>
                            <a:pt x="1044320" y="1237513"/>
                            <a:pt x="1066448" y="1249675"/>
                          </a:cubicBezTo>
                          <a:cubicBezTo>
                            <a:pt x="1088577" y="1261837"/>
                            <a:pt x="1127935" y="1303730"/>
                            <a:pt x="1164591" y="1332277"/>
                          </a:cubicBezTo>
                          <a:cubicBezTo>
                            <a:pt x="1201247" y="1360824"/>
                            <a:pt x="1154456" y="1375690"/>
                            <a:pt x="1127429" y="1366906"/>
                          </a:cubicBezTo>
                          <a:cubicBezTo>
                            <a:pt x="1098760" y="1356348"/>
                            <a:pt x="1071565" y="1342159"/>
                            <a:pt x="1046516" y="1324676"/>
                          </a:cubicBezTo>
                          <a:cubicBezTo>
                            <a:pt x="1024120" y="1313172"/>
                            <a:pt x="1000848" y="1303459"/>
                            <a:pt x="976920" y="1295621"/>
                          </a:cubicBezTo>
                          <a:cubicBezTo>
                            <a:pt x="983782" y="1322682"/>
                            <a:pt x="987970" y="1350351"/>
                            <a:pt x="989421" y="1378223"/>
                          </a:cubicBezTo>
                          <a:cubicBezTo>
                            <a:pt x="989421" y="1393257"/>
                            <a:pt x="991785" y="1412007"/>
                            <a:pt x="978272" y="1422143"/>
                          </a:cubicBezTo>
                          <a:cubicBezTo>
                            <a:pt x="968331" y="1427666"/>
                            <a:pt x="957630" y="1431721"/>
                            <a:pt x="946515" y="1434136"/>
                          </a:cubicBezTo>
                          <a:cubicBezTo>
                            <a:pt x="946086" y="1439559"/>
                            <a:pt x="943751" y="1444643"/>
                            <a:pt x="939927" y="1448494"/>
                          </a:cubicBezTo>
                          <a:cubicBezTo>
                            <a:pt x="931971" y="1453782"/>
                            <a:pt x="922351" y="1455944"/>
                            <a:pt x="912900" y="1454576"/>
                          </a:cubicBezTo>
                          <a:cubicBezTo>
                            <a:pt x="907778" y="1454018"/>
                            <a:pt x="902698" y="1453106"/>
                            <a:pt x="897697" y="1451873"/>
                          </a:cubicBezTo>
                          <a:cubicBezTo>
                            <a:pt x="896117" y="1461366"/>
                            <a:pt x="889722" y="1469356"/>
                            <a:pt x="880805" y="1472988"/>
                          </a:cubicBezTo>
                          <a:cubicBezTo>
                            <a:pt x="859860" y="1478799"/>
                            <a:pt x="837728" y="1478799"/>
                            <a:pt x="816784" y="1472988"/>
                          </a:cubicBezTo>
                          <a:cubicBezTo>
                            <a:pt x="813574" y="1471636"/>
                            <a:pt x="790263" y="1458123"/>
                            <a:pt x="782999" y="1454238"/>
                          </a:cubicBezTo>
                          <a:cubicBezTo>
                            <a:pt x="773033" y="1448663"/>
                            <a:pt x="764080" y="1445454"/>
                            <a:pt x="759857" y="1438697"/>
                          </a:cubicBezTo>
                          <a:cubicBezTo>
                            <a:pt x="755634" y="1431940"/>
                            <a:pt x="769993" y="1413190"/>
                            <a:pt x="782493" y="1411670"/>
                          </a:cubicBezTo>
                          <a:cubicBezTo>
                            <a:pt x="796174" y="1410741"/>
                            <a:pt x="809915" y="1412007"/>
                            <a:pt x="823203" y="1415386"/>
                          </a:cubicBezTo>
                          <a:cubicBezTo>
                            <a:pt x="817927" y="1404119"/>
                            <a:pt x="814233" y="1392193"/>
                            <a:pt x="812223" y="1379913"/>
                          </a:cubicBezTo>
                          <a:cubicBezTo>
                            <a:pt x="801581" y="1361838"/>
                            <a:pt x="721006" y="1377548"/>
                            <a:pt x="650059" y="1363020"/>
                          </a:cubicBezTo>
                          <a:cubicBezTo>
                            <a:pt x="596680" y="1352210"/>
                            <a:pt x="559349" y="1299844"/>
                            <a:pt x="535531" y="1288358"/>
                          </a:cubicBezTo>
                          <a:cubicBezTo>
                            <a:pt x="390957" y="1220485"/>
                            <a:pt x="249999" y="1145163"/>
                            <a:pt x="113229" y="1062680"/>
                          </a:cubicBezTo>
                          <a:cubicBezTo>
                            <a:pt x="-10759" y="988017"/>
                            <a:pt x="-9238" y="947645"/>
                            <a:pt x="9005" y="823657"/>
                          </a:cubicBezTo>
                          <a:close/>
                        </a:path>
                      </a:pathLst>
                    </a:custGeom>
                    <a:solidFill>
                      <a:srgbClr val="9E6767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73" name="Forma Livre: Forma 572">
                      <a:extLst>
                        <a:ext uri="{FF2B5EF4-FFF2-40B4-BE49-F238E27FC236}">
                          <a16:creationId xmlns:a16="http://schemas.microsoft.com/office/drawing/2014/main" id="{AB5F551A-9BC9-6FA7-C884-4BBF8004C4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3016" y="5967000"/>
                      <a:ext cx="34966" cy="50676"/>
                    </a:xfrm>
                    <a:custGeom>
                      <a:avLst/>
                      <a:gdLst>
                        <a:gd name="connsiteX0" fmla="*/ 34967 w 34966"/>
                        <a:gd name="connsiteY0" fmla="*/ 50676 h 50676"/>
                        <a:gd name="connsiteX1" fmla="*/ 0 w 34966"/>
                        <a:gd name="connsiteY1" fmla="*/ 0 h 50676"/>
                        <a:gd name="connsiteX2" fmla="*/ 21284 w 34966"/>
                        <a:gd name="connsiteY2" fmla="*/ 46116 h 50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4966" h="50676">
                          <a:moveTo>
                            <a:pt x="34967" y="50676"/>
                          </a:moveTo>
                          <a:cubicBezTo>
                            <a:pt x="27365" y="30068"/>
                            <a:pt x="15372" y="5406"/>
                            <a:pt x="0" y="0"/>
                          </a:cubicBezTo>
                          <a:cubicBezTo>
                            <a:pt x="9142" y="14341"/>
                            <a:pt x="16303" y="29848"/>
                            <a:pt x="21284" y="46116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74" name="Forma Livre: Forma 573">
                      <a:extLst>
                        <a:ext uri="{FF2B5EF4-FFF2-40B4-BE49-F238E27FC236}">
                          <a16:creationId xmlns:a16="http://schemas.microsoft.com/office/drawing/2014/main" id="{E8F3F47D-AEC9-CC47-C899-E1AAA82B5E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16056" y="5983048"/>
                      <a:ext cx="40961" cy="167907"/>
                    </a:xfrm>
                    <a:custGeom>
                      <a:avLst/>
                      <a:gdLst>
                        <a:gd name="connsiteX0" fmla="*/ 37838 w 40961"/>
                        <a:gd name="connsiteY0" fmla="*/ 167907 h 167907"/>
                        <a:gd name="connsiteX1" fmla="*/ 40541 w 40961"/>
                        <a:gd name="connsiteY1" fmla="*/ 123650 h 167907"/>
                        <a:gd name="connsiteX2" fmla="*/ 36149 w 40961"/>
                        <a:gd name="connsiteY2" fmla="*/ 79561 h 167907"/>
                        <a:gd name="connsiteX3" fmla="*/ 25507 w 40961"/>
                        <a:gd name="connsiteY3" fmla="*/ 36318 h 167907"/>
                        <a:gd name="connsiteX4" fmla="*/ 0 w 40961"/>
                        <a:gd name="connsiteY4" fmla="*/ 0 h 167907"/>
                        <a:gd name="connsiteX5" fmla="*/ 11487 w 40961"/>
                        <a:gd name="connsiteY5" fmla="*/ 18412 h 167907"/>
                        <a:gd name="connsiteX6" fmla="*/ 19257 w 40961"/>
                        <a:gd name="connsiteY6" fmla="*/ 38514 h 167907"/>
                        <a:gd name="connsiteX7" fmla="*/ 27703 w 40961"/>
                        <a:gd name="connsiteY7" fmla="*/ 80913 h 167907"/>
                        <a:gd name="connsiteX8" fmla="*/ 34122 w 40961"/>
                        <a:gd name="connsiteY8" fmla="*/ 124325 h 167907"/>
                        <a:gd name="connsiteX9" fmla="*/ 37838 w 40961"/>
                        <a:gd name="connsiteY9" fmla="*/ 167907 h 16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0961" h="167907">
                          <a:moveTo>
                            <a:pt x="37838" y="167907"/>
                          </a:moveTo>
                          <a:cubicBezTo>
                            <a:pt x="40680" y="153329"/>
                            <a:pt x="41588" y="138464"/>
                            <a:pt x="40541" y="123650"/>
                          </a:cubicBezTo>
                          <a:cubicBezTo>
                            <a:pt x="39914" y="108886"/>
                            <a:pt x="38448" y="94156"/>
                            <a:pt x="36149" y="79561"/>
                          </a:cubicBezTo>
                          <a:cubicBezTo>
                            <a:pt x="34266" y="64781"/>
                            <a:pt x="30695" y="50288"/>
                            <a:pt x="25507" y="36318"/>
                          </a:cubicBezTo>
                          <a:cubicBezTo>
                            <a:pt x="20509" y="22095"/>
                            <a:pt x="11683" y="9527"/>
                            <a:pt x="0" y="0"/>
                          </a:cubicBezTo>
                          <a:cubicBezTo>
                            <a:pt x="4836" y="5456"/>
                            <a:pt x="8720" y="11672"/>
                            <a:pt x="11487" y="18412"/>
                          </a:cubicBezTo>
                          <a:cubicBezTo>
                            <a:pt x="14671" y="24865"/>
                            <a:pt x="17272" y="31588"/>
                            <a:pt x="19257" y="38514"/>
                          </a:cubicBezTo>
                          <a:cubicBezTo>
                            <a:pt x="23124" y="52416"/>
                            <a:pt x="25948" y="66588"/>
                            <a:pt x="27703" y="80913"/>
                          </a:cubicBezTo>
                          <a:cubicBezTo>
                            <a:pt x="30068" y="95271"/>
                            <a:pt x="31926" y="109798"/>
                            <a:pt x="34122" y="124325"/>
                          </a:cubicBezTo>
                          <a:cubicBezTo>
                            <a:pt x="36129" y="138785"/>
                            <a:pt x="37369" y="153329"/>
                            <a:pt x="37838" y="167907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75" name="Forma Livre: Forma 574">
                      <a:extLst>
                        <a:ext uri="{FF2B5EF4-FFF2-40B4-BE49-F238E27FC236}">
                          <a16:creationId xmlns:a16="http://schemas.microsoft.com/office/drawing/2014/main" id="{93C40898-4730-CC99-C26E-49877A12C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569602" y="6001629"/>
                      <a:ext cx="37446" cy="167062"/>
                    </a:xfrm>
                    <a:custGeom>
                      <a:avLst/>
                      <a:gdLst>
                        <a:gd name="connsiteX0" fmla="*/ 35473 w 37446"/>
                        <a:gd name="connsiteY0" fmla="*/ 167063 h 167062"/>
                        <a:gd name="connsiteX1" fmla="*/ 36825 w 37446"/>
                        <a:gd name="connsiteY1" fmla="*/ 123481 h 167062"/>
                        <a:gd name="connsiteX2" fmla="*/ 31588 w 37446"/>
                        <a:gd name="connsiteY2" fmla="*/ 80237 h 167062"/>
                        <a:gd name="connsiteX3" fmla="*/ 20946 w 37446"/>
                        <a:gd name="connsiteY3" fmla="*/ 38007 h 167062"/>
                        <a:gd name="connsiteX4" fmla="*/ 0 w 37446"/>
                        <a:gd name="connsiteY4" fmla="*/ 0 h 167062"/>
                        <a:gd name="connsiteX5" fmla="*/ 9122 w 37446"/>
                        <a:gd name="connsiteY5" fmla="*/ 19088 h 167062"/>
                        <a:gd name="connsiteX6" fmla="*/ 14696 w 37446"/>
                        <a:gd name="connsiteY6" fmla="*/ 39696 h 167062"/>
                        <a:gd name="connsiteX7" fmla="*/ 23311 w 37446"/>
                        <a:gd name="connsiteY7" fmla="*/ 81758 h 167062"/>
                        <a:gd name="connsiteX8" fmla="*/ 35473 w 37446"/>
                        <a:gd name="connsiteY8" fmla="*/ 167063 h 167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7446" h="167062">
                          <a:moveTo>
                            <a:pt x="35473" y="167063"/>
                          </a:moveTo>
                          <a:cubicBezTo>
                            <a:pt x="37526" y="152637"/>
                            <a:pt x="37978" y="138008"/>
                            <a:pt x="36825" y="123481"/>
                          </a:cubicBezTo>
                          <a:cubicBezTo>
                            <a:pt x="36007" y="108971"/>
                            <a:pt x="34257" y="94528"/>
                            <a:pt x="31588" y="80237"/>
                          </a:cubicBezTo>
                          <a:cubicBezTo>
                            <a:pt x="29119" y="65913"/>
                            <a:pt x="25561" y="51791"/>
                            <a:pt x="20946" y="38007"/>
                          </a:cubicBezTo>
                          <a:cubicBezTo>
                            <a:pt x="17394" y="23733"/>
                            <a:pt x="10172" y="10625"/>
                            <a:pt x="0" y="0"/>
                          </a:cubicBezTo>
                          <a:cubicBezTo>
                            <a:pt x="4176" y="5760"/>
                            <a:pt x="7267" y="12230"/>
                            <a:pt x="9122" y="19088"/>
                          </a:cubicBezTo>
                          <a:cubicBezTo>
                            <a:pt x="11318" y="26014"/>
                            <a:pt x="13176" y="32771"/>
                            <a:pt x="14696" y="39696"/>
                          </a:cubicBezTo>
                          <a:cubicBezTo>
                            <a:pt x="17850" y="53768"/>
                            <a:pt x="20721" y="67788"/>
                            <a:pt x="23311" y="81758"/>
                          </a:cubicBezTo>
                          <a:cubicBezTo>
                            <a:pt x="28379" y="109968"/>
                            <a:pt x="32602" y="138177"/>
                            <a:pt x="35473" y="167063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  <p:sp>
                  <p:nvSpPr>
                    <p:cNvPr id="576" name="Forma Livre: Forma 575">
                      <a:extLst>
                        <a:ext uri="{FF2B5EF4-FFF2-40B4-BE49-F238E27FC236}">
                          <a16:creationId xmlns:a16="http://schemas.microsoft.com/office/drawing/2014/main" id="{497976F2-C20D-62EF-B279-3868FE6CC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89534" y="6126155"/>
                      <a:ext cx="48818" cy="31725"/>
                    </a:xfrm>
                    <a:custGeom>
                      <a:avLst/>
                      <a:gdLst>
                        <a:gd name="connsiteX0" fmla="*/ 0 w 48818"/>
                        <a:gd name="connsiteY0" fmla="*/ 2503 h 31725"/>
                        <a:gd name="connsiteX1" fmla="*/ 17906 w 48818"/>
                        <a:gd name="connsiteY1" fmla="*/ 5543 h 31725"/>
                        <a:gd name="connsiteX2" fmla="*/ 34798 w 48818"/>
                        <a:gd name="connsiteY2" fmla="*/ 12638 h 31725"/>
                        <a:gd name="connsiteX3" fmla="*/ 31926 w 48818"/>
                        <a:gd name="connsiteY3" fmla="*/ 7908 h 31725"/>
                        <a:gd name="connsiteX4" fmla="*/ 32939 w 48818"/>
                        <a:gd name="connsiteY4" fmla="*/ 16523 h 31725"/>
                        <a:gd name="connsiteX5" fmla="*/ 36825 w 48818"/>
                        <a:gd name="connsiteY5" fmla="*/ 23280 h 31725"/>
                        <a:gd name="connsiteX6" fmla="*/ 48818 w 48818"/>
                        <a:gd name="connsiteY6" fmla="*/ 31726 h 31725"/>
                        <a:gd name="connsiteX7" fmla="*/ 41723 w 48818"/>
                        <a:gd name="connsiteY7" fmla="*/ 20239 h 31725"/>
                        <a:gd name="connsiteX8" fmla="*/ 40203 w 48818"/>
                        <a:gd name="connsiteY8" fmla="*/ 14496 h 31725"/>
                        <a:gd name="connsiteX9" fmla="*/ 40203 w 48818"/>
                        <a:gd name="connsiteY9" fmla="*/ 9597 h 31725"/>
                        <a:gd name="connsiteX10" fmla="*/ 40203 w 48818"/>
                        <a:gd name="connsiteY10" fmla="*/ 6219 h 31725"/>
                        <a:gd name="connsiteX11" fmla="*/ 36825 w 48818"/>
                        <a:gd name="connsiteY11" fmla="*/ 4699 h 31725"/>
                        <a:gd name="connsiteX12" fmla="*/ 19933 w 48818"/>
                        <a:gd name="connsiteY12" fmla="*/ 644 h 31725"/>
                        <a:gd name="connsiteX13" fmla="*/ 0 w 48818"/>
                        <a:gd name="connsiteY13" fmla="*/ 2503 h 31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8818" h="31725">
                          <a:moveTo>
                            <a:pt x="0" y="2503"/>
                          </a:moveTo>
                          <a:cubicBezTo>
                            <a:pt x="6079" y="2688"/>
                            <a:pt x="12105" y="3719"/>
                            <a:pt x="17906" y="5543"/>
                          </a:cubicBezTo>
                          <a:cubicBezTo>
                            <a:pt x="23649" y="7063"/>
                            <a:pt x="27534" y="10104"/>
                            <a:pt x="34798" y="12638"/>
                          </a:cubicBezTo>
                          <a:lnTo>
                            <a:pt x="31926" y="7908"/>
                          </a:lnTo>
                          <a:cubicBezTo>
                            <a:pt x="31509" y="10814"/>
                            <a:pt x="31858" y="13787"/>
                            <a:pt x="32939" y="16523"/>
                          </a:cubicBezTo>
                          <a:cubicBezTo>
                            <a:pt x="33825" y="18989"/>
                            <a:pt x="35141" y="21270"/>
                            <a:pt x="36825" y="23280"/>
                          </a:cubicBezTo>
                          <a:cubicBezTo>
                            <a:pt x="39916" y="27199"/>
                            <a:pt x="44085" y="30138"/>
                            <a:pt x="48818" y="31726"/>
                          </a:cubicBezTo>
                          <a:cubicBezTo>
                            <a:pt x="46033" y="28178"/>
                            <a:pt x="43652" y="24327"/>
                            <a:pt x="41723" y="20239"/>
                          </a:cubicBezTo>
                          <a:cubicBezTo>
                            <a:pt x="41059" y="18364"/>
                            <a:pt x="40551" y="16455"/>
                            <a:pt x="40203" y="14496"/>
                          </a:cubicBezTo>
                          <a:cubicBezTo>
                            <a:pt x="39965" y="12874"/>
                            <a:pt x="39965" y="11219"/>
                            <a:pt x="40203" y="9597"/>
                          </a:cubicBezTo>
                          <a:lnTo>
                            <a:pt x="40203" y="6219"/>
                          </a:lnTo>
                          <a:lnTo>
                            <a:pt x="36825" y="4699"/>
                          </a:lnTo>
                          <a:cubicBezTo>
                            <a:pt x="31419" y="2536"/>
                            <a:pt x="25728" y="1168"/>
                            <a:pt x="19933" y="644"/>
                          </a:cubicBezTo>
                          <a:cubicBezTo>
                            <a:pt x="13247" y="-639"/>
                            <a:pt x="6333" y="3"/>
                            <a:pt x="0" y="2503"/>
                          </a:cubicBezTo>
                          <a:close/>
                        </a:path>
                      </a:pathLst>
                    </a:custGeom>
                    <a:solidFill>
                      <a:srgbClr val="874C4C"/>
                    </a:solidFill>
                    <a:ln w="1687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BR" noProof="0" dirty="0"/>
                    </a:p>
                  </p:txBody>
                </p:sp>
              </p:grpSp>
            </p:grpSp>
          </p:grpSp>
        </p:grpSp>
        <p:sp>
          <p:nvSpPr>
            <p:cNvPr id="578" name="Forma Livre: Forma 577">
              <a:extLst>
                <a:ext uri="{FF2B5EF4-FFF2-40B4-BE49-F238E27FC236}">
                  <a16:creationId xmlns:a16="http://schemas.microsoft.com/office/drawing/2014/main" id="{5BACE4EE-DC50-F2F2-0C78-5B756CEA4004}"/>
                </a:ext>
              </a:extLst>
            </p:cNvPr>
            <p:cNvSpPr/>
            <p:nvPr/>
          </p:nvSpPr>
          <p:spPr>
            <a:xfrm>
              <a:off x="10437439" y="5915193"/>
              <a:ext cx="103608" cy="110638"/>
            </a:xfrm>
            <a:custGeom>
              <a:avLst/>
              <a:gdLst>
                <a:gd name="connsiteX0" fmla="*/ 851 w 141828"/>
                <a:gd name="connsiteY0" fmla="*/ 116749 h 151451"/>
                <a:gd name="connsiteX1" fmla="*/ 81257 w 141828"/>
                <a:gd name="connsiteY1" fmla="*/ 12018 h 151451"/>
                <a:gd name="connsiteX2" fmla="*/ 141055 w 141828"/>
                <a:gd name="connsiteY2" fmla="*/ 34822 h 151451"/>
                <a:gd name="connsiteX3" fmla="*/ 60649 w 141828"/>
                <a:gd name="connsiteY3" fmla="*/ 139384 h 151451"/>
                <a:gd name="connsiteX4" fmla="*/ 851 w 141828"/>
                <a:gd name="connsiteY4" fmla="*/ 116749 h 15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828" h="151451">
                  <a:moveTo>
                    <a:pt x="851" y="116749"/>
                  </a:moveTo>
                  <a:cubicBezTo>
                    <a:pt x="6425" y="81613"/>
                    <a:pt x="42574" y="34653"/>
                    <a:pt x="81257" y="12018"/>
                  </a:cubicBezTo>
                  <a:cubicBezTo>
                    <a:pt x="119940" y="-10618"/>
                    <a:pt x="146798" y="-314"/>
                    <a:pt x="141055" y="34822"/>
                  </a:cubicBezTo>
                  <a:cubicBezTo>
                    <a:pt x="135312" y="69957"/>
                    <a:pt x="99332" y="116749"/>
                    <a:pt x="60649" y="139384"/>
                  </a:cubicBezTo>
                  <a:cubicBezTo>
                    <a:pt x="21966" y="162019"/>
                    <a:pt x="-5230" y="151884"/>
                    <a:pt x="851" y="116749"/>
                  </a:cubicBezTo>
                  <a:close/>
                </a:path>
              </a:pathLst>
            </a:custGeom>
            <a:solidFill>
              <a:schemeClr val="accent2"/>
            </a:solidFill>
            <a:ln w="16878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9" name="Forma Livre: Forma 578">
              <a:extLst>
                <a:ext uri="{FF2B5EF4-FFF2-40B4-BE49-F238E27FC236}">
                  <a16:creationId xmlns:a16="http://schemas.microsoft.com/office/drawing/2014/main" id="{18A2CBAD-3536-DBD5-23F5-BC1102FFD6E7}"/>
                </a:ext>
              </a:extLst>
            </p:cNvPr>
            <p:cNvSpPr/>
            <p:nvPr/>
          </p:nvSpPr>
          <p:spPr>
            <a:xfrm>
              <a:off x="10435402" y="5894787"/>
              <a:ext cx="56697" cy="60544"/>
            </a:xfrm>
            <a:custGeom>
              <a:avLst/>
              <a:gdLst>
                <a:gd name="connsiteX0" fmla="*/ 851 w 141828"/>
                <a:gd name="connsiteY0" fmla="*/ 116749 h 151451"/>
                <a:gd name="connsiteX1" fmla="*/ 81257 w 141828"/>
                <a:gd name="connsiteY1" fmla="*/ 12018 h 151451"/>
                <a:gd name="connsiteX2" fmla="*/ 141055 w 141828"/>
                <a:gd name="connsiteY2" fmla="*/ 34822 h 151451"/>
                <a:gd name="connsiteX3" fmla="*/ 60649 w 141828"/>
                <a:gd name="connsiteY3" fmla="*/ 139384 h 151451"/>
                <a:gd name="connsiteX4" fmla="*/ 851 w 141828"/>
                <a:gd name="connsiteY4" fmla="*/ 116749 h 15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828" h="151451">
                  <a:moveTo>
                    <a:pt x="851" y="116749"/>
                  </a:moveTo>
                  <a:cubicBezTo>
                    <a:pt x="6425" y="81613"/>
                    <a:pt x="42574" y="34653"/>
                    <a:pt x="81257" y="12018"/>
                  </a:cubicBezTo>
                  <a:cubicBezTo>
                    <a:pt x="119940" y="-10618"/>
                    <a:pt x="146798" y="-314"/>
                    <a:pt x="141055" y="34822"/>
                  </a:cubicBezTo>
                  <a:cubicBezTo>
                    <a:pt x="135312" y="69957"/>
                    <a:pt x="99332" y="116749"/>
                    <a:pt x="60649" y="139384"/>
                  </a:cubicBezTo>
                  <a:cubicBezTo>
                    <a:pt x="21966" y="162019"/>
                    <a:pt x="-5230" y="151884"/>
                    <a:pt x="851" y="116749"/>
                  </a:cubicBezTo>
                  <a:close/>
                </a:path>
              </a:pathLst>
            </a:custGeom>
            <a:solidFill>
              <a:schemeClr val="accent3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076415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8156E-6 5.14469E-7 L 3.38156E-6 0.0609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03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1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4.86438E-6 -4.95177E-6 L 4.86438E-6 0.07557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778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" presetID="42" presetClass="path" presetSubtype="0" repeatCount="indefinite" accel="50000" decel="50000" autoRev="1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4.86438E-6 3.53698E-7 L -4.86438E-6 0.07685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8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5" presetClass="emph" presetSubtype="0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25"/>
                                  </p:iterate>
                                  <p:childTnLst>
                                    <p:set>
                                      <p:cBhvr override="childStyle">
                                        <p:cTn id="45" dur="indefinit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style.fontWeight</p:attrName>
                                        </p:attrNameLst>
                                      </p:cBhvr>
                                      <p:to>
                                        <p:strVal val="bol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1" grpId="0"/>
      <p:bldP spid="1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2A2C32-7EC5-4347-D124-1AF5F9358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F4C44DAD-572C-2276-E5B5-16CDE228E4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48E53AD4-9CE8-E605-D25C-06597218D7BA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A6221532-32D7-4402-F275-C1AF5113EFE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5521C23B-8F8D-7A60-C126-3B748878A5B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562DF754-5A07-B34A-7931-D52B6DD991E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6D8036BA-15F9-6D23-40B8-4CBBD485E2A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5FB9D2A1-53DC-5CBE-5D04-173779D97A7C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151;p18">
            <a:extLst>
              <a:ext uri="{FF2B5EF4-FFF2-40B4-BE49-F238E27FC236}">
                <a16:creationId xmlns:a16="http://schemas.microsoft.com/office/drawing/2014/main" id="{025AA7EE-7CE5-6431-848E-7AD478545142}"/>
              </a:ext>
            </a:extLst>
          </p:cNvPr>
          <p:cNvSpPr txBox="1"/>
          <p:nvPr/>
        </p:nvSpPr>
        <p:spPr>
          <a:xfrm flipH="1">
            <a:off x="592953" y="0"/>
            <a:ext cx="7901342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6600" b="1" noProof="0" dirty="0">
                <a:solidFill>
                  <a:schemeClr val="accent4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Programação</a:t>
            </a:r>
          </a:p>
        </p:txBody>
      </p:sp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A653801D-0345-8482-66AA-D2E407D49321}"/>
              </a:ext>
            </a:extLst>
          </p:cNvPr>
          <p:cNvSpPr txBox="1"/>
          <p:nvPr/>
        </p:nvSpPr>
        <p:spPr>
          <a:xfrm flipH="1">
            <a:off x="592953" y="3073506"/>
            <a:ext cx="16106879" cy="3385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numCol="2" anchor="ctr" anchorCtr="0">
            <a:noAutofit/>
          </a:bodyPr>
          <a:lstStyle/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O que é o </a:t>
            </a:r>
            <a:r>
              <a:rPr lang="pt-BR" sz="3600" noProof="0" dirty="0" err="1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Tax</a:t>
            </a: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 Day?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O que vamos aprender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Palestrantes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Tema 1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Palestrante 1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Tema 2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Palestrante 2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Tema 3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Palestrante 3</a:t>
            </a:r>
          </a:p>
          <a:p>
            <a:pPr marL="742950" indent="-742950" algn="just">
              <a:buFont typeface="+mj-lt"/>
              <a:buAutoNum type="arabicPeriod"/>
            </a:pPr>
            <a:r>
              <a:rPr lang="pt-BR" sz="3600" noProof="0" dirty="0">
                <a:solidFill>
                  <a:schemeClr val="dk1"/>
                </a:solidFill>
                <a:latin typeface="Montserrat Medium" panose="00000600000000000000" pitchFamily="2" charset="0"/>
                <a:ea typeface="Montserrat SemiBold"/>
                <a:cs typeface="Montserrat SemiBold"/>
                <a:sym typeface="Montserrat SemiBold"/>
              </a:rPr>
              <a:t>Conclusão</a:t>
            </a:r>
          </a:p>
        </p:txBody>
      </p:sp>
    </p:spTree>
    <p:extLst>
      <p:ext uri="{BB962C8B-B14F-4D97-AF65-F5344CB8AC3E}">
        <p14:creationId xmlns:p14="http://schemas.microsoft.com/office/powerpoint/2010/main" val="66002256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BEFCCC-871B-5E0A-AB0A-4131F4A11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E0D82A40-5600-0503-240E-3FB3660F6E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EA5847A8-501E-ED1C-D69F-947CB8CE2647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3B198410-9A86-9C3B-913C-2F6B2B56F4F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9F3FE8ED-9DCB-19B5-8359-FF9C1FF8EA2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7950C4C2-1713-951A-A1A9-44A72C5C5CE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75AB8C37-02F6-A115-4FC8-E6BAC03CB5F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02A2365A-F840-B220-5CCA-78269502E945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151;p18">
            <a:extLst>
              <a:ext uri="{FF2B5EF4-FFF2-40B4-BE49-F238E27FC236}">
                <a16:creationId xmlns:a16="http://schemas.microsoft.com/office/drawing/2014/main" id="{0338C138-907B-085A-9570-FCCD7B0936B0}"/>
              </a:ext>
            </a:extLst>
          </p:cNvPr>
          <p:cNvSpPr txBox="1"/>
          <p:nvPr/>
        </p:nvSpPr>
        <p:spPr>
          <a:xfrm flipH="1">
            <a:off x="404759" y="3545551"/>
            <a:ext cx="8282059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13800" b="1" noProof="0" dirty="0" err="1">
                <a:solidFill>
                  <a:schemeClr val="accent4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My</a:t>
            </a:r>
            <a:r>
              <a:rPr lang="pt-BR" sz="13800" b="1" noProof="0" dirty="0">
                <a:solidFill>
                  <a:schemeClr val="accent4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</a:t>
            </a:r>
            <a:r>
              <a:rPr lang="pt-BR" sz="13800" b="1" noProof="0" dirty="0" err="1">
                <a:solidFill>
                  <a:schemeClr val="accent4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Title</a:t>
            </a:r>
            <a:endParaRPr lang="pt-BR" sz="13800" b="1" noProof="0" dirty="0">
              <a:solidFill>
                <a:schemeClr val="accent4"/>
              </a:solidFill>
              <a:latin typeface="Montserrat Bold" panose="00000800000000000000" pitchFamily="2" charset="0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8D4D8C02-0C5B-F58F-749E-2B84D9D0CFAA}"/>
              </a:ext>
            </a:extLst>
          </p:cNvPr>
          <p:cNvSpPr txBox="1"/>
          <p:nvPr/>
        </p:nvSpPr>
        <p:spPr>
          <a:xfrm flipH="1">
            <a:off x="742634" y="5555534"/>
            <a:ext cx="6887343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4400" noProof="0" dirty="0" err="1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My</a:t>
            </a:r>
            <a:r>
              <a:rPr lang="pt-BR" sz="44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 </a:t>
            </a:r>
            <a:r>
              <a:rPr lang="pt-BR" sz="4400" noProof="0" dirty="0" err="1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subtitle</a:t>
            </a:r>
            <a:endParaRPr lang="pt-BR" sz="4400" noProof="0" dirty="0">
              <a:solidFill>
                <a:schemeClr val="dk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F4056AE0-5084-BAD9-BD6A-E700BCBE3857}"/>
              </a:ext>
            </a:extLst>
          </p:cNvPr>
          <p:cNvGrpSpPr/>
          <p:nvPr/>
        </p:nvGrpSpPr>
        <p:grpSpPr>
          <a:xfrm>
            <a:off x="8944780" y="2718485"/>
            <a:ext cx="8097998" cy="4765983"/>
            <a:chOff x="1351683" y="2202502"/>
            <a:chExt cx="3902306" cy="2296657"/>
          </a:xfrm>
        </p:grpSpPr>
        <p:grpSp>
          <p:nvGrpSpPr>
            <p:cNvPr id="13" name="Gráfico 57">
              <a:extLst>
                <a:ext uri="{FF2B5EF4-FFF2-40B4-BE49-F238E27FC236}">
                  <a16:creationId xmlns:a16="http://schemas.microsoft.com/office/drawing/2014/main" id="{B47FE4CE-6E28-28BF-17C8-A14A87E9CE31}"/>
                </a:ext>
              </a:extLst>
            </p:cNvPr>
            <p:cNvGrpSpPr/>
            <p:nvPr/>
          </p:nvGrpSpPr>
          <p:grpSpPr>
            <a:xfrm>
              <a:off x="1351683" y="2202502"/>
              <a:ext cx="3499969" cy="2147971"/>
              <a:chOff x="1351683" y="2202502"/>
              <a:chExt cx="3499969" cy="2147971"/>
            </a:xfrm>
          </p:grpSpPr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108AB258-A5FB-AF27-8E64-207B14BB4E38}"/>
                  </a:ext>
                </a:extLst>
              </p:cNvPr>
              <p:cNvSpPr/>
              <p:nvPr/>
            </p:nvSpPr>
            <p:spPr>
              <a:xfrm rot="-4604401">
                <a:off x="3872334" y="2260194"/>
                <a:ext cx="479418" cy="479418"/>
              </a:xfrm>
              <a:custGeom>
                <a:avLst/>
                <a:gdLst>
                  <a:gd name="connsiteX0" fmla="*/ 479418 w 479418"/>
                  <a:gd name="connsiteY0" fmla="*/ 239709 h 479418"/>
                  <a:gd name="connsiteX1" fmla="*/ 239709 w 479418"/>
                  <a:gd name="connsiteY1" fmla="*/ 479418 h 479418"/>
                  <a:gd name="connsiteX2" fmla="*/ 0 w 479418"/>
                  <a:gd name="connsiteY2" fmla="*/ 239709 h 479418"/>
                  <a:gd name="connsiteX3" fmla="*/ 239709 w 479418"/>
                  <a:gd name="connsiteY3" fmla="*/ 0 h 479418"/>
                  <a:gd name="connsiteX4" fmla="*/ 479418 w 479418"/>
                  <a:gd name="connsiteY4" fmla="*/ 239709 h 479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418" h="479418">
                    <a:moveTo>
                      <a:pt x="479418" y="239709"/>
                    </a:moveTo>
                    <a:cubicBezTo>
                      <a:pt x="479418" y="372097"/>
                      <a:pt x="372097" y="479418"/>
                      <a:pt x="239709" y="479418"/>
                    </a:cubicBezTo>
                    <a:cubicBezTo>
                      <a:pt x="107321" y="479418"/>
                      <a:pt x="0" y="372097"/>
                      <a:pt x="0" y="239709"/>
                    </a:cubicBezTo>
                    <a:cubicBezTo>
                      <a:pt x="0" y="107321"/>
                      <a:pt x="107321" y="0"/>
                      <a:pt x="239709" y="0"/>
                    </a:cubicBezTo>
                    <a:cubicBezTo>
                      <a:pt x="372097" y="0"/>
                      <a:pt x="479418" y="107321"/>
                      <a:pt x="479418" y="23970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C9A64EFC-F46A-70D8-3992-BCB6A8507803}"/>
                  </a:ext>
                </a:extLst>
              </p:cNvPr>
              <p:cNvSpPr/>
              <p:nvPr/>
            </p:nvSpPr>
            <p:spPr>
              <a:xfrm>
                <a:off x="4109353" y="2366081"/>
                <a:ext cx="111753" cy="142848"/>
              </a:xfrm>
              <a:custGeom>
                <a:avLst/>
                <a:gdLst>
                  <a:gd name="connsiteX0" fmla="*/ 111753 w 111753"/>
                  <a:gd name="connsiteY0" fmla="*/ 141300 h 142848"/>
                  <a:gd name="connsiteX1" fmla="*/ 103294 w 111753"/>
                  <a:gd name="connsiteY1" fmla="*/ 141896 h 142848"/>
                  <a:gd name="connsiteX2" fmla="*/ 79943 w 111753"/>
                  <a:gd name="connsiteY2" fmla="*/ 142312 h 142848"/>
                  <a:gd name="connsiteX3" fmla="*/ 1549 w 111753"/>
                  <a:gd name="connsiteY3" fmla="*/ 142849 h 142848"/>
                  <a:gd name="connsiteX4" fmla="*/ 0 w 111753"/>
                  <a:gd name="connsiteY4" fmla="*/ 142849 h 142848"/>
                  <a:gd name="connsiteX5" fmla="*/ 0 w 111753"/>
                  <a:gd name="connsiteY5" fmla="*/ 125752 h 142848"/>
                  <a:gd name="connsiteX6" fmla="*/ 477 w 111753"/>
                  <a:gd name="connsiteY6" fmla="*/ 36874 h 142848"/>
                  <a:gd name="connsiteX7" fmla="*/ 953 w 111753"/>
                  <a:gd name="connsiteY7" fmla="*/ 9889 h 142848"/>
                  <a:gd name="connsiteX8" fmla="*/ 1549 w 111753"/>
                  <a:gd name="connsiteY8" fmla="*/ 0 h 142848"/>
                  <a:gd name="connsiteX9" fmla="*/ 2144 w 111753"/>
                  <a:gd name="connsiteY9" fmla="*/ 9889 h 142848"/>
                  <a:gd name="connsiteX10" fmla="*/ 2681 w 111753"/>
                  <a:gd name="connsiteY10" fmla="*/ 36874 h 142848"/>
                  <a:gd name="connsiteX11" fmla="*/ 3098 w 111753"/>
                  <a:gd name="connsiteY11" fmla="*/ 125752 h 142848"/>
                  <a:gd name="connsiteX12" fmla="*/ 3098 w 111753"/>
                  <a:gd name="connsiteY12" fmla="*/ 141300 h 142848"/>
                  <a:gd name="connsiteX13" fmla="*/ 1549 w 111753"/>
                  <a:gd name="connsiteY13" fmla="*/ 139751 h 142848"/>
                  <a:gd name="connsiteX14" fmla="*/ 79943 w 111753"/>
                  <a:gd name="connsiteY14" fmla="*/ 140287 h 142848"/>
                  <a:gd name="connsiteX15" fmla="*/ 103294 w 111753"/>
                  <a:gd name="connsiteY15" fmla="*/ 140764 h 142848"/>
                  <a:gd name="connsiteX16" fmla="*/ 111753 w 111753"/>
                  <a:gd name="connsiteY16" fmla="*/ 141300 h 142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1753" h="142848">
                    <a:moveTo>
                      <a:pt x="111753" y="141300"/>
                    </a:moveTo>
                    <a:cubicBezTo>
                      <a:pt x="108953" y="141747"/>
                      <a:pt x="106124" y="141943"/>
                      <a:pt x="103294" y="141896"/>
                    </a:cubicBezTo>
                    <a:lnTo>
                      <a:pt x="79943" y="142312"/>
                    </a:lnTo>
                    <a:cubicBezTo>
                      <a:pt x="60225" y="142312"/>
                      <a:pt x="32644" y="142789"/>
                      <a:pt x="1549" y="142849"/>
                    </a:cubicBezTo>
                    <a:lnTo>
                      <a:pt x="0" y="142849"/>
                    </a:lnTo>
                    <a:lnTo>
                      <a:pt x="0" y="125752"/>
                    </a:lnTo>
                    <a:cubicBezTo>
                      <a:pt x="0" y="91023"/>
                      <a:pt x="0" y="59570"/>
                      <a:pt x="477" y="36874"/>
                    </a:cubicBezTo>
                    <a:cubicBezTo>
                      <a:pt x="477" y="25853"/>
                      <a:pt x="834" y="16799"/>
                      <a:pt x="953" y="9889"/>
                    </a:cubicBezTo>
                    <a:cubicBezTo>
                      <a:pt x="900" y="6582"/>
                      <a:pt x="1102" y="3276"/>
                      <a:pt x="1549" y="0"/>
                    </a:cubicBezTo>
                    <a:cubicBezTo>
                      <a:pt x="2031" y="3273"/>
                      <a:pt x="2234" y="6581"/>
                      <a:pt x="2144" y="9889"/>
                    </a:cubicBezTo>
                    <a:cubicBezTo>
                      <a:pt x="2144" y="16799"/>
                      <a:pt x="2442" y="25853"/>
                      <a:pt x="2681" y="36874"/>
                    </a:cubicBezTo>
                    <a:cubicBezTo>
                      <a:pt x="2681" y="59570"/>
                      <a:pt x="3098" y="91023"/>
                      <a:pt x="3098" y="125752"/>
                    </a:cubicBezTo>
                    <a:lnTo>
                      <a:pt x="3098" y="141300"/>
                    </a:lnTo>
                    <a:lnTo>
                      <a:pt x="1549" y="139751"/>
                    </a:lnTo>
                    <a:cubicBezTo>
                      <a:pt x="32644" y="139751"/>
                      <a:pt x="60225" y="139751"/>
                      <a:pt x="79943" y="140287"/>
                    </a:cubicBezTo>
                    <a:lnTo>
                      <a:pt x="103294" y="140764"/>
                    </a:lnTo>
                    <a:cubicBezTo>
                      <a:pt x="106124" y="140722"/>
                      <a:pt x="108953" y="140901"/>
                      <a:pt x="111753" y="14130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76A0CFD5-0BC2-3873-1930-5870717D1204}"/>
                  </a:ext>
                </a:extLst>
              </p:cNvPr>
              <p:cNvSpPr/>
              <p:nvPr/>
            </p:nvSpPr>
            <p:spPr>
              <a:xfrm>
                <a:off x="4109887" y="2299661"/>
                <a:ext cx="3535" cy="40269"/>
              </a:xfrm>
              <a:custGeom>
                <a:avLst/>
                <a:gdLst>
                  <a:gd name="connsiteX0" fmla="*/ 1730 w 3535"/>
                  <a:gd name="connsiteY0" fmla="*/ 0 h 40269"/>
                  <a:gd name="connsiteX1" fmla="*/ 3339 w 3535"/>
                  <a:gd name="connsiteY1" fmla="*/ 20135 h 40269"/>
                  <a:gd name="connsiteX2" fmla="*/ 1730 w 3535"/>
                  <a:gd name="connsiteY2" fmla="*/ 40269 h 40269"/>
                  <a:gd name="connsiteX3" fmla="*/ 181 w 3535"/>
                  <a:gd name="connsiteY3" fmla="*/ 20135 h 40269"/>
                  <a:gd name="connsiteX4" fmla="*/ 1730 w 3535"/>
                  <a:gd name="connsiteY4" fmla="*/ 0 h 40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5" h="40269">
                    <a:moveTo>
                      <a:pt x="1730" y="0"/>
                    </a:moveTo>
                    <a:cubicBezTo>
                      <a:pt x="3327" y="6584"/>
                      <a:pt x="3869" y="13380"/>
                      <a:pt x="3339" y="20135"/>
                    </a:cubicBezTo>
                    <a:cubicBezTo>
                      <a:pt x="3869" y="26889"/>
                      <a:pt x="3327" y="33685"/>
                      <a:pt x="1730" y="40269"/>
                    </a:cubicBezTo>
                    <a:cubicBezTo>
                      <a:pt x="205" y="33673"/>
                      <a:pt x="-313" y="26886"/>
                      <a:pt x="181" y="20135"/>
                    </a:cubicBezTo>
                    <a:cubicBezTo>
                      <a:pt x="-313" y="13384"/>
                      <a:pt x="205" y="6596"/>
                      <a:pt x="1730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9" name="Forma Livre: Forma 718">
                <a:extLst>
                  <a:ext uri="{FF2B5EF4-FFF2-40B4-BE49-F238E27FC236}">
                    <a16:creationId xmlns:a16="http://schemas.microsoft.com/office/drawing/2014/main" id="{42816613-8630-7303-2588-44C9C7AFA9F7}"/>
                  </a:ext>
                </a:extLst>
              </p:cNvPr>
              <p:cNvSpPr/>
              <p:nvPr/>
            </p:nvSpPr>
            <p:spPr>
              <a:xfrm>
                <a:off x="4192811" y="2332007"/>
                <a:ext cx="28057" cy="28057"/>
              </a:xfrm>
              <a:custGeom>
                <a:avLst/>
                <a:gdLst>
                  <a:gd name="connsiteX0" fmla="*/ 28058 w 28057"/>
                  <a:gd name="connsiteY0" fmla="*/ 0 h 28057"/>
                  <a:gd name="connsiteX1" fmla="*/ 15131 w 28057"/>
                  <a:gd name="connsiteY1" fmla="*/ 15131 h 28057"/>
                  <a:gd name="connsiteX2" fmla="*/ 0 w 28057"/>
                  <a:gd name="connsiteY2" fmla="*/ 28057 h 28057"/>
                  <a:gd name="connsiteX3" fmla="*/ 12927 w 28057"/>
                  <a:gd name="connsiteY3" fmla="*/ 12927 h 28057"/>
                  <a:gd name="connsiteX4" fmla="*/ 28058 w 28057"/>
                  <a:gd name="connsiteY4" fmla="*/ 0 h 28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" h="28057">
                    <a:moveTo>
                      <a:pt x="28058" y="0"/>
                    </a:moveTo>
                    <a:cubicBezTo>
                      <a:pt x="24543" y="5672"/>
                      <a:pt x="20182" y="10775"/>
                      <a:pt x="15131" y="15131"/>
                    </a:cubicBezTo>
                    <a:cubicBezTo>
                      <a:pt x="10776" y="20185"/>
                      <a:pt x="5671" y="24544"/>
                      <a:pt x="0" y="28057"/>
                    </a:cubicBezTo>
                    <a:cubicBezTo>
                      <a:pt x="3514" y="22385"/>
                      <a:pt x="7875" y="17282"/>
                      <a:pt x="12927" y="12927"/>
                    </a:cubicBezTo>
                    <a:cubicBezTo>
                      <a:pt x="17281" y="7873"/>
                      <a:pt x="22386" y="3513"/>
                      <a:pt x="28058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D175F207-F912-3137-E6B7-DC57554238A0}"/>
                  </a:ext>
                </a:extLst>
              </p:cNvPr>
              <p:cNvSpPr/>
              <p:nvPr/>
            </p:nvSpPr>
            <p:spPr>
              <a:xfrm>
                <a:off x="4250832" y="2401763"/>
                <a:ext cx="33895" cy="20611"/>
              </a:xfrm>
              <a:custGeom>
                <a:avLst/>
                <a:gdLst>
                  <a:gd name="connsiteX0" fmla="*/ 33895 w 33895"/>
                  <a:gd name="connsiteY0" fmla="*/ 0 h 20611"/>
                  <a:gd name="connsiteX1" fmla="*/ 17394 w 33895"/>
                  <a:gd name="connsiteY1" fmla="*/ 11020 h 20611"/>
                  <a:gd name="connsiteX2" fmla="*/ 0 w 33895"/>
                  <a:gd name="connsiteY2" fmla="*/ 20611 h 20611"/>
                  <a:gd name="connsiteX3" fmla="*/ 33895 w 33895"/>
                  <a:gd name="connsiteY3" fmla="*/ 0 h 20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5" h="20611">
                    <a:moveTo>
                      <a:pt x="33895" y="0"/>
                    </a:moveTo>
                    <a:cubicBezTo>
                      <a:pt x="28856" y="4324"/>
                      <a:pt x="23316" y="8023"/>
                      <a:pt x="17394" y="11020"/>
                    </a:cubicBezTo>
                    <a:cubicBezTo>
                      <a:pt x="11997" y="14899"/>
                      <a:pt x="6160" y="18119"/>
                      <a:pt x="0" y="20611"/>
                    </a:cubicBezTo>
                    <a:cubicBezTo>
                      <a:pt x="9608" y="11288"/>
                      <a:pt x="21195" y="4244"/>
                      <a:pt x="33895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44DEF7C2-66CF-8131-0CB0-15E0FFF615BB}"/>
                  </a:ext>
                </a:extLst>
              </p:cNvPr>
              <p:cNvSpPr/>
              <p:nvPr/>
            </p:nvSpPr>
            <p:spPr>
              <a:xfrm>
                <a:off x="4267273" y="2503746"/>
                <a:ext cx="54923" cy="3100"/>
              </a:xfrm>
              <a:custGeom>
                <a:avLst/>
                <a:gdLst>
                  <a:gd name="connsiteX0" fmla="*/ 54923 w 54923"/>
                  <a:gd name="connsiteY0" fmla="*/ 1550 h 3100"/>
                  <a:gd name="connsiteX1" fmla="*/ 0 w 54923"/>
                  <a:gd name="connsiteY1" fmla="*/ 1550 h 3100"/>
                  <a:gd name="connsiteX2" fmla="*/ 54923 w 54923"/>
                  <a:gd name="connsiteY2" fmla="*/ 1550 h 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923" h="3100">
                    <a:moveTo>
                      <a:pt x="54923" y="1550"/>
                    </a:moveTo>
                    <a:cubicBezTo>
                      <a:pt x="36671" y="3617"/>
                      <a:pt x="18252" y="3617"/>
                      <a:pt x="0" y="1550"/>
                    </a:cubicBezTo>
                    <a:cubicBezTo>
                      <a:pt x="18252" y="-517"/>
                      <a:pt x="36671" y="-517"/>
                      <a:pt x="54923" y="155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2" name="Forma Livre: Forma 721">
                <a:extLst>
                  <a:ext uri="{FF2B5EF4-FFF2-40B4-BE49-F238E27FC236}">
                    <a16:creationId xmlns:a16="http://schemas.microsoft.com/office/drawing/2014/main" id="{4ABDD4E2-489D-4AD2-8597-D3AF0C815C7A}"/>
                  </a:ext>
                </a:extLst>
              </p:cNvPr>
              <p:cNvSpPr/>
              <p:nvPr/>
            </p:nvSpPr>
            <p:spPr>
              <a:xfrm>
                <a:off x="3889540" y="2500112"/>
                <a:ext cx="51825" cy="3100"/>
              </a:xfrm>
              <a:custGeom>
                <a:avLst/>
                <a:gdLst>
                  <a:gd name="connsiteX0" fmla="*/ 51826 w 51825"/>
                  <a:gd name="connsiteY0" fmla="*/ 1550 h 3100"/>
                  <a:gd name="connsiteX1" fmla="*/ 0 w 51825"/>
                  <a:gd name="connsiteY1" fmla="*/ 1550 h 3100"/>
                  <a:gd name="connsiteX2" fmla="*/ 51826 w 51825"/>
                  <a:gd name="connsiteY2" fmla="*/ 1550 h 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25" h="3100">
                    <a:moveTo>
                      <a:pt x="51826" y="1550"/>
                    </a:moveTo>
                    <a:cubicBezTo>
                      <a:pt x="34610" y="3617"/>
                      <a:pt x="17216" y="3617"/>
                      <a:pt x="0" y="1550"/>
                    </a:cubicBezTo>
                    <a:cubicBezTo>
                      <a:pt x="17216" y="-517"/>
                      <a:pt x="34610" y="-517"/>
                      <a:pt x="51826" y="155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EBA426F9-B159-B67C-F827-CC0C526C26FC}"/>
                  </a:ext>
                </a:extLst>
              </p:cNvPr>
              <p:cNvSpPr/>
              <p:nvPr/>
            </p:nvSpPr>
            <p:spPr>
              <a:xfrm>
                <a:off x="3927188" y="2578746"/>
                <a:ext cx="41162" cy="33239"/>
              </a:xfrm>
              <a:custGeom>
                <a:avLst/>
                <a:gdLst>
                  <a:gd name="connsiteX0" fmla="*/ 41163 w 41162"/>
                  <a:gd name="connsiteY0" fmla="*/ 0 h 33239"/>
                  <a:gd name="connsiteX1" fmla="*/ 21564 w 41162"/>
                  <a:gd name="connsiteY1" fmla="*/ 17871 h 33239"/>
                  <a:gd name="connsiteX2" fmla="*/ 0 w 41162"/>
                  <a:gd name="connsiteY2" fmla="*/ 33240 h 33239"/>
                  <a:gd name="connsiteX3" fmla="*/ 19598 w 41162"/>
                  <a:gd name="connsiteY3" fmla="*/ 15369 h 33239"/>
                  <a:gd name="connsiteX4" fmla="*/ 41163 w 41162"/>
                  <a:gd name="connsiteY4" fmla="*/ 0 h 3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62" h="33239">
                    <a:moveTo>
                      <a:pt x="41163" y="0"/>
                    </a:moveTo>
                    <a:cubicBezTo>
                      <a:pt x="35337" y="6690"/>
                      <a:pt x="28760" y="12688"/>
                      <a:pt x="21564" y="17871"/>
                    </a:cubicBezTo>
                    <a:cubicBezTo>
                      <a:pt x="15006" y="23822"/>
                      <a:pt x="7768" y="28981"/>
                      <a:pt x="0" y="33240"/>
                    </a:cubicBezTo>
                    <a:cubicBezTo>
                      <a:pt x="5802" y="26532"/>
                      <a:pt x="12384" y="20534"/>
                      <a:pt x="19598" y="15369"/>
                    </a:cubicBezTo>
                    <a:cubicBezTo>
                      <a:pt x="26139" y="9394"/>
                      <a:pt x="33383" y="4235"/>
                      <a:pt x="41163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49B26A40-5F23-9BC0-28A8-1F808C8EB269}"/>
                  </a:ext>
                </a:extLst>
              </p:cNvPr>
              <p:cNvSpPr/>
              <p:nvPr/>
            </p:nvSpPr>
            <p:spPr>
              <a:xfrm>
                <a:off x="4007250" y="2638315"/>
                <a:ext cx="27521" cy="45749"/>
              </a:xfrm>
              <a:custGeom>
                <a:avLst/>
                <a:gdLst>
                  <a:gd name="connsiteX0" fmla="*/ 27521 w 27521"/>
                  <a:gd name="connsiteY0" fmla="*/ 0 h 45749"/>
                  <a:gd name="connsiteX1" fmla="*/ 14177 w 27521"/>
                  <a:gd name="connsiteY1" fmla="*/ 23113 h 45749"/>
                  <a:gd name="connsiteX2" fmla="*/ 0 w 27521"/>
                  <a:gd name="connsiteY2" fmla="*/ 45750 h 45749"/>
                  <a:gd name="connsiteX3" fmla="*/ 11497 w 27521"/>
                  <a:gd name="connsiteY3" fmla="*/ 21564 h 45749"/>
                  <a:gd name="connsiteX4" fmla="*/ 27521 w 27521"/>
                  <a:gd name="connsiteY4" fmla="*/ 0 h 45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21" h="45749">
                    <a:moveTo>
                      <a:pt x="27521" y="0"/>
                    </a:moveTo>
                    <a:cubicBezTo>
                      <a:pt x="23679" y="8042"/>
                      <a:pt x="19217" y="15768"/>
                      <a:pt x="14177" y="23113"/>
                    </a:cubicBezTo>
                    <a:cubicBezTo>
                      <a:pt x="10079" y="31036"/>
                      <a:pt x="5337" y="38607"/>
                      <a:pt x="0" y="45750"/>
                    </a:cubicBezTo>
                    <a:cubicBezTo>
                      <a:pt x="2597" y="37154"/>
                      <a:pt x="6469" y="29005"/>
                      <a:pt x="11497" y="21564"/>
                    </a:cubicBezTo>
                    <a:cubicBezTo>
                      <a:pt x="15697" y="13594"/>
                      <a:pt x="21106" y="6320"/>
                      <a:pt x="27521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3E74C8CD-FF7D-4021-35D2-B487445D0D67}"/>
                  </a:ext>
                </a:extLst>
              </p:cNvPr>
              <p:cNvSpPr/>
              <p:nvPr/>
            </p:nvSpPr>
            <p:spPr>
              <a:xfrm>
                <a:off x="4109883" y="2660297"/>
                <a:ext cx="3541" cy="54923"/>
              </a:xfrm>
              <a:custGeom>
                <a:avLst/>
                <a:gdLst>
                  <a:gd name="connsiteX0" fmla="*/ 1733 w 3541"/>
                  <a:gd name="connsiteY0" fmla="*/ 54923 h 54923"/>
                  <a:gd name="connsiteX1" fmla="*/ 184 w 3541"/>
                  <a:gd name="connsiteY1" fmla="*/ 27462 h 54923"/>
                  <a:gd name="connsiteX2" fmla="*/ 1733 w 3541"/>
                  <a:gd name="connsiteY2" fmla="*/ 0 h 54923"/>
                  <a:gd name="connsiteX3" fmla="*/ 3342 w 3541"/>
                  <a:gd name="connsiteY3" fmla="*/ 27462 h 54923"/>
                  <a:gd name="connsiteX4" fmla="*/ 1733 w 3541"/>
                  <a:gd name="connsiteY4" fmla="*/ 54923 h 5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" h="54923">
                    <a:moveTo>
                      <a:pt x="1733" y="54923"/>
                    </a:moveTo>
                    <a:cubicBezTo>
                      <a:pt x="202" y="45857"/>
                      <a:pt x="-316" y="36647"/>
                      <a:pt x="184" y="27462"/>
                    </a:cubicBezTo>
                    <a:cubicBezTo>
                      <a:pt x="-316" y="18276"/>
                      <a:pt x="202" y="9067"/>
                      <a:pt x="1733" y="0"/>
                    </a:cubicBezTo>
                    <a:cubicBezTo>
                      <a:pt x="3336" y="9061"/>
                      <a:pt x="3878" y="18276"/>
                      <a:pt x="3342" y="27462"/>
                    </a:cubicBezTo>
                    <a:cubicBezTo>
                      <a:pt x="3878" y="36647"/>
                      <a:pt x="3336" y="45863"/>
                      <a:pt x="1733" y="5492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7CFDE4A1-BE88-35FC-2500-4D0CF10491E7}"/>
                  </a:ext>
                </a:extLst>
              </p:cNvPr>
              <p:cNvSpPr/>
              <p:nvPr/>
            </p:nvSpPr>
            <p:spPr>
              <a:xfrm>
                <a:off x="4188938" y="2642843"/>
                <a:ext cx="41043" cy="35801"/>
              </a:xfrm>
              <a:custGeom>
                <a:avLst/>
                <a:gdLst>
                  <a:gd name="connsiteX0" fmla="*/ 41044 w 41043"/>
                  <a:gd name="connsiteY0" fmla="*/ 35801 h 35801"/>
                  <a:gd name="connsiteX1" fmla="*/ 18407 w 41043"/>
                  <a:gd name="connsiteY1" fmla="*/ 20254 h 35801"/>
                  <a:gd name="connsiteX2" fmla="*/ 0 w 41043"/>
                  <a:gd name="connsiteY2" fmla="*/ 0 h 35801"/>
                  <a:gd name="connsiteX3" fmla="*/ 20492 w 41043"/>
                  <a:gd name="connsiteY3" fmla="*/ 17871 h 35801"/>
                  <a:gd name="connsiteX4" fmla="*/ 41044 w 41043"/>
                  <a:gd name="connsiteY4" fmla="*/ 35801 h 35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043" h="35801">
                    <a:moveTo>
                      <a:pt x="41044" y="35801"/>
                    </a:moveTo>
                    <a:cubicBezTo>
                      <a:pt x="32674" y="31929"/>
                      <a:pt x="25019" y="26675"/>
                      <a:pt x="18407" y="20254"/>
                    </a:cubicBezTo>
                    <a:cubicBezTo>
                      <a:pt x="11146" y="14618"/>
                      <a:pt x="4915" y="7768"/>
                      <a:pt x="0" y="0"/>
                    </a:cubicBezTo>
                    <a:cubicBezTo>
                      <a:pt x="7148" y="5582"/>
                      <a:pt x="13993" y="11545"/>
                      <a:pt x="20492" y="17871"/>
                    </a:cubicBezTo>
                    <a:cubicBezTo>
                      <a:pt x="27676" y="23453"/>
                      <a:pt x="34539" y="29439"/>
                      <a:pt x="41044" y="3580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E65441A7-340A-01B5-C2B4-B2025C37B100}"/>
                  </a:ext>
                </a:extLst>
              </p:cNvPr>
              <p:cNvSpPr/>
              <p:nvPr/>
            </p:nvSpPr>
            <p:spPr>
              <a:xfrm>
                <a:off x="4251666" y="2584643"/>
                <a:ext cx="33895" cy="34193"/>
              </a:xfrm>
              <a:custGeom>
                <a:avLst/>
                <a:gdLst>
                  <a:gd name="connsiteX0" fmla="*/ 33895 w 33895"/>
                  <a:gd name="connsiteY0" fmla="*/ 34193 h 34193"/>
                  <a:gd name="connsiteX1" fmla="*/ 16024 w 33895"/>
                  <a:gd name="connsiteY1" fmla="*/ 18169 h 34193"/>
                  <a:gd name="connsiteX2" fmla="*/ 0 w 33895"/>
                  <a:gd name="connsiteY2" fmla="*/ 0 h 34193"/>
                  <a:gd name="connsiteX3" fmla="*/ 18228 w 33895"/>
                  <a:gd name="connsiteY3" fmla="*/ 15965 h 34193"/>
                  <a:gd name="connsiteX4" fmla="*/ 33895 w 33895"/>
                  <a:gd name="connsiteY4" fmla="*/ 34193 h 34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95" h="34193">
                    <a:moveTo>
                      <a:pt x="33895" y="34193"/>
                    </a:moveTo>
                    <a:cubicBezTo>
                      <a:pt x="27289" y="29624"/>
                      <a:pt x="21284" y="24245"/>
                      <a:pt x="16024" y="18169"/>
                    </a:cubicBezTo>
                    <a:cubicBezTo>
                      <a:pt x="9930" y="12819"/>
                      <a:pt x="4545" y="6714"/>
                      <a:pt x="0" y="0"/>
                    </a:cubicBezTo>
                    <a:cubicBezTo>
                      <a:pt x="6719" y="4539"/>
                      <a:pt x="12843" y="9906"/>
                      <a:pt x="18228" y="15965"/>
                    </a:cubicBezTo>
                    <a:cubicBezTo>
                      <a:pt x="24197" y="21356"/>
                      <a:pt x="29463" y="27480"/>
                      <a:pt x="33895" y="3419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8" name="Forma Livre: Forma 727">
                <a:extLst>
                  <a:ext uri="{FF2B5EF4-FFF2-40B4-BE49-F238E27FC236}">
                    <a16:creationId xmlns:a16="http://schemas.microsoft.com/office/drawing/2014/main" id="{0F73D1FD-CEC7-A61C-03B8-AD47F5010C2C}"/>
                  </a:ext>
                </a:extLst>
              </p:cNvPr>
              <p:cNvSpPr/>
              <p:nvPr/>
            </p:nvSpPr>
            <p:spPr>
              <a:xfrm>
                <a:off x="3936124" y="2397891"/>
                <a:ext cx="29904" cy="29904"/>
              </a:xfrm>
              <a:custGeom>
                <a:avLst/>
                <a:gdLst>
                  <a:gd name="connsiteX0" fmla="*/ 29904 w 29904"/>
                  <a:gd name="connsiteY0" fmla="*/ 29904 h 29904"/>
                  <a:gd name="connsiteX1" fmla="*/ 13880 w 29904"/>
                  <a:gd name="connsiteY1" fmla="*/ 16084 h 29904"/>
                  <a:gd name="connsiteX2" fmla="*/ 0 w 29904"/>
                  <a:gd name="connsiteY2" fmla="*/ 0 h 29904"/>
                  <a:gd name="connsiteX3" fmla="*/ 16084 w 29904"/>
                  <a:gd name="connsiteY3" fmla="*/ 13880 h 29904"/>
                  <a:gd name="connsiteX4" fmla="*/ 29904 w 29904"/>
                  <a:gd name="connsiteY4" fmla="*/ 29904 h 2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4" h="29904">
                    <a:moveTo>
                      <a:pt x="29904" y="29904"/>
                    </a:moveTo>
                    <a:cubicBezTo>
                      <a:pt x="23923" y="26092"/>
                      <a:pt x="18526" y="21437"/>
                      <a:pt x="13880" y="16084"/>
                    </a:cubicBezTo>
                    <a:cubicBezTo>
                      <a:pt x="8506" y="11417"/>
                      <a:pt x="3830" y="6000"/>
                      <a:pt x="0" y="0"/>
                    </a:cubicBezTo>
                    <a:cubicBezTo>
                      <a:pt x="5999" y="3830"/>
                      <a:pt x="11420" y="8505"/>
                      <a:pt x="16084" y="13880"/>
                    </a:cubicBezTo>
                    <a:cubicBezTo>
                      <a:pt x="21439" y="18529"/>
                      <a:pt x="26091" y="23926"/>
                      <a:pt x="29904" y="2990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1DC8C81C-AA2E-114A-A165-5F0E8A86A42C}"/>
                  </a:ext>
                </a:extLst>
              </p:cNvPr>
              <p:cNvSpPr/>
              <p:nvPr/>
            </p:nvSpPr>
            <p:spPr>
              <a:xfrm>
                <a:off x="4004987" y="2326229"/>
                <a:ext cx="29367" cy="29248"/>
              </a:xfrm>
              <a:custGeom>
                <a:avLst/>
                <a:gdLst>
                  <a:gd name="connsiteX0" fmla="*/ 29368 w 29367"/>
                  <a:gd name="connsiteY0" fmla="*/ 29249 h 29248"/>
                  <a:gd name="connsiteX1" fmla="*/ 13582 w 29367"/>
                  <a:gd name="connsiteY1" fmla="*/ 15726 h 29248"/>
                  <a:gd name="connsiteX2" fmla="*/ 0 w 29367"/>
                  <a:gd name="connsiteY2" fmla="*/ 0 h 29248"/>
                  <a:gd name="connsiteX3" fmla="*/ 15786 w 29367"/>
                  <a:gd name="connsiteY3" fmla="*/ 13522 h 29248"/>
                  <a:gd name="connsiteX4" fmla="*/ 29368 w 29367"/>
                  <a:gd name="connsiteY4" fmla="*/ 29249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67" h="29248">
                    <a:moveTo>
                      <a:pt x="29368" y="29249"/>
                    </a:moveTo>
                    <a:cubicBezTo>
                      <a:pt x="23465" y="25551"/>
                      <a:pt x="18145" y="20994"/>
                      <a:pt x="13582" y="15726"/>
                    </a:cubicBezTo>
                    <a:cubicBezTo>
                      <a:pt x="8286" y="11201"/>
                      <a:pt x="3705" y="5899"/>
                      <a:pt x="0" y="0"/>
                    </a:cubicBezTo>
                    <a:cubicBezTo>
                      <a:pt x="5886" y="3720"/>
                      <a:pt x="11205" y="8275"/>
                      <a:pt x="15786" y="13522"/>
                    </a:cubicBezTo>
                    <a:cubicBezTo>
                      <a:pt x="21052" y="18079"/>
                      <a:pt x="25627" y="23376"/>
                      <a:pt x="29368" y="292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B488A5D2-B702-4673-751D-01011C8CF402}"/>
                  </a:ext>
                </a:extLst>
              </p:cNvPr>
              <p:cNvSpPr/>
              <p:nvPr/>
            </p:nvSpPr>
            <p:spPr>
              <a:xfrm>
                <a:off x="1351683" y="2803643"/>
                <a:ext cx="206469" cy="259405"/>
              </a:xfrm>
              <a:custGeom>
                <a:avLst/>
                <a:gdLst>
                  <a:gd name="connsiteX0" fmla="*/ 1668 w 206469"/>
                  <a:gd name="connsiteY0" fmla="*/ 258632 h 259405"/>
                  <a:gd name="connsiteX1" fmla="*/ 5480 w 206469"/>
                  <a:gd name="connsiteY1" fmla="*/ 258632 h 259405"/>
                  <a:gd name="connsiteX2" fmla="*/ 16382 w 206469"/>
                  <a:gd name="connsiteY2" fmla="*/ 258632 h 259405"/>
                  <a:gd name="connsiteX3" fmla="*/ 57604 w 206469"/>
                  <a:gd name="connsiteY3" fmla="*/ 258155 h 259405"/>
                  <a:gd name="connsiteX4" fmla="*/ 204384 w 206469"/>
                  <a:gd name="connsiteY4" fmla="*/ 256845 h 259405"/>
                  <a:gd name="connsiteX5" fmla="*/ 203133 w 206469"/>
                  <a:gd name="connsiteY5" fmla="*/ 258155 h 259405"/>
                  <a:gd name="connsiteX6" fmla="*/ 201823 w 206469"/>
                  <a:gd name="connsiteY6" fmla="*/ 2005 h 259405"/>
                  <a:gd name="connsiteX7" fmla="*/ 203372 w 206469"/>
                  <a:gd name="connsiteY7" fmla="*/ 3553 h 259405"/>
                  <a:gd name="connsiteX8" fmla="*/ 176148 w 206469"/>
                  <a:gd name="connsiteY8" fmla="*/ 3553 h 259405"/>
                  <a:gd name="connsiteX9" fmla="*/ 149342 w 206469"/>
                  <a:gd name="connsiteY9" fmla="*/ 3553 h 259405"/>
                  <a:gd name="connsiteX10" fmla="*/ 97218 w 206469"/>
                  <a:gd name="connsiteY10" fmla="*/ 3553 h 259405"/>
                  <a:gd name="connsiteX11" fmla="*/ 655 w 206469"/>
                  <a:gd name="connsiteY11" fmla="*/ 3553 h 259405"/>
                  <a:gd name="connsiteX12" fmla="*/ 2025 w 206469"/>
                  <a:gd name="connsiteY12" fmla="*/ 2124 h 259405"/>
                  <a:gd name="connsiteX13" fmla="*/ 2025 w 206469"/>
                  <a:gd name="connsiteY13" fmla="*/ 186790 h 259405"/>
                  <a:gd name="connsiteX14" fmla="*/ 2025 w 206469"/>
                  <a:gd name="connsiteY14" fmla="*/ 239331 h 259405"/>
                  <a:gd name="connsiteX15" fmla="*/ 2025 w 206469"/>
                  <a:gd name="connsiteY15" fmla="*/ 253270 h 259405"/>
                  <a:gd name="connsiteX16" fmla="*/ 2025 w 206469"/>
                  <a:gd name="connsiteY16" fmla="*/ 256904 h 259405"/>
                  <a:gd name="connsiteX17" fmla="*/ 2025 w 206469"/>
                  <a:gd name="connsiteY17" fmla="*/ 258215 h 259405"/>
                  <a:gd name="connsiteX18" fmla="*/ 2025 w 206469"/>
                  <a:gd name="connsiteY18" fmla="*/ 257083 h 259405"/>
                  <a:gd name="connsiteX19" fmla="*/ 2025 w 206469"/>
                  <a:gd name="connsiteY19" fmla="*/ 253628 h 259405"/>
                  <a:gd name="connsiteX20" fmla="*/ 2025 w 206469"/>
                  <a:gd name="connsiteY20" fmla="*/ 239927 h 259405"/>
                  <a:gd name="connsiteX21" fmla="*/ 1489 w 206469"/>
                  <a:gd name="connsiteY21" fmla="*/ 187743 h 259405"/>
                  <a:gd name="connsiteX22" fmla="*/ 0 w 206469"/>
                  <a:gd name="connsiteY22" fmla="*/ 2302 h 259405"/>
                  <a:gd name="connsiteX23" fmla="*/ 0 w 206469"/>
                  <a:gd name="connsiteY23" fmla="*/ 873 h 259405"/>
                  <a:gd name="connsiteX24" fmla="*/ 1370 w 206469"/>
                  <a:gd name="connsiteY24" fmla="*/ 873 h 259405"/>
                  <a:gd name="connsiteX25" fmla="*/ 97993 w 206469"/>
                  <a:gd name="connsiteY25" fmla="*/ 336 h 259405"/>
                  <a:gd name="connsiteX26" fmla="*/ 150116 w 206469"/>
                  <a:gd name="connsiteY26" fmla="*/ 336 h 259405"/>
                  <a:gd name="connsiteX27" fmla="*/ 176923 w 206469"/>
                  <a:gd name="connsiteY27" fmla="*/ 336 h 259405"/>
                  <a:gd name="connsiteX28" fmla="*/ 204086 w 206469"/>
                  <a:gd name="connsiteY28" fmla="*/ 336 h 259405"/>
                  <a:gd name="connsiteX29" fmla="*/ 205695 w 206469"/>
                  <a:gd name="connsiteY29" fmla="*/ 1945 h 259405"/>
                  <a:gd name="connsiteX30" fmla="*/ 206469 w 206469"/>
                  <a:gd name="connsiteY30" fmla="*/ 258095 h 259405"/>
                  <a:gd name="connsiteX31" fmla="*/ 206469 w 206469"/>
                  <a:gd name="connsiteY31" fmla="*/ 259406 h 259405"/>
                  <a:gd name="connsiteX32" fmla="*/ 57545 w 206469"/>
                  <a:gd name="connsiteY32" fmla="*/ 259406 h 259405"/>
                  <a:gd name="connsiteX33" fmla="*/ 16680 w 206469"/>
                  <a:gd name="connsiteY33" fmla="*/ 259406 h 259405"/>
                  <a:gd name="connsiteX34" fmla="*/ 6017 w 206469"/>
                  <a:gd name="connsiteY34" fmla="*/ 259406 h 259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06469" h="259405">
                    <a:moveTo>
                      <a:pt x="1668" y="258632"/>
                    </a:moveTo>
                    <a:lnTo>
                      <a:pt x="5480" y="258632"/>
                    </a:lnTo>
                    <a:lnTo>
                      <a:pt x="16382" y="258632"/>
                    </a:lnTo>
                    <a:lnTo>
                      <a:pt x="57604" y="258155"/>
                    </a:lnTo>
                    <a:lnTo>
                      <a:pt x="204384" y="256845"/>
                    </a:lnTo>
                    <a:lnTo>
                      <a:pt x="203133" y="258155"/>
                    </a:lnTo>
                    <a:cubicBezTo>
                      <a:pt x="202776" y="185003"/>
                      <a:pt x="202299" y="96959"/>
                      <a:pt x="201823" y="2005"/>
                    </a:cubicBezTo>
                    <a:lnTo>
                      <a:pt x="203372" y="3553"/>
                    </a:lnTo>
                    <a:lnTo>
                      <a:pt x="176148" y="3553"/>
                    </a:lnTo>
                    <a:lnTo>
                      <a:pt x="149342" y="3553"/>
                    </a:lnTo>
                    <a:lnTo>
                      <a:pt x="97218" y="3553"/>
                    </a:lnTo>
                    <a:lnTo>
                      <a:pt x="655" y="3553"/>
                    </a:lnTo>
                    <a:lnTo>
                      <a:pt x="2025" y="2124"/>
                    </a:lnTo>
                    <a:cubicBezTo>
                      <a:pt x="2025" y="77897"/>
                      <a:pt x="2025" y="141696"/>
                      <a:pt x="2025" y="186790"/>
                    </a:cubicBezTo>
                    <a:cubicBezTo>
                      <a:pt x="2025" y="209248"/>
                      <a:pt x="2025" y="227000"/>
                      <a:pt x="2025" y="239331"/>
                    </a:cubicBezTo>
                    <a:cubicBezTo>
                      <a:pt x="2025" y="245288"/>
                      <a:pt x="2025" y="249934"/>
                      <a:pt x="2025" y="253270"/>
                    </a:cubicBezTo>
                    <a:cubicBezTo>
                      <a:pt x="2025" y="254819"/>
                      <a:pt x="2025" y="255951"/>
                      <a:pt x="2025" y="256904"/>
                    </a:cubicBezTo>
                    <a:cubicBezTo>
                      <a:pt x="2084" y="257339"/>
                      <a:pt x="2084" y="257780"/>
                      <a:pt x="2025" y="258215"/>
                    </a:cubicBezTo>
                    <a:cubicBezTo>
                      <a:pt x="1998" y="257839"/>
                      <a:pt x="1998" y="257458"/>
                      <a:pt x="2025" y="257083"/>
                    </a:cubicBezTo>
                    <a:cubicBezTo>
                      <a:pt x="2025" y="256189"/>
                      <a:pt x="2025" y="255057"/>
                      <a:pt x="2025" y="253628"/>
                    </a:cubicBezTo>
                    <a:cubicBezTo>
                      <a:pt x="2025" y="250351"/>
                      <a:pt x="2025" y="245765"/>
                      <a:pt x="2025" y="239927"/>
                    </a:cubicBezTo>
                    <a:cubicBezTo>
                      <a:pt x="2025" y="227655"/>
                      <a:pt x="1728" y="210142"/>
                      <a:pt x="1489" y="187743"/>
                    </a:cubicBezTo>
                    <a:cubicBezTo>
                      <a:pt x="1132" y="142470"/>
                      <a:pt x="596" y="78373"/>
                      <a:pt x="0" y="2302"/>
                    </a:cubicBezTo>
                    <a:lnTo>
                      <a:pt x="0" y="873"/>
                    </a:lnTo>
                    <a:lnTo>
                      <a:pt x="1370" y="873"/>
                    </a:lnTo>
                    <a:lnTo>
                      <a:pt x="97993" y="336"/>
                    </a:lnTo>
                    <a:lnTo>
                      <a:pt x="150116" y="336"/>
                    </a:lnTo>
                    <a:lnTo>
                      <a:pt x="176923" y="336"/>
                    </a:lnTo>
                    <a:lnTo>
                      <a:pt x="204086" y="336"/>
                    </a:lnTo>
                    <a:cubicBezTo>
                      <a:pt x="202716" y="-1034"/>
                      <a:pt x="206052" y="2243"/>
                      <a:pt x="205695" y="1945"/>
                    </a:cubicBezTo>
                    <a:cubicBezTo>
                      <a:pt x="205695" y="96661"/>
                      <a:pt x="206231" y="184705"/>
                      <a:pt x="206469" y="258095"/>
                    </a:cubicBezTo>
                    <a:lnTo>
                      <a:pt x="206469" y="259406"/>
                    </a:lnTo>
                    <a:lnTo>
                      <a:pt x="57545" y="259406"/>
                    </a:lnTo>
                    <a:lnTo>
                      <a:pt x="16680" y="259406"/>
                    </a:lnTo>
                    <a:lnTo>
                      <a:pt x="6017" y="259406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1" name="Forma Livre: Forma 730">
                <a:extLst>
                  <a:ext uri="{FF2B5EF4-FFF2-40B4-BE49-F238E27FC236}">
                    <a16:creationId xmlns:a16="http://schemas.microsoft.com/office/drawing/2014/main" id="{869B3E75-2144-3F6D-B342-F63B871AB726}"/>
                  </a:ext>
                </a:extLst>
              </p:cNvPr>
              <p:cNvSpPr/>
              <p:nvPr/>
            </p:nvSpPr>
            <p:spPr>
              <a:xfrm>
                <a:off x="1436928" y="3057985"/>
                <a:ext cx="28116" cy="6850"/>
              </a:xfrm>
              <a:custGeom>
                <a:avLst/>
                <a:gdLst>
                  <a:gd name="connsiteX0" fmla="*/ -1 w 28116"/>
                  <a:gd name="connsiteY0" fmla="*/ 0 h 6850"/>
                  <a:gd name="connsiteX1" fmla="*/ 28116 w 28116"/>
                  <a:gd name="connsiteY1" fmla="*/ 0 h 6850"/>
                  <a:gd name="connsiteX2" fmla="*/ 28116 w 28116"/>
                  <a:gd name="connsiteY2" fmla="*/ 6851 h 6850"/>
                  <a:gd name="connsiteX3" fmla="*/ -1 w 28116"/>
                  <a:gd name="connsiteY3" fmla="*/ 6851 h 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16" h="6850">
                    <a:moveTo>
                      <a:pt x="-1" y="0"/>
                    </a:moveTo>
                    <a:lnTo>
                      <a:pt x="28116" y="0"/>
                    </a:lnTo>
                    <a:lnTo>
                      <a:pt x="28116" y="6851"/>
                    </a:lnTo>
                    <a:lnTo>
                      <a:pt x="-1" y="6851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2" name="Forma Livre: Forma 731">
                <a:extLst>
                  <a:ext uri="{FF2B5EF4-FFF2-40B4-BE49-F238E27FC236}">
                    <a16:creationId xmlns:a16="http://schemas.microsoft.com/office/drawing/2014/main" id="{A0C87F31-D52F-6692-8E2F-61433D3B5824}"/>
                  </a:ext>
                </a:extLst>
              </p:cNvPr>
              <p:cNvSpPr/>
              <p:nvPr/>
            </p:nvSpPr>
            <p:spPr>
              <a:xfrm>
                <a:off x="1420248" y="2897325"/>
                <a:ext cx="61476" cy="88818"/>
              </a:xfrm>
              <a:custGeom>
                <a:avLst/>
                <a:gdLst>
                  <a:gd name="connsiteX0" fmla="*/ -1 w 61476"/>
                  <a:gd name="connsiteY0" fmla="*/ 0 h 88818"/>
                  <a:gd name="connsiteX1" fmla="*/ 61475 w 61476"/>
                  <a:gd name="connsiteY1" fmla="*/ 0 h 88818"/>
                  <a:gd name="connsiteX2" fmla="*/ 61475 w 61476"/>
                  <a:gd name="connsiteY2" fmla="*/ 88819 h 88818"/>
                  <a:gd name="connsiteX3" fmla="*/ -1 w 61476"/>
                  <a:gd name="connsiteY3" fmla="*/ 88819 h 8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76" h="88818">
                    <a:moveTo>
                      <a:pt x="-1" y="0"/>
                    </a:moveTo>
                    <a:lnTo>
                      <a:pt x="61475" y="0"/>
                    </a:lnTo>
                    <a:lnTo>
                      <a:pt x="61475" y="88819"/>
                    </a:lnTo>
                    <a:lnTo>
                      <a:pt x="-1" y="88819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3" name="Forma Livre: Forma 732">
                <a:extLst>
                  <a:ext uri="{FF2B5EF4-FFF2-40B4-BE49-F238E27FC236}">
                    <a16:creationId xmlns:a16="http://schemas.microsoft.com/office/drawing/2014/main" id="{8DB0E6B9-270C-CD66-E7AD-341E6C307419}"/>
                  </a:ext>
                </a:extLst>
              </p:cNvPr>
              <p:cNvSpPr/>
              <p:nvPr/>
            </p:nvSpPr>
            <p:spPr>
              <a:xfrm rot="-13800">
                <a:off x="1444802" y="2802449"/>
                <a:ext cx="28116" cy="5837"/>
              </a:xfrm>
              <a:custGeom>
                <a:avLst/>
                <a:gdLst>
                  <a:gd name="connsiteX0" fmla="*/ 0 w 28116"/>
                  <a:gd name="connsiteY0" fmla="*/ 0 h 5837"/>
                  <a:gd name="connsiteX1" fmla="*/ 28117 w 28116"/>
                  <a:gd name="connsiteY1" fmla="*/ 0 h 5837"/>
                  <a:gd name="connsiteX2" fmla="*/ 28117 w 28116"/>
                  <a:gd name="connsiteY2" fmla="*/ 5838 h 5837"/>
                  <a:gd name="connsiteX3" fmla="*/ 0 w 28116"/>
                  <a:gd name="connsiteY3" fmla="*/ 5838 h 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16" h="5837">
                    <a:moveTo>
                      <a:pt x="0" y="0"/>
                    </a:moveTo>
                    <a:lnTo>
                      <a:pt x="28117" y="0"/>
                    </a:lnTo>
                    <a:lnTo>
                      <a:pt x="28117" y="5838"/>
                    </a:lnTo>
                    <a:lnTo>
                      <a:pt x="0" y="5838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4" name="Forma Livre: Forma 733">
                <a:extLst>
                  <a:ext uri="{FF2B5EF4-FFF2-40B4-BE49-F238E27FC236}">
                    <a16:creationId xmlns:a16="http://schemas.microsoft.com/office/drawing/2014/main" id="{1C4DF8D8-764C-19DD-475F-945BB0213D9A}"/>
                  </a:ext>
                </a:extLst>
              </p:cNvPr>
              <p:cNvSpPr/>
              <p:nvPr/>
            </p:nvSpPr>
            <p:spPr>
              <a:xfrm rot="-325200">
                <a:off x="4636682" y="2366950"/>
                <a:ext cx="208792" cy="140704"/>
              </a:xfrm>
              <a:custGeom>
                <a:avLst/>
                <a:gdLst>
                  <a:gd name="connsiteX0" fmla="*/ 0 w 208792"/>
                  <a:gd name="connsiteY0" fmla="*/ 0 h 140704"/>
                  <a:gd name="connsiteX1" fmla="*/ 208793 w 208792"/>
                  <a:gd name="connsiteY1" fmla="*/ 0 h 140704"/>
                  <a:gd name="connsiteX2" fmla="*/ 208793 w 208792"/>
                  <a:gd name="connsiteY2" fmla="*/ 140704 h 140704"/>
                  <a:gd name="connsiteX3" fmla="*/ 0 w 208792"/>
                  <a:gd name="connsiteY3" fmla="*/ 140704 h 14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8792" h="140704">
                    <a:moveTo>
                      <a:pt x="0" y="0"/>
                    </a:moveTo>
                    <a:lnTo>
                      <a:pt x="208793" y="0"/>
                    </a:lnTo>
                    <a:lnTo>
                      <a:pt x="208793" y="140704"/>
                    </a:lnTo>
                    <a:lnTo>
                      <a:pt x="0" y="14070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5" name="Forma Livre: Forma 734">
                <a:extLst>
                  <a:ext uri="{FF2B5EF4-FFF2-40B4-BE49-F238E27FC236}">
                    <a16:creationId xmlns:a16="http://schemas.microsoft.com/office/drawing/2014/main" id="{7B50F37B-3A1A-92B3-E3EE-E93550B31519}"/>
                  </a:ext>
                </a:extLst>
              </p:cNvPr>
              <p:cNvSpPr/>
              <p:nvPr/>
            </p:nvSpPr>
            <p:spPr>
              <a:xfrm>
                <a:off x="4629041" y="2356371"/>
                <a:ext cx="222563" cy="162447"/>
              </a:xfrm>
              <a:custGeom>
                <a:avLst/>
                <a:gdLst>
                  <a:gd name="connsiteX0" fmla="*/ 222553 w 222563"/>
                  <a:gd name="connsiteY0" fmla="*/ 141240 h 162447"/>
                  <a:gd name="connsiteX1" fmla="*/ 222196 w 222563"/>
                  <a:gd name="connsiteY1" fmla="*/ 138619 h 162447"/>
                  <a:gd name="connsiteX2" fmla="*/ 221302 w 222563"/>
                  <a:gd name="connsiteY2" fmla="*/ 131113 h 162447"/>
                  <a:gd name="connsiteX3" fmla="*/ 218324 w 222563"/>
                  <a:gd name="connsiteY3" fmla="*/ 102877 h 162447"/>
                  <a:gd name="connsiteX4" fmla="*/ 208018 w 222563"/>
                  <a:gd name="connsiteY4" fmla="*/ 1251 h 162447"/>
                  <a:gd name="connsiteX5" fmla="*/ 209388 w 222563"/>
                  <a:gd name="connsiteY5" fmla="*/ 2383 h 162447"/>
                  <a:gd name="connsiteX6" fmla="*/ 1609 w 222563"/>
                  <a:gd name="connsiteY6" fmla="*/ 22398 h 162447"/>
                  <a:gd name="connsiteX7" fmla="*/ 2978 w 222563"/>
                  <a:gd name="connsiteY7" fmla="*/ 20730 h 162447"/>
                  <a:gd name="connsiteX8" fmla="*/ 2978 w 222563"/>
                  <a:gd name="connsiteY8" fmla="*/ 20730 h 162447"/>
                  <a:gd name="connsiteX9" fmla="*/ 2978 w 222563"/>
                  <a:gd name="connsiteY9" fmla="*/ 21743 h 162447"/>
                  <a:gd name="connsiteX10" fmla="*/ 2978 w 222563"/>
                  <a:gd name="connsiteY10" fmla="*/ 22934 h 162447"/>
                  <a:gd name="connsiteX11" fmla="*/ 2978 w 222563"/>
                  <a:gd name="connsiteY11" fmla="*/ 25258 h 162447"/>
                  <a:gd name="connsiteX12" fmla="*/ 3396 w 222563"/>
                  <a:gd name="connsiteY12" fmla="*/ 29904 h 162447"/>
                  <a:gd name="connsiteX13" fmla="*/ 4289 w 222563"/>
                  <a:gd name="connsiteY13" fmla="*/ 39197 h 162447"/>
                  <a:gd name="connsiteX14" fmla="*/ 6017 w 222563"/>
                  <a:gd name="connsiteY14" fmla="*/ 57545 h 162447"/>
                  <a:gd name="connsiteX15" fmla="*/ 9353 w 222563"/>
                  <a:gd name="connsiteY15" fmla="*/ 93286 h 162447"/>
                  <a:gd name="connsiteX16" fmla="*/ 15667 w 222563"/>
                  <a:gd name="connsiteY16" fmla="*/ 160660 h 162447"/>
                  <a:gd name="connsiteX17" fmla="*/ 14118 w 222563"/>
                  <a:gd name="connsiteY17" fmla="*/ 159349 h 162447"/>
                  <a:gd name="connsiteX18" fmla="*/ 163579 w 222563"/>
                  <a:gd name="connsiteY18" fmla="*/ 145887 h 162447"/>
                  <a:gd name="connsiteX19" fmla="*/ 206529 w 222563"/>
                  <a:gd name="connsiteY19" fmla="*/ 142193 h 162447"/>
                  <a:gd name="connsiteX20" fmla="*/ 218026 w 222563"/>
                  <a:gd name="connsiteY20" fmla="*/ 141300 h 162447"/>
                  <a:gd name="connsiteX21" fmla="*/ 221005 w 222563"/>
                  <a:gd name="connsiteY21" fmla="*/ 141300 h 162447"/>
                  <a:gd name="connsiteX22" fmla="*/ 222077 w 222563"/>
                  <a:gd name="connsiteY22" fmla="*/ 141300 h 162447"/>
                  <a:gd name="connsiteX23" fmla="*/ 218383 w 222563"/>
                  <a:gd name="connsiteY23" fmla="*/ 141836 h 162447"/>
                  <a:gd name="connsiteX24" fmla="*/ 207184 w 222563"/>
                  <a:gd name="connsiteY24" fmla="*/ 143027 h 162447"/>
                  <a:gd name="connsiteX25" fmla="*/ 164651 w 222563"/>
                  <a:gd name="connsiteY25" fmla="*/ 147436 h 162447"/>
                  <a:gd name="connsiteX26" fmla="*/ 14416 w 222563"/>
                  <a:gd name="connsiteY26" fmla="*/ 162447 h 162447"/>
                  <a:gd name="connsiteX27" fmla="*/ 12986 w 222563"/>
                  <a:gd name="connsiteY27" fmla="*/ 162447 h 162447"/>
                  <a:gd name="connsiteX28" fmla="*/ 12986 w 222563"/>
                  <a:gd name="connsiteY28" fmla="*/ 161017 h 162447"/>
                  <a:gd name="connsiteX29" fmla="*/ 6493 w 222563"/>
                  <a:gd name="connsiteY29" fmla="*/ 93703 h 162447"/>
                  <a:gd name="connsiteX30" fmla="*/ 3038 w 222563"/>
                  <a:gd name="connsiteY30" fmla="*/ 57961 h 162447"/>
                  <a:gd name="connsiteX31" fmla="*/ 1311 w 222563"/>
                  <a:gd name="connsiteY31" fmla="*/ 39614 h 162447"/>
                  <a:gd name="connsiteX32" fmla="*/ 417 w 222563"/>
                  <a:gd name="connsiteY32" fmla="*/ 30321 h 162447"/>
                  <a:gd name="connsiteX33" fmla="*/ 0 w 222563"/>
                  <a:gd name="connsiteY33" fmla="*/ 25675 h 162447"/>
                  <a:gd name="connsiteX34" fmla="*/ 0 w 222563"/>
                  <a:gd name="connsiteY34" fmla="*/ 23351 h 162447"/>
                  <a:gd name="connsiteX35" fmla="*/ 0 w 222563"/>
                  <a:gd name="connsiteY35" fmla="*/ 22160 h 162447"/>
                  <a:gd name="connsiteX36" fmla="*/ 0 w 222563"/>
                  <a:gd name="connsiteY36" fmla="*/ 21147 h 162447"/>
                  <a:gd name="connsiteX37" fmla="*/ 0 w 222563"/>
                  <a:gd name="connsiteY37" fmla="*/ 21147 h 162447"/>
                  <a:gd name="connsiteX38" fmla="*/ 1430 w 222563"/>
                  <a:gd name="connsiteY38" fmla="*/ 19420 h 162447"/>
                  <a:gd name="connsiteX39" fmla="*/ 209269 w 222563"/>
                  <a:gd name="connsiteY39" fmla="*/ 0 h 162447"/>
                  <a:gd name="connsiteX40" fmla="*/ 210520 w 222563"/>
                  <a:gd name="connsiteY40" fmla="*/ 0 h 162447"/>
                  <a:gd name="connsiteX41" fmla="*/ 210520 w 222563"/>
                  <a:gd name="connsiteY41" fmla="*/ 1191 h 162447"/>
                  <a:gd name="connsiteX42" fmla="*/ 219575 w 222563"/>
                  <a:gd name="connsiteY42" fmla="*/ 103711 h 162447"/>
                  <a:gd name="connsiteX43" fmla="*/ 221898 w 222563"/>
                  <a:gd name="connsiteY43" fmla="*/ 131769 h 162447"/>
                  <a:gd name="connsiteX44" fmla="*/ 222494 w 222563"/>
                  <a:gd name="connsiteY44" fmla="*/ 139036 h 162447"/>
                  <a:gd name="connsiteX45" fmla="*/ 222553 w 222563"/>
                  <a:gd name="connsiteY45" fmla="*/ 141240 h 162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2563" h="162447">
                    <a:moveTo>
                      <a:pt x="222553" y="141240"/>
                    </a:moveTo>
                    <a:cubicBezTo>
                      <a:pt x="222375" y="140376"/>
                      <a:pt x="222255" y="139501"/>
                      <a:pt x="222196" y="138619"/>
                    </a:cubicBezTo>
                    <a:cubicBezTo>
                      <a:pt x="222196" y="136713"/>
                      <a:pt x="221660" y="134271"/>
                      <a:pt x="221302" y="131113"/>
                    </a:cubicBezTo>
                    <a:cubicBezTo>
                      <a:pt x="220647" y="124442"/>
                      <a:pt x="219634" y="114910"/>
                      <a:pt x="218324" y="102877"/>
                    </a:cubicBezTo>
                    <a:cubicBezTo>
                      <a:pt x="215881" y="78394"/>
                      <a:pt x="212367" y="43307"/>
                      <a:pt x="208018" y="1251"/>
                    </a:cubicBezTo>
                    <a:lnTo>
                      <a:pt x="209388" y="2383"/>
                    </a:lnTo>
                    <a:lnTo>
                      <a:pt x="1609" y="22398"/>
                    </a:lnTo>
                    <a:lnTo>
                      <a:pt x="2978" y="20730"/>
                    </a:lnTo>
                    <a:lnTo>
                      <a:pt x="2978" y="20730"/>
                    </a:lnTo>
                    <a:lnTo>
                      <a:pt x="2978" y="21743"/>
                    </a:lnTo>
                    <a:lnTo>
                      <a:pt x="2978" y="22934"/>
                    </a:lnTo>
                    <a:lnTo>
                      <a:pt x="2978" y="25258"/>
                    </a:lnTo>
                    <a:lnTo>
                      <a:pt x="3396" y="29904"/>
                    </a:lnTo>
                    <a:lnTo>
                      <a:pt x="4289" y="39197"/>
                    </a:lnTo>
                    <a:cubicBezTo>
                      <a:pt x="4825" y="45154"/>
                      <a:pt x="5421" y="51468"/>
                      <a:pt x="6017" y="57545"/>
                    </a:cubicBezTo>
                    <a:cubicBezTo>
                      <a:pt x="7166" y="69697"/>
                      <a:pt x="8280" y="81611"/>
                      <a:pt x="9353" y="93286"/>
                    </a:cubicBezTo>
                    <a:cubicBezTo>
                      <a:pt x="11557" y="116757"/>
                      <a:pt x="13701" y="139274"/>
                      <a:pt x="15667" y="160660"/>
                    </a:cubicBezTo>
                    <a:lnTo>
                      <a:pt x="14118" y="159349"/>
                    </a:lnTo>
                    <a:lnTo>
                      <a:pt x="163579" y="145887"/>
                    </a:lnTo>
                    <a:lnTo>
                      <a:pt x="206529" y="142193"/>
                    </a:lnTo>
                    <a:lnTo>
                      <a:pt x="218026" y="141300"/>
                    </a:lnTo>
                    <a:lnTo>
                      <a:pt x="221005" y="141300"/>
                    </a:lnTo>
                    <a:cubicBezTo>
                      <a:pt x="221719" y="141300"/>
                      <a:pt x="222077" y="141300"/>
                      <a:pt x="222077" y="141300"/>
                    </a:cubicBezTo>
                    <a:cubicBezTo>
                      <a:pt x="220861" y="141568"/>
                      <a:pt x="219628" y="141747"/>
                      <a:pt x="218383" y="141836"/>
                    </a:cubicBezTo>
                    <a:lnTo>
                      <a:pt x="207184" y="143027"/>
                    </a:lnTo>
                    <a:lnTo>
                      <a:pt x="164651" y="147436"/>
                    </a:lnTo>
                    <a:lnTo>
                      <a:pt x="14416" y="162447"/>
                    </a:lnTo>
                    <a:lnTo>
                      <a:pt x="12986" y="162447"/>
                    </a:lnTo>
                    <a:lnTo>
                      <a:pt x="12986" y="161017"/>
                    </a:lnTo>
                    <a:cubicBezTo>
                      <a:pt x="10901" y="139691"/>
                      <a:pt x="8757" y="117114"/>
                      <a:pt x="6493" y="93703"/>
                    </a:cubicBezTo>
                    <a:cubicBezTo>
                      <a:pt x="5344" y="81789"/>
                      <a:pt x="4188" y="69875"/>
                      <a:pt x="3038" y="57961"/>
                    </a:cubicBezTo>
                    <a:cubicBezTo>
                      <a:pt x="2502" y="52004"/>
                      <a:pt x="1906" y="46048"/>
                      <a:pt x="1311" y="39614"/>
                    </a:cubicBezTo>
                    <a:lnTo>
                      <a:pt x="417" y="30321"/>
                    </a:lnTo>
                    <a:lnTo>
                      <a:pt x="0" y="25675"/>
                    </a:lnTo>
                    <a:lnTo>
                      <a:pt x="0" y="23351"/>
                    </a:lnTo>
                    <a:lnTo>
                      <a:pt x="0" y="22160"/>
                    </a:lnTo>
                    <a:lnTo>
                      <a:pt x="0" y="21147"/>
                    </a:lnTo>
                    <a:lnTo>
                      <a:pt x="0" y="21147"/>
                    </a:lnTo>
                    <a:lnTo>
                      <a:pt x="1430" y="19420"/>
                    </a:lnTo>
                    <a:lnTo>
                      <a:pt x="209269" y="0"/>
                    </a:lnTo>
                    <a:lnTo>
                      <a:pt x="210520" y="0"/>
                    </a:lnTo>
                    <a:lnTo>
                      <a:pt x="210520" y="1191"/>
                    </a:lnTo>
                    <a:cubicBezTo>
                      <a:pt x="214273" y="43903"/>
                      <a:pt x="217371" y="79049"/>
                      <a:pt x="219575" y="103711"/>
                    </a:cubicBezTo>
                    <a:cubicBezTo>
                      <a:pt x="220588" y="115625"/>
                      <a:pt x="221362" y="125097"/>
                      <a:pt x="221898" y="131769"/>
                    </a:cubicBezTo>
                    <a:cubicBezTo>
                      <a:pt x="221898" y="134807"/>
                      <a:pt x="222315" y="137189"/>
                      <a:pt x="222494" y="139036"/>
                    </a:cubicBezTo>
                    <a:cubicBezTo>
                      <a:pt x="222559" y="139769"/>
                      <a:pt x="222577" y="140508"/>
                      <a:pt x="222553" y="14124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6" name="Forma Livre: Forma 735">
                <a:extLst>
                  <a:ext uri="{FF2B5EF4-FFF2-40B4-BE49-F238E27FC236}">
                    <a16:creationId xmlns:a16="http://schemas.microsoft.com/office/drawing/2014/main" id="{BD4AD8C0-D038-E6C2-AF46-A3E676D87DF7}"/>
                  </a:ext>
                </a:extLst>
              </p:cNvPr>
              <p:cNvSpPr/>
              <p:nvPr/>
            </p:nvSpPr>
            <p:spPr>
              <a:xfrm>
                <a:off x="4630408" y="2357503"/>
                <a:ext cx="207901" cy="98707"/>
              </a:xfrm>
              <a:custGeom>
                <a:avLst/>
                <a:gdLst>
                  <a:gd name="connsiteX0" fmla="*/ 207902 w 207901"/>
                  <a:gd name="connsiteY0" fmla="*/ 0 h 98707"/>
                  <a:gd name="connsiteX1" fmla="*/ 201588 w 207901"/>
                  <a:gd name="connsiteY1" fmla="*/ 7923 h 98707"/>
                  <a:gd name="connsiteX2" fmla="*/ 183359 w 207901"/>
                  <a:gd name="connsiteY2" fmla="*/ 28891 h 98707"/>
                  <a:gd name="connsiteX3" fmla="*/ 122002 w 207901"/>
                  <a:gd name="connsiteY3" fmla="*/ 97754 h 98707"/>
                  <a:gd name="connsiteX4" fmla="*/ 121168 w 207901"/>
                  <a:gd name="connsiteY4" fmla="*/ 98707 h 98707"/>
                  <a:gd name="connsiteX5" fmla="*/ 120036 w 207901"/>
                  <a:gd name="connsiteY5" fmla="*/ 97993 h 98707"/>
                  <a:gd name="connsiteX6" fmla="*/ 114496 w 207901"/>
                  <a:gd name="connsiteY6" fmla="*/ 94478 h 98707"/>
                  <a:gd name="connsiteX7" fmla="*/ 33243 w 207901"/>
                  <a:gd name="connsiteY7" fmla="*/ 42176 h 98707"/>
                  <a:gd name="connsiteX8" fmla="*/ 8760 w 207901"/>
                  <a:gd name="connsiteY8" fmla="*/ 26032 h 98707"/>
                  <a:gd name="connsiteX9" fmla="*/ 2207 w 207901"/>
                  <a:gd name="connsiteY9" fmla="*/ 21505 h 98707"/>
                  <a:gd name="connsiteX10" fmla="*/ 3 w 207901"/>
                  <a:gd name="connsiteY10" fmla="*/ 19718 h 98707"/>
                  <a:gd name="connsiteX11" fmla="*/ 2505 w 207901"/>
                  <a:gd name="connsiteY11" fmla="*/ 20969 h 98707"/>
                  <a:gd name="connsiteX12" fmla="*/ 9415 w 207901"/>
                  <a:gd name="connsiteY12" fmla="*/ 25019 h 98707"/>
                  <a:gd name="connsiteX13" fmla="*/ 34375 w 207901"/>
                  <a:gd name="connsiteY13" fmla="*/ 40329 h 98707"/>
                  <a:gd name="connsiteX14" fmla="*/ 116105 w 207901"/>
                  <a:gd name="connsiteY14" fmla="*/ 91857 h 98707"/>
                  <a:gd name="connsiteX15" fmla="*/ 121645 w 207901"/>
                  <a:gd name="connsiteY15" fmla="*/ 95431 h 98707"/>
                  <a:gd name="connsiteX16" fmla="*/ 119679 w 207901"/>
                  <a:gd name="connsiteY16" fmla="*/ 95431 h 98707"/>
                  <a:gd name="connsiteX17" fmla="*/ 181513 w 207901"/>
                  <a:gd name="connsiteY17" fmla="*/ 27760 h 98707"/>
                  <a:gd name="connsiteX18" fmla="*/ 200456 w 207901"/>
                  <a:gd name="connsiteY18" fmla="*/ 7446 h 98707"/>
                  <a:gd name="connsiteX19" fmla="*/ 207902 w 207901"/>
                  <a:gd name="connsiteY19" fmla="*/ 0 h 98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07901" h="98707">
                    <a:moveTo>
                      <a:pt x="207902" y="0"/>
                    </a:moveTo>
                    <a:cubicBezTo>
                      <a:pt x="206043" y="2828"/>
                      <a:pt x="203929" y="5480"/>
                      <a:pt x="201588" y="7923"/>
                    </a:cubicBezTo>
                    <a:lnTo>
                      <a:pt x="183359" y="28891"/>
                    </a:lnTo>
                    <a:cubicBezTo>
                      <a:pt x="167871" y="46762"/>
                      <a:pt x="146247" y="70590"/>
                      <a:pt x="122002" y="97754"/>
                    </a:cubicBezTo>
                    <a:lnTo>
                      <a:pt x="121168" y="98707"/>
                    </a:lnTo>
                    <a:lnTo>
                      <a:pt x="120036" y="97993"/>
                    </a:lnTo>
                    <a:lnTo>
                      <a:pt x="114496" y="94478"/>
                    </a:lnTo>
                    <a:cubicBezTo>
                      <a:pt x="82686" y="74224"/>
                      <a:pt x="53974" y="55698"/>
                      <a:pt x="33243" y="42176"/>
                    </a:cubicBezTo>
                    <a:lnTo>
                      <a:pt x="8760" y="26032"/>
                    </a:lnTo>
                    <a:lnTo>
                      <a:pt x="2207" y="21505"/>
                    </a:lnTo>
                    <a:cubicBezTo>
                      <a:pt x="718" y="20432"/>
                      <a:pt x="-56" y="19837"/>
                      <a:pt x="3" y="19718"/>
                    </a:cubicBezTo>
                    <a:cubicBezTo>
                      <a:pt x="885" y="20026"/>
                      <a:pt x="1731" y="20447"/>
                      <a:pt x="2505" y="20969"/>
                    </a:cubicBezTo>
                    <a:lnTo>
                      <a:pt x="9415" y="25019"/>
                    </a:lnTo>
                    <a:lnTo>
                      <a:pt x="34375" y="40329"/>
                    </a:lnTo>
                    <a:cubicBezTo>
                      <a:pt x="55344" y="53375"/>
                      <a:pt x="84294" y="71603"/>
                      <a:pt x="116105" y="91857"/>
                    </a:cubicBezTo>
                    <a:lnTo>
                      <a:pt x="121645" y="95431"/>
                    </a:lnTo>
                    <a:lnTo>
                      <a:pt x="119679" y="95431"/>
                    </a:lnTo>
                    <a:cubicBezTo>
                      <a:pt x="143984" y="68744"/>
                      <a:pt x="165905" y="44677"/>
                      <a:pt x="181513" y="27760"/>
                    </a:cubicBezTo>
                    <a:lnTo>
                      <a:pt x="200456" y="7446"/>
                    </a:lnTo>
                    <a:cubicBezTo>
                      <a:pt x="202755" y="4788"/>
                      <a:pt x="205245" y="2299"/>
                      <a:pt x="207902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7" name="Forma Livre: Forma 736">
                <a:extLst>
                  <a:ext uri="{FF2B5EF4-FFF2-40B4-BE49-F238E27FC236}">
                    <a16:creationId xmlns:a16="http://schemas.microsoft.com/office/drawing/2014/main" id="{BC937735-5BE2-158C-9B79-F8F493B01568}"/>
                  </a:ext>
                </a:extLst>
              </p:cNvPr>
              <p:cNvSpPr/>
              <p:nvPr/>
            </p:nvSpPr>
            <p:spPr>
              <a:xfrm>
                <a:off x="3515074" y="2208175"/>
                <a:ext cx="172868" cy="123772"/>
              </a:xfrm>
              <a:custGeom>
                <a:avLst/>
                <a:gdLst>
                  <a:gd name="connsiteX0" fmla="*/ 160670 w 172868"/>
                  <a:gd name="connsiteY0" fmla="*/ 123773 h 123772"/>
                  <a:gd name="connsiteX1" fmla="*/ 165853 w 172868"/>
                  <a:gd name="connsiteY1" fmla="*/ 121807 h 123772"/>
                  <a:gd name="connsiteX2" fmla="*/ 169486 w 172868"/>
                  <a:gd name="connsiteY2" fmla="*/ 116326 h 123772"/>
                  <a:gd name="connsiteX3" fmla="*/ 169784 w 172868"/>
                  <a:gd name="connsiteY3" fmla="*/ 107033 h 123772"/>
                  <a:gd name="connsiteX4" fmla="*/ 170141 w 172868"/>
                  <a:gd name="connsiteY4" fmla="*/ 46630 h 123772"/>
                  <a:gd name="connsiteX5" fmla="*/ 170141 w 172868"/>
                  <a:gd name="connsiteY5" fmla="*/ 26614 h 123772"/>
                  <a:gd name="connsiteX6" fmla="*/ 170141 w 172868"/>
                  <a:gd name="connsiteY6" fmla="*/ 15951 h 123772"/>
                  <a:gd name="connsiteX7" fmla="*/ 170141 w 172868"/>
                  <a:gd name="connsiteY7" fmla="*/ 10768 h 123772"/>
                  <a:gd name="connsiteX8" fmla="*/ 167878 w 172868"/>
                  <a:gd name="connsiteY8" fmla="*/ 6539 h 123772"/>
                  <a:gd name="connsiteX9" fmla="*/ 163648 w 172868"/>
                  <a:gd name="connsiteY9" fmla="*/ 4275 h 123772"/>
                  <a:gd name="connsiteX10" fmla="*/ 158168 w 172868"/>
                  <a:gd name="connsiteY10" fmla="*/ 4275 h 123772"/>
                  <a:gd name="connsiteX11" fmla="*/ 121711 w 172868"/>
                  <a:gd name="connsiteY11" fmla="*/ 4275 h 123772"/>
                  <a:gd name="connsiteX12" fmla="*/ 12043 w 172868"/>
                  <a:gd name="connsiteY12" fmla="*/ 4275 h 123772"/>
                  <a:gd name="connsiteX13" fmla="*/ 4180 w 172868"/>
                  <a:gd name="connsiteY13" fmla="*/ 12019 h 123772"/>
                  <a:gd name="connsiteX14" fmla="*/ 4180 w 172868"/>
                  <a:gd name="connsiteY14" fmla="*/ 26257 h 123772"/>
                  <a:gd name="connsiteX15" fmla="*/ 3763 w 172868"/>
                  <a:gd name="connsiteY15" fmla="*/ 54195 h 123772"/>
                  <a:gd name="connsiteX16" fmla="*/ 2869 w 172868"/>
                  <a:gd name="connsiteY16" fmla="*/ 107093 h 123772"/>
                  <a:gd name="connsiteX17" fmla="*/ 2869 w 172868"/>
                  <a:gd name="connsiteY17" fmla="*/ 113407 h 123772"/>
                  <a:gd name="connsiteX18" fmla="*/ 4120 w 172868"/>
                  <a:gd name="connsiteY18" fmla="*/ 118530 h 123772"/>
                  <a:gd name="connsiteX19" fmla="*/ 7992 w 172868"/>
                  <a:gd name="connsiteY19" fmla="*/ 121866 h 123772"/>
                  <a:gd name="connsiteX20" fmla="*/ 13473 w 172868"/>
                  <a:gd name="connsiteY20" fmla="*/ 122402 h 123772"/>
                  <a:gd name="connsiteX21" fmla="*/ 36705 w 172868"/>
                  <a:gd name="connsiteY21" fmla="*/ 122402 h 123772"/>
                  <a:gd name="connsiteX22" fmla="*/ 78404 w 172868"/>
                  <a:gd name="connsiteY22" fmla="*/ 122402 h 123772"/>
                  <a:gd name="connsiteX23" fmla="*/ 138808 w 172868"/>
                  <a:gd name="connsiteY23" fmla="*/ 122879 h 123772"/>
                  <a:gd name="connsiteX24" fmla="*/ 155249 w 172868"/>
                  <a:gd name="connsiteY24" fmla="*/ 122879 h 123772"/>
                  <a:gd name="connsiteX25" fmla="*/ 159479 w 172868"/>
                  <a:gd name="connsiteY25" fmla="*/ 122879 h 123772"/>
                  <a:gd name="connsiteX26" fmla="*/ 160968 w 172868"/>
                  <a:gd name="connsiteY26" fmla="*/ 122879 h 123772"/>
                  <a:gd name="connsiteX27" fmla="*/ 159479 w 172868"/>
                  <a:gd name="connsiteY27" fmla="*/ 122879 h 123772"/>
                  <a:gd name="connsiteX28" fmla="*/ 155249 w 172868"/>
                  <a:gd name="connsiteY28" fmla="*/ 122879 h 123772"/>
                  <a:gd name="connsiteX29" fmla="*/ 138808 w 172868"/>
                  <a:gd name="connsiteY29" fmla="*/ 123177 h 123772"/>
                  <a:gd name="connsiteX30" fmla="*/ 78404 w 172868"/>
                  <a:gd name="connsiteY30" fmla="*/ 123653 h 123772"/>
                  <a:gd name="connsiteX31" fmla="*/ 36705 w 172868"/>
                  <a:gd name="connsiteY31" fmla="*/ 123653 h 123772"/>
                  <a:gd name="connsiteX32" fmla="*/ 13473 w 172868"/>
                  <a:gd name="connsiteY32" fmla="*/ 123653 h 123772"/>
                  <a:gd name="connsiteX33" fmla="*/ 7039 w 172868"/>
                  <a:gd name="connsiteY33" fmla="*/ 122939 h 123772"/>
                  <a:gd name="connsiteX34" fmla="*/ 1737 w 172868"/>
                  <a:gd name="connsiteY34" fmla="*/ 118530 h 123772"/>
                  <a:gd name="connsiteX35" fmla="*/ 10 w 172868"/>
                  <a:gd name="connsiteY35" fmla="*/ 111859 h 123772"/>
                  <a:gd name="connsiteX36" fmla="*/ 10 w 172868"/>
                  <a:gd name="connsiteY36" fmla="*/ 105902 h 123772"/>
                  <a:gd name="connsiteX37" fmla="*/ 725 w 172868"/>
                  <a:gd name="connsiteY37" fmla="*/ 53004 h 123772"/>
                  <a:gd name="connsiteX38" fmla="*/ 1082 w 172868"/>
                  <a:gd name="connsiteY38" fmla="*/ 25006 h 123772"/>
                  <a:gd name="connsiteX39" fmla="*/ 1082 w 172868"/>
                  <a:gd name="connsiteY39" fmla="*/ 10590 h 123772"/>
                  <a:gd name="connsiteX40" fmla="*/ 12222 w 172868"/>
                  <a:gd name="connsiteY40" fmla="*/ 105 h 123772"/>
                  <a:gd name="connsiteX41" fmla="*/ 121890 w 172868"/>
                  <a:gd name="connsiteY41" fmla="*/ 105 h 123772"/>
                  <a:gd name="connsiteX42" fmla="*/ 158347 w 172868"/>
                  <a:gd name="connsiteY42" fmla="*/ 105 h 123772"/>
                  <a:gd name="connsiteX43" fmla="*/ 164304 w 172868"/>
                  <a:gd name="connsiteY43" fmla="*/ 105 h 123772"/>
                  <a:gd name="connsiteX44" fmla="*/ 169844 w 172868"/>
                  <a:gd name="connsiteY44" fmla="*/ 3144 h 123772"/>
                  <a:gd name="connsiteX45" fmla="*/ 172703 w 172868"/>
                  <a:gd name="connsiteY45" fmla="*/ 8684 h 123772"/>
                  <a:gd name="connsiteX46" fmla="*/ 172703 w 172868"/>
                  <a:gd name="connsiteY46" fmla="*/ 14641 h 123772"/>
                  <a:gd name="connsiteX47" fmla="*/ 172703 w 172868"/>
                  <a:gd name="connsiteY47" fmla="*/ 25303 h 123772"/>
                  <a:gd name="connsiteX48" fmla="*/ 172286 w 172868"/>
                  <a:gd name="connsiteY48" fmla="*/ 45319 h 123772"/>
                  <a:gd name="connsiteX49" fmla="*/ 170976 w 172868"/>
                  <a:gd name="connsiteY49" fmla="*/ 105663 h 123772"/>
                  <a:gd name="connsiteX50" fmla="*/ 170320 w 172868"/>
                  <a:gd name="connsiteY50" fmla="*/ 115194 h 123772"/>
                  <a:gd name="connsiteX51" fmla="*/ 166150 w 172868"/>
                  <a:gd name="connsiteY51" fmla="*/ 121151 h 123772"/>
                  <a:gd name="connsiteX52" fmla="*/ 162040 w 172868"/>
                  <a:gd name="connsiteY52" fmla="*/ 122641 h 123772"/>
                  <a:gd name="connsiteX53" fmla="*/ 160670 w 172868"/>
                  <a:gd name="connsiteY53" fmla="*/ 123773 h 12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72868" h="123772">
                    <a:moveTo>
                      <a:pt x="160670" y="123773"/>
                    </a:moveTo>
                    <a:cubicBezTo>
                      <a:pt x="162516" y="123496"/>
                      <a:pt x="164286" y="122826"/>
                      <a:pt x="165853" y="121807"/>
                    </a:cubicBezTo>
                    <a:cubicBezTo>
                      <a:pt x="167634" y="120429"/>
                      <a:pt x="168909" y="118503"/>
                      <a:pt x="169486" y="116326"/>
                    </a:cubicBezTo>
                    <a:cubicBezTo>
                      <a:pt x="169844" y="113242"/>
                      <a:pt x="169939" y="110134"/>
                      <a:pt x="169784" y="107033"/>
                    </a:cubicBezTo>
                    <a:cubicBezTo>
                      <a:pt x="169784" y="92498"/>
                      <a:pt x="169784" y="71947"/>
                      <a:pt x="170141" y="46630"/>
                    </a:cubicBezTo>
                    <a:cubicBezTo>
                      <a:pt x="170141" y="40256"/>
                      <a:pt x="170141" y="33584"/>
                      <a:pt x="170141" y="26614"/>
                    </a:cubicBezTo>
                    <a:cubicBezTo>
                      <a:pt x="170141" y="23159"/>
                      <a:pt x="170141" y="19585"/>
                      <a:pt x="170141" y="15951"/>
                    </a:cubicBezTo>
                    <a:cubicBezTo>
                      <a:pt x="170296" y="14227"/>
                      <a:pt x="170296" y="12492"/>
                      <a:pt x="170141" y="10768"/>
                    </a:cubicBezTo>
                    <a:cubicBezTo>
                      <a:pt x="169778" y="9183"/>
                      <a:pt x="168992" y="7723"/>
                      <a:pt x="167878" y="6539"/>
                    </a:cubicBezTo>
                    <a:cubicBezTo>
                      <a:pt x="166728" y="5378"/>
                      <a:pt x="165251" y="4589"/>
                      <a:pt x="163648" y="4275"/>
                    </a:cubicBezTo>
                    <a:cubicBezTo>
                      <a:pt x="161826" y="4181"/>
                      <a:pt x="159991" y="4181"/>
                      <a:pt x="158168" y="4275"/>
                    </a:cubicBezTo>
                    <a:lnTo>
                      <a:pt x="121711" y="4275"/>
                    </a:lnTo>
                    <a:lnTo>
                      <a:pt x="12043" y="4275"/>
                    </a:lnTo>
                    <a:cubicBezTo>
                      <a:pt x="7831" y="4479"/>
                      <a:pt x="4448" y="7813"/>
                      <a:pt x="4180" y="12019"/>
                    </a:cubicBezTo>
                    <a:cubicBezTo>
                      <a:pt x="4180" y="16785"/>
                      <a:pt x="4180" y="21551"/>
                      <a:pt x="4180" y="26257"/>
                    </a:cubicBezTo>
                    <a:cubicBezTo>
                      <a:pt x="4180" y="35728"/>
                      <a:pt x="4180" y="45021"/>
                      <a:pt x="3763" y="54195"/>
                    </a:cubicBezTo>
                    <a:cubicBezTo>
                      <a:pt x="3465" y="72542"/>
                      <a:pt x="3167" y="89937"/>
                      <a:pt x="2869" y="107093"/>
                    </a:cubicBezTo>
                    <a:cubicBezTo>
                      <a:pt x="2869" y="109238"/>
                      <a:pt x="2869" y="111322"/>
                      <a:pt x="2869" y="113407"/>
                    </a:cubicBezTo>
                    <a:cubicBezTo>
                      <a:pt x="2720" y="115205"/>
                      <a:pt x="3161" y="117003"/>
                      <a:pt x="4120" y="118530"/>
                    </a:cubicBezTo>
                    <a:cubicBezTo>
                      <a:pt x="5002" y="120045"/>
                      <a:pt x="6366" y="121221"/>
                      <a:pt x="7992" y="121866"/>
                    </a:cubicBezTo>
                    <a:cubicBezTo>
                      <a:pt x="9773" y="122366"/>
                      <a:pt x="11626" y="122547"/>
                      <a:pt x="13473" y="122402"/>
                    </a:cubicBezTo>
                    <a:lnTo>
                      <a:pt x="36705" y="122402"/>
                    </a:lnTo>
                    <a:lnTo>
                      <a:pt x="78404" y="122402"/>
                    </a:lnTo>
                    <a:lnTo>
                      <a:pt x="138808" y="122879"/>
                    </a:lnTo>
                    <a:lnTo>
                      <a:pt x="155249" y="122879"/>
                    </a:lnTo>
                    <a:lnTo>
                      <a:pt x="159479" y="122879"/>
                    </a:lnTo>
                    <a:lnTo>
                      <a:pt x="160968" y="122879"/>
                    </a:lnTo>
                    <a:lnTo>
                      <a:pt x="159479" y="122879"/>
                    </a:lnTo>
                    <a:lnTo>
                      <a:pt x="155249" y="122879"/>
                    </a:lnTo>
                    <a:lnTo>
                      <a:pt x="138808" y="123177"/>
                    </a:lnTo>
                    <a:lnTo>
                      <a:pt x="78404" y="123653"/>
                    </a:lnTo>
                    <a:lnTo>
                      <a:pt x="36705" y="123653"/>
                    </a:lnTo>
                    <a:lnTo>
                      <a:pt x="13473" y="123653"/>
                    </a:lnTo>
                    <a:cubicBezTo>
                      <a:pt x="11304" y="123809"/>
                      <a:pt x="9124" y="123566"/>
                      <a:pt x="7039" y="122939"/>
                    </a:cubicBezTo>
                    <a:cubicBezTo>
                      <a:pt x="4835" y="122097"/>
                      <a:pt x="2970" y="120546"/>
                      <a:pt x="1737" y="118530"/>
                    </a:cubicBezTo>
                    <a:cubicBezTo>
                      <a:pt x="516" y="116525"/>
                      <a:pt x="-85" y="114204"/>
                      <a:pt x="10" y="111859"/>
                    </a:cubicBezTo>
                    <a:cubicBezTo>
                      <a:pt x="10" y="109774"/>
                      <a:pt x="10" y="107689"/>
                      <a:pt x="10" y="105902"/>
                    </a:cubicBezTo>
                    <a:cubicBezTo>
                      <a:pt x="10" y="88984"/>
                      <a:pt x="486" y="71291"/>
                      <a:pt x="725" y="53004"/>
                    </a:cubicBezTo>
                    <a:cubicBezTo>
                      <a:pt x="725" y="43830"/>
                      <a:pt x="725" y="34477"/>
                      <a:pt x="1082" y="25006"/>
                    </a:cubicBezTo>
                    <a:cubicBezTo>
                      <a:pt x="1082" y="20240"/>
                      <a:pt x="1082" y="15415"/>
                      <a:pt x="1082" y="10590"/>
                    </a:cubicBezTo>
                    <a:cubicBezTo>
                      <a:pt x="1541" y="4748"/>
                      <a:pt x="6360" y="210"/>
                      <a:pt x="12222" y="105"/>
                    </a:cubicBezTo>
                    <a:lnTo>
                      <a:pt x="121890" y="105"/>
                    </a:lnTo>
                    <a:lnTo>
                      <a:pt x="158347" y="105"/>
                    </a:lnTo>
                    <a:cubicBezTo>
                      <a:pt x="160330" y="-35"/>
                      <a:pt x="162320" y="-35"/>
                      <a:pt x="164304" y="105"/>
                    </a:cubicBezTo>
                    <a:cubicBezTo>
                      <a:pt x="166418" y="531"/>
                      <a:pt x="168348" y="1591"/>
                      <a:pt x="169844" y="3144"/>
                    </a:cubicBezTo>
                    <a:cubicBezTo>
                      <a:pt x="171321" y="4668"/>
                      <a:pt x="172316" y="6596"/>
                      <a:pt x="172703" y="8684"/>
                    </a:cubicBezTo>
                    <a:cubicBezTo>
                      <a:pt x="172923" y="10663"/>
                      <a:pt x="172923" y="12661"/>
                      <a:pt x="172703" y="14641"/>
                    </a:cubicBezTo>
                    <a:cubicBezTo>
                      <a:pt x="172703" y="18274"/>
                      <a:pt x="172703" y="21789"/>
                      <a:pt x="172703" y="25303"/>
                    </a:cubicBezTo>
                    <a:cubicBezTo>
                      <a:pt x="172703" y="32214"/>
                      <a:pt x="172405" y="38885"/>
                      <a:pt x="172286" y="45319"/>
                    </a:cubicBezTo>
                    <a:cubicBezTo>
                      <a:pt x="171750" y="70577"/>
                      <a:pt x="171273" y="91128"/>
                      <a:pt x="170976" y="105663"/>
                    </a:cubicBezTo>
                    <a:cubicBezTo>
                      <a:pt x="171017" y="108853"/>
                      <a:pt x="170803" y="112041"/>
                      <a:pt x="170320" y="115194"/>
                    </a:cubicBezTo>
                    <a:cubicBezTo>
                      <a:pt x="169695" y="117618"/>
                      <a:pt x="168212" y="119734"/>
                      <a:pt x="166150" y="121151"/>
                    </a:cubicBezTo>
                    <a:cubicBezTo>
                      <a:pt x="164917" y="121966"/>
                      <a:pt x="163511" y="122476"/>
                      <a:pt x="162040" y="122641"/>
                    </a:cubicBezTo>
                    <a:cubicBezTo>
                      <a:pt x="161665" y="123108"/>
                      <a:pt x="161200" y="123494"/>
                      <a:pt x="160670" y="12377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8" name="Forma Livre: Forma 737">
                <a:extLst>
                  <a:ext uri="{FF2B5EF4-FFF2-40B4-BE49-F238E27FC236}">
                    <a16:creationId xmlns:a16="http://schemas.microsoft.com/office/drawing/2014/main" id="{E7DA5F34-60FA-5E1E-1D1F-0AFDCB19C798}"/>
                  </a:ext>
                </a:extLst>
              </p:cNvPr>
              <p:cNvSpPr/>
              <p:nvPr/>
            </p:nvSpPr>
            <p:spPr>
              <a:xfrm>
                <a:off x="3586687" y="2248847"/>
                <a:ext cx="41520" cy="49026"/>
              </a:xfrm>
              <a:custGeom>
                <a:avLst/>
                <a:gdLst>
                  <a:gd name="connsiteX0" fmla="*/ 21207 w 41520"/>
                  <a:gd name="connsiteY0" fmla="*/ 12331 h 49026"/>
                  <a:gd name="connsiteX1" fmla="*/ 41520 w 41520"/>
                  <a:gd name="connsiteY1" fmla="*/ 24662 h 49026"/>
                  <a:gd name="connsiteX2" fmla="*/ 20730 w 41520"/>
                  <a:gd name="connsiteY2" fmla="*/ 36874 h 49026"/>
                  <a:gd name="connsiteX3" fmla="*/ 0 w 41520"/>
                  <a:gd name="connsiteY3" fmla="*/ 49026 h 49026"/>
                  <a:gd name="connsiteX4" fmla="*/ 417 w 41520"/>
                  <a:gd name="connsiteY4" fmla="*/ 24543 h 49026"/>
                  <a:gd name="connsiteX5" fmla="*/ 834 w 41520"/>
                  <a:gd name="connsiteY5" fmla="*/ 0 h 49026"/>
                  <a:gd name="connsiteX6" fmla="*/ 21207 w 41520"/>
                  <a:gd name="connsiteY6" fmla="*/ 12331 h 49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20" h="49026">
                    <a:moveTo>
                      <a:pt x="21207" y="12331"/>
                    </a:moveTo>
                    <a:lnTo>
                      <a:pt x="41520" y="24662"/>
                    </a:lnTo>
                    <a:lnTo>
                      <a:pt x="20730" y="36874"/>
                    </a:lnTo>
                    <a:lnTo>
                      <a:pt x="0" y="49026"/>
                    </a:lnTo>
                    <a:lnTo>
                      <a:pt x="417" y="24543"/>
                    </a:lnTo>
                    <a:lnTo>
                      <a:pt x="834" y="0"/>
                    </a:lnTo>
                    <a:lnTo>
                      <a:pt x="21207" y="12331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9" name="Forma Livre: Forma 738">
                <a:extLst>
                  <a:ext uri="{FF2B5EF4-FFF2-40B4-BE49-F238E27FC236}">
                    <a16:creationId xmlns:a16="http://schemas.microsoft.com/office/drawing/2014/main" id="{011CD2B2-30AA-538E-AEA3-15DF0D708D51}"/>
                  </a:ext>
                </a:extLst>
              </p:cNvPr>
              <p:cNvSpPr/>
              <p:nvPr/>
            </p:nvSpPr>
            <p:spPr>
              <a:xfrm>
                <a:off x="1619986" y="2202502"/>
                <a:ext cx="295109" cy="392148"/>
              </a:xfrm>
              <a:custGeom>
                <a:avLst/>
                <a:gdLst>
                  <a:gd name="connsiteX0" fmla="*/ 295109 w 295109"/>
                  <a:gd name="connsiteY0" fmla="*/ 0 h 392148"/>
                  <a:gd name="connsiteX1" fmla="*/ 0 w 295109"/>
                  <a:gd name="connsiteY1" fmla="*/ 0 h 392148"/>
                  <a:gd name="connsiteX2" fmla="*/ 0 w 295109"/>
                  <a:gd name="connsiteY2" fmla="*/ 384762 h 392148"/>
                  <a:gd name="connsiteX3" fmla="*/ 295109 w 295109"/>
                  <a:gd name="connsiteY3" fmla="*/ 392149 h 392148"/>
                  <a:gd name="connsiteX4" fmla="*/ 295109 w 295109"/>
                  <a:gd name="connsiteY4" fmla="*/ 0 h 392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109" h="392148">
                    <a:moveTo>
                      <a:pt x="295109" y="0"/>
                    </a:moveTo>
                    <a:lnTo>
                      <a:pt x="0" y="0"/>
                    </a:lnTo>
                    <a:lnTo>
                      <a:pt x="0" y="384762"/>
                    </a:lnTo>
                    <a:lnTo>
                      <a:pt x="295109" y="392149"/>
                    </a:lnTo>
                    <a:lnTo>
                      <a:pt x="295109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0" name="Forma Livre: Forma 739">
                <a:extLst>
                  <a:ext uri="{FF2B5EF4-FFF2-40B4-BE49-F238E27FC236}">
                    <a16:creationId xmlns:a16="http://schemas.microsoft.com/office/drawing/2014/main" id="{9E610B52-EF32-B08C-10C9-6C8075BCA738}"/>
                  </a:ext>
                </a:extLst>
              </p:cNvPr>
              <p:cNvSpPr/>
              <p:nvPr/>
            </p:nvSpPr>
            <p:spPr>
              <a:xfrm>
                <a:off x="1635713" y="2216203"/>
                <a:ext cx="258175" cy="357657"/>
              </a:xfrm>
              <a:custGeom>
                <a:avLst/>
                <a:gdLst>
                  <a:gd name="connsiteX0" fmla="*/ 258176 w 258175"/>
                  <a:gd name="connsiteY0" fmla="*/ 0 h 357657"/>
                  <a:gd name="connsiteX1" fmla="*/ 0 w 258175"/>
                  <a:gd name="connsiteY1" fmla="*/ 0 h 357657"/>
                  <a:gd name="connsiteX2" fmla="*/ 0 w 258175"/>
                  <a:gd name="connsiteY2" fmla="*/ 348960 h 357657"/>
                  <a:gd name="connsiteX3" fmla="*/ 258176 w 258175"/>
                  <a:gd name="connsiteY3" fmla="*/ 357658 h 357657"/>
                  <a:gd name="connsiteX4" fmla="*/ 258176 w 258175"/>
                  <a:gd name="connsiteY4" fmla="*/ 0 h 35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175" h="357657">
                    <a:moveTo>
                      <a:pt x="258176" y="0"/>
                    </a:moveTo>
                    <a:lnTo>
                      <a:pt x="0" y="0"/>
                    </a:lnTo>
                    <a:lnTo>
                      <a:pt x="0" y="348960"/>
                    </a:lnTo>
                    <a:lnTo>
                      <a:pt x="258176" y="357658"/>
                    </a:lnTo>
                    <a:lnTo>
                      <a:pt x="258176" y="0"/>
                    </a:ln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25B98889-B97F-9BDC-EDF1-EE1E52CB9F14}"/>
                  </a:ext>
                </a:extLst>
              </p:cNvPr>
              <p:cNvSpPr/>
              <p:nvPr/>
            </p:nvSpPr>
            <p:spPr>
              <a:xfrm>
                <a:off x="1679080" y="2273092"/>
                <a:ext cx="171382" cy="243879"/>
              </a:xfrm>
              <a:custGeom>
                <a:avLst/>
                <a:gdLst>
                  <a:gd name="connsiteX0" fmla="*/ 171383 w 171382"/>
                  <a:gd name="connsiteY0" fmla="*/ 6493 h 243879"/>
                  <a:gd name="connsiteX1" fmla="*/ 0 w 171382"/>
                  <a:gd name="connsiteY1" fmla="*/ 0 h 243879"/>
                  <a:gd name="connsiteX2" fmla="*/ 0 w 171382"/>
                  <a:gd name="connsiteY2" fmla="*/ 243879 h 243879"/>
                  <a:gd name="connsiteX3" fmla="*/ 171383 w 171382"/>
                  <a:gd name="connsiteY3" fmla="*/ 243879 h 243879"/>
                  <a:gd name="connsiteX4" fmla="*/ 171383 w 171382"/>
                  <a:gd name="connsiteY4" fmla="*/ 6493 h 24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82" h="243879">
                    <a:moveTo>
                      <a:pt x="171383" y="6493"/>
                    </a:moveTo>
                    <a:lnTo>
                      <a:pt x="0" y="0"/>
                    </a:lnTo>
                    <a:lnTo>
                      <a:pt x="0" y="243879"/>
                    </a:lnTo>
                    <a:lnTo>
                      <a:pt x="171383" y="243879"/>
                    </a:lnTo>
                    <a:lnTo>
                      <a:pt x="171383" y="6493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97899B4F-6862-4445-CE76-FB27A6AB8515}"/>
                  </a:ext>
                </a:extLst>
              </p:cNvPr>
              <p:cNvSpPr/>
              <p:nvPr/>
            </p:nvSpPr>
            <p:spPr>
              <a:xfrm>
                <a:off x="1679080" y="2273092"/>
                <a:ext cx="171382" cy="243879"/>
              </a:xfrm>
              <a:custGeom>
                <a:avLst/>
                <a:gdLst>
                  <a:gd name="connsiteX0" fmla="*/ 0 w 171382"/>
                  <a:gd name="connsiteY0" fmla="*/ 243879 h 243879"/>
                  <a:gd name="connsiteX1" fmla="*/ 171383 w 171382"/>
                  <a:gd name="connsiteY1" fmla="*/ 118604 h 243879"/>
                  <a:gd name="connsiteX2" fmla="*/ 0 w 171382"/>
                  <a:gd name="connsiteY2" fmla="*/ 0 h 243879"/>
                  <a:gd name="connsiteX3" fmla="*/ 0 w 171382"/>
                  <a:gd name="connsiteY3" fmla="*/ 243879 h 24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382" h="243879">
                    <a:moveTo>
                      <a:pt x="0" y="243879"/>
                    </a:moveTo>
                    <a:lnTo>
                      <a:pt x="171383" y="118604"/>
                    </a:lnTo>
                    <a:lnTo>
                      <a:pt x="0" y="0"/>
                    </a:lnTo>
                    <a:lnTo>
                      <a:pt x="0" y="243879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9BCA96E6-E311-4173-F6A6-F9B8968A947D}"/>
                  </a:ext>
                </a:extLst>
              </p:cNvPr>
              <p:cNvSpPr/>
              <p:nvPr/>
            </p:nvSpPr>
            <p:spPr>
              <a:xfrm>
                <a:off x="3985227" y="3511916"/>
                <a:ext cx="580236" cy="760603"/>
              </a:xfrm>
              <a:custGeom>
                <a:avLst/>
                <a:gdLst>
                  <a:gd name="connsiteX0" fmla="*/ 128654 w 580236"/>
                  <a:gd name="connsiteY0" fmla="*/ 744973 h 760603"/>
                  <a:gd name="connsiteX1" fmla="*/ 459 w 580236"/>
                  <a:gd name="connsiteY1" fmla="*/ 403638 h 760603"/>
                  <a:gd name="connsiteX2" fmla="*/ 8858 w 580236"/>
                  <a:gd name="connsiteY2" fmla="*/ 342042 h 760603"/>
                  <a:gd name="connsiteX3" fmla="*/ 60982 w 580236"/>
                  <a:gd name="connsiteY3" fmla="*/ 319823 h 760603"/>
                  <a:gd name="connsiteX4" fmla="*/ 92137 w 580236"/>
                  <a:gd name="connsiteY4" fmla="*/ 360330 h 760603"/>
                  <a:gd name="connsiteX5" fmla="*/ 141402 w 580236"/>
                  <a:gd name="connsiteY5" fmla="*/ 407391 h 760603"/>
                  <a:gd name="connsiteX6" fmla="*/ 184530 w 580236"/>
                  <a:gd name="connsiteY6" fmla="*/ 411322 h 760603"/>
                  <a:gd name="connsiteX7" fmla="*/ 204665 w 580236"/>
                  <a:gd name="connsiteY7" fmla="*/ 355386 h 760603"/>
                  <a:gd name="connsiteX8" fmla="*/ 203950 w 580236"/>
                  <a:gd name="connsiteY8" fmla="*/ 238510 h 760603"/>
                  <a:gd name="connsiteX9" fmla="*/ 210264 w 580236"/>
                  <a:gd name="connsiteY9" fmla="*/ 176438 h 760603"/>
                  <a:gd name="connsiteX10" fmla="*/ 251010 w 580236"/>
                  <a:gd name="connsiteY10" fmla="*/ 132654 h 760603"/>
                  <a:gd name="connsiteX11" fmla="*/ 299679 w 580236"/>
                  <a:gd name="connsiteY11" fmla="*/ 158984 h 760603"/>
                  <a:gd name="connsiteX12" fmla="*/ 300274 w 580236"/>
                  <a:gd name="connsiteY12" fmla="*/ 185016 h 760603"/>
                  <a:gd name="connsiteX13" fmla="*/ 313082 w 580236"/>
                  <a:gd name="connsiteY13" fmla="*/ 205687 h 760603"/>
                  <a:gd name="connsiteX14" fmla="*/ 336076 w 580236"/>
                  <a:gd name="connsiteY14" fmla="*/ 196096 h 760603"/>
                  <a:gd name="connsiteX15" fmla="*/ 385936 w 580236"/>
                  <a:gd name="connsiteY15" fmla="*/ 120800 h 760603"/>
                  <a:gd name="connsiteX16" fmla="*/ 432460 w 580236"/>
                  <a:gd name="connsiteY16" fmla="*/ 43061 h 760603"/>
                  <a:gd name="connsiteX17" fmla="*/ 509067 w 580236"/>
                  <a:gd name="connsiteY17" fmla="*/ 111 h 760603"/>
                  <a:gd name="connsiteX18" fmla="*/ 578406 w 580236"/>
                  <a:gd name="connsiteY18" fmla="*/ 46278 h 760603"/>
                  <a:gd name="connsiteX19" fmla="*/ 550111 w 580236"/>
                  <a:gd name="connsiteY19" fmla="*/ 129676 h 760603"/>
                  <a:gd name="connsiteX20" fmla="*/ 453012 w 580236"/>
                  <a:gd name="connsiteY20" fmla="*/ 222247 h 760603"/>
                  <a:gd name="connsiteX21" fmla="*/ 436749 w 580236"/>
                  <a:gd name="connsiteY21" fmla="*/ 239701 h 760603"/>
                  <a:gd name="connsiteX22" fmla="*/ 459147 w 580236"/>
                  <a:gd name="connsiteY22" fmla="*/ 272048 h 760603"/>
                  <a:gd name="connsiteX23" fmla="*/ 507935 w 580236"/>
                  <a:gd name="connsiteY23" fmla="*/ 277528 h 760603"/>
                  <a:gd name="connsiteX24" fmla="*/ 548025 w 580236"/>
                  <a:gd name="connsiteY24" fmla="*/ 302071 h 760603"/>
                  <a:gd name="connsiteX25" fmla="*/ 521160 w 580236"/>
                  <a:gd name="connsiteY25" fmla="*/ 360450 h 760603"/>
                  <a:gd name="connsiteX26" fmla="*/ 402913 w 580236"/>
                  <a:gd name="connsiteY26" fmla="*/ 428717 h 760603"/>
                  <a:gd name="connsiteX27" fmla="*/ 358951 w 580236"/>
                  <a:gd name="connsiteY27" fmla="*/ 450102 h 760603"/>
                  <a:gd name="connsiteX28" fmla="*/ 373307 w 580236"/>
                  <a:gd name="connsiteY28" fmla="*/ 513842 h 760603"/>
                  <a:gd name="connsiteX29" fmla="*/ 389391 w 580236"/>
                  <a:gd name="connsiteY29" fmla="*/ 510864 h 760603"/>
                  <a:gd name="connsiteX30" fmla="*/ 435260 w 580236"/>
                  <a:gd name="connsiteY30" fmla="*/ 493350 h 760603"/>
                  <a:gd name="connsiteX31" fmla="*/ 519432 w 580236"/>
                  <a:gd name="connsiteY31" fmla="*/ 509315 h 760603"/>
                  <a:gd name="connsiteX32" fmla="*/ 526461 w 580236"/>
                  <a:gd name="connsiteY32" fmla="*/ 567813 h 760603"/>
                  <a:gd name="connsiteX33" fmla="*/ 494830 w 580236"/>
                  <a:gd name="connsiteY33" fmla="*/ 619460 h 760603"/>
                  <a:gd name="connsiteX34" fmla="*/ 323209 w 580236"/>
                  <a:gd name="connsiteY34" fmla="*/ 740029 h 760603"/>
                  <a:gd name="connsiteX35" fmla="*/ 128654 w 580236"/>
                  <a:gd name="connsiteY35" fmla="*/ 745152 h 760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80236" h="760603">
                    <a:moveTo>
                      <a:pt x="128654" y="744973"/>
                    </a:moveTo>
                    <a:cubicBezTo>
                      <a:pt x="20653" y="669558"/>
                      <a:pt x="-3830" y="529509"/>
                      <a:pt x="459" y="403638"/>
                    </a:cubicBezTo>
                    <a:cubicBezTo>
                      <a:pt x="1174" y="382610"/>
                      <a:pt x="-1149" y="360450"/>
                      <a:pt x="8858" y="342042"/>
                    </a:cubicBezTo>
                    <a:cubicBezTo>
                      <a:pt x="18866" y="323635"/>
                      <a:pt x="42158" y="311007"/>
                      <a:pt x="60982" y="319823"/>
                    </a:cubicBezTo>
                    <a:cubicBezTo>
                      <a:pt x="76589" y="327210"/>
                      <a:pt x="83380" y="345319"/>
                      <a:pt x="92137" y="360330"/>
                    </a:cubicBezTo>
                    <a:cubicBezTo>
                      <a:pt x="103771" y="380364"/>
                      <a:pt x="120856" y="396686"/>
                      <a:pt x="141402" y="407391"/>
                    </a:cubicBezTo>
                    <a:cubicBezTo>
                      <a:pt x="154805" y="414360"/>
                      <a:pt x="171187" y="418590"/>
                      <a:pt x="184530" y="411322"/>
                    </a:cubicBezTo>
                    <a:cubicBezTo>
                      <a:pt x="202401" y="401315"/>
                      <a:pt x="204784" y="376295"/>
                      <a:pt x="204665" y="355386"/>
                    </a:cubicBezTo>
                    <a:lnTo>
                      <a:pt x="203950" y="238510"/>
                    </a:lnTo>
                    <a:cubicBezTo>
                      <a:pt x="203950" y="217661"/>
                      <a:pt x="203950" y="196275"/>
                      <a:pt x="210264" y="176438"/>
                    </a:cubicBezTo>
                    <a:cubicBezTo>
                      <a:pt x="216579" y="156602"/>
                      <a:pt x="231114" y="138194"/>
                      <a:pt x="251010" y="132654"/>
                    </a:cubicBezTo>
                    <a:cubicBezTo>
                      <a:pt x="270907" y="127114"/>
                      <a:pt x="295449" y="138611"/>
                      <a:pt x="299679" y="158984"/>
                    </a:cubicBezTo>
                    <a:cubicBezTo>
                      <a:pt x="300447" y="167640"/>
                      <a:pt x="300644" y="176337"/>
                      <a:pt x="300274" y="185016"/>
                    </a:cubicBezTo>
                    <a:cubicBezTo>
                      <a:pt x="300810" y="193654"/>
                      <a:pt x="304861" y="203304"/>
                      <a:pt x="313082" y="205687"/>
                    </a:cubicBezTo>
                    <a:cubicBezTo>
                      <a:pt x="321302" y="208070"/>
                      <a:pt x="329821" y="202232"/>
                      <a:pt x="336076" y="196096"/>
                    </a:cubicBezTo>
                    <a:cubicBezTo>
                      <a:pt x="357640" y="175009"/>
                      <a:pt x="372294" y="147845"/>
                      <a:pt x="385936" y="120800"/>
                    </a:cubicBezTo>
                    <a:cubicBezTo>
                      <a:pt x="399577" y="93755"/>
                      <a:pt x="412921" y="66055"/>
                      <a:pt x="432460" y="43061"/>
                    </a:cubicBezTo>
                    <a:cubicBezTo>
                      <a:pt x="451999" y="20067"/>
                      <a:pt x="479103" y="1839"/>
                      <a:pt x="509067" y="111"/>
                    </a:cubicBezTo>
                    <a:cubicBezTo>
                      <a:pt x="539031" y="-1616"/>
                      <a:pt x="570841" y="16910"/>
                      <a:pt x="578406" y="46278"/>
                    </a:cubicBezTo>
                    <a:cubicBezTo>
                      <a:pt x="585972" y="75646"/>
                      <a:pt x="568816" y="105848"/>
                      <a:pt x="550111" y="129676"/>
                    </a:cubicBezTo>
                    <a:cubicBezTo>
                      <a:pt x="522363" y="165043"/>
                      <a:pt x="489659" y="196215"/>
                      <a:pt x="453012" y="222247"/>
                    </a:cubicBezTo>
                    <a:cubicBezTo>
                      <a:pt x="445857" y="226167"/>
                      <a:pt x="440156" y="232291"/>
                      <a:pt x="436749" y="239701"/>
                    </a:cubicBezTo>
                    <a:cubicBezTo>
                      <a:pt x="432222" y="253641"/>
                      <a:pt x="445387" y="267461"/>
                      <a:pt x="459147" y="272048"/>
                    </a:cubicBezTo>
                    <a:cubicBezTo>
                      <a:pt x="474755" y="277231"/>
                      <a:pt x="491673" y="275622"/>
                      <a:pt x="507935" y="277528"/>
                    </a:cubicBezTo>
                    <a:cubicBezTo>
                      <a:pt x="524198" y="279435"/>
                      <a:pt x="541890" y="286643"/>
                      <a:pt x="548025" y="302071"/>
                    </a:cubicBezTo>
                    <a:cubicBezTo>
                      <a:pt x="556604" y="323397"/>
                      <a:pt x="538733" y="345795"/>
                      <a:pt x="521160" y="360450"/>
                    </a:cubicBezTo>
                    <a:cubicBezTo>
                      <a:pt x="485966" y="389835"/>
                      <a:pt x="445964" y="412931"/>
                      <a:pt x="402913" y="428717"/>
                    </a:cubicBezTo>
                    <a:cubicBezTo>
                      <a:pt x="387544" y="434376"/>
                      <a:pt x="371341" y="439320"/>
                      <a:pt x="358951" y="450102"/>
                    </a:cubicBezTo>
                    <a:cubicBezTo>
                      <a:pt x="346560" y="460884"/>
                      <a:pt x="365801" y="499128"/>
                      <a:pt x="373307" y="513842"/>
                    </a:cubicBezTo>
                    <a:cubicBezTo>
                      <a:pt x="380813" y="528556"/>
                      <a:pt x="373307" y="513842"/>
                      <a:pt x="389391" y="510864"/>
                    </a:cubicBezTo>
                    <a:cubicBezTo>
                      <a:pt x="405475" y="507885"/>
                      <a:pt x="419891" y="498950"/>
                      <a:pt x="435260" y="493350"/>
                    </a:cubicBezTo>
                    <a:cubicBezTo>
                      <a:pt x="463972" y="482508"/>
                      <a:pt x="500787" y="484474"/>
                      <a:pt x="519432" y="509315"/>
                    </a:cubicBezTo>
                    <a:cubicBezTo>
                      <a:pt x="531346" y="525637"/>
                      <a:pt x="532597" y="548333"/>
                      <a:pt x="526461" y="567813"/>
                    </a:cubicBezTo>
                    <a:cubicBezTo>
                      <a:pt x="519474" y="586970"/>
                      <a:pt x="508721" y="604531"/>
                      <a:pt x="494830" y="619460"/>
                    </a:cubicBezTo>
                    <a:cubicBezTo>
                      <a:pt x="449294" y="674121"/>
                      <a:pt x="390070" y="715725"/>
                      <a:pt x="323209" y="740029"/>
                    </a:cubicBezTo>
                    <a:cubicBezTo>
                      <a:pt x="256610" y="763142"/>
                      <a:pt x="194895" y="769397"/>
                      <a:pt x="128654" y="745152"/>
                    </a:cubicBezTo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E6CCC56C-41C8-B769-335E-765FF076AE92}"/>
                  </a:ext>
                </a:extLst>
              </p:cNvPr>
              <p:cNvSpPr/>
              <p:nvPr/>
            </p:nvSpPr>
            <p:spPr>
              <a:xfrm>
                <a:off x="4112272" y="3529660"/>
                <a:ext cx="421099" cy="820813"/>
              </a:xfrm>
              <a:custGeom>
                <a:avLst/>
                <a:gdLst>
                  <a:gd name="connsiteX0" fmla="*/ 0 w 421099"/>
                  <a:gd name="connsiteY0" fmla="*/ 820575 h 820813"/>
                  <a:gd name="connsiteX1" fmla="*/ 34134 w 421099"/>
                  <a:gd name="connsiteY1" fmla="*/ 648299 h 820813"/>
                  <a:gd name="connsiteX2" fmla="*/ 108477 w 421099"/>
                  <a:gd name="connsiteY2" fmla="*/ 446715 h 820813"/>
                  <a:gd name="connsiteX3" fmla="*/ 130637 w 421099"/>
                  <a:gd name="connsiteY3" fmla="*/ 394889 h 820813"/>
                  <a:gd name="connsiteX4" fmla="*/ 153333 w 421099"/>
                  <a:gd name="connsiteY4" fmla="*/ 344969 h 820813"/>
                  <a:gd name="connsiteX5" fmla="*/ 205218 w 421099"/>
                  <a:gd name="connsiteY5" fmla="*/ 255495 h 820813"/>
                  <a:gd name="connsiteX6" fmla="*/ 258117 w 421099"/>
                  <a:gd name="connsiteY6" fmla="*/ 178412 h 820813"/>
                  <a:gd name="connsiteX7" fmla="*/ 307202 w 421099"/>
                  <a:gd name="connsiteY7" fmla="*/ 113362 h 820813"/>
                  <a:gd name="connsiteX8" fmla="*/ 388158 w 421099"/>
                  <a:gd name="connsiteY8" fmla="*/ 27819 h 820813"/>
                  <a:gd name="connsiteX9" fmla="*/ 412343 w 421099"/>
                  <a:gd name="connsiteY9" fmla="*/ 6910 h 820813"/>
                  <a:gd name="connsiteX10" fmla="*/ 418776 w 421099"/>
                  <a:gd name="connsiteY10" fmla="*/ 1668 h 820813"/>
                  <a:gd name="connsiteX11" fmla="*/ 421100 w 421099"/>
                  <a:gd name="connsiteY11" fmla="*/ 0 h 820813"/>
                  <a:gd name="connsiteX12" fmla="*/ 419015 w 421099"/>
                  <a:gd name="connsiteY12" fmla="*/ 1966 h 820813"/>
                  <a:gd name="connsiteX13" fmla="*/ 413058 w 421099"/>
                  <a:gd name="connsiteY13" fmla="*/ 7506 h 820813"/>
                  <a:gd name="connsiteX14" fmla="*/ 389230 w 421099"/>
                  <a:gd name="connsiteY14" fmla="*/ 28951 h 820813"/>
                  <a:gd name="connsiteX15" fmla="*/ 309406 w 421099"/>
                  <a:gd name="connsiteY15" fmla="*/ 115089 h 820813"/>
                  <a:gd name="connsiteX16" fmla="*/ 260738 w 421099"/>
                  <a:gd name="connsiteY16" fmla="*/ 180259 h 820813"/>
                  <a:gd name="connsiteX17" fmla="*/ 208197 w 421099"/>
                  <a:gd name="connsiteY17" fmla="*/ 257699 h 820813"/>
                  <a:gd name="connsiteX18" fmla="*/ 156669 w 421099"/>
                  <a:gd name="connsiteY18" fmla="*/ 347054 h 820813"/>
                  <a:gd name="connsiteX19" fmla="*/ 134092 w 421099"/>
                  <a:gd name="connsiteY19" fmla="*/ 396795 h 820813"/>
                  <a:gd name="connsiteX20" fmla="*/ 111932 w 421099"/>
                  <a:gd name="connsiteY20" fmla="*/ 448621 h 820813"/>
                  <a:gd name="connsiteX21" fmla="*/ 37470 w 421099"/>
                  <a:gd name="connsiteY21" fmla="*/ 649729 h 820813"/>
                  <a:gd name="connsiteX22" fmla="*/ 2681 w 421099"/>
                  <a:gd name="connsiteY22" fmla="*/ 820814 h 820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1099" h="820813">
                    <a:moveTo>
                      <a:pt x="0" y="820575"/>
                    </a:moveTo>
                    <a:cubicBezTo>
                      <a:pt x="5832" y="762191"/>
                      <a:pt x="17263" y="704498"/>
                      <a:pt x="34134" y="648299"/>
                    </a:cubicBezTo>
                    <a:cubicBezTo>
                      <a:pt x="55031" y="579734"/>
                      <a:pt x="79854" y="512432"/>
                      <a:pt x="108477" y="446715"/>
                    </a:cubicBezTo>
                    <a:cubicBezTo>
                      <a:pt x="115923" y="429201"/>
                      <a:pt x="123369" y="411926"/>
                      <a:pt x="130637" y="394889"/>
                    </a:cubicBezTo>
                    <a:cubicBezTo>
                      <a:pt x="137904" y="377852"/>
                      <a:pt x="145231" y="360994"/>
                      <a:pt x="153333" y="344969"/>
                    </a:cubicBezTo>
                    <a:cubicBezTo>
                      <a:pt x="168982" y="314219"/>
                      <a:pt x="186299" y="284351"/>
                      <a:pt x="205218" y="255495"/>
                    </a:cubicBezTo>
                    <a:cubicBezTo>
                      <a:pt x="223089" y="227855"/>
                      <a:pt x="240960" y="202240"/>
                      <a:pt x="258117" y="178412"/>
                    </a:cubicBezTo>
                    <a:cubicBezTo>
                      <a:pt x="275273" y="154584"/>
                      <a:pt x="291476" y="132662"/>
                      <a:pt x="307202" y="113362"/>
                    </a:cubicBezTo>
                    <a:cubicBezTo>
                      <a:pt x="331888" y="82755"/>
                      <a:pt x="358956" y="54155"/>
                      <a:pt x="388158" y="27819"/>
                    </a:cubicBezTo>
                    <a:cubicBezTo>
                      <a:pt x="398463" y="18526"/>
                      <a:pt x="406684" y="11557"/>
                      <a:pt x="412343" y="6910"/>
                    </a:cubicBezTo>
                    <a:lnTo>
                      <a:pt x="418776" y="1668"/>
                    </a:lnTo>
                    <a:cubicBezTo>
                      <a:pt x="419497" y="1043"/>
                      <a:pt x="420278" y="483"/>
                      <a:pt x="421100" y="0"/>
                    </a:cubicBezTo>
                    <a:cubicBezTo>
                      <a:pt x="420457" y="709"/>
                      <a:pt x="419760" y="1364"/>
                      <a:pt x="419015" y="1966"/>
                    </a:cubicBezTo>
                    <a:lnTo>
                      <a:pt x="413058" y="7506"/>
                    </a:lnTo>
                    <a:cubicBezTo>
                      <a:pt x="407577" y="12331"/>
                      <a:pt x="399535" y="19420"/>
                      <a:pt x="389230" y="28951"/>
                    </a:cubicBezTo>
                    <a:cubicBezTo>
                      <a:pt x="360511" y="55632"/>
                      <a:pt x="333830" y="84428"/>
                      <a:pt x="309406" y="115089"/>
                    </a:cubicBezTo>
                    <a:cubicBezTo>
                      <a:pt x="293858" y="134509"/>
                      <a:pt x="277655" y="156431"/>
                      <a:pt x="260738" y="180259"/>
                    </a:cubicBezTo>
                    <a:cubicBezTo>
                      <a:pt x="243820" y="204087"/>
                      <a:pt x="226008" y="229821"/>
                      <a:pt x="208197" y="257699"/>
                    </a:cubicBezTo>
                    <a:cubicBezTo>
                      <a:pt x="189421" y="286531"/>
                      <a:pt x="172223" y="316364"/>
                      <a:pt x="156669" y="347054"/>
                    </a:cubicBezTo>
                    <a:cubicBezTo>
                      <a:pt x="148627" y="363019"/>
                      <a:pt x="141419" y="379699"/>
                      <a:pt x="134092" y="396795"/>
                    </a:cubicBezTo>
                    <a:cubicBezTo>
                      <a:pt x="126765" y="413892"/>
                      <a:pt x="119378" y="431108"/>
                      <a:pt x="111932" y="448621"/>
                    </a:cubicBezTo>
                    <a:cubicBezTo>
                      <a:pt x="83350" y="514201"/>
                      <a:pt x="58492" y="581349"/>
                      <a:pt x="37470" y="649729"/>
                    </a:cubicBezTo>
                    <a:cubicBezTo>
                      <a:pt x="20528" y="705540"/>
                      <a:pt x="8882" y="762823"/>
                      <a:pt x="2681" y="820814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F92AC7F6-993E-B5F2-A62D-5D2DF4369310}"/>
                  </a:ext>
                </a:extLst>
              </p:cNvPr>
              <p:cNvSpPr/>
              <p:nvPr/>
            </p:nvSpPr>
            <p:spPr>
              <a:xfrm>
                <a:off x="4236237" y="3644630"/>
                <a:ext cx="30541" cy="229880"/>
              </a:xfrm>
              <a:custGeom>
                <a:avLst/>
                <a:gdLst>
                  <a:gd name="connsiteX0" fmla="*/ 30500 w 30541"/>
                  <a:gd name="connsiteY0" fmla="*/ 229880 h 229880"/>
                  <a:gd name="connsiteX1" fmla="*/ 28475 w 30541"/>
                  <a:gd name="connsiteY1" fmla="*/ 221004 h 229880"/>
                  <a:gd name="connsiteX2" fmla="*/ 24602 w 30541"/>
                  <a:gd name="connsiteY2" fmla="*/ 196402 h 229880"/>
                  <a:gd name="connsiteX3" fmla="*/ 15250 w 30541"/>
                  <a:gd name="connsiteY3" fmla="*/ 114851 h 229880"/>
                  <a:gd name="connsiteX4" fmla="*/ 5183 w 30541"/>
                  <a:gd name="connsiteY4" fmla="*/ 33538 h 229880"/>
                  <a:gd name="connsiteX5" fmla="*/ 1132 w 30541"/>
                  <a:gd name="connsiteY5" fmla="*/ 9055 h 229880"/>
                  <a:gd name="connsiteX6" fmla="*/ 0 w 30541"/>
                  <a:gd name="connsiteY6" fmla="*/ 0 h 229880"/>
                  <a:gd name="connsiteX7" fmla="*/ 2621 w 30541"/>
                  <a:gd name="connsiteY7" fmla="*/ 8757 h 229880"/>
                  <a:gd name="connsiteX8" fmla="*/ 7804 w 30541"/>
                  <a:gd name="connsiteY8" fmla="*/ 33061 h 229880"/>
                  <a:gd name="connsiteX9" fmla="*/ 19062 w 30541"/>
                  <a:gd name="connsiteY9" fmla="*/ 114434 h 229880"/>
                  <a:gd name="connsiteX10" fmla="*/ 27283 w 30541"/>
                  <a:gd name="connsiteY10" fmla="*/ 196045 h 229880"/>
                  <a:gd name="connsiteX11" fmla="*/ 29904 w 30541"/>
                  <a:gd name="connsiteY11" fmla="*/ 220766 h 229880"/>
                  <a:gd name="connsiteX12" fmla="*/ 30500 w 30541"/>
                  <a:gd name="connsiteY12" fmla="*/ 229880 h 229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541" h="229880">
                    <a:moveTo>
                      <a:pt x="30500" y="229880"/>
                    </a:moveTo>
                    <a:cubicBezTo>
                      <a:pt x="29517" y="227003"/>
                      <a:pt x="28838" y="224024"/>
                      <a:pt x="28475" y="221004"/>
                    </a:cubicBezTo>
                    <a:cubicBezTo>
                      <a:pt x="27343" y="215047"/>
                      <a:pt x="26032" y="206827"/>
                      <a:pt x="24602" y="196402"/>
                    </a:cubicBezTo>
                    <a:cubicBezTo>
                      <a:pt x="21624" y="175612"/>
                      <a:pt x="18645" y="146721"/>
                      <a:pt x="15250" y="114851"/>
                    </a:cubicBezTo>
                    <a:cubicBezTo>
                      <a:pt x="11854" y="82981"/>
                      <a:pt x="8400" y="54268"/>
                      <a:pt x="5183" y="33538"/>
                    </a:cubicBezTo>
                    <a:cubicBezTo>
                      <a:pt x="3574" y="23173"/>
                      <a:pt x="2204" y="14833"/>
                      <a:pt x="1132" y="9055"/>
                    </a:cubicBezTo>
                    <a:cubicBezTo>
                      <a:pt x="411" y="6088"/>
                      <a:pt x="36" y="3050"/>
                      <a:pt x="0" y="0"/>
                    </a:cubicBezTo>
                    <a:cubicBezTo>
                      <a:pt x="1156" y="2824"/>
                      <a:pt x="2038" y="5760"/>
                      <a:pt x="2621" y="8757"/>
                    </a:cubicBezTo>
                    <a:cubicBezTo>
                      <a:pt x="4110" y="14416"/>
                      <a:pt x="5897" y="22756"/>
                      <a:pt x="7804" y="33061"/>
                    </a:cubicBezTo>
                    <a:cubicBezTo>
                      <a:pt x="11795" y="53732"/>
                      <a:pt x="15727" y="82564"/>
                      <a:pt x="19062" y="114434"/>
                    </a:cubicBezTo>
                    <a:cubicBezTo>
                      <a:pt x="22398" y="146304"/>
                      <a:pt x="25019" y="174302"/>
                      <a:pt x="27283" y="196045"/>
                    </a:cubicBezTo>
                    <a:cubicBezTo>
                      <a:pt x="28296" y="205874"/>
                      <a:pt x="29189" y="213916"/>
                      <a:pt x="29904" y="220766"/>
                    </a:cubicBezTo>
                    <a:cubicBezTo>
                      <a:pt x="30434" y="223774"/>
                      <a:pt x="30637" y="226830"/>
                      <a:pt x="30500" y="22988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6" name="Forma Livre: Forma 745">
                <a:extLst>
                  <a:ext uri="{FF2B5EF4-FFF2-40B4-BE49-F238E27FC236}">
                    <a16:creationId xmlns:a16="http://schemas.microsoft.com/office/drawing/2014/main" id="{7E840E46-03E2-AACB-64C8-4ECC4B3CB3CD}"/>
                  </a:ext>
                </a:extLst>
              </p:cNvPr>
              <p:cNvSpPr/>
              <p:nvPr/>
            </p:nvSpPr>
            <p:spPr>
              <a:xfrm>
                <a:off x="4266796" y="3823907"/>
                <a:ext cx="268600" cy="50543"/>
              </a:xfrm>
              <a:custGeom>
                <a:avLst/>
                <a:gdLst>
                  <a:gd name="connsiteX0" fmla="*/ 268601 w 268600"/>
                  <a:gd name="connsiteY0" fmla="*/ 326 h 50543"/>
                  <a:gd name="connsiteX1" fmla="*/ 257878 w 268600"/>
                  <a:gd name="connsiteY1" fmla="*/ 1636 h 50543"/>
                  <a:gd name="connsiteX2" fmla="*/ 228749 w 268600"/>
                  <a:gd name="connsiteY2" fmla="*/ 4496 h 50543"/>
                  <a:gd name="connsiteX3" fmla="*/ 133437 w 268600"/>
                  <a:gd name="connsiteY3" fmla="*/ 19031 h 50543"/>
                  <a:gd name="connsiteX4" fmla="*/ 38780 w 268600"/>
                  <a:gd name="connsiteY4" fmla="*/ 40238 h 50543"/>
                  <a:gd name="connsiteX5" fmla="*/ 10484 w 268600"/>
                  <a:gd name="connsiteY5" fmla="*/ 47982 h 50543"/>
                  <a:gd name="connsiteX6" fmla="*/ 0 w 268600"/>
                  <a:gd name="connsiteY6" fmla="*/ 50543 h 50543"/>
                  <a:gd name="connsiteX7" fmla="*/ 10008 w 268600"/>
                  <a:gd name="connsiteY7" fmla="*/ 46552 h 50543"/>
                  <a:gd name="connsiteX8" fmla="*/ 38065 w 268600"/>
                  <a:gd name="connsiteY8" fmla="*/ 37617 h 50543"/>
                  <a:gd name="connsiteX9" fmla="*/ 132483 w 268600"/>
                  <a:gd name="connsiteY9" fmla="*/ 15159 h 50543"/>
                  <a:gd name="connsiteX10" fmla="*/ 228510 w 268600"/>
                  <a:gd name="connsiteY10" fmla="*/ 1756 h 50543"/>
                  <a:gd name="connsiteX11" fmla="*/ 257878 w 268600"/>
                  <a:gd name="connsiteY11" fmla="*/ 147 h 50543"/>
                  <a:gd name="connsiteX12" fmla="*/ 268601 w 268600"/>
                  <a:gd name="connsiteY12" fmla="*/ 326 h 5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8600" h="50543">
                    <a:moveTo>
                      <a:pt x="268601" y="326"/>
                    </a:moveTo>
                    <a:cubicBezTo>
                      <a:pt x="265080" y="1112"/>
                      <a:pt x="261488" y="1547"/>
                      <a:pt x="257878" y="1636"/>
                    </a:cubicBezTo>
                    <a:cubicBezTo>
                      <a:pt x="251028" y="2232"/>
                      <a:pt x="241020" y="3066"/>
                      <a:pt x="228749" y="4496"/>
                    </a:cubicBezTo>
                    <a:cubicBezTo>
                      <a:pt x="204146" y="7176"/>
                      <a:pt x="170251" y="12002"/>
                      <a:pt x="133437" y="19031"/>
                    </a:cubicBezTo>
                    <a:cubicBezTo>
                      <a:pt x="96623" y="26060"/>
                      <a:pt x="62608" y="33923"/>
                      <a:pt x="38780" y="40238"/>
                    </a:cubicBezTo>
                    <a:cubicBezTo>
                      <a:pt x="26866" y="43335"/>
                      <a:pt x="17156" y="46195"/>
                      <a:pt x="10484" y="47982"/>
                    </a:cubicBezTo>
                    <a:cubicBezTo>
                      <a:pt x="7089" y="49197"/>
                      <a:pt x="3574" y="50055"/>
                      <a:pt x="0" y="50543"/>
                    </a:cubicBezTo>
                    <a:cubicBezTo>
                      <a:pt x="3211" y="48923"/>
                      <a:pt x="6559" y="47583"/>
                      <a:pt x="10008" y="46552"/>
                    </a:cubicBezTo>
                    <a:cubicBezTo>
                      <a:pt x="16561" y="44229"/>
                      <a:pt x="26151" y="41072"/>
                      <a:pt x="38065" y="37617"/>
                    </a:cubicBezTo>
                    <a:cubicBezTo>
                      <a:pt x="61893" y="30528"/>
                      <a:pt x="95252" y="22307"/>
                      <a:pt x="132483" y="15159"/>
                    </a:cubicBezTo>
                    <a:cubicBezTo>
                      <a:pt x="164246" y="9077"/>
                      <a:pt x="196295" y="4609"/>
                      <a:pt x="228510" y="1756"/>
                    </a:cubicBezTo>
                    <a:cubicBezTo>
                      <a:pt x="240901" y="683"/>
                      <a:pt x="250968" y="266"/>
                      <a:pt x="257878" y="147"/>
                    </a:cubicBezTo>
                    <a:cubicBezTo>
                      <a:pt x="261452" y="-97"/>
                      <a:pt x="265038" y="-37"/>
                      <a:pt x="268601" y="32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7CF8B0F5-E3E7-457A-FC46-EA5931D92B5D}"/>
                  </a:ext>
                </a:extLst>
              </p:cNvPr>
              <p:cNvSpPr/>
              <p:nvPr/>
            </p:nvSpPr>
            <p:spPr>
              <a:xfrm>
                <a:off x="4014399" y="3829892"/>
                <a:ext cx="135283" cy="343122"/>
              </a:xfrm>
              <a:custGeom>
                <a:avLst/>
                <a:gdLst>
                  <a:gd name="connsiteX0" fmla="*/ 135283 w 135283"/>
                  <a:gd name="connsiteY0" fmla="*/ 343122 h 343122"/>
                  <a:gd name="connsiteX1" fmla="*/ 133437 w 135283"/>
                  <a:gd name="connsiteY1" fmla="*/ 339846 h 343122"/>
                  <a:gd name="connsiteX2" fmla="*/ 128850 w 135283"/>
                  <a:gd name="connsiteY2" fmla="*/ 330136 h 343122"/>
                  <a:gd name="connsiteX3" fmla="*/ 113064 w 135283"/>
                  <a:gd name="connsiteY3" fmla="*/ 293918 h 343122"/>
                  <a:gd name="connsiteX4" fmla="*/ 65884 w 135283"/>
                  <a:gd name="connsiteY4" fmla="*/ 172276 h 343122"/>
                  <a:gd name="connsiteX5" fmla="*/ 19777 w 135283"/>
                  <a:gd name="connsiteY5" fmla="*/ 50277 h 343122"/>
                  <a:gd name="connsiteX6" fmla="*/ 5063 w 135283"/>
                  <a:gd name="connsiteY6" fmla="*/ 13582 h 343122"/>
                  <a:gd name="connsiteX7" fmla="*/ 1132 w 135283"/>
                  <a:gd name="connsiteY7" fmla="*/ 3574 h 343122"/>
                  <a:gd name="connsiteX8" fmla="*/ 0 w 135283"/>
                  <a:gd name="connsiteY8" fmla="*/ 0 h 343122"/>
                  <a:gd name="connsiteX9" fmla="*/ 1847 w 135283"/>
                  <a:gd name="connsiteY9" fmla="*/ 3276 h 343122"/>
                  <a:gd name="connsiteX10" fmla="*/ 6434 w 135283"/>
                  <a:gd name="connsiteY10" fmla="*/ 12986 h 343122"/>
                  <a:gd name="connsiteX11" fmla="*/ 22279 w 135283"/>
                  <a:gd name="connsiteY11" fmla="*/ 49205 h 343122"/>
                  <a:gd name="connsiteX12" fmla="*/ 69459 w 135283"/>
                  <a:gd name="connsiteY12" fmla="*/ 170906 h 343122"/>
                  <a:gd name="connsiteX13" fmla="*/ 115566 w 135283"/>
                  <a:gd name="connsiteY13" fmla="*/ 292846 h 343122"/>
                  <a:gd name="connsiteX14" fmla="*/ 130220 w 135283"/>
                  <a:gd name="connsiteY14" fmla="*/ 329541 h 343122"/>
                  <a:gd name="connsiteX15" fmla="*/ 134152 w 135283"/>
                  <a:gd name="connsiteY15" fmla="*/ 339548 h 343122"/>
                  <a:gd name="connsiteX16" fmla="*/ 135283 w 135283"/>
                  <a:gd name="connsiteY16" fmla="*/ 343122 h 343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5283" h="343122">
                    <a:moveTo>
                      <a:pt x="135283" y="343122"/>
                    </a:moveTo>
                    <a:cubicBezTo>
                      <a:pt x="134539" y="342110"/>
                      <a:pt x="133919" y="341008"/>
                      <a:pt x="133437" y="339846"/>
                    </a:cubicBezTo>
                    <a:lnTo>
                      <a:pt x="128850" y="330136"/>
                    </a:lnTo>
                    <a:cubicBezTo>
                      <a:pt x="124918" y="321677"/>
                      <a:pt x="119497" y="309287"/>
                      <a:pt x="113064" y="293918"/>
                    </a:cubicBezTo>
                    <a:cubicBezTo>
                      <a:pt x="100077" y="263120"/>
                      <a:pt x="83279" y="220051"/>
                      <a:pt x="65884" y="172276"/>
                    </a:cubicBezTo>
                    <a:cubicBezTo>
                      <a:pt x="48490" y="124501"/>
                      <a:pt x="32049" y="81253"/>
                      <a:pt x="19777" y="50277"/>
                    </a:cubicBezTo>
                    <a:cubicBezTo>
                      <a:pt x="13820" y="35206"/>
                      <a:pt x="8757" y="22815"/>
                      <a:pt x="5063" y="13582"/>
                    </a:cubicBezTo>
                    <a:lnTo>
                      <a:pt x="1132" y="3574"/>
                    </a:lnTo>
                    <a:cubicBezTo>
                      <a:pt x="608" y="2436"/>
                      <a:pt x="226" y="1233"/>
                      <a:pt x="0" y="0"/>
                    </a:cubicBezTo>
                    <a:cubicBezTo>
                      <a:pt x="774" y="995"/>
                      <a:pt x="1394" y="2097"/>
                      <a:pt x="1847" y="3276"/>
                    </a:cubicBezTo>
                    <a:cubicBezTo>
                      <a:pt x="3098" y="5897"/>
                      <a:pt x="4646" y="9233"/>
                      <a:pt x="6434" y="12986"/>
                    </a:cubicBezTo>
                    <a:cubicBezTo>
                      <a:pt x="10425" y="21445"/>
                      <a:pt x="15786" y="33836"/>
                      <a:pt x="22279" y="49205"/>
                    </a:cubicBezTo>
                    <a:cubicBezTo>
                      <a:pt x="35265" y="80002"/>
                      <a:pt x="52064" y="123071"/>
                      <a:pt x="69459" y="170906"/>
                    </a:cubicBezTo>
                    <a:cubicBezTo>
                      <a:pt x="86853" y="218741"/>
                      <a:pt x="103235" y="261869"/>
                      <a:pt x="115566" y="292846"/>
                    </a:cubicBezTo>
                    <a:lnTo>
                      <a:pt x="130220" y="329541"/>
                    </a:lnTo>
                    <a:cubicBezTo>
                      <a:pt x="131828" y="333532"/>
                      <a:pt x="133079" y="336868"/>
                      <a:pt x="134152" y="339548"/>
                    </a:cubicBezTo>
                    <a:cubicBezTo>
                      <a:pt x="134705" y="340674"/>
                      <a:pt x="135087" y="341884"/>
                      <a:pt x="135283" y="34312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D3680DF2-B2F9-3A81-A3FF-A69A9B44573B}"/>
                  </a:ext>
                </a:extLst>
              </p:cNvPr>
              <p:cNvSpPr/>
              <p:nvPr/>
            </p:nvSpPr>
            <p:spPr>
              <a:xfrm>
                <a:off x="4149622" y="4057985"/>
                <a:ext cx="357121" cy="115029"/>
              </a:xfrm>
              <a:custGeom>
                <a:avLst/>
                <a:gdLst>
                  <a:gd name="connsiteX0" fmla="*/ 357122 w 357121"/>
                  <a:gd name="connsiteY0" fmla="*/ 0 h 115029"/>
                  <a:gd name="connsiteX1" fmla="*/ 353547 w 357121"/>
                  <a:gd name="connsiteY1" fmla="*/ 1430 h 115029"/>
                  <a:gd name="connsiteX2" fmla="*/ 343182 w 357121"/>
                  <a:gd name="connsiteY2" fmla="*/ 4944 h 115029"/>
                  <a:gd name="connsiteX3" fmla="*/ 304879 w 357121"/>
                  <a:gd name="connsiteY3" fmla="*/ 17335 h 115029"/>
                  <a:gd name="connsiteX4" fmla="*/ 179127 w 357121"/>
                  <a:gd name="connsiteY4" fmla="*/ 59332 h 115029"/>
                  <a:gd name="connsiteX5" fmla="*/ 52958 w 357121"/>
                  <a:gd name="connsiteY5" fmla="*/ 100375 h 115029"/>
                  <a:gd name="connsiteX6" fmla="*/ 14356 w 357121"/>
                  <a:gd name="connsiteY6" fmla="*/ 111574 h 115029"/>
                  <a:gd name="connsiteX7" fmla="*/ 3753 w 357121"/>
                  <a:gd name="connsiteY7" fmla="*/ 114315 h 115029"/>
                  <a:gd name="connsiteX8" fmla="*/ 0 w 357121"/>
                  <a:gd name="connsiteY8" fmla="*/ 115029 h 115029"/>
                  <a:gd name="connsiteX9" fmla="*/ 3574 w 357121"/>
                  <a:gd name="connsiteY9" fmla="*/ 113600 h 115029"/>
                  <a:gd name="connsiteX10" fmla="*/ 13939 w 357121"/>
                  <a:gd name="connsiteY10" fmla="*/ 110145 h 115029"/>
                  <a:gd name="connsiteX11" fmla="*/ 52124 w 357121"/>
                  <a:gd name="connsiteY11" fmla="*/ 97754 h 115029"/>
                  <a:gd name="connsiteX12" fmla="*/ 177935 w 357121"/>
                  <a:gd name="connsiteY12" fmla="*/ 55698 h 115029"/>
                  <a:gd name="connsiteX13" fmla="*/ 304104 w 357121"/>
                  <a:gd name="connsiteY13" fmla="*/ 14654 h 115029"/>
                  <a:gd name="connsiteX14" fmla="*/ 342705 w 357121"/>
                  <a:gd name="connsiteY14" fmla="*/ 3455 h 115029"/>
                  <a:gd name="connsiteX15" fmla="*/ 353309 w 357121"/>
                  <a:gd name="connsiteY15" fmla="*/ 715 h 115029"/>
                  <a:gd name="connsiteX16" fmla="*/ 357122 w 357121"/>
                  <a:gd name="connsiteY16" fmla="*/ 0 h 11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7121" h="115029">
                    <a:moveTo>
                      <a:pt x="357122" y="0"/>
                    </a:moveTo>
                    <a:cubicBezTo>
                      <a:pt x="355990" y="608"/>
                      <a:pt x="354786" y="1090"/>
                      <a:pt x="353547" y="1430"/>
                    </a:cubicBezTo>
                    <a:lnTo>
                      <a:pt x="343182" y="4944"/>
                    </a:lnTo>
                    <a:lnTo>
                      <a:pt x="304879" y="17335"/>
                    </a:lnTo>
                    <a:cubicBezTo>
                      <a:pt x="272592" y="27760"/>
                      <a:pt x="228212" y="42771"/>
                      <a:pt x="179127" y="59332"/>
                    </a:cubicBezTo>
                    <a:cubicBezTo>
                      <a:pt x="130041" y="75892"/>
                      <a:pt x="85483" y="90546"/>
                      <a:pt x="52958" y="100375"/>
                    </a:cubicBezTo>
                    <a:cubicBezTo>
                      <a:pt x="36695" y="105260"/>
                      <a:pt x="23530" y="109072"/>
                      <a:pt x="14356" y="111574"/>
                    </a:cubicBezTo>
                    <a:lnTo>
                      <a:pt x="3753" y="114315"/>
                    </a:lnTo>
                    <a:cubicBezTo>
                      <a:pt x="2549" y="114756"/>
                      <a:pt x="1281" y="114994"/>
                      <a:pt x="0" y="115029"/>
                    </a:cubicBezTo>
                    <a:cubicBezTo>
                      <a:pt x="1132" y="114422"/>
                      <a:pt x="2335" y="113939"/>
                      <a:pt x="3574" y="113600"/>
                    </a:cubicBezTo>
                    <a:lnTo>
                      <a:pt x="13939" y="110145"/>
                    </a:lnTo>
                    <a:lnTo>
                      <a:pt x="52124" y="97754"/>
                    </a:lnTo>
                    <a:cubicBezTo>
                      <a:pt x="84410" y="87270"/>
                      <a:pt x="128850" y="72258"/>
                      <a:pt x="177935" y="55698"/>
                    </a:cubicBezTo>
                    <a:cubicBezTo>
                      <a:pt x="227021" y="39137"/>
                      <a:pt x="271579" y="24483"/>
                      <a:pt x="304104" y="14654"/>
                    </a:cubicBezTo>
                    <a:cubicBezTo>
                      <a:pt x="320367" y="9770"/>
                      <a:pt x="333532" y="5957"/>
                      <a:pt x="342705" y="3455"/>
                    </a:cubicBezTo>
                    <a:lnTo>
                      <a:pt x="353309" y="715"/>
                    </a:lnTo>
                    <a:cubicBezTo>
                      <a:pt x="354530" y="268"/>
                      <a:pt x="355823" y="30"/>
                      <a:pt x="357122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4" name="Forma Livre: Forma 13">
              <a:extLst>
                <a:ext uri="{FF2B5EF4-FFF2-40B4-BE49-F238E27FC236}">
                  <a16:creationId xmlns:a16="http://schemas.microsoft.com/office/drawing/2014/main" id="{A84512CC-0CC1-4D47-B12D-6F2CB9147DEA}"/>
                </a:ext>
              </a:extLst>
            </p:cNvPr>
            <p:cNvSpPr/>
            <p:nvPr/>
          </p:nvSpPr>
          <p:spPr>
            <a:xfrm>
              <a:off x="1352339" y="4488497"/>
              <a:ext cx="3901650" cy="3097"/>
            </a:xfrm>
            <a:custGeom>
              <a:avLst/>
              <a:gdLst>
                <a:gd name="connsiteX0" fmla="*/ 0 w 3901650"/>
                <a:gd name="connsiteY0" fmla="*/ 1549 h 3097"/>
                <a:gd name="connsiteX1" fmla="*/ 1950736 w 3901650"/>
                <a:gd name="connsiteY1" fmla="*/ 0 h 3097"/>
                <a:gd name="connsiteX2" fmla="*/ 3901650 w 3901650"/>
                <a:gd name="connsiteY2" fmla="*/ 1549 h 3097"/>
                <a:gd name="connsiteX3" fmla="*/ 1950736 w 3901650"/>
                <a:gd name="connsiteY3" fmla="*/ 3098 h 3097"/>
                <a:gd name="connsiteX4" fmla="*/ 0 w 3901650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01650" h="3097">
                  <a:moveTo>
                    <a:pt x="0" y="1549"/>
                  </a:moveTo>
                  <a:cubicBezTo>
                    <a:pt x="0" y="655"/>
                    <a:pt x="873474" y="0"/>
                    <a:pt x="1950736" y="0"/>
                  </a:cubicBezTo>
                  <a:cubicBezTo>
                    <a:pt x="3027998" y="0"/>
                    <a:pt x="3901650" y="655"/>
                    <a:pt x="3901650" y="1549"/>
                  </a:cubicBezTo>
                  <a:cubicBezTo>
                    <a:pt x="3901650" y="2442"/>
                    <a:pt x="3028355" y="3098"/>
                    <a:pt x="1950736" y="3098"/>
                  </a:cubicBezTo>
                  <a:cubicBezTo>
                    <a:pt x="873116" y="3098"/>
                    <a:pt x="0" y="2383"/>
                    <a:pt x="0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96" name="Gráfico 57">
              <a:extLst>
                <a:ext uri="{FF2B5EF4-FFF2-40B4-BE49-F238E27FC236}">
                  <a16:creationId xmlns:a16="http://schemas.microsoft.com/office/drawing/2014/main" id="{A9479FB7-93BD-86F6-8AEF-739E3F6B26AB}"/>
                </a:ext>
              </a:extLst>
            </p:cNvPr>
            <p:cNvGrpSpPr/>
            <p:nvPr/>
          </p:nvGrpSpPr>
          <p:grpSpPr>
            <a:xfrm>
              <a:off x="2016113" y="2524656"/>
              <a:ext cx="2297029" cy="1974503"/>
              <a:chOff x="2016113" y="2524656"/>
              <a:chExt cx="2297029" cy="1974503"/>
            </a:xfrm>
          </p:grpSpPr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9149F3A2-37E6-7E4F-D23B-A5C986523039}"/>
                  </a:ext>
                </a:extLst>
              </p:cNvPr>
              <p:cNvSpPr/>
              <p:nvPr/>
            </p:nvSpPr>
            <p:spPr>
              <a:xfrm>
                <a:off x="2016113" y="2851397"/>
                <a:ext cx="2215596" cy="1647762"/>
              </a:xfrm>
              <a:custGeom>
                <a:avLst/>
                <a:gdLst>
                  <a:gd name="connsiteX0" fmla="*/ 26760 w 2215596"/>
                  <a:gd name="connsiteY0" fmla="*/ 31512 h 1647762"/>
                  <a:gd name="connsiteX1" fmla="*/ 147687 w 2215596"/>
                  <a:gd name="connsiteY1" fmla="*/ 1623339 h 1647762"/>
                  <a:gd name="connsiteX2" fmla="*/ 2215597 w 2215596"/>
                  <a:gd name="connsiteY2" fmla="*/ 1647763 h 1647762"/>
                  <a:gd name="connsiteX3" fmla="*/ 1902736 w 2215596"/>
                  <a:gd name="connsiteY3" fmla="*/ 0 h 1647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5596" h="1647762">
                    <a:moveTo>
                      <a:pt x="26760" y="31512"/>
                    </a:moveTo>
                    <a:cubicBezTo>
                      <a:pt x="26760" y="31512"/>
                      <a:pt x="-84814" y="1236075"/>
                      <a:pt x="147687" y="1623339"/>
                    </a:cubicBezTo>
                    <a:lnTo>
                      <a:pt x="2215597" y="1647763"/>
                    </a:lnTo>
                    <a:cubicBezTo>
                      <a:pt x="2215597" y="1647763"/>
                      <a:pt x="1873070" y="603622"/>
                      <a:pt x="19027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560A5847-68FE-5A18-E144-29DA1EAA2D84}"/>
                  </a:ext>
                </a:extLst>
              </p:cNvPr>
              <p:cNvSpPr/>
              <p:nvPr/>
            </p:nvSpPr>
            <p:spPr>
              <a:xfrm>
                <a:off x="2022844" y="2882909"/>
                <a:ext cx="2290298" cy="1507535"/>
              </a:xfrm>
              <a:custGeom>
                <a:avLst/>
                <a:gdLst>
                  <a:gd name="connsiteX0" fmla="*/ 20029 w 2290298"/>
                  <a:gd name="connsiteY0" fmla="*/ 0 h 1507535"/>
                  <a:gd name="connsiteX1" fmla="*/ 297327 w 2290298"/>
                  <a:gd name="connsiteY1" fmla="*/ 1507535 h 1507535"/>
                  <a:gd name="connsiteX2" fmla="*/ 2290298 w 2290298"/>
                  <a:gd name="connsiteY2" fmla="*/ 1507535 h 1507535"/>
                  <a:gd name="connsiteX3" fmla="*/ 1908693 w 2290298"/>
                  <a:gd name="connsiteY3" fmla="*/ 0 h 1507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0298" h="1507535">
                    <a:moveTo>
                      <a:pt x="20029" y="0"/>
                    </a:moveTo>
                    <a:cubicBezTo>
                      <a:pt x="20029" y="0"/>
                      <a:pt x="-111025" y="1242092"/>
                      <a:pt x="297327" y="1507535"/>
                    </a:cubicBezTo>
                    <a:lnTo>
                      <a:pt x="2290298" y="1507535"/>
                    </a:lnTo>
                    <a:cubicBezTo>
                      <a:pt x="2290298" y="1507535"/>
                      <a:pt x="1936572" y="901174"/>
                      <a:pt x="1908693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D87DA8E4-FC4E-4EA8-A5D5-562548056E09}"/>
                  </a:ext>
                </a:extLst>
              </p:cNvPr>
              <p:cNvSpPr/>
              <p:nvPr/>
            </p:nvSpPr>
            <p:spPr>
              <a:xfrm>
                <a:off x="2032746" y="2592447"/>
                <a:ext cx="1938881" cy="310895"/>
              </a:xfrm>
              <a:custGeom>
                <a:avLst/>
                <a:gdLst>
                  <a:gd name="connsiteX0" fmla="*/ 0 w 1938881"/>
                  <a:gd name="connsiteY0" fmla="*/ 0 h 310895"/>
                  <a:gd name="connsiteX1" fmla="*/ 1938881 w 1938881"/>
                  <a:gd name="connsiteY1" fmla="*/ 0 h 310895"/>
                  <a:gd name="connsiteX2" fmla="*/ 1938881 w 1938881"/>
                  <a:gd name="connsiteY2" fmla="*/ 310895 h 310895"/>
                  <a:gd name="connsiteX3" fmla="*/ 0 w 1938881"/>
                  <a:gd name="connsiteY3" fmla="*/ 310895 h 310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8881" h="310895">
                    <a:moveTo>
                      <a:pt x="0" y="0"/>
                    </a:moveTo>
                    <a:lnTo>
                      <a:pt x="1938881" y="0"/>
                    </a:lnTo>
                    <a:lnTo>
                      <a:pt x="1938881" y="310895"/>
                    </a:lnTo>
                    <a:lnTo>
                      <a:pt x="0" y="310895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69224FEE-578C-E692-A43F-3773017399E3}"/>
                  </a:ext>
                </a:extLst>
              </p:cNvPr>
              <p:cNvSpPr/>
              <p:nvPr/>
            </p:nvSpPr>
            <p:spPr>
              <a:xfrm>
                <a:off x="2206035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4 w 181569"/>
                  <a:gd name="connsiteY1" fmla="*/ 0 h 188717"/>
                  <a:gd name="connsiteX2" fmla="*/ 181569 w 181569"/>
                  <a:gd name="connsiteY2" fmla="*/ 93406 h 188717"/>
                  <a:gd name="connsiteX3" fmla="*/ 90784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F251D986-323C-E74E-FD04-511F670542AC}"/>
                  </a:ext>
                </a:extLst>
              </p:cNvPr>
              <p:cNvSpPr/>
              <p:nvPr/>
            </p:nvSpPr>
            <p:spPr>
              <a:xfrm>
                <a:off x="2177203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8" name="Forma Livre: Forma 677">
                <a:extLst>
                  <a:ext uri="{FF2B5EF4-FFF2-40B4-BE49-F238E27FC236}">
                    <a16:creationId xmlns:a16="http://schemas.microsoft.com/office/drawing/2014/main" id="{0D39FF25-AD83-267F-FE4B-32A347B55359}"/>
                  </a:ext>
                </a:extLst>
              </p:cNvPr>
              <p:cNvSpPr/>
              <p:nvPr/>
            </p:nvSpPr>
            <p:spPr>
              <a:xfrm>
                <a:off x="2574356" y="2524656"/>
                <a:ext cx="181568" cy="188717"/>
              </a:xfrm>
              <a:custGeom>
                <a:avLst/>
                <a:gdLst>
                  <a:gd name="connsiteX0" fmla="*/ 0 w 181568"/>
                  <a:gd name="connsiteY0" fmla="*/ 70233 h 188717"/>
                  <a:gd name="connsiteX1" fmla="*/ 90784 w 181568"/>
                  <a:gd name="connsiteY1" fmla="*/ 0 h 188717"/>
                  <a:gd name="connsiteX2" fmla="*/ 181569 w 181568"/>
                  <a:gd name="connsiteY2" fmla="*/ 93406 h 188717"/>
                  <a:gd name="connsiteX3" fmla="*/ 90784 w 181568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8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9" name="Forma Livre: Forma 678">
                <a:extLst>
                  <a:ext uri="{FF2B5EF4-FFF2-40B4-BE49-F238E27FC236}">
                    <a16:creationId xmlns:a16="http://schemas.microsoft.com/office/drawing/2014/main" id="{97DFBA0D-807A-1579-227C-59C35325B5AB}"/>
                  </a:ext>
                </a:extLst>
              </p:cNvPr>
              <p:cNvSpPr/>
              <p:nvPr/>
            </p:nvSpPr>
            <p:spPr>
              <a:xfrm>
                <a:off x="2545583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0" name="Forma Livre: Forma 679">
                <a:extLst>
                  <a:ext uri="{FF2B5EF4-FFF2-40B4-BE49-F238E27FC236}">
                    <a16:creationId xmlns:a16="http://schemas.microsoft.com/office/drawing/2014/main" id="{1728AA02-5995-D4DE-56E3-86574E92DF30}"/>
                  </a:ext>
                </a:extLst>
              </p:cNvPr>
              <p:cNvSpPr/>
              <p:nvPr/>
            </p:nvSpPr>
            <p:spPr>
              <a:xfrm>
                <a:off x="2942736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4 w 181569"/>
                  <a:gd name="connsiteY1" fmla="*/ 0 h 188717"/>
                  <a:gd name="connsiteX2" fmla="*/ 181569 w 181569"/>
                  <a:gd name="connsiteY2" fmla="*/ 93406 h 188717"/>
                  <a:gd name="connsiteX3" fmla="*/ 90784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1" name="Forma Livre: Forma 680">
                <a:extLst>
                  <a:ext uri="{FF2B5EF4-FFF2-40B4-BE49-F238E27FC236}">
                    <a16:creationId xmlns:a16="http://schemas.microsoft.com/office/drawing/2014/main" id="{F5D6C281-795F-F5BE-A35B-6C265AC8484C}"/>
                  </a:ext>
                </a:extLst>
              </p:cNvPr>
              <p:cNvSpPr/>
              <p:nvPr/>
            </p:nvSpPr>
            <p:spPr>
              <a:xfrm>
                <a:off x="2913904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2" name="Forma Livre: Forma 681">
                <a:extLst>
                  <a:ext uri="{FF2B5EF4-FFF2-40B4-BE49-F238E27FC236}">
                    <a16:creationId xmlns:a16="http://schemas.microsoft.com/office/drawing/2014/main" id="{11172DC1-6924-0D99-3248-6CD8D25C8939}"/>
                  </a:ext>
                </a:extLst>
              </p:cNvPr>
              <p:cNvSpPr/>
              <p:nvPr/>
            </p:nvSpPr>
            <p:spPr>
              <a:xfrm>
                <a:off x="3311057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5 w 181569"/>
                  <a:gd name="connsiteY1" fmla="*/ 0 h 188717"/>
                  <a:gd name="connsiteX2" fmla="*/ 181569 w 181569"/>
                  <a:gd name="connsiteY2" fmla="*/ 93406 h 188717"/>
                  <a:gd name="connsiteX3" fmla="*/ 90785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5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5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3" name="Forma Livre: Forma 682">
                <a:extLst>
                  <a:ext uri="{FF2B5EF4-FFF2-40B4-BE49-F238E27FC236}">
                    <a16:creationId xmlns:a16="http://schemas.microsoft.com/office/drawing/2014/main" id="{E0316D53-E758-39C6-A521-4BC45A1C3BFC}"/>
                  </a:ext>
                </a:extLst>
              </p:cNvPr>
              <p:cNvSpPr/>
              <p:nvPr/>
            </p:nvSpPr>
            <p:spPr>
              <a:xfrm>
                <a:off x="3282284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4" name="Forma Livre: Forma 683">
                <a:extLst>
                  <a:ext uri="{FF2B5EF4-FFF2-40B4-BE49-F238E27FC236}">
                    <a16:creationId xmlns:a16="http://schemas.microsoft.com/office/drawing/2014/main" id="{34F2344E-2E89-798F-DCA8-2310315959C0}"/>
                  </a:ext>
                </a:extLst>
              </p:cNvPr>
              <p:cNvSpPr/>
              <p:nvPr/>
            </p:nvSpPr>
            <p:spPr>
              <a:xfrm>
                <a:off x="3679437" y="2524656"/>
                <a:ext cx="181568" cy="188717"/>
              </a:xfrm>
              <a:custGeom>
                <a:avLst/>
                <a:gdLst>
                  <a:gd name="connsiteX0" fmla="*/ 0 w 181568"/>
                  <a:gd name="connsiteY0" fmla="*/ 70233 h 188717"/>
                  <a:gd name="connsiteX1" fmla="*/ 90784 w 181568"/>
                  <a:gd name="connsiteY1" fmla="*/ 0 h 188717"/>
                  <a:gd name="connsiteX2" fmla="*/ 181569 w 181568"/>
                  <a:gd name="connsiteY2" fmla="*/ 93406 h 188717"/>
                  <a:gd name="connsiteX3" fmla="*/ 90784 w 181568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8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5BEC2921-257C-4DE0-E677-0B0107501D4A}"/>
                  </a:ext>
                </a:extLst>
              </p:cNvPr>
              <p:cNvSpPr/>
              <p:nvPr/>
            </p:nvSpPr>
            <p:spPr>
              <a:xfrm>
                <a:off x="3650605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C8742596-6005-E03B-32D4-883B5B948E5B}"/>
                  </a:ext>
                </a:extLst>
              </p:cNvPr>
              <p:cNvSpPr/>
              <p:nvPr/>
            </p:nvSpPr>
            <p:spPr>
              <a:xfrm>
                <a:off x="2032762" y="2914899"/>
                <a:ext cx="2270431" cy="1384881"/>
              </a:xfrm>
              <a:custGeom>
                <a:avLst/>
                <a:gdLst>
                  <a:gd name="connsiteX0" fmla="*/ 163 w 2270431"/>
                  <a:gd name="connsiteY0" fmla="*/ 0 h 1384881"/>
                  <a:gd name="connsiteX1" fmla="*/ 427399 w 2270431"/>
                  <a:gd name="connsiteY1" fmla="*/ 1384226 h 1384881"/>
                  <a:gd name="connsiteX2" fmla="*/ 2270432 w 2270431"/>
                  <a:gd name="connsiteY2" fmla="*/ 1384881 h 1384881"/>
                  <a:gd name="connsiteX3" fmla="*/ 1928977 w 2270431"/>
                  <a:gd name="connsiteY3" fmla="*/ 0 h 138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431" h="1384881">
                    <a:moveTo>
                      <a:pt x="163" y="0"/>
                    </a:moveTo>
                    <a:cubicBezTo>
                      <a:pt x="163" y="0"/>
                      <a:pt x="-21282" y="1384226"/>
                      <a:pt x="427399" y="1384226"/>
                    </a:cubicBezTo>
                    <a:lnTo>
                      <a:pt x="2270432" y="1384881"/>
                    </a:lnTo>
                    <a:cubicBezTo>
                      <a:pt x="2270432" y="1384881"/>
                      <a:pt x="2007014" y="1116102"/>
                      <a:pt x="1928977" y="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7CE21892-B386-CBEE-07BD-319E26D8255D}"/>
                  </a:ext>
                </a:extLst>
              </p:cNvPr>
              <p:cNvSpPr/>
              <p:nvPr/>
            </p:nvSpPr>
            <p:spPr>
              <a:xfrm>
                <a:off x="2203652" y="3050837"/>
                <a:ext cx="1836599" cy="1078810"/>
              </a:xfrm>
              <a:custGeom>
                <a:avLst/>
                <a:gdLst>
                  <a:gd name="connsiteX0" fmla="*/ 1836600 w 1836599"/>
                  <a:gd name="connsiteY0" fmla="*/ 1077441 h 1078810"/>
                  <a:gd name="connsiteX1" fmla="*/ 1829868 w 1836599"/>
                  <a:gd name="connsiteY1" fmla="*/ 1058498 h 1078810"/>
                  <a:gd name="connsiteX2" fmla="*/ 1810747 w 1836599"/>
                  <a:gd name="connsiteY2" fmla="*/ 1003336 h 1078810"/>
                  <a:gd name="connsiteX3" fmla="*/ 1744803 w 1836599"/>
                  <a:gd name="connsiteY3" fmla="*/ 790254 h 1078810"/>
                  <a:gd name="connsiteX4" fmla="*/ 1578007 w 1836599"/>
                  <a:gd name="connsiteY4" fmla="*/ 1787 h 1078810"/>
                  <a:gd name="connsiteX5" fmla="*/ 1579258 w 1836599"/>
                  <a:gd name="connsiteY5" fmla="*/ 2859 h 1078810"/>
                  <a:gd name="connsiteX6" fmla="*/ 16560 w 1836599"/>
                  <a:gd name="connsiteY6" fmla="*/ 2859 h 1078810"/>
                  <a:gd name="connsiteX7" fmla="*/ 1668 w 1836599"/>
                  <a:gd name="connsiteY7" fmla="*/ 2859 h 1078810"/>
                  <a:gd name="connsiteX8" fmla="*/ 3217 w 1836599"/>
                  <a:gd name="connsiteY8" fmla="*/ 1072 h 1078810"/>
                  <a:gd name="connsiteX9" fmla="*/ 106988 w 1836599"/>
                  <a:gd name="connsiteY9" fmla="*/ 579734 h 1078810"/>
                  <a:gd name="connsiteX10" fmla="*/ 191756 w 1836599"/>
                  <a:gd name="connsiteY10" fmla="*/ 842676 h 1078810"/>
                  <a:gd name="connsiteX11" fmla="*/ 308870 w 1836599"/>
                  <a:gd name="connsiteY11" fmla="*/ 1076666 h 1078810"/>
                  <a:gd name="connsiteX12" fmla="*/ 307679 w 1836599"/>
                  <a:gd name="connsiteY12" fmla="*/ 1076011 h 1078810"/>
                  <a:gd name="connsiteX13" fmla="*/ 1836540 w 1836599"/>
                  <a:gd name="connsiteY13" fmla="*/ 1077441 h 1078810"/>
                  <a:gd name="connsiteX14" fmla="*/ 307679 w 1836599"/>
                  <a:gd name="connsiteY14" fmla="*/ 1078811 h 1078810"/>
                  <a:gd name="connsiteX15" fmla="*/ 306904 w 1836599"/>
                  <a:gd name="connsiteY15" fmla="*/ 1078811 h 1078810"/>
                  <a:gd name="connsiteX16" fmla="*/ 306487 w 1836599"/>
                  <a:gd name="connsiteY16" fmla="*/ 1078156 h 1078810"/>
                  <a:gd name="connsiteX17" fmla="*/ 188896 w 1836599"/>
                  <a:gd name="connsiteY17" fmla="*/ 844046 h 1078810"/>
                  <a:gd name="connsiteX18" fmla="*/ 103950 w 1836599"/>
                  <a:gd name="connsiteY18" fmla="*/ 580807 h 1078810"/>
                  <a:gd name="connsiteX19" fmla="*/ 0 w 1836599"/>
                  <a:gd name="connsiteY19" fmla="*/ 1787 h 1078810"/>
                  <a:gd name="connsiteX20" fmla="*/ 0 w 1836599"/>
                  <a:gd name="connsiteY20" fmla="*/ 0 h 1078810"/>
                  <a:gd name="connsiteX21" fmla="*/ 16680 w 1836599"/>
                  <a:gd name="connsiteY21" fmla="*/ 0 h 1078810"/>
                  <a:gd name="connsiteX22" fmla="*/ 1579377 w 1836599"/>
                  <a:gd name="connsiteY22" fmla="*/ 298 h 1078810"/>
                  <a:gd name="connsiteX23" fmla="*/ 1580449 w 1836599"/>
                  <a:gd name="connsiteY23" fmla="*/ 298 h 1078810"/>
                  <a:gd name="connsiteX24" fmla="*/ 1580449 w 1836599"/>
                  <a:gd name="connsiteY24" fmla="*/ 1370 h 1078810"/>
                  <a:gd name="connsiteX25" fmla="*/ 1746173 w 1836599"/>
                  <a:gd name="connsiteY25" fmla="*/ 789837 h 1078810"/>
                  <a:gd name="connsiteX26" fmla="*/ 1811700 w 1836599"/>
                  <a:gd name="connsiteY26" fmla="*/ 1003098 h 1078810"/>
                  <a:gd name="connsiteX27" fmla="*/ 1836600 w 1836599"/>
                  <a:gd name="connsiteY27" fmla="*/ 1077441 h 107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836599" h="1078810">
                    <a:moveTo>
                      <a:pt x="1836600" y="1077441"/>
                    </a:moveTo>
                    <a:cubicBezTo>
                      <a:pt x="1836183" y="1076249"/>
                      <a:pt x="1834217" y="1070650"/>
                      <a:pt x="1829868" y="1058498"/>
                    </a:cubicBezTo>
                    <a:cubicBezTo>
                      <a:pt x="1825520" y="1046345"/>
                      <a:pt x="1818788" y="1027760"/>
                      <a:pt x="1810747" y="1003336"/>
                    </a:cubicBezTo>
                    <a:cubicBezTo>
                      <a:pt x="1794246" y="954786"/>
                      <a:pt x="1771192" y="883005"/>
                      <a:pt x="1744803" y="790254"/>
                    </a:cubicBezTo>
                    <a:cubicBezTo>
                      <a:pt x="1691726" y="604873"/>
                      <a:pt x="1627748" y="334723"/>
                      <a:pt x="1578007" y="1787"/>
                    </a:cubicBezTo>
                    <a:lnTo>
                      <a:pt x="1579258" y="2859"/>
                    </a:lnTo>
                    <a:lnTo>
                      <a:pt x="16560" y="2859"/>
                    </a:lnTo>
                    <a:lnTo>
                      <a:pt x="1668" y="2859"/>
                    </a:lnTo>
                    <a:lnTo>
                      <a:pt x="3217" y="1072"/>
                    </a:lnTo>
                    <a:cubicBezTo>
                      <a:pt x="31334" y="201465"/>
                      <a:pt x="60225" y="396795"/>
                      <a:pt x="106988" y="579734"/>
                    </a:cubicBezTo>
                    <a:cubicBezTo>
                      <a:pt x="129386" y="669161"/>
                      <a:pt x="157705" y="757003"/>
                      <a:pt x="191756" y="842676"/>
                    </a:cubicBezTo>
                    <a:cubicBezTo>
                      <a:pt x="224072" y="923858"/>
                      <a:pt x="263251" y="1002139"/>
                      <a:pt x="308870" y="1076666"/>
                    </a:cubicBezTo>
                    <a:lnTo>
                      <a:pt x="307679" y="1076011"/>
                    </a:lnTo>
                    <a:lnTo>
                      <a:pt x="1836540" y="1077441"/>
                    </a:lnTo>
                    <a:lnTo>
                      <a:pt x="307679" y="1078811"/>
                    </a:lnTo>
                    <a:lnTo>
                      <a:pt x="306904" y="1078811"/>
                    </a:lnTo>
                    <a:lnTo>
                      <a:pt x="306487" y="1078156"/>
                    </a:lnTo>
                    <a:cubicBezTo>
                      <a:pt x="260714" y="1003598"/>
                      <a:pt x="221374" y="925281"/>
                      <a:pt x="188896" y="844046"/>
                    </a:cubicBezTo>
                    <a:cubicBezTo>
                      <a:pt x="154798" y="758271"/>
                      <a:pt x="126419" y="670334"/>
                      <a:pt x="103950" y="580807"/>
                    </a:cubicBezTo>
                    <a:cubicBezTo>
                      <a:pt x="57068" y="397629"/>
                      <a:pt x="28177" y="202240"/>
                      <a:pt x="0" y="1787"/>
                    </a:cubicBezTo>
                    <a:lnTo>
                      <a:pt x="0" y="0"/>
                    </a:lnTo>
                    <a:lnTo>
                      <a:pt x="16680" y="0"/>
                    </a:lnTo>
                    <a:lnTo>
                      <a:pt x="1579377" y="298"/>
                    </a:lnTo>
                    <a:lnTo>
                      <a:pt x="1580449" y="298"/>
                    </a:lnTo>
                    <a:lnTo>
                      <a:pt x="1580449" y="1370"/>
                    </a:lnTo>
                    <a:cubicBezTo>
                      <a:pt x="1629952" y="334306"/>
                      <a:pt x="1693632" y="604456"/>
                      <a:pt x="1746173" y="789837"/>
                    </a:cubicBezTo>
                    <a:cubicBezTo>
                      <a:pt x="1772383" y="882647"/>
                      <a:pt x="1795139" y="954489"/>
                      <a:pt x="1811700" y="1003098"/>
                    </a:cubicBezTo>
                    <a:cubicBezTo>
                      <a:pt x="1828260" y="1051707"/>
                      <a:pt x="1835825" y="1074999"/>
                      <a:pt x="1836600" y="107744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FAF37BDA-208C-E166-39BC-32181E774A1E}"/>
                  </a:ext>
                </a:extLst>
              </p:cNvPr>
              <p:cNvSpPr/>
              <p:nvPr/>
            </p:nvSpPr>
            <p:spPr>
              <a:xfrm>
                <a:off x="2302419" y="3587979"/>
                <a:ext cx="1572288" cy="3097"/>
              </a:xfrm>
              <a:custGeom>
                <a:avLst/>
                <a:gdLst>
                  <a:gd name="connsiteX0" fmla="*/ 1572288 w 1572288"/>
                  <a:gd name="connsiteY0" fmla="*/ 1549 h 3097"/>
                  <a:gd name="connsiteX1" fmla="*/ 786323 w 1572288"/>
                  <a:gd name="connsiteY1" fmla="*/ 3098 h 3097"/>
                  <a:gd name="connsiteX2" fmla="*/ 0 w 1572288"/>
                  <a:gd name="connsiteY2" fmla="*/ 1549 h 3097"/>
                  <a:gd name="connsiteX3" fmla="*/ 786323 w 1572288"/>
                  <a:gd name="connsiteY3" fmla="*/ 0 h 3097"/>
                  <a:gd name="connsiteX4" fmla="*/ 1572288 w 157228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288" h="3097">
                    <a:moveTo>
                      <a:pt x="1572288" y="1549"/>
                    </a:moveTo>
                    <a:cubicBezTo>
                      <a:pt x="1572288" y="2442"/>
                      <a:pt x="1220349" y="3098"/>
                      <a:pt x="786323" y="3098"/>
                    </a:cubicBezTo>
                    <a:cubicBezTo>
                      <a:pt x="352296" y="3098"/>
                      <a:pt x="0" y="2442"/>
                      <a:pt x="0" y="1549"/>
                    </a:cubicBezTo>
                    <a:cubicBezTo>
                      <a:pt x="0" y="655"/>
                      <a:pt x="351879" y="0"/>
                      <a:pt x="786323" y="0"/>
                    </a:cubicBezTo>
                    <a:cubicBezTo>
                      <a:pt x="1220766" y="0"/>
                      <a:pt x="1572288" y="596"/>
                      <a:pt x="157228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4C842372-75C4-ECB0-C3D0-4C6B151B1DCD}"/>
                  </a:ext>
                </a:extLst>
              </p:cNvPr>
              <p:cNvSpPr/>
              <p:nvPr/>
            </p:nvSpPr>
            <p:spPr>
              <a:xfrm>
                <a:off x="2386770" y="3875523"/>
                <a:ext cx="1572645" cy="3097"/>
              </a:xfrm>
              <a:custGeom>
                <a:avLst/>
                <a:gdLst>
                  <a:gd name="connsiteX0" fmla="*/ 1572646 w 1572645"/>
                  <a:gd name="connsiteY0" fmla="*/ 1549 h 3097"/>
                  <a:gd name="connsiteX1" fmla="*/ 786323 w 1572645"/>
                  <a:gd name="connsiteY1" fmla="*/ 3098 h 3097"/>
                  <a:gd name="connsiteX2" fmla="*/ 0 w 1572645"/>
                  <a:gd name="connsiteY2" fmla="*/ 1549 h 3097"/>
                  <a:gd name="connsiteX3" fmla="*/ 786323 w 1572645"/>
                  <a:gd name="connsiteY3" fmla="*/ 0 h 3097"/>
                  <a:gd name="connsiteX4" fmla="*/ 1572646 w 157264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645" h="3097">
                    <a:moveTo>
                      <a:pt x="1572646" y="1549"/>
                    </a:moveTo>
                    <a:cubicBezTo>
                      <a:pt x="1572646" y="2383"/>
                      <a:pt x="1220588" y="3098"/>
                      <a:pt x="786323" y="3098"/>
                    </a:cubicBezTo>
                    <a:cubicBezTo>
                      <a:pt x="352058" y="3098"/>
                      <a:pt x="0" y="2383"/>
                      <a:pt x="0" y="1549"/>
                    </a:cubicBezTo>
                    <a:cubicBezTo>
                      <a:pt x="0" y="715"/>
                      <a:pt x="351939" y="0"/>
                      <a:pt x="786323" y="0"/>
                    </a:cubicBezTo>
                    <a:cubicBezTo>
                      <a:pt x="1220707" y="0"/>
                      <a:pt x="1572646" y="655"/>
                      <a:pt x="1572646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0" name="Forma Livre: Forma 689">
                <a:extLst>
                  <a:ext uri="{FF2B5EF4-FFF2-40B4-BE49-F238E27FC236}">
                    <a16:creationId xmlns:a16="http://schemas.microsoft.com/office/drawing/2014/main" id="{935FBCEF-F095-8377-31C6-1F5F9A155026}"/>
                  </a:ext>
                </a:extLst>
              </p:cNvPr>
              <p:cNvSpPr/>
              <p:nvPr/>
            </p:nvSpPr>
            <p:spPr>
              <a:xfrm>
                <a:off x="2249223" y="3310919"/>
                <a:ext cx="1572288" cy="3097"/>
              </a:xfrm>
              <a:custGeom>
                <a:avLst/>
                <a:gdLst>
                  <a:gd name="connsiteX0" fmla="*/ 1572288 w 1572288"/>
                  <a:gd name="connsiteY0" fmla="*/ 1549 h 3097"/>
                  <a:gd name="connsiteX1" fmla="*/ 786323 w 1572288"/>
                  <a:gd name="connsiteY1" fmla="*/ 3098 h 3097"/>
                  <a:gd name="connsiteX2" fmla="*/ 0 w 1572288"/>
                  <a:gd name="connsiteY2" fmla="*/ 1549 h 3097"/>
                  <a:gd name="connsiteX3" fmla="*/ 786323 w 1572288"/>
                  <a:gd name="connsiteY3" fmla="*/ 0 h 3097"/>
                  <a:gd name="connsiteX4" fmla="*/ 1572288 w 157228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288" h="3097">
                    <a:moveTo>
                      <a:pt x="1572288" y="1549"/>
                    </a:moveTo>
                    <a:cubicBezTo>
                      <a:pt x="1572288" y="2383"/>
                      <a:pt x="1220349" y="3098"/>
                      <a:pt x="786323" y="3098"/>
                    </a:cubicBezTo>
                    <a:cubicBezTo>
                      <a:pt x="352296" y="3098"/>
                      <a:pt x="0" y="2383"/>
                      <a:pt x="0" y="1549"/>
                    </a:cubicBezTo>
                    <a:cubicBezTo>
                      <a:pt x="0" y="715"/>
                      <a:pt x="351879" y="0"/>
                      <a:pt x="786323" y="0"/>
                    </a:cubicBezTo>
                    <a:cubicBezTo>
                      <a:pt x="1220766" y="0"/>
                      <a:pt x="1572288" y="655"/>
                      <a:pt x="157228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1" name="Forma Livre: Forma 690">
                <a:extLst>
                  <a:ext uri="{FF2B5EF4-FFF2-40B4-BE49-F238E27FC236}">
                    <a16:creationId xmlns:a16="http://schemas.microsoft.com/office/drawing/2014/main" id="{7C85E332-AF05-6593-CF47-FBB3E6FDA616}"/>
                  </a:ext>
                </a:extLst>
              </p:cNvPr>
              <p:cNvSpPr/>
              <p:nvPr/>
            </p:nvSpPr>
            <p:spPr>
              <a:xfrm>
                <a:off x="2510973" y="3052326"/>
                <a:ext cx="256507" cy="1075951"/>
              </a:xfrm>
              <a:custGeom>
                <a:avLst/>
                <a:gdLst>
                  <a:gd name="connsiteX0" fmla="*/ 256508 w 256507"/>
                  <a:gd name="connsiteY0" fmla="*/ 1075952 h 1075951"/>
                  <a:gd name="connsiteX1" fmla="*/ 255555 w 256507"/>
                  <a:gd name="connsiteY1" fmla="*/ 1073271 h 1075951"/>
                  <a:gd name="connsiteX2" fmla="*/ 252993 w 256507"/>
                  <a:gd name="connsiteY2" fmla="*/ 1065289 h 1075951"/>
                  <a:gd name="connsiteX3" fmla="*/ 243343 w 256507"/>
                  <a:gd name="connsiteY3" fmla="*/ 1034491 h 1075951"/>
                  <a:gd name="connsiteX4" fmla="*/ 209209 w 256507"/>
                  <a:gd name="connsiteY4" fmla="*/ 920891 h 1075951"/>
                  <a:gd name="connsiteX5" fmla="*/ 107941 w 256507"/>
                  <a:gd name="connsiteY5" fmla="*/ 542860 h 1075951"/>
                  <a:gd name="connsiteX6" fmla="*/ 60285 w 256507"/>
                  <a:gd name="connsiteY6" fmla="*/ 332698 h 1075951"/>
                  <a:gd name="connsiteX7" fmla="*/ 26509 w 256507"/>
                  <a:gd name="connsiteY7" fmla="*/ 159945 h 1075951"/>
                  <a:gd name="connsiteX8" fmla="*/ 14595 w 256507"/>
                  <a:gd name="connsiteY8" fmla="*/ 93346 h 1075951"/>
                  <a:gd name="connsiteX9" fmla="*/ 6374 w 256507"/>
                  <a:gd name="connsiteY9" fmla="*/ 43009 h 1075951"/>
                  <a:gd name="connsiteX10" fmla="*/ 1489 w 256507"/>
                  <a:gd name="connsiteY10" fmla="*/ 11140 h 1075951"/>
                  <a:gd name="connsiteX11" fmla="*/ 298 w 256507"/>
                  <a:gd name="connsiteY11" fmla="*/ 2800 h 1075951"/>
                  <a:gd name="connsiteX12" fmla="*/ 0 w 256507"/>
                  <a:gd name="connsiteY12" fmla="*/ 0 h 1075951"/>
                  <a:gd name="connsiteX13" fmla="*/ 655 w 256507"/>
                  <a:gd name="connsiteY13" fmla="*/ 2740 h 1075951"/>
                  <a:gd name="connsiteX14" fmla="*/ 2145 w 256507"/>
                  <a:gd name="connsiteY14" fmla="*/ 11020 h 1075951"/>
                  <a:gd name="connsiteX15" fmla="*/ 7565 w 256507"/>
                  <a:gd name="connsiteY15" fmla="*/ 42771 h 1075951"/>
                  <a:gd name="connsiteX16" fmla="*/ 16322 w 256507"/>
                  <a:gd name="connsiteY16" fmla="*/ 93048 h 1075951"/>
                  <a:gd name="connsiteX17" fmla="*/ 28236 w 256507"/>
                  <a:gd name="connsiteY17" fmla="*/ 159528 h 1075951"/>
                  <a:gd name="connsiteX18" fmla="*/ 62668 w 256507"/>
                  <a:gd name="connsiteY18" fmla="*/ 332281 h 1075951"/>
                  <a:gd name="connsiteX19" fmla="*/ 110323 w 256507"/>
                  <a:gd name="connsiteY19" fmla="*/ 542324 h 1075951"/>
                  <a:gd name="connsiteX20" fmla="*/ 210580 w 256507"/>
                  <a:gd name="connsiteY20" fmla="*/ 920474 h 1075951"/>
                  <a:gd name="connsiteX21" fmla="*/ 243760 w 256507"/>
                  <a:gd name="connsiteY21" fmla="*/ 1034312 h 1075951"/>
                  <a:gd name="connsiteX22" fmla="*/ 252815 w 256507"/>
                  <a:gd name="connsiteY22" fmla="*/ 1065229 h 1075951"/>
                  <a:gd name="connsiteX23" fmla="*/ 255078 w 256507"/>
                  <a:gd name="connsiteY23" fmla="*/ 1073331 h 1075951"/>
                  <a:gd name="connsiteX24" fmla="*/ 256508 w 256507"/>
                  <a:gd name="connsiteY24" fmla="*/ 1075952 h 107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56507" h="1075951">
                    <a:moveTo>
                      <a:pt x="256508" y="1075952"/>
                    </a:moveTo>
                    <a:cubicBezTo>
                      <a:pt x="256508" y="1075952"/>
                      <a:pt x="256151" y="1075058"/>
                      <a:pt x="255555" y="1073271"/>
                    </a:cubicBezTo>
                    <a:cubicBezTo>
                      <a:pt x="254959" y="1071484"/>
                      <a:pt x="254066" y="1068684"/>
                      <a:pt x="252993" y="1065289"/>
                    </a:cubicBezTo>
                    <a:cubicBezTo>
                      <a:pt x="250730" y="1058081"/>
                      <a:pt x="247513" y="1047715"/>
                      <a:pt x="243343" y="1034491"/>
                    </a:cubicBezTo>
                    <a:cubicBezTo>
                      <a:pt x="235003" y="1007744"/>
                      <a:pt x="223328" y="968964"/>
                      <a:pt x="209209" y="920891"/>
                    </a:cubicBezTo>
                    <a:cubicBezTo>
                      <a:pt x="181152" y="824745"/>
                      <a:pt x="143980" y="691428"/>
                      <a:pt x="107941" y="542860"/>
                    </a:cubicBezTo>
                    <a:cubicBezTo>
                      <a:pt x="90070" y="468577"/>
                      <a:pt x="74045" y="397510"/>
                      <a:pt x="60285" y="332698"/>
                    </a:cubicBezTo>
                    <a:cubicBezTo>
                      <a:pt x="46524" y="267886"/>
                      <a:pt x="35265" y="209329"/>
                      <a:pt x="26509" y="159945"/>
                    </a:cubicBezTo>
                    <a:cubicBezTo>
                      <a:pt x="21922" y="135283"/>
                      <a:pt x="18169" y="112945"/>
                      <a:pt x="14595" y="93346"/>
                    </a:cubicBezTo>
                    <a:cubicBezTo>
                      <a:pt x="11020" y="73748"/>
                      <a:pt x="8638" y="56830"/>
                      <a:pt x="6374" y="43009"/>
                    </a:cubicBezTo>
                    <a:cubicBezTo>
                      <a:pt x="4110" y="29189"/>
                      <a:pt x="2621" y="18526"/>
                      <a:pt x="1489" y="11140"/>
                    </a:cubicBezTo>
                    <a:cubicBezTo>
                      <a:pt x="1013" y="7565"/>
                      <a:pt x="596" y="4825"/>
                      <a:pt x="298" y="2800"/>
                    </a:cubicBezTo>
                    <a:cubicBezTo>
                      <a:pt x="0" y="774"/>
                      <a:pt x="0" y="0"/>
                      <a:pt x="0" y="0"/>
                    </a:cubicBezTo>
                    <a:cubicBezTo>
                      <a:pt x="274" y="900"/>
                      <a:pt x="488" y="1817"/>
                      <a:pt x="655" y="2740"/>
                    </a:cubicBezTo>
                    <a:cubicBezTo>
                      <a:pt x="1013" y="4766"/>
                      <a:pt x="1489" y="7506"/>
                      <a:pt x="2145" y="11020"/>
                    </a:cubicBezTo>
                    <a:lnTo>
                      <a:pt x="7565" y="42771"/>
                    </a:lnTo>
                    <a:cubicBezTo>
                      <a:pt x="9829" y="56591"/>
                      <a:pt x="12807" y="73509"/>
                      <a:pt x="16322" y="93048"/>
                    </a:cubicBezTo>
                    <a:cubicBezTo>
                      <a:pt x="19837" y="112587"/>
                      <a:pt x="23709" y="134747"/>
                      <a:pt x="28236" y="159528"/>
                    </a:cubicBezTo>
                    <a:cubicBezTo>
                      <a:pt x="37291" y="208793"/>
                      <a:pt x="49086" y="267231"/>
                      <a:pt x="62668" y="332281"/>
                    </a:cubicBezTo>
                    <a:cubicBezTo>
                      <a:pt x="76250" y="397331"/>
                      <a:pt x="92453" y="468041"/>
                      <a:pt x="110323" y="542324"/>
                    </a:cubicBezTo>
                    <a:cubicBezTo>
                      <a:pt x="146065" y="690832"/>
                      <a:pt x="183058" y="824209"/>
                      <a:pt x="210580" y="920474"/>
                    </a:cubicBezTo>
                    <a:cubicBezTo>
                      <a:pt x="224400" y="968547"/>
                      <a:pt x="235718" y="1007446"/>
                      <a:pt x="243760" y="1034312"/>
                    </a:cubicBezTo>
                    <a:cubicBezTo>
                      <a:pt x="247632" y="1047656"/>
                      <a:pt x="250670" y="1058140"/>
                      <a:pt x="252815" y="1065229"/>
                    </a:cubicBezTo>
                    <a:lnTo>
                      <a:pt x="255078" y="1073331"/>
                    </a:lnTo>
                    <a:cubicBezTo>
                      <a:pt x="256329" y="1074999"/>
                      <a:pt x="256508" y="1075952"/>
                      <a:pt x="256508" y="10759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2" name="Forma Livre: Forma 691">
                <a:extLst>
                  <a:ext uri="{FF2B5EF4-FFF2-40B4-BE49-F238E27FC236}">
                    <a16:creationId xmlns:a16="http://schemas.microsoft.com/office/drawing/2014/main" id="{1D489DED-4970-8DAF-DFC1-CE4C9EC351AC}"/>
                  </a:ext>
                </a:extLst>
              </p:cNvPr>
              <p:cNvSpPr/>
              <p:nvPr/>
            </p:nvSpPr>
            <p:spPr>
              <a:xfrm>
                <a:off x="2816329" y="3052445"/>
                <a:ext cx="256150" cy="1075832"/>
              </a:xfrm>
              <a:custGeom>
                <a:avLst/>
                <a:gdLst>
                  <a:gd name="connsiteX0" fmla="*/ 256151 w 256150"/>
                  <a:gd name="connsiteY0" fmla="*/ 1075832 h 1075832"/>
                  <a:gd name="connsiteX1" fmla="*/ 255197 w 256150"/>
                  <a:gd name="connsiteY1" fmla="*/ 1073092 h 1075832"/>
                  <a:gd name="connsiteX2" fmla="*/ 252696 w 256150"/>
                  <a:gd name="connsiteY2" fmla="*/ 1065110 h 1075832"/>
                  <a:gd name="connsiteX3" fmla="*/ 243283 w 256150"/>
                  <a:gd name="connsiteY3" fmla="*/ 1034253 h 1075832"/>
                  <a:gd name="connsiteX4" fmla="*/ 209746 w 256150"/>
                  <a:gd name="connsiteY4" fmla="*/ 920534 h 1075832"/>
                  <a:gd name="connsiteX5" fmla="*/ 108477 w 256150"/>
                  <a:gd name="connsiteY5" fmla="*/ 542563 h 1075832"/>
                  <a:gd name="connsiteX6" fmla="*/ 25853 w 256150"/>
                  <a:gd name="connsiteY6" fmla="*/ 160005 h 1075832"/>
                  <a:gd name="connsiteX7" fmla="*/ 14297 w 256150"/>
                  <a:gd name="connsiteY7" fmla="*/ 93406 h 1075832"/>
                  <a:gd name="connsiteX8" fmla="*/ 6255 w 256150"/>
                  <a:gd name="connsiteY8" fmla="*/ 43009 h 1075832"/>
                  <a:gd name="connsiteX9" fmla="*/ 1608 w 256150"/>
                  <a:gd name="connsiteY9" fmla="*/ 11140 h 1075832"/>
                  <a:gd name="connsiteX10" fmla="*/ 476 w 256150"/>
                  <a:gd name="connsiteY10" fmla="*/ 2800 h 1075832"/>
                  <a:gd name="connsiteX11" fmla="*/ 0 w 256150"/>
                  <a:gd name="connsiteY11" fmla="*/ 0 h 1075832"/>
                  <a:gd name="connsiteX12" fmla="*/ 596 w 256150"/>
                  <a:gd name="connsiteY12" fmla="*/ 2800 h 1075832"/>
                  <a:gd name="connsiteX13" fmla="*/ 2025 w 256150"/>
                  <a:gd name="connsiteY13" fmla="*/ 11020 h 1075832"/>
                  <a:gd name="connsiteX14" fmla="*/ 7268 w 256150"/>
                  <a:gd name="connsiteY14" fmla="*/ 42831 h 1075832"/>
                  <a:gd name="connsiteX15" fmla="*/ 15786 w 256150"/>
                  <a:gd name="connsiteY15" fmla="*/ 93167 h 1075832"/>
                  <a:gd name="connsiteX16" fmla="*/ 27700 w 256150"/>
                  <a:gd name="connsiteY16" fmla="*/ 159647 h 1075832"/>
                  <a:gd name="connsiteX17" fmla="*/ 111098 w 256150"/>
                  <a:gd name="connsiteY17" fmla="*/ 541848 h 1075832"/>
                  <a:gd name="connsiteX18" fmla="*/ 211592 w 256150"/>
                  <a:gd name="connsiteY18" fmla="*/ 919879 h 1075832"/>
                  <a:gd name="connsiteX19" fmla="*/ 244237 w 256150"/>
                  <a:gd name="connsiteY19" fmla="*/ 1033955 h 1075832"/>
                  <a:gd name="connsiteX20" fmla="*/ 253053 w 256150"/>
                  <a:gd name="connsiteY20" fmla="*/ 1064931 h 1075832"/>
                  <a:gd name="connsiteX21" fmla="*/ 255257 w 256150"/>
                  <a:gd name="connsiteY21" fmla="*/ 1073033 h 1075832"/>
                  <a:gd name="connsiteX22" fmla="*/ 256151 w 256150"/>
                  <a:gd name="connsiteY22" fmla="*/ 1075832 h 107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6150" h="1075832">
                    <a:moveTo>
                      <a:pt x="256151" y="1075832"/>
                    </a:moveTo>
                    <a:cubicBezTo>
                      <a:pt x="256151" y="1075832"/>
                      <a:pt x="255793" y="1074939"/>
                      <a:pt x="255197" y="1073092"/>
                    </a:cubicBezTo>
                    <a:lnTo>
                      <a:pt x="252696" y="1065110"/>
                    </a:lnTo>
                    <a:lnTo>
                      <a:pt x="243283" y="1034253"/>
                    </a:lnTo>
                    <a:cubicBezTo>
                      <a:pt x="235122" y="1007506"/>
                      <a:pt x="223685" y="968726"/>
                      <a:pt x="209746" y="920534"/>
                    </a:cubicBezTo>
                    <a:cubicBezTo>
                      <a:pt x="182105" y="824269"/>
                      <a:pt x="144695" y="691011"/>
                      <a:pt x="108477" y="542563"/>
                    </a:cubicBezTo>
                    <a:cubicBezTo>
                      <a:pt x="72258" y="394114"/>
                      <a:pt x="43486" y="258593"/>
                      <a:pt x="25853" y="160005"/>
                    </a:cubicBezTo>
                    <a:cubicBezTo>
                      <a:pt x="21326" y="135402"/>
                      <a:pt x="17394" y="113064"/>
                      <a:pt x="14297" y="93406"/>
                    </a:cubicBezTo>
                    <a:cubicBezTo>
                      <a:pt x="11199" y="73748"/>
                      <a:pt x="8340" y="56889"/>
                      <a:pt x="6255" y="43009"/>
                    </a:cubicBezTo>
                    <a:cubicBezTo>
                      <a:pt x="4170" y="29130"/>
                      <a:pt x="2681" y="18586"/>
                      <a:pt x="1608" y="11140"/>
                    </a:cubicBezTo>
                    <a:cubicBezTo>
                      <a:pt x="1132" y="7565"/>
                      <a:pt x="774" y="4825"/>
                      <a:pt x="476" y="2800"/>
                    </a:cubicBezTo>
                    <a:cubicBezTo>
                      <a:pt x="179" y="774"/>
                      <a:pt x="0" y="0"/>
                      <a:pt x="0" y="0"/>
                    </a:cubicBezTo>
                    <a:cubicBezTo>
                      <a:pt x="0" y="0"/>
                      <a:pt x="0" y="894"/>
                      <a:pt x="596" y="2800"/>
                    </a:cubicBezTo>
                    <a:lnTo>
                      <a:pt x="2025" y="11020"/>
                    </a:lnTo>
                    <a:cubicBezTo>
                      <a:pt x="3276" y="18467"/>
                      <a:pt x="5004" y="28891"/>
                      <a:pt x="7268" y="42831"/>
                    </a:cubicBezTo>
                    <a:cubicBezTo>
                      <a:pt x="9531" y="56770"/>
                      <a:pt x="12390" y="73569"/>
                      <a:pt x="15786" y="93167"/>
                    </a:cubicBezTo>
                    <a:cubicBezTo>
                      <a:pt x="19182" y="112766"/>
                      <a:pt x="23173" y="134866"/>
                      <a:pt x="27700" y="159647"/>
                    </a:cubicBezTo>
                    <a:cubicBezTo>
                      <a:pt x="45869" y="258057"/>
                      <a:pt x="74522" y="393459"/>
                      <a:pt x="111098" y="541848"/>
                    </a:cubicBezTo>
                    <a:cubicBezTo>
                      <a:pt x="147674" y="690236"/>
                      <a:pt x="184488" y="823494"/>
                      <a:pt x="211592" y="919879"/>
                    </a:cubicBezTo>
                    <a:lnTo>
                      <a:pt x="244237" y="1033955"/>
                    </a:lnTo>
                    <a:cubicBezTo>
                      <a:pt x="248049" y="1047298"/>
                      <a:pt x="250968" y="1057783"/>
                      <a:pt x="253053" y="1064931"/>
                    </a:cubicBezTo>
                    <a:lnTo>
                      <a:pt x="255257" y="1073033"/>
                    </a:lnTo>
                    <a:cubicBezTo>
                      <a:pt x="255620" y="1073944"/>
                      <a:pt x="255918" y="1074879"/>
                      <a:pt x="256151" y="1075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13813AC3-27AE-A06B-E993-307D70EC8A43}"/>
                  </a:ext>
                </a:extLst>
              </p:cNvPr>
              <p:cNvSpPr/>
              <p:nvPr/>
            </p:nvSpPr>
            <p:spPr>
              <a:xfrm>
                <a:off x="3135160" y="3052743"/>
                <a:ext cx="256018" cy="1075534"/>
              </a:xfrm>
              <a:custGeom>
                <a:avLst/>
                <a:gdLst>
                  <a:gd name="connsiteX0" fmla="*/ 256018 w 256018"/>
                  <a:gd name="connsiteY0" fmla="*/ 1075535 h 1075534"/>
                  <a:gd name="connsiteX1" fmla="*/ 255005 w 256018"/>
                  <a:gd name="connsiteY1" fmla="*/ 1072854 h 1075534"/>
                  <a:gd name="connsiteX2" fmla="*/ 252385 w 256018"/>
                  <a:gd name="connsiteY2" fmla="*/ 1064872 h 1075534"/>
                  <a:gd name="connsiteX3" fmla="*/ 242675 w 256018"/>
                  <a:gd name="connsiteY3" fmla="*/ 1034074 h 1075534"/>
                  <a:gd name="connsiteX4" fmla="*/ 207826 w 256018"/>
                  <a:gd name="connsiteY4" fmla="*/ 920891 h 1075534"/>
                  <a:gd name="connsiteX5" fmla="*/ 103638 w 256018"/>
                  <a:gd name="connsiteY5" fmla="*/ 543516 h 1075534"/>
                  <a:gd name="connsiteX6" fmla="*/ 22385 w 256018"/>
                  <a:gd name="connsiteY6" fmla="*/ 160541 h 1075534"/>
                  <a:gd name="connsiteX7" fmla="*/ 11901 w 256018"/>
                  <a:gd name="connsiteY7" fmla="*/ 93763 h 1075534"/>
                  <a:gd name="connsiteX8" fmla="*/ 4931 w 256018"/>
                  <a:gd name="connsiteY8" fmla="*/ 43188 h 1075534"/>
                  <a:gd name="connsiteX9" fmla="*/ 1059 w 256018"/>
                  <a:gd name="connsiteY9" fmla="*/ 11140 h 1075534"/>
                  <a:gd name="connsiteX10" fmla="*/ 106 w 256018"/>
                  <a:gd name="connsiteY10" fmla="*/ 2800 h 1075534"/>
                  <a:gd name="connsiteX11" fmla="*/ 106 w 256018"/>
                  <a:gd name="connsiteY11" fmla="*/ 0 h 1075534"/>
                  <a:gd name="connsiteX12" fmla="*/ 582 w 256018"/>
                  <a:gd name="connsiteY12" fmla="*/ 2800 h 1075534"/>
                  <a:gd name="connsiteX13" fmla="*/ 1833 w 256018"/>
                  <a:gd name="connsiteY13" fmla="*/ 11080 h 1075534"/>
                  <a:gd name="connsiteX14" fmla="*/ 6301 w 256018"/>
                  <a:gd name="connsiteY14" fmla="*/ 43009 h 1075534"/>
                  <a:gd name="connsiteX15" fmla="*/ 13807 w 256018"/>
                  <a:gd name="connsiteY15" fmla="*/ 93525 h 1075534"/>
                  <a:gd name="connsiteX16" fmla="*/ 24708 w 256018"/>
                  <a:gd name="connsiteY16" fmla="*/ 160183 h 1075534"/>
                  <a:gd name="connsiteX17" fmla="*/ 106796 w 256018"/>
                  <a:gd name="connsiteY17" fmla="*/ 542801 h 1075534"/>
                  <a:gd name="connsiteX18" fmla="*/ 210149 w 256018"/>
                  <a:gd name="connsiteY18" fmla="*/ 920295 h 1075534"/>
                  <a:gd name="connsiteX19" fmla="*/ 243985 w 256018"/>
                  <a:gd name="connsiteY19" fmla="*/ 1034014 h 1075534"/>
                  <a:gd name="connsiteX20" fmla="*/ 253159 w 256018"/>
                  <a:gd name="connsiteY20" fmla="*/ 1064991 h 1075534"/>
                  <a:gd name="connsiteX21" fmla="*/ 255482 w 256018"/>
                  <a:gd name="connsiteY21" fmla="*/ 1073033 h 1075534"/>
                  <a:gd name="connsiteX22" fmla="*/ 256018 w 256018"/>
                  <a:gd name="connsiteY22" fmla="*/ 1075535 h 107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6018" h="1075534">
                    <a:moveTo>
                      <a:pt x="256018" y="1075535"/>
                    </a:moveTo>
                    <a:cubicBezTo>
                      <a:pt x="255637" y="1074659"/>
                      <a:pt x="255297" y="1073765"/>
                      <a:pt x="255005" y="1072854"/>
                    </a:cubicBezTo>
                    <a:cubicBezTo>
                      <a:pt x="254410" y="1070888"/>
                      <a:pt x="253516" y="1068267"/>
                      <a:pt x="252385" y="1064872"/>
                    </a:cubicBezTo>
                    <a:lnTo>
                      <a:pt x="242675" y="1034074"/>
                    </a:lnTo>
                    <a:cubicBezTo>
                      <a:pt x="234156" y="1007387"/>
                      <a:pt x="222302" y="968547"/>
                      <a:pt x="207826" y="920891"/>
                    </a:cubicBezTo>
                    <a:cubicBezTo>
                      <a:pt x="179233" y="824864"/>
                      <a:pt x="140572" y="691904"/>
                      <a:pt x="103638" y="543516"/>
                    </a:cubicBezTo>
                    <a:cubicBezTo>
                      <a:pt x="66705" y="395127"/>
                      <a:pt x="38588" y="259189"/>
                      <a:pt x="22385" y="160541"/>
                    </a:cubicBezTo>
                    <a:cubicBezTo>
                      <a:pt x="18275" y="135879"/>
                      <a:pt x="14641" y="113481"/>
                      <a:pt x="11901" y="93763"/>
                    </a:cubicBezTo>
                    <a:cubicBezTo>
                      <a:pt x="9160" y="74045"/>
                      <a:pt x="6539" y="57128"/>
                      <a:pt x="4931" y="43188"/>
                    </a:cubicBezTo>
                    <a:cubicBezTo>
                      <a:pt x="3323" y="29249"/>
                      <a:pt x="1953" y="18645"/>
                      <a:pt x="1059" y="11140"/>
                    </a:cubicBezTo>
                    <a:cubicBezTo>
                      <a:pt x="642" y="7625"/>
                      <a:pt x="344" y="4825"/>
                      <a:pt x="106" y="2800"/>
                    </a:cubicBezTo>
                    <a:cubicBezTo>
                      <a:pt x="-132" y="774"/>
                      <a:pt x="106" y="0"/>
                      <a:pt x="106" y="0"/>
                    </a:cubicBezTo>
                    <a:cubicBezTo>
                      <a:pt x="106" y="0"/>
                      <a:pt x="106" y="894"/>
                      <a:pt x="582" y="2800"/>
                    </a:cubicBezTo>
                    <a:lnTo>
                      <a:pt x="1833" y="11080"/>
                    </a:lnTo>
                    <a:cubicBezTo>
                      <a:pt x="2906" y="18526"/>
                      <a:pt x="4395" y="28951"/>
                      <a:pt x="6301" y="43009"/>
                    </a:cubicBezTo>
                    <a:cubicBezTo>
                      <a:pt x="8207" y="57068"/>
                      <a:pt x="10769" y="73867"/>
                      <a:pt x="13807" y="93525"/>
                    </a:cubicBezTo>
                    <a:cubicBezTo>
                      <a:pt x="16845" y="113183"/>
                      <a:pt x="20479" y="135522"/>
                      <a:pt x="24708" y="160183"/>
                    </a:cubicBezTo>
                    <a:cubicBezTo>
                      <a:pt x="41507" y="258950"/>
                      <a:pt x="69624" y="394531"/>
                      <a:pt x="106796" y="542801"/>
                    </a:cubicBezTo>
                    <a:cubicBezTo>
                      <a:pt x="143967" y="691070"/>
                      <a:pt x="182032" y="824150"/>
                      <a:pt x="210149" y="920295"/>
                    </a:cubicBezTo>
                    <a:cubicBezTo>
                      <a:pt x="224387" y="968249"/>
                      <a:pt x="235943" y="1007029"/>
                      <a:pt x="243985" y="1034014"/>
                    </a:cubicBezTo>
                    <a:cubicBezTo>
                      <a:pt x="247917" y="1047358"/>
                      <a:pt x="251014" y="1057842"/>
                      <a:pt x="253159" y="1064991"/>
                    </a:cubicBezTo>
                    <a:cubicBezTo>
                      <a:pt x="254154" y="1068404"/>
                      <a:pt x="254928" y="1071085"/>
                      <a:pt x="255482" y="1073033"/>
                    </a:cubicBezTo>
                    <a:cubicBezTo>
                      <a:pt x="255839" y="1074581"/>
                      <a:pt x="256018" y="1075535"/>
                      <a:pt x="256018" y="107553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A553B62B-73CE-FB00-C5BE-27A2CAACBD31}"/>
                  </a:ext>
                </a:extLst>
              </p:cNvPr>
              <p:cNvSpPr/>
              <p:nvPr/>
            </p:nvSpPr>
            <p:spPr>
              <a:xfrm>
                <a:off x="3453727" y="3052445"/>
                <a:ext cx="256150" cy="1075832"/>
              </a:xfrm>
              <a:custGeom>
                <a:avLst/>
                <a:gdLst>
                  <a:gd name="connsiteX0" fmla="*/ 256151 w 256150"/>
                  <a:gd name="connsiteY0" fmla="*/ 1075832 h 1075832"/>
                  <a:gd name="connsiteX1" fmla="*/ 255138 w 256150"/>
                  <a:gd name="connsiteY1" fmla="*/ 1073152 h 1075832"/>
                  <a:gd name="connsiteX2" fmla="*/ 252457 w 256150"/>
                  <a:gd name="connsiteY2" fmla="*/ 1065169 h 1075832"/>
                  <a:gd name="connsiteX3" fmla="*/ 242390 w 256150"/>
                  <a:gd name="connsiteY3" fmla="*/ 1034491 h 1075832"/>
                  <a:gd name="connsiteX4" fmla="*/ 206648 w 256150"/>
                  <a:gd name="connsiteY4" fmla="*/ 921308 h 1075832"/>
                  <a:gd name="connsiteX5" fmla="*/ 99422 w 256150"/>
                  <a:gd name="connsiteY5" fmla="*/ 544529 h 1075832"/>
                  <a:gd name="connsiteX6" fmla="*/ 50575 w 256150"/>
                  <a:gd name="connsiteY6" fmla="*/ 334426 h 1075832"/>
                  <a:gd name="connsiteX7" fmla="*/ 32704 w 256150"/>
                  <a:gd name="connsiteY7" fmla="*/ 242033 h 1075832"/>
                  <a:gd name="connsiteX8" fmla="*/ 25496 w 256150"/>
                  <a:gd name="connsiteY8" fmla="*/ 199976 h 1075832"/>
                  <a:gd name="connsiteX9" fmla="*/ 19539 w 256150"/>
                  <a:gd name="connsiteY9" fmla="*/ 161137 h 1075832"/>
                  <a:gd name="connsiteX10" fmla="*/ 0 w 256150"/>
                  <a:gd name="connsiteY10" fmla="*/ 0 h 1075832"/>
                  <a:gd name="connsiteX11" fmla="*/ 417 w 256150"/>
                  <a:gd name="connsiteY11" fmla="*/ 2800 h 1075832"/>
                  <a:gd name="connsiteX12" fmla="*/ 1430 w 256150"/>
                  <a:gd name="connsiteY12" fmla="*/ 11140 h 1075832"/>
                  <a:gd name="connsiteX13" fmla="*/ 4944 w 256150"/>
                  <a:gd name="connsiteY13" fmla="*/ 43248 h 1075832"/>
                  <a:gd name="connsiteX14" fmla="*/ 11259 w 256150"/>
                  <a:gd name="connsiteY14" fmla="*/ 93882 h 1075832"/>
                  <a:gd name="connsiteX15" fmla="*/ 20969 w 256150"/>
                  <a:gd name="connsiteY15" fmla="*/ 160779 h 1075832"/>
                  <a:gd name="connsiteX16" fmla="*/ 27402 w 256150"/>
                  <a:gd name="connsiteY16" fmla="*/ 199619 h 1075832"/>
                  <a:gd name="connsiteX17" fmla="*/ 34729 w 256150"/>
                  <a:gd name="connsiteY17" fmla="*/ 241616 h 1075832"/>
                  <a:gd name="connsiteX18" fmla="*/ 53077 w 256150"/>
                  <a:gd name="connsiteY18" fmla="*/ 333830 h 1075832"/>
                  <a:gd name="connsiteX19" fmla="*/ 102162 w 256150"/>
                  <a:gd name="connsiteY19" fmla="*/ 543814 h 1075832"/>
                  <a:gd name="connsiteX20" fmla="*/ 208554 w 256150"/>
                  <a:gd name="connsiteY20" fmla="*/ 920653 h 1075832"/>
                  <a:gd name="connsiteX21" fmla="*/ 243462 w 256150"/>
                  <a:gd name="connsiteY21" fmla="*/ 1034134 h 1075832"/>
                  <a:gd name="connsiteX22" fmla="*/ 252993 w 256150"/>
                  <a:gd name="connsiteY22" fmla="*/ 1064991 h 1075832"/>
                  <a:gd name="connsiteX23" fmla="*/ 255376 w 256150"/>
                  <a:gd name="connsiteY23" fmla="*/ 1073033 h 1075832"/>
                  <a:gd name="connsiteX24" fmla="*/ 256151 w 256150"/>
                  <a:gd name="connsiteY24" fmla="*/ 1075832 h 107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56150" h="1075832">
                    <a:moveTo>
                      <a:pt x="256151" y="1075832"/>
                    </a:moveTo>
                    <a:cubicBezTo>
                      <a:pt x="255769" y="1074957"/>
                      <a:pt x="255430" y="1074063"/>
                      <a:pt x="255138" y="1073152"/>
                    </a:cubicBezTo>
                    <a:lnTo>
                      <a:pt x="252457" y="1065169"/>
                    </a:lnTo>
                    <a:cubicBezTo>
                      <a:pt x="250075" y="1058021"/>
                      <a:pt x="246500" y="1047715"/>
                      <a:pt x="242390" y="1034491"/>
                    </a:cubicBezTo>
                    <a:cubicBezTo>
                      <a:pt x="233693" y="1007863"/>
                      <a:pt x="221421" y="968964"/>
                      <a:pt x="206648" y="921308"/>
                    </a:cubicBezTo>
                    <a:cubicBezTo>
                      <a:pt x="176863" y="825520"/>
                      <a:pt x="137189" y="692798"/>
                      <a:pt x="99422" y="544529"/>
                    </a:cubicBezTo>
                    <a:cubicBezTo>
                      <a:pt x="80360" y="470424"/>
                      <a:pt x="63680" y="399416"/>
                      <a:pt x="50575" y="334426"/>
                    </a:cubicBezTo>
                    <a:cubicBezTo>
                      <a:pt x="43546" y="302019"/>
                      <a:pt x="38006" y="270984"/>
                      <a:pt x="32704" y="242033"/>
                    </a:cubicBezTo>
                    <a:cubicBezTo>
                      <a:pt x="30202" y="227497"/>
                      <a:pt x="27801" y="213481"/>
                      <a:pt x="25496" y="199976"/>
                    </a:cubicBezTo>
                    <a:cubicBezTo>
                      <a:pt x="23173" y="186513"/>
                      <a:pt x="21028" y="173527"/>
                      <a:pt x="19539" y="161137"/>
                    </a:cubicBezTo>
                    <a:cubicBezTo>
                      <a:pt x="3693" y="61953"/>
                      <a:pt x="0" y="0"/>
                      <a:pt x="0" y="0"/>
                    </a:cubicBezTo>
                    <a:cubicBezTo>
                      <a:pt x="0" y="0"/>
                      <a:pt x="0" y="953"/>
                      <a:pt x="417" y="2800"/>
                    </a:cubicBezTo>
                    <a:cubicBezTo>
                      <a:pt x="834" y="4646"/>
                      <a:pt x="1013" y="7565"/>
                      <a:pt x="1430" y="11140"/>
                    </a:cubicBezTo>
                    <a:cubicBezTo>
                      <a:pt x="2264" y="18645"/>
                      <a:pt x="3396" y="29428"/>
                      <a:pt x="4944" y="43248"/>
                    </a:cubicBezTo>
                    <a:cubicBezTo>
                      <a:pt x="6493" y="57068"/>
                      <a:pt x="8697" y="74165"/>
                      <a:pt x="11259" y="93882"/>
                    </a:cubicBezTo>
                    <a:cubicBezTo>
                      <a:pt x="13820" y="113600"/>
                      <a:pt x="17216" y="136058"/>
                      <a:pt x="20969" y="160779"/>
                    </a:cubicBezTo>
                    <a:cubicBezTo>
                      <a:pt x="22756" y="173170"/>
                      <a:pt x="25019" y="186156"/>
                      <a:pt x="27402" y="199619"/>
                    </a:cubicBezTo>
                    <a:cubicBezTo>
                      <a:pt x="29785" y="213082"/>
                      <a:pt x="32227" y="227080"/>
                      <a:pt x="34729" y="241616"/>
                    </a:cubicBezTo>
                    <a:cubicBezTo>
                      <a:pt x="40388" y="270507"/>
                      <a:pt x="46048" y="301483"/>
                      <a:pt x="53077" y="333830"/>
                    </a:cubicBezTo>
                    <a:cubicBezTo>
                      <a:pt x="66599" y="398701"/>
                      <a:pt x="83160" y="469709"/>
                      <a:pt x="102162" y="543814"/>
                    </a:cubicBezTo>
                    <a:cubicBezTo>
                      <a:pt x="139989" y="691964"/>
                      <a:pt x="179603" y="824745"/>
                      <a:pt x="208554" y="920653"/>
                    </a:cubicBezTo>
                    <a:lnTo>
                      <a:pt x="243462" y="1034134"/>
                    </a:lnTo>
                    <a:cubicBezTo>
                      <a:pt x="247573" y="1047418"/>
                      <a:pt x="250789" y="1057962"/>
                      <a:pt x="252993" y="1064991"/>
                    </a:cubicBezTo>
                    <a:cubicBezTo>
                      <a:pt x="254006" y="1068446"/>
                      <a:pt x="254780" y="1070948"/>
                      <a:pt x="255376" y="1073033"/>
                    </a:cubicBezTo>
                    <a:cubicBezTo>
                      <a:pt x="255972" y="1075118"/>
                      <a:pt x="256151" y="1075832"/>
                      <a:pt x="256151" y="1075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5" name="Forma Livre: Forma 694">
                <a:extLst>
                  <a:ext uri="{FF2B5EF4-FFF2-40B4-BE49-F238E27FC236}">
                    <a16:creationId xmlns:a16="http://schemas.microsoft.com/office/drawing/2014/main" id="{C32D6643-4A77-C84C-3361-F6910558C491}"/>
                  </a:ext>
                </a:extLst>
              </p:cNvPr>
              <p:cNvSpPr/>
              <p:nvPr/>
            </p:nvSpPr>
            <p:spPr>
              <a:xfrm>
                <a:off x="2554221" y="3095812"/>
                <a:ext cx="375290" cy="275153"/>
              </a:xfrm>
              <a:custGeom>
                <a:avLst/>
                <a:gdLst>
                  <a:gd name="connsiteX0" fmla="*/ 4885 w 375290"/>
                  <a:gd name="connsiteY0" fmla="*/ 63144 h 275153"/>
                  <a:gd name="connsiteX1" fmla="*/ 70114 w 375290"/>
                  <a:gd name="connsiteY1" fmla="*/ 275153 h 275153"/>
                  <a:gd name="connsiteX2" fmla="*/ 375290 w 375290"/>
                  <a:gd name="connsiteY2" fmla="*/ 275153 h 275153"/>
                  <a:gd name="connsiteX3" fmla="*/ 291893 w 375290"/>
                  <a:gd name="connsiteY3" fmla="*/ 51409 h 275153"/>
                  <a:gd name="connsiteX4" fmla="*/ 285221 w 375290"/>
                  <a:gd name="connsiteY4" fmla="*/ 0 h 275153"/>
                  <a:gd name="connsiteX5" fmla="*/ 0 w 375290"/>
                  <a:gd name="connsiteY5" fmla="*/ 0 h 27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290" h="275153">
                    <a:moveTo>
                      <a:pt x="4885" y="63144"/>
                    </a:moveTo>
                    <a:cubicBezTo>
                      <a:pt x="4885" y="63144"/>
                      <a:pt x="18288" y="193662"/>
                      <a:pt x="70114" y="275153"/>
                    </a:cubicBezTo>
                    <a:lnTo>
                      <a:pt x="375290" y="275153"/>
                    </a:lnTo>
                    <a:cubicBezTo>
                      <a:pt x="375290" y="275153"/>
                      <a:pt x="301126" y="143146"/>
                      <a:pt x="291893" y="51409"/>
                    </a:cubicBezTo>
                    <a:lnTo>
                      <a:pt x="2852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30919840-1283-BA04-7CCC-2F6D9EC8B31F}"/>
                  </a:ext>
                </a:extLst>
              </p:cNvPr>
              <p:cNvSpPr/>
              <p:nvPr/>
            </p:nvSpPr>
            <p:spPr>
              <a:xfrm>
                <a:off x="2618318" y="3180283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26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F254B6B6-201A-7025-75DA-662950824B82}"/>
                  </a:ext>
                </a:extLst>
              </p:cNvPr>
              <p:cNvSpPr/>
              <p:nvPr/>
            </p:nvSpPr>
            <p:spPr>
              <a:xfrm>
                <a:off x="2628207" y="3213284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26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A96C69A3-8B30-8227-A0F3-ECF2DAC9B931}"/>
                  </a:ext>
                </a:extLst>
              </p:cNvPr>
              <p:cNvSpPr/>
              <p:nvPr/>
            </p:nvSpPr>
            <p:spPr>
              <a:xfrm>
                <a:off x="2637619" y="3246286"/>
                <a:ext cx="194197" cy="3097"/>
              </a:xfrm>
              <a:custGeom>
                <a:avLst/>
                <a:gdLst>
                  <a:gd name="connsiteX0" fmla="*/ 194198 w 194197"/>
                  <a:gd name="connsiteY0" fmla="*/ 1549 h 3097"/>
                  <a:gd name="connsiteX1" fmla="*/ 97159 w 194197"/>
                  <a:gd name="connsiteY1" fmla="*/ 3098 h 3097"/>
                  <a:gd name="connsiteX2" fmla="*/ 0 w 194197"/>
                  <a:gd name="connsiteY2" fmla="*/ 1549 h 3097"/>
                  <a:gd name="connsiteX3" fmla="*/ 97039 w 194197"/>
                  <a:gd name="connsiteY3" fmla="*/ 0 h 3097"/>
                  <a:gd name="connsiteX4" fmla="*/ 194198 w 1941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97" h="3097">
                    <a:moveTo>
                      <a:pt x="194198" y="1549"/>
                    </a:moveTo>
                    <a:cubicBezTo>
                      <a:pt x="194198" y="2383"/>
                      <a:pt x="150771" y="3098"/>
                      <a:pt x="97159" y="3098"/>
                    </a:cubicBezTo>
                    <a:cubicBezTo>
                      <a:pt x="43546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198" y="715"/>
                      <a:pt x="1941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9" name="Forma Livre: Forma 698">
                <a:extLst>
                  <a:ext uri="{FF2B5EF4-FFF2-40B4-BE49-F238E27FC236}">
                    <a16:creationId xmlns:a16="http://schemas.microsoft.com/office/drawing/2014/main" id="{C795725B-3D5C-0783-2022-72EB81EBCA7C}"/>
                  </a:ext>
                </a:extLst>
              </p:cNvPr>
              <p:cNvSpPr/>
              <p:nvPr/>
            </p:nvSpPr>
            <p:spPr>
              <a:xfrm>
                <a:off x="2647448" y="3279288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7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079" y="65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0" name="Forma Livre: Forma 699">
                <a:extLst>
                  <a:ext uri="{FF2B5EF4-FFF2-40B4-BE49-F238E27FC236}">
                    <a16:creationId xmlns:a16="http://schemas.microsoft.com/office/drawing/2014/main" id="{D84878EF-FD63-731E-908E-4141D61AD5F0}"/>
                  </a:ext>
                </a:extLst>
              </p:cNvPr>
              <p:cNvSpPr/>
              <p:nvPr/>
            </p:nvSpPr>
            <p:spPr>
              <a:xfrm>
                <a:off x="3601281" y="3417490"/>
                <a:ext cx="375409" cy="275153"/>
              </a:xfrm>
              <a:custGeom>
                <a:avLst/>
                <a:gdLst>
                  <a:gd name="connsiteX0" fmla="*/ 5123 w 375409"/>
                  <a:gd name="connsiteY0" fmla="*/ 63204 h 275153"/>
                  <a:gd name="connsiteX1" fmla="*/ 70352 w 375409"/>
                  <a:gd name="connsiteY1" fmla="*/ 275153 h 275153"/>
                  <a:gd name="connsiteX2" fmla="*/ 375410 w 375409"/>
                  <a:gd name="connsiteY2" fmla="*/ 275153 h 275153"/>
                  <a:gd name="connsiteX3" fmla="*/ 292012 w 375409"/>
                  <a:gd name="connsiteY3" fmla="*/ 51468 h 275153"/>
                  <a:gd name="connsiteX4" fmla="*/ 285340 w 375409"/>
                  <a:gd name="connsiteY4" fmla="*/ 0 h 275153"/>
                  <a:gd name="connsiteX5" fmla="*/ 0 w 375409"/>
                  <a:gd name="connsiteY5" fmla="*/ 0 h 27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409" h="275153">
                    <a:moveTo>
                      <a:pt x="5123" y="63204"/>
                    </a:moveTo>
                    <a:cubicBezTo>
                      <a:pt x="5123" y="63204"/>
                      <a:pt x="18526" y="193721"/>
                      <a:pt x="70352" y="275153"/>
                    </a:cubicBezTo>
                    <a:lnTo>
                      <a:pt x="375410" y="275153"/>
                    </a:lnTo>
                    <a:cubicBezTo>
                      <a:pt x="375410" y="275153"/>
                      <a:pt x="301245" y="143206"/>
                      <a:pt x="292012" y="51468"/>
                    </a:cubicBezTo>
                    <a:lnTo>
                      <a:pt x="2853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1" name="Forma Livre: Forma 700">
                <a:extLst>
                  <a:ext uri="{FF2B5EF4-FFF2-40B4-BE49-F238E27FC236}">
                    <a16:creationId xmlns:a16="http://schemas.microsoft.com/office/drawing/2014/main" id="{453F4CEC-CEBB-537C-73FA-FF3DF86A1AFA}"/>
                  </a:ext>
                </a:extLst>
              </p:cNvPr>
              <p:cNvSpPr/>
              <p:nvPr/>
            </p:nvSpPr>
            <p:spPr>
              <a:xfrm>
                <a:off x="3665617" y="3495467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86" y="0"/>
                      <a:pt x="97039" y="0"/>
                    </a:cubicBezTo>
                    <a:cubicBezTo>
                      <a:pt x="150593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2" name="Forma Livre: Forma 701">
                <a:extLst>
                  <a:ext uri="{FF2B5EF4-FFF2-40B4-BE49-F238E27FC236}">
                    <a16:creationId xmlns:a16="http://schemas.microsoft.com/office/drawing/2014/main" id="{067565F3-CD1F-A804-8E2B-55C20C0193F4}"/>
                  </a:ext>
                </a:extLst>
              </p:cNvPr>
              <p:cNvSpPr/>
              <p:nvPr/>
            </p:nvSpPr>
            <p:spPr>
              <a:xfrm>
                <a:off x="3675327" y="3528469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6" y="3098"/>
                      <a:pt x="0" y="2383"/>
                      <a:pt x="0" y="1549"/>
                    </a:cubicBezTo>
                    <a:cubicBezTo>
                      <a:pt x="0" y="715"/>
                      <a:pt x="43426" y="0"/>
                      <a:pt x="97039" y="0"/>
                    </a:cubicBezTo>
                    <a:cubicBezTo>
                      <a:pt x="150652" y="0"/>
                      <a:pt x="194079" y="536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3" name="Forma Livre: Forma 702">
                <a:extLst>
                  <a:ext uri="{FF2B5EF4-FFF2-40B4-BE49-F238E27FC236}">
                    <a16:creationId xmlns:a16="http://schemas.microsoft.com/office/drawing/2014/main" id="{8FA0A014-7012-B0E4-4EFD-C4B80F9D8025}"/>
                  </a:ext>
                </a:extLst>
              </p:cNvPr>
              <p:cNvSpPr/>
              <p:nvPr/>
            </p:nvSpPr>
            <p:spPr>
              <a:xfrm>
                <a:off x="3685037" y="3561470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7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4" name="Forma Livre: Forma 703">
                <a:extLst>
                  <a:ext uri="{FF2B5EF4-FFF2-40B4-BE49-F238E27FC236}">
                    <a16:creationId xmlns:a16="http://schemas.microsoft.com/office/drawing/2014/main" id="{4727D063-2162-EA22-1353-242E02A4BB34}"/>
                  </a:ext>
                </a:extLst>
              </p:cNvPr>
              <p:cNvSpPr/>
              <p:nvPr/>
            </p:nvSpPr>
            <p:spPr>
              <a:xfrm>
                <a:off x="3694508" y="3594472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6" y="3098"/>
                      <a:pt x="0" y="2383"/>
                      <a:pt x="0" y="1549"/>
                    </a:cubicBezTo>
                    <a:cubicBezTo>
                      <a:pt x="0" y="715"/>
                      <a:pt x="43426" y="0"/>
                      <a:pt x="97039" y="0"/>
                    </a:cubicBezTo>
                    <a:cubicBezTo>
                      <a:pt x="150652" y="0"/>
                      <a:pt x="194079" y="65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5" name="Forma Livre: Forma 704">
                <a:extLst>
                  <a:ext uri="{FF2B5EF4-FFF2-40B4-BE49-F238E27FC236}">
                    <a16:creationId xmlns:a16="http://schemas.microsoft.com/office/drawing/2014/main" id="{22B373BA-1FA0-7E4C-ABB2-D2D24B331BEF}"/>
                  </a:ext>
                </a:extLst>
              </p:cNvPr>
              <p:cNvSpPr/>
              <p:nvPr/>
            </p:nvSpPr>
            <p:spPr>
              <a:xfrm>
                <a:off x="3195835" y="3076681"/>
                <a:ext cx="213867" cy="196028"/>
              </a:xfrm>
              <a:custGeom>
                <a:avLst/>
                <a:gdLst>
                  <a:gd name="connsiteX0" fmla="*/ 213691 w 213867"/>
                  <a:gd name="connsiteY0" fmla="*/ 129 h 196028"/>
                  <a:gd name="connsiteX1" fmla="*/ 117664 w 213867"/>
                  <a:gd name="connsiteY1" fmla="*/ 109737 h 196028"/>
                  <a:gd name="connsiteX2" fmla="*/ 73 w 213867"/>
                  <a:gd name="connsiteY2" fmla="*/ 195816 h 196028"/>
                  <a:gd name="connsiteX3" fmla="*/ 107299 w 213867"/>
                  <a:gd name="connsiteY3" fmla="*/ 98300 h 196028"/>
                  <a:gd name="connsiteX4" fmla="*/ 213691 w 213867"/>
                  <a:gd name="connsiteY4" fmla="*/ 129 h 19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867" h="196028">
                    <a:moveTo>
                      <a:pt x="213691" y="129"/>
                    </a:moveTo>
                    <a:cubicBezTo>
                      <a:pt x="216848" y="2690"/>
                      <a:pt x="177353" y="55290"/>
                      <a:pt x="117664" y="109737"/>
                    </a:cubicBezTo>
                    <a:cubicBezTo>
                      <a:pt x="57975" y="164184"/>
                      <a:pt x="2337" y="199092"/>
                      <a:pt x="73" y="195816"/>
                    </a:cubicBezTo>
                    <a:cubicBezTo>
                      <a:pt x="-2191" y="192539"/>
                      <a:pt x="48503" y="152211"/>
                      <a:pt x="107299" y="98300"/>
                    </a:cubicBezTo>
                    <a:cubicBezTo>
                      <a:pt x="166094" y="44389"/>
                      <a:pt x="210236" y="-2790"/>
                      <a:pt x="213691" y="12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6" name="Forma Livre: Forma 705">
                <a:extLst>
                  <a:ext uri="{FF2B5EF4-FFF2-40B4-BE49-F238E27FC236}">
                    <a16:creationId xmlns:a16="http://schemas.microsoft.com/office/drawing/2014/main" id="{27C50EBC-E07B-3E65-2BB1-3DAD96C94473}"/>
                  </a:ext>
                </a:extLst>
              </p:cNvPr>
              <p:cNvSpPr/>
              <p:nvPr/>
            </p:nvSpPr>
            <p:spPr>
              <a:xfrm>
                <a:off x="3169763" y="3082472"/>
                <a:ext cx="297674" cy="195168"/>
              </a:xfrm>
              <a:custGeom>
                <a:avLst/>
                <a:gdLst>
                  <a:gd name="connsiteX0" fmla="*/ 297605 w 297674"/>
                  <a:gd name="connsiteY0" fmla="*/ 194969 h 195168"/>
                  <a:gd name="connsiteX1" fmla="*/ 146357 w 297674"/>
                  <a:gd name="connsiteY1" fmla="*/ 101563 h 195168"/>
                  <a:gd name="connsiteX2" fmla="*/ 53 w 297674"/>
                  <a:gd name="connsiteY2" fmla="*/ 294 h 195168"/>
                  <a:gd name="connsiteX3" fmla="*/ 154935 w 297674"/>
                  <a:gd name="connsiteY3" fmla="*/ 88279 h 195168"/>
                  <a:gd name="connsiteX4" fmla="*/ 297605 w 297674"/>
                  <a:gd name="connsiteY4" fmla="*/ 194969 h 19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74" h="195168">
                    <a:moveTo>
                      <a:pt x="297605" y="194969"/>
                    </a:moveTo>
                    <a:cubicBezTo>
                      <a:pt x="295103" y="198483"/>
                      <a:pt x="228444" y="155117"/>
                      <a:pt x="146357" y="101563"/>
                    </a:cubicBezTo>
                    <a:cubicBezTo>
                      <a:pt x="64270" y="48010"/>
                      <a:pt x="-2151" y="4345"/>
                      <a:pt x="53" y="294"/>
                    </a:cubicBezTo>
                    <a:cubicBezTo>
                      <a:pt x="2257" y="-3756"/>
                      <a:pt x="72490" y="34428"/>
                      <a:pt x="154935" y="88279"/>
                    </a:cubicBezTo>
                    <a:cubicBezTo>
                      <a:pt x="237380" y="142130"/>
                      <a:pt x="300047" y="191514"/>
                      <a:pt x="297605" y="19496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F937AFC0-0542-B118-3287-46C23C22D147}"/>
                  </a:ext>
                </a:extLst>
              </p:cNvPr>
              <p:cNvSpPr/>
              <p:nvPr/>
            </p:nvSpPr>
            <p:spPr>
              <a:xfrm>
                <a:off x="2891633" y="3096580"/>
                <a:ext cx="205427" cy="156861"/>
              </a:xfrm>
              <a:custGeom>
                <a:avLst/>
                <a:gdLst>
                  <a:gd name="connsiteX0" fmla="*/ 112 w 205427"/>
                  <a:gd name="connsiteY0" fmla="*/ 156616 h 156861"/>
                  <a:gd name="connsiteX1" fmla="*/ 98104 w 205427"/>
                  <a:gd name="connsiteY1" fmla="*/ 72265 h 156861"/>
                  <a:gd name="connsiteX2" fmla="*/ 205330 w 205427"/>
                  <a:gd name="connsiteY2" fmla="*/ 245 h 156861"/>
                  <a:gd name="connsiteX3" fmla="*/ 107337 w 205427"/>
                  <a:gd name="connsiteY3" fmla="*/ 84596 h 156861"/>
                  <a:gd name="connsiteX4" fmla="*/ 112 w 205427"/>
                  <a:gd name="connsiteY4" fmla="*/ 156616 h 15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427" h="156861">
                    <a:moveTo>
                      <a:pt x="112" y="156616"/>
                    </a:moveTo>
                    <a:cubicBezTo>
                      <a:pt x="-2510" y="153221"/>
                      <a:pt x="41393" y="115454"/>
                      <a:pt x="98104" y="72265"/>
                    </a:cubicBezTo>
                    <a:cubicBezTo>
                      <a:pt x="154815" y="29077"/>
                      <a:pt x="202888" y="-3150"/>
                      <a:pt x="205330" y="245"/>
                    </a:cubicBezTo>
                    <a:cubicBezTo>
                      <a:pt x="207772" y="3641"/>
                      <a:pt x="164048" y="41408"/>
                      <a:pt x="107337" y="84596"/>
                    </a:cubicBezTo>
                    <a:cubicBezTo>
                      <a:pt x="50627" y="127785"/>
                      <a:pt x="2673" y="160012"/>
                      <a:pt x="112" y="15661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1E7420F0-3C46-4F37-A80E-D1FDEBDE07DB}"/>
                  </a:ext>
                </a:extLst>
              </p:cNvPr>
              <p:cNvSpPr/>
              <p:nvPr/>
            </p:nvSpPr>
            <p:spPr>
              <a:xfrm>
                <a:off x="2863579" y="3099249"/>
                <a:ext cx="269211" cy="172570"/>
              </a:xfrm>
              <a:custGeom>
                <a:avLst/>
                <a:gdLst>
                  <a:gd name="connsiteX0" fmla="*/ 269126 w 269211"/>
                  <a:gd name="connsiteY0" fmla="*/ 172354 h 172570"/>
                  <a:gd name="connsiteX1" fmla="*/ 133842 w 269211"/>
                  <a:gd name="connsiteY1" fmla="*/ 87467 h 172570"/>
                  <a:gd name="connsiteX2" fmla="*/ 49 w 269211"/>
                  <a:gd name="connsiteY2" fmla="*/ 316 h 172570"/>
                  <a:gd name="connsiteX3" fmla="*/ 142242 w 269211"/>
                  <a:gd name="connsiteY3" fmla="*/ 74421 h 172570"/>
                  <a:gd name="connsiteX4" fmla="*/ 269126 w 269211"/>
                  <a:gd name="connsiteY4" fmla="*/ 172354 h 17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211" h="172570">
                    <a:moveTo>
                      <a:pt x="269126" y="172354"/>
                    </a:moveTo>
                    <a:cubicBezTo>
                      <a:pt x="266386" y="175928"/>
                      <a:pt x="208007" y="134765"/>
                      <a:pt x="133842" y="87467"/>
                    </a:cubicBezTo>
                    <a:cubicBezTo>
                      <a:pt x="59678" y="40168"/>
                      <a:pt x="-1977" y="4069"/>
                      <a:pt x="49" y="316"/>
                    </a:cubicBezTo>
                    <a:cubicBezTo>
                      <a:pt x="2074" y="-3437"/>
                      <a:pt x="67541" y="26527"/>
                      <a:pt x="142242" y="74421"/>
                    </a:cubicBezTo>
                    <a:cubicBezTo>
                      <a:pt x="216943" y="122315"/>
                      <a:pt x="271687" y="169137"/>
                      <a:pt x="269126" y="17235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9" name="Forma Livre: Forma 708">
                <a:extLst>
                  <a:ext uri="{FF2B5EF4-FFF2-40B4-BE49-F238E27FC236}">
                    <a16:creationId xmlns:a16="http://schemas.microsoft.com/office/drawing/2014/main" id="{43610B80-EEB6-7F1E-4540-49C0F6F007C9}"/>
                  </a:ext>
                </a:extLst>
              </p:cNvPr>
              <p:cNvSpPr/>
              <p:nvPr/>
            </p:nvSpPr>
            <p:spPr>
              <a:xfrm>
                <a:off x="2977588" y="3607387"/>
                <a:ext cx="301483" cy="280373"/>
              </a:xfrm>
              <a:custGeom>
                <a:avLst/>
                <a:gdLst>
                  <a:gd name="connsiteX0" fmla="*/ 171915 w 301483"/>
                  <a:gd name="connsiteY0" fmla="*/ 11867 h 280373"/>
                  <a:gd name="connsiteX1" fmla="*/ 180910 w 301483"/>
                  <a:gd name="connsiteY1" fmla="*/ 10258 h 280373"/>
                  <a:gd name="connsiteX2" fmla="*/ 207002 w 301483"/>
                  <a:gd name="connsiteY2" fmla="*/ 12879 h 280373"/>
                  <a:gd name="connsiteX3" fmla="*/ 245365 w 301483"/>
                  <a:gd name="connsiteY3" fmla="*/ 29320 h 280373"/>
                  <a:gd name="connsiteX4" fmla="*/ 283907 w 301483"/>
                  <a:gd name="connsiteY4" fmla="*/ 69471 h 280373"/>
                  <a:gd name="connsiteX5" fmla="*/ 301480 w 301483"/>
                  <a:gd name="connsiteY5" fmla="*/ 134998 h 280373"/>
                  <a:gd name="connsiteX6" fmla="*/ 296714 w 301483"/>
                  <a:gd name="connsiteY6" fmla="*/ 172765 h 280373"/>
                  <a:gd name="connsiteX7" fmla="*/ 280392 w 301483"/>
                  <a:gd name="connsiteY7" fmla="*/ 209877 h 280373"/>
                  <a:gd name="connsiteX8" fmla="*/ 124259 w 301483"/>
                  <a:gd name="connsiteY8" fmla="*/ 277965 h 280373"/>
                  <a:gd name="connsiteX9" fmla="*/ 42053 w 301483"/>
                  <a:gd name="connsiteY9" fmla="*/ 236266 h 280373"/>
                  <a:gd name="connsiteX10" fmla="*/ 2320 w 301483"/>
                  <a:gd name="connsiteY10" fmla="*/ 159898 h 280373"/>
                  <a:gd name="connsiteX11" fmla="*/ 9468 w 301483"/>
                  <a:gd name="connsiteY11" fmla="*/ 82457 h 280373"/>
                  <a:gd name="connsiteX12" fmla="*/ 49856 w 301483"/>
                  <a:gd name="connsiteY12" fmla="*/ 28189 h 280373"/>
                  <a:gd name="connsiteX13" fmla="*/ 99776 w 301483"/>
                  <a:gd name="connsiteY13" fmla="*/ 3944 h 280373"/>
                  <a:gd name="connsiteX14" fmla="*/ 141475 w 301483"/>
                  <a:gd name="connsiteY14" fmla="*/ 489 h 280373"/>
                  <a:gd name="connsiteX15" fmla="*/ 149517 w 301483"/>
                  <a:gd name="connsiteY15" fmla="*/ 1501 h 280373"/>
                  <a:gd name="connsiteX16" fmla="*/ 156486 w 301483"/>
                  <a:gd name="connsiteY16" fmla="*/ 2752 h 280373"/>
                  <a:gd name="connsiteX17" fmla="*/ 167090 w 301483"/>
                  <a:gd name="connsiteY17" fmla="*/ 5910 h 280373"/>
                  <a:gd name="connsiteX18" fmla="*/ 175251 w 301483"/>
                  <a:gd name="connsiteY18" fmla="*/ 10079 h 280373"/>
                  <a:gd name="connsiteX19" fmla="*/ 141177 w 301483"/>
                  <a:gd name="connsiteY19" fmla="*/ 6505 h 280373"/>
                  <a:gd name="connsiteX20" fmla="*/ 102278 w 301483"/>
                  <a:gd name="connsiteY20" fmla="*/ 12462 h 280373"/>
                  <a:gd name="connsiteX21" fmla="*/ 56886 w 301483"/>
                  <a:gd name="connsiteY21" fmla="*/ 36945 h 280373"/>
                  <a:gd name="connsiteX22" fmla="*/ 21680 w 301483"/>
                  <a:gd name="connsiteY22" fmla="*/ 87163 h 280373"/>
                  <a:gd name="connsiteX23" fmla="*/ 16557 w 301483"/>
                  <a:gd name="connsiteY23" fmla="*/ 157455 h 280373"/>
                  <a:gd name="connsiteX24" fmla="*/ 52656 w 301483"/>
                  <a:gd name="connsiteY24" fmla="*/ 225425 h 280373"/>
                  <a:gd name="connsiteX25" fmla="*/ 126940 w 301483"/>
                  <a:gd name="connsiteY25" fmla="*/ 262656 h 280373"/>
                  <a:gd name="connsiteX26" fmla="*/ 209266 w 301483"/>
                  <a:gd name="connsiteY26" fmla="*/ 252469 h 280373"/>
                  <a:gd name="connsiteX27" fmla="*/ 268359 w 301483"/>
                  <a:gd name="connsiteY27" fmla="*/ 202133 h 280373"/>
                  <a:gd name="connsiteX28" fmla="*/ 283549 w 301483"/>
                  <a:gd name="connsiteY28" fmla="*/ 169131 h 280373"/>
                  <a:gd name="connsiteX29" fmla="*/ 288613 w 301483"/>
                  <a:gd name="connsiteY29" fmla="*/ 134998 h 280373"/>
                  <a:gd name="connsiteX30" fmla="*/ 274375 w 301483"/>
                  <a:gd name="connsiteY30" fmla="*/ 75428 h 280373"/>
                  <a:gd name="connsiteX31" fmla="*/ 240420 w 301483"/>
                  <a:gd name="connsiteY31" fmla="*/ 37005 h 280373"/>
                  <a:gd name="connsiteX32" fmla="*/ 205393 w 301483"/>
                  <a:gd name="connsiteY32" fmla="*/ 19134 h 280373"/>
                  <a:gd name="connsiteX33" fmla="*/ 171915 w 301483"/>
                  <a:gd name="connsiteY33" fmla="*/ 11867 h 280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01483" h="280373">
                    <a:moveTo>
                      <a:pt x="171915" y="11867"/>
                    </a:moveTo>
                    <a:cubicBezTo>
                      <a:pt x="171915" y="11390"/>
                      <a:pt x="174953" y="10675"/>
                      <a:pt x="180910" y="10258"/>
                    </a:cubicBezTo>
                    <a:cubicBezTo>
                      <a:pt x="189685" y="9972"/>
                      <a:pt x="198459" y="10854"/>
                      <a:pt x="207002" y="12879"/>
                    </a:cubicBezTo>
                    <a:cubicBezTo>
                      <a:pt x="220661" y="16042"/>
                      <a:pt x="233653" y="21612"/>
                      <a:pt x="245365" y="29320"/>
                    </a:cubicBezTo>
                    <a:cubicBezTo>
                      <a:pt x="261145" y="39537"/>
                      <a:pt x="274340" y="53285"/>
                      <a:pt x="283907" y="69471"/>
                    </a:cubicBezTo>
                    <a:cubicBezTo>
                      <a:pt x="295427" y="89385"/>
                      <a:pt x="301492" y="111992"/>
                      <a:pt x="301480" y="134998"/>
                    </a:cubicBezTo>
                    <a:cubicBezTo>
                      <a:pt x="301575" y="147745"/>
                      <a:pt x="299973" y="160446"/>
                      <a:pt x="296714" y="172765"/>
                    </a:cubicBezTo>
                    <a:cubicBezTo>
                      <a:pt x="293116" y="185864"/>
                      <a:pt x="287618" y="198368"/>
                      <a:pt x="280392" y="209877"/>
                    </a:cubicBezTo>
                    <a:cubicBezTo>
                      <a:pt x="246878" y="262024"/>
                      <a:pt x="185277" y="288890"/>
                      <a:pt x="124259" y="277965"/>
                    </a:cubicBezTo>
                    <a:cubicBezTo>
                      <a:pt x="93277" y="272676"/>
                      <a:pt x="64624" y="258140"/>
                      <a:pt x="42053" y="236266"/>
                    </a:cubicBezTo>
                    <a:cubicBezTo>
                      <a:pt x="21191" y="215560"/>
                      <a:pt x="7306" y="188867"/>
                      <a:pt x="2320" y="159898"/>
                    </a:cubicBezTo>
                    <a:cubicBezTo>
                      <a:pt x="-2381" y="133913"/>
                      <a:pt x="92" y="107143"/>
                      <a:pt x="9468" y="82457"/>
                    </a:cubicBezTo>
                    <a:cubicBezTo>
                      <a:pt x="17671" y="60988"/>
                      <a:pt x="31646" y="42206"/>
                      <a:pt x="49856" y="28189"/>
                    </a:cubicBezTo>
                    <a:cubicBezTo>
                      <a:pt x="64636" y="16733"/>
                      <a:pt x="81637" y="8477"/>
                      <a:pt x="99776" y="3944"/>
                    </a:cubicBezTo>
                    <a:cubicBezTo>
                      <a:pt x="113376" y="405"/>
                      <a:pt x="127482" y="-768"/>
                      <a:pt x="141475" y="489"/>
                    </a:cubicBezTo>
                    <a:cubicBezTo>
                      <a:pt x="144179" y="626"/>
                      <a:pt x="146866" y="965"/>
                      <a:pt x="149517" y="1501"/>
                    </a:cubicBezTo>
                    <a:cubicBezTo>
                      <a:pt x="152019" y="1918"/>
                      <a:pt x="154342" y="2216"/>
                      <a:pt x="156486" y="2752"/>
                    </a:cubicBezTo>
                    <a:cubicBezTo>
                      <a:pt x="160716" y="3944"/>
                      <a:pt x="164290" y="4778"/>
                      <a:pt x="167090" y="5910"/>
                    </a:cubicBezTo>
                    <a:cubicBezTo>
                      <a:pt x="172630" y="8173"/>
                      <a:pt x="175430" y="9603"/>
                      <a:pt x="175251" y="10079"/>
                    </a:cubicBezTo>
                    <a:cubicBezTo>
                      <a:pt x="174774" y="11569"/>
                      <a:pt x="163337" y="6624"/>
                      <a:pt x="141177" y="6505"/>
                    </a:cubicBezTo>
                    <a:cubicBezTo>
                      <a:pt x="127982" y="6469"/>
                      <a:pt x="114859" y="8477"/>
                      <a:pt x="102278" y="12462"/>
                    </a:cubicBezTo>
                    <a:cubicBezTo>
                      <a:pt x="85664" y="17508"/>
                      <a:pt x="70229" y="25836"/>
                      <a:pt x="56886" y="36945"/>
                    </a:cubicBezTo>
                    <a:cubicBezTo>
                      <a:pt x="40826" y="50194"/>
                      <a:pt x="28661" y="67547"/>
                      <a:pt x="21680" y="87163"/>
                    </a:cubicBezTo>
                    <a:cubicBezTo>
                      <a:pt x="13697" y="109710"/>
                      <a:pt x="11928" y="133991"/>
                      <a:pt x="16557" y="157455"/>
                    </a:cubicBezTo>
                    <a:cubicBezTo>
                      <a:pt x="21316" y="183285"/>
                      <a:pt x="33922" y="207018"/>
                      <a:pt x="52656" y="225425"/>
                    </a:cubicBezTo>
                    <a:cubicBezTo>
                      <a:pt x="73142" y="244976"/>
                      <a:pt x="99013" y="257944"/>
                      <a:pt x="126940" y="262656"/>
                    </a:cubicBezTo>
                    <a:cubicBezTo>
                      <a:pt x="154777" y="267761"/>
                      <a:pt x="183513" y="264205"/>
                      <a:pt x="209266" y="252469"/>
                    </a:cubicBezTo>
                    <a:cubicBezTo>
                      <a:pt x="233308" y="241586"/>
                      <a:pt x="253794" y="224138"/>
                      <a:pt x="268359" y="202133"/>
                    </a:cubicBezTo>
                    <a:cubicBezTo>
                      <a:pt x="274989" y="191923"/>
                      <a:pt x="280106" y="180807"/>
                      <a:pt x="283549" y="169131"/>
                    </a:cubicBezTo>
                    <a:cubicBezTo>
                      <a:pt x="286724" y="158021"/>
                      <a:pt x="288428" y="146548"/>
                      <a:pt x="288613" y="134998"/>
                    </a:cubicBezTo>
                    <a:cubicBezTo>
                      <a:pt x="289000" y="114255"/>
                      <a:pt x="284097" y="93751"/>
                      <a:pt x="274375" y="75428"/>
                    </a:cubicBezTo>
                    <a:cubicBezTo>
                      <a:pt x="266059" y="60249"/>
                      <a:pt x="254461" y="47120"/>
                      <a:pt x="240420" y="37005"/>
                    </a:cubicBezTo>
                    <a:cubicBezTo>
                      <a:pt x="229787" y="29195"/>
                      <a:pt x="217957" y="23161"/>
                      <a:pt x="205393" y="19134"/>
                    </a:cubicBezTo>
                    <a:cubicBezTo>
                      <a:pt x="184544" y="12224"/>
                      <a:pt x="171856" y="13296"/>
                      <a:pt x="171915" y="1186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9685D9E2-764B-B21F-56D0-1C0732D75351}"/>
                  </a:ext>
                </a:extLst>
              </p:cNvPr>
              <p:cNvSpPr/>
              <p:nvPr/>
            </p:nvSpPr>
            <p:spPr>
              <a:xfrm>
                <a:off x="2301870" y="3346720"/>
                <a:ext cx="190633" cy="208372"/>
              </a:xfrm>
              <a:custGeom>
                <a:avLst/>
                <a:gdLst>
                  <a:gd name="connsiteX0" fmla="*/ 192 w 190633"/>
                  <a:gd name="connsiteY0" fmla="*/ 208257 h 208372"/>
                  <a:gd name="connsiteX1" fmla="*/ 87224 w 190633"/>
                  <a:gd name="connsiteY1" fmla="*/ 96861 h 208372"/>
                  <a:gd name="connsiteX2" fmla="*/ 190399 w 190633"/>
                  <a:gd name="connsiteY2" fmla="*/ 239 h 208372"/>
                  <a:gd name="connsiteX3" fmla="*/ 98661 w 190633"/>
                  <a:gd name="connsiteY3" fmla="*/ 107464 h 208372"/>
                  <a:gd name="connsiteX4" fmla="*/ 192 w 190633"/>
                  <a:gd name="connsiteY4" fmla="*/ 208257 h 20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33" h="208372">
                    <a:moveTo>
                      <a:pt x="192" y="208257"/>
                    </a:moveTo>
                    <a:cubicBezTo>
                      <a:pt x="-3025" y="205576"/>
                      <a:pt x="34504" y="154644"/>
                      <a:pt x="87224" y="96861"/>
                    </a:cubicBezTo>
                    <a:cubicBezTo>
                      <a:pt x="139050" y="40091"/>
                      <a:pt x="186586" y="-3633"/>
                      <a:pt x="190399" y="239"/>
                    </a:cubicBezTo>
                    <a:cubicBezTo>
                      <a:pt x="194211" y="4111"/>
                      <a:pt x="151023" y="49980"/>
                      <a:pt x="98661" y="107464"/>
                    </a:cubicBezTo>
                    <a:cubicBezTo>
                      <a:pt x="46299" y="164949"/>
                      <a:pt x="3588" y="210997"/>
                      <a:pt x="192" y="2082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6CF60C1D-AD09-ECB4-7512-E974B3EECADE}"/>
                  </a:ext>
                </a:extLst>
              </p:cNvPr>
              <p:cNvSpPr/>
              <p:nvPr/>
            </p:nvSpPr>
            <p:spPr>
              <a:xfrm>
                <a:off x="2279539" y="3367181"/>
                <a:ext cx="264202" cy="163762"/>
              </a:xfrm>
              <a:custGeom>
                <a:avLst/>
                <a:gdLst>
                  <a:gd name="connsiteX0" fmla="*/ 264138 w 264202"/>
                  <a:gd name="connsiteY0" fmla="*/ 163492 h 163762"/>
                  <a:gd name="connsiteX1" fmla="*/ 128021 w 264202"/>
                  <a:gd name="connsiteY1" fmla="*/ 88493 h 163762"/>
                  <a:gd name="connsiteX2" fmla="*/ 65 w 264202"/>
                  <a:gd name="connsiteY2" fmla="*/ 270 h 163762"/>
                  <a:gd name="connsiteX3" fmla="*/ 135527 w 264202"/>
                  <a:gd name="connsiteY3" fmla="*/ 75269 h 163762"/>
                  <a:gd name="connsiteX4" fmla="*/ 264138 w 264202"/>
                  <a:gd name="connsiteY4" fmla="*/ 163492 h 16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202" h="163762">
                    <a:moveTo>
                      <a:pt x="264138" y="163492"/>
                    </a:moveTo>
                    <a:cubicBezTo>
                      <a:pt x="261875" y="167126"/>
                      <a:pt x="200935" y="133707"/>
                      <a:pt x="128021" y="88493"/>
                    </a:cubicBezTo>
                    <a:cubicBezTo>
                      <a:pt x="55107" y="43280"/>
                      <a:pt x="-2199" y="3904"/>
                      <a:pt x="65" y="270"/>
                    </a:cubicBezTo>
                    <a:cubicBezTo>
                      <a:pt x="2329" y="-3364"/>
                      <a:pt x="62554" y="30055"/>
                      <a:pt x="135527" y="75269"/>
                    </a:cubicBezTo>
                    <a:cubicBezTo>
                      <a:pt x="208500" y="120482"/>
                      <a:pt x="266402" y="159858"/>
                      <a:pt x="264138" y="16349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46825A9E-6F4F-65CD-26F7-447E359FC526}"/>
                  </a:ext>
                </a:extLst>
              </p:cNvPr>
              <p:cNvSpPr/>
              <p:nvPr/>
            </p:nvSpPr>
            <p:spPr>
              <a:xfrm>
                <a:off x="3039725" y="3662239"/>
                <a:ext cx="166292" cy="166318"/>
              </a:xfrm>
              <a:custGeom>
                <a:avLst/>
                <a:gdLst>
                  <a:gd name="connsiteX0" fmla="*/ 83449 w 166292"/>
                  <a:gd name="connsiteY0" fmla="*/ 4253 h 166318"/>
                  <a:gd name="connsiteX1" fmla="*/ 106740 w 166292"/>
                  <a:gd name="connsiteY1" fmla="*/ 37672 h 166318"/>
                  <a:gd name="connsiteX2" fmla="*/ 115199 w 166292"/>
                  <a:gd name="connsiteY2" fmla="*/ 42080 h 166318"/>
                  <a:gd name="connsiteX3" fmla="*/ 155945 w 166292"/>
                  <a:gd name="connsiteY3" fmla="*/ 42080 h 166318"/>
                  <a:gd name="connsiteX4" fmla="*/ 166292 w 166292"/>
                  <a:gd name="connsiteY4" fmla="*/ 52338 h 166318"/>
                  <a:gd name="connsiteX5" fmla="*/ 164225 w 166292"/>
                  <a:gd name="connsiteY5" fmla="*/ 58581 h 166318"/>
                  <a:gd name="connsiteX6" fmla="*/ 139623 w 166292"/>
                  <a:gd name="connsiteY6" fmla="*/ 91047 h 166318"/>
                  <a:gd name="connsiteX7" fmla="*/ 138074 w 166292"/>
                  <a:gd name="connsiteY7" fmla="*/ 100459 h 166318"/>
                  <a:gd name="connsiteX8" fmla="*/ 150882 w 166292"/>
                  <a:gd name="connsiteY8" fmla="*/ 139120 h 166318"/>
                  <a:gd name="connsiteX9" fmla="*/ 144424 w 166292"/>
                  <a:gd name="connsiteY9" fmla="*/ 152094 h 166318"/>
                  <a:gd name="connsiteX10" fmla="*/ 137776 w 166292"/>
                  <a:gd name="connsiteY10" fmla="*/ 152046 h 166318"/>
                  <a:gd name="connsiteX11" fmla="*/ 99294 w 166292"/>
                  <a:gd name="connsiteY11" fmla="*/ 138703 h 166318"/>
                  <a:gd name="connsiteX12" fmla="*/ 89822 w 166292"/>
                  <a:gd name="connsiteY12" fmla="*/ 140132 h 166318"/>
                  <a:gd name="connsiteX13" fmla="*/ 57000 w 166292"/>
                  <a:gd name="connsiteY13" fmla="*/ 164318 h 166318"/>
                  <a:gd name="connsiteX14" fmla="*/ 42673 w 166292"/>
                  <a:gd name="connsiteY14" fmla="*/ 162149 h 166318"/>
                  <a:gd name="connsiteX15" fmla="*/ 40677 w 166292"/>
                  <a:gd name="connsiteY15" fmla="*/ 155799 h 166318"/>
                  <a:gd name="connsiteX16" fmla="*/ 41452 w 166292"/>
                  <a:gd name="connsiteY16" fmla="*/ 115113 h 166318"/>
                  <a:gd name="connsiteX17" fmla="*/ 37163 w 166292"/>
                  <a:gd name="connsiteY17" fmla="*/ 106535 h 166318"/>
                  <a:gd name="connsiteX18" fmla="*/ 4101 w 166292"/>
                  <a:gd name="connsiteY18" fmla="*/ 82707 h 166318"/>
                  <a:gd name="connsiteX19" fmla="*/ 2016 w 166292"/>
                  <a:gd name="connsiteY19" fmla="*/ 68452 h 166318"/>
                  <a:gd name="connsiteX20" fmla="*/ 7080 w 166292"/>
                  <a:gd name="connsiteY20" fmla="*/ 64836 h 166318"/>
                  <a:gd name="connsiteX21" fmla="*/ 46098 w 166292"/>
                  <a:gd name="connsiteY21" fmla="*/ 52922 h 166318"/>
                  <a:gd name="connsiteX22" fmla="*/ 52889 w 166292"/>
                  <a:gd name="connsiteY22" fmla="*/ 46190 h 166318"/>
                  <a:gd name="connsiteX23" fmla="*/ 65220 w 166292"/>
                  <a:gd name="connsiteY23" fmla="*/ 7410 h 166318"/>
                  <a:gd name="connsiteX24" fmla="*/ 78010 w 166292"/>
                  <a:gd name="connsiteY24" fmla="*/ 417 h 166318"/>
                  <a:gd name="connsiteX25" fmla="*/ 83449 w 166292"/>
                  <a:gd name="connsiteY25" fmla="*/ 4253 h 16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6292" h="166318">
                    <a:moveTo>
                      <a:pt x="83449" y="4253"/>
                    </a:moveTo>
                    <a:lnTo>
                      <a:pt x="106740" y="37672"/>
                    </a:lnTo>
                    <a:cubicBezTo>
                      <a:pt x="108635" y="40478"/>
                      <a:pt x="111816" y="42134"/>
                      <a:pt x="115199" y="42080"/>
                    </a:cubicBezTo>
                    <a:lnTo>
                      <a:pt x="155945" y="42080"/>
                    </a:lnTo>
                    <a:cubicBezTo>
                      <a:pt x="161634" y="42056"/>
                      <a:pt x="166269" y="46649"/>
                      <a:pt x="166292" y="52338"/>
                    </a:cubicBezTo>
                    <a:cubicBezTo>
                      <a:pt x="166304" y="54590"/>
                      <a:pt x="165578" y="56782"/>
                      <a:pt x="164225" y="58581"/>
                    </a:cubicBezTo>
                    <a:lnTo>
                      <a:pt x="139623" y="91047"/>
                    </a:lnTo>
                    <a:cubicBezTo>
                      <a:pt x="137592" y="93739"/>
                      <a:pt x="137008" y="97260"/>
                      <a:pt x="138074" y="100459"/>
                    </a:cubicBezTo>
                    <a:lnTo>
                      <a:pt x="150882" y="139120"/>
                    </a:lnTo>
                    <a:cubicBezTo>
                      <a:pt x="152681" y="144487"/>
                      <a:pt x="149792" y="150295"/>
                      <a:pt x="144424" y="152094"/>
                    </a:cubicBezTo>
                    <a:cubicBezTo>
                      <a:pt x="142268" y="152815"/>
                      <a:pt x="139927" y="152803"/>
                      <a:pt x="137776" y="152046"/>
                    </a:cubicBezTo>
                    <a:lnTo>
                      <a:pt x="99294" y="138703"/>
                    </a:lnTo>
                    <a:cubicBezTo>
                      <a:pt x="96089" y="137636"/>
                      <a:pt x="92569" y="138166"/>
                      <a:pt x="89822" y="140132"/>
                    </a:cubicBezTo>
                    <a:lnTo>
                      <a:pt x="57000" y="164318"/>
                    </a:lnTo>
                    <a:cubicBezTo>
                      <a:pt x="52442" y="167677"/>
                      <a:pt x="46033" y="166706"/>
                      <a:pt x="42673" y="162149"/>
                    </a:cubicBezTo>
                    <a:cubicBezTo>
                      <a:pt x="41321" y="160315"/>
                      <a:pt x="40618" y="158081"/>
                      <a:pt x="40677" y="155799"/>
                    </a:cubicBezTo>
                    <a:lnTo>
                      <a:pt x="41452" y="115113"/>
                    </a:lnTo>
                    <a:cubicBezTo>
                      <a:pt x="41511" y="111723"/>
                      <a:pt x="39909" y="108519"/>
                      <a:pt x="37163" y="106535"/>
                    </a:cubicBezTo>
                    <a:lnTo>
                      <a:pt x="4101" y="82707"/>
                    </a:lnTo>
                    <a:cubicBezTo>
                      <a:pt x="-408" y="79347"/>
                      <a:pt x="-1343" y="72967"/>
                      <a:pt x="2016" y="68452"/>
                    </a:cubicBezTo>
                    <a:cubicBezTo>
                      <a:pt x="3285" y="66748"/>
                      <a:pt x="5055" y="65485"/>
                      <a:pt x="7080" y="64836"/>
                    </a:cubicBezTo>
                    <a:lnTo>
                      <a:pt x="46098" y="52922"/>
                    </a:lnTo>
                    <a:cubicBezTo>
                      <a:pt x="49321" y="51921"/>
                      <a:pt x="51859" y="49407"/>
                      <a:pt x="52889" y="46190"/>
                    </a:cubicBezTo>
                    <a:lnTo>
                      <a:pt x="65220" y="7410"/>
                    </a:lnTo>
                    <a:cubicBezTo>
                      <a:pt x="66823" y="1948"/>
                      <a:pt x="72547" y="-1179"/>
                      <a:pt x="78010" y="417"/>
                    </a:cubicBezTo>
                    <a:cubicBezTo>
                      <a:pt x="80196" y="1060"/>
                      <a:pt x="82108" y="2407"/>
                      <a:pt x="83449" y="425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ACC4C4E6-FA2E-B05F-2EAF-E5CCD6F9215F}"/>
                  </a:ext>
                </a:extLst>
              </p:cNvPr>
              <p:cNvSpPr/>
              <p:nvPr/>
            </p:nvSpPr>
            <p:spPr>
              <a:xfrm>
                <a:off x="3515209" y="3078080"/>
                <a:ext cx="242436" cy="217093"/>
              </a:xfrm>
              <a:custGeom>
                <a:avLst/>
                <a:gdLst>
                  <a:gd name="connsiteX0" fmla="*/ 242324 w 242436"/>
                  <a:gd name="connsiteY0" fmla="*/ 159 h 217093"/>
                  <a:gd name="connsiteX1" fmla="*/ 126401 w 242436"/>
                  <a:gd name="connsiteY1" fmla="*/ 114354 h 217093"/>
                  <a:gd name="connsiteX2" fmla="*/ 113 w 242436"/>
                  <a:gd name="connsiteY2" fmla="*/ 216934 h 217093"/>
                  <a:gd name="connsiteX3" fmla="*/ 116036 w 242436"/>
                  <a:gd name="connsiteY3" fmla="*/ 102798 h 217093"/>
                  <a:gd name="connsiteX4" fmla="*/ 242324 w 242436"/>
                  <a:gd name="connsiteY4" fmla="*/ 159 h 217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36" h="217093">
                    <a:moveTo>
                      <a:pt x="242324" y="159"/>
                    </a:moveTo>
                    <a:cubicBezTo>
                      <a:pt x="245183" y="3316"/>
                      <a:pt x="193298" y="54487"/>
                      <a:pt x="126401" y="114354"/>
                    </a:cubicBezTo>
                    <a:cubicBezTo>
                      <a:pt x="59504" y="174222"/>
                      <a:pt x="2972" y="220151"/>
                      <a:pt x="113" y="216934"/>
                    </a:cubicBezTo>
                    <a:cubicBezTo>
                      <a:pt x="-2747" y="213717"/>
                      <a:pt x="49139" y="162666"/>
                      <a:pt x="116036" y="102798"/>
                    </a:cubicBezTo>
                    <a:cubicBezTo>
                      <a:pt x="182933" y="42930"/>
                      <a:pt x="239405" y="-3058"/>
                      <a:pt x="242324" y="15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E09AC5BA-3EBF-CE22-5F99-72542C8E5C77}"/>
                  </a:ext>
                </a:extLst>
              </p:cNvPr>
              <p:cNvSpPr/>
              <p:nvPr/>
            </p:nvSpPr>
            <p:spPr>
              <a:xfrm>
                <a:off x="3478467" y="3102530"/>
                <a:ext cx="317943" cy="160024"/>
              </a:xfrm>
              <a:custGeom>
                <a:avLst/>
                <a:gdLst>
                  <a:gd name="connsiteX0" fmla="*/ 317906 w 317943"/>
                  <a:gd name="connsiteY0" fmla="*/ 159721 h 160024"/>
                  <a:gd name="connsiteX1" fmla="*/ 155518 w 317943"/>
                  <a:gd name="connsiteY1" fmla="*/ 86986 h 160024"/>
                  <a:gd name="connsiteX2" fmla="*/ 41 w 317943"/>
                  <a:gd name="connsiteY2" fmla="*/ 312 h 160024"/>
                  <a:gd name="connsiteX3" fmla="*/ 162428 w 317943"/>
                  <a:gd name="connsiteY3" fmla="*/ 73106 h 160024"/>
                  <a:gd name="connsiteX4" fmla="*/ 317906 w 317943"/>
                  <a:gd name="connsiteY4" fmla="*/ 159721 h 160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943" h="160024">
                    <a:moveTo>
                      <a:pt x="317906" y="159721"/>
                    </a:moveTo>
                    <a:cubicBezTo>
                      <a:pt x="315999" y="163533"/>
                      <a:pt x="243264" y="130949"/>
                      <a:pt x="155518" y="86986"/>
                    </a:cubicBezTo>
                    <a:cubicBezTo>
                      <a:pt x="67772" y="43023"/>
                      <a:pt x="-1925" y="4184"/>
                      <a:pt x="41" y="312"/>
                    </a:cubicBezTo>
                    <a:cubicBezTo>
                      <a:pt x="2006" y="-3560"/>
                      <a:pt x="74622" y="29084"/>
                      <a:pt x="162428" y="73106"/>
                    </a:cubicBezTo>
                    <a:cubicBezTo>
                      <a:pt x="250234" y="117128"/>
                      <a:pt x="319812" y="155908"/>
                      <a:pt x="317906" y="15972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5" name="Forma Livre: Forma 714">
                <a:extLst>
                  <a:ext uri="{FF2B5EF4-FFF2-40B4-BE49-F238E27FC236}">
                    <a16:creationId xmlns:a16="http://schemas.microsoft.com/office/drawing/2014/main" id="{9EC6C308-9C66-1D7C-A82B-2FE402273BC0}"/>
                  </a:ext>
                </a:extLst>
              </p:cNvPr>
              <p:cNvSpPr/>
              <p:nvPr/>
            </p:nvSpPr>
            <p:spPr>
              <a:xfrm>
                <a:off x="3685037" y="3146804"/>
                <a:ext cx="440460" cy="127598"/>
              </a:xfrm>
              <a:custGeom>
                <a:avLst/>
                <a:gdLst>
                  <a:gd name="connsiteX0" fmla="*/ 0 w 440460"/>
                  <a:gd name="connsiteY0" fmla="*/ 0 h 127598"/>
                  <a:gd name="connsiteX1" fmla="*/ 355215 w 440460"/>
                  <a:gd name="connsiteY1" fmla="*/ 0 h 127598"/>
                  <a:gd name="connsiteX2" fmla="*/ 440460 w 440460"/>
                  <a:gd name="connsiteY2" fmla="*/ 65944 h 127598"/>
                  <a:gd name="connsiteX3" fmla="*/ 365283 w 440460"/>
                  <a:gd name="connsiteY3" fmla="*/ 127599 h 127598"/>
                  <a:gd name="connsiteX4" fmla="*/ 24722 w 440460"/>
                  <a:gd name="connsiteY4" fmla="*/ 127241 h 127598"/>
                  <a:gd name="connsiteX5" fmla="*/ 0 w 440460"/>
                  <a:gd name="connsiteY5" fmla="*/ 0 h 127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0460" h="127598">
                    <a:moveTo>
                      <a:pt x="0" y="0"/>
                    </a:moveTo>
                    <a:lnTo>
                      <a:pt x="355215" y="0"/>
                    </a:lnTo>
                    <a:lnTo>
                      <a:pt x="440460" y="65944"/>
                    </a:lnTo>
                    <a:lnTo>
                      <a:pt x="365283" y="127599"/>
                    </a:lnTo>
                    <a:lnTo>
                      <a:pt x="24722" y="1272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97" name="Gráfico 57">
              <a:extLst>
                <a:ext uri="{FF2B5EF4-FFF2-40B4-BE49-F238E27FC236}">
                  <a16:creationId xmlns:a16="http://schemas.microsoft.com/office/drawing/2014/main" id="{ABB93916-EA15-7077-CF50-F394C8AD89B9}"/>
                </a:ext>
              </a:extLst>
            </p:cNvPr>
            <p:cNvGrpSpPr/>
            <p:nvPr/>
          </p:nvGrpSpPr>
          <p:grpSpPr>
            <a:xfrm>
              <a:off x="4096545" y="2765492"/>
              <a:ext cx="1073749" cy="1724100"/>
              <a:chOff x="4096545" y="2765492"/>
              <a:chExt cx="1073749" cy="1724100"/>
            </a:xfrm>
          </p:grpSpPr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B38A7DD1-4200-AB94-CFF4-7B93A943B1E8}"/>
                  </a:ext>
                </a:extLst>
              </p:cNvPr>
              <p:cNvSpPr/>
              <p:nvPr/>
            </p:nvSpPr>
            <p:spPr>
              <a:xfrm>
                <a:off x="4557471" y="4409924"/>
                <a:ext cx="157945" cy="76674"/>
              </a:xfrm>
              <a:custGeom>
                <a:avLst/>
                <a:gdLst>
                  <a:gd name="connsiteX0" fmla="*/ 63349 w 157945"/>
                  <a:gd name="connsiteY0" fmla="*/ 50158 h 76674"/>
                  <a:gd name="connsiteX1" fmla="*/ 63647 w 157945"/>
                  <a:gd name="connsiteY1" fmla="*/ 0 h 76674"/>
                  <a:gd name="connsiteX2" fmla="*/ 157589 w 157945"/>
                  <a:gd name="connsiteY2" fmla="*/ 0 h 76674"/>
                  <a:gd name="connsiteX3" fmla="*/ 157946 w 157945"/>
                  <a:gd name="connsiteY3" fmla="*/ 73331 h 76674"/>
                  <a:gd name="connsiteX4" fmla="*/ 151989 w 157945"/>
                  <a:gd name="connsiteY4" fmla="*/ 73748 h 76674"/>
                  <a:gd name="connsiteX5" fmla="*/ 3064 w 157945"/>
                  <a:gd name="connsiteY5" fmla="*/ 74105 h 76674"/>
                  <a:gd name="connsiteX6" fmla="*/ 63349 w 157945"/>
                  <a:gd name="connsiteY6" fmla="*/ 50158 h 76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945" h="76674">
                    <a:moveTo>
                      <a:pt x="63349" y="50158"/>
                    </a:moveTo>
                    <a:lnTo>
                      <a:pt x="63647" y="0"/>
                    </a:lnTo>
                    <a:lnTo>
                      <a:pt x="157589" y="0"/>
                    </a:lnTo>
                    <a:lnTo>
                      <a:pt x="157946" y="73331"/>
                    </a:lnTo>
                    <a:lnTo>
                      <a:pt x="151989" y="73748"/>
                    </a:lnTo>
                    <a:cubicBezTo>
                      <a:pt x="126076" y="75177"/>
                      <a:pt x="20101" y="79347"/>
                      <a:pt x="3064" y="74105"/>
                    </a:cubicBezTo>
                    <a:cubicBezTo>
                      <a:pt x="-16415" y="68148"/>
                      <a:pt x="63349" y="50158"/>
                      <a:pt x="63349" y="5015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A35D3158-4435-9069-EC02-8198C88E2576}"/>
                  </a:ext>
                </a:extLst>
              </p:cNvPr>
              <p:cNvSpPr/>
              <p:nvPr/>
            </p:nvSpPr>
            <p:spPr>
              <a:xfrm>
                <a:off x="4681462" y="4456735"/>
                <a:ext cx="33836" cy="26937"/>
              </a:xfrm>
              <a:custGeom>
                <a:avLst/>
                <a:gdLst>
                  <a:gd name="connsiteX0" fmla="*/ 0 w 33836"/>
                  <a:gd name="connsiteY0" fmla="*/ 26937 h 26937"/>
                  <a:gd name="connsiteX1" fmla="*/ 11914 w 33836"/>
                  <a:gd name="connsiteY1" fmla="*/ 6922 h 26937"/>
                  <a:gd name="connsiteX2" fmla="*/ 33836 w 33836"/>
                  <a:gd name="connsiteY2" fmla="*/ 71 h 26937"/>
                  <a:gd name="connsiteX3" fmla="*/ 33836 w 33836"/>
                  <a:gd name="connsiteY3" fmla="*/ 26342 h 2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36" h="26937">
                    <a:moveTo>
                      <a:pt x="0" y="26937"/>
                    </a:moveTo>
                    <a:cubicBezTo>
                      <a:pt x="1353" y="19020"/>
                      <a:pt x="5600" y="11884"/>
                      <a:pt x="11914" y="6922"/>
                    </a:cubicBezTo>
                    <a:cubicBezTo>
                      <a:pt x="18109" y="1984"/>
                      <a:pt x="25931" y="-459"/>
                      <a:pt x="33836" y="71"/>
                    </a:cubicBezTo>
                    <a:lnTo>
                      <a:pt x="33836" y="2634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6" name="Forma Livre: Forma 595">
                <a:extLst>
                  <a:ext uri="{FF2B5EF4-FFF2-40B4-BE49-F238E27FC236}">
                    <a16:creationId xmlns:a16="http://schemas.microsoft.com/office/drawing/2014/main" id="{346887FC-6B92-E97E-4C77-8206C8819621}"/>
                  </a:ext>
                </a:extLst>
              </p:cNvPr>
              <p:cNvSpPr/>
              <p:nvPr/>
            </p:nvSpPr>
            <p:spPr>
              <a:xfrm>
                <a:off x="4557251" y="4470209"/>
                <a:ext cx="158285" cy="16084"/>
              </a:xfrm>
              <a:custGeom>
                <a:avLst/>
                <a:gdLst>
                  <a:gd name="connsiteX0" fmla="*/ 24730 w 158285"/>
                  <a:gd name="connsiteY0" fmla="*/ 0 h 16084"/>
                  <a:gd name="connsiteX1" fmla="*/ 306 w 158285"/>
                  <a:gd name="connsiteY1" fmla="*/ 12688 h 16084"/>
                  <a:gd name="connsiteX2" fmla="*/ 158285 w 158285"/>
                  <a:gd name="connsiteY2" fmla="*/ 12688 h 16084"/>
                  <a:gd name="connsiteX3" fmla="*/ 158285 w 158285"/>
                  <a:gd name="connsiteY3" fmla="*/ 10603 h 16084"/>
                  <a:gd name="connsiteX4" fmla="*/ 33188 w 158285"/>
                  <a:gd name="connsiteY4" fmla="*/ 11854 h 16084"/>
                  <a:gd name="connsiteX5" fmla="*/ 24730 w 158285"/>
                  <a:gd name="connsiteY5" fmla="*/ 0 h 1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85" h="16084">
                    <a:moveTo>
                      <a:pt x="24730" y="0"/>
                    </a:moveTo>
                    <a:cubicBezTo>
                      <a:pt x="24730" y="0"/>
                      <a:pt x="-3209" y="8101"/>
                      <a:pt x="306" y="12688"/>
                    </a:cubicBezTo>
                    <a:cubicBezTo>
                      <a:pt x="3821" y="17275"/>
                      <a:pt x="110987" y="17156"/>
                      <a:pt x="158285" y="12688"/>
                    </a:cubicBezTo>
                    <a:lnTo>
                      <a:pt x="158285" y="10603"/>
                    </a:lnTo>
                    <a:lnTo>
                      <a:pt x="33188" y="11854"/>
                    </a:lnTo>
                    <a:cubicBezTo>
                      <a:pt x="33188" y="11854"/>
                      <a:pt x="30210" y="0"/>
                      <a:pt x="247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7" name="Forma Livre: Forma 596">
                <a:extLst>
                  <a:ext uri="{FF2B5EF4-FFF2-40B4-BE49-F238E27FC236}">
                    <a16:creationId xmlns:a16="http://schemas.microsoft.com/office/drawing/2014/main" id="{C4C18985-EF5A-BFFC-0EE1-F3DB5E17D8BA}"/>
                  </a:ext>
                </a:extLst>
              </p:cNvPr>
              <p:cNvSpPr/>
              <p:nvPr/>
            </p:nvSpPr>
            <p:spPr>
              <a:xfrm>
                <a:off x="4556723" y="4480038"/>
                <a:ext cx="159349" cy="2090"/>
              </a:xfrm>
              <a:custGeom>
                <a:avLst/>
                <a:gdLst>
                  <a:gd name="connsiteX0" fmla="*/ 159350 w 159349"/>
                  <a:gd name="connsiteY0" fmla="*/ 298 h 2090"/>
                  <a:gd name="connsiteX1" fmla="*/ 157741 w 159349"/>
                  <a:gd name="connsiteY1" fmla="*/ 298 h 2090"/>
                  <a:gd name="connsiteX2" fmla="*/ 153095 w 159349"/>
                  <a:gd name="connsiteY2" fmla="*/ 298 h 2090"/>
                  <a:gd name="connsiteX3" fmla="*/ 135998 w 159349"/>
                  <a:gd name="connsiteY3" fmla="*/ 1013 h 2090"/>
                  <a:gd name="connsiteX4" fmla="*/ 79645 w 159349"/>
                  <a:gd name="connsiteY4" fmla="*/ 2085 h 2090"/>
                  <a:gd name="connsiteX5" fmla="*/ 23292 w 159349"/>
                  <a:gd name="connsiteY5" fmla="*/ 1251 h 2090"/>
                  <a:gd name="connsiteX6" fmla="*/ 6255 w 159349"/>
                  <a:gd name="connsiteY6" fmla="*/ 596 h 2090"/>
                  <a:gd name="connsiteX7" fmla="*/ 1609 w 159349"/>
                  <a:gd name="connsiteY7" fmla="*/ 298 h 2090"/>
                  <a:gd name="connsiteX8" fmla="*/ 0 w 159349"/>
                  <a:gd name="connsiteY8" fmla="*/ 298 h 2090"/>
                  <a:gd name="connsiteX9" fmla="*/ 6255 w 159349"/>
                  <a:gd name="connsiteY9" fmla="*/ 298 h 2090"/>
                  <a:gd name="connsiteX10" fmla="*/ 23352 w 159349"/>
                  <a:gd name="connsiteY10" fmla="*/ 655 h 2090"/>
                  <a:gd name="connsiteX11" fmla="*/ 79645 w 159349"/>
                  <a:gd name="connsiteY11" fmla="*/ 1132 h 2090"/>
                  <a:gd name="connsiteX12" fmla="*/ 135998 w 159349"/>
                  <a:gd name="connsiteY12" fmla="*/ 417 h 2090"/>
                  <a:gd name="connsiteX13" fmla="*/ 153095 w 159349"/>
                  <a:gd name="connsiteY13" fmla="*/ 0 h 2090"/>
                  <a:gd name="connsiteX14" fmla="*/ 159052 w 159349"/>
                  <a:gd name="connsiteY14" fmla="*/ 0 h 2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2090">
                    <a:moveTo>
                      <a:pt x="159350" y="298"/>
                    </a:moveTo>
                    <a:lnTo>
                      <a:pt x="157741" y="298"/>
                    </a:lnTo>
                    <a:lnTo>
                      <a:pt x="153095" y="298"/>
                    </a:lnTo>
                    <a:lnTo>
                      <a:pt x="135998" y="1013"/>
                    </a:lnTo>
                    <a:cubicBezTo>
                      <a:pt x="121582" y="1549"/>
                      <a:pt x="101686" y="2025"/>
                      <a:pt x="79645" y="2085"/>
                    </a:cubicBezTo>
                    <a:cubicBezTo>
                      <a:pt x="57604" y="2145"/>
                      <a:pt x="37946" y="1728"/>
                      <a:pt x="23292" y="1251"/>
                    </a:cubicBezTo>
                    <a:lnTo>
                      <a:pt x="6255" y="596"/>
                    </a:lnTo>
                    <a:lnTo>
                      <a:pt x="1609" y="298"/>
                    </a:lnTo>
                    <a:lnTo>
                      <a:pt x="0" y="298"/>
                    </a:lnTo>
                    <a:lnTo>
                      <a:pt x="6255" y="298"/>
                    </a:lnTo>
                    <a:lnTo>
                      <a:pt x="23352" y="655"/>
                    </a:lnTo>
                    <a:cubicBezTo>
                      <a:pt x="37767" y="655"/>
                      <a:pt x="57664" y="1191"/>
                      <a:pt x="79645" y="1132"/>
                    </a:cubicBezTo>
                    <a:cubicBezTo>
                      <a:pt x="101626" y="1072"/>
                      <a:pt x="121344" y="715"/>
                      <a:pt x="135998" y="417"/>
                    </a:cubicBezTo>
                    <a:lnTo>
                      <a:pt x="153095" y="0"/>
                    </a:lnTo>
                    <a:lnTo>
                      <a:pt x="159052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5FBF2EFE-C4BC-86AF-A869-10E48D74934A}"/>
                  </a:ext>
                </a:extLst>
              </p:cNvPr>
              <p:cNvSpPr/>
              <p:nvPr/>
            </p:nvSpPr>
            <p:spPr>
              <a:xfrm>
                <a:off x="4581147" y="4469435"/>
                <a:ext cx="9236" cy="14654"/>
              </a:xfrm>
              <a:custGeom>
                <a:avLst/>
                <a:gdLst>
                  <a:gd name="connsiteX0" fmla="*/ 9174 w 9236"/>
                  <a:gd name="connsiteY0" fmla="*/ 14654 h 14654"/>
                  <a:gd name="connsiteX1" fmla="*/ 5957 w 9236"/>
                  <a:gd name="connsiteY1" fmla="*/ 6553 h 14654"/>
                  <a:gd name="connsiteX2" fmla="*/ 0 w 9236"/>
                  <a:gd name="connsiteY2" fmla="*/ 0 h 14654"/>
                  <a:gd name="connsiteX3" fmla="*/ 6791 w 9236"/>
                  <a:gd name="connsiteY3" fmla="*/ 5957 h 14654"/>
                  <a:gd name="connsiteX4" fmla="*/ 9174 w 9236"/>
                  <a:gd name="connsiteY4" fmla="*/ 14654 h 14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6" h="14654">
                    <a:moveTo>
                      <a:pt x="9174" y="14654"/>
                    </a:moveTo>
                    <a:cubicBezTo>
                      <a:pt x="8417" y="11837"/>
                      <a:pt x="7339" y="9120"/>
                      <a:pt x="5957" y="6553"/>
                    </a:cubicBezTo>
                    <a:cubicBezTo>
                      <a:pt x="4206" y="4164"/>
                      <a:pt x="2210" y="1972"/>
                      <a:pt x="0" y="0"/>
                    </a:cubicBezTo>
                    <a:cubicBezTo>
                      <a:pt x="2913" y="1090"/>
                      <a:pt x="5332" y="3211"/>
                      <a:pt x="6791" y="5957"/>
                    </a:cubicBezTo>
                    <a:cubicBezTo>
                      <a:pt x="8632" y="8459"/>
                      <a:pt x="9483" y="11563"/>
                      <a:pt x="9174" y="146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3B2818F5-F110-605B-A3B2-D2FF4B222A7A}"/>
                  </a:ext>
                </a:extLst>
              </p:cNvPr>
              <p:cNvSpPr/>
              <p:nvPr/>
            </p:nvSpPr>
            <p:spPr>
              <a:xfrm>
                <a:off x="4614806" y="4460009"/>
                <a:ext cx="5001" cy="7817"/>
              </a:xfrm>
              <a:custGeom>
                <a:avLst/>
                <a:gdLst>
                  <a:gd name="connsiteX0" fmla="*/ 5002 w 5001"/>
                  <a:gd name="connsiteY0" fmla="*/ 7817 h 7817"/>
                  <a:gd name="connsiteX1" fmla="*/ 2023 w 5001"/>
                  <a:gd name="connsiteY1" fmla="*/ 4183 h 7817"/>
                  <a:gd name="connsiteX2" fmla="*/ 57 w 5001"/>
                  <a:gd name="connsiteY2" fmla="*/ 14 h 7817"/>
                  <a:gd name="connsiteX3" fmla="*/ 2976 w 5001"/>
                  <a:gd name="connsiteY3" fmla="*/ 3588 h 7817"/>
                  <a:gd name="connsiteX4" fmla="*/ 5002 w 5001"/>
                  <a:gd name="connsiteY4" fmla="*/ 7817 h 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1" h="7817">
                    <a:moveTo>
                      <a:pt x="5002" y="7817"/>
                    </a:moveTo>
                    <a:cubicBezTo>
                      <a:pt x="5002" y="7817"/>
                      <a:pt x="3393" y="6387"/>
                      <a:pt x="2023" y="4183"/>
                    </a:cubicBezTo>
                    <a:cubicBezTo>
                      <a:pt x="653" y="1979"/>
                      <a:pt x="-240" y="192"/>
                      <a:pt x="57" y="14"/>
                    </a:cubicBezTo>
                    <a:cubicBezTo>
                      <a:pt x="355" y="-165"/>
                      <a:pt x="1606" y="1443"/>
                      <a:pt x="2976" y="3588"/>
                    </a:cubicBezTo>
                    <a:cubicBezTo>
                      <a:pt x="3965" y="4827"/>
                      <a:pt x="4656" y="6274"/>
                      <a:pt x="5002" y="78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0" name="Forma Livre: Forma 599">
                <a:extLst>
                  <a:ext uri="{FF2B5EF4-FFF2-40B4-BE49-F238E27FC236}">
                    <a16:creationId xmlns:a16="http://schemas.microsoft.com/office/drawing/2014/main" id="{07618F3E-F713-C4B4-6DDB-2315DAD89CE7}"/>
                  </a:ext>
                </a:extLst>
              </p:cNvPr>
              <p:cNvSpPr/>
              <p:nvPr/>
            </p:nvSpPr>
            <p:spPr>
              <a:xfrm>
                <a:off x="4621338" y="4458499"/>
                <a:ext cx="5977" cy="5276"/>
              </a:xfrm>
              <a:custGeom>
                <a:avLst/>
                <a:gdLst>
                  <a:gd name="connsiteX0" fmla="*/ 5916 w 5977"/>
                  <a:gd name="connsiteY0" fmla="*/ 5277 h 5276"/>
                  <a:gd name="connsiteX1" fmla="*/ 2580 w 5977"/>
                  <a:gd name="connsiteY1" fmla="*/ 3073 h 5276"/>
                  <a:gd name="connsiteX2" fmla="*/ 19 w 5977"/>
                  <a:gd name="connsiteY2" fmla="*/ 35 h 5276"/>
                  <a:gd name="connsiteX3" fmla="*/ 3354 w 5977"/>
                  <a:gd name="connsiteY3" fmla="*/ 2239 h 5276"/>
                  <a:gd name="connsiteX4" fmla="*/ 5916 w 5977"/>
                  <a:gd name="connsiteY4" fmla="*/ 5277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7" h="5276">
                    <a:moveTo>
                      <a:pt x="5916" y="5277"/>
                    </a:moveTo>
                    <a:cubicBezTo>
                      <a:pt x="5916" y="5277"/>
                      <a:pt x="4189" y="4503"/>
                      <a:pt x="2580" y="3073"/>
                    </a:cubicBezTo>
                    <a:cubicBezTo>
                      <a:pt x="972" y="1643"/>
                      <a:pt x="-160" y="273"/>
                      <a:pt x="19" y="35"/>
                    </a:cubicBezTo>
                    <a:cubicBezTo>
                      <a:pt x="197" y="-204"/>
                      <a:pt x="1686" y="809"/>
                      <a:pt x="3354" y="2239"/>
                    </a:cubicBezTo>
                    <a:cubicBezTo>
                      <a:pt x="5022" y="3668"/>
                      <a:pt x="6273" y="5039"/>
                      <a:pt x="5916" y="52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1" name="Forma Livre: Forma 600">
                <a:extLst>
                  <a:ext uri="{FF2B5EF4-FFF2-40B4-BE49-F238E27FC236}">
                    <a16:creationId xmlns:a16="http://schemas.microsoft.com/office/drawing/2014/main" id="{28884023-D218-44A0-3FA3-AA0E278F7155}"/>
                  </a:ext>
                </a:extLst>
              </p:cNvPr>
              <p:cNvSpPr/>
              <p:nvPr/>
            </p:nvSpPr>
            <p:spPr>
              <a:xfrm>
                <a:off x="4622369" y="4454335"/>
                <a:ext cx="9829" cy="1238"/>
              </a:xfrm>
              <a:custGeom>
                <a:avLst/>
                <a:gdLst>
                  <a:gd name="connsiteX0" fmla="*/ 9829 w 9829"/>
                  <a:gd name="connsiteY0" fmla="*/ 565 h 1238"/>
                  <a:gd name="connsiteX1" fmla="*/ 4944 w 9829"/>
                  <a:gd name="connsiteY1" fmla="*/ 1220 h 1238"/>
                  <a:gd name="connsiteX2" fmla="*/ 0 w 9829"/>
                  <a:gd name="connsiteY2" fmla="*/ 684 h 1238"/>
                  <a:gd name="connsiteX3" fmla="*/ 4944 w 9829"/>
                  <a:gd name="connsiteY3" fmla="*/ 88 h 1238"/>
                  <a:gd name="connsiteX4" fmla="*/ 9829 w 9829"/>
                  <a:gd name="connsiteY4" fmla="*/ 565 h 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9" h="1238">
                    <a:moveTo>
                      <a:pt x="9829" y="565"/>
                    </a:moveTo>
                    <a:cubicBezTo>
                      <a:pt x="9829" y="922"/>
                      <a:pt x="7625" y="1161"/>
                      <a:pt x="4944" y="1220"/>
                    </a:cubicBezTo>
                    <a:cubicBezTo>
                      <a:pt x="2264" y="1280"/>
                      <a:pt x="0" y="1220"/>
                      <a:pt x="0" y="684"/>
                    </a:cubicBezTo>
                    <a:cubicBezTo>
                      <a:pt x="1585" y="118"/>
                      <a:pt x="3270" y="-84"/>
                      <a:pt x="4944" y="88"/>
                    </a:cubicBezTo>
                    <a:cubicBezTo>
                      <a:pt x="6589" y="-120"/>
                      <a:pt x="8256" y="41"/>
                      <a:pt x="9829" y="5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71B3B9AF-5FC4-A97C-B4C9-9F0ACC53F667}"/>
                  </a:ext>
                </a:extLst>
              </p:cNvPr>
              <p:cNvSpPr/>
              <p:nvPr/>
            </p:nvSpPr>
            <p:spPr>
              <a:xfrm>
                <a:off x="4622429" y="4448641"/>
                <a:ext cx="11437" cy="1767"/>
              </a:xfrm>
              <a:custGeom>
                <a:avLst/>
                <a:gdLst>
                  <a:gd name="connsiteX0" fmla="*/ 11437 w 11437"/>
                  <a:gd name="connsiteY0" fmla="*/ 3 h 1767"/>
                  <a:gd name="connsiteX1" fmla="*/ 5957 w 11437"/>
                  <a:gd name="connsiteY1" fmla="*/ 1612 h 1767"/>
                  <a:gd name="connsiteX2" fmla="*/ 0 w 11437"/>
                  <a:gd name="connsiteY2" fmla="*/ 897 h 1767"/>
                  <a:gd name="connsiteX3" fmla="*/ 5540 w 11437"/>
                  <a:gd name="connsiteY3" fmla="*/ 480 h 1767"/>
                  <a:gd name="connsiteX4" fmla="*/ 11437 w 11437"/>
                  <a:gd name="connsiteY4" fmla="*/ 3 h 1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7" h="1767">
                    <a:moveTo>
                      <a:pt x="11437" y="3"/>
                    </a:moveTo>
                    <a:cubicBezTo>
                      <a:pt x="9811" y="1076"/>
                      <a:pt x="7905" y="1636"/>
                      <a:pt x="5957" y="1612"/>
                    </a:cubicBezTo>
                    <a:cubicBezTo>
                      <a:pt x="3943" y="1963"/>
                      <a:pt x="1871" y="1719"/>
                      <a:pt x="0" y="897"/>
                    </a:cubicBezTo>
                    <a:cubicBezTo>
                      <a:pt x="1829" y="557"/>
                      <a:pt x="3681" y="421"/>
                      <a:pt x="5540" y="480"/>
                    </a:cubicBezTo>
                    <a:cubicBezTo>
                      <a:pt x="7488" y="135"/>
                      <a:pt x="9460" y="-26"/>
                      <a:pt x="11437" y="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953DE48C-C439-23A8-2336-CA8AA5D3B453}"/>
                  </a:ext>
                </a:extLst>
              </p:cNvPr>
              <p:cNvSpPr/>
              <p:nvPr/>
            </p:nvSpPr>
            <p:spPr>
              <a:xfrm>
                <a:off x="4598969" y="4451263"/>
                <a:ext cx="17622" cy="10010"/>
              </a:xfrm>
              <a:custGeom>
                <a:avLst/>
                <a:gdLst>
                  <a:gd name="connsiteX0" fmla="*/ 17622 w 17622"/>
                  <a:gd name="connsiteY0" fmla="*/ 8343 h 10010"/>
                  <a:gd name="connsiteX1" fmla="*/ 11665 w 17622"/>
                  <a:gd name="connsiteY1" fmla="*/ 8343 h 10010"/>
                  <a:gd name="connsiteX2" fmla="*/ 5232 w 17622"/>
                  <a:gd name="connsiteY2" fmla="*/ 6913 h 10010"/>
                  <a:gd name="connsiteX3" fmla="*/ 1538 w 17622"/>
                  <a:gd name="connsiteY3" fmla="*/ 5424 h 10010"/>
                  <a:gd name="connsiteX4" fmla="*/ 49 w 17622"/>
                  <a:gd name="connsiteY4" fmla="*/ 3518 h 10010"/>
                  <a:gd name="connsiteX5" fmla="*/ 1002 w 17622"/>
                  <a:gd name="connsiteY5" fmla="*/ 1135 h 10010"/>
                  <a:gd name="connsiteX6" fmla="*/ 14644 w 17622"/>
                  <a:gd name="connsiteY6" fmla="*/ 4351 h 10010"/>
                  <a:gd name="connsiteX7" fmla="*/ 16609 w 17622"/>
                  <a:gd name="connsiteY7" fmla="*/ 8343 h 10010"/>
                  <a:gd name="connsiteX8" fmla="*/ 16609 w 17622"/>
                  <a:gd name="connsiteY8" fmla="*/ 10011 h 10010"/>
                  <a:gd name="connsiteX9" fmla="*/ 13869 w 17622"/>
                  <a:gd name="connsiteY9" fmla="*/ 4828 h 10010"/>
                  <a:gd name="connsiteX10" fmla="*/ 8687 w 17622"/>
                  <a:gd name="connsiteY10" fmla="*/ 1492 h 10010"/>
                  <a:gd name="connsiteX11" fmla="*/ 1538 w 17622"/>
                  <a:gd name="connsiteY11" fmla="*/ 2028 h 10010"/>
                  <a:gd name="connsiteX12" fmla="*/ 2015 w 17622"/>
                  <a:gd name="connsiteY12" fmla="*/ 4471 h 10010"/>
                  <a:gd name="connsiteX13" fmla="*/ 5410 w 17622"/>
                  <a:gd name="connsiteY13" fmla="*/ 5900 h 10010"/>
                  <a:gd name="connsiteX14" fmla="*/ 11367 w 17622"/>
                  <a:gd name="connsiteY14" fmla="*/ 7509 h 10010"/>
                  <a:gd name="connsiteX15" fmla="*/ 17622 w 17622"/>
                  <a:gd name="connsiteY15" fmla="*/ 8343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22" h="10010">
                    <a:moveTo>
                      <a:pt x="17622" y="8343"/>
                    </a:moveTo>
                    <a:cubicBezTo>
                      <a:pt x="15650" y="8676"/>
                      <a:pt x="13637" y="8676"/>
                      <a:pt x="11665" y="8343"/>
                    </a:cubicBezTo>
                    <a:cubicBezTo>
                      <a:pt x="9479" y="8063"/>
                      <a:pt x="7328" y="7586"/>
                      <a:pt x="5232" y="6913"/>
                    </a:cubicBezTo>
                    <a:cubicBezTo>
                      <a:pt x="3951" y="6550"/>
                      <a:pt x="2712" y="6049"/>
                      <a:pt x="1538" y="5424"/>
                    </a:cubicBezTo>
                    <a:cubicBezTo>
                      <a:pt x="817" y="5001"/>
                      <a:pt x="281" y="4322"/>
                      <a:pt x="49" y="3518"/>
                    </a:cubicBezTo>
                    <a:cubicBezTo>
                      <a:pt x="-142" y="2606"/>
                      <a:pt x="234" y="1665"/>
                      <a:pt x="1002" y="1135"/>
                    </a:cubicBezTo>
                    <a:cubicBezTo>
                      <a:pt x="5732" y="-1195"/>
                      <a:pt x="11451" y="152"/>
                      <a:pt x="14644" y="4351"/>
                    </a:cubicBezTo>
                    <a:cubicBezTo>
                      <a:pt x="15585" y="5519"/>
                      <a:pt x="16258" y="6883"/>
                      <a:pt x="16609" y="8343"/>
                    </a:cubicBezTo>
                    <a:cubicBezTo>
                      <a:pt x="16907" y="9415"/>
                      <a:pt x="16609" y="10011"/>
                      <a:pt x="16609" y="10011"/>
                    </a:cubicBezTo>
                    <a:cubicBezTo>
                      <a:pt x="16014" y="8134"/>
                      <a:pt x="15084" y="6377"/>
                      <a:pt x="13869" y="4828"/>
                    </a:cubicBezTo>
                    <a:cubicBezTo>
                      <a:pt x="12463" y="3279"/>
                      <a:pt x="10676" y="2130"/>
                      <a:pt x="8687" y="1492"/>
                    </a:cubicBezTo>
                    <a:cubicBezTo>
                      <a:pt x="6328" y="712"/>
                      <a:pt x="3754" y="908"/>
                      <a:pt x="1538" y="2028"/>
                    </a:cubicBezTo>
                    <a:cubicBezTo>
                      <a:pt x="585" y="2743"/>
                      <a:pt x="942" y="3875"/>
                      <a:pt x="2015" y="4471"/>
                    </a:cubicBezTo>
                    <a:cubicBezTo>
                      <a:pt x="3087" y="5078"/>
                      <a:pt x="4225" y="5561"/>
                      <a:pt x="5410" y="5900"/>
                    </a:cubicBezTo>
                    <a:cubicBezTo>
                      <a:pt x="7346" y="6615"/>
                      <a:pt x="9336" y="7151"/>
                      <a:pt x="11367" y="7509"/>
                    </a:cubicBezTo>
                    <a:cubicBezTo>
                      <a:pt x="15358" y="8164"/>
                      <a:pt x="17622" y="8164"/>
                      <a:pt x="17622" y="83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4" name="Forma Livre: Forma 603">
                <a:extLst>
                  <a:ext uri="{FF2B5EF4-FFF2-40B4-BE49-F238E27FC236}">
                    <a16:creationId xmlns:a16="http://schemas.microsoft.com/office/drawing/2014/main" id="{B448397B-6554-19E3-65DE-63EDD8089114}"/>
                  </a:ext>
                </a:extLst>
              </p:cNvPr>
              <p:cNvSpPr/>
              <p:nvPr/>
            </p:nvSpPr>
            <p:spPr>
              <a:xfrm>
                <a:off x="4614514" y="4448228"/>
                <a:ext cx="8675" cy="11675"/>
              </a:xfrm>
              <a:custGeom>
                <a:avLst/>
                <a:gdLst>
                  <a:gd name="connsiteX0" fmla="*/ 825 w 8675"/>
                  <a:gd name="connsiteY0" fmla="*/ 11676 h 11675"/>
                  <a:gd name="connsiteX1" fmla="*/ 111 w 8675"/>
                  <a:gd name="connsiteY1" fmla="*/ 7506 h 11675"/>
                  <a:gd name="connsiteX2" fmla="*/ 1778 w 8675"/>
                  <a:gd name="connsiteY2" fmla="*/ 3098 h 11675"/>
                  <a:gd name="connsiteX3" fmla="*/ 6782 w 8675"/>
                  <a:gd name="connsiteY3" fmla="*/ 0 h 11675"/>
                  <a:gd name="connsiteX4" fmla="*/ 8629 w 8675"/>
                  <a:gd name="connsiteY4" fmla="*/ 2800 h 11675"/>
                  <a:gd name="connsiteX5" fmla="*/ 7617 w 8675"/>
                  <a:gd name="connsiteY5" fmla="*/ 5481 h 11675"/>
                  <a:gd name="connsiteX6" fmla="*/ 4817 w 8675"/>
                  <a:gd name="connsiteY6" fmla="*/ 9174 h 11675"/>
                  <a:gd name="connsiteX7" fmla="*/ 1362 w 8675"/>
                  <a:gd name="connsiteY7" fmla="*/ 11616 h 11675"/>
                  <a:gd name="connsiteX8" fmla="*/ 4221 w 8675"/>
                  <a:gd name="connsiteY8" fmla="*/ 8578 h 11675"/>
                  <a:gd name="connsiteX9" fmla="*/ 6723 w 8675"/>
                  <a:gd name="connsiteY9" fmla="*/ 5004 h 11675"/>
                  <a:gd name="connsiteX10" fmla="*/ 6723 w 8675"/>
                  <a:gd name="connsiteY10" fmla="*/ 1132 h 11675"/>
                  <a:gd name="connsiteX11" fmla="*/ 2732 w 8675"/>
                  <a:gd name="connsiteY11" fmla="*/ 3693 h 11675"/>
                  <a:gd name="connsiteX12" fmla="*/ 1064 w 8675"/>
                  <a:gd name="connsiteY12" fmla="*/ 7625 h 11675"/>
                  <a:gd name="connsiteX13" fmla="*/ 825 w 8675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675" h="11675">
                    <a:moveTo>
                      <a:pt x="825" y="11676"/>
                    </a:moveTo>
                    <a:cubicBezTo>
                      <a:pt x="87" y="10419"/>
                      <a:pt x="-169" y="8935"/>
                      <a:pt x="111" y="7506"/>
                    </a:cubicBezTo>
                    <a:cubicBezTo>
                      <a:pt x="325" y="5927"/>
                      <a:pt x="891" y="4420"/>
                      <a:pt x="1778" y="3098"/>
                    </a:cubicBezTo>
                    <a:cubicBezTo>
                      <a:pt x="2827" y="1299"/>
                      <a:pt x="4703" y="137"/>
                      <a:pt x="6782" y="0"/>
                    </a:cubicBezTo>
                    <a:cubicBezTo>
                      <a:pt x="8063" y="268"/>
                      <a:pt x="8885" y="1519"/>
                      <a:pt x="8629" y="2800"/>
                    </a:cubicBezTo>
                    <a:cubicBezTo>
                      <a:pt x="8540" y="3771"/>
                      <a:pt x="8194" y="4694"/>
                      <a:pt x="7617" y="5481"/>
                    </a:cubicBezTo>
                    <a:cubicBezTo>
                      <a:pt x="6830" y="6815"/>
                      <a:pt x="5889" y="8054"/>
                      <a:pt x="4817" y="9174"/>
                    </a:cubicBezTo>
                    <a:cubicBezTo>
                      <a:pt x="3881" y="10258"/>
                      <a:pt x="2696" y="11092"/>
                      <a:pt x="1362" y="11616"/>
                    </a:cubicBezTo>
                    <a:cubicBezTo>
                      <a:pt x="1362" y="11616"/>
                      <a:pt x="2553" y="10544"/>
                      <a:pt x="4221" y="8578"/>
                    </a:cubicBezTo>
                    <a:cubicBezTo>
                      <a:pt x="5168" y="7470"/>
                      <a:pt x="6002" y="6273"/>
                      <a:pt x="6723" y="5004"/>
                    </a:cubicBezTo>
                    <a:cubicBezTo>
                      <a:pt x="7557" y="3693"/>
                      <a:pt x="8093" y="1430"/>
                      <a:pt x="6723" y="1132"/>
                    </a:cubicBezTo>
                    <a:cubicBezTo>
                      <a:pt x="5353" y="834"/>
                      <a:pt x="3685" y="2502"/>
                      <a:pt x="2732" y="3693"/>
                    </a:cubicBezTo>
                    <a:cubicBezTo>
                      <a:pt x="1898" y="4867"/>
                      <a:pt x="1332" y="6207"/>
                      <a:pt x="1064" y="7625"/>
                    </a:cubicBezTo>
                    <a:cubicBezTo>
                      <a:pt x="843" y="8965"/>
                      <a:pt x="760" y="10323"/>
                      <a:pt x="825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43E5047D-4711-BA2F-A1C7-DDDB2BF5C9CC}"/>
                  </a:ext>
                </a:extLst>
              </p:cNvPr>
              <p:cNvSpPr/>
              <p:nvPr/>
            </p:nvSpPr>
            <p:spPr>
              <a:xfrm>
                <a:off x="4683251" y="4455430"/>
                <a:ext cx="33357" cy="27289"/>
              </a:xfrm>
              <a:custGeom>
                <a:avLst/>
                <a:gdLst>
                  <a:gd name="connsiteX0" fmla="*/ 33358 w 33357"/>
                  <a:gd name="connsiteY0" fmla="*/ 959 h 27289"/>
                  <a:gd name="connsiteX1" fmla="*/ 26448 w 33357"/>
                  <a:gd name="connsiteY1" fmla="*/ 1257 h 27289"/>
                  <a:gd name="connsiteX2" fmla="*/ 11317 w 33357"/>
                  <a:gd name="connsiteY2" fmla="*/ 7214 h 27289"/>
                  <a:gd name="connsiteX3" fmla="*/ 1845 w 33357"/>
                  <a:gd name="connsiteY3" fmla="*/ 20558 h 27289"/>
                  <a:gd name="connsiteX4" fmla="*/ 58 w 33357"/>
                  <a:gd name="connsiteY4" fmla="*/ 27289 h 27289"/>
                  <a:gd name="connsiteX5" fmla="*/ 58 w 33357"/>
                  <a:gd name="connsiteY5" fmla="*/ 25383 h 27289"/>
                  <a:gd name="connsiteX6" fmla="*/ 1071 w 33357"/>
                  <a:gd name="connsiteY6" fmla="*/ 20319 h 27289"/>
                  <a:gd name="connsiteX7" fmla="*/ 26329 w 33357"/>
                  <a:gd name="connsiteY7" fmla="*/ 125 h 27289"/>
                  <a:gd name="connsiteX8" fmla="*/ 31511 w 33357"/>
                  <a:gd name="connsiteY8" fmla="*/ 125 h 27289"/>
                  <a:gd name="connsiteX9" fmla="*/ 33358 w 33357"/>
                  <a:gd name="connsiteY9" fmla="*/ 959 h 2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357" h="27289">
                    <a:moveTo>
                      <a:pt x="33358" y="959"/>
                    </a:moveTo>
                    <a:cubicBezTo>
                      <a:pt x="33358" y="959"/>
                      <a:pt x="30677" y="959"/>
                      <a:pt x="26448" y="1257"/>
                    </a:cubicBezTo>
                    <a:cubicBezTo>
                      <a:pt x="20956" y="1823"/>
                      <a:pt x="15719" y="3884"/>
                      <a:pt x="11317" y="7214"/>
                    </a:cubicBezTo>
                    <a:cubicBezTo>
                      <a:pt x="7010" y="10723"/>
                      <a:pt x="3740" y="15333"/>
                      <a:pt x="1845" y="20558"/>
                    </a:cubicBezTo>
                    <a:cubicBezTo>
                      <a:pt x="415" y="24608"/>
                      <a:pt x="297" y="27289"/>
                      <a:pt x="58" y="27289"/>
                    </a:cubicBezTo>
                    <a:cubicBezTo>
                      <a:pt x="-19" y="26657"/>
                      <a:pt x="-19" y="26014"/>
                      <a:pt x="58" y="25383"/>
                    </a:cubicBezTo>
                    <a:cubicBezTo>
                      <a:pt x="249" y="23667"/>
                      <a:pt x="589" y="21975"/>
                      <a:pt x="1071" y="20319"/>
                    </a:cubicBezTo>
                    <a:cubicBezTo>
                      <a:pt x="4538" y="9037"/>
                      <a:pt x="14558" y="1025"/>
                      <a:pt x="26329" y="125"/>
                    </a:cubicBezTo>
                    <a:cubicBezTo>
                      <a:pt x="28050" y="-42"/>
                      <a:pt x="29790" y="-42"/>
                      <a:pt x="31511" y="125"/>
                    </a:cubicBezTo>
                    <a:cubicBezTo>
                      <a:pt x="32166" y="304"/>
                      <a:pt x="32792" y="584"/>
                      <a:pt x="33358" y="9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1E0CEBB2-3144-A24E-1F88-C7848DA29E19}"/>
                  </a:ext>
                </a:extLst>
              </p:cNvPr>
              <p:cNvSpPr/>
              <p:nvPr/>
            </p:nvSpPr>
            <p:spPr>
              <a:xfrm>
                <a:off x="4706568" y="4414392"/>
                <a:ext cx="1198" cy="38601"/>
              </a:xfrm>
              <a:custGeom>
                <a:avLst/>
                <a:gdLst>
                  <a:gd name="connsiteX0" fmla="*/ 331 w 1198"/>
                  <a:gd name="connsiteY0" fmla="*/ 0 h 38601"/>
                  <a:gd name="connsiteX1" fmla="*/ 867 w 1198"/>
                  <a:gd name="connsiteY1" fmla="*/ 38601 h 38601"/>
                  <a:gd name="connsiteX2" fmla="*/ 331 w 1198"/>
                  <a:gd name="connsiteY2" fmla="*/ 0 h 3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" h="38601">
                    <a:moveTo>
                      <a:pt x="331" y="0"/>
                    </a:moveTo>
                    <a:cubicBezTo>
                      <a:pt x="1266" y="12843"/>
                      <a:pt x="1445" y="25734"/>
                      <a:pt x="867" y="38601"/>
                    </a:cubicBezTo>
                    <a:cubicBezTo>
                      <a:pt x="-68" y="25758"/>
                      <a:pt x="-247" y="12867"/>
                      <a:pt x="33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3D156AF5-1384-74A2-D08D-5A0D9C58F875}"/>
                  </a:ext>
                </a:extLst>
              </p:cNvPr>
              <p:cNvSpPr/>
              <p:nvPr/>
            </p:nvSpPr>
            <p:spPr>
              <a:xfrm>
                <a:off x="4643993" y="4471353"/>
                <a:ext cx="27402" cy="1556"/>
              </a:xfrm>
              <a:custGeom>
                <a:avLst/>
                <a:gdLst>
                  <a:gd name="connsiteX0" fmla="*/ 27402 w 27402"/>
                  <a:gd name="connsiteY0" fmla="*/ 107 h 1556"/>
                  <a:gd name="connsiteX1" fmla="*/ 13701 w 27402"/>
                  <a:gd name="connsiteY1" fmla="*/ 1477 h 1556"/>
                  <a:gd name="connsiteX2" fmla="*/ 0 w 27402"/>
                  <a:gd name="connsiteY2" fmla="*/ 405 h 1556"/>
                  <a:gd name="connsiteX3" fmla="*/ 13701 w 27402"/>
                  <a:gd name="connsiteY3" fmla="*/ 405 h 1556"/>
                  <a:gd name="connsiteX4" fmla="*/ 27402 w 27402"/>
                  <a:gd name="connsiteY4" fmla="*/ 107 h 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02" h="1556">
                    <a:moveTo>
                      <a:pt x="27402" y="107"/>
                    </a:moveTo>
                    <a:cubicBezTo>
                      <a:pt x="22916" y="1161"/>
                      <a:pt x="18306" y="1626"/>
                      <a:pt x="13701" y="1477"/>
                    </a:cubicBezTo>
                    <a:cubicBezTo>
                      <a:pt x="9108" y="1733"/>
                      <a:pt x="4498" y="1370"/>
                      <a:pt x="0" y="405"/>
                    </a:cubicBezTo>
                    <a:cubicBezTo>
                      <a:pt x="0" y="47"/>
                      <a:pt x="5957" y="405"/>
                      <a:pt x="13701" y="405"/>
                    </a:cubicBezTo>
                    <a:cubicBezTo>
                      <a:pt x="21445" y="405"/>
                      <a:pt x="27402" y="-251"/>
                      <a:pt x="27402" y="1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8" name="Forma Livre: Forma 607">
                <a:extLst>
                  <a:ext uri="{FF2B5EF4-FFF2-40B4-BE49-F238E27FC236}">
                    <a16:creationId xmlns:a16="http://schemas.microsoft.com/office/drawing/2014/main" id="{3DD741EC-BDC3-079F-B3DB-8CBBDF3149A4}"/>
                  </a:ext>
                </a:extLst>
              </p:cNvPr>
              <p:cNvSpPr/>
              <p:nvPr/>
            </p:nvSpPr>
            <p:spPr>
              <a:xfrm>
                <a:off x="4687125" y="4471362"/>
                <a:ext cx="2676" cy="5399"/>
              </a:xfrm>
              <a:custGeom>
                <a:avLst/>
                <a:gdLst>
                  <a:gd name="connsiteX0" fmla="*/ 2677 w 2676"/>
                  <a:gd name="connsiteY0" fmla="*/ 38 h 5399"/>
                  <a:gd name="connsiteX1" fmla="*/ 1605 w 2676"/>
                  <a:gd name="connsiteY1" fmla="*/ 2778 h 5399"/>
                  <a:gd name="connsiteX2" fmla="*/ 294 w 2676"/>
                  <a:gd name="connsiteY2" fmla="*/ 5399 h 5399"/>
                  <a:gd name="connsiteX3" fmla="*/ 294 w 2676"/>
                  <a:gd name="connsiteY3" fmla="*/ 2302 h 5399"/>
                  <a:gd name="connsiteX4" fmla="*/ 2677 w 2676"/>
                  <a:gd name="connsiteY4" fmla="*/ 38 h 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6" h="5399">
                    <a:moveTo>
                      <a:pt x="2677" y="38"/>
                    </a:moveTo>
                    <a:cubicBezTo>
                      <a:pt x="2677" y="38"/>
                      <a:pt x="2200" y="1349"/>
                      <a:pt x="1605" y="2778"/>
                    </a:cubicBezTo>
                    <a:cubicBezTo>
                      <a:pt x="1009" y="4208"/>
                      <a:pt x="592" y="5399"/>
                      <a:pt x="294" y="5399"/>
                    </a:cubicBezTo>
                    <a:cubicBezTo>
                      <a:pt x="-4" y="5399"/>
                      <a:pt x="-182" y="3910"/>
                      <a:pt x="294" y="2302"/>
                    </a:cubicBezTo>
                    <a:cubicBezTo>
                      <a:pt x="771" y="693"/>
                      <a:pt x="2498" y="-200"/>
                      <a:pt x="2677" y="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1CE3BC81-0480-FC86-2DFC-881F5CF771FE}"/>
                  </a:ext>
                </a:extLst>
              </p:cNvPr>
              <p:cNvSpPr/>
              <p:nvPr/>
            </p:nvSpPr>
            <p:spPr>
              <a:xfrm>
                <a:off x="4693223" y="4462710"/>
                <a:ext cx="3548" cy="3678"/>
              </a:xfrm>
              <a:custGeom>
                <a:avLst/>
                <a:gdLst>
                  <a:gd name="connsiteX0" fmla="*/ 3549 w 3548"/>
                  <a:gd name="connsiteY0" fmla="*/ 52 h 3678"/>
                  <a:gd name="connsiteX1" fmla="*/ 2179 w 3548"/>
                  <a:gd name="connsiteY1" fmla="*/ 2256 h 3678"/>
                  <a:gd name="connsiteX2" fmla="*/ 34 w 3548"/>
                  <a:gd name="connsiteY2" fmla="*/ 3627 h 3678"/>
                  <a:gd name="connsiteX3" fmla="*/ 1345 w 3548"/>
                  <a:gd name="connsiteY3" fmla="*/ 1423 h 3678"/>
                  <a:gd name="connsiteX4" fmla="*/ 3549 w 3548"/>
                  <a:gd name="connsiteY4" fmla="*/ 52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8" h="3678">
                    <a:moveTo>
                      <a:pt x="3549" y="52"/>
                    </a:moveTo>
                    <a:cubicBezTo>
                      <a:pt x="3549" y="52"/>
                      <a:pt x="3132" y="1244"/>
                      <a:pt x="2179" y="2256"/>
                    </a:cubicBezTo>
                    <a:cubicBezTo>
                      <a:pt x="1226" y="3269"/>
                      <a:pt x="213" y="3865"/>
                      <a:pt x="34" y="3627"/>
                    </a:cubicBezTo>
                    <a:cubicBezTo>
                      <a:pt x="-145" y="3388"/>
                      <a:pt x="392" y="2435"/>
                      <a:pt x="1345" y="1423"/>
                    </a:cubicBezTo>
                    <a:cubicBezTo>
                      <a:pt x="2298" y="410"/>
                      <a:pt x="3310" y="-186"/>
                      <a:pt x="3549" y="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AEA3E42C-3D9C-7814-B454-16E598FF58E6}"/>
                  </a:ext>
                </a:extLst>
              </p:cNvPr>
              <p:cNvSpPr/>
              <p:nvPr/>
            </p:nvSpPr>
            <p:spPr>
              <a:xfrm>
                <a:off x="4701317" y="4458224"/>
                <a:ext cx="5350" cy="2438"/>
              </a:xfrm>
              <a:custGeom>
                <a:avLst/>
                <a:gdLst>
                  <a:gd name="connsiteX0" fmla="*/ 5344 w 5350"/>
                  <a:gd name="connsiteY0" fmla="*/ 607 h 2438"/>
                  <a:gd name="connsiteX1" fmla="*/ 2663 w 5350"/>
                  <a:gd name="connsiteY1" fmla="*/ 1381 h 2438"/>
                  <a:gd name="connsiteX2" fmla="*/ 42 w 5350"/>
                  <a:gd name="connsiteY2" fmla="*/ 2394 h 2438"/>
                  <a:gd name="connsiteX3" fmla="*/ 2306 w 5350"/>
                  <a:gd name="connsiteY3" fmla="*/ 309 h 2438"/>
                  <a:gd name="connsiteX4" fmla="*/ 5344 w 5350"/>
                  <a:gd name="connsiteY4" fmla="*/ 607 h 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" h="2438">
                    <a:moveTo>
                      <a:pt x="5344" y="607"/>
                    </a:moveTo>
                    <a:cubicBezTo>
                      <a:pt x="5344" y="905"/>
                      <a:pt x="4033" y="905"/>
                      <a:pt x="2663" y="1381"/>
                    </a:cubicBezTo>
                    <a:cubicBezTo>
                      <a:pt x="1293" y="1858"/>
                      <a:pt x="280" y="2632"/>
                      <a:pt x="42" y="2394"/>
                    </a:cubicBezTo>
                    <a:cubicBezTo>
                      <a:pt x="-196" y="2156"/>
                      <a:pt x="578" y="905"/>
                      <a:pt x="2306" y="309"/>
                    </a:cubicBezTo>
                    <a:cubicBezTo>
                      <a:pt x="4033" y="-287"/>
                      <a:pt x="5463" y="71"/>
                      <a:pt x="5344" y="6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1" name="Forma Livre: Forma 610">
                <a:extLst>
                  <a:ext uri="{FF2B5EF4-FFF2-40B4-BE49-F238E27FC236}">
                    <a16:creationId xmlns:a16="http://schemas.microsoft.com/office/drawing/2014/main" id="{CB394FA1-DC7E-F484-794A-618D05596B3A}"/>
                  </a:ext>
                </a:extLst>
              </p:cNvPr>
              <p:cNvSpPr/>
              <p:nvPr/>
            </p:nvSpPr>
            <p:spPr>
              <a:xfrm>
                <a:off x="4710875" y="4456702"/>
                <a:ext cx="2874" cy="1541"/>
              </a:xfrm>
              <a:custGeom>
                <a:avLst/>
                <a:gdLst>
                  <a:gd name="connsiteX0" fmla="*/ 2875 w 2874"/>
                  <a:gd name="connsiteY0" fmla="*/ 223 h 1541"/>
                  <a:gd name="connsiteX1" fmla="*/ 1683 w 2874"/>
                  <a:gd name="connsiteY1" fmla="*/ 1296 h 1541"/>
                  <a:gd name="connsiteX2" fmla="*/ 15 w 2874"/>
                  <a:gd name="connsiteY2" fmla="*/ 1296 h 1541"/>
                  <a:gd name="connsiteX3" fmla="*/ 1266 w 2874"/>
                  <a:gd name="connsiteY3" fmla="*/ 223 h 1541"/>
                  <a:gd name="connsiteX4" fmla="*/ 2875 w 2874"/>
                  <a:gd name="connsiteY4" fmla="*/ 223 h 1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" h="1541">
                    <a:moveTo>
                      <a:pt x="2875" y="223"/>
                    </a:moveTo>
                    <a:cubicBezTo>
                      <a:pt x="2875" y="521"/>
                      <a:pt x="2458" y="998"/>
                      <a:pt x="1683" y="1296"/>
                    </a:cubicBezTo>
                    <a:cubicBezTo>
                      <a:pt x="909" y="1594"/>
                      <a:pt x="134" y="1653"/>
                      <a:pt x="15" y="1296"/>
                    </a:cubicBezTo>
                    <a:cubicBezTo>
                      <a:pt x="-104" y="938"/>
                      <a:pt x="492" y="521"/>
                      <a:pt x="1266" y="223"/>
                    </a:cubicBezTo>
                    <a:cubicBezTo>
                      <a:pt x="2041" y="-74"/>
                      <a:pt x="2756" y="-74"/>
                      <a:pt x="2875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2" name="Forma Livre: Forma 611">
                <a:extLst>
                  <a:ext uri="{FF2B5EF4-FFF2-40B4-BE49-F238E27FC236}">
                    <a16:creationId xmlns:a16="http://schemas.microsoft.com/office/drawing/2014/main" id="{B28BF559-DFB0-B4A1-90D9-E99C0427CA8A}"/>
                  </a:ext>
                </a:extLst>
              </p:cNvPr>
              <p:cNvSpPr/>
              <p:nvPr/>
            </p:nvSpPr>
            <p:spPr>
              <a:xfrm>
                <a:off x="4290148" y="2804694"/>
                <a:ext cx="838923" cy="223923"/>
              </a:xfrm>
              <a:custGeom>
                <a:avLst/>
                <a:gdLst>
                  <a:gd name="connsiteX0" fmla="*/ 12212 w 838923"/>
                  <a:gd name="connsiteY0" fmla="*/ 0 h 223923"/>
                  <a:gd name="connsiteX1" fmla="*/ 838923 w 838923"/>
                  <a:gd name="connsiteY1" fmla="*/ 33300 h 223923"/>
                  <a:gd name="connsiteX2" fmla="*/ 838923 w 838923"/>
                  <a:gd name="connsiteY2" fmla="*/ 223923 h 223923"/>
                  <a:gd name="connsiteX3" fmla="*/ 0 w 838923"/>
                  <a:gd name="connsiteY3" fmla="*/ 193126 h 223923"/>
                  <a:gd name="connsiteX4" fmla="*/ 12212 w 838923"/>
                  <a:gd name="connsiteY4" fmla="*/ 0 h 22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923" h="223923">
                    <a:moveTo>
                      <a:pt x="12212" y="0"/>
                    </a:moveTo>
                    <a:lnTo>
                      <a:pt x="838923" y="33300"/>
                    </a:lnTo>
                    <a:lnTo>
                      <a:pt x="838923" y="223923"/>
                    </a:lnTo>
                    <a:lnTo>
                      <a:pt x="0" y="193126"/>
                    </a:lnTo>
                    <a:lnTo>
                      <a:pt x="12212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BDE83979-FE61-9D96-8FD0-23DBAEEFCB18}"/>
                  </a:ext>
                </a:extLst>
              </p:cNvPr>
              <p:cNvSpPr/>
              <p:nvPr/>
            </p:nvSpPr>
            <p:spPr>
              <a:xfrm>
                <a:off x="4096545" y="2874873"/>
                <a:ext cx="58199" cy="39293"/>
              </a:xfrm>
              <a:custGeom>
                <a:avLst/>
                <a:gdLst>
                  <a:gd name="connsiteX0" fmla="*/ 58200 w 58199"/>
                  <a:gd name="connsiteY0" fmla="*/ 710 h 39293"/>
                  <a:gd name="connsiteX1" fmla="*/ 0 w 58199"/>
                  <a:gd name="connsiteY1" fmla="*/ 15364 h 39293"/>
                  <a:gd name="connsiteX2" fmla="*/ 56175 w 58199"/>
                  <a:gd name="connsiteY2" fmla="*/ 39192 h 3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199" h="39293">
                    <a:moveTo>
                      <a:pt x="58200" y="710"/>
                    </a:moveTo>
                    <a:cubicBezTo>
                      <a:pt x="58200" y="710"/>
                      <a:pt x="11140" y="-4890"/>
                      <a:pt x="0" y="15364"/>
                    </a:cubicBezTo>
                    <a:cubicBezTo>
                      <a:pt x="0" y="15364"/>
                      <a:pt x="9531" y="41098"/>
                      <a:pt x="56175" y="3919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CB87CEFC-9BB2-08DD-0C85-85EFE1CBDA07}"/>
                  </a:ext>
                </a:extLst>
              </p:cNvPr>
              <p:cNvSpPr/>
              <p:nvPr/>
            </p:nvSpPr>
            <p:spPr>
              <a:xfrm>
                <a:off x="4145989" y="2804694"/>
                <a:ext cx="156489" cy="193125"/>
              </a:xfrm>
              <a:custGeom>
                <a:avLst/>
                <a:gdLst>
                  <a:gd name="connsiteX0" fmla="*/ 4706 w 156489"/>
                  <a:gd name="connsiteY0" fmla="*/ 62012 h 193125"/>
                  <a:gd name="connsiteX1" fmla="*/ 0 w 156489"/>
                  <a:gd name="connsiteY1" fmla="*/ 114732 h 193125"/>
                  <a:gd name="connsiteX2" fmla="*/ 56651 w 156489"/>
                  <a:gd name="connsiteY2" fmla="*/ 120272 h 193125"/>
                  <a:gd name="connsiteX3" fmla="*/ 106809 w 156489"/>
                  <a:gd name="connsiteY3" fmla="*/ 151069 h 193125"/>
                  <a:gd name="connsiteX4" fmla="*/ 144278 w 156489"/>
                  <a:gd name="connsiteY4" fmla="*/ 193126 h 193125"/>
                  <a:gd name="connsiteX5" fmla="*/ 156490 w 156489"/>
                  <a:gd name="connsiteY5" fmla="*/ 0 h 193125"/>
                  <a:gd name="connsiteX6" fmla="*/ 119259 w 156489"/>
                  <a:gd name="connsiteY6" fmla="*/ 34908 h 193125"/>
                  <a:gd name="connsiteX7" fmla="*/ 94120 w 156489"/>
                  <a:gd name="connsiteY7" fmla="*/ 51528 h 193125"/>
                  <a:gd name="connsiteX8" fmla="*/ 58795 w 156489"/>
                  <a:gd name="connsiteY8" fmla="*/ 63442 h 193125"/>
                  <a:gd name="connsiteX9" fmla="*/ 4706 w 156489"/>
                  <a:gd name="connsiteY9" fmla="*/ 62012 h 193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489" h="193125">
                    <a:moveTo>
                      <a:pt x="4706" y="62012"/>
                    </a:moveTo>
                    <a:lnTo>
                      <a:pt x="0" y="114732"/>
                    </a:lnTo>
                    <a:lnTo>
                      <a:pt x="56651" y="120272"/>
                    </a:lnTo>
                    <a:cubicBezTo>
                      <a:pt x="56651" y="120272"/>
                      <a:pt x="79943" y="122178"/>
                      <a:pt x="106809" y="151069"/>
                    </a:cubicBezTo>
                    <a:cubicBezTo>
                      <a:pt x="133675" y="179961"/>
                      <a:pt x="144278" y="193126"/>
                      <a:pt x="144278" y="193126"/>
                    </a:cubicBezTo>
                    <a:lnTo>
                      <a:pt x="156490" y="0"/>
                    </a:lnTo>
                    <a:lnTo>
                      <a:pt x="119259" y="34908"/>
                    </a:lnTo>
                    <a:cubicBezTo>
                      <a:pt x="111860" y="41806"/>
                      <a:pt x="103366" y="47424"/>
                      <a:pt x="94120" y="51528"/>
                    </a:cubicBezTo>
                    <a:cubicBezTo>
                      <a:pt x="82921" y="57044"/>
                      <a:pt x="71043" y="61047"/>
                      <a:pt x="58795" y="63442"/>
                    </a:cubicBezTo>
                    <a:cubicBezTo>
                      <a:pt x="40752" y="64175"/>
                      <a:pt x="22684" y="63698"/>
                      <a:pt x="4706" y="620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5" name="Forma Livre: Forma 614">
                <a:extLst>
                  <a:ext uri="{FF2B5EF4-FFF2-40B4-BE49-F238E27FC236}">
                    <a16:creationId xmlns:a16="http://schemas.microsoft.com/office/drawing/2014/main" id="{EC2035D9-CF2D-31CF-D0BA-AA2E48CC9AED}"/>
                  </a:ext>
                </a:extLst>
              </p:cNvPr>
              <p:cNvSpPr/>
              <p:nvPr/>
            </p:nvSpPr>
            <p:spPr>
              <a:xfrm>
                <a:off x="5129071" y="2837994"/>
                <a:ext cx="41224" cy="190683"/>
              </a:xfrm>
              <a:custGeom>
                <a:avLst/>
                <a:gdLst>
                  <a:gd name="connsiteX0" fmla="*/ 0 w 41224"/>
                  <a:gd name="connsiteY0" fmla="*/ 0 h 190683"/>
                  <a:gd name="connsiteX1" fmla="*/ 39912 w 41224"/>
                  <a:gd name="connsiteY1" fmla="*/ 102282 h 190683"/>
                  <a:gd name="connsiteX2" fmla="*/ 0 w 41224"/>
                  <a:gd name="connsiteY2" fmla="*/ 190683 h 190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224" h="190683">
                    <a:moveTo>
                      <a:pt x="0" y="0"/>
                    </a:moveTo>
                    <a:cubicBezTo>
                      <a:pt x="0" y="0"/>
                      <a:pt x="49860" y="28534"/>
                      <a:pt x="39912" y="102282"/>
                    </a:cubicBezTo>
                    <a:cubicBezTo>
                      <a:pt x="31393" y="165843"/>
                      <a:pt x="0" y="190683"/>
                      <a:pt x="0" y="190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6" name="Forma Livre: Forma 615">
                <a:extLst>
                  <a:ext uri="{FF2B5EF4-FFF2-40B4-BE49-F238E27FC236}">
                    <a16:creationId xmlns:a16="http://schemas.microsoft.com/office/drawing/2014/main" id="{CBE400A2-143B-97BA-77D3-4969FE1BF2D8}"/>
                  </a:ext>
                </a:extLst>
              </p:cNvPr>
              <p:cNvSpPr/>
              <p:nvPr/>
            </p:nvSpPr>
            <p:spPr>
              <a:xfrm>
                <a:off x="4295330" y="2875106"/>
                <a:ext cx="833740" cy="81968"/>
              </a:xfrm>
              <a:custGeom>
                <a:avLst/>
                <a:gdLst>
                  <a:gd name="connsiteX0" fmla="*/ 3097 w 833740"/>
                  <a:gd name="connsiteY0" fmla="*/ 0 h 81968"/>
                  <a:gd name="connsiteX1" fmla="*/ 833740 w 833740"/>
                  <a:gd name="connsiteY1" fmla="*/ 30381 h 81968"/>
                  <a:gd name="connsiteX2" fmla="*/ 833740 w 833740"/>
                  <a:gd name="connsiteY2" fmla="*/ 81968 h 81968"/>
                  <a:gd name="connsiteX3" fmla="*/ 0 w 833740"/>
                  <a:gd name="connsiteY3" fmla="*/ 48788 h 81968"/>
                  <a:gd name="connsiteX4" fmla="*/ 3097 w 833740"/>
                  <a:gd name="connsiteY4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740" h="81968">
                    <a:moveTo>
                      <a:pt x="3097" y="0"/>
                    </a:moveTo>
                    <a:lnTo>
                      <a:pt x="833740" y="30381"/>
                    </a:lnTo>
                    <a:lnTo>
                      <a:pt x="833740" y="81968"/>
                    </a:lnTo>
                    <a:lnTo>
                      <a:pt x="0" y="48788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7" name="Forma Livre: Forma 616">
                <a:extLst>
                  <a:ext uri="{FF2B5EF4-FFF2-40B4-BE49-F238E27FC236}">
                    <a16:creationId xmlns:a16="http://schemas.microsoft.com/office/drawing/2014/main" id="{9C5D89E0-83A2-284C-41B4-16F363C50C4E}"/>
                  </a:ext>
                </a:extLst>
              </p:cNvPr>
              <p:cNvSpPr/>
              <p:nvPr/>
            </p:nvSpPr>
            <p:spPr>
              <a:xfrm>
                <a:off x="4719945" y="2836147"/>
                <a:ext cx="142946" cy="179007"/>
              </a:xfrm>
              <a:custGeom>
                <a:avLst/>
                <a:gdLst>
                  <a:gd name="connsiteX0" fmla="*/ 56234 w 142946"/>
                  <a:gd name="connsiteY0" fmla="*/ 0 h 179007"/>
                  <a:gd name="connsiteX1" fmla="*/ 89176 w 142946"/>
                  <a:gd name="connsiteY1" fmla="*/ 19718 h 179007"/>
                  <a:gd name="connsiteX2" fmla="*/ 124918 w 142946"/>
                  <a:gd name="connsiteY2" fmla="*/ 32049 h 179007"/>
                  <a:gd name="connsiteX3" fmla="*/ 138238 w 142946"/>
                  <a:gd name="connsiteY3" fmla="*/ 80807 h 179007"/>
                  <a:gd name="connsiteX4" fmla="*/ 132066 w 142946"/>
                  <a:gd name="connsiteY4" fmla="*/ 88759 h 179007"/>
                  <a:gd name="connsiteX5" fmla="*/ 103830 w 142946"/>
                  <a:gd name="connsiteY5" fmla="*/ 116161 h 179007"/>
                  <a:gd name="connsiteX6" fmla="*/ 95848 w 142946"/>
                  <a:gd name="connsiteY6" fmla="*/ 129981 h 179007"/>
                  <a:gd name="connsiteX7" fmla="*/ 88580 w 142946"/>
                  <a:gd name="connsiteY7" fmla="*/ 123548 h 179007"/>
                  <a:gd name="connsiteX8" fmla="*/ 69637 w 142946"/>
                  <a:gd name="connsiteY8" fmla="*/ 125692 h 179007"/>
                  <a:gd name="connsiteX9" fmla="*/ 57723 w 142946"/>
                  <a:gd name="connsiteY9" fmla="*/ 143206 h 179007"/>
                  <a:gd name="connsiteX10" fmla="*/ 40746 w 142946"/>
                  <a:gd name="connsiteY10" fmla="*/ 153809 h 179007"/>
                  <a:gd name="connsiteX11" fmla="*/ 40746 w 142946"/>
                  <a:gd name="connsiteY11" fmla="*/ 179008 h 179007"/>
                  <a:gd name="connsiteX12" fmla="*/ 0 w 142946"/>
                  <a:gd name="connsiteY12" fmla="*/ 176982 h 179007"/>
                  <a:gd name="connsiteX13" fmla="*/ 4587 w 142946"/>
                  <a:gd name="connsiteY13" fmla="*/ 11080 h 17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2946" h="179007">
                    <a:moveTo>
                      <a:pt x="56234" y="0"/>
                    </a:moveTo>
                    <a:cubicBezTo>
                      <a:pt x="69161" y="953"/>
                      <a:pt x="77798" y="13463"/>
                      <a:pt x="89176" y="19718"/>
                    </a:cubicBezTo>
                    <a:cubicBezTo>
                      <a:pt x="100554" y="25972"/>
                      <a:pt x="114077" y="25675"/>
                      <a:pt x="124918" y="32049"/>
                    </a:cubicBezTo>
                    <a:cubicBezTo>
                      <a:pt x="142062" y="41836"/>
                      <a:pt x="148025" y="63668"/>
                      <a:pt x="138238" y="80807"/>
                    </a:cubicBezTo>
                    <a:cubicBezTo>
                      <a:pt x="136564" y="83737"/>
                      <a:pt x="134485" y="86412"/>
                      <a:pt x="132066" y="88759"/>
                    </a:cubicBezTo>
                    <a:cubicBezTo>
                      <a:pt x="122356" y="97992"/>
                      <a:pt x="106690" y="103056"/>
                      <a:pt x="103830" y="116161"/>
                    </a:cubicBezTo>
                    <a:cubicBezTo>
                      <a:pt x="102580" y="122118"/>
                      <a:pt x="101746" y="130935"/>
                      <a:pt x="95848" y="129981"/>
                    </a:cubicBezTo>
                    <a:cubicBezTo>
                      <a:pt x="92572" y="129505"/>
                      <a:pt x="90963" y="125812"/>
                      <a:pt x="88580" y="123548"/>
                    </a:cubicBezTo>
                    <a:cubicBezTo>
                      <a:pt x="83517" y="118663"/>
                      <a:pt x="74701" y="120808"/>
                      <a:pt x="69637" y="125692"/>
                    </a:cubicBezTo>
                    <a:cubicBezTo>
                      <a:pt x="65027" y="131072"/>
                      <a:pt x="61029" y="136945"/>
                      <a:pt x="57723" y="143206"/>
                    </a:cubicBezTo>
                    <a:cubicBezTo>
                      <a:pt x="54363" y="149520"/>
                      <a:pt x="47894" y="153559"/>
                      <a:pt x="40746" y="153809"/>
                    </a:cubicBezTo>
                    <a:cubicBezTo>
                      <a:pt x="40746" y="161673"/>
                      <a:pt x="40746" y="171144"/>
                      <a:pt x="40746" y="179008"/>
                    </a:cubicBezTo>
                    <a:lnTo>
                      <a:pt x="0" y="176982"/>
                    </a:lnTo>
                    <a:lnTo>
                      <a:pt x="4587" y="11080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8" name="Forma Livre: Forma 617">
                <a:extLst>
                  <a:ext uri="{FF2B5EF4-FFF2-40B4-BE49-F238E27FC236}">
                    <a16:creationId xmlns:a16="http://schemas.microsoft.com/office/drawing/2014/main" id="{CD604A49-42FC-4B39-D4D4-5AD4991A3A40}"/>
                  </a:ext>
                </a:extLst>
              </p:cNvPr>
              <p:cNvSpPr/>
              <p:nvPr/>
            </p:nvSpPr>
            <p:spPr>
              <a:xfrm>
                <a:off x="4814065" y="4412962"/>
                <a:ext cx="157946" cy="76629"/>
              </a:xfrm>
              <a:custGeom>
                <a:avLst/>
                <a:gdLst>
                  <a:gd name="connsiteX0" fmla="*/ 94597 w 157946"/>
                  <a:gd name="connsiteY0" fmla="*/ 50098 h 76629"/>
                  <a:gd name="connsiteX1" fmla="*/ 94597 w 157946"/>
                  <a:gd name="connsiteY1" fmla="*/ 0 h 76629"/>
                  <a:gd name="connsiteX2" fmla="*/ 357 w 157946"/>
                  <a:gd name="connsiteY2" fmla="*/ 0 h 76629"/>
                  <a:gd name="connsiteX3" fmla="*/ 0 w 157946"/>
                  <a:gd name="connsiteY3" fmla="*/ 73331 h 76629"/>
                  <a:gd name="connsiteX4" fmla="*/ 5957 w 157946"/>
                  <a:gd name="connsiteY4" fmla="*/ 73688 h 76629"/>
                  <a:gd name="connsiteX5" fmla="*/ 154882 w 157946"/>
                  <a:gd name="connsiteY5" fmla="*/ 74045 h 76629"/>
                  <a:gd name="connsiteX6" fmla="*/ 94597 w 157946"/>
                  <a:gd name="connsiteY6" fmla="*/ 50098 h 7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946" h="76629">
                    <a:moveTo>
                      <a:pt x="94597" y="50098"/>
                    </a:moveTo>
                    <a:lnTo>
                      <a:pt x="94597" y="0"/>
                    </a:lnTo>
                    <a:lnTo>
                      <a:pt x="357" y="0"/>
                    </a:lnTo>
                    <a:lnTo>
                      <a:pt x="0" y="73331"/>
                    </a:lnTo>
                    <a:lnTo>
                      <a:pt x="5957" y="73688"/>
                    </a:lnTo>
                    <a:cubicBezTo>
                      <a:pt x="31870" y="75177"/>
                      <a:pt x="137785" y="79288"/>
                      <a:pt x="154882" y="74045"/>
                    </a:cubicBezTo>
                    <a:cubicBezTo>
                      <a:pt x="174361" y="68148"/>
                      <a:pt x="94597" y="50098"/>
                      <a:pt x="94597" y="5009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9" name="Forma Livre: Forma 618">
                <a:extLst>
                  <a:ext uri="{FF2B5EF4-FFF2-40B4-BE49-F238E27FC236}">
                    <a16:creationId xmlns:a16="http://schemas.microsoft.com/office/drawing/2014/main" id="{7DC66F0A-9240-05B8-9601-1611EBAF4F05}"/>
                  </a:ext>
                </a:extLst>
              </p:cNvPr>
              <p:cNvSpPr/>
              <p:nvPr/>
            </p:nvSpPr>
            <p:spPr>
              <a:xfrm>
                <a:off x="4814184" y="4459760"/>
                <a:ext cx="33835" cy="26949"/>
              </a:xfrm>
              <a:custGeom>
                <a:avLst/>
                <a:gdLst>
                  <a:gd name="connsiteX0" fmla="*/ 33836 w 33835"/>
                  <a:gd name="connsiteY0" fmla="*/ 26950 h 26949"/>
                  <a:gd name="connsiteX1" fmla="*/ 21922 w 33835"/>
                  <a:gd name="connsiteY1" fmla="*/ 6875 h 26949"/>
                  <a:gd name="connsiteX2" fmla="*/ 0 w 33835"/>
                  <a:gd name="connsiteY2" fmla="*/ 84 h 26949"/>
                  <a:gd name="connsiteX3" fmla="*/ 0 w 33835"/>
                  <a:gd name="connsiteY3" fmla="*/ 26295 h 2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35" h="26949">
                    <a:moveTo>
                      <a:pt x="33836" y="26950"/>
                    </a:moveTo>
                    <a:cubicBezTo>
                      <a:pt x="32483" y="19015"/>
                      <a:pt x="28242" y="11861"/>
                      <a:pt x="21922" y="6875"/>
                    </a:cubicBezTo>
                    <a:cubicBezTo>
                      <a:pt x="15732" y="1931"/>
                      <a:pt x="7899" y="-494"/>
                      <a:pt x="0" y="84"/>
                    </a:cubicBezTo>
                    <a:lnTo>
                      <a:pt x="0" y="26295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FA657212-D803-B014-DA5C-A1D0C6EC8D72}"/>
                  </a:ext>
                </a:extLst>
              </p:cNvPr>
              <p:cNvSpPr/>
              <p:nvPr/>
            </p:nvSpPr>
            <p:spPr>
              <a:xfrm>
                <a:off x="4813946" y="4473188"/>
                <a:ext cx="158284" cy="16121"/>
              </a:xfrm>
              <a:custGeom>
                <a:avLst/>
                <a:gdLst>
                  <a:gd name="connsiteX0" fmla="*/ 133556 w 158284"/>
                  <a:gd name="connsiteY0" fmla="*/ 0 h 16121"/>
                  <a:gd name="connsiteX1" fmla="*/ 157979 w 158284"/>
                  <a:gd name="connsiteY1" fmla="*/ 12688 h 16121"/>
                  <a:gd name="connsiteX2" fmla="*/ 0 w 158284"/>
                  <a:gd name="connsiteY2" fmla="*/ 12986 h 16121"/>
                  <a:gd name="connsiteX3" fmla="*/ 0 w 158284"/>
                  <a:gd name="connsiteY3" fmla="*/ 10842 h 16121"/>
                  <a:gd name="connsiteX4" fmla="*/ 125097 w 158284"/>
                  <a:gd name="connsiteY4" fmla="*/ 12093 h 16121"/>
                  <a:gd name="connsiteX5" fmla="*/ 133556 w 158284"/>
                  <a:gd name="connsiteY5" fmla="*/ 0 h 1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84" h="16121">
                    <a:moveTo>
                      <a:pt x="133556" y="0"/>
                    </a:moveTo>
                    <a:cubicBezTo>
                      <a:pt x="133556" y="0"/>
                      <a:pt x="161494" y="8101"/>
                      <a:pt x="157979" y="12688"/>
                    </a:cubicBezTo>
                    <a:cubicBezTo>
                      <a:pt x="154465" y="17275"/>
                      <a:pt x="47299" y="17156"/>
                      <a:pt x="0" y="12986"/>
                    </a:cubicBezTo>
                    <a:lnTo>
                      <a:pt x="0" y="10842"/>
                    </a:lnTo>
                    <a:lnTo>
                      <a:pt x="125097" y="12093"/>
                    </a:lnTo>
                    <a:cubicBezTo>
                      <a:pt x="125097" y="12093"/>
                      <a:pt x="128075" y="238"/>
                      <a:pt x="133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1" name="Forma Livre: Forma 620">
                <a:extLst>
                  <a:ext uri="{FF2B5EF4-FFF2-40B4-BE49-F238E27FC236}">
                    <a16:creationId xmlns:a16="http://schemas.microsoft.com/office/drawing/2014/main" id="{4430D4FF-FF55-0462-A407-17BF1DC01C7E}"/>
                  </a:ext>
                </a:extLst>
              </p:cNvPr>
              <p:cNvSpPr/>
              <p:nvPr/>
            </p:nvSpPr>
            <p:spPr>
              <a:xfrm>
                <a:off x="4813410" y="4483315"/>
                <a:ext cx="159349" cy="1852"/>
              </a:xfrm>
              <a:custGeom>
                <a:avLst/>
                <a:gdLst>
                  <a:gd name="connsiteX0" fmla="*/ 0 w 159349"/>
                  <a:gd name="connsiteY0" fmla="*/ 0 h 1852"/>
                  <a:gd name="connsiteX1" fmla="*/ 1609 w 159349"/>
                  <a:gd name="connsiteY1" fmla="*/ 0 h 1852"/>
                  <a:gd name="connsiteX2" fmla="*/ 6255 w 159349"/>
                  <a:gd name="connsiteY2" fmla="*/ 0 h 1852"/>
                  <a:gd name="connsiteX3" fmla="*/ 23351 w 159349"/>
                  <a:gd name="connsiteY3" fmla="*/ 774 h 1852"/>
                  <a:gd name="connsiteX4" fmla="*/ 79705 w 159349"/>
                  <a:gd name="connsiteY4" fmla="*/ 1847 h 1852"/>
                  <a:gd name="connsiteX5" fmla="*/ 136058 w 159349"/>
                  <a:gd name="connsiteY5" fmla="*/ 1013 h 1852"/>
                  <a:gd name="connsiteX6" fmla="*/ 153095 w 159349"/>
                  <a:gd name="connsiteY6" fmla="*/ 298 h 1852"/>
                  <a:gd name="connsiteX7" fmla="*/ 157741 w 159349"/>
                  <a:gd name="connsiteY7" fmla="*/ 298 h 1852"/>
                  <a:gd name="connsiteX8" fmla="*/ 159350 w 159349"/>
                  <a:gd name="connsiteY8" fmla="*/ 298 h 1852"/>
                  <a:gd name="connsiteX9" fmla="*/ 153393 w 159349"/>
                  <a:gd name="connsiteY9" fmla="*/ 298 h 1852"/>
                  <a:gd name="connsiteX10" fmla="*/ 136296 w 159349"/>
                  <a:gd name="connsiteY10" fmla="*/ 596 h 1852"/>
                  <a:gd name="connsiteX11" fmla="*/ 80002 w 159349"/>
                  <a:gd name="connsiteY11" fmla="*/ 1072 h 1852"/>
                  <a:gd name="connsiteX12" fmla="*/ 23649 w 159349"/>
                  <a:gd name="connsiteY12" fmla="*/ 357 h 1852"/>
                  <a:gd name="connsiteX13" fmla="*/ 6553 w 159349"/>
                  <a:gd name="connsiteY13" fmla="*/ 0 h 1852"/>
                  <a:gd name="connsiteX14" fmla="*/ 1906 w 159349"/>
                  <a:gd name="connsiteY14" fmla="*/ 0 h 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1852">
                    <a:moveTo>
                      <a:pt x="0" y="0"/>
                    </a:moveTo>
                    <a:cubicBezTo>
                      <a:pt x="536" y="77"/>
                      <a:pt x="1072" y="77"/>
                      <a:pt x="1609" y="0"/>
                    </a:cubicBezTo>
                    <a:lnTo>
                      <a:pt x="6255" y="0"/>
                    </a:lnTo>
                    <a:lnTo>
                      <a:pt x="23351" y="774"/>
                    </a:lnTo>
                    <a:cubicBezTo>
                      <a:pt x="37767" y="1311"/>
                      <a:pt x="57664" y="1787"/>
                      <a:pt x="79705" y="1847"/>
                    </a:cubicBezTo>
                    <a:cubicBezTo>
                      <a:pt x="101746" y="1906"/>
                      <a:pt x="121404" y="1489"/>
                      <a:pt x="136058" y="1013"/>
                    </a:cubicBezTo>
                    <a:lnTo>
                      <a:pt x="153095" y="298"/>
                    </a:lnTo>
                    <a:lnTo>
                      <a:pt x="157741" y="298"/>
                    </a:lnTo>
                    <a:lnTo>
                      <a:pt x="159350" y="298"/>
                    </a:lnTo>
                    <a:lnTo>
                      <a:pt x="153393" y="298"/>
                    </a:lnTo>
                    <a:lnTo>
                      <a:pt x="136296" y="596"/>
                    </a:lnTo>
                    <a:cubicBezTo>
                      <a:pt x="121880" y="894"/>
                      <a:pt x="101984" y="1132"/>
                      <a:pt x="80002" y="1072"/>
                    </a:cubicBezTo>
                    <a:cubicBezTo>
                      <a:pt x="58021" y="1013"/>
                      <a:pt x="38303" y="715"/>
                      <a:pt x="23649" y="357"/>
                    </a:cubicBezTo>
                    <a:lnTo>
                      <a:pt x="6553" y="0"/>
                    </a:lnTo>
                    <a:lnTo>
                      <a:pt x="1906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2" name="Forma Livre: Forma 621">
                <a:extLst>
                  <a:ext uri="{FF2B5EF4-FFF2-40B4-BE49-F238E27FC236}">
                    <a16:creationId xmlns:a16="http://schemas.microsoft.com/office/drawing/2014/main" id="{EFCEB2B2-C227-19D1-7B09-A3C9D60F8B9C}"/>
                  </a:ext>
                </a:extLst>
              </p:cNvPr>
              <p:cNvSpPr/>
              <p:nvPr/>
            </p:nvSpPr>
            <p:spPr>
              <a:xfrm>
                <a:off x="4939093" y="4472413"/>
                <a:ext cx="9243" cy="14713"/>
              </a:xfrm>
              <a:custGeom>
                <a:avLst/>
                <a:gdLst>
                  <a:gd name="connsiteX0" fmla="*/ 69 w 9243"/>
                  <a:gd name="connsiteY0" fmla="*/ 14714 h 14713"/>
                  <a:gd name="connsiteX1" fmla="*/ 3286 w 9243"/>
                  <a:gd name="connsiteY1" fmla="*/ 6553 h 14713"/>
                  <a:gd name="connsiteX2" fmla="*/ 9243 w 9243"/>
                  <a:gd name="connsiteY2" fmla="*/ 0 h 14713"/>
                  <a:gd name="connsiteX3" fmla="*/ 2452 w 9243"/>
                  <a:gd name="connsiteY3" fmla="*/ 5957 h 14713"/>
                  <a:gd name="connsiteX4" fmla="*/ 69 w 9243"/>
                  <a:gd name="connsiteY4" fmla="*/ 14714 h 1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3" h="14713">
                    <a:moveTo>
                      <a:pt x="69" y="14714"/>
                    </a:moveTo>
                    <a:cubicBezTo>
                      <a:pt x="808" y="11872"/>
                      <a:pt x="1886" y="9132"/>
                      <a:pt x="3286" y="6553"/>
                    </a:cubicBezTo>
                    <a:cubicBezTo>
                      <a:pt x="5037" y="4164"/>
                      <a:pt x="7033" y="1972"/>
                      <a:pt x="9243" y="0"/>
                    </a:cubicBezTo>
                    <a:cubicBezTo>
                      <a:pt x="6342" y="1114"/>
                      <a:pt x="3935" y="3229"/>
                      <a:pt x="2452" y="5957"/>
                    </a:cubicBezTo>
                    <a:cubicBezTo>
                      <a:pt x="587" y="8477"/>
                      <a:pt x="-259" y="11598"/>
                      <a:pt x="69" y="147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3" name="Forma Livre: Forma 622">
                <a:extLst>
                  <a:ext uri="{FF2B5EF4-FFF2-40B4-BE49-F238E27FC236}">
                    <a16:creationId xmlns:a16="http://schemas.microsoft.com/office/drawing/2014/main" id="{3CB13017-8738-8482-0297-AB6585985055}"/>
                  </a:ext>
                </a:extLst>
              </p:cNvPr>
              <p:cNvSpPr/>
              <p:nvPr/>
            </p:nvSpPr>
            <p:spPr>
              <a:xfrm>
                <a:off x="4909620" y="4462988"/>
                <a:ext cx="5056" cy="7817"/>
              </a:xfrm>
              <a:custGeom>
                <a:avLst/>
                <a:gdLst>
                  <a:gd name="connsiteX0" fmla="*/ 55 w 5056"/>
                  <a:gd name="connsiteY0" fmla="*/ 7817 h 7817"/>
                  <a:gd name="connsiteX1" fmla="*/ 3033 w 5056"/>
                  <a:gd name="connsiteY1" fmla="*/ 4243 h 7817"/>
                  <a:gd name="connsiteX2" fmla="*/ 4999 w 5056"/>
                  <a:gd name="connsiteY2" fmla="*/ 14 h 7817"/>
                  <a:gd name="connsiteX3" fmla="*/ 2080 w 5056"/>
                  <a:gd name="connsiteY3" fmla="*/ 3588 h 7817"/>
                  <a:gd name="connsiteX4" fmla="*/ 55 w 5056"/>
                  <a:gd name="connsiteY4" fmla="*/ 7817 h 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6" h="7817">
                    <a:moveTo>
                      <a:pt x="55" y="7817"/>
                    </a:moveTo>
                    <a:cubicBezTo>
                      <a:pt x="55" y="7817"/>
                      <a:pt x="1663" y="6387"/>
                      <a:pt x="3033" y="4243"/>
                    </a:cubicBezTo>
                    <a:cubicBezTo>
                      <a:pt x="4404" y="2099"/>
                      <a:pt x="5297" y="192"/>
                      <a:pt x="4999" y="14"/>
                    </a:cubicBezTo>
                    <a:cubicBezTo>
                      <a:pt x="4701" y="-165"/>
                      <a:pt x="3450" y="1443"/>
                      <a:pt x="2080" y="3588"/>
                    </a:cubicBezTo>
                    <a:cubicBezTo>
                      <a:pt x="710" y="5732"/>
                      <a:pt x="-243" y="7639"/>
                      <a:pt x="55" y="78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4" name="Forma Livre: Forma 623">
                <a:extLst>
                  <a:ext uri="{FF2B5EF4-FFF2-40B4-BE49-F238E27FC236}">
                    <a16:creationId xmlns:a16="http://schemas.microsoft.com/office/drawing/2014/main" id="{8110A254-E4DC-0BBB-7A78-96E517BE3912}"/>
                  </a:ext>
                </a:extLst>
              </p:cNvPr>
              <p:cNvSpPr/>
              <p:nvPr/>
            </p:nvSpPr>
            <p:spPr>
              <a:xfrm>
                <a:off x="4902031" y="4461477"/>
                <a:ext cx="5934" cy="5276"/>
              </a:xfrm>
              <a:custGeom>
                <a:avLst/>
                <a:gdLst>
                  <a:gd name="connsiteX0" fmla="*/ 19 w 5934"/>
                  <a:gd name="connsiteY0" fmla="*/ 5277 h 5276"/>
                  <a:gd name="connsiteX1" fmla="*/ 3354 w 5934"/>
                  <a:gd name="connsiteY1" fmla="*/ 3073 h 5276"/>
                  <a:gd name="connsiteX2" fmla="*/ 5916 w 5934"/>
                  <a:gd name="connsiteY2" fmla="*/ 35 h 5276"/>
                  <a:gd name="connsiteX3" fmla="*/ 2580 w 5934"/>
                  <a:gd name="connsiteY3" fmla="*/ 2239 h 5276"/>
                  <a:gd name="connsiteX4" fmla="*/ 19 w 5934"/>
                  <a:gd name="connsiteY4" fmla="*/ 5277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34" h="5276">
                    <a:moveTo>
                      <a:pt x="19" y="5277"/>
                    </a:moveTo>
                    <a:cubicBezTo>
                      <a:pt x="19" y="5277"/>
                      <a:pt x="1746" y="4562"/>
                      <a:pt x="3354" y="3073"/>
                    </a:cubicBezTo>
                    <a:cubicBezTo>
                      <a:pt x="4963" y="1584"/>
                      <a:pt x="6095" y="273"/>
                      <a:pt x="5916" y="35"/>
                    </a:cubicBezTo>
                    <a:cubicBezTo>
                      <a:pt x="5737" y="-204"/>
                      <a:pt x="4189" y="809"/>
                      <a:pt x="2580" y="2239"/>
                    </a:cubicBezTo>
                    <a:cubicBezTo>
                      <a:pt x="972" y="3668"/>
                      <a:pt x="-160" y="5098"/>
                      <a:pt x="19" y="52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5" name="Forma Livre: Forma 624">
                <a:extLst>
                  <a:ext uri="{FF2B5EF4-FFF2-40B4-BE49-F238E27FC236}">
                    <a16:creationId xmlns:a16="http://schemas.microsoft.com/office/drawing/2014/main" id="{21B4D408-3BA0-50C8-3D32-BEF9FD79A49C}"/>
                  </a:ext>
                </a:extLst>
              </p:cNvPr>
              <p:cNvSpPr/>
              <p:nvPr/>
            </p:nvSpPr>
            <p:spPr>
              <a:xfrm>
                <a:off x="4897284" y="4457610"/>
                <a:ext cx="9948" cy="1099"/>
              </a:xfrm>
              <a:custGeom>
                <a:avLst/>
                <a:gdLst>
                  <a:gd name="connsiteX0" fmla="*/ 0 w 9948"/>
                  <a:gd name="connsiteY0" fmla="*/ 327 h 1099"/>
                  <a:gd name="connsiteX1" fmla="*/ 4885 w 9948"/>
                  <a:gd name="connsiteY1" fmla="*/ 923 h 1099"/>
                  <a:gd name="connsiteX2" fmla="*/ 9948 w 9948"/>
                  <a:gd name="connsiteY2" fmla="*/ 685 h 1099"/>
                  <a:gd name="connsiteX3" fmla="*/ 5004 w 9948"/>
                  <a:gd name="connsiteY3" fmla="*/ 30 h 1099"/>
                  <a:gd name="connsiteX4" fmla="*/ 0 w 9948"/>
                  <a:gd name="connsiteY4" fmla="*/ 327 h 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8" h="1099">
                    <a:moveTo>
                      <a:pt x="0" y="327"/>
                    </a:moveTo>
                    <a:cubicBezTo>
                      <a:pt x="1561" y="887"/>
                      <a:pt x="3234" y="1096"/>
                      <a:pt x="4885" y="923"/>
                    </a:cubicBezTo>
                    <a:cubicBezTo>
                      <a:pt x="6570" y="1221"/>
                      <a:pt x="8298" y="1143"/>
                      <a:pt x="9948" y="685"/>
                    </a:cubicBezTo>
                    <a:cubicBezTo>
                      <a:pt x="9948" y="327"/>
                      <a:pt x="7744" y="89"/>
                      <a:pt x="5004" y="30"/>
                    </a:cubicBezTo>
                    <a:cubicBezTo>
                      <a:pt x="2264" y="-30"/>
                      <a:pt x="0" y="-30"/>
                      <a:pt x="0" y="3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6" name="Forma Livre: Forma 625">
                <a:extLst>
                  <a:ext uri="{FF2B5EF4-FFF2-40B4-BE49-F238E27FC236}">
                    <a16:creationId xmlns:a16="http://schemas.microsoft.com/office/drawing/2014/main" id="{2BAD3167-9229-409A-684A-C3B58A8C10F2}"/>
                  </a:ext>
                </a:extLst>
              </p:cNvPr>
              <p:cNvSpPr/>
              <p:nvPr/>
            </p:nvSpPr>
            <p:spPr>
              <a:xfrm>
                <a:off x="4895616" y="4451683"/>
                <a:ext cx="11139" cy="1707"/>
              </a:xfrm>
              <a:custGeom>
                <a:avLst/>
                <a:gdLst>
                  <a:gd name="connsiteX0" fmla="*/ 0 w 11139"/>
                  <a:gd name="connsiteY0" fmla="*/ 0 h 1707"/>
                  <a:gd name="connsiteX1" fmla="*/ 5480 w 11139"/>
                  <a:gd name="connsiteY1" fmla="*/ 1549 h 1707"/>
                  <a:gd name="connsiteX2" fmla="*/ 11140 w 11139"/>
                  <a:gd name="connsiteY2" fmla="*/ 834 h 1707"/>
                  <a:gd name="connsiteX3" fmla="*/ 5659 w 11139"/>
                  <a:gd name="connsiteY3" fmla="*/ 655 h 1707"/>
                  <a:gd name="connsiteX4" fmla="*/ 0 w 11139"/>
                  <a:gd name="connsiteY4" fmla="*/ 0 h 1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9" h="1707">
                    <a:moveTo>
                      <a:pt x="0" y="0"/>
                    </a:moveTo>
                    <a:cubicBezTo>
                      <a:pt x="1650" y="1007"/>
                      <a:pt x="3545" y="1543"/>
                      <a:pt x="5480" y="1549"/>
                    </a:cubicBezTo>
                    <a:cubicBezTo>
                      <a:pt x="7393" y="1906"/>
                      <a:pt x="9377" y="1656"/>
                      <a:pt x="11140" y="834"/>
                    </a:cubicBezTo>
                    <a:cubicBezTo>
                      <a:pt x="9323" y="578"/>
                      <a:pt x="7488" y="518"/>
                      <a:pt x="5659" y="655"/>
                    </a:cubicBezTo>
                    <a:cubicBezTo>
                      <a:pt x="3801" y="244"/>
                      <a:pt x="1906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7" name="Forma Livre: Forma 626">
                <a:extLst>
                  <a:ext uri="{FF2B5EF4-FFF2-40B4-BE49-F238E27FC236}">
                    <a16:creationId xmlns:a16="http://schemas.microsoft.com/office/drawing/2014/main" id="{3C933693-390C-19EA-0B8B-E37889E62608}"/>
                  </a:ext>
                </a:extLst>
              </p:cNvPr>
              <p:cNvSpPr/>
              <p:nvPr/>
            </p:nvSpPr>
            <p:spPr>
              <a:xfrm>
                <a:off x="4913189" y="4454301"/>
                <a:ext cx="17619" cy="10010"/>
              </a:xfrm>
              <a:custGeom>
                <a:avLst/>
                <a:gdLst>
                  <a:gd name="connsiteX0" fmla="*/ 0 w 17619"/>
                  <a:gd name="connsiteY0" fmla="*/ 8343 h 10010"/>
                  <a:gd name="connsiteX1" fmla="*/ 5957 w 17619"/>
                  <a:gd name="connsiteY1" fmla="*/ 8343 h 10010"/>
                  <a:gd name="connsiteX2" fmla="*/ 12391 w 17619"/>
                  <a:gd name="connsiteY2" fmla="*/ 6973 h 10010"/>
                  <a:gd name="connsiteX3" fmla="*/ 16084 w 17619"/>
                  <a:gd name="connsiteY3" fmla="*/ 5424 h 10010"/>
                  <a:gd name="connsiteX4" fmla="*/ 17573 w 17619"/>
                  <a:gd name="connsiteY4" fmla="*/ 3577 h 10010"/>
                  <a:gd name="connsiteX5" fmla="*/ 16620 w 17619"/>
                  <a:gd name="connsiteY5" fmla="*/ 1135 h 10010"/>
                  <a:gd name="connsiteX6" fmla="*/ 2978 w 17619"/>
                  <a:gd name="connsiteY6" fmla="*/ 4351 h 10010"/>
                  <a:gd name="connsiteX7" fmla="*/ 953 w 17619"/>
                  <a:gd name="connsiteY7" fmla="*/ 8402 h 10010"/>
                  <a:gd name="connsiteX8" fmla="*/ 953 w 17619"/>
                  <a:gd name="connsiteY8" fmla="*/ 10011 h 10010"/>
                  <a:gd name="connsiteX9" fmla="*/ 3693 w 17619"/>
                  <a:gd name="connsiteY9" fmla="*/ 4888 h 10010"/>
                  <a:gd name="connsiteX10" fmla="*/ 8876 w 17619"/>
                  <a:gd name="connsiteY10" fmla="*/ 1552 h 10010"/>
                  <a:gd name="connsiteX11" fmla="*/ 16024 w 17619"/>
                  <a:gd name="connsiteY11" fmla="*/ 2028 h 10010"/>
                  <a:gd name="connsiteX12" fmla="*/ 15548 w 17619"/>
                  <a:gd name="connsiteY12" fmla="*/ 4530 h 10010"/>
                  <a:gd name="connsiteX13" fmla="*/ 12152 w 17619"/>
                  <a:gd name="connsiteY13" fmla="*/ 5960 h 10010"/>
                  <a:gd name="connsiteX14" fmla="*/ 6195 w 17619"/>
                  <a:gd name="connsiteY14" fmla="*/ 7568 h 10010"/>
                  <a:gd name="connsiteX15" fmla="*/ 0 w 17619"/>
                  <a:gd name="connsiteY15" fmla="*/ 8343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19" h="10010">
                    <a:moveTo>
                      <a:pt x="0" y="8343"/>
                    </a:moveTo>
                    <a:cubicBezTo>
                      <a:pt x="1972" y="8694"/>
                      <a:pt x="3985" y="8694"/>
                      <a:pt x="5957" y="8343"/>
                    </a:cubicBezTo>
                    <a:cubicBezTo>
                      <a:pt x="8137" y="8063"/>
                      <a:pt x="10288" y="7604"/>
                      <a:pt x="12391" y="6973"/>
                    </a:cubicBezTo>
                    <a:cubicBezTo>
                      <a:pt x="13671" y="6579"/>
                      <a:pt x="14904" y="6061"/>
                      <a:pt x="16084" y="5424"/>
                    </a:cubicBezTo>
                    <a:cubicBezTo>
                      <a:pt x="16799" y="5025"/>
                      <a:pt x="17335" y="4363"/>
                      <a:pt x="17573" y="3577"/>
                    </a:cubicBezTo>
                    <a:cubicBezTo>
                      <a:pt x="17758" y="2648"/>
                      <a:pt x="17383" y="1695"/>
                      <a:pt x="16620" y="1135"/>
                    </a:cubicBezTo>
                    <a:cubicBezTo>
                      <a:pt x="11890" y="-1195"/>
                      <a:pt x="6172" y="152"/>
                      <a:pt x="2978" y="4351"/>
                    </a:cubicBezTo>
                    <a:cubicBezTo>
                      <a:pt x="2049" y="5561"/>
                      <a:pt x="1364" y="6937"/>
                      <a:pt x="953" y="8402"/>
                    </a:cubicBezTo>
                    <a:cubicBezTo>
                      <a:pt x="810" y="8926"/>
                      <a:pt x="810" y="9486"/>
                      <a:pt x="953" y="10011"/>
                    </a:cubicBezTo>
                    <a:cubicBezTo>
                      <a:pt x="1543" y="8152"/>
                      <a:pt x="2472" y="6413"/>
                      <a:pt x="3693" y="4888"/>
                    </a:cubicBezTo>
                    <a:cubicBezTo>
                      <a:pt x="5052" y="3285"/>
                      <a:pt x="6857" y="2124"/>
                      <a:pt x="8876" y="1552"/>
                    </a:cubicBezTo>
                    <a:cubicBezTo>
                      <a:pt x="11223" y="724"/>
                      <a:pt x="13808" y="890"/>
                      <a:pt x="16024" y="2028"/>
                    </a:cubicBezTo>
                    <a:cubicBezTo>
                      <a:pt x="16977" y="2743"/>
                      <a:pt x="16620" y="3875"/>
                      <a:pt x="15548" y="4530"/>
                    </a:cubicBezTo>
                    <a:cubicBezTo>
                      <a:pt x="14463" y="5114"/>
                      <a:pt x="13326" y="5591"/>
                      <a:pt x="12152" y="5960"/>
                    </a:cubicBezTo>
                    <a:cubicBezTo>
                      <a:pt x="10204" y="6621"/>
                      <a:pt x="8215" y="7163"/>
                      <a:pt x="6195" y="7568"/>
                    </a:cubicBezTo>
                    <a:cubicBezTo>
                      <a:pt x="1966" y="8104"/>
                      <a:pt x="0" y="8164"/>
                      <a:pt x="0" y="83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959D7A87-D2FD-2A87-A509-1202A2AFA344}"/>
                  </a:ext>
                </a:extLst>
              </p:cNvPr>
              <p:cNvSpPr/>
              <p:nvPr/>
            </p:nvSpPr>
            <p:spPr>
              <a:xfrm>
                <a:off x="4906542" y="4451266"/>
                <a:ext cx="8706" cy="11675"/>
              </a:xfrm>
              <a:custGeom>
                <a:avLst/>
                <a:gdLst>
                  <a:gd name="connsiteX0" fmla="*/ 7898 w 8706"/>
                  <a:gd name="connsiteY0" fmla="*/ 11676 h 11675"/>
                  <a:gd name="connsiteX1" fmla="*/ 8613 w 8706"/>
                  <a:gd name="connsiteY1" fmla="*/ 7446 h 11675"/>
                  <a:gd name="connsiteX2" fmla="*/ 6945 w 8706"/>
                  <a:gd name="connsiteY2" fmla="*/ 3038 h 11675"/>
                  <a:gd name="connsiteX3" fmla="*/ 1941 w 8706"/>
                  <a:gd name="connsiteY3" fmla="*/ 0 h 11675"/>
                  <a:gd name="connsiteX4" fmla="*/ 35 w 8706"/>
                  <a:gd name="connsiteY4" fmla="*/ 2740 h 11675"/>
                  <a:gd name="connsiteX5" fmla="*/ 1107 w 8706"/>
                  <a:gd name="connsiteY5" fmla="*/ 5480 h 11675"/>
                  <a:gd name="connsiteX6" fmla="*/ 3907 w 8706"/>
                  <a:gd name="connsiteY6" fmla="*/ 9114 h 11675"/>
                  <a:gd name="connsiteX7" fmla="*/ 7362 w 8706"/>
                  <a:gd name="connsiteY7" fmla="*/ 11557 h 11675"/>
                  <a:gd name="connsiteX8" fmla="*/ 4502 w 8706"/>
                  <a:gd name="connsiteY8" fmla="*/ 8578 h 11675"/>
                  <a:gd name="connsiteX9" fmla="*/ 2000 w 8706"/>
                  <a:gd name="connsiteY9" fmla="*/ 4944 h 11675"/>
                  <a:gd name="connsiteX10" fmla="*/ 2000 w 8706"/>
                  <a:gd name="connsiteY10" fmla="*/ 1072 h 11675"/>
                  <a:gd name="connsiteX11" fmla="*/ 5992 w 8706"/>
                  <a:gd name="connsiteY11" fmla="*/ 3693 h 11675"/>
                  <a:gd name="connsiteX12" fmla="*/ 7659 w 8706"/>
                  <a:gd name="connsiteY12" fmla="*/ 7565 h 11675"/>
                  <a:gd name="connsiteX13" fmla="*/ 7898 w 8706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706" h="11675">
                    <a:moveTo>
                      <a:pt x="7898" y="11676"/>
                    </a:moveTo>
                    <a:cubicBezTo>
                      <a:pt x="8607" y="10389"/>
                      <a:pt x="8863" y="8894"/>
                      <a:pt x="8613" y="7446"/>
                    </a:cubicBezTo>
                    <a:cubicBezTo>
                      <a:pt x="8392" y="5874"/>
                      <a:pt x="7821" y="4366"/>
                      <a:pt x="6945" y="3038"/>
                    </a:cubicBezTo>
                    <a:cubicBezTo>
                      <a:pt x="5926" y="1221"/>
                      <a:pt x="4026" y="65"/>
                      <a:pt x="1941" y="0"/>
                    </a:cubicBezTo>
                    <a:cubicBezTo>
                      <a:pt x="666" y="244"/>
                      <a:pt x="-186" y="1459"/>
                      <a:pt x="35" y="2740"/>
                    </a:cubicBezTo>
                    <a:cubicBezTo>
                      <a:pt x="183" y="3723"/>
                      <a:pt x="547" y="4658"/>
                      <a:pt x="1107" y="5480"/>
                    </a:cubicBezTo>
                    <a:cubicBezTo>
                      <a:pt x="1905" y="6791"/>
                      <a:pt x="2846" y="8006"/>
                      <a:pt x="3907" y="9114"/>
                    </a:cubicBezTo>
                    <a:cubicBezTo>
                      <a:pt x="4842" y="10198"/>
                      <a:pt x="6027" y="11032"/>
                      <a:pt x="7362" y="11557"/>
                    </a:cubicBezTo>
                    <a:cubicBezTo>
                      <a:pt x="7362" y="11557"/>
                      <a:pt x="6170" y="10484"/>
                      <a:pt x="4502" y="8578"/>
                    </a:cubicBezTo>
                    <a:cubicBezTo>
                      <a:pt x="3537" y="7464"/>
                      <a:pt x="2697" y="6243"/>
                      <a:pt x="2000" y="4944"/>
                    </a:cubicBezTo>
                    <a:cubicBezTo>
                      <a:pt x="1167" y="3634"/>
                      <a:pt x="630" y="1370"/>
                      <a:pt x="2000" y="1072"/>
                    </a:cubicBezTo>
                    <a:cubicBezTo>
                      <a:pt x="3371" y="774"/>
                      <a:pt x="5038" y="2442"/>
                      <a:pt x="5992" y="3693"/>
                    </a:cubicBezTo>
                    <a:cubicBezTo>
                      <a:pt x="6832" y="4843"/>
                      <a:pt x="7404" y="6166"/>
                      <a:pt x="7659" y="7565"/>
                    </a:cubicBezTo>
                    <a:cubicBezTo>
                      <a:pt x="7844" y="8929"/>
                      <a:pt x="7922" y="10300"/>
                      <a:pt x="7898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9C865FEA-BE9C-0E97-C203-23171EDACF53}"/>
                  </a:ext>
                </a:extLst>
              </p:cNvPr>
              <p:cNvSpPr/>
              <p:nvPr/>
            </p:nvSpPr>
            <p:spPr>
              <a:xfrm>
                <a:off x="4812814" y="4458207"/>
                <a:ext cx="33239" cy="27251"/>
              </a:xfrm>
              <a:custGeom>
                <a:avLst/>
                <a:gdLst>
                  <a:gd name="connsiteX0" fmla="*/ 0 w 33239"/>
                  <a:gd name="connsiteY0" fmla="*/ 1220 h 27251"/>
                  <a:gd name="connsiteX1" fmla="*/ 6910 w 33239"/>
                  <a:gd name="connsiteY1" fmla="*/ 1220 h 27251"/>
                  <a:gd name="connsiteX2" fmla="*/ 22041 w 33239"/>
                  <a:gd name="connsiteY2" fmla="*/ 7177 h 27251"/>
                  <a:gd name="connsiteX3" fmla="*/ 31512 w 33239"/>
                  <a:gd name="connsiteY3" fmla="*/ 20580 h 27251"/>
                  <a:gd name="connsiteX4" fmla="*/ 33240 w 33239"/>
                  <a:gd name="connsiteY4" fmla="*/ 27252 h 27251"/>
                  <a:gd name="connsiteX5" fmla="*/ 33240 w 33239"/>
                  <a:gd name="connsiteY5" fmla="*/ 25345 h 27251"/>
                  <a:gd name="connsiteX6" fmla="*/ 32168 w 33239"/>
                  <a:gd name="connsiteY6" fmla="*/ 20282 h 27251"/>
                  <a:gd name="connsiteX7" fmla="*/ 6970 w 33239"/>
                  <a:gd name="connsiteY7" fmla="*/ 148 h 27251"/>
                  <a:gd name="connsiteX8" fmla="*/ 1787 w 33239"/>
                  <a:gd name="connsiteY8" fmla="*/ 148 h 27251"/>
                  <a:gd name="connsiteX9" fmla="*/ 0 w 33239"/>
                  <a:gd name="connsiteY9" fmla="*/ 1220 h 2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239" h="27251">
                    <a:moveTo>
                      <a:pt x="0" y="1220"/>
                    </a:moveTo>
                    <a:cubicBezTo>
                      <a:pt x="0" y="1220"/>
                      <a:pt x="2680" y="1220"/>
                      <a:pt x="6910" y="1220"/>
                    </a:cubicBezTo>
                    <a:cubicBezTo>
                      <a:pt x="12402" y="1786"/>
                      <a:pt x="17639" y="3847"/>
                      <a:pt x="22041" y="7177"/>
                    </a:cubicBezTo>
                    <a:cubicBezTo>
                      <a:pt x="26348" y="10709"/>
                      <a:pt x="29624" y="15338"/>
                      <a:pt x="31512" y="20580"/>
                    </a:cubicBezTo>
                    <a:cubicBezTo>
                      <a:pt x="32209" y="22772"/>
                      <a:pt x="32787" y="25000"/>
                      <a:pt x="33240" y="27252"/>
                    </a:cubicBezTo>
                    <a:cubicBezTo>
                      <a:pt x="33240" y="27252"/>
                      <a:pt x="33240" y="26597"/>
                      <a:pt x="33240" y="25345"/>
                    </a:cubicBezTo>
                    <a:cubicBezTo>
                      <a:pt x="33049" y="23630"/>
                      <a:pt x="32686" y="21932"/>
                      <a:pt x="32168" y="20282"/>
                    </a:cubicBezTo>
                    <a:cubicBezTo>
                      <a:pt x="28760" y="8994"/>
                      <a:pt x="18734" y="981"/>
                      <a:pt x="6970" y="148"/>
                    </a:cubicBezTo>
                    <a:cubicBezTo>
                      <a:pt x="5248" y="-49"/>
                      <a:pt x="3509" y="-49"/>
                      <a:pt x="1787" y="148"/>
                    </a:cubicBezTo>
                    <a:cubicBezTo>
                      <a:pt x="1138" y="404"/>
                      <a:pt x="530" y="767"/>
                      <a:pt x="0" y="12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E6029C70-BAC7-C9F1-DC77-0EEB74D70EE5}"/>
                  </a:ext>
                </a:extLst>
              </p:cNvPr>
              <p:cNvSpPr/>
              <p:nvPr/>
            </p:nvSpPr>
            <p:spPr>
              <a:xfrm>
                <a:off x="4821589" y="4417371"/>
                <a:ext cx="1325" cy="38601"/>
              </a:xfrm>
              <a:custGeom>
                <a:avLst/>
                <a:gdLst>
                  <a:gd name="connsiteX0" fmla="*/ 994 w 1325"/>
                  <a:gd name="connsiteY0" fmla="*/ 0 h 38601"/>
                  <a:gd name="connsiteX1" fmla="*/ 160 w 1325"/>
                  <a:gd name="connsiteY1" fmla="*/ 19301 h 38601"/>
                  <a:gd name="connsiteX2" fmla="*/ 458 w 1325"/>
                  <a:gd name="connsiteY2" fmla="*/ 38601 h 38601"/>
                  <a:gd name="connsiteX3" fmla="*/ 994 w 1325"/>
                  <a:gd name="connsiteY3" fmla="*/ 0 h 3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5" h="38601">
                    <a:moveTo>
                      <a:pt x="994" y="0"/>
                    </a:moveTo>
                    <a:cubicBezTo>
                      <a:pt x="369" y="6416"/>
                      <a:pt x="89" y="12855"/>
                      <a:pt x="160" y="19301"/>
                    </a:cubicBezTo>
                    <a:cubicBezTo>
                      <a:pt x="-126" y="25734"/>
                      <a:pt x="-31" y="32180"/>
                      <a:pt x="458" y="38601"/>
                    </a:cubicBezTo>
                    <a:cubicBezTo>
                      <a:pt x="1393" y="25758"/>
                      <a:pt x="1572" y="12867"/>
                      <a:pt x="99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1" name="Forma Livre: Forma 630">
                <a:extLst>
                  <a:ext uri="{FF2B5EF4-FFF2-40B4-BE49-F238E27FC236}">
                    <a16:creationId xmlns:a16="http://schemas.microsoft.com/office/drawing/2014/main" id="{468047EE-9AD1-409D-EEC8-579F4AD14597}"/>
                  </a:ext>
                </a:extLst>
              </p:cNvPr>
              <p:cNvSpPr/>
              <p:nvPr/>
            </p:nvSpPr>
            <p:spPr>
              <a:xfrm>
                <a:off x="4858028" y="4474355"/>
                <a:ext cx="27461" cy="1533"/>
              </a:xfrm>
              <a:custGeom>
                <a:avLst/>
                <a:gdLst>
                  <a:gd name="connsiteX0" fmla="*/ 0 w 27461"/>
                  <a:gd name="connsiteY0" fmla="*/ 83 h 1533"/>
                  <a:gd name="connsiteX1" fmla="*/ 13701 w 27461"/>
                  <a:gd name="connsiteY1" fmla="*/ 1454 h 1533"/>
                  <a:gd name="connsiteX2" fmla="*/ 27462 w 27461"/>
                  <a:gd name="connsiteY2" fmla="*/ 381 h 1533"/>
                  <a:gd name="connsiteX3" fmla="*/ 13761 w 27461"/>
                  <a:gd name="connsiteY3" fmla="*/ 381 h 1533"/>
                  <a:gd name="connsiteX4" fmla="*/ 0 w 27461"/>
                  <a:gd name="connsiteY4" fmla="*/ 83 h 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61" h="1533">
                    <a:moveTo>
                      <a:pt x="0" y="83"/>
                    </a:moveTo>
                    <a:cubicBezTo>
                      <a:pt x="4486" y="1132"/>
                      <a:pt x="9097" y="1596"/>
                      <a:pt x="13701" y="1454"/>
                    </a:cubicBezTo>
                    <a:cubicBezTo>
                      <a:pt x="18318" y="1710"/>
                      <a:pt x="22940" y="1352"/>
                      <a:pt x="27462" y="381"/>
                    </a:cubicBezTo>
                    <a:cubicBezTo>
                      <a:pt x="27462" y="83"/>
                      <a:pt x="21505" y="381"/>
                      <a:pt x="13761" y="381"/>
                    </a:cubicBezTo>
                    <a:cubicBezTo>
                      <a:pt x="6017" y="381"/>
                      <a:pt x="60" y="-214"/>
                      <a:pt x="0" y="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2" name="Forma Livre: Forma 631">
                <a:extLst>
                  <a:ext uri="{FF2B5EF4-FFF2-40B4-BE49-F238E27FC236}">
                    <a16:creationId xmlns:a16="http://schemas.microsoft.com/office/drawing/2014/main" id="{5C42DB14-59B4-5E2A-6FA6-E27E89F4361E}"/>
                  </a:ext>
                </a:extLst>
              </p:cNvPr>
              <p:cNvSpPr/>
              <p:nvPr/>
            </p:nvSpPr>
            <p:spPr>
              <a:xfrm>
                <a:off x="4839621" y="4474355"/>
                <a:ext cx="2736" cy="5387"/>
              </a:xfrm>
              <a:custGeom>
                <a:avLst/>
                <a:gdLst>
                  <a:gd name="connsiteX0" fmla="*/ 0 w 2736"/>
                  <a:gd name="connsiteY0" fmla="*/ 24 h 5387"/>
                  <a:gd name="connsiteX1" fmla="*/ 1132 w 2736"/>
                  <a:gd name="connsiteY1" fmla="*/ 2764 h 5387"/>
                  <a:gd name="connsiteX2" fmla="*/ 2442 w 2736"/>
                  <a:gd name="connsiteY2" fmla="*/ 5385 h 5387"/>
                  <a:gd name="connsiteX3" fmla="*/ 2442 w 2736"/>
                  <a:gd name="connsiteY3" fmla="*/ 2287 h 5387"/>
                  <a:gd name="connsiteX4" fmla="*/ 0 w 2736"/>
                  <a:gd name="connsiteY4" fmla="*/ 24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6" h="5387">
                    <a:moveTo>
                      <a:pt x="0" y="24"/>
                    </a:moveTo>
                    <a:cubicBezTo>
                      <a:pt x="0" y="24"/>
                      <a:pt x="536" y="1334"/>
                      <a:pt x="1132" y="2764"/>
                    </a:cubicBezTo>
                    <a:cubicBezTo>
                      <a:pt x="1727" y="4194"/>
                      <a:pt x="2144" y="5445"/>
                      <a:pt x="2442" y="5385"/>
                    </a:cubicBezTo>
                    <a:cubicBezTo>
                      <a:pt x="2740" y="5325"/>
                      <a:pt x="2919" y="3896"/>
                      <a:pt x="2442" y="2287"/>
                    </a:cubicBezTo>
                    <a:cubicBezTo>
                      <a:pt x="1966" y="679"/>
                      <a:pt x="238" y="-155"/>
                      <a:pt x="0" y="2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3" name="Forma Livre: Forma 632">
                <a:extLst>
                  <a:ext uri="{FF2B5EF4-FFF2-40B4-BE49-F238E27FC236}">
                    <a16:creationId xmlns:a16="http://schemas.microsoft.com/office/drawing/2014/main" id="{BF7D0343-A9E9-5CDD-B1FB-8A5F500BB3E8}"/>
                  </a:ext>
                </a:extLst>
              </p:cNvPr>
              <p:cNvSpPr/>
              <p:nvPr/>
            </p:nvSpPr>
            <p:spPr>
              <a:xfrm>
                <a:off x="4832710" y="4465712"/>
                <a:ext cx="3567" cy="3652"/>
              </a:xfrm>
              <a:custGeom>
                <a:avLst/>
                <a:gdLst>
                  <a:gd name="connsiteX0" fmla="*/ 0 w 3567"/>
                  <a:gd name="connsiteY0" fmla="*/ 29 h 3652"/>
                  <a:gd name="connsiteX1" fmla="*/ 1370 w 3567"/>
                  <a:gd name="connsiteY1" fmla="*/ 2233 h 3652"/>
                  <a:gd name="connsiteX2" fmla="*/ 3515 w 3567"/>
                  <a:gd name="connsiteY2" fmla="*/ 3604 h 3652"/>
                  <a:gd name="connsiteX3" fmla="*/ 2204 w 3567"/>
                  <a:gd name="connsiteY3" fmla="*/ 1459 h 3652"/>
                  <a:gd name="connsiteX4" fmla="*/ 0 w 3567"/>
                  <a:gd name="connsiteY4" fmla="*/ 29 h 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" h="3652">
                    <a:moveTo>
                      <a:pt x="0" y="29"/>
                    </a:moveTo>
                    <a:cubicBezTo>
                      <a:pt x="0" y="29"/>
                      <a:pt x="417" y="1280"/>
                      <a:pt x="1370" y="2233"/>
                    </a:cubicBezTo>
                    <a:cubicBezTo>
                      <a:pt x="2323" y="3187"/>
                      <a:pt x="3276" y="3842"/>
                      <a:pt x="3515" y="3604"/>
                    </a:cubicBezTo>
                    <a:cubicBezTo>
                      <a:pt x="3753" y="3365"/>
                      <a:pt x="3157" y="2412"/>
                      <a:pt x="2204" y="1459"/>
                    </a:cubicBezTo>
                    <a:cubicBezTo>
                      <a:pt x="1251" y="506"/>
                      <a:pt x="239" y="-149"/>
                      <a:pt x="0" y="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4" name="Forma Livre: Forma 633">
                <a:extLst>
                  <a:ext uri="{FF2B5EF4-FFF2-40B4-BE49-F238E27FC236}">
                    <a16:creationId xmlns:a16="http://schemas.microsoft.com/office/drawing/2014/main" id="{1FB77237-5249-5F5B-3D54-1EF494DBBD10}"/>
                  </a:ext>
                </a:extLst>
              </p:cNvPr>
              <p:cNvSpPr/>
              <p:nvPr/>
            </p:nvSpPr>
            <p:spPr>
              <a:xfrm>
                <a:off x="4822815" y="4461257"/>
                <a:ext cx="5350" cy="2384"/>
              </a:xfrm>
              <a:custGeom>
                <a:avLst/>
                <a:gdLst>
                  <a:gd name="connsiteX0" fmla="*/ 7 w 5350"/>
                  <a:gd name="connsiteY0" fmla="*/ 553 h 2384"/>
                  <a:gd name="connsiteX1" fmla="*/ 2688 w 5350"/>
                  <a:gd name="connsiteY1" fmla="*/ 1327 h 2384"/>
                  <a:gd name="connsiteX2" fmla="*/ 5308 w 5350"/>
                  <a:gd name="connsiteY2" fmla="*/ 2340 h 2384"/>
                  <a:gd name="connsiteX3" fmla="*/ 3045 w 5350"/>
                  <a:gd name="connsiteY3" fmla="*/ 255 h 2384"/>
                  <a:gd name="connsiteX4" fmla="*/ 7 w 5350"/>
                  <a:gd name="connsiteY4" fmla="*/ 553 h 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" h="2384">
                    <a:moveTo>
                      <a:pt x="7" y="553"/>
                    </a:moveTo>
                    <a:cubicBezTo>
                      <a:pt x="7" y="851"/>
                      <a:pt x="1317" y="851"/>
                      <a:pt x="2688" y="1327"/>
                    </a:cubicBezTo>
                    <a:cubicBezTo>
                      <a:pt x="4058" y="1804"/>
                      <a:pt x="5070" y="2578"/>
                      <a:pt x="5308" y="2340"/>
                    </a:cubicBezTo>
                    <a:cubicBezTo>
                      <a:pt x="5547" y="2102"/>
                      <a:pt x="4772" y="851"/>
                      <a:pt x="3045" y="255"/>
                    </a:cubicBezTo>
                    <a:cubicBezTo>
                      <a:pt x="1317" y="-341"/>
                      <a:pt x="-112" y="255"/>
                      <a:pt x="7" y="5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5" name="Forma Livre: Forma 634">
                <a:extLst>
                  <a:ext uri="{FF2B5EF4-FFF2-40B4-BE49-F238E27FC236}">
                    <a16:creationId xmlns:a16="http://schemas.microsoft.com/office/drawing/2014/main" id="{02C8FA04-1467-FD54-8111-93C71D5C90BA}"/>
                  </a:ext>
                </a:extLst>
              </p:cNvPr>
              <p:cNvSpPr/>
              <p:nvPr/>
            </p:nvSpPr>
            <p:spPr>
              <a:xfrm>
                <a:off x="4815733" y="4459740"/>
                <a:ext cx="2804" cy="1519"/>
              </a:xfrm>
              <a:custGeom>
                <a:avLst/>
                <a:gdLst>
                  <a:gd name="connsiteX0" fmla="*/ 0 w 2804"/>
                  <a:gd name="connsiteY0" fmla="*/ 223 h 1519"/>
                  <a:gd name="connsiteX1" fmla="*/ 1191 w 2804"/>
                  <a:gd name="connsiteY1" fmla="*/ 1296 h 1519"/>
                  <a:gd name="connsiteX2" fmla="*/ 2800 w 2804"/>
                  <a:gd name="connsiteY2" fmla="*/ 1296 h 1519"/>
                  <a:gd name="connsiteX3" fmla="*/ 1608 w 2804"/>
                  <a:gd name="connsiteY3" fmla="*/ 223 h 1519"/>
                  <a:gd name="connsiteX4" fmla="*/ 0 w 2804"/>
                  <a:gd name="connsiteY4" fmla="*/ 223 h 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" h="1519">
                    <a:moveTo>
                      <a:pt x="0" y="223"/>
                    </a:moveTo>
                    <a:cubicBezTo>
                      <a:pt x="0" y="521"/>
                      <a:pt x="417" y="998"/>
                      <a:pt x="1191" y="1296"/>
                    </a:cubicBezTo>
                    <a:cubicBezTo>
                      <a:pt x="1966" y="1594"/>
                      <a:pt x="2740" y="1594"/>
                      <a:pt x="2800" y="1296"/>
                    </a:cubicBezTo>
                    <a:cubicBezTo>
                      <a:pt x="2859" y="998"/>
                      <a:pt x="2383" y="521"/>
                      <a:pt x="1608" y="223"/>
                    </a:cubicBezTo>
                    <a:cubicBezTo>
                      <a:pt x="834" y="-74"/>
                      <a:pt x="119" y="-74"/>
                      <a:pt x="0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6" name="Forma Livre: Forma 635">
                <a:extLst>
                  <a:ext uri="{FF2B5EF4-FFF2-40B4-BE49-F238E27FC236}">
                    <a16:creationId xmlns:a16="http://schemas.microsoft.com/office/drawing/2014/main" id="{B7B311C7-71E2-FA35-B37B-068D92C5635B}"/>
                  </a:ext>
                </a:extLst>
              </p:cNvPr>
              <p:cNvSpPr/>
              <p:nvPr/>
            </p:nvSpPr>
            <p:spPr>
              <a:xfrm>
                <a:off x="4336861" y="2999905"/>
                <a:ext cx="236005" cy="210165"/>
              </a:xfrm>
              <a:custGeom>
                <a:avLst/>
                <a:gdLst>
                  <a:gd name="connsiteX0" fmla="*/ 233027 w 236005"/>
                  <a:gd name="connsiteY0" fmla="*/ 58021 h 210165"/>
                  <a:gd name="connsiteX1" fmla="*/ 82732 w 236005"/>
                  <a:gd name="connsiteY1" fmla="*/ 117591 h 210165"/>
                  <a:gd name="connsiteX2" fmla="*/ 74690 w 236005"/>
                  <a:gd name="connsiteY2" fmla="*/ 2681 h 210165"/>
                  <a:gd name="connsiteX3" fmla="*/ 2015 w 236005"/>
                  <a:gd name="connsiteY3" fmla="*/ 0 h 210165"/>
                  <a:gd name="connsiteX4" fmla="*/ 31800 w 236005"/>
                  <a:gd name="connsiteY4" fmla="*/ 199798 h 210165"/>
                  <a:gd name="connsiteX5" fmla="*/ 236005 w 236005"/>
                  <a:gd name="connsiteY5" fmla="*/ 158635 h 210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005" h="210165">
                    <a:moveTo>
                      <a:pt x="233027" y="58021"/>
                    </a:moveTo>
                    <a:cubicBezTo>
                      <a:pt x="233027" y="58021"/>
                      <a:pt x="87378" y="119616"/>
                      <a:pt x="82732" y="117591"/>
                    </a:cubicBezTo>
                    <a:cubicBezTo>
                      <a:pt x="78085" y="115566"/>
                      <a:pt x="74690" y="2681"/>
                      <a:pt x="74690" y="2681"/>
                    </a:cubicBezTo>
                    <a:lnTo>
                      <a:pt x="2015" y="0"/>
                    </a:lnTo>
                    <a:cubicBezTo>
                      <a:pt x="2015" y="0"/>
                      <a:pt x="-11567" y="171919"/>
                      <a:pt x="31800" y="199798"/>
                    </a:cubicBezTo>
                    <a:cubicBezTo>
                      <a:pt x="91370" y="237922"/>
                      <a:pt x="236005" y="158635"/>
                      <a:pt x="236005" y="158635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7" name="Forma Livre: Forma 636">
                <a:extLst>
                  <a:ext uri="{FF2B5EF4-FFF2-40B4-BE49-F238E27FC236}">
                    <a16:creationId xmlns:a16="http://schemas.microsoft.com/office/drawing/2014/main" id="{3FA1E477-7D01-7B8D-5C34-10D3661E972D}"/>
                  </a:ext>
                </a:extLst>
              </p:cNvPr>
              <p:cNvSpPr/>
              <p:nvPr/>
            </p:nvSpPr>
            <p:spPr>
              <a:xfrm>
                <a:off x="4603194" y="2789980"/>
                <a:ext cx="141590" cy="273962"/>
              </a:xfrm>
              <a:custGeom>
                <a:avLst/>
                <a:gdLst>
                  <a:gd name="connsiteX0" fmla="*/ 40024 w 141590"/>
                  <a:gd name="connsiteY0" fmla="*/ 227617 h 273962"/>
                  <a:gd name="connsiteX1" fmla="*/ 40024 w 141590"/>
                  <a:gd name="connsiteY1" fmla="*/ 193543 h 273962"/>
                  <a:gd name="connsiteX2" fmla="*/ 1006 w 141590"/>
                  <a:gd name="connsiteY2" fmla="*/ 153214 h 273962"/>
                  <a:gd name="connsiteX3" fmla="*/ 1006 w 141590"/>
                  <a:gd name="connsiteY3" fmla="*/ 32704 h 273962"/>
                  <a:gd name="connsiteX4" fmla="*/ 67963 w 141590"/>
                  <a:gd name="connsiteY4" fmla="*/ 0 h 273962"/>
                  <a:gd name="connsiteX5" fmla="*/ 141591 w 141590"/>
                  <a:gd name="connsiteY5" fmla="*/ 55757 h 273962"/>
                  <a:gd name="connsiteX6" fmla="*/ 133847 w 141590"/>
                  <a:gd name="connsiteY6" fmla="*/ 229284 h 273962"/>
                  <a:gd name="connsiteX7" fmla="*/ 87085 w 141590"/>
                  <a:gd name="connsiteY7" fmla="*/ 273962 h 273962"/>
                  <a:gd name="connsiteX8" fmla="*/ 87085 w 141590"/>
                  <a:gd name="connsiteY8" fmla="*/ 273962 h 273962"/>
                  <a:gd name="connsiteX9" fmla="*/ 40024 w 141590"/>
                  <a:gd name="connsiteY9" fmla="*/ 227617 h 273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590" h="273962">
                    <a:moveTo>
                      <a:pt x="40024" y="227617"/>
                    </a:moveTo>
                    <a:cubicBezTo>
                      <a:pt x="40024" y="209388"/>
                      <a:pt x="40024" y="193543"/>
                      <a:pt x="40024" y="193543"/>
                    </a:cubicBezTo>
                    <a:cubicBezTo>
                      <a:pt x="40024" y="193543"/>
                      <a:pt x="3270" y="189671"/>
                      <a:pt x="1006" y="153214"/>
                    </a:cubicBezTo>
                    <a:cubicBezTo>
                      <a:pt x="-1258" y="116757"/>
                      <a:pt x="1006" y="32704"/>
                      <a:pt x="1006" y="32704"/>
                    </a:cubicBezTo>
                    <a:lnTo>
                      <a:pt x="67963" y="0"/>
                    </a:lnTo>
                    <a:lnTo>
                      <a:pt x="141591" y="55757"/>
                    </a:lnTo>
                    <a:lnTo>
                      <a:pt x="133847" y="229284"/>
                    </a:lnTo>
                    <a:cubicBezTo>
                      <a:pt x="132703" y="254280"/>
                      <a:pt x="112104" y="273956"/>
                      <a:pt x="87085" y="273962"/>
                    </a:cubicBezTo>
                    <a:lnTo>
                      <a:pt x="87085" y="273962"/>
                    </a:lnTo>
                    <a:cubicBezTo>
                      <a:pt x="61303" y="274129"/>
                      <a:pt x="40257" y="253398"/>
                      <a:pt x="40024" y="22761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8" name="Forma Livre: Forma 637">
                <a:extLst>
                  <a:ext uri="{FF2B5EF4-FFF2-40B4-BE49-F238E27FC236}">
                    <a16:creationId xmlns:a16="http://schemas.microsoft.com/office/drawing/2014/main" id="{6AFA0201-B2AC-F9FB-8415-73516FB13EA8}"/>
                  </a:ext>
                </a:extLst>
              </p:cNvPr>
              <p:cNvSpPr/>
              <p:nvPr/>
            </p:nvSpPr>
            <p:spPr>
              <a:xfrm>
                <a:off x="4611765" y="2879335"/>
                <a:ext cx="9412" cy="9412"/>
              </a:xfrm>
              <a:custGeom>
                <a:avLst/>
                <a:gdLst>
                  <a:gd name="connsiteX0" fmla="*/ 0 w 9412"/>
                  <a:gd name="connsiteY0" fmla="*/ 4646 h 9412"/>
                  <a:gd name="connsiteX1" fmla="*/ 4647 w 9412"/>
                  <a:gd name="connsiteY1" fmla="*/ 9412 h 9412"/>
                  <a:gd name="connsiteX2" fmla="*/ 9412 w 9412"/>
                  <a:gd name="connsiteY2" fmla="*/ 4766 h 9412"/>
                  <a:gd name="connsiteX3" fmla="*/ 4766 w 9412"/>
                  <a:gd name="connsiteY3" fmla="*/ 0 h 9412"/>
                  <a:gd name="connsiteX4" fmla="*/ 4647 w 9412"/>
                  <a:gd name="connsiteY4" fmla="*/ 0 h 9412"/>
                  <a:gd name="connsiteX5" fmla="*/ 0 w 9412"/>
                  <a:gd name="connsiteY5" fmla="*/ 4646 h 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12" h="9412">
                    <a:moveTo>
                      <a:pt x="0" y="4646"/>
                    </a:moveTo>
                    <a:cubicBezTo>
                      <a:pt x="-29" y="7244"/>
                      <a:pt x="2049" y="9376"/>
                      <a:pt x="4647" y="9412"/>
                    </a:cubicBezTo>
                    <a:cubicBezTo>
                      <a:pt x="7244" y="9442"/>
                      <a:pt x="9376" y="7363"/>
                      <a:pt x="9412" y="4766"/>
                    </a:cubicBezTo>
                    <a:cubicBezTo>
                      <a:pt x="9442" y="2168"/>
                      <a:pt x="7363" y="30"/>
                      <a:pt x="4766" y="0"/>
                    </a:cubicBezTo>
                    <a:cubicBezTo>
                      <a:pt x="4724" y="0"/>
                      <a:pt x="4688" y="0"/>
                      <a:pt x="4647" y="0"/>
                    </a:cubicBezTo>
                    <a:cubicBezTo>
                      <a:pt x="2079" y="0"/>
                      <a:pt x="0" y="2079"/>
                      <a:pt x="0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9" name="Forma Livre: Forma 638">
                <a:extLst>
                  <a:ext uri="{FF2B5EF4-FFF2-40B4-BE49-F238E27FC236}">
                    <a16:creationId xmlns:a16="http://schemas.microsoft.com/office/drawing/2014/main" id="{1D900625-5270-C49E-CDC9-C8EE5E07A132}"/>
                  </a:ext>
                </a:extLst>
              </p:cNvPr>
              <p:cNvSpPr/>
              <p:nvPr/>
            </p:nvSpPr>
            <p:spPr>
              <a:xfrm>
                <a:off x="4607159" y="2873233"/>
                <a:ext cx="18641" cy="5719"/>
              </a:xfrm>
              <a:custGeom>
                <a:avLst/>
                <a:gdLst>
                  <a:gd name="connsiteX0" fmla="*/ 79 w 18641"/>
                  <a:gd name="connsiteY0" fmla="*/ 5626 h 5719"/>
                  <a:gd name="connsiteX1" fmla="*/ 9193 w 18641"/>
                  <a:gd name="connsiteY1" fmla="*/ 3064 h 5719"/>
                  <a:gd name="connsiteX2" fmla="*/ 18486 w 18641"/>
                  <a:gd name="connsiteY2" fmla="*/ 4553 h 5719"/>
                  <a:gd name="connsiteX3" fmla="*/ 16461 w 18641"/>
                  <a:gd name="connsiteY3" fmla="*/ 1992 h 5719"/>
                  <a:gd name="connsiteX4" fmla="*/ 8955 w 18641"/>
                  <a:gd name="connsiteY4" fmla="*/ 26 h 5719"/>
                  <a:gd name="connsiteX5" fmla="*/ 1806 w 18641"/>
                  <a:gd name="connsiteY5" fmla="*/ 2885 h 5719"/>
                  <a:gd name="connsiteX6" fmla="*/ 79 w 18641"/>
                  <a:gd name="connsiteY6" fmla="*/ 5626 h 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41" h="5719">
                    <a:moveTo>
                      <a:pt x="79" y="5626"/>
                    </a:moveTo>
                    <a:cubicBezTo>
                      <a:pt x="675" y="6281"/>
                      <a:pt x="4130" y="3302"/>
                      <a:pt x="9193" y="3064"/>
                    </a:cubicBezTo>
                    <a:cubicBezTo>
                      <a:pt x="14257" y="2826"/>
                      <a:pt x="17950" y="5209"/>
                      <a:pt x="18486" y="4553"/>
                    </a:cubicBezTo>
                    <a:cubicBezTo>
                      <a:pt x="19022" y="3898"/>
                      <a:pt x="18129" y="3124"/>
                      <a:pt x="16461" y="1992"/>
                    </a:cubicBezTo>
                    <a:cubicBezTo>
                      <a:pt x="14239" y="544"/>
                      <a:pt x="11606" y="-147"/>
                      <a:pt x="8955" y="26"/>
                    </a:cubicBezTo>
                    <a:cubicBezTo>
                      <a:pt x="6322" y="163"/>
                      <a:pt x="3808" y="1170"/>
                      <a:pt x="1806" y="2885"/>
                    </a:cubicBezTo>
                    <a:cubicBezTo>
                      <a:pt x="317" y="4196"/>
                      <a:pt x="-219" y="5387"/>
                      <a:pt x="79" y="56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FCBAFE5D-E9B6-88C7-900D-018695553034}"/>
                  </a:ext>
                </a:extLst>
              </p:cNvPr>
              <p:cNvSpPr/>
              <p:nvPr/>
            </p:nvSpPr>
            <p:spPr>
              <a:xfrm>
                <a:off x="4665855" y="2879335"/>
                <a:ext cx="9292" cy="9292"/>
              </a:xfrm>
              <a:custGeom>
                <a:avLst/>
                <a:gdLst>
                  <a:gd name="connsiteX0" fmla="*/ 0 w 9292"/>
                  <a:gd name="connsiteY0" fmla="*/ 4646 h 9292"/>
                  <a:gd name="connsiteX1" fmla="*/ 4647 w 9292"/>
                  <a:gd name="connsiteY1" fmla="*/ 9293 h 9292"/>
                  <a:gd name="connsiteX2" fmla="*/ 9293 w 9292"/>
                  <a:gd name="connsiteY2" fmla="*/ 4646 h 9292"/>
                  <a:gd name="connsiteX3" fmla="*/ 4647 w 9292"/>
                  <a:gd name="connsiteY3" fmla="*/ 0 h 9292"/>
                  <a:gd name="connsiteX4" fmla="*/ 0 w 9292"/>
                  <a:gd name="connsiteY4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9292">
                    <a:moveTo>
                      <a:pt x="0" y="4646"/>
                    </a:moveTo>
                    <a:cubicBezTo>
                      <a:pt x="0" y="7214"/>
                      <a:pt x="2079" y="9293"/>
                      <a:pt x="4647" y="9293"/>
                    </a:cubicBezTo>
                    <a:cubicBezTo>
                      <a:pt x="7214" y="9293"/>
                      <a:pt x="9293" y="7214"/>
                      <a:pt x="9293" y="4646"/>
                    </a:cubicBezTo>
                    <a:cubicBezTo>
                      <a:pt x="9293" y="2079"/>
                      <a:pt x="7214" y="0"/>
                      <a:pt x="4647" y="0"/>
                    </a:cubicBezTo>
                    <a:cubicBezTo>
                      <a:pt x="2079" y="0"/>
                      <a:pt x="0" y="2079"/>
                      <a:pt x="0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1" name="Forma Livre: Forma 640">
                <a:extLst>
                  <a:ext uri="{FF2B5EF4-FFF2-40B4-BE49-F238E27FC236}">
                    <a16:creationId xmlns:a16="http://schemas.microsoft.com/office/drawing/2014/main" id="{7006BBB0-FE45-54F5-C088-910AFCC2762B}"/>
                  </a:ext>
                </a:extLst>
              </p:cNvPr>
              <p:cNvSpPr/>
              <p:nvPr/>
            </p:nvSpPr>
            <p:spPr>
              <a:xfrm>
                <a:off x="4662870" y="2873238"/>
                <a:ext cx="18683" cy="5714"/>
              </a:xfrm>
              <a:custGeom>
                <a:avLst/>
                <a:gdLst>
                  <a:gd name="connsiteX0" fmla="*/ 126 w 18683"/>
                  <a:gd name="connsiteY0" fmla="*/ 5620 h 5714"/>
                  <a:gd name="connsiteX1" fmla="*/ 9181 w 18683"/>
                  <a:gd name="connsiteY1" fmla="*/ 3059 h 5714"/>
                  <a:gd name="connsiteX2" fmla="*/ 18533 w 18683"/>
                  <a:gd name="connsiteY2" fmla="*/ 4548 h 5714"/>
                  <a:gd name="connsiteX3" fmla="*/ 16508 w 18683"/>
                  <a:gd name="connsiteY3" fmla="*/ 1987 h 5714"/>
                  <a:gd name="connsiteX4" fmla="*/ 1794 w 18683"/>
                  <a:gd name="connsiteY4" fmla="*/ 2880 h 5714"/>
                  <a:gd name="connsiteX5" fmla="*/ 126 w 18683"/>
                  <a:gd name="connsiteY5" fmla="*/ 5620 h 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683" h="5714">
                    <a:moveTo>
                      <a:pt x="126" y="5620"/>
                    </a:moveTo>
                    <a:cubicBezTo>
                      <a:pt x="721" y="6276"/>
                      <a:pt x="4177" y="3297"/>
                      <a:pt x="9181" y="3059"/>
                    </a:cubicBezTo>
                    <a:cubicBezTo>
                      <a:pt x="14184" y="2821"/>
                      <a:pt x="17997" y="5203"/>
                      <a:pt x="18533" y="4548"/>
                    </a:cubicBezTo>
                    <a:cubicBezTo>
                      <a:pt x="19069" y="3893"/>
                      <a:pt x="18116" y="3118"/>
                      <a:pt x="16508" y="1987"/>
                    </a:cubicBezTo>
                    <a:cubicBezTo>
                      <a:pt x="11933" y="-962"/>
                      <a:pt x="5976" y="-599"/>
                      <a:pt x="1794" y="2880"/>
                    </a:cubicBezTo>
                    <a:cubicBezTo>
                      <a:pt x="126" y="4191"/>
                      <a:pt x="-231" y="5382"/>
                      <a:pt x="126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E65BD2D5-9F13-1E77-7027-1EF04DFE9C69}"/>
                  </a:ext>
                </a:extLst>
              </p:cNvPr>
              <p:cNvSpPr/>
              <p:nvPr/>
            </p:nvSpPr>
            <p:spPr>
              <a:xfrm>
                <a:off x="4631839" y="2877727"/>
                <a:ext cx="14060" cy="44517"/>
              </a:xfrm>
              <a:custGeom>
                <a:avLst/>
                <a:gdLst>
                  <a:gd name="connsiteX0" fmla="*/ 13286 w 14060"/>
                  <a:gd name="connsiteY0" fmla="*/ 43665 h 44517"/>
                  <a:gd name="connsiteX1" fmla="*/ 5005 w 14060"/>
                  <a:gd name="connsiteY1" fmla="*/ 44439 h 44517"/>
                  <a:gd name="connsiteX2" fmla="*/ 2682 w 14060"/>
                  <a:gd name="connsiteY2" fmla="*/ 44439 h 44517"/>
                  <a:gd name="connsiteX3" fmla="*/ 299 w 14060"/>
                  <a:gd name="connsiteY3" fmla="*/ 42354 h 44517"/>
                  <a:gd name="connsiteX4" fmla="*/ 717 w 14060"/>
                  <a:gd name="connsiteY4" fmla="*/ 36814 h 44517"/>
                  <a:gd name="connsiteX5" fmla="*/ 3933 w 14060"/>
                  <a:gd name="connsiteY5" fmla="*/ 26330 h 44517"/>
                  <a:gd name="connsiteX6" fmla="*/ 14060 w 14060"/>
                  <a:gd name="connsiteY6" fmla="*/ 0 h 44517"/>
                  <a:gd name="connsiteX7" fmla="*/ 6912 w 14060"/>
                  <a:gd name="connsiteY7" fmla="*/ 27283 h 44517"/>
                  <a:gd name="connsiteX8" fmla="*/ 3159 w 14060"/>
                  <a:gd name="connsiteY8" fmla="*/ 37708 h 44517"/>
                  <a:gd name="connsiteX9" fmla="*/ 2384 w 14060"/>
                  <a:gd name="connsiteY9" fmla="*/ 41401 h 44517"/>
                  <a:gd name="connsiteX10" fmla="*/ 4767 w 14060"/>
                  <a:gd name="connsiteY10" fmla="*/ 42414 h 44517"/>
                  <a:gd name="connsiteX11" fmla="*/ 13286 w 14060"/>
                  <a:gd name="connsiteY11" fmla="*/ 43665 h 4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060" h="44517">
                    <a:moveTo>
                      <a:pt x="13286" y="43665"/>
                    </a:moveTo>
                    <a:cubicBezTo>
                      <a:pt x="10593" y="44403"/>
                      <a:pt x="7788" y="44666"/>
                      <a:pt x="5005" y="44439"/>
                    </a:cubicBezTo>
                    <a:cubicBezTo>
                      <a:pt x="4231" y="44517"/>
                      <a:pt x="3457" y="44517"/>
                      <a:pt x="2682" y="44439"/>
                    </a:cubicBezTo>
                    <a:cubicBezTo>
                      <a:pt x="1592" y="44177"/>
                      <a:pt x="699" y="43403"/>
                      <a:pt x="299" y="42354"/>
                    </a:cubicBezTo>
                    <a:cubicBezTo>
                      <a:pt x="-213" y="40513"/>
                      <a:pt x="-64" y="38554"/>
                      <a:pt x="717" y="36814"/>
                    </a:cubicBezTo>
                    <a:lnTo>
                      <a:pt x="3933" y="26330"/>
                    </a:lnTo>
                    <a:cubicBezTo>
                      <a:pt x="6399" y="17228"/>
                      <a:pt x="9789" y="8405"/>
                      <a:pt x="14060" y="0"/>
                    </a:cubicBezTo>
                    <a:cubicBezTo>
                      <a:pt x="12702" y="9335"/>
                      <a:pt x="10301" y="18485"/>
                      <a:pt x="6912" y="27283"/>
                    </a:cubicBezTo>
                    <a:lnTo>
                      <a:pt x="3159" y="37708"/>
                    </a:lnTo>
                    <a:cubicBezTo>
                      <a:pt x="2551" y="38840"/>
                      <a:pt x="2283" y="40120"/>
                      <a:pt x="2384" y="41401"/>
                    </a:cubicBezTo>
                    <a:cubicBezTo>
                      <a:pt x="2384" y="42056"/>
                      <a:pt x="3457" y="42354"/>
                      <a:pt x="4767" y="42414"/>
                    </a:cubicBezTo>
                    <a:cubicBezTo>
                      <a:pt x="9831" y="42652"/>
                      <a:pt x="13286" y="43129"/>
                      <a:pt x="13286" y="436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386C01ED-9A30-7546-7BAF-899010C37A77}"/>
                  </a:ext>
                </a:extLst>
              </p:cNvPr>
              <p:cNvSpPr/>
              <p:nvPr/>
            </p:nvSpPr>
            <p:spPr>
              <a:xfrm>
                <a:off x="4668953" y="2916084"/>
                <a:ext cx="28656" cy="15026"/>
              </a:xfrm>
              <a:custGeom>
                <a:avLst/>
                <a:gdLst>
                  <a:gd name="connsiteX0" fmla="*/ 0 w 28656"/>
                  <a:gd name="connsiteY0" fmla="*/ 7691 h 15026"/>
                  <a:gd name="connsiteX1" fmla="*/ 14237 w 28656"/>
                  <a:gd name="connsiteY1" fmla="*/ 15018 h 15026"/>
                  <a:gd name="connsiteX2" fmla="*/ 28653 w 28656"/>
                  <a:gd name="connsiteY2" fmla="*/ 8346 h 15026"/>
                  <a:gd name="connsiteX3" fmla="*/ 14416 w 28656"/>
                  <a:gd name="connsiteY3" fmla="*/ 6 h 15026"/>
                  <a:gd name="connsiteX4" fmla="*/ 0 w 28656"/>
                  <a:gd name="connsiteY4" fmla="*/ 7691 h 15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6" h="15026">
                    <a:moveTo>
                      <a:pt x="0" y="7691"/>
                    </a:moveTo>
                    <a:cubicBezTo>
                      <a:pt x="0" y="11861"/>
                      <a:pt x="6493" y="14839"/>
                      <a:pt x="14237" y="15018"/>
                    </a:cubicBezTo>
                    <a:cubicBezTo>
                      <a:pt x="21981" y="15196"/>
                      <a:pt x="28475" y="12456"/>
                      <a:pt x="28653" y="8346"/>
                    </a:cubicBezTo>
                    <a:cubicBezTo>
                      <a:pt x="28832" y="4236"/>
                      <a:pt x="22696" y="185"/>
                      <a:pt x="14416" y="6"/>
                    </a:cubicBezTo>
                    <a:cubicBezTo>
                      <a:pt x="6136" y="-173"/>
                      <a:pt x="0" y="3580"/>
                      <a:pt x="0" y="769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2C3BA282-8876-78ED-C5E9-3042E0A08AB3}"/>
                  </a:ext>
                </a:extLst>
              </p:cNvPr>
              <p:cNvSpPr/>
              <p:nvPr/>
            </p:nvSpPr>
            <p:spPr>
              <a:xfrm>
                <a:off x="4637142" y="2925441"/>
                <a:ext cx="25100" cy="14775"/>
              </a:xfrm>
              <a:custGeom>
                <a:avLst/>
                <a:gdLst>
                  <a:gd name="connsiteX0" fmla="*/ 24245 w 25100"/>
                  <a:gd name="connsiteY0" fmla="*/ 597 h 14775"/>
                  <a:gd name="connsiteX1" fmla="*/ 0 w 25100"/>
                  <a:gd name="connsiteY1" fmla="*/ 8996 h 14775"/>
                  <a:gd name="connsiteX2" fmla="*/ 16620 w 25100"/>
                  <a:gd name="connsiteY2" fmla="*/ 13702 h 14775"/>
                  <a:gd name="connsiteX3" fmla="*/ 24245 w 25100"/>
                  <a:gd name="connsiteY3" fmla="*/ 597 h 1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00" h="14775">
                    <a:moveTo>
                      <a:pt x="24245" y="597"/>
                    </a:moveTo>
                    <a:cubicBezTo>
                      <a:pt x="29368" y="-2739"/>
                      <a:pt x="10246" y="8996"/>
                      <a:pt x="0" y="8996"/>
                    </a:cubicBezTo>
                    <a:cubicBezTo>
                      <a:pt x="3771" y="14238"/>
                      <a:pt x="10657" y="16192"/>
                      <a:pt x="16620" y="13702"/>
                    </a:cubicBezTo>
                    <a:cubicBezTo>
                      <a:pt x="27343" y="9175"/>
                      <a:pt x="24245" y="597"/>
                      <a:pt x="24245" y="5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5" name="Forma Livre: Forma 644">
                <a:extLst>
                  <a:ext uri="{FF2B5EF4-FFF2-40B4-BE49-F238E27FC236}">
                    <a16:creationId xmlns:a16="http://schemas.microsoft.com/office/drawing/2014/main" id="{5E3592C1-C664-980E-212F-262B608D52CE}"/>
                  </a:ext>
                </a:extLst>
              </p:cNvPr>
              <p:cNvSpPr/>
              <p:nvPr/>
            </p:nvSpPr>
            <p:spPr>
              <a:xfrm>
                <a:off x="4641193" y="2967201"/>
                <a:ext cx="48251" cy="25322"/>
              </a:xfrm>
              <a:custGeom>
                <a:avLst/>
                <a:gdLst>
                  <a:gd name="connsiteX0" fmla="*/ 0 w 48251"/>
                  <a:gd name="connsiteY0" fmla="*/ 16322 h 25322"/>
                  <a:gd name="connsiteX1" fmla="*/ 48251 w 48251"/>
                  <a:gd name="connsiteY1" fmla="*/ 0 h 25322"/>
                  <a:gd name="connsiteX2" fmla="*/ 596 w 48251"/>
                  <a:gd name="connsiteY2" fmla="*/ 25258 h 25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251" h="25322">
                    <a:moveTo>
                      <a:pt x="0" y="16322"/>
                    </a:moveTo>
                    <a:cubicBezTo>
                      <a:pt x="17317" y="15613"/>
                      <a:pt x="34062" y="9948"/>
                      <a:pt x="48251" y="0"/>
                    </a:cubicBezTo>
                    <a:cubicBezTo>
                      <a:pt x="48251" y="0"/>
                      <a:pt x="37290" y="26806"/>
                      <a:pt x="596" y="2525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6" name="Forma Livre: Forma 645">
                <a:extLst>
                  <a:ext uri="{FF2B5EF4-FFF2-40B4-BE49-F238E27FC236}">
                    <a16:creationId xmlns:a16="http://schemas.microsoft.com/office/drawing/2014/main" id="{E046F7E1-E6F5-E5CF-3162-6FD966BE5D43}"/>
                  </a:ext>
                </a:extLst>
              </p:cNvPr>
              <p:cNvSpPr/>
              <p:nvPr/>
            </p:nvSpPr>
            <p:spPr>
              <a:xfrm>
                <a:off x="4597970" y="2765492"/>
                <a:ext cx="200604" cy="209512"/>
              </a:xfrm>
              <a:custGeom>
                <a:avLst/>
                <a:gdLst>
                  <a:gd name="connsiteX0" fmla="*/ 200369 w 200604"/>
                  <a:gd name="connsiteY0" fmla="*/ 110627 h 209512"/>
                  <a:gd name="connsiteX1" fmla="*/ 200369 w 200604"/>
                  <a:gd name="connsiteY1" fmla="*/ 117120 h 209512"/>
                  <a:gd name="connsiteX2" fmla="*/ 196616 w 200604"/>
                  <a:gd name="connsiteY2" fmla="*/ 90850 h 209512"/>
                  <a:gd name="connsiteX3" fmla="*/ 96717 w 200604"/>
                  <a:gd name="connsiteY3" fmla="*/ 661 h 209512"/>
                  <a:gd name="connsiteX4" fmla="*/ 21600 w 200604"/>
                  <a:gd name="connsiteY4" fmla="*/ 30446 h 209512"/>
                  <a:gd name="connsiteX5" fmla="*/ 5456 w 200604"/>
                  <a:gd name="connsiteY5" fmla="*/ 108244 h 209512"/>
                  <a:gd name="connsiteX6" fmla="*/ 11413 w 200604"/>
                  <a:gd name="connsiteY6" fmla="*/ 102645 h 209512"/>
                  <a:gd name="connsiteX7" fmla="*/ 65026 w 200604"/>
                  <a:gd name="connsiteY7" fmla="*/ 88884 h 209512"/>
                  <a:gd name="connsiteX8" fmla="*/ 70506 w 200604"/>
                  <a:gd name="connsiteY8" fmla="*/ 48376 h 209512"/>
                  <a:gd name="connsiteX9" fmla="*/ 70864 w 200604"/>
                  <a:gd name="connsiteY9" fmla="*/ 48019 h 209512"/>
                  <a:gd name="connsiteX10" fmla="*/ 141573 w 200604"/>
                  <a:gd name="connsiteY10" fmla="*/ 108244 h 209512"/>
                  <a:gd name="connsiteX11" fmla="*/ 136510 w 200604"/>
                  <a:gd name="connsiteY11" fmla="*/ 209513 h 209512"/>
                  <a:gd name="connsiteX12" fmla="*/ 200369 w 200604"/>
                  <a:gd name="connsiteY12" fmla="*/ 110627 h 209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604" h="209512">
                    <a:moveTo>
                      <a:pt x="200369" y="110627"/>
                    </a:moveTo>
                    <a:lnTo>
                      <a:pt x="200369" y="117120"/>
                    </a:lnTo>
                    <a:cubicBezTo>
                      <a:pt x="199595" y="110389"/>
                      <a:pt x="197688" y="95020"/>
                      <a:pt x="196616" y="90850"/>
                    </a:cubicBezTo>
                    <a:cubicBezTo>
                      <a:pt x="176720" y="14839"/>
                      <a:pt x="109942" y="661"/>
                      <a:pt x="96717" y="661"/>
                    </a:cubicBezTo>
                    <a:cubicBezTo>
                      <a:pt x="82540" y="661"/>
                      <a:pt x="57759" y="-7083"/>
                      <a:pt x="21600" y="30446"/>
                    </a:cubicBezTo>
                    <a:cubicBezTo>
                      <a:pt x="655" y="50551"/>
                      <a:pt x="-5761" y="81467"/>
                      <a:pt x="5456" y="108244"/>
                    </a:cubicBezTo>
                    <a:lnTo>
                      <a:pt x="11413" y="102645"/>
                    </a:lnTo>
                    <a:lnTo>
                      <a:pt x="65026" y="88884"/>
                    </a:lnTo>
                    <a:cubicBezTo>
                      <a:pt x="60796" y="74528"/>
                      <a:pt x="66992" y="56657"/>
                      <a:pt x="70506" y="48376"/>
                    </a:cubicBezTo>
                    <a:lnTo>
                      <a:pt x="70864" y="48019"/>
                    </a:lnTo>
                    <a:cubicBezTo>
                      <a:pt x="81467" y="102585"/>
                      <a:pt x="141573" y="108244"/>
                      <a:pt x="141573" y="108244"/>
                    </a:cubicBezTo>
                    <a:lnTo>
                      <a:pt x="136510" y="209513"/>
                    </a:lnTo>
                    <a:cubicBezTo>
                      <a:pt x="207994" y="194442"/>
                      <a:pt x="200369" y="110627"/>
                      <a:pt x="200369" y="1106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7" name="Forma Livre: Forma 646">
                <a:extLst>
                  <a:ext uri="{FF2B5EF4-FFF2-40B4-BE49-F238E27FC236}">
                    <a16:creationId xmlns:a16="http://schemas.microsoft.com/office/drawing/2014/main" id="{E10DBFDE-E4D1-6F69-7968-0D32EF9D4689}"/>
                  </a:ext>
                </a:extLst>
              </p:cNvPr>
              <p:cNvSpPr/>
              <p:nvPr/>
            </p:nvSpPr>
            <p:spPr>
              <a:xfrm>
                <a:off x="4791648" y="2852416"/>
                <a:ext cx="62037" cy="70519"/>
              </a:xfrm>
              <a:custGeom>
                <a:avLst/>
                <a:gdLst>
                  <a:gd name="connsiteX0" fmla="*/ 4904 w 62037"/>
                  <a:gd name="connsiteY0" fmla="*/ 20009 h 70519"/>
                  <a:gd name="connsiteX1" fmla="*/ 19558 w 62037"/>
                  <a:gd name="connsiteY1" fmla="*/ 828 h 70519"/>
                  <a:gd name="connsiteX2" fmla="*/ 44875 w 62037"/>
                  <a:gd name="connsiteY2" fmla="*/ 4819 h 70519"/>
                  <a:gd name="connsiteX3" fmla="*/ 61674 w 62037"/>
                  <a:gd name="connsiteY3" fmla="*/ 24000 h 70519"/>
                  <a:gd name="connsiteX4" fmla="*/ 50117 w 62037"/>
                  <a:gd name="connsiteY4" fmla="*/ 52832 h 70519"/>
                  <a:gd name="connsiteX5" fmla="*/ 35999 w 62037"/>
                  <a:gd name="connsiteY5" fmla="*/ 66652 h 70519"/>
                  <a:gd name="connsiteX6" fmla="*/ 16997 w 62037"/>
                  <a:gd name="connsiteY6" fmla="*/ 69571 h 70519"/>
                  <a:gd name="connsiteX7" fmla="*/ 5083 w 62037"/>
                  <a:gd name="connsiteY7" fmla="*/ 58253 h 70519"/>
                  <a:gd name="connsiteX8" fmla="*/ 14435 w 62037"/>
                  <a:gd name="connsiteY8" fmla="*/ 5415 h 70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37" h="70519">
                    <a:moveTo>
                      <a:pt x="4904" y="20009"/>
                    </a:moveTo>
                    <a:cubicBezTo>
                      <a:pt x="4737" y="10990"/>
                      <a:pt x="10807" y="3038"/>
                      <a:pt x="19558" y="828"/>
                    </a:cubicBezTo>
                    <a:cubicBezTo>
                      <a:pt x="28196" y="-1084"/>
                      <a:pt x="37244" y="345"/>
                      <a:pt x="44875" y="4819"/>
                    </a:cubicBezTo>
                    <a:cubicBezTo>
                      <a:pt x="53066" y="8369"/>
                      <a:pt x="59231" y="15410"/>
                      <a:pt x="61674" y="24000"/>
                    </a:cubicBezTo>
                    <a:cubicBezTo>
                      <a:pt x="63699" y="34485"/>
                      <a:pt x="56908" y="44492"/>
                      <a:pt x="50117" y="52832"/>
                    </a:cubicBezTo>
                    <a:cubicBezTo>
                      <a:pt x="46215" y="58194"/>
                      <a:pt x="41444" y="62864"/>
                      <a:pt x="35999" y="66652"/>
                    </a:cubicBezTo>
                    <a:cubicBezTo>
                      <a:pt x="30430" y="70441"/>
                      <a:pt x="23448" y="71513"/>
                      <a:pt x="16997" y="69571"/>
                    </a:cubicBezTo>
                    <a:cubicBezTo>
                      <a:pt x="11808" y="67332"/>
                      <a:pt x="7584" y="63317"/>
                      <a:pt x="5083" y="58253"/>
                    </a:cubicBezTo>
                    <a:cubicBezTo>
                      <a:pt x="-4288" y="40579"/>
                      <a:pt x="-434" y="18800"/>
                      <a:pt x="14435" y="5415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8" name="Forma Livre: Forma 647">
                <a:extLst>
                  <a:ext uri="{FF2B5EF4-FFF2-40B4-BE49-F238E27FC236}">
                    <a16:creationId xmlns:a16="http://schemas.microsoft.com/office/drawing/2014/main" id="{C8355BFC-293B-C50E-0B5E-AE5DA71916D7}"/>
                  </a:ext>
                </a:extLst>
              </p:cNvPr>
              <p:cNvSpPr/>
              <p:nvPr/>
            </p:nvSpPr>
            <p:spPr>
              <a:xfrm>
                <a:off x="4588010" y="2784814"/>
                <a:ext cx="77309" cy="82429"/>
              </a:xfrm>
              <a:custGeom>
                <a:avLst/>
                <a:gdLst>
                  <a:gd name="connsiteX0" fmla="*/ 77309 w 77309"/>
                  <a:gd name="connsiteY0" fmla="*/ 639 h 82429"/>
                  <a:gd name="connsiteX1" fmla="*/ 60391 w 77309"/>
                  <a:gd name="connsiteY1" fmla="*/ 6239 h 82429"/>
                  <a:gd name="connsiteX2" fmla="*/ 5527 w 77309"/>
                  <a:gd name="connsiteY2" fmla="*/ 65213 h 82429"/>
                  <a:gd name="connsiteX3" fmla="*/ 1119 w 77309"/>
                  <a:gd name="connsiteY3" fmla="*/ 82429 h 82429"/>
                  <a:gd name="connsiteX4" fmla="*/ 1119 w 77309"/>
                  <a:gd name="connsiteY4" fmla="*/ 64201 h 82429"/>
                  <a:gd name="connsiteX5" fmla="*/ 58961 w 77309"/>
                  <a:gd name="connsiteY5" fmla="*/ 2069 h 82429"/>
                  <a:gd name="connsiteX6" fmla="*/ 77309 w 77309"/>
                  <a:gd name="connsiteY6" fmla="*/ 639 h 82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09" h="82429">
                    <a:moveTo>
                      <a:pt x="77309" y="639"/>
                    </a:moveTo>
                    <a:cubicBezTo>
                      <a:pt x="71787" y="2837"/>
                      <a:pt x="66134" y="4708"/>
                      <a:pt x="60391" y="6239"/>
                    </a:cubicBezTo>
                    <a:cubicBezTo>
                      <a:pt x="33555" y="15734"/>
                      <a:pt x="13063" y="37763"/>
                      <a:pt x="5527" y="65213"/>
                    </a:cubicBezTo>
                    <a:cubicBezTo>
                      <a:pt x="2489" y="75578"/>
                      <a:pt x="2132" y="82488"/>
                      <a:pt x="1119" y="82429"/>
                    </a:cubicBezTo>
                    <a:cubicBezTo>
                      <a:pt x="106" y="82369"/>
                      <a:pt x="-787" y="75459"/>
                      <a:pt x="1119" y="64201"/>
                    </a:cubicBezTo>
                    <a:cubicBezTo>
                      <a:pt x="6826" y="34076"/>
                      <a:pt x="29326" y="9908"/>
                      <a:pt x="58961" y="2069"/>
                    </a:cubicBezTo>
                    <a:cubicBezTo>
                      <a:pt x="70161" y="-790"/>
                      <a:pt x="77309" y="-75"/>
                      <a:pt x="77309" y="6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B687FE38-1FFC-1CEE-D9E4-3A8023A74B2E}"/>
                  </a:ext>
                </a:extLst>
              </p:cNvPr>
              <p:cNvSpPr/>
              <p:nvPr/>
            </p:nvSpPr>
            <p:spPr>
              <a:xfrm>
                <a:off x="4748763" y="2890583"/>
                <a:ext cx="30143" cy="32072"/>
              </a:xfrm>
              <a:custGeom>
                <a:avLst/>
                <a:gdLst>
                  <a:gd name="connsiteX0" fmla="*/ 193 w 30143"/>
                  <a:gd name="connsiteY0" fmla="*/ 29201 h 32072"/>
                  <a:gd name="connsiteX1" fmla="*/ 2099 w 30143"/>
                  <a:gd name="connsiteY1" fmla="*/ 11330 h 32072"/>
                  <a:gd name="connsiteX2" fmla="*/ 15264 w 30143"/>
                  <a:gd name="connsiteY2" fmla="*/ 11 h 32072"/>
                  <a:gd name="connsiteX3" fmla="*/ 30037 w 30143"/>
                  <a:gd name="connsiteY3" fmla="*/ 11925 h 32072"/>
                  <a:gd name="connsiteX4" fmla="*/ 21042 w 30143"/>
                  <a:gd name="connsiteY4" fmla="*/ 29439 h 32072"/>
                  <a:gd name="connsiteX5" fmla="*/ 788 w 30143"/>
                  <a:gd name="connsiteY5" fmla="*/ 30035 h 3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43" h="32072">
                    <a:moveTo>
                      <a:pt x="193" y="29201"/>
                    </a:moveTo>
                    <a:cubicBezTo>
                      <a:pt x="-362" y="23178"/>
                      <a:pt x="282" y="17102"/>
                      <a:pt x="2099" y="11330"/>
                    </a:cubicBezTo>
                    <a:cubicBezTo>
                      <a:pt x="4100" y="5444"/>
                      <a:pt x="9146" y="1108"/>
                      <a:pt x="15264" y="11"/>
                    </a:cubicBezTo>
                    <a:cubicBezTo>
                      <a:pt x="22478" y="-274"/>
                      <a:pt x="28792" y="4813"/>
                      <a:pt x="30037" y="11925"/>
                    </a:cubicBezTo>
                    <a:cubicBezTo>
                      <a:pt x="30817" y="19038"/>
                      <a:pt x="27273" y="25930"/>
                      <a:pt x="21042" y="29439"/>
                    </a:cubicBezTo>
                    <a:cubicBezTo>
                      <a:pt x="14740" y="32727"/>
                      <a:pt x="7276" y="32948"/>
                      <a:pt x="788" y="30035"/>
                    </a:cubicBezTo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0" name="Forma Livre: Forma 649">
                <a:extLst>
                  <a:ext uri="{FF2B5EF4-FFF2-40B4-BE49-F238E27FC236}">
                    <a16:creationId xmlns:a16="http://schemas.microsoft.com/office/drawing/2014/main" id="{03ECEABD-10AB-0432-B707-B2FA5E501140}"/>
                  </a:ext>
                </a:extLst>
              </p:cNvPr>
              <p:cNvSpPr/>
              <p:nvPr/>
            </p:nvSpPr>
            <p:spPr>
              <a:xfrm>
                <a:off x="4759678" y="2896171"/>
                <a:ext cx="9994" cy="21053"/>
              </a:xfrm>
              <a:custGeom>
                <a:avLst/>
                <a:gdLst>
                  <a:gd name="connsiteX0" fmla="*/ 0 w 9994"/>
                  <a:gd name="connsiteY0" fmla="*/ 20753 h 21053"/>
                  <a:gd name="connsiteX1" fmla="*/ 3157 w 9994"/>
                  <a:gd name="connsiteY1" fmla="*/ 18251 h 21053"/>
                  <a:gd name="connsiteX2" fmla="*/ 6910 w 9994"/>
                  <a:gd name="connsiteY2" fmla="*/ 10685 h 21053"/>
                  <a:gd name="connsiteX3" fmla="*/ 3455 w 9994"/>
                  <a:gd name="connsiteY3" fmla="*/ 3001 h 21053"/>
                  <a:gd name="connsiteX4" fmla="*/ 417 w 9994"/>
                  <a:gd name="connsiteY4" fmla="*/ 320 h 21053"/>
                  <a:gd name="connsiteX5" fmla="*/ 4766 w 9994"/>
                  <a:gd name="connsiteY5" fmla="*/ 1214 h 21053"/>
                  <a:gd name="connsiteX6" fmla="*/ 8400 w 9994"/>
                  <a:gd name="connsiteY6" fmla="*/ 16196 h 21053"/>
                  <a:gd name="connsiteX7" fmla="*/ 4408 w 9994"/>
                  <a:gd name="connsiteY7" fmla="*/ 20038 h 21053"/>
                  <a:gd name="connsiteX8" fmla="*/ 0 w 9994"/>
                  <a:gd name="connsiteY8" fmla="*/ 20753 h 21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4" h="21053">
                    <a:moveTo>
                      <a:pt x="0" y="20753"/>
                    </a:moveTo>
                    <a:cubicBezTo>
                      <a:pt x="0" y="20276"/>
                      <a:pt x="1430" y="19800"/>
                      <a:pt x="3157" y="18251"/>
                    </a:cubicBezTo>
                    <a:cubicBezTo>
                      <a:pt x="5385" y="16345"/>
                      <a:pt x="6738" y="13610"/>
                      <a:pt x="6910" y="10685"/>
                    </a:cubicBezTo>
                    <a:cubicBezTo>
                      <a:pt x="6886" y="7755"/>
                      <a:pt x="5629" y="4967"/>
                      <a:pt x="3455" y="3001"/>
                    </a:cubicBezTo>
                    <a:cubicBezTo>
                      <a:pt x="1787" y="1393"/>
                      <a:pt x="298" y="797"/>
                      <a:pt x="417" y="320"/>
                    </a:cubicBezTo>
                    <a:cubicBezTo>
                      <a:pt x="536" y="-156"/>
                      <a:pt x="2264" y="-275"/>
                      <a:pt x="4766" y="1214"/>
                    </a:cubicBezTo>
                    <a:cubicBezTo>
                      <a:pt x="9907" y="4347"/>
                      <a:pt x="11533" y="11055"/>
                      <a:pt x="8400" y="16196"/>
                    </a:cubicBezTo>
                    <a:cubicBezTo>
                      <a:pt x="7423" y="17798"/>
                      <a:pt x="6046" y="19121"/>
                      <a:pt x="4408" y="20038"/>
                    </a:cubicBezTo>
                    <a:cubicBezTo>
                      <a:pt x="1847" y="21408"/>
                      <a:pt x="0" y="21110"/>
                      <a:pt x="0" y="20753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1" name="Forma Livre: Forma 650">
                <a:extLst>
                  <a:ext uri="{FF2B5EF4-FFF2-40B4-BE49-F238E27FC236}">
                    <a16:creationId xmlns:a16="http://schemas.microsoft.com/office/drawing/2014/main" id="{587F80F6-A305-8C9C-7F5C-E856F32351C2}"/>
                  </a:ext>
                </a:extLst>
              </p:cNvPr>
              <p:cNvSpPr/>
              <p:nvPr/>
            </p:nvSpPr>
            <p:spPr>
              <a:xfrm>
                <a:off x="4647919" y="2851851"/>
                <a:ext cx="59077" cy="59673"/>
              </a:xfrm>
              <a:custGeom>
                <a:avLst/>
                <a:gdLst>
                  <a:gd name="connsiteX0" fmla="*/ 6 w 59077"/>
                  <a:gd name="connsiteY0" fmla="*/ 29807 h 59673"/>
                  <a:gd name="connsiteX1" fmla="*/ 6 w 59077"/>
                  <a:gd name="connsiteY1" fmla="*/ 28020 h 59673"/>
                  <a:gd name="connsiteX2" fmla="*/ 542 w 59077"/>
                  <a:gd name="connsiteY2" fmla="*/ 22718 h 59673"/>
                  <a:gd name="connsiteX3" fmla="*/ 10848 w 59077"/>
                  <a:gd name="connsiteY3" fmla="*/ 6277 h 59673"/>
                  <a:gd name="connsiteX4" fmla="*/ 39024 w 59077"/>
                  <a:gd name="connsiteY4" fmla="*/ 1690 h 59673"/>
                  <a:gd name="connsiteX5" fmla="*/ 57431 w 59077"/>
                  <a:gd name="connsiteY5" fmla="*/ 39577 h 59673"/>
                  <a:gd name="connsiteX6" fmla="*/ 39024 w 59077"/>
                  <a:gd name="connsiteY6" fmla="*/ 57984 h 59673"/>
                  <a:gd name="connsiteX7" fmla="*/ 10848 w 59077"/>
                  <a:gd name="connsiteY7" fmla="*/ 53397 h 59673"/>
                  <a:gd name="connsiteX8" fmla="*/ 542 w 59077"/>
                  <a:gd name="connsiteY8" fmla="*/ 36956 h 59673"/>
                  <a:gd name="connsiteX9" fmla="*/ 6 w 59077"/>
                  <a:gd name="connsiteY9" fmla="*/ 31654 h 59673"/>
                  <a:gd name="connsiteX10" fmla="*/ 6 w 59077"/>
                  <a:gd name="connsiteY10" fmla="*/ 29807 h 59673"/>
                  <a:gd name="connsiteX11" fmla="*/ 1495 w 59077"/>
                  <a:gd name="connsiteY11" fmla="*/ 36658 h 59673"/>
                  <a:gd name="connsiteX12" fmla="*/ 11979 w 59077"/>
                  <a:gd name="connsiteY12" fmla="*/ 51669 h 59673"/>
                  <a:gd name="connsiteX13" fmla="*/ 50075 w 59077"/>
                  <a:gd name="connsiteY13" fmla="*/ 46100 h 59673"/>
                  <a:gd name="connsiteX14" fmla="*/ 44505 w 59077"/>
                  <a:gd name="connsiteY14" fmla="*/ 8005 h 59673"/>
                  <a:gd name="connsiteX15" fmla="*/ 11979 w 59077"/>
                  <a:gd name="connsiteY15" fmla="*/ 8005 h 59673"/>
                  <a:gd name="connsiteX16" fmla="*/ 1495 w 59077"/>
                  <a:gd name="connsiteY16" fmla="*/ 23016 h 59673"/>
                  <a:gd name="connsiteX17" fmla="*/ 6 w 59077"/>
                  <a:gd name="connsiteY17" fmla="*/ 29807 h 5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9077" h="59673">
                    <a:moveTo>
                      <a:pt x="6" y="29807"/>
                    </a:moveTo>
                    <a:cubicBezTo>
                      <a:pt x="6" y="29807"/>
                      <a:pt x="6" y="29211"/>
                      <a:pt x="6" y="28020"/>
                    </a:cubicBezTo>
                    <a:cubicBezTo>
                      <a:pt x="-36" y="26239"/>
                      <a:pt x="143" y="24458"/>
                      <a:pt x="542" y="22718"/>
                    </a:cubicBezTo>
                    <a:cubicBezTo>
                      <a:pt x="1948" y="16201"/>
                      <a:pt x="5594" y="10381"/>
                      <a:pt x="10848" y="6277"/>
                    </a:cubicBezTo>
                    <a:cubicBezTo>
                      <a:pt x="18848" y="52"/>
                      <a:pt x="29463" y="-1675"/>
                      <a:pt x="39024" y="1690"/>
                    </a:cubicBezTo>
                    <a:cubicBezTo>
                      <a:pt x="54572" y="7069"/>
                      <a:pt x="62811" y="24035"/>
                      <a:pt x="57431" y="39577"/>
                    </a:cubicBezTo>
                    <a:cubicBezTo>
                      <a:pt x="54441" y="48214"/>
                      <a:pt x="47656" y="54993"/>
                      <a:pt x="39024" y="57984"/>
                    </a:cubicBezTo>
                    <a:cubicBezTo>
                      <a:pt x="29463" y="61349"/>
                      <a:pt x="18848" y="59622"/>
                      <a:pt x="10848" y="53397"/>
                    </a:cubicBezTo>
                    <a:cubicBezTo>
                      <a:pt x="5594" y="49293"/>
                      <a:pt x="1948" y="43473"/>
                      <a:pt x="542" y="36956"/>
                    </a:cubicBezTo>
                    <a:cubicBezTo>
                      <a:pt x="143" y="35216"/>
                      <a:pt x="-36" y="33435"/>
                      <a:pt x="6" y="31654"/>
                    </a:cubicBezTo>
                    <a:cubicBezTo>
                      <a:pt x="6" y="30462"/>
                      <a:pt x="6" y="29807"/>
                      <a:pt x="6" y="29807"/>
                    </a:cubicBezTo>
                    <a:cubicBezTo>
                      <a:pt x="6" y="29807"/>
                      <a:pt x="6" y="32369"/>
                      <a:pt x="1495" y="36658"/>
                    </a:cubicBezTo>
                    <a:cubicBezTo>
                      <a:pt x="3235" y="42686"/>
                      <a:pt x="6922" y="47964"/>
                      <a:pt x="11979" y="51669"/>
                    </a:cubicBezTo>
                    <a:cubicBezTo>
                      <a:pt x="24037" y="60652"/>
                      <a:pt x="41091" y="58157"/>
                      <a:pt x="50075" y="46100"/>
                    </a:cubicBezTo>
                    <a:cubicBezTo>
                      <a:pt x="59058" y="34043"/>
                      <a:pt x="56562" y="16988"/>
                      <a:pt x="44505" y="8005"/>
                    </a:cubicBezTo>
                    <a:cubicBezTo>
                      <a:pt x="34854" y="815"/>
                      <a:pt x="21630" y="815"/>
                      <a:pt x="11979" y="8005"/>
                    </a:cubicBezTo>
                    <a:cubicBezTo>
                      <a:pt x="6922" y="11710"/>
                      <a:pt x="3235" y="16988"/>
                      <a:pt x="1495" y="23016"/>
                    </a:cubicBezTo>
                    <a:cubicBezTo>
                      <a:pt x="304" y="27305"/>
                      <a:pt x="304" y="29867"/>
                      <a:pt x="6" y="29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2" name="Forma Livre: Forma 651">
                <a:extLst>
                  <a:ext uri="{FF2B5EF4-FFF2-40B4-BE49-F238E27FC236}">
                    <a16:creationId xmlns:a16="http://schemas.microsoft.com/office/drawing/2014/main" id="{529B7FB5-4885-5AA3-D898-3A10DA966050}"/>
                  </a:ext>
                </a:extLst>
              </p:cNvPr>
              <p:cNvSpPr/>
              <p:nvPr/>
            </p:nvSpPr>
            <p:spPr>
              <a:xfrm>
                <a:off x="4582094" y="2851851"/>
                <a:ext cx="59077" cy="59673"/>
              </a:xfrm>
              <a:custGeom>
                <a:avLst/>
                <a:gdLst>
                  <a:gd name="connsiteX0" fmla="*/ 6 w 59077"/>
                  <a:gd name="connsiteY0" fmla="*/ 29807 h 59673"/>
                  <a:gd name="connsiteX1" fmla="*/ 6 w 59077"/>
                  <a:gd name="connsiteY1" fmla="*/ 28020 h 59673"/>
                  <a:gd name="connsiteX2" fmla="*/ 542 w 59077"/>
                  <a:gd name="connsiteY2" fmla="*/ 22718 h 59673"/>
                  <a:gd name="connsiteX3" fmla="*/ 10848 w 59077"/>
                  <a:gd name="connsiteY3" fmla="*/ 6277 h 59673"/>
                  <a:gd name="connsiteX4" fmla="*/ 39024 w 59077"/>
                  <a:gd name="connsiteY4" fmla="*/ 1690 h 59673"/>
                  <a:gd name="connsiteX5" fmla="*/ 57431 w 59077"/>
                  <a:gd name="connsiteY5" fmla="*/ 39577 h 59673"/>
                  <a:gd name="connsiteX6" fmla="*/ 39024 w 59077"/>
                  <a:gd name="connsiteY6" fmla="*/ 57984 h 59673"/>
                  <a:gd name="connsiteX7" fmla="*/ 10848 w 59077"/>
                  <a:gd name="connsiteY7" fmla="*/ 53397 h 59673"/>
                  <a:gd name="connsiteX8" fmla="*/ 542 w 59077"/>
                  <a:gd name="connsiteY8" fmla="*/ 36956 h 59673"/>
                  <a:gd name="connsiteX9" fmla="*/ 6 w 59077"/>
                  <a:gd name="connsiteY9" fmla="*/ 31654 h 59673"/>
                  <a:gd name="connsiteX10" fmla="*/ 6 w 59077"/>
                  <a:gd name="connsiteY10" fmla="*/ 29807 h 59673"/>
                  <a:gd name="connsiteX11" fmla="*/ 1495 w 59077"/>
                  <a:gd name="connsiteY11" fmla="*/ 36658 h 59673"/>
                  <a:gd name="connsiteX12" fmla="*/ 11920 w 59077"/>
                  <a:gd name="connsiteY12" fmla="*/ 51669 h 59673"/>
                  <a:gd name="connsiteX13" fmla="*/ 37833 w 59077"/>
                  <a:gd name="connsiteY13" fmla="*/ 55303 h 59673"/>
                  <a:gd name="connsiteX14" fmla="*/ 53845 w 59077"/>
                  <a:gd name="connsiteY14" fmla="*/ 20383 h 59673"/>
                  <a:gd name="connsiteX15" fmla="*/ 37833 w 59077"/>
                  <a:gd name="connsiteY15" fmla="*/ 4371 h 59673"/>
                  <a:gd name="connsiteX16" fmla="*/ 11920 w 59077"/>
                  <a:gd name="connsiteY16" fmla="*/ 8005 h 59673"/>
                  <a:gd name="connsiteX17" fmla="*/ 1495 w 59077"/>
                  <a:gd name="connsiteY17" fmla="*/ 23016 h 59673"/>
                  <a:gd name="connsiteX18" fmla="*/ 6 w 59077"/>
                  <a:gd name="connsiteY18" fmla="*/ 29807 h 5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9077" h="59673">
                    <a:moveTo>
                      <a:pt x="6" y="29807"/>
                    </a:moveTo>
                    <a:cubicBezTo>
                      <a:pt x="6" y="29807"/>
                      <a:pt x="6" y="29211"/>
                      <a:pt x="6" y="28020"/>
                    </a:cubicBezTo>
                    <a:cubicBezTo>
                      <a:pt x="-36" y="26239"/>
                      <a:pt x="143" y="24458"/>
                      <a:pt x="542" y="22718"/>
                    </a:cubicBezTo>
                    <a:cubicBezTo>
                      <a:pt x="1948" y="16201"/>
                      <a:pt x="5593" y="10381"/>
                      <a:pt x="10848" y="6277"/>
                    </a:cubicBezTo>
                    <a:cubicBezTo>
                      <a:pt x="18848" y="52"/>
                      <a:pt x="29463" y="-1675"/>
                      <a:pt x="39024" y="1690"/>
                    </a:cubicBezTo>
                    <a:cubicBezTo>
                      <a:pt x="54572" y="7069"/>
                      <a:pt x="62811" y="24035"/>
                      <a:pt x="57431" y="39577"/>
                    </a:cubicBezTo>
                    <a:cubicBezTo>
                      <a:pt x="54441" y="48214"/>
                      <a:pt x="47656" y="54993"/>
                      <a:pt x="39024" y="57984"/>
                    </a:cubicBezTo>
                    <a:cubicBezTo>
                      <a:pt x="29463" y="61349"/>
                      <a:pt x="18848" y="59622"/>
                      <a:pt x="10848" y="53397"/>
                    </a:cubicBezTo>
                    <a:cubicBezTo>
                      <a:pt x="5593" y="49293"/>
                      <a:pt x="1948" y="43473"/>
                      <a:pt x="542" y="36956"/>
                    </a:cubicBezTo>
                    <a:cubicBezTo>
                      <a:pt x="143" y="35216"/>
                      <a:pt x="-36" y="33435"/>
                      <a:pt x="6" y="31654"/>
                    </a:cubicBezTo>
                    <a:cubicBezTo>
                      <a:pt x="6" y="30462"/>
                      <a:pt x="6" y="29807"/>
                      <a:pt x="6" y="29807"/>
                    </a:cubicBezTo>
                    <a:cubicBezTo>
                      <a:pt x="6" y="29807"/>
                      <a:pt x="6" y="32369"/>
                      <a:pt x="1495" y="36658"/>
                    </a:cubicBezTo>
                    <a:cubicBezTo>
                      <a:pt x="3229" y="42668"/>
                      <a:pt x="6892" y="47946"/>
                      <a:pt x="11920" y="51669"/>
                    </a:cubicBezTo>
                    <a:cubicBezTo>
                      <a:pt x="19396" y="57162"/>
                      <a:pt x="29136" y="58526"/>
                      <a:pt x="37833" y="55303"/>
                    </a:cubicBezTo>
                    <a:cubicBezTo>
                      <a:pt x="51897" y="50085"/>
                      <a:pt x="59070" y="34448"/>
                      <a:pt x="53845" y="20383"/>
                    </a:cubicBezTo>
                    <a:cubicBezTo>
                      <a:pt x="51093" y="12973"/>
                      <a:pt x="45249" y="7123"/>
                      <a:pt x="37833" y="4371"/>
                    </a:cubicBezTo>
                    <a:cubicBezTo>
                      <a:pt x="29136" y="1148"/>
                      <a:pt x="19396" y="2512"/>
                      <a:pt x="11920" y="8005"/>
                    </a:cubicBezTo>
                    <a:cubicBezTo>
                      <a:pt x="6892" y="11728"/>
                      <a:pt x="3229" y="17006"/>
                      <a:pt x="1495" y="23016"/>
                    </a:cubicBezTo>
                    <a:cubicBezTo>
                      <a:pt x="244" y="27305"/>
                      <a:pt x="304" y="29867"/>
                      <a:pt x="6" y="29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3" name="Forma Livre: Forma 652">
                <a:extLst>
                  <a:ext uri="{FF2B5EF4-FFF2-40B4-BE49-F238E27FC236}">
                    <a16:creationId xmlns:a16="http://schemas.microsoft.com/office/drawing/2014/main" id="{FC3306EB-B275-0193-6B3A-200AAD84EE09}"/>
                  </a:ext>
                </a:extLst>
              </p:cNvPr>
              <p:cNvSpPr/>
              <p:nvPr/>
            </p:nvSpPr>
            <p:spPr>
              <a:xfrm>
                <a:off x="4639168" y="2881063"/>
                <a:ext cx="10484" cy="3097"/>
              </a:xfrm>
              <a:custGeom>
                <a:avLst/>
                <a:gdLst>
                  <a:gd name="connsiteX0" fmla="*/ 0 w 10484"/>
                  <a:gd name="connsiteY0" fmla="*/ 1549 h 3097"/>
                  <a:gd name="connsiteX1" fmla="*/ 5242 w 10484"/>
                  <a:gd name="connsiteY1" fmla="*/ 0 h 3097"/>
                  <a:gd name="connsiteX2" fmla="*/ 10484 w 10484"/>
                  <a:gd name="connsiteY2" fmla="*/ 1549 h 3097"/>
                  <a:gd name="connsiteX3" fmla="*/ 5242 w 10484"/>
                  <a:gd name="connsiteY3" fmla="*/ 3098 h 3097"/>
                  <a:gd name="connsiteX4" fmla="*/ 0 w 1048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84" h="3097">
                    <a:moveTo>
                      <a:pt x="0" y="1549"/>
                    </a:moveTo>
                    <a:cubicBezTo>
                      <a:pt x="0" y="655"/>
                      <a:pt x="2323" y="0"/>
                      <a:pt x="5242" y="0"/>
                    </a:cubicBezTo>
                    <a:cubicBezTo>
                      <a:pt x="8161" y="0"/>
                      <a:pt x="10484" y="655"/>
                      <a:pt x="10484" y="1549"/>
                    </a:cubicBezTo>
                    <a:cubicBezTo>
                      <a:pt x="10484" y="2442"/>
                      <a:pt x="8101" y="3098"/>
                      <a:pt x="5242" y="3098"/>
                    </a:cubicBezTo>
                    <a:cubicBezTo>
                      <a:pt x="2383" y="3098"/>
                      <a:pt x="0" y="2383"/>
                      <a:pt x="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4" name="Forma Livre: Forma 653">
                <a:extLst>
                  <a:ext uri="{FF2B5EF4-FFF2-40B4-BE49-F238E27FC236}">
                    <a16:creationId xmlns:a16="http://schemas.microsoft.com/office/drawing/2014/main" id="{5D131F7D-4016-E540-4BE6-5EA0171BCF1F}"/>
                  </a:ext>
                </a:extLst>
              </p:cNvPr>
              <p:cNvSpPr/>
              <p:nvPr/>
            </p:nvSpPr>
            <p:spPr>
              <a:xfrm>
                <a:off x="4704099" y="2887675"/>
                <a:ext cx="50574" cy="9948"/>
              </a:xfrm>
              <a:custGeom>
                <a:avLst/>
                <a:gdLst>
                  <a:gd name="connsiteX0" fmla="*/ 0 w 50574"/>
                  <a:gd name="connsiteY0" fmla="*/ 0 h 9948"/>
                  <a:gd name="connsiteX1" fmla="*/ 25555 w 50574"/>
                  <a:gd name="connsiteY1" fmla="*/ 3455 h 9948"/>
                  <a:gd name="connsiteX2" fmla="*/ 50575 w 50574"/>
                  <a:gd name="connsiteY2" fmla="*/ 9948 h 9948"/>
                  <a:gd name="connsiteX3" fmla="*/ 24960 w 50574"/>
                  <a:gd name="connsiteY3" fmla="*/ 6493 h 9948"/>
                  <a:gd name="connsiteX4" fmla="*/ 0 w 50574"/>
                  <a:gd name="connsiteY4" fmla="*/ 0 h 9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74" h="9948">
                    <a:moveTo>
                      <a:pt x="0" y="0"/>
                    </a:moveTo>
                    <a:cubicBezTo>
                      <a:pt x="8626" y="137"/>
                      <a:pt x="17204" y="1299"/>
                      <a:pt x="25555" y="3455"/>
                    </a:cubicBezTo>
                    <a:cubicBezTo>
                      <a:pt x="34128" y="4611"/>
                      <a:pt x="42527" y="6791"/>
                      <a:pt x="50575" y="9948"/>
                    </a:cubicBezTo>
                    <a:cubicBezTo>
                      <a:pt x="41925" y="9847"/>
                      <a:pt x="33323" y="8685"/>
                      <a:pt x="24960" y="6493"/>
                    </a:cubicBezTo>
                    <a:cubicBezTo>
                      <a:pt x="16412" y="5332"/>
                      <a:pt x="8030" y="3151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8078BFCD-8F43-F11C-8EEE-41143ABBE57B}"/>
                  </a:ext>
                </a:extLst>
              </p:cNvPr>
              <p:cNvSpPr/>
              <p:nvPr/>
            </p:nvSpPr>
            <p:spPr>
              <a:xfrm>
                <a:off x="4538971" y="3469018"/>
                <a:ext cx="402275" cy="977244"/>
              </a:xfrm>
              <a:custGeom>
                <a:avLst/>
                <a:gdLst>
                  <a:gd name="connsiteX0" fmla="*/ 0 w 402275"/>
                  <a:gd name="connsiteY0" fmla="*/ 10544 h 977244"/>
                  <a:gd name="connsiteX1" fmla="*/ 45631 w 402275"/>
                  <a:gd name="connsiteY1" fmla="*/ 973968 h 977244"/>
                  <a:gd name="connsiteX2" fmla="*/ 191875 w 402275"/>
                  <a:gd name="connsiteY2" fmla="*/ 977066 h 977244"/>
                  <a:gd name="connsiteX3" fmla="*/ 153929 w 402275"/>
                  <a:gd name="connsiteY3" fmla="*/ 144517 h 977244"/>
                  <a:gd name="connsiteX4" fmla="*/ 252934 w 402275"/>
                  <a:gd name="connsiteY4" fmla="*/ 973551 h 977244"/>
                  <a:gd name="connsiteX5" fmla="*/ 402276 w 402275"/>
                  <a:gd name="connsiteY5" fmla="*/ 977244 h 977244"/>
                  <a:gd name="connsiteX6" fmla="*/ 285400 w 402275"/>
                  <a:gd name="connsiteY6" fmla="*/ 0 h 97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275" h="977244">
                    <a:moveTo>
                      <a:pt x="0" y="10544"/>
                    </a:moveTo>
                    <a:lnTo>
                      <a:pt x="45631" y="973968"/>
                    </a:lnTo>
                    <a:lnTo>
                      <a:pt x="191875" y="977066"/>
                    </a:lnTo>
                    <a:lnTo>
                      <a:pt x="153929" y="144517"/>
                    </a:lnTo>
                    <a:lnTo>
                      <a:pt x="252934" y="973551"/>
                    </a:lnTo>
                    <a:lnTo>
                      <a:pt x="402276" y="977244"/>
                    </a:lnTo>
                    <a:lnTo>
                      <a:pt x="285400" y="0"/>
                    </a:ln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377BE53B-5D51-26CA-C2DF-8908093BA849}"/>
                  </a:ext>
                </a:extLst>
              </p:cNvPr>
              <p:cNvSpPr/>
              <p:nvPr/>
            </p:nvSpPr>
            <p:spPr>
              <a:xfrm>
                <a:off x="4609561" y="3482540"/>
                <a:ext cx="43963" cy="961934"/>
              </a:xfrm>
              <a:custGeom>
                <a:avLst/>
                <a:gdLst>
                  <a:gd name="connsiteX0" fmla="*/ 43904 w 43963"/>
                  <a:gd name="connsiteY0" fmla="*/ 961935 h 961934"/>
                  <a:gd name="connsiteX1" fmla="*/ 20433 w 43963"/>
                  <a:gd name="connsiteY1" fmla="*/ 481027 h 961934"/>
                  <a:gd name="connsiteX2" fmla="*/ 60 w 43963"/>
                  <a:gd name="connsiteY2" fmla="*/ 0 h 961934"/>
                  <a:gd name="connsiteX3" fmla="*/ 23650 w 43963"/>
                  <a:gd name="connsiteY3" fmla="*/ 480908 h 961934"/>
                  <a:gd name="connsiteX4" fmla="*/ 43904 w 43963"/>
                  <a:gd name="connsiteY4" fmla="*/ 961935 h 961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63" h="961934">
                    <a:moveTo>
                      <a:pt x="43904" y="961935"/>
                    </a:moveTo>
                    <a:cubicBezTo>
                      <a:pt x="43070" y="961935"/>
                      <a:pt x="32526" y="746649"/>
                      <a:pt x="20433" y="481027"/>
                    </a:cubicBezTo>
                    <a:cubicBezTo>
                      <a:pt x="8340" y="215405"/>
                      <a:pt x="-833" y="59"/>
                      <a:pt x="60" y="0"/>
                    </a:cubicBezTo>
                    <a:cubicBezTo>
                      <a:pt x="954" y="-60"/>
                      <a:pt x="11736" y="215226"/>
                      <a:pt x="23650" y="480908"/>
                    </a:cubicBezTo>
                    <a:cubicBezTo>
                      <a:pt x="35564" y="746590"/>
                      <a:pt x="44797" y="961875"/>
                      <a:pt x="43904" y="96193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7" name="Forma Livre: Forma 656">
                <a:extLst>
                  <a:ext uri="{FF2B5EF4-FFF2-40B4-BE49-F238E27FC236}">
                    <a16:creationId xmlns:a16="http://schemas.microsoft.com/office/drawing/2014/main" id="{2FD25A12-0065-289E-7130-924F1ED4E514}"/>
                  </a:ext>
                </a:extLst>
              </p:cNvPr>
              <p:cNvSpPr/>
              <p:nvPr/>
            </p:nvSpPr>
            <p:spPr>
              <a:xfrm>
                <a:off x="4757450" y="3502317"/>
                <a:ext cx="114358" cy="934353"/>
              </a:xfrm>
              <a:custGeom>
                <a:avLst/>
                <a:gdLst>
                  <a:gd name="connsiteX0" fmla="*/ 114338 w 114358"/>
                  <a:gd name="connsiteY0" fmla="*/ 934354 h 934353"/>
                  <a:gd name="connsiteX1" fmla="*/ 55602 w 114358"/>
                  <a:gd name="connsiteY1" fmla="*/ 467386 h 934353"/>
                  <a:gd name="connsiteX2" fmla="*/ 23 w 114358"/>
                  <a:gd name="connsiteY2" fmla="*/ 0 h 934353"/>
                  <a:gd name="connsiteX3" fmla="*/ 58700 w 114358"/>
                  <a:gd name="connsiteY3" fmla="*/ 467028 h 934353"/>
                  <a:gd name="connsiteX4" fmla="*/ 114338 w 114358"/>
                  <a:gd name="connsiteY4" fmla="*/ 934354 h 9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58" h="934353">
                    <a:moveTo>
                      <a:pt x="114338" y="934354"/>
                    </a:moveTo>
                    <a:cubicBezTo>
                      <a:pt x="113445" y="934354"/>
                      <a:pt x="87174" y="725383"/>
                      <a:pt x="55602" y="467386"/>
                    </a:cubicBezTo>
                    <a:cubicBezTo>
                      <a:pt x="24030" y="209388"/>
                      <a:pt x="-870" y="119"/>
                      <a:pt x="23" y="0"/>
                    </a:cubicBezTo>
                    <a:cubicBezTo>
                      <a:pt x="917" y="-119"/>
                      <a:pt x="27128" y="208971"/>
                      <a:pt x="58700" y="467028"/>
                    </a:cubicBezTo>
                    <a:cubicBezTo>
                      <a:pt x="90272" y="725085"/>
                      <a:pt x="115172" y="934294"/>
                      <a:pt x="114338" y="93435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F0EECCCF-364D-69A1-279B-C90BB8CF7D98}"/>
                  </a:ext>
                </a:extLst>
              </p:cNvPr>
              <p:cNvSpPr/>
              <p:nvPr/>
            </p:nvSpPr>
            <p:spPr>
              <a:xfrm>
                <a:off x="4431209" y="3011104"/>
                <a:ext cx="505390" cy="471197"/>
              </a:xfrm>
              <a:custGeom>
                <a:avLst/>
                <a:gdLst>
                  <a:gd name="connsiteX0" fmla="*/ 430452 w 505390"/>
                  <a:gd name="connsiteY0" fmla="*/ 244177 h 471197"/>
                  <a:gd name="connsiteX1" fmla="*/ 505391 w 505390"/>
                  <a:gd name="connsiteY1" fmla="*/ 150474 h 471197"/>
                  <a:gd name="connsiteX2" fmla="*/ 413296 w 505390"/>
                  <a:gd name="connsiteY2" fmla="*/ 57604 h 471197"/>
                  <a:gd name="connsiteX3" fmla="*/ 413296 w 505390"/>
                  <a:gd name="connsiteY3" fmla="*/ 57604 h 471197"/>
                  <a:gd name="connsiteX4" fmla="*/ 349735 w 505390"/>
                  <a:gd name="connsiteY4" fmla="*/ 16441 h 471197"/>
                  <a:gd name="connsiteX5" fmla="*/ 313278 w 505390"/>
                  <a:gd name="connsiteY5" fmla="*/ 9114 h 471197"/>
                  <a:gd name="connsiteX6" fmla="*/ 313278 w 505390"/>
                  <a:gd name="connsiteY6" fmla="*/ 1668 h 471197"/>
                  <a:gd name="connsiteX7" fmla="*/ 272890 w 505390"/>
                  <a:gd name="connsiteY7" fmla="*/ 2442 h 471197"/>
                  <a:gd name="connsiteX8" fmla="*/ 268601 w 505390"/>
                  <a:gd name="connsiteY8" fmla="*/ 16024 h 471197"/>
                  <a:gd name="connsiteX9" fmla="*/ 262644 w 505390"/>
                  <a:gd name="connsiteY9" fmla="*/ 33538 h 471197"/>
                  <a:gd name="connsiteX10" fmla="*/ 252040 w 505390"/>
                  <a:gd name="connsiteY10" fmla="*/ 15667 h 471197"/>
                  <a:gd name="connsiteX11" fmla="*/ 245130 w 505390"/>
                  <a:gd name="connsiteY11" fmla="*/ 1787 h 471197"/>
                  <a:gd name="connsiteX12" fmla="*/ 207839 w 505390"/>
                  <a:gd name="connsiteY12" fmla="*/ 0 h 471197"/>
                  <a:gd name="connsiteX13" fmla="*/ 207839 w 505390"/>
                  <a:gd name="connsiteY13" fmla="*/ 9353 h 471197"/>
                  <a:gd name="connsiteX14" fmla="*/ 137547 w 505390"/>
                  <a:gd name="connsiteY14" fmla="*/ 30381 h 471197"/>
                  <a:gd name="connsiteX15" fmla="*/ 137547 w 505390"/>
                  <a:gd name="connsiteY15" fmla="*/ 30381 h 471197"/>
                  <a:gd name="connsiteX16" fmla="*/ 0 w 505390"/>
                  <a:gd name="connsiteY16" fmla="*/ 86138 h 471197"/>
                  <a:gd name="connsiteX17" fmla="*/ 44082 w 505390"/>
                  <a:gd name="connsiteY17" fmla="*/ 207720 h 471197"/>
                  <a:gd name="connsiteX18" fmla="*/ 137368 w 505390"/>
                  <a:gd name="connsiteY18" fmla="*/ 176327 h 471197"/>
                  <a:gd name="connsiteX19" fmla="*/ 135640 w 505390"/>
                  <a:gd name="connsiteY19" fmla="*/ 181390 h 471197"/>
                  <a:gd name="connsiteX20" fmla="*/ 150771 w 505390"/>
                  <a:gd name="connsiteY20" fmla="*/ 239590 h 471197"/>
                  <a:gd name="connsiteX21" fmla="*/ 148984 w 505390"/>
                  <a:gd name="connsiteY21" fmla="*/ 337642 h 471197"/>
                  <a:gd name="connsiteX22" fmla="*/ 107285 w 505390"/>
                  <a:gd name="connsiteY22" fmla="*/ 468219 h 471197"/>
                  <a:gd name="connsiteX23" fmla="*/ 392685 w 505390"/>
                  <a:gd name="connsiteY23" fmla="*/ 471198 h 471197"/>
                  <a:gd name="connsiteX24" fmla="*/ 360219 w 505390"/>
                  <a:gd name="connsiteY24" fmla="*/ 330196 h 471197"/>
                  <a:gd name="connsiteX25" fmla="*/ 374992 w 505390"/>
                  <a:gd name="connsiteY25" fmla="*/ 190445 h 47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05390" h="471197">
                    <a:moveTo>
                      <a:pt x="430452" y="244177"/>
                    </a:moveTo>
                    <a:lnTo>
                      <a:pt x="505391" y="150474"/>
                    </a:lnTo>
                    <a:lnTo>
                      <a:pt x="413296" y="57604"/>
                    </a:lnTo>
                    <a:lnTo>
                      <a:pt x="413296" y="57604"/>
                    </a:lnTo>
                    <a:cubicBezTo>
                      <a:pt x="395592" y="39137"/>
                      <a:pt x="373831" y="25043"/>
                      <a:pt x="349735" y="16441"/>
                    </a:cubicBezTo>
                    <a:cubicBezTo>
                      <a:pt x="337993" y="12277"/>
                      <a:pt x="325716" y="9811"/>
                      <a:pt x="313278" y="9114"/>
                    </a:cubicBezTo>
                    <a:lnTo>
                      <a:pt x="313278" y="1668"/>
                    </a:lnTo>
                    <a:lnTo>
                      <a:pt x="272890" y="2442"/>
                    </a:lnTo>
                    <a:cubicBezTo>
                      <a:pt x="272890" y="2442"/>
                      <a:pt x="270805" y="8816"/>
                      <a:pt x="268601" y="16024"/>
                    </a:cubicBezTo>
                    <a:cubicBezTo>
                      <a:pt x="266456" y="21981"/>
                      <a:pt x="265384" y="33538"/>
                      <a:pt x="262644" y="33538"/>
                    </a:cubicBezTo>
                    <a:cubicBezTo>
                      <a:pt x="259903" y="33538"/>
                      <a:pt x="255972" y="21624"/>
                      <a:pt x="252040" y="15667"/>
                    </a:cubicBezTo>
                    <a:lnTo>
                      <a:pt x="245130" y="1787"/>
                    </a:lnTo>
                    <a:lnTo>
                      <a:pt x="207839" y="0"/>
                    </a:lnTo>
                    <a:lnTo>
                      <a:pt x="207839" y="9353"/>
                    </a:lnTo>
                    <a:cubicBezTo>
                      <a:pt x="183428" y="12516"/>
                      <a:pt x="159689" y="19616"/>
                      <a:pt x="137547" y="30381"/>
                    </a:cubicBezTo>
                    <a:lnTo>
                      <a:pt x="137547" y="30381"/>
                    </a:lnTo>
                    <a:lnTo>
                      <a:pt x="0" y="86138"/>
                    </a:lnTo>
                    <a:lnTo>
                      <a:pt x="44082" y="207720"/>
                    </a:lnTo>
                    <a:lnTo>
                      <a:pt x="137368" y="176327"/>
                    </a:lnTo>
                    <a:cubicBezTo>
                      <a:pt x="136772" y="177995"/>
                      <a:pt x="136117" y="179663"/>
                      <a:pt x="135640" y="181390"/>
                    </a:cubicBezTo>
                    <a:cubicBezTo>
                      <a:pt x="129803" y="202097"/>
                      <a:pt x="135587" y="224346"/>
                      <a:pt x="150771" y="239590"/>
                    </a:cubicBezTo>
                    <a:lnTo>
                      <a:pt x="148984" y="337642"/>
                    </a:lnTo>
                    <a:lnTo>
                      <a:pt x="107285" y="468219"/>
                    </a:lnTo>
                    <a:lnTo>
                      <a:pt x="392685" y="471198"/>
                    </a:lnTo>
                    <a:lnTo>
                      <a:pt x="360219" y="330196"/>
                    </a:lnTo>
                    <a:lnTo>
                      <a:pt x="374992" y="190445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0CE53A78-387A-35A8-974E-B4FF63BA2BB6}"/>
                  </a:ext>
                </a:extLst>
              </p:cNvPr>
              <p:cNvSpPr/>
              <p:nvPr/>
            </p:nvSpPr>
            <p:spPr>
              <a:xfrm>
                <a:off x="4638036" y="3014499"/>
                <a:ext cx="37528" cy="26467"/>
              </a:xfrm>
              <a:custGeom>
                <a:avLst/>
                <a:gdLst>
                  <a:gd name="connsiteX0" fmla="*/ 37529 w 37528"/>
                  <a:gd name="connsiteY0" fmla="*/ 0 h 26467"/>
                  <a:gd name="connsiteX1" fmla="*/ 35563 w 37528"/>
                  <a:gd name="connsiteY1" fmla="*/ 8638 h 26467"/>
                  <a:gd name="connsiteX2" fmla="*/ 32644 w 37528"/>
                  <a:gd name="connsiteY2" fmla="*/ 17633 h 26467"/>
                  <a:gd name="connsiteX3" fmla="*/ 30679 w 37528"/>
                  <a:gd name="connsiteY3" fmla="*/ 23054 h 26467"/>
                  <a:gd name="connsiteX4" fmla="*/ 28176 w 37528"/>
                  <a:gd name="connsiteY4" fmla="*/ 26032 h 26467"/>
                  <a:gd name="connsiteX5" fmla="*/ 23828 w 37528"/>
                  <a:gd name="connsiteY5" fmla="*/ 25734 h 26467"/>
                  <a:gd name="connsiteX6" fmla="*/ 0 w 37528"/>
                  <a:gd name="connsiteY6" fmla="*/ 7863 h 26467"/>
                  <a:gd name="connsiteX7" fmla="*/ 25555 w 37528"/>
                  <a:gd name="connsiteY7" fmla="*/ 23113 h 26467"/>
                  <a:gd name="connsiteX8" fmla="*/ 30202 w 37528"/>
                  <a:gd name="connsiteY8" fmla="*/ 16799 h 26467"/>
                  <a:gd name="connsiteX9" fmla="*/ 33776 w 37528"/>
                  <a:gd name="connsiteY9" fmla="*/ 7982 h 26467"/>
                  <a:gd name="connsiteX10" fmla="*/ 37529 w 37528"/>
                  <a:gd name="connsiteY10" fmla="*/ 0 h 26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528" h="26467">
                    <a:moveTo>
                      <a:pt x="37529" y="0"/>
                    </a:moveTo>
                    <a:cubicBezTo>
                      <a:pt x="37410" y="2972"/>
                      <a:pt x="36743" y="5903"/>
                      <a:pt x="35563" y="8638"/>
                    </a:cubicBezTo>
                    <a:lnTo>
                      <a:pt x="32644" y="17633"/>
                    </a:lnTo>
                    <a:cubicBezTo>
                      <a:pt x="31989" y="19360"/>
                      <a:pt x="31512" y="21028"/>
                      <a:pt x="30679" y="23054"/>
                    </a:cubicBezTo>
                    <a:cubicBezTo>
                      <a:pt x="30238" y="24316"/>
                      <a:pt x="29344" y="25377"/>
                      <a:pt x="28176" y="26032"/>
                    </a:cubicBezTo>
                    <a:cubicBezTo>
                      <a:pt x="26777" y="26705"/>
                      <a:pt x="25127" y="26592"/>
                      <a:pt x="23828" y="25734"/>
                    </a:cubicBezTo>
                    <a:cubicBezTo>
                      <a:pt x="15292" y="20611"/>
                      <a:pt x="7309" y="14624"/>
                      <a:pt x="0" y="7863"/>
                    </a:cubicBezTo>
                    <a:cubicBezTo>
                      <a:pt x="9013" y="12069"/>
                      <a:pt x="17573" y="17180"/>
                      <a:pt x="25555" y="23113"/>
                    </a:cubicBezTo>
                    <a:cubicBezTo>
                      <a:pt x="27759" y="25198"/>
                      <a:pt x="28832" y="19896"/>
                      <a:pt x="30202" y="16799"/>
                    </a:cubicBezTo>
                    <a:lnTo>
                      <a:pt x="33776" y="7982"/>
                    </a:lnTo>
                    <a:cubicBezTo>
                      <a:pt x="34574" y="5129"/>
                      <a:pt x="35843" y="2436"/>
                      <a:pt x="3752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8BA0B43D-3AA2-8AD2-D892-06F67380DE59}"/>
                  </a:ext>
                </a:extLst>
              </p:cNvPr>
              <p:cNvSpPr/>
              <p:nvPr/>
            </p:nvSpPr>
            <p:spPr>
              <a:xfrm>
                <a:off x="4705767" y="3018610"/>
                <a:ext cx="42056" cy="30737"/>
              </a:xfrm>
              <a:custGeom>
                <a:avLst/>
                <a:gdLst>
                  <a:gd name="connsiteX0" fmla="*/ 42056 w 42056"/>
                  <a:gd name="connsiteY0" fmla="*/ 3515 h 30737"/>
                  <a:gd name="connsiteX1" fmla="*/ 17633 w 42056"/>
                  <a:gd name="connsiteY1" fmla="*/ 28355 h 30737"/>
                  <a:gd name="connsiteX2" fmla="*/ 15548 w 42056"/>
                  <a:gd name="connsiteY2" fmla="*/ 29844 h 30737"/>
                  <a:gd name="connsiteX3" fmla="*/ 14297 w 42056"/>
                  <a:gd name="connsiteY3" fmla="*/ 30738 h 30737"/>
                  <a:gd name="connsiteX4" fmla="*/ 13403 w 42056"/>
                  <a:gd name="connsiteY4" fmla="*/ 29427 h 30737"/>
                  <a:gd name="connsiteX5" fmla="*/ 0 w 42056"/>
                  <a:gd name="connsiteY5" fmla="*/ 0 h 30737"/>
                  <a:gd name="connsiteX6" fmla="*/ 15965 w 42056"/>
                  <a:gd name="connsiteY6" fmla="*/ 27700 h 30737"/>
                  <a:gd name="connsiteX7" fmla="*/ 13820 w 42056"/>
                  <a:gd name="connsiteY7" fmla="*/ 27283 h 30737"/>
                  <a:gd name="connsiteX8" fmla="*/ 15786 w 42056"/>
                  <a:gd name="connsiteY8" fmla="*/ 25853 h 30737"/>
                  <a:gd name="connsiteX9" fmla="*/ 42056 w 42056"/>
                  <a:gd name="connsiteY9" fmla="*/ 3515 h 30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056" h="30737">
                    <a:moveTo>
                      <a:pt x="42056" y="3515"/>
                    </a:moveTo>
                    <a:cubicBezTo>
                      <a:pt x="35766" y="13433"/>
                      <a:pt x="27438" y="21898"/>
                      <a:pt x="17633" y="28355"/>
                    </a:cubicBezTo>
                    <a:lnTo>
                      <a:pt x="15548" y="29844"/>
                    </a:lnTo>
                    <a:lnTo>
                      <a:pt x="14297" y="30738"/>
                    </a:lnTo>
                    <a:lnTo>
                      <a:pt x="13403" y="29427"/>
                    </a:lnTo>
                    <a:cubicBezTo>
                      <a:pt x="6874" y="20695"/>
                      <a:pt x="2299" y="10657"/>
                      <a:pt x="0" y="0"/>
                    </a:cubicBezTo>
                    <a:cubicBezTo>
                      <a:pt x="834" y="0"/>
                      <a:pt x="5957" y="13046"/>
                      <a:pt x="15965" y="27700"/>
                    </a:cubicBezTo>
                    <a:lnTo>
                      <a:pt x="13820" y="27283"/>
                    </a:lnTo>
                    <a:lnTo>
                      <a:pt x="15786" y="25853"/>
                    </a:lnTo>
                    <a:cubicBezTo>
                      <a:pt x="31274" y="14773"/>
                      <a:pt x="41342" y="2919"/>
                      <a:pt x="42056" y="351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62C84E7A-7E6C-9B9E-B89D-B68A3749149B}"/>
                  </a:ext>
                </a:extLst>
              </p:cNvPr>
              <p:cNvSpPr/>
              <p:nvPr/>
            </p:nvSpPr>
            <p:spPr>
              <a:xfrm>
                <a:off x="4681403" y="3044642"/>
                <a:ext cx="13105" cy="436706"/>
              </a:xfrm>
              <a:custGeom>
                <a:avLst/>
                <a:gdLst>
                  <a:gd name="connsiteX0" fmla="*/ 774 w 13105"/>
                  <a:gd name="connsiteY0" fmla="*/ 436707 h 436706"/>
                  <a:gd name="connsiteX1" fmla="*/ 417 w 13105"/>
                  <a:gd name="connsiteY1" fmla="*/ 432299 h 436706"/>
                  <a:gd name="connsiteX2" fmla="*/ 0 w 13105"/>
                  <a:gd name="connsiteY2" fmla="*/ 419551 h 436706"/>
                  <a:gd name="connsiteX3" fmla="*/ 0 w 13105"/>
                  <a:gd name="connsiteY3" fmla="*/ 372729 h 436706"/>
                  <a:gd name="connsiteX4" fmla="*/ 4884 w 13105"/>
                  <a:gd name="connsiteY4" fmla="*/ 218324 h 436706"/>
                  <a:gd name="connsiteX5" fmla="*/ 10841 w 13105"/>
                  <a:gd name="connsiteY5" fmla="*/ 63978 h 436706"/>
                  <a:gd name="connsiteX6" fmla="*/ 12033 w 13105"/>
                  <a:gd name="connsiteY6" fmla="*/ 17156 h 436706"/>
                  <a:gd name="connsiteX7" fmla="*/ 12033 w 13105"/>
                  <a:gd name="connsiteY7" fmla="*/ 4468 h 436706"/>
                  <a:gd name="connsiteX8" fmla="*/ 12331 w 13105"/>
                  <a:gd name="connsiteY8" fmla="*/ 0 h 436706"/>
                  <a:gd name="connsiteX9" fmla="*/ 12688 w 13105"/>
                  <a:gd name="connsiteY9" fmla="*/ 4408 h 436706"/>
                  <a:gd name="connsiteX10" fmla="*/ 13105 w 13105"/>
                  <a:gd name="connsiteY10" fmla="*/ 17156 h 436706"/>
                  <a:gd name="connsiteX11" fmla="*/ 13105 w 13105"/>
                  <a:gd name="connsiteY11" fmla="*/ 63978 h 436706"/>
                  <a:gd name="connsiteX12" fmla="*/ 8161 w 13105"/>
                  <a:gd name="connsiteY12" fmla="*/ 218443 h 436706"/>
                  <a:gd name="connsiteX13" fmla="*/ 2204 w 13105"/>
                  <a:gd name="connsiteY13" fmla="*/ 372788 h 436706"/>
                  <a:gd name="connsiteX14" fmla="*/ 953 w 13105"/>
                  <a:gd name="connsiteY14" fmla="*/ 419551 h 436706"/>
                  <a:gd name="connsiteX15" fmla="*/ 953 w 13105"/>
                  <a:gd name="connsiteY15" fmla="*/ 432299 h 436706"/>
                  <a:gd name="connsiteX16" fmla="*/ 774 w 13105"/>
                  <a:gd name="connsiteY16" fmla="*/ 436707 h 43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105" h="436706">
                    <a:moveTo>
                      <a:pt x="774" y="436707"/>
                    </a:moveTo>
                    <a:cubicBezTo>
                      <a:pt x="500" y="435254"/>
                      <a:pt x="381" y="433776"/>
                      <a:pt x="417" y="432299"/>
                    </a:cubicBezTo>
                    <a:cubicBezTo>
                      <a:pt x="417" y="429082"/>
                      <a:pt x="417" y="424853"/>
                      <a:pt x="0" y="419551"/>
                    </a:cubicBezTo>
                    <a:cubicBezTo>
                      <a:pt x="0" y="408530"/>
                      <a:pt x="0" y="392506"/>
                      <a:pt x="0" y="372729"/>
                    </a:cubicBezTo>
                    <a:cubicBezTo>
                      <a:pt x="715" y="333174"/>
                      <a:pt x="2561" y="278608"/>
                      <a:pt x="4884" y="218324"/>
                    </a:cubicBezTo>
                    <a:cubicBezTo>
                      <a:pt x="7208" y="158039"/>
                      <a:pt x="9233" y="103771"/>
                      <a:pt x="10841" y="63978"/>
                    </a:cubicBezTo>
                    <a:cubicBezTo>
                      <a:pt x="11318" y="44439"/>
                      <a:pt x="11735" y="28236"/>
                      <a:pt x="12033" y="17156"/>
                    </a:cubicBezTo>
                    <a:cubicBezTo>
                      <a:pt x="12033" y="11872"/>
                      <a:pt x="12033" y="7643"/>
                      <a:pt x="12033" y="4468"/>
                    </a:cubicBezTo>
                    <a:cubicBezTo>
                      <a:pt x="11967" y="2972"/>
                      <a:pt x="12069" y="1471"/>
                      <a:pt x="12331" y="0"/>
                    </a:cubicBezTo>
                    <a:cubicBezTo>
                      <a:pt x="12331" y="0"/>
                      <a:pt x="12331" y="1549"/>
                      <a:pt x="12688" y="4408"/>
                    </a:cubicBezTo>
                    <a:cubicBezTo>
                      <a:pt x="13046" y="7268"/>
                      <a:pt x="12688" y="11854"/>
                      <a:pt x="13105" y="17156"/>
                    </a:cubicBezTo>
                    <a:cubicBezTo>
                      <a:pt x="13105" y="28236"/>
                      <a:pt x="13105" y="44260"/>
                      <a:pt x="13105" y="63978"/>
                    </a:cubicBezTo>
                    <a:cubicBezTo>
                      <a:pt x="12390" y="103533"/>
                      <a:pt x="10544" y="158158"/>
                      <a:pt x="8161" y="218443"/>
                    </a:cubicBezTo>
                    <a:cubicBezTo>
                      <a:pt x="5778" y="278728"/>
                      <a:pt x="3872" y="332996"/>
                      <a:pt x="2204" y="372788"/>
                    </a:cubicBezTo>
                    <a:cubicBezTo>
                      <a:pt x="1668" y="392268"/>
                      <a:pt x="1251" y="408173"/>
                      <a:pt x="953" y="419551"/>
                    </a:cubicBezTo>
                    <a:cubicBezTo>
                      <a:pt x="953" y="424853"/>
                      <a:pt x="953" y="429082"/>
                      <a:pt x="953" y="432299"/>
                    </a:cubicBezTo>
                    <a:cubicBezTo>
                      <a:pt x="1025" y="433770"/>
                      <a:pt x="965" y="435248"/>
                      <a:pt x="774" y="4367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510C7401-09A2-1753-33FE-0691ECA10BFC}"/>
                  </a:ext>
                </a:extLst>
              </p:cNvPr>
              <p:cNvSpPr/>
              <p:nvPr/>
            </p:nvSpPr>
            <p:spPr>
              <a:xfrm>
                <a:off x="4709779" y="3116288"/>
                <a:ext cx="14153" cy="13288"/>
              </a:xfrm>
              <a:custGeom>
                <a:avLst/>
                <a:gdLst>
                  <a:gd name="connsiteX0" fmla="*/ 8081 w 14153"/>
                  <a:gd name="connsiteY0" fmla="*/ 254 h 13288"/>
                  <a:gd name="connsiteX1" fmla="*/ 12727 w 14153"/>
                  <a:gd name="connsiteY1" fmla="*/ 2339 h 13288"/>
                  <a:gd name="connsiteX2" fmla="*/ 13919 w 14153"/>
                  <a:gd name="connsiteY2" fmla="*/ 8296 h 13288"/>
                  <a:gd name="connsiteX3" fmla="*/ 7962 w 14153"/>
                  <a:gd name="connsiteY3" fmla="*/ 13181 h 13288"/>
                  <a:gd name="connsiteX4" fmla="*/ 992 w 14153"/>
                  <a:gd name="connsiteY4" fmla="*/ 10202 h 13288"/>
                  <a:gd name="connsiteX5" fmla="*/ 396 w 14153"/>
                  <a:gd name="connsiteY5" fmla="*/ 4245 h 13288"/>
                  <a:gd name="connsiteX6" fmla="*/ 4269 w 14153"/>
                  <a:gd name="connsiteY6" fmla="*/ 909 h 13288"/>
                  <a:gd name="connsiteX7" fmla="*/ 2541 w 14153"/>
                  <a:gd name="connsiteY7" fmla="*/ 4841 h 13288"/>
                  <a:gd name="connsiteX8" fmla="*/ 3375 w 14153"/>
                  <a:gd name="connsiteY8" fmla="*/ 8713 h 13288"/>
                  <a:gd name="connsiteX9" fmla="*/ 7485 w 14153"/>
                  <a:gd name="connsiteY9" fmla="*/ 10143 h 13288"/>
                  <a:gd name="connsiteX10" fmla="*/ 11000 w 14153"/>
                  <a:gd name="connsiteY10" fmla="*/ 7522 h 13288"/>
                  <a:gd name="connsiteX11" fmla="*/ 10702 w 14153"/>
                  <a:gd name="connsiteY11" fmla="*/ 3590 h 13288"/>
                  <a:gd name="connsiteX12" fmla="*/ 8081 w 14153"/>
                  <a:gd name="connsiteY12" fmla="*/ 254 h 1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53" h="13288">
                    <a:moveTo>
                      <a:pt x="8081" y="254"/>
                    </a:moveTo>
                    <a:cubicBezTo>
                      <a:pt x="8081" y="-103"/>
                      <a:pt x="10523" y="-520"/>
                      <a:pt x="12727" y="2339"/>
                    </a:cubicBezTo>
                    <a:cubicBezTo>
                      <a:pt x="14032" y="4031"/>
                      <a:pt x="14473" y="6235"/>
                      <a:pt x="13919" y="8296"/>
                    </a:cubicBezTo>
                    <a:cubicBezTo>
                      <a:pt x="13079" y="10965"/>
                      <a:pt x="10744" y="12883"/>
                      <a:pt x="7962" y="13181"/>
                    </a:cubicBezTo>
                    <a:cubicBezTo>
                      <a:pt x="5251" y="13663"/>
                      <a:pt x="2517" y="12496"/>
                      <a:pt x="992" y="10202"/>
                    </a:cubicBezTo>
                    <a:cubicBezTo>
                      <a:pt x="-74" y="8403"/>
                      <a:pt x="-294" y="6223"/>
                      <a:pt x="396" y="4245"/>
                    </a:cubicBezTo>
                    <a:cubicBezTo>
                      <a:pt x="1707" y="909"/>
                      <a:pt x="4269" y="552"/>
                      <a:pt x="4269" y="909"/>
                    </a:cubicBezTo>
                    <a:cubicBezTo>
                      <a:pt x="4269" y="1267"/>
                      <a:pt x="2899" y="2339"/>
                      <a:pt x="2541" y="4841"/>
                    </a:cubicBezTo>
                    <a:cubicBezTo>
                      <a:pt x="2321" y="6193"/>
                      <a:pt x="2619" y="7575"/>
                      <a:pt x="3375" y="8713"/>
                    </a:cubicBezTo>
                    <a:cubicBezTo>
                      <a:pt x="4394" y="9893"/>
                      <a:pt x="5960" y="10435"/>
                      <a:pt x="7485" y="10143"/>
                    </a:cubicBezTo>
                    <a:cubicBezTo>
                      <a:pt x="9058" y="10006"/>
                      <a:pt x="10422" y="8993"/>
                      <a:pt x="11000" y="7522"/>
                    </a:cubicBezTo>
                    <a:cubicBezTo>
                      <a:pt x="11417" y="6223"/>
                      <a:pt x="11310" y="4811"/>
                      <a:pt x="10702" y="3590"/>
                    </a:cubicBezTo>
                    <a:cubicBezTo>
                      <a:pt x="9809" y="1207"/>
                      <a:pt x="7962" y="731"/>
                      <a:pt x="8081" y="2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81D37358-00F5-DF80-94D9-BC735B171E6E}"/>
                  </a:ext>
                </a:extLst>
              </p:cNvPr>
              <p:cNvSpPr/>
              <p:nvPr/>
            </p:nvSpPr>
            <p:spPr>
              <a:xfrm>
                <a:off x="4712640" y="3214932"/>
                <a:ext cx="11704" cy="11590"/>
              </a:xfrm>
              <a:custGeom>
                <a:avLst/>
                <a:gdLst>
                  <a:gd name="connsiteX0" fmla="*/ 6173 w 11704"/>
                  <a:gd name="connsiteY0" fmla="*/ 258 h 11590"/>
                  <a:gd name="connsiteX1" fmla="*/ 10343 w 11704"/>
                  <a:gd name="connsiteY1" fmla="*/ 1926 h 11590"/>
                  <a:gd name="connsiteX2" fmla="*/ 11594 w 11704"/>
                  <a:gd name="connsiteY2" fmla="*/ 7049 h 11590"/>
                  <a:gd name="connsiteX3" fmla="*/ 6650 w 11704"/>
                  <a:gd name="connsiteY3" fmla="*/ 11517 h 11590"/>
                  <a:gd name="connsiteX4" fmla="*/ 693 w 11704"/>
                  <a:gd name="connsiteY4" fmla="*/ 8836 h 11590"/>
                  <a:gd name="connsiteX5" fmla="*/ 693 w 11704"/>
                  <a:gd name="connsiteY5" fmla="*/ 3475 h 11590"/>
                  <a:gd name="connsiteX6" fmla="*/ 4684 w 11704"/>
                  <a:gd name="connsiteY6" fmla="*/ 1509 h 11590"/>
                  <a:gd name="connsiteX7" fmla="*/ 2659 w 11704"/>
                  <a:gd name="connsiteY7" fmla="*/ 4368 h 11590"/>
                  <a:gd name="connsiteX8" fmla="*/ 4148 w 11704"/>
                  <a:gd name="connsiteY8" fmla="*/ 8306 h 11590"/>
                  <a:gd name="connsiteX9" fmla="*/ 6113 w 11704"/>
                  <a:gd name="connsiteY9" fmla="*/ 8479 h 11590"/>
                  <a:gd name="connsiteX10" fmla="*/ 9002 w 11704"/>
                  <a:gd name="connsiteY10" fmla="*/ 4434 h 11590"/>
                  <a:gd name="connsiteX11" fmla="*/ 8496 w 11704"/>
                  <a:gd name="connsiteY11" fmla="*/ 3118 h 11590"/>
                  <a:gd name="connsiteX12" fmla="*/ 6173 w 11704"/>
                  <a:gd name="connsiteY12" fmla="*/ 258 h 1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704" h="11590">
                    <a:moveTo>
                      <a:pt x="6173" y="258"/>
                    </a:moveTo>
                    <a:cubicBezTo>
                      <a:pt x="6173" y="-99"/>
                      <a:pt x="8317" y="-457"/>
                      <a:pt x="10343" y="1926"/>
                    </a:cubicBezTo>
                    <a:cubicBezTo>
                      <a:pt x="11481" y="3374"/>
                      <a:pt x="11933" y="5238"/>
                      <a:pt x="11594" y="7049"/>
                    </a:cubicBezTo>
                    <a:cubicBezTo>
                      <a:pt x="11010" y="9408"/>
                      <a:pt x="9056" y="11177"/>
                      <a:pt x="6650" y="11517"/>
                    </a:cubicBezTo>
                    <a:cubicBezTo>
                      <a:pt x="4308" y="11886"/>
                      <a:pt x="1967" y="10838"/>
                      <a:pt x="693" y="8836"/>
                    </a:cubicBezTo>
                    <a:cubicBezTo>
                      <a:pt x="-231" y="7168"/>
                      <a:pt x="-231" y="5143"/>
                      <a:pt x="693" y="3475"/>
                    </a:cubicBezTo>
                    <a:cubicBezTo>
                      <a:pt x="2360" y="675"/>
                      <a:pt x="4863" y="1092"/>
                      <a:pt x="4684" y="1509"/>
                    </a:cubicBezTo>
                    <a:cubicBezTo>
                      <a:pt x="4505" y="1926"/>
                      <a:pt x="3254" y="2403"/>
                      <a:pt x="2659" y="4368"/>
                    </a:cubicBezTo>
                    <a:cubicBezTo>
                      <a:pt x="1979" y="5870"/>
                      <a:pt x="2647" y="7633"/>
                      <a:pt x="4148" y="8306"/>
                    </a:cubicBezTo>
                    <a:cubicBezTo>
                      <a:pt x="4767" y="8586"/>
                      <a:pt x="5458" y="8646"/>
                      <a:pt x="6113" y="8479"/>
                    </a:cubicBezTo>
                    <a:cubicBezTo>
                      <a:pt x="8026" y="8157"/>
                      <a:pt x="9324" y="6346"/>
                      <a:pt x="9002" y="4434"/>
                    </a:cubicBezTo>
                    <a:cubicBezTo>
                      <a:pt x="8925" y="3963"/>
                      <a:pt x="8752" y="3517"/>
                      <a:pt x="8496" y="3118"/>
                    </a:cubicBezTo>
                    <a:cubicBezTo>
                      <a:pt x="7603" y="1271"/>
                      <a:pt x="6113" y="735"/>
                      <a:pt x="6173" y="2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4" name="Forma Livre: Forma 663">
                <a:extLst>
                  <a:ext uri="{FF2B5EF4-FFF2-40B4-BE49-F238E27FC236}">
                    <a16:creationId xmlns:a16="http://schemas.microsoft.com/office/drawing/2014/main" id="{8D8E56DA-C672-8E69-3EA1-93CBFC84ADB6}"/>
                  </a:ext>
                </a:extLst>
              </p:cNvPr>
              <p:cNvSpPr/>
              <p:nvPr/>
            </p:nvSpPr>
            <p:spPr>
              <a:xfrm>
                <a:off x="4450331" y="3091464"/>
                <a:ext cx="47834" cy="118424"/>
              </a:xfrm>
              <a:custGeom>
                <a:avLst/>
                <a:gdLst>
                  <a:gd name="connsiteX0" fmla="*/ 47835 w 47834"/>
                  <a:gd name="connsiteY0" fmla="*/ 118425 h 118424"/>
                  <a:gd name="connsiteX1" fmla="*/ 40567 w 47834"/>
                  <a:gd name="connsiteY1" fmla="*/ 101150 h 118424"/>
                  <a:gd name="connsiteX2" fmla="*/ 24066 w 47834"/>
                  <a:gd name="connsiteY2" fmla="*/ 59153 h 118424"/>
                  <a:gd name="connsiteX3" fmla="*/ 6791 w 47834"/>
                  <a:gd name="connsiteY3" fmla="*/ 17454 h 118424"/>
                  <a:gd name="connsiteX4" fmla="*/ 0 w 47834"/>
                  <a:gd name="connsiteY4" fmla="*/ 0 h 118424"/>
                  <a:gd name="connsiteX5" fmla="*/ 8757 w 47834"/>
                  <a:gd name="connsiteY5" fmla="*/ 16560 h 118424"/>
                  <a:gd name="connsiteX6" fmla="*/ 26926 w 47834"/>
                  <a:gd name="connsiteY6" fmla="*/ 58259 h 118424"/>
                  <a:gd name="connsiteX7" fmla="*/ 42652 w 47834"/>
                  <a:gd name="connsiteY7" fmla="*/ 100733 h 118424"/>
                  <a:gd name="connsiteX8" fmla="*/ 47835 w 47834"/>
                  <a:gd name="connsiteY8" fmla="*/ 118425 h 11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834" h="118424">
                    <a:moveTo>
                      <a:pt x="47835" y="118425"/>
                    </a:moveTo>
                    <a:cubicBezTo>
                      <a:pt x="44981" y="112855"/>
                      <a:pt x="42557" y="107083"/>
                      <a:pt x="40567" y="101150"/>
                    </a:cubicBezTo>
                    <a:cubicBezTo>
                      <a:pt x="36040" y="89534"/>
                      <a:pt x="30321" y="75118"/>
                      <a:pt x="24066" y="59153"/>
                    </a:cubicBezTo>
                    <a:lnTo>
                      <a:pt x="6791" y="17454"/>
                    </a:lnTo>
                    <a:cubicBezTo>
                      <a:pt x="4087" y="11819"/>
                      <a:pt x="1817" y="5981"/>
                      <a:pt x="0" y="0"/>
                    </a:cubicBezTo>
                    <a:cubicBezTo>
                      <a:pt x="3420" y="5242"/>
                      <a:pt x="6350" y="10782"/>
                      <a:pt x="8757" y="16560"/>
                    </a:cubicBezTo>
                    <a:cubicBezTo>
                      <a:pt x="13761" y="26985"/>
                      <a:pt x="20314" y="41639"/>
                      <a:pt x="26926" y="58259"/>
                    </a:cubicBezTo>
                    <a:cubicBezTo>
                      <a:pt x="33538" y="74879"/>
                      <a:pt x="38840" y="89712"/>
                      <a:pt x="42652" y="100733"/>
                    </a:cubicBezTo>
                    <a:cubicBezTo>
                      <a:pt x="44940" y="106451"/>
                      <a:pt x="46673" y="112379"/>
                      <a:pt x="47835" y="1184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E058ECA6-F985-3860-5542-1EB305A8572F}"/>
                  </a:ext>
                </a:extLst>
              </p:cNvPr>
              <p:cNvSpPr/>
              <p:nvPr/>
            </p:nvSpPr>
            <p:spPr>
              <a:xfrm>
                <a:off x="4839680" y="3148876"/>
                <a:ext cx="85437" cy="88176"/>
              </a:xfrm>
              <a:custGeom>
                <a:avLst/>
                <a:gdLst>
                  <a:gd name="connsiteX0" fmla="*/ 85423 w 85437"/>
                  <a:gd name="connsiteY0" fmla="*/ 13 h 88176"/>
                  <a:gd name="connsiteX1" fmla="*/ 43724 w 85437"/>
                  <a:gd name="connsiteY1" fmla="*/ 45167 h 88176"/>
                  <a:gd name="connsiteX2" fmla="*/ 0 w 85437"/>
                  <a:gd name="connsiteY2" fmla="*/ 88177 h 88176"/>
                  <a:gd name="connsiteX3" fmla="*/ 41699 w 85437"/>
                  <a:gd name="connsiteY3" fmla="*/ 43023 h 88176"/>
                  <a:gd name="connsiteX4" fmla="*/ 85423 w 85437"/>
                  <a:gd name="connsiteY4" fmla="*/ 13 h 8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437" h="88176">
                    <a:moveTo>
                      <a:pt x="85423" y="13"/>
                    </a:moveTo>
                    <a:cubicBezTo>
                      <a:pt x="86019" y="609"/>
                      <a:pt x="67552" y="20863"/>
                      <a:pt x="43724" y="45167"/>
                    </a:cubicBezTo>
                    <a:cubicBezTo>
                      <a:pt x="29881" y="60233"/>
                      <a:pt x="15292" y="74583"/>
                      <a:pt x="0" y="88177"/>
                    </a:cubicBezTo>
                    <a:cubicBezTo>
                      <a:pt x="13117" y="72421"/>
                      <a:pt x="27033" y="57349"/>
                      <a:pt x="41699" y="43023"/>
                    </a:cubicBezTo>
                    <a:cubicBezTo>
                      <a:pt x="65169" y="18718"/>
                      <a:pt x="84768" y="-582"/>
                      <a:pt x="85423" y="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C1053017-9182-0E10-CC64-CDA1D1CCA9FC}"/>
                  </a:ext>
                </a:extLst>
              </p:cNvPr>
              <p:cNvSpPr/>
              <p:nvPr/>
            </p:nvSpPr>
            <p:spPr>
              <a:xfrm rot="-6100201">
                <a:off x="4690874" y="3244871"/>
                <a:ext cx="202538" cy="280455"/>
              </a:xfrm>
              <a:custGeom>
                <a:avLst/>
                <a:gdLst>
                  <a:gd name="connsiteX0" fmla="*/ 86853 w 202538"/>
                  <a:gd name="connsiteY0" fmla="*/ 0 h 280455"/>
                  <a:gd name="connsiteX1" fmla="*/ 115209 w 202538"/>
                  <a:gd name="connsiteY1" fmla="*/ 0 h 280455"/>
                  <a:gd name="connsiteX2" fmla="*/ 202538 w 202538"/>
                  <a:gd name="connsiteY2" fmla="*/ 86853 h 280455"/>
                  <a:gd name="connsiteX3" fmla="*/ 202538 w 202538"/>
                  <a:gd name="connsiteY3" fmla="*/ 87330 h 280455"/>
                  <a:gd name="connsiteX4" fmla="*/ 202538 w 202538"/>
                  <a:gd name="connsiteY4" fmla="*/ 280456 h 280455"/>
                  <a:gd name="connsiteX5" fmla="*/ 202538 w 202538"/>
                  <a:gd name="connsiteY5" fmla="*/ 280456 h 280455"/>
                  <a:gd name="connsiteX6" fmla="*/ 0 w 202538"/>
                  <a:gd name="connsiteY6" fmla="*/ 280456 h 280455"/>
                  <a:gd name="connsiteX7" fmla="*/ 0 w 202538"/>
                  <a:gd name="connsiteY7" fmla="*/ 280456 h 280455"/>
                  <a:gd name="connsiteX8" fmla="*/ 0 w 202538"/>
                  <a:gd name="connsiteY8" fmla="*/ 87330 h 280455"/>
                  <a:gd name="connsiteX9" fmla="*/ 86853 w 202538"/>
                  <a:gd name="connsiteY9" fmla="*/ 0 h 28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2538" h="280455">
                    <a:moveTo>
                      <a:pt x="86853" y="0"/>
                    </a:moveTo>
                    <a:lnTo>
                      <a:pt x="115209" y="0"/>
                    </a:lnTo>
                    <a:cubicBezTo>
                      <a:pt x="163305" y="-131"/>
                      <a:pt x="202407" y="38756"/>
                      <a:pt x="202538" y="86853"/>
                    </a:cubicBezTo>
                    <a:cubicBezTo>
                      <a:pt x="202538" y="87014"/>
                      <a:pt x="202538" y="87169"/>
                      <a:pt x="202538" y="87330"/>
                    </a:cubicBezTo>
                    <a:lnTo>
                      <a:pt x="202538" y="280456"/>
                    </a:lnTo>
                    <a:lnTo>
                      <a:pt x="202538" y="280456"/>
                    </a:lnTo>
                    <a:lnTo>
                      <a:pt x="0" y="280456"/>
                    </a:lnTo>
                    <a:lnTo>
                      <a:pt x="0" y="280456"/>
                    </a:lnTo>
                    <a:lnTo>
                      <a:pt x="0" y="87330"/>
                    </a:lnTo>
                    <a:cubicBezTo>
                      <a:pt x="-131" y="39233"/>
                      <a:pt x="38751" y="131"/>
                      <a:pt x="86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7" name="Forma Livre: Forma 666">
                <a:extLst>
                  <a:ext uri="{FF2B5EF4-FFF2-40B4-BE49-F238E27FC236}">
                    <a16:creationId xmlns:a16="http://schemas.microsoft.com/office/drawing/2014/main" id="{1443A7B0-94AC-0036-F24B-275FF383B847}"/>
                  </a:ext>
                </a:extLst>
              </p:cNvPr>
              <p:cNvSpPr/>
              <p:nvPr/>
            </p:nvSpPr>
            <p:spPr>
              <a:xfrm>
                <a:off x="4757352" y="3207443"/>
                <a:ext cx="304822" cy="81256"/>
              </a:xfrm>
              <a:custGeom>
                <a:avLst/>
                <a:gdLst>
                  <a:gd name="connsiteX0" fmla="*/ 304763 w 304822"/>
                  <a:gd name="connsiteY0" fmla="*/ 18350 h 81256"/>
                  <a:gd name="connsiteX1" fmla="*/ 479 w 304822"/>
                  <a:gd name="connsiteY1" fmla="*/ 81256 h 81256"/>
                  <a:gd name="connsiteX2" fmla="*/ 479 w 304822"/>
                  <a:gd name="connsiteY2" fmla="*/ 81256 h 81256"/>
                  <a:gd name="connsiteX3" fmla="*/ 18350 w 304822"/>
                  <a:gd name="connsiteY3" fmla="*/ 54092 h 81256"/>
                  <a:gd name="connsiteX4" fmla="*/ 277658 w 304822"/>
                  <a:gd name="connsiteY4" fmla="*/ 479 h 81256"/>
                  <a:gd name="connsiteX5" fmla="*/ 304822 w 304822"/>
                  <a:gd name="connsiteY5" fmla="*/ 18350 h 8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22" h="81256">
                    <a:moveTo>
                      <a:pt x="304763" y="18350"/>
                    </a:moveTo>
                    <a:lnTo>
                      <a:pt x="479" y="81256"/>
                    </a:lnTo>
                    <a:lnTo>
                      <a:pt x="479" y="81256"/>
                    </a:lnTo>
                    <a:cubicBezTo>
                      <a:pt x="-2088" y="68818"/>
                      <a:pt x="5912" y="56660"/>
                      <a:pt x="18350" y="54092"/>
                    </a:cubicBezTo>
                    <a:lnTo>
                      <a:pt x="277658" y="479"/>
                    </a:lnTo>
                    <a:cubicBezTo>
                      <a:pt x="290097" y="-2088"/>
                      <a:pt x="302255" y="5912"/>
                      <a:pt x="304822" y="183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8" name="Forma Livre: Forma 667">
                <a:extLst>
                  <a:ext uri="{FF2B5EF4-FFF2-40B4-BE49-F238E27FC236}">
                    <a16:creationId xmlns:a16="http://schemas.microsoft.com/office/drawing/2014/main" id="{6F42FD0A-BE06-A337-6347-52E316A8C123}"/>
                  </a:ext>
                </a:extLst>
              </p:cNvPr>
              <p:cNvSpPr/>
              <p:nvPr/>
            </p:nvSpPr>
            <p:spPr>
              <a:xfrm>
                <a:off x="4800007" y="3256592"/>
                <a:ext cx="112825" cy="23410"/>
              </a:xfrm>
              <a:custGeom>
                <a:avLst/>
                <a:gdLst>
                  <a:gd name="connsiteX0" fmla="*/ 112825 w 112825"/>
                  <a:gd name="connsiteY0" fmla="*/ 0 h 23410"/>
                  <a:gd name="connsiteX1" fmla="*/ 96503 w 112825"/>
                  <a:gd name="connsiteY1" fmla="*/ 4468 h 23410"/>
                  <a:gd name="connsiteX2" fmla="*/ 56770 w 112825"/>
                  <a:gd name="connsiteY2" fmla="*/ 13225 h 23410"/>
                  <a:gd name="connsiteX3" fmla="*/ 16739 w 112825"/>
                  <a:gd name="connsiteY3" fmla="*/ 21028 h 23410"/>
                  <a:gd name="connsiteX4" fmla="*/ 0 w 112825"/>
                  <a:gd name="connsiteY4" fmla="*/ 23411 h 23410"/>
                  <a:gd name="connsiteX5" fmla="*/ 16262 w 112825"/>
                  <a:gd name="connsiteY5" fmla="*/ 18884 h 23410"/>
                  <a:gd name="connsiteX6" fmla="*/ 56055 w 112825"/>
                  <a:gd name="connsiteY6" fmla="*/ 10186 h 23410"/>
                  <a:gd name="connsiteX7" fmla="*/ 96027 w 112825"/>
                  <a:gd name="connsiteY7" fmla="*/ 2383 h 23410"/>
                  <a:gd name="connsiteX8" fmla="*/ 112825 w 112825"/>
                  <a:gd name="connsiteY8" fmla="*/ 0 h 2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25" h="23410">
                    <a:moveTo>
                      <a:pt x="112825" y="0"/>
                    </a:moveTo>
                    <a:cubicBezTo>
                      <a:pt x="107530" y="1984"/>
                      <a:pt x="102067" y="3479"/>
                      <a:pt x="96503" y="4468"/>
                    </a:cubicBezTo>
                    <a:cubicBezTo>
                      <a:pt x="86376" y="6910"/>
                      <a:pt x="72318" y="9948"/>
                      <a:pt x="56770" y="13225"/>
                    </a:cubicBezTo>
                    <a:cubicBezTo>
                      <a:pt x="41222" y="16501"/>
                      <a:pt x="26985" y="19182"/>
                      <a:pt x="16739" y="21028"/>
                    </a:cubicBezTo>
                    <a:cubicBezTo>
                      <a:pt x="11241" y="22333"/>
                      <a:pt x="5641" y="23131"/>
                      <a:pt x="0" y="23411"/>
                    </a:cubicBezTo>
                    <a:cubicBezTo>
                      <a:pt x="5266" y="21391"/>
                      <a:pt x="10711" y="19878"/>
                      <a:pt x="16262" y="18884"/>
                    </a:cubicBezTo>
                    <a:cubicBezTo>
                      <a:pt x="26449" y="16501"/>
                      <a:pt x="40507" y="13403"/>
                      <a:pt x="56055" y="10186"/>
                    </a:cubicBezTo>
                    <a:cubicBezTo>
                      <a:pt x="71603" y="6970"/>
                      <a:pt x="85840" y="4229"/>
                      <a:pt x="96027" y="2383"/>
                    </a:cubicBezTo>
                    <a:cubicBezTo>
                      <a:pt x="101543" y="1084"/>
                      <a:pt x="107166" y="286"/>
                      <a:pt x="11282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626C39B7-24E2-3588-1958-7C0F7C524AC6}"/>
                  </a:ext>
                </a:extLst>
              </p:cNvPr>
              <p:cNvSpPr/>
              <p:nvPr/>
            </p:nvSpPr>
            <p:spPr>
              <a:xfrm>
                <a:off x="4799061" y="3320808"/>
                <a:ext cx="125208" cy="165842"/>
              </a:xfrm>
              <a:custGeom>
                <a:avLst/>
                <a:gdLst>
                  <a:gd name="connsiteX0" fmla="*/ 125209 w 125208"/>
                  <a:gd name="connsiteY0" fmla="*/ 14059 h 165842"/>
                  <a:gd name="connsiteX1" fmla="*/ 123124 w 125208"/>
                  <a:gd name="connsiteY1" fmla="*/ 0 h 165842"/>
                  <a:gd name="connsiteX2" fmla="*/ 25250 w 125208"/>
                  <a:gd name="connsiteY2" fmla="*/ 95788 h 165842"/>
                  <a:gd name="connsiteX3" fmla="*/ 3627 w 125208"/>
                  <a:gd name="connsiteY3" fmla="*/ 128135 h 165842"/>
                  <a:gd name="connsiteX4" fmla="*/ 5235 w 125208"/>
                  <a:gd name="connsiteY4" fmla="*/ 165843 h 165842"/>
                  <a:gd name="connsiteX5" fmla="*/ 84284 w 125208"/>
                  <a:gd name="connsiteY5" fmla="*/ 147972 h 16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208" h="165842">
                    <a:moveTo>
                      <a:pt x="125209" y="14059"/>
                    </a:moveTo>
                    <a:cubicBezTo>
                      <a:pt x="124494" y="9352"/>
                      <a:pt x="123779" y="4646"/>
                      <a:pt x="123124" y="0"/>
                    </a:cubicBezTo>
                    <a:cubicBezTo>
                      <a:pt x="87579" y="28802"/>
                      <a:pt x="54815" y="60875"/>
                      <a:pt x="25250" y="95788"/>
                    </a:cubicBezTo>
                    <a:cubicBezTo>
                      <a:pt x="16255" y="105260"/>
                      <a:pt x="8940" y="116203"/>
                      <a:pt x="3627" y="128135"/>
                    </a:cubicBezTo>
                    <a:cubicBezTo>
                      <a:pt x="-1723" y="140269"/>
                      <a:pt x="-1127" y="154203"/>
                      <a:pt x="5235" y="165843"/>
                    </a:cubicBezTo>
                    <a:lnTo>
                      <a:pt x="84284" y="147972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0" name="Forma Livre: Forma 669">
                <a:extLst>
                  <a:ext uri="{FF2B5EF4-FFF2-40B4-BE49-F238E27FC236}">
                    <a16:creationId xmlns:a16="http://schemas.microsoft.com/office/drawing/2014/main" id="{B27170E7-1F8B-E1DD-406C-3DF5309EDC01}"/>
                  </a:ext>
                </a:extLst>
              </p:cNvPr>
              <p:cNvSpPr/>
              <p:nvPr/>
            </p:nvSpPr>
            <p:spPr>
              <a:xfrm>
                <a:off x="4818333" y="3171585"/>
                <a:ext cx="207393" cy="384473"/>
              </a:xfrm>
              <a:custGeom>
                <a:avLst/>
                <a:gdLst>
                  <a:gd name="connsiteX0" fmla="*/ 184986 w 207393"/>
                  <a:gd name="connsiteY0" fmla="*/ 206291 h 384473"/>
                  <a:gd name="connsiteX1" fmla="*/ 184569 w 207393"/>
                  <a:gd name="connsiteY1" fmla="*/ 86019 h 384473"/>
                  <a:gd name="connsiteX2" fmla="*/ 108557 w 207393"/>
                  <a:gd name="connsiteY2" fmla="*/ 0 h 384473"/>
                  <a:gd name="connsiteX3" fmla="*/ 48213 w 207393"/>
                  <a:gd name="connsiteY3" fmla="*/ 74760 h 384473"/>
                  <a:gd name="connsiteX4" fmla="*/ 113264 w 207393"/>
                  <a:gd name="connsiteY4" fmla="*/ 150593 h 384473"/>
                  <a:gd name="connsiteX5" fmla="*/ 17952 w 207393"/>
                  <a:gd name="connsiteY5" fmla="*/ 269315 h 384473"/>
                  <a:gd name="connsiteX6" fmla="*/ 2940 w 207393"/>
                  <a:gd name="connsiteY6" fmla="*/ 335617 h 384473"/>
                  <a:gd name="connsiteX7" fmla="*/ 15629 w 207393"/>
                  <a:gd name="connsiteY7" fmla="*/ 362245 h 384473"/>
                  <a:gd name="connsiteX8" fmla="*/ 66918 w 207393"/>
                  <a:gd name="connsiteY8" fmla="*/ 381069 h 384473"/>
                  <a:gd name="connsiteX9" fmla="*/ 89734 w 207393"/>
                  <a:gd name="connsiteY9" fmla="*/ 370823 h 384473"/>
                  <a:gd name="connsiteX10" fmla="*/ 94064 w 207393"/>
                  <a:gd name="connsiteY10" fmla="*/ 359671 h 384473"/>
                  <a:gd name="connsiteX11" fmla="*/ 91878 w 207393"/>
                  <a:gd name="connsiteY11" fmla="*/ 356705 h 384473"/>
                  <a:gd name="connsiteX12" fmla="*/ 86278 w 207393"/>
                  <a:gd name="connsiteY12" fmla="*/ 351879 h 384473"/>
                  <a:gd name="connsiteX13" fmla="*/ 71446 w 207393"/>
                  <a:gd name="connsiteY13" fmla="*/ 347114 h 384473"/>
                  <a:gd name="connsiteX14" fmla="*/ 42435 w 207393"/>
                  <a:gd name="connsiteY14" fmla="*/ 350092 h 384473"/>
                  <a:gd name="connsiteX15" fmla="*/ 41065 w 207393"/>
                  <a:gd name="connsiteY15" fmla="*/ 344731 h 384473"/>
                  <a:gd name="connsiteX16" fmla="*/ 41065 w 207393"/>
                  <a:gd name="connsiteY16" fmla="*/ 344731 h 38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07393" h="384473">
                    <a:moveTo>
                      <a:pt x="184986" y="206291"/>
                    </a:moveTo>
                    <a:cubicBezTo>
                      <a:pt x="215021" y="171764"/>
                      <a:pt x="214842" y="120337"/>
                      <a:pt x="184569" y="86019"/>
                    </a:cubicBezTo>
                    <a:lnTo>
                      <a:pt x="108557" y="0"/>
                    </a:lnTo>
                    <a:lnTo>
                      <a:pt x="48213" y="74760"/>
                    </a:lnTo>
                    <a:cubicBezTo>
                      <a:pt x="50894" y="76547"/>
                      <a:pt x="113264" y="150593"/>
                      <a:pt x="113264" y="150593"/>
                    </a:cubicBezTo>
                    <a:lnTo>
                      <a:pt x="17952" y="269315"/>
                    </a:lnTo>
                    <a:cubicBezTo>
                      <a:pt x="3298" y="287663"/>
                      <a:pt x="-4685" y="313397"/>
                      <a:pt x="2940" y="335617"/>
                    </a:cubicBezTo>
                    <a:lnTo>
                      <a:pt x="15629" y="362245"/>
                    </a:lnTo>
                    <a:cubicBezTo>
                      <a:pt x="24814" y="381361"/>
                      <a:pt x="47546" y="389706"/>
                      <a:pt x="66918" y="381069"/>
                    </a:cubicBezTo>
                    <a:lnTo>
                      <a:pt x="89734" y="370823"/>
                    </a:lnTo>
                    <a:cubicBezTo>
                      <a:pt x="94010" y="368940"/>
                      <a:pt x="95947" y="363942"/>
                      <a:pt x="94064" y="359671"/>
                    </a:cubicBezTo>
                    <a:cubicBezTo>
                      <a:pt x="93558" y="358533"/>
                      <a:pt x="92813" y="357521"/>
                      <a:pt x="91878" y="356705"/>
                    </a:cubicBezTo>
                    <a:lnTo>
                      <a:pt x="86278" y="351879"/>
                    </a:lnTo>
                    <a:cubicBezTo>
                      <a:pt x="82210" y="348299"/>
                      <a:pt x="76836" y="346572"/>
                      <a:pt x="71446" y="347114"/>
                    </a:cubicBezTo>
                    <a:lnTo>
                      <a:pt x="42435" y="350092"/>
                    </a:lnTo>
                    <a:lnTo>
                      <a:pt x="41065" y="344731"/>
                    </a:lnTo>
                    <a:lnTo>
                      <a:pt x="41065" y="344731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A1A3D97D-F1A3-9506-9AC9-9314D3D46658}"/>
                  </a:ext>
                </a:extLst>
              </p:cNvPr>
              <p:cNvSpPr/>
              <p:nvPr/>
            </p:nvSpPr>
            <p:spPr>
              <a:xfrm>
                <a:off x="4859317" y="3516316"/>
                <a:ext cx="53395" cy="24662"/>
              </a:xfrm>
              <a:custGeom>
                <a:avLst/>
                <a:gdLst>
                  <a:gd name="connsiteX0" fmla="*/ 53395 w 53395"/>
                  <a:gd name="connsiteY0" fmla="*/ 15727 h 24662"/>
                  <a:gd name="connsiteX1" fmla="*/ 44222 w 53395"/>
                  <a:gd name="connsiteY1" fmla="*/ 19182 h 24662"/>
                  <a:gd name="connsiteX2" fmla="*/ 20871 w 53395"/>
                  <a:gd name="connsiteY2" fmla="*/ 24662 h 24662"/>
                  <a:gd name="connsiteX3" fmla="*/ 8599 w 53395"/>
                  <a:gd name="connsiteY3" fmla="*/ 18705 h 24662"/>
                  <a:gd name="connsiteX4" fmla="*/ 2285 w 53395"/>
                  <a:gd name="connsiteY4" fmla="*/ 9710 h 24662"/>
                  <a:gd name="connsiteX5" fmla="*/ 80 w 53395"/>
                  <a:gd name="connsiteY5" fmla="*/ 0 h 24662"/>
                  <a:gd name="connsiteX6" fmla="*/ 4191 w 53395"/>
                  <a:gd name="connsiteY6" fmla="*/ 8697 h 24662"/>
                  <a:gd name="connsiteX7" fmla="*/ 10565 w 53395"/>
                  <a:gd name="connsiteY7" fmla="*/ 16620 h 24662"/>
                  <a:gd name="connsiteX8" fmla="*/ 21049 w 53395"/>
                  <a:gd name="connsiteY8" fmla="*/ 21743 h 24662"/>
                  <a:gd name="connsiteX9" fmla="*/ 43567 w 53395"/>
                  <a:gd name="connsiteY9" fmla="*/ 17275 h 24662"/>
                  <a:gd name="connsiteX10" fmla="*/ 53395 w 53395"/>
                  <a:gd name="connsiteY10" fmla="*/ 15727 h 24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395" h="24662">
                    <a:moveTo>
                      <a:pt x="53395" y="15727"/>
                    </a:moveTo>
                    <a:cubicBezTo>
                      <a:pt x="50429" y="17115"/>
                      <a:pt x="47361" y="18264"/>
                      <a:pt x="44222" y="19182"/>
                    </a:cubicBezTo>
                    <a:cubicBezTo>
                      <a:pt x="36835" y="22416"/>
                      <a:pt x="28924" y="24269"/>
                      <a:pt x="20871" y="24662"/>
                    </a:cubicBezTo>
                    <a:cubicBezTo>
                      <a:pt x="16188" y="24239"/>
                      <a:pt x="11828" y="22118"/>
                      <a:pt x="8599" y="18705"/>
                    </a:cubicBezTo>
                    <a:cubicBezTo>
                      <a:pt x="5990" y="16096"/>
                      <a:pt x="3851" y="13052"/>
                      <a:pt x="2285" y="9710"/>
                    </a:cubicBezTo>
                    <a:cubicBezTo>
                      <a:pt x="509" y="6803"/>
                      <a:pt x="-265" y="3390"/>
                      <a:pt x="80" y="0"/>
                    </a:cubicBezTo>
                    <a:cubicBezTo>
                      <a:pt x="617" y="0"/>
                      <a:pt x="1153" y="3634"/>
                      <a:pt x="4191" y="8697"/>
                    </a:cubicBezTo>
                    <a:cubicBezTo>
                      <a:pt x="5918" y="11634"/>
                      <a:pt x="8069" y="14303"/>
                      <a:pt x="10565" y="16620"/>
                    </a:cubicBezTo>
                    <a:cubicBezTo>
                      <a:pt x="13388" y="19450"/>
                      <a:pt x="17082" y="21255"/>
                      <a:pt x="21049" y="21743"/>
                    </a:cubicBezTo>
                    <a:cubicBezTo>
                      <a:pt x="28716" y="21231"/>
                      <a:pt x="36281" y="19724"/>
                      <a:pt x="43567" y="17275"/>
                    </a:cubicBezTo>
                    <a:cubicBezTo>
                      <a:pt x="46670" y="15977"/>
                      <a:pt x="50042" y="15447"/>
                      <a:pt x="53395" y="1572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5E24F900-B404-01CA-C1B3-E7D1D7EB511F}"/>
                  </a:ext>
                </a:extLst>
              </p:cNvPr>
              <p:cNvSpPr/>
              <p:nvPr/>
            </p:nvSpPr>
            <p:spPr>
              <a:xfrm>
                <a:off x="4861140" y="3523048"/>
                <a:ext cx="43471" cy="8547"/>
              </a:xfrm>
              <a:custGeom>
                <a:avLst/>
                <a:gdLst>
                  <a:gd name="connsiteX0" fmla="*/ 43472 w 43471"/>
                  <a:gd name="connsiteY0" fmla="*/ 0 h 8547"/>
                  <a:gd name="connsiteX1" fmla="*/ 21609 w 43471"/>
                  <a:gd name="connsiteY1" fmla="*/ 7685 h 8547"/>
                  <a:gd name="connsiteX2" fmla="*/ 4811 w 43471"/>
                  <a:gd name="connsiteY2" fmla="*/ 6136 h 8547"/>
                  <a:gd name="connsiteX3" fmla="*/ 45 w 43471"/>
                  <a:gd name="connsiteY3" fmla="*/ 1013 h 8547"/>
                  <a:gd name="connsiteX4" fmla="*/ 6002 w 43471"/>
                  <a:gd name="connsiteY4" fmla="*/ 4170 h 8547"/>
                  <a:gd name="connsiteX5" fmla="*/ 21192 w 43471"/>
                  <a:gd name="connsiteY5" fmla="*/ 4646 h 8547"/>
                  <a:gd name="connsiteX6" fmla="*/ 43472 w 43471"/>
                  <a:gd name="connsiteY6" fmla="*/ 0 h 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471" h="8547">
                    <a:moveTo>
                      <a:pt x="43472" y="0"/>
                    </a:moveTo>
                    <a:cubicBezTo>
                      <a:pt x="36579" y="3574"/>
                      <a:pt x="29223" y="6160"/>
                      <a:pt x="21609" y="7685"/>
                    </a:cubicBezTo>
                    <a:cubicBezTo>
                      <a:pt x="16010" y="9233"/>
                      <a:pt x="10035" y="8685"/>
                      <a:pt x="4811" y="6136"/>
                    </a:cubicBezTo>
                    <a:cubicBezTo>
                      <a:pt x="879" y="3932"/>
                      <a:pt x="-253" y="1132"/>
                      <a:pt x="45" y="1013"/>
                    </a:cubicBezTo>
                    <a:cubicBezTo>
                      <a:pt x="343" y="894"/>
                      <a:pt x="2130" y="2740"/>
                      <a:pt x="6002" y="4170"/>
                    </a:cubicBezTo>
                    <a:cubicBezTo>
                      <a:pt x="10899" y="5868"/>
                      <a:pt x="16200" y="6034"/>
                      <a:pt x="21192" y="4646"/>
                    </a:cubicBezTo>
                    <a:cubicBezTo>
                      <a:pt x="28389" y="2150"/>
                      <a:pt x="35876" y="590"/>
                      <a:pt x="43472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98" name="Gráfico 57">
              <a:extLst>
                <a:ext uri="{FF2B5EF4-FFF2-40B4-BE49-F238E27FC236}">
                  <a16:creationId xmlns:a16="http://schemas.microsoft.com/office/drawing/2014/main" id="{FD616F87-BCFD-215C-E5C6-426D4A160D4E}"/>
                </a:ext>
              </a:extLst>
            </p:cNvPr>
            <p:cNvGrpSpPr/>
            <p:nvPr/>
          </p:nvGrpSpPr>
          <p:grpSpPr>
            <a:xfrm>
              <a:off x="1614253" y="2775244"/>
              <a:ext cx="533373" cy="1722568"/>
              <a:chOff x="1614253" y="2775244"/>
              <a:chExt cx="533373" cy="1722568"/>
            </a:xfrm>
          </p:grpSpPr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9DE15D58-331B-B315-40A1-17DED8D688FB}"/>
                  </a:ext>
                </a:extLst>
              </p:cNvPr>
              <p:cNvSpPr/>
              <p:nvPr/>
            </p:nvSpPr>
            <p:spPr>
              <a:xfrm>
                <a:off x="1635613" y="3403491"/>
                <a:ext cx="261492" cy="1056174"/>
              </a:xfrm>
              <a:custGeom>
                <a:avLst/>
                <a:gdLst>
                  <a:gd name="connsiteX0" fmla="*/ 58717 w 261492"/>
                  <a:gd name="connsiteY0" fmla="*/ 4349 h 1056174"/>
                  <a:gd name="connsiteX1" fmla="*/ 40 w 261492"/>
                  <a:gd name="connsiteY1" fmla="*/ 151605 h 1056174"/>
                  <a:gd name="connsiteX2" fmla="*/ 755 w 261492"/>
                  <a:gd name="connsiteY2" fmla="*/ 171681 h 1056174"/>
                  <a:gd name="connsiteX3" fmla="*/ 17852 w 261492"/>
                  <a:gd name="connsiteY3" fmla="*/ 241437 h 1056174"/>
                  <a:gd name="connsiteX4" fmla="*/ 111615 w 261492"/>
                  <a:gd name="connsiteY4" fmla="*/ 525407 h 1056174"/>
                  <a:gd name="connsiteX5" fmla="*/ 155637 w 261492"/>
                  <a:gd name="connsiteY5" fmla="*/ 1053792 h 1056174"/>
                  <a:gd name="connsiteX6" fmla="*/ 246957 w 261492"/>
                  <a:gd name="connsiteY6" fmla="*/ 1056174 h 1056174"/>
                  <a:gd name="connsiteX7" fmla="*/ 261493 w 261492"/>
                  <a:gd name="connsiteY7" fmla="*/ 525466 h 1056174"/>
                  <a:gd name="connsiteX8" fmla="*/ 229086 w 261492"/>
                  <a:gd name="connsiteY8" fmla="*/ 0 h 105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492" h="1056174">
                    <a:moveTo>
                      <a:pt x="58717" y="4349"/>
                    </a:moveTo>
                    <a:cubicBezTo>
                      <a:pt x="55976" y="3634"/>
                      <a:pt x="1827" y="83160"/>
                      <a:pt x="40" y="151605"/>
                    </a:cubicBezTo>
                    <a:cubicBezTo>
                      <a:pt x="-103" y="158307"/>
                      <a:pt x="136" y="165009"/>
                      <a:pt x="755" y="171681"/>
                    </a:cubicBezTo>
                    <a:cubicBezTo>
                      <a:pt x="3084" y="195634"/>
                      <a:pt x="8845" y="219122"/>
                      <a:pt x="17852" y="241437"/>
                    </a:cubicBezTo>
                    <a:cubicBezTo>
                      <a:pt x="63601" y="357062"/>
                      <a:pt x="110840" y="494192"/>
                      <a:pt x="111615" y="525407"/>
                    </a:cubicBezTo>
                    <a:cubicBezTo>
                      <a:pt x="113997" y="621672"/>
                      <a:pt x="155637" y="1053792"/>
                      <a:pt x="155637" y="1053792"/>
                    </a:cubicBezTo>
                    <a:lnTo>
                      <a:pt x="246957" y="1056174"/>
                    </a:lnTo>
                    <a:lnTo>
                      <a:pt x="261493" y="525466"/>
                    </a:lnTo>
                    <a:lnTo>
                      <a:pt x="229086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24091F79-0BB0-192A-153D-0EE884109102}"/>
                  </a:ext>
                </a:extLst>
              </p:cNvPr>
              <p:cNvSpPr/>
              <p:nvPr/>
            </p:nvSpPr>
            <p:spPr>
              <a:xfrm>
                <a:off x="1868691" y="3476107"/>
                <a:ext cx="116093" cy="981712"/>
              </a:xfrm>
              <a:custGeom>
                <a:avLst/>
                <a:gdLst>
                  <a:gd name="connsiteX0" fmla="*/ 0 w 116093"/>
                  <a:gd name="connsiteY0" fmla="*/ 0 h 981712"/>
                  <a:gd name="connsiteX1" fmla="*/ 115744 w 116093"/>
                  <a:gd name="connsiteY1" fmla="*/ 530172 h 981712"/>
                  <a:gd name="connsiteX2" fmla="*/ 13880 w 116093"/>
                  <a:gd name="connsiteY2" fmla="*/ 981712 h 98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93" h="981712">
                    <a:moveTo>
                      <a:pt x="0" y="0"/>
                    </a:moveTo>
                    <a:cubicBezTo>
                      <a:pt x="0" y="0"/>
                      <a:pt x="123488" y="400786"/>
                      <a:pt x="115744" y="530172"/>
                    </a:cubicBezTo>
                    <a:cubicBezTo>
                      <a:pt x="108000" y="659558"/>
                      <a:pt x="13880" y="981712"/>
                      <a:pt x="13880" y="98171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A45F0D8F-26C7-2441-F046-99D0923172D6}"/>
                  </a:ext>
                </a:extLst>
              </p:cNvPr>
              <p:cNvSpPr/>
              <p:nvPr/>
            </p:nvSpPr>
            <p:spPr>
              <a:xfrm>
                <a:off x="1619670" y="3408435"/>
                <a:ext cx="449770" cy="544230"/>
              </a:xfrm>
              <a:custGeom>
                <a:avLst/>
                <a:gdLst>
                  <a:gd name="connsiteX0" fmla="*/ 37666 w 449770"/>
                  <a:gd name="connsiteY0" fmla="*/ 0 h 544230"/>
                  <a:gd name="connsiteX1" fmla="*/ 17174 w 449770"/>
                  <a:gd name="connsiteY1" fmla="*/ 227795 h 544230"/>
                  <a:gd name="connsiteX2" fmla="*/ 30697 w 449770"/>
                  <a:gd name="connsiteY2" fmla="*/ 534938 h 544230"/>
                  <a:gd name="connsiteX3" fmla="*/ 134646 w 449770"/>
                  <a:gd name="connsiteY3" fmla="*/ 509442 h 544230"/>
                  <a:gd name="connsiteX4" fmla="*/ 277614 w 449770"/>
                  <a:gd name="connsiteY4" fmla="*/ 533270 h 544230"/>
                  <a:gd name="connsiteX5" fmla="*/ 449771 w 449770"/>
                  <a:gd name="connsiteY5" fmla="*/ 544231 h 544230"/>
                  <a:gd name="connsiteX6" fmla="*/ 359939 w 449770"/>
                  <a:gd name="connsiteY6" fmla="*/ 230893 h 544230"/>
                  <a:gd name="connsiteX7" fmla="*/ 307995 w 449770"/>
                  <a:gd name="connsiteY7" fmla="*/ 31393 h 5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9770" h="544230">
                    <a:moveTo>
                      <a:pt x="37666" y="0"/>
                    </a:moveTo>
                    <a:cubicBezTo>
                      <a:pt x="37666" y="0"/>
                      <a:pt x="-31077" y="88521"/>
                      <a:pt x="17174" y="227795"/>
                    </a:cubicBezTo>
                    <a:cubicBezTo>
                      <a:pt x="64830" y="366057"/>
                      <a:pt x="30697" y="534938"/>
                      <a:pt x="30697" y="534938"/>
                    </a:cubicBezTo>
                    <a:cubicBezTo>
                      <a:pt x="30697" y="534938"/>
                      <a:pt x="91517" y="489307"/>
                      <a:pt x="134646" y="509442"/>
                    </a:cubicBezTo>
                    <a:cubicBezTo>
                      <a:pt x="183732" y="532376"/>
                      <a:pt x="216435" y="559778"/>
                      <a:pt x="277614" y="533270"/>
                    </a:cubicBezTo>
                    <a:cubicBezTo>
                      <a:pt x="341175" y="505510"/>
                      <a:pt x="391690" y="489903"/>
                      <a:pt x="449771" y="544231"/>
                    </a:cubicBezTo>
                    <a:lnTo>
                      <a:pt x="359939" y="230893"/>
                    </a:lnTo>
                    <a:lnTo>
                      <a:pt x="307995" y="31393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50A3ECBD-9944-F090-E59D-593C0AC2311D}"/>
                  </a:ext>
                </a:extLst>
              </p:cNvPr>
              <p:cNvSpPr/>
              <p:nvPr/>
            </p:nvSpPr>
            <p:spPr>
              <a:xfrm>
                <a:off x="1864076" y="3165211"/>
                <a:ext cx="153598" cy="259295"/>
              </a:xfrm>
              <a:custGeom>
                <a:avLst/>
                <a:gdLst>
                  <a:gd name="connsiteX0" fmla="*/ 153599 w 153598"/>
                  <a:gd name="connsiteY0" fmla="*/ 139632 h 259295"/>
                  <a:gd name="connsiteX1" fmla="*/ 111423 w 153598"/>
                  <a:gd name="connsiteY1" fmla="*/ 0 h 259295"/>
                  <a:gd name="connsiteX2" fmla="*/ 27 w 153598"/>
                  <a:gd name="connsiteY2" fmla="*/ 37231 h 259295"/>
                  <a:gd name="connsiteX3" fmla="*/ 63767 w 153598"/>
                  <a:gd name="connsiteY3" fmla="*/ 192113 h 259295"/>
                  <a:gd name="connsiteX4" fmla="*/ 152586 w 153598"/>
                  <a:gd name="connsiteY4" fmla="*/ 259189 h 25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98" h="259295">
                    <a:moveTo>
                      <a:pt x="153599" y="139632"/>
                    </a:moveTo>
                    <a:cubicBezTo>
                      <a:pt x="138527" y="138262"/>
                      <a:pt x="111423" y="0"/>
                      <a:pt x="111423" y="0"/>
                    </a:cubicBezTo>
                    <a:lnTo>
                      <a:pt x="27" y="37231"/>
                    </a:lnTo>
                    <a:cubicBezTo>
                      <a:pt x="27" y="37231"/>
                      <a:pt x="-3309" y="58259"/>
                      <a:pt x="63767" y="192113"/>
                    </a:cubicBezTo>
                    <a:cubicBezTo>
                      <a:pt x="63767" y="192113"/>
                      <a:pt x="103262" y="262406"/>
                      <a:pt x="152586" y="25918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17A84DE4-4053-601A-D834-B9D3319D5218}"/>
                  </a:ext>
                </a:extLst>
              </p:cNvPr>
              <p:cNvSpPr/>
              <p:nvPr/>
            </p:nvSpPr>
            <p:spPr>
              <a:xfrm>
                <a:off x="1614253" y="3025737"/>
                <a:ext cx="401873" cy="441374"/>
              </a:xfrm>
              <a:custGeom>
                <a:avLst/>
                <a:gdLst>
                  <a:gd name="connsiteX0" fmla="*/ 243000 w 401873"/>
                  <a:gd name="connsiteY0" fmla="*/ 7229 h 441374"/>
                  <a:gd name="connsiteX1" fmla="*/ 366608 w 401873"/>
                  <a:gd name="connsiteY1" fmla="*/ 101409 h 441374"/>
                  <a:gd name="connsiteX2" fmla="*/ 366608 w 401873"/>
                  <a:gd name="connsiteY2" fmla="*/ 101409 h 441374"/>
                  <a:gd name="connsiteX3" fmla="*/ 366965 w 401873"/>
                  <a:gd name="connsiteY3" fmla="*/ 102362 h 441374"/>
                  <a:gd name="connsiteX4" fmla="*/ 369050 w 401873"/>
                  <a:gd name="connsiteY4" fmla="*/ 108319 h 441374"/>
                  <a:gd name="connsiteX5" fmla="*/ 401873 w 401873"/>
                  <a:gd name="connsiteY5" fmla="*/ 200712 h 441374"/>
                  <a:gd name="connsiteX6" fmla="*/ 311446 w 401873"/>
                  <a:gd name="connsiteY6" fmla="*/ 245806 h 441374"/>
                  <a:gd name="connsiteX7" fmla="*/ 311446 w 401873"/>
                  <a:gd name="connsiteY7" fmla="*/ 256052 h 441374"/>
                  <a:gd name="connsiteX8" fmla="*/ 321275 w 401873"/>
                  <a:gd name="connsiteY8" fmla="*/ 441374 h 441374"/>
                  <a:gd name="connsiteX9" fmla="*/ 32838 w 401873"/>
                  <a:gd name="connsiteY9" fmla="*/ 386868 h 441374"/>
                  <a:gd name="connsiteX10" fmla="*/ 56130 w 401873"/>
                  <a:gd name="connsiteY10" fmla="*/ 353330 h 441374"/>
                  <a:gd name="connsiteX11" fmla="*/ 64291 w 401873"/>
                  <a:gd name="connsiteY11" fmla="*/ 241934 h 441374"/>
                  <a:gd name="connsiteX12" fmla="*/ 61193 w 401873"/>
                  <a:gd name="connsiteY12" fmla="*/ 229305 h 441374"/>
                  <a:gd name="connsiteX13" fmla="*/ 22115 w 401873"/>
                  <a:gd name="connsiteY13" fmla="*/ 249738 h 441374"/>
                  <a:gd name="connsiteX14" fmla="*/ 1027 w 401873"/>
                  <a:gd name="connsiteY14" fmla="*/ 120888 h 441374"/>
                  <a:gd name="connsiteX15" fmla="*/ 1027 w 401873"/>
                  <a:gd name="connsiteY15" fmla="*/ 117612 h 441374"/>
                  <a:gd name="connsiteX16" fmla="*/ 138991 w 401873"/>
                  <a:gd name="connsiteY16" fmla="*/ 319 h 44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1873" h="441374">
                    <a:moveTo>
                      <a:pt x="243000" y="7229"/>
                    </a:moveTo>
                    <a:cubicBezTo>
                      <a:pt x="243000" y="7229"/>
                      <a:pt x="327351" y="-1051"/>
                      <a:pt x="366608" y="101409"/>
                    </a:cubicBezTo>
                    <a:lnTo>
                      <a:pt x="366608" y="101409"/>
                    </a:lnTo>
                    <a:lnTo>
                      <a:pt x="366965" y="102362"/>
                    </a:lnTo>
                    <a:cubicBezTo>
                      <a:pt x="367680" y="104268"/>
                      <a:pt x="368336" y="106234"/>
                      <a:pt x="369050" y="108319"/>
                    </a:cubicBezTo>
                    <a:lnTo>
                      <a:pt x="401873" y="200712"/>
                    </a:lnTo>
                    <a:lnTo>
                      <a:pt x="311446" y="245806"/>
                    </a:lnTo>
                    <a:lnTo>
                      <a:pt x="311446" y="256052"/>
                    </a:lnTo>
                    <a:lnTo>
                      <a:pt x="321275" y="441374"/>
                    </a:lnTo>
                    <a:lnTo>
                      <a:pt x="32838" y="386868"/>
                    </a:lnTo>
                    <a:lnTo>
                      <a:pt x="56130" y="353330"/>
                    </a:lnTo>
                    <a:cubicBezTo>
                      <a:pt x="78528" y="322413"/>
                      <a:pt x="73465" y="278987"/>
                      <a:pt x="64291" y="241934"/>
                    </a:cubicBezTo>
                    <a:lnTo>
                      <a:pt x="61193" y="229305"/>
                    </a:lnTo>
                    <a:lnTo>
                      <a:pt x="22115" y="249738"/>
                    </a:lnTo>
                    <a:cubicBezTo>
                      <a:pt x="4375" y="209242"/>
                      <a:pt x="-2874" y="164928"/>
                      <a:pt x="1027" y="120888"/>
                    </a:cubicBezTo>
                    <a:cubicBezTo>
                      <a:pt x="1027" y="119756"/>
                      <a:pt x="1027" y="118684"/>
                      <a:pt x="1027" y="117612"/>
                    </a:cubicBezTo>
                    <a:cubicBezTo>
                      <a:pt x="7497" y="47516"/>
                      <a:pt x="68770" y="-4578"/>
                      <a:pt x="138991" y="31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54299229-0587-F6BC-A7A0-2B65B0976DCB}"/>
                  </a:ext>
                </a:extLst>
              </p:cNvPr>
              <p:cNvSpPr/>
              <p:nvPr/>
            </p:nvSpPr>
            <p:spPr>
              <a:xfrm>
                <a:off x="1719051" y="3139834"/>
                <a:ext cx="90386" cy="183464"/>
              </a:xfrm>
              <a:custGeom>
                <a:avLst/>
                <a:gdLst>
                  <a:gd name="connsiteX0" fmla="*/ 0 w 90386"/>
                  <a:gd name="connsiteY0" fmla="*/ 0 h 183464"/>
                  <a:gd name="connsiteX1" fmla="*/ 74820 w 90386"/>
                  <a:gd name="connsiteY1" fmla="*/ 174838 h 183464"/>
                  <a:gd name="connsiteX2" fmla="*/ 88461 w 90386"/>
                  <a:gd name="connsiteY2" fmla="*/ 182224 h 183464"/>
                  <a:gd name="connsiteX3" fmla="*/ 87985 w 90386"/>
                  <a:gd name="connsiteY3" fmla="*/ 169715 h 183464"/>
                  <a:gd name="connsiteX4" fmla="*/ 0 w 90386"/>
                  <a:gd name="connsiteY4" fmla="*/ 0 h 18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86" h="183464">
                    <a:moveTo>
                      <a:pt x="0" y="0"/>
                    </a:moveTo>
                    <a:cubicBezTo>
                      <a:pt x="15905" y="60106"/>
                      <a:pt x="45273" y="120212"/>
                      <a:pt x="74820" y="174838"/>
                    </a:cubicBezTo>
                    <a:cubicBezTo>
                      <a:pt x="77679" y="180139"/>
                      <a:pt x="83934" y="186096"/>
                      <a:pt x="88461" y="182224"/>
                    </a:cubicBezTo>
                    <a:cubicBezTo>
                      <a:pt x="91916" y="179305"/>
                      <a:pt x="90070" y="173706"/>
                      <a:pt x="87985" y="169715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39DA0E3D-8C74-73BC-DDD3-758545649BB4}"/>
                  </a:ext>
                </a:extLst>
              </p:cNvPr>
              <p:cNvSpPr/>
              <p:nvPr/>
            </p:nvSpPr>
            <p:spPr>
              <a:xfrm>
                <a:off x="1918491" y="3172538"/>
                <a:ext cx="20288" cy="98052"/>
              </a:xfrm>
              <a:custGeom>
                <a:avLst/>
                <a:gdLst>
                  <a:gd name="connsiteX0" fmla="*/ 0 w 20288"/>
                  <a:gd name="connsiteY0" fmla="*/ 0 h 98052"/>
                  <a:gd name="connsiteX1" fmla="*/ 5957 w 20288"/>
                  <a:gd name="connsiteY1" fmla="*/ 14059 h 98052"/>
                  <a:gd name="connsiteX2" fmla="*/ 17871 w 20288"/>
                  <a:gd name="connsiteY2" fmla="*/ 48728 h 98052"/>
                  <a:gd name="connsiteX3" fmla="*/ 20075 w 20288"/>
                  <a:gd name="connsiteY3" fmla="*/ 69161 h 98052"/>
                  <a:gd name="connsiteX4" fmla="*/ 15012 w 20288"/>
                  <a:gd name="connsiteY4" fmla="*/ 85125 h 98052"/>
                  <a:gd name="connsiteX5" fmla="*/ 6851 w 20288"/>
                  <a:gd name="connsiteY5" fmla="*/ 98052 h 98052"/>
                  <a:gd name="connsiteX6" fmla="*/ 12807 w 20288"/>
                  <a:gd name="connsiteY6" fmla="*/ 84232 h 98052"/>
                  <a:gd name="connsiteX7" fmla="*/ 17037 w 20288"/>
                  <a:gd name="connsiteY7" fmla="*/ 68863 h 98052"/>
                  <a:gd name="connsiteX8" fmla="*/ 14714 w 20288"/>
                  <a:gd name="connsiteY8" fmla="*/ 49562 h 98052"/>
                  <a:gd name="connsiteX9" fmla="*/ 3812 w 20288"/>
                  <a:gd name="connsiteY9" fmla="*/ 14714 h 98052"/>
                  <a:gd name="connsiteX10" fmla="*/ 0 w 20288"/>
                  <a:gd name="connsiteY10" fmla="*/ 0 h 98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288" h="98052">
                    <a:moveTo>
                      <a:pt x="0" y="0"/>
                    </a:moveTo>
                    <a:cubicBezTo>
                      <a:pt x="2424" y="4486"/>
                      <a:pt x="4420" y="9198"/>
                      <a:pt x="5957" y="14059"/>
                    </a:cubicBezTo>
                    <a:cubicBezTo>
                      <a:pt x="9114" y="22875"/>
                      <a:pt x="13582" y="34908"/>
                      <a:pt x="17871" y="48728"/>
                    </a:cubicBezTo>
                    <a:cubicBezTo>
                      <a:pt x="19950" y="55328"/>
                      <a:pt x="20701" y="62268"/>
                      <a:pt x="20075" y="69161"/>
                    </a:cubicBezTo>
                    <a:cubicBezTo>
                      <a:pt x="19307" y="74730"/>
                      <a:pt x="17597" y="80133"/>
                      <a:pt x="15012" y="85125"/>
                    </a:cubicBezTo>
                    <a:cubicBezTo>
                      <a:pt x="12921" y="89802"/>
                      <a:pt x="10175" y="94156"/>
                      <a:pt x="6851" y="98052"/>
                    </a:cubicBezTo>
                    <a:cubicBezTo>
                      <a:pt x="8560" y="93334"/>
                      <a:pt x="10550" y="88717"/>
                      <a:pt x="12807" y="84232"/>
                    </a:cubicBezTo>
                    <a:cubicBezTo>
                      <a:pt x="15012" y="79365"/>
                      <a:pt x="16441" y="74176"/>
                      <a:pt x="17037" y="68863"/>
                    </a:cubicBezTo>
                    <a:cubicBezTo>
                      <a:pt x="17490" y="62340"/>
                      <a:pt x="16697" y="55793"/>
                      <a:pt x="14714" y="49562"/>
                    </a:cubicBezTo>
                    <a:cubicBezTo>
                      <a:pt x="10663" y="36516"/>
                      <a:pt x="6970" y="24721"/>
                      <a:pt x="3812" y="14714"/>
                    </a:cubicBezTo>
                    <a:cubicBezTo>
                      <a:pt x="2008" y="9960"/>
                      <a:pt x="733" y="5028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C3C7B27F-2565-39AD-F224-185640A0BAD7}"/>
                  </a:ext>
                </a:extLst>
              </p:cNvPr>
              <p:cNvSpPr/>
              <p:nvPr/>
            </p:nvSpPr>
            <p:spPr>
              <a:xfrm>
                <a:off x="1776953" y="2865634"/>
                <a:ext cx="176803" cy="184175"/>
              </a:xfrm>
              <a:custGeom>
                <a:avLst/>
                <a:gdLst>
                  <a:gd name="connsiteX0" fmla="*/ 117770 w 176803"/>
                  <a:gd name="connsiteY0" fmla="*/ 0 h 184175"/>
                  <a:gd name="connsiteX1" fmla="*/ 151308 w 176803"/>
                  <a:gd name="connsiteY1" fmla="*/ 59868 h 184175"/>
                  <a:gd name="connsiteX2" fmla="*/ 167868 w 176803"/>
                  <a:gd name="connsiteY2" fmla="*/ 69697 h 184175"/>
                  <a:gd name="connsiteX3" fmla="*/ 176803 w 176803"/>
                  <a:gd name="connsiteY3" fmla="*/ 86019 h 184175"/>
                  <a:gd name="connsiteX4" fmla="*/ 157205 w 176803"/>
                  <a:gd name="connsiteY4" fmla="*/ 107107 h 184175"/>
                  <a:gd name="connsiteX5" fmla="*/ 160106 w 176803"/>
                  <a:gd name="connsiteY5" fmla="*/ 142289 h 184175"/>
                  <a:gd name="connsiteX6" fmla="*/ 124924 w 176803"/>
                  <a:gd name="connsiteY6" fmla="*/ 145184 h 184175"/>
                  <a:gd name="connsiteX7" fmla="*/ 121463 w 176803"/>
                  <a:gd name="connsiteY7" fmla="*/ 141598 h 184175"/>
                  <a:gd name="connsiteX8" fmla="*/ 87746 w 176803"/>
                  <a:gd name="connsiteY8" fmla="*/ 182343 h 184175"/>
                  <a:gd name="connsiteX9" fmla="*/ 34134 w 176803"/>
                  <a:gd name="connsiteY9" fmla="*/ 171323 h 184175"/>
                  <a:gd name="connsiteX10" fmla="*/ 0 w 176803"/>
                  <a:gd name="connsiteY10" fmla="*/ 127003 h 18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803" h="184175">
                    <a:moveTo>
                      <a:pt x="117770" y="0"/>
                    </a:moveTo>
                    <a:cubicBezTo>
                      <a:pt x="117799" y="24424"/>
                      <a:pt x="130494" y="47084"/>
                      <a:pt x="151308" y="59868"/>
                    </a:cubicBezTo>
                    <a:cubicBezTo>
                      <a:pt x="157032" y="62787"/>
                      <a:pt x="162566" y="66069"/>
                      <a:pt x="167868" y="69697"/>
                    </a:cubicBezTo>
                    <a:cubicBezTo>
                      <a:pt x="173235" y="73438"/>
                      <a:pt x="176541" y="79478"/>
                      <a:pt x="176803" y="86019"/>
                    </a:cubicBezTo>
                    <a:cubicBezTo>
                      <a:pt x="176387" y="96086"/>
                      <a:pt x="166200" y="102520"/>
                      <a:pt x="157205" y="107107"/>
                    </a:cubicBezTo>
                    <a:cubicBezTo>
                      <a:pt x="167719" y="116018"/>
                      <a:pt x="169018" y="131769"/>
                      <a:pt x="160106" y="142289"/>
                    </a:cubicBezTo>
                    <a:cubicBezTo>
                      <a:pt x="151188" y="152803"/>
                      <a:pt x="135438" y="154101"/>
                      <a:pt x="124924" y="145184"/>
                    </a:cubicBezTo>
                    <a:cubicBezTo>
                      <a:pt x="123655" y="144106"/>
                      <a:pt x="122494" y="142908"/>
                      <a:pt x="121463" y="141598"/>
                    </a:cubicBezTo>
                    <a:cubicBezTo>
                      <a:pt x="119974" y="160946"/>
                      <a:pt x="106469" y="177262"/>
                      <a:pt x="87746" y="182343"/>
                    </a:cubicBezTo>
                    <a:cubicBezTo>
                      <a:pt x="69125" y="186901"/>
                      <a:pt x="49443" y="182856"/>
                      <a:pt x="34134" y="171323"/>
                    </a:cubicBezTo>
                    <a:cubicBezTo>
                      <a:pt x="19050" y="159814"/>
                      <a:pt x="7273" y="144528"/>
                      <a:pt x="0" y="127003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442BA233-944D-1520-CFE2-AF1E3BDFAF1F}"/>
                  </a:ext>
                </a:extLst>
              </p:cNvPr>
              <p:cNvSpPr/>
              <p:nvPr/>
            </p:nvSpPr>
            <p:spPr>
              <a:xfrm>
                <a:off x="1891524" y="2849729"/>
                <a:ext cx="53239" cy="71670"/>
              </a:xfrm>
              <a:custGeom>
                <a:avLst/>
                <a:gdLst>
                  <a:gd name="connsiteX0" fmla="*/ 52106 w 53239"/>
                  <a:gd name="connsiteY0" fmla="*/ 54328 h 71670"/>
                  <a:gd name="connsiteX1" fmla="*/ 53238 w 53239"/>
                  <a:gd name="connsiteY1" fmla="*/ 58676 h 71670"/>
                  <a:gd name="connsiteX2" fmla="*/ 47281 w 53239"/>
                  <a:gd name="connsiteY2" fmla="*/ 69280 h 71670"/>
                  <a:gd name="connsiteX3" fmla="*/ 29112 w 53239"/>
                  <a:gd name="connsiteY3" fmla="*/ 69280 h 71670"/>
                  <a:gd name="connsiteX4" fmla="*/ 13385 w 53239"/>
                  <a:gd name="connsiteY4" fmla="*/ 53792 h 71670"/>
                  <a:gd name="connsiteX5" fmla="*/ 697 w 53239"/>
                  <a:gd name="connsiteY5" fmla="*/ 16322 h 71670"/>
                  <a:gd name="connsiteX6" fmla="*/ 697 w 53239"/>
                  <a:gd name="connsiteY6" fmla="*/ 0 h 71670"/>
                  <a:gd name="connsiteX7" fmla="*/ 3139 w 53239"/>
                  <a:gd name="connsiteY7" fmla="*/ 16024 h 71670"/>
                  <a:gd name="connsiteX8" fmla="*/ 16364 w 53239"/>
                  <a:gd name="connsiteY8" fmla="*/ 52183 h 71670"/>
                  <a:gd name="connsiteX9" fmla="*/ 30244 w 53239"/>
                  <a:gd name="connsiteY9" fmla="*/ 67195 h 71670"/>
                  <a:gd name="connsiteX10" fmla="*/ 45911 w 53239"/>
                  <a:gd name="connsiteY10" fmla="*/ 67671 h 71670"/>
                  <a:gd name="connsiteX11" fmla="*/ 51868 w 53239"/>
                  <a:gd name="connsiteY11" fmla="*/ 58855 h 71670"/>
                  <a:gd name="connsiteX12" fmla="*/ 52106 w 53239"/>
                  <a:gd name="connsiteY12" fmla="*/ 54328 h 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239" h="71670">
                    <a:moveTo>
                      <a:pt x="52106" y="54328"/>
                    </a:moveTo>
                    <a:cubicBezTo>
                      <a:pt x="52106" y="54328"/>
                      <a:pt x="53297" y="55638"/>
                      <a:pt x="53238" y="58676"/>
                    </a:cubicBezTo>
                    <a:cubicBezTo>
                      <a:pt x="53023" y="62948"/>
                      <a:pt x="50819" y="66873"/>
                      <a:pt x="47281" y="69280"/>
                    </a:cubicBezTo>
                    <a:cubicBezTo>
                      <a:pt x="41645" y="72467"/>
                      <a:pt x="34747" y="72467"/>
                      <a:pt x="29112" y="69280"/>
                    </a:cubicBezTo>
                    <a:cubicBezTo>
                      <a:pt x="22476" y="65753"/>
                      <a:pt x="17013" y="60374"/>
                      <a:pt x="13385" y="53792"/>
                    </a:cubicBezTo>
                    <a:cubicBezTo>
                      <a:pt x="6642" y="42301"/>
                      <a:pt x="2323" y="29547"/>
                      <a:pt x="697" y="16322"/>
                    </a:cubicBezTo>
                    <a:cubicBezTo>
                      <a:pt x="-232" y="10919"/>
                      <a:pt x="-232" y="5403"/>
                      <a:pt x="697" y="0"/>
                    </a:cubicBezTo>
                    <a:cubicBezTo>
                      <a:pt x="1173" y="0"/>
                      <a:pt x="1352" y="5957"/>
                      <a:pt x="3139" y="16024"/>
                    </a:cubicBezTo>
                    <a:cubicBezTo>
                      <a:pt x="5433" y="28748"/>
                      <a:pt x="9906" y="40984"/>
                      <a:pt x="16364" y="52183"/>
                    </a:cubicBezTo>
                    <a:cubicBezTo>
                      <a:pt x="19509" y="58379"/>
                      <a:pt x="24316" y="63573"/>
                      <a:pt x="30244" y="67195"/>
                    </a:cubicBezTo>
                    <a:cubicBezTo>
                      <a:pt x="35063" y="69953"/>
                      <a:pt x="40936" y="70132"/>
                      <a:pt x="45911" y="67671"/>
                    </a:cubicBezTo>
                    <a:cubicBezTo>
                      <a:pt x="49074" y="65729"/>
                      <a:pt x="51248" y="62519"/>
                      <a:pt x="51868" y="58855"/>
                    </a:cubicBezTo>
                    <a:cubicBezTo>
                      <a:pt x="52404" y="55936"/>
                      <a:pt x="51808" y="54387"/>
                      <a:pt x="52106" y="543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0BDD4118-A1A3-DDEF-2508-11E04F00AEF9}"/>
                  </a:ext>
                </a:extLst>
              </p:cNvPr>
              <p:cNvSpPr/>
              <p:nvPr/>
            </p:nvSpPr>
            <p:spPr>
              <a:xfrm>
                <a:off x="1750027" y="2799750"/>
                <a:ext cx="140968" cy="280853"/>
              </a:xfrm>
              <a:custGeom>
                <a:avLst/>
                <a:gdLst>
                  <a:gd name="connsiteX0" fmla="*/ 98290 w 140968"/>
                  <a:gd name="connsiteY0" fmla="*/ 238041 h 280853"/>
                  <a:gd name="connsiteX1" fmla="*/ 101209 w 140968"/>
                  <a:gd name="connsiteY1" fmla="*/ 192470 h 280853"/>
                  <a:gd name="connsiteX2" fmla="*/ 139989 w 140968"/>
                  <a:gd name="connsiteY2" fmla="*/ 152320 h 280853"/>
                  <a:gd name="connsiteX3" fmla="*/ 139989 w 140968"/>
                  <a:gd name="connsiteY3" fmla="*/ 32525 h 280853"/>
                  <a:gd name="connsiteX4" fmla="*/ 73390 w 140968"/>
                  <a:gd name="connsiteY4" fmla="*/ 0 h 280853"/>
                  <a:gd name="connsiteX5" fmla="*/ 0 w 140968"/>
                  <a:gd name="connsiteY5" fmla="*/ 55460 h 280853"/>
                  <a:gd name="connsiteX6" fmla="*/ 7506 w 140968"/>
                  <a:gd name="connsiteY6" fmla="*/ 237326 h 280853"/>
                  <a:gd name="connsiteX7" fmla="*/ 50098 w 140968"/>
                  <a:gd name="connsiteY7" fmla="*/ 280753 h 280853"/>
                  <a:gd name="connsiteX8" fmla="*/ 50098 w 140968"/>
                  <a:gd name="connsiteY8" fmla="*/ 280753 h 280853"/>
                  <a:gd name="connsiteX9" fmla="*/ 98261 w 140968"/>
                  <a:gd name="connsiteY9" fmla="*/ 238566 h 280853"/>
                  <a:gd name="connsiteX10" fmla="*/ 98290 w 140968"/>
                  <a:gd name="connsiteY10" fmla="*/ 238041 h 280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968" h="280853">
                    <a:moveTo>
                      <a:pt x="98290" y="238041"/>
                    </a:moveTo>
                    <a:cubicBezTo>
                      <a:pt x="99601" y="215166"/>
                      <a:pt x="101209" y="192470"/>
                      <a:pt x="101209" y="192470"/>
                    </a:cubicBezTo>
                    <a:cubicBezTo>
                      <a:pt x="101209" y="192470"/>
                      <a:pt x="137785" y="188598"/>
                      <a:pt x="139989" y="152320"/>
                    </a:cubicBezTo>
                    <a:cubicBezTo>
                      <a:pt x="142193" y="116042"/>
                      <a:pt x="139989" y="32525"/>
                      <a:pt x="139989" y="32525"/>
                    </a:cubicBezTo>
                    <a:lnTo>
                      <a:pt x="73390" y="0"/>
                    </a:lnTo>
                    <a:lnTo>
                      <a:pt x="0" y="55460"/>
                    </a:lnTo>
                    <a:lnTo>
                      <a:pt x="7506" y="237326"/>
                    </a:lnTo>
                    <a:cubicBezTo>
                      <a:pt x="8441" y="260595"/>
                      <a:pt x="26854" y="279365"/>
                      <a:pt x="50098" y="280753"/>
                    </a:cubicBezTo>
                    <a:lnTo>
                      <a:pt x="50098" y="280753"/>
                    </a:lnTo>
                    <a:cubicBezTo>
                      <a:pt x="75046" y="282403"/>
                      <a:pt x="96610" y="263513"/>
                      <a:pt x="98261" y="238566"/>
                    </a:cubicBezTo>
                    <a:cubicBezTo>
                      <a:pt x="98272" y="238393"/>
                      <a:pt x="98278" y="238214"/>
                      <a:pt x="98290" y="238041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80B0A1DD-BBC5-5AA2-8F94-DB8CE5AE9CA6}"/>
                  </a:ext>
                </a:extLst>
              </p:cNvPr>
              <p:cNvSpPr/>
              <p:nvPr/>
            </p:nvSpPr>
            <p:spPr>
              <a:xfrm>
                <a:off x="1873456" y="2888569"/>
                <a:ext cx="9292" cy="9292"/>
              </a:xfrm>
              <a:custGeom>
                <a:avLst/>
                <a:gdLst>
                  <a:gd name="connsiteX0" fmla="*/ 9293 w 9292"/>
                  <a:gd name="connsiteY0" fmla="*/ 4646 h 9292"/>
                  <a:gd name="connsiteX1" fmla="*/ 4646 w 9292"/>
                  <a:gd name="connsiteY1" fmla="*/ 9293 h 9292"/>
                  <a:gd name="connsiteX2" fmla="*/ 0 w 9292"/>
                  <a:gd name="connsiteY2" fmla="*/ 4646 h 9292"/>
                  <a:gd name="connsiteX3" fmla="*/ 4646 w 9292"/>
                  <a:gd name="connsiteY3" fmla="*/ 0 h 9292"/>
                  <a:gd name="connsiteX4" fmla="*/ 9293 w 9292"/>
                  <a:gd name="connsiteY4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9292">
                    <a:moveTo>
                      <a:pt x="9293" y="4646"/>
                    </a:moveTo>
                    <a:cubicBezTo>
                      <a:pt x="9293" y="7214"/>
                      <a:pt x="7214" y="9293"/>
                      <a:pt x="4646" y="9293"/>
                    </a:cubicBezTo>
                    <a:cubicBezTo>
                      <a:pt x="2079" y="9293"/>
                      <a:pt x="0" y="7214"/>
                      <a:pt x="0" y="4646"/>
                    </a:cubicBezTo>
                    <a:cubicBezTo>
                      <a:pt x="0" y="2079"/>
                      <a:pt x="2079" y="0"/>
                      <a:pt x="4646" y="0"/>
                    </a:cubicBezTo>
                    <a:cubicBezTo>
                      <a:pt x="7214" y="0"/>
                      <a:pt x="9293" y="2079"/>
                      <a:pt x="9293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67D1242B-73E2-5A6C-49D4-8CC78945AD67}"/>
                  </a:ext>
                </a:extLst>
              </p:cNvPr>
              <p:cNvSpPr/>
              <p:nvPr/>
            </p:nvSpPr>
            <p:spPr>
              <a:xfrm>
                <a:off x="1868595" y="2882531"/>
                <a:ext cx="18618" cy="5700"/>
              </a:xfrm>
              <a:custGeom>
                <a:avLst/>
                <a:gdLst>
                  <a:gd name="connsiteX0" fmla="*/ 18443 w 18618"/>
                  <a:gd name="connsiteY0" fmla="*/ 5620 h 5700"/>
                  <a:gd name="connsiteX1" fmla="*/ 9448 w 18618"/>
                  <a:gd name="connsiteY1" fmla="*/ 3059 h 5700"/>
                  <a:gd name="connsiteX2" fmla="*/ 155 w 18618"/>
                  <a:gd name="connsiteY2" fmla="*/ 4488 h 5700"/>
                  <a:gd name="connsiteX3" fmla="*/ 2181 w 18618"/>
                  <a:gd name="connsiteY3" fmla="*/ 1987 h 5700"/>
                  <a:gd name="connsiteX4" fmla="*/ 16775 w 18618"/>
                  <a:gd name="connsiteY4" fmla="*/ 2880 h 5700"/>
                  <a:gd name="connsiteX5" fmla="*/ 18443 w 18618"/>
                  <a:gd name="connsiteY5" fmla="*/ 5620 h 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618" h="5700">
                    <a:moveTo>
                      <a:pt x="18443" y="5620"/>
                    </a:moveTo>
                    <a:cubicBezTo>
                      <a:pt x="17848" y="6216"/>
                      <a:pt x="14452" y="3297"/>
                      <a:pt x="9448" y="3059"/>
                    </a:cubicBezTo>
                    <a:cubicBezTo>
                      <a:pt x="4444" y="2821"/>
                      <a:pt x="692" y="5144"/>
                      <a:pt x="155" y="4488"/>
                    </a:cubicBezTo>
                    <a:cubicBezTo>
                      <a:pt x="-381" y="3833"/>
                      <a:pt x="513" y="3118"/>
                      <a:pt x="2181" y="1987"/>
                    </a:cubicBezTo>
                    <a:cubicBezTo>
                      <a:pt x="6714" y="-962"/>
                      <a:pt x="12641" y="-599"/>
                      <a:pt x="16775" y="2880"/>
                    </a:cubicBezTo>
                    <a:cubicBezTo>
                      <a:pt x="18443" y="4191"/>
                      <a:pt x="18920" y="5322"/>
                      <a:pt x="18443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F270D9C9-2E03-FFF6-2910-08F9E147ACE5}"/>
                  </a:ext>
                </a:extLst>
              </p:cNvPr>
              <p:cNvSpPr/>
              <p:nvPr/>
            </p:nvSpPr>
            <p:spPr>
              <a:xfrm>
                <a:off x="1819724" y="2888569"/>
                <a:ext cx="9233" cy="9292"/>
              </a:xfrm>
              <a:custGeom>
                <a:avLst/>
                <a:gdLst>
                  <a:gd name="connsiteX0" fmla="*/ 9233 w 9233"/>
                  <a:gd name="connsiteY0" fmla="*/ 4646 h 9292"/>
                  <a:gd name="connsiteX1" fmla="*/ 4706 w 9233"/>
                  <a:gd name="connsiteY1" fmla="*/ 9293 h 9292"/>
                  <a:gd name="connsiteX2" fmla="*/ 4646 w 9233"/>
                  <a:gd name="connsiteY2" fmla="*/ 9293 h 9292"/>
                  <a:gd name="connsiteX3" fmla="*/ 0 w 9233"/>
                  <a:gd name="connsiteY3" fmla="*/ 4646 h 9292"/>
                  <a:gd name="connsiteX4" fmla="*/ 4646 w 9233"/>
                  <a:gd name="connsiteY4" fmla="*/ 0 h 9292"/>
                  <a:gd name="connsiteX5" fmla="*/ 9233 w 9233"/>
                  <a:gd name="connsiteY5" fmla="*/ 4587 h 9292"/>
                  <a:gd name="connsiteX6" fmla="*/ 9233 w 9233"/>
                  <a:gd name="connsiteY6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33" h="9292">
                    <a:moveTo>
                      <a:pt x="9233" y="4646"/>
                    </a:moveTo>
                    <a:cubicBezTo>
                      <a:pt x="9269" y="7178"/>
                      <a:pt x="7238" y="9257"/>
                      <a:pt x="4706" y="9293"/>
                    </a:cubicBezTo>
                    <a:cubicBezTo>
                      <a:pt x="4688" y="9293"/>
                      <a:pt x="4664" y="9293"/>
                      <a:pt x="4646" y="9293"/>
                    </a:cubicBezTo>
                    <a:cubicBezTo>
                      <a:pt x="2079" y="9293"/>
                      <a:pt x="0" y="7214"/>
                      <a:pt x="0" y="4646"/>
                    </a:cubicBezTo>
                    <a:cubicBezTo>
                      <a:pt x="0" y="2079"/>
                      <a:pt x="2079" y="0"/>
                      <a:pt x="4646" y="0"/>
                    </a:cubicBezTo>
                    <a:cubicBezTo>
                      <a:pt x="7178" y="0"/>
                      <a:pt x="9233" y="2055"/>
                      <a:pt x="9233" y="4587"/>
                    </a:cubicBezTo>
                    <a:cubicBezTo>
                      <a:pt x="9233" y="4605"/>
                      <a:pt x="9233" y="4629"/>
                      <a:pt x="9233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05423333-04B2-0122-5A0B-372C50D1195D}"/>
                  </a:ext>
                </a:extLst>
              </p:cNvPr>
              <p:cNvSpPr/>
              <p:nvPr/>
            </p:nvSpPr>
            <p:spPr>
              <a:xfrm>
                <a:off x="1813433" y="2882531"/>
                <a:ext cx="18527" cy="5700"/>
              </a:xfrm>
              <a:custGeom>
                <a:avLst/>
                <a:gdLst>
                  <a:gd name="connsiteX0" fmla="*/ 18443 w 18527"/>
                  <a:gd name="connsiteY0" fmla="*/ 5620 h 5700"/>
                  <a:gd name="connsiteX1" fmla="*/ 9389 w 18527"/>
                  <a:gd name="connsiteY1" fmla="*/ 3059 h 5700"/>
                  <a:gd name="connsiteX2" fmla="*/ 155 w 18527"/>
                  <a:gd name="connsiteY2" fmla="*/ 4488 h 5700"/>
                  <a:gd name="connsiteX3" fmla="*/ 2181 w 18527"/>
                  <a:gd name="connsiteY3" fmla="*/ 1987 h 5700"/>
                  <a:gd name="connsiteX4" fmla="*/ 16775 w 18527"/>
                  <a:gd name="connsiteY4" fmla="*/ 2880 h 5700"/>
                  <a:gd name="connsiteX5" fmla="*/ 18443 w 18527"/>
                  <a:gd name="connsiteY5" fmla="*/ 5620 h 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27" h="5700">
                    <a:moveTo>
                      <a:pt x="18443" y="5620"/>
                    </a:moveTo>
                    <a:cubicBezTo>
                      <a:pt x="17848" y="6216"/>
                      <a:pt x="14393" y="3297"/>
                      <a:pt x="9389" y="3059"/>
                    </a:cubicBezTo>
                    <a:cubicBezTo>
                      <a:pt x="4385" y="2821"/>
                      <a:pt x="692" y="5144"/>
                      <a:pt x="155" y="4488"/>
                    </a:cubicBezTo>
                    <a:cubicBezTo>
                      <a:pt x="-381" y="3833"/>
                      <a:pt x="513" y="3118"/>
                      <a:pt x="2181" y="1987"/>
                    </a:cubicBezTo>
                    <a:cubicBezTo>
                      <a:pt x="6714" y="-962"/>
                      <a:pt x="12641" y="-599"/>
                      <a:pt x="16775" y="2880"/>
                    </a:cubicBezTo>
                    <a:cubicBezTo>
                      <a:pt x="18265" y="4191"/>
                      <a:pt x="18741" y="5322"/>
                      <a:pt x="18443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CCDAF449-753F-3127-F3CB-F5840376272B}"/>
                  </a:ext>
                </a:extLst>
              </p:cNvPr>
              <p:cNvSpPr/>
              <p:nvPr/>
            </p:nvSpPr>
            <p:spPr>
              <a:xfrm>
                <a:off x="1848973" y="2886782"/>
                <a:ext cx="13495" cy="43674"/>
              </a:xfrm>
              <a:custGeom>
                <a:avLst/>
                <a:gdLst>
                  <a:gd name="connsiteX0" fmla="*/ 894 w 13495"/>
                  <a:gd name="connsiteY0" fmla="*/ 43248 h 43674"/>
                  <a:gd name="connsiteX1" fmla="*/ 9055 w 13495"/>
                  <a:gd name="connsiteY1" fmla="*/ 42235 h 43674"/>
                  <a:gd name="connsiteX2" fmla="*/ 11914 w 13495"/>
                  <a:gd name="connsiteY2" fmla="*/ 41044 h 43674"/>
                  <a:gd name="connsiteX3" fmla="*/ 11199 w 13495"/>
                  <a:gd name="connsiteY3" fmla="*/ 37052 h 43674"/>
                  <a:gd name="connsiteX4" fmla="*/ 7804 w 13495"/>
                  <a:gd name="connsiteY4" fmla="*/ 26747 h 43674"/>
                  <a:gd name="connsiteX5" fmla="*/ 1847 w 13495"/>
                  <a:gd name="connsiteY5" fmla="*/ 7982 h 43674"/>
                  <a:gd name="connsiteX6" fmla="*/ 0 w 13495"/>
                  <a:gd name="connsiteY6" fmla="*/ 0 h 43674"/>
                  <a:gd name="connsiteX7" fmla="*/ 3157 w 13495"/>
                  <a:gd name="connsiteY7" fmla="*/ 7506 h 43674"/>
                  <a:gd name="connsiteX8" fmla="*/ 9531 w 13495"/>
                  <a:gd name="connsiteY8" fmla="*/ 26211 h 43674"/>
                  <a:gd name="connsiteX9" fmla="*/ 12807 w 13495"/>
                  <a:gd name="connsiteY9" fmla="*/ 36516 h 43674"/>
                  <a:gd name="connsiteX10" fmla="*/ 13225 w 13495"/>
                  <a:gd name="connsiteY10" fmla="*/ 41699 h 43674"/>
                  <a:gd name="connsiteX11" fmla="*/ 8995 w 13495"/>
                  <a:gd name="connsiteY11" fmla="*/ 43605 h 43674"/>
                  <a:gd name="connsiteX12" fmla="*/ 894 w 13495"/>
                  <a:gd name="connsiteY12" fmla="*/ 43248 h 4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495" h="43674">
                    <a:moveTo>
                      <a:pt x="894" y="43248"/>
                    </a:moveTo>
                    <a:cubicBezTo>
                      <a:pt x="3556" y="42557"/>
                      <a:pt x="6302" y="42217"/>
                      <a:pt x="9055" y="42235"/>
                    </a:cubicBezTo>
                    <a:cubicBezTo>
                      <a:pt x="10306" y="42235"/>
                      <a:pt x="11616" y="42235"/>
                      <a:pt x="11914" y="41044"/>
                    </a:cubicBezTo>
                    <a:cubicBezTo>
                      <a:pt x="12099" y="39674"/>
                      <a:pt x="11848" y="38274"/>
                      <a:pt x="11199" y="37052"/>
                    </a:cubicBezTo>
                    <a:cubicBezTo>
                      <a:pt x="10067" y="33657"/>
                      <a:pt x="8935" y="30321"/>
                      <a:pt x="7804" y="26747"/>
                    </a:cubicBezTo>
                    <a:cubicBezTo>
                      <a:pt x="5421" y="19479"/>
                      <a:pt x="3336" y="12807"/>
                      <a:pt x="1847" y="7982"/>
                    </a:cubicBezTo>
                    <a:cubicBezTo>
                      <a:pt x="900" y="5409"/>
                      <a:pt x="280" y="2728"/>
                      <a:pt x="0" y="0"/>
                    </a:cubicBezTo>
                    <a:cubicBezTo>
                      <a:pt x="1340" y="2371"/>
                      <a:pt x="2401" y="4891"/>
                      <a:pt x="3157" y="7506"/>
                    </a:cubicBezTo>
                    <a:cubicBezTo>
                      <a:pt x="4885" y="12271"/>
                      <a:pt x="7148" y="18884"/>
                      <a:pt x="9531" y="26211"/>
                    </a:cubicBezTo>
                    <a:cubicBezTo>
                      <a:pt x="10603" y="29725"/>
                      <a:pt x="11676" y="33121"/>
                      <a:pt x="12807" y="36516"/>
                    </a:cubicBezTo>
                    <a:cubicBezTo>
                      <a:pt x="13552" y="38143"/>
                      <a:pt x="13695" y="39977"/>
                      <a:pt x="13225" y="41699"/>
                    </a:cubicBezTo>
                    <a:cubicBezTo>
                      <a:pt x="12319" y="43123"/>
                      <a:pt x="10657" y="43867"/>
                      <a:pt x="8995" y="43605"/>
                    </a:cubicBezTo>
                    <a:cubicBezTo>
                      <a:pt x="6291" y="43766"/>
                      <a:pt x="3574" y="43647"/>
                      <a:pt x="894" y="4324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1CABC1D9-C864-ED69-336A-C4B9D8B81CA6}"/>
                  </a:ext>
                </a:extLst>
              </p:cNvPr>
              <p:cNvSpPr/>
              <p:nvPr/>
            </p:nvSpPr>
            <p:spPr>
              <a:xfrm>
                <a:off x="1832601" y="2934434"/>
                <a:ext cx="25009" cy="14701"/>
              </a:xfrm>
              <a:custGeom>
                <a:avLst/>
                <a:gdLst>
                  <a:gd name="connsiteX0" fmla="*/ 824 w 25009"/>
                  <a:gd name="connsiteY0" fmla="*/ 599 h 14701"/>
                  <a:gd name="connsiteX1" fmla="*/ 25009 w 25009"/>
                  <a:gd name="connsiteY1" fmla="*/ 8939 h 14701"/>
                  <a:gd name="connsiteX2" fmla="*/ 8449 w 25009"/>
                  <a:gd name="connsiteY2" fmla="*/ 13645 h 14701"/>
                  <a:gd name="connsiteX3" fmla="*/ 824 w 25009"/>
                  <a:gd name="connsiteY3" fmla="*/ 599 h 1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09" h="14701">
                    <a:moveTo>
                      <a:pt x="824" y="599"/>
                    </a:moveTo>
                    <a:cubicBezTo>
                      <a:pt x="-4180" y="-2736"/>
                      <a:pt x="14823" y="8939"/>
                      <a:pt x="25009" y="8939"/>
                    </a:cubicBezTo>
                    <a:cubicBezTo>
                      <a:pt x="21245" y="14158"/>
                      <a:pt x="14394" y="16106"/>
                      <a:pt x="8449" y="13645"/>
                    </a:cubicBezTo>
                    <a:cubicBezTo>
                      <a:pt x="-2274" y="9118"/>
                      <a:pt x="824" y="599"/>
                      <a:pt x="824" y="5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6AA8AFC3-1CBD-0512-0BD9-F135B3232E6C}"/>
                  </a:ext>
                </a:extLst>
              </p:cNvPr>
              <p:cNvSpPr/>
              <p:nvPr/>
            </p:nvSpPr>
            <p:spPr>
              <a:xfrm>
                <a:off x="1803283" y="2975958"/>
                <a:ext cx="48013" cy="25198"/>
              </a:xfrm>
              <a:custGeom>
                <a:avLst/>
                <a:gdLst>
                  <a:gd name="connsiteX0" fmla="*/ 48013 w 48013"/>
                  <a:gd name="connsiteY0" fmla="*/ 16263 h 25198"/>
                  <a:gd name="connsiteX1" fmla="*/ 0 w 48013"/>
                  <a:gd name="connsiteY1" fmla="*/ 0 h 25198"/>
                  <a:gd name="connsiteX2" fmla="*/ 47239 w 48013"/>
                  <a:gd name="connsiteY2" fmla="*/ 2513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013" h="25198">
                    <a:moveTo>
                      <a:pt x="48013" y="16263"/>
                    </a:moveTo>
                    <a:cubicBezTo>
                      <a:pt x="30786" y="15518"/>
                      <a:pt x="14130" y="9877"/>
                      <a:pt x="0" y="0"/>
                    </a:cubicBezTo>
                    <a:cubicBezTo>
                      <a:pt x="0" y="0"/>
                      <a:pt x="10901" y="26628"/>
                      <a:pt x="47239" y="2513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8F639A50-DE0B-6633-8DC7-0DA6F513C597}"/>
                  </a:ext>
                </a:extLst>
              </p:cNvPr>
              <p:cNvSpPr/>
              <p:nvPr/>
            </p:nvSpPr>
            <p:spPr>
              <a:xfrm>
                <a:off x="1665504" y="2775244"/>
                <a:ext cx="230922" cy="263976"/>
              </a:xfrm>
              <a:custGeom>
                <a:avLst/>
                <a:gdLst>
                  <a:gd name="connsiteX0" fmla="*/ 209262 w 230922"/>
                  <a:gd name="connsiteY0" fmla="*/ 30403 h 263976"/>
                  <a:gd name="connsiteX1" fmla="*/ 134562 w 230922"/>
                  <a:gd name="connsiteY1" fmla="*/ 618 h 263976"/>
                  <a:gd name="connsiteX2" fmla="*/ 56049 w 230922"/>
                  <a:gd name="connsiteY2" fmla="*/ 45951 h 263976"/>
                  <a:gd name="connsiteX3" fmla="*/ 56049 w 230922"/>
                  <a:gd name="connsiteY3" fmla="*/ 45951 h 263976"/>
                  <a:gd name="connsiteX4" fmla="*/ 30076 w 230922"/>
                  <a:gd name="connsiteY4" fmla="*/ 102304 h 263976"/>
                  <a:gd name="connsiteX5" fmla="*/ 30433 w 230922"/>
                  <a:gd name="connsiteY5" fmla="*/ 138582 h 263976"/>
                  <a:gd name="connsiteX6" fmla="*/ 18519 w 230922"/>
                  <a:gd name="connsiteY6" fmla="*/ 171763 h 263976"/>
                  <a:gd name="connsiteX7" fmla="*/ 1244 w 230922"/>
                  <a:gd name="connsiteY7" fmla="*/ 186595 h 263976"/>
                  <a:gd name="connsiteX8" fmla="*/ 9227 w 230922"/>
                  <a:gd name="connsiteY8" fmla="*/ 209828 h 263976"/>
                  <a:gd name="connsiteX9" fmla="*/ 35080 w 230922"/>
                  <a:gd name="connsiteY9" fmla="*/ 215130 h 263976"/>
                  <a:gd name="connsiteX10" fmla="*/ 64865 w 230922"/>
                  <a:gd name="connsiteY10" fmla="*/ 254029 h 263976"/>
                  <a:gd name="connsiteX11" fmla="*/ 90480 w 230922"/>
                  <a:gd name="connsiteY11" fmla="*/ 247416 h 263976"/>
                  <a:gd name="connsiteX12" fmla="*/ 109781 w 230922"/>
                  <a:gd name="connsiteY12" fmla="*/ 263977 h 263976"/>
                  <a:gd name="connsiteX13" fmla="*/ 106445 w 230922"/>
                  <a:gd name="connsiteY13" fmla="*/ 105819 h 263976"/>
                  <a:gd name="connsiteX14" fmla="*/ 181562 w 230922"/>
                  <a:gd name="connsiteY14" fmla="*/ 49763 h 263976"/>
                  <a:gd name="connsiteX15" fmla="*/ 225346 w 230922"/>
                  <a:gd name="connsiteY15" fmla="*/ 100517 h 263976"/>
                  <a:gd name="connsiteX16" fmla="*/ 209262 w 230922"/>
                  <a:gd name="connsiteY16" fmla="*/ 30403 h 26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0922" h="263976">
                    <a:moveTo>
                      <a:pt x="209262" y="30403"/>
                    </a:moveTo>
                    <a:cubicBezTo>
                      <a:pt x="173520" y="-6888"/>
                      <a:pt x="148680" y="618"/>
                      <a:pt x="134562" y="618"/>
                    </a:cubicBezTo>
                    <a:cubicBezTo>
                      <a:pt x="103216" y="4127"/>
                      <a:pt x="74759" y="20562"/>
                      <a:pt x="56049" y="45951"/>
                    </a:cubicBezTo>
                    <a:lnTo>
                      <a:pt x="56049" y="45951"/>
                    </a:lnTo>
                    <a:cubicBezTo>
                      <a:pt x="46041" y="56376"/>
                      <a:pt x="31744" y="90331"/>
                      <a:pt x="30076" y="102304"/>
                    </a:cubicBezTo>
                    <a:cubicBezTo>
                      <a:pt x="29421" y="114391"/>
                      <a:pt x="29540" y="126507"/>
                      <a:pt x="30433" y="138582"/>
                    </a:cubicBezTo>
                    <a:cubicBezTo>
                      <a:pt x="30433" y="150496"/>
                      <a:pt x="27574" y="163721"/>
                      <a:pt x="18519" y="171763"/>
                    </a:cubicBezTo>
                    <a:cubicBezTo>
                      <a:pt x="12562" y="176826"/>
                      <a:pt x="4699" y="179745"/>
                      <a:pt x="1244" y="186595"/>
                    </a:cubicBezTo>
                    <a:cubicBezTo>
                      <a:pt x="-2026" y="195251"/>
                      <a:pt x="1328" y="205009"/>
                      <a:pt x="9227" y="209828"/>
                    </a:cubicBezTo>
                    <a:cubicBezTo>
                      <a:pt x="17084" y="214242"/>
                      <a:pt x="26121" y="216095"/>
                      <a:pt x="35080" y="215130"/>
                    </a:cubicBezTo>
                    <a:cubicBezTo>
                      <a:pt x="33573" y="233811"/>
                      <a:pt x="46434" y="250609"/>
                      <a:pt x="64865" y="254029"/>
                    </a:cubicBezTo>
                    <a:cubicBezTo>
                      <a:pt x="73937" y="255226"/>
                      <a:pt x="83123" y="252855"/>
                      <a:pt x="90480" y="247416"/>
                    </a:cubicBezTo>
                    <a:cubicBezTo>
                      <a:pt x="96568" y="253326"/>
                      <a:pt x="103013" y="258860"/>
                      <a:pt x="109781" y="263977"/>
                    </a:cubicBezTo>
                    <a:cubicBezTo>
                      <a:pt x="111288" y="211240"/>
                      <a:pt x="110180" y="158520"/>
                      <a:pt x="106445" y="105819"/>
                    </a:cubicBezTo>
                    <a:cubicBezTo>
                      <a:pt x="130630" y="101530"/>
                      <a:pt x="173997" y="88484"/>
                      <a:pt x="181562" y="49763"/>
                    </a:cubicBezTo>
                    <a:cubicBezTo>
                      <a:pt x="191213" y="71804"/>
                      <a:pt x="205867" y="83837"/>
                      <a:pt x="225346" y="100517"/>
                    </a:cubicBezTo>
                    <a:cubicBezTo>
                      <a:pt x="225465" y="100577"/>
                      <a:pt x="245362" y="67754"/>
                      <a:pt x="209262" y="304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8739BB16-3E51-EFC4-AA39-332D4E0BFECD}"/>
                  </a:ext>
                </a:extLst>
              </p:cNvPr>
              <p:cNvSpPr/>
              <p:nvPr/>
            </p:nvSpPr>
            <p:spPr>
              <a:xfrm>
                <a:off x="1774749" y="2822625"/>
                <a:ext cx="72345" cy="47700"/>
              </a:xfrm>
              <a:custGeom>
                <a:avLst/>
                <a:gdLst>
                  <a:gd name="connsiteX0" fmla="*/ 0 w 72345"/>
                  <a:gd name="connsiteY0" fmla="*/ 44499 h 47700"/>
                  <a:gd name="connsiteX1" fmla="*/ 14833 w 72345"/>
                  <a:gd name="connsiteY1" fmla="*/ 44499 h 47700"/>
                  <a:gd name="connsiteX2" fmla="*/ 49205 w 72345"/>
                  <a:gd name="connsiteY2" fmla="*/ 40448 h 47700"/>
                  <a:gd name="connsiteX3" fmla="*/ 63561 w 72345"/>
                  <a:gd name="connsiteY3" fmla="*/ 28832 h 47700"/>
                  <a:gd name="connsiteX4" fmla="*/ 69518 w 72345"/>
                  <a:gd name="connsiteY4" fmla="*/ 14535 h 47700"/>
                  <a:gd name="connsiteX5" fmla="*/ 70948 w 72345"/>
                  <a:gd name="connsiteY5" fmla="*/ 0 h 47700"/>
                  <a:gd name="connsiteX6" fmla="*/ 71782 w 72345"/>
                  <a:gd name="connsiteY6" fmla="*/ 14952 h 47700"/>
                  <a:gd name="connsiteX7" fmla="*/ 66242 w 72345"/>
                  <a:gd name="connsiteY7" fmla="*/ 30440 h 47700"/>
                  <a:gd name="connsiteX8" fmla="*/ 50694 w 72345"/>
                  <a:gd name="connsiteY8" fmla="*/ 43427 h 47700"/>
                  <a:gd name="connsiteX9" fmla="*/ 14952 w 72345"/>
                  <a:gd name="connsiteY9" fmla="*/ 46762 h 47700"/>
                  <a:gd name="connsiteX10" fmla="*/ 0 w 72345"/>
                  <a:gd name="connsiteY10" fmla="*/ 44499 h 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345" h="47700">
                    <a:moveTo>
                      <a:pt x="0" y="44499"/>
                    </a:moveTo>
                    <a:cubicBezTo>
                      <a:pt x="4926" y="43879"/>
                      <a:pt x="9907" y="43879"/>
                      <a:pt x="14833" y="44499"/>
                    </a:cubicBezTo>
                    <a:cubicBezTo>
                      <a:pt x="26449" y="45774"/>
                      <a:pt x="38202" y="44386"/>
                      <a:pt x="49205" y="40448"/>
                    </a:cubicBezTo>
                    <a:cubicBezTo>
                      <a:pt x="55019" y="38053"/>
                      <a:pt x="60005" y="34014"/>
                      <a:pt x="63561" y="28832"/>
                    </a:cubicBezTo>
                    <a:cubicBezTo>
                      <a:pt x="66456" y="24501"/>
                      <a:pt x="68482" y="19640"/>
                      <a:pt x="69518" y="14535"/>
                    </a:cubicBezTo>
                    <a:cubicBezTo>
                      <a:pt x="71246" y="5778"/>
                      <a:pt x="70412" y="60"/>
                      <a:pt x="70948" y="0"/>
                    </a:cubicBezTo>
                    <a:cubicBezTo>
                      <a:pt x="72467" y="4837"/>
                      <a:pt x="72753" y="9978"/>
                      <a:pt x="71782" y="14952"/>
                    </a:cubicBezTo>
                    <a:cubicBezTo>
                      <a:pt x="71055" y="20450"/>
                      <a:pt x="69167" y="25728"/>
                      <a:pt x="66242" y="30440"/>
                    </a:cubicBezTo>
                    <a:cubicBezTo>
                      <a:pt x="62477" y="36230"/>
                      <a:pt x="57062" y="40752"/>
                      <a:pt x="50694" y="43427"/>
                    </a:cubicBezTo>
                    <a:cubicBezTo>
                      <a:pt x="39263" y="47584"/>
                      <a:pt x="26955" y="48734"/>
                      <a:pt x="14952" y="46762"/>
                    </a:cubicBezTo>
                    <a:cubicBezTo>
                      <a:pt x="9907" y="46482"/>
                      <a:pt x="4903" y="45720"/>
                      <a:pt x="0" y="444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8BA3CFC1-BB5F-0808-4A87-C64B212FCCEF}"/>
                  </a:ext>
                </a:extLst>
              </p:cNvPr>
              <p:cNvSpPr/>
              <p:nvPr/>
            </p:nvSpPr>
            <p:spPr>
              <a:xfrm>
                <a:off x="1680390" y="2825901"/>
                <a:ext cx="50231" cy="130377"/>
              </a:xfrm>
              <a:custGeom>
                <a:avLst/>
                <a:gdLst>
                  <a:gd name="connsiteX0" fmla="*/ 0 w 50231"/>
                  <a:gd name="connsiteY0" fmla="*/ 129922 h 130377"/>
                  <a:gd name="connsiteX1" fmla="*/ 5957 w 50231"/>
                  <a:gd name="connsiteY1" fmla="*/ 129088 h 130377"/>
                  <a:gd name="connsiteX2" fmla="*/ 15786 w 50231"/>
                  <a:gd name="connsiteY2" fmla="*/ 117174 h 130377"/>
                  <a:gd name="connsiteX3" fmla="*/ 11378 w 50231"/>
                  <a:gd name="connsiteY3" fmla="*/ 93703 h 130377"/>
                  <a:gd name="connsiteX4" fmla="*/ 6255 w 50231"/>
                  <a:gd name="connsiteY4" fmla="*/ 79585 h 130377"/>
                  <a:gd name="connsiteX5" fmla="*/ 5242 w 50231"/>
                  <a:gd name="connsiteY5" fmla="*/ 63323 h 130377"/>
                  <a:gd name="connsiteX6" fmla="*/ 16024 w 50231"/>
                  <a:gd name="connsiteY6" fmla="*/ 34134 h 130377"/>
                  <a:gd name="connsiteX7" fmla="*/ 32406 w 50231"/>
                  <a:gd name="connsiteY7" fmla="*/ 14833 h 130377"/>
                  <a:gd name="connsiteX8" fmla="*/ 45154 w 50231"/>
                  <a:gd name="connsiteY8" fmla="*/ 3634 h 130377"/>
                  <a:gd name="connsiteX9" fmla="*/ 50217 w 50231"/>
                  <a:gd name="connsiteY9" fmla="*/ 0 h 130377"/>
                  <a:gd name="connsiteX10" fmla="*/ 34014 w 50231"/>
                  <a:gd name="connsiteY10" fmla="*/ 16441 h 130377"/>
                  <a:gd name="connsiteX11" fmla="*/ 18526 w 50231"/>
                  <a:gd name="connsiteY11" fmla="*/ 35682 h 130377"/>
                  <a:gd name="connsiteX12" fmla="*/ 8399 w 50231"/>
                  <a:gd name="connsiteY12" fmla="*/ 63621 h 130377"/>
                  <a:gd name="connsiteX13" fmla="*/ 9293 w 50231"/>
                  <a:gd name="connsiteY13" fmla="*/ 78871 h 130377"/>
                  <a:gd name="connsiteX14" fmla="*/ 14118 w 50231"/>
                  <a:gd name="connsiteY14" fmla="*/ 92572 h 130377"/>
                  <a:gd name="connsiteX15" fmla="*/ 17990 w 50231"/>
                  <a:gd name="connsiteY15" fmla="*/ 117710 h 130377"/>
                  <a:gd name="connsiteX16" fmla="*/ 6374 w 50231"/>
                  <a:gd name="connsiteY16" fmla="*/ 130101 h 130377"/>
                  <a:gd name="connsiteX17" fmla="*/ 1608 w 50231"/>
                  <a:gd name="connsiteY17" fmla="*/ 130101 h 130377"/>
                  <a:gd name="connsiteX18" fmla="*/ 0 w 50231"/>
                  <a:gd name="connsiteY18" fmla="*/ 129922 h 13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0231" h="130377">
                    <a:moveTo>
                      <a:pt x="0" y="129922"/>
                    </a:moveTo>
                    <a:cubicBezTo>
                      <a:pt x="2019" y="129970"/>
                      <a:pt x="4027" y="129684"/>
                      <a:pt x="5957" y="129088"/>
                    </a:cubicBezTo>
                    <a:cubicBezTo>
                      <a:pt x="11062" y="127069"/>
                      <a:pt x="14779" y="122571"/>
                      <a:pt x="15786" y="117174"/>
                    </a:cubicBezTo>
                    <a:cubicBezTo>
                      <a:pt x="16763" y="109084"/>
                      <a:pt x="15220" y="100888"/>
                      <a:pt x="11378" y="93703"/>
                    </a:cubicBezTo>
                    <a:cubicBezTo>
                      <a:pt x="9299" y="89140"/>
                      <a:pt x="7589" y="84417"/>
                      <a:pt x="6255" y="79585"/>
                    </a:cubicBezTo>
                    <a:cubicBezTo>
                      <a:pt x="4986" y="74266"/>
                      <a:pt x="4646" y="68762"/>
                      <a:pt x="5242" y="63323"/>
                    </a:cubicBezTo>
                    <a:cubicBezTo>
                      <a:pt x="6469" y="52874"/>
                      <a:pt x="10163" y="42866"/>
                      <a:pt x="16024" y="34134"/>
                    </a:cubicBezTo>
                    <a:cubicBezTo>
                      <a:pt x="20736" y="27098"/>
                      <a:pt x="26235" y="20623"/>
                      <a:pt x="32406" y="14833"/>
                    </a:cubicBezTo>
                    <a:cubicBezTo>
                      <a:pt x="37589" y="9829"/>
                      <a:pt x="42056" y="6136"/>
                      <a:pt x="45154" y="3634"/>
                    </a:cubicBezTo>
                    <a:cubicBezTo>
                      <a:pt x="46655" y="2180"/>
                      <a:pt x="48359" y="953"/>
                      <a:pt x="50217" y="0"/>
                    </a:cubicBezTo>
                    <a:cubicBezTo>
                      <a:pt x="50575" y="417"/>
                      <a:pt x="44260" y="6314"/>
                      <a:pt x="34014" y="16441"/>
                    </a:cubicBezTo>
                    <a:cubicBezTo>
                      <a:pt x="28212" y="22309"/>
                      <a:pt x="23024" y="28760"/>
                      <a:pt x="18526" y="35682"/>
                    </a:cubicBezTo>
                    <a:cubicBezTo>
                      <a:pt x="13093" y="44118"/>
                      <a:pt x="9632" y="53667"/>
                      <a:pt x="8399" y="63621"/>
                    </a:cubicBezTo>
                    <a:cubicBezTo>
                      <a:pt x="7881" y="68720"/>
                      <a:pt x="8185" y="73867"/>
                      <a:pt x="9293" y="78871"/>
                    </a:cubicBezTo>
                    <a:cubicBezTo>
                      <a:pt x="10562" y="83553"/>
                      <a:pt x="12170" y="88128"/>
                      <a:pt x="14118" y="92572"/>
                    </a:cubicBezTo>
                    <a:cubicBezTo>
                      <a:pt x="18079" y="100316"/>
                      <a:pt x="19438" y="109132"/>
                      <a:pt x="17990" y="117710"/>
                    </a:cubicBezTo>
                    <a:cubicBezTo>
                      <a:pt x="16620" y="123625"/>
                      <a:pt x="12188" y="128355"/>
                      <a:pt x="6374" y="130101"/>
                    </a:cubicBezTo>
                    <a:cubicBezTo>
                      <a:pt x="4807" y="130470"/>
                      <a:pt x="3175" y="130470"/>
                      <a:pt x="1608" y="130101"/>
                    </a:cubicBezTo>
                    <a:cubicBezTo>
                      <a:pt x="477" y="130279"/>
                      <a:pt x="0" y="130041"/>
                      <a:pt x="0" y="1299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2B631C1D-56E0-6AEC-5AD3-F36C97039401}"/>
                  </a:ext>
                </a:extLst>
              </p:cNvPr>
              <p:cNvSpPr/>
              <p:nvPr/>
            </p:nvSpPr>
            <p:spPr>
              <a:xfrm>
                <a:off x="1785352" y="4457759"/>
                <a:ext cx="157825" cy="40053"/>
              </a:xfrm>
              <a:custGeom>
                <a:avLst/>
                <a:gdLst>
                  <a:gd name="connsiteX0" fmla="*/ 94180 w 157825"/>
                  <a:gd name="connsiteY0" fmla="*/ 13701 h 40053"/>
                  <a:gd name="connsiteX1" fmla="*/ 94180 w 157825"/>
                  <a:gd name="connsiteY1" fmla="*/ 1787 h 40053"/>
                  <a:gd name="connsiteX2" fmla="*/ 0 w 157825"/>
                  <a:gd name="connsiteY2" fmla="*/ 0 h 40053"/>
                  <a:gd name="connsiteX3" fmla="*/ 0 w 157825"/>
                  <a:gd name="connsiteY3" fmla="*/ 36755 h 40053"/>
                  <a:gd name="connsiteX4" fmla="*/ 5957 w 157825"/>
                  <a:gd name="connsiteY4" fmla="*/ 37112 h 40053"/>
                  <a:gd name="connsiteX5" fmla="*/ 154882 w 157825"/>
                  <a:gd name="connsiteY5" fmla="*/ 37470 h 40053"/>
                  <a:gd name="connsiteX6" fmla="*/ 94180 w 157825"/>
                  <a:gd name="connsiteY6" fmla="*/ 13701 h 40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825" h="40053">
                    <a:moveTo>
                      <a:pt x="94180" y="13701"/>
                    </a:moveTo>
                    <a:lnTo>
                      <a:pt x="94180" y="1787"/>
                    </a:lnTo>
                    <a:lnTo>
                      <a:pt x="0" y="0"/>
                    </a:lnTo>
                    <a:lnTo>
                      <a:pt x="0" y="36755"/>
                    </a:lnTo>
                    <a:lnTo>
                      <a:pt x="5957" y="37112"/>
                    </a:lnTo>
                    <a:cubicBezTo>
                      <a:pt x="31870" y="38601"/>
                      <a:pt x="137785" y="42712"/>
                      <a:pt x="154882" y="37470"/>
                    </a:cubicBezTo>
                    <a:cubicBezTo>
                      <a:pt x="173944" y="31751"/>
                      <a:pt x="94180" y="13701"/>
                      <a:pt x="94180" y="1370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6CCCE0D7-D0C0-E1F1-928D-20F8624DBC5D}"/>
                  </a:ext>
                </a:extLst>
              </p:cNvPr>
              <p:cNvSpPr/>
              <p:nvPr/>
            </p:nvSpPr>
            <p:spPr>
              <a:xfrm>
                <a:off x="1785054" y="4468165"/>
                <a:ext cx="33895" cy="26944"/>
              </a:xfrm>
              <a:custGeom>
                <a:avLst/>
                <a:gdLst>
                  <a:gd name="connsiteX0" fmla="*/ 33895 w 33895"/>
                  <a:gd name="connsiteY0" fmla="*/ 26945 h 26944"/>
                  <a:gd name="connsiteX1" fmla="*/ 21981 w 33895"/>
                  <a:gd name="connsiteY1" fmla="*/ 6929 h 26944"/>
                  <a:gd name="connsiteX2" fmla="*/ 0 w 33895"/>
                  <a:gd name="connsiteY2" fmla="*/ 79 h 26944"/>
                  <a:gd name="connsiteX3" fmla="*/ 0 w 33895"/>
                  <a:gd name="connsiteY3" fmla="*/ 26289 h 2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5" h="26944">
                    <a:moveTo>
                      <a:pt x="33895" y="26945"/>
                    </a:moveTo>
                    <a:cubicBezTo>
                      <a:pt x="32507" y="19040"/>
                      <a:pt x="28272" y="11915"/>
                      <a:pt x="21981" y="6929"/>
                    </a:cubicBezTo>
                    <a:cubicBezTo>
                      <a:pt x="15774" y="1967"/>
                      <a:pt x="7929" y="-481"/>
                      <a:pt x="0" y="79"/>
                    </a:cubicBezTo>
                    <a:lnTo>
                      <a:pt x="0" y="26289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D71653D1-A349-4FC8-47F0-6B75E15C1FF8}"/>
                  </a:ext>
                </a:extLst>
              </p:cNvPr>
              <p:cNvSpPr/>
              <p:nvPr/>
            </p:nvSpPr>
            <p:spPr>
              <a:xfrm>
                <a:off x="1784816" y="4481647"/>
                <a:ext cx="158334" cy="16084"/>
              </a:xfrm>
              <a:custGeom>
                <a:avLst/>
                <a:gdLst>
                  <a:gd name="connsiteX0" fmla="*/ 133556 w 158334"/>
                  <a:gd name="connsiteY0" fmla="*/ 0 h 16084"/>
                  <a:gd name="connsiteX1" fmla="*/ 158039 w 158334"/>
                  <a:gd name="connsiteY1" fmla="*/ 12688 h 16084"/>
                  <a:gd name="connsiteX2" fmla="*/ 0 w 158334"/>
                  <a:gd name="connsiteY2" fmla="*/ 12688 h 16084"/>
                  <a:gd name="connsiteX3" fmla="*/ 0 w 158334"/>
                  <a:gd name="connsiteY3" fmla="*/ 10603 h 16084"/>
                  <a:gd name="connsiteX4" fmla="*/ 125097 w 158334"/>
                  <a:gd name="connsiteY4" fmla="*/ 11795 h 16084"/>
                  <a:gd name="connsiteX5" fmla="*/ 133556 w 158334"/>
                  <a:gd name="connsiteY5" fmla="*/ 0 h 1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334" h="16084">
                    <a:moveTo>
                      <a:pt x="133556" y="0"/>
                    </a:moveTo>
                    <a:cubicBezTo>
                      <a:pt x="133556" y="0"/>
                      <a:pt x="161494" y="8042"/>
                      <a:pt x="158039" y="12688"/>
                    </a:cubicBezTo>
                    <a:cubicBezTo>
                      <a:pt x="154584" y="17335"/>
                      <a:pt x="47299" y="17097"/>
                      <a:pt x="0" y="12688"/>
                    </a:cubicBezTo>
                    <a:lnTo>
                      <a:pt x="0" y="10603"/>
                    </a:lnTo>
                    <a:lnTo>
                      <a:pt x="125097" y="11795"/>
                    </a:lnTo>
                    <a:cubicBezTo>
                      <a:pt x="125097" y="11795"/>
                      <a:pt x="128075" y="476"/>
                      <a:pt x="133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F584B98C-66DA-8E7D-ACC1-45E475E6E817}"/>
                  </a:ext>
                </a:extLst>
              </p:cNvPr>
              <p:cNvSpPr/>
              <p:nvPr/>
            </p:nvSpPr>
            <p:spPr>
              <a:xfrm>
                <a:off x="1784340" y="4491714"/>
                <a:ext cx="159349" cy="2150"/>
              </a:xfrm>
              <a:custGeom>
                <a:avLst/>
                <a:gdLst>
                  <a:gd name="connsiteX0" fmla="*/ 0 w 159349"/>
                  <a:gd name="connsiteY0" fmla="*/ 0 h 2150"/>
                  <a:gd name="connsiteX1" fmla="*/ 1608 w 159349"/>
                  <a:gd name="connsiteY1" fmla="*/ 0 h 2150"/>
                  <a:gd name="connsiteX2" fmla="*/ 6255 w 159349"/>
                  <a:gd name="connsiteY2" fmla="*/ 298 h 2150"/>
                  <a:gd name="connsiteX3" fmla="*/ 23292 w 159349"/>
                  <a:gd name="connsiteY3" fmla="*/ 1072 h 2150"/>
                  <a:gd name="connsiteX4" fmla="*/ 79645 w 159349"/>
                  <a:gd name="connsiteY4" fmla="*/ 2145 h 2150"/>
                  <a:gd name="connsiteX5" fmla="*/ 135998 w 159349"/>
                  <a:gd name="connsiteY5" fmla="*/ 1311 h 2150"/>
                  <a:gd name="connsiteX6" fmla="*/ 153095 w 159349"/>
                  <a:gd name="connsiteY6" fmla="*/ 596 h 2150"/>
                  <a:gd name="connsiteX7" fmla="*/ 157741 w 159349"/>
                  <a:gd name="connsiteY7" fmla="*/ 596 h 2150"/>
                  <a:gd name="connsiteX8" fmla="*/ 159350 w 159349"/>
                  <a:gd name="connsiteY8" fmla="*/ 596 h 2150"/>
                  <a:gd name="connsiteX9" fmla="*/ 153035 w 159349"/>
                  <a:gd name="connsiteY9" fmla="*/ 596 h 2150"/>
                  <a:gd name="connsiteX10" fmla="*/ 135998 w 159349"/>
                  <a:gd name="connsiteY10" fmla="*/ 894 h 2150"/>
                  <a:gd name="connsiteX11" fmla="*/ 79645 w 159349"/>
                  <a:gd name="connsiteY11" fmla="*/ 1430 h 2150"/>
                  <a:gd name="connsiteX12" fmla="*/ 23292 w 159349"/>
                  <a:gd name="connsiteY12" fmla="*/ 655 h 2150"/>
                  <a:gd name="connsiteX13" fmla="*/ 6255 w 159349"/>
                  <a:gd name="connsiteY13" fmla="*/ 298 h 2150"/>
                  <a:gd name="connsiteX14" fmla="*/ 1608 w 159349"/>
                  <a:gd name="connsiteY14" fmla="*/ 298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2150">
                    <a:moveTo>
                      <a:pt x="0" y="0"/>
                    </a:moveTo>
                    <a:lnTo>
                      <a:pt x="1608" y="0"/>
                    </a:lnTo>
                    <a:lnTo>
                      <a:pt x="6255" y="298"/>
                    </a:lnTo>
                    <a:lnTo>
                      <a:pt x="23292" y="1072"/>
                    </a:lnTo>
                    <a:cubicBezTo>
                      <a:pt x="37708" y="1609"/>
                      <a:pt x="57664" y="2085"/>
                      <a:pt x="79645" y="2145"/>
                    </a:cubicBezTo>
                    <a:cubicBezTo>
                      <a:pt x="101626" y="2204"/>
                      <a:pt x="121344" y="1787"/>
                      <a:pt x="135998" y="1311"/>
                    </a:cubicBezTo>
                    <a:lnTo>
                      <a:pt x="153095" y="596"/>
                    </a:lnTo>
                    <a:lnTo>
                      <a:pt x="157741" y="596"/>
                    </a:lnTo>
                    <a:lnTo>
                      <a:pt x="159350" y="596"/>
                    </a:lnTo>
                    <a:lnTo>
                      <a:pt x="153035" y="596"/>
                    </a:lnTo>
                    <a:lnTo>
                      <a:pt x="135998" y="894"/>
                    </a:lnTo>
                    <a:cubicBezTo>
                      <a:pt x="121582" y="894"/>
                      <a:pt x="101626" y="1430"/>
                      <a:pt x="79645" y="1430"/>
                    </a:cubicBezTo>
                    <a:cubicBezTo>
                      <a:pt x="57664" y="1430"/>
                      <a:pt x="37946" y="1013"/>
                      <a:pt x="23292" y="655"/>
                    </a:cubicBezTo>
                    <a:lnTo>
                      <a:pt x="6255" y="298"/>
                    </a:lnTo>
                    <a:lnTo>
                      <a:pt x="1608" y="29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E880F0F3-49CE-E35C-174E-19D47BA4AB06}"/>
                  </a:ext>
                </a:extLst>
              </p:cNvPr>
              <p:cNvSpPr/>
              <p:nvPr/>
            </p:nvSpPr>
            <p:spPr>
              <a:xfrm>
                <a:off x="1909983" y="4480813"/>
                <a:ext cx="9222" cy="14713"/>
              </a:xfrm>
              <a:custGeom>
                <a:avLst/>
                <a:gdLst>
                  <a:gd name="connsiteX0" fmla="*/ 49 w 9222"/>
                  <a:gd name="connsiteY0" fmla="*/ 14714 h 14713"/>
                  <a:gd name="connsiteX1" fmla="*/ 3265 w 9222"/>
                  <a:gd name="connsiteY1" fmla="*/ 6553 h 14713"/>
                  <a:gd name="connsiteX2" fmla="*/ 9222 w 9222"/>
                  <a:gd name="connsiteY2" fmla="*/ 0 h 14713"/>
                  <a:gd name="connsiteX3" fmla="*/ 2431 w 9222"/>
                  <a:gd name="connsiteY3" fmla="*/ 5957 h 14713"/>
                  <a:gd name="connsiteX4" fmla="*/ 49 w 9222"/>
                  <a:gd name="connsiteY4" fmla="*/ 14714 h 1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22" h="14713">
                    <a:moveTo>
                      <a:pt x="49" y="14714"/>
                    </a:moveTo>
                    <a:cubicBezTo>
                      <a:pt x="817" y="11884"/>
                      <a:pt x="1895" y="9144"/>
                      <a:pt x="3265" y="6553"/>
                    </a:cubicBezTo>
                    <a:cubicBezTo>
                      <a:pt x="4987" y="4140"/>
                      <a:pt x="6989" y="1942"/>
                      <a:pt x="9222" y="0"/>
                    </a:cubicBezTo>
                    <a:cubicBezTo>
                      <a:pt x="6315" y="1102"/>
                      <a:pt x="3903" y="3217"/>
                      <a:pt x="2431" y="5957"/>
                    </a:cubicBezTo>
                    <a:cubicBezTo>
                      <a:pt x="626" y="8501"/>
                      <a:pt x="-219" y="11604"/>
                      <a:pt x="49" y="147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0" name="Forma Livre: Forma 579">
                <a:extLst>
                  <a:ext uri="{FF2B5EF4-FFF2-40B4-BE49-F238E27FC236}">
                    <a16:creationId xmlns:a16="http://schemas.microsoft.com/office/drawing/2014/main" id="{6D09D008-A7C1-6E5C-B9B3-97E44426886E}"/>
                  </a:ext>
                </a:extLst>
              </p:cNvPr>
              <p:cNvSpPr/>
              <p:nvPr/>
            </p:nvSpPr>
            <p:spPr>
              <a:xfrm>
                <a:off x="1880507" y="4471401"/>
                <a:ext cx="5042" cy="7803"/>
              </a:xfrm>
              <a:custGeom>
                <a:avLst/>
                <a:gdLst>
                  <a:gd name="connsiteX0" fmla="*/ 38 w 5042"/>
                  <a:gd name="connsiteY0" fmla="*/ 7804 h 7803"/>
                  <a:gd name="connsiteX1" fmla="*/ 3017 w 5042"/>
                  <a:gd name="connsiteY1" fmla="*/ 4229 h 7803"/>
                  <a:gd name="connsiteX2" fmla="*/ 5042 w 5042"/>
                  <a:gd name="connsiteY2" fmla="*/ 0 h 7803"/>
                  <a:gd name="connsiteX3" fmla="*/ 2064 w 5042"/>
                  <a:gd name="connsiteY3" fmla="*/ 3634 h 7803"/>
                  <a:gd name="connsiteX4" fmla="*/ 38 w 5042"/>
                  <a:gd name="connsiteY4" fmla="*/ 7804 h 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2" h="7803">
                    <a:moveTo>
                      <a:pt x="38" y="7804"/>
                    </a:moveTo>
                    <a:cubicBezTo>
                      <a:pt x="336" y="7804"/>
                      <a:pt x="1647" y="6374"/>
                      <a:pt x="3017" y="4229"/>
                    </a:cubicBezTo>
                    <a:cubicBezTo>
                      <a:pt x="4006" y="2990"/>
                      <a:pt x="4697" y="1543"/>
                      <a:pt x="5042" y="0"/>
                    </a:cubicBezTo>
                    <a:cubicBezTo>
                      <a:pt x="4744" y="0"/>
                      <a:pt x="3434" y="1430"/>
                      <a:pt x="2064" y="3634"/>
                    </a:cubicBezTo>
                    <a:cubicBezTo>
                      <a:pt x="694" y="5838"/>
                      <a:pt x="-200" y="7625"/>
                      <a:pt x="38" y="78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1" name="Forma Livre: Forma 580">
                <a:extLst>
                  <a:ext uri="{FF2B5EF4-FFF2-40B4-BE49-F238E27FC236}">
                    <a16:creationId xmlns:a16="http://schemas.microsoft.com/office/drawing/2014/main" id="{A2CD1CB3-CFFB-777B-3340-17820058709A}"/>
                  </a:ext>
                </a:extLst>
              </p:cNvPr>
              <p:cNvSpPr/>
              <p:nvPr/>
            </p:nvSpPr>
            <p:spPr>
              <a:xfrm>
                <a:off x="1872949" y="4469876"/>
                <a:ext cx="5898" cy="5336"/>
              </a:xfrm>
              <a:custGeom>
                <a:avLst/>
                <a:gdLst>
                  <a:gd name="connsiteX0" fmla="*/ 30 w 5898"/>
                  <a:gd name="connsiteY0" fmla="*/ 5336 h 5336"/>
                  <a:gd name="connsiteX1" fmla="*/ 3307 w 5898"/>
                  <a:gd name="connsiteY1" fmla="*/ 3132 h 5336"/>
                  <a:gd name="connsiteX2" fmla="*/ 5868 w 5898"/>
                  <a:gd name="connsiteY2" fmla="*/ 35 h 5336"/>
                  <a:gd name="connsiteX3" fmla="*/ 2592 w 5898"/>
                  <a:gd name="connsiteY3" fmla="*/ 2239 h 5336"/>
                  <a:gd name="connsiteX4" fmla="*/ 30 w 5898"/>
                  <a:gd name="connsiteY4" fmla="*/ 5336 h 5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8" h="5336">
                    <a:moveTo>
                      <a:pt x="30" y="5336"/>
                    </a:moveTo>
                    <a:cubicBezTo>
                      <a:pt x="30" y="5336"/>
                      <a:pt x="1698" y="4562"/>
                      <a:pt x="3307" y="3132"/>
                    </a:cubicBezTo>
                    <a:cubicBezTo>
                      <a:pt x="4915" y="1703"/>
                      <a:pt x="6107" y="273"/>
                      <a:pt x="5868" y="35"/>
                    </a:cubicBezTo>
                    <a:cubicBezTo>
                      <a:pt x="5630" y="-204"/>
                      <a:pt x="4200" y="809"/>
                      <a:pt x="2592" y="2239"/>
                    </a:cubicBezTo>
                    <a:cubicBezTo>
                      <a:pt x="984" y="3668"/>
                      <a:pt x="-208" y="5098"/>
                      <a:pt x="30" y="53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958880A2-FC07-34E1-E4EA-C90A02F8008E}"/>
                  </a:ext>
                </a:extLst>
              </p:cNvPr>
              <p:cNvSpPr/>
              <p:nvPr/>
            </p:nvSpPr>
            <p:spPr>
              <a:xfrm>
                <a:off x="1868154" y="4465767"/>
                <a:ext cx="9828" cy="1253"/>
              </a:xfrm>
              <a:custGeom>
                <a:avLst/>
                <a:gdLst>
                  <a:gd name="connsiteX0" fmla="*/ 0 w 9828"/>
                  <a:gd name="connsiteY0" fmla="*/ 570 h 1253"/>
                  <a:gd name="connsiteX1" fmla="*/ 4944 w 9828"/>
                  <a:gd name="connsiteY1" fmla="*/ 1165 h 1253"/>
                  <a:gd name="connsiteX2" fmla="*/ 9829 w 9828"/>
                  <a:gd name="connsiteY2" fmla="*/ 689 h 1253"/>
                  <a:gd name="connsiteX3" fmla="*/ 4944 w 9828"/>
                  <a:gd name="connsiteY3" fmla="*/ 34 h 1253"/>
                  <a:gd name="connsiteX4" fmla="*/ 0 w 9828"/>
                  <a:gd name="connsiteY4" fmla="*/ 570 h 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8" h="1253">
                    <a:moveTo>
                      <a:pt x="0" y="570"/>
                    </a:moveTo>
                    <a:cubicBezTo>
                      <a:pt x="1585" y="1136"/>
                      <a:pt x="3270" y="1338"/>
                      <a:pt x="4944" y="1165"/>
                    </a:cubicBezTo>
                    <a:cubicBezTo>
                      <a:pt x="6588" y="1374"/>
                      <a:pt x="8256" y="1213"/>
                      <a:pt x="9829" y="689"/>
                    </a:cubicBezTo>
                    <a:cubicBezTo>
                      <a:pt x="8262" y="135"/>
                      <a:pt x="6600" y="-92"/>
                      <a:pt x="4944" y="34"/>
                    </a:cubicBezTo>
                    <a:cubicBezTo>
                      <a:pt x="2204" y="34"/>
                      <a:pt x="0" y="212"/>
                      <a:pt x="0" y="5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0B2F5242-96DE-D786-C5AE-AE985020F5DA}"/>
                  </a:ext>
                </a:extLst>
              </p:cNvPr>
              <p:cNvSpPr/>
              <p:nvPr/>
            </p:nvSpPr>
            <p:spPr>
              <a:xfrm>
                <a:off x="1866546" y="4460082"/>
                <a:ext cx="11080" cy="1743"/>
              </a:xfrm>
              <a:custGeom>
                <a:avLst/>
                <a:gdLst>
                  <a:gd name="connsiteX0" fmla="*/ 0 w 11080"/>
                  <a:gd name="connsiteY0" fmla="*/ 1 h 1743"/>
                  <a:gd name="connsiteX1" fmla="*/ 5480 w 11080"/>
                  <a:gd name="connsiteY1" fmla="*/ 1609 h 1743"/>
                  <a:gd name="connsiteX2" fmla="*/ 11080 w 11080"/>
                  <a:gd name="connsiteY2" fmla="*/ 835 h 1743"/>
                  <a:gd name="connsiteX3" fmla="*/ 5540 w 11080"/>
                  <a:gd name="connsiteY3" fmla="*/ 477 h 1743"/>
                  <a:gd name="connsiteX4" fmla="*/ 0 w 11080"/>
                  <a:gd name="connsiteY4" fmla="*/ 1 h 1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0" h="1743">
                    <a:moveTo>
                      <a:pt x="0" y="1"/>
                    </a:moveTo>
                    <a:cubicBezTo>
                      <a:pt x="1626" y="1073"/>
                      <a:pt x="3533" y="1633"/>
                      <a:pt x="5480" y="1609"/>
                    </a:cubicBezTo>
                    <a:cubicBezTo>
                      <a:pt x="7381" y="1937"/>
                      <a:pt x="9341" y="1663"/>
                      <a:pt x="11080" y="835"/>
                    </a:cubicBezTo>
                    <a:cubicBezTo>
                      <a:pt x="9245" y="567"/>
                      <a:pt x="7393" y="447"/>
                      <a:pt x="5540" y="477"/>
                    </a:cubicBezTo>
                    <a:cubicBezTo>
                      <a:pt x="3711" y="150"/>
                      <a:pt x="1859" y="-11"/>
                      <a:pt x="0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FD1E9451-3293-8179-D7EE-8907B284D691}"/>
                  </a:ext>
                </a:extLst>
              </p:cNvPr>
              <p:cNvSpPr/>
              <p:nvPr/>
            </p:nvSpPr>
            <p:spPr>
              <a:xfrm>
                <a:off x="1883762" y="4462694"/>
                <a:ext cx="17622" cy="10017"/>
              </a:xfrm>
              <a:custGeom>
                <a:avLst/>
                <a:gdLst>
                  <a:gd name="connsiteX0" fmla="*/ 0 w 17622"/>
                  <a:gd name="connsiteY0" fmla="*/ 8349 h 10017"/>
                  <a:gd name="connsiteX1" fmla="*/ 5957 w 17622"/>
                  <a:gd name="connsiteY1" fmla="*/ 8349 h 10017"/>
                  <a:gd name="connsiteX2" fmla="*/ 12391 w 17622"/>
                  <a:gd name="connsiteY2" fmla="*/ 6979 h 10017"/>
                  <a:gd name="connsiteX3" fmla="*/ 16084 w 17622"/>
                  <a:gd name="connsiteY3" fmla="*/ 5430 h 10017"/>
                  <a:gd name="connsiteX4" fmla="*/ 17573 w 17622"/>
                  <a:gd name="connsiteY4" fmla="*/ 3584 h 10017"/>
                  <a:gd name="connsiteX5" fmla="*/ 16680 w 17622"/>
                  <a:gd name="connsiteY5" fmla="*/ 1141 h 10017"/>
                  <a:gd name="connsiteX6" fmla="*/ 2978 w 17622"/>
                  <a:gd name="connsiteY6" fmla="*/ 4358 h 10017"/>
                  <a:gd name="connsiteX7" fmla="*/ 1013 w 17622"/>
                  <a:gd name="connsiteY7" fmla="*/ 8409 h 10017"/>
                  <a:gd name="connsiteX8" fmla="*/ 1013 w 17622"/>
                  <a:gd name="connsiteY8" fmla="*/ 10017 h 10017"/>
                  <a:gd name="connsiteX9" fmla="*/ 3812 w 17622"/>
                  <a:gd name="connsiteY9" fmla="*/ 4894 h 10017"/>
                  <a:gd name="connsiteX10" fmla="*/ 8935 w 17622"/>
                  <a:gd name="connsiteY10" fmla="*/ 1558 h 10017"/>
                  <a:gd name="connsiteX11" fmla="*/ 16143 w 17622"/>
                  <a:gd name="connsiteY11" fmla="*/ 2035 h 10017"/>
                  <a:gd name="connsiteX12" fmla="*/ 15667 w 17622"/>
                  <a:gd name="connsiteY12" fmla="*/ 4537 h 10017"/>
                  <a:gd name="connsiteX13" fmla="*/ 12271 w 17622"/>
                  <a:gd name="connsiteY13" fmla="*/ 5966 h 10017"/>
                  <a:gd name="connsiteX14" fmla="*/ 6017 w 17622"/>
                  <a:gd name="connsiteY14" fmla="*/ 7575 h 10017"/>
                  <a:gd name="connsiteX15" fmla="*/ 0 w 17622"/>
                  <a:gd name="connsiteY15" fmla="*/ 8349 h 10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22" h="10017">
                    <a:moveTo>
                      <a:pt x="0" y="8349"/>
                    </a:moveTo>
                    <a:cubicBezTo>
                      <a:pt x="1972" y="8695"/>
                      <a:pt x="3985" y="8695"/>
                      <a:pt x="5957" y="8349"/>
                    </a:cubicBezTo>
                    <a:cubicBezTo>
                      <a:pt x="8143" y="8111"/>
                      <a:pt x="10300" y="7652"/>
                      <a:pt x="12391" y="6979"/>
                    </a:cubicBezTo>
                    <a:cubicBezTo>
                      <a:pt x="13677" y="6604"/>
                      <a:pt x="14916" y="6086"/>
                      <a:pt x="16084" y="5430"/>
                    </a:cubicBezTo>
                    <a:cubicBezTo>
                      <a:pt x="16799" y="5031"/>
                      <a:pt x="17335" y="4370"/>
                      <a:pt x="17573" y="3584"/>
                    </a:cubicBezTo>
                    <a:cubicBezTo>
                      <a:pt x="17758" y="2666"/>
                      <a:pt x="17412" y="1725"/>
                      <a:pt x="16680" y="1141"/>
                    </a:cubicBezTo>
                    <a:cubicBezTo>
                      <a:pt x="11932" y="-1200"/>
                      <a:pt x="6189" y="152"/>
                      <a:pt x="2978" y="4358"/>
                    </a:cubicBezTo>
                    <a:cubicBezTo>
                      <a:pt x="2043" y="5555"/>
                      <a:pt x="1376" y="6938"/>
                      <a:pt x="1013" y="8409"/>
                    </a:cubicBezTo>
                    <a:cubicBezTo>
                      <a:pt x="894" y="8939"/>
                      <a:pt x="894" y="9487"/>
                      <a:pt x="1013" y="10017"/>
                    </a:cubicBezTo>
                    <a:cubicBezTo>
                      <a:pt x="1656" y="8165"/>
                      <a:pt x="2603" y="6437"/>
                      <a:pt x="3812" y="4894"/>
                    </a:cubicBezTo>
                    <a:cubicBezTo>
                      <a:pt x="5147" y="3298"/>
                      <a:pt x="6934" y="2136"/>
                      <a:pt x="8935" y="1558"/>
                    </a:cubicBezTo>
                    <a:cubicBezTo>
                      <a:pt x="11306" y="760"/>
                      <a:pt x="13898" y="933"/>
                      <a:pt x="16143" y="2035"/>
                    </a:cubicBezTo>
                    <a:cubicBezTo>
                      <a:pt x="17097" y="2750"/>
                      <a:pt x="16739" y="3882"/>
                      <a:pt x="15667" y="4537"/>
                    </a:cubicBezTo>
                    <a:cubicBezTo>
                      <a:pt x="14571" y="5103"/>
                      <a:pt x="13439" y="5579"/>
                      <a:pt x="12271" y="5966"/>
                    </a:cubicBezTo>
                    <a:cubicBezTo>
                      <a:pt x="10234" y="6669"/>
                      <a:pt x="8143" y="7206"/>
                      <a:pt x="6017" y="7575"/>
                    </a:cubicBezTo>
                    <a:cubicBezTo>
                      <a:pt x="2323" y="8170"/>
                      <a:pt x="0" y="8170"/>
                      <a:pt x="0" y="83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C2AF1B21-491F-B524-5C38-FDD50222575A}"/>
                  </a:ext>
                </a:extLst>
              </p:cNvPr>
              <p:cNvSpPr/>
              <p:nvPr/>
            </p:nvSpPr>
            <p:spPr>
              <a:xfrm>
                <a:off x="1877460" y="4459665"/>
                <a:ext cx="8697" cy="11675"/>
              </a:xfrm>
              <a:custGeom>
                <a:avLst/>
                <a:gdLst>
                  <a:gd name="connsiteX0" fmla="*/ 7850 w 8697"/>
                  <a:gd name="connsiteY0" fmla="*/ 11676 h 11675"/>
                  <a:gd name="connsiteX1" fmla="*/ 8565 w 8697"/>
                  <a:gd name="connsiteY1" fmla="*/ 7506 h 11675"/>
                  <a:gd name="connsiteX2" fmla="*/ 6957 w 8697"/>
                  <a:gd name="connsiteY2" fmla="*/ 3098 h 11675"/>
                  <a:gd name="connsiteX3" fmla="*/ 1893 w 8697"/>
                  <a:gd name="connsiteY3" fmla="*/ 0 h 11675"/>
                  <a:gd name="connsiteX4" fmla="*/ 47 w 8697"/>
                  <a:gd name="connsiteY4" fmla="*/ 2800 h 11675"/>
                  <a:gd name="connsiteX5" fmla="*/ 1060 w 8697"/>
                  <a:gd name="connsiteY5" fmla="*/ 5480 h 11675"/>
                  <a:gd name="connsiteX6" fmla="*/ 3919 w 8697"/>
                  <a:gd name="connsiteY6" fmla="*/ 9114 h 11675"/>
                  <a:gd name="connsiteX7" fmla="*/ 7374 w 8697"/>
                  <a:gd name="connsiteY7" fmla="*/ 11557 h 11675"/>
                  <a:gd name="connsiteX8" fmla="*/ 4514 w 8697"/>
                  <a:gd name="connsiteY8" fmla="*/ 8578 h 11675"/>
                  <a:gd name="connsiteX9" fmla="*/ 1953 w 8697"/>
                  <a:gd name="connsiteY9" fmla="*/ 4944 h 11675"/>
                  <a:gd name="connsiteX10" fmla="*/ 1953 w 8697"/>
                  <a:gd name="connsiteY10" fmla="*/ 1132 h 11675"/>
                  <a:gd name="connsiteX11" fmla="*/ 5885 w 8697"/>
                  <a:gd name="connsiteY11" fmla="*/ 3693 h 11675"/>
                  <a:gd name="connsiteX12" fmla="*/ 7612 w 8697"/>
                  <a:gd name="connsiteY12" fmla="*/ 7625 h 11675"/>
                  <a:gd name="connsiteX13" fmla="*/ 7850 w 8697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697" h="11675">
                    <a:moveTo>
                      <a:pt x="7850" y="11676"/>
                    </a:moveTo>
                    <a:cubicBezTo>
                      <a:pt x="8625" y="10431"/>
                      <a:pt x="8881" y="8935"/>
                      <a:pt x="8565" y="7506"/>
                    </a:cubicBezTo>
                    <a:cubicBezTo>
                      <a:pt x="8387" y="5927"/>
                      <a:pt x="7833" y="4420"/>
                      <a:pt x="6957" y="3098"/>
                    </a:cubicBezTo>
                    <a:cubicBezTo>
                      <a:pt x="5938" y="1239"/>
                      <a:pt x="4014" y="59"/>
                      <a:pt x="1893" y="0"/>
                    </a:cubicBezTo>
                    <a:cubicBezTo>
                      <a:pt x="613" y="268"/>
                      <a:pt x="-209" y="1519"/>
                      <a:pt x="47" y="2800"/>
                    </a:cubicBezTo>
                    <a:cubicBezTo>
                      <a:pt x="202" y="3753"/>
                      <a:pt x="547" y="4664"/>
                      <a:pt x="1060" y="5480"/>
                    </a:cubicBezTo>
                    <a:cubicBezTo>
                      <a:pt x="1846" y="6815"/>
                      <a:pt x="2805" y="8036"/>
                      <a:pt x="3919" y="9114"/>
                    </a:cubicBezTo>
                    <a:cubicBezTo>
                      <a:pt x="4854" y="10198"/>
                      <a:pt x="6040" y="11032"/>
                      <a:pt x="7374" y="11557"/>
                    </a:cubicBezTo>
                    <a:cubicBezTo>
                      <a:pt x="7374" y="11557"/>
                      <a:pt x="6182" y="10484"/>
                      <a:pt x="4514" y="8578"/>
                    </a:cubicBezTo>
                    <a:cubicBezTo>
                      <a:pt x="3538" y="7458"/>
                      <a:pt x="2680" y="6243"/>
                      <a:pt x="1953" y="4944"/>
                    </a:cubicBezTo>
                    <a:cubicBezTo>
                      <a:pt x="1179" y="3693"/>
                      <a:pt x="583" y="1370"/>
                      <a:pt x="1953" y="1132"/>
                    </a:cubicBezTo>
                    <a:cubicBezTo>
                      <a:pt x="3323" y="894"/>
                      <a:pt x="4991" y="2442"/>
                      <a:pt x="5885" y="3693"/>
                    </a:cubicBezTo>
                    <a:cubicBezTo>
                      <a:pt x="6742" y="4861"/>
                      <a:pt x="7332" y="6201"/>
                      <a:pt x="7612" y="7625"/>
                    </a:cubicBezTo>
                    <a:cubicBezTo>
                      <a:pt x="7815" y="8965"/>
                      <a:pt x="7898" y="10323"/>
                      <a:pt x="7850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C9276A9F-7598-1CE6-A341-53D587DBA929}"/>
                  </a:ext>
                </a:extLst>
              </p:cNvPr>
              <p:cNvSpPr/>
              <p:nvPr/>
            </p:nvSpPr>
            <p:spPr>
              <a:xfrm>
                <a:off x="1783684" y="4467088"/>
                <a:ext cx="33384" cy="27069"/>
              </a:xfrm>
              <a:custGeom>
                <a:avLst/>
                <a:gdLst>
                  <a:gd name="connsiteX0" fmla="*/ 0 w 33384"/>
                  <a:gd name="connsiteY0" fmla="*/ 739 h 27069"/>
                  <a:gd name="connsiteX1" fmla="*/ 6970 w 33384"/>
                  <a:gd name="connsiteY1" fmla="*/ 739 h 27069"/>
                  <a:gd name="connsiteX2" fmla="*/ 22100 w 33384"/>
                  <a:gd name="connsiteY2" fmla="*/ 6994 h 27069"/>
                  <a:gd name="connsiteX3" fmla="*/ 31513 w 33384"/>
                  <a:gd name="connsiteY3" fmla="*/ 20397 h 27069"/>
                  <a:gd name="connsiteX4" fmla="*/ 33300 w 33384"/>
                  <a:gd name="connsiteY4" fmla="*/ 27069 h 27069"/>
                  <a:gd name="connsiteX5" fmla="*/ 33300 w 33384"/>
                  <a:gd name="connsiteY5" fmla="*/ 25222 h 27069"/>
                  <a:gd name="connsiteX6" fmla="*/ 32287 w 33384"/>
                  <a:gd name="connsiteY6" fmla="*/ 20158 h 27069"/>
                  <a:gd name="connsiteX7" fmla="*/ 22815 w 33384"/>
                  <a:gd name="connsiteY7" fmla="*/ 6100 h 27069"/>
                  <a:gd name="connsiteX8" fmla="*/ 7029 w 33384"/>
                  <a:gd name="connsiteY8" fmla="*/ 143 h 27069"/>
                  <a:gd name="connsiteX9" fmla="*/ 1847 w 33384"/>
                  <a:gd name="connsiteY9" fmla="*/ 143 h 27069"/>
                  <a:gd name="connsiteX10" fmla="*/ 0 w 33384"/>
                  <a:gd name="connsiteY10" fmla="*/ 739 h 27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384" h="27069">
                    <a:moveTo>
                      <a:pt x="0" y="739"/>
                    </a:moveTo>
                    <a:cubicBezTo>
                      <a:pt x="0" y="739"/>
                      <a:pt x="2681" y="739"/>
                      <a:pt x="6970" y="739"/>
                    </a:cubicBezTo>
                    <a:cubicBezTo>
                      <a:pt x="12486" y="1412"/>
                      <a:pt x="17716" y="3574"/>
                      <a:pt x="22100" y="6994"/>
                    </a:cubicBezTo>
                    <a:cubicBezTo>
                      <a:pt x="26413" y="10508"/>
                      <a:pt x="29672" y="15149"/>
                      <a:pt x="31513" y="20397"/>
                    </a:cubicBezTo>
                    <a:cubicBezTo>
                      <a:pt x="32942" y="24388"/>
                      <a:pt x="33061" y="27128"/>
                      <a:pt x="33300" y="27069"/>
                    </a:cubicBezTo>
                    <a:cubicBezTo>
                      <a:pt x="33413" y="26461"/>
                      <a:pt x="33413" y="25830"/>
                      <a:pt x="33300" y="25222"/>
                    </a:cubicBezTo>
                    <a:cubicBezTo>
                      <a:pt x="33145" y="23500"/>
                      <a:pt x="32805" y="21803"/>
                      <a:pt x="32287" y="20158"/>
                    </a:cubicBezTo>
                    <a:cubicBezTo>
                      <a:pt x="30559" y="14654"/>
                      <a:pt x="27265" y="9770"/>
                      <a:pt x="22815" y="6100"/>
                    </a:cubicBezTo>
                    <a:cubicBezTo>
                      <a:pt x="18270" y="2573"/>
                      <a:pt x="12772" y="500"/>
                      <a:pt x="7029" y="143"/>
                    </a:cubicBezTo>
                    <a:cubicBezTo>
                      <a:pt x="5308" y="-48"/>
                      <a:pt x="3568" y="-48"/>
                      <a:pt x="1847" y="143"/>
                    </a:cubicBezTo>
                    <a:cubicBezTo>
                      <a:pt x="1203" y="244"/>
                      <a:pt x="584" y="447"/>
                      <a:pt x="0" y="7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7B4BFEA6-7E6A-2F29-1773-FE5296A6A782}"/>
                  </a:ext>
                </a:extLst>
              </p:cNvPr>
              <p:cNvSpPr/>
              <p:nvPr/>
            </p:nvSpPr>
            <p:spPr>
              <a:xfrm>
                <a:off x="1828957" y="4482791"/>
                <a:ext cx="27461" cy="1482"/>
              </a:xfrm>
              <a:custGeom>
                <a:avLst/>
                <a:gdLst>
                  <a:gd name="connsiteX0" fmla="*/ 0 w 27461"/>
                  <a:gd name="connsiteY0" fmla="*/ 107 h 1482"/>
                  <a:gd name="connsiteX1" fmla="*/ 27462 w 27461"/>
                  <a:gd name="connsiteY1" fmla="*/ 404 h 1482"/>
                  <a:gd name="connsiteX2" fmla="*/ 13701 w 27461"/>
                  <a:gd name="connsiteY2" fmla="*/ 404 h 1482"/>
                  <a:gd name="connsiteX3" fmla="*/ 0 w 27461"/>
                  <a:gd name="connsiteY3" fmla="*/ 107 h 1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61" h="1482">
                    <a:moveTo>
                      <a:pt x="0" y="107"/>
                    </a:moveTo>
                    <a:cubicBezTo>
                      <a:pt x="9067" y="1834"/>
                      <a:pt x="18365" y="1936"/>
                      <a:pt x="27462" y="404"/>
                    </a:cubicBezTo>
                    <a:cubicBezTo>
                      <a:pt x="27462" y="47"/>
                      <a:pt x="21505" y="404"/>
                      <a:pt x="13701" y="404"/>
                    </a:cubicBezTo>
                    <a:cubicBezTo>
                      <a:pt x="5897" y="404"/>
                      <a:pt x="60" y="-251"/>
                      <a:pt x="0" y="1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8" name="Forma Livre: Forma 587">
                <a:extLst>
                  <a:ext uri="{FF2B5EF4-FFF2-40B4-BE49-F238E27FC236}">
                    <a16:creationId xmlns:a16="http://schemas.microsoft.com/office/drawing/2014/main" id="{3E554C08-7A3F-C7E4-DA2A-0B54E8380E56}"/>
                  </a:ext>
                </a:extLst>
              </p:cNvPr>
              <p:cNvSpPr/>
              <p:nvPr/>
            </p:nvSpPr>
            <p:spPr>
              <a:xfrm>
                <a:off x="1810550" y="4482798"/>
                <a:ext cx="2701" cy="5343"/>
              </a:xfrm>
              <a:custGeom>
                <a:avLst/>
                <a:gdLst>
                  <a:gd name="connsiteX0" fmla="*/ 0 w 2701"/>
                  <a:gd name="connsiteY0" fmla="*/ 40 h 5343"/>
                  <a:gd name="connsiteX1" fmla="*/ 1132 w 2701"/>
                  <a:gd name="connsiteY1" fmla="*/ 2721 h 5343"/>
                  <a:gd name="connsiteX2" fmla="*/ 2383 w 2701"/>
                  <a:gd name="connsiteY2" fmla="*/ 5342 h 5343"/>
                  <a:gd name="connsiteX3" fmla="*/ 2383 w 2701"/>
                  <a:gd name="connsiteY3" fmla="*/ 2244 h 5343"/>
                  <a:gd name="connsiteX4" fmla="*/ 0 w 2701"/>
                  <a:gd name="connsiteY4" fmla="*/ 40 h 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1" h="5343">
                    <a:moveTo>
                      <a:pt x="0" y="40"/>
                    </a:moveTo>
                    <a:cubicBezTo>
                      <a:pt x="0" y="40"/>
                      <a:pt x="477" y="1291"/>
                      <a:pt x="1132" y="2721"/>
                    </a:cubicBezTo>
                    <a:cubicBezTo>
                      <a:pt x="1787" y="4150"/>
                      <a:pt x="2085" y="5401"/>
                      <a:pt x="2383" y="5342"/>
                    </a:cubicBezTo>
                    <a:cubicBezTo>
                      <a:pt x="2681" y="5282"/>
                      <a:pt x="2919" y="3853"/>
                      <a:pt x="2383" y="2244"/>
                    </a:cubicBezTo>
                    <a:cubicBezTo>
                      <a:pt x="1847" y="636"/>
                      <a:pt x="179" y="-198"/>
                      <a:pt x="0" y="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8B9001DF-1257-DA1E-9234-3DE0DAF20F33}"/>
                  </a:ext>
                </a:extLst>
              </p:cNvPr>
              <p:cNvSpPr/>
              <p:nvPr/>
            </p:nvSpPr>
            <p:spPr>
              <a:xfrm>
                <a:off x="1803640" y="4474151"/>
                <a:ext cx="3563" cy="3652"/>
              </a:xfrm>
              <a:custGeom>
                <a:avLst/>
                <a:gdLst>
                  <a:gd name="connsiteX0" fmla="*/ 0 w 3563"/>
                  <a:gd name="connsiteY0" fmla="*/ 49 h 3652"/>
                  <a:gd name="connsiteX1" fmla="*/ 1311 w 3563"/>
                  <a:gd name="connsiteY1" fmla="*/ 2194 h 3652"/>
                  <a:gd name="connsiteX2" fmla="*/ 3515 w 3563"/>
                  <a:gd name="connsiteY2" fmla="*/ 3623 h 3652"/>
                  <a:gd name="connsiteX3" fmla="*/ 2145 w 3563"/>
                  <a:gd name="connsiteY3" fmla="*/ 1419 h 3652"/>
                  <a:gd name="connsiteX4" fmla="*/ 0 w 3563"/>
                  <a:gd name="connsiteY4" fmla="*/ 49 h 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3" h="3652">
                    <a:moveTo>
                      <a:pt x="0" y="49"/>
                    </a:moveTo>
                    <a:cubicBezTo>
                      <a:pt x="0" y="49"/>
                      <a:pt x="357" y="1240"/>
                      <a:pt x="1311" y="2194"/>
                    </a:cubicBezTo>
                    <a:cubicBezTo>
                      <a:pt x="2264" y="3147"/>
                      <a:pt x="3276" y="3802"/>
                      <a:pt x="3515" y="3623"/>
                    </a:cubicBezTo>
                    <a:cubicBezTo>
                      <a:pt x="3753" y="3445"/>
                      <a:pt x="3098" y="2372"/>
                      <a:pt x="2145" y="1419"/>
                    </a:cubicBezTo>
                    <a:cubicBezTo>
                      <a:pt x="1191" y="466"/>
                      <a:pt x="0" y="-189"/>
                      <a:pt x="0" y="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ED8A1823-65A0-2135-996A-65E54FA7B7C5}"/>
                  </a:ext>
                </a:extLst>
              </p:cNvPr>
              <p:cNvSpPr/>
              <p:nvPr/>
            </p:nvSpPr>
            <p:spPr>
              <a:xfrm>
                <a:off x="1793690" y="4469707"/>
                <a:ext cx="5345" cy="2379"/>
              </a:xfrm>
              <a:custGeom>
                <a:avLst/>
                <a:gdLst>
                  <a:gd name="connsiteX0" fmla="*/ 2 w 5345"/>
                  <a:gd name="connsiteY0" fmla="*/ 503 h 2379"/>
                  <a:gd name="connsiteX1" fmla="*/ 2682 w 5345"/>
                  <a:gd name="connsiteY1" fmla="*/ 1337 h 2379"/>
                  <a:gd name="connsiteX2" fmla="*/ 5303 w 5345"/>
                  <a:gd name="connsiteY2" fmla="*/ 2349 h 2379"/>
                  <a:gd name="connsiteX3" fmla="*/ 3099 w 5345"/>
                  <a:gd name="connsiteY3" fmla="*/ 205 h 2379"/>
                  <a:gd name="connsiteX4" fmla="*/ 2 w 5345"/>
                  <a:gd name="connsiteY4" fmla="*/ 503 h 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45" h="2379">
                    <a:moveTo>
                      <a:pt x="2" y="503"/>
                    </a:moveTo>
                    <a:cubicBezTo>
                      <a:pt x="2" y="860"/>
                      <a:pt x="1312" y="800"/>
                      <a:pt x="2682" y="1337"/>
                    </a:cubicBezTo>
                    <a:cubicBezTo>
                      <a:pt x="4052" y="1873"/>
                      <a:pt x="5065" y="2528"/>
                      <a:pt x="5303" y="2349"/>
                    </a:cubicBezTo>
                    <a:cubicBezTo>
                      <a:pt x="5542" y="2171"/>
                      <a:pt x="4767" y="800"/>
                      <a:pt x="3099" y="205"/>
                    </a:cubicBezTo>
                    <a:cubicBezTo>
                      <a:pt x="1431" y="-391"/>
                      <a:pt x="-58" y="503"/>
                      <a:pt x="2" y="5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1" name="Forma Livre: Forma 590">
                <a:extLst>
                  <a:ext uri="{FF2B5EF4-FFF2-40B4-BE49-F238E27FC236}">
                    <a16:creationId xmlns:a16="http://schemas.microsoft.com/office/drawing/2014/main" id="{26955DD9-2C90-7B60-452E-572EE303BAA9}"/>
                  </a:ext>
                </a:extLst>
              </p:cNvPr>
              <p:cNvSpPr/>
              <p:nvPr/>
            </p:nvSpPr>
            <p:spPr>
              <a:xfrm>
                <a:off x="1786663" y="4468139"/>
                <a:ext cx="2816" cy="1519"/>
              </a:xfrm>
              <a:custGeom>
                <a:avLst/>
                <a:gdLst>
                  <a:gd name="connsiteX0" fmla="*/ 0 w 2816"/>
                  <a:gd name="connsiteY0" fmla="*/ 223 h 1519"/>
                  <a:gd name="connsiteX1" fmla="*/ 1191 w 2816"/>
                  <a:gd name="connsiteY1" fmla="*/ 1296 h 1519"/>
                  <a:gd name="connsiteX2" fmla="*/ 2800 w 2816"/>
                  <a:gd name="connsiteY2" fmla="*/ 1296 h 1519"/>
                  <a:gd name="connsiteX3" fmla="*/ 1608 w 2816"/>
                  <a:gd name="connsiteY3" fmla="*/ 223 h 1519"/>
                  <a:gd name="connsiteX4" fmla="*/ 0 w 2816"/>
                  <a:gd name="connsiteY4" fmla="*/ 223 h 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6" h="1519">
                    <a:moveTo>
                      <a:pt x="0" y="223"/>
                    </a:moveTo>
                    <a:cubicBezTo>
                      <a:pt x="0" y="521"/>
                      <a:pt x="417" y="998"/>
                      <a:pt x="1191" y="1296"/>
                    </a:cubicBezTo>
                    <a:cubicBezTo>
                      <a:pt x="1966" y="1594"/>
                      <a:pt x="2681" y="1594"/>
                      <a:pt x="2800" y="1296"/>
                    </a:cubicBezTo>
                    <a:cubicBezTo>
                      <a:pt x="2919" y="998"/>
                      <a:pt x="2383" y="521"/>
                      <a:pt x="1608" y="223"/>
                    </a:cubicBezTo>
                    <a:cubicBezTo>
                      <a:pt x="834" y="-74"/>
                      <a:pt x="119" y="-74"/>
                      <a:pt x="0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2" name="Forma Livre: Forma 591">
                <a:extLst>
                  <a:ext uri="{FF2B5EF4-FFF2-40B4-BE49-F238E27FC236}">
                    <a16:creationId xmlns:a16="http://schemas.microsoft.com/office/drawing/2014/main" id="{10057AAE-09A3-3453-6D93-9C6CEBE1AA25}"/>
                  </a:ext>
                </a:extLst>
              </p:cNvPr>
              <p:cNvSpPr/>
              <p:nvPr/>
            </p:nvSpPr>
            <p:spPr>
              <a:xfrm>
                <a:off x="1681403" y="3356550"/>
                <a:ext cx="251504" cy="79723"/>
              </a:xfrm>
              <a:custGeom>
                <a:avLst/>
                <a:gdLst>
                  <a:gd name="connsiteX0" fmla="*/ 0 w 251504"/>
                  <a:gd name="connsiteY0" fmla="*/ 0 h 79723"/>
                  <a:gd name="connsiteX1" fmla="*/ 91142 w 251504"/>
                  <a:gd name="connsiteY1" fmla="*/ 79645 h 79723"/>
                  <a:gd name="connsiteX2" fmla="*/ 251504 w 251504"/>
                  <a:gd name="connsiteY2" fmla="*/ 61774 h 79723"/>
                  <a:gd name="connsiteX3" fmla="*/ 250670 w 251504"/>
                  <a:gd name="connsiteY3" fmla="*/ 46107 h 7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504" h="79723">
                    <a:moveTo>
                      <a:pt x="0" y="0"/>
                    </a:moveTo>
                    <a:cubicBezTo>
                      <a:pt x="0" y="0"/>
                      <a:pt x="10723" y="82624"/>
                      <a:pt x="91142" y="79645"/>
                    </a:cubicBezTo>
                    <a:cubicBezTo>
                      <a:pt x="144934" y="77220"/>
                      <a:pt x="198499" y="71251"/>
                      <a:pt x="251504" y="61774"/>
                    </a:cubicBezTo>
                    <a:lnTo>
                      <a:pt x="250670" y="46107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3" name="Forma Livre: Forma 592">
                <a:extLst>
                  <a:ext uri="{FF2B5EF4-FFF2-40B4-BE49-F238E27FC236}">
                    <a16:creationId xmlns:a16="http://schemas.microsoft.com/office/drawing/2014/main" id="{44B149CA-575B-B1DF-A185-B103F8196806}"/>
                  </a:ext>
                </a:extLst>
              </p:cNvPr>
              <p:cNvSpPr/>
              <p:nvPr/>
            </p:nvSpPr>
            <p:spPr>
              <a:xfrm>
                <a:off x="1642553" y="3218229"/>
                <a:ext cx="505073" cy="206188"/>
              </a:xfrm>
              <a:custGeom>
                <a:avLst/>
                <a:gdLst>
                  <a:gd name="connsiteX0" fmla="*/ 504687 w 505073"/>
                  <a:gd name="connsiteY0" fmla="*/ 85840 h 206188"/>
                  <a:gd name="connsiteX1" fmla="*/ 444045 w 505073"/>
                  <a:gd name="connsiteY1" fmla="*/ 103711 h 206188"/>
                  <a:gd name="connsiteX2" fmla="*/ 440649 w 505073"/>
                  <a:gd name="connsiteY2" fmla="*/ 97754 h 206188"/>
                  <a:gd name="connsiteX3" fmla="*/ 499445 w 505073"/>
                  <a:gd name="connsiteY3" fmla="*/ 58379 h 206188"/>
                  <a:gd name="connsiteX4" fmla="*/ 485029 w 505073"/>
                  <a:gd name="connsiteY4" fmla="*/ 59987 h 206188"/>
                  <a:gd name="connsiteX5" fmla="*/ 427663 w 505073"/>
                  <a:gd name="connsiteY5" fmla="*/ 82743 h 206188"/>
                  <a:gd name="connsiteX6" fmla="*/ 466800 w 505073"/>
                  <a:gd name="connsiteY6" fmla="*/ 54387 h 206188"/>
                  <a:gd name="connsiteX7" fmla="*/ 473353 w 505073"/>
                  <a:gd name="connsiteY7" fmla="*/ 39078 h 206188"/>
                  <a:gd name="connsiteX8" fmla="*/ 424387 w 505073"/>
                  <a:gd name="connsiteY8" fmla="*/ 57604 h 206188"/>
                  <a:gd name="connsiteX9" fmla="*/ 392695 w 505073"/>
                  <a:gd name="connsiteY9" fmla="*/ 59093 h 206188"/>
                  <a:gd name="connsiteX10" fmla="*/ 396389 w 505073"/>
                  <a:gd name="connsiteY10" fmla="*/ 17394 h 206188"/>
                  <a:gd name="connsiteX11" fmla="*/ 387126 w 505073"/>
                  <a:gd name="connsiteY11" fmla="*/ 17180 h 206188"/>
                  <a:gd name="connsiteX12" fmla="*/ 385130 w 505073"/>
                  <a:gd name="connsiteY12" fmla="*/ 22577 h 206188"/>
                  <a:gd name="connsiteX13" fmla="*/ 380662 w 505073"/>
                  <a:gd name="connsiteY13" fmla="*/ 43188 h 206188"/>
                  <a:gd name="connsiteX14" fmla="*/ 372799 w 505073"/>
                  <a:gd name="connsiteY14" fmla="*/ 58200 h 206188"/>
                  <a:gd name="connsiteX15" fmla="*/ 361898 w 505073"/>
                  <a:gd name="connsiteY15" fmla="*/ 71365 h 206188"/>
                  <a:gd name="connsiteX16" fmla="*/ 157633 w 505073"/>
                  <a:gd name="connsiteY16" fmla="*/ 102401 h 206188"/>
                  <a:gd name="connsiteX17" fmla="*/ 104020 w 505073"/>
                  <a:gd name="connsiteY17" fmla="*/ 0 h 206188"/>
                  <a:gd name="connsiteX18" fmla="*/ 11 w 505073"/>
                  <a:gd name="connsiteY18" fmla="*/ 53613 h 206188"/>
                  <a:gd name="connsiteX19" fmla="*/ 45522 w 505073"/>
                  <a:gd name="connsiteY19" fmla="*/ 151546 h 206188"/>
                  <a:gd name="connsiteX20" fmla="*/ 401810 w 505073"/>
                  <a:gd name="connsiteY20" fmla="*/ 146840 h 206188"/>
                  <a:gd name="connsiteX21" fmla="*/ 401810 w 505073"/>
                  <a:gd name="connsiteY21" fmla="*/ 146542 h 206188"/>
                  <a:gd name="connsiteX22" fmla="*/ 467337 w 505073"/>
                  <a:gd name="connsiteY22" fmla="*/ 129862 h 206188"/>
                  <a:gd name="connsiteX23" fmla="*/ 493905 w 505073"/>
                  <a:gd name="connsiteY23" fmla="*/ 113421 h 206188"/>
                  <a:gd name="connsiteX24" fmla="*/ 448632 w 505073"/>
                  <a:gd name="connsiteY24" fmla="*/ 118723 h 206188"/>
                  <a:gd name="connsiteX25" fmla="*/ 504687 w 505073"/>
                  <a:gd name="connsiteY25" fmla="*/ 85840 h 20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05073" h="206188">
                    <a:moveTo>
                      <a:pt x="504687" y="85840"/>
                    </a:moveTo>
                    <a:cubicBezTo>
                      <a:pt x="497538" y="74343"/>
                      <a:pt x="448393" y="101745"/>
                      <a:pt x="444045" y="103711"/>
                    </a:cubicBezTo>
                    <a:cubicBezTo>
                      <a:pt x="439696" y="105677"/>
                      <a:pt x="436658" y="99482"/>
                      <a:pt x="440649" y="97754"/>
                    </a:cubicBezTo>
                    <a:cubicBezTo>
                      <a:pt x="446606" y="95431"/>
                      <a:pt x="506176" y="69697"/>
                      <a:pt x="499445" y="58379"/>
                    </a:cubicBezTo>
                    <a:cubicBezTo>
                      <a:pt x="495632" y="52422"/>
                      <a:pt x="485029" y="59987"/>
                      <a:pt x="485029" y="59987"/>
                    </a:cubicBezTo>
                    <a:cubicBezTo>
                      <a:pt x="485029" y="59987"/>
                      <a:pt x="430701" y="88223"/>
                      <a:pt x="427663" y="82743"/>
                    </a:cubicBezTo>
                    <a:cubicBezTo>
                      <a:pt x="424625" y="77262"/>
                      <a:pt x="455839" y="59570"/>
                      <a:pt x="466800" y="54387"/>
                    </a:cubicBezTo>
                    <a:cubicBezTo>
                      <a:pt x="477761" y="49205"/>
                      <a:pt x="479667" y="41997"/>
                      <a:pt x="473353" y="39078"/>
                    </a:cubicBezTo>
                    <a:cubicBezTo>
                      <a:pt x="469124" y="37112"/>
                      <a:pt x="435109" y="52243"/>
                      <a:pt x="424387" y="57604"/>
                    </a:cubicBezTo>
                    <a:cubicBezTo>
                      <a:pt x="413664" y="62965"/>
                      <a:pt x="384415" y="78334"/>
                      <a:pt x="392695" y="59093"/>
                    </a:cubicBezTo>
                    <a:cubicBezTo>
                      <a:pt x="400976" y="39852"/>
                      <a:pt x="400023" y="21922"/>
                      <a:pt x="396389" y="17394"/>
                    </a:cubicBezTo>
                    <a:cubicBezTo>
                      <a:pt x="393887" y="14779"/>
                      <a:pt x="389741" y="14684"/>
                      <a:pt x="387126" y="17180"/>
                    </a:cubicBezTo>
                    <a:cubicBezTo>
                      <a:pt x="385666" y="18574"/>
                      <a:pt x="384928" y="20570"/>
                      <a:pt x="385130" y="22577"/>
                    </a:cubicBezTo>
                    <a:cubicBezTo>
                      <a:pt x="384594" y="29618"/>
                      <a:pt x="383093" y="36558"/>
                      <a:pt x="380662" y="43188"/>
                    </a:cubicBezTo>
                    <a:cubicBezTo>
                      <a:pt x="378911" y="48603"/>
                      <a:pt x="376254" y="53678"/>
                      <a:pt x="372799" y="58200"/>
                    </a:cubicBezTo>
                    <a:cubicBezTo>
                      <a:pt x="368748" y="63502"/>
                      <a:pt x="365115" y="67791"/>
                      <a:pt x="361898" y="71365"/>
                    </a:cubicBezTo>
                    <a:cubicBezTo>
                      <a:pt x="330564" y="82326"/>
                      <a:pt x="241150" y="110026"/>
                      <a:pt x="157633" y="102401"/>
                    </a:cubicBezTo>
                    <a:cubicBezTo>
                      <a:pt x="142502" y="101031"/>
                      <a:pt x="104020" y="0"/>
                      <a:pt x="104020" y="0"/>
                    </a:cubicBezTo>
                    <a:lnTo>
                      <a:pt x="11" y="53613"/>
                    </a:lnTo>
                    <a:cubicBezTo>
                      <a:pt x="11" y="53613"/>
                      <a:pt x="-1896" y="59272"/>
                      <a:pt x="45522" y="151546"/>
                    </a:cubicBezTo>
                    <a:cubicBezTo>
                      <a:pt x="110096" y="277179"/>
                      <a:pt x="401810" y="146840"/>
                      <a:pt x="401810" y="146840"/>
                    </a:cubicBezTo>
                    <a:lnTo>
                      <a:pt x="401810" y="146542"/>
                    </a:lnTo>
                    <a:cubicBezTo>
                      <a:pt x="423934" y="142152"/>
                      <a:pt x="445808" y="136588"/>
                      <a:pt x="467337" y="129862"/>
                    </a:cubicBezTo>
                    <a:cubicBezTo>
                      <a:pt x="496645" y="119259"/>
                      <a:pt x="495751" y="116578"/>
                      <a:pt x="493905" y="113421"/>
                    </a:cubicBezTo>
                    <a:cubicBezTo>
                      <a:pt x="489020" y="104783"/>
                      <a:pt x="441602" y="130101"/>
                      <a:pt x="448632" y="118723"/>
                    </a:cubicBezTo>
                    <a:cubicBezTo>
                      <a:pt x="455661" y="107345"/>
                      <a:pt x="510167" y="94597"/>
                      <a:pt x="504687" y="8584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0972824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3BDAA6-E5F0-66BC-67DC-6611653550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09D688EB-F6B8-70E7-7889-48A62299D0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92481368-4F31-248A-DA6D-F4DF9505DD98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74864B5F-B50B-A08E-DA81-A6A5A4E572F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F7BFC7EA-D24E-8F5E-2B18-C8FF072499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A90DF82A-98FC-D0EF-ADD6-269AB5326B5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65A843C7-06A0-C327-8A46-538DD0563D6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B62B5388-5AE4-51DE-DA20-3DA1BBFCADD0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EE782E71-AD2F-4DAB-0DAD-554301430DC2}"/>
              </a:ext>
            </a:extLst>
          </p:cNvPr>
          <p:cNvSpPr txBox="1"/>
          <p:nvPr/>
        </p:nvSpPr>
        <p:spPr>
          <a:xfrm flipH="1">
            <a:off x="610378" y="2907550"/>
            <a:ext cx="6921389" cy="42381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3200" b="1" noProof="0" dirty="0" err="1">
                <a:solidFill>
                  <a:schemeClr val="accent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Tax</a:t>
            </a:r>
            <a:r>
              <a:rPr lang="pt-BR" sz="3200" b="1" noProof="0" dirty="0">
                <a:solidFill>
                  <a:schemeClr val="accent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Day Reforma Tributária </a:t>
            </a:r>
            <a:r>
              <a:rPr lang="pt-BR" sz="32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é o nosso momento de imersão estratégica para compreender, de forma prática e direcionada ao nosso negócio, os impactos e oportunidades trazidos pela Reforma Tributária.</a:t>
            </a:r>
          </a:p>
        </p:txBody>
      </p:sp>
      <p:grpSp>
        <p:nvGrpSpPr>
          <p:cNvPr id="11" name="Agrupar 10">
            <a:extLst>
              <a:ext uri="{FF2B5EF4-FFF2-40B4-BE49-F238E27FC236}">
                <a16:creationId xmlns:a16="http://schemas.microsoft.com/office/drawing/2014/main" id="{2DD57E02-7501-BCAE-CD4B-0F65D872FD2E}"/>
              </a:ext>
            </a:extLst>
          </p:cNvPr>
          <p:cNvGrpSpPr/>
          <p:nvPr/>
        </p:nvGrpSpPr>
        <p:grpSpPr>
          <a:xfrm>
            <a:off x="8686819" y="2302960"/>
            <a:ext cx="7789608" cy="5268329"/>
            <a:chOff x="12043858" y="5366000"/>
            <a:chExt cx="3998059" cy="2703999"/>
          </a:xfrm>
        </p:grpSpPr>
        <p:grpSp>
          <p:nvGrpSpPr>
            <p:cNvPr id="15" name="Gráfico 61">
              <a:extLst>
                <a:ext uri="{FF2B5EF4-FFF2-40B4-BE49-F238E27FC236}">
                  <a16:creationId xmlns:a16="http://schemas.microsoft.com/office/drawing/2014/main" id="{C7957B7A-0B6F-ABD0-8A3E-3AAA4D50E32A}"/>
                </a:ext>
              </a:extLst>
            </p:cNvPr>
            <p:cNvGrpSpPr/>
            <p:nvPr/>
          </p:nvGrpSpPr>
          <p:grpSpPr>
            <a:xfrm>
              <a:off x="12390435" y="5366000"/>
              <a:ext cx="3028212" cy="1417389"/>
              <a:chOff x="12390435" y="5366000"/>
              <a:chExt cx="3028212" cy="1417389"/>
            </a:xfrm>
          </p:grpSpPr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B55C38E1-795D-6D91-3195-B674DC7ADBFC}"/>
                  </a:ext>
                </a:extLst>
              </p:cNvPr>
              <p:cNvSpPr/>
              <p:nvPr/>
            </p:nvSpPr>
            <p:spPr>
              <a:xfrm>
                <a:off x="15132675" y="5627170"/>
                <a:ext cx="285972" cy="285973"/>
              </a:xfrm>
              <a:custGeom>
                <a:avLst/>
                <a:gdLst>
                  <a:gd name="connsiteX0" fmla="*/ 284414 w 285972"/>
                  <a:gd name="connsiteY0" fmla="*/ 122063 h 285973"/>
                  <a:gd name="connsiteX1" fmla="*/ 163910 w 285972"/>
                  <a:gd name="connsiteY1" fmla="*/ 284415 h 285973"/>
                  <a:gd name="connsiteX2" fmla="*/ 1559 w 285972"/>
                  <a:gd name="connsiteY2" fmla="*/ 163911 h 285973"/>
                  <a:gd name="connsiteX3" fmla="*/ 122063 w 285972"/>
                  <a:gd name="connsiteY3" fmla="*/ 1558 h 285973"/>
                  <a:gd name="connsiteX4" fmla="*/ 122503 w 285972"/>
                  <a:gd name="connsiteY4" fmla="*/ 1493 h 285973"/>
                  <a:gd name="connsiteX5" fmla="*/ 284414 w 285972"/>
                  <a:gd name="connsiteY5" fmla="*/ 122063 h 28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2" h="285973">
                    <a:moveTo>
                      <a:pt x="284414" y="122063"/>
                    </a:moveTo>
                    <a:cubicBezTo>
                      <a:pt x="295971" y="200171"/>
                      <a:pt x="242018" y="272858"/>
                      <a:pt x="163910" y="284415"/>
                    </a:cubicBezTo>
                    <a:cubicBezTo>
                      <a:pt x="85802" y="295971"/>
                      <a:pt x="13115" y="242019"/>
                      <a:pt x="1559" y="163911"/>
                    </a:cubicBezTo>
                    <a:cubicBezTo>
                      <a:pt x="-9998" y="85801"/>
                      <a:pt x="43955" y="13114"/>
                      <a:pt x="122063" y="1558"/>
                    </a:cubicBezTo>
                    <a:cubicBezTo>
                      <a:pt x="122211" y="1536"/>
                      <a:pt x="122354" y="1515"/>
                      <a:pt x="122503" y="1493"/>
                    </a:cubicBezTo>
                    <a:cubicBezTo>
                      <a:pt x="200474" y="-9794"/>
                      <a:pt x="272882" y="44126"/>
                      <a:pt x="284414" y="12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2F610592-A1DA-7BEB-1631-18A02F7D22F4}"/>
                  </a:ext>
                </a:extLst>
              </p:cNvPr>
              <p:cNvSpPr/>
              <p:nvPr/>
            </p:nvSpPr>
            <p:spPr>
              <a:xfrm>
                <a:off x="15166743" y="5661091"/>
                <a:ext cx="217937" cy="217953"/>
              </a:xfrm>
              <a:custGeom>
                <a:avLst/>
                <a:gdLst>
                  <a:gd name="connsiteX0" fmla="*/ 216748 w 217937"/>
                  <a:gd name="connsiteY0" fmla="*/ 93026 h 217953"/>
                  <a:gd name="connsiteX1" fmla="*/ 124927 w 217937"/>
                  <a:gd name="connsiteY1" fmla="*/ 216764 h 217953"/>
                  <a:gd name="connsiteX2" fmla="*/ 1189 w 217937"/>
                  <a:gd name="connsiteY2" fmla="*/ 124943 h 217953"/>
                  <a:gd name="connsiteX3" fmla="*/ 93010 w 217937"/>
                  <a:gd name="connsiteY3" fmla="*/ 1205 h 217953"/>
                  <a:gd name="connsiteX4" fmla="*/ 93260 w 217937"/>
                  <a:gd name="connsiteY4" fmla="*/ 1169 h 217953"/>
                  <a:gd name="connsiteX5" fmla="*/ 216748 w 217937"/>
                  <a:gd name="connsiteY5" fmla="*/ 93026 h 2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7" h="217953">
                    <a:moveTo>
                      <a:pt x="216748" y="93026"/>
                    </a:moveTo>
                    <a:cubicBezTo>
                      <a:pt x="225559" y="152548"/>
                      <a:pt x="184450" y="207948"/>
                      <a:pt x="124927" y="216764"/>
                    </a:cubicBezTo>
                    <a:cubicBezTo>
                      <a:pt x="65405" y="225575"/>
                      <a:pt x="10005" y="184465"/>
                      <a:pt x="1189" y="124943"/>
                    </a:cubicBezTo>
                    <a:cubicBezTo>
                      <a:pt x="-7622" y="65417"/>
                      <a:pt x="33488" y="10019"/>
                      <a:pt x="93010" y="1205"/>
                    </a:cubicBezTo>
                    <a:cubicBezTo>
                      <a:pt x="93093" y="1193"/>
                      <a:pt x="93177" y="1181"/>
                      <a:pt x="93260" y="1169"/>
                    </a:cubicBezTo>
                    <a:cubicBezTo>
                      <a:pt x="152723" y="-7562"/>
                      <a:pt x="208010" y="33562"/>
                      <a:pt x="216748" y="9302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013C3F6E-4B5B-D0DE-7356-114525860C1D}"/>
                  </a:ext>
                </a:extLst>
              </p:cNvPr>
              <p:cNvSpPr/>
              <p:nvPr/>
            </p:nvSpPr>
            <p:spPr>
              <a:xfrm>
                <a:off x="15164914" y="5656947"/>
                <a:ext cx="218180" cy="131840"/>
              </a:xfrm>
              <a:custGeom>
                <a:avLst/>
                <a:gdLst>
                  <a:gd name="connsiteX0" fmla="*/ 218042 w 218180"/>
                  <a:gd name="connsiteY0" fmla="*/ 93775 h 131840"/>
                  <a:gd name="connsiteX1" fmla="*/ 213276 w 218180"/>
                  <a:gd name="connsiteY1" fmla="*/ 81265 h 131840"/>
                  <a:gd name="connsiteX2" fmla="*/ 178964 w 218180"/>
                  <a:gd name="connsiteY2" fmla="*/ 32478 h 131840"/>
                  <a:gd name="connsiteX3" fmla="*/ 155136 w 218180"/>
                  <a:gd name="connsiteY3" fmla="*/ 17823 h 131840"/>
                  <a:gd name="connsiteX4" fmla="*/ 140958 w 218180"/>
                  <a:gd name="connsiteY4" fmla="*/ 12522 h 131840"/>
                  <a:gd name="connsiteX5" fmla="*/ 125530 w 218180"/>
                  <a:gd name="connsiteY5" fmla="*/ 9245 h 131840"/>
                  <a:gd name="connsiteX6" fmla="*/ 109267 w 218180"/>
                  <a:gd name="connsiteY6" fmla="*/ 8292 h 131840"/>
                  <a:gd name="connsiteX7" fmla="*/ 92528 w 218180"/>
                  <a:gd name="connsiteY7" fmla="*/ 9960 h 131840"/>
                  <a:gd name="connsiteX8" fmla="*/ 76266 w 218180"/>
                  <a:gd name="connsiteY8" fmla="*/ 14190 h 131840"/>
                  <a:gd name="connsiteX9" fmla="*/ 61254 w 218180"/>
                  <a:gd name="connsiteY9" fmla="*/ 20683 h 131840"/>
                  <a:gd name="connsiteX10" fmla="*/ 47910 w 218180"/>
                  <a:gd name="connsiteY10" fmla="*/ 29082 h 131840"/>
                  <a:gd name="connsiteX11" fmla="*/ 36413 w 218180"/>
                  <a:gd name="connsiteY11" fmla="*/ 38852 h 131840"/>
                  <a:gd name="connsiteX12" fmla="*/ 19138 w 218180"/>
                  <a:gd name="connsiteY12" fmla="*/ 60892 h 131840"/>
                  <a:gd name="connsiteX13" fmla="*/ 9071 w 218180"/>
                  <a:gd name="connsiteY13" fmla="*/ 83231 h 131840"/>
                  <a:gd name="connsiteX14" fmla="*/ 3650 w 218180"/>
                  <a:gd name="connsiteY14" fmla="*/ 118437 h 131840"/>
                  <a:gd name="connsiteX15" fmla="*/ 3650 w 218180"/>
                  <a:gd name="connsiteY15" fmla="*/ 131840 h 131840"/>
                  <a:gd name="connsiteX16" fmla="*/ 552 w 218180"/>
                  <a:gd name="connsiteY16" fmla="*/ 118616 h 131840"/>
                  <a:gd name="connsiteX17" fmla="*/ 3531 w 218180"/>
                  <a:gd name="connsiteY17" fmla="*/ 81563 h 131840"/>
                  <a:gd name="connsiteX18" fmla="*/ 31052 w 218180"/>
                  <a:gd name="connsiteY18" fmla="*/ 33431 h 131840"/>
                  <a:gd name="connsiteX19" fmla="*/ 42966 w 218180"/>
                  <a:gd name="connsiteY19" fmla="*/ 22708 h 131840"/>
                  <a:gd name="connsiteX20" fmla="*/ 73346 w 218180"/>
                  <a:gd name="connsiteY20" fmla="*/ 6326 h 131840"/>
                  <a:gd name="connsiteX21" fmla="*/ 90860 w 218180"/>
                  <a:gd name="connsiteY21" fmla="*/ 1740 h 131840"/>
                  <a:gd name="connsiteX22" fmla="*/ 108731 w 218180"/>
                  <a:gd name="connsiteY22" fmla="*/ 12 h 131840"/>
                  <a:gd name="connsiteX23" fmla="*/ 126304 w 218180"/>
                  <a:gd name="connsiteY23" fmla="*/ 1203 h 131840"/>
                  <a:gd name="connsiteX24" fmla="*/ 142924 w 218180"/>
                  <a:gd name="connsiteY24" fmla="*/ 4956 h 131840"/>
                  <a:gd name="connsiteX25" fmla="*/ 158055 w 218180"/>
                  <a:gd name="connsiteY25" fmla="*/ 10913 h 131840"/>
                  <a:gd name="connsiteX26" fmla="*/ 183074 w 218180"/>
                  <a:gd name="connsiteY26" fmla="*/ 27295 h 131840"/>
                  <a:gd name="connsiteX27" fmla="*/ 200826 w 218180"/>
                  <a:gd name="connsiteY27" fmla="*/ 46536 h 131840"/>
                  <a:gd name="connsiteX28" fmla="*/ 216433 w 218180"/>
                  <a:gd name="connsiteY28" fmla="*/ 80312 h 131840"/>
                  <a:gd name="connsiteX29" fmla="*/ 218042 w 218180"/>
                  <a:gd name="connsiteY29" fmla="*/ 93775 h 13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8180" h="131840">
                    <a:moveTo>
                      <a:pt x="218042" y="93775"/>
                    </a:moveTo>
                    <a:cubicBezTo>
                      <a:pt x="216028" y="89778"/>
                      <a:pt x="214432" y="85587"/>
                      <a:pt x="213276" y="81265"/>
                    </a:cubicBezTo>
                    <a:cubicBezTo>
                      <a:pt x="206468" y="62195"/>
                      <a:pt x="194613" y="45331"/>
                      <a:pt x="178964" y="32478"/>
                    </a:cubicBezTo>
                    <a:cubicBezTo>
                      <a:pt x="171691" y="26581"/>
                      <a:pt x="163678" y="21654"/>
                      <a:pt x="155136" y="17823"/>
                    </a:cubicBezTo>
                    <a:cubicBezTo>
                      <a:pt x="150555" y="15693"/>
                      <a:pt x="145813" y="13920"/>
                      <a:pt x="140958" y="12522"/>
                    </a:cubicBezTo>
                    <a:cubicBezTo>
                      <a:pt x="135901" y="11052"/>
                      <a:pt x="130748" y="9957"/>
                      <a:pt x="125530" y="9245"/>
                    </a:cubicBezTo>
                    <a:cubicBezTo>
                      <a:pt x="120139" y="8535"/>
                      <a:pt x="114706" y="8217"/>
                      <a:pt x="109267" y="8292"/>
                    </a:cubicBezTo>
                    <a:cubicBezTo>
                      <a:pt x="103656" y="8467"/>
                      <a:pt x="98062" y="9024"/>
                      <a:pt x="92528" y="9960"/>
                    </a:cubicBezTo>
                    <a:cubicBezTo>
                      <a:pt x="87012" y="10962"/>
                      <a:pt x="81573" y="12376"/>
                      <a:pt x="76266" y="14190"/>
                    </a:cubicBezTo>
                    <a:cubicBezTo>
                      <a:pt x="71089" y="15937"/>
                      <a:pt x="66073" y="18109"/>
                      <a:pt x="61254" y="20683"/>
                    </a:cubicBezTo>
                    <a:cubicBezTo>
                      <a:pt x="56596" y="23132"/>
                      <a:pt x="52134" y="25940"/>
                      <a:pt x="47910" y="29082"/>
                    </a:cubicBezTo>
                    <a:cubicBezTo>
                      <a:pt x="43830" y="32034"/>
                      <a:pt x="39987" y="35300"/>
                      <a:pt x="36413" y="38852"/>
                    </a:cubicBezTo>
                    <a:cubicBezTo>
                      <a:pt x="29723" y="45420"/>
                      <a:pt x="23921" y="52829"/>
                      <a:pt x="19138" y="60892"/>
                    </a:cubicBezTo>
                    <a:cubicBezTo>
                      <a:pt x="14980" y="67949"/>
                      <a:pt x="11602" y="75440"/>
                      <a:pt x="9071" y="83231"/>
                    </a:cubicBezTo>
                    <a:cubicBezTo>
                      <a:pt x="5473" y="94620"/>
                      <a:pt x="3644" y="106493"/>
                      <a:pt x="3650" y="118437"/>
                    </a:cubicBezTo>
                    <a:cubicBezTo>
                      <a:pt x="4120" y="122892"/>
                      <a:pt x="4120" y="127384"/>
                      <a:pt x="3650" y="131840"/>
                    </a:cubicBezTo>
                    <a:cubicBezTo>
                      <a:pt x="1678" y="127706"/>
                      <a:pt x="624" y="123195"/>
                      <a:pt x="552" y="118616"/>
                    </a:cubicBezTo>
                    <a:cubicBezTo>
                      <a:pt x="-752" y="106187"/>
                      <a:pt x="260" y="93624"/>
                      <a:pt x="3531" y="81563"/>
                    </a:cubicBezTo>
                    <a:cubicBezTo>
                      <a:pt x="8463" y="63441"/>
                      <a:pt x="17934" y="46875"/>
                      <a:pt x="31052" y="33431"/>
                    </a:cubicBezTo>
                    <a:cubicBezTo>
                      <a:pt x="34751" y="29564"/>
                      <a:pt x="38731" y="25980"/>
                      <a:pt x="42966" y="22708"/>
                    </a:cubicBezTo>
                    <a:cubicBezTo>
                      <a:pt x="52164" y="15674"/>
                      <a:pt x="62416" y="10144"/>
                      <a:pt x="73346" y="6326"/>
                    </a:cubicBezTo>
                    <a:cubicBezTo>
                      <a:pt x="79071" y="4393"/>
                      <a:pt x="84921" y="2861"/>
                      <a:pt x="90860" y="1740"/>
                    </a:cubicBezTo>
                    <a:cubicBezTo>
                      <a:pt x="96769" y="736"/>
                      <a:pt x="102738" y="159"/>
                      <a:pt x="108731" y="12"/>
                    </a:cubicBezTo>
                    <a:cubicBezTo>
                      <a:pt x="114611" y="-76"/>
                      <a:pt x="120490" y="322"/>
                      <a:pt x="126304" y="1203"/>
                    </a:cubicBezTo>
                    <a:cubicBezTo>
                      <a:pt x="131939" y="1982"/>
                      <a:pt x="137503" y="3238"/>
                      <a:pt x="142924" y="4956"/>
                    </a:cubicBezTo>
                    <a:cubicBezTo>
                      <a:pt x="148119" y="6537"/>
                      <a:pt x="153176" y="8529"/>
                      <a:pt x="158055" y="10913"/>
                    </a:cubicBezTo>
                    <a:cubicBezTo>
                      <a:pt x="167098" y="15211"/>
                      <a:pt x="175515" y="20722"/>
                      <a:pt x="183074" y="27295"/>
                    </a:cubicBezTo>
                    <a:cubicBezTo>
                      <a:pt x="189722" y="32992"/>
                      <a:pt x="195679" y="39450"/>
                      <a:pt x="200826" y="46536"/>
                    </a:cubicBezTo>
                    <a:cubicBezTo>
                      <a:pt x="208070" y="56734"/>
                      <a:pt x="213360" y="68186"/>
                      <a:pt x="216433" y="80312"/>
                    </a:cubicBezTo>
                    <a:cubicBezTo>
                      <a:pt x="217917" y="84635"/>
                      <a:pt x="218465" y="89224"/>
                      <a:pt x="218042" y="9377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09169925-537F-40BA-AD8F-B332052FBA01}"/>
                  </a:ext>
                </a:extLst>
              </p:cNvPr>
              <p:cNvSpPr/>
              <p:nvPr/>
            </p:nvSpPr>
            <p:spPr>
              <a:xfrm>
                <a:off x="15227274" y="5693594"/>
                <a:ext cx="103731" cy="160123"/>
              </a:xfrm>
              <a:custGeom>
                <a:avLst/>
                <a:gdLst>
                  <a:gd name="connsiteX0" fmla="*/ 69960 w 103731"/>
                  <a:gd name="connsiteY0" fmla="*/ 138679 h 160123"/>
                  <a:gd name="connsiteX1" fmla="*/ 72938 w 103731"/>
                  <a:gd name="connsiteY1" fmla="*/ 157443 h 160123"/>
                  <a:gd name="connsiteX2" fmla="*/ 56199 w 103731"/>
                  <a:gd name="connsiteY2" fmla="*/ 160124 h 160123"/>
                  <a:gd name="connsiteX3" fmla="*/ 53280 w 103731"/>
                  <a:gd name="connsiteY3" fmla="*/ 141896 h 160123"/>
                  <a:gd name="connsiteX4" fmla="*/ 9496 w 103731"/>
                  <a:gd name="connsiteY4" fmla="*/ 134985 h 160123"/>
                  <a:gd name="connsiteX5" fmla="*/ 15453 w 103731"/>
                  <a:gd name="connsiteY5" fmla="*/ 113123 h 160123"/>
                  <a:gd name="connsiteX6" fmla="*/ 49766 w 103731"/>
                  <a:gd name="connsiteY6" fmla="*/ 119795 h 160123"/>
                  <a:gd name="connsiteX7" fmla="*/ 45298 w 103731"/>
                  <a:gd name="connsiteY7" fmla="*/ 91857 h 160123"/>
                  <a:gd name="connsiteX8" fmla="*/ 442 w 103731"/>
                  <a:gd name="connsiteY8" fmla="*/ 63502 h 160123"/>
                  <a:gd name="connsiteX9" fmla="*/ 33980 w 103731"/>
                  <a:gd name="connsiteY9" fmla="*/ 21266 h 160123"/>
                  <a:gd name="connsiteX10" fmla="*/ 31061 w 103731"/>
                  <a:gd name="connsiteY10" fmla="*/ 2681 h 160123"/>
                  <a:gd name="connsiteX11" fmla="*/ 47740 w 103731"/>
                  <a:gd name="connsiteY11" fmla="*/ 0 h 160123"/>
                  <a:gd name="connsiteX12" fmla="*/ 50659 w 103731"/>
                  <a:gd name="connsiteY12" fmla="*/ 18288 h 160123"/>
                  <a:gd name="connsiteX13" fmla="*/ 86401 w 103731"/>
                  <a:gd name="connsiteY13" fmla="*/ 23054 h 160123"/>
                  <a:gd name="connsiteX14" fmla="*/ 81338 w 103731"/>
                  <a:gd name="connsiteY14" fmla="*/ 44916 h 160123"/>
                  <a:gd name="connsiteX15" fmla="*/ 54353 w 103731"/>
                  <a:gd name="connsiteY15" fmla="*/ 40329 h 160123"/>
                  <a:gd name="connsiteX16" fmla="*/ 58880 w 103731"/>
                  <a:gd name="connsiteY16" fmla="*/ 68803 h 160123"/>
                  <a:gd name="connsiteX17" fmla="*/ 103319 w 103731"/>
                  <a:gd name="connsiteY17" fmla="*/ 96682 h 160123"/>
                  <a:gd name="connsiteX18" fmla="*/ 69960 w 103731"/>
                  <a:gd name="connsiteY18" fmla="*/ 138679 h 160123"/>
                  <a:gd name="connsiteX19" fmla="*/ 41366 w 103731"/>
                  <a:gd name="connsiteY19" fmla="*/ 67195 h 160123"/>
                  <a:gd name="connsiteX20" fmla="*/ 37554 w 103731"/>
                  <a:gd name="connsiteY20" fmla="*/ 43367 h 160123"/>
                  <a:gd name="connsiteX21" fmla="*/ 27189 w 103731"/>
                  <a:gd name="connsiteY21" fmla="*/ 57723 h 160123"/>
                  <a:gd name="connsiteX22" fmla="*/ 41366 w 103731"/>
                  <a:gd name="connsiteY22" fmla="*/ 67433 h 160123"/>
                  <a:gd name="connsiteX23" fmla="*/ 76572 w 103731"/>
                  <a:gd name="connsiteY23" fmla="*/ 102937 h 160123"/>
                  <a:gd name="connsiteX24" fmla="*/ 62693 w 103731"/>
                  <a:gd name="connsiteY24" fmla="*/ 93286 h 160123"/>
                  <a:gd name="connsiteX25" fmla="*/ 66386 w 103731"/>
                  <a:gd name="connsiteY25" fmla="*/ 116400 h 160123"/>
                  <a:gd name="connsiteX26" fmla="*/ 76572 w 103731"/>
                  <a:gd name="connsiteY26" fmla="*/ 103175 h 16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1" h="160123">
                    <a:moveTo>
                      <a:pt x="69960" y="138679"/>
                    </a:moveTo>
                    <a:lnTo>
                      <a:pt x="72938" y="157443"/>
                    </a:lnTo>
                    <a:lnTo>
                      <a:pt x="56199" y="160124"/>
                    </a:lnTo>
                    <a:lnTo>
                      <a:pt x="53280" y="141896"/>
                    </a:lnTo>
                    <a:cubicBezTo>
                      <a:pt x="38328" y="143724"/>
                      <a:pt x="23162" y="141330"/>
                      <a:pt x="9496" y="134985"/>
                    </a:cubicBezTo>
                    <a:lnTo>
                      <a:pt x="15453" y="113123"/>
                    </a:lnTo>
                    <a:cubicBezTo>
                      <a:pt x="26122" y="118282"/>
                      <a:pt x="37941" y="120575"/>
                      <a:pt x="49766" y="119795"/>
                    </a:cubicBezTo>
                    <a:lnTo>
                      <a:pt x="45298" y="91857"/>
                    </a:lnTo>
                    <a:cubicBezTo>
                      <a:pt x="25997" y="90308"/>
                      <a:pt x="4314" y="87449"/>
                      <a:pt x="442" y="63502"/>
                    </a:cubicBezTo>
                    <a:cubicBezTo>
                      <a:pt x="-2358" y="45631"/>
                      <a:pt x="8067" y="28534"/>
                      <a:pt x="33980" y="21266"/>
                    </a:cubicBezTo>
                    <a:lnTo>
                      <a:pt x="31061" y="2681"/>
                    </a:lnTo>
                    <a:lnTo>
                      <a:pt x="47740" y="0"/>
                    </a:lnTo>
                    <a:lnTo>
                      <a:pt x="50659" y="18288"/>
                    </a:lnTo>
                    <a:cubicBezTo>
                      <a:pt x="62782" y="16996"/>
                      <a:pt x="75041" y="18631"/>
                      <a:pt x="86401" y="23054"/>
                    </a:cubicBezTo>
                    <a:lnTo>
                      <a:pt x="81338" y="44916"/>
                    </a:lnTo>
                    <a:cubicBezTo>
                      <a:pt x="72730" y="41644"/>
                      <a:pt x="63562" y="40086"/>
                      <a:pt x="54353" y="40329"/>
                    </a:cubicBezTo>
                    <a:lnTo>
                      <a:pt x="58880" y="68803"/>
                    </a:lnTo>
                    <a:cubicBezTo>
                      <a:pt x="78181" y="70173"/>
                      <a:pt x="99566" y="73092"/>
                      <a:pt x="103319" y="96682"/>
                    </a:cubicBezTo>
                    <a:cubicBezTo>
                      <a:pt x="106000" y="114255"/>
                      <a:pt x="95694" y="131352"/>
                      <a:pt x="69960" y="138679"/>
                    </a:cubicBezTo>
                    <a:close/>
                    <a:moveTo>
                      <a:pt x="41366" y="67195"/>
                    </a:moveTo>
                    <a:lnTo>
                      <a:pt x="37554" y="43367"/>
                    </a:lnTo>
                    <a:cubicBezTo>
                      <a:pt x="29035" y="46762"/>
                      <a:pt x="26295" y="52183"/>
                      <a:pt x="27189" y="57723"/>
                    </a:cubicBezTo>
                    <a:cubicBezTo>
                      <a:pt x="28082" y="63263"/>
                      <a:pt x="33622" y="66301"/>
                      <a:pt x="41366" y="67433"/>
                    </a:cubicBezTo>
                    <a:close/>
                    <a:moveTo>
                      <a:pt x="76572" y="102937"/>
                    </a:moveTo>
                    <a:cubicBezTo>
                      <a:pt x="75679" y="96980"/>
                      <a:pt x="70317" y="94657"/>
                      <a:pt x="62693" y="93286"/>
                    </a:cubicBezTo>
                    <a:lnTo>
                      <a:pt x="66386" y="116400"/>
                    </a:lnTo>
                    <a:cubicBezTo>
                      <a:pt x="74428" y="113421"/>
                      <a:pt x="77466" y="108536"/>
                      <a:pt x="76572" y="1031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DC036264-47E2-52AA-74AE-711AC21305F8}"/>
                  </a:ext>
                </a:extLst>
              </p:cNvPr>
              <p:cNvSpPr/>
              <p:nvPr/>
            </p:nvSpPr>
            <p:spPr>
              <a:xfrm>
                <a:off x="14478155" y="5562631"/>
                <a:ext cx="496286" cy="496321"/>
              </a:xfrm>
              <a:custGeom>
                <a:avLst/>
                <a:gdLst>
                  <a:gd name="connsiteX0" fmla="*/ 493589 w 496286"/>
                  <a:gd name="connsiteY0" fmla="*/ 211918 h 496321"/>
                  <a:gd name="connsiteX1" fmla="*/ 284409 w 496286"/>
                  <a:gd name="connsiteY1" fmla="*/ 493625 h 496321"/>
                  <a:gd name="connsiteX2" fmla="*/ 2697 w 496286"/>
                  <a:gd name="connsiteY2" fmla="*/ 284445 h 496321"/>
                  <a:gd name="connsiteX3" fmla="*/ 211883 w 496286"/>
                  <a:gd name="connsiteY3" fmla="*/ 2737 h 496321"/>
                  <a:gd name="connsiteX4" fmla="*/ 212479 w 496286"/>
                  <a:gd name="connsiteY4" fmla="*/ 2649 h 496321"/>
                  <a:gd name="connsiteX5" fmla="*/ 493589 w 496286"/>
                  <a:gd name="connsiteY5" fmla="*/ 211918 h 496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6286" h="496321">
                    <a:moveTo>
                      <a:pt x="493589" y="211918"/>
                    </a:moveTo>
                    <a:cubicBezTo>
                      <a:pt x="513616" y="347476"/>
                      <a:pt x="419961" y="473597"/>
                      <a:pt x="284409" y="493625"/>
                    </a:cubicBezTo>
                    <a:cubicBezTo>
                      <a:pt x="148852" y="513652"/>
                      <a:pt x="22725" y="419996"/>
                      <a:pt x="2697" y="284445"/>
                    </a:cubicBezTo>
                    <a:cubicBezTo>
                      <a:pt x="-17330" y="148889"/>
                      <a:pt x="76326" y="22764"/>
                      <a:pt x="211883" y="2737"/>
                    </a:cubicBezTo>
                    <a:cubicBezTo>
                      <a:pt x="212080" y="2707"/>
                      <a:pt x="212282" y="2678"/>
                      <a:pt x="212479" y="2649"/>
                    </a:cubicBezTo>
                    <a:cubicBezTo>
                      <a:pt x="347893" y="-17187"/>
                      <a:pt x="473746" y="76505"/>
                      <a:pt x="493589" y="21191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9A527144-331D-2BF2-EA51-8EC0DF94023D}"/>
                  </a:ext>
                </a:extLst>
              </p:cNvPr>
              <p:cNvSpPr/>
              <p:nvPr/>
            </p:nvSpPr>
            <p:spPr>
              <a:xfrm>
                <a:off x="14537156" y="5621486"/>
                <a:ext cx="378202" cy="378233"/>
              </a:xfrm>
              <a:custGeom>
                <a:avLst/>
                <a:gdLst>
                  <a:gd name="connsiteX0" fmla="*/ 376150 w 378202"/>
                  <a:gd name="connsiteY0" fmla="*/ 161522 h 378233"/>
                  <a:gd name="connsiteX1" fmla="*/ 216711 w 378202"/>
                  <a:gd name="connsiteY1" fmla="*/ 376183 h 378233"/>
                  <a:gd name="connsiteX2" fmla="*/ 2051 w 378202"/>
                  <a:gd name="connsiteY2" fmla="*/ 216744 h 378233"/>
                  <a:gd name="connsiteX3" fmla="*/ 161490 w 378202"/>
                  <a:gd name="connsiteY3" fmla="*/ 2084 h 378233"/>
                  <a:gd name="connsiteX4" fmla="*/ 161698 w 378202"/>
                  <a:gd name="connsiteY4" fmla="*/ 2054 h 378233"/>
                  <a:gd name="connsiteX5" fmla="*/ 376108 w 378202"/>
                  <a:gd name="connsiteY5" fmla="*/ 161254 h 378233"/>
                  <a:gd name="connsiteX6" fmla="*/ 376150 w 378202"/>
                  <a:gd name="connsiteY6" fmla="*/ 161522 h 378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202" h="378233">
                    <a:moveTo>
                      <a:pt x="376150" y="161522"/>
                    </a:moveTo>
                    <a:cubicBezTo>
                      <a:pt x="391400" y="264829"/>
                      <a:pt x="320017" y="360933"/>
                      <a:pt x="216711" y="376183"/>
                    </a:cubicBezTo>
                    <a:cubicBezTo>
                      <a:pt x="113405" y="391426"/>
                      <a:pt x="17301" y="320044"/>
                      <a:pt x="2051" y="216744"/>
                    </a:cubicBezTo>
                    <a:cubicBezTo>
                      <a:pt x="-13193" y="113438"/>
                      <a:pt x="58190" y="17333"/>
                      <a:pt x="161490" y="2084"/>
                    </a:cubicBezTo>
                    <a:cubicBezTo>
                      <a:pt x="161561" y="2074"/>
                      <a:pt x="161627" y="2064"/>
                      <a:pt x="161698" y="2054"/>
                    </a:cubicBezTo>
                    <a:cubicBezTo>
                      <a:pt x="264867" y="-13192"/>
                      <a:pt x="360864" y="58086"/>
                      <a:pt x="376108" y="161254"/>
                    </a:cubicBezTo>
                    <a:cubicBezTo>
                      <a:pt x="376126" y="161344"/>
                      <a:pt x="376138" y="161433"/>
                      <a:pt x="376150" y="16152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2EFF6573-9EFA-43A3-B4A3-C7EB18AC2345}"/>
                  </a:ext>
                </a:extLst>
              </p:cNvPr>
              <p:cNvSpPr/>
              <p:nvPr/>
            </p:nvSpPr>
            <p:spPr>
              <a:xfrm>
                <a:off x="14534247" y="5614580"/>
                <a:ext cx="378605" cy="228656"/>
              </a:xfrm>
              <a:custGeom>
                <a:avLst/>
                <a:gdLst>
                  <a:gd name="connsiteX0" fmla="*/ 378166 w 378605"/>
                  <a:gd name="connsiteY0" fmla="*/ 162590 h 228656"/>
                  <a:gd name="connsiteX1" fmla="*/ 369945 w 378605"/>
                  <a:gd name="connsiteY1" fmla="*/ 140788 h 228656"/>
                  <a:gd name="connsiteX2" fmla="*/ 340160 w 378605"/>
                  <a:gd name="connsiteY2" fmla="*/ 86579 h 228656"/>
                  <a:gd name="connsiteX3" fmla="*/ 310375 w 378605"/>
                  <a:gd name="connsiteY3" fmla="*/ 56198 h 228656"/>
                  <a:gd name="connsiteX4" fmla="*/ 269093 w 378605"/>
                  <a:gd name="connsiteY4" fmla="*/ 30643 h 228656"/>
                  <a:gd name="connsiteX5" fmla="*/ 244431 w 378605"/>
                  <a:gd name="connsiteY5" fmla="*/ 21529 h 228656"/>
                  <a:gd name="connsiteX6" fmla="*/ 217684 w 378605"/>
                  <a:gd name="connsiteY6" fmla="*/ 15572 h 228656"/>
                  <a:gd name="connsiteX7" fmla="*/ 189388 w 378605"/>
                  <a:gd name="connsiteY7" fmla="*/ 13904 h 228656"/>
                  <a:gd name="connsiteX8" fmla="*/ 132082 w 378605"/>
                  <a:gd name="connsiteY8" fmla="*/ 24090 h 228656"/>
                  <a:gd name="connsiteX9" fmla="*/ 106229 w 378605"/>
                  <a:gd name="connsiteY9" fmla="*/ 35647 h 228656"/>
                  <a:gd name="connsiteX10" fmla="*/ 83056 w 378605"/>
                  <a:gd name="connsiteY10" fmla="*/ 50182 h 228656"/>
                  <a:gd name="connsiteX11" fmla="*/ 63041 w 378605"/>
                  <a:gd name="connsiteY11" fmla="*/ 67219 h 228656"/>
                  <a:gd name="connsiteX12" fmla="*/ 33256 w 378605"/>
                  <a:gd name="connsiteY12" fmla="*/ 105463 h 228656"/>
                  <a:gd name="connsiteX13" fmla="*/ 15802 w 378605"/>
                  <a:gd name="connsiteY13" fmla="*/ 144243 h 228656"/>
                  <a:gd name="connsiteX14" fmla="*/ 6389 w 378605"/>
                  <a:gd name="connsiteY14" fmla="*/ 205421 h 228656"/>
                  <a:gd name="connsiteX15" fmla="*/ 6389 w 378605"/>
                  <a:gd name="connsiteY15" fmla="*/ 228653 h 228656"/>
                  <a:gd name="connsiteX16" fmla="*/ 969 w 378605"/>
                  <a:gd name="connsiteY16" fmla="*/ 205719 h 228656"/>
                  <a:gd name="connsiteX17" fmla="*/ 6151 w 378605"/>
                  <a:gd name="connsiteY17" fmla="*/ 141324 h 228656"/>
                  <a:gd name="connsiteX18" fmla="*/ 53807 w 378605"/>
                  <a:gd name="connsiteY18" fmla="*/ 57926 h 228656"/>
                  <a:gd name="connsiteX19" fmla="*/ 74955 w 378605"/>
                  <a:gd name="connsiteY19" fmla="*/ 39221 h 228656"/>
                  <a:gd name="connsiteX20" fmla="*/ 99319 w 378605"/>
                  <a:gd name="connsiteY20" fmla="*/ 23375 h 228656"/>
                  <a:gd name="connsiteX21" fmla="*/ 127317 w 378605"/>
                  <a:gd name="connsiteY21" fmla="*/ 10985 h 228656"/>
                  <a:gd name="connsiteX22" fmla="*/ 157757 w 378605"/>
                  <a:gd name="connsiteY22" fmla="*/ 2943 h 228656"/>
                  <a:gd name="connsiteX23" fmla="*/ 189090 w 378605"/>
                  <a:gd name="connsiteY23" fmla="*/ 24 h 228656"/>
                  <a:gd name="connsiteX24" fmla="*/ 219590 w 378605"/>
                  <a:gd name="connsiteY24" fmla="*/ 1990 h 228656"/>
                  <a:gd name="connsiteX25" fmla="*/ 248362 w 378605"/>
                  <a:gd name="connsiteY25" fmla="*/ 8483 h 228656"/>
                  <a:gd name="connsiteX26" fmla="*/ 274633 w 378605"/>
                  <a:gd name="connsiteY26" fmla="*/ 18729 h 228656"/>
                  <a:gd name="connsiteX27" fmla="*/ 318119 w 378605"/>
                  <a:gd name="connsiteY27" fmla="*/ 47203 h 228656"/>
                  <a:gd name="connsiteX28" fmla="*/ 348261 w 378605"/>
                  <a:gd name="connsiteY28" fmla="*/ 80682 h 228656"/>
                  <a:gd name="connsiteX29" fmla="*/ 375366 w 378605"/>
                  <a:gd name="connsiteY29" fmla="*/ 139298 h 228656"/>
                  <a:gd name="connsiteX30" fmla="*/ 378166 w 378605"/>
                  <a:gd name="connsiteY30" fmla="*/ 162590 h 22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78605" h="228656">
                    <a:moveTo>
                      <a:pt x="378166" y="162590"/>
                    </a:moveTo>
                    <a:cubicBezTo>
                      <a:pt x="377034" y="162590"/>
                      <a:pt x="375068" y="154727"/>
                      <a:pt x="369945" y="140788"/>
                    </a:cubicBezTo>
                    <a:cubicBezTo>
                      <a:pt x="362868" y="121293"/>
                      <a:pt x="352818" y="103008"/>
                      <a:pt x="340160" y="86579"/>
                    </a:cubicBezTo>
                    <a:cubicBezTo>
                      <a:pt x="331373" y="75394"/>
                      <a:pt x="321383" y="65205"/>
                      <a:pt x="310375" y="56198"/>
                    </a:cubicBezTo>
                    <a:cubicBezTo>
                      <a:pt x="297758" y="45961"/>
                      <a:pt x="283884" y="37373"/>
                      <a:pt x="269093" y="30643"/>
                    </a:cubicBezTo>
                    <a:cubicBezTo>
                      <a:pt x="261110" y="27001"/>
                      <a:pt x="252866" y="23955"/>
                      <a:pt x="244431" y="21529"/>
                    </a:cubicBezTo>
                    <a:cubicBezTo>
                      <a:pt x="235686" y="18851"/>
                      <a:pt x="226739" y="16859"/>
                      <a:pt x="217684" y="15572"/>
                    </a:cubicBezTo>
                    <a:cubicBezTo>
                      <a:pt x="208308" y="14294"/>
                      <a:pt x="198848" y="13736"/>
                      <a:pt x="189388" y="13904"/>
                    </a:cubicBezTo>
                    <a:cubicBezTo>
                      <a:pt x="169867" y="14217"/>
                      <a:pt x="150519" y="17656"/>
                      <a:pt x="132082" y="24090"/>
                    </a:cubicBezTo>
                    <a:cubicBezTo>
                      <a:pt x="123170" y="27250"/>
                      <a:pt x="114527" y="31114"/>
                      <a:pt x="106229" y="35647"/>
                    </a:cubicBezTo>
                    <a:cubicBezTo>
                      <a:pt x="98151" y="39901"/>
                      <a:pt x="90401" y="44760"/>
                      <a:pt x="83056" y="50182"/>
                    </a:cubicBezTo>
                    <a:cubicBezTo>
                      <a:pt x="75991" y="55385"/>
                      <a:pt x="69307" y="61078"/>
                      <a:pt x="63041" y="67219"/>
                    </a:cubicBezTo>
                    <a:cubicBezTo>
                      <a:pt x="51514" y="78639"/>
                      <a:pt x="41506" y="91492"/>
                      <a:pt x="33256" y="105463"/>
                    </a:cubicBezTo>
                    <a:cubicBezTo>
                      <a:pt x="26053" y="117720"/>
                      <a:pt x="20198" y="130723"/>
                      <a:pt x="15802" y="144243"/>
                    </a:cubicBezTo>
                    <a:cubicBezTo>
                      <a:pt x="9547" y="164033"/>
                      <a:pt x="6372" y="184667"/>
                      <a:pt x="6389" y="205421"/>
                    </a:cubicBezTo>
                    <a:cubicBezTo>
                      <a:pt x="6389" y="220194"/>
                      <a:pt x="7343" y="228475"/>
                      <a:pt x="6389" y="228653"/>
                    </a:cubicBezTo>
                    <a:cubicBezTo>
                      <a:pt x="5436" y="228832"/>
                      <a:pt x="2756" y="220850"/>
                      <a:pt x="969" y="205719"/>
                    </a:cubicBezTo>
                    <a:cubicBezTo>
                      <a:pt x="-1313" y="184119"/>
                      <a:pt x="445" y="162282"/>
                      <a:pt x="6151" y="141324"/>
                    </a:cubicBezTo>
                    <a:cubicBezTo>
                      <a:pt x="14616" y="109896"/>
                      <a:pt x="31028" y="81176"/>
                      <a:pt x="53807" y="57926"/>
                    </a:cubicBezTo>
                    <a:cubicBezTo>
                      <a:pt x="60336" y="51127"/>
                      <a:pt x="67407" y="44872"/>
                      <a:pt x="74955" y="39221"/>
                    </a:cubicBezTo>
                    <a:cubicBezTo>
                      <a:pt x="82663" y="33327"/>
                      <a:pt x="90806" y="28030"/>
                      <a:pt x="99319" y="23375"/>
                    </a:cubicBezTo>
                    <a:cubicBezTo>
                      <a:pt x="108290" y="18478"/>
                      <a:pt x="117654" y="14333"/>
                      <a:pt x="127317" y="10985"/>
                    </a:cubicBezTo>
                    <a:cubicBezTo>
                      <a:pt x="137247" y="7551"/>
                      <a:pt x="147421" y="4864"/>
                      <a:pt x="157757" y="2943"/>
                    </a:cubicBezTo>
                    <a:cubicBezTo>
                      <a:pt x="168110" y="1180"/>
                      <a:pt x="178588" y="204"/>
                      <a:pt x="189090" y="24"/>
                    </a:cubicBezTo>
                    <a:cubicBezTo>
                      <a:pt x="199295" y="-138"/>
                      <a:pt x="209493" y="519"/>
                      <a:pt x="219590" y="1990"/>
                    </a:cubicBezTo>
                    <a:cubicBezTo>
                      <a:pt x="229336" y="3394"/>
                      <a:pt x="238956" y="5565"/>
                      <a:pt x="248362" y="8483"/>
                    </a:cubicBezTo>
                    <a:cubicBezTo>
                      <a:pt x="257364" y="11241"/>
                      <a:pt x="266144" y="14666"/>
                      <a:pt x="274633" y="18729"/>
                    </a:cubicBezTo>
                    <a:cubicBezTo>
                      <a:pt x="290342" y="26220"/>
                      <a:pt x="304972" y="35798"/>
                      <a:pt x="318119" y="47203"/>
                    </a:cubicBezTo>
                    <a:cubicBezTo>
                      <a:pt x="329449" y="57135"/>
                      <a:pt x="339570" y="68373"/>
                      <a:pt x="348261" y="80682"/>
                    </a:cubicBezTo>
                    <a:cubicBezTo>
                      <a:pt x="360860" y="98365"/>
                      <a:pt x="370052" y="118244"/>
                      <a:pt x="375366" y="139298"/>
                    </a:cubicBezTo>
                    <a:cubicBezTo>
                      <a:pt x="378940" y="154012"/>
                      <a:pt x="378999" y="162471"/>
                      <a:pt x="378166" y="162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9CBCFB0B-CE6C-25E7-D12E-AD716FFF7B50}"/>
                  </a:ext>
                </a:extLst>
              </p:cNvPr>
              <p:cNvSpPr/>
              <p:nvPr/>
            </p:nvSpPr>
            <p:spPr>
              <a:xfrm>
                <a:off x="14642085" y="5678344"/>
                <a:ext cx="180224" cy="277536"/>
              </a:xfrm>
              <a:custGeom>
                <a:avLst/>
                <a:gdLst>
                  <a:gd name="connsiteX0" fmla="*/ 121522 w 180224"/>
                  <a:gd name="connsiteY0" fmla="*/ 240424 h 277536"/>
                  <a:gd name="connsiteX1" fmla="*/ 126705 w 180224"/>
                  <a:gd name="connsiteY1" fmla="*/ 272949 h 277536"/>
                  <a:gd name="connsiteX2" fmla="*/ 97694 w 180224"/>
                  <a:gd name="connsiteY2" fmla="*/ 277536 h 277536"/>
                  <a:gd name="connsiteX3" fmla="*/ 92631 w 180224"/>
                  <a:gd name="connsiteY3" fmla="*/ 245905 h 277536"/>
                  <a:gd name="connsiteX4" fmla="*/ 16619 w 180224"/>
                  <a:gd name="connsiteY4" fmla="*/ 233991 h 277536"/>
                  <a:gd name="connsiteX5" fmla="*/ 26865 w 180224"/>
                  <a:gd name="connsiteY5" fmla="*/ 195985 h 277536"/>
                  <a:gd name="connsiteX6" fmla="*/ 86435 w 180224"/>
                  <a:gd name="connsiteY6" fmla="*/ 207899 h 277536"/>
                  <a:gd name="connsiteX7" fmla="*/ 78632 w 180224"/>
                  <a:gd name="connsiteY7" fmla="*/ 159409 h 277536"/>
                  <a:gd name="connsiteX8" fmla="*/ 774 w 180224"/>
                  <a:gd name="connsiteY8" fmla="*/ 110204 h 277536"/>
                  <a:gd name="connsiteX9" fmla="*/ 59033 w 180224"/>
                  <a:gd name="connsiteY9" fmla="*/ 36874 h 277536"/>
                  <a:gd name="connsiteX10" fmla="*/ 53850 w 180224"/>
                  <a:gd name="connsiteY10" fmla="*/ 4646 h 277536"/>
                  <a:gd name="connsiteX11" fmla="*/ 82921 w 180224"/>
                  <a:gd name="connsiteY11" fmla="*/ 0 h 277536"/>
                  <a:gd name="connsiteX12" fmla="*/ 87984 w 180224"/>
                  <a:gd name="connsiteY12" fmla="*/ 31632 h 277536"/>
                  <a:gd name="connsiteX13" fmla="*/ 149758 w 180224"/>
                  <a:gd name="connsiteY13" fmla="*/ 39912 h 277536"/>
                  <a:gd name="connsiteX14" fmla="*/ 141359 w 180224"/>
                  <a:gd name="connsiteY14" fmla="*/ 77977 h 277536"/>
                  <a:gd name="connsiteX15" fmla="*/ 94537 w 180224"/>
                  <a:gd name="connsiteY15" fmla="*/ 69935 h 277536"/>
                  <a:gd name="connsiteX16" fmla="*/ 102400 w 180224"/>
                  <a:gd name="connsiteY16" fmla="*/ 119319 h 277536"/>
                  <a:gd name="connsiteX17" fmla="*/ 179543 w 180224"/>
                  <a:gd name="connsiteY17" fmla="*/ 167689 h 277536"/>
                  <a:gd name="connsiteX18" fmla="*/ 121522 w 180224"/>
                  <a:gd name="connsiteY18" fmla="*/ 240424 h 277536"/>
                  <a:gd name="connsiteX19" fmla="*/ 71900 w 180224"/>
                  <a:gd name="connsiteY19" fmla="*/ 116697 h 277536"/>
                  <a:gd name="connsiteX20" fmla="*/ 65347 w 180224"/>
                  <a:gd name="connsiteY20" fmla="*/ 75475 h 277536"/>
                  <a:gd name="connsiteX21" fmla="*/ 47476 w 180224"/>
                  <a:gd name="connsiteY21" fmla="*/ 100435 h 277536"/>
                  <a:gd name="connsiteX22" fmla="*/ 71900 w 180224"/>
                  <a:gd name="connsiteY22" fmla="*/ 116697 h 277536"/>
                  <a:gd name="connsiteX23" fmla="*/ 133078 w 180224"/>
                  <a:gd name="connsiteY23" fmla="*/ 178710 h 277536"/>
                  <a:gd name="connsiteX24" fmla="*/ 108953 w 180224"/>
                  <a:gd name="connsiteY24" fmla="*/ 161971 h 277536"/>
                  <a:gd name="connsiteX25" fmla="*/ 115386 w 180224"/>
                  <a:gd name="connsiteY25" fmla="*/ 202061 h 277536"/>
                  <a:gd name="connsiteX26" fmla="*/ 133078 w 180224"/>
                  <a:gd name="connsiteY26" fmla="*/ 178710 h 277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0224" h="277536">
                    <a:moveTo>
                      <a:pt x="121522" y="240424"/>
                    </a:moveTo>
                    <a:lnTo>
                      <a:pt x="126705" y="272949"/>
                    </a:lnTo>
                    <a:lnTo>
                      <a:pt x="97694" y="277536"/>
                    </a:lnTo>
                    <a:lnTo>
                      <a:pt x="92631" y="245905"/>
                    </a:lnTo>
                    <a:cubicBezTo>
                      <a:pt x="63620" y="248764"/>
                      <a:pt x="34550" y="244177"/>
                      <a:pt x="16619" y="233991"/>
                    </a:cubicBezTo>
                    <a:lnTo>
                      <a:pt x="26865" y="195985"/>
                    </a:lnTo>
                    <a:cubicBezTo>
                      <a:pt x="45362" y="205040"/>
                      <a:pt x="65883" y="209144"/>
                      <a:pt x="86435" y="207899"/>
                    </a:cubicBezTo>
                    <a:lnTo>
                      <a:pt x="78632" y="159409"/>
                    </a:lnTo>
                    <a:cubicBezTo>
                      <a:pt x="45153" y="156728"/>
                      <a:pt x="7445" y="151725"/>
                      <a:pt x="774" y="110204"/>
                    </a:cubicBezTo>
                    <a:cubicBezTo>
                      <a:pt x="-4111" y="79407"/>
                      <a:pt x="13998" y="49443"/>
                      <a:pt x="59033" y="36874"/>
                    </a:cubicBezTo>
                    <a:lnTo>
                      <a:pt x="53850" y="4646"/>
                    </a:lnTo>
                    <a:lnTo>
                      <a:pt x="82921" y="0"/>
                    </a:lnTo>
                    <a:lnTo>
                      <a:pt x="87984" y="31632"/>
                    </a:lnTo>
                    <a:cubicBezTo>
                      <a:pt x="108941" y="29463"/>
                      <a:pt x="130112" y="32301"/>
                      <a:pt x="149758" y="39912"/>
                    </a:cubicBezTo>
                    <a:lnTo>
                      <a:pt x="141359" y="77977"/>
                    </a:lnTo>
                    <a:cubicBezTo>
                      <a:pt x="126436" y="72221"/>
                      <a:pt x="110525" y="69487"/>
                      <a:pt x="94537" y="69935"/>
                    </a:cubicBezTo>
                    <a:lnTo>
                      <a:pt x="102400" y="119319"/>
                    </a:lnTo>
                    <a:cubicBezTo>
                      <a:pt x="135878" y="121701"/>
                      <a:pt x="172990" y="126765"/>
                      <a:pt x="179543" y="167689"/>
                    </a:cubicBezTo>
                    <a:cubicBezTo>
                      <a:pt x="184070" y="197891"/>
                      <a:pt x="166199" y="227676"/>
                      <a:pt x="121522" y="240424"/>
                    </a:cubicBezTo>
                    <a:close/>
                    <a:moveTo>
                      <a:pt x="71900" y="116697"/>
                    </a:moveTo>
                    <a:lnTo>
                      <a:pt x="65347" y="75475"/>
                    </a:lnTo>
                    <a:cubicBezTo>
                      <a:pt x="50515" y="81432"/>
                      <a:pt x="45749" y="90844"/>
                      <a:pt x="47476" y="100435"/>
                    </a:cubicBezTo>
                    <a:cubicBezTo>
                      <a:pt x="49204" y="110026"/>
                      <a:pt x="58497" y="114493"/>
                      <a:pt x="71900" y="116697"/>
                    </a:cubicBezTo>
                    <a:close/>
                    <a:moveTo>
                      <a:pt x="133078" y="178710"/>
                    </a:moveTo>
                    <a:cubicBezTo>
                      <a:pt x="131470" y="168523"/>
                      <a:pt x="122118" y="164353"/>
                      <a:pt x="108953" y="161971"/>
                    </a:cubicBezTo>
                    <a:lnTo>
                      <a:pt x="115386" y="202061"/>
                    </a:lnTo>
                    <a:cubicBezTo>
                      <a:pt x="129445" y="196581"/>
                      <a:pt x="134568" y="188003"/>
                      <a:pt x="133078" y="17871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4FAE1ABE-5F57-9C33-9E8A-9E6863273298}"/>
                  </a:ext>
                </a:extLst>
              </p:cNvPr>
              <p:cNvSpPr/>
              <p:nvPr/>
            </p:nvSpPr>
            <p:spPr>
              <a:xfrm>
                <a:off x="12493733" y="6497417"/>
                <a:ext cx="285974" cy="285972"/>
              </a:xfrm>
              <a:custGeom>
                <a:avLst/>
                <a:gdLst>
                  <a:gd name="connsiteX0" fmla="*/ 284409 w 285974"/>
                  <a:gd name="connsiteY0" fmla="*/ 122013 h 285972"/>
                  <a:gd name="connsiteX1" fmla="*/ 163959 w 285974"/>
                  <a:gd name="connsiteY1" fmla="*/ 284406 h 285972"/>
                  <a:gd name="connsiteX2" fmla="*/ 1565 w 285974"/>
                  <a:gd name="connsiteY2" fmla="*/ 163962 h 285972"/>
                  <a:gd name="connsiteX3" fmla="*/ 122016 w 285974"/>
                  <a:gd name="connsiteY3" fmla="*/ 1562 h 285972"/>
                  <a:gd name="connsiteX4" fmla="*/ 122439 w 285974"/>
                  <a:gd name="connsiteY4" fmla="*/ 1503 h 285972"/>
                  <a:gd name="connsiteX5" fmla="*/ 284409 w 285974"/>
                  <a:gd name="connsiteY5" fmla="*/ 122013 h 28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4" h="285972">
                    <a:moveTo>
                      <a:pt x="284409" y="122013"/>
                    </a:moveTo>
                    <a:cubicBezTo>
                      <a:pt x="295990" y="200115"/>
                      <a:pt x="242067" y="272826"/>
                      <a:pt x="163959" y="284406"/>
                    </a:cubicBezTo>
                    <a:cubicBezTo>
                      <a:pt x="85857" y="295993"/>
                      <a:pt x="13152" y="242064"/>
                      <a:pt x="1565" y="163962"/>
                    </a:cubicBezTo>
                    <a:cubicBezTo>
                      <a:pt x="-10015" y="85854"/>
                      <a:pt x="43908" y="13149"/>
                      <a:pt x="122016" y="1562"/>
                    </a:cubicBezTo>
                    <a:cubicBezTo>
                      <a:pt x="122159" y="1545"/>
                      <a:pt x="122296" y="1521"/>
                      <a:pt x="122439" y="1503"/>
                    </a:cubicBezTo>
                    <a:cubicBezTo>
                      <a:pt x="200410" y="-9821"/>
                      <a:pt x="272853" y="44071"/>
                      <a:pt x="284409" y="12201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5D570048-2397-FB7F-6476-B41B43F7D30B}"/>
                  </a:ext>
                </a:extLst>
              </p:cNvPr>
              <p:cNvSpPr/>
              <p:nvPr/>
            </p:nvSpPr>
            <p:spPr>
              <a:xfrm>
                <a:off x="12527741" y="6531305"/>
                <a:ext cx="217934" cy="217944"/>
              </a:xfrm>
              <a:custGeom>
                <a:avLst/>
                <a:gdLst>
                  <a:gd name="connsiteX0" fmla="*/ 216744 w 217934"/>
                  <a:gd name="connsiteY0" fmla="*/ 93009 h 217944"/>
                  <a:gd name="connsiteX1" fmla="*/ 124935 w 217934"/>
                  <a:gd name="connsiteY1" fmla="*/ 216754 h 217944"/>
                  <a:gd name="connsiteX2" fmla="*/ 1190 w 217934"/>
                  <a:gd name="connsiteY2" fmla="*/ 124945 h 217944"/>
                  <a:gd name="connsiteX3" fmla="*/ 93000 w 217934"/>
                  <a:gd name="connsiteY3" fmla="*/ 1200 h 217944"/>
                  <a:gd name="connsiteX4" fmla="*/ 93315 w 217934"/>
                  <a:gd name="connsiteY4" fmla="*/ 1152 h 217944"/>
                  <a:gd name="connsiteX5" fmla="*/ 216744 w 217934"/>
                  <a:gd name="connsiteY5" fmla="*/ 93009 h 21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4" h="217944">
                    <a:moveTo>
                      <a:pt x="216744" y="93009"/>
                    </a:moveTo>
                    <a:cubicBezTo>
                      <a:pt x="225560" y="152531"/>
                      <a:pt x="184457" y="207937"/>
                      <a:pt x="124935" y="216754"/>
                    </a:cubicBezTo>
                    <a:cubicBezTo>
                      <a:pt x="65413" y="225570"/>
                      <a:pt x="10007" y="184467"/>
                      <a:pt x="1190" y="124945"/>
                    </a:cubicBezTo>
                    <a:cubicBezTo>
                      <a:pt x="-7626" y="65416"/>
                      <a:pt x="33477" y="10016"/>
                      <a:pt x="93000" y="1200"/>
                    </a:cubicBezTo>
                    <a:cubicBezTo>
                      <a:pt x="93107" y="1182"/>
                      <a:pt x="93208" y="1170"/>
                      <a:pt x="93315" y="1152"/>
                    </a:cubicBezTo>
                    <a:cubicBezTo>
                      <a:pt x="152748" y="-7509"/>
                      <a:pt x="207975" y="33588"/>
                      <a:pt x="216744" y="9300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6" name="Forma Livre: Forma 825">
                <a:extLst>
                  <a:ext uri="{FF2B5EF4-FFF2-40B4-BE49-F238E27FC236}">
                    <a16:creationId xmlns:a16="http://schemas.microsoft.com/office/drawing/2014/main" id="{6AC4E458-7B1D-E178-6CE7-E968DA83E23D}"/>
                  </a:ext>
                </a:extLst>
              </p:cNvPr>
              <p:cNvSpPr/>
              <p:nvPr/>
            </p:nvSpPr>
            <p:spPr>
              <a:xfrm>
                <a:off x="12525903" y="6527500"/>
                <a:ext cx="218148" cy="131424"/>
              </a:xfrm>
              <a:custGeom>
                <a:avLst/>
                <a:gdLst>
                  <a:gd name="connsiteX0" fmla="*/ 218046 w 218148"/>
                  <a:gd name="connsiteY0" fmla="*/ 93359 h 131424"/>
                  <a:gd name="connsiteX1" fmla="*/ 213339 w 218148"/>
                  <a:gd name="connsiteY1" fmla="*/ 80790 h 131424"/>
                  <a:gd name="connsiteX2" fmla="*/ 196064 w 218148"/>
                  <a:gd name="connsiteY2" fmla="*/ 49575 h 131424"/>
                  <a:gd name="connsiteX3" fmla="*/ 178968 w 218148"/>
                  <a:gd name="connsiteY3" fmla="*/ 32062 h 131424"/>
                  <a:gd name="connsiteX4" fmla="*/ 155140 w 218148"/>
                  <a:gd name="connsiteY4" fmla="*/ 17348 h 131424"/>
                  <a:gd name="connsiteX5" fmla="*/ 140962 w 218148"/>
                  <a:gd name="connsiteY5" fmla="*/ 12106 h 131424"/>
                  <a:gd name="connsiteX6" fmla="*/ 125533 w 218148"/>
                  <a:gd name="connsiteY6" fmla="*/ 8829 h 131424"/>
                  <a:gd name="connsiteX7" fmla="*/ 109271 w 218148"/>
                  <a:gd name="connsiteY7" fmla="*/ 7876 h 131424"/>
                  <a:gd name="connsiteX8" fmla="*/ 92532 w 218148"/>
                  <a:gd name="connsiteY8" fmla="*/ 9484 h 131424"/>
                  <a:gd name="connsiteX9" fmla="*/ 47914 w 218148"/>
                  <a:gd name="connsiteY9" fmla="*/ 28606 h 131424"/>
                  <a:gd name="connsiteX10" fmla="*/ 36417 w 218148"/>
                  <a:gd name="connsiteY10" fmla="*/ 38435 h 131424"/>
                  <a:gd name="connsiteX11" fmla="*/ 19142 w 218148"/>
                  <a:gd name="connsiteY11" fmla="*/ 60417 h 131424"/>
                  <a:gd name="connsiteX12" fmla="*/ 9074 w 218148"/>
                  <a:gd name="connsiteY12" fmla="*/ 82755 h 131424"/>
                  <a:gd name="connsiteX13" fmla="*/ 3653 w 218148"/>
                  <a:gd name="connsiteY13" fmla="*/ 118021 h 131424"/>
                  <a:gd name="connsiteX14" fmla="*/ 3653 w 218148"/>
                  <a:gd name="connsiteY14" fmla="*/ 131424 h 131424"/>
                  <a:gd name="connsiteX15" fmla="*/ 556 w 218148"/>
                  <a:gd name="connsiteY15" fmla="*/ 118200 h 131424"/>
                  <a:gd name="connsiteX16" fmla="*/ 3534 w 218148"/>
                  <a:gd name="connsiteY16" fmla="*/ 81088 h 131424"/>
                  <a:gd name="connsiteX17" fmla="*/ 13244 w 218148"/>
                  <a:gd name="connsiteY17" fmla="*/ 57260 h 131424"/>
                  <a:gd name="connsiteX18" fmla="*/ 31115 w 218148"/>
                  <a:gd name="connsiteY18" fmla="*/ 33432 h 131424"/>
                  <a:gd name="connsiteX19" fmla="*/ 43029 w 218148"/>
                  <a:gd name="connsiteY19" fmla="*/ 22649 h 131424"/>
                  <a:gd name="connsiteX20" fmla="*/ 73410 w 218148"/>
                  <a:gd name="connsiteY20" fmla="*/ 6327 h 131424"/>
                  <a:gd name="connsiteX21" fmla="*/ 90983 w 218148"/>
                  <a:gd name="connsiteY21" fmla="*/ 1681 h 131424"/>
                  <a:gd name="connsiteX22" fmla="*/ 108854 w 218148"/>
                  <a:gd name="connsiteY22" fmla="*/ 13 h 131424"/>
                  <a:gd name="connsiteX23" fmla="*/ 126725 w 218148"/>
                  <a:gd name="connsiteY23" fmla="*/ 1145 h 131424"/>
                  <a:gd name="connsiteX24" fmla="*/ 143285 w 218148"/>
                  <a:gd name="connsiteY24" fmla="*/ 4898 h 131424"/>
                  <a:gd name="connsiteX25" fmla="*/ 158416 w 218148"/>
                  <a:gd name="connsiteY25" fmla="*/ 10855 h 131424"/>
                  <a:gd name="connsiteX26" fmla="*/ 200830 w 218148"/>
                  <a:gd name="connsiteY26" fmla="*/ 46596 h 131424"/>
                  <a:gd name="connsiteX27" fmla="*/ 216437 w 218148"/>
                  <a:gd name="connsiteY27" fmla="*/ 80373 h 131424"/>
                  <a:gd name="connsiteX28" fmla="*/ 218046 w 218148"/>
                  <a:gd name="connsiteY28" fmla="*/ 93359 h 13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8148" h="131424">
                    <a:moveTo>
                      <a:pt x="218046" y="93359"/>
                    </a:moveTo>
                    <a:cubicBezTo>
                      <a:pt x="216038" y="89350"/>
                      <a:pt x="214459" y="85132"/>
                      <a:pt x="213339" y="80790"/>
                    </a:cubicBezTo>
                    <a:cubicBezTo>
                      <a:pt x="209229" y="69555"/>
                      <a:pt x="203403" y="59023"/>
                      <a:pt x="196064" y="49575"/>
                    </a:cubicBezTo>
                    <a:cubicBezTo>
                      <a:pt x="191025" y="43130"/>
                      <a:pt x="185288" y="37256"/>
                      <a:pt x="178968" y="32062"/>
                    </a:cubicBezTo>
                    <a:cubicBezTo>
                      <a:pt x="171694" y="26146"/>
                      <a:pt x="163688" y="21202"/>
                      <a:pt x="155140" y="17348"/>
                    </a:cubicBezTo>
                    <a:cubicBezTo>
                      <a:pt x="150559" y="15227"/>
                      <a:pt x="145817" y="13476"/>
                      <a:pt x="140962" y="12106"/>
                    </a:cubicBezTo>
                    <a:cubicBezTo>
                      <a:pt x="135917" y="10604"/>
                      <a:pt x="130758" y="9508"/>
                      <a:pt x="125533" y="8829"/>
                    </a:cubicBezTo>
                    <a:cubicBezTo>
                      <a:pt x="120148" y="8091"/>
                      <a:pt x="114710" y="7769"/>
                      <a:pt x="109271" y="7876"/>
                    </a:cubicBezTo>
                    <a:cubicBezTo>
                      <a:pt x="103659" y="8001"/>
                      <a:pt x="98066" y="8537"/>
                      <a:pt x="92532" y="9484"/>
                    </a:cubicBezTo>
                    <a:cubicBezTo>
                      <a:pt x="76376" y="12314"/>
                      <a:pt x="61103" y="18861"/>
                      <a:pt x="47914" y="28606"/>
                    </a:cubicBezTo>
                    <a:cubicBezTo>
                      <a:pt x="43845" y="31597"/>
                      <a:pt x="40003" y="34879"/>
                      <a:pt x="36417" y="38435"/>
                    </a:cubicBezTo>
                    <a:cubicBezTo>
                      <a:pt x="29733" y="44982"/>
                      <a:pt x="23925" y="52375"/>
                      <a:pt x="19142" y="60417"/>
                    </a:cubicBezTo>
                    <a:cubicBezTo>
                      <a:pt x="14990" y="67482"/>
                      <a:pt x="11618" y="74970"/>
                      <a:pt x="9074" y="82755"/>
                    </a:cubicBezTo>
                    <a:cubicBezTo>
                      <a:pt x="5470" y="94163"/>
                      <a:pt x="3642" y="106059"/>
                      <a:pt x="3653" y="118021"/>
                    </a:cubicBezTo>
                    <a:cubicBezTo>
                      <a:pt x="4160" y="122477"/>
                      <a:pt x="4160" y="126968"/>
                      <a:pt x="3653" y="131424"/>
                    </a:cubicBezTo>
                    <a:cubicBezTo>
                      <a:pt x="1694" y="127284"/>
                      <a:pt x="639" y="122780"/>
                      <a:pt x="556" y="118200"/>
                    </a:cubicBezTo>
                    <a:cubicBezTo>
                      <a:pt x="-755" y="105749"/>
                      <a:pt x="258" y="93168"/>
                      <a:pt x="3534" y="81088"/>
                    </a:cubicBezTo>
                    <a:cubicBezTo>
                      <a:pt x="5828" y="72795"/>
                      <a:pt x="9086" y="64795"/>
                      <a:pt x="13244" y="57260"/>
                    </a:cubicBezTo>
                    <a:cubicBezTo>
                      <a:pt x="18123" y="48562"/>
                      <a:pt x="24134" y="40550"/>
                      <a:pt x="31115" y="33432"/>
                    </a:cubicBezTo>
                    <a:cubicBezTo>
                      <a:pt x="34797" y="29530"/>
                      <a:pt x="38776" y="25920"/>
                      <a:pt x="43029" y="22649"/>
                    </a:cubicBezTo>
                    <a:cubicBezTo>
                      <a:pt x="52268" y="15698"/>
                      <a:pt x="62514" y="10193"/>
                      <a:pt x="73410" y="6327"/>
                    </a:cubicBezTo>
                    <a:cubicBezTo>
                      <a:pt x="79140" y="4338"/>
                      <a:pt x="85014" y="2789"/>
                      <a:pt x="90983" y="1681"/>
                    </a:cubicBezTo>
                    <a:cubicBezTo>
                      <a:pt x="96892" y="692"/>
                      <a:pt x="102867" y="132"/>
                      <a:pt x="108854" y="13"/>
                    </a:cubicBezTo>
                    <a:cubicBezTo>
                      <a:pt x="114829" y="-76"/>
                      <a:pt x="120810" y="299"/>
                      <a:pt x="126725" y="1145"/>
                    </a:cubicBezTo>
                    <a:cubicBezTo>
                      <a:pt x="132336" y="1955"/>
                      <a:pt x="137876" y="3206"/>
                      <a:pt x="143285" y="4898"/>
                    </a:cubicBezTo>
                    <a:cubicBezTo>
                      <a:pt x="148468" y="6506"/>
                      <a:pt x="153525" y="8496"/>
                      <a:pt x="158416" y="10855"/>
                    </a:cubicBezTo>
                    <a:cubicBezTo>
                      <a:pt x="175405" y="18903"/>
                      <a:pt x="190018" y="31216"/>
                      <a:pt x="200830" y="46596"/>
                    </a:cubicBezTo>
                    <a:cubicBezTo>
                      <a:pt x="208073" y="56795"/>
                      <a:pt x="213363" y="68244"/>
                      <a:pt x="216437" y="80373"/>
                    </a:cubicBezTo>
                    <a:cubicBezTo>
                      <a:pt x="217849" y="84548"/>
                      <a:pt x="218397" y="88969"/>
                      <a:pt x="218046" y="9335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44552E19-ABEA-35D4-41B0-7663574AD923}"/>
                  </a:ext>
                </a:extLst>
              </p:cNvPr>
              <p:cNvSpPr/>
              <p:nvPr/>
            </p:nvSpPr>
            <p:spPr>
              <a:xfrm>
                <a:off x="12588311" y="6564029"/>
                <a:ext cx="103732" cy="159885"/>
              </a:xfrm>
              <a:custGeom>
                <a:avLst/>
                <a:gdLst>
                  <a:gd name="connsiteX0" fmla="*/ 69917 w 103732"/>
                  <a:gd name="connsiteY0" fmla="*/ 138500 h 159885"/>
                  <a:gd name="connsiteX1" fmla="*/ 72896 w 103732"/>
                  <a:gd name="connsiteY1" fmla="*/ 157205 h 159885"/>
                  <a:gd name="connsiteX2" fmla="*/ 56157 w 103732"/>
                  <a:gd name="connsiteY2" fmla="*/ 159886 h 159885"/>
                  <a:gd name="connsiteX3" fmla="*/ 53238 w 103732"/>
                  <a:gd name="connsiteY3" fmla="*/ 141657 h 159885"/>
                  <a:gd name="connsiteX4" fmla="*/ 9454 w 103732"/>
                  <a:gd name="connsiteY4" fmla="*/ 134985 h 159885"/>
                  <a:gd name="connsiteX5" fmla="*/ 15411 w 103732"/>
                  <a:gd name="connsiteY5" fmla="*/ 113064 h 159885"/>
                  <a:gd name="connsiteX6" fmla="*/ 49783 w 103732"/>
                  <a:gd name="connsiteY6" fmla="*/ 119735 h 159885"/>
                  <a:gd name="connsiteX7" fmla="*/ 45255 w 103732"/>
                  <a:gd name="connsiteY7" fmla="*/ 91797 h 159885"/>
                  <a:gd name="connsiteX8" fmla="*/ 459 w 103732"/>
                  <a:gd name="connsiteY8" fmla="*/ 63501 h 159885"/>
                  <a:gd name="connsiteX9" fmla="*/ 33997 w 103732"/>
                  <a:gd name="connsiteY9" fmla="*/ 21266 h 159885"/>
                  <a:gd name="connsiteX10" fmla="*/ 31018 w 103732"/>
                  <a:gd name="connsiteY10" fmla="*/ 2681 h 159885"/>
                  <a:gd name="connsiteX11" fmla="*/ 47757 w 103732"/>
                  <a:gd name="connsiteY11" fmla="*/ 0 h 159885"/>
                  <a:gd name="connsiteX12" fmla="*/ 50676 w 103732"/>
                  <a:gd name="connsiteY12" fmla="*/ 18228 h 159885"/>
                  <a:gd name="connsiteX13" fmla="*/ 86418 w 103732"/>
                  <a:gd name="connsiteY13" fmla="*/ 22994 h 159885"/>
                  <a:gd name="connsiteX14" fmla="*/ 81355 w 103732"/>
                  <a:gd name="connsiteY14" fmla="*/ 44916 h 159885"/>
                  <a:gd name="connsiteX15" fmla="*/ 54370 w 103732"/>
                  <a:gd name="connsiteY15" fmla="*/ 40329 h 159885"/>
                  <a:gd name="connsiteX16" fmla="*/ 58897 w 103732"/>
                  <a:gd name="connsiteY16" fmla="*/ 68744 h 159885"/>
                  <a:gd name="connsiteX17" fmla="*/ 103336 w 103732"/>
                  <a:gd name="connsiteY17" fmla="*/ 96622 h 159885"/>
                  <a:gd name="connsiteX18" fmla="*/ 69917 w 103732"/>
                  <a:gd name="connsiteY18" fmla="*/ 138500 h 159885"/>
                  <a:gd name="connsiteX19" fmla="*/ 41324 w 103732"/>
                  <a:gd name="connsiteY19" fmla="*/ 67016 h 159885"/>
                  <a:gd name="connsiteX20" fmla="*/ 37511 w 103732"/>
                  <a:gd name="connsiteY20" fmla="*/ 43188 h 159885"/>
                  <a:gd name="connsiteX21" fmla="*/ 27146 w 103732"/>
                  <a:gd name="connsiteY21" fmla="*/ 57544 h 159885"/>
                  <a:gd name="connsiteX22" fmla="*/ 41324 w 103732"/>
                  <a:gd name="connsiteY22" fmla="*/ 67254 h 159885"/>
                  <a:gd name="connsiteX23" fmla="*/ 76589 w 103732"/>
                  <a:gd name="connsiteY23" fmla="*/ 102758 h 159885"/>
                  <a:gd name="connsiteX24" fmla="*/ 62650 w 103732"/>
                  <a:gd name="connsiteY24" fmla="*/ 93167 h 159885"/>
                  <a:gd name="connsiteX25" fmla="*/ 66343 w 103732"/>
                  <a:gd name="connsiteY25" fmla="*/ 116221 h 159885"/>
                  <a:gd name="connsiteX26" fmla="*/ 76589 w 103732"/>
                  <a:gd name="connsiteY26" fmla="*/ 102937 h 15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2" h="159885">
                    <a:moveTo>
                      <a:pt x="69917" y="138500"/>
                    </a:moveTo>
                    <a:lnTo>
                      <a:pt x="72896" y="157205"/>
                    </a:lnTo>
                    <a:lnTo>
                      <a:pt x="56157" y="159886"/>
                    </a:lnTo>
                    <a:lnTo>
                      <a:pt x="53238" y="141657"/>
                    </a:lnTo>
                    <a:cubicBezTo>
                      <a:pt x="38304" y="143587"/>
                      <a:pt x="23131" y="141276"/>
                      <a:pt x="9454" y="134985"/>
                    </a:cubicBezTo>
                    <a:lnTo>
                      <a:pt x="15411" y="113064"/>
                    </a:lnTo>
                    <a:cubicBezTo>
                      <a:pt x="26086" y="118252"/>
                      <a:pt x="37940" y="120552"/>
                      <a:pt x="49783" y="119735"/>
                    </a:cubicBezTo>
                    <a:lnTo>
                      <a:pt x="45255" y="91797"/>
                    </a:lnTo>
                    <a:cubicBezTo>
                      <a:pt x="26014" y="90308"/>
                      <a:pt x="4271" y="87449"/>
                      <a:pt x="459" y="63501"/>
                    </a:cubicBezTo>
                    <a:cubicBezTo>
                      <a:pt x="-2401" y="45630"/>
                      <a:pt x="8024" y="28474"/>
                      <a:pt x="33997" y="21266"/>
                    </a:cubicBezTo>
                    <a:lnTo>
                      <a:pt x="31018" y="2681"/>
                    </a:lnTo>
                    <a:lnTo>
                      <a:pt x="47757" y="0"/>
                    </a:lnTo>
                    <a:lnTo>
                      <a:pt x="50676" y="18228"/>
                    </a:lnTo>
                    <a:cubicBezTo>
                      <a:pt x="62799" y="16930"/>
                      <a:pt x="75058" y="18562"/>
                      <a:pt x="86418" y="22994"/>
                    </a:cubicBezTo>
                    <a:lnTo>
                      <a:pt x="81355" y="44916"/>
                    </a:lnTo>
                    <a:cubicBezTo>
                      <a:pt x="72759" y="41580"/>
                      <a:pt x="63579" y="40019"/>
                      <a:pt x="54370" y="40329"/>
                    </a:cubicBezTo>
                    <a:lnTo>
                      <a:pt x="58897" y="68744"/>
                    </a:lnTo>
                    <a:cubicBezTo>
                      <a:pt x="78198" y="70114"/>
                      <a:pt x="99583" y="73033"/>
                      <a:pt x="103336" y="96622"/>
                    </a:cubicBezTo>
                    <a:cubicBezTo>
                      <a:pt x="105957" y="114017"/>
                      <a:pt x="95651" y="131113"/>
                      <a:pt x="69917" y="138500"/>
                    </a:cubicBezTo>
                    <a:close/>
                    <a:moveTo>
                      <a:pt x="41324" y="67016"/>
                    </a:moveTo>
                    <a:lnTo>
                      <a:pt x="37511" y="43188"/>
                    </a:lnTo>
                    <a:cubicBezTo>
                      <a:pt x="28993" y="46643"/>
                      <a:pt x="26253" y="52004"/>
                      <a:pt x="27146" y="57544"/>
                    </a:cubicBezTo>
                    <a:cubicBezTo>
                      <a:pt x="28040" y="63085"/>
                      <a:pt x="33580" y="66063"/>
                      <a:pt x="41324" y="67254"/>
                    </a:cubicBezTo>
                    <a:close/>
                    <a:moveTo>
                      <a:pt x="76589" y="102758"/>
                    </a:moveTo>
                    <a:cubicBezTo>
                      <a:pt x="75636" y="96801"/>
                      <a:pt x="70275" y="94537"/>
                      <a:pt x="62650" y="93167"/>
                    </a:cubicBezTo>
                    <a:lnTo>
                      <a:pt x="66343" y="116221"/>
                    </a:lnTo>
                    <a:cubicBezTo>
                      <a:pt x="74445" y="113242"/>
                      <a:pt x="77423" y="108298"/>
                      <a:pt x="76589" y="10293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A920A042-E7F7-28BB-6974-E9C20D78FF67}"/>
                  </a:ext>
                </a:extLst>
              </p:cNvPr>
              <p:cNvSpPr/>
              <p:nvPr/>
            </p:nvSpPr>
            <p:spPr>
              <a:xfrm>
                <a:off x="12390435" y="6133261"/>
                <a:ext cx="186044" cy="185999"/>
              </a:xfrm>
              <a:custGeom>
                <a:avLst/>
                <a:gdLst>
                  <a:gd name="connsiteX0" fmla="*/ 142815 w 186044"/>
                  <a:gd name="connsiteY0" fmla="*/ 171520 h 185999"/>
                  <a:gd name="connsiteX1" fmla="*/ 14481 w 186044"/>
                  <a:gd name="connsiteY1" fmla="*/ 142814 h 185999"/>
                  <a:gd name="connsiteX2" fmla="*/ 43184 w 186044"/>
                  <a:gd name="connsiteY2" fmla="*/ 14482 h 185999"/>
                  <a:gd name="connsiteX3" fmla="*/ 171522 w 186044"/>
                  <a:gd name="connsiteY3" fmla="*/ 43183 h 185999"/>
                  <a:gd name="connsiteX4" fmla="*/ 171647 w 186044"/>
                  <a:gd name="connsiteY4" fmla="*/ 43386 h 185999"/>
                  <a:gd name="connsiteX5" fmla="*/ 142815 w 186044"/>
                  <a:gd name="connsiteY5" fmla="*/ 171520 h 185999"/>
                  <a:gd name="connsiteX6" fmla="*/ 142815 w 186044"/>
                  <a:gd name="connsiteY6" fmla="*/ 171520 h 18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44" h="185999">
                    <a:moveTo>
                      <a:pt x="142815" y="171520"/>
                    </a:moveTo>
                    <a:cubicBezTo>
                      <a:pt x="99448" y="199030"/>
                      <a:pt x="41993" y="186181"/>
                      <a:pt x="14481" y="142814"/>
                    </a:cubicBezTo>
                    <a:cubicBezTo>
                      <a:pt x="-13031" y="99447"/>
                      <a:pt x="-180" y="41992"/>
                      <a:pt x="43184" y="14482"/>
                    </a:cubicBezTo>
                    <a:cubicBezTo>
                      <a:pt x="86551" y="-13033"/>
                      <a:pt x="144006" y="-178"/>
                      <a:pt x="171522" y="43183"/>
                    </a:cubicBezTo>
                    <a:cubicBezTo>
                      <a:pt x="171563" y="43255"/>
                      <a:pt x="171605" y="43320"/>
                      <a:pt x="171647" y="43386"/>
                    </a:cubicBezTo>
                    <a:cubicBezTo>
                      <a:pt x="199067" y="86729"/>
                      <a:pt x="186158" y="144100"/>
                      <a:pt x="142815" y="171520"/>
                    </a:cubicBezTo>
                    <a:cubicBezTo>
                      <a:pt x="142815" y="171520"/>
                      <a:pt x="142815" y="171520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4B310D4A-CA34-0CF2-4CF5-B12CD98C1265}"/>
                  </a:ext>
                </a:extLst>
              </p:cNvPr>
              <p:cNvSpPr/>
              <p:nvPr/>
            </p:nvSpPr>
            <p:spPr>
              <a:xfrm>
                <a:off x="12412573" y="6155288"/>
                <a:ext cx="141817" cy="141794"/>
              </a:xfrm>
              <a:custGeom>
                <a:avLst/>
                <a:gdLst>
                  <a:gd name="connsiteX0" fmla="*/ 108823 w 141817"/>
                  <a:gd name="connsiteY0" fmla="*/ 130788 h 141794"/>
                  <a:gd name="connsiteX1" fmla="*/ 11009 w 141817"/>
                  <a:gd name="connsiteY1" fmla="*/ 108825 h 141794"/>
                  <a:gd name="connsiteX2" fmla="*/ 32973 w 141817"/>
                  <a:gd name="connsiteY2" fmla="*/ 11011 h 141794"/>
                  <a:gd name="connsiteX3" fmla="*/ 130786 w 141817"/>
                  <a:gd name="connsiteY3" fmla="*/ 32974 h 141794"/>
                  <a:gd name="connsiteX4" fmla="*/ 130864 w 141817"/>
                  <a:gd name="connsiteY4" fmla="*/ 33093 h 141794"/>
                  <a:gd name="connsiteX5" fmla="*/ 108823 w 141817"/>
                  <a:gd name="connsiteY5" fmla="*/ 130788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17" h="141794">
                    <a:moveTo>
                      <a:pt x="108823" y="130788"/>
                    </a:moveTo>
                    <a:cubicBezTo>
                      <a:pt x="75744" y="151733"/>
                      <a:pt x="31954" y="141898"/>
                      <a:pt x="11009" y="108825"/>
                    </a:cubicBezTo>
                    <a:cubicBezTo>
                      <a:pt x="-9938" y="75745"/>
                      <a:pt x="-107" y="31955"/>
                      <a:pt x="32973" y="11011"/>
                    </a:cubicBezTo>
                    <a:cubicBezTo>
                      <a:pt x="66046" y="-9940"/>
                      <a:pt x="109842" y="-105"/>
                      <a:pt x="130786" y="32974"/>
                    </a:cubicBezTo>
                    <a:cubicBezTo>
                      <a:pt x="130810" y="33016"/>
                      <a:pt x="130840" y="33052"/>
                      <a:pt x="130864" y="33093"/>
                    </a:cubicBezTo>
                    <a:cubicBezTo>
                      <a:pt x="151749" y="66161"/>
                      <a:pt x="141878" y="109891"/>
                      <a:pt x="108823" y="13078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FB7A0B99-D06D-023C-D78A-816D48827C2A}"/>
                  </a:ext>
                </a:extLst>
              </p:cNvPr>
              <p:cNvSpPr/>
              <p:nvPr/>
            </p:nvSpPr>
            <p:spPr>
              <a:xfrm>
                <a:off x="12443657" y="6152884"/>
                <a:ext cx="113111" cy="132001"/>
              </a:xfrm>
              <a:custGeom>
                <a:avLst/>
                <a:gdLst>
                  <a:gd name="connsiteX0" fmla="*/ 79645 w 113111"/>
                  <a:gd name="connsiteY0" fmla="*/ 132001 h 132001"/>
                  <a:gd name="connsiteX1" fmla="*/ 85602 w 113111"/>
                  <a:gd name="connsiteY1" fmla="*/ 126044 h 132001"/>
                  <a:gd name="connsiteX2" fmla="*/ 99601 w 113111"/>
                  <a:gd name="connsiteY2" fmla="*/ 107518 h 132001"/>
                  <a:gd name="connsiteX3" fmla="*/ 107941 w 113111"/>
                  <a:gd name="connsiteY3" fmla="*/ 74695 h 132001"/>
                  <a:gd name="connsiteX4" fmla="*/ 107345 w 113111"/>
                  <a:gd name="connsiteY4" fmla="*/ 64866 h 132001"/>
                  <a:gd name="connsiteX5" fmla="*/ 105200 w 113111"/>
                  <a:gd name="connsiteY5" fmla="*/ 54858 h 132001"/>
                  <a:gd name="connsiteX6" fmla="*/ 101448 w 113111"/>
                  <a:gd name="connsiteY6" fmla="*/ 44910 h 132001"/>
                  <a:gd name="connsiteX7" fmla="*/ 89236 w 113111"/>
                  <a:gd name="connsiteY7" fmla="*/ 27039 h 132001"/>
                  <a:gd name="connsiteX8" fmla="*/ 81432 w 113111"/>
                  <a:gd name="connsiteY8" fmla="*/ 19891 h 132001"/>
                  <a:gd name="connsiteX9" fmla="*/ 72914 w 113111"/>
                  <a:gd name="connsiteY9" fmla="*/ 13934 h 132001"/>
                  <a:gd name="connsiteX10" fmla="*/ 64216 w 113111"/>
                  <a:gd name="connsiteY10" fmla="*/ 9287 h 132001"/>
                  <a:gd name="connsiteX11" fmla="*/ 46345 w 113111"/>
                  <a:gd name="connsiteY11" fmla="*/ 4819 h 132001"/>
                  <a:gd name="connsiteX12" fmla="*/ 30440 w 113111"/>
                  <a:gd name="connsiteY12" fmla="*/ 4819 h 132001"/>
                  <a:gd name="connsiteX13" fmla="*/ 8042 w 113111"/>
                  <a:gd name="connsiteY13" fmla="*/ 10776 h 132001"/>
                  <a:gd name="connsiteX14" fmla="*/ 0 w 113111"/>
                  <a:gd name="connsiteY14" fmla="*/ 14232 h 132001"/>
                  <a:gd name="connsiteX15" fmla="*/ 7089 w 113111"/>
                  <a:gd name="connsiteY15" fmla="*/ 8870 h 132001"/>
                  <a:gd name="connsiteX16" fmla="*/ 29904 w 113111"/>
                  <a:gd name="connsiteY16" fmla="*/ 888 h 132001"/>
                  <a:gd name="connsiteX17" fmla="*/ 46762 w 113111"/>
                  <a:gd name="connsiteY17" fmla="*/ 233 h 132001"/>
                  <a:gd name="connsiteX18" fmla="*/ 65765 w 113111"/>
                  <a:gd name="connsiteY18" fmla="*/ 4522 h 132001"/>
                  <a:gd name="connsiteX19" fmla="*/ 75415 w 113111"/>
                  <a:gd name="connsiteY19" fmla="*/ 8930 h 132001"/>
                  <a:gd name="connsiteX20" fmla="*/ 84649 w 113111"/>
                  <a:gd name="connsiteY20" fmla="*/ 14887 h 132001"/>
                  <a:gd name="connsiteX21" fmla="*/ 100494 w 113111"/>
                  <a:gd name="connsiteY21" fmla="*/ 31805 h 132001"/>
                  <a:gd name="connsiteX22" fmla="*/ 106451 w 113111"/>
                  <a:gd name="connsiteY22" fmla="*/ 42110 h 132001"/>
                  <a:gd name="connsiteX23" fmla="*/ 110443 w 113111"/>
                  <a:gd name="connsiteY23" fmla="*/ 52833 h 132001"/>
                  <a:gd name="connsiteX24" fmla="*/ 112587 w 113111"/>
                  <a:gd name="connsiteY24" fmla="*/ 63675 h 132001"/>
                  <a:gd name="connsiteX25" fmla="*/ 113064 w 113111"/>
                  <a:gd name="connsiteY25" fmla="*/ 74278 h 132001"/>
                  <a:gd name="connsiteX26" fmla="*/ 109966 w 113111"/>
                  <a:gd name="connsiteY26" fmla="*/ 93460 h 132001"/>
                  <a:gd name="connsiteX27" fmla="*/ 103056 w 113111"/>
                  <a:gd name="connsiteY27" fmla="*/ 108888 h 132001"/>
                  <a:gd name="connsiteX28" fmla="*/ 87091 w 113111"/>
                  <a:gd name="connsiteY28" fmla="*/ 127116 h 132001"/>
                  <a:gd name="connsiteX29" fmla="*/ 79645 w 113111"/>
                  <a:gd name="connsiteY29" fmla="*/ 132001 h 13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3111" h="132001">
                    <a:moveTo>
                      <a:pt x="79645" y="132001"/>
                    </a:moveTo>
                    <a:cubicBezTo>
                      <a:pt x="79645" y="131644"/>
                      <a:pt x="81849" y="129738"/>
                      <a:pt x="85602" y="126044"/>
                    </a:cubicBezTo>
                    <a:cubicBezTo>
                      <a:pt x="91207" y="120641"/>
                      <a:pt x="95931" y="114386"/>
                      <a:pt x="99601" y="107518"/>
                    </a:cubicBezTo>
                    <a:cubicBezTo>
                      <a:pt x="105040" y="97427"/>
                      <a:pt x="107899" y="86156"/>
                      <a:pt x="107941" y="74695"/>
                    </a:cubicBezTo>
                    <a:cubicBezTo>
                      <a:pt x="108006" y="71407"/>
                      <a:pt x="107810" y="68119"/>
                      <a:pt x="107345" y="64866"/>
                    </a:cubicBezTo>
                    <a:cubicBezTo>
                      <a:pt x="106886" y="61482"/>
                      <a:pt x="106171" y="58135"/>
                      <a:pt x="105200" y="54858"/>
                    </a:cubicBezTo>
                    <a:cubicBezTo>
                      <a:pt x="104206" y="51451"/>
                      <a:pt x="102949" y="48127"/>
                      <a:pt x="101448" y="44910"/>
                    </a:cubicBezTo>
                    <a:cubicBezTo>
                      <a:pt x="98356" y="38339"/>
                      <a:pt x="94234" y="32305"/>
                      <a:pt x="89236" y="27039"/>
                    </a:cubicBezTo>
                    <a:cubicBezTo>
                      <a:pt x="86841" y="24442"/>
                      <a:pt x="84232" y="22053"/>
                      <a:pt x="81432" y="19891"/>
                    </a:cubicBezTo>
                    <a:cubicBezTo>
                      <a:pt x="78757" y="17681"/>
                      <a:pt x="75910" y="15685"/>
                      <a:pt x="72914" y="13934"/>
                    </a:cubicBezTo>
                    <a:cubicBezTo>
                      <a:pt x="70144" y="12153"/>
                      <a:pt x="67237" y="10598"/>
                      <a:pt x="64216" y="9287"/>
                    </a:cubicBezTo>
                    <a:cubicBezTo>
                      <a:pt x="58480" y="7035"/>
                      <a:pt x="52469" y="5534"/>
                      <a:pt x="46345" y="4819"/>
                    </a:cubicBezTo>
                    <a:cubicBezTo>
                      <a:pt x="41056" y="4283"/>
                      <a:pt x="35730" y="4283"/>
                      <a:pt x="30440" y="4819"/>
                    </a:cubicBezTo>
                    <a:cubicBezTo>
                      <a:pt x="22708" y="5618"/>
                      <a:pt x="15149" y="7631"/>
                      <a:pt x="8042" y="10776"/>
                    </a:cubicBezTo>
                    <a:cubicBezTo>
                      <a:pt x="5480" y="12188"/>
                      <a:pt x="2788" y="13344"/>
                      <a:pt x="0" y="14232"/>
                    </a:cubicBezTo>
                    <a:cubicBezTo>
                      <a:pt x="0" y="14232"/>
                      <a:pt x="2145" y="11789"/>
                      <a:pt x="7089" y="8870"/>
                    </a:cubicBezTo>
                    <a:cubicBezTo>
                      <a:pt x="14130" y="4808"/>
                      <a:pt x="21868" y="2103"/>
                      <a:pt x="29904" y="888"/>
                    </a:cubicBezTo>
                    <a:cubicBezTo>
                      <a:pt x="35480" y="-6"/>
                      <a:pt x="41139" y="-226"/>
                      <a:pt x="46762" y="233"/>
                    </a:cubicBezTo>
                    <a:cubicBezTo>
                      <a:pt x="53261" y="787"/>
                      <a:pt x="59659" y="2234"/>
                      <a:pt x="65765" y="4522"/>
                    </a:cubicBezTo>
                    <a:cubicBezTo>
                      <a:pt x="69095" y="5731"/>
                      <a:pt x="72324" y="7202"/>
                      <a:pt x="75415" y="8930"/>
                    </a:cubicBezTo>
                    <a:cubicBezTo>
                      <a:pt x="78650" y="10663"/>
                      <a:pt x="81736" y="12653"/>
                      <a:pt x="84649" y="14887"/>
                    </a:cubicBezTo>
                    <a:cubicBezTo>
                      <a:pt x="90796" y="19652"/>
                      <a:pt x="96140" y="25359"/>
                      <a:pt x="100494" y="31805"/>
                    </a:cubicBezTo>
                    <a:cubicBezTo>
                      <a:pt x="102746" y="35081"/>
                      <a:pt x="104736" y="38524"/>
                      <a:pt x="106451" y="42110"/>
                    </a:cubicBezTo>
                    <a:cubicBezTo>
                      <a:pt x="108054" y="45577"/>
                      <a:pt x="109388" y="49163"/>
                      <a:pt x="110443" y="52833"/>
                    </a:cubicBezTo>
                    <a:cubicBezTo>
                      <a:pt x="111437" y="56383"/>
                      <a:pt x="112152" y="60011"/>
                      <a:pt x="112587" y="63675"/>
                    </a:cubicBezTo>
                    <a:cubicBezTo>
                      <a:pt x="113040" y="67189"/>
                      <a:pt x="113201" y="70734"/>
                      <a:pt x="113064" y="74278"/>
                    </a:cubicBezTo>
                    <a:cubicBezTo>
                      <a:pt x="112903" y="80783"/>
                      <a:pt x="111860" y="87234"/>
                      <a:pt x="109966" y="93460"/>
                    </a:cubicBezTo>
                    <a:cubicBezTo>
                      <a:pt x="108286" y="98857"/>
                      <a:pt x="105969" y="104039"/>
                      <a:pt x="103056" y="108888"/>
                    </a:cubicBezTo>
                    <a:cubicBezTo>
                      <a:pt x="98916" y="115905"/>
                      <a:pt x="93501" y="122083"/>
                      <a:pt x="87091" y="127116"/>
                    </a:cubicBezTo>
                    <a:cubicBezTo>
                      <a:pt x="84976" y="129243"/>
                      <a:pt x="82439" y="130905"/>
                      <a:pt x="79645" y="13200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A7FFFFAF-387E-058E-46DD-C411AF04C5FB}"/>
                  </a:ext>
                </a:extLst>
              </p:cNvPr>
              <p:cNvSpPr/>
              <p:nvPr/>
            </p:nvSpPr>
            <p:spPr>
              <a:xfrm>
                <a:off x="12435853" y="6190741"/>
                <a:ext cx="92750" cy="76931"/>
              </a:xfrm>
              <a:custGeom>
                <a:avLst/>
                <a:gdLst>
                  <a:gd name="connsiteX0" fmla="*/ 16322 w 92750"/>
                  <a:gd name="connsiteY0" fmla="*/ 64717 h 76931"/>
                  <a:gd name="connsiteX1" fmla="*/ 5957 w 92750"/>
                  <a:gd name="connsiteY1" fmla="*/ 71448 h 76931"/>
                  <a:gd name="connsiteX2" fmla="*/ 0 w 92750"/>
                  <a:gd name="connsiteY2" fmla="*/ 62215 h 76931"/>
                  <a:gd name="connsiteX3" fmla="*/ 10067 w 92750"/>
                  <a:gd name="connsiteY3" fmla="*/ 55662 h 76931"/>
                  <a:gd name="connsiteX4" fmla="*/ 2502 w 92750"/>
                  <a:gd name="connsiteY4" fmla="*/ 27843 h 76931"/>
                  <a:gd name="connsiteX5" fmla="*/ 17037 w 92750"/>
                  <a:gd name="connsiteY5" fmla="*/ 25579 h 76931"/>
                  <a:gd name="connsiteX6" fmla="*/ 22160 w 92750"/>
                  <a:gd name="connsiteY6" fmla="*/ 47799 h 76931"/>
                  <a:gd name="connsiteX7" fmla="*/ 37589 w 92750"/>
                  <a:gd name="connsiteY7" fmla="*/ 37732 h 76931"/>
                  <a:gd name="connsiteX8" fmla="*/ 42592 w 92750"/>
                  <a:gd name="connsiteY8" fmla="*/ 3598 h 76931"/>
                  <a:gd name="connsiteX9" fmla="*/ 76547 w 92750"/>
                  <a:gd name="connsiteY9" fmla="*/ 12355 h 76931"/>
                  <a:gd name="connsiteX10" fmla="*/ 86793 w 92750"/>
                  <a:gd name="connsiteY10" fmla="*/ 5683 h 76931"/>
                  <a:gd name="connsiteX11" fmla="*/ 92750 w 92750"/>
                  <a:gd name="connsiteY11" fmla="*/ 14916 h 76931"/>
                  <a:gd name="connsiteX12" fmla="*/ 82683 w 92750"/>
                  <a:gd name="connsiteY12" fmla="*/ 21469 h 76931"/>
                  <a:gd name="connsiteX13" fmla="*/ 89295 w 92750"/>
                  <a:gd name="connsiteY13" fmla="*/ 43867 h 76931"/>
                  <a:gd name="connsiteX14" fmla="*/ 74879 w 92750"/>
                  <a:gd name="connsiteY14" fmla="*/ 46667 h 76931"/>
                  <a:gd name="connsiteX15" fmla="*/ 70531 w 92750"/>
                  <a:gd name="connsiteY15" fmla="*/ 29392 h 76931"/>
                  <a:gd name="connsiteX16" fmla="*/ 54804 w 92750"/>
                  <a:gd name="connsiteY16" fmla="*/ 39638 h 76931"/>
                  <a:gd name="connsiteX17" fmla="*/ 49979 w 92750"/>
                  <a:gd name="connsiteY17" fmla="*/ 73414 h 76931"/>
                  <a:gd name="connsiteX18" fmla="*/ 16322 w 92750"/>
                  <a:gd name="connsiteY18" fmla="*/ 64717 h 76931"/>
                  <a:gd name="connsiteX19" fmla="*/ 51111 w 92750"/>
                  <a:gd name="connsiteY19" fmla="*/ 28975 h 76931"/>
                  <a:gd name="connsiteX20" fmla="*/ 64216 w 92750"/>
                  <a:gd name="connsiteY20" fmla="*/ 20397 h 76931"/>
                  <a:gd name="connsiteX21" fmla="*/ 52958 w 92750"/>
                  <a:gd name="connsiteY21" fmla="*/ 18014 h 76931"/>
                  <a:gd name="connsiteX22" fmla="*/ 51111 w 92750"/>
                  <a:gd name="connsiteY22" fmla="*/ 28915 h 76931"/>
                  <a:gd name="connsiteX23" fmla="*/ 39197 w 92750"/>
                  <a:gd name="connsiteY23" fmla="*/ 59355 h 76931"/>
                  <a:gd name="connsiteX24" fmla="*/ 41222 w 92750"/>
                  <a:gd name="connsiteY24" fmla="*/ 48514 h 76931"/>
                  <a:gd name="connsiteX25" fmla="*/ 28474 w 92750"/>
                  <a:gd name="connsiteY25" fmla="*/ 56853 h 76931"/>
                  <a:gd name="connsiteX26" fmla="*/ 39197 w 92750"/>
                  <a:gd name="connsiteY26" fmla="*/ 59296 h 7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6931">
                    <a:moveTo>
                      <a:pt x="16322" y="64717"/>
                    </a:moveTo>
                    <a:lnTo>
                      <a:pt x="5957" y="71448"/>
                    </a:lnTo>
                    <a:lnTo>
                      <a:pt x="0" y="62215"/>
                    </a:lnTo>
                    <a:lnTo>
                      <a:pt x="10067" y="55662"/>
                    </a:lnTo>
                    <a:cubicBezTo>
                      <a:pt x="4950" y="47298"/>
                      <a:pt x="2329" y="37648"/>
                      <a:pt x="2502" y="27843"/>
                    </a:cubicBezTo>
                    <a:lnTo>
                      <a:pt x="17037" y="25579"/>
                    </a:lnTo>
                    <a:cubicBezTo>
                      <a:pt x="16787" y="33305"/>
                      <a:pt x="18556" y="40960"/>
                      <a:pt x="22160" y="47799"/>
                    </a:cubicBezTo>
                    <a:lnTo>
                      <a:pt x="37589" y="37732"/>
                    </a:lnTo>
                    <a:cubicBezTo>
                      <a:pt x="33419" y="25818"/>
                      <a:pt x="29368" y="12176"/>
                      <a:pt x="42592" y="3598"/>
                    </a:cubicBezTo>
                    <a:cubicBezTo>
                      <a:pt x="52362" y="-2776"/>
                      <a:pt x="65408" y="-1168"/>
                      <a:pt x="76547" y="12355"/>
                    </a:cubicBezTo>
                    <a:lnTo>
                      <a:pt x="86793" y="5683"/>
                    </a:lnTo>
                    <a:lnTo>
                      <a:pt x="92750" y="14916"/>
                    </a:lnTo>
                    <a:lnTo>
                      <a:pt x="82683" y="21469"/>
                    </a:lnTo>
                    <a:cubicBezTo>
                      <a:pt x="86621" y="28308"/>
                      <a:pt x="88890" y="35986"/>
                      <a:pt x="89295" y="43867"/>
                    </a:cubicBezTo>
                    <a:lnTo>
                      <a:pt x="74879" y="46667"/>
                    </a:lnTo>
                    <a:cubicBezTo>
                      <a:pt x="74593" y="40674"/>
                      <a:pt x="73116" y="34801"/>
                      <a:pt x="70531" y="29392"/>
                    </a:cubicBezTo>
                    <a:lnTo>
                      <a:pt x="54804" y="39638"/>
                    </a:lnTo>
                    <a:cubicBezTo>
                      <a:pt x="59093" y="51552"/>
                      <a:pt x="63025" y="64955"/>
                      <a:pt x="49979" y="73414"/>
                    </a:cubicBezTo>
                    <a:cubicBezTo>
                      <a:pt x="40388" y="79669"/>
                      <a:pt x="27462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6" y="20397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741" y="23971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14"/>
                    </a:cubicBezTo>
                    <a:lnTo>
                      <a:pt x="28474" y="56853"/>
                    </a:lnTo>
                    <a:cubicBezTo>
                      <a:pt x="32525" y="60785"/>
                      <a:pt x="36278" y="61202"/>
                      <a:pt x="39197" y="5929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05F48B06-EA92-F943-765B-60DD0FBA3B46}"/>
                  </a:ext>
                </a:extLst>
              </p:cNvPr>
              <p:cNvSpPr/>
              <p:nvPr/>
            </p:nvSpPr>
            <p:spPr>
              <a:xfrm>
                <a:off x="14884865" y="5366000"/>
                <a:ext cx="186069" cy="186000"/>
              </a:xfrm>
              <a:custGeom>
                <a:avLst/>
                <a:gdLst>
                  <a:gd name="connsiteX0" fmla="*/ 142815 w 186069"/>
                  <a:gd name="connsiteY0" fmla="*/ 171520 h 186000"/>
                  <a:gd name="connsiteX1" fmla="*/ 14478 w 186069"/>
                  <a:gd name="connsiteY1" fmla="*/ 142815 h 186000"/>
                  <a:gd name="connsiteX2" fmla="*/ 43185 w 186069"/>
                  <a:gd name="connsiteY2" fmla="*/ 14480 h 186000"/>
                  <a:gd name="connsiteX3" fmla="*/ 171522 w 186069"/>
                  <a:gd name="connsiteY3" fmla="*/ 43186 h 186000"/>
                  <a:gd name="connsiteX4" fmla="*/ 171647 w 186069"/>
                  <a:gd name="connsiteY4" fmla="*/ 43386 h 186000"/>
                  <a:gd name="connsiteX5" fmla="*/ 142917 w 186069"/>
                  <a:gd name="connsiteY5" fmla="*/ 171456 h 186000"/>
                  <a:gd name="connsiteX6" fmla="*/ 142815 w 186069"/>
                  <a:gd name="connsiteY6" fmla="*/ 171520 h 18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69" h="186000">
                    <a:moveTo>
                      <a:pt x="142815" y="171520"/>
                    </a:moveTo>
                    <a:cubicBezTo>
                      <a:pt x="99448" y="199032"/>
                      <a:pt x="41993" y="186181"/>
                      <a:pt x="14478" y="142815"/>
                    </a:cubicBezTo>
                    <a:cubicBezTo>
                      <a:pt x="-13031" y="99450"/>
                      <a:pt x="-176" y="41992"/>
                      <a:pt x="43185" y="14480"/>
                    </a:cubicBezTo>
                    <a:cubicBezTo>
                      <a:pt x="86552" y="-13031"/>
                      <a:pt x="144007" y="-180"/>
                      <a:pt x="171522" y="43186"/>
                    </a:cubicBezTo>
                    <a:cubicBezTo>
                      <a:pt x="171564" y="43252"/>
                      <a:pt x="171606" y="43319"/>
                      <a:pt x="171647" y="43386"/>
                    </a:cubicBezTo>
                    <a:cubicBezTo>
                      <a:pt x="199079" y="86685"/>
                      <a:pt x="186218" y="144024"/>
                      <a:pt x="142917" y="171456"/>
                    </a:cubicBezTo>
                    <a:cubicBezTo>
                      <a:pt x="142881" y="171478"/>
                      <a:pt x="142851" y="171499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A3D3C7E8-E017-7AAF-2585-521F4ED5EDFF}"/>
                  </a:ext>
                </a:extLst>
              </p:cNvPr>
              <p:cNvSpPr/>
              <p:nvPr/>
            </p:nvSpPr>
            <p:spPr>
              <a:xfrm>
                <a:off x="14906875" y="5388073"/>
                <a:ext cx="141839" cy="141794"/>
              </a:xfrm>
              <a:custGeom>
                <a:avLst/>
                <a:gdLst>
                  <a:gd name="connsiteX0" fmla="*/ 108891 w 141839"/>
                  <a:gd name="connsiteY0" fmla="*/ 130743 h 141794"/>
                  <a:gd name="connsiteX1" fmla="*/ 11053 w 141839"/>
                  <a:gd name="connsiteY1" fmla="*/ 108892 h 141794"/>
                  <a:gd name="connsiteX2" fmla="*/ 32904 w 141839"/>
                  <a:gd name="connsiteY2" fmla="*/ 11051 h 141794"/>
                  <a:gd name="connsiteX3" fmla="*/ 130742 w 141839"/>
                  <a:gd name="connsiteY3" fmla="*/ 32903 h 141794"/>
                  <a:gd name="connsiteX4" fmla="*/ 130872 w 141839"/>
                  <a:gd name="connsiteY4" fmla="*/ 33108 h 141794"/>
                  <a:gd name="connsiteX5" fmla="*/ 108891 w 141839"/>
                  <a:gd name="connsiteY5" fmla="*/ 130743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39" h="141794">
                    <a:moveTo>
                      <a:pt x="108891" y="130743"/>
                    </a:moveTo>
                    <a:cubicBezTo>
                      <a:pt x="75842" y="151727"/>
                      <a:pt x="32034" y="141944"/>
                      <a:pt x="11053" y="108892"/>
                    </a:cubicBezTo>
                    <a:cubicBezTo>
                      <a:pt x="-9933" y="75840"/>
                      <a:pt x="-151" y="32035"/>
                      <a:pt x="32904" y="11051"/>
                    </a:cubicBezTo>
                    <a:cubicBezTo>
                      <a:pt x="65953" y="-9932"/>
                      <a:pt x="109761" y="-150"/>
                      <a:pt x="130742" y="32903"/>
                    </a:cubicBezTo>
                    <a:cubicBezTo>
                      <a:pt x="130783" y="32971"/>
                      <a:pt x="130831" y="33040"/>
                      <a:pt x="130872" y="33108"/>
                    </a:cubicBezTo>
                    <a:cubicBezTo>
                      <a:pt x="151764" y="66140"/>
                      <a:pt x="141923" y="109851"/>
                      <a:pt x="108891" y="13074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AC1CE28E-898F-B76B-A987-4228A82D9367}"/>
                  </a:ext>
                </a:extLst>
              </p:cNvPr>
              <p:cNvSpPr/>
              <p:nvPr/>
            </p:nvSpPr>
            <p:spPr>
              <a:xfrm>
                <a:off x="14938206" y="5385943"/>
                <a:ext cx="113051" cy="131681"/>
              </a:xfrm>
              <a:custGeom>
                <a:avLst/>
                <a:gdLst>
                  <a:gd name="connsiteX0" fmla="*/ 79347 w 113051"/>
                  <a:gd name="connsiteY0" fmla="*/ 131682 h 131681"/>
                  <a:gd name="connsiteX1" fmla="*/ 85304 w 113051"/>
                  <a:gd name="connsiteY1" fmla="*/ 125725 h 131681"/>
                  <a:gd name="connsiteX2" fmla="*/ 99303 w 113051"/>
                  <a:gd name="connsiteY2" fmla="*/ 107199 h 131681"/>
                  <a:gd name="connsiteX3" fmla="*/ 105260 w 113051"/>
                  <a:gd name="connsiteY3" fmla="*/ 92425 h 131681"/>
                  <a:gd name="connsiteX4" fmla="*/ 107762 w 113051"/>
                  <a:gd name="connsiteY4" fmla="*/ 74554 h 131681"/>
                  <a:gd name="connsiteX5" fmla="*/ 107345 w 113051"/>
                  <a:gd name="connsiteY5" fmla="*/ 64368 h 131681"/>
                  <a:gd name="connsiteX6" fmla="*/ 105201 w 113051"/>
                  <a:gd name="connsiteY6" fmla="*/ 54360 h 131681"/>
                  <a:gd name="connsiteX7" fmla="*/ 101448 w 113051"/>
                  <a:gd name="connsiteY7" fmla="*/ 44412 h 131681"/>
                  <a:gd name="connsiteX8" fmla="*/ 96086 w 113051"/>
                  <a:gd name="connsiteY8" fmla="*/ 34881 h 131681"/>
                  <a:gd name="connsiteX9" fmla="*/ 89474 w 113051"/>
                  <a:gd name="connsiteY9" fmla="*/ 26362 h 131681"/>
                  <a:gd name="connsiteX10" fmla="*/ 81611 w 113051"/>
                  <a:gd name="connsiteY10" fmla="*/ 19154 h 131681"/>
                  <a:gd name="connsiteX11" fmla="*/ 73092 w 113051"/>
                  <a:gd name="connsiteY11" fmla="*/ 13197 h 131681"/>
                  <a:gd name="connsiteX12" fmla="*/ 64217 w 113051"/>
                  <a:gd name="connsiteY12" fmla="*/ 8908 h 131681"/>
                  <a:gd name="connsiteX13" fmla="*/ 46346 w 113051"/>
                  <a:gd name="connsiteY13" fmla="*/ 4500 h 131681"/>
                  <a:gd name="connsiteX14" fmla="*/ 30440 w 113051"/>
                  <a:gd name="connsiteY14" fmla="*/ 4500 h 131681"/>
                  <a:gd name="connsiteX15" fmla="*/ 8042 w 113051"/>
                  <a:gd name="connsiteY15" fmla="*/ 10457 h 131681"/>
                  <a:gd name="connsiteX16" fmla="*/ 0 w 113051"/>
                  <a:gd name="connsiteY16" fmla="*/ 13912 h 131681"/>
                  <a:gd name="connsiteX17" fmla="*/ 7089 w 113051"/>
                  <a:gd name="connsiteY17" fmla="*/ 8551 h 131681"/>
                  <a:gd name="connsiteX18" fmla="*/ 29904 w 113051"/>
                  <a:gd name="connsiteY18" fmla="*/ 866 h 131681"/>
                  <a:gd name="connsiteX19" fmla="*/ 46763 w 113051"/>
                  <a:gd name="connsiteY19" fmla="*/ 271 h 131681"/>
                  <a:gd name="connsiteX20" fmla="*/ 65765 w 113051"/>
                  <a:gd name="connsiteY20" fmla="*/ 4500 h 131681"/>
                  <a:gd name="connsiteX21" fmla="*/ 75416 w 113051"/>
                  <a:gd name="connsiteY21" fmla="*/ 8908 h 131681"/>
                  <a:gd name="connsiteX22" fmla="*/ 93287 w 113051"/>
                  <a:gd name="connsiteY22" fmla="*/ 22669 h 131681"/>
                  <a:gd name="connsiteX23" fmla="*/ 100494 w 113051"/>
                  <a:gd name="connsiteY23" fmla="*/ 31605 h 131681"/>
                  <a:gd name="connsiteX24" fmla="*/ 106451 w 113051"/>
                  <a:gd name="connsiteY24" fmla="*/ 41910 h 131681"/>
                  <a:gd name="connsiteX25" fmla="*/ 110383 w 113051"/>
                  <a:gd name="connsiteY25" fmla="*/ 52633 h 131681"/>
                  <a:gd name="connsiteX26" fmla="*/ 112528 w 113051"/>
                  <a:gd name="connsiteY26" fmla="*/ 63474 h 131681"/>
                  <a:gd name="connsiteX27" fmla="*/ 113004 w 113051"/>
                  <a:gd name="connsiteY27" fmla="*/ 74078 h 131681"/>
                  <a:gd name="connsiteX28" fmla="*/ 109907 w 113051"/>
                  <a:gd name="connsiteY28" fmla="*/ 93259 h 131681"/>
                  <a:gd name="connsiteX29" fmla="*/ 102877 w 113051"/>
                  <a:gd name="connsiteY29" fmla="*/ 109045 h 131681"/>
                  <a:gd name="connsiteX30" fmla="*/ 86972 w 113051"/>
                  <a:gd name="connsiteY30" fmla="*/ 126916 h 131681"/>
                  <a:gd name="connsiteX31" fmla="*/ 79347 w 113051"/>
                  <a:gd name="connsiteY31" fmla="*/ 131682 h 13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3051" h="131681">
                    <a:moveTo>
                      <a:pt x="79347" y="131682"/>
                    </a:moveTo>
                    <a:cubicBezTo>
                      <a:pt x="79347" y="131325"/>
                      <a:pt x="81551" y="129418"/>
                      <a:pt x="85304" y="125725"/>
                    </a:cubicBezTo>
                    <a:cubicBezTo>
                      <a:pt x="90910" y="120321"/>
                      <a:pt x="95634" y="114070"/>
                      <a:pt x="99303" y="107199"/>
                    </a:cubicBezTo>
                    <a:cubicBezTo>
                      <a:pt x="101859" y="102524"/>
                      <a:pt x="103860" y="97566"/>
                      <a:pt x="105260" y="92425"/>
                    </a:cubicBezTo>
                    <a:cubicBezTo>
                      <a:pt x="106839" y="86596"/>
                      <a:pt x="107679" y="80592"/>
                      <a:pt x="107762" y="74554"/>
                    </a:cubicBezTo>
                    <a:cubicBezTo>
                      <a:pt x="107875" y="71154"/>
                      <a:pt x="107732" y="67749"/>
                      <a:pt x="107345" y="64368"/>
                    </a:cubicBezTo>
                    <a:cubicBezTo>
                      <a:pt x="106886" y="60982"/>
                      <a:pt x="106171" y="57637"/>
                      <a:pt x="105201" y="54360"/>
                    </a:cubicBezTo>
                    <a:cubicBezTo>
                      <a:pt x="104224" y="50948"/>
                      <a:pt x="102967" y="47621"/>
                      <a:pt x="101448" y="44412"/>
                    </a:cubicBezTo>
                    <a:cubicBezTo>
                      <a:pt x="99905" y="41104"/>
                      <a:pt x="98112" y="37917"/>
                      <a:pt x="96086" y="34881"/>
                    </a:cubicBezTo>
                    <a:cubicBezTo>
                      <a:pt x="94091" y="31883"/>
                      <a:pt x="91881" y="29036"/>
                      <a:pt x="89474" y="26362"/>
                    </a:cubicBezTo>
                    <a:cubicBezTo>
                      <a:pt x="87061" y="23744"/>
                      <a:pt x="84429" y="21333"/>
                      <a:pt x="81611" y="19154"/>
                    </a:cubicBezTo>
                    <a:cubicBezTo>
                      <a:pt x="78948" y="16929"/>
                      <a:pt x="76095" y="14936"/>
                      <a:pt x="73092" y="13197"/>
                    </a:cubicBezTo>
                    <a:cubicBezTo>
                      <a:pt x="70239" y="11553"/>
                      <a:pt x="67272" y="10119"/>
                      <a:pt x="64217" y="8908"/>
                    </a:cubicBezTo>
                    <a:cubicBezTo>
                      <a:pt x="58486" y="6647"/>
                      <a:pt x="52475" y="5164"/>
                      <a:pt x="46346" y="4500"/>
                    </a:cubicBezTo>
                    <a:cubicBezTo>
                      <a:pt x="41062" y="3905"/>
                      <a:pt x="35724" y="3905"/>
                      <a:pt x="30440" y="4500"/>
                    </a:cubicBezTo>
                    <a:cubicBezTo>
                      <a:pt x="22708" y="5304"/>
                      <a:pt x="15149" y="7314"/>
                      <a:pt x="8042" y="10457"/>
                    </a:cubicBezTo>
                    <a:cubicBezTo>
                      <a:pt x="5499" y="11902"/>
                      <a:pt x="2800" y="13060"/>
                      <a:pt x="0" y="13912"/>
                    </a:cubicBezTo>
                    <a:cubicBezTo>
                      <a:pt x="0" y="13912"/>
                      <a:pt x="2145" y="11470"/>
                      <a:pt x="7089" y="8551"/>
                    </a:cubicBezTo>
                    <a:cubicBezTo>
                      <a:pt x="14148" y="4595"/>
                      <a:pt x="21886" y="1989"/>
                      <a:pt x="29904" y="866"/>
                    </a:cubicBezTo>
                    <a:cubicBezTo>
                      <a:pt x="35474" y="-33"/>
                      <a:pt x="41139" y="-233"/>
                      <a:pt x="46763" y="271"/>
                    </a:cubicBezTo>
                    <a:cubicBezTo>
                      <a:pt x="53262" y="803"/>
                      <a:pt x="59654" y="2226"/>
                      <a:pt x="65765" y="4500"/>
                    </a:cubicBezTo>
                    <a:cubicBezTo>
                      <a:pt x="69095" y="5709"/>
                      <a:pt x="72324" y="7184"/>
                      <a:pt x="75416" y="8908"/>
                    </a:cubicBezTo>
                    <a:cubicBezTo>
                      <a:pt x="82040" y="12558"/>
                      <a:pt x="88068" y="17198"/>
                      <a:pt x="93287" y="22669"/>
                    </a:cubicBezTo>
                    <a:cubicBezTo>
                      <a:pt x="95919" y="25456"/>
                      <a:pt x="98326" y="28444"/>
                      <a:pt x="100494" y="31605"/>
                    </a:cubicBezTo>
                    <a:cubicBezTo>
                      <a:pt x="102740" y="34882"/>
                      <a:pt x="104736" y="38327"/>
                      <a:pt x="106451" y="41910"/>
                    </a:cubicBezTo>
                    <a:cubicBezTo>
                      <a:pt x="108030" y="45379"/>
                      <a:pt x="109347" y="48964"/>
                      <a:pt x="110383" y="52633"/>
                    </a:cubicBezTo>
                    <a:cubicBezTo>
                      <a:pt x="111408" y="56179"/>
                      <a:pt x="112123" y="59806"/>
                      <a:pt x="112528" y="63474"/>
                    </a:cubicBezTo>
                    <a:cubicBezTo>
                      <a:pt x="112980" y="66990"/>
                      <a:pt x="113141" y="70536"/>
                      <a:pt x="113004" y="74078"/>
                    </a:cubicBezTo>
                    <a:cubicBezTo>
                      <a:pt x="112843" y="80582"/>
                      <a:pt x="111801" y="87034"/>
                      <a:pt x="109907" y="93259"/>
                    </a:cubicBezTo>
                    <a:cubicBezTo>
                      <a:pt x="108215" y="98788"/>
                      <a:pt x="105856" y="104089"/>
                      <a:pt x="102877" y="109045"/>
                    </a:cubicBezTo>
                    <a:cubicBezTo>
                      <a:pt x="98719" y="115928"/>
                      <a:pt x="93328" y="121986"/>
                      <a:pt x="86972" y="126916"/>
                    </a:cubicBezTo>
                    <a:cubicBezTo>
                      <a:pt x="84786" y="129011"/>
                      <a:pt x="82189" y="130633"/>
                      <a:pt x="79347" y="13168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565BF0BD-89AB-2251-ACBA-017BB43970E8}"/>
                  </a:ext>
                </a:extLst>
              </p:cNvPr>
              <p:cNvSpPr/>
              <p:nvPr/>
            </p:nvSpPr>
            <p:spPr>
              <a:xfrm>
                <a:off x="14930105" y="5423480"/>
                <a:ext cx="92750" cy="77009"/>
              </a:xfrm>
              <a:custGeom>
                <a:avLst/>
                <a:gdLst>
                  <a:gd name="connsiteX0" fmla="*/ 16322 w 92750"/>
                  <a:gd name="connsiteY0" fmla="*/ 64717 h 77009"/>
                  <a:gd name="connsiteX1" fmla="*/ 5957 w 92750"/>
                  <a:gd name="connsiteY1" fmla="*/ 71508 h 77009"/>
                  <a:gd name="connsiteX2" fmla="*/ 0 w 92750"/>
                  <a:gd name="connsiteY2" fmla="*/ 62274 h 77009"/>
                  <a:gd name="connsiteX3" fmla="*/ 10067 w 92750"/>
                  <a:gd name="connsiteY3" fmla="*/ 55722 h 77009"/>
                  <a:gd name="connsiteX4" fmla="*/ 2264 w 92750"/>
                  <a:gd name="connsiteY4" fmla="*/ 27843 h 77009"/>
                  <a:gd name="connsiteX5" fmla="*/ 16799 w 92750"/>
                  <a:gd name="connsiteY5" fmla="*/ 25579 h 77009"/>
                  <a:gd name="connsiteX6" fmla="*/ 21922 w 92750"/>
                  <a:gd name="connsiteY6" fmla="*/ 47799 h 77009"/>
                  <a:gd name="connsiteX7" fmla="*/ 37350 w 92750"/>
                  <a:gd name="connsiteY7" fmla="*/ 37732 h 77009"/>
                  <a:gd name="connsiteX8" fmla="*/ 42354 w 92750"/>
                  <a:gd name="connsiteY8" fmla="*/ 3598 h 77009"/>
                  <a:gd name="connsiteX9" fmla="*/ 76309 w 92750"/>
                  <a:gd name="connsiteY9" fmla="*/ 12355 h 77009"/>
                  <a:gd name="connsiteX10" fmla="*/ 86793 w 92750"/>
                  <a:gd name="connsiteY10" fmla="*/ 5981 h 77009"/>
                  <a:gd name="connsiteX11" fmla="*/ 92750 w 92750"/>
                  <a:gd name="connsiteY11" fmla="*/ 15214 h 77009"/>
                  <a:gd name="connsiteX12" fmla="*/ 82683 w 92750"/>
                  <a:gd name="connsiteY12" fmla="*/ 21767 h 77009"/>
                  <a:gd name="connsiteX13" fmla="*/ 89236 w 92750"/>
                  <a:gd name="connsiteY13" fmla="*/ 44225 h 77009"/>
                  <a:gd name="connsiteX14" fmla="*/ 74879 w 92750"/>
                  <a:gd name="connsiteY14" fmla="*/ 46965 h 77009"/>
                  <a:gd name="connsiteX15" fmla="*/ 70471 w 92750"/>
                  <a:gd name="connsiteY15" fmla="*/ 29749 h 77009"/>
                  <a:gd name="connsiteX16" fmla="*/ 54745 w 92750"/>
                  <a:gd name="connsiteY16" fmla="*/ 39936 h 77009"/>
                  <a:gd name="connsiteX17" fmla="*/ 49920 w 92750"/>
                  <a:gd name="connsiteY17" fmla="*/ 73712 h 77009"/>
                  <a:gd name="connsiteX18" fmla="*/ 16322 w 92750"/>
                  <a:gd name="connsiteY18" fmla="*/ 64717 h 77009"/>
                  <a:gd name="connsiteX19" fmla="*/ 51111 w 92750"/>
                  <a:gd name="connsiteY19" fmla="*/ 28975 h 77009"/>
                  <a:gd name="connsiteX20" fmla="*/ 64217 w 92750"/>
                  <a:gd name="connsiteY20" fmla="*/ 20456 h 77009"/>
                  <a:gd name="connsiteX21" fmla="*/ 52958 w 92750"/>
                  <a:gd name="connsiteY21" fmla="*/ 18014 h 77009"/>
                  <a:gd name="connsiteX22" fmla="*/ 51111 w 92750"/>
                  <a:gd name="connsiteY22" fmla="*/ 28915 h 77009"/>
                  <a:gd name="connsiteX23" fmla="*/ 39197 w 92750"/>
                  <a:gd name="connsiteY23" fmla="*/ 59355 h 77009"/>
                  <a:gd name="connsiteX24" fmla="*/ 41222 w 92750"/>
                  <a:gd name="connsiteY24" fmla="*/ 48573 h 77009"/>
                  <a:gd name="connsiteX25" fmla="*/ 28475 w 92750"/>
                  <a:gd name="connsiteY25" fmla="*/ 56854 h 77009"/>
                  <a:gd name="connsiteX26" fmla="*/ 39197 w 92750"/>
                  <a:gd name="connsiteY26" fmla="*/ 59594 h 7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7009">
                    <a:moveTo>
                      <a:pt x="16322" y="64717"/>
                    </a:moveTo>
                    <a:lnTo>
                      <a:pt x="5957" y="71508"/>
                    </a:lnTo>
                    <a:lnTo>
                      <a:pt x="0" y="62274"/>
                    </a:lnTo>
                    <a:lnTo>
                      <a:pt x="10067" y="55722"/>
                    </a:lnTo>
                    <a:cubicBezTo>
                      <a:pt x="4885" y="47352"/>
                      <a:pt x="2180" y="37686"/>
                      <a:pt x="2264" y="27843"/>
                    </a:cubicBezTo>
                    <a:lnTo>
                      <a:pt x="16799" y="25579"/>
                    </a:lnTo>
                    <a:cubicBezTo>
                      <a:pt x="16578" y="33302"/>
                      <a:pt x="18341" y="40953"/>
                      <a:pt x="21922" y="47799"/>
                    </a:cubicBezTo>
                    <a:lnTo>
                      <a:pt x="37350" y="37732"/>
                    </a:lnTo>
                    <a:cubicBezTo>
                      <a:pt x="33180" y="25818"/>
                      <a:pt x="29130" y="12176"/>
                      <a:pt x="42354" y="3598"/>
                    </a:cubicBezTo>
                    <a:cubicBezTo>
                      <a:pt x="52124" y="-2776"/>
                      <a:pt x="65169" y="-1168"/>
                      <a:pt x="76309" y="12355"/>
                    </a:cubicBezTo>
                    <a:lnTo>
                      <a:pt x="86793" y="5981"/>
                    </a:lnTo>
                    <a:lnTo>
                      <a:pt x="92750" y="15214"/>
                    </a:lnTo>
                    <a:lnTo>
                      <a:pt x="82683" y="21767"/>
                    </a:lnTo>
                    <a:cubicBezTo>
                      <a:pt x="86609" y="28632"/>
                      <a:pt x="88855" y="36327"/>
                      <a:pt x="89236" y="44225"/>
                    </a:cubicBezTo>
                    <a:lnTo>
                      <a:pt x="74879" y="46965"/>
                    </a:lnTo>
                    <a:cubicBezTo>
                      <a:pt x="74558" y="40992"/>
                      <a:pt x="73056" y="35142"/>
                      <a:pt x="70471" y="29749"/>
                    </a:cubicBezTo>
                    <a:lnTo>
                      <a:pt x="54745" y="39936"/>
                    </a:lnTo>
                    <a:cubicBezTo>
                      <a:pt x="59034" y="51850"/>
                      <a:pt x="62965" y="65253"/>
                      <a:pt x="49920" y="73712"/>
                    </a:cubicBezTo>
                    <a:cubicBezTo>
                      <a:pt x="40389" y="79669"/>
                      <a:pt x="27521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7" y="20456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920" y="23852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73"/>
                    </a:cubicBezTo>
                    <a:lnTo>
                      <a:pt x="28475" y="56854"/>
                    </a:lnTo>
                    <a:cubicBezTo>
                      <a:pt x="32525" y="60726"/>
                      <a:pt x="36219" y="61202"/>
                      <a:pt x="39197" y="5959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19F6CA3A-B55A-2F7C-FB50-59AF4A8F6EE4}"/>
                </a:ext>
              </a:extLst>
            </p:cNvPr>
            <p:cNvSpPr/>
            <p:nvPr/>
          </p:nvSpPr>
          <p:spPr>
            <a:xfrm>
              <a:off x="12047636" y="7985606"/>
              <a:ext cx="3994281" cy="3097"/>
            </a:xfrm>
            <a:custGeom>
              <a:avLst/>
              <a:gdLst>
                <a:gd name="connsiteX0" fmla="*/ 3994282 w 3994281"/>
                <a:gd name="connsiteY0" fmla="*/ 1549 h 3097"/>
                <a:gd name="connsiteX1" fmla="*/ 1997260 w 3994281"/>
                <a:gd name="connsiteY1" fmla="*/ 3098 h 3097"/>
                <a:gd name="connsiteX2" fmla="*/ 0 w 3994281"/>
                <a:gd name="connsiteY2" fmla="*/ 1549 h 3097"/>
                <a:gd name="connsiteX3" fmla="*/ 1997260 w 3994281"/>
                <a:gd name="connsiteY3" fmla="*/ 0 h 3097"/>
                <a:gd name="connsiteX4" fmla="*/ 3994282 w 399428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4281" h="3097">
                  <a:moveTo>
                    <a:pt x="3994282" y="1549"/>
                  </a:moveTo>
                  <a:cubicBezTo>
                    <a:pt x="3994282" y="2383"/>
                    <a:pt x="3100078" y="3098"/>
                    <a:pt x="1997260" y="3098"/>
                  </a:cubicBezTo>
                  <a:cubicBezTo>
                    <a:pt x="894442" y="3098"/>
                    <a:pt x="0" y="2383"/>
                    <a:pt x="0" y="1549"/>
                  </a:cubicBezTo>
                  <a:cubicBezTo>
                    <a:pt x="0" y="715"/>
                    <a:pt x="894025" y="0"/>
                    <a:pt x="1997260" y="0"/>
                  </a:cubicBezTo>
                  <a:cubicBezTo>
                    <a:pt x="3100494" y="0"/>
                    <a:pt x="3994282" y="655"/>
                    <a:pt x="3994282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7" name="Gráfico 61">
              <a:extLst>
                <a:ext uri="{FF2B5EF4-FFF2-40B4-BE49-F238E27FC236}">
                  <a16:creationId xmlns:a16="http://schemas.microsoft.com/office/drawing/2014/main" id="{857A007D-DF05-737B-4D91-B77ECBA4B363}"/>
                </a:ext>
              </a:extLst>
            </p:cNvPr>
            <p:cNvGrpSpPr/>
            <p:nvPr/>
          </p:nvGrpSpPr>
          <p:grpSpPr>
            <a:xfrm>
              <a:off x="12993249" y="5581186"/>
              <a:ext cx="2873652" cy="2409423"/>
              <a:chOff x="12993249" y="5581186"/>
              <a:chExt cx="2873652" cy="2409423"/>
            </a:xfrm>
          </p:grpSpPr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B9085DFB-4943-D1A1-D4EA-ADC5F4314811}"/>
                  </a:ext>
                </a:extLst>
              </p:cNvPr>
              <p:cNvSpPr/>
              <p:nvPr/>
            </p:nvSpPr>
            <p:spPr>
              <a:xfrm>
                <a:off x="13457418" y="5987274"/>
                <a:ext cx="2409483" cy="2003335"/>
              </a:xfrm>
              <a:custGeom>
                <a:avLst/>
                <a:gdLst>
                  <a:gd name="connsiteX0" fmla="*/ 2338715 w 2409483"/>
                  <a:gd name="connsiteY0" fmla="*/ 0 h 2003335"/>
                  <a:gd name="connsiteX1" fmla="*/ 70769 w 2409483"/>
                  <a:gd name="connsiteY1" fmla="*/ 0 h 2003335"/>
                  <a:gd name="connsiteX2" fmla="*/ 0 w 2409483"/>
                  <a:gd name="connsiteY2" fmla="*/ 70769 h 2003335"/>
                  <a:gd name="connsiteX3" fmla="*/ 0 w 2409483"/>
                  <a:gd name="connsiteY3" fmla="*/ 70829 h 2003335"/>
                  <a:gd name="connsiteX4" fmla="*/ 0 w 2409483"/>
                  <a:gd name="connsiteY4" fmla="*/ 1672723 h 2003335"/>
                  <a:gd name="connsiteX5" fmla="*/ 70769 w 2409483"/>
                  <a:gd name="connsiteY5" fmla="*/ 1743492 h 2003335"/>
                  <a:gd name="connsiteX6" fmla="*/ 941205 w 2409483"/>
                  <a:gd name="connsiteY6" fmla="*/ 1743492 h 2003335"/>
                  <a:gd name="connsiteX7" fmla="*/ 824924 w 2409483"/>
                  <a:gd name="connsiteY7" fmla="*/ 2003336 h 2003335"/>
                  <a:gd name="connsiteX8" fmla="*/ 1638828 w 2409483"/>
                  <a:gd name="connsiteY8" fmla="*/ 2003336 h 2003335"/>
                  <a:gd name="connsiteX9" fmla="*/ 1494847 w 2409483"/>
                  <a:gd name="connsiteY9" fmla="*/ 1743492 h 2003335"/>
                  <a:gd name="connsiteX10" fmla="*/ 2338715 w 2409483"/>
                  <a:gd name="connsiteY10" fmla="*/ 1743492 h 2003335"/>
                  <a:gd name="connsiteX11" fmla="*/ 2409484 w 2409483"/>
                  <a:gd name="connsiteY11" fmla="*/ 1672723 h 2003335"/>
                  <a:gd name="connsiteX12" fmla="*/ 2409484 w 2409483"/>
                  <a:gd name="connsiteY12" fmla="*/ 70829 h 2003335"/>
                  <a:gd name="connsiteX13" fmla="*/ 2338774 w 2409483"/>
                  <a:gd name="connsiteY13" fmla="*/ 0 h 2003335"/>
                  <a:gd name="connsiteX14" fmla="*/ 2338715 w 2409483"/>
                  <a:gd name="connsiteY14" fmla="*/ 0 h 200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09483" h="2003335">
                    <a:moveTo>
                      <a:pt x="2338715" y="0"/>
                    </a:moveTo>
                    <a:lnTo>
                      <a:pt x="70769" y="0"/>
                    </a:lnTo>
                    <a:cubicBezTo>
                      <a:pt x="31685" y="0"/>
                      <a:pt x="0" y="31685"/>
                      <a:pt x="0" y="70769"/>
                    </a:cubicBezTo>
                    <a:cubicBezTo>
                      <a:pt x="0" y="70787"/>
                      <a:pt x="0" y="70811"/>
                      <a:pt x="0" y="70829"/>
                    </a:cubicBezTo>
                    <a:lnTo>
                      <a:pt x="0" y="1672723"/>
                    </a:lnTo>
                    <a:cubicBezTo>
                      <a:pt x="0" y="1711807"/>
                      <a:pt x="31685" y="1743492"/>
                      <a:pt x="70769" y="1743492"/>
                    </a:cubicBezTo>
                    <a:lnTo>
                      <a:pt x="941205" y="1743492"/>
                    </a:lnTo>
                    <a:cubicBezTo>
                      <a:pt x="941205" y="1743492"/>
                      <a:pt x="996605" y="1914696"/>
                      <a:pt x="824924" y="2003336"/>
                    </a:cubicBezTo>
                    <a:lnTo>
                      <a:pt x="1638828" y="2003336"/>
                    </a:lnTo>
                    <a:cubicBezTo>
                      <a:pt x="1638828" y="2003336"/>
                      <a:pt x="1445166" y="1936856"/>
                      <a:pt x="1494847" y="1743492"/>
                    </a:cubicBezTo>
                    <a:lnTo>
                      <a:pt x="2338715" y="1743492"/>
                    </a:lnTo>
                    <a:cubicBezTo>
                      <a:pt x="2377798" y="1743492"/>
                      <a:pt x="2409484" y="1711807"/>
                      <a:pt x="2409484" y="1672723"/>
                    </a:cubicBezTo>
                    <a:lnTo>
                      <a:pt x="2409484" y="70829"/>
                    </a:lnTo>
                    <a:cubicBezTo>
                      <a:pt x="2409514" y="31745"/>
                      <a:pt x="2377858" y="36"/>
                      <a:pt x="2338774" y="0"/>
                    </a:cubicBezTo>
                    <a:cubicBezTo>
                      <a:pt x="2338757" y="0"/>
                      <a:pt x="2338733" y="0"/>
                      <a:pt x="233871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5E8E4D4D-1238-5FB7-70B5-CA412E6D8C0E}"/>
                  </a:ext>
                </a:extLst>
              </p:cNvPr>
              <p:cNvSpPr/>
              <p:nvPr/>
            </p:nvSpPr>
            <p:spPr>
              <a:xfrm>
                <a:off x="14617398" y="7548569"/>
                <a:ext cx="84788" cy="84789"/>
              </a:xfrm>
              <a:custGeom>
                <a:avLst/>
                <a:gdLst>
                  <a:gd name="connsiteX0" fmla="*/ 75023 w 84788"/>
                  <a:gd name="connsiteY0" fmla="*/ 13495 h 84789"/>
                  <a:gd name="connsiteX1" fmla="*/ 13488 w 84788"/>
                  <a:gd name="connsiteY1" fmla="*/ 75031 h 84789"/>
                  <a:gd name="connsiteX2" fmla="*/ 9735 w 84788"/>
                  <a:gd name="connsiteY2" fmla="*/ 71218 h 84789"/>
                  <a:gd name="connsiteX3" fmla="*/ 71270 w 84788"/>
                  <a:gd name="connsiteY3" fmla="*/ 9742 h 84789"/>
                  <a:gd name="connsiteX4" fmla="*/ 75023 w 84788"/>
                  <a:gd name="connsiteY4" fmla="*/ 13495 h 8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88" h="84789">
                    <a:moveTo>
                      <a:pt x="75023" y="13495"/>
                    </a:moveTo>
                    <a:cubicBezTo>
                      <a:pt x="105880" y="57577"/>
                      <a:pt x="57629" y="105888"/>
                      <a:pt x="13488" y="75031"/>
                    </a:cubicBezTo>
                    <a:cubicBezTo>
                      <a:pt x="12022" y="73988"/>
                      <a:pt x="10753" y="72701"/>
                      <a:pt x="9735" y="71218"/>
                    </a:cubicBezTo>
                    <a:cubicBezTo>
                      <a:pt x="-21063" y="27136"/>
                      <a:pt x="27189" y="-21056"/>
                      <a:pt x="71270" y="9742"/>
                    </a:cubicBezTo>
                    <a:cubicBezTo>
                      <a:pt x="72724" y="10779"/>
                      <a:pt x="73987" y="12041"/>
                      <a:pt x="75023" y="134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29C5121C-4B0A-2AB3-5992-DCCA7413E67A}"/>
                  </a:ext>
                </a:extLst>
              </p:cNvPr>
              <p:cNvSpPr/>
              <p:nvPr/>
            </p:nvSpPr>
            <p:spPr>
              <a:xfrm>
                <a:off x="13496734" y="6016642"/>
                <a:ext cx="2331268" cy="1421099"/>
              </a:xfrm>
              <a:custGeom>
                <a:avLst/>
                <a:gdLst>
                  <a:gd name="connsiteX0" fmla="*/ 57485 w 2331268"/>
                  <a:gd name="connsiteY0" fmla="*/ 0 h 1421099"/>
                  <a:gd name="connsiteX1" fmla="*/ 2273486 w 2331268"/>
                  <a:gd name="connsiteY1" fmla="*/ 0 h 1421099"/>
                  <a:gd name="connsiteX2" fmla="*/ 2331268 w 2331268"/>
                  <a:gd name="connsiteY2" fmla="*/ 57783 h 1421099"/>
                  <a:gd name="connsiteX3" fmla="*/ 2331268 w 2331268"/>
                  <a:gd name="connsiteY3" fmla="*/ 1421100 h 1421099"/>
                  <a:gd name="connsiteX4" fmla="*/ 2331268 w 2331268"/>
                  <a:gd name="connsiteY4" fmla="*/ 1421100 h 1421099"/>
                  <a:gd name="connsiteX5" fmla="*/ 0 w 2331268"/>
                  <a:gd name="connsiteY5" fmla="*/ 1421100 h 1421099"/>
                  <a:gd name="connsiteX6" fmla="*/ 0 w 2331268"/>
                  <a:gd name="connsiteY6" fmla="*/ 1421100 h 1421099"/>
                  <a:gd name="connsiteX7" fmla="*/ 0 w 2331268"/>
                  <a:gd name="connsiteY7" fmla="*/ 57783 h 1421099"/>
                  <a:gd name="connsiteX8" fmla="*/ 57485 w 2331268"/>
                  <a:gd name="connsiteY8" fmla="*/ 0 h 142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1268" h="1421099">
                    <a:moveTo>
                      <a:pt x="57485" y="0"/>
                    </a:moveTo>
                    <a:lnTo>
                      <a:pt x="2273486" y="0"/>
                    </a:lnTo>
                    <a:cubicBezTo>
                      <a:pt x="2305397" y="0"/>
                      <a:pt x="2331268" y="25871"/>
                      <a:pt x="2331268" y="57783"/>
                    </a:cubicBezTo>
                    <a:lnTo>
                      <a:pt x="2331268" y="1421100"/>
                    </a:lnTo>
                    <a:lnTo>
                      <a:pt x="2331268" y="1421100"/>
                    </a:lnTo>
                    <a:lnTo>
                      <a:pt x="0" y="1421100"/>
                    </a:lnTo>
                    <a:lnTo>
                      <a:pt x="0" y="1421100"/>
                    </a:lnTo>
                    <a:lnTo>
                      <a:pt x="0" y="57783"/>
                    </a:lnTo>
                    <a:cubicBezTo>
                      <a:pt x="0" y="25984"/>
                      <a:pt x="25687" y="167"/>
                      <a:pt x="574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3C24210D-0892-F531-E1AE-E4168BD70210}"/>
                  </a:ext>
                </a:extLst>
              </p:cNvPr>
              <p:cNvSpPr/>
              <p:nvPr/>
            </p:nvSpPr>
            <p:spPr>
              <a:xfrm>
                <a:off x="13693970" y="6337426"/>
                <a:ext cx="76487" cy="853994"/>
              </a:xfrm>
              <a:custGeom>
                <a:avLst/>
                <a:gdLst>
                  <a:gd name="connsiteX0" fmla="*/ 0 w 76487"/>
                  <a:gd name="connsiteY0" fmla="*/ 0 h 853994"/>
                  <a:gd name="connsiteX1" fmla="*/ 76488 w 76487"/>
                  <a:gd name="connsiteY1" fmla="*/ 0 h 853994"/>
                  <a:gd name="connsiteX2" fmla="*/ 76488 w 76487"/>
                  <a:gd name="connsiteY2" fmla="*/ 853994 h 853994"/>
                  <a:gd name="connsiteX3" fmla="*/ 0 w 76487"/>
                  <a:gd name="connsiteY3" fmla="*/ 853994 h 8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5399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53994"/>
                    </a:lnTo>
                    <a:lnTo>
                      <a:pt x="0" y="85399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3327FB59-60B7-F1E0-7D40-52B83D5FAC98}"/>
                  </a:ext>
                </a:extLst>
              </p:cNvPr>
              <p:cNvSpPr/>
              <p:nvPr/>
            </p:nvSpPr>
            <p:spPr>
              <a:xfrm>
                <a:off x="13841584" y="6627471"/>
                <a:ext cx="76487" cy="563948"/>
              </a:xfrm>
              <a:custGeom>
                <a:avLst/>
                <a:gdLst>
                  <a:gd name="connsiteX0" fmla="*/ 0 w 76487"/>
                  <a:gd name="connsiteY0" fmla="*/ 0 h 563948"/>
                  <a:gd name="connsiteX1" fmla="*/ 76488 w 76487"/>
                  <a:gd name="connsiteY1" fmla="*/ 0 h 563948"/>
                  <a:gd name="connsiteX2" fmla="*/ 76488 w 76487"/>
                  <a:gd name="connsiteY2" fmla="*/ 563948 h 563948"/>
                  <a:gd name="connsiteX3" fmla="*/ 0 w 76487"/>
                  <a:gd name="connsiteY3" fmla="*/ 563948 h 56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63948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63948"/>
                    </a:lnTo>
                    <a:lnTo>
                      <a:pt x="0" y="5639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0DE6F9AE-4957-8070-A4DA-E187DF2C3968}"/>
                  </a:ext>
                </a:extLst>
              </p:cNvPr>
              <p:cNvSpPr/>
              <p:nvPr/>
            </p:nvSpPr>
            <p:spPr>
              <a:xfrm>
                <a:off x="13989198" y="6443579"/>
                <a:ext cx="76487" cy="752189"/>
              </a:xfrm>
              <a:custGeom>
                <a:avLst/>
                <a:gdLst>
                  <a:gd name="connsiteX0" fmla="*/ 0 w 76487"/>
                  <a:gd name="connsiteY0" fmla="*/ 0 h 752189"/>
                  <a:gd name="connsiteX1" fmla="*/ 76488 w 76487"/>
                  <a:gd name="connsiteY1" fmla="*/ 0 h 752189"/>
                  <a:gd name="connsiteX2" fmla="*/ 76488 w 76487"/>
                  <a:gd name="connsiteY2" fmla="*/ 752189 h 752189"/>
                  <a:gd name="connsiteX3" fmla="*/ 0 w 76487"/>
                  <a:gd name="connsiteY3" fmla="*/ 752189 h 752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52189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52189"/>
                    </a:lnTo>
                    <a:lnTo>
                      <a:pt x="0" y="752189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A1633A29-FB00-4B8D-00B1-2818BA19BCB2}"/>
                  </a:ext>
                </a:extLst>
              </p:cNvPr>
              <p:cNvSpPr/>
              <p:nvPr/>
            </p:nvSpPr>
            <p:spPr>
              <a:xfrm>
                <a:off x="14136872" y="6370427"/>
                <a:ext cx="76487" cy="820992"/>
              </a:xfrm>
              <a:custGeom>
                <a:avLst/>
                <a:gdLst>
                  <a:gd name="connsiteX0" fmla="*/ 0 w 76487"/>
                  <a:gd name="connsiteY0" fmla="*/ 0 h 820992"/>
                  <a:gd name="connsiteX1" fmla="*/ 76488 w 76487"/>
                  <a:gd name="connsiteY1" fmla="*/ 0 h 820992"/>
                  <a:gd name="connsiteX2" fmla="*/ 76488 w 76487"/>
                  <a:gd name="connsiteY2" fmla="*/ 820992 h 820992"/>
                  <a:gd name="connsiteX3" fmla="*/ 0 w 76487"/>
                  <a:gd name="connsiteY3" fmla="*/ 820992 h 820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20992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20992"/>
                    </a:lnTo>
                    <a:lnTo>
                      <a:pt x="0" y="820992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B95F33AD-A1B1-4DAB-6739-66AA2C248F80}"/>
                  </a:ext>
                </a:extLst>
              </p:cNvPr>
              <p:cNvSpPr/>
              <p:nvPr/>
            </p:nvSpPr>
            <p:spPr>
              <a:xfrm>
                <a:off x="14284486" y="6644866"/>
                <a:ext cx="76487" cy="546553"/>
              </a:xfrm>
              <a:custGeom>
                <a:avLst/>
                <a:gdLst>
                  <a:gd name="connsiteX0" fmla="*/ 0 w 76487"/>
                  <a:gd name="connsiteY0" fmla="*/ 0 h 546553"/>
                  <a:gd name="connsiteX1" fmla="*/ 76488 w 76487"/>
                  <a:gd name="connsiteY1" fmla="*/ 0 h 546553"/>
                  <a:gd name="connsiteX2" fmla="*/ 76488 w 76487"/>
                  <a:gd name="connsiteY2" fmla="*/ 546554 h 546553"/>
                  <a:gd name="connsiteX3" fmla="*/ 0 w 76487"/>
                  <a:gd name="connsiteY3" fmla="*/ 546554 h 54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46553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46554"/>
                    </a:lnTo>
                    <a:lnTo>
                      <a:pt x="0" y="54655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DF17AB27-28B6-714B-5C91-90605AFE56B3}"/>
                  </a:ext>
                </a:extLst>
              </p:cNvPr>
              <p:cNvSpPr/>
              <p:nvPr/>
            </p:nvSpPr>
            <p:spPr>
              <a:xfrm>
                <a:off x="14432101" y="6752032"/>
                <a:ext cx="76487" cy="439387"/>
              </a:xfrm>
              <a:custGeom>
                <a:avLst/>
                <a:gdLst>
                  <a:gd name="connsiteX0" fmla="*/ 0 w 76487"/>
                  <a:gd name="connsiteY0" fmla="*/ 0 h 439387"/>
                  <a:gd name="connsiteX1" fmla="*/ 76488 w 76487"/>
                  <a:gd name="connsiteY1" fmla="*/ 0 h 439387"/>
                  <a:gd name="connsiteX2" fmla="*/ 76488 w 76487"/>
                  <a:gd name="connsiteY2" fmla="*/ 439388 h 439387"/>
                  <a:gd name="connsiteX3" fmla="*/ 0 w 76487"/>
                  <a:gd name="connsiteY3" fmla="*/ 439388 h 43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43938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439388"/>
                    </a:lnTo>
                    <a:lnTo>
                      <a:pt x="0" y="43938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E021EF8C-CA54-83B8-C708-03025F015D87}"/>
                  </a:ext>
                </a:extLst>
              </p:cNvPr>
              <p:cNvSpPr/>
              <p:nvPr/>
            </p:nvSpPr>
            <p:spPr>
              <a:xfrm>
                <a:off x="14579715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A7ADFD00-56D2-EFC3-5D17-377192D722C3}"/>
                  </a:ext>
                </a:extLst>
              </p:cNvPr>
              <p:cNvSpPr/>
              <p:nvPr/>
            </p:nvSpPr>
            <p:spPr>
              <a:xfrm>
                <a:off x="14727329" y="6563255"/>
                <a:ext cx="76487" cy="628164"/>
              </a:xfrm>
              <a:custGeom>
                <a:avLst/>
                <a:gdLst>
                  <a:gd name="connsiteX0" fmla="*/ 0 w 76487"/>
                  <a:gd name="connsiteY0" fmla="*/ 0 h 628164"/>
                  <a:gd name="connsiteX1" fmla="*/ 76488 w 76487"/>
                  <a:gd name="connsiteY1" fmla="*/ 0 h 628164"/>
                  <a:gd name="connsiteX2" fmla="*/ 76488 w 76487"/>
                  <a:gd name="connsiteY2" fmla="*/ 628165 h 628164"/>
                  <a:gd name="connsiteX3" fmla="*/ 0 w 76487"/>
                  <a:gd name="connsiteY3" fmla="*/ 628165 h 62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62816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628165"/>
                    </a:lnTo>
                    <a:lnTo>
                      <a:pt x="0" y="628165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0986A5FA-E0B2-9C43-6FFF-78AAFF836ECE}"/>
                  </a:ext>
                </a:extLst>
              </p:cNvPr>
              <p:cNvSpPr/>
              <p:nvPr/>
            </p:nvSpPr>
            <p:spPr>
              <a:xfrm>
                <a:off x="14875003" y="6452872"/>
                <a:ext cx="76487" cy="738547"/>
              </a:xfrm>
              <a:custGeom>
                <a:avLst/>
                <a:gdLst>
                  <a:gd name="connsiteX0" fmla="*/ 0 w 76487"/>
                  <a:gd name="connsiteY0" fmla="*/ 0 h 738547"/>
                  <a:gd name="connsiteX1" fmla="*/ 76488 w 76487"/>
                  <a:gd name="connsiteY1" fmla="*/ 0 h 738547"/>
                  <a:gd name="connsiteX2" fmla="*/ 76488 w 76487"/>
                  <a:gd name="connsiteY2" fmla="*/ 738548 h 738547"/>
                  <a:gd name="connsiteX3" fmla="*/ 0 w 76487"/>
                  <a:gd name="connsiteY3" fmla="*/ 738548 h 73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3854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38548"/>
                    </a:lnTo>
                    <a:lnTo>
                      <a:pt x="0" y="7385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B97B65AF-1D4E-BA02-C0A7-64D8A79357B7}"/>
                  </a:ext>
                </a:extLst>
              </p:cNvPr>
              <p:cNvSpPr/>
              <p:nvPr/>
            </p:nvSpPr>
            <p:spPr>
              <a:xfrm>
                <a:off x="15022617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8AF1EC7B-1437-B5D0-9007-B3264E09047D}"/>
                  </a:ext>
                </a:extLst>
              </p:cNvPr>
              <p:cNvSpPr/>
              <p:nvPr/>
            </p:nvSpPr>
            <p:spPr>
              <a:xfrm>
                <a:off x="15317071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D0DD8CDC-342D-1B78-C1F8-DB4E93DE46C4}"/>
                  </a:ext>
                </a:extLst>
              </p:cNvPr>
              <p:cNvSpPr/>
              <p:nvPr/>
            </p:nvSpPr>
            <p:spPr>
              <a:xfrm>
                <a:off x="15630587" y="6918172"/>
                <a:ext cx="76487" cy="262226"/>
              </a:xfrm>
              <a:custGeom>
                <a:avLst/>
                <a:gdLst>
                  <a:gd name="connsiteX0" fmla="*/ 0 w 76487"/>
                  <a:gd name="connsiteY0" fmla="*/ 0 h 262226"/>
                  <a:gd name="connsiteX1" fmla="*/ 76488 w 76487"/>
                  <a:gd name="connsiteY1" fmla="*/ 0 h 262226"/>
                  <a:gd name="connsiteX2" fmla="*/ 76488 w 76487"/>
                  <a:gd name="connsiteY2" fmla="*/ 262227 h 262226"/>
                  <a:gd name="connsiteX3" fmla="*/ 0 w 76487"/>
                  <a:gd name="connsiteY3" fmla="*/ 262227 h 26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26222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262227"/>
                    </a:lnTo>
                    <a:lnTo>
                      <a:pt x="0" y="262227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B6218A21-E8BA-1EA9-8B9C-5FDA39D5F2E5}"/>
                  </a:ext>
                </a:extLst>
              </p:cNvPr>
              <p:cNvSpPr/>
              <p:nvPr/>
            </p:nvSpPr>
            <p:spPr>
              <a:xfrm>
                <a:off x="15477731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B4A675B9-E14C-7BF4-F583-2A9EEE7955D0}"/>
                  </a:ext>
                </a:extLst>
              </p:cNvPr>
              <p:cNvSpPr/>
              <p:nvPr/>
            </p:nvSpPr>
            <p:spPr>
              <a:xfrm>
                <a:off x="15170231" y="6592504"/>
                <a:ext cx="76487" cy="598915"/>
              </a:xfrm>
              <a:custGeom>
                <a:avLst/>
                <a:gdLst>
                  <a:gd name="connsiteX0" fmla="*/ 0 w 76487"/>
                  <a:gd name="connsiteY0" fmla="*/ 0 h 598915"/>
                  <a:gd name="connsiteX1" fmla="*/ 76488 w 76487"/>
                  <a:gd name="connsiteY1" fmla="*/ 0 h 598915"/>
                  <a:gd name="connsiteX2" fmla="*/ 76488 w 76487"/>
                  <a:gd name="connsiteY2" fmla="*/ 598916 h 598915"/>
                  <a:gd name="connsiteX3" fmla="*/ 0 w 76487"/>
                  <a:gd name="connsiteY3" fmla="*/ 598916 h 59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98915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98916"/>
                    </a:lnTo>
                    <a:lnTo>
                      <a:pt x="0" y="598916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CF1A17D3-F5C2-FC22-7573-0167FF69F3FD}"/>
                  </a:ext>
                </a:extLst>
              </p:cNvPr>
              <p:cNvSpPr/>
              <p:nvPr/>
            </p:nvSpPr>
            <p:spPr>
              <a:xfrm>
                <a:off x="13736205" y="6428636"/>
                <a:ext cx="1992315" cy="673513"/>
              </a:xfrm>
              <a:custGeom>
                <a:avLst/>
                <a:gdLst>
                  <a:gd name="connsiteX0" fmla="*/ 1992316 w 1992315"/>
                  <a:gd name="connsiteY0" fmla="*/ 17683 h 673513"/>
                  <a:gd name="connsiteX1" fmla="*/ 1985644 w 1992315"/>
                  <a:gd name="connsiteY1" fmla="*/ 16611 h 673513"/>
                  <a:gd name="connsiteX2" fmla="*/ 1966164 w 1992315"/>
                  <a:gd name="connsiteY2" fmla="*/ 12620 h 673513"/>
                  <a:gd name="connsiteX3" fmla="*/ 1934354 w 1992315"/>
                  <a:gd name="connsiteY3" fmla="*/ 7556 h 673513"/>
                  <a:gd name="connsiteX4" fmla="*/ 1890570 w 1992315"/>
                  <a:gd name="connsiteY4" fmla="*/ 3923 h 673513"/>
                  <a:gd name="connsiteX5" fmla="*/ 1770834 w 1992315"/>
                  <a:gd name="connsiteY5" fmla="*/ 14169 h 673513"/>
                  <a:gd name="connsiteX6" fmla="*/ 1622386 w 1992315"/>
                  <a:gd name="connsiteY6" fmla="*/ 70403 h 673513"/>
                  <a:gd name="connsiteX7" fmla="*/ 1471972 w 1992315"/>
                  <a:gd name="connsiteY7" fmla="*/ 190138 h 673513"/>
                  <a:gd name="connsiteX8" fmla="*/ 1345267 w 1992315"/>
                  <a:gd name="connsiteY8" fmla="*/ 372065 h 673513"/>
                  <a:gd name="connsiteX9" fmla="*/ 1202836 w 1992315"/>
                  <a:gd name="connsiteY9" fmla="*/ 573471 h 673513"/>
                  <a:gd name="connsiteX10" fmla="*/ 1097933 w 1992315"/>
                  <a:gd name="connsiteY10" fmla="*/ 651924 h 673513"/>
                  <a:gd name="connsiteX11" fmla="*/ 1033240 w 1992315"/>
                  <a:gd name="connsiteY11" fmla="*/ 671701 h 673513"/>
                  <a:gd name="connsiteX12" fmla="*/ 964675 w 1992315"/>
                  <a:gd name="connsiteY12" fmla="*/ 669378 h 673513"/>
                  <a:gd name="connsiteX13" fmla="*/ 845237 w 1992315"/>
                  <a:gd name="connsiteY13" fmla="*/ 606770 h 673513"/>
                  <a:gd name="connsiteX14" fmla="*/ 756776 w 1992315"/>
                  <a:gd name="connsiteY14" fmla="*/ 510207 h 673513"/>
                  <a:gd name="connsiteX15" fmla="*/ 629952 w 1992315"/>
                  <a:gd name="connsiteY15" fmla="*/ 298794 h 673513"/>
                  <a:gd name="connsiteX16" fmla="*/ 503246 w 1992315"/>
                  <a:gd name="connsiteY16" fmla="*/ 117344 h 673513"/>
                  <a:gd name="connsiteX17" fmla="*/ 424912 w 1992315"/>
                  <a:gd name="connsiteY17" fmla="*/ 55748 h 673513"/>
                  <a:gd name="connsiteX18" fmla="*/ 382558 w 1992315"/>
                  <a:gd name="connsiteY18" fmla="*/ 35197 h 673513"/>
                  <a:gd name="connsiteX19" fmla="*/ 339370 w 1992315"/>
                  <a:gd name="connsiteY19" fmla="*/ 22389 h 673513"/>
                  <a:gd name="connsiteX20" fmla="*/ 182403 w 1992315"/>
                  <a:gd name="connsiteY20" fmla="*/ 26798 h 673513"/>
                  <a:gd name="connsiteX21" fmla="*/ 74641 w 1992315"/>
                  <a:gd name="connsiteY21" fmla="*/ 78623 h 673513"/>
                  <a:gd name="connsiteX22" fmla="*/ 18050 w 1992315"/>
                  <a:gd name="connsiteY22" fmla="*/ 129377 h 673513"/>
                  <a:gd name="connsiteX23" fmla="*/ 4766 w 1992315"/>
                  <a:gd name="connsiteY23" fmla="*/ 144091 h 673513"/>
                  <a:gd name="connsiteX24" fmla="*/ 0 w 1992315"/>
                  <a:gd name="connsiteY24" fmla="*/ 148975 h 673513"/>
                  <a:gd name="connsiteX25" fmla="*/ 4051 w 1992315"/>
                  <a:gd name="connsiteY25" fmla="*/ 143555 h 673513"/>
                  <a:gd name="connsiteX26" fmla="*/ 16620 w 1992315"/>
                  <a:gd name="connsiteY26" fmla="*/ 128066 h 673513"/>
                  <a:gd name="connsiteX27" fmla="*/ 72556 w 1992315"/>
                  <a:gd name="connsiteY27" fmla="*/ 75824 h 673513"/>
                  <a:gd name="connsiteX28" fmla="*/ 180973 w 1992315"/>
                  <a:gd name="connsiteY28" fmla="*/ 22211 h 673513"/>
                  <a:gd name="connsiteX29" fmla="*/ 340561 w 1992315"/>
                  <a:gd name="connsiteY29" fmla="*/ 16254 h 673513"/>
                  <a:gd name="connsiteX30" fmla="*/ 508191 w 1992315"/>
                  <a:gd name="connsiteY30" fmla="*/ 112161 h 673513"/>
                  <a:gd name="connsiteX31" fmla="*/ 636683 w 1992315"/>
                  <a:gd name="connsiteY31" fmla="*/ 294624 h 673513"/>
                  <a:gd name="connsiteX32" fmla="*/ 763388 w 1992315"/>
                  <a:gd name="connsiteY32" fmla="*/ 505025 h 673513"/>
                  <a:gd name="connsiteX33" fmla="*/ 850599 w 1992315"/>
                  <a:gd name="connsiteY33" fmla="*/ 600337 h 673513"/>
                  <a:gd name="connsiteX34" fmla="*/ 966283 w 1992315"/>
                  <a:gd name="connsiteY34" fmla="*/ 661098 h 673513"/>
                  <a:gd name="connsiteX35" fmla="*/ 1031810 w 1992315"/>
                  <a:gd name="connsiteY35" fmla="*/ 663302 h 673513"/>
                  <a:gd name="connsiteX36" fmla="*/ 1094061 w 1992315"/>
                  <a:gd name="connsiteY36" fmla="*/ 644299 h 673513"/>
                  <a:gd name="connsiteX37" fmla="*/ 1196819 w 1992315"/>
                  <a:gd name="connsiteY37" fmla="*/ 567514 h 673513"/>
                  <a:gd name="connsiteX38" fmla="*/ 1338536 w 1992315"/>
                  <a:gd name="connsiteY38" fmla="*/ 367954 h 673513"/>
                  <a:gd name="connsiteX39" fmla="*/ 1466730 w 1992315"/>
                  <a:gd name="connsiteY39" fmla="*/ 185313 h 673513"/>
                  <a:gd name="connsiteX40" fmla="*/ 1619408 w 1992315"/>
                  <a:gd name="connsiteY40" fmla="*/ 65101 h 673513"/>
                  <a:gd name="connsiteX41" fmla="*/ 1769881 w 1992315"/>
                  <a:gd name="connsiteY41" fmla="*/ 9522 h 673513"/>
                  <a:gd name="connsiteX42" fmla="*/ 1890689 w 1992315"/>
                  <a:gd name="connsiteY42" fmla="*/ 587 h 673513"/>
                  <a:gd name="connsiteX43" fmla="*/ 1934711 w 1992315"/>
                  <a:gd name="connsiteY43" fmla="*/ 5055 h 673513"/>
                  <a:gd name="connsiteX44" fmla="*/ 1966522 w 1992315"/>
                  <a:gd name="connsiteY44" fmla="*/ 11012 h 673513"/>
                  <a:gd name="connsiteX45" fmla="*/ 1985822 w 1992315"/>
                  <a:gd name="connsiteY45" fmla="*/ 15837 h 673513"/>
                  <a:gd name="connsiteX46" fmla="*/ 1992316 w 1992315"/>
                  <a:gd name="connsiteY46" fmla="*/ 17683 h 67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992315" h="673513">
                    <a:moveTo>
                      <a:pt x="1992316" y="17683"/>
                    </a:moveTo>
                    <a:cubicBezTo>
                      <a:pt x="1990070" y="17487"/>
                      <a:pt x="1987842" y="17123"/>
                      <a:pt x="1985644" y="16611"/>
                    </a:cubicBezTo>
                    <a:lnTo>
                      <a:pt x="1966164" y="12620"/>
                    </a:lnTo>
                    <a:cubicBezTo>
                      <a:pt x="1955656" y="10374"/>
                      <a:pt x="1945041" y="8682"/>
                      <a:pt x="1934354" y="7556"/>
                    </a:cubicBezTo>
                    <a:cubicBezTo>
                      <a:pt x="1919837" y="5531"/>
                      <a:pt x="1905218" y="4316"/>
                      <a:pt x="1890570" y="3923"/>
                    </a:cubicBezTo>
                    <a:cubicBezTo>
                      <a:pt x="1850396" y="2576"/>
                      <a:pt x="1810198" y="6020"/>
                      <a:pt x="1770834" y="14169"/>
                    </a:cubicBezTo>
                    <a:cubicBezTo>
                      <a:pt x="1718800" y="25332"/>
                      <a:pt x="1668756" y="44293"/>
                      <a:pt x="1622386" y="70403"/>
                    </a:cubicBezTo>
                    <a:cubicBezTo>
                      <a:pt x="1566194" y="102058"/>
                      <a:pt x="1515423" y="142476"/>
                      <a:pt x="1471972" y="190138"/>
                    </a:cubicBezTo>
                    <a:cubicBezTo>
                      <a:pt x="1425150" y="241487"/>
                      <a:pt x="1385656" y="304929"/>
                      <a:pt x="1345267" y="372065"/>
                    </a:cubicBezTo>
                    <a:cubicBezTo>
                      <a:pt x="1304879" y="439200"/>
                      <a:pt x="1262942" y="511280"/>
                      <a:pt x="1202836" y="573471"/>
                    </a:cubicBezTo>
                    <a:cubicBezTo>
                      <a:pt x="1172771" y="605608"/>
                      <a:pt x="1137255" y="632171"/>
                      <a:pt x="1097933" y="651924"/>
                    </a:cubicBezTo>
                    <a:cubicBezTo>
                      <a:pt x="1077524" y="661831"/>
                      <a:pt x="1055698" y="668508"/>
                      <a:pt x="1033240" y="671701"/>
                    </a:cubicBezTo>
                    <a:cubicBezTo>
                      <a:pt x="1010413" y="674739"/>
                      <a:pt x="987240" y="673953"/>
                      <a:pt x="964675" y="669378"/>
                    </a:cubicBezTo>
                    <a:cubicBezTo>
                      <a:pt x="919283" y="659370"/>
                      <a:pt x="879073" y="635542"/>
                      <a:pt x="845237" y="606770"/>
                    </a:cubicBezTo>
                    <a:cubicBezTo>
                      <a:pt x="812051" y="578177"/>
                      <a:pt x="782355" y="545765"/>
                      <a:pt x="756776" y="510207"/>
                    </a:cubicBezTo>
                    <a:cubicBezTo>
                      <a:pt x="705427" y="441106"/>
                      <a:pt x="668970" y="366644"/>
                      <a:pt x="629952" y="298794"/>
                    </a:cubicBezTo>
                    <a:cubicBezTo>
                      <a:pt x="590933" y="230944"/>
                      <a:pt x="551796" y="167085"/>
                      <a:pt x="503246" y="117344"/>
                    </a:cubicBezTo>
                    <a:cubicBezTo>
                      <a:pt x="480259" y="93123"/>
                      <a:pt x="453869" y="72374"/>
                      <a:pt x="424912" y="55748"/>
                    </a:cubicBezTo>
                    <a:cubicBezTo>
                      <a:pt x="411300" y="47897"/>
                      <a:pt x="397146" y="41029"/>
                      <a:pt x="382558" y="35197"/>
                    </a:cubicBezTo>
                    <a:cubicBezTo>
                      <a:pt x="368458" y="29991"/>
                      <a:pt x="354030" y="25713"/>
                      <a:pt x="339370" y="22389"/>
                    </a:cubicBezTo>
                    <a:cubicBezTo>
                      <a:pt x="287520" y="10553"/>
                      <a:pt x="233508" y="12066"/>
                      <a:pt x="182403" y="26798"/>
                    </a:cubicBezTo>
                    <a:cubicBezTo>
                      <a:pt x="143802" y="37836"/>
                      <a:pt x="107363" y="55361"/>
                      <a:pt x="74641" y="78623"/>
                    </a:cubicBezTo>
                    <a:cubicBezTo>
                      <a:pt x="54179" y="93671"/>
                      <a:pt x="35230" y="110666"/>
                      <a:pt x="18050" y="129377"/>
                    </a:cubicBezTo>
                    <a:lnTo>
                      <a:pt x="4766" y="144091"/>
                    </a:lnTo>
                    <a:cubicBezTo>
                      <a:pt x="3312" y="145848"/>
                      <a:pt x="1722" y="147480"/>
                      <a:pt x="0" y="148975"/>
                    </a:cubicBezTo>
                    <a:cubicBezTo>
                      <a:pt x="1167" y="147039"/>
                      <a:pt x="2526" y="145223"/>
                      <a:pt x="4051" y="143555"/>
                    </a:cubicBezTo>
                    <a:lnTo>
                      <a:pt x="16620" y="128066"/>
                    </a:lnTo>
                    <a:cubicBezTo>
                      <a:pt x="33401" y="108754"/>
                      <a:pt x="52147" y="91246"/>
                      <a:pt x="72556" y="75824"/>
                    </a:cubicBezTo>
                    <a:cubicBezTo>
                      <a:pt x="105326" y="51823"/>
                      <a:pt x="142009" y="33684"/>
                      <a:pt x="180973" y="22211"/>
                    </a:cubicBezTo>
                    <a:cubicBezTo>
                      <a:pt x="232793" y="6645"/>
                      <a:pt x="287729" y="4596"/>
                      <a:pt x="340561" y="16254"/>
                    </a:cubicBezTo>
                    <a:cubicBezTo>
                      <a:pt x="399357" y="28168"/>
                      <a:pt x="459284" y="61765"/>
                      <a:pt x="508191" y="112161"/>
                    </a:cubicBezTo>
                    <a:cubicBezTo>
                      <a:pt x="557098" y="162557"/>
                      <a:pt x="597844" y="226476"/>
                      <a:pt x="636683" y="294624"/>
                    </a:cubicBezTo>
                    <a:cubicBezTo>
                      <a:pt x="675523" y="362772"/>
                      <a:pt x="712575" y="436817"/>
                      <a:pt x="763388" y="505025"/>
                    </a:cubicBezTo>
                    <a:cubicBezTo>
                      <a:pt x="788628" y="540100"/>
                      <a:pt x="817895" y="572089"/>
                      <a:pt x="850599" y="600337"/>
                    </a:cubicBezTo>
                    <a:cubicBezTo>
                      <a:pt x="883719" y="628513"/>
                      <a:pt x="922797" y="651507"/>
                      <a:pt x="966283" y="661098"/>
                    </a:cubicBezTo>
                    <a:cubicBezTo>
                      <a:pt x="987854" y="665440"/>
                      <a:pt x="1009996" y="666191"/>
                      <a:pt x="1031810" y="663302"/>
                    </a:cubicBezTo>
                    <a:cubicBezTo>
                      <a:pt x="1053416" y="660204"/>
                      <a:pt x="1074409" y="653795"/>
                      <a:pt x="1094061" y="644299"/>
                    </a:cubicBezTo>
                    <a:cubicBezTo>
                      <a:pt x="1132573" y="624963"/>
                      <a:pt x="1167362" y="598966"/>
                      <a:pt x="1196819" y="567514"/>
                    </a:cubicBezTo>
                    <a:cubicBezTo>
                      <a:pt x="1256091" y="506573"/>
                      <a:pt x="1297552" y="434613"/>
                      <a:pt x="1338536" y="367954"/>
                    </a:cubicBezTo>
                    <a:cubicBezTo>
                      <a:pt x="1379520" y="301296"/>
                      <a:pt x="1419074" y="236901"/>
                      <a:pt x="1466730" y="185313"/>
                    </a:cubicBezTo>
                    <a:cubicBezTo>
                      <a:pt x="1510901" y="137377"/>
                      <a:pt x="1562441" y="96792"/>
                      <a:pt x="1619408" y="65101"/>
                    </a:cubicBezTo>
                    <a:cubicBezTo>
                      <a:pt x="1666438" y="39009"/>
                      <a:pt x="1717186" y="20269"/>
                      <a:pt x="1769881" y="9522"/>
                    </a:cubicBezTo>
                    <a:cubicBezTo>
                      <a:pt x="1809632" y="1617"/>
                      <a:pt x="1850206" y="-1385"/>
                      <a:pt x="1890689" y="587"/>
                    </a:cubicBezTo>
                    <a:cubicBezTo>
                      <a:pt x="1905439" y="1194"/>
                      <a:pt x="1920141" y="2684"/>
                      <a:pt x="1934711" y="5055"/>
                    </a:cubicBezTo>
                    <a:cubicBezTo>
                      <a:pt x="1945428" y="6401"/>
                      <a:pt x="1956049" y="8390"/>
                      <a:pt x="1966522" y="11012"/>
                    </a:cubicBezTo>
                    <a:lnTo>
                      <a:pt x="1985822" y="15837"/>
                    </a:lnTo>
                    <a:cubicBezTo>
                      <a:pt x="1988033" y="16278"/>
                      <a:pt x="1990201" y="16897"/>
                      <a:pt x="1992316" y="17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37472B8A-9B6C-B0E7-E701-1327C645114D}"/>
                  </a:ext>
                </a:extLst>
              </p:cNvPr>
              <p:cNvSpPr/>
              <p:nvPr/>
            </p:nvSpPr>
            <p:spPr>
              <a:xfrm>
                <a:off x="13606759" y="6163184"/>
                <a:ext cx="6314" cy="1087746"/>
              </a:xfrm>
              <a:custGeom>
                <a:avLst/>
                <a:gdLst>
                  <a:gd name="connsiteX0" fmla="*/ 3157 w 6314"/>
                  <a:gd name="connsiteY0" fmla="*/ 1087746 h 1087746"/>
                  <a:gd name="connsiteX1" fmla="*/ 0 w 6314"/>
                  <a:gd name="connsiteY1" fmla="*/ 543873 h 1087746"/>
                  <a:gd name="connsiteX2" fmla="*/ 3157 w 6314"/>
                  <a:gd name="connsiteY2" fmla="*/ 0 h 1087746"/>
                  <a:gd name="connsiteX3" fmla="*/ 6314 w 6314"/>
                  <a:gd name="connsiteY3" fmla="*/ 543873 h 1087746"/>
                  <a:gd name="connsiteX4" fmla="*/ 3157 w 6314"/>
                  <a:gd name="connsiteY4" fmla="*/ 1087746 h 108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1087746">
                    <a:moveTo>
                      <a:pt x="3157" y="1087746"/>
                    </a:moveTo>
                    <a:cubicBezTo>
                      <a:pt x="1430" y="1087746"/>
                      <a:pt x="0" y="844225"/>
                      <a:pt x="0" y="543873"/>
                    </a:cubicBezTo>
                    <a:cubicBezTo>
                      <a:pt x="0" y="243522"/>
                      <a:pt x="1430" y="0"/>
                      <a:pt x="3157" y="0"/>
                    </a:cubicBezTo>
                    <a:cubicBezTo>
                      <a:pt x="4885" y="0"/>
                      <a:pt x="6314" y="243462"/>
                      <a:pt x="6314" y="543873"/>
                    </a:cubicBezTo>
                    <a:cubicBezTo>
                      <a:pt x="6314" y="844284"/>
                      <a:pt x="4766" y="1087746"/>
                      <a:pt x="3157" y="10877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92AC0C9C-465C-9907-5E47-3F0E5BF7CD9D}"/>
                  </a:ext>
                </a:extLst>
              </p:cNvPr>
              <p:cNvSpPr/>
              <p:nvPr/>
            </p:nvSpPr>
            <p:spPr>
              <a:xfrm>
                <a:off x="13657573" y="7247773"/>
                <a:ext cx="2049204" cy="6254"/>
              </a:xfrm>
              <a:custGeom>
                <a:avLst/>
                <a:gdLst>
                  <a:gd name="connsiteX0" fmla="*/ 2049205 w 2049204"/>
                  <a:gd name="connsiteY0" fmla="*/ 3157 h 6254"/>
                  <a:gd name="connsiteX1" fmla="*/ 1024602 w 2049204"/>
                  <a:gd name="connsiteY1" fmla="*/ 6255 h 6254"/>
                  <a:gd name="connsiteX2" fmla="*/ 0 w 2049204"/>
                  <a:gd name="connsiteY2" fmla="*/ 3157 h 6254"/>
                  <a:gd name="connsiteX3" fmla="*/ 1024602 w 2049204"/>
                  <a:gd name="connsiteY3" fmla="*/ 0 h 6254"/>
                  <a:gd name="connsiteX4" fmla="*/ 2049205 w 2049204"/>
                  <a:gd name="connsiteY4" fmla="*/ 3157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9204" h="6254">
                    <a:moveTo>
                      <a:pt x="2049205" y="3157"/>
                    </a:moveTo>
                    <a:cubicBezTo>
                      <a:pt x="2049205" y="4885"/>
                      <a:pt x="1590517" y="6255"/>
                      <a:pt x="1024602" y="6255"/>
                    </a:cubicBezTo>
                    <a:cubicBezTo>
                      <a:pt x="458688" y="6255"/>
                      <a:pt x="0" y="4885"/>
                      <a:pt x="0" y="3157"/>
                    </a:cubicBezTo>
                    <a:cubicBezTo>
                      <a:pt x="0" y="1430"/>
                      <a:pt x="458688" y="0"/>
                      <a:pt x="1024602" y="0"/>
                    </a:cubicBezTo>
                    <a:cubicBezTo>
                      <a:pt x="1590517" y="0"/>
                      <a:pt x="2049205" y="1430"/>
                      <a:pt x="2049205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098549C6-E9F2-13C9-A7E0-3B7485407CFF}"/>
                  </a:ext>
                </a:extLst>
              </p:cNvPr>
              <p:cNvSpPr/>
              <p:nvPr/>
            </p:nvSpPr>
            <p:spPr>
              <a:xfrm>
                <a:off x="13689562" y="7314967"/>
                <a:ext cx="113480" cy="6314"/>
              </a:xfrm>
              <a:custGeom>
                <a:avLst/>
                <a:gdLst>
                  <a:gd name="connsiteX0" fmla="*/ 113481 w 113480"/>
                  <a:gd name="connsiteY0" fmla="*/ 3157 h 6314"/>
                  <a:gd name="connsiteX1" fmla="*/ 56770 w 113480"/>
                  <a:gd name="connsiteY1" fmla="*/ 6314 h 6314"/>
                  <a:gd name="connsiteX2" fmla="*/ 0 w 113480"/>
                  <a:gd name="connsiteY2" fmla="*/ 3157 h 6314"/>
                  <a:gd name="connsiteX3" fmla="*/ 56770 w 113480"/>
                  <a:gd name="connsiteY3" fmla="*/ 0 h 6314"/>
                  <a:gd name="connsiteX4" fmla="*/ 113481 w 11348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480" h="6314">
                    <a:moveTo>
                      <a:pt x="113481" y="3157"/>
                    </a:moveTo>
                    <a:cubicBezTo>
                      <a:pt x="113481" y="4885"/>
                      <a:pt x="88104" y="6314"/>
                      <a:pt x="56770" y="6314"/>
                    </a:cubicBezTo>
                    <a:cubicBezTo>
                      <a:pt x="25436" y="6314"/>
                      <a:pt x="0" y="4885"/>
                      <a:pt x="0" y="3157"/>
                    </a:cubicBezTo>
                    <a:cubicBezTo>
                      <a:pt x="0" y="1430"/>
                      <a:pt x="25377" y="0"/>
                      <a:pt x="56770" y="0"/>
                    </a:cubicBezTo>
                    <a:cubicBezTo>
                      <a:pt x="88164" y="0"/>
                      <a:pt x="113481" y="1430"/>
                      <a:pt x="11348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1113CC07-26B5-75F0-33C0-E6F613B6165B}"/>
                  </a:ext>
                </a:extLst>
              </p:cNvPr>
              <p:cNvSpPr/>
              <p:nvPr/>
            </p:nvSpPr>
            <p:spPr>
              <a:xfrm>
                <a:off x="13855523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36F310D2-7A09-5FEE-2067-A09897916254}"/>
                  </a:ext>
                </a:extLst>
              </p:cNvPr>
              <p:cNvSpPr/>
              <p:nvPr/>
            </p:nvSpPr>
            <p:spPr>
              <a:xfrm>
                <a:off x="14016362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35DD1AD6-1934-D960-8D31-223416417906}"/>
                  </a:ext>
                </a:extLst>
              </p:cNvPr>
              <p:cNvSpPr/>
              <p:nvPr/>
            </p:nvSpPr>
            <p:spPr>
              <a:xfrm>
                <a:off x="14176724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789D07D2-C6E2-574F-F3BB-3EBB019985C2}"/>
                  </a:ext>
                </a:extLst>
              </p:cNvPr>
              <p:cNvSpPr/>
              <p:nvPr/>
            </p:nvSpPr>
            <p:spPr>
              <a:xfrm>
                <a:off x="14337265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320" y="6255"/>
                      <a:pt x="67850" y="6255"/>
                    </a:cubicBezTo>
                    <a:cubicBezTo>
                      <a:pt x="3038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8BDD5BC2-ACBB-19D1-2823-111619E9915B}"/>
                  </a:ext>
                </a:extLst>
              </p:cNvPr>
              <p:cNvSpPr/>
              <p:nvPr/>
            </p:nvSpPr>
            <p:spPr>
              <a:xfrm>
                <a:off x="14497866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289B180A-4799-C469-AF5D-2DDF34F1151C}"/>
                  </a:ext>
                </a:extLst>
              </p:cNvPr>
              <p:cNvSpPr/>
              <p:nvPr/>
            </p:nvSpPr>
            <p:spPr>
              <a:xfrm>
                <a:off x="1465840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62FE778F-D52C-0D36-ADEF-CC22DDADAD37}"/>
                  </a:ext>
                </a:extLst>
              </p:cNvPr>
              <p:cNvSpPr/>
              <p:nvPr/>
            </p:nvSpPr>
            <p:spPr>
              <a:xfrm>
                <a:off x="1481894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E8799605-07E6-536E-2BE0-A3851949227D}"/>
                  </a:ext>
                </a:extLst>
              </p:cNvPr>
              <p:cNvSpPr/>
              <p:nvPr/>
            </p:nvSpPr>
            <p:spPr>
              <a:xfrm>
                <a:off x="14979488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419F4660-DD3C-53E6-AE15-C6695538AE95}"/>
                  </a:ext>
                </a:extLst>
              </p:cNvPr>
              <p:cNvSpPr/>
              <p:nvPr/>
            </p:nvSpPr>
            <p:spPr>
              <a:xfrm>
                <a:off x="15140029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5E8F5366-CAA4-F9B7-A652-FBAC669DD788}"/>
                  </a:ext>
                </a:extLst>
              </p:cNvPr>
              <p:cNvSpPr/>
              <p:nvPr/>
            </p:nvSpPr>
            <p:spPr>
              <a:xfrm>
                <a:off x="15289371" y="731848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1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7D3D7897-6B04-8545-CE07-AE77FDB8278C}"/>
                  </a:ext>
                </a:extLst>
              </p:cNvPr>
              <p:cNvSpPr/>
              <p:nvPr/>
            </p:nvSpPr>
            <p:spPr>
              <a:xfrm>
                <a:off x="15438713" y="731854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25"/>
                      <a:pt x="105260" y="6255"/>
                      <a:pt x="67791" y="6255"/>
                    </a:cubicBezTo>
                    <a:cubicBezTo>
                      <a:pt x="30321" y="6255"/>
                      <a:pt x="0" y="4825"/>
                      <a:pt x="0" y="3098"/>
                    </a:cubicBezTo>
                    <a:cubicBezTo>
                      <a:pt x="0" y="1370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4" name="Forma Livre: Forma 783">
                <a:extLst>
                  <a:ext uri="{FF2B5EF4-FFF2-40B4-BE49-F238E27FC236}">
                    <a16:creationId xmlns:a16="http://schemas.microsoft.com/office/drawing/2014/main" id="{B00F60AA-BDEA-88DD-C50E-F291BEC94EE1}"/>
                  </a:ext>
                </a:extLst>
              </p:cNvPr>
              <p:cNvSpPr/>
              <p:nvPr/>
            </p:nvSpPr>
            <p:spPr>
              <a:xfrm>
                <a:off x="15587995" y="7318542"/>
                <a:ext cx="135640" cy="6314"/>
              </a:xfrm>
              <a:custGeom>
                <a:avLst/>
                <a:gdLst>
                  <a:gd name="connsiteX0" fmla="*/ 135641 w 135640"/>
                  <a:gd name="connsiteY0" fmla="*/ 3157 h 6314"/>
                  <a:gd name="connsiteX1" fmla="*/ 67850 w 135640"/>
                  <a:gd name="connsiteY1" fmla="*/ 6314 h 6314"/>
                  <a:gd name="connsiteX2" fmla="*/ 0 w 135640"/>
                  <a:gd name="connsiteY2" fmla="*/ 3157 h 6314"/>
                  <a:gd name="connsiteX3" fmla="*/ 67850 w 135640"/>
                  <a:gd name="connsiteY3" fmla="*/ 0 h 6314"/>
                  <a:gd name="connsiteX4" fmla="*/ 135641 w 13564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314">
                    <a:moveTo>
                      <a:pt x="135641" y="3157"/>
                    </a:moveTo>
                    <a:cubicBezTo>
                      <a:pt x="135641" y="4885"/>
                      <a:pt x="105260" y="6314"/>
                      <a:pt x="67850" y="6314"/>
                    </a:cubicBezTo>
                    <a:cubicBezTo>
                      <a:pt x="30440" y="6314"/>
                      <a:pt x="0" y="4885"/>
                      <a:pt x="0" y="3157"/>
                    </a:cubicBezTo>
                    <a:cubicBezTo>
                      <a:pt x="0" y="1430"/>
                      <a:pt x="30381" y="0"/>
                      <a:pt x="67850" y="0"/>
                    </a:cubicBezTo>
                    <a:cubicBezTo>
                      <a:pt x="105320" y="0"/>
                      <a:pt x="135641" y="1430"/>
                      <a:pt x="13564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8AEC2328-0B1A-34C9-05A5-FE2064C3511D}"/>
                  </a:ext>
                </a:extLst>
              </p:cNvPr>
              <p:cNvSpPr/>
              <p:nvPr/>
            </p:nvSpPr>
            <p:spPr>
              <a:xfrm>
                <a:off x="14360267" y="6731413"/>
                <a:ext cx="43402" cy="50630"/>
              </a:xfrm>
              <a:custGeom>
                <a:avLst/>
                <a:gdLst>
                  <a:gd name="connsiteX0" fmla="*/ 30016 w 43402"/>
                  <a:gd name="connsiteY0" fmla="*/ 3642 h 50630"/>
                  <a:gd name="connsiteX1" fmla="*/ 42406 w 43402"/>
                  <a:gd name="connsiteY1" fmla="*/ 18415 h 50630"/>
                  <a:gd name="connsiteX2" fmla="*/ 40023 w 43402"/>
                  <a:gd name="connsiteY2" fmla="*/ 40456 h 50630"/>
                  <a:gd name="connsiteX3" fmla="*/ 28884 w 43402"/>
                  <a:gd name="connsiteY3" fmla="*/ 49868 h 50630"/>
                  <a:gd name="connsiteX4" fmla="*/ 13336 w 43402"/>
                  <a:gd name="connsiteY4" fmla="*/ 48021 h 50630"/>
                  <a:gd name="connsiteX5" fmla="*/ 52 w 43402"/>
                  <a:gd name="connsiteY5" fmla="*/ 23657 h 50630"/>
                  <a:gd name="connsiteX6" fmla="*/ 10715 w 43402"/>
                  <a:gd name="connsiteY6" fmla="*/ 3940 h 50630"/>
                  <a:gd name="connsiteX7" fmla="*/ 25310 w 43402"/>
                  <a:gd name="connsiteY7" fmla="*/ 365 h 50630"/>
                  <a:gd name="connsiteX8" fmla="*/ 29837 w 43402"/>
                  <a:gd name="connsiteY8" fmla="*/ 3523 h 50630"/>
                  <a:gd name="connsiteX9" fmla="*/ 14587 w 43402"/>
                  <a:gd name="connsiteY9" fmla="*/ 8586 h 50630"/>
                  <a:gd name="connsiteX10" fmla="*/ 7915 w 43402"/>
                  <a:gd name="connsiteY10" fmla="*/ 23955 h 50630"/>
                  <a:gd name="connsiteX11" fmla="*/ 17387 w 43402"/>
                  <a:gd name="connsiteY11" fmla="*/ 40515 h 50630"/>
                  <a:gd name="connsiteX12" fmla="*/ 32976 w 43402"/>
                  <a:gd name="connsiteY12" fmla="*/ 36894 h 50630"/>
                  <a:gd name="connsiteX13" fmla="*/ 33232 w 43402"/>
                  <a:gd name="connsiteY13" fmla="*/ 36465 h 50630"/>
                  <a:gd name="connsiteX14" fmla="*/ 36449 w 43402"/>
                  <a:gd name="connsiteY14" fmla="*/ 19487 h 50630"/>
                  <a:gd name="connsiteX15" fmla="*/ 30016 w 43402"/>
                  <a:gd name="connsiteY15" fmla="*/ 3642 h 5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402" h="50630">
                    <a:moveTo>
                      <a:pt x="30016" y="3642"/>
                    </a:moveTo>
                    <a:cubicBezTo>
                      <a:pt x="30016" y="2331"/>
                      <a:pt x="39428" y="5607"/>
                      <a:pt x="42406" y="18415"/>
                    </a:cubicBezTo>
                    <a:cubicBezTo>
                      <a:pt x="44312" y="25808"/>
                      <a:pt x="43466" y="33641"/>
                      <a:pt x="40023" y="40456"/>
                    </a:cubicBezTo>
                    <a:cubicBezTo>
                      <a:pt x="37706" y="44947"/>
                      <a:pt x="33697" y="48331"/>
                      <a:pt x="28884" y="49868"/>
                    </a:cubicBezTo>
                    <a:cubicBezTo>
                      <a:pt x="23660" y="51333"/>
                      <a:pt x="18072" y="50672"/>
                      <a:pt x="13336" y="48021"/>
                    </a:cubicBezTo>
                    <a:cubicBezTo>
                      <a:pt x="4585" y="43136"/>
                      <a:pt x="-579" y="33659"/>
                      <a:pt x="52" y="23657"/>
                    </a:cubicBezTo>
                    <a:cubicBezTo>
                      <a:pt x="618" y="15860"/>
                      <a:pt x="4502" y="8681"/>
                      <a:pt x="10715" y="3940"/>
                    </a:cubicBezTo>
                    <a:cubicBezTo>
                      <a:pt x="14790" y="610"/>
                      <a:pt x="20157" y="-707"/>
                      <a:pt x="25310" y="365"/>
                    </a:cubicBezTo>
                    <a:cubicBezTo>
                      <a:pt x="28884" y="1438"/>
                      <a:pt x="30075" y="3165"/>
                      <a:pt x="29837" y="3523"/>
                    </a:cubicBezTo>
                    <a:cubicBezTo>
                      <a:pt x="29599" y="3880"/>
                      <a:pt x="22093" y="1140"/>
                      <a:pt x="14587" y="8586"/>
                    </a:cubicBezTo>
                    <a:cubicBezTo>
                      <a:pt x="10465" y="12655"/>
                      <a:pt x="8076" y="18165"/>
                      <a:pt x="7915" y="23955"/>
                    </a:cubicBezTo>
                    <a:cubicBezTo>
                      <a:pt x="7862" y="30776"/>
                      <a:pt x="11477" y="37102"/>
                      <a:pt x="17387" y="40515"/>
                    </a:cubicBezTo>
                    <a:cubicBezTo>
                      <a:pt x="22694" y="43822"/>
                      <a:pt x="29670" y="42201"/>
                      <a:pt x="32976" y="36894"/>
                    </a:cubicBezTo>
                    <a:cubicBezTo>
                      <a:pt x="33066" y="36751"/>
                      <a:pt x="33149" y="36608"/>
                      <a:pt x="33232" y="36465"/>
                    </a:cubicBezTo>
                    <a:cubicBezTo>
                      <a:pt x="36074" y="31288"/>
                      <a:pt x="37200" y="25343"/>
                      <a:pt x="36449" y="19487"/>
                    </a:cubicBezTo>
                    <a:cubicBezTo>
                      <a:pt x="35436" y="8586"/>
                      <a:pt x="29360" y="4654"/>
                      <a:pt x="30016" y="36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45C2EBD8-90B8-A49A-CA83-13BEC7DD51EC}"/>
                  </a:ext>
                </a:extLst>
              </p:cNvPr>
              <p:cNvSpPr/>
              <p:nvPr/>
            </p:nvSpPr>
            <p:spPr>
              <a:xfrm>
                <a:off x="15369461" y="6451306"/>
                <a:ext cx="52221" cy="62387"/>
              </a:xfrm>
              <a:custGeom>
                <a:avLst/>
                <a:gdLst>
                  <a:gd name="connsiteX0" fmla="*/ 27195 w 52221"/>
                  <a:gd name="connsiteY0" fmla="*/ 2758 h 62387"/>
                  <a:gd name="connsiteX1" fmla="*/ 33867 w 52221"/>
                  <a:gd name="connsiteY1" fmla="*/ 2758 h 62387"/>
                  <a:gd name="connsiteX2" fmla="*/ 47508 w 52221"/>
                  <a:gd name="connsiteY2" fmla="*/ 14672 h 62387"/>
                  <a:gd name="connsiteX3" fmla="*/ 50844 w 52221"/>
                  <a:gd name="connsiteY3" fmla="*/ 41478 h 62387"/>
                  <a:gd name="connsiteX4" fmla="*/ 24693 w 52221"/>
                  <a:gd name="connsiteY4" fmla="*/ 62387 h 62387"/>
                  <a:gd name="connsiteX5" fmla="*/ 8073 w 52221"/>
                  <a:gd name="connsiteY5" fmla="*/ 53750 h 62387"/>
                  <a:gd name="connsiteX6" fmla="*/ 1044 w 52221"/>
                  <a:gd name="connsiteY6" fmla="*/ 38857 h 62387"/>
                  <a:gd name="connsiteX7" fmla="*/ 5333 w 52221"/>
                  <a:gd name="connsiteY7" fmla="*/ 12229 h 62387"/>
                  <a:gd name="connsiteX8" fmla="*/ 25944 w 52221"/>
                  <a:gd name="connsiteY8" fmla="*/ 315 h 62387"/>
                  <a:gd name="connsiteX9" fmla="*/ 10516 w 52221"/>
                  <a:gd name="connsiteY9" fmla="*/ 15029 h 62387"/>
                  <a:gd name="connsiteX10" fmla="*/ 8669 w 52221"/>
                  <a:gd name="connsiteY10" fmla="*/ 36653 h 62387"/>
                  <a:gd name="connsiteX11" fmla="*/ 24991 w 52221"/>
                  <a:gd name="connsiteY11" fmla="*/ 53571 h 62387"/>
                  <a:gd name="connsiteX12" fmla="*/ 43398 w 52221"/>
                  <a:gd name="connsiteY12" fmla="*/ 38738 h 62387"/>
                  <a:gd name="connsiteX13" fmla="*/ 42147 w 52221"/>
                  <a:gd name="connsiteY13" fmla="*/ 17233 h 62387"/>
                  <a:gd name="connsiteX14" fmla="*/ 27195 w 52221"/>
                  <a:gd name="connsiteY14" fmla="*/ 2758 h 6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221" h="62387">
                    <a:moveTo>
                      <a:pt x="27195" y="2758"/>
                    </a:moveTo>
                    <a:cubicBezTo>
                      <a:pt x="27195" y="2281"/>
                      <a:pt x="29637" y="1507"/>
                      <a:pt x="33867" y="2758"/>
                    </a:cubicBezTo>
                    <a:cubicBezTo>
                      <a:pt x="39705" y="4944"/>
                      <a:pt x="44554" y="9179"/>
                      <a:pt x="47508" y="14672"/>
                    </a:cubicBezTo>
                    <a:cubicBezTo>
                      <a:pt x="52286" y="22761"/>
                      <a:pt x="53495" y="32465"/>
                      <a:pt x="50844" y="41478"/>
                    </a:cubicBezTo>
                    <a:cubicBezTo>
                      <a:pt x="47663" y="53434"/>
                      <a:pt x="37054" y="61917"/>
                      <a:pt x="24693" y="62387"/>
                    </a:cubicBezTo>
                    <a:cubicBezTo>
                      <a:pt x="18152" y="62089"/>
                      <a:pt x="12076" y="58932"/>
                      <a:pt x="8073" y="53750"/>
                    </a:cubicBezTo>
                    <a:cubicBezTo>
                      <a:pt x="4600" y="49401"/>
                      <a:pt x="2194" y="44302"/>
                      <a:pt x="1044" y="38857"/>
                    </a:cubicBezTo>
                    <a:cubicBezTo>
                      <a:pt x="-1261" y="29773"/>
                      <a:pt x="287" y="20134"/>
                      <a:pt x="5333" y="12229"/>
                    </a:cubicBezTo>
                    <a:cubicBezTo>
                      <a:pt x="14745" y="-1055"/>
                      <a:pt x="26361" y="-399"/>
                      <a:pt x="25944" y="315"/>
                    </a:cubicBezTo>
                    <a:cubicBezTo>
                      <a:pt x="26480" y="1566"/>
                      <a:pt x="16770" y="3413"/>
                      <a:pt x="10516" y="15029"/>
                    </a:cubicBezTo>
                    <a:cubicBezTo>
                      <a:pt x="7203" y="21749"/>
                      <a:pt x="6542" y="29469"/>
                      <a:pt x="8669" y="36653"/>
                    </a:cubicBezTo>
                    <a:cubicBezTo>
                      <a:pt x="10694" y="44516"/>
                      <a:pt x="16770" y="53511"/>
                      <a:pt x="24991" y="53571"/>
                    </a:cubicBezTo>
                    <a:cubicBezTo>
                      <a:pt x="33587" y="52868"/>
                      <a:pt x="40884" y="46988"/>
                      <a:pt x="43398" y="38738"/>
                    </a:cubicBezTo>
                    <a:cubicBezTo>
                      <a:pt x="45727" y="31673"/>
                      <a:pt x="45281" y="23983"/>
                      <a:pt x="42147" y="17233"/>
                    </a:cubicBezTo>
                    <a:cubicBezTo>
                      <a:pt x="38990" y="10824"/>
                      <a:pt x="33706" y="5706"/>
                      <a:pt x="27195" y="27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2FA82A00-45E4-D542-52A3-09E0600E266B}"/>
                  </a:ext>
                </a:extLst>
              </p:cNvPr>
              <p:cNvSpPr/>
              <p:nvPr/>
            </p:nvSpPr>
            <p:spPr>
              <a:xfrm>
                <a:off x="12994440" y="5583211"/>
                <a:ext cx="1534580" cy="1194316"/>
              </a:xfrm>
              <a:custGeom>
                <a:avLst/>
                <a:gdLst>
                  <a:gd name="connsiteX0" fmla="*/ 0 w 1534580"/>
                  <a:gd name="connsiteY0" fmla="*/ 0 h 1194316"/>
                  <a:gd name="connsiteX1" fmla="*/ 1534580 w 1534580"/>
                  <a:gd name="connsiteY1" fmla="*/ 0 h 1194316"/>
                  <a:gd name="connsiteX2" fmla="*/ 1534580 w 1534580"/>
                  <a:gd name="connsiteY2" fmla="*/ 1194317 h 1194316"/>
                  <a:gd name="connsiteX3" fmla="*/ 0 w 1534580"/>
                  <a:gd name="connsiteY3" fmla="*/ 1194317 h 119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580" h="1194316">
                    <a:moveTo>
                      <a:pt x="0" y="0"/>
                    </a:moveTo>
                    <a:lnTo>
                      <a:pt x="1534580" y="0"/>
                    </a:lnTo>
                    <a:lnTo>
                      <a:pt x="1534580" y="1194317"/>
                    </a:lnTo>
                    <a:lnTo>
                      <a:pt x="0" y="119431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D5FAFFA2-C1D6-2A12-58FF-CF43D7F505B4}"/>
                  </a:ext>
                </a:extLst>
              </p:cNvPr>
              <p:cNvSpPr/>
              <p:nvPr/>
            </p:nvSpPr>
            <p:spPr>
              <a:xfrm>
                <a:off x="12993249" y="5581186"/>
                <a:ext cx="1537737" cy="1197593"/>
              </a:xfrm>
              <a:custGeom>
                <a:avLst/>
                <a:gdLst>
                  <a:gd name="connsiteX0" fmla="*/ 1535772 w 1537737"/>
                  <a:gd name="connsiteY0" fmla="*/ 1196342 h 1197593"/>
                  <a:gd name="connsiteX1" fmla="*/ 1534342 w 1537737"/>
                  <a:gd name="connsiteY1" fmla="*/ 2025 h 1197593"/>
                  <a:gd name="connsiteX2" fmla="*/ 1535772 w 1537737"/>
                  <a:gd name="connsiteY2" fmla="*/ 3455 h 1197593"/>
                  <a:gd name="connsiteX3" fmla="*/ 1370 w 1537737"/>
                  <a:gd name="connsiteY3" fmla="*/ 3455 h 1197593"/>
                  <a:gd name="connsiteX4" fmla="*/ 1370 w 1537737"/>
                  <a:gd name="connsiteY4" fmla="*/ 3455 h 1197593"/>
                  <a:gd name="connsiteX5" fmla="*/ 3098 w 1537737"/>
                  <a:gd name="connsiteY5" fmla="*/ 1728 h 1197593"/>
                  <a:gd name="connsiteX6" fmla="*/ 3098 w 1537737"/>
                  <a:gd name="connsiteY6" fmla="*/ 1196045 h 1197593"/>
                  <a:gd name="connsiteX7" fmla="*/ 1549 w 1537737"/>
                  <a:gd name="connsiteY7" fmla="*/ 1194496 h 1197593"/>
                  <a:gd name="connsiteX8" fmla="*/ 1536129 w 1537737"/>
                  <a:gd name="connsiteY8" fmla="*/ 1196045 h 1197593"/>
                  <a:gd name="connsiteX9" fmla="*/ 1549 w 1537737"/>
                  <a:gd name="connsiteY9" fmla="*/ 1197593 h 1197593"/>
                  <a:gd name="connsiteX10" fmla="*/ 0 w 1537737"/>
                  <a:gd name="connsiteY10" fmla="*/ 1197593 h 1197593"/>
                  <a:gd name="connsiteX11" fmla="*/ 0 w 1537737"/>
                  <a:gd name="connsiteY11" fmla="*/ 1196045 h 1197593"/>
                  <a:gd name="connsiteX12" fmla="*/ 0 w 1537737"/>
                  <a:gd name="connsiteY12" fmla="*/ 1728 h 1197593"/>
                  <a:gd name="connsiteX13" fmla="*/ 0 w 1537737"/>
                  <a:gd name="connsiteY13" fmla="*/ 0 h 1197593"/>
                  <a:gd name="connsiteX14" fmla="*/ 1906 w 1537737"/>
                  <a:gd name="connsiteY14" fmla="*/ 0 h 1197593"/>
                  <a:gd name="connsiteX15" fmla="*/ 1536308 w 1537737"/>
                  <a:gd name="connsiteY15" fmla="*/ 0 h 1197593"/>
                  <a:gd name="connsiteX16" fmla="*/ 1537738 w 1537737"/>
                  <a:gd name="connsiteY16" fmla="*/ 0 h 1197593"/>
                  <a:gd name="connsiteX17" fmla="*/ 1537738 w 1537737"/>
                  <a:gd name="connsiteY17" fmla="*/ 1430 h 1197593"/>
                  <a:gd name="connsiteX18" fmla="*/ 1535772 w 1537737"/>
                  <a:gd name="connsiteY18" fmla="*/ 1196342 h 119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7737" h="1197593">
                    <a:moveTo>
                      <a:pt x="1535772" y="1196342"/>
                    </a:moveTo>
                    <a:cubicBezTo>
                      <a:pt x="1535772" y="1184428"/>
                      <a:pt x="1535236" y="722762"/>
                      <a:pt x="1534342" y="2025"/>
                    </a:cubicBezTo>
                    <a:lnTo>
                      <a:pt x="1535772" y="3455"/>
                    </a:lnTo>
                    <a:lnTo>
                      <a:pt x="1370" y="3455"/>
                    </a:lnTo>
                    <a:lnTo>
                      <a:pt x="1370" y="3455"/>
                    </a:lnTo>
                    <a:lnTo>
                      <a:pt x="3098" y="1728"/>
                    </a:lnTo>
                    <a:cubicBezTo>
                      <a:pt x="3098" y="432239"/>
                      <a:pt x="3098" y="839400"/>
                      <a:pt x="3098" y="1196045"/>
                    </a:cubicBezTo>
                    <a:lnTo>
                      <a:pt x="1549" y="1194496"/>
                    </a:lnTo>
                    <a:lnTo>
                      <a:pt x="1536129" y="1196045"/>
                    </a:lnTo>
                    <a:lnTo>
                      <a:pt x="1549" y="1197593"/>
                    </a:lnTo>
                    <a:lnTo>
                      <a:pt x="0" y="1197593"/>
                    </a:lnTo>
                    <a:lnTo>
                      <a:pt x="0" y="1196045"/>
                    </a:lnTo>
                    <a:cubicBezTo>
                      <a:pt x="0" y="839400"/>
                      <a:pt x="0" y="432239"/>
                      <a:pt x="0" y="1728"/>
                    </a:cubicBezTo>
                    <a:lnTo>
                      <a:pt x="0" y="0"/>
                    </a:lnTo>
                    <a:lnTo>
                      <a:pt x="1906" y="0"/>
                    </a:lnTo>
                    <a:lnTo>
                      <a:pt x="1536308" y="0"/>
                    </a:lnTo>
                    <a:lnTo>
                      <a:pt x="1537738" y="0"/>
                    </a:lnTo>
                    <a:lnTo>
                      <a:pt x="1537738" y="1430"/>
                    </a:lnTo>
                    <a:cubicBezTo>
                      <a:pt x="1536368" y="722762"/>
                      <a:pt x="1535831" y="1184428"/>
                      <a:pt x="1535772" y="11963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D9CD8964-20DF-F634-8960-61C832E6C62A}"/>
                  </a:ext>
                </a:extLst>
              </p:cNvPr>
              <p:cNvSpPr/>
              <p:nvPr/>
            </p:nvSpPr>
            <p:spPr>
              <a:xfrm>
                <a:off x="13069320" y="5740118"/>
                <a:ext cx="248406" cy="13820"/>
              </a:xfrm>
              <a:custGeom>
                <a:avLst/>
                <a:gdLst>
                  <a:gd name="connsiteX0" fmla="*/ 0 w 248406"/>
                  <a:gd name="connsiteY0" fmla="*/ 0 h 13820"/>
                  <a:gd name="connsiteX1" fmla="*/ 248407 w 248406"/>
                  <a:gd name="connsiteY1" fmla="*/ 0 h 13820"/>
                  <a:gd name="connsiteX2" fmla="*/ 248407 w 248406"/>
                  <a:gd name="connsiteY2" fmla="*/ 13820 h 13820"/>
                  <a:gd name="connsiteX3" fmla="*/ 0 w 248406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406" h="13820">
                    <a:moveTo>
                      <a:pt x="0" y="0"/>
                    </a:moveTo>
                    <a:lnTo>
                      <a:pt x="248407" y="0"/>
                    </a:lnTo>
                    <a:lnTo>
                      <a:pt x="248407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8B27CE0F-3EC2-ABA9-5A52-DF6CEEA27D8A}"/>
                  </a:ext>
                </a:extLst>
              </p:cNvPr>
              <p:cNvSpPr/>
              <p:nvPr/>
            </p:nvSpPr>
            <p:spPr>
              <a:xfrm>
                <a:off x="13069320" y="5772465"/>
                <a:ext cx="122773" cy="13820"/>
              </a:xfrm>
              <a:custGeom>
                <a:avLst/>
                <a:gdLst>
                  <a:gd name="connsiteX0" fmla="*/ 0 w 122773"/>
                  <a:gd name="connsiteY0" fmla="*/ 0 h 13820"/>
                  <a:gd name="connsiteX1" fmla="*/ 122774 w 122773"/>
                  <a:gd name="connsiteY1" fmla="*/ 0 h 13820"/>
                  <a:gd name="connsiteX2" fmla="*/ 122774 w 122773"/>
                  <a:gd name="connsiteY2" fmla="*/ 13820 h 13820"/>
                  <a:gd name="connsiteX3" fmla="*/ 0 w 122773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73" h="13820">
                    <a:moveTo>
                      <a:pt x="0" y="0"/>
                    </a:moveTo>
                    <a:lnTo>
                      <a:pt x="122774" y="0"/>
                    </a:lnTo>
                    <a:lnTo>
                      <a:pt x="122774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BDB90355-48AC-D6C4-AE86-71B741A851CB}"/>
                  </a:ext>
                </a:extLst>
              </p:cNvPr>
              <p:cNvSpPr/>
              <p:nvPr/>
            </p:nvSpPr>
            <p:spPr>
              <a:xfrm>
                <a:off x="13210917" y="660590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6C322FB7-B030-61BA-633F-D0C498E2AC95}"/>
                  </a:ext>
                </a:extLst>
              </p:cNvPr>
              <p:cNvSpPr/>
              <p:nvPr/>
            </p:nvSpPr>
            <p:spPr>
              <a:xfrm>
                <a:off x="13312722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848CDB80-FC36-E920-6306-51A0F2A25A2D}"/>
                  </a:ext>
                </a:extLst>
              </p:cNvPr>
              <p:cNvSpPr/>
              <p:nvPr/>
            </p:nvSpPr>
            <p:spPr>
              <a:xfrm>
                <a:off x="13513056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FE278CE5-936A-C2C1-B6A1-23779EA6F8FA}"/>
                  </a:ext>
                </a:extLst>
              </p:cNvPr>
              <p:cNvSpPr/>
              <p:nvPr/>
            </p:nvSpPr>
            <p:spPr>
              <a:xfrm>
                <a:off x="13713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53A89759-7D3B-B72D-0B44-3E6EE2E117A6}"/>
                  </a:ext>
                </a:extLst>
              </p:cNvPr>
              <p:cNvSpPr/>
              <p:nvPr/>
            </p:nvSpPr>
            <p:spPr>
              <a:xfrm>
                <a:off x="13913723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DBA48E39-0F45-E23D-3B6B-2D5949FF2728}"/>
                  </a:ext>
                </a:extLst>
              </p:cNvPr>
              <p:cNvSpPr/>
              <p:nvPr/>
            </p:nvSpPr>
            <p:spPr>
              <a:xfrm>
                <a:off x="14114057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7D47E6A8-418D-B61E-6FD6-3CB4F6E8D35F}"/>
                  </a:ext>
                </a:extLst>
              </p:cNvPr>
              <p:cNvSpPr/>
              <p:nvPr/>
            </p:nvSpPr>
            <p:spPr>
              <a:xfrm>
                <a:off x="14314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DC5B0B66-782C-3A19-7972-66556479C28D}"/>
                  </a:ext>
                </a:extLst>
              </p:cNvPr>
              <p:cNvSpPr/>
              <p:nvPr/>
            </p:nvSpPr>
            <p:spPr>
              <a:xfrm>
                <a:off x="13210917" y="643273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2FFE852D-894B-5443-DEFC-82B748933AFA}"/>
                  </a:ext>
                </a:extLst>
              </p:cNvPr>
              <p:cNvSpPr/>
              <p:nvPr/>
            </p:nvSpPr>
            <p:spPr>
              <a:xfrm>
                <a:off x="13210917" y="6106771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A63D2854-455B-1D45-8088-6B1C00A4DAFC}"/>
                  </a:ext>
                </a:extLst>
              </p:cNvPr>
              <p:cNvSpPr/>
              <p:nvPr/>
            </p:nvSpPr>
            <p:spPr>
              <a:xfrm>
                <a:off x="13210917" y="59429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38C7E3AB-2F7C-DDD5-E188-6FAFE99A4288}"/>
                  </a:ext>
                </a:extLst>
              </p:cNvPr>
              <p:cNvSpPr/>
              <p:nvPr/>
            </p:nvSpPr>
            <p:spPr>
              <a:xfrm>
                <a:off x="13213241" y="62697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D40C4C2A-43B1-91F3-A769-9805C78BB752}"/>
                  </a:ext>
                </a:extLst>
              </p:cNvPr>
              <p:cNvSpPr/>
              <p:nvPr/>
            </p:nvSpPr>
            <p:spPr>
              <a:xfrm>
                <a:off x="13277874" y="5840732"/>
                <a:ext cx="1092452" cy="779412"/>
              </a:xfrm>
              <a:custGeom>
                <a:avLst/>
                <a:gdLst>
                  <a:gd name="connsiteX0" fmla="*/ 1092453 w 1092452"/>
                  <a:gd name="connsiteY0" fmla="*/ 778162 h 779412"/>
                  <a:gd name="connsiteX1" fmla="*/ 1087627 w 1092452"/>
                  <a:gd name="connsiteY1" fmla="*/ 778162 h 779412"/>
                  <a:gd name="connsiteX2" fmla="*/ 1073450 w 1092452"/>
                  <a:gd name="connsiteY2" fmla="*/ 778162 h 779412"/>
                  <a:gd name="connsiteX3" fmla="*/ 1019003 w 1092452"/>
                  <a:gd name="connsiteY3" fmla="*/ 778459 h 779412"/>
                  <a:gd name="connsiteX4" fmla="*/ 818788 w 1092452"/>
                  <a:gd name="connsiteY4" fmla="*/ 778996 h 779412"/>
                  <a:gd name="connsiteX5" fmla="*/ 158099 w 1092452"/>
                  <a:gd name="connsiteY5" fmla="*/ 779413 h 779412"/>
                  <a:gd name="connsiteX6" fmla="*/ 0 w 1092452"/>
                  <a:gd name="connsiteY6" fmla="*/ 779413 h 779412"/>
                  <a:gd name="connsiteX7" fmla="*/ 0 w 1092452"/>
                  <a:gd name="connsiteY7" fmla="*/ 777864 h 779412"/>
                  <a:gd name="connsiteX8" fmla="*/ 536 w 1092452"/>
                  <a:gd name="connsiteY8" fmla="*/ 223208 h 779412"/>
                  <a:gd name="connsiteX9" fmla="*/ 1013 w 1092452"/>
                  <a:gd name="connsiteY9" fmla="*/ 59391 h 779412"/>
                  <a:gd name="connsiteX10" fmla="*/ 1013 w 1092452"/>
                  <a:gd name="connsiteY10" fmla="*/ 15309 h 779412"/>
                  <a:gd name="connsiteX11" fmla="*/ 1013 w 1092452"/>
                  <a:gd name="connsiteY11" fmla="*/ 3872 h 779412"/>
                  <a:gd name="connsiteX12" fmla="*/ 1013 w 1092452"/>
                  <a:gd name="connsiteY12" fmla="*/ 0 h 779412"/>
                  <a:gd name="connsiteX13" fmla="*/ 1013 w 1092452"/>
                  <a:gd name="connsiteY13" fmla="*/ 3872 h 779412"/>
                  <a:gd name="connsiteX14" fmla="*/ 1013 w 1092452"/>
                  <a:gd name="connsiteY14" fmla="*/ 15309 h 779412"/>
                  <a:gd name="connsiteX15" fmla="*/ 1013 w 1092452"/>
                  <a:gd name="connsiteY15" fmla="*/ 59391 h 779412"/>
                  <a:gd name="connsiteX16" fmla="*/ 1489 w 1092452"/>
                  <a:gd name="connsiteY16" fmla="*/ 223208 h 779412"/>
                  <a:gd name="connsiteX17" fmla="*/ 2025 w 1092452"/>
                  <a:gd name="connsiteY17" fmla="*/ 777864 h 779412"/>
                  <a:gd name="connsiteX18" fmla="*/ 477 w 1092452"/>
                  <a:gd name="connsiteY18" fmla="*/ 776315 h 779412"/>
                  <a:gd name="connsiteX19" fmla="*/ 158099 w 1092452"/>
                  <a:gd name="connsiteY19" fmla="*/ 776315 h 779412"/>
                  <a:gd name="connsiteX20" fmla="*/ 818788 w 1092452"/>
                  <a:gd name="connsiteY20" fmla="*/ 776792 h 779412"/>
                  <a:gd name="connsiteX21" fmla="*/ 1019003 w 1092452"/>
                  <a:gd name="connsiteY21" fmla="*/ 777268 h 779412"/>
                  <a:gd name="connsiteX22" fmla="*/ 1073450 w 1092452"/>
                  <a:gd name="connsiteY22" fmla="*/ 777566 h 779412"/>
                  <a:gd name="connsiteX23" fmla="*/ 1087627 w 1092452"/>
                  <a:gd name="connsiteY23" fmla="*/ 777566 h 77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92452" h="779412">
                    <a:moveTo>
                      <a:pt x="1092453" y="778162"/>
                    </a:moveTo>
                    <a:cubicBezTo>
                      <a:pt x="1092453" y="778162"/>
                      <a:pt x="1090844" y="778162"/>
                      <a:pt x="1087627" y="778162"/>
                    </a:cubicBezTo>
                    <a:lnTo>
                      <a:pt x="1073450" y="778162"/>
                    </a:lnTo>
                    <a:lnTo>
                      <a:pt x="1019003" y="778459"/>
                    </a:lnTo>
                    <a:lnTo>
                      <a:pt x="818788" y="778996"/>
                    </a:lnTo>
                    <a:lnTo>
                      <a:pt x="158099" y="779413"/>
                    </a:lnTo>
                    <a:lnTo>
                      <a:pt x="0" y="779413"/>
                    </a:lnTo>
                    <a:lnTo>
                      <a:pt x="0" y="777864"/>
                    </a:lnTo>
                    <a:cubicBezTo>
                      <a:pt x="0" y="556919"/>
                      <a:pt x="417" y="362483"/>
                      <a:pt x="536" y="223208"/>
                    </a:cubicBezTo>
                    <a:cubicBezTo>
                      <a:pt x="536" y="153631"/>
                      <a:pt x="894" y="98112"/>
                      <a:pt x="1013" y="59391"/>
                    </a:cubicBezTo>
                    <a:cubicBezTo>
                      <a:pt x="1013" y="40269"/>
                      <a:pt x="1013" y="25436"/>
                      <a:pt x="1013" y="15309"/>
                    </a:cubicBezTo>
                    <a:cubicBezTo>
                      <a:pt x="1013" y="10306"/>
                      <a:pt x="1013" y="6553"/>
                      <a:pt x="1013" y="3872"/>
                    </a:cubicBezTo>
                    <a:cubicBezTo>
                      <a:pt x="1013" y="1191"/>
                      <a:pt x="1013" y="0"/>
                      <a:pt x="1013" y="0"/>
                    </a:cubicBezTo>
                    <a:cubicBezTo>
                      <a:pt x="1013" y="0"/>
                      <a:pt x="1013" y="1311"/>
                      <a:pt x="1013" y="3872"/>
                    </a:cubicBezTo>
                    <a:cubicBezTo>
                      <a:pt x="1013" y="6434"/>
                      <a:pt x="1013" y="10306"/>
                      <a:pt x="1013" y="15309"/>
                    </a:cubicBezTo>
                    <a:cubicBezTo>
                      <a:pt x="1013" y="25436"/>
                      <a:pt x="1013" y="40269"/>
                      <a:pt x="1013" y="59391"/>
                    </a:cubicBezTo>
                    <a:cubicBezTo>
                      <a:pt x="1013" y="97873"/>
                      <a:pt x="1013" y="153631"/>
                      <a:pt x="1489" y="223208"/>
                    </a:cubicBezTo>
                    <a:cubicBezTo>
                      <a:pt x="1489" y="362483"/>
                      <a:pt x="1787" y="556800"/>
                      <a:pt x="2025" y="777864"/>
                    </a:cubicBezTo>
                    <a:lnTo>
                      <a:pt x="477" y="776315"/>
                    </a:lnTo>
                    <a:lnTo>
                      <a:pt x="158099" y="776315"/>
                    </a:lnTo>
                    <a:lnTo>
                      <a:pt x="818788" y="776792"/>
                    </a:lnTo>
                    <a:lnTo>
                      <a:pt x="1019003" y="777268"/>
                    </a:lnTo>
                    <a:lnTo>
                      <a:pt x="1073450" y="777566"/>
                    </a:lnTo>
                    <a:lnTo>
                      <a:pt x="1087627" y="77756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00F67E92-6C01-A7F2-CC65-288EA1C940AD}"/>
                  </a:ext>
                </a:extLst>
              </p:cNvPr>
              <p:cNvSpPr/>
              <p:nvPr/>
            </p:nvSpPr>
            <p:spPr>
              <a:xfrm>
                <a:off x="13322671" y="62746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65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4" name="Forma Livre: Forma 803">
                <a:extLst>
                  <a:ext uri="{FF2B5EF4-FFF2-40B4-BE49-F238E27FC236}">
                    <a16:creationId xmlns:a16="http://schemas.microsoft.com/office/drawing/2014/main" id="{DE1A34B4-2640-6B71-1FE2-532F754DBB68}"/>
                  </a:ext>
                </a:extLst>
              </p:cNvPr>
              <p:cNvSpPr/>
              <p:nvPr/>
            </p:nvSpPr>
            <p:spPr>
              <a:xfrm>
                <a:off x="13322671" y="6111715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30BC4837-974E-4F96-4AEC-810ED98F3F97}"/>
                  </a:ext>
                </a:extLst>
              </p:cNvPr>
              <p:cNvSpPr/>
              <p:nvPr/>
            </p:nvSpPr>
            <p:spPr>
              <a:xfrm>
                <a:off x="13322671" y="59478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442"/>
                      <a:pt x="823018" y="3098"/>
                      <a:pt x="530172" y="3098"/>
                    </a:cubicBezTo>
                    <a:cubicBezTo>
                      <a:pt x="237326" y="3098"/>
                      <a:pt x="0" y="2442"/>
                      <a:pt x="0" y="1549"/>
                    </a:cubicBezTo>
                    <a:cubicBezTo>
                      <a:pt x="0" y="65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5F46F601-61F1-8617-614D-A2BABB51389A}"/>
                  </a:ext>
                </a:extLst>
              </p:cNvPr>
              <p:cNvSpPr/>
              <p:nvPr/>
            </p:nvSpPr>
            <p:spPr>
              <a:xfrm>
                <a:off x="13322671" y="6437682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B1142A1D-E058-060E-776B-C1DD0ECEEBF7}"/>
                  </a:ext>
                </a:extLst>
              </p:cNvPr>
              <p:cNvSpPr/>
              <p:nvPr/>
            </p:nvSpPr>
            <p:spPr>
              <a:xfrm>
                <a:off x="13333870" y="5853063"/>
                <a:ext cx="1036218" cy="730743"/>
              </a:xfrm>
              <a:custGeom>
                <a:avLst/>
                <a:gdLst>
                  <a:gd name="connsiteX0" fmla="*/ 0 w 1036218"/>
                  <a:gd name="connsiteY0" fmla="*/ 730744 h 730743"/>
                  <a:gd name="connsiteX1" fmla="*/ 0 w 1036218"/>
                  <a:gd name="connsiteY1" fmla="*/ 586168 h 730743"/>
                  <a:gd name="connsiteX2" fmla="*/ 90129 w 1036218"/>
                  <a:gd name="connsiteY2" fmla="*/ 446119 h 730743"/>
                  <a:gd name="connsiteX3" fmla="*/ 151308 w 1036218"/>
                  <a:gd name="connsiteY3" fmla="*/ 493060 h 730743"/>
                  <a:gd name="connsiteX4" fmla="*/ 276821 w 1036218"/>
                  <a:gd name="connsiteY4" fmla="*/ 298088 h 730743"/>
                  <a:gd name="connsiteX5" fmla="*/ 350867 w 1036218"/>
                  <a:gd name="connsiteY5" fmla="*/ 350211 h 730743"/>
                  <a:gd name="connsiteX6" fmla="*/ 453863 w 1036218"/>
                  <a:gd name="connsiteY6" fmla="*/ 170310 h 730743"/>
                  <a:gd name="connsiteX7" fmla="*/ 537261 w 1036218"/>
                  <a:gd name="connsiteY7" fmla="*/ 238518 h 730743"/>
                  <a:gd name="connsiteX8" fmla="*/ 663251 w 1036218"/>
                  <a:gd name="connsiteY8" fmla="*/ 0 h 730743"/>
                  <a:gd name="connsiteX9" fmla="*/ 798475 w 1036218"/>
                  <a:gd name="connsiteY9" fmla="*/ 266694 h 730743"/>
                  <a:gd name="connsiteX10" fmla="*/ 907488 w 1036218"/>
                  <a:gd name="connsiteY10" fmla="*/ 133258 h 730743"/>
                  <a:gd name="connsiteX11" fmla="*/ 1036218 w 1036218"/>
                  <a:gd name="connsiteY11" fmla="*/ 96384 h 730743"/>
                  <a:gd name="connsiteX12" fmla="*/ 1036218 w 1036218"/>
                  <a:gd name="connsiteY12" fmla="*/ 730744 h 7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6218" h="730743">
                    <a:moveTo>
                      <a:pt x="0" y="730744"/>
                    </a:moveTo>
                    <a:lnTo>
                      <a:pt x="0" y="586168"/>
                    </a:lnTo>
                    <a:lnTo>
                      <a:pt x="90129" y="446119"/>
                    </a:lnTo>
                    <a:lnTo>
                      <a:pt x="151308" y="493060"/>
                    </a:lnTo>
                    <a:lnTo>
                      <a:pt x="276821" y="298088"/>
                    </a:lnTo>
                    <a:lnTo>
                      <a:pt x="350867" y="350211"/>
                    </a:lnTo>
                    <a:lnTo>
                      <a:pt x="453863" y="170310"/>
                    </a:lnTo>
                    <a:lnTo>
                      <a:pt x="537261" y="238518"/>
                    </a:lnTo>
                    <a:lnTo>
                      <a:pt x="663251" y="0"/>
                    </a:lnTo>
                    <a:lnTo>
                      <a:pt x="798475" y="266694"/>
                    </a:lnTo>
                    <a:lnTo>
                      <a:pt x="907488" y="133258"/>
                    </a:lnTo>
                    <a:lnTo>
                      <a:pt x="1036218" y="96384"/>
                    </a:lnTo>
                    <a:lnTo>
                      <a:pt x="1036218" y="730744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AD6E7DD1-E22B-1073-C9F7-D039C3BE741F}"/>
                  </a:ext>
                </a:extLst>
              </p:cNvPr>
              <p:cNvSpPr/>
              <p:nvPr/>
            </p:nvSpPr>
            <p:spPr>
              <a:xfrm>
                <a:off x="13334108" y="5897264"/>
                <a:ext cx="1048906" cy="590159"/>
              </a:xfrm>
              <a:custGeom>
                <a:avLst/>
                <a:gdLst>
                  <a:gd name="connsiteX0" fmla="*/ 1048907 w 1048906"/>
                  <a:gd name="connsiteY0" fmla="*/ 834 h 590159"/>
                  <a:gd name="connsiteX1" fmla="*/ 1046643 w 1048906"/>
                  <a:gd name="connsiteY1" fmla="*/ 834 h 590159"/>
                  <a:gd name="connsiteX2" fmla="*/ 1039912 w 1048906"/>
                  <a:gd name="connsiteY2" fmla="*/ 834 h 590159"/>
                  <a:gd name="connsiteX3" fmla="*/ 1013820 w 1048906"/>
                  <a:gd name="connsiteY3" fmla="*/ 834 h 590159"/>
                  <a:gd name="connsiteX4" fmla="*/ 914994 w 1048906"/>
                  <a:gd name="connsiteY4" fmla="*/ 1251 h 590159"/>
                  <a:gd name="connsiteX5" fmla="*/ 915649 w 1048906"/>
                  <a:gd name="connsiteY5" fmla="*/ 894 h 590159"/>
                  <a:gd name="connsiteX6" fmla="*/ 809734 w 1048906"/>
                  <a:gd name="connsiteY6" fmla="*/ 139811 h 590159"/>
                  <a:gd name="connsiteX7" fmla="*/ 809317 w 1048906"/>
                  <a:gd name="connsiteY7" fmla="*/ 140287 h 590159"/>
                  <a:gd name="connsiteX8" fmla="*/ 808721 w 1048906"/>
                  <a:gd name="connsiteY8" fmla="*/ 140287 h 590159"/>
                  <a:gd name="connsiteX9" fmla="*/ 543635 w 1048906"/>
                  <a:gd name="connsiteY9" fmla="*/ 140287 h 590159"/>
                  <a:gd name="connsiteX10" fmla="*/ 544946 w 1048906"/>
                  <a:gd name="connsiteY10" fmla="*/ 139572 h 590159"/>
                  <a:gd name="connsiteX11" fmla="*/ 433490 w 1048906"/>
                  <a:gd name="connsiteY11" fmla="*/ 325073 h 590159"/>
                  <a:gd name="connsiteX12" fmla="*/ 324060 w 1048906"/>
                  <a:gd name="connsiteY12" fmla="*/ 506940 h 590159"/>
                  <a:gd name="connsiteX13" fmla="*/ 322929 w 1048906"/>
                  <a:gd name="connsiteY13" fmla="*/ 508906 h 590159"/>
                  <a:gd name="connsiteX14" fmla="*/ 321618 w 1048906"/>
                  <a:gd name="connsiteY14" fmla="*/ 507059 h 590159"/>
                  <a:gd name="connsiteX15" fmla="*/ 177935 w 1048906"/>
                  <a:gd name="connsiteY15" fmla="*/ 309704 h 590159"/>
                  <a:gd name="connsiteX16" fmla="*/ 180020 w 1048906"/>
                  <a:gd name="connsiteY16" fmla="*/ 309704 h 590159"/>
                  <a:gd name="connsiteX17" fmla="*/ 49443 w 1048906"/>
                  <a:gd name="connsiteY17" fmla="*/ 513910 h 590159"/>
                  <a:gd name="connsiteX18" fmla="*/ 13046 w 1048906"/>
                  <a:gd name="connsiteY18" fmla="*/ 570382 h 590159"/>
                  <a:gd name="connsiteX19" fmla="*/ 3395 w 1048906"/>
                  <a:gd name="connsiteY19" fmla="*/ 585155 h 590159"/>
                  <a:gd name="connsiteX20" fmla="*/ 0 w 1048906"/>
                  <a:gd name="connsiteY20" fmla="*/ 590159 h 590159"/>
                  <a:gd name="connsiteX21" fmla="*/ 3098 w 1048906"/>
                  <a:gd name="connsiteY21" fmla="*/ 584976 h 590159"/>
                  <a:gd name="connsiteX22" fmla="*/ 12391 w 1048906"/>
                  <a:gd name="connsiteY22" fmla="*/ 570024 h 590159"/>
                  <a:gd name="connsiteX23" fmla="*/ 48132 w 1048906"/>
                  <a:gd name="connsiteY23" fmla="*/ 513135 h 590159"/>
                  <a:gd name="connsiteX24" fmla="*/ 177995 w 1048906"/>
                  <a:gd name="connsiteY24" fmla="*/ 308393 h 590159"/>
                  <a:gd name="connsiteX25" fmla="*/ 179008 w 1048906"/>
                  <a:gd name="connsiteY25" fmla="*/ 306845 h 590159"/>
                  <a:gd name="connsiteX26" fmla="*/ 180139 w 1048906"/>
                  <a:gd name="connsiteY26" fmla="*/ 308334 h 590159"/>
                  <a:gd name="connsiteX27" fmla="*/ 324120 w 1048906"/>
                  <a:gd name="connsiteY27" fmla="*/ 505451 h 590159"/>
                  <a:gd name="connsiteX28" fmla="*/ 321618 w 1048906"/>
                  <a:gd name="connsiteY28" fmla="*/ 505451 h 590159"/>
                  <a:gd name="connsiteX29" fmla="*/ 430690 w 1048906"/>
                  <a:gd name="connsiteY29" fmla="*/ 323643 h 590159"/>
                  <a:gd name="connsiteX30" fmla="*/ 542265 w 1048906"/>
                  <a:gd name="connsiteY30" fmla="*/ 138143 h 590159"/>
                  <a:gd name="connsiteX31" fmla="*/ 542682 w 1048906"/>
                  <a:gd name="connsiteY31" fmla="*/ 137428 h 590159"/>
                  <a:gd name="connsiteX32" fmla="*/ 543873 w 1048906"/>
                  <a:gd name="connsiteY32" fmla="*/ 137428 h 590159"/>
                  <a:gd name="connsiteX33" fmla="*/ 808959 w 1048906"/>
                  <a:gd name="connsiteY33" fmla="*/ 137726 h 590159"/>
                  <a:gd name="connsiteX34" fmla="*/ 808006 w 1048906"/>
                  <a:gd name="connsiteY34" fmla="*/ 138202 h 590159"/>
                  <a:gd name="connsiteX35" fmla="*/ 914577 w 1048906"/>
                  <a:gd name="connsiteY35" fmla="*/ 357 h 590159"/>
                  <a:gd name="connsiteX36" fmla="*/ 914577 w 1048906"/>
                  <a:gd name="connsiteY36" fmla="*/ 0 h 590159"/>
                  <a:gd name="connsiteX37" fmla="*/ 914994 w 1048906"/>
                  <a:gd name="connsiteY37" fmla="*/ 0 h 590159"/>
                  <a:gd name="connsiteX38" fmla="*/ 1013820 w 1048906"/>
                  <a:gd name="connsiteY38" fmla="*/ 417 h 590159"/>
                  <a:gd name="connsiteX39" fmla="*/ 1039912 w 1048906"/>
                  <a:gd name="connsiteY39" fmla="*/ 417 h 590159"/>
                  <a:gd name="connsiteX40" fmla="*/ 1046643 w 1048906"/>
                  <a:gd name="connsiteY40" fmla="*/ 417 h 59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048906" h="590159">
                    <a:moveTo>
                      <a:pt x="1048907" y="834"/>
                    </a:moveTo>
                    <a:cubicBezTo>
                      <a:pt x="1048151" y="888"/>
                      <a:pt x="1047400" y="888"/>
                      <a:pt x="1046643" y="834"/>
                    </a:cubicBezTo>
                    <a:lnTo>
                      <a:pt x="1039912" y="834"/>
                    </a:lnTo>
                    <a:lnTo>
                      <a:pt x="1013820" y="834"/>
                    </a:lnTo>
                    <a:lnTo>
                      <a:pt x="914994" y="1251"/>
                    </a:lnTo>
                    <a:lnTo>
                      <a:pt x="915649" y="894"/>
                    </a:lnTo>
                    <a:lnTo>
                      <a:pt x="809734" y="139811"/>
                    </a:lnTo>
                    <a:lnTo>
                      <a:pt x="809317" y="140287"/>
                    </a:lnTo>
                    <a:lnTo>
                      <a:pt x="808721" y="140287"/>
                    </a:lnTo>
                    <a:lnTo>
                      <a:pt x="543635" y="140287"/>
                    </a:lnTo>
                    <a:lnTo>
                      <a:pt x="544946" y="139572"/>
                    </a:lnTo>
                    <a:lnTo>
                      <a:pt x="433490" y="325073"/>
                    </a:lnTo>
                    <a:cubicBezTo>
                      <a:pt x="395544" y="388217"/>
                      <a:pt x="358790" y="449276"/>
                      <a:pt x="324060" y="506940"/>
                    </a:cubicBezTo>
                    <a:lnTo>
                      <a:pt x="322929" y="508906"/>
                    </a:lnTo>
                    <a:lnTo>
                      <a:pt x="321618" y="507059"/>
                    </a:lnTo>
                    <a:lnTo>
                      <a:pt x="177935" y="309704"/>
                    </a:lnTo>
                    <a:lnTo>
                      <a:pt x="180020" y="309704"/>
                    </a:lnTo>
                    <a:lnTo>
                      <a:pt x="49443" y="513910"/>
                    </a:lnTo>
                    <a:lnTo>
                      <a:pt x="13046" y="570382"/>
                    </a:lnTo>
                    <a:cubicBezTo>
                      <a:pt x="8876" y="576815"/>
                      <a:pt x="5659" y="581760"/>
                      <a:pt x="3395" y="585155"/>
                    </a:cubicBezTo>
                    <a:cubicBezTo>
                      <a:pt x="1132" y="588551"/>
                      <a:pt x="0" y="590159"/>
                      <a:pt x="0" y="590159"/>
                    </a:cubicBezTo>
                    <a:cubicBezTo>
                      <a:pt x="0" y="590159"/>
                      <a:pt x="1013" y="588372"/>
                      <a:pt x="3098" y="584976"/>
                    </a:cubicBezTo>
                    <a:lnTo>
                      <a:pt x="12391" y="570024"/>
                    </a:lnTo>
                    <a:cubicBezTo>
                      <a:pt x="20671" y="556859"/>
                      <a:pt x="32764" y="537618"/>
                      <a:pt x="48132" y="513135"/>
                    </a:cubicBezTo>
                    <a:lnTo>
                      <a:pt x="177995" y="308393"/>
                    </a:lnTo>
                    <a:lnTo>
                      <a:pt x="179008" y="306845"/>
                    </a:lnTo>
                    <a:lnTo>
                      <a:pt x="180139" y="308334"/>
                    </a:lnTo>
                    <a:lnTo>
                      <a:pt x="324120" y="505451"/>
                    </a:lnTo>
                    <a:lnTo>
                      <a:pt x="321618" y="505451"/>
                    </a:lnTo>
                    <a:lnTo>
                      <a:pt x="430690" y="323643"/>
                    </a:lnTo>
                    <a:lnTo>
                      <a:pt x="542265" y="138143"/>
                    </a:lnTo>
                    <a:lnTo>
                      <a:pt x="542682" y="137428"/>
                    </a:lnTo>
                    <a:lnTo>
                      <a:pt x="543873" y="137428"/>
                    </a:lnTo>
                    <a:lnTo>
                      <a:pt x="808959" y="137726"/>
                    </a:lnTo>
                    <a:lnTo>
                      <a:pt x="808006" y="138202"/>
                    </a:lnTo>
                    <a:lnTo>
                      <a:pt x="914577" y="357"/>
                    </a:lnTo>
                    <a:lnTo>
                      <a:pt x="914577" y="0"/>
                    </a:lnTo>
                    <a:lnTo>
                      <a:pt x="914994" y="0"/>
                    </a:lnTo>
                    <a:lnTo>
                      <a:pt x="1013820" y="417"/>
                    </a:lnTo>
                    <a:lnTo>
                      <a:pt x="1039912" y="417"/>
                    </a:lnTo>
                    <a:lnTo>
                      <a:pt x="1046643" y="41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9" name="Forma Livre: Forma 808">
                <a:extLst>
                  <a:ext uri="{FF2B5EF4-FFF2-40B4-BE49-F238E27FC236}">
                    <a16:creationId xmlns:a16="http://schemas.microsoft.com/office/drawing/2014/main" id="{7CAA7186-DA89-7F79-1FE8-AE5058BFB72D}"/>
                  </a:ext>
                </a:extLst>
              </p:cNvPr>
              <p:cNvSpPr/>
              <p:nvPr/>
            </p:nvSpPr>
            <p:spPr>
              <a:xfrm>
                <a:off x="13535940" y="6242886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177 w 20372"/>
                  <a:gd name="connsiteY4" fmla="*/ 2 h 20377"/>
                  <a:gd name="connsiteX5" fmla="*/ 20364 w 20372"/>
                  <a:gd name="connsiteY5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03" y="8"/>
                      <a:pt x="10040" y="2"/>
                      <a:pt x="10177" y="2"/>
                    </a:cubicBezTo>
                    <a:cubicBezTo>
                      <a:pt x="15682" y="-100"/>
                      <a:pt x="20233" y="4267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0" name="Forma Livre: Forma 809">
                <a:extLst>
                  <a:ext uri="{FF2B5EF4-FFF2-40B4-BE49-F238E27FC236}">
                    <a16:creationId xmlns:a16="http://schemas.microsoft.com/office/drawing/2014/main" id="{0B06F91C-D107-080E-250A-120B9D7BF44F}"/>
                  </a:ext>
                </a:extLst>
              </p:cNvPr>
              <p:cNvSpPr/>
              <p:nvPr/>
            </p:nvSpPr>
            <p:spPr>
              <a:xfrm>
                <a:off x="13841891" y="6069002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237 w 20372"/>
                  <a:gd name="connsiteY4" fmla="*/ 2 h 20377"/>
                  <a:gd name="connsiteX5" fmla="*/ 20364 w 20372"/>
                  <a:gd name="connsiteY5" fmla="*/ 9765 h 20377"/>
                  <a:gd name="connsiteX6" fmla="*/ 20364 w 20372"/>
                  <a:gd name="connsiteY6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27" y="2"/>
                      <a:pt x="10082" y="2"/>
                      <a:pt x="10237" y="2"/>
                    </a:cubicBezTo>
                    <a:cubicBezTo>
                      <a:pt x="15729" y="-100"/>
                      <a:pt x="20263" y="4273"/>
                      <a:pt x="20364" y="9765"/>
                    </a:cubicBezTo>
                    <a:cubicBezTo>
                      <a:pt x="20364" y="9771"/>
                      <a:pt x="20364" y="9771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1" name="Forma Livre: Forma 810">
                <a:extLst>
                  <a:ext uri="{FF2B5EF4-FFF2-40B4-BE49-F238E27FC236}">
                    <a16:creationId xmlns:a16="http://schemas.microsoft.com/office/drawing/2014/main" id="{DF95540F-354B-1111-9612-79B3E537F95F}"/>
                  </a:ext>
                </a:extLst>
              </p:cNvPr>
              <p:cNvSpPr/>
              <p:nvPr/>
            </p:nvSpPr>
            <p:spPr>
              <a:xfrm>
                <a:off x="14079625" y="6026411"/>
                <a:ext cx="20372" cy="19538"/>
              </a:xfrm>
              <a:custGeom>
                <a:avLst/>
                <a:gdLst>
                  <a:gd name="connsiteX0" fmla="*/ 20373 w 20372"/>
                  <a:gd name="connsiteY0" fmla="*/ 9770 h 19538"/>
                  <a:gd name="connsiteX1" fmla="*/ 10186 w 20372"/>
                  <a:gd name="connsiteY1" fmla="*/ 19539 h 19538"/>
                  <a:gd name="connsiteX2" fmla="*/ 0 w 20372"/>
                  <a:gd name="connsiteY2" fmla="*/ 9770 h 19538"/>
                  <a:gd name="connsiteX3" fmla="*/ 10186 w 20372"/>
                  <a:gd name="connsiteY3" fmla="*/ 0 h 19538"/>
                  <a:gd name="connsiteX4" fmla="*/ 20373 w 20372"/>
                  <a:gd name="connsiteY4" fmla="*/ 9770 h 1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19538">
                    <a:moveTo>
                      <a:pt x="20373" y="9770"/>
                    </a:moveTo>
                    <a:cubicBezTo>
                      <a:pt x="20373" y="15165"/>
                      <a:pt x="15812" y="19539"/>
                      <a:pt x="10186" y="19539"/>
                    </a:cubicBezTo>
                    <a:cubicBezTo>
                      <a:pt x="4561" y="19539"/>
                      <a:pt x="0" y="15165"/>
                      <a:pt x="0" y="9770"/>
                    </a:cubicBezTo>
                    <a:cubicBezTo>
                      <a:pt x="0" y="4374"/>
                      <a:pt x="4561" y="0"/>
                      <a:pt x="10186" y="0"/>
                    </a:cubicBezTo>
                    <a:cubicBezTo>
                      <a:pt x="15812" y="0"/>
                      <a:pt x="20373" y="4374"/>
                      <a:pt x="20373" y="97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2" name="Forma Livre: Forma 811">
                <a:extLst>
                  <a:ext uri="{FF2B5EF4-FFF2-40B4-BE49-F238E27FC236}">
                    <a16:creationId xmlns:a16="http://schemas.microsoft.com/office/drawing/2014/main" id="{35556E38-3BF4-9197-C38D-FDDFC836D4FF}"/>
                  </a:ext>
                </a:extLst>
              </p:cNvPr>
              <p:cNvSpPr/>
              <p:nvPr/>
            </p:nvSpPr>
            <p:spPr>
              <a:xfrm>
                <a:off x="13034769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0643B46D-184C-AEF8-07F6-3B193C695912}"/>
                  </a:ext>
                </a:extLst>
              </p:cNvPr>
              <p:cNvSpPr/>
              <p:nvPr/>
            </p:nvSpPr>
            <p:spPr>
              <a:xfrm>
                <a:off x="1306908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1" y="23828"/>
                      <a:pt x="0" y="18494"/>
                      <a:pt x="0" y="11914"/>
                    </a:cubicBezTo>
                    <a:cubicBezTo>
                      <a:pt x="0" y="5334"/>
                      <a:pt x="5331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0B8E99C5-2602-43E8-ADB4-B16A9A3F81CC}"/>
                  </a:ext>
                </a:extLst>
              </p:cNvPr>
              <p:cNvSpPr/>
              <p:nvPr/>
            </p:nvSpPr>
            <p:spPr>
              <a:xfrm>
                <a:off x="1310357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E2DADAE0-1C63-82B0-F3B4-A56BBB362E2B}"/>
                  </a:ext>
                </a:extLst>
              </p:cNvPr>
              <p:cNvSpPr/>
              <p:nvPr/>
            </p:nvSpPr>
            <p:spPr>
              <a:xfrm>
                <a:off x="12996347" y="5677331"/>
                <a:ext cx="1531423" cy="3097"/>
              </a:xfrm>
              <a:custGeom>
                <a:avLst/>
                <a:gdLst>
                  <a:gd name="connsiteX0" fmla="*/ 1531423 w 1531423"/>
                  <a:gd name="connsiteY0" fmla="*/ 1549 h 3097"/>
                  <a:gd name="connsiteX1" fmla="*/ 765652 w 1531423"/>
                  <a:gd name="connsiteY1" fmla="*/ 3098 h 3097"/>
                  <a:gd name="connsiteX2" fmla="*/ 0 w 1531423"/>
                  <a:gd name="connsiteY2" fmla="*/ 1549 h 3097"/>
                  <a:gd name="connsiteX3" fmla="*/ 765831 w 1531423"/>
                  <a:gd name="connsiteY3" fmla="*/ 0 h 3097"/>
                  <a:gd name="connsiteX4" fmla="*/ 1531423 w 15314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1423" h="3097">
                    <a:moveTo>
                      <a:pt x="1531423" y="1549"/>
                    </a:moveTo>
                    <a:cubicBezTo>
                      <a:pt x="1531423" y="2383"/>
                      <a:pt x="1188539" y="3098"/>
                      <a:pt x="765652" y="3098"/>
                    </a:cubicBezTo>
                    <a:cubicBezTo>
                      <a:pt x="342765" y="3098"/>
                      <a:pt x="0" y="2323"/>
                      <a:pt x="0" y="1549"/>
                    </a:cubicBezTo>
                    <a:cubicBezTo>
                      <a:pt x="0" y="774"/>
                      <a:pt x="342825" y="0"/>
                      <a:pt x="765831" y="0"/>
                    </a:cubicBezTo>
                    <a:cubicBezTo>
                      <a:pt x="1188837" y="0"/>
                      <a:pt x="1531423" y="655"/>
                      <a:pt x="153142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8" name="Gráfico 61">
              <a:extLst>
                <a:ext uri="{FF2B5EF4-FFF2-40B4-BE49-F238E27FC236}">
                  <a16:creationId xmlns:a16="http://schemas.microsoft.com/office/drawing/2014/main" id="{F1D79A53-6F36-FD51-521D-0A53696FE388}"/>
                </a:ext>
              </a:extLst>
            </p:cNvPr>
            <p:cNvGrpSpPr/>
            <p:nvPr/>
          </p:nvGrpSpPr>
          <p:grpSpPr>
            <a:xfrm>
              <a:off x="12043858" y="6890067"/>
              <a:ext cx="1430600" cy="1099589"/>
              <a:chOff x="12043858" y="6890067"/>
              <a:chExt cx="1430600" cy="1099589"/>
            </a:xfrm>
          </p:grpSpPr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35B27147-D04B-FC41-A088-B35520644214}"/>
                  </a:ext>
                </a:extLst>
              </p:cNvPr>
              <p:cNvSpPr/>
              <p:nvPr/>
            </p:nvSpPr>
            <p:spPr>
              <a:xfrm>
                <a:off x="12043858" y="6890067"/>
                <a:ext cx="1430600" cy="1095717"/>
              </a:xfrm>
              <a:custGeom>
                <a:avLst/>
                <a:gdLst>
                  <a:gd name="connsiteX0" fmla="*/ 4851 w 1430600"/>
                  <a:gd name="connsiteY0" fmla="*/ 597951 h 1095717"/>
                  <a:gd name="connsiteX1" fmla="*/ 37078 w 1430600"/>
                  <a:gd name="connsiteY1" fmla="*/ 713695 h 1095717"/>
                  <a:gd name="connsiteX2" fmla="*/ 186360 w 1430600"/>
                  <a:gd name="connsiteY2" fmla="*/ 809007 h 1095717"/>
                  <a:gd name="connsiteX3" fmla="*/ 186360 w 1430600"/>
                  <a:gd name="connsiteY3" fmla="*/ 809007 h 1095717"/>
                  <a:gd name="connsiteX4" fmla="*/ 273392 w 1430600"/>
                  <a:gd name="connsiteY4" fmla="*/ 910276 h 1095717"/>
                  <a:gd name="connsiteX5" fmla="*/ 296862 w 1430600"/>
                  <a:gd name="connsiteY5" fmla="*/ 1095717 h 1095717"/>
                  <a:gd name="connsiteX6" fmla="*/ 436077 w 1430600"/>
                  <a:gd name="connsiteY6" fmla="*/ 1095717 h 1095717"/>
                  <a:gd name="connsiteX7" fmla="*/ 447098 w 1430600"/>
                  <a:gd name="connsiteY7" fmla="*/ 1020599 h 1095717"/>
                  <a:gd name="connsiteX8" fmla="*/ 763712 w 1430600"/>
                  <a:gd name="connsiteY8" fmla="*/ 1076893 h 1095717"/>
                  <a:gd name="connsiteX9" fmla="*/ 982214 w 1430600"/>
                  <a:gd name="connsiteY9" fmla="*/ 1015894 h 1095717"/>
                  <a:gd name="connsiteX10" fmla="*/ 1003302 w 1430600"/>
                  <a:gd name="connsiteY10" fmla="*/ 1095717 h 1095717"/>
                  <a:gd name="connsiteX11" fmla="*/ 1160566 w 1430600"/>
                  <a:gd name="connsiteY11" fmla="*/ 1095717 h 1095717"/>
                  <a:gd name="connsiteX12" fmla="*/ 1186420 w 1430600"/>
                  <a:gd name="connsiteY12" fmla="*/ 891512 h 1095717"/>
                  <a:gd name="connsiteX13" fmla="*/ 1329388 w 1430600"/>
                  <a:gd name="connsiteY13" fmla="*/ 520689 h 1095717"/>
                  <a:gd name="connsiteX14" fmla="*/ 1420887 w 1430600"/>
                  <a:gd name="connsiteY14" fmla="*/ 291523 h 1095717"/>
                  <a:gd name="connsiteX15" fmla="*/ 1392710 w 1430600"/>
                  <a:gd name="connsiteY15" fmla="*/ 278835 h 1095717"/>
                  <a:gd name="connsiteX16" fmla="*/ 1301151 w 1430600"/>
                  <a:gd name="connsiteY16" fmla="*/ 375040 h 1095717"/>
                  <a:gd name="connsiteX17" fmla="*/ 699495 w 1430600"/>
                  <a:gd name="connsiteY17" fmla="*/ 1895 h 1095717"/>
                  <a:gd name="connsiteX18" fmla="*/ 390625 w 1430600"/>
                  <a:gd name="connsiteY18" fmla="*/ 65217 h 1095717"/>
                  <a:gd name="connsiteX19" fmla="*/ 99626 w 1430600"/>
                  <a:gd name="connsiteY19" fmla="*/ 41747 h 1095717"/>
                  <a:gd name="connsiteX20" fmla="*/ 167655 w 1430600"/>
                  <a:gd name="connsiteY20" fmla="*/ 267100 h 1095717"/>
                  <a:gd name="connsiteX21" fmla="*/ 102128 w 1430600"/>
                  <a:gd name="connsiteY21" fmla="*/ 431394 h 1095717"/>
                  <a:gd name="connsiteX22" fmla="*/ 83959 w 1430600"/>
                  <a:gd name="connsiteY22" fmla="*/ 438661 h 1095717"/>
                  <a:gd name="connsiteX23" fmla="*/ 4851 w 1430600"/>
                  <a:gd name="connsiteY23" fmla="*/ 597951 h 109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30600" h="1095717">
                    <a:moveTo>
                      <a:pt x="4851" y="597951"/>
                    </a:moveTo>
                    <a:lnTo>
                      <a:pt x="37078" y="713695"/>
                    </a:lnTo>
                    <a:cubicBezTo>
                      <a:pt x="55426" y="778758"/>
                      <a:pt x="119619" y="819742"/>
                      <a:pt x="186360" y="809007"/>
                    </a:cubicBezTo>
                    <a:lnTo>
                      <a:pt x="186360" y="809007"/>
                    </a:lnTo>
                    <a:cubicBezTo>
                      <a:pt x="186360" y="809007"/>
                      <a:pt x="247360" y="895979"/>
                      <a:pt x="273392" y="910276"/>
                    </a:cubicBezTo>
                    <a:lnTo>
                      <a:pt x="296862" y="1095717"/>
                    </a:lnTo>
                    <a:lnTo>
                      <a:pt x="436077" y="1095717"/>
                    </a:lnTo>
                    <a:lnTo>
                      <a:pt x="447098" y="1020599"/>
                    </a:lnTo>
                    <a:cubicBezTo>
                      <a:pt x="547157" y="1062608"/>
                      <a:pt x="655306" y="1081837"/>
                      <a:pt x="763712" y="1076893"/>
                    </a:cubicBezTo>
                    <a:cubicBezTo>
                      <a:pt x="939979" y="1067541"/>
                      <a:pt x="982214" y="1015894"/>
                      <a:pt x="982214" y="1015894"/>
                    </a:cubicBezTo>
                    <a:lnTo>
                      <a:pt x="1003302" y="1095717"/>
                    </a:lnTo>
                    <a:lnTo>
                      <a:pt x="1160566" y="1095717"/>
                    </a:lnTo>
                    <a:lnTo>
                      <a:pt x="1186420" y="891512"/>
                    </a:lnTo>
                    <a:cubicBezTo>
                      <a:pt x="1186420" y="891512"/>
                      <a:pt x="1378831" y="720188"/>
                      <a:pt x="1329388" y="520689"/>
                    </a:cubicBezTo>
                    <a:cubicBezTo>
                      <a:pt x="1329388" y="520689"/>
                      <a:pt x="1467828" y="426152"/>
                      <a:pt x="1420887" y="291523"/>
                    </a:cubicBezTo>
                    <a:lnTo>
                      <a:pt x="1392710" y="278835"/>
                    </a:lnTo>
                    <a:cubicBezTo>
                      <a:pt x="1392710" y="278835"/>
                      <a:pt x="1348093" y="358599"/>
                      <a:pt x="1301151" y="375040"/>
                    </a:cubicBezTo>
                    <a:cubicBezTo>
                      <a:pt x="1301151" y="375040"/>
                      <a:pt x="1174863" y="-30988"/>
                      <a:pt x="699495" y="1895"/>
                    </a:cubicBezTo>
                    <a:cubicBezTo>
                      <a:pt x="699495" y="1895"/>
                      <a:pt x="540861" y="-5135"/>
                      <a:pt x="390625" y="65217"/>
                    </a:cubicBezTo>
                    <a:cubicBezTo>
                      <a:pt x="390625" y="65217"/>
                      <a:pt x="223830" y="-21576"/>
                      <a:pt x="99626" y="41747"/>
                    </a:cubicBezTo>
                    <a:cubicBezTo>
                      <a:pt x="99626" y="41747"/>
                      <a:pt x="97303" y="184715"/>
                      <a:pt x="167655" y="267100"/>
                    </a:cubicBezTo>
                    <a:cubicBezTo>
                      <a:pt x="167655" y="267100"/>
                      <a:pt x="106656" y="403217"/>
                      <a:pt x="102128" y="431394"/>
                    </a:cubicBezTo>
                    <a:lnTo>
                      <a:pt x="83959" y="438661"/>
                    </a:lnTo>
                    <a:cubicBezTo>
                      <a:pt x="20812" y="463800"/>
                      <a:pt x="-13282" y="532448"/>
                      <a:pt x="4851" y="59795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A9BE1BB2-1399-F1E4-6AC0-F5D29EF95AF6}"/>
                  </a:ext>
                </a:extLst>
              </p:cNvPr>
              <p:cNvSpPr/>
              <p:nvPr/>
            </p:nvSpPr>
            <p:spPr>
              <a:xfrm>
                <a:off x="12307182" y="7274698"/>
                <a:ext cx="77798" cy="77798"/>
              </a:xfrm>
              <a:custGeom>
                <a:avLst/>
                <a:gdLst>
                  <a:gd name="connsiteX0" fmla="*/ 77798 w 77798"/>
                  <a:gd name="connsiteY0" fmla="*/ 38899 h 77798"/>
                  <a:gd name="connsiteX1" fmla="*/ 38899 w 77798"/>
                  <a:gd name="connsiteY1" fmla="*/ 77798 h 77798"/>
                  <a:gd name="connsiteX2" fmla="*/ 0 w 77798"/>
                  <a:gd name="connsiteY2" fmla="*/ 38899 h 77798"/>
                  <a:gd name="connsiteX3" fmla="*/ 38899 w 77798"/>
                  <a:gd name="connsiteY3" fmla="*/ 0 h 77798"/>
                  <a:gd name="connsiteX4" fmla="*/ 77798 w 77798"/>
                  <a:gd name="connsiteY4" fmla="*/ 38899 h 7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77798">
                    <a:moveTo>
                      <a:pt x="77798" y="38899"/>
                    </a:moveTo>
                    <a:cubicBezTo>
                      <a:pt x="77798" y="60380"/>
                      <a:pt x="60382" y="77798"/>
                      <a:pt x="38899" y="77798"/>
                    </a:cubicBezTo>
                    <a:cubicBezTo>
                      <a:pt x="17416" y="77798"/>
                      <a:pt x="0" y="60380"/>
                      <a:pt x="0" y="38899"/>
                    </a:cubicBezTo>
                    <a:cubicBezTo>
                      <a:pt x="0" y="17418"/>
                      <a:pt x="17416" y="0"/>
                      <a:pt x="38899" y="0"/>
                    </a:cubicBezTo>
                    <a:cubicBezTo>
                      <a:pt x="60382" y="0"/>
                      <a:pt x="77798" y="17418"/>
                      <a:pt x="77798" y="388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0E7A7B94-E9A5-36D4-BC34-A600CECEC23A}"/>
                  </a:ext>
                </a:extLst>
              </p:cNvPr>
              <p:cNvSpPr/>
              <p:nvPr/>
            </p:nvSpPr>
            <p:spPr>
              <a:xfrm>
                <a:off x="12564167" y="6960838"/>
                <a:ext cx="384583" cy="83146"/>
              </a:xfrm>
              <a:custGeom>
                <a:avLst/>
                <a:gdLst>
                  <a:gd name="connsiteX0" fmla="*/ 0 w 384583"/>
                  <a:gd name="connsiteY0" fmla="*/ 34180 h 83146"/>
                  <a:gd name="connsiteX1" fmla="*/ 17454 w 384583"/>
                  <a:gd name="connsiteY1" fmla="*/ 83146 h 83146"/>
                  <a:gd name="connsiteX2" fmla="*/ 365342 w 384583"/>
                  <a:gd name="connsiteY2" fmla="*/ 83146 h 83146"/>
                  <a:gd name="connsiteX3" fmla="*/ 384583 w 384583"/>
                  <a:gd name="connsiteY3" fmla="*/ 34180 h 83146"/>
                  <a:gd name="connsiteX4" fmla="*/ 0 w 384583"/>
                  <a:gd name="connsiteY4" fmla="*/ 34180 h 8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4583" h="83146">
                    <a:moveTo>
                      <a:pt x="0" y="34180"/>
                    </a:moveTo>
                    <a:lnTo>
                      <a:pt x="17454" y="83146"/>
                    </a:lnTo>
                    <a:cubicBezTo>
                      <a:pt x="17454" y="83146"/>
                      <a:pt x="228987" y="20181"/>
                      <a:pt x="365342" y="83146"/>
                    </a:cubicBezTo>
                    <a:lnTo>
                      <a:pt x="384583" y="34180"/>
                    </a:lnTo>
                    <a:cubicBezTo>
                      <a:pt x="384583" y="34180"/>
                      <a:pt x="218502" y="-42725"/>
                      <a:pt x="0" y="3418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4A2D36F1-42D2-6F2E-0310-94B9532F3CDF}"/>
                  </a:ext>
                </a:extLst>
              </p:cNvPr>
              <p:cNvSpPr/>
              <p:nvPr/>
            </p:nvSpPr>
            <p:spPr>
              <a:xfrm>
                <a:off x="12542126" y="7015708"/>
                <a:ext cx="423780" cy="55457"/>
              </a:xfrm>
              <a:custGeom>
                <a:avLst/>
                <a:gdLst>
                  <a:gd name="connsiteX0" fmla="*/ 423780 w 423780"/>
                  <a:gd name="connsiteY0" fmla="*/ 50734 h 55457"/>
                  <a:gd name="connsiteX1" fmla="*/ 419908 w 423780"/>
                  <a:gd name="connsiteY1" fmla="*/ 48471 h 55457"/>
                  <a:gd name="connsiteX2" fmla="*/ 408828 w 423780"/>
                  <a:gd name="connsiteY2" fmla="*/ 41858 h 55457"/>
                  <a:gd name="connsiteX3" fmla="*/ 365759 w 423780"/>
                  <a:gd name="connsiteY3" fmla="*/ 22319 h 55457"/>
                  <a:gd name="connsiteX4" fmla="*/ 297492 w 423780"/>
                  <a:gd name="connsiteY4" fmla="*/ 6593 h 55457"/>
                  <a:gd name="connsiteX5" fmla="*/ 211592 w 423780"/>
                  <a:gd name="connsiteY5" fmla="*/ 3376 h 55457"/>
                  <a:gd name="connsiteX6" fmla="*/ 125752 w 423780"/>
                  <a:gd name="connsiteY6" fmla="*/ 10227 h 55457"/>
                  <a:gd name="connsiteX7" fmla="*/ 57485 w 423780"/>
                  <a:gd name="connsiteY7" fmla="*/ 26132 h 55457"/>
                  <a:gd name="connsiteX8" fmla="*/ 14714 w 423780"/>
                  <a:gd name="connsiteY8" fmla="*/ 46147 h 55457"/>
                  <a:gd name="connsiteX9" fmla="*/ 0 w 423780"/>
                  <a:gd name="connsiteY9" fmla="*/ 55440 h 55457"/>
                  <a:gd name="connsiteX10" fmla="*/ 3515 w 423780"/>
                  <a:gd name="connsiteY10" fmla="*/ 52581 h 55457"/>
                  <a:gd name="connsiteX11" fmla="*/ 14059 w 423780"/>
                  <a:gd name="connsiteY11" fmla="*/ 45135 h 55457"/>
                  <a:gd name="connsiteX12" fmla="*/ 56770 w 423780"/>
                  <a:gd name="connsiteY12" fmla="*/ 24106 h 55457"/>
                  <a:gd name="connsiteX13" fmla="*/ 125335 w 423780"/>
                  <a:gd name="connsiteY13" fmla="*/ 7427 h 55457"/>
                  <a:gd name="connsiteX14" fmla="*/ 211533 w 423780"/>
                  <a:gd name="connsiteY14" fmla="*/ 457 h 55457"/>
                  <a:gd name="connsiteX15" fmla="*/ 297850 w 423780"/>
                  <a:gd name="connsiteY15" fmla="*/ 3912 h 55457"/>
                  <a:gd name="connsiteX16" fmla="*/ 366534 w 423780"/>
                  <a:gd name="connsiteY16" fmla="*/ 20413 h 55457"/>
                  <a:gd name="connsiteX17" fmla="*/ 409424 w 423780"/>
                  <a:gd name="connsiteY17" fmla="*/ 40965 h 55457"/>
                  <a:gd name="connsiteX18" fmla="*/ 420206 w 423780"/>
                  <a:gd name="connsiteY18" fmla="*/ 48113 h 55457"/>
                  <a:gd name="connsiteX19" fmla="*/ 423780 w 423780"/>
                  <a:gd name="connsiteY19" fmla="*/ 50734 h 55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3780" h="55457">
                    <a:moveTo>
                      <a:pt x="423780" y="50734"/>
                    </a:moveTo>
                    <a:cubicBezTo>
                      <a:pt x="422440" y="50067"/>
                      <a:pt x="421147" y="49311"/>
                      <a:pt x="419908" y="48471"/>
                    </a:cubicBezTo>
                    <a:cubicBezTo>
                      <a:pt x="417406" y="46862"/>
                      <a:pt x="413653" y="44658"/>
                      <a:pt x="408828" y="41858"/>
                    </a:cubicBezTo>
                    <a:cubicBezTo>
                      <a:pt x="395091" y="34055"/>
                      <a:pt x="380681" y="27514"/>
                      <a:pt x="365759" y="22319"/>
                    </a:cubicBezTo>
                    <a:cubicBezTo>
                      <a:pt x="343629" y="14659"/>
                      <a:pt x="320742" y="9387"/>
                      <a:pt x="297492" y="6593"/>
                    </a:cubicBezTo>
                    <a:cubicBezTo>
                      <a:pt x="268988" y="3269"/>
                      <a:pt x="240263" y="2191"/>
                      <a:pt x="211592" y="3376"/>
                    </a:cubicBezTo>
                    <a:cubicBezTo>
                      <a:pt x="182880" y="4186"/>
                      <a:pt x="154226" y="6474"/>
                      <a:pt x="125752" y="10227"/>
                    </a:cubicBezTo>
                    <a:cubicBezTo>
                      <a:pt x="102520" y="13217"/>
                      <a:pt x="79645" y="18549"/>
                      <a:pt x="57485" y="26132"/>
                    </a:cubicBezTo>
                    <a:cubicBezTo>
                      <a:pt x="42563" y="31279"/>
                      <a:pt x="28224" y="37986"/>
                      <a:pt x="14714" y="46147"/>
                    </a:cubicBezTo>
                    <a:cubicBezTo>
                      <a:pt x="5123" y="52104"/>
                      <a:pt x="238" y="55738"/>
                      <a:pt x="0" y="55440"/>
                    </a:cubicBezTo>
                    <a:cubicBezTo>
                      <a:pt x="1084" y="54386"/>
                      <a:pt x="2264" y="53427"/>
                      <a:pt x="3515" y="52581"/>
                    </a:cubicBezTo>
                    <a:cubicBezTo>
                      <a:pt x="6880" y="49900"/>
                      <a:pt x="10401" y="47410"/>
                      <a:pt x="14059" y="45135"/>
                    </a:cubicBezTo>
                    <a:cubicBezTo>
                      <a:pt x="27444" y="36515"/>
                      <a:pt x="41776" y="29462"/>
                      <a:pt x="56770" y="24106"/>
                    </a:cubicBezTo>
                    <a:cubicBezTo>
                      <a:pt x="78972" y="16148"/>
                      <a:pt x="101954" y="10560"/>
                      <a:pt x="125335" y="7427"/>
                    </a:cubicBezTo>
                    <a:cubicBezTo>
                      <a:pt x="153917" y="3537"/>
                      <a:pt x="182695" y="1214"/>
                      <a:pt x="211533" y="457"/>
                    </a:cubicBezTo>
                    <a:cubicBezTo>
                      <a:pt x="240353" y="-740"/>
                      <a:pt x="269220" y="415"/>
                      <a:pt x="297850" y="3912"/>
                    </a:cubicBezTo>
                    <a:cubicBezTo>
                      <a:pt x="321278" y="6897"/>
                      <a:pt x="344308" y="12431"/>
                      <a:pt x="366534" y="20413"/>
                    </a:cubicBezTo>
                    <a:cubicBezTo>
                      <a:pt x="381462" y="25858"/>
                      <a:pt x="395824" y="32738"/>
                      <a:pt x="409424" y="40965"/>
                    </a:cubicBezTo>
                    <a:cubicBezTo>
                      <a:pt x="414249" y="43943"/>
                      <a:pt x="417883" y="46386"/>
                      <a:pt x="420206" y="48113"/>
                    </a:cubicBezTo>
                    <a:cubicBezTo>
                      <a:pt x="421463" y="48893"/>
                      <a:pt x="422660" y="49769"/>
                      <a:pt x="423780" y="50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563A1E24-F734-4F11-3B91-56FEC634D6A9}"/>
                  </a:ext>
                </a:extLst>
              </p:cNvPr>
              <p:cNvSpPr/>
              <p:nvPr/>
            </p:nvSpPr>
            <p:spPr>
              <a:xfrm>
                <a:off x="12097148" y="7416019"/>
                <a:ext cx="55392" cy="127865"/>
              </a:xfrm>
              <a:custGeom>
                <a:avLst/>
                <a:gdLst>
                  <a:gd name="connsiteX0" fmla="*/ 40558 w 55392"/>
                  <a:gd name="connsiteY0" fmla="*/ 20531 h 127865"/>
                  <a:gd name="connsiteX1" fmla="*/ 30133 w 55392"/>
                  <a:gd name="connsiteY1" fmla="*/ 4507 h 127865"/>
                  <a:gd name="connsiteX2" fmla="*/ 12262 w 55392"/>
                  <a:gd name="connsiteY2" fmla="*/ 1349 h 127865"/>
                  <a:gd name="connsiteX3" fmla="*/ 12262 w 55392"/>
                  <a:gd name="connsiteY3" fmla="*/ 1349 h 127865"/>
                  <a:gd name="connsiteX4" fmla="*/ 3326 w 55392"/>
                  <a:gd name="connsiteY4" fmla="*/ 15587 h 127865"/>
                  <a:gd name="connsiteX5" fmla="*/ 20542 w 55392"/>
                  <a:gd name="connsiteY5" fmla="*/ 119179 h 127865"/>
                  <a:gd name="connsiteX6" fmla="*/ 32456 w 55392"/>
                  <a:gd name="connsiteY6" fmla="*/ 127638 h 127865"/>
                  <a:gd name="connsiteX7" fmla="*/ 51340 w 55392"/>
                  <a:gd name="connsiteY7" fmla="*/ 110958 h 127865"/>
                  <a:gd name="connsiteX8" fmla="*/ 40558 w 55392"/>
                  <a:gd name="connsiteY8" fmla="*/ 20531 h 127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392" h="127865">
                    <a:moveTo>
                      <a:pt x="40558" y="20531"/>
                    </a:moveTo>
                    <a:cubicBezTo>
                      <a:pt x="38316" y="14479"/>
                      <a:pt x="34755" y="9010"/>
                      <a:pt x="30133" y="4507"/>
                    </a:cubicBezTo>
                    <a:cubicBezTo>
                      <a:pt x="25342" y="-21"/>
                      <a:pt x="18315" y="-1260"/>
                      <a:pt x="12262" y="1349"/>
                    </a:cubicBezTo>
                    <a:lnTo>
                      <a:pt x="12262" y="1349"/>
                    </a:lnTo>
                    <a:cubicBezTo>
                      <a:pt x="7742" y="4930"/>
                      <a:pt x="4588" y="9957"/>
                      <a:pt x="3326" y="15587"/>
                    </a:cubicBezTo>
                    <a:cubicBezTo>
                      <a:pt x="-4525" y="51043"/>
                      <a:pt x="1644" y="88167"/>
                      <a:pt x="20542" y="119179"/>
                    </a:cubicBezTo>
                    <a:cubicBezTo>
                      <a:pt x="23127" y="123569"/>
                      <a:pt x="27461" y="126643"/>
                      <a:pt x="32456" y="127638"/>
                    </a:cubicBezTo>
                    <a:cubicBezTo>
                      <a:pt x="43119" y="129484"/>
                      <a:pt x="48719" y="119774"/>
                      <a:pt x="51340" y="110958"/>
                    </a:cubicBezTo>
                    <a:cubicBezTo>
                      <a:pt x="60335" y="81233"/>
                      <a:pt x="53306" y="48886"/>
                      <a:pt x="40558" y="2053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474FBCD2-7259-6612-BB38-FC6510D21B9E}"/>
                  </a:ext>
                </a:extLst>
              </p:cNvPr>
              <p:cNvSpPr/>
              <p:nvPr/>
            </p:nvSpPr>
            <p:spPr>
              <a:xfrm>
                <a:off x="12144795" y="7328490"/>
                <a:ext cx="80710" cy="203788"/>
              </a:xfrm>
              <a:custGeom>
                <a:avLst/>
                <a:gdLst>
                  <a:gd name="connsiteX0" fmla="*/ 78334 w 80710"/>
                  <a:gd name="connsiteY0" fmla="*/ 203789 h 203788"/>
                  <a:gd name="connsiteX1" fmla="*/ 78334 w 80710"/>
                  <a:gd name="connsiteY1" fmla="*/ 194913 h 203788"/>
                  <a:gd name="connsiteX2" fmla="*/ 78334 w 80710"/>
                  <a:gd name="connsiteY2" fmla="*/ 184488 h 203788"/>
                  <a:gd name="connsiteX3" fmla="*/ 78334 w 80710"/>
                  <a:gd name="connsiteY3" fmla="*/ 170668 h 203788"/>
                  <a:gd name="connsiteX4" fmla="*/ 77024 w 80710"/>
                  <a:gd name="connsiteY4" fmla="*/ 154048 h 203788"/>
                  <a:gd name="connsiteX5" fmla="*/ 74165 w 80710"/>
                  <a:gd name="connsiteY5" fmla="*/ 135104 h 203788"/>
                  <a:gd name="connsiteX6" fmla="*/ 42890 w 80710"/>
                  <a:gd name="connsiteY6" fmla="*/ 53672 h 203788"/>
                  <a:gd name="connsiteX7" fmla="*/ 32346 w 80710"/>
                  <a:gd name="connsiteY7" fmla="*/ 37708 h 203788"/>
                  <a:gd name="connsiteX8" fmla="*/ 22160 w 80710"/>
                  <a:gd name="connsiteY8" fmla="*/ 24424 h 203788"/>
                  <a:gd name="connsiteX9" fmla="*/ 13105 w 80710"/>
                  <a:gd name="connsiteY9" fmla="*/ 14058 h 203788"/>
                  <a:gd name="connsiteX10" fmla="*/ 5957 w 80710"/>
                  <a:gd name="connsiteY10" fmla="*/ 6493 h 203788"/>
                  <a:gd name="connsiteX11" fmla="*/ 0 w 80710"/>
                  <a:gd name="connsiteY11" fmla="*/ 0 h 203788"/>
                  <a:gd name="connsiteX12" fmla="*/ 6910 w 80710"/>
                  <a:gd name="connsiteY12" fmla="*/ 5659 h 203788"/>
                  <a:gd name="connsiteX13" fmla="*/ 14475 w 80710"/>
                  <a:gd name="connsiteY13" fmla="*/ 12867 h 203788"/>
                  <a:gd name="connsiteX14" fmla="*/ 23947 w 80710"/>
                  <a:gd name="connsiteY14" fmla="*/ 23054 h 203788"/>
                  <a:gd name="connsiteX15" fmla="*/ 34551 w 80710"/>
                  <a:gd name="connsiteY15" fmla="*/ 36159 h 203788"/>
                  <a:gd name="connsiteX16" fmla="*/ 45452 w 80710"/>
                  <a:gd name="connsiteY16" fmla="*/ 52183 h 203788"/>
                  <a:gd name="connsiteX17" fmla="*/ 65229 w 80710"/>
                  <a:gd name="connsiteY17" fmla="*/ 91678 h 203788"/>
                  <a:gd name="connsiteX18" fmla="*/ 77143 w 80710"/>
                  <a:gd name="connsiteY18" fmla="*/ 134390 h 203788"/>
                  <a:gd name="connsiteX19" fmla="*/ 79705 w 80710"/>
                  <a:gd name="connsiteY19" fmla="*/ 153571 h 203788"/>
                  <a:gd name="connsiteX20" fmla="*/ 80658 w 80710"/>
                  <a:gd name="connsiteY20" fmla="*/ 170370 h 203788"/>
                  <a:gd name="connsiteX21" fmla="*/ 80658 w 80710"/>
                  <a:gd name="connsiteY21" fmla="*/ 184309 h 203788"/>
                  <a:gd name="connsiteX22" fmla="*/ 79883 w 80710"/>
                  <a:gd name="connsiteY22" fmla="*/ 194734 h 203788"/>
                  <a:gd name="connsiteX23" fmla="*/ 78334 w 80710"/>
                  <a:gd name="connsiteY23" fmla="*/ 203789 h 20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0710" h="203788">
                    <a:moveTo>
                      <a:pt x="78334" y="203789"/>
                    </a:moveTo>
                    <a:cubicBezTo>
                      <a:pt x="78035" y="200840"/>
                      <a:pt x="78035" y="197861"/>
                      <a:pt x="78334" y="194913"/>
                    </a:cubicBezTo>
                    <a:cubicBezTo>
                      <a:pt x="78532" y="191440"/>
                      <a:pt x="78532" y="187961"/>
                      <a:pt x="78334" y="184488"/>
                    </a:cubicBezTo>
                    <a:cubicBezTo>
                      <a:pt x="78334" y="180437"/>
                      <a:pt x="78334" y="175791"/>
                      <a:pt x="78334" y="170668"/>
                    </a:cubicBezTo>
                    <a:cubicBezTo>
                      <a:pt x="78334" y="165545"/>
                      <a:pt x="77798" y="160005"/>
                      <a:pt x="77024" y="154048"/>
                    </a:cubicBezTo>
                    <a:cubicBezTo>
                      <a:pt x="76249" y="148091"/>
                      <a:pt x="75296" y="141776"/>
                      <a:pt x="74165" y="135104"/>
                    </a:cubicBezTo>
                    <a:cubicBezTo>
                      <a:pt x="68711" y="106302"/>
                      <a:pt x="58117" y="78722"/>
                      <a:pt x="42890" y="53672"/>
                    </a:cubicBezTo>
                    <a:cubicBezTo>
                      <a:pt x="39257" y="47715"/>
                      <a:pt x="35980" y="42473"/>
                      <a:pt x="32346" y="37708"/>
                    </a:cubicBezTo>
                    <a:cubicBezTo>
                      <a:pt x="28713" y="32942"/>
                      <a:pt x="25436" y="28415"/>
                      <a:pt x="22160" y="24424"/>
                    </a:cubicBezTo>
                    <a:cubicBezTo>
                      <a:pt x="18884" y="20432"/>
                      <a:pt x="15786" y="17097"/>
                      <a:pt x="13105" y="14058"/>
                    </a:cubicBezTo>
                    <a:cubicBezTo>
                      <a:pt x="10425" y="11020"/>
                      <a:pt x="7982" y="8518"/>
                      <a:pt x="5957" y="6493"/>
                    </a:cubicBezTo>
                    <a:cubicBezTo>
                      <a:pt x="3785" y="4509"/>
                      <a:pt x="1791" y="2335"/>
                      <a:pt x="0" y="0"/>
                    </a:cubicBezTo>
                    <a:cubicBezTo>
                      <a:pt x="2468" y="1674"/>
                      <a:pt x="4780" y="3568"/>
                      <a:pt x="6910" y="5659"/>
                    </a:cubicBezTo>
                    <a:cubicBezTo>
                      <a:pt x="9558" y="7929"/>
                      <a:pt x="12083" y="10329"/>
                      <a:pt x="14475" y="12867"/>
                    </a:cubicBezTo>
                    <a:cubicBezTo>
                      <a:pt x="17817" y="16084"/>
                      <a:pt x="20979" y="19485"/>
                      <a:pt x="23947" y="23054"/>
                    </a:cubicBezTo>
                    <a:cubicBezTo>
                      <a:pt x="27343" y="26926"/>
                      <a:pt x="30976" y="31215"/>
                      <a:pt x="34551" y="36159"/>
                    </a:cubicBezTo>
                    <a:cubicBezTo>
                      <a:pt x="38125" y="41103"/>
                      <a:pt x="41699" y="46464"/>
                      <a:pt x="45452" y="52183"/>
                    </a:cubicBezTo>
                    <a:cubicBezTo>
                      <a:pt x="53188" y="64746"/>
                      <a:pt x="59805" y="77959"/>
                      <a:pt x="65229" y="91678"/>
                    </a:cubicBezTo>
                    <a:cubicBezTo>
                      <a:pt x="70432" y="105540"/>
                      <a:pt x="74418" y="119831"/>
                      <a:pt x="77143" y="134390"/>
                    </a:cubicBezTo>
                    <a:cubicBezTo>
                      <a:pt x="78156" y="141121"/>
                      <a:pt x="79288" y="147495"/>
                      <a:pt x="79705" y="153571"/>
                    </a:cubicBezTo>
                    <a:cubicBezTo>
                      <a:pt x="80122" y="159647"/>
                      <a:pt x="80539" y="165485"/>
                      <a:pt x="80658" y="170370"/>
                    </a:cubicBezTo>
                    <a:cubicBezTo>
                      <a:pt x="80777" y="175255"/>
                      <a:pt x="80658" y="180199"/>
                      <a:pt x="80658" y="184309"/>
                    </a:cubicBezTo>
                    <a:cubicBezTo>
                      <a:pt x="80593" y="187794"/>
                      <a:pt x="80335" y="191279"/>
                      <a:pt x="79883" y="194734"/>
                    </a:cubicBezTo>
                    <a:cubicBezTo>
                      <a:pt x="79613" y="197790"/>
                      <a:pt x="79095" y="200816"/>
                      <a:pt x="78334" y="2037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CE72E8B5-F850-EEC5-73A4-52C4B7556975}"/>
                  </a:ext>
                </a:extLst>
              </p:cNvPr>
              <p:cNvSpPr/>
              <p:nvPr/>
            </p:nvSpPr>
            <p:spPr>
              <a:xfrm>
                <a:off x="12145088" y="7323367"/>
                <a:ext cx="120752" cy="125513"/>
              </a:xfrm>
              <a:custGeom>
                <a:avLst/>
                <a:gdLst>
                  <a:gd name="connsiteX0" fmla="*/ 120752 w 120752"/>
                  <a:gd name="connsiteY0" fmla="*/ 125514 h 125513"/>
                  <a:gd name="connsiteX1" fmla="*/ 111281 w 120752"/>
                  <a:gd name="connsiteY1" fmla="*/ 100614 h 125513"/>
                  <a:gd name="connsiteX2" fmla="*/ 97639 w 120752"/>
                  <a:gd name="connsiteY2" fmla="*/ 75296 h 125513"/>
                  <a:gd name="connsiteX3" fmla="*/ 75837 w 120752"/>
                  <a:gd name="connsiteY3" fmla="*/ 48073 h 125513"/>
                  <a:gd name="connsiteX4" fmla="*/ 49149 w 120752"/>
                  <a:gd name="connsiteY4" fmla="*/ 25139 h 125513"/>
                  <a:gd name="connsiteX5" fmla="*/ 24428 w 120752"/>
                  <a:gd name="connsiteY5" fmla="*/ 10484 h 125513"/>
                  <a:gd name="connsiteX6" fmla="*/ 4 w 120752"/>
                  <a:gd name="connsiteY6" fmla="*/ 0 h 125513"/>
                  <a:gd name="connsiteX7" fmla="*/ 6974 w 120752"/>
                  <a:gd name="connsiteY7" fmla="*/ 1609 h 125513"/>
                  <a:gd name="connsiteX8" fmla="*/ 15016 w 120752"/>
                  <a:gd name="connsiteY8" fmla="*/ 4289 h 125513"/>
                  <a:gd name="connsiteX9" fmla="*/ 25381 w 120752"/>
                  <a:gd name="connsiteY9" fmla="*/ 8518 h 125513"/>
                  <a:gd name="connsiteX10" fmla="*/ 50817 w 120752"/>
                  <a:gd name="connsiteY10" fmla="*/ 22815 h 125513"/>
                  <a:gd name="connsiteX11" fmla="*/ 78041 w 120752"/>
                  <a:gd name="connsiteY11" fmla="*/ 45929 h 125513"/>
                  <a:gd name="connsiteX12" fmla="*/ 100022 w 120752"/>
                  <a:gd name="connsiteY12" fmla="*/ 74165 h 125513"/>
                  <a:gd name="connsiteX13" fmla="*/ 113306 w 120752"/>
                  <a:gd name="connsiteY13" fmla="*/ 100137 h 125513"/>
                  <a:gd name="connsiteX14" fmla="*/ 117119 w 120752"/>
                  <a:gd name="connsiteY14" fmla="*/ 110681 h 125513"/>
                  <a:gd name="connsiteX15" fmla="*/ 119382 w 120752"/>
                  <a:gd name="connsiteY15" fmla="*/ 118782 h 125513"/>
                  <a:gd name="connsiteX16" fmla="*/ 120752 w 120752"/>
                  <a:gd name="connsiteY16" fmla="*/ 125514 h 12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752" h="125513">
                    <a:moveTo>
                      <a:pt x="120752" y="125514"/>
                    </a:moveTo>
                    <a:cubicBezTo>
                      <a:pt x="120157" y="125514"/>
                      <a:pt x="117893" y="115685"/>
                      <a:pt x="111281" y="100614"/>
                    </a:cubicBezTo>
                    <a:cubicBezTo>
                      <a:pt x="107388" y="91839"/>
                      <a:pt x="102827" y="83374"/>
                      <a:pt x="97639" y="75296"/>
                    </a:cubicBezTo>
                    <a:cubicBezTo>
                      <a:pt x="91147" y="65628"/>
                      <a:pt x="83854" y="56520"/>
                      <a:pt x="75837" y="48073"/>
                    </a:cubicBezTo>
                    <a:cubicBezTo>
                      <a:pt x="67617" y="39674"/>
                      <a:pt x="58688" y="32001"/>
                      <a:pt x="49149" y="25139"/>
                    </a:cubicBezTo>
                    <a:cubicBezTo>
                      <a:pt x="41305" y="19616"/>
                      <a:pt x="33039" y="14714"/>
                      <a:pt x="24428" y="10484"/>
                    </a:cubicBezTo>
                    <a:cubicBezTo>
                      <a:pt x="9714" y="3276"/>
                      <a:pt x="-234" y="596"/>
                      <a:pt x="4" y="0"/>
                    </a:cubicBezTo>
                    <a:cubicBezTo>
                      <a:pt x="2386" y="238"/>
                      <a:pt x="4727" y="780"/>
                      <a:pt x="6974" y="1609"/>
                    </a:cubicBezTo>
                    <a:cubicBezTo>
                      <a:pt x="9712" y="2323"/>
                      <a:pt x="12398" y="3217"/>
                      <a:pt x="15016" y="4289"/>
                    </a:cubicBezTo>
                    <a:cubicBezTo>
                      <a:pt x="18547" y="5504"/>
                      <a:pt x="22007" y="6916"/>
                      <a:pt x="25381" y="8518"/>
                    </a:cubicBezTo>
                    <a:cubicBezTo>
                      <a:pt x="34258" y="12540"/>
                      <a:pt x="42769" y="17323"/>
                      <a:pt x="50817" y="22815"/>
                    </a:cubicBezTo>
                    <a:cubicBezTo>
                      <a:pt x="60600" y="29642"/>
                      <a:pt x="69716" y="37380"/>
                      <a:pt x="78041" y="45929"/>
                    </a:cubicBezTo>
                    <a:cubicBezTo>
                      <a:pt x="86257" y="54614"/>
                      <a:pt x="93618" y="64067"/>
                      <a:pt x="100022" y="74165"/>
                    </a:cubicBezTo>
                    <a:cubicBezTo>
                      <a:pt x="105205" y="82415"/>
                      <a:pt x="109650" y="91106"/>
                      <a:pt x="113306" y="100137"/>
                    </a:cubicBezTo>
                    <a:cubicBezTo>
                      <a:pt x="114974" y="103950"/>
                      <a:pt x="116046" y="107583"/>
                      <a:pt x="117119" y="110681"/>
                    </a:cubicBezTo>
                    <a:cubicBezTo>
                      <a:pt x="118042" y="113332"/>
                      <a:pt x="118798" y="116036"/>
                      <a:pt x="119382" y="118782"/>
                    </a:cubicBezTo>
                    <a:cubicBezTo>
                      <a:pt x="120125" y="120957"/>
                      <a:pt x="120585" y="123220"/>
                      <a:pt x="120752" y="125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9F0F619E-BA22-221A-6787-601E971506AB}"/>
                  </a:ext>
                </a:extLst>
              </p:cNvPr>
              <p:cNvSpPr/>
              <p:nvPr/>
            </p:nvSpPr>
            <p:spPr>
              <a:xfrm>
                <a:off x="12103596" y="7421594"/>
                <a:ext cx="44676" cy="121528"/>
              </a:xfrm>
              <a:custGeom>
                <a:avLst/>
                <a:gdLst>
                  <a:gd name="connsiteX0" fmla="*/ 155 w 44676"/>
                  <a:gd name="connsiteY0" fmla="*/ 9416 h 121528"/>
                  <a:gd name="connsiteX1" fmla="*/ 2181 w 44676"/>
                  <a:gd name="connsiteY1" fmla="*/ 3459 h 121528"/>
                  <a:gd name="connsiteX2" fmla="*/ 9269 w 44676"/>
                  <a:gd name="connsiteY2" fmla="*/ 63 h 121528"/>
                  <a:gd name="connsiteX3" fmla="*/ 19218 w 44676"/>
                  <a:gd name="connsiteY3" fmla="*/ 3161 h 121528"/>
                  <a:gd name="connsiteX4" fmla="*/ 32621 w 44676"/>
                  <a:gd name="connsiteY4" fmla="*/ 25619 h 121528"/>
                  <a:gd name="connsiteX5" fmla="*/ 44535 w 44676"/>
                  <a:gd name="connsiteY5" fmla="*/ 87870 h 121528"/>
                  <a:gd name="connsiteX6" fmla="*/ 39829 w 44676"/>
                  <a:gd name="connsiteY6" fmla="*/ 113604 h 121528"/>
                  <a:gd name="connsiteX7" fmla="*/ 24341 w 44676"/>
                  <a:gd name="connsiteY7" fmla="*/ 121407 h 121528"/>
                  <a:gd name="connsiteX8" fmla="*/ 18741 w 44676"/>
                  <a:gd name="connsiteY8" fmla="*/ 118131 h 121528"/>
                  <a:gd name="connsiteX9" fmla="*/ 24698 w 44676"/>
                  <a:gd name="connsiteY9" fmla="*/ 120216 h 121528"/>
                  <a:gd name="connsiteX10" fmla="*/ 38161 w 44676"/>
                  <a:gd name="connsiteY10" fmla="*/ 112472 h 121528"/>
                  <a:gd name="connsiteX11" fmla="*/ 41914 w 44676"/>
                  <a:gd name="connsiteY11" fmla="*/ 87870 h 121528"/>
                  <a:gd name="connsiteX12" fmla="*/ 38876 w 44676"/>
                  <a:gd name="connsiteY12" fmla="*/ 56714 h 121528"/>
                  <a:gd name="connsiteX13" fmla="*/ 30298 w 44676"/>
                  <a:gd name="connsiteY13" fmla="*/ 26632 h 121528"/>
                  <a:gd name="connsiteX14" fmla="*/ 18086 w 44676"/>
                  <a:gd name="connsiteY14" fmla="*/ 4829 h 121528"/>
                  <a:gd name="connsiteX15" fmla="*/ 3312 w 44676"/>
                  <a:gd name="connsiteY15" fmla="*/ 4352 h 121528"/>
                  <a:gd name="connsiteX16" fmla="*/ 155 w 44676"/>
                  <a:gd name="connsiteY16" fmla="*/ 9416 h 12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676" h="121528">
                    <a:moveTo>
                      <a:pt x="155" y="9416"/>
                    </a:moveTo>
                    <a:cubicBezTo>
                      <a:pt x="-359" y="7206"/>
                      <a:pt x="426" y="4895"/>
                      <a:pt x="2181" y="3459"/>
                    </a:cubicBezTo>
                    <a:cubicBezTo>
                      <a:pt x="4092" y="1559"/>
                      <a:pt x="6591" y="361"/>
                      <a:pt x="9269" y="63"/>
                    </a:cubicBezTo>
                    <a:cubicBezTo>
                      <a:pt x="12867" y="-288"/>
                      <a:pt x="16455" y="832"/>
                      <a:pt x="19218" y="3161"/>
                    </a:cubicBezTo>
                    <a:cubicBezTo>
                      <a:pt x="25362" y="9511"/>
                      <a:pt x="29950" y="17196"/>
                      <a:pt x="32621" y="25619"/>
                    </a:cubicBezTo>
                    <a:cubicBezTo>
                      <a:pt x="40729" y="45360"/>
                      <a:pt x="44781" y="66532"/>
                      <a:pt x="44535" y="87870"/>
                    </a:cubicBezTo>
                    <a:cubicBezTo>
                      <a:pt x="45190" y="96710"/>
                      <a:pt x="43570" y="105568"/>
                      <a:pt x="39829" y="113604"/>
                    </a:cubicBezTo>
                    <a:cubicBezTo>
                      <a:pt x="36731" y="119108"/>
                      <a:pt x="30609" y="122194"/>
                      <a:pt x="24341" y="121407"/>
                    </a:cubicBezTo>
                    <a:cubicBezTo>
                      <a:pt x="19932" y="120573"/>
                      <a:pt x="18384" y="118071"/>
                      <a:pt x="18741" y="118131"/>
                    </a:cubicBezTo>
                    <a:cubicBezTo>
                      <a:pt x="20553" y="119251"/>
                      <a:pt x="22585" y="119960"/>
                      <a:pt x="24698" y="120216"/>
                    </a:cubicBezTo>
                    <a:cubicBezTo>
                      <a:pt x="30311" y="120478"/>
                      <a:pt x="35566" y="117458"/>
                      <a:pt x="38161" y="112472"/>
                    </a:cubicBezTo>
                    <a:cubicBezTo>
                      <a:pt x="41418" y="104704"/>
                      <a:pt x="42707" y="96257"/>
                      <a:pt x="41914" y="87870"/>
                    </a:cubicBezTo>
                    <a:cubicBezTo>
                      <a:pt x="41874" y="77415"/>
                      <a:pt x="40857" y="66984"/>
                      <a:pt x="38876" y="56714"/>
                    </a:cubicBezTo>
                    <a:cubicBezTo>
                      <a:pt x="36936" y="46445"/>
                      <a:pt x="34065" y="36377"/>
                      <a:pt x="30298" y="26632"/>
                    </a:cubicBezTo>
                    <a:cubicBezTo>
                      <a:pt x="27859" y="18566"/>
                      <a:pt x="23692" y="11126"/>
                      <a:pt x="18086" y="4829"/>
                    </a:cubicBezTo>
                    <a:cubicBezTo>
                      <a:pt x="13980" y="981"/>
                      <a:pt x="7657" y="778"/>
                      <a:pt x="3312" y="4352"/>
                    </a:cubicBezTo>
                    <a:cubicBezTo>
                      <a:pt x="1748" y="5663"/>
                      <a:pt x="642" y="7438"/>
                      <a:pt x="155" y="94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4ECB368C-BC21-86DC-48FF-1848A9D4CBEF}"/>
                  </a:ext>
                </a:extLst>
              </p:cNvPr>
              <p:cNvSpPr/>
              <p:nvPr/>
            </p:nvSpPr>
            <p:spPr>
              <a:xfrm>
                <a:off x="12350251" y="7458471"/>
                <a:ext cx="57860" cy="65286"/>
              </a:xfrm>
              <a:custGeom>
                <a:avLst/>
                <a:gdLst>
                  <a:gd name="connsiteX0" fmla="*/ 52898 w 57860"/>
                  <a:gd name="connsiteY0" fmla="*/ 0 h 65286"/>
                  <a:gd name="connsiteX1" fmla="*/ 54923 w 57860"/>
                  <a:gd name="connsiteY1" fmla="*/ 3574 h 65286"/>
                  <a:gd name="connsiteX2" fmla="*/ 57545 w 57860"/>
                  <a:gd name="connsiteY2" fmla="*/ 14356 h 65286"/>
                  <a:gd name="connsiteX3" fmla="*/ 17605 w 57860"/>
                  <a:gd name="connsiteY3" fmla="*/ 64937 h 65286"/>
                  <a:gd name="connsiteX4" fmla="*/ 14952 w 57860"/>
                  <a:gd name="connsiteY4" fmla="*/ 65169 h 65286"/>
                  <a:gd name="connsiteX5" fmla="*/ 3872 w 57860"/>
                  <a:gd name="connsiteY5" fmla="*/ 64455 h 65286"/>
                  <a:gd name="connsiteX6" fmla="*/ 0 w 57860"/>
                  <a:gd name="connsiteY6" fmla="*/ 63085 h 65286"/>
                  <a:gd name="connsiteX7" fmla="*/ 14714 w 57860"/>
                  <a:gd name="connsiteY7" fmla="*/ 63085 h 65286"/>
                  <a:gd name="connsiteX8" fmla="*/ 55340 w 57860"/>
                  <a:gd name="connsiteY8" fmla="*/ 14654 h 65286"/>
                  <a:gd name="connsiteX9" fmla="*/ 52898 w 57860"/>
                  <a:gd name="connsiteY9" fmla="*/ 0 h 6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60" h="65286">
                    <a:moveTo>
                      <a:pt x="52898" y="0"/>
                    </a:moveTo>
                    <a:cubicBezTo>
                      <a:pt x="52898" y="0"/>
                      <a:pt x="53851" y="1132"/>
                      <a:pt x="54923" y="3574"/>
                    </a:cubicBezTo>
                    <a:cubicBezTo>
                      <a:pt x="56295" y="7029"/>
                      <a:pt x="57175" y="10657"/>
                      <a:pt x="57545" y="14356"/>
                    </a:cubicBezTo>
                    <a:cubicBezTo>
                      <a:pt x="60481" y="39352"/>
                      <a:pt x="42601" y="62000"/>
                      <a:pt x="17605" y="64937"/>
                    </a:cubicBezTo>
                    <a:cubicBezTo>
                      <a:pt x="16724" y="65039"/>
                      <a:pt x="15838" y="65116"/>
                      <a:pt x="14952" y="65169"/>
                    </a:cubicBezTo>
                    <a:cubicBezTo>
                      <a:pt x="11243" y="65455"/>
                      <a:pt x="7513" y="65217"/>
                      <a:pt x="3872" y="64455"/>
                    </a:cubicBezTo>
                    <a:cubicBezTo>
                      <a:pt x="1311" y="63859"/>
                      <a:pt x="0" y="63323"/>
                      <a:pt x="0" y="63085"/>
                    </a:cubicBezTo>
                    <a:cubicBezTo>
                      <a:pt x="4899" y="63412"/>
                      <a:pt x="9815" y="63412"/>
                      <a:pt x="14714" y="63085"/>
                    </a:cubicBezTo>
                    <a:cubicBezTo>
                      <a:pt x="39071" y="60481"/>
                      <a:pt x="57014" y="39096"/>
                      <a:pt x="55340" y="14654"/>
                    </a:cubicBezTo>
                    <a:cubicBezTo>
                      <a:pt x="54825" y="9722"/>
                      <a:pt x="54010" y="4831"/>
                      <a:pt x="5289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723F4BC7-7CF4-3901-DE53-6D1B1FD30088}"/>
                  </a:ext>
                </a:extLst>
              </p:cNvPr>
              <p:cNvSpPr/>
              <p:nvPr/>
            </p:nvSpPr>
            <p:spPr>
              <a:xfrm>
                <a:off x="12303251" y="7205238"/>
                <a:ext cx="77857" cy="13405"/>
              </a:xfrm>
              <a:custGeom>
                <a:avLst/>
                <a:gdLst>
                  <a:gd name="connsiteX0" fmla="*/ 77858 w 77857"/>
                  <a:gd name="connsiteY0" fmla="*/ 13405 h 13405"/>
                  <a:gd name="connsiteX1" fmla="*/ 39495 w 77857"/>
                  <a:gd name="connsiteY1" fmla="*/ 3398 h 13405"/>
                  <a:gd name="connsiteX2" fmla="*/ 0 w 77857"/>
                  <a:gd name="connsiteY2" fmla="*/ 6852 h 13405"/>
                  <a:gd name="connsiteX3" fmla="*/ 11080 w 77857"/>
                  <a:gd name="connsiteY3" fmla="*/ 2563 h 13405"/>
                  <a:gd name="connsiteX4" fmla="*/ 39733 w 77857"/>
                  <a:gd name="connsiteY4" fmla="*/ 300 h 13405"/>
                  <a:gd name="connsiteX5" fmla="*/ 67612 w 77857"/>
                  <a:gd name="connsiteY5" fmla="*/ 7329 h 13405"/>
                  <a:gd name="connsiteX6" fmla="*/ 77858 w 77857"/>
                  <a:gd name="connsiteY6" fmla="*/ 13405 h 1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857" h="13405">
                    <a:moveTo>
                      <a:pt x="77858" y="13405"/>
                    </a:moveTo>
                    <a:cubicBezTo>
                      <a:pt x="65561" y="8413"/>
                      <a:pt x="52664" y="5047"/>
                      <a:pt x="39495" y="3398"/>
                    </a:cubicBezTo>
                    <a:cubicBezTo>
                      <a:pt x="26235" y="2772"/>
                      <a:pt x="12950" y="3939"/>
                      <a:pt x="0" y="6852"/>
                    </a:cubicBezTo>
                    <a:cubicBezTo>
                      <a:pt x="3375" y="4708"/>
                      <a:pt x="7140" y="3248"/>
                      <a:pt x="11080" y="2563"/>
                    </a:cubicBezTo>
                    <a:cubicBezTo>
                      <a:pt x="20447" y="276"/>
                      <a:pt x="30123" y="-486"/>
                      <a:pt x="39733" y="300"/>
                    </a:cubicBezTo>
                    <a:cubicBezTo>
                      <a:pt x="49347" y="1110"/>
                      <a:pt x="58764" y="3481"/>
                      <a:pt x="67612" y="7329"/>
                    </a:cubicBezTo>
                    <a:cubicBezTo>
                      <a:pt x="71375" y="8699"/>
                      <a:pt x="74851" y="10760"/>
                      <a:pt x="77858" y="134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2AFA0B6F-AFC9-0D46-8F19-673D7B281C71}"/>
                  </a:ext>
                </a:extLst>
              </p:cNvPr>
              <p:cNvSpPr/>
              <p:nvPr/>
            </p:nvSpPr>
            <p:spPr>
              <a:xfrm>
                <a:off x="12444729" y="6901740"/>
                <a:ext cx="592308" cy="81661"/>
              </a:xfrm>
              <a:custGeom>
                <a:avLst/>
                <a:gdLst>
                  <a:gd name="connsiteX0" fmla="*/ 592304 w 592308"/>
                  <a:gd name="connsiteY0" fmla="*/ 59859 h 81661"/>
                  <a:gd name="connsiteX1" fmla="*/ 590814 w 592308"/>
                  <a:gd name="connsiteY1" fmla="*/ 59383 h 81661"/>
                  <a:gd name="connsiteX2" fmla="*/ 586466 w 592308"/>
                  <a:gd name="connsiteY2" fmla="*/ 57715 h 81661"/>
                  <a:gd name="connsiteX3" fmla="*/ 569846 w 592308"/>
                  <a:gd name="connsiteY3" fmla="*/ 51102 h 81661"/>
                  <a:gd name="connsiteX4" fmla="*/ 557932 w 592308"/>
                  <a:gd name="connsiteY4" fmla="*/ 46218 h 81661"/>
                  <a:gd name="connsiteX5" fmla="*/ 543456 w 592308"/>
                  <a:gd name="connsiteY5" fmla="*/ 41154 h 81661"/>
                  <a:gd name="connsiteX6" fmla="*/ 507714 w 592308"/>
                  <a:gd name="connsiteY6" fmla="*/ 29717 h 81661"/>
                  <a:gd name="connsiteX7" fmla="*/ 486746 w 592308"/>
                  <a:gd name="connsiteY7" fmla="*/ 23760 h 81661"/>
                  <a:gd name="connsiteX8" fmla="*/ 463752 w 592308"/>
                  <a:gd name="connsiteY8" fmla="*/ 18577 h 81661"/>
                  <a:gd name="connsiteX9" fmla="*/ 412641 w 592308"/>
                  <a:gd name="connsiteY9" fmla="*/ 9284 h 81661"/>
                  <a:gd name="connsiteX10" fmla="*/ 293501 w 592308"/>
                  <a:gd name="connsiteY10" fmla="*/ 3327 h 81661"/>
                  <a:gd name="connsiteX11" fmla="*/ 175374 w 592308"/>
                  <a:gd name="connsiteY11" fmla="*/ 18041 h 81661"/>
                  <a:gd name="connsiteX12" fmla="*/ 125037 w 592308"/>
                  <a:gd name="connsiteY12" fmla="*/ 31027 h 81661"/>
                  <a:gd name="connsiteX13" fmla="*/ 102520 w 592308"/>
                  <a:gd name="connsiteY13" fmla="*/ 37937 h 81661"/>
                  <a:gd name="connsiteX14" fmla="*/ 82028 w 592308"/>
                  <a:gd name="connsiteY14" fmla="*/ 45324 h 81661"/>
                  <a:gd name="connsiteX15" fmla="*/ 47358 w 592308"/>
                  <a:gd name="connsiteY15" fmla="*/ 59323 h 81661"/>
                  <a:gd name="connsiteX16" fmla="*/ 33300 w 592308"/>
                  <a:gd name="connsiteY16" fmla="*/ 65280 h 81661"/>
                  <a:gd name="connsiteX17" fmla="*/ 21743 w 592308"/>
                  <a:gd name="connsiteY17" fmla="*/ 71237 h 81661"/>
                  <a:gd name="connsiteX18" fmla="*/ 5659 w 592308"/>
                  <a:gd name="connsiteY18" fmla="*/ 79100 h 81661"/>
                  <a:gd name="connsiteX19" fmla="*/ 1489 w 592308"/>
                  <a:gd name="connsiteY19" fmla="*/ 81066 h 81661"/>
                  <a:gd name="connsiteX20" fmla="*/ 0 w 592308"/>
                  <a:gd name="connsiteY20" fmla="*/ 81662 h 81661"/>
                  <a:gd name="connsiteX21" fmla="*/ 1311 w 592308"/>
                  <a:gd name="connsiteY21" fmla="*/ 80828 h 81661"/>
                  <a:gd name="connsiteX22" fmla="*/ 5361 w 592308"/>
                  <a:gd name="connsiteY22" fmla="*/ 78564 h 81661"/>
                  <a:gd name="connsiteX23" fmla="*/ 21207 w 592308"/>
                  <a:gd name="connsiteY23" fmla="*/ 70165 h 81661"/>
                  <a:gd name="connsiteX24" fmla="*/ 32644 w 592308"/>
                  <a:gd name="connsiteY24" fmla="*/ 64208 h 81661"/>
                  <a:gd name="connsiteX25" fmla="*/ 46643 w 592308"/>
                  <a:gd name="connsiteY25" fmla="*/ 57834 h 81661"/>
                  <a:gd name="connsiteX26" fmla="*/ 81253 w 592308"/>
                  <a:gd name="connsiteY26" fmla="*/ 43358 h 81661"/>
                  <a:gd name="connsiteX27" fmla="*/ 101745 w 592308"/>
                  <a:gd name="connsiteY27" fmla="*/ 35793 h 81661"/>
                  <a:gd name="connsiteX28" fmla="*/ 124322 w 592308"/>
                  <a:gd name="connsiteY28" fmla="*/ 28645 h 81661"/>
                  <a:gd name="connsiteX29" fmla="*/ 174778 w 592308"/>
                  <a:gd name="connsiteY29" fmla="*/ 15361 h 81661"/>
                  <a:gd name="connsiteX30" fmla="*/ 293382 w 592308"/>
                  <a:gd name="connsiteY30" fmla="*/ 289 h 81661"/>
                  <a:gd name="connsiteX31" fmla="*/ 412522 w 592308"/>
                  <a:gd name="connsiteY31" fmla="*/ 6663 h 81661"/>
                  <a:gd name="connsiteX32" fmla="*/ 463871 w 592308"/>
                  <a:gd name="connsiteY32" fmla="*/ 16194 h 81661"/>
                  <a:gd name="connsiteX33" fmla="*/ 486865 w 592308"/>
                  <a:gd name="connsiteY33" fmla="*/ 21675 h 81661"/>
                  <a:gd name="connsiteX34" fmla="*/ 507833 w 592308"/>
                  <a:gd name="connsiteY34" fmla="*/ 27632 h 81661"/>
                  <a:gd name="connsiteX35" fmla="*/ 543575 w 592308"/>
                  <a:gd name="connsiteY35" fmla="*/ 39546 h 81661"/>
                  <a:gd name="connsiteX36" fmla="*/ 558051 w 592308"/>
                  <a:gd name="connsiteY36" fmla="*/ 44788 h 81661"/>
                  <a:gd name="connsiteX37" fmla="*/ 569965 w 592308"/>
                  <a:gd name="connsiteY37" fmla="*/ 49971 h 81661"/>
                  <a:gd name="connsiteX38" fmla="*/ 586347 w 592308"/>
                  <a:gd name="connsiteY38" fmla="*/ 57179 h 81661"/>
                  <a:gd name="connsiteX39" fmla="*/ 590576 w 592308"/>
                  <a:gd name="connsiteY39" fmla="*/ 59144 h 81661"/>
                  <a:gd name="connsiteX40" fmla="*/ 592304 w 592308"/>
                  <a:gd name="connsiteY40" fmla="*/ 59859 h 8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2308" h="81661">
                    <a:moveTo>
                      <a:pt x="592304" y="59859"/>
                    </a:moveTo>
                    <a:lnTo>
                      <a:pt x="590814" y="59383"/>
                    </a:lnTo>
                    <a:lnTo>
                      <a:pt x="586466" y="57715"/>
                    </a:lnTo>
                    <a:lnTo>
                      <a:pt x="569846" y="51102"/>
                    </a:lnTo>
                    <a:lnTo>
                      <a:pt x="557932" y="46218"/>
                    </a:lnTo>
                    <a:cubicBezTo>
                      <a:pt x="553524" y="44490"/>
                      <a:pt x="548639" y="42941"/>
                      <a:pt x="543456" y="41154"/>
                    </a:cubicBezTo>
                    <a:cubicBezTo>
                      <a:pt x="532972" y="37699"/>
                      <a:pt x="521296" y="33112"/>
                      <a:pt x="507714" y="29717"/>
                    </a:cubicBezTo>
                    <a:lnTo>
                      <a:pt x="486746" y="23760"/>
                    </a:lnTo>
                    <a:cubicBezTo>
                      <a:pt x="479478" y="21794"/>
                      <a:pt x="471734" y="20364"/>
                      <a:pt x="463752" y="18577"/>
                    </a:cubicBezTo>
                    <a:cubicBezTo>
                      <a:pt x="447966" y="14646"/>
                      <a:pt x="430690" y="12263"/>
                      <a:pt x="412641" y="9284"/>
                    </a:cubicBezTo>
                    <a:cubicBezTo>
                      <a:pt x="373152" y="4102"/>
                      <a:pt x="333311" y="2112"/>
                      <a:pt x="293501" y="3327"/>
                    </a:cubicBezTo>
                    <a:cubicBezTo>
                      <a:pt x="253792" y="5049"/>
                      <a:pt x="214291" y="9969"/>
                      <a:pt x="175374" y="18041"/>
                    </a:cubicBezTo>
                    <a:cubicBezTo>
                      <a:pt x="157503" y="22271"/>
                      <a:pt x="140525" y="25964"/>
                      <a:pt x="125037" y="31027"/>
                    </a:cubicBezTo>
                    <a:cubicBezTo>
                      <a:pt x="117293" y="33410"/>
                      <a:pt x="109609" y="35376"/>
                      <a:pt x="102520" y="37937"/>
                    </a:cubicBezTo>
                    <a:lnTo>
                      <a:pt x="82028" y="45324"/>
                    </a:lnTo>
                    <a:cubicBezTo>
                      <a:pt x="68863" y="49673"/>
                      <a:pt x="57545" y="55094"/>
                      <a:pt x="47358" y="59323"/>
                    </a:cubicBezTo>
                    <a:cubicBezTo>
                      <a:pt x="42295" y="61527"/>
                      <a:pt x="37529" y="63433"/>
                      <a:pt x="33300" y="65280"/>
                    </a:cubicBezTo>
                    <a:lnTo>
                      <a:pt x="21743" y="71237"/>
                    </a:lnTo>
                    <a:lnTo>
                      <a:pt x="5659" y="79100"/>
                    </a:lnTo>
                    <a:lnTo>
                      <a:pt x="1489" y="81066"/>
                    </a:lnTo>
                    <a:cubicBezTo>
                      <a:pt x="1031" y="81352"/>
                      <a:pt x="530" y="81555"/>
                      <a:pt x="0" y="81662"/>
                    </a:cubicBezTo>
                    <a:cubicBezTo>
                      <a:pt x="0" y="81662"/>
                      <a:pt x="417" y="81662"/>
                      <a:pt x="1311" y="80828"/>
                    </a:cubicBezTo>
                    <a:lnTo>
                      <a:pt x="5361" y="78564"/>
                    </a:lnTo>
                    <a:lnTo>
                      <a:pt x="21207" y="70165"/>
                    </a:lnTo>
                    <a:lnTo>
                      <a:pt x="32644" y="64208"/>
                    </a:lnTo>
                    <a:cubicBezTo>
                      <a:pt x="36874" y="62123"/>
                      <a:pt x="41639" y="60097"/>
                      <a:pt x="46643" y="57834"/>
                    </a:cubicBezTo>
                    <a:cubicBezTo>
                      <a:pt x="56770" y="53485"/>
                      <a:pt x="68088" y="47886"/>
                      <a:pt x="81253" y="43358"/>
                    </a:cubicBezTo>
                    <a:lnTo>
                      <a:pt x="101745" y="35793"/>
                    </a:lnTo>
                    <a:cubicBezTo>
                      <a:pt x="108894" y="33172"/>
                      <a:pt x="116519" y="31147"/>
                      <a:pt x="124322" y="28645"/>
                    </a:cubicBezTo>
                    <a:cubicBezTo>
                      <a:pt x="139870" y="23462"/>
                      <a:pt x="156907" y="19709"/>
                      <a:pt x="174778" y="15361"/>
                    </a:cubicBezTo>
                    <a:cubicBezTo>
                      <a:pt x="213832" y="7098"/>
                      <a:pt x="253500" y="2059"/>
                      <a:pt x="293382" y="289"/>
                    </a:cubicBezTo>
                    <a:cubicBezTo>
                      <a:pt x="333204" y="-831"/>
                      <a:pt x="373051" y="1302"/>
                      <a:pt x="412522" y="6663"/>
                    </a:cubicBezTo>
                    <a:cubicBezTo>
                      <a:pt x="430690" y="9701"/>
                      <a:pt x="447966" y="12203"/>
                      <a:pt x="463871" y="16194"/>
                    </a:cubicBezTo>
                    <a:cubicBezTo>
                      <a:pt x="471794" y="18101"/>
                      <a:pt x="479597" y="19590"/>
                      <a:pt x="486865" y="21675"/>
                    </a:cubicBezTo>
                    <a:lnTo>
                      <a:pt x="507833" y="27632"/>
                    </a:lnTo>
                    <a:cubicBezTo>
                      <a:pt x="521296" y="31147"/>
                      <a:pt x="532972" y="35912"/>
                      <a:pt x="543575" y="39546"/>
                    </a:cubicBezTo>
                    <a:cubicBezTo>
                      <a:pt x="548758" y="41393"/>
                      <a:pt x="553643" y="43061"/>
                      <a:pt x="558051" y="44788"/>
                    </a:cubicBezTo>
                    <a:lnTo>
                      <a:pt x="569965" y="49971"/>
                    </a:lnTo>
                    <a:lnTo>
                      <a:pt x="586347" y="57179"/>
                    </a:lnTo>
                    <a:lnTo>
                      <a:pt x="590576" y="59144"/>
                    </a:lnTo>
                    <a:cubicBezTo>
                      <a:pt x="591887" y="59561"/>
                      <a:pt x="592363" y="59800"/>
                      <a:pt x="592304" y="598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1D861F4E-02CE-EB5D-A14D-9F902C05CD3A}"/>
                  </a:ext>
                </a:extLst>
              </p:cNvPr>
              <p:cNvSpPr/>
              <p:nvPr/>
            </p:nvSpPr>
            <p:spPr>
              <a:xfrm>
                <a:off x="13071703" y="6986201"/>
                <a:ext cx="36158" cy="14892"/>
              </a:xfrm>
              <a:custGeom>
                <a:avLst/>
                <a:gdLst>
                  <a:gd name="connsiteX0" fmla="*/ 36159 w 36158"/>
                  <a:gd name="connsiteY0" fmla="*/ 14892 h 14892"/>
                  <a:gd name="connsiteX1" fmla="*/ 17514 w 36158"/>
                  <a:gd name="connsiteY1" fmla="*/ 8935 h 14892"/>
                  <a:gd name="connsiteX2" fmla="*/ 0 w 36158"/>
                  <a:gd name="connsiteY2" fmla="*/ 0 h 14892"/>
                  <a:gd name="connsiteX3" fmla="*/ 18705 w 36158"/>
                  <a:gd name="connsiteY3" fmla="*/ 5957 h 14892"/>
                  <a:gd name="connsiteX4" fmla="*/ 36159 w 36158"/>
                  <a:gd name="connsiteY4" fmla="*/ 14892 h 1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8" h="14892">
                    <a:moveTo>
                      <a:pt x="36159" y="14892"/>
                    </a:moveTo>
                    <a:cubicBezTo>
                      <a:pt x="29678" y="13874"/>
                      <a:pt x="23387" y="11866"/>
                      <a:pt x="17514" y="8935"/>
                    </a:cubicBezTo>
                    <a:cubicBezTo>
                      <a:pt x="11241" y="6904"/>
                      <a:pt x="5326" y="3890"/>
                      <a:pt x="0" y="0"/>
                    </a:cubicBezTo>
                    <a:cubicBezTo>
                      <a:pt x="6499" y="1031"/>
                      <a:pt x="12808" y="3038"/>
                      <a:pt x="18705" y="5957"/>
                    </a:cubicBezTo>
                    <a:cubicBezTo>
                      <a:pt x="24954" y="8012"/>
                      <a:pt x="30839" y="11026"/>
                      <a:pt x="36159" y="1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C39C06F9-E105-E6AB-8079-2DE891699770}"/>
                  </a:ext>
                </a:extLst>
              </p:cNvPr>
              <p:cNvSpPr/>
              <p:nvPr/>
            </p:nvSpPr>
            <p:spPr>
              <a:xfrm>
                <a:off x="12054660" y="7358990"/>
                <a:ext cx="63030" cy="81968"/>
              </a:xfrm>
              <a:custGeom>
                <a:avLst/>
                <a:gdLst>
                  <a:gd name="connsiteX0" fmla="*/ 63031 w 63030"/>
                  <a:gd name="connsiteY0" fmla="*/ 0 h 81968"/>
                  <a:gd name="connsiteX1" fmla="*/ 49389 w 63030"/>
                  <a:gd name="connsiteY1" fmla="*/ 7982 h 81968"/>
                  <a:gd name="connsiteX2" fmla="*/ 4354 w 63030"/>
                  <a:gd name="connsiteY2" fmla="*/ 66718 h 81968"/>
                  <a:gd name="connsiteX3" fmla="*/ 185 w 63030"/>
                  <a:gd name="connsiteY3" fmla="*/ 81968 h 81968"/>
                  <a:gd name="connsiteX4" fmla="*/ 185 w 63030"/>
                  <a:gd name="connsiteY4" fmla="*/ 77679 h 81968"/>
                  <a:gd name="connsiteX5" fmla="*/ 2269 w 63030"/>
                  <a:gd name="connsiteY5" fmla="*/ 66063 h 81968"/>
                  <a:gd name="connsiteX6" fmla="*/ 48138 w 63030"/>
                  <a:gd name="connsiteY6" fmla="*/ 6136 h 81968"/>
                  <a:gd name="connsiteX7" fmla="*/ 58742 w 63030"/>
                  <a:gd name="connsiteY7" fmla="*/ 1191 h 81968"/>
                  <a:gd name="connsiteX8" fmla="*/ 63031 w 63030"/>
                  <a:gd name="connsiteY8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030" h="81968">
                    <a:moveTo>
                      <a:pt x="63031" y="0"/>
                    </a:moveTo>
                    <a:cubicBezTo>
                      <a:pt x="63031" y="536"/>
                      <a:pt x="57610" y="2800"/>
                      <a:pt x="49389" y="7982"/>
                    </a:cubicBezTo>
                    <a:cubicBezTo>
                      <a:pt x="27924" y="21642"/>
                      <a:pt x="11975" y="42444"/>
                      <a:pt x="4354" y="66718"/>
                    </a:cubicBezTo>
                    <a:cubicBezTo>
                      <a:pt x="1495" y="76011"/>
                      <a:pt x="780" y="82028"/>
                      <a:pt x="185" y="81968"/>
                    </a:cubicBezTo>
                    <a:cubicBezTo>
                      <a:pt x="-62" y="80550"/>
                      <a:pt x="-62" y="79097"/>
                      <a:pt x="185" y="77679"/>
                    </a:cubicBezTo>
                    <a:cubicBezTo>
                      <a:pt x="519" y="73753"/>
                      <a:pt x="1217" y="69864"/>
                      <a:pt x="2269" y="66063"/>
                    </a:cubicBezTo>
                    <a:cubicBezTo>
                      <a:pt x="8841" y="40716"/>
                      <a:pt x="25385" y="19098"/>
                      <a:pt x="48138" y="6136"/>
                    </a:cubicBezTo>
                    <a:cubicBezTo>
                      <a:pt x="51508" y="4152"/>
                      <a:pt x="55059" y="2496"/>
                      <a:pt x="58742" y="1191"/>
                    </a:cubicBezTo>
                    <a:cubicBezTo>
                      <a:pt x="60090" y="542"/>
                      <a:pt x="61542" y="143"/>
                      <a:pt x="630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89B8E465-4348-F768-40DA-ACAC8CC8C70F}"/>
                  </a:ext>
                </a:extLst>
              </p:cNvPr>
              <p:cNvSpPr/>
              <p:nvPr/>
            </p:nvSpPr>
            <p:spPr>
              <a:xfrm>
                <a:off x="12338105" y="7942933"/>
                <a:ext cx="145523" cy="46723"/>
              </a:xfrm>
              <a:custGeom>
                <a:avLst/>
                <a:gdLst>
                  <a:gd name="connsiteX0" fmla="*/ 145523 w 145523"/>
                  <a:gd name="connsiteY0" fmla="*/ 8063 h 46723"/>
                  <a:gd name="connsiteX1" fmla="*/ 141949 w 145523"/>
                  <a:gd name="connsiteY1" fmla="*/ 4727 h 46723"/>
                  <a:gd name="connsiteX2" fmla="*/ 129082 w 145523"/>
                  <a:gd name="connsiteY2" fmla="*/ 1569 h 46723"/>
                  <a:gd name="connsiteX3" fmla="*/ 112105 w 145523"/>
                  <a:gd name="connsiteY3" fmla="*/ 12411 h 46723"/>
                  <a:gd name="connsiteX4" fmla="*/ 106148 w 145523"/>
                  <a:gd name="connsiteY4" fmla="*/ 38860 h 46723"/>
                  <a:gd name="connsiteX5" fmla="*/ 103408 w 145523"/>
                  <a:gd name="connsiteY5" fmla="*/ 38860 h 46723"/>
                  <a:gd name="connsiteX6" fmla="*/ 94651 w 145523"/>
                  <a:gd name="connsiteY6" fmla="*/ 13007 h 46723"/>
                  <a:gd name="connsiteX7" fmla="*/ 66236 w 145523"/>
                  <a:gd name="connsiteY7" fmla="*/ 7050 h 46723"/>
                  <a:gd name="connsiteX8" fmla="*/ 54322 w 145523"/>
                  <a:gd name="connsiteY8" fmla="*/ 22002 h 46723"/>
                  <a:gd name="connsiteX9" fmla="*/ 58671 w 145523"/>
                  <a:gd name="connsiteY9" fmla="*/ 39575 h 46723"/>
                  <a:gd name="connsiteX10" fmla="*/ 56228 w 145523"/>
                  <a:gd name="connsiteY10" fmla="*/ 41064 h 46723"/>
                  <a:gd name="connsiteX11" fmla="*/ 39370 w 145523"/>
                  <a:gd name="connsiteY11" fmla="*/ 10445 h 46723"/>
                  <a:gd name="connsiteX12" fmla="*/ 14589 w 145523"/>
                  <a:gd name="connsiteY12" fmla="*/ 2701 h 46723"/>
                  <a:gd name="connsiteX13" fmla="*/ 1662 w 145523"/>
                  <a:gd name="connsiteY13" fmla="*/ 14079 h 46723"/>
                  <a:gd name="connsiteX14" fmla="*/ 352 w 145523"/>
                  <a:gd name="connsiteY14" fmla="*/ 20453 h 46723"/>
                  <a:gd name="connsiteX15" fmla="*/ 769 w 145523"/>
                  <a:gd name="connsiteY15" fmla="*/ 13781 h 46723"/>
                  <a:gd name="connsiteX16" fmla="*/ 14053 w 145523"/>
                  <a:gd name="connsiteY16" fmla="*/ 974 h 46723"/>
                  <a:gd name="connsiteX17" fmla="*/ 41097 w 145523"/>
                  <a:gd name="connsiteY17" fmla="*/ 8599 h 46723"/>
                  <a:gd name="connsiteX18" fmla="*/ 58968 w 145523"/>
                  <a:gd name="connsiteY18" fmla="*/ 40052 h 46723"/>
                  <a:gd name="connsiteX19" fmla="*/ 61411 w 145523"/>
                  <a:gd name="connsiteY19" fmla="*/ 46723 h 46723"/>
                  <a:gd name="connsiteX20" fmla="*/ 56586 w 145523"/>
                  <a:gd name="connsiteY20" fmla="*/ 41481 h 46723"/>
                  <a:gd name="connsiteX21" fmla="*/ 51403 w 145523"/>
                  <a:gd name="connsiteY21" fmla="*/ 21287 h 46723"/>
                  <a:gd name="connsiteX22" fmla="*/ 65283 w 145523"/>
                  <a:gd name="connsiteY22" fmla="*/ 4071 h 46723"/>
                  <a:gd name="connsiteX23" fmla="*/ 97153 w 145523"/>
                  <a:gd name="connsiteY23" fmla="*/ 10743 h 46723"/>
                  <a:gd name="connsiteX24" fmla="*/ 106446 w 145523"/>
                  <a:gd name="connsiteY24" fmla="*/ 38979 h 46723"/>
                  <a:gd name="connsiteX25" fmla="*/ 103705 w 145523"/>
                  <a:gd name="connsiteY25" fmla="*/ 38979 h 46723"/>
                  <a:gd name="connsiteX26" fmla="*/ 110437 w 145523"/>
                  <a:gd name="connsiteY26" fmla="*/ 11339 h 46723"/>
                  <a:gd name="connsiteX27" fmla="*/ 119194 w 145523"/>
                  <a:gd name="connsiteY27" fmla="*/ 2939 h 46723"/>
                  <a:gd name="connsiteX28" fmla="*/ 129142 w 145523"/>
                  <a:gd name="connsiteY28" fmla="*/ 80 h 46723"/>
                  <a:gd name="connsiteX29" fmla="*/ 142664 w 145523"/>
                  <a:gd name="connsiteY29" fmla="*/ 4191 h 46723"/>
                  <a:gd name="connsiteX30" fmla="*/ 145523 w 145523"/>
                  <a:gd name="connsiteY30" fmla="*/ 8063 h 4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5523" h="46723">
                    <a:moveTo>
                      <a:pt x="145523" y="8063"/>
                    </a:moveTo>
                    <a:cubicBezTo>
                      <a:pt x="145523" y="8063"/>
                      <a:pt x="144451" y="6633"/>
                      <a:pt x="141949" y="4727"/>
                    </a:cubicBezTo>
                    <a:cubicBezTo>
                      <a:pt x="138208" y="2106"/>
                      <a:pt x="133615" y="974"/>
                      <a:pt x="129082" y="1569"/>
                    </a:cubicBezTo>
                    <a:cubicBezTo>
                      <a:pt x="122029" y="2308"/>
                      <a:pt x="115744" y="6329"/>
                      <a:pt x="112105" y="12411"/>
                    </a:cubicBezTo>
                    <a:cubicBezTo>
                      <a:pt x="107649" y="20483"/>
                      <a:pt x="105588" y="29657"/>
                      <a:pt x="106148" y="38860"/>
                    </a:cubicBezTo>
                    <a:lnTo>
                      <a:pt x="103408" y="38860"/>
                    </a:lnTo>
                    <a:cubicBezTo>
                      <a:pt x="104379" y="29382"/>
                      <a:pt x="101186" y="19947"/>
                      <a:pt x="94651" y="13007"/>
                    </a:cubicBezTo>
                    <a:cubicBezTo>
                      <a:pt x="87288" y="5406"/>
                      <a:pt x="76035" y="3047"/>
                      <a:pt x="66236" y="7050"/>
                    </a:cubicBezTo>
                    <a:cubicBezTo>
                      <a:pt x="60001" y="9713"/>
                      <a:pt x="55523" y="15330"/>
                      <a:pt x="54322" y="22002"/>
                    </a:cubicBezTo>
                    <a:cubicBezTo>
                      <a:pt x="52838" y="28221"/>
                      <a:pt x="54459" y="34768"/>
                      <a:pt x="58671" y="39575"/>
                    </a:cubicBezTo>
                    <a:lnTo>
                      <a:pt x="56228" y="41064"/>
                    </a:lnTo>
                    <a:cubicBezTo>
                      <a:pt x="53064" y="29686"/>
                      <a:pt x="47291" y="19202"/>
                      <a:pt x="39370" y="10445"/>
                    </a:cubicBezTo>
                    <a:cubicBezTo>
                      <a:pt x="33013" y="3738"/>
                      <a:pt x="23633" y="807"/>
                      <a:pt x="14589" y="2701"/>
                    </a:cubicBezTo>
                    <a:cubicBezTo>
                      <a:pt x="8781" y="4345"/>
                      <a:pt x="4029" y="8527"/>
                      <a:pt x="1662" y="14079"/>
                    </a:cubicBezTo>
                    <a:cubicBezTo>
                      <a:pt x="953" y="16140"/>
                      <a:pt x="513" y="18279"/>
                      <a:pt x="352" y="20453"/>
                    </a:cubicBezTo>
                    <a:cubicBezTo>
                      <a:pt x="-232" y="18243"/>
                      <a:pt x="-86" y="15902"/>
                      <a:pt x="769" y="13781"/>
                    </a:cubicBezTo>
                    <a:cubicBezTo>
                      <a:pt x="2923" y="7652"/>
                      <a:pt x="7849" y="2904"/>
                      <a:pt x="14053" y="974"/>
                    </a:cubicBezTo>
                    <a:cubicBezTo>
                      <a:pt x="23782" y="-1433"/>
                      <a:pt x="34058" y="1468"/>
                      <a:pt x="41097" y="8599"/>
                    </a:cubicBezTo>
                    <a:cubicBezTo>
                      <a:pt x="49476" y="17510"/>
                      <a:pt x="55603" y="28292"/>
                      <a:pt x="58968" y="40052"/>
                    </a:cubicBezTo>
                    <a:lnTo>
                      <a:pt x="61411" y="46723"/>
                    </a:lnTo>
                    <a:lnTo>
                      <a:pt x="56586" y="41481"/>
                    </a:lnTo>
                    <a:cubicBezTo>
                      <a:pt x="51668" y="36001"/>
                      <a:pt x="49733" y="28459"/>
                      <a:pt x="51403" y="21287"/>
                    </a:cubicBezTo>
                    <a:cubicBezTo>
                      <a:pt x="52837" y="13579"/>
                      <a:pt x="58053" y="7109"/>
                      <a:pt x="65283" y="4071"/>
                    </a:cubicBezTo>
                    <a:cubicBezTo>
                      <a:pt x="76273" y="-420"/>
                      <a:pt x="88890" y="2219"/>
                      <a:pt x="97153" y="10743"/>
                    </a:cubicBezTo>
                    <a:cubicBezTo>
                      <a:pt x="104206" y="18362"/>
                      <a:pt x="107595" y="28662"/>
                      <a:pt x="106446" y="38979"/>
                    </a:cubicBezTo>
                    <a:lnTo>
                      <a:pt x="103705" y="38979"/>
                    </a:lnTo>
                    <a:cubicBezTo>
                      <a:pt x="103205" y="29305"/>
                      <a:pt x="105546" y="19697"/>
                      <a:pt x="110437" y="11339"/>
                    </a:cubicBezTo>
                    <a:cubicBezTo>
                      <a:pt x="112623" y="7866"/>
                      <a:pt x="115631" y="4977"/>
                      <a:pt x="119194" y="2939"/>
                    </a:cubicBezTo>
                    <a:cubicBezTo>
                      <a:pt x="122279" y="1313"/>
                      <a:pt x="125663" y="336"/>
                      <a:pt x="129142" y="80"/>
                    </a:cubicBezTo>
                    <a:cubicBezTo>
                      <a:pt x="134015" y="-373"/>
                      <a:pt x="138870" y="1105"/>
                      <a:pt x="142664" y="4191"/>
                    </a:cubicBezTo>
                    <a:cubicBezTo>
                      <a:pt x="143921" y="5227"/>
                      <a:pt x="144904" y="6555"/>
                      <a:pt x="145523" y="80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" name="Gráfico 61">
              <a:extLst>
                <a:ext uri="{FF2B5EF4-FFF2-40B4-BE49-F238E27FC236}">
                  <a16:creationId xmlns:a16="http://schemas.microsoft.com/office/drawing/2014/main" id="{9F8DD20F-3C81-B488-90CE-0080108F29E8}"/>
                </a:ext>
              </a:extLst>
            </p:cNvPr>
            <p:cNvGrpSpPr/>
            <p:nvPr/>
          </p:nvGrpSpPr>
          <p:grpSpPr>
            <a:xfrm>
              <a:off x="13194834" y="6073863"/>
              <a:ext cx="599452" cy="1996136"/>
              <a:chOff x="13194834" y="6073863"/>
              <a:chExt cx="599452" cy="1996136"/>
            </a:xfrm>
          </p:grpSpPr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87EE5F73-50DF-5FBD-64A6-C4B1D3970072}"/>
                  </a:ext>
                </a:extLst>
              </p:cNvPr>
              <p:cNvSpPr/>
              <p:nvPr/>
            </p:nvSpPr>
            <p:spPr>
              <a:xfrm>
                <a:off x="13205990" y="7939558"/>
                <a:ext cx="107685" cy="130441"/>
              </a:xfrm>
              <a:custGeom>
                <a:avLst/>
                <a:gdLst>
                  <a:gd name="connsiteX0" fmla="*/ 107686 w 107685"/>
                  <a:gd name="connsiteY0" fmla="*/ 0 h 130441"/>
                  <a:gd name="connsiteX1" fmla="*/ 97440 w 107685"/>
                  <a:gd name="connsiteY1" fmla="*/ 43129 h 130441"/>
                  <a:gd name="connsiteX2" fmla="*/ 5107 w 107685"/>
                  <a:gd name="connsiteY2" fmla="*/ 130279 h 130441"/>
                  <a:gd name="connsiteX3" fmla="*/ 34892 w 107685"/>
                  <a:gd name="connsiteY3" fmla="*/ 33836 h 130441"/>
                  <a:gd name="connsiteX4" fmla="*/ 40848 w 107685"/>
                  <a:gd name="connsiteY4" fmla="*/ 5123 h 130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85" h="130441">
                    <a:moveTo>
                      <a:pt x="107686" y="0"/>
                    </a:moveTo>
                    <a:lnTo>
                      <a:pt x="97440" y="43129"/>
                    </a:lnTo>
                    <a:cubicBezTo>
                      <a:pt x="97440" y="43129"/>
                      <a:pt x="26850" y="134807"/>
                      <a:pt x="5107" y="130279"/>
                    </a:cubicBezTo>
                    <a:cubicBezTo>
                      <a:pt x="-9190" y="127360"/>
                      <a:pt x="8383" y="103473"/>
                      <a:pt x="34892" y="33836"/>
                    </a:cubicBezTo>
                    <a:lnTo>
                      <a:pt x="40848" y="512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2A75899A-AE1A-DB29-9F3C-3CA346BCD9F2}"/>
                  </a:ext>
                </a:extLst>
              </p:cNvPr>
              <p:cNvSpPr/>
              <p:nvPr/>
            </p:nvSpPr>
            <p:spPr>
              <a:xfrm>
                <a:off x="13208213" y="7972500"/>
                <a:ext cx="96527" cy="89374"/>
              </a:xfrm>
              <a:custGeom>
                <a:avLst/>
                <a:gdLst>
                  <a:gd name="connsiteX0" fmla="*/ 24 w 96527"/>
                  <a:gd name="connsiteY0" fmla="*/ 83994 h 89374"/>
                  <a:gd name="connsiteX1" fmla="*/ 3777 w 96527"/>
                  <a:gd name="connsiteY1" fmla="*/ 87627 h 89374"/>
                  <a:gd name="connsiteX2" fmla="*/ 17300 w 96527"/>
                  <a:gd name="connsiteY2" fmla="*/ 85721 h 89374"/>
                  <a:gd name="connsiteX3" fmla="*/ 52386 w 96527"/>
                  <a:gd name="connsiteY3" fmla="*/ 52481 h 89374"/>
                  <a:gd name="connsiteX4" fmla="*/ 84137 w 96527"/>
                  <a:gd name="connsiteY4" fmla="*/ 15846 h 89374"/>
                  <a:gd name="connsiteX5" fmla="*/ 93132 w 96527"/>
                  <a:gd name="connsiteY5" fmla="*/ 4229 h 89374"/>
                  <a:gd name="connsiteX6" fmla="*/ 95574 w 96527"/>
                  <a:gd name="connsiteY6" fmla="*/ 1072 h 89374"/>
                  <a:gd name="connsiteX7" fmla="*/ 96528 w 96527"/>
                  <a:gd name="connsiteY7" fmla="*/ 0 h 89374"/>
                  <a:gd name="connsiteX8" fmla="*/ 95574 w 96527"/>
                  <a:gd name="connsiteY8" fmla="*/ 1072 h 89374"/>
                  <a:gd name="connsiteX9" fmla="*/ 93311 w 96527"/>
                  <a:gd name="connsiteY9" fmla="*/ 4408 h 89374"/>
                  <a:gd name="connsiteX10" fmla="*/ 84614 w 96527"/>
                  <a:gd name="connsiteY10" fmla="*/ 16322 h 89374"/>
                  <a:gd name="connsiteX11" fmla="*/ 53042 w 96527"/>
                  <a:gd name="connsiteY11" fmla="*/ 53256 h 89374"/>
                  <a:gd name="connsiteX12" fmla="*/ 17300 w 96527"/>
                  <a:gd name="connsiteY12" fmla="*/ 86436 h 89374"/>
                  <a:gd name="connsiteX13" fmla="*/ 9317 w 96527"/>
                  <a:gd name="connsiteY13" fmla="*/ 89355 h 89374"/>
                  <a:gd name="connsiteX14" fmla="*/ 3062 w 96527"/>
                  <a:gd name="connsiteY14" fmla="*/ 87985 h 89374"/>
                  <a:gd name="connsiteX15" fmla="*/ 84 w 96527"/>
                  <a:gd name="connsiteY15" fmla="*/ 85245 h 89374"/>
                  <a:gd name="connsiteX16" fmla="*/ 24 w 96527"/>
                  <a:gd name="connsiteY16" fmla="*/ 83994 h 8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527" h="89374">
                    <a:moveTo>
                      <a:pt x="24" y="83994"/>
                    </a:moveTo>
                    <a:cubicBezTo>
                      <a:pt x="876" y="85560"/>
                      <a:pt x="2181" y="86829"/>
                      <a:pt x="3777" y="87627"/>
                    </a:cubicBezTo>
                    <a:cubicBezTo>
                      <a:pt x="8287" y="89575"/>
                      <a:pt x="13505" y="88843"/>
                      <a:pt x="17300" y="85721"/>
                    </a:cubicBezTo>
                    <a:cubicBezTo>
                      <a:pt x="29648" y="75350"/>
                      <a:pt x="41366" y="64252"/>
                      <a:pt x="52386" y="52481"/>
                    </a:cubicBezTo>
                    <a:cubicBezTo>
                      <a:pt x="65432" y="38780"/>
                      <a:pt x="76214" y="25556"/>
                      <a:pt x="84137" y="15846"/>
                    </a:cubicBezTo>
                    <a:lnTo>
                      <a:pt x="93132" y="4229"/>
                    </a:lnTo>
                    <a:cubicBezTo>
                      <a:pt x="94026" y="3098"/>
                      <a:pt x="94860" y="2085"/>
                      <a:pt x="95574" y="1072"/>
                    </a:cubicBezTo>
                    <a:cubicBezTo>
                      <a:pt x="95854" y="685"/>
                      <a:pt x="96176" y="328"/>
                      <a:pt x="96528" y="0"/>
                    </a:cubicBezTo>
                    <a:cubicBezTo>
                      <a:pt x="96248" y="387"/>
                      <a:pt x="95926" y="745"/>
                      <a:pt x="95574" y="1072"/>
                    </a:cubicBezTo>
                    <a:lnTo>
                      <a:pt x="93311" y="4408"/>
                    </a:lnTo>
                    <a:cubicBezTo>
                      <a:pt x="91345" y="7268"/>
                      <a:pt x="88366" y="11318"/>
                      <a:pt x="84614" y="16322"/>
                    </a:cubicBezTo>
                    <a:cubicBezTo>
                      <a:pt x="74761" y="29195"/>
                      <a:pt x="64223" y="41520"/>
                      <a:pt x="53042" y="53256"/>
                    </a:cubicBezTo>
                    <a:cubicBezTo>
                      <a:pt x="41920" y="65140"/>
                      <a:pt x="29976" y="76226"/>
                      <a:pt x="17300" y="86436"/>
                    </a:cubicBezTo>
                    <a:cubicBezTo>
                      <a:pt x="14941" y="88092"/>
                      <a:pt x="12188" y="89099"/>
                      <a:pt x="9317" y="89355"/>
                    </a:cubicBezTo>
                    <a:cubicBezTo>
                      <a:pt x="7149" y="89480"/>
                      <a:pt x="4980" y="89003"/>
                      <a:pt x="3062" y="87985"/>
                    </a:cubicBezTo>
                    <a:cubicBezTo>
                      <a:pt x="1835" y="87359"/>
                      <a:pt x="805" y="86412"/>
                      <a:pt x="84" y="85245"/>
                    </a:cubicBezTo>
                    <a:cubicBezTo>
                      <a:pt x="0" y="84833"/>
                      <a:pt x="-23" y="84411"/>
                      <a:pt x="24" y="839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28281D73-84D0-1FD4-A19F-6E179D7BA4BD}"/>
                  </a:ext>
                </a:extLst>
              </p:cNvPr>
              <p:cNvSpPr/>
              <p:nvPr/>
            </p:nvSpPr>
            <p:spPr>
              <a:xfrm>
                <a:off x="13218185" y="8025908"/>
                <a:ext cx="30440" cy="20637"/>
              </a:xfrm>
              <a:custGeom>
                <a:avLst/>
                <a:gdLst>
                  <a:gd name="connsiteX0" fmla="*/ 0 w 30440"/>
                  <a:gd name="connsiteY0" fmla="*/ 801 h 20637"/>
                  <a:gd name="connsiteX1" fmla="*/ 5957 w 30440"/>
                  <a:gd name="connsiteY1" fmla="*/ 146 h 20637"/>
                  <a:gd name="connsiteX2" fmla="*/ 19241 w 30440"/>
                  <a:gd name="connsiteY2" fmla="*/ 4733 h 20637"/>
                  <a:gd name="connsiteX3" fmla="*/ 28891 w 30440"/>
                  <a:gd name="connsiteY3" fmla="*/ 14979 h 20637"/>
                  <a:gd name="connsiteX4" fmla="*/ 30440 w 30440"/>
                  <a:gd name="connsiteY4" fmla="*/ 20638 h 20637"/>
                  <a:gd name="connsiteX5" fmla="*/ 28117 w 30440"/>
                  <a:gd name="connsiteY5" fmla="*/ 15396 h 20637"/>
                  <a:gd name="connsiteX6" fmla="*/ 18586 w 30440"/>
                  <a:gd name="connsiteY6" fmla="*/ 5865 h 20637"/>
                  <a:gd name="connsiteX7" fmla="*/ 5838 w 30440"/>
                  <a:gd name="connsiteY7" fmla="*/ 1040 h 20637"/>
                  <a:gd name="connsiteX8" fmla="*/ 0 w 30440"/>
                  <a:gd name="connsiteY8" fmla="*/ 801 h 2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0" h="20637">
                    <a:moveTo>
                      <a:pt x="0" y="801"/>
                    </a:moveTo>
                    <a:cubicBezTo>
                      <a:pt x="1888" y="45"/>
                      <a:pt x="3949" y="-182"/>
                      <a:pt x="5957" y="146"/>
                    </a:cubicBezTo>
                    <a:cubicBezTo>
                      <a:pt x="10681" y="611"/>
                      <a:pt x="15232" y="2183"/>
                      <a:pt x="19241" y="4733"/>
                    </a:cubicBezTo>
                    <a:cubicBezTo>
                      <a:pt x="23399" y="7122"/>
                      <a:pt x="26759" y="10684"/>
                      <a:pt x="28891" y="14979"/>
                    </a:cubicBezTo>
                    <a:cubicBezTo>
                      <a:pt x="29850" y="16712"/>
                      <a:pt x="30387" y="18654"/>
                      <a:pt x="30440" y="20638"/>
                    </a:cubicBezTo>
                    <a:cubicBezTo>
                      <a:pt x="30440" y="20638"/>
                      <a:pt x="29785" y="18493"/>
                      <a:pt x="28117" y="15396"/>
                    </a:cubicBezTo>
                    <a:cubicBezTo>
                      <a:pt x="25841" y="11434"/>
                      <a:pt x="22547" y="8140"/>
                      <a:pt x="18586" y="5865"/>
                    </a:cubicBezTo>
                    <a:cubicBezTo>
                      <a:pt x="14720" y="3386"/>
                      <a:pt x="10377" y="1742"/>
                      <a:pt x="5838" y="1040"/>
                    </a:cubicBezTo>
                    <a:cubicBezTo>
                      <a:pt x="3896" y="861"/>
                      <a:pt x="1948" y="777"/>
                      <a:pt x="0" y="8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2686E939-DED2-72AA-9E77-6F7CD3FDE658}"/>
                  </a:ext>
                </a:extLst>
              </p:cNvPr>
              <p:cNvSpPr/>
              <p:nvPr/>
            </p:nvSpPr>
            <p:spPr>
              <a:xfrm>
                <a:off x="13282410" y="7961986"/>
                <a:ext cx="26083" cy="43396"/>
              </a:xfrm>
              <a:custGeom>
                <a:avLst/>
                <a:gdLst>
                  <a:gd name="connsiteX0" fmla="*/ 2613 w 26083"/>
                  <a:gd name="connsiteY0" fmla="*/ 43397 h 43396"/>
                  <a:gd name="connsiteX1" fmla="*/ 1719 w 26083"/>
                  <a:gd name="connsiteY1" fmla="*/ 41312 h 43396"/>
                  <a:gd name="connsiteX2" fmla="*/ 349 w 26083"/>
                  <a:gd name="connsiteY2" fmla="*/ 35355 h 43396"/>
                  <a:gd name="connsiteX3" fmla="*/ 3625 w 26083"/>
                  <a:gd name="connsiteY3" fmla="*/ 15697 h 43396"/>
                  <a:gd name="connsiteX4" fmla="*/ 17922 w 26083"/>
                  <a:gd name="connsiteY4" fmla="*/ 1877 h 43396"/>
                  <a:gd name="connsiteX5" fmla="*/ 23879 w 26083"/>
                  <a:gd name="connsiteY5" fmla="*/ 89 h 43396"/>
                  <a:gd name="connsiteX6" fmla="*/ 26083 w 26083"/>
                  <a:gd name="connsiteY6" fmla="*/ 89 h 43396"/>
                  <a:gd name="connsiteX7" fmla="*/ 18399 w 26083"/>
                  <a:gd name="connsiteY7" fmla="*/ 2829 h 43396"/>
                  <a:gd name="connsiteX8" fmla="*/ 4876 w 26083"/>
                  <a:gd name="connsiteY8" fmla="*/ 16471 h 43396"/>
                  <a:gd name="connsiteX9" fmla="*/ 1362 w 26083"/>
                  <a:gd name="connsiteY9" fmla="*/ 35414 h 43396"/>
                  <a:gd name="connsiteX10" fmla="*/ 2613 w 26083"/>
                  <a:gd name="connsiteY10" fmla="*/ 43397 h 4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83" h="43396">
                    <a:moveTo>
                      <a:pt x="2613" y="43397"/>
                    </a:moveTo>
                    <a:cubicBezTo>
                      <a:pt x="2196" y="42759"/>
                      <a:pt x="1892" y="42056"/>
                      <a:pt x="1719" y="41312"/>
                    </a:cubicBezTo>
                    <a:cubicBezTo>
                      <a:pt x="1135" y="39358"/>
                      <a:pt x="677" y="37368"/>
                      <a:pt x="349" y="35355"/>
                    </a:cubicBezTo>
                    <a:cubicBezTo>
                      <a:pt x="-646" y="28623"/>
                      <a:pt x="498" y="21743"/>
                      <a:pt x="3625" y="15697"/>
                    </a:cubicBezTo>
                    <a:cubicBezTo>
                      <a:pt x="6717" y="9627"/>
                      <a:pt x="11751" y="4760"/>
                      <a:pt x="17922" y="1877"/>
                    </a:cubicBezTo>
                    <a:cubicBezTo>
                      <a:pt x="19805" y="983"/>
                      <a:pt x="21812" y="381"/>
                      <a:pt x="23879" y="89"/>
                    </a:cubicBezTo>
                    <a:cubicBezTo>
                      <a:pt x="24612" y="-30"/>
                      <a:pt x="25351" y="-30"/>
                      <a:pt x="26083" y="89"/>
                    </a:cubicBezTo>
                    <a:cubicBezTo>
                      <a:pt x="23450" y="780"/>
                      <a:pt x="20877" y="1698"/>
                      <a:pt x="18399" y="2829"/>
                    </a:cubicBezTo>
                    <a:cubicBezTo>
                      <a:pt x="12573" y="5844"/>
                      <a:pt x="7843" y="10615"/>
                      <a:pt x="4876" y="16471"/>
                    </a:cubicBezTo>
                    <a:cubicBezTo>
                      <a:pt x="1892" y="22309"/>
                      <a:pt x="671" y="28891"/>
                      <a:pt x="1362" y="35414"/>
                    </a:cubicBezTo>
                    <a:cubicBezTo>
                      <a:pt x="1838" y="40299"/>
                      <a:pt x="2791" y="43337"/>
                      <a:pt x="2613" y="433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CA759CA1-8B20-06E8-45CB-48BFE9782E56}"/>
                  </a:ext>
                </a:extLst>
              </p:cNvPr>
              <p:cNvSpPr/>
              <p:nvPr/>
            </p:nvSpPr>
            <p:spPr>
              <a:xfrm>
                <a:off x="13302893" y="7946885"/>
                <a:ext cx="6314" cy="27342"/>
              </a:xfrm>
              <a:custGeom>
                <a:avLst/>
                <a:gdLst>
                  <a:gd name="connsiteX0" fmla="*/ 6314 w 6314"/>
                  <a:gd name="connsiteY0" fmla="*/ 0 h 27342"/>
                  <a:gd name="connsiteX1" fmla="*/ 3693 w 6314"/>
                  <a:gd name="connsiteY1" fmla="*/ 13761 h 27342"/>
                  <a:gd name="connsiteX2" fmla="*/ 0 w 6314"/>
                  <a:gd name="connsiteY2" fmla="*/ 27343 h 27342"/>
                  <a:gd name="connsiteX3" fmla="*/ 2442 w 6314"/>
                  <a:gd name="connsiteY3" fmla="*/ 13522 h 27342"/>
                  <a:gd name="connsiteX4" fmla="*/ 6314 w 6314"/>
                  <a:gd name="connsiteY4" fmla="*/ 0 h 2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27342">
                    <a:moveTo>
                      <a:pt x="6314" y="0"/>
                    </a:moveTo>
                    <a:cubicBezTo>
                      <a:pt x="6314" y="0"/>
                      <a:pt x="5004" y="5957"/>
                      <a:pt x="3693" y="13761"/>
                    </a:cubicBezTo>
                    <a:cubicBezTo>
                      <a:pt x="3145" y="18449"/>
                      <a:pt x="1900" y="23024"/>
                      <a:pt x="0" y="27343"/>
                    </a:cubicBezTo>
                    <a:cubicBezTo>
                      <a:pt x="0" y="27343"/>
                      <a:pt x="1132" y="21386"/>
                      <a:pt x="2442" y="13522"/>
                    </a:cubicBezTo>
                    <a:cubicBezTo>
                      <a:pt x="3008" y="8840"/>
                      <a:pt x="4319" y="4277"/>
                      <a:pt x="631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C665E993-61D2-45DE-53EC-A88FA037B2C9}"/>
                  </a:ext>
                </a:extLst>
              </p:cNvPr>
              <p:cNvSpPr/>
              <p:nvPr/>
            </p:nvSpPr>
            <p:spPr>
              <a:xfrm>
                <a:off x="13239928" y="7978853"/>
                <a:ext cx="17215" cy="4532"/>
              </a:xfrm>
              <a:custGeom>
                <a:avLst/>
                <a:gdLst>
                  <a:gd name="connsiteX0" fmla="*/ 0 w 17215"/>
                  <a:gd name="connsiteY0" fmla="*/ 617 h 4532"/>
                  <a:gd name="connsiteX1" fmla="*/ 9055 w 17215"/>
                  <a:gd name="connsiteY1" fmla="*/ 617 h 4532"/>
                  <a:gd name="connsiteX2" fmla="*/ 17216 w 17215"/>
                  <a:gd name="connsiteY2" fmla="*/ 4489 h 4532"/>
                  <a:gd name="connsiteX3" fmla="*/ 8757 w 17215"/>
                  <a:gd name="connsiteY3" fmla="*/ 1867 h 4532"/>
                  <a:gd name="connsiteX4" fmla="*/ 0 w 17215"/>
                  <a:gd name="connsiteY4" fmla="*/ 617 h 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5" h="4532">
                    <a:moveTo>
                      <a:pt x="0" y="617"/>
                    </a:moveTo>
                    <a:cubicBezTo>
                      <a:pt x="2961" y="-206"/>
                      <a:pt x="6094" y="-206"/>
                      <a:pt x="9055" y="617"/>
                    </a:cubicBezTo>
                    <a:cubicBezTo>
                      <a:pt x="12093" y="1087"/>
                      <a:pt x="14928" y="2433"/>
                      <a:pt x="17216" y="4489"/>
                    </a:cubicBezTo>
                    <a:cubicBezTo>
                      <a:pt x="17216" y="4846"/>
                      <a:pt x="13522" y="2940"/>
                      <a:pt x="8757" y="1867"/>
                    </a:cubicBezTo>
                    <a:cubicBezTo>
                      <a:pt x="3991" y="795"/>
                      <a:pt x="60" y="1034"/>
                      <a:pt x="0" y="6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420CAC3A-92D9-6AFD-B4C3-935647E48BBE}"/>
                  </a:ext>
                </a:extLst>
              </p:cNvPr>
              <p:cNvSpPr/>
              <p:nvPr/>
            </p:nvSpPr>
            <p:spPr>
              <a:xfrm>
                <a:off x="13238498" y="7986200"/>
                <a:ext cx="14296" cy="4382"/>
              </a:xfrm>
              <a:custGeom>
                <a:avLst/>
                <a:gdLst>
                  <a:gd name="connsiteX0" fmla="*/ 0 w 14296"/>
                  <a:gd name="connsiteY0" fmla="*/ 657 h 4382"/>
                  <a:gd name="connsiteX1" fmla="*/ 7625 w 14296"/>
                  <a:gd name="connsiteY1" fmla="*/ 657 h 4382"/>
                  <a:gd name="connsiteX2" fmla="*/ 14297 w 14296"/>
                  <a:gd name="connsiteY2" fmla="*/ 4350 h 4382"/>
                  <a:gd name="connsiteX3" fmla="*/ 7327 w 14296"/>
                  <a:gd name="connsiteY3" fmla="*/ 1908 h 4382"/>
                  <a:gd name="connsiteX4" fmla="*/ 0 w 14296"/>
                  <a:gd name="connsiteY4" fmla="*/ 657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6" h="4382">
                    <a:moveTo>
                      <a:pt x="0" y="657"/>
                    </a:moveTo>
                    <a:cubicBezTo>
                      <a:pt x="2466" y="-219"/>
                      <a:pt x="5159" y="-219"/>
                      <a:pt x="7625" y="657"/>
                    </a:cubicBezTo>
                    <a:cubicBezTo>
                      <a:pt x="10222" y="1032"/>
                      <a:pt x="12599" y="2349"/>
                      <a:pt x="14297" y="4350"/>
                    </a:cubicBezTo>
                    <a:cubicBezTo>
                      <a:pt x="14297" y="4648"/>
                      <a:pt x="11259" y="2801"/>
                      <a:pt x="7327" y="1908"/>
                    </a:cubicBezTo>
                    <a:cubicBezTo>
                      <a:pt x="3396" y="1014"/>
                      <a:pt x="60" y="1074"/>
                      <a:pt x="0" y="6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62C75285-1CDC-911D-4B09-E4DDC6ABD94F}"/>
                  </a:ext>
                </a:extLst>
              </p:cNvPr>
              <p:cNvSpPr/>
              <p:nvPr/>
            </p:nvSpPr>
            <p:spPr>
              <a:xfrm>
                <a:off x="13232839" y="7994711"/>
                <a:ext cx="14594" cy="4773"/>
              </a:xfrm>
              <a:custGeom>
                <a:avLst/>
                <a:gdLst>
                  <a:gd name="connsiteX0" fmla="*/ 0 w 14594"/>
                  <a:gd name="connsiteY0" fmla="*/ 1438 h 4773"/>
                  <a:gd name="connsiteX1" fmla="*/ 7923 w 14594"/>
                  <a:gd name="connsiteY1" fmla="*/ 425 h 4773"/>
                  <a:gd name="connsiteX2" fmla="*/ 14595 w 14594"/>
                  <a:gd name="connsiteY2" fmla="*/ 4774 h 4773"/>
                  <a:gd name="connsiteX3" fmla="*/ 7625 w 14594"/>
                  <a:gd name="connsiteY3" fmla="*/ 1676 h 4773"/>
                  <a:gd name="connsiteX4" fmla="*/ 0 w 14594"/>
                  <a:gd name="connsiteY4" fmla="*/ 1438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4" h="4773">
                    <a:moveTo>
                      <a:pt x="0" y="1438"/>
                    </a:moveTo>
                    <a:cubicBezTo>
                      <a:pt x="2371" y="-21"/>
                      <a:pt x="5260" y="-391"/>
                      <a:pt x="7923" y="425"/>
                    </a:cubicBezTo>
                    <a:cubicBezTo>
                      <a:pt x="10675" y="824"/>
                      <a:pt x="13117" y="2415"/>
                      <a:pt x="14595" y="4774"/>
                    </a:cubicBezTo>
                    <a:cubicBezTo>
                      <a:pt x="12408" y="3458"/>
                      <a:pt x="10067" y="2415"/>
                      <a:pt x="7625" y="1676"/>
                    </a:cubicBezTo>
                    <a:cubicBezTo>
                      <a:pt x="5105" y="1283"/>
                      <a:pt x="2544" y="1206"/>
                      <a:pt x="0" y="14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84412656-51A0-3A14-D709-987EC1ACA2F7}"/>
                  </a:ext>
                </a:extLst>
              </p:cNvPr>
              <p:cNvSpPr/>
              <p:nvPr/>
            </p:nvSpPr>
            <p:spPr>
              <a:xfrm>
                <a:off x="13244813" y="7958609"/>
                <a:ext cx="25495" cy="17820"/>
              </a:xfrm>
              <a:custGeom>
                <a:avLst/>
                <a:gdLst>
                  <a:gd name="connsiteX0" fmla="*/ 0 w 25495"/>
                  <a:gd name="connsiteY0" fmla="*/ 17763 h 17820"/>
                  <a:gd name="connsiteX1" fmla="*/ 8280 w 25495"/>
                  <a:gd name="connsiteY1" fmla="*/ 14963 h 17820"/>
                  <a:gd name="connsiteX2" fmla="*/ 16799 w 25495"/>
                  <a:gd name="connsiteY2" fmla="*/ 10853 h 17820"/>
                  <a:gd name="connsiteX3" fmla="*/ 21445 w 25495"/>
                  <a:gd name="connsiteY3" fmla="*/ 7874 h 17820"/>
                  <a:gd name="connsiteX4" fmla="*/ 24424 w 25495"/>
                  <a:gd name="connsiteY4" fmla="*/ 3585 h 17820"/>
                  <a:gd name="connsiteX5" fmla="*/ 20671 w 25495"/>
                  <a:gd name="connsiteY5" fmla="*/ 1381 h 17820"/>
                  <a:gd name="connsiteX6" fmla="*/ 16322 w 25495"/>
                  <a:gd name="connsiteY6" fmla="*/ 4300 h 17820"/>
                  <a:gd name="connsiteX7" fmla="*/ 9710 w 25495"/>
                  <a:gd name="connsiteY7" fmla="*/ 11091 h 17820"/>
                  <a:gd name="connsiteX8" fmla="*/ 3753 w 25495"/>
                  <a:gd name="connsiteY8" fmla="*/ 17703 h 17820"/>
                  <a:gd name="connsiteX9" fmla="*/ 4944 w 25495"/>
                  <a:gd name="connsiteY9" fmla="*/ 15678 h 17820"/>
                  <a:gd name="connsiteX10" fmla="*/ 8816 w 25495"/>
                  <a:gd name="connsiteY10" fmla="*/ 10495 h 17820"/>
                  <a:gd name="connsiteX11" fmla="*/ 15309 w 25495"/>
                  <a:gd name="connsiteY11" fmla="*/ 3466 h 17820"/>
                  <a:gd name="connsiteX12" fmla="*/ 20194 w 25495"/>
                  <a:gd name="connsiteY12" fmla="*/ 190 h 17820"/>
                  <a:gd name="connsiteX13" fmla="*/ 25347 w 25495"/>
                  <a:gd name="connsiteY13" fmla="*/ 2876 h 17820"/>
                  <a:gd name="connsiteX14" fmla="*/ 25496 w 25495"/>
                  <a:gd name="connsiteY14" fmla="*/ 3525 h 17820"/>
                  <a:gd name="connsiteX15" fmla="*/ 22041 w 25495"/>
                  <a:gd name="connsiteY15" fmla="*/ 8887 h 17820"/>
                  <a:gd name="connsiteX16" fmla="*/ 17156 w 25495"/>
                  <a:gd name="connsiteY16" fmla="*/ 11865 h 17820"/>
                  <a:gd name="connsiteX17" fmla="*/ 8399 w 25495"/>
                  <a:gd name="connsiteY17" fmla="*/ 15797 h 17820"/>
                  <a:gd name="connsiteX18" fmla="*/ 2145 w 25495"/>
                  <a:gd name="connsiteY18" fmla="*/ 17524 h 17820"/>
                  <a:gd name="connsiteX19" fmla="*/ 0 w 25495"/>
                  <a:gd name="connsiteY19" fmla="*/ 17763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495" h="17820">
                    <a:moveTo>
                      <a:pt x="0" y="17763"/>
                    </a:moveTo>
                    <a:cubicBezTo>
                      <a:pt x="0" y="17763"/>
                      <a:pt x="3217" y="16929"/>
                      <a:pt x="8280" y="14963"/>
                    </a:cubicBezTo>
                    <a:cubicBezTo>
                      <a:pt x="11211" y="13795"/>
                      <a:pt x="14059" y="12419"/>
                      <a:pt x="16799" y="10853"/>
                    </a:cubicBezTo>
                    <a:cubicBezTo>
                      <a:pt x="18288" y="9959"/>
                      <a:pt x="19896" y="8946"/>
                      <a:pt x="21445" y="7874"/>
                    </a:cubicBezTo>
                    <a:cubicBezTo>
                      <a:pt x="22994" y="6802"/>
                      <a:pt x="24483" y="5253"/>
                      <a:pt x="24424" y="3585"/>
                    </a:cubicBezTo>
                    <a:cubicBezTo>
                      <a:pt x="24364" y="1917"/>
                      <a:pt x="22279" y="964"/>
                      <a:pt x="20671" y="1381"/>
                    </a:cubicBezTo>
                    <a:cubicBezTo>
                      <a:pt x="18991" y="1959"/>
                      <a:pt x="17496" y="2966"/>
                      <a:pt x="16322" y="4300"/>
                    </a:cubicBezTo>
                    <a:cubicBezTo>
                      <a:pt x="13701" y="6742"/>
                      <a:pt x="11497" y="9065"/>
                      <a:pt x="9710" y="11091"/>
                    </a:cubicBezTo>
                    <a:cubicBezTo>
                      <a:pt x="6076" y="15142"/>
                      <a:pt x="4110" y="17822"/>
                      <a:pt x="3753" y="17703"/>
                    </a:cubicBezTo>
                    <a:cubicBezTo>
                      <a:pt x="4057" y="16976"/>
                      <a:pt x="4456" y="16297"/>
                      <a:pt x="4944" y="15678"/>
                    </a:cubicBezTo>
                    <a:cubicBezTo>
                      <a:pt x="5778" y="14427"/>
                      <a:pt x="7089" y="12640"/>
                      <a:pt x="8816" y="10495"/>
                    </a:cubicBezTo>
                    <a:cubicBezTo>
                      <a:pt x="10860" y="8041"/>
                      <a:pt x="13022" y="5694"/>
                      <a:pt x="15309" y="3466"/>
                    </a:cubicBezTo>
                    <a:cubicBezTo>
                      <a:pt x="16614" y="1953"/>
                      <a:pt x="18300" y="821"/>
                      <a:pt x="20194" y="190"/>
                    </a:cubicBezTo>
                    <a:cubicBezTo>
                      <a:pt x="22363" y="-490"/>
                      <a:pt x="24668" y="714"/>
                      <a:pt x="25347" y="2876"/>
                    </a:cubicBezTo>
                    <a:cubicBezTo>
                      <a:pt x="25412" y="3091"/>
                      <a:pt x="25466" y="3305"/>
                      <a:pt x="25496" y="3525"/>
                    </a:cubicBezTo>
                    <a:cubicBezTo>
                      <a:pt x="25258" y="5759"/>
                      <a:pt x="23977" y="7749"/>
                      <a:pt x="22041" y="8887"/>
                    </a:cubicBezTo>
                    <a:cubicBezTo>
                      <a:pt x="20474" y="9977"/>
                      <a:pt x="18842" y="10966"/>
                      <a:pt x="17156" y="11865"/>
                    </a:cubicBezTo>
                    <a:cubicBezTo>
                      <a:pt x="14362" y="13438"/>
                      <a:pt x="11431" y="14748"/>
                      <a:pt x="8399" y="15797"/>
                    </a:cubicBezTo>
                    <a:cubicBezTo>
                      <a:pt x="6356" y="16512"/>
                      <a:pt x="4265" y="17090"/>
                      <a:pt x="2145" y="17524"/>
                    </a:cubicBezTo>
                    <a:cubicBezTo>
                      <a:pt x="834" y="17822"/>
                      <a:pt x="0" y="17882"/>
                      <a:pt x="0" y="177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6D70E46B-E512-3559-F42B-69ED4B193C2E}"/>
                  </a:ext>
                </a:extLst>
              </p:cNvPr>
              <p:cNvSpPr/>
              <p:nvPr/>
            </p:nvSpPr>
            <p:spPr>
              <a:xfrm>
                <a:off x="13235665" y="7952403"/>
                <a:ext cx="13139" cy="23135"/>
              </a:xfrm>
              <a:custGeom>
                <a:avLst/>
                <a:gdLst>
                  <a:gd name="connsiteX0" fmla="*/ 12841 w 13139"/>
                  <a:gd name="connsiteY0" fmla="*/ 23075 h 23135"/>
                  <a:gd name="connsiteX1" fmla="*/ 11531 w 13139"/>
                  <a:gd name="connsiteY1" fmla="*/ 15212 h 23135"/>
                  <a:gd name="connsiteX2" fmla="*/ 9148 w 13139"/>
                  <a:gd name="connsiteY2" fmla="*/ 7051 h 23135"/>
                  <a:gd name="connsiteX3" fmla="*/ 6527 w 13139"/>
                  <a:gd name="connsiteY3" fmla="*/ 2881 h 23135"/>
                  <a:gd name="connsiteX4" fmla="*/ 2476 w 13139"/>
                  <a:gd name="connsiteY4" fmla="*/ 1392 h 23135"/>
                  <a:gd name="connsiteX5" fmla="*/ 1166 w 13139"/>
                  <a:gd name="connsiteY5" fmla="*/ 5740 h 23135"/>
                  <a:gd name="connsiteX6" fmla="*/ 2536 w 13139"/>
                  <a:gd name="connsiteY6" fmla="*/ 10446 h 23135"/>
                  <a:gd name="connsiteX7" fmla="*/ 7123 w 13139"/>
                  <a:gd name="connsiteY7" fmla="*/ 17535 h 23135"/>
                  <a:gd name="connsiteX8" fmla="*/ 13080 w 13139"/>
                  <a:gd name="connsiteY8" fmla="*/ 23075 h 23135"/>
                  <a:gd name="connsiteX9" fmla="*/ 11233 w 13139"/>
                  <a:gd name="connsiteY9" fmla="*/ 22003 h 23135"/>
                  <a:gd name="connsiteX10" fmla="*/ 6706 w 13139"/>
                  <a:gd name="connsiteY10" fmla="*/ 18190 h 23135"/>
                  <a:gd name="connsiteX11" fmla="*/ 1702 w 13139"/>
                  <a:gd name="connsiteY11" fmla="*/ 10923 h 23135"/>
                  <a:gd name="connsiteX12" fmla="*/ 153 w 13139"/>
                  <a:gd name="connsiteY12" fmla="*/ 5860 h 23135"/>
                  <a:gd name="connsiteX13" fmla="*/ 2119 w 13139"/>
                  <a:gd name="connsiteY13" fmla="*/ 319 h 23135"/>
                  <a:gd name="connsiteX14" fmla="*/ 7659 w 13139"/>
                  <a:gd name="connsiteY14" fmla="*/ 2047 h 23135"/>
                  <a:gd name="connsiteX15" fmla="*/ 10459 w 13139"/>
                  <a:gd name="connsiteY15" fmla="*/ 6574 h 23135"/>
                  <a:gd name="connsiteX16" fmla="*/ 12663 w 13139"/>
                  <a:gd name="connsiteY16" fmla="*/ 15093 h 23135"/>
                  <a:gd name="connsiteX17" fmla="*/ 13139 w 13139"/>
                  <a:gd name="connsiteY17" fmla="*/ 21050 h 23135"/>
                  <a:gd name="connsiteX18" fmla="*/ 12841 w 13139"/>
                  <a:gd name="connsiteY18" fmla="*/ 23075 h 23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39" h="23135">
                    <a:moveTo>
                      <a:pt x="12841" y="23075"/>
                    </a:moveTo>
                    <a:cubicBezTo>
                      <a:pt x="12269" y="20478"/>
                      <a:pt x="11835" y="17851"/>
                      <a:pt x="11531" y="15212"/>
                    </a:cubicBezTo>
                    <a:cubicBezTo>
                      <a:pt x="11078" y="12400"/>
                      <a:pt x="10280" y="9660"/>
                      <a:pt x="9148" y="7051"/>
                    </a:cubicBezTo>
                    <a:cubicBezTo>
                      <a:pt x="8469" y="5544"/>
                      <a:pt x="7587" y="4144"/>
                      <a:pt x="6527" y="2881"/>
                    </a:cubicBezTo>
                    <a:cubicBezTo>
                      <a:pt x="5455" y="1690"/>
                      <a:pt x="3787" y="617"/>
                      <a:pt x="2476" y="1392"/>
                    </a:cubicBezTo>
                    <a:cubicBezTo>
                      <a:pt x="1166" y="2166"/>
                      <a:pt x="987" y="4132"/>
                      <a:pt x="1166" y="5740"/>
                    </a:cubicBezTo>
                    <a:cubicBezTo>
                      <a:pt x="1434" y="7361"/>
                      <a:pt x="1892" y="8939"/>
                      <a:pt x="2536" y="10446"/>
                    </a:cubicBezTo>
                    <a:cubicBezTo>
                      <a:pt x="3703" y="13026"/>
                      <a:pt x="5252" y="15415"/>
                      <a:pt x="7123" y="17535"/>
                    </a:cubicBezTo>
                    <a:cubicBezTo>
                      <a:pt x="10399" y="21169"/>
                      <a:pt x="13080" y="22896"/>
                      <a:pt x="13080" y="23075"/>
                    </a:cubicBezTo>
                    <a:cubicBezTo>
                      <a:pt x="13080" y="23254"/>
                      <a:pt x="12365" y="23075"/>
                      <a:pt x="11233" y="22003"/>
                    </a:cubicBezTo>
                    <a:cubicBezTo>
                      <a:pt x="9613" y="20871"/>
                      <a:pt x="8094" y="19596"/>
                      <a:pt x="6706" y="18190"/>
                    </a:cubicBezTo>
                    <a:cubicBezTo>
                      <a:pt x="4656" y="16058"/>
                      <a:pt x="2965" y="13604"/>
                      <a:pt x="1702" y="10923"/>
                    </a:cubicBezTo>
                    <a:cubicBezTo>
                      <a:pt x="981" y="9303"/>
                      <a:pt x="463" y="7605"/>
                      <a:pt x="153" y="5860"/>
                    </a:cubicBezTo>
                    <a:cubicBezTo>
                      <a:pt x="-353" y="3786"/>
                      <a:pt x="421" y="1612"/>
                      <a:pt x="2119" y="319"/>
                    </a:cubicBezTo>
                    <a:cubicBezTo>
                      <a:pt x="4144" y="-473"/>
                      <a:pt x="6444" y="248"/>
                      <a:pt x="7659" y="2047"/>
                    </a:cubicBezTo>
                    <a:cubicBezTo>
                      <a:pt x="8809" y="3411"/>
                      <a:pt x="9750" y="4936"/>
                      <a:pt x="10459" y="6574"/>
                    </a:cubicBezTo>
                    <a:cubicBezTo>
                      <a:pt x="11585" y="9297"/>
                      <a:pt x="12329" y="12162"/>
                      <a:pt x="12663" y="15093"/>
                    </a:cubicBezTo>
                    <a:cubicBezTo>
                      <a:pt x="12961" y="17535"/>
                      <a:pt x="13080" y="19561"/>
                      <a:pt x="13139" y="21050"/>
                    </a:cubicBezTo>
                    <a:cubicBezTo>
                      <a:pt x="13133" y="21735"/>
                      <a:pt x="13032" y="22414"/>
                      <a:pt x="12841" y="230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69F519B3-7846-BAAC-BCEF-E4B2EB98EB97}"/>
                  </a:ext>
                </a:extLst>
              </p:cNvPr>
              <p:cNvSpPr/>
              <p:nvPr/>
            </p:nvSpPr>
            <p:spPr>
              <a:xfrm>
                <a:off x="13542901" y="7900718"/>
                <a:ext cx="181373" cy="89580"/>
              </a:xfrm>
              <a:custGeom>
                <a:avLst/>
                <a:gdLst>
                  <a:gd name="connsiteX0" fmla="*/ 108715 w 181373"/>
                  <a:gd name="connsiteY0" fmla="*/ 58855 h 89580"/>
                  <a:gd name="connsiteX1" fmla="*/ 109013 w 181373"/>
                  <a:gd name="connsiteY1" fmla="*/ 1311 h 89580"/>
                  <a:gd name="connsiteX2" fmla="*/ 1489 w 181373"/>
                  <a:gd name="connsiteY2" fmla="*/ 0 h 89580"/>
                  <a:gd name="connsiteX3" fmla="*/ 0 w 181373"/>
                  <a:gd name="connsiteY3" fmla="*/ 84291 h 89580"/>
                  <a:gd name="connsiteX4" fmla="*/ 6672 w 181373"/>
                  <a:gd name="connsiteY4" fmla="*/ 84827 h 89580"/>
                  <a:gd name="connsiteX5" fmla="*/ 177876 w 181373"/>
                  <a:gd name="connsiteY5" fmla="*/ 87151 h 89580"/>
                  <a:gd name="connsiteX6" fmla="*/ 108715 w 181373"/>
                  <a:gd name="connsiteY6" fmla="*/ 58855 h 8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373" h="89580">
                    <a:moveTo>
                      <a:pt x="108715" y="58855"/>
                    </a:moveTo>
                    <a:lnTo>
                      <a:pt x="109013" y="1311"/>
                    </a:lnTo>
                    <a:lnTo>
                      <a:pt x="1489" y="0"/>
                    </a:lnTo>
                    <a:lnTo>
                      <a:pt x="0" y="84291"/>
                    </a:lnTo>
                    <a:lnTo>
                      <a:pt x="6672" y="84827"/>
                    </a:lnTo>
                    <a:cubicBezTo>
                      <a:pt x="36457" y="86853"/>
                      <a:pt x="157920" y="92929"/>
                      <a:pt x="177876" y="87151"/>
                    </a:cubicBezTo>
                    <a:cubicBezTo>
                      <a:pt x="200155" y="80598"/>
                      <a:pt x="108715" y="58855"/>
                      <a:pt x="108715" y="5885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E69DB626-F86F-09B0-AB77-2E7BB09EB91A}"/>
                  </a:ext>
                </a:extLst>
              </p:cNvPr>
              <p:cNvSpPr/>
              <p:nvPr/>
            </p:nvSpPr>
            <p:spPr>
              <a:xfrm>
                <a:off x="13541411" y="7982448"/>
                <a:ext cx="182879" cy="3613"/>
              </a:xfrm>
              <a:custGeom>
                <a:avLst/>
                <a:gdLst>
                  <a:gd name="connsiteX0" fmla="*/ 0 w 182879"/>
                  <a:gd name="connsiteY0" fmla="*/ 0 h 3613"/>
                  <a:gd name="connsiteX1" fmla="*/ 1847 w 182879"/>
                  <a:gd name="connsiteY1" fmla="*/ 0 h 3613"/>
                  <a:gd name="connsiteX2" fmla="*/ 7208 w 182879"/>
                  <a:gd name="connsiteY2" fmla="*/ 417 h 3613"/>
                  <a:gd name="connsiteX3" fmla="*/ 26747 w 182879"/>
                  <a:gd name="connsiteY3" fmla="*/ 1489 h 3613"/>
                  <a:gd name="connsiteX4" fmla="*/ 91440 w 182879"/>
                  <a:gd name="connsiteY4" fmla="*/ 3455 h 3613"/>
                  <a:gd name="connsiteX5" fmla="*/ 156133 w 182879"/>
                  <a:gd name="connsiteY5" fmla="*/ 3455 h 3613"/>
                  <a:gd name="connsiteX6" fmla="*/ 175731 w 182879"/>
                  <a:gd name="connsiteY6" fmla="*/ 2919 h 3613"/>
                  <a:gd name="connsiteX7" fmla="*/ 181033 w 182879"/>
                  <a:gd name="connsiteY7" fmla="*/ 2919 h 3613"/>
                  <a:gd name="connsiteX8" fmla="*/ 182880 w 182879"/>
                  <a:gd name="connsiteY8" fmla="*/ 2919 h 3613"/>
                  <a:gd name="connsiteX9" fmla="*/ 181033 w 182879"/>
                  <a:gd name="connsiteY9" fmla="*/ 2919 h 3613"/>
                  <a:gd name="connsiteX10" fmla="*/ 175731 w 182879"/>
                  <a:gd name="connsiteY10" fmla="*/ 2919 h 3613"/>
                  <a:gd name="connsiteX11" fmla="*/ 156133 w 182879"/>
                  <a:gd name="connsiteY11" fmla="*/ 2919 h 3613"/>
                  <a:gd name="connsiteX12" fmla="*/ 91499 w 182879"/>
                  <a:gd name="connsiteY12" fmla="*/ 2919 h 3613"/>
                  <a:gd name="connsiteX13" fmla="*/ 26866 w 182879"/>
                  <a:gd name="connsiteY13" fmla="*/ 1370 h 3613"/>
                  <a:gd name="connsiteX14" fmla="*/ 7268 w 182879"/>
                  <a:gd name="connsiteY14" fmla="*/ 655 h 3613"/>
                  <a:gd name="connsiteX15" fmla="*/ 1966 w 182879"/>
                  <a:gd name="connsiteY15" fmla="*/ 655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2879" h="3613">
                    <a:moveTo>
                      <a:pt x="0" y="0"/>
                    </a:moveTo>
                    <a:lnTo>
                      <a:pt x="1847" y="0"/>
                    </a:lnTo>
                    <a:lnTo>
                      <a:pt x="7208" y="417"/>
                    </a:lnTo>
                    <a:lnTo>
                      <a:pt x="26747" y="1489"/>
                    </a:lnTo>
                    <a:cubicBezTo>
                      <a:pt x="43307" y="2323"/>
                      <a:pt x="66182" y="3098"/>
                      <a:pt x="91440" y="3455"/>
                    </a:cubicBezTo>
                    <a:cubicBezTo>
                      <a:pt x="116697" y="3812"/>
                      <a:pt x="139572" y="3455"/>
                      <a:pt x="156133" y="3455"/>
                    </a:cubicBezTo>
                    <a:lnTo>
                      <a:pt x="175731" y="2919"/>
                    </a:lnTo>
                    <a:lnTo>
                      <a:pt x="181033" y="2919"/>
                    </a:lnTo>
                    <a:lnTo>
                      <a:pt x="182880" y="2919"/>
                    </a:lnTo>
                    <a:lnTo>
                      <a:pt x="181033" y="2919"/>
                    </a:lnTo>
                    <a:lnTo>
                      <a:pt x="175731" y="2919"/>
                    </a:lnTo>
                    <a:lnTo>
                      <a:pt x="156133" y="2919"/>
                    </a:lnTo>
                    <a:cubicBezTo>
                      <a:pt x="139632" y="2919"/>
                      <a:pt x="116757" y="2919"/>
                      <a:pt x="91499" y="2919"/>
                    </a:cubicBezTo>
                    <a:cubicBezTo>
                      <a:pt x="66242" y="2919"/>
                      <a:pt x="43427" y="1906"/>
                      <a:pt x="26866" y="1370"/>
                    </a:cubicBezTo>
                    <a:lnTo>
                      <a:pt x="7268" y="655"/>
                    </a:lnTo>
                    <a:lnTo>
                      <a:pt x="1966" y="655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352D2864-424E-381D-EA08-9FA5E1F728FC}"/>
                  </a:ext>
                </a:extLst>
              </p:cNvPr>
              <p:cNvSpPr/>
              <p:nvPr/>
            </p:nvSpPr>
            <p:spPr>
              <a:xfrm>
                <a:off x="13686503" y="7970534"/>
                <a:ext cx="10623" cy="16679"/>
              </a:xfrm>
              <a:custGeom>
                <a:avLst/>
                <a:gdLst>
                  <a:gd name="connsiteX0" fmla="*/ 80 w 10623"/>
                  <a:gd name="connsiteY0" fmla="*/ 16680 h 16679"/>
                  <a:gd name="connsiteX1" fmla="*/ 3833 w 10623"/>
                  <a:gd name="connsiteY1" fmla="*/ 7387 h 16679"/>
                  <a:gd name="connsiteX2" fmla="*/ 10624 w 10623"/>
                  <a:gd name="connsiteY2" fmla="*/ 0 h 16679"/>
                  <a:gd name="connsiteX3" fmla="*/ 2761 w 10623"/>
                  <a:gd name="connsiteY3" fmla="*/ 6672 h 16679"/>
                  <a:gd name="connsiteX4" fmla="*/ 80 w 10623"/>
                  <a:gd name="connsiteY4" fmla="*/ 16680 h 1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" h="16679">
                    <a:moveTo>
                      <a:pt x="80" y="16680"/>
                    </a:moveTo>
                    <a:cubicBezTo>
                      <a:pt x="1003" y="13457"/>
                      <a:pt x="2260" y="10341"/>
                      <a:pt x="3833" y="7387"/>
                    </a:cubicBezTo>
                    <a:cubicBezTo>
                      <a:pt x="5817" y="4682"/>
                      <a:pt x="8098" y="2204"/>
                      <a:pt x="10624" y="0"/>
                    </a:cubicBezTo>
                    <a:cubicBezTo>
                      <a:pt x="7258" y="1156"/>
                      <a:pt x="4452" y="3538"/>
                      <a:pt x="2761" y="6672"/>
                    </a:cubicBezTo>
                    <a:cubicBezTo>
                      <a:pt x="658" y="9561"/>
                      <a:pt x="-295" y="13129"/>
                      <a:pt x="80" y="166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9EAA3397-1BF0-4C82-FD5E-F5CFF7DB8144}"/>
                  </a:ext>
                </a:extLst>
              </p:cNvPr>
              <p:cNvSpPr/>
              <p:nvPr/>
            </p:nvSpPr>
            <p:spPr>
              <a:xfrm>
                <a:off x="13654942" y="7961757"/>
                <a:ext cx="5894" cy="8955"/>
              </a:xfrm>
              <a:custGeom>
                <a:avLst/>
                <a:gdLst>
                  <a:gd name="connsiteX0" fmla="*/ 69 w 5894"/>
                  <a:gd name="connsiteY0" fmla="*/ 8956 h 8955"/>
                  <a:gd name="connsiteX1" fmla="*/ 3464 w 5894"/>
                  <a:gd name="connsiteY1" fmla="*/ 4845 h 8955"/>
                  <a:gd name="connsiteX2" fmla="*/ 5847 w 5894"/>
                  <a:gd name="connsiteY2" fmla="*/ 20 h 8955"/>
                  <a:gd name="connsiteX3" fmla="*/ 2392 w 5894"/>
                  <a:gd name="connsiteY3" fmla="*/ 4130 h 8955"/>
                  <a:gd name="connsiteX4" fmla="*/ 69 w 5894"/>
                  <a:gd name="connsiteY4" fmla="*/ 8956 h 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" h="8955">
                    <a:moveTo>
                      <a:pt x="69" y="8956"/>
                    </a:moveTo>
                    <a:cubicBezTo>
                      <a:pt x="367" y="8956"/>
                      <a:pt x="1916" y="7288"/>
                      <a:pt x="3464" y="4845"/>
                    </a:cubicBezTo>
                    <a:cubicBezTo>
                      <a:pt x="5013" y="2403"/>
                      <a:pt x="6145" y="258"/>
                      <a:pt x="5847" y="20"/>
                    </a:cubicBezTo>
                    <a:cubicBezTo>
                      <a:pt x="5549" y="-218"/>
                      <a:pt x="4001" y="1688"/>
                      <a:pt x="2392" y="4130"/>
                    </a:cubicBezTo>
                    <a:cubicBezTo>
                      <a:pt x="784" y="6573"/>
                      <a:pt x="-289" y="8717"/>
                      <a:pt x="69" y="89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52AABBF4-7FD7-1451-73C5-BBDFA11624CD}"/>
                  </a:ext>
                </a:extLst>
              </p:cNvPr>
              <p:cNvSpPr/>
              <p:nvPr/>
            </p:nvSpPr>
            <p:spPr>
              <a:xfrm>
                <a:off x="13646287" y="7959945"/>
                <a:ext cx="6844" cy="6050"/>
              </a:xfrm>
              <a:custGeom>
                <a:avLst/>
                <a:gdLst>
                  <a:gd name="connsiteX0" fmla="*/ 27 w 6844"/>
                  <a:gd name="connsiteY0" fmla="*/ 6003 h 6050"/>
                  <a:gd name="connsiteX1" fmla="*/ 3839 w 6844"/>
                  <a:gd name="connsiteY1" fmla="*/ 3561 h 6050"/>
                  <a:gd name="connsiteX2" fmla="*/ 6818 w 6844"/>
                  <a:gd name="connsiteY2" fmla="*/ 46 h 6050"/>
                  <a:gd name="connsiteX3" fmla="*/ 3005 w 6844"/>
                  <a:gd name="connsiteY3" fmla="*/ 2548 h 6050"/>
                  <a:gd name="connsiteX4" fmla="*/ 27 w 6844"/>
                  <a:gd name="connsiteY4" fmla="*/ 6003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" h="6050">
                    <a:moveTo>
                      <a:pt x="27" y="6003"/>
                    </a:moveTo>
                    <a:cubicBezTo>
                      <a:pt x="27" y="6301"/>
                      <a:pt x="1993" y="5169"/>
                      <a:pt x="3839" y="3561"/>
                    </a:cubicBezTo>
                    <a:cubicBezTo>
                      <a:pt x="5686" y="1952"/>
                      <a:pt x="7056" y="344"/>
                      <a:pt x="6818" y="46"/>
                    </a:cubicBezTo>
                    <a:cubicBezTo>
                      <a:pt x="6580" y="-252"/>
                      <a:pt x="4852" y="939"/>
                      <a:pt x="3005" y="2548"/>
                    </a:cubicBezTo>
                    <a:cubicBezTo>
                      <a:pt x="1159" y="4156"/>
                      <a:pt x="-211" y="5765"/>
                      <a:pt x="27" y="60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B76F2096-D523-ACF8-0872-938C356F5F7F}"/>
                  </a:ext>
                </a:extLst>
              </p:cNvPr>
              <p:cNvSpPr/>
              <p:nvPr/>
            </p:nvSpPr>
            <p:spPr>
              <a:xfrm>
                <a:off x="13640953" y="7955112"/>
                <a:ext cx="11556" cy="1550"/>
              </a:xfrm>
              <a:custGeom>
                <a:avLst/>
                <a:gdLst>
                  <a:gd name="connsiteX0" fmla="*/ 0 w 11556"/>
                  <a:gd name="connsiteY0" fmla="*/ 590 h 1550"/>
                  <a:gd name="connsiteX1" fmla="*/ 5600 w 11556"/>
                  <a:gd name="connsiteY1" fmla="*/ 1424 h 1550"/>
                  <a:gd name="connsiteX2" fmla="*/ 11557 w 11556"/>
                  <a:gd name="connsiteY2" fmla="*/ 888 h 1550"/>
                  <a:gd name="connsiteX3" fmla="*/ 5600 w 11556"/>
                  <a:gd name="connsiteY3" fmla="*/ 113 h 1550"/>
                  <a:gd name="connsiteX4" fmla="*/ 0 w 11556"/>
                  <a:gd name="connsiteY4" fmla="*/ 590 h 1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6" h="1550">
                    <a:moveTo>
                      <a:pt x="0" y="590"/>
                    </a:moveTo>
                    <a:cubicBezTo>
                      <a:pt x="1781" y="1281"/>
                      <a:pt x="3693" y="1567"/>
                      <a:pt x="5600" y="1424"/>
                    </a:cubicBezTo>
                    <a:cubicBezTo>
                      <a:pt x="7601" y="1704"/>
                      <a:pt x="9638" y="1519"/>
                      <a:pt x="11557" y="888"/>
                    </a:cubicBezTo>
                    <a:cubicBezTo>
                      <a:pt x="9662" y="161"/>
                      <a:pt x="7619" y="-107"/>
                      <a:pt x="5600" y="113"/>
                    </a:cubicBezTo>
                    <a:cubicBezTo>
                      <a:pt x="3723" y="-137"/>
                      <a:pt x="1811" y="30"/>
                      <a:pt x="0" y="5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197E25C2-7FD7-A7E3-AFE6-C57059123D82}"/>
                  </a:ext>
                </a:extLst>
              </p:cNvPr>
              <p:cNvSpPr/>
              <p:nvPr/>
            </p:nvSpPr>
            <p:spPr>
              <a:xfrm>
                <a:off x="13639106" y="7948553"/>
                <a:ext cx="12748" cy="2081"/>
              </a:xfrm>
              <a:custGeom>
                <a:avLst/>
                <a:gdLst>
                  <a:gd name="connsiteX0" fmla="*/ 0 w 12748"/>
                  <a:gd name="connsiteY0" fmla="*/ 0 h 2081"/>
                  <a:gd name="connsiteX1" fmla="*/ 6255 w 12748"/>
                  <a:gd name="connsiteY1" fmla="*/ 1906 h 2081"/>
                  <a:gd name="connsiteX2" fmla="*/ 12748 w 12748"/>
                  <a:gd name="connsiteY2" fmla="*/ 1072 h 2081"/>
                  <a:gd name="connsiteX3" fmla="*/ 6553 w 12748"/>
                  <a:gd name="connsiteY3" fmla="*/ 715 h 2081"/>
                  <a:gd name="connsiteX4" fmla="*/ 0 w 12748"/>
                  <a:gd name="connsiteY4" fmla="*/ 0 h 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48" h="2081">
                    <a:moveTo>
                      <a:pt x="0" y="0"/>
                    </a:moveTo>
                    <a:cubicBezTo>
                      <a:pt x="1865" y="1209"/>
                      <a:pt x="4033" y="1864"/>
                      <a:pt x="6255" y="1906"/>
                    </a:cubicBezTo>
                    <a:cubicBezTo>
                      <a:pt x="8453" y="2305"/>
                      <a:pt x="10723" y="2019"/>
                      <a:pt x="12748" y="1072"/>
                    </a:cubicBezTo>
                    <a:cubicBezTo>
                      <a:pt x="10699" y="780"/>
                      <a:pt x="8626" y="661"/>
                      <a:pt x="6553" y="715"/>
                    </a:cubicBezTo>
                    <a:cubicBezTo>
                      <a:pt x="4396" y="262"/>
                      <a:pt x="2204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D4B120F0-9E23-0071-8B5B-2927FA7B9FE1}"/>
                  </a:ext>
                </a:extLst>
              </p:cNvPr>
              <p:cNvSpPr/>
              <p:nvPr/>
            </p:nvSpPr>
            <p:spPr>
              <a:xfrm>
                <a:off x="13658764" y="7951706"/>
                <a:ext cx="20384" cy="11322"/>
              </a:xfrm>
              <a:custGeom>
                <a:avLst/>
                <a:gdLst>
                  <a:gd name="connsiteX0" fmla="*/ 0 w 20384"/>
                  <a:gd name="connsiteY0" fmla="*/ 9475 h 11322"/>
                  <a:gd name="connsiteX1" fmla="*/ 6910 w 20384"/>
                  <a:gd name="connsiteY1" fmla="*/ 9475 h 11322"/>
                  <a:gd name="connsiteX2" fmla="*/ 14297 w 20384"/>
                  <a:gd name="connsiteY2" fmla="*/ 7986 h 11322"/>
                  <a:gd name="connsiteX3" fmla="*/ 18526 w 20384"/>
                  <a:gd name="connsiteY3" fmla="*/ 6259 h 11322"/>
                  <a:gd name="connsiteX4" fmla="*/ 20313 w 20384"/>
                  <a:gd name="connsiteY4" fmla="*/ 4174 h 11322"/>
                  <a:gd name="connsiteX5" fmla="*/ 19301 w 20384"/>
                  <a:gd name="connsiteY5" fmla="*/ 1374 h 11322"/>
                  <a:gd name="connsiteX6" fmla="*/ 3515 w 20384"/>
                  <a:gd name="connsiteY6" fmla="*/ 4889 h 11322"/>
                  <a:gd name="connsiteX7" fmla="*/ 1191 w 20384"/>
                  <a:gd name="connsiteY7" fmla="*/ 9475 h 11322"/>
                  <a:gd name="connsiteX8" fmla="*/ 1191 w 20384"/>
                  <a:gd name="connsiteY8" fmla="*/ 11322 h 11322"/>
                  <a:gd name="connsiteX9" fmla="*/ 4408 w 20384"/>
                  <a:gd name="connsiteY9" fmla="*/ 5365 h 11322"/>
                  <a:gd name="connsiteX10" fmla="*/ 10365 w 20384"/>
                  <a:gd name="connsiteY10" fmla="*/ 1612 h 11322"/>
                  <a:gd name="connsiteX11" fmla="*/ 18645 w 20384"/>
                  <a:gd name="connsiteY11" fmla="*/ 2267 h 11322"/>
                  <a:gd name="connsiteX12" fmla="*/ 18050 w 20384"/>
                  <a:gd name="connsiteY12" fmla="*/ 5067 h 11322"/>
                  <a:gd name="connsiteX13" fmla="*/ 14118 w 20384"/>
                  <a:gd name="connsiteY13" fmla="*/ 6676 h 11322"/>
                  <a:gd name="connsiteX14" fmla="*/ 6970 w 20384"/>
                  <a:gd name="connsiteY14" fmla="*/ 8463 h 11322"/>
                  <a:gd name="connsiteX15" fmla="*/ 0 w 20384"/>
                  <a:gd name="connsiteY15" fmla="*/ 9475 h 11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384" h="11322">
                    <a:moveTo>
                      <a:pt x="0" y="9475"/>
                    </a:moveTo>
                    <a:cubicBezTo>
                      <a:pt x="2288" y="9857"/>
                      <a:pt x="4623" y="9857"/>
                      <a:pt x="6910" y="9475"/>
                    </a:cubicBezTo>
                    <a:cubicBezTo>
                      <a:pt x="9418" y="9243"/>
                      <a:pt x="11896" y="8743"/>
                      <a:pt x="14297" y="7986"/>
                    </a:cubicBezTo>
                    <a:cubicBezTo>
                      <a:pt x="15768" y="7581"/>
                      <a:pt x="17192" y="7003"/>
                      <a:pt x="18526" y="6259"/>
                    </a:cubicBezTo>
                    <a:cubicBezTo>
                      <a:pt x="19366" y="5818"/>
                      <a:pt x="20009" y="5073"/>
                      <a:pt x="20313" y="4174"/>
                    </a:cubicBezTo>
                    <a:cubicBezTo>
                      <a:pt x="20558" y="3125"/>
                      <a:pt x="20158" y="2029"/>
                      <a:pt x="19301" y="1374"/>
                    </a:cubicBezTo>
                    <a:cubicBezTo>
                      <a:pt x="13874" y="-1372"/>
                      <a:pt x="7268" y="99"/>
                      <a:pt x="3515" y="4889"/>
                    </a:cubicBezTo>
                    <a:cubicBezTo>
                      <a:pt x="2424" y="6235"/>
                      <a:pt x="1632" y="7801"/>
                      <a:pt x="1191" y="9475"/>
                    </a:cubicBezTo>
                    <a:cubicBezTo>
                      <a:pt x="1036" y="10083"/>
                      <a:pt x="1036" y="10714"/>
                      <a:pt x="1191" y="11322"/>
                    </a:cubicBezTo>
                    <a:cubicBezTo>
                      <a:pt x="1906" y="9166"/>
                      <a:pt x="2996" y="7146"/>
                      <a:pt x="4408" y="5365"/>
                    </a:cubicBezTo>
                    <a:cubicBezTo>
                      <a:pt x="5993" y="3572"/>
                      <a:pt x="8060" y="2267"/>
                      <a:pt x="10365" y="1612"/>
                    </a:cubicBezTo>
                    <a:cubicBezTo>
                      <a:pt x="13099" y="689"/>
                      <a:pt x="16090" y="927"/>
                      <a:pt x="18645" y="2267"/>
                    </a:cubicBezTo>
                    <a:cubicBezTo>
                      <a:pt x="19718" y="3101"/>
                      <a:pt x="19301" y="4352"/>
                      <a:pt x="18050" y="5067"/>
                    </a:cubicBezTo>
                    <a:cubicBezTo>
                      <a:pt x="16811" y="5758"/>
                      <a:pt x="15488" y="6300"/>
                      <a:pt x="14118" y="6676"/>
                    </a:cubicBezTo>
                    <a:cubicBezTo>
                      <a:pt x="11789" y="7462"/>
                      <a:pt x="9394" y="8058"/>
                      <a:pt x="6970" y="8463"/>
                    </a:cubicBezTo>
                    <a:cubicBezTo>
                      <a:pt x="2621" y="9475"/>
                      <a:pt x="0" y="9475"/>
                      <a:pt x="0" y="94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97445A6F-3DD3-357D-15FC-9AFC6BD3708A}"/>
                  </a:ext>
                </a:extLst>
              </p:cNvPr>
              <p:cNvSpPr/>
              <p:nvPr/>
            </p:nvSpPr>
            <p:spPr>
              <a:xfrm>
                <a:off x="13651404" y="7948196"/>
                <a:ext cx="10117" cy="13522"/>
              </a:xfrm>
              <a:custGeom>
                <a:avLst/>
                <a:gdLst>
                  <a:gd name="connsiteX0" fmla="*/ 9147 w 10117"/>
                  <a:gd name="connsiteY0" fmla="*/ 13522 h 13522"/>
                  <a:gd name="connsiteX1" fmla="*/ 9981 w 10117"/>
                  <a:gd name="connsiteY1" fmla="*/ 8697 h 13522"/>
                  <a:gd name="connsiteX2" fmla="*/ 8194 w 10117"/>
                  <a:gd name="connsiteY2" fmla="*/ 3634 h 13522"/>
                  <a:gd name="connsiteX3" fmla="*/ 2237 w 10117"/>
                  <a:gd name="connsiteY3" fmla="*/ 0 h 13522"/>
                  <a:gd name="connsiteX4" fmla="*/ 33 w 10117"/>
                  <a:gd name="connsiteY4" fmla="*/ 3217 h 13522"/>
                  <a:gd name="connsiteX5" fmla="*/ 1165 w 10117"/>
                  <a:gd name="connsiteY5" fmla="*/ 6314 h 13522"/>
                  <a:gd name="connsiteX6" fmla="*/ 4382 w 10117"/>
                  <a:gd name="connsiteY6" fmla="*/ 10544 h 13522"/>
                  <a:gd name="connsiteX7" fmla="*/ 8313 w 10117"/>
                  <a:gd name="connsiteY7" fmla="*/ 13403 h 13522"/>
                  <a:gd name="connsiteX8" fmla="*/ 5096 w 10117"/>
                  <a:gd name="connsiteY8" fmla="*/ 9889 h 13522"/>
                  <a:gd name="connsiteX9" fmla="*/ 2237 w 10117"/>
                  <a:gd name="connsiteY9" fmla="*/ 5719 h 13522"/>
                  <a:gd name="connsiteX10" fmla="*/ 2237 w 10117"/>
                  <a:gd name="connsiteY10" fmla="*/ 1311 h 13522"/>
                  <a:gd name="connsiteX11" fmla="*/ 6764 w 10117"/>
                  <a:gd name="connsiteY11" fmla="*/ 4289 h 13522"/>
                  <a:gd name="connsiteX12" fmla="*/ 8671 w 10117"/>
                  <a:gd name="connsiteY12" fmla="*/ 8816 h 13522"/>
                  <a:gd name="connsiteX13" fmla="*/ 9147 w 10117"/>
                  <a:gd name="connsiteY13" fmla="*/ 13522 h 1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17" h="13522">
                    <a:moveTo>
                      <a:pt x="9147" y="13522"/>
                    </a:moveTo>
                    <a:cubicBezTo>
                      <a:pt x="10023" y="12075"/>
                      <a:pt x="10321" y="10353"/>
                      <a:pt x="9981" y="8697"/>
                    </a:cubicBezTo>
                    <a:cubicBezTo>
                      <a:pt x="9808" y="6886"/>
                      <a:pt x="9195" y="5147"/>
                      <a:pt x="8194" y="3634"/>
                    </a:cubicBezTo>
                    <a:cubicBezTo>
                      <a:pt x="6991" y="1453"/>
                      <a:pt x="4727" y="71"/>
                      <a:pt x="2237" y="0"/>
                    </a:cubicBezTo>
                    <a:cubicBezTo>
                      <a:pt x="771" y="328"/>
                      <a:pt x="-193" y="1733"/>
                      <a:pt x="33" y="3217"/>
                    </a:cubicBezTo>
                    <a:cubicBezTo>
                      <a:pt x="188" y="4319"/>
                      <a:pt x="575" y="5373"/>
                      <a:pt x="1165" y="6314"/>
                    </a:cubicBezTo>
                    <a:cubicBezTo>
                      <a:pt x="2058" y="7851"/>
                      <a:pt x="3136" y="9275"/>
                      <a:pt x="4382" y="10544"/>
                    </a:cubicBezTo>
                    <a:cubicBezTo>
                      <a:pt x="5448" y="11795"/>
                      <a:pt x="6794" y="12778"/>
                      <a:pt x="8313" y="13403"/>
                    </a:cubicBezTo>
                    <a:cubicBezTo>
                      <a:pt x="8313" y="13403"/>
                      <a:pt x="6943" y="12152"/>
                      <a:pt x="5096" y="9889"/>
                    </a:cubicBezTo>
                    <a:cubicBezTo>
                      <a:pt x="3988" y="8614"/>
                      <a:pt x="3029" y="7214"/>
                      <a:pt x="2237" y="5719"/>
                    </a:cubicBezTo>
                    <a:cubicBezTo>
                      <a:pt x="1284" y="4229"/>
                      <a:pt x="688" y="1608"/>
                      <a:pt x="2237" y="1311"/>
                    </a:cubicBezTo>
                    <a:cubicBezTo>
                      <a:pt x="3786" y="1013"/>
                      <a:pt x="5752" y="2919"/>
                      <a:pt x="6764" y="4289"/>
                    </a:cubicBezTo>
                    <a:cubicBezTo>
                      <a:pt x="7717" y="5641"/>
                      <a:pt x="8367" y="7190"/>
                      <a:pt x="8671" y="8816"/>
                    </a:cubicBezTo>
                    <a:cubicBezTo>
                      <a:pt x="8956" y="10371"/>
                      <a:pt x="9117" y="11944"/>
                      <a:pt x="9147" y="135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D1C4DDC6-C051-1865-5DC9-A90974214660}"/>
                  </a:ext>
                </a:extLst>
              </p:cNvPr>
              <p:cNvSpPr/>
              <p:nvPr/>
            </p:nvSpPr>
            <p:spPr>
              <a:xfrm>
                <a:off x="13544032" y="7952167"/>
                <a:ext cx="37916" cy="31770"/>
              </a:xfrm>
              <a:custGeom>
                <a:avLst/>
                <a:gdLst>
                  <a:gd name="connsiteX0" fmla="*/ 0 w 37916"/>
                  <a:gd name="connsiteY0" fmla="*/ 794 h 31770"/>
                  <a:gd name="connsiteX1" fmla="*/ 7923 w 37916"/>
                  <a:gd name="connsiteY1" fmla="*/ 1151 h 31770"/>
                  <a:gd name="connsiteX2" fmla="*/ 35861 w 37916"/>
                  <a:gd name="connsiteY2" fmla="*/ 24026 h 31770"/>
                  <a:gd name="connsiteX3" fmla="*/ 37827 w 37916"/>
                  <a:gd name="connsiteY3" fmla="*/ 31770 h 31770"/>
                  <a:gd name="connsiteX4" fmla="*/ 37827 w 37916"/>
                  <a:gd name="connsiteY4" fmla="*/ 29566 h 31770"/>
                  <a:gd name="connsiteX5" fmla="*/ 36755 w 37916"/>
                  <a:gd name="connsiteY5" fmla="*/ 23609 h 31770"/>
                  <a:gd name="connsiteX6" fmla="*/ 8042 w 37916"/>
                  <a:gd name="connsiteY6" fmla="*/ 139 h 31770"/>
                  <a:gd name="connsiteX7" fmla="*/ 2085 w 37916"/>
                  <a:gd name="connsiteY7" fmla="*/ 139 h 31770"/>
                  <a:gd name="connsiteX8" fmla="*/ 0 w 37916"/>
                  <a:gd name="connsiteY8" fmla="*/ 794 h 3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916" h="31770">
                    <a:moveTo>
                      <a:pt x="0" y="794"/>
                    </a:moveTo>
                    <a:cubicBezTo>
                      <a:pt x="0" y="794"/>
                      <a:pt x="3038" y="794"/>
                      <a:pt x="7923" y="1151"/>
                    </a:cubicBezTo>
                    <a:cubicBezTo>
                      <a:pt x="20873" y="2742"/>
                      <a:pt x="31745" y="11647"/>
                      <a:pt x="35861" y="24026"/>
                    </a:cubicBezTo>
                    <a:cubicBezTo>
                      <a:pt x="37470" y="28672"/>
                      <a:pt x="37589" y="31770"/>
                      <a:pt x="37827" y="31770"/>
                    </a:cubicBezTo>
                    <a:cubicBezTo>
                      <a:pt x="37946" y="31037"/>
                      <a:pt x="37946" y="30299"/>
                      <a:pt x="37827" y="29566"/>
                    </a:cubicBezTo>
                    <a:cubicBezTo>
                      <a:pt x="37708" y="27547"/>
                      <a:pt x="37344" y="25545"/>
                      <a:pt x="36755" y="23609"/>
                    </a:cubicBezTo>
                    <a:cubicBezTo>
                      <a:pt x="32972" y="10593"/>
                      <a:pt x="21552" y="1252"/>
                      <a:pt x="8042" y="139"/>
                    </a:cubicBezTo>
                    <a:cubicBezTo>
                      <a:pt x="6058" y="-46"/>
                      <a:pt x="4069" y="-46"/>
                      <a:pt x="2085" y="139"/>
                    </a:cubicBezTo>
                    <a:cubicBezTo>
                      <a:pt x="1358" y="228"/>
                      <a:pt x="649" y="448"/>
                      <a:pt x="0" y="7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5ABF3F16-211B-EEB5-5E03-C4B7A560E2F5}"/>
                  </a:ext>
                </a:extLst>
              </p:cNvPr>
              <p:cNvSpPr/>
              <p:nvPr/>
            </p:nvSpPr>
            <p:spPr>
              <a:xfrm>
                <a:off x="13554191" y="7908284"/>
                <a:ext cx="1858" cy="44260"/>
              </a:xfrm>
              <a:custGeom>
                <a:avLst/>
                <a:gdLst>
                  <a:gd name="connsiteX0" fmla="*/ 1577 w 1858"/>
                  <a:gd name="connsiteY0" fmla="*/ 0 h 44260"/>
                  <a:gd name="connsiteX1" fmla="*/ 326 w 1858"/>
                  <a:gd name="connsiteY1" fmla="*/ 22100 h 44260"/>
                  <a:gd name="connsiteX2" fmla="*/ 326 w 1858"/>
                  <a:gd name="connsiteY2" fmla="*/ 44260 h 44260"/>
                  <a:gd name="connsiteX3" fmla="*/ 1517 w 1858"/>
                  <a:gd name="connsiteY3" fmla="*/ 22100 h 44260"/>
                  <a:gd name="connsiteX4" fmla="*/ 1577 w 1858"/>
                  <a:gd name="connsiteY4" fmla="*/ 0 h 4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" h="44260">
                    <a:moveTo>
                      <a:pt x="1577" y="0"/>
                    </a:moveTo>
                    <a:cubicBezTo>
                      <a:pt x="707" y="7333"/>
                      <a:pt x="290" y="14714"/>
                      <a:pt x="326" y="22100"/>
                    </a:cubicBezTo>
                    <a:cubicBezTo>
                      <a:pt x="-109" y="29481"/>
                      <a:pt x="-109" y="36880"/>
                      <a:pt x="326" y="44260"/>
                    </a:cubicBezTo>
                    <a:cubicBezTo>
                      <a:pt x="1154" y="36904"/>
                      <a:pt x="1553" y="29505"/>
                      <a:pt x="1517" y="22100"/>
                    </a:cubicBezTo>
                    <a:cubicBezTo>
                      <a:pt x="1952" y="14738"/>
                      <a:pt x="1970" y="7363"/>
                      <a:pt x="15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2E3EFF70-7F96-7198-02AF-E665B057CD50}"/>
                  </a:ext>
                </a:extLst>
              </p:cNvPr>
              <p:cNvSpPr/>
              <p:nvPr/>
            </p:nvSpPr>
            <p:spPr>
              <a:xfrm>
                <a:off x="13595679" y="7974131"/>
                <a:ext cx="31512" cy="1960"/>
              </a:xfrm>
              <a:custGeom>
                <a:avLst/>
                <a:gdLst>
                  <a:gd name="connsiteX0" fmla="*/ 0 w 31512"/>
                  <a:gd name="connsiteY0" fmla="*/ 96 h 1960"/>
                  <a:gd name="connsiteX1" fmla="*/ 15727 w 31512"/>
                  <a:gd name="connsiteY1" fmla="*/ 1824 h 1960"/>
                  <a:gd name="connsiteX2" fmla="*/ 31513 w 31512"/>
                  <a:gd name="connsiteY2" fmla="*/ 752 h 1960"/>
                  <a:gd name="connsiteX3" fmla="*/ 15786 w 31512"/>
                  <a:gd name="connsiteY3" fmla="*/ 752 h 1960"/>
                  <a:gd name="connsiteX4" fmla="*/ 0 w 31512"/>
                  <a:gd name="connsiteY4" fmla="*/ 96 h 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2" h="1960">
                    <a:moveTo>
                      <a:pt x="0" y="96"/>
                    </a:moveTo>
                    <a:cubicBezTo>
                      <a:pt x="5153" y="1317"/>
                      <a:pt x="10431" y="1901"/>
                      <a:pt x="15727" y="1824"/>
                    </a:cubicBezTo>
                    <a:cubicBezTo>
                      <a:pt x="21010" y="2187"/>
                      <a:pt x="26324" y="1824"/>
                      <a:pt x="31513" y="752"/>
                    </a:cubicBezTo>
                    <a:cubicBezTo>
                      <a:pt x="31513" y="394"/>
                      <a:pt x="24424" y="752"/>
                      <a:pt x="15786" y="752"/>
                    </a:cubicBezTo>
                    <a:cubicBezTo>
                      <a:pt x="7148" y="752"/>
                      <a:pt x="60" y="-321"/>
                      <a:pt x="0" y="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C874EBDC-20D8-5818-AF88-819D76A412F6}"/>
                  </a:ext>
                </a:extLst>
              </p:cNvPr>
              <p:cNvSpPr/>
              <p:nvPr/>
            </p:nvSpPr>
            <p:spPr>
              <a:xfrm>
                <a:off x="13574530" y="7973876"/>
                <a:ext cx="3105" cy="6189"/>
              </a:xfrm>
              <a:custGeom>
                <a:avLst/>
                <a:gdLst>
                  <a:gd name="connsiteX0" fmla="*/ 62 w 3105"/>
                  <a:gd name="connsiteY0" fmla="*/ 54 h 6189"/>
                  <a:gd name="connsiteX1" fmla="*/ 1313 w 3105"/>
                  <a:gd name="connsiteY1" fmla="*/ 3151 h 6189"/>
                  <a:gd name="connsiteX2" fmla="*/ 2743 w 3105"/>
                  <a:gd name="connsiteY2" fmla="*/ 6189 h 6189"/>
                  <a:gd name="connsiteX3" fmla="*/ 2743 w 3105"/>
                  <a:gd name="connsiteY3" fmla="*/ 2615 h 6189"/>
                  <a:gd name="connsiteX4" fmla="*/ 62 w 3105"/>
                  <a:gd name="connsiteY4" fmla="*/ 54 h 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5" h="6189">
                    <a:moveTo>
                      <a:pt x="62" y="54"/>
                    </a:moveTo>
                    <a:cubicBezTo>
                      <a:pt x="-236" y="54"/>
                      <a:pt x="598" y="1543"/>
                      <a:pt x="1313" y="3151"/>
                    </a:cubicBezTo>
                    <a:cubicBezTo>
                      <a:pt x="2028" y="4760"/>
                      <a:pt x="2385" y="6189"/>
                      <a:pt x="2743" y="6189"/>
                    </a:cubicBezTo>
                    <a:cubicBezTo>
                      <a:pt x="3100" y="6189"/>
                      <a:pt x="3338" y="4521"/>
                      <a:pt x="2743" y="2615"/>
                    </a:cubicBezTo>
                    <a:cubicBezTo>
                      <a:pt x="2147" y="709"/>
                      <a:pt x="300" y="-244"/>
                      <a:pt x="62" y="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3733CEBA-0E9A-F87A-46ED-AF8B9CB39621}"/>
                  </a:ext>
                </a:extLst>
              </p:cNvPr>
              <p:cNvSpPr/>
              <p:nvPr/>
            </p:nvSpPr>
            <p:spPr>
              <a:xfrm>
                <a:off x="13566728" y="7963858"/>
                <a:ext cx="4040" cy="4220"/>
              </a:xfrm>
              <a:custGeom>
                <a:avLst/>
                <a:gdLst>
                  <a:gd name="connsiteX0" fmla="*/ 0 w 4040"/>
                  <a:gd name="connsiteY0" fmla="*/ 64 h 4220"/>
                  <a:gd name="connsiteX1" fmla="*/ 1549 w 4040"/>
                  <a:gd name="connsiteY1" fmla="*/ 2566 h 4220"/>
                  <a:gd name="connsiteX2" fmla="*/ 3991 w 4040"/>
                  <a:gd name="connsiteY2" fmla="*/ 4174 h 4220"/>
                  <a:gd name="connsiteX3" fmla="*/ 2502 w 4040"/>
                  <a:gd name="connsiteY3" fmla="*/ 1673 h 4220"/>
                  <a:gd name="connsiteX4" fmla="*/ 0 w 4040"/>
                  <a:gd name="connsiteY4" fmla="*/ 64 h 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" h="4220">
                    <a:moveTo>
                      <a:pt x="0" y="64"/>
                    </a:moveTo>
                    <a:cubicBezTo>
                      <a:pt x="0" y="64"/>
                      <a:pt x="417" y="1434"/>
                      <a:pt x="1549" y="2566"/>
                    </a:cubicBezTo>
                    <a:cubicBezTo>
                      <a:pt x="2681" y="3698"/>
                      <a:pt x="3753" y="4413"/>
                      <a:pt x="3991" y="4174"/>
                    </a:cubicBezTo>
                    <a:cubicBezTo>
                      <a:pt x="4229" y="3936"/>
                      <a:pt x="3574" y="2804"/>
                      <a:pt x="2502" y="1673"/>
                    </a:cubicBezTo>
                    <a:cubicBezTo>
                      <a:pt x="1430" y="541"/>
                      <a:pt x="298" y="-234"/>
                      <a:pt x="0" y="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E3B2D70B-31CF-5D20-16AC-65C70C70C52E}"/>
                  </a:ext>
                </a:extLst>
              </p:cNvPr>
              <p:cNvSpPr/>
              <p:nvPr/>
            </p:nvSpPr>
            <p:spPr>
              <a:xfrm>
                <a:off x="13555404" y="7958611"/>
                <a:ext cx="6138" cy="2791"/>
              </a:xfrm>
              <a:custGeom>
                <a:avLst/>
                <a:gdLst>
                  <a:gd name="connsiteX0" fmla="*/ 6 w 6138"/>
                  <a:gd name="connsiteY0" fmla="*/ 606 h 2791"/>
                  <a:gd name="connsiteX1" fmla="*/ 3104 w 6138"/>
                  <a:gd name="connsiteY1" fmla="*/ 1559 h 2791"/>
                  <a:gd name="connsiteX2" fmla="*/ 6082 w 6138"/>
                  <a:gd name="connsiteY2" fmla="*/ 2750 h 2791"/>
                  <a:gd name="connsiteX3" fmla="*/ 3521 w 6138"/>
                  <a:gd name="connsiteY3" fmla="*/ 308 h 2791"/>
                  <a:gd name="connsiteX4" fmla="*/ 6 w 6138"/>
                  <a:gd name="connsiteY4" fmla="*/ 606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8" h="2791">
                    <a:moveTo>
                      <a:pt x="6" y="606"/>
                    </a:moveTo>
                    <a:cubicBezTo>
                      <a:pt x="6" y="963"/>
                      <a:pt x="1495" y="963"/>
                      <a:pt x="3104" y="1559"/>
                    </a:cubicBezTo>
                    <a:cubicBezTo>
                      <a:pt x="4712" y="2154"/>
                      <a:pt x="5784" y="2988"/>
                      <a:pt x="6082" y="2750"/>
                    </a:cubicBezTo>
                    <a:cubicBezTo>
                      <a:pt x="6380" y="2512"/>
                      <a:pt x="5486" y="1022"/>
                      <a:pt x="3521" y="308"/>
                    </a:cubicBezTo>
                    <a:cubicBezTo>
                      <a:pt x="1555" y="-407"/>
                      <a:pt x="-113" y="308"/>
                      <a:pt x="6" y="6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F4C6B674-CA92-F2C2-B1C7-738AF68C8EF9}"/>
                  </a:ext>
                </a:extLst>
              </p:cNvPr>
              <p:cNvSpPr/>
              <p:nvPr/>
            </p:nvSpPr>
            <p:spPr>
              <a:xfrm>
                <a:off x="13547309" y="7956744"/>
                <a:ext cx="3231" cy="1787"/>
              </a:xfrm>
              <a:custGeom>
                <a:avLst/>
                <a:gdLst>
                  <a:gd name="connsiteX0" fmla="*/ 0 w 3231"/>
                  <a:gd name="connsiteY0" fmla="*/ 268 h 1787"/>
                  <a:gd name="connsiteX1" fmla="*/ 1370 w 3231"/>
                  <a:gd name="connsiteY1" fmla="*/ 1519 h 1787"/>
                  <a:gd name="connsiteX2" fmla="*/ 3217 w 3231"/>
                  <a:gd name="connsiteY2" fmla="*/ 1519 h 1787"/>
                  <a:gd name="connsiteX3" fmla="*/ 1906 w 3231"/>
                  <a:gd name="connsiteY3" fmla="*/ 268 h 1787"/>
                  <a:gd name="connsiteX4" fmla="*/ 0 w 3231"/>
                  <a:gd name="connsiteY4" fmla="*/ 268 h 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1" h="1787">
                    <a:moveTo>
                      <a:pt x="0" y="268"/>
                    </a:moveTo>
                    <a:cubicBezTo>
                      <a:pt x="0" y="566"/>
                      <a:pt x="477" y="1162"/>
                      <a:pt x="1370" y="1519"/>
                    </a:cubicBezTo>
                    <a:cubicBezTo>
                      <a:pt x="2264" y="1877"/>
                      <a:pt x="3098" y="1877"/>
                      <a:pt x="3217" y="1519"/>
                    </a:cubicBezTo>
                    <a:cubicBezTo>
                      <a:pt x="3336" y="1162"/>
                      <a:pt x="2740" y="625"/>
                      <a:pt x="1906" y="268"/>
                    </a:cubicBezTo>
                    <a:cubicBezTo>
                      <a:pt x="1072" y="-89"/>
                      <a:pt x="179" y="-89"/>
                      <a:pt x="0" y="2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CE6539EE-99C3-6676-3AF4-807DA6330050}"/>
                  </a:ext>
                </a:extLst>
              </p:cNvPr>
              <p:cNvSpPr/>
              <p:nvPr/>
            </p:nvSpPr>
            <p:spPr>
              <a:xfrm>
                <a:off x="13194834" y="6857709"/>
                <a:ext cx="529636" cy="1090724"/>
              </a:xfrm>
              <a:custGeom>
                <a:avLst/>
                <a:gdLst>
                  <a:gd name="connsiteX0" fmla="*/ 529636 w 529636"/>
                  <a:gd name="connsiteY0" fmla="*/ 0 h 1090724"/>
                  <a:gd name="connsiteX1" fmla="*/ 488295 w 529636"/>
                  <a:gd name="connsiteY1" fmla="*/ 1080062 h 1090724"/>
                  <a:gd name="connsiteX2" fmla="*/ 320426 w 529636"/>
                  <a:gd name="connsiteY2" fmla="*/ 1083577 h 1090724"/>
                  <a:gd name="connsiteX3" fmla="*/ 348305 w 529636"/>
                  <a:gd name="connsiteY3" fmla="*/ 147793 h 1090724"/>
                  <a:gd name="connsiteX4" fmla="*/ 159588 w 529636"/>
                  <a:gd name="connsiteY4" fmla="*/ 1090725 h 1090724"/>
                  <a:gd name="connsiteX5" fmla="*/ 0 w 529636"/>
                  <a:gd name="connsiteY5" fmla="*/ 1090725 h 1090724"/>
                  <a:gd name="connsiteX6" fmla="*/ 205576 w 529636"/>
                  <a:gd name="connsiteY6" fmla="*/ 2204 h 1090724"/>
                  <a:gd name="connsiteX7" fmla="*/ 529636 w 529636"/>
                  <a:gd name="connsiteY7" fmla="*/ 0 h 1090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9636" h="1090724">
                    <a:moveTo>
                      <a:pt x="529636" y="0"/>
                    </a:moveTo>
                    <a:lnTo>
                      <a:pt x="488295" y="1080062"/>
                    </a:lnTo>
                    <a:lnTo>
                      <a:pt x="320426" y="1083577"/>
                    </a:lnTo>
                    <a:lnTo>
                      <a:pt x="348305" y="147793"/>
                    </a:lnTo>
                    <a:lnTo>
                      <a:pt x="159588" y="1090725"/>
                    </a:lnTo>
                    <a:lnTo>
                      <a:pt x="0" y="1090725"/>
                    </a:lnTo>
                    <a:lnTo>
                      <a:pt x="205576" y="2204"/>
                    </a:lnTo>
                    <a:lnTo>
                      <a:pt x="529636" y="0"/>
                    </a:lnTo>
                    <a:close/>
                  </a:path>
                </a:pathLst>
              </a:custGeom>
              <a:solidFill>
                <a:schemeClr val="tx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DCAEE21E-162D-7630-A2F8-903B32189BC5}"/>
                  </a:ext>
                </a:extLst>
              </p:cNvPr>
              <p:cNvSpPr/>
              <p:nvPr/>
            </p:nvSpPr>
            <p:spPr>
              <a:xfrm>
                <a:off x="13540339" y="6897025"/>
                <a:ext cx="41460" cy="106164"/>
              </a:xfrm>
              <a:custGeom>
                <a:avLst/>
                <a:gdLst>
                  <a:gd name="connsiteX0" fmla="*/ 41461 w 41460"/>
                  <a:gd name="connsiteY0" fmla="*/ 0 h 106164"/>
                  <a:gd name="connsiteX1" fmla="*/ 39554 w 41460"/>
                  <a:gd name="connsiteY1" fmla="*/ 17871 h 106164"/>
                  <a:gd name="connsiteX2" fmla="*/ 32823 w 41460"/>
                  <a:gd name="connsiteY2" fmla="*/ 60464 h 106164"/>
                  <a:gd name="connsiteX3" fmla="*/ 28057 w 41460"/>
                  <a:gd name="connsiteY3" fmla="*/ 83934 h 106164"/>
                  <a:gd name="connsiteX4" fmla="*/ 17097 w 41460"/>
                  <a:gd name="connsiteY4" fmla="*/ 100435 h 106164"/>
                  <a:gd name="connsiteX5" fmla="*/ 4885 w 41460"/>
                  <a:gd name="connsiteY5" fmla="*/ 105856 h 106164"/>
                  <a:gd name="connsiteX6" fmla="*/ 0 w 41460"/>
                  <a:gd name="connsiteY6" fmla="*/ 105856 h 106164"/>
                  <a:gd name="connsiteX7" fmla="*/ 15726 w 41460"/>
                  <a:gd name="connsiteY7" fmla="*/ 98886 h 106164"/>
                  <a:gd name="connsiteX8" fmla="*/ 25436 w 41460"/>
                  <a:gd name="connsiteY8" fmla="*/ 83160 h 106164"/>
                  <a:gd name="connsiteX9" fmla="*/ 29904 w 41460"/>
                  <a:gd name="connsiteY9" fmla="*/ 60047 h 106164"/>
                  <a:gd name="connsiteX10" fmla="*/ 37469 w 41460"/>
                  <a:gd name="connsiteY10" fmla="*/ 17573 h 106164"/>
                  <a:gd name="connsiteX11" fmla="*/ 41461 w 41460"/>
                  <a:gd name="connsiteY11" fmla="*/ 0 h 1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460" h="106164">
                    <a:moveTo>
                      <a:pt x="41461" y="0"/>
                    </a:moveTo>
                    <a:cubicBezTo>
                      <a:pt x="41330" y="5999"/>
                      <a:pt x="40692" y="11980"/>
                      <a:pt x="39554" y="17871"/>
                    </a:cubicBezTo>
                    <a:cubicBezTo>
                      <a:pt x="38006" y="28772"/>
                      <a:pt x="35623" y="43903"/>
                      <a:pt x="32823" y="60464"/>
                    </a:cubicBezTo>
                    <a:cubicBezTo>
                      <a:pt x="31745" y="68380"/>
                      <a:pt x="30154" y="76226"/>
                      <a:pt x="28057" y="83934"/>
                    </a:cubicBezTo>
                    <a:cubicBezTo>
                      <a:pt x="26151" y="90415"/>
                      <a:pt x="22333" y="96164"/>
                      <a:pt x="17097" y="100435"/>
                    </a:cubicBezTo>
                    <a:cubicBezTo>
                      <a:pt x="13576" y="103288"/>
                      <a:pt x="9364" y="105153"/>
                      <a:pt x="4885" y="105856"/>
                    </a:cubicBezTo>
                    <a:cubicBezTo>
                      <a:pt x="3282" y="106267"/>
                      <a:pt x="1602" y="106267"/>
                      <a:pt x="0" y="105856"/>
                    </a:cubicBezTo>
                    <a:cubicBezTo>
                      <a:pt x="5778" y="105010"/>
                      <a:pt x="11217" y="102603"/>
                      <a:pt x="15726" y="98886"/>
                    </a:cubicBezTo>
                    <a:cubicBezTo>
                      <a:pt x="20415" y="94692"/>
                      <a:pt x="23786" y="89230"/>
                      <a:pt x="25436" y="83160"/>
                    </a:cubicBezTo>
                    <a:cubicBezTo>
                      <a:pt x="27354" y="75547"/>
                      <a:pt x="28850" y="67826"/>
                      <a:pt x="29904" y="60047"/>
                    </a:cubicBezTo>
                    <a:cubicBezTo>
                      <a:pt x="32704" y="43427"/>
                      <a:pt x="35385" y="28415"/>
                      <a:pt x="37469" y="17573"/>
                    </a:cubicBezTo>
                    <a:cubicBezTo>
                      <a:pt x="38333" y="11616"/>
                      <a:pt x="39668" y="5743"/>
                      <a:pt x="41461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4BAE2F99-F468-7B18-6C83-4BAF1EFE4C0F}"/>
                  </a:ext>
                </a:extLst>
              </p:cNvPr>
              <p:cNvSpPr/>
              <p:nvPr/>
            </p:nvSpPr>
            <p:spPr>
              <a:xfrm>
                <a:off x="13544758" y="6899268"/>
                <a:ext cx="14517" cy="14505"/>
              </a:xfrm>
              <a:custGeom>
                <a:avLst/>
                <a:gdLst>
                  <a:gd name="connsiteX0" fmla="*/ 2134 w 14517"/>
                  <a:gd name="connsiteY0" fmla="*/ 2940 h 14505"/>
                  <a:gd name="connsiteX1" fmla="*/ 2134 w 14517"/>
                  <a:gd name="connsiteY1" fmla="*/ 7765 h 14505"/>
                  <a:gd name="connsiteX2" fmla="*/ 4934 w 14517"/>
                  <a:gd name="connsiteY2" fmla="*/ 11399 h 14505"/>
                  <a:gd name="connsiteX3" fmla="*/ 11397 w 14517"/>
                  <a:gd name="connsiteY3" fmla="*/ 8313 h 14505"/>
                  <a:gd name="connsiteX4" fmla="*/ 11546 w 14517"/>
                  <a:gd name="connsiteY4" fmla="*/ 5442 h 14505"/>
                  <a:gd name="connsiteX5" fmla="*/ 8329 w 14517"/>
                  <a:gd name="connsiteY5" fmla="*/ 2225 h 14505"/>
                  <a:gd name="connsiteX6" fmla="*/ 3504 w 14517"/>
                  <a:gd name="connsiteY6" fmla="*/ 1808 h 14505"/>
                  <a:gd name="connsiteX7" fmla="*/ 8984 w 14517"/>
                  <a:gd name="connsiteY7" fmla="*/ 199 h 14505"/>
                  <a:gd name="connsiteX8" fmla="*/ 14107 w 14517"/>
                  <a:gd name="connsiteY8" fmla="*/ 4488 h 14505"/>
                  <a:gd name="connsiteX9" fmla="*/ 11844 w 14517"/>
                  <a:gd name="connsiteY9" fmla="*/ 12530 h 14505"/>
                  <a:gd name="connsiteX10" fmla="*/ 3623 w 14517"/>
                  <a:gd name="connsiteY10" fmla="*/ 13722 h 14505"/>
                  <a:gd name="connsiteX11" fmla="*/ 49 w 14517"/>
                  <a:gd name="connsiteY11" fmla="*/ 8063 h 14505"/>
                  <a:gd name="connsiteX12" fmla="*/ 2134 w 14517"/>
                  <a:gd name="connsiteY12" fmla="*/ 2940 h 1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17" h="14505">
                    <a:moveTo>
                      <a:pt x="2134" y="2940"/>
                    </a:moveTo>
                    <a:cubicBezTo>
                      <a:pt x="2491" y="2940"/>
                      <a:pt x="1121" y="4965"/>
                      <a:pt x="2134" y="7765"/>
                    </a:cubicBezTo>
                    <a:cubicBezTo>
                      <a:pt x="2545" y="9302"/>
                      <a:pt x="3552" y="10612"/>
                      <a:pt x="4934" y="11399"/>
                    </a:cubicBezTo>
                    <a:cubicBezTo>
                      <a:pt x="7573" y="12334"/>
                      <a:pt x="10462" y="10952"/>
                      <a:pt x="11397" y="8313"/>
                    </a:cubicBezTo>
                    <a:cubicBezTo>
                      <a:pt x="11725" y="7389"/>
                      <a:pt x="11772" y="6395"/>
                      <a:pt x="11546" y="5442"/>
                    </a:cubicBezTo>
                    <a:cubicBezTo>
                      <a:pt x="10986" y="3958"/>
                      <a:pt x="9812" y="2785"/>
                      <a:pt x="8329" y="2225"/>
                    </a:cubicBezTo>
                    <a:cubicBezTo>
                      <a:pt x="5589" y="1033"/>
                      <a:pt x="3683" y="2225"/>
                      <a:pt x="3504" y="1808"/>
                    </a:cubicBezTo>
                    <a:cubicBezTo>
                      <a:pt x="3325" y="1391"/>
                      <a:pt x="5053" y="-635"/>
                      <a:pt x="8984" y="199"/>
                    </a:cubicBezTo>
                    <a:cubicBezTo>
                      <a:pt x="11266" y="759"/>
                      <a:pt x="13160" y="2344"/>
                      <a:pt x="14107" y="4488"/>
                    </a:cubicBezTo>
                    <a:cubicBezTo>
                      <a:pt x="15120" y="7378"/>
                      <a:pt x="14215" y="10594"/>
                      <a:pt x="11844" y="12530"/>
                    </a:cubicBezTo>
                    <a:cubicBezTo>
                      <a:pt x="9628" y="14627"/>
                      <a:pt x="6340" y="15104"/>
                      <a:pt x="3623" y="13722"/>
                    </a:cubicBezTo>
                    <a:cubicBezTo>
                      <a:pt x="1610" y="12501"/>
                      <a:pt x="287" y="10404"/>
                      <a:pt x="49" y="8063"/>
                    </a:cubicBezTo>
                    <a:cubicBezTo>
                      <a:pt x="-368" y="4131"/>
                      <a:pt x="2015" y="2582"/>
                      <a:pt x="2134" y="294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4B2A7B94-E30A-E28D-C156-1928551F8A3A}"/>
                  </a:ext>
                </a:extLst>
              </p:cNvPr>
              <p:cNvSpPr/>
              <p:nvPr/>
            </p:nvSpPr>
            <p:spPr>
              <a:xfrm>
                <a:off x="13454437" y="6887851"/>
                <a:ext cx="5691" cy="29784"/>
              </a:xfrm>
              <a:custGeom>
                <a:avLst/>
                <a:gdLst>
                  <a:gd name="connsiteX0" fmla="*/ 2325 w 5691"/>
                  <a:gd name="connsiteY0" fmla="*/ 29785 h 29784"/>
                  <a:gd name="connsiteX1" fmla="*/ 5542 w 5691"/>
                  <a:gd name="connsiteY1" fmla="*/ 0 h 29784"/>
                  <a:gd name="connsiteX2" fmla="*/ 3100 w 5691"/>
                  <a:gd name="connsiteY2" fmla="*/ 14892 h 29784"/>
                  <a:gd name="connsiteX3" fmla="*/ 2325 w 5691"/>
                  <a:gd name="connsiteY3" fmla="*/ 29785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91" h="29784">
                    <a:moveTo>
                      <a:pt x="2325" y="29785"/>
                    </a:moveTo>
                    <a:cubicBezTo>
                      <a:pt x="-1672" y="19944"/>
                      <a:pt x="-463" y="8757"/>
                      <a:pt x="5542" y="0"/>
                    </a:cubicBezTo>
                    <a:cubicBezTo>
                      <a:pt x="6317" y="357"/>
                      <a:pt x="3874" y="6731"/>
                      <a:pt x="3100" y="14892"/>
                    </a:cubicBezTo>
                    <a:cubicBezTo>
                      <a:pt x="2325" y="23054"/>
                      <a:pt x="3159" y="29547"/>
                      <a:pt x="2325" y="2978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7EA00D5F-EBD7-0401-0F76-31A6782AB5A3}"/>
                  </a:ext>
                </a:extLst>
              </p:cNvPr>
              <p:cNvSpPr/>
              <p:nvPr/>
            </p:nvSpPr>
            <p:spPr>
              <a:xfrm>
                <a:off x="13474180" y="6885052"/>
                <a:ext cx="5162" cy="31274"/>
              </a:xfrm>
              <a:custGeom>
                <a:avLst/>
                <a:gdLst>
                  <a:gd name="connsiteX0" fmla="*/ 2776 w 5162"/>
                  <a:gd name="connsiteY0" fmla="*/ 31274 h 31274"/>
                  <a:gd name="connsiteX1" fmla="*/ 334 w 5162"/>
                  <a:gd name="connsiteY1" fmla="*/ 15429 h 31274"/>
                  <a:gd name="connsiteX2" fmla="*/ 4980 w 5162"/>
                  <a:gd name="connsiteY2" fmla="*/ 0 h 31274"/>
                  <a:gd name="connsiteX3" fmla="*/ 3312 w 5162"/>
                  <a:gd name="connsiteY3" fmla="*/ 15607 h 31274"/>
                  <a:gd name="connsiteX4" fmla="*/ 2776 w 5162"/>
                  <a:gd name="connsiteY4" fmla="*/ 31274 h 3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2" h="31274">
                    <a:moveTo>
                      <a:pt x="2776" y="31274"/>
                    </a:moveTo>
                    <a:cubicBezTo>
                      <a:pt x="316" y="26383"/>
                      <a:pt x="-542" y="20837"/>
                      <a:pt x="334" y="15429"/>
                    </a:cubicBezTo>
                    <a:cubicBezTo>
                      <a:pt x="256" y="9930"/>
                      <a:pt x="1877" y="4539"/>
                      <a:pt x="4980" y="0"/>
                    </a:cubicBezTo>
                    <a:cubicBezTo>
                      <a:pt x="5755" y="0"/>
                      <a:pt x="3849" y="7089"/>
                      <a:pt x="3312" y="15607"/>
                    </a:cubicBezTo>
                    <a:cubicBezTo>
                      <a:pt x="3408" y="20837"/>
                      <a:pt x="3229" y="26068"/>
                      <a:pt x="2776" y="3127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1FD9E81A-4BF0-88D8-EC41-35C710FF06EB}"/>
                  </a:ext>
                </a:extLst>
              </p:cNvPr>
              <p:cNvSpPr/>
              <p:nvPr/>
            </p:nvSpPr>
            <p:spPr>
              <a:xfrm>
                <a:off x="13650384" y="6888268"/>
                <a:ext cx="4219" cy="32465"/>
              </a:xfrm>
              <a:custGeom>
                <a:avLst/>
                <a:gdLst>
                  <a:gd name="connsiteX0" fmla="*/ 40 w 4219"/>
                  <a:gd name="connsiteY0" fmla="*/ 32465 h 32465"/>
                  <a:gd name="connsiteX1" fmla="*/ 993 w 4219"/>
                  <a:gd name="connsiteY1" fmla="*/ 16262 h 32465"/>
                  <a:gd name="connsiteX2" fmla="*/ 1708 w 4219"/>
                  <a:gd name="connsiteY2" fmla="*/ 0 h 32465"/>
                  <a:gd name="connsiteX3" fmla="*/ 3912 w 4219"/>
                  <a:gd name="connsiteY3" fmla="*/ 16382 h 32465"/>
                  <a:gd name="connsiteX4" fmla="*/ 40 w 4219"/>
                  <a:gd name="connsiteY4" fmla="*/ 32465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19" h="32465">
                    <a:moveTo>
                      <a:pt x="40" y="32465"/>
                    </a:moveTo>
                    <a:cubicBezTo>
                      <a:pt x="-120" y="27045"/>
                      <a:pt x="201" y="21624"/>
                      <a:pt x="993" y="16262"/>
                    </a:cubicBezTo>
                    <a:cubicBezTo>
                      <a:pt x="791" y="10830"/>
                      <a:pt x="1029" y="5391"/>
                      <a:pt x="1708" y="0"/>
                    </a:cubicBezTo>
                    <a:cubicBezTo>
                      <a:pt x="3948" y="5153"/>
                      <a:pt x="4711" y="10824"/>
                      <a:pt x="3912" y="16382"/>
                    </a:cubicBezTo>
                    <a:cubicBezTo>
                      <a:pt x="4115" y="21993"/>
                      <a:pt x="2775" y="27557"/>
                      <a:pt x="40" y="3246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7659D438-CFB7-4C22-F669-DAAD19F542DC}"/>
                  </a:ext>
                </a:extLst>
              </p:cNvPr>
              <p:cNvSpPr/>
              <p:nvPr/>
            </p:nvSpPr>
            <p:spPr>
              <a:xfrm>
                <a:off x="13672184" y="6886422"/>
                <a:ext cx="5667" cy="33121"/>
              </a:xfrm>
              <a:custGeom>
                <a:avLst/>
                <a:gdLst>
                  <a:gd name="connsiteX0" fmla="*/ 162 w 5667"/>
                  <a:gd name="connsiteY0" fmla="*/ 33121 h 33121"/>
                  <a:gd name="connsiteX1" fmla="*/ 2545 w 5667"/>
                  <a:gd name="connsiteY1" fmla="*/ 16620 h 33121"/>
                  <a:gd name="connsiteX2" fmla="*/ 2545 w 5667"/>
                  <a:gd name="connsiteY2" fmla="*/ 0 h 33121"/>
                  <a:gd name="connsiteX3" fmla="*/ 281 w 5667"/>
                  <a:gd name="connsiteY3" fmla="*/ 33121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67" h="33121">
                    <a:moveTo>
                      <a:pt x="162" y="33121"/>
                    </a:moveTo>
                    <a:cubicBezTo>
                      <a:pt x="-672" y="32763"/>
                      <a:pt x="1949" y="25675"/>
                      <a:pt x="2545" y="16620"/>
                    </a:cubicBezTo>
                    <a:cubicBezTo>
                      <a:pt x="3141" y="7565"/>
                      <a:pt x="1592" y="238"/>
                      <a:pt x="2545" y="0"/>
                    </a:cubicBezTo>
                    <a:cubicBezTo>
                      <a:pt x="7400" y="10717"/>
                      <a:pt x="6554" y="23161"/>
                      <a:pt x="281" y="3312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6B5F3B19-3777-A7FB-4657-5DD0C986963B}"/>
                  </a:ext>
                </a:extLst>
              </p:cNvPr>
              <p:cNvSpPr/>
              <p:nvPr/>
            </p:nvSpPr>
            <p:spPr>
              <a:xfrm>
                <a:off x="13473799" y="6137017"/>
                <a:ext cx="164321" cy="271356"/>
              </a:xfrm>
              <a:custGeom>
                <a:avLst/>
                <a:gdLst>
                  <a:gd name="connsiteX0" fmla="*/ 16977 w 164321"/>
                  <a:gd name="connsiteY0" fmla="*/ 271356 h 271356"/>
                  <a:gd name="connsiteX1" fmla="*/ 120629 w 164321"/>
                  <a:gd name="connsiteY1" fmla="*/ 263076 h 271356"/>
                  <a:gd name="connsiteX2" fmla="*/ 120629 w 164321"/>
                  <a:gd name="connsiteY2" fmla="*/ 204221 h 271356"/>
                  <a:gd name="connsiteX3" fmla="*/ 164294 w 164321"/>
                  <a:gd name="connsiteY3" fmla="*/ 154420 h 271356"/>
                  <a:gd name="connsiteX4" fmla="*/ 157324 w 164321"/>
                  <a:gd name="connsiteY4" fmla="*/ 12346 h 271356"/>
                  <a:gd name="connsiteX5" fmla="*/ 157324 w 164321"/>
                  <a:gd name="connsiteY5" fmla="*/ 12346 h 271356"/>
                  <a:gd name="connsiteX6" fmla="*/ 6374 w 164321"/>
                  <a:gd name="connsiteY6" fmla="*/ 31111 h 271356"/>
                  <a:gd name="connsiteX7" fmla="*/ 0 w 164321"/>
                  <a:gd name="connsiteY7" fmla="*/ 36055 h 27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321" h="271356">
                    <a:moveTo>
                      <a:pt x="16977" y="271356"/>
                    </a:moveTo>
                    <a:lnTo>
                      <a:pt x="120629" y="263076"/>
                    </a:lnTo>
                    <a:cubicBezTo>
                      <a:pt x="121284" y="251162"/>
                      <a:pt x="120629" y="204221"/>
                      <a:pt x="120629" y="204221"/>
                    </a:cubicBezTo>
                    <a:cubicBezTo>
                      <a:pt x="120629" y="204221"/>
                      <a:pt x="163758" y="197489"/>
                      <a:pt x="164294" y="154420"/>
                    </a:cubicBezTo>
                    <a:cubicBezTo>
                      <a:pt x="164830" y="111351"/>
                      <a:pt x="157324" y="12346"/>
                      <a:pt x="157324" y="12346"/>
                    </a:cubicBezTo>
                    <a:lnTo>
                      <a:pt x="157324" y="12346"/>
                    </a:lnTo>
                    <a:cubicBezTo>
                      <a:pt x="107339" y="-9308"/>
                      <a:pt x="49538" y="-2123"/>
                      <a:pt x="6374" y="31111"/>
                    </a:cubicBezTo>
                    <a:lnTo>
                      <a:pt x="0" y="36055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F6EC92D2-D6C2-8632-4141-6040774B479D}"/>
                  </a:ext>
                </a:extLst>
              </p:cNvPr>
              <p:cNvSpPr/>
              <p:nvPr/>
            </p:nvSpPr>
            <p:spPr>
              <a:xfrm>
                <a:off x="13537897" y="6324916"/>
                <a:ext cx="56293" cy="27498"/>
              </a:xfrm>
              <a:custGeom>
                <a:avLst/>
                <a:gdLst>
                  <a:gd name="connsiteX0" fmla="*/ 56174 w 56293"/>
                  <a:gd name="connsiteY0" fmla="*/ 15965 h 27498"/>
                  <a:gd name="connsiteX1" fmla="*/ 0 w 56293"/>
                  <a:gd name="connsiteY1" fmla="*/ 0 h 27498"/>
                  <a:gd name="connsiteX2" fmla="*/ 56293 w 56293"/>
                  <a:gd name="connsiteY2" fmla="*/ 27164 h 2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3" h="27498">
                    <a:moveTo>
                      <a:pt x="56174" y="15965"/>
                    </a:moveTo>
                    <a:cubicBezTo>
                      <a:pt x="36278" y="16370"/>
                      <a:pt x="16709" y="10806"/>
                      <a:pt x="0" y="0"/>
                    </a:cubicBezTo>
                    <a:cubicBezTo>
                      <a:pt x="0" y="0"/>
                      <a:pt x="13284" y="31036"/>
                      <a:pt x="56293" y="2716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253B3826-50F3-848E-179E-E3EB1250DE3E}"/>
                  </a:ext>
                </a:extLst>
              </p:cNvPr>
              <p:cNvSpPr/>
              <p:nvPr/>
            </p:nvSpPr>
            <p:spPr>
              <a:xfrm>
                <a:off x="13601577" y="6211360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39D09083-DC41-0870-556E-45E2B35B7416}"/>
                  </a:ext>
                </a:extLst>
              </p:cNvPr>
              <p:cNvSpPr/>
              <p:nvPr/>
            </p:nvSpPr>
            <p:spPr>
              <a:xfrm>
                <a:off x="13598206" y="6203334"/>
                <a:ext cx="24433" cy="6606"/>
              </a:xfrm>
              <a:custGeom>
                <a:avLst/>
                <a:gdLst>
                  <a:gd name="connsiteX0" fmla="*/ 24340 w 24433"/>
                  <a:gd name="connsiteY0" fmla="*/ 6493 h 6606"/>
                  <a:gd name="connsiteX1" fmla="*/ 12426 w 24433"/>
                  <a:gd name="connsiteY1" fmla="*/ 3813 h 6606"/>
                  <a:gd name="connsiteX2" fmla="*/ 214 w 24433"/>
                  <a:gd name="connsiteY2" fmla="*/ 6374 h 6606"/>
                  <a:gd name="connsiteX3" fmla="*/ 2775 w 24433"/>
                  <a:gd name="connsiteY3" fmla="*/ 2979 h 6606"/>
                  <a:gd name="connsiteX4" fmla="*/ 12545 w 24433"/>
                  <a:gd name="connsiteY4" fmla="*/ 0 h 6606"/>
                  <a:gd name="connsiteX5" fmla="*/ 22136 w 24433"/>
                  <a:gd name="connsiteY5" fmla="*/ 3098 h 6606"/>
                  <a:gd name="connsiteX6" fmla="*/ 24340 w 24433"/>
                  <a:gd name="connsiteY6" fmla="*/ 6493 h 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33" h="6606">
                    <a:moveTo>
                      <a:pt x="24340" y="6493"/>
                    </a:moveTo>
                    <a:cubicBezTo>
                      <a:pt x="23565" y="7268"/>
                      <a:pt x="18919" y="3813"/>
                      <a:pt x="12426" y="3813"/>
                    </a:cubicBezTo>
                    <a:cubicBezTo>
                      <a:pt x="5933" y="3813"/>
                      <a:pt x="929" y="7148"/>
                      <a:pt x="214" y="6374"/>
                    </a:cubicBezTo>
                    <a:cubicBezTo>
                      <a:pt x="-501" y="5600"/>
                      <a:pt x="631" y="4527"/>
                      <a:pt x="2775" y="2979"/>
                    </a:cubicBezTo>
                    <a:cubicBezTo>
                      <a:pt x="5659" y="1025"/>
                      <a:pt x="9060" y="-12"/>
                      <a:pt x="12545" y="0"/>
                    </a:cubicBezTo>
                    <a:cubicBezTo>
                      <a:pt x="15988" y="-12"/>
                      <a:pt x="19348" y="1072"/>
                      <a:pt x="22136" y="3098"/>
                    </a:cubicBezTo>
                    <a:cubicBezTo>
                      <a:pt x="24042" y="4825"/>
                      <a:pt x="24697" y="6493"/>
                      <a:pt x="24340" y="64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083B9467-B7C3-F758-8E8C-55EE10387227}"/>
                  </a:ext>
                </a:extLst>
              </p:cNvPr>
              <p:cNvSpPr/>
              <p:nvPr/>
            </p:nvSpPr>
            <p:spPr>
              <a:xfrm>
                <a:off x="13534680" y="6212909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C64F78F9-19D2-DF3F-B11A-9BF967199FB4}"/>
                  </a:ext>
                </a:extLst>
              </p:cNvPr>
              <p:cNvSpPr/>
              <p:nvPr/>
            </p:nvSpPr>
            <p:spPr>
              <a:xfrm>
                <a:off x="13533096" y="6204760"/>
                <a:ext cx="24454" cy="6566"/>
              </a:xfrm>
              <a:custGeom>
                <a:avLst/>
                <a:gdLst>
                  <a:gd name="connsiteX0" fmla="*/ 24340 w 24454"/>
                  <a:gd name="connsiteY0" fmla="*/ 6437 h 6566"/>
                  <a:gd name="connsiteX1" fmla="*/ 12426 w 24454"/>
                  <a:gd name="connsiteY1" fmla="*/ 3816 h 6566"/>
                  <a:gd name="connsiteX2" fmla="*/ 214 w 24454"/>
                  <a:gd name="connsiteY2" fmla="*/ 6318 h 6566"/>
                  <a:gd name="connsiteX3" fmla="*/ 2776 w 24454"/>
                  <a:gd name="connsiteY3" fmla="*/ 2982 h 6566"/>
                  <a:gd name="connsiteX4" fmla="*/ 12545 w 24454"/>
                  <a:gd name="connsiteY4" fmla="*/ 3 h 6566"/>
                  <a:gd name="connsiteX5" fmla="*/ 22136 w 24454"/>
                  <a:gd name="connsiteY5" fmla="*/ 3101 h 6566"/>
                  <a:gd name="connsiteX6" fmla="*/ 24340 w 24454"/>
                  <a:gd name="connsiteY6" fmla="*/ 6437 h 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54" h="6566">
                    <a:moveTo>
                      <a:pt x="24340" y="6437"/>
                    </a:moveTo>
                    <a:cubicBezTo>
                      <a:pt x="23565" y="7271"/>
                      <a:pt x="18919" y="3816"/>
                      <a:pt x="12426" y="3816"/>
                    </a:cubicBezTo>
                    <a:cubicBezTo>
                      <a:pt x="5933" y="3816"/>
                      <a:pt x="929" y="7152"/>
                      <a:pt x="214" y="6318"/>
                    </a:cubicBezTo>
                    <a:cubicBezTo>
                      <a:pt x="-501" y="5484"/>
                      <a:pt x="631" y="4531"/>
                      <a:pt x="2776" y="2982"/>
                    </a:cubicBezTo>
                    <a:cubicBezTo>
                      <a:pt x="5629" y="974"/>
                      <a:pt x="9054" y="-68"/>
                      <a:pt x="12545" y="3"/>
                    </a:cubicBezTo>
                    <a:cubicBezTo>
                      <a:pt x="15988" y="-8"/>
                      <a:pt x="19348" y="1076"/>
                      <a:pt x="22136" y="3101"/>
                    </a:cubicBezTo>
                    <a:cubicBezTo>
                      <a:pt x="24042" y="4650"/>
                      <a:pt x="24757" y="6080"/>
                      <a:pt x="24340" y="6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ED3487B4-58C6-F18D-0228-F48BF6533928}"/>
                  </a:ext>
                </a:extLst>
              </p:cNvPr>
              <p:cNvSpPr/>
              <p:nvPr/>
            </p:nvSpPr>
            <p:spPr>
              <a:xfrm>
                <a:off x="13578464" y="6205180"/>
                <a:ext cx="19785" cy="55529"/>
              </a:xfrm>
              <a:custGeom>
                <a:avLst/>
                <a:gdLst>
                  <a:gd name="connsiteX0" fmla="*/ 3038 w 19785"/>
                  <a:gd name="connsiteY0" fmla="*/ 55162 h 55529"/>
                  <a:gd name="connsiteX1" fmla="*/ 13761 w 19785"/>
                  <a:gd name="connsiteY1" fmla="*/ 53196 h 55529"/>
                  <a:gd name="connsiteX2" fmla="*/ 17335 w 19785"/>
                  <a:gd name="connsiteY2" fmla="*/ 51528 h 55529"/>
                  <a:gd name="connsiteX3" fmla="*/ 16203 w 19785"/>
                  <a:gd name="connsiteY3" fmla="*/ 46524 h 55529"/>
                  <a:gd name="connsiteX4" fmla="*/ 11199 w 19785"/>
                  <a:gd name="connsiteY4" fmla="*/ 33657 h 55529"/>
                  <a:gd name="connsiteX5" fmla="*/ 0 w 19785"/>
                  <a:gd name="connsiteY5" fmla="*/ 0 h 55529"/>
                  <a:gd name="connsiteX6" fmla="*/ 13939 w 19785"/>
                  <a:gd name="connsiteY6" fmla="*/ 32704 h 55529"/>
                  <a:gd name="connsiteX7" fmla="*/ 18705 w 19785"/>
                  <a:gd name="connsiteY7" fmla="*/ 45631 h 55529"/>
                  <a:gd name="connsiteX8" fmla="*/ 19539 w 19785"/>
                  <a:gd name="connsiteY8" fmla="*/ 52302 h 55529"/>
                  <a:gd name="connsiteX9" fmla="*/ 16739 w 19785"/>
                  <a:gd name="connsiteY9" fmla="*/ 54804 h 55529"/>
                  <a:gd name="connsiteX10" fmla="*/ 13880 w 19785"/>
                  <a:gd name="connsiteY10" fmla="*/ 55221 h 55529"/>
                  <a:gd name="connsiteX11" fmla="*/ 3038 w 19785"/>
                  <a:gd name="connsiteY11" fmla="*/ 55162 h 5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785" h="55529">
                    <a:moveTo>
                      <a:pt x="3038" y="55162"/>
                    </a:moveTo>
                    <a:cubicBezTo>
                      <a:pt x="6523" y="54078"/>
                      <a:pt x="10121" y="53422"/>
                      <a:pt x="13761" y="53196"/>
                    </a:cubicBezTo>
                    <a:cubicBezTo>
                      <a:pt x="15488" y="53196"/>
                      <a:pt x="17097" y="52719"/>
                      <a:pt x="17335" y="51528"/>
                    </a:cubicBezTo>
                    <a:cubicBezTo>
                      <a:pt x="17490" y="49783"/>
                      <a:pt x="17091" y="48031"/>
                      <a:pt x="16203" y="46524"/>
                    </a:cubicBezTo>
                    <a:cubicBezTo>
                      <a:pt x="14654" y="42551"/>
                      <a:pt x="12986" y="38262"/>
                      <a:pt x="11199" y="33657"/>
                    </a:cubicBezTo>
                    <a:cubicBezTo>
                      <a:pt x="6571" y="22756"/>
                      <a:pt x="2824" y="11503"/>
                      <a:pt x="0" y="0"/>
                    </a:cubicBezTo>
                    <a:cubicBezTo>
                      <a:pt x="5504" y="10514"/>
                      <a:pt x="10163" y="21451"/>
                      <a:pt x="13939" y="32704"/>
                    </a:cubicBezTo>
                    <a:cubicBezTo>
                      <a:pt x="15607" y="37172"/>
                      <a:pt x="17156" y="41520"/>
                      <a:pt x="18705" y="45631"/>
                    </a:cubicBezTo>
                    <a:cubicBezTo>
                      <a:pt x="19759" y="47686"/>
                      <a:pt x="20051" y="50051"/>
                      <a:pt x="19539" y="52302"/>
                    </a:cubicBezTo>
                    <a:cubicBezTo>
                      <a:pt x="19038" y="53524"/>
                      <a:pt x="18008" y="54447"/>
                      <a:pt x="16739" y="54804"/>
                    </a:cubicBezTo>
                    <a:cubicBezTo>
                      <a:pt x="15810" y="55072"/>
                      <a:pt x="14845" y="55215"/>
                      <a:pt x="13880" y="55221"/>
                    </a:cubicBezTo>
                    <a:cubicBezTo>
                      <a:pt x="10276" y="55650"/>
                      <a:pt x="6636" y="55632"/>
                      <a:pt x="3038" y="551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AE9209E9-201A-CCC5-4E9A-61DF0A52903C}"/>
                  </a:ext>
                </a:extLst>
              </p:cNvPr>
              <p:cNvSpPr/>
              <p:nvPr/>
            </p:nvSpPr>
            <p:spPr>
              <a:xfrm>
                <a:off x="13560865" y="6264927"/>
                <a:ext cx="22485" cy="19006"/>
              </a:xfrm>
              <a:custGeom>
                <a:avLst/>
                <a:gdLst>
                  <a:gd name="connsiteX0" fmla="*/ 1396 w 22485"/>
                  <a:gd name="connsiteY0" fmla="*/ 1 h 19006"/>
                  <a:gd name="connsiteX1" fmla="*/ 8604 w 22485"/>
                  <a:gd name="connsiteY1" fmla="*/ 12213 h 19006"/>
                  <a:gd name="connsiteX2" fmla="*/ 22484 w 22485"/>
                  <a:gd name="connsiteY2" fmla="*/ 17515 h 19006"/>
                  <a:gd name="connsiteX3" fmla="*/ 17540 w 22485"/>
                  <a:gd name="connsiteY3" fmla="*/ 19004 h 19006"/>
                  <a:gd name="connsiteX4" fmla="*/ 5983 w 22485"/>
                  <a:gd name="connsiteY4" fmla="*/ 15013 h 19006"/>
                  <a:gd name="connsiteX5" fmla="*/ 26 w 22485"/>
                  <a:gd name="connsiteY5" fmla="*/ 4707 h 19006"/>
                  <a:gd name="connsiteX6" fmla="*/ 1396 w 22485"/>
                  <a:gd name="connsiteY6" fmla="*/ 1 h 19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5" h="19006">
                    <a:moveTo>
                      <a:pt x="1396" y="1"/>
                    </a:moveTo>
                    <a:cubicBezTo>
                      <a:pt x="2468" y="1"/>
                      <a:pt x="2468" y="7090"/>
                      <a:pt x="8604" y="12213"/>
                    </a:cubicBezTo>
                    <a:cubicBezTo>
                      <a:pt x="14740" y="17336"/>
                      <a:pt x="22424" y="16562"/>
                      <a:pt x="22484" y="17515"/>
                    </a:cubicBezTo>
                    <a:cubicBezTo>
                      <a:pt x="22543" y="18468"/>
                      <a:pt x="20756" y="18945"/>
                      <a:pt x="17540" y="19004"/>
                    </a:cubicBezTo>
                    <a:cubicBezTo>
                      <a:pt x="13340" y="19076"/>
                      <a:pt x="9247" y="17658"/>
                      <a:pt x="5983" y="15013"/>
                    </a:cubicBezTo>
                    <a:cubicBezTo>
                      <a:pt x="2748" y="12469"/>
                      <a:pt x="616" y="8782"/>
                      <a:pt x="26" y="4707"/>
                    </a:cubicBezTo>
                    <a:cubicBezTo>
                      <a:pt x="-153" y="1729"/>
                      <a:pt x="622" y="-58"/>
                      <a:pt x="1396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BB33CF9D-2439-74C8-636A-D7FA1A333DB1}"/>
                  </a:ext>
                </a:extLst>
              </p:cNvPr>
              <p:cNvSpPr/>
              <p:nvPr/>
            </p:nvSpPr>
            <p:spPr>
              <a:xfrm>
                <a:off x="13528933" y="6180294"/>
                <a:ext cx="30268" cy="8882"/>
              </a:xfrm>
              <a:custGeom>
                <a:avLst/>
                <a:gdLst>
                  <a:gd name="connsiteX0" fmla="*/ 30230 w 30268"/>
                  <a:gd name="connsiteY0" fmla="*/ 4990 h 8882"/>
                  <a:gd name="connsiteX1" fmla="*/ 15218 w 30268"/>
                  <a:gd name="connsiteY1" fmla="*/ 6837 h 8882"/>
                  <a:gd name="connsiteX2" fmla="*/ 88 w 30268"/>
                  <a:gd name="connsiteY2" fmla="*/ 8266 h 8882"/>
                  <a:gd name="connsiteX3" fmla="*/ 3245 w 30268"/>
                  <a:gd name="connsiteY3" fmla="*/ 4097 h 8882"/>
                  <a:gd name="connsiteX4" fmla="*/ 26239 w 30268"/>
                  <a:gd name="connsiteY4" fmla="*/ 1535 h 8882"/>
                  <a:gd name="connsiteX5" fmla="*/ 30230 w 30268"/>
                  <a:gd name="connsiteY5" fmla="*/ 4990 h 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68" h="8882">
                    <a:moveTo>
                      <a:pt x="30230" y="4990"/>
                    </a:moveTo>
                    <a:cubicBezTo>
                      <a:pt x="29575" y="6777"/>
                      <a:pt x="22963" y="5884"/>
                      <a:pt x="15218" y="6837"/>
                    </a:cubicBezTo>
                    <a:cubicBezTo>
                      <a:pt x="7474" y="7790"/>
                      <a:pt x="1160" y="9935"/>
                      <a:pt x="88" y="8266"/>
                    </a:cubicBezTo>
                    <a:cubicBezTo>
                      <a:pt x="-329" y="7492"/>
                      <a:pt x="743" y="5824"/>
                      <a:pt x="3245" y="4097"/>
                    </a:cubicBezTo>
                    <a:cubicBezTo>
                      <a:pt x="10107" y="-252"/>
                      <a:pt x="18590" y="-1193"/>
                      <a:pt x="26239" y="1535"/>
                    </a:cubicBezTo>
                    <a:cubicBezTo>
                      <a:pt x="29098" y="2667"/>
                      <a:pt x="30528" y="4097"/>
                      <a:pt x="30230" y="49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BC7EA31D-4D83-18C9-6CD8-B9EFA01B6FC0}"/>
                  </a:ext>
                </a:extLst>
              </p:cNvPr>
              <p:cNvSpPr/>
              <p:nvPr/>
            </p:nvSpPr>
            <p:spPr>
              <a:xfrm>
                <a:off x="13597288" y="6184071"/>
                <a:ext cx="22995" cy="7415"/>
              </a:xfrm>
              <a:custGeom>
                <a:avLst/>
                <a:gdLst>
                  <a:gd name="connsiteX0" fmla="*/ 22816 w 22995"/>
                  <a:gd name="connsiteY0" fmla="*/ 6753 h 7415"/>
                  <a:gd name="connsiteX1" fmla="*/ 11616 w 22995"/>
                  <a:gd name="connsiteY1" fmla="*/ 6753 h 7415"/>
                  <a:gd name="connsiteX2" fmla="*/ 417 w 22995"/>
                  <a:gd name="connsiteY2" fmla="*/ 6158 h 7415"/>
                  <a:gd name="connsiteX3" fmla="*/ 2740 w 22995"/>
                  <a:gd name="connsiteY3" fmla="*/ 2464 h 7415"/>
                  <a:gd name="connsiteX4" fmla="*/ 11855 w 22995"/>
                  <a:gd name="connsiteY4" fmla="*/ 22 h 7415"/>
                  <a:gd name="connsiteX5" fmla="*/ 20790 w 22995"/>
                  <a:gd name="connsiteY5" fmla="*/ 3000 h 7415"/>
                  <a:gd name="connsiteX6" fmla="*/ 22816 w 22995"/>
                  <a:gd name="connsiteY6" fmla="*/ 6753 h 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95" h="7415">
                    <a:moveTo>
                      <a:pt x="22816" y="6753"/>
                    </a:moveTo>
                    <a:cubicBezTo>
                      <a:pt x="21684" y="8242"/>
                      <a:pt x="16859" y="6753"/>
                      <a:pt x="11616" y="6753"/>
                    </a:cubicBezTo>
                    <a:cubicBezTo>
                      <a:pt x="6374" y="6753"/>
                      <a:pt x="1490" y="7766"/>
                      <a:pt x="417" y="6158"/>
                    </a:cubicBezTo>
                    <a:cubicBezTo>
                      <a:pt x="-655" y="4549"/>
                      <a:pt x="417" y="3894"/>
                      <a:pt x="2740" y="2464"/>
                    </a:cubicBezTo>
                    <a:cubicBezTo>
                      <a:pt x="5445" y="707"/>
                      <a:pt x="8632" y="-151"/>
                      <a:pt x="11855" y="22"/>
                    </a:cubicBezTo>
                    <a:cubicBezTo>
                      <a:pt x="15065" y="87"/>
                      <a:pt x="18181" y="1130"/>
                      <a:pt x="20790" y="3000"/>
                    </a:cubicBezTo>
                    <a:cubicBezTo>
                      <a:pt x="22696" y="4430"/>
                      <a:pt x="23352" y="5979"/>
                      <a:pt x="22816" y="67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4DA12E52-A30A-2666-B186-CDBE7233C3EB}"/>
                  </a:ext>
                </a:extLst>
              </p:cNvPr>
              <p:cNvSpPr/>
              <p:nvPr/>
            </p:nvSpPr>
            <p:spPr>
              <a:xfrm>
                <a:off x="13450178" y="6216462"/>
                <a:ext cx="30414" cy="45022"/>
              </a:xfrm>
              <a:custGeom>
                <a:avLst/>
                <a:gdLst>
                  <a:gd name="connsiteX0" fmla="*/ 28685 w 30414"/>
                  <a:gd name="connsiteY0" fmla="*/ 1347 h 45022"/>
                  <a:gd name="connsiteX1" fmla="*/ 32 w 30414"/>
                  <a:gd name="connsiteY1" fmla="*/ 22077 h 45022"/>
                  <a:gd name="connsiteX2" fmla="*/ 30413 w 30414"/>
                  <a:gd name="connsiteY2" fmla="*/ 43701 h 45022"/>
                  <a:gd name="connsiteX3" fmla="*/ 28685 w 30414"/>
                  <a:gd name="connsiteY3" fmla="*/ 1347 h 4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14" h="45022">
                    <a:moveTo>
                      <a:pt x="28685" y="1347"/>
                    </a:moveTo>
                    <a:cubicBezTo>
                      <a:pt x="27971" y="1049"/>
                      <a:pt x="-1100" y="-7410"/>
                      <a:pt x="32" y="22077"/>
                    </a:cubicBezTo>
                    <a:cubicBezTo>
                      <a:pt x="1164" y="51564"/>
                      <a:pt x="30353" y="44535"/>
                      <a:pt x="30413" y="43701"/>
                    </a:cubicBezTo>
                    <a:cubicBezTo>
                      <a:pt x="30472" y="42867"/>
                      <a:pt x="28685" y="1347"/>
                      <a:pt x="28685" y="134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CD486A79-479F-A8A8-F0C5-708C97418BE2}"/>
                  </a:ext>
                </a:extLst>
              </p:cNvPr>
              <p:cNvSpPr/>
              <p:nvPr/>
            </p:nvSpPr>
            <p:spPr>
              <a:xfrm>
                <a:off x="13458156" y="6225870"/>
                <a:ext cx="13301" cy="25716"/>
              </a:xfrm>
              <a:custGeom>
                <a:avLst/>
                <a:gdLst>
                  <a:gd name="connsiteX0" fmla="*/ 13260 w 13301"/>
                  <a:gd name="connsiteY0" fmla="*/ 23392 h 25716"/>
                  <a:gd name="connsiteX1" fmla="*/ 11950 w 13301"/>
                  <a:gd name="connsiteY1" fmla="*/ 24166 h 25716"/>
                  <a:gd name="connsiteX2" fmla="*/ 8078 w 13301"/>
                  <a:gd name="connsiteY2" fmla="*/ 24166 h 25716"/>
                  <a:gd name="connsiteX3" fmla="*/ 2121 w 13301"/>
                  <a:gd name="connsiteY3" fmla="*/ 12967 h 25716"/>
                  <a:gd name="connsiteX4" fmla="*/ 3312 w 13301"/>
                  <a:gd name="connsiteY4" fmla="*/ 5521 h 25716"/>
                  <a:gd name="connsiteX5" fmla="*/ 7006 w 13301"/>
                  <a:gd name="connsiteY5" fmla="*/ 1470 h 25716"/>
                  <a:gd name="connsiteX6" fmla="*/ 10103 w 13301"/>
                  <a:gd name="connsiteY6" fmla="*/ 2781 h 25716"/>
                  <a:gd name="connsiteX7" fmla="*/ 10520 w 13301"/>
                  <a:gd name="connsiteY7" fmla="*/ 4270 h 25716"/>
                  <a:gd name="connsiteX8" fmla="*/ 10878 w 13301"/>
                  <a:gd name="connsiteY8" fmla="*/ 2543 h 25716"/>
                  <a:gd name="connsiteX9" fmla="*/ 9627 w 13301"/>
                  <a:gd name="connsiteY9" fmla="*/ 696 h 25716"/>
                  <a:gd name="connsiteX10" fmla="*/ 6767 w 13301"/>
                  <a:gd name="connsiteY10" fmla="*/ 41 h 25716"/>
                  <a:gd name="connsiteX11" fmla="*/ 1585 w 13301"/>
                  <a:gd name="connsiteY11" fmla="*/ 4806 h 25716"/>
                  <a:gd name="connsiteX12" fmla="*/ 36 w 13301"/>
                  <a:gd name="connsiteY12" fmla="*/ 13086 h 25716"/>
                  <a:gd name="connsiteX13" fmla="*/ 7959 w 13301"/>
                  <a:gd name="connsiteY13" fmla="*/ 25537 h 25716"/>
                  <a:gd name="connsiteX14" fmla="*/ 12605 w 13301"/>
                  <a:gd name="connsiteY14" fmla="*/ 24643 h 25716"/>
                  <a:gd name="connsiteX15" fmla="*/ 13260 w 13301"/>
                  <a:gd name="connsiteY15" fmla="*/ 23392 h 2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301" h="25716">
                    <a:moveTo>
                      <a:pt x="13260" y="23392"/>
                    </a:moveTo>
                    <a:cubicBezTo>
                      <a:pt x="13260" y="23392"/>
                      <a:pt x="12784" y="23749"/>
                      <a:pt x="11950" y="24166"/>
                    </a:cubicBezTo>
                    <a:cubicBezTo>
                      <a:pt x="10711" y="24673"/>
                      <a:pt x="9317" y="24673"/>
                      <a:pt x="8078" y="24166"/>
                    </a:cubicBezTo>
                    <a:cubicBezTo>
                      <a:pt x="4235" y="21766"/>
                      <a:pt x="1966" y="17495"/>
                      <a:pt x="2121" y="12967"/>
                    </a:cubicBezTo>
                    <a:cubicBezTo>
                      <a:pt x="1948" y="10430"/>
                      <a:pt x="2353" y="7880"/>
                      <a:pt x="3312" y="5521"/>
                    </a:cubicBezTo>
                    <a:cubicBezTo>
                      <a:pt x="3813" y="3651"/>
                      <a:pt x="5189" y="2138"/>
                      <a:pt x="7006" y="1470"/>
                    </a:cubicBezTo>
                    <a:cubicBezTo>
                      <a:pt x="8221" y="1125"/>
                      <a:pt x="9507" y="1673"/>
                      <a:pt x="10103" y="2781"/>
                    </a:cubicBezTo>
                    <a:cubicBezTo>
                      <a:pt x="10520" y="3615"/>
                      <a:pt x="10103" y="4210"/>
                      <a:pt x="10520" y="4270"/>
                    </a:cubicBezTo>
                    <a:cubicBezTo>
                      <a:pt x="10937" y="4330"/>
                      <a:pt x="11116" y="3734"/>
                      <a:pt x="10878" y="2543"/>
                    </a:cubicBezTo>
                    <a:cubicBezTo>
                      <a:pt x="10675" y="1810"/>
                      <a:pt x="10234" y="1161"/>
                      <a:pt x="9627" y="696"/>
                    </a:cubicBezTo>
                    <a:cubicBezTo>
                      <a:pt x="8787" y="136"/>
                      <a:pt x="7768" y="-102"/>
                      <a:pt x="6767" y="41"/>
                    </a:cubicBezTo>
                    <a:cubicBezTo>
                      <a:pt x="4325" y="607"/>
                      <a:pt x="2353" y="2417"/>
                      <a:pt x="1585" y="4806"/>
                    </a:cubicBezTo>
                    <a:cubicBezTo>
                      <a:pt x="381" y="7392"/>
                      <a:pt x="-149" y="10239"/>
                      <a:pt x="36" y="13086"/>
                    </a:cubicBezTo>
                    <a:cubicBezTo>
                      <a:pt x="-101" y="18460"/>
                      <a:pt x="3032" y="23380"/>
                      <a:pt x="7959" y="25537"/>
                    </a:cubicBezTo>
                    <a:cubicBezTo>
                      <a:pt x="9561" y="25959"/>
                      <a:pt x="11271" y="25626"/>
                      <a:pt x="12605" y="24643"/>
                    </a:cubicBezTo>
                    <a:cubicBezTo>
                      <a:pt x="13260" y="24107"/>
                      <a:pt x="13379" y="23452"/>
                      <a:pt x="13260" y="2339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17EF6298-B516-4C36-17D3-C6A7E2CDA5DF}"/>
                  </a:ext>
                </a:extLst>
              </p:cNvPr>
              <p:cNvSpPr/>
              <p:nvPr/>
            </p:nvSpPr>
            <p:spPr>
              <a:xfrm>
                <a:off x="13440529" y="6073863"/>
                <a:ext cx="210687" cy="165093"/>
              </a:xfrm>
              <a:custGeom>
                <a:avLst/>
                <a:gdLst>
                  <a:gd name="connsiteX0" fmla="*/ 206678 w 210687"/>
                  <a:gd name="connsiteY0" fmla="*/ 38269 h 165093"/>
                  <a:gd name="connsiteX1" fmla="*/ 145446 w 210687"/>
                  <a:gd name="connsiteY1" fmla="*/ 18176 h 165093"/>
                  <a:gd name="connsiteX2" fmla="*/ 135909 w 210687"/>
                  <a:gd name="connsiteY2" fmla="*/ 24627 h 165093"/>
                  <a:gd name="connsiteX3" fmla="*/ 76024 w 210687"/>
                  <a:gd name="connsiteY3" fmla="*/ 4743 h 165093"/>
                  <a:gd name="connsiteX4" fmla="*/ 62579 w 210687"/>
                  <a:gd name="connsiteY4" fmla="*/ 15096 h 165093"/>
                  <a:gd name="connsiteX5" fmla="*/ 40359 w 210687"/>
                  <a:gd name="connsiteY5" fmla="*/ 44881 h 165093"/>
                  <a:gd name="connsiteX6" fmla="*/ 12183 w 210687"/>
                  <a:gd name="connsiteY6" fmla="*/ 60727 h 165093"/>
                  <a:gd name="connsiteX7" fmla="*/ 7149 w 210687"/>
                  <a:gd name="connsiteY7" fmla="*/ 106447 h 165093"/>
                  <a:gd name="connsiteX8" fmla="*/ 23799 w 210687"/>
                  <a:gd name="connsiteY8" fmla="*/ 117437 h 165093"/>
                  <a:gd name="connsiteX9" fmla="*/ 39436 w 210687"/>
                  <a:gd name="connsiteY9" fmla="*/ 164355 h 165093"/>
                  <a:gd name="connsiteX10" fmla="*/ 41015 w 210687"/>
                  <a:gd name="connsiteY10" fmla="*/ 165093 h 165093"/>
                  <a:gd name="connsiteX11" fmla="*/ 45304 w 210687"/>
                  <a:gd name="connsiteY11" fmla="*/ 163306 h 165093"/>
                  <a:gd name="connsiteX12" fmla="*/ 54239 w 210687"/>
                  <a:gd name="connsiteY12" fmla="*/ 95635 h 165093"/>
                  <a:gd name="connsiteX13" fmla="*/ 55788 w 210687"/>
                  <a:gd name="connsiteY13" fmla="*/ 95635 h 165093"/>
                  <a:gd name="connsiteX14" fmla="*/ 100584 w 210687"/>
                  <a:gd name="connsiteY14" fmla="*/ 85389 h 165093"/>
                  <a:gd name="connsiteX15" fmla="*/ 141688 w 210687"/>
                  <a:gd name="connsiteY15" fmla="*/ 87116 h 165093"/>
                  <a:gd name="connsiteX16" fmla="*/ 147645 w 210687"/>
                  <a:gd name="connsiteY16" fmla="*/ 84316 h 165093"/>
                  <a:gd name="connsiteX17" fmla="*/ 155329 w 210687"/>
                  <a:gd name="connsiteY17" fmla="*/ 86640 h 165093"/>
                  <a:gd name="connsiteX18" fmla="*/ 176238 w 210687"/>
                  <a:gd name="connsiteY18" fmla="*/ 90810 h 165093"/>
                  <a:gd name="connsiteX19" fmla="*/ 191845 w 210687"/>
                  <a:gd name="connsiteY19" fmla="*/ 79610 h 165093"/>
                  <a:gd name="connsiteX20" fmla="*/ 192382 w 210687"/>
                  <a:gd name="connsiteY20" fmla="*/ 79610 h 165093"/>
                  <a:gd name="connsiteX21" fmla="*/ 209597 w 210687"/>
                  <a:gd name="connsiteY21" fmla="*/ 62931 h 165093"/>
                  <a:gd name="connsiteX22" fmla="*/ 206678 w 210687"/>
                  <a:gd name="connsiteY22" fmla="*/ 38269 h 16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0687" h="165093">
                    <a:moveTo>
                      <a:pt x="206678" y="38269"/>
                    </a:moveTo>
                    <a:cubicBezTo>
                      <a:pt x="195318" y="15811"/>
                      <a:pt x="167904" y="6816"/>
                      <a:pt x="145446" y="18176"/>
                    </a:cubicBezTo>
                    <a:cubicBezTo>
                      <a:pt x="142003" y="19915"/>
                      <a:pt x="138804" y="22084"/>
                      <a:pt x="135909" y="24627"/>
                    </a:cubicBezTo>
                    <a:cubicBezTo>
                      <a:pt x="124865" y="2598"/>
                      <a:pt x="98053" y="-6301"/>
                      <a:pt x="76024" y="4743"/>
                    </a:cubicBezTo>
                    <a:cubicBezTo>
                      <a:pt x="70925" y="7304"/>
                      <a:pt x="66356" y="10819"/>
                      <a:pt x="62579" y="15096"/>
                    </a:cubicBezTo>
                    <a:cubicBezTo>
                      <a:pt x="54299" y="24508"/>
                      <a:pt x="50009" y="37197"/>
                      <a:pt x="40359" y="44881"/>
                    </a:cubicBezTo>
                    <a:cubicBezTo>
                      <a:pt x="31960" y="51732"/>
                      <a:pt x="20642" y="53995"/>
                      <a:pt x="12183" y="60727"/>
                    </a:cubicBezTo>
                    <a:cubicBezTo>
                      <a:pt x="-1834" y="71962"/>
                      <a:pt x="-4086" y="92430"/>
                      <a:pt x="7149" y="106447"/>
                    </a:cubicBezTo>
                    <a:cubicBezTo>
                      <a:pt x="11408" y="111766"/>
                      <a:pt x="17234" y="115608"/>
                      <a:pt x="23799" y="117437"/>
                    </a:cubicBezTo>
                    <a:cubicBezTo>
                      <a:pt x="15161" y="134713"/>
                      <a:pt x="22161" y="155717"/>
                      <a:pt x="39436" y="164355"/>
                    </a:cubicBezTo>
                    <a:cubicBezTo>
                      <a:pt x="39954" y="164611"/>
                      <a:pt x="40484" y="164861"/>
                      <a:pt x="41015" y="165093"/>
                    </a:cubicBezTo>
                    <a:lnTo>
                      <a:pt x="45304" y="163306"/>
                    </a:lnTo>
                    <a:cubicBezTo>
                      <a:pt x="61715" y="144643"/>
                      <a:pt x="65242" y="117920"/>
                      <a:pt x="54239" y="95635"/>
                    </a:cubicBezTo>
                    <a:cubicBezTo>
                      <a:pt x="54757" y="95665"/>
                      <a:pt x="55269" y="95665"/>
                      <a:pt x="55788" y="95635"/>
                    </a:cubicBezTo>
                    <a:cubicBezTo>
                      <a:pt x="71139" y="104201"/>
                      <a:pt x="90481" y="99775"/>
                      <a:pt x="100584" y="85389"/>
                    </a:cubicBezTo>
                    <a:cubicBezTo>
                      <a:pt x="112778" y="93925"/>
                      <a:pt x="128821" y="94604"/>
                      <a:pt x="141688" y="87116"/>
                    </a:cubicBezTo>
                    <a:cubicBezTo>
                      <a:pt x="143451" y="85776"/>
                      <a:pt x="145482" y="84817"/>
                      <a:pt x="147645" y="84316"/>
                    </a:cubicBezTo>
                    <a:cubicBezTo>
                      <a:pt x="150373" y="84358"/>
                      <a:pt x="153036" y="85162"/>
                      <a:pt x="155329" y="86640"/>
                    </a:cubicBezTo>
                    <a:cubicBezTo>
                      <a:pt x="161721" y="90095"/>
                      <a:pt x="169006" y="91548"/>
                      <a:pt x="176238" y="90810"/>
                    </a:cubicBezTo>
                    <a:cubicBezTo>
                      <a:pt x="183011" y="89982"/>
                      <a:pt x="188891" y="85758"/>
                      <a:pt x="191845" y="79610"/>
                    </a:cubicBezTo>
                    <a:lnTo>
                      <a:pt x="192382" y="79610"/>
                    </a:lnTo>
                    <a:cubicBezTo>
                      <a:pt x="200781" y="77692"/>
                      <a:pt x="207417" y="71265"/>
                      <a:pt x="209597" y="62931"/>
                    </a:cubicBezTo>
                    <a:cubicBezTo>
                      <a:pt x="211742" y="54633"/>
                      <a:pt x="210699" y="45834"/>
                      <a:pt x="206678" y="382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86367A19-3439-281C-8FD7-D72FC6A7D054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565ABCCD-DCE9-159E-338D-FC24843288A5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43C72832-35AF-2C85-3BD1-E9F5A56B0C32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5B51E5FE-83CA-2B63-012C-90338862E442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340E34B7-990C-889B-DBEA-43DC7E439CD1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82EBCF5B-92B9-D540-EFBC-F42F50D30027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F5259EC5-46C7-63F2-640C-4065C7FE6278}"/>
                  </a:ext>
                </a:extLst>
              </p:cNvPr>
              <p:cNvSpPr/>
              <p:nvPr/>
            </p:nvSpPr>
            <p:spPr>
              <a:xfrm>
                <a:off x="13331844" y="6656601"/>
                <a:ext cx="199261" cy="119139"/>
              </a:xfrm>
              <a:custGeom>
                <a:avLst/>
                <a:gdLst>
                  <a:gd name="connsiteX0" fmla="*/ 58140 w 199261"/>
                  <a:gd name="connsiteY0" fmla="*/ 119140 h 119139"/>
                  <a:gd name="connsiteX1" fmla="*/ 60761 w 199261"/>
                  <a:gd name="connsiteY1" fmla="*/ 117651 h 119139"/>
                  <a:gd name="connsiteX2" fmla="*/ 68505 w 199261"/>
                  <a:gd name="connsiteY2" fmla="*/ 113898 h 119139"/>
                  <a:gd name="connsiteX3" fmla="*/ 97516 w 199261"/>
                  <a:gd name="connsiteY3" fmla="*/ 100316 h 119139"/>
                  <a:gd name="connsiteX4" fmla="*/ 196521 w 199261"/>
                  <a:gd name="connsiteY4" fmla="*/ 55102 h 119139"/>
                  <a:gd name="connsiteX5" fmla="*/ 195866 w 199261"/>
                  <a:gd name="connsiteY5" fmla="*/ 57187 h 119139"/>
                  <a:gd name="connsiteX6" fmla="*/ 176923 w 199261"/>
                  <a:gd name="connsiteY6" fmla="*/ 23232 h 119139"/>
                  <a:gd name="connsiteX7" fmla="*/ 165009 w 199261"/>
                  <a:gd name="connsiteY7" fmla="*/ 2145 h 119139"/>
                  <a:gd name="connsiteX8" fmla="*/ 166438 w 199261"/>
                  <a:gd name="connsiteY8" fmla="*/ 2859 h 119139"/>
                  <a:gd name="connsiteX9" fmla="*/ 48013 w 199261"/>
                  <a:gd name="connsiteY9" fmla="*/ 14475 h 119139"/>
                  <a:gd name="connsiteX10" fmla="*/ 12867 w 199261"/>
                  <a:gd name="connsiteY10" fmla="*/ 17633 h 119139"/>
                  <a:gd name="connsiteX11" fmla="*/ 3336 w 199261"/>
                  <a:gd name="connsiteY11" fmla="*/ 18348 h 119139"/>
                  <a:gd name="connsiteX12" fmla="*/ 0 w 199261"/>
                  <a:gd name="connsiteY12" fmla="*/ 18348 h 119139"/>
                  <a:gd name="connsiteX13" fmla="*/ 3276 w 199261"/>
                  <a:gd name="connsiteY13" fmla="*/ 17752 h 119139"/>
                  <a:gd name="connsiteX14" fmla="*/ 12748 w 199261"/>
                  <a:gd name="connsiteY14" fmla="*/ 16560 h 119139"/>
                  <a:gd name="connsiteX15" fmla="*/ 47835 w 199261"/>
                  <a:gd name="connsiteY15" fmla="*/ 12510 h 119139"/>
                  <a:gd name="connsiteX16" fmla="*/ 166260 w 199261"/>
                  <a:gd name="connsiteY16" fmla="*/ 0 h 119139"/>
                  <a:gd name="connsiteX17" fmla="*/ 167213 w 199261"/>
                  <a:gd name="connsiteY17" fmla="*/ 0 h 119139"/>
                  <a:gd name="connsiteX18" fmla="*/ 167689 w 199261"/>
                  <a:gd name="connsiteY18" fmla="*/ 834 h 119139"/>
                  <a:gd name="connsiteX19" fmla="*/ 179603 w 199261"/>
                  <a:gd name="connsiteY19" fmla="*/ 21922 h 119139"/>
                  <a:gd name="connsiteX20" fmla="*/ 198487 w 199261"/>
                  <a:gd name="connsiteY20" fmla="*/ 55877 h 119139"/>
                  <a:gd name="connsiteX21" fmla="*/ 199261 w 199261"/>
                  <a:gd name="connsiteY21" fmla="*/ 57247 h 119139"/>
                  <a:gd name="connsiteX22" fmla="*/ 197832 w 199261"/>
                  <a:gd name="connsiteY22" fmla="*/ 57902 h 119139"/>
                  <a:gd name="connsiteX23" fmla="*/ 98409 w 199261"/>
                  <a:gd name="connsiteY23" fmla="*/ 102162 h 119139"/>
                  <a:gd name="connsiteX24" fmla="*/ 69042 w 199261"/>
                  <a:gd name="connsiteY24" fmla="*/ 114910 h 119139"/>
                  <a:gd name="connsiteX25" fmla="*/ 61059 w 199261"/>
                  <a:gd name="connsiteY25" fmla="*/ 118246 h 119139"/>
                  <a:gd name="connsiteX26" fmla="*/ 58140 w 199261"/>
                  <a:gd name="connsiteY26" fmla="*/ 119140 h 11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9261" h="119139">
                    <a:moveTo>
                      <a:pt x="58140" y="119140"/>
                    </a:moveTo>
                    <a:cubicBezTo>
                      <a:pt x="58140" y="119140"/>
                      <a:pt x="58974" y="118544"/>
                      <a:pt x="60761" y="117651"/>
                    </a:cubicBezTo>
                    <a:lnTo>
                      <a:pt x="68505" y="113898"/>
                    </a:lnTo>
                    <a:lnTo>
                      <a:pt x="97516" y="100316"/>
                    </a:lnTo>
                    <a:lnTo>
                      <a:pt x="196521" y="55102"/>
                    </a:lnTo>
                    <a:lnTo>
                      <a:pt x="195866" y="57187"/>
                    </a:lnTo>
                    <a:lnTo>
                      <a:pt x="176923" y="23232"/>
                    </a:lnTo>
                    <a:lnTo>
                      <a:pt x="165009" y="2145"/>
                    </a:lnTo>
                    <a:lnTo>
                      <a:pt x="166438" y="2859"/>
                    </a:lnTo>
                    <a:lnTo>
                      <a:pt x="48013" y="14475"/>
                    </a:lnTo>
                    <a:lnTo>
                      <a:pt x="12867" y="17633"/>
                    </a:lnTo>
                    <a:lnTo>
                      <a:pt x="3336" y="18348"/>
                    </a:lnTo>
                    <a:cubicBezTo>
                      <a:pt x="2228" y="18520"/>
                      <a:pt x="1108" y="18520"/>
                      <a:pt x="0" y="18348"/>
                    </a:cubicBezTo>
                    <a:cubicBezTo>
                      <a:pt x="1072" y="18056"/>
                      <a:pt x="2168" y="17853"/>
                      <a:pt x="3276" y="17752"/>
                    </a:cubicBezTo>
                    <a:lnTo>
                      <a:pt x="12748" y="16560"/>
                    </a:lnTo>
                    <a:lnTo>
                      <a:pt x="47835" y="12510"/>
                    </a:lnTo>
                    <a:lnTo>
                      <a:pt x="166260" y="0"/>
                    </a:lnTo>
                    <a:lnTo>
                      <a:pt x="167213" y="0"/>
                    </a:lnTo>
                    <a:lnTo>
                      <a:pt x="167689" y="834"/>
                    </a:lnTo>
                    <a:lnTo>
                      <a:pt x="179603" y="21922"/>
                    </a:lnTo>
                    <a:lnTo>
                      <a:pt x="198487" y="55877"/>
                    </a:lnTo>
                    <a:lnTo>
                      <a:pt x="199261" y="57247"/>
                    </a:lnTo>
                    <a:lnTo>
                      <a:pt x="197832" y="57902"/>
                    </a:lnTo>
                    <a:lnTo>
                      <a:pt x="98409" y="102162"/>
                    </a:lnTo>
                    <a:lnTo>
                      <a:pt x="69042" y="114910"/>
                    </a:lnTo>
                    <a:lnTo>
                      <a:pt x="61059" y="118246"/>
                    </a:lnTo>
                    <a:cubicBezTo>
                      <a:pt x="60118" y="118634"/>
                      <a:pt x="59141" y="118931"/>
                      <a:pt x="58140" y="119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4AC08069-6D59-50A3-D968-6ED903176F39}"/>
                  </a:ext>
                </a:extLst>
              </p:cNvPr>
              <p:cNvSpPr/>
              <p:nvPr/>
            </p:nvSpPr>
            <p:spPr>
              <a:xfrm>
                <a:off x="13417208" y="6535734"/>
                <a:ext cx="2978" cy="129028"/>
              </a:xfrm>
              <a:custGeom>
                <a:avLst/>
                <a:gdLst>
                  <a:gd name="connsiteX0" fmla="*/ 1489 w 2978"/>
                  <a:gd name="connsiteY0" fmla="*/ 129028 h 129028"/>
                  <a:gd name="connsiteX1" fmla="*/ 0 w 2978"/>
                  <a:gd name="connsiteY1" fmla="*/ 64514 h 129028"/>
                  <a:gd name="connsiteX2" fmla="*/ 1489 w 2978"/>
                  <a:gd name="connsiteY2" fmla="*/ 0 h 129028"/>
                  <a:gd name="connsiteX3" fmla="*/ 2978 w 2978"/>
                  <a:gd name="connsiteY3" fmla="*/ 64514 h 129028"/>
                  <a:gd name="connsiteX4" fmla="*/ 1489 w 2978"/>
                  <a:gd name="connsiteY4" fmla="*/ 129028 h 129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" h="129028">
                    <a:moveTo>
                      <a:pt x="1489" y="129028"/>
                    </a:moveTo>
                    <a:cubicBezTo>
                      <a:pt x="655" y="129028"/>
                      <a:pt x="0" y="100137"/>
                      <a:pt x="0" y="64514"/>
                    </a:cubicBezTo>
                    <a:cubicBezTo>
                      <a:pt x="0" y="28891"/>
                      <a:pt x="655" y="0"/>
                      <a:pt x="1489" y="0"/>
                    </a:cubicBezTo>
                    <a:cubicBezTo>
                      <a:pt x="2323" y="0"/>
                      <a:pt x="2978" y="28891"/>
                      <a:pt x="2978" y="64514"/>
                    </a:cubicBezTo>
                    <a:cubicBezTo>
                      <a:pt x="2978" y="100137"/>
                      <a:pt x="2085" y="129028"/>
                      <a:pt x="1489" y="1290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53BF40DB-E655-EF12-BC0A-6EFD16F24AFC}"/>
                  </a:ext>
                </a:extLst>
              </p:cNvPr>
              <p:cNvSpPr/>
              <p:nvPr/>
            </p:nvSpPr>
            <p:spPr>
              <a:xfrm>
                <a:off x="13657513" y="6706976"/>
                <a:ext cx="71254" cy="49357"/>
              </a:xfrm>
              <a:custGeom>
                <a:avLst/>
                <a:gdLst>
                  <a:gd name="connsiteX0" fmla="*/ 39376 w 71254"/>
                  <a:gd name="connsiteY0" fmla="*/ 974 h 49357"/>
                  <a:gd name="connsiteX1" fmla="*/ 44261 w 71254"/>
                  <a:gd name="connsiteY1" fmla="*/ 200 h 49357"/>
                  <a:gd name="connsiteX2" fmla="*/ 57902 w 71254"/>
                  <a:gd name="connsiteY2" fmla="*/ 974 h 49357"/>
                  <a:gd name="connsiteX3" fmla="*/ 66421 w 71254"/>
                  <a:gd name="connsiteY3" fmla="*/ 5859 h 49357"/>
                  <a:gd name="connsiteX4" fmla="*/ 70888 w 71254"/>
                  <a:gd name="connsiteY4" fmla="*/ 16105 h 49357"/>
                  <a:gd name="connsiteX5" fmla="*/ 69816 w 71254"/>
                  <a:gd name="connsiteY5" fmla="*/ 28436 h 49357"/>
                  <a:gd name="connsiteX6" fmla="*/ 61655 w 71254"/>
                  <a:gd name="connsiteY6" fmla="*/ 38920 h 49357"/>
                  <a:gd name="connsiteX7" fmla="*/ 38244 w 71254"/>
                  <a:gd name="connsiteY7" fmla="*/ 47260 h 49357"/>
                  <a:gd name="connsiteX8" fmla="*/ 18169 w 71254"/>
                  <a:gd name="connsiteY8" fmla="*/ 49226 h 49357"/>
                  <a:gd name="connsiteX9" fmla="*/ 0 w 71254"/>
                  <a:gd name="connsiteY9" fmla="*/ 46069 h 49357"/>
                  <a:gd name="connsiteX10" fmla="*/ 18169 w 71254"/>
                  <a:gd name="connsiteY10" fmla="*/ 47141 h 49357"/>
                  <a:gd name="connsiteX11" fmla="*/ 37708 w 71254"/>
                  <a:gd name="connsiteY11" fmla="*/ 44580 h 49357"/>
                  <a:gd name="connsiteX12" fmla="*/ 59927 w 71254"/>
                  <a:gd name="connsiteY12" fmla="*/ 36538 h 49357"/>
                  <a:gd name="connsiteX13" fmla="*/ 68208 w 71254"/>
                  <a:gd name="connsiteY13" fmla="*/ 16582 h 49357"/>
                  <a:gd name="connsiteX14" fmla="*/ 64574 w 71254"/>
                  <a:gd name="connsiteY14" fmla="*/ 7408 h 49357"/>
                  <a:gd name="connsiteX15" fmla="*/ 57366 w 71254"/>
                  <a:gd name="connsiteY15" fmla="*/ 3000 h 49357"/>
                  <a:gd name="connsiteX16" fmla="*/ 44261 w 71254"/>
                  <a:gd name="connsiteY16" fmla="*/ 1332 h 49357"/>
                  <a:gd name="connsiteX17" fmla="*/ 39376 w 71254"/>
                  <a:gd name="connsiteY17" fmla="*/ 974 h 4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1254" h="49357">
                    <a:moveTo>
                      <a:pt x="39376" y="974"/>
                    </a:moveTo>
                    <a:cubicBezTo>
                      <a:pt x="39376" y="974"/>
                      <a:pt x="41103" y="438"/>
                      <a:pt x="44261" y="200"/>
                    </a:cubicBezTo>
                    <a:cubicBezTo>
                      <a:pt x="48824" y="-229"/>
                      <a:pt x="53416" y="33"/>
                      <a:pt x="57902" y="974"/>
                    </a:cubicBezTo>
                    <a:cubicBezTo>
                      <a:pt x="61178" y="1677"/>
                      <a:pt x="64157" y="3381"/>
                      <a:pt x="66421" y="5859"/>
                    </a:cubicBezTo>
                    <a:cubicBezTo>
                      <a:pt x="68780" y="8826"/>
                      <a:pt x="70322" y="12358"/>
                      <a:pt x="70888" y="16105"/>
                    </a:cubicBezTo>
                    <a:cubicBezTo>
                      <a:pt x="71621" y="20239"/>
                      <a:pt x="71252" y="24493"/>
                      <a:pt x="69816" y="28436"/>
                    </a:cubicBezTo>
                    <a:cubicBezTo>
                      <a:pt x="68184" y="32660"/>
                      <a:pt x="65348" y="36305"/>
                      <a:pt x="61655" y="38920"/>
                    </a:cubicBezTo>
                    <a:cubicBezTo>
                      <a:pt x="54507" y="43281"/>
                      <a:pt x="46536" y="46122"/>
                      <a:pt x="38244" y="47260"/>
                    </a:cubicBezTo>
                    <a:cubicBezTo>
                      <a:pt x="31626" y="48541"/>
                      <a:pt x="24906" y="49202"/>
                      <a:pt x="18169" y="49226"/>
                    </a:cubicBezTo>
                    <a:cubicBezTo>
                      <a:pt x="11944" y="49756"/>
                      <a:pt x="5683" y="48672"/>
                      <a:pt x="0" y="46069"/>
                    </a:cubicBezTo>
                    <a:cubicBezTo>
                      <a:pt x="6011" y="46992"/>
                      <a:pt x="12093" y="47356"/>
                      <a:pt x="18169" y="47141"/>
                    </a:cubicBezTo>
                    <a:cubicBezTo>
                      <a:pt x="24739" y="46825"/>
                      <a:pt x="31274" y="45974"/>
                      <a:pt x="37708" y="44580"/>
                    </a:cubicBezTo>
                    <a:cubicBezTo>
                      <a:pt x="45571" y="43388"/>
                      <a:pt x="53124" y="40654"/>
                      <a:pt x="59927" y="36538"/>
                    </a:cubicBezTo>
                    <a:cubicBezTo>
                      <a:pt x="66266" y="32010"/>
                      <a:pt x="69477" y="24266"/>
                      <a:pt x="68208" y="16582"/>
                    </a:cubicBezTo>
                    <a:cubicBezTo>
                      <a:pt x="67779" y="13270"/>
                      <a:pt x="66528" y="10118"/>
                      <a:pt x="64574" y="7408"/>
                    </a:cubicBezTo>
                    <a:cubicBezTo>
                      <a:pt x="62662" y="5257"/>
                      <a:pt x="60154" y="3727"/>
                      <a:pt x="57366" y="3000"/>
                    </a:cubicBezTo>
                    <a:cubicBezTo>
                      <a:pt x="53077" y="1928"/>
                      <a:pt x="48681" y="1368"/>
                      <a:pt x="44261" y="1332"/>
                    </a:cubicBezTo>
                    <a:cubicBezTo>
                      <a:pt x="42622" y="1403"/>
                      <a:pt x="40984" y="1278"/>
                      <a:pt x="39376" y="9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1B2531D3-C78B-B7D8-BCEF-0D24611E3050}"/>
                  </a:ext>
                </a:extLst>
              </p:cNvPr>
              <p:cNvSpPr/>
              <p:nvPr/>
            </p:nvSpPr>
            <p:spPr>
              <a:xfrm>
                <a:off x="13657215" y="6754713"/>
                <a:ext cx="66480" cy="32774"/>
              </a:xfrm>
              <a:custGeom>
                <a:avLst/>
                <a:gdLst>
                  <a:gd name="connsiteX0" fmla="*/ 66480 w 66480"/>
                  <a:gd name="connsiteY0" fmla="*/ 31334 h 32774"/>
                  <a:gd name="connsiteX1" fmla="*/ 54566 w 66480"/>
                  <a:gd name="connsiteY1" fmla="*/ 32704 h 32774"/>
                  <a:gd name="connsiteX2" fmla="*/ 26628 w 66480"/>
                  <a:gd name="connsiteY2" fmla="*/ 28117 h 32774"/>
                  <a:gd name="connsiteX3" fmla="*/ 12748 w 66480"/>
                  <a:gd name="connsiteY3" fmla="*/ 20671 h 32774"/>
                  <a:gd name="connsiteX4" fmla="*/ 4170 w 66480"/>
                  <a:gd name="connsiteY4" fmla="*/ 11020 h 32774"/>
                  <a:gd name="connsiteX5" fmla="*/ 0 w 66480"/>
                  <a:gd name="connsiteY5" fmla="*/ 0 h 32774"/>
                  <a:gd name="connsiteX6" fmla="*/ 5957 w 66480"/>
                  <a:gd name="connsiteY6" fmla="*/ 9889 h 32774"/>
                  <a:gd name="connsiteX7" fmla="*/ 14416 w 66480"/>
                  <a:gd name="connsiteY7" fmla="*/ 18526 h 32774"/>
                  <a:gd name="connsiteX8" fmla="*/ 27760 w 66480"/>
                  <a:gd name="connsiteY8" fmla="*/ 25317 h 32774"/>
                  <a:gd name="connsiteX9" fmla="*/ 54626 w 66480"/>
                  <a:gd name="connsiteY9" fmla="*/ 30619 h 32774"/>
                  <a:gd name="connsiteX10" fmla="*/ 66480 w 66480"/>
                  <a:gd name="connsiteY10" fmla="*/ 31334 h 3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480" h="32774">
                    <a:moveTo>
                      <a:pt x="66480" y="31334"/>
                    </a:moveTo>
                    <a:cubicBezTo>
                      <a:pt x="62620" y="32501"/>
                      <a:pt x="58587" y="32966"/>
                      <a:pt x="54566" y="32704"/>
                    </a:cubicBezTo>
                    <a:cubicBezTo>
                      <a:pt x="45041" y="33008"/>
                      <a:pt x="35551" y="31447"/>
                      <a:pt x="26628" y="28117"/>
                    </a:cubicBezTo>
                    <a:cubicBezTo>
                      <a:pt x="21695" y="26253"/>
                      <a:pt x="17031" y="23751"/>
                      <a:pt x="12748" y="20671"/>
                    </a:cubicBezTo>
                    <a:cubicBezTo>
                      <a:pt x="9275" y="18062"/>
                      <a:pt x="6356" y="14779"/>
                      <a:pt x="4170" y="11020"/>
                    </a:cubicBezTo>
                    <a:cubicBezTo>
                      <a:pt x="1942" y="7720"/>
                      <a:pt x="512" y="3949"/>
                      <a:pt x="0" y="0"/>
                    </a:cubicBezTo>
                    <a:cubicBezTo>
                      <a:pt x="476" y="0"/>
                      <a:pt x="2025" y="4051"/>
                      <a:pt x="5957" y="9889"/>
                    </a:cubicBezTo>
                    <a:cubicBezTo>
                      <a:pt x="8250" y="13236"/>
                      <a:pt x="11116" y="16161"/>
                      <a:pt x="14416" y="18526"/>
                    </a:cubicBezTo>
                    <a:cubicBezTo>
                      <a:pt x="18580" y="21308"/>
                      <a:pt x="23060" y="23590"/>
                      <a:pt x="27760" y="25317"/>
                    </a:cubicBezTo>
                    <a:cubicBezTo>
                      <a:pt x="36367" y="28522"/>
                      <a:pt x="45440" y="30315"/>
                      <a:pt x="54626" y="30619"/>
                    </a:cubicBezTo>
                    <a:cubicBezTo>
                      <a:pt x="58587" y="30577"/>
                      <a:pt x="62548" y="30816"/>
                      <a:pt x="66480" y="313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C1922531-AC76-476B-C7A8-40357CAF616E}"/>
                  </a:ext>
                </a:extLst>
              </p:cNvPr>
              <p:cNvSpPr/>
              <p:nvPr/>
            </p:nvSpPr>
            <p:spPr>
              <a:xfrm>
                <a:off x="13696531" y="6646057"/>
                <a:ext cx="59450" cy="60880"/>
              </a:xfrm>
              <a:custGeom>
                <a:avLst/>
                <a:gdLst>
                  <a:gd name="connsiteX0" fmla="*/ 59451 w 59450"/>
                  <a:gd name="connsiteY0" fmla="*/ 0 h 60880"/>
                  <a:gd name="connsiteX1" fmla="*/ 51468 w 59450"/>
                  <a:gd name="connsiteY1" fmla="*/ 9591 h 60880"/>
                  <a:gd name="connsiteX2" fmla="*/ 30738 w 59450"/>
                  <a:gd name="connsiteY2" fmla="*/ 31393 h 60880"/>
                  <a:gd name="connsiteX3" fmla="*/ 9412 w 59450"/>
                  <a:gd name="connsiteY3" fmla="*/ 52660 h 60880"/>
                  <a:gd name="connsiteX4" fmla="*/ 0 w 59450"/>
                  <a:gd name="connsiteY4" fmla="*/ 60880 h 60880"/>
                  <a:gd name="connsiteX5" fmla="*/ 7923 w 59450"/>
                  <a:gd name="connsiteY5" fmla="*/ 51230 h 60880"/>
                  <a:gd name="connsiteX6" fmla="*/ 28593 w 59450"/>
                  <a:gd name="connsiteY6" fmla="*/ 29368 h 60880"/>
                  <a:gd name="connsiteX7" fmla="*/ 59451 w 59450"/>
                  <a:gd name="connsiteY7" fmla="*/ 0 h 6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50" h="60880">
                    <a:moveTo>
                      <a:pt x="59451" y="0"/>
                    </a:moveTo>
                    <a:cubicBezTo>
                      <a:pt x="57128" y="3461"/>
                      <a:pt x="54453" y="6678"/>
                      <a:pt x="51468" y="9591"/>
                    </a:cubicBezTo>
                    <a:cubicBezTo>
                      <a:pt x="46286" y="15250"/>
                      <a:pt x="38959" y="22994"/>
                      <a:pt x="30738" y="31393"/>
                    </a:cubicBezTo>
                    <a:cubicBezTo>
                      <a:pt x="22517" y="39793"/>
                      <a:pt x="15012" y="47358"/>
                      <a:pt x="9412" y="52660"/>
                    </a:cubicBezTo>
                    <a:cubicBezTo>
                      <a:pt x="6612" y="55763"/>
                      <a:pt x="3449" y="58522"/>
                      <a:pt x="0" y="60880"/>
                    </a:cubicBezTo>
                    <a:cubicBezTo>
                      <a:pt x="2240" y="57354"/>
                      <a:pt x="4903" y="54113"/>
                      <a:pt x="7923" y="51230"/>
                    </a:cubicBezTo>
                    <a:cubicBezTo>
                      <a:pt x="13105" y="45273"/>
                      <a:pt x="20432" y="37767"/>
                      <a:pt x="28593" y="29368"/>
                    </a:cubicBezTo>
                    <a:cubicBezTo>
                      <a:pt x="38113" y="18800"/>
                      <a:pt x="48430" y="8983"/>
                      <a:pt x="5945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931DAABC-F1FE-4A61-8842-46A47F75FC14}"/>
                  </a:ext>
                </a:extLst>
              </p:cNvPr>
              <p:cNvSpPr/>
              <p:nvPr/>
            </p:nvSpPr>
            <p:spPr>
              <a:xfrm>
                <a:off x="13680676" y="6542108"/>
                <a:ext cx="3355" cy="73807"/>
              </a:xfrm>
              <a:custGeom>
                <a:avLst/>
                <a:gdLst>
                  <a:gd name="connsiteX0" fmla="*/ 1678 w 3355"/>
                  <a:gd name="connsiteY0" fmla="*/ 73807 h 73807"/>
                  <a:gd name="connsiteX1" fmla="*/ 189 w 3355"/>
                  <a:gd name="connsiteY1" fmla="*/ 36933 h 73807"/>
                  <a:gd name="connsiteX2" fmla="*/ 1678 w 3355"/>
                  <a:gd name="connsiteY2" fmla="*/ 0 h 73807"/>
                  <a:gd name="connsiteX3" fmla="*/ 3167 w 3355"/>
                  <a:gd name="connsiteY3" fmla="*/ 36933 h 73807"/>
                  <a:gd name="connsiteX4" fmla="*/ 1678 w 3355"/>
                  <a:gd name="connsiteY4" fmla="*/ 73807 h 7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5" h="73807">
                    <a:moveTo>
                      <a:pt x="1678" y="73807"/>
                    </a:moveTo>
                    <a:cubicBezTo>
                      <a:pt x="183" y="61577"/>
                      <a:pt x="-312" y="49246"/>
                      <a:pt x="189" y="36933"/>
                    </a:cubicBezTo>
                    <a:cubicBezTo>
                      <a:pt x="-312" y="24602"/>
                      <a:pt x="189" y="12254"/>
                      <a:pt x="1678" y="0"/>
                    </a:cubicBezTo>
                    <a:cubicBezTo>
                      <a:pt x="3167" y="12254"/>
                      <a:pt x="3668" y="24602"/>
                      <a:pt x="3167" y="36933"/>
                    </a:cubicBezTo>
                    <a:cubicBezTo>
                      <a:pt x="3668" y="49246"/>
                      <a:pt x="3173" y="61577"/>
                      <a:pt x="1678" y="73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71F9B4F7-7557-A425-9F11-EC0A8879927D}"/>
                  </a:ext>
                </a:extLst>
              </p:cNvPr>
              <p:cNvSpPr/>
              <p:nvPr/>
            </p:nvSpPr>
            <p:spPr>
              <a:xfrm>
                <a:off x="13381526" y="6420883"/>
                <a:ext cx="324894" cy="3097"/>
              </a:xfrm>
              <a:custGeom>
                <a:avLst/>
                <a:gdLst>
                  <a:gd name="connsiteX0" fmla="*/ 324894 w 324894"/>
                  <a:gd name="connsiteY0" fmla="*/ 1549 h 3097"/>
                  <a:gd name="connsiteX1" fmla="*/ 162447 w 324894"/>
                  <a:gd name="connsiteY1" fmla="*/ 3098 h 3097"/>
                  <a:gd name="connsiteX2" fmla="*/ 0 w 324894"/>
                  <a:gd name="connsiteY2" fmla="*/ 1549 h 3097"/>
                  <a:gd name="connsiteX3" fmla="*/ 162447 w 324894"/>
                  <a:gd name="connsiteY3" fmla="*/ 0 h 3097"/>
                  <a:gd name="connsiteX4" fmla="*/ 324894 w 32489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894" h="3097">
                    <a:moveTo>
                      <a:pt x="324894" y="1549"/>
                    </a:moveTo>
                    <a:cubicBezTo>
                      <a:pt x="324894" y="2383"/>
                      <a:pt x="252159" y="3098"/>
                      <a:pt x="162447" y="3098"/>
                    </a:cubicBezTo>
                    <a:cubicBezTo>
                      <a:pt x="72735" y="3098"/>
                      <a:pt x="0" y="2383"/>
                      <a:pt x="0" y="1549"/>
                    </a:cubicBezTo>
                    <a:cubicBezTo>
                      <a:pt x="0" y="715"/>
                      <a:pt x="72735" y="0"/>
                      <a:pt x="162447" y="0"/>
                    </a:cubicBezTo>
                    <a:cubicBezTo>
                      <a:pt x="252159" y="0"/>
                      <a:pt x="324894" y="655"/>
                      <a:pt x="324894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8A0AD20D-6EAD-7680-B926-B7E1E19F9AFF}"/>
                  </a:ext>
                </a:extLst>
              </p:cNvPr>
              <p:cNvSpPr/>
              <p:nvPr/>
            </p:nvSpPr>
            <p:spPr>
              <a:xfrm>
                <a:off x="13487203" y="6383078"/>
                <a:ext cx="112050" cy="3644"/>
              </a:xfrm>
              <a:custGeom>
                <a:avLst/>
                <a:gdLst>
                  <a:gd name="connsiteX0" fmla="*/ 112051 w 112050"/>
                  <a:gd name="connsiteY0" fmla="*/ 2123 h 3644"/>
                  <a:gd name="connsiteX1" fmla="*/ 55996 w 112050"/>
                  <a:gd name="connsiteY1" fmla="*/ 3374 h 3644"/>
                  <a:gd name="connsiteX2" fmla="*/ 0 w 112050"/>
                  <a:gd name="connsiteY2" fmla="*/ 1468 h 3644"/>
                  <a:gd name="connsiteX3" fmla="*/ 55996 w 112050"/>
                  <a:gd name="connsiteY3" fmla="*/ 276 h 3644"/>
                  <a:gd name="connsiteX4" fmla="*/ 112051 w 112050"/>
                  <a:gd name="connsiteY4" fmla="*/ 2123 h 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050" h="3644">
                    <a:moveTo>
                      <a:pt x="112051" y="2123"/>
                    </a:moveTo>
                    <a:cubicBezTo>
                      <a:pt x="93406" y="3565"/>
                      <a:pt x="74689" y="3982"/>
                      <a:pt x="55996" y="3374"/>
                    </a:cubicBezTo>
                    <a:cubicBezTo>
                      <a:pt x="37309" y="3803"/>
                      <a:pt x="18616" y="3166"/>
                      <a:pt x="0" y="1468"/>
                    </a:cubicBezTo>
                    <a:cubicBezTo>
                      <a:pt x="18628" y="62"/>
                      <a:pt x="37321" y="-331"/>
                      <a:pt x="55996" y="276"/>
                    </a:cubicBezTo>
                    <a:cubicBezTo>
                      <a:pt x="74701" y="-117"/>
                      <a:pt x="93412" y="497"/>
                      <a:pt x="112051" y="21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3E4D28D8-6792-5A6F-E052-74C085D1AFCF}"/>
                  </a:ext>
                </a:extLst>
              </p:cNvPr>
              <p:cNvSpPr/>
              <p:nvPr/>
            </p:nvSpPr>
            <p:spPr>
              <a:xfrm>
                <a:off x="13347213" y="6486469"/>
                <a:ext cx="394531" cy="3157"/>
              </a:xfrm>
              <a:custGeom>
                <a:avLst/>
                <a:gdLst>
                  <a:gd name="connsiteX0" fmla="*/ 394532 w 394531"/>
                  <a:gd name="connsiteY0" fmla="*/ 1608 h 3157"/>
                  <a:gd name="connsiteX1" fmla="*/ 197296 w 394531"/>
                  <a:gd name="connsiteY1" fmla="*/ 3157 h 3157"/>
                  <a:gd name="connsiteX2" fmla="*/ 0 w 394531"/>
                  <a:gd name="connsiteY2" fmla="*/ 1608 h 3157"/>
                  <a:gd name="connsiteX3" fmla="*/ 197296 w 394531"/>
                  <a:gd name="connsiteY3" fmla="*/ 0 h 3157"/>
                  <a:gd name="connsiteX4" fmla="*/ 394532 w 394531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31" h="3157">
                    <a:moveTo>
                      <a:pt x="394532" y="1608"/>
                    </a:moveTo>
                    <a:cubicBezTo>
                      <a:pt x="394532" y="2442"/>
                      <a:pt x="306249" y="3157"/>
                      <a:pt x="197296" y="3157"/>
                    </a:cubicBezTo>
                    <a:cubicBezTo>
                      <a:pt x="88342" y="3157"/>
                      <a:pt x="0" y="2442"/>
                      <a:pt x="0" y="1608"/>
                    </a:cubicBezTo>
                    <a:cubicBezTo>
                      <a:pt x="0" y="774"/>
                      <a:pt x="88342" y="0"/>
                      <a:pt x="197296" y="0"/>
                    </a:cubicBezTo>
                    <a:cubicBezTo>
                      <a:pt x="306249" y="0"/>
                      <a:pt x="394532" y="715"/>
                      <a:pt x="394532" y="16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99D2C830-BC97-B5AE-0718-99ECD9965842}"/>
                  </a:ext>
                </a:extLst>
              </p:cNvPr>
              <p:cNvSpPr/>
              <p:nvPr/>
            </p:nvSpPr>
            <p:spPr>
              <a:xfrm>
                <a:off x="13327555" y="6553783"/>
                <a:ext cx="426401" cy="3097"/>
              </a:xfrm>
              <a:custGeom>
                <a:avLst/>
                <a:gdLst>
                  <a:gd name="connsiteX0" fmla="*/ 426401 w 426401"/>
                  <a:gd name="connsiteY0" fmla="*/ 1549 h 3097"/>
                  <a:gd name="connsiteX1" fmla="*/ 213201 w 426401"/>
                  <a:gd name="connsiteY1" fmla="*/ 3098 h 3097"/>
                  <a:gd name="connsiteX2" fmla="*/ 0 w 426401"/>
                  <a:gd name="connsiteY2" fmla="*/ 1549 h 3097"/>
                  <a:gd name="connsiteX3" fmla="*/ 213201 w 426401"/>
                  <a:gd name="connsiteY3" fmla="*/ 0 h 3097"/>
                  <a:gd name="connsiteX4" fmla="*/ 426401 w 4264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401" h="3097">
                    <a:moveTo>
                      <a:pt x="426401" y="1549"/>
                    </a:moveTo>
                    <a:cubicBezTo>
                      <a:pt x="426401" y="2442"/>
                      <a:pt x="331089" y="3098"/>
                      <a:pt x="213201" y="3098"/>
                    </a:cubicBezTo>
                    <a:cubicBezTo>
                      <a:pt x="95312" y="3098"/>
                      <a:pt x="0" y="2442"/>
                      <a:pt x="0" y="1549"/>
                    </a:cubicBezTo>
                    <a:cubicBezTo>
                      <a:pt x="0" y="655"/>
                      <a:pt x="95312" y="0"/>
                      <a:pt x="213201" y="0"/>
                    </a:cubicBezTo>
                    <a:cubicBezTo>
                      <a:pt x="331089" y="0"/>
                      <a:pt x="426401" y="894"/>
                      <a:pt x="42640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C1A35D1E-7216-6DCA-B158-BF881A303AA6}"/>
                  </a:ext>
                </a:extLst>
              </p:cNvPr>
              <p:cNvSpPr/>
              <p:nvPr/>
            </p:nvSpPr>
            <p:spPr>
              <a:xfrm>
                <a:off x="13311591" y="6619608"/>
                <a:ext cx="449991" cy="3097"/>
              </a:xfrm>
              <a:custGeom>
                <a:avLst/>
                <a:gdLst>
                  <a:gd name="connsiteX0" fmla="*/ 449991 w 449991"/>
                  <a:gd name="connsiteY0" fmla="*/ 1549 h 3097"/>
                  <a:gd name="connsiteX1" fmla="*/ 224996 w 449991"/>
                  <a:gd name="connsiteY1" fmla="*/ 3098 h 3097"/>
                  <a:gd name="connsiteX2" fmla="*/ 0 w 449991"/>
                  <a:gd name="connsiteY2" fmla="*/ 1549 h 3097"/>
                  <a:gd name="connsiteX3" fmla="*/ 224996 w 449991"/>
                  <a:gd name="connsiteY3" fmla="*/ 0 h 3097"/>
                  <a:gd name="connsiteX4" fmla="*/ 449991 w 4499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991" h="3097">
                    <a:moveTo>
                      <a:pt x="449991" y="1549"/>
                    </a:moveTo>
                    <a:cubicBezTo>
                      <a:pt x="449991" y="2383"/>
                      <a:pt x="349258" y="3098"/>
                      <a:pt x="224996" y="3098"/>
                    </a:cubicBezTo>
                    <a:cubicBezTo>
                      <a:pt x="100733" y="3098"/>
                      <a:pt x="0" y="2383"/>
                      <a:pt x="0" y="1549"/>
                    </a:cubicBezTo>
                    <a:cubicBezTo>
                      <a:pt x="0" y="715"/>
                      <a:pt x="100733" y="0"/>
                      <a:pt x="224996" y="0"/>
                    </a:cubicBezTo>
                    <a:cubicBezTo>
                      <a:pt x="349258" y="0"/>
                      <a:pt x="449991" y="655"/>
                      <a:pt x="44999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9A984D23-1418-1D89-CE1D-EB8DEDB501CA}"/>
                  </a:ext>
                </a:extLst>
              </p:cNvPr>
              <p:cNvSpPr/>
              <p:nvPr/>
            </p:nvSpPr>
            <p:spPr>
              <a:xfrm>
                <a:off x="13291635" y="6726536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383"/>
                      <a:pt x="388455" y="3098"/>
                      <a:pt x="250194" y="3098"/>
                    </a:cubicBezTo>
                    <a:cubicBezTo>
                      <a:pt x="111932" y="3098"/>
                      <a:pt x="0" y="2383"/>
                      <a:pt x="0" y="1549"/>
                    </a:cubicBezTo>
                    <a:cubicBezTo>
                      <a:pt x="0" y="715"/>
                      <a:pt x="111932" y="0"/>
                      <a:pt x="250194" y="0"/>
                    </a:cubicBezTo>
                    <a:cubicBezTo>
                      <a:pt x="388455" y="0"/>
                      <a:pt x="500387" y="596"/>
                      <a:pt x="500387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F8C4BA39-F74B-AF74-D62C-E9ED59FF22C9}"/>
                  </a:ext>
                </a:extLst>
              </p:cNvPr>
              <p:cNvSpPr/>
              <p:nvPr/>
            </p:nvSpPr>
            <p:spPr>
              <a:xfrm>
                <a:off x="13390342" y="6801415"/>
                <a:ext cx="329897" cy="3097"/>
              </a:xfrm>
              <a:custGeom>
                <a:avLst/>
                <a:gdLst>
                  <a:gd name="connsiteX0" fmla="*/ 329898 w 329897"/>
                  <a:gd name="connsiteY0" fmla="*/ 1549 h 3097"/>
                  <a:gd name="connsiteX1" fmla="*/ 164949 w 329897"/>
                  <a:gd name="connsiteY1" fmla="*/ 3098 h 3097"/>
                  <a:gd name="connsiteX2" fmla="*/ 0 w 329897"/>
                  <a:gd name="connsiteY2" fmla="*/ 1549 h 3097"/>
                  <a:gd name="connsiteX3" fmla="*/ 164949 w 329897"/>
                  <a:gd name="connsiteY3" fmla="*/ 0 h 3097"/>
                  <a:gd name="connsiteX4" fmla="*/ 329898 w 3298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897" h="3097">
                    <a:moveTo>
                      <a:pt x="329898" y="1549"/>
                    </a:moveTo>
                    <a:cubicBezTo>
                      <a:pt x="329898" y="2383"/>
                      <a:pt x="256031" y="3098"/>
                      <a:pt x="164949" y="3098"/>
                    </a:cubicBezTo>
                    <a:cubicBezTo>
                      <a:pt x="73867" y="3098"/>
                      <a:pt x="0" y="2383"/>
                      <a:pt x="0" y="1549"/>
                    </a:cubicBezTo>
                    <a:cubicBezTo>
                      <a:pt x="0" y="715"/>
                      <a:pt x="73807" y="0"/>
                      <a:pt x="164949" y="0"/>
                    </a:cubicBezTo>
                    <a:cubicBezTo>
                      <a:pt x="256091" y="0"/>
                      <a:pt x="329898" y="655"/>
                      <a:pt x="3298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40A61E95-AC31-DF1C-CF87-0078D2F811A8}"/>
                  </a:ext>
                </a:extLst>
              </p:cNvPr>
              <p:cNvSpPr/>
              <p:nvPr/>
            </p:nvSpPr>
            <p:spPr>
              <a:xfrm>
                <a:off x="13499534" y="6612564"/>
                <a:ext cx="144337" cy="100270"/>
              </a:xfrm>
              <a:custGeom>
                <a:avLst/>
                <a:gdLst>
                  <a:gd name="connsiteX0" fmla="*/ 144338 w 144337"/>
                  <a:gd name="connsiteY0" fmla="*/ 18779 h 100270"/>
                  <a:gd name="connsiteX1" fmla="*/ 140823 w 144337"/>
                  <a:gd name="connsiteY1" fmla="*/ 16158 h 100270"/>
                  <a:gd name="connsiteX2" fmla="*/ 77203 w 144337"/>
                  <a:gd name="connsiteY2" fmla="*/ 1444 h 100270"/>
                  <a:gd name="connsiteX3" fmla="*/ 77203 w 144337"/>
                  <a:gd name="connsiteY3" fmla="*/ 1444 h 100270"/>
                  <a:gd name="connsiteX4" fmla="*/ 27700 w 144337"/>
                  <a:gd name="connsiteY4" fmla="*/ 24676 h 100270"/>
                  <a:gd name="connsiteX5" fmla="*/ 0 w 144337"/>
                  <a:gd name="connsiteY5" fmla="*/ 47492 h 100270"/>
                  <a:gd name="connsiteX6" fmla="*/ 29428 w 144337"/>
                  <a:gd name="connsiteY6" fmla="*/ 100271 h 100270"/>
                  <a:gd name="connsiteX7" fmla="*/ 49503 w 144337"/>
                  <a:gd name="connsiteY7" fmla="*/ 72213 h 100270"/>
                  <a:gd name="connsiteX8" fmla="*/ 71544 w 144337"/>
                  <a:gd name="connsiteY8" fmla="*/ 94909 h 100270"/>
                  <a:gd name="connsiteX9" fmla="*/ 78871 w 144337"/>
                  <a:gd name="connsiteY9" fmla="*/ 84246 h 100270"/>
                  <a:gd name="connsiteX10" fmla="*/ 65527 w 144337"/>
                  <a:gd name="connsiteY10" fmla="*/ 65541 h 100270"/>
                  <a:gd name="connsiteX11" fmla="*/ 97576 w 144337"/>
                  <a:gd name="connsiteY11" fmla="*/ 72213 h 100270"/>
                  <a:gd name="connsiteX12" fmla="*/ 144338 w 144337"/>
                  <a:gd name="connsiteY12" fmla="*/ 50828 h 100270"/>
                  <a:gd name="connsiteX13" fmla="*/ 124263 w 144337"/>
                  <a:gd name="connsiteY13" fmla="*/ 25451 h 100270"/>
                  <a:gd name="connsiteX14" fmla="*/ 144338 w 144337"/>
                  <a:gd name="connsiteY14" fmla="*/ 32123 h 10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337" h="100270">
                    <a:moveTo>
                      <a:pt x="144338" y="18779"/>
                    </a:moveTo>
                    <a:lnTo>
                      <a:pt x="140823" y="16158"/>
                    </a:lnTo>
                    <a:cubicBezTo>
                      <a:pt x="122637" y="2504"/>
                      <a:pt x="99535" y="-2839"/>
                      <a:pt x="77203" y="1444"/>
                    </a:cubicBezTo>
                    <a:lnTo>
                      <a:pt x="77203" y="1444"/>
                    </a:lnTo>
                    <a:cubicBezTo>
                      <a:pt x="59022" y="4929"/>
                      <a:pt x="41997" y="12917"/>
                      <a:pt x="27700" y="24676"/>
                    </a:cubicBezTo>
                    <a:lnTo>
                      <a:pt x="0" y="47492"/>
                    </a:lnTo>
                    <a:lnTo>
                      <a:pt x="29428" y="100271"/>
                    </a:lnTo>
                    <a:lnTo>
                      <a:pt x="49503" y="72213"/>
                    </a:lnTo>
                    <a:cubicBezTo>
                      <a:pt x="49503" y="72213"/>
                      <a:pt x="68208" y="97590"/>
                      <a:pt x="71544" y="94909"/>
                    </a:cubicBezTo>
                    <a:cubicBezTo>
                      <a:pt x="74510" y="91746"/>
                      <a:pt x="76982" y="88148"/>
                      <a:pt x="78871" y="84246"/>
                    </a:cubicBezTo>
                    <a:lnTo>
                      <a:pt x="65527" y="65541"/>
                    </a:lnTo>
                    <a:lnTo>
                      <a:pt x="97576" y="72213"/>
                    </a:lnTo>
                    <a:lnTo>
                      <a:pt x="144338" y="50828"/>
                    </a:lnTo>
                    <a:lnTo>
                      <a:pt x="124263" y="25451"/>
                    </a:lnTo>
                    <a:lnTo>
                      <a:pt x="144338" y="32123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4FEC7A76-8E76-4595-9600-33AF701AC00F}"/>
                  </a:ext>
                </a:extLst>
              </p:cNvPr>
              <p:cNvSpPr/>
              <p:nvPr/>
            </p:nvSpPr>
            <p:spPr>
              <a:xfrm>
                <a:off x="13491611" y="6602690"/>
                <a:ext cx="257639" cy="156907"/>
              </a:xfrm>
              <a:custGeom>
                <a:avLst/>
                <a:gdLst>
                  <a:gd name="connsiteX0" fmla="*/ 102877 w 257639"/>
                  <a:gd name="connsiteY0" fmla="*/ 23828 h 156907"/>
                  <a:gd name="connsiteX1" fmla="*/ 0 w 257639"/>
                  <a:gd name="connsiteY1" fmla="*/ 148389 h 156907"/>
                  <a:gd name="connsiteX2" fmla="*/ 7923 w 257639"/>
                  <a:gd name="connsiteY2" fmla="*/ 156907 h 156907"/>
                  <a:gd name="connsiteX3" fmla="*/ 174838 w 257639"/>
                  <a:gd name="connsiteY3" fmla="*/ 131471 h 156907"/>
                  <a:gd name="connsiteX4" fmla="*/ 257640 w 257639"/>
                  <a:gd name="connsiteY4" fmla="*/ 6910 h 156907"/>
                  <a:gd name="connsiteX5" fmla="*/ 249955 w 257639"/>
                  <a:gd name="connsiteY5" fmla="*/ 0 h 156907"/>
                  <a:gd name="connsiteX6" fmla="*/ 102877 w 257639"/>
                  <a:gd name="connsiteY6" fmla="*/ 23828 h 15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39" h="156907">
                    <a:moveTo>
                      <a:pt x="102877" y="23828"/>
                    </a:moveTo>
                    <a:lnTo>
                      <a:pt x="0" y="148389"/>
                    </a:lnTo>
                    <a:lnTo>
                      <a:pt x="7923" y="156907"/>
                    </a:lnTo>
                    <a:lnTo>
                      <a:pt x="174838" y="131471"/>
                    </a:lnTo>
                    <a:lnTo>
                      <a:pt x="257640" y="6910"/>
                    </a:lnTo>
                    <a:lnTo>
                      <a:pt x="249955" y="0"/>
                    </a:lnTo>
                    <a:lnTo>
                      <a:pt x="102877" y="2382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442D0B28-715E-BFF2-D933-F43DDD9E1A0F}"/>
                  </a:ext>
                </a:extLst>
              </p:cNvPr>
              <p:cNvSpPr/>
              <p:nvPr/>
            </p:nvSpPr>
            <p:spPr>
              <a:xfrm>
                <a:off x="13544112" y="6659401"/>
                <a:ext cx="159508" cy="93673"/>
              </a:xfrm>
              <a:custGeom>
                <a:avLst/>
                <a:gdLst>
                  <a:gd name="connsiteX0" fmla="*/ 159509 w 159508"/>
                  <a:gd name="connsiteY0" fmla="*/ 0 h 93673"/>
                  <a:gd name="connsiteX1" fmla="*/ 159509 w 159508"/>
                  <a:gd name="connsiteY1" fmla="*/ 0 h 93673"/>
                  <a:gd name="connsiteX2" fmla="*/ 144676 w 159508"/>
                  <a:gd name="connsiteY2" fmla="*/ 10127 h 93673"/>
                  <a:gd name="connsiteX3" fmla="*/ 134549 w 159508"/>
                  <a:gd name="connsiteY3" fmla="*/ 26270 h 93673"/>
                  <a:gd name="connsiteX4" fmla="*/ 107564 w 159508"/>
                  <a:gd name="connsiteY4" fmla="*/ 30262 h 93673"/>
                  <a:gd name="connsiteX5" fmla="*/ 69141 w 159508"/>
                  <a:gd name="connsiteY5" fmla="*/ 5361 h 93673"/>
                  <a:gd name="connsiteX6" fmla="*/ 65090 w 159508"/>
                  <a:gd name="connsiteY6" fmla="*/ 19539 h 93673"/>
                  <a:gd name="connsiteX7" fmla="*/ 90050 w 159508"/>
                  <a:gd name="connsiteY7" fmla="*/ 46524 h 93673"/>
                  <a:gd name="connsiteX8" fmla="*/ 24523 w 159508"/>
                  <a:gd name="connsiteY8" fmla="*/ 30262 h 93673"/>
                  <a:gd name="connsiteX9" fmla="*/ 16422 w 159508"/>
                  <a:gd name="connsiteY9" fmla="*/ 40567 h 93673"/>
                  <a:gd name="connsiteX10" fmla="*/ 58895 w 159508"/>
                  <a:gd name="connsiteY10" fmla="*/ 62012 h 93673"/>
                  <a:gd name="connsiteX11" fmla="*/ 2899 w 159508"/>
                  <a:gd name="connsiteY11" fmla="*/ 51230 h 93673"/>
                  <a:gd name="connsiteX12" fmla="*/ 2899 w 159508"/>
                  <a:gd name="connsiteY12" fmla="*/ 62012 h 93673"/>
                  <a:gd name="connsiteX13" fmla="*/ 58895 w 159508"/>
                  <a:gd name="connsiteY13" fmla="*/ 78215 h 93673"/>
                  <a:gd name="connsiteX14" fmla="*/ 79685 w 159508"/>
                  <a:gd name="connsiteY14" fmla="*/ 84172 h 93673"/>
                  <a:gd name="connsiteX15" fmla="*/ 101428 w 159508"/>
                  <a:gd name="connsiteY15" fmla="*/ 91023 h 93673"/>
                  <a:gd name="connsiteX16" fmla="*/ 134966 w 159508"/>
                  <a:gd name="connsiteY16" fmla="*/ 90129 h 93673"/>
                  <a:gd name="connsiteX17" fmla="*/ 140446 w 159508"/>
                  <a:gd name="connsiteY17" fmla="*/ 87925 h 93673"/>
                  <a:gd name="connsiteX18" fmla="*/ 153730 w 159508"/>
                  <a:gd name="connsiteY18" fmla="*/ 66778 h 93673"/>
                  <a:gd name="connsiteX19" fmla="*/ 152658 w 159508"/>
                  <a:gd name="connsiteY19" fmla="*/ 48430 h 93673"/>
                  <a:gd name="connsiteX20" fmla="*/ 158615 w 159508"/>
                  <a:gd name="connsiteY20" fmla="*/ 33240 h 93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9508" h="93673">
                    <a:moveTo>
                      <a:pt x="159509" y="0"/>
                    </a:moveTo>
                    <a:lnTo>
                      <a:pt x="159509" y="0"/>
                    </a:lnTo>
                    <a:cubicBezTo>
                      <a:pt x="152944" y="-24"/>
                      <a:pt x="147047" y="4003"/>
                      <a:pt x="144676" y="10127"/>
                    </a:cubicBezTo>
                    <a:cubicBezTo>
                      <a:pt x="142871" y="16346"/>
                      <a:pt x="139362" y="21940"/>
                      <a:pt x="134549" y="26270"/>
                    </a:cubicBezTo>
                    <a:cubicBezTo>
                      <a:pt x="127103" y="30321"/>
                      <a:pt x="114295" y="33538"/>
                      <a:pt x="107564" y="30262"/>
                    </a:cubicBezTo>
                    <a:cubicBezTo>
                      <a:pt x="100832" y="26985"/>
                      <a:pt x="73847" y="2681"/>
                      <a:pt x="69141" y="5361"/>
                    </a:cubicBezTo>
                    <a:cubicBezTo>
                      <a:pt x="64435" y="8042"/>
                      <a:pt x="60384" y="14118"/>
                      <a:pt x="65090" y="19539"/>
                    </a:cubicBezTo>
                    <a:cubicBezTo>
                      <a:pt x="69796" y="24960"/>
                      <a:pt x="94875" y="41103"/>
                      <a:pt x="90050" y="46524"/>
                    </a:cubicBezTo>
                    <a:cubicBezTo>
                      <a:pt x="85225" y="51945"/>
                      <a:pt x="32684" y="28177"/>
                      <a:pt x="24523" y="30262"/>
                    </a:cubicBezTo>
                    <a:cubicBezTo>
                      <a:pt x="16362" y="32347"/>
                      <a:pt x="11716" y="37291"/>
                      <a:pt x="16422" y="40567"/>
                    </a:cubicBezTo>
                    <a:cubicBezTo>
                      <a:pt x="21128" y="43844"/>
                      <a:pt x="56870" y="57306"/>
                      <a:pt x="58895" y="62012"/>
                    </a:cubicBezTo>
                    <a:cubicBezTo>
                      <a:pt x="58895" y="62012"/>
                      <a:pt x="4925" y="47835"/>
                      <a:pt x="2899" y="51230"/>
                    </a:cubicBezTo>
                    <a:cubicBezTo>
                      <a:pt x="874" y="54626"/>
                      <a:pt x="-2462" y="59987"/>
                      <a:pt x="2899" y="62012"/>
                    </a:cubicBezTo>
                    <a:cubicBezTo>
                      <a:pt x="8261" y="64038"/>
                      <a:pt x="54844" y="76190"/>
                      <a:pt x="58895" y="78215"/>
                    </a:cubicBezTo>
                    <a:cubicBezTo>
                      <a:pt x="65585" y="80962"/>
                      <a:pt x="72554" y="82957"/>
                      <a:pt x="79685" y="84172"/>
                    </a:cubicBezTo>
                    <a:cubicBezTo>
                      <a:pt x="87042" y="86085"/>
                      <a:pt x="94303" y="88372"/>
                      <a:pt x="101428" y="91023"/>
                    </a:cubicBezTo>
                    <a:cubicBezTo>
                      <a:pt x="112341" y="94841"/>
                      <a:pt x="124273" y="94526"/>
                      <a:pt x="134966" y="90129"/>
                    </a:cubicBezTo>
                    <a:lnTo>
                      <a:pt x="140446" y="87925"/>
                    </a:lnTo>
                    <a:cubicBezTo>
                      <a:pt x="148947" y="84446"/>
                      <a:pt x="154284" y="75946"/>
                      <a:pt x="153730" y="66778"/>
                    </a:cubicBezTo>
                    <a:lnTo>
                      <a:pt x="152658" y="48430"/>
                    </a:lnTo>
                    <a:lnTo>
                      <a:pt x="158615" y="3324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3C27D925-0895-48CB-EC4B-323FD01FACD5}"/>
                  </a:ext>
                </a:extLst>
              </p:cNvPr>
              <p:cNvSpPr/>
              <p:nvPr/>
            </p:nvSpPr>
            <p:spPr>
              <a:xfrm>
                <a:off x="13500070" y="6610679"/>
                <a:ext cx="249478" cy="150407"/>
              </a:xfrm>
              <a:custGeom>
                <a:avLst/>
                <a:gdLst>
                  <a:gd name="connsiteX0" fmla="*/ 249479 w 249478"/>
                  <a:gd name="connsiteY0" fmla="*/ 53 h 150407"/>
                  <a:gd name="connsiteX1" fmla="*/ 246381 w 249478"/>
                  <a:gd name="connsiteY1" fmla="*/ 827 h 150407"/>
                  <a:gd name="connsiteX2" fmla="*/ 237446 w 249478"/>
                  <a:gd name="connsiteY2" fmla="*/ 2376 h 150407"/>
                  <a:gd name="connsiteX3" fmla="*/ 204563 w 249478"/>
                  <a:gd name="connsiteY3" fmla="*/ 7678 h 150407"/>
                  <a:gd name="connsiteX4" fmla="*/ 155716 w 249478"/>
                  <a:gd name="connsiteY4" fmla="*/ 15124 h 150407"/>
                  <a:gd name="connsiteX5" fmla="*/ 126884 w 249478"/>
                  <a:gd name="connsiteY5" fmla="*/ 19473 h 150407"/>
                  <a:gd name="connsiteX6" fmla="*/ 98946 w 249478"/>
                  <a:gd name="connsiteY6" fmla="*/ 30791 h 150407"/>
                  <a:gd name="connsiteX7" fmla="*/ 78632 w 249478"/>
                  <a:gd name="connsiteY7" fmla="*/ 54202 h 150407"/>
                  <a:gd name="connsiteX8" fmla="*/ 60344 w 249478"/>
                  <a:gd name="connsiteY8" fmla="*/ 76958 h 150407"/>
                  <a:gd name="connsiteX9" fmla="*/ 29308 w 249478"/>
                  <a:gd name="connsiteY9" fmla="*/ 115380 h 150407"/>
                  <a:gd name="connsiteX10" fmla="*/ 8161 w 249478"/>
                  <a:gd name="connsiteY10" fmla="*/ 141234 h 150407"/>
                  <a:gd name="connsiteX11" fmla="*/ 2204 w 249478"/>
                  <a:gd name="connsiteY11" fmla="*/ 148144 h 150407"/>
                  <a:gd name="connsiteX12" fmla="*/ 0 w 249478"/>
                  <a:gd name="connsiteY12" fmla="*/ 150407 h 150407"/>
                  <a:gd name="connsiteX13" fmla="*/ 1728 w 249478"/>
                  <a:gd name="connsiteY13" fmla="*/ 147786 h 150407"/>
                  <a:gd name="connsiteX14" fmla="*/ 7148 w 249478"/>
                  <a:gd name="connsiteY14" fmla="*/ 140519 h 150407"/>
                  <a:gd name="connsiteX15" fmla="*/ 27521 w 249478"/>
                  <a:gd name="connsiteY15" fmla="*/ 114189 h 150407"/>
                  <a:gd name="connsiteX16" fmla="*/ 58081 w 249478"/>
                  <a:gd name="connsiteY16" fmla="*/ 75290 h 150407"/>
                  <a:gd name="connsiteX17" fmla="*/ 75952 w 249478"/>
                  <a:gd name="connsiteY17" fmla="*/ 52415 h 150407"/>
                  <a:gd name="connsiteX18" fmla="*/ 96682 w 249478"/>
                  <a:gd name="connsiteY18" fmla="*/ 28587 h 150407"/>
                  <a:gd name="connsiteX19" fmla="*/ 126050 w 249478"/>
                  <a:gd name="connsiteY19" fmla="*/ 16673 h 150407"/>
                  <a:gd name="connsiteX20" fmla="*/ 154941 w 249478"/>
                  <a:gd name="connsiteY20" fmla="*/ 12503 h 150407"/>
                  <a:gd name="connsiteX21" fmla="*/ 203908 w 249478"/>
                  <a:gd name="connsiteY21" fmla="*/ 5652 h 150407"/>
                  <a:gd name="connsiteX22" fmla="*/ 236969 w 249478"/>
                  <a:gd name="connsiteY22" fmla="*/ 1304 h 150407"/>
                  <a:gd name="connsiteX23" fmla="*/ 245964 w 249478"/>
                  <a:gd name="connsiteY23" fmla="*/ 291 h 150407"/>
                  <a:gd name="connsiteX24" fmla="*/ 249479 w 249478"/>
                  <a:gd name="connsiteY24" fmla="*/ 53 h 15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9478" h="150407">
                    <a:moveTo>
                      <a:pt x="249479" y="53"/>
                    </a:moveTo>
                    <a:cubicBezTo>
                      <a:pt x="248484" y="440"/>
                      <a:pt x="247441" y="696"/>
                      <a:pt x="246381" y="827"/>
                    </a:cubicBezTo>
                    <a:lnTo>
                      <a:pt x="237446" y="2376"/>
                    </a:lnTo>
                    <a:lnTo>
                      <a:pt x="204563" y="7678"/>
                    </a:lnTo>
                    <a:lnTo>
                      <a:pt x="155716" y="15124"/>
                    </a:lnTo>
                    <a:lnTo>
                      <a:pt x="126884" y="19473"/>
                    </a:lnTo>
                    <a:cubicBezTo>
                      <a:pt x="116703" y="20593"/>
                      <a:pt x="107035" y="24506"/>
                      <a:pt x="98946" y="30791"/>
                    </a:cubicBezTo>
                    <a:cubicBezTo>
                      <a:pt x="91523" y="38005"/>
                      <a:pt x="84732" y="45838"/>
                      <a:pt x="78632" y="54202"/>
                    </a:cubicBezTo>
                    <a:cubicBezTo>
                      <a:pt x="72258" y="62065"/>
                      <a:pt x="66182" y="69690"/>
                      <a:pt x="60344" y="76958"/>
                    </a:cubicBezTo>
                    <a:lnTo>
                      <a:pt x="29308" y="115380"/>
                    </a:lnTo>
                    <a:lnTo>
                      <a:pt x="8161" y="141234"/>
                    </a:lnTo>
                    <a:lnTo>
                      <a:pt x="2204" y="148144"/>
                    </a:lnTo>
                    <a:cubicBezTo>
                      <a:pt x="1561" y="148978"/>
                      <a:pt x="816" y="149740"/>
                      <a:pt x="0" y="150407"/>
                    </a:cubicBezTo>
                    <a:cubicBezTo>
                      <a:pt x="0" y="150407"/>
                      <a:pt x="477" y="149454"/>
                      <a:pt x="1728" y="147786"/>
                    </a:cubicBezTo>
                    <a:lnTo>
                      <a:pt x="7148" y="140519"/>
                    </a:lnTo>
                    <a:lnTo>
                      <a:pt x="27521" y="114189"/>
                    </a:lnTo>
                    <a:lnTo>
                      <a:pt x="58081" y="75290"/>
                    </a:lnTo>
                    <a:lnTo>
                      <a:pt x="75952" y="52415"/>
                    </a:lnTo>
                    <a:cubicBezTo>
                      <a:pt x="82171" y="43896"/>
                      <a:pt x="89105" y="35926"/>
                      <a:pt x="96682" y="28587"/>
                    </a:cubicBezTo>
                    <a:cubicBezTo>
                      <a:pt x="105183" y="21975"/>
                      <a:pt x="115345" y="17852"/>
                      <a:pt x="126050" y="16673"/>
                    </a:cubicBezTo>
                    <a:lnTo>
                      <a:pt x="154941" y="12503"/>
                    </a:lnTo>
                    <a:lnTo>
                      <a:pt x="203908" y="5652"/>
                    </a:lnTo>
                    <a:lnTo>
                      <a:pt x="236969" y="1304"/>
                    </a:lnTo>
                    <a:lnTo>
                      <a:pt x="245964" y="291"/>
                    </a:lnTo>
                    <a:cubicBezTo>
                      <a:pt x="247114" y="17"/>
                      <a:pt x="248299" y="-66"/>
                      <a:pt x="249479" y="5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1452524A-C04B-D6D5-2ABC-E1D2C5626D51}"/>
                  </a:ext>
                </a:extLst>
              </p:cNvPr>
              <p:cNvSpPr/>
              <p:nvPr/>
            </p:nvSpPr>
            <p:spPr>
              <a:xfrm>
                <a:off x="13665912" y="6638015"/>
                <a:ext cx="10535" cy="10652"/>
              </a:xfrm>
              <a:custGeom>
                <a:avLst/>
                <a:gdLst>
                  <a:gd name="connsiteX0" fmla="*/ 5540 w 10535"/>
                  <a:gd name="connsiteY0" fmla="*/ 0 h 10652"/>
                  <a:gd name="connsiteX1" fmla="*/ 893 w 10535"/>
                  <a:gd name="connsiteY1" fmla="*/ 3753 h 10652"/>
                  <a:gd name="connsiteX2" fmla="*/ 893 w 10535"/>
                  <a:gd name="connsiteY2" fmla="*/ 9352 h 10652"/>
                  <a:gd name="connsiteX3" fmla="*/ 7804 w 10535"/>
                  <a:gd name="connsiteY3" fmla="*/ 9352 h 10652"/>
                  <a:gd name="connsiteX4" fmla="*/ 10425 w 10535"/>
                  <a:gd name="connsiteY4" fmla="*/ 5361 h 10652"/>
                  <a:gd name="connsiteX5" fmla="*/ 9055 w 10535"/>
                  <a:gd name="connsiteY5" fmla="*/ 894 h 10652"/>
                  <a:gd name="connsiteX6" fmla="*/ 4527 w 10535"/>
                  <a:gd name="connsiteY6" fmla="*/ 894 h 1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35" h="10652">
                    <a:moveTo>
                      <a:pt x="5540" y="0"/>
                    </a:moveTo>
                    <a:cubicBezTo>
                      <a:pt x="3753" y="929"/>
                      <a:pt x="2174" y="2204"/>
                      <a:pt x="893" y="3753"/>
                    </a:cubicBezTo>
                    <a:cubicBezTo>
                      <a:pt x="-298" y="5427"/>
                      <a:pt x="-298" y="7679"/>
                      <a:pt x="893" y="9352"/>
                    </a:cubicBezTo>
                    <a:cubicBezTo>
                      <a:pt x="2871" y="11086"/>
                      <a:pt x="5826" y="11086"/>
                      <a:pt x="7804" y="9352"/>
                    </a:cubicBezTo>
                    <a:cubicBezTo>
                      <a:pt x="9150" y="8399"/>
                      <a:pt x="10085" y="6976"/>
                      <a:pt x="10425" y="5361"/>
                    </a:cubicBezTo>
                    <a:cubicBezTo>
                      <a:pt x="10782" y="3735"/>
                      <a:pt x="10258" y="2043"/>
                      <a:pt x="9055" y="894"/>
                    </a:cubicBezTo>
                    <a:cubicBezTo>
                      <a:pt x="7720" y="-137"/>
                      <a:pt x="5862" y="-137"/>
                      <a:pt x="4527" y="894"/>
                    </a:cubicBezTo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0" name="Gráfico 61">
              <a:extLst>
                <a:ext uri="{FF2B5EF4-FFF2-40B4-BE49-F238E27FC236}">
                  <a16:creationId xmlns:a16="http://schemas.microsoft.com/office/drawing/2014/main" id="{4ED12F15-8B1E-B3C4-463B-9533F6572BF4}"/>
                </a:ext>
              </a:extLst>
            </p:cNvPr>
            <p:cNvGrpSpPr/>
            <p:nvPr/>
          </p:nvGrpSpPr>
          <p:grpSpPr>
            <a:xfrm>
              <a:off x="12889185" y="6086352"/>
              <a:ext cx="294985" cy="285956"/>
              <a:chOff x="12889185" y="6086352"/>
              <a:chExt cx="294985" cy="285956"/>
            </a:xfrm>
          </p:grpSpPr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0412C30A-9751-7759-DB84-A4904746831D}"/>
                  </a:ext>
                </a:extLst>
              </p:cNvPr>
              <p:cNvSpPr/>
              <p:nvPr/>
            </p:nvSpPr>
            <p:spPr>
              <a:xfrm>
                <a:off x="12889185" y="6086352"/>
                <a:ext cx="294985" cy="285956"/>
              </a:xfrm>
              <a:custGeom>
                <a:avLst/>
                <a:gdLst>
                  <a:gd name="connsiteX0" fmla="*/ 294986 w 294985"/>
                  <a:gd name="connsiteY0" fmla="*/ 271566 h 285956"/>
                  <a:gd name="connsiteX1" fmla="*/ 264724 w 294985"/>
                  <a:gd name="connsiteY1" fmla="*/ 217953 h 285956"/>
                  <a:gd name="connsiteX2" fmla="*/ 217950 w 294985"/>
                  <a:gd name="connsiteY2" fmla="*/ 21253 h 285956"/>
                  <a:gd name="connsiteX3" fmla="*/ 21250 w 294985"/>
                  <a:gd name="connsiteY3" fmla="*/ 68021 h 285956"/>
                  <a:gd name="connsiteX4" fmla="*/ 68024 w 294985"/>
                  <a:gd name="connsiteY4" fmla="*/ 264727 h 285956"/>
                  <a:gd name="connsiteX5" fmla="*/ 230531 w 294985"/>
                  <a:gd name="connsiteY5" fmla="*/ 256018 h 285956"/>
                  <a:gd name="connsiteX6" fmla="*/ 230531 w 294985"/>
                  <a:gd name="connsiteY6" fmla="*/ 256018 h 28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985" h="285956">
                    <a:moveTo>
                      <a:pt x="294986" y="271566"/>
                    </a:moveTo>
                    <a:lnTo>
                      <a:pt x="264724" y="217953"/>
                    </a:lnTo>
                    <a:cubicBezTo>
                      <a:pt x="306125" y="150716"/>
                      <a:pt x="285186" y="62654"/>
                      <a:pt x="217950" y="21253"/>
                    </a:cubicBezTo>
                    <a:cubicBezTo>
                      <a:pt x="150719" y="-20154"/>
                      <a:pt x="62651" y="791"/>
                      <a:pt x="21250" y="68021"/>
                    </a:cubicBezTo>
                    <a:cubicBezTo>
                      <a:pt x="-20151" y="135258"/>
                      <a:pt x="788" y="223326"/>
                      <a:pt x="68024" y="264727"/>
                    </a:cubicBezTo>
                    <a:cubicBezTo>
                      <a:pt x="118718" y="295948"/>
                      <a:pt x="183459" y="292475"/>
                      <a:pt x="230531" y="256018"/>
                    </a:cubicBezTo>
                    <a:lnTo>
                      <a:pt x="230531" y="256018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18CD7372-AAB2-4B38-40CF-7713D54E8066}"/>
                  </a:ext>
                </a:extLst>
              </p:cNvPr>
              <p:cNvSpPr/>
              <p:nvPr/>
            </p:nvSpPr>
            <p:spPr>
              <a:xfrm>
                <a:off x="12982824" y="6191539"/>
                <a:ext cx="88640" cy="78155"/>
              </a:xfrm>
              <a:custGeom>
                <a:avLst/>
                <a:gdLst>
                  <a:gd name="connsiteX0" fmla="*/ 0 w 88640"/>
                  <a:gd name="connsiteY0" fmla="*/ 21028 h 78155"/>
                  <a:gd name="connsiteX1" fmla="*/ 18765 w 88640"/>
                  <a:gd name="connsiteY1" fmla="*/ 0 h 78155"/>
                  <a:gd name="connsiteX2" fmla="*/ 37410 w 88640"/>
                  <a:gd name="connsiteY2" fmla="*/ 21028 h 78155"/>
                  <a:gd name="connsiteX3" fmla="*/ 18765 w 88640"/>
                  <a:gd name="connsiteY3" fmla="*/ 42116 h 78155"/>
                  <a:gd name="connsiteX4" fmla="*/ 0 w 88640"/>
                  <a:gd name="connsiteY4" fmla="*/ 21028 h 78155"/>
                  <a:gd name="connsiteX5" fmla="*/ 26628 w 88640"/>
                  <a:gd name="connsiteY5" fmla="*/ 21028 h 78155"/>
                  <a:gd name="connsiteX6" fmla="*/ 18765 w 88640"/>
                  <a:gd name="connsiteY6" fmla="*/ 9114 h 78155"/>
                  <a:gd name="connsiteX7" fmla="*/ 10901 w 88640"/>
                  <a:gd name="connsiteY7" fmla="*/ 21028 h 78155"/>
                  <a:gd name="connsiteX8" fmla="*/ 18765 w 88640"/>
                  <a:gd name="connsiteY8" fmla="*/ 32942 h 78155"/>
                  <a:gd name="connsiteX9" fmla="*/ 26628 w 88640"/>
                  <a:gd name="connsiteY9" fmla="*/ 21028 h 78155"/>
                  <a:gd name="connsiteX10" fmla="*/ 63680 w 88640"/>
                  <a:gd name="connsiteY10" fmla="*/ 834 h 78155"/>
                  <a:gd name="connsiteX11" fmla="*/ 76488 w 88640"/>
                  <a:gd name="connsiteY11" fmla="*/ 834 h 78155"/>
                  <a:gd name="connsiteX12" fmla="*/ 25019 w 88640"/>
                  <a:gd name="connsiteY12" fmla="*/ 77262 h 78155"/>
                  <a:gd name="connsiteX13" fmla="*/ 12212 w 88640"/>
                  <a:gd name="connsiteY13" fmla="*/ 77262 h 78155"/>
                  <a:gd name="connsiteX14" fmla="*/ 51290 w 88640"/>
                  <a:gd name="connsiteY14" fmla="*/ 57068 h 78155"/>
                  <a:gd name="connsiteX15" fmla="*/ 69935 w 88640"/>
                  <a:gd name="connsiteY15" fmla="*/ 35980 h 78155"/>
                  <a:gd name="connsiteX16" fmla="*/ 88640 w 88640"/>
                  <a:gd name="connsiteY16" fmla="*/ 57068 h 78155"/>
                  <a:gd name="connsiteX17" fmla="*/ 69935 w 88640"/>
                  <a:gd name="connsiteY17" fmla="*/ 78156 h 78155"/>
                  <a:gd name="connsiteX18" fmla="*/ 51290 w 88640"/>
                  <a:gd name="connsiteY18" fmla="*/ 57068 h 78155"/>
                  <a:gd name="connsiteX19" fmla="*/ 77798 w 88640"/>
                  <a:gd name="connsiteY19" fmla="*/ 57068 h 78155"/>
                  <a:gd name="connsiteX20" fmla="*/ 69935 w 88640"/>
                  <a:gd name="connsiteY20" fmla="*/ 45154 h 78155"/>
                  <a:gd name="connsiteX21" fmla="*/ 62072 w 88640"/>
                  <a:gd name="connsiteY21" fmla="*/ 57068 h 78155"/>
                  <a:gd name="connsiteX22" fmla="*/ 69935 w 88640"/>
                  <a:gd name="connsiteY22" fmla="*/ 68982 h 78155"/>
                  <a:gd name="connsiteX23" fmla="*/ 77798 w 88640"/>
                  <a:gd name="connsiteY23" fmla="*/ 57068 h 7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640" h="78155">
                    <a:moveTo>
                      <a:pt x="0" y="21028"/>
                    </a:moveTo>
                    <a:cubicBezTo>
                      <a:pt x="0" y="8161"/>
                      <a:pt x="7744" y="0"/>
                      <a:pt x="18765" y="0"/>
                    </a:cubicBezTo>
                    <a:cubicBezTo>
                      <a:pt x="29785" y="0"/>
                      <a:pt x="37410" y="8042"/>
                      <a:pt x="37410" y="21028"/>
                    </a:cubicBezTo>
                    <a:cubicBezTo>
                      <a:pt x="37410" y="34014"/>
                      <a:pt x="29725" y="42116"/>
                      <a:pt x="18765" y="42116"/>
                    </a:cubicBezTo>
                    <a:cubicBezTo>
                      <a:pt x="7804" y="42116"/>
                      <a:pt x="0" y="33955"/>
                      <a:pt x="0" y="21028"/>
                    </a:cubicBezTo>
                    <a:close/>
                    <a:moveTo>
                      <a:pt x="26628" y="21028"/>
                    </a:moveTo>
                    <a:cubicBezTo>
                      <a:pt x="26628" y="12867"/>
                      <a:pt x="23471" y="9114"/>
                      <a:pt x="18765" y="9114"/>
                    </a:cubicBezTo>
                    <a:cubicBezTo>
                      <a:pt x="14059" y="9114"/>
                      <a:pt x="10901" y="13165"/>
                      <a:pt x="10901" y="21028"/>
                    </a:cubicBezTo>
                    <a:cubicBezTo>
                      <a:pt x="10901" y="28891"/>
                      <a:pt x="14118" y="32942"/>
                      <a:pt x="18765" y="32942"/>
                    </a:cubicBezTo>
                    <a:cubicBezTo>
                      <a:pt x="23411" y="32942"/>
                      <a:pt x="26628" y="29249"/>
                      <a:pt x="26628" y="21028"/>
                    </a:cubicBezTo>
                    <a:close/>
                    <a:moveTo>
                      <a:pt x="63680" y="834"/>
                    </a:moveTo>
                    <a:lnTo>
                      <a:pt x="76488" y="834"/>
                    </a:lnTo>
                    <a:lnTo>
                      <a:pt x="25019" y="77262"/>
                    </a:lnTo>
                    <a:lnTo>
                      <a:pt x="12212" y="77262"/>
                    </a:lnTo>
                    <a:close/>
                    <a:moveTo>
                      <a:pt x="51290" y="57068"/>
                    </a:moveTo>
                    <a:cubicBezTo>
                      <a:pt x="51290" y="44201"/>
                      <a:pt x="59034" y="35980"/>
                      <a:pt x="69935" y="35980"/>
                    </a:cubicBezTo>
                    <a:cubicBezTo>
                      <a:pt x="80836" y="35980"/>
                      <a:pt x="88640" y="44201"/>
                      <a:pt x="88640" y="57068"/>
                    </a:cubicBezTo>
                    <a:cubicBezTo>
                      <a:pt x="88640" y="69935"/>
                      <a:pt x="80896" y="78156"/>
                      <a:pt x="69935" y="78156"/>
                    </a:cubicBezTo>
                    <a:cubicBezTo>
                      <a:pt x="58974" y="78156"/>
                      <a:pt x="51290" y="69935"/>
                      <a:pt x="51290" y="57068"/>
                    </a:cubicBezTo>
                    <a:close/>
                    <a:moveTo>
                      <a:pt x="77798" y="57068"/>
                    </a:moveTo>
                    <a:cubicBezTo>
                      <a:pt x="77798" y="48966"/>
                      <a:pt x="74641" y="45154"/>
                      <a:pt x="69935" y="45154"/>
                    </a:cubicBezTo>
                    <a:cubicBezTo>
                      <a:pt x="65229" y="45154"/>
                      <a:pt x="62072" y="49086"/>
                      <a:pt x="62072" y="57068"/>
                    </a:cubicBezTo>
                    <a:cubicBezTo>
                      <a:pt x="62072" y="65050"/>
                      <a:pt x="65289" y="68982"/>
                      <a:pt x="69935" y="68982"/>
                    </a:cubicBezTo>
                    <a:cubicBezTo>
                      <a:pt x="74582" y="68982"/>
                      <a:pt x="77798" y="65169"/>
                      <a:pt x="77798" y="57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sp>
        <p:nvSpPr>
          <p:cNvPr id="836" name="Google Shape;151;p18">
            <a:extLst>
              <a:ext uri="{FF2B5EF4-FFF2-40B4-BE49-F238E27FC236}">
                <a16:creationId xmlns:a16="http://schemas.microsoft.com/office/drawing/2014/main" id="{461EAA9C-EDBB-114F-B563-C15B4C249B14}"/>
              </a:ext>
            </a:extLst>
          </p:cNvPr>
          <p:cNvSpPr txBox="1"/>
          <p:nvPr/>
        </p:nvSpPr>
        <p:spPr>
          <a:xfrm flipH="1">
            <a:off x="610379" y="49428"/>
            <a:ext cx="11204631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7200" b="1" noProof="0" dirty="0" err="1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Tax</a:t>
            </a:r>
            <a:r>
              <a:rPr lang="pt-BR" sz="7200" b="1" noProof="0" dirty="0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Day – O que é?</a:t>
            </a:r>
          </a:p>
        </p:txBody>
      </p:sp>
    </p:spTree>
    <p:extLst>
      <p:ext uri="{BB962C8B-B14F-4D97-AF65-F5344CB8AC3E}">
        <p14:creationId xmlns:p14="http://schemas.microsoft.com/office/powerpoint/2010/main" val="379346141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0BA993-03B6-0FBD-2B08-F62E69349D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F5F90C35-67F4-37DE-D856-E3F37EBD47D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B22D8374-DB4E-96C9-7EE6-B24F9853808B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823155BB-DE58-751C-DF8F-2657445CA4B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C77B5B81-09AC-0643-2536-DD5C7C7CE00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EE4DEADA-EA89-05EF-DEB3-D36EF6BFD77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61FA654B-C4FE-D153-4620-7D44753E38C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5709C06B-AFAD-9CF2-C43B-8AB3E687C4A5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85746808-A1BC-05D0-E691-9061BF1A6C13}"/>
              </a:ext>
            </a:extLst>
          </p:cNvPr>
          <p:cNvSpPr txBox="1"/>
          <p:nvPr/>
        </p:nvSpPr>
        <p:spPr>
          <a:xfrm flipH="1">
            <a:off x="610378" y="2907550"/>
            <a:ext cx="6921389" cy="42381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32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Mais do que um treinamento, será um espaço para alinharmos conhecimentos, debatermos mudanças relevantes e construirmos juntos uma visão clara sobre </a:t>
            </a:r>
            <a:r>
              <a:rPr lang="pt-BR" sz="3200" b="1" noProof="0" dirty="0">
                <a:solidFill>
                  <a:schemeClr val="accent2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como essas transformações impactam nossas operações e resultados</a:t>
            </a:r>
            <a:r>
              <a:rPr lang="pt-BR" sz="32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.</a:t>
            </a:r>
          </a:p>
        </p:txBody>
      </p:sp>
      <p:grpSp>
        <p:nvGrpSpPr>
          <p:cNvPr id="11" name="Agrupar 10">
            <a:extLst>
              <a:ext uri="{FF2B5EF4-FFF2-40B4-BE49-F238E27FC236}">
                <a16:creationId xmlns:a16="http://schemas.microsoft.com/office/drawing/2014/main" id="{FA451BC4-9924-CD10-AA60-385DF0BEB1B6}"/>
              </a:ext>
            </a:extLst>
          </p:cNvPr>
          <p:cNvGrpSpPr/>
          <p:nvPr/>
        </p:nvGrpSpPr>
        <p:grpSpPr>
          <a:xfrm>
            <a:off x="8686819" y="2302960"/>
            <a:ext cx="7789608" cy="5268329"/>
            <a:chOff x="12043858" y="5366000"/>
            <a:chExt cx="3998059" cy="2703999"/>
          </a:xfrm>
        </p:grpSpPr>
        <p:grpSp>
          <p:nvGrpSpPr>
            <p:cNvPr id="15" name="Gráfico 61">
              <a:extLst>
                <a:ext uri="{FF2B5EF4-FFF2-40B4-BE49-F238E27FC236}">
                  <a16:creationId xmlns:a16="http://schemas.microsoft.com/office/drawing/2014/main" id="{193A1687-F524-BA4D-60E9-64164F96A8B4}"/>
                </a:ext>
              </a:extLst>
            </p:cNvPr>
            <p:cNvGrpSpPr/>
            <p:nvPr/>
          </p:nvGrpSpPr>
          <p:grpSpPr>
            <a:xfrm>
              <a:off x="12390435" y="5366000"/>
              <a:ext cx="3028212" cy="1417389"/>
              <a:chOff x="12390435" y="5366000"/>
              <a:chExt cx="3028212" cy="1417389"/>
            </a:xfrm>
          </p:grpSpPr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430D6F28-5B23-B6D7-AA1A-6EEE7E799114}"/>
                  </a:ext>
                </a:extLst>
              </p:cNvPr>
              <p:cNvSpPr/>
              <p:nvPr/>
            </p:nvSpPr>
            <p:spPr>
              <a:xfrm>
                <a:off x="15132675" y="5627170"/>
                <a:ext cx="285972" cy="285973"/>
              </a:xfrm>
              <a:custGeom>
                <a:avLst/>
                <a:gdLst>
                  <a:gd name="connsiteX0" fmla="*/ 284414 w 285972"/>
                  <a:gd name="connsiteY0" fmla="*/ 122063 h 285973"/>
                  <a:gd name="connsiteX1" fmla="*/ 163910 w 285972"/>
                  <a:gd name="connsiteY1" fmla="*/ 284415 h 285973"/>
                  <a:gd name="connsiteX2" fmla="*/ 1559 w 285972"/>
                  <a:gd name="connsiteY2" fmla="*/ 163911 h 285973"/>
                  <a:gd name="connsiteX3" fmla="*/ 122063 w 285972"/>
                  <a:gd name="connsiteY3" fmla="*/ 1558 h 285973"/>
                  <a:gd name="connsiteX4" fmla="*/ 122503 w 285972"/>
                  <a:gd name="connsiteY4" fmla="*/ 1493 h 285973"/>
                  <a:gd name="connsiteX5" fmla="*/ 284414 w 285972"/>
                  <a:gd name="connsiteY5" fmla="*/ 122063 h 28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2" h="285973">
                    <a:moveTo>
                      <a:pt x="284414" y="122063"/>
                    </a:moveTo>
                    <a:cubicBezTo>
                      <a:pt x="295971" y="200171"/>
                      <a:pt x="242018" y="272858"/>
                      <a:pt x="163910" y="284415"/>
                    </a:cubicBezTo>
                    <a:cubicBezTo>
                      <a:pt x="85802" y="295971"/>
                      <a:pt x="13115" y="242019"/>
                      <a:pt x="1559" y="163911"/>
                    </a:cubicBezTo>
                    <a:cubicBezTo>
                      <a:pt x="-9998" y="85801"/>
                      <a:pt x="43955" y="13114"/>
                      <a:pt x="122063" y="1558"/>
                    </a:cubicBezTo>
                    <a:cubicBezTo>
                      <a:pt x="122211" y="1536"/>
                      <a:pt x="122354" y="1515"/>
                      <a:pt x="122503" y="1493"/>
                    </a:cubicBezTo>
                    <a:cubicBezTo>
                      <a:pt x="200474" y="-9794"/>
                      <a:pt x="272882" y="44126"/>
                      <a:pt x="284414" y="12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B4CE2E89-495D-1C27-180C-3E62FFE11404}"/>
                  </a:ext>
                </a:extLst>
              </p:cNvPr>
              <p:cNvSpPr/>
              <p:nvPr/>
            </p:nvSpPr>
            <p:spPr>
              <a:xfrm>
                <a:off x="15166743" y="5661091"/>
                <a:ext cx="217937" cy="217953"/>
              </a:xfrm>
              <a:custGeom>
                <a:avLst/>
                <a:gdLst>
                  <a:gd name="connsiteX0" fmla="*/ 216748 w 217937"/>
                  <a:gd name="connsiteY0" fmla="*/ 93026 h 217953"/>
                  <a:gd name="connsiteX1" fmla="*/ 124927 w 217937"/>
                  <a:gd name="connsiteY1" fmla="*/ 216764 h 217953"/>
                  <a:gd name="connsiteX2" fmla="*/ 1189 w 217937"/>
                  <a:gd name="connsiteY2" fmla="*/ 124943 h 217953"/>
                  <a:gd name="connsiteX3" fmla="*/ 93010 w 217937"/>
                  <a:gd name="connsiteY3" fmla="*/ 1205 h 217953"/>
                  <a:gd name="connsiteX4" fmla="*/ 93260 w 217937"/>
                  <a:gd name="connsiteY4" fmla="*/ 1169 h 217953"/>
                  <a:gd name="connsiteX5" fmla="*/ 216748 w 217937"/>
                  <a:gd name="connsiteY5" fmla="*/ 93026 h 2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7" h="217953">
                    <a:moveTo>
                      <a:pt x="216748" y="93026"/>
                    </a:moveTo>
                    <a:cubicBezTo>
                      <a:pt x="225559" y="152548"/>
                      <a:pt x="184450" y="207948"/>
                      <a:pt x="124927" y="216764"/>
                    </a:cubicBezTo>
                    <a:cubicBezTo>
                      <a:pt x="65405" y="225575"/>
                      <a:pt x="10005" y="184465"/>
                      <a:pt x="1189" y="124943"/>
                    </a:cubicBezTo>
                    <a:cubicBezTo>
                      <a:pt x="-7622" y="65417"/>
                      <a:pt x="33488" y="10019"/>
                      <a:pt x="93010" y="1205"/>
                    </a:cubicBezTo>
                    <a:cubicBezTo>
                      <a:pt x="93093" y="1193"/>
                      <a:pt x="93177" y="1181"/>
                      <a:pt x="93260" y="1169"/>
                    </a:cubicBezTo>
                    <a:cubicBezTo>
                      <a:pt x="152723" y="-7562"/>
                      <a:pt x="208010" y="33562"/>
                      <a:pt x="216748" y="9302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66121415-01EF-DB9E-71FC-754B8A656370}"/>
                  </a:ext>
                </a:extLst>
              </p:cNvPr>
              <p:cNvSpPr/>
              <p:nvPr/>
            </p:nvSpPr>
            <p:spPr>
              <a:xfrm>
                <a:off x="15164914" y="5656947"/>
                <a:ext cx="218180" cy="131840"/>
              </a:xfrm>
              <a:custGeom>
                <a:avLst/>
                <a:gdLst>
                  <a:gd name="connsiteX0" fmla="*/ 218042 w 218180"/>
                  <a:gd name="connsiteY0" fmla="*/ 93775 h 131840"/>
                  <a:gd name="connsiteX1" fmla="*/ 213276 w 218180"/>
                  <a:gd name="connsiteY1" fmla="*/ 81265 h 131840"/>
                  <a:gd name="connsiteX2" fmla="*/ 178964 w 218180"/>
                  <a:gd name="connsiteY2" fmla="*/ 32478 h 131840"/>
                  <a:gd name="connsiteX3" fmla="*/ 155136 w 218180"/>
                  <a:gd name="connsiteY3" fmla="*/ 17823 h 131840"/>
                  <a:gd name="connsiteX4" fmla="*/ 140958 w 218180"/>
                  <a:gd name="connsiteY4" fmla="*/ 12522 h 131840"/>
                  <a:gd name="connsiteX5" fmla="*/ 125530 w 218180"/>
                  <a:gd name="connsiteY5" fmla="*/ 9245 h 131840"/>
                  <a:gd name="connsiteX6" fmla="*/ 109267 w 218180"/>
                  <a:gd name="connsiteY6" fmla="*/ 8292 h 131840"/>
                  <a:gd name="connsiteX7" fmla="*/ 92528 w 218180"/>
                  <a:gd name="connsiteY7" fmla="*/ 9960 h 131840"/>
                  <a:gd name="connsiteX8" fmla="*/ 76266 w 218180"/>
                  <a:gd name="connsiteY8" fmla="*/ 14190 h 131840"/>
                  <a:gd name="connsiteX9" fmla="*/ 61254 w 218180"/>
                  <a:gd name="connsiteY9" fmla="*/ 20683 h 131840"/>
                  <a:gd name="connsiteX10" fmla="*/ 47910 w 218180"/>
                  <a:gd name="connsiteY10" fmla="*/ 29082 h 131840"/>
                  <a:gd name="connsiteX11" fmla="*/ 36413 w 218180"/>
                  <a:gd name="connsiteY11" fmla="*/ 38852 h 131840"/>
                  <a:gd name="connsiteX12" fmla="*/ 19138 w 218180"/>
                  <a:gd name="connsiteY12" fmla="*/ 60892 h 131840"/>
                  <a:gd name="connsiteX13" fmla="*/ 9071 w 218180"/>
                  <a:gd name="connsiteY13" fmla="*/ 83231 h 131840"/>
                  <a:gd name="connsiteX14" fmla="*/ 3650 w 218180"/>
                  <a:gd name="connsiteY14" fmla="*/ 118437 h 131840"/>
                  <a:gd name="connsiteX15" fmla="*/ 3650 w 218180"/>
                  <a:gd name="connsiteY15" fmla="*/ 131840 h 131840"/>
                  <a:gd name="connsiteX16" fmla="*/ 552 w 218180"/>
                  <a:gd name="connsiteY16" fmla="*/ 118616 h 131840"/>
                  <a:gd name="connsiteX17" fmla="*/ 3531 w 218180"/>
                  <a:gd name="connsiteY17" fmla="*/ 81563 h 131840"/>
                  <a:gd name="connsiteX18" fmla="*/ 31052 w 218180"/>
                  <a:gd name="connsiteY18" fmla="*/ 33431 h 131840"/>
                  <a:gd name="connsiteX19" fmla="*/ 42966 w 218180"/>
                  <a:gd name="connsiteY19" fmla="*/ 22708 h 131840"/>
                  <a:gd name="connsiteX20" fmla="*/ 73346 w 218180"/>
                  <a:gd name="connsiteY20" fmla="*/ 6326 h 131840"/>
                  <a:gd name="connsiteX21" fmla="*/ 90860 w 218180"/>
                  <a:gd name="connsiteY21" fmla="*/ 1740 h 131840"/>
                  <a:gd name="connsiteX22" fmla="*/ 108731 w 218180"/>
                  <a:gd name="connsiteY22" fmla="*/ 12 h 131840"/>
                  <a:gd name="connsiteX23" fmla="*/ 126304 w 218180"/>
                  <a:gd name="connsiteY23" fmla="*/ 1203 h 131840"/>
                  <a:gd name="connsiteX24" fmla="*/ 142924 w 218180"/>
                  <a:gd name="connsiteY24" fmla="*/ 4956 h 131840"/>
                  <a:gd name="connsiteX25" fmla="*/ 158055 w 218180"/>
                  <a:gd name="connsiteY25" fmla="*/ 10913 h 131840"/>
                  <a:gd name="connsiteX26" fmla="*/ 183074 w 218180"/>
                  <a:gd name="connsiteY26" fmla="*/ 27295 h 131840"/>
                  <a:gd name="connsiteX27" fmla="*/ 200826 w 218180"/>
                  <a:gd name="connsiteY27" fmla="*/ 46536 h 131840"/>
                  <a:gd name="connsiteX28" fmla="*/ 216433 w 218180"/>
                  <a:gd name="connsiteY28" fmla="*/ 80312 h 131840"/>
                  <a:gd name="connsiteX29" fmla="*/ 218042 w 218180"/>
                  <a:gd name="connsiteY29" fmla="*/ 93775 h 13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8180" h="131840">
                    <a:moveTo>
                      <a:pt x="218042" y="93775"/>
                    </a:moveTo>
                    <a:cubicBezTo>
                      <a:pt x="216028" y="89778"/>
                      <a:pt x="214432" y="85587"/>
                      <a:pt x="213276" y="81265"/>
                    </a:cubicBezTo>
                    <a:cubicBezTo>
                      <a:pt x="206468" y="62195"/>
                      <a:pt x="194613" y="45331"/>
                      <a:pt x="178964" y="32478"/>
                    </a:cubicBezTo>
                    <a:cubicBezTo>
                      <a:pt x="171691" y="26581"/>
                      <a:pt x="163678" y="21654"/>
                      <a:pt x="155136" y="17823"/>
                    </a:cubicBezTo>
                    <a:cubicBezTo>
                      <a:pt x="150555" y="15693"/>
                      <a:pt x="145813" y="13920"/>
                      <a:pt x="140958" y="12522"/>
                    </a:cubicBezTo>
                    <a:cubicBezTo>
                      <a:pt x="135901" y="11052"/>
                      <a:pt x="130748" y="9957"/>
                      <a:pt x="125530" y="9245"/>
                    </a:cubicBezTo>
                    <a:cubicBezTo>
                      <a:pt x="120139" y="8535"/>
                      <a:pt x="114706" y="8217"/>
                      <a:pt x="109267" y="8292"/>
                    </a:cubicBezTo>
                    <a:cubicBezTo>
                      <a:pt x="103656" y="8467"/>
                      <a:pt x="98062" y="9024"/>
                      <a:pt x="92528" y="9960"/>
                    </a:cubicBezTo>
                    <a:cubicBezTo>
                      <a:pt x="87012" y="10962"/>
                      <a:pt x="81573" y="12376"/>
                      <a:pt x="76266" y="14190"/>
                    </a:cubicBezTo>
                    <a:cubicBezTo>
                      <a:pt x="71089" y="15937"/>
                      <a:pt x="66073" y="18109"/>
                      <a:pt x="61254" y="20683"/>
                    </a:cubicBezTo>
                    <a:cubicBezTo>
                      <a:pt x="56596" y="23132"/>
                      <a:pt x="52134" y="25940"/>
                      <a:pt x="47910" y="29082"/>
                    </a:cubicBezTo>
                    <a:cubicBezTo>
                      <a:pt x="43830" y="32034"/>
                      <a:pt x="39987" y="35300"/>
                      <a:pt x="36413" y="38852"/>
                    </a:cubicBezTo>
                    <a:cubicBezTo>
                      <a:pt x="29723" y="45420"/>
                      <a:pt x="23921" y="52829"/>
                      <a:pt x="19138" y="60892"/>
                    </a:cubicBezTo>
                    <a:cubicBezTo>
                      <a:pt x="14980" y="67949"/>
                      <a:pt x="11602" y="75440"/>
                      <a:pt x="9071" y="83231"/>
                    </a:cubicBezTo>
                    <a:cubicBezTo>
                      <a:pt x="5473" y="94620"/>
                      <a:pt x="3644" y="106493"/>
                      <a:pt x="3650" y="118437"/>
                    </a:cubicBezTo>
                    <a:cubicBezTo>
                      <a:pt x="4120" y="122892"/>
                      <a:pt x="4120" y="127384"/>
                      <a:pt x="3650" y="131840"/>
                    </a:cubicBezTo>
                    <a:cubicBezTo>
                      <a:pt x="1678" y="127706"/>
                      <a:pt x="624" y="123195"/>
                      <a:pt x="552" y="118616"/>
                    </a:cubicBezTo>
                    <a:cubicBezTo>
                      <a:pt x="-752" y="106187"/>
                      <a:pt x="260" y="93624"/>
                      <a:pt x="3531" y="81563"/>
                    </a:cubicBezTo>
                    <a:cubicBezTo>
                      <a:pt x="8463" y="63441"/>
                      <a:pt x="17934" y="46875"/>
                      <a:pt x="31052" y="33431"/>
                    </a:cubicBezTo>
                    <a:cubicBezTo>
                      <a:pt x="34751" y="29564"/>
                      <a:pt x="38731" y="25980"/>
                      <a:pt x="42966" y="22708"/>
                    </a:cubicBezTo>
                    <a:cubicBezTo>
                      <a:pt x="52164" y="15674"/>
                      <a:pt x="62416" y="10144"/>
                      <a:pt x="73346" y="6326"/>
                    </a:cubicBezTo>
                    <a:cubicBezTo>
                      <a:pt x="79071" y="4393"/>
                      <a:pt x="84921" y="2861"/>
                      <a:pt x="90860" y="1740"/>
                    </a:cubicBezTo>
                    <a:cubicBezTo>
                      <a:pt x="96769" y="736"/>
                      <a:pt x="102738" y="159"/>
                      <a:pt x="108731" y="12"/>
                    </a:cubicBezTo>
                    <a:cubicBezTo>
                      <a:pt x="114611" y="-76"/>
                      <a:pt x="120490" y="322"/>
                      <a:pt x="126304" y="1203"/>
                    </a:cubicBezTo>
                    <a:cubicBezTo>
                      <a:pt x="131939" y="1982"/>
                      <a:pt x="137503" y="3238"/>
                      <a:pt x="142924" y="4956"/>
                    </a:cubicBezTo>
                    <a:cubicBezTo>
                      <a:pt x="148119" y="6537"/>
                      <a:pt x="153176" y="8529"/>
                      <a:pt x="158055" y="10913"/>
                    </a:cubicBezTo>
                    <a:cubicBezTo>
                      <a:pt x="167098" y="15211"/>
                      <a:pt x="175515" y="20722"/>
                      <a:pt x="183074" y="27295"/>
                    </a:cubicBezTo>
                    <a:cubicBezTo>
                      <a:pt x="189722" y="32992"/>
                      <a:pt x="195679" y="39450"/>
                      <a:pt x="200826" y="46536"/>
                    </a:cubicBezTo>
                    <a:cubicBezTo>
                      <a:pt x="208070" y="56734"/>
                      <a:pt x="213360" y="68186"/>
                      <a:pt x="216433" y="80312"/>
                    </a:cubicBezTo>
                    <a:cubicBezTo>
                      <a:pt x="217917" y="84635"/>
                      <a:pt x="218465" y="89224"/>
                      <a:pt x="218042" y="9377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9FB2FD40-B315-818F-35C5-74B8EDE9E573}"/>
                  </a:ext>
                </a:extLst>
              </p:cNvPr>
              <p:cNvSpPr/>
              <p:nvPr/>
            </p:nvSpPr>
            <p:spPr>
              <a:xfrm>
                <a:off x="15227274" y="5693594"/>
                <a:ext cx="103731" cy="160123"/>
              </a:xfrm>
              <a:custGeom>
                <a:avLst/>
                <a:gdLst>
                  <a:gd name="connsiteX0" fmla="*/ 69960 w 103731"/>
                  <a:gd name="connsiteY0" fmla="*/ 138679 h 160123"/>
                  <a:gd name="connsiteX1" fmla="*/ 72938 w 103731"/>
                  <a:gd name="connsiteY1" fmla="*/ 157443 h 160123"/>
                  <a:gd name="connsiteX2" fmla="*/ 56199 w 103731"/>
                  <a:gd name="connsiteY2" fmla="*/ 160124 h 160123"/>
                  <a:gd name="connsiteX3" fmla="*/ 53280 w 103731"/>
                  <a:gd name="connsiteY3" fmla="*/ 141896 h 160123"/>
                  <a:gd name="connsiteX4" fmla="*/ 9496 w 103731"/>
                  <a:gd name="connsiteY4" fmla="*/ 134985 h 160123"/>
                  <a:gd name="connsiteX5" fmla="*/ 15453 w 103731"/>
                  <a:gd name="connsiteY5" fmla="*/ 113123 h 160123"/>
                  <a:gd name="connsiteX6" fmla="*/ 49766 w 103731"/>
                  <a:gd name="connsiteY6" fmla="*/ 119795 h 160123"/>
                  <a:gd name="connsiteX7" fmla="*/ 45298 w 103731"/>
                  <a:gd name="connsiteY7" fmla="*/ 91857 h 160123"/>
                  <a:gd name="connsiteX8" fmla="*/ 442 w 103731"/>
                  <a:gd name="connsiteY8" fmla="*/ 63502 h 160123"/>
                  <a:gd name="connsiteX9" fmla="*/ 33980 w 103731"/>
                  <a:gd name="connsiteY9" fmla="*/ 21266 h 160123"/>
                  <a:gd name="connsiteX10" fmla="*/ 31061 w 103731"/>
                  <a:gd name="connsiteY10" fmla="*/ 2681 h 160123"/>
                  <a:gd name="connsiteX11" fmla="*/ 47740 w 103731"/>
                  <a:gd name="connsiteY11" fmla="*/ 0 h 160123"/>
                  <a:gd name="connsiteX12" fmla="*/ 50659 w 103731"/>
                  <a:gd name="connsiteY12" fmla="*/ 18288 h 160123"/>
                  <a:gd name="connsiteX13" fmla="*/ 86401 w 103731"/>
                  <a:gd name="connsiteY13" fmla="*/ 23054 h 160123"/>
                  <a:gd name="connsiteX14" fmla="*/ 81338 w 103731"/>
                  <a:gd name="connsiteY14" fmla="*/ 44916 h 160123"/>
                  <a:gd name="connsiteX15" fmla="*/ 54353 w 103731"/>
                  <a:gd name="connsiteY15" fmla="*/ 40329 h 160123"/>
                  <a:gd name="connsiteX16" fmla="*/ 58880 w 103731"/>
                  <a:gd name="connsiteY16" fmla="*/ 68803 h 160123"/>
                  <a:gd name="connsiteX17" fmla="*/ 103319 w 103731"/>
                  <a:gd name="connsiteY17" fmla="*/ 96682 h 160123"/>
                  <a:gd name="connsiteX18" fmla="*/ 69960 w 103731"/>
                  <a:gd name="connsiteY18" fmla="*/ 138679 h 160123"/>
                  <a:gd name="connsiteX19" fmla="*/ 41366 w 103731"/>
                  <a:gd name="connsiteY19" fmla="*/ 67195 h 160123"/>
                  <a:gd name="connsiteX20" fmla="*/ 37554 w 103731"/>
                  <a:gd name="connsiteY20" fmla="*/ 43367 h 160123"/>
                  <a:gd name="connsiteX21" fmla="*/ 27189 w 103731"/>
                  <a:gd name="connsiteY21" fmla="*/ 57723 h 160123"/>
                  <a:gd name="connsiteX22" fmla="*/ 41366 w 103731"/>
                  <a:gd name="connsiteY22" fmla="*/ 67433 h 160123"/>
                  <a:gd name="connsiteX23" fmla="*/ 76572 w 103731"/>
                  <a:gd name="connsiteY23" fmla="*/ 102937 h 160123"/>
                  <a:gd name="connsiteX24" fmla="*/ 62693 w 103731"/>
                  <a:gd name="connsiteY24" fmla="*/ 93286 h 160123"/>
                  <a:gd name="connsiteX25" fmla="*/ 66386 w 103731"/>
                  <a:gd name="connsiteY25" fmla="*/ 116400 h 160123"/>
                  <a:gd name="connsiteX26" fmla="*/ 76572 w 103731"/>
                  <a:gd name="connsiteY26" fmla="*/ 103175 h 16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1" h="160123">
                    <a:moveTo>
                      <a:pt x="69960" y="138679"/>
                    </a:moveTo>
                    <a:lnTo>
                      <a:pt x="72938" y="157443"/>
                    </a:lnTo>
                    <a:lnTo>
                      <a:pt x="56199" y="160124"/>
                    </a:lnTo>
                    <a:lnTo>
                      <a:pt x="53280" y="141896"/>
                    </a:lnTo>
                    <a:cubicBezTo>
                      <a:pt x="38328" y="143724"/>
                      <a:pt x="23162" y="141330"/>
                      <a:pt x="9496" y="134985"/>
                    </a:cubicBezTo>
                    <a:lnTo>
                      <a:pt x="15453" y="113123"/>
                    </a:lnTo>
                    <a:cubicBezTo>
                      <a:pt x="26122" y="118282"/>
                      <a:pt x="37941" y="120575"/>
                      <a:pt x="49766" y="119795"/>
                    </a:cubicBezTo>
                    <a:lnTo>
                      <a:pt x="45298" y="91857"/>
                    </a:lnTo>
                    <a:cubicBezTo>
                      <a:pt x="25997" y="90308"/>
                      <a:pt x="4314" y="87449"/>
                      <a:pt x="442" y="63502"/>
                    </a:cubicBezTo>
                    <a:cubicBezTo>
                      <a:pt x="-2358" y="45631"/>
                      <a:pt x="8067" y="28534"/>
                      <a:pt x="33980" y="21266"/>
                    </a:cubicBezTo>
                    <a:lnTo>
                      <a:pt x="31061" y="2681"/>
                    </a:lnTo>
                    <a:lnTo>
                      <a:pt x="47740" y="0"/>
                    </a:lnTo>
                    <a:lnTo>
                      <a:pt x="50659" y="18288"/>
                    </a:lnTo>
                    <a:cubicBezTo>
                      <a:pt x="62782" y="16996"/>
                      <a:pt x="75041" y="18631"/>
                      <a:pt x="86401" y="23054"/>
                    </a:cubicBezTo>
                    <a:lnTo>
                      <a:pt x="81338" y="44916"/>
                    </a:lnTo>
                    <a:cubicBezTo>
                      <a:pt x="72730" y="41644"/>
                      <a:pt x="63562" y="40086"/>
                      <a:pt x="54353" y="40329"/>
                    </a:cubicBezTo>
                    <a:lnTo>
                      <a:pt x="58880" y="68803"/>
                    </a:lnTo>
                    <a:cubicBezTo>
                      <a:pt x="78181" y="70173"/>
                      <a:pt x="99566" y="73092"/>
                      <a:pt x="103319" y="96682"/>
                    </a:cubicBezTo>
                    <a:cubicBezTo>
                      <a:pt x="106000" y="114255"/>
                      <a:pt x="95694" y="131352"/>
                      <a:pt x="69960" y="138679"/>
                    </a:cubicBezTo>
                    <a:close/>
                    <a:moveTo>
                      <a:pt x="41366" y="67195"/>
                    </a:moveTo>
                    <a:lnTo>
                      <a:pt x="37554" y="43367"/>
                    </a:lnTo>
                    <a:cubicBezTo>
                      <a:pt x="29035" y="46762"/>
                      <a:pt x="26295" y="52183"/>
                      <a:pt x="27189" y="57723"/>
                    </a:cubicBezTo>
                    <a:cubicBezTo>
                      <a:pt x="28082" y="63263"/>
                      <a:pt x="33622" y="66301"/>
                      <a:pt x="41366" y="67433"/>
                    </a:cubicBezTo>
                    <a:close/>
                    <a:moveTo>
                      <a:pt x="76572" y="102937"/>
                    </a:moveTo>
                    <a:cubicBezTo>
                      <a:pt x="75679" y="96980"/>
                      <a:pt x="70317" y="94657"/>
                      <a:pt x="62693" y="93286"/>
                    </a:cubicBezTo>
                    <a:lnTo>
                      <a:pt x="66386" y="116400"/>
                    </a:lnTo>
                    <a:cubicBezTo>
                      <a:pt x="74428" y="113421"/>
                      <a:pt x="77466" y="108536"/>
                      <a:pt x="76572" y="1031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D5C0C1D5-DA9B-A796-0928-D55720EA1477}"/>
                  </a:ext>
                </a:extLst>
              </p:cNvPr>
              <p:cNvSpPr/>
              <p:nvPr/>
            </p:nvSpPr>
            <p:spPr>
              <a:xfrm>
                <a:off x="14478155" y="5562631"/>
                <a:ext cx="496286" cy="496321"/>
              </a:xfrm>
              <a:custGeom>
                <a:avLst/>
                <a:gdLst>
                  <a:gd name="connsiteX0" fmla="*/ 493589 w 496286"/>
                  <a:gd name="connsiteY0" fmla="*/ 211918 h 496321"/>
                  <a:gd name="connsiteX1" fmla="*/ 284409 w 496286"/>
                  <a:gd name="connsiteY1" fmla="*/ 493625 h 496321"/>
                  <a:gd name="connsiteX2" fmla="*/ 2697 w 496286"/>
                  <a:gd name="connsiteY2" fmla="*/ 284445 h 496321"/>
                  <a:gd name="connsiteX3" fmla="*/ 211883 w 496286"/>
                  <a:gd name="connsiteY3" fmla="*/ 2737 h 496321"/>
                  <a:gd name="connsiteX4" fmla="*/ 212479 w 496286"/>
                  <a:gd name="connsiteY4" fmla="*/ 2649 h 496321"/>
                  <a:gd name="connsiteX5" fmla="*/ 493589 w 496286"/>
                  <a:gd name="connsiteY5" fmla="*/ 211918 h 496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6286" h="496321">
                    <a:moveTo>
                      <a:pt x="493589" y="211918"/>
                    </a:moveTo>
                    <a:cubicBezTo>
                      <a:pt x="513616" y="347476"/>
                      <a:pt x="419961" y="473597"/>
                      <a:pt x="284409" y="493625"/>
                    </a:cubicBezTo>
                    <a:cubicBezTo>
                      <a:pt x="148852" y="513652"/>
                      <a:pt x="22725" y="419996"/>
                      <a:pt x="2697" y="284445"/>
                    </a:cubicBezTo>
                    <a:cubicBezTo>
                      <a:pt x="-17330" y="148889"/>
                      <a:pt x="76326" y="22764"/>
                      <a:pt x="211883" y="2737"/>
                    </a:cubicBezTo>
                    <a:cubicBezTo>
                      <a:pt x="212080" y="2707"/>
                      <a:pt x="212282" y="2678"/>
                      <a:pt x="212479" y="2649"/>
                    </a:cubicBezTo>
                    <a:cubicBezTo>
                      <a:pt x="347893" y="-17187"/>
                      <a:pt x="473746" y="76505"/>
                      <a:pt x="493589" y="21191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85176181-4091-366C-211A-DB825BD653F4}"/>
                  </a:ext>
                </a:extLst>
              </p:cNvPr>
              <p:cNvSpPr/>
              <p:nvPr/>
            </p:nvSpPr>
            <p:spPr>
              <a:xfrm>
                <a:off x="14537156" y="5621486"/>
                <a:ext cx="378202" cy="378233"/>
              </a:xfrm>
              <a:custGeom>
                <a:avLst/>
                <a:gdLst>
                  <a:gd name="connsiteX0" fmla="*/ 376150 w 378202"/>
                  <a:gd name="connsiteY0" fmla="*/ 161522 h 378233"/>
                  <a:gd name="connsiteX1" fmla="*/ 216711 w 378202"/>
                  <a:gd name="connsiteY1" fmla="*/ 376183 h 378233"/>
                  <a:gd name="connsiteX2" fmla="*/ 2051 w 378202"/>
                  <a:gd name="connsiteY2" fmla="*/ 216744 h 378233"/>
                  <a:gd name="connsiteX3" fmla="*/ 161490 w 378202"/>
                  <a:gd name="connsiteY3" fmla="*/ 2084 h 378233"/>
                  <a:gd name="connsiteX4" fmla="*/ 161698 w 378202"/>
                  <a:gd name="connsiteY4" fmla="*/ 2054 h 378233"/>
                  <a:gd name="connsiteX5" fmla="*/ 376108 w 378202"/>
                  <a:gd name="connsiteY5" fmla="*/ 161254 h 378233"/>
                  <a:gd name="connsiteX6" fmla="*/ 376150 w 378202"/>
                  <a:gd name="connsiteY6" fmla="*/ 161522 h 378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202" h="378233">
                    <a:moveTo>
                      <a:pt x="376150" y="161522"/>
                    </a:moveTo>
                    <a:cubicBezTo>
                      <a:pt x="391400" y="264829"/>
                      <a:pt x="320017" y="360933"/>
                      <a:pt x="216711" y="376183"/>
                    </a:cubicBezTo>
                    <a:cubicBezTo>
                      <a:pt x="113405" y="391426"/>
                      <a:pt x="17301" y="320044"/>
                      <a:pt x="2051" y="216744"/>
                    </a:cubicBezTo>
                    <a:cubicBezTo>
                      <a:pt x="-13193" y="113438"/>
                      <a:pt x="58190" y="17333"/>
                      <a:pt x="161490" y="2084"/>
                    </a:cubicBezTo>
                    <a:cubicBezTo>
                      <a:pt x="161561" y="2074"/>
                      <a:pt x="161627" y="2064"/>
                      <a:pt x="161698" y="2054"/>
                    </a:cubicBezTo>
                    <a:cubicBezTo>
                      <a:pt x="264867" y="-13192"/>
                      <a:pt x="360864" y="58086"/>
                      <a:pt x="376108" y="161254"/>
                    </a:cubicBezTo>
                    <a:cubicBezTo>
                      <a:pt x="376126" y="161344"/>
                      <a:pt x="376138" y="161433"/>
                      <a:pt x="376150" y="16152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32B1A468-1ED7-3C20-F047-59237B74515E}"/>
                  </a:ext>
                </a:extLst>
              </p:cNvPr>
              <p:cNvSpPr/>
              <p:nvPr/>
            </p:nvSpPr>
            <p:spPr>
              <a:xfrm>
                <a:off x="14534247" y="5614580"/>
                <a:ext cx="378605" cy="228656"/>
              </a:xfrm>
              <a:custGeom>
                <a:avLst/>
                <a:gdLst>
                  <a:gd name="connsiteX0" fmla="*/ 378166 w 378605"/>
                  <a:gd name="connsiteY0" fmla="*/ 162590 h 228656"/>
                  <a:gd name="connsiteX1" fmla="*/ 369945 w 378605"/>
                  <a:gd name="connsiteY1" fmla="*/ 140788 h 228656"/>
                  <a:gd name="connsiteX2" fmla="*/ 340160 w 378605"/>
                  <a:gd name="connsiteY2" fmla="*/ 86579 h 228656"/>
                  <a:gd name="connsiteX3" fmla="*/ 310375 w 378605"/>
                  <a:gd name="connsiteY3" fmla="*/ 56198 h 228656"/>
                  <a:gd name="connsiteX4" fmla="*/ 269093 w 378605"/>
                  <a:gd name="connsiteY4" fmla="*/ 30643 h 228656"/>
                  <a:gd name="connsiteX5" fmla="*/ 244431 w 378605"/>
                  <a:gd name="connsiteY5" fmla="*/ 21529 h 228656"/>
                  <a:gd name="connsiteX6" fmla="*/ 217684 w 378605"/>
                  <a:gd name="connsiteY6" fmla="*/ 15572 h 228656"/>
                  <a:gd name="connsiteX7" fmla="*/ 189388 w 378605"/>
                  <a:gd name="connsiteY7" fmla="*/ 13904 h 228656"/>
                  <a:gd name="connsiteX8" fmla="*/ 132082 w 378605"/>
                  <a:gd name="connsiteY8" fmla="*/ 24090 h 228656"/>
                  <a:gd name="connsiteX9" fmla="*/ 106229 w 378605"/>
                  <a:gd name="connsiteY9" fmla="*/ 35647 h 228656"/>
                  <a:gd name="connsiteX10" fmla="*/ 83056 w 378605"/>
                  <a:gd name="connsiteY10" fmla="*/ 50182 h 228656"/>
                  <a:gd name="connsiteX11" fmla="*/ 63041 w 378605"/>
                  <a:gd name="connsiteY11" fmla="*/ 67219 h 228656"/>
                  <a:gd name="connsiteX12" fmla="*/ 33256 w 378605"/>
                  <a:gd name="connsiteY12" fmla="*/ 105463 h 228656"/>
                  <a:gd name="connsiteX13" fmla="*/ 15802 w 378605"/>
                  <a:gd name="connsiteY13" fmla="*/ 144243 h 228656"/>
                  <a:gd name="connsiteX14" fmla="*/ 6389 w 378605"/>
                  <a:gd name="connsiteY14" fmla="*/ 205421 h 228656"/>
                  <a:gd name="connsiteX15" fmla="*/ 6389 w 378605"/>
                  <a:gd name="connsiteY15" fmla="*/ 228653 h 228656"/>
                  <a:gd name="connsiteX16" fmla="*/ 969 w 378605"/>
                  <a:gd name="connsiteY16" fmla="*/ 205719 h 228656"/>
                  <a:gd name="connsiteX17" fmla="*/ 6151 w 378605"/>
                  <a:gd name="connsiteY17" fmla="*/ 141324 h 228656"/>
                  <a:gd name="connsiteX18" fmla="*/ 53807 w 378605"/>
                  <a:gd name="connsiteY18" fmla="*/ 57926 h 228656"/>
                  <a:gd name="connsiteX19" fmla="*/ 74955 w 378605"/>
                  <a:gd name="connsiteY19" fmla="*/ 39221 h 228656"/>
                  <a:gd name="connsiteX20" fmla="*/ 99319 w 378605"/>
                  <a:gd name="connsiteY20" fmla="*/ 23375 h 228656"/>
                  <a:gd name="connsiteX21" fmla="*/ 127317 w 378605"/>
                  <a:gd name="connsiteY21" fmla="*/ 10985 h 228656"/>
                  <a:gd name="connsiteX22" fmla="*/ 157757 w 378605"/>
                  <a:gd name="connsiteY22" fmla="*/ 2943 h 228656"/>
                  <a:gd name="connsiteX23" fmla="*/ 189090 w 378605"/>
                  <a:gd name="connsiteY23" fmla="*/ 24 h 228656"/>
                  <a:gd name="connsiteX24" fmla="*/ 219590 w 378605"/>
                  <a:gd name="connsiteY24" fmla="*/ 1990 h 228656"/>
                  <a:gd name="connsiteX25" fmla="*/ 248362 w 378605"/>
                  <a:gd name="connsiteY25" fmla="*/ 8483 h 228656"/>
                  <a:gd name="connsiteX26" fmla="*/ 274633 w 378605"/>
                  <a:gd name="connsiteY26" fmla="*/ 18729 h 228656"/>
                  <a:gd name="connsiteX27" fmla="*/ 318119 w 378605"/>
                  <a:gd name="connsiteY27" fmla="*/ 47203 h 228656"/>
                  <a:gd name="connsiteX28" fmla="*/ 348261 w 378605"/>
                  <a:gd name="connsiteY28" fmla="*/ 80682 h 228656"/>
                  <a:gd name="connsiteX29" fmla="*/ 375366 w 378605"/>
                  <a:gd name="connsiteY29" fmla="*/ 139298 h 228656"/>
                  <a:gd name="connsiteX30" fmla="*/ 378166 w 378605"/>
                  <a:gd name="connsiteY30" fmla="*/ 162590 h 22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78605" h="228656">
                    <a:moveTo>
                      <a:pt x="378166" y="162590"/>
                    </a:moveTo>
                    <a:cubicBezTo>
                      <a:pt x="377034" y="162590"/>
                      <a:pt x="375068" y="154727"/>
                      <a:pt x="369945" y="140788"/>
                    </a:cubicBezTo>
                    <a:cubicBezTo>
                      <a:pt x="362868" y="121293"/>
                      <a:pt x="352818" y="103008"/>
                      <a:pt x="340160" y="86579"/>
                    </a:cubicBezTo>
                    <a:cubicBezTo>
                      <a:pt x="331373" y="75394"/>
                      <a:pt x="321383" y="65205"/>
                      <a:pt x="310375" y="56198"/>
                    </a:cubicBezTo>
                    <a:cubicBezTo>
                      <a:pt x="297758" y="45961"/>
                      <a:pt x="283884" y="37373"/>
                      <a:pt x="269093" y="30643"/>
                    </a:cubicBezTo>
                    <a:cubicBezTo>
                      <a:pt x="261110" y="27001"/>
                      <a:pt x="252866" y="23955"/>
                      <a:pt x="244431" y="21529"/>
                    </a:cubicBezTo>
                    <a:cubicBezTo>
                      <a:pt x="235686" y="18851"/>
                      <a:pt x="226739" y="16859"/>
                      <a:pt x="217684" y="15572"/>
                    </a:cubicBezTo>
                    <a:cubicBezTo>
                      <a:pt x="208308" y="14294"/>
                      <a:pt x="198848" y="13736"/>
                      <a:pt x="189388" y="13904"/>
                    </a:cubicBezTo>
                    <a:cubicBezTo>
                      <a:pt x="169867" y="14217"/>
                      <a:pt x="150519" y="17656"/>
                      <a:pt x="132082" y="24090"/>
                    </a:cubicBezTo>
                    <a:cubicBezTo>
                      <a:pt x="123170" y="27250"/>
                      <a:pt x="114527" y="31114"/>
                      <a:pt x="106229" y="35647"/>
                    </a:cubicBezTo>
                    <a:cubicBezTo>
                      <a:pt x="98151" y="39901"/>
                      <a:pt x="90401" y="44760"/>
                      <a:pt x="83056" y="50182"/>
                    </a:cubicBezTo>
                    <a:cubicBezTo>
                      <a:pt x="75991" y="55385"/>
                      <a:pt x="69307" y="61078"/>
                      <a:pt x="63041" y="67219"/>
                    </a:cubicBezTo>
                    <a:cubicBezTo>
                      <a:pt x="51514" y="78639"/>
                      <a:pt x="41506" y="91492"/>
                      <a:pt x="33256" y="105463"/>
                    </a:cubicBezTo>
                    <a:cubicBezTo>
                      <a:pt x="26053" y="117720"/>
                      <a:pt x="20198" y="130723"/>
                      <a:pt x="15802" y="144243"/>
                    </a:cubicBezTo>
                    <a:cubicBezTo>
                      <a:pt x="9547" y="164033"/>
                      <a:pt x="6372" y="184667"/>
                      <a:pt x="6389" y="205421"/>
                    </a:cubicBezTo>
                    <a:cubicBezTo>
                      <a:pt x="6389" y="220194"/>
                      <a:pt x="7343" y="228475"/>
                      <a:pt x="6389" y="228653"/>
                    </a:cubicBezTo>
                    <a:cubicBezTo>
                      <a:pt x="5436" y="228832"/>
                      <a:pt x="2756" y="220850"/>
                      <a:pt x="969" y="205719"/>
                    </a:cubicBezTo>
                    <a:cubicBezTo>
                      <a:pt x="-1313" y="184119"/>
                      <a:pt x="445" y="162282"/>
                      <a:pt x="6151" y="141324"/>
                    </a:cubicBezTo>
                    <a:cubicBezTo>
                      <a:pt x="14616" y="109896"/>
                      <a:pt x="31028" y="81176"/>
                      <a:pt x="53807" y="57926"/>
                    </a:cubicBezTo>
                    <a:cubicBezTo>
                      <a:pt x="60336" y="51127"/>
                      <a:pt x="67407" y="44872"/>
                      <a:pt x="74955" y="39221"/>
                    </a:cubicBezTo>
                    <a:cubicBezTo>
                      <a:pt x="82663" y="33327"/>
                      <a:pt x="90806" y="28030"/>
                      <a:pt x="99319" y="23375"/>
                    </a:cubicBezTo>
                    <a:cubicBezTo>
                      <a:pt x="108290" y="18478"/>
                      <a:pt x="117654" y="14333"/>
                      <a:pt x="127317" y="10985"/>
                    </a:cubicBezTo>
                    <a:cubicBezTo>
                      <a:pt x="137247" y="7551"/>
                      <a:pt x="147421" y="4864"/>
                      <a:pt x="157757" y="2943"/>
                    </a:cubicBezTo>
                    <a:cubicBezTo>
                      <a:pt x="168110" y="1180"/>
                      <a:pt x="178588" y="204"/>
                      <a:pt x="189090" y="24"/>
                    </a:cubicBezTo>
                    <a:cubicBezTo>
                      <a:pt x="199295" y="-138"/>
                      <a:pt x="209493" y="519"/>
                      <a:pt x="219590" y="1990"/>
                    </a:cubicBezTo>
                    <a:cubicBezTo>
                      <a:pt x="229336" y="3394"/>
                      <a:pt x="238956" y="5565"/>
                      <a:pt x="248362" y="8483"/>
                    </a:cubicBezTo>
                    <a:cubicBezTo>
                      <a:pt x="257364" y="11241"/>
                      <a:pt x="266144" y="14666"/>
                      <a:pt x="274633" y="18729"/>
                    </a:cubicBezTo>
                    <a:cubicBezTo>
                      <a:pt x="290342" y="26220"/>
                      <a:pt x="304972" y="35798"/>
                      <a:pt x="318119" y="47203"/>
                    </a:cubicBezTo>
                    <a:cubicBezTo>
                      <a:pt x="329449" y="57135"/>
                      <a:pt x="339570" y="68373"/>
                      <a:pt x="348261" y="80682"/>
                    </a:cubicBezTo>
                    <a:cubicBezTo>
                      <a:pt x="360860" y="98365"/>
                      <a:pt x="370052" y="118244"/>
                      <a:pt x="375366" y="139298"/>
                    </a:cubicBezTo>
                    <a:cubicBezTo>
                      <a:pt x="378940" y="154012"/>
                      <a:pt x="378999" y="162471"/>
                      <a:pt x="378166" y="162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B71E43B6-3485-384C-58CF-E0C4890B5BC1}"/>
                  </a:ext>
                </a:extLst>
              </p:cNvPr>
              <p:cNvSpPr/>
              <p:nvPr/>
            </p:nvSpPr>
            <p:spPr>
              <a:xfrm>
                <a:off x="14642085" y="5678344"/>
                <a:ext cx="180224" cy="277536"/>
              </a:xfrm>
              <a:custGeom>
                <a:avLst/>
                <a:gdLst>
                  <a:gd name="connsiteX0" fmla="*/ 121522 w 180224"/>
                  <a:gd name="connsiteY0" fmla="*/ 240424 h 277536"/>
                  <a:gd name="connsiteX1" fmla="*/ 126705 w 180224"/>
                  <a:gd name="connsiteY1" fmla="*/ 272949 h 277536"/>
                  <a:gd name="connsiteX2" fmla="*/ 97694 w 180224"/>
                  <a:gd name="connsiteY2" fmla="*/ 277536 h 277536"/>
                  <a:gd name="connsiteX3" fmla="*/ 92631 w 180224"/>
                  <a:gd name="connsiteY3" fmla="*/ 245905 h 277536"/>
                  <a:gd name="connsiteX4" fmla="*/ 16619 w 180224"/>
                  <a:gd name="connsiteY4" fmla="*/ 233991 h 277536"/>
                  <a:gd name="connsiteX5" fmla="*/ 26865 w 180224"/>
                  <a:gd name="connsiteY5" fmla="*/ 195985 h 277536"/>
                  <a:gd name="connsiteX6" fmla="*/ 86435 w 180224"/>
                  <a:gd name="connsiteY6" fmla="*/ 207899 h 277536"/>
                  <a:gd name="connsiteX7" fmla="*/ 78632 w 180224"/>
                  <a:gd name="connsiteY7" fmla="*/ 159409 h 277536"/>
                  <a:gd name="connsiteX8" fmla="*/ 774 w 180224"/>
                  <a:gd name="connsiteY8" fmla="*/ 110204 h 277536"/>
                  <a:gd name="connsiteX9" fmla="*/ 59033 w 180224"/>
                  <a:gd name="connsiteY9" fmla="*/ 36874 h 277536"/>
                  <a:gd name="connsiteX10" fmla="*/ 53850 w 180224"/>
                  <a:gd name="connsiteY10" fmla="*/ 4646 h 277536"/>
                  <a:gd name="connsiteX11" fmla="*/ 82921 w 180224"/>
                  <a:gd name="connsiteY11" fmla="*/ 0 h 277536"/>
                  <a:gd name="connsiteX12" fmla="*/ 87984 w 180224"/>
                  <a:gd name="connsiteY12" fmla="*/ 31632 h 277536"/>
                  <a:gd name="connsiteX13" fmla="*/ 149758 w 180224"/>
                  <a:gd name="connsiteY13" fmla="*/ 39912 h 277536"/>
                  <a:gd name="connsiteX14" fmla="*/ 141359 w 180224"/>
                  <a:gd name="connsiteY14" fmla="*/ 77977 h 277536"/>
                  <a:gd name="connsiteX15" fmla="*/ 94537 w 180224"/>
                  <a:gd name="connsiteY15" fmla="*/ 69935 h 277536"/>
                  <a:gd name="connsiteX16" fmla="*/ 102400 w 180224"/>
                  <a:gd name="connsiteY16" fmla="*/ 119319 h 277536"/>
                  <a:gd name="connsiteX17" fmla="*/ 179543 w 180224"/>
                  <a:gd name="connsiteY17" fmla="*/ 167689 h 277536"/>
                  <a:gd name="connsiteX18" fmla="*/ 121522 w 180224"/>
                  <a:gd name="connsiteY18" fmla="*/ 240424 h 277536"/>
                  <a:gd name="connsiteX19" fmla="*/ 71900 w 180224"/>
                  <a:gd name="connsiteY19" fmla="*/ 116697 h 277536"/>
                  <a:gd name="connsiteX20" fmla="*/ 65347 w 180224"/>
                  <a:gd name="connsiteY20" fmla="*/ 75475 h 277536"/>
                  <a:gd name="connsiteX21" fmla="*/ 47476 w 180224"/>
                  <a:gd name="connsiteY21" fmla="*/ 100435 h 277536"/>
                  <a:gd name="connsiteX22" fmla="*/ 71900 w 180224"/>
                  <a:gd name="connsiteY22" fmla="*/ 116697 h 277536"/>
                  <a:gd name="connsiteX23" fmla="*/ 133078 w 180224"/>
                  <a:gd name="connsiteY23" fmla="*/ 178710 h 277536"/>
                  <a:gd name="connsiteX24" fmla="*/ 108953 w 180224"/>
                  <a:gd name="connsiteY24" fmla="*/ 161971 h 277536"/>
                  <a:gd name="connsiteX25" fmla="*/ 115386 w 180224"/>
                  <a:gd name="connsiteY25" fmla="*/ 202061 h 277536"/>
                  <a:gd name="connsiteX26" fmla="*/ 133078 w 180224"/>
                  <a:gd name="connsiteY26" fmla="*/ 178710 h 277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0224" h="277536">
                    <a:moveTo>
                      <a:pt x="121522" y="240424"/>
                    </a:moveTo>
                    <a:lnTo>
                      <a:pt x="126705" y="272949"/>
                    </a:lnTo>
                    <a:lnTo>
                      <a:pt x="97694" y="277536"/>
                    </a:lnTo>
                    <a:lnTo>
                      <a:pt x="92631" y="245905"/>
                    </a:lnTo>
                    <a:cubicBezTo>
                      <a:pt x="63620" y="248764"/>
                      <a:pt x="34550" y="244177"/>
                      <a:pt x="16619" y="233991"/>
                    </a:cubicBezTo>
                    <a:lnTo>
                      <a:pt x="26865" y="195985"/>
                    </a:lnTo>
                    <a:cubicBezTo>
                      <a:pt x="45362" y="205040"/>
                      <a:pt x="65883" y="209144"/>
                      <a:pt x="86435" y="207899"/>
                    </a:cubicBezTo>
                    <a:lnTo>
                      <a:pt x="78632" y="159409"/>
                    </a:lnTo>
                    <a:cubicBezTo>
                      <a:pt x="45153" y="156728"/>
                      <a:pt x="7445" y="151725"/>
                      <a:pt x="774" y="110204"/>
                    </a:cubicBezTo>
                    <a:cubicBezTo>
                      <a:pt x="-4111" y="79407"/>
                      <a:pt x="13998" y="49443"/>
                      <a:pt x="59033" y="36874"/>
                    </a:cubicBezTo>
                    <a:lnTo>
                      <a:pt x="53850" y="4646"/>
                    </a:lnTo>
                    <a:lnTo>
                      <a:pt x="82921" y="0"/>
                    </a:lnTo>
                    <a:lnTo>
                      <a:pt x="87984" y="31632"/>
                    </a:lnTo>
                    <a:cubicBezTo>
                      <a:pt x="108941" y="29463"/>
                      <a:pt x="130112" y="32301"/>
                      <a:pt x="149758" y="39912"/>
                    </a:cubicBezTo>
                    <a:lnTo>
                      <a:pt x="141359" y="77977"/>
                    </a:lnTo>
                    <a:cubicBezTo>
                      <a:pt x="126436" y="72221"/>
                      <a:pt x="110525" y="69487"/>
                      <a:pt x="94537" y="69935"/>
                    </a:cubicBezTo>
                    <a:lnTo>
                      <a:pt x="102400" y="119319"/>
                    </a:lnTo>
                    <a:cubicBezTo>
                      <a:pt x="135878" y="121701"/>
                      <a:pt x="172990" y="126765"/>
                      <a:pt x="179543" y="167689"/>
                    </a:cubicBezTo>
                    <a:cubicBezTo>
                      <a:pt x="184070" y="197891"/>
                      <a:pt x="166199" y="227676"/>
                      <a:pt x="121522" y="240424"/>
                    </a:cubicBezTo>
                    <a:close/>
                    <a:moveTo>
                      <a:pt x="71900" y="116697"/>
                    </a:moveTo>
                    <a:lnTo>
                      <a:pt x="65347" y="75475"/>
                    </a:lnTo>
                    <a:cubicBezTo>
                      <a:pt x="50515" y="81432"/>
                      <a:pt x="45749" y="90844"/>
                      <a:pt x="47476" y="100435"/>
                    </a:cubicBezTo>
                    <a:cubicBezTo>
                      <a:pt x="49204" y="110026"/>
                      <a:pt x="58497" y="114493"/>
                      <a:pt x="71900" y="116697"/>
                    </a:cubicBezTo>
                    <a:close/>
                    <a:moveTo>
                      <a:pt x="133078" y="178710"/>
                    </a:moveTo>
                    <a:cubicBezTo>
                      <a:pt x="131470" y="168523"/>
                      <a:pt x="122118" y="164353"/>
                      <a:pt x="108953" y="161971"/>
                    </a:cubicBezTo>
                    <a:lnTo>
                      <a:pt x="115386" y="202061"/>
                    </a:lnTo>
                    <a:cubicBezTo>
                      <a:pt x="129445" y="196581"/>
                      <a:pt x="134568" y="188003"/>
                      <a:pt x="133078" y="17871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C4B1B7DA-7155-1B13-C52A-326E60F07DB0}"/>
                  </a:ext>
                </a:extLst>
              </p:cNvPr>
              <p:cNvSpPr/>
              <p:nvPr/>
            </p:nvSpPr>
            <p:spPr>
              <a:xfrm>
                <a:off x="12493733" y="6497417"/>
                <a:ext cx="285974" cy="285972"/>
              </a:xfrm>
              <a:custGeom>
                <a:avLst/>
                <a:gdLst>
                  <a:gd name="connsiteX0" fmla="*/ 284409 w 285974"/>
                  <a:gd name="connsiteY0" fmla="*/ 122013 h 285972"/>
                  <a:gd name="connsiteX1" fmla="*/ 163959 w 285974"/>
                  <a:gd name="connsiteY1" fmla="*/ 284406 h 285972"/>
                  <a:gd name="connsiteX2" fmla="*/ 1565 w 285974"/>
                  <a:gd name="connsiteY2" fmla="*/ 163962 h 285972"/>
                  <a:gd name="connsiteX3" fmla="*/ 122016 w 285974"/>
                  <a:gd name="connsiteY3" fmla="*/ 1562 h 285972"/>
                  <a:gd name="connsiteX4" fmla="*/ 122439 w 285974"/>
                  <a:gd name="connsiteY4" fmla="*/ 1503 h 285972"/>
                  <a:gd name="connsiteX5" fmla="*/ 284409 w 285974"/>
                  <a:gd name="connsiteY5" fmla="*/ 122013 h 28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4" h="285972">
                    <a:moveTo>
                      <a:pt x="284409" y="122013"/>
                    </a:moveTo>
                    <a:cubicBezTo>
                      <a:pt x="295990" y="200115"/>
                      <a:pt x="242067" y="272826"/>
                      <a:pt x="163959" y="284406"/>
                    </a:cubicBezTo>
                    <a:cubicBezTo>
                      <a:pt x="85857" y="295993"/>
                      <a:pt x="13152" y="242064"/>
                      <a:pt x="1565" y="163962"/>
                    </a:cubicBezTo>
                    <a:cubicBezTo>
                      <a:pt x="-10015" y="85854"/>
                      <a:pt x="43908" y="13149"/>
                      <a:pt x="122016" y="1562"/>
                    </a:cubicBezTo>
                    <a:cubicBezTo>
                      <a:pt x="122159" y="1545"/>
                      <a:pt x="122296" y="1521"/>
                      <a:pt x="122439" y="1503"/>
                    </a:cubicBezTo>
                    <a:cubicBezTo>
                      <a:pt x="200410" y="-9821"/>
                      <a:pt x="272853" y="44071"/>
                      <a:pt x="284409" y="12201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C6190148-B8BB-11AD-9469-14922D738449}"/>
                  </a:ext>
                </a:extLst>
              </p:cNvPr>
              <p:cNvSpPr/>
              <p:nvPr/>
            </p:nvSpPr>
            <p:spPr>
              <a:xfrm>
                <a:off x="12527741" y="6531305"/>
                <a:ext cx="217934" cy="217944"/>
              </a:xfrm>
              <a:custGeom>
                <a:avLst/>
                <a:gdLst>
                  <a:gd name="connsiteX0" fmla="*/ 216744 w 217934"/>
                  <a:gd name="connsiteY0" fmla="*/ 93009 h 217944"/>
                  <a:gd name="connsiteX1" fmla="*/ 124935 w 217934"/>
                  <a:gd name="connsiteY1" fmla="*/ 216754 h 217944"/>
                  <a:gd name="connsiteX2" fmla="*/ 1190 w 217934"/>
                  <a:gd name="connsiteY2" fmla="*/ 124945 h 217944"/>
                  <a:gd name="connsiteX3" fmla="*/ 93000 w 217934"/>
                  <a:gd name="connsiteY3" fmla="*/ 1200 h 217944"/>
                  <a:gd name="connsiteX4" fmla="*/ 93315 w 217934"/>
                  <a:gd name="connsiteY4" fmla="*/ 1152 h 217944"/>
                  <a:gd name="connsiteX5" fmla="*/ 216744 w 217934"/>
                  <a:gd name="connsiteY5" fmla="*/ 93009 h 21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4" h="217944">
                    <a:moveTo>
                      <a:pt x="216744" y="93009"/>
                    </a:moveTo>
                    <a:cubicBezTo>
                      <a:pt x="225560" y="152531"/>
                      <a:pt x="184457" y="207937"/>
                      <a:pt x="124935" y="216754"/>
                    </a:cubicBezTo>
                    <a:cubicBezTo>
                      <a:pt x="65413" y="225570"/>
                      <a:pt x="10007" y="184467"/>
                      <a:pt x="1190" y="124945"/>
                    </a:cubicBezTo>
                    <a:cubicBezTo>
                      <a:pt x="-7626" y="65416"/>
                      <a:pt x="33477" y="10016"/>
                      <a:pt x="93000" y="1200"/>
                    </a:cubicBezTo>
                    <a:cubicBezTo>
                      <a:pt x="93107" y="1182"/>
                      <a:pt x="93208" y="1170"/>
                      <a:pt x="93315" y="1152"/>
                    </a:cubicBezTo>
                    <a:cubicBezTo>
                      <a:pt x="152748" y="-7509"/>
                      <a:pt x="207975" y="33588"/>
                      <a:pt x="216744" y="9300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6" name="Forma Livre: Forma 825">
                <a:extLst>
                  <a:ext uri="{FF2B5EF4-FFF2-40B4-BE49-F238E27FC236}">
                    <a16:creationId xmlns:a16="http://schemas.microsoft.com/office/drawing/2014/main" id="{1DB3EB73-381A-5E84-53D7-F4AE7A43334F}"/>
                  </a:ext>
                </a:extLst>
              </p:cNvPr>
              <p:cNvSpPr/>
              <p:nvPr/>
            </p:nvSpPr>
            <p:spPr>
              <a:xfrm>
                <a:off x="12525903" y="6527500"/>
                <a:ext cx="218148" cy="131424"/>
              </a:xfrm>
              <a:custGeom>
                <a:avLst/>
                <a:gdLst>
                  <a:gd name="connsiteX0" fmla="*/ 218046 w 218148"/>
                  <a:gd name="connsiteY0" fmla="*/ 93359 h 131424"/>
                  <a:gd name="connsiteX1" fmla="*/ 213339 w 218148"/>
                  <a:gd name="connsiteY1" fmla="*/ 80790 h 131424"/>
                  <a:gd name="connsiteX2" fmla="*/ 196064 w 218148"/>
                  <a:gd name="connsiteY2" fmla="*/ 49575 h 131424"/>
                  <a:gd name="connsiteX3" fmla="*/ 178968 w 218148"/>
                  <a:gd name="connsiteY3" fmla="*/ 32062 h 131424"/>
                  <a:gd name="connsiteX4" fmla="*/ 155140 w 218148"/>
                  <a:gd name="connsiteY4" fmla="*/ 17348 h 131424"/>
                  <a:gd name="connsiteX5" fmla="*/ 140962 w 218148"/>
                  <a:gd name="connsiteY5" fmla="*/ 12106 h 131424"/>
                  <a:gd name="connsiteX6" fmla="*/ 125533 w 218148"/>
                  <a:gd name="connsiteY6" fmla="*/ 8829 h 131424"/>
                  <a:gd name="connsiteX7" fmla="*/ 109271 w 218148"/>
                  <a:gd name="connsiteY7" fmla="*/ 7876 h 131424"/>
                  <a:gd name="connsiteX8" fmla="*/ 92532 w 218148"/>
                  <a:gd name="connsiteY8" fmla="*/ 9484 h 131424"/>
                  <a:gd name="connsiteX9" fmla="*/ 47914 w 218148"/>
                  <a:gd name="connsiteY9" fmla="*/ 28606 h 131424"/>
                  <a:gd name="connsiteX10" fmla="*/ 36417 w 218148"/>
                  <a:gd name="connsiteY10" fmla="*/ 38435 h 131424"/>
                  <a:gd name="connsiteX11" fmla="*/ 19142 w 218148"/>
                  <a:gd name="connsiteY11" fmla="*/ 60417 h 131424"/>
                  <a:gd name="connsiteX12" fmla="*/ 9074 w 218148"/>
                  <a:gd name="connsiteY12" fmla="*/ 82755 h 131424"/>
                  <a:gd name="connsiteX13" fmla="*/ 3653 w 218148"/>
                  <a:gd name="connsiteY13" fmla="*/ 118021 h 131424"/>
                  <a:gd name="connsiteX14" fmla="*/ 3653 w 218148"/>
                  <a:gd name="connsiteY14" fmla="*/ 131424 h 131424"/>
                  <a:gd name="connsiteX15" fmla="*/ 556 w 218148"/>
                  <a:gd name="connsiteY15" fmla="*/ 118200 h 131424"/>
                  <a:gd name="connsiteX16" fmla="*/ 3534 w 218148"/>
                  <a:gd name="connsiteY16" fmla="*/ 81088 h 131424"/>
                  <a:gd name="connsiteX17" fmla="*/ 13244 w 218148"/>
                  <a:gd name="connsiteY17" fmla="*/ 57260 h 131424"/>
                  <a:gd name="connsiteX18" fmla="*/ 31115 w 218148"/>
                  <a:gd name="connsiteY18" fmla="*/ 33432 h 131424"/>
                  <a:gd name="connsiteX19" fmla="*/ 43029 w 218148"/>
                  <a:gd name="connsiteY19" fmla="*/ 22649 h 131424"/>
                  <a:gd name="connsiteX20" fmla="*/ 73410 w 218148"/>
                  <a:gd name="connsiteY20" fmla="*/ 6327 h 131424"/>
                  <a:gd name="connsiteX21" fmla="*/ 90983 w 218148"/>
                  <a:gd name="connsiteY21" fmla="*/ 1681 h 131424"/>
                  <a:gd name="connsiteX22" fmla="*/ 108854 w 218148"/>
                  <a:gd name="connsiteY22" fmla="*/ 13 h 131424"/>
                  <a:gd name="connsiteX23" fmla="*/ 126725 w 218148"/>
                  <a:gd name="connsiteY23" fmla="*/ 1145 h 131424"/>
                  <a:gd name="connsiteX24" fmla="*/ 143285 w 218148"/>
                  <a:gd name="connsiteY24" fmla="*/ 4898 h 131424"/>
                  <a:gd name="connsiteX25" fmla="*/ 158416 w 218148"/>
                  <a:gd name="connsiteY25" fmla="*/ 10855 h 131424"/>
                  <a:gd name="connsiteX26" fmla="*/ 200830 w 218148"/>
                  <a:gd name="connsiteY26" fmla="*/ 46596 h 131424"/>
                  <a:gd name="connsiteX27" fmla="*/ 216437 w 218148"/>
                  <a:gd name="connsiteY27" fmla="*/ 80373 h 131424"/>
                  <a:gd name="connsiteX28" fmla="*/ 218046 w 218148"/>
                  <a:gd name="connsiteY28" fmla="*/ 93359 h 13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8148" h="131424">
                    <a:moveTo>
                      <a:pt x="218046" y="93359"/>
                    </a:moveTo>
                    <a:cubicBezTo>
                      <a:pt x="216038" y="89350"/>
                      <a:pt x="214459" y="85132"/>
                      <a:pt x="213339" y="80790"/>
                    </a:cubicBezTo>
                    <a:cubicBezTo>
                      <a:pt x="209229" y="69555"/>
                      <a:pt x="203403" y="59023"/>
                      <a:pt x="196064" y="49575"/>
                    </a:cubicBezTo>
                    <a:cubicBezTo>
                      <a:pt x="191025" y="43130"/>
                      <a:pt x="185288" y="37256"/>
                      <a:pt x="178968" y="32062"/>
                    </a:cubicBezTo>
                    <a:cubicBezTo>
                      <a:pt x="171694" y="26146"/>
                      <a:pt x="163688" y="21202"/>
                      <a:pt x="155140" y="17348"/>
                    </a:cubicBezTo>
                    <a:cubicBezTo>
                      <a:pt x="150559" y="15227"/>
                      <a:pt x="145817" y="13476"/>
                      <a:pt x="140962" y="12106"/>
                    </a:cubicBezTo>
                    <a:cubicBezTo>
                      <a:pt x="135917" y="10604"/>
                      <a:pt x="130758" y="9508"/>
                      <a:pt x="125533" y="8829"/>
                    </a:cubicBezTo>
                    <a:cubicBezTo>
                      <a:pt x="120148" y="8091"/>
                      <a:pt x="114710" y="7769"/>
                      <a:pt x="109271" y="7876"/>
                    </a:cubicBezTo>
                    <a:cubicBezTo>
                      <a:pt x="103659" y="8001"/>
                      <a:pt x="98066" y="8537"/>
                      <a:pt x="92532" y="9484"/>
                    </a:cubicBezTo>
                    <a:cubicBezTo>
                      <a:pt x="76376" y="12314"/>
                      <a:pt x="61103" y="18861"/>
                      <a:pt x="47914" y="28606"/>
                    </a:cubicBezTo>
                    <a:cubicBezTo>
                      <a:pt x="43845" y="31597"/>
                      <a:pt x="40003" y="34879"/>
                      <a:pt x="36417" y="38435"/>
                    </a:cubicBezTo>
                    <a:cubicBezTo>
                      <a:pt x="29733" y="44982"/>
                      <a:pt x="23925" y="52375"/>
                      <a:pt x="19142" y="60417"/>
                    </a:cubicBezTo>
                    <a:cubicBezTo>
                      <a:pt x="14990" y="67482"/>
                      <a:pt x="11618" y="74970"/>
                      <a:pt x="9074" y="82755"/>
                    </a:cubicBezTo>
                    <a:cubicBezTo>
                      <a:pt x="5470" y="94163"/>
                      <a:pt x="3642" y="106059"/>
                      <a:pt x="3653" y="118021"/>
                    </a:cubicBezTo>
                    <a:cubicBezTo>
                      <a:pt x="4160" y="122477"/>
                      <a:pt x="4160" y="126968"/>
                      <a:pt x="3653" y="131424"/>
                    </a:cubicBezTo>
                    <a:cubicBezTo>
                      <a:pt x="1694" y="127284"/>
                      <a:pt x="639" y="122780"/>
                      <a:pt x="556" y="118200"/>
                    </a:cubicBezTo>
                    <a:cubicBezTo>
                      <a:pt x="-755" y="105749"/>
                      <a:pt x="258" y="93168"/>
                      <a:pt x="3534" y="81088"/>
                    </a:cubicBezTo>
                    <a:cubicBezTo>
                      <a:pt x="5828" y="72795"/>
                      <a:pt x="9086" y="64795"/>
                      <a:pt x="13244" y="57260"/>
                    </a:cubicBezTo>
                    <a:cubicBezTo>
                      <a:pt x="18123" y="48562"/>
                      <a:pt x="24134" y="40550"/>
                      <a:pt x="31115" y="33432"/>
                    </a:cubicBezTo>
                    <a:cubicBezTo>
                      <a:pt x="34797" y="29530"/>
                      <a:pt x="38776" y="25920"/>
                      <a:pt x="43029" y="22649"/>
                    </a:cubicBezTo>
                    <a:cubicBezTo>
                      <a:pt x="52268" y="15698"/>
                      <a:pt x="62514" y="10193"/>
                      <a:pt x="73410" y="6327"/>
                    </a:cubicBezTo>
                    <a:cubicBezTo>
                      <a:pt x="79140" y="4338"/>
                      <a:pt x="85014" y="2789"/>
                      <a:pt x="90983" y="1681"/>
                    </a:cubicBezTo>
                    <a:cubicBezTo>
                      <a:pt x="96892" y="692"/>
                      <a:pt x="102867" y="132"/>
                      <a:pt x="108854" y="13"/>
                    </a:cubicBezTo>
                    <a:cubicBezTo>
                      <a:pt x="114829" y="-76"/>
                      <a:pt x="120810" y="299"/>
                      <a:pt x="126725" y="1145"/>
                    </a:cubicBezTo>
                    <a:cubicBezTo>
                      <a:pt x="132336" y="1955"/>
                      <a:pt x="137876" y="3206"/>
                      <a:pt x="143285" y="4898"/>
                    </a:cubicBezTo>
                    <a:cubicBezTo>
                      <a:pt x="148468" y="6506"/>
                      <a:pt x="153525" y="8496"/>
                      <a:pt x="158416" y="10855"/>
                    </a:cubicBezTo>
                    <a:cubicBezTo>
                      <a:pt x="175405" y="18903"/>
                      <a:pt x="190018" y="31216"/>
                      <a:pt x="200830" y="46596"/>
                    </a:cubicBezTo>
                    <a:cubicBezTo>
                      <a:pt x="208073" y="56795"/>
                      <a:pt x="213363" y="68244"/>
                      <a:pt x="216437" y="80373"/>
                    </a:cubicBezTo>
                    <a:cubicBezTo>
                      <a:pt x="217849" y="84548"/>
                      <a:pt x="218397" y="88969"/>
                      <a:pt x="218046" y="9335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339980DC-EA24-505E-823D-199D989B4E29}"/>
                  </a:ext>
                </a:extLst>
              </p:cNvPr>
              <p:cNvSpPr/>
              <p:nvPr/>
            </p:nvSpPr>
            <p:spPr>
              <a:xfrm>
                <a:off x="12588311" y="6564029"/>
                <a:ext cx="103732" cy="159885"/>
              </a:xfrm>
              <a:custGeom>
                <a:avLst/>
                <a:gdLst>
                  <a:gd name="connsiteX0" fmla="*/ 69917 w 103732"/>
                  <a:gd name="connsiteY0" fmla="*/ 138500 h 159885"/>
                  <a:gd name="connsiteX1" fmla="*/ 72896 w 103732"/>
                  <a:gd name="connsiteY1" fmla="*/ 157205 h 159885"/>
                  <a:gd name="connsiteX2" fmla="*/ 56157 w 103732"/>
                  <a:gd name="connsiteY2" fmla="*/ 159886 h 159885"/>
                  <a:gd name="connsiteX3" fmla="*/ 53238 w 103732"/>
                  <a:gd name="connsiteY3" fmla="*/ 141657 h 159885"/>
                  <a:gd name="connsiteX4" fmla="*/ 9454 w 103732"/>
                  <a:gd name="connsiteY4" fmla="*/ 134985 h 159885"/>
                  <a:gd name="connsiteX5" fmla="*/ 15411 w 103732"/>
                  <a:gd name="connsiteY5" fmla="*/ 113064 h 159885"/>
                  <a:gd name="connsiteX6" fmla="*/ 49783 w 103732"/>
                  <a:gd name="connsiteY6" fmla="*/ 119735 h 159885"/>
                  <a:gd name="connsiteX7" fmla="*/ 45255 w 103732"/>
                  <a:gd name="connsiteY7" fmla="*/ 91797 h 159885"/>
                  <a:gd name="connsiteX8" fmla="*/ 459 w 103732"/>
                  <a:gd name="connsiteY8" fmla="*/ 63501 h 159885"/>
                  <a:gd name="connsiteX9" fmla="*/ 33997 w 103732"/>
                  <a:gd name="connsiteY9" fmla="*/ 21266 h 159885"/>
                  <a:gd name="connsiteX10" fmla="*/ 31018 w 103732"/>
                  <a:gd name="connsiteY10" fmla="*/ 2681 h 159885"/>
                  <a:gd name="connsiteX11" fmla="*/ 47757 w 103732"/>
                  <a:gd name="connsiteY11" fmla="*/ 0 h 159885"/>
                  <a:gd name="connsiteX12" fmla="*/ 50676 w 103732"/>
                  <a:gd name="connsiteY12" fmla="*/ 18228 h 159885"/>
                  <a:gd name="connsiteX13" fmla="*/ 86418 w 103732"/>
                  <a:gd name="connsiteY13" fmla="*/ 22994 h 159885"/>
                  <a:gd name="connsiteX14" fmla="*/ 81355 w 103732"/>
                  <a:gd name="connsiteY14" fmla="*/ 44916 h 159885"/>
                  <a:gd name="connsiteX15" fmla="*/ 54370 w 103732"/>
                  <a:gd name="connsiteY15" fmla="*/ 40329 h 159885"/>
                  <a:gd name="connsiteX16" fmla="*/ 58897 w 103732"/>
                  <a:gd name="connsiteY16" fmla="*/ 68744 h 159885"/>
                  <a:gd name="connsiteX17" fmla="*/ 103336 w 103732"/>
                  <a:gd name="connsiteY17" fmla="*/ 96622 h 159885"/>
                  <a:gd name="connsiteX18" fmla="*/ 69917 w 103732"/>
                  <a:gd name="connsiteY18" fmla="*/ 138500 h 159885"/>
                  <a:gd name="connsiteX19" fmla="*/ 41324 w 103732"/>
                  <a:gd name="connsiteY19" fmla="*/ 67016 h 159885"/>
                  <a:gd name="connsiteX20" fmla="*/ 37511 w 103732"/>
                  <a:gd name="connsiteY20" fmla="*/ 43188 h 159885"/>
                  <a:gd name="connsiteX21" fmla="*/ 27146 w 103732"/>
                  <a:gd name="connsiteY21" fmla="*/ 57544 h 159885"/>
                  <a:gd name="connsiteX22" fmla="*/ 41324 w 103732"/>
                  <a:gd name="connsiteY22" fmla="*/ 67254 h 159885"/>
                  <a:gd name="connsiteX23" fmla="*/ 76589 w 103732"/>
                  <a:gd name="connsiteY23" fmla="*/ 102758 h 159885"/>
                  <a:gd name="connsiteX24" fmla="*/ 62650 w 103732"/>
                  <a:gd name="connsiteY24" fmla="*/ 93167 h 159885"/>
                  <a:gd name="connsiteX25" fmla="*/ 66343 w 103732"/>
                  <a:gd name="connsiteY25" fmla="*/ 116221 h 159885"/>
                  <a:gd name="connsiteX26" fmla="*/ 76589 w 103732"/>
                  <a:gd name="connsiteY26" fmla="*/ 102937 h 15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2" h="159885">
                    <a:moveTo>
                      <a:pt x="69917" y="138500"/>
                    </a:moveTo>
                    <a:lnTo>
                      <a:pt x="72896" y="157205"/>
                    </a:lnTo>
                    <a:lnTo>
                      <a:pt x="56157" y="159886"/>
                    </a:lnTo>
                    <a:lnTo>
                      <a:pt x="53238" y="141657"/>
                    </a:lnTo>
                    <a:cubicBezTo>
                      <a:pt x="38304" y="143587"/>
                      <a:pt x="23131" y="141276"/>
                      <a:pt x="9454" y="134985"/>
                    </a:cubicBezTo>
                    <a:lnTo>
                      <a:pt x="15411" y="113064"/>
                    </a:lnTo>
                    <a:cubicBezTo>
                      <a:pt x="26086" y="118252"/>
                      <a:pt x="37940" y="120552"/>
                      <a:pt x="49783" y="119735"/>
                    </a:cubicBezTo>
                    <a:lnTo>
                      <a:pt x="45255" y="91797"/>
                    </a:lnTo>
                    <a:cubicBezTo>
                      <a:pt x="26014" y="90308"/>
                      <a:pt x="4271" y="87449"/>
                      <a:pt x="459" y="63501"/>
                    </a:cubicBezTo>
                    <a:cubicBezTo>
                      <a:pt x="-2401" y="45630"/>
                      <a:pt x="8024" y="28474"/>
                      <a:pt x="33997" y="21266"/>
                    </a:cubicBezTo>
                    <a:lnTo>
                      <a:pt x="31018" y="2681"/>
                    </a:lnTo>
                    <a:lnTo>
                      <a:pt x="47757" y="0"/>
                    </a:lnTo>
                    <a:lnTo>
                      <a:pt x="50676" y="18228"/>
                    </a:lnTo>
                    <a:cubicBezTo>
                      <a:pt x="62799" y="16930"/>
                      <a:pt x="75058" y="18562"/>
                      <a:pt x="86418" y="22994"/>
                    </a:cubicBezTo>
                    <a:lnTo>
                      <a:pt x="81355" y="44916"/>
                    </a:lnTo>
                    <a:cubicBezTo>
                      <a:pt x="72759" y="41580"/>
                      <a:pt x="63579" y="40019"/>
                      <a:pt x="54370" y="40329"/>
                    </a:cubicBezTo>
                    <a:lnTo>
                      <a:pt x="58897" y="68744"/>
                    </a:lnTo>
                    <a:cubicBezTo>
                      <a:pt x="78198" y="70114"/>
                      <a:pt x="99583" y="73033"/>
                      <a:pt x="103336" y="96622"/>
                    </a:cubicBezTo>
                    <a:cubicBezTo>
                      <a:pt x="105957" y="114017"/>
                      <a:pt x="95651" y="131113"/>
                      <a:pt x="69917" y="138500"/>
                    </a:cubicBezTo>
                    <a:close/>
                    <a:moveTo>
                      <a:pt x="41324" y="67016"/>
                    </a:moveTo>
                    <a:lnTo>
                      <a:pt x="37511" y="43188"/>
                    </a:lnTo>
                    <a:cubicBezTo>
                      <a:pt x="28993" y="46643"/>
                      <a:pt x="26253" y="52004"/>
                      <a:pt x="27146" y="57544"/>
                    </a:cubicBezTo>
                    <a:cubicBezTo>
                      <a:pt x="28040" y="63085"/>
                      <a:pt x="33580" y="66063"/>
                      <a:pt x="41324" y="67254"/>
                    </a:cubicBezTo>
                    <a:close/>
                    <a:moveTo>
                      <a:pt x="76589" y="102758"/>
                    </a:moveTo>
                    <a:cubicBezTo>
                      <a:pt x="75636" y="96801"/>
                      <a:pt x="70275" y="94537"/>
                      <a:pt x="62650" y="93167"/>
                    </a:cubicBezTo>
                    <a:lnTo>
                      <a:pt x="66343" y="116221"/>
                    </a:lnTo>
                    <a:cubicBezTo>
                      <a:pt x="74445" y="113242"/>
                      <a:pt x="77423" y="108298"/>
                      <a:pt x="76589" y="10293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9BC0CC24-CEC0-9C50-E6A2-7622262F25FE}"/>
                  </a:ext>
                </a:extLst>
              </p:cNvPr>
              <p:cNvSpPr/>
              <p:nvPr/>
            </p:nvSpPr>
            <p:spPr>
              <a:xfrm>
                <a:off x="12390435" y="6133261"/>
                <a:ext cx="186044" cy="185999"/>
              </a:xfrm>
              <a:custGeom>
                <a:avLst/>
                <a:gdLst>
                  <a:gd name="connsiteX0" fmla="*/ 142815 w 186044"/>
                  <a:gd name="connsiteY0" fmla="*/ 171520 h 185999"/>
                  <a:gd name="connsiteX1" fmla="*/ 14481 w 186044"/>
                  <a:gd name="connsiteY1" fmla="*/ 142814 h 185999"/>
                  <a:gd name="connsiteX2" fmla="*/ 43184 w 186044"/>
                  <a:gd name="connsiteY2" fmla="*/ 14482 h 185999"/>
                  <a:gd name="connsiteX3" fmla="*/ 171522 w 186044"/>
                  <a:gd name="connsiteY3" fmla="*/ 43183 h 185999"/>
                  <a:gd name="connsiteX4" fmla="*/ 171647 w 186044"/>
                  <a:gd name="connsiteY4" fmla="*/ 43386 h 185999"/>
                  <a:gd name="connsiteX5" fmla="*/ 142815 w 186044"/>
                  <a:gd name="connsiteY5" fmla="*/ 171520 h 185999"/>
                  <a:gd name="connsiteX6" fmla="*/ 142815 w 186044"/>
                  <a:gd name="connsiteY6" fmla="*/ 171520 h 18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44" h="185999">
                    <a:moveTo>
                      <a:pt x="142815" y="171520"/>
                    </a:moveTo>
                    <a:cubicBezTo>
                      <a:pt x="99448" y="199030"/>
                      <a:pt x="41993" y="186181"/>
                      <a:pt x="14481" y="142814"/>
                    </a:cubicBezTo>
                    <a:cubicBezTo>
                      <a:pt x="-13031" y="99447"/>
                      <a:pt x="-180" y="41992"/>
                      <a:pt x="43184" y="14482"/>
                    </a:cubicBezTo>
                    <a:cubicBezTo>
                      <a:pt x="86551" y="-13033"/>
                      <a:pt x="144006" y="-178"/>
                      <a:pt x="171522" y="43183"/>
                    </a:cubicBezTo>
                    <a:cubicBezTo>
                      <a:pt x="171563" y="43255"/>
                      <a:pt x="171605" y="43320"/>
                      <a:pt x="171647" y="43386"/>
                    </a:cubicBezTo>
                    <a:cubicBezTo>
                      <a:pt x="199067" y="86729"/>
                      <a:pt x="186158" y="144100"/>
                      <a:pt x="142815" y="171520"/>
                    </a:cubicBezTo>
                    <a:cubicBezTo>
                      <a:pt x="142815" y="171520"/>
                      <a:pt x="142815" y="171520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26983B7C-2964-825F-62AC-D08B25A03E1B}"/>
                  </a:ext>
                </a:extLst>
              </p:cNvPr>
              <p:cNvSpPr/>
              <p:nvPr/>
            </p:nvSpPr>
            <p:spPr>
              <a:xfrm>
                <a:off x="12412573" y="6155288"/>
                <a:ext cx="141817" cy="141794"/>
              </a:xfrm>
              <a:custGeom>
                <a:avLst/>
                <a:gdLst>
                  <a:gd name="connsiteX0" fmla="*/ 108823 w 141817"/>
                  <a:gd name="connsiteY0" fmla="*/ 130788 h 141794"/>
                  <a:gd name="connsiteX1" fmla="*/ 11009 w 141817"/>
                  <a:gd name="connsiteY1" fmla="*/ 108825 h 141794"/>
                  <a:gd name="connsiteX2" fmla="*/ 32973 w 141817"/>
                  <a:gd name="connsiteY2" fmla="*/ 11011 h 141794"/>
                  <a:gd name="connsiteX3" fmla="*/ 130786 w 141817"/>
                  <a:gd name="connsiteY3" fmla="*/ 32974 h 141794"/>
                  <a:gd name="connsiteX4" fmla="*/ 130864 w 141817"/>
                  <a:gd name="connsiteY4" fmla="*/ 33093 h 141794"/>
                  <a:gd name="connsiteX5" fmla="*/ 108823 w 141817"/>
                  <a:gd name="connsiteY5" fmla="*/ 130788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17" h="141794">
                    <a:moveTo>
                      <a:pt x="108823" y="130788"/>
                    </a:moveTo>
                    <a:cubicBezTo>
                      <a:pt x="75744" y="151733"/>
                      <a:pt x="31954" y="141898"/>
                      <a:pt x="11009" y="108825"/>
                    </a:cubicBezTo>
                    <a:cubicBezTo>
                      <a:pt x="-9938" y="75745"/>
                      <a:pt x="-107" y="31955"/>
                      <a:pt x="32973" y="11011"/>
                    </a:cubicBezTo>
                    <a:cubicBezTo>
                      <a:pt x="66046" y="-9940"/>
                      <a:pt x="109842" y="-105"/>
                      <a:pt x="130786" y="32974"/>
                    </a:cubicBezTo>
                    <a:cubicBezTo>
                      <a:pt x="130810" y="33016"/>
                      <a:pt x="130840" y="33052"/>
                      <a:pt x="130864" y="33093"/>
                    </a:cubicBezTo>
                    <a:cubicBezTo>
                      <a:pt x="151749" y="66161"/>
                      <a:pt x="141878" y="109891"/>
                      <a:pt x="108823" y="13078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80C3E980-14A8-596F-6AC9-D479C2028535}"/>
                  </a:ext>
                </a:extLst>
              </p:cNvPr>
              <p:cNvSpPr/>
              <p:nvPr/>
            </p:nvSpPr>
            <p:spPr>
              <a:xfrm>
                <a:off x="12443657" y="6152884"/>
                <a:ext cx="113111" cy="132001"/>
              </a:xfrm>
              <a:custGeom>
                <a:avLst/>
                <a:gdLst>
                  <a:gd name="connsiteX0" fmla="*/ 79645 w 113111"/>
                  <a:gd name="connsiteY0" fmla="*/ 132001 h 132001"/>
                  <a:gd name="connsiteX1" fmla="*/ 85602 w 113111"/>
                  <a:gd name="connsiteY1" fmla="*/ 126044 h 132001"/>
                  <a:gd name="connsiteX2" fmla="*/ 99601 w 113111"/>
                  <a:gd name="connsiteY2" fmla="*/ 107518 h 132001"/>
                  <a:gd name="connsiteX3" fmla="*/ 107941 w 113111"/>
                  <a:gd name="connsiteY3" fmla="*/ 74695 h 132001"/>
                  <a:gd name="connsiteX4" fmla="*/ 107345 w 113111"/>
                  <a:gd name="connsiteY4" fmla="*/ 64866 h 132001"/>
                  <a:gd name="connsiteX5" fmla="*/ 105200 w 113111"/>
                  <a:gd name="connsiteY5" fmla="*/ 54858 h 132001"/>
                  <a:gd name="connsiteX6" fmla="*/ 101448 w 113111"/>
                  <a:gd name="connsiteY6" fmla="*/ 44910 h 132001"/>
                  <a:gd name="connsiteX7" fmla="*/ 89236 w 113111"/>
                  <a:gd name="connsiteY7" fmla="*/ 27039 h 132001"/>
                  <a:gd name="connsiteX8" fmla="*/ 81432 w 113111"/>
                  <a:gd name="connsiteY8" fmla="*/ 19891 h 132001"/>
                  <a:gd name="connsiteX9" fmla="*/ 72914 w 113111"/>
                  <a:gd name="connsiteY9" fmla="*/ 13934 h 132001"/>
                  <a:gd name="connsiteX10" fmla="*/ 64216 w 113111"/>
                  <a:gd name="connsiteY10" fmla="*/ 9287 h 132001"/>
                  <a:gd name="connsiteX11" fmla="*/ 46345 w 113111"/>
                  <a:gd name="connsiteY11" fmla="*/ 4819 h 132001"/>
                  <a:gd name="connsiteX12" fmla="*/ 30440 w 113111"/>
                  <a:gd name="connsiteY12" fmla="*/ 4819 h 132001"/>
                  <a:gd name="connsiteX13" fmla="*/ 8042 w 113111"/>
                  <a:gd name="connsiteY13" fmla="*/ 10776 h 132001"/>
                  <a:gd name="connsiteX14" fmla="*/ 0 w 113111"/>
                  <a:gd name="connsiteY14" fmla="*/ 14232 h 132001"/>
                  <a:gd name="connsiteX15" fmla="*/ 7089 w 113111"/>
                  <a:gd name="connsiteY15" fmla="*/ 8870 h 132001"/>
                  <a:gd name="connsiteX16" fmla="*/ 29904 w 113111"/>
                  <a:gd name="connsiteY16" fmla="*/ 888 h 132001"/>
                  <a:gd name="connsiteX17" fmla="*/ 46762 w 113111"/>
                  <a:gd name="connsiteY17" fmla="*/ 233 h 132001"/>
                  <a:gd name="connsiteX18" fmla="*/ 65765 w 113111"/>
                  <a:gd name="connsiteY18" fmla="*/ 4522 h 132001"/>
                  <a:gd name="connsiteX19" fmla="*/ 75415 w 113111"/>
                  <a:gd name="connsiteY19" fmla="*/ 8930 h 132001"/>
                  <a:gd name="connsiteX20" fmla="*/ 84649 w 113111"/>
                  <a:gd name="connsiteY20" fmla="*/ 14887 h 132001"/>
                  <a:gd name="connsiteX21" fmla="*/ 100494 w 113111"/>
                  <a:gd name="connsiteY21" fmla="*/ 31805 h 132001"/>
                  <a:gd name="connsiteX22" fmla="*/ 106451 w 113111"/>
                  <a:gd name="connsiteY22" fmla="*/ 42110 h 132001"/>
                  <a:gd name="connsiteX23" fmla="*/ 110443 w 113111"/>
                  <a:gd name="connsiteY23" fmla="*/ 52833 h 132001"/>
                  <a:gd name="connsiteX24" fmla="*/ 112587 w 113111"/>
                  <a:gd name="connsiteY24" fmla="*/ 63675 h 132001"/>
                  <a:gd name="connsiteX25" fmla="*/ 113064 w 113111"/>
                  <a:gd name="connsiteY25" fmla="*/ 74278 h 132001"/>
                  <a:gd name="connsiteX26" fmla="*/ 109966 w 113111"/>
                  <a:gd name="connsiteY26" fmla="*/ 93460 h 132001"/>
                  <a:gd name="connsiteX27" fmla="*/ 103056 w 113111"/>
                  <a:gd name="connsiteY27" fmla="*/ 108888 h 132001"/>
                  <a:gd name="connsiteX28" fmla="*/ 87091 w 113111"/>
                  <a:gd name="connsiteY28" fmla="*/ 127116 h 132001"/>
                  <a:gd name="connsiteX29" fmla="*/ 79645 w 113111"/>
                  <a:gd name="connsiteY29" fmla="*/ 132001 h 13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3111" h="132001">
                    <a:moveTo>
                      <a:pt x="79645" y="132001"/>
                    </a:moveTo>
                    <a:cubicBezTo>
                      <a:pt x="79645" y="131644"/>
                      <a:pt x="81849" y="129738"/>
                      <a:pt x="85602" y="126044"/>
                    </a:cubicBezTo>
                    <a:cubicBezTo>
                      <a:pt x="91207" y="120641"/>
                      <a:pt x="95931" y="114386"/>
                      <a:pt x="99601" y="107518"/>
                    </a:cubicBezTo>
                    <a:cubicBezTo>
                      <a:pt x="105040" y="97427"/>
                      <a:pt x="107899" y="86156"/>
                      <a:pt x="107941" y="74695"/>
                    </a:cubicBezTo>
                    <a:cubicBezTo>
                      <a:pt x="108006" y="71407"/>
                      <a:pt x="107810" y="68119"/>
                      <a:pt x="107345" y="64866"/>
                    </a:cubicBezTo>
                    <a:cubicBezTo>
                      <a:pt x="106886" y="61482"/>
                      <a:pt x="106171" y="58135"/>
                      <a:pt x="105200" y="54858"/>
                    </a:cubicBezTo>
                    <a:cubicBezTo>
                      <a:pt x="104206" y="51451"/>
                      <a:pt x="102949" y="48127"/>
                      <a:pt x="101448" y="44910"/>
                    </a:cubicBezTo>
                    <a:cubicBezTo>
                      <a:pt x="98356" y="38339"/>
                      <a:pt x="94234" y="32305"/>
                      <a:pt x="89236" y="27039"/>
                    </a:cubicBezTo>
                    <a:cubicBezTo>
                      <a:pt x="86841" y="24442"/>
                      <a:pt x="84232" y="22053"/>
                      <a:pt x="81432" y="19891"/>
                    </a:cubicBezTo>
                    <a:cubicBezTo>
                      <a:pt x="78757" y="17681"/>
                      <a:pt x="75910" y="15685"/>
                      <a:pt x="72914" y="13934"/>
                    </a:cubicBezTo>
                    <a:cubicBezTo>
                      <a:pt x="70144" y="12153"/>
                      <a:pt x="67237" y="10598"/>
                      <a:pt x="64216" y="9287"/>
                    </a:cubicBezTo>
                    <a:cubicBezTo>
                      <a:pt x="58480" y="7035"/>
                      <a:pt x="52469" y="5534"/>
                      <a:pt x="46345" y="4819"/>
                    </a:cubicBezTo>
                    <a:cubicBezTo>
                      <a:pt x="41056" y="4283"/>
                      <a:pt x="35730" y="4283"/>
                      <a:pt x="30440" y="4819"/>
                    </a:cubicBezTo>
                    <a:cubicBezTo>
                      <a:pt x="22708" y="5618"/>
                      <a:pt x="15149" y="7631"/>
                      <a:pt x="8042" y="10776"/>
                    </a:cubicBezTo>
                    <a:cubicBezTo>
                      <a:pt x="5480" y="12188"/>
                      <a:pt x="2788" y="13344"/>
                      <a:pt x="0" y="14232"/>
                    </a:cubicBezTo>
                    <a:cubicBezTo>
                      <a:pt x="0" y="14232"/>
                      <a:pt x="2145" y="11789"/>
                      <a:pt x="7089" y="8870"/>
                    </a:cubicBezTo>
                    <a:cubicBezTo>
                      <a:pt x="14130" y="4808"/>
                      <a:pt x="21868" y="2103"/>
                      <a:pt x="29904" y="888"/>
                    </a:cubicBezTo>
                    <a:cubicBezTo>
                      <a:pt x="35480" y="-6"/>
                      <a:pt x="41139" y="-226"/>
                      <a:pt x="46762" y="233"/>
                    </a:cubicBezTo>
                    <a:cubicBezTo>
                      <a:pt x="53261" y="787"/>
                      <a:pt x="59659" y="2234"/>
                      <a:pt x="65765" y="4522"/>
                    </a:cubicBezTo>
                    <a:cubicBezTo>
                      <a:pt x="69095" y="5731"/>
                      <a:pt x="72324" y="7202"/>
                      <a:pt x="75415" y="8930"/>
                    </a:cubicBezTo>
                    <a:cubicBezTo>
                      <a:pt x="78650" y="10663"/>
                      <a:pt x="81736" y="12653"/>
                      <a:pt x="84649" y="14887"/>
                    </a:cubicBezTo>
                    <a:cubicBezTo>
                      <a:pt x="90796" y="19652"/>
                      <a:pt x="96140" y="25359"/>
                      <a:pt x="100494" y="31805"/>
                    </a:cubicBezTo>
                    <a:cubicBezTo>
                      <a:pt x="102746" y="35081"/>
                      <a:pt x="104736" y="38524"/>
                      <a:pt x="106451" y="42110"/>
                    </a:cubicBezTo>
                    <a:cubicBezTo>
                      <a:pt x="108054" y="45577"/>
                      <a:pt x="109388" y="49163"/>
                      <a:pt x="110443" y="52833"/>
                    </a:cubicBezTo>
                    <a:cubicBezTo>
                      <a:pt x="111437" y="56383"/>
                      <a:pt x="112152" y="60011"/>
                      <a:pt x="112587" y="63675"/>
                    </a:cubicBezTo>
                    <a:cubicBezTo>
                      <a:pt x="113040" y="67189"/>
                      <a:pt x="113201" y="70734"/>
                      <a:pt x="113064" y="74278"/>
                    </a:cubicBezTo>
                    <a:cubicBezTo>
                      <a:pt x="112903" y="80783"/>
                      <a:pt x="111860" y="87234"/>
                      <a:pt x="109966" y="93460"/>
                    </a:cubicBezTo>
                    <a:cubicBezTo>
                      <a:pt x="108286" y="98857"/>
                      <a:pt x="105969" y="104039"/>
                      <a:pt x="103056" y="108888"/>
                    </a:cubicBezTo>
                    <a:cubicBezTo>
                      <a:pt x="98916" y="115905"/>
                      <a:pt x="93501" y="122083"/>
                      <a:pt x="87091" y="127116"/>
                    </a:cubicBezTo>
                    <a:cubicBezTo>
                      <a:pt x="84976" y="129243"/>
                      <a:pt x="82439" y="130905"/>
                      <a:pt x="79645" y="13200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28292C48-9BE9-0B3D-EA71-6956354ADB9F}"/>
                  </a:ext>
                </a:extLst>
              </p:cNvPr>
              <p:cNvSpPr/>
              <p:nvPr/>
            </p:nvSpPr>
            <p:spPr>
              <a:xfrm>
                <a:off x="12435853" y="6190741"/>
                <a:ext cx="92750" cy="76931"/>
              </a:xfrm>
              <a:custGeom>
                <a:avLst/>
                <a:gdLst>
                  <a:gd name="connsiteX0" fmla="*/ 16322 w 92750"/>
                  <a:gd name="connsiteY0" fmla="*/ 64717 h 76931"/>
                  <a:gd name="connsiteX1" fmla="*/ 5957 w 92750"/>
                  <a:gd name="connsiteY1" fmla="*/ 71448 h 76931"/>
                  <a:gd name="connsiteX2" fmla="*/ 0 w 92750"/>
                  <a:gd name="connsiteY2" fmla="*/ 62215 h 76931"/>
                  <a:gd name="connsiteX3" fmla="*/ 10067 w 92750"/>
                  <a:gd name="connsiteY3" fmla="*/ 55662 h 76931"/>
                  <a:gd name="connsiteX4" fmla="*/ 2502 w 92750"/>
                  <a:gd name="connsiteY4" fmla="*/ 27843 h 76931"/>
                  <a:gd name="connsiteX5" fmla="*/ 17037 w 92750"/>
                  <a:gd name="connsiteY5" fmla="*/ 25579 h 76931"/>
                  <a:gd name="connsiteX6" fmla="*/ 22160 w 92750"/>
                  <a:gd name="connsiteY6" fmla="*/ 47799 h 76931"/>
                  <a:gd name="connsiteX7" fmla="*/ 37589 w 92750"/>
                  <a:gd name="connsiteY7" fmla="*/ 37732 h 76931"/>
                  <a:gd name="connsiteX8" fmla="*/ 42592 w 92750"/>
                  <a:gd name="connsiteY8" fmla="*/ 3598 h 76931"/>
                  <a:gd name="connsiteX9" fmla="*/ 76547 w 92750"/>
                  <a:gd name="connsiteY9" fmla="*/ 12355 h 76931"/>
                  <a:gd name="connsiteX10" fmla="*/ 86793 w 92750"/>
                  <a:gd name="connsiteY10" fmla="*/ 5683 h 76931"/>
                  <a:gd name="connsiteX11" fmla="*/ 92750 w 92750"/>
                  <a:gd name="connsiteY11" fmla="*/ 14916 h 76931"/>
                  <a:gd name="connsiteX12" fmla="*/ 82683 w 92750"/>
                  <a:gd name="connsiteY12" fmla="*/ 21469 h 76931"/>
                  <a:gd name="connsiteX13" fmla="*/ 89295 w 92750"/>
                  <a:gd name="connsiteY13" fmla="*/ 43867 h 76931"/>
                  <a:gd name="connsiteX14" fmla="*/ 74879 w 92750"/>
                  <a:gd name="connsiteY14" fmla="*/ 46667 h 76931"/>
                  <a:gd name="connsiteX15" fmla="*/ 70531 w 92750"/>
                  <a:gd name="connsiteY15" fmla="*/ 29392 h 76931"/>
                  <a:gd name="connsiteX16" fmla="*/ 54804 w 92750"/>
                  <a:gd name="connsiteY16" fmla="*/ 39638 h 76931"/>
                  <a:gd name="connsiteX17" fmla="*/ 49979 w 92750"/>
                  <a:gd name="connsiteY17" fmla="*/ 73414 h 76931"/>
                  <a:gd name="connsiteX18" fmla="*/ 16322 w 92750"/>
                  <a:gd name="connsiteY18" fmla="*/ 64717 h 76931"/>
                  <a:gd name="connsiteX19" fmla="*/ 51111 w 92750"/>
                  <a:gd name="connsiteY19" fmla="*/ 28975 h 76931"/>
                  <a:gd name="connsiteX20" fmla="*/ 64216 w 92750"/>
                  <a:gd name="connsiteY20" fmla="*/ 20397 h 76931"/>
                  <a:gd name="connsiteX21" fmla="*/ 52958 w 92750"/>
                  <a:gd name="connsiteY21" fmla="*/ 18014 h 76931"/>
                  <a:gd name="connsiteX22" fmla="*/ 51111 w 92750"/>
                  <a:gd name="connsiteY22" fmla="*/ 28915 h 76931"/>
                  <a:gd name="connsiteX23" fmla="*/ 39197 w 92750"/>
                  <a:gd name="connsiteY23" fmla="*/ 59355 h 76931"/>
                  <a:gd name="connsiteX24" fmla="*/ 41222 w 92750"/>
                  <a:gd name="connsiteY24" fmla="*/ 48514 h 76931"/>
                  <a:gd name="connsiteX25" fmla="*/ 28474 w 92750"/>
                  <a:gd name="connsiteY25" fmla="*/ 56853 h 76931"/>
                  <a:gd name="connsiteX26" fmla="*/ 39197 w 92750"/>
                  <a:gd name="connsiteY26" fmla="*/ 59296 h 7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6931">
                    <a:moveTo>
                      <a:pt x="16322" y="64717"/>
                    </a:moveTo>
                    <a:lnTo>
                      <a:pt x="5957" y="71448"/>
                    </a:lnTo>
                    <a:lnTo>
                      <a:pt x="0" y="62215"/>
                    </a:lnTo>
                    <a:lnTo>
                      <a:pt x="10067" y="55662"/>
                    </a:lnTo>
                    <a:cubicBezTo>
                      <a:pt x="4950" y="47298"/>
                      <a:pt x="2329" y="37648"/>
                      <a:pt x="2502" y="27843"/>
                    </a:cubicBezTo>
                    <a:lnTo>
                      <a:pt x="17037" y="25579"/>
                    </a:lnTo>
                    <a:cubicBezTo>
                      <a:pt x="16787" y="33305"/>
                      <a:pt x="18556" y="40960"/>
                      <a:pt x="22160" y="47799"/>
                    </a:cubicBezTo>
                    <a:lnTo>
                      <a:pt x="37589" y="37732"/>
                    </a:lnTo>
                    <a:cubicBezTo>
                      <a:pt x="33419" y="25818"/>
                      <a:pt x="29368" y="12176"/>
                      <a:pt x="42592" y="3598"/>
                    </a:cubicBezTo>
                    <a:cubicBezTo>
                      <a:pt x="52362" y="-2776"/>
                      <a:pt x="65408" y="-1168"/>
                      <a:pt x="76547" y="12355"/>
                    </a:cubicBezTo>
                    <a:lnTo>
                      <a:pt x="86793" y="5683"/>
                    </a:lnTo>
                    <a:lnTo>
                      <a:pt x="92750" y="14916"/>
                    </a:lnTo>
                    <a:lnTo>
                      <a:pt x="82683" y="21469"/>
                    </a:lnTo>
                    <a:cubicBezTo>
                      <a:pt x="86621" y="28308"/>
                      <a:pt x="88890" y="35986"/>
                      <a:pt x="89295" y="43867"/>
                    </a:cubicBezTo>
                    <a:lnTo>
                      <a:pt x="74879" y="46667"/>
                    </a:lnTo>
                    <a:cubicBezTo>
                      <a:pt x="74593" y="40674"/>
                      <a:pt x="73116" y="34801"/>
                      <a:pt x="70531" y="29392"/>
                    </a:cubicBezTo>
                    <a:lnTo>
                      <a:pt x="54804" y="39638"/>
                    </a:lnTo>
                    <a:cubicBezTo>
                      <a:pt x="59093" y="51552"/>
                      <a:pt x="63025" y="64955"/>
                      <a:pt x="49979" y="73414"/>
                    </a:cubicBezTo>
                    <a:cubicBezTo>
                      <a:pt x="40388" y="79669"/>
                      <a:pt x="27462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6" y="20397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741" y="23971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14"/>
                    </a:cubicBezTo>
                    <a:lnTo>
                      <a:pt x="28474" y="56853"/>
                    </a:lnTo>
                    <a:cubicBezTo>
                      <a:pt x="32525" y="60785"/>
                      <a:pt x="36278" y="61202"/>
                      <a:pt x="39197" y="5929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0AED47BD-68D2-152A-A6F3-2D13A60C22A1}"/>
                  </a:ext>
                </a:extLst>
              </p:cNvPr>
              <p:cNvSpPr/>
              <p:nvPr/>
            </p:nvSpPr>
            <p:spPr>
              <a:xfrm>
                <a:off x="14884865" y="5366000"/>
                <a:ext cx="186069" cy="186000"/>
              </a:xfrm>
              <a:custGeom>
                <a:avLst/>
                <a:gdLst>
                  <a:gd name="connsiteX0" fmla="*/ 142815 w 186069"/>
                  <a:gd name="connsiteY0" fmla="*/ 171520 h 186000"/>
                  <a:gd name="connsiteX1" fmla="*/ 14478 w 186069"/>
                  <a:gd name="connsiteY1" fmla="*/ 142815 h 186000"/>
                  <a:gd name="connsiteX2" fmla="*/ 43185 w 186069"/>
                  <a:gd name="connsiteY2" fmla="*/ 14480 h 186000"/>
                  <a:gd name="connsiteX3" fmla="*/ 171522 w 186069"/>
                  <a:gd name="connsiteY3" fmla="*/ 43186 h 186000"/>
                  <a:gd name="connsiteX4" fmla="*/ 171647 w 186069"/>
                  <a:gd name="connsiteY4" fmla="*/ 43386 h 186000"/>
                  <a:gd name="connsiteX5" fmla="*/ 142917 w 186069"/>
                  <a:gd name="connsiteY5" fmla="*/ 171456 h 186000"/>
                  <a:gd name="connsiteX6" fmla="*/ 142815 w 186069"/>
                  <a:gd name="connsiteY6" fmla="*/ 171520 h 18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69" h="186000">
                    <a:moveTo>
                      <a:pt x="142815" y="171520"/>
                    </a:moveTo>
                    <a:cubicBezTo>
                      <a:pt x="99448" y="199032"/>
                      <a:pt x="41993" y="186181"/>
                      <a:pt x="14478" y="142815"/>
                    </a:cubicBezTo>
                    <a:cubicBezTo>
                      <a:pt x="-13031" y="99450"/>
                      <a:pt x="-176" y="41992"/>
                      <a:pt x="43185" y="14480"/>
                    </a:cubicBezTo>
                    <a:cubicBezTo>
                      <a:pt x="86552" y="-13031"/>
                      <a:pt x="144007" y="-180"/>
                      <a:pt x="171522" y="43186"/>
                    </a:cubicBezTo>
                    <a:cubicBezTo>
                      <a:pt x="171564" y="43252"/>
                      <a:pt x="171606" y="43319"/>
                      <a:pt x="171647" y="43386"/>
                    </a:cubicBezTo>
                    <a:cubicBezTo>
                      <a:pt x="199079" y="86685"/>
                      <a:pt x="186218" y="144024"/>
                      <a:pt x="142917" y="171456"/>
                    </a:cubicBezTo>
                    <a:cubicBezTo>
                      <a:pt x="142881" y="171478"/>
                      <a:pt x="142851" y="171499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BFC06696-3418-7677-E963-749CDE50A184}"/>
                  </a:ext>
                </a:extLst>
              </p:cNvPr>
              <p:cNvSpPr/>
              <p:nvPr/>
            </p:nvSpPr>
            <p:spPr>
              <a:xfrm>
                <a:off x="14906875" y="5388073"/>
                <a:ext cx="141839" cy="141794"/>
              </a:xfrm>
              <a:custGeom>
                <a:avLst/>
                <a:gdLst>
                  <a:gd name="connsiteX0" fmla="*/ 108891 w 141839"/>
                  <a:gd name="connsiteY0" fmla="*/ 130743 h 141794"/>
                  <a:gd name="connsiteX1" fmla="*/ 11053 w 141839"/>
                  <a:gd name="connsiteY1" fmla="*/ 108892 h 141794"/>
                  <a:gd name="connsiteX2" fmla="*/ 32904 w 141839"/>
                  <a:gd name="connsiteY2" fmla="*/ 11051 h 141794"/>
                  <a:gd name="connsiteX3" fmla="*/ 130742 w 141839"/>
                  <a:gd name="connsiteY3" fmla="*/ 32903 h 141794"/>
                  <a:gd name="connsiteX4" fmla="*/ 130872 w 141839"/>
                  <a:gd name="connsiteY4" fmla="*/ 33108 h 141794"/>
                  <a:gd name="connsiteX5" fmla="*/ 108891 w 141839"/>
                  <a:gd name="connsiteY5" fmla="*/ 130743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39" h="141794">
                    <a:moveTo>
                      <a:pt x="108891" y="130743"/>
                    </a:moveTo>
                    <a:cubicBezTo>
                      <a:pt x="75842" y="151727"/>
                      <a:pt x="32034" y="141944"/>
                      <a:pt x="11053" y="108892"/>
                    </a:cubicBezTo>
                    <a:cubicBezTo>
                      <a:pt x="-9933" y="75840"/>
                      <a:pt x="-151" y="32035"/>
                      <a:pt x="32904" y="11051"/>
                    </a:cubicBezTo>
                    <a:cubicBezTo>
                      <a:pt x="65953" y="-9932"/>
                      <a:pt x="109761" y="-150"/>
                      <a:pt x="130742" y="32903"/>
                    </a:cubicBezTo>
                    <a:cubicBezTo>
                      <a:pt x="130783" y="32971"/>
                      <a:pt x="130831" y="33040"/>
                      <a:pt x="130872" y="33108"/>
                    </a:cubicBezTo>
                    <a:cubicBezTo>
                      <a:pt x="151764" y="66140"/>
                      <a:pt x="141923" y="109851"/>
                      <a:pt x="108891" y="13074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6849FCF7-8413-7FAC-C0B1-1F29081AB24D}"/>
                  </a:ext>
                </a:extLst>
              </p:cNvPr>
              <p:cNvSpPr/>
              <p:nvPr/>
            </p:nvSpPr>
            <p:spPr>
              <a:xfrm>
                <a:off x="14938206" y="5385943"/>
                <a:ext cx="113051" cy="131681"/>
              </a:xfrm>
              <a:custGeom>
                <a:avLst/>
                <a:gdLst>
                  <a:gd name="connsiteX0" fmla="*/ 79347 w 113051"/>
                  <a:gd name="connsiteY0" fmla="*/ 131682 h 131681"/>
                  <a:gd name="connsiteX1" fmla="*/ 85304 w 113051"/>
                  <a:gd name="connsiteY1" fmla="*/ 125725 h 131681"/>
                  <a:gd name="connsiteX2" fmla="*/ 99303 w 113051"/>
                  <a:gd name="connsiteY2" fmla="*/ 107199 h 131681"/>
                  <a:gd name="connsiteX3" fmla="*/ 105260 w 113051"/>
                  <a:gd name="connsiteY3" fmla="*/ 92425 h 131681"/>
                  <a:gd name="connsiteX4" fmla="*/ 107762 w 113051"/>
                  <a:gd name="connsiteY4" fmla="*/ 74554 h 131681"/>
                  <a:gd name="connsiteX5" fmla="*/ 107345 w 113051"/>
                  <a:gd name="connsiteY5" fmla="*/ 64368 h 131681"/>
                  <a:gd name="connsiteX6" fmla="*/ 105201 w 113051"/>
                  <a:gd name="connsiteY6" fmla="*/ 54360 h 131681"/>
                  <a:gd name="connsiteX7" fmla="*/ 101448 w 113051"/>
                  <a:gd name="connsiteY7" fmla="*/ 44412 h 131681"/>
                  <a:gd name="connsiteX8" fmla="*/ 96086 w 113051"/>
                  <a:gd name="connsiteY8" fmla="*/ 34881 h 131681"/>
                  <a:gd name="connsiteX9" fmla="*/ 89474 w 113051"/>
                  <a:gd name="connsiteY9" fmla="*/ 26362 h 131681"/>
                  <a:gd name="connsiteX10" fmla="*/ 81611 w 113051"/>
                  <a:gd name="connsiteY10" fmla="*/ 19154 h 131681"/>
                  <a:gd name="connsiteX11" fmla="*/ 73092 w 113051"/>
                  <a:gd name="connsiteY11" fmla="*/ 13197 h 131681"/>
                  <a:gd name="connsiteX12" fmla="*/ 64217 w 113051"/>
                  <a:gd name="connsiteY12" fmla="*/ 8908 h 131681"/>
                  <a:gd name="connsiteX13" fmla="*/ 46346 w 113051"/>
                  <a:gd name="connsiteY13" fmla="*/ 4500 h 131681"/>
                  <a:gd name="connsiteX14" fmla="*/ 30440 w 113051"/>
                  <a:gd name="connsiteY14" fmla="*/ 4500 h 131681"/>
                  <a:gd name="connsiteX15" fmla="*/ 8042 w 113051"/>
                  <a:gd name="connsiteY15" fmla="*/ 10457 h 131681"/>
                  <a:gd name="connsiteX16" fmla="*/ 0 w 113051"/>
                  <a:gd name="connsiteY16" fmla="*/ 13912 h 131681"/>
                  <a:gd name="connsiteX17" fmla="*/ 7089 w 113051"/>
                  <a:gd name="connsiteY17" fmla="*/ 8551 h 131681"/>
                  <a:gd name="connsiteX18" fmla="*/ 29904 w 113051"/>
                  <a:gd name="connsiteY18" fmla="*/ 866 h 131681"/>
                  <a:gd name="connsiteX19" fmla="*/ 46763 w 113051"/>
                  <a:gd name="connsiteY19" fmla="*/ 271 h 131681"/>
                  <a:gd name="connsiteX20" fmla="*/ 65765 w 113051"/>
                  <a:gd name="connsiteY20" fmla="*/ 4500 h 131681"/>
                  <a:gd name="connsiteX21" fmla="*/ 75416 w 113051"/>
                  <a:gd name="connsiteY21" fmla="*/ 8908 h 131681"/>
                  <a:gd name="connsiteX22" fmla="*/ 93287 w 113051"/>
                  <a:gd name="connsiteY22" fmla="*/ 22669 h 131681"/>
                  <a:gd name="connsiteX23" fmla="*/ 100494 w 113051"/>
                  <a:gd name="connsiteY23" fmla="*/ 31605 h 131681"/>
                  <a:gd name="connsiteX24" fmla="*/ 106451 w 113051"/>
                  <a:gd name="connsiteY24" fmla="*/ 41910 h 131681"/>
                  <a:gd name="connsiteX25" fmla="*/ 110383 w 113051"/>
                  <a:gd name="connsiteY25" fmla="*/ 52633 h 131681"/>
                  <a:gd name="connsiteX26" fmla="*/ 112528 w 113051"/>
                  <a:gd name="connsiteY26" fmla="*/ 63474 h 131681"/>
                  <a:gd name="connsiteX27" fmla="*/ 113004 w 113051"/>
                  <a:gd name="connsiteY27" fmla="*/ 74078 h 131681"/>
                  <a:gd name="connsiteX28" fmla="*/ 109907 w 113051"/>
                  <a:gd name="connsiteY28" fmla="*/ 93259 h 131681"/>
                  <a:gd name="connsiteX29" fmla="*/ 102877 w 113051"/>
                  <a:gd name="connsiteY29" fmla="*/ 109045 h 131681"/>
                  <a:gd name="connsiteX30" fmla="*/ 86972 w 113051"/>
                  <a:gd name="connsiteY30" fmla="*/ 126916 h 131681"/>
                  <a:gd name="connsiteX31" fmla="*/ 79347 w 113051"/>
                  <a:gd name="connsiteY31" fmla="*/ 131682 h 13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3051" h="131681">
                    <a:moveTo>
                      <a:pt x="79347" y="131682"/>
                    </a:moveTo>
                    <a:cubicBezTo>
                      <a:pt x="79347" y="131325"/>
                      <a:pt x="81551" y="129418"/>
                      <a:pt x="85304" y="125725"/>
                    </a:cubicBezTo>
                    <a:cubicBezTo>
                      <a:pt x="90910" y="120321"/>
                      <a:pt x="95634" y="114070"/>
                      <a:pt x="99303" y="107199"/>
                    </a:cubicBezTo>
                    <a:cubicBezTo>
                      <a:pt x="101859" y="102524"/>
                      <a:pt x="103860" y="97566"/>
                      <a:pt x="105260" y="92425"/>
                    </a:cubicBezTo>
                    <a:cubicBezTo>
                      <a:pt x="106839" y="86596"/>
                      <a:pt x="107679" y="80592"/>
                      <a:pt x="107762" y="74554"/>
                    </a:cubicBezTo>
                    <a:cubicBezTo>
                      <a:pt x="107875" y="71154"/>
                      <a:pt x="107732" y="67749"/>
                      <a:pt x="107345" y="64368"/>
                    </a:cubicBezTo>
                    <a:cubicBezTo>
                      <a:pt x="106886" y="60982"/>
                      <a:pt x="106171" y="57637"/>
                      <a:pt x="105201" y="54360"/>
                    </a:cubicBezTo>
                    <a:cubicBezTo>
                      <a:pt x="104224" y="50948"/>
                      <a:pt x="102967" y="47621"/>
                      <a:pt x="101448" y="44412"/>
                    </a:cubicBezTo>
                    <a:cubicBezTo>
                      <a:pt x="99905" y="41104"/>
                      <a:pt x="98112" y="37917"/>
                      <a:pt x="96086" y="34881"/>
                    </a:cubicBezTo>
                    <a:cubicBezTo>
                      <a:pt x="94091" y="31883"/>
                      <a:pt x="91881" y="29036"/>
                      <a:pt x="89474" y="26362"/>
                    </a:cubicBezTo>
                    <a:cubicBezTo>
                      <a:pt x="87061" y="23744"/>
                      <a:pt x="84429" y="21333"/>
                      <a:pt x="81611" y="19154"/>
                    </a:cubicBezTo>
                    <a:cubicBezTo>
                      <a:pt x="78948" y="16929"/>
                      <a:pt x="76095" y="14936"/>
                      <a:pt x="73092" y="13197"/>
                    </a:cubicBezTo>
                    <a:cubicBezTo>
                      <a:pt x="70239" y="11553"/>
                      <a:pt x="67272" y="10119"/>
                      <a:pt x="64217" y="8908"/>
                    </a:cubicBezTo>
                    <a:cubicBezTo>
                      <a:pt x="58486" y="6647"/>
                      <a:pt x="52475" y="5164"/>
                      <a:pt x="46346" y="4500"/>
                    </a:cubicBezTo>
                    <a:cubicBezTo>
                      <a:pt x="41062" y="3905"/>
                      <a:pt x="35724" y="3905"/>
                      <a:pt x="30440" y="4500"/>
                    </a:cubicBezTo>
                    <a:cubicBezTo>
                      <a:pt x="22708" y="5304"/>
                      <a:pt x="15149" y="7314"/>
                      <a:pt x="8042" y="10457"/>
                    </a:cubicBezTo>
                    <a:cubicBezTo>
                      <a:pt x="5499" y="11902"/>
                      <a:pt x="2800" y="13060"/>
                      <a:pt x="0" y="13912"/>
                    </a:cubicBezTo>
                    <a:cubicBezTo>
                      <a:pt x="0" y="13912"/>
                      <a:pt x="2145" y="11470"/>
                      <a:pt x="7089" y="8551"/>
                    </a:cubicBezTo>
                    <a:cubicBezTo>
                      <a:pt x="14148" y="4595"/>
                      <a:pt x="21886" y="1989"/>
                      <a:pt x="29904" y="866"/>
                    </a:cubicBezTo>
                    <a:cubicBezTo>
                      <a:pt x="35474" y="-33"/>
                      <a:pt x="41139" y="-233"/>
                      <a:pt x="46763" y="271"/>
                    </a:cubicBezTo>
                    <a:cubicBezTo>
                      <a:pt x="53262" y="803"/>
                      <a:pt x="59654" y="2226"/>
                      <a:pt x="65765" y="4500"/>
                    </a:cubicBezTo>
                    <a:cubicBezTo>
                      <a:pt x="69095" y="5709"/>
                      <a:pt x="72324" y="7184"/>
                      <a:pt x="75416" y="8908"/>
                    </a:cubicBezTo>
                    <a:cubicBezTo>
                      <a:pt x="82040" y="12558"/>
                      <a:pt x="88068" y="17198"/>
                      <a:pt x="93287" y="22669"/>
                    </a:cubicBezTo>
                    <a:cubicBezTo>
                      <a:pt x="95919" y="25456"/>
                      <a:pt x="98326" y="28444"/>
                      <a:pt x="100494" y="31605"/>
                    </a:cubicBezTo>
                    <a:cubicBezTo>
                      <a:pt x="102740" y="34882"/>
                      <a:pt x="104736" y="38327"/>
                      <a:pt x="106451" y="41910"/>
                    </a:cubicBezTo>
                    <a:cubicBezTo>
                      <a:pt x="108030" y="45379"/>
                      <a:pt x="109347" y="48964"/>
                      <a:pt x="110383" y="52633"/>
                    </a:cubicBezTo>
                    <a:cubicBezTo>
                      <a:pt x="111408" y="56179"/>
                      <a:pt x="112123" y="59806"/>
                      <a:pt x="112528" y="63474"/>
                    </a:cubicBezTo>
                    <a:cubicBezTo>
                      <a:pt x="112980" y="66990"/>
                      <a:pt x="113141" y="70536"/>
                      <a:pt x="113004" y="74078"/>
                    </a:cubicBezTo>
                    <a:cubicBezTo>
                      <a:pt x="112843" y="80582"/>
                      <a:pt x="111801" y="87034"/>
                      <a:pt x="109907" y="93259"/>
                    </a:cubicBezTo>
                    <a:cubicBezTo>
                      <a:pt x="108215" y="98788"/>
                      <a:pt x="105856" y="104089"/>
                      <a:pt x="102877" y="109045"/>
                    </a:cubicBezTo>
                    <a:cubicBezTo>
                      <a:pt x="98719" y="115928"/>
                      <a:pt x="93328" y="121986"/>
                      <a:pt x="86972" y="126916"/>
                    </a:cubicBezTo>
                    <a:cubicBezTo>
                      <a:pt x="84786" y="129011"/>
                      <a:pt x="82189" y="130633"/>
                      <a:pt x="79347" y="13168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CCB5686C-CE91-DFFB-E577-E81D36F916F4}"/>
                  </a:ext>
                </a:extLst>
              </p:cNvPr>
              <p:cNvSpPr/>
              <p:nvPr/>
            </p:nvSpPr>
            <p:spPr>
              <a:xfrm>
                <a:off x="14930105" y="5423480"/>
                <a:ext cx="92750" cy="77009"/>
              </a:xfrm>
              <a:custGeom>
                <a:avLst/>
                <a:gdLst>
                  <a:gd name="connsiteX0" fmla="*/ 16322 w 92750"/>
                  <a:gd name="connsiteY0" fmla="*/ 64717 h 77009"/>
                  <a:gd name="connsiteX1" fmla="*/ 5957 w 92750"/>
                  <a:gd name="connsiteY1" fmla="*/ 71508 h 77009"/>
                  <a:gd name="connsiteX2" fmla="*/ 0 w 92750"/>
                  <a:gd name="connsiteY2" fmla="*/ 62274 h 77009"/>
                  <a:gd name="connsiteX3" fmla="*/ 10067 w 92750"/>
                  <a:gd name="connsiteY3" fmla="*/ 55722 h 77009"/>
                  <a:gd name="connsiteX4" fmla="*/ 2264 w 92750"/>
                  <a:gd name="connsiteY4" fmla="*/ 27843 h 77009"/>
                  <a:gd name="connsiteX5" fmla="*/ 16799 w 92750"/>
                  <a:gd name="connsiteY5" fmla="*/ 25579 h 77009"/>
                  <a:gd name="connsiteX6" fmla="*/ 21922 w 92750"/>
                  <a:gd name="connsiteY6" fmla="*/ 47799 h 77009"/>
                  <a:gd name="connsiteX7" fmla="*/ 37350 w 92750"/>
                  <a:gd name="connsiteY7" fmla="*/ 37732 h 77009"/>
                  <a:gd name="connsiteX8" fmla="*/ 42354 w 92750"/>
                  <a:gd name="connsiteY8" fmla="*/ 3598 h 77009"/>
                  <a:gd name="connsiteX9" fmla="*/ 76309 w 92750"/>
                  <a:gd name="connsiteY9" fmla="*/ 12355 h 77009"/>
                  <a:gd name="connsiteX10" fmla="*/ 86793 w 92750"/>
                  <a:gd name="connsiteY10" fmla="*/ 5981 h 77009"/>
                  <a:gd name="connsiteX11" fmla="*/ 92750 w 92750"/>
                  <a:gd name="connsiteY11" fmla="*/ 15214 h 77009"/>
                  <a:gd name="connsiteX12" fmla="*/ 82683 w 92750"/>
                  <a:gd name="connsiteY12" fmla="*/ 21767 h 77009"/>
                  <a:gd name="connsiteX13" fmla="*/ 89236 w 92750"/>
                  <a:gd name="connsiteY13" fmla="*/ 44225 h 77009"/>
                  <a:gd name="connsiteX14" fmla="*/ 74879 w 92750"/>
                  <a:gd name="connsiteY14" fmla="*/ 46965 h 77009"/>
                  <a:gd name="connsiteX15" fmla="*/ 70471 w 92750"/>
                  <a:gd name="connsiteY15" fmla="*/ 29749 h 77009"/>
                  <a:gd name="connsiteX16" fmla="*/ 54745 w 92750"/>
                  <a:gd name="connsiteY16" fmla="*/ 39936 h 77009"/>
                  <a:gd name="connsiteX17" fmla="*/ 49920 w 92750"/>
                  <a:gd name="connsiteY17" fmla="*/ 73712 h 77009"/>
                  <a:gd name="connsiteX18" fmla="*/ 16322 w 92750"/>
                  <a:gd name="connsiteY18" fmla="*/ 64717 h 77009"/>
                  <a:gd name="connsiteX19" fmla="*/ 51111 w 92750"/>
                  <a:gd name="connsiteY19" fmla="*/ 28975 h 77009"/>
                  <a:gd name="connsiteX20" fmla="*/ 64217 w 92750"/>
                  <a:gd name="connsiteY20" fmla="*/ 20456 h 77009"/>
                  <a:gd name="connsiteX21" fmla="*/ 52958 w 92750"/>
                  <a:gd name="connsiteY21" fmla="*/ 18014 h 77009"/>
                  <a:gd name="connsiteX22" fmla="*/ 51111 w 92750"/>
                  <a:gd name="connsiteY22" fmla="*/ 28915 h 77009"/>
                  <a:gd name="connsiteX23" fmla="*/ 39197 w 92750"/>
                  <a:gd name="connsiteY23" fmla="*/ 59355 h 77009"/>
                  <a:gd name="connsiteX24" fmla="*/ 41222 w 92750"/>
                  <a:gd name="connsiteY24" fmla="*/ 48573 h 77009"/>
                  <a:gd name="connsiteX25" fmla="*/ 28475 w 92750"/>
                  <a:gd name="connsiteY25" fmla="*/ 56854 h 77009"/>
                  <a:gd name="connsiteX26" fmla="*/ 39197 w 92750"/>
                  <a:gd name="connsiteY26" fmla="*/ 59594 h 7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7009">
                    <a:moveTo>
                      <a:pt x="16322" y="64717"/>
                    </a:moveTo>
                    <a:lnTo>
                      <a:pt x="5957" y="71508"/>
                    </a:lnTo>
                    <a:lnTo>
                      <a:pt x="0" y="62274"/>
                    </a:lnTo>
                    <a:lnTo>
                      <a:pt x="10067" y="55722"/>
                    </a:lnTo>
                    <a:cubicBezTo>
                      <a:pt x="4885" y="47352"/>
                      <a:pt x="2180" y="37686"/>
                      <a:pt x="2264" y="27843"/>
                    </a:cubicBezTo>
                    <a:lnTo>
                      <a:pt x="16799" y="25579"/>
                    </a:lnTo>
                    <a:cubicBezTo>
                      <a:pt x="16578" y="33302"/>
                      <a:pt x="18341" y="40953"/>
                      <a:pt x="21922" y="47799"/>
                    </a:cubicBezTo>
                    <a:lnTo>
                      <a:pt x="37350" y="37732"/>
                    </a:lnTo>
                    <a:cubicBezTo>
                      <a:pt x="33180" y="25818"/>
                      <a:pt x="29130" y="12176"/>
                      <a:pt x="42354" y="3598"/>
                    </a:cubicBezTo>
                    <a:cubicBezTo>
                      <a:pt x="52124" y="-2776"/>
                      <a:pt x="65169" y="-1168"/>
                      <a:pt x="76309" y="12355"/>
                    </a:cubicBezTo>
                    <a:lnTo>
                      <a:pt x="86793" y="5981"/>
                    </a:lnTo>
                    <a:lnTo>
                      <a:pt x="92750" y="15214"/>
                    </a:lnTo>
                    <a:lnTo>
                      <a:pt x="82683" y="21767"/>
                    </a:lnTo>
                    <a:cubicBezTo>
                      <a:pt x="86609" y="28632"/>
                      <a:pt x="88855" y="36327"/>
                      <a:pt x="89236" y="44225"/>
                    </a:cubicBezTo>
                    <a:lnTo>
                      <a:pt x="74879" y="46965"/>
                    </a:lnTo>
                    <a:cubicBezTo>
                      <a:pt x="74558" y="40992"/>
                      <a:pt x="73056" y="35142"/>
                      <a:pt x="70471" y="29749"/>
                    </a:cubicBezTo>
                    <a:lnTo>
                      <a:pt x="54745" y="39936"/>
                    </a:lnTo>
                    <a:cubicBezTo>
                      <a:pt x="59034" y="51850"/>
                      <a:pt x="62965" y="65253"/>
                      <a:pt x="49920" y="73712"/>
                    </a:cubicBezTo>
                    <a:cubicBezTo>
                      <a:pt x="40389" y="79669"/>
                      <a:pt x="27521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7" y="20456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920" y="23852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73"/>
                    </a:cubicBezTo>
                    <a:lnTo>
                      <a:pt x="28475" y="56854"/>
                    </a:lnTo>
                    <a:cubicBezTo>
                      <a:pt x="32525" y="60726"/>
                      <a:pt x="36219" y="61202"/>
                      <a:pt x="39197" y="5959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0BD4BC27-A6DF-0C4D-DEFF-05ED5A006EFA}"/>
                </a:ext>
              </a:extLst>
            </p:cNvPr>
            <p:cNvSpPr/>
            <p:nvPr/>
          </p:nvSpPr>
          <p:spPr>
            <a:xfrm>
              <a:off x="12047636" y="7985606"/>
              <a:ext cx="3994281" cy="3097"/>
            </a:xfrm>
            <a:custGeom>
              <a:avLst/>
              <a:gdLst>
                <a:gd name="connsiteX0" fmla="*/ 3994282 w 3994281"/>
                <a:gd name="connsiteY0" fmla="*/ 1549 h 3097"/>
                <a:gd name="connsiteX1" fmla="*/ 1997260 w 3994281"/>
                <a:gd name="connsiteY1" fmla="*/ 3098 h 3097"/>
                <a:gd name="connsiteX2" fmla="*/ 0 w 3994281"/>
                <a:gd name="connsiteY2" fmla="*/ 1549 h 3097"/>
                <a:gd name="connsiteX3" fmla="*/ 1997260 w 3994281"/>
                <a:gd name="connsiteY3" fmla="*/ 0 h 3097"/>
                <a:gd name="connsiteX4" fmla="*/ 3994282 w 399428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4281" h="3097">
                  <a:moveTo>
                    <a:pt x="3994282" y="1549"/>
                  </a:moveTo>
                  <a:cubicBezTo>
                    <a:pt x="3994282" y="2383"/>
                    <a:pt x="3100078" y="3098"/>
                    <a:pt x="1997260" y="3098"/>
                  </a:cubicBezTo>
                  <a:cubicBezTo>
                    <a:pt x="894442" y="3098"/>
                    <a:pt x="0" y="2383"/>
                    <a:pt x="0" y="1549"/>
                  </a:cubicBezTo>
                  <a:cubicBezTo>
                    <a:pt x="0" y="715"/>
                    <a:pt x="894025" y="0"/>
                    <a:pt x="1997260" y="0"/>
                  </a:cubicBezTo>
                  <a:cubicBezTo>
                    <a:pt x="3100494" y="0"/>
                    <a:pt x="3994282" y="655"/>
                    <a:pt x="3994282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7" name="Gráfico 61">
              <a:extLst>
                <a:ext uri="{FF2B5EF4-FFF2-40B4-BE49-F238E27FC236}">
                  <a16:creationId xmlns:a16="http://schemas.microsoft.com/office/drawing/2014/main" id="{06FC7F28-8207-920A-032A-A0597CD8571F}"/>
                </a:ext>
              </a:extLst>
            </p:cNvPr>
            <p:cNvGrpSpPr/>
            <p:nvPr/>
          </p:nvGrpSpPr>
          <p:grpSpPr>
            <a:xfrm>
              <a:off x="12993249" y="5581186"/>
              <a:ext cx="2873652" cy="2409423"/>
              <a:chOff x="12993249" y="5581186"/>
              <a:chExt cx="2873652" cy="2409423"/>
            </a:xfrm>
          </p:grpSpPr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4E6ADE31-A964-8775-F5BB-DD4495B1EEC7}"/>
                  </a:ext>
                </a:extLst>
              </p:cNvPr>
              <p:cNvSpPr/>
              <p:nvPr/>
            </p:nvSpPr>
            <p:spPr>
              <a:xfrm>
                <a:off x="13457418" y="5987274"/>
                <a:ext cx="2409483" cy="2003335"/>
              </a:xfrm>
              <a:custGeom>
                <a:avLst/>
                <a:gdLst>
                  <a:gd name="connsiteX0" fmla="*/ 2338715 w 2409483"/>
                  <a:gd name="connsiteY0" fmla="*/ 0 h 2003335"/>
                  <a:gd name="connsiteX1" fmla="*/ 70769 w 2409483"/>
                  <a:gd name="connsiteY1" fmla="*/ 0 h 2003335"/>
                  <a:gd name="connsiteX2" fmla="*/ 0 w 2409483"/>
                  <a:gd name="connsiteY2" fmla="*/ 70769 h 2003335"/>
                  <a:gd name="connsiteX3" fmla="*/ 0 w 2409483"/>
                  <a:gd name="connsiteY3" fmla="*/ 70829 h 2003335"/>
                  <a:gd name="connsiteX4" fmla="*/ 0 w 2409483"/>
                  <a:gd name="connsiteY4" fmla="*/ 1672723 h 2003335"/>
                  <a:gd name="connsiteX5" fmla="*/ 70769 w 2409483"/>
                  <a:gd name="connsiteY5" fmla="*/ 1743492 h 2003335"/>
                  <a:gd name="connsiteX6" fmla="*/ 941205 w 2409483"/>
                  <a:gd name="connsiteY6" fmla="*/ 1743492 h 2003335"/>
                  <a:gd name="connsiteX7" fmla="*/ 824924 w 2409483"/>
                  <a:gd name="connsiteY7" fmla="*/ 2003336 h 2003335"/>
                  <a:gd name="connsiteX8" fmla="*/ 1638828 w 2409483"/>
                  <a:gd name="connsiteY8" fmla="*/ 2003336 h 2003335"/>
                  <a:gd name="connsiteX9" fmla="*/ 1494847 w 2409483"/>
                  <a:gd name="connsiteY9" fmla="*/ 1743492 h 2003335"/>
                  <a:gd name="connsiteX10" fmla="*/ 2338715 w 2409483"/>
                  <a:gd name="connsiteY10" fmla="*/ 1743492 h 2003335"/>
                  <a:gd name="connsiteX11" fmla="*/ 2409484 w 2409483"/>
                  <a:gd name="connsiteY11" fmla="*/ 1672723 h 2003335"/>
                  <a:gd name="connsiteX12" fmla="*/ 2409484 w 2409483"/>
                  <a:gd name="connsiteY12" fmla="*/ 70829 h 2003335"/>
                  <a:gd name="connsiteX13" fmla="*/ 2338774 w 2409483"/>
                  <a:gd name="connsiteY13" fmla="*/ 0 h 2003335"/>
                  <a:gd name="connsiteX14" fmla="*/ 2338715 w 2409483"/>
                  <a:gd name="connsiteY14" fmla="*/ 0 h 200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09483" h="2003335">
                    <a:moveTo>
                      <a:pt x="2338715" y="0"/>
                    </a:moveTo>
                    <a:lnTo>
                      <a:pt x="70769" y="0"/>
                    </a:lnTo>
                    <a:cubicBezTo>
                      <a:pt x="31685" y="0"/>
                      <a:pt x="0" y="31685"/>
                      <a:pt x="0" y="70769"/>
                    </a:cubicBezTo>
                    <a:cubicBezTo>
                      <a:pt x="0" y="70787"/>
                      <a:pt x="0" y="70811"/>
                      <a:pt x="0" y="70829"/>
                    </a:cubicBezTo>
                    <a:lnTo>
                      <a:pt x="0" y="1672723"/>
                    </a:lnTo>
                    <a:cubicBezTo>
                      <a:pt x="0" y="1711807"/>
                      <a:pt x="31685" y="1743492"/>
                      <a:pt x="70769" y="1743492"/>
                    </a:cubicBezTo>
                    <a:lnTo>
                      <a:pt x="941205" y="1743492"/>
                    </a:lnTo>
                    <a:cubicBezTo>
                      <a:pt x="941205" y="1743492"/>
                      <a:pt x="996605" y="1914696"/>
                      <a:pt x="824924" y="2003336"/>
                    </a:cubicBezTo>
                    <a:lnTo>
                      <a:pt x="1638828" y="2003336"/>
                    </a:lnTo>
                    <a:cubicBezTo>
                      <a:pt x="1638828" y="2003336"/>
                      <a:pt x="1445166" y="1936856"/>
                      <a:pt x="1494847" y="1743492"/>
                    </a:cubicBezTo>
                    <a:lnTo>
                      <a:pt x="2338715" y="1743492"/>
                    </a:lnTo>
                    <a:cubicBezTo>
                      <a:pt x="2377798" y="1743492"/>
                      <a:pt x="2409484" y="1711807"/>
                      <a:pt x="2409484" y="1672723"/>
                    </a:cubicBezTo>
                    <a:lnTo>
                      <a:pt x="2409484" y="70829"/>
                    </a:lnTo>
                    <a:cubicBezTo>
                      <a:pt x="2409514" y="31745"/>
                      <a:pt x="2377858" y="36"/>
                      <a:pt x="2338774" y="0"/>
                    </a:cubicBezTo>
                    <a:cubicBezTo>
                      <a:pt x="2338757" y="0"/>
                      <a:pt x="2338733" y="0"/>
                      <a:pt x="233871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A8405819-36D6-D28D-924B-EFE915C68723}"/>
                  </a:ext>
                </a:extLst>
              </p:cNvPr>
              <p:cNvSpPr/>
              <p:nvPr/>
            </p:nvSpPr>
            <p:spPr>
              <a:xfrm>
                <a:off x="14617398" y="7548569"/>
                <a:ext cx="84788" cy="84789"/>
              </a:xfrm>
              <a:custGeom>
                <a:avLst/>
                <a:gdLst>
                  <a:gd name="connsiteX0" fmla="*/ 75023 w 84788"/>
                  <a:gd name="connsiteY0" fmla="*/ 13495 h 84789"/>
                  <a:gd name="connsiteX1" fmla="*/ 13488 w 84788"/>
                  <a:gd name="connsiteY1" fmla="*/ 75031 h 84789"/>
                  <a:gd name="connsiteX2" fmla="*/ 9735 w 84788"/>
                  <a:gd name="connsiteY2" fmla="*/ 71218 h 84789"/>
                  <a:gd name="connsiteX3" fmla="*/ 71270 w 84788"/>
                  <a:gd name="connsiteY3" fmla="*/ 9742 h 84789"/>
                  <a:gd name="connsiteX4" fmla="*/ 75023 w 84788"/>
                  <a:gd name="connsiteY4" fmla="*/ 13495 h 8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88" h="84789">
                    <a:moveTo>
                      <a:pt x="75023" y="13495"/>
                    </a:moveTo>
                    <a:cubicBezTo>
                      <a:pt x="105880" y="57577"/>
                      <a:pt x="57629" y="105888"/>
                      <a:pt x="13488" y="75031"/>
                    </a:cubicBezTo>
                    <a:cubicBezTo>
                      <a:pt x="12022" y="73988"/>
                      <a:pt x="10753" y="72701"/>
                      <a:pt x="9735" y="71218"/>
                    </a:cubicBezTo>
                    <a:cubicBezTo>
                      <a:pt x="-21063" y="27136"/>
                      <a:pt x="27189" y="-21056"/>
                      <a:pt x="71270" y="9742"/>
                    </a:cubicBezTo>
                    <a:cubicBezTo>
                      <a:pt x="72724" y="10779"/>
                      <a:pt x="73987" y="12041"/>
                      <a:pt x="75023" y="134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15AD8FD6-B067-4F5D-37C2-825709C5209A}"/>
                  </a:ext>
                </a:extLst>
              </p:cNvPr>
              <p:cNvSpPr/>
              <p:nvPr/>
            </p:nvSpPr>
            <p:spPr>
              <a:xfrm>
                <a:off x="13496734" y="6016642"/>
                <a:ext cx="2331268" cy="1421099"/>
              </a:xfrm>
              <a:custGeom>
                <a:avLst/>
                <a:gdLst>
                  <a:gd name="connsiteX0" fmla="*/ 57485 w 2331268"/>
                  <a:gd name="connsiteY0" fmla="*/ 0 h 1421099"/>
                  <a:gd name="connsiteX1" fmla="*/ 2273486 w 2331268"/>
                  <a:gd name="connsiteY1" fmla="*/ 0 h 1421099"/>
                  <a:gd name="connsiteX2" fmla="*/ 2331268 w 2331268"/>
                  <a:gd name="connsiteY2" fmla="*/ 57783 h 1421099"/>
                  <a:gd name="connsiteX3" fmla="*/ 2331268 w 2331268"/>
                  <a:gd name="connsiteY3" fmla="*/ 1421100 h 1421099"/>
                  <a:gd name="connsiteX4" fmla="*/ 2331268 w 2331268"/>
                  <a:gd name="connsiteY4" fmla="*/ 1421100 h 1421099"/>
                  <a:gd name="connsiteX5" fmla="*/ 0 w 2331268"/>
                  <a:gd name="connsiteY5" fmla="*/ 1421100 h 1421099"/>
                  <a:gd name="connsiteX6" fmla="*/ 0 w 2331268"/>
                  <a:gd name="connsiteY6" fmla="*/ 1421100 h 1421099"/>
                  <a:gd name="connsiteX7" fmla="*/ 0 w 2331268"/>
                  <a:gd name="connsiteY7" fmla="*/ 57783 h 1421099"/>
                  <a:gd name="connsiteX8" fmla="*/ 57485 w 2331268"/>
                  <a:gd name="connsiteY8" fmla="*/ 0 h 142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1268" h="1421099">
                    <a:moveTo>
                      <a:pt x="57485" y="0"/>
                    </a:moveTo>
                    <a:lnTo>
                      <a:pt x="2273486" y="0"/>
                    </a:lnTo>
                    <a:cubicBezTo>
                      <a:pt x="2305397" y="0"/>
                      <a:pt x="2331268" y="25871"/>
                      <a:pt x="2331268" y="57783"/>
                    </a:cubicBezTo>
                    <a:lnTo>
                      <a:pt x="2331268" y="1421100"/>
                    </a:lnTo>
                    <a:lnTo>
                      <a:pt x="2331268" y="1421100"/>
                    </a:lnTo>
                    <a:lnTo>
                      <a:pt x="0" y="1421100"/>
                    </a:lnTo>
                    <a:lnTo>
                      <a:pt x="0" y="1421100"/>
                    </a:lnTo>
                    <a:lnTo>
                      <a:pt x="0" y="57783"/>
                    </a:lnTo>
                    <a:cubicBezTo>
                      <a:pt x="0" y="25984"/>
                      <a:pt x="25687" y="167"/>
                      <a:pt x="574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B670D17C-DC30-836F-9EC5-5E29239FE36C}"/>
                  </a:ext>
                </a:extLst>
              </p:cNvPr>
              <p:cNvSpPr/>
              <p:nvPr/>
            </p:nvSpPr>
            <p:spPr>
              <a:xfrm>
                <a:off x="13693970" y="6337426"/>
                <a:ext cx="76487" cy="853994"/>
              </a:xfrm>
              <a:custGeom>
                <a:avLst/>
                <a:gdLst>
                  <a:gd name="connsiteX0" fmla="*/ 0 w 76487"/>
                  <a:gd name="connsiteY0" fmla="*/ 0 h 853994"/>
                  <a:gd name="connsiteX1" fmla="*/ 76488 w 76487"/>
                  <a:gd name="connsiteY1" fmla="*/ 0 h 853994"/>
                  <a:gd name="connsiteX2" fmla="*/ 76488 w 76487"/>
                  <a:gd name="connsiteY2" fmla="*/ 853994 h 853994"/>
                  <a:gd name="connsiteX3" fmla="*/ 0 w 76487"/>
                  <a:gd name="connsiteY3" fmla="*/ 853994 h 8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5399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53994"/>
                    </a:lnTo>
                    <a:lnTo>
                      <a:pt x="0" y="85399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A8752661-2412-4DB7-B3B4-64FF8DCF70AA}"/>
                  </a:ext>
                </a:extLst>
              </p:cNvPr>
              <p:cNvSpPr/>
              <p:nvPr/>
            </p:nvSpPr>
            <p:spPr>
              <a:xfrm>
                <a:off x="13841584" y="6627471"/>
                <a:ext cx="76487" cy="563948"/>
              </a:xfrm>
              <a:custGeom>
                <a:avLst/>
                <a:gdLst>
                  <a:gd name="connsiteX0" fmla="*/ 0 w 76487"/>
                  <a:gd name="connsiteY0" fmla="*/ 0 h 563948"/>
                  <a:gd name="connsiteX1" fmla="*/ 76488 w 76487"/>
                  <a:gd name="connsiteY1" fmla="*/ 0 h 563948"/>
                  <a:gd name="connsiteX2" fmla="*/ 76488 w 76487"/>
                  <a:gd name="connsiteY2" fmla="*/ 563948 h 563948"/>
                  <a:gd name="connsiteX3" fmla="*/ 0 w 76487"/>
                  <a:gd name="connsiteY3" fmla="*/ 563948 h 56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63948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63948"/>
                    </a:lnTo>
                    <a:lnTo>
                      <a:pt x="0" y="5639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1BD11108-E6D6-7EA6-6A82-05A189864E97}"/>
                  </a:ext>
                </a:extLst>
              </p:cNvPr>
              <p:cNvSpPr/>
              <p:nvPr/>
            </p:nvSpPr>
            <p:spPr>
              <a:xfrm>
                <a:off x="13989198" y="6443579"/>
                <a:ext cx="76487" cy="752189"/>
              </a:xfrm>
              <a:custGeom>
                <a:avLst/>
                <a:gdLst>
                  <a:gd name="connsiteX0" fmla="*/ 0 w 76487"/>
                  <a:gd name="connsiteY0" fmla="*/ 0 h 752189"/>
                  <a:gd name="connsiteX1" fmla="*/ 76488 w 76487"/>
                  <a:gd name="connsiteY1" fmla="*/ 0 h 752189"/>
                  <a:gd name="connsiteX2" fmla="*/ 76488 w 76487"/>
                  <a:gd name="connsiteY2" fmla="*/ 752189 h 752189"/>
                  <a:gd name="connsiteX3" fmla="*/ 0 w 76487"/>
                  <a:gd name="connsiteY3" fmla="*/ 752189 h 752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52189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52189"/>
                    </a:lnTo>
                    <a:lnTo>
                      <a:pt x="0" y="752189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C476DFBA-3F80-9C30-B1DD-2CF7B032136C}"/>
                  </a:ext>
                </a:extLst>
              </p:cNvPr>
              <p:cNvSpPr/>
              <p:nvPr/>
            </p:nvSpPr>
            <p:spPr>
              <a:xfrm>
                <a:off x="14136872" y="6370427"/>
                <a:ext cx="76487" cy="820992"/>
              </a:xfrm>
              <a:custGeom>
                <a:avLst/>
                <a:gdLst>
                  <a:gd name="connsiteX0" fmla="*/ 0 w 76487"/>
                  <a:gd name="connsiteY0" fmla="*/ 0 h 820992"/>
                  <a:gd name="connsiteX1" fmla="*/ 76488 w 76487"/>
                  <a:gd name="connsiteY1" fmla="*/ 0 h 820992"/>
                  <a:gd name="connsiteX2" fmla="*/ 76488 w 76487"/>
                  <a:gd name="connsiteY2" fmla="*/ 820992 h 820992"/>
                  <a:gd name="connsiteX3" fmla="*/ 0 w 76487"/>
                  <a:gd name="connsiteY3" fmla="*/ 820992 h 820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20992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20992"/>
                    </a:lnTo>
                    <a:lnTo>
                      <a:pt x="0" y="820992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2A2E1B3C-1654-F087-2F60-D8B8E28ECA1F}"/>
                  </a:ext>
                </a:extLst>
              </p:cNvPr>
              <p:cNvSpPr/>
              <p:nvPr/>
            </p:nvSpPr>
            <p:spPr>
              <a:xfrm>
                <a:off x="14284486" y="6644866"/>
                <a:ext cx="76487" cy="546553"/>
              </a:xfrm>
              <a:custGeom>
                <a:avLst/>
                <a:gdLst>
                  <a:gd name="connsiteX0" fmla="*/ 0 w 76487"/>
                  <a:gd name="connsiteY0" fmla="*/ 0 h 546553"/>
                  <a:gd name="connsiteX1" fmla="*/ 76488 w 76487"/>
                  <a:gd name="connsiteY1" fmla="*/ 0 h 546553"/>
                  <a:gd name="connsiteX2" fmla="*/ 76488 w 76487"/>
                  <a:gd name="connsiteY2" fmla="*/ 546554 h 546553"/>
                  <a:gd name="connsiteX3" fmla="*/ 0 w 76487"/>
                  <a:gd name="connsiteY3" fmla="*/ 546554 h 54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46553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46554"/>
                    </a:lnTo>
                    <a:lnTo>
                      <a:pt x="0" y="54655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D514B115-2409-6826-8326-12AB389895F3}"/>
                  </a:ext>
                </a:extLst>
              </p:cNvPr>
              <p:cNvSpPr/>
              <p:nvPr/>
            </p:nvSpPr>
            <p:spPr>
              <a:xfrm>
                <a:off x="14432101" y="6752032"/>
                <a:ext cx="76487" cy="439387"/>
              </a:xfrm>
              <a:custGeom>
                <a:avLst/>
                <a:gdLst>
                  <a:gd name="connsiteX0" fmla="*/ 0 w 76487"/>
                  <a:gd name="connsiteY0" fmla="*/ 0 h 439387"/>
                  <a:gd name="connsiteX1" fmla="*/ 76488 w 76487"/>
                  <a:gd name="connsiteY1" fmla="*/ 0 h 439387"/>
                  <a:gd name="connsiteX2" fmla="*/ 76488 w 76487"/>
                  <a:gd name="connsiteY2" fmla="*/ 439388 h 439387"/>
                  <a:gd name="connsiteX3" fmla="*/ 0 w 76487"/>
                  <a:gd name="connsiteY3" fmla="*/ 439388 h 43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43938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439388"/>
                    </a:lnTo>
                    <a:lnTo>
                      <a:pt x="0" y="43938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8F0F4DF9-69A3-DF89-B538-30C0A8320DFE}"/>
                  </a:ext>
                </a:extLst>
              </p:cNvPr>
              <p:cNvSpPr/>
              <p:nvPr/>
            </p:nvSpPr>
            <p:spPr>
              <a:xfrm>
                <a:off x="14579715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07E1ED01-BBED-4293-2C7A-6A9617AF3586}"/>
                  </a:ext>
                </a:extLst>
              </p:cNvPr>
              <p:cNvSpPr/>
              <p:nvPr/>
            </p:nvSpPr>
            <p:spPr>
              <a:xfrm>
                <a:off x="14727329" y="6563255"/>
                <a:ext cx="76487" cy="628164"/>
              </a:xfrm>
              <a:custGeom>
                <a:avLst/>
                <a:gdLst>
                  <a:gd name="connsiteX0" fmla="*/ 0 w 76487"/>
                  <a:gd name="connsiteY0" fmla="*/ 0 h 628164"/>
                  <a:gd name="connsiteX1" fmla="*/ 76488 w 76487"/>
                  <a:gd name="connsiteY1" fmla="*/ 0 h 628164"/>
                  <a:gd name="connsiteX2" fmla="*/ 76488 w 76487"/>
                  <a:gd name="connsiteY2" fmla="*/ 628165 h 628164"/>
                  <a:gd name="connsiteX3" fmla="*/ 0 w 76487"/>
                  <a:gd name="connsiteY3" fmla="*/ 628165 h 62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62816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628165"/>
                    </a:lnTo>
                    <a:lnTo>
                      <a:pt x="0" y="628165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12BC1D52-119D-EA53-C912-D13B4CC4DE96}"/>
                  </a:ext>
                </a:extLst>
              </p:cNvPr>
              <p:cNvSpPr/>
              <p:nvPr/>
            </p:nvSpPr>
            <p:spPr>
              <a:xfrm>
                <a:off x="14875003" y="6452872"/>
                <a:ext cx="76487" cy="738547"/>
              </a:xfrm>
              <a:custGeom>
                <a:avLst/>
                <a:gdLst>
                  <a:gd name="connsiteX0" fmla="*/ 0 w 76487"/>
                  <a:gd name="connsiteY0" fmla="*/ 0 h 738547"/>
                  <a:gd name="connsiteX1" fmla="*/ 76488 w 76487"/>
                  <a:gd name="connsiteY1" fmla="*/ 0 h 738547"/>
                  <a:gd name="connsiteX2" fmla="*/ 76488 w 76487"/>
                  <a:gd name="connsiteY2" fmla="*/ 738548 h 738547"/>
                  <a:gd name="connsiteX3" fmla="*/ 0 w 76487"/>
                  <a:gd name="connsiteY3" fmla="*/ 738548 h 73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3854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38548"/>
                    </a:lnTo>
                    <a:lnTo>
                      <a:pt x="0" y="7385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D55D129F-6645-BCB6-3ABB-B981C2118F2F}"/>
                  </a:ext>
                </a:extLst>
              </p:cNvPr>
              <p:cNvSpPr/>
              <p:nvPr/>
            </p:nvSpPr>
            <p:spPr>
              <a:xfrm>
                <a:off x="15022617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9997EAD7-9E39-CC39-D692-668BA6C33858}"/>
                  </a:ext>
                </a:extLst>
              </p:cNvPr>
              <p:cNvSpPr/>
              <p:nvPr/>
            </p:nvSpPr>
            <p:spPr>
              <a:xfrm>
                <a:off x="15317071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C6BE9016-5897-C168-9D8B-F1B178BE589F}"/>
                  </a:ext>
                </a:extLst>
              </p:cNvPr>
              <p:cNvSpPr/>
              <p:nvPr/>
            </p:nvSpPr>
            <p:spPr>
              <a:xfrm>
                <a:off x="15630587" y="6918172"/>
                <a:ext cx="76487" cy="262226"/>
              </a:xfrm>
              <a:custGeom>
                <a:avLst/>
                <a:gdLst>
                  <a:gd name="connsiteX0" fmla="*/ 0 w 76487"/>
                  <a:gd name="connsiteY0" fmla="*/ 0 h 262226"/>
                  <a:gd name="connsiteX1" fmla="*/ 76488 w 76487"/>
                  <a:gd name="connsiteY1" fmla="*/ 0 h 262226"/>
                  <a:gd name="connsiteX2" fmla="*/ 76488 w 76487"/>
                  <a:gd name="connsiteY2" fmla="*/ 262227 h 262226"/>
                  <a:gd name="connsiteX3" fmla="*/ 0 w 76487"/>
                  <a:gd name="connsiteY3" fmla="*/ 262227 h 26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26222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262227"/>
                    </a:lnTo>
                    <a:lnTo>
                      <a:pt x="0" y="262227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B924E837-CCFD-A0AF-9F60-8BA19F621E44}"/>
                  </a:ext>
                </a:extLst>
              </p:cNvPr>
              <p:cNvSpPr/>
              <p:nvPr/>
            </p:nvSpPr>
            <p:spPr>
              <a:xfrm>
                <a:off x="15477731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6C95DFAF-7AA1-61CD-CC61-BB196241EDA1}"/>
                  </a:ext>
                </a:extLst>
              </p:cNvPr>
              <p:cNvSpPr/>
              <p:nvPr/>
            </p:nvSpPr>
            <p:spPr>
              <a:xfrm>
                <a:off x="15170231" y="6592504"/>
                <a:ext cx="76487" cy="598915"/>
              </a:xfrm>
              <a:custGeom>
                <a:avLst/>
                <a:gdLst>
                  <a:gd name="connsiteX0" fmla="*/ 0 w 76487"/>
                  <a:gd name="connsiteY0" fmla="*/ 0 h 598915"/>
                  <a:gd name="connsiteX1" fmla="*/ 76488 w 76487"/>
                  <a:gd name="connsiteY1" fmla="*/ 0 h 598915"/>
                  <a:gd name="connsiteX2" fmla="*/ 76488 w 76487"/>
                  <a:gd name="connsiteY2" fmla="*/ 598916 h 598915"/>
                  <a:gd name="connsiteX3" fmla="*/ 0 w 76487"/>
                  <a:gd name="connsiteY3" fmla="*/ 598916 h 59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98915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98916"/>
                    </a:lnTo>
                    <a:lnTo>
                      <a:pt x="0" y="598916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501EEC09-6B8F-0EAC-C4E3-7183CCDF687F}"/>
                  </a:ext>
                </a:extLst>
              </p:cNvPr>
              <p:cNvSpPr/>
              <p:nvPr/>
            </p:nvSpPr>
            <p:spPr>
              <a:xfrm>
                <a:off x="13736205" y="6428636"/>
                <a:ext cx="1992315" cy="673513"/>
              </a:xfrm>
              <a:custGeom>
                <a:avLst/>
                <a:gdLst>
                  <a:gd name="connsiteX0" fmla="*/ 1992316 w 1992315"/>
                  <a:gd name="connsiteY0" fmla="*/ 17683 h 673513"/>
                  <a:gd name="connsiteX1" fmla="*/ 1985644 w 1992315"/>
                  <a:gd name="connsiteY1" fmla="*/ 16611 h 673513"/>
                  <a:gd name="connsiteX2" fmla="*/ 1966164 w 1992315"/>
                  <a:gd name="connsiteY2" fmla="*/ 12620 h 673513"/>
                  <a:gd name="connsiteX3" fmla="*/ 1934354 w 1992315"/>
                  <a:gd name="connsiteY3" fmla="*/ 7556 h 673513"/>
                  <a:gd name="connsiteX4" fmla="*/ 1890570 w 1992315"/>
                  <a:gd name="connsiteY4" fmla="*/ 3923 h 673513"/>
                  <a:gd name="connsiteX5" fmla="*/ 1770834 w 1992315"/>
                  <a:gd name="connsiteY5" fmla="*/ 14169 h 673513"/>
                  <a:gd name="connsiteX6" fmla="*/ 1622386 w 1992315"/>
                  <a:gd name="connsiteY6" fmla="*/ 70403 h 673513"/>
                  <a:gd name="connsiteX7" fmla="*/ 1471972 w 1992315"/>
                  <a:gd name="connsiteY7" fmla="*/ 190138 h 673513"/>
                  <a:gd name="connsiteX8" fmla="*/ 1345267 w 1992315"/>
                  <a:gd name="connsiteY8" fmla="*/ 372065 h 673513"/>
                  <a:gd name="connsiteX9" fmla="*/ 1202836 w 1992315"/>
                  <a:gd name="connsiteY9" fmla="*/ 573471 h 673513"/>
                  <a:gd name="connsiteX10" fmla="*/ 1097933 w 1992315"/>
                  <a:gd name="connsiteY10" fmla="*/ 651924 h 673513"/>
                  <a:gd name="connsiteX11" fmla="*/ 1033240 w 1992315"/>
                  <a:gd name="connsiteY11" fmla="*/ 671701 h 673513"/>
                  <a:gd name="connsiteX12" fmla="*/ 964675 w 1992315"/>
                  <a:gd name="connsiteY12" fmla="*/ 669378 h 673513"/>
                  <a:gd name="connsiteX13" fmla="*/ 845237 w 1992315"/>
                  <a:gd name="connsiteY13" fmla="*/ 606770 h 673513"/>
                  <a:gd name="connsiteX14" fmla="*/ 756776 w 1992315"/>
                  <a:gd name="connsiteY14" fmla="*/ 510207 h 673513"/>
                  <a:gd name="connsiteX15" fmla="*/ 629952 w 1992315"/>
                  <a:gd name="connsiteY15" fmla="*/ 298794 h 673513"/>
                  <a:gd name="connsiteX16" fmla="*/ 503246 w 1992315"/>
                  <a:gd name="connsiteY16" fmla="*/ 117344 h 673513"/>
                  <a:gd name="connsiteX17" fmla="*/ 424912 w 1992315"/>
                  <a:gd name="connsiteY17" fmla="*/ 55748 h 673513"/>
                  <a:gd name="connsiteX18" fmla="*/ 382558 w 1992315"/>
                  <a:gd name="connsiteY18" fmla="*/ 35197 h 673513"/>
                  <a:gd name="connsiteX19" fmla="*/ 339370 w 1992315"/>
                  <a:gd name="connsiteY19" fmla="*/ 22389 h 673513"/>
                  <a:gd name="connsiteX20" fmla="*/ 182403 w 1992315"/>
                  <a:gd name="connsiteY20" fmla="*/ 26798 h 673513"/>
                  <a:gd name="connsiteX21" fmla="*/ 74641 w 1992315"/>
                  <a:gd name="connsiteY21" fmla="*/ 78623 h 673513"/>
                  <a:gd name="connsiteX22" fmla="*/ 18050 w 1992315"/>
                  <a:gd name="connsiteY22" fmla="*/ 129377 h 673513"/>
                  <a:gd name="connsiteX23" fmla="*/ 4766 w 1992315"/>
                  <a:gd name="connsiteY23" fmla="*/ 144091 h 673513"/>
                  <a:gd name="connsiteX24" fmla="*/ 0 w 1992315"/>
                  <a:gd name="connsiteY24" fmla="*/ 148975 h 673513"/>
                  <a:gd name="connsiteX25" fmla="*/ 4051 w 1992315"/>
                  <a:gd name="connsiteY25" fmla="*/ 143555 h 673513"/>
                  <a:gd name="connsiteX26" fmla="*/ 16620 w 1992315"/>
                  <a:gd name="connsiteY26" fmla="*/ 128066 h 673513"/>
                  <a:gd name="connsiteX27" fmla="*/ 72556 w 1992315"/>
                  <a:gd name="connsiteY27" fmla="*/ 75824 h 673513"/>
                  <a:gd name="connsiteX28" fmla="*/ 180973 w 1992315"/>
                  <a:gd name="connsiteY28" fmla="*/ 22211 h 673513"/>
                  <a:gd name="connsiteX29" fmla="*/ 340561 w 1992315"/>
                  <a:gd name="connsiteY29" fmla="*/ 16254 h 673513"/>
                  <a:gd name="connsiteX30" fmla="*/ 508191 w 1992315"/>
                  <a:gd name="connsiteY30" fmla="*/ 112161 h 673513"/>
                  <a:gd name="connsiteX31" fmla="*/ 636683 w 1992315"/>
                  <a:gd name="connsiteY31" fmla="*/ 294624 h 673513"/>
                  <a:gd name="connsiteX32" fmla="*/ 763388 w 1992315"/>
                  <a:gd name="connsiteY32" fmla="*/ 505025 h 673513"/>
                  <a:gd name="connsiteX33" fmla="*/ 850599 w 1992315"/>
                  <a:gd name="connsiteY33" fmla="*/ 600337 h 673513"/>
                  <a:gd name="connsiteX34" fmla="*/ 966283 w 1992315"/>
                  <a:gd name="connsiteY34" fmla="*/ 661098 h 673513"/>
                  <a:gd name="connsiteX35" fmla="*/ 1031810 w 1992315"/>
                  <a:gd name="connsiteY35" fmla="*/ 663302 h 673513"/>
                  <a:gd name="connsiteX36" fmla="*/ 1094061 w 1992315"/>
                  <a:gd name="connsiteY36" fmla="*/ 644299 h 673513"/>
                  <a:gd name="connsiteX37" fmla="*/ 1196819 w 1992315"/>
                  <a:gd name="connsiteY37" fmla="*/ 567514 h 673513"/>
                  <a:gd name="connsiteX38" fmla="*/ 1338536 w 1992315"/>
                  <a:gd name="connsiteY38" fmla="*/ 367954 h 673513"/>
                  <a:gd name="connsiteX39" fmla="*/ 1466730 w 1992315"/>
                  <a:gd name="connsiteY39" fmla="*/ 185313 h 673513"/>
                  <a:gd name="connsiteX40" fmla="*/ 1619408 w 1992315"/>
                  <a:gd name="connsiteY40" fmla="*/ 65101 h 673513"/>
                  <a:gd name="connsiteX41" fmla="*/ 1769881 w 1992315"/>
                  <a:gd name="connsiteY41" fmla="*/ 9522 h 673513"/>
                  <a:gd name="connsiteX42" fmla="*/ 1890689 w 1992315"/>
                  <a:gd name="connsiteY42" fmla="*/ 587 h 673513"/>
                  <a:gd name="connsiteX43" fmla="*/ 1934711 w 1992315"/>
                  <a:gd name="connsiteY43" fmla="*/ 5055 h 673513"/>
                  <a:gd name="connsiteX44" fmla="*/ 1966522 w 1992315"/>
                  <a:gd name="connsiteY44" fmla="*/ 11012 h 673513"/>
                  <a:gd name="connsiteX45" fmla="*/ 1985822 w 1992315"/>
                  <a:gd name="connsiteY45" fmla="*/ 15837 h 673513"/>
                  <a:gd name="connsiteX46" fmla="*/ 1992316 w 1992315"/>
                  <a:gd name="connsiteY46" fmla="*/ 17683 h 67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992315" h="673513">
                    <a:moveTo>
                      <a:pt x="1992316" y="17683"/>
                    </a:moveTo>
                    <a:cubicBezTo>
                      <a:pt x="1990070" y="17487"/>
                      <a:pt x="1987842" y="17123"/>
                      <a:pt x="1985644" y="16611"/>
                    </a:cubicBezTo>
                    <a:lnTo>
                      <a:pt x="1966164" y="12620"/>
                    </a:lnTo>
                    <a:cubicBezTo>
                      <a:pt x="1955656" y="10374"/>
                      <a:pt x="1945041" y="8682"/>
                      <a:pt x="1934354" y="7556"/>
                    </a:cubicBezTo>
                    <a:cubicBezTo>
                      <a:pt x="1919837" y="5531"/>
                      <a:pt x="1905218" y="4316"/>
                      <a:pt x="1890570" y="3923"/>
                    </a:cubicBezTo>
                    <a:cubicBezTo>
                      <a:pt x="1850396" y="2576"/>
                      <a:pt x="1810198" y="6020"/>
                      <a:pt x="1770834" y="14169"/>
                    </a:cubicBezTo>
                    <a:cubicBezTo>
                      <a:pt x="1718800" y="25332"/>
                      <a:pt x="1668756" y="44293"/>
                      <a:pt x="1622386" y="70403"/>
                    </a:cubicBezTo>
                    <a:cubicBezTo>
                      <a:pt x="1566194" y="102058"/>
                      <a:pt x="1515423" y="142476"/>
                      <a:pt x="1471972" y="190138"/>
                    </a:cubicBezTo>
                    <a:cubicBezTo>
                      <a:pt x="1425150" y="241487"/>
                      <a:pt x="1385656" y="304929"/>
                      <a:pt x="1345267" y="372065"/>
                    </a:cubicBezTo>
                    <a:cubicBezTo>
                      <a:pt x="1304879" y="439200"/>
                      <a:pt x="1262942" y="511280"/>
                      <a:pt x="1202836" y="573471"/>
                    </a:cubicBezTo>
                    <a:cubicBezTo>
                      <a:pt x="1172771" y="605608"/>
                      <a:pt x="1137255" y="632171"/>
                      <a:pt x="1097933" y="651924"/>
                    </a:cubicBezTo>
                    <a:cubicBezTo>
                      <a:pt x="1077524" y="661831"/>
                      <a:pt x="1055698" y="668508"/>
                      <a:pt x="1033240" y="671701"/>
                    </a:cubicBezTo>
                    <a:cubicBezTo>
                      <a:pt x="1010413" y="674739"/>
                      <a:pt x="987240" y="673953"/>
                      <a:pt x="964675" y="669378"/>
                    </a:cubicBezTo>
                    <a:cubicBezTo>
                      <a:pt x="919283" y="659370"/>
                      <a:pt x="879073" y="635542"/>
                      <a:pt x="845237" y="606770"/>
                    </a:cubicBezTo>
                    <a:cubicBezTo>
                      <a:pt x="812051" y="578177"/>
                      <a:pt x="782355" y="545765"/>
                      <a:pt x="756776" y="510207"/>
                    </a:cubicBezTo>
                    <a:cubicBezTo>
                      <a:pt x="705427" y="441106"/>
                      <a:pt x="668970" y="366644"/>
                      <a:pt x="629952" y="298794"/>
                    </a:cubicBezTo>
                    <a:cubicBezTo>
                      <a:pt x="590933" y="230944"/>
                      <a:pt x="551796" y="167085"/>
                      <a:pt x="503246" y="117344"/>
                    </a:cubicBezTo>
                    <a:cubicBezTo>
                      <a:pt x="480259" y="93123"/>
                      <a:pt x="453869" y="72374"/>
                      <a:pt x="424912" y="55748"/>
                    </a:cubicBezTo>
                    <a:cubicBezTo>
                      <a:pt x="411300" y="47897"/>
                      <a:pt x="397146" y="41029"/>
                      <a:pt x="382558" y="35197"/>
                    </a:cubicBezTo>
                    <a:cubicBezTo>
                      <a:pt x="368458" y="29991"/>
                      <a:pt x="354030" y="25713"/>
                      <a:pt x="339370" y="22389"/>
                    </a:cubicBezTo>
                    <a:cubicBezTo>
                      <a:pt x="287520" y="10553"/>
                      <a:pt x="233508" y="12066"/>
                      <a:pt x="182403" y="26798"/>
                    </a:cubicBezTo>
                    <a:cubicBezTo>
                      <a:pt x="143802" y="37836"/>
                      <a:pt x="107363" y="55361"/>
                      <a:pt x="74641" y="78623"/>
                    </a:cubicBezTo>
                    <a:cubicBezTo>
                      <a:pt x="54179" y="93671"/>
                      <a:pt x="35230" y="110666"/>
                      <a:pt x="18050" y="129377"/>
                    </a:cubicBezTo>
                    <a:lnTo>
                      <a:pt x="4766" y="144091"/>
                    </a:lnTo>
                    <a:cubicBezTo>
                      <a:pt x="3312" y="145848"/>
                      <a:pt x="1722" y="147480"/>
                      <a:pt x="0" y="148975"/>
                    </a:cubicBezTo>
                    <a:cubicBezTo>
                      <a:pt x="1167" y="147039"/>
                      <a:pt x="2526" y="145223"/>
                      <a:pt x="4051" y="143555"/>
                    </a:cubicBezTo>
                    <a:lnTo>
                      <a:pt x="16620" y="128066"/>
                    </a:lnTo>
                    <a:cubicBezTo>
                      <a:pt x="33401" y="108754"/>
                      <a:pt x="52147" y="91246"/>
                      <a:pt x="72556" y="75824"/>
                    </a:cubicBezTo>
                    <a:cubicBezTo>
                      <a:pt x="105326" y="51823"/>
                      <a:pt x="142009" y="33684"/>
                      <a:pt x="180973" y="22211"/>
                    </a:cubicBezTo>
                    <a:cubicBezTo>
                      <a:pt x="232793" y="6645"/>
                      <a:pt x="287729" y="4596"/>
                      <a:pt x="340561" y="16254"/>
                    </a:cubicBezTo>
                    <a:cubicBezTo>
                      <a:pt x="399357" y="28168"/>
                      <a:pt x="459284" y="61765"/>
                      <a:pt x="508191" y="112161"/>
                    </a:cubicBezTo>
                    <a:cubicBezTo>
                      <a:pt x="557098" y="162557"/>
                      <a:pt x="597844" y="226476"/>
                      <a:pt x="636683" y="294624"/>
                    </a:cubicBezTo>
                    <a:cubicBezTo>
                      <a:pt x="675523" y="362772"/>
                      <a:pt x="712575" y="436817"/>
                      <a:pt x="763388" y="505025"/>
                    </a:cubicBezTo>
                    <a:cubicBezTo>
                      <a:pt x="788628" y="540100"/>
                      <a:pt x="817895" y="572089"/>
                      <a:pt x="850599" y="600337"/>
                    </a:cubicBezTo>
                    <a:cubicBezTo>
                      <a:pt x="883719" y="628513"/>
                      <a:pt x="922797" y="651507"/>
                      <a:pt x="966283" y="661098"/>
                    </a:cubicBezTo>
                    <a:cubicBezTo>
                      <a:pt x="987854" y="665440"/>
                      <a:pt x="1009996" y="666191"/>
                      <a:pt x="1031810" y="663302"/>
                    </a:cubicBezTo>
                    <a:cubicBezTo>
                      <a:pt x="1053416" y="660204"/>
                      <a:pt x="1074409" y="653795"/>
                      <a:pt x="1094061" y="644299"/>
                    </a:cubicBezTo>
                    <a:cubicBezTo>
                      <a:pt x="1132573" y="624963"/>
                      <a:pt x="1167362" y="598966"/>
                      <a:pt x="1196819" y="567514"/>
                    </a:cubicBezTo>
                    <a:cubicBezTo>
                      <a:pt x="1256091" y="506573"/>
                      <a:pt x="1297552" y="434613"/>
                      <a:pt x="1338536" y="367954"/>
                    </a:cubicBezTo>
                    <a:cubicBezTo>
                      <a:pt x="1379520" y="301296"/>
                      <a:pt x="1419074" y="236901"/>
                      <a:pt x="1466730" y="185313"/>
                    </a:cubicBezTo>
                    <a:cubicBezTo>
                      <a:pt x="1510901" y="137377"/>
                      <a:pt x="1562441" y="96792"/>
                      <a:pt x="1619408" y="65101"/>
                    </a:cubicBezTo>
                    <a:cubicBezTo>
                      <a:pt x="1666438" y="39009"/>
                      <a:pt x="1717186" y="20269"/>
                      <a:pt x="1769881" y="9522"/>
                    </a:cubicBezTo>
                    <a:cubicBezTo>
                      <a:pt x="1809632" y="1617"/>
                      <a:pt x="1850206" y="-1385"/>
                      <a:pt x="1890689" y="587"/>
                    </a:cubicBezTo>
                    <a:cubicBezTo>
                      <a:pt x="1905439" y="1194"/>
                      <a:pt x="1920141" y="2684"/>
                      <a:pt x="1934711" y="5055"/>
                    </a:cubicBezTo>
                    <a:cubicBezTo>
                      <a:pt x="1945428" y="6401"/>
                      <a:pt x="1956049" y="8390"/>
                      <a:pt x="1966522" y="11012"/>
                    </a:cubicBezTo>
                    <a:lnTo>
                      <a:pt x="1985822" y="15837"/>
                    </a:lnTo>
                    <a:cubicBezTo>
                      <a:pt x="1988033" y="16278"/>
                      <a:pt x="1990201" y="16897"/>
                      <a:pt x="1992316" y="17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4341F0D1-95F1-502C-5C76-EB0832EC2BAE}"/>
                  </a:ext>
                </a:extLst>
              </p:cNvPr>
              <p:cNvSpPr/>
              <p:nvPr/>
            </p:nvSpPr>
            <p:spPr>
              <a:xfrm>
                <a:off x="13606759" y="6163184"/>
                <a:ext cx="6314" cy="1087746"/>
              </a:xfrm>
              <a:custGeom>
                <a:avLst/>
                <a:gdLst>
                  <a:gd name="connsiteX0" fmla="*/ 3157 w 6314"/>
                  <a:gd name="connsiteY0" fmla="*/ 1087746 h 1087746"/>
                  <a:gd name="connsiteX1" fmla="*/ 0 w 6314"/>
                  <a:gd name="connsiteY1" fmla="*/ 543873 h 1087746"/>
                  <a:gd name="connsiteX2" fmla="*/ 3157 w 6314"/>
                  <a:gd name="connsiteY2" fmla="*/ 0 h 1087746"/>
                  <a:gd name="connsiteX3" fmla="*/ 6314 w 6314"/>
                  <a:gd name="connsiteY3" fmla="*/ 543873 h 1087746"/>
                  <a:gd name="connsiteX4" fmla="*/ 3157 w 6314"/>
                  <a:gd name="connsiteY4" fmla="*/ 1087746 h 108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1087746">
                    <a:moveTo>
                      <a:pt x="3157" y="1087746"/>
                    </a:moveTo>
                    <a:cubicBezTo>
                      <a:pt x="1430" y="1087746"/>
                      <a:pt x="0" y="844225"/>
                      <a:pt x="0" y="543873"/>
                    </a:cubicBezTo>
                    <a:cubicBezTo>
                      <a:pt x="0" y="243522"/>
                      <a:pt x="1430" y="0"/>
                      <a:pt x="3157" y="0"/>
                    </a:cubicBezTo>
                    <a:cubicBezTo>
                      <a:pt x="4885" y="0"/>
                      <a:pt x="6314" y="243462"/>
                      <a:pt x="6314" y="543873"/>
                    </a:cubicBezTo>
                    <a:cubicBezTo>
                      <a:pt x="6314" y="844284"/>
                      <a:pt x="4766" y="1087746"/>
                      <a:pt x="3157" y="10877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42B34CDB-0FF6-7D7E-A268-18346F81980B}"/>
                  </a:ext>
                </a:extLst>
              </p:cNvPr>
              <p:cNvSpPr/>
              <p:nvPr/>
            </p:nvSpPr>
            <p:spPr>
              <a:xfrm>
                <a:off x="13657573" y="7247773"/>
                <a:ext cx="2049204" cy="6254"/>
              </a:xfrm>
              <a:custGeom>
                <a:avLst/>
                <a:gdLst>
                  <a:gd name="connsiteX0" fmla="*/ 2049205 w 2049204"/>
                  <a:gd name="connsiteY0" fmla="*/ 3157 h 6254"/>
                  <a:gd name="connsiteX1" fmla="*/ 1024602 w 2049204"/>
                  <a:gd name="connsiteY1" fmla="*/ 6255 h 6254"/>
                  <a:gd name="connsiteX2" fmla="*/ 0 w 2049204"/>
                  <a:gd name="connsiteY2" fmla="*/ 3157 h 6254"/>
                  <a:gd name="connsiteX3" fmla="*/ 1024602 w 2049204"/>
                  <a:gd name="connsiteY3" fmla="*/ 0 h 6254"/>
                  <a:gd name="connsiteX4" fmla="*/ 2049205 w 2049204"/>
                  <a:gd name="connsiteY4" fmla="*/ 3157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9204" h="6254">
                    <a:moveTo>
                      <a:pt x="2049205" y="3157"/>
                    </a:moveTo>
                    <a:cubicBezTo>
                      <a:pt x="2049205" y="4885"/>
                      <a:pt x="1590517" y="6255"/>
                      <a:pt x="1024602" y="6255"/>
                    </a:cubicBezTo>
                    <a:cubicBezTo>
                      <a:pt x="458688" y="6255"/>
                      <a:pt x="0" y="4885"/>
                      <a:pt x="0" y="3157"/>
                    </a:cubicBezTo>
                    <a:cubicBezTo>
                      <a:pt x="0" y="1430"/>
                      <a:pt x="458688" y="0"/>
                      <a:pt x="1024602" y="0"/>
                    </a:cubicBezTo>
                    <a:cubicBezTo>
                      <a:pt x="1590517" y="0"/>
                      <a:pt x="2049205" y="1430"/>
                      <a:pt x="2049205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EEF6FBC2-691A-4EFF-AD1D-8569ED7CB089}"/>
                  </a:ext>
                </a:extLst>
              </p:cNvPr>
              <p:cNvSpPr/>
              <p:nvPr/>
            </p:nvSpPr>
            <p:spPr>
              <a:xfrm>
                <a:off x="13689562" y="7314967"/>
                <a:ext cx="113480" cy="6314"/>
              </a:xfrm>
              <a:custGeom>
                <a:avLst/>
                <a:gdLst>
                  <a:gd name="connsiteX0" fmla="*/ 113481 w 113480"/>
                  <a:gd name="connsiteY0" fmla="*/ 3157 h 6314"/>
                  <a:gd name="connsiteX1" fmla="*/ 56770 w 113480"/>
                  <a:gd name="connsiteY1" fmla="*/ 6314 h 6314"/>
                  <a:gd name="connsiteX2" fmla="*/ 0 w 113480"/>
                  <a:gd name="connsiteY2" fmla="*/ 3157 h 6314"/>
                  <a:gd name="connsiteX3" fmla="*/ 56770 w 113480"/>
                  <a:gd name="connsiteY3" fmla="*/ 0 h 6314"/>
                  <a:gd name="connsiteX4" fmla="*/ 113481 w 11348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480" h="6314">
                    <a:moveTo>
                      <a:pt x="113481" y="3157"/>
                    </a:moveTo>
                    <a:cubicBezTo>
                      <a:pt x="113481" y="4885"/>
                      <a:pt x="88104" y="6314"/>
                      <a:pt x="56770" y="6314"/>
                    </a:cubicBezTo>
                    <a:cubicBezTo>
                      <a:pt x="25436" y="6314"/>
                      <a:pt x="0" y="4885"/>
                      <a:pt x="0" y="3157"/>
                    </a:cubicBezTo>
                    <a:cubicBezTo>
                      <a:pt x="0" y="1430"/>
                      <a:pt x="25377" y="0"/>
                      <a:pt x="56770" y="0"/>
                    </a:cubicBezTo>
                    <a:cubicBezTo>
                      <a:pt x="88164" y="0"/>
                      <a:pt x="113481" y="1430"/>
                      <a:pt x="11348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08F5A32D-E687-26A7-057F-0F7BF39249A4}"/>
                  </a:ext>
                </a:extLst>
              </p:cNvPr>
              <p:cNvSpPr/>
              <p:nvPr/>
            </p:nvSpPr>
            <p:spPr>
              <a:xfrm>
                <a:off x="13855523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010878A1-C83C-6269-464B-3ADC17151023}"/>
                  </a:ext>
                </a:extLst>
              </p:cNvPr>
              <p:cNvSpPr/>
              <p:nvPr/>
            </p:nvSpPr>
            <p:spPr>
              <a:xfrm>
                <a:off x="14016362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CD43DCC8-8894-BE5D-AFBA-3E3F1DF86E20}"/>
                  </a:ext>
                </a:extLst>
              </p:cNvPr>
              <p:cNvSpPr/>
              <p:nvPr/>
            </p:nvSpPr>
            <p:spPr>
              <a:xfrm>
                <a:off x="14176724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8FF66E58-BFBA-E7F5-E5D5-45F7229156BF}"/>
                  </a:ext>
                </a:extLst>
              </p:cNvPr>
              <p:cNvSpPr/>
              <p:nvPr/>
            </p:nvSpPr>
            <p:spPr>
              <a:xfrm>
                <a:off x="14337265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320" y="6255"/>
                      <a:pt x="67850" y="6255"/>
                    </a:cubicBezTo>
                    <a:cubicBezTo>
                      <a:pt x="3038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FB5C2BC7-F62F-2A58-F4B0-322586395B8B}"/>
                  </a:ext>
                </a:extLst>
              </p:cNvPr>
              <p:cNvSpPr/>
              <p:nvPr/>
            </p:nvSpPr>
            <p:spPr>
              <a:xfrm>
                <a:off x="14497866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CB12630B-956C-B895-2033-23AAB9007D92}"/>
                  </a:ext>
                </a:extLst>
              </p:cNvPr>
              <p:cNvSpPr/>
              <p:nvPr/>
            </p:nvSpPr>
            <p:spPr>
              <a:xfrm>
                <a:off x="1465840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D10E9417-BCA8-371B-F5B1-50CF78C1DF8A}"/>
                  </a:ext>
                </a:extLst>
              </p:cNvPr>
              <p:cNvSpPr/>
              <p:nvPr/>
            </p:nvSpPr>
            <p:spPr>
              <a:xfrm>
                <a:off x="1481894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05CF3F11-5CD4-15C7-6BD2-4C54EEB77023}"/>
                  </a:ext>
                </a:extLst>
              </p:cNvPr>
              <p:cNvSpPr/>
              <p:nvPr/>
            </p:nvSpPr>
            <p:spPr>
              <a:xfrm>
                <a:off x="14979488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AFCF629D-F766-B775-0370-62B966EF208B}"/>
                  </a:ext>
                </a:extLst>
              </p:cNvPr>
              <p:cNvSpPr/>
              <p:nvPr/>
            </p:nvSpPr>
            <p:spPr>
              <a:xfrm>
                <a:off x="15140029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D8B0C785-92A3-D2A2-68E5-0CDAA868FA61}"/>
                  </a:ext>
                </a:extLst>
              </p:cNvPr>
              <p:cNvSpPr/>
              <p:nvPr/>
            </p:nvSpPr>
            <p:spPr>
              <a:xfrm>
                <a:off x="15289371" y="731848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1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34732267-6510-6BB5-BCF4-C175C8C99E0A}"/>
                  </a:ext>
                </a:extLst>
              </p:cNvPr>
              <p:cNvSpPr/>
              <p:nvPr/>
            </p:nvSpPr>
            <p:spPr>
              <a:xfrm>
                <a:off x="15438713" y="731854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25"/>
                      <a:pt x="105260" y="6255"/>
                      <a:pt x="67791" y="6255"/>
                    </a:cubicBezTo>
                    <a:cubicBezTo>
                      <a:pt x="30321" y="6255"/>
                      <a:pt x="0" y="4825"/>
                      <a:pt x="0" y="3098"/>
                    </a:cubicBezTo>
                    <a:cubicBezTo>
                      <a:pt x="0" y="1370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4" name="Forma Livre: Forma 783">
                <a:extLst>
                  <a:ext uri="{FF2B5EF4-FFF2-40B4-BE49-F238E27FC236}">
                    <a16:creationId xmlns:a16="http://schemas.microsoft.com/office/drawing/2014/main" id="{29DC5258-73EC-4D46-6BEA-5777FBCCCEFC}"/>
                  </a:ext>
                </a:extLst>
              </p:cNvPr>
              <p:cNvSpPr/>
              <p:nvPr/>
            </p:nvSpPr>
            <p:spPr>
              <a:xfrm>
                <a:off x="15587995" y="7318542"/>
                <a:ext cx="135640" cy="6314"/>
              </a:xfrm>
              <a:custGeom>
                <a:avLst/>
                <a:gdLst>
                  <a:gd name="connsiteX0" fmla="*/ 135641 w 135640"/>
                  <a:gd name="connsiteY0" fmla="*/ 3157 h 6314"/>
                  <a:gd name="connsiteX1" fmla="*/ 67850 w 135640"/>
                  <a:gd name="connsiteY1" fmla="*/ 6314 h 6314"/>
                  <a:gd name="connsiteX2" fmla="*/ 0 w 135640"/>
                  <a:gd name="connsiteY2" fmla="*/ 3157 h 6314"/>
                  <a:gd name="connsiteX3" fmla="*/ 67850 w 135640"/>
                  <a:gd name="connsiteY3" fmla="*/ 0 h 6314"/>
                  <a:gd name="connsiteX4" fmla="*/ 135641 w 13564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314">
                    <a:moveTo>
                      <a:pt x="135641" y="3157"/>
                    </a:moveTo>
                    <a:cubicBezTo>
                      <a:pt x="135641" y="4885"/>
                      <a:pt x="105260" y="6314"/>
                      <a:pt x="67850" y="6314"/>
                    </a:cubicBezTo>
                    <a:cubicBezTo>
                      <a:pt x="30440" y="6314"/>
                      <a:pt x="0" y="4885"/>
                      <a:pt x="0" y="3157"/>
                    </a:cubicBezTo>
                    <a:cubicBezTo>
                      <a:pt x="0" y="1430"/>
                      <a:pt x="30381" y="0"/>
                      <a:pt x="67850" y="0"/>
                    </a:cubicBezTo>
                    <a:cubicBezTo>
                      <a:pt x="105320" y="0"/>
                      <a:pt x="135641" y="1430"/>
                      <a:pt x="13564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A117B796-85D5-9FAE-A2CA-7ACB59F56764}"/>
                  </a:ext>
                </a:extLst>
              </p:cNvPr>
              <p:cNvSpPr/>
              <p:nvPr/>
            </p:nvSpPr>
            <p:spPr>
              <a:xfrm>
                <a:off x="14360267" y="6731413"/>
                <a:ext cx="43402" cy="50630"/>
              </a:xfrm>
              <a:custGeom>
                <a:avLst/>
                <a:gdLst>
                  <a:gd name="connsiteX0" fmla="*/ 30016 w 43402"/>
                  <a:gd name="connsiteY0" fmla="*/ 3642 h 50630"/>
                  <a:gd name="connsiteX1" fmla="*/ 42406 w 43402"/>
                  <a:gd name="connsiteY1" fmla="*/ 18415 h 50630"/>
                  <a:gd name="connsiteX2" fmla="*/ 40023 w 43402"/>
                  <a:gd name="connsiteY2" fmla="*/ 40456 h 50630"/>
                  <a:gd name="connsiteX3" fmla="*/ 28884 w 43402"/>
                  <a:gd name="connsiteY3" fmla="*/ 49868 h 50630"/>
                  <a:gd name="connsiteX4" fmla="*/ 13336 w 43402"/>
                  <a:gd name="connsiteY4" fmla="*/ 48021 h 50630"/>
                  <a:gd name="connsiteX5" fmla="*/ 52 w 43402"/>
                  <a:gd name="connsiteY5" fmla="*/ 23657 h 50630"/>
                  <a:gd name="connsiteX6" fmla="*/ 10715 w 43402"/>
                  <a:gd name="connsiteY6" fmla="*/ 3940 h 50630"/>
                  <a:gd name="connsiteX7" fmla="*/ 25310 w 43402"/>
                  <a:gd name="connsiteY7" fmla="*/ 365 h 50630"/>
                  <a:gd name="connsiteX8" fmla="*/ 29837 w 43402"/>
                  <a:gd name="connsiteY8" fmla="*/ 3523 h 50630"/>
                  <a:gd name="connsiteX9" fmla="*/ 14587 w 43402"/>
                  <a:gd name="connsiteY9" fmla="*/ 8586 h 50630"/>
                  <a:gd name="connsiteX10" fmla="*/ 7915 w 43402"/>
                  <a:gd name="connsiteY10" fmla="*/ 23955 h 50630"/>
                  <a:gd name="connsiteX11" fmla="*/ 17387 w 43402"/>
                  <a:gd name="connsiteY11" fmla="*/ 40515 h 50630"/>
                  <a:gd name="connsiteX12" fmla="*/ 32976 w 43402"/>
                  <a:gd name="connsiteY12" fmla="*/ 36894 h 50630"/>
                  <a:gd name="connsiteX13" fmla="*/ 33232 w 43402"/>
                  <a:gd name="connsiteY13" fmla="*/ 36465 h 50630"/>
                  <a:gd name="connsiteX14" fmla="*/ 36449 w 43402"/>
                  <a:gd name="connsiteY14" fmla="*/ 19487 h 50630"/>
                  <a:gd name="connsiteX15" fmla="*/ 30016 w 43402"/>
                  <a:gd name="connsiteY15" fmla="*/ 3642 h 5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402" h="50630">
                    <a:moveTo>
                      <a:pt x="30016" y="3642"/>
                    </a:moveTo>
                    <a:cubicBezTo>
                      <a:pt x="30016" y="2331"/>
                      <a:pt x="39428" y="5607"/>
                      <a:pt x="42406" y="18415"/>
                    </a:cubicBezTo>
                    <a:cubicBezTo>
                      <a:pt x="44312" y="25808"/>
                      <a:pt x="43466" y="33641"/>
                      <a:pt x="40023" y="40456"/>
                    </a:cubicBezTo>
                    <a:cubicBezTo>
                      <a:pt x="37706" y="44947"/>
                      <a:pt x="33697" y="48331"/>
                      <a:pt x="28884" y="49868"/>
                    </a:cubicBezTo>
                    <a:cubicBezTo>
                      <a:pt x="23660" y="51333"/>
                      <a:pt x="18072" y="50672"/>
                      <a:pt x="13336" y="48021"/>
                    </a:cubicBezTo>
                    <a:cubicBezTo>
                      <a:pt x="4585" y="43136"/>
                      <a:pt x="-579" y="33659"/>
                      <a:pt x="52" y="23657"/>
                    </a:cubicBezTo>
                    <a:cubicBezTo>
                      <a:pt x="618" y="15860"/>
                      <a:pt x="4502" y="8681"/>
                      <a:pt x="10715" y="3940"/>
                    </a:cubicBezTo>
                    <a:cubicBezTo>
                      <a:pt x="14790" y="610"/>
                      <a:pt x="20157" y="-707"/>
                      <a:pt x="25310" y="365"/>
                    </a:cubicBezTo>
                    <a:cubicBezTo>
                      <a:pt x="28884" y="1438"/>
                      <a:pt x="30075" y="3165"/>
                      <a:pt x="29837" y="3523"/>
                    </a:cubicBezTo>
                    <a:cubicBezTo>
                      <a:pt x="29599" y="3880"/>
                      <a:pt x="22093" y="1140"/>
                      <a:pt x="14587" y="8586"/>
                    </a:cubicBezTo>
                    <a:cubicBezTo>
                      <a:pt x="10465" y="12655"/>
                      <a:pt x="8076" y="18165"/>
                      <a:pt x="7915" y="23955"/>
                    </a:cubicBezTo>
                    <a:cubicBezTo>
                      <a:pt x="7862" y="30776"/>
                      <a:pt x="11477" y="37102"/>
                      <a:pt x="17387" y="40515"/>
                    </a:cubicBezTo>
                    <a:cubicBezTo>
                      <a:pt x="22694" y="43822"/>
                      <a:pt x="29670" y="42201"/>
                      <a:pt x="32976" y="36894"/>
                    </a:cubicBezTo>
                    <a:cubicBezTo>
                      <a:pt x="33066" y="36751"/>
                      <a:pt x="33149" y="36608"/>
                      <a:pt x="33232" y="36465"/>
                    </a:cubicBezTo>
                    <a:cubicBezTo>
                      <a:pt x="36074" y="31288"/>
                      <a:pt x="37200" y="25343"/>
                      <a:pt x="36449" y="19487"/>
                    </a:cubicBezTo>
                    <a:cubicBezTo>
                      <a:pt x="35436" y="8586"/>
                      <a:pt x="29360" y="4654"/>
                      <a:pt x="30016" y="36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E0F5CEBB-0A48-9D79-DB21-67E8F7A05D2F}"/>
                  </a:ext>
                </a:extLst>
              </p:cNvPr>
              <p:cNvSpPr/>
              <p:nvPr/>
            </p:nvSpPr>
            <p:spPr>
              <a:xfrm>
                <a:off x="15369461" y="6451306"/>
                <a:ext cx="52221" cy="62387"/>
              </a:xfrm>
              <a:custGeom>
                <a:avLst/>
                <a:gdLst>
                  <a:gd name="connsiteX0" fmla="*/ 27195 w 52221"/>
                  <a:gd name="connsiteY0" fmla="*/ 2758 h 62387"/>
                  <a:gd name="connsiteX1" fmla="*/ 33867 w 52221"/>
                  <a:gd name="connsiteY1" fmla="*/ 2758 h 62387"/>
                  <a:gd name="connsiteX2" fmla="*/ 47508 w 52221"/>
                  <a:gd name="connsiteY2" fmla="*/ 14672 h 62387"/>
                  <a:gd name="connsiteX3" fmla="*/ 50844 w 52221"/>
                  <a:gd name="connsiteY3" fmla="*/ 41478 h 62387"/>
                  <a:gd name="connsiteX4" fmla="*/ 24693 w 52221"/>
                  <a:gd name="connsiteY4" fmla="*/ 62387 h 62387"/>
                  <a:gd name="connsiteX5" fmla="*/ 8073 w 52221"/>
                  <a:gd name="connsiteY5" fmla="*/ 53750 h 62387"/>
                  <a:gd name="connsiteX6" fmla="*/ 1044 w 52221"/>
                  <a:gd name="connsiteY6" fmla="*/ 38857 h 62387"/>
                  <a:gd name="connsiteX7" fmla="*/ 5333 w 52221"/>
                  <a:gd name="connsiteY7" fmla="*/ 12229 h 62387"/>
                  <a:gd name="connsiteX8" fmla="*/ 25944 w 52221"/>
                  <a:gd name="connsiteY8" fmla="*/ 315 h 62387"/>
                  <a:gd name="connsiteX9" fmla="*/ 10516 w 52221"/>
                  <a:gd name="connsiteY9" fmla="*/ 15029 h 62387"/>
                  <a:gd name="connsiteX10" fmla="*/ 8669 w 52221"/>
                  <a:gd name="connsiteY10" fmla="*/ 36653 h 62387"/>
                  <a:gd name="connsiteX11" fmla="*/ 24991 w 52221"/>
                  <a:gd name="connsiteY11" fmla="*/ 53571 h 62387"/>
                  <a:gd name="connsiteX12" fmla="*/ 43398 w 52221"/>
                  <a:gd name="connsiteY12" fmla="*/ 38738 h 62387"/>
                  <a:gd name="connsiteX13" fmla="*/ 42147 w 52221"/>
                  <a:gd name="connsiteY13" fmla="*/ 17233 h 62387"/>
                  <a:gd name="connsiteX14" fmla="*/ 27195 w 52221"/>
                  <a:gd name="connsiteY14" fmla="*/ 2758 h 6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221" h="62387">
                    <a:moveTo>
                      <a:pt x="27195" y="2758"/>
                    </a:moveTo>
                    <a:cubicBezTo>
                      <a:pt x="27195" y="2281"/>
                      <a:pt x="29637" y="1507"/>
                      <a:pt x="33867" y="2758"/>
                    </a:cubicBezTo>
                    <a:cubicBezTo>
                      <a:pt x="39705" y="4944"/>
                      <a:pt x="44554" y="9179"/>
                      <a:pt x="47508" y="14672"/>
                    </a:cubicBezTo>
                    <a:cubicBezTo>
                      <a:pt x="52286" y="22761"/>
                      <a:pt x="53495" y="32465"/>
                      <a:pt x="50844" y="41478"/>
                    </a:cubicBezTo>
                    <a:cubicBezTo>
                      <a:pt x="47663" y="53434"/>
                      <a:pt x="37054" y="61917"/>
                      <a:pt x="24693" y="62387"/>
                    </a:cubicBezTo>
                    <a:cubicBezTo>
                      <a:pt x="18152" y="62089"/>
                      <a:pt x="12076" y="58932"/>
                      <a:pt x="8073" y="53750"/>
                    </a:cubicBezTo>
                    <a:cubicBezTo>
                      <a:pt x="4600" y="49401"/>
                      <a:pt x="2194" y="44302"/>
                      <a:pt x="1044" y="38857"/>
                    </a:cubicBezTo>
                    <a:cubicBezTo>
                      <a:pt x="-1261" y="29773"/>
                      <a:pt x="287" y="20134"/>
                      <a:pt x="5333" y="12229"/>
                    </a:cubicBezTo>
                    <a:cubicBezTo>
                      <a:pt x="14745" y="-1055"/>
                      <a:pt x="26361" y="-399"/>
                      <a:pt x="25944" y="315"/>
                    </a:cubicBezTo>
                    <a:cubicBezTo>
                      <a:pt x="26480" y="1566"/>
                      <a:pt x="16770" y="3413"/>
                      <a:pt x="10516" y="15029"/>
                    </a:cubicBezTo>
                    <a:cubicBezTo>
                      <a:pt x="7203" y="21749"/>
                      <a:pt x="6542" y="29469"/>
                      <a:pt x="8669" y="36653"/>
                    </a:cubicBezTo>
                    <a:cubicBezTo>
                      <a:pt x="10694" y="44516"/>
                      <a:pt x="16770" y="53511"/>
                      <a:pt x="24991" y="53571"/>
                    </a:cubicBezTo>
                    <a:cubicBezTo>
                      <a:pt x="33587" y="52868"/>
                      <a:pt x="40884" y="46988"/>
                      <a:pt x="43398" y="38738"/>
                    </a:cubicBezTo>
                    <a:cubicBezTo>
                      <a:pt x="45727" y="31673"/>
                      <a:pt x="45281" y="23983"/>
                      <a:pt x="42147" y="17233"/>
                    </a:cubicBezTo>
                    <a:cubicBezTo>
                      <a:pt x="38990" y="10824"/>
                      <a:pt x="33706" y="5706"/>
                      <a:pt x="27195" y="27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838E9351-2690-57BA-8D10-5E1D50F5C568}"/>
                  </a:ext>
                </a:extLst>
              </p:cNvPr>
              <p:cNvSpPr/>
              <p:nvPr/>
            </p:nvSpPr>
            <p:spPr>
              <a:xfrm>
                <a:off x="12994440" y="5583211"/>
                <a:ext cx="1534580" cy="1194316"/>
              </a:xfrm>
              <a:custGeom>
                <a:avLst/>
                <a:gdLst>
                  <a:gd name="connsiteX0" fmla="*/ 0 w 1534580"/>
                  <a:gd name="connsiteY0" fmla="*/ 0 h 1194316"/>
                  <a:gd name="connsiteX1" fmla="*/ 1534580 w 1534580"/>
                  <a:gd name="connsiteY1" fmla="*/ 0 h 1194316"/>
                  <a:gd name="connsiteX2" fmla="*/ 1534580 w 1534580"/>
                  <a:gd name="connsiteY2" fmla="*/ 1194317 h 1194316"/>
                  <a:gd name="connsiteX3" fmla="*/ 0 w 1534580"/>
                  <a:gd name="connsiteY3" fmla="*/ 1194317 h 119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580" h="1194316">
                    <a:moveTo>
                      <a:pt x="0" y="0"/>
                    </a:moveTo>
                    <a:lnTo>
                      <a:pt x="1534580" y="0"/>
                    </a:lnTo>
                    <a:lnTo>
                      <a:pt x="1534580" y="1194317"/>
                    </a:lnTo>
                    <a:lnTo>
                      <a:pt x="0" y="119431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4A623C6C-9792-FCC3-62F8-9CE1DE064B12}"/>
                  </a:ext>
                </a:extLst>
              </p:cNvPr>
              <p:cNvSpPr/>
              <p:nvPr/>
            </p:nvSpPr>
            <p:spPr>
              <a:xfrm>
                <a:off x="12993249" y="5581186"/>
                <a:ext cx="1537737" cy="1197593"/>
              </a:xfrm>
              <a:custGeom>
                <a:avLst/>
                <a:gdLst>
                  <a:gd name="connsiteX0" fmla="*/ 1535772 w 1537737"/>
                  <a:gd name="connsiteY0" fmla="*/ 1196342 h 1197593"/>
                  <a:gd name="connsiteX1" fmla="*/ 1534342 w 1537737"/>
                  <a:gd name="connsiteY1" fmla="*/ 2025 h 1197593"/>
                  <a:gd name="connsiteX2" fmla="*/ 1535772 w 1537737"/>
                  <a:gd name="connsiteY2" fmla="*/ 3455 h 1197593"/>
                  <a:gd name="connsiteX3" fmla="*/ 1370 w 1537737"/>
                  <a:gd name="connsiteY3" fmla="*/ 3455 h 1197593"/>
                  <a:gd name="connsiteX4" fmla="*/ 1370 w 1537737"/>
                  <a:gd name="connsiteY4" fmla="*/ 3455 h 1197593"/>
                  <a:gd name="connsiteX5" fmla="*/ 3098 w 1537737"/>
                  <a:gd name="connsiteY5" fmla="*/ 1728 h 1197593"/>
                  <a:gd name="connsiteX6" fmla="*/ 3098 w 1537737"/>
                  <a:gd name="connsiteY6" fmla="*/ 1196045 h 1197593"/>
                  <a:gd name="connsiteX7" fmla="*/ 1549 w 1537737"/>
                  <a:gd name="connsiteY7" fmla="*/ 1194496 h 1197593"/>
                  <a:gd name="connsiteX8" fmla="*/ 1536129 w 1537737"/>
                  <a:gd name="connsiteY8" fmla="*/ 1196045 h 1197593"/>
                  <a:gd name="connsiteX9" fmla="*/ 1549 w 1537737"/>
                  <a:gd name="connsiteY9" fmla="*/ 1197593 h 1197593"/>
                  <a:gd name="connsiteX10" fmla="*/ 0 w 1537737"/>
                  <a:gd name="connsiteY10" fmla="*/ 1197593 h 1197593"/>
                  <a:gd name="connsiteX11" fmla="*/ 0 w 1537737"/>
                  <a:gd name="connsiteY11" fmla="*/ 1196045 h 1197593"/>
                  <a:gd name="connsiteX12" fmla="*/ 0 w 1537737"/>
                  <a:gd name="connsiteY12" fmla="*/ 1728 h 1197593"/>
                  <a:gd name="connsiteX13" fmla="*/ 0 w 1537737"/>
                  <a:gd name="connsiteY13" fmla="*/ 0 h 1197593"/>
                  <a:gd name="connsiteX14" fmla="*/ 1906 w 1537737"/>
                  <a:gd name="connsiteY14" fmla="*/ 0 h 1197593"/>
                  <a:gd name="connsiteX15" fmla="*/ 1536308 w 1537737"/>
                  <a:gd name="connsiteY15" fmla="*/ 0 h 1197593"/>
                  <a:gd name="connsiteX16" fmla="*/ 1537738 w 1537737"/>
                  <a:gd name="connsiteY16" fmla="*/ 0 h 1197593"/>
                  <a:gd name="connsiteX17" fmla="*/ 1537738 w 1537737"/>
                  <a:gd name="connsiteY17" fmla="*/ 1430 h 1197593"/>
                  <a:gd name="connsiteX18" fmla="*/ 1535772 w 1537737"/>
                  <a:gd name="connsiteY18" fmla="*/ 1196342 h 119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7737" h="1197593">
                    <a:moveTo>
                      <a:pt x="1535772" y="1196342"/>
                    </a:moveTo>
                    <a:cubicBezTo>
                      <a:pt x="1535772" y="1184428"/>
                      <a:pt x="1535236" y="722762"/>
                      <a:pt x="1534342" y="2025"/>
                    </a:cubicBezTo>
                    <a:lnTo>
                      <a:pt x="1535772" y="3455"/>
                    </a:lnTo>
                    <a:lnTo>
                      <a:pt x="1370" y="3455"/>
                    </a:lnTo>
                    <a:lnTo>
                      <a:pt x="1370" y="3455"/>
                    </a:lnTo>
                    <a:lnTo>
                      <a:pt x="3098" y="1728"/>
                    </a:lnTo>
                    <a:cubicBezTo>
                      <a:pt x="3098" y="432239"/>
                      <a:pt x="3098" y="839400"/>
                      <a:pt x="3098" y="1196045"/>
                    </a:cubicBezTo>
                    <a:lnTo>
                      <a:pt x="1549" y="1194496"/>
                    </a:lnTo>
                    <a:lnTo>
                      <a:pt x="1536129" y="1196045"/>
                    </a:lnTo>
                    <a:lnTo>
                      <a:pt x="1549" y="1197593"/>
                    </a:lnTo>
                    <a:lnTo>
                      <a:pt x="0" y="1197593"/>
                    </a:lnTo>
                    <a:lnTo>
                      <a:pt x="0" y="1196045"/>
                    </a:lnTo>
                    <a:cubicBezTo>
                      <a:pt x="0" y="839400"/>
                      <a:pt x="0" y="432239"/>
                      <a:pt x="0" y="1728"/>
                    </a:cubicBezTo>
                    <a:lnTo>
                      <a:pt x="0" y="0"/>
                    </a:lnTo>
                    <a:lnTo>
                      <a:pt x="1906" y="0"/>
                    </a:lnTo>
                    <a:lnTo>
                      <a:pt x="1536308" y="0"/>
                    </a:lnTo>
                    <a:lnTo>
                      <a:pt x="1537738" y="0"/>
                    </a:lnTo>
                    <a:lnTo>
                      <a:pt x="1537738" y="1430"/>
                    </a:lnTo>
                    <a:cubicBezTo>
                      <a:pt x="1536368" y="722762"/>
                      <a:pt x="1535831" y="1184428"/>
                      <a:pt x="1535772" y="11963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6925B1B0-E107-707F-6CAE-D66ECE810056}"/>
                  </a:ext>
                </a:extLst>
              </p:cNvPr>
              <p:cNvSpPr/>
              <p:nvPr/>
            </p:nvSpPr>
            <p:spPr>
              <a:xfrm>
                <a:off x="13069320" y="5740118"/>
                <a:ext cx="248406" cy="13820"/>
              </a:xfrm>
              <a:custGeom>
                <a:avLst/>
                <a:gdLst>
                  <a:gd name="connsiteX0" fmla="*/ 0 w 248406"/>
                  <a:gd name="connsiteY0" fmla="*/ 0 h 13820"/>
                  <a:gd name="connsiteX1" fmla="*/ 248407 w 248406"/>
                  <a:gd name="connsiteY1" fmla="*/ 0 h 13820"/>
                  <a:gd name="connsiteX2" fmla="*/ 248407 w 248406"/>
                  <a:gd name="connsiteY2" fmla="*/ 13820 h 13820"/>
                  <a:gd name="connsiteX3" fmla="*/ 0 w 248406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406" h="13820">
                    <a:moveTo>
                      <a:pt x="0" y="0"/>
                    </a:moveTo>
                    <a:lnTo>
                      <a:pt x="248407" y="0"/>
                    </a:lnTo>
                    <a:lnTo>
                      <a:pt x="248407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E2272F51-0E94-9925-4B6B-AE77FA8CB496}"/>
                  </a:ext>
                </a:extLst>
              </p:cNvPr>
              <p:cNvSpPr/>
              <p:nvPr/>
            </p:nvSpPr>
            <p:spPr>
              <a:xfrm>
                <a:off x="13069320" y="5772465"/>
                <a:ext cx="122773" cy="13820"/>
              </a:xfrm>
              <a:custGeom>
                <a:avLst/>
                <a:gdLst>
                  <a:gd name="connsiteX0" fmla="*/ 0 w 122773"/>
                  <a:gd name="connsiteY0" fmla="*/ 0 h 13820"/>
                  <a:gd name="connsiteX1" fmla="*/ 122774 w 122773"/>
                  <a:gd name="connsiteY1" fmla="*/ 0 h 13820"/>
                  <a:gd name="connsiteX2" fmla="*/ 122774 w 122773"/>
                  <a:gd name="connsiteY2" fmla="*/ 13820 h 13820"/>
                  <a:gd name="connsiteX3" fmla="*/ 0 w 122773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73" h="13820">
                    <a:moveTo>
                      <a:pt x="0" y="0"/>
                    </a:moveTo>
                    <a:lnTo>
                      <a:pt x="122774" y="0"/>
                    </a:lnTo>
                    <a:lnTo>
                      <a:pt x="122774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387051EE-F7B3-28F0-A68B-F96F82F94439}"/>
                  </a:ext>
                </a:extLst>
              </p:cNvPr>
              <p:cNvSpPr/>
              <p:nvPr/>
            </p:nvSpPr>
            <p:spPr>
              <a:xfrm>
                <a:off x="13210917" y="660590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0E734230-A8C9-0A7C-FAE9-26FA43A92591}"/>
                  </a:ext>
                </a:extLst>
              </p:cNvPr>
              <p:cNvSpPr/>
              <p:nvPr/>
            </p:nvSpPr>
            <p:spPr>
              <a:xfrm>
                <a:off x="13312722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1FC0E8F8-239C-2CA7-DC59-8A78DC35CEB9}"/>
                  </a:ext>
                </a:extLst>
              </p:cNvPr>
              <p:cNvSpPr/>
              <p:nvPr/>
            </p:nvSpPr>
            <p:spPr>
              <a:xfrm>
                <a:off x="13513056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67E2DC3E-B624-4B36-8CC8-6DB41D333305}"/>
                  </a:ext>
                </a:extLst>
              </p:cNvPr>
              <p:cNvSpPr/>
              <p:nvPr/>
            </p:nvSpPr>
            <p:spPr>
              <a:xfrm>
                <a:off x="13713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A238AE88-5056-B389-8A11-924CCAD35745}"/>
                  </a:ext>
                </a:extLst>
              </p:cNvPr>
              <p:cNvSpPr/>
              <p:nvPr/>
            </p:nvSpPr>
            <p:spPr>
              <a:xfrm>
                <a:off x="13913723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0693CD5C-76E0-F8BB-8495-07E69ABC1BE6}"/>
                  </a:ext>
                </a:extLst>
              </p:cNvPr>
              <p:cNvSpPr/>
              <p:nvPr/>
            </p:nvSpPr>
            <p:spPr>
              <a:xfrm>
                <a:off x="14114057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4F0489B0-B2E1-19C4-3DD7-2AF2C7261001}"/>
                  </a:ext>
                </a:extLst>
              </p:cNvPr>
              <p:cNvSpPr/>
              <p:nvPr/>
            </p:nvSpPr>
            <p:spPr>
              <a:xfrm>
                <a:off x="14314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4346B769-0419-8F47-FC66-123082723CB4}"/>
                  </a:ext>
                </a:extLst>
              </p:cNvPr>
              <p:cNvSpPr/>
              <p:nvPr/>
            </p:nvSpPr>
            <p:spPr>
              <a:xfrm>
                <a:off x="13210917" y="643273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542292F8-715D-6F44-5078-25FE688B7628}"/>
                  </a:ext>
                </a:extLst>
              </p:cNvPr>
              <p:cNvSpPr/>
              <p:nvPr/>
            </p:nvSpPr>
            <p:spPr>
              <a:xfrm>
                <a:off x="13210917" y="6106771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273F4ADD-A136-BA14-CF14-7A273DDC5CAB}"/>
                  </a:ext>
                </a:extLst>
              </p:cNvPr>
              <p:cNvSpPr/>
              <p:nvPr/>
            </p:nvSpPr>
            <p:spPr>
              <a:xfrm>
                <a:off x="13210917" y="59429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862577F3-9853-FF88-60C6-EAF234410402}"/>
                  </a:ext>
                </a:extLst>
              </p:cNvPr>
              <p:cNvSpPr/>
              <p:nvPr/>
            </p:nvSpPr>
            <p:spPr>
              <a:xfrm>
                <a:off x="13213241" y="62697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438ED8F4-551F-BC44-7382-192F56807B8D}"/>
                  </a:ext>
                </a:extLst>
              </p:cNvPr>
              <p:cNvSpPr/>
              <p:nvPr/>
            </p:nvSpPr>
            <p:spPr>
              <a:xfrm>
                <a:off x="13277874" y="5840732"/>
                <a:ext cx="1092452" cy="779412"/>
              </a:xfrm>
              <a:custGeom>
                <a:avLst/>
                <a:gdLst>
                  <a:gd name="connsiteX0" fmla="*/ 1092453 w 1092452"/>
                  <a:gd name="connsiteY0" fmla="*/ 778162 h 779412"/>
                  <a:gd name="connsiteX1" fmla="*/ 1087627 w 1092452"/>
                  <a:gd name="connsiteY1" fmla="*/ 778162 h 779412"/>
                  <a:gd name="connsiteX2" fmla="*/ 1073450 w 1092452"/>
                  <a:gd name="connsiteY2" fmla="*/ 778162 h 779412"/>
                  <a:gd name="connsiteX3" fmla="*/ 1019003 w 1092452"/>
                  <a:gd name="connsiteY3" fmla="*/ 778459 h 779412"/>
                  <a:gd name="connsiteX4" fmla="*/ 818788 w 1092452"/>
                  <a:gd name="connsiteY4" fmla="*/ 778996 h 779412"/>
                  <a:gd name="connsiteX5" fmla="*/ 158099 w 1092452"/>
                  <a:gd name="connsiteY5" fmla="*/ 779413 h 779412"/>
                  <a:gd name="connsiteX6" fmla="*/ 0 w 1092452"/>
                  <a:gd name="connsiteY6" fmla="*/ 779413 h 779412"/>
                  <a:gd name="connsiteX7" fmla="*/ 0 w 1092452"/>
                  <a:gd name="connsiteY7" fmla="*/ 777864 h 779412"/>
                  <a:gd name="connsiteX8" fmla="*/ 536 w 1092452"/>
                  <a:gd name="connsiteY8" fmla="*/ 223208 h 779412"/>
                  <a:gd name="connsiteX9" fmla="*/ 1013 w 1092452"/>
                  <a:gd name="connsiteY9" fmla="*/ 59391 h 779412"/>
                  <a:gd name="connsiteX10" fmla="*/ 1013 w 1092452"/>
                  <a:gd name="connsiteY10" fmla="*/ 15309 h 779412"/>
                  <a:gd name="connsiteX11" fmla="*/ 1013 w 1092452"/>
                  <a:gd name="connsiteY11" fmla="*/ 3872 h 779412"/>
                  <a:gd name="connsiteX12" fmla="*/ 1013 w 1092452"/>
                  <a:gd name="connsiteY12" fmla="*/ 0 h 779412"/>
                  <a:gd name="connsiteX13" fmla="*/ 1013 w 1092452"/>
                  <a:gd name="connsiteY13" fmla="*/ 3872 h 779412"/>
                  <a:gd name="connsiteX14" fmla="*/ 1013 w 1092452"/>
                  <a:gd name="connsiteY14" fmla="*/ 15309 h 779412"/>
                  <a:gd name="connsiteX15" fmla="*/ 1013 w 1092452"/>
                  <a:gd name="connsiteY15" fmla="*/ 59391 h 779412"/>
                  <a:gd name="connsiteX16" fmla="*/ 1489 w 1092452"/>
                  <a:gd name="connsiteY16" fmla="*/ 223208 h 779412"/>
                  <a:gd name="connsiteX17" fmla="*/ 2025 w 1092452"/>
                  <a:gd name="connsiteY17" fmla="*/ 777864 h 779412"/>
                  <a:gd name="connsiteX18" fmla="*/ 477 w 1092452"/>
                  <a:gd name="connsiteY18" fmla="*/ 776315 h 779412"/>
                  <a:gd name="connsiteX19" fmla="*/ 158099 w 1092452"/>
                  <a:gd name="connsiteY19" fmla="*/ 776315 h 779412"/>
                  <a:gd name="connsiteX20" fmla="*/ 818788 w 1092452"/>
                  <a:gd name="connsiteY20" fmla="*/ 776792 h 779412"/>
                  <a:gd name="connsiteX21" fmla="*/ 1019003 w 1092452"/>
                  <a:gd name="connsiteY21" fmla="*/ 777268 h 779412"/>
                  <a:gd name="connsiteX22" fmla="*/ 1073450 w 1092452"/>
                  <a:gd name="connsiteY22" fmla="*/ 777566 h 779412"/>
                  <a:gd name="connsiteX23" fmla="*/ 1087627 w 1092452"/>
                  <a:gd name="connsiteY23" fmla="*/ 777566 h 77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92452" h="779412">
                    <a:moveTo>
                      <a:pt x="1092453" y="778162"/>
                    </a:moveTo>
                    <a:cubicBezTo>
                      <a:pt x="1092453" y="778162"/>
                      <a:pt x="1090844" y="778162"/>
                      <a:pt x="1087627" y="778162"/>
                    </a:cubicBezTo>
                    <a:lnTo>
                      <a:pt x="1073450" y="778162"/>
                    </a:lnTo>
                    <a:lnTo>
                      <a:pt x="1019003" y="778459"/>
                    </a:lnTo>
                    <a:lnTo>
                      <a:pt x="818788" y="778996"/>
                    </a:lnTo>
                    <a:lnTo>
                      <a:pt x="158099" y="779413"/>
                    </a:lnTo>
                    <a:lnTo>
                      <a:pt x="0" y="779413"/>
                    </a:lnTo>
                    <a:lnTo>
                      <a:pt x="0" y="777864"/>
                    </a:lnTo>
                    <a:cubicBezTo>
                      <a:pt x="0" y="556919"/>
                      <a:pt x="417" y="362483"/>
                      <a:pt x="536" y="223208"/>
                    </a:cubicBezTo>
                    <a:cubicBezTo>
                      <a:pt x="536" y="153631"/>
                      <a:pt x="894" y="98112"/>
                      <a:pt x="1013" y="59391"/>
                    </a:cubicBezTo>
                    <a:cubicBezTo>
                      <a:pt x="1013" y="40269"/>
                      <a:pt x="1013" y="25436"/>
                      <a:pt x="1013" y="15309"/>
                    </a:cubicBezTo>
                    <a:cubicBezTo>
                      <a:pt x="1013" y="10306"/>
                      <a:pt x="1013" y="6553"/>
                      <a:pt x="1013" y="3872"/>
                    </a:cubicBezTo>
                    <a:cubicBezTo>
                      <a:pt x="1013" y="1191"/>
                      <a:pt x="1013" y="0"/>
                      <a:pt x="1013" y="0"/>
                    </a:cubicBezTo>
                    <a:cubicBezTo>
                      <a:pt x="1013" y="0"/>
                      <a:pt x="1013" y="1311"/>
                      <a:pt x="1013" y="3872"/>
                    </a:cubicBezTo>
                    <a:cubicBezTo>
                      <a:pt x="1013" y="6434"/>
                      <a:pt x="1013" y="10306"/>
                      <a:pt x="1013" y="15309"/>
                    </a:cubicBezTo>
                    <a:cubicBezTo>
                      <a:pt x="1013" y="25436"/>
                      <a:pt x="1013" y="40269"/>
                      <a:pt x="1013" y="59391"/>
                    </a:cubicBezTo>
                    <a:cubicBezTo>
                      <a:pt x="1013" y="97873"/>
                      <a:pt x="1013" y="153631"/>
                      <a:pt x="1489" y="223208"/>
                    </a:cubicBezTo>
                    <a:cubicBezTo>
                      <a:pt x="1489" y="362483"/>
                      <a:pt x="1787" y="556800"/>
                      <a:pt x="2025" y="777864"/>
                    </a:cubicBezTo>
                    <a:lnTo>
                      <a:pt x="477" y="776315"/>
                    </a:lnTo>
                    <a:lnTo>
                      <a:pt x="158099" y="776315"/>
                    </a:lnTo>
                    <a:lnTo>
                      <a:pt x="818788" y="776792"/>
                    </a:lnTo>
                    <a:lnTo>
                      <a:pt x="1019003" y="777268"/>
                    </a:lnTo>
                    <a:lnTo>
                      <a:pt x="1073450" y="777566"/>
                    </a:lnTo>
                    <a:lnTo>
                      <a:pt x="1087627" y="77756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340B7BB6-E2E3-BDA0-45A1-973B449819F1}"/>
                  </a:ext>
                </a:extLst>
              </p:cNvPr>
              <p:cNvSpPr/>
              <p:nvPr/>
            </p:nvSpPr>
            <p:spPr>
              <a:xfrm>
                <a:off x="13322671" y="62746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65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4" name="Forma Livre: Forma 803">
                <a:extLst>
                  <a:ext uri="{FF2B5EF4-FFF2-40B4-BE49-F238E27FC236}">
                    <a16:creationId xmlns:a16="http://schemas.microsoft.com/office/drawing/2014/main" id="{41C621F4-0C3F-758F-AEBC-2A9030FA5949}"/>
                  </a:ext>
                </a:extLst>
              </p:cNvPr>
              <p:cNvSpPr/>
              <p:nvPr/>
            </p:nvSpPr>
            <p:spPr>
              <a:xfrm>
                <a:off x="13322671" y="6111715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96EFF95F-A553-F580-AAD1-896F71203964}"/>
                  </a:ext>
                </a:extLst>
              </p:cNvPr>
              <p:cNvSpPr/>
              <p:nvPr/>
            </p:nvSpPr>
            <p:spPr>
              <a:xfrm>
                <a:off x="13322671" y="59478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442"/>
                      <a:pt x="823018" y="3098"/>
                      <a:pt x="530172" y="3098"/>
                    </a:cubicBezTo>
                    <a:cubicBezTo>
                      <a:pt x="237326" y="3098"/>
                      <a:pt x="0" y="2442"/>
                      <a:pt x="0" y="1549"/>
                    </a:cubicBezTo>
                    <a:cubicBezTo>
                      <a:pt x="0" y="65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9E13ED81-F570-E27E-66F6-B16F9CE06D75}"/>
                  </a:ext>
                </a:extLst>
              </p:cNvPr>
              <p:cNvSpPr/>
              <p:nvPr/>
            </p:nvSpPr>
            <p:spPr>
              <a:xfrm>
                <a:off x="13322671" y="6437682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06CB508E-DC16-F51A-9DA0-E07C0DFB9AD7}"/>
                  </a:ext>
                </a:extLst>
              </p:cNvPr>
              <p:cNvSpPr/>
              <p:nvPr/>
            </p:nvSpPr>
            <p:spPr>
              <a:xfrm>
                <a:off x="13333870" y="5853063"/>
                <a:ext cx="1036218" cy="730743"/>
              </a:xfrm>
              <a:custGeom>
                <a:avLst/>
                <a:gdLst>
                  <a:gd name="connsiteX0" fmla="*/ 0 w 1036218"/>
                  <a:gd name="connsiteY0" fmla="*/ 730744 h 730743"/>
                  <a:gd name="connsiteX1" fmla="*/ 0 w 1036218"/>
                  <a:gd name="connsiteY1" fmla="*/ 586168 h 730743"/>
                  <a:gd name="connsiteX2" fmla="*/ 90129 w 1036218"/>
                  <a:gd name="connsiteY2" fmla="*/ 446119 h 730743"/>
                  <a:gd name="connsiteX3" fmla="*/ 151308 w 1036218"/>
                  <a:gd name="connsiteY3" fmla="*/ 493060 h 730743"/>
                  <a:gd name="connsiteX4" fmla="*/ 276821 w 1036218"/>
                  <a:gd name="connsiteY4" fmla="*/ 298088 h 730743"/>
                  <a:gd name="connsiteX5" fmla="*/ 350867 w 1036218"/>
                  <a:gd name="connsiteY5" fmla="*/ 350211 h 730743"/>
                  <a:gd name="connsiteX6" fmla="*/ 453863 w 1036218"/>
                  <a:gd name="connsiteY6" fmla="*/ 170310 h 730743"/>
                  <a:gd name="connsiteX7" fmla="*/ 537261 w 1036218"/>
                  <a:gd name="connsiteY7" fmla="*/ 238518 h 730743"/>
                  <a:gd name="connsiteX8" fmla="*/ 663251 w 1036218"/>
                  <a:gd name="connsiteY8" fmla="*/ 0 h 730743"/>
                  <a:gd name="connsiteX9" fmla="*/ 798475 w 1036218"/>
                  <a:gd name="connsiteY9" fmla="*/ 266694 h 730743"/>
                  <a:gd name="connsiteX10" fmla="*/ 907488 w 1036218"/>
                  <a:gd name="connsiteY10" fmla="*/ 133258 h 730743"/>
                  <a:gd name="connsiteX11" fmla="*/ 1036218 w 1036218"/>
                  <a:gd name="connsiteY11" fmla="*/ 96384 h 730743"/>
                  <a:gd name="connsiteX12" fmla="*/ 1036218 w 1036218"/>
                  <a:gd name="connsiteY12" fmla="*/ 730744 h 7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6218" h="730743">
                    <a:moveTo>
                      <a:pt x="0" y="730744"/>
                    </a:moveTo>
                    <a:lnTo>
                      <a:pt x="0" y="586168"/>
                    </a:lnTo>
                    <a:lnTo>
                      <a:pt x="90129" y="446119"/>
                    </a:lnTo>
                    <a:lnTo>
                      <a:pt x="151308" y="493060"/>
                    </a:lnTo>
                    <a:lnTo>
                      <a:pt x="276821" y="298088"/>
                    </a:lnTo>
                    <a:lnTo>
                      <a:pt x="350867" y="350211"/>
                    </a:lnTo>
                    <a:lnTo>
                      <a:pt x="453863" y="170310"/>
                    </a:lnTo>
                    <a:lnTo>
                      <a:pt x="537261" y="238518"/>
                    </a:lnTo>
                    <a:lnTo>
                      <a:pt x="663251" y="0"/>
                    </a:lnTo>
                    <a:lnTo>
                      <a:pt x="798475" y="266694"/>
                    </a:lnTo>
                    <a:lnTo>
                      <a:pt x="907488" y="133258"/>
                    </a:lnTo>
                    <a:lnTo>
                      <a:pt x="1036218" y="96384"/>
                    </a:lnTo>
                    <a:lnTo>
                      <a:pt x="1036218" y="730744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A189DD49-CF46-D4B2-0D3B-1121E99657CF}"/>
                  </a:ext>
                </a:extLst>
              </p:cNvPr>
              <p:cNvSpPr/>
              <p:nvPr/>
            </p:nvSpPr>
            <p:spPr>
              <a:xfrm>
                <a:off x="13334108" y="5897264"/>
                <a:ext cx="1048906" cy="590159"/>
              </a:xfrm>
              <a:custGeom>
                <a:avLst/>
                <a:gdLst>
                  <a:gd name="connsiteX0" fmla="*/ 1048907 w 1048906"/>
                  <a:gd name="connsiteY0" fmla="*/ 834 h 590159"/>
                  <a:gd name="connsiteX1" fmla="*/ 1046643 w 1048906"/>
                  <a:gd name="connsiteY1" fmla="*/ 834 h 590159"/>
                  <a:gd name="connsiteX2" fmla="*/ 1039912 w 1048906"/>
                  <a:gd name="connsiteY2" fmla="*/ 834 h 590159"/>
                  <a:gd name="connsiteX3" fmla="*/ 1013820 w 1048906"/>
                  <a:gd name="connsiteY3" fmla="*/ 834 h 590159"/>
                  <a:gd name="connsiteX4" fmla="*/ 914994 w 1048906"/>
                  <a:gd name="connsiteY4" fmla="*/ 1251 h 590159"/>
                  <a:gd name="connsiteX5" fmla="*/ 915649 w 1048906"/>
                  <a:gd name="connsiteY5" fmla="*/ 894 h 590159"/>
                  <a:gd name="connsiteX6" fmla="*/ 809734 w 1048906"/>
                  <a:gd name="connsiteY6" fmla="*/ 139811 h 590159"/>
                  <a:gd name="connsiteX7" fmla="*/ 809317 w 1048906"/>
                  <a:gd name="connsiteY7" fmla="*/ 140287 h 590159"/>
                  <a:gd name="connsiteX8" fmla="*/ 808721 w 1048906"/>
                  <a:gd name="connsiteY8" fmla="*/ 140287 h 590159"/>
                  <a:gd name="connsiteX9" fmla="*/ 543635 w 1048906"/>
                  <a:gd name="connsiteY9" fmla="*/ 140287 h 590159"/>
                  <a:gd name="connsiteX10" fmla="*/ 544946 w 1048906"/>
                  <a:gd name="connsiteY10" fmla="*/ 139572 h 590159"/>
                  <a:gd name="connsiteX11" fmla="*/ 433490 w 1048906"/>
                  <a:gd name="connsiteY11" fmla="*/ 325073 h 590159"/>
                  <a:gd name="connsiteX12" fmla="*/ 324060 w 1048906"/>
                  <a:gd name="connsiteY12" fmla="*/ 506940 h 590159"/>
                  <a:gd name="connsiteX13" fmla="*/ 322929 w 1048906"/>
                  <a:gd name="connsiteY13" fmla="*/ 508906 h 590159"/>
                  <a:gd name="connsiteX14" fmla="*/ 321618 w 1048906"/>
                  <a:gd name="connsiteY14" fmla="*/ 507059 h 590159"/>
                  <a:gd name="connsiteX15" fmla="*/ 177935 w 1048906"/>
                  <a:gd name="connsiteY15" fmla="*/ 309704 h 590159"/>
                  <a:gd name="connsiteX16" fmla="*/ 180020 w 1048906"/>
                  <a:gd name="connsiteY16" fmla="*/ 309704 h 590159"/>
                  <a:gd name="connsiteX17" fmla="*/ 49443 w 1048906"/>
                  <a:gd name="connsiteY17" fmla="*/ 513910 h 590159"/>
                  <a:gd name="connsiteX18" fmla="*/ 13046 w 1048906"/>
                  <a:gd name="connsiteY18" fmla="*/ 570382 h 590159"/>
                  <a:gd name="connsiteX19" fmla="*/ 3395 w 1048906"/>
                  <a:gd name="connsiteY19" fmla="*/ 585155 h 590159"/>
                  <a:gd name="connsiteX20" fmla="*/ 0 w 1048906"/>
                  <a:gd name="connsiteY20" fmla="*/ 590159 h 590159"/>
                  <a:gd name="connsiteX21" fmla="*/ 3098 w 1048906"/>
                  <a:gd name="connsiteY21" fmla="*/ 584976 h 590159"/>
                  <a:gd name="connsiteX22" fmla="*/ 12391 w 1048906"/>
                  <a:gd name="connsiteY22" fmla="*/ 570024 h 590159"/>
                  <a:gd name="connsiteX23" fmla="*/ 48132 w 1048906"/>
                  <a:gd name="connsiteY23" fmla="*/ 513135 h 590159"/>
                  <a:gd name="connsiteX24" fmla="*/ 177995 w 1048906"/>
                  <a:gd name="connsiteY24" fmla="*/ 308393 h 590159"/>
                  <a:gd name="connsiteX25" fmla="*/ 179008 w 1048906"/>
                  <a:gd name="connsiteY25" fmla="*/ 306845 h 590159"/>
                  <a:gd name="connsiteX26" fmla="*/ 180139 w 1048906"/>
                  <a:gd name="connsiteY26" fmla="*/ 308334 h 590159"/>
                  <a:gd name="connsiteX27" fmla="*/ 324120 w 1048906"/>
                  <a:gd name="connsiteY27" fmla="*/ 505451 h 590159"/>
                  <a:gd name="connsiteX28" fmla="*/ 321618 w 1048906"/>
                  <a:gd name="connsiteY28" fmla="*/ 505451 h 590159"/>
                  <a:gd name="connsiteX29" fmla="*/ 430690 w 1048906"/>
                  <a:gd name="connsiteY29" fmla="*/ 323643 h 590159"/>
                  <a:gd name="connsiteX30" fmla="*/ 542265 w 1048906"/>
                  <a:gd name="connsiteY30" fmla="*/ 138143 h 590159"/>
                  <a:gd name="connsiteX31" fmla="*/ 542682 w 1048906"/>
                  <a:gd name="connsiteY31" fmla="*/ 137428 h 590159"/>
                  <a:gd name="connsiteX32" fmla="*/ 543873 w 1048906"/>
                  <a:gd name="connsiteY32" fmla="*/ 137428 h 590159"/>
                  <a:gd name="connsiteX33" fmla="*/ 808959 w 1048906"/>
                  <a:gd name="connsiteY33" fmla="*/ 137726 h 590159"/>
                  <a:gd name="connsiteX34" fmla="*/ 808006 w 1048906"/>
                  <a:gd name="connsiteY34" fmla="*/ 138202 h 590159"/>
                  <a:gd name="connsiteX35" fmla="*/ 914577 w 1048906"/>
                  <a:gd name="connsiteY35" fmla="*/ 357 h 590159"/>
                  <a:gd name="connsiteX36" fmla="*/ 914577 w 1048906"/>
                  <a:gd name="connsiteY36" fmla="*/ 0 h 590159"/>
                  <a:gd name="connsiteX37" fmla="*/ 914994 w 1048906"/>
                  <a:gd name="connsiteY37" fmla="*/ 0 h 590159"/>
                  <a:gd name="connsiteX38" fmla="*/ 1013820 w 1048906"/>
                  <a:gd name="connsiteY38" fmla="*/ 417 h 590159"/>
                  <a:gd name="connsiteX39" fmla="*/ 1039912 w 1048906"/>
                  <a:gd name="connsiteY39" fmla="*/ 417 h 590159"/>
                  <a:gd name="connsiteX40" fmla="*/ 1046643 w 1048906"/>
                  <a:gd name="connsiteY40" fmla="*/ 417 h 59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048906" h="590159">
                    <a:moveTo>
                      <a:pt x="1048907" y="834"/>
                    </a:moveTo>
                    <a:cubicBezTo>
                      <a:pt x="1048151" y="888"/>
                      <a:pt x="1047400" y="888"/>
                      <a:pt x="1046643" y="834"/>
                    </a:cubicBezTo>
                    <a:lnTo>
                      <a:pt x="1039912" y="834"/>
                    </a:lnTo>
                    <a:lnTo>
                      <a:pt x="1013820" y="834"/>
                    </a:lnTo>
                    <a:lnTo>
                      <a:pt x="914994" y="1251"/>
                    </a:lnTo>
                    <a:lnTo>
                      <a:pt x="915649" y="894"/>
                    </a:lnTo>
                    <a:lnTo>
                      <a:pt x="809734" y="139811"/>
                    </a:lnTo>
                    <a:lnTo>
                      <a:pt x="809317" y="140287"/>
                    </a:lnTo>
                    <a:lnTo>
                      <a:pt x="808721" y="140287"/>
                    </a:lnTo>
                    <a:lnTo>
                      <a:pt x="543635" y="140287"/>
                    </a:lnTo>
                    <a:lnTo>
                      <a:pt x="544946" y="139572"/>
                    </a:lnTo>
                    <a:lnTo>
                      <a:pt x="433490" y="325073"/>
                    </a:lnTo>
                    <a:cubicBezTo>
                      <a:pt x="395544" y="388217"/>
                      <a:pt x="358790" y="449276"/>
                      <a:pt x="324060" y="506940"/>
                    </a:cubicBezTo>
                    <a:lnTo>
                      <a:pt x="322929" y="508906"/>
                    </a:lnTo>
                    <a:lnTo>
                      <a:pt x="321618" y="507059"/>
                    </a:lnTo>
                    <a:lnTo>
                      <a:pt x="177935" y="309704"/>
                    </a:lnTo>
                    <a:lnTo>
                      <a:pt x="180020" y="309704"/>
                    </a:lnTo>
                    <a:lnTo>
                      <a:pt x="49443" y="513910"/>
                    </a:lnTo>
                    <a:lnTo>
                      <a:pt x="13046" y="570382"/>
                    </a:lnTo>
                    <a:cubicBezTo>
                      <a:pt x="8876" y="576815"/>
                      <a:pt x="5659" y="581760"/>
                      <a:pt x="3395" y="585155"/>
                    </a:cubicBezTo>
                    <a:cubicBezTo>
                      <a:pt x="1132" y="588551"/>
                      <a:pt x="0" y="590159"/>
                      <a:pt x="0" y="590159"/>
                    </a:cubicBezTo>
                    <a:cubicBezTo>
                      <a:pt x="0" y="590159"/>
                      <a:pt x="1013" y="588372"/>
                      <a:pt x="3098" y="584976"/>
                    </a:cubicBezTo>
                    <a:lnTo>
                      <a:pt x="12391" y="570024"/>
                    </a:lnTo>
                    <a:cubicBezTo>
                      <a:pt x="20671" y="556859"/>
                      <a:pt x="32764" y="537618"/>
                      <a:pt x="48132" y="513135"/>
                    </a:cubicBezTo>
                    <a:lnTo>
                      <a:pt x="177995" y="308393"/>
                    </a:lnTo>
                    <a:lnTo>
                      <a:pt x="179008" y="306845"/>
                    </a:lnTo>
                    <a:lnTo>
                      <a:pt x="180139" y="308334"/>
                    </a:lnTo>
                    <a:lnTo>
                      <a:pt x="324120" y="505451"/>
                    </a:lnTo>
                    <a:lnTo>
                      <a:pt x="321618" y="505451"/>
                    </a:lnTo>
                    <a:lnTo>
                      <a:pt x="430690" y="323643"/>
                    </a:lnTo>
                    <a:lnTo>
                      <a:pt x="542265" y="138143"/>
                    </a:lnTo>
                    <a:lnTo>
                      <a:pt x="542682" y="137428"/>
                    </a:lnTo>
                    <a:lnTo>
                      <a:pt x="543873" y="137428"/>
                    </a:lnTo>
                    <a:lnTo>
                      <a:pt x="808959" y="137726"/>
                    </a:lnTo>
                    <a:lnTo>
                      <a:pt x="808006" y="138202"/>
                    </a:lnTo>
                    <a:lnTo>
                      <a:pt x="914577" y="357"/>
                    </a:lnTo>
                    <a:lnTo>
                      <a:pt x="914577" y="0"/>
                    </a:lnTo>
                    <a:lnTo>
                      <a:pt x="914994" y="0"/>
                    </a:lnTo>
                    <a:lnTo>
                      <a:pt x="1013820" y="417"/>
                    </a:lnTo>
                    <a:lnTo>
                      <a:pt x="1039912" y="417"/>
                    </a:lnTo>
                    <a:lnTo>
                      <a:pt x="1046643" y="41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9" name="Forma Livre: Forma 808">
                <a:extLst>
                  <a:ext uri="{FF2B5EF4-FFF2-40B4-BE49-F238E27FC236}">
                    <a16:creationId xmlns:a16="http://schemas.microsoft.com/office/drawing/2014/main" id="{F93109DB-9F89-ADE7-D15B-87233EFD7FA3}"/>
                  </a:ext>
                </a:extLst>
              </p:cNvPr>
              <p:cNvSpPr/>
              <p:nvPr/>
            </p:nvSpPr>
            <p:spPr>
              <a:xfrm>
                <a:off x="13535940" y="6242886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177 w 20372"/>
                  <a:gd name="connsiteY4" fmla="*/ 2 h 20377"/>
                  <a:gd name="connsiteX5" fmla="*/ 20364 w 20372"/>
                  <a:gd name="connsiteY5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03" y="8"/>
                      <a:pt x="10040" y="2"/>
                      <a:pt x="10177" y="2"/>
                    </a:cubicBezTo>
                    <a:cubicBezTo>
                      <a:pt x="15682" y="-100"/>
                      <a:pt x="20233" y="4267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0" name="Forma Livre: Forma 809">
                <a:extLst>
                  <a:ext uri="{FF2B5EF4-FFF2-40B4-BE49-F238E27FC236}">
                    <a16:creationId xmlns:a16="http://schemas.microsoft.com/office/drawing/2014/main" id="{E71440E0-85DC-D566-8C14-B56B3C540D12}"/>
                  </a:ext>
                </a:extLst>
              </p:cNvPr>
              <p:cNvSpPr/>
              <p:nvPr/>
            </p:nvSpPr>
            <p:spPr>
              <a:xfrm>
                <a:off x="13841891" y="6069002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237 w 20372"/>
                  <a:gd name="connsiteY4" fmla="*/ 2 h 20377"/>
                  <a:gd name="connsiteX5" fmla="*/ 20364 w 20372"/>
                  <a:gd name="connsiteY5" fmla="*/ 9765 h 20377"/>
                  <a:gd name="connsiteX6" fmla="*/ 20364 w 20372"/>
                  <a:gd name="connsiteY6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27" y="2"/>
                      <a:pt x="10082" y="2"/>
                      <a:pt x="10237" y="2"/>
                    </a:cubicBezTo>
                    <a:cubicBezTo>
                      <a:pt x="15729" y="-100"/>
                      <a:pt x="20263" y="4273"/>
                      <a:pt x="20364" y="9765"/>
                    </a:cubicBezTo>
                    <a:cubicBezTo>
                      <a:pt x="20364" y="9771"/>
                      <a:pt x="20364" y="9771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1" name="Forma Livre: Forma 810">
                <a:extLst>
                  <a:ext uri="{FF2B5EF4-FFF2-40B4-BE49-F238E27FC236}">
                    <a16:creationId xmlns:a16="http://schemas.microsoft.com/office/drawing/2014/main" id="{B8AC03EF-1DCA-26DC-C759-AD04F6D2A38A}"/>
                  </a:ext>
                </a:extLst>
              </p:cNvPr>
              <p:cNvSpPr/>
              <p:nvPr/>
            </p:nvSpPr>
            <p:spPr>
              <a:xfrm>
                <a:off x="14079625" y="6026411"/>
                <a:ext cx="20372" cy="19538"/>
              </a:xfrm>
              <a:custGeom>
                <a:avLst/>
                <a:gdLst>
                  <a:gd name="connsiteX0" fmla="*/ 20373 w 20372"/>
                  <a:gd name="connsiteY0" fmla="*/ 9770 h 19538"/>
                  <a:gd name="connsiteX1" fmla="*/ 10186 w 20372"/>
                  <a:gd name="connsiteY1" fmla="*/ 19539 h 19538"/>
                  <a:gd name="connsiteX2" fmla="*/ 0 w 20372"/>
                  <a:gd name="connsiteY2" fmla="*/ 9770 h 19538"/>
                  <a:gd name="connsiteX3" fmla="*/ 10186 w 20372"/>
                  <a:gd name="connsiteY3" fmla="*/ 0 h 19538"/>
                  <a:gd name="connsiteX4" fmla="*/ 20373 w 20372"/>
                  <a:gd name="connsiteY4" fmla="*/ 9770 h 1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19538">
                    <a:moveTo>
                      <a:pt x="20373" y="9770"/>
                    </a:moveTo>
                    <a:cubicBezTo>
                      <a:pt x="20373" y="15165"/>
                      <a:pt x="15812" y="19539"/>
                      <a:pt x="10186" y="19539"/>
                    </a:cubicBezTo>
                    <a:cubicBezTo>
                      <a:pt x="4561" y="19539"/>
                      <a:pt x="0" y="15165"/>
                      <a:pt x="0" y="9770"/>
                    </a:cubicBezTo>
                    <a:cubicBezTo>
                      <a:pt x="0" y="4374"/>
                      <a:pt x="4561" y="0"/>
                      <a:pt x="10186" y="0"/>
                    </a:cubicBezTo>
                    <a:cubicBezTo>
                      <a:pt x="15812" y="0"/>
                      <a:pt x="20373" y="4374"/>
                      <a:pt x="20373" y="97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2" name="Forma Livre: Forma 811">
                <a:extLst>
                  <a:ext uri="{FF2B5EF4-FFF2-40B4-BE49-F238E27FC236}">
                    <a16:creationId xmlns:a16="http://schemas.microsoft.com/office/drawing/2014/main" id="{177A8CCD-166A-2287-D774-1095F130C596}"/>
                  </a:ext>
                </a:extLst>
              </p:cNvPr>
              <p:cNvSpPr/>
              <p:nvPr/>
            </p:nvSpPr>
            <p:spPr>
              <a:xfrm>
                <a:off x="13034769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E8B53D68-E1DD-33E9-3D80-389A34C6C36F}"/>
                  </a:ext>
                </a:extLst>
              </p:cNvPr>
              <p:cNvSpPr/>
              <p:nvPr/>
            </p:nvSpPr>
            <p:spPr>
              <a:xfrm>
                <a:off x="1306908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1" y="23828"/>
                      <a:pt x="0" y="18494"/>
                      <a:pt x="0" y="11914"/>
                    </a:cubicBezTo>
                    <a:cubicBezTo>
                      <a:pt x="0" y="5334"/>
                      <a:pt x="5331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CDB67473-57F6-3821-DF58-46523F3904E5}"/>
                  </a:ext>
                </a:extLst>
              </p:cNvPr>
              <p:cNvSpPr/>
              <p:nvPr/>
            </p:nvSpPr>
            <p:spPr>
              <a:xfrm>
                <a:off x="1310357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AAC232F9-D2CA-6F9F-F766-36F83A7F934B}"/>
                  </a:ext>
                </a:extLst>
              </p:cNvPr>
              <p:cNvSpPr/>
              <p:nvPr/>
            </p:nvSpPr>
            <p:spPr>
              <a:xfrm>
                <a:off x="12996347" y="5677331"/>
                <a:ext cx="1531423" cy="3097"/>
              </a:xfrm>
              <a:custGeom>
                <a:avLst/>
                <a:gdLst>
                  <a:gd name="connsiteX0" fmla="*/ 1531423 w 1531423"/>
                  <a:gd name="connsiteY0" fmla="*/ 1549 h 3097"/>
                  <a:gd name="connsiteX1" fmla="*/ 765652 w 1531423"/>
                  <a:gd name="connsiteY1" fmla="*/ 3098 h 3097"/>
                  <a:gd name="connsiteX2" fmla="*/ 0 w 1531423"/>
                  <a:gd name="connsiteY2" fmla="*/ 1549 h 3097"/>
                  <a:gd name="connsiteX3" fmla="*/ 765831 w 1531423"/>
                  <a:gd name="connsiteY3" fmla="*/ 0 h 3097"/>
                  <a:gd name="connsiteX4" fmla="*/ 1531423 w 15314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1423" h="3097">
                    <a:moveTo>
                      <a:pt x="1531423" y="1549"/>
                    </a:moveTo>
                    <a:cubicBezTo>
                      <a:pt x="1531423" y="2383"/>
                      <a:pt x="1188539" y="3098"/>
                      <a:pt x="765652" y="3098"/>
                    </a:cubicBezTo>
                    <a:cubicBezTo>
                      <a:pt x="342765" y="3098"/>
                      <a:pt x="0" y="2323"/>
                      <a:pt x="0" y="1549"/>
                    </a:cubicBezTo>
                    <a:cubicBezTo>
                      <a:pt x="0" y="774"/>
                      <a:pt x="342825" y="0"/>
                      <a:pt x="765831" y="0"/>
                    </a:cubicBezTo>
                    <a:cubicBezTo>
                      <a:pt x="1188837" y="0"/>
                      <a:pt x="1531423" y="655"/>
                      <a:pt x="153142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8" name="Gráfico 61">
              <a:extLst>
                <a:ext uri="{FF2B5EF4-FFF2-40B4-BE49-F238E27FC236}">
                  <a16:creationId xmlns:a16="http://schemas.microsoft.com/office/drawing/2014/main" id="{4B5E7BCE-4AEC-0133-4F98-BF7D5CC0048B}"/>
                </a:ext>
              </a:extLst>
            </p:cNvPr>
            <p:cNvGrpSpPr/>
            <p:nvPr/>
          </p:nvGrpSpPr>
          <p:grpSpPr>
            <a:xfrm>
              <a:off x="12043858" y="6890067"/>
              <a:ext cx="1430600" cy="1099589"/>
              <a:chOff x="12043858" y="6890067"/>
              <a:chExt cx="1430600" cy="1099589"/>
            </a:xfrm>
          </p:grpSpPr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CB1831D4-D16A-5DAB-D7FC-BF342BF25BAD}"/>
                  </a:ext>
                </a:extLst>
              </p:cNvPr>
              <p:cNvSpPr/>
              <p:nvPr/>
            </p:nvSpPr>
            <p:spPr>
              <a:xfrm>
                <a:off x="12043858" y="6890067"/>
                <a:ext cx="1430600" cy="1095717"/>
              </a:xfrm>
              <a:custGeom>
                <a:avLst/>
                <a:gdLst>
                  <a:gd name="connsiteX0" fmla="*/ 4851 w 1430600"/>
                  <a:gd name="connsiteY0" fmla="*/ 597951 h 1095717"/>
                  <a:gd name="connsiteX1" fmla="*/ 37078 w 1430600"/>
                  <a:gd name="connsiteY1" fmla="*/ 713695 h 1095717"/>
                  <a:gd name="connsiteX2" fmla="*/ 186360 w 1430600"/>
                  <a:gd name="connsiteY2" fmla="*/ 809007 h 1095717"/>
                  <a:gd name="connsiteX3" fmla="*/ 186360 w 1430600"/>
                  <a:gd name="connsiteY3" fmla="*/ 809007 h 1095717"/>
                  <a:gd name="connsiteX4" fmla="*/ 273392 w 1430600"/>
                  <a:gd name="connsiteY4" fmla="*/ 910276 h 1095717"/>
                  <a:gd name="connsiteX5" fmla="*/ 296862 w 1430600"/>
                  <a:gd name="connsiteY5" fmla="*/ 1095717 h 1095717"/>
                  <a:gd name="connsiteX6" fmla="*/ 436077 w 1430600"/>
                  <a:gd name="connsiteY6" fmla="*/ 1095717 h 1095717"/>
                  <a:gd name="connsiteX7" fmla="*/ 447098 w 1430600"/>
                  <a:gd name="connsiteY7" fmla="*/ 1020599 h 1095717"/>
                  <a:gd name="connsiteX8" fmla="*/ 763712 w 1430600"/>
                  <a:gd name="connsiteY8" fmla="*/ 1076893 h 1095717"/>
                  <a:gd name="connsiteX9" fmla="*/ 982214 w 1430600"/>
                  <a:gd name="connsiteY9" fmla="*/ 1015894 h 1095717"/>
                  <a:gd name="connsiteX10" fmla="*/ 1003302 w 1430600"/>
                  <a:gd name="connsiteY10" fmla="*/ 1095717 h 1095717"/>
                  <a:gd name="connsiteX11" fmla="*/ 1160566 w 1430600"/>
                  <a:gd name="connsiteY11" fmla="*/ 1095717 h 1095717"/>
                  <a:gd name="connsiteX12" fmla="*/ 1186420 w 1430600"/>
                  <a:gd name="connsiteY12" fmla="*/ 891512 h 1095717"/>
                  <a:gd name="connsiteX13" fmla="*/ 1329388 w 1430600"/>
                  <a:gd name="connsiteY13" fmla="*/ 520689 h 1095717"/>
                  <a:gd name="connsiteX14" fmla="*/ 1420887 w 1430600"/>
                  <a:gd name="connsiteY14" fmla="*/ 291523 h 1095717"/>
                  <a:gd name="connsiteX15" fmla="*/ 1392710 w 1430600"/>
                  <a:gd name="connsiteY15" fmla="*/ 278835 h 1095717"/>
                  <a:gd name="connsiteX16" fmla="*/ 1301151 w 1430600"/>
                  <a:gd name="connsiteY16" fmla="*/ 375040 h 1095717"/>
                  <a:gd name="connsiteX17" fmla="*/ 699495 w 1430600"/>
                  <a:gd name="connsiteY17" fmla="*/ 1895 h 1095717"/>
                  <a:gd name="connsiteX18" fmla="*/ 390625 w 1430600"/>
                  <a:gd name="connsiteY18" fmla="*/ 65217 h 1095717"/>
                  <a:gd name="connsiteX19" fmla="*/ 99626 w 1430600"/>
                  <a:gd name="connsiteY19" fmla="*/ 41747 h 1095717"/>
                  <a:gd name="connsiteX20" fmla="*/ 167655 w 1430600"/>
                  <a:gd name="connsiteY20" fmla="*/ 267100 h 1095717"/>
                  <a:gd name="connsiteX21" fmla="*/ 102128 w 1430600"/>
                  <a:gd name="connsiteY21" fmla="*/ 431394 h 1095717"/>
                  <a:gd name="connsiteX22" fmla="*/ 83959 w 1430600"/>
                  <a:gd name="connsiteY22" fmla="*/ 438661 h 1095717"/>
                  <a:gd name="connsiteX23" fmla="*/ 4851 w 1430600"/>
                  <a:gd name="connsiteY23" fmla="*/ 597951 h 109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30600" h="1095717">
                    <a:moveTo>
                      <a:pt x="4851" y="597951"/>
                    </a:moveTo>
                    <a:lnTo>
                      <a:pt x="37078" y="713695"/>
                    </a:lnTo>
                    <a:cubicBezTo>
                      <a:pt x="55426" y="778758"/>
                      <a:pt x="119619" y="819742"/>
                      <a:pt x="186360" y="809007"/>
                    </a:cubicBezTo>
                    <a:lnTo>
                      <a:pt x="186360" y="809007"/>
                    </a:lnTo>
                    <a:cubicBezTo>
                      <a:pt x="186360" y="809007"/>
                      <a:pt x="247360" y="895979"/>
                      <a:pt x="273392" y="910276"/>
                    </a:cubicBezTo>
                    <a:lnTo>
                      <a:pt x="296862" y="1095717"/>
                    </a:lnTo>
                    <a:lnTo>
                      <a:pt x="436077" y="1095717"/>
                    </a:lnTo>
                    <a:lnTo>
                      <a:pt x="447098" y="1020599"/>
                    </a:lnTo>
                    <a:cubicBezTo>
                      <a:pt x="547157" y="1062608"/>
                      <a:pt x="655306" y="1081837"/>
                      <a:pt x="763712" y="1076893"/>
                    </a:cubicBezTo>
                    <a:cubicBezTo>
                      <a:pt x="939979" y="1067541"/>
                      <a:pt x="982214" y="1015894"/>
                      <a:pt x="982214" y="1015894"/>
                    </a:cubicBezTo>
                    <a:lnTo>
                      <a:pt x="1003302" y="1095717"/>
                    </a:lnTo>
                    <a:lnTo>
                      <a:pt x="1160566" y="1095717"/>
                    </a:lnTo>
                    <a:lnTo>
                      <a:pt x="1186420" y="891512"/>
                    </a:lnTo>
                    <a:cubicBezTo>
                      <a:pt x="1186420" y="891512"/>
                      <a:pt x="1378831" y="720188"/>
                      <a:pt x="1329388" y="520689"/>
                    </a:cubicBezTo>
                    <a:cubicBezTo>
                      <a:pt x="1329388" y="520689"/>
                      <a:pt x="1467828" y="426152"/>
                      <a:pt x="1420887" y="291523"/>
                    </a:cubicBezTo>
                    <a:lnTo>
                      <a:pt x="1392710" y="278835"/>
                    </a:lnTo>
                    <a:cubicBezTo>
                      <a:pt x="1392710" y="278835"/>
                      <a:pt x="1348093" y="358599"/>
                      <a:pt x="1301151" y="375040"/>
                    </a:cubicBezTo>
                    <a:cubicBezTo>
                      <a:pt x="1301151" y="375040"/>
                      <a:pt x="1174863" y="-30988"/>
                      <a:pt x="699495" y="1895"/>
                    </a:cubicBezTo>
                    <a:cubicBezTo>
                      <a:pt x="699495" y="1895"/>
                      <a:pt x="540861" y="-5135"/>
                      <a:pt x="390625" y="65217"/>
                    </a:cubicBezTo>
                    <a:cubicBezTo>
                      <a:pt x="390625" y="65217"/>
                      <a:pt x="223830" y="-21576"/>
                      <a:pt x="99626" y="41747"/>
                    </a:cubicBezTo>
                    <a:cubicBezTo>
                      <a:pt x="99626" y="41747"/>
                      <a:pt x="97303" y="184715"/>
                      <a:pt x="167655" y="267100"/>
                    </a:cubicBezTo>
                    <a:cubicBezTo>
                      <a:pt x="167655" y="267100"/>
                      <a:pt x="106656" y="403217"/>
                      <a:pt x="102128" y="431394"/>
                    </a:cubicBezTo>
                    <a:lnTo>
                      <a:pt x="83959" y="438661"/>
                    </a:lnTo>
                    <a:cubicBezTo>
                      <a:pt x="20812" y="463800"/>
                      <a:pt x="-13282" y="532448"/>
                      <a:pt x="4851" y="59795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5AA5B092-C359-965B-E6EA-A41BC9C7D3FD}"/>
                  </a:ext>
                </a:extLst>
              </p:cNvPr>
              <p:cNvSpPr/>
              <p:nvPr/>
            </p:nvSpPr>
            <p:spPr>
              <a:xfrm>
                <a:off x="12307182" y="7274698"/>
                <a:ext cx="77798" cy="77798"/>
              </a:xfrm>
              <a:custGeom>
                <a:avLst/>
                <a:gdLst>
                  <a:gd name="connsiteX0" fmla="*/ 77798 w 77798"/>
                  <a:gd name="connsiteY0" fmla="*/ 38899 h 77798"/>
                  <a:gd name="connsiteX1" fmla="*/ 38899 w 77798"/>
                  <a:gd name="connsiteY1" fmla="*/ 77798 h 77798"/>
                  <a:gd name="connsiteX2" fmla="*/ 0 w 77798"/>
                  <a:gd name="connsiteY2" fmla="*/ 38899 h 77798"/>
                  <a:gd name="connsiteX3" fmla="*/ 38899 w 77798"/>
                  <a:gd name="connsiteY3" fmla="*/ 0 h 77798"/>
                  <a:gd name="connsiteX4" fmla="*/ 77798 w 77798"/>
                  <a:gd name="connsiteY4" fmla="*/ 38899 h 7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77798">
                    <a:moveTo>
                      <a:pt x="77798" y="38899"/>
                    </a:moveTo>
                    <a:cubicBezTo>
                      <a:pt x="77798" y="60380"/>
                      <a:pt x="60382" y="77798"/>
                      <a:pt x="38899" y="77798"/>
                    </a:cubicBezTo>
                    <a:cubicBezTo>
                      <a:pt x="17416" y="77798"/>
                      <a:pt x="0" y="60380"/>
                      <a:pt x="0" y="38899"/>
                    </a:cubicBezTo>
                    <a:cubicBezTo>
                      <a:pt x="0" y="17418"/>
                      <a:pt x="17416" y="0"/>
                      <a:pt x="38899" y="0"/>
                    </a:cubicBezTo>
                    <a:cubicBezTo>
                      <a:pt x="60382" y="0"/>
                      <a:pt x="77798" y="17418"/>
                      <a:pt x="77798" y="388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2EBF4D5B-55DA-C556-BED8-F7F757E37C6A}"/>
                  </a:ext>
                </a:extLst>
              </p:cNvPr>
              <p:cNvSpPr/>
              <p:nvPr/>
            </p:nvSpPr>
            <p:spPr>
              <a:xfrm>
                <a:off x="12564167" y="6960838"/>
                <a:ext cx="384583" cy="83146"/>
              </a:xfrm>
              <a:custGeom>
                <a:avLst/>
                <a:gdLst>
                  <a:gd name="connsiteX0" fmla="*/ 0 w 384583"/>
                  <a:gd name="connsiteY0" fmla="*/ 34180 h 83146"/>
                  <a:gd name="connsiteX1" fmla="*/ 17454 w 384583"/>
                  <a:gd name="connsiteY1" fmla="*/ 83146 h 83146"/>
                  <a:gd name="connsiteX2" fmla="*/ 365342 w 384583"/>
                  <a:gd name="connsiteY2" fmla="*/ 83146 h 83146"/>
                  <a:gd name="connsiteX3" fmla="*/ 384583 w 384583"/>
                  <a:gd name="connsiteY3" fmla="*/ 34180 h 83146"/>
                  <a:gd name="connsiteX4" fmla="*/ 0 w 384583"/>
                  <a:gd name="connsiteY4" fmla="*/ 34180 h 8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4583" h="83146">
                    <a:moveTo>
                      <a:pt x="0" y="34180"/>
                    </a:moveTo>
                    <a:lnTo>
                      <a:pt x="17454" y="83146"/>
                    </a:lnTo>
                    <a:cubicBezTo>
                      <a:pt x="17454" y="83146"/>
                      <a:pt x="228987" y="20181"/>
                      <a:pt x="365342" y="83146"/>
                    </a:cubicBezTo>
                    <a:lnTo>
                      <a:pt x="384583" y="34180"/>
                    </a:lnTo>
                    <a:cubicBezTo>
                      <a:pt x="384583" y="34180"/>
                      <a:pt x="218502" y="-42725"/>
                      <a:pt x="0" y="3418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A71DF161-D8D0-E3A9-8A2E-F3730B3492D9}"/>
                  </a:ext>
                </a:extLst>
              </p:cNvPr>
              <p:cNvSpPr/>
              <p:nvPr/>
            </p:nvSpPr>
            <p:spPr>
              <a:xfrm>
                <a:off x="12542126" y="7015708"/>
                <a:ext cx="423780" cy="55457"/>
              </a:xfrm>
              <a:custGeom>
                <a:avLst/>
                <a:gdLst>
                  <a:gd name="connsiteX0" fmla="*/ 423780 w 423780"/>
                  <a:gd name="connsiteY0" fmla="*/ 50734 h 55457"/>
                  <a:gd name="connsiteX1" fmla="*/ 419908 w 423780"/>
                  <a:gd name="connsiteY1" fmla="*/ 48471 h 55457"/>
                  <a:gd name="connsiteX2" fmla="*/ 408828 w 423780"/>
                  <a:gd name="connsiteY2" fmla="*/ 41858 h 55457"/>
                  <a:gd name="connsiteX3" fmla="*/ 365759 w 423780"/>
                  <a:gd name="connsiteY3" fmla="*/ 22319 h 55457"/>
                  <a:gd name="connsiteX4" fmla="*/ 297492 w 423780"/>
                  <a:gd name="connsiteY4" fmla="*/ 6593 h 55457"/>
                  <a:gd name="connsiteX5" fmla="*/ 211592 w 423780"/>
                  <a:gd name="connsiteY5" fmla="*/ 3376 h 55457"/>
                  <a:gd name="connsiteX6" fmla="*/ 125752 w 423780"/>
                  <a:gd name="connsiteY6" fmla="*/ 10227 h 55457"/>
                  <a:gd name="connsiteX7" fmla="*/ 57485 w 423780"/>
                  <a:gd name="connsiteY7" fmla="*/ 26132 h 55457"/>
                  <a:gd name="connsiteX8" fmla="*/ 14714 w 423780"/>
                  <a:gd name="connsiteY8" fmla="*/ 46147 h 55457"/>
                  <a:gd name="connsiteX9" fmla="*/ 0 w 423780"/>
                  <a:gd name="connsiteY9" fmla="*/ 55440 h 55457"/>
                  <a:gd name="connsiteX10" fmla="*/ 3515 w 423780"/>
                  <a:gd name="connsiteY10" fmla="*/ 52581 h 55457"/>
                  <a:gd name="connsiteX11" fmla="*/ 14059 w 423780"/>
                  <a:gd name="connsiteY11" fmla="*/ 45135 h 55457"/>
                  <a:gd name="connsiteX12" fmla="*/ 56770 w 423780"/>
                  <a:gd name="connsiteY12" fmla="*/ 24106 h 55457"/>
                  <a:gd name="connsiteX13" fmla="*/ 125335 w 423780"/>
                  <a:gd name="connsiteY13" fmla="*/ 7427 h 55457"/>
                  <a:gd name="connsiteX14" fmla="*/ 211533 w 423780"/>
                  <a:gd name="connsiteY14" fmla="*/ 457 h 55457"/>
                  <a:gd name="connsiteX15" fmla="*/ 297850 w 423780"/>
                  <a:gd name="connsiteY15" fmla="*/ 3912 h 55457"/>
                  <a:gd name="connsiteX16" fmla="*/ 366534 w 423780"/>
                  <a:gd name="connsiteY16" fmla="*/ 20413 h 55457"/>
                  <a:gd name="connsiteX17" fmla="*/ 409424 w 423780"/>
                  <a:gd name="connsiteY17" fmla="*/ 40965 h 55457"/>
                  <a:gd name="connsiteX18" fmla="*/ 420206 w 423780"/>
                  <a:gd name="connsiteY18" fmla="*/ 48113 h 55457"/>
                  <a:gd name="connsiteX19" fmla="*/ 423780 w 423780"/>
                  <a:gd name="connsiteY19" fmla="*/ 50734 h 55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3780" h="55457">
                    <a:moveTo>
                      <a:pt x="423780" y="50734"/>
                    </a:moveTo>
                    <a:cubicBezTo>
                      <a:pt x="422440" y="50067"/>
                      <a:pt x="421147" y="49311"/>
                      <a:pt x="419908" y="48471"/>
                    </a:cubicBezTo>
                    <a:cubicBezTo>
                      <a:pt x="417406" y="46862"/>
                      <a:pt x="413653" y="44658"/>
                      <a:pt x="408828" y="41858"/>
                    </a:cubicBezTo>
                    <a:cubicBezTo>
                      <a:pt x="395091" y="34055"/>
                      <a:pt x="380681" y="27514"/>
                      <a:pt x="365759" y="22319"/>
                    </a:cubicBezTo>
                    <a:cubicBezTo>
                      <a:pt x="343629" y="14659"/>
                      <a:pt x="320742" y="9387"/>
                      <a:pt x="297492" y="6593"/>
                    </a:cubicBezTo>
                    <a:cubicBezTo>
                      <a:pt x="268988" y="3269"/>
                      <a:pt x="240263" y="2191"/>
                      <a:pt x="211592" y="3376"/>
                    </a:cubicBezTo>
                    <a:cubicBezTo>
                      <a:pt x="182880" y="4186"/>
                      <a:pt x="154226" y="6474"/>
                      <a:pt x="125752" y="10227"/>
                    </a:cubicBezTo>
                    <a:cubicBezTo>
                      <a:pt x="102520" y="13217"/>
                      <a:pt x="79645" y="18549"/>
                      <a:pt x="57485" y="26132"/>
                    </a:cubicBezTo>
                    <a:cubicBezTo>
                      <a:pt x="42563" y="31279"/>
                      <a:pt x="28224" y="37986"/>
                      <a:pt x="14714" y="46147"/>
                    </a:cubicBezTo>
                    <a:cubicBezTo>
                      <a:pt x="5123" y="52104"/>
                      <a:pt x="238" y="55738"/>
                      <a:pt x="0" y="55440"/>
                    </a:cubicBezTo>
                    <a:cubicBezTo>
                      <a:pt x="1084" y="54386"/>
                      <a:pt x="2264" y="53427"/>
                      <a:pt x="3515" y="52581"/>
                    </a:cubicBezTo>
                    <a:cubicBezTo>
                      <a:pt x="6880" y="49900"/>
                      <a:pt x="10401" y="47410"/>
                      <a:pt x="14059" y="45135"/>
                    </a:cubicBezTo>
                    <a:cubicBezTo>
                      <a:pt x="27444" y="36515"/>
                      <a:pt x="41776" y="29462"/>
                      <a:pt x="56770" y="24106"/>
                    </a:cubicBezTo>
                    <a:cubicBezTo>
                      <a:pt x="78972" y="16148"/>
                      <a:pt x="101954" y="10560"/>
                      <a:pt x="125335" y="7427"/>
                    </a:cubicBezTo>
                    <a:cubicBezTo>
                      <a:pt x="153917" y="3537"/>
                      <a:pt x="182695" y="1214"/>
                      <a:pt x="211533" y="457"/>
                    </a:cubicBezTo>
                    <a:cubicBezTo>
                      <a:pt x="240353" y="-740"/>
                      <a:pt x="269220" y="415"/>
                      <a:pt x="297850" y="3912"/>
                    </a:cubicBezTo>
                    <a:cubicBezTo>
                      <a:pt x="321278" y="6897"/>
                      <a:pt x="344308" y="12431"/>
                      <a:pt x="366534" y="20413"/>
                    </a:cubicBezTo>
                    <a:cubicBezTo>
                      <a:pt x="381462" y="25858"/>
                      <a:pt x="395824" y="32738"/>
                      <a:pt x="409424" y="40965"/>
                    </a:cubicBezTo>
                    <a:cubicBezTo>
                      <a:pt x="414249" y="43943"/>
                      <a:pt x="417883" y="46386"/>
                      <a:pt x="420206" y="48113"/>
                    </a:cubicBezTo>
                    <a:cubicBezTo>
                      <a:pt x="421463" y="48893"/>
                      <a:pt x="422660" y="49769"/>
                      <a:pt x="423780" y="50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C8F2169A-D709-9B48-88EA-703432A9CE55}"/>
                  </a:ext>
                </a:extLst>
              </p:cNvPr>
              <p:cNvSpPr/>
              <p:nvPr/>
            </p:nvSpPr>
            <p:spPr>
              <a:xfrm>
                <a:off x="12097148" y="7416019"/>
                <a:ext cx="55392" cy="127865"/>
              </a:xfrm>
              <a:custGeom>
                <a:avLst/>
                <a:gdLst>
                  <a:gd name="connsiteX0" fmla="*/ 40558 w 55392"/>
                  <a:gd name="connsiteY0" fmla="*/ 20531 h 127865"/>
                  <a:gd name="connsiteX1" fmla="*/ 30133 w 55392"/>
                  <a:gd name="connsiteY1" fmla="*/ 4507 h 127865"/>
                  <a:gd name="connsiteX2" fmla="*/ 12262 w 55392"/>
                  <a:gd name="connsiteY2" fmla="*/ 1349 h 127865"/>
                  <a:gd name="connsiteX3" fmla="*/ 12262 w 55392"/>
                  <a:gd name="connsiteY3" fmla="*/ 1349 h 127865"/>
                  <a:gd name="connsiteX4" fmla="*/ 3326 w 55392"/>
                  <a:gd name="connsiteY4" fmla="*/ 15587 h 127865"/>
                  <a:gd name="connsiteX5" fmla="*/ 20542 w 55392"/>
                  <a:gd name="connsiteY5" fmla="*/ 119179 h 127865"/>
                  <a:gd name="connsiteX6" fmla="*/ 32456 w 55392"/>
                  <a:gd name="connsiteY6" fmla="*/ 127638 h 127865"/>
                  <a:gd name="connsiteX7" fmla="*/ 51340 w 55392"/>
                  <a:gd name="connsiteY7" fmla="*/ 110958 h 127865"/>
                  <a:gd name="connsiteX8" fmla="*/ 40558 w 55392"/>
                  <a:gd name="connsiteY8" fmla="*/ 20531 h 127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392" h="127865">
                    <a:moveTo>
                      <a:pt x="40558" y="20531"/>
                    </a:moveTo>
                    <a:cubicBezTo>
                      <a:pt x="38316" y="14479"/>
                      <a:pt x="34755" y="9010"/>
                      <a:pt x="30133" y="4507"/>
                    </a:cubicBezTo>
                    <a:cubicBezTo>
                      <a:pt x="25342" y="-21"/>
                      <a:pt x="18315" y="-1260"/>
                      <a:pt x="12262" y="1349"/>
                    </a:cubicBezTo>
                    <a:lnTo>
                      <a:pt x="12262" y="1349"/>
                    </a:lnTo>
                    <a:cubicBezTo>
                      <a:pt x="7742" y="4930"/>
                      <a:pt x="4588" y="9957"/>
                      <a:pt x="3326" y="15587"/>
                    </a:cubicBezTo>
                    <a:cubicBezTo>
                      <a:pt x="-4525" y="51043"/>
                      <a:pt x="1644" y="88167"/>
                      <a:pt x="20542" y="119179"/>
                    </a:cubicBezTo>
                    <a:cubicBezTo>
                      <a:pt x="23127" y="123569"/>
                      <a:pt x="27461" y="126643"/>
                      <a:pt x="32456" y="127638"/>
                    </a:cubicBezTo>
                    <a:cubicBezTo>
                      <a:pt x="43119" y="129484"/>
                      <a:pt x="48719" y="119774"/>
                      <a:pt x="51340" y="110958"/>
                    </a:cubicBezTo>
                    <a:cubicBezTo>
                      <a:pt x="60335" y="81233"/>
                      <a:pt x="53306" y="48886"/>
                      <a:pt x="40558" y="2053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872EFD7B-1240-D270-7A00-C59E06E9CB67}"/>
                  </a:ext>
                </a:extLst>
              </p:cNvPr>
              <p:cNvSpPr/>
              <p:nvPr/>
            </p:nvSpPr>
            <p:spPr>
              <a:xfrm>
                <a:off x="12144795" y="7328490"/>
                <a:ext cx="80710" cy="203788"/>
              </a:xfrm>
              <a:custGeom>
                <a:avLst/>
                <a:gdLst>
                  <a:gd name="connsiteX0" fmla="*/ 78334 w 80710"/>
                  <a:gd name="connsiteY0" fmla="*/ 203789 h 203788"/>
                  <a:gd name="connsiteX1" fmla="*/ 78334 w 80710"/>
                  <a:gd name="connsiteY1" fmla="*/ 194913 h 203788"/>
                  <a:gd name="connsiteX2" fmla="*/ 78334 w 80710"/>
                  <a:gd name="connsiteY2" fmla="*/ 184488 h 203788"/>
                  <a:gd name="connsiteX3" fmla="*/ 78334 w 80710"/>
                  <a:gd name="connsiteY3" fmla="*/ 170668 h 203788"/>
                  <a:gd name="connsiteX4" fmla="*/ 77024 w 80710"/>
                  <a:gd name="connsiteY4" fmla="*/ 154048 h 203788"/>
                  <a:gd name="connsiteX5" fmla="*/ 74165 w 80710"/>
                  <a:gd name="connsiteY5" fmla="*/ 135104 h 203788"/>
                  <a:gd name="connsiteX6" fmla="*/ 42890 w 80710"/>
                  <a:gd name="connsiteY6" fmla="*/ 53672 h 203788"/>
                  <a:gd name="connsiteX7" fmla="*/ 32346 w 80710"/>
                  <a:gd name="connsiteY7" fmla="*/ 37708 h 203788"/>
                  <a:gd name="connsiteX8" fmla="*/ 22160 w 80710"/>
                  <a:gd name="connsiteY8" fmla="*/ 24424 h 203788"/>
                  <a:gd name="connsiteX9" fmla="*/ 13105 w 80710"/>
                  <a:gd name="connsiteY9" fmla="*/ 14058 h 203788"/>
                  <a:gd name="connsiteX10" fmla="*/ 5957 w 80710"/>
                  <a:gd name="connsiteY10" fmla="*/ 6493 h 203788"/>
                  <a:gd name="connsiteX11" fmla="*/ 0 w 80710"/>
                  <a:gd name="connsiteY11" fmla="*/ 0 h 203788"/>
                  <a:gd name="connsiteX12" fmla="*/ 6910 w 80710"/>
                  <a:gd name="connsiteY12" fmla="*/ 5659 h 203788"/>
                  <a:gd name="connsiteX13" fmla="*/ 14475 w 80710"/>
                  <a:gd name="connsiteY13" fmla="*/ 12867 h 203788"/>
                  <a:gd name="connsiteX14" fmla="*/ 23947 w 80710"/>
                  <a:gd name="connsiteY14" fmla="*/ 23054 h 203788"/>
                  <a:gd name="connsiteX15" fmla="*/ 34551 w 80710"/>
                  <a:gd name="connsiteY15" fmla="*/ 36159 h 203788"/>
                  <a:gd name="connsiteX16" fmla="*/ 45452 w 80710"/>
                  <a:gd name="connsiteY16" fmla="*/ 52183 h 203788"/>
                  <a:gd name="connsiteX17" fmla="*/ 65229 w 80710"/>
                  <a:gd name="connsiteY17" fmla="*/ 91678 h 203788"/>
                  <a:gd name="connsiteX18" fmla="*/ 77143 w 80710"/>
                  <a:gd name="connsiteY18" fmla="*/ 134390 h 203788"/>
                  <a:gd name="connsiteX19" fmla="*/ 79705 w 80710"/>
                  <a:gd name="connsiteY19" fmla="*/ 153571 h 203788"/>
                  <a:gd name="connsiteX20" fmla="*/ 80658 w 80710"/>
                  <a:gd name="connsiteY20" fmla="*/ 170370 h 203788"/>
                  <a:gd name="connsiteX21" fmla="*/ 80658 w 80710"/>
                  <a:gd name="connsiteY21" fmla="*/ 184309 h 203788"/>
                  <a:gd name="connsiteX22" fmla="*/ 79883 w 80710"/>
                  <a:gd name="connsiteY22" fmla="*/ 194734 h 203788"/>
                  <a:gd name="connsiteX23" fmla="*/ 78334 w 80710"/>
                  <a:gd name="connsiteY23" fmla="*/ 203789 h 20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0710" h="203788">
                    <a:moveTo>
                      <a:pt x="78334" y="203789"/>
                    </a:moveTo>
                    <a:cubicBezTo>
                      <a:pt x="78035" y="200840"/>
                      <a:pt x="78035" y="197861"/>
                      <a:pt x="78334" y="194913"/>
                    </a:cubicBezTo>
                    <a:cubicBezTo>
                      <a:pt x="78532" y="191440"/>
                      <a:pt x="78532" y="187961"/>
                      <a:pt x="78334" y="184488"/>
                    </a:cubicBezTo>
                    <a:cubicBezTo>
                      <a:pt x="78334" y="180437"/>
                      <a:pt x="78334" y="175791"/>
                      <a:pt x="78334" y="170668"/>
                    </a:cubicBezTo>
                    <a:cubicBezTo>
                      <a:pt x="78334" y="165545"/>
                      <a:pt x="77798" y="160005"/>
                      <a:pt x="77024" y="154048"/>
                    </a:cubicBezTo>
                    <a:cubicBezTo>
                      <a:pt x="76249" y="148091"/>
                      <a:pt x="75296" y="141776"/>
                      <a:pt x="74165" y="135104"/>
                    </a:cubicBezTo>
                    <a:cubicBezTo>
                      <a:pt x="68711" y="106302"/>
                      <a:pt x="58117" y="78722"/>
                      <a:pt x="42890" y="53672"/>
                    </a:cubicBezTo>
                    <a:cubicBezTo>
                      <a:pt x="39257" y="47715"/>
                      <a:pt x="35980" y="42473"/>
                      <a:pt x="32346" y="37708"/>
                    </a:cubicBezTo>
                    <a:cubicBezTo>
                      <a:pt x="28713" y="32942"/>
                      <a:pt x="25436" y="28415"/>
                      <a:pt x="22160" y="24424"/>
                    </a:cubicBezTo>
                    <a:cubicBezTo>
                      <a:pt x="18884" y="20432"/>
                      <a:pt x="15786" y="17097"/>
                      <a:pt x="13105" y="14058"/>
                    </a:cubicBezTo>
                    <a:cubicBezTo>
                      <a:pt x="10425" y="11020"/>
                      <a:pt x="7982" y="8518"/>
                      <a:pt x="5957" y="6493"/>
                    </a:cubicBezTo>
                    <a:cubicBezTo>
                      <a:pt x="3785" y="4509"/>
                      <a:pt x="1791" y="2335"/>
                      <a:pt x="0" y="0"/>
                    </a:cubicBezTo>
                    <a:cubicBezTo>
                      <a:pt x="2468" y="1674"/>
                      <a:pt x="4780" y="3568"/>
                      <a:pt x="6910" y="5659"/>
                    </a:cubicBezTo>
                    <a:cubicBezTo>
                      <a:pt x="9558" y="7929"/>
                      <a:pt x="12083" y="10329"/>
                      <a:pt x="14475" y="12867"/>
                    </a:cubicBezTo>
                    <a:cubicBezTo>
                      <a:pt x="17817" y="16084"/>
                      <a:pt x="20979" y="19485"/>
                      <a:pt x="23947" y="23054"/>
                    </a:cubicBezTo>
                    <a:cubicBezTo>
                      <a:pt x="27343" y="26926"/>
                      <a:pt x="30976" y="31215"/>
                      <a:pt x="34551" y="36159"/>
                    </a:cubicBezTo>
                    <a:cubicBezTo>
                      <a:pt x="38125" y="41103"/>
                      <a:pt x="41699" y="46464"/>
                      <a:pt x="45452" y="52183"/>
                    </a:cubicBezTo>
                    <a:cubicBezTo>
                      <a:pt x="53188" y="64746"/>
                      <a:pt x="59805" y="77959"/>
                      <a:pt x="65229" y="91678"/>
                    </a:cubicBezTo>
                    <a:cubicBezTo>
                      <a:pt x="70432" y="105540"/>
                      <a:pt x="74418" y="119831"/>
                      <a:pt x="77143" y="134390"/>
                    </a:cubicBezTo>
                    <a:cubicBezTo>
                      <a:pt x="78156" y="141121"/>
                      <a:pt x="79288" y="147495"/>
                      <a:pt x="79705" y="153571"/>
                    </a:cubicBezTo>
                    <a:cubicBezTo>
                      <a:pt x="80122" y="159647"/>
                      <a:pt x="80539" y="165485"/>
                      <a:pt x="80658" y="170370"/>
                    </a:cubicBezTo>
                    <a:cubicBezTo>
                      <a:pt x="80777" y="175255"/>
                      <a:pt x="80658" y="180199"/>
                      <a:pt x="80658" y="184309"/>
                    </a:cubicBezTo>
                    <a:cubicBezTo>
                      <a:pt x="80593" y="187794"/>
                      <a:pt x="80335" y="191279"/>
                      <a:pt x="79883" y="194734"/>
                    </a:cubicBezTo>
                    <a:cubicBezTo>
                      <a:pt x="79613" y="197790"/>
                      <a:pt x="79095" y="200816"/>
                      <a:pt x="78334" y="2037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F8F8C43D-3977-6D3C-D62A-AB6BC7A8DD2D}"/>
                  </a:ext>
                </a:extLst>
              </p:cNvPr>
              <p:cNvSpPr/>
              <p:nvPr/>
            </p:nvSpPr>
            <p:spPr>
              <a:xfrm>
                <a:off x="12145088" y="7323367"/>
                <a:ext cx="120752" cy="125513"/>
              </a:xfrm>
              <a:custGeom>
                <a:avLst/>
                <a:gdLst>
                  <a:gd name="connsiteX0" fmla="*/ 120752 w 120752"/>
                  <a:gd name="connsiteY0" fmla="*/ 125514 h 125513"/>
                  <a:gd name="connsiteX1" fmla="*/ 111281 w 120752"/>
                  <a:gd name="connsiteY1" fmla="*/ 100614 h 125513"/>
                  <a:gd name="connsiteX2" fmla="*/ 97639 w 120752"/>
                  <a:gd name="connsiteY2" fmla="*/ 75296 h 125513"/>
                  <a:gd name="connsiteX3" fmla="*/ 75837 w 120752"/>
                  <a:gd name="connsiteY3" fmla="*/ 48073 h 125513"/>
                  <a:gd name="connsiteX4" fmla="*/ 49149 w 120752"/>
                  <a:gd name="connsiteY4" fmla="*/ 25139 h 125513"/>
                  <a:gd name="connsiteX5" fmla="*/ 24428 w 120752"/>
                  <a:gd name="connsiteY5" fmla="*/ 10484 h 125513"/>
                  <a:gd name="connsiteX6" fmla="*/ 4 w 120752"/>
                  <a:gd name="connsiteY6" fmla="*/ 0 h 125513"/>
                  <a:gd name="connsiteX7" fmla="*/ 6974 w 120752"/>
                  <a:gd name="connsiteY7" fmla="*/ 1609 h 125513"/>
                  <a:gd name="connsiteX8" fmla="*/ 15016 w 120752"/>
                  <a:gd name="connsiteY8" fmla="*/ 4289 h 125513"/>
                  <a:gd name="connsiteX9" fmla="*/ 25381 w 120752"/>
                  <a:gd name="connsiteY9" fmla="*/ 8518 h 125513"/>
                  <a:gd name="connsiteX10" fmla="*/ 50817 w 120752"/>
                  <a:gd name="connsiteY10" fmla="*/ 22815 h 125513"/>
                  <a:gd name="connsiteX11" fmla="*/ 78041 w 120752"/>
                  <a:gd name="connsiteY11" fmla="*/ 45929 h 125513"/>
                  <a:gd name="connsiteX12" fmla="*/ 100022 w 120752"/>
                  <a:gd name="connsiteY12" fmla="*/ 74165 h 125513"/>
                  <a:gd name="connsiteX13" fmla="*/ 113306 w 120752"/>
                  <a:gd name="connsiteY13" fmla="*/ 100137 h 125513"/>
                  <a:gd name="connsiteX14" fmla="*/ 117119 w 120752"/>
                  <a:gd name="connsiteY14" fmla="*/ 110681 h 125513"/>
                  <a:gd name="connsiteX15" fmla="*/ 119382 w 120752"/>
                  <a:gd name="connsiteY15" fmla="*/ 118782 h 125513"/>
                  <a:gd name="connsiteX16" fmla="*/ 120752 w 120752"/>
                  <a:gd name="connsiteY16" fmla="*/ 125514 h 12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752" h="125513">
                    <a:moveTo>
                      <a:pt x="120752" y="125514"/>
                    </a:moveTo>
                    <a:cubicBezTo>
                      <a:pt x="120157" y="125514"/>
                      <a:pt x="117893" y="115685"/>
                      <a:pt x="111281" y="100614"/>
                    </a:cubicBezTo>
                    <a:cubicBezTo>
                      <a:pt x="107388" y="91839"/>
                      <a:pt x="102827" y="83374"/>
                      <a:pt x="97639" y="75296"/>
                    </a:cubicBezTo>
                    <a:cubicBezTo>
                      <a:pt x="91147" y="65628"/>
                      <a:pt x="83854" y="56520"/>
                      <a:pt x="75837" y="48073"/>
                    </a:cubicBezTo>
                    <a:cubicBezTo>
                      <a:pt x="67617" y="39674"/>
                      <a:pt x="58688" y="32001"/>
                      <a:pt x="49149" y="25139"/>
                    </a:cubicBezTo>
                    <a:cubicBezTo>
                      <a:pt x="41305" y="19616"/>
                      <a:pt x="33039" y="14714"/>
                      <a:pt x="24428" y="10484"/>
                    </a:cubicBezTo>
                    <a:cubicBezTo>
                      <a:pt x="9714" y="3276"/>
                      <a:pt x="-234" y="596"/>
                      <a:pt x="4" y="0"/>
                    </a:cubicBezTo>
                    <a:cubicBezTo>
                      <a:pt x="2386" y="238"/>
                      <a:pt x="4727" y="780"/>
                      <a:pt x="6974" y="1609"/>
                    </a:cubicBezTo>
                    <a:cubicBezTo>
                      <a:pt x="9712" y="2323"/>
                      <a:pt x="12398" y="3217"/>
                      <a:pt x="15016" y="4289"/>
                    </a:cubicBezTo>
                    <a:cubicBezTo>
                      <a:pt x="18547" y="5504"/>
                      <a:pt x="22007" y="6916"/>
                      <a:pt x="25381" y="8518"/>
                    </a:cubicBezTo>
                    <a:cubicBezTo>
                      <a:pt x="34258" y="12540"/>
                      <a:pt x="42769" y="17323"/>
                      <a:pt x="50817" y="22815"/>
                    </a:cubicBezTo>
                    <a:cubicBezTo>
                      <a:pt x="60600" y="29642"/>
                      <a:pt x="69716" y="37380"/>
                      <a:pt x="78041" y="45929"/>
                    </a:cubicBezTo>
                    <a:cubicBezTo>
                      <a:pt x="86257" y="54614"/>
                      <a:pt x="93618" y="64067"/>
                      <a:pt x="100022" y="74165"/>
                    </a:cubicBezTo>
                    <a:cubicBezTo>
                      <a:pt x="105205" y="82415"/>
                      <a:pt x="109650" y="91106"/>
                      <a:pt x="113306" y="100137"/>
                    </a:cubicBezTo>
                    <a:cubicBezTo>
                      <a:pt x="114974" y="103950"/>
                      <a:pt x="116046" y="107583"/>
                      <a:pt x="117119" y="110681"/>
                    </a:cubicBezTo>
                    <a:cubicBezTo>
                      <a:pt x="118042" y="113332"/>
                      <a:pt x="118798" y="116036"/>
                      <a:pt x="119382" y="118782"/>
                    </a:cubicBezTo>
                    <a:cubicBezTo>
                      <a:pt x="120125" y="120957"/>
                      <a:pt x="120585" y="123220"/>
                      <a:pt x="120752" y="125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CBF3554D-F9AE-80AE-2969-11E582C5D442}"/>
                  </a:ext>
                </a:extLst>
              </p:cNvPr>
              <p:cNvSpPr/>
              <p:nvPr/>
            </p:nvSpPr>
            <p:spPr>
              <a:xfrm>
                <a:off x="12103596" y="7421594"/>
                <a:ext cx="44676" cy="121528"/>
              </a:xfrm>
              <a:custGeom>
                <a:avLst/>
                <a:gdLst>
                  <a:gd name="connsiteX0" fmla="*/ 155 w 44676"/>
                  <a:gd name="connsiteY0" fmla="*/ 9416 h 121528"/>
                  <a:gd name="connsiteX1" fmla="*/ 2181 w 44676"/>
                  <a:gd name="connsiteY1" fmla="*/ 3459 h 121528"/>
                  <a:gd name="connsiteX2" fmla="*/ 9269 w 44676"/>
                  <a:gd name="connsiteY2" fmla="*/ 63 h 121528"/>
                  <a:gd name="connsiteX3" fmla="*/ 19218 w 44676"/>
                  <a:gd name="connsiteY3" fmla="*/ 3161 h 121528"/>
                  <a:gd name="connsiteX4" fmla="*/ 32621 w 44676"/>
                  <a:gd name="connsiteY4" fmla="*/ 25619 h 121528"/>
                  <a:gd name="connsiteX5" fmla="*/ 44535 w 44676"/>
                  <a:gd name="connsiteY5" fmla="*/ 87870 h 121528"/>
                  <a:gd name="connsiteX6" fmla="*/ 39829 w 44676"/>
                  <a:gd name="connsiteY6" fmla="*/ 113604 h 121528"/>
                  <a:gd name="connsiteX7" fmla="*/ 24341 w 44676"/>
                  <a:gd name="connsiteY7" fmla="*/ 121407 h 121528"/>
                  <a:gd name="connsiteX8" fmla="*/ 18741 w 44676"/>
                  <a:gd name="connsiteY8" fmla="*/ 118131 h 121528"/>
                  <a:gd name="connsiteX9" fmla="*/ 24698 w 44676"/>
                  <a:gd name="connsiteY9" fmla="*/ 120216 h 121528"/>
                  <a:gd name="connsiteX10" fmla="*/ 38161 w 44676"/>
                  <a:gd name="connsiteY10" fmla="*/ 112472 h 121528"/>
                  <a:gd name="connsiteX11" fmla="*/ 41914 w 44676"/>
                  <a:gd name="connsiteY11" fmla="*/ 87870 h 121528"/>
                  <a:gd name="connsiteX12" fmla="*/ 38876 w 44676"/>
                  <a:gd name="connsiteY12" fmla="*/ 56714 h 121528"/>
                  <a:gd name="connsiteX13" fmla="*/ 30298 w 44676"/>
                  <a:gd name="connsiteY13" fmla="*/ 26632 h 121528"/>
                  <a:gd name="connsiteX14" fmla="*/ 18086 w 44676"/>
                  <a:gd name="connsiteY14" fmla="*/ 4829 h 121528"/>
                  <a:gd name="connsiteX15" fmla="*/ 3312 w 44676"/>
                  <a:gd name="connsiteY15" fmla="*/ 4352 h 121528"/>
                  <a:gd name="connsiteX16" fmla="*/ 155 w 44676"/>
                  <a:gd name="connsiteY16" fmla="*/ 9416 h 12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676" h="121528">
                    <a:moveTo>
                      <a:pt x="155" y="9416"/>
                    </a:moveTo>
                    <a:cubicBezTo>
                      <a:pt x="-359" y="7206"/>
                      <a:pt x="426" y="4895"/>
                      <a:pt x="2181" y="3459"/>
                    </a:cubicBezTo>
                    <a:cubicBezTo>
                      <a:pt x="4092" y="1559"/>
                      <a:pt x="6591" y="361"/>
                      <a:pt x="9269" y="63"/>
                    </a:cubicBezTo>
                    <a:cubicBezTo>
                      <a:pt x="12867" y="-288"/>
                      <a:pt x="16455" y="832"/>
                      <a:pt x="19218" y="3161"/>
                    </a:cubicBezTo>
                    <a:cubicBezTo>
                      <a:pt x="25362" y="9511"/>
                      <a:pt x="29950" y="17196"/>
                      <a:pt x="32621" y="25619"/>
                    </a:cubicBezTo>
                    <a:cubicBezTo>
                      <a:pt x="40729" y="45360"/>
                      <a:pt x="44781" y="66532"/>
                      <a:pt x="44535" y="87870"/>
                    </a:cubicBezTo>
                    <a:cubicBezTo>
                      <a:pt x="45190" y="96710"/>
                      <a:pt x="43570" y="105568"/>
                      <a:pt x="39829" y="113604"/>
                    </a:cubicBezTo>
                    <a:cubicBezTo>
                      <a:pt x="36731" y="119108"/>
                      <a:pt x="30609" y="122194"/>
                      <a:pt x="24341" y="121407"/>
                    </a:cubicBezTo>
                    <a:cubicBezTo>
                      <a:pt x="19932" y="120573"/>
                      <a:pt x="18384" y="118071"/>
                      <a:pt x="18741" y="118131"/>
                    </a:cubicBezTo>
                    <a:cubicBezTo>
                      <a:pt x="20553" y="119251"/>
                      <a:pt x="22585" y="119960"/>
                      <a:pt x="24698" y="120216"/>
                    </a:cubicBezTo>
                    <a:cubicBezTo>
                      <a:pt x="30311" y="120478"/>
                      <a:pt x="35566" y="117458"/>
                      <a:pt x="38161" y="112472"/>
                    </a:cubicBezTo>
                    <a:cubicBezTo>
                      <a:pt x="41418" y="104704"/>
                      <a:pt x="42707" y="96257"/>
                      <a:pt x="41914" y="87870"/>
                    </a:cubicBezTo>
                    <a:cubicBezTo>
                      <a:pt x="41874" y="77415"/>
                      <a:pt x="40857" y="66984"/>
                      <a:pt x="38876" y="56714"/>
                    </a:cubicBezTo>
                    <a:cubicBezTo>
                      <a:pt x="36936" y="46445"/>
                      <a:pt x="34065" y="36377"/>
                      <a:pt x="30298" y="26632"/>
                    </a:cubicBezTo>
                    <a:cubicBezTo>
                      <a:pt x="27859" y="18566"/>
                      <a:pt x="23692" y="11126"/>
                      <a:pt x="18086" y="4829"/>
                    </a:cubicBezTo>
                    <a:cubicBezTo>
                      <a:pt x="13980" y="981"/>
                      <a:pt x="7657" y="778"/>
                      <a:pt x="3312" y="4352"/>
                    </a:cubicBezTo>
                    <a:cubicBezTo>
                      <a:pt x="1748" y="5663"/>
                      <a:pt x="642" y="7438"/>
                      <a:pt x="155" y="94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118905BC-8FBC-CE7B-FC01-818E88DE2351}"/>
                  </a:ext>
                </a:extLst>
              </p:cNvPr>
              <p:cNvSpPr/>
              <p:nvPr/>
            </p:nvSpPr>
            <p:spPr>
              <a:xfrm>
                <a:off x="12350251" y="7458471"/>
                <a:ext cx="57860" cy="65286"/>
              </a:xfrm>
              <a:custGeom>
                <a:avLst/>
                <a:gdLst>
                  <a:gd name="connsiteX0" fmla="*/ 52898 w 57860"/>
                  <a:gd name="connsiteY0" fmla="*/ 0 h 65286"/>
                  <a:gd name="connsiteX1" fmla="*/ 54923 w 57860"/>
                  <a:gd name="connsiteY1" fmla="*/ 3574 h 65286"/>
                  <a:gd name="connsiteX2" fmla="*/ 57545 w 57860"/>
                  <a:gd name="connsiteY2" fmla="*/ 14356 h 65286"/>
                  <a:gd name="connsiteX3" fmla="*/ 17605 w 57860"/>
                  <a:gd name="connsiteY3" fmla="*/ 64937 h 65286"/>
                  <a:gd name="connsiteX4" fmla="*/ 14952 w 57860"/>
                  <a:gd name="connsiteY4" fmla="*/ 65169 h 65286"/>
                  <a:gd name="connsiteX5" fmla="*/ 3872 w 57860"/>
                  <a:gd name="connsiteY5" fmla="*/ 64455 h 65286"/>
                  <a:gd name="connsiteX6" fmla="*/ 0 w 57860"/>
                  <a:gd name="connsiteY6" fmla="*/ 63085 h 65286"/>
                  <a:gd name="connsiteX7" fmla="*/ 14714 w 57860"/>
                  <a:gd name="connsiteY7" fmla="*/ 63085 h 65286"/>
                  <a:gd name="connsiteX8" fmla="*/ 55340 w 57860"/>
                  <a:gd name="connsiteY8" fmla="*/ 14654 h 65286"/>
                  <a:gd name="connsiteX9" fmla="*/ 52898 w 57860"/>
                  <a:gd name="connsiteY9" fmla="*/ 0 h 6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60" h="65286">
                    <a:moveTo>
                      <a:pt x="52898" y="0"/>
                    </a:moveTo>
                    <a:cubicBezTo>
                      <a:pt x="52898" y="0"/>
                      <a:pt x="53851" y="1132"/>
                      <a:pt x="54923" y="3574"/>
                    </a:cubicBezTo>
                    <a:cubicBezTo>
                      <a:pt x="56295" y="7029"/>
                      <a:pt x="57175" y="10657"/>
                      <a:pt x="57545" y="14356"/>
                    </a:cubicBezTo>
                    <a:cubicBezTo>
                      <a:pt x="60481" y="39352"/>
                      <a:pt x="42601" y="62000"/>
                      <a:pt x="17605" y="64937"/>
                    </a:cubicBezTo>
                    <a:cubicBezTo>
                      <a:pt x="16724" y="65039"/>
                      <a:pt x="15838" y="65116"/>
                      <a:pt x="14952" y="65169"/>
                    </a:cubicBezTo>
                    <a:cubicBezTo>
                      <a:pt x="11243" y="65455"/>
                      <a:pt x="7513" y="65217"/>
                      <a:pt x="3872" y="64455"/>
                    </a:cubicBezTo>
                    <a:cubicBezTo>
                      <a:pt x="1311" y="63859"/>
                      <a:pt x="0" y="63323"/>
                      <a:pt x="0" y="63085"/>
                    </a:cubicBezTo>
                    <a:cubicBezTo>
                      <a:pt x="4899" y="63412"/>
                      <a:pt x="9815" y="63412"/>
                      <a:pt x="14714" y="63085"/>
                    </a:cubicBezTo>
                    <a:cubicBezTo>
                      <a:pt x="39071" y="60481"/>
                      <a:pt x="57014" y="39096"/>
                      <a:pt x="55340" y="14654"/>
                    </a:cubicBezTo>
                    <a:cubicBezTo>
                      <a:pt x="54825" y="9722"/>
                      <a:pt x="54010" y="4831"/>
                      <a:pt x="5289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17AE98BE-CE23-FFE2-DF36-522EC794A5E5}"/>
                  </a:ext>
                </a:extLst>
              </p:cNvPr>
              <p:cNvSpPr/>
              <p:nvPr/>
            </p:nvSpPr>
            <p:spPr>
              <a:xfrm>
                <a:off x="12303251" y="7205238"/>
                <a:ext cx="77857" cy="13405"/>
              </a:xfrm>
              <a:custGeom>
                <a:avLst/>
                <a:gdLst>
                  <a:gd name="connsiteX0" fmla="*/ 77858 w 77857"/>
                  <a:gd name="connsiteY0" fmla="*/ 13405 h 13405"/>
                  <a:gd name="connsiteX1" fmla="*/ 39495 w 77857"/>
                  <a:gd name="connsiteY1" fmla="*/ 3398 h 13405"/>
                  <a:gd name="connsiteX2" fmla="*/ 0 w 77857"/>
                  <a:gd name="connsiteY2" fmla="*/ 6852 h 13405"/>
                  <a:gd name="connsiteX3" fmla="*/ 11080 w 77857"/>
                  <a:gd name="connsiteY3" fmla="*/ 2563 h 13405"/>
                  <a:gd name="connsiteX4" fmla="*/ 39733 w 77857"/>
                  <a:gd name="connsiteY4" fmla="*/ 300 h 13405"/>
                  <a:gd name="connsiteX5" fmla="*/ 67612 w 77857"/>
                  <a:gd name="connsiteY5" fmla="*/ 7329 h 13405"/>
                  <a:gd name="connsiteX6" fmla="*/ 77858 w 77857"/>
                  <a:gd name="connsiteY6" fmla="*/ 13405 h 1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857" h="13405">
                    <a:moveTo>
                      <a:pt x="77858" y="13405"/>
                    </a:moveTo>
                    <a:cubicBezTo>
                      <a:pt x="65561" y="8413"/>
                      <a:pt x="52664" y="5047"/>
                      <a:pt x="39495" y="3398"/>
                    </a:cubicBezTo>
                    <a:cubicBezTo>
                      <a:pt x="26235" y="2772"/>
                      <a:pt x="12950" y="3939"/>
                      <a:pt x="0" y="6852"/>
                    </a:cubicBezTo>
                    <a:cubicBezTo>
                      <a:pt x="3375" y="4708"/>
                      <a:pt x="7140" y="3248"/>
                      <a:pt x="11080" y="2563"/>
                    </a:cubicBezTo>
                    <a:cubicBezTo>
                      <a:pt x="20447" y="276"/>
                      <a:pt x="30123" y="-486"/>
                      <a:pt x="39733" y="300"/>
                    </a:cubicBezTo>
                    <a:cubicBezTo>
                      <a:pt x="49347" y="1110"/>
                      <a:pt x="58764" y="3481"/>
                      <a:pt x="67612" y="7329"/>
                    </a:cubicBezTo>
                    <a:cubicBezTo>
                      <a:pt x="71375" y="8699"/>
                      <a:pt x="74851" y="10760"/>
                      <a:pt x="77858" y="134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B1F4718B-B8FE-FC5B-86A2-D39C576FA81E}"/>
                  </a:ext>
                </a:extLst>
              </p:cNvPr>
              <p:cNvSpPr/>
              <p:nvPr/>
            </p:nvSpPr>
            <p:spPr>
              <a:xfrm>
                <a:off x="12444729" y="6901740"/>
                <a:ext cx="592308" cy="81661"/>
              </a:xfrm>
              <a:custGeom>
                <a:avLst/>
                <a:gdLst>
                  <a:gd name="connsiteX0" fmla="*/ 592304 w 592308"/>
                  <a:gd name="connsiteY0" fmla="*/ 59859 h 81661"/>
                  <a:gd name="connsiteX1" fmla="*/ 590814 w 592308"/>
                  <a:gd name="connsiteY1" fmla="*/ 59383 h 81661"/>
                  <a:gd name="connsiteX2" fmla="*/ 586466 w 592308"/>
                  <a:gd name="connsiteY2" fmla="*/ 57715 h 81661"/>
                  <a:gd name="connsiteX3" fmla="*/ 569846 w 592308"/>
                  <a:gd name="connsiteY3" fmla="*/ 51102 h 81661"/>
                  <a:gd name="connsiteX4" fmla="*/ 557932 w 592308"/>
                  <a:gd name="connsiteY4" fmla="*/ 46218 h 81661"/>
                  <a:gd name="connsiteX5" fmla="*/ 543456 w 592308"/>
                  <a:gd name="connsiteY5" fmla="*/ 41154 h 81661"/>
                  <a:gd name="connsiteX6" fmla="*/ 507714 w 592308"/>
                  <a:gd name="connsiteY6" fmla="*/ 29717 h 81661"/>
                  <a:gd name="connsiteX7" fmla="*/ 486746 w 592308"/>
                  <a:gd name="connsiteY7" fmla="*/ 23760 h 81661"/>
                  <a:gd name="connsiteX8" fmla="*/ 463752 w 592308"/>
                  <a:gd name="connsiteY8" fmla="*/ 18577 h 81661"/>
                  <a:gd name="connsiteX9" fmla="*/ 412641 w 592308"/>
                  <a:gd name="connsiteY9" fmla="*/ 9284 h 81661"/>
                  <a:gd name="connsiteX10" fmla="*/ 293501 w 592308"/>
                  <a:gd name="connsiteY10" fmla="*/ 3327 h 81661"/>
                  <a:gd name="connsiteX11" fmla="*/ 175374 w 592308"/>
                  <a:gd name="connsiteY11" fmla="*/ 18041 h 81661"/>
                  <a:gd name="connsiteX12" fmla="*/ 125037 w 592308"/>
                  <a:gd name="connsiteY12" fmla="*/ 31027 h 81661"/>
                  <a:gd name="connsiteX13" fmla="*/ 102520 w 592308"/>
                  <a:gd name="connsiteY13" fmla="*/ 37937 h 81661"/>
                  <a:gd name="connsiteX14" fmla="*/ 82028 w 592308"/>
                  <a:gd name="connsiteY14" fmla="*/ 45324 h 81661"/>
                  <a:gd name="connsiteX15" fmla="*/ 47358 w 592308"/>
                  <a:gd name="connsiteY15" fmla="*/ 59323 h 81661"/>
                  <a:gd name="connsiteX16" fmla="*/ 33300 w 592308"/>
                  <a:gd name="connsiteY16" fmla="*/ 65280 h 81661"/>
                  <a:gd name="connsiteX17" fmla="*/ 21743 w 592308"/>
                  <a:gd name="connsiteY17" fmla="*/ 71237 h 81661"/>
                  <a:gd name="connsiteX18" fmla="*/ 5659 w 592308"/>
                  <a:gd name="connsiteY18" fmla="*/ 79100 h 81661"/>
                  <a:gd name="connsiteX19" fmla="*/ 1489 w 592308"/>
                  <a:gd name="connsiteY19" fmla="*/ 81066 h 81661"/>
                  <a:gd name="connsiteX20" fmla="*/ 0 w 592308"/>
                  <a:gd name="connsiteY20" fmla="*/ 81662 h 81661"/>
                  <a:gd name="connsiteX21" fmla="*/ 1311 w 592308"/>
                  <a:gd name="connsiteY21" fmla="*/ 80828 h 81661"/>
                  <a:gd name="connsiteX22" fmla="*/ 5361 w 592308"/>
                  <a:gd name="connsiteY22" fmla="*/ 78564 h 81661"/>
                  <a:gd name="connsiteX23" fmla="*/ 21207 w 592308"/>
                  <a:gd name="connsiteY23" fmla="*/ 70165 h 81661"/>
                  <a:gd name="connsiteX24" fmla="*/ 32644 w 592308"/>
                  <a:gd name="connsiteY24" fmla="*/ 64208 h 81661"/>
                  <a:gd name="connsiteX25" fmla="*/ 46643 w 592308"/>
                  <a:gd name="connsiteY25" fmla="*/ 57834 h 81661"/>
                  <a:gd name="connsiteX26" fmla="*/ 81253 w 592308"/>
                  <a:gd name="connsiteY26" fmla="*/ 43358 h 81661"/>
                  <a:gd name="connsiteX27" fmla="*/ 101745 w 592308"/>
                  <a:gd name="connsiteY27" fmla="*/ 35793 h 81661"/>
                  <a:gd name="connsiteX28" fmla="*/ 124322 w 592308"/>
                  <a:gd name="connsiteY28" fmla="*/ 28645 h 81661"/>
                  <a:gd name="connsiteX29" fmla="*/ 174778 w 592308"/>
                  <a:gd name="connsiteY29" fmla="*/ 15361 h 81661"/>
                  <a:gd name="connsiteX30" fmla="*/ 293382 w 592308"/>
                  <a:gd name="connsiteY30" fmla="*/ 289 h 81661"/>
                  <a:gd name="connsiteX31" fmla="*/ 412522 w 592308"/>
                  <a:gd name="connsiteY31" fmla="*/ 6663 h 81661"/>
                  <a:gd name="connsiteX32" fmla="*/ 463871 w 592308"/>
                  <a:gd name="connsiteY32" fmla="*/ 16194 h 81661"/>
                  <a:gd name="connsiteX33" fmla="*/ 486865 w 592308"/>
                  <a:gd name="connsiteY33" fmla="*/ 21675 h 81661"/>
                  <a:gd name="connsiteX34" fmla="*/ 507833 w 592308"/>
                  <a:gd name="connsiteY34" fmla="*/ 27632 h 81661"/>
                  <a:gd name="connsiteX35" fmla="*/ 543575 w 592308"/>
                  <a:gd name="connsiteY35" fmla="*/ 39546 h 81661"/>
                  <a:gd name="connsiteX36" fmla="*/ 558051 w 592308"/>
                  <a:gd name="connsiteY36" fmla="*/ 44788 h 81661"/>
                  <a:gd name="connsiteX37" fmla="*/ 569965 w 592308"/>
                  <a:gd name="connsiteY37" fmla="*/ 49971 h 81661"/>
                  <a:gd name="connsiteX38" fmla="*/ 586347 w 592308"/>
                  <a:gd name="connsiteY38" fmla="*/ 57179 h 81661"/>
                  <a:gd name="connsiteX39" fmla="*/ 590576 w 592308"/>
                  <a:gd name="connsiteY39" fmla="*/ 59144 h 81661"/>
                  <a:gd name="connsiteX40" fmla="*/ 592304 w 592308"/>
                  <a:gd name="connsiteY40" fmla="*/ 59859 h 8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2308" h="81661">
                    <a:moveTo>
                      <a:pt x="592304" y="59859"/>
                    </a:moveTo>
                    <a:lnTo>
                      <a:pt x="590814" y="59383"/>
                    </a:lnTo>
                    <a:lnTo>
                      <a:pt x="586466" y="57715"/>
                    </a:lnTo>
                    <a:lnTo>
                      <a:pt x="569846" y="51102"/>
                    </a:lnTo>
                    <a:lnTo>
                      <a:pt x="557932" y="46218"/>
                    </a:lnTo>
                    <a:cubicBezTo>
                      <a:pt x="553524" y="44490"/>
                      <a:pt x="548639" y="42941"/>
                      <a:pt x="543456" y="41154"/>
                    </a:cubicBezTo>
                    <a:cubicBezTo>
                      <a:pt x="532972" y="37699"/>
                      <a:pt x="521296" y="33112"/>
                      <a:pt x="507714" y="29717"/>
                    </a:cubicBezTo>
                    <a:lnTo>
                      <a:pt x="486746" y="23760"/>
                    </a:lnTo>
                    <a:cubicBezTo>
                      <a:pt x="479478" y="21794"/>
                      <a:pt x="471734" y="20364"/>
                      <a:pt x="463752" y="18577"/>
                    </a:cubicBezTo>
                    <a:cubicBezTo>
                      <a:pt x="447966" y="14646"/>
                      <a:pt x="430690" y="12263"/>
                      <a:pt x="412641" y="9284"/>
                    </a:cubicBezTo>
                    <a:cubicBezTo>
                      <a:pt x="373152" y="4102"/>
                      <a:pt x="333311" y="2112"/>
                      <a:pt x="293501" y="3327"/>
                    </a:cubicBezTo>
                    <a:cubicBezTo>
                      <a:pt x="253792" y="5049"/>
                      <a:pt x="214291" y="9969"/>
                      <a:pt x="175374" y="18041"/>
                    </a:cubicBezTo>
                    <a:cubicBezTo>
                      <a:pt x="157503" y="22271"/>
                      <a:pt x="140525" y="25964"/>
                      <a:pt x="125037" y="31027"/>
                    </a:cubicBezTo>
                    <a:cubicBezTo>
                      <a:pt x="117293" y="33410"/>
                      <a:pt x="109609" y="35376"/>
                      <a:pt x="102520" y="37937"/>
                    </a:cubicBezTo>
                    <a:lnTo>
                      <a:pt x="82028" y="45324"/>
                    </a:lnTo>
                    <a:cubicBezTo>
                      <a:pt x="68863" y="49673"/>
                      <a:pt x="57545" y="55094"/>
                      <a:pt x="47358" y="59323"/>
                    </a:cubicBezTo>
                    <a:cubicBezTo>
                      <a:pt x="42295" y="61527"/>
                      <a:pt x="37529" y="63433"/>
                      <a:pt x="33300" y="65280"/>
                    </a:cubicBezTo>
                    <a:lnTo>
                      <a:pt x="21743" y="71237"/>
                    </a:lnTo>
                    <a:lnTo>
                      <a:pt x="5659" y="79100"/>
                    </a:lnTo>
                    <a:lnTo>
                      <a:pt x="1489" y="81066"/>
                    </a:lnTo>
                    <a:cubicBezTo>
                      <a:pt x="1031" y="81352"/>
                      <a:pt x="530" y="81555"/>
                      <a:pt x="0" y="81662"/>
                    </a:cubicBezTo>
                    <a:cubicBezTo>
                      <a:pt x="0" y="81662"/>
                      <a:pt x="417" y="81662"/>
                      <a:pt x="1311" y="80828"/>
                    </a:cubicBezTo>
                    <a:lnTo>
                      <a:pt x="5361" y="78564"/>
                    </a:lnTo>
                    <a:lnTo>
                      <a:pt x="21207" y="70165"/>
                    </a:lnTo>
                    <a:lnTo>
                      <a:pt x="32644" y="64208"/>
                    </a:lnTo>
                    <a:cubicBezTo>
                      <a:pt x="36874" y="62123"/>
                      <a:pt x="41639" y="60097"/>
                      <a:pt x="46643" y="57834"/>
                    </a:cubicBezTo>
                    <a:cubicBezTo>
                      <a:pt x="56770" y="53485"/>
                      <a:pt x="68088" y="47886"/>
                      <a:pt x="81253" y="43358"/>
                    </a:cubicBezTo>
                    <a:lnTo>
                      <a:pt x="101745" y="35793"/>
                    </a:lnTo>
                    <a:cubicBezTo>
                      <a:pt x="108894" y="33172"/>
                      <a:pt x="116519" y="31147"/>
                      <a:pt x="124322" y="28645"/>
                    </a:cubicBezTo>
                    <a:cubicBezTo>
                      <a:pt x="139870" y="23462"/>
                      <a:pt x="156907" y="19709"/>
                      <a:pt x="174778" y="15361"/>
                    </a:cubicBezTo>
                    <a:cubicBezTo>
                      <a:pt x="213832" y="7098"/>
                      <a:pt x="253500" y="2059"/>
                      <a:pt x="293382" y="289"/>
                    </a:cubicBezTo>
                    <a:cubicBezTo>
                      <a:pt x="333204" y="-831"/>
                      <a:pt x="373051" y="1302"/>
                      <a:pt x="412522" y="6663"/>
                    </a:cubicBezTo>
                    <a:cubicBezTo>
                      <a:pt x="430690" y="9701"/>
                      <a:pt x="447966" y="12203"/>
                      <a:pt x="463871" y="16194"/>
                    </a:cubicBezTo>
                    <a:cubicBezTo>
                      <a:pt x="471794" y="18101"/>
                      <a:pt x="479597" y="19590"/>
                      <a:pt x="486865" y="21675"/>
                    </a:cubicBezTo>
                    <a:lnTo>
                      <a:pt x="507833" y="27632"/>
                    </a:lnTo>
                    <a:cubicBezTo>
                      <a:pt x="521296" y="31147"/>
                      <a:pt x="532972" y="35912"/>
                      <a:pt x="543575" y="39546"/>
                    </a:cubicBezTo>
                    <a:cubicBezTo>
                      <a:pt x="548758" y="41393"/>
                      <a:pt x="553643" y="43061"/>
                      <a:pt x="558051" y="44788"/>
                    </a:cubicBezTo>
                    <a:lnTo>
                      <a:pt x="569965" y="49971"/>
                    </a:lnTo>
                    <a:lnTo>
                      <a:pt x="586347" y="57179"/>
                    </a:lnTo>
                    <a:lnTo>
                      <a:pt x="590576" y="59144"/>
                    </a:lnTo>
                    <a:cubicBezTo>
                      <a:pt x="591887" y="59561"/>
                      <a:pt x="592363" y="59800"/>
                      <a:pt x="592304" y="598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372A0E53-8642-7E2C-EC7B-83F155B751C0}"/>
                  </a:ext>
                </a:extLst>
              </p:cNvPr>
              <p:cNvSpPr/>
              <p:nvPr/>
            </p:nvSpPr>
            <p:spPr>
              <a:xfrm>
                <a:off x="13071703" y="6986201"/>
                <a:ext cx="36158" cy="14892"/>
              </a:xfrm>
              <a:custGeom>
                <a:avLst/>
                <a:gdLst>
                  <a:gd name="connsiteX0" fmla="*/ 36159 w 36158"/>
                  <a:gd name="connsiteY0" fmla="*/ 14892 h 14892"/>
                  <a:gd name="connsiteX1" fmla="*/ 17514 w 36158"/>
                  <a:gd name="connsiteY1" fmla="*/ 8935 h 14892"/>
                  <a:gd name="connsiteX2" fmla="*/ 0 w 36158"/>
                  <a:gd name="connsiteY2" fmla="*/ 0 h 14892"/>
                  <a:gd name="connsiteX3" fmla="*/ 18705 w 36158"/>
                  <a:gd name="connsiteY3" fmla="*/ 5957 h 14892"/>
                  <a:gd name="connsiteX4" fmla="*/ 36159 w 36158"/>
                  <a:gd name="connsiteY4" fmla="*/ 14892 h 1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8" h="14892">
                    <a:moveTo>
                      <a:pt x="36159" y="14892"/>
                    </a:moveTo>
                    <a:cubicBezTo>
                      <a:pt x="29678" y="13874"/>
                      <a:pt x="23387" y="11866"/>
                      <a:pt x="17514" y="8935"/>
                    </a:cubicBezTo>
                    <a:cubicBezTo>
                      <a:pt x="11241" y="6904"/>
                      <a:pt x="5326" y="3890"/>
                      <a:pt x="0" y="0"/>
                    </a:cubicBezTo>
                    <a:cubicBezTo>
                      <a:pt x="6499" y="1031"/>
                      <a:pt x="12808" y="3038"/>
                      <a:pt x="18705" y="5957"/>
                    </a:cubicBezTo>
                    <a:cubicBezTo>
                      <a:pt x="24954" y="8012"/>
                      <a:pt x="30839" y="11026"/>
                      <a:pt x="36159" y="1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9A6A3F8E-DEC2-35C7-2BAB-BB32C869BF2C}"/>
                  </a:ext>
                </a:extLst>
              </p:cNvPr>
              <p:cNvSpPr/>
              <p:nvPr/>
            </p:nvSpPr>
            <p:spPr>
              <a:xfrm>
                <a:off x="12054660" y="7358990"/>
                <a:ext cx="63030" cy="81968"/>
              </a:xfrm>
              <a:custGeom>
                <a:avLst/>
                <a:gdLst>
                  <a:gd name="connsiteX0" fmla="*/ 63031 w 63030"/>
                  <a:gd name="connsiteY0" fmla="*/ 0 h 81968"/>
                  <a:gd name="connsiteX1" fmla="*/ 49389 w 63030"/>
                  <a:gd name="connsiteY1" fmla="*/ 7982 h 81968"/>
                  <a:gd name="connsiteX2" fmla="*/ 4354 w 63030"/>
                  <a:gd name="connsiteY2" fmla="*/ 66718 h 81968"/>
                  <a:gd name="connsiteX3" fmla="*/ 185 w 63030"/>
                  <a:gd name="connsiteY3" fmla="*/ 81968 h 81968"/>
                  <a:gd name="connsiteX4" fmla="*/ 185 w 63030"/>
                  <a:gd name="connsiteY4" fmla="*/ 77679 h 81968"/>
                  <a:gd name="connsiteX5" fmla="*/ 2269 w 63030"/>
                  <a:gd name="connsiteY5" fmla="*/ 66063 h 81968"/>
                  <a:gd name="connsiteX6" fmla="*/ 48138 w 63030"/>
                  <a:gd name="connsiteY6" fmla="*/ 6136 h 81968"/>
                  <a:gd name="connsiteX7" fmla="*/ 58742 w 63030"/>
                  <a:gd name="connsiteY7" fmla="*/ 1191 h 81968"/>
                  <a:gd name="connsiteX8" fmla="*/ 63031 w 63030"/>
                  <a:gd name="connsiteY8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030" h="81968">
                    <a:moveTo>
                      <a:pt x="63031" y="0"/>
                    </a:moveTo>
                    <a:cubicBezTo>
                      <a:pt x="63031" y="536"/>
                      <a:pt x="57610" y="2800"/>
                      <a:pt x="49389" y="7982"/>
                    </a:cubicBezTo>
                    <a:cubicBezTo>
                      <a:pt x="27924" y="21642"/>
                      <a:pt x="11975" y="42444"/>
                      <a:pt x="4354" y="66718"/>
                    </a:cubicBezTo>
                    <a:cubicBezTo>
                      <a:pt x="1495" y="76011"/>
                      <a:pt x="780" y="82028"/>
                      <a:pt x="185" y="81968"/>
                    </a:cubicBezTo>
                    <a:cubicBezTo>
                      <a:pt x="-62" y="80550"/>
                      <a:pt x="-62" y="79097"/>
                      <a:pt x="185" y="77679"/>
                    </a:cubicBezTo>
                    <a:cubicBezTo>
                      <a:pt x="519" y="73753"/>
                      <a:pt x="1217" y="69864"/>
                      <a:pt x="2269" y="66063"/>
                    </a:cubicBezTo>
                    <a:cubicBezTo>
                      <a:pt x="8841" y="40716"/>
                      <a:pt x="25385" y="19098"/>
                      <a:pt x="48138" y="6136"/>
                    </a:cubicBezTo>
                    <a:cubicBezTo>
                      <a:pt x="51508" y="4152"/>
                      <a:pt x="55059" y="2496"/>
                      <a:pt x="58742" y="1191"/>
                    </a:cubicBezTo>
                    <a:cubicBezTo>
                      <a:pt x="60090" y="542"/>
                      <a:pt x="61542" y="143"/>
                      <a:pt x="630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07D84639-34F2-80C2-19D7-6468348451B0}"/>
                  </a:ext>
                </a:extLst>
              </p:cNvPr>
              <p:cNvSpPr/>
              <p:nvPr/>
            </p:nvSpPr>
            <p:spPr>
              <a:xfrm>
                <a:off x="12338105" y="7942933"/>
                <a:ext cx="145523" cy="46723"/>
              </a:xfrm>
              <a:custGeom>
                <a:avLst/>
                <a:gdLst>
                  <a:gd name="connsiteX0" fmla="*/ 145523 w 145523"/>
                  <a:gd name="connsiteY0" fmla="*/ 8063 h 46723"/>
                  <a:gd name="connsiteX1" fmla="*/ 141949 w 145523"/>
                  <a:gd name="connsiteY1" fmla="*/ 4727 h 46723"/>
                  <a:gd name="connsiteX2" fmla="*/ 129082 w 145523"/>
                  <a:gd name="connsiteY2" fmla="*/ 1569 h 46723"/>
                  <a:gd name="connsiteX3" fmla="*/ 112105 w 145523"/>
                  <a:gd name="connsiteY3" fmla="*/ 12411 h 46723"/>
                  <a:gd name="connsiteX4" fmla="*/ 106148 w 145523"/>
                  <a:gd name="connsiteY4" fmla="*/ 38860 h 46723"/>
                  <a:gd name="connsiteX5" fmla="*/ 103408 w 145523"/>
                  <a:gd name="connsiteY5" fmla="*/ 38860 h 46723"/>
                  <a:gd name="connsiteX6" fmla="*/ 94651 w 145523"/>
                  <a:gd name="connsiteY6" fmla="*/ 13007 h 46723"/>
                  <a:gd name="connsiteX7" fmla="*/ 66236 w 145523"/>
                  <a:gd name="connsiteY7" fmla="*/ 7050 h 46723"/>
                  <a:gd name="connsiteX8" fmla="*/ 54322 w 145523"/>
                  <a:gd name="connsiteY8" fmla="*/ 22002 h 46723"/>
                  <a:gd name="connsiteX9" fmla="*/ 58671 w 145523"/>
                  <a:gd name="connsiteY9" fmla="*/ 39575 h 46723"/>
                  <a:gd name="connsiteX10" fmla="*/ 56228 w 145523"/>
                  <a:gd name="connsiteY10" fmla="*/ 41064 h 46723"/>
                  <a:gd name="connsiteX11" fmla="*/ 39370 w 145523"/>
                  <a:gd name="connsiteY11" fmla="*/ 10445 h 46723"/>
                  <a:gd name="connsiteX12" fmla="*/ 14589 w 145523"/>
                  <a:gd name="connsiteY12" fmla="*/ 2701 h 46723"/>
                  <a:gd name="connsiteX13" fmla="*/ 1662 w 145523"/>
                  <a:gd name="connsiteY13" fmla="*/ 14079 h 46723"/>
                  <a:gd name="connsiteX14" fmla="*/ 352 w 145523"/>
                  <a:gd name="connsiteY14" fmla="*/ 20453 h 46723"/>
                  <a:gd name="connsiteX15" fmla="*/ 769 w 145523"/>
                  <a:gd name="connsiteY15" fmla="*/ 13781 h 46723"/>
                  <a:gd name="connsiteX16" fmla="*/ 14053 w 145523"/>
                  <a:gd name="connsiteY16" fmla="*/ 974 h 46723"/>
                  <a:gd name="connsiteX17" fmla="*/ 41097 w 145523"/>
                  <a:gd name="connsiteY17" fmla="*/ 8599 h 46723"/>
                  <a:gd name="connsiteX18" fmla="*/ 58968 w 145523"/>
                  <a:gd name="connsiteY18" fmla="*/ 40052 h 46723"/>
                  <a:gd name="connsiteX19" fmla="*/ 61411 w 145523"/>
                  <a:gd name="connsiteY19" fmla="*/ 46723 h 46723"/>
                  <a:gd name="connsiteX20" fmla="*/ 56586 w 145523"/>
                  <a:gd name="connsiteY20" fmla="*/ 41481 h 46723"/>
                  <a:gd name="connsiteX21" fmla="*/ 51403 w 145523"/>
                  <a:gd name="connsiteY21" fmla="*/ 21287 h 46723"/>
                  <a:gd name="connsiteX22" fmla="*/ 65283 w 145523"/>
                  <a:gd name="connsiteY22" fmla="*/ 4071 h 46723"/>
                  <a:gd name="connsiteX23" fmla="*/ 97153 w 145523"/>
                  <a:gd name="connsiteY23" fmla="*/ 10743 h 46723"/>
                  <a:gd name="connsiteX24" fmla="*/ 106446 w 145523"/>
                  <a:gd name="connsiteY24" fmla="*/ 38979 h 46723"/>
                  <a:gd name="connsiteX25" fmla="*/ 103705 w 145523"/>
                  <a:gd name="connsiteY25" fmla="*/ 38979 h 46723"/>
                  <a:gd name="connsiteX26" fmla="*/ 110437 w 145523"/>
                  <a:gd name="connsiteY26" fmla="*/ 11339 h 46723"/>
                  <a:gd name="connsiteX27" fmla="*/ 119194 w 145523"/>
                  <a:gd name="connsiteY27" fmla="*/ 2939 h 46723"/>
                  <a:gd name="connsiteX28" fmla="*/ 129142 w 145523"/>
                  <a:gd name="connsiteY28" fmla="*/ 80 h 46723"/>
                  <a:gd name="connsiteX29" fmla="*/ 142664 w 145523"/>
                  <a:gd name="connsiteY29" fmla="*/ 4191 h 46723"/>
                  <a:gd name="connsiteX30" fmla="*/ 145523 w 145523"/>
                  <a:gd name="connsiteY30" fmla="*/ 8063 h 4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5523" h="46723">
                    <a:moveTo>
                      <a:pt x="145523" y="8063"/>
                    </a:moveTo>
                    <a:cubicBezTo>
                      <a:pt x="145523" y="8063"/>
                      <a:pt x="144451" y="6633"/>
                      <a:pt x="141949" y="4727"/>
                    </a:cubicBezTo>
                    <a:cubicBezTo>
                      <a:pt x="138208" y="2106"/>
                      <a:pt x="133615" y="974"/>
                      <a:pt x="129082" y="1569"/>
                    </a:cubicBezTo>
                    <a:cubicBezTo>
                      <a:pt x="122029" y="2308"/>
                      <a:pt x="115744" y="6329"/>
                      <a:pt x="112105" y="12411"/>
                    </a:cubicBezTo>
                    <a:cubicBezTo>
                      <a:pt x="107649" y="20483"/>
                      <a:pt x="105588" y="29657"/>
                      <a:pt x="106148" y="38860"/>
                    </a:cubicBezTo>
                    <a:lnTo>
                      <a:pt x="103408" y="38860"/>
                    </a:lnTo>
                    <a:cubicBezTo>
                      <a:pt x="104379" y="29382"/>
                      <a:pt x="101186" y="19947"/>
                      <a:pt x="94651" y="13007"/>
                    </a:cubicBezTo>
                    <a:cubicBezTo>
                      <a:pt x="87288" y="5406"/>
                      <a:pt x="76035" y="3047"/>
                      <a:pt x="66236" y="7050"/>
                    </a:cubicBezTo>
                    <a:cubicBezTo>
                      <a:pt x="60001" y="9713"/>
                      <a:pt x="55523" y="15330"/>
                      <a:pt x="54322" y="22002"/>
                    </a:cubicBezTo>
                    <a:cubicBezTo>
                      <a:pt x="52838" y="28221"/>
                      <a:pt x="54459" y="34768"/>
                      <a:pt x="58671" y="39575"/>
                    </a:cubicBezTo>
                    <a:lnTo>
                      <a:pt x="56228" y="41064"/>
                    </a:lnTo>
                    <a:cubicBezTo>
                      <a:pt x="53064" y="29686"/>
                      <a:pt x="47291" y="19202"/>
                      <a:pt x="39370" y="10445"/>
                    </a:cubicBezTo>
                    <a:cubicBezTo>
                      <a:pt x="33013" y="3738"/>
                      <a:pt x="23633" y="807"/>
                      <a:pt x="14589" y="2701"/>
                    </a:cubicBezTo>
                    <a:cubicBezTo>
                      <a:pt x="8781" y="4345"/>
                      <a:pt x="4029" y="8527"/>
                      <a:pt x="1662" y="14079"/>
                    </a:cubicBezTo>
                    <a:cubicBezTo>
                      <a:pt x="953" y="16140"/>
                      <a:pt x="513" y="18279"/>
                      <a:pt x="352" y="20453"/>
                    </a:cubicBezTo>
                    <a:cubicBezTo>
                      <a:pt x="-232" y="18243"/>
                      <a:pt x="-86" y="15902"/>
                      <a:pt x="769" y="13781"/>
                    </a:cubicBezTo>
                    <a:cubicBezTo>
                      <a:pt x="2923" y="7652"/>
                      <a:pt x="7849" y="2904"/>
                      <a:pt x="14053" y="974"/>
                    </a:cubicBezTo>
                    <a:cubicBezTo>
                      <a:pt x="23782" y="-1433"/>
                      <a:pt x="34058" y="1468"/>
                      <a:pt x="41097" y="8599"/>
                    </a:cubicBezTo>
                    <a:cubicBezTo>
                      <a:pt x="49476" y="17510"/>
                      <a:pt x="55603" y="28292"/>
                      <a:pt x="58968" y="40052"/>
                    </a:cubicBezTo>
                    <a:lnTo>
                      <a:pt x="61411" y="46723"/>
                    </a:lnTo>
                    <a:lnTo>
                      <a:pt x="56586" y="41481"/>
                    </a:lnTo>
                    <a:cubicBezTo>
                      <a:pt x="51668" y="36001"/>
                      <a:pt x="49733" y="28459"/>
                      <a:pt x="51403" y="21287"/>
                    </a:cubicBezTo>
                    <a:cubicBezTo>
                      <a:pt x="52837" y="13579"/>
                      <a:pt x="58053" y="7109"/>
                      <a:pt x="65283" y="4071"/>
                    </a:cubicBezTo>
                    <a:cubicBezTo>
                      <a:pt x="76273" y="-420"/>
                      <a:pt x="88890" y="2219"/>
                      <a:pt x="97153" y="10743"/>
                    </a:cubicBezTo>
                    <a:cubicBezTo>
                      <a:pt x="104206" y="18362"/>
                      <a:pt x="107595" y="28662"/>
                      <a:pt x="106446" y="38979"/>
                    </a:cubicBezTo>
                    <a:lnTo>
                      <a:pt x="103705" y="38979"/>
                    </a:lnTo>
                    <a:cubicBezTo>
                      <a:pt x="103205" y="29305"/>
                      <a:pt x="105546" y="19697"/>
                      <a:pt x="110437" y="11339"/>
                    </a:cubicBezTo>
                    <a:cubicBezTo>
                      <a:pt x="112623" y="7866"/>
                      <a:pt x="115631" y="4977"/>
                      <a:pt x="119194" y="2939"/>
                    </a:cubicBezTo>
                    <a:cubicBezTo>
                      <a:pt x="122279" y="1313"/>
                      <a:pt x="125663" y="336"/>
                      <a:pt x="129142" y="80"/>
                    </a:cubicBezTo>
                    <a:cubicBezTo>
                      <a:pt x="134015" y="-373"/>
                      <a:pt x="138870" y="1105"/>
                      <a:pt x="142664" y="4191"/>
                    </a:cubicBezTo>
                    <a:cubicBezTo>
                      <a:pt x="143921" y="5227"/>
                      <a:pt x="144904" y="6555"/>
                      <a:pt x="145523" y="80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" name="Gráfico 61">
              <a:extLst>
                <a:ext uri="{FF2B5EF4-FFF2-40B4-BE49-F238E27FC236}">
                  <a16:creationId xmlns:a16="http://schemas.microsoft.com/office/drawing/2014/main" id="{C74A1839-C66E-225D-E613-08782E65A62E}"/>
                </a:ext>
              </a:extLst>
            </p:cNvPr>
            <p:cNvGrpSpPr/>
            <p:nvPr/>
          </p:nvGrpSpPr>
          <p:grpSpPr>
            <a:xfrm>
              <a:off x="13194834" y="6073863"/>
              <a:ext cx="599452" cy="1996136"/>
              <a:chOff x="13194834" y="6073863"/>
              <a:chExt cx="599452" cy="1996136"/>
            </a:xfrm>
          </p:grpSpPr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6F47A13D-B446-70D2-F5BA-021BF5077603}"/>
                  </a:ext>
                </a:extLst>
              </p:cNvPr>
              <p:cNvSpPr/>
              <p:nvPr/>
            </p:nvSpPr>
            <p:spPr>
              <a:xfrm>
                <a:off x="13205990" y="7939558"/>
                <a:ext cx="107685" cy="130441"/>
              </a:xfrm>
              <a:custGeom>
                <a:avLst/>
                <a:gdLst>
                  <a:gd name="connsiteX0" fmla="*/ 107686 w 107685"/>
                  <a:gd name="connsiteY0" fmla="*/ 0 h 130441"/>
                  <a:gd name="connsiteX1" fmla="*/ 97440 w 107685"/>
                  <a:gd name="connsiteY1" fmla="*/ 43129 h 130441"/>
                  <a:gd name="connsiteX2" fmla="*/ 5107 w 107685"/>
                  <a:gd name="connsiteY2" fmla="*/ 130279 h 130441"/>
                  <a:gd name="connsiteX3" fmla="*/ 34892 w 107685"/>
                  <a:gd name="connsiteY3" fmla="*/ 33836 h 130441"/>
                  <a:gd name="connsiteX4" fmla="*/ 40848 w 107685"/>
                  <a:gd name="connsiteY4" fmla="*/ 5123 h 130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85" h="130441">
                    <a:moveTo>
                      <a:pt x="107686" y="0"/>
                    </a:moveTo>
                    <a:lnTo>
                      <a:pt x="97440" y="43129"/>
                    </a:lnTo>
                    <a:cubicBezTo>
                      <a:pt x="97440" y="43129"/>
                      <a:pt x="26850" y="134807"/>
                      <a:pt x="5107" y="130279"/>
                    </a:cubicBezTo>
                    <a:cubicBezTo>
                      <a:pt x="-9190" y="127360"/>
                      <a:pt x="8383" y="103473"/>
                      <a:pt x="34892" y="33836"/>
                    </a:cubicBezTo>
                    <a:lnTo>
                      <a:pt x="40848" y="512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0B1F2EB1-7C4E-A869-DC57-01DFEBED0878}"/>
                  </a:ext>
                </a:extLst>
              </p:cNvPr>
              <p:cNvSpPr/>
              <p:nvPr/>
            </p:nvSpPr>
            <p:spPr>
              <a:xfrm>
                <a:off x="13208213" y="7972500"/>
                <a:ext cx="96527" cy="89374"/>
              </a:xfrm>
              <a:custGeom>
                <a:avLst/>
                <a:gdLst>
                  <a:gd name="connsiteX0" fmla="*/ 24 w 96527"/>
                  <a:gd name="connsiteY0" fmla="*/ 83994 h 89374"/>
                  <a:gd name="connsiteX1" fmla="*/ 3777 w 96527"/>
                  <a:gd name="connsiteY1" fmla="*/ 87627 h 89374"/>
                  <a:gd name="connsiteX2" fmla="*/ 17300 w 96527"/>
                  <a:gd name="connsiteY2" fmla="*/ 85721 h 89374"/>
                  <a:gd name="connsiteX3" fmla="*/ 52386 w 96527"/>
                  <a:gd name="connsiteY3" fmla="*/ 52481 h 89374"/>
                  <a:gd name="connsiteX4" fmla="*/ 84137 w 96527"/>
                  <a:gd name="connsiteY4" fmla="*/ 15846 h 89374"/>
                  <a:gd name="connsiteX5" fmla="*/ 93132 w 96527"/>
                  <a:gd name="connsiteY5" fmla="*/ 4229 h 89374"/>
                  <a:gd name="connsiteX6" fmla="*/ 95574 w 96527"/>
                  <a:gd name="connsiteY6" fmla="*/ 1072 h 89374"/>
                  <a:gd name="connsiteX7" fmla="*/ 96528 w 96527"/>
                  <a:gd name="connsiteY7" fmla="*/ 0 h 89374"/>
                  <a:gd name="connsiteX8" fmla="*/ 95574 w 96527"/>
                  <a:gd name="connsiteY8" fmla="*/ 1072 h 89374"/>
                  <a:gd name="connsiteX9" fmla="*/ 93311 w 96527"/>
                  <a:gd name="connsiteY9" fmla="*/ 4408 h 89374"/>
                  <a:gd name="connsiteX10" fmla="*/ 84614 w 96527"/>
                  <a:gd name="connsiteY10" fmla="*/ 16322 h 89374"/>
                  <a:gd name="connsiteX11" fmla="*/ 53042 w 96527"/>
                  <a:gd name="connsiteY11" fmla="*/ 53256 h 89374"/>
                  <a:gd name="connsiteX12" fmla="*/ 17300 w 96527"/>
                  <a:gd name="connsiteY12" fmla="*/ 86436 h 89374"/>
                  <a:gd name="connsiteX13" fmla="*/ 9317 w 96527"/>
                  <a:gd name="connsiteY13" fmla="*/ 89355 h 89374"/>
                  <a:gd name="connsiteX14" fmla="*/ 3062 w 96527"/>
                  <a:gd name="connsiteY14" fmla="*/ 87985 h 89374"/>
                  <a:gd name="connsiteX15" fmla="*/ 84 w 96527"/>
                  <a:gd name="connsiteY15" fmla="*/ 85245 h 89374"/>
                  <a:gd name="connsiteX16" fmla="*/ 24 w 96527"/>
                  <a:gd name="connsiteY16" fmla="*/ 83994 h 8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527" h="89374">
                    <a:moveTo>
                      <a:pt x="24" y="83994"/>
                    </a:moveTo>
                    <a:cubicBezTo>
                      <a:pt x="876" y="85560"/>
                      <a:pt x="2181" y="86829"/>
                      <a:pt x="3777" y="87627"/>
                    </a:cubicBezTo>
                    <a:cubicBezTo>
                      <a:pt x="8287" y="89575"/>
                      <a:pt x="13505" y="88843"/>
                      <a:pt x="17300" y="85721"/>
                    </a:cubicBezTo>
                    <a:cubicBezTo>
                      <a:pt x="29648" y="75350"/>
                      <a:pt x="41366" y="64252"/>
                      <a:pt x="52386" y="52481"/>
                    </a:cubicBezTo>
                    <a:cubicBezTo>
                      <a:pt x="65432" y="38780"/>
                      <a:pt x="76214" y="25556"/>
                      <a:pt x="84137" y="15846"/>
                    </a:cubicBezTo>
                    <a:lnTo>
                      <a:pt x="93132" y="4229"/>
                    </a:lnTo>
                    <a:cubicBezTo>
                      <a:pt x="94026" y="3098"/>
                      <a:pt x="94860" y="2085"/>
                      <a:pt x="95574" y="1072"/>
                    </a:cubicBezTo>
                    <a:cubicBezTo>
                      <a:pt x="95854" y="685"/>
                      <a:pt x="96176" y="328"/>
                      <a:pt x="96528" y="0"/>
                    </a:cubicBezTo>
                    <a:cubicBezTo>
                      <a:pt x="96248" y="387"/>
                      <a:pt x="95926" y="745"/>
                      <a:pt x="95574" y="1072"/>
                    </a:cubicBezTo>
                    <a:lnTo>
                      <a:pt x="93311" y="4408"/>
                    </a:lnTo>
                    <a:cubicBezTo>
                      <a:pt x="91345" y="7268"/>
                      <a:pt x="88366" y="11318"/>
                      <a:pt x="84614" y="16322"/>
                    </a:cubicBezTo>
                    <a:cubicBezTo>
                      <a:pt x="74761" y="29195"/>
                      <a:pt x="64223" y="41520"/>
                      <a:pt x="53042" y="53256"/>
                    </a:cubicBezTo>
                    <a:cubicBezTo>
                      <a:pt x="41920" y="65140"/>
                      <a:pt x="29976" y="76226"/>
                      <a:pt x="17300" y="86436"/>
                    </a:cubicBezTo>
                    <a:cubicBezTo>
                      <a:pt x="14941" y="88092"/>
                      <a:pt x="12188" y="89099"/>
                      <a:pt x="9317" y="89355"/>
                    </a:cubicBezTo>
                    <a:cubicBezTo>
                      <a:pt x="7149" y="89480"/>
                      <a:pt x="4980" y="89003"/>
                      <a:pt x="3062" y="87985"/>
                    </a:cubicBezTo>
                    <a:cubicBezTo>
                      <a:pt x="1835" y="87359"/>
                      <a:pt x="805" y="86412"/>
                      <a:pt x="84" y="85245"/>
                    </a:cubicBezTo>
                    <a:cubicBezTo>
                      <a:pt x="0" y="84833"/>
                      <a:pt x="-23" y="84411"/>
                      <a:pt x="24" y="839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5EA583E3-2CD9-2FAB-26EA-E85CA0250857}"/>
                  </a:ext>
                </a:extLst>
              </p:cNvPr>
              <p:cNvSpPr/>
              <p:nvPr/>
            </p:nvSpPr>
            <p:spPr>
              <a:xfrm>
                <a:off x="13218185" y="8025908"/>
                <a:ext cx="30440" cy="20637"/>
              </a:xfrm>
              <a:custGeom>
                <a:avLst/>
                <a:gdLst>
                  <a:gd name="connsiteX0" fmla="*/ 0 w 30440"/>
                  <a:gd name="connsiteY0" fmla="*/ 801 h 20637"/>
                  <a:gd name="connsiteX1" fmla="*/ 5957 w 30440"/>
                  <a:gd name="connsiteY1" fmla="*/ 146 h 20637"/>
                  <a:gd name="connsiteX2" fmla="*/ 19241 w 30440"/>
                  <a:gd name="connsiteY2" fmla="*/ 4733 h 20637"/>
                  <a:gd name="connsiteX3" fmla="*/ 28891 w 30440"/>
                  <a:gd name="connsiteY3" fmla="*/ 14979 h 20637"/>
                  <a:gd name="connsiteX4" fmla="*/ 30440 w 30440"/>
                  <a:gd name="connsiteY4" fmla="*/ 20638 h 20637"/>
                  <a:gd name="connsiteX5" fmla="*/ 28117 w 30440"/>
                  <a:gd name="connsiteY5" fmla="*/ 15396 h 20637"/>
                  <a:gd name="connsiteX6" fmla="*/ 18586 w 30440"/>
                  <a:gd name="connsiteY6" fmla="*/ 5865 h 20637"/>
                  <a:gd name="connsiteX7" fmla="*/ 5838 w 30440"/>
                  <a:gd name="connsiteY7" fmla="*/ 1040 h 20637"/>
                  <a:gd name="connsiteX8" fmla="*/ 0 w 30440"/>
                  <a:gd name="connsiteY8" fmla="*/ 801 h 2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0" h="20637">
                    <a:moveTo>
                      <a:pt x="0" y="801"/>
                    </a:moveTo>
                    <a:cubicBezTo>
                      <a:pt x="1888" y="45"/>
                      <a:pt x="3949" y="-182"/>
                      <a:pt x="5957" y="146"/>
                    </a:cubicBezTo>
                    <a:cubicBezTo>
                      <a:pt x="10681" y="611"/>
                      <a:pt x="15232" y="2183"/>
                      <a:pt x="19241" y="4733"/>
                    </a:cubicBezTo>
                    <a:cubicBezTo>
                      <a:pt x="23399" y="7122"/>
                      <a:pt x="26759" y="10684"/>
                      <a:pt x="28891" y="14979"/>
                    </a:cubicBezTo>
                    <a:cubicBezTo>
                      <a:pt x="29850" y="16712"/>
                      <a:pt x="30387" y="18654"/>
                      <a:pt x="30440" y="20638"/>
                    </a:cubicBezTo>
                    <a:cubicBezTo>
                      <a:pt x="30440" y="20638"/>
                      <a:pt x="29785" y="18493"/>
                      <a:pt x="28117" y="15396"/>
                    </a:cubicBezTo>
                    <a:cubicBezTo>
                      <a:pt x="25841" y="11434"/>
                      <a:pt x="22547" y="8140"/>
                      <a:pt x="18586" y="5865"/>
                    </a:cubicBezTo>
                    <a:cubicBezTo>
                      <a:pt x="14720" y="3386"/>
                      <a:pt x="10377" y="1742"/>
                      <a:pt x="5838" y="1040"/>
                    </a:cubicBezTo>
                    <a:cubicBezTo>
                      <a:pt x="3896" y="861"/>
                      <a:pt x="1948" y="777"/>
                      <a:pt x="0" y="8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B165557B-5963-33A9-FDE9-7887EF2CA64A}"/>
                  </a:ext>
                </a:extLst>
              </p:cNvPr>
              <p:cNvSpPr/>
              <p:nvPr/>
            </p:nvSpPr>
            <p:spPr>
              <a:xfrm>
                <a:off x="13282410" y="7961986"/>
                <a:ext cx="26083" cy="43396"/>
              </a:xfrm>
              <a:custGeom>
                <a:avLst/>
                <a:gdLst>
                  <a:gd name="connsiteX0" fmla="*/ 2613 w 26083"/>
                  <a:gd name="connsiteY0" fmla="*/ 43397 h 43396"/>
                  <a:gd name="connsiteX1" fmla="*/ 1719 w 26083"/>
                  <a:gd name="connsiteY1" fmla="*/ 41312 h 43396"/>
                  <a:gd name="connsiteX2" fmla="*/ 349 w 26083"/>
                  <a:gd name="connsiteY2" fmla="*/ 35355 h 43396"/>
                  <a:gd name="connsiteX3" fmla="*/ 3625 w 26083"/>
                  <a:gd name="connsiteY3" fmla="*/ 15697 h 43396"/>
                  <a:gd name="connsiteX4" fmla="*/ 17922 w 26083"/>
                  <a:gd name="connsiteY4" fmla="*/ 1877 h 43396"/>
                  <a:gd name="connsiteX5" fmla="*/ 23879 w 26083"/>
                  <a:gd name="connsiteY5" fmla="*/ 89 h 43396"/>
                  <a:gd name="connsiteX6" fmla="*/ 26083 w 26083"/>
                  <a:gd name="connsiteY6" fmla="*/ 89 h 43396"/>
                  <a:gd name="connsiteX7" fmla="*/ 18399 w 26083"/>
                  <a:gd name="connsiteY7" fmla="*/ 2829 h 43396"/>
                  <a:gd name="connsiteX8" fmla="*/ 4876 w 26083"/>
                  <a:gd name="connsiteY8" fmla="*/ 16471 h 43396"/>
                  <a:gd name="connsiteX9" fmla="*/ 1362 w 26083"/>
                  <a:gd name="connsiteY9" fmla="*/ 35414 h 43396"/>
                  <a:gd name="connsiteX10" fmla="*/ 2613 w 26083"/>
                  <a:gd name="connsiteY10" fmla="*/ 43397 h 4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83" h="43396">
                    <a:moveTo>
                      <a:pt x="2613" y="43397"/>
                    </a:moveTo>
                    <a:cubicBezTo>
                      <a:pt x="2196" y="42759"/>
                      <a:pt x="1892" y="42056"/>
                      <a:pt x="1719" y="41312"/>
                    </a:cubicBezTo>
                    <a:cubicBezTo>
                      <a:pt x="1135" y="39358"/>
                      <a:pt x="677" y="37368"/>
                      <a:pt x="349" y="35355"/>
                    </a:cubicBezTo>
                    <a:cubicBezTo>
                      <a:pt x="-646" y="28623"/>
                      <a:pt x="498" y="21743"/>
                      <a:pt x="3625" y="15697"/>
                    </a:cubicBezTo>
                    <a:cubicBezTo>
                      <a:pt x="6717" y="9627"/>
                      <a:pt x="11751" y="4760"/>
                      <a:pt x="17922" y="1877"/>
                    </a:cubicBezTo>
                    <a:cubicBezTo>
                      <a:pt x="19805" y="983"/>
                      <a:pt x="21812" y="381"/>
                      <a:pt x="23879" y="89"/>
                    </a:cubicBezTo>
                    <a:cubicBezTo>
                      <a:pt x="24612" y="-30"/>
                      <a:pt x="25351" y="-30"/>
                      <a:pt x="26083" y="89"/>
                    </a:cubicBezTo>
                    <a:cubicBezTo>
                      <a:pt x="23450" y="780"/>
                      <a:pt x="20877" y="1698"/>
                      <a:pt x="18399" y="2829"/>
                    </a:cubicBezTo>
                    <a:cubicBezTo>
                      <a:pt x="12573" y="5844"/>
                      <a:pt x="7843" y="10615"/>
                      <a:pt x="4876" y="16471"/>
                    </a:cubicBezTo>
                    <a:cubicBezTo>
                      <a:pt x="1892" y="22309"/>
                      <a:pt x="671" y="28891"/>
                      <a:pt x="1362" y="35414"/>
                    </a:cubicBezTo>
                    <a:cubicBezTo>
                      <a:pt x="1838" y="40299"/>
                      <a:pt x="2791" y="43337"/>
                      <a:pt x="2613" y="433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F420BCAB-A097-E24F-1645-DC956493570A}"/>
                  </a:ext>
                </a:extLst>
              </p:cNvPr>
              <p:cNvSpPr/>
              <p:nvPr/>
            </p:nvSpPr>
            <p:spPr>
              <a:xfrm>
                <a:off x="13302893" y="7946885"/>
                <a:ext cx="6314" cy="27342"/>
              </a:xfrm>
              <a:custGeom>
                <a:avLst/>
                <a:gdLst>
                  <a:gd name="connsiteX0" fmla="*/ 6314 w 6314"/>
                  <a:gd name="connsiteY0" fmla="*/ 0 h 27342"/>
                  <a:gd name="connsiteX1" fmla="*/ 3693 w 6314"/>
                  <a:gd name="connsiteY1" fmla="*/ 13761 h 27342"/>
                  <a:gd name="connsiteX2" fmla="*/ 0 w 6314"/>
                  <a:gd name="connsiteY2" fmla="*/ 27343 h 27342"/>
                  <a:gd name="connsiteX3" fmla="*/ 2442 w 6314"/>
                  <a:gd name="connsiteY3" fmla="*/ 13522 h 27342"/>
                  <a:gd name="connsiteX4" fmla="*/ 6314 w 6314"/>
                  <a:gd name="connsiteY4" fmla="*/ 0 h 2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27342">
                    <a:moveTo>
                      <a:pt x="6314" y="0"/>
                    </a:moveTo>
                    <a:cubicBezTo>
                      <a:pt x="6314" y="0"/>
                      <a:pt x="5004" y="5957"/>
                      <a:pt x="3693" y="13761"/>
                    </a:cubicBezTo>
                    <a:cubicBezTo>
                      <a:pt x="3145" y="18449"/>
                      <a:pt x="1900" y="23024"/>
                      <a:pt x="0" y="27343"/>
                    </a:cubicBezTo>
                    <a:cubicBezTo>
                      <a:pt x="0" y="27343"/>
                      <a:pt x="1132" y="21386"/>
                      <a:pt x="2442" y="13522"/>
                    </a:cubicBezTo>
                    <a:cubicBezTo>
                      <a:pt x="3008" y="8840"/>
                      <a:pt x="4319" y="4277"/>
                      <a:pt x="631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0C613A14-BA79-BC4C-FC98-A6F3EBD4CD3B}"/>
                  </a:ext>
                </a:extLst>
              </p:cNvPr>
              <p:cNvSpPr/>
              <p:nvPr/>
            </p:nvSpPr>
            <p:spPr>
              <a:xfrm>
                <a:off x="13239928" y="7978853"/>
                <a:ext cx="17215" cy="4532"/>
              </a:xfrm>
              <a:custGeom>
                <a:avLst/>
                <a:gdLst>
                  <a:gd name="connsiteX0" fmla="*/ 0 w 17215"/>
                  <a:gd name="connsiteY0" fmla="*/ 617 h 4532"/>
                  <a:gd name="connsiteX1" fmla="*/ 9055 w 17215"/>
                  <a:gd name="connsiteY1" fmla="*/ 617 h 4532"/>
                  <a:gd name="connsiteX2" fmla="*/ 17216 w 17215"/>
                  <a:gd name="connsiteY2" fmla="*/ 4489 h 4532"/>
                  <a:gd name="connsiteX3" fmla="*/ 8757 w 17215"/>
                  <a:gd name="connsiteY3" fmla="*/ 1867 h 4532"/>
                  <a:gd name="connsiteX4" fmla="*/ 0 w 17215"/>
                  <a:gd name="connsiteY4" fmla="*/ 617 h 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5" h="4532">
                    <a:moveTo>
                      <a:pt x="0" y="617"/>
                    </a:moveTo>
                    <a:cubicBezTo>
                      <a:pt x="2961" y="-206"/>
                      <a:pt x="6094" y="-206"/>
                      <a:pt x="9055" y="617"/>
                    </a:cubicBezTo>
                    <a:cubicBezTo>
                      <a:pt x="12093" y="1087"/>
                      <a:pt x="14928" y="2433"/>
                      <a:pt x="17216" y="4489"/>
                    </a:cubicBezTo>
                    <a:cubicBezTo>
                      <a:pt x="17216" y="4846"/>
                      <a:pt x="13522" y="2940"/>
                      <a:pt x="8757" y="1867"/>
                    </a:cubicBezTo>
                    <a:cubicBezTo>
                      <a:pt x="3991" y="795"/>
                      <a:pt x="60" y="1034"/>
                      <a:pt x="0" y="6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63992FF5-A138-AF9F-D061-0BDEC35B7487}"/>
                  </a:ext>
                </a:extLst>
              </p:cNvPr>
              <p:cNvSpPr/>
              <p:nvPr/>
            </p:nvSpPr>
            <p:spPr>
              <a:xfrm>
                <a:off x="13238498" y="7986200"/>
                <a:ext cx="14296" cy="4382"/>
              </a:xfrm>
              <a:custGeom>
                <a:avLst/>
                <a:gdLst>
                  <a:gd name="connsiteX0" fmla="*/ 0 w 14296"/>
                  <a:gd name="connsiteY0" fmla="*/ 657 h 4382"/>
                  <a:gd name="connsiteX1" fmla="*/ 7625 w 14296"/>
                  <a:gd name="connsiteY1" fmla="*/ 657 h 4382"/>
                  <a:gd name="connsiteX2" fmla="*/ 14297 w 14296"/>
                  <a:gd name="connsiteY2" fmla="*/ 4350 h 4382"/>
                  <a:gd name="connsiteX3" fmla="*/ 7327 w 14296"/>
                  <a:gd name="connsiteY3" fmla="*/ 1908 h 4382"/>
                  <a:gd name="connsiteX4" fmla="*/ 0 w 14296"/>
                  <a:gd name="connsiteY4" fmla="*/ 657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6" h="4382">
                    <a:moveTo>
                      <a:pt x="0" y="657"/>
                    </a:moveTo>
                    <a:cubicBezTo>
                      <a:pt x="2466" y="-219"/>
                      <a:pt x="5159" y="-219"/>
                      <a:pt x="7625" y="657"/>
                    </a:cubicBezTo>
                    <a:cubicBezTo>
                      <a:pt x="10222" y="1032"/>
                      <a:pt x="12599" y="2349"/>
                      <a:pt x="14297" y="4350"/>
                    </a:cubicBezTo>
                    <a:cubicBezTo>
                      <a:pt x="14297" y="4648"/>
                      <a:pt x="11259" y="2801"/>
                      <a:pt x="7327" y="1908"/>
                    </a:cubicBezTo>
                    <a:cubicBezTo>
                      <a:pt x="3396" y="1014"/>
                      <a:pt x="60" y="1074"/>
                      <a:pt x="0" y="6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A41793EA-A2D7-8312-81EB-441CD2F55F6E}"/>
                  </a:ext>
                </a:extLst>
              </p:cNvPr>
              <p:cNvSpPr/>
              <p:nvPr/>
            </p:nvSpPr>
            <p:spPr>
              <a:xfrm>
                <a:off x="13232839" y="7994711"/>
                <a:ext cx="14594" cy="4773"/>
              </a:xfrm>
              <a:custGeom>
                <a:avLst/>
                <a:gdLst>
                  <a:gd name="connsiteX0" fmla="*/ 0 w 14594"/>
                  <a:gd name="connsiteY0" fmla="*/ 1438 h 4773"/>
                  <a:gd name="connsiteX1" fmla="*/ 7923 w 14594"/>
                  <a:gd name="connsiteY1" fmla="*/ 425 h 4773"/>
                  <a:gd name="connsiteX2" fmla="*/ 14595 w 14594"/>
                  <a:gd name="connsiteY2" fmla="*/ 4774 h 4773"/>
                  <a:gd name="connsiteX3" fmla="*/ 7625 w 14594"/>
                  <a:gd name="connsiteY3" fmla="*/ 1676 h 4773"/>
                  <a:gd name="connsiteX4" fmla="*/ 0 w 14594"/>
                  <a:gd name="connsiteY4" fmla="*/ 1438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4" h="4773">
                    <a:moveTo>
                      <a:pt x="0" y="1438"/>
                    </a:moveTo>
                    <a:cubicBezTo>
                      <a:pt x="2371" y="-21"/>
                      <a:pt x="5260" y="-391"/>
                      <a:pt x="7923" y="425"/>
                    </a:cubicBezTo>
                    <a:cubicBezTo>
                      <a:pt x="10675" y="824"/>
                      <a:pt x="13117" y="2415"/>
                      <a:pt x="14595" y="4774"/>
                    </a:cubicBezTo>
                    <a:cubicBezTo>
                      <a:pt x="12408" y="3458"/>
                      <a:pt x="10067" y="2415"/>
                      <a:pt x="7625" y="1676"/>
                    </a:cubicBezTo>
                    <a:cubicBezTo>
                      <a:pt x="5105" y="1283"/>
                      <a:pt x="2544" y="1206"/>
                      <a:pt x="0" y="14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8D2FDA5B-22DC-6D61-AEB4-16DBB9026CA2}"/>
                  </a:ext>
                </a:extLst>
              </p:cNvPr>
              <p:cNvSpPr/>
              <p:nvPr/>
            </p:nvSpPr>
            <p:spPr>
              <a:xfrm>
                <a:off x="13244813" y="7958609"/>
                <a:ext cx="25495" cy="17820"/>
              </a:xfrm>
              <a:custGeom>
                <a:avLst/>
                <a:gdLst>
                  <a:gd name="connsiteX0" fmla="*/ 0 w 25495"/>
                  <a:gd name="connsiteY0" fmla="*/ 17763 h 17820"/>
                  <a:gd name="connsiteX1" fmla="*/ 8280 w 25495"/>
                  <a:gd name="connsiteY1" fmla="*/ 14963 h 17820"/>
                  <a:gd name="connsiteX2" fmla="*/ 16799 w 25495"/>
                  <a:gd name="connsiteY2" fmla="*/ 10853 h 17820"/>
                  <a:gd name="connsiteX3" fmla="*/ 21445 w 25495"/>
                  <a:gd name="connsiteY3" fmla="*/ 7874 h 17820"/>
                  <a:gd name="connsiteX4" fmla="*/ 24424 w 25495"/>
                  <a:gd name="connsiteY4" fmla="*/ 3585 h 17820"/>
                  <a:gd name="connsiteX5" fmla="*/ 20671 w 25495"/>
                  <a:gd name="connsiteY5" fmla="*/ 1381 h 17820"/>
                  <a:gd name="connsiteX6" fmla="*/ 16322 w 25495"/>
                  <a:gd name="connsiteY6" fmla="*/ 4300 h 17820"/>
                  <a:gd name="connsiteX7" fmla="*/ 9710 w 25495"/>
                  <a:gd name="connsiteY7" fmla="*/ 11091 h 17820"/>
                  <a:gd name="connsiteX8" fmla="*/ 3753 w 25495"/>
                  <a:gd name="connsiteY8" fmla="*/ 17703 h 17820"/>
                  <a:gd name="connsiteX9" fmla="*/ 4944 w 25495"/>
                  <a:gd name="connsiteY9" fmla="*/ 15678 h 17820"/>
                  <a:gd name="connsiteX10" fmla="*/ 8816 w 25495"/>
                  <a:gd name="connsiteY10" fmla="*/ 10495 h 17820"/>
                  <a:gd name="connsiteX11" fmla="*/ 15309 w 25495"/>
                  <a:gd name="connsiteY11" fmla="*/ 3466 h 17820"/>
                  <a:gd name="connsiteX12" fmla="*/ 20194 w 25495"/>
                  <a:gd name="connsiteY12" fmla="*/ 190 h 17820"/>
                  <a:gd name="connsiteX13" fmla="*/ 25347 w 25495"/>
                  <a:gd name="connsiteY13" fmla="*/ 2876 h 17820"/>
                  <a:gd name="connsiteX14" fmla="*/ 25496 w 25495"/>
                  <a:gd name="connsiteY14" fmla="*/ 3525 h 17820"/>
                  <a:gd name="connsiteX15" fmla="*/ 22041 w 25495"/>
                  <a:gd name="connsiteY15" fmla="*/ 8887 h 17820"/>
                  <a:gd name="connsiteX16" fmla="*/ 17156 w 25495"/>
                  <a:gd name="connsiteY16" fmla="*/ 11865 h 17820"/>
                  <a:gd name="connsiteX17" fmla="*/ 8399 w 25495"/>
                  <a:gd name="connsiteY17" fmla="*/ 15797 h 17820"/>
                  <a:gd name="connsiteX18" fmla="*/ 2145 w 25495"/>
                  <a:gd name="connsiteY18" fmla="*/ 17524 h 17820"/>
                  <a:gd name="connsiteX19" fmla="*/ 0 w 25495"/>
                  <a:gd name="connsiteY19" fmla="*/ 17763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495" h="17820">
                    <a:moveTo>
                      <a:pt x="0" y="17763"/>
                    </a:moveTo>
                    <a:cubicBezTo>
                      <a:pt x="0" y="17763"/>
                      <a:pt x="3217" y="16929"/>
                      <a:pt x="8280" y="14963"/>
                    </a:cubicBezTo>
                    <a:cubicBezTo>
                      <a:pt x="11211" y="13795"/>
                      <a:pt x="14059" y="12419"/>
                      <a:pt x="16799" y="10853"/>
                    </a:cubicBezTo>
                    <a:cubicBezTo>
                      <a:pt x="18288" y="9959"/>
                      <a:pt x="19896" y="8946"/>
                      <a:pt x="21445" y="7874"/>
                    </a:cubicBezTo>
                    <a:cubicBezTo>
                      <a:pt x="22994" y="6802"/>
                      <a:pt x="24483" y="5253"/>
                      <a:pt x="24424" y="3585"/>
                    </a:cubicBezTo>
                    <a:cubicBezTo>
                      <a:pt x="24364" y="1917"/>
                      <a:pt x="22279" y="964"/>
                      <a:pt x="20671" y="1381"/>
                    </a:cubicBezTo>
                    <a:cubicBezTo>
                      <a:pt x="18991" y="1959"/>
                      <a:pt x="17496" y="2966"/>
                      <a:pt x="16322" y="4300"/>
                    </a:cubicBezTo>
                    <a:cubicBezTo>
                      <a:pt x="13701" y="6742"/>
                      <a:pt x="11497" y="9065"/>
                      <a:pt x="9710" y="11091"/>
                    </a:cubicBezTo>
                    <a:cubicBezTo>
                      <a:pt x="6076" y="15142"/>
                      <a:pt x="4110" y="17822"/>
                      <a:pt x="3753" y="17703"/>
                    </a:cubicBezTo>
                    <a:cubicBezTo>
                      <a:pt x="4057" y="16976"/>
                      <a:pt x="4456" y="16297"/>
                      <a:pt x="4944" y="15678"/>
                    </a:cubicBezTo>
                    <a:cubicBezTo>
                      <a:pt x="5778" y="14427"/>
                      <a:pt x="7089" y="12640"/>
                      <a:pt x="8816" y="10495"/>
                    </a:cubicBezTo>
                    <a:cubicBezTo>
                      <a:pt x="10860" y="8041"/>
                      <a:pt x="13022" y="5694"/>
                      <a:pt x="15309" y="3466"/>
                    </a:cubicBezTo>
                    <a:cubicBezTo>
                      <a:pt x="16614" y="1953"/>
                      <a:pt x="18300" y="821"/>
                      <a:pt x="20194" y="190"/>
                    </a:cubicBezTo>
                    <a:cubicBezTo>
                      <a:pt x="22363" y="-490"/>
                      <a:pt x="24668" y="714"/>
                      <a:pt x="25347" y="2876"/>
                    </a:cubicBezTo>
                    <a:cubicBezTo>
                      <a:pt x="25412" y="3091"/>
                      <a:pt x="25466" y="3305"/>
                      <a:pt x="25496" y="3525"/>
                    </a:cubicBezTo>
                    <a:cubicBezTo>
                      <a:pt x="25258" y="5759"/>
                      <a:pt x="23977" y="7749"/>
                      <a:pt x="22041" y="8887"/>
                    </a:cubicBezTo>
                    <a:cubicBezTo>
                      <a:pt x="20474" y="9977"/>
                      <a:pt x="18842" y="10966"/>
                      <a:pt x="17156" y="11865"/>
                    </a:cubicBezTo>
                    <a:cubicBezTo>
                      <a:pt x="14362" y="13438"/>
                      <a:pt x="11431" y="14748"/>
                      <a:pt x="8399" y="15797"/>
                    </a:cubicBezTo>
                    <a:cubicBezTo>
                      <a:pt x="6356" y="16512"/>
                      <a:pt x="4265" y="17090"/>
                      <a:pt x="2145" y="17524"/>
                    </a:cubicBezTo>
                    <a:cubicBezTo>
                      <a:pt x="834" y="17822"/>
                      <a:pt x="0" y="17882"/>
                      <a:pt x="0" y="177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902B3C12-3B61-8939-B60E-A579265776A4}"/>
                  </a:ext>
                </a:extLst>
              </p:cNvPr>
              <p:cNvSpPr/>
              <p:nvPr/>
            </p:nvSpPr>
            <p:spPr>
              <a:xfrm>
                <a:off x="13235665" y="7952403"/>
                <a:ext cx="13139" cy="23135"/>
              </a:xfrm>
              <a:custGeom>
                <a:avLst/>
                <a:gdLst>
                  <a:gd name="connsiteX0" fmla="*/ 12841 w 13139"/>
                  <a:gd name="connsiteY0" fmla="*/ 23075 h 23135"/>
                  <a:gd name="connsiteX1" fmla="*/ 11531 w 13139"/>
                  <a:gd name="connsiteY1" fmla="*/ 15212 h 23135"/>
                  <a:gd name="connsiteX2" fmla="*/ 9148 w 13139"/>
                  <a:gd name="connsiteY2" fmla="*/ 7051 h 23135"/>
                  <a:gd name="connsiteX3" fmla="*/ 6527 w 13139"/>
                  <a:gd name="connsiteY3" fmla="*/ 2881 h 23135"/>
                  <a:gd name="connsiteX4" fmla="*/ 2476 w 13139"/>
                  <a:gd name="connsiteY4" fmla="*/ 1392 h 23135"/>
                  <a:gd name="connsiteX5" fmla="*/ 1166 w 13139"/>
                  <a:gd name="connsiteY5" fmla="*/ 5740 h 23135"/>
                  <a:gd name="connsiteX6" fmla="*/ 2536 w 13139"/>
                  <a:gd name="connsiteY6" fmla="*/ 10446 h 23135"/>
                  <a:gd name="connsiteX7" fmla="*/ 7123 w 13139"/>
                  <a:gd name="connsiteY7" fmla="*/ 17535 h 23135"/>
                  <a:gd name="connsiteX8" fmla="*/ 13080 w 13139"/>
                  <a:gd name="connsiteY8" fmla="*/ 23075 h 23135"/>
                  <a:gd name="connsiteX9" fmla="*/ 11233 w 13139"/>
                  <a:gd name="connsiteY9" fmla="*/ 22003 h 23135"/>
                  <a:gd name="connsiteX10" fmla="*/ 6706 w 13139"/>
                  <a:gd name="connsiteY10" fmla="*/ 18190 h 23135"/>
                  <a:gd name="connsiteX11" fmla="*/ 1702 w 13139"/>
                  <a:gd name="connsiteY11" fmla="*/ 10923 h 23135"/>
                  <a:gd name="connsiteX12" fmla="*/ 153 w 13139"/>
                  <a:gd name="connsiteY12" fmla="*/ 5860 h 23135"/>
                  <a:gd name="connsiteX13" fmla="*/ 2119 w 13139"/>
                  <a:gd name="connsiteY13" fmla="*/ 319 h 23135"/>
                  <a:gd name="connsiteX14" fmla="*/ 7659 w 13139"/>
                  <a:gd name="connsiteY14" fmla="*/ 2047 h 23135"/>
                  <a:gd name="connsiteX15" fmla="*/ 10459 w 13139"/>
                  <a:gd name="connsiteY15" fmla="*/ 6574 h 23135"/>
                  <a:gd name="connsiteX16" fmla="*/ 12663 w 13139"/>
                  <a:gd name="connsiteY16" fmla="*/ 15093 h 23135"/>
                  <a:gd name="connsiteX17" fmla="*/ 13139 w 13139"/>
                  <a:gd name="connsiteY17" fmla="*/ 21050 h 23135"/>
                  <a:gd name="connsiteX18" fmla="*/ 12841 w 13139"/>
                  <a:gd name="connsiteY18" fmla="*/ 23075 h 23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39" h="23135">
                    <a:moveTo>
                      <a:pt x="12841" y="23075"/>
                    </a:moveTo>
                    <a:cubicBezTo>
                      <a:pt x="12269" y="20478"/>
                      <a:pt x="11835" y="17851"/>
                      <a:pt x="11531" y="15212"/>
                    </a:cubicBezTo>
                    <a:cubicBezTo>
                      <a:pt x="11078" y="12400"/>
                      <a:pt x="10280" y="9660"/>
                      <a:pt x="9148" y="7051"/>
                    </a:cubicBezTo>
                    <a:cubicBezTo>
                      <a:pt x="8469" y="5544"/>
                      <a:pt x="7587" y="4144"/>
                      <a:pt x="6527" y="2881"/>
                    </a:cubicBezTo>
                    <a:cubicBezTo>
                      <a:pt x="5455" y="1690"/>
                      <a:pt x="3787" y="617"/>
                      <a:pt x="2476" y="1392"/>
                    </a:cubicBezTo>
                    <a:cubicBezTo>
                      <a:pt x="1166" y="2166"/>
                      <a:pt x="987" y="4132"/>
                      <a:pt x="1166" y="5740"/>
                    </a:cubicBezTo>
                    <a:cubicBezTo>
                      <a:pt x="1434" y="7361"/>
                      <a:pt x="1892" y="8939"/>
                      <a:pt x="2536" y="10446"/>
                    </a:cubicBezTo>
                    <a:cubicBezTo>
                      <a:pt x="3703" y="13026"/>
                      <a:pt x="5252" y="15415"/>
                      <a:pt x="7123" y="17535"/>
                    </a:cubicBezTo>
                    <a:cubicBezTo>
                      <a:pt x="10399" y="21169"/>
                      <a:pt x="13080" y="22896"/>
                      <a:pt x="13080" y="23075"/>
                    </a:cubicBezTo>
                    <a:cubicBezTo>
                      <a:pt x="13080" y="23254"/>
                      <a:pt x="12365" y="23075"/>
                      <a:pt x="11233" y="22003"/>
                    </a:cubicBezTo>
                    <a:cubicBezTo>
                      <a:pt x="9613" y="20871"/>
                      <a:pt x="8094" y="19596"/>
                      <a:pt x="6706" y="18190"/>
                    </a:cubicBezTo>
                    <a:cubicBezTo>
                      <a:pt x="4656" y="16058"/>
                      <a:pt x="2965" y="13604"/>
                      <a:pt x="1702" y="10923"/>
                    </a:cubicBezTo>
                    <a:cubicBezTo>
                      <a:pt x="981" y="9303"/>
                      <a:pt x="463" y="7605"/>
                      <a:pt x="153" y="5860"/>
                    </a:cubicBezTo>
                    <a:cubicBezTo>
                      <a:pt x="-353" y="3786"/>
                      <a:pt x="421" y="1612"/>
                      <a:pt x="2119" y="319"/>
                    </a:cubicBezTo>
                    <a:cubicBezTo>
                      <a:pt x="4144" y="-473"/>
                      <a:pt x="6444" y="248"/>
                      <a:pt x="7659" y="2047"/>
                    </a:cubicBezTo>
                    <a:cubicBezTo>
                      <a:pt x="8809" y="3411"/>
                      <a:pt x="9750" y="4936"/>
                      <a:pt x="10459" y="6574"/>
                    </a:cubicBezTo>
                    <a:cubicBezTo>
                      <a:pt x="11585" y="9297"/>
                      <a:pt x="12329" y="12162"/>
                      <a:pt x="12663" y="15093"/>
                    </a:cubicBezTo>
                    <a:cubicBezTo>
                      <a:pt x="12961" y="17535"/>
                      <a:pt x="13080" y="19561"/>
                      <a:pt x="13139" y="21050"/>
                    </a:cubicBezTo>
                    <a:cubicBezTo>
                      <a:pt x="13133" y="21735"/>
                      <a:pt x="13032" y="22414"/>
                      <a:pt x="12841" y="230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1F223208-E53A-47AD-C0FC-C87622D82F44}"/>
                  </a:ext>
                </a:extLst>
              </p:cNvPr>
              <p:cNvSpPr/>
              <p:nvPr/>
            </p:nvSpPr>
            <p:spPr>
              <a:xfrm>
                <a:off x="13542901" y="7900718"/>
                <a:ext cx="181373" cy="89580"/>
              </a:xfrm>
              <a:custGeom>
                <a:avLst/>
                <a:gdLst>
                  <a:gd name="connsiteX0" fmla="*/ 108715 w 181373"/>
                  <a:gd name="connsiteY0" fmla="*/ 58855 h 89580"/>
                  <a:gd name="connsiteX1" fmla="*/ 109013 w 181373"/>
                  <a:gd name="connsiteY1" fmla="*/ 1311 h 89580"/>
                  <a:gd name="connsiteX2" fmla="*/ 1489 w 181373"/>
                  <a:gd name="connsiteY2" fmla="*/ 0 h 89580"/>
                  <a:gd name="connsiteX3" fmla="*/ 0 w 181373"/>
                  <a:gd name="connsiteY3" fmla="*/ 84291 h 89580"/>
                  <a:gd name="connsiteX4" fmla="*/ 6672 w 181373"/>
                  <a:gd name="connsiteY4" fmla="*/ 84827 h 89580"/>
                  <a:gd name="connsiteX5" fmla="*/ 177876 w 181373"/>
                  <a:gd name="connsiteY5" fmla="*/ 87151 h 89580"/>
                  <a:gd name="connsiteX6" fmla="*/ 108715 w 181373"/>
                  <a:gd name="connsiteY6" fmla="*/ 58855 h 8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373" h="89580">
                    <a:moveTo>
                      <a:pt x="108715" y="58855"/>
                    </a:moveTo>
                    <a:lnTo>
                      <a:pt x="109013" y="1311"/>
                    </a:lnTo>
                    <a:lnTo>
                      <a:pt x="1489" y="0"/>
                    </a:lnTo>
                    <a:lnTo>
                      <a:pt x="0" y="84291"/>
                    </a:lnTo>
                    <a:lnTo>
                      <a:pt x="6672" y="84827"/>
                    </a:lnTo>
                    <a:cubicBezTo>
                      <a:pt x="36457" y="86853"/>
                      <a:pt x="157920" y="92929"/>
                      <a:pt x="177876" y="87151"/>
                    </a:cubicBezTo>
                    <a:cubicBezTo>
                      <a:pt x="200155" y="80598"/>
                      <a:pt x="108715" y="58855"/>
                      <a:pt x="108715" y="5885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DBE9D199-31EC-1500-A8BC-C9C9F20F0F29}"/>
                  </a:ext>
                </a:extLst>
              </p:cNvPr>
              <p:cNvSpPr/>
              <p:nvPr/>
            </p:nvSpPr>
            <p:spPr>
              <a:xfrm>
                <a:off x="13541411" y="7982448"/>
                <a:ext cx="182879" cy="3613"/>
              </a:xfrm>
              <a:custGeom>
                <a:avLst/>
                <a:gdLst>
                  <a:gd name="connsiteX0" fmla="*/ 0 w 182879"/>
                  <a:gd name="connsiteY0" fmla="*/ 0 h 3613"/>
                  <a:gd name="connsiteX1" fmla="*/ 1847 w 182879"/>
                  <a:gd name="connsiteY1" fmla="*/ 0 h 3613"/>
                  <a:gd name="connsiteX2" fmla="*/ 7208 w 182879"/>
                  <a:gd name="connsiteY2" fmla="*/ 417 h 3613"/>
                  <a:gd name="connsiteX3" fmla="*/ 26747 w 182879"/>
                  <a:gd name="connsiteY3" fmla="*/ 1489 h 3613"/>
                  <a:gd name="connsiteX4" fmla="*/ 91440 w 182879"/>
                  <a:gd name="connsiteY4" fmla="*/ 3455 h 3613"/>
                  <a:gd name="connsiteX5" fmla="*/ 156133 w 182879"/>
                  <a:gd name="connsiteY5" fmla="*/ 3455 h 3613"/>
                  <a:gd name="connsiteX6" fmla="*/ 175731 w 182879"/>
                  <a:gd name="connsiteY6" fmla="*/ 2919 h 3613"/>
                  <a:gd name="connsiteX7" fmla="*/ 181033 w 182879"/>
                  <a:gd name="connsiteY7" fmla="*/ 2919 h 3613"/>
                  <a:gd name="connsiteX8" fmla="*/ 182880 w 182879"/>
                  <a:gd name="connsiteY8" fmla="*/ 2919 h 3613"/>
                  <a:gd name="connsiteX9" fmla="*/ 181033 w 182879"/>
                  <a:gd name="connsiteY9" fmla="*/ 2919 h 3613"/>
                  <a:gd name="connsiteX10" fmla="*/ 175731 w 182879"/>
                  <a:gd name="connsiteY10" fmla="*/ 2919 h 3613"/>
                  <a:gd name="connsiteX11" fmla="*/ 156133 w 182879"/>
                  <a:gd name="connsiteY11" fmla="*/ 2919 h 3613"/>
                  <a:gd name="connsiteX12" fmla="*/ 91499 w 182879"/>
                  <a:gd name="connsiteY12" fmla="*/ 2919 h 3613"/>
                  <a:gd name="connsiteX13" fmla="*/ 26866 w 182879"/>
                  <a:gd name="connsiteY13" fmla="*/ 1370 h 3613"/>
                  <a:gd name="connsiteX14" fmla="*/ 7268 w 182879"/>
                  <a:gd name="connsiteY14" fmla="*/ 655 h 3613"/>
                  <a:gd name="connsiteX15" fmla="*/ 1966 w 182879"/>
                  <a:gd name="connsiteY15" fmla="*/ 655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2879" h="3613">
                    <a:moveTo>
                      <a:pt x="0" y="0"/>
                    </a:moveTo>
                    <a:lnTo>
                      <a:pt x="1847" y="0"/>
                    </a:lnTo>
                    <a:lnTo>
                      <a:pt x="7208" y="417"/>
                    </a:lnTo>
                    <a:lnTo>
                      <a:pt x="26747" y="1489"/>
                    </a:lnTo>
                    <a:cubicBezTo>
                      <a:pt x="43307" y="2323"/>
                      <a:pt x="66182" y="3098"/>
                      <a:pt x="91440" y="3455"/>
                    </a:cubicBezTo>
                    <a:cubicBezTo>
                      <a:pt x="116697" y="3812"/>
                      <a:pt x="139572" y="3455"/>
                      <a:pt x="156133" y="3455"/>
                    </a:cubicBezTo>
                    <a:lnTo>
                      <a:pt x="175731" y="2919"/>
                    </a:lnTo>
                    <a:lnTo>
                      <a:pt x="181033" y="2919"/>
                    </a:lnTo>
                    <a:lnTo>
                      <a:pt x="182880" y="2919"/>
                    </a:lnTo>
                    <a:lnTo>
                      <a:pt x="181033" y="2919"/>
                    </a:lnTo>
                    <a:lnTo>
                      <a:pt x="175731" y="2919"/>
                    </a:lnTo>
                    <a:lnTo>
                      <a:pt x="156133" y="2919"/>
                    </a:lnTo>
                    <a:cubicBezTo>
                      <a:pt x="139632" y="2919"/>
                      <a:pt x="116757" y="2919"/>
                      <a:pt x="91499" y="2919"/>
                    </a:cubicBezTo>
                    <a:cubicBezTo>
                      <a:pt x="66242" y="2919"/>
                      <a:pt x="43427" y="1906"/>
                      <a:pt x="26866" y="1370"/>
                    </a:cubicBezTo>
                    <a:lnTo>
                      <a:pt x="7268" y="655"/>
                    </a:lnTo>
                    <a:lnTo>
                      <a:pt x="1966" y="655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CCAA3A0D-2B19-D7BC-D559-C61D1B0E1B08}"/>
                  </a:ext>
                </a:extLst>
              </p:cNvPr>
              <p:cNvSpPr/>
              <p:nvPr/>
            </p:nvSpPr>
            <p:spPr>
              <a:xfrm>
                <a:off x="13686503" y="7970534"/>
                <a:ext cx="10623" cy="16679"/>
              </a:xfrm>
              <a:custGeom>
                <a:avLst/>
                <a:gdLst>
                  <a:gd name="connsiteX0" fmla="*/ 80 w 10623"/>
                  <a:gd name="connsiteY0" fmla="*/ 16680 h 16679"/>
                  <a:gd name="connsiteX1" fmla="*/ 3833 w 10623"/>
                  <a:gd name="connsiteY1" fmla="*/ 7387 h 16679"/>
                  <a:gd name="connsiteX2" fmla="*/ 10624 w 10623"/>
                  <a:gd name="connsiteY2" fmla="*/ 0 h 16679"/>
                  <a:gd name="connsiteX3" fmla="*/ 2761 w 10623"/>
                  <a:gd name="connsiteY3" fmla="*/ 6672 h 16679"/>
                  <a:gd name="connsiteX4" fmla="*/ 80 w 10623"/>
                  <a:gd name="connsiteY4" fmla="*/ 16680 h 1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" h="16679">
                    <a:moveTo>
                      <a:pt x="80" y="16680"/>
                    </a:moveTo>
                    <a:cubicBezTo>
                      <a:pt x="1003" y="13457"/>
                      <a:pt x="2260" y="10341"/>
                      <a:pt x="3833" y="7387"/>
                    </a:cubicBezTo>
                    <a:cubicBezTo>
                      <a:pt x="5817" y="4682"/>
                      <a:pt x="8098" y="2204"/>
                      <a:pt x="10624" y="0"/>
                    </a:cubicBezTo>
                    <a:cubicBezTo>
                      <a:pt x="7258" y="1156"/>
                      <a:pt x="4452" y="3538"/>
                      <a:pt x="2761" y="6672"/>
                    </a:cubicBezTo>
                    <a:cubicBezTo>
                      <a:pt x="658" y="9561"/>
                      <a:pt x="-295" y="13129"/>
                      <a:pt x="80" y="166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5CB9AD4A-0185-02F5-7524-3360D20DD656}"/>
                  </a:ext>
                </a:extLst>
              </p:cNvPr>
              <p:cNvSpPr/>
              <p:nvPr/>
            </p:nvSpPr>
            <p:spPr>
              <a:xfrm>
                <a:off x="13654942" y="7961757"/>
                <a:ext cx="5894" cy="8955"/>
              </a:xfrm>
              <a:custGeom>
                <a:avLst/>
                <a:gdLst>
                  <a:gd name="connsiteX0" fmla="*/ 69 w 5894"/>
                  <a:gd name="connsiteY0" fmla="*/ 8956 h 8955"/>
                  <a:gd name="connsiteX1" fmla="*/ 3464 w 5894"/>
                  <a:gd name="connsiteY1" fmla="*/ 4845 h 8955"/>
                  <a:gd name="connsiteX2" fmla="*/ 5847 w 5894"/>
                  <a:gd name="connsiteY2" fmla="*/ 20 h 8955"/>
                  <a:gd name="connsiteX3" fmla="*/ 2392 w 5894"/>
                  <a:gd name="connsiteY3" fmla="*/ 4130 h 8955"/>
                  <a:gd name="connsiteX4" fmla="*/ 69 w 5894"/>
                  <a:gd name="connsiteY4" fmla="*/ 8956 h 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" h="8955">
                    <a:moveTo>
                      <a:pt x="69" y="8956"/>
                    </a:moveTo>
                    <a:cubicBezTo>
                      <a:pt x="367" y="8956"/>
                      <a:pt x="1916" y="7288"/>
                      <a:pt x="3464" y="4845"/>
                    </a:cubicBezTo>
                    <a:cubicBezTo>
                      <a:pt x="5013" y="2403"/>
                      <a:pt x="6145" y="258"/>
                      <a:pt x="5847" y="20"/>
                    </a:cubicBezTo>
                    <a:cubicBezTo>
                      <a:pt x="5549" y="-218"/>
                      <a:pt x="4001" y="1688"/>
                      <a:pt x="2392" y="4130"/>
                    </a:cubicBezTo>
                    <a:cubicBezTo>
                      <a:pt x="784" y="6573"/>
                      <a:pt x="-289" y="8717"/>
                      <a:pt x="69" y="89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CDCFB84E-40D0-D68A-96EF-E979B4AB05C5}"/>
                  </a:ext>
                </a:extLst>
              </p:cNvPr>
              <p:cNvSpPr/>
              <p:nvPr/>
            </p:nvSpPr>
            <p:spPr>
              <a:xfrm>
                <a:off x="13646287" y="7959945"/>
                <a:ext cx="6844" cy="6050"/>
              </a:xfrm>
              <a:custGeom>
                <a:avLst/>
                <a:gdLst>
                  <a:gd name="connsiteX0" fmla="*/ 27 w 6844"/>
                  <a:gd name="connsiteY0" fmla="*/ 6003 h 6050"/>
                  <a:gd name="connsiteX1" fmla="*/ 3839 w 6844"/>
                  <a:gd name="connsiteY1" fmla="*/ 3561 h 6050"/>
                  <a:gd name="connsiteX2" fmla="*/ 6818 w 6844"/>
                  <a:gd name="connsiteY2" fmla="*/ 46 h 6050"/>
                  <a:gd name="connsiteX3" fmla="*/ 3005 w 6844"/>
                  <a:gd name="connsiteY3" fmla="*/ 2548 h 6050"/>
                  <a:gd name="connsiteX4" fmla="*/ 27 w 6844"/>
                  <a:gd name="connsiteY4" fmla="*/ 6003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" h="6050">
                    <a:moveTo>
                      <a:pt x="27" y="6003"/>
                    </a:moveTo>
                    <a:cubicBezTo>
                      <a:pt x="27" y="6301"/>
                      <a:pt x="1993" y="5169"/>
                      <a:pt x="3839" y="3561"/>
                    </a:cubicBezTo>
                    <a:cubicBezTo>
                      <a:pt x="5686" y="1952"/>
                      <a:pt x="7056" y="344"/>
                      <a:pt x="6818" y="46"/>
                    </a:cubicBezTo>
                    <a:cubicBezTo>
                      <a:pt x="6580" y="-252"/>
                      <a:pt x="4852" y="939"/>
                      <a:pt x="3005" y="2548"/>
                    </a:cubicBezTo>
                    <a:cubicBezTo>
                      <a:pt x="1159" y="4156"/>
                      <a:pt x="-211" y="5765"/>
                      <a:pt x="27" y="60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F6F07082-E032-028D-3D8E-B823068C6957}"/>
                  </a:ext>
                </a:extLst>
              </p:cNvPr>
              <p:cNvSpPr/>
              <p:nvPr/>
            </p:nvSpPr>
            <p:spPr>
              <a:xfrm>
                <a:off x="13640953" y="7955112"/>
                <a:ext cx="11556" cy="1550"/>
              </a:xfrm>
              <a:custGeom>
                <a:avLst/>
                <a:gdLst>
                  <a:gd name="connsiteX0" fmla="*/ 0 w 11556"/>
                  <a:gd name="connsiteY0" fmla="*/ 590 h 1550"/>
                  <a:gd name="connsiteX1" fmla="*/ 5600 w 11556"/>
                  <a:gd name="connsiteY1" fmla="*/ 1424 h 1550"/>
                  <a:gd name="connsiteX2" fmla="*/ 11557 w 11556"/>
                  <a:gd name="connsiteY2" fmla="*/ 888 h 1550"/>
                  <a:gd name="connsiteX3" fmla="*/ 5600 w 11556"/>
                  <a:gd name="connsiteY3" fmla="*/ 113 h 1550"/>
                  <a:gd name="connsiteX4" fmla="*/ 0 w 11556"/>
                  <a:gd name="connsiteY4" fmla="*/ 590 h 1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6" h="1550">
                    <a:moveTo>
                      <a:pt x="0" y="590"/>
                    </a:moveTo>
                    <a:cubicBezTo>
                      <a:pt x="1781" y="1281"/>
                      <a:pt x="3693" y="1567"/>
                      <a:pt x="5600" y="1424"/>
                    </a:cubicBezTo>
                    <a:cubicBezTo>
                      <a:pt x="7601" y="1704"/>
                      <a:pt x="9638" y="1519"/>
                      <a:pt x="11557" y="888"/>
                    </a:cubicBezTo>
                    <a:cubicBezTo>
                      <a:pt x="9662" y="161"/>
                      <a:pt x="7619" y="-107"/>
                      <a:pt x="5600" y="113"/>
                    </a:cubicBezTo>
                    <a:cubicBezTo>
                      <a:pt x="3723" y="-137"/>
                      <a:pt x="1811" y="30"/>
                      <a:pt x="0" y="5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B592DE5C-BEC8-04B5-8596-3BCA2653CB2C}"/>
                  </a:ext>
                </a:extLst>
              </p:cNvPr>
              <p:cNvSpPr/>
              <p:nvPr/>
            </p:nvSpPr>
            <p:spPr>
              <a:xfrm>
                <a:off x="13639106" y="7948553"/>
                <a:ext cx="12748" cy="2081"/>
              </a:xfrm>
              <a:custGeom>
                <a:avLst/>
                <a:gdLst>
                  <a:gd name="connsiteX0" fmla="*/ 0 w 12748"/>
                  <a:gd name="connsiteY0" fmla="*/ 0 h 2081"/>
                  <a:gd name="connsiteX1" fmla="*/ 6255 w 12748"/>
                  <a:gd name="connsiteY1" fmla="*/ 1906 h 2081"/>
                  <a:gd name="connsiteX2" fmla="*/ 12748 w 12748"/>
                  <a:gd name="connsiteY2" fmla="*/ 1072 h 2081"/>
                  <a:gd name="connsiteX3" fmla="*/ 6553 w 12748"/>
                  <a:gd name="connsiteY3" fmla="*/ 715 h 2081"/>
                  <a:gd name="connsiteX4" fmla="*/ 0 w 12748"/>
                  <a:gd name="connsiteY4" fmla="*/ 0 h 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48" h="2081">
                    <a:moveTo>
                      <a:pt x="0" y="0"/>
                    </a:moveTo>
                    <a:cubicBezTo>
                      <a:pt x="1865" y="1209"/>
                      <a:pt x="4033" y="1864"/>
                      <a:pt x="6255" y="1906"/>
                    </a:cubicBezTo>
                    <a:cubicBezTo>
                      <a:pt x="8453" y="2305"/>
                      <a:pt x="10723" y="2019"/>
                      <a:pt x="12748" y="1072"/>
                    </a:cubicBezTo>
                    <a:cubicBezTo>
                      <a:pt x="10699" y="780"/>
                      <a:pt x="8626" y="661"/>
                      <a:pt x="6553" y="715"/>
                    </a:cubicBezTo>
                    <a:cubicBezTo>
                      <a:pt x="4396" y="262"/>
                      <a:pt x="2204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51D2379D-2136-0A87-69AB-B970E3EC5545}"/>
                  </a:ext>
                </a:extLst>
              </p:cNvPr>
              <p:cNvSpPr/>
              <p:nvPr/>
            </p:nvSpPr>
            <p:spPr>
              <a:xfrm>
                <a:off x="13658764" y="7951706"/>
                <a:ext cx="20384" cy="11322"/>
              </a:xfrm>
              <a:custGeom>
                <a:avLst/>
                <a:gdLst>
                  <a:gd name="connsiteX0" fmla="*/ 0 w 20384"/>
                  <a:gd name="connsiteY0" fmla="*/ 9475 h 11322"/>
                  <a:gd name="connsiteX1" fmla="*/ 6910 w 20384"/>
                  <a:gd name="connsiteY1" fmla="*/ 9475 h 11322"/>
                  <a:gd name="connsiteX2" fmla="*/ 14297 w 20384"/>
                  <a:gd name="connsiteY2" fmla="*/ 7986 h 11322"/>
                  <a:gd name="connsiteX3" fmla="*/ 18526 w 20384"/>
                  <a:gd name="connsiteY3" fmla="*/ 6259 h 11322"/>
                  <a:gd name="connsiteX4" fmla="*/ 20313 w 20384"/>
                  <a:gd name="connsiteY4" fmla="*/ 4174 h 11322"/>
                  <a:gd name="connsiteX5" fmla="*/ 19301 w 20384"/>
                  <a:gd name="connsiteY5" fmla="*/ 1374 h 11322"/>
                  <a:gd name="connsiteX6" fmla="*/ 3515 w 20384"/>
                  <a:gd name="connsiteY6" fmla="*/ 4889 h 11322"/>
                  <a:gd name="connsiteX7" fmla="*/ 1191 w 20384"/>
                  <a:gd name="connsiteY7" fmla="*/ 9475 h 11322"/>
                  <a:gd name="connsiteX8" fmla="*/ 1191 w 20384"/>
                  <a:gd name="connsiteY8" fmla="*/ 11322 h 11322"/>
                  <a:gd name="connsiteX9" fmla="*/ 4408 w 20384"/>
                  <a:gd name="connsiteY9" fmla="*/ 5365 h 11322"/>
                  <a:gd name="connsiteX10" fmla="*/ 10365 w 20384"/>
                  <a:gd name="connsiteY10" fmla="*/ 1612 h 11322"/>
                  <a:gd name="connsiteX11" fmla="*/ 18645 w 20384"/>
                  <a:gd name="connsiteY11" fmla="*/ 2267 h 11322"/>
                  <a:gd name="connsiteX12" fmla="*/ 18050 w 20384"/>
                  <a:gd name="connsiteY12" fmla="*/ 5067 h 11322"/>
                  <a:gd name="connsiteX13" fmla="*/ 14118 w 20384"/>
                  <a:gd name="connsiteY13" fmla="*/ 6676 h 11322"/>
                  <a:gd name="connsiteX14" fmla="*/ 6970 w 20384"/>
                  <a:gd name="connsiteY14" fmla="*/ 8463 h 11322"/>
                  <a:gd name="connsiteX15" fmla="*/ 0 w 20384"/>
                  <a:gd name="connsiteY15" fmla="*/ 9475 h 11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384" h="11322">
                    <a:moveTo>
                      <a:pt x="0" y="9475"/>
                    </a:moveTo>
                    <a:cubicBezTo>
                      <a:pt x="2288" y="9857"/>
                      <a:pt x="4623" y="9857"/>
                      <a:pt x="6910" y="9475"/>
                    </a:cubicBezTo>
                    <a:cubicBezTo>
                      <a:pt x="9418" y="9243"/>
                      <a:pt x="11896" y="8743"/>
                      <a:pt x="14297" y="7986"/>
                    </a:cubicBezTo>
                    <a:cubicBezTo>
                      <a:pt x="15768" y="7581"/>
                      <a:pt x="17192" y="7003"/>
                      <a:pt x="18526" y="6259"/>
                    </a:cubicBezTo>
                    <a:cubicBezTo>
                      <a:pt x="19366" y="5818"/>
                      <a:pt x="20009" y="5073"/>
                      <a:pt x="20313" y="4174"/>
                    </a:cubicBezTo>
                    <a:cubicBezTo>
                      <a:pt x="20558" y="3125"/>
                      <a:pt x="20158" y="2029"/>
                      <a:pt x="19301" y="1374"/>
                    </a:cubicBezTo>
                    <a:cubicBezTo>
                      <a:pt x="13874" y="-1372"/>
                      <a:pt x="7268" y="99"/>
                      <a:pt x="3515" y="4889"/>
                    </a:cubicBezTo>
                    <a:cubicBezTo>
                      <a:pt x="2424" y="6235"/>
                      <a:pt x="1632" y="7801"/>
                      <a:pt x="1191" y="9475"/>
                    </a:cubicBezTo>
                    <a:cubicBezTo>
                      <a:pt x="1036" y="10083"/>
                      <a:pt x="1036" y="10714"/>
                      <a:pt x="1191" y="11322"/>
                    </a:cubicBezTo>
                    <a:cubicBezTo>
                      <a:pt x="1906" y="9166"/>
                      <a:pt x="2996" y="7146"/>
                      <a:pt x="4408" y="5365"/>
                    </a:cubicBezTo>
                    <a:cubicBezTo>
                      <a:pt x="5993" y="3572"/>
                      <a:pt x="8060" y="2267"/>
                      <a:pt x="10365" y="1612"/>
                    </a:cubicBezTo>
                    <a:cubicBezTo>
                      <a:pt x="13099" y="689"/>
                      <a:pt x="16090" y="927"/>
                      <a:pt x="18645" y="2267"/>
                    </a:cubicBezTo>
                    <a:cubicBezTo>
                      <a:pt x="19718" y="3101"/>
                      <a:pt x="19301" y="4352"/>
                      <a:pt x="18050" y="5067"/>
                    </a:cubicBezTo>
                    <a:cubicBezTo>
                      <a:pt x="16811" y="5758"/>
                      <a:pt x="15488" y="6300"/>
                      <a:pt x="14118" y="6676"/>
                    </a:cubicBezTo>
                    <a:cubicBezTo>
                      <a:pt x="11789" y="7462"/>
                      <a:pt x="9394" y="8058"/>
                      <a:pt x="6970" y="8463"/>
                    </a:cubicBezTo>
                    <a:cubicBezTo>
                      <a:pt x="2621" y="9475"/>
                      <a:pt x="0" y="9475"/>
                      <a:pt x="0" y="94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7DB1B3E2-C3FA-D1BB-4345-16DF0912AD4F}"/>
                  </a:ext>
                </a:extLst>
              </p:cNvPr>
              <p:cNvSpPr/>
              <p:nvPr/>
            </p:nvSpPr>
            <p:spPr>
              <a:xfrm>
                <a:off x="13651404" y="7948196"/>
                <a:ext cx="10117" cy="13522"/>
              </a:xfrm>
              <a:custGeom>
                <a:avLst/>
                <a:gdLst>
                  <a:gd name="connsiteX0" fmla="*/ 9147 w 10117"/>
                  <a:gd name="connsiteY0" fmla="*/ 13522 h 13522"/>
                  <a:gd name="connsiteX1" fmla="*/ 9981 w 10117"/>
                  <a:gd name="connsiteY1" fmla="*/ 8697 h 13522"/>
                  <a:gd name="connsiteX2" fmla="*/ 8194 w 10117"/>
                  <a:gd name="connsiteY2" fmla="*/ 3634 h 13522"/>
                  <a:gd name="connsiteX3" fmla="*/ 2237 w 10117"/>
                  <a:gd name="connsiteY3" fmla="*/ 0 h 13522"/>
                  <a:gd name="connsiteX4" fmla="*/ 33 w 10117"/>
                  <a:gd name="connsiteY4" fmla="*/ 3217 h 13522"/>
                  <a:gd name="connsiteX5" fmla="*/ 1165 w 10117"/>
                  <a:gd name="connsiteY5" fmla="*/ 6314 h 13522"/>
                  <a:gd name="connsiteX6" fmla="*/ 4382 w 10117"/>
                  <a:gd name="connsiteY6" fmla="*/ 10544 h 13522"/>
                  <a:gd name="connsiteX7" fmla="*/ 8313 w 10117"/>
                  <a:gd name="connsiteY7" fmla="*/ 13403 h 13522"/>
                  <a:gd name="connsiteX8" fmla="*/ 5096 w 10117"/>
                  <a:gd name="connsiteY8" fmla="*/ 9889 h 13522"/>
                  <a:gd name="connsiteX9" fmla="*/ 2237 w 10117"/>
                  <a:gd name="connsiteY9" fmla="*/ 5719 h 13522"/>
                  <a:gd name="connsiteX10" fmla="*/ 2237 w 10117"/>
                  <a:gd name="connsiteY10" fmla="*/ 1311 h 13522"/>
                  <a:gd name="connsiteX11" fmla="*/ 6764 w 10117"/>
                  <a:gd name="connsiteY11" fmla="*/ 4289 h 13522"/>
                  <a:gd name="connsiteX12" fmla="*/ 8671 w 10117"/>
                  <a:gd name="connsiteY12" fmla="*/ 8816 h 13522"/>
                  <a:gd name="connsiteX13" fmla="*/ 9147 w 10117"/>
                  <a:gd name="connsiteY13" fmla="*/ 13522 h 1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17" h="13522">
                    <a:moveTo>
                      <a:pt x="9147" y="13522"/>
                    </a:moveTo>
                    <a:cubicBezTo>
                      <a:pt x="10023" y="12075"/>
                      <a:pt x="10321" y="10353"/>
                      <a:pt x="9981" y="8697"/>
                    </a:cubicBezTo>
                    <a:cubicBezTo>
                      <a:pt x="9808" y="6886"/>
                      <a:pt x="9195" y="5147"/>
                      <a:pt x="8194" y="3634"/>
                    </a:cubicBezTo>
                    <a:cubicBezTo>
                      <a:pt x="6991" y="1453"/>
                      <a:pt x="4727" y="71"/>
                      <a:pt x="2237" y="0"/>
                    </a:cubicBezTo>
                    <a:cubicBezTo>
                      <a:pt x="771" y="328"/>
                      <a:pt x="-193" y="1733"/>
                      <a:pt x="33" y="3217"/>
                    </a:cubicBezTo>
                    <a:cubicBezTo>
                      <a:pt x="188" y="4319"/>
                      <a:pt x="575" y="5373"/>
                      <a:pt x="1165" y="6314"/>
                    </a:cubicBezTo>
                    <a:cubicBezTo>
                      <a:pt x="2058" y="7851"/>
                      <a:pt x="3136" y="9275"/>
                      <a:pt x="4382" y="10544"/>
                    </a:cubicBezTo>
                    <a:cubicBezTo>
                      <a:pt x="5448" y="11795"/>
                      <a:pt x="6794" y="12778"/>
                      <a:pt x="8313" y="13403"/>
                    </a:cubicBezTo>
                    <a:cubicBezTo>
                      <a:pt x="8313" y="13403"/>
                      <a:pt x="6943" y="12152"/>
                      <a:pt x="5096" y="9889"/>
                    </a:cubicBezTo>
                    <a:cubicBezTo>
                      <a:pt x="3988" y="8614"/>
                      <a:pt x="3029" y="7214"/>
                      <a:pt x="2237" y="5719"/>
                    </a:cubicBezTo>
                    <a:cubicBezTo>
                      <a:pt x="1284" y="4229"/>
                      <a:pt x="688" y="1608"/>
                      <a:pt x="2237" y="1311"/>
                    </a:cubicBezTo>
                    <a:cubicBezTo>
                      <a:pt x="3786" y="1013"/>
                      <a:pt x="5752" y="2919"/>
                      <a:pt x="6764" y="4289"/>
                    </a:cubicBezTo>
                    <a:cubicBezTo>
                      <a:pt x="7717" y="5641"/>
                      <a:pt x="8367" y="7190"/>
                      <a:pt x="8671" y="8816"/>
                    </a:cubicBezTo>
                    <a:cubicBezTo>
                      <a:pt x="8956" y="10371"/>
                      <a:pt x="9117" y="11944"/>
                      <a:pt x="9147" y="135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599CFA39-1BAE-80DC-C792-676CADB6615D}"/>
                  </a:ext>
                </a:extLst>
              </p:cNvPr>
              <p:cNvSpPr/>
              <p:nvPr/>
            </p:nvSpPr>
            <p:spPr>
              <a:xfrm>
                <a:off x="13544032" y="7952167"/>
                <a:ext cx="37916" cy="31770"/>
              </a:xfrm>
              <a:custGeom>
                <a:avLst/>
                <a:gdLst>
                  <a:gd name="connsiteX0" fmla="*/ 0 w 37916"/>
                  <a:gd name="connsiteY0" fmla="*/ 794 h 31770"/>
                  <a:gd name="connsiteX1" fmla="*/ 7923 w 37916"/>
                  <a:gd name="connsiteY1" fmla="*/ 1151 h 31770"/>
                  <a:gd name="connsiteX2" fmla="*/ 35861 w 37916"/>
                  <a:gd name="connsiteY2" fmla="*/ 24026 h 31770"/>
                  <a:gd name="connsiteX3" fmla="*/ 37827 w 37916"/>
                  <a:gd name="connsiteY3" fmla="*/ 31770 h 31770"/>
                  <a:gd name="connsiteX4" fmla="*/ 37827 w 37916"/>
                  <a:gd name="connsiteY4" fmla="*/ 29566 h 31770"/>
                  <a:gd name="connsiteX5" fmla="*/ 36755 w 37916"/>
                  <a:gd name="connsiteY5" fmla="*/ 23609 h 31770"/>
                  <a:gd name="connsiteX6" fmla="*/ 8042 w 37916"/>
                  <a:gd name="connsiteY6" fmla="*/ 139 h 31770"/>
                  <a:gd name="connsiteX7" fmla="*/ 2085 w 37916"/>
                  <a:gd name="connsiteY7" fmla="*/ 139 h 31770"/>
                  <a:gd name="connsiteX8" fmla="*/ 0 w 37916"/>
                  <a:gd name="connsiteY8" fmla="*/ 794 h 3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916" h="31770">
                    <a:moveTo>
                      <a:pt x="0" y="794"/>
                    </a:moveTo>
                    <a:cubicBezTo>
                      <a:pt x="0" y="794"/>
                      <a:pt x="3038" y="794"/>
                      <a:pt x="7923" y="1151"/>
                    </a:cubicBezTo>
                    <a:cubicBezTo>
                      <a:pt x="20873" y="2742"/>
                      <a:pt x="31745" y="11647"/>
                      <a:pt x="35861" y="24026"/>
                    </a:cubicBezTo>
                    <a:cubicBezTo>
                      <a:pt x="37470" y="28672"/>
                      <a:pt x="37589" y="31770"/>
                      <a:pt x="37827" y="31770"/>
                    </a:cubicBezTo>
                    <a:cubicBezTo>
                      <a:pt x="37946" y="31037"/>
                      <a:pt x="37946" y="30299"/>
                      <a:pt x="37827" y="29566"/>
                    </a:cubicBezTo>
                    <a:cubicBezTo>
                      <a:pt x="37708" y="27547"/>
                      <a:pt x="37344" y="25545"/>
                      <a:pt x="36755" y="23609"/>
                    </a:cubicBezTo>
                    <a:cubicBezTo>
                      <a:pt x="32972" y="10593"/>
                      <a:pt x="21552" y="1252"/>
                      <a:pt x="8042" y="139"/>
                    </a:cubicBezTo>
                    <a:cubicBezTo>
                      <a:pt x="6058" y="-46"/>
                      <a:pt x="4069" y="-46"/>
                      <a:pt x="2085" y="139"/>
                    </a:cubicBezTo>
                    <a:cubicBezTo>
                      <a:pt x="1358" y="228"/>
                      <a:pt x="649" y="448"/>
                      <a:pt x="0" y="7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5B6E2DE9-0D12-938D-6972-794D30D16DD1}"/>
                  </a:ext>
                </a:extLst>
              </p:cNvPr>
              <p:cNvSpPr/>
              <p:nvPr/>
            </p:nvSpPr>
            <p:spPr>
              <a:xfrm>
                <a:off x="13554191" y="7908284"/>
                <a:ext cx="1858" cy="44260"/>
              </a:xfrm>
              <a:custGeom>
                <a:avLst/>
                <a:gdLst>
                  <a:gd name="connsiteX0" fmla="*/ 1577 w 1858"/>
                  <a:gd name="connsiteY0" fmla="*/ 0 h 44260"/>
                  <a:gd name="connsiteX1" fmla="*/ 326 w 1858"/>
                  <a:gd name="connsiteY1" fmla="*/ 22100 h 44260"/>
                  <a:gd name="connsiteX2" fmla="*/ 326 w 1858"/>
                  <a:gd name="connsiteY2" fmla="*/ 44260 h 44260"/>
                  <a:gd name="connsiteX3" fmla="*/ 1517 w 1858"/>
                  <a:gd name="connsiteY3" fmla="*/ 22100 h 44260"/>
                  <a:gd name="connsiteX4" fmla="*/ 1577 w 1858"/>
                  <a:gd name="connsiteY4" fmla="*/ 0 h 4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" h="44260">
                    <a:moveTo>
                      <a:pt x="1577" y="0"/>
                    </a:moveTo>
                    <a:cubicBezTo>
                      <a:pt x="707" y="7333"/>
                      <a:pt x="290" y="14714"/>
                      <a:pt x="326" y="22100"/>
                    </a:cubicBezTo>
                    <a:cubicBezTo>
                      <a:pt x="-109" y="29481"/>
                      <a:pt x="-109" y="36880"/>
                      <a:pt x="326" y="44260"/>
                    </a:cubicBezTo>
                    <a:cubicBezTo>
                      <a:pt x="1154" y="36904"/>
                      <a:pt x="1553" y="29505"/>
                      <a:pt x="1517" y="22100"/>
                    </a:cubicBezTo>
                    <a:cubicBezTo>
                      <a:pt x="1952" y="14738"/>
                      <a:pt x="1970" y="7363"/>
                      <a:pt x="15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BC75DF4F-2CC2-E7E3-CD25-CCC616855F16}"/>
                  </a:ext>
                </a:extLst>
              </p:cNvPr>
              <p:cNvSpPr/>
              <p:nvPr/>
            </p:nvSpPr>
            <p:spPr>
              <a:xfrm>
                <a:off x="13595679" y="7974131"/>
                <a:ext cx="31512" cy="1960"/>
              </a:xfrm>
              <a:custGeom>
                <a:avLst/>
                <a:gdLst>
                  <a:gd name="connsiteX0" fmla="*/ 0 w 31512"/>
                  <a:gd name="connsiteY0" fmla="*/ 96 h 1960"/>
                  <a:gd name="connsiteX1" fmla="*/ 15727 w 31512"/>
                  <a:gd name="connsiteY1" fmla="*/ 1824 h 1960"/>
                  <a:gd name="connsiteX2" fmla="*/ 31513 w 31512"/>
                  <a:gd name="connsiteY2" fmla="*/ 752 h 1960"/>
                  <a:gd name="connsiteX3" fmla="*/ 15786 w 31512"/>
                  <a:gd name="connsiteY3" fmla="*/ 752 h 1960"/>
                  <a:gd name="connsiteX4" fmla="*/ 0 w 31512"/>
                  <a:gd name="connsiteY4" fmla="*/ 96 h 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2" h="1960">
                    <a:moveTo>
                      <a:pt x="0" y="96"/>
                    </a:moveTo>
                    <a:cubicBezTo>
                      <a:pt x="5153" y="1317"/>
                      <a:pt x="10431" y="1901"/>
                      <a:pt x="15727" y="1824"/>
                    </a:cubicBezTo>
                    <a:cubicBezTo>
                      <a:pt x="21010" y="2187"/>
                      <a:pt x="26324" y="1824"/>
                      <a:pt x="31513" y="752"/>
                    </a:cubicBezTo>
                    <a:cubicBezTo>
                      <a:pt x="31513" y="394"/>
                      <a:pt x="24424" y="752"/>
                      <a:pt x="15786" y="752"/>
                    </a:cubicBezTo>
                    <a:cubicBezTo>
                      <a:pt x="7148" y="752"/>
                      <a:pt x="60" y="-321"/>
                      <a:pt x="0" y="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42992402-C932-AEE0-4859-88D77C1AB9AE}"/>
                  </a:ext>
                </a:extLst>
              </p:cNvPr>
              <p:cNvSpPr/>
              <p:nvPr/>
            </p:nvSpPr>
            <p:spPr>
              <a:xfrm>
                <a:off x="13574530" y="7973876"/>
                <a:ext cx="3105" cy="6189"/>
              </a:xfrm>
              <a:custGeom>
                <a:avLst/>
                <a:gdLst>
                  <a:gd name="connsiteX0" fmla="*/ 62 w 3105"/>
                  <a:gd name="connsiteY0" fmla="*/ 54 h 6189"/>
                  <a:gd name="connsiteX1" fmla="*/ 1313 w 3105"/>
                  <a:gd name="connsiteY1" fmla="*/ 3151 h 6189"/>
                  <a:gd name="connsiteX2" fmla="*/ 2743 w 3105"/>
                  <a:gd name="connsiteY2" fmla="*/ 6189 h 6189"/>
                  <a:gd name="connsiteX3" fmla="*/ 2743 w 3105"/>
                  <a:gd name="connsiteY3" fmla="*/ 2615 h 6189"/>
                  <a:gd name="connsiteX4" fmla="*/ 62 w 3105"/>
                  <a:gd name="connsiteY4" fmla="*/ 54 h 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5" h="6189">
                    <a:moveTo>
                      <a:pt x="62" y="54"/>
                    </a:moveTo>
                    <a:cubicBezTo>
                      <a:pt x="-236" y="54"/>
                      <a:pt x="598" y="1543"/>
                      <a:pt x="1313" y="3151"/>
                    </a:cubicBezTo>
                    <a:cubicBezTo>
                      <a:pt x="2028" y="4760"/>
                      <a:pt x="2385" y="6189"/>
                      <a:pt x="2743" y="6189"/>
                    </a:cubicBezTo>
                    <a:cubicBezTo>
                      <a:pt x="3100" y="6189"/>
                      <a:pt x="3338" y="4521"/>
                      <a:pt x="2743" y="2615"/>
                    </a:cubicBezTo>
                    <a:cubicBezTo>
                      <a:pt x="2147" y="709"/>
                      <a:pt x="300" y="-244"/>
                      <a:pt x="62" y="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3A87DC1A-6847-2410-AB37-2515C6D59E11}"/>
                  </a:ext>
                </a:extLst>
              </p:cNvPr>
              <p:cNvSpPr/>
              <p:nvPr/>
            </p:nvSpPr>
            <p:spPr>
              <a:xfrm>
                <a:off x="13566728" y="7963858"/>
                <a:ext cx="4040" cy="4220"/>
              </a:xfrm>
              <a:custGeom>
                <a:avLst/>
                <a:gdLst>
                  <a:gd name="connsiteX0" fmla="*/ 0 w 4040"/>
                  <a:gd name="connsiteY0" fmla="*/ 64 h 4220"/>
                  <a:gd name="connsiteX1" fmla="*/ 1549 w 4040"/>
                  <a:gd name="connsiteY1" fmla="*/ 2566 h 4220"/>
                  <a:gd name="connsiteX2" fmla="*/ 3991 w 4040"/>
                  <a:gd name="connsiteY2" fmla="*/ 4174 h 4220"/>
                  <a:gd name="connsiteX3" fmla="*/ 2502 w 4040"/>
                  <a:gd name="connsiteY3" fmla="*/ 1673 h 4220"/>
                  <a:gd name="connsiteX4" fmla="*/ 0 w 4040"/>
                  <a:gd name="connsiteY4" fmla="*/ 64 h 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" h="4220">
                    <a:moveTo>
                      <a:pt x="0" y="64"/>
                    </a:moveTo>
                    <a:cubicBezTo>
                      <a:pt x="0" y="64"/>
                      <a:pt x="417" y="1434"/>
                      <a:pt x="1549" y="2566"/>
                    </a:cubicBezTo>
                    <a:cubicBezTo>
                      <a:pt x="2681" y="3698"/>
                      <a:pt x="3753" y="4413"/>
                      <a:pt x="3991" y="4174"/>
                    </a:cubicBezTo>
                    <a:cubicBezTo>
                      <a:pt x="4229" y="3936"/>
                      <a:pt x="3574" y="2804"/>
                      <a:pt x="2502" y="1673"/>
                    </a:cubicBezTo>
                    <a:cubicBezTo>
                      <a:pt x="1430" y="541"/>
                      <a:pt x="298" y="-234"/>
                      <a:pt x="0" y="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9EBF2021-4548-6D32-8031-51C1F5E66656}"/>
                  </a:ext>
                </a:extLst>
              </p:cNvPr>
              <p:cNvSpPr/>
              <p:nvPr/>
            </p:nvSpPr>
            <p:spPr>
              <a:xfrm>
                <a:off x="13555404" y="7958611"/>
                <a:ext cx="6138" cy="2791"/>
              </a:xfrm>
              <a:custGeom>
                <a:avLst/>
                <a:gdLst>
                  <a:gd name="connsiteX0" fmla="*/ 6 w 6138"/>
                  <a:gd name="connsiteY0" fmla="*/ 606 h 2791"/>
                  <a:gd name="connsiteX1" fmla="*/ 3104 w 6138"/>
                  <a:gd name="connsiteY1" fmla="*/ 1559 h 2791"/>
                  <a:gd name="connsiteX2" fmla="*/ 6082 w 6138"/>
                  <a:gd name="connsiteY2" fmla="*/ 2750 h 2791"/>
                  <a:gd name="connsiteX3" fmla="*/ 3521 w 6138"/>
                  <a:gd name="connsiteY3" fmla="*/ 308 h 2791"/>
                  <a:gd name="connsiteX4" fmla="*/ 6 w 6138"/>
                  <a:gd name="connsiteY4" fmla="*/ 606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8" h="2791">
                    <a:moveTo>
                      <a:pt x="6" y="606"/>
                    </a:moveTo>
                    <a:cubicBezTo>
                      <a:pt x="6" y="963"/>
                      <a:pt x="1495" y="963"/>
                      <a:pt x="3104" y="1559"/>
                    </a:cubicBezTo>
                    <a:cubicBezTo>
                      <a:pt x="4712" y="2154"/>
                      <a:pt x="5784" y="2988"/>
                      <a:pt x="6082" y="2750"/>
                    </a:cubicBezTo>
                    <a:cubicBezTo>
                      <a:pt x="6380" y="2512"/>
                      <a:pt x="5486" y="1022"/>
                      <a:pt x="3521" y="308"/>
                    </a:cubicBezTo>
                    <a:cubicBezTo>
                      <a:pt x="1555" y="-407"/>
                      <a:pt x="-113" y="308"/>
                      <a:pt x="6" y="6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8F8ED93A-15DA-CEE4-37AD-3B2864A4D642}"/>
                  </a:ext>
                </a:extLst>
              </p:cNvPr>
              <p:cNvSpPr/>
              <p:nvPr/>
            </p:nvSpPr>
            <p:spPr>
              <a:xfrm>
                <a:off x="13547309" y="7956744"/>
                <a:ext cx="3231" cy="1787"/>
              </a:xfrm>
              <a:custGeom>
                <a:avLst/>
                <a:gdLst>
                  <a:gd name="connsiteX0" fmla="*/ 0 w 3231"/>
                  <a:gd name="connsiteY0" fmla="*/ 268 h 1787"/>
                  <a:gd name="connsiteX1" fmla="*/ 1370 w 3231"/>
                  <a:gd name="connsiteY1" fmla="*/ 1519 h 1787"/>
                  <a:gd name="connsiteX2" fmla="*/ 3217 w 3231"/>
                  <a:gd name="connsiteY2" fmla="*/ 1519 h 1787"/>
                  <a:gd name="connsiteX3" fmla="*/ 1906 w 3231"/>
                  <a:gd name="connsiteY3" fmla="*/ 268 h 1787"/>
                  <a:gd name="connsiteX4" fmla="*/ 0 w 3231"/>
                  <a:gd name="connsiteY4" fmla="*/ 268 h 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1" h="1787">
                    <a:moveTo>
                      <a:pt x="0" y="268"/>
                    </a:moveTo>
                    <a:cubicBezTo>
                      <a:pt x="0" y="566"/>
                      <a:pt x="477" y="1162"/>
                      <a:pt x="1370" y="1519"/>
                    </a:cubicBezTo>
                    <a:cubicBezTo>
                      <a:pt x="2264" y="1877"/>
                      <a:pt x="3098" y="1877"/>
                      <a:pt x="3217" y="1519"/>
                    </a:cubicBezTo>
                    <a:cubicBezTo>
                      <a:pt x="3336" y="1162"/>
                      <a:pt x="2740" y="625"/>
                      <a:pt x="1906" y="268"/>
                    </a:cubicBezTo>
                    <a:cubicBezTo>
                      <a:pt x="1072" y="-89"/>
                      <a:pt x="179" y="-89"/>
                      <a:pt x="0" y="2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38F8B896-6BE5-857D-9554-E48D25B8C88E}"/>
                  </a:ext>
                </a:extLst>
              </p:cNvPr>
              <p:cNvSpPr/>
              <p:nvPr/>
            </p:nvSpPr>
            <p:spPr>
              <a:xfrm>
                <a:off x="13194834" y="6857709"/>
                <a:ext cx="529636" cy="1090724"/>
              </a:xfrm>
              <a:custGeom>
                <a:avLst/>
                <a:gdLst>
                  <a:gd name="connsiteX0" fmla="*/ 529636 w 529636"/>
                  <a:gd name="connsiteY0" fmla="*/ 0 h 1090724"/>
                  <a:gd name="connsiteX1" fmla="*/ 488295 w 529636"/>
                  <a:gd name="connsiteY1" fmla="*/ 1080062 h 1090724"/>
                  <a:gd name="connsiteX2" fmla="*/ 320426 w 529636"/>
                  <a:gd name="connsiteY2" fmla="*/ 1083577 h 1090724"/>
                  <a:gd name="connsiteX3" fmla="*/ 348305 w 529636"/>
                  <a:gd name="connsiteY3" fmla="*/ 147793 h 1090724"/>
                  <a:gd name="connsiteX4" fmla="*/ 159588 w 529636"/>
                  <a:gd name="connsiteY4" fmla="*/ 1090725 h 1090724"/>
                  <a:gd name="connsiteX5" fmla="*/ 0 w 529636"/>
                  <a:gd name="connsiteY5" fmla="*/ 1090725 h 1090724"/>
                  <a:gd name="connsiteX6" fmla="*/ 205576 w 529636"/>
                  <a:gd name="connsiteY6" fmla="*/ 2204 h 1090724"/>
                  <a:gd name="connsiteX7" fmla="*/ 529636 w 529636"/>
                  <a:gd name="connsiteY7" fmla="*/ 0 h 1090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9636" h="1090724">
                    <a:moveTo>
                      <a:pt x="529636" y="0"/>
                    </a:moveTo>
                    <a:lnTo>
                      <a:pt x="488295" y="1080062"/>
                    </a:lnTo>
                    <a:lnTo>
                      <a:pt x="320426" y="1083577"/>
                    </a:lnTo>
                    <a:lnTo>
                      <a:pt x="348305" y="147793"/>
                    </a:lnTo>
                    <a:lnTo>
                      <a:pt x="159588" y="1090725"/>
                    </a:lnTo>
                    <a:lnTo>
                      <a:pt x="0" y="1090725"/>
                    </a:lnTo>
                    <a:lnTo>
                      <a:pt x="205576" y="2204"/>
                    </a:lnTo>
                    <a:lnTo>
                      <a:pt x="529636" y="0"/>
                    </a:lnTo>
                    <a:close/>
                  </a:path>
                </a:pathLst>
              </a:custGeom>
              <a:solidFill>
                <a:schemeClr val="tx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9C565075-7F2B-B9B8-6363-EE5ABDF89A40}"/>
                  </a:ext>
                </a:extLst>
              </p:cNvPr>
              <p:cNvSpPr/>
              <p:nvPr/>
            </p:nvSpPr>
            <p:spPr>
              <a:xfrm>
                <a:off x="13540339" y="6897025"/>
                <a:ext cx="41460" cy="106164"/>
              </a:xfrm>
              <a:custGeom>
                <a:avLst/>
                <a:gdLst>
                  <a:gd name="connsiteX0" fmla="*/ 41461 w 41460"/>
                  <a:gd name="connsiteY0" fmla="*/ 0 h 106164"/>
                  <a:gd name="connsiteX1" fmla="*/ 39554 w 41460"/>
                  <a:gd name="connsiteY1" fmla="*/ 17871 h 106164"/>
                  <a:gd name="connsiteX2" fmla="*/ 32823 w 41460"/>
                  <a:gd name="connsiteY2" fmla="*/ 60464 h 106164"/>
                  <a:gd name="connsiteX3" fmla="*/ 28057 w 41460"/>
                  <a:gd name="connsiteY3" fmla="*/ 83934 h 106164"/>
                  <a:gd name="connsiteX4" fmla="*/ 17097 w 41460"/>
                  <a:gd name="connsiteY4" fmla="*/ 100435 h 106164"/>
                  <a:gd name="connsiteX5" fmla="*/ 4885 w 41460"/>
                  <a:gd name="connsiteY5" fmla="*/ 105856 h 106164"/>
                  <a:gd name="connsiteX6" fmla="*/ 0 w 41460"/>
                  <a:gd name="connsiteY6" fmla="*/ 105856 h 106164"/>
                  <a:gd name="connsiteX7" fmla="*/ 15726 w 41460"/>
                  <a:gd name="connsiteY7" fmla="*/ 98886 h 106164"/>
                  <a:gd name="connsiteX8" fmla="*/ 25436 w 41460"/>
                  <a:gd name="connsiteY8" fmla="*/ 83160 h 106164"/>
                  <a:gd name="connsiteX9" fmla="*/ 29904 w 41460"/>
                  <a:gd name="connsiteY9" fmla="*/ 60047 h 106164"/>
                  <a:gd name="connsiteX10" fmla="*/ 37469 w 41460"/>
                  <a:gd name="connsiteY10" fmla="*/ 17573 h 106164"/>
                  <a:gd name="connsiteX11" fmla="*/ 41461 w 41460"/>
                  <a:gd name="connsiteY11" fmla="*/ 0 h 1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460" h="106164">
                    <a:moveTo>
                      <a:pt x="41461" y="0"/>
                    </a:moveTo>
                    <a:cubicBezTo>
                      <a:pt x="41330" y="5999"/>
                      <a:pt x="40692" y="11980"/>
                      <a:pt x="39554" y="17871"/>
                    </a:cubicBezTo>
                    <a:cubicBezTo>
                      <a:pt x="38006" y="28772"/>
                      <a:pt x="35623" y="43903"/>
                      <a:pt x="32823" y="60464"/>
                    </a:cubicBezTo>
                    <a:cubicBezTo>
                      <a:pt x="31745" y="68380"/>
                      <a:pt x="30154" y="76226"/>
                      <a:pt x="28057" y="83934"/>
                    </a:cubicBezTo>
                    <a:cubicBezTo>
                      <a:pt x="26151" y="90415"/>
                      <a:pt x="22333" y="96164"/>
                      <a:pt x="17097" y="100435"/>
                    </a:cubicBezTo>
                    <a:cubicBezTo>
                      <a:pt x="13576" y="103288"/>
                      <a:pt x="9364" y="105153"/>
                      <a:pt x="4885" y="105856"/>
                    </a:cubicBezTo>
                    <a:cubicBezTo>
                      <a:pt x="3282" y="106267"/>
                      <a:pt x="1602" y="106267"/>
                      <a:pt x="0" y="105856"/>
                    </a:cubicBezTo>
                    <a:cubicBezTo>
                      <a:pt x="5778" y="105010"/>
                      <a:pt x="11217" y="102603"/>
                      <a:pt x="15726" y="98886"/>
                    </a:cubicBezTo>
                    <a:cubicBezTo>
                      <a:pt x="20415" y="94692"/>
                      <a:pt x="23786" y="89230"/>
                      <a:pt x="25436" y="83160"/>
                    </a:cubicBezTo>
                    <a:cubicBezTo>
                      <a:pt x="27354" y="75547"/>
                      <a:pt x="28850" y="67826"/>
                      <a:pt x="29904" y="60047"/>
                    </a:cubicBezTo>
                    <a:cubicBezTo>
                      <a:pt x="32704" y="43427"/>
                      <a:pt x="35385" y="28415"/>
                      <a:pt x="37469" y="17573"/>
                    </a:cubicBezTo>
                    <a:cubicBezTo>
                      <a:pt x="38333" y="11616"/>
                      <a:pt x="39668" y="5743"/>
                      <a:pt x="41461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DD37AA9F-40C6-5B13-1A0F-F50F2DC160E1}"/>
                  </a:ext>
                </a:extLst>
              </p:cNvPr>
              <p:cNvSpPr/>
              <p:nvPr/>
            </p:nvSpPr>
            <p:spPr>
              <a:xfrm>
                <a:off x="13544758" y="6899268"/>
                <a:ext cx="14517" cy="14505"/>
              </a:xfrm>
              <a:custGeom>
                <a:avLst/>
                <a:gdLst>
                  <a:gd name="connsiteX0" fmla="*/ 2134 w 14517"/>
                  <a:gd name="connsiteY0" fmla="*/ 2940 h 14505"/>
                  <a:gd name="connsiteX1" fmla="*/ 2134 w 14517"/>
                  <a:gd name="connsiteY1" fmla="*/ 7765 h 14505"/>
                  <a:gd name="connsiteX2" fmla="*/ 4934 w 14517"/>
                  <a:gd name="connsiteY2" fmla="*/ 11399 h 14505"/>
                  <a:gd name="connsiteX3" fmla="*/ 11397 w 14517"/>
                  <a:gd name="connsiteY3" fmla="*/ 8313 h 14505"/>
                  <a:gd name="connsiteX4" fmla="*/ 11546 w 14517"/>
                  <a:gd name="connsiteY4" fmla="*/ 5442 h 14505"/>
                  <a:gd name="connsiteX5" fmla="*/ 8329 w 14517"/>
                  <a:gd name="connsiteY5" fmla="*/ 2225 h 14505"/>
                  <a:gd name="connsiteX6" fmla="*/ 3504 w 14517"/>
                  <a:gd name="connsiteY6" fmla="*/ 1808 h 14505"/>
                  <a:gd name="connsiteX7" fmla="*/ 8984 w 14517"/>
                  <a:gd name="connsiteY7" fmla="*/ 199 h 14505"/>
                  <a:gd name="connsiteX8" fmla="*/ 14107 w 14517"/>
                  <a:gd name="connsiteY8" fmla="*/ 4488 h 14505"/>
                  <a:gd name="connsiteX9" fmla="*/ 11844 w 14517"/>
                  <a:gd name="connsiteY9" fmla="*/ 12530 h 14505"/>
                  <a:gd name="connsiteX10" fmla="*/ 3623 w 14517"/>
                  <a:gd name="connsiteY10" fmla="*/ 13722 h 14505"/>
                  <a:gd name="connsiteX11" fmla="*/ 49 w 14517"/>
                  <a:gd name="connsiteY11" fmla="*/ 8063 h 14505"/>
                  <a:gd name="connsiteX12" fmla="*/ 2134 w 14517"/>
                  <a:gd name="connsiteY12" fmla="*/ 2940 h 1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17" h="14505">
                    <a:moveTo>
                      <a:pt x="2134" y="2940"/>
                    </a:moveTo>
                    <a:cubicBezTo>
                      <a:pt x="2491" y="2940"/>
                      <a:pt x="1121" y="4965"/>
                      <a:pt x="2134" y="7765"/>
                    </a:cubicBezTo>
                    <a:cubicBezTo>
                      <a:pt x="2545" y="9302"/>
                      <a:pt x="3552" y="10612"/>
                      <a:pt x="4934" y="11399"/>
                    </a:cubicBezTo>
                    <a:cubicBezTo>
                      <a:pt x="7573" y="12334"/>
                      <a:pt x="10462" y="10952"/>
                      <a:pt x="11397" y="8313"/>
                    </a:cubicBezTo>
                    <a:cubicBezTo>
                      <a:pt x="11725" y="7389"/>
                      <a:pt x="11772" y="6395"/>
                      <a:pt x="11546" y="5442"/>
                    </a:cubicBezTo>
                    <a:cubicBezTo>
                      <a:pt x="10986" y="3958"/>
                      <a:pt x="9812" y="2785"/>
                      <a:pt x="8329" y="2225"/>
                    </a:cubicBezTo>
                    <a:cubicBezTo>
                      <a:pt x="5589" y="1033"/>
                      <a:pt x="3683" y="2225"/>
                      <a:pt x="3504" y="1808"/>
                    </a:cubicBezTo>
                    <a:cubicBezTo>
                      <a:pt x="3325" y="1391"/>
                      <a:pt x="5053" y="-635"/>
                      <a:pt x="8984" y="199"/>
                    </a:cubicBezTo>
                    <a:cubicBezTo>
                      <a:pt x="11266" y="759"/>
                      <a:pt x="13160" y="2344"/>
                      <a:pt x="14107" y="4488"/>
                    </a:cubicBezTo>
                    <a:cubicBezTo>
                      <a:pt x="15120" y="7378"/>
                      <a:pt x="14215" y="10594"/>
                      <a:pt x="11844" y="12530"/>
                    </a:cubicBezTo>
                    <a:cubicBezTo>
                      <a:pt x="9628" y="14627"/>
                      <a:pt x="6340" y="15104"/>
                      <a:pt x="3623" y="13722"/>
                    </a:cubicBezTo>
                    <a:cubicBezTo>
                      <a:pt x="1610" y="12501"/>
                      <a:pt x="287" y="10404"/>
                      <a:pt x="49" y="8063"/>
                    </a:cubicBezTo>
                    <a:cubicBezTo>
                      <a:pt x="-368" y="4131"/>
                      <a:pt x="2015" y="2582"/>
                      <a:pt x="2134" y="294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9FA99A4E-7967-1D5B-54DC-1B38D5B3FB53}"/>
                  </a:ext>
                </a:extLst>
              </p:cNvPr>
              <p:cNvSpPr/>
              <p:nvPr/>
            </p:nvSpPr>
            <p:spPr>
              <a:xfrm>
                <a:off x="13454437" y="6887851"/>
                <a:ext cx="5691" cy="29784"/>
              </a:xfrm>
              <a:custGeom>
                <a:avLst/>
                <a:gdLst>
                  <a:gd name="connsiteX0" fmla="*/ 2325 w 5691"/>
                  <a:gd name="connsiteY0" fmla="*/ 29785 h 29784"/>
                  <a:gd name="connsiteX1" fmla="*/ 5542 w 5691"/>
                  <a:gd name="connsiteY1" fmla="*/ 0 h 29784"/>
                  <a:gd name="connsiteX2" fmla="*/ 3100 w 5691"/>
                  <a:gd name="connsiteY2" fmla="*/ 14892 h 29784"/>
                  <a:gd name="connsiteX3" fmla="*/ 2325 w 5691"/>
                  <a:gd name="connsiteY3" fmla="*/ 29785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91" h="29784">
                    <a:moveTo>
                      <a:pt x="2325" y="29785"/>
                    </a:moveTo>
                    <a:cubicBezTo>
                      <a:pt x="-1672" y="19944"/>
                      <a:pt x="-463" y="8757"/>
                      <a:pt x="5542" y="0"/>
                    </a:cubicBezTo>
                    <a:cubicBezTo>
                      <a:pt x="6317" y="357"/>
                      <a:pt x="3874" y="6731"/>
                      <a:pt x="3100" y="14892"/>
                    </a:cubicBezTo>
                    <a:cubicBezTo>
                      <a:pt x="2325" y="23054"/>
                      <a:pt x="3159" y="29547"/>
                      <a:pt x="2325" y="2978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A0A576A0-EB4C-9FF1-E125-7FDB8E27709D}"/>
                  </a:ext>
                </a:extLst>
              </p:cNvPr>
              <p:cNvSpPr/>
              <p:nvPr/>
            </p:nvSpPr>
            <p:spPr>
              <a:xfrm>
                <a:off x="13474180" y="6885052"/>
                <a:ext cx="5162" cy="31274"/>
              </a:xfrm>
              <a:custGeom>
                <a:avLst/>
                <a:gdLst>
                  <a:gd name="connsiteX0" fmla="*/ 2776 w 5162"/>
                  <a:gd name="connsiteY0" fmla="*/ 31274 h 31274"/>
                  <a:gd name="connsiteX1" fmla="*/ 334 w 5162"/>
                  <a:gd name="connsiteY1" fmla="*/ 15429 h 31274"/>
                  <a:gd name="connsiteX2" fmla="*/ 4980 w 5162"/>
                  <a:gd name="connsiteY2" fmla="*/ 0 h 31274"/>
                  <a:gd name="connsiteX3" fmla="*/ 3312 w 5162"/>
                  <a:gd name="connsiteY3" fmla="*/ 15607 h 31274"/>
                  <a:gd name="connsiteX4" fmla="*/ 2776 w 5162"/>
                  <a:gd name="connsiteY4" fmla="*/ 31274 h 3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2" h="31274">
                    <a:moveTo>
                      <a:pt x="2776" y="31274"/>
                    </a:moveTo>
                    <a:cubicBezTo>
                      <a:pt x="316" y="26383"/>
                      <a:pt x="-542" y="20837"/>
                      <a:pt x="334" y="15429"/>
                    </a:cubicBezTo>
                    <a:cubicBezTo>
                      <a:pt x="256" y="9930"/>
                      <a:pt x="1877" y="4539"/>
                      <a:pt x="4980" y="0"/>
                    </a:cubicBezTo>
                    <a:cubicBezTo>
                      <a:pt x="5755" y="0"/>
                      <a:pt x="3849" y="7089"/>
                      <a:pt x="3312" y="15607"/>
                    </a:cubicBezTo>
                    <a:cubicBezTo>
                      <a:pt x="3408" y="20837"/>
                      <a:pt x="3229" y="26068"/>
                      <a:pt x="2776" y="3127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C8992D36-726D-4C58-6E4D-9493CD4E199C}"/>
                  </a:ext>
                </a:extLst>
              </p:cNvPr>
              <p:cNvSpPr/>
              <p:nvPr/>
            </p:nvSpPr>
            <p:spPr>
              <a:xfrm>
                <a:off x="13650384" y="6888268"/>
                <a:ext cx="4219" cy="32465"/>
              </a:xfrm>
              <a:custGeom>
                <a:avLst/>
                <a:gdLst>
                  <a:gd name="connsiteX0" fmla="*/ 40 w 4219"/>
                  <a:gd name="connsiteY0" fmla="*/ 32465 h 32465"/>
                  <a:gd name="connsiteX1" fmla="*/ 993 w 4219"/>
                  <a:gd name="connsiteY1" fmla="*/ 16262 h 32465"/>
                  <a:gd name="connsiteX2" fmla="*/ 1708 w 4219"/>
                  <a:gd name="connsiteY2" fmla="*/ 0 h 32465"/>
                  <a:gd name="connsiteX3" fmla="*/ 3912 w 4219"/>
                  <a:gd name="connsiteY3" fmla="*/ 16382 h 32465"/>
                  <a:gd name="connsiteX4" fmla="*/ 40 w 4219"/>
                  <a:gd name="connsiteY4" fmla="*/ 32465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19" h="32465">
                    <a:moveTo>
                      <a:pt x="40" y="32465"/>
                    </a:moveTo>
                    <a:cubicBezTo>
                      <a:pt x="-120" y="27045"/>
                      <a:pt x="201" y="21624"/>
                      <a:pt x="993" y="16262"/>
                    </a:cubicBezTo>
                    <a:cubicBezTo>
                      <a:pt x="791" y="10830"/>
                      <a:pt x="1029" y="5391"/>
                      <a:pt x="1708" y="0"/>
                    </a:cubicBezTo>
                    <a:cubicBezTo>
                      <a:pt x="3948" y="5153"/>
                      <a:pt x="4711" y="10824"/>
                      <a:pt x="3912" y="16382"/>
                    </a:cubicBezTo>
                    <a:cubicBezTo>
                      <a:pt x="4115" y="21993"/>
                      <a:pt x="2775" y="27557"/>
                      <a:pt x="40" y="3246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D2CE9623-D9B0-24C3-3C07-C9A255B422AC}"/>
                  </a:ext>
                </a:extLst>
              </p:cNvPr>
              <p:cNvSpPr/>
              <p:nvPr/>
            </p:nvSpPr>
            <p:spPr>
              <a:xfrm>
                <a:off x="13672184" y="6886422"/>
                <a:ext cx="5667" cy="33121"/>
              </a:xfrm>
              <a:custGeom>
                <a:avLst/>
                <a:gdLst>
                  <a:gd name="connsiteX0" fmla="*/ 162 w 5667"/>
                  <a:gd name="connsiteY0" fmla="*/ 33121 h 33121"/>
                  <a:gd name="connsiteX1" fmla="*/ 2545 w 5667"/>
                  <a:gd name="connsiteY1" fmla="*/ 16620 h 33121"/>
                  <a:gd name="connsiteX2" fmla="*/ 2545 w 5667"/>
                  <a:gd name="connsiteY2" fmla="*/ 0 h 33121"/>
                  <a:gd name="connsiteX3" fmla="*/ 281 w 5667"/>
                  <a:gd name="connsiteY3" fmla="*/ 33121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67" h="33121">
                    <a:moveTo>
                      <a:pt x="162" y="33121"/>
                    </a:moveTo>
                    <a:cubicBezTo>
                      <a:pt x="-672" y="32763"/>
                      <a:pt x="1949" y="25675"/>
                      <a:pt x="2545" y="16620"/>
                    </a:cubicBezTo>
                    <a:cubicBezTo>
                      <a:pt x="3141" y="7565"/>
                      <a:pt x="1592" y="238"/>
                      <a:pt x="2545" y="0"/>
                    </a:cubicBezTo>
                    <a:cubicBezTo>
                      <a:pt x="7400" y="10717"/>
                      <a:pt x="6554" y="23161"/>
                      <a:pt x="281" y="3312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9FF0EB42-D2E8-C49F-F241-C2F1BC09AC3E}"/>
                  </a:ext>
                </a:extLst>
              </p:cNvPr>
              <p:cNvSpPr/>
              <p:nvPr/>
            </p:nvSpPr>
            <p:spPr>
              <a:xfrm>
                <a:off x="13473799" y="6137017"/>
                <a:ext cx="164321" cy="271356"/>
              </a:xfrm>
              <a:custGeom>
                <a:avLst/>
                <a:gdLst>
                  <a:gd name="connsiteX0" fmla="*/ 16977 w 164321"/>
                  <a:gd name="connsiteY0" fmla="*/ 271356 h 271356"/>
                  <a:gd name="connsiteX1" fmla="*/ 120629 w 164321"/>
                  <a:gd name="connsiteY1" fmla="*/ 263076 h 271356"/>
                  <a:gd name="connsiteX2" fmla="*/ 120629 w 164321"/>
                  <a:gd name="connsiteY2" fmla="*/ 204221 h 271356"/>
                  <a:gd name="connsiteX3" fmla="*/ 164294 w 164321"/>
                  <a:gd name="connsiteY3" fmla="*/ 154420 h 271356"/>
                  <a:gd name="connsiteX4" fmla="*/ 157324 w 164321"/>
                  <a:gd name="connsiteY4" fmla="*/ 12346 h 271356"/>
                  <a:gd name="connsiteX5" fmla="*/ 157324 w 164321"/>
                  <a:gd name="connsiteY5" fmla="*/ 12346 h 271356"/>
                  <a:gd name="connsiteX6" fmla="*/ 6374 w 164321"/>
                  <a:gd name="connsiteY6" fmla="*/ 31111 h 271356"/>
                  <a:gd name="connsiteX7" fmla="*/ 0 w 164321"/>
                  <a:gd name="connsiteY7" fmla="*/ 36055 h 27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321" h="271356">
                    <a:moveTo>
                      <a:pt x="16977" y="271356"/>
                    </a:moveTo>
                    <a:lnTo>
                      <a:pt x="120629" y="263076"/>
                    </a:lnTo>
                    <a:cubicBezTo>
                      <a:pt x="121284" y="251162"/>
                      <a:pt x="120629" y="204221"/>
                      <a:pt x="120629" y="204221"/>
                    </a:cubicBezTo>
                    <a:cubicBezTo>
                      <a:pt x="120629" y="204221"/>
                      <a:pt x="163758" y="197489"/>
                      <a:pt x="164294" y="154420"/>
                    </a:cubicBezTo>
                    <a:cubicBezTo>
                      <a:pt x="164830" y="111351"/>
                      <a:pt x="157324" y="12346"/>
                      <a:pt x="157324" y="12346"/>
                    </a:cubicBezTo>
                    <a:lnTo>
                      <a:pt x="157324" y="12346"/>
                    </a:lnTo>
                    <a:cubicBezTo>
                      <a:pt x="107339" y="-9308"/>
                      <a:pt x="49538" y="-2123"/>
                      <a:pt x="6374" y="31111"/>
                    </a:cubicBezTo>
                    <a:lnTo>
                      <a:pt x="0" y="36055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222A9CAB-0E18-0449-A18C-3261E142253F}"/>
                  </a:ext>
                </a:extLst>
              </p:cNvPr>
              <p:cNvSpPr/>
              <p:nvPr/>
            </p:nvSpPr>
            <p:spPr>
              <a:xfrm>
                <a:off x="13537897" y="6324916"/>
                <a:ext cx="56293" cy="27498"/>
              </a:xfrm>
              <a:custGeom>
                <a:avLst/>
                <a:gdLst>
                  <a:gd name="connsiteX0" fmla="*/ 56174 w 56293"/>
                  <a:gd name="connsiteY0" fmla="*/ 15965 h 27498"/>
                  <a:gd name="connsiteX1" fmla="*/ 0 w 56293"/>
                  <a:gd name="connsiteY1" fmla="*/ 0 h 27498"/>
                  <a:gd name="connsiteX2" fmla="*/ 56293 w 56293"/>
                  <a:gd name="connsiteY2" fmla="*/ 27164 h 2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3" h="27498">
                    <a:moveTo>
                      <a:pt x="56174" y="15965"/>
                    </a:moveTo>
                    <a:cubicBezTo>
                      <a:pt x="36278" y="16370"/>
                      <a:pt x="16709" y="10806"/>
                      <a:pt x="0" y="0"/>
                    </a:cubicBezTo>
                    <a:cubicBezTo>
                      <a:pt x="0" y="0"/>
                      <a:pt x="13284" y="31036"/>
                      <a:pt x="56293" y="2716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285A1D01-503E-9F64-164E-3858FC0386FF}"/>
                  </a:ext>
                </a:extLst>
              </p:cNvPr>
              <p:cNvSpPr/>
              <p:nvPr/>
            </p:nvSpPr>
            <p:spPr>
              <a:xfrm>
                <a:off x="13601577" y="6211360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40BAD16D-D93E-F2C1-B4A8-9091CA42272C}"/>
                  </a:ext>
                </a:extLst>
              </p:cNvPr>
              <p:cNvSpPr/>
              <p:nvPr/>
            </p:nvSpPr>
            <p:spPr>
              <a:xfrm>
                <a:off x="13598206" y="6203334"/>
                <a:ext cx="24433" cy="6606"/>
              </a:xfrm>
              <a:custGeom>
                <a:avLst/>
                <a:gdLst>
                  <a:gd name="connsiteX0" fmla="*/ 24340 w 24433"/>
                  <a:gd name="connsiteY0" fmla="*/ 6493 h 6606"/>
                  <a:gd name="connsiteX1" fmla="*/ 12426 w 24433"/>
                  <a:gd name="connsiteY1" fmla="*/ 3813 h 6606"/>
                  <a:gd name="connsiteX2" fmla="*/ 214 w 24433"/>
                  <a:gd name="connsiteY2" fmla="*/ 6374 h 6606"/>
                  <a:gd name="connsiteX3" fmla="*/ 2775 w 24433"/>
                  <a:gd name="connsiteY3" fmla="*/ 2979 h 6606"/>
                  <a:gd name="connsiteX4" fmla="*/ 12545 w 24433"/>
                  <a:gd name="connsiteY4" fmla="*/ 0 h 6606"/>
                  <a:gd name="connsiteX5" fmla="*/ 22136 w 24433"/>
                  <a:gd name="connsiteY5" fmla="*/ 3098 h 6606"/>
                  <a:gd name="connsiteX6" fmla="*/ 24340 w 24433"/>
                  <a:gd name="connsiteY6" fmla="*/ 6493 h 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33" h="6606">
                    <a:moveTo>
                      <a:pt x="24340" y="6493"/>
                    </a:moveTo>
                    <a:cubicBezTo>
                      <a:pt x="23565" y="7268"/>
                      <a:pt x="18919" y="3813"/>
                      <a:pt x="12426" y="3813"/>
                    </a:cubicBezTo>
                    <a:cubicBezTo>
                      <a:pt x="5933" y="3813"/>
                      <a:pt x="929" y="7148"/>
                      <a:pt x="214" y="6374"/>
                    </a:cubicBezTo>
                    <a:cubicBezTo>
                      <a:pt x="-501" y="5600"/>
                      <a:pt x="631" y="4527"/>
                      <a:pt x="2775" y="2979"/>
                    </a:cubicBezTo>
                    <a:cubicBezTo>
                      <a:pt x="5659" y="1025"/>
                      <a:pt x="9060" y="-12"/>
                      <a:pt x="12545" y="0"/>
                    </a:cubicBezTo>
                    <a:cubicBezTo>
                      <a:pt x="15988" y="-12"/>
                      <a:pt x="19348" y="1072"/>
                      <a:pt x="22136" y="3098"/>
                    </a:cubicBezTo>
                    <a:cubicBezTo>
                      <a:pt x="24042" y="4825"/>
                      <a:pt x="24697" y="6493"/>
                      <a:pt x="24340" y="64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82BCD683-372D-135C-BF70-601AEADBD424}"/>
                  </a:ext>
                </a:extLst>
              </p:cNvPr>
              <p:cNvSpPr/>
              <p:nvPr/>
            </p:nvSpPr>
            <p:spPr>
              <a:xfrm>
                <a:off x="13534680" y="6212909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04AFC1D7-EFA3-6B6F-7E0D-CDEB93325F73}"/>
                  </a:ext>
                </a:extLst>
              </p:cNvPr>
              <p:cNvSpPr/>
              <p:nvPr/>
            </p:nvSpPr>
            <p:spPr>
              <a:xfrm>
                <a:off x="13533096" y="6204760"/>
                <a:ext cx="24454" cy="6566"/>
              </a:xfrm>
              <a:custGeom>
                <a:avLst/>
                <a:gdLst>
                  <a:gd name="connsiteX0" fmla="*/ 24340 w 24454"/>
                  <a:gd name="connsiteY0" fmla="*/ 6437 h 6566"/>
                  <a:gd name="connsiteX1" fmla="*/ 12426 w 24454"/>
                  <a:gd name="connsiteY1" fmla="*/ 3816 h 6566"/>
                  <a:gd name="connsiteX2" fmla="*/ 214 w 24454"/>
                  <a:gd name="connsiteY2" fmla="*/ 6318 h 6566"/>
                  <a:gd name="connsiteX3" fmla="*/ 2776 w 24454"/>
                  <a:gd name="connsiteY3" fmla="*/ 2982 h 6566"/>
                  <a:gd name="connsiteX4" fmla="*/ 12545 w 24454"/>
                  <a:gd name="connsiteY4" fmla="*/ 3 h 6566"/>
                  <a:gd name="connsiteX5" fmla="*/ 22136 w 24454"/>
                  <a:gd name="connsiteY5" fmla="*/ 3101 h 6566"/>
                  <a:gd name="connsiteX6" fmla="*/ 24340 w 24454"/>
                  <a:gd name="connsiteY6" fmla="*/ 6437 h 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54" h="6566">
                    <a:moveTo>
                      <a:pt x="24340" y="6437"/>
                    </a:moveTo>
                    <a:cubicBezTo>
                      <a:pt x="23565" y="7271"/>
                      <a:pt x="18919" y="3816"/>
                      <a:pt x="12426" y="3816"/>
                    </a:cubicBezTo>
                    <a:cubicBezTo>
                      <a:pt x="5933" y="3816"/>
                      <a:pt x="929" y="7152"/>
                      <a:pt x="214" y="6318"/>
                    </a:cubicBezTo>
                    <a:cubicBezTo>
                      <a:pt x="-501" y="5484"/>
                      <a:pt x="631" y="4531"/>
                      <a:pt x="2776" y="2982"/>
                    </a:cubicBezTo>
                    <a:cubicBezTo>
                      <a:pt x="5629" y="974"/>
                      <a:pt x="9054" y="-68"/>
                      <a:pt x="12545" y="3"/>
                    </a:cubicBezTo>
                    <a:cubicBezTo>
                      <a:pt x="15988" y="-8"/>
                      <a:pt x="19348" y="1076"/>
                      <a:pt x="22136" y="3101"/>
                    </a:cubicBezTo>
                    <a:cubicBezTo>
                      <a:pt x="24042" y="4650"/>
                      <a:pt x="24757" y="6080"/>
                      <a:pt x="24340" y="6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AEE480D2-8063-ED1E-CB2D-C60D9E984C29}"/>
                  </a:ext>
                </a:extLst>
              </p:cNvPr>
              <p:cNvSpPr/>
              <p:nvPr/>
            </p:nvSpPr>
            <p:spPr>
              <a:xfrm>
                <a:off x="13578464" y="6205180"/>
                <a:ext cx="19785" cy="55529"/>
              </a:xfrm>
              <a:custGeom>
                <a:avLst/>
                <a:gdLst>
                  <a:gd name="connsiteX0" fmla="*/ 3038 w 19785"/>
                  <a:gd name="connsiteY0" fmla="*/ 55162 h 55529"/>
                  <a:gd name="connsiteX1" fmla="*/ 13761 w 19785"/>
                  <a:gd name="connsiteY1" fmla="*/ 53196 h 55529"/>
                  <a:gd name="connsiteX2" fmla="*/ 17335 w 19785"/>
                  <a:gd name="connsiteY2" fmla="*/ 51528 h 55529"/>
                  <a:gd name="connsiteX3" fmla="*/ 16203 w 19785"/>
                  <a:gd name="connsiteY3" fmla="*/ 46524 h 55529"/>
                  <a:gd name="connsiteX4" fmla="*/ 11199 w 19785"/>
                  <a:gd name="connsiteY4" fmla="*/ 33657 h 55529"/>
                  <a:gd name="connsiteX5" fmla="*/ 0 w 19785"/>
                  <a:gd name="connsiteY5" fmla="*/ 0 h 55529"/>
                  <a:gd name="connsiteX6" fmla="*/ 13939 w 19785"/>
                  <a:gd name="connsiteY6" fmla="*/ 32704 h 55529"/>
                  <a:gd name="connsiteX7" fmla="*/ 18705 w 19785"/>
                  <a:gd name="connsiteY7" fmla="*/ 45631 h 55529"/>
                  <a:gd name="connsiteX8" fmla="*/ 19539 w 19785"/>
                  <a:gd name="connsiteY8" fmla="*/ 52302 h 55529"/>
                  <a:gd name="connsiteX9" fmla="*/ 16739 w 19785"/>
                  <a:gd name="connsiteY9" fmla="*/ 54804 h 55529"/>
                  <a:gd name="connsiteX10" fmla="*/ 13880 w 19785"/>
                  <a:gd name="connsiteY10" fmla="*/ 55221 h 55529"/>
                  <a:gd name="connsiteX11" fmla="*/ 3038 w 19785"/>
                  <a:gd name="connsiteY11" fmla="*/ 55162 h 5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785" h="55529">
                    <a:moveTo>
                      <a:pt x="3038" y="55162"/>
                    </a:moveTo>
                    <a:cubicBezTo>
                      <a:pt x="6523" y="54078"/>
                      <a:pt x="10121" y="53422"/>
                      <a:pt x="13761" y="53196"/>
                    </a:cubicBezTo>
                    <a:cubicBezTo>
                      <a:pt x="15488" y="53196"/>
                      <a:pt x="17097" y="52719"/>
                      <a:pt x="17335" y="51528"/>
                    </a:cubicBezTo>
                    <a:cubicBezTo>
                      <a:pt x="17490" y="49783"/>
                      <a:pt x="17091" y="48031"/>
                      <a:pt x="16203" y="46524"/>
                    </a:cubicBezTo>
                    <a:cubicBezTo>
                      <a:pt x="14654" y="42551"/>
                      <a:pt x="12986" y="38262"/>
                      <a:pt x="11199" y="33657"/>
                    </a:cubicBezTo>
                    <a:cubicBezTo>
                      <a:pt x="6571" y="22756"/>
                      <a:pt x="2824" y="11503"/>
                      <a:pt x="0" y="0"/>
                    </a:cubicBezTo>
                    <a:cubicBezTo>
                      <a:pt x="5504" y="10514"/>
                      <a:pt x="10163" y="21451"/>
                      <a:pt x="13939" y="32704"/>
                    </a:cubicBezTo>
                    <a:cubicBezTo>
                      <a:pt x="15607" y="37172"/>
                      <a:pt x="17156" y="41520"/>
                      <a:pt x="18705" y="45631"/>
                    </a:cubicBezTo>
                    <a:cubicBezTo>
                      <a:pt x="19759" y="47686"/>
                      <a:pt x="20051" y="50051"/>
                      <a:pt x="19539" y="52302"/>
                    </a:cubicBezTo>
                    <a:cubicBezTo>
                      <a:pt x="19038" y="53524"/>
                      <a:pt x="18008" y="54447"/>
                      <a:pt x="16739" y="54804"/>
                    </a:cubicBezTo>
                    <a:cubicBezTo>
                      <a:pt x="15810" y="55072"/>
                      <a:pt x="14845" y="55215"/>
                      <a:pt x="13880" y="55221"/>
                    </a:cubicBezTo>
                    <a:cubicBezTo>
                      <a:pt x="10276" y="55650"/>
                      <a:pt x="6636" y="55632"/>
                      <a:pt x="3038" y="551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702F55B7-3048-BBD4-3B18-A9B1D5850B32}"/>
                  </a:ext>
                </a:extLst>
              </p:cNvPr>
              <p:cNvSpPr/>
              <p:nvPr/>
            </p:nvSpPr>
            <p:spPr>
              <a:xfrm>
                <a:off x="13560865" y="6264927"/>
                <a:ext cx="22485" cy="19006"/>
              </a:xfrm>
              <a:custGeom>
                <a:avLst/>
                <a:gdLst>
                  <a:gd name="connsiteX0" fmla="*/ 1396 w 22485"/>
                  <a:gd name="connsiteY0" fmla="*/ 1 h 19006"/>
                  <a:gd name="connsiteX1" fmla="*/ 8604 w 22485"/>
                  <a:gd name="connsiteY1" fmla="*/ 12213 h 19006"/>
                  <a:gd name="connsiteX2" fmla="*/ 22484 w 22485"/>
                  <a:gd name="connsiteY2" fmla="*/ 17515 h 19006"/>
                  <a:gd name="connsiteX3" fmla="*/ 17540 w 22485"/>
                  <a:gd name="connsiteY3" fmla="*/ 19004 h 19006"/>
                  <a:gd name="connsiteX4" fmla="*/ 5983 w 22485"/>
                  <a:gd name="connsiteY4" fmla="*/ 15013 h 19006"/>
                  <a:gd name="connsiteX5" fmla="*/ 26 w 22485"/>
                  <a:gd name="connsiteY5" fmla="*/ 4707 h 19006"/>
                  <a:gd name="connsiteX6" fmla="*/ 1396 w 22485"/>
                  <a:gd name="connsiteY6" fmla="*/ 1 h 19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5" h="19006">
                    <a:moveTo>
                      <a:pt x="1396" y="1"/>
                    </a:moveTo>
                    <a:cubicBezTo>
                      <a:pt x="2468" y="1"/>
                      <a:pt x="2468" y="7090"/>
                      <a:pt x="8604" y="12213"/>
                    </a:cubicBezTo>
                    <a:cubicBezTo>
                      <a:pt x="14740" y="17336"/>
                      <a:pt x="22424" y="16562"/>
                      <a:pt x="22484" y="17515"/>
                    </a:cubicBezTo>
                    <a:cubicBezTo>
                      <a:pt x="22543" y="18468"/>
                      <a:pt x="20756" y="18945"/>
                      <a:pt x="17540" y="19004"/>
                    </a:cubicBezTo>
                    <a:cubicBezTo>
                      <a:pt x="13340" y="19076"/>
                      <a:pt x="9247" y="17658"/>
                      <a:pt x="5983" y="15013"/>
                    </a:cubicBezTo>
                    <a:cubicBezTo>
                      <a:pt x="2748" y="12469"/>
                      <a:pt x="616" y="8782"/>
                      <a:pt x="26" y="4707"/>
                    </a:cubicBezTo>
                    <a:cubicBezTo>
                      <a:pt x="-153" y="1729"/>
                      <a:pt x="622" y="-58"/>
                      <a:pt x="1396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6ED41324-99B1-0828-3CD6-71CFF7BCD4D2}"/>
                  </a:ext>
                </a:extLst>
              </p:cNvPr>
              <p:cNvSpPr/>
              <p:nvPr/>
            </p:nvSpPr>
            <p:spPr>
              <a:xfrm>
                <a:off x="13528933" y="6180294"/>
                <a:ext cx="30268" cy="8882"/>
              </a:xfrm>
              <a:custGeom>
                <a:avLst/>
                <a:gdLst>
                  <a:gd name="connsiteX0" fmla="*/ 30230 w 30268"/>
                  <a:gd name="connsiteY0" fmla="*/ 4990 h 8882"/>
                  <a:gd name="connsiteX1" fmla="*/ 15218 w 30268"/>
                  <a:gd name="connsiteY1" fmla="*/ 6837 h 8882"/>
                  <a:gd name="connsiteX2" fmla="*/ 88 w 30268"/>
                  <a:gd name="connsiteY2" fmla="*/ 8266 h 8882"/>
                  <a:gd name="connsiteX3" fmla="*/ 3245 w 30268"/>
                  <a:gd name="connsiteY3" fmla="*/ 4097 h 8882"/>
                  <a:gd name="connsiteX4" fmla="*/ 26239 w 30268"/>
                  <a:gd name="connsiteY4" fmla="*/ 1535 h 8882"/>
                  <a:gd name="connsiteX5" fmla="*/ 30230 w 30268"/>
                  <a:gd name="connsiteY5" fmla="*/ 4990 h 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68" h="8882">
                    <a:moveTo>
                      <a:pt x="30230" y="4990"/>
                    </a:moveTo>
                    <a:cubicBezTo>
                      <a:pt x="29575" y="6777"/>
                      <a:pt x="22963" y="5884"/>
                      <a:pt x="15218" y="6837"/>
                    </a:cubicBezTo>
                    <a:cubicBezTo>
                      <a:pt x="7474" y="7790"/>
                      <a:pt x="1160" y="9935"/>
                      <a:pt x="88" y="8266"/>
                    </a:cubicBezTo>
                    <a:cubicBezTo>
                      <a:pt x="-329" y="7492"/>
                      <a:pt x="743" y="5824"/>
                      <a:pt x="3245" y="4097"/>
                    </a:cubicBezTo>
                    <a:cubicBezTo>
                      <a:pt x="10107" y="-252"/>
                      <a:pt x="18590" y="-1193"/>
                      <a:pt x="26239" y="1535"/>
                    </a:cubicBezTo>
                    <a:cubicBezTo>
                      <a:pt x="29098" y="2667"/>
                      <a:pt x="30528" y="4097"/>
                      <a:pt x="30230" y="49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5703EF6E-30CD-BF40-6AEA-F618EA9D450F}"/>
                  </a:ext>
                </a:extLst>
              </p:cNvPr>
              <p:cNvSpPr/>
              <p:nvPr/>
            </p:nvSpPr>
            <p:spPr>
              <a:xfrm>
                <a:off x="13597288" y="6184071"/>
                <a:ext cx="22995" cy="7415"/>
              </a:xfrm>
              <a:custGeom>
                <a:avLst/>
                <a:gdLst>
                  <a:gd name="connsiteX0" fmla="*/ 22816 w 22995"/>
                  <a:gd name="connsiteY0" fmla="*/ 6753 h 7415"/>
                  <a:gd name="connsiteX1" fmla="*/ 11616 w 22995"/>
                  <a:gd name="connsiteY1" fmla="*/ 6753 h 7415"/>
                  <a:gd name="connsiteX2" fmla="*/ 417 w 22995"/>
                  <a:gd name="connsiteY2" fmla="*/ 6158 h 7415"/>
                  <a:gd name="connsiteX3" fmla="*/ 2740 w 22995"/>
                  <a:gd name="connsiteY3" fmla="*/ 2464 h 7415"/>
                  <a:gd name="connsiteX4" fmla="*/ 11855 w 22995"/>
                  <a:gd name="connsiteY4" fmla="*/ 22 h 7415"/>
                  <a:gd name="connsiteX5" fmla="*/ 20790 w 22995"/>
                  <a:gd name="connsiteY5" fmla="*/ 3000 h 7415"/>
                  <a:gd name="connsiteX6" fmla="*/ 22816 w 22995"/>
                  <a:gd name="connsiteY6" fmla="*/ 6753 h 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95" h="7415">
                    <a:moveTo>
                      <a:pt x="22816" y="6753"/>
                    </a:moveTo>
                    <a:cubicBezTo>
                      <a:pt x="21684" y="8242"/>
                      <a:pt x="16859" y="6753"/>
                      <a:pt x="11616" y="6753"/>
                    </a:cubicBezTo>
                    <a:cubicBezTo>
                      <a:pt x="6374" y="6753"/>
                      <a:pt x="1490" y="7766"/>
                      <a:pt x="417" y="6158"/>
                    </a:cubicBezTo>
                    <a:cubicBezTo>
                      <a:pt x="-655" y="4549"/>
                      <a:pt x="417" y="3894"/>
                      <a:pt x="2740" y="2464"/>
                    </a:cubicBezTo>
                    <a:cubicBezTo>
                      <a:pt x="5445" y="707"/>
                      <a:pt x="8632" y="-151"/>
                      <a:pt x="11855" y="22"/>
                    </a:cubicBezTo>
                    <a:cubicBezTo>
                      <a:pt x="15065" y="87"/>
                      <a:pt x="18181" y="1130"/>
                      <a:pt x="20790" y="3000"/>
                    </a:cubicBezTo>
                    <a:cubicBezTo>
                      <a:pt x="22696" y="4430"/>
                      <a:pt x="23352" y="5979"/>
                      <a:pt x="22816" y="67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AA4F60D7-7D4B-FBC1-B7E9-FF1E48B74B3C}"/>
                  </a:ext>
                </a:extLst>
              </p:cNvPr>
              <p:cNvSpPr/>
              <p:nvPr/>
            </p:nvSpPr>
            <p:spPr>
              <a:xfrm>
                <a:off x="13450178" y="6216462"/>
                <a:ext cx="30414" cy="45022"/>
              </a:xfrm>
              <a:custGeom>
                <a:avLst/>
                <a:gdLst>
                  <a:gd name="connsiteX0" fmla="*/ 28685 w 30414"/>
                  <a:gd name="connsiteY0" fmla="*/ 1347 h 45022"/>
                  <a:gd name="connsiteX1" fmla="*/ 32 w 30414"/>
                  <a:gd name="connsiteY1" fmla="*/ 22077 h 45022"/>
                  <a:gd name="connsiteX2" fmla="*/ 30413 w 30414"/>
                  <a:gd name="connsiteY2" fmla="*/ 43701 h 45022"/>
                  <a:gd name="connsiteX3" fmla="*/ 28685 w 30414"/>
                  <a:gd name="connsiteY3" fmla="*/ 1347 h 4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14" h="45022">
                    <a:moveTo>
                      <a:pt x="28685" y="1347"/>
                    </a:moveTo>
                    <a:cubicBezTo>
                      <a:pt x="27971" y="1049"/>
                      <a:pt x="-1100" y="-7410"/>
                      <a:pt x="32" y="22077"/>
                    </a:cubicBezTo>
                    <a:cubicBezTo>
                      <a:pt x="1164" y="51564"/>
                      <a:pt x="30353" y="44535"/>
                      <a:pt x="30413" y="43701"/>
                    </a:cubicBezTo>
                    <a:cubicBezTo>
                      <a:pt x="30472" y="42867"/>
                      <a:pt x="28685" y="1347"/>
                      <a:pt x="28685" y="134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2EFA6580-D6FA-487E-9EE8-E09882E3A13A}"/>
                  </a:ext>
                </a:extLst>
              </p:cNvPr>
              <p:cNvSpPr/>
              <p:nvPr/>
            </p:nvSpPr>
            <p:spPr>
              <a:xfrm>
                <a:off x="13458156" y="6225870"/>
                <a:ext cx="13301" cy="25716"/>
              </a:xfrm>
              <a:custGeom>
                <a:avLst/>
                <a:gdLst>
                  <a:gd name="connsiteX0" fmla="*/ 13260 w 13301"/>
                  <a:gd name="connsiteY0" fmla="*/ 23392 h 25716"/>
                  <a:gd name="connsiteX1" fmla="*/ 11950 w 13301"/>
                  <a:gd name="connsiteY1" fmla="*/ 24166 h 25716"/>
                  <a:gd name="connsiteX2" fmla="*/ 8078 w 13301"/>
                  <a:gd name="connsiteY2" fmla="*/ 24166 h 25716"/>
                  <a:gd name="connsiteX3" fmla="*/ 2121 w 13301"/>
                  <a:gd name="connsiteY3" fmla="*/ 12967 h 25716"/>
                  <a:gd name="connsiteX4" fmla="*/ 3312 w 13301"/>
                  <a:gd name="connsiteY4" fmla="*/ 5521 h 25716"/>
                  <a:gd name="connsiteX5" fmla="*/ 7006 w 13301"/>
                  <a:gd name="connsiteY5" fmla="*/ 1470 h 25716"/>
                  <a:gd name="connsiteX6" fmla="*/ 10103 w 13301"/>
                  <a:gd name="connsiteY6" fmla="*/ 2781 h 25716"/>
                  <a:gd name="connsiteX7" fmla="*/ 10520 w 13301"/>
                  <a:gd name="connsiteY7" fmla="*/ 4270 h 25716"/>
                  <a:gd name="connsiteX8" fmla="*/ 10878 w 13301"/>
                  <a:gd name="connsiteY8" fmla="*/ 2543 h 25716"/>
                  <a:gd name="connsiteX9" fmla="*/ 9627 w 13301"/>
                  <a:gd name="connsiteY9" fmla="*/ 696 h 25716"/>
                  <a:gd name="connsiteX10" fmla="*/ 6767 w 13301"/>
                  <a:gd name="connsiteY10" fmla="*/ 41 h 25716"/>
                  <a:gd name="connsiteX11" fmla="*/ 1585 w 13301"/>
                  <a:gd name="connsiteY11" fmla="*/ 4806 h 25716"/>
                  <a:gd name="connsiteX12" fmla="*/ 36 w 13301"/>
                  <a:gd name="connsiteY12" fmla="*/ 13086 h 25716"/>
                  <a:gd name="connsiteX13" fmla="*/ 7959 w 13301"/>
                  <a:gd name="connsiteY13" fmla="*/ 25537 h 25716"/>
                  <a:gd name="connsiteX14" fmla="*/ 12605 w 13301"/>
                  <a:gd name="connsiteY14" fmla="*/ 24643 h 25716"/>
                  <a:gd name="connsiteX15" fmla="*/ 13260 w 13301"/>
                  <a:gd name="connsiteY15" fmla="*/ 23392 h 2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301" h="25716">
                    <a:moveTo>
                      <a:pt x="13260" y="23392"/>
                    </a:moveTo>
                    <a:cubicBezTo>
                      <a:pt x="13260" y="23392"/>
                      <a:pt x="12784" y="23749"/>
                      <a:pt x="11950" y="24166"/>
                    </a:cubicBezTo>
                    <a:cubicBezTo>
                      <a:pt x="10711" y="24673"/>
                      <a:pt x="9317" y="24673"/>
                      <a:pt x="8078" y="24166"/>
                    </a:cubicBezTo>
                    <a:cubicBezTo>
                      <a:pt x="4235" y="21766"/>
                      <a:pt x="1966" y="17495"/>
                      <a:pt x="2121" y="12967"/>
                    </a:cubicBezTo>
                    <a:cubicBezTo>
                      <a:pt x="1948" y="10430"/>
                      <a:pt x="2353" y="7880"/>
                      <a:pt x="3312" y="5521"/>
                    </a:cubicBezTo>
                    <a:cubicBezTo>
                      <a:pt x="3813" y="3651"/>
                      <a:pt x="5189" y="2138"/>
                      <a:pt x="7006" y="1470"/>
                    </a:cubicBezTo>
                    <a:cubicBezTo>
                      <a:pt x="8221" y="1125"/>
                      <a:pt x="9507" y="1673"/>
                      <a:pt x="10103" y="2781"/>
                    </a:cubicBezTo>
                    <a:cubicBezTo>
                      <a:pt x="10520" y="3615"/>
                      <a:pt x="10103" y="4210"/>
                      <a:pt x="10520" y="4270"/>
                    </a:cubicBezTo>
                    <a:cubicBezTo>
                      <a:pt x="10937" y="4330"/>
                      <a:pt x="11116" y="3734"/>
                      <a:pt x="10878" y="2543"/>
                    </a:cubicBezTo>
                    <a:cubicBezTo>
                      <a:pt x="10675" y="1810"/>
                      <a:pt x="10234" y="1161"/>
                      <a:pt x="9627" y="696"/>
                    </a:cubicBezTo>
                    <a:cubicBezTo>
                      <a:pt x="8787" y="136"/>
                      <a:pt x="7768" y="-102"/>
                      <a:pt x="6767" y="41"/>
                    </a:cubicBezTo>
                    <a:cubicBezTo>
                      <a:pt x="4325" y="607"/>
                      <a:pt x="2353" y="2417"/>
                      <a:pt x="1585" y="4806"/>
                    </a:cubicBezTo>
                    <a:cubicBezTo>
                      <a:pt x="381" y="7392"/>
                      <a:pt x="-149" y="10239"/>
                      <a:pt x="36" y="13086"/>
                    </a:cubicBezTo>
                    <a:cubicBezTo>
                      <a:pt x="-101" y="18460"/>
                      <a:pt x="3032" y="23380"/>
                      <a:pt x="7959" y="25537"/>
                    </a:cubicBezTo>
                    <a:cubicBezTo>
                      <a:pt x="9561" y="25959"/>
                      <a:pt x="11271" y="25626"/>
                      <a:pt x="12605" y="24643"/>
                    </a:cubicBezTo>
                    <a:cubicBezTo>
                      <a:pt x="13260" y="24107"/>
                      <a:pt x="13379" y="23452"/>
                      <a:pt x="13260" y="2339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4B0DE9B8-37FE-9058-BE36-C0911CC71CAF}"/>
                  </a:ext>
                </a:extLst>
              </p:cNvPr>
              <p:cNvSpPr/>
              <p:nvPr/>
            </p:nvSpPr>
            <p:spPr>
              <a:xfrm>
                <a:off x="13440529" y="6073863"/>
                <a:ext cx="210687" cy="165093"/>
              </a:xfrm>
              <a:custGeom>
                <a:avLst/>
                <a:gdLst>
                  <a:gd name="connsiteX0" fmla="*/ 206678 w 210687"/>
                  <a:gd name="connsiteY0" fmla="*/ 38269 h 165093"/>
                  <a:gd name="connsiteX1" fmla="*/ 145446 w 210687"/>
                  <a:gd name="connsiteY1" fmla="*/ 18176 h 165093"/>
                  <a:gd name="connsiteX2" fmla="*/ 135909 w 210687"/>
                  <a:gd name="connsiteY2" fmla="*/ 24627 h 165093"/>
                  <a:gd name="connsiteX3" fmla="*/ 76024 w 210687"/>
                  <a:gd name="connsiteY3" fmla="*/ 4743 h 165093"/>
                  <a:gd name="connsiteX4" fmla="*/ 62579 w 210687"/>
                  <a:gd name="connsiteY4" fmla="*/ 15096 h 165093"/>
                  <a:gd name="connsiteX5" fmla="*/ 40359 w 210687"/>
                  <a:gd name="connsiteY5" fmla="*/ 44881 h 165093"/>
                  <a:gd name="connsiteX6" fmla="*/ 12183 w 210687"/>
                  <a:gd name="connsiteY6" fmla="*/ 60727 h 165093"/>
                  <a:gd name="connsiteX7" fmla="*/ 7149 w 210687"/>
                  <a:gd name="connsiteY7" fmla="*/ 106447 h 165093"/>
                  <a:gd name="connsiteX8" fmla="*/ 23799 w 210687"/>
                  <a:gd name="connsiteY8" fmla="*/ 117437 h 165093"/>
                  <a:gd name="connsiteX9" fmla="*/ 39436 w 210687"/>
                  <a:gd name="connsiteY9" fmla="*/ 164355 h 165093"/>
                  <a:gd name="connsiteX10" fmla="*/ 41015 w 210687"/>
                  <a:gd name="connsiteY10" fmla="*/ 165093 h 165093"/>
                  <a:gd name="connsiteX11" fmla="*/ 45304 w 210687"/>
                  <a:gd name="connsiteY11" fmla="*/ 163306 h 165093"/>
                  <a:gd name="connsiteX12" fmla="*/ 54239 w 210687"/>
                  <a:gd name="connsiteY12" fmla="*/ 95635 h 165093"/>
                  <a:gd name="connsiteX13" fmla="*/ 55788 w 210687"/>
                  <a:gd name="connsiteY13" fmla="*/ 95635 h 165093"/>
                  <a:gd name="connsiteX14" fmla="*/ 100584 w 210687"/>
                  <a:gd name="connsiteY14" fmla="*/ 85389 h 165093"/>
                  <a:gd name="connsiteX15" fmla="*/ 141688 w 210687"/>
                  <a:gd name="connsiteY15" fmla="*/ 87116 h 165093"/>
                  <a:gd name="connsiteX16" fmla="*/ 147645 w 210687"/>
                  <a:gd name="connsiteY16" fmla="*/ 84316 h 165093"/>
                  <a:gd name="connsiteX17" fmla="*/ 155329 w 210687"/>
                  <a:gd name="connsiteY17" fmla="*/ 86640 h 165093"/>
                  <a:gd name="connsiteX18" fmla="*/ 176238 w 210687"/>
                  <a:gd name="connsiteY18" fmla="*/ 90810 h 165093"/>
                  <a:gd name="connsiteX19" fmla="*/ 191845 w 210687"/>
                  <a:gd name="connsiteY19" fmla="*/ 79610 h 165093"/>
                  <a:gd name="connsiteX20" fmla="*/ 192382 w 210687"/>
                  <a:gd name="connsiteY20" fmla="*/ 79610 h 165093"/>
                  <a:gd name="connsiteX21" fmla="*/ 209597 w 210687"/>
                  <a:gd name="connsiteY21" fmla="*/ 62931 h 165093"/>
                  <a:gd name="connsiteX22" fmla="*/ 206678 w 210687"/>
                  <a:gd name="connsiteY22" fmla="*/ 38269 h 16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0687" h="165093">
                    <a:moveTo>
                      <a:pt x="206678" y="38269"/>
                    </a:moveTo>
                    <a:cubicBezTo>
                      <a:pt x="195318" y="15811"/>
                      <a:pt x="167904" y="6816"/>
                      <a:pt x="145446" y="18176"/>
                    </a:cubicBezTo>
                    <a:cubicBezTo>
                      <a:pt x="142003" y="19915"/>
                      <a:pt x="138804" y="22084"/>
                      <a:pt x="135909" y="24627"/>
                    </a:cubicBezTo>
                    <a:cubicBezTo>
                      <a:pt x="124865" y="2598"/>
                      <a:pt x="98053" y="-6301"/>
                      <a:pt x="76024" y="4743"/>
                    </a:cubicBezTo>
                    <a:cubicBezTo>
                      <a:pt x="70925" y="7304"/>
                      <a:pt x="66356" y="10819"/>
                      <a:pt x="62579" y="15096"/>
                    </a:cubicBezTo>
                    <a:cubicBezTo>
                      <a:pt x="54299" y="24508"/>
                      <a:pt x="50009" y="37197"/>
                      <a:pt x="40359" y="44881"/>
                    </a:cubicBezTo>
                    <a:cubicBezTo>
                      <a:pt x="31960" y="51732"/>
                      <a:pt x="20642" y="53995"/>
                      <a:pt x="12183" y="60727"/>
                    </a:cubicBezTo>
                    <a:cubicBezTo>
                      <a:pt x="-1834" y="71962"/>
                      <a:pt x="-4086" y="92430"/>
                      <a:pt x="7149" y="106447"/>
                    </a:cubicBezTo>
                    <a:cubicBezTo>
                      <a:pt x="11408" y="111766"/>
                      <a:pt x="17234" y="115608"/>
                      <a:pt x="23799" y="117437"/>
                    </a:cubicBezTo>
                    <a:cubicBezTo>
                      <a:pt x="15161" y="134713"/>
                      <a:pt x="22161" y="155717"/>
                      <a:pt x="39436" y="164355"/>
                    </a:cubicBezTo>
                    <a:cubicBezTo>
                      <a:pt x="39954" y="164611"/>
                      <a:pt x="40484" y="164861"/>
                      <a:pt x="41015" y="165093"/>
                    </a:cubicBezTo>
                    <a:lnTo>
                      <a:pt x="45304" y="163306"/>
                    </a:lnTo>
                    <a:cubicBezTo>
                      <a:pt x="61715" y="144643"/>
                      <a:pt x="65242" y="117920"/>
                      <a:pt x="54239" y="95635"/>
                    </a:cubicBezTo>
                    <a:cubicBezTo>
                      <a:pt x="54757" y="95665"/>
                      <a:pt x="55269" y="95665"/>
                      <a:pt x="55788" y="95635"/>
                    </a:cubicBezTo>
                    <a:cubicBezTo>
                      <a:pt x="71139" y="104201"/>
                      <a:pt x="90481" y="99775"/>
                      <a:pt x="100584" y="85389"/>
                    </a:cubicBezTo>
                    <a:cubicBezTo>
                      <a:pt x="112778" y="93925"/>
                      <a:pt x="128821" y="94604"/>
                      <a:pt x="141688" y="87116"/>
                    </a:cubicBezTo>
                    <a:cubicBezTo>
                      <a:pt x="143451" y="85776"/>
                      <a:pt x="145482" y="84817"/>
                      <a:pt x="147645" y="84316"/>
                    </a:cubicBezTo>
                    <a:cubicBezTo>
                      <a:pt x="150373" y="84358"/>
                      <a:pt x="153036" y="85162"/>
                      <a:pt x="155329" y="86640"/>
                    </a:cubicBezTo>
                    <a:cubicBezTo>
                      <a:pt x="161721" y="90095"/>
                      <a:pt x="169006" y="91548"/>
                      <a:pt x="176238" y="90810"/>
                    </a:cubicBezTo>
                    <a:cubicBezTo>
                      <a:pt x="183011" y="89982"/>
                      <a:pt x="188891" y="85758"/>
                      <a:pt x="191845" y="79610"/>
                    </a:cubicBezTo>
                    <a:lnTo>
                      <a:pt x="192382" y="79610"/>
                    </a:lnTo>
                    <a:cubicBezTo>
                      <a:pt x="200781" y="77692"/>
                      <a:pt x="207417" y="71265"/>
                      <a:pt x="209597" y="62931"/>
                    </a:cubicBezTo>
                    <a:cubicBezTo>
                      <a:pt x="211742" y="54633"/>
                      <a:pt x="210699" y="45834"/>
                      <a:pt x="206678" y="382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4A2250F4-0FFA-CBB6-D69C-2392FC422410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8853A7D7-FAC6-78DE-972D-070DBA38227F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0F12745A-1234-DCDD-6219-46167735663C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3C91706C-FCDA-FED5-A596-C7F8EB987AAD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1195B236-3F60-0224-97DE-1A6B84F5A2C6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A9660B6F-38BE-E3F4-944A-E85D9BC1B314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2B6E5DE6-0387-4683-0AAB-3A0D525329A0}"/>
                  </a:ext>
                </a:extLst>
              </p:cNvPr>
              <p:cNvSpPr/>
              <p:nvPr/>
            </p:nvSpPr>
            <p:spPr>
              <a:xfrm>
                <a:off x="13331844" y="6656601"/>
                <a:ext cx="199261" cy="119139"/>
              </a:xfrm>
              <a:custGeom>
                <a:avLst/>
                <a:gdLst>
                  <a:gd name="connsiteX0" fmla="*/ 58140 w 199261"/>
                  <a:gd name="connsiteY0" fmla="*/ 119140 h 119139"/>
                  <a:gd name="connsiteX1" fmla="*/ 60761 w 199261"/>
                  <a:gd name="connsiteY1" fmla="*/ 117651 h 119139"/>
                  <a:gd name="connsiteX2" fmla="*/ 68505 w 199261"/>
                  <a:gd name="connsiteY2" fmla="*/ 113898 h 119139"/>
                  <a:gd name="connsiteX3" fmla="*/ 97516 w 199261"/>
                  <a:gd name="connsiteY3" fmla="*/ 100316 h 119139"/>
                  <a:gd name="connsiteX4" fmla="*/ 196521 w 199261"/>
                  <a:gd name="connsiteY4" fmla="*/ 55102 h 119139"/>
                  <a:gd name="connsiteX5" fmla="*/ 195866 w 199261"/>
                  <a:gd name="connsiteY5" fmla="*/ 57187 h 119139"/>
                  <a:gd name="connsiteX6" fmla="*/ 176923 w 199261"/>
                  <a:gd name="connsiteY6" fmla="*/ 23232 h 119139"/>
                  <a:gd name="connsiteX7" fmla="*/ 165009 w 199261"/>
                  <a:gd name="connsiteY7" fmla="*/ 2145 h 119139"/>
                  <a:gd name="connsiteX8" fmla="*/ 166438 w 199261"/>
                  <a:gd name="connsiteY8" fmla="*/ 2859 h 119139"/>
                  <a:gd name="connsiteX9" fmla="*/ 48013 w 199261"/>
                  <a:gd name="connsiteY9" fmla="*/ 14475 h 119139"/>
                  <a:gd name="connsiteX10" fmla="*/ 12867 w 199261"/>
                  <a:gd name="connsiteY10" fmla="*/ 17633 h 119139"/>
                  <a:gd name="connsiteX11" fmla="*/ 3336 w 199261"/>
                  <a:gd name="connsiteY11" fmla="*/ 18348 h 119139"/>
                  <a:gd name="connsiteX12" fmla="*/ 0 w 199261"/>
                  <a:gd name="connsiteY12" fmla="*/ 18348 h 119139"/>
                  <a:gd name="connsiteX13" fmla="*/ 3276 w 199261"/>
                  <a:gd name="connsiteY13" fmla="*/ 17752 h 119139"/>
                  <a:gd name="connsiteX14" fmla="*/ 12748 w 199261"/>
                  <a:gd name="connsiteY14" fmla="*/ 16560 h 119139"/>
                  <a:gd name="connsiteX15" fmla="*/ 47835 w 199261"/>
                  <a:gd name="connsiteY15" fmla="*/ 12510 h 119139"/>
                  <a:gd name="connsiteX16" fmla="*/ 166260 w 199261"/>
                  <a:gd name="connsiteY16" fmla="*/ 0 h 119139"/>
                  <a:gd name="connsiteX17" fmla="*/ 167213 w 199261"/>
                  <a:gd name="connsiteY17" fmla="*/ 0 h 119139"/>
                  <a:gd name="connsiteX18" fmla="*/ 167689 w 199261"/>
                  <a:gd name="connsiteY18" fmla="*/ 834 h 119139"/>
                  <a:gd name="connsiteX19" fmla="*/ 179603 w 199261"/>
                  <a:gd name="connsiteY19" fmla="*/ 21922 h 119139"/>
                  <a:gd name="connsiteX20" fmla="*/ 198487 w 199261"/>
                  <a:gd name="connsiteY20" fmla="*/ 55877 h 119139"/>
                  <a:gd name="connsiteX21" fmla="*/ 199261 w 199261"/>
                  <a:gd name="connsiteY21" fmla="*/ 57247 h 119139"/>
                  <a:gd name="connsiteX22" fmla="*/ 197832 w 199261"/>
                  <a:gd name="connsiteY22" fmla="*/ 57902 h 119139"/>
                  <a:gd name="connsiteX23" fmla="*/ 98409 w 199261"/>
                  <a:gd name="connsiteY23" fmla="*/ 102162 h 119139"/>
                  <a:gd name="connsiteX24" fmla="*/ 69042 w 199261"/>
                  <a:gd name="connsiteY24" fmla="*/ 114910 h 119139"/>
                  <a:gd name="connsiteX25" fmla="*/ 61059 w 199261"/>
                  <a:gd name="connsiteY25" fmla="*/ 118246 h 119139"/>
                  <a:gd name="connsiteX26" fmla="*/ 58140 w 199261"/>
                  <a:gd name="connsiteY26" fmla="*/ 119140 h 11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9261" h="119139">
                    <a:moveTo>
                      <a:pt x="58140" y="119140"/>
                    </a:moveTo>
                    <a:cubicBezTo>
                      <a:pt x="58140" y="119140"/>
                      <a:pt x="58974" y="118544"/>
                      <a:pt x="60761" y="117651"/>
                    </a:cubicBezTo>
                    <a:lnTo>
                      <a:pt x="68505" y="113898"/>
                    </a:lnTo>
                    <a:lnTo>
                      <a:pt x="97516" y="100316"/>
                    </a:lnTo>
                    <a:lnTo>
                      <a:pt x="196521" y="55102"/>
                    </a:lnTo>
                    <a:lnTo>
                      <a:pt x="195866" y="57187"/>
                    </a:lnTo>
                    <a:lnTo>
                      <a:pt x="176923" y="23232"/>
                    </a:lnTo>
                    <a:lnTo>
                      <a:pt x="165009" y="2145"/>
                    </a:lnTo>
                    <a:lnTo>
                      <a:pt x="166438" y="2859"/>
                    </a:lnTo>
                    <a:lnTo>
                      <a:pt x="48013" y="14475"/>
                    </a:lnTo>
                    <a:lnTo>
                      <a:pt x="12867" y="17633"/>
                    </a:lnTo>
                    <a:lnTo>
                      <a:pt x="3336" y="18348"/>
                    </a:lnTo>
                    <a:cubicBezTo>
                      <a:pt x="2228" y="18520"/>
                      <a:pt x="1108" y="18520"/>
                      <a:pt x="0" y="18348"/>
                    </a:cubicBezTo>
                    <a:cubicBezTo>
                      <a:pt x="1072" y="18056"/>
                      <a:pt x="2168" y="17853"/>
                      <a:pt x="3276" y="17752"/>
                    </a:cubicBezTo>
                    <a:lnTo>
                      <a:pt x="12748" y="16560"/>
                    </a:lnTo>
                    <a:lnTo>
                      <a:pt x="47835" y="12510"/>
                    </a:lnTo>
                    <a:lnTo>
                      <a:pt x="166260" y="0"/>
                    </a:lnTo>
                    <a:lnTo>
                      <a:pt x="167213" y="0"/>
                    </a:lnTo>
                    <a:lnTo>
                      <a:pt x="167689" y="834"/>
                    </a:lnTo>
                    <a:lnTo>
                      <a:pt x="179603" y="21922"/>
                    </a:lnTo>
                    <a:lnTo>
                      <a:pt x="198487" y="55877"/>
                    </a:lnTo>
                    <a:lnTo>
                      <a:pt x="199261" y="57247"/>
                    </a:lnTo>
                    <a:lnTo>
                      <a:pt x="197832" y="57902"/>
                    </a:lnTo>
                    <a:lnTo>
                      <a:pt x="98409" y="102162"/>
                    </a:lnTo>
                    <a:lnTo>
                      <a:pt x="69042" y="114910"/>
                    </a:lnTo>
                    <a:lnTo>
                      <a:pt x="61059" y="118246"/>
                    </a:lnTo>
                    <a:cubicBezTo>
                      <a:pt x="60118" y="118634"/>
                      <a:pt x="59141" y="118931"/>
                      <a:pt x="58140" y="119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001AA636-7EDA-F040-69AB-9D0BC9ED58F9}"/>
                  </a:ext>
                </a:extLst>
              </p:cNvPr>
              <p:cNvSpPr/>
              <p:nvPr/>
            </p:nvSpPr>
            <p:spPr>
              <a:xfrm>
                <a:off x="13417208" y="6535734"/>
                <a:ext cx="2978" cy="129028"/>
              </a:xfrm>
              <a:custGeom>
                <a:avLst/>
                <a:gdLst>
                  <a:gd name="connsiteX0" fmla="*/ 1489 w 2978"/>
                  <a:gd name="connsiteY0" fmla="*/ 129028 h 129028"/>
                  <a:gd name="connsiteX1" fmla="*/ 0 w 2978"/>
                  <a:gd name="connsiteY1" fmla="*/ 64514 h 129028"/>
                  <a:gd name="connsiteX2" fmla="*/ 1489 w 2978"/>
                  <a:gd name="connsiteY2" fmla="*/ 0 h 129028"/>
                  <a:gd name="connsiteX3" fmla="*/ 2978 w 2978"/>
                  <a:gd name="connsiteY3" fmla="*/ 64514 h 129028"/>
                  <a:gd name="connsiteX4" fmla="*/ 1489 w 2978"/>
                  <a:gd name="connsiteY4" fmla="*/ 129028 h 129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" h="129028">
                    <a:moveTo>
                      <a:pt x="1489" y="129028"/>
                    </a:moveTo>
                    <a:cubicBezTo>
                      <a:pt x="655" y="129028"/>
                      <a:pt x="0" y="100137"/>
                      <a:pt x="0" y="64514"/>
                    </a:cubicBezTo>
                    <a:cubicBezTo>
                      <a:pt x="0" y="28891"/>
                      <a:pt x="655" y="0"/>
                      <a:pt x="1489" y="0"/>
                    </a:cubicBezTo>
                    <a:cubicBezTo>
                      <a:pt x="2323" y="0"/>
                      <a:pt x="2978" y="28891"/>
                      <a:pt x="2978" y="64514"/>
                    </a:cubicBezTo>
                    <a:cubicBezTo>
                      <a:pt x="2978" y="100137"/>
                      <a:pt x="2085" y="129028"/>
                      <a:pt x="1489" y="1290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2D276144-7EAC-3897-A81B-2EBA77AA0DB6}"/>
                  </a:ext>
                </a:extLst>
              </p:cNvPr>
              <p:cNvSpPr/>
              <p:nvPr/>
            </p:nvSpPr>
            <p:spPr>
              <a:xfrm>
                <a:off x="13657513" y="6706976"/>
                <a:ext cx="71254" cy="49357"/>
              </a:xfrm>
              <a:custGeom>
                <a:avLst/>
                <a:gdLst>
                  <a:gd name="connsiteX0" fmla="*/ 39376 w 71254"/>
                  <a:gd name="connsiteY0" fmla="*/ 974 h 49357"/>
                  <a:gd name="connsiteX1" fmla="*/ 44261 w 71254"/>
                  <a:gd name="connsiteY1" fmla="*/ 200 h 49357"/>
                  <a:gd name="connsiteX2" fmla="*/ 57902 w 71254"/>
                  <a:gd name="connsiteY2" fmla="*/ 974 h 49357"/>
                  <a:gd name="connsiteX3" fmla="*/ 66421 w 71254"/>
                  <a:gd name="connsiteY3" fmla="*/ 5859 h 49357"/>
                  <a:gd name="connsiteX4" fmla="*/ 70888 w 71254"/>
                  <a:gd name="connsiteY4" fmla="*/ 16105 h 49357"/>
                  <a:gd name="connsiteX5" fmla="*/ 69816 w 71254"/>
                  <a:gd name="connsiteY5" fmla="*/ 28436 h 49357"/>
                  <a:gd name="connsiteX6" fmla="*/ 61655 w 71254"/>
                  <a:gd name="connsiteY6" fmla="*/ 38920 h 49357"/>
                  <a:gd name="connsiteX7" fmla="*/ 38244 w 71254"/>
                  <a:gd name="connsiteY7" fmla="*/ 47260 h 49357"/>
                  <a:gd name="connsiteX8" fmla="*/ 18169 w 71254"/>
                  <a:gd name="connsiteY8" fmla="*/ 49226 h 49357"/>
                  <a:gd name="connsiteX9" fmla="*/ 0 w 71254"/>
                  <a:gd name="connsiteY9" fmla="*/ 46069 h 49357"/>
                  <a:gd name="connsiteX10" fmla="*/ 18169 w 71254"/>
                  <a:gd name="connsiteY10" fmla="*/ 47141 h 49357"/>
                  <a:gd name="connsiteX11" fmla="*/ 37708 w 71254"/>
                  <a:gd name="connsiteY11" fmla="*/ 44580 h 49357"/>
                  <a:gd name="connsiteX12" fmla="*/ 59927 w 71254"/>
                  <a:gd name="connsiteY12" fmla="*/ 36538 h 49357"/>
                  <a:gd name="connsiteX13" fmla="*/ 68208 w 71254"/>
                  <a:gd name="connsiteY13" fmla="*/ 16582 h 49357"/>
                  <a:gd name="connsiteX14" fmla="*/ 64574 w 71254"/>
                  <a:gd name="connsiteY14" fmla="*/ 7408 h 49357"/>
                  <a:gd name="connsiteX15" fmla="*/ 57366 w 71254"/>
                  <a:gd name="connsiteY15" fmla="*/ 3000 h 49357"/>
                  <a:gd name="connsiteX16" fmla="*/ 44261 w 71254"/>
                  <a:gd name="connsiteY16" fmla="*/ 1332 h 49357"/>
                  <a:gd name="connsiteX17" fmla="*/ 39376 w 71254"/>
                  <a:gd name="connsiteY17" fmla="*/ 974 h 4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1254" h="49357">
                    <a:moveTo>
                      <a:pt x="39376" y="974"/>
                    </a:moveTo>
                    <a:cubicBezTo>
                      <a:pt x="39376" y="974"/>
                      <a:pt x="41103" y="438"/>
                      <a:pt x="44261" y="200"/>
                    </a:cubicBezTo>
                    <a:cubicBezTo>
                      <a:pt x="48824" y="-229"/>
                      <a:pt x="53416" y="33"/>
                      <a:pt x="57902" y="974"/>
                    </a:cubicBezTo>
                    <a:cubicBezTo>
                      <a:pt x="61178" y="1677"/>
                      <a:pt x="64157" y="3381"/>
                      <a:pt x="66421" y="5859"/>
                    </a:cubicBezTo>
                    <a:cubicBezTo>
                      <a:pt x="68780" y="8826"/>
                      <a:pt x="70322" y="12358"/>
                      <a:pt x="70888" y="16105"/>
                    </a:cubicBezTo>
                    <a:cubicBezTo>
                      <a:pt x="71621" y="20239"/>
                      <a:pt x="71252" y="24493"/>
                      <a:pt x="69816" y="28436"/>
                    </a:cubicBezTo>
                    <a:cubicBezTo>
                      <a:pt x="68184" y="32660"/>
                      <a:pt x="65348" y="36305"/>
                      <a:pt x="61655" y="38920"/>
                    </a:cubicBezTo>
                    <a:cubicBezTo>
                      <a:pt x="54507" y="43281"/>
                      <a:pt x="46536" y="46122"/>
                      <a:pt x="38244" y="47260"/>
                    </a:cubicBezTo>
                    <a:cubicBezTo>
                      <a:pt x="31626" y="48541"/>
                      <a:pt x="24906" y="49202"/>
                      <a:pt x="18169" y="49226"/>
                    </a:cubicBezTo>
                    <a:cubicBezTo>
                      <a:pt x="11944" y="49756"/>
                      <a:pt x="5683" y="48672"/>
                      <a:pt x="0" y="46069"/>
                    </a:cubicBezTo>
                    <a:cubicBezTo>
                      <a:pt x="6011" y="46992"/>
                      <a:pt x="12093" y="47356"/>
                      <a:pt x="18169" y="47141"/>
                    </a:cubicBezTo>
                    <a:cubicBezTo>
                      <a:pt x="24739" y="46825"/>
                      <a:pt x="31274" y="45974"/>
                      <a:pt x="37708" y="44580"/>
                    </a:cubicBezTo>
                    <a:cubicBezTo>
                      <a:pt x="45571" y="43388"/>
                      <a:pt x="53124" y="40654"/>
                      <a:pt x="59927" y="36538"/>
                    </a:cubicBezTo>
                    <a:cubicBezTo>
                      <a:pt x="66266" y="32010"/>
                      <a:pt x="69477" y="24266"/>
                      <a:pt x="68208" y="16582"/>
                    </a:cubicBezTo>
                    <a:cubicBezTo>
                      <a:pt x="67779" y="13270"/>
                      <a:pt x="66528" y="10118"/>
                      <a:pt x="64574" y="7408"/>
                    </a:cubicBezTo>
                    <a:cubicBezTo>
                      <a:pt x="62662" y="5257"/>
                      <a:pt x="60154" y="3727"/>
                      <a:pt x="57366" y="3000"/>
                    </a:cubicBezTo>
                    <a:cubicBezTo>
                      <a:pt x="53077" y="1928"/>
                      <a:pt x="48681" y="1368"/>
                      <a:pt x="44261" y="1332"/>
                    </a:cubicBezTo>
                    <a:cubicBezTo>
                      <a:pt x="42622" y="1403"/>
                      <a:pt x="40984" y="1278"/>
                      <a:pt x="39376" y="9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5C9D7E12-0E4A-D8D0-175F-79DCD477356E}"/>
                  </a:ext>
                </a:extLst>
              </p:cNvPr>
              <p:cNvSpPr/>
              <p:nvPr/>
            </p:nvSpPr>
            <p:spPr>
              <a:xfrm>
                <a:off x="13657215" y="6754713"/>
                <a:ext cx="66480" cy="32774"/>
              </a:xfrm>
              <a:custGeom>
                <a:avLst/>
                <a:gdLst>
                  <a:gd name="connsiteX0" fmla="*/ 66480 w 66480"/>
                  <a:gd name="connsiteY0" fmla="*/ 31334 h 32774"/>
                  <a:gd name="connsiteX1" fmla="*/ 54566 w 66480"/>
                  <a:gd name="connsiteY1" fmla="*/ 32704 h 32774"/>
                  <a:gd name="connsiteX2" fmla="*/ 26628 w 66480"/>
                  <a:gd name="connsiteY2" fmla="*/ 28117 h 32774"/>
                  <a:gd name="connsiteX3" fmla="*/ 12748 w 66480"/>
                  <a:gd name="connsiteY3" fmla="*/ 20671 h 32774"/>
                  <a:gd name="connsiteX4" fmla="*/ 4170 w 66480"/>
                  <a:gd name="connsiteY4" fmla="*/ 11020 h 32774"/>
                  <a:gd name="connsiteX5" fmla="*/ 0 w 66480"/>
                  <a:gd name="connsiteY5" fmla="*/ 0 h 32774"/>
                  <a:gd name="connsiteX6" fmla="*/ 5957 w 66480"/>
                  <a:gd name="connsiteY6" fmla="*/ 9889 h 32774"/>
                  <a:gd name="connsiteX7" fmla="*/ 14416 w 66480"/>
                  <a:gd name="connsiteY7" fmla="*/ 18526 h 32774"/>
                  <a:gd name="connsiteX8" fmla="*/ 27760 w 66480"/>
                  <a:gd name="connsiteY8" fmla="*/ 25317 h 32774"/>
                  <a:gd name="connsiteX9" fmla="*/ 54626 w 66480"/>
                  <a:gd name="connsiteY9" fmla="*/ 30619 h 32774"/>
                  <a:gd name="connsiteX10" fmla="*/ 66480 w 66480"/>
                  <a:gd name="connsiteY10" fmla="*/ 31334 h 3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480" h="32774">
                    <a:moveTo>
                      <a:pt x="66480" y="31334"/>
                    </a:moveTo>
                    <a:cubicBezTo>
                      <a:pt x="62620" y="32501"/>
                      <a:pt x="58587" y="32966"/>
                      <a:pt x="54566" y="32704"/>
                    </a:cubicBezTo>
                    <a:cubicBezTo>
                      <a:pt x="45041" y="33008"/>
                      <a:pt x="35551" y="31447"/>
                      <a:pt x="26628" y="28117"/>
                    </a:cubicBezTo>
                    <a:cubicBezTo>
                      <a:pt x="21695" y="26253"/>
                      <a:pt x="17031" y="23751"/>
                      <a:pt x="12748" y="20671"/>
                    </a:cubicBezTo>
                    <a:cubicBezTo>
                      <a:pt x="9275" y="18062"/>
                      <a:pt x="6356" y="14779"/>
                      <a:pt x="4170" y="11020"/>
                    </a:cubicBezTo>
                    <a:cubicBezTo>
                      <a:pt x="1942" y="7720"/>
                      <a:pt x="512" y="3949"/>
                      <a:pt x="0" y="0"/>
                    </a:cubicBezTo>
                    <a:cubicBezTo>
                      <a:pt x="476" y="0"/>
                      <a:pt x="2025" y="4051"/>
                      <a:pt x="5957" y="9889"/>
                    </a:cubicBezTo>
                    <a:cubicBezTo>
                      <a:pt x="8250" y="13236"/>
                      <a:pt x="11116" y="16161"/>
                      <a:pt x="14416" y="18526"/>
                    </a:cubicBezTo>
                    <a:cubicBezTo>
                      <a:pt x="18580" y="21308"/>
                      <a:pt x="23060" y="23590"/>
                      <a:pt x="27760" y="25317"/>
                    </a:cubicBezTo>
                    <a:cubicBezTo>
                      <a:pt x="36367" y="28522"/>
                      <a:pt x="45440" y="30315"/>
                      <a:pt x="54626" y="30619"/>
                    </a:cubicBezTo>
                    <a:cubicBezTo>
                      <a:pt x="58587" y="30577"/>
                      <a:pt x="62548" y="30816"/>
                      <a:pt x="66480" y="313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334BE4AC-50C9-3DBF-A6AE-346D9B4BA241}"/>
                  </a:ext>
                </a:extLst>
              </p:cNvPr>
              <p:cNvSpPr/>
              <p:nvPr/>
            </p:nvSpPr>
            <p:spPr>
              <a:xfrm>
                <a:off x="13696531" y="6646057"/>
                <a:ext cx="59450" cy="60880"/>
              </a:xfrm>
              <a:custGeom>
                <a:avLst/>
                <a:gdLst>
                  <a:gd name="connsiteX0" fmla="*/ 59451 w 59450"/>
                  <a:gd name="connsiteY0" fmla="*/ 0 h 60880"/>
                  <a:gd name="connsiteX1" fmla="*/ 51468 w 59450"/>
                  <a:gd name="connsiteY1" fmla="*/ 9591 h 60880"/>
                  <a:gd name="connsiteX2" fmla="*/ 30738 w 59450"/>
                  <a:gd name="connsiteY2" fmla="*/ 31393 h 60880"/>
                  <a:gd name="connsiteX3" fmla="*/ 9412 w 59450"/>
                  <a:gd name="connsiteY3" fmla="*/ 52660 h 60880"/>
                  <a:gd name="connsiteX4" fmla="*/ 0 w 59450"/>
                  <a:gd name="connsiteY4" fmla="*/ 60880 h 60880"/>
                  <a:gd name="connsiteX5" fmla="*/ 7923 w 59450"/>
                  <a:gd name="connsiteY5" fmla="*/ 51230 h 60880"/>
                  <a:gd name="connsiteX6" fmla="*/ 28593 w 59450"/>
                  <a:gd name="connsiteY6" fmla="*/ 29368 h 60880"/>
                  <a:gd name="connsiteX7" fmla="*/ 59451 w 59450"/>
                  <a:gd name="connsiteY7" fmla="*/ 0 h 6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50" h="60880">
                    <a:moveTo>
                      <a:pt x="59451" y="0"/>
                    </a:moveTo>
                    <a:cubicBezTo>
                      <a:pt x="57128" y="3461"/>
                      <a:pt x="54453" y="6678"/>
                      <a:pt x="51468" y="9591"/>
                    </a:cubicBezTo>
                    <a:cubicBezTo>
                      <a:pt x="46286" y="15250"/>
                      <a:pt x="38959" y="22994"/>
                      <a:pt x="30738" y="31393"/>
                    </a:cubicBezTo>
                    <a:cubicBezTo>
                      <a:pt x="22517" y="39793"/>
                      <a:pt x="15012" y="47358"/>
                      <a:pt x="9412" y="52660"/>
                    </a:cubicBezTo>
                    <a:cubicBezTo>
                      <a:pt x="6612" y="55763"/>
                      <a:pt x="3449" y="58522"/>
                      <a:pt x="0" y="60880"/>
                    </a:cubicBezTo>
                    <a:cubicBezTo>
                      <a:pt x="2240" y="57354"/>
                      <a:pt x="4903" y="54113"/>
                      <a:pt x="7923" y="51230"/>
                    </a:cubicBezTo>
                    <a:cubicBezTo>
                      <a:pt x="13105" y="45273"/>
                      <a:pt x="20432" y="37767"/>
                      <a:pt x="28593" y="29368"/>
                    </a:cubicBezTo>
                    <a:cubicBezTo>
                      <a:pt x="38113" y="18800"/>
                      <a:pt x="48430" y="8983"/>
                      <a:pt x="5945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48385B22-7BCA-3083-6D54-022609AF5700}"/>
                  </a:ext>
                </a:extLst>
              </p:cNvPr>
              <p:cNvSpPr/>
              <p:nvPr/>
            </p:nvSpPr>
            <p:spPr>
              <a:xfrm>
                <a:off x="13680676" y="6542108"/>
                <a:ext cx="3355" cy="73807"/>
              </a:xfrm>
              <a:custGeom>
                <a:avLst/>
                <a:gdLst>
                  <a:gd name="connsiteX0" fmla="*/ 1678 w 3355"/>
                  <a:gd name="connsiteY0" fmla="*/ 73807 h 73807"/>
                  <a:gd name="connsiteX1" fmla="*/ 189 w 3355"/>
                  <a:gd name="connsiteY1" fmla="*/ 36933 h 73807"/>
                  <a:gd name="connsiteX2" fmla="*/ 1678 w 3355"/>
                  <a:gd name="connsiteY2" fmla="*/ 0 h 73807"/>
                  <a:gd name="connsiteX3" fmla="*/ 3167 w 3355"/>
                  <a:gd name="connsiteY3" fmla="*/ 36933 h 73807"/>
                  <a:gd name="connsiteX4" fmla="*/ 1678 w 3355"/>
                  <a:gd name="connsiteY4" fmla="*/ 73807 h 7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5" h="73807">
                    <a:moveTo>
                      <a:pt x="1678" y="73807"/>
                    </a:moveTo>
                    <a:cubicBezTo>
                      <a:pt x="183" y="61577"/>
                      <a:pt x="-312" y="49246"/>
                      <a:pt x="189" y="36933"/>
                    </a:cubicBezTo>
                    <a:cubicBezTo>
                      <a:pt x="-312" y="24602"/>
                      <a:pt x="189" y="12254"/>
                      <a:pt x="1678" y="0"/>
                    </a:cubicBezTo>
                    <a:cubicBezTo>
                      <a:pt x="3167" y="12254"/>
                      <a:pt x="3668" y="24602"/>
                      <a:pt x="3167" y="36933"/>
                    </a:cubicBezTo>
                    <a:cubicBezTo>
                      <a:pt x="3668" y="49246"/>
                      <a:pt x="3173" y="61577"/>
                      <a:pt x="1678" y="73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64943F68-C153-297C-C0FE-94EF68878D71}"/>
                  </a:ext>
                </a:extLst>
              </p:cNvPr>
              <p:cNvSpPr/>
              <p:nvPr/>
            </p:nvSpPr>
            <p:spPr>
              <a:xfrm>
                <a:off x="13381526" y="6420883"/>
                <a:ext cx="324894" cy="3097"/>
              </a:xfrm>
              <a:custGeom>
                <a:avLst/>
                <a:gdLst>
                  <a:gd name="connsiteX0" fmla="*/ 324894 w 324894"/>
                  <a:gd name="connsiteY0" fmla="*/ 1549 h 3097"/>
                  <a:gd name="connsiteX1" fmla="*/ 162447 w 324894"/>
                  <a:gd name="connsiteY1" fmla="*/ 3098 h 3097"/>
                  <a:gd name="connsiteX2" fmla="*/ 0 w 324894"/>
                  <a:gd name="connsiteY2" fmla="*/ 1549 h 3097"/>
                  <a:gd name="connsiteX3" fmla="*/ 162447 w 324894"/>
                  <a:gd name="connsiteY3" fmla="*/ 0 h 3097"/>
                  <a:gd name="connsiteX4" fmla="*/ 324894 w 32489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894" h="3097">
                    <a:moveTo>
                      <a:pt x="324894" y="1549"/>
                    </a:moveTo>
                    <a:cubicBezTo>
                      <a:pt x="324894" y="2383"/>
                      <a:pt x="252159" y="3098"/>
                      <a:pt x="162447" y="3098"/>
                    </a:cubicBezTo>
                    <a:cubicBezTo>
                      <a:pt x="72735" y="3098"/>
                      <a:pt x="0" y="2383"/>
                      <a:pt x="0" y="1549"/>
                    </a:cubicBezTo>
                    <a:cubicBezTo>
                      <a:pt x="0" y="715"/>
                      <a:pt x="72735" y="0"/>
                      <a:pt x="162447" y="0"/>
                    </a:cubicBezTo>
                    <a:cubicBezTo>
                      <a:pt x="252159" y="0"/>
                      <a:pt x="324894" y="655"/>
                      <a:pt x="324894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729EEE22-C35B-6750-ADD4-9A0C82B1DF47}"/>
                  </a:ext>
                </a:extLst>
              </p:cNvPr>
              <p:cNvSpPr/>
              <p:nvPr/>
            </p:nvSpPr>
            <p:spPr>
              <a:xfrm>
                <a:off x="13487203" y="6383078"/>
                <a:ext cx="112050" cy="3644"/>
              </a:xfrm>
              <a:custGeom>
                <a:avLst/>
                <a:gdLst>
                  <a:gd name="connsiteX0" fmla="*/ 112051 w 112050"/>
                  <a:gd name="connsiteY0" fmla="*/ 2123 h 3644"/>
                  <a:gd name="connsiteX1" fmla="*/ 55996 w 112050"/>
                  <a:gd name="connsiteY1" fmla="*/ 3374 h 3644"/>
                  <a:gd name="connsiteX2" fmla="*/ 0 w 112050"/>
                  <a:gd name="connsiteY2" fmla="*/ 1468 h 3644"/>
                  <a:gd name="connsiteX3" fmla="*/ 55996 w 112050"/>
                  <a:gd name="connsiteY3" fmla="*/ 276 h 3644"/>
                  <a:gd name="connsiteX4" fmla="*/ 112051 w 112050"/>
                  <a:gd name="connsiteY4" fmla="*/ 2123 h 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050" h="3644">
                    <a:moveTo>
                      <a:pt x="112051" y="2123"/>
                    </a:moveTo>
                    <a:cubicBezTo>
                      <a:pt x="93406" y="3565"/>
                      <a:pt x="74689" y="3982"/>
                      <a:pt x="55996" y="3374"/>
                    </a:cubicBezTo>
                    <a:cubicBezTo>
                      <a:pt x="37309" y="3803"/>
                      <a:pt x="18616" y="3166"/>
                      <a:pt x="0" y="1468"/>
                    </a:cubicBezTo>
                    <a:cubicBezTo>
                      <a:pt x="18628" y="62"/>
                      <a:pt x="37321" y="-331"/>
                      <a:pt x="55996" y="276"/>
                    </a:cubicBezTo>
                    <a:cubicBezTo>
                      <a:pt x="74701" y="-117"/>
                      <a:pt x="93412" y="497"/>
                      <a:pt x="112051" y="21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377EE6E5-8480-6BFA-E1A9-6B8E01D02F95}"/>
                  </a:ext>
                </a:extLst>
              </p:cNvPr>
              <p:cNvSpPr/>
              <p:nvPr/>
            </p:nvSpPr>
            <p:spPr>
              <a:xfrm>
                <a:off x="13347213" y="6486469"/>
                <a:ext cx="394531" cy="3157"/>
              </a:xfrm>
              <a:custGeom>
                <a:avLst/>
                <a:gdLst>
                  <a:gd name="connsiteX0" fmla="*/ 394532 w 394531"/>
                  <a:gd name="connsiteY0" fmla="*/ 1608 h 3157"/>
                  <a:gd name="connsiteX1" fmla="*/ 197296 w 394531"/>
                  <a:gd name="connsiteY1" fmla="*/ 3157 h 3157"/>
                  <a:gd name="connsiteX2" fmla="*/ 0 w 394531"/>
                  <a:gd name="connsiteY2" fmla="*/ 1608 h 3157"/>
                  <a:gd name="connsiteX3" fmla="*/ 197296 w 394531"/>
                  <a:gd name="connsiteY3" fmla="*/ 0 h 3157"/>
                  <a:gd name="connsiteX4" fmla="*/ 394532 w 394531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31" h="3157">
                    <a:moveTo>
                      <a:pt x="394532" y="1608"/>
                    </a:moveTo>
                    <a:cubicBezTo>
                      <a:pt x="394532" y="2442"/>
                      <a:pt x="306249" y="3157"/>
                      <a:pt x="197296" y="3157"/>
                    </a:cubicBezTo>
                    <a:cubicBezTo>
                      <a:pt x="88342" y="3157"/>
                      <a:pt x="0" y="2442"/>
                      <a:pt x="0" y="1608"/>
                    </a:cubicBezTo>
                    <a:cubicBezTo>
                      <a:pt x="0" y="774"/>
                      <a:pt x="88342" y="0"/>
                      <a:pt x="197296" y="0"/>
                    </a:cubicBezTo>
                    <a:cubicBezTo>
                      <a:pt x="306249" y="0"/>
                      <a:pt x="394532" y="715"/>
                      <a:pt x="394532" y="16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FEBF0EA1-BAD5-855E-4817-BFF3A1DCDF95}"/>
                  </a:ext>
                </a:extLst>
              </p:cNvPr>
              <p:cNvSpPr/>
              <p:nvPr/>
            </p:nvSpPr>
            <p:spPr>
              <a:xfrm>
                <a:off x="13327555" y="6553783"/>
                <a:ext cx="426401" cy="3097"/>
              </a:xfrm>
              <a:custGeom>
                <a:avLst/>
                <a:gdLst>
                  <a:gd name="connsiteX0" fmla="*/ 426401 w 426401"/>
                  <a:gd name="connsiteY0" fmla="*/ 1549 h 3097"/>
                  <a:gd name="connsiteX1" fmla="*/ 213201 w 426401"/>
                  <a:gd name="connsiteY1" fmla="*/ 3098 h 3097"/>
                  <a:gd name="connsiteX2" fmla="*/ 0 w 426401"/>
                  <a:gd name="connsiteY2" fmla="*/ 1549 h 3097"/>
                  <a:gd name="connsiteX3" fmla="*/ 213201 w 426401"/>
                  <a:gd name="connsiteY3" fmla="*/ 0 h 3097"/>
                  <a:gd name="connsiteX4" fmla="*/ 426401 w 4264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401" h="3097">
                    <a:moveTo>
                      <a:pt x="426401" y="1549"/>
                    </a:moveTo>
                    <a:cubicBezTo>
                      <a:pt x="426401" y="2442"/>
                      <a:pt x="331089" y="3098"/>
                      <a:pt x="213201" y="3098"/>
                    </a:cubicBezTo>
                    <a:cubicBezTo>
                      <a:pt x="95312" y="3098"/>
                      <a:pt x="0" y="2442"/>
                      <a:pt x="0" y="1549"/>
                    </a:cubicBezTo>
                    <a:cubicBezTo>
                      <a:pt x="0" y="655"/>
                      <a:pt x="95312" y="0"/>
                      <a:pt x="213201" y="0"/>
                    </a:cubicBezTo>
                    <a:cubicBezTo>
                      <a:pt x="331089" y="0"/>
                      <a:pt x="426401" y="894"/>
                      <a:pt x="42640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430D0A44-4200-F30C-204F-9C104FA9C624}"/>
                  </a:ext>
                </a:extLst>
              </p:cNvPr>
              <p:cNvSpPr/>
              <p:nvPr/>
            </p:nvSpPr>
            <p:spPr>
              <a:xfrm>
                <a:off x="13311591" y="6619608"/>
                <a:ext cx="449991" cy="3097"/>
              </a:xfrm>
              <a:custGeom>
                <a:avLst/>
                <a:gdLst>
                  <a:gd name="connsiteX0" fmla="*/ 449991 w 449991"/>
                  <a:gd name="connsiteY0" fmla="*/ 1549 h 3097"/>
                  <a:gd name="connsiteX1" fmla="*/ 224996 w 449991"/>
                  <a:gd name="connsiteY1" fmla="*/ 3098 h 3097"/>
                  <a:gd name="connsiteX2" fmla="*/ 0 w 449991"/>
                  <a:gd name="connsiteY2" fmla="*/ 1549 h 3097"/>
                  <a:gd name="connsiteX3" fmla="*/ 224996 w 449991"/>
                  <a:gd name="connsiteY3" fmla="*/ 0 h 3097"/>
                  <a:gd name="connsiteX4" fmla="*/ 449991 w 4499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991" h="3097">
                    <a:moveTo>
                      <a:pt x="449991" y="1549"/>
                    </a:moveTo>
                    <a:cubicBezTo>
                      <a:pt x="449991" y="2383"/>
                      <a:pt x="349258" y="3098"/>
                      <a:pt x="224996" y="3098"/>
                    </a:cubicBezTo>
                    <a:cubicBezTo>
                      <a:pt x="100733" y="3098"/>
                      <a:pt x="0" y="2383"/>
                      <a:pt x="0" y="1549"/>
                    </a:cubicBezTo>
                    <a:cubicBezTo>
                      <a:pt x="0" y="715"/>
                      <a:pt x="100733" y="0"/>
                      <a:pt x="224996" y="0"/>
                    </a:cubicBezTo>
                    <a:cubicBezTo>
                      <a:pt x="349258" y="0"/>
                      <a:pt x="449991" y="655"/>
                      <a:pt x="44999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1703BB98-8B31-3DD1-0577-DC1669C07D69}"/>
                  </a:ext>
                </a:extLst>
              </p:cNvPr>
              <p:cNvSpPr/>
              <p:nvPr/>
            </p:nvSpPr>
            <p:spPr>
              <a:xfrm>
                <a:off x="13291635" y="6726536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383"/>
                      <a:pt x="388455" y="3098"/>
                      <a:pt x="250194" y="3098"/>
                    </a:cubicBezTo>
                    <a:cubicBezTo>
                      <a:pt x="111932" y="3098"/>
                      <a:pt x="0" y="2383"/>
                      <a:pt x="0" y="1549"/>
                    </a:cubicBezTo>
                    <a:cubicBezTo>
                      <a:pt x="0" y="715"/>
                      <a:pt x="111932" y="0"/>
                      <a:pt x="250194" y="0"/>
                    </a:cubicBezTo>
                    <a:cubicBezTo>
                      <a:pt x="388455" y="0"/>
                      <a:pt x="500387" y="596"/>
                      <a:pt x="500387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D44204D6-EE03-993B-9C28-4630893D90E7}"/>
                  </a:ext>
                </a:extLst>
              </p:cNvPr>
              <p:cNvSpPr/>
              <p:nvPr/>
            </p:nvSpPr>
            <p:spPr>
              <a:xfrm>
                <a:off x="13390342" y="6801415"/>
                <a:ext cx="329897" cy="3097"/>
              </a:xfrm>
              <a:custGeom>
                <a:avLst/>
                <a:gdLst>
                  <a:gd name="connsiteX0" fmla="*/ 329898 w 329897"/>
                  <a:gd name="connsiteY0" fmla="*/ 1549 h 3097"/>
                  <a:gd name="connsiteX1" fmla="*/ 164949 w 329897"/>
                  <a:gd name="connsiteY1" fmla="*/ 3098 h 3097"/>
                  <a:gd name="connsiteX2" fmla="*/ 0 w 329897"/>
                  <a:gd name="connsiteY2" fmla="*/ 1549 h 3097"/>
                  <a:gd name="connsiteX3" fmla="*/ 164949 w 329897"/>
                  <a:gd name="connsiteY3" fmla="*/ 0 h 3097"/>
                  <a:gd name="connsiteX4" fmla="*/ 329898 w 3298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897" h="3097">
                    <a:moveTo>
                      <a:pt x="329898" y="1549"/>
                    </a:moveTo>
                    <a:cubicBezTo>
                      <a:pt x="329898" y="2383"/>
                      <a:pt x="256031" y="3098"/>
                      <a:pt x="164949" y="3098"/>
                    </a:cubicBezTo>
                    <a:cubicBezTo>
                      <a:pt x="73867" y="3098"/>
                      <a:pt x="0" y="2383"/>
                      <a:pt x="0" y="1549"/>
                    </a:cubicBezTo>
                    <a:cubicBezTo>
                      <a:pt x="0" y="715"/>
                      <a:pt x="73807" y="0"/>
                      <a:pt x="164949" y="0"/>
                    </a:cubicBezTo>
                    <a:cubicBezTo>
                      <a:pt x="256091" y="0"/>
                      <a:pt x="329898" y="655"/>
                      <a:pt x="3298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8C367F7E-425F-5C47-E0BC-210D826ABE47}"/>
                  </a:ext>
                </a:extLst>
              </p:cNvPr>
              <p:cNvSpPr/>
              <p:nvPr/>
            </p:nvSpPr>
            <p:spPr>
              <a:xfrm>
                <a:off x="13499534" y="6612564"/>
                <a:ext cx="144337" cy="100270"/>
              </a:xfrm>
              <a:custGeom>
                <a:avLst/>
                <a:gdLst>
                  <a:gd name="connsiteX0" fmla="*/ 144338 w 144337"/>
                  <a:gd name="connsiteY0" fmla="*/ 18779 h 100270"/>
                  <a:gd name="connsiteX1" fmla="*/ 140823 w 144337"/>
                  <a:gd name="connsiteY1" fmla="*/ 16158 h 100270"/>
                  <a:gd name="connsiteX2" fmla="*/ 77203 w 144337"/>
                  <a:gd name="connsiteY2" fmla="*/ 1444 h 100270"/>
                  <a:gd name="connsiteX3" fmla="*/ 77203 w 144337"/>
                  <a:gd name="connsiteY3" fmla="*/ 1444 h 100270"/>
                  <a:gd name="connsiteX4" fmla="*/ 27700 w 144337"/>
                  <a:gd name="connsiteY4" fmla="*/ 24676 h 100270"/>
                  <a:gd name="connsiteX5" fmla="*/ 0 w 144337"/>
                  <a:gd name="connsiteY5" fmla="*/ 47492 h 100270"/>
                  <a:gd name="connsiteX6" fmla="*/ 29428 w 144337"/>
                  <a:gd name="connsiteY6" fmla="*/ 100271 h 100270"/>
                  <a:gd name="connsiteX7" fmla="*/ 49503 w 144337"/>
                  <a:gd name="connsiteY7" fmla="*/ 72213 h 100270"/>
                  <a:gd name="connsiteX8" fmla="*/ 71544 w 144337"/>
                  <a:gd name="connsiteY8" fmla="*/ 94909 h 100270"/>
                  <a:gd name="connsiteX9" fmla="*/ 78871 w 144337"/>
                  <a:gd name="connsiteY9" fmla="*/ 84246 h 100270"/>
                  <a:gd name="connsiteX10" fmla="*/ 65527 w 144337"/>
                  <a:gd name="connsiteY10" fmla="*/ 65541 h 100270"/>
                  <a:gd name="connsiteX11" fmla="*/ 97576 w 144337"/>
                  <a:gd name="connsiteY11" fmla="*/ 72213 h 100270"/>
                  <a:gd name="connsiteX12" fmla="*/ 144338 w 144337"/>
                  <a:gd name="connsiteY12" fmla="*/ 50828 h 100270"/>
                  <a:gd name="connsiteX13" fmla="*/ 124263 w 144337"/>
                  <a:gd name="connsiteY13" fmla="*/ 25451 h 100270"/>
                  <a:gd name="connsiteX14" fmla="*/ 144338 w 144337"/>
                  <a:gd name="connsiteY14" fmla="*/ 32123 h 10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337" h="100270">
                    <a:moveTo>
                      <a:pt x="144338" y="18779"/>
                    </a:moveTo>
                    <a:lnTo>
                      <a:pt x="140823" y="16158"/>
                    </a:lnTo>
                    <a:cubicBezTo>
                      <a:pt x="122637" y="2504"/>
                      <a:pt x="99535" y="-2839"/>
                      <a:pt x="77203" y="1444"/>
                    </a:cubicBezTo>
                    <a:lnTo>
                      <a:pt x="77203" y="1444"/>
                    </a:lnTo>
                    <a:cubicBezTo>
                      <a:pt x="59022" y="4929"/>
                      <a:pt x="41997" y="12917"/>
                      <a:pt x="27700" y="24676"/>
                    </a:cubicBezTo>
                    <a:lnTo>
                      <a:pt x="0" y="47492"/>
                    </a:lnTo>
                    <a:lnTo>
                      <a:pt x="29428" y="100271"/>
                    </a:lnTo>
                    <a:lnTo>
                      <a:pt x="49503" y="72213"/>
                    </a:lnTo>
                    <a:cubicBezTo>
                      <a:pt x="49503" y="72213"/>
                      <a:pt x="68208" y="97590"/>
                      <a:pt x="71544" y="94909"/>
                    </a:cubicBezTo>
                    <a:cubicBezTo>
                      <a:pt x="74510" y="91746"/>
                      <a:pt x="76982" y="88148"/>
                      <a:pt x="78871" y="84246"/>
                    </a:cubicBezTo>
                    <a:lnTo>
                      <a:pt x="65527" y="65541"/>
                    </a:lnTo>
                    <a:lnTo>
                      <a:pt x="97576" y="72213"/>
                    </a:lnTo>
                    <a:lnTo>
                      <a:pt x="144338" y="50828"/>
                    </a:lnTo>
                    <a:lnTo>
                      <a:pt x="124263" y="25451"/>
                    </a:lnTo>
                    <a:lnTo>
                      <a:pt x="144338" y="32123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4A07A07C-D471-9E5E-8AC7-F9FB9677768F}"/>
                  </a:ext>
                </a:extLst>
              </p:cNvPr>
              <p:cNvSpPr/>
              <p:nvPr/>
            </p:nvSpPr>
            <p:spPr>
              <a:xfrm>
                <a:off x="13491611" y="6602690"/>
                <a:ext cx="257639" cy="156907"/>
              </a:xfrm>
              <a:custGeom>
                <a:avLst/>
                <a:gdLst>
                  <a:gd name="connsiteX0" fmla="*/ 102877 w 257639"/>
                  <a:gd name="connsiteY0" fmla="*/ 23828 h 156907"/>
                  <a:gd name="connsiteX1" fmla="*/ 0 w 257639"/>
                  <a:gd name="connsiteY1" fmla="*/ 148389 h 156907"/>
                  <a:gd name="connsiteX2" fmla="*/ 7923 w 257639"/>
                  <a:gd name="connsiteY2" fmla="*/ 156907 h 156907"/>
                  <a:gd name="connsiteX3" fmla="*/ 174838 w 257639"/>
                  <a:gd name="connsiteY3" fmla="*/ 131471 h 156907"/>
                  <a:gd name="connsiteX4" fmla="*/ 257640 w 257639"/>
                  <a:gd name="connsiteY4" fmla="*/ 6910 h 156907"/>
                  <a:gd name="connsiteX5" fmla="*/ 249955 w 257639"/>
                  <a:gd name="connsiteY5" fmla="*/ 0 h 156907"/>
                  <a:gd name="connsiteX6" fmla="*/ 102877 w 257639"/>
                  <a:gd name="connsiteY6" fmla="*/ 23828 h 15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39" h="156907">
                    <a:moveTo>
                      <a:pt x="102877" y="23828"/>
                    </a:moveTo>
                    <a:lnTo>
                      <a:pt x="0" y="148389"/>
                    </a:lnTo>
                    <a:lnTo>
                      <a:pt x="7923" y="156907"/>
                    </a:lnTo>
                    <a:lnTo>
                      <a:pt x="174838" y="131471"/>
                    </a:lnTo>
                    <a:lnTo>
                      <a:pt x="257640" y="6910"/>
                    </a:lnTo>
                    <a:lnTo>
                      <a:pt x="249955" y="0"/>
                    </a:lnTo>
                    <a:lnTo>
                      <a:pt x="102877" y="2382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E89DEE1D-9726-0E87-2E3D-2D680D0C9561}"/>
                  </a:ext>
                </a:extLst>
              </p:cNvPr>
              <p:cNvSpPr/>
              <p:nvPr/>
            </p:nvSpPr>
            <p:spPr>
              <a:xfrm>
                <a:off x="13544112" y="6659401"/>
                <a:ext cx="159508" cy="93673"/>
              </a:xfrm>
              <a:custGeom>
                <a:avLst/>
                <a:gdLst>
                  <a:gd name="connsiteX0" fmla="*/ 159509 w 159508"/>
                  <a:gd name="connsiteY0" fmla="*/ 0 h 93673"/>
                  <a:gd name="connsiteX1" fmla="*/ 159509 w 159508"/>
                  <a:gd name="connsiteY1" fmla="*/ 0 h 93673"/>
                  <a:gd name="connsiteX2" fmla="*/ 144676 w 159508"/>
                  <a:gd name="connsiteY2" fmla="*/ 10127 h 93673"/>
                  <a:gd name="connsiteX3" fmla="*/ 134549 w 159508"/>
                  <a:gd name="connsiteY3" fmla="*/ 26270 h 93673"/>
                  <a:gd name="connsiteX4" fmla="*/ 107564 w 159508"/>
                  <a:gd name="connsiteY4" fmla="*/ 30262 h 93673"/>
                  <a:gd name="connsiteX5" fmla="*/ 69141 w 159508"/>
                  <a:gd name="connsiteY5" fmla="*/ 5361 h 93673"/>
                  <a:gd name="connsiteX6" fmla="*/ 65090 w 159508"/>
                  <a:gd name="connsiteY6" fmla="*/ 19539 h 93673"/>
                  <a:gd name="connsiteX7" fmla="*/ 90050 w 159508"/>
                  <a:gd name="connsiteY7" fmla="*/ 46524 h 93673"/>
                  <a:gd name="connsiteX8" fmla="*/ 24523 w 159508"/>
                  <a:gd name="connsiteY8" fmla="*/ 30262 h 93673"/>
                  <a:gd name="connsiteX9" fmla="*/ 16422 w 159508"/>
                  <a:gd name="connsiteY9" fmla="*/ 40567 h 93673"/>
                  <a:gd name="connsiteX10" fmla="*/ 58895 w 159508"/>
                  <a:gd name="connsiteY10" fmla="*/ 62012 h 93673"/>
                  <a:gd name="connsiteX11" fmla="*/ 2899 w 159508"/>
                  <a:gd name="connsiteY11" fmla="*/ 51230 h 93673"/>
                  <a:gd name="connsiteX12" fmla="*/ 2899 w 159508"/>
                  <a:gd name="connsiteY12" fmla="*/ 62012 h 93673"/>
                  <a:gd name="connsiteX13" fmla="*/ 58895 w 159508"/>
                  <a:gd name="connsiteY13" fmla="*/ 78215 h 93673"/>
                  <a:gd name="connsiteX14" fmla="*/ 79685 w 159508"/>
                  <a:gd name="connsiteY14" fmla="*/ 84172 h 93673"/>
                  <a:gd name="connsiteX15" fmla="*/ 101428 w 159508"/>
                  <a:gd name="connsiteY15" fmla="*/ 91023 h 93673"/>
                  <a:gd name="connsiteX16" fmla="*/ 134966 w 159508"/>
                  <a:gd name="connsiteY16" fmla="*/ 90129 h 93673"/>
                  <a:gd name="connsiteX17" fmla="*/ 140446 w 159508"/>
                  <a:gd name="connsiteY17" fmla="*/ 87925 h 93673"/>
                  <a:gd name="connsiteX18" fmla="*/ 153730 w 159508"/>
                  <a:gd name="connsiteY18" fmla="*/ 66778 h 93673"/>
                  <a:gd name="connsiteX19" fmla="*/ 152658 w 159508"/>
                  <a:gd name="connsiteY19" fmla="*/ 48430 h 93673"/>
                  <a:gd name="connsiteX20" fmla="*/ 158615 w 159508"/>
                  <a:gd name="connsiteY20" fmla="*/ 33240 h 93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9508" h="93673">
                    <a:moveTo>
                      <a:pt x="159509" y="0"/>
                    </a:moveTo>
                    <a:lnTo>
                      <a:pt x="159509" y="0"/>
                    </a:lnTo>
                    <a:cubicBezTo>
                      <a:pt x="152944" y="-24"/>
                      <a:pt x="147047" y="4003"/>
                      <a:pt x="144676" y="10127"/>
                    </a:cubicBezTo>
                    <a:cubicBezTo>
                      <a:pt x="142871" y="16346"/>
                      <a:pt x="139362" y="21940"/>
                      <a:pt x="134549" y="26270"/>
                    </a:cubicBezTo>
                    <a:cubicBezTo>
                      <a:pt x="127103" y="30321"/>
                      <a:pt x="114295" y="33538"/>
                      <a:pt x="107564" y="30262"/>
                    </a:cubicBezTo>
                    <a:cubicBezTo>
                      <a:pt x="100832" y="26985"/>
                      <a:pt x="73847" y="2681"/>
                      <a:pt x="69141" y="5361"/>
                    </a:cubicBezTo>
                    <a:cubicBezTo>
                      <a:pt x="64435" y="8042"/>
                      <a:pt x="60384" y="14118"/>
                      <a:pt x="65090" y="19539"/>
                    </a:cubicBezTo>
                    <a:cubicBezTo>
                      <a:pt x="69796" y="24960"/>
                      <a:pt x="94875" y="41103"/>
                      <a:pt x="90050" y="46524"/>
                    </a:cubicBezTo>
                    <a:cubicBezTo>
                      <a:pt x="85225" y="51945"/>
                      <a:pt x="32684" y="28177"/>
                      <a:pt x="24523" y="30262"/>
                    </a:cubicBezTo>
                    <a:cubicBezTo>
                      <a:pt x="16362" y="32347"/>
                      <a:pt x="11716" y="37291"/>
                      <a:pt x="16422" y="40567"/>
                    </a:cubicBezTo>
                    <a:cubicBezTo>
                      <a:pt x="21128" y="43844"/>
                      <a:pt x="56870" y="57306"/>
                      <a:pt x="58895" y="62012"/>
                    </a:cubicBezTo>
                    <a:cubicBezTo>
                      <a:pt x="58895" y="62012"/>
                      <a:pt x="4925" y="47835"/>
                      <a:pt x="2899" y="51230"/>
                    </a:cubicBezTo>
                    <a:cubicBezTo>
                      <a:pt x="874" y="54626"/>
                      <a:pt x="-2462" y="59987"/>
                      <a:pt x="2899" y="62012"/>
                    </a:cubicBezTo>
                    <a:cubicBezTo>
                      <a:pt x="8261" y="64038"/>
                      <a:pt x="54844" y="76190"/>
                      <a:pt x="58895" y="78215"/>
                    </a:cubicBezTo>
                    <a:cubicBezTo>
                      <a:pt x="65585" y="80962"/>
                      <a:pt x="72554" y="82957"/>
                      <a:pt x="79685" y="84172"/>
                    </a:cubicBezTo>
                    <a:cubicBezTo>
                      <a:pt x="87042" y="86085"/>
                      <a:pt x="94303" y="88372"/>
                      <a:pt x="101428" y="91023"/>
                    </a:cubicBezTo>
                    <a:cubicBezTo>
                      <a:pt x="112341" y="94841"/>
                      <a:pt x="124273" y="94526"/>
                      <a:pt x="134966" y="90129"/>
                    </a:cubicBezTo>
                    <a:lnTo>
                      <a:pt x="140446" y="87925"/>
                    </a:lnTo>
                    <a:cubicBezTo>
                      <a:pt x="148947" y="84446"/>
                      <a:pt x="154284" y="75946"/>
                      <a:pt x="153730" y="66778"/>
                    </a:cubicBezTo>
                    <a:lnTo>
                      <a:pt x="152658" y="48430"/>
                    </a:lnTo>
                    <a:lnTo>
                      <a:pt x="158615" y="3324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55D392E5-F4EE-0A7E-22D2-1E75B7D3B2A0}"/>
                  </a:ext>
                </a:extLst>
              </p:cNvPr>
              <p:cNvSpPr/>
              <p:nvPr/>
            </p:nvSpPr>
            <p:spPr>
              <a:xfrm>
                <a:off x="13500070" y="6610679"/>
                <a:ext cx="249478" cy="150407"/>
              </a:xfrm>
              <a:custGeom>
                <a:avLst/>
                <a:gdLst>
                  <a:gd name="connsiteX0" fmla="*/ 249479 w 249478"/>
                  <a:gd name="connsiteY0" fmla="*/ 53 h 150407"/>
                  <a:gd name="connsiteX1" fmla="*/ 246381 w 249478"/>
                  <a:gd name="connsiteY1" fmla="*/ 827 h 150407"/>
                  <a:gd name="connsiteX2" fmla="*/ 237446 w 249478"/>
                  <a:gd name="connsiteY2" fmla="*/ 2376 h 150407"/>
                  <a:gd name="connsiteX3" fmla="*/ 204563 w 249478"/>
                  <a:gd name="connsiteY3" fmla="*/ 7678 h 150407"/>
                  <a:gd name="connsiteX4" fmla="*/ 155716 w 249478"/>
                  <a:gd name="connsiteY4" fmla="*/ 15124 h 150407"/>
                  <a:gd name="connsiteX5" fmla="*/ 126884 w 249478"/>
                  <a:gd name="connsiteY5" fmla="*/ 19473 h 150407"/>
                  <a:gd name="connsiteX6" fmla="*/ 98946 w 249478"/>
                  <a:gd name="connsiteY6" fmla="*/ 30791 h 150407"/>
                  <a:gd name="connsiteX7" fmla="*/ 78632 w 249478"/>
                  <a:gd name="connsiteY7" fmla="*/ 54202 h 150407"/>
                  <a:gd name="connsiteX8" fmla="*/ 60344 w 249478"/>
                  <a:gd name="connsiteY8" fmla="*/ 76958 h 150407"/>
                  <a:gd name="connsiteX9" fmla="*/ 29308 w 249478"/>
                  <a:gd name="connsiteY9" fmla="*/ 115380 h 150407"/>
                  <a:gd name="connsiteX10" fmla="*/ 8161 w 249478"/>
                  <a:gd name="connsiteY10" fmla="*/ 141234 h 150407"/>
                  <a:gd name="connsiteX11" fmla="*/ 2204 w 249478"/>
                  <a:gd name="connsiteY11" fmla="*/ 148144 h 150407"/>
                  <a:gd name="connsiteX12" fmla="*/ 0 w 249478"/>
                  <a:gd name="connsiteY12" fmla="*/ 150407 h 150407"/>
                  <a:gd name="connsiteX13" fmla="*/ 1728 w 249478"/>
                  <a:gd name="connsiteY13" fmla="*/ 147786 h 150407"/>
                  <a:gd name="connsiteX14" fmla="*/ 7148 w 249478"/>
                  <a:gd name="connsiteY14" fmla="*/ 140519 h 150407"/>
                  <a:gd name="connsiteX15" fmla="*/ 27521 w 249478"/>
                  <a:gd name="connsiteY15" fmla="*/ 114189 h 150407"/>
                  <a:gd name="connsiteX16" fmla="*/ 58081 w 249478"/>
                  <a:gd name="connsiteY16" fmla="*/ 75290 h 150407"/>
                  <a:gd name="connsiteX17" fmla="*/ 75952 w 249478"/>
                  <a:gd name="connsiteY17" fmla="*/ 52415 h 150407"/>
                  <a:gd name="connsiteX18" fmla="*/ 96682 w 249478"/>
                  <a:gd name="connsiteY18" fmla="*/ 28587 h 150407"/>
                  <a:gd name="connsiteX19" fmla="*/ 126050 w 249478"/>
                  <a:gd name="connsiteY19" fmla="*/ 16673 h 150407"/>
                  <a:gd name="connsiteX20" fmla="*/ 154941 w 249478"/>
                  <a:gd name="connsiteY20" fmla="*/ 12503 h 150407"/>
                  <a:gd name="connsiteX21" fmla="*/ 203908 w 249478"/>
                  <a:gd name="connsiteY21" fmla="*/ 5652 h 150407"/>
                  <a:gd name="connsiteX22" fmla="*/ 236969 w 249478"/>
                  <a:gd name="connsiteY22" fmla="*/ 1304 h 150407"/>
                  <a:gd name="connsiteX23" fmla="*/ 245964 w 249478"/>
                  <a:gd name="connsiteY23" fmla="*/ 291 h 150407"/>
                  <a:gd name="connsiteX24" fmla="*/ 249479 w 249478"/>
                  <a:gd name="connsiteY24" fmla="*/ 53 h 15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9478" h="150407">
                    <a:moveTo>
                      <a:pt x="249479" y="53"/>
                    </a:moveTo>
                    <a:cubicBezTo>
                      <a:pt x="248484" y="440"/>
                      <a:pt x="247441" y="696"/>
                      <a:pt x="246381" y="827"/>
                    </a:cubicBezTo>
                    <a:lnTo>
                      <a:pt x="237446" y="2376"/>
                    </a:lnTo>
                    <a:lnTo>
                      <a:pt x="204563" y="7678"/>
                    </a:lnTo>
                    <a:lnTo>
                      <a:pt x="155716" y="15124"/>
                    </a:lnTo>
                    <a:lnTo>
                      <a:pt x="126884" y="19473"/>
                    </a:lnTo>
                    <a:cubicBezTo>
                      <a:pt x="116703" y="20593"/>
                      <a:pt x="107035" y="24506"/>
                      <a:pt x="98946" y="30791"/>
                    </a:cubicBezTo>
                    <a:cubicBezTo>
                      <a:pt x="91523" y="38005"/>
                      <a:pt x="84732" y="45838"/>
                      <a:pt x="78632" y="54202"/>
                    </a:cubicBezTo>
                    <a:cubicBezTo>
                      <a:pt x="72258" y="62065"/>
                      <a:pt x="66182" y="69690"/>
                      <a:pt x="60344" y="76958"/>
                    </a:cubicBezTo>
                    <a:lnTo>
                      <a:pt x="29308" y="115380"/>
                    </a:lnTo>
                    <a:lnTo>
                      <a:pt x="8161" y="141234"/>
                    </a:lnTo>
                    <a:lnTo>
                      <a:pt x="2204" y="148144"/>
                    </a:lnTo>
                    <a:cubicBezTo>
                      <a:pt x="1561" y="148978"/>
                      <a:pt x="816" y="149740"/>
                      <a:pt x="0" y="150407"/>
                    </a:cubicBezTo>
                    <a:cubicBezTo>
                      <a:pt x="0" y="150407"/>
                      <a:pt x="477" y="149454"/>
                      <a:pt x="1728" y="147786"/>
                    </a:cubicBezTo>
                    <a:lnTo>
                      <a:pt x="7148" y="140519"/>
                    </a:lnTo>
                    <a:lnTo>
                      <a:pt x="27521" y="114189"/>
                    </a:lnTo>
                    <a:lnTo>
                      <a:pt x="58081" y="75290"/>
                    </a:lnTo>
                    <a:lnTo>
                      <a:pt x="75952" y="52415"/>
                    </a:lnTo>
                    <a:cubicBezTo>
                      <a:pt x="82171" y="43896"/>
                      <a:pt x="89105" y="35926"/>
                      <a:pt x="96682" y="28587"/>
                    </a:cubicBezTo>
                    <a:cubicBezTo>
                      <a:pt x="105183" y="21975"/>
                      <a:pt x="115345" y="17852"/>
                      <a:pt x="126050" y="16673"/>
                    </a:cubicBezTo>
                    <a:lnTo>
                      <a:pt x="154941" y="12503"/>
                    </a:lnTo>
                    <a:lnTo>
                      <a:pt x="203908" y="5652"/>
                    </a:lnTo>
                    <a:lnTo>
                      <a:pt x="236969" y="1304"/>
                    </a:lnTo>
                    <a:lnTo>
                      <a:pt x="245964" y="291"/>
                    </a:lnTo>
                    <a:cubicBezTo>
                      <a:pt x="247114" y="17"/>
                      <a:pt x="248299" y="-66"/>
                      <a:pt x="249479" y="5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834B5B34-2E23-3FA6-86B0-CCCE19C56EB0}"/>
                  </a:ext>
                </a:extLst>
              </p:cNvPr>
              <p:cNvSpPr/>
              <p:nvPr/>
            </p:nvSpPr>
            <p:spPr>
              <a:xfrm>
                <a:off x="13665912" y="6638015"/>
                <a:ext cx="10535" cy="10652"/>
              </a:xfrm>
              <a:custGeom>
                <a:avLst/>
                <a:gdLst>
                  <a:gd name="connsiteX0" fmla="*/ 5540 w 10535"/>
                  <a:gd name="connsiteY0" fmla="*/ 0 h 10652"/>
                  <a:gd name="connsiteX1" fmla="*/ 893 w 10535"/>
                  <a:gd name="connsiteY1" fmla="*/ 3753 h 10652"/>
                  <a:gd name="connsiteX2" fmla="*/ 893 w 10535"/>
                  <a:gd name="connsiteY2" fmla="*/ 9352 h 10652"/>
                  <a:gd name="connsiteX3" fmla="*/ 7804 w 10535"/>
                  <a:gd name="connsiteY3" fmla="*/ 9352 h 10652"/>
                  <a:gd name="connsiteX4" fmla="*/ 10425 w 10535"/>
                  <a:gd name="connsiteY4" fmla="*/ 5361 h 10652"/>
                  <a:gd name="connsiteX5" fmla="*/ 9055 w 10535"/>
                  <a:gd name="connsiteY5" fmla="*/ 894 h 10652"/>
                  <a:gd name="connsiteX6" fmla="*/ 4527 w 10535"/>
                  <a:gd name="connsiteY6" fmla="*/ 894 h 1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35" h="10652">
                    <a:moveTo>
                      <a:pt x="5540" y="0"/>
                    </a:moveTo>
                    <a:cubicBezTo>
                      <a:pt x="3753" y="929"/>
                      <a:pt x="2174" y="2204"/>
                      <a:pt x="893" y="3753"/>
                    </a:cubicBezTo>
                    <a:cubicBezTo>
                      <a:pt x="-298" y="5427"/>
                      <a:pt x="-298" y="7679"/>
                      <a:pt x="893" y="9352"/>
                    </a:cubicBezTo>
                    <a:cubicBezTo>
                      <a:pt x="2871" y="11086"/>
                      <a:pt x="5826" y="11086"/>
                      <a:pt x="7804" y="9352"/>
                    </a:cubicBezTo>
                    <a:cubicBezTo>
                      <a:pt x="9150" y="8399"/>
                      <a:pt x="10085" y="6976"/>
                      <a:pt x="10425" y="5361"/>
                    </a:cubicBezTo>
                    <a:cubicBezTo>
                      <a:pt x="10782" y="3735"/>
                      <a:pt x="10258" y="2043"/>
                      <a:pt x="9055" y="894"/>
                    </a:cubicBezTo>
                    <a:cubicBezTo>
                      <a:pt x="7720" y="-137"/>
                      <a:pt x="5862" y="-137"/>
                      <a:pt x="4527" y="894"/>
                    </a:cubicBezTo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0" name="Gráfico 61">
              <a:extLst>
                <a:ext uri="{FF2B5EF4-FFF2-40B4-BE49-F238E27FC236}">
                  <a16:creationId xmlns:a16="http://schemas.microsoft.com/office/drawing/2014/main" id="{C4B45AB6-0352-A2AF-A67D-61BB5AB343A1}"/>
                </a:ext>
              </a:extLst>
            </p:cNvPr>
            <p:cNvGrpSpPr/>
            <p:nvPr/>
          </p:nvGrpSpPr>
          <p:grpSpPr>
            <a:xfrm>
              <a:off x="12889185" y="6086352"/>
              <a:ext cx="294985" cy="285956"/>
              <a:chOff x="12889185" y="6086352"/>
              <a:chExt cx="294985" cy="285956"/>
            </a:xfrm>
          </p:grpSpPr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C14AA660-1446-1FDB-9518-68078EC905F0}"/>
                  </a:ext>
                </a:extLst>
              </p:cNvPr>
              <p:cNvSpPr/>
              <p:nvPr/>
            </p:nvSpPr>
            <p:spPr>
              <a:xfrm>
                <a:off x="12889185" y="6086352"/>
                <a:ext cx="294985" cy="285956"/>
              </a:xfrm>
              <a:custGeom>
                <a:avLst/>
                <a:gdLst>
                  <a:gd name="connsiteX0" fmla="*/ 294986 w 294985"/>
                  <a:gd name="connsiteY0" fmla="*/ 271566 h 285956"/>
                  <a:gd name="connsiteX1" fmla="*/ 264724 w 294985"/>
                  <a:gd name="connsiteY1" fmla="*/ 217953 h 285956"/>
                  <a:gd name="connsiteX2" fmla="*/ 217950 w 294985"/>
                  <a:gd name="connsiteY2" fmla="*/ 21253 h 285956"/>
                  <a:gd name="connsiteX3" fmla="*/ 21250 w 294985"/>
                  <a:gd name="connsiteY3" fmla="*/ 68021 h 285956"/>
                  <a:gd name="connsiteX4" fmla="*/ 68024 w 294985"/>
                  <a:gd name="connsiteY4" fmla="*/ 264727 h 285956"/>
                  <a:gd name="connsiteX5" fmla="*/ 230531 w 294985"/>
                  <a:gd name="connsiteY5" fmla="*/ 256018 h 285956"/>
                  <a:gd name="connsiteX6" fmla="*/ 230531 w 294985"/>
                  <a:gd name="connsiteY6" fmla="*/ 256018 h 28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985" h="285956">
                    <a:moveTo>
                      <a:pt x="294986" y="271566"/>
                    </a:moveTo>
                    <a:lnTo>
                      <a:pt x="264724" y="217953"/>
                    </a:lnTo>
                    <a:cubicBezTo>
                      <a:pt x="306125" y="150716"/>
                      <a:pt x="285186" y="62654"/>
                      <a:pt x="217950" y="21253"/>
                    </a:cubicBezTo>
                    <a:cubicBezTo>
                      <a:pt x="150719" y="-20154"/>
                      <a:pt x="62651" y="791"/>
                      <a:pt x="21250" y="68021"/>
                    </a:cubicBezTo>
                    <a:cubicBezTo>
                      <a:pt x="-20151" y="135258"/>
                      <a:pt x="788" y="223326"/>
                      <a:pt x="68024" y="264727"/>
                    </a:cubicBezTo>
                    <a:cubicBezTo>
                      <a:pt x="118718" y="295948"/>
                      <a:pt x="183459" y="292475"/>
                      <a:pt x="230531" y="256018"/>
                    </a:cubicBezTo>
                    <a:lnTo>
                      <a:pt x="230531" y="256018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C11466B5-4FEE-7C89-9422-F9BB16312EA5}"/>
                  </a:ext>
                </a:extLst>
              </p:cNvPr>
              <p:cNvSpPr/>
              <p:nvPr/>
            </p:nvSpPr>
            <p:spPr>
              <a:xfrm>
                <a:off x="12982824" y="6191539"/>
                <a:ext cx="88640" cy="78155"/>
              </a:xfrm>
              <a:custGeom>
                <a:avLst/>
                <a:gdLst>
                  <a:gd name="connsiteX0" fmla="*/ 0 w 88640"/>
                  <a:gd name="connsiteY0" fmla="*/ 21028 h 78155"/>
                  <a:gd name="connsiteX1" fmla="*/ 18765 w 88640"/>
                  <a:gd name="connsiteY1" fmla="*/ 0 h 78155"/>
                  <a:gd name="connsiteX2" fmla="*/ 37410 w 88640"/>
                  <a:gd name="connsiteY2" fmla="*/ 21028 h 78155"/>
                  <a:gd name="connsiteX3" fmla="*/ 18765 w 88640"/>
                  <a:gd name="connsiteY3" fmla="*/ 42116 h 78155"/>
                  <a:gd name="connsiteX4" fmla="*/ 0 w 88640"/>
                  <a:gd name="connsiteY4" fmla="*/ 21028 h 78155"/>
                  <a:gd name="connsiteX5" fmla="*/ 26628 w 88640"/>
                  <a:gd name="connsiteY5" fmla="*/ 21028 h 78155"/>
                  <a:gd name="connsiteX6" fmla="*/ 18765 w 88640"/>
                  <a:gd name="connsiteY6" fmla="*/ 9114 h 78155"/>
                  <a:gd name="connsiteX7" fmla="*/ 10901 w 88640"/>
                  <a:gd name="connsiteY7" fmla="*/ 21028 h 78155"/>
                  <a:gd name="connsiteX8" fmla="*/ 18765 w 88640"/>
                  <a:gd name="connsiteY8" fmla="*/ 32942 h 78155"/>
                  <a:gd name="connsiteX9" fmla="*/ 26628 w 88640"/>
                  <a:gd name="connsiteY9" fmla="*/ 21028 h 78155"/>
                  <a:gd name="connsiteX10" fmla="*/ 63680 w 88640"/>
                  <a:gd name="connsiteY10" fmla="*/ 834 h 78155"/>
                  <a:gd name="connsiteX11" fmla="*/ 76488 w 88640"/>
                  <a:gd name="connsiteY11" fmla="*/ 834 h 78155"/>
                  <a:gd name="connsiteX12" fmla="*/ 25019 w 88640"/>
                  <a:gd name="connsiteY12" fmla="*/ 77262 h 78155"/>
                  <a:gd name="connsiteX13" fmla="*/ 12212 w 88640"/>
                  <a:gd name="connsiteY13" fmla="*/ 77262 h 78155"/>
                  <a:gd name="connsiteX14" fmla="*/ 51290 w 88640"/>
                  <a:gd name="connsiteY14" fmla="*/ 57068 h 78155"/>
                  <a:gd name="connsiteX15" fmla="*/ 69935 w 88640"/>
                  <a:gd name="connsiteY15" fmla="*/ 35980 h 78155"/>
                  <a:gd name="connsiteX16" fmla="*/ 88640 w 88640"/>
                  <a:gd name="connsiteY16" fmla="*/ 57068 h 78155"/>
                  <a:gd name="connsiteX17" fmla="*/ 69935 w 88640"/>
                  <a:gd name="connsiteY17" fmla="*/ 78156 h 78155"/>
                  <a:gd name="connsiteX18" fmla="*/ 51290 w 88640"/>
                  <a:gd name="connsiteY18" fmla="*/ 57068 h 78155"/>
                  <a:gd name="connsiteX19" fmla="*/ 77798 w 88640"/>
                  <a:gd name="connsiteY19" fmla="*/ 57068 h 78155"/>
                  <a:gd name="connsiteX20" fmla="*/ 69935 w 88640"/>
                  <a:gd name="connsiteY20" fmla="*/ 45154 h 78155"/>
                  <a:gd name="connsiteX21" fmla="*/ 62072 w 88640"/>
                  <a:gd name="connsiteY21" fmla="*/ 57068 h 78155"/>
                  <a:gd name="connsiteX22" fmla="*/ 69935 w 88640"/>
                  <a:gd name="connsiteY22" fmla="*/ 68982 h 78155"/>
                  <a:gd name="connsiteX23" fmla="*/ 77798 w 88640"/>
                  <a:gd name="connsiteY23" fmla="*/ 57068 h 7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640" h="78155">
                    <a:moveTo>
                      <a:pt x="0" y="21028"/>
                    </a:moveTo>
                    <a:cubicBezTo>
                      <a:pt x="0" y="8161"/>
                      <a:pt x="7744" y="0"/>
                      <a:pt x="18765" y="0"/>
                    </a:cubicBezTo>
                    <a:cubicBezTo>
                      <a:pt x="29785" y="0"/>
                      <a:pt x="37410" y="8042"/>
                      <a:pt x="37410" y="21028"/>
                    </a:cubicBezTo>
                    <a:cubicBezTo>
                      <a:pt x="37410" y="34014"/>
                      <a:pt x="29725" y="42116"/>
                      <a:pt x="18765" y="42116"/>
                    </a:cubicBezTo>
                    <a:cubicBezTo>
                      <a:pt x="7804" y="42116"/>
                      <a:pt x="0" y="33955"/>
                      <a:pt x="0" y="21028"/>
                    </a:cubicBezTo>
                    <a:close/>
                    <a:moveTo>
                      <a:pt x="26628" y="21028"/>
                    </a:moveTo>
                    <a:cubicBezTo>
                      <a:pt x="26628" y="12867"/>
                      <a:pt x="23471" y="9114"/>
                      <a:pt x="18765" y="9114"/>
                    </a:cubicBezTo>
                    <a:cubicBezTo>
                      <a:pt x="14059" y="9114"/>
                      <a:pt x="10901" y="13165"/>
                      <a:pt x="10901" y="21028"/>
                    </a:cubicBezTo>
                    <a:cubicBezTo>
                      <a:pt x="10901" y="28891"/>
                      <a:pt x="14118" y="32942"/>
                      <a:pt x="18765" y="32942"/>
                    </a:cubicBezTo>
                    <a:cubicBezTo>
                      <a:pt x="23411" y="32942"/>
                      <a:pt x="26628" y="29249"/>
                      <a:pt x="26628" y="21028"/>
                    </a:cubicBezTo>
                    <a:close/>
                    <a:moveTo>
                      <a:pt x="63680" y="834"/>
                    </a:moveTo>
                    <a:lnTo>
                      <a:pt x="76488" y="834"/>
                    </a:lnTo>
                    <a:lnTo>
                      <a:pt x="25019" y="77262"/>
                    </a:lnTo>
                    <a:lnTo>
                      <a:pt x="12212" y="77262"/>
                    </a:lnTo>
                    <a:close/>
                    <a:moveTo>
                      <a:pt x="51290" y="57068"/>
                    </a:moveTo>
                    <a:cubicBezTo>
                      <a:pt x="51290" y="44201"/>
                      <a:pt x="59034" y="35980"/>
                      <a:pt x="69935" y="35980"/>
                    </a:cubicBezTo>
                    <a:cubicBezTo>
                      <a:pt x="80836" y="35980"/>
                      <a:pt x="88640" y="44201"/>
                      <a:pt x="88640" y="57068"/>
                    </a:cubicBezTo>
                    <a:cubicBezTo>
                      <a:pt x="88640" y="69935"/>
                      <a:pt x="80896" y="78156"/>
                      <a:pt x="69935" y="78156"/>
                    </a:cubicBezTo>
                    <a:cubicBezTo>
                      <a:pt x="58974" y="78156"/>
                      <a:pt x="51290" y="69935"/>
                      <a:pt x="51290" y="57068"/>
                    </a:cubicBezTo>
                    <a:close/>
                    <a:moveTo>
                      <a:pt x="77798" y="57068"/>
                    </a:moveTo>
                    <a:cubicBezTo>
                      <a:pt x="77798" y="48966"/>
                      <a:pt x="74641" y="45154"/>
                      <a:pt x="69935" y="45154"/>
                    </a:cubicBezTo>
                    <a:cubicBezTo>
                      <a:pt x="65229" y="45154"/>
                      <a:pt x="62072" y="49086"/>
                      <a:pt x="62072" y="57068"/>
                    </a:cubicBezTo>
                    <a:cubicBezTo>
                      <a:pt x="62072" y="65050"/>
                      <a:pt x="65289" y="68982"/>
                      <a:pt x="69935" y="68982"/>
                    </a:cubicBezTo>
                    <a:cubicBezTo>
                      <a:pt x="74582" y="68982"/>
                      <a:pt x="77798" y="65169"/>
                      <a:pt x="77798" y="57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sp>
        <p:nvSpPr>
          <p:cNvPr id="2" name="Google Shape;151;p18">
            <a:extLst>
              <a:ext uri="{FF2B5EF4-FFF2-40B4-BE49-F238E27FC236}">
                <a16:creationId xmlns:a16="http://schemas.microsoft.com/office/drawing/2014/main" id="{626E4771-E777-5BFE-ABA5-CCDFA8DBED1F}"/>
              </a:ext>
            </a:extLst>
          </p:cNvPr>
          <p:cNvSpPr txBox="1"/>
          <p:nvPr/>
        </p:nvSpPr>
        <p:spPr>
          <a:xfrm flipH="1">
            <a:off x="610379" y="49428"/>
            <a:ext cx="11204631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7200" b="1" noProof="0" dirty="0" err="1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Tax</a:t>
            </a:r>
            <a:r>
              <a:rPr lang="pt-BR" sz="7200" b="1" noProof="0" dirty="0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Day – O que é?</a:t>
            </a:r>
          </a:p>
        </p:txBody>
      </p:sp>
    </p:spTree>
    <p:extLst>
      <p:ext uri="{BB962C8B-B14F-4D97-AF65-F5344CB8AC3E}">
        <p14:creationId xmlns:p14="http://schemas.microsoft.com/office/powerpoint/2010/main" val="378558630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1D509-7A72-167B-0DEA-4F08D9785C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374B4C1D-88FA-A718-6859-A67A0B5067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449369E2-54EB-CCF2-A4DE-E1E6B7601B8F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BFD95BD5-7F3B-47CF-BB87-4536BC15A60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38CD8511-7042-C320-D1AD-FAA2F7971B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C2F5A029-F636-704C-CE0B-41803934C7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022EA477-2F82-DC22-7379-0DF244A8139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E9F16EE0-ECE1-933B-73F7-4A06E70ACF20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76C076AB-3AD8-CBE3-B4EF-B8B2EAB1784D}"/>
              </a:ext>
            </a:extLst>
          </p:cNvPr>
          <p:cNvSpPr txBox="1"/>
          <p:nvPr/>
        </p:nvSpPr>
        <p:spPr>
          <a:xfrm flipH="1">
            <a:off x="610378" y="2907550"/>
            <a:ext cx="6921389" cy="42381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32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Nosso objetivo é garantir que cada área esteja preparada para contribuir de forma proativa, antecipando desafios e identificando oportunidades que possam fortalecer nossa competitividade e sustentar o crescimento da empresa nos próximos anos.</a:t>
            </a:r>
          </a:p>
        </p:txBody>
      </p:sp>
      <p:grpSp>
        <p:nvGrpSpPr>
          <p:cNvPr id="11" name="Agrupar 10">
            <a:extLst>
              <a:ext uri="{FF2B5EF4-FFF2-40B4-BE49-F238E27FC236}">
                <a16:creationId xmlns:a16="http://schemas.microsoft.com/office/drawing/2014/main" id="{873544BA-E173-31D7-EF3A-255F1C5BB9DD}"/>
              </a:ext>
            </a:extLst>
          </p:cNvPr>
          <p:cNvGrpSpPr/>
          <p:nvPr/>
        </p:nvGrpSpPr>
        <p:grpSpPr>
          <a:xfrm>
            <a:off x="8686819" y="2302960"/>
            <a:ext cx="7789608" cy="5268329"/>
            <a:chOff x="12043858" y="5366000"/>
            <a:chExt cx="3998059" cy="2703999"/>
          </a:xfrm>
        </p:grpSpPr>
        <p:grpSp>
          <p:nvGrpSpPr>
            <p:cNvPr id="15" name="Gráfico 61">
              <a:extLst>
                <a:ext uri="{FF2B5EF4-FFF2-40B4-BE49-F238E27FC236}">
                  <a16:creationId xmlns:a16="http://schemas.microsoft.com/office/drawing/2014/main" id="{1089195C-CF87-F95A-C0E8-4B06351A693E}"/>
                </a:ext>
              </a:extLst>
            </p:cNvPr>
            <p:cNvGrpSpPr/>
            <p:nvPr/>
          </p:nvGrpSpPr>
          <p:grpSpPr>
            <a:xfrm>
              <a:off x="12390435" y="5366000"/>
              <a:ext cx="3028212" cy="1417389"/>
              <a:chOff x="12390435" y="5366000"/>
              <a:chExt cx="3028212" cy="1417389"/>
            </a:xfrm>
          </p:grpSpPr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B1362A7B-3B9D-3DD9-7E17-B31FD4C1ADEB}"/>
                  </a:ext>
                </a:extLst>
              </p:cNvPr>
              <p:cNvSpPr/>
              <p:nvPr/>
            </p:nvSpPr>
            <p:spPr>
              <a:xfrm>
                <a:off x="15132675" y="5627170"/>
                <a:ext cx="285972" cy="285973"/>
              </a:xfrm>
              <a:custGeom>
                <a:avLst/>
                <a:gdLst>
                  <a:gd name="connsiteX0" fmla="*/ 284414 w 285972"/>
                  <a:gd name="connsiteY0" fmla="*/ 122063 h 285973"/>
                  <a:gd name="connsiteX1" fmla="*/ 163910 w 285972"/>
                  <a:gd name="connsiteY1" fmla="*/ 284415 h 285973"/>
                  <a:gd name="connsiteX2" fmla="*/ 1559 w 285972"/>
                  <a:gd name="connsiteY2" fmla="*/ 163911 h 285973"/>
                  <a:gd name="connsiteX3" fmla="*/ 122063 w 285972"/>
                  <a:gd name="connsiteY3" fmla="*/ 1558 h 285973"/>
                  <a:gd name="connsiteX4" fmla="*/ 122503 w 285972"/>
                  <a:gd name="connsiteY4" fmla="*/ 1493 h 285973"/>
                  <a:gd name="connsiteX5" fmla="*/ 284414 w 285972"/>
                  <a:gd name="connsiteY5" fmla="*/ 122063 h 28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2" h="285973">
                    <a:moveTo>
                      <a:pt x="284414" y="122063"/>
                    </a:moveTo>
                    <a:cubicBezTo>
                      <a:pt x="295971" y="200171"/>
                      <a:pt x="242018" y="272858"/>
                      <a:pt x="163910" y="284415"/>
                    </a:cubicBezTo>
                    <a:cubicBezTo>
                      <a:pt x="85802" y="295971"/>
                      <a:pt x="13115" y="242019"/>
                      <a:pt x="1559" y="163911"/>
                    </a:cubicBezTo>
                    <a:cubicBezTo>
                      <a:pt x="-9998" y="85801"/>
                      <a:pt x="43955" y="13114"/>
                      <a:pt x="122063" y="1558"/>
                    </a:cubicBezTo>
                    <a:cubicBezTo>
                      <a:pt x="122211" y="1536"/>
                      <a:pt x="122354" y="1515"/>
                      <a:pt x="122503" y="1493"/>
                    </a:cubicBezTo>
                    <a:cubicBezTo>
                      <a:pt x="200474" y="-9794"/>
                      <a:pt x="272882" y="44126"/>
                      <a:pt x="284414" y="12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4832FE90-8DC4-804F-1957-46F41D8707B1}"/>
                  </a:ext>
                </a:extLst>
              </p:cNvPr>
              <p:cNvSpPr/>
              <p:nvPr/>
            </p:nvSpPr>
            <p:spPr>
              <a:xfrm>
                <a:off x="15166743" y="5661091"/>
                <a:ext cx="217937" cy="217953"/>
              </a:xfrm>
              <a:custGeom>
                <a:avLst/>
                <a:gdLst>
                  <a:gd name="connsiteX0" fmla="*/ 216748 w 217937"/>
                  <a:gd name="connsiteY0" fmla="*/ 93026 h 217953"/>
                  <a:gd name="connsiteX1" fmla="*/ 124927 w 217937"/>
                  <a:gd name="connsiteY1" fmla="*/ 216764 h 217953"/>
                  <a:gd name="connsiteX2" fmla="*/ 1189 w 217937"/>
                  <a:gd name="connsiteY2" fmla="*/ 124943 h 217953"/>
                  <a:gd name="connsiteX3" fmla="*/ 93010 w 217937"/>
                  <a:gd name="connsiteY3" fmla="*/ 1205 h 217953"/>
                  <a:gd name="connsiteX4" fmla="*/ 93260 w 217937"/>
                  <a:gd name="connsiteY4" fmla="*/ 1169 h 217953"/>
                  <a:gd name="connsiteX5" fmla="*/ 216748 w 217937"/>
                  <a:gd name="connsiteY5" fmla="*/ 93026 h 2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7" h="217953">
                    <a:moveTo>
                      <a:pt x="216748" y="93026"/>
                    </a:moveTo>
                    <a:cubicBezTo>
                      <a:pt x="225559" y="152548"/>
                      <a:pt x="184450" y="207948"/>
                      <a:pt x="124927" y="216764"/>
                    </a:cubicBezTo>
                    <a:cubicBezTo>
                      <a:pt x="65405" y="225575"/>
                      <a:pt x="10005" y="184465"/>
                      <a:pt x="1189" y="124943"/>
                    </a:cubicBezTo>
                    <a:cubicBezTo>
                      <a:pt x="-7622" y="65417"/>
                      <a:pt x="33488" y="10019"/>
                      <a:pt x="93010" y="1205"/>
                    </a:cubicBezTo>
                    <a:cubicBezTo>
                      <a:pt x="93093" y="1193"/>
                      <a:pt x="93177" y="1181"/>
                      <a:pt x="93260" y="1169"/>
                    </a:cubicBezTo>
                    <a:cubicBezTo>
                      <a:pt x="152723" y="-7562"/>
                      <a:pt x="208010" y="33562"/>
                      <a:pt x="216748" y="9302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E49A5953-06DD-BF31-F8E9-8A37E1C2CCFC}"/>
                  </a:ext>
                </a:extLst>
              </p:cNvPr>
              <p:cNvSpPr/>
              <p:nvPr/>
            </p:nvSpPr>
            <p:spPr>
              <a:xfrm>
                <a:off x="15164914" y="5656947"/>
                <a:ext cx="218180" cy="131840"/>
              </a:xfrm>
              <a:custGeom>
                <a:avLst/>
                <a:gdLst>
                  <a:gd name="connsiteX0" fmla="*/ 218042 w 218180"/>
                  <a:gd name="connsiteY0" fmla="*/ 93775 h 131840"/>
                  <a:gd name="connsiteX1" fmla="*/ 213276 w 218180"/>
                  <a:gd name="connsiteY1" fmla="*/ 81265 h 131840"/>
                  <a:gd name="connsiteX2" fmla="*/ 178964 w 218180"/>
                  <a:gd name="connsiteY2" fmla="*/ 32478 h 131840"/>
                  <a:gd name="connsiteX3" fmla="*/ 155136 w 218180"/>
                  <a:gd name="connsiteY3" fmla="*/ 17823 h 131840"/>
                  <a:gd name="connsiteX4" fmla="*/ 140958 w 218180"/>
                  <a:gd name="connsiteY4" fmla="*/ 12522 h 131840"/>
                  <a:gd name="connsiteX5" fmla="*/ 125530 w 218180"/>
                  <a:gd name="connsiteY5" fmla="*/ 9245 h 131840"/>
                  <a:gd name="connsiteX6" fmla="*/ 109267 w 218180"/>
                  <a:gd name="connsiteY6" fmla="*/ 8292 h 131840"/>
                  <a:gd name="connsiteX7" fmla="*/ 92528 w 218180"/>
                  <a:gd name="connsiteY7" fmla="*/ 9960 h 131840"/>
                  <a:gd name="connsiteX8" fmla="*/ 76266 w 218180"/>
                  <a:gd name="connsiteY8" fmla="*/ 14190 h 131840"/>
                  <a:gd name="connsiteX9" fmla="*/ 61254 w 218180"/>
                  <a:gd name="connsiteY9" fmla="*/ 20683 h 131840"/>
                  <a:gd name="connsiteX10" fmla="*/ 47910 w 218180"/>
                  <a:gd name="connsiteY10" fmla="*/ 29082 h 131840"/>
                  <a:gd name="connsiteX11" fmla="*/ 36413 w 218180"/>
                  <a:gd name="connsiteY11" fmla="*/ 38852 h 131840"/>
                  <a:gd name="connsiteX12" fmla="*/ 19138 w 218180"/>
                  <a:gd name="connsiteY12" fmla="*/ 60892 h 131840"/>
                  <a:gd name="connsiteX13" fmla="*/ 9071 w 218180"/>
                  <a:gd name="connsiteY13" fmla="*/ 83231 h 131840"/>
                  <a:gd name="connsiteX14" fmla="*/ 3650 w 218180"/>
                  <a:gd name="connsiteY14" fmla="*/ 118437 h 131840"/>
                  <a:gd name="connsiteX15" fmla="*/ 3650 w 218180"/>
                  <a:gd name="connsiteY15" fmla="*/ 131840 h 131840"/>
                  <a:gd name="connsiteX16" fmla="*/ 552 w 218180"/>
                  <a:gd name="connsiteY16" fmla="*/ 118616 h 131840"/>
                  <a:gd name="connsiteX17" fmla="*/ 3531 w 218180"/>
                  <a:gd name="connsiteY17" fmla="*/ 81563 h 131840"/>
                  <a:gd name="connsiteX18" fmla="*/ 31052 w 218180"/>
                  <a:gd name="connsiteY18" fmla="*/ 33431 h 131840"/>
                  <a:gd name="connsiteX19" fmla="*/ 42966 w 218180"/>
                  <a:gd name="connsiteY19" fmla="*/ 22708 h 131840"/>
                  <a:gd name="connsiteX20" fmla="*/ 73346 w 218180"/>
                  <a:gd name="connsiteY20" fmla="*/ 6326 h 131840"/>
                  <a:gd name="connsiteX21" fmla="*/ 90860 w 218180"/>
                  <a:gd name="connsiteY21" fmla="*/ 1740 h 131840"/>
                  <a:gd name="connsiteX22" fmla="*/ 108731 w 218180"/>
                  <a:gd name="connsiteY22" fmla="*/ 12 h 131840"/>
                  <a:gd name="connsiteX23" fmla="*/ 126304 w 218180"/>
                  <a:gd name="connsiteY23" fmla="*/ 1203 h 131840"/>
                  <a:gd name="connsiteX24" fmla="*/ 142924 w 218180"/>
                  <a:gd name="connsiteY24" fmla="*/ 4956 h 131840"/>
                  <a:gd name="connsiteX25" fmla="*/ 158055 w 218180"/>
                  <a:gd name="connsiteY25" fmla="*/ 10913 h 131840"/>
                  <a:gd name="connsiteX26" fmla="*/ 183074 w 218180"/>
                  <a:gd name="connsiteY26" fmla="*/ 27295 h 131840"/>
                  <a:gd name="connsiteX27" fmla="*/ 200826 w 218180"/>
                  <a:gd name="connsiteY27" fmla="*/ 46536 h 131840"/>
                  <a:gd name="connsiteX28" fmla="*/ 216433 w 218180"/>
                  <a:gd name="connsiteY28" fmla="*/ 80312 h 131840"/>
                  <a:gd name="connsiteX29" fmla="*/ 218042 w 218180"/>
                  <a:gd name="connsiteY29" fmla="*/ 93775 h 13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8180" h="131840">
                    <a:moveTo>
                      <a:pt x="218042" y="93775"/>
                    </a:moveTo>
                    <a:cubicBezTo>
                      <a:pt x="216028" y="89778"/>
                      <a:pt x="214432" y="85587"/>
                      <a:pt x="213276" y="81265"/>
                    </a:cubicBezTo>
                    <a:cubicBezTo>
                      <a:pt x="206468" y="62195"/>
                      <a:pt x="194613" y="45331"/>
                      <a:pt x="178964" y="32478"/>
                    </a:cubicBezTo>
                    <a:cubicBezTo>
                      <a:pt x="171691" y="26581"/>
                      <a:pt x="163678" y="21654"/>
                      <a:pt x="155136" y="17823"/>
                    </a:cubicBezTo>
                    <a:cubicBezTo>
                      <a:pt x="150555" y="15693"/>
                      <a:pt x="145813" y="13920"/>
                      <a:pt x="140958" y="12522"/>
                    </a:cubicBezTo>
                    <a:cubicBezTo>
                      <a:pt x="135901" y="11052"/>
                      <a:pt x="130748" y="9957"/>
                      <a:pt x="125530" y="9245"/>
                    </a:cubicBezTo>
                    <a:cubicBezTo>
                      <a:pt x="120139" y="8535"/>
                      <a:pt x="114706" y="8217"/>
                      <a:pt x="109267" y="8292"/>
                    </a:cubicBezTo>
                    <a:cubicBezTo>
                      <a:pt x="103656" y="8467"/>
                      <a:pt x="98062" y="9024"/>
                      <a:pt x="92528" y="9960"/>
                    </a:cubicBezTo>
                    <a:cubicBezTo>
                      <a:pt x="87012" y="10962"/>
                      <a:pt x="81573" y="12376"/>
                      <a:pt x="76266" y="14190"/>
                    </a:cubicBezTo>
                    <a:cubicBezTo>
                      <a:pt x="71089" y="15937"/>
                      <a:pt x="66073" y="18109"/>
                      <a:pt x="61254" y="20683"/>
                    </a:cubicBezTo>
                    <a:cubicBezTo>
                      <a:pt x="56596" y="23132"/>
                      <a:pt x="52134" y="25940"/>
                      <a:pt x="47910" y="29082"/>
                    </a:cubicBezTo>
                    <a:cubicBezTo>
                      <a:pt x="43830" y="32034"/>
                      <a:pt x="39987" y="35300"/>
                      <a:pt x="36413" y="38852"/>
                    </a:cubicBezTo>
                    <a:cubicBezTo>
                      <a:pt x="29723" y="45420"/>
                      <a:pt x="23921" y="52829"/>
                      <a:pt x="19138" y="60892"/>
                    </a:cubicBezTo>
                    <a:cubicBezTo>
                      <a:pt x="14980" y="67949"/>
                      <a:pt x="11602" y="75440"/>
                      <a:pt x="9071" y="83231"/>
                    </a:cubicBezTo>
                    <a:cubicBezTo>
                      <a:pt x="5473" y="94620"/>
                      <a:pt x="3644" y="106493"/>
                      <a:pt x="3650" y="118437"/>
                    </a:cubicBezTo>
                    <a:cubicBezTo>
                      <a:pt x="4120" y="122892"/>
                      <a:pt x="4120" y="127384"/>
                      <a:pt x="3650" y="131840"/>
                    </a:cubicBezTo>
                    <a:cubicBezTo>
                      <a:pt x="1678" y="127706"/>
                      <a:pt x="624" y="123195"/>
                      <a:pt x="552" y="118616"/>
                    </a:cubicBezTo>
                    <a:cubicBezTo>
                      <a:pt x="-752" y="106187"/>
                      <a:pt x="260" y="93624"/>
                      <a:pt x="3531" y="81563"/>
                    </a:cubicBezTo>
                    <a:cubicBezTo>
                      <a:pt x="8463" y="63441"/>
                      <a:pt x="17934" y="46875"/>
                      <a:pt x="31052" y="33431"/>
                    </a:cubicBezTo>
                    <a:cubicBezTo>
                      <a:pt x="34751" y="29564"/>
                      <a:pt x="38731" y="25980"/>
                      <a:pt x="42966" y="22708"/>
                    </a:cubicBezTo>
                    <a:cubicBezTo>
                      <a:pt x="52164" y="15674"/>
                      <a:pt x="62416" y="10144"/>
                      <a:pt x="73346" y="6326"/>
                    </a:cubicBezTo>
                    <a:cubicBezTo>
                      <a:pt x="79071" y="4393"/>
                      <a:pt x="84921" y="2861"/>
                      <a:pt x="90860" y="1740"/>
                    </a:cubicBezTo>
                    <a:cubicBezTo>
                      <a:pt x="96769" y="736"/>
                      <a:pt x="102738" y="159"/>
                      <a:pt x="108731" y="12"/>
                    </a:cubicBezTo>
                    <a:cubicBezTo>
                      <a:pt x="114611" y="-76"/>
                      <a:pt x="120490" y="322"/>
                      <a:pt x="126304" y="1203"/>
                    </a:cubicBezTo>
                    <a:cubicBezTo>
                      <a:pt x="131939" y="1982"/>
                      <a:pt x="137503" y="3238"/>
                      <a:pt x="142924" y="4956"/>
                    </a:cubicBezTo>
                    <a:cubicBezTo>
                      <a:pt x="148119" y="6537"/>
                      <a:pt x="153176" y="8529"/>
                      <a:pt x="158055" y="10913"/>
                    </a:cubicBezTo>
                    <a:cubicBezTo>
                      <a:pt x="167098" y="15211"/>
                      <a:pt x="175515" y="20722"/>
                      <a:pt x="183074" y="27295"/>
                    </a:cubicBezTo>
                    <a:cubicBezTo>
                      <a:pt x="189722" y="32992"/>
                      <a:pt x="195679" y="39450"/>
                      <a:pt x="200826" y="46536"/>
                    </a:cubicBezTo>
                    <a:cubicBezTo>
                      <a:pt x="208070" y="56734"/>
                      <a:pt x="213360" y="68186"/>
                      <a:pt x="216433" y="80312"/>
                    </a:cubicBezTo>
                    <a:cubicBezTo>
                      <a:pt x="217917" y="84635"/>
                      <a:pt x="218465" y="89224"/>
                      <a:pt x="218042" y="9377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65CF59BE-D515-F1CB-B12D-BA08B5E00EA6}"/>
                  </a:ext>
                </a:extLst>
              </p:cNvPr>
              <p:cNvSpPr/>
              <p:nvPr/>
            </p:nvSpPr>
            <p:spPr>
              <a:xfrm>
                <a:off x="15227274" y="5693594"/>
                <a:ext cx="103731" cy="160123"/>
              </a:xfrm>
              <a:custGeom>
                <a:avLst/>
                <a:gdLst>
                  <a:gd name="connsiteX0" fmla="*/ 69960 w 103731"/>
                  <a:gd name="connsiteY0" fmla="*/ 138679 h 160123"/>
                  <a:gd name="connsiteX1" fmla="*/ 72938 w 103731"/>
                  <a:gd name="connsiteY1" fmla="*/ 157443 h 160123"/>
                  <a:gd name="connsiteX2" fmla="*/ 56199 w 103731"/>
                  <a:gd name="connsiteY2" fmla="*/ 160124 h 160123"/>
                  <a:gd name="connsiteX3" fmla="*/ 53280 w 103731"/>
                  <a:gd name="connsiteY3" fmla="*/ 141896 h 160123"/>
                  <a:gd name="connsiteX4" fmla="*/ 9496 w 103731"/>
                  <a:gd name="connsiteY4" fmla="*/ 134985 h 160123"/>
                  <a:gd name="connsiteX5" fmla="*/ 15453 w 103731"/>
                  <a:gd name="connsiteY5" fmla="*/ 113123 h 160123"/>
                  <a:gd name="connsiteX6" fmla="*/ 49766 w 103731"/>
                  <a:gd name="connsiteY6" fmla="*/ 119795 h 160123"/>
                  <a:gd name="connsiteX7" fmla="*/ 45298 w 103731"/>
                  <a:gd name="connsiteY7" fmla="*/ 91857 h 160123"/>
                  <a:gd name="connsiteX8" fmla="*/ 442 w 103731"/>
                  <a:gd name="connsiteY8" fmla="*/ 63502 h 160123"/>
                  <a:gd name="connsiteX9" fmla="*/ 33980 w 103731"/>
                  <a:gd name="connsiteY9" fmla="*/ 21266 h 160123"/>
                  <a:gd name="connsiteX10" fmla="*/ 31061 w 103731"/>
                  <a:gd name="connsiteY10" fmla="*/ 2681 h 160123"/>
                  <a:gd name="connsiteX11" fmla="*/ 47740 w 103731"/>
                  <a:gd name="connsiteY11" fmla="*/ 0 h 160123"/>
                  <a:gd name="connsiteX12" fmla="*/ 50659 w 103731"/>
                  <a:gd name="connsiteY12" fmla="*/ 18288 h 160123"/>
                  <a:gd name="connsiteX13" fmla="*/ 86401 w 103731"/>
                  <a:gd name="connsiteY13" fmla="*/ 23054 h 160123"/>
                  <a:gd name="connsiteX14" fmla="*/ 81338 w 103731"/>
                  <a:gd name="connsiteY14" fmla="*/ 44916 h 160123"/>
                  <a:gd name="connsiteX15" fmla="*/ 54353 w 103731"/>
                  <a:gd name="connsiteY15" fmla="*/ 40329 h 160123"/>
                  <a:gd name="connsiteX16" fmla="*/ 58880 w 103731"/>
                  <a:gd name="connsiteY16" fmla="*/ 68803 h 160123"/>
                  <a:gd name="connsiteX17" fmla="*/ 103319 w 103731"/>
                  <a:gd name="connsiteY17" fmla="*/ 96682 h 160123"/>
                  <a:gd name="connsiteX18" fmla="*/ 69960 w 103731"/>
                  <a:gd name="connsiteY18" fmla="*/ 138679 h 160123"/>
                  <a:gd name="connsiteX19" fmla="*/ 41366 w 103731"/>
                  <a:gd name="connsiteY19" fmla="*/ 67195 h 160123"/>
                  <a:gd name="connsiteX20" fmla="*/ 37554 w 103731"/>
                  <a:gd name="connsiteY20" fmla="*/ 43367 h 160123"/>
                  <a:gd name="connsiteX21" fmla="*/ 27189 w 103731"/>
                  <a:gd name="connsiteY21" fmla="*/ 57723 h 160123"/>
                  <a:gd name="connsiteX22" fmla="*/ 41366 w 103731"/>
                  <a:gd name="connsiteY22" fmla="*/ 67433 h 160123"/>
                  <a:gd name="connsiteX23" fmla="*/ 76572 w 103731"/>
                  <a:gd name="connsiteY23" fmla="*/ 102937 h 160123"/>
                  <a:gd name="connsiteX24" fmla="*/ 62693 w 103731"/>
                  <a:gd name="connsiteY24" fmla="*/ 93286 h 160123"/>
                  <a:gd name="connsiteX25" fmla="*/ 66386 w 103731"/>
                  <a:gd name="connsiteY25" fmla="*/ 116400 h 160123"/>
                  <a:gd name="connsiteX26" fmla="*/ 76572 w 103731"/>
                  <a:gd name="connsiteY26" fmla="*/ 103175 h 16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1" h="160123">
                    <a:moveTo>
                      <a:pt x="69960" y="138679"/>
                    </a:moveTo>
                    <a:lnTo>
                      <a:pt x="72938" y="157443"/>
                    </a:lnTo>
                    <a:lnTo>
                      <a:pt x="56199" y="160124"/>
                    </a:lnTo>
                    <a:lnTo>
                      <a:pt x="53280" y="141896"/>
                    </a:lnTo>
                    <a:cubicBezTo>
                      <a:pt x="38328" y="143724"/>
                      <a:pt x="23162" y="141330"/>
                      <a:pt x="9496" y="134985"/>
                    </a:cubicBezTo>
                    <a:lnTo>
                      <a:pt x="15453" y="113123"/>
                    </a:lnTo>
                    <a:cubicBezTo>
                      <a:pt x="26122" y="118282"/>
                      <a:pt x="37941" y="120575"/>
                      <a:pt x="49766" y="119795"/>
                    </a:cubicBezTo>
                    <a:lnTo>
                      <a:pt x="45298" y="91857"/>
                    </a:lnTo>
                    <a:cubicBezTo>
                      <a:pt x="25997" y="90308"/>
                      <a:pt x="4314" y="87449"/>
                      <a:pt x="442" y="63502"/>
                    </a:cubicBezTo>
                    <a:cubicBezTo>
                      <a:pt x="-2358" y="45631"/>
                      <a:pt x="8067" y="28534"/>
                      <a:pt x="33980" y="21266"/>
                    </a:cubicBezTo>
                    <a:lnTo>
                      <a:pt x="31061" y="2681"/>
                    </a:lnTo>
                    <a:lnTo>
                      <a:pt x="47740" y="0"/>
                    </a:lnTo>
                    <a:lnTo>
                      <a:pt x="50659" y="18288"/>
                    </a:lnTo>
                    <a:cubicBezTo>
                      <a:pt x="62782" y="16996"/>
                      <a:pt x="75041" y="18631"/>
                      <a:pt x="86401" y="23054"/>
                    </a:cubicBezTo>
                    <a:lnTo>
                      <a:pt x="81338" y="44916"/>
                    </a:lnTo>
                    <a:cubicBezTo>
                      <a:pt x="72730" y="41644"/>
                      <a:pt x="63562" y="40086"/>
                      <a:pt x="54353" y="40329"/>
                    </a:cubicBezTo>
                    <a:lnTo>
                      <a:pt x="58880" y="68803"/>
                    </a:lnTo>
                    <a:cubicBezTo>
                      <a:pt x="78181" y="70173"/>
                      <a:pt x="99566" y="73092"/>
                      <a:pt x="103319" y="96682"/>
                    </a:cubicBezTo>
                    <a:cubicBezTo>
                      <a:pt x="106000" y="114255"/>
                      <a:pt x="95694" y="131352"/>
                      <a:pt x="69960" y="138679"/>
                    </a:cubicBezTo>
                    <a:close/>
                    <a:moveTo>
                      <a:pt x="41366" y="67195"/>
                    </a:moveTo>
                    <a:lnTo>
                      <a:pt x="37554" y="43367"/>
                    </a:lnTo>
                    <a:cubicBezTo>
                      <a:pt x="29035" y="46762"/>
                      <a:pt x="26295" y="52183"/>
                      <a:pt x="27189" y="57723"/>
                    </a:cubicBezTo>
                    <a:cubicBezTo>
                      <a:pt x="28082" y="63263"/>
                      <a:pt x="33622" y="66301"/>
                      <a:pt x="41366" y="67433"/>
                    </a:cubicBezTo>
                    <a:close/>
                    <a:moveTo>
                      <a:pt x="76572" y="102937"/>
                    </a:moveTo>
                    <a:cubicBezTo>
                      <a:pt x="75679" y="96980"/>
                      <a:pt x="70317" y="94657"/>
                      <a:pt x="62693" y="93286"/>
                    </a:cubicBezTo>
                    <a:lnTo>
                      <a:pt x="66386" y="116400"/>
                    </a:lnTo>
                    <a:cubicBezTo>
                      <a:pt x="74428" y="113421"/>
                      <a:pt x="77466" y="108536"/>
                      <a:pt x="76572" y="1031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B76D4A13-47E7-6F8E-E6FA-007644CD493E}"/>
                  </a:ext>
                </a:extLst>
              </p:cNvPr>
              <p:cNvSpPr/>
              <p:nvPr/>
            </p:nvSpPr>
            <p:spPr>
              <a:xfrm>
                <a:off x="14478155" y="5562631"/>
                <a:ext cx="496286" cy="496321"/>
              </a:xfrm>
              <a:custGeom>
                <a:avLst/>
                <a:gdLst>
                  <a:gd name="connsiteX0" fmla="*/ 493589 w 496286"/>
                  <a:gd name="connsiteY0" fmla="*/ 211918 h 496321"/>
                  <a:gd name="connsiteX1" fmla="*/ 284409 w 496286"/>
                  <a:gd name="connsiteY1" fmla="*/ 493625 h 496321"/>
                  <a:gd name="connsiteX2" fmla="*/ 2697 w 496286"/>
                  <a:gd name="connsiteY2" fmla="*/ 284445 h 496321"/>
                  <a:gd name="connsiteX3" fmla="*/ 211883 w 496286"/>
                  <a:gd name="connsiteY3" fmla="*/ 2737 h 496321"/>
                  <a:gd name="connsiteX4" fmla="*/ 212479 w 496286"/>
                  <a:gd name="connsiteY4" fmla="*/ 2649 h 496321"/>
                  <a:gd name="connsiteX5" fmla="*/ 493589 w 496286"/>
                  <a:gd name="connsiteY5" fmla="*/ 211918 h 496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6286" h="496321">
                    <a:moveTo>
                      <a:pt x="493589" y="211918"/>
                    </a:moveTo>
                    <a:cubicBezTo>
                      <a:pt x="513616" y="347476"/>
                      <a:pt x="419961" y="473597"/>
                      <a:pt x="284409" y="493625"/>
                    </a:cubicBezTo>
                    <a:cubicBezTo>
                      <a:pt x="148852" y="513652"/>
                      <a:pt x="22725" y="419996"/>
                      <a:pt x="2697" y="284445"/>
                    </a:cubicBezTo>
                    <a:cubicBezTo>
                      <a:pt x="-17330" y="148889"/>
                      <a:pt x="76326" y="22764"/>
                      <a:pt x="211883" y="2737"/>
                    </a:cubicBezTo>
                    <a:cubicBezTo>
                      <a:pt x="212080" y="2707"/>
                      <a:pt x="212282" y="2678"/>
                      <a:pt x="212479" y="2649"/>
                    </a:cubicBezTo>
                    <a:cubicBezTo>
                      <a:pt x="347893" y="-17187"/>
                      <a:pt x="473746" y="76505"/>
                      <a:pt x="493589" y="21191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C8765DEB-A83E-43A9-EC34-47A4E7ABAE33}"/>
                  </a:ext>
                </a:extLst>
              </p:cNvPr>
              <p:cNvSpPr/>
              <p:nvPr/>
            </p:nvSpPr>
            <p:spPr>
              <a:xfrm>
                <a:off x="14537156" y="5621486"/>
                <a:ext cx="378202" cy="378233"/>
              </a:xfrm>
              <a:custGeom>
                <a:avLst/>
                <a:gdLst>
                  <a:gd name="connsiteX0" fmla="*/ 376150 w 378202"/>
                  <a:gd name="connsiteY0" fmla="*/ 161522 h 378233"/>
                  <a:gd name="connsiteX1" fmla="*/ 216711 w 378202"/>
                  <a:gd name="connsiteY1" fmla="*/ 376183 h 378233"/>
                  <a:gd name="connsiteX2" fmla="*/ 2051 w 378202"/>
                  <a:gd name="connsiteY2" fmla="*/ 216744 h 378233"/>
                  <a:gd name="connsiteX3" fmla="*/ 161490 w 378202"/>
                  <a:gd name="connsiteY3" fmla="*/ 2084 h 378233"/>
                  <a:gd name="connsiteX4" fmla="*/ 161698 w 378202"/>
                  <a:gd name="connsiteY4" fmla="*/ 2054 h 378233"/>
                  <a:gd name="connsiteX5" fmla="*/ 376108 w 378202"/>
                  <a:gd name="connsiteY5" fmla="*/ 161254 h 378233"/>
                  <a:gd name="connsiteX6" fmla="*/ 376150 w 378202"/>
                  <a:gd name="connsiteY6" fmla="*/ 161522 h 378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202" h="378233">
                    <a:moveTo>
                      <a:pt x="376150" y="161522"/>
                    </a:moveTo>
                    <a:cubicBezTo>
                      <a:pt x="391400" y="264829"/>
                      <a:pt x="320017" y="360933"/>
                      <a:pt x="216711" y="376183"/>
                    </a:cubicBezTo>
                    <a:cubicBezTo>
                      <a:pt x="113405" y="391426"/>
                      <a:pt x="17301" y="320044"/>
                      <a:pt x="2051" y="216744"/>
                    </a:cubicBezTo>
                    <a:cubicBezTo>
                      <a:pt x="-13193" y="113438"/>
                      <a:pt x="58190" y="17333"/>
                      <a:pt x="161490" y="2084"/>
                    </a:cubicBezTo>
                    <a:cubicBezTo>
                      <a:pt x="161561" y="2074"/>
                      <a:pt x="161627" y="2064"/>
                      <a:pt x="161698" y="2054"/>
                    </a:cubicBezTo>
                    <a:cubicBezTo>
                      <a:pt x="264867" y="-13192"/>
                      <a:pt x="360864" y="58086"/>
                      <a:pt x="376108" y="161254"/>
                    </a:cubicBezTo>
                    <a:cubicBezTo>
                      <a:pt x="376126" y="161344"/>
                      <a:pt x="376138" y="161433"/>
                      <a:pt x="376150" y="16152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56EAB88C-902A-7127-96D7-4148B02222D8}"/>
                  </a:ext>
                </a:extLst>
              </p:cNvPr>
              <p:cNvSpPr/>
              <p:nvPr/>
            </p:nvSpPr>
            <p:spPr>
              <a:xfrm>
                <a:off x="14534247" y="5614580"/>
                <a:ext cx="378605" cy="228656"/>
              </a:xfrm>
              <a:custGeom>
                <a:avLst/>
                <a:gdLst>
                  <a:gd name="connsiteX0" fmla="*/ 378166 w 378605"/>
                  <a:gd name="connsiteY0" fmla="*/ 162590 h 228656"/>
                  <a:gd name="connsiteX1" fmla="*/ 369945 w 378605"/>
                  <a:gd name="connsiteY1" fmla="*/ 140788 h 228656"/>
                  <a:gd name="connsiteX2" fmla="*/ 340160 w 378605"/>
                  <a:gd name="connsiteY2" fmla="*/ 86579 h 228656"/>
                  <a:gd name="connsiteX3" fmla="*/ 310375 w 378605"/>
                  <a:gd name="connsiteY3" fmla="*/ 56198 h 228656"/>
                  <a:gd name="connsiteX4" fmla="*/ 269093 w 378605"/>
                  <a:gd name="connsiteY4" fmla="*/ 30643 h 228656"/>
                  <a:gd name="connsiteX5" fmla="*/ 244431 w 378605"/>
                  <a:gd name="connsiteY5" fmla="*/ 21529 h 228656"/>
                  <a:gd name="connsiteX6" fmla="*/ 217684 w 378605"/>
                  <a:gd name="connsiteY6" fmla="*/ 15572 h 228656"/>
                  <a:gd name="connsiteX7" fmla="*/ 189388 w 378605"/>
                  <a:gd name="connsiteY7" fmla="*/ 13904 h 228656"/>
                  <a:gd name="connsiteX8" fmla="*/ 132082 w 378605"/>
                  <a:gd name="connsiteY8" fmla="*/ 24090 h 228656"/>
                  <a:gd name="connsiteX9" fmla="*/ 106229 w 378605"/>
                  <a:gd name="connsiteY9" fmla="*/ 35647 h 228656"/>
                  <a:gd name="connsiteX10" fmla="*/ 83056 w 378605"/>
                  <a:gd name="connsiteY10" fmla="*/ 50182 h 228656"/>
                  <a:gd name="connsiteX11" fmla="*/ 63041 w 378605"/>
                  <a:gd name="connsiteY11" fmla="*/ 67219 h 228656"/>
                  <a:gd name="connsiteX12" fmla="*/ 33256 w 378605"/>
                  <a:gd name="connsiteY12" fmla="*/ 105463 h 228656"/>
                  <a:gd name="connsiteX13" fmla="*/ 15802 w 378605"/>
                  <a:gd name="connsiteY13" fmla="*/ 144243 h 228656"/>
                  <a:gd name="connsiteX14" fmla="*/ 6389 w 378605"/>
                  <a:gd name="connsiteY14" fmla="*/ 205421 h 228656"/>
                  <a:gd name="connsiteX15" fmla="*/ 6389 w 378605"/>
                  <a:gd name="connsiteY15" fmla="*/ 228653 h 228656"/>
                  <a:gd name="connsiteX16" fmla="*/ 969 w 378605"/>
                  <a:gd name="connsiteY16" fmla="*/ 205719 h 228656"/>
                  <a:gd name="connsiteX17" fmla="*/ 6151 w 378605"/>
                  <a:gd name="connsiteY17" fmla="*/ 141324 h 228656"/>
                  <a:gd name="connsiteX18" fmla="*/ 53807 w 378605"/>
                  <a:gd name="connsiteY18" fmla="*/ 57926 h 228656"/>
                  <a:gd name="connsiteX19" fmla="*/ 74955 w 378605"/>
                  <a:gd name="connsiteY19" fmla="*/ 39221 h 228656"/>
                  <a:gd name="connsiteX20" fmla="*/ 99319 w 378605"/>
                  <a:gd name="connsiteY20" fmla="*/ 23375 h 228656"/>
                  <a:gd name="connsiteX21" fmla="*/ 127317 w 378605"/>
                  <a:gd name="connsiteY21" fmla="*/ 10985 h 228656"/>
                  <a:gd name="connsiteX22" fmla="*/ 157757 w 378605"/>
                  <a:gd name="connsiteY22" fmla="*/ 2943 h 228656"/>
                  <a:gd name="connsiteX23" fmla="*/ 189090 w 378605"/>
                  <a:gd name="connsiteY23" fmla="*/ 24 h 228656"/>
                  <a:gd name="connsiteX24" fmla="*/ 219590 w 378605"/>
                  <a:gd name="connsiteY24" fmla="*/ 1990 h 228656"/>
                  <a:gd name="connsiteX25" fmla="*/ 248362 w 378605"/>
                  <a:gd name="connsiteY25" fmla="*/ 8483 h 228656"/>
                  <a:gd name="connsiteX26" fmla="*/ 274633 w 378605"/>
                  <a:gd name="connsiteY26" fmla="*/ 18729 h 228656"/>
                  <a:gd name="connsiteX27" fmla="*/ 318119 w 378605"/>
                  <a:gd name="connsiteY27" fmla="*/ 47203 h 228656"/>
                  <a:gd name="connsiteX28" fmla="*/ 348261 w 378605"/>
                  <a:gd name="connsiteY28" fmla="*/ 80682 h 228656"/>
                  <a:gd name="connsiteX29" fmla="*/ 375366 w 378605"/>
                  <a:gd name="connsiteY29" fmla="*/ 139298 h 228656"/>
                  <a:gd name="connsiteX30" fmla="*/ 378166 w 378605"/>
                  <a:gd name="connsiteY30" fmla="*/ 162590 h 22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78605" h="228656">
                    <a:moveTo>
                      <a:pt x="378166" y="162590"/>
                    </a:moveTo>
                    <a:cubicBezTo>
                      <a:pt x="377034" y="162590"/>
                      <a:pt x="375068" y="154727"/>
                      <a:pt x="369945" y="140788"/>
                    </a:cubicBezTo>
                    <a:cubicBezTo>
                      <a:pt x="362868" y="121293"/>
                      <a:pt x="352818" y="103008"/>
                      <a:pt x="340160" y="86579"/>
                    </a:cubicBezTo>
                    <a:cubicBezTo>
                      <a:pt x="331373" y="75394"/>
                      <a:pt x="321383" y="65205"/>
                      <a:pt x="310375" y="56198"/>
                    </a:cubicBezTo>
                    <a:cubicBezTo>
                      <a:pt x="297758" y="45961"/>
                      <a:pt x="283884" y="37373"/>
                      <a:pt x="269093" y="30643"/>
                    </a:cubicBezTo>
                    <a:cubicBezTo>
                      <a:pt x="261110" y="27001"/>
                      <a:pt x="252866" y="23955"/>
                      <a:pt x="244431" y="21529"/>
                    </a:cubicBezTo>
                    <a:cubicBezTo>
                      <a:pt x="235686" y="18851"/>
                      <a:pt x="226739" y="16859"/>
                      <a:pt x="217684" y="15572"/>
                    </a:cubicBezTo>
                    <a:cubicBezTo>
                      <a:pt x="208308" y="14294"/>
                      <a:pt x="198848" y="13736"/>
                      <a:pt x="189388" y="13904"/>
                    </a:cubicBezTo>
                    <a:cubicBezTo>
                      <a:pt x="169867" y="14217"/>
                      <a:pt x="150519" y="17656"/>
                      <a:pt x="132082" y="24090"/>
                    </a:cubicBezTo>
                    <a:cubicBezTo>
                      <a:pt x="123170" y="27250"/>
                      <a:pt x="114527" y="31114"/>
                      <a:pt x="106229" y="35647"/>
                    </a:cubicBezTo>
                    <a:cubicBezTo>
                      <a:pt x="98151" y="39901"/>
                      <a:pt x="90401" y="44760"/>
                      <a:pt x="83056" y="50182"/>
                    </a:cubicBezTo>
                    <a:cubicBezTo>
                      <a:pt x="75991" y="55385"/>
                      <a:pt x="69307" y="61078"/>
                      <a:pt x="63041" y="67219"/>
                    </a:cubicBezTo>
                    <a:cubicBezTo>
                      <a:pt x="51514" y="78639"/>
                      <a:pt x="41506" y="91492"/>
                      <a:pt x="33256" y="105463"/>
                    </a:cubicBezTo>
                    <a:cubicBezTo>
                      <a:pt x="26053" y="117720"/>
                      <a:pt x="20198" y="130723"/>
                      <a:pt x="15802" y="144243"/>
                    </a:cubicBezTo>
                    <a:cubicBezTo>
                      <a:pt x="9547" y="164033"/>
                      <a:pt x="6372" y="184667"/>
                      <a:pt x="6389" y="205421"/>
                    </a:cubicBezTo>
                    <a:cubicBezTo>
                      <a:pt x="6389" y="220194"/>
                      <a:pt x="7343" y="228475"/>
                      <a:pt x="6389" y="228653"/>
                    </a:cubicBezTo>
                    <a:cubicBezTo>
                      <a:pt x="5436" y="228832"/>
                      <a:pt x="2756" y="220850"/>
                      <a:pt x="969" y="205719"/>
                    </a:cubicBezTo>
                    <a:cubicBezTo>
                      <a:pt x="-1313" y="184119"/>
                      <a:pt x="445" y="162282"/>
                      <a:pt x="6151" y="141324"/>
                    </a:cubicBezTo>
                    <a:cubicBezTo>
                      <a:pt x="14616" y="109896"/>
                      <a:pt x="31028" y="81176"/>
                      <a:pt x="53807" y="57926"/>
                    </a:cubicBezTo>
                    <a:cubicBezTo>
                      <a:pt x="60336" y="51127"/>
                      <a:pt x="67407" y="44872"/>
                      <a:pt x="74955" y="39221"/>
                    </a:cubicBezTo>
                    <a:cubicBezTo>
                      <a:pt x="82663" y="33327"/>
                      <a:pt x="90806" y="28030"/>
                      <a:pt x="99319" y="23375"/>
                    </a:cubicBezTo>
                    <a:cubicBezTo>
                      <a:pt x="108290" y="18478"/>
                      <a:pt x="117654" y="14333"/>
                      <a:pt x="127317" y="10985"/>
                    </a:cubicBezTo>
                    <a:cubicBezTo>
                      <a:pt x="137247" y="7551"/>
                      <a:pt x="147421" y="4864"/>
                      <a:pt x="157757" y="2943"/>
                    </a:cubicBezTo>
                    <a:cubicBezTo>
                      <a:pt x="168110" y="1180"/>
                      <a:pt x="178588" y="204"/>
                      <a:pt x="189090" y="24"/>
                    </a:cubicBezTo>
                    <a:cubicBezTo>
                      <a:pt x="199295" y="-138"/>
                      <a:pt x="209493" y="519"/>
                      <a:pt x="219590" y="1990"/>
                    </a:cubicBezTo>
                    <a:cubicBezTo>
                      <a:pt x="229336" y="3394"/>
                      <a:pt x="238956" y="5565"/>
                      <a:pt x="248362" y="8483"/>
                    </a:cubicBezTo>
                    <a:cubicBezTo>
                      <a:pt x="257364" y="11241"/>
                      <a:pt x="266144" y="14666"/>
                      <a:pt x="274633" y="18729"/>
                    </a:cubicBezTo>
                    <a:cubicBezTo>
                      <a:pt x="290342" y="26220"/>
                      <a:pt x="304972" y="35798"/>
                      <a:pt x="318119" y="47203"/>
                    </a:cubicBezTo>
                    <a:cubicBezTo>
                      <a:pt x="329449" y="57135"/>
                      <a:pt x="339570" y="68373"/>
                      <a:pt x="348261" y="80682"/>
                    </a:cubicBezTo>
                    <a:cubicBezTo>
                      <a:pt x="360860" y="98365"/>
                      <a:pt x="370052" y="118244"/>
                      <a:pt x="375366" y="139298"/>
                    </a:cubicBezTo>
                    <a:cubicBezTo>
                      <a:pt x="378940" y="154012"/>
                      <a:pt x="378999" y="162471"/>
                      <a:pt x="378166" y="162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E7EC8553-EEA4-33D7-F326-A2DC0C98722C}"/>
                  </a:ext>
                </a:extLst>
              </p:cNvPr>
              <p:cNvSpPr/>
              <p:nvPr/>
            </p:nvSpPr>
            <p:spPr>
              <a:xfrm>
                <a:off x="14642085" y="5678344"/>
                <a:ext cx="180224" cy="277536"/>
              </a:xfrm>
              <a:custGeom>
                <a:avLst/>
                <a:gdLst>
                  <a:gd name="connsiteX0" fmla="*/ 121522 w 180224"/>
                  <a:gd name="connsiteY0" fmla="*/ 240424 h 277536"/>
                  <a:gd name="connsiteX1" fmla="*/ 126705 w 180224"/>
                  <a:gd name="connsiteY1" fmla="*/ 272949 h 277536"/>
                  <a:gd name="connsiteX2" fmla="*/ 97694 w 180224"/>
                  <a:gd name="connsiteY2" fmla="*/ 277536 h 277536"/>
                  <a:gd name="connsiteX3" fmla="*/ 92631 w 180224"/>
                  <a:gd name="connsiteY3" fmla="*/ 245905 h 277536"/>
                  <a:gd name="connsiteX4" fmla="*/ 16619 w 180224"/>
                  <a:gd name="connsiteY4" fmla="*/ 233991 h 277536"/>
                  <a:gd name="connsiteX5" fmla="*/ 26865 w 180224"/>
                  <a:gd name="connsiteY5" fmla="*/ 195985 h 277536"/>
                  <a:gd name="connsiteX6" fmla="*/ 86435 w 180224"/>
                  <a:gd name="connsiteY6" fmla="*/ 207899 h 277536"/>
                  <a:gd name="connsiteX7" fmla="*/ 78632 w 180224"/>
                  <a:gd name="connsiteY7" fmla="*/ 159409 h 277536"/>
                  <a:gd name="connsiteX8" fmla="*/ 774 w 180224"/>
                  <a:gd name="connsiteY8" fmla="*/ 110204 h 277536"/>
                  <a:gd name="connsiteX9" fmla="*/ 59033 w 180224"/>
                  <a:gd name="connsiteY9" fmla="*/ 36874 h 277536"/>
                  <a:gd name="connsiteX10" fmla="*/ 53850 w 180224"/>
                  <a:gd name="connsiteY10" fmla="*/ 4646 h 277536"/>
                  <a:gd name="connsiteX11" fmla="*/ 82921 w 180224"/>
                  <a:gd name="connsiteY11" fmla="*/ 0 h 277536"/>
                  <a:gd name="connsiteX12" fmla="*/ 87984 w 180224"/>
                  <a:gd name="connsiteY12" fmla="*/ 31632 h 277536"/>
                  <a:gd name="connsiteX13" fmla="*/ 149758 w 180224"/>
                  <a:gd name="connsiteY13" fmla="*/ 39912 h 277536"/>
                  <a:gd name="connsiteX14" fmla="*/ 141359 w 180224"/>
                  <a:gd name="connsiteY14" fmla="*/ 77977 h 277536"/>
                  <a:gd name="connsiteX15" fmla="*/ 94537 w 180224"/>
                  <a:gd name="connsiteY15" fmla="*/ 69935 h 277536"/>
                  <a:gd name="connsiteX16" fmla="*/ 102400 w 180224"/>
                  <a:gd name="connsiteY16" fmla="*/ 119319 h 277536"/>
                  <a:gd name="connsiteX17" fmla="*/ 179543 w 180224"/>
                  <a:gd name="connsiteY17" fmla="*/ 167689 h 277536"/>
                  <a:gd name="connsiteX18" fmla="*/ 121522 w 180224"/>
                  <a:gd name="connsiteY18" fmla="*/ 240424 h 277536"/>
                  <a:gd name="connsiteX19" fmla="*/ 71900 w 180224"/>
                  <a:gd name="connsiteY19" fmla="*/ 116697 h 277536"/>
                  <a:gd name="connsiteX20" fmla="*/ 65347 w 180224"/>
                  <a:gd name="connsiteY20" fmla="*/ 75475 h 277536"/>
                  <a:gd name="connsiteX21" fmla="*/ 47476 w 180224"/>
                  <a:gd name="connsiteY21" fmla="*/ 100435 h 277536"/>
                  <a:gd name="connsiteX22" fmla="*/ 71900 w 180224"/>
                  <a:gd name="connsiteY22" fmla="*/ 116697 h 277536"/>
                  <a:gd name="connsiteX23" fmla="*/ 133078 w 180224"/>
                  <a:gd name="connsiteY23" fmla="*/ 178710 h 277536"/>
                  <a:gd name="connsiteX24" fmla="*/ 108953 w 180224"/>
                  <a:gd name="connsiteY24" fmla="*/ 161971 h 277536"/>
                  <a:gd name="connsiteX25" fmla="*/ 115386 w 180224"/>
                  <a:gd name="connsiteY25" fmla="*/ 202061 h 277536"/>
                  <a:gd name="connsiteX26" fmla="*/ 133078 w 180224"/>
                  <a:gd name="connsiteY26" fmla="*/ 178710 h 277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0224" h="277536">
                    <a:moveTo>
                      <a:pt x="121522" y="240424"/>
                    </a:moveTo>
                    <a:lnTo>
                      <a:pt x="126705" y="272949"/>
                    </a:lnTo>
                    <a:lnTo>
                      <a:pt x="97694" y="277536"/>
                    </a:lnTo>
                    <a:lnTo>
                      <a:pt x="92631" y="245905"/>
                    </a:lnTo>
                    <a:cubicBezTo>
                      <a:pt x="63620" y="248764"/>
                      <a:pt x="34550" y="244177"/>
                      <a:pt x="16619" y="233991"/>
                    </a:cubicBezTo>
                    <a:lnTo>
                      <a:pt x="26865" y="195985"/>
                    </a:lnTo>
                    <a:cubicBezTo>
                      <a:pt x="45362" y="205040"/>
                      <a:pt x="65883" y="209144"/>
                      <a:pt x="86435" y="207899"/>
                    </a:cubicBezTo>
                    <a:lnTo>
                      <a:pt x="78632" y="159409"/>
                    </a:lnTo>
                    <a:cubicBezTo>
                      <a:pt x="45153" y="156728"/>
                      <a:pt x="7445" y="151725"/>
                      <a:pt x="774" y="110204"/>
                    </a:cubicBezTo>
                    <a:cubicBezTo>
                      <a:pt x="-4111" y="79407"/>
                      <a:pt x="13998" y="49443"/>
                      <a:pt x="59033" y="36874"/>
                    </a:cubicBezTo>
                    <a:lnTo>
                      <a:pt x="53850" y="4646"/>
                    </a:lnTo>
                    <a:lnTo>
                      <a:pt x="82921" y="0"/>
                    </a:lnTo>
                    <a:lnTo>
                      <a:pt x="87984" y="31632"/>
                    </a:lnTo>
                    <a:cubicBezTo>
                      <a:pt x="108941" y="29463"/>
                      <a:pt x="130112" y="32301"/>
                      <a:pt x="149758" y="39912"/>
                    </a:cubicBezTo>
                    <a:lnTo>
                      <a:pt x="141359" y="77977"/>
                    </a:lnTo>
                    <a:cubicBezTo>
                      <a:pt x="126436" y="72221"/>
                      <a:pt x="110525" y="69487"/>
                      <a:pt x="94537" y="69935"/>
                    </a:cubicBezTo>
                    <a:lnTo>
                      <a:pt x="102400" y="119319"/>
                    </a:lnTo>
                    <a:cubicBezTo>
                      <a:pt x="135878" y="121701"/>
                      <a:pt x="172990" y="126765"/>
                      <a:pt x="179543" y="167689"/>
                    </a:cubicBezTo>
                    <a:cubicBezTo>
                      <a:pt x="184070" y="197891"/>
                      <a:pt x="166199" y="227676"/>
                      <a:pt x="121522" y="240424"/>
                    </a:cubicBezTo>
                    <a:close/>
                    <a:moveTo>
                      <a:pt x="71900" y="116697"/>
                    </a:moveTo>
                    <a:lnTo>
                      <a:pt x="65347" y="75475"/>
                    </a:lnTo>
                    <a:cubicBezTo>
                      <a:pt x="50515" y="81432"/>
                      <a:pt x="45749" y="90844"/>
                      <a:pt x="47476" y="100435"/>
                    </a:cubicBezTo>
                    <a:cubicBezTo>
                      <a:pt x="49204" y="110026"/>
                      <a:pt x="58497" y="114493"/>
                      <a:pt x="71900" y="116697"/>
                    </a:cubicBezTo>
                    <a:close/>
                    <a:moveTo>
                      <a:pt x="133078" y="178710"/>
                    </a:moveTo>
                    <a:cubicBezTo>
                      <a:pt x="131470" y="168523"/>
                      <a:pt x="122118" y="164353"/>
                      <a:pt x="108953" y="161971"/>
                    </a:cubicBezTo>
                    <a:lnTo>
                      <a:pt x="115386" y="202061"/>
                    </a:lnTo>
                    <a:cubicBezTo>
                      <a:pt x="129445" y="196581"/>
                      <a:pt x="134568" y="188003"/>
                      <a:pt x="133078" y="17871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473F992E-F33E-9FA4-764D-B933C79C58E0}"/>
                  </a:ext>
                </a:extLst>
              </p:cNvPr>
              <p:cNvSpPr/>
              <p:nvPr/>
            </p:nvSpPr>
            <p:spPr>
              <a:xfrm>
                <a:off x="12493733" y="6497417"/>
                <a:ext cx="285974" cy="285972"/>
              </a:xfrm>
              <a:custGeom>
                <a:avLst/>
                <a:gdLst>
                  <a:gd name="connsiteX0" fmla="*/ 284409 w 285974"/>
                  <a:gd name="connsiteY0" fmla="*/ 122013 h 285972"/>
                  <a:gd name="connsiteX1" fmla="*/ 163959 w 285974"/>
                  <a:gd name="connsiteY1" fmla="*/ 284406 h 285972"/>
                  <a:gd name="connsiteX2" fmla="*/ 1565 w 285974"/>
                  <a:gd name="connsiteY2" fmla="*/ 163962 h 285972"/>
                  <a:gd name="connsiteX3" fmla="*/ 122016 w 285974"/>
                  <a:gd name="connsiteY3" fmla="*/ 1562 h 285972"/>
                  <a:gd name="connsiteX4" fmla="*/ 122439 w 285974"/>
                  <a:gd name="connsiteY4" fmla="*/ 1503 h 285972"/>
                  <a:gd name="connsiteX5" fmla="*/ 284409 w 285974"/>
                  <a:gd name="connsiteY5" fmla="*/ 122013 h 28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4" h="285972">
                    <a:moveTo>
                      <a:pt x="284409" y="122013"/>
                    </a:moveTo>
                    <a:cubicBezTo>
                      <a:pt x="295990" y="200115"/>
                      <a:pt x="242067" y="272826"/>
                      <a:pt x="163959" y="284406"/>
                    </a:cubicBezTo>
                    <a:cubicBezTo>
                      <a:pt x="85857" y="295993"/>
                      <a:pt x="13152" y="242064"/>
                      <a:pt x="1565" y="163962"/>
                    </a:cubicBezTo>
                    <a:cubicBezTo>
                      <a:pt x="-10015" y="85854"/>
                      <a:pt x="43908" y="13149"/>
                      <a:pt x="122016" y="1562"/>
                    </a:cubicBezTo>
                    <a:cubicBezTo>
                      <a:pt x="122159" y="1545"/>
                      <a:pt x="122296" y="1521"/>
                      <a:pt x="122439" y="1503"/>
                    </a:cubicBezTo>
                    <a:cubicBezTo>
                      <a:pt x="200410" y="-9821"/>
                      <a:pt x="272853" y="44071"/>
                      <a:pt x="284409" y="12201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DD39DDDD-AE74-5AF4-68F8-BABC1E9A5DC3}"/>
                  </a:ext>
                </a:extLst>
              </p:cNvPr>
              <p:cNvSpPr/>
              <p:nvPr/>
            </p:nvSpPr>
            <p:spPr>
              <a:xfrm>
                <a:off x="12527741" y="6531305"/>
                <a:ext cx="217934" cy="217944"/>
              </a:xfrm>
              <a:custGeom>
                <a:avLst/>
                <a:gdLst>
                  <a:gd name="connsiteX0" fmla="*/ 216744 w 217934"/>
                  <a:gd name="connsiteY0" fmla="*/ 93009 h 217944"/>
                  <a:gd name="connsiteX1" fmla="*/ 124935 w 217934"/>
                  <a:gd name="connsiteY1" fmla="*/ 216754 h 217944"/>
                  <a:gd name="connsiteX2" fmla="*/ 1190 w 217934"/>
                  <a:gd name="connsiteY2" fmla="*/ 124945 h 217944"/>
                  <a:gd name="connsiteX3" fmla="*/ 93000 w 217934"/>
                  <a:gd name="connsiteY3" fmla="*/ 1200 h 217944"/>
                  <a:gd name="connsiteX4" fmla="*/ 93315 w 217934"/>
                  <a:gd name="connsiteY4" fmla="*/ 1152 h 217944"/>
                  <a:gd name="connsiteX5" fmla="*/ 216744 w 217934"/>
                  <a:gd name="connsiteY5" fmla="*/ 93009 h 21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4" h="217944">
                    <a:moveTo>
                      <a:pt x="216744" y="93009"/>
                    </a:moveTo>
                    <a:cubicBezTo>
                      <a:pt x="225560" y="152531"/>
                      <a:pt x="184457" y="207937"/>
                      <a:pt x="124935" y="216754"/>
                    </a:cubicBezTo>
                    <a:cubicBezTo>
                      <a:pt x="65413" y="225570"/>
                      <a:pt x="10007" y="184467"/>
                      <a:pt x="1190" y="124945"/>
                    </a:cubicBezTo>
                    <a:cubicBezTo>
                      <a:pt x="-7626" y="65416"/>
                      <a:pt x="33477" y="10016"/>
                      <a:pt x="93000" y="1200"/>
                    </a:cubicBezTo>
                    <a:cubicBezTo>
                      <a:pt x="93107" y="1182"/>
                      <a:pt x="93208" y="1170"/>
                      <a:pt x="93315" y="1152"/>
                    </a:cubicBezTo>
                    <a:cubicBezTo>
                      <a:pt x="152748" y="-7509"/>
                      <a:pt x="207975" y="33588"/>
                      <a:pt x="216744" y="9300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6" name="Forma Livre: Forma 825">
                <a:extLst>
                  <a:ext uri="{FF2B5EF4-FFF2-40B4-BE49-F238E27FC236}">
                    <a16:creationId xmlns:a16="http://schemas.microsoft.com/office/drawing/2014/main" id="{BB0CD684-9604-6E30-7EAA-85F6B26E1E65}"/>
                  </a:ext>
                </a:extLst>
              </p:cNvPr>
              <p:cNvSpPr/>
              <p:nvPr/>
            </p:nvSpPr>
            <p:spPr>
              <a:xfrm>
                <a:off x="12525903" y="6527500"/>
                <a:ext cx="218148" cy="131424"/>
              </a:xfrm>
              <a:custGeom>
                <a:avLst/>
                <a:gdLst>
                  <a:gd name="connsiteX0" fmla="*/ 218046 w 218148"/>
                  <a:gd name="connsiteY0" fmla="*/ 93359 h 131424"/>
                  <a:gd name="connsiteX1" fmla="*/ 213339 w 218148"/>
                  <a:gd name="connsiteY1" fmla="*/ 80790 h 131424"/>
                  <a:gd name="connsiteX2" fmla="*/ 196064 w 218148"/>
                  <a:gd name="connsiteY2" fmla="*/ 49575 h 131424"/>
                  <a:gd name="connsiteX3" fmla="*/ 178968 w 218148"/>
                  <a:gd name="connsiteY3" fmla="*/ 32062 h 131424"/>
                  <a:gd name="connsiteX4" fmla="*/ 155140 w 218148"/>
                  <a:gd name="connsiteY4" fmla="*/ 17348 h 131424"/>
                  <a:gd name="connsiteX5" fmla="*/ 140962 w 218148"/>
                  <a:gd name="connsiteY5" fmla="*/ 12106 h 131424"/>
                  <a:gd name="connsiteX6" fmla="*/ 125533 w 218148"/>
                  <a:gd name="connsiteY6" fmla="*/ 8829 h 131424"/>
                  <a:gd name="connsiteX7" fmla="*/ 109271 w 218148"/>
                  <a:gd name="connsiteY7" fmla="*/ 7876 h 131424"/>
                  <a:gd name="connsiteX8" fmla="*/ 92532 w 218148"/>
                  <a:gd name="connsiteY8" fmla="*/ 9484 h 131424"/>
                  <a:gd name="connsiteX9" fmla="*/ 47914 w 218148"/>
                  <a:gd name="connsiteY9" fmla="*/ 28606 h 131424"/>
                  <a:gd name="connsiteX10" fmla="*/ 36417 w 218148"/>
                  <a:gd name="connsiteY10" fmla="*/ 38435 h 131424"/>
                  <a:gd name="connsiteX11" fmla="*/ 19142 w 218148"/>
                  <a:gd name="connsiteY11" fmla="*/ 60417 h 131424"/>
                  <a:gd name="connsiteX12" fmla="*/ 9074 w 218148"/>
                  <a:gd name="connsiteY12" fmla="*/ 82755 h 131424"/>
                  <a:gd name="connsiteX13" fmla="*/ 3653 w 218148"/>
                  <a:gd name="connsiteY13" fmla="*/ 118021 h 131424"/>
                  <a:gd name="connsiteX14" fmla="*/ 3653 w 218148"/>
                  <a:gd name="connsiteY14" fmla="*/ 131424 h 131424"/>
                  <a:gd name="connsiteX15" fmla="*/ 556 w 218148"/>
                  <a:gd name="connsiteY15" fmla="*/ 118200 h 131424"/>
                  <a:gd name="connsiteX16" fmla="*/ 3534 w 218148"/>
                  <a:gd name="connsiteY16" fmla="*/ 81088 h 131424"/>
                  <a:gd name="connsiteX17" fmla="*/ 13244 w 218148"/>
                  <a:gd name="connsiteY17" fmla="*/ 57260 h 131424"/>
                  <a:gd name="connsiteX18" fmla="*/ 31115 w 218148"/>
                  <a:gd name="connsiteY18" fmla="*/ 33432 h 131424"/>
                  <a:gd name="connsiteX19" fmla="*/ 43029 w 218148"/>
                  <a:gd name="connsiteY19" fmla="*/ 22649 h 131424"/>
                  <a:gd name="connsiteX20" fmla="*/ 73410 w 218148"/>
                  <a:gd name="connsiteY20" fmla="*/ 6327 h 131424"/>
                  <a:gd name="connsiteX21" fmla="*/ 90983 w 218148"/>
                  <a:gd name="connsiteY21" fmla="*/ 1681 h 131424"/>
                  <a:gd name="connsiteX22" fmla="*/ 108854 w 218148"/>
                  <a:gd name="connsiteY22" fmla="*/ 13 h 131424"/>
                  <a:gd name="connsiteX23" fmla="*/ 126725 w 218148"/>
                  <a:gd name="connsiteY23" fmla="*/ 1145 h 131424"/>
                  <a:gd name="connsiteX24" fmla="*/ 143285 w 218148"/>
                  <a:gd name="connsiteY24" fmla="*/ 4898 h 131424"/>
                  <a:gd name="connsiteX25" fmla="*/ 158416 w 218148"/>
                  <a:gd name="connsiteY25" fmla="*/ 10855 h 131424"/>
                  <a:gd name="connsiteX26" fmla="*/ 200830 w 218148"/>
                  <a:gd name="connsiteY26" fmla="*/ 46596 h 131424"/>
                  <a:gd name="connsiteX27" fmla="*/ 216437 w 218148"/>
                  <a:gd name="connsiteY27" fmla="*/ 80373 h 131424"/>
                  <a:gd name="connsiteX28" fmla="*/ 218046 w 218148"/>
                  <a:gd name="connsiteY28" fmla="*/ 93359 h 13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8148" h="131424">
                    <a:moveTo>
                      <a:pt x="218046" y="93359"/>
                    </a:moveTo>
                    <a:cubicBezTo>
                      <a:pt x="216038" y="89350"/>
                      <a:pt x="214459" y="85132"/>
                      <a:pt x="213339" y="80790"/>
                    </a:cubicBezTo>
                    <a:cubicBezTo>
                      <a:pt x="209229" y="69555"/>
                      <a:pt x="203403" y="59023"/>
                      <a:pt x="196064" y="49575"/>
                    </a:cubicBezTo>
                    <a:cubicBezTo>
                      <a:pt x="191025" y="43130"/>
                      <a:pt x="185288" y="37256"/>
                      <a:pt x="178968" y="32062"/>
                    </a:cubicBezTo>
                    <a:cubicBezTo>
                      <a:pt x="171694" y="26146"/>
                      <a:pt x="163688" y="21202"/>
                      <a:pt x="155140" y="17348"/>
                    </a:cubicBezTo>
                    <a:cubicBezTo>
                      <a:pt x="150559" y="15227"/>
                      <a:pt x="145817" y="13476"/>
                      <a:pt x="140962" y="12106"/>
                    </a:cubicBezTo>
                    <a:cubicBezTo>
                      <a:pt x="135917" y="10604"/>
                      <a:pt x="130758" y="9508"/>
                      <a:pt x="125533" y="8829"/>
                    </a:cubicBezTo>
                    <a:cubicBezTo>
                      <a:pt x="120148" y="8091"/>
                      <a:pt x="114710" y="7769"/>
                      <a:pt x="109271" y="7876"/>
                    </a:cubicBezTo>
                    <a:cubicBezTo>
                      <a:pt x="103659" y="8001"/>
                      <a:pt x="98066" y="8537"/>
                      <a:pt x="92532" y="9484"/>
                    </a:cubicBezTo>
                    <a:cubicBezTo>
                      <a:pt x="76376" y="12314"/>
                      <a:pt x="61103" y="18861"/>
                      <a:pt x="47914" y="28606"/>
                    </a:cubicBezTo>
                    <a:cubicBezTo>
                      <a:pt x="43845" y="31597"/>
                      <a:pt x="40003" y="34879"/>
                      <a:pt x="36417" y="38435"/>
                    </a:cubicBezTo>
                    <a:cubicBezTo>
                      <a:pt x="29733" y="44982"/>
                      <a:pt x="23925" y="52375"/>
                      <a:pt x="19142" y="60417"/>
                    </a:cubicBezTo>
                    <a:cubicBezTo>
                      <a:pt x="14990" y="67482"/>
                      <a:pt x="11618" y="74970"/>
                      <a:pt x="9074" y="82755"/>
                    </a:cubicBezTo>
                    <a:cubicBezTo>
                      <a:pt x="5470" y="94163"/>
                      <a:pt x="3642" y="106059"/>
                      <a:pt x="3653" y="118021"/>
                    </a:cubicBezTo>
                    <a:cubicBezTo>
                      <a:pt x="4160" y="122477"/>
                      <a:pt x="4160" y="126968"/>
                      <a:pt x="3653" y="131424"/>
                    </a:cubicBezTo>
                    <a:cubicBezTo>
                      <a:pt x="1694" y="127284"/>
                      <a:pt x="639" y="122780"/>
                      <a:pt x="556" y="118200"/>
                    </a:cubicBezTo>
                    <a:cubicBezTo>
                      <a:pt x="-755" y="105749"/>
                      <a:pt x="258" y="93168"/>
                      <a:pt x="3534" y="81088"/>
                    </a:cubicBezTo>
                    <a:cubicBezTo>
                      <a:pt x="5828" y="72795"/>
                      <a:pt x="9086" y="64795"/>
                      <a:pt x="13244" y="57260"/>
                    </a:cubicBezTo>
                    <a:cubicBezTo>
                      <a:pt x="18123" y="48562"/>
                      <a:pt x="24134" y="40550"/>
                      <a:pt x="31115" y="33432"/>
                    </a:cubicBezTo>
                    <a:cubicBezTo>
                      <a:pt x="34797" y="29530"/>
                      <a:pt x="38776" y="25920"/>
                      <a:pt x="43029" y="22649"/>
                    </a:cubicBezTo>
                    <a:cubicBezTo>
                      <a:pt x="52268" y="15698"/>
                      <a:pt x="62514" y="10193"/>
                      <a:pt x="73410" y="6327"/>
                    </a:cubicBezTo>
                    <a:cubicBezTo>
                      <a:pt x="79140" y="4338"/>
                      <a:pt x="85014" y="2789"/>
                      <a:pt x="90983" y="1681"/>
                    </a:cubicBezTo>
                    <a:cubicBezTo>
                      <a:pt x="96892" y="692"/>
                      <a:pt x="102867" y="132"/>
                      <a:pt x="108854" y="13"/>
                    </a:cubicBezTo>
                    <a:cubicBezTo>
                      <a:pt x="114829" y="-76"/>
                      <a:pt x="120810" y="299"/>
                      <a:pt x="126725" y="1145"/>
                    </a:cubicBezTo>
                    <a:cubicBezTo>
                      <a:pt x="132336" y="1955"/>
                      <a:pt x="137876" y="3206"/>
                      <a:pt x="143285" y="4898"/>
                    </a:cubicBezTo>
                    <a:cubicBezTo>
                      <a:pt x="148468" y="6506"/>
                      <a:pt x="153525" y="8496"/>
                      <a:pt x="158416" y="10855"/>
                    </a:cubicBezTo>
                    <a:cubicBezTo>
                      <a:pt x="175405" y="18903"/>
                      <a:pt x="190018" y="31216"/>
                      <a:pt x="200830" y="46596"/>
                    </a:cubicBezTo>
                    <a:cubicBezTo>
                      <a:pt x="208073" y="56795"/>
                      <a:pt x="213363" y="68244"/>
                      <a:pt x="216437" y="80373"/>
                    </a:cubicBezTo>
                    <a:cubicBezTo>
                      <a:pt x="217849" y="84548"/>
                      <a:pt x="218397" y="88969"/>
                      <a:pt x="218046" y="9335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F86FEF32-6831-8DEA-8529-11F69ABA5068}"/>
                  </a:ext>
                </a:extLst>
              </p:cNvPr>
              <p:cNvSpPr/>
              <p:nvPr/>
            </p:nvSpPr>
            <p:spPr>
              <a:xfrm>
                <a:off x="12588311" y="6564029"/>
                <a:ext cx="103732" cy="159885"/>
              </a:xfrm>
              <a:custGeom>
                <a:avLst/>
                <a:gdLst>
                  <a:gd name="connsiteX0" fmla="*/ 69917 w 103732"/>
                  <a:gd name="connsiteY0" fmla="*/ 138500 h 159885"/>
                  <a:gd name="connsiteX1" fmla="*/ 72896 w 103732"/>
                  <a:gd name="connsiteY1" fmla="*/ 157205 h 159885"/>
                  <a:gd name="connsiteX2" fmla="*/ 56157 w 103732"/>
                  <a:gd name="connsiteY2" fmla="*/ 159886 h 159885"/>
                  <a:gd name="connsiteX3" fmla="*/ 53238 w 103732"/>
                  <a:gd name="connsiteY3" fmla="*/ 141657 h 159885"/>
                  <a:gd name="connsiteX4" fmla="*/ 9454 w 103732"/>
                  <a:gd name="connsiteY4" fmla="*/ 134985 h 159885"/>
                  <a:gd name="connsiteX5" fmla="*/ 15411 w 103732"/>
                  <a:gd name="connsiteY5" fmla="*/ 113064 h 159885"/>
                  <a:gd name="connsiteX6" fmla="*/ 49783 w 103732"/>
                  <a:gd name="connsiteY6" fmla="*/ 119735 h 159885"/>
                  <a:gd name="connsiteX7" fmla="*/ 45255 w 103732"/>
                  <a:gd name="connsiteY7" fmla="*/ 91797 h 159885"/>
                  <a:gd name="connsiteX8" fmla="*/ 459 w 103732"/>
                  <a:gd name="connsiteY8" fmla="*/ 63501 h 159885"/>
                  <a:gd name="connsiteX9" fmla="*/ 33997 w 103732"/>
                  <a:gd name="connsiteY9" fmla="*/ 21266 h 159885"/>
                  <a:gd name="connsiteX10" fmla="*/ 31018 w 103732"/>
                  <a:gd name="connsiteY10" fmla="*/ 2681 h 159885"/>
                  <a:gd name="connsiteX11" fmla="*/ 47757 w 103732"/>
                  <a:gd name="connsiteY11" fmla="*/ 0 h 159885"/>
                  <a:gd name="connsiteX12" fmla="*/ 50676 w 103732"/>
                  <a:gd name="connsiteY12" fmla="*/ 18228 h 159885"/>
                  <a:gd name="connsiteX13" fmla="*/ 86418 w 103732"/>
                  <a:gd name="connsiteY13" fmla="*/ 22994 h 159885"/>
                  <a:gd name="connsiteX14" fmla="*/ 81355 w 103732"/>
                  <a:gd name="connsiteY14" fmla="*/ 44916 h 159885"/>
                  <a:gd name="connsiteX15" fmla="*/ 54370 w 103732"/>
                  <a:gd name="connsiteY15" fmla="*/ 40329 h 159885"/>
                  <a:gd name="connsiteX16" fmla="*/ 58897 w 103732"/>
                  <a:gd name="connsiteY16" fmla="*/ 68744 h 159885"/>
                  <a:gd name="connsiteX17" fmla="*/ 103336 w 103732"/>
                  <a:gd name="connsiteY17" fmla="*/ 96622 h 159885"/>
                  <a:gd name="connsiteX18" fmla="*/ 69917 w 103732"/>
                  <a:gd name="connsiteY18" fmla="*/ 138500 h 159885"/>
                  <a:gd name="connsiteX19" fmla="*/ 41324 w 103732"/>
                  <a:gd name="connsiteY19" fmla="*/ 67016 h 159885"/>
                  <a:gd name="connsiteX20" fmla="*/ 37511 w 103732"/>
                  <a:gd name="connsiteY20" fmla="*/ 43188 h 159885"/>
                  <a:gd name="connsiteX21" fmla="*/ 27146 w 103732"/>
                  <a:gd name="connsiteY21" fmla="*/ 57544 h 159885"/>
                  <a:gd name="connsiteX22" fmla="*/ 41324 w 103732"/>
                  <a:gd name="connsiteY22" fmla="*/ 67254 h 159885"/>
                  <a:gd name="connsiteX23" fmla="*/ 76589 w 103732"/>
                  <a:gd name="connsiteY23" fmla="*/ 102758 h 159885"/>
                  <a:gd name="connsiteX24" fmla="*/ 62650 w 103732"/>
                  <a:gd name="connsiteY24" fmla="*/ 93167 h 159885"/>
                  <a:gd name="connsiteX25" fmla="*/ 66343 w 103732"/>
                  <a:gd name="connsiteY25" fmla="*/ 116221 h 159885"/>
                  <a:gd name="connsiteX26" fmla="*/ 76589 w 103732"/>
                  <a:gd name="connsiteY26" fmla="*/ 102937 h 15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2" h="159885">
                    <a:moveTo>
                      <a:pt x="69917" y="138500"/>
                    </a:moveTo>
                    <a:lnTo>
                      <a:pt x="72896" y="157205"/>
                    </a:lnTo>
                    <a:lnTo>
                      <a:pt x="56157" y="159886"/>
                    </a:lnTo>
                    <a:lnTo>
                      <a:pt x="53238" y="141657"/>
                    </a:lnTo>
                    <a:cubicBezTo>
                      <a:pt x="38304" y="143587"/>
                      <a:pt x="23131" y="141276"/>
                      <a:pt x="9454" y="134985"/>
                    </a:cubicBezTo>
                    <a:lnTo>
                      <a:pt x="15411" y="113064"/>
                    </a:lnTo>
                    <a:cubicBezTo>
                      <a:pt x="26086" y="118252"/>
                      <a:pt x="37940" y="120552"/>
                      <a:pt x="49783" y="119735"/>
                    </a:cubicBezTo>
                    <a:lnTo>
                      <a:pt x="45255" y="91797"/>
                    </a:lnTo>
                    <a:cubicBezTo>
                      <a:pt x="26014" y="90308"/>
                      <a:pt x="4271" y="87449"/>
                      <a:pt x="459" y="63501"/>
                    </a:cubicBezTo>
                    <a:cubicBezTo>
                      <a:pt x="-2401" y="45630"/>
                      <a:pt x="8024" y="28474"/>
                      <a:pt x="33997" y="21266"/>
                    </a:cubicBezTo>
                    <a:lnTo>
                      <a:pt x="31018" y="2681"/>
                    </a:lnTo>
                    <a:lnTo>
                      <a:pt x="47757" y="0"/>
                    </a:lnTo>
                    <a:lnTo>
                      <a:pt x="50676" y="18228"/>
                    </a:lnTo>
                    <a:cubicBezTo>
                      <a:pt x="62799" y="16930"/>
                      <a:pt x="75058" y="18562"/>
                      <a:pt x="86418" y="22994"/>
                    </a:cubicBezTo>
                    <a:lnTo>
                      <a:pt x="81355" y="44916"/>
                    </a:lnTo>
                    <a:cubicBezTo>
                      <a:pt x="72759" y="41580"/>
                      <a:pt x="63579" y="40019"/>
                      <a:pt x="54370" y="40329"/>
                    </a:cubicBezTo>
                    <a:lnTo>
                      <a:pt x="58897" y="68744"/>
                    </a:lnTo>
                    <a:cubicBezTo>
                      <a:pt x="78198" y="70114"/>
                      <a:pt x="99583" y="73033"/>
                      <a:pt x="103336" y="96622"/>
                    </a:cubicBezTo>
                    <a:cubicBezTo>
                      <a:pt x="105957" y="114017"/>
                      <a:pt x="95651" y="131113"/>
                      <a:pt x="69917" y="138500"/>
                    </a:cubicBezTo>
                    <a:close/>
                    <a:moveTo>
                      <a:pt x="41324" y="67016"/>
                    </a:moveTo>
                    <a:lnTo>
                      <a:pt x="37511" y="43188"/>
                    </a:lnTo>
                    <a:cubicBezTo>
                      <a:pt x="28993" y="46643"/>
                      <a:pt x="26253" y="52004"/>
                      <a:pt x="27146" y="57544"/>
                    </a:cubicBezTo>
                    <a:cubicBezTo>
                      <a:pt x="28040" y="63085"/>
                      <a:pt x="33580" y="66063"/>
                      <a:pt x="41324" y="67254"/>
                    </a:cubicBezTo>
                    <a:close/>
                    <a:moveTo>
                      <a:pt x="76589" y="102758"/>
                    </a:moveTo>
                    <a:cubicBezTo>
                      <a:pt x="75636" y="96801"/>
                      <a:pt x="70275" y="94537"/>
                      <a:pt x="62650" y="93167"/>
                    </a:cubicBezTo>
                    <a:lnTo>
                      <a:pt x="66343" y="116221"/>
                    </a:lnTo>
                    <a:cubicBezTo>
                      <a:pt x="74445" y="113242"/>
                      <a:pt x="77423" y="108298"/>
                      <a:pt x="76589" y="10293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872E0B0C-E8D0-009F-A6CF-C7240D8A7B3D}"/>
                  </a:ext>
                </a:extLst>
              </p:cNvPr>
              <p:cNvSpPr/>
              <p:nvPr/>
            </p:nvSpPr>
            <p:spPr>
              <a:xfrm>
                <a:off x="12390435" y="6133261"/>
                <a:ext cx="186044" cy="185999"/>
              </a:xfrm>
              <a:custGeom>
                <a:avLst/>
                <a:gdLst>
                  <a:gd name="connsiteX0" fmla="*/ 142815 w 186044"/>
                  <a:gd name="connsiteY0" fmla="*/ 171520 h 185999"/>
                  <a:gd name="connsiteX1" fmla="*/ 14481 w 186044"/>
                  <a:gd name="connsiteY1" fmla="*/ 142814 h 185999"/>
                  <a:gd name="connsiteX2" fmla="*/ 43184 w 186044"/>
                  <a:gd name="connsiteY2" fmla="*/ 14482 h 185999"/>
                  <a:gd name="connsiteX3" fmla="*/ 171522 w 186044"/>
                  <a:gd name="connsiteY3" fmla="*/ 43183 h 185999"/>
                  <a:gd name="connsiteX4" fmla="*/ 171647 w 186044"/>
                  <a:gd name="connsiteY4" fmla="*/ 43386 h 185999"/>
                  <a:gd name="connsiteX5" fmla="*/ 142815 w 186044"/>
                  <a:gd name="connsiteY5" fmla="*/ 171520 h 185999"/>
                  <a:gd name="connsiteX6" fmla="*/ 142815 w 186044"/>
                  <a:gd name="connsiteY6" fmla="*/ 171520 h 18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44" h="185999">
                    <a:moveTo>
                      <a:pt x="142815" y="171520"/>
                    </a:moveTo>
                    <a:cubicBezTo>
                      <a:pt x="99448" y="199030"/>
                      <a:pt x="41993" y="186181"/>
                      <a:pt x="14481" y="142814"/>
                    </a:cubicBezTo>
                    <a:cubicBezTo>
                      <a:pt x="-13031" y="99447"/>
                      <a:pt x="-180" y="41992"/>
                      <a:pt x="43184" y="14482"/>
                    </a:cubicBezTo>
                    <a:cubicBezTo>
                      <a:pt x="86551" y="-13033"/>
                      <a:pt x="144006" y="-178"/>
                      <a:pt x="171522" y="43183"/>
                    </a:cubicBezTo>
                    <a:cubicBezTo>
                      <a:pt x="171563" y="43255"/>
                      <a:pt x="171605" y="43320"/>
                      <a:pt x="171647" y="43386"/>
                    </a:cubicBezTo>
                    <a:cubicBezTo>
                      <a:pt x="199067" y="86729"/>
                      <a:pt x="186158" y="144100"/>
                      <a:pt x="142815" y="171520"/>
                    </a:cubicBezTo>
                    <a:cubicBezTo>
                      <a:pt x="142815" y="171520"/>
                      <a:pt x="142815" y="171520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55CFFAD0-420D-3F0B-D9A9-88B38FD6A957}"/>
                  </a:ext>
                </a:extLst>
              </p:cNvPr>
              <p:cNvSpPr/>
              <p:nvPr/>
            </p:nvSpPr>
            <p:spPr>
              <a:xfrm>
                <a:off x="12412573" y="6155288"/>
                <a:ext cx="141817" cy="141794"/>
              </a:xfrm>
              <a:custGeom>
                <a:avLst/>
                <a:gdLst>
                  <a:gd name="connsiteX0" fmla="*/ 108823 w 141817"/>
                  <a:gd name="connsiteY0" fmla="*/ 130788 h 141794"/>
                  <a:gd name="connsiteX1" fmla="*/ 11009 w 141817"/>
                  <a:gd name="connsiteY1" fmla="*/ 108825 h 141794"/>
                  <a:gd name="connsiteX2" fmla="*/ 32973 w 141817"/>
                  <a:gd name="connsiteY2" fmla="*/ 11011 h 141794"/>
                  <a:gd name="connsiteX3" fmla="*/ 130786 w 141817"/>
                  <a:gd name="connsiteY3" fmla="*/ 32974 h 141794"/>
                  <a:gd name="connsiteX4" fmla="*/ 130864 w 141817"/>
                  <a:gd name="connsiteY4" fmla="*/ 33093 h 141794"/>
                  <a:gd name="connsiteX5" fmla="*/ 108823 w 141817"/>
                  <a:gd name="connsiteY5" fmla="*/ 130788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17" h="141794">
                    <a:moveTo>
                      <a:pt x="108823" y="130788"/>
                    </a:moveTo>
                    <a:cubicBezTo>
                      <a:pt x="75744" y="151733"/>
                      <a:pt x="31954" y="141898"/>
                      <a:pt x="11009" y="108825"/>
                    </a:cubicBezTo>
                    <a:cubicBezTo>
                      <a:pt x="-9938" y="75745"/>
                      <a:pt x="-107" y="31955"/>
                      <a:pt x="32973" y="11011"/>
                    </a:cubicBezTo>
                    <a:cubicBezTo>
                      <a:pt x="66046" y="-9940"/>
                      <a:pt x="109842" y="-105"/>
                      <a:pt x="130786" y="32974"/>
                    </a:cubicBezTo>
                    <a:cubicBezTo>
                      <a:pt x="130810" y="33016"/>
                      <a:pt x="130840" y="33052"/>
                      <a:pt x="130864" y="33093"/>
                    </a:cubicBezTo>
                    <a:cubicBezTo>
                      <a:pt x="151749" y="66161"/>
                      <a:pt x="141878" y="109891"/>
                      <a:pt x="108823" y="13078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F89F918B-3F2D-0013-ABCD-1DE2E99033CD}"/>
                  </a:ext>
                </a:extLst>
              </p:cNvPr>
              <p:cNvSpPr/>
              <p:nvPr/>
            </p:nvSpPr>
            <p:spPr>
              <a:xfrm>
                <a:off x="12443657" y="6152884"/>
                <a:ext cx="113111" cy="132001"/>
              </a:xfrm>
              <a:custGeom>
                <a:avLst/>
                <a:gdLst>
                  <a:gd name="connsiteX0" fmla="*/ 79645 w 113111"/>
                  <a:gd name="connsiteY0" fmla="*/ 132001 h 132001"/>
                  <a:gd name="connsiteX1" fmla="*/ 85602 w 113111"/>
                  <a:gd name="connsiteY1" fmla="*/ 126044 h 132001"/>
                  <a:gd name="connsiteX2" fmla="*/ 99601 w 113111"/>
                  <a:gd name="connsiteY2" fmla="*/ 107518 h 132001"/>
                  <a:gd name="connsiteX3" fmla="*/ 107941 w 113111"/>
                  <a:gd name="connsiteY3" fmla="*/ 74695 h 132001"/>
                  <a:gd name="connsiteX4" fmla="*/ 107345 w 113111"/>
                  <a:gd name="connsiteY4" fmla="*/ 64866 h 132001"/>
                  <a:gd name="connsiteX5" fmla="*/ 105200 w 113111"/>
                  <a:gd name="connsiteY5" fmla="*/ 54858 h 132001"/>
                  <a:gd name="connsiteX6" fmla="*/ 101448 w 113111"/>
                  <a:gd name="connsiteY6" fmla="*/ 44910 h 132001"/>
                  <a:gd name="connsiteX7" fmla="*/ 89236 w 113111"/>
                  <a:gd name="connsiteY7" fmla="*/ 27039 h 132001"/>
                  <a:gd name="connsiteX8" fmla="*/ 81432 w 113111"/>
                  <a:gd name="connsiteY8" fmla="*/ 19891 h 132001"/>
                  <a:gd name="connsiteX9" fmla="*/ 72914 w 113111"/>
                  <a:gd name="connsiteY9" fmla="*/ 13934 h 132001"/>
                  <a:gd name="connsiteX10" fmla="*/ 64216 w 113111"/>
                  <a:gd name="connsiteY10" fmla="*/ 9287 h 132001"/>
                  <a:gd name="connsiteX11" fmla="*/ 46345 w 113111"/>
                  <a:gd name="connsiteY11" fmla="*/ 4819 h 132001"/>
                  <a:gd name="connsiteX12" fmla="*/ 30440 w 113111"/>
                  <a:gd name="connsiteY12" fmla="*/ 4819 h 132001"/>
                  <a:gd name="connsiteX13" fmla="*/ 8042 w 113111"/>
                  <a:gd name="connsiteY13" fmla="*/ 10776 h 132001"/>
                  <a:gd name="connsiteX14" fmla="*/ 0 w 113111"/>
                  <a:gd name="connsiteY14" fmla="*/ 14232 h 132001"/>
                  <a:gd name="connsiteX15" fmla="*/ 7089 w 113111"/>
                  <a:gd name="connsiteY15" fmla="*/ 8870 h 132001"/>
                  <a:gd name="connsiteX16" fmla="*/ 29904 w 113111"/>
                  <a:gd name="connsiteY16" fmla="*/ 888 h 132001"/>
                  <a:gd name="connsiteX17" fmla="*/ 46762 w 113111"/>
                  <a:gd name="connsiteY17" fmla="*/ 233 h 132001"/>
                  <a:gd name="connsiteX18" fmla="*/ 65765 w 113111"/>
                  <a:gd name="connsiteY18" fmla="*/ 4522 h 132001"/>
                  <a:gd name="connsiteX19" fmla="*/ 75415 w 113111"/>
                  <a:gd name="connsiteY19" fmla="*/ 8930 h 132001"/>
                  <a:gd name="connsiteX20" fmla="*/ 84649 w 113111"/>
                  <a:gd name="connsiteY20" fmla="*/ 14887 h 132001"/>
                  <a:gd name="connsiteX21" fmla="*/ 100494 w 113111"/>
                  <a:gd name="connsiteY21" fmla="*/ 31805 h 132001"/>
                  <a:gd name="connsiteX22" fmla="*/ 106451 w 113111"/>
                  <a:gd name="connsiteY22" fmla="*/ 42110 h 132001"/>
                  <a:gd name="connsiteX23" fmla="*/ 110443 w 113111"/>
                  <a:gd name="connsiteY23" fmla="*/ 52833 h 132001"/>
                  <a:gd name="connsiteX24" fmla="*/ 112587 w 113111"/>
                  <a:gd name="connsiteY24" fmla="*/ 63675 h 132001"/>
                  <a:gd name="connsiteX25" fmla="*/ 113064 w 113111"/>
                  <a:gd name="connsiteY25" fmla="*/ 74278 h 132001"/>
                  <a:gd name="connsiteX26" fmla="*/ 109966 w 113111"/>
                  <a:gd name="connsiteY26" fmla="*/ 93460 h 132001"/>
                  <a:gd name="connsiteX27" fmla="*/ 103056 w 113111"/>
                  <a:gd name="connsiteY27" fmla="*/ 108888 h 132001"/>
                  <a:gd name="connsiteX28" fmla="*/ 87091 w 113111"/>
                  <a:gd name="connsiteY28" fmla="*/ 127116 h 132001"/>
                  <a:gd name="connsiteX29" fmla="*/ 79645 w 113111"/>
                  <a:gd name="connsiteY29" fmla="*/ 132001 h 13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3111" h="132001">
                    <a:moveTo>
                      <a:pt x="79645" y="132001"/>
                    </a:moveTo>
                    <a:cubicBezTo>
                      <a:pt x="79645" y="131644"/>
                      <a:pt x="81849" y="129738"/>
                      <a:pt x="85602" y="126044"/>
                    </a:cubicBezTo>
                    <a:cubicBezTo>
                      <a:pt x="91207" y="120641"/>
                      <a:pt x="95931" y="114386"/>
                      <a:pt x="99601" y="107518"/>
                    </a:cubicBezTo>
                    <a:cubicBezTo>
                      <a:pt x="105040" y="97427"/>
                      <a:pt x="107899" y="86156"/>
                      <a:pt x="107941" y="74695"/>
                    </a:cubicBezTo>
                    <a:cubicBezTo>
                      <a:pt x="108006" y="71407"/>
                      <a:pt x="107810" y="68119"/>
                      <a:pt x="107345" y="64866"/>
                    </a:cubicBezTo>
                    <a:cubicBezTo>
                      <a:pt x="106886" y="61482"/>
                      <a:pt x="106171" y="58135"/>
                      <a:pt x="105200" y="54858"/>
                    </a:cubicBezTo>
                    <a:cubicBezTo>
                      <a:pt x="104206" y="51451"/>
                      <a:pt x="102949" y="48127"/>
                      <a:pt x="101448" y="44910"/>
                    </a:cubicBezTo>
                    <a:cubicBezTo>
                      <a:pt x="98356" y="38339"/>
                      <a:pt x="94234" y="32305"/>
                      <a:pt x="89236" y="27039"/>
                    </a:cubicBezTo>
                    <a:cubicBezTo>
                      <a:pt x="86841" y="24442"/>
                      <a:pt x="84232" y="22053"/>
                      <a:pt x="81432" y="19891"/>
                    </a:cubicBezTo>
                    <a:cubicBezTo>
                      <a:pt x="78757" y="17681"/>
                      <a:pt x="75910" y="15685"/>
                      <a:pt x="72914" y="13934"/>
                    </a:cubicBezTo>
                    <a:cubicBezTo>
                      <a:pt x="70144" y="12153"/>
                      <a:pt x="67237" y="10598"/>
                      <a:pt x="64216" y="9287"/>
                    </a:cubicBezTo>
                    <a:cubicBezTo>
                      <a:pt x="58480" y="7035"/>
                      <a:pt x="52469" y="5534"/>
                      <a:pt x="46345" y="4819"/>
                    </a:cubicBezTo>
                    <a:cubicBezTo>
                      <a:pt x="41056" y="4283"/>
                      <a:pt x="35730" y="4283"/>
                      <a:pt x="30440" y="4819"/>
                    </a:cubicBezTo>
                    <a:cubicBezTo>
                      <a:pt x="22708" y="5618"/>
                      <a:pt x="15149" y="7631"/>
                      <a:pt x="8042" y="10776"/>
                    </a:cubicBezTo>
                    <a:cubicBezTo>
                      <a:pt x="5480" y="12188"/>
                      <a:pt x="2788" y="13344"/>
                      <a:pt x="0" y="14232"/>
                    </a:cubicBezTo>
                    <a:cubicBezTo>
                      <a:pt x="0" y="14232"/>
                      <a:pt x="2145" y="11789"/>
                      <a:pt x="7089" y="8870"/>
                    </a:cubicBezTo>
                    <a:cubicBezTo>
                      <a:pt x="14130" y="4808"/>
                      <a:pt x="21868" y="2103"/>
                      <a:pt x="29904" y="888"/>
                    </a:cubicBezTo>
                    <a:cubicBezTo>
                      <a:pt x="35480" y="-6"/>
                      <a:pt x="41139" y="-226"/>
                      <a:pt x="46762" y="233"/>
                    </a:cubicBezTo>
                    <a:cubicBezTo>
                      <a:pt x="53261" y="787"/>
                      <a:pt x="59659" y="2234"/>
                      <a:pt x="65765" y="4522"/>
                    </a:cubicBezTo>
                    <a:cubicBezTo>
                      <a:pt x="69095" y="5731"/>
                      <a:pt x="72324" y="7202"/>
                      <a:pt x="75415" y="8930"/>
                    </a:cubicBezTo>
                    <a:cubicBezTo>
                      <a:pt x="78650" y="10663"/>
                      <a:pt x="81736" y="12653"/>
                      <a:pt x="84649" y="14887"/>
                    </a:cubicBezTo>
                    <a:cubicBezTo>
                      <a:pt x="90796" y="19652"/>
                      <a:pt x="96140" y="25359"/>
                      <a:pt x="100494" y="31805"/>
                    </a:cubicBezTo>
                    <a:cubicBezTo>
                      <a:pt x="102746" y="35081"/>
                      <a:pt x="104736" y="38524"/>
                      <a:pt x="106451" y="42110"/>
                    </a:cubicBezTo>
                    <a:cubicBezTo>
                      <a:pt x="108054" y="45577"/>
                      <a:pt x="109388" y="49163"/>
                      <a:pt x="110443" y="52833"/>
                    </a:cubicBezTo>
                    <a:cubicBezTo>
                      <a:pt x="111437" y="56383"/>
                      <a:pt x="112152" y="60011"/>
                      <a:pt x="112587" y="63675"/>
                    </a:cubicBezTo>
                    <a:cubicBezTo>
                      <a:pt x="113040" y="67189"/>
                      <a:pt x="113201" y="70734"/>
                      <a:pt x="113064" y="74278"/>
                    </a:cubicBezTo>
                    <a:cubicBezTo>
                      <a:pt x="112903" y="80783"/>
                      <a:pt x="111860" y="87234"/>
                      <a:pt x="109966" y="93460"/>
                    </a:cubicBezTo>
                    <a:cubicBezTo>
                      <a:pt x="108286" y="98857"/>
                      <a:pt x="105969" y="104039"/>
                      <a:pt x="103056" y="108888"/>
                    </a:cubicBezTo>
                    <a:cubicBezTo>
                      <a:pt x="98916" y="115905"/>
                      <a:pt x="93501" y="122083"/>
                      <a:pt x="87091" y="127116"/>
                    </a:cubicBezTo>
                    <a:cubicBezTo>
                      <a:pt x="84976" y="129243"/>
                      <a:pt x="82439" y="130905"/>
                      <a:pt x="79645" y="13200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C91A6589-AC32-58DE-E5D3-0C8747ED5299}"/>
                  </a:ext>
                </a:extLst>
              </p:cNvPr>
              <p:cNvSpPr/>
              <p:nvPr/>
            </p:nvSpPr>
            <p:spPr>
              <a:xfrm>
                <a:off x="12435853" y="6190741"/>
                <a:ext cx="92750" cy="76931"/>
              </a:xfrm>
              <a:custGeom>
                <a:avLst/>
                <a:gdLst>
                  <a:gd name="connsiteX0" fmla="*/ 16322 w 92750"/>
                  <a:gd name="connsiteY0" fmla="*/ 64717 h 76931"/>
                  <a:gd name="connsiteX1" fmla="*/ 5957 w 92750"/>
                  <a:gd name="connsiteY1" fmla="*/ 71448 h 76931"/>
                  <a:gd name="connsiteX2" fmla="*/ 0 w 92750"/>
                  <a:gd name="connsiteY2" fmla="*/ 62215 h 76931"/>
                  <a:gd name="connsiteX3" fmla="*/ 10067 w 92750"/>
                  <a:gd name="connsiteY3" fmla="*/ 55662 h 76931"/>
                  <a:gd name="connsiteX4" fmla="*/ 2502 w 92750"/>
                  <a:gd name="connsiteY4" fmla="*/ 27843 h 76931"/>
                  <a:gd name="connsiteX5" fmla="*/ 17037 w 92750"/>
                  <a:gd name="connsiteY5" fmla="*/ 25579 h 76931"/>
                  <a:gd name="connsiteX6" fmla="*/ 22160 w 92750"/>
                  <a:gd name="connsiteY6" fmla="*/ 47799 h 76931"/>
                  <a:gd name="connsiteX7" fmla="*/ 37589 w 92750"/>
                  <a:gd name="connsiteY7" fmla="*/ 37732 h 76931"/>
                  <a:gd name="connsiteX8" fmla="*/ 42592 w 92750"/>
                  <a:gd name="connsiteY8" fmla="*/ 3598 h 76931"/>
                  <a:gd name="connsiteX9" fmla="*/ 76547 w 92750"/>
                  <a:gd name="connsiteY9" fmla="*/ 12355 h 76931"/>
                  <a:gd name="connsiteX10" fmla="*/ 86793 w 92750"/>
                  <a:gd name="connsiteY10" fmla="*/ 5683 h 76931"/>
                  <a:gd name="connsiteX11" fmla="*/ 92750 w 92750"/>
                  <a:gd name="connsiteY11" fmla="*/ 14916 h 76931"/>
                  <a:gd name="connsiteX12" fmla="*/ 82683 w 92750"/>
                  <a:gd name="connsiteY12" fmla="*/ 21469 h 76931"/>
                  <a:gd name="connsiteX13" fmla="*/ 89295 w 92750"/>
                  <a:gd name="connsiteY13" fmla="*/ 43867 h 76931"/>
                  <a:gd name="connsiteX14" fmla="*/ 74879 w 92750"/>
                  <a:gd name="connsiteY14" fmla="*/ 46667 h 76931"/>
                  <a:gd name="connsiteX15" fmla="*/ 70531 w 92750"/>
                  <a:gd name="connsiteY15" fmla="*/ 29392 h 76931"/>
                  <a:gd name="connsiteX16" fmla="*/ 54804 w 92750"/>
                  <a:gd name="connsiteY16" fmla="*/ 39638 h 76931"/>
                  <a:gd name="connsiteX17" fmla="*/ 49979 w 92750"/>
                  <a:gd name="connsiteY17" fmla="*/ 73414 h 76931"/>
                  <a:gd name="connsiteX18" fmla="*/ 16322 w 92750"/>
                  <a:gd name="connsiteY18" fmla="*/ 64717 h 76931"/>
                  <a:gd name="connsiteX19" fmla="*/ 51111 w 92750"/>
                  <a:gd name="connsiteY19" fmla="*/ 28975 h 76931"/>
                  <a:gd name="connsiteX20" fmla="*/ 64216 w 92750"/>
                  <a:gd name="connsiteY20" fmla="*/ 20397 h 76931"/>
                  <a:gd name="connsiteX21" fmla="*/ 52958 w 92750"/>
                  <a:gd name="connsiteY21" fmla="*/ 18014 h 76931"/>
                  <a:gd name="connsiteX22" fmla="*/ 51111 w 92750"/>
                  <a:gd name="connsiteY22" fmla="*/ 28915 h 76931"/>
                  <a:gd name="connsiteX23" fmla="*/ 39197 w 92750"/>
                  <a:gd name="connsiteY23" fmla="*/ 59355 h 76931"/>
                  <a:gd name="connsiteX24" fmla="*/ 41222 w 92750"/>
                  <a:gd name="connsiteY24" fmla="*/ 48514 h 76931"/>
                  <a:gd name="connsiteX25" fmla="*/ 28474 w 92750"/>
                  <a:gd name="connsiteY25" fmla="*/ 56853 h 76931"/>
                  <a:gd name="connsiteX26" fmla="*/ 39197 w 92750"/>
                  <a:gd name="connsiteY26" fmla="*/ 59296 h 7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6931">
                    <a:moveTo>
                      <a:pt x="16322" y="64717"/>
                    </a:moveTo>
                    <a:lnTo>
                      <a:pt x="5957" y="71448"/>
                    </a:lnTo>
                    <a:lnTo>
                      <a:pt x="0" y="62215"/>
                    </a:lnTo>
                    <a:lnTo>
                      <a:pt x="10067" y="55662"/>
                    </a:lnTo>
                    <a:cubicBezTo>
                      <a:pt x="4950" y="47298"/>
                      <a:pt x="2329" y="37648"/>
                      <a:pt x="2502" y="27843"/>
                    </a:cubicBezTo>
                    <a:lnTo>
                      <a:pt x="17037" y="25579"/>
                    </a:lnTo>
                    <a:cubicBezTo>
                      <a:pt x="16787" y="33305"/>
                      <a:pt x="18556" y="40960"/>
                      <a:pt x="22160" y="47799"/>
                    </a:cubicBezTo>
                    <a:lnTo>
                      <a:pt x="37589" y="37732"/>
                    </a:lnTo>
                    <a:cubicBezTo>
                      <a:pt x="33419" y="25818"/>
                      <a:pt x="29368" y="12176"/>
                      <a:pt x="42592" y="3598"/>
                    </a:cubicBezTo>
                    <a:cubicBezTo>
                      <a:pt x="52362" y="-2776"/>
                      <a:pt x="65408" y="-1168"/>
                      <a:pt x="76547" y="12355"/>
                    </a:cubicBezTo>
                    <a:lnTo>
                      <a:pt x="86793" y="5683"/>
                    </a:lnTo>
                    <a:lnTo>
                      <a:pt x="92750" y="14916"/>
                    </a:lnTo>
                    <a:lnTo>
                      <a:pt x="82683" y="21469"/>
                    </a:lnTo>
                    <a:cubicBezTo>
                      <a:pt x="86621" y="28308"/>
                      <a:pt x="88890" y="35986"/>
                      <a:pt x="89295" y="43867"/>
                    </a:cubicBezTo>
                    <a:lnTo>
                      <a:pt x="74879" y="46667"/>
                    </a:lnTo>
                    <a:cubicBezTo>
                      <a:pt x="74593" y="40674"/>
                      <a:pt x="73116" y="34801"/>
                      <a:pt x="70531" y="29392"/>
                    </a:cubicBezTo>
                    <a:lnTo>
                      <a:pt x="54804" y="39638"/>
                    </a:lnTo>
                    <a:cubicBezTo>
                      <a:pt x="59093" y="51552"/>
                      <a:pt x="63025" y="64955"/>
                      <a:pt x="49979" y="73414"/>
                    </a:cubicBezTo>
                    <a:cubicBezTo>
                      <a:pt x="40388" y="79669"/>
                      <a:pt x="27462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6" y="20397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741" y="23971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14"/>
                    </a:cubicBezTo>
                    <a:lnTo>
                      <a:pt x="28474" y="56853"/>
                    </a:lnTo>
                    <a:cubicBezTo>
                      <a:pt x="32525" y="60785"/>
                      <a:pt x="36278" y="61202"/>
                      <a:pt x="39197" y="5929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84740DD4-12F0-B606-1E3F-895B22B63F17}"/>
                  </a:ext>
                </a:extLst>
              </p:cNvPr>
              <p:cNvSpPr/>
              <p:nvPr/>
            </p:nvSpPr>
            <p:spPr>
              <a:xfrm>
                <a:off x="14884865" y="5366000"/>
                <a:ext cx="186069" cy="186000"/>
              </a:xfrm>
              <a:custGeom>
                <a:avLst/>
                <a:gdLst>
                  <a:gd name="connsiteX0" fmla="*/ 142815 w 186069"/>
                  <a:gd name="connsiteY0" fmla="*/ 171520 h 186000"/>
                  <a:gd name="connsiteX1" fmla="*/ 14478 w 186069"/>
                  <a:gd name="connsiteY1" fmla="*/ 142815 h 186000"/>
                  <a:gd name="connsiteX2" fmla="*/ 43185 w 186069"/>
                  <a:gd name="connsiteY2" fmla="*/ 14480 h 186000"/>
                  <a:gd name="connsiteX3" fmla="*/ 171522 w 186069"/>
                  <a:gd name="connsiteY3" fmla="*/ 43186 h 186000"/>
                  <a:gd name="connsiteX4" fmla="*/ 171647 w 186069"/>
                  <a:gd name="connsiteY4" fmla="*/ 43386 h 186000"/>
                  <a:gd name="connsiteX5" fmla="*/ 142917 w 186069"/>
                  <a:gd name="connsiteY5" fmla="*/ 171456 h 186000"/>
                  <a:gd name="connsiteX6" fmla="*/ 142815 w 186069"/>
                  <a:gd name="connsiteY6" fmla="*/ 171520 h 18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69" h="186000">
                    <a:moveTo>
                      <a:pt x="142815" y="171520"/>
                    </a:moveTo>
                    <a:cubicBezTo>
                      <a:pt x="99448" y="199032"/>
                      <a:pt x="41993" y="186181"/>
                      <a:pt x="14478" y="142815"/>
                    </a:cubicBezTo>
                    <a:cubicBezTo>
                      <a:pt x="-13031" y="99450"/>
                      <a:pt x="-176" y="41992"/>
                      <a:pt x="43185" y="14480"/>
                    </a:cubicBezTo>
                    <a:cubicBezTo>
                      <a:pt x="86552" y="-13031"/>
                      <a:pt x="144007" y="-180"/>
                      <a:pt x="171522" y="43186"/>
                    </a:cubicBezTo>
                    <a:cubicBezTo>
                      <a:pt x="171564" y="43252"/>
                      <a:pt x="171606" y="43319"/>
                      <a:pt x="171647" y="43386"/>
                    </a:cubicBezTo>
                    <a:cubicBezTo>
                      <a:pt x="199079" y="86685"/>
                      <a:pt x="186218" y="144024"/>
                      <a:pt x="142917" y="171456"/>
                    </a:cubicBezTo>
                    <a:cubicBezTo>
                      <a:pt x="142881" y="171478"/>
                      <a:pt x="142851" y="171499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A71F3842-F517-5323-6440-60C60C65DCC9}"/>
                  </a:ext>
                </a:extLst>
              </p:cNvPr>
              <p:cNvSpPr/>
              <p:nvPr/>
            </p:nvSpPr>
            <p:spPr>
              <a:xfrm>
                <a:off x="14906875" y="5388073"/>
                <a:ext cx="141839" cy="141794"/>
              </a:xfrm>
              <a:custGeom>
                <a:avLst/>
                <a:gdLst>
                  <a:gd name="connsiteX0" fmla="*/ 108891 w 141839"/>
                  <a:gd name="connsiteY0" fmla="*/ 130743 h 141794"/>
                  <a:gd name="connsiteX1" fmla="*/ 11053 w 141839"/>
                  <a:gd name="connsiteY1" fmla="*/ 108892 h 141794"/>
                  <a:gd name="connsiteX2" fmla="*/ 32904 w 141839"/>
                  <a:gd name="connsiteY2" fmla="*/ 11051 h 141794"/>
                  <a:gd name="connsiteX3" fmla="*/ 130742 w 141839"/>
                  <a:gd name="connsiteY3" fmla="*/ 32903 h 141794"/>
                  <a:gd name="connsiteX4" fmla="*/ 130872 w 141839"/>
                  <a:gd name="connsiteY4" fmla="*/ 33108 h 141794"/>
                  <a:gd name="connsiteX5" fmla="*/ 108891 w 141839"/>
                  <a:gd name="connsiteY5" fmla="*/ 130743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39" h="141794">
                    <a:moveTo>
                      <a:pt x="108891" y="130743"/>
                    </a:moveTo>
                    <a:cubicBezTo>
                      <a:pt x="75842" y="151727"/>
                      <a:pt x="32034" y="141944"/>
                      <a:pt x="11053" y="108892"/>
                    </a:cubicBezTo>
                    <a:cubicBezTo>
                      <a:pt x="-9933" y="75840"/>
                      <a:pt x="-151" y="32035"/>
                      <a:pt x="32904" y="11051"/>
                    </a:cubicBezTo>
                    <a:cubicBezTo>
                      <a:pt x="65953" y="-9932"/>
                      <a:pt x="109761" y="-150"/>
                      <a:pt x="130742" y="32903"/>
                    </a:cubicBezTo>
                    <a:cubicBezTo>
                      <a:pt x="130783" y="32971"/>
                      <a:pt x="130831" y="33040"/>
                      <a:pt x="130872" y="33108"/>
                    </a:cubicBezTo>
                    <a:cubicBezTo>
                      <a:pt x="151764" y="66140"/>
                      <a:pt x="141923" y="109851"/>
                      <a:pt x="108891" y="13074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247B47F6-E158-EAC2-C39A-AAC9407D1177}"/>
                  </a:ext>
                </a:extLst>
              </p:cNvPr>
              <p:cNvSpPr/>
              <p:nvPr/>
            </p:nvSpPr>
            <p:spPr>
              <a:xfrm>
                <a:off x="14938206" y="5385943"/>
                <a:ext cx="113051" cy="131681"/>
              </a:xfrm>
              <a:custGeom>
                <a:avLst/>
                <a:gdLst>
                  <a:gd name="connsiteX0" fmla="*/ 79347 w 113051"/>
                  <a:gd name="connsiteY0" fmla="*/ 131682 h 131681"/>
                  <a:gd name="connsiteX1" fmla="*/ 85304 w 113051"/>
                  <a:gd name="connsiteY1" fmla="*/ 125725 h 131681"/>
                  <a:gd name="connsiteX2" fmla="*/ 99303 w 113051"/>
                  <a:gd name="connsiteY2" fmla="*/ 107199 h 131681"/>
                  <a:gd name="connsiteX3" fmla="*/ 105260 w 113051"/>
                  <a:gd name="connsiteY3" fmla="*/ 92425 h 131681"/>
                  <a:gd name="connsiteX4" fmla="*/ 107762 w 113051"/>
                  <a:gd name="connsiteY4" fmla="*/ 74554 h 131681"/>
                  <a:gd name="connsiteX5" fmla="*/ 107345 w 113051"/>
                  <a:gd name="connsiteY5" fmla="*/ 64368 h 131681"/>
                  <a:gd name="connsiteX6" fmla="*/ 105201 w 113051"/>
                  <a:gd name="connsiteY6" fmla="*/ 54360 h 131681"/>
                  <a:gd name="connsiteX7" fmla="*/ 101448 w 113051"/>
                  <a:gd name="connsiteY7" fmla="*/ 44412 h 131681"/>
                  <a:gd name="connsiteX8" fmla="*/ 96086 w 113051"/>
                  <a:gd name="connsiteY8" fmla="*/ 34881 h 131681"/>
                  <a:gd name="connsiteX9" fmla="*/ 89474 w 113051"/>
                  <a:gd name="connsiteY9" fmla="*/ 26362 h 131681"/>
                  <a:gd name="connsiteX10" fmla="*/ 81611 w 113051"/>
                  <a:gd name="connsiteY10" fmla="*/ 19154 h 131681"/>
                  <a:gd name="connsiteX11" fmla="*/ 73092 w 113051"/>
                  <a:gd name="connsiteY11" fmla="*/ 13197 h 131681"/>
                  <a:gd name="connsiteX12" fmla="*/ 64217 w 113051"/>
                  <a:gd name="connsiteY12" fmla="*/ 8908 h 131681"/>
                  <a:gd name="connsiteX13" fmla="*/ 46346 w 113051"/>
                  <a:gd name="connsiteY13" fmla="*/ 4500 h 131681"/>
                  <a:gd name="connsiteX14" fmla="*/ 30440 w 113051"/>
                  <a:gd name="connsiteY14" fmla="*/ 4500 h 131681"/>
                  <a:gd name="connsiteX15" fmla="*/ 8042 w 113051"/>
                  <a:gd name="connsiteY15" fmla="*/ 10457 h 131681"/>
                  <a:gd name="connsiteX16" fmla="*/ 0 w 113051"/>
                  <a:gd name="connsiteY16" fmla="*/ 13912 h 131681"/>
                  <a:gd name="connsiteX17" fmla="*/ 7089 w 113051"/>
                  <a:gd name="connsiteY17" fmla="*/ 8551 h 131681"/>
                  <a:gd name="connsiteX18" fmla="*/ 29904 w 113051"/>
                  <a:gd name="connsiteY18" fmla="*/ 866 h 131681"/>
                  <a:gd name="connsiteX19" fmla="*/ 46763 w 113051"/>
                  <a:gd name="connsiteY19" fmla="*/ 271 h 131681"/>
                  <a:gd name="connsiteX20" fmla="*/ 65765 w 113051"/>
                  <a:gd name="connsiteY20" fmla="*/ 4500 h 131681"/>
                  <a:gd name="connsiteX21" fmla="*/ 75416 w 113051"/>
                  <a:gd name="connsiteY21" fmla="*/ 8908 h 131681"/>
                  <a:gd name="connsiteX22" fmla="*/ 93287 w 113051"/>
                  <a:gd name="connsiteY22" fmla="*/ 22669 h 131681"/>
                  <a:gd name="connsiteX23" fmla="*/ 100494 w 113051"/>
                  <a:gd name="connsiteY23" fmla="*/ 31605 h 131681"/>
                  <a:gd name="connsiteX24" fmla="*/ 106451 w 113051"/>
                  <a:gd name="connsiteY24" fmla="*/ 41910 h 131681"/>
                  <a:gd name="connsiteX25" fmla="*/ 110383 w 113051"/>
                  <a:gd name="connsiteY25" fmla="*/ 52633 h 131681"/>
                  <a:gd name="connsiteX26" fmla="*/ 112528 w 113051"/>
                  <a:gd name="connsiteY26" fmla="*/ 63474 h 131681"/>
                  <a:gd name="connsiteX27" fmla="*/ 113004 w 113051"/>
                  <a:gd name="connsiteY27" fmla="*/ 74078 h 131681"/>
                  <a:gd name="connsiteX28" fmla="*/ 109907 w 113051"/>
                  <a:gd name="connsiteY28" fmla="*/ 93259 h 131681"/>
                  <a:gd name="connsiteX29" fmla="*/ 102877 w 113051"/>
                  <a:gd name="connsiteY29" fmla="*/ 109045 h 131681"/>
                  <a:gd name="connsiteX30" fmla="*/ 86972 w 113051"/>
                  <a:gd name="connsiteY30" fmla="*/ 126916 h 131681"/>
                  <a:gd name="connsiteX31" fmla="*/ 79347 w 113051"/>
                  <a:gd name="connsiteY31" fmla="*/ 131682 h 13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3051" h="131681">
                    <a:moveTo>
                      <a:pt x="79347" y="131682"/>
                    </a:moveTo>
                    <a:cubicBezTo>
                      <a:pt x="79347" y="131325"/>
                      <a:pt x="81551" y="129418"/>
                      <a:pt x="85304" y="125725"/>
                    </a:cubicBezTo>
                    <a:cubicBezTo>
                      <a:pt x="90910" y="120321"/>
                      <a:pt x="95634" y="114070"/>
                      <a:pt x="99303" y="107199"/>
                    </a:cubicBezTo>
                    <a:cubicBezTo>
                      <a:pt x="101859" y="102524"/>
                      <a:pt x="103860" y="97566"/>
                      <a:pt x="105260" y="92425"/>
                    </a:cubicBezTo>
                    <a:cubicBezTo>
                      <a:pt x="106839" y="86596"/>
                      <a:pt x="107679" y="80592"/>
                      <a:pt x="107762" y="74554"/>
                    </a:cubicBezTo>
                    <a:cubicBezTo>
                      <a:pt x="107875" y="71154"/>
                      <a:pt x="107732" y="67749"/>
                      <a:pt x="107345" y="64368"/>
                    </a:cubicBezTo>
                    <a:cubicBezTo>
                      <a:pt x="106886" y="60982"/>
                      <a:pt x="106171" y="57637"/>
                      <a:pt x="105201" y="54360"/>
                    </a:cubicBezTo>
                    <a:cubicBezTo>
                      <a:pt x="104224" y="50948"/>
                      <a:pt x="102967" y="47621"/>
                      <a:pt x="101448" y="44412"/>
                    </a:cubicBezTo>
                    <a:cubicBezTo>
                      <a:pt x="99905" y="41104"/>
                      <a:pt x="98112" y="37917"/>
                      <a:pt x="96086" y="34881"/>
                    </a:cubicBezTo>
                    <a:cubicBezTo>
                      <a:pt x="94091" y="31883"/>
                      <a:pt x="91881" y="29036"/>
                      <a:pt x="89474" y="26362"/>
                    </a:cubicBezTo>
                    <a:cubicBezTo>
                      <a:pt x="87061" y="23744"/>
                      <a:pt x="84429" y="21333"/>
                      <a:pt x="81611" y="19154"/>
                    </a:cubicBezTo>
                    <a:cubicBezTo>
                      <a:pt x="78948" y="16929"/>
                      <a:pt x="76095" y="14936"/>
                      <a:pt x="73092" y="13197"/>
                    </a:cubicBezTo>
                    <a:cubicBezTo>
                      <a:pt x="70239" y="11553"/>
                      <a:pt x="67272" y="10119"/>
                      <a:pt x="64217" y="8908"/>
                    </a:cubicBezTo>
                    <a:cubicBezTo>
                      <a:pt x="58486" y="6647"/>
                      <a:pt x="52475" y="5164"/>
                      <a:pt x="46346" y="4500"/>
                    </a:cubicBezTo>
                    <a:cubicBezTo>
                      <a:pt x="41062" y="3905"/>
                      <a:pt x="35724" y="3905"/>
                      <a:pt x="30440" y="4500"/>
                    </a:cubicBezTo>
                    <a:cubicBezTo>
                      <a:pt x="22708" y="5304"/>
                      <a:pt x="15149" y="7314"/>
                      <a:pt x="8042" y="10457"/>
                    </a:cubicBezTo>
                    <a:cubicBezTo>
                      <a:pt x="5499" y="11902"/>
                      <a:pt x="2800" y="13060"/>
                      <a:pt x="0" y="13912"/>
                    </a:cubicBezTo>
                    <a:cubicBezTo>
                      <a:pt x="0" y="13912"/>
                      <a:pt x="2145" y="11470"/>
                      <a:pt x="7089" y="8551"/>
                    </a:cubicBezTo>
                    <a:cubicBezTo>
                      <a:pt x="14148" y="4595"/>
                      <a:pt x="21886" y="1989"/>
                      <a:pt x="29904" y="866"/>
                    </a:cubicBezTo>
                    <a:cubicBezTo>
                      <a:pt x="35474" y="-33"/>
                      <a:pt x="41139" y="-233"/>
                      <a:pt x="46763" y="271"/>
                    </a:cubicBezTo>
                    <a:cubicBezTo>
                      <a:pt x="53262" y="803"/>
                      <a:pt x="59654" y="2226"/>
                      <a:pt x="65765" y="4500"/>
                    </a:cubicBezTo>
                    <a:cubicBezTo>
                      <a:pt x="69095" y="5709"/>
                      <a:pt x="72324" y="7184"/>
                      <a:pt x="75416" y="8908"/>
                    </a:cubicBezTo>
                    <a:cubicBezTo>
                      <a:pt x="82040" y="12558"/>
                      <a:pt x="88068" y="17198"/>
                      <a:pt x="93287" y="22669"/>
                    </a:cubicBezTo>
                    <a:cubicBezTo>
                      <a:pt x="95919" y="25456"/>
                      <a:pt x="98326" y="28444"/>
                      <a:pt x="100494" y="31605"/>
                    </a:cubicBezTo>
                    <a:cubicBezTo>
                      <a:pt x="102740" y="34882"/>
                      <a:pt x="104736" y="38327"/>
                      <a:pt x="106451" y="41910"/>
                    </a:cubicBezTo>
                    <a:cubicBezTo>
                      <a:pt x="108030" y="45379"/>
                      <a:pt x="109347" y="48964"/>
                      <a:pt x="110383" y="52633"/>
                    </a:cubicBezTo>
                    <a:cubicBezTo>
                      <a:pt x="111408" y="56179"/>
                      <a:pt x="112123" y="59806"/>
                      <a:pt x="112528" y="63474"/>
                    </a:cubicBezTo>
                    <a:cubicBezTo>
                      <a:pt x="112980" y="66990"/>
                      <a:pt x="113141" y="70536"/>
                      <a:pt x="113004" y="74078"/>
                    </a:cubicBezTo>
                    <a:cubicBezTo>
                      <a:pt x="112843" y="80582"/>
                      <a:pt x="111801" y="87034"/>
                      <a:pt x="109907" y="93259"/>
                    </a:cubicBezTo>
                    <a:cubicBezTo>
                      <a:pt x="108215" y="98788"/>
                      <a:pt x="105856" y="104089"/>
                      <a:pt x="102877" y="109045"/>
                    </a:cubicBezTo>
                    <a:cubicBezTo>
                      <a:pt x="98719" y="115928"/>
                      <a:pt x="93328" y="121986"/>
                      <a:pt x="86972" y="126916"/>
                    </a:cubicBezTo>
                    <a:cubicBezTo>
                      <a:pt x="84786" y="129011"/>
                      <a:pt x="82189" y="130633"/>
                      <a:pt x="79347" y="13168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609D6A23-F83C-38BA-4131-8A2D93958D36}"/>
                  </a:ext>
                </a:extLst>
              </p:cNvPr>
              <p:cNvSpPr/>
              <p:nvPr/>
            </p:nvSpPr>
            <p:spPr>
              <a:xfrm>
                <a:off x="14930105" y="5423480"/>
                <a:ext cx="92750" cy="77009"/>
              </a:xfrm>
              <a:custGeom>
                <a:avLst/>
                <a:gdLst>
                  <a:gd name="connsiteX0" fmla="*/ 16322 w 92750"/>
                  <a:gd name="connsiteY0" fmla="*/ 64717 h 77009"/>
                  <a:gd name="connsiteX1" fmla="*/ 5957 w 92750"/>
                  <a:gd name="connsiteY1" fmla="*/ 71508 h 77009"/>
                  <a:gd name="connsiteX2" fmla="*/ 0 w 92750"/>
                  <a:gd name="connsiteY2" fmla="*/ 62274 h 77009"/>
                  <a:gd name="connsiteX3" fmla="*/ 10067 w 92750"/>
                  <a:gd name="connsiteY3" fmla="*/ 55722 h 77009"/>
                  <a:gd name="connsiteX4" fmla="*/ 2264 w 92750"/>
                  <a:gd name="connsiteY4" fmla="*/ 27843 h 77009"/>
                  <a:gd name="connsiteX5" fmla="*/ 16799 w 92750"/>
                  <a:gd name="connsiteY5" fmla="*/ 25579 h 77009"/>
                  <a:gd name="connsiteX6" fmla="*/ 21922 w 92750"/>
                  <a:gd name="connsiteY6" fmla="*/ 47799 h 77009"/>
                  <a:gd name="connsiteX7" fmla="*/ 37350 w 92750"/>
                  <a:gd name="connsiteY7" fmla="*/ 37732 h 77009"/>
                  <a:gd name="connsiteX8" fmla="*/ 42354 w 92750"/>
                  <a:gd name="connsiteY8" fmla="*/ 3598 h 77009"/>
                  <a:gd name="connsiteX9" fmla="*/ 76309 w 92750"/>
                  <a:gd name="connsiteY9" fmla="*/ 12355 h 77009"/>
                  <a:gd name="connsiteX10" fmla="*/ 86793 w 92750"/>
                  <a:gd name="connsiteY10" fmla="*/ 5981 h 77009"/>
                  <a:gd name="connsiteX11" fmla="*/ 92750 w 92750"/>
                  <a:gd name="connsiteY11" fmla="*/ 15214 h 77009"/>
                  <a:gd name="connsiteX12" fmla="*/ 82683 w 92750"/>
                  <a:gd name="connsiteY12" fmla="*/ 21767 h 77009"/>
                  <a:gd name="connsiteX13" fmla="*/ 89236 w 92750"/>
                  <a:gd name="connsiteY13" fmla="*/ 44225 h 77009"/>
                  <a:gd name="connsiteX14" fmla="*/ 74879 w 92750"/>
                  <a:gd name="connsiteY14" fmla="*/ 46965 h 77009"/>
                  <a:gd name="connsiteX15" fmla="*/ 70471 w 92750"/>
                  <a:gd name="connsiteY15" fmla="*/ 29749 h 77009"/>
                  <a:gd name="connsiteX16" fmla="*/ 54745 w 92750"/>
                  <a:gd name="connsiteY16" fmla="*/ 39936 h 77009"/>
                  <a:gd name="connsiteX17" fmla="*/ 49920 w 92750"/>
                  <a:gd name="connsiteY17" fmla="*/ 73712 h 77009"/>
                  <a:gd name="connsiteX18" fmla="*/ 16322 w 92750"/>
                  <a:gd name="connsiteY18" fmla="*/ 64717 h 77009"/>
                  <a:gd name="connsiteX19" fmla="*/ 51111 w 92750"/>
                  <a:gd name="connsiteY19" fmla="*/ 28975 h 77009"/>
                  <a:gd name="connsiteX20" fmla="*/ 64217 w 92750"/>
                  <a:gd name="connsiteY20" fmla="*/ 20456 h 77009"/>
                  <a:gd name="connsiteX21" fmla="*/ 52958 w 92750"/>
                  <a:gd name="connsiteY21" fmla="*/ 18014 h 77009"/>
                  <a:gd name="connsiteX22" fmla="*/ 51111 w 92750"/>
                  <a:gd name="connsiteY22" fmla="*/ 28915 h 77009"/>
                  <a:gd name="connsiteX23" fmla="*/ 39197 w 92750"/>
                  <a:gd name="connsiteY23" fmla="*/ 59355 h 77009"/>
                  <a:gd name="connsiteX24" fmla="*/ 41222 w 92750"/>
                  <a:gd name="connsiteY24" fmla="*/ 48573 h 77009"/>
                  <a:gd name="connsiteX25" fmla="*/ 28475 w 92750"/>
                  <a:gd name="connsiteY25" fmla="*/ 56854 h 77009"/>
                  <a:gd name="connsiteX26" fmla="*/ 39197 w 92750"/>
                  <a:gd name="connsiteY26" fmla="*/ 59594 h 7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7009">
                    <a:moveTo>
                      <a:pt x="16322" y="64717"/>
                    </a:moveTo>
                    <a:lnTo>
                      <a:pt x="5957" y="71508"/>
                    </a:lnTo>
                    <a:lnTo>
                      <a:pt x="0" y="62274"/>
                    </a:lnTo>
                    <a:lnTo>
                      <a:pt x="10067" y="55722"/>
                    </a:lnTo>
                    <a:cubicBezTo>
                      <a:pt x="4885" y="47352"/>
                      <a:pt x="2180" y="37686"/>
                      <a:pt x="2264" y="27843"/>
                    </a:cubicBezTo>
                    <a:lnTo>
                      <a:pt x="16799" y="25579"/>
                    </a:lnTo>
                    <a:cubicBezTo>
                      <a:pt x="16578" y="33302"/>
                      <a:pt x="18341" y="40953"/>
                      <a:pt x="21922" y="47799"/>
                    </a:cubicBezTo>
                    <a:lnTo>
                      <a:pt x="37350" y="37732"/>
                    </a:lnTo>
                    <a:cubicBezTo>
                      <a:pt x="33180" y="25818"/>
                      <a:pt x="29130" y="12176"/>
                      <a:pt x="42354" y="3598"/>
                    </a:cubicBezTo>
                    <a:cubicBezTo>
                      <a:pt x="52124" y="-2776"/>
                      <a:pt x="65169" y="-1168"/>
                      <a:pt x="76309" y="12355"/>
                    </a:cubicBezTo>
                    <a:lnTo>
                      <a:pt x="86793" y="5981"/>
                    </a:lnTo>
                    <a:lnTo>
                      <a:pt x="92750" y="15214"/>
                    </a:lnTo>
                    <a:lnTo>
                      <a:pt x="82683" y="21767"/>
                    </a:lnTo>
                    <a:cubicBezTo>
                      <a:pt x="86609" y="28632"/>
                      <a:pt x="88855" y="36327"/>
                      <a:pt x="89236" y="44225"/>
                    </a:cubicBezTo>
                    <a:lnTo>
                      <a:pt x="74879" y="46965"/>
                    </a:lnTo>
                    <a:cubicBezTo>
                      <a:pt x="74558" y="40992"/>
                      <a:pt x="73056" y="35142"/>
                      <a:pt x="70471" y="29749"/>
                    </a:cubicBezTo>
                    <a:lnTo>
                      <a:pt x="54745" y="39936"/>
                    </a:lnTo>
                    <a:cubicBezTo>
                      <a:pt x="59034" y="51850"/>
                      <a:pt x="62965" y="65253"/>
                      <a:pt x="49920" y="73712"/>
                    </a:cubicBezTo>
                    <a:cubicBezTo>
                      <a:pt x="40389" y="79669"/>
                      <a:pt x="27521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7" y="20456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920" y="23852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73"/>
                    </a:cubicBezTo>
                    <a:lnTo>
                      <a:pt x="28475" y="56854"/>
                    </a:lnTo>
                    <a:cubicBezTo>
                      <a:pt x="32525" y="60726"/>
                      <a:pt x="36219" y="61202"/>
                      <a:pt x="39197" y="5959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EA35B799-FE8E-E0D5-3ABB-EDE8A08AE879}"/>
                </a:ext>
              </a:extLst>
            </p:cNvPr>
            <p:cNvSpPr/>
            <p:nvPr/>
          </p:nvSpPr>
          <p:spPr>
            <a:xfrm>
              <a:off x="12047636" y="7985606"/>
              <a:ext cx="3994281" cy="3097"/>
            </a:xfrm>
            <a:custGeom>
              <a:avLst/>
              <a:gdLst>
                <a:gd name="connsiteX0" fmla="*/ 3994282 w 3994281"/>
                <a:gd name="connsiteY0" fmla="*/ 1549 h 3097"/>
                <a:gd name="connsiteX1" fmla="*/ 1997260 w 3994281"/>
                <a:gd name="connsiteY1" fmla="*/ 3098 h 3097"/>
                <a:gd name="connsiteX2" fmla="*/ 0 w 3994281"/>
                <a:gd name="connsiteY2" fmla="*/ 1549 h 3097"/>
                <a:gd name="connsiteX3" fmla="*/ 1997260 w 3994281"/>
                <a:gd name="connsiteY3" fmla="*/ 0 h 3097"/>
                <a:gd name="connsiteX4" fmla="*/ 3994282 w 399428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4281" h="3097">
                  <a:moveTo>
                    <a:pt x="3994282" y="1549"/>
                  </a:moveTo>
                  <a:cubicBezTo>
                    <a:pt x="3994282" y="2383"/>
                    <a:pt x="3100078" y="3098"/>
                    <a:pt x="1997260" y="3098"/>
                  </a:cubicBezTo>
                  <a:cubicBezTo>
                    <a:pt x="894442" y="3098"/>
                    <a:pt x="0" y="2383"/>
                    <a:pt x="0" y="1549"/>
                  </a:cubicBezTo>
                  <a:cubicBezTo>
                    <a:pt x="0" y="715"/>
                    <a:pt x="894025" y="0"/>
                    <a:pt x="1997260" y="0"/>
                  </a:cubicBezTo>
                  <a:cubicBezTo>
                    <a:pt x="3100494" y="0"/>
                    <a:pt x="3994282" y="655"/>
                    <a:pt x="3994282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7" name="Gráfico 61">
              <a:extLst>
                <a:ext uri="{FF2B5EF4-FFF2-40B4-BE49-F238E27FC236}">
                  <a16:creationId xmlns:a16="http://schemas.microsoft.com/office/drawing/2014/main" id="{D885C2FE-68BC-AF33-6145-C5BC254D4038}"/>
                </a:ext>
              </a:extLst>
            </p:cNvPr>
            <p:cNvGrpSpPr/>
            <p:nvPr/>
          </p:nvGrpSpPr>
          <p:grpSpPr>
            <a:xfrm>
              <a:off x="12993249" y="5581186"/>
              <a:ext cx="2873652" cy="2409423"/>
              <a:chOff x="12993249" y="5581186"/>
              <a:chExt cx="2873652" cy="2409423"/>
            </a:xfrm>
          </p:grpSpPr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A99D141C-888B-8EC7-3BE0-56AE819ACF46}"/>
                  </a:ext>
                </a:extLst>
              </p:cNvPr>
              <p:cNvSpPr/>
              <p:nvPr/>
            </p:nvSpPr>
            <p:spPr>
              <a:xfrm>
                <a:off x="13457418" y="5987274"/>
                <a:ext cx="2409483" cy="2003335"/>
              </a:xfrm>
              <a:custGeom>
                <a:avLst/>
                <a:gdLst>
                  <a:gd name="connsiteX0" fmla="*/ 2338715 w 2409483"/>
                  <a:gd name="connsiteY0" fmla="*/ 0 h 2003335"/>
                  <a:gd name="connsiteX1" fmla="*/ 70769 w 2409483"/>
                  <a:gd name="connsiteY1" fmla="*/ 0 h 2003335"/>
                  <a:gd name="connsiteX2" fmla="*/ 0 w 2409483"/>
                  <a:gd name="connsiteY2" fmla="*/ 70769 h 2003335"/>
                  <a:gd name="connsiteX3" fmla="*/ 0 w 2409483"/>
                  <a:gd name="connsiteY3" fmla="*/ 70829 h 2003335"/>
                  <a:gd name="connsiteX4" fmla="*/ 0 w 2409483"/>
                  <a:gd name="connsiteY4" fmla="*/ 1672723 h 2003335"/>
                  <a:gd name="connsiteX5" fmla="*/ 70769 w 2409483"/>
                  <a:gd name="connsiteY5" fmla="*/ 1743492 h 2003335"/>
                  <a:gd name="connsiteX6" fmla="*/ 941205 w 2409483"/>
                  <a:gd name="connsiteY6" fmla="*/ 1743492 h 2003335"/>
                  <a:gd name="connsiteX7" fmla="*/ 824924 w 2409483"/>
                  <a:gd name="connsiteY7" fmla="*/ 2003336 h 2003335"/>
                  <a:gd name="connsiteX8" fmla="*/ 1638828 w 2409483"/>
                  <a:gd name="connsiteY8" fmla="*/ 2003336 h 2003335"/>
                  <a:gd name="connsiteX9" fmla="*/ 1494847 w 2409483"/>
                  <a:gd name="connsiteY9" fmla="*/ 1743492 h 2003335"/>
                  <a:gd name="connsiteX10" fmla="*/ 2338715 w 2409483"/>
                  <a:gd name="connsiteY10" fmla="*/ 1743492 h 2003335"/>
                  <a:gd name="connsiteX11" fmla="*/ 2409484 w 2409483"/>
                  <a:gd name="connsiteY11" fmla="*/ 1672723 h 2003335"/>
                  <a:gd name="connsiteX12" fmla="*/ 2409484 w 2409483"/>
                  <a:gd name="connsiteY12" fmla="*/ 70829 h 2003335"/>
                  <a:gd name="connsiteX13" fmla="*/ 2338774 w 2409483"/>
                  <a:gd name="connsiteY13" fmla="*/ 0 h 2003335"/>
                  <a:gd name="connsiteX14" fmla="*/ 2338715 w 2409483"/>
                  <a:gd name="connsiteY14" fmla="*/ 0 h 200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09483" h="2003335">
                    <a:moveTo>
                      <a:pt x="2338715" y="0"/>
                    </a:moveTo>
                    <a:lnTo>
                      <a:pt x="70769" y="0"/>
                    </a:lnTo>
                    <a:cubicBezTo>
                      <a:pt x="31685" y="0"/>
                      <a:pt x="0" y="31685"/>
                      <a:pt x="0" y="70769"/>
                    </a:cubicBezTo>
                    <a:cubicBezTo>
                      <a:pt x="0" y="70787"/>
                      <a:pt x="0" y="70811"/>
                      <a:pt x="0" y="70829"/>
                    </a:cubicBezTo>
                    <a:lnTo>
                      <a:pt x="0" y="1672723"/>
                    </a:lnTo>
                    <a:cubicBezTo>
                      <a:pt x="0" y="1711807"/>
                      <a:pt x="31685" y="1743492"/>
                      <a:pt x="70769" y="1743492"/>
                    </a:cubicBezTo>
                    <a:lnTo>
                      <a:pt x="941205" y="1743492"/>
                    </a:lnTo>
                    <a:cubicBezTo>
                      <a:pt x="941205" y="1743492"/>
                      <a:pt x="996605" y="1914696"/>
                      <a:pt x="824924" y="2003336"/>
                    </a:cubicBezTo>
                    <a:lnTo>
                      <a:pt x="1638828" y="2003336"/>
                    </a:lnTo>
                    <a:cubicBezTo>
                      <a:pt x="1638828" y="2003336"/>
                      <a:pt x="1445166" y="1936856"/>
                      <a:pt x="1494847" y="1743492"/>
                    </a:cubicBezTo>
                    <a:lnTo>
                      <a:pt x="2338715" y="1743492"/>
                    </a:lnTo>
                    <a:cubicBezTo>
                      <a:pt x="2377798" y="1743492"/>
                      <a:pt x="2409484" y="1711807"/>
                      <a:pt x="2409484" y="1672723"/>
                    </a:cubicBezTo>
                    <a:lnTo>
                      <a:pt x="2409484" y="70829"/>
                    </a:lnTo>
                    <a:cubicBezTo>
                      <a:pt x="2409514" y="31745"/>
                      <a:pt x="2377858" y="36"/>
                      <a:pt x="2338774" y="0"/>
                    </a:cubicBezTo>
                    <a:cubicBezTo>
                      <a:pt x="2338757" y="0"/>
                      <a:pt x="2338733" y="0"/>
                      <a:pt x="233871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75B26955-2E7F-AA51-0343-D9B2F811BF85}"/>
                  </a:ext>
                </a:extLst>
              </p:cNvPr>
              <p:cNvSpPr/>
              <p:nvPr/>
            </p:nvSpPr>
            <p:spPr>
              <a:xfrm>
                <a:off x="14617398" y="7548569"/>
                <a:ext cx="84788" cy="84789"/>
              </a:xfrm>
              <a:custGeom>
                <a:avLst/>
                <a:gdLst>
                  <a:gd name="connsiteX0" fmla="*/ 75023 w 84788"/>
                  <a:gd name="connsiteY0" fmla="*/ 13495 h 84789"/>
                  <a:gd name="connsiteX1" fmla="*/ 13488 w 84788"/>
                  <a:gd name="connsiteY1" fmla="*/ 75031 h 84789"/>
                  <a:gd name="connsiteX2" fmla="*/ 9735 w 84788"/>
                  <a:gd name="connsiteY2" fmla="*/ 71218 h 84789"/>
                  <a:gd name="connsiteX3" fmla="*/ 71270 w 84788"/>
                  <a:gd name="connsiteY3" fmla="*/ 9742 h 84789"/>
                  <a:gd name="connsiteX4" fmla="*/ 75023 w 84788"/>
                  <a:gd name="connsiteY4" fmla="*/ 13495 h 8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88" h="84789">
                    <a:moveTo>
                      <a:pt x="75023" y="13495"/>
                    </a:moveTo>
                    <a:cubicBezTo>
                      <a:pt x="105880" y="57577"/>
                      <a:pt x="57629" y="105888"/>
                      <a:pt x="13488" y="75031"/>
                    </a:cubicBezTo>
                    <a:cubicBezTo>
                      <a:pt x="12022" y="73988"/>
                      <a:pt x="10753" y="72701"/>
                      <a:pt x="9735" y="71218"/>
                    </a:cubicBezTo>
                    <a:cubicBezTo>
                      <a:pt x="-21063" y="27136"/>
                      <a:pt x="27189" y="-21056"/>
                      <a:pt x="71270" y="9742"/>
                    </a:cubicBezTo>
                    <a:cubicBezTo>
                      <a:pt x="72724" y="10779"/>
                      <a:pt x="73987" y="12041"/>
                      <a:pt x="75023" y="134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10BB9CCE-7FC8-2397-D55D-D26F712D27F3}"/>
                  </a:ext>
                </a:extLst>
              </p:cNvPr>
              <p:cNvSpPr/>
              <p:nvPr/>
            </p:nvSpPr>
            <p:spPr>
              <a:xfrm>
                <a:off x="13496734" y="6016642"/>
                <a:ext cx="2331268" cy="1421099"/>
              </a:xfrm>
              <a:custGeom>
                <a:avLst/>
                <a:gdLst>
                  <a:gd name="connsiteX0" fmla="*/ 57485 w 2331268"/>
                  <a:gd name="connsiteY0" fmla="*/ 0 h 1421099"/>
                  <a:gd name="connsiteX1" fmla="*/ 2273486 w 2331268"/>
                  <a:gd name="connsiteY1" fmla="*/ 0 h 1421099"/>
                  <a:gd name="connsiteX2" fmla="*/ 2331268 w 2331268"/>
                  <a:gd name="connsiteY2" fmla="*/ 57783 h 1421099"/>
                  <a:gd name="connsiteX3" fmla="*/ 2331268 w 2331268"/>
                  <a:gd name="connsiteY3" fmla="*/ 1421100 h 1421099"/>
                  <a:gd name="connsiteX4" fmla="*/ 2331268 w 2331268"/>
                  <a:gd name="connsiteY4" fmla="*/ 1421100 h 1421099"/>
                  <a:gd name="connsiteX5" fmla="*/ 0 w 2331268"/>
                  <a:gd name="connsiteY5" fmla="*/ 1421100 h 1421099"/>
                  <a:gd name="connsiteX6" fmla="*/ 0 w 2331268"/>
                  <a:gd name="connsiteY6" fmla="*/ 1421100 h 1421099"/>
                  <a:gd name="connsiteX7" fmla="*/ 0 w 2331268"/>
                  <a:gd name="connsiteY7" fmla="*/ 57783 h 1421099"/>
                  <a:gd name="connsiteX8" fmla="*/ 57485 w 2331268"/>
                  <a:gd name="connsiteY8" fmla="*/ 0 h 142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1268" h="1421099">
                    <a:moveTo>
                      <a:pt x="57485" y="0"/>
                    </a:moveTo>
                    <a:lnTo>
                      <a:pt x="2273486" y="0"/>
                    </a:lnTo>
                    <a:cubicBezTo>
                      <a:pt x="2305397" y="0"/>
                      <a:pt x="2331268" y="25871"/>
                      <a:pt x="2331268" y="57783"/>
                    </a:cubicBezTo>
                    <a:lnTo>
                      <a:pt x="2331268" y="1421100"/>
                    </a:lnTo>
                    <a:lnTo>
                      <a:pt x="2331268" y="1421100"/>
                    </a:lnTo>
                    <a:lnTo>
                      <a:pt x="0" y="1421100"/>
                    </a:lnTo>
                    <a:lnTo>
                      <a:pt x="0" y="1421100"/>
                    </a:lnTo>
                    <a:lnTo>
                      <a:pt x="0" y="57783"/>
                    </a:lnTo>
                    <a:cubicBezTo>
                      <a:pt x="0" y="25984"/>
                      <a:pt x="25687" y="167"/>
                      <a:pt x="574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D7E1DDA6-2CC7-A5EA-85D7-D246909849C6}"/>
                  </a:ext>
                </a:extLst>
              </p:cNvPr>
              <p:cNvSpPr/>
              <p:nvPr/>
            </p:nvSpPr>
            <p:spPr>
              <a:xfrm>
                <a:off x="13693970" y="6337426"/>
                <a:ext cx="76487" cy="853994"/>
              </a:xfrm>
              <a:custGeom>
                <a:avLst/>
                <a:gdLst>
                  <a:gd name="connsiteX0" fmla="*/ 0 w 76487"/>
                  <a:gd name="connsiteY0" fmla="*/ 0 h 853994"/>
                  <a:gd name="connsiteX1" fmla="*/ 76488 w 76487"/>
                  <a:gd name="connsiteY1" fmla="*/ 0 h 853994"/>
                  <a:gd name="connsiteX2" fmla="*/ 76488 w 76487"/>
                  <a:gd name="connsiteY2" fmla="*/ 853994 h 853994"/>
                  <a:gd name="connsiteX3" fmla="*/ 0 w 76487"/>
                  <a:gd name="connsiteY3" fmla="*/ 853994 h 8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5399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53994"/>
                    </a:lnTo>
                    <a:lnTo>
                      <a:pt x="0" y="85399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80AFBA69-BB0B-1EF8-5E1A-44CCAC465AB1}"/>
                  </a:ext>
                </a:extLst>
              </p:cNvPr>
              <p:cNvSpPr/>
              <p:nvPr/>
            </p:nvSpPr>
            <p:spPr>
              <a:xfrm>
                <a:off x="13841584" y="6627471"/>
                <a:ext cx="76487" cy="563948"/>
              </a:xfrm>
              <a:custGeom>
                <a:avLst/>
                <a:gdLst>
                  <a:gd name="connsiteX0" fmla="*/ 0 w 76487"/>
                  <a:gd name="connsiteY0" fmla="*/ 0 h 563948"/>
                  <a:gd name="connsiteX1" fmla="*/ 76488 w 76487"/>
                  <a:gd name="connsiteY1" fmla="*/ 0 h 563948"/>
                  <a:gd name="connsiteX2" fmla="*/ 76488 w 76487"/>
                  <a:gd name="connsiteY2" fmla="*/ 563948 h 563948"/>
                  <a:gd name="connsiteX3" fmla="*/ 0 w 76487"/>
                  <a:gd name="connsiteY3" fmla="*/ 563948 h 56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63948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63948"/>
                    </a:lnTo>
                    <a:lnTo>
                      <a:pt x="0" y="5639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E1E2AAC4-D2DF-E63C-6A36-4AE6B280C931}"/>
                  </a:ext>
                </a:extLst>
              </p:cNvPr>
              <p:cNvSpPr/>
              <p:nvPr/>
            </p:nvSpPr>
            <p:spPr>
              <a:xfrm>
                <a:off x="13989198" y="6443579"/>
                <a:ext cx="76487" cy="752189"/>
              </a:xfrm>
              <a:custGeom>
                <a:avLst/>
                <a:gdLst>
                  <a:gd name="connsiteX0" fmla="*/ 0 w 76487"/>
                  <a:gd name="connsiteY0" fmla="*/ 0 h 752189"/>
                  <a:gd name="connsiteX1" fmla="*/ 76488 w 76487"/>
                  <a:gd name="connsiteY1" fmla="*/ 0 h 752189"/>
                  <a:gd name="connsiteX2" fmla="*/ 76488 w 76487"/>
                  <a:gd name="connsiteY2" fmla="*/ 752189 h 752189"/>
                  <a:gd name="connsiteX3" fmla="*/ 0 w 76487"/>
                  <a:gd name="connsiteY3" fmla="*/ 752189 h 752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52189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52189"/>
                    </a:lnTo>
                    <a:lnTo>
                      <a:pt x="0" y="752189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27DFBA9E-DD72-CE9F-E325-22B03C45F1A3}"/>
                  </a:ext>
                </a:extLst>
              </p:cNvPr>
              <p:cNvSpPr/>
              <p:nvPr/>
            </p:nvSpPr>
            <p:spPr>
              <a:xfrm>
                <a:off x="14136872" y="6370427"/>
                <a:ext cx="76487" cy="820992"/>
              </a:xfrm>
              <a:custGeom>
                <a:avLst/>
                <a:gdLst>
                  <a:gd name="connsiteX0" fmla="*/ 0 w 76487"/>
                  <a:gd name="connsiteY0" fmla="*/ 0 h 820992"/>
                  <a:gd name="connsiteX1" fmla="*/ 76488 w 76487"/>
                  <a:gd name="connsiteY1" fmla="*/ 0 h 820992"/>
                  <a:gd name="connsiteX2" fmla="*/ 76488 w 76487"/>
                  <a:gd name="connsiteY2" fmla="*/ 820992 h 820992"/>
                  <a:gd name="connsiteX3" fmla="*/ 0 w 76487"/>
                  <a:gd name="connsiteY3" fmla="*/ 820992 h 820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20992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20992"/>
                    </a:lnTo>
                    <a:lnTo>
                      <a:pt x="0" y="820992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73CD49C5-71AF-E101-1E15-1E957A458B01}"/>
                  </a:ext>
                </a:extLst>
              </p:cNvPr>
              <p:cNvSpPr/>
              <p:nvPr/>
            </p:nvSpPr>
            <p:spPr>
              <a:xfrm>
                <a:off x="14284486" y="6644866"/>
                <a:ext cx="76487" cy="546553"/>
              </a:xfrm>
              <a:custGeom>
                <a:avLst/>
                <a:gdLst>
                  <a:gd name="connsiteX0" fmla="*/ 0 w 76487"/>
                  <a:gd name="connsiteY0" fmla="*/ 0 h 546553"/>
                  <a:gd name="connsiteX1" fmla="*/ 76488 w 76487"/>
                  <a:gd name="connsiteY1" fmla="*/ 0 h 546553"/>
                  <a:gd name="connsiteX2" fmla="*/ 76488 w 76487"/>
                  <a:gd name="connsiteY2" fmla="*/ 546554 h 546553"/>
                  <a:gd name="connsiteX3" fmla="*/ 0 w 76487"/>
                  <a:gd name="connsiteY3" fmla="*/ 546554 h 54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46553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46554"/>
                    </a:lnTo>
                    <a:lnTo>
                      <a:pt x="0" y="54655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1EAD73F2-0BB3-7B21-EEBA-A51FE64BD1CF}"/>
                  </a:ext>
                </a:extLst>
              </p:cNvPr>
              <p:cNvSpPr/>
              <p:nvPr/>
            </p:nvSpPr>
            <p:spPr>
              <a:xfrm>
                <a:off x="14432101" y="6752032"/>
                <a:ext cx="76487" cy="439387"/>
              </a:xfrm>
              <a:custGeom>
                <a:avLst/>
                <a:gdLst>
                  <a:gd name="connsiteX0" fmla="*/ 0 w 76487"/>
                  <a:gd name="connsiteY0" fmla="*/ 0 h 439387"/>
                  <a:gd name="connsiteX1" fmla="*/ 76488 w 76487"/>
                  <a:gd name="connsiteY1" fmla="*/ 0 h 439387"/>
                  <a:gd name="connsiteX2" fmla="*/ 76488 w 76487"/>
                  <a:gd name="connsiteY2" fmla="*/ 439388 h 439387"/>
                  <a:gd name="connsiteX3" fmla="*/ 0 w 76487"/>
                  <a:gd name="connsiteY3" fmla="*/ 439388 h 43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43938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439388"/>
                    </a:lnTo>
                    <a:lnTo>
                      <a:pt x="0" y="43938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56C3B5BB-4613-1C9E-CC31-3C4AAFB91FD6}"/>
                  </a:ext>
                </a:extLst>
              </p:cNvPr>
              <p:cNvSpPr/>
              <p:nvPr/>
            </p:nvSpPr>
            <p:spPr>
              <a:xfrm>
                <a:off x="14579715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76B9288F-2CE6-358A-ECE2-DF672344FA96}"/>
                  </a:ext>
                </a:extLst>
              </p:cNvPr>
              <p:cNvSpPr/>
              <p:nvPr/>
            </p:nvSpPr>
            <p:spPr>
              <a:xfrm>
                <a:off x="14727329" y="6563255"/>
                <a:ext cx="76487" cy="628164"/>
              </a:xfrm>
              <a:custGeom>
                <a:avLst/>
                <a:gdLst>
                  <a:gd name="connsiteX0" fmla="*/ 0 w 76487"/>
                  <a:gd name="connsiteY0" fmla="*/ 0 h 628164"/>
                  <a:gd name="connsiteX1" fmla="*/ 76488 w 76487"/>
                  <a:gd name="connsiteY1" fmla="*/ 0 h 628164"/>
                  <a:gd name="connsiteX2" fmla="*/ 76488 w 76487"/>
                  <a:gd name="connsiteY2" fmla="*/ 628165 h 628164"/>
                  <a:gd name="connsiteX3" fmla="*/ 0 w 76487"/>
                  <a:gd name="connsiteY3" fmla="*/ 628165 h 62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62816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628165"/>
                    </a:lnTo>
                    <a:lnTo>
                      <a:pt x="0" y="628165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6BB13094-5245-8AEB-E0F9-98F42F304B89}"/>
                  </a:ext>
                </a:extLst>
              </p:cNvPr>
              <p:cNvSpPr/>
              <p:nvPr/>
            </p:nvSpPr>
            <p:spPr>
              <a:xfrm>
                <a:off x="14875003" y="6452872"/>
                <a:ext cx="76487" cy="738547"/>
              </a:xfrm>
              <a:custGeom>
                <a:avLst/>
                <a:gdLst>
                  <a:gd name="connsiteX0" fmla="*/ 0 w 76487"/>
                  <a:gd name="connsiteY0" fmla="*/ 0 h 738547"/>
                  <a:gd name="connsiteX1" fmla="*/ 76488 w 76487"/>
                  <a:gd name="connsiteY1" fmla="*/ 0 h 738547"/>
                  <a:gd name="connsiteX2" fmla="*/ 76488 w 76487"/>
                  <a:gd name="connsiteY2" fmla="*/ 738548 h 738547"/>
                  <a:gd name="connsiteX3" fmla="*/ 0 w 76487"/>
                  <a:gd name="connsiteY3" fmla="*/ 738548 h 73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3854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38548"/>
                    </a:lnTo>
                    <a:lnTo>
                      <a:pt x="0" y="7385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18BAA0A6-96FF-D23B-8415-500AA15E0281}"/>
                  </a:ext>
                </a:extLst>
              </p:cNvPr>
              <p:cNvSpPr/>
              <p:nvPr/>
            </p:nvSpPr>
            <p:spPr>
              <a:xfrm>
                <a:off x="15022617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BA824902-1652-C0F3-696C-B31F94FBB4BF}"/>
                  </a:ext>
                </a:extLst>
              </p:cNvPr>
              <p:cNvSpPr/>
              <p:nvPr/>
            </p:nvSpPr>
            <p:spPr>
              <a:xfrm>
                <a:off x="15317071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5A5BE703-2A1D-F361-2AB4-D47307A1CA55}"/>
                  </a:ext>
                </a:extLst>
              </p:cNvPr>
              <p:cNvSpPr/>
              <p:nvPr/>
            </p:nvSpPr>
            <p:spPr>
              <a:xfrm>
                <a:off x="15630587" y="6918172"/>
                <a:ext cx="76487" cy="262226"/>
              </a:xfrm>
              <a:custGeom>
                <a:avLst/>
                <a:gdLst>
                  <a:gd name="connsiteX0" fmla="*/ 0 w 76487"/>
                  <a:gd name="connsiteY0" fmla="*/ 0 h 262226"/>
                  <a:gd name="connsiteX1" fmla="*/ 76488 w 76487"/>
                  <a:gd name="connsiteY1" fmla="*/ 0 h 262226"/>
                  <a:gd name="connsiteX2" fmla="*/ 76488 w 76487"/>
                  <a:gd name="connsiteY2" fmla="*/ 262227 h 262226"/>
                  <a:gd name="connsiteX3" fmla="*/ 0 w 76487"/>
                  <a:gd name="connsiteY3" fmla="*/ 262227 h 26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26222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262227"/>
                    </a:lnTo>
                    <a:lnTo>
                      <a:pt x="0" y="262227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1CAAED8D-9686-6516-F75E-C3E818B21692}"/>
                  </a:ext>
                </a:extLst>
              </p:cNvPr>
              <p:cNvSpPr/>
              <p:nvPr/>
            </p:nvSpPr>
            <p:spPr>
              <a:xfrm>
                <a:off x="15477731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4DAFC7ED-DBF0-DE6C-F286-A08E9181AF0E}"/>
                  </a:ext>
                </a:extLst>
              </p:cNvPr>
              <p:cNvSpPr/>
              <p:nvPr/>
            </p:nvSpPr>
            <p:spPr>
              <a:xfrm>
                <a:off x="15170231" y="6592504"/>
                <a:ext cx="76487" cy="598915"/>
              </a:xfrm>
              <a:custGeom>
                <a:avLst/>
                <a:gdLst>
                  <a:gd name="connsiteX0" fmla="*/ 0 w 76487"/>
                  <a:gd name="connsiteY0" fmla="*/ 0 h 598915"/>
                  <a:gd name="connsiteX1" fmla="*/ 76488 w 76487"/>
                  <a:gd name="connsiteY1" fmla="*/ 0 h 598915"/>
                  <a:gd name="connsiteX2" fmla="*/ 76488 w 76487"/>
                  <a:gd name="connsiteY2" fmla="*/ 598916 h 598915"/>
                  <a:gd name="connsiteX3" fmla="*/ 0 w 76487"/>
                  <a:gd name="connsiteY3" fmla="*/ 598916 h 59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98915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98916"/>
                    </a:lnTo>
                    <a:lnTo>
                      <a:pt x="0" y="598916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8013E9AE-A728-2DF8-9F17-58743A8F9D1F}"/>
                  </a:ext>
                </a:extLst>
              </p:cNvPr>
              <p:cNvSpPr/>
              <p:nvPr/>
            </p:nvSpPr>
            <p:spPr>
              <a:xfrm>
                <a:off x="13736205" y="6428636"/>
                <a:ext cx="1992315" cy="673513"/>
              </a:xfrm>
              <a:custGeom>
                <a:avLst/>
                <a:gdLst>
                  <a:gd name="connsiteX0" fmla="*/ 1992316 w 1992315"/>
                  <a:gd name="connsiteY0" fmla="*/ 17683 h 673513"/>
                  <a:gd name="connsiteX1" fmla="*/ 1985644 w 1992315"/>
                  <a:gd name="connsiteY1" fmla="*/ 16611 h 673513"/>
                  <a:gd name="connsiteX2" fmla="*/ 1966164 w 1992315"/>
                  <a:gd name="connsiteY2" fmla="*/ 12620 h 673513"/>
                  <a:gd name="connsiteX3" fmla="*/ 1934354 w 1992315"/>
                  <a:gd name="connsiteY3" fmla="*/ 7556 h 673513"/>
                  <a:gd name="connsiteX4" fmla="*/ 1890570 w 1992315"/>
                  <a:gd name="connsiteY4" fmla="*/ 3923 h 673513"/>
                  <a:gd name="connsiteX5" fmla="*/ 1770834 w 1992315"/>
                  <a:gd name="connsiteY5" fmla="*/ 14169 h 673513"/>
                  <a:gd name="connsiteX6" fmla="*/ 1622386 w 1992315"/>
                  <a:gd name="connsiteY6" fmla="*/ 70403 h 673513"/>
                  <a:gd name="connsiteX7" fmla="*/ 1471972 w 1992315"/>
                  <a:gd name="connsiteY7" fmla="*/ 190138 h 673513"/>
                  <a:gd name="connsiteX8" fmla="*/ 1345267 w 1992315"/>
                  <a:gd name="connsiteY8" fmla="*/ 372065 h 673513"/>
                  <a:gd name="connsiteX9" fmla="*/ 1202836 w 1992315"/>
                  <a:gd name="connsiteY9" fmla="*/ 573471 h 673513"/>
                  <a:gd name="connsiteX10" fmla="*/ 1097933 w 1992315"/>
                  <a:gd name="connsiteY10" fmla="*/ 651924 h 673513"/>
                  <a:gd name="connsiteX11" fmla="*/ 1033240 w 1992315"/>
                  <a:gd name="connsiteY11" fmla="*/ 671701 h 673513"/>
                  <a:gd name="connsiteX12" fmla="*/ 964675 w 1992315"/>
                  <a:gd name="connsiteY12" fmla="*/ 669378 h 673513"/>
                  <a:gd name="connsiteX13" fmla="*/ 845237 w 1992315"/>
                  <a:gd name="connsiteY13" fmla="*/ 606770 h 673513"/>
                  <a:gd name="connsiteX14" fmla="*/ 756776 w 1992315"/>
                  <a:gd name="connsiteY14" fmla="*/ 510207 h 673513"/>
                  <a:gd name="connsiteX15" fmla="*/ 629952 w 1992315"/>
                  <a:gd name="connsiteY15" fmla="*/ 298794 h 673513"/>
                  <a:gd name="connsiteX16" fmla="*/ 503246 w 1992315"/>
                  <a:gd name="connsiteY16" fmla="*/ 117344 h 673513"/>
                  <a:gd name="connsiteX17" fmla="*/ 424912 w 1992315"/>
                  <a:gd name="connsiteY17" fmla="*/ 55748 h 673513"/>
                  <a:gd name="connsiteX18" fmla="*/ 382558 w 1992315"/>
                  <a:gd name="connsiteY18" fmla="*/ 35197 h 673513"/>
                  <a:gd name="connsiteX19" fmla="*/ 339370 w 1992315"/>
                  <a:gd name="connsiteY19" fmla="*/ 22389 h 673513"/>
                  <a:gd name="connsiteX20" fmla="*/ 182403 w 1992315"/>
                  <a:gd name="connsiteY20" fmla="*/ 26798 h 673513"/>
                  <a:gd name="connsiteX21" fmla="*/ 74641 w 1992315"/>
                  <a:gd name="connsiteY21" fmla="*/ 78623 h 673513"/>
                  <a:gd name="connsiteX22" fmla="*/ 18050 w 1992315"/>
                  <a:gd name="connsiteY22" fmla="*/ 129377 h 673513"/>
                  <a:gd name="connsiteX23" fmla="*/ 4766 w 1992315"/>
                  <a:gd name="connsiteY23" fmla="*/ 144091 h 673513"/>
                  <a:gd name="connsiteX24" fmla="*/ 0 w 1992315"/>
                  <a:gd name="connsiteY24" fmla="*/ 148975 h 673513"/>
                  <a:gd name="connsiteX25" fmla="*/ 4051 w 1992315"/>
                  <a:gd name="connsiteY25" fmla="*/ 143555 h 673513"/>
                  <a:gd name="connsiteX26" fmla="*/ 16620 w 1992315"/>
                  <a:gd name="connsiteY26" fmla="*/ 128066 h 673513"/>
                  <a:gd name="connsiteX27" fmla="*/ 72556 w 1992315"/>
                  <a:gd name="connsiteY27" fmla="*/ 75824 h 673513"/>
                  <a:gd name="connsiteX28" fmla="*/ 180973 w 1992315"/>
                  <a:gd name="connsiteY28" fmla="*/ 22211 h 673513"/>
                  <a:gd name="connsiteX29" fmla="*/ 340561 w 1992315"/>
                  <a:gd name="connsiteY29" fmla="*/ 16254 h 673513"/>
                  <a:gd name="connsiteX30" fmla="*/ 508191 w 1992315"/>
                  <a:gd name="connsiteY30" fmla="*/ 112161 h 673513"/>
                  <a:gd name="connsiteX31" fmla="*/ 636683 w 1992315"/>
                  <a:gd name="connsiteY31" fmla="*/ 294624 h 673513"/>
                  <a:gd name="connsiteX32" fmla="*/ 763388 w 1992315"/>
                  <a:gd name="connsiteY32" fmla="*/ 505025 h 673513"/>
                  <a:gd name="connsiteX33" fmla="*/ 850599 w 1992315"/>
                  <a:gd name="connsiteY33" fmla="*/ 600337 h 673513"/>
                  <a:gd name="connsiteX34" fmla="*/ 966283 w 1992315"/>
                  <a:gd name="connsiteY34" fmla="*/ 661098 h 673513"/>
                  <a:gd name="connsiteX35" fmla="*/ 1031810 w 1992315"/>
                  <a:gd name="connsiteY35" fmla="*/ 663302 h 673513"/>
                  <a:gd name="connsiteX36" fmla="*/ 1094061 w 1992315"/>
                  <a:gd name="connsiteY36" fmla="*/ 644299 h 673513"/>
                  <a:gd name="connsiteX37" fmla="*/ 1196819 w 1992315"/>
                  <a:gd name="connsiteY37" fmla="*/ 567514 h 673513"/>
                  <a:gd name="connsiteX38" fmla="*/ 1338536 w 1992315"/>
                  <a:gd name="connsiteY38" fmla="*/ 367954 h 673513"/>
                  <a:gd name="connsiteX39" fmla="*/ 1466730 w 1992315"/>
                  <a:gd name="connsiteY39" fmla="*/ 185313 h 673513"/>
                  <a:gd name="connsiteX40" fmla="*/ 1619408 w 1992315"/>
                  <a:gd name="connsiteY40" fmla="*/ 65101 h 673513"/>
                  <a:gd name="connsiteX41" fmla="*/ 1769881 w 1992315"/>
                  <a:gd name="connsiteY41" fmla="*/ 9522 h 673513"/>
                  <a:gd name="connsiteX42" fmla="*/ 1890689 w 1992315"/>
                  <a:gd name="connsiteY42" fmla="*/ 587 h 673513"/>
                  <a:gd name="connsiteX43" fmla="*/ 1934711 w 1992315"/>
                  <a:gd name="connsiteY43" fmla="*/ 5055 h 673513"/>
                  <a:gd name="connsiteX44" fmla="*/ 1966522 w 1992315"/>
                  <a:gd name="connsiteY44" fmla="*/ 11012 h 673513"/>
                  <a:gd name="connsiteX45" fmla="*/ 1985822 w 1992315"/>
                  <a:gd name="connsiteY45" fmla="*/ 15837 h 673513"/>
                  <a:gd name="connsiteX46" fmla="*/ 1992316 w 1992315"/>
                  <a:gd name="connsiteY46" fmla="*/ 17683 h 67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992315" h="673513">
                    <a:moveTo>
                      <a:pt x="1992316" y="17683"/>
                    </a:moveTo>
                    <a:cubicBezTo>
                      <a:pt x="1990070" y="17487"/>
                      <a:pt x="1987842" y="17123"/>
                      <a:pt x="1985644" y="16611"/>
                    </a:cubicBezTo>
                    <a:lnTo>
                      <a:pt x="1966164" y="12620"/>
                    </a:lnTo>
                    <a:cubicBezTo>
                      <a:pt x="1955656" y="10374"/>
                      <a:pt x="1945041" y="8682"/>
                      <a:pt x="1934354" y="7556"/>
                    </a:cubicBezTo>
                    <a:cubicBezTo>
                      <a:pt x="1919837" y="5531"/>
                      <a:pt x="1905218" y="4316"/>
                      <a:pt x="1890570" y="3923"/>
                    </a:cubicBezTo>
                    <a:cubicBezTo>
                      <a:pt x="1850396" y="2576"/>
                      <a:pt x="1810198" y="6020"/>
                      <a:pt x="1770834" y="14169"/>
                    </a:cubicBezTo>
                    <a:cubicBezTo>
                      <a:pt x="1718800" y="25332"/>
                      <a:pt x="1668756" y="44293"/>
                      <a:pt x="1622386" y="70403"/>
                    </a:cubicBezTo>
                    <a:cubicBezTo>
                      <a:pt x="1566194" y="102058"/>
                      <a:pt x="1515423" y="142476"/>
                      <a:pt x="1471972" y="190138"/>
                    </a:cubicBezTo>
                    <a:cubicBezTo>
                      <a:pt x="1425150" y="241487"/>
                      <a:pt x="1385656" y="304929"/>
                      <a:pt x="1345267" y="372065"/>
                    </a:cubicBezTo>
                    <a:cubicBezTo>
                      <a:pt x="1304879" y="439200"/>
                      <a:pt x="1262942" y="511280"/>
                      <a:pt x="1202836" y="573471"/>
                    </a:cubicBezTo>
                    <a:cubicBezTo>
                      <a:pt x="1172771" y="605608"/>
                      <a:pt x="1137255" y="632171"/>
                      <a:pt x="1097933" y="651924"/>
                    </a:cubicBezTo>
                    <a:cubicBezTo>
                      <a:pt x="1077524" y="661831"/>
                      <a:pt x="1055698" y="668508"/>
                      <a:pt x="1033240" y="671701"/>
                    </a:cubicBezTo>
                    <a:cubicBezTo>
                      <a:pt x="1010413" y="674739"/>
                      <a:pt x="987240" y="673953"/>
                      <a:pt x="964675" y="669378"/>
                    </a:cubicBezTo>
                    <a:cubicBezTo>
                      <a:pt x="919283" y="659370"/>
                      <a:pt x="879073" y="635542"/>
                      <a:pt x="845237" y="606770"/>
                    </a:cubicBezTo>
                    <a:cubicBezTo>
                      <a:pt x="812051" y="578177"/>
                      <a:pt x="782355" y="545765"/>
                      <a:pt x="756776" y="510207"/>
                    </a:cubicBezTo>
                    <a:cubicBezTo>
                      <a:pt x="705427" y="441106"/>
                      <a:pt x="668970" y="366644"/>
                      <a:pt x="629952" y="298794"/>
                    </a:cubicBezTo>
                    <a:cubicBezTo>
                      <a:pt x="590933" y="230944"/>
                      <a:pt x="551796" y="167085"/>
                      <a:pt x="503246" y="117344"/>
                    </a:cubicBezTo>
                    <a:cubicBezTo>
                      <a:pt x="480259" y="93123"/>
                      <a:pt x="453869" y="72374"/>
                      <a:pt x="424912" y="55748"/>
                    </a:cubicBezTo>
                    <a:cubicBezTo>
                      <a:pt x="411300" y="47897"/>
                      <a:pt x="397146" y="41029"/>
                      <a:pt x="382558" y="35197"/>
                    </a:cubicBezTo>
                    <a:cubicBezTo>
                      <a:pt x="368458" y="29991"/>
                      <a:pt x="354030" y="25713"/>
                      <a:pt x="339370" y="22389"/>
                    </a:cubicBezTo>
                    <a:cubicBezTo>
                      <a:pt x="287520" y="10553"/>
                      <a:pt x="233508" y="12066"/>
                      <a:pt x="182403" y="26798"/>
                    </a:cubicBezTo>
                    <a:cubicBezTo>
                      <a:pt x="143802" y="37836"/>
                      <a:pt x="107363" y="55361"/>
                      <a:pt x="74641" y="78623"/>
                    </a:cubicBezTo>
                    <a:cubicBezTo>
                      <a:pt x="54179" y="93671"/>
                      <a:pt x="35230" y="110666"/>
                      <a:pt x="18050" y="129377"/>
                    </a:cubicBezTo>
                    <a:lnTo>
                      <a:pt x="4766" y="144091"/>
                    </a:lnTo>
                    <a:cubicBezTo>
                      <a:pt x="3312" y="145848"/>
                      <a:pt x="1722" y="147480"/>
                      <a:pt x="0" y="148975"/>
                    </a:cubicBezTo>
                    <a:cubicBezTo>
                      <a:pt x="1167" y="147039"/>
                      <a:pt x="2526" y="145223"/>
                      <a:pt x="4051" y="143555"/>
                    </a:cubicBezTo>
                    <a:lnTo>
                      <a:pt x="16620" y="128066"/>
                    </a:lnTo>
                    <a:cubicBezTo>
                      <a:pt x="33401" y="108754"/>
                      <a:pt x="52147" y="91246"/>
                      <a:pt x="72556" y="75824"/>
                    </a:cubicBezTo>
                    <a:cubicBezTo>
                      <a:pt x="105326" y="51823"/>
                      <a:pt x="142009" y="33684"/>
                      <a:pt x="180973" y="22211"/>
                    </a:cubicBezTo>
                    <a:cubicBezTo>
                      <a:pt x="232793" y="6645"/>
                      <a:pt x="287729" y="4596"/>
                      <a:pt x="340561" y="16254"/>
                    </a:cubicBezTo>
                    <a:cubicBezTo>
                      <a:pt x="399357" y="28168"/>
                      <a:pt x="459284" y="61765"/>
                      <a:pt x="508191" y="112161"/>
                    </a:cubicBezTo>
                    <a:cubicBezTo>
                      <a:pt x="557098" y="162557"/>
                      <a:pt x="597844" y="226476"/>
                      <a:pt x="636683" y="294624"/>
                    </a:cubicBezTo>
                    <a:cubicBezTo>
                      <a:pt x="675523" y="362772"/>
                      <a:pt x="712575" y="436817"/>
                      <a:pt x="763388" y="505025"/>
                    </a:cubicBezTo>
                    <a:cubicBezTo>
                      <a:pt x="788628" y="540100"/>
                      <a:pt x="817895" y="572089"/>
                      <a:pt x="850599" y="600337"/>
                    </a:cubicBezTo>
                    <a:cubicBezTo>
                      <a:pt x="883719" y="628513"/>
                      <a:pt x="922797" y="651507"/>
                      <a:pt x="966283" y="661098"/>
                    </a:cubicBezTo>
                    <a:cubicBezTo>
                      <a:pt x="987854" y="665440"/>
                      <a:pt x="1009996" y="666191"/>
                      <a:pt x="1031810" y="663302"/>
                    </a:cubicBezTo>
                    <a:cubicBezTo>
                      <a:pt x="1053416" y="660204"/>
                      <a:pt x="1074409" y="653795"/>
                      <a:pt x="1094061" y="644299"/>
                    </a:cubicBezTo>
                    <a:cubicBezTo>
                      <a:pt x="1132573" y="624963"/>
                      <a:pt x="1167362" y="598966"/>
                      <a:pt x="1196819" y="567514"/>
                    </a:cubicBezTo>
                    <a:cubicBezTo>
                      <a:pt x="1256091" y="506573"/>
                      <a:pt x="1297552" y="434613"/>
                      <a:pt x="1338536" y="367954"/>
                    </a:cubicBezTo>
                    <a:cubicBezTo>
                      <a:pt x="1379520" y="301296"/>
                      <a:pt x="1419074" y="236901"/>
                      <a:pt x="1466730" y="185313"/>
                    </a:cubicBezTo>
                    <a:cubicBezTo>
                      <a:pt x="1510901" y="137377"/>
                      <a:pt x="1562441" y="96792"/>
                      <a:pt x="1619408" y="65101"/>
                    </a:cubicBezTo>
                    <a:cubicBezTo>
                      <a:pt x="1666438" y="39009"/>
                      <a:pt x="1717186" y="20269"/>
                      <a:pt x="1769881" y="9522"/>
                    </a:cubicBezTo>
                    <a:cubicBezTo>
                      <a:pt x="1809632" y="1617"/>
                      <a:pt x="1850206" y="-1385"/>
                      <a:pt x="1890689" y="587"/>
                    </a:cubicBezTo>
                    <a:cubicBezTo>
                      <a:pt x="1905439" y="1194"/>
                      <a:pt x="1920141" y="2684"/>
                      <a:pt x="1934711" y="5055"/>
                    </a:cubicBezTo>
                    <a:cubicBezTo>
                      <a:pt x="1945428" y="6401"/>
                      <a:pt x="1956049" y="8390"/>
                      <a:pt x="1966522" y="11012"/>
                    </a:cubicBezTo>
                    <a:lnTo>
                      <a:pt x="1985822" y="15837"/>
                    </a:lnTo>
                    <a:cubicBezTo>
                      <a:pt x="1988033" y="16278"/>
                      <a:pt x="1990201" y="16897"/>
                      <a:pt x="1992316" y="17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14D1851E-7EE0-30F9-EA94-72F613CAA7DD}"/>
                  </a:ext>
                </a:extLst>
              </p:cNvPr>
              <p:cNvSpPr/>
              <p:nvPr/>
            </p:nvSpPr>
            <p:spPr>
              <a:xfrm>
                <a:off x="13606759" y="6163184"/>
                <a:ext cx="6314" cy="1087746"/>
              </a:xfrm>
              <a:custGeom>
                <a:avLst/>
                <a:gdLst>
                  <a:gd name="connsiteX0" fmla="*/ 3157 w 6314"/>
                  <a:gd name="connsiteY0" fmla="*/ 1087746 h 1087746"/>
                  <a:gd name="connsiteX1" fmla="*/ 0 w 6314"/>
                  <a:gd name="connsiteY1" fmla="*/ 543873 h 1087746"/>
                  <a:gd name="connsiteX2" fmla="*/ 3157 w 6314"/>
                  <a:gd name="connsiteY2" fmla="*/ 0 h 1087746"/>
                  <a:gd name="connsiteX3" fmla="*/ 6314 w 6314"/>
                  <a:gd name="connsiteY3" fmla="*/ 543873 h 1087746"/>
                  <a:gd name="connsiteX4" fmla="*/ 3157 w 6314"/>
                  <a:gd name="connsiteY4" fmla="*/ 1087746 h 108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1087746">
                    <a:moveTo>
                      <a:pt x="3157" y="1087746"/>
                    </a:moveTo>
                    <a:cubicBezTo>
                      <a:pt x="1430" y="1087746"/>
                      <a:pt x="0" y="844225"/>
                      <a:pt x="0" y="543873"/>
                    </a:cubicBezTo>
                    <a:cubicBezTo>
                      <a:pt x="0" y="243522"/>
                      <a:pt x="1430" y="0"/>
                      <a:pt x="3157" y="0"/>
                    </a:cubicBezTo>
                    <a:cubicBezTo>
                      <a:pt x="4885" y="0"/>
                      <a:pt x="6314" y="243462"/>
                      <a:pt x="6314" y="543873"/>
                    </a:cubicBezTo>
                    <a:cubicBezTo>
                      <a:pt x="6314" y="844284"/>
                      <a:pt x="4766" y="1087746"/>
                      <a:pt x="3157" y="10877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CEFAE2A9-E470-C9E0-512D-0BC7B9423E57}"/>
                  </a:ext>
                </a:extLst>
              </p:cNvPr>
              <p:cNvSpPr/>
              <p:nvPr/>
            </p:nvSpPr>
            <p:spPr>
              <a:xfrm>
                <a:off x="13657573" y="7247773"/>
                <a:ext cx="2049204" cy="6254"/>
              </a:xfrm>
              <a:custGeom>
                <a:avLst/>
                <a:gdLst>
                  <a:gd name="connsiteX0" fmla="*/ 2049205 w 2049204"/>
                  <a:gd name="connsiteY0" fmla="*/ 3157 h 6254"/>
                  <a:gd name="connsiteX1" fmla="*/ 1024602 w 2049204"/>
                  <a:gd name="connsiteY1" fmla="*/ 6255 h 6254"/>
                  <a:gd name="connsiteX2" fmla="*/ 0 w 2049204"/>
                  <a:gd name="connsiteY2" fmla="*/ 3157 h 6254"/>
                  <a:gd name="connsiteX3" fmla="*/ 1024602 w 2049204"/>
                  <a:gd name="connsiteY3" fmla="*/ 0 h 6254"/>
                  <a:gd name="connsiteX4" fmla="*/ 2049205 w 2049204"/>
                  <a:gd name="connsiteY4" fmla="*/ 3157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9204" h="6254">
                    <a:moveTo>
                      <a:pt x="2049205" y="3157"/>
                    </a:moveTo>
                    <a:cubicBezTo>
                      <a:pt x="2049205" y="4885"/>
                      <a:pt x="1590517" y="6255"/>
                      <a:pt x="1024602" y="6255"/>
                    </a:cubicBezTo>
                    <a:cubicBezTo>
                      <a:pt x="458688" y="6255"/>
                      <a:pt x="0" y="4885"/>
                      <a:pt x="0" y="3157"/>
                    </a:cubicBezTo>
                    <a:cubicBezTo>
                      <a:pt x="0" y="1430"/>
                      <a:pt x="458688" y="0"/>
                      <a:pt x="1024602" y="0"/>
                    </a:cubicBezTo>
                    <a:cubicBezTo>
                      <a:pt x="1590517" y="0"/>
                      <a:pt x="2049205" y="1430"/>
                      <a:pt x="2049205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ED33494C-4722-EEE9-F4F9-CBF31633CD4B}"/>
                  </a:ext>
                </a:extLst>
              </p:cNvPr>
              <p:cNvSpPr/>
              <p:nvPr/>
            </p:nvSpPr>
            <p:spPr>
              <a:xfrm>
                <a:off x="13689562" y="7314967"/>
                <a:ext cx="113480" cy="6314"/>
              </a:xfrm>
              <a:custGeom>
                <a:avLst/>
                <a:gdLst>
                  <a:gd name="connsiteX0" fmla="*/ 113481 w 113480"/>
                  <a:gd name="connsiteY0" fmla="*/ 3157 h 6314"/>
                  <a:gd name="connsiteX1" fmla="*/ 56770 w 113480"/>
                  <a:gd name="connsiteY1" fmla="*/ 6314 h 6314"/>
                  <a:gd name="connsiteX2" fmla="*/ 0 w 113480"/>
                  <a:gd name="connsiteY2" fmla="*/ 3157 h 6314"/>
                  <a:gd name="connsiteX3" fmla="*/ 56770 w 113480"/>
                  <a:gd name="connsiteY3" fmla="*/ 0 h 6314"/>
                  <a:gd name="connsiteX4" fmla="*/ 113481 w 11348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480" h="6314">
                    <a:moveTo>
                      <a:pt x="113481" y="3157"/>
                    </a:moveTo>
                    <a:cubicBezTo>
                      <a:pt x="113481" y="4885"/>
                      <a:pt x="88104" y="6314"/>
                      <a:pt x="56770" y="6314"/>
                    </a:cubicBezTo>
                    <a:cubicBezTo>
                      <a:pt x="25436" y="6314"/>
                      <a:pt x="0" y="4885"/>
                      <a:pt x="0" y="3157"/>
                    </a:cubicBezTo>
                    <a:cubicBezTo>
                      <a:pt x="0" y="1430"/>
                      <a:pt x="25377" y="0"/>
                      <a:pt x="56770" y="0"/>
                    </a:cubicBezTo>
                    <a:cubicBezTo>
                      <a:pt x="88164" y="0"/>
                      <a:pt x="113481" y="1430"/>
                      <a:pt x="11348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292A5707-078F-4924-24EB-411710783F87}"/>
                  </a:ext>
                </a:extLst>
              </p:cNvPr>
              <p:cNvSpPr/>
              <p:nvPr/>
            </p:nvSpPr>
            <p:spPr>
              <a:xfrm>
                <a:off x="13855523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7EEECDF8-E852-FECF-1399-386A1440B0DA}"/>
                  </a:ext>
                </a:extLst>
              </p:cNvPr>
              <p:cNvSpPr/>
              <p:nvPr/>
            </p:nvSpPr>
            <p:spPr>
              <a:xfrm>
                <a:off x="14016362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F9AEC2F3-B233-2EFD-40C5-EE6631745986}"/>
                  </a:ext>
                </a:extLst>
              </p:cNvPr>
              <p:cNvSpPr/>
              <p:nvPr/>
            </p:nvSpPr>
            <p:spPr>
              <a:xfrm>
                <a:off x="14176724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9752E689-D570-002A-8BDA-CC55BE6738AB}"/>
                  </a:ext>
                </a:extLst>
              </p:cNvPr>
              <p:cNvSpPr/>
              <p:nvPr/>
            </p:nvSpPr>
            <p:spPr>
              <a:xfrm>
                <a:off x="14337265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320" y="6255"/>
                      <a:pt x="67850" y="6255"/>
                    </a:cubicBezTo>
                    <a:cubicBezTo>
                      <a:pt x="3038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3E076BFE-B309-DA76-23F9-885642A84242}"/>
                  </a:ext>
                </a:extLst>
              </p:cNvPr>
              <p:cNvSpPr/>
              <p:nvPr/>
            </p:nvSpPr>
            <p:spPr>
              <a:xfrm>
                <a:off x="14497866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B71CB046-AC6D-63D7-1EF2-FEF55F769004}"/>
                  </a:ext>
                </a:extLst>
              </p:cNvPr>
              <p:cNvSpPr/>
              <p:nvPr/>
            </p:nvSpPr>
            <p:spPr>
              <a:xfrm>
                <a:off x="1465840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35C1FABC-AD3F-BD43-6908-9E1F293C6119}"/>
                  </a:ext>
                </a:extLst>
              </p:cNvPr>
              <p:cNvSpPr/>
              <p:nvPr/>
            </p:nvSpPr>
            <p:spPr>
              <a:xfrm>
                <a:off x="1481894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8CDCBDC8-68B4-66BC-9C31-F1559F19591E}"/>
                  </a:ext>
                </a:extLst>
              </p:cNvPr>
              <p:cNvSpPr/>
              <p:nvPr/>
            </p:nvSpPr>
            <p:spPr>
              <a:xfrm>
                <a:off x="14979488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6072FF7D-CA7F-F289-E55B-B04F62FA1D7F}"/>
                  </a:ext>
                </a:extLst>
              </p:cNvPr>
              <p:cNvSpPr/>
              <p:nvPr/>
            </p:nvSpPr>
            <p:spPr>
              <a:xfrm>
                <a:off x="15140029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8517296B-8789-1CC0-704F-4351F9C30392}"/>
                  </a:ext>
                </a:extLst>
              </p:cNvPr>
              <p:cNvSpPr/>
              <p:nvPr/>
            </p:nvSpPr>
            <p:spPr>
              <a:xfrm>
                <a:off x="15289371" y="731848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1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6FBEC7F7-39F8-1F5A-BD5D-A3AE7212746D}"/>
                  </a:ext>
                </a:extLst>
              </p:cNvPr>
              <p:cNvSpPr/>
              <p:nvPr/>
            </p:nvSpPr>
            <p:spPr>
              <a:xfrm>
                <a:off x="15438713" y="731854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25"/>
                      <a:pt x="105260" y="6255"/>
                      <a:pt x="67791" y="6255"/>
                    </a:cubicBezTo>
                    <a:cubicBezTo>
                      <a:pt x="30321" y="6255"/>
                      <a:pt x="0" y="4825"/>
                      <a:pt x="0" y="3098"/>
                    </a:cubicBezTo>
                    <a:cubicBezTo>
                      <a:pt x="0" y="1370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4" name="Forma Livre: Forma 783">
                <a:extLst>
                  <a:ext uri="{FF2B5EF4-FFF2-40B4-BE49-F238E27FC236}">
                    <a16:creationId xmlns:a16="http://schemas.microsoft.com/office/drawing/2014/main" id="{9E6499EE-D6FE-C282-11B2-F685B7C25453}"/>
                  </a:ext>
                </a:extLst>
              </p:cNvPr>
              <p:cNvSpPr/>
              <p:nvPr/>
            </p:nvSpPr>
            <p:spPr>
              <a:xfrm>
                <a:off x="15587995" y="7318542"/>
                <a:ext cx="135640" cy="6314"/>
              </a:xfrm>
              <a:custGeom>
                <a:avLst/>
                <a:gdLst>
                  <a:gd name="connsiteX0" fmla="*/ 135641 w 135640"/>
                  <a:gd name="connsiteY0" fmla="*/ 3157 h 6314"/>
                  <a:gd name="connsiteX1" fmla="*/ 67850 w 135640"/>
                  <a:gd name="connsiteY1" fmla="*/ 6314 h 6314"/>
                  <a:gd name="connsiteX2" fmla="*/ 0 w 135640"/>
                  <a:gd name="connsiteY2" fmla="*/ 3157 h 6314"/>
                  <a:gd name="connsiteX3" fmla="*/ 67850 w 135640"/>
                  <a:gd name="connsiteY3" fmla="*/ 0 h 6314"/>
                  <a:gd name="connsiteX4" fmla="*/ 135641 w 13564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314">
                    <a:moveTo>
                      <a:pt x="135641" y="3157"/>
                    </a:moveTo>
                    <a:cubicBezTo>
                      <a:pt x="135641" y="4885"/>
                      <a:pt x="105260" y="6314"/>
                      <a:pt x="67850" y="6314"/>
                    </a:cubicBezTo>
                    <a:cubicBezTo>
                      <a:pt x="30440" y="6314"/>
                      <a:pt x="0" y="4885"/>
                      <a:pt x="0" y="3157"/>
                    </a:cubicBezTo>
                    <a:cubicBezTo>
                      <a:pt x="0" y="1430"/>
                      <a:pt x="30381" y="0"/>
                      <a:pt x="67850" y="0"/>
                    </a:cubicBezTo>
                    <a:cubicBezTo>
                      <a:pt x="105320" y="0"/>
                      <a:pt x="135641" y="1430"/>
                      <a:pt x="13564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67DA0466-26FB-802C-6E8D-162414148B28}"/>
                  </a:ext>
                </a:extLst>
              </p:cNvPr>
              <p:cNvSpPr/>
              <p:nvPr/>
            </p:nvSpPr>
            <p:spPr>
              <a:xfrm>
                <a:off x="14360267" y="6731413"/>
                <a:ext cx="43402" cy="50630"/>
              </a:xfrm>
              <a:custGeom>
                <a:avLst/>
                <a:gdLst>
                  <a:gd name="connsiteX0" fmla="*/ 30016 w 43402"/>
                  <a:gd name="connsiteY0" fmla="*/ 3642 h 50630"/>
                  <a:gd name="connsiteX1" fmla="*/ 42406 w 43402"/>
                  <a:gd name="connsiteY1" fmla="*/ 18415 h 50630"/>
                  <a:gd name="connsiteX2" fmla="*/ 40023 w 43402"/>
                  <a:gd name="connsiteY2" fmla="*/ 40456 h 50630"/>
                  <a:gd name="connsiteX3" fmla="*/ 28884 w 43402"/>
                  <a:gd name="connsiteY3" fmla="*/ 49868 h 50630"/>
                  <a:gd name="connsiteX4" fmla="*/ 13336 w 43402"/>
                  <a:gd name="connsiteY4" fmla="*/ 48021 h 50630"/>
                  <a:gd name="connsiteX5" fmla="*/ 52 w 43402"/>
                  <a:gd name="connsiteY5" fmla="*/ 23657 h 50630"/>
                  <a:gd name="connsiteX6" fmla="*/ 10715 w 43402"/>
                  <a:gd name="connsiteY6" fmla="*/ 3940 h 50630"/>
                  <a:gd name="connsiteX7" fmla="*/ 25310 w 43402"/>
                  <a:gd name="connsiteY7" fmla="*/ 365 h 50630"/>
                  <a:gd name="connsiteX8" fmla="*/ 29837 w 43402"/>
                  <a:gd name="connsiteY8" fmla="*/ 3523 h 50630"/>
                  <a:gd name="connsiteX9" fmla="*/ 14587 w 43402"/>
                  <a:gd name="connsiteY9" fmla="*/ 8586 h 50630"/>
                  <a:gd name="connsiteX10" fmla="*/ 7915 w 43402"/>
                  <a:gd name="connsiteY10" fmla="*/ 23955 h 50630"/>
                  <a:gd name="connsiteX11" fmla="*/ 17387 w 43402"/>
                  <a:gd name="connsiteY11" fmla="*/ 40515 h 50630"/>
                  <a:gd name="connsiteX12" fmla="*/ 32976 w 43402"/>
                  <a:gd name="connsiteY12" fmla="*/ 36894 h 50630"/>
                  <a:gd name="connsiteX13" fmla="*/ 33232 w 43402"/>
                  <a:gd name="connsiteY13" fmla="*/ 36465 h 50630"/>
                  <a:gd name="connsiteX14" fmla="*/ 36449 w 43402"/>
                  <a:gd name="connsiteY14" fmla="*/ 19487 h 50630"/>
                  <a:gd name="connsiteX15" fmla="*/ 30016 w 43402"/>
                  <a:gd name="connsiteY15" fmla="*/ 3642 h 5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402" h="50630">
                    <a:moveTo>
                      <a:pt x="30016" y="3642"/>
                    </a:moveTo>
                    <a:cubicBezTo>
                      <a:pt x="30016" y="2331"/>
                      <a:pt x="39428" y="5607"/>
                      <a:pt x="42406" y="18415"/>
                    </a:cubicBezTo>
                    <a:cubicBezTo>
                      <a:pt x="44312" y="25808"/>
                      <a:pt x="43466" y="33641"/>
                      <a:pt x="40023" y="40456"/>
                    </a:cubicBezTo>
                    <a:cubicBezTo>
                      <a:pt x="37706" y="44947"/>
                      <a:pt x="33697" y="48331"/>
                      <a:pt x="28884" y="49868"/>
                    </a:cubicBezTo>
                    <a:cubicBezTo>
                      <a:pt x="23660" y="51333"/>
                      <a:pt x="18072" y="50672"/>
                      <a:pt x="13336" y="48021"/>
                    </a:cubicBezTo>
                    <a:cubicBezTo>
                      <a:pt x="4585" y="43136"/>
                      <a:pt x="-579" y="33659"/>
                      <a:pt x="52" y="23657"/>
                    </a:cubicBezTo>
                    <a:cubicBezTo>
                      <a:pt x="618" y="15860"/>
                      <a:pt x="4502" y="8681"/>
                      <a:pt x="10715" y="3940"/>
                    </a:cubicBezTo>
                    <a:cubicBezTo>
                      <a:pt x="14790" y="610"/>
                      <a:pt x="20157" y="-707"/>
                      <a:pt x="25310" y="365"/>
                    </a:cubicBezTo>
                    <a:cubicBezTo>
                      <a:pt x="28884" y="1438"/>
                      <a:pt x="30075" y="3165"/>
                      <a:pt x="29837" y="3523"/>
                    </a:cubicBezTo>
                    <a:cubicBezTo>
                      <a:pt x="29599" y="3880"/>
                      <a:pt x="22093" y="1140"/>
                      <a:pt x="14587" y="8586"/>
                    </a:cubicBezTo>
                    <a:cubicBezTo>
                      <a:pt x="10465" y="12655"/>
                      <a:pt x="8076" y="18165"/>
                      <a:pt x="7915" y="23955"/>
                    </a:cubicBezTo>
                    <a:cubicBezTo>
                      <a:pt x="7862" y="30776"/>
                      <a:pt x="11477" y="37102"/>
                      <a:pt x="17387" y="40515"/>
                    </a:cubicBezTo>
                    <a:cubicBezTo>
                      <a:pt x="22694" y="43822"/>
                      <a:pt x="29670" y="42201"/>
                      <a:pt x="32976" y="36894"/>
                    </a:cubicBezTo>
                    <a:cubicBezTo>
                      <a:pt x="33066" y="36751"/>
                      <a:pt x="33149" y="36608"/>
                      <a:pt x="33232" y="36465"/>
                    </a:cubicBezTo>
                    <a:cubicBezTo>
                      <a:pt x="36074" y="31288"/>
                      <a:pt x="37200" y="25343"/>
                      <a:pt x="36449" y="19487"/>
                    </a:cubicBezTo>
                    <a:cubicBezTo>
                      <a:pt x="35436" y="8586"/>
                      <a:pt x="29360" y="4654"/>
                      <a:pt x="30016" y="36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86FE5C00-B113-B503-9812-C6D5DA5BA736}"/>
                  </a:ext>
                </a:extLst>
              </p:cNvPr>
              <p:cNvSpPr/>
              <p:nvPr/>
            </p:nvSpPr>
            <p:spPr>
              <a:xfrm>
                <a:off x="15369461" y="6451306"/>
                <a:ext cx="52221" cy="62387"/>
              </a:xfrm>
              <a:custGeom>
                <a:avLst/>
                <a:gdLst>
                  <a:gd name="connsiteX0" fmla="*/ 27195 w 52221"/>
                  <a:gd name="connsiteY0" fmla="*/ 2758 h 62387"/>
                  <a:gd name="connsiteX1" fmla="*/ 33867 w 52221"/>
                  <a:gd name="connsiteY1" fmla="*/ 2758 h 62387"/>
                  <a:gd name="connsiteX2" fmla="*/ 47508 w 52221"/>
                  <a:gd name="connsiteY2" fmla="*/ 14672 h 62387"/>
                  <a:gd name="connsiteX3" fmla="*/ 50844 w 52221"/>
                  <a:gd name="connsiteY3" fmla="*/ 41478 h 62387"/>
                  <a:gd name="connsiteX4" fmla="*/ 24693 w 52221"/>
                  <a:gd name="connsiteY4" fmla="*/ 62387 h 62387"/>
                  <a:gd name="connsiteX5" fmla="*/ 8073 w 52221"/>
                  <a:gd name="connsiteY5" fmla="*/ 53750 h 62387"/>
                  <a:gd name="connsiteX6" fmla="*/ 1044 w 52221"/>
                  <a:gd name="connsiteY6" fmla="*/ 38857 h 62387"/>
                  <a:gd name="connsiteX7" fmla="*/ 5333 w 52221"/>
                  <a:gd name="connsiteY7" fmla="*/ 12229 h 62387"/>
                  <a:gd name="connsiteX8" fmla="*/ 25944 w 52221"/>
                  <a:gd name="connsiteY8" fmla="*/ 315 h 62387"/>
                  <a:gd name="connsiteX9" fmla="*/ 10516 w 52221"/>
                  <a:gd name="connsiteY9" fmla="*/ 15029 h 62387"/>
                  <a:gd name="connsiteX10" fmla="*/ 8669 w 52221"/>
                  <a:gd name="connsiteY10" fmla="*/ 36653 h 62387"/>
                  <a:gd name="connsiteX11" fmla="*/ 24991 w 52221"/>
                  <a:gd name="connsiteY11" fmla="*/ 53571 h 62387"/>
                  <a:gd name="connsiteX12" fmla="*/ 43398 w 52221"/>
                  <a:gd name="connsiteY12" fmla="*/ 38738 h 62387"/>
                  <a:gd name="connsiteX13" fmla="*/ 42147 w 52221"/>
                  <a:gd name="connsiteY13" fmla="*/ 17233 h 62387"/>
                  <a:gd name="connsiteX14" fmla="*/ 27195 w 52221"/>
                  <a:gd name="connsiteY14" fmla="*/ 2758 h 6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221" h="62387">
                    <a:moveTo>
                      <a:pt x="27195" y="2758"/>
                    </a:moveTo>
                    <a:cubicBezTo>
                      <a:pt x="27195" y="2281"/>
                      <a:pt x="29637" y="1507"/>
                      <a:pt x="33867" y="2758"/>
                    </a:cubicBezTo>
                    <a:cubicBezTo>
                      <a:pt x="39705" y="4944"/>
                      <a:pt x="44554" y="9179"/>
                      <a:pt x="47508" y="14672"/>
                    </a:cubicBezTo>
                    <a:cubicBezTo>
                      <a:pt x="52286" y="22761"/>
                      <a:pt x="53495" y="32465"/>
                      <a:pt x="50844" y="41478"/>
                    </a:cubicBezTo>
                    <a:cubicBezTo>
                      <a:pt x="47663" y="53434"/>
                      <a:pt x="37054" y="61917"/>
                      <a:pt x="24693" y="62387"/>
                    </a:cubicBezTo>
                    <a:cubicBezTo>
                      <a:pt x="18152" y="62089"/>
                      <a:pt x="12076" y="58932"/>
                      <a:pt x="8073" y="53750"/>
                    </a:cubicBezTo>
                    <a:cubicBezTo>
                      <a:pt x="4600" y="49401"/>
                      <a:pt x="2194" y="44302"/>
                      <a:pt x="1044" y="38857"/>
                    </a:cubicBezTo>
                    <a:cubicBezTo>
                      <a:pt x="-1261" y="29773"/>
                      <a:pt x="287" y="20134"/>
                      <a:pt x="5333" y="12229"/>
                    </a:cubicBezTo>
                    <a:cubicBezTo>
                      <a:pt x="14745" y="-1055"/>
                      <a:pt x="26361" y="-399"/>
                      <a:pt x="25944" y="315"/>
                    </a:cubicBezTo>
                    <a:cubicBezTo>
                      <a:pt x="26480" y="1566"/>
                      <a:pt x="16770" y="3413"/>
                      <a:pt x="10516" y="15029"/>
                    </a:cubicBezTo>
                    <a:cubicBezTo>
                      <a:pt x="7203" y="21749"/>
                      <a:pt x="6542" y="29469"/>
                      <a:pt x="8669" y="36653"/>
                    </a:cubicBezTo>
                    <a:cubicBezTo>
                      <a:pt x="10694" y="44516"/>
                      <a:pt x="16770" y="53511"/>
                      <a:pt x="24991" y="53571"/>
                    </a:cubicBezTo>
                    <a:cubicBezTo>
                      <a:pt x="33587" y="52868"/>
                      <a:pt x="40884" y="46988"/>
                      <a:pt x="43398" y="38738"/>
                    </a:cubicBezTo>
                    <a:cubicBezTo>
                      <a:pt x="45727" y="31673"/>
                      <a:pt x="45281" y="23983"/>
                      <a:pt x="42147" y="17233"/>
                    </a:cubicBezTo>
                    <a:cubicBezTo>
                      <a:pt x="38990" y="10824"/>
                      <a:pt x="33706" y="5706"/>
                      <a:pt x="27195" y="27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FC7DDC42-D8A5-3215-5959-3B8076AF6D8A}"/>
                  </a:ext>
                </a:extLst>
              </p:cNvPr>
              <p:cNvSpPr/>
              <p:nvPr/>
            </p:nvSpPr>
            <p:spPr>
              <a:xfrm>
                <a:off x="12994440" y="5583211"/>
                <a:ext cx="1534580" cy="1194316"/>
              </a:xfrm>
              <a:custGeom>
                <a:avLst/>
                <a:gdLst>
                  <a:gd name="connsiteX0" fmla="*/ 0 w 1534580"/>
                  <a:gd name="connsiteY0" fmla="*/ 0 h 1194316"/>
                  <a:gd name="connsiteX1" fmla="*/ 1534580 w 1534580"/>
                  <a:gd name="connsiteY1" fmla="*/ 0 h 1194316"/>
                  <a:gd name="connsiteX2" fmla="*/ 1534580 w 1534580"/>
                  <a:gd name="connsiteY2" fmla="*/ 1194317 h 1194316"/>
                  <a:gd name="connsiteX3" fmla="*/ 0 w 1534580"/>
                  <a:gd name="connsiteY3" fmla="*/ 1194317 h 119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580" h="1194316">
                    <a:moveTo>
                      <a:pt x="0" y="0"/>
                    </a:moveTo>
                    <a:lnTo>
                      <a:pt x="1534580" y="0"/>
                    </a:lnTo>
                    <a:lnTo>
                      <a:pt x="1534580" y="1194317"/>
                    </a:lnTo>
                    <a:lnTo>
                      <a:pt x="0" y="119431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CFFD74BA-05B8-3BE0-E589-A26055ACDEEE}"/>
                  </a:ext>
                </a:extLst>
              </p:cNvPr>
              <p:cNvSpPr/>
              <p:nvPr/>
            </p:nvSpPr>
            <p:spPr>
              <a:xfrm>
                <a:off x="12993249" y="5581186"/>
                <a:ext cx="1537737" cy="1197593"/>
              </a:xfrm>
              <a:custGeom>
                <a:avLst/>
                <a:gdLst>
                  <a:gd name="connsiteX0" fmla="*/ 1535772 w 1537737"/>
                  <a:gd name="connsiteY0" fmla="*/ 1196342 h 1197593"/>
                  <a:gd name="connsiteX1" fmla="*/ 1534342 w 1537737"/>
                  <a:gd name="connsiteY1" fmla="*/ 2025 h 1197593"/>
                  <a:gd name="connsiteX2" fmla="*/ 1535772 w 1537737"/>
                  <a:gd name="connsiteY2" fmla="*/ 3455 h 1197593"/>
                  <a:gd name="connsiteX3" fmla="*/ 1370 w 1537737"/>
                  <a:gd name="connsiteY3" fmla="*/ 3455 h 1197593"/>
                  <a:gd name="connsiteX4" fmla="*/ 1370 w 1537737"/>
                  <a:gd name="connsiteY4" fmla="*/ 3455 h 1197593"/>
                  <a:gd name="connsiteX5" fmla="*/ 3098 w 1537737"/>
                  <a:gd name="connsiteY5" fmla="*/ 1728 h 1197593"/>
                  <a:gd name="connsiteX6" fmla="*/ 3098 w 1537737"/>
                  <a:gd name="connsiteY6" fmla="*/ 1196045 h 1197593"/>
                  <a:gd name="connsiteX7" fmla="*/ 1549 w 1537737"/>
                  <a:gd name="connsiteY7" fmla="*/ 1194496 h 1197593"/>
                  <a:gd name="connsiteX8" fmla="*/ 1536129 w 1537737"/>
                  <a:gd name="connsiteY8" fmla="*/ 1196045 h 1197593"/>
                  <a:gd name="connsiteX9" fmla="*/ 1549 w 1537737"/>
                  <a:gd name="connsiteY9" fmla="*/ 1197593 h 1197593"/>
                  <a:gd name="connsiteX10" fmla="*/ 0 w 1537737"/>
                  <a:gd name="connsiteY10" fmla="*/ 1197593 h 1197593"/>
                  <a:gd name="connsiteX11" fmla="*/ 0 w 1537737"/>
                  <a:gd name="connsiteY11" fmla="*/ 1196045 h 1197593"/>
                  <a:gd name="connsiteX12" fmla="*/ 0 w 1537737"/>
                  <a:gd name="connsiteY12" fmla="*/ 1728 h 1197593"/>
                  <a:gd name="connsiteX13" fmla="*/ 0 w 1537737"/>
                  <a:gd name="connsiteY13" fmla="*/ 0 h 1197593"/>
                  <a:gd name="connsiteX14" fmla="*/ 1906 w 1537737"/>
                  <a:gd name="connsiteY14" fmla="*/ 0 h 1197593"/>
                  <a:gd name="connsiteX15" fmla="*/ 1536308 w 1537737"/>
                  <a:gd name="connsiteY15" fmla="*/ 0 h 1197593"/>
                  <a:gd name="connsiteX16" fmla="*/ 1537738 w 1537737"/>
                  <a:gd name="connsiteY16" fmla="*/ 0 h 1197593"/>
                  <a:gd name="connsiteX17" fmla="*/ 1537738 w 1537737"/>
                  <a:gd name="connsiteY17" fmla="*/ 1430 h 1197593"/>
                  <a:gd name="connsiteX18" fmla="*/ 1535772 w 1537737"/>
                  <a:gd name="connsiteY18" fmla="*/ 1196342 h 119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7737" h="1197593">
                    <a:moveTo>
                      <a:pt x="1535772" y="1196342"/>
                    </a:moveTo>
                    <a:cubicBezTo>
                      <a:pt x="1535772" y="1184428"/>
                      <a:pt x="1535236" y="722762"/>
                      <a:pt x="1534342" y="2025"/>
                    </a:cubicBezTo>
                    <a:lnTo>
                      <a:pt x="1535772" y="3455"/>
                    </a:lnTo>
                    <a:lnTo>
                      <a:pt x="1370" y="3455"/>
                    </a:lnTo>
                    <a:lnTo>
                      <a:pt x="1370" y="3455"/>
                    </a:lnTo>
                    <a:lnTo>
                      <a:pt x="3098" y="1728"/>
                    </a:lnTo>
                    <a:cubicBezTo>
                      <a:pt x="3098" y="432239"/>
                      <a:pt x="3098" y="839400"/>
                      <a:pt x="3098" y="1196045"/>
                    </a:cubicBezTo>
                    <a:lnTo>
                      <a:pt x="1549" y="1194496"/>
                    </a:lnTo>
                    <a:lnTo>
                      <a:pt x="1536129" y="1196045"/>
                    </a:lnTo>
                    <a:lnTo>
                      <a:pt x="1549" y="1197593"/>
                    </a:lnTo>
                    <a:lnTo>
                      <a:pt x="0" y="1197593"/>
                    </a:lnTo>
                    <a:lnTo>
                      <a:pt x="0" y="1196045"/>
                    </a:lnTo>
                    <a:cubicBezTo>
                      <a:pt x="0" y="839400"/>
                      <a:pt x="0" y="432239"/>
                      <a:pt x="0" y="1728"/>
                    </a:cubicBezTo>
                    <a:lnTo>
                      <a:pt x="0" y="0"/>
                    </a:lnTo>
                    <a:lnTo>
                      <a:pt x="1906" y="0"/>
                    </a:lnTo>
                    <a:lnTo>
                      <a:pt x="1536308" y="0"/>
                    </a:lnTo>
                    <a:lnTo>
                      <a:pt x="1537738" y="0"/>
                    </a:lnTo>
                    <a:lnTo>
                      <a:pt x="1537738" y="1430"/>
                    </a:lnTo>
                    <a:cubicBezTo>
                      <a:pt x="1536368" y="722762"/>
                      <a:pt x="1535831" y="1184428"/>
                      <a:pt x="1535772" y="11963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F968CF24-C7FD-B576-E3B5-21CC7ABD5190}"/>
                  </a:ext>
                </a:extLst>
              </p:cNvPr>
              <p:cNvSpPr/>
              <p:nvPr/>
            </p:nvSpPr>
            <p:spPr>
              <a:xfrm>
                <a:off x="13069320" y="5740118"/>
                <a:ext cx="248406" cy="13820"/>
              </a:xfrm>
              <a:custGeom>
                <a:avLst/>
                <a:gdLst>
                  <a:gd name="connsiteX0" fmla="*/ 0 w 248406"/>
                  <a:gd name="connsiteY0" fmla="*/ 0 h 13820"/>
                  <a:gd name="connsiteX1" fmla="*/ 248407 w 248406"/>
                  <a:gd name="connsiteY1" fmla="*/ 0 h 13820"/>
                  <a:gd name="connsiteX2" fmla="*/ 248407 w 248406"/>
                  <a:gd name="connsiteY2" fmla="*/ 13820 h 13820"/>
                  <a:gd name="connsiteX3" fmla="*/ 0 w 248406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406" h="13820">
                    <a:moveTo>
                      <a:pt x="0" y="0"/>
                    </a:moveTo>
                    <a:lnTo>
                      <a:pt x="248407" y="0"/>
                    </a:lnTo>
                    <a:lnTo>
                      <a:pt x="248407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EF50BF23-7566-F829-AA53-755E4C7D44BA}"/>
                  </a:ext>
                </a:extLst>
              </p:cNvPr>
              <p:cNvSpPr/>
              <p:nvPr/>
            </p:nvSpPr>
            <p:spPr>
              <a:xfrm>
                <a:off x="13069320" y="5772465"/>
                <a:ext cx="122773" cy="13820"/>
              </a:xfrm>
              <a:custGeom>
                <a:avLst/>
                <a:gdLst>
                  <a:gd name="connsiteX0" fmla="*/ 0 w 122773"/>
                  <a:gd name="connsiteY0" fmla="*/ 0 h 13820"/>
                  <a:gd name="connsiteX1" fmla="*/ 122774 w 122773"/>
                  <a:gd name="connsiteY1" fmla="*/ 0 h 13820"/>
                  <a:gd name="connsiteX2" fmla="*/ 122774 w 122773"/>
                  <a:gd name="connsiteY2" fmla="*/ 13820 h 13820"/>
                  <a:gd name="connsiteX3" fmla="*/ 0 w 122773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73" h="13820">
                    <a:moveTo>
                      <a:pt x="0" y="0"/>
                    </a:moveTo>
                    <a:lnTo>
                      <a:pt x="122774" y="0"/>
                    </a:lnTo>
                    <a:lnTo>
                      <a:pt x="122774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736145B5-38BF-ADC4-C64E-B4A65FE7FD9F}"/>
                  </a:ext>
                </a:extLst>
              </p:cNvPr>
              <p:cNvSpPr/>
              <p:nvPr/>
            </p:nvSpPr>
            <p:spPr>
              <a:xfrm>
                <a:off x="13210917" y="660590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5A321F7F-29F3-19E8-13F7-EED04386AF18}"/>
                  </a:ext>
                </a:extLst>
              </p:cNvPr>
              <p:cNvSpPr/>
              <p:nvPr/>
            </p:nvSpPr>
            <p:spPr>
              <a:xfrm>
                <a:off x="13312722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C078D050-4E42-024E-BD62-6E690851C87D}"/>
                  </a:ext>
                </a:extLst>
              </p:cNvPr>
              <p:cNvSpPr/>
              <p:nvPr/>
            </p:nvSpPr>
            <p:spPr>
              <a:xfrm>
                <a:off x="13513056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7FEFC7A2-D881-3BE2-6117-1F38E4C48DE6}"/>
                  </a:ext>
                </a:extLst>
              </p:cNvPr>
              <p:cNvSpPr/>
              <p:nvPr/>
            </p:nvSpPr>
            <p:spPr>
              <a:xfrm>
                <a:off x="13713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2A3C58A7-3FF7-C2C1-8749-ADA4D20304C2}"/>
                  </a:ext>
                </a:extLst>
              </p:cNvPr>
              <p:cNvSpPr/>
              <p:nvPr/>
            </p:nvSpPr>
            <p:spPr>
              <a:xfrm>
                <a:off x="13913723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93B9E9F1-99C2-1E80-93AD-5E06F2E932DC}"/>
                  </a:ext>
                </a:extLst>
              </p:cNvPr>
              <p:cNvSpPr/>
              <p:nvPr/>
            </p:nvSpPr>
            <p:spPr>
              <a:xfrm>
                <a:off x="14114057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09440187-BA62-E80E-F7B6-ED298B452AF8}"/>
                  </a:ext>
                </a:extLst>
              </p:cNvPr>
              <p:cNvSpPr/>
              <p:nvPr/>
            </p:nvSpPr>
            <p:spPr>
              <a:xfrm>
                <a:off x="14314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C61573B0-1FDF-5D4C-E4FF-D7609BD92896}"/>
                  </a:ext>
                </a:extLst>
              </p:cNvPr>
              <p:cNvSpPr/>
              <p:nvPr/>
            </p:nvSpPr>
            <p:spPr>
              <a:xfrm>
                <a:off x="13210917" y="643273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1BC3F273-6042-9F81-772F-73DE330ADA21}"/>
                  </a:ext>
                </a:extLst>
              </p:cNvPr>
              <p:cNvSpPr/>
              <p:nvPr/>
            </p:nvSpPr>
            <p:spPr>
              <a:xfrm>
                <a:off x="13210917" y="6106771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2164ABEF-460C-53BA-A972-1D873FD26E1A}"/>
                  </a:ext>
                </a:extLst>
              </p:cNvPr>
              <p:cNvSpPr/>
              <p:nvPr/>
            </p:nvSpPr>
            <p:spPr>
              <a:xfrm>
                <a:off x="13210917" y="59429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A2F6339C-F6A3-2353-2383-AFFCC4068C5B}"/>
                  </a:ext>
                </a:extLst>
              </p:cNvPr>
              <p:cNvSpPr/>
              <p:nvPr/>
            </p:nvSpPr>
            <p:spPr>
              <a:xfrm>
                <a:off x="13213241" y="62697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C381DEAD-988A-5A82-6DF9-2E851F76563D}"/>
                  </a:ext>
                </a:extLst>
              </p:cNvPr>
              <p:cNvSpPr/>
              <p:nvPr/>
            </p:nvSpPr>
            <p:spPr>
              <a:xfrm>
                <a:off x="13277874" y="5840732"/>
                <a:ext cx="1092452" cy="779412"/>
              </a:xfrm>
              <a:custGeom>
                <a:avLst/>
                <a:gdLst>
                  <a:gd name="connsiteX0" fmla="*/ 1092453 w 1092452"/>
                  <a:gd name="connsiteY0" fmla="*/ 778162 h 779412"/>
                  <a:gd name="connsiteX1" fmla="*/ 1087627 w 1092452"/>
                  <a:gd name="connsiteY1" fmla="*/ 778162 h 779412"/>
                  <a:gd name="connsiteX2" fmla="*/ 1073450 w 1092452"/>
                  <a:gd name="connsiteY2" fmla="*/ 778162 h 779412"/>
                  <a:gd name="connsiteX3" fmla="*/ 1019003 w 1092452"/>
                  <a:gd name="connsiteY3" fmla="*/ 778459 h 779412"/>
                  <a:gd name="connsiteX4" fmla="*/ 818788 w 1092452"/>
                  <a:gd name="connsiteY4" fmla="*/ 778996 h 779412"/>
                  <a:gd name="connsiteX5" fmla="*/ 158099 w 1092452"/>
                  <a:gd name="connsiteY5" fmla="*/ 779413 h 779412"/>
                  <a:gd name="connsiteX6" fmla="*/ 0 w 1092452"/>
                  <a:gd name="connsiteY6" fmla="*/ 779413 h 779412"/>
                  <a:gd name="connsiteX7" fmla="*/ 0 w 1092452"/>
                  <a:gd name="connsiteY7" fmla="*/ 777864 h 779412"/>
                  <a:gd name="connsiteX8" fmla="*/ 536 w 1092452"/>
                  <a:gd name="connsiteY8" fmla="*/ 223208 h 779412"/>
                  <a:gd name="connsiteX9" fmla="*/ 1013 w 1092452"/>
                  <a:gd name="connsiteY9" fmla="*/ 59391 h 779412"/>
                  <a:gd name="connsiteX10" fmla="*/ 1013 w 1092452"/>
                  <a:gd name="connsiteY10" fmla="*/ 15309 h 779412"/>
                  <a:gd name="connsiteX11" fmla="*/ 1013 w 1092452"/>
                  <a:gd name="connsiteY11" fmla="*/ 3872 h 779412"/>
                  <a:gd name="connsiteX12" fmla="*/ 1013 w 1092452"/>
                  <a:gd name="connsiteY12" fmla="*/ 0 h 779412"/>
                  <a:gd name="connsiteX13" fmla="*/ 1013 w 1092452"/>
                  <a:gd name="connsiteY13" fmla="*/ 3872 h 779412"/>
                  <a:gd name="connsiteX14" fmla="*/ 1013 w 1092452"/>
                  <a:gd name="connsiteY14" fmla="*/ 15309 h 779412"/>
                  <a:gd name="connsiteX15" fmla="*/ 1013 w 1092452"/>
                  <a:gd name="connsiteY15" fmla="*/ 59391 h 779412"/>
                  <a:gd name="connsiteX16" fmla="*/ 1489 w 1092452"/>
                  <a:gd name="connsiteY16" fmla="*/ 223208 h 779412"/>
                  <a:gd name="connsiteX17" fmla="*/ 2025 w 1092452"/>
                  <a:gd name="connsiteY17" fmla="*/ 777864 h 779412"/>
                  <a:gd name="connsiteX18" fmla="*/ 477 w 1092452"/>
                  <a:gd name="connsiteY18" fmla="*/ 776315 h 779412"/>
                  <a:gd name="connsiteX19" fmla="*/ 158099 w 1092452"/>
                  <a:gd name="connsiteY19" fmla="*/ 776315 h 779412"/>
                  <a:gd name="connsiteX20" fmla="*/ 818788 w 1092452"/>
                  <a:gd name="connsiteY20" fmla="*/ 776792 h 779412"/>
                  <a:gd name="connsiteX21" fmla="*/ 1019003 w 1092452"/>
                  <a:gd name="connsiteY21" fmla="*/ 777268 h 779412"/>
                  <a:gd name="connsiteX22" fmla="*/ 1073450 w 1092452"/>
                  <a:gd name="connsiteY22" fmla="*/ 777566 h 779412"/>
                  <a:gd name="connsiteX23" fmla="*/ 1087627 w 1092452"/>
                  <a:gd name="connsiteY23" fmla="*/ 777566 h 77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92452" h="779412">
                    <a:moveTo>
                      <a:pt x="1092453" y="778162"/>
                    </a:moveTo>
                    <a:cubicBezTo>
                      <a:pt x="1092453" y="778162"/>
                      <a:pt x="1090844" y="778162"/>
                      <a:pt x="1087627" y="778162"/>
                    </a:cubicBezTo>
                    <a:lnTo>
                      <a:pt x="1073450" y="778162"/>
                    </a:lnTo>
                    <a:lnTo>
                      <a:pt x="1019003" y="778459"/>
                    </a:lnTo>
                    <a:lnTo>
                      <a:pt x="818788" y="778996"/>
                    </a:lnTo>
                    <a:lnTo>
                      <a:pt x="158099" y="779413"/>
                    </a:lnTo>
                    <a:lnTo>
                      <a:pt x="0" y="779413"/>
                    </a:lnTo>
                    <a:lnTo>
                      <a:pt x="0" y="777864"/>
                    </a:lnTo>
                    <a:cubicBezTo>
                      <a:pt x="0" y="556919"/>
                      <a:pt x="417" y="362483"/>
                      <a:pt x="536" y="223208"/>
                    </a:cubicBezTo>
                    <a:cubicBezTo>
                      <a:pt x="536" y="153631"/>
                      <a:pt x="894" y="98112"/>
                      <a:pt x="1013" y="59391"/>
                    </a:cubicBezTo>
                    <a:cubicBezTo>
                      <a:pt x="1013" y="40269"/>
                      <a:pt x="1013" y="25436"/>
                      <a:pt x="1013" y="15309"/>
                    </a:cubicBezTo>
                    <a:cubicBezTo>
                      <a:pt x="1013" y="10306"/>
                      <a:pt x="1013" y="6553"/>
                      <a:pt x="1013" y="3872"/>
                    </a:cubicBezTo>
                    <a:cubicBezTo>
                      <a:pt x="1013" y="1191"/>
                      <a:pt x="1013" y="0"/>
                      <a:pt x="1013" y="0"/>
                    </a:cubicBezTo>
                    <a:cubicBezTo>
                      <a:pt x="1013" y="0"/>
                      <a:pt x="1013" y="1311"/>
                      <a:pt x="1013" y="3872"/>
                    </a:cubicBezTo>
                    <a:cubicBezTo>
                      <a:pt x="1013" y="6434"/>
                      <a:pt x="1013" y="10306"/>
                      <a:pt x="1013" y="15309"/>
                    </a:cubicBezTo>
                    <a:cubicBezTo>
                      <a:pt x="1013" y="25436"/>
                      <a:pt x="1013" y="40269"/>
                      <a:pt x="1013" y="59391"/>
                    </a:cubicBezTo>
                    <a:cubicBezTo>
                      <a:pt x="1013" y="97873"/>
                      <a:pt x="1013" y="153631"/>
                      <a:pt x="1489" y="223208"/>
                    </a:cubicBezTo>
                    <a:cubicBezTo>
                      <a:pt x="1489" y="362483"/>
                      <a:pt x="1787" y="556800"/>
                      <a:pt x="2025" y="777864"/>
                    </a:cubicBezTo>
                    <a:lnTo>
                      <a:pt x="477" y="776315"/>
                    </a:lnTo>
                    <a:lnTo>
                      <a:pt x="158099" y="776315"/>
                    </a:lnTo>
                    <a:lnTo>
                      <a:pt x="818788" y="776792"/>
                    </a:lnTo>
                    <a:lnTo>
                      <a:pt x="1019003" y="777268"/>
                    </a:lnTo>
                    <a:lnTo>
                      <a:pt x="1073450" y="777566"/>
                    </a:lnTo>
                    <a:lnTo>
                      <a:pt x="1087627" y="77756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90C35C31-A9C1-40D9-93EB-207BF84B5EAA}"/>
                  </a:ext>
                </a:extLst>
              </p:cNvPr>
              <p:cNvSpPr/>
              <p:nvPr/>
            </p:nvSpPr>
            <p:spPr>
              <a:xfrm>
                <a:off x="13322671" y="62746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65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4" name="Forma Livre: Forma 803">
                <a:extLst>
                  <a:ext uri="{FF2B5EF4-FFF2-40B4-BE49-F238E27FC236}">
                    <a16:creationId xmlns:a16="http://schemas.microsoft.com/office/drawing/2014/main" id="{CF292D33-8E86-F5EE-6F29-5999A1DA73F0}"/>
                  </a:ext>
                </a:extLst>
              </p:cNvPr>
              <p:cNvSpPr/>
              <p:nvPr/>
            </p:nvSpPr>
            <p:spPr>
              <a:xfrm>
                <a:off x="13322671" y="6111715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68F97057-42AD-E6EC-2DC0-F38E0934D9B9}"/>
                  </a:ext>
                </a:extLst>
              </p:cNvPr>
              <p:cNvSpPr/>
              <p:nvPr/>
            </p:nvSpPr>
            <p:spPr>
              <a:xfrm>
                <a:off x="13322671" y="59478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442"/>
                      <a:pt x="823018" y="3098"/>
                      <a:pt x="530172" y="3098"/>
                    </a:cubicBezTo>
                    <a:cubicBezTo>
                      <a:pt x="237326" y="3098"/>
                      <a:pt x="0" y="2442"/>
                      <a:pt x="0" y="1549"/>
                    </a:cubicBezTo>
                    <a:cubicBezTo>
                      <a:pt x="0" y="65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4179C554-7F71-8EA5-1612-1E24DD5B7D14}"/>
                  </a:ext>
                </a:extLst>
              </p:cNvPr>
              <p:cNvSpPr/>
              <p:nvPr/>
            </p:nvSpPr>
            <p:spPr>
              <a:xfrm>
                <a:off x="13322671" y="6437682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59D7E02E-5AC8-66BA-9B91-C69ED9059DA1}"/>
                  </a:ext>
                </a:extLst>
              </p:cNvPr>
              <p:cNvSpPr/>
              <p:nvPr/>
            </p:nvSpPr>
            <p:spPr>
              <a:xfrm>
                <a:off x="13333870" y="5853063"/>
                <a:ext cx="1036218" cy="730743"/>
              </a:xfrm>
              <a:custGeom>
                <a:avLst/>
                <a:gdLst>
                  <a:gd name="connsiteX0" fmla="*/ 0 w 1036218"/>
                  <a:gd name="connsiteY0" fmla="*/ 730744 h 730743"/>
                  <a:gd name="connsiteX1" fmla="*/ 0 w 1036218"/>
                  <a:gd name="connsiteY1" fmla="*/ 586168 h 730743"/>
                  <a:gd name="connsiteX2" fmla="*/ 90129 w 1036218"/>
                  <a:gd name="connsiteY2" fmla="*/ 446119 h 730743"/>
                  <a:gd name="connsiteX3" fmla="*/ 151308 w 1036218"/>
                  <a:gd name="connsiteY3" fmla="*/ 493060 h 730743"/>
                  <a:gd name="connsiteX4" fmla="*/ 276821 w 1036218"/>
                  <a:gd name="connsiteY4" fmla="*/ 298088 h 730743"/>
                  <a:gd name="connsiteX5" fmla="*/ 350867 w 1036218"/>
                  <a:gd name="connsiteY5" fmla="*/ 350211 h 730743"/>
                  <a:gd name="connsiteX6" fmla="*/ 453863 w 1036218"/>
                  <a:gd name="connsiteY6" fmla="*/ 170310 h 730743"/>
                  <a:gd name="connsiteX7" fmla="*/ 537261 w 1036218"/>
                  <a:gd name="connsiteY7" fmla="*/ 238518 h 730743"/>
                  <a:gd name="connsiteX8" fmla="*/ 663251 w 1036218"/>
                  <a:gd name="connsiteY8" fmla="*/ 0 h 730743"/>
                  <a:gd name="connsiteX9" fmla="*/ 798475 w 1036218"/>
                  <a:gd name="connsiteY9" fmla="*/ 266694 h 730743"/>
                  <a:gd name="connsiteX10" fmla="*/ 907488 w 1036218"/>
                  <a:gd name="connsiteY10" fmla="*/ 133258 h 730743"/>
                  <a:gd name="connsiteX11" fmla="*/ 1036218 w 1036218"/>
                  <a:gd name="connsiteY11" fmla="*/ 96384 h 730743"/>
                  <a:gd name="connsiteX12" fmla="*/ 1036218 w 1036218"/>
                  <a:gd name="connsiteY12" fmla="*/ 730744 h 7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6218" h="730743">
                    <a:moveTo>
                      <a:pt x="0" y="730744"/>
                    </a:moveTo>
                    <a:lnTo>
                      <a:pt x="0" y="586168"/>
                    </a:lnTo>
                    <a:lnTo>
                      <a:pt x="90129" y="446119"/>
                    </a:lnTo>
                    <a:lnTo>
                      <a:pt x="151308" y="493060"/>
                    </a:lnTo>
                    <a:lnTo>
                      <a:pt x="276821" y="298088"/>
                    </a:lnTo>
                    <a:lnTo>
                      <a:pt x="350867" y="350211"/>
                    </a:lnTo>
                    <a:lnTo>
                      <a:pt x="453863" y="170310"/>
                    </a:lnTo>
                    <a:lnTo>
                      <a:pt x="537261" y="238518"/>
                    </a:lnTo>
                    <a:lnTo>
                      <a:pt x="663251" y="0"/>
                    </a:lnTo>
                    <a:lnTo>
                      <a:pt x="798475" y="266694"/>
                    </a:lnTo>
                    <a:lnTo>
                      <a:pt x="907488" y="133258"/>
                    </a:lnTo>
                    <a:lnTo>
                      <a:pt x="1036218" y="96384"/>
                    </a:lnTo>
                    <a:lnTo>
                      <a:pt x="1036218" y="730744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7F075865-BBF9-11C6-6973-920FD6BB6AB3}"/>
                  </a:ext>
                </a:extLst>
              </p:cNvPr>
              <p:cNvSpPr/>
              <p:nvPr/>
            </p:nvSpPr>
            <p:spPr>
              <a:xfrm>
                <a:off x="13334108" y="5897264"/>
                <a:ext cx="1048906" cy="590159"/>
              </a:xfrm>
              <a:custGeom>
                <a:avLst/>
                <a:gdLst>
                  <a:gd name="connsiteX0" fmla="*/ 1048907 w 1048906"/>
                  <a:gd name="connsiteY0" fmla="*/ 834 h 590159"/>
                  <a:gd name="connsiteX1" fmla="*/ 1046643 w 1048906"/>
                  <a:gd name="connsiteY1" fmla="*/ 834 h 590159"/>
                  <a:gd name="connsiteX2" fmla="*/ 1039912 w 1048906"/>
                  <a:gd name="connsiteY2" fmla="*/ 834 h 590159"/>
                  <a:gd name="connsiteX3" fmla="*/ 1013820 w 1048906"/>
                  <a:gd name="connsiteY3" fmla="*/ 834 h 590159"/>
                  <a:gd name="connsiteX4" fmla="*/ 914994 w 1048906"/>
                  <a:gd name="connsiteY4" fmla="*/ 1251 h 590159"/>
                  <a:gd name="connsiteX5" fmla="*/ 915649 w 1048906"/>
                  <a:gd name="connsiteY5" fmla="*/ 894 h 590159"/>
                  <a:gd name="connsiteX6" fmla="*/ 809734 w 1048906"/>
                  <a:gd name="connsiteY6" fmla="*/ 139811 h 590159"/>
                  <a:gd name="connsiteX7" fmla="*/ 809317 w 1048906"/>
                  <a:gd name="connsiteY7" fmla="*/ 140287 h 590159"/>
                  <a:gd name="connsiteX8" fmla="*/ 808721 w 1048906"/>
                  <a:gd name="connsiteY8" fmla="*/ 140287 h 590159"/>
                  <a:gd name="connsiteX9" fmla="*/ 543635 w 1048906"/>
                  <a:gd name="connsiteY9" fmla="*/ 140287 h 590159"/>
                  <a:gd name="connsiteX10" fmla="*/ 544946 w 1048906"/>
                  <a:gd name="connsiteY10" fmla="*/ 139572 h 590159"/>
                  <a:gd name="connsiteX11" fmla="*/ 433490 w 1048906"/>
                  <a:gd name="connsiteY11" fmla="*/ 325073 h 590159"/>
                  <a:gd name="connsiteX12" fmla="*/ 324060 w 1048906"/>
                  <a:gd name="connsiteY12" fmla="*/ 506940 h 590159"/>
                  <a:gd name="connsiteX13" fmla="*/ 322929 w 1048906"/>
                  <a:gd name="connsiteY13" fmla="*/ 508906 h 590159"/>
                  <a:gd name="connsiteX14" fmla="*/ 321618 w 1048906"/>
                  <a:gd name="connsiteY14" fmla="*/ 507059 h 590159"/>
                  <a:gd name="connsiteX15" fmla="*/ 177935 w 1048906"/>
                  <a:gd name="connsiteY15" fmla="*/ 309704 h 590159"/>
                  <a:gd name="connsiteX16" fmla="*/ 180020 w 1048906"/>
                  <a:gd name="connsiteY16" fmla="*/ 309704 h 590159"/>
                  <a:gd name="connsiteX17" fmla="*/ 49443 w 1048906"/>
                  <a:gd name="connsiteY17" fmla="*/ 513910 h 590159"/>
                  <a:gd name="connsiteX18" fmla="*/ 13046 w 1048906"/>
                  <a:gd name="connsiteY18" fmla="*/ 570382 h 590159"/>
                  <a:gd name="connsiteX19" fmla="*/ 3395 w 1048906"/>
                  <a:gd name="connsiteY19" fmla="*/ 585155 h 590159"/>
                  <a:gd name="connsiteX20" fmla="*/ 0 w 1048906"/>
                  <a:gd name="connsiteY20" fmla="*/ 590159 h 590159"/>
                  <a:gd name="connsiteX21" fmla="*/ 3098 w 1048906"/>
                  <a:gd name="connsiteY21" fmla="*/ 584976 h 590159"/>
                  <a:gd name="connsiteX22" fmla="*/ 12391 w 1048906"/>
                  <a:gd name="connsiteY22" fmla="*/ 570024 h 590159"/>
                  <a:gd name="connsiteX23" fmla="*/ 48132 w 1048906"/>
                  <a:gd name="connsiteY23" fmla="*/ 513135 h 590159"/>
                  <a:gd name="connsiteX24" fmla="*/ 177995 w 1048906"/>
                  <a:gd name="connsiteY24" fmla="*/ 308393 h 590159"/>
                  <a:gd name="connsiteX25" fmla="*/ 179008 w 1048906"/>
                  <a:gd name="connsiteY25" fmla="*/ 306845 h 590159"/>
                  <a:gd name="connsiteX26" fmla="*/ 180139 w 1048906"/>
                  <a:gd name="connsiteY26" fmla="*/ 308334 h 590159"/>
                  <a:gd name="connsiteX27" fmla="*/ 324120 w 1048906"/>
                  <a:gd name="connsiteY27" fmla="*/ 505451 h 590159"/>
                  <a:gd name="connsiteX28" fmla="*/ 321618 w 1048906"/>
                  <a:gd name="connsiteY28" fmla="*/ 505451 h 590159"/>
                  <a:gd name="connsiteX29" fmla="*/ 430690 w 1048906"/>
                  <a:gd name="connsiteY29" fmla="*/ 323643 h 590159"/>
                  <a:gd name="connsiteX30" fmla="*/ 542265 w 1048906"/>
                  <a:gd name="connsiteY30" fmla="*/ 138143 h 590159"/>
                  <a:gd name="connsiteX31" fmla="*/ 542682 w 1048906"/>
                  <a:gd name="connsiteY31" fmla="*/ 137428 h 590159"/>
                  <a:gd name="connsiteX32" fmla="*/ 543873 w 1048906"/>
                  <a:gd name="connsiteY32" fmla="*/ 137428 h 590159"/>
                  <a:gd name="connsiteX33" fmla="*/ 808959 w 1048906"/>
                  <a:gd name="connsiteY33" fmla="*/ 137726 h 590159"/>
                  <a:gd name="connsiteX34" fmla="*/ 808006 w 1048906"/>
                  <a:gd name="connsiteY34" fmla="*/ 138202 h 590159"/>
                  <a:gd name="connsiteX35" fmla="*/ 914577 w 1048906"/>
                  <a:gd name="connsiteY35" fmla="*/ 357 h 590159"/>
                  <a:gd name="connsiteX36" fmla="*/ 914577 w 1048906"/>
                  <a:gd name="connsiteY36" fmla="*/ 0 h 590159"/>
                  <a:gd name="connsiteX37" fmla="*/ 914994 w 1048906"/>
                  <a:gd name="connsiteY37" fmla="*/ 0 h 590159"/>
                  <a:gd name="connsiteX38" fmla="*/ 1013820 w 1048906"/>
                  <a:gd name="connsiteY38" fmla="*/ 417 h 590159"/>
                  <a:gd name="connsiteX39" fmla="*/ 1039912 w 1048906"/>
                  <a:gd name="connsiteY39" fmla="*/ 417 h 590159"/>
                  <a:gd name="connsiteX40" fmla="*/ 1046643 w 1048906"/>
                  <a:gd name="connsiteY40" fmla="*/ 417 h 59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048906" h="590159">
                    <a:moveTo>
                      <a:pt x="1048907" y="834"/>
                    </a:moveTo>
                    <a:cubicBezTo>
                      <a:pt x="1048151" y="888"/>
                      <a:pt x="1047400" y="888"/>
                      <a:pt x="1046643" y="834"/>
                    </a:cubicBezTo>
                    <a:lnTo>
                      <a:pt x="1039912" y="834"/>
                    </a:lnTo>
                    <a:lnTo>
                      <a:pt x="1013820" y="834"/>
                    </a:lnTo>
                    <a:lnTo>
                      <a:pt x="914994" y="1251"/>
                    </a:lnTo>
                    <a:lnTo>
                      <a:pt x="915649" y="894"/>
                    </a:lnTo>
                    <a:lnTo>
                      <a:pt x="809734" y="139811"/>
                    </a:lnTo>
                    <a:lnTo>
                      <a:pt x="809317" y="140287"/>
                    </a:lnTo>
                    <a:lnTo>
                      <a:pt x="808721" y="140287"/>
                    </a:lnTo>
                    <a:lnTo>
                      <a:pt x="543635" y="140287"/>
                    </a:lnTo>
                    <a:lnTo>
                      <a:pt x="544946" y="139572"/>
                    </a:lnTo>
                    <a:lnTo>
                      <a:pt x="433490" y="325073"/>
                    </a:lnTo>
                    <a:cubicBezTo>
                      <a:pt x="395544" y="388217"/>
                      <a:pt x="358790" y="449276"/>
                      <a:pt x="324060" y="506940"/>
                    </a:cubicBezTo>
                    <a:lnTo>
                      <a:pt x="322929" y="508906"/>
                    </a:lnTo>
                    <a:lnTo>
                      <a:pt x="321618" y="507059"/>
                    </a:lnTo>
                    <a:lnTo>
                      <a:pt x="177935" y="309704"/>
                    </a:lnTo>
                    <a:lnTo>
                      <a:pt x="180020" y="309704"/>
                    </a:lnTo>
                    <a:lnTo>
                      <a:pt x="49443" y="513910"/>
                    </a:lnTo>
                    <a:lnTo>
                      <a:pt x="13046" y="570382"/>
                    </a:lnTo>
                    <a:cubicBezTo>
                      <a:pt x="8876" y="576815"/>
                      <a:pt x="5659" y="581760"/>
                      <a:pt x="3395" y="585155"/>
                    </a:cubicBezTo>
                    <a:cubicBezTo>
                      <a:pt x="1132" y="588551"/>
                      <a:pt x="0" y="590159"/>
                      <a:pt x="0" y="590159"/>
                    </a:cubicBezTo>
                    <a:cubicBezTo>
                      <a:pt x="0" y="590159"/>
                      <a:pt x="1013" y="588372"/>
                      <a:pt x="3098" y="584976"/>
                    </a:cubicBezTo>
                    <a:lnTo>
                      <a:pt x="12391" y="570024"/>
                    </a:lnTo>
                    <a:cubicBezTo>
                      <a:pt x="20671" y="556859"/>
                      <a:pt x="32764" y="537618"/>
                      <a:pt x="48132" y="513135"/>
                    </a:cubicBezTo>
                    <a:lnTo>
                      <a:pt x="177995" y="308393"/>
                    </a:lnTo>
                    <a:lnTo>
                      <a:pt x="179008" y="306845"/>
                    </a:lnTo>
                    <a:lnTo>
                      <a:pt x="180139" y="308334"/>
                    </a:lnTo>
                    <a:lnTo>
                      <a:pt x="324120" y="505451"/>
                    </a:lnTo>
                    <a:lnTo>
                      <a:pt x="321618" y="505451"/>
                    </a:lnTo>
                    <a:lnTo>
                      <a:pt x="430690" y="323643"/>
                    </a:lnTo>
                    <a:lnTo>
                      <a:pt x="542265" y="138143"/>
                    </a:lnTo>
                    <a:lnTo>
                      <a:pt x="542682" y="137428"/>
                    </a:lnTo>
                    <a:lnTo>
                      <a:pt x="543873" y="137428"/>
                    </a:lnTo>
                    <a:lnTo>
                      <a:pt x="808959" y="137726"/>
                    </a:lnTo>
                    <a:lnTo>
                      <a:pt x="808006" y="138202"/>
                    </a:lnTo>
                    <a:lnTo>
                      <a:pt x="914577" y="357"/>
                    </a:lnTo>
                    <a:lnTo>
                      <a:pt x="914577" y="0"/>
                    </a:lnTo>
                    <a:lnTo>
                      <a:pt x="914994" y="0"/>
                    </a:lnTo>
                    <a:lnTo>
                      <a:pt x="1013820" y="417"/>
                    </a:lnTo>
                    <a:lnTo>
                      <a:pt x="1039912" y="417"/>
                    </a:lnTo>
                    <a:lnTo>
                      <a:pt x="1046643" y="41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9" name="Forma Livre: Forma 808">
                <a:extLst>
                  <a:ext uri="{FF2B5EF4-FFF2-40B4-BE49-F238E27FC236}">
                    <a16:creationId xmlns:a16="http://schemas.microsoft.com/office/drawing/2014/main" id="{71094709-EBD2-ABFE-455A-ABBAECCBC57A}"/>
                  </a:ext>
                </a:extLst>
              </p:cNvPr>
              <p:cNvSpPr/>
              <p:nvPr/>
            </p:nvSpPr>
            <p:spPr>
              <a:xfrm>
                <a:off x="13535940" y="6242886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177 w 20372"/>
                  <a:gd name="connsiteY4" fmla="*/ 2 h 20377"/>
                  <a:gd name="connsiteX5" fmla="*/ 20364 w 20372"/>
                  <a:gd name="connsiteY5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03" y="8"/>
                      <a:pt x="10040" y="2"/>
                      <a:pt x="10177" y="2"/>
                    </a:cubicBezTo>
                    <a:cubicBezTo>
                      <a:pt x="15682" y="-100"/>
                      <a:pt x="20233" y="4267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0" name="Forma Livre: Forma 809">
                <a:extLst>
                  <a:ext uri="{FF2B5EF4-FFF2-40B4-BE49-F238E27FC236}">
                    <a16:creationId xmlns:a16="http://schemas.microsoft.com/office/drawing/2014/main" id="{A61F9643-2286-3FCB-75C1-8EFFA54D0366}"/>
                  </a:ext>
                </a:extLst>
              </p:cNvPr>
              <p:cNvSpPr/>
              <p:nvPr/>
            </p:nvSpPr>
            <p:spPr>
              <a:xfrm>
                <a:off x="13841891" y="6069002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237 w 20372"/>
                  <a:gd name="connsiteY4" fmla="*/ 2 h 20377"/>
                  <a:gd name="connsiteX5" fmla="*/ 20364 w 20372"/>
                  <a:gd name="connsiteY5" fmla="*/ 9765 h 20377"/>
                  <a:gd name="connsiteX6" fmla="*/ 20364 w 20372"/>
                  <a:gd name="connsiteY6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27" y="2"/>
                      <a:pt x="10082" y="2"/>
                      <a:pt x="10237" y="2"/>
                    </a:cubicBezTo>
                    <a:cubicBezTo>
                      <a:pt x="15729" y="-100"/>
                      <a:pt x="20263" y="4273"/>
                      <a:pt x="20364" y="9765"/>
                    </a:cubicBezTo>
                    <a:cubicBezTo>
                      <a:pt x="20364" y="9771"/>
                      <a:pt x="20364" y="9771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1" name="Forma Livre: Forma 810">
                <a:extLst>
                  <a:ext uri="{FF2B5EF4-FFF2-40B4-BE49-F238E27FC236}">
                    <a16:creationId xmlns:a16="http://schemas.microsoft.com/office/drawing/2014/main" id="{4BF4C84E-E331-6967-CCF3-4A1C3C8A4283}"/>
                  </a:ext>
                </a:extLst>
              </p:cNvPr>
              <p:cNvSpPr/>
              <p:nvPr/>
            </p:nvSpPr>
            <p:spPr>
              <a:xfrm>
                <a:off x="14079625" y="6026411"/>
                <a:ext cx="20372" cy="19538"/>
              </a:xfrm>
              <a:custGeom>
                <a:avLst/>
                <a:gdLst>
                  <a:gd name="connsiteX0" fmla="*/ 20373 w 20372"/>
                  <a:gd name="connsiteY0" fmla="*/ 9770 h 19538"/>
                  <a:gd name="connsiteX1" fmla="*/ 10186 w 20372"/>
                  <a:gd name="connsiteY1" fmla="*/ 19539 h 19538"/>
                  <a:gd name="connsiteX2" fmla="*/ 0 w 20372"/>
                  <a:gd name="connsiteY2" fmla="*/ 9770 h 19538"/>
                  <a:gd name="connsiteX3" fmla="*/ 10186 w 20372"/>
                  <a:gd name="connsiteY3" fmla="*/ 0 h 19538"/>
                  <a:gd name="connsiteX4" fmla="*/ 20373 w 20372"/>
                  <a:gd name="connsiteY4" fmla="*/ 9770 h 1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19538">
                    <a:moveTo>
                      <a:pt x="20373" y="9770"/>
                    </a:moveTo>
                    <a:cubicBezTo>
                      <a:pt x="20373" y="15165"/>
                      <a:pt x="15812" y="19539"/>
                      <a:pt x="10186" y="19539"/>
                    </a:cubicBezTo>
                    <a:cubicBezTo>
                      <a:pt x="4561" y="19539"/>
                      <a:pt x="0" y="15165"/>
                      <a:pt x="0" y="9770"/>
                    </a:cubicBezTo>
                    <a:cubicBezTo>
                      <a:pt x="0" y="4374"/>
                      <a:pt x="4561" y="0"/>
                      <a:pt x="10186" y="0"/>
                    </a:cubicBezTo>
                    <a:cubicBezTo>
                      <a:pt x="15812" y="0"/>
                      <a:pt x="20373" y="4374"/>
                      <a:pt x="20373" y="97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2" name="Forma Livre: Forma 811">
                <a:extLst>
                  <a:ext uri="{FF2B5EF4-FFF2-40B4-BE49-F238E27FC236}">
                    <a16:creationId xmlns:a16="http://schemas.microsoft.com/office/drawing/2014/main" id="{4B769585-18FC-BA0B-4A40-685C9425345D}"/>
                  </a:ext>
                </a:extLst>
              </p:cNvPr>
              <p:cNvSpPr/>
              <p:nvPr/>
            </p:nvSpPr>
            <p:spPr>
              <a:xfrm>
                <a:off x="13034769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2526E634-77D2-060D-0721-9B9412D4FC16}"/>
                  </a:ext>
                </a:extLst>
              </p:cNvPr>
              <p:cNvSpPr/>
              <p:nvPr/>
            </p:nvSpPr>
            <p:spPr>
              <a:xfrm>
                <a:off x="1306908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1" y="23828"/>
                      <a:pt x="0" y="18494"/>
                      <a:pt x="0" y="11914"/>
                    </a:cubicBezTo>
                    <a:cubicBezTo>
                      <a:pt x="0" y="5334"/>
                      <a:pt x="5331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A8E413D6-B163-380D-5DCD-DCD70522229E}"/>
                  </a:ext>
                </a:extLst>
              </p:cNvPr>
              <p:cNvSpPr/>
              <p:nvPr/>
            </p:nvSpPr>
            <p:spPr>
              <a:xfrm>
                <a:off x="1310357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2B3BF24D-D470-2BD8-ACC8-CBB91BE584C8}"/>
                  </a:ext>
                </a:extLst>
              </p:cNvPr>
              <p:cNvSpPr/>
              <p:nvPr/>
            </p:nvSpPr>
            <p:spPr>
              <a:xfrm>
                <a:off x="12996347" y="5677331"/>
                <a:ext cx="1531423" cy="3097"/>
              </a:xfrm>
              <a:custGeom>
                <a:avLst/>
                <a:gdLst>
                  <a:gd name="connsiteX0" fmla="*/ 1531423 w 1531423"/>
                  <a:gd name="connsiteY0" fmla="*/ 1549 h 3097"/>
                  <a:gd name="connsiteX1" fmla="*/ 765652 w 1531423"/>
                  <a:gd name="connsiteY1" fmla="*/ 3098 h 3097"/>
                  <a:gd name="connsiteX2" fmla="*/ 0 w 1531423"/>
                  <a:gd name="connsiteY2" fmla="*/ 1549 h 3097"/>
                  <a:gd name="connsiteX3" fmla="*/ 765831 w 1531423"/>
                  <a:gd name="connsiteY3" fmla="*/ 0 h 3097"/>
                  <a:gd name="connsiteX4" fmla="*/ 1531423 w 15314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1423" h="3097">
                    <a:moveTo>
                      <a:pt x="1531423" y="1549"/>
                    </a:moveTo>
                    <a:cubicBezTo>
                      <a:pt x="1531423" y="2383"/>
                      <a:pt x="1188539" y="3098"/>
                      <a:pt x="765652" y="3098"/>
                    </a:cubicBezTo>
                    <a:cubicBezTo>
                      <a:pt x="342765" y="3098"/>
                      <a:pt x="0" y="2323"/>
                      <a:pt x="0" y="1549"/>
                    </a:cubicBezTo>
                    <a:cubicBezTo>
                      <a:pt x="0" y="774"/>
                      <a:pt x="342825" y="0"/>
                      <a:pt x="765831" y="0"/>
                    </a:cubicBezTo>
                    <a:cubicBezTo>
                      <a:pt x="1188837" y="0"/>
                      <a:pt x="1531423" y="655"/>
                      <a:pt x="153142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8" name="Gráfico 61">
              <a:extLst>
                <a:ext uri="{FF2B5EF4-FFF2-40B4-BE49-F238E27FC236}">
                  <a16:creationId xmlns:a16="http://schemas.microsoft.com/office/drawing/2014/main" id="{2FD9F72C-BC1D-876B-96CC-AA4FFFA2CDCF}"/>
                </a:ext>
              </a:extLst>
            </p:cNvPr>
            <p:cNvGrpSpPr/>
            <p:nvPr/>
          </p:nvGrpSpPr>
          <p:grpSpPr>
            <a:xfrm>
              <a:off x="12043858" y="6890067"/>
              <a:ext cx="1430600" cy="1099589"/>
              <a:chOff x="12043858" y="6890067"/>
              <a:chExt cx="1430600" cy="1099589"/>
            </a:xfrm>
          </p:grpSpPr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33A3962F-077A-53D6-FF33-BF788D34BD95}"/>
                  </a:ext>
                </a:extLst>
              </p:cNvPr>
              <p:cNvSpPr/>
              <p:nvPr/>
            </p:nvSpPr>
            <p:spPr>
              <a:xfrm>
                <a:off x="12043858" y="6890067"/>
                <a:ext cx="1430600" cy="1095717"/>
              </a:xfrm>
              <a:custGeom>
                <a:avLst/>
                <a:gdLst>
                  <a:gd name="connsiteX0" fmla="*/ 4851 w 1430600"/>
                  <a:gd name="connsiteY0" fmla="*/ 597951 h 1095717"/>
                  <a:gd name="connsiteX1" fmla="*/ 37078 w 1430600"/>
                  <a:gd name="connsiteY1" fmla="*/ 713695 h 1095717"/>
                  <a:gd name="connsiteX2" fmla="*/ 186360 w 1430600"/>
                  <a:gd name="connsiteY2" fmla="*/ 809007 h 1095717"/>
                  <a:gd name="connsiteX3" fmla="*/ 186360 w 1430600"/>
                  <a:gd name="connsiteY3" fmla="*/ 809007 h 1095717"/>
                  <a:gd name="connsiteX4" fmla="*/ 273392 w 1430600"/>
                  <a:gd name="connsiteY4" fmla="*/ 910276 h 1095717"/>
                  <a:gd name="connsiteX5" fmla="*/ 296862 w 1430600"/>
                  <a:gd name="connsiteY5" fmla="*/ 1095717 h 1095717"/>
                  <a:gd name="connsiteX6" fmla="*/ 436077 w 1430600"/>
                  <a:gd name="connsiteY6" fmla="*/ 1095717 h 1095717"/>
                  <a:gd name="connsiteX7" fmla="*/ 447098 w 1430600"/>
                  <a:gd name="connsiteY7" fmla="*/ 1020599 h 1095717"/>
                  <a:gd name="connsiteX8" fmla="*/ 763712 w 1430600"/>
                  <a:gd name="connsiteY8" fmla="*/ 1076893 h 1095717"/>
                  <a:gd name="connsiteX9" fmla="*/ 982214 w 1430600"/>
                  <a:gd name="connsiteY9" fmla="*/ 1015894 h 1095717"/>
                  <a:gd name="connsiteX10" fmla="*/ 1003302 w 1430600"/>
                  <a:gd name="connsiteY10" fmla="*/ 1095717 h 1095717"/>
                  <a:gd name="connsiteX11" fmla="*/ 1160566 w 1430600"/>
                  <a:gd name="connsiteY11" fmla="*/ 1095717 h 1095717"/>
                  <a:gd name="connsiteX12" fmla="*/ 1186420 w 1430600"/>
                  <a:gd name="connsiteY12" fmla="*/ 891512 h 1095717"/>
                  <a:gd name="connsiteX13" fmla="*/ 1329388 w 1430600"/>
                  <a:gd name="connsiteY13" fmla="*/ 520689 h 1095717"/>
                  <a:gd name="connsiteX14" fmla="*/ 1420887 w 1430600"/>
                  <a:gd name="connsiteY14" fmla="*/ 291523 h 1095717"/>
                  <a:gd name="connsiteX15" fmla="*/ 1392710 w 1430600"/>
                  <a:gd name="connsiteY15" fmla="*/ 278835 h 1095717"/>
                  <a:gd name="connsiteX16" fmla="*/ 1301151 w 1430600"/>
                  <a:gd name="connsiteY16" fmla="*/ 375040 h 1095717"/>
                  <a:gd name="connsiteX17" fmla="*/ 699495 w 1430600"/>
                  <a:gd name="connsiteY17" fmla="*/ 1895 h 1095717"/>
                  <a:gd name="connsiteX18" fmla="*/ 390625 w 1430600"/>
                  <a:gd name="connsiteY18" fmla="*/ 65217 h 1095717"/>
                  <a:gd name="connsiteX19" fmla="*/ 99626 w 1430600"/>
                  <a:gd name="connsiteY19" fmla="*/ 41747 h 1095717"/>
                  <a:gd name="connsiteX20" fmla="*/ 167655 w 1430600"/>
                  <a:gd name="connsiteY20" fmla="*/ 267100 h 1095717"/>
                  <a:gd name="connsiteX21" fmla="*/ 102128 w 1430600"/>
                  <a:gd name="connsiteY21" fmla="*/ 431394 h 1095717"/>
                  <a:gd name="connsiteX22" fmla="*/ 83959 w 1430600"/>
                  <a:gd name="connsiteY22" fmla="*/ 438661 h 1095717"/>
                  <a:gd name="connsiteX23" fmla="*/ 4851 w 1430600"/>
                  <a:gd name="connsiteY23" fmla="*/ 597951 h 109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30600" h="1095717">
                    <a:moveTo>
                      <a:pt x="4851" y="597951"/>
                    </a:moveTo>
                    <a:lnTo>
                      <a:pt x="37078" y="713695"/>
                    </a:lnTo>
                    <a:cubicBezTo>
                      <a:pt x="55426" y="778758"/>
                      <a:pt x="119619" y="819742"/>
                      <a:pt x="186360" y="809007"/>
                    </a:cubicBezTo>
                    <a:lnTo>
                      <a:pt x="186360" y="809007"/>
                    </a:lnTo>
                    <a:cubicBezTo>
                      <a:pt x="186360" y="809007"/>
                      <a:pt x="247360" y="895979"/>
                      <a:pt x="273392" y="910276"/>
                    </a:cubicBezTo>
                    <a:lnTo>
                      <a:pt x="296862" y="1095717"/>
                    </a:lnTo>
                    <a:lnTo>
                      <a:pt x="436077" y="1095717"/>
                    </a:lnTo>
                    <a:lnTo>
                      <a:pt x="447098" y="1020599"/>
                    </a:lnTo>
                    <a:cubicBezTo>
                      <a:pt x="547157" y="1062608"/>
                      <a:pt x="655306" y="1081837"/>
                      <a:pt x="763712" y="1076893"/>
                    </a:cubicBezTo>
                    <a:cubicBezTo>
                      <a:pt x="939979" y="1067541"/>
                      <a:pt x="982214" y="1015894"/>
                      <a:pt x="982214" y="1015894"/>
                    </a:cubicBezTo>
                    <a:lnTo>
                      <a:pt x="1003302" y="1095717"/>
                    </a:lnTo>
                    <a:lnTo>
                      <a:pt x="1160566" y="1095717"/>
                    </a:lnTo>
                    <a:lnTo>
                      <a:pt x="1186420" y="891512"/>
                    </a:lnTo>
                    <a:cubicBezTo>
                      <a:pt x="1186420" y="891512"/>
                      <a:pt x="1378831" y="720188"/>
                      <a:pt x="1329388" y="520689"/>
                    </a:cubicBezTo>
                    <a:cubicBezTo>
                      <a:pt x="1329388" y="520689"/>
                      <a:pt x="1467828" y="426152"/>
                      <a:pt x="1420887" y="291523"/>
                    </a:cubicBezTo>
                    <a:lnTo>
                      <a:pt x="1392710" y="278835"/>
                    </a:lnTo>
                    <a:cubicBezTo>
                      <a:pt x="1392710" y="278835"/>
                      <a:pt x="1348093" y="358599"/>
                      <a:pt x="1301151" y="375040"/>
                    </a:cubicBezTo>
                    <a:cubicBezTo>
                      <a:pt x="1301151" y="375040"/>
                      <a:pt x="1174863" y="-30988"/>
                      <a:pt x="699495" y="1895"/>
                    </a:cubicBezTo>
                    <a:cubicBezTo>
                      <a:pt x="699495" y="1895"/>
                      <a:pt x="540861" y="-5135"/>
                      <a:pt x="390625" y="65217"/>
                    </a:cubicBezTo>
                    <a:cubicBezTo>
                      <a:pt x="390625" y="65217"/>
                      <a:pt x="223830" y="-21576"/>
                      <a:pt x="99626" y="41747"/>
                    </a:cubicBezTo>
                    <a:cubicBezTo>
                      <a:pt x="99626" y="41747"/>
                      <a:pt x="97303" y="184715"/>
                      <a:pt x="167655" y="267100"/>
                    </a:cubicBezTo>
                    <a:cubicBezTo>
                      <a:pt x="167655" y="267100"/>
                      <a:pt x="106656" y="403217"/>
                      <a:pt x="102128" y="431394"/>
                    </a:cubicBezTo>
                    <a:lnTo>
                      <a:pt x="83959" y="438661"/>
                    </a:lnTo>
                    <a:cubicBezTo>
                      <a:pt x="20812" y="463800"/>
                      <a:pt x="-13282" y="532448"/>
                      <a:pt x="4851" y="59795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B3F85527-CC75-F186-5BB4-113D7FC48250}"/>
                  </a:ext>
                </a:extLst>
              </p:cNvPr>
              <p:cNvSpPr/>
              <p:nvPr/>
            </p:nvSpPr>
            <p:spPr>
              <a:xfrm>
                <a:off x="12307182" y="7274698"/>
                <a:ext cx="77798" cy="77798"/>
              </a:xfrm>
              <a:custGeom>
                <a:avLst/>
                <a:gdLst>
                  <a:gd name="connsiteX0" fmla="*/ 77798 w 77798"/>
                  <a:gd name="connsiteY0" fmla="*/ 38899 h 77798"/>
                  <a:gd name="connsiteX1" fmla="*/ 38899 w 77798"/>
                  <a:gd name="connsiteY1" fmla="*/ 77798 h 77798"/>
                  <a:gd name="connsiteX2" fmla="*/ 0 w 77798"/>
                  <a:gd name="connsiteY2" fmla="*/ 38899 h 77798"/>
                  <a:gd name="connsiteX3" fmla="*/ 38899 w 77798"/>
                  <a:gd name="connsiteY3" fmla="*/ 0 h 77798"/>
                  <a:gd name="connsiteX4" fmla="*/ 77798 w 77798"/>
                  <a:gd name="connsiteY4" fmla="*/ 38899 h 7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77798">
                    <a:moveTo>
                      <a:pt x="77798" y="38899"/>
                    </a:moveTo>
                    <a:cubicBezTo>
                      <a:pt x="77798" y="60380"/>
                      <a:pt x="60382" y="77798"/>
                      <a:pt x="38899" y="77798"/>
                    </a:cubicBezTo>
                    <a:cubicBezTo>
                      <a:pt x="17416" y="77798"/>
                      <a:pt x="0" y="60380"/>
                      <a:pt x="0" y="38899"/>
                    </a:cubicBezTo>
                    <a:cubicBezTo>
                      <a:pt x="0" y="17418"/>
                      <a:pt x="17416" y="0"/>
                      <a:pt x="38899" y="0"/>
                    </a:cubicBezTo>
                    <a:cubicBezTo>
                      <a:pt x="60382" y="0"/>
                      <a:pt x="77798" y="17418"/>
                      <a:pt x="77798" y="388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26B851F2-2BD4-C817-578B-3EEB528E6E40}"/>
                  </a:ext>
                </a:extLst>
              </p:cNvPr>
              <p:cNvSpPr/>
              <p:nvPr/>
            </p:nvSpPr>
            <p:spPr>
              <a:xfrm>
                <a:off x="12564167" y="6960838"/>
                <a:ext cx="384583" cy="83146"/>
              </a:xfrm>
              <a:custGeom>
                <a:avLst/>
                <a:gdLst>
                  <a:gd name="connsiteX0" fmla="*/ 0 w 384583"/>
                  <a:gd name="connsiteY0" fmla="*/ 34180 h 83146"/>
                  <a:gd name="connsiteX1" fmla="*/ 17454 w 384583"/>
                  <a:gd name="connsiteY1" fmla="*/ 83146 h 83146"/>
                  <a:gd name="connsiteX2" fmla="*/ 365342 w 384583"/>
                  <a:gd name="connsiteY2" fmla="*/ 83146 h 83146"/>
                  <a:gd name="connsiteX3" fmla="*/ 384583 w 384583"/>
                  <a:gd name="connsiteY3" fmla="*/ 34180 h 83146"/>
                  <a:gd name="connsiteX4" fmla="*/ 0 w 384583"/>
                  <a:gd name="connsiteY4" fmla="*/ 34180 h 8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4583" h="83146">
                    <a:moveTo>
                      <a:pt x="0" y="34180"/>
                    </a:moveTo>
                    <a:lnTo>
                      <a:pt x="17454" y="83146"/>
                    </a:lnTo>
                    <a:cubicBezTo>
                      <a:pt x="17454" y="83146"/>
                      <a:pt x="228987" y="20181"/>
                      <a:pt x="365342" y="83146"/>
                    </a:cubicBezTo>
                    <a:lnTo>
                      <a:pt x="384583" y="34180"/>
                    </a:lnTo>
                    <a:cubicBezTo>
                      <a:pt x="384583" y="34180"/>
                      <a:pt x="218502" y="-42725"/>
                      <a:pt x="0" y="3418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1A5C2C15-14EA-A0C0-8923-5AAD86BF8EA5}"/>
                  </a:ext>
                </a:extLst>
              </p:cNvPr>
              <p:cNvSpPr/>
              <p:nvPr/>
            </p:nvSpPr>
            <p:spPr>
              <a:xfrm>
                <a:off x="12542126" y="7015708"/>
                <a:ext cx="423780" cy="55457"/>
              </a:xfrm>
              <a:custGeom>
                <a:avLst/>
                <a:gdLst>
                  <a:gd name="connsiteX0" fmla="*/ 423780 w 423780"/>
                  <a:gd name="connsiteY0" fmla="*/ 50734 h 55457"/>
                  <a:gd name="connsiteX1" fmla="*/ 419908 w 423780"/>
                  <a:gd name="connsiteY1" fmla="*/ 48471 h 55457"/>
                  <a:gd name="connsiteX2" fmla="*/ 408828 w 423780"/>
                  <a:gd name="connsiteY2" fmla="*/ 41858 h 55457"/>
                  <a:gd name="connsiteX3" fmla="*/ 365759 w 423780"/>
                  <a:gd name="connsiteY3" fmla="*/ 22319 h 55457"/>
                  <a:gd name="connsiteX4" fmla="*/ 297492 w 423780"/>
                  <a:gd name="connsiteY4" fmla="*/ 6593 h 55457"/>
                  <a:gd name="connsiteX5" fmla="*/ 211592 w 423780"/>
                  <a:gd name="connsiteY5" fmla="*/ 3376 h 55457"/>
                  <a:gd name="connsiteX6" fmla="*/ 125752 w 423780"/>
                  <a:gd name="connsiteY6" fmla="*/ 10227 h 55457"/>
                  <a:gd name="connsiteX7" fmla="*/ 57485 w 423780"/>
                  <a:gd name="connsiteY7" fmla="*/ 26132 h 55457"/>
                  <a:gd name="connsiteX8" fmla="*/ 14714 w 423780"/>
                  <a:gd name="connsiteY8" fmla="*/ 46147 h 55457"/>
                  <a:gd name="connsiteX9" fmla="*/ 0 w 423780"/>
                  <a:gd name="connsiteY9" fmla="*/ 55440 h 55457"/>
                  <a:gd name="connsiteX10" fmla="*/ 3515 w 423780"/>
                  <a:gd name="connsiteY10" fmla="*/ 52581 h 55457"/>
                  <a:gd name="connsiteX11" fmla="*/ 14059 w 423780"/>
                  <a:gd name="connsiteY11" fmla="*/ 45135 h 55457"/>
                  <a:gd name="connsiteX12" fmla="*/ 56770 w 423780"/>
                  <a:gd name="connsiteY12" fmla="*/ 24106 h 55457"/>
                  <a:gd name="connsiteX13" fmla="*/ 125335 w 423780"/>
                  <a:gd name="connsiteY13" fmla="*/ 7427 h 55457"/>
                  <a:gd name="connsiteX14" fmla="*/ 211533 w 423780"/>
                  <a:gd name="connsiteY14" fmla="*/ 457 h 55457"/>
                  <a:gd name="connsiteX15" fmla="*/ 297850 w 423780"/>
                  <a:gd name="connsiteY15" fmla="*/ 3912 h 55457"/>
                  <a:gd name="connsiteX16" fmla="*/ 366534 w 423780"/>
                  <a:gd name="connsiteY16" fmla="*/ 20413 h 55457"/>
                  <a:gd name="connsiteX17" fmla="*/ 409424 w 423780"/>
                  <a:gd name="connsiteY17" fmla="*/ 40965 h 55457"/>
                  <a:gd name="connsiteX18" fmla="*/ 420206 w 423780"/>
                  <a:gd name="connsiteY18" fmla="*/ 48113 h 55457"/>
                  <a:gd name="connsiteX19" fmla="*/ 423780 w 423780"/>
                  <a:gd name="connsiteY19" fmla="*/ 50734 h 55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3780" h="55457">
                    <a:moveTo>
                      <a:pt x="423780" y="50734"/>
                    </a:moveTo>
                    <a:cubicBezTo>
                      <a:pt x="422440" y="50067"/>
                      <a:pt x="421147" y="49311"/>
                      <a:pt x="419908" y="48471"/>
                    </a:cubicBezTo>
                    <a:cubicBezTo>
                      <a:pt x="417406" y="46862"/>
                      <a:pt x="413653" y="44658"/>
                      <a:pt x="408828" y="41858"/>
                    </a:cubicBezTo>
                    <a:cubicBezTo>
                      <a:pt x="395091" y="34055"/>
                      <a:pt x="380681" y="27514"/>
                      <a:pt x="365759" y="22319"/>
                    </a:cubicBezTo>
                    <a:cubicBezTo>
                      <a:pt x="343629" y="14659"/>
                      <a:pt x="320742" y="9387"/>
                      <a:pt x="297492" y="6593"/>
                    </a:cubicBezTo>
                    <a:cubicBezTo>
                      <a:pt x="268988" y="3269"/>
                      <a:pt x="240263" y="2191"/>
                      <a:pt x="211592" y="3376"/>
                    </a:cubicBezTo>
                    <a:cubicBezTo>
                      <a:pt x="182880" y="4186"/>
                      <a:pt x="154226" y="6474"/>
                      <a:pt x="125752" y="10227"/>
                    </a:cubicBezTo>
                    <a:cubicBezTo>
                      <a:pt x="102520" y="13217"/>
                      <a:pt x="79645" y="18549"/>
                      <a:pt x="57485" y="26132"/>
                    </a:cubicBezTo>
                    <a:cubicBezTo>
                      <a:pt x="42563" y="31279"/>
                      <a:pt x="28224" y="37986"/>
                      <a:pt x="14714" y="46147"/>
                    </a:cubicBezTo>
                    <a:cubicBezTo>
                      <a:pt x="5123" y="52104"/>
                      <a:pt x="238" y="55738"/>
                      <a:pt x="0" y="55440"/>
                    </a:cubicBezTo>
                    <a:cubicBezTo>
                      <a:pt x="1084" y="54386"/>
                      <a:pt x="2264" y="53427"/>
                      <a:pt x="3515" y="52581"/>
                    </a:cubicBezTo>
                    <a:cubicBezTo>
                      <a:pt x="6880" y="49900"/>
                      <a:pt x="10401" y="47410"/>
                      <a:pt x="14059" y="45135"/>
                    </a:cubicBezTo>
                    <a:cubicBezTo>
                      <a:pt x="27444" y="36515"/>
                      <a:pt x="41776" y="29462"/>
                      <a:pt x="56770" y="24106"/>
                    </a:cubicBezTo>
                    <a:cubicBezTo>
                      <a:pt x="78972" y="16148"/>
                      <a:pt x="101954" y="10560"/>
                      <a:pt x="125335" y="7427"/>
                    </a:cubicBezTo>
                    <a:cubicBezTo>
                      <a:pt x="153917" y="3537"/>
                      <a:pt x="182695" y="1214"/>
                      <a:pt x="211533" y="457"/>
                    </a:cubicBezTo>
                    <a:cubicBezTo>
                      <a:pt x="240353" y="-740"/>
                      <a:pt x="269220" y="415"/>
                      <a:pt x="297850" y="3912"/>
                    </a:cubicBezTo>
                    <a:cubicBezTo>
                      <a:pt x="321278" y="6897"/>
                      <a:pt x="344308" y="12431"/>
                      <a:pt x="366534" y="20413"/>
                    </a:cubicBezTo>
                    <a:cubicBezTo>
                      <a:pt x="381462" y="25858"/>
                      <a:pt x="395824" y="32738"/>
                      <a:pt x="409424" y="40965"/>
                    </a:cubicBezTo>
                    <a:cubicBezTo>
                      <a:pt x="414249" y="43943"/>
                      <a:pt x="417883" y="46386"/>
                      <a:pt x="420206" y="48113"/>
                    </a:cubicBezTo>
                    <a:cubicBezTo>
                      <a:pt x="421463" y="48893"/>
                      <a:pt x="422660" y="49769"/>
                      <a:pt x="423780" y="50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D46E33A9-1C82-5B2F-AF23-A6222A12CD0C}"/>
                  </a:ext>
                </a:extLst>
              </p:cNvPr>
              <p:cNvSpPr/>
              <p:nvPr/>
            </p:nvSpPr>
            <p:spPr>
              <a:xfrm>
                <a:off x="12097148" y="7416019"/>
                <a:ext cx="55392" cy="127865"/>
              </a:xfrm>
              <a:custGeom>
                <a:avLst/>
                <a:gdLst>
                  <a:gd name="connsiteX0" fmla="*/ 40558 w 55392"/>
                  <a:gd name="connsiteY0" fmla="*/ 20531 h 127865"/>
                  <a:gd name="connsiteX1" fmla="*/ 30133 w 55392"/>
                  <a:gd name="connsiteY1" fmla="*/ 4507 h 127865"/>
                  <a:gd name="connsiteX2" fmla="*/ 12262 w 55392"/>
                  <a:gd name="connsiteY2" fmla="*/ 1349 h 127865"/>
                  <a:gd name="connsiteX3" fmla="*/ 12262 w 55392"/>
                  <a:gd name="connsiteY3" fmla="*/ 1349 h 127865"/>
                  <a:gd name="connsiteX4" fmla="*/ 3326 w 55392"/>
                  <a:gd name="connsiteY4" fmla="*/ 15587 h 127865"/>
                  <a:gd name="connsiteX5" fmla="*/ 20542 w 55392"/>
                  <a:gd name="connsiteY5" fmla="*/ 119179 h 127865"/>
                  <a:gd name="connsiteX6" fmla="*/ 32456 w 55392"/>
                  <a:gd name="connsiteY6" fmla="*/ 127638 h 127865"/>
                  <a:gd name="connsiteX7" fmla="*/ 51340 w 55392"/>
                  <a:gd name="connsiteY7" fmla="*/ 110958 h 127865"/>
                  <a:gd name="connsiteX8" fmla="*/ 40558 w 55392"/>
                  <a:gd name="connsiteY8" fmla="*/ 20531 h 127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392" h="127865">
                    <a:moveTo>
                      <a:pt x="40558" y="20531"/>
                    </a:moveTo>
                    <a:cubicBezTo>
                      <a:pt x="38316" y="14479"/>
                      <a:pt x="34755" y="9010"/>
                      <a:pt x="30133" y="4507"/>
                    </a:cubicBezTo>
                    <a:cubicBezTo>
                      <a:pt x="25342" y="-21"/>
                      <a:pt x="18315" y="-1260"/>
                      <a:pt x="12262" y="1349"/>
                    </a:cubicBezTo>
                    <a:lnTo>
                      <a:pt x="12262" y="1349"/>
                    </a:lnTo>
                    <a:cubicBezTo>
                      <a:pt x="7742" y="4930"/>
                      <a:pt x="4588" y="9957"/>
                      <a:pt x="3326" y="15587"/>
                    </a:cubicBezTo>
                    <a:cubicBezTo>
                      <a:pt x="-4525" y="51043"/>
                      <a:pt x="1644" y="88167"/>
                      <a:pt x="20542" y="119179"/>
                    </a:cubicBezTo>
                    <a:cubicBezTo>
                      <a:pt x="23127" y="123569"/>
                      <a:pt x="27461" y="126643"/>
                      <a:pt x="32456" y="127638"/>
                    </a:cubicBezTo>
                    <a:cubicBezTo>
                      <a:pt x="43119" y="129484"/>
                      <a:pt x="48719" y="119774"/>
                      <a:pt x="51340" y="110958"/>
                    </a:cubicBezTo>
                    <a:cubicBezTo>
                      <a:pt x="60335" y="81233"/>
                      <a:pt x="53306" y="48886"/>
                      <a:pt x="40558" y="2053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7801F9A0-688C-F62A-AD86-F52F3B218599}"/>
                  </a:ext>
                </a:extLst>
              </p:cNvPr>
              <p:cNvSpPr/>
              <p:nvPr/>
            </p:nvSpPr>
            <p:spPr>
              <a:xfrm>
                <a:off x="12144795" y="7328490"/>
                <a:ext cx="80710" cy="203788"/>
              </a:xfrm>
              <a:custGeom>
                <a:avLst/>
                <a:gdLst>
                  <a:gd name="connsiteX0" fmla="*/ 78334 w 80710"/>
                  <a:gd name="connsiteY0" fmla="*/ 203789 h 203788"/>
                  <a:gd name="connsiteX1" fmla="*/ 78334 w 80710"/>
                  <a:gd name="connsiteY1" fmla="*/ 194913 h 203788"/>
                  <a:gd name="connsiteX2" fmla="*/ 78334 w 80710"/>
                  <a:gd name="connsiteY2" fmla="*/ 184488 h 203788"/>
                  <a:gd name="connsiteX3" fmla="*/ 78334 w 80710"/>
                  <a:gd name="connsiteY3" fmla="*/ 170668 h 203788"/>
                  <a:gd name="connsiteX4" fmla="*/ 77024 w 80710"/>
                  <a:gd name="connsiteY4" fmla="*/ 154048 h 203788"/>
                  <a:gd name="connsiteX5" fmla="*/ 74165 w 80710"/>
                  <a:gd name="connsiteY5" fmla="*/ 135104 h 203788"/>
                  <a:gd name="connsiteX6" fmla="*/ 42890 w 80710"/>
                  <a:gd name="connsiteY6" fmla="*/ 53672 h 203788"/>
                  <a:gd name="connsiteX7" fmla="*/ 32346 w 80710"/>
                  <a:gd name="connsiteY7" fmla="*/ 37708 h 203788"/>
                  <a:gd name="connsiteX8" fmla="*/ 22160 w 80710"/>
                  <a:gd name="connsiteY8" fmla="*/ 24424 h 203788"/>
                  <a:gd name="connsiteX9" fmla="*/ 13105 w 80710"/>
                  <a:gd name="connsiteY9" fmla="*/ 14058 h 203788"/>
                  <a:gd name="connsiteX10" fmla="*/ 5957 w 80710"/>
                  <a:gd name="connsiteY10" fmla="*/ 6493 h 203788"/>
                  <a:gd name="connsiteX11" fmla="*/ 0 w 80710"/>
                  <a:gd name="connsiteY11" fmla="*/ 0 h 203788"/>
                  <a:gd name="connsiteX12" fmla="*/ 6910 w 80710"/>
                  <a:gd name="connsiteY12" fmla="*/ 5659 h 203788"/>
                  <a:gd name="connsiteX13" fmla="*/ 14475 w 80710"/>
                  <a:gd name="connsiteY13" fmla="*/ 12867 h 203788"/>
                  <a:gd name="connsiteX14" fmla="*/ 23947 w 80710"/>
                  <a:gd name="connsiteY14" fmla="*/ 23054 h 203788"/>
                  <a:gd name="connsiteX15" fmla="*/ 34551 w 80710"/>
                  <a:gd name="connsiteY15" fmla="*/ 36159 h 203788"/>
                  <a:gd name="connsiteX16" fmla="*/ 45452 w 80710"/>
                  <a:gd name="connsiteY16" fmla="*/ 52183 h 203788"/>
                  <a:gd name="connsiteX17" fmla="*/ 65229 w 80710"/>
                  <a:gd name="connsiteY17" fmla="*/ 91678 h 203788"/>
                  <a:gd name="connsiteX18" fmla="*/ 77143 w 80710"/>
                  <a:gd name="connsiteY18" fmla="*/ 134390 h 203788"/>
                  <a:gd name="connsiteX19" fmla="*/ 79705 w 80710"/>
                  <a:gd name="connsiteY19" fmla="*/ 153571 h 203788"/>
                  <a:gd name="connsiteX20" fmla="*/ 80658 w 80710"/>
                  <a:gd name="connsiteY20" fmla="*/ 170370 h 203788"/>
                  <a:gd name="connsiteX21" fmla="*/ 80658 w 80710"/>
                  <a:gd name="connsiteY21" fmla="*/ 184309 h 203788"/>
                  <a:gd name="connsiteX22" fmla="*/ 79883 w 80710"/>
                  <a:gd name="connsiteY22" fmla="*/ 194734 h 203788"/>
                  <a:gd name="connsiteX23" fmla="*/ 78334 w 80710"/>
                  <a:gd name="connsiteY23" fmla="*/ 203789 h 20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0710" h="203788">
                    <a:moveTo>
                      <a:pt x="78334" y="203789"/>
                    </a:moveTo>
                    <a:cubicBezTo>
                      <a:pt x="78035" y="200840"/>
                      <a:pt x="78035" y="197861"/>
                      <a:pt x="78334" y="194913"/>
                    </a:cubicBezTo>
                    <a:cubicBezTo>
                      <a:pt x="78532" y="191440"/>
                      <a:pt x="78532" y="187961"/>
                      <a:pt x="78334" y="184488"/>
                    </a:cubicBezTo>
                    <a:cubicBezTo>
                      <a:pt x="78334" y="180437"/>
                      <a:pt x="78334" y="175791"/>
                      <a:pt x="78334" y="170668"/>
                    </a:cubicBezTo>
                    <a:cubicBezTo>
                      <a:pt x="78334" y="165545"/>
                      <a:pt x="77798" y="160005"/>
                      <a:pt x="77024" y="154048"/>
                    </a:cubicBezTo>
                    <a:cubicBezTo>
                      <a:pt x="76249" y="148091"/>
                      <a:pt x="75296" y="141776"/>
                      <a:pt x="74165" y="135104"/>
                    </a:cubicBezTo>
                    <a:cubicBezTo>
                      <a:pt x="68711" y="106302"/>
                      <a:pt x="58117" y="78722"/>
                      <a:pt x="42890" y="53672"/>
                    </a:cubicBezTo>
                    <a:cubicBezTo>
                      <a:pt x="39257" y="47715"/>
                      <a:pt x="35980" y="42473"/>
                      <a:pt x="32346" y="37708"/>
                    </a:cubicBezTo>
                    <a:cubicBezTo>
                      <a:pt x="28713" y="32942"/>
                      <a:pt x="25436" y="28415"/>
                      <a:pt x="22160" y="24424"/>
                    </a:cubicBezTo>
                    <a:cubicBezTo>
                      <a:pt x="18884" y="20432"/>
                      <a:pt x="15786" y="17097"/>
                      <a:pt x="13105" y="14058"/>
                    </a:cubicBezTo>
                    <a:cubicBezTo>
                      <a:pt x="10425" y="11020"/>
                      <a:pt x="7982" y="8518"/>
                      <a:pt x="5957" y="6493"/>
                    </a:cubicBezTo>
                    <a:cubicBezTo>
                      <a:pt x="3785" y="4509"/>
                      <a:pt x="1791" y="2335"/>
                      <a:pt x="0" y="0"/>
                    </a:cubicBezTo>
                    <a:cubicBezTo>
                      <a:pt x="2468" y="1674"/>
                      <a:pt x="4780" y="3568"/>
                      <a:pt x="6910" y="5659"/>
                    </a:cubicBezTo>
                    <a:cubicBezTo>
                      <a:pt x="9558" y="7929"/>
                      <a:pt x="12083" y="10329"/>
                      <a:pt x="14475" y="12867"/>
                    </a:cubicBezTo>
                    <a:cubicBezTo>
                      <a:pt x="17817" y="16084"/>
                      <a:pt x="20979" y="19485"/>
                      <a:pt x="23947" y="23054"/>
                    </a:cubicBezTo>
                    <a:cubicBezTo>
                      <a:pt x="27343" y="26926"/>
                      <a:pt x="30976" y="31215"/>
                      <a:pt x="34551" y="36159"/>
                    </a:cubicBezTo>
                    <a:cubicBezTo>
                      <a:pt x="38125" y="41103"/>
                      <a:pt x="41699" y="46464"/>
                      <a:pt x="45452" y="52183"/>
                    </a:cubicBezTo>
                    <a:cubicBezTo>
                      <a:pt x="53188" y="64746"/>
                      <a:pt x="59805" y="77959"/>
                      <a:pt x="65229" y="91678"/>
                    </a:cubicBezTo>
                    <a:cubicBezTo>
                      <a:pt x="70432" y="105540"/>
                      <a:pt x="74418" y="119831"/>
                      <a:pt x="77143" y="134390"/>
                    </a:cubicBezTo>
                    <a:cubicBezTo>
                      <a:pt x="78156" y="141121"/>
                      <a:pt x="79288" y="147495"/>
                      <a:pt x="79705" y="153571"/>
                    </a:cubicBezTo>
                    <a:cubicBezTo>
                      <a:pt x="80122" y="159647"/>
                      <a:pt x="80539" y="165485"/>
                      <a:pt x="80658" y="170370"/>
                    </a:cubicBezTo>
                    <a:cubicBezTo>
                      <a:pt x="80777" y="175255"/>
                      <a:pt x="80658" y="180199"/>
                      <a:pt x="80658" y="184309"/>
                    </a:cubicBezTo>
                    <a:cubicBezTo>
                      <a:pt x="80593" y="187794"/>
                      <a:pt x="80335" y="191279"/>
                      <a:pt x="79883" y="194734"/>
                    </a:cubicBezTo>
                    <a:cubicBezTo>
                      <a:pt x="79613" y="197790"/>
                      <a:pt x="79095" y="200816"/>
                      <a:pt x="78334" y="2037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43351070-B807-2FA8-9206-1F197D1D216C}"/>
                  </a:ext>
                </a:extLst>
              </p:cNvPr>
              <p:cNvSpPr/>
              <p:nvPr/>
            </p:nvSpPr>
            <p:spPr>
              <a:xfrm>
                <a:off x="12145088" y="7323367"/>
                <a:ext cx="120752" cy="125513"/>
              </a:xfrm>
              <a:custGeom>
                <a:avLst/>
                <a:gdLst>
                  <a:gd name="connsiteX0" fmla="*/ 120752 w 120752"/>
                  <a:gd name="connsiteY0" fmla="*/ 125514 h 125513"/>
                  <a:gd name="connsiteX1" fmla="*/ 111281 w 120752"/>
                  <a:gd name="connsiteY1" fmla="*/ 100614 h 125513"/>
                  <a:gd name="connsiteX2" fmla="*/ 97639 w 120752"/>
                  <a:gd name="connsiteY2" fmla="*/ 75296 h 125513"/>
                  <a:gd name="connsiteX3" fmla="*/ 75837 w 120752"/>
                  <a:gd name="connsiteY3" fmla="*/ 48073 h 125513"/>
                  <a:gd name="connsiteX4" fmla="*/ 49149 w 120752"/>
                  <a:gd name="connsiteY4" fmla="*/ 25139 h 125513"/>
                  <a:gd name="connsiteX5" fmla="*/ 24428 w 120752"/>
                  <a:gd name="connsiteY5" fmla="*/ 10484 h 125513"/>
                  <a:gd name="connsiteX6" fmla="*/ 4 w 120752"/>
                  <a:gd name="connsiteY6" fmla="*/ 0 h 125513"/>
                  <a:gd name="connsiteX7" fmla="*/ 6974 w 120752"/>
                  <a:gd name="connsiteY7" fmla="*/ 1609 h 125513"/>
                  <a:gd name="connsiteX8" fmla="*/ 15016 w 120752"/>
                  <a:gd name="connsiteY8" fmla="*/ 4289 h 125513"/>
                  <a:gd name="connsiteX9" fmla="*/ 25381 w 120752"/>
                  <a:gd name="connsiteY9" fmla="*/ 8518 h 125513"/>
                  <a:gd name="connsiteX10" fmla="*/ 50817 w 120752"/>
                  <a:gd name="connsiteY10" fmla="*/ 22815 h 125513"/>
                  <a:gd name="connsiteX11" fmla="*/ 78041 w 120752"/>
                  <a:gd name="connsiteY11" fmla="*/ 45929 h 125513"/>
                  <a:gd name="connsiteX12" fmla="*/ 100022 w 120752"/>
                  <a:gd name="connsiteY12" fmla="*/ 74165 h 125513"/>
                  <a:gd name="connsiteX13" fmla="*/ 113306 w 120752"/>
                  <a:gd name="connsiteY13" fmla="*/ 100137 h 125513"/>
                  <a:gd name="connsiteX14" fmla="*/ 117119 w 120752"/>
                  <a:gd name="connsiteY14" fmla="*/ 110681 h 125513"/>
                  <a:gd name="connsiteX15" fmla="*/ 119382 w 120752"/>
                  <a:gd name="connsiteY15" fmla="*/ 118782 h 125513"/>
                  <a:gd name="connsiteX16" fmla="*/ 120752 w 120752"/>
                  <a:gd name="connsiteY16" fmla="*/ 125514 h 12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752" h="125513">
                    <a:moveTo>
                      <a:pt x="120752" y="125514"/>
                    </a:moveTo>
                    <a:cubicBezTo>
                      <a:pt x="120157" y="125514"/>
                      <a:pt x="117893" y="115685"/>
                      <a:pt x="111281" y="100614"/>
                    </a:cubicBezTo>
                    <a:cubicBezTo>
                      <a:pt x="107388" y="91839"/>
                      <a:pt x="102827" y="83374"/>
                      <a:pt x="97639" y="75296"/>
                    </a:cubicBezTo>
                    <a:cubicBezTo>
                      <a:pt x="91147" y="65628"/>
                      <a:pt x="83854" y="56520"/>
                      <a:pt x="75837" y="48073"/>
                    </a:cubicBezTo>
                    <a:cubicBezTo>
                      <a:pt x="67617" y="39674"/>
                      <a:pt x="58688" y="32001"/>
                      <a:pt x="49149" y="25139"/>
                    </a:cubicBezTo>
                    <a:cubicBezTo>
                      <a:pt x="41305" y="19616"/>
                      <a:pt x="33039" y="14714"/>
                      <a:pt x="24428" y="10484"/>
                    </a:cubicBezTo>
                    <a:cubicBezTo>
                      <a:pt x="9714" y="3276"/>
                      <a:pt x="-234" y="596"/>
                      <a:pt x="4" y="0"/>
                    </a:cubicBezTo>
                    <a:cubicBezTo>
                      <a:pt x="2386" y="238"/>
                      <a:pt x="4727" y="780"/>
                      <a:pt x="6974" y="1609"/>
                    </a:cubicBezTo>
                    <a:cubicBezTo>
                      <a:pt x="9712" y="2323"/>
                      <a:pt x="12398" y="3217"/>
                      <a:pt x="15016" y="4289"/>
                    </a:cubicBezTo>
                    <a:cubicBezTo>
                      <a:pt x="18547" y="5504"/>
                      <a:pt x="22007" y="6916"/>
                      <a:pt x="25381" y="8518"/>
                    </a:cubicBezTo>
                    <a:cubicBezTo>
                      <a:pt x="34258" y="12540"/>
                      <a:pt x="42769" y="17323"/>
                      <a:pt x="50817" y="22815"/>
                    </a:cubicBezTo>
                    <a:cubicBezTo>
                      <a:pt x="60600" y="29642"/>
                      <a:pt x="69716" y="37380"/>
                      <a:pt x="78041" y="45929"/>
                    </a:cubicBezTo>
                    <a:cubicBezTo>
                      <a:pt x="86257" y="54614"/>
                      <a:pt x="93618" y="64067"/>
                      <a:pt x="100022" y="74165"/>
                    </a:cubicBezTo>
                    <a:cubicBezTo>
                      <a:pt x="105205" y="82415"/>
                      <a:pt x="109650" y="91106"/>
                      <a:pt x="113306" y="100137"/>
                    </a:cubicBezTo>
                    <a:cubicBezTo>
                      <a:pt x="114974" y="103950"/>
                      <a:pt x="116046" y="107583"/>
                      <a:pt x="117119" y="110681"/>
                    </a:cubicBezTo>
                    <a:cubicBezTo>
                      <a:pt x="118042" y="113332"/>
                      <a:pt x="118798" y="116036"/>
                      <a:pt x="119382" y="118782"/>
                    </a:cubicBezTo>
                    <a:cubicBezTo>
                      <a:pt x="120125" y="120957"/>
                      <a:pt x="120585" y="123220"/>
                      <a:pt x="120752" y="125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34E1651D-972D-7456-63F3-74586C2A08B4}"/>
                  </a:ext>
                </a:extLst>
              </p:cNvPr>
              <p:cNvSpPr/>
              <p:nvPr/>
            </p:nvSpPr>
            <p:spPr>
              <a:xfrm>
                <a:off x="12103596" y="7421594"/>
                <a:ext cx="44676" cy="121528"/>
              </a:xfrm>
              <a:custGeom>
                <a:avLst/>
                <a:gdLst>
                  <a:gd name="connsiteX0" fmla="*/ 155 w 44676"/>
                  <a:gd name="connsiteY0" fmla="*/ 9416 h 121528"/>
                  <a:gd name="connsiteX1" fmla="*/ 2181 w 44676"/>
                  <a:gd name="connsiteY1" fmla="*/ 3459 h 121528"/>
                  <a:gd name="connsiteX2" fmla="*/ 9269 w 44676"/>
                  <a:gd name="connsiteY2" fmla="*/ 63 h 121528"/>
                  <a:gd name="connsiteX3" fmla="*/ 19218 w 44676"/>
                  <a:gd name="connsiteY3" fmla="*/ 3161 h 121528"/>
                  <a:gd name="connsiteX4" fmla="*/ 32621 w 44676"/>
                  <a:gd name="connsiteY4" fmla="*/ 25619 h 121528"/>
                  <a:gd name="connsiteX5" fmla="*/ 44535 w 44676"/>
                  <a:gd name="connsiteY5" fmla="*/ 87870 h 121528"/>
                  <a:gd name="connsiteX6" fmla="*/ 39829 w 44676"/>
                  <a:gd name="connsiteY6" fmla="*/ 113604 h 121528"/>
                  <a:gd name="connsiteX7" fmla="*/ 24341 w 44676"/>
                  <a:gd name="connsiteY7" fmla="*/ 121407 h 121528"/>
                  <a:gd name="connsiteX8" fmla="*/ 18741 w 44676"/>
                  <a:gd name="connsiteY8" fmla="*/ 118131 h 121528"/>
                  <a:gd name="connsiteX9" fmla="*/ 24698 w 44676"/>
                  <a:gd name="connsiteY9" fmla="*/ 120216 h 121528"/>
                  <a:gd name="connsiteX10" fmla="*/ 38161 w 44676"/>
                  <a:gd name="connsiteY10" fmla="*/ 112472 h 121528"/>
                  <a:gd name="connsiteX11" fmla="*/ 41914 w 44676"/>
                  <a:gd name="connsiteY11" fmla="*/ 87870 h 121528"/>
                  <a:gd name="connsiteX12" fmla="*/ 38876 w 44676"/>
                  <a:gd name="connsiteY12" fmla="*/ 56714 h 121528"/>
                  <a:gd name="connsiteX13" fmla="*/ 30298 w 44676"/>
                  <a:gd name="connsiteY13" fmla="*/ 26632 h 121528"/>
                  <a:gd name="connsiteX14" fmla="*/ 18086 w 44676"/>
                  <a:gd name="connsiteY14" fmla="*/ 4829 h 121528"/>
                  <a:gd name="connsiteX15" fmla="*/ 3312 w 44676"/>
                  <a:gd name="connsiteY15" fmla="*/ 4352 h 121528"/>
                  <a:gd name="connsiteX16" fmla="*/ 155 w 44676"/>
                  <a:gd name="connsiteY16" fmla="*/ 9416 h 12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676" h="121528">
                    <a:moveTo>
                      <a:pt x="155" y="9416"/>
                    </a:moveTo>
                    <a:cubicBezTo>
                      <a:pt x="-359" y="7206"/>
                      <a:pt x="426" y="4895"/>
                      <a:pt x="2181" y="3459"/>
                    </a:cubicBezTo>
                    <a:cubicBezTo>
                      <a:pt x="4092" y="1559"/>
                      <a:pt x="6591" y="361"/>
                      <a:pt x="9269" y="63"/>
                    </a:cubicBezTo>
                    <a:cubicBezTo>
                      <a:pt x="12867" y="-288"/>
                      <a:pt x="16455" y="832"/>
                      <a:pt x="19218" y="3161"/>
                    </a:cubicBezTo>
                    <a:cubicBezTo>
                      <a:pt x="25362" y="9511"/>
                      <a:pt x="29950" y="17196"/>
                      <a:pt x="32621" y="25619"/>
                    </a:cubicBezTo>
                    <a:cubicBezTo>
                      <a:pt x="40729" y="45360"/>
                      <a:pt x="44781" y="66532"/>
                      <a:pt x="44535" y="87870"/>
                    </a:cubicBezTo>
                    <a:cubicBezTo>
                      <a:pt x="45190" y="96710"/>
                      <a:pt x="43570" y="105568"/>
                      <a:pt x="39829" y="113604"/>
                    </a:cubicBezTo>
                    <a:cubicBezTo>
                      <a:pt x="36731" y="119108"/>
                      <a:pt x="30609" y="122194"/>
                      <a:pt x="24341" y="121407"/>
                    </a:cubicBezTo>
                    <a:cubicBezTo>
                      <a:pt x="19932" y="120573"/>
                      <a:pt x="18384" y="118071"/>
                      <a:pt x="18741" y="118131"/>
                    </a:cubicBezTo>
                    <a:cubicBezTo>
                      <a:pt x="20553" y="119251"/>
                      <a:pt x="22585" y="119960"/>
                      <a:pt x="24698" y="120216"/>
                    </a:cubicBezTo>
                    <a:cubicBezTo>
                      <a:pt x="30311" y="120478"/>
                      <a:pt x="35566" y="117458"/>
                      <a:pt x="38161" y="112472"/>
                    </a:cubicBezTo>
                    <a:cubicBezTo>
                      <a:pt x="41418" y="104704"/>
                      <a:pt x="42707" y="96257"/>
                      <a:pt x="41914" y="87870"/>
                    </a:cubicBezTo>
                    <a:cubicBezTo>
                      <a:pt x="41874" y="77415"/>
                      <a:pt x="40857" y="66984"/>
                      <a:pt x="38876" y="56714"/>
                    </a:cubicBezTo>
                    <a:cubicBezTo>
                      <a:pt x="36936" y="46445"/>
                      <a:pt x="34065" y="36377"/>
                      <a:pt x="30298" y="26632"/>
                    </a:cubicBezTo>
                    <a:cubicBezTo>
                      <a:pt x="27859" y="18566"/>
                      <a:pt x="23692" y="11126"/>
                      <a:pt x="18086" y="4829"/>
                    </a:cubicBezTo>
                    <a:cubicBezTo>
                      <a:pt x="13980" y="981"/>
                      <a:pt x="7657" y="778"/>
                      <a:pt x="3312" y="4352"/>
                    </a:cubicBezTo>
                    <a:cubicBezTo>
                      <a:pt x="1748" y="5663"/>
                      <a:pt x="642" y="7438"/>
                      <a:pt x="155" y="94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BDD281E2-3E54-2F01-6553-C96E06FC7A1B}"/>
                  </a:ext>
                </a:extLst>
              </p:cNvPr>
              <p:cNvSpPr/>
              <p:nvPr/>
            </p:nvSpPr>
            <p:spPr>
              <a:xfrm>
                <a:off x="12350251" y="7458471"/>
                <a:ext cx="57860" cy="65286"/>
              </a:xfrm>
              <a:custGeom>
                <a:avLst/>
                <a:gdLst>
                  <a:gd name="connsiteX0" fmla="*/ 52898 w 57860"/>
                  <a:gd name="connsiteY0" fmla="*/ 0 h 65286"/>
                  <a:gd name="connsiteX1" fmla="*/ 54923 w 57860"/>
                  <a:gd name="connsiteY1" fmla="*/ 3574 h 65286"/>
                  <a:gd name="connsiteX2" fmla="*/ 57545 w 57860"/>
                  <a:gd name="connsiteY2" fmla="*/ 14356 h 65286"/>
                  <a:gd name="connsiteX3" fmla="*/ 17605 w 57860"/>
                  <a:gd name="connsiteY3" fmla="*/ 64937 h 65286"/>
                  <a:gd name="connsiteX4" fmla="*/ 14952 w 57860"/>
                  <a:gd name="connsiteY4" fmla="*/ 65169 h 65286"/>
                  <a:gd name="connsiteX5" fmla="*/ 3872 w 57860"/>
                  <a:gd name="connsiteY5" fmla="*/ 64455 h 65286"/>
                  <a:gd name="connsiteX6" fmla="*/ 0 w 57860"/>
                  <a:gd name="connsiteY6" fmla="*/ 63085 h 65286"/>
                  <a:gd name="connsiteX7" fmla="*/ 14714 w 57860"/>
                  <a:gd name="connsiteY7" fmla="*/ 63085 h 65286"/>
                  <a:gd name="connsiteX8" fmla="*/ 55340 w 57860"/>
                  <a:gd name="connsiteY8" fmla="*/ 14654 h 65286"/>
                  <a:gd name="connsiteX9" fmla="*/ 52898 w 57860"/>
                  <a:gd name="connsiteY9" fmla="*/ 0 h 6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60" h="65286">
                    <a:moveTo>
                      <a:pt x="52898" y="0"/>
                    </a:moveTo>
                    <a:cubicBezTo>
                      <a:pt x="52898" y="0"/>
                      <a:pt x="53851" y="1132"/>
                      <a:pt x="54923" y="3574"/>
                    </a:cubicBezTo>
                    <a:cubicBezTo>
                      <a:pt x="56295" y="7029"/>
                      <a:pt x="57175" y="10657"/>
                      <a:pt x="57545" y="14356"/>
                    </a:cubicBezTo>
                    <a:cubicBezTo>
                      <a:pt x="60481" y="39352"/>
                      <a:pt x="42601" y="62000"/>
                      <a:pt x="17605" y="64937"/>
                    </a:cubicBezTo>
                    <a:cubicBezTo>
                      <a:pt x="16724" y="65039"/>
                      <a:pt x="15838" y="65116"/>
                      <a:pt x="14952" y="65169"/>
                    </a:cubicBezTo>
                    <a:cubicBezTo>
                      <a:pt x="11243" y="65455"/>
                      <a:pt x="7513" y="65217"/>
                      <a:pt x="3872" y="64455"/>
                    </a:cubicBezTo>
                    <a:cubicBezTo>
                      <a:pt x="1311" y="63859"/>
                      <a:pt x="0" y="63323"/>
                      <a:pt x="0" y="63085"/>
                    </a:cubicBezTo>
                    <a:cubicBezTo>
                      <a:pt x="4899" y="63412"/>
                      <a:pt x="9815" y="63412"/>
                      <a:pt x="14714" y="63085"/>
                    </a:cubicBezTo>
                    <a:cubicBezTo>
                      <a:pt x="39071" y="60481"/>
                      <a:pt x="57014" y="39096"/>
                      <a:pt x="55340" y="14654"/>
                    </a:cubicBezTo>
                    <a:cubicBezTo>
                      <a:pt x="54825" y="9722"/>
                      <a:pt x="54010" y="4831"/>
                      <a:pt x="5289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3A616CD0-1D2B-9307-69DB-84A6DDCA448A}"/>
                  </a:ext>
                </a:extLst>
              </p:cNvPr>
              <p:cNvSpPr/>
              <p:nvPr/>
            </p:nvSpPr>
            <p:spPr>
              <a:xfrm>
                <a:off x="12303251" y="7205238"/>
                <a:ext cx="77857" cy="13405"/>
              </a:xfrm>
              <a:custGeom>
                <a:avLst/>
                <a:gdLst>
                  <a:gd name="connsiteX0" fmla="*/ 77858 w 77857"/>
                  <a:gd name="connsiteY0" fmla="*/ 13405 h 13405"/>
                  <a:gd name="connsiteX1" fmla="*/ 39495 w 77857"/>
                  <a:gd name="connsiteY1" fmla="*/ 3398 h 13405"/>
                  <a:gd name="connsiteX2" fmla="*/ 0 w 77857"/>
                  <a:gd name="connsiteY2" fmla="*/ 6852 h 13405"/>
                  <a:gd name="connsiteX3" fmla="*/ 11080 w 77857"/>
                  <a:gd name="connsiteY3" fmla="*/ 2563 h 13405"/>
                  <a:gd name="connsiteX4" fmla="*/ 39733 w 77857"/>
                  <a:gd name="connsiteY4" fmla="*/ 300 h 13405"/>
                  <a:gd name="connsiteX5" fmla="*/ 67612 w 77857"/>
                  <a:gd name="connsiteY5" fmla="*/ 7329 h 13405"/>
                  <a:gd name="connsiteX6" fmla="*/ 77858 w 77857"/>
                  <a:gd name="connsiteY6" fmla="*/ 13405 h 1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857" h="13405">
                    <a:moveTo>
                      <a:pt x="77858" y="13405"/>
                    </a:moveTo>
                    <a:cubicBezTo>
                      <a:pt x="65561" y="8413"/>
                      <a:pt x="52664" y="5047"/>
                      <a:pt x="39495" y="3398"/>
                    </a:cubicBezTo>
                    <a:cubicBezTo>
                      <a:pt x="26235" y="2772"/>
                      <a:pt x="12950" y="3939"/>
                      <a:pt x="0" y="6852"/>
                    </a:cubicBezTo>
                    <a:cubicBezTo>
                      <a:pt x="3375" y="4708"/>
                      <a:pt x="7140" y="3248"/>
                      <a:pt x="11080" y="2563"/>
                    </a:cubicBezTo>
                    <a:cubicBezTo>
                      <a:pt x="20447" y="276"/>
                      <a:pt x="30123" y="-486"/>
                      <a:pt x="39733" y="300"/>
                    </a:cubicBezTo>
                    <a:cubicBezTo>
                      <a:pt x="49347" y="1110"/>
                      <a:pt x="58764" y="3481"/>
                      <a:pt x="67612" y="7329"/>
                    </a:cubicBezTo>
                    <a:cubicBezTo>
                      <a:pt x="71375" y="8699"/>
                      <a:pt x="74851" y="10760"/>
                      <a:pt x="77858" y="134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BA17805B-CBBC-5B63-1761-CC87ECE2F1CC}"/>
                  </a:ext>
                </a:extLst>
              </p:cNvPr>
              <p:cNvSpPr/>
              <p:nvPr/>
            </p:nvSpPr>
            <p:spPr>
              <a:xfrm>
                <a:off x="12444729" y="6901740"/>
                <a:ext cx="592308" cy="81661"/>
              </a:xfrm>
              <a:custGeom>
                <a:avLst/>
                <a:gdLst>
                  <a:gd name="connsiteX0" fmla="*/ 592304 w 592308"/>
                  <a:gd name="connsiteY0" fmla="*/ 59859 h 81661"/>
                  <a:gd name="connsiteX1" fmla="*/ 590814 w 592308"/>
                  <a:gd name="connsiteY1" fmla="*/ 59383 h 81661"/>
                  <a:gd name="connsiteX2" fmla="*/ 586466 w 592308"/>
                  <a:gd name="connsiteY2" fmla="*/ 57715 h 81661"/>
                  <a:gd name="connsiteX3" fmla="*/ 569846 w 592308"/>
                  <a:gd name="connsiteY3" fmla="*/ 51102 h 81661"/>
                  <a:gd name="connsiteX4" fmla="*/ 557932 w 592308"/>
                  <a:gd name="connsiteY4" fmla="*/ 46218 h 81661"/>
                  <a:gd name="connsiteX5" fmla="*/ 543456 w 592308"/>
                  <a:gd name="connsiteY5" fmla="*/ 41154 h 81661"/>
                  <a:gd name="connsiteX6" fmla="*/ 507714 w 592308"/>
                  <a:gd name="connsiteY6" fmla="*/ 29717 h 81661"/>
                  <a:gd name="connsiteX7" fmla="*/ 486746 w 592308"/>
                  <a:gd name="connsiteY7" fmla="*/ 23760 h 81661"/>
                  <a:gd name="connsiteX8" fmla="*/ 463752 w 592308"/>
                  <a:gd name="connsiteY8" fmla="*/ 18577 h 81661"/>
                  <a:gd name="connsiteX9" fmla="*/ 412641 w 592308"/>
                  <a:gd name="connsiteY9" fmla="*/ 9284 h 81661"/>
                  <a:gd name="connsiteX10" fmla="*/ 293501 w 592308"/>
                  <a:gd name="connsiteY10" fmla="*/ 3327 h 81661"/>
                  <a:gd name="connsiteX11" fmla="*/ 175374 w 592308"/>
                  <a:gd name="connsiteY11" fmla="*/ 18041 h 81661"/>
                  <a:gd name="connsiteX12" fmla="*/ 125037 w 592308"/>
                  <a:gd name="connsiteY12" fmla="*/ 31027 h 81661"/>
                  <a:gd name="connsiteX13" fmla="*/ 102520 w 592308"/>
                  <a:gd name="connsiteY13" fmla="*/ 37937 h 81661"/>
                  <a:gd name="connsiteX14" fmla="*/ 82028 w 592308"/>
                  <a:gd name="connsiteY14" fmla="*/ 45324 h 81661"/>
                  <a:gd name="connsiteX15" fmla="*/ 47358 w 592308"/>
                  <a:gd name="connsiteY15" fmla="*/ 59323 h 81661"/>
                  <a:gd name="connsiteX16" fmla="*/ 33300 w 592308"/>
                  <a:gd name="connsiteY16" fmla="*/ 65280 h 81661"/>
                  <a:gd name="connsiteX17" fmla="*/ 21743 w 592308"/>
                  <a:gd name="connsiteY17" fmla="*/ 71237 h 81661"/>
                  <a:gd name="connsiteX18" fmla="*/ 5659 w 592308"/>
                  <a:gd name="connsiteY18" fmla="*/ 79100 h 81661"/>
                  <a:gd name="connsiteX19" fmla="*/ 1489 w 592308"/>
                  <a:gd name="connsiteY19" fmla="*/ 81066 h 81661"/>
                  <a:gd name="connsiteX20" fmla="*/ 0 w 592308"/>
                  <a:gd name="connsiteY20" fmla="*/ 81662 h 81661"/>
                  <a:gd name="connsiteX21" fmla="*/ 1311 w 592308"/>
                  <a:gd name="connsiteY21" fmla="*/ 80828 h 81661"/>
                  <a:gd name="connsiteX22" fmla="*/ 5361 w 592308"/>
                  <a:gd name="connsiteY22" fmla="*/ 78564 h 81661"/>
                  <a:gd name="connsiteX23" fmla="*/ 21207 w 592308"/>
                  <a:gd name="connsiteY23" fmla="*/ 70165 h 81661"/>
                  <a:gd name="connsiteX24" fmla="*/ 32644 w 592308"/>
                  <a:gd name="connsiteY24" fmla="*/ 64208 h 81661"/>
                  <a:gd name="connsiteX25" fmla="*/ 46643 w 592308"/>
                  <a:gd name="connsiteY25" fmla="*/ 57834 h 81661"/>
                  <a:gd name="connsiteX26" fmla="*/ 81253 w 592308"/>
                  <a:gd name="connsiteY26" fmla="*/ 43358 h 81661"/>
                  <a:gd name="connsiteX27" fmla="*/ 101745 w 592308"/>
                  <a:gd name="connsiteY27" fmla="*/ 35793 h 81661"/>
                  <a:gd name="connsiteX28" fmla="*/ 124322 w 592308"/>
                  <a:gd name="connsiteY28" fmla="*/ 28645 h 81661"/>
                  <a:gd name="connsiteX29" fmla="*/ 174778 w 592308"/>
                  <a:gd name="connsiteY29" fmla="*/ 15361 h 81661"/>
                  <a:gd name="connsiteX30" fmla="*/ 293382 w 592308"/>
                  <a:gd name="connsiteY30" fmla="*/ 289 h 81661"/>
                  <a:gd name="connsiteX31" fmla="*/ 412522 w 592308"/>
                  <a:gd name="connsiteY31" fmla="*/ 6663 h 81661"/>
                  <a:gd name="connsiteX32" fmla="*/ 463871 w 592308"/>
                  <a:gd name="connsiteY32" fmla="*/ 16194 h 81661"/>
                  <a:gd name="connsiteX33" fmla="*/ 486865 w 592308"/>
                  <a:gd name="connsiteY33" fmla="*/ 21675 h 81661"/>
                  <a:gd name="connsiteX34" fmla="*/ 507833 w 592308"/>
                  <a:gd name="connsiteY34" fmla="*/ 27632 h 81661"/>
                  <a:gd name="connsiteX35" fmla="*/ 543575 w 592308"/>
                  <a:gd name="connsiteY35" fmla="*/ 39546 h 81661"/>
                  <a:gd name="connsiteX36" fmla="*/ 558051 w 592308"/>
                  <a:gd name="connsiteY36" fmla="*/ 44788 h 81661"/>
                  <a:gd name="connsiteX37" fmla="*/ 569965 w 592308"/>
                  <a:gd name="connsiteY37" fmla="*/ 49971 h 81661"/>
                  <a:gd name="connsiteX38" fmla="*/ 586347 w 592308"/>
                  <a:gd name="connsiteY38" fmla="*/ 57179 h 81661"/>
                  <a:gd name="connsiteX39" fmla="*/ 590576 w 592308"/>
                  <a:gd name="connsiteY39" fmla="*/ 59144 h 81661"/>
                  <a:gd name="connsiteX40" fmla="*/ 592304 w 592308"/>
                  <a:gd name="connsiteY40" fmla="*/ 59859 h 8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2308" h="81661">
                    <a:moveTo>
                      <a:pt x="592304" y="59859"/>
                    </a:moveTo>
                    <a:lnTo>
                      <a:pt x="590814" y="59383"/>
                    </a:lnTo>
                    <a:lnTo>
                      <a:pt x="586466" y="57715"/>
                    </a:lnTo>
                    <a:lnTo>
                      <a:pt x="569846" y="51102"/>
                    </a:lnTo>
                    <a:lnTo>
                      <a:pt x="557932" y="46218"/>
                    </a:lnTo>
                    <a:cubicBezTo>
                      <a:pt x="553524" y="44490"/>
                      <a:pt x="548639" y="42941"/>
                      <a:pt x="543456" y="41154"/>
                    </a:cubicBezTo>
                    <a:cubicBezTo>
                      <a:pt x="532972" y="37699"/>
                      <a:pt x="521296" y="33112"/>
                      <a:pt x="507714" y="29717"/>
                    </a:cubicBezTo>
                    <a:lnTo>
                      <a:pt x="486746" y="23760"/>
                    </a:lnTo>
                    <a:cubicBezTo>
                      <a:pt x="479478" y="21794"/>
                      <a:pt x="471734" y="20364"/>
                      <a:pt x="463752" y="18577"/>
                    </a:cubicBezTo>
                    <a:cubicBezTo>
                      <a:pt x="447966" y="14646"/>
                      <a:pt x="430690" y="12263"/>
                      <a:pt x="412641" y="9284"/>
                    </a:cubicBezTo>
                    <a:cubicBezTo>
                      <a:pt x="373152" y="4102"/>
                      <a:pt x="333311" y="2112"/>
                      <a:pt x="293501" y="3327"/>
                    </a:cubicBezTo>
                    <a:cubicBezTo>
                      <a:pt x="253792" y="5049"/>
                      <a:pt x="214291" y="9969"/>
                      <a:pt x="175374" y="18041"/>
                    </a:cubicBezTo>
                    <a:cubicBezTo>
                      <a:pt x="157503" y="22271"/>
                      <a:pt x="140525" y="25964"/>
                      <a:pt x="125037" y="31027"/>
                    </a:cubicBezTo>
                    <a:cubicBezTo>
                      <a:pt x="117293" y="33410"/>
                      <a:pt x="109609" y="35376"/>
                      <a:pt x="102520" y="37937"/>
                    </a:cubicBezTo>
                    <a:lnTo>
                      <a:pt x="82028" y="45324"/>
                    </a:lnTo>
                    <a:cubicBezTo>
                      <a:pt x="68863" y="49673"/>
                      <a:pt x="57545" y="55094"/>
                      <a:pt x="47358" y="59323"/>
                    </a:cubicBezTo>
                    <a:cubicBezTo>
                      <a:pt x="42295" y="61527"/>
                      <a:pt x="37529" y="63433"/>
                      <a:pt x="33300" y="65280"/>
                    </a:cubicBezTo>
                    <a:lnTo>
                      <a:pt x="21743" y="71237"/>
                    </a:lnTo>
                    <a:lnTo>
                      <a:pt x="5659" y="79100"/>
                    </a:lnTo>
                    <a:lnTo>
                      <a:pt x="1489" y="81066"/>
                    </a:lnTo>
                    <a:cubicBezTo>
                      <a:pt x="1031" y="81352"/>
                      <a:pt x="530" y="81555"/>
                      <a:pt x="0" y="81662"/>
                    </a:cubicBezTo>
                    <a:cubicBezTo>
                      <a:pt x="0" y="81662"/>
                      <a:pt x="417" y="81662"/>
                      <a:pt x="1311" y="80828"/>
                    </a:cubicBezTo>
                    <a:lnTo>
                      <a:pt x="5361" y="78564"/>
                    </a:lnTo>
                    <a:lnTo>
                      <a:pt x="21207" y="70165"/>
                    </a:lnTo>
                    <a:lnTo>
                      <a:pt x="32644" y="64208"/>
                    </a:lnTo>
                    <a:cubicBezTo>
                      <a:pt x="36874" y="62123"/>
                      <a:pt x="41639" y="60097"/>
                      <a:pt x="46643" y="57834"/>
                    </a:cubicBezTo>
                    <a:cubicBezTo>
                      <a:pt x="56770" y="53485"/>
                      <a:pt x="68088" y="47886"/>
                      <a:pt x="81253" y="43358"/>
                    </a:cubicBezTo>
                    <a:lnTo>
                      <a:pt x="101745" y="35793"/>
                    </a:lnTo>
                    <a:cubicBezTo>
                      <a:pt x="108894" y="33172"/>
                      <a:pt x="116519" y="31147"/>
                      <a:pt x="124322" y="28645"/>
                    </a:cubicBezTo>
                    <a:cubicBezTo>
                      <a:pt x="139870" y="23462"/>
                      <a:pt x="156907" y="19709"/>
                      <a:pt x="174778" y="15361"/>
                    </a:cubicBezTo>
                    <a:cubicBezTo>
                      <a:pt x="213832" y="7098"/>
                      <a:pt x="253500" y="2059"/>
                      <a:pt x="293382" y="289"/>
                    </a:cubicBezTo>
                    <a:cubicBezTo>
                      <a:pt x="333204" y="-831"/>
                      <a:pt x="373051" y="1302"/>
                      <a:pt x="412522" y="6663"/>
                    </a:cubicBezTo>
                    <a:cubicBezTo>
                      <a:pt x="430690" y="9701"/>
                      <a:pt x="447966" y="12203"/>
                      <a:pt x="463871" y="16194"/>
                    </a:cubicBezTo>
                    <a:cubicBezTo>
                      <a:pt x="471794" y="18101"/>
                      <a:pt x="479597" y="19590"/>
                      <a:pt x="486865" y="21675"/>
                    </a:cubicBezTo>
                    <a:lnTo>
                      <a:pt x="507833" y="27632"/>
                    </a:lnTo>
                    <a:cubicBezTo>
                      <a:pt x="521296" y="31147"/>
                      <a:pt x="532972" y="35912"/>
                      <a:pt x="543575" y="39546"/>
                    </a:cubicBezTo>
                    <a:cubicBezTo>
                      <a:pt x="548758" y="41393"/>
                      <a:pt x="553643" y="43061"/>
                      <a:pt x="558051" y="44788"/>
                    </a:cubicBezTo>
                    <a:lnTo>
                      <a:pt x="569965" y="49971"/>
                    </a:lnTo>
                    <a:lnTo>
                      <a:pt x="586347" y="57179"/>
                    </a:lnTo>
                    <a:lnTo>
                      <a:pt x="590576" y="59144"/>
                    </a:lnTo>
                    <a:cubicBezTo>
                      <a:pt x="591887" y="59561"/>
                      <a:pt x="592363" y="59800"/>
                      <a:pt x="592304" y="598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05D4F1E5-3202-4D0B-F82A-E70B0F2AD50C}"/>
                  </a:ext>
                </a:extLst>
              </p:cNvPr>
              <p:cNvSpPr/>
              <p:nvPr/>
            </p:nvSpPr>
            <p:spPr>
              <a:xfrm>
                <a:off x="13071703" y="6986201"/>
                <a:ext cx="36158" cy="14892"/>
              </a:xfrm>
              <a:custGeom>
                <a:avLst/>
                <a:gdLst>
                  <a:gd name="connsiteX0" fmla="*/ 36159 w 36158"/>
                  <a:gd name="connsiteY0" fmla="*/ 14892 h 14892"/>
                  <a:gd name="connsiteX1" fmla="*/ 17514 w 36158"/>
                  <a:gd name="connsiteY1" fmla="*/ 8935 h 14892"/>
                  <a:gd name="connsiteX2" fmla="*/ 0 w 36158"/>
                  <a:gd name="connsiteY2" fmla="*/ 0 h 14892"/>
                  <a:gd name="connsiteX3" fmla="*/ 18705 w 36158"/>
                  <a:gd name="connsiteY3" fmla="*/ 5957 h 14892"/>
                  <a:gd name="connsiteX4" fmla="*/ 36159 w 36158"/>
                  <a:gd name="connsiteY4" fmla="*/ 14892 h 1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8" h="14892">
                    <a:moveTo>
                      <a:pt x="36159" y="14892"/>
                    </a:moveTo>
                    <a:cubicBezTo>
                      <a:pt x="29678" y="13874"/>
                      <a:pt x="23387" y="11866"/>
                      <a:pt x="17514" y="8935"/>
                    </a:cubicBezTo>
                    <a:cubicBezTo>
                      <a:pt x="11241" y="6904"/>
                      <a:pt x="5326" y="3890"/>
                      <a:pt x="0" y="0"/>
                    </a:cubicBezTo>
                    <a:cubicBezTo>
                      <a:pt x="6499" y="1031"/>
                      <a:pt x="12808" y="3038"/>
                      <a:pt x="18705" y="5957"/>
                    </a:cubicBezTo>
                    <a:cubicBezTo>
                      <a:pt x="24954" y="8012"/>
                      <a:pt x="30839" y="11026"/>
                      <a:pt x="36159" y="1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AF5B8692-B0EC-F1BD-6C62-D0A174F7F9BD}"/>
                  </a:ext>
                </a:extLst>
              </p:cNvPr>
              <p:cNvSpPr/>
              <p:nvPr/>
            </p:nvSpPr>
            <p:spPr>
              <a:xfrm>
                <a:off x="12054660" y="7358990"/>
                <a:ext cx="63030" cy="81968"/>
              </a:xfrm>
              <a:custGeom>
                <a:avLst/>
                <a:gdLst>
                  <a:gd name="connsiteX0" fmla="*/ 63031 w 63030"/>
                  <a:gd name="connsiteY0" fmla="*/ 0 h 81968"/>
                  <a:gd name="connsiteX1" fmla="*/ 49389 w 63030"/>
                  <a:gd name="connsiteY1" fmla="*/ 7982 h 81968"/>
                  <a:gd name="connsiteX2" fmla="*/ 4354 w 63030"/>
                  <a:gd name="connsiteY2" fmla="*/ 66718 h 81968"/>
                  <a:gd name="connsiteX3" fmla="*/ 185 w 63030"/>
                  <a:gd name="connsiteY3" fmla="*/ 81968 h 81968"/>
                  <a:gd name="connsiteX4" fmla="*/ 185 w 63030"/>
                  <a:gd name="connsiteY4" fmla="*/ 77679 h 81968"/>
                  <a:gd name="connsiteX5" fmla="*/ 2269 w 63030"/>
                  <a:gd name="connsiteY5" fmla="*/ 66063 h 81968"/>
                  <a:gd name="connsiteX6" fmla="*/ 48138 w 63030"/>
                  <a:gd name="connsiteY6" fmla="*/ 6136 h 81968"/>
                  <a:gd name="connsiteX7" fmla="*/ 58742 w 63030"/>
                  <a:gd name="connsiteY7" fmla="*/ 1191 h 81968"/>
                  <a:gd name="connsiteX8" fmla="*/ 63031 w 63030"/>
                  <a:gd name="connsiteY8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030" h="81968">
                    <a:moveTo>
                      <a:pt x="63031" y="0"/>
                    </a:moveTo>
                    <a:cubicBezTo>
                      <a:pt x="63031" y="536"/>
                      <a:pt x="57610" y="2800"/>
                      <a:pt x="49389" y="7982"/>
                    </a:cubicBezTo>
                    <a:cubicBezTo>
                      <a:pt x="27924" y="21642"/>
                      <a:pt x="11975" y="42444"/>
                      <a:pt x="4354" y="66718"/>
                    </a:cubicBezTo>
                    <a:cubicBezTo>
                      <a:pt x="1495" y="76011"/>
                      <a:pt x="780" y="82028"/>
                      <a:pt x="185" y="81968"/>
                    </a:cubicBezTo>
                    <a:cubicBezTo>
                      <a:pt x="-62" y="80550"/>
                      <a:pt x="-62" y="79097"/>
                      <a:pt x="185" y="77679"/>
                    </a:cubicBezTo>
                    <a:cubicBezTo>
                      <a:pt x="519" y="73753"/>
                      <a:pt x="1217" y="69864"/>
                      <a:pt x="2269" y="66063"/>
                    </a:cubicBezTo>
                    <a:cubicBezTo>
                      <a:pt x="8841" y="40716"/>
                      <a:pt x="25385" y="19098"/>
                      <a:pt x="48138" y="6136"/>
                    </a:cubicBezTo>
                    <a:cubicBezTo>
                      <a:pt x="51508" y="4152"/>
                      <a:pt x="55059" y="2496"/>
                      <a:pt x="58742" y="1191"/>
                    </a:cubicBezTo>
                    <a:cubicBezTo>
                      <a:pt x="60090" y="542"/>
                      <a:pt x="61542" y="143"/>
                      <a:pt x="630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7F39F539-B8C7-7580-B0FC-339998731DD5}"/>
                  </a:ext>
                </a:extLst>
              </p:cNvPr>
              <p:cNvSpPr/>
              <p:nvPr/>
            </p:nvSpPr>
            <p:spPr>
              <a:xfrm>
                <a:off x="12338105" y="7942933"/>
                <a:ext cx="145523" cy="46723"/>
              </a:xfrm>
              <a:custGeom>
                <a:avLst/>
                <a:gdLst>
                  <a:gd name="connsiteX0" fmla="*/ 145523 w 145523"/>
                  <a:gd name="connsiteY0" fmla="*/ 8063 h 46723"/>
                  <a:gd name="connsiteX1" fmla="*/ 141949 w 145523"/>
                  <a:gd name="connsiteY1" fmla="*/ 4727 h 46723"/>
                  <a:gd name="connsiteX2" fmla="*/ 129082 w 145523"/>
                  <a:gd name="connsiteY2" fmla="*/ 1569 h 46723"/>
                  <a:gd name="connsiteX3" fmla="*/ 112105 w 145523"/>
                  <a:gd name="connsiteY3" fmla="*/ 12411 h 46723"/>
                  <a:gd name="connsiteX4" fmla="*/ 106148 w 145523"/>
                  <a:gd name="connsiteY4" fmla="*/ 38860 h 46723"/>
                  <a:gd name="connsiteX5" fmla="*/ 103408 w 145523"/>
                  <a:gd name="connsiteY5" fmla="*/ 38860 h 46723"/>
                  <a:gd name="connsiteX6" fmla="*/ 94651 w 145523"/>
                  <a:gd name="connsiteY6" fmla="*/ 13007 h 46723"/>
                  <a:gd name="connsiteX7" fmla="*/ 66236 w 145523"/>
                  <a:gd name="connsiteY7" fmla="*/ 7050 h 46723"/>
                  <a:gd name="connsiteX8" fmla="*/ 54322 w 145523"/>
                  <a:gd name="connsiteY8" fmla="*/ 22002 h 46723"/>
                  <a:gd name="connsiteX9" fmla="*/ 58671 w 145523"/>
                  <a:gd name="connsiteY9" fmla="*/ 39575 h 46723"/>
                  <a:gd name="connsiteX10" fmla="*/ 56228 w 145523"/>
                  <a:gd name="connsiteY10" fmla="*/ 41064 h 46723"/>
                  <a:gd name="connsiteX11" fmla="*/ 39370 w 145523"/>
                  <a:gd name="connsiteY11" fmla="*/ 10445 h 46723"/>
                  <a:gd name="connsiteX12" fmla="*/ 14589 w 145523"/>
                  <a:gd name="connsiteY12" fmla="*/ 2701 h 46723"/>
                  <a:gd name="connsiteX13" fmla="*/ 1662 w 145523"/>
                  <a:gd name="connsiteY13" fmla="*/ 14079 h 46723"/>
                  <a:gd name="connsiteX14" fmla="*/ 352 w 145523"/>
                  <a:gd name="connsiteY14" fmla="*/ 20453 h 46723"/>
                  <a:gd name="connsiteX15" fmla="*/ 769 w 145523"/>
                  <a:gd name="connsiteY15" fmla="*/ 13781 h 46723"/>
                  <a:gd name="connsiteX16" fmla="*/ 14053 w 145523"/>
                  <a:gd name="connsiteY16" fmla="*/ 974 h 46723"/>
                  <a:gd name="connsiteX17" fmla="*/ 41097 w 145523"/>
                  <a:gd name="connsiteY17" fmla="*/ 8599 h 46723"/>
                  <a:gd name="connsiteX18" fmla="*/ 58968 w 145523"/>
                  <a:gd name="connsiteY18" fmla="*/ 40052 h 46723"/>
                  <a:gd name="connsiteX19" fmla="*/ 61411 w 145523"/>
                  <a:gd name="connsiteY19" fmla="*/ 46723 h 46723"/>
                  <a:gd name="connsiteX20" fmla="*/ 56586 w 145523"/>
                  <a:gd name="connsiteY20" fmla="*/ 41481 h 46723"/>
                  <a:gd name="connsiteX21" fmla="*/ 51403 w 145523"/>
                  <a:gd name="connsiteY21" fmla="*/ 21287 h 46723"/>
                  <a:gd name="connsiteX22" fmla="*/ 65283 w 145523"/>
                  <a:gd name="connsiteY22" fmla="*/ 4071 h 46723"/>
                  <a:gd name="connsiteX23" fmla="*/ 97153 w 145523"/>
                  <a:gd name="connsiteY23" fmla="*/ 10743 h 46723"/>
                  <a:gd name="connsiteX24" fmla="*/ 106446 w 145523"/>
                  <a:gd name="connsiteY24" fmla="*/ 38979 h 46723"/>
                  <a:gd name="connsiteX25" fmla="*/ 103705 w 145523"/>
                  <a:gd name="connsiteY25" fmla="*/ 38979 h 46723"/>
                  <a:gd name="connsiteX26" fmla="*/ 110437 w 145523"/>
                  <a:gd name="connsiteY26" fmla="*/ 11339 h 46723"/>
                  <a:gd name="connsiteX27" fmla="*/ 119194 w 145523"/>
                  <a:gd name="connsiteY27" fmla="*/ 2939 h 46723"/>
                  <a:gd name="connsiteX28" fmla="*/ 129142 w 145523"/>
                  <a:gd name="connsiteY28" fmla="*/ 80 h 46723"/>
                  <a:gd name="connsiteX29" fmla="*/ 142664 w 145523"/>
                  <a:gd name="connsiteY29" fmla="*/ 4191 h 46723"/>
                  <a:gd name="connsiteX30" fmla="*/ 145523 w 145523"/>
                  <a:gd name="connsiteY30" fmla="*/ 8063 h 4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5523" h="46723">
                    <a:moveTo>
                      <a:pt x="145523" y="8063"/>
                    </a:moveTo>
                    <a:cubicBezTo>
                      <a:pt x="145523" y="8063"/>
                      <a:pt x="144451" y="6633"/>
                      <a:pt x="141949" y="4727"/>
                    </a:cubicBezTo>
                    <a:cubicBezTo>
                      <a:pt x="138208" y="2106"/>
                      <a:pt x="133615" y="974"/>
                      <a:pt x="129082" y="1569"/>
                    </a:cubicBezTo>
                    <a:cubicBezTo>
                      <a:pt x="122029" y="2308"/>
                      <a:pt x="115744" y="6329"/>
                      <a:pt x="112105" y="12411"/>
                    </a:cubicBezTo>
                    <a:cubicBezTo>
                      <a:pt x="107649" y="20483"/>
                      <a:pt x="105588" y="29657"/>
                      <a:pt x="106148" y="38860"/>
                    </a:cubicBezTo>
                    <a:lnTo>
                      <a:pt x="103408" y="38860"/>
                    </a:lnTo>
                    <a:cubicBezTo>
                      <a:pt x="104379" y="29382"/>
                      <a:pt x="101186" y="19947"/>
                      <a:pt x="94651" y="13007"/>
                    </a:cubicBezTo>
                    <a:cubicBezTo>
                      <a:pt x="87288" y="5406"/>
                      <a:pt x="76035" y="3047"/>
                      <a:pt x="66236" y="7050"/>
                    </a:cubicBezTo>
                    <a:cubicBezTo>
                      <a:pt x="60001" y="9713"/>
                      <a:pt x="55523" y="15330"/>
                      <a:pt x="54322" y="22002"/>
                    </a:cubicBezTo>
                    <a:cubicBezTo>
                      <a:pt x="52838" y="28221"/>
                      <a:pt x="54459" y="34768"/>
                      <a:pt x="58671" y="39575"/>
                    </a:cubicBezTo>
                    <a:lnTo>
                      <a:pt x="56228" y="41064"/>
                    </a:lnTo>
                    <a:cubicBezTo>
                      <a:pt x="53064" y="29686"/>
                      <a:pt x="47291" y="19202"/>
                      <a:pt x="39370" y="10445"/>
                    </a:cubicBezTo>
                    <a:cubicBezTo>
                      <a:pt x="33013" y="3738"/>
                      <a:pt x="23633" y="807"/>
                      <a:pt x="14589" y="2701"/>
                    </a:cubicBezTo>
                    <a:cubicBezTo>
                      <a:pt x="8781" y="4345"/>
                      <a:pt x="4029" y="8527"/>
                      <a:pt x="1662" y="14079"/>
                    </a:cubicBezTo>
                    <a:cubicBezTo>
                      <a:pt x="953" y="16140"/>
                      <a:pt x="513" y="18279"/>
                      <a:pt x="352" y="20453"/>
                    </a:cubicBezTo>
                    <a:cubicBezTo>
                      <a:pt x="-232" y="18243"/>
                      <a:pt x="-86" y="15902"/>
                      <a:pt x="769" y="13781"/>
                    </a:cubicBezTo>
                    <a:cubicBezTo>
                      <a:pt x="2923" y="7652"/>
                      <a:pt x="7849" y="2904"/>
                      <a:pt x="14053" y="974"/>
                    </a:cubicBezTo>
                    <a:cubicBezTo>
                      <a:pt x="23782" y="-1433"/>
                      <a:pt x="34058" y="1468"/>
                      <a:pt x="41097" y="8599"/>
                    </a:cubicBezTo>
                    <a:cubicBezTo>
                      <a:pt x="49476" y="17510"/>
                      <a:pt x="55603" y="28292"/>
                      <a:pt x="58968" y="40052"/>
                    </a:cubicBezTo>
                    <a:lnTo>
                      <a:pt x="61411" y="46723"/>
                    </a:lnTo>
                    <a:lnTo>
                      <a:pt x="56586" y="41481"/>
                    </a:lnTo>
                    <a:cubicBezTo>
                      <a:pt x="51668" y="36001"/>
                      <a:pt x="49733" y="28459"/>
                      <a:pt x="51403" y="21287"/>
                    </a:cubicBezTo>
                    <a:cubicBezTo>
                      <a:pt x="52837" y="13579"/>
                      <a:pt x="58053" y="7109"/>
                      <a:pt x="65283" y="4071"/>
                    </a:cubicBezTo>
                    <a:cubicBezTo>
                      <a:pt x="76273" y="-420"/>
                      <a:pt x="88890" y="2219"/>
                      <a:pt x="97153" y="10743"/>
                    </a:cubicBezTo>
                    <a:cubicBezTo>
                      <a:pt x="104206" y="18362"/>
                      <a:pt x="107595" y="28662"/>
                      <a:pt x="106446" y="38979"/>
                    </a:cubicBezTo>
                    <a:lnTo>
                      <a:pt x="103705" y="38979"/>
                    </a:lnTo>
                    <a:cubicBezTo>
                      <a:pt x="103205" y="29305"/>
                      <a:pt x="105546" y="19697"/>
                      <a:pt x="110437" y="11339"/>
                    </a:cubicBezTo>
                    <a:cubicBezTo>
                      <a:pt x="112623" y="7866"/>
                      <a:pt x="115631" y="4977"/>
                      <a:pt x="119194" y="2939"/>
                    </a:cubicBezTo>
                    <a:cubicBezTo>
                      <a:pt x="122279" y="1313"/>
                      <a:pt x="125663" y="336"/>
                      <a:pt x="129142" y="80"/>
                    </a:cubicBezTo>
                    <a:cubicBezTo>
                      <a:pt x="134015" y="-373"/>
                      <a:pt x="138870" y="1105"/>
                      <a:pt x="142664" y="4191"/>
                    </a:cubicBezTo>
                    <a:cubicBezTo>
                      <a:pt x="143921" y="5227"/>
                      <a:pt x="144904" y="6555"/>
                      <a:pt x="145523" y="80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" name="Gráfico 61">
              <a:extLst>
                <a:ext uri="{FF2B5EF4-FFF2-40B4-BE49-F238E27FC236}">
                  <a16:creationId xmlns:a16="http://schemas.microsoft.com/office/drawing/2014/main" id="{99C1A433-97A5-7D63-0FB9-6087FF85B96E}"/>
                </a:ext>
              </a:extLst>
            </p:cNvPr>
            <p:cNvGrpSpPr/>
            <p:nvPr/>
          </p:nvGrpSpPr>
          <p:grpSpPr>
            <a:xfrm>
              <a:off x="13194834" y="6073863"/>
              <a:ext cx="599452" cy="1996136"/>
              <a:chOff x="13194834" y="6073863"/>
              <a:chExt cx="599452" cy="1996136"/>
            </a:xfrm>
          </p:grpSpPr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6C506F58-8ACF-2E59-83D5-A82126330B9C}"/>
                  </a:ext>
                </a:extLst>
              </p:cNvPr>
              <p:cNvSpPr/>
              <p:nvPr/>
            </p:nvSpPr>
            <p:spPr>
              <a:xfrm>
                <a:off x="13205990" y="7939558"/>
                <a:ext cx="107685" cy="130441"/>
              </a:xfrm>
              <a:custGeom>
                <a:avLst/>
                <a:gdLst>
                  <a:gd name="connsiteX0" fmla="*/ 107686 w 107685"/>
                  <a:gd name="connsiteY0" fmla="*/ 0 h 130441"/>
                  <a:gd name="connsiteX1" fmla="*/ 97440 w 107685"/>
                  <a:gd name="connsiteY1" fmla="*/ 43129 h 130441"/>
                  <a:gd name="connsiteX2" fmla="*/ 5107 w 107685"/>
                  <a:gd name="connsiteY2" fmla="*/ 130279 h 130441"/>
                  <a:gd name="connsiteX3" fmla="*/ 34892 w 107685"/>
                  <a:gd name="connsiteY3" fmla="*/ 33836 h 130441"/>
                  <a:gd name="connsiteX4" fmla="*/ 40848 w 107685"/>
                  <a:gd name="connsiteY4" fmla="*/ 5123 h 130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85" h="130441">
                    <a:moveTo>
                      <a:pt x="107686" y="0"/>
                    </a:moveTo>
                    <a:lnTo>
                      <a:pt x="97440" y="43129"/>
                    </a:lnTo>
                    <a:cubicBezTo>
                      <a:pt x="97440" y="43129"/>
                      <a:pt x="26850" y="134807"/>
                      <a:pt x="5107" y="130279"/>
                    </a:cubicBezTo>
                    <a:cubicBezTo>
                      <a:pt x="-9190" y="127360"/>
                      <a:pt x="8383" y="103473"/>
                      <a:pt x="34892" y="33836"/>
                    </a:cubicBezTo>
                    <a:lnTo>
                      <a:pt x="40848" y="512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977094E9-5721-AA1E-0183-41EA3EA4EC20}"/>
                  </a:ext>
                </a:extLst>
              </p:cNvPr>
              <p:cNvSpPr/>
              <p:nvPr/>
            </p:nvSpPr>
            <p:spPr>
              <a:xfrm>
                <a:off x="13208213" y="7972500"/>
                <a:ext cx="96527" cy="89374"/>
              </a:xfrm>
              <a:custGeom>
                <a:avLst/>
                <a:gdLst>
                  <a:gd name="connsiteX0" fmla="*/ 24 w 96527"/>
                  <a:gd name="connsiteY0" fmla="*/ 83994 h 89374"/>
                  <a:gd name="connsiteX1" fmla="*/ 3777 w 96527"/>
                  <a:gd name="connsiteY1" fmla="*/ 87627 h 89374"/>
                  <a:gd name="connsiteX2" fmla="*/ 17300 w 96527"/>
                  <a:gd name="connsiteY2" fmla="*/ 85721 h 89374"/>
                  <a:gd name="connsiteX3" fmla="*/ 52386 w 96527"/>
                  <a:gd name="connsiteY3" fmla="*/ 52481 h 89374"/>
                  <a:gd name="connsiteX4" fmla="*/ 84137 w 96527"/>
                  <a:gd name="connsiteY4" fmla="*/ 15846 h 89374"/>
                  <a:gd name="connsiteX5" fmla="*/ 93132 w 96527"/>
                  <a:gd name="connsiteY5" fmla="*/ 4229 h 89374"/>
                  <a:gd name="connsiteX6" fmla="*/ 95574 w 96527"/>
                  <a:gd name="connsiteY6" fmla="*/ 1072 h 89374"/>
                  <a:gd name="connsiteX7" fmla="*/ 96528 w 96527"/>
                  <a:gd name="connsiteY7" fmla="*/ 0 h 89374"/>
                  <a:gd name="connsiteX8" fmla="*/ 95574 w 96527"/>
                  <a:gd name="connsiteY8" fmla="*/ 1072 h 89374"/>
                  <a:gd name="connsiteX9" fmla="*/ 93311 w 96527"/>
                  <a:gd name="connsiteY9" fmla="*/ 4408 h 89374"/>
                  <a:gd name="connsiteX10" fmla="*/ 84614 w 96527"/>
                  <a:gd name="connsiteY10" fmla="*/ 16322 h 89374"/>
                  <a:gd name="connsiteX11" fmla="*/ 53042 w 96527"/>
                  <a:gd name="connsiteY11" fmla="*/ 53256 h 89374"/>
                  <a:gd name="connsiteX12" fmla="*/ 17300 w 96527"/>
                  <a:gd name="connsiteY12" fmla="*/ 86436 h 89374"/>
                  <a:gd name="connsiteX13" fmla="*/ 9317 w 96527"/>
                  <a:gd name="connsiteY13" fmla="*/ 89355 h 89374"/>
                  <a:gd name="connsiteX14" fmla="*/ 3062 w 96527"/>
                  <a:gd name="connsiteY14" fmla="*/ 87985 h 89374"/>
                  <a:gd name="connsiteX15" fmla="*/ 84 w 96527"/>
                  <a:gd name="connsiteY15" fmla="*/ 85245 h 89374"/>
                  <a:gd name="connsiteX16" fmla="*/ 24 w 96527"/>
                  <a:gd name="connsiteY16" fmla="*/ 83994 h 8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527" h="89374">
                    <a:moveTo>
                      <a:pt x="24" y="83994"/>
                    </a:moveTo>
                    <a:cubicBezTo>
                      <a:pt x="876" y="85560"/>
                      <a:pt x="2181" y="86829"/>
                      <a:pt x="3777" y="87627"/>
                    </a:cubicBezTo>
                    <a:cubicBezTo>
                      <a:pt x="8287" y="89575"/>
                      <a:pt x="13505" y="88843"/>
                      <a:pt x="17300" y="85721"/>
                    </a:cubicBezTo>
                    <a:cubicBezTo>
                      <a:pt x="29648" y="75350"/>
                      <a:pt x="41366" y="64252"/>
                      <a:pt x="52386" y="52481"/>
                    </a:cubicBezTo>
                    <a:cubicBezTo>
                      <a:pt x="65432" y="38780"/>
                      <a:pt x="76214" y="25556"/>
                      <a:pt x="84137" y="15846"/>
                    </a:cubicBezTo>
                    <a:lnTo>
                      <a:pt x="93132" y="4229"/>
                    </a:lnTo>
                    <a:cubicBezTo>
                      <a:pt x="94026" y="3098"/>
                      <a:pt x="94860" y="2085"/>
                      <a:pt x="95574" y="1072"/>
                    </a:cubicBezTo>
                    <a:cubicBezTo>
                      <a:pt x="95854" y="685"/>
                      <a:pt x="96176" y="328"/>
                      <a:pt x="96528" y="0"/>
                    </a:cubicBezTo>
                    <a:cubicBezTo>
                      <a:pt x="96248" y="387"/>
                      <a:pt x="95926" y="745"/>
                      <a:pt x="95574" y="1072"/>
                    </a:cubicBezTo>
                    <a:lnTo>
                      <a:pt x="93311" y="4408"/>
                    </a:lnTo>
                    <a:cubicBezTo>
                      <a:pt x="91345" y="7268"/>
                      <a:pt x="88366" y="11318"/>
                      <a:pt x="84614" y="16322"/>
                    </a:cubicBezTo>
                    <a:cubicBezTo>
                      <a:pt x="74761" y="29195"/>
                      <a:pt x="64223" y="41520"/>
                      <a:pt x="53042" y="53256"/>
                    </a:cubicBezTo>
                    <a:cubicBezTo>
                      <a:pt x="41920" y="65140"/>
                      <a:pt x="29976" y="76226"/>
                      <a:pt x="17300" y="86436"/>
                    </a:cubicBezTo>
                    <a:cubicBezTo>
                      <a:pt x="14941" y="88092"/>
                      <a:pt x="12188" y="89099"/>
                      <a:pt x="9317" y="89355"/>
                    </a:cubicBezTo>
                    <a:cubicBezTo>
                      <a:pt x="7149" y="89480"/>
                      <a:pt x="4980" y="89003"/>
                      <a:pt x="3062" y="87985"/>
                    </a:cubicBezTo>
                    <a:cubicBezTo>
                      <a:pt x="1835" y="87359"/>
                      <a:pt x="805" y="86412"/>
                      <a:pt x="84" y="85245"/>
                    </a:cubicBezTo>
                    <a:cubicBezTo>
                      <a:pt x="0" y="84833"/>
                      <a:pt x="-23" y="84411"/>
                      <a:pt x="24" y="839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407B06B0-C936-2C16-0053-759EC6556F54}"/>
                  </a:ext>
                </a:extLst>
              </p:cNvPr>
              <p:cNvSpPr/>
              <p:nvPr/>
            </p:nvSpPr>
            <p:spPr>
              <a:xfrm>
                <a:off x="13218185" y="8025908"/>
                <a:ext cx="30440" cy="20637"/>
              </a:xfrm>
              <a:custGeom>
                <a:avLst/>
                <a:gdLst>
                  <a:gd name="connsiteX0" fmla="*/ 0 w 30440"/>
                  <a:gd name="connsiteY0" fmla="*/ 801 h 20637"/>
                  <a:gd name="connsiteX1" fmla="*/ 5957 w 30440"/>
                  <a:gd name="connsiteY1" fmla="*/ 146 h 20637"/>
                  <a:gd name="connsiteX2" fmla="*/ 19241 w 30440"/>
                  <a:gd name="connsiteY2" fmla="*/ 4733 h 20637"/>
                  <a:gd name="connsiteX3" fmla="*/ 28891 w 30440"/>
                  <a:gd name="connsiteY3" fmla="*/ 14979 h 20637"/>
                  <a:gd name="connsiteX4" fmla="*/ 30440 w 30440"/>
                  <a:gd name="connsiteY4" fmla="*/ 20638 h 20637"/>
                  <a:gd name="connsiteX5" fmla="*/ 28117 w 30440"/>
                  <a:gd name="connsiteY5" fmla="*/ 15396 h 20637"/>
                  <a:gd name="connsiteX6" fmla="*/ 18586 w 30440"/>
                  <a:gd name="connsiteY6" fmla="*/ 5865 h 20637"/>
                  <a:gd name="connsiteX7" fmla="*/ 5838 w 30440"/>
                  <a:gd name="connsiteY7" fmla="*/ 1040 h 20637"/>
                  <a:gd name="connsiteX8" fmla="*/ 0 w 30440"/>
                  <a:gd name="connsiteY8" fmla="*/ 801 h 2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0" h="20637">
                    <a:moveTo>
                      <a:pt x="0" y="801"/>
                    </a:moveTo>
                    <a:cubicBezTo>
                      <a:pt x="1888" y="45"/>
                      <a:pt x="3949" y="-182"/>
                      <a:pt x="5957" y="146"/>
                    </a:cubicBezTo>
                    <a:cubicBezTo>
                      <a:pt x="10681" y="611"/>
                      <a:pt x="15232" y="2183"/>
                      <a:pt x="19241" y="4733"/>
                    </a:cubicBezTo>
                    <a:cubicBezTo>
                      <a:pt x="23399" y="7122"/>
                      <a:pt x="26759" y="10684"/>
                      <a:pt x="28891" y="14979"/>
                    </a:cubicBezTo>
                    <a:cubicBezTo>
                      <a:pt x="29850" y="16712"/>
                      <a:pt x="30387" y="18654"/>
                      <a:pt x="30440" y="20638"/>
                    </a:cubicBezTo>
                    <a:cubicBezTo>
                      <a:pt x="30440" y="20638"/>
                      <a:pt x="29785" y="18493"/>
                      <a:pt x="28117" y="15396"/>
                    </a:cubicBezTo>
                    <a:cubicBezTo>
                      <a:pt x="25841" y="11434"/>
                      <a:pt x="22547" y="8140"/>
                      <a:pt x="18586" y="5865"/>
                    </a:cubicBezTo>
                    <a:cubicBezTo>
                      <a:pt x="14720" y="3386"/>
                      <a:pt x="10377" y="1742"/>
                      <a:pt x="5838" y="1040"/>
                    </a:cubicBezTo>
                    <a:cubicBezTo>
                      <a:pt x="3896" y="861"/>
                      <a:pt x="1948" y="777"/>
                      <a:pt x="0" y="8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E60AA134-95FA-D178-0715-D683E753D9F0}"/>
                  </a:ext>
                </a:extLst>
              </p:cNvPr>
              <p:cNvSpPr/>
              <p:nvPr/>
            </p:nvSpPr>
            <p:spPr>
              <a:xfrm>
                <a:off x="13282410" y="7961986"/>
                <a:ext cx="26083" cy="43396"/>
              </a:xfrm>
              <a:custGeom>
                <a:avLst/>
                <a:gdLst>
                  <a:gd name="connsiteX0" fmla="*/ 2613 w 26083"/>
                  <a:gd name="connsiteY0" fmla="*/ 43397 h 43396"/>
                  <a:gd name="connsiteX1" fmla="*/ 1719 w 26083"/>
                  <a:gd name="connsiteY1" fmla="*/ 41312 h 43396"/>
                  <a:gd name="connsiteX2" fmla="*/ 349 w 26083"/>
                  <a:gd name="connsiteY2" fmla="*/ 35355 h 43396"/>
                  <a:gd name="connsiteX3" fmla="*/ 3625 w 26083"/>
                  <a:gd name="connsiteY3" fmla="*/ 15697 h 43396"/>
                  <a:gd name="connsiteX4" fmla="*/ 17922 w 26083"/>
                  <a:gd name="connsiteY4" fmla="*/ 1877 h 43396"/>
                  <a:gd name="connsiteX5" fmla="*/ 23879 w 26083"/>
                  <a:gd name="connsiteY5" fmla="*/ 89 h 43396"/>
                  <a:gd name="connsiteX6" fmla="*/ 26083 w 26083"/>
                  <a:gd name="connsiteY6" fmla="*/ 89 h 43396"/>
                  <a:gd name="connsiteX7" fmla="*/ 18399 w 26083"/>
                  <a:gd name="connsiteY7" fmla="*/ 2829 h 43396"/>
                  <a:gd name="connsiteX8" fmla="*/ 4876 w 26083"/>
                  <a:gd name="connsiteY8" fmla="*/ 16471 h 43396"/>
                  <a:gd name="connsiteX9" fmla="*/ 1362 w 26083"/>
                  <a:gd name="connsiteY9" fmla="*/ 35414 h 43396"/>
                  <a:gd name="connsiteX10" fmla="*/ 2613 w 26083"/>
                  <a:gd name="connsiteY10" fmla="*/ 43397 h 4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83" h="43396">
                    <a:moveTo>
                      <a:pt x="2613" y="43397"/>
                    </a:moveTo>
                    <a:cubicBezTo>
                      <a:pt x="2196" y="42759"/>
                      <a:pt x="1892" y="42056"/>
                      <a:pt x="1719" y="41312"/>
                    </a:cubicBezTo>
                    <a:cubicBezTo>
                      <a:pt x="1135" y="39358"/>
                      <a:pt x="677" y="37368"/>
                      <a:pt x="349" y="35355"/>
                    </a:cubicBezTo>
                    <a:cubicBezTo>
                      <a:pt x="-646" y="28623"/>
                      <a:pt x="498" y="21743"/>
                      <a:pt x="3625" y="15697"/>
                    </a:cubicBezTo>
                    <a:cubicBezTo>
                      <a:pt x="6717" y="9627"/>
                      <a:pt x="11751" y="4760"/>
                      <a:pt x="17922" y="1877"/>
                    </a:cubicBezTo>
                    <a:cubicBezTo>
                      <a:pt x="19805" y="983"/>
                      <a:pt x="21812" y="381"/>
                      <a:pt x="23879" y="89"/>
                    </a:cubicBezTo>
                    <a:cubicBezTo>
                      <a:pt x="24612" y="-30"/>
                      <a:pt x="25351" y="-30"/>
                      <a:pt x="26083" y="89"/>
                    </a:cubicBezTo>
                    <a:cubicBezTo>
                      <a:pt x="23450" y="780"/>
                      <a:pt x="20877" y="1698"/>
                      <a:pt x="18399" y="2829"/>
                    </a:cubicBezTo>
                    <a:cubicBezTo>
                      <a:pt x="12573" y="5844"/>
                      <a:pt x="7843" y="10615"/>
                      <a:pt x="4876" y="16471"/>
                    </a:cubicBezTo>
                    <a:cubicBezTo>
                      <a:pt x="1892" y="22309"/>
                      <a:pt x="671" y="28891"/>
                      <a:pt x="1362" y="35414"/>
                    </a:cubicBezTo>
                    <a:cubicBezTo>
                      <a:pt x="1838" y="40299"/>
                      <a:pt x="2791" y="43337"/>
                      <a:pt x="2613" y="433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5D8E9E1F-547E-D42D-C7E3-70CBB2143DEB}"/>
                  </a:ext>
                </a:extLst>
              </p:cNvPr>
              <p:cNvSpPr/>
              <p:nvPr/>
            </p:nvSpPr>
            <p:spPr>
              <a:xfrm>
                <a:off x="13302893" y="7946885"/>
                <a:ext cx="6314" cy="27342"/>
              </a:xfrm>
              <a:custGeom>
                <a:avLst/>
                <a:gdLst>
                  <a:gd name="connsiteX0" fmla="*/ 6314 w 6314"/>
                  <a:gd name="connsiteY0" fmla="*/ 0 h 27342"/>
                  <a:gd name="connsiteX1" fmla="*/ 3693 w 6314"/>
                  <a:gd name="connsiteY1" fmla="*/ 13761 h 27342"/>
                  <a:gd name="connsiteX2" fmla="*/ 0 w 6314"/>
                  <a:gd name="connsiteY2" fmla="*/ 27343 h 27342"/>
                  <a:gd name="connsiteX3" fmla="*/ 2442 w 6314"/>
                  <a:gd name="connsiteY3" fmla="*/ 13522 h 27342"/>
                  <a:gd name="connsiteX4" fmla="*/ 6314 w 6314"/>
                  <a:gd name="connsiteY4" fmla="*/ 0 h 2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27342">
                    <a:moveTo>
                      <a:pt x="6314" y="0"/>
                    </a:moveTo>
                    <a:cubicBezTo>
                      <a:pt x="6314" y="0"/>
                      <a:pt x="5004" y="5957"/>
                      <a:pt x="3693" y="13761"/>
                    </a:cubicBezTo>
                    <a:cubicBezTo>
                      <a:pt x="3145" y="18449"/>
                      <a:pt x="1900" y="23024"/>
                      <a:pt x="0" y="27343"/>
                    </a:cubicBezTo>
                    <a:cubicBezTo>
                      <a:pt x="0" y="27343"/>
                      <a:pt x="1132" y="21386"/>
                      <a:pt x="2442" y="13522"/>
                    </a:cubicBezTo>
                    <a:cubicBezTo>
                      <a:pt x="3008" y="8840"/>
                      <a:pt x="4319" y="4277"/>
                      <a:pt x="631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984E4ABF-2536-BDB4-5628-8DC98448BE9E}"/>
                  </a:ext>
                </a:extLst>
              </p:cNvPr>
              <p:cNvSpPr/>
              <p:nvPr/>
            </p:nvSpPr>
            <p:spPr>
              <a:xfrm>
                <a:off x="13239928" y="7978853"/>
                <a:ext cx="17215" cy="4532"/>
              </a:xfrm>
              <a:custGeom>
                <a:avLst/>
                <a:gdLst>
                  <a:gd name="connsiteX0" fmla="*/ 0 w 17215"/>
                  <a:gd name="connsiteY0" fmla="*/ 617 h 4532"/>
                  <a:gd name="connsiteX1" fmla="*/ 9055 w 17215"/>
                  <a:gd name="connsiteY1" fmla="*/ 617 h 4532"/>
                  <a:gd name="connsiteX2" fmla="*/ 17216 w 17215"/>
                  <a:gd name="connsiteY2" fmla="*/ 4489 h 4532"/>
                  <a:gd name="connsiteX3" fmla="*/ 8757 w 17215"/>
                  <a:gd name="connsiteY3" fmla="*/ 1867 h 4532"/>
                  <a:gd name="connsiteX4" fmla="*/ 0 w 17215"/>
                  <a:gd name="connsiteY4" fmla="*/ 617 h 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5" h="4532">
                    <a:moveTo>
                      <a:pt x="0" y="617"/>
                    </a:moveTo>
                    <a:cubicBezTo>
                      <a:pt x="2961" y="-206"/>
                      <a:pt x="6094" y="-206"/>
                      <a:pt x="9055" y="617"/>
                    </a:cubicBezTo>
                    <a:cubicBezTo>
                      <a:pt x="12093" y="1087"/>
                      <a:pt x="14928" y="2433"/>
                      <a:pt x="17216" y="4489"/>
                    </a:cubicBezTo>
                    <a:cubicBezTo>
                      <a:pt x="17216" y="4846"/>
                      <a:pt x="13522" y="2940"/>
                      <a:pt x="8757" y="1867"/>
                    </a:cubicBezTo>
                    <a:cubicBezTo>
                      <a:pt x="3991" y="795"/>
                      <a:pt x="60" y="1034"/>
                      <a:pt x="0" y="6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1E057C25-C935-C7CE-C747-85477AEBAFA7}"/>
                  </a:ext>
                </a:extLst>
              </p:cNvPr>
              <p:cNvSpPr/>
              <p:nvPr/>
            </p:nvSpPr>
            <p:spPr>
              <a:xfrm>
                <a:off x="13238498" y="7986200"/>
                <a:ext cx="14296" cy="4382"/>
              </a:xfrm>
              <a:custGeom>
                <a:avLst/>
                <a:gdLst>
                  <a:gd name="connsiteX0" fmla="*/ 0 w 14296"/>
                  <a:gd name="connsiteY0" fmla="*/ 657 h 4382"/>
                  <a:gd name="connsiteX1" fmla="*/ 7625 w 14296"/>
                  <a:gd name="connsiteY1" fmla="*/ 657 h 4382"/>
                  <a:gd name="connsiteX2" fmla="*/ 14297 w 14296"/>
                  <a:gd name="connsiteY2" fmla="*/ 4350 h 4382"/>
                  <a:gd name="connsiteX3" fmla="*/ 7327 w 14296"/>
                  <a:gd name="connsiteY3" fmla="*/ 1908 h 4382"/>
                  <a:gd name="connsiteX4" fmla="*/ 0 w 14296"/>
                  <a:gd name="connsiteY4" fmla="*/ 657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6" h="4382">
                    <a:moveTo>
                      <a:pt x="0" y="657"/>
                    </a:moveTo>
                    <a:cubicBezTo>
                      <a:pt x="2466" y="-219"/>
                      <a:pt x="5159" y="-219"/>
                      <a:pt x="7625" y="657"/>
                    </a:cubicBezTo>
                    <a:cubicBezTo>
                      <a:pt x="10222" y="1032"/>
                      <a:pt x="12599" y="2349"/>
                      <a:pt x="14297" y="4350"/>
                    </a:cubicBezTo>
                    <a:cubicBezTo>
                      <a:pt x="14297" y="4648"/>
                      <a:pt x="11259" y="2801"/>
                      <a:pt x="7327" y="1908"/>
                    </a:cubicBezTo>
                    <a:cubicBezTo>
                      <a:pt x="3396" y="1014"/>
                      <a:pt x="60" y="1074"/>
                      <a:pt x="0" y="6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E346BF00-B4D8-F043-0AF9-7C6748C741F7}"/>
                  </a:ext>
                </a:extLst>
              </p:cNvPr>
              <p:cNvSpPr/>
              <p:nvPr/>
            </p:nvSpPr>
            <p:spPr>
              <a:xfrm>
                <a:off x="13232839" y="7994711"/>
                <a:ext cx="14594" cy="4773"/>
              </a:xfrm>
              <a:custGeom>
                <a:avLst/>
                <a:gdLst>
                  <a:gd name="connsiteX0" fmla="*/ 0 w 14594"/>
                  <a:gd name="connsiteY0" fmla="*/ 1438 h 4773"/>
                  <a:gd name="connsiteX1" fmla="*/ 7923 w 14594"/>
                  <a:gd name="connsiteY1" fmla="*/ 425 h 4773"/>
                  <a:gd name="connsiteX2" fmla="*/ 14595 w 14594"/>
                  <a:gd name="connsiteY2" fmla="*/ 4774 h 4773"/>
                  <a:gd name="connsiteX3" fmla="*/ 7625 w 14594"/>
                  <a:gd name="connsiteY3" fmla="*/ 1676 h 4773"/>
                  <a:gd name="connsiteX4" fmla="*/ 0 w 14594"/>
                  <a:gd name="connsiteY4" fmla="*/ 1438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4" h="4773">
                    <a:moveTo>
                      <a:pt x="0" y="1438"/>
                    </a:moveTo>
                    <a:cubicBezTo>
                      <a:pt x="2371" y="-21"/>
                      <a:pt x="5260" y="-391"/>
                      <a:pt x="7923" y="425"/>
                    </a:cubicBezTo>
                    <a:cubicBezTo>
                      <a:pt x="10675" y="824"/>
                      <a:pt x="13117" y="2415"/>
                      <a:pt x="14595" y="4774"/>
                    </a:cubicBezTo>
                    <a:cubicBezTo>
                      <a:pt x="12408" y="3458"/>
                      <a:pt x="10067" y="2415"/>
                      <a:pt x="7625" y="1676"/>
                    </a:cubicBezTo>
                    <a:cubicBezTo>
                      <a:pt x="5105" y="1283"/>
                      <a:pt x="2544" y="1206"/>
                      <a:pt x="0" y="14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79851318-B2FE-D357-F53C-E77CF698FF2A}"/>
                  </a:ext>
                </a:extLst>
              </p:cNvPr>
              <p:cNvSpPr/>
              <p:nvPr/>
            </p:nvSpPr>
            <p:spPr>
              <a:xfrm>
                <a:off x="13244813" y="7958609"/>
                <a:ext cx="25495" cy="17820"/>
              </a:xfrm>
              <a:custGeom>
                <a:avLst/>
                <a:gdLst>
                  <a:gd name="connsiteX0" fmla="*/ 0 w 25495"/>
                  <a:gd name="connsiteY0" fmla="*/ 17763 h 17820"/>
                  <a:gd name="connsiteX1" fmla="*/ 8280 w 25495"/>
                  <a:gd name="connsiteY1" fmla="*/ 14963 h 17820"/>
                  <a:gd name="connsiteX2" fmla="*/ 16799 w 25495"/>
                  <a:gd name="connsiteY2" fmla="*/ 10853 h 17820"/>
                  <a:gd name="connsiteX3" fmla="*/ 21445 w 25495"/>
                  <a:gd name="connsiteY3" fmla="*/ 7874 h 17820"/>
                  <a:gd name="connsiteX4" fmla="*/ 24424 w 25495"/>
                  <a:gd name="connsiteY4" fmla="*/ 3585 h 17820"/>
                  <a:gd name="connsiteX5" fmla="*/ 20671 w 25495"/>
                  <a:gd name="connsiteY5" fmla="*/ 1381 h 17820"/>
                  <a:gd name="connsiteX6" fmla="*/ 16322 w 25495"/>
                  <a:gd name="connsiteY6" fmla="*/ 4300 h 17820"/>
                  <a:gd name="connsiteX7" fmla="*/ 9710 w 25495"/>
                  <a:gd name="connsiteY7" fmla="*/ 11091 h 17820"/>
                  <a:gd name="connsiteX8" fmla="*/ 3753 w 25495"/>
                  <a:gd name="connsiteY8" fmla="*/ 17703 h 17820"/>
                  <a:gd name="connsiteX9" fmla="*/ 4944 w 25495"/>
                  <a:gd name="connsiteY9" fmla="*/ 15678 h 17820"/>
                  <a:gd name="connsiteX10" fmla="*/ 8816 w 25495"/>
                  <a:gd name="connsiteY10" fmla="*/ 10495 h 17820"/>
                  <a:gd name="connsiteX11" fmla="*/ 15309 w 25495"/>
                  <a:gd name="connsiteY11" fmla="*/ 3466 h 17820"/>
                  <a:gd name="connsiteX12" fmla="*/ 20194 w 25495"/>
                  <a:gd name="connsiteY12" fmla="*/ 190 h 17820"/>
                  <a:gd name="connsiteX13" fmla="*/ 25347 w 25495"/>
                  <a:gd name="connsiteY13" fmla="*/ 2876 h 17820"/>
                  <a:gd name="connsiteX14" fmla="*/ 25496 w 25495"/>
                  <a:gd name="connsiteY14" fmla="*/ 3525 h 17820"/>
                  <a:gd name="connsiteX15" fmla="*/ 22041 w 25495"/>
                  <a:gd name="connsiteY15" fmla="*/ 8887 h 17820"/>
                  <a:gd name="connsiteX16" fmla="*/ 17156 w 25495"/>
                  <a:gd name="connsiteY16" fmla="*/ 11865 h 17820"/>
                  <a:gd name="connsiteX17" fmla="*/ 8399 w 25495"/>
                  <a:gd name="connsiteY17" fmla="*/ 15797 h 17820"/>
                  <a:gd name="connsiteX18" fmla="*/ 2145 w 25495"/>
                  <a:gd name="connsiteY18" fmla="*/ 17524 h 17820"/>
                  <a:gd name="connsiteX19" fmla="*/ 0 w 25495"/>
                  <a:gd name="connsiteY19" fmla="*/ 17763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495" h="17820">
                    <a:moveTo>
                      <a:pt x="0" y="17763"/>
                    </a:moveTo>
                    <a:cubicBezTo>
                      <a:pt x="0" y="17763"/>
                      <a:pt x="3217" y="16929"/>
                      <a:pt x="8280" y="14963"/>
                    </a:cubicBezTo>
                    <a:cubicBezTo>
                      <a:pt x="11211" y="13795"/>
                      <a:pt x="14059" y="12419"/>
                      <a:pt x="16799" y="10853"/>
                    </a:cubicBezTo>
                    <a:cubicBezTo>
                      <a:pt x="18288" y="9959"/>
                      <a:pt x="19896" y="8946"/>
                      <a:pt x="21445" y="7874"/>
                    </a:cubicBezTo>
                    <a:cubicBezTo>
                      <a:pt x="22994" y="6802"/>
                      <a:pt x="24483" y="5253"/>
                      <a:pt x="24424" y="3585"/>
                    </a:cubicBezTo>
                    <a:cubicBezTo>
                      <a:pt x="24364" y="1917"/>
                      <a:pt x="22279" y="964"/>
                      <a:pt x="20671" y="1381"/>
                    </a:cubicBezTo>
                    <a:cubicBezTo>
                      <a:pt x="18991" y="1959"/>
                      <a:pt x="17496" y="2966"/>
                      <a:pt x="16322" y="4300"/>
                    </a:cubicBezTo>
                    <a:cubicBezTo>
                      <a:pt x="13701" y="6742"/>
                      <a:pt x="11497" y="9065"/>
                      <a:pt x="9710" y="11091"/>
                    </a:cubicBezTo>
                    <a:cubicBezTo>
                      <a:pt x="6076" y="15142"/>
                      <a:pt x="4110" y="17822"/>
                      <a:pt x="3753" y="17703"/>
                    </a:cubicBezTo>
                    <a:cubicBezTo>
                      <a:pt x="4057" y="16976"/>
                      <a:pt x="4456" y="16297"/>
                      <a:pt x="4944" y="15678"/>
                    </a:cubicBezTo>
                    <a:cubicBezTo>
                      <a:pt x="5778" y="14427"/>
                      <a:pt x="7089" y="12640"/>
                      <a:pt x="8816" y="10495"/>
                    </a:cubicBezTo>
                    <a:cubicBezTo>
                      <a:pt x="10860" y="8041"/>
                      <a:pt x="13022" y="5694"/>
                      <a:pt x="15309" y="3466"/>
                    </a:cubicBezTo>
                    <a:cubicBezTo>
                      <a:pt x="16614" y="1953"/>
                      <a:pt x="18300" y="821"/>
                      <a:pt x="20194" y="190"/>
                    </a:cubicBezTo>
                    <a:cubicBezTo>
                      <a:pt x="22363" y="-490"/>
                      <a:pt x="24668" y="714"/>
                      <a:pt x="25347" y="2876"/>
                    </a:cubicBezTo>
                    <a:cubicBezTo>
                      <a:pt x="25412" y="3091"/>
                      <a:pt x="25466" y="3305"/>
                      <a:pt x="25496" y="3525"/>
                    </a:cubicBezTo>
                    <a:cubicBezTo>
                      <a:pt x="25258" y="5759"/>
                      <a:pt x="23977" y="7749"/>
                      <a:pt x="22041" y="8887"/>
                    </a:cubicBezTo>
                    <a:cubicBezTo>
                      <a:pt x="20474" y="9977"/>
                      <a:pt x="18842" y="10966"/>
                      <a:pt x="17156" y="11865"/>
                    </a:cubicBezTo>
                    <a:cubicBezTo>
                      <a:pt x="14362" y="13438"/>
                      <a:pt x="11431" y="14748"/>
                      <a:pt x="8399" y="15797"/>
                    </a:cubicBezTo>
                    <a:cubicBezTo>
                      <a:pt x="6356" y="16512"/>
                      <a:pt x="4265" y="17090"/>
                      <a:pt x="2145" y="17524"/>
                    </a:cubicBezTo>
                    <a:cubicBezTo>
                      <a:pt x="834" y="17822"/>
                      <a:pt x="0" y="17882"/>
                      <a:pt x="0" y="177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2703A147-9217-BB58-C295-682F17BD6CA9}"/>
                  </a:ext>
                </a:extLst>
              </p:cNvPr>
              <p:cNvSpPr/>
              <p:nvPr/>
            </p:nvSpPr>
            <p:spPr>
              <a:xfrm>
                <a:off x="13235665" y="7952403"/>
                <a:ext cx="13139" cy="23135"/>
              </a:xfrm>
              <a:custGeom>
                <a:avLst/>
                <a:gdLst>
                  <a:gd name="connsiteX0" fmla="*/ 12841 w 13139"/>
                  <a:gd name="connsiteY0" fmla="*/ 23075 h 23135"/>
                  <a:gd name="connsiteX1" fmla="*/ 11531 w 13139"/>
                  <a:gd name="connsiteY1" fmla="*/ 15212 h 23135"/>
                  <a:gd name="connsiteX2" fmla="*/ 9148 w 13139"/>
                  <a:gd name="connsiteY2" fmla="*/ 7051 h 23135"/>
                  <a:gd name="connsiteX3" fmla="*/ 6527 w 13139"/>
                  <a:gd name="connsiteY3" fmla="*/ 2881 h 23135"/>
                  <a:gd name="connsiteX4" fmla="*/ 2476 w 13139"/>
                  <a:gd name="connsiteY4" fmla="*/ 1392 h 23135"/>
                  <a:gd name="connsiteX5" fmla="*/ 1166 w 13139"/>
                  <a:gd name="connsiteY5" fmla="*/ 5740 h 23135"/>
                  <a:gd name="connsiteX6" fmla="*/ 2536 w 13139"/>
                  <a:gd name="connsiteY6" fmla="*/ 10446 h 23135"/>
                  <a:gd name="connsiteX7" fmla="*/ 7123 w 13139"/>
                  <a:gd name="connsiteY7" fmla="*/ 17535 h 23135"/>
                  <a:gd name="connsiteX8" fmla="*/ 13080 w 13139"/>
                  <a:gd name="connsiteY8" fmla="*/ 23075 h 23135"/>
                  <a:gd name="connsiteX9" fmla="*/ 11233 w 13139"/>
                  <a:gd name="connsiteY9" fmla="*/ 22003 h 23135"/>
                  <a:gd name="connsiteX10" fmla="*/ 6706 w 13139"/>
                  <a:gd name="connsiteY10" fmla="*/ 18190 h 23135"/>
                  <a:gd name="connsiteX11" fmla="*/ 1702 w 13139"/>
                  <a:gd name="connsiteY11" fmla="*/ 10923 h 23135"/>
                  <a:gd name="connsiteX12" fmla="*/ 153 w 13139"/>
                  <a:gd name="connsiteY12" fmla="*/ 5860 h 23135"/>
                  <a:gd name="connsiteX13" fmla="*/ 2119 w 13139"/>
                  <a:gd name="connsiteY13" fmla="*/ 319 h 23135"/>
                  <a:gd name="connsiteX14" fmla="*/ 7659 w 13139"/>
                  <a:gd name="connsiteY14" fmla="*/ 2047 h 23135"/>
                  <a:gd name="connsiteX15" fmla="*/ 10459 w 13139"/>
                  <a:gd name="connsiteY15" fmla="*/ 6574 h 23135"/>
                  <a:gd name="connsiteX16" fmla="*/ 12663 w 13139"/>
                  <a:gd name="connsiteY16" fmla="*/ 15093 h 23135"/>
                  <a:gd name="connsiteX17" fmla="*/ 13139 w 13139"/>
                  <a:gd name="connsiteY17" fmla="*/ 21050 h 23135"/>
                  <a:gd name="connsiteX18" fmla="*/ 12841 w 13139"/>
                  <a:gd name="connsiteY18" fmla="*/ 23075 h 23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39" h="23135">
                    <a:moveTo>
                      <a:pt x="12841" y="23075"/>
                    </a:moveTo>
                    <a:cubicBezTo>
                      <a:pt x="12269" y="20478"/>
                      <a:pt x="11835" y="17851"/>
                      <a:pt x="11531" y="15212"/>
                    </a:cubicBezTo>
                    <a:cubicBezTo>
                      <a:pt x="11078" y="12400"/>
                      <a:pt x="10280" y="9660"/>
                      <a:pt x="9148" y="7051"/>
                    </a:cubicBezTo>
                    <a:cubicBezTo>
                      <a:pt x="8469" y="5544"/>
                      <a:pt x="7587" y="4144"/>
                      <a:pt x="6527" y="2881"/>
                    </a:cubicBezTo>
                    <a:cubicBezTo>
                      <a:pt x="5455" y="1690"/>
                      <a:pt x="3787" y="617"/>
                      <a:pt x="2476" y="1392"/>
                    </a:cubicBezTo>
                    <a:cubicBezTo>
                      <a:pt x="1166" y="2166"/>
                      <a:pt x="987" y="4132"/>
                      <a:pt x="1166" y="5740"/>
                    </a:cubicBezTo>
                    <a:cubicBezTo>
                      <a:pt x="1434" y="7361"/>
                      <a:pt x="1892" y="8939"/>
                      <a:pt x="2536" y="10446"/>
                    </a:cubicBezTo>
                    <a:cubicBezTo>
                      <a:pt x="3703" y="13026"/>
                      <a:pt x="5252" y="15415"/>
                      <a:pt x="7123" y="17535"/>
                    </a:cubicBezTo>
                    <a:cubicBezTo>
                      <a:pt x="10399" y="21169"/>
                      <a:pt x="13080" y="22896"/>
                      <a:pt x="13080" y="23075"/>
                    </a:cubicBezTo>
                    <a:cubicBezTo>
                      <a:pt x="13080" y="23254"/>
                      <a:pt x="12365" y="23075"/>
                      <a:pt x="11233" y="22003"/>
                    </a:cubicBezTo>
                    <a:cubicBezTo>
                      <a:pt x="9613" y="20871"/>
                      <a:pt x="8094" y="19596"/>
                      <a:pt x="6706" y="18190"/>
                    </a:cubicBezTo>
                    <a:cubicBezTo>
                      <a:pt x="4656" y="16058"/>
                      <a:pt x="2965" y="13604"/>
                      <a:pt x="1702" y="10923"/>
                    </a:cubicBezTo>
                    <a:cubicBezTo>
                      <a:pt x="981" y="9303"/>
                      <a:pt x="463" y="7605"/>
                      <a:pt x="153" y="5860"/>
                    </a:cubicBezTo>
                    <a:cubicBezTo>
                      <a:pt x="-353" y="3786"/>
                      <a:pt x="421" y="1612"/>
                      <a:pt x="2119" y="319"/>
                    </a:cubicBezTo>
                    <a:cubicBezTo>
                      <a:pt x="4144" y="-473"/>
                      <a:pt x="6444" y="248"/>
                      <a:pt x="7659" y="2047"/>
                    </a:cubicBezTo>
                    <a:cubicBezTo>
                      <a:pt x="8809" y="3411"/>
                      <a:pt x="9750" y="4936"/>
                      <a:pt x="10459" y="6574"/>
                    </a:cubicBezTo>
                    <a:cubicBezTo>
                      <a:pt x="11585" y="9297"/>
                      <a:pt x="12329" y="12162"/>
                      <a:pt x="12663" y="15093"/>
                    </a:cubicBezTo>
                    <a:cubicBezTo>
                      <a:pt x="12961" y="17535"/>
                      <a:pt x="13080" y="19561"/>
                      <a:pt x="13139" y="21050"/>
                    </a:cubicBezTo>
                    <a:cubicBezTo>
                      <a:pt x="13133" y="21735"/>
                      <a:pt x="13032" y="22414"/>
                      <a:pt x="12841" y="230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6B55FE97-BE6F-06AF-FF00-D3339B2292EC}"/>
                  </a:ext>
                </a:extLst>
              </p:cNvPr>
              <p:cNvSpPr/>
              <p:nvPr/>
            </p:nvSpPr>
            <p:spPr>
              <a:xfrm>
                <a:off x="13542901" y="7900718"/>
                <a:ext cx="181373" cy="89580"/>
              </a:xfrm>
              <a:custGeom>
                <a:avLst/>
                <a:gdLst>
                  <a:gd name="connsiteX0" fmla="*/ 108715 w 181373"/>
                  <a:gd name="connsiteY0" fmla="*/ 58855 h 89580"/>
                  <a:gd name="connsiteX1" fmla="*/ 109013 w 181373"/>
                  <a:gd name="connsiteY1" fmla="*/ 1311 h 89580"/>
                  <a:gd name="connsiteX2" fmla="*/ 1489 w 181373"/>
                  <a:gd name="connsiteY2" fmla="*/ 0 h 89580"/>
                  <a:gd name="connsiteX3" fmla="*/ 0 w 181373"/>
                  <a:gd name="connsiteY3" fmla="*/ 84291 h 89580"/>
                  <a:gd name="connsiteX4" fmla="*/ 6672 w 181373"/>
                  <a:gd name="connsiteY4" fmla="*/ 84827 h 89580"/>
                  <a:gd name="connsiteX5" fmla="*/ 177876 w 181373"/>
                  <a:gd name="connsiteY5" fmla="*/ 87151 h 89580"/>
                  <a:gd name="connsiteX6" fmla="*/ 108715 w 181373"/>
                  <a:gd name="connsiteY6" fmla="*/ 58855 h 8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373" h="89580">
                    <a:moveTo>
                      <a:pt x="108715" y="58855"/>
                    </a:moveTo>
                    <a:lnTo>
                      <a:pt x="109013" y="1311"/>
                    </a:lnTo>
                    <a:lnTo>
                      <a:pt x="1489" y="0"/>
                    </a:lnTo>
                    <a:lnTo>
                      <a:pt x="0" y="84291"/>
                    </a:lnTo>
                    <a:lnTo>
                      <a:pt x="6672" y="84827"/>
                    </a:lnTo>
                    <a:cubicBezTo>
                      <a:pt x="36457" y="86853"/>
                      <a:pt x="157920" y="92929"/>
                      <a:pt x="177876" y="87151"/>
                    </a:cubicBezTo>
                    <a:cubicBezTo>
                      <a:pt x="200155" y="80598"/>
                      <a:pt x="108715" y="58855"/>
                      <a:pt x="108715" y="5885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6D6F3A42-02AE-1FC7-DB37-8761F32F9AE1}"/>
                  </a:ext>
                </a:extLst>
              </p:cNvPr>
              <p:cNvSpPr/>
              <p:nvPr/>
            </p:nvSpPr>
            <p:spPr>
              <a:xfrm>
                <a:off x="13541411" y="7982448"/>
                <a:ext cx="182879" cy="3613"/>
              </a:xfrm>
              <a:custGeom>
                <a:avLst/>
                <a:gdLst>
                  <a:gd name="connsiteX0" fmla="*/ 0 w 182879"/>
                  <a:gd name="connsiteY0" fmla="*/ 0 h 3613"/>
                  <a:gd name="connsiteX1" fmla="*/ 1847 w 182879"/>
                  <a:gd name="connsiteY1" fmla="*/ 0 h 3613"/>
                  <a:gd name="connsiteX2" fmla="*/ 7208 w 182879"/>
                  <a:gd name="connsiteY2" fmla="*/ 417 h 3613"/>
                  <a:gd name="connsiteX3" fmla="*/ 26747 w 182879"/>
                  <a:gd name="connsiteY3" fmla="*/ 1489 h 3613"/>
                  <a:gd name="connsiteX4" fmla="*/ 91440 w 182879"/>
                  <a:gd name="connsiteY4" fmla="*/ 3455 h 3613"/>
                  <a:gd name="connsiteX5" fmla="*/ 156133 w 182879"/>
                  <a:gd name="connsiteY5" fmla="*/ 3455 h 3613"/>
                  <a:gd name="connsiteX6" fmla="*/ 175731 w 182879"/>
                  <a:gd name="connsiteY6" fmla="*/ 2919 h 3613"/>
                  <a:gd name="connsiteX7" fmla="*/ 181033 w 182879"/>
                  <a:gd name="connsiteY7" fmla="*/ 2919 h 3613"/>
                  <a:gd name="connsiteX8" fmla="*/ 182880 w 182879"/>
                  <a:gd name="connsiteY8" fmla="*/ 2919 h 3613"/>
                  <a:gd name="connsiteX9" fmla="*/ 181033 w 182879"/>
                  <a:gd name="connsiteY9" fmla="*/ 2919 h 3613"/>
                  <a:gd name="connsiteX10" fmla="*/ 175731 w 182879"/>
                  <a:gd name="connsiteY10" fmla="*/ 2919 h 3613"/>
                  <a:gd name="connsiteX11" fmla="*/ 156133 w 182879"/>
                  <a:gd name="connsiteY11" fmla="*/ 2919 h 3613"/>
                  <a:gd name="connsiteX12" fmla="*/ 91499 w 182879"/>
                  <a:gd name="connsiteY12" fmla="*/ 2919 h 3613"/>
                  <a:gd name="connsiteX13" fmla="*/ 26866 w 182879"/>
                  <a:gd name="connsiteY13" fmla="*/ 1370 h 3613"/>
                  <a:gd name="connsiteX14" fmla="*/ 7268 w 182879"/>
                  <a:gd name="connsiteY14" fmla="*/ 655 h 3613"/>
                  <a:gd name="connsiteX15" fmla="*/ 1966 w 182879"/>
                  <a:gd name="connsiteY15" fmla="*/ 655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2879" h="3613">
                    <a:moveTo>
                      <a:pt x="0" y="0"/>
                    </a:moveTo>
                    <a:lnTo>
                      <a:pt x="1847" y="0"/>
                    </a:lnTo>
                    <a:lnTo>
                      <a:pt x="7208" y="417"/>
                    </a:lnTo>
                    <a:lnTo>
                      <a:pt x="26747" y="1489"/>
                    </a:lnTo>
                    <a:cubicBezTo>
                      <a:pt x="43307" y="2323"/>
                      <a:pt x="66182" y="3098"/>
                      <a:pt x="91440" y="3455"/>
                    </a:cubicBezTo>
                    <a:cubicBezTo>
                      <a:pt x="116697" y="3812"/>
                      <a:pt x="139572" y="3455"/>
                      <a:pt x="156133" y="3455"/>
                    </a:cubicBezTo>
                    <a:lnTo>
                      <a:pt x="175731" y="2919"/>
                    </a:lnTo>
                    <a:lnTo>
                      <a:pt x="181033" y="2919"/>
                    </a:lnTo>
                    <a:lnTo>
                      <a:pt x="182880" y="2919"/>
                    </a:lnTo>
                    <a:lnTo>
                      <a:pt x="181033" y="2919"/>
                    </a:lnTo>
                    <a:lnTo>
                      <a:pt x="175731" y="2919"/>
                    </a:lnTo>
                    <a:lnTo>
                      <a:pt x="156133" y="2919"/>
                    </a:lnTo>
                    <a:cubicBezTo>
                      <a:pt x="139632" y="2919"/>
                      <a:pt x="116757" y="2919"/>
                      <a:pt x="91499" y="2919"/>
                    </a:cubicBezTo>
                    <a:cubicBezTo>
                      <a:pt x="66242" y="2919"/>
                      <a:pt x="43427" y="1906"/>
                      <a:pt x="26866" y="1370"/>
                    </a:cubicBezTo>
                    <a:lnTo>
                      <a:pt x="7268" y="655"/>
                    </a:lnTo>
                    <a:lnTo>
                      <a:pt x="1966" y="655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A61F17A9-8310-877A-5AAA-4C7BFE806DDE}"/>
                  </a:ext>
                </a:extLst>
              </p:cNvPr>
              <p:cNvSpPr/>
              <p:nvPr/>
            </p:nvSpPr>
            <p:spPr>
              <a:xfrm>
                <a:off x="13686503" y="7970534"/>
                <a:ext cx="10623" cy="16679"/>
              </a:xfrm>
              <a:custGeom>
                <a:avLst/>
                <a:gdLst>
                  <a:gd name="connsiteX0" fmla="*/ 80 w 10623"/>
                  <a:gd name="connsiteY0" fmla="*/ 16680 h 16679"/>
                  <a:gd name="connsiteX1" fmla="*/ 3833 w 10623"/>
                  <a:gd name="connsiteY1" fmla="*/ 7387 h 16679"/>
                  <a:gd name="connsiteX2" fmla="*/ 10624 w 10623"/>
                  <a:gd name="connsiteY2" fmla="*/ 0 h 16679"/>
                  <a:gd name="connsiteX3" fmla="*/ 2761 w 10623"/>
                  <a:gd name="connsiteY3" fmla="*/ 6672 h 16679"/>
                  <a:gd name="connsiteX4" fmla="*/ 80 w 10623"/>
                  <a:gd name="connsiteY4" fmla="*/ 16680 h 1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" h="16679">
                    <a:moveTo>
                      <a:pt x="80" y="16680"/>
                    </a:moveTo>
                    <a:cubicBezTo>
                      <a:pt x="1003" y="13457"/>
                      <a:pt x="2260" y="10341"/>
                      <a:pt x="3833" y="7387"/>
                    </a:cubicBezTo>
                    <a:cubicBezTo>
                      <a:pt x="5817" y="4682"/>
                      <a:pt x="8098" y="2204"/>
                      <a:pt x="10624" y="0"/>
                    </a:cubicBezTo>
                    <a:cubicBezTo>
                      <a:pt x="7258" y="1156"/>
                      <a:pt x="4452" y="3538"/>
                      <a:pt x="2761" y="6672"/>
                    </a:cubicBezTo>
                    <a:cubicBezTo>
                      <a:pt x="658" y="9561"/>
                      <a:pt x="-295" y="13129"/>
                      <a:pt x="80" y="166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0E6D7FE6-AE7A-CD65-5CA2-E3E918145C88}"/>
                  </a:ext>
                </a:extLst>
              </p:cNvPr>
              <p:cNvSpPr/>
              <p:nvPr/>
            </p:nvSpPr>
            <p:spPr>
              <a:xfrm>
                <a:off x="13654942" y="7961757"/>
                <a:ext cx="5894" cy="8955"/>
              </a:xfrm>
              <a:custGeom>
                <a:avLst/>
                <a:gdLst>
                  <a:gd name="connsiteX0" fmla="*/ 69 w 5894"/>
                  <a:gd name="connsiteY0" fmla="*/ 8956 h 8955"/>
                  <a:gd name="connsiteX1" fmla="*/ 3464 w 5894"/>
                  <a:gd name="connsiteY1" fmla="*/ 4845 h 8955"/>
                  <a:gd name="connsiteX2" fmla="*/ 5847 w 5894"/>
                  <a:gd name="connsiteY2" fmla="*/ 20 h 8955"/>
                  <a:gd name="connsiteX3" fmla="*/ 2392 w 5894"/>
                  <a:gd name="connsiteY3" fmla="*/ 4130 h 8955"/>
                  <a:gd name="connsiteX4" fmla="*/ 69 w 5894"/>
                  <a:gd name="connsiteY4" fmla="*/ 8956 h 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" h="8955">
                    <a:moveTo>
                      <a:pt x="69" y="8956"/>
                    </a:moveTo>
                    <a:cubicBezTo>
                      <a:pt x="367" y="8956"/>
                      <a:pt x="1916" y="7288"/>
                      <a:pt x="3464" y="4845"/>
                    </a:cubicBezTo>
                    <a:cubicBezTo>
                      <a:pt x="5013" y="2403"/>
                      <a:pt x="6145" y="258"/>
                      <a:pt x="5847" y="20"/>
                    </a:cubicBezTo>
                    <a:cubicBezTo>
                      <a:pt x="5549" y="-218"/>
                      <a:pt x="4001" y="1688"/>
                      <a:pt x="2392" y="4130"/>
                    </a:cubicBezTo>
                    <a:cubicBezTo>
                      <a:pt x="784" y="6573"/>
                      <a:pt x="-289" y="8717"/>
                      <a:pt x="69" y="89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B55DF04B-4DB5-E75E-4A41-48710A5639B0}"/>
                  </a:ext>
                </a:extLst>
              </p:cNvPr>
              <p:cNvSpPr/>
              <p:nvPr/>
            </p:nvSpPr>
            <p:spPr>
              <a:xfrm>
                <a:off x="13646287" y="7959945"/>
                <a:ext cx="6844" cy="6050"/>
              </a:xfrm>
              <a:custGeom>
                <a:avLst/>
                <a:gdLst>
                  <a:gd name="connsiteX0" fmla="*/ 27 w 6844"/>
                  <a:gd name="connsiteY0" fmla="*/ 6003 h 6050"/>
                  <a:gd name="connsiteX1" fmla="*/ 3839 w 6844"/>
                  <a:gd name="connsiteY1" fmla="*/ 3561 h 6050"/>
                  <a:gd name="connsiteX2" fmla="*/ 6818 w 6844"/>
                  <a:gd name="connsiteY2" fmla="*/ 46 h 6050"/>
                  <a:gd name="connsiteX3" fmla="*/ 3005 w 6844"/>
                  <a:gd name="connsiteY3" fmla="*/ 2548 h 6050"/>
                  <a:gd name="connsiteX4" fmla="*/ 27 w 6844"/>
                  <a:gd name="connsiteY4" fmla="*/ 6003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" h="6050">
                    <a:moveTo>
                      <a:pt x="27" y="6003"/>
                    </a:moveTo>
                    <a:cubicBezTo>
                      <a:pt x="27" y="6301"/>
                      <a:pt x="1993" y="5169"/>
                      <a:pt x="3839" y="3561"/>
                    </a:cubicBezTo>
                    <a:cubicBezTo>
                      <a:pt x="5686" y="1952"/>
                      <a:pt x="7056" y="344"/>
                      <a:pt x="6818" y="46"/>
                    </a:cubicBezTo>
                    <a:cubicBezTo>
                      <a:pt x="6580" y="-252"/>
                      <a:pt x="4852" y="939"/>
                      <a:pt x="3005" y="2548"/>
                    </a:cubicBezTo>
                    <a:cubicBezTo>
                      <a:pt x="1159" y="4156"/>
                      <a:pt x="-211" y="5765"/>
                      <a:pt x="27" y="60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6FCF2799-38C2-4770-50FA-580258992BAD}"/>
                  </a:ext>
                </a:extLst>
              </p:cNvPr>
              <p:cNvSpPr/>
              <p:nvPr/>
            </p:nvSpPr>
            <p:spPr>
              <a:xfrm>
                <a:off x="13640953" y="7955112"/>
                <a:ext cx="11556" cy="1550"/>
              </a:xfrm>
              <a:custGeom>
                <a:avLst/>
                <a:gdLst>
                  <a:gd name="connsiteX0" fmla="*/ 0 w 11556"/>
                  <a:gd name="connsiteY0" fmla="*/ 590 h 1550"/>
                  <a:gd name="connsiteX1" fmla="*/ 5600 w 11556"/>
                  <a:gd name="connsiteY1" fmla="*/ 1424 h 1550"/>
                  <a:gd name="connsiteX2" fmla="*/ 11557 w 11556"/>
                  <a:gd name="connsiteY2" fmla="*/ 888 h 1550"/>
                  <a:gd name="connsiteX3" fmla="*/ 5600 w 11556"/>
                  <a:gd name="connsiteY3" fmla="*/ 113 h 1550"/>
                  <a:gd name="connsiteX4" fmla="*/ 0 w 11556"/>
                  <a:gd name="connsiteY4" fmla="*/ 590 h 1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6" h="1550">
                    <a:moveTo>
                      <a:pt x="0" y="590"/>
                    </a:moveTo>
                    <a:cubicBezTo>
                      <a:pt x="1781" y="1281"/>
                      <a:pt x="3693" y="1567"/>
                      <a:pt x="5600" y="1424"/>
                    </a:cubicBezTo>
                    <a:cubicBezTo>
                      <a:pt x="7601" y="1704"/>
                      <a:pt x="9638" y="1519"/>
                      <a:pt x="11557" y="888"/>
                    </a:cubicBezTo>
                    <a:cubicBezTo>
                      <a:pt x="9662" y="161"/>
                      <a:pt x="7619" y="-107"/>
                      <a:pt x="5600" y="113"/>
                    </a:cubicBezTo>
                    <a:cubicBezTo>
                      <a:pt x="3723" y="-137"/>
                      <a:pt x="1811" y="30"/>
                      <a:pt x="0" y="5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6F1352D3-A2FD-5FD3-2455-5861DB484A53}"/>
                  </a:ext>
                </a:extLst>
              </p:cNvPr>
              <p:cNvSpPr/>
              <p:nvPr/>
            </p:nvSpPr>
            <p:spPr>
              <a:xfrm>
                <a:off x="13639106" y="7948553"/>
                <a:ext cx="12748" cy="2081"/>
              </a:xfrm>
              <a:custGeom>
                <a:avLst/>
                <a:gdLst>
                  <a:gd name="connsiteX0" fmla="*/ 0 w 12748"/>
                  <a:gd name="connsiteY0" fmla="*/ 0 h 2081"/>
                  <a:gd name="connsiteX1" fmla="*/ 6255 w 12748"/>
                  <a:gd name="connsiteY1" fmla="*/ 1906 h 2081"/>
                  <a:gd name="connsiteX2" fmla="*/ 12748 w 12748"/>
                  <a:gd name="connsiteY2" fmla="*/ 1072 h 2081"/>
                  <a:gd name="connsiteX3" fmla="*/ 6553 w 12748"/>
                  <a:gd name="connsiteY3" fmla="*/ 715 h 2081"/>
                  <a:gd name="connsiteX4" fmla="*/ 0 w 12748"/>
                  <a:gd name="connsiteY4" fmla="*/ 0 h 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48" h="2081">
                    <a:moveTo>
                      <a:pt x="0" y="0"/>
                    </a:moveTo>
                    <a:cubicBezTo>
                      <a:pt x="1865" y="1209"/>
                      <a:pt x="4033" y="1864"/>
                      <a:pt x="6255" y="1906"/>
                    </a:cubicBezTo>
                    <a:cubicBezTo>
                      <a:pt x="8453" y="2305"/>
                      <a:pt x="10723" y="2019"/>
                      <a:pt x="12748" y="1072"/>
                    </a:cubicBezTo>
                    <a:cubicBezTo>
                      <a:pt x="10699" y="780"/>
                      <a:pt x="8626" y="661"/>
                      <a:pt x="6553" y="715"/>
                    </a:cubicBezTo>
                    <a:cubicBezTo>
                      <a:pt x="4396" y="262"/>
                      <a:pt x="2204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407A9EEB-3980-EF99-E583-0F14B95B57B9}"/>
                  </a:ext>
                </a:extLst>
              </p:cNvPr>
              <p:cNvSpPr/>
              <p:nvPr/>
            </p:nvSpPr>
            <p:spPr>
              <a:xfrm>
                <a:off x="13658764" y="7951706"/>
                <a:ext cx="20384" cy="11322"/>
              </a:xfrm>
              <a:custGeom>
                <a:avLst/>
                <a:gdLst>
                  <a:gd name="connsiteX0" fmla="*/ 0 w 20384"/>
                  <a:gd name="connsiteY0" fmla="*/ 9475 h 11322"/>
                  <a:gd name="connsiteX1" fmla="*/ 6910 w 20384"/>
                  <a:gd name="connsiteY1" fmla="*/ 9475 h 11322"/>
                  <a:gd name="connsiteX2" fmla="*/ 14297 w 20384"/>
                  <a:gd name="connsiteY2" fmla="*/ 7986 h 11322"/>
                  <a:gd name="connsiteX3" fmla="*/ 18526 w 20384"/>
                  <a:gd name="connsiteY3" fmla="*/ 6259 h 11322"/>
                  <a:gd name="connsiteX4" fmla="*/ 20313 w 20384"/>
                  <a:gd name="connsiteY4" fmla="*/ 4174 h 11322"/>
                  <a:gd name="connsiteX5" fmla="*/ 19301 w 20384"/>
                  <a:gd name="connsiteY5" fmla="*/ 1374 h 11322"/>
                  <a:gd name="connsiteX6" fmla="*/ 3515 w 20384"/>
                  <a:gd name="connsiteY6" fmla="*/ 4889 h 11322"/>
                  <a:gd name="connsiteX7" fmla="*/ 1191 w 20384"/>
                  <a:gd name="connsiteY7" fmla="*/ 9475 h 11322"/>
                  <a:gd name="connsiteX8" fmla="*/ 1191 w 20384"/>
                  <a:gd name="connsiteY8" fmla="*/ 11322 h 11322"/>
                  <a:gd name="connsiteX9" fmla="*/ 4408 w 20384"/>
                  <a:gd name="connsiteY9" fmla="*/ 5365 h 11322"/>
                  <a:gd name="connsiteX10" fmla="*/ 10365 w 20384"/>
                  <a:gd name="connsiteY10" fmla="*/ 1612 h 11322"/>
                  <a:gd name="connsiteX11" fmla="*/ 18645 w 20384"/>
                  <a:gd name="connsiteY11" fmla="*/ 2267 h 11322"/>
                  <a:gd name="connsiteX12" fmla="*/ 18050 w 20384"/>
                  <a:gd name="connsiteY12" fmla="*/ 5067 h 11322"/>
                  <a:gd name="connsiteX13" fmla="*/ 14118 w 20384"/>
                  <a:gd name="connsiteY13" fmla="*/ 6676 h 11322"/>
                  <a:gd name="connsiteX14" fmla="*/ 6970 w 20384"/>
                  <a:gd name="connsiteY14" fmla="*/ 8463 h 11322"/>
                  <a:gd name="connsiteX15" fmla="*/ 0 w 20384"/>
                  <a:gd name="connsiteY15" fmla="*/ 9475 h 11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384" h="11322">
                    <a:moveTo>
                      <a:pt x="0" y="9475"/>
                    </a:moveTo>
                    <a:cubicBezTo>
                      <a:pt x="2288" y="9857"/>
                      <a:pt x="4623" y="9857"/>
                      <a:pt x="6910" y="9475"/>
                    </a:cubicBezTo>
                    <a:cubicBezTo>
                      <a:pt x="9418" y="9243"/>
                      <a:pt x="11896" y="8743"/>
                      <a:pt x="14297" y="7986"/>
                    </a:cubicBezTo>
                    <a:cubicBezTo>
                      <a:pt x="15768" y="7581"/>
                      <a:pt x="17192" y="7003"/>
                      <a:pt x="18526" y="6259"/>
                    </a:cubicBezTo>
                    <a:cubicBezTo>
                      <a:pt x="19366" y="5818"/>
                      <a:pt x="20009" y="5073"/>
                      <a:pt x="20313" y="4174"/>
                    </a:cubicBezTo>
                    <a:cubicBezTo>
                      <a:pt x="20558" y="3125"/>
                      <a:pt x="20158" y="2029"/>
                      <a:pt x="19301" y="1374"/>
                    </a:cubicBezTo>
                    <a:cubicBezTo>
                      <a:pt x="13874" y="-1372"/>
                      <a:pt x="7268" y="99"/>
                      <a:pt x="3515" y="4889"/>
                    </a:cubicBezTo>
                    <a:cubicBezTo>
                      <a:pt x="2424" y="6235"/>
                      <a:pt x="1632" y="7801"/>
                      <a:pt x="1191" y="9475"/>
                    </a:cubicBezTo>
                    <a:cubicBezTo>
                      <a:pt x="1036" y="10083"/>
                      <a:pt x="1036" y="10714"/>
                      <a:pt x="1191" y="11322"/>
                    </a:cubicBezTo>
                    <a:cubicBezTo>
                      <a:pt x="1906" y="9166"/>
                      <a:pt x="2996" y="7146"/>
                      <a:pt x="4408" y="5365"/>
                    </a:cubicBezTo>
                    <a:cubicBezTo>
                      <a:pt x="5993" y="3572"/>
                      <a:pt x="8060" y="2267"/>
                      <a:pt x="10365" y="1612"/>
                    </a:cubicBezTo>
                    <a:cubicBezTo>
                      <a:pt x="13099" y="689"/>
                      <a:pt x="16090" y="927"/>
                      <a:pt x="18645" y="2267"/>
                    </a:cubicBezTo>
                    <a:cubicBezTo>
                      <a:pt x="19718" y="3101"/>
                      <a:pt x="19301" y="4352"/>
                      <a:pt x="18050" y="5067"/>
                    </a:cubicBezTo>
                    <a:cubicBezTo>
                      <a:pt x="16811" y="5758"/>
                      <a:pt x="15488" y="6300"/>
                      <a:pt x="14118" y="6676"/>
                    </a:cubicBezTo>
                    <a:cubicBezTo>
                      <a:pt x="11789" y="7462"/>
                      <a:pt x="9394" y="8058"/>
                      <a:pt x="6970" y="8463"/>
                    </a:cubicBezTo>
                    <a:cubicBezTo>
                      <a:pt x="2621" y="9475"/>
                      <a:pt x="0" y="9475"/>
                      <a:pt x="0" y="94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3B53A446-E172-15FF-1028-AF84D761668B}"/>
                  </a:ext>
                </a:extLst>
              </p:cNvPr>
              <p:cNvSpPr/>
              <p:nvPr/>
            </p:nvSpPr>
            <p:spPr>
              <a:xfrm>
                <a:off x="13651404" y="7948196"/>
                <a:ext cx="10117" cy="13522"/>
              </a:xfrm>
              <a:custGeom>
                <a:avLst/>
                <a:gdLst>
                  <a:gd name="connsiteX0" fmla="*/ 9147 w 10117"/>
                  <a:gd name="connsiteY0" fmla="*/ 13522 h 13522"/>
                  <a:gd name="connsiteX1" fmla="*/ 9981 w 10117"/>
                  <a:gd name="connsiteY1" fmla="*/ 8697 h 13522"/>
                  <a:gd name="connsiteX2" fmla="*/ 8194 w 10117"/>
                  <a:gd name="connsiteY2" fmla="*/ 3634 h 13522"/>
                  <a:gd name="connsiteX3" fmla="*/ 2237 w 10117"/>
                  <a:gd name="connsiteY3" fmla="*/ 0 h 13522"/>
                  <a:gd name="connsiteX4" fmla="*/ 33 w 10117"/>
                  <a:gd name="connsiteY4" fmla="*/ 3217 h 13522"/>
                  <a:gd name="connsiteX5" fmla="*/ 1165 w 10117"/>
                  <a:gd name="connsiteY5" fmla="*/ 6314 h 13522"/>
                  <a:gd name="connsiteX6" fmla="*/ 4382 w 10117"/>
                  <a:gd name="connsiteY6" fmla="*/ 10544 h 13522"/>
                  <a:gd name="connsiteX7" fmla="*/ 8313 w 10117"/>
                  <a:gd name="connsiteY7" fmla="*/ 13403 h 13522"/>
                  <a:gd name="connsiteX8" fmla="*/ 5096 w 10117"/>
                  <a:gd name="connsiteY8" fmla="*/ 9889 h 13522"/>
                  <a:gd name="connsiteX9" fmla="*/ 2237 w 10117"/>
                  <a:gd name="connsiteY9" fmla="*/ 5719 h 13522"/>
                  <a:gd name="connsiteX10" fmla="*/ 2237 w 10117"/>
                  <a:gd name="connsiteY10" fmla="*/ 1311 h 13522"/>
                  <a:gd name="connsiteX11" fmla="*/ 6764 w 10117"/>
                  <a:gd name="connsiteY11" fmla="*/ 4289 h 13522"/>
                  <a:gd name="connsiteX12" fmla="*/ 8671 w 10117"/>
                  <a:gd name="connsiteY12" fmla="*/ 8816 h 13522"/>
                  <a:gd name="connsiteX13" fmla="*/ 9147 w 10117"/>
                  <a:gd name="connsiteY13" fmla="*/ 13522 h 1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17" h="13522">
                    <a:moveTo>
                      <a:pt x="9147" y="13522"/>
                    </a:moveTo>
                    <a:cubicBezTo>
                      <a:pt x="10023" y="12075"/>
                      <a:pt x="10321" y="10353"/>
                      <a:pt x="9981" y="8697"/>
                    </a:cubicBezTo>
                    <a:cubicBezTo>
                      <a:pt x="9808" y="6886"/>
                      <a:pt x="9195" y="5147"/>
                      <a:pt x="8194" y="3634"/>
                    </a:cubicBezTo>
                    <a:cubicBezTo>
                      <a:pt x="6991" y="1453"/>
                      <a:pt x="4727" y="71"/>
                      <a:pt x="2237" y="0"/>
                    </a:cubicBezTo>
                    <a:cubicBezTo>
                      <a:pt x="771" y="328"/>
                      <a:pt x="-193" y="1733"/>
                      <a:pt x="33" y="3217"/>
                    </a:cubicBezTo>
                    <a:cubicBezTo>
                      <a:pt x="188" y="4319"/>
                      <a:pt x="575" y="5373"/>
                      <a:pt x="1165" y="6314"/>
                    </a:cubicBezTo>
                    <a:cubicBezTo>
                      <a:pt x="2058" y="7851"/>
                      <a:pt x="3136" y="9275"/>
                      <a:pt x="4382" y="10544"/>
                    </a:cubicBezTo>
                    <a:cubicBezTo>
                      <a:pt x="5448" y="11795"/>
                      <a:pt x="6794" y="12778"/>
                      <a:pt x="8313" y="13403"/>
                    </a:cubicBezTo>
                    <a:cubicBezTo>
                      <a:pt x="8313" y="13403"/>
                      <a:pt x="6943" y="12152"/>
                      <a:pt x="5096" y="9889"/>
                    </a:cubicBezTo>
                    <a:cubicBezTo>
                      <a:pt x="3988" y="8614"/>
                      <a:pt x="3029" y="7214"/>
                      <a:pt x="2237" y="5719"/>
                    </a:cubicBezTo>
                    <a:cubicBezTo>
                      <a:pt x="1284" y="4229"/>
                      <a:pt x="688" y="1608"/>
                      <a:pt x="2237" y="1311"/>
                    </a:cubicBezTo>
                    <a:cubicBezTo>
                      <a:pt x="3786" y="1013"/>
                      <a:pt x="5752" y="2919"/>
                      <a:pt x="6764" y="4289"/>
                    </a:cubicBezTo>
                    <a:cubicBezTo>
                      <a:pt x="7717" y="5641"/>
                      <a:pt x="8367" y="7190"/>
                      <a:pt x="8671" y="8816"/>
                    </a:cubicBezTo>
                    <a:cubicBezTo>
                      <a:pt x="8956" y="10371"/>
                      <a:pt x="9117" y="11944"/>
                      <a:pt x="9147" y="135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84C20092-BBC8-1031-E256-02D846482E2A}"/>
                  </a:ext>
                </a:extLst>
              </p:cNvPr>
              <p:cNvSpPr/>
              <p:nvPr/>
            </p:nvSpPr>
            <p:spPr>
              <a:xfrm>
                <a:off x="13544032" y="7952167"/>
                <a:ext cx="37916" cy="31770"/>
              </a:xfrm>
              <a:custGeom>
                <a:avLst/>
                <a:gdLst>
                  <a:gd name="connsiteX0" fmla="*/ 0 w 37916"/>
                  <a:gd name="connsiteY0" fmla="*/ 794 h 31770"/>
                  <a:gd name="connsiteX1" fmla="*/ 7923 w 37916"/>
                  <a:gd name="connsiteY1" fmla="*/ 1151 h 31770"/>
                  <a:gd name="connsiteX2" fmla="*/ 35861 w 37916"/>
                  <a:gd name="connsiteY2" fmla="*/ 24026 h 31770"/>
                  <a:gd name="connsiteX3" fmla="*/ 37827 w 37916"/>
                  <a:gd name="connsiteY3" fmla="*/ 31770 h 31770"/>
                  <a:gd name="connsiteX4" fmla="*/ 37827 w 37916"/>
                  <a:gd name="connsiteY4" fmla="*/ 29566 h 31770"/>
                  <a:gd name="connsiteX5" fmla="*/ 36755 w 37916"/>
                  <a:gd name="connsiteY5" fmla="*/ 23609 h 31770"/>
                  <a:gd name="connsiteX6" fmla="*/ 8042 w 37916"/>
                  <a:gd name="connsiteY6" fmla="*/ 139 h 31770"/>
                  <a:gd name="connsiteX7" fmla="*/ 2085 w 37916"/>
                  <a:gd name="connsiteY7" fmla="*/ 139 h 31770"/>
                  <a:gd name="connsiteX8" fmla="*/ 0 w 37916"/>
                  <a:gd name="connsiteY8" fmla="*/ 794 h 3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916" h="31770">
                    <a:moveTo>
                      <a:pt x="0" y="794"/>
                    </a:moveTo>
                    <a:cubicBezTo>
                      <a:pt x="0" y="794"/>
                      <a:pt x="3038" y="794"/>
                      <a:pt x="7923" y="1151"/>
                    </a:cubicBezTo>
                    <a:cubicBezTo>
                      <a:pt x="20873" y="2742"/>
                      <a:pt x="31745" y="11647"/>
                      <a:pt x="35861" y="24026"/>
                    </a:cubicBezTo>
                    <a:cubicBezTo>
                      <a:pt x="37470" y="28672"/>
                      <a:pt x="37589" y="31770"/>
                      <a:pt x="37827" y="31770"/>
                    </a:cubicBezTo>
                    <a:cubicBezTo>
                      <a:pt x="37946" y="31037"/>
                      <a:pt x="37946" y="30299"/>
                      <a:pt x="37827" y="29566"/>
                    </a:cubicBezTo>
                    <a:cubicBezTo>
                      <a:pt x="37708" y="27547"/>
                      <a:pt x="37344" y="25545"/>
                      <a:pt x="36755" y="23609"/>
                    </a:cubicBezTo>
                    <a:cubicBezTo>
                      <a:pt x="32972" y="10593"/>
                      <a:pt x="21552" y="1252"/>
                      <a:pt x="8042" y="139"/>
                    </a:cubicBezTo>
                    <a:cubicBezTo>
                      <a:pt x="6058" y="-46"/>
                      <a:pt x="4069" y="-46"/>
                      <a:pt x="2085" y="139"/>
                    </a:cubicBezTo>
                    <a:cubicBezTo>
                      <a:pt x="1358" y="228"/>
                      <a:pt x="649" y="448"/>
                      <a:pt x="0" y="7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D7CB190F-DD7C-D33D-356A-A462F59E04FB}"/>
                  </a:ext>
                </a:extLst>
              </p:cNvPr>
              <p:cNvSpPr/>
              <p:nvPr/>
            </p:nvSpPr>
            <p:spPr>
              <a:xfrm>
                <a:off x="13554191" y="7908284"/>
                <a:ext cx="1858" cy="44260"/>
              </a:xfrm>
              <a:custGeom>
                <a:avLst/>
                <a:gdLst>
                  <a:gd name="connsiteX0" fmla="*/ 1577 w 1858"/>
                  <a:gd name="connsiteY0" fmla="*/ 0 h 44260"/>
                  <a:gd name="connsiteX1" fmla="*/ 326 w 1858"/>
                  <a:gd name="connsiteY1" fmla="*/ 22100 h 44260"/>
                  <a:gd name="connsiteX2" fmla="*/ 326 w 1858"/>
                  <a:gd name="connsiteY2" fmla="*/ 44260 h 44260"/>
                  <a:gd name="connsiteX3" fmla="*/ 1517 w 1858"/>
                  <a:gd name="connsiteY3" fmla="*/ 22100 h 44260"/>
                  <a:gd name="connsiteX4" fmla="*/ 1577 w 1858"/>
                  <a:gd name="connsiteY4" fmla="*/ 0 h 4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" h="44260">
                    <a:moveTo>
                      <a:pt x="1577" y="0"/>
                    </a:moveTo>
                    <a:cubicBezTo>
                      <a:pt x="707" y="7333"/>
                      <a:pt x="290" y="14714"/>
                      <a:pt x="326" y="22100"/>
                    </a:cubicBezTo>
                    <a:cubicBezTo>
                      <a:pt x="-109" y="29481"/>
                      <a:pt x="-109" y="36880"/>
                      <a:pt x="326" y="44260"/>
                    </a:cubicBezTo>
                    <a:cubicBezTo>
                      <a:pt x="1154" y="36904"/>
                      <a:pt x="1553" y="29505"/>
                      <a:pt x="1517" y="22100"/>
                    </a:cubicBezTo>
                    <a:cubicBezTo>
                      <a:pt x="1952" y="14738"/>
                      <a:pt x="1970" y="7363"/>
                      <a:pt x="15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3F24832D-98F5-9DF4-4AB5-7D71E424CF3A}"/>
                  </a:ext>
                </a:extLst>
              </p:cNvPr>
              <p:cNvSpPr/>
              <p:nvPr/>
            </p:nvSpPr>
            <p:spPr>
              <a:xfrm>
                <a:off x="13595679" y="7974131"/>
                <a:ext cx="31512" cy="1960"/>
              </a:xfrm>
              <a:custGeom>
                <a:avLst/>
                <a:gdLst>
                  <a:gd name="connsiteX0" fmla="*/ 0 w 31512"/>
                  <a:gd name="connsiteY0" fmla="*/ 96 h 1960"/>
                  <a:gd name="connsiteX1" fmla="*/ 15727 w 31512"/>
                  <a:gd name="connsiteY1" fmla="*/ 1824 h 1960"/>
                  <a:gd name="connsiteX2" fmla="*/ 31513 w 31512"/>
                  <a:gd name="connsiteY2" fmla="*/ 752 h 1960"/>
                  <a:gd name="connsiteX3" fmla="*/ 15786 w 31512"/>
                  <a:gd name="connsiteY3" fmla="*/ 752 h 1960"/>
                  <a:gd name="connsiteX4" fmla="*/ 0 w 31512"/>
                  <a:gd name="connsiteY4" fmla="*/ 96 h 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2" h="1960">
                    <a:moveTo>
                      <a:pt x="0" y="96"/>
                    </a:moveTo>
                    <a:cubicBezTo>
                      <a:pt x="5153" y="1317"/>
                      <a:pt x="10431" y="1901"/>
                      <a:pt x="15727" y="1824"/>
                    </a:cubicBezTo>
                    <a:cubicBezTo>
                      <a:pt x="21010" y="2187"/>
                      <a:pt x="26324" y="1824"/>
                      <a:pt x="31513" y="752"/>
                    </a:cubicBezTo>
                    <a:cubicBezTo>
                      <a:pt x="31513" y="394"/>
                      <a:pt x="24424" y="752"/>
                      <a:pt x="15786" y="752"/>
                    </a:cubicBezTo>
                    <a:cubicBezTo>
                      <a:pt x="7148" y="752"/>
                      <a:pt x="60" y="-321"/>
                      <a:pt x="0" y="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9018F11C-B711-8A19-5AE8-796655B4C262}"/>
                  </a:ext>
                </a:extLst>
              </p:cNvPr>
              <p:cNvSpPr/>
              <p:nvPr/>
            </p:nvSpPr>
            <p:spPr>
              <a:xfrm>
                <a:off x="13574530" y="7973876"/>
                <a:ext cx="3105" cy="6189"/>
              </a:xfrm>
              <a:custGeom>
                <a:avLst/>
                <a:gdLst>
                  <a:gd name="connsiteX0" fmla="*/ 62 w 3105"/>
                  <a:gd name="connsiteY0" fmla="*/ 54 h 6189"/>
                  <a:gd name="connsiteX1" fmla="*/ 1313 w 3105"/>
                  <a:gd name="connsiteY1" fmla="*/ 3151 h 6189"/>
                  <a:gd name="connsiteX2" fmla="*/ 2743 w 3105"/>
                  <a:gd name="connsiteY2" fmla="*/ 6189 h 6189"/>
                  <a:gd name="connsiteX3" fmla="*/ 2743 w 3105"/>
                  <a:gd name="connsiteY3" fmla="*/ 2615 h 6189"/>
                  <a:gd name="connsiteX4" fmla="*/ 62 w 3105"/>
                  <a:gd name="connsiteY4" fmla="*/ 54 h 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5" h="6189">
                    <a:moveTo>
                      <a:pt x="62" y="54"/>
                    </a:moveTo>
                    <a:cubicBezTo>
                      <a:pt x="-236" y="54"/>
                      <a:pt x="598" y="1543"/>
                      <a:pt x="1313" y="3151"/>
                    </a:cubicBezTo>
                    <a:cubicBezTo>
                      <a:pt x="2028" y="4760"/>
                      <a:pt x="2385" y="6189"/>
                      <a:pt x="2743" y="6189"/>
                    </a:cubicBezTo>
                    <a:cubicBezTo>
                      <a:pt x="3100" y="6189"/>
                      <a:pt x="3338" y="4521"/>
                      <a:pt x="2743" y="2615"/>
                    </a:cubicBezTo>
                    <a:cubicBezTo>
                      <a:pt x="2147" y="709"/>
                      <a:pt x="300" y="-244"/>
                      <a:pt x="62" y="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39E04822-C413-2A99-F913-6F2C4D0F9462}"/>
                  </a:ext>
                </a:extLst>
              </p:cNvPr>
              <p:cNvSpPr/>
              <p:nvPr/>
            </p:nvSpPr>
            <p:spPr>
              <a:xfrm>
                <a:off x="13566728" y="7963858"/>
                <a:ext cx="4040" cy="4220"/>
              </a:xfrm>
              <a:custGeom>
                <a:avLst/>
                <a:gdLst>
                  <a:gd name="connsiteX0" fmla="*/ 0 w 4040"/>
                  <a:gd name="connsiteY0" fmla="*/ 64 h 4220"/>
                  <a:gd name="connsiteX1" fmla="*/ 1549 w 4040"/>
                  <a:gd name="connsiteY1" fmla="*/ 2566 h 4220"/>
                  <a:gd name="connsiteX2" fmla="*/ 3991 w 4040"/>
                  <a:gd name="connsiteY2" fmla="*/ 4174 h 4220"/>
                  <a:gd name="connsiteX3" fmla="*/ 2502 w 4040"/>
                  <a:gd name="connsiteY3" fmla="*/ 1673 h 4220"/>
                  <a:gd name="connsiteX4" fmla="*/ 0 w 4040"/>
                  <a:gd name="connsiteY4" fmla="*/ 64 h 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" h="4220">
                    <a:moveTo>
                      <a:pt x="0" y="64"/>
                    </a:moveTo>
                    <a:cubicBezTo>
                      <a:pt x="0" y="64"/>
                      <a:pt x="417" y="1434"/>
                      <a:pt x="1549" y="2566"/>
                    </a:cubicBezTo>
                    <a:cubicBezTo>
                      <a:pt x="2681" y="3698"/>
                      <a:pt x="3753" y="4413"/>
                      <a:pt x="3991" y="4174"/>
                    </a:cubicBezTo>
                    <a:cubicBezTo>
                      <a:pt x="4229" y="3936"/>
                      <a:pt x="3574" y="2804"/>
                      <a:pt x="2502" y="1673"/>
                    </a:cubicBezTo>
                    <a:cubicBezTo>
                      <a:pt x="1430" y="541"/>
                      <a:pt x="298" y="-234"/>
                      <a:pt x="0" y="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5C846B1E-4841-FFC3-D46E-919AAA2913F5}"/>
                  </a:ext>
                </a:extLst>
              </p:cNvPr>
              <p:cNvSpPr/>
              <p:nvPr/>
            </p:nvSpPr>
            <p:spPr>
              <a:xfrm>
                <a:off x="13555404" y="7958611"/>
                <a:ext cx="6138" cy="2791"/>
              </a:xfrm>
              <a:custGeom>
                <a:avLst/>
                <a:gdLst>
                  <a:gd name="connsiteX0" fmla="*/ 6 w 6138"/>
                  <a:gd name="connsiteY0" fmla="*/ 606 h 2791"/>
                  <a:gd name="connsiteX1" fmla="*/ 3104 w 6138"/>
                  <a:gd name="connsiteY1" fmla="*/ 1559 h 2791"/>
                  <a:gd name="connsiteX2" fmla="*/ 6082 w 6138"/>
                  <a:gd name="connsiteY2" fmla="*/ 2750 h 2791"/>
                  <a:gd name="connsiteX3" fmla="*/ 3521 w 6138"/>
                  <a:gd name="connsiteY3" fmla="*/ 308 h 2791"/>
                  <a:gd name="connsiteX4" fmla="*/ 6 w 6138"/>
                  <a:gd name="connsiteY4" fmla="*/ 606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8" h="2791">
                    <a:moveTo>
                      <a:pt x="6" y="606"/>
                    </a:moveTo>
                    <a:cubicBezTo>
                      <a:pt x="6" y="963"/>
                      <a:pt x="1495" y="963"/>
                      <a:pt x="3104" y="1559"/>
                    </a:cubicBezTo>
                    <a:cubicBezTo>
                      <a:pt x="4712" y="2154"/>
                      <a:pt x="5784" y="2988"/>
                      <a:pt x="6082" y="2750"/>
                    </a:cubicBezTo>
                    <a:cubicBezTo>
                      <a:pt x="6380" y="2512"/>
                      <a:pt x="5486" y="1022"/>
                      <a:pt x="3521" y="308"/>
                    </a:cubicBezTo>
                    <a:cubicBezTo>
                      <a:pt x="1555" y="-407"/>
                      <a:pt x="-113" y="308"/>
                      <a:pt x="6" y="6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E272E70C-89AD-C781-B674-02EAC7860801}"/>
                  </a:ext>
                </a:extLst>
              </p:cNvPr>
              <p:cNvSpPr/>
              <p:nvPr/>
            </p:nvSpPr>
            <p:spPr>
              <a:xfrm>
                <a:off x="13547309" y="7956744"/>
                <a:ext cx="3231" cy="1787"/>
              </a:xfrm>
              <a:custGeom>
                <a:avLst/>
                <a:gdLst>
                  <a:gd name="connsiteX0" fmla="*/ 0 w 3231"/>
                  <a:gd name="connsiteY0" fmla="*/ 268 h 1787"/>
                  <a:gd name="connsiteX1" fmla="*/ 1370 w 3231"/>
                  <a:gd name="connsiteY1" fmla="*/ 1519 h 1787"/>
                  <a:gd name="connsiteX2" fmla="*/ 3217 w 3231"/>
                  <a:gd name="connsiteY2" fmla="*/ 1519 h 1787"/>
                  <a:gd name="connsiteX3" fmla="*/ 1906 w 3231"/>
                  <a:gd name="connsiteY3" fmla="*/ 268 h 1787"/>
                  <a:gd name="connsiteX4" fmla="*/ 0 w 3231"/>
                  <a:gd name="connsiteY4" fmla="*/ 268 h 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1" h="1787">
                    <a:moveTo>
                      <a:pt x="0" y="268"/>
                    </a:moveTo>
                    <a:cubicBezTo>
                      <a:pt x="0" y="566"/>
                      <a:pt x="477" y="1162"/>
                      <a:pt x="1370" y="1519"/>
                    </a:cubicBezTo>
                    <a:cubicBezTo>
                      <a:pt x="2264" y="1877"/>
                      <a:pt x="3098" y="1877"/>
                      <a:pt x="3217" y="1519"/>
                    </a:cubicBezTo>
                    <a:cubicBezTo>
                      <a:pt x="3336" y="1162"/>
                      <a:pt x="2740" y="625"/>
                      <a:pt x="1906" y="268"/>
                    </a:cubicBezTo>
                    <a:cubicBezTo>
                      <a:pt x="1072" y="-89"/>
                      <a:pt x="179" y="-89"/>
                      <a:pt x="0" y="2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6D4CCD96-9FA7-9499-9118-D4F858174D79}"/>
                  </a:ext>
                </a:extLst>
              </p:cNvPr>
              <p:cNvSpPr/>
              <p:nvPr/>
            </p:nvSpPr>
            <p:spPr>
              <a:xfrm>
                <a:off x="13194834" y="6857709"/>
                <a:ext cx="529636" cy="1090724"/>
              </a:xfrm>
              <a:custGeom>
                <a:avLst/>
                <a:gdLst>
                  <a:gd name="connsiteX0" fmla="*/ 529636 w 529636"/>
                  <a:gd name="connsiteY0" fmla="*/ 0 h 1090724"/>
                  <a:gd name="connsiteX1" fmla="*/ 488295 w 529636"/>
                  <a:gd name="connsiteY1" fmla="*/ 1080062 h 1090724"/>
                  <a:gd name="connsiteX2" fmla="*/ 320426 w 529636"/>
                  <a:gd name="connsiteY2" fmla="*/ 1083577 h 1090724"/>
                  <a:gd name="connsiteX3" fmla="*/ 348305 w 529636"/>
                  <a:gd name="connsiteY3" fmla="*/ 147793 h 1090724"/>
                  <a:gd name="connsiteX4" fmla="*/ 159588 w 529636"/>
                  <a:gd name="connsiteY4" fmla="*/ 1090725 h 1090724"/>
                  <a:gd name="connsiteX5" fmla="*/ 0 w 529636"/>
                  <a:gd name="connsiteY5" fmla="*/ 1090725 h 1090724"/>
                  <a:gd name="connsiteX6" fmla="*/ 205576 w 529636"/>
                  <a:gd name="connsiteY6" fmla="*/ 2204 h 1090724"/>
                  <a:gd name="connsiteX7" fmla="*/ 529636 w 529636"/>
                  <a:gd name="connsiteY7" fmla="*/ 0 h 1090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9636" h="1090724">
                    <a:moveTo>
                      <a:pt x="529636" y="0"/>
                    </a:moveTo>
                    <a:lnTo>
                      <a:pt x="488295" y="1080062"/>
                    </a:lnTo>
                    <a:lnTo>
                      <a:pt x="320426" y="1083577"/>
                    </a:lnTo>
                    <a:lnTo>
                      <a:pt x="348305" y="147793"/>
                    </a:lnTo>
                    <a:lnTo>
                      <a:pt x="159588" y="1090725"/>
                    </a:lnTo>
                    <a:lnTo>
                      <a:pt x="0" y="1090725"/>
                    </a:lnTo>
                    <a:lnTo>
                      <a:pt x="205576" y="2204"/>
                    </a:lnTo>
                    <a:lnTo>
                      <a:pt x="529636" y="0"/>
                    </a:lnTo>
                    <a:close/>
                  </a:path>
                </a:pathLst>
              </a:custGeom>
              <a:solidFill>
                <a:schemeClr val="tx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65B7F54A-D79A-B91B-2A43-847BEC462273}"/>
                  </a:ext>
                </a:extLst>
              </p:cNvPr>
              <p:cNvSpPr/>
              <p:nvPr/>
            </p:nvSpPr>
            <p:spPr>
              <a:xfrm>
                <a:off x="13540339" y="6897025"/>
                <a:ext cx="41460" cy="106164"/>
              </a:xfrm>
              <a:custGeom>
                <a:avLst/>
                <a:gdLst>
                  <a:gd name="connsiteX0" fmla="*/ 41461 w 41460"/>
                  <a:gd name="connsiteY0" fmla="*/ 0 h 106164"/>
                  <a:gd name="connsiteX1" fmla="*/ 39554 w 41460"/>
                  <a:gd name="connsiteY1" fmla="*/ 17871 h 106164"/>
                  <a:gd name="connsiteX2" fmla="*/ 32823 w 41460"/>
                  <a:gd name="connsiteY2" fmla="*/ 60464 h 106164"/>
                  <a:gd name="connsiteX3" fmla="*/ 28057 w 41460"/>
                  <a:gd name="connsiteY3" fmla="*/ 83934 h 106164"/>
                  <a:gd name="connsiteX4" fmla="*/ 17097 w 41460"/>
                  <a:gd name="connsiteY4" fmla="*/ 100435 h 106164"/>
                  <a:gd name="connsiteX5" fmla="*/ 4885 w 41460"/>
                  <a:gd name="connsiteY5" fmla="*/ 105856 h 106164"/>
                  <a:gd name="connsiteX6" fmla="*/ 0 w 41460"/>
                  <a:gd name="connsiteY6" fmla="*/ 105856 h 106164"/>
                  <a:gd name="connsiteX7" fmla="*/ 15726 w 41460"/>
                  <a:gd name="connsiteY7" fmla="*/ 98886 h 106164"/>
                  <a:gd name="connsiteX8" fmla="*/ 25436 w 41460"/>
                  <a:gd name="connsiteY8" fmla="*/ 83160 h 106164"/>
                  <a:gd name="connsiteX9" fmla="*/ 29904 w 41460"/>
                  <a:gd name="connsiteY9" fmla="*/ 60047 h 106164"/>
                  <a:gd name="connsiteX10" fmla="*/ 37469 w 41460"/>
                  <a:gd name="connsiteY10" fmla="*/ 17573 h 106164"/>
                  <a:gd name="connsiteX11" fmla="*/ 41461 w 41460"/>
                  <a:gd name="connsiteY11" fmla="*/ 0 h 1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460" h="106164">
                    <a:moveTo>
                      <a:pt x="41461" y="0"/>
                    </a:moveTo>
                    <a:cubicBezTo>
                      <a:pt x="41330" y="5999"/>
                      <a:pt x="40692" y="11980"/>
                      <a:pt x="39554" y="17871"/>
                    </a:cubicBezTo>
                    <a:cubicBezTo>
                      <a:pt x="38006" y="28772"/>
                      <a:pt x="35623" y="43903"/>
                      <a:pt x="32823" y="60464"/>
                    </a:cubicBezTo>
                    <a:cubicBezTo>
                      <a:pt x="31745" y="68380"/>
                      <a:pt x="30154" y="76226"/>
                      <a:pt x="28057" y="83934"/>
                    </a:cubicBezTo>
                    <a:cubicBezTo>
                      <a:pt x="26151" y="90415"/>
                      <a:pt x="22333" y="96164"/>
                      <a:pt x="17097" y="100435"/>
                    </a:cubicBezTo>
                    <a:cubicBezTo>
                      <a:pt x="13576" y="103288"/>
                      <a:pt x="9364" y="105153"/>
                      <a:pt x="4885" y="105856"/>
                    </a:cubicBezTo>
                    <a:cubicBezTo>
                      <a:pt x="3282" y="106267"/>
                      <a:pt x="1602" y="106267"/>
                      <a:pt x="0" y="105856"/>
                    </a:cubicBezTo>
                    <a:cubicBezTo>
                      <a:pt x="5778" y="105010"/>
                      <a:pt x="11217" y="102603"/>
                      <a:pt x="15726" y="98886"/>
                    </a:cubicBezTo>
                    <a:cubicBezTo>
                      <a:pt x="20415" y="94692"/>
                      <a:pt x="23786" y="89230"/>
                      <a:pt x="25436" y="83160"/>
                    </a:cubicBezTo>
                    <a:cubicBezTo>
                      <a:pt x="27354" y="75547"/>
                      <a:pt x="28850" y="67826"/>
                      <a:pt x="29904" y="60047"/>
                    </a:cubicBezTo>
                    <a:cubicBezTo>
                      <a:pt x="32704" y="43427"/>
                      <a:pt x="35385" y="28415"/>
                      <a:pt x="37469" y="17573"/>
                    </a:cubicBezTo>
                    <a:cubicBezTo>
                      <a:pt x="38333" y="11616"/>
                      <a:pt x="39668" y="5743"/>
                      <a:pt x="41461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DD1DD7E8-FCA7-0A50-584C-7CDE0135EF01}"/>
                  </a:ext>
                </a:extLst>
              </p:cNvPr>
              <p:cNvSpPr/>
              <p:nvPr/>
            </p:nvSpPr>
            <p:spPr>
              <a:xfrm>
                <a:off x="13544758" y="6899268"/>
                <a:ext cx="14517" cy="14505"/>
              </a:xfrm>
              <a:custGeom>
                <a:avLst/>
                <a:gdLst>
                  <a:gd name="connsiteX0" fmla="*/ 2134 w 14517"/>
                  <a:gd name="connsiteY0" fmla="*/ 2940 h 14505"/>
                  <a:gd name="connsiteX1" fmla="*/ 2134 w 14517"/>
                  <a:gd name="connsiteY1" fmla="*/ 7765 h 14505"/>
                  <a:gd name="connsiteX2" fmla="*/ 4934 w 14517"/>
                  <a:gd name="connsiteY2" fmla="*/ 11399 h 14505"/>
                  <a:gd name="connsiteX3" fmla="*/ 11397 w 14517"/>
                  <a:gd name="connsiteY3" fmla="*/ 8313 h 14505"/>
                  <a:gd name="connsiteX4" fmla="*/ 11546 w 14517"/>
                  <a:gd name="connsiteY4" fmla="*/ 5442 h 14505"/>
                  <a:gd name="connsiteX5" fmla="*/ 8329 w 14517"/>
                  <a:gd name="connsiteY5" fmla="*/ 2225 h 14505"/>
                  <a:gd name="connsiteX6" fmla="*/ 3504 w 14517"/>
                  <a:gd name="connsiteY6" fmla="*/ 1808 h 14505"/>
                  <a:gd name="connsiteX7" fmla="*/ 8984 w 14517"/>
                  <a:gd name="connsiteY7" fmla="*/ 199 h 14505"/>
                  <a:gd name="connsiteX8" fmla="*/ 14107 w 14517"/>
                  <a:gd name="connsiteY8" fmla="*/ 4488 h 14505"/>
                  <a:gd name="connsiteX9" fmla="*/ 11844 w 14517"/>
                  <a:gd name="connsiteY9" fmla="*/ 12530 h 14505"/>
                  <a:gd name="connsiteX10" fmla="*/ 3623 w 14517"/>
                  <a:gd name="connsiteY10" fmla="*/ 13722 h 14505"/>
                  <a:gd name="connsiteX11" fmla="*/ 49 w 14517"/>
                  <a:gd name="connsiteY11" fmla="*/ 8063 h 14505"/>
                  <a:gd name="connsiteX12" fmla="*/ 2134 w 14517"/>
                  <a:gd name="connsiteY12" fmla="*/ 2940 h 1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17" h="14505">
                    <a:moveTo>
                      <a:pt x="2134" y="2940"/>
                    </a:moveTo>
                    <a:cubicBezTo>
                      <a:pt x="2491" y="2940"/>
                      <a:pt x="1121" y="4965"/>
                      <a:pt x="2134" y="7765"/>
                    </a:cubicBezTo>
                    <a:cubicBezTo>
                      <a:pt x="2545" y="9302"/>
                      <a:pt x="3552" y="10612"/>
                      <a:pt x="4934" y="11399"/>
                    </a:cubicBezTo>
                    <a:cubicBezTo>
                      <a:pt x="7573" y="12334"/>
                      <a:pt x="10462" y="10952"/>
                      <a:pt x="11397" y="8313"/>
                    </a:cubicBezTo>
                    <a:cubicBezTo>
                      <a:pt x="11725" y="7389"/>
                      <a:pt x="11772" y="6395"/>
                      <a:pt x="11546" y="5442"/>
                    </a:cubicBezTo>
                    <a:cubicBezTo>
                      <a:pt x="10986" y="3958"/>
                      <a:pt x="9812" y="2785"/>
                      <a:pt x="8329" y="2225"/>
                    </a:cubicBezTo>
                    <a:cubicBezTo>
                      <a:pt x="5589" y="1033"/>
                      <a:pt x="3683" y="2225"/>
                      <a:pt x="3504" y="1808"/>
                    </a:cubicBezTo>
                    <a:cubicBezTo>
                      <a:pt x="3325" y="1391"/>
                      <a:pt x="5053" y="-635"/>
                      <a:pt x="8984" y="199"/>
                    </a:cubicBezTo>
                    <a:cubicBezTo>
                      <a:pt x="11266" y="759"/>
                      <a:pt x="13160" y="2344"/>
                      <a:pt x="14107" y="4488"/>
                    </a:cubicBezTo>
                    <a:cubicBezTo>
                      <a:pt x="15120" y="7378"/>
                      <a:pt x="14215" y="10594"/>
                      <a:pt x="11844" y="12530"/>
                    </a:cubicBezTo>
                    <a:cubicBezTo>
                      <a:pt x="9628" y="14627"/>
                      <a:pt x="6340" y="15104"/>
                      <a:pt x="3623" y="13722"/>
                    </a:cubicBezTo>
                    <a:cubicBezTo>
                      <a:pt x="1610" y="12501"/>
                      <a:pt x="287" y="10404"/>
                      <a:pt x="49" y="8063"/>
                    </a:cubicBezTo>
                    <a:cubicBezTo>
                      <a:pt x="-368" y="4131"/>
                      <a:pt x="2015" y="2582"/>
                      <a:pt x="2134" y="294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3D50D4B3-29FC-A0FF-73FB-7449FABC51AD}"/>
                  </a:ext>
                </a:extLst>
              </p:cNvPr>
              <p:cNvSpPr/>
              <p:nvPr/>
            </p:nvSpPr>
            <p:spPr>
              <a:xfrm>
                <a:off x="13454437" y="6887851"/>
                <a:ext cx="5691" cy="29784"/>
              </a:xfrm>
              <a:custGeom>
                <a:avLst/>
                <a:gdLst>
                  <a:gd name="connsiteX0" fmla="*/ 2325 w 5691"/>
                  <a:gd name="connsiteY0" fmla="*/ 29785 h 29784"/>
                  <a:gd name="connsiteX1" fmla="*/ 5542 w 5691"/>
                  <a:gd name="connsiteY1" fmla="*/ 0 h 29784"/>
                  <a:gd name="connsiteX2" fmla="*/ 3100 w 5691"/>
                  <a:gd name="connsiteY2" fmla="*/ 14892 h 29784"/>
                  <a:gd name="connsiteX3" fmla="*/ 2325 w 5691"/>
                  <a:gd name="connsiteY3" fmla="*/ 29785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91" h="29784">
                    <a:moveTo>
                      <a:pt x="2325" y="29785"/>
                    </a:moveTo>
                    <a:cubicBezTo>
                      <a:pt x="-1672" y="19944"/>
                      <a:pt x="-463" y="8757"/>
                      <a:pt x="5542" y="0"/>
                    </a:cubicBezTo>
                    <a:cubicBezTo>
                      <a:pt x="6317" y="357"/>
                      <a:pt x="3874" y="6731"/>
                      <a:pt x="3100" y="14892"/>
                    </a:cubicBezTo>
                    <a:cubicBezTo>
                      <a:pt x="2325" y="23054"/>
                      <a:pt x="3159" y="29547"/>
                      <a:pt x="2325" y="2978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609811A1-09E2-025E-942D-BEFA413BD114}"/>
                  </a:ext>
                </a:extLst>
              </p:cNvPr>
              <p:cNvSpPr/>
              <p:nvPr/>
            </p:nvSpPr>
            <p:spPr>
              <a:xfrm>
                <a:off x="13474180" y="6885052"/>
                <a:ext cx="5162" cy="31274"/>
              </a:xfrm>
              <a:custGeom>
                <a:avLst/>
                <a:gdLst>
                  <a:gd name="connsiteX0" fmla="*/ 2776 w 5162"/>
                  <a:gd name="connsiteY0" fmla="*/ 31274 h 31274"/>
                  <a:gd name="connsiteX1" fmla="*/ 334 w 5162"/>
                  <a:gd name="connsiteY1" fmla="*/ 15429 h 31274"/>
                  <a:gd name="connsiteX2" fmla="*/ 4980 w 5162"/>
                  <a:gd name="connsiteY2" fmla="*/ 0 h 31274"/>
                  <a:gd name="connsiteX3" fmla="*/ 3312 w 5162"/>
                  <a:gd name="connsiteY3" fmla="*/ 15607 h 31274"/>
                  <a:gd name="connsiteX4" fmla="*/ 2776 w 5162"/>
                  <a:gd name="connsiteY4" fmla="*/ 31274 h 3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2" h="31274">
                    <a:moveTo>
                      <a:pt x="2776" y="31274"/>
                    </a:moveTo>
                    <a:cubicBezTo>
                      <a:pt x="316" y="26383"/>
                      <a:pt x="-542" y="20837"/>
                      <a:pt x="334" y="15429"/>
                    </a:cubicBezTo>
                    <a:cubicBezTo>
                      <a:pt x="256" y="9930"/>
                      <a:pt x="1877" y="4539"/>
                      <a:pt x="4980" y="0"/>
                    </a:cubicBezTo>
                    <a:cubicBezTo>
                      <a:pt x="5755" y="0"/>
                      <a:pt x="3849" y="7089"/>
                      <a:pt x="3312" y="15607"/>
                    </a:cubicBezTo>
                    <a:cubicBezTo>
                      <a:pt x="3408" y="20837"/>
                      <a:pt x="3229" y="26068"/>
                      <a:pt x="2776" y="3127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BE7D62D0-6502-214B-FBC4-E46D9FBDCDB7}"/>
                  </a:ext>
                </a:extLst>
              </p:cNvPr>
              <p:cNvSpPr/>
              <p:nvPr/>
            </p:nvSpPr>
            <p:spPr>
              <a:xfrm>
                <a:off x="13650384" y="6888268"/>
                <a:ext cx="4219" cy="32465"/>
              </a:xfrm>
              <a:custGeom>
                <a:avLst/>
                <a:gdLst>
                  <a:gd name="connsiteX0" fmla="*/ 40 w 4219"/>
                  <a:gd name="connsiteY0" fmla="*/ 32465 h 32465"/>
                  <a:gd name="connsiteX1" fmla="*/ 993 w 4219"/>
                  <a:gd name="connsiteY1" fmla="*/ 16262 h 32465"/>
                  <a:gd name="connsiteX2" fmla="*/ 1708 w 4219"/>
                  <a:gd name="connsiteY2" fmla="*/ 0 h 32465"/>
                  <a:gd name="connsiteX3" fmla="*/ 3912 w 4219"/>
                  <a:gd name="connsiteY3" fmla="*/ 16382 h 32465"/>
                  <a:gd name="connsiteX4" fmla="*/ 40 w 4219"/>
                  <a:gd name="connsiteY4" fmla="*/ 32465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19" h="32465">
                    <a:moveTo>
                      <a:pt x="40" y="32465"/>
                    </a:moveTo>
                    <a:cubicBezTo>
                      <a:pt x="-120" y="27045"/>
                      <a:pt x="201" y="21624"/>
                      <a:pt x="993" y="16262"/>
                    </a:cubicBezTo>
                    <a:cubicBezTo>
                      <a:pt x="791" y="10830"/>
                      <a:pt x="1029" y="5391"/>
                      <a:pt x="1708" y="0"/>
                    </a:cubicBezTo>
                    <a:cubicBezTo>
                      <a:pt x="3948" y="5153"/>
                      <a:pt x="4711" y="10824"/>
                      <a:pt x="3912" y="16382"/>
                    </a:cubicBezTo>
                    <a:cubicBezTo>
                      <a:pt x="4115" y="21993"/>
                      <a:pt x="2775" y="27557"/>
                      <a:pt x="40" y="3246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1D5C7E27-4376-73D8-C833-58F79E38D132}"/>
                  </a:ext>
                </a:extLst>
              </p:cNvPr>
              <p:cNvSpPr/>
              <p:nvPr/>
            </p:nvSpPr>
            <p:spPr>
              <a:xfrm>
                <a:off x="13672184" y="6886422"/>
                <a:ext cx="5667" cy="33121"/>
              </a:xfrm>
              <a:custGeom>
                <a:avLst/>
                <a:gdLst>
                  <a:gd name="connsiteX0" fmla="*/ 162 w 5667"/>
                  <a:gd name="connsiteY0" fmla="*/ 33121 h 33121"/>
                  <a:gd name="connsiteX1" fmla="*/ 2545 w 5667"/>
                  <a:gd name="connsiteY1" fmla="*/ 16620 h 33121"/>
                  <a:gd name="connsiteX2" fmla="*/ 2545 w 5667"/>
                  <a:gd name="connsiteY2" fmla="*/ 0 h 33121"/>
                  <a:gd name="connsiteX3" fmla="*/ 281 w 5667"/>
                  <a:gd name="connsiteY3" fmla="*/ 33121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67" h="33121">
                    <a:moveTo>
                      <a:pt x="162" y="33121"/>
                    </a:moveTo>
                    <a:cubicBezTo>
                      <a:pt x="-672" y="32763"/>
                      <a:pt x="1949" y="25675"/>
                      <a:pt x="2545" y="16620"/>
                    </a:cubicBezTo>
                    <a:cubicBezTo>
                      <a:pt x="3141" y="7565"/>
                      <a:pt x="1592" y="238"/>
                      <a:pt x="2545" y="0"/>
                    </a:cubicBezTo>
                    <a:cubicBezTo>
                      <a:pt x="7400" y="10717"/>
                      <a:pt x="6554" y="23161"/>
                      <a:pt x="281" y="3312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811BA0FC-2B18-1244-011F-F08B0996E468}"/>
                  </a:ext>
                </a:extLst>
              </p:cNvPr>
              <p:cNvSpPr/>
              <p:nvPr/>
            </p:nvSpPr>
            <p:spPr>
              <a:xfrm>
                <a:off x="13473799" y="6137017"/>
                <a:ext cx="164321" cy="271356"/>
              </a:xfrm>
              <a:custGeom>
                <a:avLst/>
                <a:gdLst>
                  <a:gd name="connsiteX0" fmla="*/ 16977 w 164321"/>
                  <a:gd name="connsiteY0" fmla="*/ 271356 h 271356"/>
                  <a:gd name="connsiteX1" fmla="*/ 120629 w 164321"/>
                  <a:gd name="connsiteY1" fmla="*/ 263076 h 271356"/>
                  <a:gd name="connsiteX2" fmla="*/ 120629 w 164321"/>
                  <a:gd name="connsiteY2" fmla="*/ 204221 h 271356"/>
                  <a:gd name="connsiteX3" fmla="*/ 164294 w 164321"/>
                  <a:gd name="connsiteY3" fmla="*/ 154420 h 271356"/>
                  <a:gd name="connsiteX4" fmla="*/ 157324 w 164321"/>
                  <a:gd name="connsiteY4" fmla="*/ 12346 h 271356"/>
                  <a:gd name="connsiteX5" fmla="*/ 157324 w 164321"/>
                  <a:gd name="connsiteY5" fmla="*/ 12346 h 271356"/>
                  <a:gd name="connsiteX6" fmla="*/ 6374 w 164321"/>
                  <a:gd name="connsiteY6" fmla="*/ 31111 h 271356"/>
                  <a:gd name="connsiteX7" fmla="*/ 0 w 164321"/>
                  <a:gd name="connsiteY7" fmla="*/ 36055 h 27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321" h="271356">
                    <a:moveTo>
                      <a:pt x="16977" y="271356"/>
                    </a:moveTo>
                    <a:lnTo>
                      <a:pt x="120629" y="263076"/>
                    </a:lnTo>
                    <a:cubicBezTo>
                      <a:pt x="121284" y="251162"/>
                      <a:pt x="120629" y="204221"/>
                      <a:pt x="120629" y="204221"/>
                    </a:cubicBezTo>
                    <a:cubicBezTo>
                      <a:pt x="120629" y="204221"/>
                      <a:pt x="163758" y="197489"/>
                      <a:pt x="164294" y="154420"/>
                    </a:cubicBezTo>
                    <a:cubicBezTo>
                      <a:pt x="164830" y="111351"/>
                      <a:pt x="157324" y="12346"/>
                      <a:pt x="157324" y="12346"/>
                    </a:cubicBezTo>
                    <a:lnTo>
                      <a:pt x="157324" y="12346"/>
                    </a:lnTo>
                    <a:cubicBezTo>
                      <a:pt x="107339" y="-9308"/>
                      <a:pt x="49538" y="-2123"/>
                      <a:pt x="6374" y="31111"/>
                    </a:cubicBezTo>
                    <a:lnTo>
                      <a:pt x="0" y="36055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97377357-7080-0FB9-B50F-E1F0D05AFFBA}"/>
                  </a:ext>
                </a:extLst>
              </p:cNvPr>
              <p:cNvSpPr/>
              <p:nvPr/>
            </p:nvSpPr>
            <p:spPr>
              <a:xfrm>
                <a:off x="13537897" y="6324916"/>
                <a:ext cx="56293" cy="27498"/>
              </a:xfrm>
              <a:custGeom>
                <a:avLst/>
                <a:gdLst>
                  <a:gd name="connsiteX0" fmla="*/ 56174 w 56293"/>
                  <a:gd name="connsiteY0" fmla="*/ 15965 h 27498"/>
                  <a:gd name="connsiteX1" fmla="*/ 0 w 56293"/>
                  <a:gd name="connsiteY1" fmla="*/ 0 h 27498"/>
                  <a:gd name="connsiteX2" fmla="*/ 56293 w 56293"/>
                  <a:gd name="connsiteY2" fmla="*/ 27164 h 2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3" h="27498">
                    <a:moveTo>
                      <a:pt x="56174" y="15965"/>
                    </a:moveTo>
                    <a:cubicBezTo>
                      <a:pt x="36278" y="16370"/>
                      <a:pt x="16709" y="10806"/>
                      <a:pt x="0" y="0"/>
                    </a:cubicBezTo>
                    <a:cubicBezTo>
                      <a:pt x="0" y="0"/>
                      <a:pt x="13284" y="31036"/>
                      <a:pt x="56293" y="2716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D2214733-515D-F629-62D8-8D7D83675E07}"/>
                  </a:ext>
                </a:extLst>
              </p:cNvPr>
              <p:cNvSpPr/>
              <p:nvPr/>
            </p:nvSpPr>
            <p:spPr>
              <a:xfrm>
                <a:off x="13601577" y="6211360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30F1F31D-4100-681C-1727-1296863284E4}"/>
                  </a:ext>
                </a:extLst>
              </p:cNvPr>
              <p:cNvSpPr/>
              <p:nvPr/>
            </p:nvSpPr>
            <p:spPr>
              <a:xfrm>
                <a:off x="13598206" y="6203334"/>
                <a:ext cx="24433" cy="6606"/>
              </a:xfrm>
              <a:custGeom>
                <a:avLst/>
                <a:gdLst>
                  <a:gd name="connsiteX0" fmla="*/ 24340 w 24433"/>
                  <a:gd name="connsiteY0" fmla="*/ 6493 h 6606"/>
                  <a:gd name="connsiteX1" fmla="*/ 12426 w 24433"/>
                  <a:gd name="connsiteY1" fmla="*/ 3813 h 6606"/>
                  <a:gd name="connsiteX2" fmla="*/ 214 w 24433"/>
                  <a:gd name="connsiteY2" fmla="*/ 6374 h 6606"/>
                  <a:gd name="connsiteX3" fmla="*/ 2775 w 24433"/>
                  <a:gd name="connsiteY3" fmla="*/ 2979 h 6606"/>
                  <a:gd name="connsiteX4" fmla="*/ 12545 w 24433"/>
                  <a:gd name="connsiteY4" fmla="*/ 0 h 6606"/>
                  <a:gd name="connsiteX5" fmla="*/ 22136 w 24433"/>
                  <a:gd name="connsiteY5" fmla="*/ 3098 h 6606"/>
                  <a:gd name="connsiteX6" fmla="*/ 24340 w 24433"/>
                  <a:gd name="connsiteY6" fmla="*/ 6493 h 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33" h="6606">
                    <a:moveTo>
                      <a:pt x="24340" y="6493"/>
                    </a:moveTo>
                    <a:cubicBezTo>
                      <a:pt x="23565" y="7268"/>
                      <a:pt x="18919" y="3813"/>
                      <a:pt x="12426" y="3813"/>
                    </a:cubicBezTo>
                    <a:cubicBezTo>
                      <a:pt x="5933" y="3813"/>
                      <a:pt x="929" y="7148"/>
                      <a:pt x="214" y="6374"/>
                    </a:cubicBezTo>
                    <a:cubicBezTo>
                      <a:pt x="-501" y="5600"/>
                      <a:pt x="631" y="4527"/>
                      <a:pt x="2775" y="2979"/>
                    </a:cubicBezTo>
                    <a:cubicBezTo>
                      <a:pt x="5659" y="1025"/>
                      <a:pt x="9060" y="-12"/>
                      <a:pt x="12545" y="0"/>
                    </a:cubicBezTo>
                    <a:cubicBezTo>
                      <a:pt x="15988" y="-12"/>
                      <a:pt x="19348" y="1072"/>
                      <a:pt x="22136" y="3098"/>
                    </a:cubicBezTo>
                    <a:cubicBezTo>
                      <a:pt x="24042" y="4825"/>
                      <a:pt x="24697" y="6493"/>
                      <a:pt x="24340" y="64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223E8019-A1AD-64BA-B874-4735B9E685E7}"/>
                  </a:ext>
                </a:extLst>
              </p:cNvPr>
              <p:cNvSpPr/>
              <p:nvPr/>
            </p:nvSpPr>
            <p:spPr>
              <a:xfrm>
                <a:off x="13534680" y="6212909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3F440D45-DBB3-2814-48C1-98A00B3D1DF8}"/>
                  </a:ext>
                </a:extLst>
              </p:cNvPr>
              <p:cNvSpPr/>
              <p:nvPr/>
            </p:nvSpPr>
            <p:spPr>
              <a:xfrm>
                <a:off x="13533096" y="6204760"/>
                <a:ext cx="24454" cy="6566"/>
              </a:xfrm>
              <a:custGeom>
                <a:avLst/>
                <a:gdLst>
                  <a:gd name="connsiteX0" fmla="*/ 24340 w 24454"/>
                  <a:gd name="connsiteY0" fmla="*/ 6437 h 6566"/>
                  <a:gd name="connsiteX1" fmla="*/ 12426 w 24454"/>
                  <a:gd name="connsiteY1" fmla="*/ 3816 h 6566"/>
                  <a:gd name="connsiteX2" fmla="*/ 214 w 24454"/>
                  <a:gd name="connsiteY2" fmla="*/ 6318 h 6566"/>
                  <a:gd name="connsiteX3" fmla="*/ 2776 w 24454"/>
                  <a:gd name="connsiteY3" fmla="*/ 2982 h 6566"/>
                  <a:gd name="connsiteX4" fmla="*/ 12545 w 24454"/>
                  <a:gd name="connsiteY4" fmla="*/ 3 h 6566"/>
                  <a:gd name="connsiteX5" fmla="*/ 22136 w 24454"/>
                  <a:gd name="connsiteY5" fmla="*/ 3101 h 6566"/>
                  <a:gd name="connsiteX6" fmla="*/ 24340 w 24454"/>
                  <a:gd name="connsiteY6" fmla="*/ 6437 h 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54" h="6566">
                    <a:moveTo>
                      <a:pt x="24340" y="6437"/>
                    </a:moveTo>
                    <a:cubicBezTo>
                      <a:pt x="23565" y="7271"/>
                      <a:pt x="18919" y="3816"/>
                      <a:pt x="12426" y="3816"/>
                    </a:cubicBezTo>
                    <a:cubicBezTo>
                      <a:pt x="5933" y="3816"/>
                      <a:pt x="929" y="7152"/>
                      <a:pt x="214" y="6318"/>
                    </a:cubicBezTo>
                    <a:cubicBezTo>
                      <a:pt x="-501" y="5484"/>
                      <a:pt x="631" y="4531"/>
                      <a:pt x="2776" y="2982"/>
                    </a:cubicBezTo>
                    <a:cubicBezTo>
                      <a:pt x="5629" y="974"/>
                      <a:pt x="9054" y="-68"/>
                      <a:pt x="12545" y="3"/>
                    </a:cubicBezTo>
                    <a:cubicBezTo>
                      <a:pt x="15988" y="-8"/>
                      <a:pt x="19348" y="1076"/>
                      <a:pt x="22136" y="3101"/>
                    </a:cubicBezTo>
                    <a:cubicBezTo>
                      <a:pt x="24042" y="4650"/>
                      <a:pt x="24757" y="6080"/>
                      <a:pt x="24340" y="6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960AD4E2-3A6D-1B2F-82A6-CB7423A59682}"/>
                  </a:ext>
                </a:extLst>
              </p:cNvPr>
              <p:cNvSpPr/>
              <p:nvPr/>
            </p:nvSpPr>
            <p:spPr>
              <a:xfrm>
                <a:off x="13578464" y="6205180"/>
                <a:ext cx="19785" cy="55529"/>
              </a:xfrm>
              <a:custGeom>
                <a:avLst/>
                <a:gdLst>
                  <a:gd name="connsiteX0" fmla="*/ 3038 w 19785"/>
                  <a:gd name="connsiteY0" fmla="*/ 55162 h 55529"/>
                  <a:gd name="connsiteX1" fmla="*/ 13761 w 19785"/>
                  <a:gd name="connsiteY1" fmla="*/ 53196 h 55529"/>
                  <a:gd name="connsiteX2" fmla="*/ 17335 w 19785"/>
                  <a:gd name="connsiteY2" fmla="*/ 51528 h 55529"/>
                  <a:gd name="connsiteX3" fmla="*/ 16203 w 19785"/>
                  <a:gd name="connsiteY3" fmla="*/ 46524 h 55529"/>
                  <a:gd name="connsiteX4" fmla="*/ 11199 w 19785"/>
                  <a:gd name="connsiteY4" fmla="*/ 33657 h 55529"/>
                  <a:gd name="connsiteX5" fmla="*/ 0 w 19785"/>
                  <a:gd name="connsiteY5" fmla="*/ 0 h 55529"/>
                  <a:gd name="connsiteX6" fmla="*/ 13939 w 19785"/>
                  <a:gd name="connsiteY6" fmla="*/ 32704 h 55529"/>
                  <a:gd name="connsiteX7" fmla="*/ 18705 w 19785"/>
                  <a:gd name="connsiteY7" fmla="*/ 45631 h 55529"/>
                  <a:gd name="connsiteX8" fmla="*/ 19539 w 19785"/>
                  <a:gd name="connsiteY8" fmla="*/ 52302 h 55529"/>
                  <a:gd name="connsiteX9" fmla="*/ 16739 w 19785"/>
                  <a:gd name="connsiteY9" fmla="*/ 54804 h 55529"/>
                  <a:gd name="connsiteX10" fmla="*/ 13880 w 19785"/>
                  <a:gd name="connsiteY10" fmla="*/ 55221 h 55529"/>
                  <a:gd name="connsiteX11" fmla="*/ 3038 w 19785"/>
                  <a:gd name="connsiteY11" fmla="*/ 55162 h 5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785" h="55529">
                    <a:moveTo>
                      <a:pt x="3038" y="55162"/>
                    </a:moveTo>
                    <a:cubicBezTo>
                      <a:pt x="6523" y="54078"/>
                      <a:pt x="10121" y="53422"/>
                      <a:pt x="13761" y="53196"/>
                    </a:cubicBezTo>
                    <a:cubicBezTo>
                      <a:pt x="15488" y="53196"/>
                      <a:pt x="17097" y="52719"/>
                      <a:pt x="17335" y="51528"/>
                    </a:cubicBezTo>
                    <a:cubicBezTo>
                      <a:pt x="17490" y="49783"/>
                      <a:pt x="17091" y="48031"/>
                      <a:pt x="16203" y="46524"/>
                    </a:cubicBezTo>
                    <a:cubicBezTo>
                      <a:pt x="14654" y="42551"/>
                      <a:pt x="12986" y="38262"/>
                      <a:pt x="11199" y="33657"/>
                    </a:cubicBezTo>
                    <a:cubicBezTo>
                      <a:pt x="6571" y="22756"/>
                      <a:pt x="2824" y="11503"/>
                      <a:pt x="0" y="0"/>
                    </a:cubicBezTo>
                    <a:cubicBezTo>
                      <a:pt x="5504" y="10514"/>
                      <a:pt x="10163" y="21451"/>
                      <a:pt x="13939" y="32704"/>
                    </a:cubicBezTo>
                    <a:cubicBezTo>
                      <a:pt x="15607" y="37172"/>
                      <a:pt x="17156" y="41520"/>
                      <a:pt x="18705" y="45631"/>
                    </a:cubicBezTo>
                    <a:cubicBezTo>
                      <a:pt x="19759" y="47686"/>
                      <a:pt x="20051" y="50051"/>
                      <a:pt x="19539" y="52302"/>
                    </a:cubicBezTo>
                    <a:cubicBezTo>
                      <a:pt x="19038" y="53524"/>
                      <a:pt x="18008" y="54447"/>
                      <a:pt x="16739" y="54804"/>
                    </a:cubicBezTo>
                    <a:cubicBezTo>
                      <a:pt x="15810" y="55072"/>
                      <a:pt x="14845" y="55215"/>
                      <a:pt x="13880" y="55221"/>
                    </a:cubicBezTo>
                    <a:cubicBezTo>
                      <a:pt x="10276" y="55650"/>
                      <a:pt x="6636" y="55632"/>
                      <a:pt x="3038" y="551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ECC41E6C-50E9-EF89-5419-CA1D17435D21}"/>
                  </a:ext>
                </a:extLst>
              </p:cNvPr>
              <p:cNvSpPr/>
              <p:nvPr/>
            </p:nvSpPr>
            <p:spPr>
              <a:xfrm>
                <a:off x="13560865" y="6264927"/>
                <a:ext cx="22485" cy="19006"/>
              </a:xfrm>
              <a:custGeom>
                <a:avLst/>
                <a:gdLst>
                  <a:gd name="connsiteX0" fmla="*/ 1396 w 22485"/>
                  <a:gd name="connsiteY0" fmla="*/ 1 h 19006"/>
                  <a:gd name="connsiteX1" fmla="*/ 8604 w 22485"/>
                  <a:gd name="connsiteY1" fmla="*/ 12213 h 19006"/>
                  <a:gd name="connsiteX2" fmla="*/ 22484 w 22485"/>
                  <a:gd name="connsiteY2" fmla="*/ 17515 h 19006"/>
                  <a:gd name="connsiteX3" fmla="*/ 17540 w 22485"/>
                  <a:gd name="connsiteY3" fmla="*/ 19004 h 19006"/>
                  <a:gd name="connsiteX4" fmla="*/ 5983 w 22485"/>
                  <a:gd name="connsiteY4" fmla="*/ 15013 h 19006"/>
                  <a:gd name="connsiteX5" fmla="*/ 26 w 22485"/>
                  <a:gd name="connsiteY5" fmla="*/ 4707 h 19006"/>
                  <a:gd name="connsiteX6" fmla="*/ 1396 w 22485"/>
                  <a:gd name="connsiteY6" fmla="*/ 1 h 19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5" h="19006">
                    <a:moveTo>
                      <a:pt x="1396" y="1"/>
                    </a:moveTo>
                    <a:cubicBezTo>
                      <a:pt x="2468" y="1"/>
                      <a:pt x="2468" y="7090"/>
                      <a:pt x="8604" y="12213"/>
                    </a:cubicBezTo>
                    <a:cubicBezTo>
                      <a:pt x="14740" y="17336"/>
                      <a:pt x="22424" y="16562"/>
                      <a:pt x="22484" y="17515"/>
                    </a:cubicBezTo>
                    <a:cubicBezTo>
                      <a:pt x="22543" y="18468"/>
                      <a:pt x="20756" y="18945"/>
                      <a:pt x="17540" y="19004"/>
                    </a:cubicBezTo>
                    <a:cubicBezTo>
                      <a:pt x="13340" y="19076"/>
                      <a:pt x="9247" y="17658"/>
                      <a:pt x="5983" y="15013"/>
                    </a:cubicBezTo>
                    <a:cubicBezTo>
                      <a:pt x="2748" y="12469"/>
                      <a:pt x="616" y="8782"/>
                      <a:pt x="26" y="4707"/>
                    </a:cubicBezTo>
                    <a:cubicBezTo>
                      <a:pt x="-153" y="1729"/>
                      <a:pt x="622" y="-58"/>
                      <a:pt x="1396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5C76D13A-7749-6475-E924-EA2D86B73EF5}"/>
                  </a:ext>
                </a:extLst>
              </p:cNvPr>
              <p:cNvSpPr/>
              <p:nvPr/>
            </p:nvSpPr>
            <p:spPr>
              <a:xfrm>
                <a:off x="13528933" y="6180294"/>
                <a:ext cx="30268" cy="8882"/>
              </a:xfrm>
              <a:custGeom>
                <a:avLst/>
                <a:gdLst>
                  <a:gd name="connsiteX0" fmla="*/ 30230 w 30268"/>
                  <a:gd name="connsiteY0" fmla="*/ 4990 h 8882"/>
                  <a:gd name="connsiteX1" fmla="*/ 15218 w 30268"/>
                  <a:gd name="connsiteY1" fmla="*/ 6837 h 8882"/>
                  <a:gd name="connsiteX2" fmla="*/ 88 w 30268"/>
                  <a:gd name="connsiteY2" fmla="*/ 8266 h 8882"/>
                  <a:gd name="connsiteX3" fmla="*/ 3245 w 30268"/>
                  <a:gd name="connsiteY3" fmla="*/ 4097 h 8882"/>
                  <a:gd name="connsiteX4" fmla="*/ 26239 w 30268"/>
                  <a:gd name="connsiteY4" fmla="*/ 1535 h 8882"/>
                  <a:gd name="connsiteX5" fmla="*/ 30230 w 30268"/>
                  <a:gd name="connsiteY5" fmla="*/ 4990 h 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68" h="8882">
                    <a:moveTo>
                      <a:pt x="30230" y="4990"/>
                    </a:moveTo>
                    <a:cubicBezTo>
                      <a:pt x="29575" y="6777"/>
                      <a:pt x="22963" y="5884"/>
                      <a:pt x="15218" y="6837"/>
                    </a:cubicBezTo>
                    <a:cubicBezTo>
                      <a:pt x="7474" y="7790"/>
                      <a:pt x="1160" y="9935"/>
                      <a:pt x="88" y="8266"/>
                    </a:cubicBezTo>
                    <a:cubicBezTo>
                      <a:pt x="-329" y="7492"/>
                      <a:pt x="743" y="5824"/>
                      <a:pt x="3245" y="4097"/>
                    </a:cubicBezTo>
                    <a:cubicBezTo>
                      <a:pt x="10107" y="-252"/>
                      <a:pt x="18590" y="-1193"/>
                      <a:pt x="26239" y="1535"/>
                    </a:cubicBezTo>
                    <a:cubicBezTo>
                      <a:pt x="29098" y="2667"/>
                      <a:pt x="30528" y="4097"/>
                      <a:pt x="30230" y="49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F3816932-7B2E-1D52-21E7-ACD18A8768EB}"/>
                  </a:ext>
                </a:extLst>
              </p:cNvPr>
              <p:cNvSpPr/>
              <p:nvPr/>
            </p:nvSpPr>
            <p:spPr>
              <a:xfrm>
                <a:off x="13597288" y="6184071"/>
                <a:ext cx="22995" cy="7415"/>
              </a:xfrm>
              <a:custGeom>
                <a:avLst/>
                <a:gdLst>
                  <a:gd name="connsiteX0" fmla="*/ 22816 w 22995"/>
                  <a:gd name="connsiteY0" fmla="*/ 6753 h 7415"/>
                  <a:gd name="connsiteX1" fmla="*/ 11616 w 22995"/>
                  <a:gd name="connsiteY1" fmla="*/ 6753 h 7415"/>
                  <a:gd name="connsiteX2" fmla="*/ 417 w 22995"/>
                  <a:gd name="connsiteY2" fmla="*/ 6158 h 7415"/>
                  <a:gd name="connsiteX3" fmla="*/ 2740 w 22995"/>
                  <a:gd name="connsiteY3" fmla="*/ 2464 h 7415"/>
                  <a:gd name="connsiteX4" fmla="*/ 11855 w 22995"/>
                  <a:gd name="connsiteY4" fmla="*/ 22 h 7415"/>
                  <a:gd name="connsiteX5" fmla="*/ 20790 w 22995"/>
                  <a:gd name="connsiteY5" fmla="*/ 3000 h 7415"/>
                  <a:gd name="connsiteX6" fmla="*/ 22816 w 22995"/>
                  <a:gd name="connsiteY6" fmla="*/ 6753 h 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95" h="7415">
                    <a:moveTo>
                      <a:pt x="22816" y="6753"/>
                    </a:moveTo>
                    <a:cubicBezTo>
                      <a:pt x="21684" y="8242"/>
                      <a:pt x="16859" y="6753"/>
                      <a:pt x="11616" y="6753"/>
                    </a:cubicBezTo>
                    <a:cubicBezTo>
                      <a:pt x="6374" y="6753"/>
                      <a:pt x="1490" y="7766"/>
                      <a:pt x="417" y="6158"/>
                    </a:cubicBezTo>
                    <a:cubicBezTo>
                      <a:pt x="-655" y="4549"/>
                      <a:pt x="417" y="3894"/>
                      <a:pt x="2740" y="2464"/>
                    </a:cubicBezTo>
                    <a:cubicBezTo>
                      <a:pt x="5445" y="707"/>
                      <a:pt x="8632" y="-151"/>
                      <a:pt x="11855" y="22"/>
                    </a:cubicBezTo>
                    <a:cubicBezTo>
                      <a:pt x="15065" y="87"/>
                      <a:pt x="18181" y="1130"/>
                      <a:pt x="20790" y="3000"/>
                    </a:cubicBezTo>
                    <a:cubicBezTo>
                      <a:pt x="22696" y="4430"/>
                      <a:pt x="23352" y="5979"/>
                      <a:pt x="22816" y="67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DC1DD766-098C-583F-2331-16E512BC4EB6}"/>
                  </a:ext>
                </a:extLst>
              </p:cNvPr>
              <p:cNvSpPr/>
              <p:nvPr/>
            </p:nvSpPr>
            <p:spPr>
              <a:xfrm>
                <a:off x="13450178" y="6216462"/>
                <a:ext cx="30414" cy="45022"/>
              </a:xfrm>
              <a:custGeom>
                <a:avLst/>
                <a:gdLst>
                  <a:gd name="connsiteX0" fmla="*/ 28685 w 30414"/>
                  <a:gd name="connsiteY0" fmla="*/ 1347 h 45022"/>
                  <a:gd name="connsiteX1" fmla="*/ 32 w 30414"/>
                  <a:gd name="connsiteY1" fmla="*/ 22077 h 45022"/>
                  <a:gd name="connsiteX2" fmla="*/ 30413 w 30414"/>
                  <a:gd name="connsiteY2" fmla="*/ 43701 h 45022"/>
                  <a:gd name="connsiteX3" fmla="*/ 28685 w 30414"/>
                  <a:gd name="connsiteY3" fmla="*/ 1347 h 4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14" h="45022">
                    <a:moveTo>
                      <a:pt x="28685" y="1347"/>
                    </a:moveTo>
                    <a:cubicBezTo>
                      <a:pt x="27971" y="1049"/>
                      <a:pt x="-1100" y="-7410"/>
                      <a:pt x="32" y="22077"/>
                    </a:cubicBezTo>
                    <a:cubicBezTo>
                      <a:pt x="1164" y="51564"/>
                      <a:pt x="30353" y="44535"/>
                      <a:pt x="30413" y="43701"/>
                    </a:cubicBezTo>
                    <a:cubicBezTo>
                      <a:pt x="30472" y="42867"/>
                      <a:pt x="28685" y="1347"/>
                      <a:pt x="28685" y="134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F745789C-77C3-7507-EC0C-29AAEE3A37FC}"/>
                  </a:ext>
                </a:extLst>
              </p:cNvPr>
              <p:cNvSpPr/>
              <p:nvPr/>
            </p:nvSpPr>
            <p:spPr>
              <a:xfrm>
                <a:off x="13458156" y="6225870"/>
                <a:ext cx="13301" cy="25716"/>
              </a:xfrm>
              <a:custGeom>
                <a:avLst/>
                <a:gdLst>
                  <a:gd name="connsiteX0" fmla="*/ 13260 w 13301"/>
                  <a:gd name="connsiteY0" fmla="*/ 23392 h 25716"/>
                  <a:gd name="connsiteX1" fmla="*/ 11950 w 13301"/>
                  <a:gd name="connsiteY1" fmla="*/ 24166 h 25716"/>
                  <a:gd name="connsiteX2" fmla="*/ 8078 w 13301"/>
                  <a:gd name="connsiteY2" fmla="*/ 24166 h 25716"/>
                  <a:gd name="connsiteX3" fmla="*/ 2121 w 13301"/>
                  <a:gd name="connsiteY3" fmla="*/ 12967 h 25716"/>
                  <a:gd name="connsiteX4" fmla="*/ 3312 w 13301"/>
                  <a:gd name="connsiteY4" fmla="*/ 5521 h 25716"/>
                  <a:gd name="connsiteX5" fmla="*/ 7006 w 13301"/>
                  <a:gd name="connsiteY5" fmla="*/ 1470 h 25716"/>
                  <a:gd name="connsiteX6" fmla="*/ 10103 w 13301"/>
                  <a:gd name="connsiteY6" fmla="*/ 2781 h 25716"/>
                  <a:gd name="connsiteX7" fmla="*/ 10520 w 13301"/>
                  <a:gd name="connsiteY7" fmla="*/ 4270 h 25716"/>
                  <a:gd name="connsiteX8" fmla="*/ 10878 w 13301"/>
                  <a:gd name="connsiteY8" fmla="*/ 2543 h 25716"/>
                  <a:gd name="connsiteX9" fmla="*/ 9627 w 13301"/>
                  <a:gd name="connsiteY9" fmla="*/ 696 h 25716"/>
                  <a:gd name="connsiteX10" fmla="*/ 6767 w 13301"/>
                  <a:gd name="connsiteY10" fmla="*/ 41 h 25716"/>
                  <a:gd name="connsiteX11" fmla="*/ 1585 w 13301"/>
                  <a:gd name="connsiteY11" fmla="*/ 4806 h 25716"/>
                  <a:gd name="connsiteX12" fmla="*/ 36 w 13301"/>
                  <a:gd name="connsiteY12" fmla="*/ 13086 h 25716"/>
                  <a:gd name="connsiteX13" fmla="*/ 7959 w 13301"/>
                  <a:gd name="connsiteY13" fmla="*/ 25537 h 25716"/>
                  <a:gd name="connsiteX14" fmla="*/ 12605 w 13301"/>
                  <a:gd name="connsiteY14" fmla="*/ 24643 h 25716"/>
                  <a:gd name="connsiteX15" fmla="*/ 13260 w 13301"/>
                  <a:gd name="connsiteY15" fmla="*/ 23392 h 2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301" h="25716">
                    <a:moveTo>
                      <a:pt x="13260" y="23392"/>
                    </a:moveTo>
                    <a:cubicBezTo>
                      <a:pt x="13260" y="23392"/>
                      <a:pt x="12784" y="23749"/>
                      <a:pt x="11950" y="24166"/>
                    </a:cubicBezTo>
                    <a:cubicBezTo>
                      <a:pt x="10711" y="24673"/>
                      <a:pt x="9317" y="24673"/>
                      <a:pt x="8078" y="24166"/>
                    </a:cubicBezTo>
                    <a:cubicBezTo>
                      <a:pt x="4235" y="21766"/>
                      <a:pt x="1966" y="17495"/>
                      <a:pt x="2121" y="12967"/>
                    </a:cubicBezTo>
                    <a:cubicBezTo>
                      <a:pt x="1948" y="10430"/>
                      <a:pt x="2353" y="7880"/>
                      <a:pt x="3312" y="5521"/>
                    </a:cubicBezTo>
                    <a:cubicBezTo>
                      <a:pt x="3813" y="3651"/>
                      <a:pt x="5189" y="2138"/>
                      <a:pt x="7006" y="1470"/>
                    </a:cubicBezTo>
                    <a:cubicBezTo>
                      <a:pt x="8221" y="1125"/>
                      <a:pt x="9507" y="1673"/>
                      <a:pt x="10103" y="2781"/>
                    </a:cubicBezTo>
                    <a:cubicBezTo>
                      <a:pt x="10520" y="3615"/>
                      <a:pt x="10103" y="4210"/>
                      <a:pt x="10520" y="4270"/>
                    </a:cubicBezTo>
                    <a:cubicBezTo>
                      <a:pt x="10937" y="4330"/>
                      <a:pt x="11116" y="3734"/>
                      <a:pt x="10878" y="2543"/>
                    </a:cubicBezTo>
                    <a:cubicBezTo>
                      <a:pt x="10675" y="1810"/>
                      <a:pt x="10234" y="1161"/>
                      <a:pt x="9627" y="696"/>
                    </a:cubicBezTo>
                    <a:cubicBezTo>
                      <a:pt x="8787" y="136"/>
                      <a:pt x="7768" y="-102"/>
                      <a:pt x="6767" y="41"/>
                    </a:cubicBezTo>
                    <a:cubicBezTo>
                      <a:pt x="4325" y="607"/>
                      <a:pt x="2353" y="2417"/>
                      <a:pt x="1585" y="4806"/>
                    </a:cubicBezTo>
                    <a:cubicBezTo>
                      <a:pt x="381" y="7392"/>
                      <a:pt x="-149" y="10239"/>
                      <a:pt x="36" y="13086"/>
                    </a:cubicBezTo>
                    <a:cubicBezTo>
                      <a:pt x="-101" y="18460"/>
                      <a:pt x="3032" y="23380"/>
                      <a:pt x="7959" y="25537"/>
                    </a:cubicBezTo>
                    <a:cubicBezTo>
                      <a:pt x="9561" y="25959"/>
                      <a:pt x="11271" y="25626"/>
                      <a:pt x="12605" y="24643"/>
                    </a:cubicBezTo>
                    <a:cubicBezTo>
                      <a:pt x="13260" y="24107"/>
                      <a:pt x="13379" y="23452"/>
                      <a:pt x="13260" y="2339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25D49EA8-1BB2-F916-7B3E-20C9C4C099A6}"/>
                  </a:ext>
                </a:extLst>
              </p:cNvPr>
              <p:cNvSpPr/>
              <p:nvPr/>
            </p:nvSpPr>
            <p:spPr>
              <a:xfrm>
                <a:off x="13440529" y="6073863"/>
                <a:ext cx="210687" cy="165093"/>
              </a:xfrm>
              <a:custGeom>
                <a:avLst/>
                <a:gdLst>
                  <a:gd name="connsiteX0" fmla="*/ 206678 w 210687"/>
                  <a:gd name="connsiteY0" fmla="*/ 38269 h 165093"/>
                  <a:gd name="connsiteX1" fmla="*/ 145446 w 210687"/>
                  <a:gd name="connsiteY1" fmla="*/ 18176 h 165093"/>
                  <a:gd name="connsiteX2" fmla="*/ 135909 w 210687"/>
                  <a:gd name="connsiteY2" fmla="*/ 24627 h 165093"/>
                  <a:gd name="connsiteX3" fmla="*/ 76024 w 210687"/>
                  <a:gd name="connsiteY3" fmla="*/ 4743 h 165093"/>
                  <a:gd name="connsiteX4" fmla="*/ 62579 w 210687"/>
                  <a:gd name="connsiteY4" fmla="*/ 15096 h 165093"/>
                  <a:gd name="connsiteX5" fmla="*/ 40359 w 210687"/>
                  <a:gd name="connsiteY5" fmla="*/ 44881 h 165093"/>
                  <a:gd name="connsiteX6" fmla="*/ 12183 w 210687"/>
                  <a:gd name="connsiteY6" fmla="*/ 60727 h 165093"/>
                  <a:gd name="connsiteX7" fmla="*/ 7149 w 210687"/>
                  <a:gd name="connsiteY7" fmla="*/ 106447 h 165093"/>
                  <a:gd name="connsiteX8" fmla="*/ 23799 w 210687"/>
                  <a:gd name="connsiteY8" fmla="*/ 117437 h 165093"/>
                  <a:gd name="connsiteX9" fmla="*/ 39436 w 210687"/>
                  <a:gd name="connsiteY9" fmla="*/ 164355 h 165093"/>
                  <a:gd name="connsiteX10" fmla="*/ 41015 w 210687"/>
                  <a:gd name="connsiteY10" fmla="*/ 165093 h 165093"/>
                  <a:gd name="connsiteX11" fmla="*/ 45304 w 210687"/>
                  <a:gd name="connsiteY11" fmla="*/ 163306 h 165093"/>
                  <a:gd name="connsiteX12" fmla="*/ 54239 w 210687"/>
                  <a:gd name="connsiteY12" fmla="*/ 95635 h 165093"/>
                  <a:gd name="connsiteX13" fmla="*/ 55788 w 210687"/>
                  <a:gd name="connsiteY13" fmla="*/ 95635 h 165093"/>
                  <a:gd name="connsiteX14" fmla="*/ 100584 w 210687"/>
                  <a:gd name="connsiteY14" fmla="*/ 85389 h 165093"/>
                  <a:gd name="connsiteX15" fmla="*/ 141688 w 210687"/>
                  <a:gd name="connsiteY15" fmla="*/ 87116 h 165093"/>
                  <a:gd name="connsiteX16" fmla="*/ 147645 w 210687"/>
                  <a:gd name="connsiteY16" fmla="*/ 84316 h 165093"/>
                  <a:gd name="connsiteX17" fmla="*/ 155329 w 210687"/>
                  <a:gd name="connsiteY17" fmla="*/ 86640 h 165093"/>
                  <a:gd name="connsiteX18" fmla="*/ 176238 w 210687"/>
                  <a:gd name="connsiteY18" fmla="*/ 90810 h 165093"/>
                  <a:gd name="connsiteX19" fmla="*/ 191845 w 210687"/>
                  <a:gd name="connsiteY19" fmla="*/ 79610 h 165093"/>
                  <a:gd name="connsiteX20" fmla="*/ 192382 w 210687"/>
                  <a:gd name="connsiteY20" fmla="*/ 79610 h 165093"/>
                  <a:gd name="connsiteX21" fmla="*/ 209597 w 210687"/>
                  <a:gd name="connsiteY21" fmla="*/ 62931 h 165093"/>
                  <a:gd name="connsiteX22" fmla="*/ 206678 w 210687"/>
                  <a:gd name="connsiteY22" fmla="*/ 38269 h 16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0687" h="165093">
                    <a:moveTo>
                      <a:pt x="206678" y="38269"/>
                    </a:moveTo>
                    <a:cubicBezTo>
                      <a:pt x="195318" y="15811"/>
                      <a:pt x="167904" y="6816"/>
                      <a:pt x="145446" y="18176"/>
                    </a:cubicBezTo>
                    <a:cubicBezTo>
                      <a:pt x="142003" y="19915"/>
                      <a:pt x="138804" y="22084"/>
                      <a:pt x="135909" y="24627"/>
                    </a:cubicBezTo>
                    <a:cubicBezTo>
                      <a:pt x="124865" y="2598"/>
                      <a:pt x="98053" y="-6301"/>
                      <a:pt x="76024" y="4743"/>
                    </a:cubicBezTo>
                    <a:cubicBezTo>
                      <a:pt x="70925" y="7304"/>
                      <a:pt x="66356" y="10819"/>
                      <a:pt x="62579" y="15096"/>
                    </a:cubicBezTo>
                    <a:cubicBezTo>
                      <a:pt x="54299" y="24508"/>
                      <a:pt x="50009" y="37197"/>
                      <a:pt x="40359" y="44881"/>
                    </a:cubicBezTo>
                    <a:cubicBezTo>
                      <a:pt x="31960" y="51732"/>
                      <a:pt x="20642" y="53995"/>
                      <a:pt x="12183" y="60727"/>
                    </a:cubicBezTo>
                    <a:cubicBezTo>
                      <a:pt x="-1834" y="71962"/>
                      <a:pt x="-4086" y="92430"/>
                      <a:pt x="7149" y="106447"/>
                    </a:cubicBezTo>
                    <a:cubicBezTo>
                      <a:pt x="11408" y="111766"/>
                      <a:pt x="17234" y="115608"/>
                      <a:pt x="23799" y="117437"/>
                    </a:cubicBezTo>
                    <a:cubicBezTo>
                      <a:pt x="15161" y="134713"/>
                      <a:pt x="22161" y="155717"/>
                      <a:pt x="39436" y="164355"/>
                    </a:cubicBezTo>
                    <a:cubicBezTo>
                      <a:pt x="39954" y="164611"/>
                      <a:pt x="40484" y="164861"/>
                      <a:pt x="41015" y="165093"/>
                    </a:cubicBezTo>
                    <a:lnTo>
                      <a:pt x="45304" y="163306"/>
                    </a:lnTo>
                    <a:cubicBezTo>
                      <a:pt x="61715" y="144643"/>
                      <a:pt x="65242" y="117920"/>
                      <a:pt x="54239" y="95635"/>
                    </a:cubicBezTo>
                    <a:cubicBezTo>
                      <a:pt x="54757" y="95665"/>
                      <a:pt x="55269" y="95665"/>
                      <a:pt x="55788" y="95635"/>
                    </a:cubicBezTo>
                    <a:cubicBezTo>
                      <a:pt x="71139" y="104201"/>
                      <a:pt x="90481" y="99775"/>
                      <a:pt x="100584" y="85389"/>
                    </a:cubicBezTo>
                    <a:cubicBezTo>
                      <a:pt x="112778" y="93925"/>
                      <a:pt x="128821" y="94604"/>
                      <a:pt x="141688" y="87116"/>
                    </a:cubicBezTo>
                    <a:cubicBezTo>
                      <a:pt x="143451" y="85776"/>
                      <a:pt x="145482" y="84817"/>
                      <a:pt x="147645" y="84316"/>
                    </a:cubicBezTo>
                    <a:cubicBezTo>
                      <a:pt x="150373" y="84358"/>
                      <a:pt x="153036" y="85162"/>
                      <a:pt x="155329" y="86640"/>
                    </a:cubicBezTo>
                    <a:cubicBezTo>
                      <a:pt x="161721" y="90095"/>
                      <a:pt x="169006" y="91548"/>
                      <a:pt x="176238" y="90810"/>
                    </a:cubicBezTo>
                    <a:cubicBezTo>
                      <a:pt x="183011" y="89982"/>
                      <a:pt x="188891" y="85758"/>
                      <a:pt x="191845" y="79610"/>
                    </a:cubicBezTo>
                    <a:lnTo>
                      <a:pt x="192382" y="79610"/>
                    </a:lnTo>
                    <a:cubicBezTo>
                      <a:pt x="200781" y="77692"/>
                      <a:pt x="207417" y="71265"/>
                      <a:pt x="209597" y="62931"/>
                    </a:cubicBezTo>
                    <a:cubicBezTo>
                      <a:pt x="211742" y="54633"/>
                      <a:pt x="210699" y="45834"/>
                      <a:pt x="206678" y="382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44AACE58-836D-3196-E3C9-AC3D73FC4EA4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A260A8F1-80AF-9A3C-E693-307EFD1BF495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CFAA0F4D-B371-88B5-B96D-14B38523A2F1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0CB2FE05-3CBD-33F4-8E56-27A9F6D008AE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E331E12D-13DE-55CB-3808-048C5469D28D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1207C3FA-D60D-C0C7-0958-5D9763CA89F6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716A0EF0-6CE9-B1EB-6971-709D05FDF6D8}"/>
                  </a:ext>
                </a:extLst>
              </p:cNvPr>
              <p:cNvSpPr/>
              <p:nvPr/>
            </p:nvSpPr>
            <p:spPr>
              <a:xfrm>
                <a:off x="13331844" y="6656601"/>
                <a:ext cx="199261" cy="119139"/>
              </a:xfrm>
              <a:custGeom>
                <a:avLst/>
                <a:gdLst>
                  <a:gd name="connsiteX0" fmla="*/ 58140 w 199261"/>
                  <a:gd name="connsiteY0" fmla="*/ 119140 h 119139"/>
                  <a:gd name="connsiteX1" fmla="*/ 60761 w 199261"/>
                  <a:gd name="connsiteY1" fmla="*/ 117651 h 119139"/>
                  <a:gd name="connsiteX2" fmla="*/ 68505 w 199261"/>
                  <a:gd name="connsiteY2" fmla="*/ 113898 h 119139"/>
                  <a:gd name="connsiteX3" fmla="*/ 97516 w 199261"/>
                  <a:gd name="connsiteY3" fmla="*/ 100316 h 119139"/>
                  <a:gd name="connsiteX4" fmla="*/ 196521 w 199261"/>
                  <a:gd name="connsiteY4" fmla="*/ 55102 h 119139"/>
                  <a:gd name="connsiteX5" fmla="*/ 195866 w 199261"/>
                  <a:gd name="connsiteY5" fmla="*/ 57187 h 119139"/>
                  <a:gd name="connsiteX6" fmla="*/ 176923 w 199261"/>
                  <a:gd name="connsiteY6" fmla="*/ 23232 h 119139"/>
                  <a:gd name="connsiteX7" fmla="*/ 165009 w 199261"/>
                  <a:gd name="connsiteY7" fmla="*/ 2145 h 119139"/>
                  <a:gd name="connsiteX8" fmla="*/ 166438 w 199261"/>
                  <a:gd name="connsiteY8" fmla="*/ 2859 h 119139"/>
                  <a:gd name="connsiteX9" fmla="*/ 48013 w 199261"/>
                  <a:gd name="connsiteY9" fmla="*/ 14475 h 119139"/>
                  <a:gd name="connsiteX10" fmla="*/ 12867 w 199261"/>
                  <a:gd name="connsiteY10" fmla="*/ 17633 h 119139"/>
                  <a:gd name="connsiteX11" fmla="*/ 3336 w 199261"/>
                  <a:gd name="connsiteY11" fmla="*/ 18348 h 119139"/>
                  <a:gd name="connsiteX12" fmla="*/ 0 w 199261"/>
                  <a:gd name="connsiteY12" fmla="*/ 18348 h 119139"/>
                  <a:gd name="connsiteX13" fmla="*/ 3276 w 199261"/>
                  <a:gd name="connsiteY13" fmla="*/ 17752 h 119139"/>
                  <a:gd name="connsiteX14" fmla="*/ 12748 w 199261"/>
                  <a:gd name="connsiteY14" fmla="*/ 16560 h 119139"/>
                  <a:gd name="connsiteX15" fmla="*/ 47835 w 199261"/>
                  <a:gd name="connsiteY15" fmla="*/ 12510 h 119139"/>
                  <a:gd name="connsiteX16" fmla="*/ 166260 w 199261"/>
                  <a:gd name="connsiteY16" fmla="*/ 0 h 119139"/>
                  <a:gd name="connsiteX17" fmla="*/ 167213 w 199261"/>
                  <a:gd name="connsiteY17" fmla="*/ 0 h 119139"/>
                  <a:gd name="connsiteX18" fmla="*/ 167689 w 199261"/>
                  <a:gd name="connsiteY18" fmla="*/ 834 h 119139"/>
                  <a:gd name="connsiteX19" fmla="*/ 179603 w 199261"/>
                  <a:gd name="connsiteY19" fmla="*/ 21922 h 119139"/>
                  <a:gd name="connsiteX20" fmla="*/ 198487 w 199261"/>
                  <a:gd name="connsiteY20" fmla="*/ 55877 h 119139"/>
                  <a:gd name="connsiteX21" fmla="*/ 199261 w 199261"/>
                  <a:gd name="connsiteY21" fmla="*/ 57247 h 119139"/>
                  <a:gd name="connsiteX22" fmla="*/ 197832 w 199261"/>
                  <a:gd name="connsiteY22" fmla="*/ 57902 h 119139"/>
                  <a:gd name="connsiteX23" fmla="*/ 98409 w 199261"/>
                  <a:gd name="connsiteY23" fmla="*/ 102162 h 119139"/>
                  <a:gd name="connsiteX24" fmla="*/ 69042 w 199261"/>
                  <a:gd name="connsiteY24" fmla="*/ 114910 h 119139"/>
                  <a:gd name="connsiteX25" fmla="*/ 61059 w 199261"/>
                  <a:gd name="connsiteY25" fmla="*/ 118246 h 119139"/>
                  <a:gd name="connsiteX26" fmla="*/ 58140 w 199261"/>
                  <a:gd name="connsiteY26" fmla="*/ 119140 h 11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9261" h="119139">
                    <a:moveTo>
                      <a:pt x="58140" y="119140"/>
                    </a:moveTo>
                    <a:cubicBezTo>
                      <a:pt x="58140" y="119140"/>
                      <a:pt x="58974" y="118544"/>
                      <a:pt x="60761" y="117651"/>
                    </a:cubicBezTo>
                    <a:lnTo>
                      <a:pt x="68505" y="113898"/>
                    </a:lnTo>
                    <a:lnTo>
                      <a:pt x="97516" y="100316"/>
                    </a:lnTo>
                    <a:lnTo>
                      <a:pt x="196521" y="55102"/>
                    </a:lnTo>
                    <a:lnTo>
                      <a:pt x="195866" y="57187"/>
                    </a:lnTo>
                    <a:lnTo>
                      <a:pt x="176923" y="23232"/>
                    </a:lnTo>
                    <a:lnTo>
                      <a:pt x="165009" y="2145"/>
                    </a:lnTo>
                    <a:lnTo>
                      <a:pt x="166438" y="2859"/>
                    </a:lnTo>
                    <a:lnTo>
                      <a:pt x="48013" y="14475"/>
                    </a:lnTo>
                    <a:lnTo>
                      <a:pt x="12867" y="17633"/>
                    </a:lnTo>
                    <a:lnTo>
                      <a:pt x="3336" y="18348"/>
                    </a:lnTo>
                    <a:cubicBezTo>
                      <a:pt x="2228" y="18520"/>
                      <a:pt x="1108" y="18520"/>
                      <a:pt x="0" y="18348"/>
                    </a:cubicBezTo>
                    <a:cubicBezTo>
                      <a:pt x="1072" y="18056"/>
                      <a:pt x="2168" y="17853"/>
                      <a:pt x="3276" y="17752"/>
                    </a:cubicBezTo>
                    <a:lnTo>
                      <a:pt x="12748" y="16560"/>
                    </a:lnTo>
                    <a:lnTo>
                      <a:pt x="47835" y="12510"/>
                    </a:lnTo>
                    <a:lnTo>
                      <a:pt x="166260" y="0"/>
                    </a:lnTo>
                    <a:lnTo>
                      <a:pt x="167213" y="0"/>
                    </a:lnTo>
                    <a:lnTo>
                      <a:pt x="167689" y="834"/>
                    </a:lnTo>
                    <a:lnTo>
                      <a:pt x="179603" y="21922"/>
                    </a:lnTo>
                    <a:lnTo>
                      <a:pt x="198487" y="55877"/>
                    </a:lnTo>
                    <a:lnTo>
                      <a:pt x="199261" y="57247"/>
                    </a:lnTo>
                    <a:lnTo>
                      <a:pt x="197832" y="57902"/>
                    </a:lnTo>
                    <a:lnTo>
                      <a:pt x="98409" y="102162"/>
                    </a:lnTo>
                    <a:lnTo>
                      <a:pt x="69042" y="114910"/>
                    </a:lnTo>
                    <a:lnTo>
                      <a:pt x="61059" y="118246"/>
                    </a:lnTo>
                    <a:cubicBezTo>
                      <a:pt x="60118" y="118634"/>
                      <a:pt x="59141" y="118931"/>
                      <a:pt x="58140" y="119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C149B651-7A3C-9DB8-CC62-2F84FAF399FA}"/>
                  </a:ext>
                </a:extLst>
              </p:cNvPr>
              <p:cNvSpPr/>
              <p:nvPr/>
            </p:nvSpPr>
            <p:spPr>
              <a:xfrm>
                <a:off x="13417208" y="6535734"/>
                <a:ext cx="2978" cy="129028"/>
              </a:xfrm>
              <a:custGeom>
                <a:avLst/>
                <a:gdLst>
                  <a:gd name="connsiteX0" fmla="*/ 1489 w 2978"/>
                  <a:gd name="connsiteY0" fmla="*/ 129028 h 129028"/>
                  <a:gd name="connsiteX1" fmla="*/ 0 w 2978"/>
                  <a:gd name="connsiteY1" fmla="*/ 64514 h 129028"/>
                  <a:gd name="connsiteX2" fmla="*/ 1489 w 2978"/>
                  <a:gd name="connsiteY2" fmla="*/ 0 h 129028"/>
                  <a:gd name="connsiteX3" fmla="*/ 2978 w 2978"/>
                  <a:gd name="connsiteY3" fmla="*/ 64514 h 129028"/>
                  <a:gd name="connsiteX4" fmla="*/ 1489 w 2978"/>
                  <a:gd name="connsiteY4" fmla="*/ 129028 h 129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" h="129028">
                    <a:moveTo>
                      <a:pt x="1489" y="129028"/>
                    </a:moveTo>
                    <a:cubicBezTo>
                      <a:pt x="655" y="129028"/>
                      <a:pt x="0" y="100137"/>
                      <a:pt x="0" y="64514"/>
                    </a:cubicBezTo>
                    <a:cubicBezTo>
                      <a:pt x="0" y="28891"/>
                      <a:pt x="655" y="0"/>
                      <a:pt x="1489" y="0"/>
                    </a:cubicBezTo>
                    <a:cubicBezTo>
                      <a:pt x="2323" y="0"/>
                      <a:pt x="2978" y="28891"/>
                      <a:pt x="2978" y="64514"/>
                    </a:cubicBezTo>
                    <a:cubicBezTo>
                      <a:pt x="2978" y="100137"/>
                      <a:pt x="2085" y="129028"/>
                      <a:pt x="1489" y="1290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8DF8DCB6-26CE-3EFB-B5BA-760E5EC71167}"/>
                  </a:ext>
                </a:extLst>
              </p:cNvPr>
              <p:cNvSpPr/>
              <p:nvPr/>
            </p:nvSpPr>
            <p:spPr>
              <a:xfrm>
                <a:off x="13657513" y="6706976"/>
                <a:ext cx="71254" cy="49357"/>
              </a:xfrm>
              <a:custGeom>
                <a:avLst/>
                <a:gdLst>
                  <a:gd name="connsiteX0" fmla="*/ 39376 w 71254"/>
                  <a:gd name="connsiteY0" fmla="*/ 974 h 49357"/>
                  <a:gd name="connsiteX1" fmla="*/ 44261 w 71254"/>
                  <a:gd name="connsiteY1" fmla="*/ 200 h 49357"/>
                  <a:gd name="connsiteX2" fmla="*/ 57902 w 71254"/>
                  <a:gd name="connsiteY2" fmla="*/ 974 h 49357"/>
                  <a:gd name="connsiteX3" fmla="*/ 66421 w 71254"/>
                  <a:gd name="connsiteY3" fmla="*/ 5859 h 49357"/>
                  <a:gd name="connsiteX4" fmla="*/ 70888 w 71254"/>
                  <a:gd name="connsiteY4" fmla="*/ 16105 h 49357"/>
                  <a:gd name="connsiteX5" fmla="*/ 69816 w 71254"/>
                  <a:gd name="connsiteY5" fmla="*/ 28436 h 49357"/>
                  <a:gd name="connsiteX6" fmla="*/ 61655 w 71254"/>
                  <a:gd name="connsiteY6" fmla="*/ 38920 h 49357"/>
                  <a:gd name="connsiteX7" fmla="*/ 38244 w 71254"/>
                  <a:gd name="connsiteY7" fmla="*/ 47260 h 49357"/>
                  <a:gd name="connsiteX8" fmla="*/ 18169 w 71254"/>
                  <a:gd name="connsiteY8" fmla="*/ 49226 h 49357"/>
                  <a:gd name="connsiteX9" fmla="*/ 0 w 71254"/>
                  <a:gd name="connsiteY9" fmla="*/ 46069 h 49357"/>
                  <a:gd name="connsiteX10" fmla="*/ 18169 w 71254"/>
                  <a:gd name="connsiteY10" fmla="*/ 47141 h 49357"/>
                  <a:gd name="connsiteX11" fmla="*/ 37708 w 71254"/>
                  <a:gd name="connsiteY11" fmla="*/ 44580 h 49357"/>
                  <a:gd name="connsiteX12" fmla="*/ 59927 w 71254"/>
                  <a:gd name="connsiteY12" fmla="*/ 36538 h 49357"/>
                  <a:gd name="connsiteX13" fmla="*/ 68208 w 71254"/>
                  <a:gd name="connsiteY13" fmla="*/ 16582 h 49357"/>
                  <a:gd name="connsiteX14" fmla="*/ 64574 w 71254"/>
                  <a:gd name="connsiteY14" fmla="*/ 7408 h 49357"/>
                  <a:gd name="connsiteX15" fmla="*/ 57366 w 71254"/>
                  <a:gd name="connsiteY15" fmla="*/ 3000 h 49357"/>
                  <a:gd name="connsiteX16" fmla="*/ 44261 w 71254"/>
                  <a:gd name="connsiteY16" fmla="*/ 1332 h 49357"/>
                  <a:gd name="connsiteX17" fmla="*/ 39376 w 71254"/>
                  <a:gd name="connsiteY17" fmla="*/ 974 h 4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1254" h="49357">
                    <a:moveTo>
                      <a:pt x="39376" y="974"/>
                    </a:moveTo>
                    <a:cubicBezTo>
                      <a:pt x="39376" y="974"/>
                      <a:pt x="41103" y="438"/>
                      <a:pt x="44261" y="200"/>
                    </a:cubicBezTo>
                    <a:cubicBezTo>
                      <a:pt x="48824" y="-229"/>
                      <a:pt x="53416" y="33"/>
                      <a:pt x="57902" y="974"/>
                    </a:cubicBezTo>
                    <a:cubicBezTo>
                      <a:pt x="61178" y="1677"/>
                      <a:pt x="64157" y="3381"/>
                      <a:pt x="66421" y="5859"/>
                    </a:cubicBezTo>
                    <a:cubicBezTo>
                      <a:pt x="68780" y="8826"/>
                      <a:pt x="70322" y="12358"/>
                      <a:pt x="70888" y="16105"/>
                    </a:cubicBezTo>
                    <a:cubicBezTo>
                      <a:pt x="71621" y="20239"/>
                      <a:pt x="71252" y="24493"/>
                      <a:pt x="69816" y="28436"/>
                    </a:cubicBezTo>
                    <a:cubicBezTo>
                      <a:pt x="68184" y="32660"/>
                      <a:pt x="65348" y="36305"/>
                      <a:pt x="61655" y="38920"/>
                    </a:cubicBezTo>
                    <a:cubicBezTo>
                      <a:pt x="54507" y="43281"/>
                      <a:pt x="46536" y="46122"/>
                      <a:pt x="38244" y="47260"/>
                    </a:cubicBezTo>
                    <a:cubicBezTo>
                      <a:pt x="31626" y="48541"/>
                      <a:pt x="24906" y="49202"/>
                      <a:pt x="18169" y="49226"/>
                    </a:cubicBezTo>
                    <a:cubicBezTo>
                      <a:pt x="11944" y="49756"/>
                      <a:pt x="5683" y="48672"/>
                      <a:pt x="0" y="46069"/>
                    </a:cubicBezTo>
                    <a:cubicBezTo>
                      <a:pt x="6011" y="46992"/>
                      <a:pt x="12093" y="47356"/>
                      <a:pt x="18169" y="47141"/>
                    </a:cubicBezTo>
                    <a:cubicBezTo>
                      <a:pt x="24739" y="46825"/>
                      <a:pt x="31274" y="45974"/>
                      <a:pt x="37708" y="44580"/>
                    </a:cubicBezTo>
                    <a:cubicBezTo>
                      <a:pt x="45571" y="43388"/>
                      <a:pt x="53124" y="40654"/>
                      <a:pt x="59927" y="36538"/>
                    </a:cubicBezTo>
                    <a:cubicBezTo>
                      <a:pt x="66266" y="32010"/>
                      <a:pt x="69477" y="24266"/>
                      <a:pt x="68208" y="16582"/>
                    </a:cubicBezTo>
                    <a:cubicBezTo>
                      <a:pt x="67779" y="13270"/>
                      <a:pt x="66528" y="10118"/>
                      <a:pt x="64574" y="7408"/>
                    </a:cubicBezTo>
                    <a:cubicBezTo>
                      <a:pt x="62662" y="5257"/>
                      <a:pt x="60154" y="3727"/>
                      <a:pt x="57366" y="3000"/>
                    </a:cubicBezTo>
                    <a:cubicBezTo>
                      <a:pt x="53077" y="1928"/>
                      <a:pt x="48681" y="1368"/>
                      <a:pt x="44261" y="1332"/>
                    </a:cubicBezTo>
                    <a:cubicBezTo>
                      <a:pt x="42622" y="1403"/>
                      <a:pt x="40984" y="1278"/>
                      <a:pt x="39376" y="9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4436810C-0B95-868E-BF8F-426FA1C15ACE}"/>
                  </a:ext>
                </a:extLst>
              </p:cNvPr>
              <p:cNvSpPr/>
              <p:nvPr/>
            </p:nvSpPr>
            <p:spPr>
              <a:xfrm>
                <a:off x="13657215" y="6754713"/>
                <a:ext cx="66480" cy="32774"/>
              </a:xfrm>
              <a:custGeom>
                <a:avLst/>
                <a:gdLst>
                  <a:gd name="connsiteX0" fmla="*/ 66480 w 66480"/>
                  <a:gd name="connsiteY0" fmla="*/ 31334 h 32774"/>
                  <a:gd name="connsiteX1" fmla="*/ 54566 w 66480"/>
                  <a:gd name="connsiteY1" fmla="*/ 32704 h 32774"/>
                  <a:gd name="connsiteX2" fmla="*/ 26628 w 66480"/>
                  <a:gd name="connsiteY2" fmla="*/ 28117 h 32774"/>
                  <a:gd name="connsiteX3" fmla="*/ 12748 w 66480"/>
                  <a:gd name="connsiteY3" fmla="*/ 20671 h 32774"/>
                  <a:gd name="connsiteX4" fmla="*/ 4170 w 66480"/>
                  <a:gd name="connsiteY4" fmla="*/ 11020 h 32774"/>
                  <a:gd name="connsiteX5" fmla="*/ 0 w 66480"/>
                  <a:gd name="connsiteY5" fmla="*/ 0 h 32774"/>
                  <a:gd name="connsiteX6" fmla="*/ 5957 w 66480"/>
                  <a:gd name="connsiteY6" fmla="*/ 9889 h 32774"/>
                  <a:gd name="connsiteX7" fmla="*/ 14416 w 66480"/>
                  <a:gd name="connsiteY7" fmla="*/ 18526 h 32774"/>
                  <a:gd name="connsiteX8" fmla="*/ 27760 w 66480"/>
                  <a:gd name="connsiteY8" fmla="*/ 25317 h 32774"/>
                  <a:gd name="connsiteX9" fmla="*/ 54626 w 66480"/>
                  <a:gd name="connsiteY9" fmla="*/ 30619 h 32774"/>
                  <a:gd name="connsiteX10" fmla="*/ 66480 w 66480"/>
                  <a:gd name="connsiteY10" fmla="*/ 31334 h 3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480" h="32774">
                    <a:moveTo>
                      <a:pt x="66480" y="31334"/>
                    </a:moveTo>
                    <a:cubicBezTo>
                      <a:pt x="62620" y="32501"/>
                      <a:pt x="58587" y="32966"/>
                      <a:pt x="54566" y="32704"/>
                    </a:cubicBezTo>
                    <a:cubicBezTo>
                      <a:pt x="45041" y="33008"/>
                      <a:pt x="35551" y="31447"/>
                      <a:pt x="26628" y="28117"/>
                    </a:cubicBezTo>
                    <a:cubicBezTo>
                      <a:pt x="21695" y="26253"/>
                      <a:pt x="17031" y="23751"/>
                      <a:pt x="12748" y="20671"/>
                    </a:cubicBezTo>
                    <a:cubicBezTo>
                      <a:pt x="9275" y="18062"/>
                      <a:pt x="6356" y="14779"/>
                      <a:pt x="4170" y="11020"/>
                    </a:cubicBezTo>
                    <a:cubicBezTo>
                      <a:pt x="1942" y="7720"/>
                      <a:pt x="512" y="3949"/>
                      <a:pt x="0" y="0"/>
                    </a:cubicBezTo>
                    <a:cubicBezTo>
                      <a:pt x="476" y="0"/>
                      <a:pt x="2025" y="4051"/>
                      <a:pt x="5957" y="9889"/>
                    </a:cubicBezTo>
                    <a:cubicBezTo>
                      <a:pt x="8250" y="13236"/>
                      <a:pt x="11116" y="16161"/>
                      <a:pt x="14416" y="18526"/>
                    </a:cubicBezTo>
                    <a:cubicBezTo>
                      <a:pt x="18580" y="21308"/>
                      <a:pt x="23060" y="23590"/>
                      <a:pt x="27760" y="25317"/>
                    </a:cubicBezTo>
                    <a:cubicBezTo>
                      <a:pt x="36367" y="28522"/>
                      <a:pt x="45440" y="30315"/>
                      <a:pt x="54626" y="30619"/>
                    </a:cubicBezTo>
                    <a:cubicBezTo>
                      <a:pt x="58587" y="30577"/>
                      <a:pt x="62548" y="30816"/>
                      <a:pt x="66480" y="313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E25DADC5-08DC-E672-ADA2-A2ACCDB5AE11}"/>
                  </a:ext>
                </a:extLst>
              </p:cNvPr>
              <p:cNvSpPr/>
              <p:nvPr/>
            </p:nvSpPr>
            <p:spPr>
              <a:xfrm>
                <a:off x="13696531" y="6646057"/>
                <a:ext cx="59450" cy="60880"/>
              </a:xfrm>
              <a:custGeom>
                <a:avLst/>
                <a:gdLst>
                  <a:gd name="connsiteX0" fmla="*/ 59451 w 59450"/>
                  <a:gd name="connsiteY0" fmla="*/ 0 h 60880"/>
                  <a:gd name="connsiteX1" fmla="*/ 51468 w 59450"/>
                  <a:gd name="connsiteY1" fmla="*/ 9591 h 60880"/>
                  <a:gd name="connsiteX2" fmla="*/ 30738 w 59450"/>
                  <a:gd name="connsiteY2" fmla="*/ 31393 h 60880"/>
                  <a:gd name="connsiteX3" fmla="*/ 9412 w 59450"/>
                  <a:gd name="connsiteY3" fmla="*/ 52660 h 60880"/>
                  <a:gd name="connsiteX4" fmla="*/ 0 w 59450"/>
                  <a:gd name="connsiteY4" fmla="*/ 60880 h 60880"/>
                  <a:gd name="connsiteX5" fmla="*/ 7923 w 59450"/>
                  <a:gd name="connsiteY5" fmla="*/ 51230 h 60880"/>
                  <a:gd name="connsiteX6" fmla="*/ 28593 w 59450"/>
                  <a:gd name="connsiteY6" fmla="*/ 29368 h 60880"/>
                  <a:gd name="connsiteX7" fmla="*/ 59451 w 59450"/>
                  <a:gd name="connsiteY7" fmla="*/ 0 h 6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50" h="60880">
                    <a:moveTo>
                      <a:pt x="59451" y="0"/>
                    </a:moveTo>
                    <a:cubicBezTo>
                      <a:pt x="57128" y="3461"/>
                      <a:pt x="54453" y="6678"/>
                      <a:pt x="51468" y="9591"/>
                    </a:cubicBezTo>
                    <a:cubicBezTo>
                      <a:pt x="46286" y="15250"/>
                      <a:pt x="38959" y="22994"/>
                      <a:pt x="30738" y="31393"/>
                    </a:cubicBezTo>
                    <a:cubicBezTo>
                      <a:pt x="22517" y="39793"/>
                      <a:pt x="15012" y="47358"/>
                      <a:pt x="9412" y="52660"/>
                    </a:cubicBezTo>
                    <a:cubicBezTo>
                      <a:pt x="6612" y="55763"/>
                      <a:pt x="3449" y="58522"/>
                      <a:pt x="0" y="60880"/>
                    </a:cubicBezTo>
                    <a:cubicBezTo>
                      <a:pt x="2240" y="57354"/>
                      <a:pt x="4903" y="54113"/>
                      <a:pt x="7923" y="51230"/>
                    </a:cubicBezTo>
                    <a:cubicBezTo>
                      <a:pt x="13105" y="45273"/>
                      <a:pt x="20432" y="37767"/>
                      <a:pt x="28593" y="29368"/>
                    </a:cubicBezTo>
                    <a:cubicBezTo>
                      <a:pt x="38113" y="18800"/>
                      <a:pt x="48430" y="8983"/>
                      <a:pt x="5945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4296C3A5-0D74-0537-E95B-7673EF7C4811}"/>
                  </a:ext>
                </a:extLst>
              </p:cNvPr>
              <p:cNvSpPr/>
              <p:nvPr/>
            </p:nvSpPr>
            <p:spPr>
              <a:xfrm>
                <a:off x="13680676" y="6542108"/>
                <a:ext cx="3355" cy="73807"/>
              </a:xfrm>
              <a:custGeom>
                <a:avLst/>
                <a:gdLst>
                  <a:gd name="connsiteX0" fmla="*/ 1678 w 3355"/>
                  <a:gd name="connsiteY0" fmla="*/ 73807 h 73807"/>
                  <a:gd name="connsiteX1" fmla="*/ 189 w 3355"/>
                  <a:gd name="connsiteY1" fmla="*/ 36933 h 73807"/>
                  <a:gd name="connsiteX2" fmla="*/ 1678 w 3355"/>
                  <a:gd name="connsiteY2" fmla="*/ 0 h 73807"/>
                  <a:gd name="connsiteX3" fmla="*/ 3167 w 3355"/>
                  <a:gd name="connsiteY3" fmla="*/ 36933 h 73807"/>
                  <a:gd name="connsiteX4" fmla="*/ 1678 w 3355"/>
                  <a:gd name="connsiteY4" fmla="*/ 73807 h 7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5" h="73807">
                    <a:moveTo>
                      <a:pt x="1678" y="73807"/>
                    </a:moveTo>
                    <a:cubicBezTo>
                      <a:pt x="183" y="61577"/>
                      <a:pt x="-312" y="49246"/>
                      <a:pt x="189" y="36933"/>
                    </a:cubicBezTo>
                    <a:cubicBezTo>
                      <a:pt x="-312" y="24602"/>
                      <a:pt x="189" y="12254"/>
                      <a:pt x="1678" y="0"/>
                    </a:cubicBezTo>
                    <a:cubicBezTo>
                      <a:pt x="3167" y="12254"/>
                      <a:pt x="3668" y="24602"/>
                      <a:pt x="3167" y="36933"/>
                    </a:cubicBezTo>
                    <a:cubicBezTo>
                      <a:pt x="3668" y="49246"/>
                      <a:pt x="3173" y="61577"/>
                      <a:pt x="1678" y="73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9B09EBB1-404B-B14C-B3DE-E895EFECC48E}"/>
                  </a:ext>
                </a:extLst>
              </p:cNvPr>
              <p:cNvSpPr/>
              <p:nvPr/>
            </p:nvSpPr>
            <p:spPr>
              <a:xfrm>
                <a:off x="13381526" y="6420883"/>
                <a:ext cx="324894" cy="3097"/>
              </a:xfrm>
              <a:custGeom>
                <a:avLst/>
                <a:gdLst>
                  <a:gd name="connsiteX0" fmla="*/ 324894 w 324894"/>
                  <a:gd name="connsiteY0" fmla="*/ 1549 h 3097"/>
                  <a:gd name="connsiteX1" fmla="*/ 162447 w 324894"/>
                  <a:gd name="connsiteY1" fmla="*/ 3098 h 3097"/>
                  <a:gd name="connsiteX2" fmla="*/ 0 w 324894"/>
                  <a:gd name="connsiteY2" fmla="*/ 1549 h 3097"/>
                  <a:gd name="connsiteX3" fmla="*/ 162447 w 324894"/>
                  <a:gd name="connsiteY3" fmla="*/ 0 h 3097"/>
                  <a:gd name="connsiteX4" fmla="*/ 324894 w 32489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894" h="3097">
                    <a:moveTo>
                      <a:pt x="324894" y="1549"/>
                    </a:moveTo>
                    <a:cubicBezTo>
                      <a:pt x="324894" y="2383"/>
                      <a:pt x="252159" y="3098"/>
                      <a:pt x="162447" y="3098"/>
                    </a:cubicBezTo>
                    <a:cubicBezTo>
                      <a:pt x="72735" y="3098"/>
                      <a:pt x="0" y="2383"/>
                      <a:pt x="0" y="1549"/>
                    </a:cubicBezTo>
                    <a:cubicBezTo>
                      <a:pt x="0" y="715"/>
                      <a:pt x="72735" y="0"/>
                      <a:pt x="162447" y="0"/>
                    </a:cubicBezTo>
                    <a:cubicBezTo>
                      <a:pt x="252159" y="0"/>
                      <a:pt x="324894" y="655"/>
                      <a:pt x="324894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3276983E-E47D-2F50-DFD4-21C673CE5245}"/>
                  </a:ext>
                </a:extLst>
              </p:cNvPr>
              <p:cNvSpPr/>
              <p:nvPr/>
            </p:nvSpPr>
            <p:spPr>
              <a:xfrm>
                <a:off x="13487203" y="6383078"/>
                <a:ext cx="112050" cy="3644"/>
              </a:xfrm>
              <a:custGeom>
                <a:avLst/>
                <a:gdLst>
                  <a:gd name="connsiteX0" fmla="*/ 112051 w 112050"/>
                  <a:gd name="connsiteY0" fmla="*/ 2123 h 3644"/>
                  <a:gd name="connsiteX1" fmla="*/ 55996 w 112050"/>
                  <a:gd name="connsiteY1" fmla="*/ 3374 h 3644"/>
                  <a:gd name="connsiteX2" fmla="*/ 0 w 112050"/>
                  <a:gd name="connsiteY2" fmla="*/ 1468 h 3644"/>
                  <a:gd name="connsiteX3" fmla="*/ 55996 w 112050"/>
                  <a:gd name="connsiteY3" fmla="*/ 276 h 3644"/>
                  <a:gd name="connsiteX4" fmla="*/ 112051 w 112050"/>
                  <a:gd name="connsiteY4" fmla="*/ 2123 h 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050" h="3644">
                    <a:moveTo>
                      <a:pt x="112051" y="2123"/>
                    </a:moveTo>
                    <a:cubicBezTo>
                      <a:pt x="93406" y="3565"/>
                      <a:pt x="74689" y="3982"/>
                      <a:pt x="55996" y="3374"/>
                    </a:cubicBezTo>
                    <a:cubicBezTo>
                      <a:pt x="37309" y="3803"/>
                      <a:pt x="18616" y="3166"/>
                      <a:pt x="0" y="1468"/>
                    </a:cubicBezTo>
                    <a:cubicBezTo>
                      <a:pt x="18628" y="62"/>
                      <a:pt x="37321" y="-331"/>
                      <a:pt x="55996" y="276"/>
                    </a:cubicBezTo>
                    <a:cubicBezTo>
                      <a:pt x="74701" y="-117"/>
                      <a:pt x="93412" y="497"/>
                      <a:pt x="112051" y="21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96EB3F46-0C41-A197-AA07-2AC91C00F6AF}"/>
                  </a:ext>
                </a:extLst>
              </p:cNvPr>
              <p:cNvSpPr/>
              <p:nvPr/>
            </p:nvSpPr>
            <p:spPr>
              <a:xfrm>
                <a:off x="13347213" y="6486469"/>
                <a:ext cx="394531" cy="3157"/>
              </a:xfrm>
              <a:custGeom>
                <a:avLst/>
                <a:gdLst>
                  <a:gd name="connsiteX0" fmla="*/ 394532 w 394531"/>
                  <a:gd name="connsiteY0" fmla="*/ 1608 h 3157"/>
                  <a:gd name="connsiteX1" fmla="*/ 197296 w 394531"/>
                  <a:gd name="connsiteY1" fmla="*/ 3157 h 3157"/>
                  <a:gd name="connsiteX2" fmla="*/ 0 w 394531"/>
                  <a:gd name="connsiteY2" fmla="*/ 1608 h 3157"/>
                  <a:gd name="connsiteX3" fmla="*/ 197296 w 394531"/>
                  <a:gd name="connsiteY3" fmla="*/ 0 h 3157"/>
                  <a:gd name="connsiteX4" fmla="*/ 394532 w 394531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31" h="3157">
                    <a:moveTo>
                      <a:pt x="394532" y="1608"/>
                    </a:moveTo>
                    <a:cubicBezTo>
                      <a:pt x="394532" y="2442"/>
                      <a:pt x="306249" y="3157"/>
                      <a:pt x="197296" y="3157"/>
                    </a:cubicBezTo>
                    <a:cubicBezTo>
                      <a:pt x="88342" y="3157"/>
                      <a:pt x="0" y="2442"/>
                      <a:pt x="0" y="1608"/>
                    </a:cubicBezTo>
                    <a:cubicBezTo>
                      <a:pt x="0" y="774"/>
                      <a:pt x="88342" y="0"/>
                      <a:pt x="197296" y="0"/>
                    </a:cubicBezTo>
                    <a:cubicBezTo>
                      <a:pt x="306249" y="0"/>
                      <a:pt x="394532" y="715"/>
                      <a:pt x="394532" y="16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50C54AF4-A096-BCC0-FC9B-60C03C00D1C9}"/>
                  </a:ext>
                </a:extLst>
              </p:cNvPr>
              <p:cNvSpPr/>
              <p:nvPr/>
            </p:nvSpPr>
            <p:spPr>
              <a:xfrm>
                <a:off x="13327555" y="6553783"/>
                <a:ext cx="426401" cy="3097"/>
              </a:xfrm>
              <a:custGeom>
                <a:avLst/>
                <a:gdLst>
                  <a:gd name="connsiteX0" fmla="*/ 426401 w 426401"/>
                  <a:gd name="connsiteY0" fmla="*/ 1549 h 3097"/>
                  <a:gd name="connsiteX1" fmla="*/ 213201 w 426401"/>
                  <a:gd name="connsiteY1" fmla="*/ 3098 h 3097"/>
                  <a:gd name="connsiteX2" fmla="*/ 0 w 426401"/>
                  <a:gd name="connsiteY2" fmla="*/ 1549 h 3097"/>
                  <a:gd name="connsiteX3" fmla="*/ 213201 w 426401"/>
                  <a:gd name="connsiteY3" fmla="*/ 0 h 3097"/>
                  <a:gd name="connsiteX4" fmla="*/ 426401 w 4264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401" h="3097">
                    <a:moveTo>
                      <a:pt x="426401" y="1549"/>
                    </a:moveTo>
                    <a:cubicBezTo>
                      <a:pt x="426401" y="2442"/>
                      <a:pt x="331089" y="3098"/>
                      <a:pt x="213201" y="3098"/>
                    </a:cubicBezTo>
                    <a:cubicBezTo>
                      <a:pt x="95312" y="3098"/>
                      <a:pt x="0" y="2442"/>
                      <a:pt x="0" y="1549"/>
                    </a:cubicBezTo>
                    <a:cubicBezTo>
                      <a:pt x="0" y="655"/>
                      <a:pt x="95312" y="0"/>
                      <a:pt x="213201" y="0"/>
                    </a:cubicBezTo>
                    <a:cubicBezTo>
                      <a:pt x="331089" y="0"/>
                      <a:pt x="426401" y="894"/>
                      <a:pt x="42640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82074193-824B-B150-AAC6-4693F26902E0}"/>
                  </a:ext>
                </a:extLst>
              </p:cNvPr>
              <p:cNvSpPr/>
              <p:nvPr/>
            </p:nvSpPr>
            <p:spPr>
              <a:xfrm>
                <a:off x="13311591" y="6619608"/>
                <a:ext cx="449991" cy="3097"/>
              </a:xfrm>
              <a:custGeom>
                <a:avLst/>
                <a:gdLst>
                  <a:gd name="connsiteX0" fmla="*/ 449991 w 449991"/>
                  <a:gd name="connsiteY0" fmla="*/ 1549 h 3097"/>
                  <a:gd name="connsiteX1" fmla="*/ 224996 w 449991"/>
                  <a:gd name="connsiteY1" fmla="*/ 3098 h 3097"/>
                  <a:gd name="connsiteX2" fmla="*/ 0 w 449991"/>
                  <a:gd name="connsiteY2" fmla="*/ 1549 h 3097"/>
                  <a:gd name="connsiteX3" fmla="*/ 224996 w 449991"/>
                  <a:gd name="connsiteY3" fmla="*/ 0 h 3097"/>
                  <a:gd name="connsiteX4" fmla="*/ 449991 w 4499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991" h="3097">
                    <a:moveTo>
                      <a:pt x="449991" y="1549"/>
                    </a:moveTo>
                    <a:cubicBezTo>
                      <a:pt x="449991" y="2383"/>
                      <a:pt x="349258" y="3098"/>
                      <a:pt x="224996" y="3098"/>
                    </a:cubicBezTo>
                    <a:cubicBezTo>
                      <a:pt x="100733" y="3098"/>
                      <a:pt x="0" y="2383"/>
                      <a:pt x="0" y="1549"/>
                    </a:cubicBezTo>
                    <a:cubicBezTo>
                      <a:pt x="0" y="715"/>
                      <a:pt x="100733" y="0"/>
                      <a:pt x="224996" y="0"/>
                    </a:cubicBezTo>
                    <a:cubicBezTo>
                      <a:pt x="349258" y="0"/>
                      <a:pt x="449991" y="655"/>
                      <a:pt x="44999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D7A9406B-693C-374E-944F-DECF8C45FC37}"/>
                  </a:ext>
                </a:extLst>
              </p:cNvPr>
              <p:cNvSpPr/>
              <p:nvPr/>
            </p:nvSpPr>
            <p:spPr>
              <a:xfrm>
                <a:off x="13291635" y="6726536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383"/>
                      <a:pt x="388455" y="3098"/>
                      <a:pt x="250194" y="3098"/>
                    </a:cubicBezTo>
                    <a:cubicBezTo>
                      <a:pt x="111932" y="3098"/>
                      <a:pt x="0" y="2383"/>
                      <a:pt x="0" y="1549"/>
                    </a:cubicBezTo>
                    <a:cubicBezTo>
                      <a:pt x="0" y="715"/>
                      <a:pt x="111932" y="0"/>
                      <a:pt x="250194" y="0"/>
                    </a:cubicBezTo>
                    <a:cubicBezTo>
                      <a:pt x="388455" y="0"/>
                      <a:pt x="500387" y="596"/>
                      <a:pt x="500387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40DC9706-15C1-8367-1BF6-031F116BB034}"/>
                  </a:ext>
                </a:extLst>
              </p:cNvPr>
              <p:cNvSpPr/>
              <p:nvPr/>
            </p:nvSpPr>
            <p:spPr>
              <a:xfrm>
                <a:off x="13390342" y="6801415"/>
                <a:ext cx="329897" cy="3097"/>
              </a:xfrm>
              <a:custGeom>
                <a:avLst/>
                <a:gdLst>
                  <a:gd name="connsiteX0" fmla="*/ 329898 w 329897"/>
                  <a:gd name="connsiteY0" fmla="*/ 1549 h 3097"/>
                  <a:gd name="connsiteX1" fmla="*/ 164949 w 329897"/>
                  <a:gd name="connsiteY1" fmla="*/ 3098 h 3097"/>
                  <a:gd name="connsiteX2" fmla="*/ 0 w 329897"/>
                  <a:gd name="connsiteY2" fmla="*/ 1549 h 3097"/>
                  <a:gd name="connsiteX3" fmla="*/ 164949 w 329897"/>
                  <a:gd name="connsiteY3" fmla="*/ 0 h 3097"/>
                  <a:gd name="connsiteX4" fmla="*/ 329898 w 3298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897" h="3097">
                    <a:moveTo>
                      <a:pt x="329898" y="1549"/>
                    </a:moveTo>
                    <a:cubicBezTo>
                      <a:pt x="329898" y="2383"/>
                      <a:pt x="256031" y="3098"/>
                      <a:pt x="164949" y="3098"/>
                    </a:cubicBezTo>
                    <a:cubicBezTo>
                      <a:pt x="73867" y="3098"/>
                      <a:pt x="0" y="2383"/>
                      <a:pt x="0" y="1549"/>
                    </a:cubicBezTo>
                    <a:cubicBezTo>
                      <a:pt x="0" y="715"/>
                      <a:pt x="73807" y="0"/>
                      <a:pt x="164949" y="0"/>
                    </a:cubicBezTo>
                    <a:cubicBezTo>
                      <a:pt x="256091" y="0"/>
                      <a:pt x="329898" y="655"/>
                      <a:pt x="3298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F8841A58-9CF1-871E-A089-350D4A741F3C}"/>
                  </a:ext>
                </a:extLst>
              </p:cNvPr>
              <p:cNvSpPr/>
              <p:nvPr/>
            </p:nvSpPr>
            <p:spPr>
              <a:xfrm>
                <a:off x="13499534" y="6612564"/>
                <a:ext cx="144337" cy="100270"/>
              </a:xfrm>
              <a:custGeom>
                <a:avLst/>
                <a:gdLst>
                  <a:gd name="connsiteX0" fmla="*/ 144338 w 144337"/>
                  <a:gd name="connsiteY0" fmla="*/ 18779 h 100270"/>
                  <a:gd name="connsiteX1" fmla="*/ 140823 w 144337"/>
                  <a:gd name="connsiteY1" fmla="*/ 16158 h 100270"/>
                  <a:gd name="connsiteX2" fmla="*/ 77203 w 144337"/>
                  <a:gd name="connsiteY2" fmla="*/ 1444 h 100270"/>
                  <a:gd name="connsiteX3" fmla="*/ 77203 w 144337"/>
                  <a:gd name="connsiteY3" fmla="*/ 1444 h 100270"/>
                  <a:gd name="connsiteX4" fmla="*/ 27700 w 144337"/>
                  <a:gd name="connsiteY4" fmla="*/ 24676 h 100270"/>
                  <a:gd name="connsiteX5" fmla="*/ 0 w 144337"/>
                  <a:gd name="connsiteY5" fmla="*/ 47492 h 100270"/>
                  <a:gd name="connsiteX6" fmla="*/ 29428 w 144337"/>
                  <a:gd name="connsiteY6" fmla="*/ 100271 h 100270"/>
                  <a:gd name="connsiteX7" fmla="*/ 49503 w 144337"/>
                  <a:gd name="connsiteY7" fmla="*/ 72213 h 100270"/>
                  <a:gd name="connsiteX8" fmla="*/ 71544 w 144337"/>
                  <a:gd name="connsiteY8" fmla="*/ 94909 h 100270"/>
                  <a:gd name="connsiteX9" fmla="*/ 78871 w 144337"/>
                  <a:gd name="connsiteY9" fmla="*/ 84246 h 100270"/>
                  <a:gd name="connsiteX10" fmla="*/ 65527 w 144337"/>
                  <a:gd name="connsiteY10" fmla="*/ 65541 h 100270"/>
                  <a:gd name="connsiteX11" fmla="*/ 97576 w 144337"/>
                  <a:gd name="connsiteY11" fmla="*/ 72213 h 100270"/>
                  <a:gd name="connsiteX12" fmla="*/ 144338 w 144337"/>
                  <a:gd name="connsiteY12" fmla="*/ 50828 h 100270"/>
                  <a:gd name="connsiteX13" fmla="*/ 124263 w 144337"/>
                  <a:gd name="connsiteY13" fmla="*/ 25451 h 100270"/>
                  <a:gd name="connsiteX14" fmla="*/ 144338 w 144337"/>
                  <a:gd name="connsiteY14" fmla="*/ 32123 h 10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337" h="100270">
                    <a:moveTo>
                      <a:pt x="144338" y="18779"/>
                    </a:moveTo>
                    <a:lnTo>
                      <a:pt x="140823" y="16158"/>
                    </a:lnTo>
                    <a:cubicBezTo>
                      <a:pt x="122637" y="2504"/>
                      <a:pt x="99535" y="-2839"/>
                      <a:pt x="77203" y="1444"/>
                    </a:cubicBezTo>
                    <a:lnTo>
                      <a:pt x="77203" y="1444"/>
                    </a:lnTo>
                    <a:cubicBezTo>
                      <a:pt x="59022" y="4929"/>
                      <a:pt x="41997" y="12917"/>
                      <a:pt x="27700" y="24676"/>
                    </a:cubicBezTo>
                    <a:lnTo>
                      <a:pt x="0" y="47492"/>
                    </a:lnTo>
                    <a:lnTo>
                      <a:pt x="29428" y="100271"/>
                    </a:lnTo>
                    <a:lnTo>
                      <a:pt x="49503" y="72213"/>
                    </a:lnTo>
                    <a:cubicBezTo>
                      <a:pt x="49503" y="72213"/>
                      <a:pt x="68208" y="97590"/>
                      <a:pt x="71544" y="94909"/>
                    </a:cubicBezTo>
                    <a:cubicBezTo>
                      <a:pt x="74510" y="91746"/>
                      <a:pt x="76982" y="88148"/>
                      <a:pt x="78871" y="84246"/>
                    </a:cubicBezTo>
                    <a:lnTo>
                      <a:pt x="65527" y="65541"/>
                    </a:lnTo>
                    <a:lnTo>
                      <a:pt x="97576" y="72213"/>
                    </a:lnTo>
                    <a:lnTo>
                      <a:pt x="144338" y="50828"/>
                    </a:lnTo>
                    <a:lnTo>
                      <a:pt x="124263" y="25451"/>
                    </a:lnTo>
                    <a:lnTo>
                      <a:pt x="144338" y="32123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6924B8D1-5EE1-C19D-D3CA-A8CA1EDAD016}"/>
                  </a:ext>
                </a:extLst>
              </p:cNvPr>
              <p:cNvSpPr/>
              <p:nvPr/>
            </p:nvSpPr>
            <p:spPr>
              <a:xfrm>
                <a:off x="13491611" y="6602690"/>
                <a:ext cx="257639" cy="156907"/>
              </a:xfrm>
              <a:custGeom>
                <a:avLst/>
                <a:gdLst>
                  <a:gd name="connsiteX0" fmla="*/ 102877 w 257639"/>
                  <a:gd name="connsiteY0" fmla="*/ 23828 h 156907"/>
                  <a:gd name="connsiteX1" fmla="*/ 0 w 257639"/>
                  <a:gd name="connsiteY1" fmla="*/ 148389 h 156907"/>
                  <a:gd name="connsiteX2" fmla="*/ 7923 w 257639"/>
                  <a:gd name="connsiteY2" fmla="*/ 156907 h 156907"/>
                  <a:gd name="connsiteX3" fmla="*/ 174838 w 257639"/>
                  <a:gd name="connsiteY3" fmla="*/ 131471 h 156907"/>
                  <a:gd name="connsiteX4" fmla="*/ 257640 w 257639"/>
                  <a:gd name="connsiteY4" fmla="*/ 6910 h 156907"/>
                  <a:gd name="connsiteX5" fmla="*/ 249955 w 257639"/>
                  <a:gd name="connsiteY5" fmla="*/ 0 h 156907"/>
                  <a:gd name="connsiteX6" fmla="*/ 102877 w 257639"/>
                  <a:gd name="connsiteY6" fmla="*/ 23828 h 15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39" h="156907">
                    <a:moveTo>
                      <a:pt x="102877" y="23828"/>
                    </a:moveTo>
                    <a:lnTo>
                      <a:pt x="0" y="148389"/>
                    </a:lnTo>
                    <a:lnTo>
                      <a:pt x="7923" y="156907"/>
                    </a:lnTo>
                    <a:lnTo>
                      <a:pt x="174838" y="131471"/>
                    </a:lnTo>
                    <a:lnTo>
                      <a:pt x="257640" y="6910"/>
                    </a:lnTo>
                    <a:lnTo>
                      <a:pt x="249955" y="0"/>
                    </a:lnTo>
                    <a:lnTo>
                      <a:pt x="102877" y="2382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1F187E09-1DA2-FEE4-9871-3A6B7F2EBCB3}"/>
                  </a:ext>
                </a:extLst>
              </p:cNvPr>
              <p:cNvSpPr/>
              <p:nvPr/>
            </p:nvSpPr>
            <p:spPr>
              <a:xfrm>
                <a:off x="13544112" y="6659401"/>
                <a:ext cx="159508" cy="93673"/>
              </a:xfrm>
              <a:custGeom>
                <a:avLst/>
                <a:gdLst>
                  <a:gd name="connsiteX0" fmla="*/ 159509 w 159508"/>
                  <a:gd name="connsiteY0" fmla="*/ 0 h 93673"/>
                  <a:gd name="connsiteX1" fmla="*/ 159509 w 159508"/>
                  <a:gd name="connsiteY1" fmla="*/ 0 h 93673"/>
                  <a:gd name="connsiteX2" fmla="*/ 144676 w 159508"/>
                  <a:gd name="connsiteY2" fmla="*/ 10127 h 93673"/>
                  <a:gd name="connsiteX3" fmla="*/ 134549 w 159508"/>
                  <a:gd name="connsiteY3" fmla="*/ 26270 h 93673"/>
                  <a:gd name="connsiteX4" fmla="*/ 107564 w 159508"/>
                  <a:gd name="connsiteY4" fmla="*/ 30262 h 93673"/>
                  <a:gd name="connsiteX5" fmla="*/ 69141 w 159508"/>
                  <a:gd name="connsiteY5" fmla="*/ 5361 h 93673"/>
                  <a:gd name="connsiteX6" fmla="*/ 65090 w 159508"/>
                  <a:gd name="connsiteY6" fmla="*/ 19539 h 93673"/>
                  <a:gd name="connsiteX7" fmla="*/ 90050 w 159508"/>
                  <a:gd name="connsiteY7" fmla="*/ 46524 h 93673"/>
                  <a:gd name="connsiteX8" fmla="*/ 24523 w 159508"/>
                  <a:gd name="connsiteY8" fmla="*/ 30262 h 93673"/>
                  <a:gd name="connsiteX9" fmla="*/ 16422 w 159508"/>
                  <a:gd name="connsiteY9" fmla="*/ 40567 h 93673"/>
                  <a:gd name="connsiteX10" fmla="*/ 58895 w 159508"/>
                  <a:gd name="connsiteY10" fmla="*/ 62012 h 93673"/>
                  <a:gd name="connsiteX11" fmla="*/ 2899 w 159508"/>
                  <a:gd name="connsiteY11" fmla="*/ 51230 h 93673"/>
                  <a:gd name="connsiteX12" fmla="*/ 2899 w 159508"/>
                  <a:gd name="connsiteY12" fmla="*/ 62012 h 93673"/>
                  <a:gd name="connsiteX13" fmla="*/ 58895 w 159508"/>
                  <a:gd name="connsiteY13" fmla="*/ 78215 h 93673"/>
                  <a:gd name="connsiteX14" fmla="*/ 79685 w 159508"/>
                  <a:gd name="connsiteY14" fmla="*/ 84172 h 93673"/>
                  <a:gd name="connsiteX15" fmla="*/ 101428 w 159508"/>
                  <a:gd name="connsiteY15" fmla="*/ 91023 h 93673"/>
                  <a:gd name="connsiteX16" fmla="*/ 134966 w 159508"/>
                  <a:gd name="connsiteY16" fmla="*/ 90129 h 93673"/>
                  <a:gd name="connsiteX17" fmla="*/ 140446 w 159508"/>
                  <a:gd name="connsiteY17" fmla="*/ 87925 h 93673"/>
                  <a:gd name="connsiteX18" fmla="*/ 153730 w 159508"/>
                  <a:gd name="connsiteY18" fmla="*/ 66778 h 93673"/>
                  <a:gd name="connsiteX19" fmla="*/ 152658 w 159508"/>
                  <a:gd name="connsiteY19" fmla="*/ 48430 h 93673"/>
                  <a:gd name="connsiteX20" fmla="*/ 158615 w 159508"/>
                  <a:gd name="connsiteY20" fmla="*/ 33240 h 93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9508" h="93673">
                    <a:moveTo>
                      <a:pt x="159509" y="0"/>
                    </a:moveTo>
                    <a:lnTo>
                      <a:pt x="159509" y="0"/>
                    </a:lnTo>
                    <a:cubicBezTo>
                      <a:pt x="152944" y="-24"/>
                      <a:pt x="147047" y="4003"/>
                      <a:pt x="144676" y="10127"/>
                    </a:cubicBezTo>
                    <a:cubicBezTo>
                      <a:pt x="142871" y="16346"/>
                      <a:pt x="139362" y="21940"/>
                      <a:pt x="134549" y="26270"/>
                    </a:cubicBezTo>
                    <a:cubicBezTo>
                      <a:pt x="127103" y="30321"/>
                      <a:pt x="114295" y="33538"/>
                      <a:pt x="107564" y="30262"/>
                    </a:cubicBezTo>
                    <a:cubicBezTo>
                      <a:pt x="100832" y="26985"/>
                      <a:pt x="73847" y="2681"/>
                      <a:pt x="69141" y="5361"/>
                    </a:cubicBezTo>
                    <a:cubicBezTo>
                      <a:pt x="64435" y="8042"/>
                      <a:pt x="60384" y="14118"/>
                      <a:pt x="65090" y="19539"/>
                    </a:cubicBezTo>
                    <a:cubicBezTo>
                      <a:pt x="69796" y="24960"/>
                      <a:pt x="94875" y="41103"/>
                      <a:pt x="90050" y="46524"/>
                    </a:cubicBezTo>
                    <a:cubicBezTo>
                      <a:pt x="85225" y="51945"/>
                      <a:pt x="32684" y="28177"/>
                      <a:pt x="24523" y="30262"/>
                    </a:cubicBezTo>
                    <a:cubicBezTo>
                      <a:pt x="16362" y="32347"/>
                      <a:pt x="11716" y="37291"/>
                      <a:pt x="16422" y="40567"/>
                    </a:cubicBezTo>
                    <a:cubicBezTo>
                      <a:pt x="21128" y="43844"/>
                      <a:pt x="56870" y="57306"/>
                      <a:pt x="58895" y="62012"/>
                    </a:cubicBezTo>
                    <a:cubicBezTo>
                      <a:pt x="58895" y="62012"/>
                      <a:pt x="4925" y="47835"/>
                      <a:pt x="2899" y="51230"/>
                    </a:cubicBezTo>
                    <a:cubicBezTo>
                      <a:pt x="874" y="54626"/>
                      <a:pt x="-2462" y="59987"/>
                      <a:pt x="2899" y="62012"/>
                    </a:cubicBezTo>
                    <a:cubicBezTo>
                      <a:pt x="8261" y="64038"/>
                      <a:pt x="54844" y="76190"/>
                      <a:pt x="58895" y="78215"/>
                    </a:cubicBezTo>
                    <a:cubicBezTo>
                      <a:pt x="65585" y="80962"/>
                      <a:pt x="72554" y="82957"/>
                      <a:pt x="79685" y="84172"/>
                    </a:cubicBezTo>
                    <a:cubicBezTo>
                      <a:pt x="87042" y="86085"/>
                      <a:pt x="94303" y="88372"/>
                      <a:pt x="101428" y="91023"/>
                    </a:cubicBezTo>
                    <a:cubicBezTo>
                      <a:pt x="112341" y="94841"/>
                      <a:pt x="124273" y="94526"/>
                      <a:pt x="134966" y="90129"/>
                    </a:cubicBezTo>
                    <a:lnTo>
                      <a:pt x="140446" y="87925"/>
                    </a:lnTo>
                    <a:cubicBezTo>
                      <a:pt x="148947" y="84446"/>
                      <a:pt x="154284" y="75946"/>
                      <a:pt x="153730" y="66778"/>
                    </a:cubicBezTo>
                    <a:lnTo>
                      <a:pt x="152658" y="48430"/>
                    </a:lnTo>
                    <a:lnTo>
                      <a:pt x="158615" y="3324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99E9420D-62F3-09F7-F297-2F593A9AECB5}"/>
                  </a:ext>
                </a:extLst>
              </p:cNvPr>
              <p:cNvSpPr/>
              <p:nvPr/>
            </p:nvSpPr>
            <p:spPr>
              <a:xfrm>
                <a:off x="13500070" y="6610679"/>
                <a:ext cx="249478" cy="150407"/>
              </a:xfrm>
              <a:custGeom>
                <a:avLst/>
                <a:gdLst>
                  <a:gd name="connsiteX0" fmla="*/ 249479 w 249478"/>
                  <a:gd name="connsiteY0" fmla="*/ 53 h 150407"/>
                  <a:gd name="connsiteX1" fmla="*/ 246381 w 249478"/>
                  <a:gd name="connsiteY1" fmla="*/ 827 h 150407"/>
                  <a:gd name="connsiteX2" fmla="*/ 237446 w 249478"/>
                  <a:gd name="connsiteY2" fmla="*/ 2376 h 150407"/>
                  <a:gd name="connsiteX3" fmla="*/ 204563 w 249478"/>
                  <a:gd name="connsiteY3" fmla="*/ 7678 h 150407"/>
                  <a:gd name="connsiteX4" fmla="*/ 155716 w 249478"/>
                  <a:gd name="connsiteY4" fmla="*/ 15124 h 150407"/>
                  <a:gd name="connsiteX5" fmla="*/ 126884 w 249478"/>
                  <a:gd name="connsiteY5" fmla="*/ 19473 h 150407"/>
                  <a:gd name="connsiteX6" fmla="*/ 98946 w 249478"/>
                  <a:gd name="connsiteY6" fmla="*/ 30791 h 150407"/>
                  <a:gd name="connsiteX7" fmla="*/ 78632 w 249478"/>
                  <a:gd name="connsiteY7" fmla="*/ 54202 h 150407"/>
                  <a:gd name="connsiteX8" fmla="*/ 60344 w 249478"/>
                  <a:gd name="connsiteY8" fmla="*/ 76958 h 150407"/>
                  <a:gd name="connsiteX9" fmla="*/ 29308 w 249478"/>
                  <a:gd name="connsiteY9" fmla="*/ 115380 h 150407"/>
                  <a:gd name="connsiteX10" fmla="*/ 8161 w 249478"/>
                  <a:gd name="connsiteY10" fmla="*/ 141234 h 150407"/>
                  <a:gd name="connsiteX11" fmla="*/ 2204 w 249478"/>
                  <a:gd name="connsiteY11" fmla="*/ 148144 h 150407"/>
                  <a:gd name="connsiteX12" fmla="*/ 0 w 249478"/>
                  <a:gd name="connsiteY12" fmla="*/ 150407 h 150407"/>
                  <a:gd name="connsiteX13" fmla="*/ 1728 w 249478"/>
                  <a:gd name="connsiteY13" fmla="*/ 147786 h 150407"/>
                  <a:gd name="connsiteX14" fmla="*/ 7148 w 249478"/>
                  <a:gd name="connsiteY14" fmla="*/ 140519 h 150407"/>
                  <a:gd name="connsiteX15" fmla="*/ 27521 w 249478"/>
                  <a:gd name="connsiteY15" fmla="*/ 114189 h 150407"/>
                  <a:gd name="connsiteX16" fmla="*/ 58081 w 249478"/>
                  <a:gd name="connsiteY16" fmla="*/ 75290 h 150407"/>
                  <a:gd name="connsiteX17" fmla="*/ 75952 w 249478"/>
                  <a:gd name="connsiteY17" fmla="*/ 52415 h 150407"/>
                  <a:gd name="connsiteX18" fmla="*/ 96682 w 249478"/>
                  <a:gd name="connsiteY18" fmla="*/ 28587 h 150407"/>
                  <a:gd name="connsiteX19" fmla="*/ 126050 w 249478"/>
                  <a:gd name="connsiteY19" fmla="*/ 16673 h 150407"/>
                  <a:gd name="connsiteX20" fmla="*/ 154941 w 249478"/>
                  <a:gd name="connsiteY20" fmla="*/ 12503 h 150407"/>
                  <a:gd name="connsiteX21" fmla="*/ 203908 w 249478"/>
                  <a:gd name="connsiteY21" fmla="*/ 5652 h 150407"/>
                  <a:gd name="connsiteX22" fmla="*/ 236969 w 249478"/>
                  <a:gd name="connsiteY22" fmla="*/ 1304 h 150407"/>
                  <a:gd name="connsiteX23" fmla="*/ 245964 w 249478"/>
                  <a:gd name="connsiteY23" fmla="*/ 291 h 150407"/>
                  <a:gd name="connsiteX24" fmla="*/ 249479 w 249478"/>
                  <a:gd name="connsiteY24" fmla="*/ 53 h 15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9478" h="150407">
                    <a:moveTo>
                      <a:pt x="249479" y="53"/>
                    </a:moveTo>
                    <a:cubicBezTo>
                      <a:pt x="248484" y="440"/>
                      <a:pt x="247441" y="696"/>
                      <a:pt x="246381" y="827"/>
                    </a:cubicBezTo>
                    <a:lnTo>
                      <a:pt x="237446" y="2376"/>
                    </a:lnTo>
                    <a:lnTo>
                      <a:pt x="204563" y="7678"/>
                    </a:lnTo>
                    <a:lnTo>
                      <a:pt x="155716" y="15124"/>
                    </a:lnTo>
                    <a:lnTo>
                      <a:pt x="126884" y="19473"/>
                    </a:lnTo>
                    <a:cubicBezTo>
                      <a:pt x="116703" y="20593"/>
                      <a:pt x="107035" y="24506"/>
                      <a:pt x="98946" y="30791"/>
                    </a:cubicBezTo>
                    <a:cubicBezTo>
                      <a:pt x="91523" y="38005"/>
                      <a:pt x="84732" y="45838"/>
                      <a:pt x="78632" y="54202"/>
                    </a:cubicBezTo>
                    <a:cubicBezTo>
                      <a:pt x="72258" y="62065"/>
                      <a:pt x="66182" y="69690"/>
                      <a:pt x="60344" y="76958"/>
                    </a:cubicBezTo>
                    <a:lnTo>
                      <a:pt x="29308" y="115380"/>
                    </a:lnTo>
                    <a:lnTo>
                      <a:pt x="8161" y="141234"/>
                    </a:lnTo>
                    <a:lnTo>
                      <a:pt x="2204" y="148144"/>
                    </a:lnTo>
                    <a:cubicBezTo>
                      <a:pt x="1561" y="148978"/>
                      <a:pt x="816" y="149740"/>
                      <a:pt x="0" y="150407"/>
                    </a:cubicBezTo>
                    <a:cubicBezTo>
                      <a:pt x="0" y="150407"/>
                      <a:pt x="477" y="149454"/>
                      <a:pt x="1728" y="147786"/>
                    </a:cubicBezTo>
                    <a:lnTo>
                      <a:pt x="7148" y="140519"/>
                    </a:lnTo>
                    <a:lnTo>
                      <a:pt x="27521" y="114189"/>
                    </a:lnTo>
                    <a:lnTo>
                      <a:pt x="58081" y="75290"/>
                    </a:lnTo>
                    <a:lnTo>
                      <a:pt x="75952" y="52415"/>
                    </a:lnTo>
                    <a:cubicBezTo>
                      <a:pt x="82171" y="43896"/>
                      <a:pt x="89105" y="35926"/>
                      <a:pt x="96682" y="28587"/>
                    </a:cubicBezTo>
                    <a:cubicBezTo>
                      <a:pt x="105183" y="21975"/>
                      <a:pt x="115345" y="17852"/>
                      <a:pt x="126050" y="16673"/>
                    </a:cubicBezTo>
                    <a:lnTo>
                      <a:pt x="154941" y="12503"/>
                    </a:lnTo>
                    <a:lnTo>
                      <a:pt x="203908" y="5652"/>
                    </a:lnTo>
                    <a:lnTo>
                      <a:pt x="236969" y="1304"/>
                    </a:lnTo>
                    <a:lnTo>
                      <a:pt x="245964" y="291"/>
                    </a:lnTo>
                    <a:cubicBezTo>
                      <a:pt x="247114" y="17"/>
                      <a:pt x="248299" y="-66"/>
                      <a:pt x="249479" y="5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C204F890-6BA7-D0A2-0050-E54E420A0776}"/>
                  </a:ext>
                </a:extLst>
              </p:cNvPr>
              <p:cNvSpPr/>
              <p:nvPr/>
            </p:nvSpPr>
            <p:spPr>
              <a:xfrm>
                <a:off x="13665912" y="6638015"/>
                <a:ext cx="10535" cy="10652"/>
              </a:xfrm>
              <a:custGeom>
                <a:avLst/>
                <a:gdLst>
                  <a:gd name="connsiteX0" fmla="*/ 5540 w 10535"/>
                  <a:gd name="connsiteY0" fmla="*/ 0 h 10652"/>
                  <a:gd name="connsiteX1" fmla="*/ 893 w 10535"/>
                  <a:gd name="connsiteY1" fmla="*/ 3753 h 10652"/>
                  <a:gd name="connsiteX2" fmla="*/ 893 w 10535"/>
                  <a:gd name="connsiteY2" fmla="*/ 9352 h 10652"/>
                  <a:gd name="connsiteX3" fmla="*/ 7804 w 10535"/>
                  <a:gd name="connsiteY3" fmla="*/ 9352 h 10652"/>
                  <a:gd name="connsiteX4" fmla="*/ 10425 w 10535"/>
                  <a:gd name="connsiteY4" fmla="*/ 5361 h 10652"/>
                  <a:gd name="connsiteX5" fmla="*/ 9055 w 10535"/>
                  <a:gd name="connsiteY5" fmla="*/ 894 h 10652"/>
                  <a:gd name="connsiteX6" fmla="*/ 4527 w 10535"/>
                  <a:gd name="connsiteY6" fmla="*/ 894 h 1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35" h="10652">
                    <a:moveTo>
                      <a:pt x="5540" y="0"/>
                    </a:moveTo>
                    <a:cubicBezTo>
                      <a:pt x="3753" y="929"/>
                      <a:pt x="2174" y="2204"/>
                      <a:pt x="893" y="3753"/>
                    </a:cubicBezTo>
                    <a:cubicBezTo>
                      <a:pt x="-298" y="5427"/>
                      <a:pt x="-298" y="7679"/>
                      <a:pt x="893" y="9352"/>
                    </a:cubicBezTo>
                    <a:cubicBezTo>
                      <a:pt x="2871" y="11086"/>
                      <a:pt x="5826" y="11086"/>
                      <a:pt x="7804" y="9352"/>
                    </a:cubicBezTo>
                    <a:cubicBezTo>
                      <a:pt x="9150" y="8399"/>
                      <a:pt x="10085" y="6976"/>
                      <a:pt x="10425" y="5361"/>
                    </a:cubicBezTo>
                    <a:cubicBezTo>
                      <a:pt x="10782" y="3735"/>
                      <a:pt x="10258" y="2043"/>
                      <a:pt x="9055" y="894"/>
                    </a:cubicBezTo>
                    <a:cubicBezTo>
                      <a:pt x="7720" y="-137"/>
                      <a:pt x="5862" y="-137"/>
                      <a:pt x="4527" y="894"/>
                    </a:cubicBezTo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0" name="Gráfico 61">
              <a:extLst>
                <a:ext uri="{FF2B5EF4-FFF2-40B4-BE49-F238E27FC236}">
                  <a16:creationId xmlns:a16="http://schemas.microsoft.com/office/drawing/2014/main" id="{B2EA75B6-D649-3DF0-ADCC-C1E2577578C4}"/>
                </a:ext>
              </a:extLst>
            </p:cNvPr>
            <p:cNvGrpSpPr/>
            <p:nvPr/>
          </p:nvGrpSpPr>
          <p:grpSpPr>
            <a:xfrm>
              <a:off x="12889185" y="6086352"/>
              <a:ext cx="294985" cy="285956"/>
              <a:chOff x="12889185" y="6086352"/>
              <a:chExt cx="294985" cy="285956"/>
            </a:xfrm>
          </p:grpSpPr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254FDE8A-8F25-5166-38E1-ADD2EAD680C0}"/>
                  </a:ext>
                </a:extLst>
              </p:cNvPr>
              <p:cNvSpPr/>
              <p:nvPr/>
            </p:nvSpPr>
            <p:spPr>
              <a:xfrm>
                <a:off x="12889185" y="6086352"/>
                <a:ext cx="294985" cy="285956"/>
              </a:xfrm>
              <a:custGeom>
                <a:avLst/>
                <a:gdLst>
                  <a:gd name="connsiteX0" fmla="*/ 294986 w 294985"/>
                  <a:gd name="connsiteY0" fmla="*/ 271566 h 285956"/>
                  <a:gd name="connsiteX1" fmla="*/ 264724 w 294985"/>
                  <a:gd name="connsiteY1" fmla="*/ 217953 h 285956"/>
                  <a:gd name="connsiteX2" fmla="*/ 217950 w 294985"/>
                  <a:gd name="connsiteY2" fmla="*/ 21253 h 285956"/>
                  <a:gd name="connsiteX3" fmla="*/ 21250 w 294985"/>
                  <a:gd name="connsiteY3" fmla="*/ 68021 h 285956"/>
                  <a:gd name="connsiteX4" fmla="*/ 68024 w 294985"/>
                  <a:gd name="connsiteY4" fmla="*/ 264727 h 285956"/>
                  <a:gd name="connsiteX5" fmla="*/ 230531 w 294985"/>
                  <a:gd name="connsiteY5" fmla="*/ 256018 h 285956"/>
                  <a:gd name="connsiteX6" fmla="*/ 230531 w 294985"/>
                  <a:gd name="connsiteY6" fmla="*/ 256018 h 28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985" h="285956">
                    <a:moveTo>
                      <a:pt x="294986" y="271566"/>
                    </a:moveTo>
                    <a:lnTo>
                      <a:pt x="264724" y="217953"/>
                    </a:lnTo>
                    <a:cubicBezTo>
                      <a:pt x="306125" y="150716"/>
                      <a:pt x="285186" y="62654"/>
                      <a:pt x="217950" y="21253"/>
                    </a:cubicBezTo>
                    <a:cubicBezTo>
                      <a:pt x="150719" y="-20154"/>
                      <a:pt x="62651" y="791"/>
                      <a:pt x="21250" y="68021"/>
                    </a:cubicBezTo>
                    <a:cubicBezTo>
                      <a:pt x="-20151" y="135258"/>
                      <a:pt x="788" y="223326"/>
                      <a:pt x="68024" y="264727"/>
                    </a:cubicBezTo>
                    <a:cubicBezTo>
                      <a:pt x="118718" y="295948"/>
                      <a:pt x="183459" y="292475"/>
                      <a:pt x="230531" y="256018"/>
                    </a:cubicBezTo>
                    <a:lnTo>
                      <a:pt x="230531" y="256018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C862BE88-7E09-9566-B57B-1FF47D3128AE}"/>
                  </a:ext>
                </a:extLst>
              </p:cNvPr>
              <p:cNvSpPr/>
              <p:nvPr/>
            </p:nvSpPr>
            <p:spPr>
              <a:xfrm>
                <a:off x="12982824" y="6191539"/>
                <a:ext cx="88640" cy="78155"/>
              </a:xfrm>
              <a:custGeom>
                <a:avLst/>
                <a:gdLst>
                  <a:gd name="connsiteX0" fmla="*/ 0 w 88640"/>
                  <a:gd name="connsiteY0" fmla="*/ 21028 h 78155"/>
                  <a:gd name="connsiteX1" fmla="*/ 18765 w 88640"/>
                  <a:gd name="connsiteY1" fmla="*/ 0 h 78155"/>
                  <a:gd name="connsiteX2" fmla="*/ 37410 w 88640"/>
                  <a:gd name="connsiteY2" fmla="*/ 21028 h 78155"/>
                  <a:gd name="connsiteX3" fmla="*/ 18765 w 88640"/>
                  <a:gd name="connsiteY3" fmla="*/ 42116 h 78155"/>
                  <a:gd name="connsiteX4" fmla="*/ 0 w 88640"/>
                  <a:gd name="connsiteY4" fmla="*/ 21028 h 78155"/>
                  <a:gd name="connsiteX5" fmla="*/ 26628 w 88640"/>
                  <a:gd name="connsiteY5" fmla="*/ 21028 h 78155"/>
                  <a:gd name="connsiteX6" fmla="*/ 18765 w 88640"/>
                  <a:gd name="connsiteY6" fmla="*/ 9114 h 78155"/>
                  <a:gd name="connsiteX7" fmla="*/ 10901 w 88640"/>
                  <a:gd name="connsiteY7" fmla="*/ 21028 h 78155"/>
                  <a:gd name="connsiteX8" fmla="*/ 18765 w 88640"/>
                  <a:gd name="connsiteY8" fmla="*/ 32942 h 78155"/>
                  <a:gd name="connsiteX9" fmla="*/ 26628 w 88640"/>
                  <a:gd name="connsiteY9" fmla="*/ 21028 h 78155"/>
                  <a:gd name="connsiteX10" fmla="*/ 63680 w 88640"/>
                  <a:gd name="connsiteY10" fmla="*/ 834 h 78155"/>
                  <a:gd name="connsiteX11" fmla="*/ 76488 w 88640"/>
                  <a:gd name="connsiteY11" fmla="*/ 834 h 78155"/>
                  <a:gd name="connsiteX12" fmla="*/ 25019 w 88640"/>
                  <a:gd name="connsiteY12" fmla="*/ 77262 h 78155"/>
                  <a:gd name="connsiteX13" fmla="*/ 12212 w 88640"/>
                  <a:gd name="connsiteY13" fmla="*/ 77262 h 78155"/>
                  <a:gd name="connsiteX14" fmla="*/ 51290 w 88640"/>
                  <a:gd name="connsiteY14" fmla="*/ 57068 h 78155"/>
                  <a:gd name="connsiteX15" fmla="*/ 69935 w 88640"/>
                  <a:gd name="connsiteY15" fmla="*/ 35980 h 78155"/>
                  <a:gd name="connsiteX16" fmla="*/ 88640 w 88640"/>
                  <a:gd name="connsiteY16" fmla="*/ 57068 h 78155"/>
                  <a:gd name="connsiteX17" fmla="*/ 69935 w 88640"/>
                  <a:gd name="connsiteY17" fmla="*/ 78156 h 78155"/>
                  <a:gd name="connsiteX18" fmla="*/ 51290 w 88640"/>
                  <a:gd name="connsiteY18" fmla="*/ 57068 h 78155"/>
                  <a:gd name="connsiteX19" fmla="*/ 77798 w 88640"/>
                  <a:gd name="connsiteY19" fmla="*/ 57068 h 78155"/>
                  <a:gd name="connsiteX20" fmla="*/ 69935 w 88640"/>
                  <a:gd name="connsiteY20" fmla="*/ 45154 h 78155"/>
                  <a:gd name="connsiteX21" fmla="*/ 62072 w 88640"/>
                  <a:gd name="connsiteY21" fmla="*/ 57068 h 78155"/>
                  <a:gd name="connsiteX22" fmla="*/ 69935 w 88640"/>
                  <a:gd name="connsiteY22" fmla="*/ 68982 h 78155"/>
                  <a:gd name="connsiteX23" fmla="*/ 77798 w 88640"/>
                  <a:gd name="connsiteY23" fmla="*/ 57068 h 7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640" h="78155">
                    <a:moveTo>
                      <a:pt x="0" y="21028"/>
                    </a:moveTo>
                    <a:cubicBezTo>
                      <a:pt x="0" y="8161"/>
                      <a:pt x="7744" y="0"/>
                      <a:pt x="18765" y="0"/>
                    </a:cubicBezTo>
                    <a:cubicBezTo>
                      <a:pt x="29785" y="0"/>
                      <a:pt x="37410" y="8042"/>
                      <a:pt x="37410" y="21028"/>
                    </a:cubicBezTo>
                    <a:cubicBezTo>
                      <a:pt x="37410" y="34014"/>
                      <a:pt x="29725" y="42116"/>
                      <a:pt x="18765" y="42116"/>
                    </a:cubicBezTo>
                    <a:cubicBezTo>
                      <a:pt x="7804" y="42116"/>
                      <a:pt x="0" y="33955"/>
                      <a:pt x="0" y="21028"/>
                    </a:cubicBezTo>
                    <a:close/>
                    <a:moveTo>
                      <a:pt x="26628" y="21028"/>
                    </a:moveTo>
                    <a:cubicBezTo>
                      <a:pt x="26628" y="12867"/>
                      <a:pt x="23471" y="9114"/>
                      <a:pt x="18765" y="9114"/>
                    </a:cubicBezTo>
                    <a:cubicBezTo>
                      <a:pt x="14059" y="9114"/>
                      <a:pt x="10901" y="13165"/>
                      <a:pt x="10901" y="21028"/>
                    </a:cubicBezTo>
                    <a:cubicBezTo>
                      <a:pt x="10901" y="28891"/>
                      <a:pt x="14118" y="32942"/>
                      <a:pt x="18765" y="32942"/>
                    </a:cubicBezTo>
                    <a:cubicBezTo>
                      <a:pt x="23411" y="32942"/>
                      <a:pt x="26628" y="29249"/>
                      <a:pt x="26628" y="21028"/>
                    </a:cubicBezTo>
                    <a:close/>
                    <a:moveTo>
                      <a:pt x="63680" y="834"/>
                    </a:moveTo>
                    <a:lnTo>
                      <a:pt x="76488" y="834"/>
                    </a:lnTo>
                    <a:lnTo>
                      <a:pt x="25019" y="77262"/>
                    </a:lnTo>
                    <a:lnTo>
                      <a:pt x="12212" y="77262"/>
                    </a:lnTo>
                    <a:close/>
                    <a:moveTo>
                      <a:pt x="51290" y="57068"/>
                    </a:moveTo>
                    <a:cubicBezTo>
                      <a:pt x="51290" y="44201"/>
                      <a:pt x="59034" y="35980"/>
                      <a:pt x="69935" y="35980"/>
                    </a:cubicBezTo>
                    <a:cubicBezTo>
                      <a:pt x="80836" y="35980"/>
                      <a:pt x="88640" y="44201"/>
                      <a:pt x="88640" y="57068"/>
                    </a:cubicBezTo>
                    <a:cubicBezTo>
                      <a:pt x="88640" y="69935"/>
                      <a:pt x="80896" y="78156"/>
                      <a:pt x="69935" y="78156"/>
                    </a:cubicBezTo>
                    <a:cubicBezTo>
                      <a:pt x="58974" y="78156"/>
                      <a:pt x="51290" y="69935"/>
                      <a:pt x="51290" y="57068"/>
                    </a:cubicBezTo>
                    <a:close/>
                    <a:moveTo>
                      <a:pt x="77798" y="57068"/>
                    </a:moveTo>
                    <a:cubicBezTo>
                      <a:pt x="77798" y="48966"/>
                      <a:pt x="74641" y="45154"/>
                      <a:pt x="69935" y="45154"/>
                    </a:cubicBezTo>
                    <a:cubicBezTo>
                      <a:pt x="65229" y="45154"/>
                      <a:pt x="62072" y="49086"/>
                      <a:pt x="62072" y="57068"/>
                    </a:cubicBezTo>
                    <a:cubicBezTo>
                      <a:pt x="62072" y="65050"/>
                      <a:pt x="65289" y="68982"/>
                      <a:pt x="69935" y="68982"/>
                    </a:cubicBezTo>
                    <a:cubicBezTo>
                      <a:pt x="74582" y="68982"/>
                      <a:pt x="77798" y="65169"/>
                      <a:pt x="77798" y="57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sp>
        <p:nvSpPr>
          <p:cNvPr id="2" name="Google Shape;151;p18">
            <a:extLst>
              <a:ext uri="{FF2B5EF4-FFF2-40B4-BE49-F238E27FC236}">
                <a16:creationId xmlns:a16="http://schemas.microsoft.com/office/drawing/2014/main" id="{B1AFB41E-2A97-79BF-0C87-AA4331744134}"/>
              </a:ext>
            </a:extLst>
          </p:cNvPr>
          <p:cNvSpPr txBox="1"/>
          <p:nvPr/>
        </p:nvSpPr>
        <p:spPr>
          <a:xfrm flipH="1">
            <a:off x="610379" y="49428"/>
            <a:ext cx="11204631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7200" b="1" noProof="0" dirty="0" err="1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Tax</a:t>
            </a:r>
            <a:r>
              <a:rPr lang="pt-BR" sz="7200" b="1" noProof="0" dirty="0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Day – O que é?</a:t>
            </a:r>
          </a:p>
        </p:txBody>
      </p:sp>
    </p:spTree>
    <p:extLst>
      <p:ext uri="{BB962C8B-B14F-4D97-AF65-F5344CB8AC3E}">
        <p14:creationId xmlns:p14="http://schemas.microsoft.com/office/powerpoint/2010/main" val="255363984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7F503C-8645-7B94-A927-66A58160E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50F87539-1E0A-B34B-E7D6-93631BA427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15A6620A-FABB-C58E-6905-4179B7D24899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E8AFD646-3522-C9CC-A06E-3D9F1C3720E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B19A1B8E-B492-C0AD-F90A-DEDD35DEE5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2018BC62-C3D3-6A0E-F340-7F7DC708EE1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914DF04E-2F62-2507-1227-940AC7B417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752DDAE3-D29E-4BE3-D5C3-2FCD3BA5D65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151;p18">
            <a:extLst>
              <a:ext uri="{FF2B5EF4-FFF2-40B4-BE49-F238E27FC236}">
                <a16:creationId xmlns:a16="http://schemas.microsoft.com/office/drawing/2014/main" id="{94EC0533-6243-2FE1-177E-064392C74A75}"/>
              </a:ext>
            </a:extLst>
          </p:cNvPr>
          <p:cNvSpPr txBox="1"/>
          <p:nvPr/>
        </p:nvSpPr>
        <p:spPr>
          <a:xfrm flipH="1">
            <a:off x="610381" y="49428"/>
            <a:ext cx="8282059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r>
              <a:rPr lang="pt-BR" sz="7200" b="1" noProof="0" dirty="0" err="1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My</a:t>
            </a:r>
            <a:r>
              <a:rPr lang="pt-BR" sz="7200" b="1" noProof="0" dirty="0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 </a:t>
            </a:r>
            <a:r>
              <a:rPr lang="pt-BR" sz="7200" b="1" noProof="0" dirty="0" err="1">
                <a:solidFill>
                  <a:schemeClr val="tx2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Title</a:t>
            </a:r>
            <a:endParaRPr lang="pt-BR" sz="7200" b="1" noProof="0" dirty="0">
              <a:solidFill>
                <a:schemeClr val="tx2"/>
              </a:solidFill>
              <a:latin typeface="Montserrat Bold" panose="00000800000000000000" pitchFamily="2" charset="0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2" name="Google Shape;124;p17">
            <a:extLst>
              <a:ext uri="{FF2B5EF4-FFF2-40B4-BE49-F238E27FC236}">
                <a16:creationId xmlns:a16="http://schemas.microsoft.com/office/drawing/2014/main" id="{5BBF8D46-2F21-7232-4EDF-F6ED882781F8}"/>
              </a:ext>
            </a:extLst>
          </p:cNvPr>
          <p:cNvSpPr txBox="1"/>
          <p:nvPr/>
        </p:nvSpPr>
        <p:spPr>
          <a:xfrm flipH="1">
            <a:off x="582308" y="3429675"/>
            <a:ext cx="7266379" cy="26498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endParaRPr lang="pt-BR" sz="3600" noProof="0" dirty="0">
              <a:solidFill>
                <a:schemeClr val="dk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  <a:p>
            <a:r>
              <a:rPr lang="pt-BR" sz="3600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 tem um maior número de luas, </a:t>
            </a:r>
            <a:r>
              <a:rPr lang="pt-BR" sz="360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assim como Júpiter. Netuno é o planeta mais distante do sol.</a:t>
            </a:r>
            <a:endParaRPr lang="pt-BR" sz="3600" noProof="0" dirty="0">
              <a:solidFill>
                <a:schemeClr val="dk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1" name="Google Shape;124;p17">
            <a:extLst>
              <a:ext uri="{FF2B5EF4-FFF2-40B4-BE49-F238E27FC236}">
                <a16:creationId xmlns:a16="http://schemas.microsoft.com/office/drawing/2014/main" id="{9B7342BE-C36D-EAD4-B4CB-0F099E55F29E}"/>
              </a:ext>
            </a:extLst>
          </p:cNvPr>
          <p:cNvSpPr txBox="1"/>
          <p:nvPr/>
        </p:nvSpPr>
        <p:spPr>
          <a:xfrm flipH="1">
            <a:off x="9260870" y="3429674"/>
            <a:ext cx="7266377" cy="26498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60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 tem um maior número de luas, assim como Júpiter. Netuno é o planeta mais distante do sol.</a:t>
            </a:r>
          </a:p>
        </p:txBody>
      </p:sp>
    </p:spTree>
    <p:extLst>
      <p:ext uri="{BB962C8B-B14F-4D97-AF65-F5344CB8AC3E}">
        <p14:creationId xmlns:p14="http://schemas.microsoft.com/office/powerpoint/2010/main" val="4184834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6962F2-FC13-DADA-71E5-FD83023ECF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agem 9" descr="Uma imagem contendo parede&#10;&#10;Descrição gerada com alta confiança">
            <a:extLst>
              <a:ext uri="{FF2B5EF4-FFF2-40B4-BE49-F238E27FC236}">
                <a16:creationId xmlns:a16="http://schemas.microsoft.com/office/drawing/2014/main" id="{2F36DD09-C827-BD95-5914-460280AE16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4" name="Agrupar 3">
            <a:extLst>
              <a:ext uri="{FF2B5EF4-FFF2-40B4-BE49-F238E27FC236}">
                <a16:creationId xmlns:a16="http://schemas.microsoft.com/office/drawing/2014/main" id="{912B534F-CD26-228B-D0F8-C45BBAB24B3A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5" name="Imagem 4">
              <a:extLst>
                <a:ext uri="{FF2B5EF4-FFF2-40B4-BE49-F238E27FC236}">
                  <a16:creationId xmlns:a16="http://schemas.microsoft.com/office/drawing/2014/main" id="{17E794E0-F536-A51E-8FC3-A026CB18FA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B4BDDB80-AEBC-2525-9E12-346C9CB941F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5EC044FE-A537-0F62-265B-0AEB4FF11F1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6BF9A7E7-10A8-0FBD-BF8B-E01E909FC94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9" name="Imagem 8">
            <a:extLst>
              <a:ext uri="{FF2B5EF4-FFF2-40B4-BE49-F238E27FC236}">
                <a16:creationId xmlns:a16="http://schemas.microsoft.com/office/drawing/2014/main" id="{BFE005A5-90DD-8F0D-1F1E-5AA6414CAEE7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2" name="Google Shape;80;p17">
            <a:extLst>
              <a:ext uri="{FF2B5EF4-FFF2-40B4-BE49-F238E27FC236}">
                <a16:creationId xmlns:a16="http://schemas.microsoft.com/office/drawing/2014/main" id="{8717FE52-199C-E61F-40E8-FD6A5131583C}"/>
              </a:ext>
            </a:extLst>
          </p:cNvPr>
          <p:cNvSpPr/>
          <p:nvPr/>
        </p:nvSpPr>
        <p:spPr>
          <a:xfrm>
            <a:off x="4871697" y="2551976"/>
            <a:ext cx="3757917" cy="4443269"/>
          </a:xfrm>
          <a:prstGeom prst="roundRect">
            <a:avLst>
              <a:gd name="adj" fmla="val 9262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" name="Google Shape;81;p17">
            <a:extLst>
              <a:ext uri="{FF2B5EF4-FFF2-40B4-BE49-F238E27FC236}">
                <a16:creationId xmlns:a16="http://schemas.microsoft.com/office/drawing/2014/main" id="{46821D76-CBF4-0FA4-299C-D8CB0779EB27}"/>
              </a:ext>
            </a:extLst>
          </p:cNvPr>
          <p:cNvSpPr/>
          <p:nvPr/>
        </p:nvSpPr>
        <p:spPr>
          <a:xfrm>
            <a:off x="8928136" y="2551976"/>
            <a:ext cx="3757917" cy="4443269"/>
          </a:xfrm>
          <a:prstGeom prst="roundRect">
            <a:avLst>
              <a:gd name="adj" fmla="val 9262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1" name="Google Shape;82;p17">
            <a:extLst>
              <a:ext uri="{FF2B5EF4-FFF2-40B4-BE49-F238E27FC236}">
                <a16:creationId xmlns:a16="http://schemas.microsoft.com/office/drawing/2014/main" id="{EF680893-BFED-27F0-300A-17289DEBE305}"/>
              </a:ext>
            </a:extLst>
          </p:cNvPr>
          <p:cNvSpPr/>
          <p:nvPr/>
        </p:nvSpPr>
        <p:spPr>
          <a:xfrm>
            <a:off x="12984574" y="2551976"/>
            <a:ext cx="3757917" cy="4443269"/>
          </a:xfrm>
          <a:prstGeom prst="roundRect">
            <a:avLst>
              <a:gd name="adj" fmla="val 9262"/>
            </a:avLst>
          </a:prstGeom>
          <a:solidFill>
            <a:srgbClr val="749148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2" name="Google Shape;83;p17">
            <a:extLst>
              <a:ext uri="{FF2B5EF4-FFF2-40B4-BE49-F238E27FC236}">
                <a16:creationId xmlns:a16="http://schemas.microsoft.com/office/drawing/2014/main" id="{58B23B1A-4B5E-23A8-9CDC-6039C2F6FD62}"/>
              </a:ext>
            </a:extLst>
          </p:cNvPr>
          <p:cNvSpPr/>
          <p:nvPr/>
        </p:nvSpPr>
        <p:spPr>
          <a:xfrm>
            <a:off x="815259" y="2551976"/>
            <a:ext cx="3757917" cy="4443269"/>
          </a:xfrm>
          <a:prstGeom prst="roundRect">
            <a:avLst>
              <a:gd name="adj" fmla="val 9262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4" name="Google Shape;86;p17">
            <a:extLst>
              <a:ext uri="{FF2B5EF4-FFF2-40B4-BE49-F238E27FC236}">
                <a16:creationId xmlns:a16="http://schemas.microsoft.com/office/drawing/2014/main" id="{AFB16537-2D0A-30BB-A92E-8F30D433B301}"/>
              </a:ext>
            </a:extLst>
          </p:cNvPr>
          <p:cNvSpPr txBox="1"/>
          <p:nvPr/>
        </p:nvSpPr>
        <p:spPr>
          <a:xfrm>
            <a:off x="990646" y="4772506"/>
            <a:ext cx="3407178" cy="19166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Mercúrio é o planeta mais </a:t>
            </a:r>
            <a:r>
              <a:rPr lang="pt-BR" sz="2304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próximo do sol e é bem pequeno.</a:t>
            </a:r>
            <a:endParaRPr lang="pt-BR" sz="2304" noProof="0" dirty="0">
              <a:solidFill>
                <a:schemeClr val="bg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5" name="Google Shape;87;p17">
            <a:extLst>
              <a:ext uri="{FF2B5EF4-FFF2-40B4-BE49-F238E27FC236}">
                <a16:creationId xmlns:a16="http://schemas.microsoft.com/office/drawing/2014/main" id="{A2140C51-1315-18AE-02BB-B0DA0BE99357}"/>
              </a:ext>
            </a:extLst>
          </p:cNvPr>
          <p:cNvSpPr txBox="1"/>
          <p:nvPr/>
        </p:nvSpPr>
        <p:spPr>
          <a:xfrm>
            <a:off x="990646" y="4118277"/>
            <a:ext cx="340717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Mercúrio</a:t>
            </a:r>
          </a:p>
        </p:txBody>
      </p:sp>
      <p:sp>
        <p:nvSpPr>
          <p:cNvPr id="16" name="Google Shape;88;p17">
            <a:extLst>
              <a:ext uri="{FF2B5EF4-FFF2-40B4-BE49-F238E27FC236}">
                <a16:creationId xmlns:a16="http://schemas.microsoft.com/office/drawing/2014/main" id="{5B82BDD1-7A48-2048-EF7C-40E283ECD670}"/>
              </a:ext>
            </a:extLst>
          </p:cNvPr>
          <p:cNvSpPr txBox="1"/>
          <p:nvPr/>
        </p:nvSpPr>
        <p:spPr>
          <a:xfrm>
            <a:off x="5047073" y="4772506"/>
            <a:ext cx="3407178" cy="19166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Júpiter foi batizado com o nome do deus romano dos céus e trovões.</a:t>
            </a:r>
          </a:p>
        </p:txBody>
      </p:sp>
      <p:sp>
        <p:nvSpPr>
          <p:cNvPr id="17" name="Google Shape;89;p17">
            <a:extLst>
              <a:ext uri="{FF2B5EF4-FFF2-40B4-BE49-F238E27FC236}">
                <a16:creationId xmlns:a16="http://schemas.microsoft.com/office/drawing/2014/main" id="{D1B28CA7-3E87-185A-42F4-88F86B371B53}"/>
              </a:ext>
            </a:extLst>
          </p:cNvPr>
          <p:cNvSpPr txBox="1"/>
          <p:nvPr/>
        </p:nvSpPr>
        <p:spPr>
          <a:xfrm>
            <a:off x="5047073" y="4118277"/>
            <a:ext cx="340717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sp>
        <p:nvSpPr>
          <p:cNvPr id="18" name="Google Shape;90;p17">
            <a:extLst>
              <a:ext uri="{FF2B5EF4-FFF2-40B4-BE49-F238E27FC236}">
                <a16:creationId xmlns:a16="http://schemas.microsoft.com/office/drawing/2014/main" id="{1CD66EE6-253B-D26A-CE91-D74C29B0CCBF}"/>
              </a:ext>
            </a:extLst>
          </p:cNvPr>
          <p:cNvSpPr txBox="1"/>
          <p:nvPr/>
        </p:nvSpPr>
        <p:spPr>
          <a:xfrm>
            <a:off x="9103499" y="4772506"/>
            <a:ext cx="3407178" cy="19166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Vênus tem um nome </a:t>
            </a:r>
            <a:r>
              <a:rPr lang="pt-BR" sz="2304" noProof="0" dirty="0" err="1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lind</a:t>
            </a:r>
            <a:r>
              <a:rPr lang="pt-BR" sz="2304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e é o segundo planeta mais próximo do sol.</a:t>
            </a:r>
            <a:endParaRPr lang="pt-BR" sz="2304" noProof="0" dirty="0">
              <a:solidFill>
                <a:schemeClr val="bg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9" name="Google Shape;91;p17">
            <a:extLst>
              <a:ext uri="{FF2B5EF4-FFF2-40B4-BE49-F238E27FC236}">
                <a16:creationId xmlns:a16="http://schemas.microsoft.com/office/drawing/2014/main" id="{6CE46623-70F0-340E-F51F-AE4CCE01ED89}"/>
              </a:ext>
            </a:extLst>
          </p:cNvPr>
          <p:cNvSpPr txBox="1"/>
          <p:nvPr/>
        </p:nvSpPr>
        <p:spPr>
          <a:xfrm>
            <a:off x="9103499" y="4118277"/>
            <a:ext cx="340717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Vênus</a:t>
            </a:r>
          </a:p>
        </p:txBody>
      </p:sp>
      <p:sp>
        <p:nvSpPr>
          <p:cNvPr id="20" name="Google Shape;92;p17">
            <a:extLst>
              <a:ext uri="{FF2B5EF4-FFF2-40B4-BE49-F238E27FC236}">
                <a16:creationId xmlns:a16="http://schemas.microsoft.com/office/drawing/2014/main" id="{7A52D3C7-45EC-961C-96BE-DC27760081CC}"/>
              </a:ext>
            </a:extLst>
          </p:cNvPr>
          <p:cNvSpPr txBox="1"/>
          <p:nvPr/>
        </p:nvSpPr>
        <p:spPr>
          <a:xfrm>
            <a:off x="13159926" y="4772506"/>
            <a:ext cx="3407178" cy="19166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bg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Apesar de ser vermelho, Marte é um lugar frio e é repleto de pó de dióxido de ferro.</a:t>
            </a:r>
          </a:p>
        </p:txBody>
      </p:sp>
      <p:sp>
        <p:nvSpPr>
          <p:cNvPr id="21" name="Google Shape;93;p17">
            <a:extLst>
              <a:ext uri="{FF2B5EF4-FFF2-40B4-BE49-F238E27FC236}">
                <a16:creationId xmlns:a16="http://schemas.microsoft.com/office/drawing/2014/main" id="{5E0840A3-DF1E-36CD-E1DE-BE9778247014}"/>
              </a:ext>
            </a:extLst>
          </p:cNvPr>
          <p:cNvSpPr txBox="1"/>
          <p:nvPr/>
        </p:nvSpPr>
        <p:spPr>
          <a:xfrm>
            <a:off x="13159926" y="4118277"/>
            <a:ext cx="340717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Marte</a:t>
            </a:r>
          </a:p>
        </p:txBody>
      </p:sp>
      <p:grpSp>
        <p:nvGrpSpPr>
          <p:cNvPr id="22" name="Google Shape;94;p17">
            <a:extLst>
              <a:ext uri="{FF2B5EF4-FFF2-40B4-BE49-F238E27FC236}">
                <a16:creationId xmlns:a16="http://schemas.microsoft.com/office/drawing/2014/main" id="{C990C62C-72A6-7239-C4FE-216FF9247584}"/>
              </a:ext>
            </a:extLst>
          </p:cNvPr>
          <p:cNvGrpSpPr/>
          <p:nvPr/>
        </p:nvGrpSpPr>
        <p:grpSpPr>
          <a:xfrm>
            <a:off x="6435630" y="3149186"/>
            <a:ext cx="630063" cy="630063"/>
            <a:chOff x="3351403" y="1739350"/>
            <a:chExt cx="328200" cy="328200"/>
          </a:xfrm>
        </p:grpSpPr>
        <p:sp>
          <p:nvSpPr>
            <p:cNvPr id="23" name="Google Shape;95;p17">
              <a:extLst>
                <a:ext uri="{FF2B5EF4-FFF2-40B4-BE49-F238E27FC236}">
                  <a16:creationId xmlns:a16="http://schemas.microsoft.com/office/drawing/2014/main" id="{5E032CAF-97FC-BEAD-37A6-B910B500DC19}"/>
                </a:ext>
              </a:extLst>
            </p:cNvPr>
            <p:cNvSpPr/>
            <p:nvPr/>
          </p:nvSpPr>
          <p:spPr>
            <a:xfrm>
              <a:off x="3351403" y="17393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sp>
          <p:nvSpPr>
            <p:cNvPr id="24" name="Google Shape;96;p17">
              <a:extLst>
                <a:ext uri="{FF2B5EF4-FFF2-40B4-BE49-F238E27FC236}">
                  <a16:creationId xmlns:a16="http://schemas.microsoft.com/office/drawing/2014/main" id="{C61C0E01-7423-3F2E-5561-65355026D4AA}"/>
                </a:ext>
              </a:extLst>
            </p:cNvPr>
            <p:cNvSpPr/>
            <p:nvPr/>
          </p:nvSpPr>
          <p:spPr>
            <a:xfrm>
              <a:off x="3372719" y="1760654"/>
              <a:ext cx="285569" cy="285591"/>
            </a:xfrm>
            <a:custGeom>
              <a:avLst/>
              <a:gdLst/>
              <a:ahLst/>
              <a:cxnLst/>
              <a:rect l="l" t="t" r="r" b="b"/>
              <a:pathLst>
                <a:path w="12760" h="12761" extrusionOk="0">
                  <a:moveTo>
                    <a:pt x="6427" y="3592"/>
                  </a:moveTo>
                  <a:cubicBezTo>
                    <a:pt x="7939" y="3592"/>
                    <a:pt x="9168" y="4821"/>
                    <a:pt x="9168" y="6365"/>
                  </a:cubicBezTo>
                  <a:cubicBezTo>
                    <a:pt x="9168" y="7846"/>
                    <a:pt x="7908" y="9106"/>
                    <a:pt x="6427" y="9106"/>
                  </a:cubicBezTo>
                  <a:cubicBezTo>
                    <a:pt x="4883" y="9106"/>
                    <a:pt x="3655" y="7877"/>
                    <a:pt x="3655" y="6365"/>
                  </a:cubicBezTo>
                  <a:cubicBezTo>
                    <a:pt x="3655" y="4821"/>
                    <a:pt x="4883" y="3592"/>
                    <a:pt x="6427" y="3592"/>
                  </a:cubicBez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52"/>
                  </a:cubicBezTo>
                  <a:lnTo>
                    <a:pt x="5009" y="1576"/>
                  </a:lnTo>
                  <a:cubicBezTo>
                    <a:pt x="4631" y="1702"/>
                    <a:pt x="4285" y="1828"/>
                    <a:pt x="3970" y="2017"/>
                  </a:cubicBezTo>
                  <a:lnTo>
                    <a:pt x="3466" y="1513"/>
                  </a:lnTo>
                  <a:cubicBezTo>
                    <a:pt x="3308" y="1356"/>
                    <a:pt x="3088" y="1277"/>
                    <a:pt x="2867" y="1277"/>
                  </a:cubicBezTo>
                  <a:cubicBezTo>
                    <a:pt x="2647" y="1277"/>
                    <a:pt x="2426" y="1356"/>
                    <a:pt x="2269" y="1513"/>
                  </a:cubicBezTo>
                  <a:lnTo>
                    <a:pt x="1481" y="2301"/>
                  </a:lnTo>
                  <a:cubicBezTo>
                    <a:pt x="1166" y="2616"/>
                    <a:pt x="1166" y="3151"/>
                    <a:pt x="1481" y="3466"/>
                  </a:cubicBezTo>
                  <a:lnTo>
                    <a:pt x="2017" y="4002"/>
                  </a:lnTo>
                  <a:cubicBezTo>
                    <a:pt x="1796" y="4317"/>
                    <a:pt x="1701" y="4664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7"/>
                    <a:pt x="0" y="5829"/>
                  </a:cubicBezTo>
                  <a:lnTo>
                    <a:pt x="0" y="6932"/>
                  </a:lnTo>
                  <a:cubicBezTo>
                    <a:pt x="0" y="7405"/>
                    <a:pt x="347" y="7783"/>
                    <a:pt x="819" y="7783"/>
                  </a:cubicBezTo>
                  <a:lnTo>
                    <a:pt x="1575" y="7783"/>
                  </a:lnTo>
                  <a:cubicBezTo>
                    <a:pt x="1701" y="8129"/>
                    <a:pt x="1796" y="8476"/>
                    <a:pt x="2017" y="8791"/>
                  </a:cubicBezTo>
                  <a:lnTo>
                    <a:pt x="1481" y="9295"/>
                  </a:lnTo>
                  <a:cubicBezTo>
                    <a:pt x="1166" y="9610"/>
                    <a:pt x="1166" y="10177"/>
                    <a:pt x="1481" y="10492"/>
                  </a:cubicBezTo>
                  <a:lnTo>
                    <a:pt x="2269" y="11280"/>
                  </a:lnTo>
                  <a:cubicBezTo>
                    <a:pt x="2426" y="11437"/>
                    <a:pt x="2647" y="11516"/>
                    <a:pt x="2867" y="11516"/>
                  </a:cubicBezTo>
                  <a:cubicBezTo>
                    <a:pt x="3088" y="11516"/>
                    <a:pt x="3308" y="11437"/>
                    <a:pt x="3466" y="11280"/>
                  </a:cubicBezTo>
                  <a:lnTo>
                    <a:pt x="3970" y="10776"/>
                  </a:lnTo>
                  <a:cubicBezTo>
                    <a:pt x="4285" y="10965"/>
                    <a:pt x="4631" y="11091"/>
                    <a:pt x="5009" y="11185"/>
                  </a:cubicBezTo>
                  <a:lnTo>
                    <a:pt x="5009" y="11941"/>
                  </a:lnTo>
                  <a:cubicBezTo>
                    <a:pt x="5009" y="12414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414"/>
                    <a:pt x="7750" y="11941"/>
                  </a:cubicBezTo>
                  <a:lnTo>
                    <a:pt x="7750" y="11185"/>
                  </a:lnTo>
                  <a:cubicBezTo>
                    <a:pt x="8097" y="11091"/>
                    <a:pt x="8475" y="10965"/>
                    <a:pt x="8790" y="10776"/>
                  </a:cubicBezTo>
                  <a:lnTo>
                    <a:pt x="9294" y="11280"/>
                  </a:lnTo>
                  <a:cubicBezTo>
                    <a:pt x="9452" y="11437"/>
                    <a:pt x="9664" y="11516"/>
                    <a:pt x="9877" y="11516"/>
                  </a:cubicBezTo>
                  <a:cubicBezTo>
                    <a:pt x="10090" y="11516"/>
                    <a:pt x="10302" y="11437"/>
                    <a:pt x="10460" y="11280"/>
                  </a:cubicBezTo>
                  <a:lnTo>
                    <a:pt x="11247" y="10492"/>
                  </a:lnTo>
                  <a:cubicBezTo>
                    <a:pt x="11563" y="10177"/>
                    <a:pt x="11563" y="9610"/>
                    <a:pt x="11247" y="9295"/>
                  </a:cubicBezTo>
                  <a:lnTo>
                    <a:pt x="10743" y="8791"/>
                  </a:lnTo>
                  <a:cubicBezTo>
                    <a:pt x="10932" y="8476"/>
                    <a:pt x="11058" y="8129"/>
                    <a:pt x="11184" y="7783"/>
                  </a:cubicBezTo>
                  <a:lnTo>
                    <a:pt x="11941" y="7783"/>
                  </a:lnTo>
                  <a:cubicBezTo>
                    <a:pt x="12413" y="7783"/>
                    <a:pt x="12760" y="7405"/>
                    <a:pt x="12760" y="6932"/>
                  </a:cubicBezTo>
                  <a:lnTo>
                    <a:pt x="12760" y="5829"/>
                  </a:lnTo>
                  <a:cubicBezTo>
                    <a:pt x="12760" y="5325"/>
                    <a:pt x="12350" y="4979"/>
                    <a:pt x="11941" y="4979"/>
                  </a:cubicBezTo>
                  <a:lnTo>
                    <a:pt x="11184" y="4979"/>
                  </a:lnTo>
                  <a:cubicBezTo>
                    <a:pt x="11058" y="4632"/>
                    <a:pt x="10932" y="4254"/>
                    <a:pt x="10743" y="3939"/>
                  </a:cubicBezTo>
                  <a:lnTo>
                    <a:pt x="11247" y="3435"/>
                  </a:lnTo>
                  <a:cubicBezTo>
                    <a:pt x="11563" y="3120"/>
                    <a:pt x="11563" y="2553"/>
                    <a:pt x="11247" y="2238"/>
                  </a:cubicBezTo>
                  <a:lnTo>
                    <a:pt x="10460" y="1450"/>
                  </a:lnTo>
                  <a:cubicBezTo>
                    <a:pt x="10302" y="1293"/>
                    <a:pt x="10090" y="1214"/>
                    <a:pt x="9877" y="1214"/>
                  </a:cubicBezTo>
                  <a:cubicBezTo>
                    <a:pt x="9664" y="1214"/>
                    <a:pt x="9452" y="1293"/>
                    <a:pt x="9294" y="1450"/>
                  </a:cubicBezTo>
                  <a:lnTo>
                    <a:pt x="8790" y="1986"/>
                  </a:lnTo>
                  <a:cubicBezTo>
                    <a:pt x="8475" y="1765"/>
                    <a:pt x="8097" y="1671"/>
                    <a:pt x="7750" y="1545"/>
                  </a:cubicBezTo>
                  <a:lnTo>
                    <a:pt x="7750" y="852"/>
                  </a:lnTo>
                  <a:cubicBezTo>
                    <a:pt x="7750" y="379"/>
                    <a:pt x="7404" y="1"/>
                    <a:pt x="693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25" name="Google Shape;97;p17">
            <a:extLst>
              <a:ext uri="{FF2B5EF4-FFF2-40B4-BE49-F238E27FC236}">
                <a16:creationId xmlns:a16="http://schemas.microsoft.com/office/drawing/2014/main" id="{8FD02DAC-077E-0245-4764-064F5B8648B1}"/>
              </a:ext>
            </a:extLst>
          </p:cNvPr>
          <p:cNvGrpSpPr/>
          <p:nvPr/>
        </p:nvGrpSpPr>
        <p:grpSpPr>
          <a:xfrm>
            <a:off x="2379203" y="3149186"/>
            <a:ext cx="630063" cy="630063"/>
            <a:chOff x="1238409" y="1739350"/>
            <a:chExt cx="328200" cy="328200"/>
          </a:xfrm>
        </p:grpSpPr>
        <p:sp>
          <p:nvSpPr>
            <p:cNvPr id="26" name="Google Shape;98;p17">
              <a:extLst>
                <a:ext uri="{FF2B5EF4-FFF2-40B4-BE49-F238E27FC236}">
                  <a16:creationId xmlns:a16="http://schemas.microsoft.com/office/drawing/2014/main" id="{D5C3D974-584D-FF42-452C-A435041E2358}"/>
                </a:ext>
              </a:extLst>
            </p:cNvPr>
            <p:cNvSpPr/>
            <p:nvPr/>
          </p:nvSpPr>
          <p:spPr>
            <a:xfrm>
              <a:off x="1238409" y="17393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27" name="Google Shape;99;p17">
              <a:extLst>
                <a:ext uri="{FF2B5EF4-FFF2-40B4-BE49-F238E27FC236}">
                  <a16:creationId xmlns:a16="http://schemas.microsoft.com/office/drawing/2014/main" id="{7B6C3CB3-3505-2061-C3F7-21855E7E54A0}"/>
                </a:ext>
              </a:extLst>
            </p:cNvPr>
            <p:cNvGrpSpPr/>
            <p:nvPr/>
          </p:nvGrpSpPr>
          <p:grpSpPr>
            <a:xfrm>
              <a:off x="1262613" y="1763185"/>
              <a:ext cx="279792" cy="280531"/>
              <a:chOff x="-61354875" y="4101525"/>
              <a:chExt cx="316650" cy="317450"/>
            </a:xfrm>
          </p:grpSpPr>
          <p:sp>
            <p:nvSpPr>
              <p:cNvPr id="28" name="Google Shape;100;p17">
                <a:extLst>
                  <a:ext uri="{FF2B5EF4-FFF2-40B4-BE49-F238E27FC236}">
                    <a16:creationId xmlns:a16="http://schemas.microsoft.com/office/drawing/2014/main" id="{2EB0D9A9-5606-F9BC-B4BC-265017E39632}"/>
                  </a:ext>
                </a:extLst>
              </p:cNvPr>
              <p:cNvSpPr/>
              <p:nvPr/>
            </p:nvSpPr>
            <p:spPr>
              <a:xfrm>
                <a:off x="-61172925" y="4240150"/>
                <a:ext cx="62225" cy="145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5830" extrusionOk="0">
                    <a:moveTo>
                      <a:pt x="1260" y="1"/>
                    </a:moveTo>
                    <a:cubicBezTo>
                      <a:pt x="1071" y="1"/>
                      <a:pt x="819" y="221"/>
                      <a:pt x="819" y="442"/>
                    </a:cubicBezTo>
                    <a:lnTo>
                      <a:pt x="819" y="725"/>
                    </a:lnTo>
                    <a:cubicBezTo>
                      <a:pt x="347" y="883"/>
                      <a:pt x="0" y="1355"/>
                      <a:pt x="0" y="1891"/>
                    </a:cubicBezTo>
                    <a:cubicBezTo>
                      <a:pt x="0" y="2584"/>
                      <a:pt x="536" y="2962"/>
                      <a:pt x="977" y="3277"/>
                    </a:cubicBezTo>
                    <a:cubicBezTo>
                      <a:pt x="1292" y="3529"/>
                      <a:pt x="1639" y="3750"/>
                      <a:pt x="1639" y="4002"/>
                    </a:cubicBezTo>
                    <a:cubicBezTo>
                      <a:pt x="1639" y="4222"/>
                      <a:pt x="1450" y="4411"/>
                      <a:pt x="1260" y="4411"/>
                    </a:cubicBezTo>
                    <a:cubicBezTo>
                      <a:pt x="1008" y="4411"/>
                      <a:pt x="819" y="4222"/>
                      <a:pt x="819" y="4002"/>
                    </a:cubicBezTo>
                    <a:cubicBezTo>
                      <a:pt x="819" y="3750"/>
                      <a:pt x="630" y="3592"/>
                      <a:pt x="441" y="3592"/>
                    </a:cubicBezTo>
                    <a:cubicBezTo>
                      <a:pt x="221" y="3592"/>
                      <a:pt x="0" y="3781"/>
                      <a:pt x="0" y="4002"/>
                    </a:cubicBezTo>
                    <a:cubicBezTo>
                      <a:pt x="0" y="4537"/>
                      <a:pt x="347" y="4978"/>
                      <a:pt x="819" y="5167"/>
                    </a:cubicBezTo>
                    <a:lnTo>
                      <a:pt x="819" y="5451"/>
                    </a:lnTo>
                    <a:cubicBezTo>
                      <a:pt x="819" y="5672"/>
                      <a:pt x="1008" y="5829"/>
                      <a:pt x="1260" y="5829"/>
                    </a:cubicBezTo>
                    <a:cubicBezTo>
                      <a:pt x="1481" y="5829"/>
                      <a:pt x="1639" y="5640"/>
                      <a:pt x="1639" y="5451"/>
                    </a:cubicBezTo>
                    <a:lnTo>
                      <a:pt x="1639" y="5167"/>
                    </a:lnTo>
                    <a:cubicBezTo>
                      <a:pt x="2111" y="5010"/>
                      <a:pt x="2489" y="4537"/>
                      <a:pt x="2489" y="4002"/>
                    </a:cubicBezTo>
                    <a:cubicBezTo>
                      <a:pt x="2489" y="3309"/>
                      <a:pt x="1922" y="2931"/>
                      <a:pt x="1481" y="2616"/>
                    </a:cubicBezTo>
                    <a:cubicBezTo>
                      <a:pt x="1166" y="2364"/>
                      <a:pt x="819" y="2143"/>
                      <a:pt x="819" y="1891"/>
                    </a:cubicBezTo>
                    <a:cubicBezTo>
                      <a:pt x="819" y="1702"/>
                      <a:pt x="1008" y="1513"/>
                      <a:pt x="1260" y="1513"/>
                    </a:cubicBezTo>
                    <a:cubicBezTo>
                      <a:pt x="1513" y="1513"/>
                      <a:pt x="1639" y="1702"/>
                      <a:pt x="1639" y="1891"/>
                    </a:cubicBezTo>
                    <a:cubicBezTo>
                      <a:pt x="1639" y="2143"/>
                      <a:pt x="1859" y="2332"/>
                      <a:pt x="2048" y="2332"/>
                    </a:cubicBezTo>
                    <a:cubicBezTo>
                      <a:pt x="2300" y="2332"/>
                      <a:pt x="2489" y="2143"/>
                      <a:pt x="2489" y="1891"/>
                    </a:cubicBezTo>
                    <a:cubicBezTo>
                      <a:pt x="2489" y="1355"/>
                      <a:pt x="2143" y="914"/>
                      <a:pt x="1639" y="725"/>
                    </a:cubicBezTo>
                    <a:lnTo>
                      <a:pt x="1639" y="442"/>
                    </a:lnTo>
                    <a:cubicBezTo>
                      <a:pt x="1639" y="221"/>
                      <a:pt x="1450" y="1"/>
                      <a:pt x="126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9" name="Google Shape;101;p17">
                <a:extLst>
                  <a:ext uri="{FF2B5EF4-FFF2-40B4-BE49-F238E27FC236}">
                    <a16:creationId xmlns:a16="http://schemas.microsoft.com/office/drawing/2014/main" id="{F2D383AF-E894-AD98-C84D-7293A40FAFF6}"/>
                  </a:ext>
                </a:extLst>
              </p:cNvPr>
              <p:cNvSpPr/>
              <p:nvPr/>
            </p:nvSpPr>
            <p:spPr>
              <a:xfrm>
                <a:off x="-61354875" y="4101525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11405" y="1608"/>
                    </a:moveTo>
                    <a:cubicBezTo>
                      <a:pt x="11657" y="1608"/>
                      <a:pt x="11847" y="1797"/>
                      <a:pt x="11847" y="2049"/>
                    </a:cubicBezTo>
                    <a:lnTo>
                      <a:pt x="11847" y="3277"/>
                    </a:lnTo>
                    <a:lnTo>
                      <a:pt x="820" y="3277"/>
                    </a:lnTo>
                    <a:lnTo>
                      <a:pt x="820" y="2049"/>
                    </a:lnTo>
                    <a:cubicBezTo>
                      <a:pt x="820" y="1797"/>
                      <a:pt x="1009" y="1608"/>
                      <a:pt x="1198" y="1608"/>
                    </a:cubicBezTo>
                    <a:lnTo>
                      <a:pt x="1639" y="1608"/>
                    </a:lnTo>
                    <a:lnTo>
                      <a:pt x="1639" y="2049"/>
                    </a:lnTo>
                    <a:cubicBezTo>
                      <a:pt x="1639" y="2301"/>
                      <a:pt x="1828" y="2458"/>
                      <a:pt x="2048" y="2458"/>
                    </a:cubicBezTo>
                    <a:cubicBezTo>
                      <a:pt x="2237" y="2458"/>
                      <a:pt x="2427" y="2238"/>
                      <a:pt x="2427" y="2049"/>
                    </a:cubicBezTo>
                    <a:lnTo>
                      <a:pt x="2427" y="1608"/>
                    </a:lnTo>
                    <a:lnTo>
                      <a:pt x="5892" y="1608"/>
                    </a:lnTo>
                    <a:lnTo>
                      <a:pt x="5892" y="2049"/>
                    </a:lnTo>
                    <a:cubicBezTo>
                      <a:pt x="5892" y="2301"/>
                      <a:pt x="6081" y="2458"/>
                      <a:pt x="6333" y="2458"/>
                    </a:cubicBezTo>
                    <a:cubicBezTo>
                      <a:pt x="6585" y="2458"/>
                      <a:pt x="6743" y="2238"/>
                      <a:pt x="6743" y="2049"/>
                    </a:cubicBezTo>
                    <a:lnTo>
                      <a:pt x="6743" y="1608"/>
                    </a:lnTo>
                    <a:lnTo>
                      <a:pt x="10208" y="1608"/>
                    </a:lnTo>
                    <a:lnTo>
                      <a:pt x="10208" y="2049"/>
                    </a:lnTo>
                    <a:cubicBezTo>
                      <a:pt x="10208" y="2301"/>
                      <a:pt x="10397" y="2458"/>
                      <a:pt x="10618" y="2458"/>
                    </a:cubicBezTo>
                    <a:cubicBezTo>
                      <a:pt x="10870" y="2458"/>
                      <a:pt x="11027" y="2238"/>
                      <a:pt x="11027" y="2049"/>
                    </a:cubicBezTo>
                    <a:lnTo>
                      <a:pt x="11027" y="1608"/>
                    </a:lnTo>
                    <a:close/>
                    <a:moveTo>
                      <a:pt x="2868" y="4916"/>
                    </a:moveTo>
                    <a:cubicBezTo>
                      <a:pt x="3088" y="4916"/>
                      <a:pt x="3246" y="5136"/>
                      <a:pt x="3246" y="5357"/>
                    </a:cubicBezTo>
                    <a:cubicBezTo>
                      <a:pt x="3309" y="5546"/>
                      <a:pt x="3088" y="5766"/>
                      <a:pt x="2868" y="5766"/>
                    </a:cubicBezTo>
                    <a:lnTo>
                      <a:pt x="2048" y="5766"/>
                    </a:lnTo>
                    <a:cubicBezTo>
                      <a:pt x="1796" y="5766"/>
                      <a:pt x="1639" y="5546"/>
                      <a:pt x="1639" y="5357"/>
                    </a:cubicBezTo>
                    <a:cubicBezTo>
                      <a:pt x="1639" y="5136"/>
                      <a:pt x="1828" y="4916"/>
                      <a:pt x="2048" y="4916"/>
                    </a:cubicBezTo>
                    <a:close/>
                    <a:moveTo>
                      <a:pt x="2868" y="6585"/>
                    </a:moveTo>
                    <a:cubicBezTo>
                      <a:pt x="3088" y="6585"/>
                      <a:pt x="3246" y="6774"/>
                      <a:pt x="3246" y="6963"/>
                    </a:cubicBezTo>
                    <a:cubicBezTo>
                      <a:pt x="3309" y="7215"/>
                      <a:pt x="3088" y="7404"/>
                      <a:pt x="2868" y="7404"/>
                    </a:cubicBezTo>
                    <a:lnTo>
                      <a:pt x="2048" y="7404"/>
                    </a:lnTo>
                    <a:cubicBezTo>
                      <a:pt x="1796" y="7404"/>
                      <a:pt x="1639" y="7215"/>
                      <a:pt x="1639" y="6963"/>
                    </a:cubicBezTo>
                    <a:cubicBezTo>
                      <a:pt x="1639" y="6743"/>
                      <a:pt x="1828" y="6585"/>
                      <a:pt x="2048" y="6585"/>
                    </a:cubicBezTo>
                    <a:close/>
                    <a:moveTo>
                      <a:pt x="2868" y="8287"/>
                    </a:moveTo>
                    <a:cubicBezTo>
                      <a:pt x="3088" y="8287"/>
                      <a:pt x="3246" y="8476"/>
                      <a:pt x="3246" y="8665"/>
                    </a:cubicBezTo>
                    <a:cubicBezTo>
                      <a:pt x="3309" y="8854"/>
                      <a:pt x="3088" y="9074"/>
                      <a:pt x="2868" y="9074"/>
                    </a:cubicBezTo>
                    <a:lnTo>
                      <a:pt x="2048" y="9074"/>
                    </a:lnTo>
                    <a:cubicBezTo>
                      <a:pt x="1796" y="9074"/>
                      <a:pt x="1639" y="8854"/>
                      <a:pt x="1639" y="8665"/>
                    </a:cubicBezTo>
                    <a:cubicBezTo>
                      <a:pt x="1639" y="8413"/>
                      <a:pt x="1828" y="8287"/>
                      <a:pt x="2048" y="8287"/>
                    </a:cubicBezTo>
                    <a:close/>
                    <a:moveTo>
                      <a:pt x="8538" y="5199"/>
                    </a:moveTo>
                    <a:cubicBezTo>
                      <a:pt x="10366" y="5199"/>
                      <a:pt x="11847" y="6711"/>
                      <a:pt x="11847" y="8507"/>
                    </a:cubicBezTo>
                    <a:cubicBezTo>
                      <a:pt x="11847" y="10334"/>
                      <a:pt x="10334" y="11815"/>
                      <a:pt x="8538" y="11815"/>
                    </a:cubicBezTo>
                    <a:cubicBezTo>
                      <a:pt x="6711" y="11815"/>
                      <a:pt x="5230" y="10334"/>
                      <a:pt x="5230" y="8507"/>
                    </a:cubicBezTo>
                    <a:cubicBezTo>
                      <a:pt x="5230" y="6711"/>
                      <a:pt x="6743" y="5199"/>
                      <a:pt x="8538" y="5199"/>
                    </a:cubicBezTo>
                    <a:close/>
                    <a:moveTo>
                      <a:pt x="2048" y="1"/>
                    </a:moveTo>
                    <a:cubicBezTo>
                      <a:pt x="1828" y="1"/>
                      <a:pt x="1639" y="190"/>
                      <a:pt x="1639" y="410"/>
                    </a:cubicBezTo>
                    <a:lnTo>
                      <a:pt x="1639" y="788"/>
                    </a:lnTo>
                    <a:lnTo>
                      <a:pt x="1198" y="788"/>
                    </a:lnTo>
                    <a:cubicBezTo>
                      <a:pt x="536" y="788"/>
                      <a:pt x="1" y="1324"/>
                      <a:pt x="1" y="2049"/>
                    </a:cubicBezTo>
                    <a:lnTo>
                      <a:pt x="1" y="9767"/>
                    </a:lnTo>
                    <a:cubicBezTo>
                      <a:pt x="1" y="10429"/>
                      <a:pt x="536" y="11028"/>
                      <a:pt x="1198" y="11028"/>
                    </a:cubicBezTo>
                    <a:lnTo>
                      <a:pt x="5230" y="11028"/>
                    </a:lnTo>
                    <a:cubicBezTo>
                      <a:pt x="5987" y="12004"/>
                      <a:pt x="7184" y="12697"/>
                      <a:pt x="8538" y="12697"/>
                    </a:cubicBezTo>
                    <a:cubicBezTo>
                      <a:pt x="10807" y="12697"/>
                      <a:pt x="12666" y="10838"/>
                      <a:pt x="12666" y="8539"/>
                    </a:cubicBezTo>
                    <a:lnTo>
                      <a:pt x="12666" y="2080"/>
                    </a:lnTo>
                    <a:cubicBezTo>
                      <a:pt x="12666" y="1356"/>
                      <a:pt x="12130" y="788"/>
                      <a:pt x="11405" y="788"/>
                    </a:cubicBezTo>
                    <a:lnTo>
                      <a:pt x="11027" y="788"/>
                    </a:lnTo>
                    <a:lnTo>
                      <a:pt x="11027" y="410"/>
                    </a:lnTo>
                    <a:cubicBezTo>
                      <a:pt x="11027" y="158"/>
                      <a:pt x="10807" y="1"/>
                      <a:pt x="10618" y="1"/>
                    </a:cubicBezTo>
                    <a:cubicBezTo>
                      <a:pt x="10429" y="1"/>
                      <a:pt x="10177" y="190"/>
                      <a:pt x="10177" y="410"/>
                    </a:cubicBezTo>
                    <a:lnTo>
                      <a:pt x="10177" y="788"/>
                    </a:lnTo>
                    <a:lnTo>
                      <a:pt x="6711" y="788"/>
                    </a:lnTo>
                    <a:lnTo>
                      <a:pt x="6711" y="410"/>
                    </a:lnTo>
                    <a:cubicBezTo>
                      <a:pt x="6711" y="158"/>
                      <a:pt x="6522" y="1"/>
                      <a:pt x="6333" y="1"/>
                    </a:cubicBezTo>
                    <a:cubicBezTo>
                      <a:pt x="6144" y="1"/>
                      <a:pt x="5892" y="190"/>
                      <a:pt x="5892" y="410"/>
                    </a:cubicBezTo>
                    <a:lnTo>
                      <a:pt x="5892" y="788"/>
                    </a:lnTo>
                    <a:lnTo>
                      <a:pt x="2427" y="788"/>
                    </a:lnTo>
                    <a:lnTo>
                      <a:pt x="2427" y="410"/>
                    </a:lnTo>
                    <a:cubicBezTo>
                      <a:pt x="2427" y="158"/>
                      <a:pt x="2237" y="1"/>
                      <a:pt x="2048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30" name="Google Shape;102;p17">
            <a:extLst>
              <a:ext uri="{FF2B5EF4-FFF2-40B4-BE49-F238E27FC236}">
                <a16:creationId xmlns:a16="http://schemas.microsoft.com/office/drawing/2014/main" id="{52975F7B-448B-7596-40B5-1C228CF9D5F9}"/>
              </a:ext>
            </a:extLst>
          </p:cNvPr>
          <p:cNvGrpSpPr/>
          <p:nvPr/>
        </p:nvGrpSpPr>
        <p:grpSpPr>
          <a:xfrm>
            <a:off x="10492057" y="3149186"/>
            <a:ext cx="630063" cy="630063"/>
            <a:chOff x="5464397" y="1739350"/>
            <a:chExt cx="328200" cy="328200"/>
          </a:xfrm>
        </p:grpSpPr>
        <p:sp>
          <p:nvSpPr>
            <p:cNvPr id="31" name="Google Shape;103;p17">
              <a:extLst>
                <a:ext uri="{FF2B5EF4-FFF2-40B4-BE49-F238E27FC236}">
                  <a16:creationId xmlns:a16="http://schemas.microsoft.com/office/drawing/2014/main" id="{76EB528B-D9B3-C4B8-DFC9-812C2A567EDA}"/>
                </a:ext>
              </a:extLst>
            </p:cNvPr>
            <p:cNvSpPr/>
            <p:nvPr/>
          </p:nvSpPr>
          <p:spPr>
            <a:xfrm>
              <a:off x="5464397" y="17393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32" name="Google Shape;104;p17">
              <a:extLst>
                <a:ext uri="{FF2B5EF4-FFF2-40B4-BE49-F238E27FC236}">
                  <a16:creationId xmlns:a16="http://schemas.microsoft.com/office/drawing/2014/main" id="{0F198A73-BDF9-ECE5-A3C0-A7AD639544E6}"/>
                </a:ext>
              </a:extLst>
            </p:cNvPr>
            <p:cNvGrpSpPr/>
            <p:nvPr/>
          </p:nvGrpSpPr>
          <p:grpSpPr>
            <a:xfrm>
              <a:off x="5485713" y="1766244"/>
              <a:ext cx="285568" cy="274411"/>
              <a:chOff x="-62890750" y="3747425"/>
              <a:chExt cx="330825" cy="317900"/>
            </a:xfrm>
          </p:grpSpPr>
          <p:sp>
            <p:nvSpPr>
              <p:cNvPr id="33" name="Google Shape;105;p17">
                <a:extLst>
                  <a:ext uri="{FF2B5EF4-FFF2-40B4-BE49-F238E27FC236}">
                    <a16:creationId xmlns:a16="http://schemas.microsoft.com/office/drawing/2014/main" id="{D7CD896A-4161-7624-05E4-20A440DE063B}"/>
                  </a:ext>
                </a:extLst>
              </p:cNvPr>
              <p:cNvSpPr/>
              <p:nvPr/>
            </p:nvSpPr>
            <p:spPr>
              <a:xfrm>
                <a:off x="-62890750" y="3747425"/>
                <a:ext cx="313500" cy="195825"/>
              </a:xfrm>
              <a:custGeom>
                <a:avLst/>
                <a:gdLst/>
                <a:ahLst/>
                <a:cxnLst/>
                <a:rect l="l" t="t" r="r" b="b"/>
                <a:pathLst>
                  <a:path w="12540" h="7833" extrusionOk="0">
                    <a:moveTo>
                      <a:pt x="6591" y="0"/>
                    </a:moveTo>
                    <a:cubicBezTo>
                      <a:pt x="4966" y="0"/>
                      <a:pt x="3342" y="616"/>
                      <a:pt x="2112" y="1846"/>
                    </a:cubicBezTo>
                    <a:cubicBezTo>
                      <a:pt x="663" y="3296"/>
                      <a:pt x="1" y="5438"/>
                      <a:pt x="379" y="7454"/>
                    </a:cubicBezTo>
                    <a:cubicBezTo>
                      <a:pt x="442" y="7675"/>
                      <a:pt x="568" y="7832"/>
                      <a:pt x="789" y="7832"/>
                    </a:cubicBezTo>
                    <a:lnTo>
                      <a:pt x="852" y="7832"/>
                    </a:lnTo>
                    <a:cubicBezTo>
                      <a:pt x="1104" y="7801"/>
                      <a:pt x="1198" y="7549"/>
                      <a:pt x="1167" y="7360"/>
                    </a:cubicBezTo>
                    <a:cubicBezTo>
                      <a:pt x="852" y="5596"/>
                      <a:pt x="1419" y="3737"/>
                      <a:pt x="2710" y="2477"/>
                    </a:cubicBezTo>
                    <a:cubicBezTo>
                      <a:pt x="3719" y="1437"/>
                      <a:pt x="5136" y="870"/>
                      <a:pt x="6617" y="870"/>
                    </a:cubicBezTo>
                    <a:cubicBezTo>
                      <a:pt x="7940" y="870"/>
                      <a:pt x="9200" y="1342"/>
                      <a:pt x="10177" y="2193"/>
                    </a:cubicBezTo>
                    <a:lnTo>
                      <a:pt x="9610" y="2792"/>
                    </a:lnTo>
                    <a:cubicBezTo>
                      <a:pt x="9484" y="2918"/>
                      <a:pt x="9452" y="3075"/>
                      <a:pt x="9484" y="3170"/>
                    </a:cubicBezTo>
                    <a:cubicBezTo>
                      <a:pt x="9515" y="3327"/>
                      <a:pt x="9641" y="3422"/>
                      <a:pt x="9799" y="3453"/>
                    </a:cubicBezTo>
                    <a:lnTo>
                      <a:pt x="12036" y="3926"/>
                    </a:lnTo>
                    <a:lnTo>
                      <a:pt x="12130" y="3926"/>
                    </a:lnTo>
                    <a:cubicBezTo>
                      <a:pt x="12225" y="3926"/>
                      <a:pt x="12319" y="3894"/>
                      <a:pt x="12382" y="3800"/>
                    </a:cubicBezTo>
                    <a:cubicBezTo>
                      <a:pt x="12508" y="3674"/>
                      <a:pt x="12540" y="3579"/>
                      <a:pt x="12508" y="3422"/>
                    </a:cubicBezTo>
                    <a:lnTo>
                      <a:pt x="12036" y="1153"/>
                    </a:lnTo>
                    <a:cubicBezTo>
                      <a:pt x="12004" y="1027"/>
                      <a:pt x="11878" y="901"/>
                      <a:pt x="11752" y="838"/>
                    </a:cubicBezTo>
                    <a:cubicBezTo>
                      <a:pt x="11715" y="831"/>
                      <a:pt x="11678" y="827"/>
                      <a:pt x="11642" y="827"/>
                    </a:cubicBezTo>
                    <a:cubicBezTo>
                      <a:pt x="11526" y="827"/>
                      <a:pt x="11422" y="868"/>
                      <a:pt x="11374" y="964"/>
                    </a:cubicBezTo>
                    <a:lnTo>
                      <a:pt x="10776" y="1563"/>
                    </a:lnTo>
                    <a:cubicBezTo>
                      <a:pt x="9583" y="521"/>
                      <a:pt x="8087" y="0"/>
                      <a:pt x="659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4" name="Google Shape;106;p17">
                <a:extLst>
                  <a:ext uri="{FF2B5EF4-FFF2-40B4-BE49-F238E27FC236}">
                    <a16:creationId xmlns:a16="http://schemas.microsoft.com/office/drawing/2014/main" id="{2F1BE3DA-F686-2FB1-6AB1-F31704F72BB4}"/>
                  </a:ext>
                </a:extLst>
              </p:cNvPr>
              <p:cNvSpPr/>
              <p:nvPr/>
            </p:nvSpPr>
            <p:spPr>
              <a:xfrm>
                <a:off x="-62874975" y="3869075"/>
                <a:ext cx="315050" cy="196250"/>
              </a:xfrm>
              <a:custGeom>
                <a:avLst/>
                <a:gdLst/>
                <a:ahLst/>
                <a:cxnLst/>
                <a:rect l="l" t="t" r="r" b="b"/>
                <a:pathLst>
                  <a:path w="12602" h="7850" extrusionOk="0">
                    <a:moveTo>
                      <a:pt x="11779" y="0"/>
                    </a:moveTo>
                    <a:cubicBezTo>
                      <a:pt x="11759" y="0"/>
                      <a:pt x="11739" y="2"/>
                      <a:pt x="11720" y="5"/>
                    </a:cubicBezTo>
                    <a:cubicBezTo>
                      <a:pt x="11499" y="36"/>
                      <a:pt x="11373" y="288"/>
                      <a:pt x="11405" y="477"/>
                    </a:cubicBezTo>
                    <a:cubicBezTo>
                      <a:pt x="11720" y="2242"/>
                      <a:pt x="11184" y="4101"/>
                      <a:pt x="9861" y="5361"/>
                    </a:cubicBezTo>
                    <a:cubicBezTo>
                      <a:pt x="8853" y="6400"/>
                      <a:pt x="7435" y="6967"/>
                      <a:pt x="5986" y="6967"/>
                    </a:cubicBezTo>
                    <a:cubicBezTo>
                      <a:pt x="4631" y="6967"/>
                      <a:pt x="3371" y="6495"/>
                      <a:pt x="2394" y="5644"/>
                    </a:cubicBezTo>
                    <a:lnTo>
                      <a:pt x="2993" y="5046"/>
                    </a:lnTo>
                    <a:cubicBezTo>
                      <a:pt x="3088" y="4920"/>
                      <a:pt x="3151" y="4762"/>
                      <a:pt x="3088" y="4668"/>
                    </a:cubicBezTo>
                    <a:cubicBezTo>
                      <a:pt x="3056" y="4510"/>
                      <a:pt x="2962" y="4416"/>
                      <a:pt x="2772" y="4384"/>
                    </a:cubicBezTo>
                    <a:lnTo>
                      <a:pt x="536" y="3912"/>
                    </a:lnTo>
                    <a:cubicBezTo>
                      <a:pt x="498" y="3904"/>
                      <a:pt x="465" y="3900"/>
                      <a:pt x="433" y="3900"/>
                    </a:cubicBezTo>
                    <a:cubicBezTo>
                      <a:pt x="332" y="3900"/>
                      <a:pt x="254" y="3941"/>
                      <a:pt x="158" y="4038"/>
                    </a:cubicBezTo>
                    <a:cubicBezTo>
                      <a:pt x="32" y="4132"/>
                      <a:pt x="0" y="4258"/>
                      <a:pt x="32" y="4416"/>
                    </a:cubicBezTo>
                    <a:lnTo>
                      <a:pt x="504" y="6652"/>
                    </a:lnTo>
                    <a:cubicBezTo>
                      <a:pt x="536" y="6810"/>
                      <a:pt x="662" y="6936"/>
                      <a:pt x="788" y="6967"/>
                    </a:cubicBezTo>
                    <a:lnTo>
                      <a:pt x="882" y="6967"/>
                    </a:lnTo>
                    <a:cubicBezTo>
                      <a:pt x="1008" y="6967"/>
                      <a:pt x="1103" y="6936"/>
                      <a:pt x="1166" y="6873"/>
                    </a:cubicBezTo>
                    <a:lnTo>
                      <a:pt x="1764" y="6274"/>
                    </a:lnTo>
                    <a:cubicBezTo>
                      <a:pt x="2930" y="7346"/>
                      <a:pt x="4442" y="7850"/>
                      <a:pt x="5923" y="7850"/>
                    </a:cubicBezTo>
                    <a:cubicBezTo>
                      <a:pt x="7561" y="7850"/>
                      <a:pt x="9168" y="7220"/>
                      <a:pt x="10428" y="5991"/>
                    </a:cubicBezTo>
                    <a:cubicBezTo>
                      <a:pt x="11909" y="4510"/>
                      <a:pt x="12602" y="2368"/>
                      <a:pt x="12192" y="320"/>
                    </a:cubicBezTo>
                    <a:cubicBezTo>
                      <a:pt x="12164" y="122"/>
                      <a:pt x="11958" y="0"/>
                      <a:pt x="1177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5" name="Google Shape;107;p17">
                <a:extLst>
                  <a:ext uri="{FF2B5EF4-FFF2-40B4-BE49-F238E27FC236}">
                    <a16:creationId xmlns:a16="http://schemas.microsoft.com/office/drawing/2014/main" id="{BE617F2F-F20E-B24E-A0D3-674229FAD9F6}"/>
                  </a:ext>
                </a:extLst>
              </p:cNvPr>
              <p:cNvSpPr/>
              <p:nvPr/>
            </p:nvSpPr>
            <p:spPr>
              <a:xfrm>
                <a:off x="-62751325" y="3834525"/>
                <a:ext cx="1577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072" extrusionOk="0">
                    <a:moveTo>
                      <a:pt x="630" y="1"/>
                    </a:moveTo>
                    <a:cubicBezTo>
                      <a:pt x="410" y="221"/>
                      <a:pt x="158" y="599"/>
                      <a:pt x="0" y="1072"/>
                    </a:cubicBezTo>
                    <a:lnTo>
                      <a:pt x="630" y="1072"/>
                    </a:lnTo>
                    <a:lnTo>
                      <a:pt x="63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6" name="Google Shape;108;p17">
                <a:extLst>
                  <a:ext uri="{FF2B5EF4-FFF2-40B4-BE49-F238E27FC236}">
                    <a16:creationId xmlns:a16="http://schemas.microsoft.com/office/drawing/2014/main" id="{0D6BA241-067C-9796-9028-EBFEBDC3F060}"/>
                  </a:ext>
                </a:extLst>
              </p:cNvPr>
              <p:cNvSpPr/>
              <p:nvPr/>
            </p:nvSpPr>
            <p:spPr>
              <a:xfrm>
                <a:off x="-62715100" y="3950300"/>
                <a:ext cx="15775" cy="260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041" extrusionOk="0">
                    <a:moveTo>
                      <a:pt x="1" y="1"/>
                    </a:moveTo>
                    <a:lnTo>
                      <a:pt x="1" y="1041"/>
                    </a:lnTo>
                    <a:cubicBezTo>
                      <a:pt x="253" y="852"/>
                      <a:pt x="473" y="473"/>
                      <a:pt x="63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7" name="Google Shape;109;p17">
                <a:extLst>
                  <a:ext uri="{FF2B5EF4-FFF2-40B4-BE49-F238E27FC236}">
                    <a16:creationId xmlns:a16="http://schemas.microsoft.com/office/drawing/2014/main" id="{7813003F-BC63-C81A-E8DD-4F94A1A44FF5}"/>
                  </a:ext>
                </a:extLst>
              </p:cNvPr>
              <p:cNvSpPr/>
              <p:nvPr/>
            </p:nvSpPr>
            <p:spPr>
              <a:xfrm>
                <a:off x="-62751325" y="3950300"/>
                <a:ext cx="15775" cy="260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041" extrusionOk="0">
                    <a:moveTo>
                      <a:pt x="0" y="1"/>
                    </a:moveTo>
                    <a:cubicBezTo>
                      <a:pt x="158" y="473"/>
                      <a:pt x="410" y="852"/>
                      <a:pt x="630" y="1041"/>
                    </a:cubicBezTo>
                    <a:lnTo>
                      <a:pt x="63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8" name="Google Shape;110;p17">
                <a:extLst>
                  <a:ext uri="{FF2B5EF4-FFF2-40B4-BE49-F238E27FC236}">
                    <a16:creationId xmlns:a16="http://schemas.microsoft.com/office/drawing/2014/main" id="{9E580534-4DC9-33B0-3E67-2A37FBFC801F}"/>
                  </a:ext>
                </a:extLst>
              </p:cNvPr>
              <p:cNvSpPr/>
              <p:nvPr/>
            </p:nvSpPr>
            <p:spPr>
              <a:xfrm>
                <a:off x="-62822225" y="3881000"/>
                <a:ext cx="44125" cy="480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1923" extrusionOk="0">
                    <a:moveTo>
                      <a:pt x="127" y="0"/>
                    </a:moveTo>
                    <a:cubicBezTo>
                      <a:pt x="32" y="316"/>
                      <a:pt x="1" y="631"/>
                      <a:pt x="1" y="977"/>
                    </a:cubicBezTo>
                    <a:cubicBezTo>
                      <a:pt x="1" y="1324"/>
                      <a:pt x="32" y="1670"/>
                      <a:pt x="127" y="1922"/>
                    </a:cubicBezTo>
                    <a:lnTo>
                      <a:pt x="1765" y="1922"/>
                    </a:lnTo>
                    <a:cubicBezTo>
                      <a:pt x="1734" y="1607"/>
                      <a:pt x="1702" y="1292"/>
                      <a:pt x="1702" y="977"/>
                    </a:cubicBezTo>
                    <a:cubicBezTo>
                      <a:pt x="1702" y="662"/>
                      <a:pt x="1734" y="316"/>
                      <a:pt x="176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9" name="Google Shape;111;p17">
                <a:extLst>
                  <a:ext uri="{FF2B5EF4-FFF2-40B4-BE49-F238E27FC236}">
                    <a16:creationId xmlns:a16="http://schemas.microsoft.com/office/drawing/2014/main" id="{CC888AC9-3CA7-CD9D-2A93-5C0200B7FF62}"/>
                  </a:ext>
                </a:extLst>
              </p:cNvPr>
              <p:cNvSpPr/>
              <p:nvPr/>
            </p:nvSpPr>
            <p:spPr>
              <a:xfrm>
                <a:off x="-62715100" y="3833750"/>
                <a:ext cx="1577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072" extrusionOk="0">
                    <a:moveTo>
                      <a:pt x="1" y="0"/>
                    </a:moveTo>
                    <a:lnTo>
                      <a:pt x="1" y="1071"/>
                    </a:lnTo>
                    <a:lnTo>
                      <a:pt x="631" y="1071"/>
                    </a:lnTo>
                    <a:cubicBezTo>
                      <a:pt x="505" y="599"/>
                      <a:pt x="253" y="189"/>
                      <a:pt x="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0" name="Google Shape;112;p17">
                <a:extLst>
                  <a:ext uri="{FF2B5EF4-FFF2-40B4-BE49-F238E27FC236}">
                    <a16:creationId xmlns:a16="http://schemas.microsoft.com/office/drawing/2014/main" id="{75C62C92-AE4C-7361-B81B-C439AAFAB2EC}"/>
                  </a:ext>
                </a:extLst>
              </p:cNvPr>
              <p:cNvSpPr/>
              <p:nvPr/>
            </p:nvSpPr>
            <p:spPr>
              <a:xfrm>
                <a:off x="-62758425" y="3881000"/>
                <a:ext cx="22875" cy="48075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923" extrusionOk="0">
                    <a:moveTo>
                      <a:pt x="95" y="0"/>
                    </a:moveTo>
                    <a:cubicBezTo>
                      <a:pt x="64" y="316"/>
                      <a:pt x="1" y="631"/>
                      <a:pt x="1" y="977"/>
                    </a:cubicBezTo>
                    <a:cubicBezTo>
                      <a:pt x="1" y="1324"/>
                      <a:pt x="64" y="1670"/>
                      <a:pt x="95" y="1922"/>
                    </a:cubicBezTo>
                    <a:lnTo>
                      <a:pt x="914" y="1922"/>
                    </a:lnTo>
                    <a:lnTo>
                      <a:pt x="9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1" name="Google Shape;113;p17">
                <a:extLst>
                  <a:ext uri="{FF2B5EF4-FFF2-40B4-BE49-F238E27FC236}">
                    <a16:creationId xmlns:a16="http://schemas.microsoft.com/office/drawing/2014/main" id="{60DAB5DB-23DF-8B2E-6493-1606843425CB}"/>
                  </a:ext>
                </a:extLst>
              </p:cNvPr>
              <p:cNvSpPr/>
              <p:nvPr/>
            </p:nvSpPr>
            <p:spPr>
              <a:xfrm>
                <a:off x="-62715100" y="3809325"/>
                <a:ext cx="7485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2049" extrusionOk="0">
                    <a:moveTo>
                      <a:pt x="1" y="1"/>
                    </a:moveTo>
                    <a:lnTo>
                      <a:pt x="1" y="32"/>
                    </a:lnTo>
                    <a:cubicBezTo>
                      <a:pt x="631" y="253"/>
                      <a:pt x="1198" y="1009"/>
                      <a:pt x="1481" y="2048"/>
                    </a:cubicBezTo>
                    <a:lnTo>
                      <a:pt x="2994" y="2048"/>
                    </a:lnTo>
                    <a:cubicBezTo>
                      <a:pt x="2426" y="946"/>
                      <a:pt x="1324" y="158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2" name="Google Shape;114;p17">
                <a:extLst>
                  <a:ext uri="{FF2B5EF4-FFF2-40B4-BE49-F238E27FC236}">
                    <a16:creationId xmlns:a16="http://schemas.microsoft.com/office/drawing/2014/main" id="{78B0E241-39D5-3FA9-9766-2E4A06ED5F14}"/>
                  </a:ext>
                </a:extLst>
              </p:cNvPr>
              <p:cNvSpPr/>
              <p:nvPr/>
            </p:nvSpPr>
            <p:spPr>
              <a:xfrm>
                <a:off x="-62715875" y="3950300"/>
                <a:ext cx="7562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2049" extrusionOk="0">
                    <a:moveTo>
                      <a:pt x="1512" y="1"/>
                    </a:moveTo>
                    <a:cubicBezTo>
                      <a:pt x="1229" y="1009"/>
                      <a:pt x="662" y="1765"/>
                      <a:pt x="0" y="1986"/>
                    </a:cubicBezTo>
                    <a:lnTo>
                      <a:pt x="0" y="2049"/>
                    </a:lnTo>
                    <a:lnTo>
                      <a:pt x="32" y="2049"/>
                    </a:lnTo>
                    <a:cubicBezTo>
                      <a:pt x="1355" y="1891"/>
                      <a:pt x="2457" y="1104"/>
                      <a:pt x="3025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3" name="Google Shape;115;p17">
                <a:extLst>
                  <a:ext uri="{FF2B5EF4-FFF2-40B4-BE49-F238E27FC236}">
                    <a16:creationId xmlns:a16="http://schemas.microsoft.com/office/drawing/2014/main" id="{12908D17-C51D-B845-CD49-BCD7F33BDDDC}"/>
                  </a:ext>
                </a:extLst>
              </p:cNvPr>
              <p:cNvSpPr/>
              <p:nvPr/>
            </p:nvSpPr>
            <p:spPr>
              <a:xfrm>
                <a:off x="-62811200" y="3949525"/>
                <a:ext cx="75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026" h="2080" extrusionOk="0">
                    <a:moveTo>
                      <a:pt x="1" y="0"/>
                    </a:moveTo>
                    <a:cubicBezTo>
                      <a:pt x="600" y="1166"/>
                      <a:pt x="1702" y="1954"/>
                      <a:pt x="3025" y="2080"/>
                    </a:cubicBezTo>
                    <a:lnTo>
                      <a:pt x="3025" y="2017"/>
                    </a:lnTo>
                    <a:cubicBezTo>
                      <a:pt x="2364" y="1796"/>
                      <a:pt x="1860" y="1040"/>
                      <a:pt x="154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4" name="Google Shape;116;p17">
                <a:extLst>
                  <a:ext uri="{FF2B5EF4-FFF2-40B4-BE49-F238E27FC236}">
                    <a16:creationId xmlns:a16="http://schemas.microsoft.com/office/drawing/2014/main" id="{F0C8A538-C53D-7697-7A40-3D2BD79DF7ED}"/>
                  </a:ext>
                </a:extLst>
              </p:cNvPr>
              <p:cNvSpPr/>
              <p:nvPr/>
            </p:nvSpPr>
            <p:spPr>
              <a:xfrm>
                <a:off x="-62673350" y="3881000"/>
                <a:ext cx="44125" cy="480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1923" extrusionOk="0">
                    <a:moveTo>
                      <a:pt x="0" y="0"/>
                    </a:moveTo>
                    <a:cubicBezTo>
                      <a:pt x="32" y="316"/>
                      <a:pt x="63" y="631"/>
                      <a:pt x="63" y="977"/>
                    </a:cubicBezTo>
                    <a:cubicBezTo>
                      <a:pt x="63" y="1324"/>
                      <a:pt x="32" y="1670"/>
                      <a:pt x="0" y="1922"/>
                    </a:cubicBezTo>
                    <a:lnTo>
                      <a:pt x="1639" y="1922"/>
                    </a:lnTo>
                    <a:cubicBezTo>
                      <a:pt x="1733" y="1670"/>
                      <a:pt x="1765" y="1292"/>
                      <a:pt x="1765" y="977"/>
                    </a:cubicBezTo>
                    <a:cubicBezTo>
                      <a:pt x="1765" y="662"/>
                      <a:pt x="1733" y="316"/>
                      <a:pt x="163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5" name="Google Shape;117;p17">
                <a:extLst>
                  <a:ext uri="{FF2B5EF4-FFF2-40B4-BE49-F238E27FC236}">
                    <a16:creationId xmlns:a16="http://schemas.microsoft.com/office/drawing/2014/main" id="{8903BE08-8D90-DEA4-13C6-F077DC9D5AB5}"/>
                  </a:ext>
                </a:extLst>
              </p:cNvPr>
              <p:cNvSpPr/>
              <p:nvPr/>
            </p:nvSpPr>
            <p:spPr>
              <a:xfrm>
                <a:off x="-62810400" y="3810125"/>
                <a:ext cx="75625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2048" extrusionOk="0">
                    <a:moveTo>
                      <a:pt x="2993" y="0"/>
                    </a:moveTo>
                    <a:cubicBezTo>
                      <a:pt x="1702" y="158"/>
                      <a:pt x="599" y="945"/>
                      <a:pt x="0" y="2048"/>
                    </a:cubicBezTo>
                    <a:lnTo>
                      <a:pt x="1544" y="2048"/>
                    </a:lnTo>
                    <a:cubicBezTo>
                      <a:pt x="1828" y="1008"/>
                      <a:pt x="2363" y="284"/>
                      <a:pt x="3025" y="32"/>
                    </a:cubicBezTo>
                    <a:lnTo>
                      <a:pt x="302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6" name="Google Shape;118;p17">
                <a:extLst>
                  <a:ext uri="{FF2B5EF4-FFF2-40B4-BE49-F238E27FC236}">
                    <a16:creationId xmlns:a16="http://schemas.microsoft.com/office/drawing/2014/main" id="{73FA34D0-8B17-50E1-5E01-4DA8C1560324}"/>
                  </a:ext>
                </a:extLst>
              </p:cNvPr>
              <p:cNvSpPr/>
              <p:nvPr/>
            </p:nvSpPr>
            <p:spPr>
              <a:xfrm>
                <a:off x="-62715100" y="3881000"/>
                <a:ext cx="22850" cy="480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923" extrusionOk="0">
                    <a:moveTo>
                      <a:pt x="1" y="0"/>
                    </a:moveTo>
                    <a:lnTo>
                      <a:pt x="1" y="1922"/>
                    </a:lnTo>
                    <a:lnTo>
                      <a:pt x="851" y="1922"/>
                    </a:lnTo>
                    <a:cubicBezTo>
                      <a:pt x="883" y="1607"/>
                      <a:pt x="914" y="1292"/>
                      <a:pt x="914" y="977"/>
                    </a:cubicBezTo>
                    <a:cubicBezTo>
                      <a:pt x="914" y="662"/>
                      <a:pt x="883" y="316"/>
                      <a:pt x="85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47" name="Google Shape;119;p17">
            <a:extLst>
              <a:ext uri="{FF2B5EF4-FFF2-40B4-BE49-F238E27FC236}">
                <a16:creationId xmlns:a16="http://schemas.microsoft.com/office/drawing/2014/main" id="{0A03C055-EC76-0ADD-B63D-4D135106A5AA}"/>
              </a:ext>
            </a:extLst>
          </p:cNvPr>
          <p:cNvGrpSpPr/>
          <p:nvPr/>
        </p:nvGrpSpPr>
        <p:grpSpPr>
          <a:xfrm>
            <a:off x="14548484" y="3149186"/>
            <a:ext cx="630063" cy="630063"/>
            <a:chOff x="7577391" y="1739350"/>
            <a:chExt cx="328200" cy="328200"/>
          </a:xfrm>
        </p:grpSpPr>
        <p:sp>
          <p:nvSpPr>
            <p:cNvPr id="48" name="Google Shape;120;p17">
              <a:extLst>
                <a:ext uri="{FF2B5EF4-FFF2-40B4-BE49-F238E27FC236}">
                  <a16:creationId xmlns:a16="http://schemas.microsoft.com/office/drawing/2014/main" id="{277AB163-1777-B4F0-6A6F-D479F82451B2}"/>
                </a:ext>
              </a:extLst>
            </p:cNvPr>
            <p:cNvSpPr/>
            <p:nvPr/>
          </p:nvSpPr>
          <p:spPr>
            <a:xfrm>
              <a:off x="7577391" y="17393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49" name="Google Shape;121;p17">
              <a:extLst>
                <a:ext uri="{FF2B5EF4-FFF2-40B4-BE49-F238E27FC236}">
                  <a16:creationId xmlns:a16="http://schemas.microsoft.com/office/drawing/2014/main" id="{7E6301DE-80EA-5E7B-ABAA-0FD9A8B5CFDB}"/>
                </a:ext>
              </a:extLst>
            </p:cNvPr>
            <p:cNvGrpSpPr/>
            <p:nvPr/>
          </p:nvGrpSpPr>
          <p:grpSpPr>
            <a:xfrm>
              <a:off x="7598699" y="1759517"/>
              <a:ext cx="285583" cy="287865"/>
              <a:chOff x="-62516625" y="3743175"/>
              <a:chExt cx="315875" cy="318400"/>
            </a:xfrm>
          </p:grpSpPr>
          <p:sp>
            <p:nvSpPr>
              <p:cNvPr id="80" name="Google Shape;122;p17">
                <a:extLst>
                  <a:ext uri="{FF2B5EF4-FFF2-40B4-BE49-F238E27FC236}">
                    <a16:creationId xmlns:a16="http://schemas.microsoft.com/office/drawing/2014/main" id="{9F88B7FB-EA45-2FC2-C7FD-B59DC8588B9F}"/>
                  </a:ext>
                </a:extLst>
              </p:cNvPr>
              <p:cNvSpPr/>
              <p:nvPr/>
            </p:nvSpPr>
            <p:spPr>
              <a:xfrm>
                <a:off x="-62334675" y="3884950"/>
                <a:ext cx="62250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5829" extrusionOk="0">
                    <a:moveTo>
                      <a:pt x="1229" y="0"/>
                    </a:moveTo>
                    <a:cubicBezTo>
                      <a:pt x="977" y="0"/>
                      <a:pt x="820" y="189"/>
                      <a:pt x="820" y="410"/>
                    </a:cubicBezTo>
                    <a:lnTo>
                      <a:pt x="820" y="662"/>
                    </a:lnTo>
                    <a:cubicBezTo>
                      <a:pt x="347" y="819"/>
                      <a:pt x="0" y="1292"/>
                      <a:pt x="0" y="1859"/>
                    </a:cubicBezTo>
                    <a:cubicBezTo>
                      <a:pt x="0" y="2520"/>
                      <a:pt x="536" y="2930"/>
                      <a:pt x="977" y="3245"/>
                    </a:cubicBezTo>
                    <a:cubicBezTo>
                      <a:pt x="1292" y="3466"/>
                      <a:pt x="1639" y="3718"/>
                      <a:pt x="1639" y="3938"/>
                    </a:cubicBezTo>
                    <a:cubicBezTo>
                      <a:pt x="1639" y="4190"/>
                      <a:pt x="1450" y="4348"/>
                      <a:pt x="1229" y="4348"/>
                    </a:cubicBezTo>
                    <a:cubicBezTo>
                      <a:pt x="977" y="4348"/>
                      <a:pt x="820" y="4127"/>
                      <a:pt x="820" y="3938"/>
                    </a:cubicBezTo>
                    <a:cubicBezTo>
                      <a:pt x="820" y="3718"/>
                      <a:pt x="631" y="3497"/>
                      <a:pt x="442" y="3497"/>
                    </a:cubicBezTo>
                    <a:cubicBezTo>
                      <a:pt x="221" y="3497"/>
                      <a:pt x="0" y="3718"/>
                      <a:pt x="0" y="3938"/>
                    </a:cubicBezTo>
                    <a:cubicBezTo>
                      <a:pt x="0" y="4505"/>
                      <a:pt x="347" y="4915"/>
                      <a:pt x="820" y="5135"/>
                    </a:cubicBezTo>
                    <a:lnTo>
                      <a:pt x="820" y="5387"/>
                    </a:lnTo>
                    <a:cubicBezTo>
                      <a:pt x="820" y="5639"/>
                      <a:pt x="1009" y="5828"/>
                      <a:pt x="1229" y="5828"/>
                    </a:cubicBezTo>
                    <a:cubicBezTo>
                      <a:pt x="1450" y="5828"/>
                      <a:pt x="1639" y="5639"/>
                      <a:pt x="1639" y="5387"/>
                    </a:cubicBezTo>
                    <a:lnTo>
                      <a:pt x="1639" y="5135"/>
                    </a:lnTo>
                    <a:cubicBezTo>
                      <a:pt x="2111" y="4978"/>
                      <a:pt x="2489" y="4505"/>
                      <a:pt x="2489" y="3938"/>
                    </a:cubicBezTo>
                    <a:cubicBezTo>
                      <a:pt x="2489" y="3277"/>
                      <a:pt x="1922" y="2867"/>
                      <a:pt x="1481" y="2552"/>
                    </a:cubicBezTo>
                    <a:cubicBezTo>
                      <a:pt x="1166" y="2331"/>
                      <a:pt x="820" y="2079"/>
                      <a:pt x="820" y="1859"/>
                    </a:cubicBezTo>
                    <a:cubicBezTo>
                      <a:pt x="820" y="1607"/>
                      <a:pt x="1009" y="1418"/>
                      <a:pt x="1229" y="1418"/>
                    </a:cubicBezTo>
                    <a:cubicBezTo>
                      <a:pt x="1450" y="1418"/>
                      <a:pt x="1639" y="1607"/>
                      <a:pt x="1639" y="1859"/>
                    </a:cubicBezTo>
                    <a:cubicBezTo>
                      <a:pt x="1639" y="2079"/>
                      <a:pt x="1859" y="2237"/>
                      <a:pt x="2048" y="2237"/>
                    </a:cubicBezTo>
                    <a:cubicBezTo>
                      <a:pt x="2237" y="2237"/>
                      <a:pt x="2489" y="2048"/>
                      <a:pt x="2489" y="1859"/>
                    </a:cubicBezTo>
                    <a:cubicBezTo>
                      <a:pt x="2489" y="1292"/>
                      <a:pt x="2143" y="882"/>
                      <a:pt x="1639" y="662"/>
                    </a:cubicBezTo>
                    <a:lnTo>
                      <a:pt x="1639" y="410"/>
                    </a:lnTo>
                    <a:cubicBezTo>
                      <a:pt x="1639" y="158"/>
                      <a:pt x="1450" y="0"/>
                      <a:pt x="122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1" name="Google Shape;123;p17">
                <a:extLst>
                  <a:ext uri="{FF2B5EF4-FFF2-40B4-BE49-F238E27FC236}">
                    <a16:creationId xmlns:a16="http://schemas.microsoft.com/office/drawing/2014/main" id="{FE881BF1-1207-061E-5193-7AB19D43E020}"/>
                  </a:ext>
                </a:extLst>
              </p:cNvPr>
              <p:cNvSpPr/>
              <p:nvPr/>
            </p:nvSpPr>
            <p:spPr>
              <a:xfrm>
                <a:off x="-62516625" y="3743175"/>
                <a:ext cx="315875" cy="318400"/>
              </a:xfrm>
              <a:custGeom>
                <a:avLst/>
                <a:gdLst/>
                <a:ahLst/>
                <a:cxnLst/>
                <a:rect l="l" t="t" r="r" b="b"/>
                <a:pathLst>
                  <a:path w="12635" h="12736" extrusionOk="0">
                    <a:moveTo>
                      <a:pt x="4632" y="3308"/>
                    </a:moveTo>
                    <a:cubicBezTo>
                      <a:pt x="5388" y="3308"/>
                      <a:pt x="6018" y="3938"/>
                      <a:pt x="6018" y="4694"/>
                    </a:cubicBezTo>
                    <a:cubicBezTo>
                      <a:pt x="6018" y="5450"/>
                      <a:pt x="5420" y="6049"/>
                      <a:pt x="4632" y="6049"/>
                    </a:cubicBezTo>
                    <a:cubicBezTo>
                      <a:pt x="3876" y="6049"/>
                      <a:pt x="3246" y="5419"/>
                      <a:pt x="3246" y="4694"/>
                    </a:cubicBezTo>
                    <a:cubicBezTo>
                      <a:pt x="3246" y="3938"/>
                      <a:pt x="3876" y="3308"/>
                      <a:pt x="4632" y="3308"/>
                    </a:cubicBezTo>
                    <a:close/>
                    <a:moveTo>
                      <a:pt x="8507" y="5230"/>
                    </a:moveTo>
                    <a:cubicBezTo>
                      <a:pt x="10303" y="5230"/>
                      <a:pt x="11815" y="6742"/>
                      <a:pt x="11815" y="8538"/>
                    </a:cubicBezTo>
                    <a:cubicBezTo>
                      <a:pt x="11815" y="10365"/>
                      <a:pt x="10334" y="11846"/>
                      <a:pt x="8507" y="11846"/>
                    </a:cubicBezTo>
                    <a:cubicBezTo>
                      <a:pt x="6680" y="11846"/>
                      <a:pt x="5199" y="10365"/>
                      <a:pt x="5199" y="8538"/>
                    </a:cubicBezTo>
                    <a:cubicBezTo>
                      <a:pt x="5199" y="6742"/>
                      <a:pt x="6680" y="5230"/>
                      <a:pt x="8507" y="5230"/>
                    </a:cubicBezTo>
                    <a:close/>
                    <a:moveTo>
                      <a:pt x="4664" y="0"/>
                    </a:moveTo>
                    <a:cubicBezTo>
                      <a:pt x="2080" y="0"/>
                      <a:pt x="1" y="2079"/>
                      <a:pt x="1" y="4694"/>
                    </a:cubicBezTo>
                    <a:cubicBezTo>
                      <a:pt x="1" y="5703"/>
                      <a:pt x="316" y="6711"/>
                      <a:pt x="914" y="7498"/>
                    </a:cubicBezTo>
                    <a:lnTo>
                      <a:pt x="4317" y="12571"/>
                    </a:lnTo>
                    <a:cubicBezTo>
                      <a:pt x="4396" y="12681"/>
                      <a:pt x="4530" y="12736"/>
                      <a:pt x="4660" y="12736"/>
                    </a:cubicBezTo>
                    <a:cubicBezTo>
                      <a:pt x="4790" y="12736"/>
                      <a:pt x="4916" y="12681"/>
                      <a:pt x="4979" y="12571"/>
                    </a:cubicBezTo>
                    <a:lnTo>
                      <a:pt x="5672" y="11531"/>
                    </a:lnTo>
                    <a:cubicBezTo>
                      <a:pt x="6396" y="12256"/>
                      <a:pt x="7404" y="12665"/>
                      <a:pt x="8507" y="12665"/>
                    </a:cubicBezTo>
                    <a:cubicBezTo>
                      <a:pt x="10776" y="12665"/>
                      <a:pt x="12634" y="10838"/>
                      <a:pt x="12634" y="8538"/>
                    </a:cubicBezTo>
                    <a:cubicBezTo>
                      <a:pt x="12634" y="6553"/>
                      <a:pt x="11217" y="4852"/>
                      <a:pt x="9326" y="4474"/>
                    </a:cubicBezTo>
                    <a:lnTo>
                      <a:pt x="9326" y="4222"/>
                    </a:lnTo>
                    <a:cubicBezTo>
                      <a:pt x="9074" y="1796"/>
                      <a:pt x="7089" y="0"/>
                      <a:pt x="466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sp>
        <p:nvSpPr>
          <p:cNvPr id="82" name="Google Shape;124;p17">
            <a:extLst>
              <a:ext uri="{FF2B5EF4-FFF2-40B4-BE49-F238E27FC236}">
                <a16:creationId xmlns:a16="http://schemas.microsoft.com/office/drawing/2014/main" id="{81958064-E7EA-2E12-ACF7-DB09EEBC07F6}"/>
              </a:ext>
            </a:extLst>
          </p:cNvPr>
          <p:cNvSpPr txBox="1"/>
          <p:nvPr/>
        </p:nvSpPr>
        <p:spPr>
          <a:xfrm flipH="1">
            <a:off x="1757451" y="7825766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$ 1500</a:t>
            </a:r>
          </a:p>
        </p:txBody>
      </p:sp>
      <p:sp>
        <p:nvSpPr>
          <p:cNvPr id="83" name="Google Shape;125;p17">
            <a:extLst>
              <a:ext uri="{FF2B5EF4-FFF2-40B4-BE49-F238E27FC236}">
                <a16:creationId xmlns:a16="http://schemas.microsoft.com/office/drawing/2014/main" id="{F183EFB4-6827-7264-6CDD-DD2C30B783F9}"/>
              </a:ext>
            </a:extLst>
          </p:cNvPr>
          <p:cNvSpPr txBox="1"/>
          <p:nvPr/>
        </p:nvSpPr>
        <p:spPr>
          <a:xfrm flipH="1">
            <a:off x="5813889" y="7825766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$ 500</a:t>
            </a:r>
          </a:p>
        </p:txBody>
      </p:sp>
      <p:sp>
        <p:nvSpPr>
          <p:cNvPr id="84" name="Google Shape;126;p17">
            <a:extLst>
              <a:ext uri="{FF2B5EF4-FFF2-40B4-BE49-F238E27FC236}">
                <a16:creationId xmlns:a16="http://schemas.microsoft.com/office/drawing/2014/main" id="{4C9B2AA3-E50B-9934-6616-6D6B3CB6B5A5}"/>
              </a:ext>
            </a:extLst>
          </p:cNvPr>
          <p:cNvSpPr txBox="1"/>
          <p:nvPr/>
        </p:nvSpPr>
        <p:spPr>
          <a:xfrm flipH="1">
            <a:off x="9870328" y="7825766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$ 750</a:t>
            </a:r>
          </a:p>
        </p:txBody>
      </p:sp>
      <p:sp>
        <p:nvSpPr>
          <p:cNvPr id="85" name="Google Shape;127;p17">
            <a:extLst>
              <a:ext uri="{FF2B5EF4-FFF2-40B4-BE49-F238E27FC236}">
                <a16:creationId xmlns:a16="http://schemas.microsoft.com/office/drawing/2014/main" id="{A16EF7D9-ACF6-BBFB-7F67-892161E63EA4}"/>
              </a:ext>
            </a:extLst>
          </p:cNvPr>
          <p:cNvSpPr txBox="1"/>
          <p:nvPr/>
        </p:nvSpPr>
        <p:spPr>
          <a:xfrm flipH="1">
            <a:off x="13926766" y="7825766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$ 100</a:t>
            </a:r>
          </a:p>
        </p:txBody>
      </p:sp>
      <p:cxnSp>
        <p:nvCxnSpPr>
          <p:cNvPr id="86" name="Google Shape;128;p17">
            <a:extLst>
              <a:ext uri="{FF2B5EF4-FFF2-40B4-BE49-F238E27FC236}">
                <a16:creationId xmlns:a16="http://schemas.microsoft.com/office/drawing/2014/main" id="{5422B4D3-782E-0D2C-E333-0B08AF11A919}"/>
              </a:ext>
            </a:extLst>
          </p:cNvPr>
          <p:cNvCxnSpPr>
            <a:stCxn id="12" idx="2"/>
            <a:endCxn id="82" idx="0"/>
          </p:cNvCxnSpPr>
          <p:nvPr/>
        </p:nvCxnSpPr>
        <p:spPr>
          <a:xfrm>
            <a:off x="2694218" y="6995244"/>
            <a:ext cx="0" cy="8304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87" name="Google Shape;129;p17">
            <a:extLst>
              <a:ext uri="{FF2B5EF4-FFF2-40B4-BE49-F238E27FC236}">
                <a16:creationId xmlns:a16="http://schemas.microsoft.com/office/drawing/2014/main" id="{5CDBDBF4-10DC-22EA-AC06-777DB4D3D0B0}"/>
              </a:ext>
            </a:extLst>
          </p:cNvPr>
          <p:cNvCxnSpPr>
            <a:stCxn id="2" idx="2"/>
            <a:endCxn id="83" idx="0"/>
          </p:cNvCxnSpPr>
          <p:nvPr/>
        </p:nvCxnSpPr>
        <p:spPr>
          <a:xfrm>
            <a:off x="6750656" y="6995244"/>
            <a:ext cx="0" cy="8304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88" name="Google Shape;130;p17">
            <a:extLst>
              <a:ext uri="{FF2B5EF4-FFF2-40B4-BE49-F238E27FC236}">
                <a16:creationId xmlns:a16="http://schemas.microsoft.com/office/drawing/2014/main" id="{8710BD7F-DBB4-A05F-A44A-A71053F51C57}"/>
              </a:ext>
            </a:extLst>
          </p:cNvPr>
          <p:cNvCxnSpPr>
            <a:stCxn id="3" idx="2"/>
            <a:endCxn id="84" idx="0"/>
          </p:cNvCxnSpPr>
          <p:nvPr/>
        </p:nvCxnSpPr>
        <p:spPr>
          <a:xfrm>
            <a:off x="10807094" y="6995244"/>
            <a:ext cx="0" cy="8304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89" name="Google Shape;131;p17">
            <a:extLst>
              <a:ext uri="{FF2B5EF4-FFF2-40B4-BE49-F238E27FC236}">
                <a16:creationId xmlns:a16="http://schemas.microsoft.com/office/drawing/2014/main" id="{97655AC9-02F8-0177-886A-D1C49778FDF5}"/>
              </a:ext>
            </a:extLst>
          </p:cNvPr>
          <p:cNvCxnSpPr>
            <a:stCxn id="11" idx="2"/>
            <a:endCxn id="85" idx="0"/>
          </p:cNvCxnSpPr>
          <p:nvPr/>
        </p:nvCxnSpPr>
        <p:spPr>
          <a:xfrm>
            <a:off x="14863532" y="6995244"/>
            <a:ext cx="0" cy="8304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95" name="Google Shape;84;p17">
            <a:extLst>
              <a:ext uri="{FF2B5EF4-FFF2-40B4-BE49-F238E27FC236}">
                <a16:creationId xmlns:a16="http://schemas.microsoft.com/office/drawing/2014/main" id="{196D4B10-D73E-580D-6E07-6D548FF2DF1D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1220268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0A188753-224B-D99D-6501-BF013D8256E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5AD3569A-D732-4974-1076-CB658CE08F76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3A0A5B20-7923-71E4-965C-81FE3815065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9B08D0DA-A599-53C0-8270-7D6F317B93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6CB68F02-A31E-ED06-01A9-D0C8A56DF14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A2395130-A7F0-EA98-C4E6-4BBAAFBCF7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23DE43EB-DD4A-F292-91CD-B92209E199B5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grpSp>
        <p:nvGrpSpPr>
          <p:cNvPr id="11" name="Google Shape;136;p18">
            <a:extLst>
              <a:ext uri="{FF2B5EF4-FFF2-40B4-BE49-F238E27FC236}">
                <a16:creationId xmlns:a16="http://schemas.microsoft.com/office/drawing/2014/main" id="{E10A8E30-3F3B-67E6-17B4-2DF9A6D08C0E}"/>
              </a:ext>
            </a:extLst>
          </p:cNvPr>
          <p:cNvGrpSpPr/>
          <p:nvPr/>
        </p:nvGrpSpPr>
        <p:grpSpPr>
          <a:xfrm>
            <a:off x="1759748" y="3076316"/>
            <a:ext cx="533609" cy="525206"/>
            <a:chOff x="2404875" y="3592725"/>
            <a:chExt cx="298525" cy="293825"/>
          </a:xfrm>
          <a:solidFill>
            <a:schemeClr val="tx2"/>
          </a:solidFill>
        </p:grpSpPr>
        <p:sp>
          <p:nvSpPr>
            <p:cNvPr id="12" name="Google Shape;137;p18">
              <a:extLst>
                <a:ext uri="{FF2B5EF4-FFF2-40B4-BE49-F238E27FC236}">
                  <a16:creationId xmlns:a16="http://schemas.microsoft.com/office/drawing/2014/main" id="{86A1FDA5-0A18-0D63-304B-8EC086A71135}"/>
                </a:ext>
              </a:extLst>
            </p:cNvPr>
            <p:cNvSpPr/>
            <p:nvPr/>
          </p:nvSpPr>
          <p:spPr>
            <a:xfrm>
              <a:off x="2404875" y="3747900"/>
              <a:ext cx="52775" cy="138650"/>
            </a:xfrm>
            <a:custGeom>
              <a:avLst/>
              <a:gdLst/>
              <a:ahLst/>
              <a:cxnLst/>
              <a:rect l="l" t="t" r="r" b="b"/>
              <a:pathLst>
                <a:path w="2111" h="554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3" name="Google Shape;138;p18">
              <a:extLst>
                <a:ext uri="{FF2B5EF4-FFF2-40B4-BE49-F238E27FC236}">
                  <a16:creationId xmlns:a16="http://schemas.microsoft.com/office/drawing/2014/main" id="{DE937305-7B33-0DA5-B5FE-5809D3A766F3}"/>
                </a:ext>
              </a:extLst>
            </p:cNvPr>
            <p:cNvSpPr/>
            <p:nvPr/>
          </p:nvSpPr>
          <p:spPr>
            <a:xfrm>
              <a:off x="2458425" y="3592725"/>
              <a:ext cx="190625" cy="160700"/>
            </a:xfrm>
            <a:custGeom>
              <a:avLst/>
              <a:gdLst/>
              <a:ahLst/>
              <a:cxnLst/>
              <a:rect l="l" t="t" r="r" b="b"/>
              <a:pathLst>
                <a:path w="7625" h="6428" extrusionOk="0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4" name="Google Shape;139;p18">
              <a:extLst>
                <a:ext uri="{FF2B5EF4-FFF2-40B4-BE49-F238E27FC236}">
                  <a16:creationId xmlns:a16="http://schemas.microsoft.com/office/drawing/2014/main" id="{DFBBF91A-8B15-1984-F476-0B9ECCFC68DC}"/>
                </a:ext>
              </a:extLst>
            </p:cNvPr>
            <p:cNvSpPr/>
            <p:nvPr/>
          </p:nvSpPr>
          <p:spPr>
            <a:xfrm>
              <a:off x="2474975" y="3742775"/>
              <a:ext cx="228425" cy="125650"/>
            </a:xfrm>
            <a:custGeom>
              <a:avLst/>
              <a:gdLst/>
              <a:ahLst/>
              <a:cxnLst/>
              <a:rect l="l" t="t" r="r" b="b"/>
              <a:pathLst>
                <a:path w="9137" h="5026" extrusionOk="0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5" name="Google Shape;140;p18">
            <a:extLst>
              <a:ext uri="{FF2B5EF4-FFF2-40B4-BE49-F238E27FC236}">
                <a16:creationId xmlns:a16="http://schemas.microsoft.com/office/drawing/2014/main" id="{74A33F88-350F-2850-508B-D063193CF313}"/>
              </a:ext>
            </a:extLst>
          </p:cNvPr>
          <p:cNvGrpSpPr/>
          <p:nvPr/>
        </p:nvGrpSpPr>
        <p:grpSpPr>
          <a:xfrm>
            <a:off x="1759033" y="7310148"/>
            <a:ext cx="535039" cy="495625"/>
            <a:chOff x="4266025" y="3609275"/>
            <a:chExt cx="299325" cy="277275"/>
          </a:xfrm>
          <a:solidFill>
            <a:schemeClr val="accent4"/>
          </a:solidFill>
        </p:grpSpPr>
        <p:sp>
          <p:nvSpPr>
            <p:cNvPr id="16" name="Google Shape;141;p18">
              <a:extLst>
                <a:ext uri="{FF2B5EF4-FFF2-40B4-BE49-F238E27FC236}">
                  <a16:creationId xmlns:a16="http://schemas.microsoft.com/office/drawing/2014/main" id="{BBD8B385-605A-7AFF-4408-53649EF287E0}"/>
                </a:ext>
              </a:extLst>
            </p:cNvPr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7" name="Google Shape;142;p18">
              <a:extLst>
                <a:ext uri="{FF2B5EF4-FFF2-40B4-BE49-F238E27FC236}">
                  <a16:creationId xmlns:a16="http://schemas.microsoft.com/office/drawing/2014/main" id="{6CA9CDFD-89ED-DEE6-5761-FB028DC7DC51}"/>
                </a:ext>
              </a:extLst>
            </p:cNvPr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8" name="Google Shape;143;p18">
            <a:extLst>
              <a:ext uri="{FF2B5EF4-FFF2-40B4-BE49-F238E27FC236}">
                <a16:creationId xmlns:a16="http://schemas.microsoft.com/office/drawing/2014/main" id="{68286211-C184-29F6-35CA-8A7BECE9D10A}"/>
              </a:ext>
            </a:extLst>
          </p:cNvPr>
          <p:cNvGrpSpPr/>
          <p:nvPr/>
        </p:nvGrpSpPr>
        <p:grpSpPr>
          <a:xfrm>
            <a:off x="1762563" y="5184429"/>
            <a:ext cx="527978" cy="528022"/>
            <a:chOff x="3497300" y="3955025"/>
            <a:chExt cx="295375" cy="295400"/>
          </a:xfrm>
          <a:solidFill>
            <a:schemeClr val="accent3"/>
          </a:solidFill>
        </p:grpSpPr>
        <p:sp>
          <p:nvSpPr>
            <p:cNvPr id="19" name="Google Shape;144;p18">
              <a:extLst>
                <a:ext uri="{FF2B5EF4-FFF2-40B4-BE49-F238E27FC236}">
                  <a16:creationId xmlns:a16="http://schemas.microsoft.com/office/drawing/2014/main" id="{6EBA2196-8F62-94AE-BEAD-43EEBA99668C}"/>
                </a:ext>
              </a:extLst>
            </p:cNvPr>
            <p:cNvSpPr/>
            <p:nvPr/>
          </p:nvSpPr>
          <p:spPr>
            <a:xfrm>
              <a:off x="3660350" y="4035375"/>
              <a:ext cx="132325" cy="155175"/>
            </a:xfrm>
            <a:custGeom>
              <a:avLst/>
              <a:gdLst/>
              <a:ahLst/>
              <a:cxnLst/>
              <a:rect l="l" t="t" r="r" b="b"/>
              <a:pathLst>
                <a:path w="5293" h="6207" extrusionOk="0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0" name="Google Shape;145;p18">
              <a:extLst>
                <a:ext uri="{FF2B5EF4-FFF2-40B4-BE49-F238E27FC236}">
                  <a16:creationId xmlns:a16="http://schemas.microsoft.com/office/drawing/2014/main" id="{DF43A3C6-08A1-A23C-0377-0A0CF681F685}"/>
                </a:ext>
              </a:extLst>
            </p:cNvPr>
            <p:cNvSpPr/>
            <p:nvPr/>
          </p:nvSpPr>
          <p:spPr>
            <a:xfrm>
              <a:off x="3653250" y="3955025"/>
              <a:ext cx="114225" cy="133150"/>
            </a:xfrm>
            <a:custGeom>
              <a:avLst/>
              <a:gdLst/>
              <a:ahLst/>
              <a:cxnLst/>
              <a:rect l="l" t="t" r="r" b="b"/>
              <a:pathLst>
                <a:path w="4569" h="5326" extrusionOk="0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1" name="Google Shape;146;p18">
              <a:extLst>
                <a:ext uri="{FF2B5EF4-FFF2-40B4-BE49-F238E27FC236}">
                  <a16:creationId xmlns:a16="http://schemas.microsoft.com/office/drawing/2014/main" id="{79B212F3-F7F1-424A-6991-CA1CC62EC812}"/>
                </a:ext>
              </a:extLst>
            </p:cNvPr>
            <p:cNvSpPr/>
            <p:nvPr/>
          </p:nvSpPr>
          <p:spPr>
            <a:xfrm>
              <a:off x="3497300" y="3955025"/>
              <a:ext cx="256000" cy="295400"/>
            </a:xfrm>
            <a:custGeom>
              <a:avLst/>
              <a:gdLst/>
              <a:ahLst/>
              <a:cxnLst/>
              <a:rect l="l" t="t" r="r" b="b"/>
              <a:pathLst>
                <a:path w="10240" h="11816" extrusionOk="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23" name="Google Shape;149;p18">
            <a:extLst>
              <a:ext uri="{FF2B5EF4-FFF2-40B4-BE49-F238E27FC236}">
                <a16:creationId xmlns:a16="http://schemas.microsoft.com/office/drawing/2014/main" id="{F0963342-7460-54D6-A667-48360D21582E}"/>
              </a:ext>
            </a:extLst>
          </p:cNvPr>
          <p:cNvSpPr/>
          <p:nvPr/>
        </p:nvSpPr>
        <p:spPr>
          <a:xfrm>
            <a:off x="6940161" y="3017541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8%</a:t>
            </a:r>
          </a:p>
        </p:txBody>
      </p:sp>
      <p:sp>
        <p:nvSpPr>
          <p:cNvPr id="24" name="Google Shape;150;p18">
            <a:extLst>
              <a:ext uri="{FF2B5EF4-FFF2-40B4-BE49-F238E27FC236}">
                <a16:creationId xmlns:a16="http://schemas.microsoft.com/office/drawing/2014/main" id="{3D178127-82FD-1B3E-A33A-757A6976EF48}"/>
              </a:ext>
            </a:extLst>
          </p:cNvPr>
          <p:cNvSpPr txBox="1"/>
          <p:nvPr/>
        </p:nvSpPr>
        <p:spPr>
          <a:xfrm flipH="1">
            <a:off x="2657335" y="3082642"/>
            <a:ext cx="4185676" cy="1193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Netuno é o oitavo planeta do sistema Solar</a:t>
            </a:r>
          </a:p>
        </p:txBody>
      </p:sp>
      <p:sp>
        <p:nvSpPr>
          <p:cNvPr id="25" name="Google Shape;151;p18">
            <a:extLst>
              <a:ext uri="{FF2B5EF4-FFF2-40B4-BE49-F238E27FC236}">
                <a16:creationId xmlns:a16="http://schemas.microsoft.com/office/drawing/2014/main" id="{066F0DB5-CE33-3B1D-1FC4-C12490CB3D95}"/>
              </a:ext>
            </a:extLst>
          </p:cNvPr>
          <p:cNvSpPr txBox="1"/>
          <p:nvPr/>
        </p:nvSpPr>
        <p:spPr>
          <a:xfrm flipH="1">
            <a:off x="2657393" y="2401323"/>
            <a:ext cx="3966978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$ 100</a:t>
            </a:r>
          </a:p>
        </p:txBody>
      </p:sp>
      <p:sp>
        <p:nvSpPr>
          <p:cNvPr id="26" name="Google Shape;152;p18">
            <a:extLst>
              <a:ext uri="{FF2B5EF4-FFF2-40B4-BE49-F238E27FC236}">
                <a16:creationId xmlns:a16="http://schemas.microsoft.com/office/drawing/2014/main" id="{8458CB44-6C17-2F78-A158-1898BF3D3F6A}"/>
              </a:ext>
            </a:extLst>
          </p:cNvPr>
          <p:cNvSpPr txBox="1"/>
          <p:nvPr/>
        </p:nvSpPr>
        <p:spPr>
          <a:xfrm flipH="1">
            <a:off x="2657335" y="5192163"/>
            <a:ext cx="3966978" cy="1193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Os planetas foram nomeados com base em deuses romanos</a:t>
            </a:r>
          </a:p>
        </p:txBody>
      </p:sp>
      <p:sp>
        <p:nvSpPr>
          <p:cNvPr id="27" name="Google Shape;153;p18">
            <a:extLst>
              <a:ext uri="{FF2B5EF4-FFF2-40B4-BE49-F238E27FC236}">
                <a16:creationId xmlns:a16="http://schemas.microsoft.com/office/drawing/2014/main" id="{B6688AE6-E895-F5D5-E359-8A8E0A18830A}"/>
              </a:ext>
            </a:extLst>
          </p:cNvPr>
          <p:cNvSpPr txBox="1"/>
          <p:nvPr/>
        </p:nvSpPr>
        <p:spPr>
          <a:xfrm flipH="1">
            <a:off x="2657393" y="4510844"/>
            <a:ext cx="3966978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$ 500</a:t>
            </a:r>
          </a:p>
        </p:txBody>
      </p:sp>
      <p:sp>
        <p:nvSpPr>
          <p:cNvPr id="28" name="Google Shape;154;p18">
            <a:extLst>
              <a:ext uri="{FF2B5EF4-FFF2-40B4-BE49-F238E27FC236}">
                <a16:creationId xmlns:a16="http://schemas.microsoft.com/office/drawing/2014/main" id="{88AF05A3-DBB7-E923-587A-775E613A8A55}"/>
              </a:ext>
            </a:extLst>
          </p:cNvPr>
          <p:cNvSpPr txBox="1"/>
          <p:nvPr/>
        </p:nvSpPr>
        <p:spPr>
          <a:xfrm flipH="1">
            <a:off x="2657335" y="7301683"/>
            <a:ext cx="3502833" cy="1193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chemeClr val="dk1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Vênus pode ser visto a olho nu da Terra</a:t>
            </a:r>
          </a:p>
        </p:txBody>
      </p:sp>
      <p:sp>
        <p:nvSpPr>
          <p:cNvPr id="29" name="Google Shape;155;p18">
            <a:extLst>
              <a:ext uri="{FF2B5EF4-FFF2-40B4-BE49-F238E27FC236}">
                <a16:creationId xmlns:a16="http://schemas.microsoft.com/office/drawing/2014/main" id="{32D7DF39-E4E2-1E19-B413-5A33316BAF2B}"/>
              </a:ext>
            </a:extLst>
          </p:cNvPr>
          <p:cNvSpPr txBox="1"/>
          <p:nvPr/>
        </p:nvSpPr>
        <p:spPr>
          <a:xfrm flipH="1">
            <a:off x="2657393" y="6620364"/>
            <a:ext cx="3966978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$ 800</a:t>
            </a:r>
          </a:p>
        </p:txBody>
      </p:sp>
      <p:sp>
        <p:nvSpPr>
          <p:cNvPr id="30" name="Google Shape;156;p18">
            <a:extLst>
              <a:ext uri="{FF2B5EF4-FFF2-40B4-BE49-F238E27FC236}">
                <a16:creationId xmlns:a16="http://schemas.microsoft.com/office/drawing/2014/main" id="{A627347D-AFD0-79F6-E479-443B7533E77D}"/>
              </a:ext>
            </a:extLst>
          </p:cNvPr>
          <p:cNvSpPr/>
          <p:nvPr/>
        </p:nvSpPr>
        <p:spPr>
          <a:xfrm>
            <a:off x="6940161" y="5127062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35%</a:t>
            </a:r>
          </a:p>
        </p:txBody>
      </p:sp>
      <p:sp>
        <p:nvSpPr>
          <p:cNvPr id="31" name="Google Shape;157;p18">
            <a:extLst>
              <a:ext uri="{FF2B5EF4-FFF2-40B4-BE49-F238E27FC236}">
                <a16:creationId xmlns:a16="http://schemas.microsoft.com/office/drawing/2014/main" id="{AFE44856-E054-C4AD-D2A0-05B246A43246}"/>
              </a:ext>
            </a:extLst>
          </p:cNvPr>
          <p:cNvSpPr/>
          <p:nvPr/>
        </p:nvSpPr>
        <p:spPr>
          <a:xfrm>
            <a:off x="6940161" y="7236582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57%</a:t>
            </a:r>
          </a:p>
        </p:txBody>
      </p:sp>
      <p:cxnSp>
        <p:nvCxnSpPr>
          <p:cNvPr id="32" name="Google Shape;158;p18">
            <a:extLst>
              <a:ext uri="{FF2B5EF4-FFF2-40B4-BE49-F238E27FC236}">
                <a16:creationId xmlns:a16="http://schemas.microsoft.com/office/drawing/2014/main" id="{3150619F-061C-C268-8B73-FE9B1F50919D}"/>
              </a:ext>
            </a:extLst>
          </p:cNvPr>
          <p:cNvCxnSpPr>
            <a:cxnSpLocks/>
            <a:stCxn id="23" idx="3"/>
          </p:cNvCxnSpPr>
          <p:nvPr/>
        </p:nvCxnSpPr>
        <p:spPr>
          <a:xfrm>
            <a:off x="8359818" y="3338907"/>
            <a:ext cx="2019772" cy="2109617"/>
          </a:xfrm>
          <a:prstGeom prst="bentConnector3">
            <a:avLst>
              <a:gd name="adj1" fmla="val 4999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3" name="Google Shape;160;p18">
            <a:extLst>
              <a:ext uri="{FF2B5EF4-FFF2-40B4-BE49-F238E27FC236}">
                <a16:creationId xmlns:a16="http://schemas.microsoft.com/office/drawing/2014/main" id="{8AD50059-B680-CF5B-EDB9-45A8FECF3963}"/>
              </a:ext>
            </a:extLst>
          </p:cNvPr>
          <p:cNvCxnSpPr>
            <a:cxnSpLocks/>
            <a:stCxn id="31" idx="3"/>
          </p:cNvCxnSpPr>
          <p:nvPr/>
        </p:nvCxnSpPr>
        <p:spPr>
          <a:xfrm rot="10800000" flipH="1">
            <a:off x="8359818" y="5448332"/>
            <a:ext cx="2019772" cy="2109617"/>
          </a:xfrm>
          <a:prstGeom prst="bentConnector3">
            <a:avLst>
              <a:gd name="adj1" fmla="val 4999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4" name="Google Shape;161;p18">
            <a:extLst>
              <a:ext uri="{FF2B5EF4-FFF2-40B4-BE49-F238E27FC236}">
                <a16:creationId xmlns:a16="http://schemas.microsoft.com/office/drawing/2014/main" id="{5973A68C-0BBF-4E68-AB4D-9215C3645AFC}"/>
              </a:ext>
            </a:extLst>
          </p:cNvPr>
          <p:cNvCxnSpPr>
            <a:cxnSpLocks/>
            <a:stCxn id="30" idx="3"/>
          </p:cNvCxnSpPr>
          <p:nvPr/>
        </p:nvCxnSpPr>
        <p:spPr>
          <a:xfrm>
            <a:off x="8359818" y="5448428"/>
            <a:ext cx="2019772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155" name="Agrupar 154">
            <a:extLst>
              <a:ext uri="{FF2B5EF4-FFF2-40B4-BE49-F238E27FC236}">
                <a16:creationId xmlns:a16="http://schemas.microsoft.com/office/drawing/2014/main" id="{F9B6F068-9749-76DE-DAD7-A7390BCD47F7}"/>
              </a:ext>
            </a:extLst>
          </p:cNvPr>
          <p:cNvGrpSpPr/>
          <p:nvPr/>
        </p:nvGrpSpPr>
        <p:grpSpPr>
          <a:xfrm>
            <a:off x="10601786" y="1949644"/>
            <a:ext cx="5730277" cy="5974961"/>
            <a:chOff x="7416834" y="1840621"/>
            <a:chExt cx="2669215" cy="2783191"/>
          </a:xfrm>
        </p:grpSpPr>
        <p:grpSp>
          <p:nvGrpSpPr>
            <p:cNvPr id="156" name="Gráfico 453">
              <a:extLst>
                <a:ext uri="{FF2B5EF4-FFF2-40B4-BE49-F238E27FC236}">
                  <a16:creationId xmlns:a16="http://schemas.microsoft.com/office/drawing/2014/main" id="{21EFC10C-3A0D-8435-96BA-D8351B5EAEDA}"/>
                </a:ext>
              </a:extLst>
            </p:cNvPr>
            <p:cNvGrpSpPr/>
            <p:nvPr/>
          </p:nvGrpSpPr>
          <p:grpSpPr>
            <a:xfrm>
              <a:off x="7416834" y="1840621"/>
              <a:ext cx="2669215" cy="2172920"/>
              <a:chOff x="7416834" y="1840621"/>
              <a:chExt cx="2669215" cy="2172920"/>
            </a:xfrm>
          </p:grpSpPr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DB6F2785-B7F8-4AFC-0F9A-8F7A1FBF7CF8}"/>
                  </a:ext>
                </a:extLst>
              </p:cNvPr>
              <p:cNvSpPr/>
              <p:nvPr/>
            </p:nvSpPr>
            <p:spPr>
              <a:xfrm>
                <a:off x="7512890" y="3604472"/>
                <a:ext cx="408995" cy="409070"/>
              </a:xfrm>
              <a:custGeom>
                <a:avLst/>
                <a:gdLst>
                  <a:gd name="connsiteX0" fmla="*/ 393794 w 408995"/>
                  <a:gd name="connsiteY0" fmla="*/ 127342 h 409070"/>
                  <a:gd name="connsiteX1" fmla="*/ 281726 w 408995"/>
                  <a:gd name="connsiteY1" fmla="*/ 393869 h 409070"/>
                  <a:gd name="connsiteX2" fmla="*/ 15202 w 408995"/>
                  <a:gd name="connsiteY2" fmla="*/ 281800 h 409070"/>
                  <a:gd name="connsiteX3" fmla="*/ 127269 w 408995"/>
                  <a:gd name="connsiteY3" fmla="*/ 15273 h 409070"/>
                  <a:gd name="connsiteX4" fmla="*/ 127814 w 408995"/>
                  <a:gd name="connsiteY4" fmla="*/ 15052 h 409070"/>
                  <a:gd name="connsiteX5" fmla="*/ 393794 w 408995"/>
                  <a:gd name="connsiteY5" fmla="*/ 127342 h 40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995" h="409070">
                    <a:moveTo>
                      <a:pt x="393794" y="127342"/>
                    </a:moveTo>
                    <a:cubicBezTo>
                      <a:pt x="436446" y="231887"/>
                      <a:pt x="386270" y="351217"/>
                      <a:pt x="281726" y="393869"/>
                    </a:cubicBezTo>
                    <a:cubicBezTo>
                      <a:pt x="177181" y="436521"/>
                      <a:pt x="57854" y="386346"/>
                      <a:pt x="15202" y="281800"/>
                    </a:cubicBezTo>
                    <a:cubicBezTo>
                      <a:pt x="-27450" y="177255"/>
                      <a:pt x="22723" y="57925"/>
                      <a:pt x="127269" y="15273"/>
                    </a:cubicBezTo>
                    <a:cubicBezTo>
                      <a:pt x="127451" y="15201"/>
                      <a:pt x="127633" y="15124"/>
                      <a:pt x="127814" y="15052"/>
                    </a:cubicBezTo>
                    <a:cubicBezTo>
                      <a:pt x="232270" y="-27356"/>
                      <a:pt x="351333" y="22909"/>
                      <a:pt x="393794" y="127342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97A34CD9-0C7E-A17A-F249-5B4A10DEFD0B}"/>
                  </a:ext>
                </a:extLst>
              </p:cNvPr>
              <p:cNvSpPr/>
              <p:nvPr/>
            </p:nvSpPr>
            <p:spPr>
              <a:xfrm>
                <a:off x="7561541" y="3653081"/>
                <a:ext cx="311632" cy="311684"/>
              </a:xfrm>
              <a:custGeom>
                <a:avLst/>
                <a:gdLst>
                  <a:gd name="connsiteX0" fmla="*/ 300048 w 311632"/>
                  <a:gd name="connsiteY0" fmla="*/ 97020 h 311684"/>
                  <a:gd name="connsiteX1" fmla="*/ 214666 w 311632"/>
                  <a:gd name="connsiteY1" fmla="*/ 300100 h 311684"/>
                  <a:gd name="connsiteX2" fmla="*/ 11585 w 311632"/>
                  <a:gd name="connsiteY2" fmla="*/ 214718 h 311684"/>
                  <a:gd name="connsiteX3" fmla="*/ 96967 w 311632"/>
                  <a:gd name="connsiteY3" fmla="*/ 11638 h 311684"/>
                  <a:gd name="connsiteX4" fmla="*/ 97510 w 311632"/>
                  <a:gd name="connsiteY4" fmla="*/ 11418 h 311684"/>
                  <a:gd name="connsiteX5" fmla="*/ 300048 w 311632"/>
                  <a:gd name="connsiteY5" fmla="*/ 97020 h 31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632" h="311684">
                    <a:moveTo>
                      <a:pt x="300048" y="97020"/>
                    </a:moveTo>
                    <a:cubicBezTo>
                      <a:pt x="332549" y="176677"/>
                      <a:pt x="294323" y="267598"/>
                      <a:pt x="214666" y="300100"/>
                    </a:cubicBezTo>
                    <a:cubicBezTo>
                      <a:pt x="135009" y="332601"/>
                      <a:pt x="44087" y="294375"/>
                      <a:pt x="11585" y="214718"/>
                    </a:cubicBezTo>
                    <a:cubicBezTo>
                      <a:pt x="-20917" y="135061"/>
                      <a:pt x="17310" y="44140"/>
                      <a:pt x="96967" y="11638"/>
                    </a:cubicBezTo>
                    <a:cubicBezTo>
                      <a:pt x="97148" y="11567"/>
                      <a:pt x="97329" y="11489"/>
                      <a:pt x="97510" y="11418"/>
                    </a:cubicBezTo>
                    <a:cubicBezTo>
                      <a:pt x="177077" y="-20803"/>
                      <a:pt x="267708" y="17500"/>
                      <a:pt x="300048" y="9702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D9DA3E43-B225-42BD-57DA-9E8DBFA2AA80}"/>
                  </a:ext>
                </a:extLst>
              </p:cNvPr>
              <p:cNvSpPr/>
              <p:nvPr/>
            </p:nvSpPr>
            <p:spPr>
              <a:xfrm>
                <a:off x="7560000" y="3651931"/>
                <a:ext cx="313705" cy="313580"/>
              </a:xfrm>
              <a:custGeom>
                <a:avLst/>
                <a:gdLst>
                  <a:gd name="connsiteX0" fmla="*/ 301589 w 313705"/>
                  <a:gd name="connsiteY0" fmla="*/ 98170 h 313580"/>
                  <a:gd name="connsiteX1" fmla="*/ 300397 w 313705"/>
                  <a:gd name="connsiteY1" fmla="*/ 95906 h 313580"/>
                  <a:gd name="connsiteX2" fmla="*/ 297121 w 313705"/>
                  <a:gd name="connsiteY2" fmla="*/ 89294 h 313580"/>
                  <a:gd name="connsiteX3" fmla="*/ 294738 w 313705"/>
                  <a:gd name="connsiteY3" fmla="*/ 84409 h 313580"/>
                  <a:gd name="connsiteX4" fmla="*/ 291343 w 313705"/>
                  <a:gd name="connsiteY4" fmla="*/ 78452 h 313580"/>
                  <a:gd name="connsiteX5" fmla="*/ 282288 w 313705"/>
                  <a:gd name="connsiteY5" fmla="*/ 64870 h 313580"/>
                  <a:gd name="connsiteX6" fmla="*/ 250776 w 313705"/>
                  <a:gd name="connsiteY6" fmla="*/ 33239 h 313580"/>
                  <a:gd name="connsiteX7" fmla="*/ 54195 w 313705"/>
                  <a:gd name="connsiteY7" fmla="*/ 42055 h 313580"/>
                  <a:gd name="connsiteX8" fmla="*/ 39005 w 313705"/>
                  <a:gd name="connsiteY8" fmla="*/ 58079 h 313580"/>
                  <a:gd name="connsiteX9" fmla="*/ 32273 w 313705"/>
                  <a:gd name="connsiteY9" fmla="*/ 66955 h 313580"/>
                  <a:gd name="connsiteX10" fmla="*/ 26316 w 313705"/>
                  <a:gd name="connsiteY10" fmla="*/ 76367 h 313580"/>
                  <a:gd name="connsiteX11" fmla="*/ 8445 w 313705"/>
                  <a:gd name="connsiteY11" fmla="*/ 118900 h 313580"/>
                  <a:gd name="connsiteX12" fmla="*/ 3918 w 313705"/>
                  <a:gd name="connsiteY12" fmla="*/ 166556 h 313580"/>
                  <a:gd name="connsiteX13" fmla="*/ 14760 w 313705"/>
                  <a:gd name="connsiteY13" fmla="*/ 214569 h 313580"/>
                  <a:gd name="connsiteX14" fmla="*/ 40375 w 313705"/>
                  <a:gd name="connsiteY14" fmla="*/ 256626 h 313580"/>
                  <a:gd name="connsiteX15" fmla="*/ 76772 w 313705"/>
                  <a:gd name="connsiteY15" fmla="*/ 287662 h 313580"/>
                  <a:gd name="connsiteX16" fmla="*/ 97502 w 313705"/>
                  <a:gd name="connsiteY16" fmla="*/ 298503 h 313580"/>
                  <a:gd name="connsiteX17" fmla="*/ 119245 w 313705"/>
                  <a:gd name="connsiteY17" fmla="*/ 305711 h 313580"/>
                  <a:gd name="connsiteX18" fmla="*/ 141346 w 313705"/>
                  <a:gd name="connsiteY18" fmla="*/ 309822 h 313580"/>
                  <a:gd name="connsiteX19" fmla="*/ 163268 w 313705"/>
                  <a:gd name="connsiteY19" fmla="*/ 310417 h 313580"/>
                  <a:gd name="connsiteX20" fmla="*/ 310048 w 313705"/>
                  <a:gd name="connsiteY20" fmla="*/ 179900 h 313580"/>
                  <a:gd name="connsiteX21" fmla="*/ 310703 w 313705"/>
                  <a:gd name="connsiteY21" fmla="*/ 135282 h 313580"/>
                  <a:gd name="connsiteX22" fmla="*/ 307725 w 313705"/>
                  <a:gd name="connsiteY22" fmla="*/ 119198 h 313580"/>
                  <a:gd name="connsiteX23" fmla="*/ 306235 w 313705"/>
                  <a:gd name="connsiteY23" fmla="*/ 112824 h 313580"/>
                  <a:gd name="connsiteX24" fmla="*/ 304567 w 313705"/>
                  <a:gd name="connsiteY24" fmla="*/ 107641 h 313580"/>
                  <a:gd name="connsiteX25" fmla="*/ 302244 w 313705"/>
                  <a:gd name="connsiteY25" fmla="*/ 100612 h 313580"/>
                  <a:gd name="connsiteX26" fmla="*/ 301589 w 313705"/>
                  <a:gd name="connsiteY26" fmla="*/ 98170 h 313580"/>
                  <a:gd name="connsiteX27" fmla="*/ 302602 w 313705"/>
                  <a:gd name="connsiteY27" fmla="*/ 100493 h 313580"/>
                  <a:gd name="connsiteX28" fmla="*/ 305163 w 313705"/>
                  <a:gd name="connsiteY28" fmla="*/ 107403 h 313580"/>
                  <a:gd name="connsiteX29" fmla="*/ 307069 w 313705"/>
                  <a:gd name="connsiteY29" fmla="*/ 112586 h 313580"/>
                  <a:gd name="connsiteX30" fmla="*/ 308678 w 313705"/>
                  <a:gd name="connsiteY30" fmla="*/ 118960 h 313580"/>
                  <a:gd name="connsiteX31" fmla="*/ 311954 w 313705"/>
                  <a:gd name="connsiteY31" fmla="*/ 135103 h 313580"/>
                  <a:gd name="connsiteX32" fmla="*/ 311954 w 313705"/>
                  <a:gd name="connsiteY32" fmla="*/ 180198 h 313580"/>
                  <a:gd name="connsiteX33" fmla="*/ 241959 w 313705"/>
                  <a:gd name="connsiteY33" fmla="*/ 288555 h 313580"/>
                  <a:gd name="connsiteX34" fmla="*/ 162970 w 313705"/>
                  <a:gd name="connsiteY34" fmla="*/ 313396 h 313580"/>
                  <a:gd name="connsiteX35" fmla="*/ 118054 w 313705"/>
                  <a:gd name="connsiteY35" fmla="*/ 308630 h 313580"/>
                  <a:gd name="connsiteX36" fmla="*/ 95834 w 313705"/>
                  <a:gd name="connsiteY36" fmla="*/ 301363 h 313580"/>
                  <a:gd name="connsiteX37" fmla="*/ 74747 w 313705"/>
                  <a:gd name="connsiteY37" fmla="*/ 290342 h 313580"/>
                  <a:gd name="connsiteX38" fmla="*/ 37575 w 313705"/>
                  <a:gd name="connsiteY38" fmla="*/ 258651 h 313580"/>
                  <a:gd name="connsiteX39" fmla="*/ 344 w 313705"/>
                  <a:gd name="connsiteY39" fmla="*/ 166675 h 313580"/>
                  <a:gd name="connsiteX40" fmla="*/ 4990 w 313705"/>
                  <a:gd name="connsiteY40" fmla="*/ 118126 h 313580"/>
                  <a:gd name="connsiteX41" fmla="*/ 12496 w 313705"/>
                  <a:gd name="connsiteY41" fmla="*/ 95489 h 313580"/>
                  <a:gd name="connsiteX42" fmla="*/ 23397 w 313705"/>
                  <a:gd name="connsiteY42" fmla="*/ 74759 h 313580"/>
                  <a:gd name="connsiteX43" fmla="*/ 29771 w 313705"/>
                  <a:gd name="connsiteY43" fmla="*/ 65168 h 313580"/>
                  <a:gd name="connsiteX44" fmla="*/ 36682 w 313705"/>
                  <a:gd name="connsiteY44" fmla="*/ 56113 h 313580"/>
                  <a:gd name="connsiteX45" fmla="*/ 52348 w 313705"/>
                  <a:gd name="connsiteY45" fmla="*/ 40089 h 313580"/>
                  <a:gd name="connsiteX46" fmla="*/ 126334 w 313705"/>
                  <a:gd name="connsiteY46" fmla="*/ 3037 h 313580"/>
                  <a:gd name="connsiteX47" fmla="*/ 251967 w 313705"/>
                  <a:gd name="connsiteY47" fmla="*/ 32047 h 313580"/>
                  <a:gd name="connsiteX48" fmla="*/ 283241 w 313705"/>
                  <a:gd name="connsiteY48" fmla="*/ 64394 h 313580"/>
                  <a:gd name="connsiteX49" fmla="*/ 292117 w 313705"/>
                  <a:gd name="connsiteY49" fmla="*/ 78274 h 313580"/>
                  <a:gd name="connsiteX50" fmla="*/ 295394 w 313705"/>
                  <a:gd name="connsiteY50" fmla="*/ 84230 h 313580"/>
                  <a:gd name="connsiteX51" fmla="*/ 297657 w 313705"/>
                  <a:gd name="connsiteY51" fmla="*/ 89234 h 313580"/>
                  <a:gd name="connsiteX52" fmla="*/ 300636 w 313705"/>
                  <a:gd name="connsiteY52" fmla="*/ 96025 h 313580"/>
                  <a:gd name="connsiteX53" fmla="*/ 301589 w 313705"/>
                  <a:gd name="connsiteY53" fmla="*/ 98170 h 313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13705" h="313580">
                    <a:moveTo>
                      <a:pt x="301589" y="98170"/>
                    </a:moveTo>
                    <a:cubicBezTo>
                      <a:pt x="301130" y="97449"/>
                      <a:pt x="300731" y="96693"/>
                      <a:pt x="300397" y="95906"/>
                    </a:cubicBezTo>
                    <a:cubicBezTo>
                      <a:pt x="299564" y="94298"/>
                      <a:pt x="298491" y="92094"/>
                      <a:pt x="297121" y="89294"/>
                    </a:cubicBezTo>
                    <a:lnTo>
                      <a:pt x="294738" y="84409"/>
                    </a:lnTo>
                    <a:cubicBezTo>
                      <a:pt x="293785" y="82622"/>
                      <a:pt x="292594" y="80775"/>
                      <a:pt x="291343" y="78452"/>
                    </a:cubicBezTo>
                    <a:cubicBezTo>
                      <a:pt x="288660" y="73711"/>
                      <a:pt x="285634" y="69171"/>
                      <a:pt x="282288" y="64870"/>
                    </a:cubicBezTo>
                    <a:cubicBezTo>
                      <a:pt x="273441" y="52795"/>
                      <a:pt x="262817" y="42132"/>
                      <a:pt x="250776" y="33239"/>
                    </a:cubicBezTo>
                    <a:cubicBezTo>
                      <a:pt x="191598" y="-11296"/>
                      <a:pt x="109150" y="-7597"/>
                      <a:pt x="54195" y="42055"/>
                    </a:cubicBezTo>
                    <a:cubicBezTo>
                      <a:pt x="48769" y="47041"/>
                      <a:pt x="43693" y="52396"/>
                      <a:pt x="39005" y="58079"/>
                    </a:cubicBezTo>
                    <a:cubicBezTo>
                      <a:pt x="36682" y="60939"/>
                      <a:pt x="34537" y="64036"/>
                      <a:pt x="32273" y="66955"/>
                    </a:cubicBezTo>
                    <a:cubicBezTo>
                      <a:pt x="30079" y="69958"/>
                      <a:pt x="28089" y="73097"/>
                      <a:pt x="26316" y="76367"/>
                    </a:cubicBezTo>
                    <a:cubicBezTo>
                      <a:pt x="18060" y="89467"/>
                      <a:pt x="12021" y="103835"/>
                      <a:pt x="8445" y="118900"/>
                    </a:cubicBezTo>
                    <a:cubicBezTo>
                      <a:pt x="4383" y="134436"/>
                      <a:pt x="2854" y="150532"/>
                      <a:pt x="3918" y="166556"/>
                    </a:cubicBezTo>
                    <a:cubicBezTo>
                      <a:pt x="5089" y="183015"/>
                      <a:pt x="8744" y="199206"/>
                      <a:pt x="14760" y="214569"/>
                    </a:cubicBezTo>
                    <a:cubicBezTo>
                      <a:pt x="21155" y="229784"/>
                      <a:pt x="29788" y="243961"/>
                      <a:pt x="40375" y="256626"/>
                    </a:cubicBezTo>
                    <a:cubicBezTo>
                      <a:pt x="50770" y="268850"/>
                      <a:pt x="63059" y="279328"/>
                      <a:pt x="76772" y="287662"/>
                    </a:cubicBezTo>
                    <a:cubicBezTo>
                      <a:pt x="83428" y="291742"/>
                      <a:pt x="90354" y="295364"/>
                      <a:pt x="97502" y="298503"/>
                    </a:cubicBezTo>
                    <a:cubicBezTo>
                      <a:pt x="104595" y="301351"/>
                      <a:pt x="111856" y="303757"/>
                      <a:pt x="119245" y="305711"/>
                    </a:cubicBezTo>
                    <a:cubicBezTo>
                      <a:pt x="126512" y="307576"/>
                      <a:pt x="133895" y="308946"/>
                      <a:pt x="141346" y="309822"/>
                    </a:cubicBezTo>
                    <a:cubicBezTo>
                      <a:pt x="148629" y="310554"/>
                      <a:pt x="155955" y="310751"/>
                      <a:pt x="163268" y="310417"/>
                    </a:cubicBezTo>
                    <a:cubicBezTo>
                      <a:pt x="237052" y="307463"/>
                      <a:pt x="298491" y="252831"/>
                      <a:pt x="310048" y="179900"/>
                    </a:cubicBezTo>
                    <a:cubicBezTo>
                      <a:pt x="312538" y="165150"/>
                      <a:pt x="312758" y="150103"/>
                      <a:pt x="310703" y="135282"/>
                    </a:cubicBezTo>
                    <a:cubicBezTo>
                      <a:pt x="310107" y="129855"/>
                      <a:pt x="309113" y="124482"/>
                      <a:pt x="307725" y="119198"/>
                    </a:cubicBezTo>
                    <a:cubicBezTo>
                      <a:pt x="307188" y="116875"/>
                      <a:pt x="306771" y="114730"/>
                      <a:pt x="306235" y="112824"/>
                    </a:cubicBezTo>
                    <a:cubicBezTo>
                      <a:pt x="305699" y="110918"/>
                      <a:pt x="305044" y="109190"/>
                      <a:pt x="304567" y="107641"/>
                    </a:cubicBezTo>
                    <a:cubicBezTo>
                      <a:pt x="303555" y="104663"/>
                      <a:pt x="302840" y="102340"/>
                      <a:pt x="302244" y="100612"/>
                    </a:cubicBezTo>
                    <a:cubicBezTo>
                      <a:pt x="301958" y="99814"/>
                      <a:pt x="301744" y="98998"/>
                      <a:pt x="301589" y="98170"/>
                    </a:cubicBezTo>
                    <a:cubicBezTo>
                      <a:pt x="302018" y="98903"/>
                      <a:pt x="302357" y="99683"/>
                      <a:pt x="302602" y="100493"/>
                    </a:cubicBezTo>
                    <a:cubicBezTo>
                      <a:pt x="303197" y="102161"/>
                      <a:pt x="304091" y="104484"/>
                      <a:pt x="305163" y="107403"/>
                    </a:cubicBezTo>
                    <a:cubicBezTo>
                      <a:pt x="305759" y="108952"/>
                      <a:pt x="306354" y="110680"/>
                      <a:pt x="307069" y="112586"/>
                    </a:cubicBezTo>
                    <a:cubicBezTo>
                      <a:pt x="307784" y="114492"/>
                      <a:pt x="308082" y="116637"/>
                      <a:pt x="308678" y="118960"/>
                    </a:cubicBezTo>
                    <a:cubicBezTo>
                      <a:pt x="310179" y="124249"/>
                      <a:pt x="311275" y="129647"/>
                      <a:pt x="311954" y="135103"/>
                    </a:cubicBezTo>
                    <a:cubicBezTo>
                      <a:pt x="314289" y="150043"/>
                      <a:pt x="314289" y="165257"/>
                      <a:pt x="311954" y="180198"/>
                    </a:cubicBezTo>
                    <a:cubicBezTo>
                      <a:pt x="305187" y="224661"/>
                      <a:pt x="279707" y="264102"/>
                      <a:pt x="241959" y="288555"/>
                    </a:cubicBezTo>
                    <a:cubicBezTo>
                      <a:pt x="218303" y="303704"/>
                      <a:pt x="191038" y="312276"/>
                      <a:pt x="162970" y="313396"/>
                    </a:cubicBezTo>
                    <a:cubicBezTo>
                      <a:pt x="147841" y="314158"/>
                      <a:pt x="132686" y="312550"/>
                      <a:pt x="118054" y="308630"/>
                    </a:cubicBezTo>
                    <a:cubicBezTo>
                      <a:pt x="110492" y="306712"/>
                      <a:pt x="103069" y="304282"/>
                      <a:pt x="95834" y="301363"/>
                    </a:cubicBezTo>
                    <a:cubicBezTo>
                      <a:pt x="88568" y="298164"/>
                      <a:pt x="81523" y="294482"/>
                      <a:pt x="74747" y="290342"/>
                    </a:cubicBezTo>
                    <a:cubicBezTo>
                      <a:pt x="60725" y="281860"/>
                      <a:pt x="48171" y="271155"/>
                      <a:pt x="37575" y="258651"/>
                    </a:cubicBezTo>
                    <a:cubicBezTo>
                      <a:pt x="15368" y="232935"/>
                      <a:pt x="2279" y="200600"/>
                      <a:pt x="344" y="166675"/>
                    </a:cubicBezTo>
                    <a:cubicBezTo>
                      <a:pt x="-763" y="150347"/>
                      <a:pt x="806" y="133948"/>
                      <a:pt x="4990" y="118126"/>
                    </a:cubicBezTo>
                    <a:cubicBezTo>
                      <a:pt x="6962" y="110417"/>
                      <a:pt x="9470" y="102852"/>
                      <a:pt x="12496" y="95489"/>
                    </a:cubicBezTo>
                    <a:cubicBezTo>
                      <a:pt x="15664" y="88347"/>
                      <a:pt x="19306" y="81419"/>
                      <a:pt x="23397" y="74759"/>
                    </a:cubicBezTo>
                    <a:cubicBezTo>
                      <a:pt x="25292" y="71417"/>
                      <a:pt x="27423" y="68212"/>
                      <a:pt x="29771" y="65168"/>
                    </a:cubicBezTo>
                    <a:cubicBezTo>
                      <a:pt x="32095" y="62130"/>
                      <a:pt x="34239" y="59211"/>
                      <a:pt x="36682" y="56113"/>
                    </a:cubicBezTo>
                    <a:cubicBezTo>
                      <a:pt x="41522" y="50413"/>
                      <a:pt x="46757" y="45057"/>
                      <a:pt x="52348" y="40089"/>
                    </a:cubicBezTo>
                    <a:cubicBezTo>
                      <a:pt x="73262" y="21360"/>
                      <a:pt x="98808" y="8565"/>
                      <a:pt x="126334" y="3037"/>
                    </a:cubicBezTo>
                    <a:cubicBezTo>
                      <a:pt x="170434" y="-5774"/>
                      <a:pt x="216194" y="4794"/>
                      <a:pt x="251967" y="32047"/>
                    </a:cubicBezTo>
                    <a:cubicBezTo>
                      <a:pt x="263981" y="41173"/>
                      <a:pt x="274528" y="52081"/>
                      <a:pt x="283241" y="64394"/>
                    </a:cubicBezTo>
                    <a:cubicBezTo>
                      <a:pt x="286563" y="68778"/>
                      <a:pt x="289531" y="73419"/>
                      <a:pt x="292117" y="78274"/>
                    </a:cubicBezTo>
                    <a:cubicBezTo>
                      <a:pt x="293309" y="80358"/>
                      <a:pt x="294500" y="82205"/>
                      <a:pt x="295394" y="84230"/>
                    </a:cubicBezTo>
                    <a:lnTo>
                      <a:pt x="297657" y="89234"/>
                    </a:lnTo>
                    <a:lnTo>
                      <a:pt x="300636" y="96025"/>
                    </a:lnTo>
                    <a:cubicBezTo>
                      <a:pt x="301029" y="96704"/>
                      <a:pt x="301345" y="97425"/>
                      <a:pt x="301589" y="9817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541B1571-7CC6-F41E-CC3A-68854F1E0B3F}"/>
                  </a:ext>
                </a:extLst>
              </p:cNvPr>
              <p:cNvSpPr/>
              <p:nvPr/>
            </p:nvSpPr>
            <p:spPr>
              <a:xfrm>
                <a:off x="7561679" y="3653252"/>
                <a:ext cx="299545" cy="223455"/>
              </a:xfrm>
              <a:custGeom>
                <a:avLst/>
                <a:gdLst>
                  <a:gd name="connsiteX0" fmla="*/ 299434 w 299545"/>
                  <a:gd name="connsiteY0" fmla="*/ 98815 h 223455"/>
                  <a:gd name="connsiteX1" fmla="*/ 288592 w 299545"/>
                  <a:gd name="connsiteY1" fmla="*/ 82969 h 223455"/>
                  <a:gd name="connsiteX2" fmla="*/ 254160 w 299545"/>
                  <a:gd name="connsiteY2" fmla="*/ 45381 h 223455"/>
                  <a:gd name="connsiteX3" fmla="*/ 224375 w 299545"/>
                  <a:gd name="connsiteY3" fmla="*/ 26795 h 223455"/>
                  <a:gd name="connsiteX4" fmla="*/ 186549 w 299545"/>
                  <a:gd name="connsiteY4" fmla="*/ 14345 h 223455"/>
                  <a:gd name="connsiteX5" fmla="*/ 165223 w 299545"/>
                  <a:gd name="connsiteY5" fmla="*/ 11843 h 223455"/>
                  <a:gd name="connsiteX6" fmla="*/ 142884 w 299545"/>
                  <a:gd name="connsiteY6" fmla="*/ 12498 h 223455"/>
                  <a:gd name="connsiteX7" fmla="*/ 120128 w 299545"/>
                  <a:gd name="connsiteY7" fmla="*/ 16608 h 223455"/>
                  <a:gd name="connsiteX8" fmla="*/ 97670 w 299545"/>
                  <a:gd name="connsiteY8" fmla="*/ 24472 h 223455"/>
                  <a:gd name="connsiteX9" fmla="*/ 76940 w 299545"/>
                  <a:gd name="connsiteY9" fmla="*/ 35611 h 223455"/>
                  <a:gd name="connsiteX10" fmla="*/ 58592 w 299545"/>
                  <a:gd name="connsiteY10" fmla="*/ 49670 h 223455"/>
                  <a:gd name="connsiteX11" fmla="*/ 43283 w 299545"/>
                  <a:gd name="connsiteY11" fmla="*/ 65992 h 223455"/>
                  <a:gd name="connsiteX12" fmla="*/ 30595 w 299545"/>
                  <a:gd name="connsiteY12" fmla="*/ 83267 h 223455"/>
                  <a:gd name="connsiteX13" fmla="*/ 14332 w 299545"/>
                  <a:gd name="connsiteY13" fmla="*/ 119605 h 223455"/>
                  <a:gd name="connsiteX14" fmla="*/ 8375 w 299545"/>
                  <a:gd name="connsiteY14" fmla="*/ 153977 h 223455"/>
                  <a:gd name="connsiteX15" fmla="*/ 13021 w 299545"/>
                  <a:gd name="connsiteY15" fmla="*/ 204790 h 223455"/>
                  <a:gd name="connsiteX16" fmla="*/ 17430 w 299545"/>
                  <a:gd name="connsiteY16" fmla="*/ 223435 h 223455"/>
                  <a:gd name="connsiteX17" fmla="*/ 8613 w 299545"/>
                  <a:gd name="connsiteY17" fmla="*/ 206100 h 223455"/>
                  <a:gd name="connsiteX18" fmla="*/ 35 w 299545"/>
                  <a:gd name="connsiteY18" fmla="*/ 153619 h 223455"/>
                  <a:gd name="connsiteX19" fmla="*/ 5099 w 299545"/>
                  <a:gd name="connsiteY19" fmla="*/ 116924 h 223455"/>
                  <a:gd name="connsiteX20" fmla="*/ 21480 w 299545"/>
                  <a:gd name="connsiteY20" fmla="*/ 77549 h 223455"/>
                  <a:gd name="connsiteX21" fmla="*/ 34526 w 299545"/>
                  <a:gd name="connsiteY21" fmla="*/ 58546 h 223455"/>
                  <a:gd name="connsiteX22" fmla="*/ 51027 w 299545"/>
                  <a:gd name="connsiteY22" fmla="*/ 40973 h 223455"/>
                  <a:gd name="connsiteX23" fmla="*/ 70745 w 299545"/>
                  <a:gd name="connsiteY23" fmla="*/ 25663 h 223455"/>
                  <a:gd name="connsiteX24" fmla="*/ 93322 w 299545"/>
                  <a:gd name="connsiteY24" fmla="*/ 13332 h 223455"/>
                  <a:gd name="connsiteX25" fmla="*/ 117567 w 299545"/>
                  <a:gd name="connsiteY25" fmla="*/ 4933 h 223455"/>
                  <a:gd name="connsiteX26" fmla="*/ 189051 w 299545"/>
                  <a:gd name="connsiteY26" fmla="*/ 3384 h 223455"/>
                  <a:gd name="connsiteX27" fmla="*/ 259700 w 299545"/>
                  <a:gd name="connsiteY27" fmla="*/ 38709 h 223455"/>
                  <a:gd name="connsiteX28" fmla="*/ 292702 w 299545"/>
                  <a:gd name="connsiteY28" fmla="*/ 80408 h 223455"/>
                  <a:gd name="connsiteX29" fmla="*/ 299434 w 299545"/>
                  <a:gd name="connsiteY29" fmla="*/ 98815 h 223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9545" h="223455">
                    <a:moveTo>
                      <a:pt x="299434" y="98815"/>
                    </a:moveTo>
                    <a:cubicBezTo>
                      <a:pt x="298540" y="99172"/>
                      <a:pt x="295383" y="92858"/>
                      <a:pt x="288592" y="82969"/>
                    </a:cubicBezTo>
                    <a:cubicBezTo>
                      <a:pt x="279126" y="68738"/>
                      <a:pt x="267511" y="56056"/>
                      <a:pt x="254160" y="45381"/>
                    </a:cubicBezTo>
                    <a:cubicBezTo>
                      <a:pt x="244940" y="38119"/>
                      <a:pt x="234952" y="31882"/>
                      <a:pt x="224375" y="26795"/>
                    </a:cubicBezTo>
                    <a:cubicBezTo>
                      <a:pt x="212348" y="21052"/>
                      <a:pt x="199636" y="16871"/>
                      <a:pt x="186549" y="14345"/>
                    </a:cubicBezTo>
                    <a:cubicBezTo>
                      <a:pt x="179512" y="12987"/>
                      <a:pt x="172383" y="12147"/>
                      <a:pt x="165223" y="11843"/>
                    </a:cubicBezTo>
                    <a:cubicBezTo>
                      <a:pt x="157771" y="11468"/>
                      <a:pt x="150301" y="11688"/>
                      <a:pt x="142884" y="12498"/>
                    </a:cubicBezTo>
                    <a:cubicBezTo>
                      <a:pt x="135205" y="13290"/>
                      <a:pt x="127598" y="14661"/>
                      <a:pt x="120128" y="16608"/>
                    </a:cubicBezTo>
                    <a:cubicBezTo>
                      <a:pt x="112466" y="18693"/>
                      <a:pt x="104960" y="21321"/>
                      <a:pt x="97670" y="24472"/>
                    </a:cubicBezTo>
                    <a:cubicBezTo>
                      <a:pt x="90503" y="27683"/>
                      <a:pt x="83575" y="31406"/>
                      <a:pt x="76940" y="35611"/>
                    </a:cubicBezTo>
                    <a:cubicBezTo>
                      <a:pt x="70456" y="39799"/>
                      <a:pt x="64321" y="44499"/>
                      <a:pt x="58592" y="49670"/>
                    </a:cubicBezTo>
                    <a:cubicBezTo>
                      <a:pt x="53080" y="54709"/>
                      <a:pt x="47962" y="60166"/>
                      <a:pt x="43283" y="65992"/>
                    </a:cubicBezTo>
                    <a:cubicBezTo>
                      <a:pt x="38626" y="71425"/>
                      <a:pt x="34384" y="77197"/>
                      <a:pt x="30595" y="83267"/>
                    </a:cubicBezTo>
                    <a:cubicBezTo>
                      <a:pt x="23621" y="94621"/>
                      <a:pt x="18155" y="106839"/>
                      <a:pt x="14332" y="119605"/>
                    </a:cubicBezTo>
                    <a:cubicBezTo>
                      <a:pt x="11115" y="130816"/>
                      <a:pt x="9118" y="142337"/>
                      <a:pt x="8375" y="153977"/>
                    </a:cubicBezTo>
                    <a:cubicBezTo>
                      <a:pt x="7303" y="171049"/>
                      <a:pt x="8870" y="188194"/>
                      <a:pt x="13021" y="204790"/>
                    </a:cubicBezTo>
                    <a:cubicBezTo>
                      <a:pt x="15940" y="216704"/>
                      <a:pt x="18323" y="223018"/>
                      <a:pt x="17430" y="223435"/>
                    </a:cubicBezTo>
                    <a:cubicBezTo>
                      <a:pt x="16536" y="223852"/>
                      <a:pt x="13021" y="217895"/>
                      <a:pt x="8613" y="206100"/>
                    </a:cubicBezTo>
                    <a:cubicBezTo>
                      <a:pt x="2550" y="189284"/>
                      <a:pt x="-359" y="171490"/>
                      <a:pt x="35" y="153619"/>
                    </a:cubicBezTo>
                    <a:cubicBezTo>
                      <a:pt x="304" y="141235"/>
                      <a:pt x="2003" y="128922"/>
                      <a:pt x="5099" y="116924"/>
                    </a:cubicBezTo>
                    <a:cubicBezTo>
                      <a:pt x="8766" y="103122"/>
                      <a:pt x="14276" y="89879"/>
                      <a:pt x="21480" y="77549"/>
                    </a:cubicBezTo>
                    <a:cubicBezTo>
                      <a:pt x="25320" y="70877"/>
                      <a:pt x="29682" y="64527"/>
                      <a:pt x="34526" y="58546"/>
                    </a:cubicBezTo>
                    <a:cubicBezTo>
                      <a:pt x="39537" y="52249"/>
                      <a:pt x="45056" y="46370"/>
                      <a:pt x="51027" y="40973"/>
                    </a:cubicBezTo>
                    <a:cubicBezTo>
                      <a:pt x="57182" y="35355"/>
                      <a:pt x="63776" y="30232"/>
                      <a:pt x="70745" y="25663"/>
                    </a:cubicBezTo>
                    <a:cubicBezTo>
                      <a:pt x="77938" y="20969"/>
                      <a:pt x="85486" y="16847"/>
                      <a:pt x="93322" y="13332"/>
                    </a:cubicBezTo>
                    <a:cubicBezTo>
                      <a:pt x="101180" y="9925"/>
                      <a:pt x="109285" y="7113"/>
                      <a:pt x="117567" y="4933"/>
                    </a:cubicBezTo>
                    <a:cubicBezTo>
                      <a:pt x="140959" y="-1072"/>
                      <a:pt x="165420" y="-1602"/>
                      <a:pt x="189051" y="3384"/>
                    </a:cubicBezTo>
                    <a:cubicBezTo>
                      <a:pt x="215258" y="8852"/>
                      <a:pt x="239599" y="21023"/>
                      <a:pt x="259700" y="38709"/>
                    </a:cubicBezTo>
                    <a:cubicBezTo>
                      <a:pt x="273179" y="50456"/>
                      <a:pt x="284368" y="64592"/>
                      <a:pt x="292702" y="80408"/>
                    </a:cubicBezTo>
                    <a:cubicBezTo>
                      <a:pt x="298302" y="91786"/>
                      <a:pt x="300029" y="98517"/>
                      <a:pt x="299434" y="9881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D1C12E3F-B118-F2D4-DEF0-8A23D35BF93A}"/>
                  </a:ext>
                </a:extLst>
              </p:cNvPr>
              <p:cNvSpPr/>
              <p:nvPr/>
            </p:nvSpPr>
            <p:spPr>
              <a:xfrm>
                <a:off x="7631471" y="3706790"/>
                <a:ext cx="152201" cy="218267"/>
              </a:xfrm>
              <a:custGeom>
                <a:avLst/>
                <a:gdLst>
                  <a:gd name="connsiteX0" fmla="*/ 106749 w 152201"/>
                  <a:gd name="connsiteY0" fmla="*/ 109969 h 218267"/>
                  <a:gd name="connsiteX1" fmla="*/ 146899 w 152201"/>
                  <a:gd name="connsiteY1" fmla="*/ 32946 h 218267"/>
                  <a:gd name="connsiteX2" fmla="*/ 63502 w 152201"/>
                  <a:gd name="connsiteY2" fmla="*/ 7509 h 218267"/>
                  <a:gd name="connsiteX3" fmla="*/ 0 w 152201"/>
                  <a:gd name="connsiteY3" fmla="*/ 34077 h 218267"/>
                  <a:gd name="connsiteX4" fmla="*/ 30261 w 152201"/>
                  <a:gd name="connsiteY4" fmla="*/ 106216 h 218267"/>
                  <a:gd name="connsiteX5" fmla="*/ 18348 w 152201"/>
                  <a:gd name="connsiteY5" fmla="*/ 111340 h 218267"/>
                  <a:gd name="connsiteX6" fmla="*/ 30261 w 152201"/>
                  <a:gd name="connsiteY6" fmla="*/ 140529 h 218267"/>
                  <a:gd name="connsiteX7" fmla="*/ 42533 w 152201"/>
                  <a:gd name="connsiteY7" fmla="*/ 135346 h 218267"/>
                  <a:gd name="connsiteX8" fmla="*/ 50158 w 152201"/>
                  <a:gd name="connsiteY8" fmla="*/ 153634 h 218267"/>
                  <a:gd name="connsiteX9" fmla="*/ 38899 w 152201"/>
                  <a:gd name="connsiteY9" fmla="*/ 158400 h 218267"/>
                  <a:gd name="connsiteX10" fmla="*/ 50813 w 152201"/>
                  <a:gd name="connsiteY10" fmla="*/ 187529 h 218267"/>
                  <a:gd name="connsiteX11" fmla="*/ 62727 w 152201"/>
                  <a:gd name="connsiteY11" fmla="*/ 182525 h 218267"/>
                  <a:gd name="connsiteX12" fmla="*/ 77798 w 152201"/>
                  <a:gd name="connsiteY12" fmla="*/ 218267 h 218267"/>
                  <a:gd name="connsiteX13" fmla="*/ 115327 w 152201"/>
                  <a:gd name="connsiteY13" fmla="*/ 202541 h 218267"/>
                  <a:gd name="connsiteX14" fmla="*/ 100256 w 152201"/>
                  <a:gd name="connsiteY14" fmla="*/ 166799 h 218267"/>
                  <a:gd name="connsiteX15" fmla="*/ 152201 w 152201"/>
                  <a:gd name="connsiteY15" fmla="*/ 145116 h 218267"/>
                  <a:gd name="connsiteX16" fmla="*/ 140287 w 152201"/>
                  <a:gd name="connsiteY16" fmla="*/ 115986 h 218267"/>
                  <a:gd name="connsiteX17" fmla="*/ 89653 w 152201"/>
                  <a:gd name="connsiteY17" fmla="*/ 136955 h 218267"/>
                  <a:gd name="connsiteX18" fmla="*/ 82504 w 152201"/>
                  <a:gd name="connsiteY18" fmla="*/ 119918 h 218267"/>
                  <a:gd name="connsiteX19" fmla="*/ 52481 w 152201"/>
                  <a:gd name="connsiteY19" fmla="*/ 48553 h 218267"/>
                  <a:gd name="connsiteX20" fmla="*/ 74284 w 152201"/>
                  <a:gd name="connsiteY20" fmla="*/ 39439 h 218267"/>
                  <a:gd name="connsiteX21" fmla="*/ 107285 w 152201"/>
                  <a:gd name="connsiteY21" fmla="*/ 49625 h 218267"/>
                  <a:gd name="connsiteX22" fmla="*/ 91380 w 152201"/>
                  <a:gd name="connsiteY22" fmla="*/ 80065 h 218267"/>
                  <a:gd name="connsiteX23" fmla="*/ 69578 w 152201"/>
                  <a:gd name="connsiteY23" fmla="*/ 89299 h 21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201" h="218267">
                    <a:moveTo>
                      <a:pt x="106749" y="109969"/>
                    </a:moveTo>
                    <a:cubicBezTo>
                      <a:pt x="144576" y="94124"/>
                      <a:pt x="160362" y="64517"/>
                      <a:pt x="146899" y="32946"/>
                    </a:cubicBezTo>
                    <a:cubicBezTo>
                      <a:pt x="133437" y="1373"/>
                      <a:pt x="101567" y="-8396"/>
                      <a:pt x="63502" y="7509"/>
                    </a:cubicBezTo>
                    <a:lnTo>
                      <a:pt x="0" y="34077"/>
                    </a:lnTo>
                    <a:lnTo>
                      <a:pt x="30261" y="106216"/>
                    </a:lnTo>
                    <a:lnTo>
                      <a:pt x="18348" y="111340"/>
                    </a:lnTo>
                    <a:lnTo>
                      <a:pt x="30261" y="140529"/>
                    </a:lnTo>
                    <a:lnTo>
                      <a:pt x="42533" y="135346"/>
                    </a:lnTo>
                    <a:lnTo>
                      <a:pt x="50158" y="153634"/>
                    </a:lnTo>
                    <a:lnTo>
                      <a:pt x="38899" y="158400"/>
                    </a:lnTo>
                    <a:lnTo>
                      <a:pt x="50813" y="187529"/>
                    </a:lnTo>
                    <a:lnTo>
                      <a:pt x="62727" y="182525"/>
                    </a:lnTo>
                    <a:lnTo>
                      <a:pt x="77798" y="218267"/>
                    </a:lnTo>
                    <a:lnTo>
                      <a:pt x="115327" y="202541"/>
                    </a:lnTo>
                    <a:lnTo>
                      <a:pt x="100256" y="166799"/>
                    </a:lnTo>
                    <a:lnTo>
                      <a:pt x="152201" y="145116"/>
                    </a:lnTo>
                    <a:lnTo>
                      <a:pt x="140287" y="115986"/>
                    </a:lnTo>
                    <a:lnTo>
                      <a:pt x="89653" y="136955"/>
                    </a:lnTo>
                    <a:lnTo>
                      <a:pt x="82504" y="119918"/>
                    </a:lnTo>
                    <a:close/>
                    <a:moveTo>
                      <a:pt x="52481" y="48553"/>
                    </a:moveTo>
                    <a:lnTo>
                      <a:pt x="74284" y="39439"/>
                    </a:lnTo>
                    <a:cubicBezTo>
                      <a:pt x="90546" y="32588"/>
                      <a:pt x="101865" y="36698"/>
                      <a:pt x="107285" y="49625"/>
                    </a:cubicBezTo>
                    <a:cubicBezTo>
                      <a:pt x="112706" y="62552"/>
                      <a:pt x="107643" y="73453"/>
                      <a:pt x="91380" y="80065"/>
                    </a:cubicBezTo>
                    <a:lnTo>
                      <a:pt x="69578" y="89299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895378FF-DF24-CE34-66B7-9F3429D39502}"/>
                  </a:ext>
                </a:extLst>
              </p:cNvPr>
              <p:cNvSpPr/>
              <p:nvPr/>
            </p:nvSpPr>
            <p:spPr>
              <a:xfrm>
                <a:off x="8321721" y="1840621"/>
                <a:ext cx="320809" cy="320862"/>
              </a:xfrm>
              <a:custGeom>
                <a:avLst/>
                <a:gdLst>
                  <a:gd name="connsiteX0" fmla="*/ 308856 w 320809"/>
                  <a:gd name="connsiteY0" fmla="*/ 99806 h 320862"/>
                  <a:gd name="connsiteX1" fmla="*/ 221056 w 320809"/>
                  <a:gd name="connsiteY1" fmla="*/ 308907 h 320862"/>
                  <a:gd name="connsiteX2" fmla="*/ 11954 w 320809"/>
                  <a:gd name="connsiteY2" fmla="*/ 221110 h 320862"/>
                  <a:gd name="connsiteX3" fmla="*/ 99754 w 320809"/>
                  <a:gd name="connsiteY3" fmla="*/ 12008 h 320862"/>
                  <a:gd name="connsiteX4" fmla="*/ 100361 w 320809"/>
                  <a:gd name="connsiteY4" fmla="*/ 11761 h 320862"/>
                  <a:gd name="connsiteX5" fmla="*/ 308856 w 320809"/>
                  <a:gd name="connsiteY5" fmla="*/ 99806 h 32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809" h="320862">
                    <a:moveTo>
                      <a:pt x="308856" y="99806"/>
                    </a:moveTo>
                    <a:cubicBezTo>
                      <a:pt x="342352" y="181792"/>
                      <a:pt x="303042" y="275411"/>
                      <a:pt x="221056" y="308907"/>
                    </a:cubicBezTo>
                    <a:cubicBezTo>
                      <a:pt x="139070" y="342405"/>
                      <a:pt x="45456" y="303096"/>
                      <a:pt x="11954" y="221110"/>
                    </a:cubicBezTo>
                    <a:cubicBezTo>
                      <a:pt x="-21542" y="139124"/>
                      <a:pt x="17768" y="45505"/>
                      <a:pt x="99754" y="12008"/>
                    </a:cubicBezTo>
                    <a:cubicBezTo>
                      <a:pt x="99956" y="11925"/>
                      <a:pt x="100159" y="11843"/>
                      <a:pt x="100361" y="11761"/>
                    </a:cubicBezTo>
                    <a:cubicBezTo>
                      <a:pt x="182246" y="-21411"/>
                      <a:pt x="275533" y="17981"/>
                      <a:pt x="308856" y="9980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8" name="Forma Livre: Forma 257">
                <a:extLst>
                  <a:ext uri="{FF2B5EF4-FFF2-40B4-BE49-F238E27FC236}">
                    <a16:creationId xmlns:a16="http://schemas.microsoft.com/office/drawing/2014/main" id="{F7EC6830-F1D7-CAF2-4020-F932F61303C7}"/>
                  </a:ext>
                </a:extLst>
              </p:cNvPr>
              <p:cNvSpPr/>
              <p:nvPr/>
            </p:nvSpPr>
            <p:spPr>
              <a:xfrm>
                <a:off x="8359862" y="1878642"/>
                <a:ext cx="244419" cy="244456"/>
              </a:xfrm>
              <a:custGeom>
                <a:avLst/>
                <a:gdLst>
                  <a:gd name="connsiteX0" fmla="*/ 235330 w 244419"/>
                  <a:gd name="connsiteY0" fmla="*/ 76082 h 244456"/>
                  <a:gd name="connsiteX1" fmla="*/ 168374 w 244419"/>
                  <a:gd name="connsiteY1" fmla="*/ 235367 h 244456"/>
                  <a:gd name="connsiteX2" fmla="*/ 9090 w 244419"/>
                  <a:gd name="connsiteY2" fmla="*/ 168410 h 244456"/>
                  <a:gd name="connsiteX3" fmla="*/ 76046 w 244419"/>
                  <a:gd name="connsiteY3" fmla="*/ 9125 h 244456"/>
                  <a:gd name="connsiteX4" fmla="*/ 76338 w 244419"/>
                  <a:gd name="connsiteY4" fmla="*/ 9006 h 244456"/>
                  <a:gd name="connsiteX5" fmla="*/ 235330 w 244419"/>
                  <a:gd name="connsiteY5" fmla="*/ 76082 h 24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419" h="244456">
                    <a:moveTo>
                      <a:pt x="235330" y="76082"/>
                    </a:moveTo>
                    <a:cubicBezTo>
                      <a:pt x="260826" y="138557"/>
                      <a:pt x="230851" y="209871"/>
                      <a:pt x="168374" y="235367"/>
                    </a:cubicBezTo>
                    <a:cubicBezTo>
                      <a:pt x="105897" y="260863"/>
                      <a:pt x="34586" y="230885"/>
                      <a:pt x="9090" y="168410"/>
                    </a:cubicBezTo>
                    <a:cubicBezTo>
                      <a:pt x="-16406" y="105935"/>
                      <a:pt x="13569" y="34621"/>
                      <a:pt x="76046" y="9125"/>
                    </a:cubicBezTo>
                    <a:cubicBezTo>
                      <a:pt x="76142" y="9086"/>
                      <a:pt x="76243" y="9046"/>
                      <a:pt x="76338" y="9006"/>
                    </a:cubicBezTo>
                    <a:cubicBezTo>
                      <a:pt x="138767" y="-16353"/>
                      <a:pt x="209930" y="13671"/>
                      <a:pt x="235330" y="7608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BBBD4EBC-E132-700D-6D50-0B7167D4DB14}"/>
                  </a:ext>
                </a:extLst>
              </p:cNvPr>
              <p:cNvSpPr/>
              <p:nvPr/>
            </p:nvSpPr>
            <p:spPr>
              <a:xfrm>
                <a:off x="8358514" y="1877627"/>
                <a:ext cx="246087" cy="246088"/>
              </a:xfrm>
              <a:custGeom>
                <a:avLst/>
                <a:gdLst>
                  <a:gd name="connsiteX0" fmla="*/ 236678 w 246087"/>
                  <a:gd name="connsiteY0" fmla="*/ 77096 h 246088"/>
                  <a:gd name="connsiteX1" fmla="*/ 235725 w 246087"/>
                  <a:gd name="connsiteY1" fmla="*/ 75369 h 246088"/>
                  <a:gd name="connsiteX2" fmla="*/ 233163 w 246087"/>
                  <a:gd name="connsiteY2" fmla="*/ 70186 h 246088"/>
                  <a:gd name="connsiteX3" fmla="*/ 231317 w 246087"/>
                  <a:gd name="connsiteY3" fmla="*/ 66314 h 246088"/>
                  <a:gd name="connsiteX4" fmla="*/ 228636 w 246087"/>
                  <a:gd name="connsiteY4" fmla="*/ 61906 h 246088"/>
                  <a:gd name="connsiteX5" fmla="*/ 221547 w 246087"/>
                  <a:gd name="connsiteY5" fmla="*/ 51243 h 246088"/>
                  <a:gd name="connsiteX6" fmla="*/ 196826 w 246087"/>
                  <a:gd name="connsiteY6" fmla="*/ 26462 h 246088"/>
                  <a:gd name="connsiteX7" fmla="*/ 42718 w 246087"/>
                  <a:gd name="connsiteY7" fmla="*/ 33372 h 246088"/>
                  <a:gd name="connsiteX8" fmla="*/ 30804 w 246087"/>
                  <a:gd name="connsiteY8" fmla="*/ 45703 h 246088"/>
                  <a:gd name="connsiteX9" fmla="*/ 25503 w 246087"/>
                  <a:gd name="connsiteY9" fmla="*/ 52673 h 246088"/>
                  <a:gd name="connsiteX10" fmla="*/ 20618 w 246087"/>
                  <a:gd name="connsiteY10" fmla="*/ 60059 h 246088"/>
                  <a:gd name="connsiteX11" fmla="*/ 12278 w 246087"/>
                  <a:gd name="connsiteY11" fmla="*/ 75965 h 246088"/>
                  <a:gd name="connsiteX12" fmla="*/ 6321 w 246087"/>
                  <a:gd name="connsiteY12" fmla="*/ 93419 h 246088"/>
                  <a:gd name="connsiteX13" fmla="*/ 2747 w 246087"/>
                  <a:gd name="connsiteY13" fmla="*/ 130709 h 246088"/>
                  <a:gd name="connsiteX14" fmla="*/ 11265 w 246087"/>
                  <a:gd name="connsiteY14" fmla="*/ 168358 h 246088"/>
                  <a:gd name="connsiteX15" fmla="*/ 31340 w 246087"/>
                  <a:gd name="connsiteY15" fmla="*/ 201359 h 246088"/>
                  <a:gd name="connsiteX16" fmla="*/ 59874 w 246087"/>
                  <a:gd name="connsiteY16" fmla="*/ 225664 h 246088"/>
                  <a:gd name="connsiteX17" fmla="*/ 76137 w 246087"/>
                  <a:gd name="connsiteY17" fmla="*/ 234182 h 246088"/>
                  <a:gd name="connsiteX18" fmla="*/ 93174 w 246087"/>
                  <a:gd name="connsiteY18" fmla="*/ 240139 h 246088"/>
                  <a:gd name="connsiteX19" fmla="*/ 110509 w 246087"/>
                  <a:gd name="connsiteY19" fmla="*/ 243356 h 246088"/>
                  <a:gd name="connsiteX20" fmla="*/ 127725 w 246087"/>
                  <a:gd name="connsiteY20" fmla="*/ 243833 h 246088"/>
                  <a:gd name="connsiteX21" fmla="*/ 243231 w 246087"/>
                  <a:gd name="connsiteY21" fmla="*/ 141551 h 246088"/>
                  <a:gd name="connsiteX22" fmla="*/ 243707 w 246087"/>
                  <a:gd name="connsiteY22" fmla="*/ 106524 h 246088"/>
                  <a:gd name="connsiteX23" fmla="*/ 241384 w 246087"/>
                  <a:gd name="connsiteY23" fmla="*/ 93895 h 246088"/>
                  <a:gd name="connsiteX24" fmla="*/ 240193 w 246087"/>
                  <a:gd name="connsiteY24" fmla="*/ 88891 h 246088"/>
                  <a:gd name="connsiteX25" fmla="*/ 238882 w 246087"/>
                  <a:gd name="connsiteY25" fmla="*/ 84841 h 246088"/>
                  <a:gd name="connsiteX26" fmla="*/ 237095 w 246087"/>
                  <a:gd name="connsiteY26" fmla="*/ 79360 h 246088"/>
                  <a:gd name="connsiteX27" fmla="*/ 236559 w 246087"/>
                  <a:gd name="connsiteY27" fmla="*/ 77394 h 246088"/>
                  <a:gd name="connsiteX28" fmla="*/ 237333 w 246087"/>
                  <a:gd name="connsiteY28" fmla="*/ 79241 h 246088"/>
                  <a:gd name="connsiteX29" fmla="*/ 239359 w 246087"/>
                  <a:gd name="connsiteY29" fmla="*/ 84721 h 246088"/>
                  <a:gd name="connsiteX30" fmla="*/ 240848 w 246087"/>
                  <a:gd name="connsiteY30" fmla="*/ 88713 h 246088"/>
                  <a:gd name="connsiteX31" fmla="*/ 242099 w 246087"/>
                  <a:gd name="connsiteY31" fmla="*/ 93716 h 246088"/>
                  <a:gd name="connsiteX32" fmla="*/ 244720 w 246087"/>
                  <a:gd name="connsiteY32" fmla="*/ 106405 h 246088"/>
                  <a:gd name="connsiteX33" fmla="*/ 244720 w 246087"/>
                  <a:gd name="connsiteY33" fmla="*/ 141789 h 246088"/>
                  <a:gd name="connsiteX34" fmla="*/ 189856 w 246087"/>
                  <a:gd name="connsiteY34" fmla="*/ 226677 h 246088"/>
                  <a:gd name="connsiteX35" fmla="*/ 110211 w 246087"/>
                  <a:gd name="connsiteY35" fmla="*/ 245441 h 246088"/>
                  <a:gd name="connsiteX36" fmla="*/ 92340 w 246087"/>
                  <a:gd name="connsiteY36" fmla="*/ 242224 h 246088"/>
                  <a:gd name="connsiteX37" fmla="*/ 74886 w 246087"/>
                  <a:gd name="connsiteY37" fmla="*/ 236267 h 246088"/>
                  <a:gd name="connsiteX38" fmla="*/ 58326 w 246087"/>
                  <a:gd name="connsiteY38" fmla="*/ 227570 h 246088"/>
                  <a:gd name="connsiteX39" fmla="*/ 29553 w 246087"/>
                  <a:gd name="connsiteY39" fmla="*/ 202849 h 246088"/>
                  <a:gd name="connsiteX40" fmla="*/ 8942 w 246087"/>
                  <a:gd name="connsiteY40" fmla="*/ 169311 h 246088"/>
                  <a:gd name="connsiteX41" fmla="*/ 245 w 246087"/>
                  <a:gd name="connsiteY41" fmla="*/ 130888 h 246088"/>
                  <a:gd name="connsiteX42" fmla="*/ 3938 w 246087"/>
                  <a:gd name="connsiteY42" fmla="*/ 92763 h 246088"/>
                  <a:gd name="connsiteX43" fmla="*/ 9895 w 246087"/>
                  <a:gd name="connsiteY43" fmla="*/ 74892 h 246088"/>
                  <a:gd name="connsiteX44" fmla="*/ 18414 w 246087"/>
                  <a:gd name="connsiteY44" fmla="*/ 58689 h 246088"/>
                  <a:gd name="connsiteX45" fmla="*/ 23418 w 246087"/>
                  <a:gd name="connsiteY45" fmla="*/ 51124 h 246088"/>
                  <a:gd name="connsiteX46" fmla="*/ 28839 w 246087"/>
                  <a:gd name="connsiteY46" fmla="*/ 44035 h 246088"/>
                  <a:gd name="connsiteX47" fmla="*/ 41110 w 246087"/>
                  <a:gd name="connsiteY47" fmla="*/ 31466 h 246088"/>
                  <a:gd name="connsiteX48" fmla="*/ 99131 w 246087"/>
                  <a:gd name="connsiteY48" fmla="*/ 2396 h 246088"/>
                  <a:gd name="connsiteX49" fmla="*/ 155722 w 246087"/>
                  <a:gd name="connsiteY49" fmla="*/ 4421 h 246088"/>
                  <a:gd name="connsiteX50" fmla="*/ 197421 w 246087"/>
                  <a:gd name="connsiteY50" fmla="*/ 25211 h 246088"/>
                  <a:gd name="connsiteX51" fmla="*/ 222083 w 246087"/>
                  <a:gd name="connsiteY51" fmla="*/ 50528 h 246088"/>
                  <a:gd name="connsiteX52" fmla="*/ 229351 w 246087"/>
                  <a:gd name="connsiteY52" fmla="*/ 61549 h 246088"/>
                  <a:gd name="connsiteX53" fmla="*/ 231912 w 246087"/>
                  <a:gd name="connsiteY53" fmla="*/ 66016 h 246088"/>
                  <a:gd name="connsiteX54" fmla="*/ 233699 w 246087"/>
                  <a:gd name="connsiteY54" fmla="*/ 69948 h 246088"/>
                  <a:gd name="connsiteX55" fmla="*/ 236023 w 246087"/>
                  <a:gd name="connsiteY55" fmla="*/ 75250 h 246088"/>
                  <a:gd name="connsiteX56" fmla="*/ 236678 w 246087"/>
                  <a:gd name="connsiteY56" fmla="*/ 77096 h 24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6087" h="246088">
                    <a:moveTo>
                      <a:pt x="236678" y="77096"/>
                    </a:moveTo>
                    <a:cubicBezTo>
                      <a:pt x="236678" y="77096"/>
                      <a:pt x="236321" y="76560"/>
                      <a:pt x="235725" y="75369"/>
                    </a:cubicBezTo>
                    <a:cubicBezTo>
                      <a:pt x="235129" y="74178"/>
                      <a:pt x="234236" y="72390"/>
                      <a:pt x="233163" y="70186"/>
                    </a:cubicBezTo>
                    <a:cubicBezTo>
                      <a:pt x="232627" y="68995"/>
                      <a:pt x="231972" y="67744"/>
                      <a:pt x="231317" y="66314"/>
                    </a:cubicBezTo>
                    <a:cubicBezTo>
                      <a:pt x="230661" y="64885"/>
                      <a:pt x="229589" y="63515"/>
                      <a:pt x="228636" y="61906"/>
                    </a:cubicBezTo>
                    <a:cubicBezTo>
                      <a:pt x="226533" y="58186"/>
                      <a:pt x="224162" y="54623"/>
                      <a:pt x="221547" y="51243"/>
                    </a:cubicBezTo>
                    <a:cubicBezTo>
                      <a:pt x="214619" y="41770"/>
                      <a:pt x="206279" y="33414"/>
                      <a:pt x="196826" y="26462"/>
                    </a:cubicBezTo>
                    <a:cubicBezTo>
                      <a:pt x="150427" y="-8433"/>
                      <a:pt x="85805" y="-5535"/>
                      <a:pt x="42718" y="33372"/>
                    </a:cubicBezTo>
                    <a:cubicBezTo>
                      <a:pt x="38465" y="37203"/>
                      <a:pt x="34486" y="41323"/>
                      <a:pt x="30804" y="45703"/>
                    </a:cubicBezTo>
                    <a:cubicBezTo>
                      <a:pt x="28958" y="47907"/>
                      <a:pt x="27290" y="50350"/>
                      <a:pt x="25503" y="52673"/>
                    </a:cubicBezTo>
                    <a:cubicBezTo>
                      <a:pt x="23698" y="55013"/>
                      <a:pt x="22065" y="57482"/>
                      <a:pt x="20618" y="60059"/>
                    </a:cubicBezTo>
                    <a:cubicBezTo>
                      <a:pt x="17485" y="65169"/>
                      <a:pt x="14703" y="70483"/>
                      <a:pt x="12278" y="75965"/>
                    </a:cubicBezTo>
                    <a:cubicBezTo>
                      <a:pt x="9889" y="81638"/>
                      <a:pt x="7900" y="87470"/>
                      <a:pt x="6321" y="93419"/>
                    </a:cubicBezTo>
                    <a:cubicBezTo>
                      <a:pt x="3092" y="105569"/>
                      <a:pt x="1883" y="118167"/>
                      <a:pt x="2747" y="130709"/>
                    </a:cubicBezTo>
                    <a:cubicBezTo>
                      <a:pt x="3670" y="143616"/>
                      <a:pt x="6542" y="156310"/>
                      <a:pt x="11265" y="168358"/>
                    </a:cubicBezTo>
                    <a:cubicBezTo>
                      <a:pt x="16251" y="180310"/>
                      <a:pt x="23019" y="191437"/>
                      <a:pt x="31340" y="201359"/>
                    </a:cubicBezTo>
                    <a:cubicBezTo>
                      <a:pt x="39460" y="210964"/>
                      <a:pt x="49098" y="219174"/>
                      <a:pt x="59874" y="225664"/>
                    </a:cubicBezTo>
                    <a:cubicBezTo>
                      <a:pt x="65087" y="228888"/>
                      <a:pt x="70520" y="231735"/>
                      <a:pt x="76137" y="234182"/>
                    </a:cubicBezTo>
                    <a:cubicBezTo>
                      <a:pt x="81683" y="236534"/>
                      <a:pt x="87372" y="238524"/>
                      <a:pt x="93174" y="240139"/>
                    </a:cubicBezTo>
                    <a:cubicBezTo>
                      <a:pt x="98869" y="241613"/>
                      <a:pt x="104665" y="242688"/>
                      <a:pt x="110509" y="243356"/>
                    </a:cubicBezTo>
                    <a:cubicBezTo>
                      <a:pt x="116228" y="243929"/>
                      <a:pt x="121982" y="244088"/>
                      <a:pt x="127725" y="243833"/>
                    </a:cubicBezTo>
                    <a:cubicBezTo>
                      <a:pt x="185680" y="241617"/>
                      <a:pt x="234021" y="198812"/>
                      <a:pt x="243231" y="141551"/>
                    </a:cubicBezTo>
                    <a:cubicBezTo>
                      <a:pt x="245131" y="129964"/>
                      <a:pt x="245292" y="118159"/>
                      <a:pt x="243707" y="106524"/>
                    </a:cubicBezTo>
                    <a:cubicBezTo>
                      <a:pt x="243243" y="102264"/>
                      <a:pt x="242468" y="98042"/>
                      <a:pt x="241384" y="93895"/>
                    </a:cubicBezTo>
                    <a:cubicBezTo>
                      <a:pt x="240967" y="92108"/>
                      <a:pt x="240669" y="90440"/>
                      <a:pt x="240193" y="88891"/>
                    </a:cubicBezTo>
                    <a:lnTo>
                      <a:pt x="238882" y="84841"/>
                    </a:lnTo>
                    <a:lnTo>
                      <a:pt x="237095" y="79360"/>
                    </a:lnTo>
                    <a:cubicBezTo>
                      <a:pt x="236827" y="78732"/>
                      <a:pt x="236648" y="78071"/>
                      <a:pt x="236559" y="77394"/>
                    </a:cubicBezTo>
                    <a:cubicBezTo>
                      <a:pt x="236863" y="77990"/>
                      <a:pt x="237119" y="78607"/>
                      <a:pt x="237333" y="79241"/>
                    </a:cubicBezTo>
                    <a:cubicBezTo>
                      <a:pt x="237810" y="80611"/>
                      <a:pt x="238525" y="82398"/>
                      <a:pt x="239359" y="84721"/>
                    </a:cubicBezTo>
                    <a:cubicBezTo>
                      <a:pt x="239835" y="85913"/>
                      <a:pt x="240312" y="87283"/>
                      <a:pt x="240848" y="88713"/>
                    </a:cubicBezTo>
                    <a:cubicBezTo>
                      <a:pt x="241384" y="90142"/>
                      <a:pt x="241682" y="91929"/>
                      <a:pt x="242099" y="93716"/>
                    </a:cubicBezTo>
                    <a:cubicBezTo>
                      <a:pt x="243296" y="97873"/>
                      <a:pt x="244172" y="102115"/>
                      <a:pt x="244720" y="106405"/>
                    </a:cubicBezTo>
                    <a:cubicBezTo>
                      <a:pt x="246543" y="118129"/>
                      <a:pt x="246543" y="130065"/>
                      <a:pt x="244720" y="141789"/>
                    </a:cubicBezTo>
                    <a:cubicBezTo>
                      <a:pt x="239490" y="176658"/>
                      <a:pt x="219498" y="207587"/>
                      <a:pt x="189856" y="226677"/>
                    </a:cubicBezTo>
                    <a:cubicBezTo>
                      <a:pt x="166159" y="241683"/>
                      <a:pt x="138114" y="248291"/>
                      <a:pt x="110211" y="245441"/>
                    </a:cubicBezTo>
                    <a:cubicBezTo>
                      <a:pt x="104189" y="244782"/>
                      <a:pt x="98214" y="243707"/>
                      <a:pt x="92340" y="242224"/>
                    </a:cubicBezTo>
                    <a:cubicBezTo>
                      <a:pt x="86407" y="240601"/>
                      <a:pt x="80575" y="238611"/>
                      <a:pt x="74886" y="236267"/>
                    </a:cubicBezTo>
                    <a:cubicBezTo>
                      <a:pt x="69173" y="233747"/>
                      <a:pt x="63639" y="230842"/>
                      <a:pt x="58326" y="227570"/>
                    </a:cubicBezTo>
                    <a:cubicBezTo>
                      <a:pt x="47460" y="220942"/>
                      <a:pt x="37744" y="212592"/>
                      <a:pt x="29553" y="202849"/>
                    </a:cubicBezTo>
                    <a:cubicBezTo>
                      <a:pt x="21023" y="192779"/>
                      <a:pt x="14071" y="181471"/>
                      <a:pt x="8942" y="169311"/>
                    </a:cubicBezTo>
                    <a:cubicBezTo>
                      <a:pt x="4105" y="157020"/>
                      <a:pt x="1174" y="144064"/>
                      <a:pt x="245" y="130888"/>
                    </a:cubicBezTo>
                    <a:cubicBezTo>
                      <a:pt x="-577" y="118064"/>
                      <a:pt x="674" y="105191"/>
                      <a:pt x="3938" y="92763"/>
                    </a:cubicBezTo>
                    <a:cubicBezTo>
                      <a:pt x="5523" y="86680"/>
                      <a:pt x="7512" y="80710"/>
                      <a:pt x="9895" y="74892"/>
                    </a:cubicBezTo>
                    <a:cubicBezTo>
                      <a:pt x="12362" y="69305"/>
                      <a:pt x="15209" y="63891"/>
                      <a:pt x="18414" y="58689"/>
                    </a:cubicBezTo>
                    <a:cubicBezTo>
                      <a:pt x="19885" y="56044"/>
                      <a:pt x="21559" y="53515"/>
                      <a:pt x="23418" y="51124"/>
                    </a:cubicBezTo>
                    <a:cubicBezTo>
                      <a:pt x="25264" y="48741"/>
                      <a:pt x="26932" y="46299"/>
                      <a:pt x="28839" y="44035"/>
                    </a:cubicBezTo>
                    <a:cubicBezTo>
                      <a:pt x="32621" y="39557"/>
                      <a:pt x="36726" y="35356"/>
                      <a:pt x="41110" y="31466"/>
                    </a:cubicBezTo>
                    <a:cubicBezTo>
                      <a:pt x="57521" y="16789"/>
                      <a:pt x="77549" y="6753"/>
                      <a:pt x="99131" y="2396"/>
                    </a:cubicBezTo>
                    <a:cubicBezTo>
                      <a:pt x="117890" y="-1379"/>
                      <a:pt x="137280" y="-685"/>
                      <a:pt x="155722" y="4421"/>
                    </a:cubicBezTo>
                    <a:cubicBezTo>
                      <a:pt x="170847" y="8565"/>
                      <a:pt x="185013" y="15628"/>
                      <a:pt x="197421" y="25211"/>
                    </a:cubicBezTo>
                    <a:cubicBezTo>
                      <a:pt x="206905" y="32321"/>
                      <a:pt x="215227" y="40862"/>
                      <a:pt x="222083" y="50528"/>
                    </a:cubicBezTo>
                    <a:cubicBezTo>
                      <a:pt x="224812" y="53989"/>
                      <a:pt x="227242" y="57676"/>
                      <a:pt x="229351" y="61549"/>
                    </a:cubicBezTo>
                    <a:cubicBezTo>
                      <a:pt x="230304" y="63157"/>
                      <a:pt x="231197" y="64646"/>
                      <a:pt x="231912" y="66016"/>
                    </a:cubicBezTo>
                    <a:lnTo>
                      <a:pt x="233699" y="69948"/>
                    </a:lnTo>
                    <a:cubicBezTo>
                      <a:pt x="234653" y="72212"/>
                      <a:pt x="235427" y="73939"/>
                      <a:pt x="236023" y="75250"/>
                    </a:cubicBezTo>
                    <a:cubicBezTo>
                      <a:pt x="236309" y="75840"/>
                      <a:pt x="236523" y="76459"/>
                      <a:pt x="236678" y="7709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D83D78F8-F0FD-ED2F-48AA-620CDEBA570B}"/>
                  </a:ext>
                </a:extLst>
              </p:cNvPr>
              <p:cNvSpPr/>
              <p:nvPr/>
            </p:nvSpPr>
            <p:spPr>
              <a:xfrm>
                <a:off x="8359684" y="1878945"/>
                <a:ext cx="235091" cy="175081"/>
              </a:xfrm>
              <a:custGeom>
                <a:avLst/>
                <a:gdLst>
                  <a:gd name="connsiteX0" fmla="*/ 235092 w 235091"/>
                  <a:gd name="connsiteY0" fmla="*/ 77327 h 175081"/>
                  <a:gd name="connsiteX1" fmla="*/ 226633 w 235091"/>
                  <a:gd name="connsiteY1" fmla="*/ 64937 h 175081"/>
                  <a:gd name="connsiteX2" fmla="*/ 199648 w 235091"/>
                  <a:gd name="connsiteY2" fmla="*/ 35450 h 175081"/>
                  <a:gd name="connsiteX3" fmla="*/ 176475 w 235091"/>
                  <a:gd name="connsiteY3" fmla="*/ 20915 h 175081"/>
                  <a:gd name="connsiteX4" fmla="*/ 146690 w 235091"/>
                  <a:gd name="connsiteY4" fmla="*/ 11145 h 175081"/>
                  <a:gd name="connsiteX5" fmla="*/ 129951 w 235091"/>
                  <a:gd name="connsiteY5" fmla="*/ 9179 h 175081"/>
                  <a:gd name="connsiteX6" fmla="*/ 112437 w 235091"/>
                  <a:gd name="connsiteY6" fmla="*/ 9656 h 175081"/>
                  <a:gd name="connsiteX7" fmla="*/ 94566 w 235091"/>
                  <a:gd name="connsiteY7" fmla="*/ 12932 h 175081"/>
                  <a:gd name="connsiteX8" fmla="*/ 76695 w 235091"/>
                  <a:gd name="connsiteY8" fmla="*/ 18889 h 175081"/>
                  <a:gd name="connsiteX9" fmla="*/ 60314 w 235091"/>
                  <a:gd name="connsiteY9" fmla="*/ 27765 h 175081"/>
                  <a:gd name="connsiteX10" fmla="*/ 45898 w 235091"/>
                  <a:gd name="connsiteY10" fmla="*/ 38786 h 175081"/>
                  <a:gd name="connsiteX11" fmla="*/ 33984 w 235091"/>
                  <a:gd name="connsiteY11" fmla="*/ 51474 h 175081"/>
                  <a:gd name="connsiteX12" fmla="*/ 24155 w 235091"/>
                  <a:gd name="connsiteY12" fmla="*/ 65175 h 175081"/>
                  <a:gd name="connsiteX13" fmla="*/ 11407 w 235091"/>
                  <a:gd name="connsiteY13" fmla="*/ 93709 h 175081"/>
                  <a:gd name="connsiteX14" fmla="*/ 6581 w 235091"/>
                  <a:gd name="connsiteY14" fmla="*/ 120635 h 175081"/>
                  <a:gd name="connsiteX15" fmla="*/ 10215 w 235091"/>
                  <a:gd name="connsiteY15" fmla="*/ 160427 h 175081"/>
                  <a:gd name="connsiteX16" fmla="*/ 13670 w 235091"/>
                  <a:gd name="connsiteY16" fmla="*/ 175081 h 175081"/>
                  <a:gd name="connsiteX17" fmla="*/ 6760 w 235091"/>
                  <a:gd name="connsiteY17" fmla="*/ 161499 h 175081"/>
                  <a:gd name="connsiteX18" fmla="*/ 29 w 235091"/>
                  <a:gd name="connsiteY18" fmla="*/ 120337 h 175081"/>
                  <a:gd name="connsiteX19" fmla="*/ 16827 w 235091"/>
                  <a:gd name="connsiteY19" fmla="*/ 60767 h 175081"/>
                  <a:gd name="connsiteX20" fmla="*/ 27074 w 235091"/>
                  <a:gd name="connsiteY20" fmla="*/ 45874 h 175081"/>
                  <a:gd name="connsiteX21" fmla="*/ 40000 w 235091"/>
                  <a:gd name="connsiteY21" fmla="*/ 32054 h 175081"/>
                  <a:gd name="connsiteX22" fmla="*/ 55488 w 235091"/>
                  <a:gd name="connsiteY22" fmla="*/ 20140 h 175081"/>
                  <a:gd name="connsiteX23" fmla="*/ 73359 w 235091"/>
                  <a:gd name="connsiteY23" fmla="*/ 10549 h 175081"/>
                  <a:gd name="connsiteX24" fmla="*/ 92422 w 235091"/>
                  <a:gd name="connsiteY24" fmla="*/ 3937 h 175081"/>
                  <a:gd name="connsiteX25" fmla="*/ 111663 w 235091"/>
                  <a:gd name="connsiteY25" fmla="*/ 542 h 175081"/>
                  <a:gd name="connsiteX26" fmla="*/ 130546 w 235091"/>
                  <a:gd name="connsiteY26" fmla="*/ 244 h 175081"/>
                  <a:gd name="connsiteX27" fmla="*/ 148417 w 235091"/>
                  <a:gd name="connsiteY27" fmla="*/ 2686 h 175081"/>
                  <a:gd name="connsiteX28" fmla="*/ 179870 w 235091"/>
                  <a:gd name="connsiteY28" fmla="*/ 14004 h 175081"/>
                  <a:gd name="connsiteX29" fmla="*/ 203698 w 235091"/>
                  <a:gd name="connsiteY29" fmla="*/ 30386 h 175081"/>
                  <a:gd name="connsiteX30" fmla="*/ 229611 w 235091"/>
                  <a:gd name="connsiteY30" fmla="*/ 63090 h 175081"/>
                  <a:gd name="connsiteX31" fmla="*/ 235092 w 235091"/>
                  <a:gd name="connsiteY31" fmla="*/ 77327 h 175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5091" h="175081">
                    <a:moveTo>
                      <a:pt x="235092" y="77327"/>
                    </a:moveTo>
                    <a:cubicBezTo>
                      <a:pt x="231857" y="73496"/>
                      <a:pt x="229021" y="69344"/>
                      <a:pt x="226633" y="64937"/>
                    </a:cubicBezTo>
                    <a:cubicBezTo>
                      <a:pt x="219186" y="53794"/>
                      <a:pt x="210090" y="43851"/>
                      <a:pt x="199648" y="35450"/>
                    </a:cubicBezTo>
                    <a:cubicBezTo>
                      <a:pt x="192475" y="29780"/>
                      <a:pt x="184701" y="24906"/>
                      <a:pt x="176475" y="20915"/>
                    </a:cubicBezTo>
                    <a:cubicBezTo>
                      <a:pt x="167009" y="16393"/>
                      <a:pt x="156995" y="13109"/>
                      <a:pt x="146690" y="11145"/>
                    </a:cubicBezTo>
                    <a:cubicBezTo>
                      <a:pt x="141168" y="10062"/>
                      <a:pt x="135574" y="9405"/>
                      <a:pt x="129951" y="9179"/>
                    </a:cubicBezTo>
                    <a:cubicBezTo>
                      <a:pt x="124107" y="8894"/>
                      <a:pt x="118257" y="9053"/>
                      <a:pt x="112437" y="9656"/>
                    </a:cubicBezTo>
                    <a:cubicBezTo>
                      <a:pt x="106403" y="10291"/>
                      <a:pt x="100434" y="11387"/>
                      <a:pt x="94566" y="12932"/>
                    </a:cubicBezTo>
                    <a:cubicBezTo>
                      <a:pt x="88472" y="14471"/>
                      <a:pt x="82497" y="16462"/>
                      <a:pt x="76695" y="18889"/>
                    </a:cubicBezTo>
                    <a:cubicBezTo>
                      <a:pt x="71042" y="21479"/>
                      <a:pt x="65568" y="24444"/>
                      <a:pt x="60314" y="27765"/>
                    </a:cubicBezTo>
                    <a:cubicBezTo>
                      <a:pt x="55238" y="31073"/>
                      <a:pt x="50419" y="34757"/>
                      <a:pt x="45898" y="38786"/>
                    </a:cubicBezTo>
                    <a:cubicBezTo>
                      <a:pt x="41585" y="42680"/>
                      <a:pt x="37600" y="46924"/>
                      <a:pt x="33984" y="51474"/>
                    </a:cubicBezTo>
                    <a:cubicBezTo>
                      <a:pt x="30350" y="55776"/>
                      <a:pt x="27068" y="60357"/>
                      <a:pt x="24155" y="65175"/>
                    </a:cubicBezTo>
                    <a:cubicBezTo>
                      <a:pt x="18692" y="74097"/>
                      <a:pt x="14409" y="83688"/>
                      <a:pt x="11407" y="93709"/>
                    </a:cubicBezTo>
                    <a:cubicBezTo>
                      <a:pt x="8851" y="102488"/>
                      <a:pt x="7231" y="111514"/>
                      <a:pt x="6581" y="120635"/>
                    </a:cubicBezTo>
                    <a:cubicBezTo>
                      <a:pt x="5753" y="134007"/>
                      <a:pt x="6975" y="147427"/>
                      <a:pt x="10215" y="160427"/>
                    </a:cubicBezTo>
                    <a:cubicBezTo>
                      <a:pt x="11883" y="165175"/>
                      <a:pt x="13045" y="170088"/>
                      <a:pt x="13670" y="175081"/>
                    </a:cubicBezTo>
                    <a:cubicBezTo>
                      <a:pt x="10442" y="171087"/>
                      <a:pt x="8089" y="166460"/>
                      <a:pt x="6760" y="161499"/>
                    </a:cubicBezTo>
                    <a:cubicBezTo>
                      <a:pt x="2001" y="148311"/>
                      <a:pt x="-287" y="134355"/>
                      <a:pt x="29" y="120337"/>
                    </a:cubicBezTo>
                    <a:cubicBezTo>
                      <a:pt x="440" y="99370"/>
                      <a:pt x="6224" y="78859"/>
                      <a:pt x="16827" y="60767"/>
                    </a:cubicBezTo>
                    <a:cubicBezTo>
                      <a:pt x="19866" y="55553"/>
                      <a:pt x="23291" y="50575"/>
                      <a:pt x="27074" y="45874"/>
                    </a:cubicBezTo>
                    <a:cubicBezTo>
                      <a:pt x="31005" y="40927"/>
                      <a:pt x="35324" y="36306"/>
                      <a:pt x="40000" y="32054"/>
                    </a:cubicBezTo>
                    <a:cubicBezTo>
                      <a:pt x="44843" y="27685"/>
                      <a:pt x="50026" y="23702"/>
                      <a:pt x="55488" y="20140"/>
                    </a:cubicBezTo>
                    <a:cubicBezTo>
                      <a:pt x="61201" y="16503"/>
                      <a:pt x="67170" y="13297"/>
                      <a:pt x="73359" y="10549"/>
                    </a:cubicBezTo>
                    <a:cubicBezTo>
                      <a:pt x="79531" y="7843"/>
                      <a:pt x="85905" y="5631"/>
                      <a:pt x="92422" y="3937"/>
                    </a:cubicBezTo>
                    <a:cubicBezTo>
                      <a:pt x="98736" y="2287"/>
                      <a:pt x="105170" y="1152"/>
                      <a:pt x="111663" y="542"/>
                    </a:cubicBezTo>
                    <a:cubicBezTo>
                      <a:pt x="117941" y="-61"/>
                      <a:pt x="124256" y="-161"/>
                      <a:pt x="130546" y="244"/>
                    </a:cubicBezTo>
                    <a:cubicBezTo>
                      <a:pt x="136557" y="618"/>
                      <a:pt x="142526" y="1435"/>
                      <a:pt x="148417" y="2686"/>
                    </a:cubicBezTo>
                    <a:cubicBezTo>
                      <a:pt x="159366" y="5025"/>
                      <a:pt x="169946" y="8833"/>
                      <a:pt x="179870" y="14004"/>
                    </a:cubicBezTo>
                    <a:cubicBezTo>
                      <a:pt x="188436" y="18496"/>
                      <a:pt x="196437" y="23996"/>
                      <a:pt x="203698" y="30386"/>
                    </a:cubicBezTo>
                    <a:cubicBezTo>
                      <a:pt x="214278" y="39600"/>
                      <a:pt x="223058" y="50687"/>
                      <a:pt x="229611" y="63090"/>
                    </a:cubicBezTo>
                    <a:cubicBezTo>
                      <a:pt x="232465" y="67374"/>
                      <a:pt x="234335" y="72236"/>
                      <a:pt x="235092" y="7732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9FD6E5DF-69A5-AFBC-17C8-3D15EF59E49B}"/>
                  </a:ext>
                </a:extLst>
              </p:cNvPr>
              <p:cNvSpPr/>
              <p:nvPr/>
            </p:nvSpPr>
            <p:spPr>
              <a:xfrm>
                <a:off x="8415113" y="1920798"/>
                <a:ext cx="119139" cy="171353"/>
              </a:xfrm>
              <a:custGeom>
                <a:avLst/>
                <a:gdLst>
                  <a:gd name="connsiteX0" fmla="*/ 83398 w 119139"/>
                  <a:gd name="connsiteY0" fmla="*/ 86288 h 171353"/>
                  <a:gd name="connsiteX1" fmla="*/ 114970 w 119139"/>
                  <a:gd name="connsiteY1" fmla="*/ 25825 h 171353"/>
                  <a:gd name="connsiteX2" fmla="*/ 49443 w 119139"/>
                  <a:gd name="connsiteY2" fmla="*/ 5869 h 171353"/>
                  <a:gd name="connsiteX3" fmla="*/ 0 w 119139"/>
                  <a:gd name="connsiteY3" fmla="*/ 26778 h 171353"/>
                  <a:gd name="connsiteX4" fmla="*/ 23828 w 119139"/>
                  <a:gd name="connsiteY4" fmla="*/ 83250 h 171353"/>
                  <a:gd name="connsiteX5" fmla="*/ 14237 w 119139"/>
                  <a:gd name="connsiteY5" fmla="*/ 87301 h 171353"/>
                  <a:gd name="connsiteX6" fmla="*/ 23828 w 119139"/>
                  <a:gd name="connsiteY6" fmla="*/ 110176 h 171353"/>
                  <a:gd name="connsiteX7" fmla="*/ 33419 w 119139"/>
                  <a:gd name="connsiteY7" fmla="*/ 106185 h 171353"/>
                  <a:gd name="connsiteX8" fmla="*/ 39376 w 119139"/>
                  <a:gd name="connsiteY8" fmla="*/ 120481 h 171353"/>
                  <a:gd name="connsiteX9" fmla="*/ 30559 w 119139"/>
                  <a:gd name="connsiteY9" fmla="*/ 124175 h 171353"/>
                  <a:gd name="connsiteX10" fmla="*/ 40150 w 119139"/>
                  <a:gd name="connsiteY10" fmla="*/ 147109 h 171353"/>
                  <a:gd name="connsiteX11" fmla="*/ 49503 w 119139"/>
                  <a:gd name="connsiteY11" fmla="*/ 143177 h 171353"/>
                  <a:gd name="connsiteX12" fmla="*/ 61417 w 119139"/>
                  <a:gd name="connsiteY12" fmla="*/ 171354 h 171353"/>
                  <a:gd name="connsiteX13" fmla="*/ 90844 w 119139"/>
                  <a:gd name="connsiteY13" fmla="*/ 159023 h 171353"/>
                  <a:gd name="connsiteX14" fmla="*/ 78930 w 119139"/>
                  <a:gd name="connsiteY14" fmla="*/ 130787 h 171353"/>
                  <a:gd name="connsiteX15" fmla="*/ 119140 w 119139"/>
                  <a:gd name="connsiteY15" fmla="*/ 113809 h 171353"/>
                  <a:gd name="connsiteX16" fmla="*/ 109490 w 119139"/>
                  <a:gd name="connsiteY16" fmla="*/ 90935 h 171353"/>
                  <a:gd name="connsiteX17" fmla="*/ 69875 w 119139"/>
                  <a:gd name="connsiteY17" fmla="*/ 107555 h 171353"/>
                  <a:gd name="connsiteX18" fmla="*/ 64336 w 119139"/>
                  <a:gd name="connsiteY18" fmla="*/ 94151 h 171353"/>
                  <a:gd name="connsiteX19" fmla="*/ 40924 w 119139"/>
                  <a:gd name="connsiteY19" fmla="*/ 38096 h 171353"/>
                  <a:gd name="connsiteX20" fmla="*/ 58021 w 119139"/>
                  <a:gd name="connsiteY20" fmla="*/ 30888 h 171353"/>
                  <a:gd name="connsiteX21" fmla="*/ 83874 w 119139"/>
                  <a:gd name="connsiteY21" fmla="*/ 38930 h 171353"/>
                  <a:gd name="connsiteX22" fmla="*/ 71365 w 119139"/>
                  <a:gd name="connsiteY22" fmla="*/ 62758 h 171353"/>
                  <a:gd name="connsiteX23" fmla="*/ 54268 w 119139"/>
                  <a:gd name="connsiteY23" fmla="*/ 69966 h 17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9139" h="171353">
                    <a:moveTo>
                      <a:pt x="83398" y="86288"/>
                    </a:moveTo>
                    <a:cubicBezTo>
                      <a:pt x="113183" y="73779"/>
                      <a:pt x="125097" y="50546"/>
                      <a:pt x="114970" y="25825"/>
                    </a:cubicBezTo>
                    <a:cubicBezTo>
                      <a:pt x="104843" y="1103"/>
                      <a:pt x="79228" y="-6581"/>
                      <a:pt x="49443" y="5869"/>
                    </a:cubicBezTo>
                    <a:lnTo>
                      <a:pt x="0" y="26778"/>
                    </a:lnTo>
                    <a:lnTo>
                      <a:pt x="23828" y="83250"/>
                    </a:lnTo>
                    <a:lnTo>
                      <a:pt x="14237" y="87301"/>
                    </a:lnTo>
                    <a:lnTo>
                      <a:pt x="23828" y="110176"/>
                    </a:lnTo>
                    <a:lnTo>
                      <a:pt x="33419" y="106185"/>
                    </a:lnTo>
                    <a:lnTo>
                      <a:pt x="39376" y="120481"/>
                    </a:lnTo>
                    <a:lnTo>
                      <a:pt x="30559" y="124175"/>
                    </a:lnTo>
                    <a:lnTo>
                      <a:pt x="40150" y="147109"/>
                    </a:lnTo>
                    <a:lnTo>
                      <a:pt x="49503" y="143177"/>
                    </a:lnTo>
                    <a:lnTo>
                      <a:pt x="61417" y="171354"/>
                    </a:lnTo>
                    <a:lnTo>
                      <a:pt x="90844" y="159023"/>
                    </a:lnTo>
                    <a:lnTo>
                      <a:pt x="78930" y="130787"/>
                    </a:lnTo>
                    <a:lnTo>
                      <a:pt x="119140" y="113809"/>
                    </a:lnTo>
                    <a:lnTo>
                      <a:pt x="109490" y="90935"/>
                    </a:lnTo>
                    <a:lnTo>
                      <a:pt x="69875" y="107555"/>
                    </a:lnTo>
                    <a:lnTo>
                      <a:pt x="64336" y="94151"/>
                    </a:lnTo>
                    <a:close/>
                    <a:moveTo>
                      <a:pt x="40924" y="38096"/>
                    </a:moveTo>
                    <a:lnTo>
                      <a:pt x="58021" y="30888"/>
                    </a:lnTo>
                    <a:cubicBezTo>
                      <a:pt x="70769" y="25586"/>
                      <a:pt x="79585" y="28803"/>
                      <a:pt x="83874" y="38930"/>
                    </a:cubicBezTo>
                    <a:cubicBezTo>
                      <a:pt x="88163" y="49057"/>
                      <a:pt x="83874" y="57456"/>
                      <a:pt x="71365" y="62758"/>
                    </a:cubicBezTo>
                    <a:lnTo>
                      <a:pt x="54268" y="69966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F36BA892-7C73-6AF9-C801-44719C570D8F}"/>
                  </a:ext>
                </a:extLst>
              </p:cNvPr>
              <p:cNvSpPr/>
              <p:nvPr/>
            </p:nvSpPr>
            <p:spPr>
              <a:xfrm>
                <a:off x="7747096" y="2034965"/>
                <a:ext cx="1950556" cy="1953238"/>
              </a:xfrm>
              <a:custGeom>
                <a:avLst/>
                <a:gdLst>
                  <a:gd name="connsiteX0" fmla="*/ 1859415 w 1950556"/>
                  <a:gd name="connsiteY0" fmla="*/ 1016501 h 1953238"/>
                  <a:gd name="connsiteX1" fmla="*/ 1841544 w 1950556"/>
                  <a:gd name="connsiteY1" fmla="*/ 948174 h 1953238"/>
                  <a:gd name="connsiteX2" fmla="*/ 1820992 w 1950556"/>
                  <a:gd name="connsiteY2" fmla="*/ 917555 h 1953238"/>
                  <a:gd name="connsiteX3" fmla="*/ 1796390 w 1950556"/>
                  <a:gd name="connsiteY3" fmla="*/ 912015 h 1953238"/>
                  <a:gd name="connsiteX4" fmla="*/ 1732233 w 1950556"/>
                  <a:gd name="connsiteY4" fmla="*/ 850480 h 1953238"/>
                  <a:gd name="connsiteX5" fmla="*/ 1704712 w 1950556"/>
                  <a:gd name="connsiteY5" fmla="*/ 844523 h 1953238"/>
                  <a:gd name="connsiteX6" fmla="*/ 1607196 w 1950556"/>
                  <a:gd name="connsiteY6" fmla="*/ 798773 h 1953238"/>
                  <a:gd name="connsiteX7" fmla="*/ 1584619 w 1950556"/>
                  <a:gd name="connsiteY7" fmla="*/ 770894 h 1953238"/>
                  <a:gd name="connsiteX8" fmla="*/ 1551498 w 1950556"/>
                  <a:gd name="connsiteY8" fmla="*/ 767856 h 1953238"/>
                  <a:gd name="connsiteX9" fmla="*/ 1574373 w 1950556"/>
                  <a:gd name="connsiteY9" fmla="*/ 814082 h 1953238"/>
                  <a:gd name="connsiteX10" fmla="*/ 1600048 w 1950556"/>
                  <a:gd name="connsiteY10" fmla="*/ 852564 h 1953238"/>
                  <a:gd name="connsiteX11" fmla="*/ 1643176 w 1950556"/>
                  <a:gd name="connsiteY11" fmla="*/ 861857 h 1953238"/>
                  <a:gd name="connsiteX12" fmla="*/ 1657711 w 1950556"/>
                  <a:gd name="connsiteY12" fmla="*/ 856734 h 1953238"/>
                  <a:gd name="connsiteX13" fmla="*/ 1667183 w 1950556"/>
                  <a:gd name="connsiteY13" fmla="*/ 862691 h 1953238"/>
                  <a:gd name="connsiteX14" fmla="*/ 1661226 w 1950556"/>
                  <a:gd name="connsiteY14" fmla="*/ 944004 h 1953238"/>
                  <a:gd name="connsiteX15" fmla="*/ 1585512 w 1950556"/>
                  <a:gd name="connsiteY15" fmla="*/ 989158 h 1953238"/>
                  <a:gd name="connsiteX16" fmla="*/ 1554596 w 1950556"/>
                  <a:gd name="connsiteY16" fmla="*/ 995115 h 1953238"/>
                  <a:gd name="connsiteX17" fmla="*/ 1519628 w 1950556"/>
                  <a:gd name="connsiteY17" fmla="*/ 951987 h 1953238"/>
                  <a:gd name="connsiteX18" fmla="*/ 1475427 w 1950556"/>
                  <a:gd name="connsiteY18" fmla="*/ 830643 h 1953238"/>
                  <a:gd name="connsiteX19" fmla="*/ 1452076 w 1950556"/>
                  <a:gd name="connsiteY19" fmla="*/ 796747 h 1953238"/>
                  <a:gd name="connsiteX20" fmla="*/ 1439685 w 1950556"/>
                  <a:gd name="connsiteY20" fmla="*/ 754393 h 1953238"/>
                  <a:gd name="connsiteX21" fmla="*/ 1411390 w 1950556"/>
                  <a:gd name="connsiteY21" fmla="*/ 718651 h 1953238"/>
                  <a:gd name="connsiteX22" fmla="*/ 1429261 w 1950556"/>
                  <a:gd name="connsiteY22" fmla="*/ 693572 h 1953238"/>
                  <a:gd name="connsiteX23" fmla="*/ 1460475 w 1950556"/>
                  <a:gd name="connsiteY23" fmla="*/ 683207 h 1953238"/>
                  <a:gd name="connsiteX24" fmla="*/ 1469113 w 1950556"/>
                  <a:gd name="connsiteY24" fmla="*/ 674272 h 1953238"/>
                  <a:gd name="connsiteX25" fmla="*/ 1457854 w 1950556"/>
                  <a:gd name="connsiteY25" fmla="*/ 659141 h 1953238"/>
                  <a:gd name="connsiteX26" fmla="*/ 1465300 w 1950556"/>
                  <a:gd name="connsiteY26" fmla="*/ 639304 h 1953238"/>
                  <a:gd name="connsiteX27" fmla="*/ 1440519 w 1950556"/>
                  <a:gd name="connsiteY27" fmla="*/ 602669 h 1953238"/>
                  <a:gd name="connsiteX28" fmla="*/ 1399893 w 1950556"/>
                  <a:gd name="connsiteY28" fmla="*/ 577173 h 1953238"/>
                  <a:gd name="connsiteX29" fmla="*/ 1394948 w 1950556"/>
                  <a:gd name="connsiteY29" fmla="*/ 555072 h 1953238"/>
                  <a:gd name="connsiteX30" fmla="*/ 1358730 w 1950556"/>
                  <a:gd name="connsiteY30" fmla="*/ 515160 h 1953238"/>
                  <a:gd name="connsiteX31" fmla="*/ 1321797 w 1950556"/>
                  <a:gd name="connsiteY31" fmla="*/ 547805 h 1953238"/>
                  <a:gd name="connsiteX32" fmla="*/ 1335557 w 1950556"/>
                  <a:gd name="connsiteY32" fmla="*/ 575803 h 1953238"/>
                  <a:gd name="connsiteX33" fmla="*/ 1328766 w 1950556"/>
                  <a:gd name="connsiteY33" fmla="*/ 602669 h 1953238"/>
                  <a:gd name="connsiteX34" fmla="*/ 1283314 w 1950556"/>
                  <a:gd name="connsiteY34" fmla="*/ 588134 h 1953238"/>
                  <a:gd name="connsiteX35" fmla="*/ 1299875 w 1950556"/>
                  <a:gd name="connsiteY35" fmla="*/ 645380 h 1953238"/>
                  <a:gd name="connsiteX36" fmla="*/ 1243879 w 1950556"/>
                  <a:gd name="connsiteY36" fmla="*/ 614285 h 1953238"/>
                  <a:gd name="connsiteX37" fmla="*/ 1223625 w 1950556"/>
                  <a:gd name="connsiteY37" fmla="*/ 545482 h 1953238"/>
                  <a:gd name="connsiteX38" fmla="*/ 1165009 w 1950556"/>
                  <a:gd name="connsiteY38" fmla="*/ 523202 h 1953238"/>
                  <a:gd name="connsiteX39" fmla="*/ 1216536 w 1950556"/>
                  <a:gd name="connsiteY39" fmla="*/ 584142 h 1953238"/>
                  <a:gd name="connsiteX40" fmla="*/ 1209269 w 1950556"/>
                  <a:gd name="connsiteY40" fmla="*/ 636564 h 1953238"/>
                  <a:gd name="connsiteX41" fmla="*/ 1171680 w 1950556"/>
                  <a:gd name="connsiteY41" fmla="*/ 610234 h 1953238"/>
                  <a:gd name="connsiteX42" fmla="*/ 1180020 w 1950556"/>
                  <a:gd name="connsiteY42" fmla="*/ 591410 h 1953238"/>
                  <a:gd name="connsiteX43" fmla="*/ 1166736 w 1950556"/>
                  <a:gd name="connsiteY43" fmla="*/ 570203 h 1953238"/>
                  <a:gd name="connsiteX44" fmla="*/ 1135641 w 1950556"/>
                  <a:gd name="connsiteY44" fmla="*/ 544111 h 1953238"/>
                  <a:gd name="connsiteX45" fmla="*/ 1113540 w 1950556"/>
                  <a:gd name="connsiteY45" fmla="*/ 530172 h 1953238"/>
                  <a:gd name="connsiteX46" fmla="*/ 1059570 w 1950556"/>
                  <a:gd name="connsiteY46" fmla="*/ 560314 h 1953238"/>
                  <a:gd name="connsiteX47" fmla="*/ 1026330 w 1950556"/>
                  <a:gd name="connsiteY47" fmla="*/ 617859 h 1953238"/>
                  <a:gd name="connsiteX48" fmla="*/ 940370 w 1950556"/>
                  <a:gd name="connsiteY48" fmla="*/ 618157 h 1953238"/>
                  <a:gd name="connsiteX49" fmla="*/ 961101 w 1950556"/>
                  <a:gd name="connsiteY49" fmla="*/ 539584 h 1953238"/>
                  <a:gd name="connsiteX50" fmla="*/ 993864 w 1950556"/>
                  <a:gd name="connsiteY50" fmla="*/ 526300 h 1953238"/>
                  <a:gd name="connsiteX51" fmla="*/ 984452 w 1950556"/>
                  <a:gd name="connsiteY51" fmla="*/ 465837 h 1953238"/>
                  <a:gd name="connsiteX52" fmla="*/ 1030083 w 1950556"/>
                  <a:gd name="connsiteY52" fmla="*/ 453327 h 1953238"/>
                  <a:gd name="connsiteX53" fmla="*/ 1063740 w 1950556"/>
                  <a:gd name="connsiteY53" fmla="*/ 419134 h 1953238"/>
                  <a:gd name="connsiteX54" fmla="*/ 1103354 w 1950556"/>
                  <a:gd name="connsiteY54" fmla="*/ 395663 h 1953238"/>
                  <a:gd name="connsiteX55" fmla="*/ 1105022 w 1950556"/>
                  <a:gd name="connsiteY55" fmla="*/ 367546 h 1953238"/>
                  <a:gd name="connsiteX56" fmla="*/ 1128850 w 1950556"/>
                  <a:gd name="connsiteY56" fmla="*/ 358849 h 1953238"/>
                  <a:gd name="connsiteX57" fmla="*/ 1144159 w 1950556"/>
                  <a:gd name="connsiteY57" fmla="*/ 396438 h 1953238"/>
                  <a:gd name="connsiteX58" fmla="*/ 1189194 w 1950556"/>
                  <a:gd name="connsiteY58" fmla="*/ 399654 h 1953238"/>
                  <a:gd name="connsiteX59" fmla="*/ 1224578 w 1950556"/>
                  <a:gd name="connsiteY59" fmla="*/ 377137 h 1953238"/>
                  <a:gd name="connsiteX60" fmla="*/ 1225055 w 1950556"/>
                  <a:gd name="connsiteY60" fmla="*/ 362245 h 1953238"/>
                  <a:gd name="connsiteX61" fmla="*/ 1277894 w 1950556"/>
                  <a:gd name="connsiteY61" fmla="*/ 354560 h 1953238"/>
                  <a:gd name="connsiteX62" fmla="*/ 1266754 w 1950556"/>
                  <a:gd name="connsiteY62" fmla="*/ 330732 h 1953238"/>
                  <a:gd name="connsiteX63" fmla="*/ 1235420 w 1950556"/>
                  <a:gd name="connsiteY63" fmla="*/ 332281 h 1953238"/>
                  <a:gd name="connsiteX64" fmla="*/ 1211592 w 1950556"/>
                  <a:gd name="connsiteY64" fmla="*/ 316674 h 1953238"/>
                  <a:gd name="connsiteX65" fmla="*/ 1223983 w 1950556"/>
                  <a:gd name="connsiteY65" fmla="*/ 288676 h 1953238"/>
                  <a:gd name="connsiteX66" fmla="*/ 1186215 w 1950556"/>
                  <a:gd name="connsiteY66" fmla="*/ 280932 h 1953238"/>
                  <a:gd name="connsiteX67" fmla="*/ 1182701 w 1950556"/>
                  <a:gd name="connsiteY67" fmla="*/ 331507 h 1953238"/>
                  <a:gd name="connsiteX68" fmla="*/ 1174778 w 1950556"/>
                  <a:gd name="connsiteY68" fmla="*/ 381009 h 1953238"/>
                  <a:gd name="connsiteX69" fmla="*/ 1150652 w 1950556"/>
                  <a:gd name="connsiteY69" fmla="*/ 376184 h 1953238"/>
                  <a:gd name="connsiteX70" fmla="*/ 1146184 w 1950556"/>
                  <a:gd name="connsiteY70" fmla="*/ 347293 h 1953238"/>
                  <a:gd name="connsiteX71" fmla="*/ 1131530 w 1950556"/>
                  <a:gd name="connsiteY71" fmla="*/ 323465 h 1953238"/>
                  <a:gd name="connsiteX72" fmla="*/ 1110919 w 1950556"/>
                  <a:gd name="connsiteY72" fmla="*/ 325788 h 1953238"/>
                  <a:gd name="connsiteX73" fmla="*/ 1073807 w 1950556"/>
                  <a:gd name="connsiteY73" fmla="*/ 268541 h 1953238"/>
                  <a:gd name="connsiteX74" fmla="*/ 1130279 w 1950556"/>
                  <a:gd name="connsiteY74" fmla="*/ 213082 h 1953238"/>
                  <a:gd name="connsiteX75" fmla="*/ 1186215 w 1950556"/>
                  <a:gd name="connsiteY75" fmla="*/ 204265 h 1953238"/>
                  <a:gd name="connsiteX76" fmla="*/ 1207720 w 1950556"/>
                  <a:gd name="connsiteY76" fmla="*/ 221123 h 1953238"/>
                  <a:gd name="connsiteX77" fmla="*/ 1253768 w 1950556"/>
                  <a:gd name="connsiteY77" fmla="*/ 226485 h 1953238"/>
                  <a:gd name="connsiteX78" fmla="*/ 1321022 w 1950556"/>
                  <a:gd name="connsiteY78" fmla="*/ 252636 h 1953238"/>
                  <a:gd name="connsiteX79" fmla="*/ 1329064 w 1950556"/>
                  <a:gd name="connsiteY79" fmla="*/ 277060 h 1953238"/>
                  <a:gd name="connsiteX80" fmla="*/ 1309287 w 1950556"/>
                  <a:gd name="connsiteY80" fmla="*/ 296241 h 1953238"/>
                  <a:gd name="connsiteX81" fmla="*/ 1350551 w 1950556"/>
                  <a:gd name="connsiteY81" fmla="*/ 272853 h 1953238"/>
                  <a:gd name="connsiteX82" fmla="*/ 1351343 w 1950556"/>
                  <a:gd name="connsiteY82" fmla="*/ 269196 h 1953238"/>
                  <a:gd name="connsiteX83" fmla="*/ 1367606 w 1950556"/>
                  <a:gd name="connsiteY83" fmla="*/ 292071 h 1953238"/>
                  <a:gd name="connsiteX84" fmla="*/ 1441055 w 1950556"/>
                  <a:gd name="connsiteY84" fmla="*/ 298028 h 1953238"/>
                  <a:gd name="connsiteX85" fmla="*/ 1454637 w 1950556"/>
                  <a:gd name="connsiteY85" fmla="*/ 315482 h 1953238"/>
                  <a:gd name="connsiteX86" fmla="*/ 1472508 w 1950556"/>
                  <a:gd name="connsiteY86" fmla="*/ 310240 h 1953238"/>
                  <a:gd name="connsiteX87" fmla="*/ 1471317 w 1950556"/>
                  <a:gd name="connsiteY87" fmla="*/ 303449 h 1953238"/>
                  <a:gd name="connsiteX88" fmla="*/ 1459999 w 1950556"/>
                  <a:gd name="connsiteY88" fmla="*/ 272234 h 1953238"/>
                  <a:gd name="connsiteX89" fmla="*/ 1501161 w 1950556"/>
                  <a:gd name="connsiteY89" fmla="*/ 289510 h 1953238"/>
                  <a:gd name="connsiteX90" fmla="*/ 1614344 w 1950556"/>
                  <a:gd name="connsiteY90" fmla="*/ 316733 h 1953238"/>
                  <a:gd name="connsiteX91" fmla="*/ 1683445 w 1950556"/>
                  <a:gd name="connsiteY91" fmla="*/ 370882 h 1953238"/>
                  <a:gd name="connsiteX92" fmla="*/ 1876214 w 1950556"/>
                  <a:gd name="connsiteY92" fmla="*/ 606481 h 1953238"/>
                  <a:gd name="connsiteX93" fmla="*/ 1892178 w 1950556"/>
                  <a:gd name="connsiteY93" fmla="*/ 633824 h 1953238"/>
                  <a:gd name="connsiteX94" fmla="*/ 1889557 w 1950556"/>
                  <a:gd name="connsiteY94" fmla="*/ 626854 h 1953238"/>
                  <a:gd name="connsiteX95" fmla="*/ 1810687 w 1950556"/>
                  <a:gd name="connsiteY95" fmla="*/ 466551 h 1953238"/>
                  <a:gd name="connsiteX96" fmla="*/ 1790254 w 1950556"/>
                  <a:gd name="connsiteY96" fmla="*/ 434562 h 1953238"/>
                  <a:gd name="connsiteX97" fmla="*/ 1776970 w 1950556"/>
                  <a:gd name="connsiteY97" fmla="*/ 415083 h 1953238"/>
                  <a:gd name="connsiteX98" fmla="*/ 1759099 w 1950556"/>
                  <a:gd name="connsiteY98" fmla="*/ 390659 h 1953238"/>
                  <a:gd name="connsiteX99" fmla="*/ 1744564 w 1950556"/>
                  <a:gd name="connsiteY99" fmla="*/ 371597 h 1953238"/>
                  <a:gd name="connsiteX100" fmla="*/ 1734020 w 1950556"/>
                  <a:gd name="connsiteY100" fmla="*/ 358611 h 1953238"/>
                  <a:gd name="connsiteX101" fmla="*/ 1722106 w 1950556"/>
                  <a:gd name="connsiteY101" fmla="*/ 344076 h 1953238"/>
                  <a:gd name="connsiteX102" fmla="*/ 1709120 w 1950556"/>
                  <a:gd name="connsiteY102" fmla="*/ 329124 h 1953238"/>
                  <a:gd name="connsiteX103" fmla="*/ 1704950 w 1950556"/>
                  <a:gd name="connsiteY103" fmla="*/ 324477 h 1953238"/>
                  <a:gd name="connsiteX104" fmla="*/ 1690832 w 1950556"/>
                  <a:gd name="connsiteY104" fmla="*/ 308989 h 1953238"/>
                  <a:gd name="connsiteX105" fmla="*/ 1689462 w 1950556"/>
                  <a:gd name="connsiteY105" fmla="*/ 307440 h 1953238"/>
                  <a:gd name="connsiteX106" fmla="*/ 1685471 w 1950556"/>
                  <a:gd name="connsiteY106" fmla="*/ 303270 h 1953238"/>
                  <a:gd name="connsiteX107" fmla="*/ 1673557 w 1950556"/>
                  <a:gd name="connsiteY107" fmla="*/ 290582 h 1953238"/>
                  <a:gd name="connsiteX108" fmla="*/ 1653184 w 1950556"/>
                  <a:gd name="connsiteY108" fmla="*/ 270507 h 1953238"/>
                  <a:gd name="connsiteX109" fmla="*/ 1635313 w 1950556"/>
                  <a:gd name="connsiteY109" fmla="*/ 253946 h 1953238"/>
                  <a:gd name="connsiteX110" fmla="*/ 1619348 w 1950556"/>
                  <a:gd name="connsiteY110" fmla="*/ 239769 h 1953238"/>
                  <a:gd name="connsiteX111" fmla="*/ 1603443 w 1950556"/>
                  <a:gd name="connsiteY111" fmla="*/ 226127 h 1953238"/>
                  <a:gd name="connsiteX112" fmla="*/ 1583487 w 1950556"/>
                  <a:gd name="connsiteY112" fmla="*/ 209746 h 1953238"/>
                  <a:gd name="connsiteX113" fmla="*/ 1583487 w 1950556"/>
                  <a:gd name="connsiteY113" fmla="*/ 209746 h 1953238"/>
                  <a:gd name="connsiteX114" fmla="*/ 1525645 w 1950556"/>
                  <a:gd name="connsiteY114" fmla="*/ 167213 h 1953238"/>
                  <a:gd name="connsiteX115" fmla="*/ 1510037 w 1950556"/>
                  <a:gd name="connsiteY115" fmla="*/ 158694 h 1953238"/>
                  <a:gd name="connsiteX116" fmla="*/ 1495085 w 1950556"/>
                  <a:gd name="connsiteY116" fmla="*/ 149103 h 1953238"/>
                  <a:gd name="connsiteX117" fmla="*/ 1479895 w 1950556"/>
                  <a:gd name="connsiteY117" fmla="*/ 139870 h 1953238"/>
                  <a:gd name="connsiteX118" fmla="*/ 1464586 w 1950556"/>
                  <a:gd name="connsiteY118" fmla="*/ 130696 h 1953238"/>
                  <a:gd name="connsiteX119" fmla="*/ 1452255 w 1950556"/>
                  <a:gd name="connsiteY119" fmla="*/ 123786 h 1953238"/>
                  <a:gd name="connsiteX120" fmla="*/ 1445881 w 1950556"/>
                  <a:gd name="connsiteY120" fmla="*/ 120212 h 1953238"/>
                  <a:gd name="connsiteX121" fmla="*/ 1419134 w 1950556"/>
                  <a:gd name="connsiteY121" fmla="*/ 105975 h 1953238"/>
                  <a:gd name="connsiteX122" fmla="*/ 1405552 w 1950556"/>
                  <a:gd name="connsiteY122" fmla="*/ 99184 h 1953238"/>
                  <a:gd name="connsiteX123" fmla="*/ 1388098 w 1950556"/>
                  <a:gd name="connsiteY123" fmla="*/ 90844 h 1953238"/>
                  <a:gd name="connsiteX124" fmla="*/ 1385477 w 1950556"/>
                  <a:gd name="connsiteY124" fmla="*/ 89593 h 1953238"/>
                  <a:gd name="connsiteX125" fmla="*/ 1369512 w 1950556"/>
                  <a:gd name="connsiteY125" fmla="*/ 82326 h 1953238"/>
                  <a:gd name="connsiteX126" fmla="*/ 1346816 w 1950556"/>
                  <a:gd name="connsiteY126" fmla="*/ 72735 h 1953238"/>
                  <a:gd name="connsiteX127" fmla="*/ 1320665 w 1950556"/>
                  <a:gd name="connsiteY127" fmla="*/ 62370 h 1953238"/>
                  <a:gd name="connsiteX128" fmla="*/ 1291297 w 1950556"/>
                  <a:gd name="connsiteY128" fmla="*/ 51885 h 1953238"/>
                  <a:gd name="connsiteX129" fmla="*/ 1261512 w 1950556"/>
                  <a:gd name="connsiteY129" fmla="*/ 42116 h 1953238"/>
                  <a:gd name="connsiteX130" fmla="*/ 1231250 w 1950556"/>
                  <a:gd name="connsiteY130" fmla="*/ 33478 h 1953238"/>
                  <a:gd name="connsiteX131" fmla="*/ 1170191 w 1950556"/>
                  <a:gd name="connsiteY131" fmla="*/ 19122 h 1953238"/>
                  <a:gd name="connsiteX132" fmla="*/ 1169059 w 1950556"/>
                  <a:gd name="connsiteY132" fmla="*/ 18765 h 1953238"/>
                  <a:gd name="connsiteX133" fmla="*/ 1145231 w 1950556"/>
                  <a:gd name="connsiteY133" fmla="*/ 14475 h 1953238"/>
                  <a:gd name="connsiteX134" fmla="*/ 1143683 w 1950556"/>
                  <a:gd name="connsiteY134" fmla="*/ 14178 h 1953238"/>
                  <a:gd name="connsiteX135" fmla="*/ 1133198 w 1950556"/>
                  <a:gd name="connsiteY135" fmla="*/ 12450 h 1953238"/>
                  <a:gd name="connsiteX136" fmla="*/ 1088640 w 1950556"/>
                  <a:gd name="connsiteY136" fmla="*/ 6493 h 1953238"/>
                  <a:gd name="connsiteX137" fmla="*/ 1083279 w 1950556"/>
                  <a:gd name="connsiteY137" fmla="*/ 5897 h 1953238"/>
                  <a:gd name="connsiteX138" fmla="*/ 1070114 w 1950556"/>
                  <a:gd name="connsiteY138" fmla="*/ 4468 h 1953238"/>
                  <a:gd name="connsiteX139" fmla="*/ 1040329 w 1950556"/>
                  <a:gd name="connsiteY139" fmla="*/ 2204 h 1953238"/>
                  <a:gd name="connsiteX140" fmla="*/ 1008935 w 1950556"/>
                  <a:gd name="connsiteY140" fmla="*/ 655 h 1953238"/>
                  <a:gd name="connsiteX141" fmla="*/ 975993 w 1950556"/>
                  <a:gd name="connsiteY141" fmla="*/ 0 h 1953238"/>
                  <a:gd name="connsiteX142" fmla="*/ 889736 w 1950556"/>
                  <a:gd name="connsiteY142" fmla="*/ 3872 h 1953238"/>
                  <a:gd name="connsiteX143" fmla="*/ 869661 w 1950556"/>
                  <a:gd name="connsiteY143" fmla="*/ 5719 h 1953238"/>
                  <a:gd name="connsiteX144" fmla="*/ 848752 w 1950556"/>
                  <a:gd name="connsiteY144" fmla="*/ 8221 h 1953238"/>
                  <a:gd name="connsiteX145" fmla="*/ 828081 w 1950556"/>
                  <a:gd name="connsiteY145" fmla="*/ 11140 h 1953238"/>
                  <a:gd name="connsiteX146" fmla="*/ 807351 w 1950556"/>
                  <a:gd name="connsiteY146" fmla="*/ 14535 h 1953238"/>
                  <a:gd name="connsiteX147" fmla="*/ 789480 w 1950556"/>
                  <a:gd name="connsiteY147" fmla="*/ 17811 h 1953238"/>
                  <a:gd name="connsiteX148" fmla="*/ 746351 w 1950556"/>
                  <a:gd name="connsiteY148" fmla="*/ 27045 h 1953238"/>
                  <a:gd name="connsiteX149" fmla="*/ 726395 w 1950556"/>
                  <a:gd name="connsiteY149" fmla="*/ 32168 h 1953238"/>
                  <a:gd name="connsiteX150" fmla="*/ 706618 w 1950556"/>
                  <a:gd name="connsiteY150" fmla="*/ 37589 h 1953238"/>
                  <a:gd name="connsiteX151" fmla="*/ 674331 w 1950556"/>
                  <a:gd name="connsiteY151" fmla="*/ 47477 h 1953238"/>
                  <a:gd name="connsiteX152" fmla="*/ 674331 w 1950556"/>
                  <a:gd name="connsiteY152" fmla="*/ 47477 h 1953238"/>
                  <a:gd name="connsiteX153" fmla="*/ 648359 w 1950556"/>
                  <a:gd name="connsiteY153" fmla="*/ 56294 h 1953238"/>
                  <a:gd name="connsiteX154" fmla="*/ 647763 w 1950556"/>
                  <a:gd name="connsiteY154" fmla="*/ 56591 h 1953238"/>
                  <a:gd name="connsiteX155" fmla="*/ 621791 w 1950556"/>
                  <a:gd name="connsiteY155" fmla="*/ 66361 h 1953238"/>
                  <a:gd name="connsiteX156" fmla="*/ 620361 w 1950556"/>
                  <a:gd name="connsiteY156" fmla="*/ 66778 h 1953238"/>
                  <a:gd name="connsiteX157" fmla="*/ 596890 w 1950556"/>
                  <a:gd name="connsiteY157" fmla="*/ 76369 h 1953238"/>
                  <a:gd name="connsiteX158" fmla="*/ 568118 w 1950556"/>
                  <a:gd name="connsiteY158" fmla="*/ 89057 h 1953238"/>
                  <a:gd name="connsiteX159" fmla="*/ 544290 w 1950556"/>
                  <a:gd name="connsiteY159" fmla="*/ 100375 h 1953238"/>
                  <a:gd name="connsiteX160" fmla="*/ 519390 w 1950556"/>
                  <a:gd name="connsiteY160" fmla="*/ 113004 h 1953238"/>
                  <a:gd name="connsiteX161" fmla="*/ 518496 w 1950556"/>
                  <a:gd name="connsiteY161" fmla="*/ 113481 h 1953238"/>
                  <a:gd name="connsiteX162" fmla="*/ 494966 w 1950556"/>
                  <a:gd name="connsiteY162" fmla="*/ 126467 h 1953238"/>
                  <a:gd name="connsiteX163" fmla="*/ 471138 w 1950556"/>
                  <a:gd name="connsiteY163" fmla="*/ 140525 h 1953238"/>
                  <a:gd name="connsiteX164" fmla="*/ 471138 w 1950556"/>
                  <a:gd name="connsiteY164" fmla="*/ 140525 h 1953238"/>
                  <a:gd name="connsiteX165" fmla="*/ 449157 w 1950556"/>
                  <a:gd name="connsiteY165" fmla="*/ 154167 h 1953238"/>
                  <a:gd name="connsiteX166" fmla="*/ 440996 w 1950556"/>
                  <a:gd name="connsiteY166" fmla="*/ 159588 h 1953238"/>
                  <a:gd name="connsiteX167" fmla="*/ 418240 w 1950556"/>
                  <a:gd name="connsiteY167" fmla="*/ 174897 h 1953238"/>
                  <a:gd name="connsiteX168" fmla="*/ 391017 w 1950556"/>
                  <a:gd name="connsiteY168" fmla="*/ 194496 h 1953238"/>
                  <a:gd name="connsiteX169" fmla="*/ 367844 w 1950556"/>
                  <a:gd name="connsiteY169" fmla="*/ 212367 h 1953238"/>
                  <a:gd name="connsiteX170" fmla="*/ 246322 w 1950556"/>
                  <a:gd name="connsiteY170" fmla="*/ 327575 h 1953238"/>
                  <a:gd name="connsiteX171" fmla="*/ 208733 w 1950556"/>
                  <a:gd name="connsiteY171" fmla="*/ 372074 h 1953238"/>
                  <a:gd name="connsiteX172" fmla="*/ 178948 w 1950556"/>
                  <a:gd name="connsiteY172" fmla="*/ 411807 h 1953238"/>
                  <a:gd name="connsiteX173" fmla="*/ 154346 w 1950556"/>
                  <a:gd name="connsiteY173" fmla="*/ 447966 h 1953238"/>
                  <a:gd name="connsiteX174" fmla="*/ 178948 w 1950556"/>
                  <a:gd name="connsiteY174" fmla="*/ 411807 h 1953238"/>
                  <a:gd name="connsiteX175" fmla="*/ 186335 w 1950556"/>
                  <a:gd name="connsiteY175" fmla="*/ 411032 h 1953238"/>
                  <a:gd name="connsiteX176" fmla="*/ 227497 w 1950556"/>
                  <a:gd name="connsiteY176" fmla="*/ 404420 h 1953238"/>
                  <a:gd name="connsiteX177" fmla="*/ 257759 w 1950556"/>
                  <a:gd name="connsiteY177" fmla="*/ 380592 h 1953238"/>
                  <a:gd name="connsiteX178" fmla="*/ 336034 w 1950556"/>
                  <a:gd name="connsiteY178" fmla="*/ 325728 h 1953238"/>
                  <a:gd name="connsiteX179" fmla="*/ 339548 w 1950556"/>
                  <a:gd name="connsiteY179" fmla="*/ 292786 h 1953238"/>
                  <a:gd name="connsiteX180" fmla="*/ 393697 w 1950556"/>
                  <a:gd name="connsiteY180" fmla="*/ 270983 h 1953238"/>
                  <a:gd name="connsiteX181" fmla="*/ 416870 w 1950556"/>
                  <a:gd name="connsiteY181" fmla="*/ 279979 h 1953238"/>
                  <a:gd name="connsiteX182" fmla="*/ 415917 w 1950556"/>
                  <a:gd name="connsiteY182" fmla="*/ 297850 h 1953238"/>
                  <a:gd name="connsiteX183" fmla="*/ 345088 w 1950556"/>
                  <a:gd name="connsiteY183" fmla="*/ 385060 h 1953238"/>
                  <a:gd name="connsiteX184" fmla="*/ 275690 w 1950556"/>
                  <a:gd name="connsiteY184" fmla="*/ 444630 h 1953238"/>
                  <a:gd name="connsiteX185" fmla="*/ 299815 w 1950556"/>
                  <a:gd name="connsiteY185" fmla="*/ 465062 h 1953238"/>
                  <a:gd name="connsiteX186" fmla="*/ 285697 w 1950556"/>
                  <a:gd name="connsiteY186" fmla="*/ 485912 h 1953238"/>
                  <a:gd name="connsiteX187" fmla="*/ 306130 w 1950556"/>
                  <a:gd name="connsiteY187" fmla="*/ 510335 h 1953238"/>
                  <a:gd name="connsiteX188" fmla="*/ 339072 w 1950556"/>
                  <a:gd name="connsiteY188" fmla="*/ 491809 h 1953238"/>
                  <a:gd name="connsiteX189" fmla="*/ 406922 w 1950556"/>
                  <a:gd name="connsiteY189" fmla="*/ 400429 h 1953238"/>
                  <a:gd name="connsiteX190" fmla="*/ 425210 w 1950556"/>
                  <a:gd name="connsiteY190" fmla="*/ 357002 h 1953238"/>
                  <a:gd name="connsiteX191" fmla="*/ 467225 w 1950556"/>
                  <a:gd name="connsiteY191" fmla="*/ 364187 h 1953238"/>
                  <a:gd name="connsiteX192" fmla="*/ 471079 w 1950556"/>
                  <a:gd name="connsiteY192" fmla="*/ 371657 h 1953238"/>
                  <a:gd name="connsiteX193" fmla="*/ 508667 w 1950556"/>
                  <a:gd name="connsiteY193" fmla="*/ 372431 h 1953238"/>
                  <a:gd name="connsiteX194" fmla="*/ 511288 w 1950556"/>
                  <a:gd name="connsiteY194" fmla="*/ 386966 h 1953238"/>
                  <a:gd name="connsiteX195" fmla="*/ 545184 w 1950556"/>
                  <a:gd name="connsiteY195" fmla="*/ 435694 h 1953238"/>
                  <a:gd name="connsiteX196" fmla="*/ 495860 w 1950556"/>
                  <a:gd name="connsiteY196" fmla="*/ 474176 h 1953238"/>
                  <a:gd name="connsiteX197" fmla="*/ 433192 w 1950556"/>
                  <a:gd name="connsiteY197" fmla="*/ 484065 h 1953238"/>
                  <a:gd name="connsiteX198" fmla="*/ 407220 w 1950556"/>
                  <a:gd name="connsiteY198" fmla="*/ 492405 h 1953238"/>
                  <a:gd name="connsiteX199" fmla="*/ 399535 w 1950556"/>
                  <a:gd name="connsiteY199" fmla="*/ 516709 h 1953238"/>
                  <a:gd name="connsiteX200" fmla="*/ 410318 w 1950556"/>
                  <a:gd name="connsiteY200" fmla="*/ 527849 h 1953238"/>
                  <a:gd name="connsiteX201" fmla="*/ 388991 w 1950556"/>
                  <a:gd name="connsiteY201" fmla="*/ 581462 h 1953238"/>
                  <a:gd name="connsiteX202" fmla="*/ 364091 w 1950556"/>
                  <a:gd name="connsiteY202" fmla="*/ 578364 h 1953238"/>
                  <a:gd name="connsiteX203" fmla="*/ 307976 w 1950556"/>
                  <a:gd name="connsiteY203" fmla="*/ 620897 h 1953238"/>
                  <a:gd name="connsiteX204" fmla="*/ 267648 w 1950556"/>
                  <a:gd name="connsiteY204" fmla="*/ 682433 h 1953238"/>
                  <a:gd name="connsiteX205" fmla="*/ 165426 w 1950556"/>
                  <a:gd name="connsiteY205" fmla="*/ 737594 h 1953238"/>
                  <a:gd name="connsiteX206" fmla="*/ 164949 w 1950556"/>
                  <a:gd name="connsiteY206" fmla="*/ 785250 h 1953238"/>
                  <a:gd name="connsiteX207" fmla="*/ 158992 w 1950556"/>
                  <a:gd name="connsiteY207" fmla="*/ 831775 h 1953238"/>
                  <a:gd name="connsiteX208" fmla="*/ 119259 w 1950556"/>
                  <a:gd name="connsiteY208" fmla="*/ 833025 h 1953238"/>
                  <a:gd name="connsiteX209" fmla="*/ 118365 w 1950556"/>
                  <a:gd name="connsiteY209" fmla="*/ 812474 h 1953238"/>
                  <a:gd name="connsiteX210" fmla="*/ 129207 w 1950556"/>
                  <a:gd name="connsiteY210" fmla="*/ 743790 h 1953238"/>
                  <a:gd name="connsiteX211" fmla="*/ 124084 w 1950556"/>
                  <a:gd name="connsiteY211" fmla="*/ 693870 h 1953238"/>
                  <a:gd name="connsiteX212" fmla="*/ 60225 w 1950556"/>
                  <a:gd name="connsiteY212" fmla="*/ 691845 h 1953238"/>
                  <a:gd name="connsiteX213" fmla="*/ 29487 w 1950556"/>
                  <a:gd name="connsiteY213" fmla="*/ 755227 h 1953238"/>
                  <a:gd name="connsiteX214" fmla="*/ 11616 w 1950556"/>
                  <a:gd name="connsiteY214" fmla="*/ 816763 h 1953238"/>
                  <a:gd name="connsiteX215" fmla="*/ 11616 w 1950556"/>
                  <a:gd name="connsiteY215" fmla="*/ 816763 h 1953238"/>
                  <a:gd name="connsiteX216" fmla="*/ 3693 w 1950556"/>
                  <a:gd name="connsiteY216" fmla="*/ 875082 h 1953238"/>
                  <a:gd name="connsiteX217" fmla="*/ 0 w 1950556"/>
                  <a:gd name="connsiteY217" fmla="*/ 935486 h 1953238"/>
                  <a:gd name="connsiteX218" fmla="*/ 7923 w 1950556"/>
                  <a:gd name="connsiteY218" fmla="*/ 928039 h 1953238"/>
                  <a:gd name="connsiteX219" fmla="*/ 54923 w 1950556"/>
                  <a:gd name="connsiteY219" fmla="*/ 896348 h 1953238"/>
                  <a:gd name="connsiteX220" fmla="*/ 54923 w 1950556"/>
                  <a:gd name="connsiteY220" fmla="*/ 915709 h 1953238"/>
                  <a:gd name="connsiteX221" fmla="*/ 34491 w 1950556"/>
                  <a:gd name="connsiteY221" fmla="*/ 931733 h 1953238"/>
                  <a:gd name="connsiteX222" fmla="*/ 44856 w 1950556"/>
                  <a:gd name="connsiteY222" fmla="*/ 957705 h 1953238"/>
                  <a:gd name="connsiteX223" fmla="*/ 69280 w 1950556"/>
                  <a:gd name="connsiteY223" fmla="*/ 975993 h 1953238"/>
                  <a:gd name="connsiteX224" fmla="*/ 80717 w 1950556"/>
                  <a:gd name="connsiteY224" fmla="*/ 1033359 h 1953238"/>
                  <a:gd name="connsiteX225" fmla="*/ 127420 w 1950556"/>
                  <a:gd name="connsiteY225" fmla="*/ 1050336 h 1953238"/>
                  <a:gd name="connsiteX226" fmla="*/ 133377 w 1950556"/>
                  <a:gd name="connsiteY226" fmla="*/ 1051290 h 1953238"/>
                  <a:gd name="connsiteX227" fmla="*/ 200453 w 1950556"/>
                  <a:gd name="connsiteY227" fmla="*/ 979091 h 1953238"/>
                  <a:gd name="connsiteX228" fmla="*/ 384583 w 1950556"/>
                  <a:gd name="connsiteY228" fmla="*/ 1065825 h 1953238"/>
                  <a:gd name="connsiteX229" fmla="*/ 505331 w 1950556"/>
                  <a:gd name="connsiteY229" fmla="*/ 1223208 h 1953238"/>
                  <a:gd name="connsiteX230" fmla="*/ 633526 w 1950556"/>
                  <a:gd name="connsiteY230" fmla="*/ 1278668 h 1953238"/>
                  <a:gd name="connsiteX231" fmla="*/ 614166 w 1950556"/>
                  <a:gd name="connsiteY231" fmla="*/ 1403765 h 1953238"/>
                  <a:gd name="connsiteX232" fmla="*/ 622386 w 1950556"/>
                  <a:gd name="connsiteY232" fmla="*/ 1488473 h 1953238"/>
                  <a:gd name="connsiteX233" fmla="*/ 590219 w 1950556"/>
                  <a:gd name="connsiteY233" fmla="*/ 1561923 h 1953238"/>
                  <a:gd name="connsiteX234" fmla="*/ 546137 w 1950556"/>
                  <a:gd name="connsiteY234" fmla="*/ 1578424 h 1953238"/>
                  <a:gd name="connsiteX235" fmla="*/ 521892 w 1950556"/>
                  <a:gd name="connsiteY235" fmla="*/ 1657592 h 1953238"/>
                  <a:gd name="connsiteX236" fmla="*/ 495741 w 1950556"/>
                  <a:gd name="connsiteY236" fmla="*/ 1671353 h 1953238"/>
                  <a:gd name="connsiteX237" fmla="*/ 472270 w 1950556"/>
                  <a:gd name="connsiteY237" fmla="*/ 1809912 h 1953238"/>
                  <a:gd name="connsiteX238" fmla="*/ 474593 w 1950556"/>
                  <a:gd name="connsiteY238" fmla="*/ 1814857 h 1953238"/>
                  <a:gd name="connsiteX239" fmla="*/ 975636 w 1950556"/>
                  <a:gd name="connsiteY239" fmla="*/ 1953238 h 1953238"/>
                  <a:gd name="connsiteX240" fmla="*/ 1434324 w 1950556"/>
                  <a:gd name="connsiteY240" fmla="*/ 1839102 h 1953238"/>
                  <a:gd name="connsiteX241" fmla="*/ 1434324 w 1950556"/>
                  <a:gd name="connsiteY241" fmla="*/ 1839102 h 1953238"/>
                  <a:gd name="connsiteX242" fmla="*/ 1520760 w 1950556"/>
                  <a:gd name="connsiteY242" fmla="*/ 1787038 h 1953238"/>
                  <a:gd name="connsiteX243" fmla="*/ 1642104 w 1950556"/>
                  <a:gd name="connsiteY243" fmla="*/ 1690534 h 1953238"/>
                  <a:gd name="connsiteX244" fmla="*/ 1716328 w 1950556"/>
                  <a:gd name="connsiteY244" fmla="*/ 1613093 h 1953238"/>
                  <a:gd name="connsiteX245" fmla="*/ 1763031 w 1950556"/>
                  <a:gd name="connsiteY245" fmla="*/ 1554477 h 1953238"/>
                  <a:gd name="connsiteX246" fmla="*/ 1785012 w 1950556"/>
                  <a:gd name="connsiteY246" fmla="*/ 1523083 h 1953238"/>
                  <a:gd name="connsiteX247" fmla="*/ 1943766 w 1950556"/>
                  <a:gd name="connsiteY247" fmla="*/ 1107524 h 1953238"/>
                  <a:gd name="connsiteX248" fmla="*/ 1950557 w 1950556"/>
                  <a:gd name="connsiteY248" fmla="*/ 1040865 h 1953238"/>
                  <a:gd name="connsiteX249" fmla="*/ 1911300 w 1950556"/>
                  <a:gd name="connsiteY249" fmla="*/ 1058319 h 1953238"/>
                  <a:gd name="connsiteX250" fmla="*/ 1859415 w 1950556"/>
                  <a:gd name="connsiteY250" fmla="*/ 1016501 h 195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</a:cxnLst>
                <a:rect l="l" t="t" r="r" b="b"/>
                <a:pathLst>
                  <a:path w="1950556" h="1953238">
                    <a:moveTo>
                      <a:pt x="1859415" y="1016501"/>
                    </a:moveTo>
                    <a:cubicBezTo>
                      <a:pt x="1849824" y="994877"/>
                      <a:pt x="1847501" y="970930"/>
                      <a:pt x="1841544" y="948174"/>
                    </a:cubicBezTo>
                    <a:cubicBezTo>
                      <a:pt x="1838148" y="935962"/>
                      <a:pt x="1832430" y="922976"/>
                      <a:pt x="1820992" y="917555"/>
                    </a:cubicBezTo>
                    <a:cubicBezTo>
                      <a:pt x="1813427" y="914041"/>
                      <a:pt x="1804432" y="914458"/>
                      <a:pt x="1796390" y="912015"/>
                    </a:cubicBezTo>
                    <a:cubicBezTo>
                      <a:pt x="1767499" y="903318"/>
                      <a:pt x="1759635" y="862989"/>
                      <a:pt x="1732233" y="850480"/>
                    </a:cubicBezTo>
                    <a:cubicBezTo>
                      <a:pt x="1723417" y="847096"/>
                      <a:pt x="1714136" y="845088"/>
                      <a:pt x="1704712" y="844523"/>
                    </a:cubicBezTo>
                    <a:cubicBezTo>
                      <a:pt x="1668076" y="840174"/>
                      <a:pt x="1630190" y="827486"/>
                      <a:pt x="1607196" y="798773"/>
                    </a:cubicBezTo>
                    <a:cubicBezTo>
                      <a:pt x="1599571" y="789480"/>
                      <a:pt x="1593852" y="778519"/>
                      <a:pt x="1584619" y="770894"/>
                    </a:cubicBezTo>
                    <a:cubicBezTo>
                      <a:pt x="1575386" y="763269"/>
                      <a:pt x="1560791" y="760112"/>
                      <a:pt x="1551498" y="767856"/>
                    </a:cubicBezTo>
                    <a:cubicBezTo>
                      <a:pt x="1559242" y="783285"/>
                      <a:pt x="1566808" y="798773"/>
                      <a:pt x="1574373" y="814082"/>
                    </a:cubicBezTo>
                    <a:cubicBezTo>
                      <a:pt x="1581343" y="827962"/>
                      <a:pt x="1588491" y="842318"/>
                      <a:pt x="1600048" y="852564"/>
                    </a:cubicBezTo>
                    <a:cubicBezTo>
                      <a:pt x="1611604" y="862810"/>
                      <a:pt x="1629118" y="868350"/>
                      <a:pt x="1643176" y="861857"/>
                    </a:cubicBezTo>
                    <a:cubicBezTo>
                      <a:pt x="1647441" y="858819"/>
                      <a:pt x="1652481" y="857044"/>
                      <a:pt x="1657711" y="856734"/>
                    </a:cubicBezTo>
                    <a:cubicBezTo>
                      <a:pt x="1661488" y="857503"/>
                      <a:pt x="1664854" y="859618"/>
                      <a:pt x="1667183" y="862691"/>
                    </a:cubicBezTo>
                    <a:cubicBezTo>
                      <a:pt x="1687079" y="884792"/>
                      <a:pt x="1680586" y="921427"/>
                      <a:pt x="1661226" y="944004"/>
                    </a:cubicBezTo>
                    <a:cubicBezTo>
                      <a:pt x="1641866" y="966581"/>
                      <a:pt x="1613153" y="978197"/>
                      <a:pt x="1585512" y="989158"/>
                    </a:cubicBezTo>
                    <a:cubicBezTo>
                      <a:pt x="1575940" y="993918"/>
                      <a:pt x="1565253" y="995979"/>
                      <a:pt x="1554596" y="995115"/>
                    </a:cubicBezTo>
                    <a:cubicBezTo>
                      <a:pt x="1535414" y="991601"/>
                      <a:pt x="1525168" y="970692"/>
                      <a:pt x="1519628" y="951987"/>
                    </a:cubicBezTo>
                    <a:cubicBezTo>
                      <a:pt x="1507118" y="910586"/>
                      <a:pt x="1501102" y="865551"/>
                      <a:pt x="1475427" y="830643"/>
                    </a:cubicBezTo>
                    <a:cubicBezTo>
                      <a:pt x="1467207" y="819682"/>
                      <a:pt x="1457020" y="809615"/>
                      <a:pt x="1452076" y="796747"/>
                    </a:cubicBezTo>
                    <a:cubicBezTo>
                      <a:pt x="1446834" y="782868"/>
                      <a:pt x="1448025" y="766605"/>
                      <a:pt x="1439685" y="754393"/>
                    </a:cubicBezTo>
                    <a:cubicBezTo>
                      <a:pt x="1431346" y="742181"/>
                      <a:pt x="1412641" y="734140"/>
                      <a:pt x="1411390" y="718651"/>
                    </a:cubicBezTo>
                    <a:cubicBezTo>
                      <a:pt x="1410615" y="707810"/>
                      <a:pt x="1419610" y="698219"/>
                      <a:pt x="1429261" y="693572"/>
                    </a:cubicBezTo>
                    <a:cubicBezTo>
                      <a:pt x="1438911" y="688926"/>
                      <a:pt x="1450289" y="687615"/>
                      <a:pt x="1460475" y="683207"/>
                    </a:cubicBezTo>
                    <a:cubicBezTo>
                      <a:pt x="1464526" y="681539"/>
                      <a:pt x="1468994" y="678620"/>
                      <a:pt x="1469113" y="674272"/>
                    </a:cubicBezTo>
                    <a:cubicBezTo>
                      <a:pt x="1469113" y="667779"/>
                      <a:pt x="1460178" y="665158"/>
                      <a:pt x="1457854" y="659141"/>
                    </a:cubicBezTo>
                    <a:cubicBezTo>
                      <a:pt x="1455531" y="653124"/>
                      <a:pt x="1462322" y="645976"/>
                      <a:pt x="1465300" y="639304"/>
                    </a:cubicBezTo>
                    <a:cubicBezTo>
                      <a:pt x="1471615" y="624173"/>
                      <a:pt x="1455829" y="608864"/>
                      <a:pt x="1440519" y="602669"/>
                    </a:cubicBezTo>
                    <a:cubicBezTo>
                      <a:pt x="1425210" y="596473"/>
                      <a:pt x="1406981" y="592006"/>
                      <a:pt x="1399893" y="577173"/>
                    </a:cubicBezTo>
                    <a:cubicBezTo>
                      <a:pt x="1397278" y="570054"/>
                      <a:pt x="1395616" y="562626"/>
                      <a:pt x="1394948" y="555072"/>
                    </a:cubicBezTo>
                    <a:cubicBezTo>
                      <a:pt x="1391374" y="536367"/>
                      <a:pt x="1377614" y="518258"/>
                      <a:pt x="1358730" y="515160"/>
                    </a:cubicBezTo>
                    <a:cubicBezTo>
                      <a:pt x="1339846" y="512063"/>
                      <a:pt x="1318699" y="528921"/>
                      <a:pt x="1321797" y="547805"/>
                    </a:cubicBezTo>
                    <a:cubicBezTo>
                      <a:pt x="1323643" y="558170"/>
                      <a:pt x="1331387" y="566212"/>
                      <a:pt x="1335557" y="575803"/>
                    </a:cubicBezTo>
                    <a:cubicBezTo>
                      <a:pt x="1339727" y="585393"/>
                      <a:pt x="1338655" y="599631"/>
                      <a:pt x="1328766" y="602669"/>
                    </a:cubicBezTo>
                    <a:cubicBezTo>
                      <a:pt x="1312504" y="607613"/>
                      <a:pt x="1296896" y="577947"/>
                      <a:pt x="1283314" y="588134"/>
                    </a:cubicBezTo>
                    <a:cubicBezTo>
                      <a:pt x="1288854" y="607136"/>
                      <a:pt x="1294275" y="626199"/>
                      <a:pt x="1299875" y="645380"/>
                    </a:cubicBezTo>
                    <a:cubicBezTo>
                      <a:pt x="1278489" y="656162"/>
                      <a:pt x="1252993" y="636564"/>
                      <a:pt x="1243879" y="614285"/>
                    </a:cubicBezTo>
                    <a:cubicBezTo>
                      <a:pt x="1234765" y="592006"/>
                      <a:pt x="1234467" y="566629"/>
                      <a:pt x="1223625" y="545482"/>
                    </a:cubicBezTo>
                    <a:cubicBezTo>
                      <a:pt x="1212784" y="524334"/>
                      <a:pt x="1183594" y="508072"/>
                      <a:pt x="1165009" y="523202"/>
                    </a:cubicBezTo>
                    <a:cubicBezTo>
                      <a:pt x="1164115" y="550724"/>
                      <a:pt x="1200453" y="561863"/>
                      <a:pt x="1216536" y="584142"/>
                    </a:cubicBezTo>
                    <a:cubicBezTo>
                      <a:pt x="1228093" y="600226"/>
                      <a:pt x="1226425" y="626318"/>
                      <a:pt x="1209269" y="636564"/>
                    </a:cubicBezTo>
                    <a:cubicBezTo>
                      <a:pt x="1192113" y="646810"/>
                      <a:pt x="1165187" y="628939"/>
                      <a:pt x="1171680" y="610234"/>
                    </a:cubicBezTo>
                    <a:cubicBezTo>
                      <a:pt x="1174004" y="603741"/>
                      <a:pt x="1179425" y="598320"/>
                      <a:pt x="1180020" y="591410"/>
                    </a:cubicBezTo>
                    <a:cubicBezTo>
                      <a:pt x="1180616" y="582713"/>
                      <a:pt x="1173348" y="575803"/>
                      <a:pt x="1166736" y="570203"/>
                    </a:cubicBezTo>
                    <a:cubicBezTo>
                      <a:pt x="1156371" y="561387"/>
                      <a:pt x="1146006" y="552749"/>
                      <a:pt x="1135641" y="544111"/>
                    </a:cubicBezTo>
                    <a:cubicBezTo>
                      <a:pt x="1129296" y="538018"/>
                      <a:pt x="1121773" y="533276"/>
                      <a:pt x="1113540" y="530172"/>
                    </a:cubicBezTo>
                    <a:cubicBezTo>
                      <a:pt x="1092214" y="524215"/>
                      <a:pt x="1070888" y="541312"/>
                      <a:pt x="1059570" y="560314"/>
                    </a:cubicBezTo>
                    <a:cubicBezTo>
                      <a:pt x="1048251" y="579317"/>
                      <a:pt x="1041699" y="602013"/>
                      <a:pt x="1026330" y="617859"/>
                    </a:cubicBezTo>
                    <a:cubicBezTo>
                      <a:pt x="1003932" y="641032"/>
                      <a:pt x="961399" y="642402"/>
                      <a:pt x="940370" y="618157"/>
                    </a:cubicBezTo>
                    <a:cubicBezTo>
                      <a:pt x="919342" y="593912"/>
                      <a:pt x="930005" y="548401"/>
                      <a:pt x="961101" y="539584"/>
                    </a:cubicBezTo>
                    <a:cubicBezTo>
                      <a:pt x="973015" y="536367"/>
                      <a:pt x="987669" y="536665"/>
                      <a:pt x="993864" y="526300"/>
                    </a:cubicBezTo>
                    <a:cubicBezTo>
                      <a:pt x="1004706" y="507893"/>
                      <a:pt x="973789" y="484601"/>
                      <a:pt x="984452" y="465837"/>
                    </a:cubicBezTo>
                    <a:cubicBezTo>
                      <a:pt x="992613" y="451659"/>
                      <a:pt x="1014237" y="458152"/>
                      <a:pt x="1030083" y="453327"/>
                    </a:cubicBezTo>
                    <a:cubicBezTo>
                      <a:pt x="1045928" y="448502"/>
                      <a:pt x="1054506" y="432775"/>
                      <a:pt x="1063740" y="419134"/>
                    </a:cubicBezTo>
                    <a:cubicBezTo>
                      <a:pt x="1072973" y="405492"/>
                      <a:pt x="1087270" y="392089"/>
                      <a:pt x="1103354" y="395663"/>
                    </a:cubicBezTo>
                    <a:cubicBezTo>
                      <a:pt x="1102103" y="386251"/>
                      <a:pt x="1100852" y="376005"/>
                      <a:pt x="1105022" y="367546"/>
                    </a:cubicBezTo>
                    <a:cubicBezTo>
                      <a:pt x="1109192" y="359087"/>
                      <a:pt x="1120986" y="353309"/>
                      <a:pt x="1128850" y="358849"/>
                    </a:cubicBezTo>
                    <a:cubicBezTo>
                      <a:pt x="1120986" y="371835"/>
                      <a:pt x="1130398" y="389945"/>
                      <a:pt x="1144159" y="396438"/>
                    </a:cubicBezTo>
                    <a:cubicBezTo>
                      <a:pt x="1157920" y="402931"/>
                      <a:pt x="1173944" y="401382"/>
                      <a:pt x="1189194" y="399654"/>
                    </a:cubicBezTo>
                    <a:cubicBezTo>
                      <a:pt x="1204444" y="397927"/>
                      <a:pt x="1223328" y="392268"/>
                      <a:pt x="1224578" y="377137"/>
                    </a:cubicBezTo>
                    <a:cubicBezTo>
                      <a:pt x="1224042" y="372175"/>
                      <a:pt x="1224203" y="367165"/>
                      <a:pt x="1225055" y="362245"/>
                    </a:cubicBezTo>
                    <a:cubicBezTo>
                      <a:pt x="1231667" y="344374"/>
                      <a:pt x="1265086" y="369095"/>
                      <a:pt x="1277894" y="354560"/>
                    </a:cubicBezTo>
                    <a:cubicBezTo>
                      <a:pt x="1285340" y="346935"/>
                      <a:pt x="1277119" y="333532"/>
                      <a:pt x="1266754" y="330732"/>
                    </a:cubicBezTo>
                    <a:cubicBezTo>
                      <a:pt x="1256389" y="327932"/>
                      <a:pt x="1245905" y="331983"/>
                      <a:pt x="1235420" y="332281"/>
                    </a:cubicBezTo>
                    <a:cubicBezTo>
                      <a:pt x="1224936" y="332579"/>
                      <a:pt x="1212069" y="327158"/>
                      <a:pt x="1211592" y="316674"/>
                    </a:cubicBezTo>
                    <a:cubicBezTo>
                      <a:pt x="1211116" y="306189"/>
                      <a:pt x="1222732" y="298803"/>
                      <a:pt x="1223983" y="288676"/>
                    </a:cubicBezTo>
                    <a:cubicBezTo>
                      <a:pt x="1225949" y="271341"/>
                      <a:pt x="1196581" y="266873"/>
                      <a:pt x="1186215" y="280932"/>
                    </a:cubicBezTo>
                    <a:cubicBezTo>
                      <a:pt x="1175850" y="294990"/>
                      <a:pt x="1179603" y="314350"/>
                      <a:pt x="1182701" y="331507"/>
                    </a:cubicBezTo>
                    <a:cubicBezTo>
                      <a:pt x="1185799" y="348663"/>
                      <a:pt x="1187467" y="368916"/>
                      <a:pt x="1174778" y="381009"/>
                    </a:cubicBezTo>
                    <a:cubicBezTo>
                      <a:pt x="1169357" y="389170"/>
                      <a:pt x="1155299" y="384822"/>
                      <a:pt x="1150652" y="376184"/>
                    </a:cubicBezTo>
                    <a:cubicBezTo>
                      <a:pt x="1146006" y="367546"/>
                      <a:pt x="1146959" y="357002"/>
                      <a:pt x="1146184" y="347293"/>
                    </a:cubicBezTo>
                    <a:cubicBezTo>
                      <a:pt x="1145410" y="337583"/>
                      <a:pt x="1141062" y="326264"/>
                      <a:pt x="1131530" y="323465"/>
                    </a:cubicBezTo>
                    <a:cubicBezTo>
                      <a:pt x="1124858" y="321618"/>
                      <a:pt x="1117770" y="324835"/>
                      <a:pt x="1110919" y="325788"/>
                    </a:cubicBezTo>
                    <a:cubicBezTo>
                      <a:pt x="1084053" y="329005"/>
                      <a:pt x="1065348" y="294216"/>
                      <a:pt x="1073807" y="268541"/>
                    </a:cubicBezTo>
                    <a:cubicBezTo>
                      <a:pt x="1082266" y="242866"/>
                      <a:pt x="1106630" y="226187"/>
                      <a:pt x="1130279" y="213082"/>
                    </a:cubicBezTo>
                    <a:cubicBezTo>
                      <a:pt x="1147555" y="203491"/>
                      <a:pt x="1169059" y="194496"/>
                      <a:pt x="1186215" y="204265"/>
                    </a:cubicBezTo>
                    <a:cubicBezTo>
                      <a:pt x="1194257" y="208733"/>
                      <a:pt x="1199857" y="216477"/>
                      <a:pt x="1207720" y="221123"/>
                    </a:cubicBezTo>
                    <a:cubicBezTo>
                      <a:pt x="1221302" y="229165"/>
                      <a:pt x="1238160" y="226187"/>
                      <a:pt x="1253768" y="226485"/>
                    </a:cubicBezTo>
                    <a:cubicBezTo>
                      <a:pt x="1278531" y="227170"/>
                      <a:pt x="1302299" y="236411"/>
                      <a:pt x="1321022" y="252636"/>
                    </a:cubicBezTo>
                    <a:cubicBezTo>
                      <a:pt x="1327992" y="258950"/>
                      <a:pt x="1334485" y="269494"/>
                      <a:pt x="1329064" y="277060"/>
                    </a:cubicBezTo>
                    <a:cubicBezTo>
                      <a:pt x="1323643" y="284625"/>
                      <a:pt x="1306368" y="286829"/>
                      <a:pt x="1309287" y="296241"/>
                    </a:cubicBezTo>
                    <a:cubicBezTo>
                      <a:pt x="1327140" y="301177"/>
                      <a:pt x="1345613" y="290705"/>
                      <a:pt x="1350551" y="272853"/>
                    </a:cubicBezTo>
                    <a:cubicBezTo>
                      <a:pt x="1350885" y="271649"/>
                      <a:pt x="1351147" y="270429"/>
                      <a:pt x="1351343" y="269196"/>
                    </a:cubicBezTo>
                    <a:cubicBezTo>
                      <a:pt x="1360469" y="273357"/>
                      <a:pt x="1366677" y="282084"/>
                      <a:pt x="1367606" y="292071"/>
                    </a:cubicBezTo>
                    <a:cubicBezTo>
                      <a:pt x="1387204" y="272115"/>
                      <a:pt x="1424972" y="275034"/>
                      <a:pt x="1441055" y="298028"/>
                    </a:cubicBezTo>
                    <a:cubicBezTo>
                      <a:pt x="1445344" y="303985"/>
                      <a:pt x="1448442" y="311312"/>
                      <a:pt x="1454637" y="315482"/>
                    </a:cubicBezTo>
                    <a:cubicBezTo>
                      <a:pt x="1460833" y="319652"/>
                      <a:pt x="1471615" y="317508"/>
                      <a:pt x="1472508" y="310240"/>
                    </a:cubicBezTo>
                    <a:cubicBezTo>
                      <a:pt x="1472681" y="307913"/>
                      <a:pt x="1472270" y="305579"/>
                      <a:pt x="1471317" y="303449"/>
                    </a:cubicBezTo>
                    <a:cubicBezTo>
                      <a:pt x="1467564" y="292905"/>
                      <a:pt x="1463692" y="282600"/>
                      <a:pt x="1459999" y="272234"/>
                    </a:cubicBezTo>
                    <a:cubicBezTo>
                      <a:pt x="1474415" y="264490"/>
                      <a:pt x="1491392" y="276523"/>
                      <a:pt x="1501161" y="289510"/>
                    </a:cubicBezTo>
                    <a:cubicBezTo>
                      <a:pt x="1537320" y="337940"/>
                      <a:pt x="1563114" y="308870"/>
                      <a:pt x="1614344" y="316733"/>
                    </a:cubicBezTo>
                    <a:cubicBezTo>
                      <a:pt x="1648835" y="321975"/>
                      <a:pt x="1663966" y="344076"/>
                      <a:pt x="1683445" y="370882"/>
                    </a:cubicBezTo>
                    <a:cubicBezTo>
                      <a:pt x="1743015" y="453089"/>
                      <a:pt x="1821945" y="520522"/>
                      <a:pt x="1876214" y="606481"/>
                    </a:cubicBezTo>
                    <a:cubicBezTo>
                      <a:pt x="1881932" y="615417"/>
                      <a:pt x="1887252" y="624531"/>
                      <a:pt x="1892178" y="633824"/>
                    </a:cubicBezTo>
                    <a:cubicBezTo>
                      <a:pt x="1891225" y="631501"/>
                      <a:pt x="1890451" y="629177"/>
                      <a:pt x="1889557" y="626854"/>
                    </a:cubicBezTo>
                    <a:cubicBezTo>
                      <a:pt x="1868333" y="571073"/>
                      <a:pt x="1841925" y="517406"/>
                      <a:pt x="1810687" y="466551"/>
                    </a:cubicBezTo>
                    <a:cubicBezTo>
                      <a:pt x="1804015" y="455710"/>
                      <a:pt x="1797206" y="445047"/>
                      <a:pt x="1790254" y="434562"/>
                    </a:cubicBezTo>
                    <a:cubicBezTo>
                      <a:pt x="1785965" y="428069"/>
                      <a:pt x="1781438" y="421397"/>
                      <a:pt x="1776970" y="415083"/>
                    </a:cubicBezTo>
                    <a:cubicBezTo>
                      <a:pt x="1771013" y="406743"/>
                      <a:pt x="1765056" y="398701"/>
                      <a:pt x="1759099" y="390659"/>
                    </a:cubicBezTo>
                    <a:cubicBezTo>
                      <a:pt x="1754274" y="384166"/>
                      <a:pt x="1749508" y="377792"/>
                      <a:pt x="1744564" y="371597"/>
                    </a:cubicBezTo>
                    <a:cubicBezTo>
                      <a:pt x="1741169" y="367308"/>
                      <a:pt x="1737594" y="362959"/>
                      <a:pt x="1734020" y="358611"/>
                    </a:cubicBezTo>
                    <a:cubicBezTo>
                      <a:pt x="1730446" y="354262"/>
                      <a:pt x="1726276" y="348901"/>
                      <a:pt x="1722106" y="344076"/>
                    </a:cubicBezTo>
                    <a:lnTo>
                      <a:pt x="1709120" y="329124"/>
                    </a:lnTo>
                    <a:cubicBezTo>
                      <a:pt x="1707815" y="327503"/>
                      <a:pt x="1706421" y="325949"/>
                      <a:pt x="1704950" y="324477"/>
                    </a:cubicBezTo>
                    <a:cubicBezTo>
                      <a:pt x="1700423" y="319235"/>
                      <a:pt x="1695657" y="314112"/>
                      <a:pt x="1690832" y="308989"/>
                    </a:cubicBezTo>
                    <a:cubicBezTo>
                      <a:pt x="1690510" y="308366"/>
                      <a:pt x="1690040" y="307833"/>
                      <a:pt x="1689462" y="307440"/>
                    </a:cubicBezTo>
                    <a:cubicBezTo>
                      <a:pt x="1688211" y="306070"/>
                      <a:pt x="1686841" y="304700"/>
                      <a:pt x="1685471" y="303270"/>
                    </a:cubicBezTo>
                    <a:cubicBezTo>
                      <a:pt x="1681599" y="298981"/>
                      <a:pt x="1677429" y="294811"/>
                      <a:pt x="1673557" y="290582"/>
                    </a:cubicBezTo>
                    <a:cubicBezTo>
                      <a:pt x="1666945" y="283791"/>
                      <a:pt x="1660094" y="277000"/>
                      <a:pt x="1653184" y="270507"/>
                    </a:cubicBezTo>
                    <a:cubicBezTo>
                      <a:pt x="1647227" y="264550"/>
                      <a:pt x="1641568" y="259367"/>
                      <a:pt x="1635313" y="253946"/>
                    </a:cubicBezTo>
                    <a:cubicBezTo>
                      <a:pt x="1629058" y="248526"/>
                      <a:pt x="1624769" y="244356"/>
                      <a:pt x="1619348" y="239769"/>
                    </a:cubicBezTo>
                    <a:cubicBezTo>
                      <a:pt x="1613927" y="235182"/>
                      <a:pt x="1608864" y="230595"/>
                      <a:pt x="1603443" y="226127"/>
                    </a:cubicBezTo>
                    <a:cubicBezTo>
                      <a:pt x="1596950" y="220587"/>
                      <a:pt x="1590338" y="215167"/>
                      <a:pt x="1583487" y="209746"/>
                    </a:cubicBezTo>
                    <a:lnTo>
                      <a:pt x="1583487" y="209746"/>
                    </a:lnTo>
                    <a:cubicBezTo>
                      <a:pt x="1564782" y="194734"/>
                      <a:pt x="1545422" y="180556"/>
                      <a:pt x="1525645" y="167213"/>
                    </a:cubicBezTo>
                    <a:cubicBezTo>
                      <a:pt x="1519866" y="164651"/>
                      <a:pt x="1515041" y="161673"/>
                      <a:pt x="1510037" y="158694"/>
                    </a:cubicBezTo>
                    <a:cubicBezTo>
                      <a:pt x="1505034" y="155716"/>
                      <a:pt x="1500030" y="152201"/>
                      <a:pt x="1495085" y="149103"/>
                    </a:cubicBezTo>
                    <a:cubicBezTo>
                      <a:pt x="1490141" y="146006"/>
                      <a:pt x="1485018" y="142789"/>
                      <a:pt x="1479895" y="139870"/>
                    </a:cubicBezTo>
                    <a:cubicBezTo>
                      <a:pt x="1474772" y="136951"/>
                      <a:pt x="1469709" y="133913"/>
                      <a:pt x="1464586" y="130696"/>
                    </a:cubicBezTo>
                    <a:cubicBezTo>
                      <a:pt x="1460416" y="128254"/>
                      <a:pt x="1456425" y="125931"/>
                      <a:pt x="1452255" y="123786"/>
                    </a:cubicBezTo>
                    <a:cubicBezTo>
                      <a:pt x="1450205" y="122460"/>
                      <a:pt x="1448079" y="121266"/>
                      <a:pt x="1445881" y="120212"/>
                    </a:cubicBezTo>
                    <a:cubicBezTo>
                      <a:pt x="1437064" y="115268"/>
                      <a:pt x="1428010" y="110443"/>
                      <a:pt x="1419134" y="105975"/>
                    </a:cubicBezTo>
                    <a:cubicBezTo>
                      <a:pt x="1414666" y="103652"/>
                      <a:pt x="1410198" y="101328"/>
                      <a:pt x="1405552" y="99184"/>
                    </a:cubicBezTo>
                    <a:cubicBezTo>
                      <a:pt x="1399595" y="96265"/>
                      <a:pt x="1393936" y="93227"/>
                      <a:pt x="1388098" y="90844"/>
                    </a:cubicBezTo>
                    <a:cubicBezTo>
                      <a:pt x="1387270" y="90332"/>
                      <a:pt x="1386394" y="89913"/>
                      <a:pt x="1385477" y="89593"/>
                    </a:cubicBezTo>
                    <a:cubicBezTo>
                      <a:pt x="1380175" y="87151"/>
                      <a:pt x="1374933" y="84649"/>
                      <a:pt x="1369512" y="82326"/>
                    </a:cubicBezTo>
                    <a:cubicBezTo>
                      <a:pt x="1361947" y="79109"/>
                      <a:pt x="1354381" y="75832"/>
                      <a:pt x="1346816" y="72735"/>
                    </a:cubicBezTo>
                    <a:cubicBezTo>
                      <a:pt x="1338119" y="69220"/>
                      <a:pt x="1329481" y="65646"/>
                      <a:pt x="1320665" y="62370"/>
                    </a:cubicBezTo>
                    <a:cubicBezTo>
                      <a:pt x="1311848" y="59093"/>
                      <a:pt x="1301185" y="55102"/>
                      <a:pt x="1291297" y="51885"/>
                    </a:cubicBezTo>
                    <a:cubicBezTo>
                      <a:pt x="1281408" y="48669"/>
                      <a:pt x="1271341" y="45214"/>
                      <a:pt x="1261512" y="42116"/>
                    </a:cubicBezTo>
                    <a:cubicBezTo>
                      <a:pt x="1251683" y="39018"/>
                      <a:pt x="1241437" y="36159"/>
                      <a:pt x="1231250" y="33478"/>
                    </a:cubicBezTo>
                    <a:cubicBezTo>
                      <a:pt x="1211116" y="28077"/>
                      <a:pt x="1190761" y="23292"/>
                      <a:pt x="1170191" y="19122"/>
                    </a:cubicBezTo>
                    <a:cubicBezTo>
                      <a:pt x="1169834" y="19122"/>
                      <a:pt x="1169417" y="19122"/>
                      <a:pt x="1169059" y="18765"/>
                    </a:cubicBezTo>
                    <a:cubicBezTo>
                      <a:pt x="1161196" y="17216"/>
                      <a:pt x="1153333" y="15726"/>
                      <a:pt x="1145231" y="14475"/>
                    </a:cubicBezTo>
                    <a:cubicBezTo>
                      <a:pt x="1144731" y="14301"/>
                      <a:pt x="1144213" y="14201"/>
                      <a:pt x="1143683" y="14178"/>
                    </a:cubicBezTo>
                    <a:cubicBezTo>
                      <a:pt x="1140287" y="13522"/>
                      <a:pt x="1136772" y="12927"/>
                      <a:pt x="1133198" y="12450"/>
                    </a:cubicBezTo>
                    <a:cubicBezTo>
                      <a:pt x="1118484" y="9948"/>
                      <a:pt x="1103413" y="7982"/>
                      <a:pt x="1088640" y="6493"/>
                    </a:cubicBezTo>
                    <a:cubicBezTo>
                      <a:pt x="1086865" y="6196"/>
                      <a:pt x="1085078" y="5997"/>
                      <a:pt x="1083279" y="5897"/>
                    </a:cubicBezTo>
                    <a:cubicBezTo>
                      <a:pt x="1078930" y="5242"/>
                      <a:pt x="1074581" y="4944"/>
                      <a:pt x="1070114" y="4468"/>
                    </a:cubicBezTo>
                    <a:cubicBezTo>
                      <a:pt x="1060225" y="3574"/>
                      <a:pt x="1050336" y="2800"/>
                      <a:pt x="1040329" y="2204"/>
                    </a:cubicBezTo>
                    <a:cubicBezTo>
                      <a:pt x="1030321" y="1608"/>
                      <a:pt x="1019479" y="953"/>
                      <a:pt x="1008935" y="655"/>
                    </a:cubicBezTo>
                    <a:cubicBezTo>
                      <a:pt x="998392" y="357"/>
                      <a:pt x="987014" y="0"/>
                      <a:pt x="975993" y="0"/>
                    </a:cubicBezTo>
                    <a:cubicBezTo>
                      <a:pt x="946923" y="0"/>
                      <a:pt x="918169" y="1291"/>
                      <a:pt x="889736" y="3872"/>
                    </a:cubicBezTo>
                    <a:cubicBezTo>
                      <a:pt x="882945" y="4349"/>
                      <a:pt x="876273" y="4944"/>
                      <a:pt x="869661" y="5719"/>
                    </a:cubicBezTo>
                    <a:cubicBezTo>
                      <a:pt x="863049" y="6493"/>
                      <a:pt x="855722" y="7268"/>
                      <a:pt x="848752" y="8221"/>
                    </a:cubicBezTo>
                    <a:cubicBezTo>
                      <a:pt x="841782" y="9174"/>
                      <a:pt x="834872" y="10067"/>
                      <a:pt x="828081" y="11140"/>
                    </a:cubicBezTo>
                    <a:cubicBezTo>
                      <a:pt x="821290" y="12212"/>
                      <a:pt x="814321" y="13284"/>
                      <a:pt x="807351" y="14535"/>
                    </a:cubicBezTo>
                    <a:cubicBezTo>
                      <a:pt x="801394" y="15488"/>
                      <a:pt x="795437" y="16560"/>
                      <a:pt x="789480" y="17811"/>
                    </a:cubicBezTo>
                    <a:cubicBezTo>
                      <a:pt x="774945" y="20552"/>
                      <a:pt x="760571" y="23630"/>
                      <a:pt x="746351" y="27045"/>
                    </a:cubicBezTo>
                    <a:cubicBezTo>
                      <a:pt x="739739" y="28594"/>
                      <a:pt x="733067" y="30321"/>
                      <a:pt x="726395" y="32168"/>
                    </a:cubicBezTo>
                    <a:cubicBezTo>
                      <a:pt x="719724" y="34014"/>
                      <a:pt x="713111" y="35742"/>
                      <a:pt x="706618" y="37589"/>
                    </a:cubicBezTo>
                    <a:cubicBezTo>
                      <a:pt x="695657" y="40686"/>
                      <a:pt x="684994" y="44082"/>
                      <a:pt x="674331" y="47477"/>
                    </a:cubicBezTo>
                    <a:lnTo>
                      <a:pt x="674331" y="47477"/>
                    </a:lnTo>
                    <a:lnTo>
                      <a:pt x="648359" y="56294"/>
                    </a:lnTo>
                    <a:cubicBezTo>
                      <a:pt x="648132" y="56318"/>
                      <a:pt x="647918" y="56424"/>
                      <a:pt x="647763" y="56591"/>
                    </a:cubicBezTo>
                    <a:cubicBezTo>
                      <a:pt x="638947" y="59689"/>
                      <a:pt x="630428" y="62906"/>
                      <a:pt x="621791" y="66361"/>
                    </a:cubicBezTo>
                    <a:lnTo>
                      <a:pt x="620361" y="66778"/>
                    </a:lnTo>
                    <a:cubicBezTo>
                      <a:pt x="612498" y="69875"/>
                      <a:pt x="604635" y="73152"/>
                      <a:pt x="596890" y="76369"/>
                    </a:cubicBezTo>
                    <a:cubicBezTo>
                      <a:pt x="587121" y="80419"/>
                      <a:pt x="577530" y="84708"/>
                      <a:pt x="568118" y="89057"/>
                    </a:cubicBezTo>
                    <a:cubicBezTo>
                      <a:pt x="560076" y="92750"/>
                      <a:pt x="552213" y="96503"/>
                      <a:pt x="544290" y="100375"/>
                    </a:cubicBezTo>
                    <a:cubicBezTo>
                      <a:pt x="536367" y="104247"/>
                      <a:pt x="527611" y="108715"/>
                      <a:pt x="519390" y="113004"/>
                    </a:cubicBezTo>
                    <a:lnTo>
                      <a:pt x="518496" y="113481"/>
                    </a:lnTo>
                    <a:cubicBezTo>
                      <a:pt x="510556" y="117651"/>
                      <a:pt x="502710" y="121980"/>
                      <a:pt x="494966" y="126467"/>
                    </a:cubicBezTo>
                    <a:cubicBezTo>
                      <a:pt x="486924" y="130935"/>
                      <a:pt x="479061" y="135581"/>
                      <a:pt x="471138" y="140525"/>
                    </a:cubicBezTo>
                    <a:lnTo>
                      <a:pt x="471138" y="140525"/>
                    </a:lnTo>
                    <a:cubicBezTo>
                      <a:pt x="463692" y="145053"/>
                      <a:pt x="456425" y="149520"/>
                      <a:pt x="449157" y="154167"/>
                    </a:cubicBezTo>
                    <a:cubicBezTo>
                      <a:pt x="446417" y="155835"/>
                      <a:pt x="443736" y="157741"/>
                      <a:pt x="440996" y="159588"/>
                    </a:cubicBezTo>
                    <a:cubicBezTo>
                      <a:pt x="433252" y="164532"/>
                      <a:pt x="425806" y="169596"/>
                      <a:pt x="418240" y="174897"/>
                    </a:cubicBezTo>
                    <a:cubicBezTo>
                      <a:pt x="408947" y="181212"/>
                      <a:pt x="400012" y="187883"/>
                      <a:pt x="391017" y="194496"/>
                    </a:cubicBezTo>
                    <a:cubicBezTo>
                      <a:pt x="383154" y="200453"/>
                      <a:pt x="375410" y="206410"/>
                      <a:pt x="367844" y="212367"/>
                    </a:cubicBezTo>
                    <a:cubicBezTo>
                      <a:pt x="324108" y="247215"/>
                      <a:pt x="283451" y="285760"/>
                      <a:pt x="246322" y="327575"/>
                    </a:cubicBezTo>
                    <a:cubicBezTo>
                      <a:pt x="233157" y="342110"/>
                      <a:pt x="220826" y="356943"/>
                      <a:pt x="208733" y="372074"/>
                    </a:cubicBezTo>
                    <a:cubicBezTo>
                      <a:pt x="198546" y="385060"/>
                      <a:pt x="188658" y="398225"/>
                      <a:pt x="178948" y="411807"/>
                    </a:cubicBezTo>
                    <a:cubicBezTo>
                      <a:pt x="170412" y="423721"/>
                      <a:pt x="162209" y="435772"/>
                      <a:pt x="154346" y="447966"/>
                    </a:cubicBezTo>
                    <a:cubicBezTo>
                      <a:pt x="162286" y="435694"/>
                      <a:pt x="170489" y="423643"/>
                      <a:pt x="178948" y="411807"/>
                    </a:cubicBezTo>
                    <a:cubicBezTo>
                      <a:pt x="181390" y="411807"/>
                      <a:pt x="183892" y="411211"/>
                      <a:pt x="186335" y="411032"/>
                    </a:cubicBezTo>
                    <a:cubicBezTo>
                      <a:pt x="200274" y="409960"/>
                      <a:pt x="214928" y="410437"/>
                      <a:pt x="227497" y="404420"/>
                    </a:cubicBezTo>
                    <a:cubicBezTo>
                      <a:pt x="239054" y="398463"/>
                      <a:pt x="247275" y="388336"/>
                      <a:pt x="257759" y="380592"/>
                    </a:cubicBezTo>
                    <a:cubicBezTo>
                      <a:pt x="284685" y="361411"/>
                      <a:pt x="328766" y="357896"/>
                      <a:pt x="336034" y="325728"/>
                    </a:cubicBezTo>
                    <a:cubicBezTo>
                      <a:pt x="338476" y="314887"/>
                      <a:pt x="335557" y="303151"/>
                      <a:pt x="339548" y="292786"/>
                    </a:cubicBezTo>
                    <a:cubicBezTo>
                      <a:pt x="347114" y="273485"/>
                      <a:pt x="372967" y="270686"/>
                      <a:pt x="393697" y="270983"/>
                    </a:cubicBezTo>
                    <a:cubicBezTo>
                      <a:pt x="402514" y="270983"/>
                      <a:pt x="412819" y="272234"/>
                      <a:pt x="416870" y="279979"/>
                    </a:cubicBezTo>
                    <a:cubicBezTo>
                      <a:pt x="419092" y="285802"/>
                      <a:pt x="418747" y="292295"/>
                      <a:pt x="415917" y="297850"/>
                    </a:cubicBezTo>
                    <a:cubicBezTo>
                      <a:pt x="403044" y="334199"/>
                      <a:pt x="378025" y="365003"/>
                      <a:pt x="345088" y="385060"/>
                    </a:cubicBezTo>
                    <a:cubicBezTo>
                      <a:pt x="318222" y="401501"/>
                      <a:pt x="283076" y="414130"/>
                      <a:pt x="275690" y="444630"/>
                    </a:cubicBezTo>
                    <a:cubicBezTo>
                      <a:pt x="279383" y="454995"/>
                      <a:pt x="298266" y="454221"/>
                      <a:pt x="299815" y="465062"/>
                    </a:cubicBezTo>
                    <a:cubicBezTo>
                      <a:pt x="300888" y="473700"/>
                      <a:pt x="289748" y="478227"/>
                      <a:pt x="285697" y="485912"/>
                    </a:cubicBezTo>
                    <a:cubicBezTo>
                      <a:pt x="279740" y="497230"/>
                      <a:pt x="293322" y="510991"/>
                      <a:pt x="306130" y="510335"/>
                    </a:cubicBezTo>
                    <a:cubicBezTo>
                      <a:pt x="318937" y="509680"/>
                      <a:pt x="329660" y="500447"/>
                      <a:pt x="339072" y="491809"/>
                    </a:cubicBezTo>
                    <a:cubicBezTo>
                      <a:pt x="367189" y="465658"/>
                      <a:pt x="396736" y="437541"/>
                      <a:pt x="406922" y="400429"/>
                    </a:cubicBezTo>
                    <a:cubicBezTo>
                      <a:pt x="411271" y="385119"/>
                      <a:pt x="412879" y="367189"/>
                      <a:pt x="425210" y="357002"/>
                    </a:cubicBezTo>
                    <a:cubicBezTo>
                      <a:pt x="438798" y="347382"/>
                      <a:pt x="457610" y="350605"/>
                      <a:pt x="467225" y="364187"/>
                    </a:cubicBezTo>
                    <a:cubicBezTo>
                      <a:pt x="468851" y="366486"/>
                      <a:pt x="470149" y="369000"/>
                      <a:pt x="471079" y="371657"/>
                    </a:cubicBezTo>
                    <a:cubicBezTo>
                      <a:pt x="483291" y="364866"/>
                      <a:pt x="502353" y="359743"/>
                      <a:pt x="508667" y="372431"/>
                    </a:cubicBezTo>
                    <a:cubicBezTo>
                      <a:pt x="510079" y="377161"/>
                      <a:pt x="510955" y="382040"/>
                      <a:pt x="511288" y="386966"/>
                    </a:cubicBezTo>
                    <a:cubicBezTo>
                      <a:pt x="515339" y="406743"/>
                      <a:pt x="542384" y="415738"/>
                      <a:pt x="545184" y="435694"/>
                    </a:cubicBezTo>
                    <a:cubicBezTo>
                      <a:pt x="548401" y="458748"/>
                      <a:pt x="518854" y="470602"/>
                      <a:pt x="495860" y="474176"/>
                    </a:cubicBezTo>
                    <a:cubicBezTo>
                      <a:pt x="474951" y="477453"/>
                      <a:pt x="454161" y="480670"/>
                      <a:pt x="433192" y="484065"/>
                    </a:cubicBezTo>
                    <a:cubicBezTo>
                      <a:pt x="423995" y="484756"/>
                      <a:pt x="415095" y="487615"/>
                      <a:pt x="407220" y="492405"/>
                    </a:cubicBezTo>
                    <a:cubicBezTo>
                      <a:pt x="399833" y="498004"/>
                      <a:pt x="395306" y="508489"/>
                      <a:pt x="399535" y="516709"/>
                    </a:cubicBezTo>
                    <a:cubicBezTo>
                      <a:pt x="402663" y="520849"/>
                      <a:pt x="406279" y="524590"/>
                      <a:pt x="410318" y="527849"/>
                    </a:cubicBezTo>
                    <a:cubicBezTo>
                      <a:pt x="427652" y="545124"/>
                      <a:pt x="413415" y="580866"/>
                      <a:pt x="388991" y="581462"/>
                    </a:cubicBezTo>
                    <a:cubicBezTo>
                      <a:pt x="380652" y="581462"/>
                      <a:pt x="372431" y="578662"/>
                      <a:pt x="364091" y="578364"/>
                    </a:cubicBezTo>
                    <a:cubicBezTo>
                      <a:pt x="339370" y="577292"/>
                      <a:pt x="319712" y="599094"/>
                      <a:pt x="307976" y="620897"/>
                    </a:cubicBezTo>
                    <a:cubicBezTo>
                      <a:pt x="296241" y="642700"/>
                      <a:pt x="287425" y="667600"/>
                      <a:pt x="267648" y="682433"/>
                    </a:cubicBezTo>
                    <a:cubicBezTo>
                      <a:pt x="235778" y="706261"/>
                      <a:pt x="180914" y="700840"/>
                      <a:pt x="165426" y="737594"/>
                    </a:cubicBezTo>
                    <a:cubicBezTo>
                      <a:pt x="159469" y="752427"/>
                      <a:pt x="162507" y="769167"/>
                      <a:pt x="164949" y="785250"/>
                    </a:cubicBezTo>
                    <a:cubicBezTo>
                      <a:pt x="167391" y="801334"/>
                      <a:pt x="168523" y="818669"/>
                      <a:pt x="158992" y="831775"/>
                    </a:cubicBezTo>
                    <a:cubicBezTo>
                      <a:pt x="149461" y="844880"/>
                      <a:pt x="126109" y="847561"/>
                      <a:pt x="119259" y="833025"/>
                    </a:cubicBezTo>
                    <a:cubicBezTo>
                      <a:pt x="116954" y="826413"/>
                      <a:pt x="116644" y="819265"/>
                      <a:pt x="118365" y="812474"/>
                    </a:cubicBezTo>
                    <a:cubicBezTo>
                      <a:pt x="122059" y="789599"/>
                      <a:pt x="125675" y="766706"/>
                      <a:pt x="129207" y="743790"/>
                    </a:cubicBezTo>
                    <a:cubicBezTo>
                      <a:pt x="131828" y="726812"/>
                      <a:pt x="134151" y="708048"/>
                      <a:pt x="124084" y="693870"/>
                    </a:cubicBezTo>
                    <a:cubicBezTo>
                      <a:pt x="110026" y="674391"/>
                      <a:pt x="78454" y="675999"/>
                      <a:pt x="60225" y="691845"/>
                    </a:cubicBezTo>
                    <a:cubicBezTo>
                      <a:pt x="41997" y="707690"/>
                      <a:pt x="34551" y="731935"/>
                      <a:pt x="29487" y="755227"/>
                    </a:cubicBezTo>
                    <a:cubicBezTo>
                      <a:pt x="25734" y="772562"/>
                      <a:pt x="21445" y="796926"/>
                      <a:pt x="11616" y="816763"/>
                    </a:cubicBezTo>
                    <a:lnTo>
                      <a:pt x="11616" y="816763"/>
                    </a:lnTo>
                    <a:cubicBezTo>
                      <a:pt x="8340" y="835944"/>
                      <a:pt x="5659" y="855424"/>
                      <a:pt x="3693" y="875082"/>
                    </a:cubicBezTo>
                    <a:cubicBezTo>
                      <a:pt x="1728" y="894740"/>
                      <a:pt x="834" y="915232"/>
                      <a:pt x="0" y="935486"/>
                    </a:cubicBezTo>
                    <a:cubicBezTo>
                      <a:pt x="2792" y="933168"/>
                      <a:pt x="5438" y="930684"/>
                      <a:pt x="7923" y="928039"/>
                    </a:cubicBezTo>
                    <a:cubicBezTo>
                      <a:pt x="17633" y="917972"/>
                      <a:pt x="37291" y="875499"/>
                      <a:pt x="54923" y="896348"/>
                    </a:cubicBezTo>
                    <a:cubicBezTo>
                      <a:pt x="59304" y="902061"/>
                      <a:pt x="59304" y="909996"/>
                      <a:pt x="54923" y="915709"/>
                    </a:cubicBezTo>
                    <a:cubicBezTo>
                      <a:pt x="49503" y="922619"/>
                      <a:pt x="38661" y="924167"/>
                      <a:pt x="34491" y="931733"/>
                    </a:cubicBezTo>
                    <a:cubicBezTo>
                      <a:pt x="29428" y="940728"/>
                      <a:pt x="36516" y="951867"/>
                      <a:pt x="44856" y="957705"/>
                    </a:cubicBezTo>
                    <a:cubicBezTo>
                      <a:pt x="53196" y="963543"/>
                      <a:pt x="63382" y="967475"/>
                      <a:pt x="69280" y="975993"/>
                    </a:cubicBezTo>
                    <a:cubicBezTo>
                      <a:pt x="80598" y="992196"/>
                      <a:pt x="69756" y="1016799"/>
                      <a:pt x="80717" y="1033359"/>
                    </a:cubicBezTo>
                    <a:cubicBezTo>
                      <a:pt x="90129" y="1047537"/>
                      <a:pt x="110502" y="1048490"/>
                      <a:pt x="127420" y="1050336"/>
                    </a:cubicBezTo>
                    <a:lnTo>
                      <a:pt x="133377" y="1051290"/>
                    </a:lnTo>
                    <a:cubicBezTo>
                      <a:pt x="138143" y="1017275"/>
                      <a:pt x="154048" y="989575"/>
                      <a:pt x="200453" y="979091"/>
                    </a:cubicBezTo>
                    <a:cubicBezTo>
                      <a:pt x="264490" y="964556"/>
                      <a:pt x="348543" y="1017573"/>
                      <a:pt x="384583" y="1065825"/>
                    </a:cubicBezTo>
                    <a:cubicBezTo>
                      <a:pt x="424793" y="1119735"/>
                      <a:pt x="443796" y="1196164"/>
                      <a:pt x="505331" y="1223208"/>
                    </a:cubicBezTo>
                    <a:cubicBezTo>
                      <a:pt x="549413" y="1242509"/>
                      <a:pt x="612021" y="1235539"/>
                      <a:pt x="633526" y="1278668"/>
                    </a:cubicBezTo>
                    <a:cubicBezTo>
                      <a:pt x="652707" y="1317329"/>
                      <a:pt x="619289" y="1360815"/>
                      <a:pt x="614166" y="1403765"/>
                    </a:cubicBezTo>
                    <a:cubicBezTo>
                      <a:pt x="610949" y="1432061"/>
                      <a:pt x="620123" y="1460178"/>
                      <a:pt x="622386" y="1488473"/>
                    </a:cubicBezTo>
                    <a:cubicBezTo>
                      <a:pt x="624650" y="1516769"/>
                      <a:pt x="616012" y="1550009"/>
                      <a:pt x="590219" y="1561923"/>
                    </a:cubicBezTo>
                    <a:cubicBezTo>
                      <a:pt x="575862" y="1568416"/>
                      <a:pt x="557753" y="1567880"/>
                      <a:pt x="546137" y="1578424"/>
                    </a:cubicBezTo>
                    <a:cubicBezTo>
                      <a:pt x="525585" y="1597903"/>
                      <a:pt x="542444" y="1637994"/>
                      <a:pt x="521892" y="1657592"/>
                    </a:cubicBezTo>
                    <a:cubicBezTo>
                      <a:pt x="514624" y="1664383"/>
                      <a:pt x="504557" y="1666885"/>
                      <a:pt x="495741" y="1671353"/>
                    </a:cubicBezTo>
                    <a:cubicBezTo>
                      <a:pt x="449515" y="1694704"/>
                      <a:pt x="450765" y="1762733"/>
                      <a:pt x="472270" y="1809912"/>
                    </a:cubicBezTo>
                    <a:cubicBezTo>
                      <a:pt x="473045" y="1811580"/>
                      <a:pt x="473819" y="1813129"/>
                      <a:pt x="474593" y="1814857"/>
                    </a:cubicBezTo>
                    <a:cubicBezTo>
                      <a:pt x="626056" y="1905367"/>
                      <a:pt x="799190" y="1953184"/>
                      <a:pt x="975636" y="1953238"/>
                    </a:cubicBezTo>
                    <a:cubicBezTo>
                      <a:pt x="1135593" y="1953506"/>
                      <a:pt x="1293143" y="1914303"/>
                      <a:pt x="1434324" y="1839102"/>
                    </a:cubicBezTo>
                    <a:lnTo>
                      <a:pt x="1434324" y="1839102"/>
                    </a:lnTo>
                    <a:cubicBezTo>
                      <a:pt x="1464014" y="1823250"/>
                      <a:pt x="1492864" y="1805873"/>
                      <a:pt x="1520760" y="1787038"/>
                    </a:cubicBezTo>
                    <a:cubicBezTo>
                      <a:pt x="1563734" y="1758176"/>
                      <a:pt x="1604307" y="1725907"/>
                      <a:pt x="1642104" y="1690534"/>
                    </a:cubicBezTo>
                    <a:cubicBezTo>
                      <a:pt x="1668303" y="1666158"/>
                      <a:pt x="1693084" y="1640299"/>
                      <a:pt x="1716328" y="1613093"/>
                    </a:cubicBezTo>
                    <a:cubicBezTo>
                      <a:pt x="1732710" y="1594210"/>
                      <a:pt x="1748198" y="1574552"/>
                      <a:pt x="1763031" y="1554477"/>
                    </a:cubicBezTo>
                    <a:cubicBezTo>
                      <a:pt x="1770596" y="1544111"/>
                      <a:pt x="1778042" y="1533746"/>
                      <a:pt x="1785012" y="1523083"/>
                    </a:cubicBezTo>
                    <a:cubicBezTo>
                      <a:pt x="1869387" y="1398719"/>
                      <a:pt x="1923733" y="1256466"/>
                      <a:pt x="1943766" y="1107524"/>
                    </a:cubicBezTo>
                    <a:cubicBezTo>
                      <a:pt x="1946685" y="1085542"/>
                      <a:pt x="1949008" y="1063323"/>
                      <a:pt x="1950557" y="1040865"/>
                    </a:cubicBezTo>
                    <a:cubicBezTo>
                      <a:pt x="1940323" y="1051683"/>
                      <a:pt x="1926187" y="1057967"/>
                      <a:pt x="1911300" y="1058319"/>
                    </a:cubicBezTo>
                    <a:cubicBezTo>
                      <a:pt x="1887949" y="1058200"/>
                      <a:pt x="1868589" y="1038303"/>
                      <a:pt x="1859415" y="10165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A1199BA7-F2F3-E724-9EE3-D89BC63514A9}"/>
                  </a:ext>
                </a:extLst>
              </p:cNvPr>
              <p:cNvSpPr/>
              <p:nvPr/>
            </p:nvSpPr>
            <p:spPr>
              <a:xfrm>
                <a:off x="8371435" y="2054998"/>
                <a:ext cx="361382" cy="306446"/>
              </a:xfrm>
              <a:custGeom>
                <a:avLst/>
                <a:gdLst>
                  <a:gd name="connsiteX0" fmla="*/ 118260 w 361382"/>
                  <a:gd name="connsiteY0" fmla="*/ 235105 h 306446"/>
                  <a:gd name="connsiteX1" fmla="*/ 73701 w 361382"/>
                  <a:gd name="connsiteY1" fmla="*/ 285382 h 306446"/>
                  <a:gd name="connsiteX2" fmla="*/ 14131 w 361382"/>
                  <a:gd name="connsiteY2" fmla="*/ 300274 h 306446"/>
                  <a:gd name="connsiteX3" fmla="*/ 847 w 361382"/>
                  <a:gd name="connsiteY3" fmla="*/ 271561 h 306446"/>
                  <a:gd name="connsiteX4" fmla="*/ 11391 w 361382"/>
                  <a:gd name="connsiteY4" fmla="*/ 226765 h 306446"/>
                  <a:gd name="connsiteX5" fmla="*/ 39746 w 361382"/>
                  <a:gd name="connsiteY5" fmla="*/ 187866 h 306446"/>
                  <a:gd name="connsiteX6" fmla="*/ 30811 w 361382"/>
                  <a:gd name="connsiteY6" fmla="*/ 145512 h 306446"/>
                  <a:gd name="connsiteX7" fmla="*/ 5970 w 361382"/>
                  <a:gd name="connsiteY7" fmla="*/ 138125 h 306446"/>
                  <a:gd name="connsiteX8" fmla="*/ 17050 w 361382"/>
                  <a:gd name="connsiteY8" fmla="*/ 101430 h 306446"/>
                  <a:gd name="connsiteX9" fmla="*/ 63515 w 361382"/>
                  <a:gd name="connsiteY9" fmla="*/ 101430 h 306446"/>
                  <a:gd name="connsiteX10" fmla="*/ 204338 w 361382"/>
                  <a:gd name="connsiteY10" fmla="*/ 37154 h 306446"/>
                  <a:gd name="connsiteX11" fmla="*/ 346293 w 361382"/>
                  <a:gd name="connsiteY11" fmla="*/ 9394 h 306446"/>
                  <a:gd name="connsiteX12" fmla="*/ 353203 w 361382"/>
                  <a:gd name="connsiteY12" fmla="*/ 55323 h 306446"/>
                  <a:gd name="connsiteX13" fmla="*/ 331818 w 361382"/>
                  <a:gd name="connsiteY13" fmla="*/ 66820 h 306446"/>
                  <a:gd name="connsiteX14" fmla="*/ 319487 w 361382"/>
                  <a:gd name="connsiteY14" fmla="*/ 92971 h 306446"/>
                  <a:gd name="connsiteX15" fmla="*/ 267899 w 361382"/>
                  <a:gd name="connsiteY15" fmla="*/ 147477 h 306446"/>
                  <a:gd name="connsiteX16" fmla="*/ 255389 w 361382"/>
                  <a:gd name="connsiteY16" fmla="*/ 191023 h 306446"/>
                  <a:gd name="connsiteX17" fmla="*/ 223639 w 361382"/>
                  <a:gd name="connsiteY17" fmla="*/ 206809 h 306446"/>
                  <a:gd name="connsiteX18" fmla="*/ 149772 w 361382"/>
                  <a:gd name="connsiteY18" fmla="*/ 224323 h 306446"/>
                  <a:gd name="connsiteX19" fmla="*/ 118260 w 361382"/>
                  <a:gd name="connsiteY19" fmla="*/ 235105 h 3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1382" h="306446">
                    <a:moveTo>
                      <a:pt x="118260" y="235105"/>
                    </a:moveTo>
                    <a:cubicBezTo>
                      <a:pt x="98899" y="246661"/>
                      <a:pt x="88475" y="268523"/>
                      <a:pt x="73701" y="285382"/>
                    </a:cubicBezTo>
                    <a:cubicBezTo>
                      <a:pt x="58928" y="302240"/>
                      <a:pt x="32002" y="314333"/>
                      <a:pt x="14131" y="300274"/>
                    </a:cubicBezTo>
                    <a:cubicBezTo>
                      <a:pt x="6000" y="292895"/>
                      <a:pt x="1205" y="282535"/>
                      <a:pt x="847" y="271561"/>
                    </a:cubicBezTo>
                    <a:cubicBezTo>
                      <a:pt x="-493" y="255888"/>
                      <a:pt x="3200" y="240195"/>
                      <a:pt x="11391" y="226765"/>
                    </a:cubicBezTo>
                    <a:cubicBezTo>
                      <a:pt x="19791" y="213064"/>
                      <a:pt x="32658" y="202282"/>
                      <a:pt x="39746" y="187866"/>
                    </a:cubicBezTo>
                    <a:cubicBezTo>
                      <a:pt x="46835" y="173450"/>
                      <a:pt x="45703" y="152124"/>
                      <a:pt x="30811" y="145512"/>
                    </a:cubicBezTo>
                    <a:cubicBezTo>
                      <a:pt x="22948" y="141878"/>
                      <a:pt x="12940" y="143307"/>
                      <a:pt x="5970" y="138125"/>
                    </a:cubicBezTo>
                    <a:cubicBezTo>
                      <a:pt x="-6599" y="128892"/>
                      <a:pt x="2396" y="106910"/>
                      <a:pt x="17050" y="101430"/>
                    </a:cubicBezTo>
                    <a:cubicBezTo>
                      <a:pt x="31705" y="95949"/>
                      <a:pt x="47908" y="100179"/>
                      <a:pt x="63515" y="101430"/>
                    </a:cubicBezTo>
                    <a:cubicBezTo>
                      <a:pt x="120166" y="105064"/>
                      <a:pt x="161805" y="67952"/>
                      <a:pt x="204338" y="37154"/>
                    </a:cubicBezTo>
                    <a:cubicBezTo>
                      <a:pt x="237459" y="13326"/>
                      <a:pt x="307990" y="-15089"/>
                      <a:pt x="346293" y="9394"/>
                    </a:cubicBezTo>
                    <a:cubicBezTo>
                      <a:pt x="361603" y="19164"/>
                      <a:pt x="367560" y="44243"/>
                      <a:pt x="353203" y="55323"/>
                    </a:cubicBezTo>
                    <a:cubicBezTo>
                      <a:pt x="346710" y="60207"/>
                      <a:pt x="337834" y="61280"/>
                      <a:pt x="331818" y="66820"/>
                    </a:cubicBezTo>
                    <a:cubicBezTo>
                      <a:pt x="324669" y="73372"/>
                      <a:pt x="323657" y="84155"/>
                      <a:pt x="319487" y="92971"/>
                    </a:cubicBezTo>
                    <a:cubicBezTo>
                      <a:pt x="308764" y="115846"/>
                      <a:pt x="277788" y="124186"/>
                      <a:pt x="267899" y="147477"/>
                    </a:cubicBezTo>
                    <a:cubicBezTo>
                      <a:pt x="261942" y="161476"/>
                      <a:pt x="264623" y="178871"/>
                      <a:pt x="255389" y="191023"/>
                    </a:cubicBezTo>
                    <a:cubicBezTo>
                      <a:pt x="248062" y="200614"/>
                      <a:pt x="235374" y="204009"/>
                      <a:pt x="223639" y="206809"/>
                    </a:cubicBezTo>
                    <a:lnTo>
                      <a:pt x="149772" y="224323"/>
                    </a:lnTo>
                    <a:cubicBezTo>
                      <a:pt x="138787" y="226313"/>
                      <a:pt x="128160" y="229948"/>
                      <a:pt x="118260" y="23510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80E606A4-1FF4-B4FE-CB4F-8CFD4B488B38}"/>
                  </a:ext>
                </a:extLst>
              </p:cNvPr>
              <p:cNvSpPr/>
              <p:nvPr/>
            </p:nvSpPr>
            <p:spPr>
              <a:xfrm>
                <a:off x="8538383" y="2666034"/>
                <a:ext cx="824501" cy="1092228"/>
              </a:xfrm>
              <a:custGeom>
                <a:avLst/>
                <a:gdLst>
                  <a:gd name="connsiteX0" fmla="*/ 611524 w 824501"/>
                  <a:gd name="connsiteY0" fmla="*/ 826606 h 1092228"/>
                  <a:gd name="connsiteX1" fmla="*/ 575783 w 824501"/>
                  <a:gd name="connsiteY1" fmla="*/ 953431 h 1092228"/>
                  <a:gd name="connsiteX2" fmla="*/ 523659 w 824501"/>
                  <a:gd name="connsiteY2" fmla="*/ 1072571 h 1092228"/>
                  <a:gd name="connsiteX3" fmla="*/ 409702 w 824501"/>
                  <a:gd name="connsiteY3" fmla="*/ 1059465 h 1092228"/>
                  <a:gd name="connsiteX4" fmla="*/ 399337 w 824501"/>
                  <a:gd name="connsiteY4" fmla="*/ 988398 h 1092228"/>
                  <a:gd name="connsiteX5" fmla="*/ 356386 w 824501"/>
                  <a:gd name="connsiteY5" fmla="*/ 905000 h 1092228"/>
                  <a:gd name="connsiteX6" fmla="*/ 345724 w 824501"/>
                  <a:gd name="connsiteY6" fmla="*/ 825951 h 1092228"/>
                  <a:gd name="connsiteX7" fmla="*/ 206330 w 824501"/>
                  <a:gd name="connsiteY7" fmla="*/ 420578 h 1092228"/>
                  <a:gd name="connsiteX8" fmla="*/ 162903 w 824501"/>
                  <a:gd name="connsiteY8" fmla="*/ 390019 h 1092228"/>
                  <a:gd name="connsiteX9" fmla="*/ 105895 w 824501"/>
                  <a:gd name="connsiteY9" fmla="*/ 409677 h 1092228"/>
                  <a:gd name="connsiteX10" fmla="*/ 84033 w 824501"/>
                  <a:gd name="connsiteY10" fmla="*/ 442678 h 1092228"/>
                  <a:gd name="connsiteX11" fmla="*/ 11477 w 824501"/>
                  <a:gd name="connsiteY11" fmla="*/ 423139 h 1092228"/>
                  <a:gd name="connsiteX12" fmla="*/ 1826 w 824501"/>
                  <a:gd name="connsiteY12" fmla="*/ 339027 h 1092228"/>
                  <a:gd name="connsiteX13" fmla="*/ 10643 w 824501"/>
                  <a:gd name="connsiteY13" fmla="*/ 232397 h 1092228"/>
                  <a:gd name="connsiteX14" fmla="*/ 26488 w 824501"/>
                  <a:gd name="connsiteY14" fmla="*/ 179737 h 1092228"/>
                  <a:gd name="connsiteX15" fmla="*/ 96185 w 824501"/>
                  <a:gd name="connsiteY15" fmla="*/ 142804 h 1092228"/>
                  <a:gd name="connsiteX16" fmla="*/ 145271 w 824501"/>
                  <a:gd name="connsiteY16" fmla="*/ 52198 h 1092228"/>
                  <a:gd name="connsiteX17" fmla="*/ 225869 w 824501"/>
                  <a:gd name="connsiteY17" fmla="*/ 43262 h 1092228"/>
                  <a:gd name="connsiteX18" fmla="*/ 488751 w 824501"/>
                  <a:gd name="connsiteY18" fmla="*/ 89786 h 1092228"/>
                  <a:gd name="connsiteX19" fmla="*/ 554933 w 824501"/>
                  <a:gd name="connsiteY19" fmla="*/ 78230 h 1092228"/>
                  <a:gd name="connsiteX20" fmla="*/ 628085 w 824501"/>
                  <a:gd name="connsiteY20" fmla="*/ 164606 h 1092228"/>
                  <a:gd name="connsiteX21" fmla="*/ 694863 w 824501"/>
                  <a:gd name="connsiteY21" fmla="*/ 351239 h 1092228"/>
                  <a:gd name="connsiteX22" fmla="*/ 737753 w 824501"/>
                  <a:gd name="connsiteY22" fmla="*/ 410332 h 1092228"/>
                  <a:gd name="connsiteX23" fmla="*/ 794761 w 824501"/>
                  <a:gd name="connsiteY23" fmla="*/ 418612 h 1092228"/>
                  <a:gd name="connsiteX24" fmla="*/ 788804 w 824501"/>
                  <a:gd name="connsiteY24" fmla="*/ 544781 h 1092228"/>
                  <a:gd name="connsiteX25" fmla="*/ 677766 w 824501"/>
                  <a:gd name="connsiteY25" fmla="*/ 646765 h 1092228"/>
                  <a:gd name="connsiteX26" fmla="*/ 659895 w 824501"/>
                  <a:gd name="connsiteY26" fmla="*/ 759948 h 1092228"/>
                  <a:gd name="connsiteX27" fmla="*/ 611524 w 824501"/>
                  <a:gd name="connsiteY27" fmla="*/ 826606 h 1092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24501" h="1092228">
                    <a:moveTo>
                      <a:pt x="611524" y="826606"/>
                    </a:moveTo>
                    <a:cubicBezTo>
                      <a:pt x="586982" y="863540"/>
                      <a:pt x="582573" y="909647"/>
                      <a:pt x="575783" y="953431"/>
                    </a:cubicBezTo>
                    <a:cubicBezTo>
                      <a:pt x="568991" y="997215"/>
                      <a:pt x="557316" y="1043739"/>
                      <a:pt x="523659" y="1072571"/>
                    </a:cubicBezTo>
                    <a:cubicBezTo>
                      <a:pt x="490002" y="1101402"/>
                      <a:pt x="428347" y="1099734"/>
                      <a:pt x="409702" y="1059465"/>
                    </a:cubicBezTo>
                    <a:cubicBezTo>
                      <a:pt x="399634" y="1037603"/>
                      <a:pt x="404817" y="1011809"/>
                      <a:pt x="399337" y="988398"/>
                    </a:cubicBezTo>
                    <a:cubicBezTo>
                      <a:pt x="392188" y="957899"/>
                      <a:pt x="367884" y="934368"/>
                      <a:pt x="356386" y="905000"/>
                    </a:cubicBezTo>
                    <a:cubicBezTo>
                      <a:pt x="346557" y="880160"/>
                      <a:pt x="346498" y="852698"/>
                      <a:pt x="345724" y="825951"/>
                    </a:cubicBezTo>
                    <a:cubicBezTo>
                      <a:pt x="341315" y="679945"/>
                      <a:pt x="305752" y="527625"/>
                      <a:pt x="206330" y="420578"/>
                    </a:cubicBezTo>
                    <a:cubicBezTo>
                      <a:pt x="194118" y="407413"/>
                      <a:pt x="180298" y="394605"/>
                      <a:pt x="162903" y="390019"/>
                    </a:cubicBezTo>
                    <a:cubicBezTo>
                      <a:pt x="141685" y="384765"/>
                      <a:pt x="119364" y="392461"/>
                      <a:pt x="105895" y="409677"/>
                    </a:cubicBezTo>
                    <a:cubicBezTo>
                      <a:pt x="97913" y="420280"/>
                      <a:pt x="93981" y="433505"/>
                      <a:pt x="84033" y="442678"/>
                    </a:cubicBezTo>
                    <a:cubicBezTo>
                      <a:pt x="62766" y="462039"/>
                      <a:pt x="25714" y="448159"/>
                      <a:pt x="11477" y="423139"/>
                    </a:cubicBezTo>
                    <a:cubicBezTo>
                      <a:pt x="-2760" y="398120"/>
                      <a:pt x="-735" y="367561"/>
                      <a:pt x="1826" y="339027"/>
                    </a:cubicBezTo>
                    <a:cubicBezTo>
                      <a:pt x="4763" y="303285"/>
                      <a:pt x="7706" y="267739"/>
                      <a:pt x="10643" y="232397"/>
                    </a:cubicBezTo>
                    <a:cubicBezTo>
                      <a:pt x="12192" y="213811"/>
                      <a:pt x="14277" y="193855"/>
                      <a:pt x="26488" y="179737"/>
                    </a:cubicBezTo>
                    <a:cubicBezTo>
                      <a:pt x="43823" y="159662"/>
                      <a:pt x="74978" y="158709"/>
                      <a:pt x="96185" y="142804"/>
                    </a:cubicBezTo>
                    <a:cubicBezTo>
                      <a:pt x="124004" y="121954"/>
                      <a:pt x="127757" y="82221"/>
                      <a:pt x="145271" y="52198"/>
                    </a:cubicBezTo>
                    <a:cubicBezTo>
                      <a:pt x="162784" y="22174"/>
                      <a:pt x="217767" y="9486"/>
                      <a:pt x="225869" y="43262"/>
                    </a:cubicBezTo>
                    <a:cubicBezTo>
                      <a:pt x="284009" y="-81120"/>
                      <a:pt x="412382" y="103666"/>
                      <a:pt x="488751" y="89786"/>
                    </a:cubicBezTo>
                    <a:cubicBezTo>
                      <a:pt x="510911" y="85736"/>
                      <a:pt x="532594" y="75072"/>
                      <a:pt x="554933" y="78230"/>
                    </a:cubicBezTo>
                    <a:cubicBezTo>
                      <a:pt x="594309" y="83710"/>
                      <a:pt x="614503" y="127137"/>
                      <a:pt x="628085" y="164606"/>
                    </a:cubicBezTo>
                    <a:cubicBezTo>
                      <a:pt x="650364" y="226839"/>
                      <a:pt x="672625" y="289048"/>
                      <a:pt x="694863" y="351239"/>
                    </a:cubicBezTo>
                    <a:cubicBezTo>
                      <a:pt x="703322" y="375067"/>
                      <a:pt x="714283" y="401277"/>
                      <a:pt x="737753" y="410332"/>
                    </a:cubicBezTo>
                    <a:cubicBezTo>
                      <a:pt x="755624" y="417302"/>
                      <a:pt x="776652" y="412000"/>
                      <a:pt x="794761" y="418612"/>
                    </a:cubicBezTo>
                    <a:cubicBezTo>
                      <a:pt x="842417" y="436007"/>
                      <a:pt x="827108" y="511422"/>
                      <a:pt x="788804" y="544781"/>
                    </a:cubicBezTo>
                    <a:cubicBezTo>
                      <a:pt x="750501" y="578140"/>
                      <a:pt x="696114" y="599228"/>
                      <a:pt x="677766" y="646765"/>
                    </a:cubicBezTo>
                    <a:cubicBezTo>
                      <a:pt x="663946" y="682507"/>
                      <a:pt x="674966" y="724623"/>
                      <a:pt x="659895" y="759948"/>
                    </a:cubicBezTo>
                    <a:cubicBezTo>
                      <a:pt x="649053" y="785384"/>
                      <a:pt x="626715" y="803732"/>
                      <a:pt x="611524" y="82660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73534C61-35F7-6F85-C809-E300410E3D54}"/>
                  </a:ext>
                </a:extLst>
              </p:cNvPr>
              <p:cNvSpPr/>
              <p:nvPr/>
            </p:nvSpPr>
            <p:spPr>
              <a:xfrm>
                <a:off x="9205747" y="3403055"/>
                <a:ext cx="164364" cy="195537"/>
              </a:xfrm>
              <a:custGeom>
                <a:avLst/>
                <a:gdLst>
                  <a:gd name="connsiteX0" fmla="*/ 126027 w 164364"/>
                  <a:gd name="connsiteY0" fmla="*/ 130152 h 195537"/>
                  <a:gd name="connsiteX1" fmla="*/ 79741 w 164364"/>
                  <a:gd name="connsiteY1" fmla="*/ 135037 h 195537"/>
                  <a:gd name="connsiteX2" fmla="*/ 68423 w 164364"/>
                  <a:gd name="connsiteY2" fmla="*/ 159996 h 195537"/>
                  <a:gd name="connsiteX3" fmla="*/ 46144 w 164364"/>
                  <a:gd name="connsiteY3" fmla="*/ 190496 h 195537"/>
                  <a:gd name="connsiteX4" fmla="*/ 9687 w 164364"/>
                  <a:gd name="connsiteY4" fmla="*/ 189841 h 195537"/>
                  <a:gd name="connsiteX5" fmla="*/ 4743 w 164364"/>
                  <a:gd name="connsiteY5" fmla="*/ 155707 h 195537"/>
                  <a:gd name="connsiteX6" fmla="*/ 18325 w 164364"/>
                  <a:gd name="connsiteY6" fmla="*/ 144627 h 195537"/>
                  <a:gd name="connsiteX7" fmla="*/ 40782 w 164364"/>
                  <a:gd name="connsiteY7" fmla="*/ 64744 h 195537"/>
                  <a:gd name="connsiteX8" fmla="*/ 75214 w 164364"/>
                  <a:gd name="connsiteY8" fmla="*/ 23045 h 195537"/>
                  <a:gd name="connsiteX9" fmla="*/ 100591 w 164364"/>
                  <a:gd name="connsiteY9" fmla="*/ 885 h 195537"/>
                  <a:gd name="connsiteX10" fmla="*/ 126027 w 164364"/>
                  <a:gd name="connsiteY10" fmla="*/ 130152 h 195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364" h="195537">
                    <a:moveTo>
                      <a:pt x="126027" y="130152"/>
                    </a:moveTo>
                    <a:cubicBezTo>
                      <a:pt x="110300" y="132356"/>
                      <a:pt x="91715" y="124552"/>
                      <a:pt x="79741" y="135037"/>
                    </a:cubicBezTo>
                    <a:cubicBezTo>
                      <a:pt x="72771" y="140994"/>
                      <a:pt x="71223" y="151180"/>
                      <a:pt x="68423" y="159996"/>
                    </a:cubicBezTo>
                    <a:cubicBezTo>
                      <a:pt x="64992" y="172554"/>
                      <a:pt x="57063" y="183407"/>
                      <a:pt x="46144" y="190496"/>
                    </a:cubicBezTo>
                    <a:cubicBezTo>
                      <a:pt x="34915" y="197448"/>
                      <a:pt x="20660" y="197192"/>
                      <a:pt x="9687" y="189841"/>
                    </a:cubicBezTo>
                    <a:cubicBezTo>
                      <a:pt x="-964" y="181698"/>
                      <a:pt x="-3162" y="166537"/>
                      <a:pt x="4743" y="155707"/>
                    </a:cubicBezTo>
                    <a:cubicBezTo>
                      <a:pt x="9067" y="151776"/>
                      <a:pt x="13601" y="148076"/>
                      <a:pt x="18325" y="144627"/>
                    </a:cubicBezTo>
                    <a:cubicBezTo>
                      <a:pt x="39174" y="124850"/>
                      <a:pt x="24877" y="88214"/>
                      <a:pt x="40782" y="64744"/>
                    </a:cubicBezTo>
                    <a:cubicBezTo>
                      <a:pt x="50135" y="50924"/>
                      <a:pt x="64908" y="36865"/>
                      <a:pt x="75214" y="23045"/>
                    </a:cubicBezTo>
                    <a:cubicBezTo>
                      <a:pt x="83137" y="12263"/>
                      <a:pt x="85996" y="3744"/>
                      <a:pt x="100591" y="885"/>
                    </a:cubicBezTo>
                    <a:cubicBezTo>
                      <a:pt x="164271" y="-12042"/>
                      <a:pt x="193043" y="120740"/>
                      <a:pt x="126027" y="13015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A1CB4509-7AE3-6BD5-41C1-A0C30849A5F9}"/>
                  </a:ext>
                </a:extLst>
              </p:cNvPr>
              <p:cNvSpPr/>
              <p:nvPr/>
            </p:nvSpPr>
            <p:spPr>
              <a:xfrm>
                <a:off x="8179156" y="3822657"/>
                <a:ext cx="42830" cy="27044"/>
              </a:xfrm>
              <a:custGeom>
                <a:avLst/>
                <a:gdLst>
                  <a:gd name="connsiteX0" fmla="*/ 0 w 42830"/>
                  <a:gd name="connsiteY0" fmla="*/ 0 h 27044"/>
                  <a:gd name="connsiteX1" fmla="*/ 24960 w 42830"/>
                  <a:gd name="connsiteY1" fmla="*/ 16203 h 27044"/>
                  <a:gd name="connsiteX2" fmla="*/ 42831 w 42830"/>
                  <a:gd name="connsiteY2" fmla="*/ 27045 h 27044"/>
                  <a:gd name="connsiteX3" fmla="*/ 24960 w 42830"/>
                  <a:gd name="connsiteY3" fmla="*/ 16203 h 27044"/>
                  <a:gd name="connsiteX4" fmla="*/ 0 w 42830"/>
                  <a:gd name="connsiteY4" fmla="*/ 0 h 27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0" h="27044">
                    <a:moveTo>
                      <a:pt x="0" y="0"/>
                    </a:moveTo>
                    <a:cubicBezTo>
                      <a:pt x="8221" y="5558"/>
                      <a:pt x="16543" y="10961"/>
                      <a:pt x="24960" y="16203"/>
                    </a:cubicBezTo>
                    <a:cubicBezTo>
                      <a:pt x="30917" y="19896"/>
                      <a:pt x="36874" y="23471"/>
                      <a:pt x="42831" y="27045"/>
                    </a:cubicBezTo>
                    <a:cubicBezTo>
                      <a:pt x="36874" y="23471"/>
                      <a:pt x="30917" y="19896"/>
                      <a:pt x="24960" y="16203"/>
                    </a:cubicBezTo>
                    <a:cubicBezTo>
                      <a:pt x="16543" y="10961"/>
                      <a:pt x="8221" y="5558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48345EAB-F76E-051E-21DA-F1E5AEB8875A}"/>
                  </a:ext>
                </a:extLst>
              </p:cNvPr>
              <p:cNvSpPr/>
              <p:nvPr/>
            </p:nvSpPr>
            <p:spPr>
              <a:xfrm>
                <a:off x="7746933" y="2970569"/>
                <a:ext cx="163" cy="23291"/>
              </a:xfrm>
              <a:custGeom>
                <a:avLst/>
                <a:gdLst>
                  <a:gd name="connsiteX0" fmla="*/ 163 w 163"/>
                  <a:gd name="connsiteY0" fmla="*/ 0 h 23291"/>
                  <a:gd name="connsiteX1" fmla="*/ 163 w 163"/>
                  <a:gd name="connsiteY1" fmla="*/ 0 h 23291"/>
                  <a:gd name="connsiteX2" fmla="*/ 163 w 163"/>
                  <a:gd name="connsiteY2" fmla="*/ 0 h 23291"/>
                  <a:gd name="connsiteX3" fmla="*/ 163 w 163"/>
                  <a:gd name="connsiteY3" fmla="*/ 0 h 23291"/>
                  <a:gd name="connsiteX4" fmla="*/ 163 w 163"/>
                  <a:gd name="connsiteY4" fmla="*/ 5421 h 23291"/>
                  <a:gd name="connsiteX5" fmla="*/ 163 w 163"/>
                  <a:gd name="connsiteY5" fmla="*/ 23292 h 23291"/>
                  <a:gd name="connsiteX6" fmla="*/ 163 w 163"/>
                  <a:gd name="connsiteY6" fmla="*/ 5421 h 23291"/>
                  <a:gd name="connsiteX7" fmla="*/ 163 w 163"/>
                  <a:gd name="connsiteY7" fmla="*/ 0 h 2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" h="23291">
                    <a:moveTo>
                      <a:pt x="163" y="0"/>
                    </a:moveTo>
                    <a:lnTo>
                      <a:pt x="163" y="0"/>
                    </a:lnTo>
                    <a:lnTo>
                      <a:pt x="163" y="0"/>
                    </a:lnTo>
                    <a:lnTo>
                      <a:pt x="163" y="0"/>
                    </a:lnTo>
                    <a:cubicBezTo>
                      <a:pt x="163" y="1847"/>
                      <a:pt x="163" y="3574"/>
                      <a:pt x="163" y="5421"/>
                    </a:cubicBezTo>
                    <a:cubicBezTo>
                      <a:pt x="163" y="11378"/>
                      <a:pt x="163" y="17335"/>
                      <a:pt x="163" y="23292"/>
                    </a:cubicBezTo>
                    <a:cubicBezTo>
                      <a:pt x="163" y="17335"/>
                      <a:pt x="163" y="11378"/>
                      <a:pt x="163" y="5421"/>
                    </a:cubicBezTo>
                    <a:cubicBezTo>
                      <a:pt x="-135" y="3455"/>
                      <a:pt x="44" y="1847"/>
                      <a:pt x="16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" name="Forma Livre: Forma 267">
                <a:extLst>
                  <a:ext uri="{FF2B5EF4-FFF2-40B4-BE49-F238E27FC236}">
                    <a16:creationId xmlns:a16="http://schemas.microsoft.com/office/drawing/2014/main" id="{A60C3D60-9898-4C59-C937-C0CA7ED4C47E}"/>
                  </a:ext>
                </a:extLst>
              </p:cNvPr>
              <p:cNvSpPr/>
              <p:nvPr/>
            </p:nvSpPr>
            <p:spPr>
              <a:xfrm>
                <a:off x="7746321" y="3039492"/>
                <a:ext cx="377613" cy="742955"/>
              </a:xfrm>
              <a:custGeom>
                <a:avLst/>
                <a:gdLst>
                  <a:gd name="connsiteX0" fmla="*/ 127420 w 377613"/>
                  <a:gd name="connsiteY0" fmla="*/ 228570 h 742955"/>
                  <a:gd name="connsiteX1" fmla="*/ 134032 w 377613"/>
                  <a:gd name="connsiteY1" fmla="*/ 144278 h 742955"/>
                  <a:gd name="connsiteX2" fmla="*/ 132662 w 377613"/>
                  <a:gd name="connsiteY2" fmla="*/ 84708 h 742955"/>
                  <a:gd name="connsiteX3" fmla="*/ 83040 w 377613"/>
                  <a:gd name="connsiteY3" fmla="*/ 77500 h 742955"/>
                  <a:gd name="connsiteX4" fmla="*/ 73926 w 377613"/>
                  <a:gd name="connsiteY4" fmla="*/ 72854 h 742955"/>
                  <a:gd name="connsiteX5" fmla="*/ 71901 w 377613"/>
                  <a:gd name="connsiteY5" fmla="*/ 62489 h 742955"/>
                  <a:gd name="connsiteX6" fmla="*/ 30202 w 377613"/>
                  <a:gd name="connsiteY6" fmla="*/ 14833 h 742955"/>
                  <a:gd name="connsiteX7" fmla="*/ 0 w 377613"/>
                  <a:gd name="connsiteY7" fmla="*/ 0 h 742955"/>
                  <a:gd name="connsiteX8" fmla="*/ 0 w 377613"/>
                  <a:gd name="connsiteY8" fmla="*/ 6791 h 742955"/>
                  <a:gd name="connsiteX9" fmla="*/ 62131 w 377613"/>
                  <a:gd name="connsiteY9" fmla="*/ 316554 h 742955"/>
                  <a:gd name="connsiteX10" fmla="*/ 121701 w 377613"/>
                  <a:gd name="connsiteY10" fmla="*/ 444570 h 742955"/>
                  <a:gd name="connsiteX11" fmla="*/ 152797 w 377613"/>
                  <a:gd name="connsiteY11" fmla="*/ 496992 h 742955"/>
                  <a:gd name="connsiteX12" fmla="*/ 195925 w 377613"/>
                  <a:gd name="connsiteY12" fmla="*/ 558825 h 742955"/>
                  <a:gd name="connsiteX13" fmla="*/ 241199 w 377613"/>
                  <a:gd name="connsiteY13" fmla="*/ 614642 h 742955"/>
                  <a:gd name="connsiteX14" fmla="*/ 310359 w 377613"/>
                  <a:gd name="connsiteY14" fmla="*/ 685769 h 742955"/>
                  <a:gd name="connsiteX15" fmla="*/ 377614 w 377613"/>
                  <a:gd name="connsiteY15" fmla="*/ 742956 h 742955"/>
                  <a:gd name="connsiteX16" fmla="*/ 182760 w 377613"/>
                  <a:gd name="connsiteY16" fmla="*/ 331923 h 742955"/>
                  <a:gd name="connsiteX17" fmla="*/ 127420 w 377613"/>
                  <a:gd name="connsiteY17" fmla="*/ 228570 h 74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7613" h="742955">
                    <a:moveTo>
                      <a:pt x="127420" y="228570"/>
                    </a:moveTo>
                    <a:cubicBezTo>
                      <a:pt x="124322" y="200572"/>
                      <a:pt x="133377" y="172574"/>
                      <a:pt x="134032" y="144278"/>
                    </a:cubicBezTo>
                    <a:cubicBezTo>
                      <a:pt x="134390" y="124799"/>
                      <a:pt x="132960" y="104247"/>
                      <a:pt x="132662" y="84708"/>
                    </a:cubicBezTo>
                    <a:cubicBezTo>
                      <a:pt x="115935" y="83862"/>
                      <a:pt x="99319" y="81450"/>
                      <a:pt x="83040" y="77500"/>
                    </a:cubicBezTo>
                    <a:cubicBezTo>
                      <a:pt x="79547" y="77083"/>
                      <a:pt x="76317" y="75433"/>
                      <a:pt x="73926" y="72854"/>
                    </a:cubicBezTo>
                    <a:cubicBezTo>
                      <a:pt x="72223" y="69685"/>
                      <a:pt x="71517" y="66069"/>
                      <a:pt x="71901" y="62489"/>
                    </a:cubicBezTo>
                    <a:cubicBezTo>
                      <a:pt x="70650" y="40507"/>
                      <a:pt x="49503" y="26032"/>
                      <a:pt x="30202" y="14833"/>
                    </a:cubicBezTo>
                    <a:cubicBezTo>
                      <a:pt x="20661" y="8882"/>
                      <a:pt x="10541" y="3914"/>
                      <a:pt x="0" y="0"/>
                    </a:cubicBezTo>
                    <a:cubicBezTo>
                      <a:pt x="0" y="2323"/>
                      <a:pt x="0" y="4468"/>
                      <a:pt x="0" y="6791"/>
                    </a:cubicBezTo>
                    <a:cubicBezTo>
                      <a:pt x="3710" y="112742"/>
                      <a:pt x="24696" y="217371"/>
                      <a:pt x="62131" y="316554"/>
                    </a:cubicBezTo>
                    <a:cubicBezTo>
                      <a:pt x="78751" y="360660"/>
                      <a:pt x="98664" y="403449"/>
                      <a:pt x="121701" y="444570"/>
                    </a:cubicBezTo>
                    <a:cubicBezTo>
                      <a:pt x="131292" y="462441"/>
                      <a:pt x="141836" y="479836"/>
                      <a:pt x="152797" y="496992"/>
                    </a:cubicBezTo>
                    <a:cubicBezTo>
                      <a:pt x="166379" y="518139"/>
                      <a:pt x="180616" y="538691"/>
                      <a:pt x="195925" y="558825"/>
                    </a:cubicBezTo>
                    <a:cubicBezTo>
                      <a:pt x="210163" y="578007"/>
                      <a:pt x="225293" y="596712"/>
                      <a:pt x="241199" y="614642"/>
                    </a:cubicBezTo>
                    <a:cubicBezTo>
                      <a:pt x="263013" y="639524"/>
                      <a:pt x="286096" y="663263"/>
                      <a:pt x="310359" y="685769"/>
                    </a:cubicBezTo>
                    <a:cubicBezTo>
                      <a:pt x="331804" y="705862"/>
                      <a:pt x="354220" y="724924"/>
                      <a:pt x="377614" y="742956"/>
                    </a:cubicBezTo>
                    <a:cubicBezTo>
                      <a:pt x="324001" y="599988"/>
                      <a:pt x="274022" y="453684"/>
                      <a:pt x="182760" y="331923"/>
                    </a:cubicBezTo>
                    <a:cubicBezTo>
                      <a:pt x="159409" y="300590"/>
                      <a:pt x="131888" y="268124"/>
                      <a:pt x="127420" y="22857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" name="Forma Livre: Forma 268">
                <a:extLst>
                  <a:ext uri="{FF2B5EF4-FFF2-40B4-BE49-F238E27FC236}">
                    <a16:creationId xmlns:a16="http://schemas.microsoft.com/office/drawing/2014/main" id="{F797FAFA-8603-9A1A-92DE-82C06987FB08}"/>
                  </a:ext>
                </a:extLst>
              </p:cNvPr>
              <p:cNvSpPr/>
              <p:nvPr/>
            </p:nvSpPr>
            <p:spPr>
              <a:xfrm>
                <a:off x="7747036" y="2925629"/>
                <a:ext cx="133674" cy="198511"/>
              </a:xfrm>
              <a:custGeom>
                <a:avLst/>
                <a:gdLst>
                  <a:gd name="connsiteX0" fmla="*/ 133675 w 133674"/>
                  <a:gd name="connsiteY0" fmla="*/ 160625 h 198511"/>
                  <a:gd name="connsiteX1" fmla="*/ 127718 w 133674"/>
                  <a:gd name="connsiteY1" fmla="*/ 159672 h 198511"/>
                  <a:gd name="connsiteX2" fmla="*/ 81015 w 133674"/>
                  <a:gd name="connsiteY2" fmla="*/ 142695 h 198511"/>
                  <a:gd name="connsiteX3" fmla="*/ 69578 w 133674"/>
                  <a:gd name="connsiteY3" fmla="*/ 85329 h 198511"/>
                  <a:gd name="connsiteX4" fmla="*/ 45154 w 133674"/>
                  <a:gd name="connsiteY4" fmla="*/ 67041 h 198511"/>
                  <a:gd name="connsiteX5" fmla="*/ 34789 w 133674"/>
                  <a:gd name="connsiteY5" fmla="*/ 41068 h 198511"/>
                  <a:gd name="connsiteX6" fmla="*/ 55221 w 133674"/>
                  <a:gd name="connsiteY6" fmla="*/ 25044 h 198511"/>
                  <a:gd name="connsiteX7" fmla="*/ 55221 w 133674"/>
                  <a:gd name="connsiteY7" fmla="*/ 5684 h 198511"/>
                  <a:gd name="connsiteX8" fmla="*/ 8221 w 133674"/>
                  <a:gd name="connsiteY8" fmla="*/ 37375 h 198511"/>
                  <a:gd name="connsiteX9" fmla="*/ 298 w 133674"/>
                  <a:gd name="connsiteY9" fmla="*/ 44821 h 198511"/>
                  <a:gd name="connsiteX10" fmla="*/ 298 w 133674"/>
                  <a:gd name="connsiteY10" fmla="*/ 44821 h 198511"/>
                  <a:gd name="connsiteX11" fmla="*/ 298 w 133674"/>
                  <a:gd name="connsiteY11" fmla="*/ 50242 h 198511"/>
                  <a:gd name="connsiteX12" fmla="*/ 298 w 133674"/>
                  <a:gd name="connsiteY12" fmla="*/ 68113 h 198511"/>
                  <a:gd name="connsiteX13" fmla="*/ 0 w 133674"/>
                  <a:gd name="connsiteY13" fmla="*/ 85984 h 198511"/>
                  <a:gd name="connsiteX14" fmla="*/ 0 w 133674"/>
                  <a:gd name="connsiteY14" fmla="*/ 95277 h 198511"/>
                  <a:gd name="connsiteX15" fmla="*/ 417 w 133674"/>
                  <a:gd name="connsiteY15" fmla="*/ 114578 h 198511"/>
                  <a:gd name="connsiteX16" fmla="*/ 30619 w 133674"/>
                  <a:gd name="connsiteY16" fmla="*/ 129411 h 198511"/>
                  <a:gd name="connsiteX17" fmla="*/ 72318 w 133674"/>
                  <a:gd name="connsiteY17" fmla="*/ 177067 h 198511"/>
                  <a:gd name="connsiteX18" fmla="*/ 74343 w 133674"/>
                  <a:gd name="connsiteY18" fmla="*/ 187432 h 198511"/>
                  <a:gd name="connsiteX19" fmla="*/ 83457 w 133674"/>
                  <a:gd name="connsiteY19" fmla="*/ 192078 h 198511"/>
                  <a:gd name="connsiteX20" fmla="*/ 131947 w 133674"/>
                  <a:gd name="connsiteY20" fmla="*/ 198512 h 198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3674" h="198511">
                    <a:moveTo>
                      <a:pt x="133675" y="160625"/>
                    </a:moveTo>
                    <a:lnTo>
                      <a:pt x="127718" y="159672"/>
                    </a:lnTo>
                    <a:cubicBezTo>
                      <a:pt x="110562" y="157825"/>
                      <a:pt x="90427" y="156872"/>
                      <a:pt x="81015" y="142695"/>
                    </a:cubicBezTo>
                    <a:cubicBezTo>
                      <a:pt x="70054" y="126134"/>
                      <a:pt x="81015" y="101532"/>
                      <a:pt x="69578" y="85329"/>
                    </a:cubicBezTo>
                    <a:cubicBezTo>
                      <a:pt x="63621" y="76810"/>
                      <a:pt x="53494" y="73415"/>
                      <a:pt x="45154" y="67041"/>
                    </a:cubicBezTo>
                    <a:cubicBezTo>
                      <a:pt x="36814" y="60667"/>
                      <a:pt x="29725" y="50063"/>
                      <a:pt x="34789" y="41068"/>
                    </a:cubicBezTo>
                    <a:cubicBezTo>
                      <a:pt x="38959" y="33503"/>
                      <a:pt x="49800" y="31954"/>
                      <a:pt x="55221" y="25044"/>
                    </a:cubicBezTo>
                    <a:cubicBezTo>
                      <a:pt x="59601" y="19331"/>
                      <a:pt x="59601" y="11397"/>
                      <a:pt x="55221" y="5684"/>
                    </a:cubicBezTo>
                    <a:cubicBezTo>
                      <a:pt x="37350" y="-15166"/>
                      <a:pt x="17931" y="27308"/>
                      <a:pt x="8221" y="37375"/>
                    </a:cubicBezTo>
                    <a:cubicBezTo>
                      <a:pt x="5736" y="40020"/>
                      <a:pt x="3090" y="42504"/>
                      <a:pt x="298" y="44821"/>
                    </a:cubicBezTo>
                    <a:lnTo>
                      <a:pt x="298" y="44821"/>
                    </a:lnTo>
                    <a:cubicBezTo>
                      <a:pt x="298" y="46668"/>
                      <a:pt x="298" y="48396"/>
                      <a:pt x="298" y="50242"/>
                    </a:cubicBezTo>
                    <a:cubicBezTo>
                      <a:pt x="298" y="56199"/>
                      <a:pt x="298" y="62156"/>
                      <a:pt x="298" y="68113"/>
                    </a:cubicBezTo>
                    <a:cubicBezTo>
                      <a:pt x="298" y="74070"/>
                      <a:pt x="0" y="80027"/>
                      <a:pt x="0" y="85984"/>
                    </a:cubicBezTo>
                    <a:cubicBezTo>
                      <a:pt x="0" y="90750"/>
                      <a:pt x="0" y="90511"/>
                      <a:pt x="0" y="95277"/>
                    </a:cubicBezTo>
                    <a:cubicBezTo>
                      <a:pt x="0" y="100043"/>
                      <a:pt x="298" y="109872"/>
                      <a:pt x="417" y="114578"/>
                    </a:cubicBezTo>
                    <a:cubicBezTo>
                      <a:pt x="10958" y="118491"/>
                      <a:pt x="21078" y="123460"/>
                      <a:pt x="30619" y="129411"/>
                    </a:cubicBezTo>
                    <a:cubicBezTo>
                      <a:pt x="49622" y="140371"/>
                      <a:pt x="70769" y="154907"/>
                      <a:pt x="72318" y="177067"/>
                    </a:cubicBezTo>
                    <a:cubicBezTo>
                      <a:pt x="71933" y="180647"/>
                      <a:pt x="72640" y="184263"/>
                      <a:pt x="74343" y="187432"/>
                    </a:cubicBezTo>
                    <a:cubicBezTo>
                      <a:pt x="76734" y="190011"/>
                      <a:pt x="79964" y="191661"/>
                      <a:pt x="83457" y="192078"/>
                    </a:cubicBezTo>
                    <a:cubicBezTo>
                      <a:pt x="99391" y="195700"/>
                      <a:pt x="115619" y="197850"/>
                      <a:pt x="131947" y="198512"/>
                    </a:cubicBezTo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D7CED4EE-47EB-47D3-0EC9-9A5B72887DB4}"/>
                  </a:ext>
                </a:extLst>
              </p:cNvPr>
              <p:cNvSpPr/>
              <p:nvPr/>
            </p:nvSpPr>
            <p:spPr>
              <a:xfrm>
                <a:off x="7873110" y="3011492"/>
                <a:ext cx="513633" cy="838091"/>
              </a:xfrm>
              <a:custGeom>
                <a:avLst/>
                <a:gdLst>
                  <a:gd name="connsiteX0" fmla="*/ 5873 w 513633"/>
                  <a:gd name="connsiteY0" fmla="*/ 112649 h 838091"/>
                  <a:gd name="connsiteX1" fmla="*/ 7243 w 513633"/>
                  <a:gd name="connsiteY1" fmla="*/ 172219 h 838091"/>
                  <a:gd name="connsiteX2" fmla="*/ 631 w 513633"/>
                  <a:gd name="connsiteY2" fmla="*/ 256510 h 838091"/>
                  <a:gd name="connsiteX3" fmla="*/ 56567 w 513633"/>
                  <a:gd name="connsiteY3" fmla="*/ 360400 h 838091"/>
                  <a:gd name="connsiteX4" fmla="*/ 251420 w 513633"/>
                  <a:gd name="connsiteY4" fmla="*/ 771432 h 838091"/>
                  <a:gd name="connsiteX5" fmla="*/ 251420 w 513633"/>
                  <a:gd name="connsiteY5" fmla="*/ 771432 h 838091"/>
                  <a:gd name="connsiteX6" fmla="*/ 281563 w 513633"/>
                  <a:gd name="connsiteY6" fmla="*/ 794009 h 838091"/>
                  <a:gd name="connsiteX7" fmla="*/ 305927 w 513633"/>
                  <a:gd name="connsiteY7" fmla="*/ 811046 h 838091"/>
                  <a:gd name="connsiteX8" fmla="*/ 330886 w 513633"/>
                  <a:gd name="connsiteY8" fmla="*/ 827249 h 838091"/>
                  <a:gd name="connsiteX9" fmla="*/ 348757 w 513633"/>
                  <a:gd name="connsiteY9" fmla="*/ 838091 h 838091"/>
                  <a:gd name="connsiteX10" fmla="*/ 346434 w 513633"/>
                  <a:gd name="connsiteY10" fmla="*/ 833147 h 838091"/>
                  <a:gd name="connsiteX11" fmla="*/ 369905 w 513633"/>
                  <a:gd name="connsiteY11" fmla="*/ 694587 h 838091"/>
                  <a:gd name="connsiteX12" fmla="*/ 396056 w 513633"/>
                  <a:gd name="connsiteY12" fmla="*/ 680826 h 838091"/>
                  <a:gd name="connsiteX13" fmla="*/ 420301 w 513633"/>
                  <a:gd name="connsiteY13" fmla="*/ 601658 h 838091"/>
                  <a:gd name="connsiteX14" fmla="*/ 464383 w 513633"/>
                  <a:gd name="connsiteY14" fmla="*/ 585157 h 838091"/>
                  <a:gd name="connsiteX15" fmla="*/ 496550 w 513633"/>
                  <a:gd name="connsiteY15" fmla="*/ 511708 h 838091"/>
                  <a:gd name="connsiteX16" fmla="*/ 488389 w 513633"/>
                  <a:gd name="connsiteY16" fmla="*/ 427178 h 838091"/>
                  <a:gd name="connsiteX17" fmla="*/ 507750 w 513633"/>
                  <a:gd name="connsiteY17" fmla="*/ 302081 h 838091"/>
                  <a:gd name="connsiteX18" fmla="*/ 379555 w 513633"/>
                  <a:gd name="connsiteY18" fmla="*/ 246562 h 838091"/>
                  <a:gd name="connsiteX19" fmla="*/ 258807 w 513633"/>
                  <a:gd name="connsiteY19" fmla="*/ 89178 h 838091"/>
                  <a:gd name="connsiteX20" fmla="*/ 74676 w 513633"/>
                  <a:gd name="connsiteY20" fmla="*/ 2444 h 838091"/>
                  <a:gd name="connsiteX21" fmla="*/ 7601 w 513633"/>
                  <a:gd name="connsiteY21" fmla="*/ 74643 h 83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13633" h="838091">
                    <a:moveTo>
                      <a:pt x="5873" y="112649"/>
                    </a:moveTo>
                    <a:cubicBezTo>
                      <a:pt x="5873" y="132247"/>
                      <a:pt x="7601" y="152799"/>
                      <a:pt x="7243" y="172219"/>
                    </a:cubicBezTo>
                    <a:cubicBezTo>
                      <a:pt x="6826" y="200514"/>
                      <a:pt x="-2467" y="228512"/>
                      <a:pt x="631" y="256510"/>
                    </a:cubicBezTo>
                    <a:cubicBezTo>
                      <a:pt x="5099" y="296064"/>
                      <a:pt x="32620" y="328530"/>
                      <a:pt x="56567" y="360400"/>
                    </a:cubicBezTo>
                    <a:cubicBezTo>
                      <a:pt x="147828" y="482220"/>
                      <a:pt x="198046" y="628465"/>
                      <a:pt x="251420" y="771432"/>
                    </a:cubicBezTo>
                    <a:lnTo>
                      <a:pt x="251420" y="771432"/>
                    </a:lnTo>
                    <a:cubicBezTo>
                      <a:pt x="261309" y="779296"/>
                      <a:pt x="271376" y="786742"/>
                      <a:pt x="281563" y="794009"/>
                    </a:cubicBezTo>
                    <a:cubicBezTo>
                      <a:pt x="289605" y="799966"/>
                      <a:pt x="297706" y="805506"/>
                      <a:pt x="305927" y="811046"/>
                    </a:cubicBezTo>
                    <a:cubicBezTo>
                      <a:pt x="314147" y="816586"/>
                      <a:pt x="322487" y="822007"/>
                      <a:pt x="330886" y="827249"/>
                    </a:cubicBezTo>
                    <a:cubicBezTo>
                      <a:pt x="336843" y="830943"/>
                      <a:pt x="342800" y="834517"/>
                      <a:pt x="348757" y="838091"/>
                    </a:cubicBezTo>
                    <a:cubicBezTo>
                      <a:pt x="347983" y="836364"/>
                      <a:pt x="347209" y="834815"/>
                      <a:pt x="346434" y="833147"/>
                    </a:cubicBezTo>
                    <a:cubicBezTo>
                      <a:pt x="324929" y="785967"/>
                      <a:pt x="323679" y="717939"/>
                      <a:pt x="369905" y="694587"/>
                    </a:cubicBezTo>
                    <a:cubicBezTo>
                      <a:pt x="378721" y="690120"/>
                      <a:pt x="388788" y="687618"/>
                      <a:pt x="396056" y="680826"/>
                    </a:cubicBezTo>
                    <a:cubicBezTo>
                      <a:pt x="416608" y="661347"/>
                      <a:pt x="399749" y="621257"/>
                      <a:pt x="420301" y="601658"/>
                    </a:cubicBezTo>
                    <a:cubicBezTo>
                      <a:pt x="431917" y="590876"/>
                      <a:pt x="450086" y="591650"/>
                      <a:pt x="464383" y="585157"/>
                    </a:cubicBezTo>
                    <a:cubicBezTo>
                      <a:pt x="490176" y="573243"/>
                      <a:pt x="498576" y="540122"/>
                      <a:pt x="496550" y="511708"/>
                    </a:cubicBezTo>
                    <a:cubicBezTo>
                      <a:pt x="494525" y="483293"/>
                      <a:pt x="485173" y="455414"/>
                      <a:pt x="488389" y="427178"/>
                    </a:cubicBezTo>
                    <a:cubicBezTo>
                      <a:pt x="493512" y="384347"/>
                      <a:pt x="526931" y="340861"/>
                      <a:pt x="507750" y="302081"/>
                    </a:cubicBezTo>
                    <a:cubicBezTo>
                      <a:pt x="486245" y="258893"/>
                      <a:pt x="423637" y="265863"/>
                      <a:pt x="379555" y="246562"/>
                    </a:cubicBezTo>
                    <a:cubicBezTo>
                      <a:pt x="318019" y="219517"/>
                      <a:pt x="299017" y="143089"/>
                      <a:pt x="258807" y="89178"/>
                    </a:cubicBezTo>
                    <a:cubicBezTo>
                      <a:pt x="222767" y="40927"/>
                      <a:pt x="138714" y="-12091"/>
                      <a:pt x="74676" y="2444"/>
                    </a:cubicBezTo>
                    <a:cubicBezTo>
                      <a:pt x="28271" y="12929"/>
                      <a:pt x="12366" y="40629"/>
                      <a:pt x="7601" y="74643"/>
                    </a:cubicBezTo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5E18484A-9597-3AAF-1850-8F3D9D6E46A8}"/>
                  </a:ext>
                </a:extLst>
              </p:cNvPr>
              <p:cNvSpPr/>
              <p:nvPr/>
            </p:nvSpPr>
            <p:spPr>
              <a:xfrm>
                <a:off x="7759486" y="2305829"/>
                <a:ext cx="533213" cy="571914"/>
              </a:xfrm>
              <a:custGeom>
                <a:avLst/>
                <a:gdLst>
                  <a:gd name="connsiteX0" fmla="*/ 48013 w 533213"/>
                  <a:gd name="connsiteY0" fmla="*/ 420921 h 571914"/>
                  <a:gd name="connsiteX1" fmla="*/ 111872 w 533213"/>
                  <a:gd name="connsiteY1" fmla="*/ 422946 h 571914"/>
                  <a:gd name="connsiteX2" fmla="*/ 116995 w 533213"/>
                  <a:gd name="connsiteY2" fmla="*/ 472866 h 571914"/>
                  <a:gd name="connsiteX3" fmla="*/ 106154 w 533213"/>
                  <a:gd name="connsiteY3" fmla="*/ 541550 h 571914"/>
                  <a:gd name="connsiteX4" fmla="*/ 107047 w 533213"/>
                  <a:gd name="connsiteY4" fmla="*/ 562102 h 571914"/>
                  <a:gd name="connsiteX5" fmla="*/ 146780 w 533213"/>
                  <a:gd name="connsiteY5" fmla="*/ 560851 h 571914"/>
                  <a:gd name="connsiteX6" fmla="*/ 152737 w 533213"/>
                  <a:gd name="connsiteY6" fmla="*/ 514327 h 571914"/>
                  <a:gd name="connsiteX7" fmla="*/ 153214 w 533213"/>
                  <a:gd name="connsiteY7" fmla="*/ 466671 h 571914"/>
                  <a:gd name="connsiteX8" fmla="*/ 255436 w 533213"/>
                  <a:gd name="connsiteY8" fmla="*/ 411509 h 571914"/>
                  <a:gd name="connsiteX9" fmla="*/ 295765 w 533213"/>
                  <a:gd name="connsiteY9" fmla="*/ 349973 h 571914"/>
                  <a:gd name="connsiteX10" fmla="*/ 351879 w 533213"/>
                  <a:gd name="connsiteY10" fmla="*/ 307440 h 571914"/>
                  <a:gd name="connsiteX11" fmla="*/ 376780 w 533213"/>
                  <a:gd name="connsiteY11" fmla="*/ 310538 h 571914"/>
                  <a:gd name="connsiteX12" fmla="*/ 398106 w 533213"/>
                  <a:gd name="connsiteY12" fmla="*/ 256925 h 571914"/>
                  <a:gd name="connsiteX13" fmla="*/ 387324 w 533213"/>
                  <a:gd name="connsiteY13" fmla="*/ 245785 h 571914"/>
                  <a:gd name="connsiteX14" fmla="*/ 395008 w 533213"/>
                  <a:gd name="connsiteY14" fmla="*/ 221481 h 571914"/>
                  <a:gd name="connsiteX15" fmla="*/ 420980 w 533213"/>
                  <a:gd name="connsiteY15" fmla="*/ 213141 h 571914"/>
                  <a:gd name="connsiteX16" fmla="*/ 483648 w 533213"/>
                  <a:gd name="connsiteY16" fmla="*/ 203252 h 571914"/>
                  <a:gd name="connsiteX17" fmla="*/ 532972 w 533213"/>
                  <a:gd name="connsiteY17" fmla="*/ 164770 h 571914"/>
                  <a:gd name="connsiteX18" fmla="*/ 499077 w 533213"/>
                  <a:gd name="connsiteY18" fmla="*/ 116042 h 571914"/>
                  <a:gd name="connsiteX19" fmla="*/ 496456 w 533213"/>
                  <a:gd name="connsiteY19" fmla="*/ 101507 h 571914"/>
                  <a:gd name="connsiteX20" fmla="*/ 458867 w 533213"/>
                  <a:gd name="connsiteY20" fmla="*/ 100733 h 571914"/>
                  <a:gd name="connsiteX21" fmla="*/ 420468 w 533213"/>
                  <a:gd name="connsiteY21" fmla="*/ 82224 h 571914"/>
                  <a:gd name="connsiteX22" fmla="*/ 412998 w 533213"/>
                  <a:gd name="connsiteY22" fmla="*/ 86078 h 571914"/>
                  <a:gd name="connsiteX23" fmla="*/ 394710 w 533213"/>
                  <a:gd name="connsiteY23" fmla="*/ 129505 h 571914"/>
                  <a:gd name="connsiteX24" fmla="*/ 326860 w 533213"/>
                  <a:gd name="connsiteY24" fmla="*/ 220885 h 571914"/>
                  <a:gd name="connsiteX25" fmla="*/ 293918 w 533213"/>
                  <a:gd name="connsiteY25" fmla="*/ 239411 h 571914"/>
                  <a:gd name="connsiteX26" fmla="*/ 273485 w 533213"/>
                  <a:gd name="connsiteY26" fmla="*/ 214988 h 571914"/>
                  <a:gd name="connsiteX27" fmla="*/ 287603 w 533213"/>
                  <a:gd name="connsiteY27" fmla="*/ 194138 h 571914"/>
                  <a:gd name="connsiteX28" fmla="*/ 263478 w 533213"/>
                  <a:gd name="connsiteY28" fmla="*/ 173706 h 571914"/>
                  <a:gd name="connsiteX29" fmla="*/ 332877 w 533213"/>
                  <a:gd name="connsiteY29" fmla="*/ 114136 h 571914"/>
                  <a:gd name="connsiteX30" fmla="*/ 403646 w 533213"/>
                  <a:gd name="connsiteY30" fmla="*/ 26866 h 571914"/>
                  <a:gd name="connsiteX31" fmla="*/ 404599 w 533213"/>
                  <a:gd name="connsiteY31" fmla="*/ 8995 h 571914"/>
                  <a:gd name="connsiteX32" fmla="*/ 381426 w 533213"/>
                  <a:gd name="connsiteY32" fmla="*/ 0 h 571914"/>
                  <a:gd name="connsiteX33" fmla="*/ 327277 w 533213"/>
                  <a:gd name="connsiteY33" fmla="*/ 21803 h 571914"/>
                  <a:gd name="connsiteX34" fmla="*/ 323762 w 533213"/>
                  <a:gd name="connsiteY34" fmla="*/ 54745 h 571914"/>
                  <a:gd name="connsiteX35" fmla="*/ 245488 w 533213"/>
                  <a:gd name="connsiteY35" fmla="*/ 109609 h 571914"/>
                  <a:gd name="connsiteX36" fmla="*/ 215226 w 533213"/>
                  <a:gd name="connsiteY36" fmla="*/ 133437 h 571914"/>
                  <a:gd name="connsiteX37" fmla="*/ 174063 w 533213"/>
                  <a:gd name="connsiteY37" fmla="*/ 140049 h 571914"/>
                  <a:gd name="connsiteX38" fmla="*/ 166677 w 533213"/>
                  <a:gd name="connsiteY38" fmla="*/ 140823 h 571914"/>
                  <a:gd name="connsiteX39" fmla="*/ 142074 w 533213"/>
                  <a:gd name="connsiteY39" fmla="*/ 176982 h 571914"/>
                  <a:gd name="connsiteX40" fmla="*/ 119497 w 533213"/>
                  <a:gd name="connsiteY40" fmla="*/ 213916 h 571914"/>
                  <a:gd name="connsiteX41" fmla="*/ 34789 w 533213"/>
                  <a:gd name="connsiteY41" fmla="*/ 402871 h 571914"/>
                  <a:gd name="connsiteX42" fmla="*/ 14714 w 533213"/>
                  <a:gd name="connsiteY42" fmla="*/ 473342 h 571914"/>
                  <a:gd name="connsiteX43" fmla="*/ 0 w 533213"/>
                  <a:gd name="connsiteY43" fmla="*/ 545839 h 571914"/>
                  <a:gd name="connsiteX44" fmla="*/ 17871 w 533213"/>
                  <a:gd name="connsiteY44" fmla="*/ 484303 h 571914"/>
                  <a:gd name="connsiteX45" fmla="*/ 48013 w 533213"/>
                  <a:gd name="connsiteY45" fmla="*/ 420921 h 57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33213" h="571914">
                    <a:moveTo>
                      <a:pt x="48013" y="420921"/>
                    </a:moveTo>
                    <a:cubicBezTo>
                      <a:pt x="66242" y="405314"/>
                      <a:pt x="97814" y="403467"/>
                      <a:pt x="111872" y="422946"/>
                    </a:cubicBezTo>
                    <a:cubicBezTo>
                      <a:pt x="121940" y="436886"/>
                      <a:pt x="119616" y="455888"/>
                      <a:pt x="116995" y="472866"/>
                    </a:cubicBezTo>
                    <a:cubicBezTo>
                      <a:pt x="113421" y="495818"/>
                      <a:pt x="109805" y="518717"/>
                      <a:pt x="106154" y="541550"/>
                    </a:cubicBezTo>
                    <a:cubicBezTo>
                      <a:pt x="104432" y="548341"/>
                      <a:pt x="104742" y="555489"/>
                      <a:pt x="107047" y="562102"/>
                    </a:cubicBezTo>
                    <a:cubicBezTo>
                      <a:pt x="113898" y="576637"/>
                      <a:pt x="137666" y="574016"/>
                      <a:pt x="146780" y="560851"/>
                    </a:cubicBezTo>
                    <a:cubicBezTo>
                      <a:pt x="155894" y="547686"/>
                      <a:pt x="155001" y="530113"/>
                      <a:pt x="152737" y="514327"/>
                    </a:cubicBezTo>
                    <a:cubicBezTo>
                      <a:pt x="150474" y="498541"/>
                      <a:pt x="146780" y="481682"/>
                      <a:pt x="153214" y="466671"/>
                    </a:cubicBezTo>
                    <a:cubicBezTo>
                      <a:pt x="168702" y="429916"/>
                      <a:pt x="223566" y="435456"/>
                      <a:pt x="255436" y="411509"/>
                    </a:cubicBezTo>
                    <a:cubicBezTo>
                      <a:pt x="275213" y="396676"/>
                      <a:pt x="284029" y="371776"/>
                      <a:pt x="295765" y="349973"/>
                    </a:cubicBezTo>
                    <a:cubicBezTo>
                      <a:pt x="307500" y="328171"/>
                      <a:pt x="327158" y="306368"/>
                      <a:pt x="351879" y="307440"/>
                    </a:cubicBezTo>
                    <a:cubicBezTo>
                      <a:pt x="360219" y="307738"/>
                      <a:pt x="368440" y="310836"/>
                      <a:pt x="376780" y="310538"/>
                    </a:cubicBezTo>
                    <a:cubicBezTo>
                      <a:pt x="401203" y="309763"/>
                      <a:pt x="415440" y="274022"/>
                      <a:pt x="398106" y="256925"/>
                    </a:cubicBezTo>
                    <a:cubicBezTo>
                      <a:pt x="394067" y="253666"/>
                      <a:pt x="390451" y="249926"/>
                      <a:pt x="387324" y="245785"/>
                    </a:cubicBezTo>
                    <a:cubicBezTo>
                      <a:pt x="382975" y="237565"/>
                      <a:pt x="387324" y="227080"/>
                      <a:pt x="395008" y="221481"/>
                    </a:cubicBezTo>
                    <a:cubicBezTo>
                      <a:pt x="402883" y="216691"/>
                      <a:pt x="411783" y="213832"/>
                      <a:pt x="420980" y="213141"/>
                    </a:cubicBezTo>
                    <a:cubicBezTo>
                      <a:pt x="441889" y="209746"/>
                      <a:pt x="462679" y="206529"/>
                      <a:pt x="483648" y="203252"/>
                    </a:cubicBezTo>
                    <a:cubicBezTo>
                      <a:pt x="506642" y="199678"/>
                      <a:pt x="536189" y="187824"/>
                      <a:pt x="532972" y="164770"/>
                    </a:cubicBezTo>
                    <a:cubicBezTo>
                      <a:pt x="530172" y="144814"/>
                      <a:pt x="503187" y="135819"/>
                      <a:pt x="499077" y="116042"/>
                    </a:cubicBezTo>
                    <a:cubicBezTo>
                      <a:pt x="498743" y="111116"/>
                      <a:pt x="497867" y="106237"/>
                      <a:pt x="496456" y="101507"/>
                    </a:cubicBezTo>
                    <a:cubicBezTo>
                      <a:pt x="490141" y="88819"/>
                      <a:pt x="471079" y="93942"/>
                      <a:pt x="458867" y="100733"/>
                    </a:cubicBezTo>
                    <a:cubicBezTo>
                      <a:pt x="453375" y="85018"/>
                      <a:pt x="436183" y="76732"/>
                      <a:pt x="420468" y="82224"/>
                    </a:cubicBezTo>
                    <a:cubicBezTo>
                      <a:pt x="417811" y="83154"/>
                      <a:pt x="415298" y="84452"/>
                      <a:pt x="412998" y="86078"/>
                    </a:cubicBezTo>
                    <a:cubicBezTo>
                      <a:pt x="400608" y="96265"/>
                      <a:pt x="399059" y="114195"/>
                      <a:pt x="394710" y="129505"/>
                    </a:cubicBezTo>
                    <a:cubicBezTo>
                      <a:pt x="384524" y="166617"/>
                      <a:pt x="354977" y="195032"/>
                      <a:pt x="326860" y="220885"/>
                    </a:cubicBezTo>
                    <a:cubicBezTo>
                      <a:pt x="317448" y="229523"/>
                      <a:pt x="306785" y="238756"/>
                      <a:pt x="293918" y="239411"/>
                    </a:cubicBezTo>
                    <a:cubicBezTo>
                      <a:pt x="281051" y="240067"/>
                      <a:pt x="267648" y="226306"/>
                      <a:pt x="273485" y="214988"/>
                    </a:cubicBezTo>
                    <a:cubicBezTo>
                      <a:pt x="277536" y="207303"/>
                      <a:pt x="288676" y="203074"/>
                      <a:pt x="287603" y="194138"/>
                    </a:cubicBezTo>
                    <a:cubicBezTo>
                      <a:pt x="286055" y="183297"/>
                      <a:pt x="267171" y="184071"/>
                      <a:pt x="263478" y="173706"/>
                    </a:cubicBezTo>
                    <a:cubicBezTo>
                      <a:pt x="270864" y="143087"/>
                      <a:pt x="306011" y="130458"/>
                      <a:pt x="332877" y="114136"/>
                    </a:cubicBezTo>
                    <a:cubicBezTo>
                      <a:pt x="365801" y="94055"/>
                      <a:pt x="390796" y="63233"/>
                      <a:pt x="403646" y="26866"/>
                    </a:cubicBezTo>
                    <a:cubicBezTo>
                      <a:pt x="406475" y="21312"/>
                      <a:pt x="406821" y="14819"/>
                      <a:pt x="404599" y="8995"/>
                    </a:cubicBezTo>
                    <a:cubicBezTo>
                      <a:pt x="400548" y="1251"/>
                      <a:pt x="390242" y="0"/>
                      <a:pt x="381426" y="0"/>
                    </a:cubicBezTo>
                    <a:cubicBezTo>
                      <a:pt x="360696" y="0"/>
                      <a:pt x="334842" y="2502"/>
                      <a:pt x="327277" y="21803"/>
                    </a:cubicBezTo>
                    <a:cubicBezTo>
                      <a:pt x="323286" y="32168"/>
                      <a:pt x="326205" y="43903"/>
                      <a:pt x="323762" y="54745"/>
                    </a:cubicBezTo>
                    <a:cubicBezTo>
                      <a:pt x="316495" y="86912"/>
                      <a:pt x="272413" y="90487"/>
                      <a:pt x="245488" y="109609"/>
                    </a:cubicBezTo>
                    <a:cubicBezTo>
                      <a:pt x="235003" y="117055"/>
                      <a:pt x="226783" y="127480"/>
                      <a:pt x="215226" y="133437"/>
                    </a:cubicBezTo>
                    <a:cubicBezTo>
                      <a:pt x="202657" y="139394"/>
                      <a:pt x="188003" y="138977"/>
                      <a:pt x="174063" y="140049"/>
                    </a:cubicBezTo>
                    <a:cubicBezTo>
                      <a:pt x="171621" y="140049"/>
                      <a:pt x="169119" y="140525"/>
                      <a:pt x="166677" y="140823"/>
                    </a:cubicBezTo>
                    <a:cubicBezTo>
                      <a:pt x="158140" y="152737"/>
                      <a:pt x="149937" y="164788"/>
                      <a:pt x="142074" y="176982"/>
                    </a:cubicBezTo>
                    <a:cubicBezTo>
                      <a:pt x="134211" y="189176"/>
                      <a:pt x="126687" y="201483"/>
                      <a:pt x="119497" y="213916"/>
                    </a:cubicBezTo>
                    <a:cubicBezTo>
                      <a:pt x="84579" y="273688"/>
                      <a:pt x="56180" y="337035"/>
                      <a:pt x="34789" y="402871"/>
                    </a:cubicBezTo>
                    <a:cubicBezTo>
                      <a:pt x="27164" y="425984"/>
                      <a:pt x="20472" y="449473"/>
                      <a:pt x="14714" y="473342"/>
                    </a:cubicBezTo>
                    <a:cubicBezTo>
                      <a:pt x="8955" y="497212"/>
                      <a:pt x="4051" y="521374"/>
                      <a:pt x="0" y="545839"/>
                    </a:cubicBezTo>
                    <a:cubicBezTo>
                      <a:pt x="9591" y="526062"/>
                      <a:pt x="13880" y="501638"/>
                      <a:pt x="17871" y="484303"/>
                    </a:cubicBezTo>
                    <a:cubicBezTo>
                      <a:pt x="22398" y="461011"/>
                      <a:pt x="30142" y="436588"/>
                      <a:pt x="48013" y="42092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CAB512F4-B312-3CDA-B29E-EB88455E8212}"/>
                  </a:ext>
                </a:extLst>
              </p:cNvPr>
              <p:cNvSpPr/>
              <p:nvPr/>
            </p:nvSpPr>
            <p:spPr>
              <a:xfrm>
                <a:off x="8676311" y="2235012"/>
                <a:ext cx="1023784" cy="858156"/>
              </a:xfrm>
              <a:custGeom>
                <a:avLst/>
                <a:gdLst>
                  <a:gd name="connsiteX0" fmla="*/ 1021461 w 1023784"/>
                  <a:gd name="connsiteY0" fmla="*/ 840579 h 858156"/>
                  <a:gd name="connsiteX1" fmla="*/ 982204 w 1023784"/>
                  <a:gd name="connsiteY1" fmla="*/ 858152 h 858156"/>
                  <a:gd name="connsiteX2" fmla="*/ 929962 w 1023784"/>
                  <a:gd name="connsiteY2" fmla="*/ 816453 h 858156"/>
                  <a:gd name="connsiteX3" fmla="*/ 912091 w 1023784"/>
                  <a:gd name="connsiteY3" fmla="*/ 748127 h 858156"/>
                  <a:gd name="connsiteX4" fmla="*/ 891539 w 1023784"/>
                  <a:gd name="connsiteY4" fmla="*/ 717508 h 858156"/>
                  <a:gd name="connsiteX5" fmla="*/ 866937 w 1023784"/>
                  <a:gd name="connsiteY5" fmla="*/ 711968 h 858156"/>
                  <a:gd name="connsiteX6" fmla="*/ 802780 w 1023784"/>
                  <a:gd name="connsiteY6" fmla="*/ 650432 h 858156"/>
                  <a:gd name="connsiteX7" fmla="*/ 775259 w 1023784"/>
                  <a:gd name="connsiteY7" fmla="*/ 644475 h 858156"/>
                  <a:gd name="connsiteX8" fmla="*/ 677743 w 1023784"/>
                  <a:gd name="connsiteY8" fmla="*/ 598725 h 858156"/>
                  <a:gd name="connsiteX9" fmla="*/ 655166 w 1023784"/>
                  <a:gd name="connsiteY9" fmla="*/ 570847 h 858156"/>
                  <a:gd name="connsiteX10" fmla="*/ 622045 w 1023784"/>
                  <a:gd name="connsiteY10" fmla="*/ 567809 h 858156"/>
                  <a:gd name="connsiteX11" fmla="*/ 644920 w 1023784"/>
                  <a:gd name="connsiteY11" fmla="*/ 614035 h 858156"/>
                  <a:gd name="connsiteX12" fmla="*/ 670594 w 1023784"/>
                  <a:gd name="connsiteY12" fmla="*/ 652517 h 858156"/>
                  <a:gd name="connsiteX13" fmla="*/ 713723 w 1023784"/>
                  <a:gd name="connsiteY13" fmla="*/ 661810 h 858156"/>
                  <a:gd name="connsiteX14" fmla="*/ 728258 w 1023784"/>
                  <a:gd name="connsiteY14" fmla="*/ 656687 h 858156"/>
                  <a:gd name="connsiteX15" fmla="*/ 737730 w 1023784"/>
                  <a:gd name="connsiteY15" fmla="*/ 662644 h 858156"/>
                  <a:gd name="connsiteX16" fmla="*/ 731773 w 1023784"/>
                  <a:gd name="connsiteY16" fmla="*/ 743957 h 858156"/>
                  <a:gd name="connsiteX17" fmla="*/ 656059 w 1023784"/>
                  <a:gd name="connsiteY17" fmla="*/ 789111 h 858156"/>
                  <a:gd name="connsiteX18" fmla="*/ 625142 w 1023784"/>
                  <a:gd name="connsiteY18" fmla="*/ 795068 h 858156"/>
                  <a:gd name="connsiteX19" fmla="*/ 590175 w 1023784"/>
                  <a:gd name="connsiteY19" fmla="*/ 751939 h 858156"/>
                  <a:gd name="connsiteX20" fmla="*/ 545974 w 1023784"/>
                  <a:gd name="connsiteY20" fmla="*/ 630595 h 858156"/>
                  <a:gd name="connsiteX21" fmla="*/ 522623 w 1023784"/>
                  <a:gd name="connsiteY21" fmla="*/ 596700 h 858156"/>
                  <a:gd name="connsiteX22" fmla="*/ 510232 w 1023784"/>
                  <a:gd name="connsiteY22" fmla="*/ 554346 h 858156"/>
                  <a:gd name="connsiteX23" fmla="*/ 481936 w 1023784"/>
                  <a:gd name="connsiteY23" fmla="*/ 518604 h 858156"/>
                  <a:gd name="connsiteX24" fmla="*/ 499807 w 1023784"/>
                  <a:gd name="connsiteY24" fmla="*/ 493525 h 858156"/>
                  <a:gd name="connsiteX25" fmla="*/ 531022 w 1023784"/>
                  <a:gd name="connsiteY25" fmla="*/ 483160 h 858156"/>
                  <a:gd name="connsiteX26" fmla="*/ 539660 w 1023784"/>
                  <a:gd name="connsiteY26" fmla="*/ 474224 h 858156"/>
                  <a:gd name="connsiteX27" fmla="*/ 528401 w 1023784"/>
                  <a:gd name="connsiteY27" fmla="*/ 459094 h 858156"/>
                  <a:gd name="connsiteX28" fmla="*/ 535847 w 1023784"/>
                  <a:gd name="connsiteY28" fmla="*/ 439257 h 858156"/>
                  <a:gd name="connsiteX29" fmla="*/ 511066 w 1023784"/>
                  <a:gd name="connsiteY29" fmla="*/ 402621 h 858156"/>
                  <a:gd name="connsiteX30" fmla="*/ 470439 w 1023784"/>
                  <a:gd name="connsiteY30" fmla="*/ 377125 h 858156"/>
                  <a:gd name="connsiteX31" fmla="*/ 465495 w 1023784"/>
                  <a:gd name="connsiteY31" fmla="*/ 355025 h 858156"/>
                  <a:gd name="connsiteX32" fmla="*/ 429277 w 1023784"/>
                  <a:gd name="connsiteY32" fmla="*/ 315113 h 858156"/>
                  <a:gd name="connsiteX33" fmla="*/ 392343 w 1023784"/>
                  <a:gd name="connsiteY33" fmla="*/ 347758 h 858156"/>
                  <a:gd name="connsiteX34" fmla="*/ 406104 w 1023784"/>
                  <a:gd name="connsiteY34" fmla="*/ 375755 h 858156"/>
                  <a:gd name="connsiteX35" fmla="*/ 399313 w 1023784"/>
                  <a:gd name="connsiteY35" fmla="*/ 402621 h 858156"/>
                  <a:gd name="connsiteX36" fmla="*/ 353861 w 1023784"/>
                  <a:gd name="connsiteY36" fmla="*/ 388086 h 858156"/>
                  <a:gd name="connsiteX37" fmla="*/ 370422 w 1023784"/>
                  <a:gd name="connsiteY37" fmla="*/ 445333 h 858156"/>
                  <a:gd name="connsiteX38" fmla="*/ 314426 w 1023784"/>
                  <a:gd name="connsiteY38" fmla="*/ 414237 h 858156"/>
                  <a:gd name="connsiteX39" fmla="*/ 294172 w 1023784"/>
                  <a:gd name="connsiteY39" fmla="*/ 345434 h 858156"/>
                  <a:gd name="connsiteX40" fmla="*/ 235555 w 1023784"/>
                  <a:gd name="connsiteY40" fmla="*/ 323155 h 858156"/>
                  <a:gd name="connsiteX41" fmla="*/ 287083 w 1023784"/>
                  <a:gd name="connsiteY41" fmla="*/ 384095 h 858156"/>
                  <a:gd name="connsiteX42" fmla="*/ 279816 w 1023784"/>
                  <a:gd name="connsiteY42" fmla="*/ 436517 h 858156"/>
                  <a:gd name="connsiteX43" fmla="*/ 242227 w 1023784"/>
                  <a:gd name="connsiteY43" fmla="*/ 410187 h 858156"/>
                  <a:gd name="connsiteX44" fmla="*/ 250567 w 1023784"/>
                  <a:gd name="connsiteY44" fmla="*/ 391363 h 858156"/>
                  <a:gd name="connsiteX45" fmla="*/ 237283 w 1023784"/>
                  <a:gd name="connsiteY45" fmla="*/ 370156 h 858156"/>
                  <a:gd name="connsiteX46" fmla="*/ 206187 w 1023784"/>
                  <a:gd name="connsiteY46" fmla="*/ 344064 h 858156"/>
                  <a:gd name="connsiteX47" fmla="*/ 184087 w 1023784"/>
                  <a:gd name="connsiteY47" fmla="*/ 330125 h 858156"/>
                  <a:gd name="connsiteX48" fmla="*/ 130117 w 1023784"/>
                  <a:gd name="connsiteY48" fmla="*/ 360267 h 858156"/>
                  <a:gd name="connsiteX49" fmla="*/ 96877 w 1023784"/>
                  <a:gd name="connsiteY49" fmla="*/ 417812 h 858156"/>
                  <a:gd name="connsiteX50" fmla="*/ 10917 w 1023784"/>
                  <a:gd name="connsiteY50" fmla="*/ 418110 h 858156"/>
                  <a:gd name="connsiteX51" fmla="*/ 31648 w 1023784"/>
                  <a:gd name="connsiteY51" fmla="*/ 339537 h 858156"/>
                  <a:gd name="connsiteX52" fmla="*/ 64411 w 1023784"/>
                  <a:gd name="connsiteY52" fmla="*/ 326253 h 858156"/>
                  <a:gd name="connsiteX53" fmla="*/ 54999 w 1023784"/>
                  <a:gd name="connsiteY53" fmla="*/ 265789 h 858156"/>
                  <a:gd name="connsiteX54" fmla="*/ 100629 w 1023784"/>
                  <a:gd name="connsiteY54" fmla="*/ 253280 h 858156"/>
                  <a:gd name="connsiteX55" fmla="*/ 134287 w 1023784"/>
                  <a:gd name="connsiteY55" fmla="*/ 219086 h 858156"/>
                  <a:gd name="connsiteX56" fmla="*/ 173900 w 1023784"/>
                  <a:gd name="connsiteY56" fmla="*/ 195616 h 858156"/>
                  <a:gd name="connsiteX57" fmla="*/ 175568 w 1023784"/>
                  <a:gd name="connsiteY57" fmla="*/ 167499 h 858156"/>
                  <a:gd name="connsiteX58" fmla="*/ 199396 w 1023784"/>
                  <a:gd name="connsiteY58" fmla="*/ 158802 h 858156"/>
                  <a:gd name="connsiteX59" fmla="*/ 214706 w 1023784"/>
                  <a:gd name="connsiteY59" fmla="*/ 196390 h 858156"/>
                  <a:gd name="connsiteX60" fmla="*/ 259741 w 1023784"/>
                  <a:gd name="connsiteY60" fmla="*/ 199607 h 858156"/>
                  <a:gd name="connsiteX61" fmla="*/ 295125 w 1023784"/>
                  <a:gd name="connsiteY61" fmla="*/ 177090 h 858156"/>
                  <a:gd name="connsiteX62" fmla="*/ 295602 w 1023784"/>
                  <a:gd name="connsiteY62" fmla="*/ 162197 h 858156"/>
                  <a:gd name="connsiteX63" fmla="*/ 348440 w 1023784"/>
                  <a:gd name="connsiteY63" fmla="*/ 154513 h 858156"/>
                  <a:gd name="connsiteX64" fmla="*/ 337301 w 1023784"/>
                  <a:gd name="connsiteY64" fmla="*/ 130685 h 858156"/>
                  <a:gd name="connsiteX65" fmla="*/ 305967 w 1023784"/>
                  <a:gd name="connsiteY65" fmla="*/ 132234 h 858156"/>
                  <a:gd name="connsiteX66" fmla="*/ 282139 w 1023784"/>
                  <a:gd name="connsiteY66" fmla="*/ 116626 h 858156"/>
                  <a:gd name="connsiteX67" fmla="*/ 294530 w 1023784"/>
                  <a:gd name="connsiteY67" fmla="*/ 88628 h 858156"/>
                  <a:gd name="connsiteX68" fmla="*/ 256762 w 1023784"/>
                  <a:gd name="connsiteY68" fmla="*/ 80884 h 858156"/>
                  <a:gd name="connsiteX69" fmla="*/ 253247 w 1023784"/>
                  <a:gd name="connsiteY69" fmla="*/ 131459 h 858156"/>
                  <a:gd name="connsiteX70" fmla="*/ 245325 w 1023784"/>
                  <a:gd name="connsiteY70" fmla="*/ 180962 h 858156"/>
                  <a:gd name="connsiteX71" fmla="*/ 221199 w 1023784"/>
                  <a:gd name="connsiteY71" fmla="*/ 176137 h 858156"/>
                  <a:gd name="connsiteX72" fmla="*/ 216731 w 1023784"/>
                  <a:gd name="connsiteY72" fmla="*/ 147245 h 858156"/>
                  <a:gd name="connsiteX73" fmla="*/ 202077 w 1023784"/>
                  <a:gd name="connsiteY73" fmla="*/ 123417 h 858156"/>
                  <a:gd name="connsiteX74" fmla="*/ 181466 w 1023784"/>
                  <a:gd name="connsiteY74" fmla="*/ 125740 h 858156"/>
                  <a:gd name="connsiteX75" fmla="*/ 144354 w 1023784"/>
                  <a:gd name="connsiteY75" fmla="*/ 68494 h 858156"/>
                  <a:gd name="connsiteX76" fmla="*/ 200826 w 1023784"/>
                  <a:gd name="connsiteY76" fmla="*/ 13034 h 858156"/>
                  <a:gd name="connsiteX77" fmla="*/ 256762 w 1023784"/>
                  <a:gd name="connsiteY77" fmla="*/ 4218 h 858156"/>
                  <a:gd name="connsiteX78" fmla="*/ 278267 w 1023784"/>
                  <a:gd name="connsiteY78" fmla="*/ 21076 h 858156"/>
                  <a:gd name="connsiteX79" fmla="*/ 324314 w 1023784"/>
                  <a:gd name="connsiteY79" fmla="*/ 26437 h 858156"/>
                  <a:gd name="connsiteX80" fmla="*/ 391569 w 1023784"/>
                  <a:gd name="connsiteY80" fmla="*/ 52589 h 858156"/>
                  <a:gd name="connsiteX81" fmla="*/ 399611 w 1023784"/>
                  <a:gd name="connsiteY81" fmla="*/ 77012 h 858156"/>
                  <a:gd name="connsiteX82" fmla="*/ 379833 w 1023784"/>
                  <a:gd name="connsiteY82" fmla="*/ 96194 h 858156"/>
                  <a:gd name="connsiteX83" fmla="*/ 421098 w 1023784"/>
                  <a:gd name="connsiteY83" fmla="*/ 72805 h 858156"/>
                  <a:gd name="connsiteX84" fmla="*/ 421890 w 1023784"/>
                  <a:gd name="connsiteY84" fmla="*/ 69149 h 858156"/>
                  <a:gd name="connsiteX85" fmla="*/ 438152 w 1023784"/>
                  <a:gd name="connsiteY85" fmla="*/ 92024 h 858156"/>
                  <a:gd name="connsiteX86" fmla="*/ 511602 w 1023784"/>
                  <a:gd name="connsiteY86" fmla="*/ 97981 h 858156"/>
                  <a:gd name="connsiteX87" fmla="*/ 525184 w 1023784"/>
                  <a:gd name="connsiteY87" fmla="*/ 115435 h 858156"/>
                  <a:gd name="connsiteX88" fmla="*/ 543055 w 1023784"/>
                  <a:gd name="connsiteY88" fmla="*/ 110193 h 858156"/>
                  <a:gd name="connsiteX89" fmla="*/ 541864 w 1023784"/>
                  <a:gd name="connsiteY89" fmla="*/ 103402 h 858156"/>
                  <a:gd name="connsiteX90" fmla="*/ 530545 w 1023784"/>
                  <a:gd name="connsiteY90" fmla="*/ 72187 h 858156"/>
                  <a:gd name="connsiteX91" fmla="*/ 571708 w 1023784"/>
                  <a:gd name="connsiteY91" fmla="*/ 89462 h 858156"/>
                  <a:gd name="connsiteX92" fmla="*/ 684891 w 1023784"/>
                  <a:gd name="connsiteY92" fmla="*/ 116686 h 858156"/>
                  <a:gd name="connsiteX93" fmla="*/ 753992 w 1023784"/>
                  <a:gd name="connsiteY93" fmla="*/ 170835 h 858156"/>
                  <a:gd name="connsiteX94" fmla="*/ 946760 w 1023784"/>
                  <a:gd name="connsiteY94" fmla="*/ 406434 h 858156"/>
                  <a:gd name="connsiteX95" fmla="*/ 962725 w 1023784"/>
                  <a:gd name="connsiteY95" fmla="*/ 433776 h 858156"/>
                  <a:gd name="connsiteX96" fmla="*/ 962725 w 1023784"/>
                  <a:gd name="connsiteY96" fmla="*/ 433776 h 858156"/>
                  <a:gd name="connsiteX97" fmla="*/ 962725 w 1023784"/>
                  <a:gd name="connsiteY97" fmla="*/ 433776 h 858156"/>
                  <a:gd name="connsiteX98" fmla="*/ 975830 w 1023784"/>
                  <a:gd name="connsiteY98" fmla="*/ 471127 h 858156"/>
                  <a:gd name="connsiteX99" fmla="*/ 987446 w 1023784"/>
                  <a:gd name="connsiteY99" fmla="*/ 509073 h 858156"/>
                  <a:gd name="connsiteX100" fmla="*/ 1010858 w 1023784"/>
                  <a:gd name="connsiteY100" fmla="*/ 604980 h 858156"/>
                  <a:gd name="connsiteX101" fmla="*/ 1019316 w 1023784"/>
                  <a:gd name="connsiteY101" fmla="*/ 678192 h 858156"/>
                  <a:gd name="connsiteX102" fmla="*/ 1022533 w 1023784"/>
                  <a:gd name="connsiteY102" fmla="*/ 719891 h 858156"/>
                  <a:gd name="connsiteX103" fmla="*/ 1023784 w 1023784"/>
                  <a:gd name="connsiteY103" fmla="*/ 761590 h 85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023784" h="858156">
                    <a:moveTo>
                      <a:pt x="1021461" y="840579"/>
                    </a:moveTo>
                    <a:cubicBezTo>
                      <a:pt x="1021461" y="840579"/>
                      <a:pt x="996918" y="858450"/>
                      <a:pt x="982204" y="858152"/>
                    </a:cubicBezTo>
                    <a:cubicBezTo>
                      <a:pt x="958734" y="857855"/>
                      <a:pt x="939374" y="838256"/>
                      <a:pt x="929962" y="816453"/>
                    </a:cubicBezTo>
                    <a:cubicBezTo>
                      <a:pt x="920550" y="794651"/>
                      <a:pt x="918048" y="770883"/>
                      <a:pt x="912091" y="748127"/>
                    </a:cubicBezTo>
                    <a:cubicBezTo>
                      <a:pt x="908695" y="735915"/>
                      <a:pt x="902976" y="722929"/>
                      <a:pt x="891539" y="717508"/>
                    </a:cubicBezTo>
                    <a:cubicBezTo>
                      <a:pt x="883974" y="713993"/>
                      <a:pt x="874979" y="714410"/>
                      <a:pt x="866937" y="711968"/>
                    </a:cubicBezTo>
                    <a:cubicBezTo>
                      <a:pt x="838045" y="703271"/>
                      <a:pt x="830182" y="662942"/>
                      <a:pt x="802780" y="650432"/>
                    </a:cubicBezTo>
                    <a:cubicBezTo>
                      <a:pt x="793964" y="647049"/>
                      <a:pt x="784682" y="645041"/>
                      <a:pt x="775259" y="644475"/>
                    </a:cubicBezTo>
                    <a:cubicBezTo>
                      <a:pt x="738623" y="640127"/>
                      <a:pt x="700737" y="627438"/>
                      <a:pt x="677743" y="598725"/>
                    </a:cubicBezTo>
                    <a:cubicBezTo>
                      <a:pt x="670118" y="589433"/>
                      <a:pt x="664399" y="578472"/>
                      <a:pt x="655166" y="570847"/>
                    </a:cubicBezTo>
                    <a:cubicBezTo>
                      <a:pt x="645932" y="563222"/>
                      <a:pt x="631338" y="560065"/>
                      <a:pt x="622045" y="567809"/>
                    </a:cubicBezTo>
                    <a:cubicBezTo>
                      <a:pt x="629789" y="583237"/>
                      <a:pt x="637354" y="598725"/>
                      <a:pt x="644920" y="614035"/>
                    </a:cubicBezTo>
                    <a:cubicBezTo>
                      <a:pt x="651889" y="627915"/>
                      <a:pt x="659038" y="642271"/>
                      <a:pt x="670594" y="652517"/>
                    </a:cubicBezTo>
                    <a:cubicBezTo>
                      <a:pt x="682151" y="662763"/>
                      <a:pt x="699664" y="668303"/>
                      <a:pt x="713723" y="661810"/>
                    </a:cubicBezTo>
                    <a:cubicBezTo>
                      <a:pt x="717988" y="658772"/>
                      <a:pt x="723028" y="656997"/>
                      <a:pt x="728258" y="656687"/>
                    </a:cubicBezTo>
                    <a:cubicBezTo>
                      <a:pt x="732035" y="657455"/>
                      <a:pt x="735400" y="659570"/>
                      <a:pt x="737730" y="662644"/>
                    </a:cubicBezTo>
                    <a:cubicBezTo>
                      <a:pt x="757626" y="684744"/>
                      <a:pt x="751133" y="721380"/>
                      <a:pt x="731773" y="743957"/>
                    </a:cubicBezTo>
                    <a:cubicBezTo>
                      <a:pt x="712412" y="766534"/>
                      <a:pt x="683700" y="778150"/>
                      <a:pt x="656059" y="789111"/>
                    </a:cubicBezTo>
                    <a:cubicBezTo>
                      <a:pt x="646486" y="793871"/>
                      <a:pt x="635800" y="795932"/>
                      <a:pt x="625142" y="795068"/>
                    </a:cubicBezTo>
                    <a:cubicBezTo>
                      <a:pt x="605961" y="791553"/>
                      <a:pt x="595715" y="770644"/>
                      <a:pt x="590175" y="751939"/>
                    </a:cubicBezTo>
                    <a:cubicBezTo>
                      <a:pt x="577665" y="710538"/>
                      <a:pt x="571649" y="665503"/>
                      <a:pt x="545974" y="630595"/>
                    </a:cubicBezTo>
                    <a:cubicBezTo>
                      <a:pt x="537753" y="619635"/>
                      <a:pt x="527567" y="609567"/>
                      <a:pt x="522623" y="596700"/>
                    </a:cubicBezTo>
                    <a:cubicBezTo>
                      <a:pt x="517381" y="582820"/>
                      <a:pt x="518572" y="566558"/>
                      <a:pt x="510232" y="554346"/>
                    </a:cubicBezTo>
                    <a:cubicBezTo>
                      <a:pt x="501892" y="542134"/>
                      <a:pt x="483187" y="534092"/>
                      <a:pt x="481936" y="518604"/>
                    </a:cubicBezTo>
                    <a:cubicBezTo>
                      <a:pt x="481162" y="507762"/>
                      <a:pt x="490157" y="498172"/>
                      <a:pt x="499807" y="493525"/>
                    </a:cubicBezTo>
                    <a:cubicBezTo>
                      <a:pt x="509458" y="488879"/>
                      <a:pt x="520836" y="487568"/>
                      <a:pt x="531022" y="483160"/>
                    </a:cubicBezTo>
                    <a:cubicBezTo>
                      <a:pt x="535073" y="481492"/>
                      <a:pt x="539541" y="478573"/>
                      <a:pt x="539660" y="474224"/>
                    </a:cubicBezTo>
                    <a:cubicBezTo>
                      <a:pt x="539660" y="467731"/>
                      <a:pt x="530724" y="465110"/>
                      <a:pt x="528401" y="459094"/>
                    </a:cubicBezTo>
                    <a:cubicBezTo>
                      <a:pt x="526078" y="453077"/>
                      <a:pt x="532869" y="445929"/>
                      <a:pt x="535847" y="439257"/>
                    </a:cubicBezTo>
                    <a:cubicBezTo>
                      <a:pt x="542161" y="424126"/>
                      <a:pt x="526375" y="408817"/>
                      <a:pt x="511066" y="402621"/>
                    </a:cubicBezTo>
                    <a:cubicBezTo>
                      <a:pt x="495757" y="396426"/>
                      <a:pt x="477528" y="391958"/>
                      <a:pt x="470439" y="377125"/>
                    </a:cubicBezTo>
                    <a:cubicBezTo>
                      <a:pt x="467830" y="370007"/>
                      <a:pt x="466162" y="362578"/>
                      <a:pt x="465495" y="355025"/>
                    </a:cubicBezTo>
                    <a:cubicBezTo>
                      <a:pt x="461921" y="336320"/>
                      <a:pt x="448160" y="318211"/>
                      <a:pt x="429277" y="315113"/>
                    </a:cubicBezTo>
                    <a:cubicBezTo>
                      <a:pt x="410393" y="312016"/>
                      <a:pt x="389246" y="328874"/>
                      <a:pt x="392343" y="347758"/>
                    </a:cubicBezTo>
                    <a:cubicBezTo>
                      <a:pt x="394190" y="358123"/>
                      <a:pt x="401934" y="366165"/>
                      <a:pt x="406104" y="375755"/>
                    </a:cubicBezTo>
                    <a:cubicBezTo>
                      <a:pt x="410274" y="385346"/>
                      <a:pt x="409202" y="399583"/>
                      <a:pt x="399313" y="402621"/>
                    </a:cubicBezTo>
                    <a:cubicBezTo>
                      <a:pt x="383050" y="407566"/>
                      <a:pt x="367443" y="377900"/>
                      <a:pt x="353861" y="388086"/>
                    </a:cubicBezTo>
                    <a:cubicBezTo>
                      <a:pt x="359401" y="407089"/>
                      <a:pt x="364822" y="426151"/>
                      <a:pt x="370422" y="445333"/>
                    </a:cubicBezTo>
                    <a:cubicBezTo>
                      <a:pt x="349036" y="456115"/>
                      <a:pt x="323540" y="436517"/>
                      <a:pt x="314426" y="414237"/>
                    </a:cubicBezTo>
                    <a:cubicBezTo>
                      <a:pt x="305312" y="391958"/>
                      <a:pt x="305014" y="366582"/>
                      <a:pt x="294172" y="345434"/>
                    </a:cubicBezTo>
                    <a:cubicBezTo>
                      <a:pt x="283330" y="324287"/>
                      <a:pt x="254141" y="308024"/>
                      <a:pt x="235555" y="323155"/>
                    </a:cubicBezTo>
                    <a:cubicBezTo>
                      <a:pt x="234662" y="350676"/>
                      <a:pt x="270999" y="361816"/>
                      <a:pt x="287083" y="384095"/>
                    </a:cubicBezTo>
                    <a:cubicBezTo>
                      <a:pt x="298640" y="400179"/>
                      <a:pt x="296972" y="426271"/>
                      <a:pt x="279816" y="436517"/>
                    </a:cubicBezTo>
                    <a:cubicBezTo>
                      <a:pt x="262660" y="446763"/>
                      <a:pt x="235734" y="428892"/>
                      <a:pt x="242227" y="410187"/>
                    </a:cubicBezTo>
                    <a:cubicBezTo>
                      <a:pt x="244550" y="403694"/>
                      <a:pt x="249971" y="398273"/>
                      <a:pt x="250567" y="391363"/>
                    </a:cubicBezTo>
                    <a:cubicBezTo>
                      <a:pt x="251163" y="382665"/>
                      <a:pt x="243895" y="375755"/>
                      <a:pt x="237283" y="370156"/>
                    </a:cubicBezTo>
                    <a:cubicBezTo>
                      <a:pt x="226918" y="361339"/>
                      <a:pt x="216553" y="352702"/>
                      <a:pt x="206187" y="344064"/>
                    </a:cubicBezTo>
                    <a:cubicBezTo>
                      <a:pt x="199843" y="337970"/>
                      <a:pt x="192319" y="333228"/>
                      <a:pt x="184087" y="330125"/>
                    </a:cubicBezTo>
                    <a:cubicBezTo>
                      <a:pt x="162761" y="324168"/>
                      <a:pt x="141435" y="341264"/>
                      <a:pt x="130117" y="360267"/>
                    </a:cubicBezTo>
                    <a:cubicBezTo>
                      <a:pt x="118798" y="379270"/>
                      <a:pt x="112246" y="401966"/>
                      <a:pt x="96877" y="417812"/>
                    </a:cubicBezTo>
                    <a:cubicBezTo>
                      <a:pt x="74478" y="440984"/>
                      <a:pt x="31945" y="442354"/>
                      <a:pt x="10917" y="418110"/>
                    </a:cubicBezTo>
                    <a:cubicBezTo>
                      <a:pt x="-10111" y="393865"/>
                      <a:pt x="552" y="348353"/>
                      <a:pt x="31648" y="339537"/>
                    </a:cubicBezTo>
                    <a:cubicBezTo>
                      <a:pt x="43561" y="336320"/>
                      <a:pt x="58216" y="336618"/>
                      <a:pt x="64411" y="326253"/>
                    </a:cubicBezTo>
                    <a:cubicBezTo>
                      <a:pt x="75253" y="307846"/>
                      <a:pt x="44336" y="284554"/>
                      <a:pt x="54999" y="265789"/>
                    </a:cubicBezTo>
                    <a:cubicBezTo>
                      <a:pt x="63160" y="251612"/>
                      <a:pt x="84784" y="258105"/>
                      <a:pt x="100629" y="253280"/>
                    </a:cubicBezTo>
                    <a:cubicBezTo>
                      <a:pt x="116475" y="248454"/>
                      <a:pt x="125053" y="232728"/>
                      <a:pt x="134287" y="219086"/>
                    </a:cubicBezTo>
                    <a:cubicBezTo>
                      <a:pt x="143520" y="205445"/>
                      <a:pt x="157817" y="192042"/>
                      <a:pt x="173900" y="195616"/>
                    </a:cubicBezTo>
                    <a:cubicBezTo>
                      <a:pt x="172649" y="186204"/>
                      <a:pt x="171398" y="175958"/>
                      <a:pt x="175568" y="167499"/>
                    </a:cubicBezTo>
                    <a:cubicBezTo>
                      <a:pt x="179738" y="159040"/>
                      <a:pt x="191533" y="153262"/>
                      <a:pt x="199396" y="158802"/>
                    </a:cubicBezTo>
                    <a:cubicBezTo>
                      <a:pt x="191533" y="171788"/>
                      <a:pt x="200945" y="189897"/>
                      <a:pt x="214706" y="196390"/>
                    </a:cubicBezTo>
                    <a:cubicBezTo>
                      <a:pt x="228467" y="202883"/>
                      <a:pt x="244491" y="201335"/>
                      <a:pt x="259741" y="199607"/>
                    </a:cubicBezTo>
                    <a:cubicBezTo>
                      <a:pt x="274991" y="197880"/>
                      <a:pt x="293874" y="192220"/>
                      <a:pt x="295125" y="177090"/>
                    </a:cubicBezTo>
                    <a:cubicBezTo>
                      <a:pt x="294589" y="172128"/>
                      <a:pt x="294750" y="167118"/>
                      <a:pt x="295602" y="162197"/>
                    </a:cubicBezTo>
                    <a:cubicBezTo>
                      <a:pt x="302214" y="144326"/>
                      <a:pt x="335633" y="169048"/>
                      <a:pt x="348440" y="154513"/>
                    </a:cubicBezTo>
                    <a:cubicBezTo>
                      <a:pt x="355886" y="146888"/>
                      <a:pt x="347666" y="133485"/>
                      <a:pt x="337301" y="130685"/>
                    </a:cubicBezTo>
                    <a:cubicBezTo>
                      <a:pt x="326936" y="127885"/>
                      <a:pt x="316451" y="131936"/>
                      <a:pt x="305967" y="132234"/>
                    </a:cubicBezTo>
                    <a:cubicBezTo>
                      <a:pt x="295483" y="132531"/>
                      <a:pt x="282616" y="127111"/>
                      <a:pt x="282139" y="116626"/>
                    </a:cubicBezTo>
                    <a:cubicBezTo>
                      <a:pt x="281662" y="106142"/>
                      <a:pt x="293278" y="98755"/>
                      <a:pt x="294530" y="88628"/>
                    </a:cubicBezTo>
                    <a:cubicBezTo>
                      <a:pt x="296495" y="71294"/>
                      <a:pt x="267127" y="66826"/>
                      <a:pt x="256762" y="80884"/>
                    </a:cubicBezTo>
                    <a:cubicBezTo>
                      <a:pt x="246397" y="94943"/>
                      <a:pt x="250150" y="114303"/>
                      <a:pt x="253247" y="131459"/>
                    </a:cubicBezTo>
                    <a:cubicBezTo>
                      <a:pt x="256345" y="148615"/>
                      <a:pt x="258013" y="168869"/>
                      <a:pt x="245325" y="180962"/>
                    </a:cubicBezTo>
                    <a:cubicBezTo>
                      <a:pt x="239904" y="189123"/>
                      <a:pt x="225845" y="184774"/>
                      <a:pt x="221199" y="176137"/>
                    </a:cubicBezTo>
                    <a:cubicBezTo>
                      <a:pt x="216553" y="167499"/>
                      <a:pt x="217505" y="156955"/>
                      <a:pt x="216731" y="147245"/>
                    </a:cubicBezTo>
                    <a:cubicBezTo>
                      <a:pt x="215957" y="137535"/>
                      <a:pt x="211608" y="126217"/>
                      <a:pt x="202077" y="123417"/>
                    </a:cubicBezTo>
                    <a:cubicBezTo>
                      <a:pt x="195405" y="121571"/>
                      <a:pt x="188316" y="124787"/>
                      <a:pt x="181466" y="125740"/>
                    </a:cubicBezTo>
                    <a:cubicBezTo>
                      <a:pt x="154600" y="128957"/>
                      <a:pt x="135895" y="94168"/>
                      <a:pt x="144354" y="68494"/>
                    </a:cubicBezTo>
                    <a:cubicBezTo>
                      <a:pt x="152813" y="42819"/>
                      <a:pt x="177177" y="26140"/>
                      <a:pt x="200826" y="13034"/>
                    </a:cubicBezTo>
                    <a:cubicBezTo>
                      <a:pt x="218101" y="3443"/>
                      <a:pt x="239606" y="-5552"/>
                      <a:pt x="256762" y="4218"/>
                    </a:cubicBezTo>
                    <a:cubicBezTo>
                      <a:pt x="264804" y="8686"/>
                      <a:pt x="270404" y="16430"/>
                      <a:pt x="278267" y="21076"/>
                    </a:cubicBezTo>
                    <a:cubicBezTo>
                      <a:pt x="291849" y="29118"/>
                      <a:pt x="308707" y="26140"/>
                      <a:pt x="324314" y="26437"/>
                    </a:cubicBezTo>
                    <a:cubicBezTo>
                      <a:pt x="349084" y="27122"/>
                      <a:pt x="372846" y="36364"/>
                      <a:pt x="391569" y="52589"/>
                    </a:cubicBezTo>
                    <a:cubicBezTo>
                      <a:pt x="398539" y="58903"/>
                      <a:pt x="405032" y="69447"/>
                      <a:pt x="399611" y="77012"/>
                    </a:cubicBezTo>
                    <a:cubicBezTo>
                      <a:pt x="394190" y="84578"/>
                      <a:pt x="376915" y="86782"/>
                      <a:pt x="379833" y="96194"/>
                    </a:cubicBezTo>
                    <a:cubicBezTo>
                      <a:pt x="397687" y="101129"/>
                      <a:pt x="416159" y="90658"/>
                      <a:pt x="421098" y="72805"/>
                    </a:cubicBezTo>
                    <a:cubicBezTo>
                      <a:pt x="421425" y="71602"/>
                      <a:pt x="421693" y="70382"/>
                      <a:pt x="421890" y="69149"/>
                    </a:cubicBezTo>
                    <a:cubicBezTo>
                      <a:pt x="431016" y="73310"/>
                      <a:pt x="437223" y="82036"/>
                      <a:pt x="438152" y="92024"/>
                    </a:cubicBezTo>
                    <a:cubicBezTo>
                      <a:pt x="457751" y="72068"/>
                      <a:pt x="495518" y="74987"/>
                      <a:pt x="511602" y="97981"/>
                    </a:cubicBezTo>
                    <a:cubicBezTo>
                      <a:pt x="515891" y="103938"/>
                      <a:pt x="518989" y="111265"/>
                      <a:pt x="525184" y="115435"/>
                    </a:cubicBezTo>
                    <a:cubicBezTo>
                      <a:pt x="531379" y="119605"/>
                      <a:pt x="542161" y="117460"/>
                      <a:pt x="543055" y="110193"/>
                    </a:cubicBezTo>
                    <a:cubicBezTo>
                      <a:pt x="543228" y="107865"/>
                      <a:pt x="542817" y="105531"/>
                      <a:pt x="541864" y="103402"/>
                    </a:cubicBezTo>
                    <a:cubicBezTo>
                      <a:pt x="538111" y="92858"/>
                      <a:pt x="534239" y="82552"/>
                      <a:pt x="530545" y="72187"/>
                    </a:cubicBezTo>
                    <a:cubicBezTo>
                      <a:pt x="544961" y="64443"/>
                      <a:pt x="561939" y="76476"/>
                      <a:pt x="571708" y="89462"/>
                    </a:cubicBezTo>
                    <a:cubicBezTo>
                      <a:pt x="607867" y="137893"/>
                      <a:pt x="633661" y="108823"/>
                      <a:pt x="684891" y="116686"/>
                    </a:cubicBezTo>
                    <a:cubicBezTo>
                      <a:pt x="719382" y="121928"/>
                      <a:pt x="734513" y="144028"/>
                      <a:pt x="753992" y="170835"/>
                    </a:cubicBezTo>
                    <a:cubicBezTo>
                      <a:pt x="813562" y="253041"/>
                      <a:pt x="892492" y="320475"/>
                      <a:pt x="946760" y="406434"/>
                    </a:cubicBezTo>
                    <a:cubicBezTo>
                      <a:pt x="952479" y="415369"/>
                      <a:pt x="957799" y="424483"/>
                      <a:pt x="962725" y="433776"/>
                    </a:cubicBezTo>
                    <a:lnTo>
                      <a:pt x="962725" y="433776"/>
                    </a:lnTo>
                    <a:lnTo>
                      <a:pt x="962725" y="433776"/>
                    </a:lnTo>
                    <a:cubicBezTo>
                      <a:pt x="967371" y="446167"/>
                      <a:pt x="971720" y="458557"/>
                      <a:pt x="975830" y="471127"/>
                    </a:cubicBezTo>
                    <a:cubicBezTo>
                      <a:pt x="979941" y="483696"/>
                      <a:pt x="983813" y="496325"/>
                      <a:pt x="987446" y="509073"/>
                    </a:cubicBezTo>
                    <a:cubicBezTo>
                      <a:pt x="997103" y="540561"/>
                      <a:pt x="1004918" y="572586"/>
                      <a:pt x="1010858" y="604980"/>
                    </a:cubicBezTo>
                    <a:cubicBezTo>
                      <a:pt x="1010858" y="604980"/>
                      <a:pt x="1017648" y="660202"/>
                      <a:pt x="1019316" y="678192"/>
                    </a:cubicBezTo>
                    <a:cubicBezTo>
                      <a:pt x="1020568" y="691952"/>
                      <a:pt x="1021759" y="705773"/>
                      <a:pt x="1022533" y="719891"/>
                    </a:cubicBezTo>
                    <a:cubicBezTo>
                      <a:pt x="1023308" y="734009"/>
                      <a:pt x="1023725" y="747710"/>
                      <a:pt x="1023784" y="761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0BCE2D47-01B6-EB19-BA58-4786F08B676A}"/>
                  </a:ext>
                </a:extLst>
              </p:cNvPr>
              <p:cNvSpPr/>
              <p:nvPr/>
            </p:nvSpPr>
            <p:spPr>
              <a:xfrm>
                <a:off x="9582308" y="3607289"/>
                <a:ext cx="362331" cy="362320"/>
              </a:xfrm>
              <a:custGeom>
                <a:avLst/>
                <a:gdLst>
                  <a:gd name="connsiteX0" fmla="*/ 361904 w 362331"/>
                  <a:gd name="connsiteY0" fmla="*/ 193327 h 362320"/>
                  <a:gd name="connsiteX1" fmla="*/ 168993 w 362331"/>
                  <a:gd name="connsiteY1" fmla="*/ 361904 h 362320"/>
                  <a:gd name="connsiteX2" fmla="*/ 416 w 362331"/>
                  <a:gd name="connsiteY2" fmla="*/ 168993 h 362320"/>
                  <a:gd name="connsiteX3" fmla="*/ 193327 w 362331"/>
                  <a:gd name="connsiteY3" fmla="*/ 416 h 362320"/>
                  <a:gd name="connsiteX4" fmla="*/ 193679 w 362331"/>
                  <a:gd name="connsiteY4" fmla="*/ 440 h 362320"/>
                  <a:gd name="connsiteX5" fmla="*/ 361904 w 362331"/>
                  <a:gd name="connsiteY5" fmla="*/ 193321 h 362320"/>
                  <a:gd name="connsiteX6" fmla="*/ 361904 w 362331"/>
                  <a:gd name="connsiteY6" fmla="*/ 193327 h 362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331" h="362320">
                    <a:moveTo>
                      <a:pt x="361904" y="193327"/>
                    </a:moveTo>
                    <a:cubicBezTo>
                      <a:pt x="355185" y="293148"/>
                      <a:pt x="268814" y="368624"/>
                      <a:pt x="168993" y="361904"/>
                    </a:cubicBezTo>
                    <a:cubicBezTo>
                      <a:pt x="69172" y="355185"/>
                      <a:pt x="-6303" y="268814"/>
                      <a:pt x="416" y="168993"/>
                    </a:cubicBezTo>
                    <a:cubicBezTo>
                      <a:pt x="7136" y="69172"/>
                      <a:pt x="93506" y="-6304"/>
                      <a:pt x="193327" y="416"/>
                    </a:cubicBezTo>
                    <a:cubicBezTo>
                      <a:pt x="193446" y="422"/>
                      <a:pt x="193560" y="434"/>
                      <a:pt x="193679" y="440"/>
                    </a:cubicBezTo>
                    <a:cubicBezTo>
                      <a:pt x="293393" y="7249"/>
                      <a:pt x="368713" y="93601"/>
                      <a:pt x="361904" y="193321"/>
                    </a:cubicBezTo>
                    <a:cubicBezTo>
                      <a:pt x="361904" y="193321"/>
                      <a:pt x="361904" y="193327"/>
                      <a:pt x="361904" y="193327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9B1D56BF-C5F5-5ED6-B955-947115512D6B}"/>
                  </a:ext>
                </a:extLst>
              </p:cNvPr>
              <p:cNvSpPr/>
              <p:nvPr/>
            </p:nvSpPr>
            <p:spPr>
              <a:xfrm>
                <a:off x="9625344" y="3650260"/>
                <a:ext cx="276184" cy="276176"/>
              </a:xfrm>
              <a:custGeom>
                <a:avLst/>
                <a:gdLst>
                  <a:gd name="connsiteX0" fmla="*/ 275859 w 276184"/>
                  <a:gd name="connsiteY0" fmla="*/ 147378 h 276176"/>
                  <a:gd name="connsiteX1" fmla="*/ 128798 w 276184"/>
                  <a:gd name="connsiteY1" fmla="*/ 275859 h 276176"/>
                  <a:gd name="connsiteX2" fmla="*/ 318 w 276184"/>
                  <a:gd name="connsiteY2" fmla="*/ 128798 h 276176"/>
                  <a:gd name="connsiteX3" fmla="*/ 147378 w 276184"/>
                  <a:gd name="connsiteY3" fmla="*/ 318 h 276176"/>
                  <a:gd name="connsiteX4" fmla="*/ 147962 w 276184"/>
                  <a:gd name="connsiteY4" fmla="*/ 360 h 276176"/>
                  <a:gd name="connsiteX5" fmla="*/ 275859 w 276184"/>
                  <a:gd name="connsiteY5" fmla="*/ 147378 h 27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184" h="276176">
                    <a:moveTo>
                      <a:pt x="275859" y="147378"/>
                    </a:moveTo>
                    <a:cubicBezTo>
                      <a:pt x="270730" y="223467"/>
                      <a:pt x="204887" y="280988"/>
                      <a:pt x="128798" y="275859"/>
                    </a:cubicBezTo>
                    <a:cubicBezTo>
                      <a:pt x="52710" y="270730"/>
                      <a:pt x="-4811" y="204887"/>
                      <a:pt x="318" y="128798"/>
                    </a:cubicBezTo>
                    <a:cubicBezTo>
                      <a:pt x="5447" y="52710"/>
                      <a:pt x="71290" y="-4811"/>
                      <a:pt x="147378" y="318"/>
                    </a:cubicBezTo>
                    <a:cubicBezTo>
                      <a:pt x="147575" y="330"/>
                      <a:pt x="147766" y="348"/>
                      <a:pt x="147962" y="360"/>
                    </a:cubicBezTo>
                    <a:cubicBezTo>
                      <a:pt x="223830" y="5733"/>
                      <a:pt x="281041" y="71498"/>
                      <a:pt x="275859" y="14737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7B6E1AA2-462B-94C0-D9D1-193B6C364CE1}"/>
                  </a:ext>
                </a:extLst>
              </p:cNvPr>
              <p:cNvSpPr/>
              <p:nvPr/>
            </p:nvSpPr>
            <p:spPr>
              <a:xfrm>
                <a:off x="9623627" y="3649421"/>
                <a:ext cx="277754" cy="277534"/>
              </a:xfrm>
              <a:custGeom>
                <a:avLst/>
                <a:gdLst>
                  <a:gd name="connsiteX0" fmla="*/ 277576 w 277754"/>
                  <a:gd name="connsiteY0" fmla="*/ 148217 h 277534"/>
                  <a:gd name="connsiteX1" fmla="*/ 277576 w 277754"/>
                  <a:gd name="connsiteY1" fmla="*/ 145954 h 277534"/>
                  <a:gd name="connsiteX2" fmla="*/ 277576 w 277754"/>
                  <a:gd name="connsiteY2" fmla="*/ 134754 h 277534"/>
                  <a:gd name="connsiteX3" fmla="*/ 277099 w 277754"/>
                  <a:gd name="connsiteY3" fmla="*/ 128797 h 277534"/>
                  <a:gd name="connsiteX4" fmla="*/ 275134 w 277754"/>
                  <a:gd name="connsiteY4" fmla="*/ 114381 h 277534"/>
                  <a:gd name="connsiteX5" fmla="*/ 262326 w 277754"/>
                  <a:gd name="connsiteY5" fmla="*/ 76972 h 277534"/>
                  <a:gd name="connsiteX6" fmla="*/ 174460 w 277754"/>
                  <a:gd name="connsiteY6" fmla="*/ 6560 h 277534"/>
                  <a:gd name="connsiteX7" fmla="*/ 102440 w 277754"/>
                  <a:gd name="connsiteY7" fmla="*/ 7573 h 277534"/>
                  <a:gd name="connsiteX8" fmla="*/ 84093 w 277754"/>
                  <a:gd name="connsiteY8" fmla="*/ 14125 h 277534"/>
                  <a:gd name="connsiteX9" fmla="*/ 75277 w 277754"/>
                  <a:gd name="connsiteY9" fmla="*/ 18593 h 277534"/>
                  <a:gd name="connsiteX10" fmla="*/ 66639 w 277754"/>
                  <a:gd name="connsiteY10" fmla="*/ 23657 h 277534"/>
                  <a:gd name="connsiteX11" fmla="*/ 50257 w 277754"/>
                  <a:gd name="connsiteY11" fmla="*/ 35571 h 277534"/>
                  <a:gd name="connsiteX12" fmla="*/ 35841 w 277754"/>
                  <a:gd name="connsiteY12" fmla="*/ 50403 h 277534"/>
                  <a:gd name="connsiteX13" fmla="*/ 13681 w 277754"/>
                  <a:gd name="connsiteY13" fmla="*/ 86503 h 277534"/>
                  <a:gd name="connsiteX14" fmla="*/ 7724 w 277754"/>
                  <a:gd name="connsiteY14" fmla="*/ 172403 h 277534"/>
                  <a:gd name="connsiteX15" fmla="*/ 24583 w 277754"/>
                  <a:gd name="connsiteY15" fmla="*/ 211302 h 277534"/>
                  <a:gd name="connsiteX16" fmla="*/ 36854 w 277754"/>
                  <a:gd name="connsiteY16" fmla="*/ 227981 h 277534"/>
                  <a:gd name="connsiteX17" fmla="*/ 51449 w 277754"/>
                  <a:gd name="connsiteY17" fmla="*/ 242159 h 277534"/>
                  <a:gd name="connsiteX18" fmla="*/ 67413 w 277754"/>
                  <a:gd name="connsiteY18" fmla="*/ 254073 h 277534"/>
                  <a:gd name="connsiteX19" fmla="*/ 84629 w 277754"/>
                  <a:gd name="connsiteY19" fmla="*/ 263068 h 277534"/>
                  <a:gd name="connsiteX20" fmla="*/ 252616 w 277754"/>
                  <a:gd name="connsiteY20" fmla="*/ 216484 h 277534"/>
                  <a:gd name="connsiteX21" fmla="*/ 270487 w 277754"/>
                  <a:gd name="connsiteY21" fmla="*/ 181219 h 277534"/>
                  <a:gd name="connsiteX22" fmla="*/ 274419 w 277754"/>
                  <a:gd name="connsiteY22" fmla="*/ 167220 h 277534"/>
                  <a:gd name="connsiteX23" fmla="*/ 275670 w 277754"/>
                  <a:gd name="connsiteY23" fmla="*/ 161263 h 277534"/>
                  <a:gd name="connsiteX24" fmla="*/ 276325 w 277754"/>
                  <a:gd name="connsiteY24" fmla="*/ 156497 h 277534"/>
                  <a:gd name="connsiteX25" fmla="*/ 277278 w 277754"/>
                  <a:gd name="connsiteY25" fmla="*/ 150004 h 277534"/>
                  <a:gd name="connsiteX26" fmla="*/ 277695 w 277754"/>
                  <a:gd name="connsiteY26" fmla="*/ 147800 h 277534"/>
                  <a:gd name="connsiteX27" fmla="*/ 277695 w 277754"/>
                  <a:gd name="connsiteY27" fmla="*/ 150004 h 277534"/>
                  <a:gd name="connsiteX28" fmla="*/ 277040 w 277754"/>
                  <a:gd name="connsiteY28" fmla="*/ 156557 h 277534"/>
                  <a:gd name="connsiteX29" fmla="*/ 276504 w 277754"/>
                  <a:gd name="connsiteY29" fmla="*/ 161382 h 277534"/>
                  <a:gd name="connsiteX30" fmla="*/ 275372 w 277754"/>
                  <a:gd name="connsiteY30" fmla="*/ 167339 h 277534"/>
                  <a:gd name="connsiteX31" fmla="*/ 271679 w 277754"/>
                  <a:gd name="connsiteY31" fmla="*/ 181457 h 277534"/>
                  <a:gd name="connsiteX32" fmla="*/ 254105 w 277754"/>
                  <a:gd name="connsiteY32" fmla="*/ 217199 h 277534"/>
                  <a:gd name="connsiteX33" fmla="*/ 216278 w 277754"/>
                  <a:gd name="connsiteY33" fmla="*/ 254192 h 277534"/>
                  <a:gd name="connsiteX34" fmla="*/ 83438 w 277754"/>
                  <a:gd name="connsiteY34" fmla="*/ 265808 h 277534"/>
                  <a:gd name="connsiteX35" fmla="*/ 65567 w 277754"/>
                  <a:gd name="connsiteY35" fmla="*/ 256634 h 277534"/>
                  <a:gd name="connsiteX36" fmla="*/ 49304 w 277754"/>
                  <a:gd name="connsiteY36" fmla="*/ 244720 h 277534"/>
                  <a:gd name="connsiteX37" fmla="*/ 21842 w 277754"/>
                  <a:gd name="connsiteY37" fmla="*/ 213208 h 277534"/>
                  <a:gd name="connsiteX38" fmla="*/ 4567 w 277754"/>
                  <a:gd name="connsiteY38" fmla="*/ 173594 h 277534"/>
                  <a:gd name="connsiteX39" fmla="*/ 10524 w 277754"/>
                  <a:gd name="connsiteY39" fmla="*/ 85848 h 277534"/>
                  <a:gd name="connsiteX40" fmla="*/ 33101 w 277754"/>
                  <a:gd name="connsiteY40" fmla="*/ 48974 h 277534"/>
                  <a:gd name="connsiteX41" fmla="*/ 64614 w 277754"/>
                  <a:gd name="connsiteY41" fmla="*/ 21631 h 277534"/>
                  <a:gd name="connsiteX42" fmla="*/ 73430 w 277754"/>
                  <a:gd name="connsiteY42" fmla="*/ 16449 h 277534"/>
                  <a:gd name="connsiteX43" fmla="*/ 82484 w 277754"/>
                  <a:gd name="connsiteY43" fmla="*/ 11921 h 277534"/>
                  <a:gd name="connsiteX44" fmla="*/ 101189 w 277754"/>
                  <a:gd name="connsiteY44" fmla="*/ 5250 h 277534"/>
                  <a:gd name="connsiteX45" fmla="*/ 174520 w 277754"/>
                  <a:gd name="connsiteY45" fmla="*/ 4535 h 277534"/>
                  <a:gd name="connsiteX46" fmla="*/ 263279 w 277754"/>
                  <a:gd name="connsiteY46" fmla="*/ 76555 h 277534"/>
                  <a:gd name="connsiteX47" fmla="*/ 275729 w 277754"/>
                  <a:gd name="connsiteY47" fmla="*/ 114501 h 277534"/>
                  <a:gd name="connsiteX48" fmla="*/ 277397 w 277754"/>
                  <a:gd name="connsiteY48" fmla="*/ 129036 h 277534"/>
                  <a:gd name="connsiteX49" fmla="*/ 277755 w 277754"/>
                  <a:gd name="connsiteY49" fmla="*/ 134993 h 277534"/>
                  <a:gd name="connsiteX50" fmla="*/ 277755 w 277754"/>
                  <a:gd name="connsiteY50" fmla="*/ 139818 h 277534"/>
                  <a:gd name="connsiteX51" fmla="*/ 277457 w 277754"/>
                  <a:gd name="connsiteY51" fmla="*/ 146371 h 277534"/>
                  <a:gd name="connsiteX52" fmla="*/ 277576 w 277754"/>
                  <a:gd name="connsiteY52" fmla="*/ 148217 h 27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77754" h="277534">
                    <a:moveTo>
                      <a:pt x="277576" y="148217"/>
                    </a:moveTo>
                    <a:cubicBezTo>
                      <a:pt x="277486" y="147467"/>
                      <a:pt x="277486" y="146704"/>
                      <a:pt x="277576" y="145954"/>
                    </a:cubicBezTo>
                    <a:lnTo>
                      <a:pt x="277576" y="134754"/>
                    </a:lnTo>
                    <a:cubicBezTo>
                      <a:pt x="277576" y="132967"/>
                      <a:pt x="277278" y="131061"/>
                      <a:pt x="277099" y="128797"/>
                    </a:cubicBezTo>
                    <a:cubicBezTo>
                      <a:pt x="276778" y="123954"/>
                      <a:pt x="276122" y="119135"/>
                      <a:pt x="275134" y="114381"/>
                    </a:cubicBezTo>
                    <a:cubicBezTo>
                      <a:pt x="272775" y="101336"/>
                      <a:pt x="268456" y="88725"/>
                      <a:pt x="262326" y="76972"/>
                    </a:cubicBezTo>
                    <a:cubicBezTo>
                      <a:pt x="244395" y="42064"/>
                      <a:pt x="212436" y="16455"/>
                      <a:pt x="174460" y="6560"/>
                    </a:cubicBezTo>
                    <a:cubicBezTo>
                      <a:pt x="150787" y="502"/>
                      <a:pt x="125935" y="853"/>
                      <a:pt x="102440" y="7573"/>
                    </a:cubicBezTo>
                    <a:cubicBezTo>
                      <a:pt x="96174" y="9312"/>
                      <a:pt x="90044" y="11504"/>
                      <a:pt x="84093" y="14125"/>
                    </a:cubicBezTo>
                    <a:cubicBezTo>
                      <a:pt x="81114" y="15436"/>
                      <a:pt x="78136" y="17104"/>
                      <a:pt x="75277" y="18593"/>
                    </a:cubicBezTo>
                    <a:cubicBezTo>
                      <a:pt x="72268" y="20047"/>
                      <a:pt x="69379" y="21744"/>
                      <a:pt x="66639" y="23657"/>
                    </a:cubicBezTo>
                    <a:cubicBezTo>
                      <a:pt x="60926" y="27266"/>
                      <a:pt x="55452" y="31246"/>
                      <a:pt x="50257" y="35571"/>
                    </a:cubicBezTo>
                    <a:cubicBezTo>
                      <a:pt x="45128" y="40187"/>
                      <a:pt x="40309" y="45143"/>
                      <a:pt x="35841" y="50403"/>
                    </a:cubicBezTo>
                    <a:cubicBezTo>
                      <a:pt x="26548" y="61162"/>
                      <a:pt x="19066" y="73350"/>
                      <a:pt x="13681" y="86503"/>
                    </a:cubicBezTo>
                    <a:cubicBezTo>
                      <a:pt x="2375" y="113720"/>
                      <a:pt x="284" y="143886"/>
                      <a:pt x="7724" y="172403"/>
                    </a:cubicBezTo>
                    <a:cubicBezTo>
                      <a:pt x="11227" y="186187"/>
                      <a:pt x="16916" y="199322"/>
                      <a:pt x="24583" y="211302"/>
                    </a:cubicBezTo>
                    <a:cubicBezTo>
                      <a:pt x="28300" y="217128"/>
                      <a:pt x="32398" y="222697"/>
                      <a:pt x="36854" y="227981"/>
                    </a:cubicBezTo>
                    <a:cubicBezTo>
                      <a:pt x="41387" y="233033"/>
                      <a:pt x="46266" y="237769"/>
                      <a:pt x="51449" y="242159"/>
                    </a:cubicBezTo>
                    <a:cubicBezTo>
                      <a:pt x="56494" y="246490"/>
                      <a:pt x="61826" y="250469"/>
                      <a:pt x="67413" y="254073"/>
                    </a:cubicBezTo>
                    <a:cubicBezTo>
                      <a:pt x="72947" y="257445"/>
                      <a:pt x="78702" y="260447"/>
                      <a:pt x="84629" y="263068"/>
                    </a:cubicBezTo>
                    <a:cubicBezTo>
                      <a:pt x="144556" y="289761"/>
                      <a:pt x="214992" y="270228"/>
                      <a:pt x="252616" y="216484"/>
                    </a:cubicBezTo>
                    <a:cubicBezTo>
                      <a:pt x="260324" y="205702"/>
                      <a:pt x="266347" y="193812"/>
                      <a:pt x="270487" y="181219"/>
                    </a:cubicBezTo>
                    <a:cubicBezTo>
                      <a:pt x="272137" y="176656"/>
                      <a:pt x="273448" y="171974"/>
                      <a:pt x="274419" y="167220"/>
                    </a:cubicBezTo>
                    <a:cubicBezTo>
                      <a:pt x="274836" y="165195"/>
                      <a:pt x="275372" y="163288"/>
                      <a:pt x="275670" y="161263"/>
                    </a:cubicBezTo>
                    <a:cubicBezTo>
                      <a:pt x="275968" y="159238"/>
                      <a:pt x="276146" y="157927"/>
                      <a:pt x="276325" y="156497"/>
                    </a:cubicBezTo>
                    <a:cubicBezTo>
                      <a:pt x="276742" y="153757"/>
                      <a:pt x="277040" y="151613"/>
                      <a:pt x="277278" y="150004"/>
                    </a:cubicBezTo>
                    <a:cubicBezTo>
                      <a:pt x="277350" y="149260"/>
                      <a:pt x="277492" y="148521"/>
                      <a:pt x="277695" y="147800"/>
                    </a:cubicBezTo>
                    <a:cubicBezTo>
                      <a:pt x="277761" y="148533"/>
                      <a:pt x="277761" y="149272"/>
                      <a:pt x="277695" y="150004"/>
                    </a:cubicBezTo>
                    <a:cubicBezTo>
                      <a:pt x="277695" y="151613"/>
                      <a:pt x="277338" y="153817"/>
                      <a:pt x="277040" y="156557"/>
                    </a:cubicBezTo>
                    <a:cubicBezTo>
                      <a:pt x="277040" y="157987"/>
                      <a:pt x="277040" y="159595"/>
                      <a:pt x="276504" y="161382"/>
                    </a:cubicBezTo>
                    <a:cubicBezTo>
                      <a:pt x="275968" y="163169"/>
                      <a:pt x="275789" y="165016"/>
                      <a:pt x="275372" y="167339"/>
                    </a:cubicBezTo>
                    <a:cubicBezTo>
                      <a:pt x="274496" y="172129"/>
                      <a:pt x="273257" y="176852"/>
                      <a:pt x="271679" y="181457"/>
                    </a:cubicBezTo>
                    <a:cubicBezTo>
                      <a:pt x="267687" y="194205"/>
                      <a:pt x="261760" y="206256"/>
                      <a:pt x="254105" y="217199"/>
                    </a:cubicBezTo>
                    <a:cubicBezTo>
                      <a:pt x="243973" y="231835"/>
                      <a:pt x="231135" y="244393"/>
                      <a:pt x="216278" y="254192"/>
                    </a:cubicBezTo>
                    <a:cubicBezTo>
                      <a:pt x="176885" y="280486"/>
                      <a:pt x="126799" y="284865"/>
                      <a:pt x="83438" y="265808"/>
                    </a:cubicBezTo>
                    <a:cubicBezTo>
                      <a:pt x="77260" y="263199"/>
                      <a:pt x="71285" y="260137"/>
                      <a:pt x="65567" y="256634"/>
                    </a:cubicBezTo>
                    <a:cubicBezTo>
                      <a:pt x="59872" y="253048"/>
                      <a:pt x="54439" y="249069"/>
                      <a:pt x="49304" y="244720"/>
                    </a:cubicBezTo>
                    <a:cubicBezTo>
                      <a:pt x="38486" y="235791"/>
                      <a:pt x="29205" y="225146"/>
                      <a:pt x="21842" y="213208"/>
                    </a:cubicBezTo>
                    <a:cubicBezTo>
                      <a:pt x="13979" y="201026"/>
                      <a:pt x="8147" y="187647"/>
                      <a:pt x="4567" y="173594"/>
                    </a:cubicBezTo>
                    <a:cubicBezTo>
                      <a:pt x="-3141" y="144488"/>
                      <a:pt x="-1050" y="113649"/>
                      <a:pt x="10524" y="85848"/>
                    </a:cubicBezTo>
                    <a:cubicBezTo>
                      <a:pt x="16010" y="72421"/>
                      <a:pt x="23635" y="59964"/>
                      <a:pt x="33101" y="48974"/>
                    </a:cubicBezTo>
                    <a:cubicBezTo>
                      <a:pt x="42007" y="38162"/>
                      <a:pt x="52658" y="28923"/>
                      <a:pt x="64614" y="21631"/>
                    </a:cubicBezTo>
                    <a:cubicBezTo>
                      <a:pt x="67419" y="19689"/>
                      <a:pt x="70368" y="17956"/>
                      <a:pt x="73430" y="16449"/>
                    </a:cubicBezTo>
                    <a:cubicBezTo>
                      <a:pt x="76468" y="14959"/>
                      <a:pt x="79387" y="13291"/>
                      <a:pt x="82484" y="11921"/>
                    </a:cubicBezTo>
                    <a:cubicBezTo>
                      <a:pt x="88561" y="9276"/>
                      <a:pt x="94810" y="7049"/>
                      <a:pt x="101189" y="5250"/>
                    </a:cubicBezTo>
                    <a:cubicBezTo>
                      <a:pt x="125137" y="-1500"/>
                      <a:pt x="150448" y="-1744"/>
                      <a:pt x="174520" y="4535"/>
                    </a:cubicBezTo>
                    <a:cubicBezTo>
                      <a:pt x="213068" y="14703"/>
                      <a:pt x="245390" y="40932"/>
                      <a:pt x="263279" y="76555"/>
                    </a:cubicBezTo>
                    <a:cubicBezTo>
                      <a:pt x="269355" y="88487"/>
                      <a:pt x="273555" y="101288"/>
                      <a:pt x="275729" y="114501"/>
                    </a:cubicBezTo>
                    <a:cubicBezTo>
                      <a:pt x="276629" y="119302"/>
                      <a:pt x="277189" y="124157"/>
                      <a:pt x="277397" y="129036"/>
                    </a:cubicBezTo>
                    <a:cubicBezTo>
                      <a:pt x="277397" y="131121"/>
                      <a:pt x="277755" y="133086"/>
                      <a:pt x="277755" y="134993"/>
                    </a:cubicBezTo>
                    <a:cubicBezTo>
                      <a:pt x="277755" y="136899"/>
                      <a:pt x="277755" y="138388"/>
                      <a:pt x="277755" y="139818"/>
                    </a:cubicBezTo>
                    <a:lnTo>
                      <a:pt x="277457" y="146371"/>
                    </a:lnTo>
                    <a:cubicBezTo>
                      <a:pt x="277546" y="146984"/>
                      <a:pt x="277588" y="147598"/>
                      <a:pt x="277576" y="14821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6280F901-7854-6018-092F-CE74ACD24272}"/>
                  </a:ext>
                </a:extLst>
              </p:cNvPr>
              <p:cNvSpPr/>
              <p:nvPr/>
            </p:nvSpPr>
            <p:spPr>
              <a:xfrm>
                <a:off x="9625747" y="3650979"/>
                <a:ext cx="276316" cy="148028"/>
              </a:xfrm>
              <a:custGeom>
                <a:avLst/>
                <a:gdLst>
                  <a:gd name="connsiteX0" fmla="*/ 274264 w 276316"/>
                  <a:gd name="connsiteY0" fmla="*/ 148029 h 148028"/>
                  <a:gd name="connsiteX1" fmla="*/ 271822 w 276316"/>
                  <a:gd name="connsiteY1" fmla="*/ 131171 h 148028"/>
                  <a:gd name="connsiteX2" fmla="*/ 259014 w 276316"/>
                  <a:gd name="connsiteY2" fmla="*/ 87863 h 148028"/>
                  <a:gd name="connsiteX3" fmla="*/ 242871 w 276316"/>
                  <a:gd name="connsiteY3" fmla="*/ 61712 h 148028"/>
                  <a:gd name="connsiteX4" fmla="*/ 217613 w 276316"/>
                  <a:gd name="connsiteY4" fmla="*/ 37110 h 148028"/>
                  <a:gd name="connsiteX5" fmla="*/ 201649 w 276316"/>
                  <a:gd name="connsiteY5" fmla="*/ 26804 h 148028"/>
                  <a:gd name="connsiteX6" fmla="*/ 183778 w 276316"/>
                  <a:gd name="connsiteY6" fmla="*/ 18584 h 148028"/>
                  <a:gd name="connsiteX7" fmla="*/ 164060 w 276316"/>
                  <a:gd name="connsiteY7" fmla="*/ 13043 h 148028"/>
                  <a:gd name="connsiteX8" fmla="*/ 143091 w 276316"/>
                  <a:gd name="connsiteY8" fmla="*/ 10601 h 148028"/>
                  <a:gd name="connsiteX9" fmla="*/ 122004 w 276316"/>
                  <a:gd name="connsiteY9" fmla="*/ 11435 h 148028"/>
                  <a:gd name="connsiteX10" fmla="*/ 101869 w 276316"/>
                  <a:gd name="connsiteY10" fmla="*/ 15486 h 148028"/>
                  <a:gd name="connsiteX11" fmla="*/ 66544 w 276316"/>
                  <a:gd name="connsiteY11" fmla="*/ 31391 h 148028"/>
                  <a:gd name="connsiteX12" fmla="*/ 39440 w 276316"/>
                  <a:gd name="connsiteY12" fmla="*/ 54028 h 148028"/>
                  <a:gd name="connsiteX13" fmla="*/ 21152 w 276316"/>
                  <a:gd name="connsiteY13" fmla="*/ 78987 h 148028"/>
                  <a:gd name="connsiteX14" fmla="*/ 4591 w 276316"/>
                  <a:gd name="connsiteY14" fmla="*/ 121282 h 148028"/>
                  <a:gd name="connsiteX15" fmla="*/ 898 w 276316"/>
                  <a:gd name="connsiteY15" fmla="*/ 137842 h 148028"/>
                  <a:gd name="connsiteX16" fmla="*/ 898 w 276316"/>
                  <a:gd name="connsiteY16" fmla="*/ 120627 h 148028"/>
                  <a:gd name="connsiteX17" fmla="*/ 14480 w 276316"/>
                  <a:gd name="connsiteY17" fmla="*/ 75473 h 148028"/>
                  <a:gd name="connsiteX18" fmla="*/ 61123 w 276316"/>
                  <a:gd name="connsiteY18" fmla="*/ 23289 h 148028"/>
                  <a:gd name="connsiteX19" fmla="*/ 78994 w 276316"/>
                  <a:gd name="connsiteY19" fmla="*/ 13222 h 148028"/>
                  <a:gd name="connsiteX20" fmla="*/ 98950 w 276316"/>
                  <a:gd name="connsiteY20" fmla="*/ 5597 h 148028"/>
                  <a:gd name="connsiteX21" fmla="*/ 143389 w 276316"/>
                  <a:gd name="connsiteY21" fmla="*/ 117 h 148028"/>
                  <a:gd name="connsiteX22" fmla="*/ 187233 w 276316"/>
                  <a:gd name="connsiteY22" fmla="*/ 8933 h 148028"/>
                  <a:gd name="connsiteX23" fmla="*/ 206533 w 276316"/>
                  <a:gd name="connsiteY23" fmla="*/ 18047 h 148028"/>
                  <a:gd name="connsiteX24" fmla="*/ 223511 w 276316"/>
                  <a:gd name="connsiteY24" fmla="*/ 29425 h 148028"/>
                  <a:gd name="connsiteX25" fmla="*/ 249841 w 276316"/>
                  <a:gd name="connsiteY25" fmla="*/ 56470 h 148028"/>
                  <a:gd name="connsiteX26" fmla="*/ 266044 w 276316"/>
                  <a:gd name="connsiteY26" fmla="*/ 85004 h 148028"/>
                  <a:gd name="connsiteX27" fmla="*/ 276111 w 276316"/>
                  <a:gd name="connsiteY27" fmla="*/ 131052 h 148028"/>
                  <a:gd name="connsiteX28" fmla="*/ 274264 w 276316"/>
                  <a:gd name="connsiteY28" fmla="*/ 148029 h 148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6316" h="148028">
                    <a:moveTo>
                      <a:pt x="274264" y="148029"/>
                    </a:moveTo>
                    <a:cubicBezTo>
                      <a:pt x="272858" y="142513"/>
                      <a:pt x="272036" y="136859"/>
                      <a:pt x="271822" y="131171"/>
                    </a:cubicBezTo>
                    <a:cubicBezTo>
                      <a:pt x="269785" y="116165"/>
                      <a:pt x="265466" y="101558"/>
                      <a:pt x="259014" y="87863"/>
                    </a:cubicBezTo>
                    <a:cubicBezTo>
                      <a:pt x="254612" y="78582"/>
                      <a:pt x="249197" y="69808"/>
                      <a:pt x="242871" y="61712"/>
                    </a:cubicBezTo>
                    <a:cubicBezTo>
                      <a:pt x="235574" y="52437"/>
                      <a:pt x="227079" y="44163"/>
                      <a:pt x="217613" y="37110"/>
                    </a:cubicBezTo>
                    <a:cubicBezTo>
                      <a:pt x="212568" y="33262"/>
                      <a:pt x="207230" y="29818"/>
                      <a:pt x="201649" y="26804"/>
                    </a:cubicBezTo>
                    <a:cubicBezTo>
                      <a:pt x="195906" y="23617"/>
                      <a:pt x="189931" y="20871"/>
                      <a:pt x="183778" y="18584"/>
                    </a:cubicBezTo>
                    <a:cubicBezTo>
                      <a:pt x="177356" y="16236"/>
                      <a:pt x="170762" y="14384"/>
                      <a:pt x="164060" y="13043"/>
                    </a:cubicBezTo>
                    <a:cubicBezTo>
                      <a:pt x="157138" y="11715"/>
                      <a:pt x="150133" y="10899"/>
                      <a:pt x="143091" y="10601"/>
                    </a:cubicBezTo>
                    <a:cubicBezTo>
                      <a:pt x="136050" y="10369"/>
                      <a:pt x="129003" y="10649"/>
                      <a:pt x="122004" y="11435"/>
                    </a:cubicBezTo>
                    <a:cubicBezTo>
                      <a:pt x="115201" y="12287"/>
                      <a:pt x="108469" y="13639"/>
                      <a:pt x="101869" y="15486"/>
                    </a:cubicBezTo>
                    <a:cubicBezTo>
                      <a:pt x="89395" y="19078"/>
                      <a:pt x="77499" y="24433"/>
                      <a:pt x="66544" y="31391"/>
                    </a:cubicBezTo>
                    <a:cubicBezTo>
                      <a:pt x="56554" y="37711"/>
                      <a:pt x="47440" y="45324"/>
                      <a:pt x="39440" y="54028"/>
                    </a:cubicBezTo>
                    <a:cubicBezTo>
                      <a:pt x="32452" y="61658"/>
                      <a:pt x="26323" y="70028"/>
                      <a:pt x="21152" y="78987"/>
                    </a:cubicBezTo>
                    <a:cubicBezTo>
                      <a:pt x="13515" y="92164"/>
                      <a:pt x="7933" y="106425"/>
                      <a:pt x="4591" y="121282"/>
                    </a:cubicBezTo>
                    <a:cubicBezTo>
                      <a:pt x="3936" y="126917"/>
                      <a:pt x="2697" y="132463"/>
                      <a:pt x="898" y="137842"/>
                    </a:cubicBezTo>
                    <a:cubicBezTo>
                      <a:pt x="-299" y="132165"/>
                      <a:pt x="-299" y="126304"/>
                      <a:pt x="898" y="120627"/>
                    </a:cubicBezTo>
                    <a:cubicBezTo>
                      <a:pt x="2596" y="104864"/>
                      <a:pt x="7200" y="89555"/>
                      <a:pt x="14480" y="75473"/>
                    </a:cubicBezTo>
                    <a:cubicBezTo>
                      <a:pt x="25316" y="54379"/>
                      <a:pt x="41376" y="36413"/>
                      <a:pt x="61123" y="23289"/>
                    </a:cubicBezTo>
                    <a:cubicBezTo>
                      <a:pt x="66806" y="19465"/>
                      <a:pt x="72781" y="16099"/>
                      <a:pt x="78994" y="13222"/>
                    </a:cubicBezTo>
                    <a:cubicBezTo>
                      <a:pt x="85434" y="10160"/>
                      <a:pt x="92106" y="7611"/>
                      <a:pt x="98950" y="5597"/>
                    </a:cubicBezTo>
                    <a:cubicBezTo>
                      <a:pt x="113360" y="1344"/>
                      <a:pt x="128378" y="-503"/>
                      <a:pt x="143389" y="117"/>
                    </a:cubicBezTo>
                    <a:cubicBezTo>
                      <a:pt x="158389" y="653"/>
                      <a:pt x="173192" y="3631"/>
                      <a:pt x="187233" y="8933"/>
                    </a:cubicBezTo>
                    <a:cubicBezTo>
                      <a:pt x="193893" y="11465"/>
                      <a:pt x="200350" y="14509"/>
                      <a:pt x="206533" y="18047"/>
                    </a:cubicBezTo>
                    <a:cubicBezTo>
                      <a:pt x="212479" y="21395"/>
                      <a:pt x="218156" y="25196"/>
                      <a:pt x="223511" y="29425"/>
                    </a:cubicBezTo>
                    <a:cubicBezTo>
                      <a:pt x="233477" y="37199"/>
                      <a:pt x="242335" y="46301"/>
                      <a:pt x="249841" y="56470"/>
                    </a:cubicBezTo>
                    <a:cubicBezTo>
                      <a:pt x="256334" y="65316"/>
                      <a:pt x="261773" y="74895"/>
                      <a:pt x="266044" y="85004"/>
                    </a:cubicBezTo>
                    <a:cubicBezTo>
                      <a:pt x="272197" y="99604"/>
                      <a:pt x="275611" y="115212"/>
                      <a:pt x="276111" y="131052"/>
                    </a:cubicBezTo>
                    <a:cubicBezTo>
                      <a:pt x="276683" y="136776"/>
                      <a:pt x="276057" y="142560"/>
                      <a:pt x="274264" y="1480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05BA4305-81A5-DB83-0E15-CBCF604A0418}"/>
                  </a:ext>
                </a:extLst>
              </p:cNvPr>
              <p:cNvSpPr/>
              <p:nvPr/>
            </p:nvSpPr>
            <p:spPr>
              <a:xfrm>
                <a:off x="9707303" y="3709296"/>
                <a:ext cx="129266" cy="161362"/>
              </a:xfrm>
              <a:custGeom>
                <a:avLst/>
                <a:gdLst>
                  <a:gd name="connsiteX0" fmla="*/ 16977 w 129266"/>
                  <a:gd name="connsiteY0" fmla="*/ 151427 h 161362"/>
                  <a:gd name="connsiteX1" fmla="*/ 8280 w 129266"/>
                  <a:gd name="connsiteY1" fmla="*/ 146542 h 161362"/>
                  <a:gd name="connsiteX2" fmla="*/ 0 w 129266"/>
                  <a:gd name="connsiteY2" fmla="*/ 140883 h 161362"/>
                  <a:gd name="connsiteX3" fmla="*/ 68863 w 129266"/>
                  <a:gd name="connsiteY3" fmla="*/ 0 h 161362"/>
                  <a:gd name="connsiteX4" fmla="*/ 89712 w 129266"/>
                  <a:gd name="connsiteY4" fmla="*/ 10187 h 161362"/>
                  <a:gd name="connsiteX5" fmla="*/ 30261 w 129266"/>
                  <a:gd name="connsiteY5" fmla="*/ 132067 h 161362"/>
                  <a:gd name="connsiteX6" fmla="*/ 111396 w 129266"/>
                  <a:gd name="connsiteY6" fmla="*/ 109370 h 161362"/>
                  <a:gd name="connsiteX7" fmla="*/ 129267 w 129266"/>
                  <a:gd name="connsiteY7" fmla="*/ 123846 h 161362"/>
                  <a:gd name="connsiteX8" fmla="*/ 48132 w 129266"/>
                  <a:gd name="connsiteY8" fmla="*/ 160779 h 161362"/>
                  <a:gd name="connsiteX9" fmla="*/ 16977 w 129266"/>
                  <a:gd name="connsiteY9" fmla="*/ 151427 h 16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266" h="161362">
                    <a:moveTo>
                      <a:pt x="16977" y="151427"/>
                    </a:moveTo>
                    <a:cubicBezTo>
                      <a:pt x="13969" y="149997"/>
                      <a:pt x="11068" y="148365"/>
                      <a:pt x="8280" y="146542"/>
                    </a:cubicBezTo>
                    <a:lnTo>
                      <a:pt x="0" y="140883"/>
                    </a:lnTo>
                    <a:lnTo>
                      <a:pt x="68863" y="0"/>
                    </a:lnTo>
                    <a:lnTo>
                      <a:pt x="89712" y="10187"/>
                    </a:lnTo>
                    <a:lnTo>
                      <a:pt x="30261" y="132067"/>
                    </a:lnTo>
                    <a:cubicBezTo>
                      <a:pt x="46226" y="139036"/>
                      <a:pt x="80955" y="147555"/>
                      <a:pt x="111396" y="109370"/>
                    </a:cubicBezTo>
                    <a:lnTo>
                      <a:pt x="129267" y="123846"/>
                    </a:lnTo>
                    <a:cubicBezTo>
                      <a:pt x="101269" y="158932"/>
                      <a:pt x="69697" y="163281"/>
                      <a:pt x="48132" y="160779"/>
                    </a:cubicBezTo>
                    <a:cubicBezTo>
                      <a:pt x="37303" y="159409"/>
                      <a:pt x="26777" y="156246"/>
                      <a:pt x="16977" y="15142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4818836E-A433-54DE-F7F1-1346B7588847}"/>
                  </a:ext>
                </a:extLst>
              </p:cNvPr>
              <p:cNvSpPr/>
              <p:nvPr/>
            </p:nvSpPr>
            <p:spPr>
              <a:xfrm rot="-5004001">
                <a:off x="9766960" y="3702945"/>
                <a:ext cx="12390" cy="116518"/>
              </a:xfrm>
              <a:custGeom>
                <a:avLst/>
                <a:gdLst>
                  <a:gd name="connsiteX0" fmla="*/ 0 w 12390"/>
                  <a:gd name="connsiteY0" fmla="*/ 0 h 116518"/>
                  <a:gd name="connsiteX1" fmla="*/ 12391 w 12390"/>
                  <a:gd name="connsiteY1" fmla="*/ 0 h 116518"/>
                  <a:gd name="connsiteX2" fmla="*/ 12391 w 12390"/>
                  <a:gd name="connsiteY2" fmla="*/ 116519 h 116518"/>
                  <a:gd name="connsiteX3" fmla="*/ 0 w 12390"/>
                  <a:gd name="connsiteY3" fmla="*/ 116519 h 1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0" h="116518">
                    <a:moveTo>
                      <a:pt x="0" y="0"/>
                    </a:moveTo>
                    <a:lnTo>
                      <a:pt x="12391" y="0"/>
                    </a:lnTo>
                    <a:lnTo>
                      <a:pt x="12391" y="116519"/>
                    </a:lnTo>
                    <a:lnTo>
                      <a:pt x="0" y="11651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DE22B5CE-4C38-E9BC-1322-A4A83232A051}"/>
                  </a:ext>
                </a:extLst>
              </p:cNvPr>
              <p:cNvSpPr/>
              <p:nvPr/>
            </p:nvSpPr>
            <p:spPr>
              <a:xfrm rot="-5004001">
                <a:off x="9755677" y="3726078"/>
                <a:ext cx="12390" cy="116518"/>
              </a:xfrm>
              <a:custGeom>
                <a:avLst/>
                <a:gdLst>
                  <a:gd name="connsiteX0" fmla="*/ 0 w 12390"/>
                  <a:gd name="connsiteY0" fmla="*/ 0 h 116518"/>
                  <a:gd name="connsiteX1" fmla="*/ 12390 w 12390"/>
                  <a:gd name="connsiteY1" fmla="*/ 0 h 116518"/>
                  <a:gd name="connsiteX2" fmla="*/ 12390 w 12390"/>
                  <a:gd name="connsiteY2" fmla="*/ 116519 h 116518"/>
                  <a:gd name="connsiteX3" fmla="*/ 0 w 12390"/>
                  <a:gd name="connsiteY3" fmla="*/ 116519 h 1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0" h="116518">
                    <a:moveTo>
                      <a:pt x="0" y="0"/>
                    </a:moveTo>
                    <a:lnTo>
                      <a:pt x="12390" y="0"/>
                    </a:lnTo>
                    <a:lnTo>
                      <a:pt x="12390" y="116519"/>
                    </a:lnTo>
                    <a:lnTo>
                      <a:pt x="0" y="11651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2CDF7517-CC99-2E99-F80E-DF9D0F3D410A}"/>
                  </a:ext>
                </a:extLst>
              </p:cNvPr>
              <p:cNvSpPr/>
              <p:nvPr/>
            </p:nvSpPr>
            <p:spPr>
              <a:xfrm>
                <a:off x="7541070" y="2161758"/>
                <a:ext cx="311633" cy="311666"/>
              </a:xfrm>
              <a:custGeom>
                <a:avLst/>
                <a:gdLst>
                  <a:gd name="connsiteX0" fmla="*/ 300027 w 311633"/>
                  <a:gd name="connsiteY0" fmla="*/ 96951 h 311666"/>
                  <a:gd name="connsiteX1" fmla="*/ 214717 w 311633"/>
                  <a:gd name="connsiteY1" fmla="*/ 300060 h 311666"/>
                  <a:gd name="connsiteX2" fmla="*/ 11606 w 311633"/>
                  <a:gd name="connsiteY2" fmla="*/ 214750 h 311666"/>
                  <a:gd name="connsiteX3" fmla="*/ 96915 w 311633"/>
                  <a:gd name="connsiteY3" fmla="*/ 11641 h 311666"/>
                  <a:gd name="connsiteX4" fmla="*/ 97489 w 311633"/>
                  <a:gd name="connsiteY4" fmla="*/ 11408 h 311666"/>
                  <a:gd name="connsiteX5" fmla="*/ 300027 w 311633"/>
                  <a:gd name="connsiteY5" fmla="*/ 96951 h 311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633" h="311666">
                    <a:moveTo>
                      <a:pt x="300027" y="96951"/>
                    </a:moveTo>
                    <a:cubicBezTo>
                      <a:pt x="332558" y="176596"/>
                      <a:pt x="294362" y="267529"/>
                      <a:pt x="214717" y="300060"/>
                    </a:cubicBezTo>
                    <a:cubicBezTo>
                      <a:pt x="135072" y="332592"/>
                      <a:pt x="44136" y="294395"/>
                      <a:pt x="11606" y="214750"/>
                    </a:cubicBezTo>
                    <a:cubicBezTo>
                      <a:pt x="-20924" y="135108"/>
                      <a:pt x="17270" y="44171"/>
                      <a:pt x="96915" y="11641"/>
                    </a:cubicBezTo>
                    <a:cubicBezTo>
                      <a:pt x="97107" y="11563"/>
                      <a:pt x="97298" y="11486"/>
                      <a:pt x="97489" y="11408"/>
                    </a:cubicBezTo>
                    <a:cubicBezTo>
                      <a:pt x="177039" y="-20785"/>
                      <a:pt x="267639" y="17480"/>
                      <a:pt x="300027" y="9695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" name="Forma Livre: Forma 280">
                <a:extLst>
                  <a:ext uri="{FF2B5EF4-FFF2-40B4-BE49-F238E27FC236}">
                    <a16:creationId xmlns:a16="http://schemas.microsoft.com/office/drawing/2014/main" id="{FED8B94A-9881-8AC6-889E-D55599CC7313}"/>
                  </a:ext>
                </a:extLst>
              </p:cNvPr>
              <p:cNvSpPr/>
              <p:nvPr/>
            </p:nvSpPr>
            <p:spPr>
              <a:xfrm>
                <a:off x="7578149" y="2198718"/>
                <a:ext cx="237389" cy="237424"/>
              </a:xfrm>
              <a:custGeom>
                <a:avLst/>
                <a:gdLst>
                  <a:gd name="connsiteX0" fmla="*/ 228576 w 237389"/>
                  <a:gd name="connsiteY0" fmla="*/ 73931 h 237424"/>
                  <a:gd name="connsiteX1" fmla="*/ 163495 w 237389"/>
                  <a:gd name="connsiteY1" fmla="*/ 228610 h 237424"/>
                  <a:gd name="connsiteX2" fmla="*/ 8813 w 237389"/>
                  <a:gd name="connsiteY2" fmla="*/ 163530 h 237424"/>
                  <a:gd name="connsiteX3" fmla="*/ 73894 w 237389"/>
                  <a:gd name="connsiteY3" fmla="*/ 8849 h 237424"/>
                  <a:gd name="connsiteX4" fmla="*/ 74111 w 237389"/>
                  <a:gd name="connsiteY4" fmla="*/ 8761 h 237424"/>
                  <a:gd name="connsiteX5" fmla="*/ 228574 w 237389"/>
                  <a:gd name="connsiteY5" fmla="*/ 73926 h 237424"/>
                  <a:gd name="connsiteX6" fmla="*/ 228576 w 237389"/>
                  <a:gd name="connsiteY6" fmla="*/ 73931 h 237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389" h="237424">
                    <a:moveTo>
                      <a:pt x="228576" y="73931"/>
                    </a:moveTo>
                    <a:cubicBezTo>
                      <a:pt x="253318" y="134616"/>
                      <a:pt x="224180" y="203870"/>
                      <a:pt x="163495" y="228610"/>
                    </a:cubicBezTo>
                    <a:cubicBezTo>
                      <a:pt x="102809" y="253355"/>
                      <a:pt x="33555" y="224214"/>
                      <a:pt x="8813" y="163530"/>
                    </a:cubicBezTo>
                    <a:cubicBezTo>
                      <a:pt x="-15929" y="102845"/>
                      <a:pt x="13209" y="33592"/>
                      <a:pt x="73894" y="8849"/>
                    </a:cubicBezTo>
                    <a:cubicBezTo>
                      <a:pt x="73967" y="8820"/>
                      <a:pt x="74039" y="8790"/>
                      <a:pt x="74111" y="8761"/>
                    </a:cubicBezTo>
                    <a:cubicBezTo>
                      <a:pt x="134760" y="-15898"/>
                      <a:pt x="203916" y="13278"/>
                      <a:pt x="228574" y="73926"/>
                    </a:cubicBezTo>
                    <a:cubicBezTo>
                      <a:pt x="228575" y="73928"/>
                      <a:pt x="228575" y="73929"/>
                      <a:pt x="228576" y="7393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8E43C11B-72F1-4413-F28A-1871F3AA85BE}"/>
                  </a:ext>
                </a:extLst>
              </p:cNvPr>
              <p:cNvSpPr/>
              <p:nvPr/>
            </p:nvSpPr>
            <p:spPr>
              <a:xfrm>
                <a:off x="7576903" y="2197579"/>
                <a:ext cx="239047" cy="239083"/>
              </a:xfrm>
              <a:custGeom>
                <a:avLst/>
                <a:gdLst>
                  <a:gd name="connsiteX0" fmla="*/ 229822 w 239047"/>
                  <a:gd name="connsiteY0" fmla="*/ 75070 h 239083"/>
                  <a:gd name="connsiteX1" fmla="*/ 228929 w 239047"/>
                  <a:gd name="connsiteY1" fmla="*/ 73342 h 239083"/>
                  <a:gd name="connsiteX2" fmla="*/ 226427 w 239047"/>
                  <a:gd name="connsiteY2" fmla="*/ 68339 h 239083"/>
                  <a:gd name="connsiteX3" fmla="*/ 224640 w 239047"/>
                  <a:gd name="connsiteY3" fmla="*/ 64586 h 239083"/>
                  <a:gd name="connsiteX4" fmla="*/ 222019 w 239047"/>
                  <a:gd name="connsiteY4" fmla="*/ 60297 h 239083"/>
                  <a:gd name="connsiteX5" fmla="*/ 215108 w 239047"/>
                  <a:gd name="connsiteY5" fmla="*/ 49693 h 239083"/>
                  <a:gd name="connsiteX6" fmla="*/ 191281 w 239047"/>
                  <a:gd name="connsiteY6" fmla="*/ 25865 h 239083"/>
                  <a:gd name="connsiteX7" fmla="*/ 96803 w 239047"/>
                  <a:gd name="connsiteY7" fmla="*/ 4599 h 239083"/>
                  <a:gd name="connsiteX8" fmla="*/ 41581 w 239047"/>
                  <a:gd name="connsiteY8" fmla="*/ 32537 h 239083"/>
                  <a:gd name="connsiteX9" fmla="*/ 29667 w 239047"/>
                  <a:gd name="connsiteY9" fmla="*/ 44451 h 239083"/>
                  <a:gd name="connsiteX10" fmla="*/ 24544 w 239047"/>
                  <a:gd name="connsiteY10" fmla="*/ 51242 h 239083"/>
                  <a:gd name="connsiteX11" fmla="*/ 19779 w 239047"/>
                  <a:gd name="connsiteY11" fmla="*/ 58450 h 239083"/>
                  <a:gd name="connsiteX12" fmla="*/ 11677 w 239047"/>
                  <a:gd name="connsiteY12" fmla="*/ 73879 h 239083"/>
                  <a:gd name="connsiteX13" fmla="*/ 6078 w 239047"/>
                  <a:gd name="connsiteY13" fmla="*/ 90796 h 239083"/>
                  <a:gd name="connsiteX14" fmla="*/ 2682 w 239047"/>
                  <a:gd name="connsiteY14" fmla="*/ 127134 h 239083"/>
                  <a:gd name="connsiteX15" fmla="*/ 10962 w 239047"/>
                  <a:gd name="connsiteY15" fmla="*/ 163710 h 239083"/>
                  <a:gd name="connsiteX16" fmla="*/ 30501 w 239047"/>
                  <a:gd name="connsiteY16" fmla="*/ 195759 h 239083"/>
                  <a:gd name="connsiteX17" fmla="*/ 58201 w 239047"/>
                  <a:gd name="connsiteY17" fmla="*/ 219586 h 239083"/>
                  <a:gd name="connsiteX18" fmla="*/ 73987 w 239047"/>
                  <a:gd name="connsiteY18" fmla="*/ 227867 h 239083"/>
                  <a:gd name="connsiteX19" fmla="*/ 90607 w 239047"/>
                  <a:gd name="connsiteY19" fmla="*/ 233347 h 239083"/>
                  <a:gd name="connsiteX20" fmla="*/ 107406 w 239047"/>
                  <a:gd name="connsiteY20" fmla="*/ 236504 h 239083"/>
                  <a:gd name="connsiteX21" fmla="*/ 124086 w 239047"/>
                  <a:gd name="connsiteY21" fmla="*/ 236981 h 239083"/>
                  <a:gd name="connsiteX22" fmla="*/ 183239 w 239047"/>
                  <a:gd name="connsiteY22" fmla="*/ 218574 h 239083"/>
                  <a:gd name="connsiteX23" fmla="*/ 236554 w 239047"/>
                  <a:gd name="connsiteY23" fmla="*/ 137320 h 239083"/>
                  <a:gd name="connsiteX24" fmla="*/ 236554 w 239047"/>
                  <a:gd name="connsiteY24" fmla="*/ 103306 h 239083"/>
                  <a:gd name="connsiteX25" fmla="*/ 234528 w 239047"/>
                  <a:gd name="connsiteY25" fmla="*/ 91392 h 239083"/>
                  <a:gd name="connsiteX26" fmla="*/ 233396 w 239047"/>
                  <a:gd name="connsiteY26" fmla="*/ 86507 h 239083"/>
                  <a:gd name="connsiteX27" fmla="*/ 232086 w 239047"/>
                  <a:gd name="connsiteY27" fmla="*/ 82576 h 239083"/>
                  <a:gd name="connsiteX28" fmla="*/ 230358 w 239047"/>
                  <a:gd name="connsiteY28" fmla="*/ 77214 h 239083"/>
                  <a:gd name="connsiteX29" fmla="*/ 229822 w 239047"/>
                  <a:gd name="connsiteY29" fmla="*/ 75368 h 239083"/>
                  <a:gd name="connsiteX30" fmla="*/ 230597 w 239047"/>
                  <a:gd name="connsiteY30" fmla="*/ 77155 h 239083"/>
                  <a:gd name="connsiteX31" fmla="*/ 232562 w 239047"/>
                  <a:gd name="connsiteY31" fmla="*/ 82397 h 239083"/>
                  <a:gd name="connsiteX32" fmla="*/ 233992 w 239047"/>
                  <a:gd name="connsiteY32" fmla="*/ 86329 h 239083"/>
                  <a:gd name="connsiteX33" fmla="*/ 235243 w 239047"/>
                  <a:gd name="connsiteY33" fmla="*/ 91213 h 239083"/>
                  <a:gd name="connsiteX34" fmla="*/ 237745 w 239047"/>
                  <a:gd name="connsiteY34" fmla="*/ 103306 h 239083"/>
                  <a:gd name="connsiteX35" fmla="*/ 237745 w 239047"/>
                  <a:gd name="connsiteY35" fmla="*/ 137678 h 239083"/>
                  <a:gd name="connsiteX36" fmla="*/ 124562 w 239047"/>
                  <a:gd name="connsiteY36" fmla="*/ 238947 h 239083"/>
                  <a:gd name="connsiteX37" fmla="*/ 107525 w 239047"/>
                  <a:gd name="connsiteY37" fmla="*/ 238530 h 239083"/>
                  <a:gd name="connsiteX38" fmla="*/ 73392 w 239047"/>
                  <a:gd name="connsiteY38" fmla="*/ 229773 h 239083"/>
                  <a:gd name="connsiteX39" fmla="*/ 57308 w 239047"/>
                  <a:gd name="connsiteY39" fmla="*/ 221374 h 239083"/>
                  <a:gd name="connsiteX40" fmla="*/ 28953 w 239047"/>
                  <a:gd name="connsiteY40" fmla="*/ 197546 h 239083"/>
                  <a:gd name="connsiteX41" fmla="*/ 240 w 239047"/>
                  <a:gd name="connsiteY41" fmla="*/ 127134 h 239083"/>
                  <a:gd name="connsiteX42" fmla="*/ 3814 w 239047"/>
                  <a:gd name="connsiteY42" fmla="*/ 90141 h 239083"/>
                  <a:gd name="connsiteX43" fmla="*/ 9771 w 239047"/>
                  <a:gd name="connsiteY43" fmla="*/ 72925 h 239083"/>
                  <a:gd name="connsiteX44" fmla="*/ 18051 w 239047"/>
                  <a:gd name="connsiteY44" fmla="*/ 57139 h 239083"/>
                  <a:gd name="connsiteX45" fmla="*/ 22698 w 239047"/>
                  <a:gd name="connsiteY45" fmla="*/ 49693 h 239083"/>
                  <a:gd name="connsiteX46" fmla="*/ 27940 w 239047"/>
                  <a:gd name="connsiteY46" fmla="*/ 42783 h 239083"/>
                  <a:gd name="connsiteX47" fmla="*/ 96207 w 239047"/>
                  <a:gd name="connsiteY47" fmla="*/ 2335 h 239083"/>
                  <a:gd name="connsiteX48" fmla="*/ 151190 w 239047"/>
                  <a:gd name="connsiteY48" fmla="*/ 4301 h 239083"/>
                  <a:gd name="connsiteX49" fmla="*/ 191936 w 239047"/>
                  <a:gd name="connsiteY49" fmla="*/ 24495 h 239083"/>
                  <a:gd name="connsiteX50" fmla="*/ 215764 w 239047"/>
                  <a:gd name="connsiteY50" fmla="*/ 49097 h 239083"/>
                  <a:gd name="connsiteX51" fmla="*/ 222555 w 239047"/>
                  <a:gd name="connsiteY51" fmla="*/ 59701 h 239083"/>
                  <a:gd name="connsiteX52" fmla="*/ 225057 w 239047"/>
                  <a:gd name="connsiteY52" fmla="*/ 64050 h 239083"/>
                  <a:gd name="connsiteX53" fmla="*/ 226725 w 239047"/>
                  <a:gd name="connsiteY53" fmla="*/ 67862 h 239083"/>
                  <a:gd name="connsiteX54" fmla="*/ 229048 w 239047"/>
                  <a:gd name="connsiteY54" fmla="*/ 73045 h 239083"/>
                  <a:gd name="connsiteX55" fmla="*/ 229822 w 239047"/>
                  <a:gd name="connsiteY55" fmla="*/ 75070 h 23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39047" h="239083">
                    <a:moveTo>
                      <a:pt x="229822" y="75070"/>
                    </a:moveTo>
                    <a:cubicBezTo>
                      <a:pt x="229470" y="74524"/>
                      <a:pt x="229171" y="73945"/>
                      <a:pt x="228929" y="73342"/>
                    </a:cubicBezTo>
                    <a:cubicBezTo>
                      <a:pt x="228273" y="72151"/>
                      <a:pt x="227439" y="70423"/>
                      <a:pt x="226427" y="68339"/>
                    </a:cubicBezTo>
                    <a:lnTo>
                      <a:pt x="224640" y="64586"/>
                    </a:lnTo>
                    <a:cubicBezTo>
                      <a:pt x="223865" y="63215"/>
                      <a:pt x="222972" y="61845"/>
                      <a:pt x="222019" y="60297"/>
                    </a:cubicBezTo>
                    <a:cubicBezTo>
                      <a:pt x="219999" y="56585"/>
                      <a:pt x="217688" y="53040"/>
                      <a:pt x="215108" y="49693"/>
                    </a:cubicBezTo>
                    <a:cubicBezTo>
                      <a:pt x="208438" y="40572"/>
                      <a:pt x="200401" y="32535"/>
                      <a:pt x="191281" y="25865"/>
                    </a:cubicBezTo>
                    <a:cubicBezTo>
                      <a:pt x="164264" y="5621"/>
                      <a:pt x="129887" y="-2117"/>
                      <a:pt x="96803" y="4599"/>
                    </a:cubicBezTo>
                    <a:cubicBezTo>
                      <a:pt x="76248" y="8863"/>
                      <a:pt x="57193" y="18504"/>
                      <a:pt x="41581" y="32537"/>
                    </a:cubicBezTo>
                    <a:cubicBezTo>
                      <a:pt x="37358" y="36248"/>
                      <a:pt x="33378" y="40228"/>
                      <a:pt x="29667" y="44451"/>
                    </a:cubicBezTo>
                    <a:cubicBezTo>
                      <a:pt x="27880" y="46655"/>
                      <a:pt x="26272" y="48978"/>
                      <a:pt x="24544" y="51242"/>
                    </a:cubicBezTo>
                    <a:cubicBezTo>
                      <a:pt x="22799" y="53537"/>
                      <a:pt x="21207" y="55945"/>
                      <a:pt x="19779" y="58450"/>
                    </a:cubicBezTo>
                    <a:cubicBezTo>
                      <a:pt x="16762" y="63420"/>
                      <a:pt x="14056" y="68573"/>
                      <a:pt x="11677" y="73879"/>
                    </a:cubicBezTo>
                    <a:cubicBezTo>
                      <a:pt x="9446" y="79391"/>
                      <a:pt x="7575" y="85041"/>
                      <a:pt x="6078" y="90796"/>
                    </a:cubicBezTo>
                    <a:cubicBezTo>
                      <a:pt x="3021" y="102651"/>
                      <a:pt x="1875" y="114918"/>
                      <a:pt x="2682" y="127134"/>
                    </a:cubicBezTo>
                    <a:cubicBezTo>
                      <a:pt x="3619" y="139668"/>
                      <a:pt x="6409" y="151993"/>
                      <a:pt x="10962" y="163710"/>
                    </a:cubicBezTo>
                    <a:cubicBezTo>
                      <a:pt x="15826" y="175314"/>
                      <a:pt x="22414" y="186120"/>
                      <a:pt x="30501" y="195759"/>
                    </a:cubicBezTo>
                    <a:cubicBezTo>
                      <a:pt x="38369" y="205165"/>
                      <a:pt x="47727" y="213213"/>
                      <a:pt x="58201" y="219586"/>
                    </a:cubicBezTo>
                    <a:cubicBezTo>
                      <a:pt x="63265" y="222708"/>
                      <a:pt x="68540" y="225472"/>
                      <a:pt x="73987" y="227867"/>
                    </a:cubicBezTo>
                    <a:cubicBezTo>
                      <a:pt x="79400" y="230059"/>
                      <a:pt x="84952" y="231888"/>
                      <a:pt x="90607" y="233347"/>
                    </a:cubicBezTo>
                    <a:cubicBezTo>
                      <a:pt x="96128" y="234783"/>
                      <a:pt x="101741" y="235837"/>
                      <a:pt x="107406" y="236504"/>
                    </a:cubicBezTo>
                    <a:cubicBezTo>
                      <a:pt x="112948" y="237046"/>
                      <a:pt x="118521" y="237207"/>
                      <a:pt x="124086" y="236981"/>
                    </a:cubicBezTo>
                    <a:cubicBezTo>
                      <a:pt x="145086" y="236195"/>
                      <a:pt x="165501" y="229844"/>
                      <a:pt x="183239" y="218574"/>
                    </a:cubicBezTo>
                    <a:cubicBezTo>
                      <a:pt x="211817" y="200363"/>
                      <a:pt x="231226" y="170787"/>
                      <a:pt x="236554" y="137320"/>
                    </a:cubicBezTo>
                    <a:cubicBezTo>
                      <a:pt x="238242" y="126045"/>
                      <a:pt x="238242" y="114581"/>
                      <a:pt x="236554" y="103306"/>
                    </a:cubicBezTo>
                    <a:cubicBezTo>
                      <a:pt x="236143" y="99294"/>
                      <a:pt x="235466" y="95314"/>
                      <a:pt x="234528" y="91392"/>
                    </a:cubicBezTo>
                    <a:cubicBezTo>
                      <a:pt x="234111" y="89605"/>
                      <a:pt x="233813" y="87997"/>
                      <a:pt x="233396" y="86507"/>
                    </a:cubicBezTo>
                    <a:cubicBezTo>
                      <a:pt x="232979" y="85018"/>
                      <a:pt x="232443" y="83767"/>
                      <a:pt x="232086" y="82576"/>
                    </a:cubicBezTo>
                    <a:lnTo>
                      <a:pt x="230358" y="77214"/>
                    </a:lnTo>
                    <a:cubicBezTo>
                      <a:pt x="230100" y="76625"/>
                      <a:pt x="229921" y="76004"/>
                      <a:pt x="229822" y="75368"/>
                    </a:cubicBezTo>
                    <a:cubicBezTo>
                      <a:pt x="230134" y="75938"/>
                      <a:pt x="230393" y="76537"/>
                      <a:pt x="230597" y="77155"/>
                    </a:cubicBezTo>
                    <a:lnTo>
                      <a:pt x="232562" y="82397"/>
                    </a:lnTo>
                    <a:lnTo>
                      <a:pt x="233992" y="86329"/>
                    </a:lnTo>
                    <a:cubicBezTo>
                      <a:pt x="234409" y="87818"/>
                      <a:pt x="234767" y="89426"/>
                      <a:pt x="235243" y="91213"/>
                    </a:cubicBezTo>
                    <a:cubicBezTo>
                      <a:pt x="236385" y="95174"/>
                      <a:pt x="237221" y="99217"/>
                      <a:pt x="237745" y="103306"/>
                    </a:cubicBezTo>
                    <a:cubicBezTo>
                      <a:pt x="239482" y="114698"/>
                      <a:pt x="239482" y="126286"/>
                      <a:pt x="237745" y="137678"/>
                    </a:cubicBezTo>
                    <a:cubicBezTo>
                      <a:pt x="229210" y="194222"/>
                      <a:pt x="181704" y="236731"/>
                      <a:pt x="124562" y="238947"/>
                    </a:cubicBezTo>
                    <a:cubicBezTo>
                      <a:pt x="118880" y="239221"/>
                      <a:pt x="113187" y="239084"/>
                      <a:pt x="107525" y="238530"/>
                    </a:cubicBezTo>
                    <a:cubicBezTo>
                      <a:pt x="95801" y="237183"/>
                      <a:pt x="84317" y="234235"/>
                      <a:pt x="73392" y="229773"/>
                    </a:cubicBezTo>
                    <a:cubicBezTo>
                      <a:pt x="67834" y="227366"/>
                      <a:pt x="62459" y="224561"/>
                      <a:pt x="57308" y="221374"/>
                    </a:cubicBezTo>
                    <a:cubicBezTo>
                      <a:pt x="46639" y="215006"/>
                      <a:pt x="37065" y="206958"/>
                      <a:pt x="28953" y="197546"/>
                    </a:cubicBezTo>
                    <a:cubicBezTo>
                      <a:pt x="11855" y="177900"/>
                      <a:pt x="1757" y="153136"/>
                      <a:pt x="240" y="127134"/>
                    </a:cubicBezTo>
                    <a:cubicBezTo>
                      <a:pt x="-561" y="114691"/>
                      <a:pt x="646" y="102200"/>
                      <a:pt x="3814" y="90141"/>
                    </a:cubicBezTo>
                    <a:cubicBezTo>
                      <a:pt x="5393" y="84270"/>
                      <a:pt x="7384" y="78517"/>
                      <a:pt x="9771" y="72925"/>
                    </a:cubicBezTo>
                    <a:cubicBezTo>
                      <a:pt x="12160" y="67477"/>
                      <a:pt x="14927" y="62202"/>
                      <a:pt x="18051" y="57139"/>
                    </a:cubicBezTo>
                    <a:cubicBezTo>
                      <a:pt x="19403" y="54539"/>
                      <a:pt x="20956" y="52050"/>
                      <a:pt x="22698" y="49693"/>
                    </a:cubicBezTo>
                    <a:cubicBezTo>
                      <a:pt x="24425" y="47370"/>
                      <a:pt x="26093" y="44987"/>
                      <a:pt x="27940" y="42783"/>
                    </a:cubicBezTo>
                    <a:cubicBezTo>
                      <a:pt x="45576" y="22098"/>
                      <a:pt x="69593" y="7869"/>
                      <a:pt x="96207" y="2335"/>
                    </a:cubicBezTo>
                    <a:cubicBezTo>
                      <a:pt x="114434" y="-1342"/>
                      <a:pt x="133272" y="-668"/>
                      <a:pt x="151190" y="4301"/>
                    </a:cubicBezTo>
                    <a:cubicBezTo>
                      <a:pt x="165938" y="8365"/>
                      <a:pt x="179770" y="15220"/>
                      <a:pt x="191936" y="24495"/>
                    </a:cubicBezTo>
                    <a:cubicBezTo>
                      <a:pt x="201110" y="31407"/>
                      <a:pt x="209148" y="39707"/>
                      <a:pt x="215764" y="49097"/>
                    </a:cubicBezTo>
                    <a:cubicBezTo>
                      <a:pt x="218291" y="52456"/>
                      <a:pt x="220562" y="56000"/>
                      <a:pt x="222555" y="59701"/>
                    </a:cubicBezTo>
                    <a:cubicBezTo>
                      <a:pt x="223448" y="61250"/>
                      <a:pt x="224342" y="62679"/>
                      <a:pt x="225057" y="64050"/>
                    </a:cubicBezTo>
                    <a:lnTo>
                      <a:pt x="226725" y="67862"/>
                    </a:lnTo>
                    <a:cubicBezTo>
                      <a:pt x="227678" y="70066"/>
                      <a:pt x="228452" y="71734"/>
                      <a:pt x="229048" y="73045"/>
                    </a:cubicBezTo>
                    <a:cubicBezTo>
                      <a:pt x="229396" y="73682"/>
                      <a:pt x="229656" y="74363"/>
                      <a:pt x="229822" y="7507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35A0E37C-E8E7-584A-4764-932BDD98061C}"/>
                  </a:ext>
                </a:extLst>
              </p:cNvPr>
              <p:cNvSpPr/>
              <p:nvPr/>
            </p:nvSpPr>
            <p:spPr>
              <a:xfrm>
                <a:off x="7578010" y="2199237"/>
                <a:ext cx="228357" cy="170033"/>
              </a:xfrm>
              <a:custGeom>
                <a:avLst/>
                <a:gdLst>
                  <a:gd name="connsiteX0" fmla="*/ 228357 w 228357"/>
                  <a:gd name="connsiteY0" fmla="*/ 74900 h 170033"/>
                  <a:gd name="connsiteX1" fmla="*/ 220077 w 228357"/>
                  <a:gd name="connsiteY1" fmla="*/ 62986 h 170033"/>
                  <a:gd name="connsiteX2" fmla="*/ 193747 w 228357"/>
                  <a:gd name="connsiteY2" fmla="*/ 34214 h 170033"/>
                  <a:gd name="connsiteX3" fmla="*/ 171230 w 228357"/>
                  <a:gd name="connsiteY3" fmla="*/ 20096 h 170033"/>
                  <a:gd name="connsiteX4" fmla="*/ 142458 w 228357"/>
                  <a:gd name="connsiteY4" fmla="*/ 10565 h 170033"/>
                  <a:gd name="connsiteX5" fmla="*/ 126195 w 228357"/>
                  <a:gd name="connsiteY5" fmla="*/ 8659 h 170033"/>
                  <a:gd name="connsiteX6" fmla="*/ 109158 w 228357"/>
                  <a:gd name="connsiteY6" fmla="*/ 9135 h 170033"/>
                  <a:gd name="connsiteX7" fmla="*/ 91823 w 228357"/>
                  <a:gd name="connsiteY7" fmla="*/ 12292 h 170033"/>
                  <a:gd name="connsiteX8" fmla="*/ 58762 w 228357"/>
                  <a:gd name="connsiteY8" fmla="*/ 26947 h 170033"/>
                  <a:gd name="connsiteX9" fmla="*/ 44823 w 228357"/>
                  <a:gd name="connsiteY9" fmla="*/ 37669 h 170033"/>
                  <a:gd name="connsiteX10" fmla="*/ 23496 w 228357"/>
                  <a:gd name="connsiteY10" fmla="*/ 63225 h 170033"/>
                  <a:gd name="connsiteX11" fmla="*/ 11106 w 228357"/>
                  <a:gd name="connsiteY11" fmla="*/ 90925 h 170033"/>
                  <a:gd name="connsiteX12" fmla="*/ 6400 w 228357"/>
                  <a:gd name="connsiteY12" fmla="*/ 117135 h 170033"/>
                  <a:gd name="connsiteX13" fmla="*/ 9915 w 228357"/>
                  <a:gd name="connsiteY13" fmla="*/ 155796 h 170033"/>
                  <a:gd name="connsiteX14" fmla="*/ 13310 w 228357"/>
                  <a:gd name="connsiteY14" fmla="*/ 170034 h 170033"/>
                  <a:gd name="connsiteX15" fmla="*/ 6579 w 228357"/>
                  <a:gd name="connsiteY15" fmla="*/ 156809 h 170033"/>
                  <a:gd name="connsiteX16" fmla="*/ 26 w 228357"/>
                  <a:gd name="connsiteY16" fmla="*/ 116838 h 170033"/>
                  <a:gd name="connsiteX17" fmla="*/ 16348 w 228357"/>
                  <a:gd name="connsiteY17" fmla="*/ 58936 h 170033"/>
                  <a:gd name="connsiteX18" fmla="*/ 38866 w 228357"/>
                  <a:gd name="connsiteY18" fmla="*/ 30997 h 170033"/>
                  <a:gd name="connsiteX19" fmla="*/ 53937 w 228357"/>
                  <a:gd name="connsiteY19" fmla="*/ 19083 h 170033"/>
                  <a:gd name="connsiteX20" fmla="*/ 89679 w 228357"/>
                  <a:gd name="connsiteY20" fmla="*/ 3297 h 170033"/>
                  <a:gd name="connsiteX21" fmla="*/ 108384 w 228357"/>
                  <a:gd name="connsiteY21" fmla="*/ 378 h 170033"/>
                  <a:gd name="connsiteX22" fmla="*/ 126731 w 228357"/>
                  <a:gd name="connsiteY22" fmla="*/ 378 h 170033"/>
                  <a:gd name="connsiteX23" fmla="*/ 144126 w 228357"/>
                  <a:gd name="connsiteY23" fmla="*/ 2761 h 170033"/>
                  <a:gd name="connsiteX24" fmla="*/ 197738 w 228357"/>
                  <a:gd name="connsiteY24" fmla="*/ 29627 h 170033"/>
                  <a:gd name="connsiteX25" fmla="*/ 222937 w 228357"/>
                  <a:gd name="connsiteY25" fmla="*/ 61378 h 170033"/>
                  <a:gd name="connsiteX26" fmla="*/ 228357 w 228357"/>
                  <a:gd name="connsiteY26" fmla="*/ 74900 h 170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28357" h="170033">
                    <a:moveTo>
                      <a:pt x="228357" y="74900"/>
                    </a:moveTo>
                    <a:cubicBezTo>
                      <a:pt x="227702" y="74900"/>
                      <a:pt x="225260" y="70552"/>
                      <a:pt x="220077" y="62986"/>
                    </a:cubicBezTo>
                    <a:cubicBezTo>
                      <a:pt x="212845" y="52088"/>
                      <a:pt x="203963" y="42382"/>
                      <a:pt x="193747" y="34214"/>
                    </a:cubicBezTo>
                    <a:cubicBezTo>
                      <a:pt x="186791" y="28683"/>
                      <a:pt x="179238" y="23948"/>
                      <a:pt x="171230" y="20096"/>
                    </a:cubicBezTo>
                    <a:cubicBezTo>
                      <a:pt x="162091" y="15690"/>
                      <a:pt x="152419" y="12486"/>
                      <a:pt x="142458" y="10565"/>
                    </a:cubicBezTo>
                    <a:cubicBezTo>
                      <a:pt x="137086" y="9561"/>
                      <a:pt x="131653" y="8924"/>
                      <a:pt x="126195" y="8659"/>
                    </a:cubicBezTo>
                    <a:cubicBezTo>
                      <a:pt x="120512" y="8373"/>
                      <a:pt x="114816" y="8533"/>
                      <a:pt x="109158" y="9135"/>
                    </a:cubicBezTo>
                    <a:cubicBezTo>
                      <a:pt x="103309" y="9758"/>
                      <a:pt x="97516" y="10813"/>
                      <a:pt x="91823" y="12292"/>
                    </a:cubicBezTo>
                    <a:cubicBezTo>
                      <a:pt x="80100" y="15406"/>
                      <a:pt x="68942" y="20352"/>
                      <a:pt x="58762" y="26947"/>
                    </a:cubicBezTo>
                    <a:cubicBezTo>
                      <a:pt x="53834" y="30138"/>
                      <a:pt x="49172" y="33724"/>
                      <a:pt x="44823" y="37669"/>
                    </a:cubicBezTo>
                    <a:cubicBezTo>
                      <a:pt x="36528" y="45124"/>
                      <a:pt x="29346" y="53730"/>
                      <a:pt x="23496" y="63225"/>
                    </a:cubicBezTo>
                    <a:cubicBezTo>
                      <a:pt x="18191" y="71886"/>
                      <a:pt x="14027" y="81196"/>
                      <a:pt x="11106" y="90925"/>
                    </a:cubicBezTo>
                    <a:cubicBezTo>
                      <a:pt x="8618" y="99472"/>
                      <a:pt x="7041" y="108257"/>
                      <a:pt x="6400" y="117135"/>
                    </a:cubicBezTo>
                    <a:cubicBezTo>
                      <a:pt x="5600" y="130126"/>
                      <a:pt x="6785" y="143163"/>
                      <a:pt x="9915" y="155796"/>
                    </a:cubicBezTo>
                    <a:cubicBezTo>
                      <a:pt x="11554" y="160407"/>
                      <a:pt x="12693" y="165179"/>
                      <a:pt x="13310" y="170034"/>
                    </a:cubicBezTo>
                    <a:cubicBezTo>
                      <a:pt x="10166" y="166144"/>
                      <a:pt x="7872" y="161640"/>
                      <a:pt x="6579" y="156809"/>
                    </a:cubicBezTo>
                    <a:cubicBezTo>
                      <a:pt x="1953" y="144002"/>
                      <a:pt x="-269" y="130451"/>
                      <a:pt x="26" y="116838"/>
                    </a:cubicBezTo>
                    <a:cubicBezTo>
                      <a:pt x="405" y="96456"/>
                      <a:pt x="6026" y="76515"/>
                      <a:pt x="16348" y="58936"/>
                    </a:cubicBezTo>
                    <a:cubicBezTo>
                      <a:pt x="22432" y="48562"/>
                      <a:pt x="30021" y="39147"/>
                      <a:pt x="38866" y="30997"/>
                    </a:cubicBezTo>
                    <a:cubicBezTo>
                      <a:pt x="43552" y="26617"/>
                      <a:pt x="48593" y="22633"/>
                      <a:pt x="53937" y="19083"/>
                    </a:cubicBezTo>
                    <a:cubicBezTo>
                      <a:pt x="64901" y="11890"/>
                      <a:pt x="76977" y="6556"/>
                      <a:pt x="89679" y="3297"/>
                    </a:cubicBezTo>
                    <a:cubicBezTo>
                      <a:pt x="95823" y="1815"/>
                      <a:pt x="102079" y="839"/>
                      <a:pt x="108384" y="378"/>
                    </a:cubicBezTo>
                    <a:cubicBezTo>
                      <a:pt x="114489" y="-126"/>
                      <a:pt x="120626" y="-126"/>
                      <a:pt x="126731" y="378"/>
                    </a:cubicBezTo>
                    <a:cubicBezTo>
                      <a:pt x="132583" y="709"/>
                      <a:pt x="138400" y="1505"/>
                      <a:pt x="144126" y="2761"/>
                    </a:cubicBezTo>
                    <a:cubicBezTo>
                      <a:pt x="164000" y="6984"/>
                      <a:pt x="182459" y="16234"/>
                      <a:pt x="197738" y="29627"/>
                    </a:cubicBezTo>
                    <a:cubicBezTo>
                      <a:pt x="208017" y="38573"/>
                      <a:pt x="216558" y="49337"/>
                      <a:pt x="222937" y="61378"/>
                    </a:cubicBezTo>
                    <a:cubicBezTo>
                      <a:pt x="225635" y="65475"/>
                      <a:pt x="227479" y="70074"/>
                      <a:pt x="228357" y="7490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CD6204BD-939D-F788-2DD9-497A53F329DF}"/>
                  </a:ext>
                </a:extLst>
              </p:cNvPr>
              <p:cNvSpPr/>
              <p:nvPr/>
            </p:nvSpPr>
            <p:spPr>
              <a:xfrm>
                <a:off x="7638559" y="2239289"/>
                <a:ext cx="107404" cy="166497"/>
              </a:xfrm>
              <a:custGeom>
                <a:avLst/>
                <a:gdLst>
                  <a:gd name="connsiteX0" fmla="*/ 83874 w 107404"/>
                  <a:gd name="connsiteY0" fmla="*/ 18228 h 166497"/>
                  <a:gd name="connsiteX1" fmla="*/ 73092 w 107404"/>
                  <a:gd name="connsiteY1" fmla="*/ 0 h 166497"/>
                  <a:gd name="connsiteX2" fmla="*/ 0 w 107404"/>
                  <a:gd name="connsiteY2" fmla="*/ 43129 h 166497"/>
                  <a:gd name="connsiteX3" fmla="*/ 54328 w 107404"/>
                  <a:gd name="connsiteY3" fmla="*/ 135164 h 166497"/>
                  <a:gd name="connsiteX4" fmla="*/ 32227 w 107404"/>
                  <a:gd name="connsiteY4" fmla="*/ 148210 h 166497"/>
                  <a:gd name="connsiteX5" fmla="*/ 42950 w 107404"/>
                  <a:gd name="connsiteY5" fmla="*/ 166498 h 166497"/>
                  <a:gd name="connsiteX6" fmla="*/ 65110 w 107404"/>
                  <a:gd name="connsiteY6" fmla="*/ 153452 h 166497"/>
                  <a:gd name="connsiteX7" fmla="*/ 71424 w 107404"/>
                  <a:gd name="connsiteY7" fmla="*/ 164175 h 166497"/>
                  <a:gd name="connsiteX8" fmla="*/ 89712 w 107404"/>
                  <a:gd name="connsiteY8" fmla="*/ 153393 h 166497"/>
                  <a:gd name="connsiteX9" fmla="*/ 83338 w 107404"/>
                  <a:gd name="connsiteY9" fmla="*/ 142670 h 166497"/>
                  <a:gd name="connsiteX10" fmla="*/ 107405 w 107404"/>
                  <a:gd name="connsiteY10" fmla="*/ 128492 h 166497"/>
                  <a:gd name="connsiteX11" fmla="*/ 96622 w 107404"/>
                  <a:gd name="connsiteY11" fmla="*/ 110204 h 166497"/>
                  <a:gd name="connsiteX12" fmla="*/ 72556 w 107404"/>
                  <a:gd name="connsiteY12" fmla="*/ 124382 h 166497"/>
                  <a:gd name="connsiteX13" fmla="*/ 59093 w 107404"/>
                  <a:gd name="connsiteY13" fmla="*/ 101507 h 166497"/>
                  <a:gd name="connsiteX14" fmla="*/ 95967 w 107404"/>
                  <a:gd name="connsiteY14" fmla="*/ 79705 h 166497"/>
                  <a:gd name="connsiteX15" fmla="*/ 85185 w 107404"/>
                  <a:gd name="connsiteY15" fmla="*/ 61417 h 166497"/>
                  <a:gd name="connsiteX16" fmla="*/ 48311 w 107404"/>
                  <a:gd name="connsiteY16" fmla="*/ 83219 h 166497"/>
                  <a:gd name="connsiteX17" fmla="*/ 29070 w 107404"/>
                  <a:gd name="connsiteY17" fmla="*/ 50634 h 166497"/>
                  <a:gd name="connsiteX18" fmla="*/ 83874 w 107404"/>
                  <a:gd name="connsiteY18" fmla="*/ 18228 h 16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404" h="166497">
                    <a:moveTo>
                      <a:pt x="83874" y="18228"/>
                    </a:moveTo>
                    <a:lnTo>
                      <a:pt x="73092" y="0"/>
                    </a:lnTo>
                    <a:lnTo>
                      <a:pt x="0" y="43129"/>
                    </a:lnTo>
                    <a:lnTo>
                      <a:pt x="54328" y="135164"/>
                    </a:lnTo>
                    <a:lnTo>
                      <a:pt x="32227" y="148210"/>
                    </a:lnTo>
                    <a:lnTo>
                      <a:pt x="42950" y="166498"/>
                    </a:lnTo>
                    <a:lnTo>
                      <a:pt x="65110" y="153452"/>
                    </a:lnTo>
                    <a:lnTo>
                      <a:pt x="71424" y="164175"/>
                    </a:lnTo>
                    <a:lnTo>
                      <a:pt x="89712" y="153393"/>
                    </a:lnTo>
                    <a:lnTo>
                      <a:pt x="83338" y="142670"/>
                    </a:lnTo>
                    <a:lnTo>
                      <a:pt x="107405" y="128492"/>
                    </a:lnTo>
                    <a:lnTo>
                      <a:pt x="96622" y="110204"/>
                    </a:lnTo>
                    <a:lnTo>
                      <a:pt x="72556" y="124382"/>
                    </a:lnTo>
                    <a:lnTo>
                      <a:pt x="59093" y="101507"/>
                    </a:lnTo>
                    <a:lnTo>
                      <a:pt x="95967" y="79705"/>
                    </a:lnTo>
                    <a:lnTo>
                      <a:pt x="85185" y="61417"/>
                    </a:lnTo>
                    <a:lnTo>
                      <a:pt x="48311" y="83219"/>
                    </a:lnTo>
                    <a:lnTo>
                      <a:pt x="29070" y="50634"/>
                    </a:lnTo>
                    <a:lnTo>
                      <a:pt x="83874" y="18228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5186AACE-A53E-D0D0-5C04-0AF83FB80D95}"/>
                  </a:ext>
                </a:extLst>
              </p:cNvPr>
              <p:cNvSpPr/>
              <p:nvPr/>
            </p:nvSpPr>
            <p:spPr>
              <a:xfrm>
                <a:off x="7416834" y="3149053"/>
                <a:ext cx="226416" cy="226417"/>
              </a:xfrm>
              <a:custGeom>
                <a:avLst/>
                <a:gdLst>
                  <a:gd name="connsiteX0" fmla="*/ 223334 w 226416"/>
                  <a:gd name="connsiteY0" fmla="*/ 87079 h 226417"/>
                  <a:gd name="connsiteX1" fmla="*/ 139337 w 226416"/>
                  <a:gd name="connsiteY1" fmla="*/ 223333 h 226417"/>
                  <a:gd name="connsiteX2" fmla="*/ 3083 w 226416"/>
                  <a:gd name="connsiteY2" fmla="*/ 139339 h 226417"/>
                  <a:gd name="connsiteX3" fmla="*/ 87080 w 226416"/>
                  <a:gd name="connsiteY3" fmla="*/ 3085 h 226417"/>
                  <a:gd name="connsiteX4" fmla="*/ 87574 w 226416"/>
                  <a:gd name="connsiteY4" fmla="*/ 2966 h 226417"/>
                  <a:gd name="connsiteX5" fmla="*/ 223334 w 226416"/>
                  <a:gd name="connsiteY5" fmla="*/ 87079 h 226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416" h="226417">
                    <a:moveTo>
                      <a:pt x="223334" y="87079"/>
                    </a:moveTo>
                    <a:cubicBezTo>
                      <a:pt x="237765" y="147900"/>
                      <a:pt x="200158" y="208905"/>
                      <a:pt x="139337" y="223333"/>
                    </a:cubicBezTo>
                    <a:cubicBezTo>
                      <a:pt x="78516" y="237767"/>
                      <a:pt x="17513" y="200160"/>
                      <a:pt x="3083" y="139339"/>
                    </a:cubicBezTo>
                    <a:cubicBezTo>
                      <a:pt x="-11348" y="78519"/>
                      <a:pt x="26259" y="17513"/>
                      <a:pt x="87080" y="3085"/>
                    </a:cubicBezTo>
                    <a:cubicBezTo>
                      <a:pt x="87244" y="3043"/>
                      <a:pt x="87409" y="3002"/>
                      <a:pt x="87574" y="2966"/>
                    </a:cubicBezTo>
                    <a:cubicBezTo>
                      <a:pt x="148266" y="-11146"/>
                      <a:pt x="208949" y="26448"/>
                      <a:pt x="223334" y="8707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3EDB5B7B-F533-CE46-69D4-AB3CA70524FB}"/>
                  </a:ext>
                </a:extLst>
              </p:cNvPr>
              <p:cNvSpPr/>
              <p:nvPr/>
            </p:nvSpPr>
            <p:spPr>
              <a:xfrm>
                <a:off x="7443965" y="3175695"/>
                <a:ext cx="172315" cy="172338"/>
              </a:xfrm>
              <a:custGeom>
                <a:avLst/>
                <a:gdLst>
                  <a:gd name="connsiteX0" fmla="*/ 169992 w 172315"/>
                  <a:gd name="connsiteY0" fmla="*/ 66394 h 172338"/>
                  <a:gd name="connsiteX1" fmla="*/ 105944 w 172315"/>
                  <a:gd name="connsiteY1" fmla="*/ 170016 h 172338"/>
                  <a:gd name="connsiteX2" fmla="*/ 2323 w 172315"/>
                  <a:gd name="connsiteY2" fmla="*/ 105967 h 172338"/>
                  <a:gd name="connsiteX3" fmla="*/ 66371 w 172315"/>
                  <a:gd name="connsiteY3" fmla="*/ 2345 h 172338"/>
                  <a:gd name="connsiteX4" fmla="*/ 66579 w 172315"/>
                  <a:gd name="connsiteY4" fmla="*/ 2297 h 172338"/>
                  <a:gd name="connsiteX5" fmla="*/ 169986 w 172315"/>
                  <a:gd name="connsiteY5" fmla="*/ 66371 h 172338"/>
                  <a:gd name="connsiteX6" fmla="*/ 169992 w 172315"/>
                  <a:gd name="connsiteY6" fmla="*/ 66394 h 172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315" h="172338">
                    <a:moveTo>
                      <a:pt x="169992" y="66394"/>
                    </a:moveTo>
                    <a:cubicBezTo>
                      <a:pt x="180920" y="112692"/>
                      <a:pt x="152245" y="159085"/>
                      <a:pt x="105944" y="170016"/>
                    </a:cubicBezTo>
                    <a:cubicBezTo>
                      <a:pt x="59643" y="180941"/>
                      <a:pt x="13250" y="152270"/>
                      <a:pt x="2323" y="105967"/>
                    </a:cubicBezTo>
                    <a:cubicBezTo>
                      <a:pt x="-8605" y="59669"/>
                      <a:pt x="20070" y="13276"/>
                      <a:pt x="66371" y="2345"/>
                    </a:cubicBezTo>
                    <a:cubicBezTo>
                      <a:pt x="66440" y="2327"/>
                      <a:pt x="66510" y="2315"/>
                      <a:pt x="66579" y="2297"/>
                    </a:cubicBezTo>
                    <a:cubicBezTo>
                      <a:pt x="112827" y="-8562"/>
                      <a:pt x="159125" y="20120"/>
                      <a:pt x="169986" y="66371"/>
                    </a:cubicBezTo>
                    <a:cubicBezTo>
                      <a:pt x="169989" y="66376"/>
                      <a:pt x="169991" y="66388"/>
                      <a:pt x="169992" y="66394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1C5223D7-61CE-B2BD-5DDF-A9D5B860E741}"/>
                  </a:ext>
                </a:extLst>
              </p:cNvPr>
              <p:cNvSpPr/>
              <p:nvPr/>
            </p:nvSpPr>
            <p:spPr>
              <a:xfrm>
                <a:off x="7443115" y="3174876"/>
                <a:ext cx="173917" cy="173698"/>
              </a:xfrm>
              <a:custGeom>
                <a:avLst/>
                <a:gdLst>
                  <a:gd name="connsiteX0" fmla="*/ 170842 w 173917"/>
                  <a:gd name="connsiteY0" fmla="*/ 67213 h 173698"/>
                  <a:gd name="connsiteX1" fmla="*/ 170365 w 173917"/>
                  <a:gd name="connsiteY1" fmla="*/ 65903 h 173698"/>
                  <a:gd name="connsiteX2" fmla="*/ 169174 w 173917"/>
                  <a:gd name="connsiteY2" fmla="*/ 61971 h 173698"/>
                  <a:gd name="connsiteX3" fmla="*/ 168280 w 173917"/>
                  <a:gd name="connsiteY3" fmla="*/ 59112 h 173698"/>
                  <a:gd name="connsiteX4" fmla="*/ 166910 w 173917"/>
                  <a:gd name="connsiteY4" fmla="*/ 55716 h 173698"/>
                  <a:gd name="connsiteX5" fmla="*/ 163157 w 173917"/>
                  <a:gd name="connsiteY5" fmla="*/ 47555 h 173698"/>
                  <a:gd name="connsiteX6" fmla="*/ 148622 w 173917"/>
                  <a:gd name="connsiteY6" fmla="*/ 27540 h 173698"/>
                  <a:gd name="connsiteX7" fmla="*/ 121875 w 173917"/>
                  <a:gd name="connsiteY7" fmla="*/ 9013 h 173698"/>
                  <a:gd name="connsiteX8" fmla="*/ 83274 w 173917"/>
                  <a:gd name="connsiteY8" fmla="*/ 1686 h 173698"/>
                  <a:gd name="connsiteX9" fmla="*/ 40503 w 173917"/>
                  <a:gd name="connsiteY9" fmla="*/ 15506 h 173698"/>
                  <a:gd name="connsiteX10" fmla="*/ 30793 w 173917"/>
                  <a:gd name="connsiteY10" fmla="*/ 22834 h 173698"/>
                  <a:gd name="connsiteX11" fmla="*/ 26385 w 173917"/>
                  <a:gd name="connsiteY11" fmla="*/ 27123 h 173698"/>
                  <a:gd name="connsiteX12" fmla="*/ 22155 w 173917"/>
                  <a:gd name="connsiteY12" fmla="*/ 31769 h 173698"/>
                  <a:gd name="connsiteX13" fmla="*/ 14590 w 173917"/>
                  <a:gd name="connsiteY13" fmla="*/ 41955 h 173698"/>
                  <a:gd name="connsiteX14" fmla="*/ 8633 w 173917"/>
                  <a:gd name="connsiteY14" fmla="*/ 53452 h 173698"/>
                  <a:gd name="connsiteX15" fmla="*/ 2080 w 173917"/>
                  <a:gd name="connsiteY15" fmla="*/ 79008 h 173698"/>
                  <a:gd name="connsiteX16" fmla="*/ 14292 w 173917"/>
                  <a:gd name="connsiteY16" fmla="*/ 131370 h 173698"/>
                  <a:gd name="connsiteX17" fmla="*/ 31508 w 173917"/>
                  <a:gd name="connsiteY17" fmla="*/ 151385 h 173698"/>
                  <a:gd name="connsiteX18" fmla="*/ 41932 w 173917"/>
                  <a:gd name="connsiteY18" fmla="*/ 159129 h 173698"/>
                  <a:gd name="connsiteX19" fmla="*/ 53191 w 173917"/>
                  <a:gd name="connsiteY19" fmla="*/ 165086 h 173698"/>
                  <a:gd name="connsiteX20" fmla="*/ 65105 w 173917"/>
                  <a:gd name="connsiteY20" fmla="*/ 169197 h 173698"/>
                  <a:gd name="connsiteX21" fmla="*/ 77019 w 173917"/>
                  <a:gd name="connsiteY21" fmla="*/ 171460 h 173698"/>
                  <a:gd name="connsiteX22" fmla="*/ 121458 w 173917"/>
                  <a:gd name="connsiteY22" fmla="*/ 164908 h 173698"/>
                  <a:gd name="connsiteX23" fmla="*/ 168637 w 173917"/>
                  <a:gd name="connsiteY23" fmla="*/ 112784 h 173698"/>
                  <a:gd name="connsiteX24" fmla="*/ 172807 w 173917"/>
                  <a:gd name="connsiteY24" fmla="*/ 88420 h 173698"/>
                  <a:gd name="connsiteX25" fmla="*/ 172807 w 173917"/>
                  <a:gd name="connsiteY25" fmla="*/ 79425 h 173698"/>
                  <a:gd name="connsiteX26" fmla="*/ 172510 w 173917"/>
                  <a:gd name="connsiteY26" fmla="*/ 75791 h 173698"/>
                  <a:gd name="connsiteX27" fmla="*/ 172033 w 173917"/>
                  <a:gd name="connsiteY27" fmla="*/ 72813 h 173698"/>
                  <a:gd name="connsiteX28" fmla="*/ 171378 w 173917"/>
                  <a:gd name="connsiteY28" fmla="*/ 68762 h 173698"/>
                  <a:gd name="connsiteX29" fmla="*/ 171378 w 173917"/>
                  <a:gd name="connsiteY29" fmla="*/ 67392 h 173698"/>
                  <a:gd name="connsiteX30" fmla="*/ 171735 w 173917"/>
                  <a:gd name="connsiteY30" fmla="*/ 68762 h 173698"/>
                  <a:gd name="connsiteX31" fmla="*/ 172569 w 173917"/>
                  <a:gd name="connsiteY31" fmla="*/ 72753 h 173698"/>
                  <a:gd name="connsiteX32" fmla="*/ 173165 w 173917"/>
                  <a:gd name="connsiteY32" fmla="*/ 75732 h 173698"/>
                  <a:gd name="connsiteX33" fmla="*/ 173522 w 173917"/>
                  <a:gd name="connsiteY33" fmla="*/ 79365 h 173698"/>
                  <a:gd name="connsiteX34" fmla="*/ 173880 w 173917"/>
                  <a:gd name="connsiteY34" fmla="*/ 88480 h 173698"/>
                  <a:gd name="connsiteX35" fmla="*/ 170008 w 173917"/>
                  <a:gd name="connsiteY35" fmla="*/ 113082 h 173698"/>
                  <a:gd name="connsiteX36" fmla="*/ 122352 w 173917"/>
                  <a:gd name="connsiteY36" fmla="*/ 166278 h 173698"/>
                  <a:gd name="connsiteX37" fmla="*/ 77138 w 173917"/>
                  <a:gd name="connsiteY37" fmla="*/ 173128 h 173698"/>
                  <a:gd name="connsiteX38" fmla="*/ 64926 w 173917"/>
                  <a:gd name="connsiteY38" fmla="*/ 170865 h 173698"/>
                  <a:gd name="connsiteX39" fmla="*/ 53012 w 173917"/>
                  <a:gd name="connsiteY39" fmla="*/ 166695 h 173698"/>
                  <a:gd name="connsiteX40" fmla="*/ 41456 w 173917"/>
                  <a:gd name="connsiteY40" fmla="*/ 160738 h 173698"/>
                  <a:gd name="connsiteX41" fmla="*/ 30852 w 173917"/>
                  <a:gd name="connsiteY41" fmla="*/ 152875 h 173698"/>
                  <a:gd name="connsiteX42" fmla="*/ 12922 w 173917"/>
                  <a:gd name="connsiteY42" fmla="*/ 132323 h 173698"/>
                  <a:gd name="connsiteX43" fmla="*/ 412 w 173917"/>
                  <a:gd name="connsiteY43" fmla="*/ 78710 h 173698"/>
                  <a:gd name="connsiteX44" fmla="*/ 6965 w 173917"/>
                  <a:gd name="connsiteY44" fmla="*/ 52738 h 173698"/>
                  <a:gd name="connsiteX45" fmla="*/ 12922 w 173917"/>
                  <a:gd name="connsiteY45" fmla="*/ 40824 h 173698"/>
                  <a:gd name="connsiteX46" fmla="*/ 20666 w 173917"/>
                  <a:gd name="connsiteY46" fmla="*/ 30458 h 173698"/>
                  <a:gd name="connsiteX47" fmla="*/ 24955 w 173917"/>
                  <a:gd name="connsiteY47" fmla="*/ 25752 h 173698"/>
                  <a:gd name="connsiteX48" fmla="*/ 29482 w 173917"/>
                  <a:gd name="connsiteY48" fmla="*/ 21404 h 173698"/>
                  <a:gd name="connsiteX49" fmla="*/ 39430 w 173917"/>
                  <a:gd name="connsiteY49" fmla="*/ 14017 h 173698"/>
                  <a:gd name="connsiteX50" fmla="*/ 83036 w 173917"/>
                  <a:gd name="connsiteY50" fmla="*/ 78 h 173698"/>
                  <a:gd name="connsiteX51" fmla="*/ 149158 w 173917"/>
                  <a:gd name="connsiteY51" fmla="*/ 26706 h 173698"/>
                  <a:gd name="connsiteX52" fmla="*/ 163574 w 173917"/>
                  <a:gd name="connsiteY52" fmla="*/ 47019 h 173698"/>
                  <a:gd name="connsiteX53" fmla="*/ 167267 w 173917"/>
                  <a:gd name="connsiteY53" fmla="*/ 55359 h 173698"/>
                  <a:gd name="connsiteX54" fmla="*/ 168518 w 173917"/>
                  <a:gd name="connsiteY54" fmla="*/ 58754 h 173698"/>
                  <a:gd name="connsiteX55" fmla="*/ 169352 w 173917"/>
                  <a:gd name="connsiteY55" fmla="*/ 61673 h 173698"/>
                  <a:gd name="connsiteX56" fmla="*/ 170365 w 173917"/>
                  <a:gd name="connsiteY56" fmla="*/ 65664 h 173698"/>
                  <a:gd name="connsiteX57" fmla="*/ 170842 w 173917"/>
                  <a:gd name="connsiteY57" fmla="*/ 67213 h 173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3917" h="173698">
                    <a:moveTo>
                      <a:pt x="170842" y="67213"/>
                    </a:moveTo>
                    <a:cubicBezTo>
                      <a:pt x="170842" y="67213"/>
                      <a:pt x="170842" y="66796"/>
                      <a:pt x="170365" y="65903"/>
                    </a:cubicBezTo>
                    <a:cubicBezTo>
                      <a:pt x="169888" y="65009"/>
                      <a:pt x="169710" y="63639"/>
                      <a:pt x="169174" y="61971"/>
                    </a:cubicBezTo>
                    <a:cubicBezTo>
                      <a:pt x="168637" y="60303"/>
                      <a:pt x="168637" y="60184"/>
                      <a:pt x="168280" y="59112"/>
                    </a:cubicBezTo>
                    <a:cubicBezTo>
                      <a:pt x="167923" y="58039"/>
                      <a:pt x="167446" y="56967"/>
                      <a:pt x="166910" y="55716"/>
                    </a:cubicBezTo>
                    <a:cubicBezTo>
                      <a:pt x="165880" y="52898"/>
                      <a:pt x="164625" y="50170"/>
                      <a:pt x="163157" y="47555"/>
                    </a:cubicBezTo>
                    <a:cubicBezTo>
                      <a:pt x="159334" y="40198"/>
                      <a:pt x="154435" y="33449"/>
                      <a:pt x="148622" y="27540"/>
                    </a:cubicBezTo>
                    <a:cubicBezTo>
                      <a:pt x="140982" y="19700"/>
                      <a:pt x="131900" y="13410"/>
                      <a:pt x="121875" y="9013"/>
                    </a:cubicBezTo>
                    <a:cubicBezTo>
                      <a:pt x="109769" y="3551"/>
                      <a:pt x="96539" y="1043"/>
                      <a:pt x="83274" y="1686"/>
                    </a:cubicBezTo>
                    <a:cubicBezTo>
                      <a:pt x="68044" y="2419"/>
                      <a:pt x="53282" y="7190"/>
                      <a:pt x="40503" y="15506"/>
                    </a:cubicBezTo>
                    <a:cubicBezTo>
                      <a:pt x="37111" y="17734"/>
                      <a:pt x="33867" y="20183"/>
                      <a:pt x="30793" y="22834"/>
                    </a:cubicBezTo>
                    <a:cubicBezTo>
                      <a:pt x="29244" y="24204"/>
                      <a:pt x="27874" y="25693"/>
                      <a:pt x="26385" y="27123"/>
                    </a:cubicBezTo>
                    <a:cubicBezTo>
                      <a:pt x="24852" y="28558"/>
                      <a:pt x="23438" y="30107"/>
                      <a:pt x="22155" y="31769"/>
                    </a:cubicBezTo>
                    <a:cubicBezTo>
                      <a:pt x="19402" y="34986"/>
                      <a:pt x="16874" y="38387"/>
                      <a:pt x="14590" y="41955"/>
                    </a:cubicBezTo>
                    <a:cubicBezTo>
                      <a:pt x="12333" y="45643"/>
                      <a:pt x="10342" y="49485"/>
                      <a:pt x="8633" y="53452"/>
                    </a:cubicBezTo>
                    <a:cubicBezTo>
                      <a:pt x="5090" y="61566"/>
                      <a:pt x="2877" y="70192"/>
                      <a:pt x="2080" y="79008"/>
                    </a:cubicBezTo>
                    <a:cubicBezTo>
                      <a:pt x="365" y="97326"/>
                      <a:pt x="4651" y="115703"/>
                      <a:pt x="14292" y="131370"/>
                    </a:cubicBezTo>
                    <a:cubicBezTo>
                      <a:pt x="18912" y="138929"/>
                      <a:pt x="24726" y="145685"/>
                      <a:pt x="31508" y="151385"/>
                    </a:cubicBezTo>
                    <a:cubicBezTo>
                      <a:pt x="34808" y="154191"/>
                      <a:pt x="38290" y="156782"/>
                      <a:pt x="41932" y="159129"/>
                    </a:cubicBezTo>
                    <a:cubicBezTo>
                      <a:pt x="45562" y="161339"/>
                      <a:pt x="49322" y="163329"/>
                      <a:pt x="53191" y="165086"/>
                    </a:cubicBezTo>
                    <a:cubicBezTo>
                      <a:pt x="57056" y="166749"/>
                      <a:pt x="61038" y="168119"/>
                      <a:pt x="65105" y="169197"/>
                    </a:cubicBezTo>
                    <a:cubicBezTo>
                      <a:pt x="69023" y="170210"/>
                      <a:pt x="73003" y="170966"/>
                      <a:pt x="77019" y="171460"/>
                    </a:cubicBezTo>
                    <a:cubicBezTo>
                      <a:pt x="92150" y="173224"/>
                      <a:pt x="107480" y="170966"/>
                      <a:pt x="121458" y="164908"/>
                    </a:cubicBezTo>
                    <a:cubicBezTo>
                      <a:pt x="143859" y="155001"/>
                      <a:pt x="161007" y="136058"/>
                      <a:pt x="168637" y="112784"/>
                    </a:cubicBezTo>
                    <a:cubicBezTo>
                      <a:pt x="171253" y="104921"/>
                      <a:pt x="172659" y="96706"/>
                      <a:pt x="172807" y="88420"/>
                    </a:cubicBezTo>
                    <a:cubicBezTo>
                      <a:pt x="173027" y="85424"/>
                      <a:pt x="173027" y="82421"/>
                      <a:pt x="172807" y="79425"/>
                    </a:cubicBezTo>
                    <a:cubicBezTo>
                      <a:pt x="172807" y="78114"/>
                      <a:pt x="172807" y="76863"/>
                      <a:pt x="172510" y="75791"/>
                    </a:cubicBezTo>
                    <a:cubicBezTo>
                      <a:pt x="172212" y="74719"/>
                      <a:pt x="172152" y="73706"/>
                      <a:pt x="172033" y="72813"/>
                    </a:cubicBezTo>
                    <a:cubicBezTo>
                      <a:pt x="171914" y="71919"/>
                      <a:pt x="171556" y="69775"/>
                      <a:pt x="171378" y="68762"/>
                    </a:cubicBezTo>
                    <a:lnTo>
                      <a:pt x="171378" y="67392"/>
                    </a:lnTo>
                    <a:cubicBezTo>
                      <a:pt x="171577" y="67821"/>
                      <a:pt x="171699" y="68285"/>
                      <a:pt x="171735" y="68762"/>
                    </a:cubicBezTo>
                    <a:lnTo>
                      <a:pt x="172569" y="72753"/>
                    </a:lnTo>
                    <a:cubicBezTo>
                      <a:pt x="172569" y="73647"/>
                      <a:pt x="172927" y="74659"/>
                      <a:pt x="173165" y="75732"/>
                    </a:cubicBezTo>
                    <a:cubicBezTo>
                      <a:pt x="173403" y="76804"/>
                      <a:pt x="173165" y="78055"/>
                      <a:pt x="173522" y="79365"/>
                    </a:cubicBezTo>
                    <a:cubicBezTo>
                      <a:pt x="173867" y="82392"/>
                      <a:pt x="173986" y="85436"/>
                      <a:pt x="173880" y="88480"/>
                    </a:cubicBezTo>
                    <a:cubicBezTo>
                      <a:pt x="173868" y="96831"/>
                      <a:pt x="172561" y="105129"/>
                      <a:pt x="170008" y="113082"/>
                    </a:cubicBezTo>
                    <a:cubicBezTo>
                      <a:pt x="162499" y="136833"/>
                      <a:pt x="145140" y="156211"/>
                      <a:pt x="122352" y="166278"/>
                    </a:cubicBezTo>
                    <a:cubicBezTo>
                      <a:pt x="108156" y="172533"/>
                      <a:pt x="92550" y="174898"/>
                      <a:pt x="77138" y="173128"/>
                    </a:cubicBezTo>
                    <a:cubicBezTo>
                      <a:pt x="73024" y="172634"/>
                      <a:pt x="68945" y="171877"/>
                      <a:pt x="64926" y="170865"/>
                    </a:cubicBezTo>
                    <a:cubicBezTo>
                      <a:pt x="60864" y="169751"/>
                      <a:pt x="56883" y="168357"/>
                      <a:pt x="53012" y="166695"/>
                    </a:cubicBezTo>
                    <a:cubicBezTo>
                      <a:pt x="49035" y="164961"/>
                      <a:pt x="45175" y="162972"/>
                      <a:pt x="41456" y="160738"/>
                    </a:cubicBezTo>
                    <a:cubicBezTo>
                      <a:pt x="37768" y="158331"/>
                      <a:pt x="34228" y="155704"/>
                      <a:pt x="30852" y="152875"/>
                    </a:cubicBezTo>
                    <a:cubicBezTo>
                      <a:pt x="23784" y="147061"/>
                      <a:pt x="17725" y="140115"/>
                      <a:pt x="12922" y="132323"/>
                    </a:cubicBezTo>
                    <a:cubicBezTo>
                      <a:pt x="2962" y="116317"/>
                      <a:pt x="-1435" y="97469"/>
                      <a:pt x="412" y="78710"/>
                    </a:cubicBezTo>
                    <a:cubicBezTo>
                      <a:pt x="1196" y="69757"/>
                      <a:pt x="3408" y="60988"/>
                      <a:pt x="6965" y="52738"/>
                    </a:cubicBezTo>
                    <a:cubicBezTo>
                      <a:pt x="8680" y="48639"/>
                      <a:pt x="10671" y="44654"/>
                      <a:pt x="12922" y="40824"/>
                    </a:cubicBezTo>
                    <a:cubicBezTo>
                      <a:pt x="15266" y="37196"/>
                      <a:pt x="17854" y="33735"/>
                      <a:pt x="20666" y="30458"/>
                    </a:cubicBezTo>
                    <a:cubicBezTo>
                      <a:pt x="21986" y="28791"/>
                      <a:pt x="23419" y="27218"/>
                      <a:pt x="24955" y="25752"/>
                    </a:cubicBezTo>
                    <a:cubicBezTo>
                      <a:pt x="26504" y="24263"/>
                      <a:pt x="27933" y="22774"/>
                      <a:pt x="29482" y="21404"/>
                    </a:cubicBezTo>
                    <a:cubicBezTo>
                      <a:pt x="32623" y="18717"/>
                      <a:pt x="35947" y="16245"/>
                      <a:pt x="39430" y="14017"/>
                    </a:cubicBezTo>
                    <a:cubicBezTo>
                      <a:pt x="52457" y="5552"/>
                      <a:pt x="67515" y="739"/>
                      <a:pt x="83036" y="78"/>
                    </a:cubicBezTo>
                    <a:cubicBezTo>
                      <a:pt x="107882" y="-977"/>
                      <a:pt x="131978" y="8727"/>
                      <a:pt x="149158" y="26706"/>
                    </a:cubicBezTo>
                    <a:cubicBezTo>
                      <a:pt x="154999" y="32680"/>
                      <a:pt x="159864" y="39531"/>
                      <a:pt x="163574" y="47019"/>
                    </a:cubicBezTo>
                    <a:cubicBezTo>
                      <a:pt x="165017" y="49700"/>
                      <a:pt x="166252" y="52487"/>
                      <a:pt x="167267" y="55359"/>
                    </a:cubicBezTo>
                    <a:cubicBezTo>
                      <a:pt x="167744" y="56610"/>
                      <a:pt x="168220" y="57742"/>
                      <a:pt x="168518" y="58754"/>
                    </a:cubicBezTo>
                    <a:lnTo>
                      <a:pt x="169352" y="61673"/>
                    </a:lnTo>
                    <a:cubicBezTo>
                      <a:pt x="169769" y="63401"/>
                      <a:pt x="170127" y="64711"/>
                      <a:pt x="170365" y="65664"/>
                    </a:cubicBezTo>
                    <a:cubicBezTo>
                      <a:pt x="170609" y="66153"/>
                      <a:pt x="170770" y="66671"/>
                      <a:pt x="170842" y="6721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94EEA658-C7CB-04E4-DF28-C7A8C72C0D91}"/>
                  </a:ext>
                </a:extLst>
              </p:cNvPr>
              <p:cNvSpPr/>
              <p:nvPr/>
            </p:nvSpPr>
            <p:spPr>
              <a:xfrm>
                <a:off x="7443993" y="3175972"/>
                <a:ext cx="169547" cy="111211"/>
              </a:xfrm>
              <a:custGeom>
                <a:avLst/>
                <a:gdLst>
                  <a:gd name="connsiteX0" fmla="*/ 169547 w 169547"/>
                  <a:gd name="connsiteY0" fmla="*/ 67129 h 111211"/>
                  <a:gd name="connsiteX1" fmla="*/ 164960 w 169547"/>
                  <a:gd name="connsiteY1" fmla="*/ 57598 h 111211"/>
                  <a:gd name="connsiteX2" fmla="*/ 149412 w 169547"/>
                  <a:gd name="connsiteY2" fmla="*/ 34068 h 111211"/>
                  <a:gd name="connsiteX3" fmla="*/ 134818 w 169547"/>
                  <a:gd name="connsiteY3" fmla="*/ 21439 h 111211"/>
                  <a:gd name="connsiteX4" fmla="*/ 115279 w 169547"/>
                  <a:gd name="connsiteY4" fmla="*/ 11372 h 111211"/>
                  <a:gd name="connsiteX5" fmla="*/ 103841 w 169547"/>
                  <a:gd name="connsiteY5" fmla="*/ 8215 h 111211"/>
                  <a:gd name="connsiteX6" fmla="*/ 91570 w 169547"/>
                  <a:gd name="connsiteY6" fmla="*/ 6606 h 111211"/>
                  <a:gd name="connsiteX7" fmla="*/ 78762 w 169547"/>
                  <a:gd name="connsiteY7" fmla="*/ 6964 h 111211"/>
                  <a:gd name="connsiteX8" fmla="*/ 65836 w 169547"/>
                  <a:gd name="connsiteY8" fmla="*/ 9347 h 111211"/>
                  <a:gd name="connsiteX9" fmla="*/ 42008 w 169547"/>
                  <a:gd name="connsiteY9" fmla="*/ 19831 h 111211"/>
                  <a:gd name="connsiteX10" fmla="*/ 32119 w 169547"/>
                  <a:gd name="connsiteY10" fmla="*/ 27277 h 111211"/>
                  <a:gd name="connsiteX11" fmla="*/ 23958 w 169547"/>
                  <a:gd name="connsiteY11" fmla="*/ 35796 h 111211"/>
                  <a:gd name="connsiteX12" fmla="*/ 12044 w 169547"/>
                  <a:gd name="connsiteY12" fmla="*/ 54262 h 111211"/>
                  <a:gd name="connsiteX13" fmla="*/ 5730 w 169547"/>
                  <a:gd name="connsiteY13" fmla="*/ 72491 h 111211"/>
                  <a:gd name="connsiteX14" fmla="*/ 3883 w 169547"/>
                  <a:gd name="connsiteY14" fmla="*/ 100608 h 111211"/>
                  <a:gd name="connsiteX15" fmla="*/ 4717 w 169547"/>
                  <a:gd name="connsiteY15" fmla="*/ 111211 h 111211"/>
                  <a:gd name="connsiteX16" fmla="*/ 1381 w 169547"/>
                  <a:gd name="connsiteY16" fmla="*/ 100965 h 111211"/>
                  <a:gd name="connsiteX17" fmla="*/ 1381 w 169547"/>
                  <a:gd name="connsiteY17" fmla="*/ 71597 h 111211"/>
                  <a:gd name="connsiteX18" fmla="*/ 7338 w 169547"/>
                  <a:gd name="connsiteY18" fmla="*/ 51939 h 111211"/>
                  <a:gd name="connsiteX19" fmla="*/ 19609 w 169547"/>
                  <a:gd name="connsiteY19" fmla="*/ 31864 h 111211"/>
                  <a:gd name="connsiteX20" fmla="*/ 38910 w 169547"/>
                  <a:gd name="connsiteY20" fmla="*/ 14410 h 111211"/>
                  <a:gd name="connsiteX21" fmla="*/ 50824 w 169547"/>
                  <a:gd name="connsiteY21" fmla="*/ 7738 h 111211"/>
                  <a:gd name="connsiteX22" fmla="*/ 64168 w 169547"/>
                  <a:gd name="connsiteY22" fmla="*/ 2973 h 111211"/>
                  <a:gd name="connsiteX23" fmla="*/ 91987 w 169547"/>
                  <a:gd name="connsiteY23" fmla="*/ 173 h 111211"/>
                  <a:gd name="connsiteX24" fmla="*/ 105152 w 169547"/>
                  <a:gd name="connsiteY24" fmla="*/ 2020 h 111211"/>
                  <a:gd name="connsiteX25" fmla="*/ 117364 w 169547"/>
                  <a:gd name="connsiteY25" fmla="*/ 5713 h 111211"/>
                  <a:gd name="connsiteX26" fmla="*/ 138034 w 169547"/>
                  <a:gd name="connsiteY26" fmla="*/ 16972 h 111211"/>
                  <a:gd name="connsiteX27" fmla="*/ 152927 w 169547"/>
                  <a:gd name="connsiteY27" fmla="*/ 31030 h 111211"/>
                  <a:gd name="connsiteX28" fmla="*/ 167402 w 169547"/>
                  <a:gd name="connsiteY28" fmla="*/ 56585 h 111211"/>
                  <a:gd name="connsiteX29" fmla="*/ 169547 w 169547"/>
                  <a:gd name="connsiteY29" fmla="*/ 67129 h 11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9547" h="111211">
                    <a:moveTo>
                      <a:pt x="169547" y="67129"/>
                    </a:moveTo>
                    <a:cubicBezTo>
                      <a:pt x="169011" y="67129"/>
                      <a:pt x="167819" y="63674"/>
                      <a:pt x="164960" y="57598"/>
                    </a:cubicBezTo>
                    <a:cubicBezTo>
                      <a:pt x="161018" y="49002"/>
                      <a:pt x="155774" y="41068"/>
                      <a:pt x="149412" y="34068"/>
                    </a:cubicBezTo>
                    <a:cubicBezTo>
                      <a:pt x="145023" y="29338"/>
                      <a:pt x="140129" y="25103"/>
                      <a:pt x="134818" y="21439"/>
                    </a:cubicBezTo>
                    <a:cubicBezTo>
                      <a:pt x="128761" y="17263"/>
                      <a:pt x="122195" y="13880"/>
                      <a:pt x="115279" y="11372"/>
                    </a:cubicBezTo>
                    <a:cubicBezTo>
                      <a:pt x="111548" y="10044"/>
                      <a:pt x="107726" y="8989"/>
                      <a:pt x="103841" y="8215"/>
                    </a:cubicBezTo>
                    <a:cubicBezTo>
                      <a:pt x="99801" y="7345"/>
                      <a:pt x="95697" y="6809"/>
                      <a:pt x="91570" y="6606"/>
                    </a:cubicBezTo>
                    <a:cubicBezTo>
                      <a:pt x="87297" y="6398"/>
                      <a:pt x="83016" y="6517"/>
                      <a:pt x="78762" y="6964"/>
                    </a:cubicBezTo>
                    <a:cubicBezTo>
                      <a:pt x="74396" y="7411"/>
                      <a:pt x="70074" y="8209"/>
                      <a:pt x="65836" y="9347"/>
                    </a:cubicBezTo>
                    <a:cubicBezTo>
                      <a:pt x="57366" y="11497"/>
                      <a:pt x="49313" y="15036"/>
                      <a:pt x="42008" y="19831"/>
                    </a:cubicBezTo>
                    <a:cubicBezTo>
                      <a:pt x="38533" y="22065"/>
                      <a:pt x="35228" y="24555"/>
                      <a:pt x="32119" y="27277"/>
                    </a:cubicBezTo>
                    <a:cubicBezTo>
                      <a:pt x="29192" y="29910"/>
                      <a:pt x="26464" y="32758"/>
                      <a:pt x="23958" y="35796"/>
                    </a:cubicBezTo>
                    <a:cubicBezTo>
                      <a:pt x="19189" y="41401"/>
                      <a:pt x="15183" y="47608"/>
                      <a:pt x="12044" y="54262"/>
                    </a:cubicBezTo>
                    <a:cubicBezTo>
                      <a:pt x="9274" y="60088"/>
                      <a:pt x="7156" y="66200"/>
                      <a:pt x="5730" y="72491"/>
                    </a:cubicBezTo>
                    <a:cubicBezTo>
                      <a:pt x="3681" y="81712"/>
                      <a:pt x="3058" y="91196"/>
                      <a:pt x="3883" y="100608"/>
                    </a:cubicBezTo>
                    <a:cubicBezTo>
                      <a:pt x="4512" y="104105"/>
                      <a:pt x="4791" y="107655"/>
                      <a:pt x="4717" y="111211"/>
                    </a:cubicBezTo>
                    <a:cubicBezTo>
                      <a:pt x="2879" y="108078"/>
                      <a:pt x="1741" y="104581"/>
                      <a:pt x="1381" y="100965"/>
                    </a:cubicBezTo>
                    <a:cubicBezTo>
                      <a:pt x="-460" y="91261"/>
                      <a:pt x="-460" y="81301"/>
                      <a:pt x="1381" y="71597"/>
                    </a:cubicBezTo>
                    <a:cubicBezTo>
                      <a:pt x="2565" y="64830"/>
                      <a:pt x="4565" y="58230"/>
                      <a:pt x="7338" y="51939"/>
                    </a:cubicBezTo>
                    <a:cubicBezTo>
                      <a:pt x="10497" y="44719"/>
                      <a:pt x="14625" y="37964"/>
                      <a:pt x="19609" y="31864"/>
                    </a:cubicBezTo>
                    <a:cubicBezTo>
                      <a:pt x="25134" y="25115"/>
                      <a:pt x="31640" y="19229"/>
                      <a:pt x="38910" y="14410"/>
                    </a:cubicBezTo>
                    <a:cubicBezTo>
                      <a:pt x="42688" y="11855"/>
                      <a:pt x="46673" y="9627"/>
                      <a:pt x="50824" y="7738"/>
                    </a:cubicBezTo>
                    <a:cubicBezTo>
                      <a:pt x="55141" y="5802"/>
                      <a:pt x="59603" y="4212"/>
                      <a:pt x="64168" y="2973"/>
                    </a:cubicBezTo>
                    <a:cubicBezTo>
                      <a:pt x="73225" y="524"/>
                      <a:pt x="82623" y="-423"/>
                      <a:pt x="91987" y="173"/>
                    </a:cubicBezTo>
                    <a:cubicBezTo>
                      <a:pt x="96416" y="453"/>
                      <a:pt x="100817" y="1066"/>
                      <a:pt x="105152" y="2020"/>
                    </a:cubicBezTo>
                    <a:cubicBezTo>
                      <a:pt x="109306" y="2955"/>
                      <a:pt x="113388" y="4188"/>
                      <a:pt x="117364" y="5713"/>
                    </a:cubicBezTo>
                    <a:cubicBezTo>
                      <a:pt x="124734" y="8507"/>
                      <a:pt x="131688" y="12295"/>
                      <a:pt x="138034" y="16972"/>
                    </a:cubicBezTo>
                    <a:cubicBezTo>
                      <a:pt x="143521" y="21070"/>
                      <a:pt x="148518" y="25788"/>
                      <a:pt x="152927" y="31030"/>
                    </a:cubicBezTo>
                    <a:cubicBezTo>
                      <a:pt x="159276" y="38589"/>
                      <a:pt x="164183" y="47251"/>
                      <a:pt x="167402" y="56585"/>
                    </a:cubicBezTo>
                    <a:cubicBezTo>
                      <a:pt x="168850" y="59909"/>
                      <a:pt x="169581" y="63502"/>
                      <a:pt x="169547" y="671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" name="Forma Livre: Forma 288">
                <a:extLst>
                  <a:ext uri="{FF2B5EF4-FFF2-40B4-BE49-F238E27FC236}">
                    <a16:creationId xmlns:a16="http://schemas.microsoft.com/office/drawing/2014/main" id="{F594207E-B1A3-837C-FB60-0750127F1135}"/>
                  </a:ext>
                </a:extLst>
              </p:cNvPr>
              <p:cNvSpPr/>
              <p:nvPr/>
            </p:nvSpPr>
            <p:spPr>
              <a:xfrm rot="-4866001">
                <a:off x="7528241" y="3193494"/>
                <a:ext cx="16441" cy="70649"/>
              </a:xfrm>
              <a:custGeom>
                <a:avLst/>
                <a:gdLst>
                  <a:gd name="connsiteX0" fmla="*/ 0 w 16441"/>
                  <a:gd name="connsiteY0" fmla="*/ 0 h 70649"/>
                  <a:gd name="connsiteX1" fmla="*/ 16441 w 16441"/>
                  <a:gd name="connsiteY1" fmla="*/ 0 h 70649"/>
                  <a:gd name="connsiteX2" fmla="*/ 16441 w 16441"/>
                  <a:gd name="connsiteY2" fmla="*/ 70650 h 70649"/>
                  <a:gd name="connsiteX3" fmla="*/ 0 w 16441"/>
                  <a:gd name="connsiteY3" fmla="*/ 70650 h 7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1" h="70649">
                    <a:moveTo>
                      <a:pt x="0" y="0"/>
                    </a:moveTo>
                    <a:lnTo>
                      <a:pt x="16441" y="0"/>
                    </a:lnTo>
                    <a:lnTo>
                      <a:pt x="16441" y="70650"/>
                    </a:lnTo>
                    <a:lnTo>
                      <a:pt x="0" y="7065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" name="Forma Livre: Forma 289">
                <a:extLst>
                  <a:ext uri="{FF2B5EF4-FFF2-40B4-BE49-F238E27FC236}">
                    <a16:creationId xmlns:a16="http://schemas.microsoft.com/office/drawing/2014/main" id="{FA8DB9F0-82E4-A812-62E7-52BF9EC4BA75}"/>
                  </a:ext>
                </a:extLst>
              </p:cNvPr>
              <p:cNvSpPr/>
              <p:nvPr/>
            </p:nvSpPr>
            <p:spPr>
              <a:xfrm rot="-4866001">
                <a:off x="7525324" y="3206528"/>
                <a:ext cx="16441" cy="92988"/>
              </a:xfrm>
              <a:custGeom>
                <a:avLst/>
                <a:gdLst>
                  <a:gd name="connsiteX0" fmla="*/ 0 w 16441"/>
                  <a:gd name="connsiteY0" fmla="*/ 0 h 92988"/>
                  <a:gd name="connsiteX1" fmla="*/ 16441 w 16441"/>
                  <a:gd name="connsiteY1" fmla="*/ 0 h 92988"/>
                  <a:gd name="connsiteX2" fmla="*/ 16441 w 16441"/>
                  <a:gd name="connsiteY2" fmla="*/ 92989 h 92988"/>
                  <a:gd name="connsiteX3" fmla="*/ 0 w 16441"/>
                  <a:gd name="connsiteY3" fmla="*/ 92989 h 9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1" h="92988">
                    <a:moveTo>
                      <a:pt x="0" y="0"/>
                    </a:moveTo>
                    <a:lnTo>
                      <a:pt x="16441" y="0"/>
                    </a:lnTo>
                    <a:lnTo>
                      <a:pt x="16441" y="92989"/>
                    </a:lnTo>
                    <a:lnTo>
                      <a:pt x="0" y="9298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" name="Forma Livre: Forma 290">
                <a:extLst>
                  <a:ext uri="{FF2B5EF4-FFF2-40B4-BE49-F238E27FC236}">
                    <a16:creationId xmlns:a16="http://schemas.microsoft.com/office/drawing/2014/main" id="{688F783F-5338-A7DB-1098-58F428C97466}"/>
                  </a:ext>
                </a:extLst>
              </p:cNvPr>
              <p:cNvSpPr/>
              <p:nvPr/>
            </p:nvSpPr>
            <p:spPr>
              <a:xfrm>
                <a:off x="7532731" y="3253526"/>
                <a:ext cx="42862" cy="60615"/>
              </a:xfrm>
              <a:custGeom>
                <a:avLst/>
                <a:gdLst>
                  <a:gd name="connsiteX0" fmla="*/ 18618 w 42862"/>
                  <a:gd name="connsiteY0" fmla="*/ 60344 h 60615"/>
                  <a:gd name="connsiteX1" fmla="*/ 18618 w 42862"/>
                  <a:gd name="connsiteY1" fmla="*/ 60344 h 60615"/>
                  <a:gd name="connsiteX2" fmla="*/ 151 w 42862"/>
                  <a:gd name="connsiteY2" fmla="*/ 33836 h 60615"/>
                  <a:gd name="connsiteX3" fmla="*/ 5036 w 42862"/>
                  <a:gd name="connsiteY3" fmla="*/ 0 h 60615"/>
                  <a:gd name="connsiteX4" fmla="*/ 21239 w 42862"/>
                  <a:gd name="connsiteY4" fmla="*/ 2859 h 60615"/>
                  <a:gd name="connsiteX5" fmla="*/ 16593 w 42862"/>
                  <a:gd name="connsiteY5" fmla="*/ 35206 h 60615"/>
                  <a:gd name="connsiteX6" fmla="*/ 21179 w 42862"/>
                  <a:gd name="connsiteY6" fmla="*/ 44082 h 60615"/>
                  <a:gd name="connsiteX7" fmla="*/ 21179 w 42862"/>
                  <a:gd name="connsiteY7" fmla="*/ 44082 h 60615"/>
                  <a:gd name="connsiteX8" fmla="*/ 27136 w 42862"/>
                  <a:gd name="connsiteY8" fmla="*/ 38125 h 60615"/>
                  <a:gd name="connsiteX9" fmla="*/ 42863 w 42862"/>
                  <a:gd name="connsiteY9" fmla="*/ 43069 h 60615"/>
                  <a:gd name="connsiteX10" fmla="*/ 18618 w 42862"/>
                  <a:gd name="connsiteY10" fmla="*/ 60344 h 60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" h="60615">
                    <a:moveTo>
                      <a:pt x="18618" y="60344"/>
                    </a:moveTo>
                    <a:lnTo>
                      <a:pt x="18618" y="60344"/>
                    </a:lnTo>
                    <a:cubicBezTo>
                      <a:pt x="10993" y="59153"/>
                      <a:pt x="-1517" y="54089"/>
                      <a:pt x="151" y="33836"/>
                    </a:cubicBezTo>
                    <a:cubicBezTo>
                      <a:pt x="1164" y="21922"/>
                      <a:pt x="4857" y="894"/>
                      <a:pt x="5036" y="0"/>
                    </a:cubicBezTo>
                    <a:lnTo>
                      <a:pt x="21239" y="2859"/>
                    </a:lnTo>
                    <a:cubicBezTo>
                      <a:pt x="21239" y="2859"/>
                      <a:pt x="17486" y="24185"/>
                      <a:pt x="16593" y="35206"/>
                    </a:cubicBezTo>
                    <a:cubicBezTo>
                      <a:pt x="15878" y="43248"/>
                      <a:pt x="18141" y="43605"/>
                      <a:pt x="21179" y="44082"/>
                    </a:cubicBezTo>
                    <a:lnTo>
                      <a:pt x="21179" y="44082"/>
                    </a:lnTo>
                    <a:cubicBezTo>
                      <a:pt x="24932" y="44678"/>
                      <a:pt x="27136" y="38423"/>
                      <a:pt x="27136" y="38125"/>
                    </a:cubicBezTo>
                    <a:lnTo>
                      <a:pt x="42863" y="43069"/>
                    </a:lnTo>
                    <a:cubicBezTo>
                      <a:pt x="40838" y="50158"/>
                      <a:pt x="33034" y="62608"/>
                      <a:pt x="18618" y="6034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" name="Forma Livre: Forma 291">
                <a:extLst>
                  <a:ext uri="{FF2B5EF4-FFF2-40B4-BE49-F238E27FC236}">
                    <a16:creationId xmlns:a16="http://schemas.microsoft.com/office/drawing/2014/main" id="{1EC1D900-328B-3095-4568-F9DB3423AF0A}"/>
                  </a:ext>
                </a:extLst>
              </p:cNvPr>
              <p:cNvSpPr/>
              <p:nvPr/>
            </p:nvSpPr>
            <p:spPr>
              <a:xfrm>
                <a:off x="7479806" y="3249773"/>
                <a:ext cx="47834" cy="49502"/>
              </a:xfrm>
              <a:custGeom>
                <a:avLst/>
                <a:gdLst>
                  <a:gd name="connsiteX0" fmla="*/ 1668 w 47834"/>
                  <a:gd name="connsiteY0" fmla="*/ 49503 h 49502"/>
                  <a:gd name="connsiteX1" fmla="*/ 60 w 47834"/>
                  <a:gd name="connsiteY1" fmla="*/ 33180 h 49502"/>
                  <a:gd name="connsiteX2" fmla="*/ 1013 w 47834"/>
                  <a:gd name="connsiteY2" fmla="*/ 41342 h 49502"/>
                  <a:gd name="connsiteX3" fmla="*/ 0 w 47834"/>
                  <a:gd name="connsiteY3" fmla="*/ 33180 h 49502"/>
                  <a:gd name="connsiteX4" fmla="*/ 31512 w 47834"/>
                  <a:gd name="connsiteY4" fmla="*/ 0 h 49502"/>
                  <a:gd name="connsiteX5" fmla="*/ 47835 w 47834"/>
                  <a:gd name="connsiteY5" fmla="*/ 1966 h 49502"/>
                  <a:gd name="connsiteX6" fmla="*/ 1668 w 47834"/>
                  <a:gd name="connsiteY6" fmla="*/ 49503 h 49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834" h="49502">
                    <a:moveTo>
                      <a:pt x="1668" y="49503"/>
                    </a:moveTo>
                    <a:lnTo>
                      <a:pt x="60" y="33180"/>
                    </a:lnTo>
                    <a:lnTo>
                      <a:pt x="1013" y="41342"/>
                    </a:lnTo>
                    <a:lnTo>
                      <a:pt x="0" y="33180"/>
                    </a:lnTo>
                    <a:cubicBezTo>
                      <a:pt x="16864" y="30643"/>
                      <a:pt x="29847" y="16972"/>
                      <a:pt x="31512" y="0"/>
                    </a:cubicBezTo>
                    <a:lnTo>
                      <a:pt x="47835" y="1966"/>
                    </a:lnTo>
                    <a:cubicBezTo>
                      <a:pt x="45253" y="26562"/>
                      <a:pt x="26180" y="46202"/>
                      <a:pt x="1668" y="4950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87FFA115-8277-ED7D-E504-C2F9417BF936}"/>
                  </a:ext>
                </a:extLst>
              </p:cNvPr>
              <p:cNvSpPr/>
              <p:nvPr/>
            </p:nvSpPr>
            <p:spPr>
              <a:xfrm>
                <a:off x="9803507" y="2613501"/>
                <a:ext cx="282542" cy="282579"/>
              </a:xfrm>
              <a:custGeom>
                <a:avLst/>
                <a:gdLst>
                  <a:gd name="connsiteX0" fmla="*/ 278729 w 282542"/>
                  <a:gd name="connsiteY0" fmla="*/ 108840 h 282579"/>
                  <a:gd name="connsiteX1" fmla="*/ 173737 w 282542"/>
                  <a:gd name="connsiteY1" fmla="*/ 278764 h 282579"/>
                  <a:gd name="connsiteX2" fmla="*/ 3814 w 282542"/>
                  <a:gd name="connsiteY2" fmla="*/ 173778 h 282579"/>
                  <a:gd name="connsiteX3" fmla="*/ 108806 w 282542"/>
                  <a:gd name="connsiteY3" fmla="*/ 3849 h 282579"/>
                  <a:gd name="connsiteX4" fmla="*/ 109193 w 282542"/>
                  <a:gd name="connsiteY4" fmla="*/ 3759 h 282579"/>
                  <a:gd name="connsiteX5" fmla="*/ 278729 w 282542"/>
                  <a:gd name="connsiteY5" fmla="*/ 108840 h 28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542" h="282579">
                    <a:moveTo>
                      <a:pt x="278729" y="108840"/>
                    </a:moveTo>
                    <a:cubicBezTo>
                      <a:pt x="296660" y="184756"/>
                      <a:pt x="249653" y="260833"/>
                      <a:pt x="173737" y="278764"/>
                    </a:cubicBezTo>
                    <a:cubicBezTo>
                      <a:pt x="97821" y="296700"/>
                      <a:pt x="21745" y="249694"/>
                      <a:pt x="3814" y="173778"/>
                    </a:cubicBezTo>
                    <a:cubicBezTo>
                      <a:pt x="-14116" y="97862"/>
                      <a:pt x="32890" y="21785"/>
                      <a:pt x="108806" y="3849"/>
                    </a:cubicBezTo>
                    <a:cubicBezTo>
                      <a:pt x="108931" y="3819"/>
                      <a:pt x="109062" y="3789"/>
                      <a:pt x="109193" y="3759"/>
                    </a:cubicBezTo>
                    <a:cubicBezTo>
                      <a:pt x="185026" y="-14028"/>
                      <a:pt x="260918" y="33014"/>
                      <a:pt x="278729" y="10884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" name="Forma Livre: Forma 293">
                <a:extLst>
                  <a:ext uri="{FF2B5EF4-FFF2-40B4-BE49-F238E27FC236}">
                    <a16:creationId xmlns:a16="http://schemas.microsoft.com/office/drawing/2014/main" id="{29D5089E-58DC-42A9-2247-8322CA5F09E8}"/>
                  </a:ext>
                </a:extLst>
              </p:cNvPr>
              <p:cNvSpPr/>
              <p:nvPr/>
            </p:nvSpPr>
            <p:spPr>
              <a:xfrm>
                <a:off x="9837212" y="2646803"/>
                <a:ext cx="215217" cy="215286"/>
              </a:xfrm>
              <a:custGeom>
                <a:avLst/>
                <a:gdLst>
                  <a:gd name="connsiteX0" fmla="*/ 212320 w 215217"/>
                  <a:gd name="connsiteY0" fmla="*/ 82985 h 215286"/>
                  <a:gd name="connsiteX1" fmla="*/ 132305 w 215217"/>
                  <a:gd name="connsiteY1" fmla="*/ 212389 h 215286"/>
                  <a:gd name="connsiteX2" fmla="*/ 2896 w 215217"/>
                  <a:gd name="connsiteY2" fmla="*/ 132375 h 215286"/>
                  <a:gd name="connsiteX3" fmla="*/ 82916 w 215217"/>
                  <a:gd name="connsiteY3" fmla="*/ 2971 h 215286"/>
                  <a:gd name="connsiteX4" fmla="*/ 83113 w 215217"/>
                  <a:gd name="connsiteY4" fmla="*/ 2923 h 215286"/>
                  <a:gd name="connsiteX5" fmla="*/ 212201 w 215217"/>
                  <a:gd name="connsiteY5" fmla="*/ 82485 h 215286"/>
                  <a:gd name="connsiteX6" fmla="*/ 212320 w 215217"/>
                  <a:gd name="connsiteY6" fmla="*/ 82985 h 2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5217" h="215286">
                    <a:moveTo>
                      <a:pt x="212320" y="82985"/>
                    </a:moveTo>
                    <a:cubicBezTo>
                      <a:pt x="225961" y="140816"/>
                      <a:pt x="190136" y="198753"/>
                      <a:pt x="132305" y="212389"/>
                    </a:cubicBezTo>
                    <a:cubicBezTo>
                      <a:pt x="74475" y="226030"/>
                      <a:pt x="16537" y="190205"/>
                      <a:pt x="2896" y="132375"/>
                    </a:cubicBezTo>
                    <a:cubicBezTo>
                      <a:pt x="-10740" y="74544"/>
                      <a:pt x="25086" y="16606"/>
                      <a:pt x="82916" y="2971"/>
                    </a:cubicBezTo>
                    <a:cubicBezTo>
                      <a:pt x="82981" y="2953"/>
                      <a:pt x="83047" y="2941"/>
                      <a:pt x="83113" y="2923"/>
                    </a:cubicBezTo>
                    <a:cubicBezTo>
                      <a:pt x="140729" y="-10754"/>
                      <a:pt x="198529" y="24869"/>
                      <a:pt x="212201" y="82485"/>
                    </a:cubicBezTo>
                    <a:cubicBezTo>
                      <a:pt x="212242" y="82652"/>
                      <a:pt x="212284" y="82818"/>
                      <a:pt x="212320" y="8298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" name="Forma Livre: Forma 294">
                <a:extLst>
                  <a:ext uri="{FF2B5EF4-FFF2-40B4-BE49-F238E27FC236}">
                    <a16:creationId xmlns:a16="http://schemas.microsoft.com/office/drawing/2014/main" id="{A5A69ADC-F83F-DA38-5CE2-9F1FF6AB171E}"/>
                  </a:ext>
                </a:extLst>
              </p:cNvPr>
              <p:cNvSpPr/>
              <p:nvPr/>
            </p:nvSpPr>
            <p:spPr>
              <a:xfrm>
                <a:off x="9836121" y="2646295"/>
                <a:ext cx="216731" cy="216660"/>
              </a:xfrm>
              <a:custGeom>
                <a:avLst/>
                <a:gdLst>
                  <a:gd name="connsiteX0" fmla="*/ 213411 w 216731"/>
                  <a:gd name="connsiteY0" fmla="*/ 83493 h 216660"/>
                  <a:gd name="connsiteX1" fmla="*/ 212815 w 216731"/>
                  <a:gd name="connsiteY1" fmla="*/ 81884 h 216660"/>
                  <a:gd name="connsiteX2" fmla="*/ 211266 w 216731"/>
                  <a:gd name="connsiteY2" fmla="*/ 76999 h 216660"/>
                  <a:gd name="connsiteX3" fmla="*/ 210194 w 216731"/>
                  <a:gd name="connsiteY3" fmla="*/ 73366 h 216660"/>
                  <a:gd name="connsiteX4" fmla="*/ 208467 w 216731"/>
                  <a:gd name="connsiteY4" fmla="*/ 69196 h 216660"/>
                  <a:gd name="connsiteX5" fmla="*/ 203761 w 216731"/>
                  <a:gd name="connsiteY5" fmla="*/ 58950 h 216660"/>
                  <a:gd name="connsiteX6" fmla="*/ 185592 w 216731"/>
                  <a:gd name="connsiteY6" fmla="*/ 33990 h 216660"/>
                  <a:gd name="connsiteX7" fmla="*/ 152233 w 216731"/>
                  <a:gd name="connsiteY7" fmla="*/ 10817 h 216660"/>
                  <a:gd name="connsiteX8" fmla="*/ 50368 w 216731"/>
                  <a:gd name="connsiteY8" fmla="*/ 19157 h 216660"/>
                  <a:gd name="connsiteX9" fmla="*/ 38454 w 216731"/>
                  <a:gd name="connsiteY9" fmla="*/ 28271 h 216660"/>
                  <a:gd name="connsiteX10" fmla="*/ 32855 w 216731"/>
                  <a:gd name="connsiteY10" fmla="*/ 33633 h 216660"/>
                  <a:gd name="connsiteX11" fmla="*/ 27612 w 216731"/>
                  <a:gd name="connsiteY11" fmla="*/ 39590 h 216660"/>
                  <a:gd name="connsiteX12" fmla="*/ 18200 w 216731"/>
                  <a:gd name="connsiteY12" fmla="*/ 52278 h 216660"/>
                  <a:gd name="connsiteX13" fmla="*/ 10814 w 216731"/>
                  <a:gd name="connsiteY13" fmla="*/ 66634 h 216660"/>
                  <a:gd name="connsiteX14" fmla="*/ 2653 w 216731"/>
                  <a:gd name="connsiteY14" fmla="*/ 98623 h 216660"/>
                  <a:gd name="connsiteX15" fmla="*/ 4916 w 216731"/>
                  <a:gd name="connsiteY15" fmla="*/ 132578 h 216660"/>
                  <a:gd name="connsiteX16" fmla="*/ 17902 w 216731"/>
                  <a:gd name="connsiteY16" fmla="*/ 164031 h 216660"/>
                  <a:gd name="connsiteX17" fmla="*/ 39407 w 216731"/>
                  <a:gd name="connsiteY17" fmla="*/ 189050 h 216660"/>
                  <a:gd name="connsiteX18" fmla="*/ 52393 w 216731"/>
                  <a:gd name="connsiteY18" fmla="*/ 198701 h 216660"/>
                  <a:gd name="connsiteX19" fmla="*/ 66511 w 216731"/>
                  <a:gd name="connsiteY19" fmla="*/ 205909 h 216660"/>
                  <a:gd name="connsiteX20" fmla="*/ 81106 w 216731"/>
                  <a:gd name="connsiteY20" fmla="*/ 211091 h 216660"/>
                  <a:gd name="connsiteX21" fmla="*/ 95999 w 216731"/>
                  <a:gd name="connsiteY21" fmla="*/ 213891 h 216660"/>
                  <a:gd name="connsiteX22" fmla="*/ 151577 w 216731"/>
                  <a:gd name="connsiteY22" fmla="*/ 205670 h 216660"/>
                  <a:gd name="connsiteX23" fmla="*/ 210432 w 216731"/>
                  <a:gd name="connsiteY23" fmla="*/ 140561 h 216660"/>
                  <a:gd name="connsiteX24" fmla="*/ 215675 w 216731"/>
                  <a:gd name="connsiteY24" fmla="*/ 110180 h 216660"/>
                  <a:gd name="connsiteX25" fmla="*/ 215377 w 216731"/>
                  <a:gd name="connsiteY25" fmla="*/ 98862 h 216660"/>
                  <a:gd name="connsiteX26" fmla="*/ 215019 w 216731"/>
                  <a:gd name="connsiteY26" fmla="*/ 94394 h 216660"/>
                  <a:gd name="connsiteX27" fmla="*/ 214424 w 216731"/>
                  <a:gd name="connsiteY27" fmla="*/ 90641 h 216660"/>
                  <a:gd name="connsiteX28" fmla="*/ 213590 w 216731"/>
                  <a:gd name="connsiteY28" fmla="*/ 85637 h 216660"/>
                  <a:gd name="connsiteX29" fmla="*/ 213590 w 216731"/>
                  <a:gd name="connsiteY29" fmla="*/ 83850 h 216660"/>
                  <a:gd name="connsiteX30" fmla="*/ 214007 w 216731"/>
                  <a:gd name="connsiteY30" fmla="*/ 85578 h 216660"/>
                  <a:gd name="connsiteX31" fmla="*/ 215019 w 216731"/>
                  <a:gd name="connsiteY31" fmla="*/ 90581 h 216660"/>
                  <a:gd name="connsiteX32" fmla="*/ 215734 w 216731"/>
                  <a:gd name="connsiteY32" fmla="*/ 94275 h 216660"/>
                  <a:gd name="connsiteX33" fmla="*/ 216211 w 216731"/>
                  <a:gd name="connsiteY33" fmla="*/ 98802 h 216660"/>
                  <a:gd name="connsiteX34" fmla="*/ 216687 w 216731"/>
                  <a:gd name="connsiteY34" fmla="*/ 110180 h 216660"/>
                  <a:gd name="connsiteX35" fmla="*/ 211803 w 216731"/>
                  <a:gd name="connsiteY35" fmla="*/ 140978 h 216660"/>
                  <a:gd name="connsiteX36" fmla="*/ 152233 w 216731"/>
                  <a:gd name="connsiteY36" fmla="*/ 207398 h 216660"/>
                  <a:gd name="connsiteX37" fmla="*/ 95701 w 216731"/>
                  <a:gd name="connsiteY37" fmla="*/ 215916 h 216660"/>
                  <a:gd name="connsiteX38" fmla="*/ 80510 w 216731"/>
                  <a:gd name="connsiteY38" fmla="*/ 213117 h 216660"/>
                  <a:gd name="connsiteX39" fmla="*/ 65558 w 216731"/>
                  <a:gd name="connsiteY39" fmla="*/ 207875 h 216660"/>
                  <a:gd name="connsiteX40" fmla="*/ 51202 w 216731"/>
                  <a:gd name="connsiteY40" fmla="*/ 200547 h 216660"/>
                  <a:gd name="connsiteX41" fmla="*/ 37918 w 216731"/>
                  <a:gd name="connsiteY41" fmla="*/ 190778 h 216660"/>
                  <a:gd name="connsiteX42" fmla="*/ 15937 w 216731"/>
                  <a:gd name="connsiteY42" fmla="*/ 165163 h 216660"/>
                  <a:gd name="connsiteX43" fmla="*/ 2712 w 216731"/>
                  <a:gd name="connsiteY43" fmla="*/ 132936 h 216660"/>
                  <a:gd name="connsiteX44" fmla="*/ 389 w 216731"/>
                  <a:gd name="connsiteY44" fmla="*/ 98266 h 216660"/>
                  <a:gd name="connsiteX45" fmla="*/ 8669 w 216731"/>
                  <a:gd name="connsiteY45" fmla="*/ 65622 h 216660"/>
                  <a:gd name="connsiteX46" fmla="*/ 25885 w 216731"/>
                  <a:gd name="connsiteY46" fmla="*/ 37981 h 216660"/>
                  <a:gd name="connsiteX47" fmla="*/ 31246 w 216731"/>
                  <a:gd name="connsiteY47" fmla="*/ 32024 h 216660"/>
                  <a:gd name="connsiteX48" fmla="*/ 36905 w 216731"/>
                  <a:gd name="connsiteY48" fmla="*/ 26544 h 216660"/>
                  <a:gd name="connsiteX49" fmla="*/ 49296 w 216731"/>
                  <a:gd name="connsiteY49" fmla="*/ 17310 h 216660"/>
                  <a:gd name="connsiteX50" fmla="*/ 103981 w 216731"/>
                  <a:gd name="connsiteY50" fmla="*/ 95 h 216660"/>
                  <a:gd name="connsiteX51" fmla="*/ 186664 w 216731"/>
                  <a:gd name="connsiteY51" fmla="*/ 33335 h 216660"/>
                  <a:gd name="connsiteX52" fmla="*/ 204535 w 216731"/>
                  <a:gd name="connsiteY52" fmla="*/ 58771 h 216660"/>
                  <a:gd name="connsiteX53" fmla="*/ 209122 w 216731"/>
                  <a:gd name="connsiteY53" fmla="*/ 69196 h 216660"/>
                  <a:gd name="connsiteX54" fmla="*/ 210730 w 216731"/>
                  <a:gd name="connsiteY54" fmla="*/ 73425 h 216660"/>
                  <a:gd name="connsiteX55" fmla="*/ 211743 w 216731"/>
                  <a:gd name="connsiteY55" fmla="*/ 77119 h 216660"/>
                  <a:gd name="connsiteX56" fmla="*/ 213053 w 216731"/>
                  <a:gd name="connsiteY56" fmla="*/ 82063 h 21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6731" h="216660">
                    <a:moveTo>
                      <a:pt x="213411" y="83493"/>
                    </a:moveTo>
                    <a:cubicBezTo>
                      <a:pt x="213143" y="82986"/>
                      <a:pt x="212940" y="82444"/>
                      <a:pt x="212815" y="81884"/>
                    </a:cubicBezTo>
                    <a:lnTo>
                      <a:pt x="211266" y="76999"/>
                    </a:lnTo>
                    <a:cubicBezTo>
                      <a:pt x="210968" y="75927"/>
                      <a:pt x="210611" y="74676"/>
                      <a:pt x="210194" y="73366"/>
                    </a:cubicBezTo>
                    <a:cubicBezTo>
                      <a:pt x="209777" y="72055"/>
                      <a:pt x="209122" y="70685"/>
                      <a:pt x="208467" y="69196"/>
                    </a:cubicBezTo>
                    <a:cubicBezTo>
                      <a:pt x="207144" y="65669"/>
                      <a:pt x="205571" y="62250"/>
                      <a:pt x="203761" y="58950"/>
                    </a:cubicBezTo>
                    <a:cubicBezTo>
                      <a:pt x="199013" y="49752"/>
                      <a:pt x="192889" y="41335"/>
                      <a:pt x="185592" y="33990"/>
                    </a:cubicBezTo>
                    <a:cubicBezTo>
                      <a:pt x="176084" y="24173"/>
                      <a:pt x="164754" y="16298"/>
                      <a:pt x="152233" y="10817"/>
                    </a:cubicBezTo>
                    <a:cubicBezTo>
                      <a:pt x="119076" y="-3938"/>
                      <a:pt x="80683" y="-799"/>
                      <a:pt x="50368" y="19157"/>
                    </a:cubicBezTo>
                    <a:cubicBezTo>
                      <a:pt x="46204" y="21939"/>
                      <a:pt x="42225" y="24983"/>
                      <a:pt x="38454" y="28271"/>
                    </a:cubicBezTo>
                    <a:cubicBezTo>
                      <a:pt x="36488" y="29939"/>
                      <a:pt x="34761" y="31845"/>
                      <a:pt x="32855" y="33633"/>
                    </a:cubicBezTo>
                    <a:cubicBezTo>
                      <a:pt x="30966" y="35485"/>
                      <a:pt x="29209" y="37481"/>
                      <a:pt x="27612" y="39590"/>
                    </a:cubicBezTo>
                    <a:cubicBezTo>
                      <a:pt x="24211" y="43616"/>
                      <a:pt x="21066" y="47852"/>
                      <a:pt x="18200" y="52278"/>
                    </a:cubicBezTo>
                    <a:cubicBezTo>
                      <a:pt x="15407" y="56889"/>
                      <a:pt x="12940" y="61684"/>
                      <a:pt x="10814" y="66634"/>
                    </a:cubicBezTo>
                    <a:cubicBezTo>
                      <a:pt x="6399" y="76791"/>
                      <a:pt x="3647" y="87591"/>
                      <a:pt x="2653" y="98623"/>
                    </a:cubicBezTo>
                    <a:cubicBezTo>
                      <a:pt x="1688" y="109989"/>
                      <a:pt x="2450" y="121439"/>
                      <a:pt x="4916" y="132578"/>
                    </a:cubicBezTo>
                    <a:cubicBezTo>
                      <a:pt x="7651" y="143652"/>
                      <a:pt x="12029" y="154256"/>
                      <a:pt x="17902" y="164031"/>
                    </a:cubicBezTo>
                    <a:cubicBezTo>
                      <a:pt x="23687" y="173467"/>
                      <a:pt x="30948" y="181914"/>
                      <a:pt x="39407" y="189050"/>
                    </a:cubicBezTo>
                    <a:cubicBezTo>
                      <a:pt x="43512" y="192559"/>
                      <a:pt x="47848" y="195782"/>
                      <a:pt x="52393" y="198701"/>
                    </a:cubicBezTo>
                    <a:cubicBezTo>
                      <a:pt x="56939" y="201411"/>
                      <a:pt x="61651" y="203818"/>
                      <a:pt x="66511" y="205909"/>
                    </a:cubicBezTo>
                    <a:cubicBezTo>
                      <a:pt x="71235" y="208006"/>
                      <a:pt x="76114" y="209739"/>
                      <a:pt x="81106" y="211091"/>
                    </a:cubicBezTo>
                    <a:cubicBezTo>
                      <a:pt x="85997" y="212366"/>
                      <a:pt x="90977" y="213301"/>
                      <a:pt x="95999" y="213891"/>
                    </a:cubicBezTo>
                    <a:cubicBezTo>
                      <a:pt x="114924" y="216137"/>
                      <a:pt x="134112" y="213301"/>
                      <a:pt x="151577" y="205670"/>
                    </a:cubicBezTo>
                    <a:cubicBezTo>
                      <a:pt x="179587" y="193357"/>
                      <a:pt x="201002" y="169666"/>
                      <a:pt x="210432" y="140561"/>
                    </a:cubicBezTo>
                    <a:cubicBezTo>
                      <a:pt x="213703" y="130755"/>
                      <a:pt x="215466" y="120515"/>
                      <a:pt x="215675" y="110180"/>
                    </a:cubicBezTo>
                    <a:cubicBezTo>
                      <a:pt x="215800" y="106403"/>
                      <a:pt x="215698" y="102626"/>
                      <a:pt x="215377" y="98862"/>
                    </a:cubicBezTo>
                    <a:cubicBezTo>
                      <a:pt x="215377" y="97253"/>
                      <a:pt x="215377" y="95764"/>
                      <a:pt x="215019" y="94394"/>
                    </a:cubicBezTo>
                    <a:cubicBezTo>
                      <a:pt x="214662" y="93024"/>
                      <a:pt x="214602" y="91773"/>
                      <a:pt x="214424" y="90641"/>
                    </a:cubicBezTo>
                    <a:cubicBezTo>
                      <a:pt x="214066" y="88496"/>
                      <a:pt x="213768" y="86828"/>
                      <a:pt x="213590" y="85637"/>
                    </a:cubicBezTo>
                    <a:cubicBezTo>
                      <a:pt x="213512" y="85041"/>
                      <a:pt x="213512" y="84446"/>
                      <a:pt x="213590" y="83850"/>
                    </a:cubicBezTo>
                    <a:cubicBezTo>
                      <a:pt x="213590" y="83850"/>
                      <a:pt x="213590" y="84446"/>
                      <a:pt x="214007" y="85578"/>
                    </a:cubicBezTo>
                    <a:lnTo>
                      <a:pt x="215019" y="90581"/>
                    </a:lnTo>
                    <a:cubicBezTo>
                      <a:pt x="215019" y="91713"/>
                      <a:pt x="215496" y="92964"/>
                      <a:pt x="215734" y="94275"/>
                    </a:cubicBezTo>
                    <a:cubicBezTo>
                      <a:pt x="215972" y="95585"/>
                      <a:pt x="215734" y="97194"/>
                      <a:pt x="216211" y="98802"/>
                    </a:cubicBezTo>
                    <a:cubicBezTo>
                      <a:pt x="216658" y="102579"/>
                      <a:pt x="216818" y="106379"/>
                      <a:pt x="216687" y="110180"/>
                    </a:cubicBezTo>
                    <a:cubicBezTo>
                      <a:pt x="216669" y="120640"/>
                      <a:pt x="215025" y="131029"/>
                      <a:pt x="211803" y="140978"/>
                    </a:cubicBezTo>
                    <a:cubicBezTo>
                      <a:pt x="202438" y="170667"/>
                      <a:pt x="180731" y="194870"/>
                      <a:pt x="152233" y="207398"/>
                    </a:cubicBezTo>
                    <a:cubicBezTo>
                      <a:pt x="134493" y="215243"/>
                      <a:pt x="114966" y="218186"/>
                      <a:pt x="95701" y="215916"/>
                    </a:cubicBezTo>
                    <a:cubicBezTo>
                      <a:pt x="90578" y="215357"/>
                      <a:pt x="85496" y="214415"/>
                      <a:pt x="80510" y="213117"/>
                    </a:cubicBezTo>
                    <a:cubicBezTo>
                      <a:pt x="75405" y="211735"/>
                      <a:pt x="70407" y="209983"/>
                      <a:pt x="65558" y="207875"/>
                    </a:cubicBezTo>
                    <a:cubicBezTo>
                      <a:pt x="60614" y="205754"/>
                      <a:pt x="55819" y="203306"/>
                      <a:pt x="51202" y="200547"/>
                    </a:cubicBezTo>
                    <a:cubicBezTo>
                      <a:pt x="46562" y="197587"/>
                      <a:pt x="42124" y="194322"/>
                      <a:pt x="37918" y="190778"/>
                    </a:cubicBezTo>
                    <a:cubicBezTo>
                      <a:pt x="29256" y="183481"/>
                      <a:pt x="21834" y="174831"/>
                      <a:pt x="15937" y="165163"/>
                    </a:cubicBezTo>
                    <a:cubicBezTo>
                      <a:pt x="9920" y="155155"/>
                      <a:pt x="5464" y="144284"/>
                      <a:pt x="2712" y="132936"/>
                    </a:cubicBezTo>
                    <a:cubicBezTo>
                      <a:pt x="228" y="121558"/>
                      <a:pt x="-558" y="109876"/>
                      <a:pt x="389" y="98266"/>
                    </a:cubicBezTo>
                    <a:cubicBezTo>
                      <a:pt x="1390" y="87013"/>
                      <a:pt x="4184" y="75993"/>
                      <a:pt x="8669" y="65622"/>
                    </a:cubicBezTo>
                    <a:cubicBezTo>
                      <a:pt x="12869" y="55536"/>
                      <a:pt x="18683" y="46196"/>
                      <a:pt x="25885" y="37981"/>
                    </a:cubicBezTo>
                    <a:cubicBezTo>
                      <a:pt x="27523" y="35866"/>
                      <a:pt x="29316" y="33877"/>
                      <a:pt x="31246" y="32024"/>
                    </a:cubicBezTo>
                    <a:cubicBezTo>
                      <a:pt x="33152" y="30178"/>
                      <a:pt x="34939" y="28271"/>
                      <a:pt x="36905" y="26544"/>
                    </a:cubicBezTo>
                    <a:cubicBezTo>
                      <a:pt x="40831" y="23202"/>
                      <a:pt x="44971" y="20116"/>
                      <a:pt x="49296" y="17310"/>
                    </a:cubicBezTo>
                    <a:cubicBezTo>
                      <a:pt x="65660" y="6790"/>
                      <a:pt x="84543" y="851"/>
                      <a:pt x="103981" y="95"/>
                    </a:cubicBezTo>
                    <a:cubicBezTo>
                      <a:pt x="135035" y="-1204"/>
                      <a:pt x="165147" y="10901"/>
                      <a:pt x="186664" y="33335"/>
                    </a:cubicBezTo>
                    <a:cubicBezTo>
                      <a:pt x="193872" y="40858"/>
                      <a:pt x="199900" y="49436"/>
                      <a:pt x="204535" y="58771"/>
                    </a:cubicBezTo>
                    <a:cubicBezTo>
                      <a:pt x="206316" y="62131"/>
                      <a:pt x="207847" y="65616"/>
                      <a:pt x="209122" y="69196"/>
                    </a:cubicBezTo>
                    <a:cubicBezTo>
                      <a:pt x="209718" y="70745"/>
                      <a:pt x="210313" y="72115"/>
                      <a:pt x="210730" y="73425"/>
                    </a:cubicBezTo>
                    <a:cubicBezTo>
                      <a:pt x="211147" y="74736"/>
                      <a:pt x="211445" y="75987"/>
                      <a:pt x="211743" y="77119"/>
                    </a:cubicBezTo>
                    <a:cubicBezTo>
                      <a:pt x="212279" y="79204"/>
                      <a:pt x="212696" y="80812"/>
                      <a:pt x="213053" y="8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D657BBC9-ADA2-699F-A660-E6069EEFC570}"/>
                  </a:ext>
                </a:extLst>
              </p:cNvPr>
              <p:cNvSpPr/>
              <p:nvPr/>
            </p:nvSpPr>
            <p:spPr>
              <a:xfrm>
                <a:off x="9837186" y="2647343"/>
                <a:ext cx="211750" cy="139036"/>
              </a:xfrm>
              <a:custGeom>
                <a:avLst/>
                <a:gdLst>
                  <a:gd name="connsiteX0" fmla="*/ 211750 w 211750"/>
                  <a:gd name="connsiteY0" fmla="*/ 83934 h 139036"/>
                  <a:gd name="connsiteX1" fmla="*/ 206091 w 211750"/>
                  <a:gd name="connsiteY1" fmla="*/ 72020 h 139036"/>
                  <a:gd name="connsiteX2" fmla="*/ 186612 w 211750"/>
                  <a:gd name="connsiteY2" fmla="*/ 42712 h 139036"/>
                  <a:gd name="connsiteX3" fmla="*/ 168443 w 211750"/>
                  <a:gd name="connsiteY3" fmla="*/ 26866 h 139036"/>
                  <a:gd name="connsiteX4" fmla="*/ 143960 w 211750"/>
                  <a:gd name="connsiteY4" fmla="*/ 14356 h 139036"/>
                  <a:gd name="connsiteX5" fmla="*/ 129663 w 211750"/>
                  <a:gd name="connsiteY5" fmla="*/ 10365 h 139036"/>
                  <a:gd name="connsiteX6" fmla="*/ 114353 w 211750"/>
                  <a:gd name="connsiteY6" fmla="*/ 8399 h 139036"/>
                  <a:gd name="connsiteX7" fmla="*/ 98389 w 211750"/>
                  <a:gd name="connsiteY7" fmla="*/ 8816 h 139036"/>
                  <a:gd name="connsiteX8" fmla="*/ 66698 w 211750"/>
                  <a:gd name="connsiteY8" fmla="*/ 17275 h 139036"/>
                  <a:gd name="connsiteX9" fmla="*/ 52639 w 211750"/>
                  <a:gd name="connsiteY9" fmla="*/ 24900 h 139036"/>
                  <a:gd name="connsiteX10" fmla="*/ 40368 w 211750"/>
                  <a:gd name="connsiteY10" fmla="*/ 34253 h 139036"/>
                  <a:gd name="connsiteX11" fmla="*/ 29943 w 211750"/>
                  <a:gd name="connsiteY11" fmla="*/ 44797 h 139036"/>
                  <a:gd name="connsiteX12" fmla="*/ 14991 w 211750"/>
                  <a:gd name="connsiteY12" fmla="*/ 67910 h 139036"/>
                  <a:gd name="connsiteX13" fmla="*/ 7128 w 211750"/>
                  <a:gd name="connsiteY13" fmla="*/ 90725 h 139036"/>
                  <a:gd name="connsiteX14" fmla="*/ 4864 w 211750"/>
                  <a:gd name="connsiteY14" fmla="*/ 125812 h 139036"/>
                  <a:gd name="connsiteX15" fmla="*/ 5877 w 211750"/>
                  <a:gd name="connsiteY15" fmla="*/ 139036 h 139036"/>
                  <a:gd name="connsiteX16" fmla="*/ 1707 w 211750"/>
                  <a:gd name="connsiteY16" fmla="*/ 126288 h 139036"/>
                  <a:gd name="connsiteX17" fmla="*/ 1707 w 211750"/>
                  <a:gd name="connsiteY17" fmla="*/ 89534 h 139036"/>
                  <a:gd name="connsiteX18" fmla="*/ 24403 w 211750"/>
                  <a:gd name="connsiteY18" fmla="*/ 39971 h 139036"/>
                  <a:gd name="connsiteX19" fmla="*/ 35364 w 211750"/>
                  <a:gd name="connsiteY19" fmla="*/ 28057 h 139036"/>
                  <a:gd name="connsiteX20" fmla="*/ 48529 w 211750"/>
                  <a:gd name="connsiteY20" fmla="*/ 17811 h 139036"/>
                  <a:gd name="connsiteX21" fmla="*/ 63600 w 211750"/>
                  <a:gd name="connsiteY21" fmla="*/ 9472 h 139036"/>
                  <a:gd name="connsiteX22" fmla="*/ 80339 w 211750"/>
                  <a:gd name="connsiteY22" fmla="*/ 3515 h 139036"/>
                  <a:gd name="connsiteX23" fmla="*/ 97793 w 211750"/>
                  <a:gd name="connsiteY23" fmla="*/ 357 h 139036"/>
                  <a:gd name="connsiteX24" fmla="*/ 115009 w 211750"/>
                  <a:gd name="connsiteY24" fmla="*/ 357 h 139036"/>
                  <a:gd name="connsiteX25" fmla="*/ 131509 w 211750"/>
                  <a:gd name="connsiteY25" fmla="*/ 2681 h 139036"/>
                  <a:gd name="connsiteX26" fmla="*/ 146759 w 211750"/>
                  <a:gd name="connsiteY26" fmla="*/ 7208 h 139036"/>
                  <a:gd name="connsiteX27" fmla="*/ 172553 w 211750"/>
                  <a:gd name="connsiteY27" fmla="*/ 21326 h 139036"/>
                  <a:gd name="connsiteX28" fmla="*/ 191199 w 211750"/>
                  <a:gd name="connsiteY28" fmla="*/ 39197 h 139036"/>
                  <a:gd name="connsiteX29" fmla="*/ 209070 w 211750"/>
                  <a:gd name="connsiteY29" fmla="*/ 71127 h 139036"/>
                  <a:gd name="connsiteX30" fmla="*/ 211750 w 211750"/>
                  <a:gd name="connsiteY30" fmla="*/ 83934 h 139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11750" h="139036">
                    <a:moveTo>
                      <a:pt x="211750" y="83934"/>
                    </a:moveTo>
                    <a:cubicBezTo>
                      <a:pt x="209469" y="80163"/>
                      <a:pt x="207574" y="76172"/>
                      <a:pt x="206091" y="72020"/>
                    </a:cubicBezTo>
                    <a:cubicBezTo>
                      <a:pt x="201135" y="61315"/>
                      <a:pt x="194564" y="51427"/>
                      <a:pt x="186612" y="42712"/>
                    </a:cubicBezTo>
                    <a:cubicBezTo>
                      <a:pt x="181143" y="36790"/>
                      <a:pt x="175049" y="31483"/>
                      <a:pt x="168443" y="26866"/>
                    </a:cubicBezTo>
                    <a:cubicBezTo>
                      <a:pt x="160842" y="21677"/>
                      <a:pt x="152615" y="17472"/>
                      <a:pt x="143960" y="14356"/>
                    </a:cubicBezTo>
                    <a:cubicBezTo>
                      <a:pt x="139295" y="12676"/>
                      <a:pt x="134518" y="11342"/>
                      <a:pt x="129663" y="10365"/>
                    </a:cubicBezTo>
                    <a:cubicBezTo>
                      <a:pt x="124617" y="9311"/>
                      <a:pt x="119500" y="8656"/>
                      <a:pt x="114353" y="8399"/>
                    </a:cubicBezTo>
                    <a:cubicBezTo>
                      <a:pt x="109028" y="8125"/>
                      <a:pt x="103690" y="8262"/>
                      <a:pt x="98389" y="8816"/>
                    </a:cubicBezTo>
                    <a:cubicBezTo>
                      <a:pt x="87428" y="9865"/>
                      <a:pt x="76723" y="12724"/>
                      <a:pt x="66698" y="17275"/>
                    </a:cubicBezTo>
                    <a:cubicBezTo>
                      <a:pt x="61813" y="19438"/>
                      <a:pt x="57113" y="21987"/>
                      <a:pt x="52639" y="24900"/>
                    </a:cubicBezTo>
                    <a:cubicBezTo>
                      <a:pt x="48314" y="27700"/>
                      <a:pt x="44216" y="30827"/>
                      <a:pt x="40368" y="34253"/>
                    </a:cubicBezTo>
                    <a:cubicBezTo>
                      <a:pt x="36644" y="37511"/>
                      <a:pt x="33160" y="41032"/>
                      <a:pt x="29943" y="44797"/>
                    </a:cubicBezTo>
                    <a:cubicBezTo>
                      <a:pt x="23980" y="51820"/>
                      <a:pt x="18958" y="59594"/>
                      <a:pt x="14991" y="67910"/>
                    </a:cubicBezTo>
                    <a:cubicBezTo>
                      <a:pt x="11530" y="75195"/>
                      <a:pt x="8891" y="82850"/>
                      <a:pt x="7128" y="90725"/>
                    </a:cubicBezTo>
                    <a:cubicBezTo>
                      <a:pt x="4548" y="102234"/>
                      <a:pt x="3786" y="114070"/>
                      <a:pt x="4864" y="125812"/>
                    </a:cubicBezTo>
                    <a:cubicBezTo>
                      <a:pt x="5632" y="130178"/>
                      <a:pt x="5972" y="134604"/>
                      <a:pt x="5877" y="139036"/>
                    </a:cubicBezTo>
                    <a:cubicBezTo>
                      <a:pt x="3583" y="135140"/>
                      <a:pt x="2159" y="130792"/>
                      <a:pt x="1707" y="126288"/>
                    </a:cubicBezTo>
                    <a:cubicBezTo>
                      <a:pt x="-569" y="114142"/>
                      <a:pt x="-569" y="101680"/>
                      <a:pt x="1707" y="89534"/>
                    </a:cubicBezTo>
                    <a:cubicBezTo>
                      <a:pt x="4912" y="71347"/>
                      <a:pt x="12727" y="54280"/>
                      <a:pt x="24403" y="39971"/>
                    </a:cubicBezTo>
                    <a:cubicBezTo>
                      <a:pt x="27745" y="35724"/>
                      <a:pt x="31408" y="31745"/>
                      <a:pt x="35364" y="28057"/>
                    </a:cubicBezTo>
                    <a:cubicBezTo>
                      <a:pt x="39480" y="24305"/>
                      <a:pt x="43882" y="20879"/>
                      <a:pt x="48529" y="17811"/>
                    </a:cubicBezTo>
                    <a:cubicBezTo>
                      <a:pt x="53318" y="14624"/>
                      <a:pt x="58358" y="11837"/>
                      <a:pt x="63600" y="9472"/>
                    </a:cubicBezTo>
                    <a:cubicBezTo>
                      <a:pt x="69015" y="7053"/>
                      <a:pt x="74614" y="5063"/>
                      <a:pt x="80339" y="3515"/>
                    </a:cubicBezTo>
                    <a:cubicBezTo>
                      <a:pt x="86064" y="1996"/>
                      <a:pt x="91901" y="941"/>
                      <a:pt x="97793" y="357"/>
                    </a:cubicBezTo>
                    <a:cubicBezTo>
                      <a:pt x="103524" y="-119"/>
                      <a:pt x="109278" y="-119"/>
                      <a:pt x="115009" y="357"/>
                    </a:cubicBezTo>
                    <a:cubicBezTo>
                      <a:pt x="120567" y="667"/>
                      <a:pt x="126083" y="1448"/>
                      <a:pt x="131509" y="2681"/>
                    </a:cubicBezTo>
                    <a:cubicBezTo>
                      <a:pt x="136704" y="3795"/>
                      <a:pt x="141803" y="5308"/>
                      <a:pt x="146759" y="7208"/>
                    </a:cubicBezTo>
                    <a:cubicBezTo>
                      <a:pt x="155951" y="10740"/>
                      <a:pt x="164624" y="15488"/>
                      <a:pt x="172553" y="21326"/>
                    </a:cubicBezTo>
                    <a:cubicBezTo>
                      <a:pt x="179457" y="26521"/>
                      <a:pt x="185718" y="32519"/>
                      <a:pt x="191199" y="39197"/>
                    </a:cubicBezTo>
                    <a:cubicBezTo>
                      <a:pt x="199086" y="48639"/>
                      <a:pt x="205144" y="59469"/>
                      <a:pt x="209070" y="71127"/>
                    </a:cubicBezTo>
                    <a:cubicBezTo>
                      <a:pt x="210845" y="75159"/>
                      <a:pt x="211762" y="79526"/>
                      <a:pt x="211750" y="8393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58F03E74-1F94-B897-3228-DBA0C7C83B09}"/>
                  </a:ext>
                </a:extLst>
              </p:cNvPr>
              <p:cNvSpPr/>
              <p:nvPr/>
            </p:nvSpPr>
            <p:spPr>
              <a:xfrm rot="-4866001">
                <a:off x="9942427" y="2669297"/>
                <a:ext cx="20551" cy="88282"/>
              </a:xfrm>
              <a:custGeom>
                <a:avLst/>
                <a:gdLst>
                  <a:gd name="connsiteX0" fmla="*/ 0 w 20551"/>
                  <a:gd name="connsiteY0" fmla="*/ 0 h 88282"/>
                  <a:gd name="connsiteX1" fmla="*/ 20552 w 20551"/>
                  <a:gd name="connsiteY1" fmla="*/ 0 h 88282"/>
                  <a:gd name="connsiteX2" fmla="*/ 20552 w 20551"/>
                  <a:gd name="connsiteY2" fmla="*/ 88283 h 88282"/>
                  <a:gd name="connsiteX3" fmla="*/ 0 w 20551"/>
                  <a:gd name="connsiteY3" fmla="*/ 88283 h 8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51" h="88282">
                    <a:moveTo>
                      <a:pt x="0" y="0"/>
                    </a:moveTo>
                    <a:lnTo>
                      <a:pt x="20552" y="0"/>
                    </a:lnTo>
                    <a:lnTo>
                      <a:pt x="20552" y="88283"/>
                    </a:lnTo>
                    <a:lnTo>
                      <a:pt x="0" y="88283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E9B88792-76DE-1F30-E6FC-D791D7F38A4E}"/>
                  </a:ext>
                </a:extLst>
              </p:cNvPr>
              <p:cNvSpPr/>
              <p:nvPr/>
            </p:nvSpPr>
            <p:spPr>
              <a:xfrm rot="-4866001">
                <a:off x="9938751" y="2685610"/>
                <a:ext cx="20551" cy="116161"/>
              </a:xfrm>
              <a:custGeom>
                <a:avLst/>
                <a:gdLst>
                  <a:gd name="connsiteX0" fmla="*/ 0 w 20551"/>
                  <a:gd name="connsiteY0" fmla="*/ 0 h 116161"/>
                  <a:gd name="connsiteX1" fmla="*/ 20552 w 20551"/>
                  <a:gd name="connsiteY1" fmla="*/ 0 h 116161"/>
                  <a:gd name="connsiteX2" fmla="*/ 20552 w 20551"/>
                  <a:gd name="connsiteY2" fmla="*/ 116161 h 116161"/>
                  <a:gd name="connsiteX3" fmla="*/ 0 w 20551"/>
                  <a:gd name="connsiteY3" fmla="*/ 116161 h 116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51" h="116161">
                    <a:moveTo>
                      <a:pt x="0" y="0"/>
                    </a:moveTo>
                    <a:lnTo>
                      <a:pt x="20552" y="0"/>
                    </a:lnTo>
                    <a:lnTo>
                      <a:pt x="20552" y="116161"/>
                    </a:lnTo>
                    <a:lnTo>
                      <a:pt x="0" y="116161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" name="Forma Livre: Forma 298">
                <a:extLst>
                  <a:ext uri="{FF2B5EF4-FFF2-40B4-BE49-F238E27FC236}">
                    <a16:creationId xmlns:a16="http://schemas.microsoft.com/office/drawing/2014/main" id="{22B65E83-ECDE-2070-53D0-914AFCDF93FE}"/>
                  </a:ext>
                </a:extLst>
              </p:cNvPr>
              <p:cNvSpPr/>
              <p:nvPr/>
            </p:nvSpPr>
            <p:spPr>
              <a:xfrm>
                <a:off x="9948243" y="2744323"/>
                <a:ext cx="53454" cy="75693"/>
              </a:xfrm>
              <a:custGeom>
                <a:avLst/>
                <a:gdLst>
                  <a:gd name="connsiteX0" fmla="*/ 23253 w 53454"/>
                  <a:gd name="connsiteY0" fmla="*/ 75356 h 75693"/>
                  <a:gd name="connsiteX1" fmla="*/ 23253 w 53454"/>
                  <a:gd name="connsiteY1" fmla="*/ 75356 h 75693"/>
                  <a:gd name="connsiteX2" fmla="*/ 199 w 53454"/>
                  <a:gd name="connsiteY2" fmla="*/ 42235 h 75693"/>
                  <a:gd name="connsiteX3" fmla="*/ 6156 w 53454"/>
                  <a:gd name="connsiteY3" fmla="*/ 0 h 75693"/>
                  <a:gd name="connsiteX4" fmla="*/ 26410 w 53454"/>
                  <a:gd name="connsiteY4" fmla="*/ 3574 h 75693"/>
                  <a:gd name="connsiteX5" fmla="*/ 20453 w 53454"/>
                  <a:gd name="connsiteY5" fmla="*/ 43963 h 75693"/>
                  <a:gd name="connsiteX6" fmla="*/ 26410 w 53454"/>
                  <a:gd name="connsiteY6" fmla="*/ 55043 h 75693"/>
                  <a:gd name="connsiteX7" fmla="*/ 26410 w 53454"/>
                  <a:gd name="connsiteY7" fmla="*/ 55043 h 75693"/>
                  <a:gd name="connsiteX8" fmla="*/ 33856 w 53454"/>
                  <a:gd name="connsiteY8" fmla="*/ 47835 h 75693"/>
                  <a:gd name="connsiteX9" fmla="*/ 53455 w 53454"/>
                  <a:gd name="connsiteY9" fmla="*/ 53792 h 75693"/>
                  <a:gd name="connsiteX10" fmla="*/ 23253 w 53454"/>
                  <a:gd name="connsiteY10" fmla="*/ 75356 h 7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454" h="75693">
                    <a:moveTo>
                      <a:pt x="23253" y="75356"/>
                    </a:moveTo>
                    <a:lnTo>
                      <a:pt x="23253" y="75356"/>
                    </a:lnTo>
                    <a:cubicBezTo>
                      <a:pt x="13722" y="73867"/>
                      <a:pt x="-1945" y="67552"/>
                      <a:pt x="199" y="42235"/>
                    </a:cubicBezTo>
                    <a:cubicBezTo>
                      <a:pt x="1450" y="27581"/>
                      <a:pt x="6156" y="1132"/>
                      <a:pt x="6156" y="0"/>
                    </a:cubicBezTo>
                    <a:lnTo>
                      <a:pt x="26410" y="3574"/>
                    </a:lnTo>
                    <a:cubicBezTo>
                      <a:pt x="26410" y="3574"/>
                      <a:pt x="21704" y="30202"/>
                      <a:pt x="20453" y="43963"/>
                    </a:cubicBezTo>
                    <a:cubicBezTo>
                      <a:pt x="19619" y="54030"/>
                      <a:pt x="22419" y="54447"/>
                      <a:pt x="26410" y="55043"/>
                    </a:cubicBezTo>
                    <a:lnTo>
                      <a:pt x="26410" y="55043"/>
                    </a:lnTo>
                    <a:cubicBezTo>
                      <a:pt x="31176" y="55757"/>
                      <a:pt x="33797" y="47954"/>
                      <a:pt x="33856" y="47835"/>
                    </a:cubicBezTo>
                    <a:lnTo>
                      <a:pt x="53455" y="53792"/>
                    </a:lnTo>
                    <a:cubicBezTo>
                      <a:pt x="50774" y="62906"/>
                      <a:pt x="41064" y="78156"/>
                      <a:pt x="23253" y="7535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" name="Forma Livre: Forma 299">
                <a:extLst>
                  <a:ext uri="{FF2B5EF4-FFF2-40B4-BE49-F238E27FC236}">
                    <a16:creationId xmlns:a16="http://schemas.microsoft.com/office/drawing/2014/main" id="{A712F56B-97B6-EC33-3FA4-00709A72FBA5}"/>
                  </a:ext>
                </a:extLst>
              </p:cNvPr>
              <p:cNvSpPr/>
              <p:nvPr/>
            </p:nvSpPr>
            <p:spPr>
              <a:xfrm>
                <a:off x="9881545" y="2739438"/>
                <a:ext cx="59748" cy="61833"/>
              </a:xfrm>
              <a:custGeom>
                <a:avLst/>
                <a:gdLst>
                  <a:gd name="connsiteX0" fmla="*/ 2442 w 59748"/>
                  <a:gd name="connsiteY0" fmla="*/ 61834 h 61833"/>
                  <a:gd name="connsiteX1" fmla="*/ 59 w 59748"/>
                  <a:gd name="connsiteY1" fmla="*/ 41401 h 61833"/>
                  <a:gd name="connsiteX2" fmla="*/ 1251 w 59748"/>
                  <a:gd name="connsiteY2" fmla="*/ 51647 h 61833"/>
                  <a:gd name="connsiteX3" fmla="*/ 0 w 59748"/>
                  <a:gd name="connsiteY3" fmla="*/ 41401 h 61833"/>
                  <a:gd name="connsiteX4" fmla="*/ 39316 w 59748"/>
                  <a:gd name="connsiteY4" fmla="*/ 0 h 61833"/>
                  <a:gd name="connsiteX5" fmla="*/ 59749 w 59748"/>
                  <a:gd name="connsiteY5" fmla="*/ 2442 h 61833"/>
                  <a:gd name="connsiteX6" fmla="*/ 2442 w 59748"/>
                  <a:gd name="connsiteY6" fmla="*/ 61834 h 61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48" h="61833">
                    <a:moveTo>
                      <a:pt x="2442" y="61834"/>
                    </a:moveTo>
                    <a:lnTo>
                      <a:pt x="59" y="41401"/>
                    </a:lnTo>
                    <a:lnTo>
                      <a:pt x="1251" y="51647"/>
                    </a:lnTo>
                    <a:lnTo>
                      <a:pt x="0" y="41401"/>
                    </a:lnTo>
                    <a:cubicBezTo>
                      <a:pt x="21058" y="38268"/>
                      <a:pt x="37279" y="21195"/>
                      <a:pt x="39316" y="0"/>
                    </a:cubicBezTo>
                    <a:lnTo>
                      <a:pt x="59749" y="2442"/>
                    </a:lnTo>
                    <a:cubicBezTo>
                      <a:pt x="56651" y="33097"/>
                      <a:pt x="32966" y="57646"/>
                      <a:pt x="2442" y="6183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" name="Forma Livre: Forma 300">
                <a:extLst>
                  <a:ext uri="{FF2B5EF4-FFF2-40B4-BE49-F238E27FC236}">
                    <a16:creationId xmlns:a16="http://schemas.microsoft.com/office/drawing/2014/main" id="{65F290E0-8D8E-4501-3125-EB03B5A76510}"/>
                  </a:ext>
                </a:extLst>
              </p:cNvPr>
              <p:cNvSpPr/>
              <p:nvPr/>
            </p:nvSpPr>
            <p:spPr>
              <a:xfrm>
                <a:off x="9394254" y="1916838"/>
                <a:ext cx="369418" cy="369500"/>
              </a:xfrm>
              <a:custGeom>
                <a:avLst/>
                <a:gdLst>
                  <a:gd name="connsiteX0" fmla="*/ 364338 w 369418"/>
                  <a:gd name="connsiteY0" fmla="*/ 141955 h 369500"/>
                  <a:gd name="connsiteX1" fmla="*/ 227548 w 369418"/>
                  <a:gd name="connsiteY1" fmla="*/ 364422 h 369500"/>
                  <a:gd name="connsiteX2" fmla="*/ 5078 w 369418"/>
                  <a:gd name="connsiteY2" fmla="*/ 227629 h 369500"/>
                  <a:gd name="connsiteX3" fmla="*/ 141874 w 369418"/>
                  <a:gd name="connsiteY3" fmla="*/ 5163 h 369500"/>
                  <a:gd name="connsiteX4" fmla="*/ 142798 w 369418"/>
                  <a:gd name="connsiteY4" fmla="*/ 4944 h 369500"/>
                  <a:gd name="connsiteX5" fmla="*/ 364338 w 369418"/>
                  <a:gd name="connsiteY5" fmla="*/ 141955 h 36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9418" h="369500">
                    <a:moveTo>
                      <a:pt x="364338" y="141955"/>
                    </a:moveTo>
                    <a:cubicBezTo>
                      <a:pt x="387999" y="241161"/>
                      <a:pt x="326750" y="340763"/>
                      <a:pt x="227548" y="364422"/>
                    </a:cubicBezTo>
                    <a:cubicBezTo>
                      <a:pt x="128340" y="388080"/>
                      <a:pt x="28739" y="326836"/>
                      <a:pt x="5078" y="227629"/>
                    </a:cubicBezTo>
                    <a:cubicBezTo>
                      <a:pt x="-18577" y="128422"/>
                      <a:pt x="42667" y="28821"/>
                      <a:pt x="141874" y="5163"/>
                    </a:cubicBezTo>
                    <a:cubicBezTo>
                      <a:pt x="142178" y="5089"/>
                      <a:pt x="142488" y="5016"/>
                      <a:pt x="142798" y="4944"/>
                    </a:cubicBezTo>
                    <a:cubicBezTo>
                      <a:pt x="241803" y="-18363"/>
                      <a:pt x="340969" y="42965"/>
                      <a:pt x="364338" y="14195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AA12D15D-8C22-303B-BF2E-03E3F32B7A1F}"/>
                  </a:ext>
                </a:extLst>
              </p:cNvPr>
              <p:cNvSpPr/>
              <p:nvPr/>
            </p:nvSpPr>
            <p:spPr>
              <a:xfrm>
                <a:off x="9438414" y="1960356"/>
                <a:ext cx="281234" cy="281269"/>
              </a:xfrm>
              <a:custGeom>
                <a:avLst/>
                <a:gdLst>
                  <a:gd name="connsiteX0" fmla="*/ 277408 w 281234"/>
                  <a:gd name="connsiteY0" fmla="*/ 108206 h 281269"/>
                  <a:gd name="connsiteX1" fmla="*/ 173065 w 281234"/>
                  <a:gd name="connsiteY1" fmla="*/ 277442 h 281269"/>
                  <a:gd name="connsiteX2" fmla="*/ 3827 w 281234"/>
                  <a:gd name="connsiteY2" fmla="*/ 173100 h 281269"/>
                  <a:gd name="connsiteX3" fmla="*/ 108170 w 281234"/>
                  <a:gd name="connsiteY3" fmla="*/ 3863 h 281269"/>
                  <a:gd name="connsiteX4" fmla="*/ 108527 w 281234"/>
                  <a:gd name="connsiteY4" fmla="*/ 3779 h 281269"/>
                  <a:gd name="connsiteX5" fmla="*/ 277408 w 281234"/>
                  <a:gd name="connsiteY5" fmla="*/ 108206 h 281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234" h="281269">
                    <a:moveTo>
                      <a:pt x="277408" y="108206"/>
                    </a:moveTo>
                    <a:cubicBezTo>
                      <a:pt x="295326" y="183752"/>
                      <a:pt x="248612" y="259522"/>
                      <a:pt x="173065" y="277442"/>
                    </a:cubicBezTo>
                    <a:cubicBezTo>
                      <a:pt x="97519" y="295362"/>
                      <a:pt x="21752" y="248646"/>
                      <a:pt x="3827" y="173100"/>
                    </a:cubicBezTo>
                    <a:cubicBezTo>
                      <a:pt x="-14092" y="97553"/>
                      <a:pt x="32623" y="21783"/>
                      <a:pt x="108170" y="3863"/>
                    </a:cubicBezTo>
                    <a:cubicBezTo>
                      <a:pt x="108289" y="3835"/>
                      <a:pt x="108408" y="3807"/>
                      <a:pt x="108527" y="3779"/>
                    </a:cubicBezTo>
                    <a:cubicBezTo>
                      <a:pt x="183996" y="-14016"/>
                      <a:pt x="259608" y="32735"/>
                      <a:pt x="277408" y="10820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5FCEEC5C-8684-3AA6-B43B-221438D7F086}"/>
                  </a:ext>
                </a:extLst>
              </p:cNvPr>
              <p:cNvSpPr/>
              <p:nvPr/>
            </p:nvSpPr>
            <p:spPr>
              <a:xfrm>
                <a:off x="9437228" y="1959429"/>
                <a:ext cx="282802" cy="282855"/>
              </a:xfrm>
              <a:custGeom>
                <a:avLst/>
                <a:gdLst>
                  <a:gd name="connsiteX0" fmla="*/ 278593 w 282802"/>
                  <a:gd name="connsiteY0" fmla="*/ 109133 h 282855"/>
                  <a:gd name="connsiteX1" fmla="*/ 277819 w 282802"/>
                  <a:gd name="connsiteY1" fmla="*/ 106989 h 282855"/>
                  <a:gd name="connsiteX2" fmla="*/ 275853 w 282802"/>
                  <a:gd name="connsiteY2" fmla="*/ 100615 h 282855"/>
                  <a:gd name="connsiteX3" fmla="*/ 274423 w 282802"/>
                  <a:gd name="connsiteY3" fmla="*/ 95909 h 282855"/>
                  <a:gd name="connsiteX4" fmla="*/ 272219 w 282802"/>
                  <a:gd name="connsiteY4" fmla="*/ 90428 h 282855"/>
                  <a:gd name="connsiteX5" fmla="*/ 266262 w 282802"/>
                  <a:gd name="connsiteY5" fmla="*/ 77025 h 282855"/>
                  <a:gd name="connsiteX6" fmla="*/ 242434 w 282802"/>
                  <a:gd name="connsiteY6" fmla="*/ 44440 h 282855"/>
                  <a:gd name="connsiteX7" fmla="*/ 65988 w 282802"/>
                  <a:gd name="connsiteY7" fmla="*/ 24842 h 282855"/>
                  <a:gd name="connsiteX8" fmla="*/ 50143 w 282802"/>
                  <a:gd name="connsiteY8" fmla="*/ 36756 h 282855"/>
                  <a:gd name="connsiteX9" fmla="*/ 42875 w 282802"/>
                  <a:gd name="connsiteY9" fmla="*/ 43726 h 282855"/>
                  <a:gd name="connsiteX10" fmla="*/ 36024 w 282802"/>
                  <a:gd name="connsiteY10" fmla="*/ 51291 h 282855"/>
                  <a:gd name="connsiteX11" fmla="*/ 23693 w 282802"/>
                  <a:gd name="connsiteY11" fmla="*/ 67911 h 282855"/>
                  <a:gd name="connsiteX12" fmla="*/ 14043 w 282802"/>
                  <a:gd name="connsiteY12" fmla="*/ 86675 h 282855"/>
                  <a:gd name="connsiteX13" fmla="*/ 3380 w 282802"/>
                  <a:gd name="connsiteY13" fmla="*/ 128374 h 282855"/>
                  <a:gd name="connsiteX14" fmla="*/ 23336 w 282802"/>
                  <a:gd name="connsiteY14" fmla="*/ 213798 h 282855"/>
                  <a:gd name="connsiteX15" fmla="*/ 51453 w 282802"/>
                  <a:gd name="connsiteY15" fmla="*/ 246502 h 282855"/>
                  <a:gd name="connsiteX16" fmla="*/ 68013 w 282802"/>
                  <a:gd name="connsiteY16" fmla="*/ 259309 h 282855"/>
                  <a:gd name="connsiteX17" fmla="*/ 86421 w 282802"/>
                  <a:gd name="connsiteY17" fmla="*/ 268781 h 282855"/>
                  <a:gd name="connsiteX18" fmla="*/ 105542 w 282802"/>
                  <a:gd name="connsiteY18" fmla="*/ 275572 h 282855"/>
                  <a:gd name="connsiteX19" fmla="*/ 274542 w 282802"/>
                  <a:gd name="connsiteY19" fmla="*/ 183417 h 282855"/>
                  <a:gd name="connsiteX20" fmla="*/ 281333 w 282802"/>
                  <a:gd name="connsiteY20" fmla="*/ 143684 h 282855"/>
                  <a:gd name="connsiteX21" fmla="*/ 280916 w 282802"/>
                  <a:gd name="connsiteY21" fmla="*/ 128970 h 282855"/>
                  <a:gd name="connsiteX22" fmla="*/ 280499 w 282802"/>
                  <a:gd name="connsiteY22" fmla="*/ 123013 h 282855"/>
                  <a:gd name="connsiteX23" fmla="*/ 279665 w 282802"/>
                  <a:gd name="connsiteY23" fmla="*/ 118128 h 282855"/>
                  <a:gd name="connsiteX24" fmla="*/ 278653 w 282802"/>
                  <a:gd name="connsiteY24" fmla="*/ 111516 h 282855"/>
                  <a:gd name="connsiteX25" fmla="*/ 278653 w 282802"/>
                  <a:gd name="connsiteY25" fmla="*/ 109252 h 282855"/>
                  <a:gd name="connsiteX26" fmla="*/ 279248 w 282802"/>
                  <a:gd name="connsiteY26" fmla="*/ 111457 h 282855"/>
                  <a:gd name="connsiteX27" fmla="*/ 280559 w 282802"/>
                  <a:gd name="connsiteY27" fmla="*/ 118069 h 282855"/>
                  <a:gd name="connsiteX28" fmla="*/ 281512 w 282802"/>
                  <a:gd name="connsiteY28" fmla="*/ 122894 h 282855"/>
                  <a:gd name="connsiteX29" fmla="*/ 282108 w 282802"/>
                  <a:gd name="connsiteY29" fmla="*/ 128851 h 282855"/>
                  <a:gd name="connsiteX30" fmla="*/ 282763 w 282802"/>
                  <a:gd name="connsiteY30" fmla="*/ 143743 h 282855"/>
                  <a:gd name="connsiteX31" fmla="*/ 276508 w 282802"/>
                  <a:gd name="connsiteY31" fmla="*/ 183894 h 282855"/>
                  <a:gd name="connsiteX32" fmla="*/ 199067 w 282802"/>
                  <a:gd name="connsiteY32" fmla="*/ 270746 h 282855"/>
                  <a:gd name="connsiteX33" fmla="*/ 124962 w 282802"/>
                  <a:gd name="connsiteY33" fmla="*/ 281886 h 282855"/>
                  <a:gd name="connsiteX34" fmla="*/ 105066 w 282802"/>
                  <a:gd name="connsiteY34" fmla="*/ 278193 h 282855"/>
                  <a:gd name="connsiteX35" fmla="*/ 85884 w 282802"/>
                  <a:gd name="connsiteY35" fmla="*/ 271342 h 282855"/>
                  <a:gd name="connsiteX36" fmla="*/ 67060 w 282802"/>
                  <a:gd name="connsiteY36" fmla="*/ 261751 h 282855"/>
                  <a:gd name="connsiteX37" fmla="*/ 49725 w 282802"/>
                  <a:gd name="connsiteY37" fmla="*/ 248944 h 282855"/>
                  <a:gd name="connsiteX38" fmla="*/ 21013 w 282802"/>
                  <a:gd name="connsiteY38" fmla="*/ 215585 h 282855"/>
                  <a:gd name="connsiteX39" fmla="*/ 640 w 282802"/>
                  <a:gd name="connsiteY39" fmla="*/ 128374 h 282855"/>
                  <a:gd name="connsiteX40" fmla="*/ 11601 w 282802"/>
                  <a:gd name="connsiteY40" fmla="*/ 85722 h 282855"/>
                  <a:gd name="connsiteX41" fmla="*/ 21430 w 282802"/>
                  <a:gd name="connsiteY41" fmla="*/ 66541 h 282855"/>
                  <a:gd name="connsiteX42" fmla="*/ 33761 w 282802"/>
                  <a:gd name="connsiteY42" fmla="*/ 49563 h 282855"/>
                  <a:gd name="connsiteX43" fmla="*/ 40790 w 282802"/>
                  <a:gd name="connsiteY43" fmla="*/ 41879 h 282855"/>
                  <a:gd name="connsiteX44" fmla="*/ 48177 w 282802"/>
                  <a:gd name="connsiteY44" fmla="*/ 34790 h 282855"/>
                  <a:gd name="connsiteX45" fmla="*/ 64380 w 282802"/>
                  <a:gd name="connsiteY45" fmla="*/ 22876 h 282855"/>
                  <a:gd name="connsiteX46" fmla="*/ 135566 w 282802"/>
                  <a:gd name="connsiteY46" fmla="*/ 120 h 282855"/>
                  <a:gd name="connsiteX47" fmla="*/ 243506 w 282802"/>
                  <a:gd name="connsiteY47" fmla="*/ 43606 h 282855"/>
                  <a:gd name="connsiteX48" fmla="*/ 267334 w 282802"/>
                  <a:gd name="connsiteY48" fmla="*/ 76787 h 282855"/>
                  <a:gd name="connsiteX49" fmla="*/ 273291 w 282802"/>
                  <a:gd name="connsiteY49" fmla="*/ 90428 h 282855"/>
                  <a:gd name="connsiteX50" fmla="*/ 275376 w 282802"/>
                  <a:gd name="connsiteY50" fmla="*/ 95968 h 282855"/>
                  <a:gd name="connsiteX51" fmla="*/ 276687 w 282802"/>
                  <a:gd name="connsiteY51" fmla="*/ 100734 h 282855"/>
                  <a:gd name="connsiteX52" fmla="*/ 278355 w 282802"/>
                  <a:gd name="connsiteY52" fmla="*/ 107227 h 282855"/>
                  <a:gd name="connsiteX53" fmla="*/ 278593 w 282802"/>
                  <a:gd name="connsiteY53" fmla="*/ 109133 h 282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2802" h="282855">
                    <a:moveTo>
                      <a:pt x="278593" y="109133"/>
                    </a:moveTo>
                    <a:cubicBezTo>
                      <a:pt x="278301" y="108432"/>
                      <a:pt x="278039" y="107716"/>
                      <a:pt x="277819" y="106989"/>
                    </a:cubicBezTo>
                    <a:lnTo>
                      <a:pt x="275853" y="100615"/>
                    </a:lnTo>
                    <a:lnTo>
                      <a:pt x="274423" y="95909"/>
                    </a:lnTo>
                    <a:cubicBezTo>
                      <a:pt x="273827" y="94241"/>
                      <a:pt x="272994" y="92394"/>
                      <a:pt x="272219" y="90428"/>
                    </a:cubicBezTo>
                    <a:cubicBezTo>
                      <a:pt x="270533" y="85834"/>
                      <a:pt x="268544" y="81357"/>
                      <a:pt x="266262" y="77025"/>
                    </a:cubicBezTo>
                    <a:cubicBezTo>
                      <a:pt x="260001" y="65029"/>
                      <a:pt x="251965" y="54044"/>
                      <a:pt x="242434" y="44440"/>
                    </a:cubicBezTo>
                    <a:cubicBezTo>
                      <a:pt x="195898" y="-3498"/>
                      <a:pt x="121906" y="-11717"/>
                      <a:pt x="65988" y="24842"/>
                    </a:cubicBezTo>
                    <a:cubicBezTo>
                      <a:pt x="60448" y="28457"/>
                      <a:pt x="55152" y="32437"/>
                      <a:pt x="50143" y="36756"/>
                    </a:cubicBezTo>
                    <a:cubicBezTo>
                      <a:pt x="47641" y="38960"/>
                      <a:pt x="45317" y="41402"/>
                      <a:pt x="42875" y="43726"/>
                    </a:cubicBezTo>
                    <a:cubicBezTo>
                      <a:pt x="40409" y="46074"/>
                      <a:pt x="38115" y="48603"/>
                      <a:pt x="36024" y="51291"/>
                    </a:cubicBezTo>
                    <a:cubicBezTo>
                      <a:pt x="31551" y="56552"/>
                      <a:pt x="27429" y="62104"/>
                      <a:pt x="23693" y="67911"/>
                    </a:cubicBezTo>
                    <a:cubicBezTo>
                      <a:pt x="20066" y="73945"/>
                      <a:pt x="16843" y="80214"/>
                      <a:pt x="14043" y="86675"/>
                    </a:cubicBezTo>
                    <a:cubicBezTo>
                      <a:pt x="8283" y="99916"/>
                      <a:pt x="4685" y="113994"/>
                      <a:pt x="3380" y="128374"/>
                    </a:cubicBezTo>
                    <a:cubicBezTo>
                      <a:pt x="533" y="158264"/>
                      <a:pt x="7538" y="188265"/>
                      <a:pt x="23336" y="213798"/>
                    </a:cubicBezTo>
                    <a:cubicBezTo>
                      <a:pt x="30848" y="226169"/>
                      <a:pt x="40349" y="237218"/>
                      <a:pt x="51453" y="246502"/>
                    </a:cubicBezTo>
                    <a:cubicBezTo>
                      <a:pt x="56665" y="251156"/>
                      <a:pt x="62199" y="255436"/>
                      <a:pt x="68013" y="259309"/>
                    </a:cubicBezTo>
                    <a:cubicBezTo>
                      <a:pt x="73935" y="262865"/>
                      <a:pt x="80082" y="266029"/>
                      <a:pt x="86421" y="268781"/>
                    </a:cubicBezTo>
                    <a:cubicBezTo>
                      <a:pt x="92634" y="271467"/>
                      <a:pt x="99026" y="273735"/>
                      <a:pt x="105542" y="275572"/>
                    </a:cubicBezTo>
                    <a:cubicBezTo>
                      <a:pt x="177402" y="294538"/>
                      <a:pt x="251566" y="254096"/>
                      <a:pt x="274542" y="183417"/>
                    </a:cubicBezTo>
                    <a:cubicBezTo>
                      <a:pt x="278772" y="170584"/>
                      <a:pt x="281059" y="157193"/>
                      <a:pt x="281333" y="143684"/>
                    </a:cubicBezTo>
                    <a:cubicBezTo>
                      <a:pt x="281542" y="138775"/>
                      <a:pt x="281405" y="133858"/>
                      <a:pt x="280916" y="128970"/>
                    </a:cubicBezTo>
                    <a:cubicBezTo>
                      <a:pt x="280916" y="126826"/>
                      <a:pt x="280916" y="124860"/>
                      <a:pt x="280499" y="123013"/>
                    </a:cubicBezTo>
                    <a:cubicBezTo>
                      <a:pt x="280082" y="121166"/>
                      <a:pt x="279904" y="119618"/>
                      <a:pt x="279665" y="118128"/>
                    </a:cubicBezTo>
                    <a:cubicBezTo>
                      <a:pt x="279248" y="115329"/>
                      <a:pt x="278891" y="113184"/>
                      <a:pt x="278653" y="111516"/>
                    </a:cubicBezTo>
                    <a:cubicBezTo>
                      <a:pt x="278414" y="109848"/>
                      <a:pt x="278653" y="109312"/>
                      <a:pt x="278653" y="109252"/>
                    </a:cubicBezTo>
                    <a:cubicBezTo>
                      <a:pt x="278903" y="109972"/>
                      <a:pt x="279105" y="110708"/>
                      <a:pt x="279248" y="111457"/>
                    </a:cubicBezTo>
                    <a:cubicBezTo>
                      <a:pt x="279546" y="113125"/>
                      <a:pt x="280023" y="115269"/>
                      <a:pt x="280559" y="118069"/>
                    </a:cubicBezTo>
                    <a:cubicBezTo>
                      <a:pt x="280857" y="119499"/>
                      <a:pt x="281155" y="121107"/>
                      <a:pt x="281512" y="122894"/>
                    </a:cubicBezTo>
                    <a:cubicBezTo>
                      <a:pt x="281869" y="124681"/>
                      <a:pt x="281869" y="126647"/>
                      <a:pt x="282108" y="128851"/>
                    </a:cubicBezTo>
                    <a:cubicBezTo>
                      <a:pt x="282685" y="133793"/>
                      <a:pt x="282900" y="138770"/>
                      <a:pt x="282763" y="143743"/>
                    </a:cubicBezTo>
                    <a:cubicBezTo>
                      <a:pt x="282751" y="157368"/>
                      <a:pt x="280642" y="170910"/>
                      <a:pt x="276508" y="183894"/>
                    </a:cubicBezTo>
                    <a:cubicBezTo>
                      <a:pt x="264302" y="222588"/>
                      <a:pt x="236114" y="254205"/>
                      <a:pt x="199067" y="270746"/>
                    </a:cubicBezTo>
                    <a:cubicBezTo>
                      <a:pt x="175799" y="281000"/>
                      <a:pt x="150214" y="284846"/>
                      <a:pt x="124962" y="281886"/>
                    </a:cubicBezTo>
                    <a:cubicBezTo>
                      <a:pt x="118255" y="281117"/>
                      <a:pt x="111607" y="279883"/>
                      <a:pt x="105066" y="278193"/>
                    </a:cubicBezTo>
                    <a:cubicBezTo>
                      <a:pt x="98513" y="276386"/>
                      <a:pt x="92098" y="274097"/>
                      <a:pt x="85884" y="271342"/>
                    </a:cubicBezTo>
                    <a:cubicBezTo>
                      <a:pt x="79391" y="268588"/>
                      <a:pt x="73107" y="265383"/>
                      <a:pt x="67060" y="261751"/>
                    </a:cubicBezTo>
                    <a:cubicBezTo>
                      <a:pt x="60990" y="257890"/>
                      <a:pt x="55200" y="253611"/>
                      <a:pt x="49725" y="248944"/>
                    </a:cubicBezTo>
                    <a:cubicBezTo>
                      <a:pt x="38407" y="239456"/>
                      <a:pt x="28709" y="228189"/>
                      <a:pt x="21013" y="215585"/>
                    </a:cubicBezTo>
                    <a:cubicBezTo>
                      <a:pt x="4869" y="189523"/>
                      <a:pt x="-2285" y="158890"/>
                      <a:pt x="640" y="128374"/>
                    </a:cubicBezTo>
                    <a:cubicBezTo>
                      <a:pt x="1968" y="113659"/>
                      <a:pt x="5674" y="99255"/>
                      <a:pt x="11601" y="85722"/>
                    </a:cubicBezTo>
                    <a:cubicBezTo>
                      <a:pt x="14460" y="79123"/>
                      <a:pt x="17742" y="72715"/>
                      <a:pt x="21430" y="66541"/>
                    </a:cubicBezTo>
                    <a:cubicBezTo>
                      <a:pt x="25189" y="60635"/>
                      <a:pt x="29305" y="54965"/>
                      <a:pt x="33761" y="49563"/>
                    </a:cubicBezTo>
                    <a:cubicBezTo>
                      <a:pt x="35911" y="46835"/>
                      <a:pt x="38264" y="44266"/>
                      <a:pt x="40790" y="41879"/>
                    </a:cubicBezTo>
                    <a:cubicBezTo>
                      <a:pt x="43292" y="39496"/>
                      <a:pt x="45615" y="37054"/>
                      <a:pt x="48177" y="34790"/>
                    </a:cubicBezTo>
                    <a:cubicBezTo>
                      <a:pt x="53312" y="30472"/>
                      <a:pt x="58727" y="26492"/>
                      <a:pt x="64380" y="22876"/>
                    </a:cubicBezTo>
                    <a:cubicBezTo>
                      <a:pt x="85670" y="9114"/>
                      <a:pt x="110237" y="1260"/>
                      <a:pt x="135566" y="120"/>
                    </a:cubicBezTo>
                    <a:cubicBezTo>
                      <a:pt x="176121" y="-1553"/>
                      <a:pt x="215437" y="14287"/>
                      <a:pt x="243506" y="43606"/>
                    </a:cubicBezTo>
                    <a:cubicBezTo>
                      <a:pt x="253127" y="53362"/>
                      <a:pt x="261163" y="64556"/>
                      <a:pt x="267334" y="76787"/>
                    </a:cubicBezTo>
                    <a:cubicBezTo>
                      <a:pt x="269628" y="81193"/>
                      <a:pt x="271617" y="85752"/>
                      <a:pt x="273291" y="90428"/>
                    </a:cubicBezTo>
                    <a:cubicBezTo>
                      <a:pt x="274006" y="92454"/>
                      <a:pt x="274781" y="94241"/>
                      <a:pt x="275376" y="95968"/>
                    </a:cubicBezTo>
                    <a:cubicBezTo>
                      <a:pt x="275972" y="97696"/>
                      <a:pt x="276270" y="99304"/>
                      <a:pt x="276687" y="100734"/>
                    </a:cubicBezTo>
                    <a:lnTo>
                      <a:pt x="278355" y="107227"/>
                    </a:lnTo>
                    <a:cubicBezTo>
                      <a:pt x="278510" y="107851"/>
                      <a:pt x="278587" y="108491"/>
                      <a:pt x="278593" y="10913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FC44E955-AB6D-191E-DC29-60A2BD5378DA}"/>
                  </a:ext>
                </a:extLst>
              </p:cNvPr>
              <p:cNvSpPr/>
              <p:nvPr/>
            </p:nvSpPr>
            <p:spPr>
              <a:xfrm>
                <a:off x="9438270" y="1960859"/>
                <a:ext cx="276852" cy="180974"/>
              </a:xfrm>
              <a:custGeom>
                <a:avLst/>
                <a:gdLst>
                  <a:gd name="connsiteX0" fmla="*/ 276837 w 276852"/>
                  <a:gd name="connsiteY0" fmla="*/ 109610 h 180974"/>
                  <a:gd name="connsiteX1" fmla="*/ 269510 w 276852"/>
                  <a:gd name="connsiteY1" fmla="*/ 93943 h 180974"/>
                  <a:gd name="connsiteX2" fmla="*/ 244073 w 276852"/>
                  <a:gd name="connsiteY2" fmla="*/ 55639 h 180974"/>
                  <a:gd name="connsiteX3" fmla="*/ 220245 w 276852"/>
                  <a:gd name="connsiteY3" fmla="*/ 34969 h 180974"/>
                  <a:gd name="connsiteX4" fmla="*/ 188256 w 276852"/>
                  <a:gd name="connsiteY4" fmla="*/ 18349 h 180974"/>
                  <a:gd name="connsiteX5" fmla="*/ 169551 w 276852"/>
                  <a:gd name="connsiteY5" fmla="*/ 13106 h 180974"/>
                  <a:gd name="connsiteX6" fmla="*/ 128686 w 276852"/>
                  <a:gd name="connsiteY6" fmla="*/ 11081 h 180974"/>
                  <a:gd name="connsiteX7" fmla="*/ 107539 w 276852"/>
                  <a:gd name="connsiteY7" fmla="*/ 14953 h 180974"/>
                  <a:gd name="connsiteX8" fmla="*/ 87285 w 276852"/>
                  <a:gd name="connsiteY8" fmla="*/ 22161 h 180974"/>
                  <a:gd name="connsiteX9" fmla="*/ 68938 w 276852"/>
                  <a:gd name="connsiteY9" fmla="*/ 32109 h 180974"/>
                  <a:gd name="connsiteX10" fmla="*/ 52914 w 276852"/>
                  <a:gd name="connsiteY10" fmla="*/ 44023 h 180974"/>
                  <a:gd name="connsiteX11" fmla="*/ 39332 w 276852"/>
                  <a:gd name="connsiteY11" fmla="*/ 57903 h 180974"/>
                  <a:gd name="connsiteX12" fmla="*/ 19733 w 276852"/>
                  <a:gd name="connsiteY12" fmla="*/ 88045 h 180974"/>
                  <a:gd name="connsiteX13" fmla="*/ 9428 w 276852"/>
                  <a:gd name="connsiteY13" fmla="*/ 117830 h 180974"/>
                  <a:gd name="connsiteX14" fmla="*/ 6509 w 276852"/>
                  <a:gd name="connsiteY14" fmla="*/ 163699 h 180974"/>
                  <a:gd name="connsiteX15" fmla="*/ 7819 w 276852"/>
                  <a:gd name="connsiteY15" fmla="*/ 180974 h 180974"/>
                  <a:gd name="connsiteX16" fmla="*/ 2398 w 276852"/>
                  <a:gd name="connsiteY16" fmla="*/ 164295 h 180974"/>
                  <a:gd name="connsiteX17" fmla="*/ 2041 w 276852"/>
                  <a:gd name="connsiteY17" fmla="*/ 116281 h 180974"/>
                  <a:gd name="connsiteX18" fmla="*/ 31826 w 276852"/>
                  <a:gd name="connsiteY18" fmla="*/ 51529 h 180974"/>
                  <a:gd name="connsiteX19" fmla="*/ 46123 w 276852"/>
                  <a:gd name="connsiteY19" fmla="*/ 36339 h 180974"/>
                  <a:gd name="connsiteX20" fmla="*/ 63279 w 276852"/>
                  <a:gd name="connsiteY20" fmla="*/ 22995 h 180974"/>
                  <a:gd name="connsiteX21" fmla="*/ 82937 w 276852"/>
                  <a:gd name="connsiteY21" fmla="*/ 12392 h 180974"/>
                  <a:gd name="connsiteX22" fmla="*/ 104799 w 276852"/>
                  <a:gd name="connsiteY22" fmla="*/ 4588 h 180974"/>
                  <a:gd name="connsiteX23" fmla="*/ 127614 w 276852"/>
                  <a:gd name="connsiteY23" fmla="*/ 478 h 180974"/>
                  <a:gd name="connsiteX24" fmla="*/ 150370 w 276852"/>
                  <a:gd name="connsiteY24" fmla="*/ 478 h 180974"/>
                  <a:gd name="connsiteX25" fmla="*/ 171875 w 276852"/>
                  <a:gd name="connsiteY25" fmla="*/ 3516 h 180974"/>
                  <a:gd name="connsiteX26" fmla="*/ 191831 w 276852"/>
                  <a:gd name="connsiteY26" fmla="*/ 9473 h 180974"/>
                  <a:gd name="connsiteX27" fmla="*/ 225547 w 276852"/>
                  <a:gd name="connsiteY27" fmla="*/ 27880 h 180974"/>
                  <a:gd name="connsiteX28" fmla="*/ 249852 w 276852"/>
                  <a:gd name="connsiteY28" fmla="*/ 50814 h 180974"/>
                  <a:gd name="connsiteX29" fmla="*/ 273680 w 276852"/>
                  <a:gd name="connsiteY29" fmla="*/ 92513 h 180974"/>
                  <a:gd name="connsiteX30" fmla="*/ 276837 w 276852"/>
                  <a:gd name="connsiteY30" fmla="*/ 109610 h 18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76852" h="180974">
                    <a:moveTo>
                      <a:pt x="276837" y="109610"/>
                    </a:moveTo>
                    <a:cubicBezTo>
                      <a:pt x="273864" y="104652"/>
                      <a:pt x="271410" y="99402"/>
                      <a:pt x="269510" y="93943"/>
                    </a:cubicBezTo>
                    <a:cubicBezTo>
                      <a:pt x="263058" y="79939"/>
                      <a:pt x="254480" y="67018"/>
                      <a:pt x="244073" y="55639"/>
                    </a:cubicBezTo>
                    <a:cubicBezTo>
                      <a:pt x="236925" y="47886"/>
                      <a:pt x="228931" y="40953"/>
                      <a:pt x="220245" y="34969"/>
                    </a:cubicBezTo>
                    <a:cubicBezTo>
                      <a:pt x="210345" y="28073"/>
                      <a:pt x="199593" y="22487"/>
                      <a:pt x="188256" y="18349"/>
                    </a:cubicBezTo>
                    <a:cubicBezTo>
                      <a:pt x="182156" y="16147"/>
                      <a:pt x="175907" y="14395"/>
                      <a:pt x="169551" y="13106"/>
                    </a:cubicBezTo>
                    <a:cubicBezTo>
                      <a:pt x="156112" y="10347"/>
                      <a:pt x="142334" y="9664"/>
                      <a:pt x="128686" y="11081"/>
                    </a:cubicBezTo>
                    <a:cubicBezTo>
                      <a:pt x="121556" y="11886"/>
                      <a:pt x="114491" y="13179"/>
                      <a:pt x="107539" y="14953"/>
                    </a:cubicBezTo>
                    <a:cubicBezTo>
                      <a:pt x="100629" y="16881"/>
                      <a:pt x="93862" y="19289"/>
                      <a:pt x="87285" y="22161"/>
                    </a:cubicBezTo>
                    <a:cubicBezTo>
                      <a:pt x="80929" y="25013"/>
                      <a:pt x="74794" y="28338"/>
                      <a:pt x="68938" y="32109"/>
                    </a:cubicBezTo>
                    <a:cubicBezTo>
                      <a:pt x="63303" y="35670"/>
                      <a:pt x="57947" y="39653"/>
                      <a:pt x="52914" y="44023"/>
                    </a:cubicBezTo>
                    <a:cubicBezTo>
                      <a:pt x="48029" y="48288"/>
                      <a:pt x="43490" y="52929"/>
                      <a:pt x="39332" y="57903"/>
                    </a:cubicBezTo>
                    <a:cubicBezTo>
                      <a:pt x="31516" y="67056"/>
                      <a:pt x="24928" y="77189"/>
                      <a:pt x="19733" y="88045"/>
                    </a:cubicBezTo>
                    <a:cubicBezTo>
                      <a:pt x="15247" y="97578"/>
                      <a:pt x="11792" y="107563"/>
                      <a:pt x="9428" y="117830"/>
                    </a:cubicBezTo>
                    <a:cubicBezTo>
                      <a:pt x="6121" y="132882"/>
                      <a:pt x="5138" y="148350"/>
                      <a:pt x="6509" y="163699"/>
                    </a:cubicBezTo>
                    <a:cubicBezTo>
                      <a:pt x="7563" y="169394"/>
                      <a:pt x="8004" y="175185"/>
                      <a:pt x="7819" y="180974"/>
                    </a:cubicBezTo>
                    <a:cubicBezTo>
                      <a:pt x="4865" y="175855"/>
                      <a:pt x="3018" y="170173"/>
                      <a:pt x="2398" y="164295"/>
                    </a:cubicBezTo>
                    <a:cubicBezTo>
                      <a:pt x="-675" y="148449"/>
                      <a:pt x="-795" y="132171"/>
                      <a:pt x="2041" y="116281"/>
                    </a:cubicBezTo>
                    <a:cubicBezTo>
                      <a:pt x="6229" y="92493"/>
                      <a:pt x="16487" y="70189"/>
                      <a:pt x="31826" y="51529"/>
                    </a:cubicBezTo>
                    <a:cubicBezTo>
                      <a:pt x="36180" y="46095"/>
                      <a:pt x="40964" y="41016"/>
                      <a:pt x="46123" y="36339"/>
                    </a:cubicBezTo>
                    <a:cubicBezTo>
                      <a:pt x="51478" y="31440"/>
                      <a:pt x="57215" y="26978"/>
                      <a:pt x="63279" y="22995"/>
                    </a:cubicBezTo>
                    <a:cubicBezTo>
                      <a:pt x="69540" y="18943"/>
                      <a:pt x="76110" y="15397"/>
                      <a:pt x="82937" y="12392"/>
                    </a:cubicBezTo>
                    <a:cubicBezTo>
                      <a:pt x="90020" y="9250"/>
                      <a:pt x="97329" y="6642"/>
                      <a:pt x="104799" y="4588"/>
                    </a:cubicBezTo>
                    <a:cubicBezTo>
                      <a:pt x="112287" y="2638"/>
                      <a:pt x="119918" y="1263"/>
                      <a:pt x="127614" y="478"/>
                    </a:cubicBezTo>
                    <a:cubicBezTo>
                      <a:pt x="135186" y="-159"/>
                      <a:pt x="142799" y="-159"/>
                      <a:pt x="150370" y="478"/>
                    </a:cubicBezTo>
                    <a:cubicBezTo>
                      <a:pt x="157608" y="901"/>
                      <a:pt x="164804" y="1917"/>
                      <a:pt x="171875" y="3516"/>
                    </a:cubicBezTo>
                    <a:cubicBezTo>
                      <a:pt x="178666" y="4998"/>
                      <a:pt x="185337" y="6990"/>
                      <a:pt x="191831" y="9473"/>
                    </a:cubicBezTo>
                    <a:cubicBezTo>
                      <a:pt x="203846" y="14068"/>
                      <a:pt x="215182" y="20260"/>
                      <a:pt x="225547" y="27880"/>
                    </a:cubicBezTo>
                    <a:cubicBezTo>
                      <a:pt x="234530" y="34534"/>
                      <a:pt x="242685" y="42233"/>
                      <a:pt x="249852" y="50814"/>
                    </a:cubicBezTo>
                    <a:cubicBezTo>
                      <a:pt x="260288" y="63133"/>
                      <a:pt x="268366" y="77269"/>
                      <a:pt x="273680" y="92513"/>
                    </a:cubicBezTo>
                    <a:cubicBezTo>
                      <a:pt x="275919" y="97927"/>
                      <a:pt x="276998" y="103752"/>
                      <a:pt x="276837" y="10961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1DD1E5FC-C5B9-8453-361A-EC94366267E7}"/>
                  </a:ext>
                </a:extLst>
              </p:cNvPr>
              <p:cNvSpPr/>
              <p:nvPr/>
            </p:nvSpPr>
            <p:spPr>
              <a:xfrm>
                <a:off x="9499285" y="2043126"/>
                <a:ext cx="167510" cy="135104"/>
              </a:xfrm>
              <a:custGeom>
                <a:avLst/>
                <a:gdLst>
                  <a:gd name="connsiteX0" fmla="*/ 167511 w 167510"/>
                  <a:gd name="connsiteY0" fmla="*/ 59391 h 135104"/>
                  <a:gd name="connsiteX1" fmla="*/ 167511 w 167510"/>
                  <a:gd name="connsiteY1" fmla="*/ 44439 h 135104"/>
                  <a:gd name="connsiteX2" fmla="*/ 151725 w 167510"/>
                  <a:gd name="connsiteY2" fmla="*/ 44439 h 135104"/>
                  <a:gd name="connsiteX3" fmla="*/ 161911 w 167510"/>
                  <a:gd name="connsiteY3" fmla="*/ 477 h 135104"/>
                  <a:gd name="connsiteX4" fmla="*/ 146482 w 167510"/>
                  <a:gd name="connsiteY4" fmla="*/ 477 h 135104"/>
                  <a:gd name="connsiteX5" fmla="*/ 136356 w 167510"/>
                  <a:gd name="connsiteY5" fmla="*/ 44201 h 135104"/>
                  <a:gd name="connsiteX6" fmla="*/ 103533 w 167510"/>
                  <a:gd name="connsiteY6" fmla="*/ 44201 h 135104"/>
                  <a:gd name="connsiteX7" fmla="*/ 93227 w 167510"/>
                  <a:gd name="connsiteY7" fmla="*/ 357 h 135104"/>
                  <a:gd name="connsiteX8" fmla="*/ 74641 w 167510"/>
                  <a:gd name="connsiteY8" fmla="*/ 357 h 135104"/>
                  <a:gd name="connsiteX9" fmla="*/ 63799 w 167510"/>
                  <a:gd name="connsiteY9" fmla="*/ 44201 h 135104"/>
                  <a:gd name="connsiteX10" fmla="*/ 31215 w 167510"/>
                  <a:gd name="connsiteY10" fmla="*/ 44201 h 135104"/>
                  <a:gd name="connsiteX11" fmla="*/ 20432 w 167510"/>
                  <a:gd name="connsiteY11" fmla="*/ 0 h 135104"/>
                  <a:gd name="connsiteX12" fmla="*/ 5004 w 167510"/>
                  <a:gd name="connsiteY12" fmla="*/ 0 h 135104"/>
                  <a:gd name="connsiteX13" fmla="*/ 15786 w 167510"/>
                  <a:gd name="connsiteY13" fmla="*/ 44201 h 135104"/>
                  <a:gd name="connsiteX14" fmla="*/ 0 w 167510"/>
                  <a:gd name="connsiteY14" fmla="*/ 44201 h 135104"/>
                  <a:gd name="connsiteX15" fmla="*/ 0 w 167510"/>
                  <a:gd name="connsiteY15" fmla="*/ 59391 h 135104"/>
                  <a:gd name="connsiteX16" fmla="*/ 19182 w 167510"/>
                  <a:gd name="connsiteY16" fmla="*/ 59391 h 135104"/>
                  <a:gd name="connsiteX17" fmla="*/ 21981 w 167510"/>
                  <a:gd name="connsiteY17" fmla="*/ 70948 h 135104"/>
                  <a:gd name="connsiteX18" fmla="*/ 0 w 167510"/>
                  <a:gd name="connsiteY18" fmla="*/ 70948 h 135104"/>
                  <a:gd name="connsiteX19" fmla="*/ 0 w 167510"/>
                  <a:gd name="connsiteY19" fmla="*/ 85900 h 135104"/>
                  <a:gd name="connsiteX20" fmla="*/ 25675 w 167510"/>
                  <a:gd name="connsiteY20" fmla="*/ 85900 h 135104"/>
                  <a:gd name="connsiteX21" fmla="*/ 37589 w 167510"/>
                  <a:gd name="connsiteY21" fmla="*/ 134271 h 135104"/>
                  <a:gd name="connsiteX22" fmla="*/ 56949 w 167510"/>
                  <a:gd name="connsiteY22" fmla="*/ 134271 h 135104"/>
                  <a:gd name="connsiteX23" fmla="*/ 68863 w 167510"/>
                  <a:gd name="connsiteY23" fmla="*/ 85900 h 135104"/>
                  <a:gd name="connsiteX24" fmla="*/ 97754 w 167510"/>
                  <a:gd name="connsiteY24" fmla="*/ 85900 h 135104"/>
                  <a:gd name="connsiteX25" fmla="*/ 109311 w 167510"/>
                  <a:gd name="connsiteY25" fmla="*/ 135105 h 135104"/>
                  <a:gd name="connsiteX26" fmla="*/ 131888 w 167510"/>
                  <a:gd name="connsiteY26" fmla="*/ 135105 h 135104"/>
                  <a:gd name="connsiteX27" fmla="*/ 142610 w 167510"/>
                  <a:gd name="connsiteY27" fmla="*/ 85900 h 135104"/>
                  <a:gd name="connsiteX28" fmla="*/ 167451 w 167510"/>
                  <a:gd name="connsiteY28" fmla="*/ 85900 h 135104"/>
                  <a:gd name="connsiteX29" fmla="*/ 167451 w 167510"/>
                  <a:gd name="connsiteY29" fmla="*/ 70948 h 135104"/>
                  <a:gd name="connsiteX30" fmla="*/ 145946 w 167510"/>
                  <a:gd name="connsiteY30" fmla="*/ 70948 h 135104"/>
                  <a:gd name="connsiteX31" fmla="*/ 148448 w 167510"/>
                  <a:gd name="connsiteY31" fmla="*/ 59391 h 135104"/>
                  <a:gd name="connsiteX32" fmla="*/ 83755 w 167510"/>
                  <a:gd name="connsiteY32" fmla="*/ 25913 h 135104"/>
                  <a:gd name="connsiteX33" fmla="*/ 88104 w 167510"/>
                  <a:gd name="connsiteY33" fmla="*/ 44439 h 135104"/>
                  <a:gd name="connsiteX34" fmla="*/ 79228 w 167510"/>
                  <a:gd name="connsiteY34" fmla="*/ 44439 h 135104"/>
                  <a:gd name="connsiteX35" fmla="*/ 34848 w 167510"/>
                  <a:gd name="connsiteY35" fmla="*/ 59391 h 135104"/>
                  <a:gd name="connsiteX36" fmla="*/ 60046 w 167510"/>
                  <a:gd name="connsiteY36" fmla="*/ 59391 h 135104"/>
                  <a:gd name="connsiteX37" fmla="*/ 57247 w 167510"/>
                  <a:gd name="connsiteY37" fmla="*/ 70948 h 135104"/>
                  <a:gd name="connsiteX38" fmla="*/ 37648 w 167510"/>
                  <a:gd name="connsiteY38" fmla="*/ 70948 h 135104"/>
                  <a:gd name="connsiteX39" fmla="*/ 47358 w 167510"/>
                  <a:gd name="connsiteY39" fmla="*/ 110800 h 135104"/>
                  <a:gd name="connsiteX40" fmla="*/ 41401 w 167510"/>
                  <a:gd name="connsiteY40" fmla="*/ 85900 h 135104"/>
                  <a:gd name="connsiteX41" fmla="*/ 53613 w 167510"/>
                  <a:gd name="connsiteY41" fmla="*/ 85900 h 135104"/>
                  <a:gd name="connsiteX42" fmla="*/ 72675 w 167510"/>
                  <a:gd name="connsiteY42" fmla="*/ 70948 h 135104"/>
                  <a:gd name="connsiteX43" fmla="*/ 75475 w 167510"/>
                  <a:gd name="connsiteY43" fmla="*/ 59391 h 135104"/>
                  <a:gd name="connsiteX44" fmla="*/ 91619 w 167510"/>
                  <a:gd name="connsiteY44" fmla="*/ 59391 h 135104"/>
                  <a:gd name="connsiteX45" fmla="*/ 94359 w 167510"/>
                  <a:gd name="connsiteY45" fmla="*/ 70948 h 135104"/>
                  <a:gd name="connsiteX46" fmla="*/ 120331 w 167510"/>
                  <a:gd name="connsiteY46" fmla="*/ 117114 h 135104"/>
                  <a:gd name="connsiteX47" fmla="*/ 113183 w 167510"/>
                  <a:gd name="connsiteY47" fmla="*/ 85900 h 135104"/>
                  <a:gd name="connsiteX48" fmla="*/ 127301 w 167510"/>
                  <a:gd name="connsiteY48" fmla="*/ 85900 h 135104"/>
                  <a:gd name="connsiteX49" fmla="*/ 130399 w 167510"/>
                  <a:gd name="connsiteY49" fmla="*/ 70948 h 135104"/>
                  <a:gd name="connsiteX50" fmla="*/ 109549 w 167510"/>
                  <a:gd name="connsiteY50" fmla="*/ 70948 h 135104"/>
                  <a:gd name="connsiteX51" fmla="*/ 107226 w 167510"/>
                  <a:gd name="connsiteY51" fmla="*/ 59391 h 135104"/>
                  <a:gd name="connsiteX52" fmla="*/ 133377 w 167510"/>
                  <a:gd name="connsiteY52" fmla="*/ 59391 h 13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67510" h="135104">
                    <a:moveTo>
                      <a:pt x="167511" y="59391"/>
                    </a:moveTo>
                    <a:lnTo>
                      <a:pt x="167511" y="44439"/>
                    </a:lnTo>
                    <a:lnTo>
                      <a:pt x="151725" y="44439"/>
                    </a:lnTo>
                    <a:lnTo>
                      <a:pt x="161911" y="477"/>
                    </a:lnTo>
                    <a:lnTo>
                      <a:pt x="146482" y="477"/>
                    </a:lnTo>
                    <a:lnTo>
                      <a:pt x="136356" y="44201"/>
                    </a:lnTo>
                    <a:lnTo>
                      <a:pt x="103533" y="44201"/>
                    </a:lnTo>
                    <a:lnTo>
                      <a:pt x="93227" y="357"/>
                    </a:lnTo>
                    <a:lnTo>
                      <a:pt x="74641" y="357"/>
                    </a:lnTo>
                    <a:lnTo>
                      <a:pt x="63799" y="44201"/>
                    </a:lnTo>
                    <a:lnTo>
                      <a:pt x="31215" y="44201"/>
                    </a:lnTo>
                    <a:lnTo>
                      <a:pt x="20432" y="0"/>
                    </a:lnTo>
                    <a:lnTo>
                      <a:pt x="5004" y="0"/>
                    </a:lnTo>
                    <a:lnTo>
                      <a:pt x="15786" y="44201"/>
                    </a:lnTo>
                    <a:lnTo>
                      <a:pt x="0" y="44201"/>
                    </a:lnTo>
                    <a:lnTo>
                      <a:pt x="0" y="59391"/>
                    </a:lnTo>
                    <a:lnTo>
                      <a:pt x="19182" y="59391"/>
                    </a:lnTo>
                    <a:lnTo>
                      <a:pt x="21981" y="70948"/>
                    </a:lnTo>
                    <a:lnTo>
                      <a:pt x="0" y="70948"/>
                    </a:lnTo>
                    <a:lnTo>
                      <a:pt x="0" y="85900"/>
                    </a:lnTo>
                    <a:lnTo>
                      <a:pt x="25675" y="85900"/>
                    </a:lnTo>
                    <a:lnTo>
                      <a:pt x="37589" y="134271"/>
                    </a:lnTo>
                    <a:lnTo>
                      <a:pt x="56949" y="134271"/>
                    </a:lnTo>
                    <a:lnTo>
                      <a:pt x="68863" y="85900"/>
                    </a:lnTo>
                    <a:lnTo>
                      <a:pt x="97754" y="85900"/>
                    </a:lnTo>
                    <a:lnTo>
                      <a:pt x="109311" y="135105"/>
                    </a:lnTo>
                    <a:lnTo>
                      <a:pt x="131888" y="135105"/>
                    </a:lnTo>
                    <a:lnTo>
                      <a:pt x="142610" y="85900"/>
                    </a:lnTo>
                    <a:lnTo>
                      <a:pt x="167451" y="85900"/>
                    </a:lnTo>
                    <a:lnTo>
                      <a:pt x="167451" y="70948"/>
                    </a:lnTo>
                    <a:lnTo>
                      <a:pt x="145946" y="70948"/>
                    </a:lnTo>
                    <a:lnTo>
                      <a:pt x="148448" y="59391"/>
                    </a:lnTo>
                    <a:close/>
                    <a:moveTo>
                      <a:pt x="83755" y="25913"/>
                    </a:moveTo>
                    <a:lnTo>
                      <a:pt x="88104" y="44439"/>
                    </a:lnTo>
                    <a:lnTo>
                      <a:pt x="79228" y="44439"/>
                    </a:lnTo>
                    <a:close/>
                    <a:moveTo>
                      <a:pt x="34848" y="59391"/>
                    </a:moveTo>
                    <a:lnTo>
                      <a:pt x="60046" y="59391"/>
                    </a:lnTo>
                    <a:lnTo>
                      <a:pt x="57247" y="70948"/>
                    </a:lnTo>
                    <a:lnTo>
                      <a:pt x="37648" y="70948"/>
                    </a:lnTo>
                    <a:close/>
                    <a:moveTo>
                      <a:pt x="47358" y="110800"/>
                    </a:moveTo>
                    <a:lnTo>
                      <a:pt x="41401" y="85900"/>
                    </a:lnTo>
                    <a:lnTo>
                      <a:pt x="53613" y="85900"/>
                    </a:lnTo>
                    <a:close/>
                    <a:moveTo>
                      <a:pt x="72675" y="70948"/>
                    </a:moveTo>
                    <a:lnTo>
                      <a:pt x="75475" y="59391"/>
                    </a:lnTo>
                    <a:lnTo>
                      <a:pt x="91619" y="59391"/>
                    </a:lnTo>
                    <a:lnTo>
                      <a:pt x="94359" y="70948"/>
                    </a:lnTo>
                    <a:close/>
                    <a:moveTo>
                      <a:pt x="120331" y="117114"/>
                    </a:moveTo>
                    <a:lnTo>
                      <a:pt x="113183" y="85900"/>
                    </a:lnTo>
                    <a:lnTo>
                      <a:pt x="127301" y="85900"/>
                    </a:lnTo>
                    <a:close/>
                    <a:moveTo>
                      <a:pt x="130399" y="70948"/>
                    </a:moveTo>
                    <a:lnTo>
                      <a:pt x="109549" y="70948"/>
                    </a:lnTo>
                    <a:lnTo>
                      <a:pt x="107226" y="59391"/>
                    </a:lnTo>
                    <a:lnTo>
                      <a:pt x="133377" y="59391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57" name="Forma Livre: Forma 156">
              <a:extLst>
                <a:ext uri="{FF2B5EF4-FFF2-40B4-BE49-F238E27FC236}">
                  <a16:creationId xmlns:a16="http://schemas.microsoft.com/office/drawing/2014/main" id="{29C9F75D-572C-D736-EEBA-7AC45706699A}"/>
                </a:ext>
              </a:extLst>
            </p:cNvPr>
            <p:cNvSpPr/>
            <p:nvPr/>
          </p:nvSpPr>
          <p:spPr>
            <a:xfrm>
              <a:off x="7531810" y="4620715"/>
              <a:ext cx="2433787" cy="3097"/>
            </a:xfrm>
            <a:custGeom>
              <a:avLst/>
              <a:gdLst>
                <a:gd name="connsiteX0" fmla="*/ 2433788 w 2433787"/>
                <a:gd name="connsiteY0" fmla="*/ 1549 h 3097"/>
                <a:gd name="connsiteX1" fmla="*/ 1216954 w 2433787"/>
                <a:gd name="connsiteY1" fmla="*/ 3098 h 3097"/>
                <a:gd name="connsiteX2" fmla="*/ 0 w 2433787"/>
                <a:gd name="connsiteY2" fmla="*/ 1549 h 3097"/>
                <a:gd name="connsiteX3" fmla="*/ 1216954 w 2433787"/>
                <a:gd name="connsiteY3" fmla="*/ 0 h 3097"/>
                <a:gd name="connsiteX4" fmla="*/ 2433788 w 2433787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3787" h="3097">
                  <a:moveTo>
                    <a:pt x="2433788" y="1549"/>
                  </a:moveTo>
                  <a:cubicBezTo>
                    <a:pt x="2433788" y="2383"/>
                    <a:pt x="1888902" y="3098"/>
                    <a:pt x="1216954" y="3098"/>
                  </a:cubicBezTo>
                  <a:cubicBezTo>
                    <a:pt x="545005" y="3098"/>
                    <a:pt x="0" y="2383"/>
                    <a:pt x="0" y="1549"/>
                  </a:cubicBezTo>
                  <a:cubicBezTo>
                    <a:pt x="0" y="715"/>
                    <a:pt x="544767" y="0"/>
                    <a:pt x="1216954" y="0"/>
                  </a:cubicBezTo>
                  <a:cubicBezTo>
                    <a:pt x="1889140" y="0"/>
                    <a:pt x="2433788" y="715"/>
                    <a:pt x="2433788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58" name="Gráfico 453">
              <a:extLst>
                <a:ext uri="{FF2B5EF4-FFF2-40B4-BE49-F238E27FC236}">
                  <a16:creationId xmlns:a16="http://schemas.microsoft.com/office/drawing/2014/main" id="{790E220E-F415-7C8A-FB9A-3219EF47923B}"/>
                </a:ext>
              </a:extLst>
            </p:cNvPr>
            <p:cNvGrpSpPr/>
            <p:nvPr/>
          </p:nvGrpSpPr>
          <p:grpSpPr>
            <a:xfrm>
              <a:off x="7664427" y="2243576"/>
              <a:ext cx="2095871" cy="1023212"/>
              <a:chOff x="7664427" y="2243576"/>
              <a:chExt cx="2095871" cy="1023212"/>
            </a:xfrm>
          </p:grpSpPr>
          <p:sp>
            <p:nvSpPr>
              <p:cNvPr id="232" name="Forma Livre: Forma 231">
                <a:extLst>
                  <a:ext uri="{FF2B5EF4-FFF2-40B4-BE49-F238E27FC236}">
                    <a16:creationId xmlns:a16="http://schemas.microsoft.com/office/drawing/2014/main" id="{34A7D73B-A17D-572E-24E3-2F6F1DD616C5}"/>
                  </a:ext>
                </a:extLst>
              </p:cNvPr>
              <p:cNvSpPr/>
              <p:nvPr/>
            </p:nvSpPr>
            <p:spPr>
              <a:xfrm>
                <a:off x="7664427" y="2745020"/>
                <a:ext cx="451778" cy="451852"/>
              </a:xfrm>
              <a:custGeom>
                <a:avLst/>
                <a:gdLst>
                  <a:gd name="connsiteX0" fmla="*/ 434965 w 451778"/>
                  <a:gd name="connsiteY0" fmla="*/ 140603 h 451852"/>
                  <a:gd name="connsiteX1" fmla="*/ 311245 w 451778"/>
                  <a:gd name="connsiteY1" fmla="*/ 435039 h 451852"/>
                  <a:gd name="connsiteX2" fmla="*/ 16813 w 451778"/>
                  <a:gd name="connsiteY2" fmla="*/ 311318 h 451852"/>
                  <a:gd name="connsiteX3" fmla="*/ 140530 w 451778"/>
                  <a:gd name="connsiteY3" fmla="*/ 16882 h 451852"/>
                  <a:gd name="connsiteX4" fmla="*/ 141286 w 451778"/>
                  <a:gd name="connsiteY4" fmla="*/ 16579 h 451852"/>
                  <a:gd name="connsiteX5" fmla="*/ 434965 w 451778"/>
                  <a:gd name="connsiteY5" fmla="*/ 140603 h 45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778" h="451852">
                    <a:moveTo>
                      <a:pt x="434965" y="140603"/>
                    </a:moveTo>
                    <a:cubicBezTo>
                      <a:pt x="482109" y="256073"/>
                      <a:pt x="426715" y="387896"/>
                      <a:pt x="311245" y="435039"/>
                    </a:cubicBezTo>
                    <a:cubicBezTo>
                      <a:pt x="195780" y="482183"/>
                      <a:pt x="63955" y="426789"/>
                      <a:pt x="16813" y="311318"/>
                    </a:cubicBezTo>
                    <a:cubicBezTo>
                      <a:pt x="-30329" y="195848"/>
                      <a:pt x="25061" y="64026"/>
                      <a:pt x="140530" y="16882"/>
                    </a:cubicBezTo>
                    <a:cubicBezTo>
                      <a:pt x="140782" y="16781"/>
                      <a:pt x="141034" y="16680"/>
                      <a:pt x="141286" y="16579"/>
                    </a:cubicBezTo>
                    <a:cubicBezTo>
                      <a:pt x="256631" y="-30172"/>
                      <a:pt x="388042" y="25329"/>
                      <a:pt x="434965" y="140603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B07AFFC8-CC5A-05E2-FF14-06391BC5C1A3}"/>
                  </a:ext>
                </a:extLst>
              </p:cNvPr>
              <p:cNvSpPr/>
              <p:nvPr/>
            </p:nvSpPr>
            <p:spPr>
              <a:xfrm>
                <a:off x="7718324" y="2798587"/>
                <a:ext cx="344285" cy="344340"/>
              </a:xfrm>
              <a:custGeom>
                <a:avLst/>
                <a:gdLst>
                  <a:gd name="connsiteX0" fmla="*/ 331506 w 344285"/>
                  <a:gd name="connsiteY0" fmla="*/ 107230 h 344340"/>
                  <a:gd name="connsiteX1" fmla="*/ 237112 w 344285"/>
                  <a:gd name="connsiteY1" fmla="*/ 331559 h 344340"/>
                  <a:gd name="connsiteX2" fmla="*/ 12779 w 344285"/>
                  <a:gd name="connsiteY2" fmla="*/ 237164 h 344340"/>
                  <a:gd name="connsiteX3" fmla="*/ 107175 w 344285"/>
                  <a:gd name="connsiteY3" fmla="*/ 12836 h 344340"/>
                  <a:gd name="connsiteX4" fmla="*/ 107524 w 344285"/>
                  <a:gd name="connsiteY4" fmla="*/ 12693 h 344340"/>
                  <a:gd name="connsiteX5" fmla="*/ 331506 w 344285"/>
                  <a:gd name="connsiteY5" fmla="*/ 107230 h 34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85" h="344340">
                    <a:moveTo>
                      <a:pt x="331506" y="107230"/>
                    </a:moveTo>
                    <a:cubicBezTo>
                      <a:pt x="367385" y="195245"/>
                      <a:pt x="325126" y="295680"/>
                      <a:pt x="237112" y="331559"/>
                    </a:cubicBezTo>
                    <a:cubicBezTo>
                      <a:pt x="149097" y="367444"/>
                      <a:pt x="48660" y="325179"/>
                      <a:pt x="12779" y="237164"/>
                    </a:cubicBezTo>
                    <a:cubicBezTo>
                      <a:pt x="-23101" y="149150"/>
                      <a:pt x="19161" y="48715"/>
                      <a:pt x="107175" y="12836"/>
                    </a:cubicBezTo>
                    <a:cubicBezTo>
                      <a:pt x="107291" y="12788"/>
                      <a:pt x="107407" y="12741"/>
                      <a:pt x="107524" y="12693"/>
                    </a:cubicBezTo>
                    <a:cubicBezTo>
                      <a:pt x="195478" y="-23049"/>
                      <a:pt x="295758" y="19275"/>
                      <a:pt x="331506" y="10723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54558042-F338-AED8-2531-694075ECFBD5}"/>
                  </a:ext>
                </a:extLst>
              </p:cNvPr>
              <p:cNvSpPr/>
              <p:nvPr/>
            </p:nvSpPr>
            <p:spPr>
              <a:xfrm>
                <a:off x="7716711" y="2797701"/>
                <a:ext cx="346252" cy="346058"/>
              </a:xfrm>
              <a:custGeom>
                <a:avLst/>
                <a:gdLst>
                  <a:gd name="connsiteX0" fmla="*/ 333119 w 346252"/>
                  <a:gd name="connsiteY0" fmla="*/ 108116 h 346058"/>
                  <a:gd name="connsiteX1" fmla="*/ 331809 w 346252"/>
                  <a:gd name="connsiteY1" fmla="*/ 105674 h 346058"/>
                  <a:gd name="connsiteX2" fmla="*/ 328175 w 346252"/>
                  <a:gd name="connsiteY2" fmla="*/ 98287 h 346058"/>
                  <a:gd name="connsiteX3" fmla="*/ 325554 w 346252"/>
                  <a:gd name="connsiteY3" fmla="*/ 92926 h 346058"/>
                  <a:gd name="connsiteX4" fmla="*/ 321801 w 346252"/>
                  <a:gd name="connsiteY4" fmla="*/ 86671 h 346058"/>
                  <a:gd name="connsiteX5" fmla="*/ 311793 w 346252"/>
                  <a:gd name="connsiteY5" fmla="*/ 71660 h 346058"/>
                  <a:gd name="connsiteX6" fmla="*/ 277004 w 346252"/>
                  <a:gd name="connsiteY6" fmla="*/ 36692 h 346058"/>
                  <a:gd name="connsiteX7" fmla="*/ 218447 w 346252"/>
                  <a:gd name="connsiteY7" fmla="*/ 8337 h 346058"/>
                  <a:gd name="connsiteX8" fmla="*/ 139994 w 346252"/>
                  <a:gd name="connsiteY8" fmla="*/ 5954 h 346058"/>
                  <a:gd name="connsiteX9" fmla="*/ 43133 w 346252"/>
                  <a:gd name="connsiteY9" fmla="*/ 63796 h 346058"/>
                  <a:gd name="connsiteX10" fmla="*/ 35627 w 346252"/>
                  <a:gd name="connsiteY10" fmla="*/ 73685 h 346058"/>
                  <a:gd name="connsiteX11" fmla="*/ 28777 w 346252"/>
                  <a:gd name="connsiteY11" fmla="*/ 84050 h 346058"/>
                  <a:gd name="connsiteX12" fmla="*/ 16863 w 346252"/>
                  <a:gd name="connsiteY12" fmla="*/ 106508 h 346058"/>
                  <a:gd name="connsiteX13" fmla="*/ 8761 w 346252"/>
                  <a:gd name="connsiteY13" fmla="*/ 131051 h 346058"/>
                  <a:gd name="connsiteX14" fmla="*/ 3757 w 346252"/>
                  <a:gd name="connsiteY14" fmla="*/ 183591 h 346058"/>
                  <a:gd name="connsiteX15" fmla="*/ 44027 w 346252"/>
                  <a:gd name="connsiteY15" fmla="*/ 283133 h 346058"/>
                  <a:gd name="connsiteX16" fmla="*/ 84236 w 346252"/>
                  <a:gd name="connsiteY16" fmla="*/ 317385 h 346058"/>
                  <a:gd name="connsiteX17" fmla="*/ 107111 w 346252"/>
                  <a:gd name="connsiteY17" fmla="*/ 329299 h 346058"/>
                  <a:gd name="connsiteX18" fmla="*/ 130939 w 346252"/>
                  <a:gd name="connsiteY18" fmla="*/ 337282 h 346058"/>
                  <a:gd name="connsiteX19" fmla="*/ 179548 w 346252"/>
                  <a:gd name="connsiteY19" fmla="*/ 342524 h 346058"/>
                  <a:gd name="connsiteX20" fmla="*/ 265329 w 346252"/>
                  <a:gd name="connsiteY20" fmla="*/ 315837 h 346058"/>
                  <a:gd name="connsiteX21" fmla="*/ 342234 w 346252"/>
                  <a:gd name="connsiteY21" fmla="*/ 198365 h 346058"/>
                  <a:gd name="connsiteX22" fmla="*/ 342948 w 346252"/>
                  <a:gd name="connsiteY22" fmla="*/ 149041 h 346058"/>
                  <a:gd name="connsiteX23" fmla="*/ 339672 w 346252"/>
                  <a:gd name="connsiteY23" fmla="*/ 131170 h 346058"/>
                  <a:gd name="connsiteX24" fmla="*/ 338064 w 346252"/>
                  <a:gd name="connsiteY24" fmla="*/ 124141 h 346058"/>
                  <a:gd name="connsiteX25" fmla="*/ 336157 w 346252"/>
                  <a:gd name="connsiteY25" fmla="*/ 118184 h 346058"/>
                  <a:gd name="connsiteX26" fmla="*/ 333655 w 346252"/>
                  <a:gd name="connsiteY26" fmla="*/ 110380 h 346058"/>
                  <a:gd name="connsiteX27" fmla="*/ 332881 w 346252"/>
                  <a:gd name="connsiteY27" fmla="*/ 107699 h 346058"/>
                  <a:gd name="connsiteX28" fmla="*/ 333953 w 346252"/>
                  <a:gd name="connsiteY28" fmla="*/ 110261 h 346058"/>
                  <a:gd name="connsiteX29" fmla="*/ 336813 w 346252"/>
                  <a:gd name="connsiteY29" fmla="*/ 117945 h 346058"/>
                  <a:gd name="connsiteX30" fmla="*/ 338898 w 346252"/>
                  <a:gd name="connsiteY30" fmla="*/ 123605 h 346058"/>
                  <a:gd name="connsiteX31" fmla="*/ 340744 w 346252"/>
                  <a:gd name="connsiteY31" fmla="*/ 130693 h 346058"/>
                  <a:gd name="connsiteX32" fmla="*/ 344318 w 346252"/>
                  <a:gd name="connsiteY32" fmla="*/ 148564 h 346058"/>
                  <a:gd name="connsiteX33" fmla="*/ 344318 w 346252"/>
                  <a:gd name="connsiteY33" fmla="*/ 198365 h 346058"/>
                  <a:gd name="connsiteX34" fmla="*/ 266878 w 346252"/>
                  <a:gd name="connsiteY34" fmla="*/ 318041 h 346058"/>
                  <a:gd name="connsiteX35" fmla="*/ 180144 w 346252"/>
                  <a:gd name="connsiteY35" fmla="*/ 345919 h 346058"/>
                  <a:gd name="connsiteX36" fmla="*/ 155363 w 346252"/>
                  <a:gd name="connsiteY36" fmla="*/ 345264 h 346058"/>
                  <a:gd name="connsiteX37" fmla="*/ 130522 w 346252"/>
                  <a:gd name="connsiteY37" fmla="*/ 340677 h 346058"/>
                  <a:gd name="connsiteX38" fmla="*/ 105920 w 346252"/>
                  <a:gd name="connsiteY38" fmla="*/ 332576 h 346058"/>
                  <a:gd name="connsiteX39" fmla="*/ 82568 w 346252"/>
                  <a:gd name="connsiteY39" fmla="*/ 320662 h 346058"/>
                  <a:gd name="connsiteX40" fmla="*/ 41465 w 346252"/>
                  <a:gd name="connsiteY40" fmla="*/ 285694 h 346058"/>
                  <a:gd name="connsiteX41" fmla="*/ 362 w 346252"/>
                  <a:gd name="connsiteY41" fmla="*/ 184068 h 346058"/>
                  <a:gd name="connsiteX42" fmla="*/ 5485 w 346252"/>
                  <a:gd name="connsiteY42" fmla="*/ 130455 h 346058"/>
                  <a:gd name="connsiteX43" fmla="*/ 25858 w 346252"/>
                  <a:gd name="connsiteY43" fmla="*/ 82799 h 346058"/>
                  <a:gd name="connsiteX44" fmla="*/ 32887 w 346252"/>
                  <a:gd name="connsiteY44" fmla="*/ 72196 h 346058"/>
                  <a:gd name="connsiteX45" fmla="*/ 40512 w 346252"/>
                  <a:gd name="connsiteY45" fmla="*/ 62188 h 346058"/>
                  <a:gd name="connsiteX46" fmla="*/ 57787 w 346252"/>
                  <a:gd name="connsiteY46" fmla="*/ 44317 h 346058"/>
                  <a:gd name="connsiteX47" fmla="*/ 139577 w 346252"/>
                  <a:gd name="connsiteY47" fmla="*/ 3333 h 346058"/>
                  <a:gd name="connsiteX48" fmla="*/ 278375 w 346252"/>
                  <a:gd name="connsiteY48" fmla="*/ 35441 h 346058"/>
                  <a:gd name="connsiteX49" fmla="*/ 313104 w 346252"/>
                  <a:gd name="connsiteY49" fmla="*/ 71183 h 346058"/>
                  <a:gd name="connsiteX50" fmla="*/ 322933 w 346252"/>
                  <a:gd name="connsiteY50" fmla="*/ 86492 h 346058"/>
                  <a:gd name="connsiteX51" fmla="*/ 326567 w 346252"/>
                  <a:gd name="connsiteY51" fmla="*/ 92867 h 346058"/>
                  <a:gd name="connsiteX52" fmla="*/ 329009 w 346252"/>
                  <a:gd name="connsiteY52" fmla="*/ 98347 h 346058"/>
                  <a:gd name="connsiteX53" fmla="*/ 332285 w 346252"/>
                  <a:gd name="connsiteY53" fmla="*/ 105853 h 346058"/>
                  <a:gd name="connsiteX54" fmla="*/ 333119 w 346252"/>
                  <a:gd name="connsiteY54" fmla="*/ 108116 h 346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6252" h="346058">
                    <a:moveTo>
                      <a:pt x="333119" y="108116"/>
                    </a:moveTo>
                    <a:cubicBezTo>
                      <a:pt x="332637" y="107324"/>
                      <a:pt x="332202" y="106514"/>
                      <a:pt x="331809" y="105674"/>
                    </a:cubicBezTo>
                    <a:lnTo>
                      <a:pt x="328175" y="98287"/>
                    </a:lnTo>
                    <a:lnTo>
                      <a:pt x="325554" y="92926"/>
                    </a:lnTo>
                    <a:cubicBezTo>
                      <a:pt x="324482" y="90960"/>
                      <a:pt x="323171" y="88935"/>
                      <a:pt x="321801" y="86671"/>
                    </a:cubicBezTo>
                    <a:cubicBezTo>
                      <a:pt x="318834" y="81429"/>
                      <a:pt x="315492" y="76413"/>
                      <a:pt x="311793" y="71660"/>
                    </a:cubicBezTo>
                    <a:cubicBezTo>
                      <a:pt x="302030" y="58316"/>
                      <a:pt x="290300" y="46527"/>
                      <a:pt x="277004" y="36692"/>
                    </a:cubicBezTo>
                    <a:cubicBezTo>
                      <a:pt x="259473" y="23593"/>
                      <a:pt x="239595" y="13966"/>
                      <a:pt x="218447" y="8337"/>
                    </a:cubicBezTo>
                    <a:cubicBezTo>
                      <a:pt x="192844" y="1403"/>
                      <a:pt x="165972" y="587"/>
                      <a:pt x="139994" y="5954"/>
                    </a:cubicBezTo>
                    <a:cubicBezTo>
                      <a:pt x="102195" y="13984"/>
                      <a:pt x="68130" y="34327"/>
                      <a:pt x="43133" y="63796"/>
                    </a:cubicBezTo>
                    <a:cubicBezTo>
                      <a:pt x="40512" y="66954"/>
                      <a:pt x="38189" y="70349"/>
                      <a:pt x="35627" y="73685"/>
                    </a:cubicBezTo>
                    <a:cubicBezTo>
                      <a:pt x="33119" y="76985"/>
                      <a:pt x="30831" y="80446"/>
                      <a:pt x="28777" y="84050"/>
                    </a:cubicBezTo>
                    <a:cubicBezTo>
                      <a:pt x="24299" y="91258"/>
                      <a:pt x="20319" y="98758"/>
                      <a:pt x="16863" y="106508"/>
                    </a:cubicBezTo>
                    <a:cubicBezTo>
                      <a:pt x="13585" y="114484"/>
                      <a:pt x="10877" y="122687"/>
                      <a:pt x="8761" y="131051"/>
                    </a:cubicBezTo>
                    <a:cubicBezTo>
                      <a:pt x="4246" y="148177"/>
                      <a:pt x="2556" y="165923"/>
                      <a:pt x="3757" y="183591"/>
                    </a:cubicBezTo>
                    <a:cubicBezTo>
                      <a:pt x="5938" y="220281"/>
                      <a:pt x="20082" y="255248"/>
                      <a:pt x="44027" y="283133"/>
                    </a:cubicBezTo>
                    <a:cubicBezTo>
                      <a:pt x="55507" y="296631"/>
                      <a:pt x="69083" y="308200"/>
                      <a:pt x="84236" y="317385"/>
                    </a:cubicBezTo>
                    <a:cubicBezTo>
                      <a:pt x="91576" y="321883"/>
                      <a:pt x="99220" y="325862"/>
                      <a:pt x="107111" y="329299"/>
                    </a:cubicBezTo>
                    <a:cubicBezTo>
                      <a:pt x="114878" y="332457"/>
                      <a:pt x="122837" y="335125"/>
                      <a:pt x="130939" y="337282"/>
                    </a:cubicBezTo>
                    <a:cubicBezTo>
                      <a:pt x="146773" y="341523"/>
                      <a:pt x="163172" y="343292"/>
                      <a:pt x="179548" y="342524"/>
                    </a:cubicBezTo>
                    <a:cubicBezTo>
                      <a:pt x="210000" y="341386"/>
                      <a:pt x="239606" y="332177"/>
                      <a:pt x="265329" y="315837"/>
                    </a:cubicBezTo>
                    <a:cubicBezTo>
                      <a:pt x="306551" y="289447"/>
                      <a:pt x="334537" y="246700"/>
                      <a:pt x="342234" y="198365"/>
                    </a:cubicBezTo>
                    <a:cubicBezTo>
                      <a:pt x="344980" y="182055"/>
                      <a:pt x="345218" y="165423"/>
                      <a:pt x="342948" y="149041"/>
                    </a:cubicBezTo>
                    <a:cubicBezTo>
                      <a:pt x="342305" y="143012"/>
                      <a:pt x="341209" y="137038"/>
                      <a:pt x="339672" y="131170"/>
                    </a:cubicBezTo>
                    <a:cubicBezTo>
                      <a:pt x="339076" y="128608"/>
                      <a:pt x="338659" y="126226"/>
                      <a:pt x="338064" y="124141"/>
                    </a:cubicBezTo>
                    <a:cubicBezTo>
                      <a:pt x="337468" y="122056"/>
                      <a:pt x="336693" y="120150"/>
                      <a:pt x="336157" y="118184"/>
                    </a:cubicBezTo>
                    <a:cubicBezTo>
                      <a:pt x="335085" y="114907"/>
                      <a:pt x="334251" y="112227"/>
                      <a:pt x="333655" y="110380"/>
                    </a:cubicBezTo>
                    <a:cubicBezTo>
                      <a:pt x="333304" y="109516"/>
                      <a:pt x="333042" y="108617"/>
                      <a:pt x="332881" y="107699"/>
                    </a:cubicBezTo>
                    <a:cubicBezTo>
                      <a:pt x="333322" y="108516"/>
                      <a:pt x="333685" y="109373"/>
                      <a:pt x="333953" y="110261"/>
                    </a:cubicBezTo>
                    <a:cubicBezTo>
                      <a:pt x="334668" y="112167"/>
                      <a:pt x="335621" y="114669"/>
                      <a:pt x="336813" y="117945"/>
                    </a:cubicBezTo>
                    <a:lnTo>
                      <a:pt x="338898" y="123605"/>
                    </a:lnTo>
                    <a:cubicBezTo>
                      <a:pt x="339553" y="125749"/>
                      <a:pt x="340089" y="128132"/>
                      <a:pt x="340744" y="130693"/>
                    </a:cubicBezTo>
                    <a:cubicBezTo>
                      <a:pt x="342394" y="136549"/>
                      <a:pt x="343586" y="142524"/>
                      <a:pt x="344318" y="148564"/>
                    </a:cubicBezTo>
                    <a:cubicBezTo>
                      <a:pt x="346898" y="165065"/>
                      <a:pt x="346898" y="181864"/>
                      <a:pt x="344318" y="198365"/>
                    </a:cubicBezTo>
                    <a:cubicBezTo>
                      <a:pt x="336836" y="247510"/>
                      <a:pt x="308642" y="291079"/>
                      <a:pt x="266878" y="318041"/>
                    </a:cubicBezTo>
                    <a:cubicBezTo>
                      <a:pt x="240941" y="334839"/>
                      <a:pt x="211013" y="344460"/>
                      <a:pt x="180144" y="345919"/>
                    </a:cubicBezTo>
                    <a:cubicBezTo>
                      <a:pt x="171875" y="346235"/>
                      <a:pt x="163601" y="346015"/>
                      <a:pt x="155363" y="345264"/>
                    </a:cubicBezTo>
                    <a:cubicBezTo>
                      <a:pt x="146987" y="344287"/>
                      <a:pt x="138689" y="342756"/>
                      <a:pt x="130522" y="340677"/>
                    </a:cubicBezTo>
                    <a:cubicBezTo>
                      <a:pt x="122153" y="338515"/>
                      <a:pt x="113935" y="335810"/>
                      <a:pt x="105920" y="332576"/>
                    </a:cubicBezTo>
                    <a:cubicBezTo>
                      <a:pt x="97875" y="329139"/>
                      <a:pt x="90073" y="325159"/>
                      <a:pt x="82568" y="320662"/>
                    </a:cubicBezTo>
                    <a:cubicBezTo>
                      <a:pt x="67091" y="311274"/>
                      <a:pt x="53215" y="299467"/>
                      <a:pt x="41465" y="285694"/>
                    </a:cubicBezTo>
                    <a:cubicBezTo>
                      <a:pt x="17003" y="257238"/>
                      <a:pt x="2563" y="221532"/>
                      <a:pt x="362" y="184068"/>
                    </a:cubicBezTo>
                    <a:cubicBezTo>
                      <a:pt x="-823" y="166036"/>
                      <a:pt x="907" y="147933"/>
                      <a:pt x="5485" y="130455"/>
                    </a:cubicBezTo>
                    <a:cubicBezTo>
                      <a:pt x="9655" y="113573"/>
                      <a:pt x="16535" y="97477"/>
                      <a:pt x="25858" y="82799"/>
                    </a:cubicBezTo>
                    <a:cubicBezTo>
                      <a:pt x="27915" y="79082"/>
                      <a:pt x="30265" y="75538"/>
                      <a:pt x="32887" y="72196"/>
                    </a:cubicBezTo>
                    <a:cubicBezTo>
                      <a:pt x="35448" y="68860"/>
                      <a:pt x="37831" y="65405"/>
                      <a:pt x="40512" y="62188"/>
                    </a:cubicBezTo>
                    <a:cubicBezTo>
                      <a:pt x="45851" y="55838"/>
                      <a:pt x="51623" y="49869"/>
                      <a:pt x="57787" y="44317"/>
                    </a:cubicBezTo>
                    <a:cubicBezTo>
                      <a:pt x="80931" y="23640"/>
                      <a:pt x="109160" y="9498"/>
                      <a:pt x="139577" y="3333"/>
                    </a:cubicBezTo>
                    <a:cubicBezTo>
                      <a:pt x="188305" y="-6365"/>
                      <a:pt x="238856" y="5329"/>
                      <a:pt x="278375" y="35441"/>
                    </a:cubicBezTo>
                    <a:cubicBezTo>
                      <a:pt x="291736" y="45479"/>
                      <a:pt x="303453" y="57536"/>
                      <a:pt x="313104" y="71183"/>
                    </a:cubicBezTo>
                    <a:cubicBezTo>
                      <a:pt x="316791" y="76008"/>
                      <a:pt x="320079" y="81131"/>
                      <a:pt x="322933" y="86492"/>
                    </a:cubicBezTo>
                    <a:cubicBezTo>
                      <a:pt x="324243" y="88816"/>
                      <a:pt x="325554" y="90841"/>
                      <a:pt x="326567" y="92867"/>
                    </a:cubicBezTo>
                    <a:cubicBezTo>
                      <a:pt x="327579" y="94892"/>
                      <a:pt x="328294" y="96679"/>
                      <a:pt x="329009" y="98347"/>
                    </a:cubicBezTo>
                    <a:cubicBezTo>
                      <a:pt x="330379" y="101504"/>
                      <a:pt x="331511" y="104304"/>
                      <a:pt x="332285" y="105853"/>
                    </a:cubicBezTo>
                    <a:cubicBezTo>
                      <a:pt x="332619" y="106585"/>
                      <a:pt x="332899" y="107342"/>
                      <a:pt x="333119" y="1081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" name="Forma Livre: Forma 234">
                <a:extLst>
                  <a:ext uri="{FF2B5EF4-FFF2-40B4-BE49-F238E27FC236}">
                    <a16:creationId xmlns:a16="http://schemas.microsoft.com/office/drawing/2014/main" id="{A4C55CBF-AEC1-6932-3BE5-FEB871242FAB}"/>
                  </a:ext>
                </a:extLst>
              </p:cNvPr>
              <p:cNvSpPr/>
              <p:nvPr/>
            </p:nvSpPr>
            <p:spPr>
              <a:xfrm>
                <a:off x="7718113" y="2798926"/>
                <a:ext cx="331302" cy="246899"/>
              </a:xfrm>
              <a:custGeom>
                <a:avLst/>
                <a:gdLst>
                  <a:gd name="connsiteX0" fmla="*/ 331180 w 331302"/>
                  <a:gd name="connsiteY0" fmla="*/ 109035 h 246899"/>
                  <a:gd name="connsiteX1" fmla="*/ 319266 w 331302"/>
                  <a:gd name="connsiteY1" fmla="*/ 91581 h 246899"/>
                  <a:gd name="connsiteX2" fmla="*/ 281261 w 331302"/>
                  <a:gd name="connsiteY2" fmla="*/ 49882 h 246899"/>
                  <a:gd name="connsiteX3" fmla="*/ 248557 w 331302"/>
                  <a:gd name="connsiteY3" fmla="*/ 29331 h 246899"/>
                  <a:gd name="connsiteX4" fmla="*/ 206858 w 331302"/>
                  <a:gd name="connsiteY4" fmla="*/ 15630 h 246899"/>
                  <a:gd name="connsiteX5" fmla="*/ 183030 w 331302"/>
                  <a:gd name="connsiteY5" fmla="*/ 12830 h 246899"/>
                  <a:gd name="connsiteX6" fmla="*/ 158309 w 331302"/>
                  <a:gd name="connsiteY6" fmla="*/ 13485 h 246899"/>
                  <a:gd name="connsiteX7" fmla="*/ 133170 w 331302"/>
                  <a:gd name="connsiteY7" fmla="*/ 18072 h 246899"/>
                  <a:gd name="connsiteX8" fmla="*/ 108389 w 331302"/>
                  <a:gd name="connsiteY8" fmla="*/ 26769 h 246899"/>
                  <a:gd name="connsiteX9" fmla="*/ 85216 w 331302"/>
                  <a:gd name="connsiteY9" fmla="*/ 39339 h 246899"/>
                  <a:gd name="connsiteX10" fmla="*/ 64903 w 331302"/>
                  <a:gd name="connsiteY10" fmla="*/ 54827 h 246899"/>
                  <a:gd name="connsiteX11" fmla="*/ 47806 w 331302"/>
                  <a:gd name="connsiteY11" fmla="*/ 72698 h 246899"/>
                  <a:gd name="connsiteX12" fmla="*/ 33986 w 331302"/>
                  <a:gd name="connsiteY12" fmla="*/ 92058 h 246899"/>
                  <a:gd name="connsiteX13" fmla="*/ 16115 w 331302"/>
                  <a:gd name="connsiteY13" fmla="*/ 132208 h 246899"/>
                  <a:gd name="connsiteX14" fmla="*/ 9265 w 331302"/>
                  <a:gd name="connsiteY14" fmla="*/ 170214 h 246899"/>
                  <a:gd name="connsiteX15" fmla="*/ 14388 w 331302"/>
                  <a:gd name="connsiteY15" fmla="*/ 226269 h 246899"/>
                  <a:gd name="connsiteX16" fmla="*/ 19272 w 331302"/>
                  <a:gd name="connsiteY16" fmla="*/ 246880 h 246899"/>
                  <a:gd name="connsiteX17" fmla="*/ 9503 w 331302"/>
                  <a:gd name="connsiteY17" fmla="*/ 227758 h 246899"/>
                  <a:gd name="connsiteX18" fmla="*/ 31 w 331302"/>
                  <a:gd name="connsiteY18" fmla="*/ 169856 h 246899"/>
                  <a:gd name="connsiteX19" fmla="*/ 5988 w 331302"/>
                  <a:gd name="connsiteY19" fmla="*/ 129289 h 246899"/>
                  <a:gd name="connsiteX20" fmla="*/ 23859 w 331302"/>
                  <a:gd name="connsiteY20" fmla="*/ 85743 h 246899"/>
                  <a:gd name="connsiteX21" fmla="*/ 38275 w 331302"/>
                  <a:gd name="connsiteY21" fmla="*/ 64715 h 246899"/>
                  <a:gd name="connsiteX22" fmla="*/ 78306 w 331302"/>
                  <a:gd name="connsiteY22" fmla="*/ 28378 h 246899"/>
                  <a:gd name="connsiteX23" fmla="*/ 103206 w 331302"/>
                  <a:gd name="connsiteY23" fmla="*/ 14796 h 246899"/>
                  <a:gd name="connsiteX24" fmla="*/ 130013 w 331302"/>
                  <a:gd name="connsiteY24" fmla="*/ 5503 h 246899"/>
                  <a:gd name="connsiteX25" fmla="*/ 183626 w 331302"/>
                  <a:gd name="connsiteY25" fmla="*/ 320 h 246899"/>
                  <a:gd name="connsiteX26" fmla="*/ 208883 w 331302"/>
                  <a:gd name="connsiteY26" fmla="*/ 3775 h 246899"/>
                  <a:gd name="connsiteX27" fmla="*/ 253144 w 331302"/>
                  <a:gd name="connsiteY27" fmla="*/ 19680 h 246899"/>
                  <a:gd name="connsiteX28" fmla="*/ 286920 w 331302"/>
                  <a:gd name="connsiteY28" fmla="*/ 42794 h 246899"/>
                  <a:gd name="connsiteX29" fmla="*/ 323377 w 331302"/>
                  <a:gd name="connsiteY29" fmla="*/ 88841 h 246899"/>
                  <a:gd name="connsiteX30" fmla="*/ 331180 w 331302"/>
                  <a:gd name="connsiteY30" fmla="*/ 109035 h 246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31302" h="246899">
                    <a:moveTo>
                      <a:pt x="331180" y="109035"/>
                    </a:moveTo>
                    <a:cubicBezTo>
                      <a:pt x="330227" y="109452"/>
                      <a:pt x="326713" y="102721"/>
                      <a:pt x="319266" y="91581"/>
                    </a:cubicBezTo>
                    <a:cubicBezTo>
                      <a:pt x="308836" y="75795"/>
                      <a:pt x="296016" y="61725"/>
                      <a:pt x="281261" y="49882"/>
                    </a:cubicBezTo>
                    <a:cubicBezTo>
                      <a:pt x="271146" y="41858"/>
                      <a:pt x="260179" y="34966"/>
                      <a:pt x="248557" y="29331"/>
                    </a:cubicBezTo>
                    <a:cubicBezTo>
                      <a:pt x="235309" y="22981"/>
                      <a:pt x="221292" y="18376"/>
                      <a:pt x="206858" y="15630"/>
                    </a:cubicBezTo>
                    <a:cubicBezTo>
                      <a:pt x="199001" y="14069"/>
                      <a:pt x="191036" y="13134"/>
                      <a:pt x="183030" y="12830"/>
                    </a:cubicBezTo>
                    <a:cubicBezTo>
                      <a:pt x="174786" y="12425"/>
                      <a:pt x="166523" y="12645"/>
                      <a:pt x="158309" y="13485"/>
                    </a:cubicBezTo>
                    <a:cubicBezTo>
                      <a:pt x="149826" y="14385"/>
                      <a:pt x="141420" y="15916"/>
                      <a:pt x="133170" y="18072"/>
                    </a:cubicBezTo>
                    <a:cubicBezTo>
                      <a:pt x="124715" y="20383"/>
                      <a:pt x="116434" y="23290"/>
                      <a:pt x="108389" y="26769"/>
                    </a:cubicBezTo>
                    <a:cubicBezTo>
                      <a:pt x="100362" y="30373"/>
                      <a:pt x="92616" y="34579"/>
                      <a:pt x="85216" y="39339"/>
                    </a:cubicBezTo>
                    <a:cubicBezTo>
                      <a:pt x="78054" y="43967"/>
                      <a:pt x="71262" y="49144"/>
                      <a:pt x="64903" y="54827"/>
                    </a:cubicBezTo>
                    <a:cubicBezTo>
                      <a:pt x="58752" y="60337"/>
                      <a:pt x="53036" y="66312"/>
                      <a:pt x="47806" y="72698"/>
                    </a:cubicBezTo>
                    <a:cubicBezTo>
                      <a:pt x="42713" y="78792"/>
                      <a:pt x="38093" y="85261"/>
                      <a:pt x="33986" y="92058"/>
                    </a:cubicBezTo>
                    <a:cubicBezTo>
                      <a:pt x="26329" y="104615"/>
                      <a:pt x="20323" y="118114"/>
                      <a:pt x="16115" y="132208"/>
                    </a:cubicBezTo>
                    <a:cubicBezTo>
                      <a:pt x="12461" y="144593"/>
                      <a:pt x="10164" y="157335"/>
                      <a:pt x="9265" y="170214"/>
                    </a:cubicBezTo>
                    <a:cubicBezTo>
                      <a:pt x="8098" y="189050"/>
                      <a:pt x="9825" y="207957"/>
                      <a:pt x="14388" y="226269"/>
                    </a:cubicBezTo>
                    <a:cubicBezTo>
                      <a:pt x="17604" y="239315"/>
                      <a:pt x="20345" y="246463"/>
                      <a:pt x="19272" y="246880"/>
                    </a:cubicBezTo>
                    <a:cubicBezTo>
                      <a:pt x="18200" y="247297"/>
                      <a:pt x="14388" y="240923"/>
                      <a:pt x="9503" y="227758"/>
                    </a:cubicBezTo>
                    <a:cubicBezTo>
                      <a:pt x="2854" y="209196"/>
                      <a:pt x="-356" y="189574"/>
                      <a:pt x="31" y="169856"/>
                    </a:cubicBezTo>
                    <a:cubicBezTo>
                      <a:pt x="434" y="156149"/>
                      <a:pt x="2433" y="142532"/>
                      <a:pt x="5988" y="129289"/>
                    </a:cubicBezTo>
                    <a:cubicBezTo>
                      <a:pt x="9949" y="114033"/>
                      <a:pt x="15961" y="99385"/>
                      <a:pt x="23859" y="85743"/>
                    </a:cubicBezTo>
                    <a:cubicBezTo>
                      <a:pt x="28114" y="78375"/>
                      <a:pt x="32934" y="71339"/>
                      <a:pt x="38275" y="64715"/>
                    </a:cubicBezTo>
                    <a:cubicBezTo>
                      <a:pt x="49629" y="50579"/>
                      <a:pt x="63138" y="38314"/>
                      <a:pt x="78306" y="28378"/>
                    </a:cubicBezTo>
                    <a:cubicBezTo>
                      <a:pt x="86247" y="23219"/>
                      <a:pt x="94571" y="18680"/>
                      <a:pt x="103206" y="14796"/>
                    </a:cubicBezTo>
                    <a:cubicBezTo>
                      <a:pt x="111899" y="11037"/>
                      <a:pt x="120859" y="7933"/>
                      <a:pt x="130013" y="5503"/>
                    </a:cubicBezTo>
                    <a:cubicBezTo>
                      <a:pt x="147503" y="964"/>
                      <a:pt x="165594" y="-782"/>
                      <a:pt x="183626" y="320"/>
                    </a:cubicBezTo>
                    <a:cubicBezTo>
                      <a:pt x="192120" y="815"/>
                      <a:pt x="200567" y="1970"/>
                      <a:pt x="208883" y="3775"/>
                    </a:cubicBezTo>
                    <a:cubicBezTo>
                      <a:pt x="224294" y="7034"/>
                      <a:pt x="239187" y="12383"/>
                      <a:pt x="253144" y="19680"/>
                    </a:cubicBezTo>
                    <a:cubicBezTo>
                      <a:pt x="265266" y="26043"/>
                      <a:pt x="276602" y="33799"/>
                      <a:pt x="286920" y="42794"/>
                    </a:cubicBezTo>
                    <a:cubicBezTo>
                      <a:pt x="301824" y="55744"/>
                      <a:pt x="314191" y="71363"/>
                      <a:pt x="323377" y="88841"/>
                    </a:cubicBezTo>
                    <a:cubicBezTo>
                      <a:pt x="329929" y="101291"/>
                      <a:pt x="331836" y="108737"/>
                      <a:pt x="331180" y="1090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65E5CA94-AB8C-A98F-253A-DC5B7E9D338A}"/>
                  </a:ext>
                </a:extLst>
              </p:cNvPr>
              <p:cNvSpPr/>
              <p:nvPr/>
            </p:nvSpPr>
            <p:spPr>
              <a:xfrm>
                <a:off x="7807724" y="2853812"/>
                <a:ext cx="178843" cy="242509"/>
              </a:xfrm>
              <a:custGeom>
                <a:avLst/>
                <a:gdLst>
                  <a:gd name="connsiteX0" fmla="*/ 139169 w 178843"/>
                  <a:gd name="connsiteY0" fmla="*/ 204444 h 242509"/>
                  <a:gd name="connsiteX1" fmla="*/ 151083 w 178843"/>
                  <a:gd name="connsiteY1" fmla="*/ 232084 h 242509"/>
                  <a:gd name="connsiteX2" fmla="*/ 126421 w 178843"/>
                  <a:gd name="connsiteY2" fmla="*/ 242509 h 242509"/>
                  <a:gd name="connsiteX3" fmla="*/ 114805 w 178843"/>
                  <a:gd name="connsiteY3" fmla="*/ 215524 h 242509"/>
                  <a:gd name="connsiteX4" fmla="*/ 45109 w 178843"/>
                  <a:gd name="connsiteY4" fmla="*/ 221481 h 242509"/>
                  <a:gd name="connsiteX5" fmla="*/ 45943 w 178843"/>
                  <a:gd name="connsiteY5" fmla="*/ 185739 h 242509"/>
                  <a:gd name="connsiteX6" fmla="*/ 101223 w 178843"/>
                  <a:gd name="connsiteY6" fmla="*/ 183058 h 242509"/>
                  <a:gd name="connsiteX7" fmla="*/ 83829 w 178843"/>
                  <a:gd name="connsiteY7" fmla="*/ 141895 h 242509"/>
                  <a:gd name="connsiteX8" fmla="*/ 4303 w 178843"/>
                  <a:gd name="connsiteY8" fmla="*/ 115268 h 242509"/>
                  <a:gd name="connsiteX9" fmla="*/ 40045 w 178843"/>
                  <a:gd name="connsiteY9" fmla="*/ 37827 h 242509"/>
                  <a:gd name="connsiteX10" fmla="*/ 28489 w 178843"/>
                  <a:gd name="connsiteY10" fmla="*/ 10425 h 242509"/>
                  <a:gd name="connsiteX11" fmla="*/ 53150 w 178843"/>
                  <a:gd name="connsiteY11" fmla="*/ 0 h 242509"/>
                  <a:gd name="connsiteX12" fmla="*/ 64528 w 178843"/>
                  <a:gd name="connsiteY12" fmla="*/ 26926 h 242509"/>
                  <a:gd name="connsiteX13" fmla="*/ 120941 w 178843"/>
                  <a:gd name="connsiteY13" fmla="*/ 20969 h 242509"/>
                  <a:gd name="connsiteX14" fmla="*/ 121418 w 178843"/>
                  <a:gd name="connsiteY14" fmla="*/ 56710 h 242509"/>
                  <a:gd name="connsiteX15" fmla="*/ 78289 w 178843"/>
                  <a:gd name="connsiteY15" fmla="*/ 59808 h 242509"/>
                  <a:gd name="connsiteX16" fmla="*/ 96160 w 178843"/>
                  <a:gd name="connsiteY16" fmla="*/ 101507 h 242509"/>
                  <a:gd name="connsiteX17" fmla="*/ 174852 w 178843"/>
                  <a:gd name="connsiteY17" fmla="*/ 127539 h 242509"/>
                  <a:gd name="connsiteX18" fmla="*/ 139169 w 178843"/>
                  <a:gd name="connsiteY18" fmla="*/ 204444 h 242509"/>
                  <a:gd name="connsiteX19" fmla="*/ 68520 w 178843"/>
                  <a:gd name="connsiteY19" fmla="*/ 105856 h 242509"/>
                  <a:gd name="connsiteX20" fmla="*/ 53746 w 178843"/>
                  <a:gd name="connsiteY20" fmla="*/ 70829 h 242509"/>
                  <a:gd name="connsiteX21" fmla="*/ 43202 w 178843"/>
                  <a:gd name="connsiteY21" fmla="*/ 96801 h 242509"/>
                  <a:gd name="connsiteX22" fmla="*/ 68520 w 178843"/>
                  <a:gd name="connsiteY22" fmla="*/ 105856 h 242509"/>
                  <a:gd name="connsiteX23" fmla="*/ 136012 w 178843"/>
                  <a:gd name="connsiteY23" fmla="*/ 147555 h 242509"/>
                  <a:gd name="connsiteX24" fmla="*/ 111052 w 178843"/>
                  <a:gd name="connsiteY24" fmla="*/ 138023 h 242509"/>
                  <a:gd name="connsiteX25" fmla="*/ 125468 w 178843"/>
                  <a:gd name="connsiteY25" fmla="*/ 172097 h 242509"/>
                  <a:gd name="connsiteX26" fmla="*/ 136012 w 178843"/>
                  <a:gd name="connsiteY26" fmla="*/ 147376 h 242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8843" h="242509">
                    <a:moveTo>
                      <a:pt x="139169" y="204444"/>
                    </a:moveTo>
                    <a:lnTo>
                      <a:pt x="151083" y="232084"/>
                    </a:lnTo>
                    <a:lnTo>
                      <a:pt x="126421" y="242509"/>
                    </a:lnTo>
                    <a:lnTo>
                      <a:pt x="114805" y="215524"/>
                    </a:lnTo>
                    <a:cubicBezTo>
                      <a:pt x="89786" y="224400"/>
                      <a:pt x="63158" y="226604"/>
                      <a:pt x="45109" y="221481"/>
                    </a:cubicBezTo>
                    <a:lnTo>
                      <a:pt x="45943" y="185739"/>
                    </a:lnTo>
                    <a:cubicBezTo>
                      <a:pt x="64290" y="189653"/>
                      <a:pt x="83341" y="188729"/>
                      <a:pt x="101223" y="183058"/>
                    </a:cubicBezTo>
                    <a:lnTo>
                      <a:pt x="83829" y="141895"/>
                    </a:lnTo>
                    <a:cubicBezTo>
                      <a:pt x="53627" y="146780"/>
                      <a:pt x="19196" y="150533"/>
                      <a:pt x="4303" y="115268"/>
                    </a:cubicBezTo>
                    <a:cubicBezTo>
                      <a:pt x="-6717" y="89117"/>
                      <a:pt x="2814" y="58676"/>
                      <a:pt x="40045" y="37827"/>
                    </a:cubicBezTo>
                    <a:lnTo>
                      <a:pt x="28489" y="10425"/>
                    </a:lnTo>
                    <a:lnTo>
                      <a:pt x="53150" y="0"/>
                    </a:lnTo>
                    <a:lnTo>
                      <a:pt x="64528" y="26926"/>
                    </a:lnTo>
                    <a:cubicBezTo>
                      <a:pt x="82596" y="20504"/>
                      <a:pt x="101932" y="18461"/>
                      <a:pt x="120941" y="20969"/>
                    </a:cubicBezTo>
                    <a:lnTo>
                      <a:pt x="121418" y="56710"/>
                    </a:lnTo>
                    <a:cubicBezTo>
                      <a:pt x="106978" y="54876"/>
                      <a:pt x="92318" y="55930"/>
                      <a:pt x="78289" y="59808"/>
                    </a:cubicBezTo>
                    <a:lnTo>
                      <a:pt x="96160" y="101507"/>
                    </a:lnTo>
                    <a:cubicBezTo>
                      <a:pt x="125945" y="96325"/>
                      <a:pt x="160138" y="92810"/>
                      <a:pt x="174852" y="127539"/>
                    </a:cubicBezTo>
                    <a:cubicBezTo>
                      <a:pt x="185277" y="153333"/>
                      <a:pt x="175924" y="183416"/>
                      <a:pt x="139169" y="204444"/>
                    </a:cubicBezTo>
                    <a:close/>
                    <a:moveTo>
                      <a:pt x="68520" y="105856"/>
                    </a:moveTo>
                    <a:lnTo>
                      <a:pt x="53746" y="70829"/>
                    </a:lnTo>
                    <a:cubicBezTo>
                      <a:pt x="41832" y="79288"/>
                      <a:pt x="39747" y="88700"/>
                      <a:pt x="43202" y="96801"/>
                    </a:cubicBezTo>
                    <a:cubicBezTo>
                      <a:pt x="46657" y="104903"/>
                      <a:pt x="56189" y="106987"/>
                      <a:pt x="68520" y="105856"/>
                    </a:cubicBezTo>
                    <a:close/>
                    <a:moveTo>
                      <a:pt x="136012" y="147555"/>
                    </a:moveTo>
                    <a:cubicBezTo>
                      <a:pt x="132378" y="138917"/>
                      <a:pt x="123264" y="137249"/>
                      <a:pt x="111052" y="138023"/>
                    </a:cubicBezTo>
                    <a:lnTo>
                      <a:pt x="125468" y="172097"/>
                    </a:lnTo>
                    <a:cubicBezTo>
                      <a:pt x="136787" y="163996"/>
                      <a:pt x="139348" y="155299"/>
                      <a:pt x="136012" y="1473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02659386-D172-C0CE-66E2-8B5F53179505}"/>
                  </a:ext>
                </a:extLst>
              </p:cNvPr>
              <p:cNvSpPr/>
              <p:nvPr/>
            </p:nvSpPr>
            <p:spPr>
              <a:xfrm>
                <a:off x="8183574" y="2243576"/>
                <a:ext cx="451728" cy="451765"/>
              </a:xfrm>
              <a:custGeom>
                <a:avLst/>
                <a:gdLst>
                  <a:gd name="connsiteX0" fmla="*/ 448552 w 451728"/>
                  <a:gd name="connsiteY0" fmla="*/ 188362 h 451765"/>
                  <a:gd name="connsiteX1" fmla="*/ 263402 w 451728"/>
                  <a:gd name="connsiteY1" fmla="*/ 448587 h 451765"/>
                  <a:gd name="connsiteX2" fmla="*/ 3177 w 451728"/>
                  <a:gd name="connsiteY2" fmla="*/ 263438 h 451765"/>
                  <a:gd name="connsiteX3" fmla="*/ 188326 w 451728"/>
                  <a:gd name="connsiteY3" fmla="*/ 3214 h 451765"/>
                  <a:gd name="connsiteX4" fmla="*/ 188648 w 451728"/>
                  <a:gd name="connsiteY4" fmla="*/ 3159 h 451765"/>
                  <a:gd name="connsiteX5" fmla="*/ 448528 w 451728"/>
                  <a:gd name="connsiteY5" fmla="*/ 188213 h 451765"/>
                  <a:gd name="connsiteX6" fmla="*/ 448552 w 451728"/>
                  <a:gd name="connsiteY6" fmla="*/ 188362 h 45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728" h="451765">
                    <a:moveTo>
                      <a:pt x="448552" y="188362"/>
                    </a:moveTo>
                    <a:cubicBezTo>
                      <a:pt x="469282" y="311350"/>
                      <a:pt x="386390" y="427857"/>
                      <a:pt x="263402" y="448587"/>
                    </a:cubicBezTo>
                    <a:cubicBezTo>
                      <a:pt x="140414" y="469324"/>
                      <a:pt x="23908" y="386426"/>
                      <a:pt x="3177" y="263438"/>
                    </a:cubicBezTo>
                    <a:cubicBezTo>
                      <a:pt x="-17553" y="140456"/>
                      <a:pt x="65338" y="23946"/>
                      <a:pt x="188326" y="3214"/>
                    </a:cubicBezTo>
                    <a:cubicBezTo>
                      <a:pt x="188434" y="3195"/>
                      <a:pt x="188541" y="3177"/>
                      <a:pt x="188648" y="3159"/>
                    </a:cubicBezTo>
                    <a:cubicBezTo>
                      <a:pt x="311511" y="-17503"/>
                      <a:pt x="427863" y="65350"/>
                      <a:pt x="448528" y="188213"/>
                    </a:cubicBezTo>
                    <a:cubicBezTo>
                      <a:pt x="448534" y="188267"/>
                      <a:pt x="448546" y="188314"/>
                      <a:pt x="448552" y="18836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F936F435-3982-0DD7-0386-F30EF9A77BE7}"/>
                  </a:ext>
                </a:extLst>
              </p:cNvPr>
              <p:cNvSpPr/>
              <p:nvPr/>
            </p:nvSpPr>
            <p:spPr>
              <a:xfrm>
                <a:off x="8237352" y="2297173"/>
                <a:ext cx="344249" cy="344268"/>
              </a:xfrm>
              <a:custGeom>
                <a:avLst/>
                <a:gdLst>
                  <a:gd name="connsiteX0" fmla="*/ 341816 w 344249"/>
                  <a:gd name="connsiteY0" fmla="*/ 143463 h 344268"/>
                  <a:gd name="connsiteX1" fmla="*/ 200802 w 344249"/>
                  <a:gd name="connsiteY1" fmla="*/ 341836 h 344268"/>
                  <a:gd name="connsiteX2" fmla="*/ 2434 w 344249"/>
                  <a:gd name="connsiteY2" fmla="*/ 200822 h 344268"/>
                  <a:gd name="connsiteX3" fmla="*/ 143442 w 344249"/>
                  <a:gd name="connsiteY3" fmla="*/ 2452 h 344268"/>
                  <a:gd name="connsiteX4" fmla="*/ 143746 w 344249"/>
                  <a:gd name="connsiteY4" fmla="*/ 2401 h 344268"/>
                  <a:gd name="connsiteX5" fmla="*/ 341816 w 344249"/>
                  <a:gd name="connsiteY5" fmla="*/ 143463 h 34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49" h="344268">
                    <a:moveTo>
                      <a:pt x="341816" y="143463"/>
                    </a:moveTo>
                    <a:cubicBezTo>
                      <a:pt x="357655" y="237178"/>
                      <a:pt x="294523" y="325997"/>
                      <a:pt x="200802" y="341836"/>
                    </a:cubicBezTo>
                    <a:cubicBezTo>
                      <a:pt x="107086" y="357670"/>
                      <a:pt x="18274" y="294538"/>
                      <a:pt x="2434" y="200822"/>
                    </a:cubicBezTo>
                    <a:cubicBezTo>
                      <a:pt x="-13406" y="107107"/>
                      <a:pt x="49727" y="18291"/>
                      <a:pt x="143442" y="2452"/>
                    </a:cubicBezTo>
                    <a:cubicBezTo>
                      <a:pt x="143543" y="2435"/>
                      <a:pt x="143644" y="2418"/>
                      <a:pt x="143746" y="2401"/>
                    </a:cubicBezTo>
                    <a:cubicBezTo>
                      <a:pt x="237390" y="-13322"/>
                      <a:pt x="326053" y="49825"/>
                      <a:pt x="341816" y="14346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23E971DD-7BD2-4C61-53C0-08C8426A5EC6}"/>
                  </a:ext>
                </a:extLst>
              </p:cNvPr>
              <p:cNvSpPr/>
              <p:nvPr/>
            </p:nvSpPr>
            <p:spPr>
              <a:xfrm>
                <a:off x="8236219" y="2295904"/>
                <a:ext cx="346099" cy="346773"/>
              </a:xfrm>
              <a:custGeom>
                <a:avLst/>
                <a:gdLst>
                  <a:gd name="connsiteX0" fmla="*/ 342949 w 346099"/>
                  <a:gd name="connsiteY0" fmla="*/ 144731 h 346773"/>
                  <a:gd name="connsiteX1" fmla="*/ 342115 w 346099"/>
                  <a:gd name="connsiteY1" fmla="*/ 142051 h 346773"/>
                  <a:gd name="connsiteX2" fmla="*/ 340209 w 346099"/>
                  <a:gd name="connsiteY2" fmla="*/ 134068 h 346773"/>
                  <a:gd name="connsiteX3" fmla="*/ 338839 w 346099"/>
                  <a:gd name="connsiteY3" fmla="*/ 128111 h 346773"/>
                  <a:gd name="connsiteX4" fmla="*/ 336575 w 346099"/>
                  <a:gd name="connsiteY4" fmla="*/ 121201 h 346773"/>
                  <a:gd name="connsiteX5" fmla="*/ 330022 w 346099"/>
                  <a:gd name="connsiteY5" fmla="*/ 104343 h 346773"/>
                  <a:gd name="connsiteX6" fmla="*/ 303633 w 346099"/>
                  <a:gd name="connsiteY6" fmla="*/ 62644 h 346773"/>
                  <a:gd name="connsiteX7" fmla="*/ 176630 w 346099"/>
                  <a:gd name="connsiteY7" fmla="*/ 3074 h 346773"/>
                  <a:gd name="connsiteX8" fmla="*/ 89539 w 346099"/>
                  <a:gd name="connsiteY8" fmla="*/ 25055 h 346773"/>
                  <a:gd name="connsiteX9" fmla="*/ 69285 w 346099"/>
                  <a:gd name="connsiteY9" fmla="*/ 38339 h 346773"/>
                  <a:gd name="connsiteX10" fmla="*/ 59813 w 346099"/>
                  <a:gd name="connsiteY10" fmla="*/ 46322 h 346773"/>
                  <a:gd name="connsiteX11" fmla="*/ 50878 w 346099"/>
                  <a:gd name="connsiteY11" fmla="*/ 54959 h 346773"/>
                  <a:gd name="connsiteX12" fmla="*/ 34496 w 346099"/>
                  <a:gd name="connsiteY12" fmla="*/ 74320 h 346773"/>
                  <a:gd name="connsiteX13" fmla="*/ 21272 w 346099"/>
                  <a:gd name="connsiteY13" fmla="*/ 96480 h 346773"/>
                  <a:gd name="connsiteX14" fmla="*/ 4949 w 346099"/>
                  <a:gd name="connsiteY14" fmla="*/ 146697 h 346773"/>
                  <a:gd name="connsiteX15" fmla="*/ 22820 w 346099"/>
                  <a:gd name="connsiteY15" fmla="*/ 252612 h 346773"/>
                  <a:gd name="connsiteX16" fmla="*/ 54631 w 346099"/>
                  <a:gd name="connsiteY16" fmla="*/ 294788 h 346773"/>
                  <a:gd name="connsiteX17" fmla="*/ 96330 w 346099"/>
                  <a:gd name="connsiteY17" fmla="*/ 324573 h 346773"/>
                  <a:gd name="connsiteX18" fmla="*/ 119145 w 346099"/>
                  <a:gd name="connsiteY18" fmla="*/ 334342 h 346773"/>
                  <a:gd name="connsiteX19" fmla="*/ 142675 w 346099"/>
                  <a:gd name="connsiteY19" fmla="*/ 340299 h 346773"/>
                  <a:gd name="connsiteX20" fmla="*/ 332822 w 346099"/>
                  <a:gd name="connsiteY20" fmla="*/ 235039 h 346773"/>
                  <a:gd name="connsiteX21" fmla="*/ 344260 w 346099"/>
                  <a:gd name="connsiteY21" fmla="*/ 187383 h 346773"/>
                  <a:gd name="connsiteX22" fmla="*/ 344915 w 346099"/>
                  <a:gd name="connsiteY22" fmla="*/ 169512 h 346773"/>
                  <a:gd name="connsiteX23" fmla="*/ 344915 w 346099"/>
                  <a:gd name="connsiteY23" fmla="*/ 162245 h 346773"/>
                  <a:gd name="connsiteX24" fmla="*/ 344319 w 346099"/>
                  <a:gd name="connsiteY24" fmla="*/ 156288 h 346773"/>
                  <a:gd name="connsiteX25" fmla="*/ 343545 w 346099"/>
                  <a:gd name="connsiteY25" fmla="*/ 148186 h 346773"/>
                  <a:gd name="connsiteX26" fmla="*/ 343545 w 346099"/>
                  <a:gd name="connsiteY26" fmla="*/ 145386 h 346773"/>
                  <a:gd name="connsiteX27" fmla="*/ 344021 w 346099"/>
                  <a:gd name="connsiteY27" fmla="*/ 148127 h 346773"/>
                  <a:gd name="connsiteX28" fmla="*/ 345153 w 346099"/>
                  <a:gd name="connsiteY28" fmla="*/ 156228 h 346773"/>
                  <a:gd name="connsiteX29" fmla="*/ 345927 w 346099"/>
                  <a:gd name="connsiteY29" fmla="*/ 162185 h 346773"/>
                  <a:gd name="connsiteX30" fmla="*/ 345927 w 346099"/>
                  <a:gd name="connsiteY30" fmla="*/ 169453 h 346773"/>
                  <a:gd name="connsiteX31" fmla="*/ 345570 w 346099"/>
                  <a:gd name="connsiteY31" fmla="*/ 187681 h 346773"/>
                  <a:gd name="connsiteX32" fmla="*/ 334609 w 346099"/>
                  <a:gd name="connsiteY32" fmla="*/ 236231 h 346773"/>
                  <a:gd name="connsiteX33" fmla="*/ 233340 w 346099"/>
                  <a:gd name="connsiteY33" fmla="*/ 336248 h 346773"/>
                  <a:gd name="connsiteX34" fmla="*/ 118251 w 346099"/>
                  <a:gd name="connsiteY34" fmla="*/ 338035 h 346773"/>
                  <a:gd name="connsiteX35" fmla="*/ 94960 w 346099"/>
                  <a:gd name="connsiteY35" fmla="*/ 328147 h 346773"/>
                  <a:gd name="connsiteX36" fmla="*/ 72740 w 346099"/>
                  <a:gd name="connsiteY36" fmla="*/ 314922 h 346773"/>
                  <a:gd name="connsiteX37" fmla="*/ 52546 w 346099"/>
                  <a:gd name="connsiteY37" fmla="*/ 297945 h 346773"/>
                  <a:gd name="connsiteX38" fmla="*/ 20080 w 346099"/>
                  <a:gd name="connsiteY38" fmla="*/ 254876 h 346773"/>
                  <a:gd name="connsiteX39" fmla="*/ 2209 w 346099"/>
                  <a:gd name="connsiteY39" fmla="*/ 146757 h 346773"/>
                  <a:gd name="connsiteX40" fmla="*/ 18948 w 346099"/>
                  <a:gd name="connsiteY40" fmla="*/ 95467 h 346773"/>
                  <a:gd name="connsiteX41" fmla="*/ 32471 w 346099"/>
                  <a:gd name="connsiteY41" fmla="*/ 72890 h 346773"/>
                  <a:gd name="connsiteX42" fmla="*/ 48435 w 346099"/>
                  <a:gd name="connsiteY42" fmla="*/ 52636 h 346773"/>
                  <a:gd name="connsiteX43" fmla="*/ 57609 w 346099"/>
                  <a:gd name="connsiteY43" fmla="*/ 43820 h 346773"/>
                  <a:gd name="connsiteX44" fmla="*/ 67259 w 346099"/>
                  <a:gd name="connsiteY44" fmla="*/ 35718 h 346773"/>
                  <a:gd name="connsiteX45" fmla="*/ 87990 w 346099"/>
                  <a:gd name="connsiteY45" fmla="*/ 22196 h 346773"/>
                  <a:gd name="connsiteX46" fmla="*/ 176689 w 346099"/>
                  <a:gd name="connsiteY46" fmla="*/ 36 h 346773"/>
                  <a:gd name="connsiteX47" fmla="*/ 305182 w 346099"/>
                  <a:gd name="connsiteY47" fmla="*/ 61572 h 346773"/>
                  <a:gd name="connsiteX48" fmla="*/ 331333 w 346099"/>
                  <a:gd name="connsiteY48" fmla="*/ 103985 h 346773"/>
                  <a:gd name="connsiteX49" fmla="*/ 337290 w 346099"/>
                  <a:gd name="connsiteY49" fmla="*/ 121082 h 346773"/>
                  <a:gd name="connsiteX50" fmla="*/ 339434 w 346099"/>
                  <a:gd name="connsiteY50" fmla="*/ 128052 h 346773"/>
                  <a:gd name="connsiteX51" fmla="*/ 340626 w 346099"/>
                  <a:gd name="connsiteY51" fmla="*/ 134009 h 346773"/>
                  <a:gd name="connsiteX52" fmla="*/ 342234 w 346099"/>
                  <a:gd name="connsiteY52" fmla="*/ 142051 h 346773"/>
                  <a:gd name="connsiteX53" fmla="*/ 342949 w 346099"/>
                  <a:gd name="connsiteY53" fmla="*/ 144731 h 34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6099" h="346773">
                    <a:moveTo>
                      <a:pt x="342949" y="144731"/>
                    </a:moveTo>
                    <a:cubicBezTo>
                      <a:pt x="342586" y="143867"/>
                      <a:pt x="342312" y="142968"/>
                      <a:pt x="342115" y="142051"/>
                    </a:cubicBezTo>
                    <a:cubicBezTo>
                      <a:pt x="341639" y="140085"/>
                      <a:pt x="341043" y="137464"/>
                      <a:pt x="340209" y="134068"/>
                    </a:cubicBezTo>
                    <a:cubicBezTo>
                      <a:pt x="339792" y="132341"/>
                      <a:pt x="339315" y="130375"/>
                      <a:pt x="338839" y="128111"/>
                    </a:cubicBezTo>
                    <a:cubicBezTo>
                      <a:pt x="338362" y="125847"/>
                      <a:pt x="337349" y="123703"/>
                      <a:pt x="336575" y="121201"/>
                    </a:cubicBezTo>
                    <a:cubicBezTo>
                      <a:pt x="334764" y="115447"/>
                      <a:pt x="332572" y="109811"/>
                      <a:pt x="330022" y="104343"/>
                    </a:cubicBezTo>
                    <a:cubicBezTo>
                      <a:pt x="323392" y="89182"/>
                      <a:pt x="314492" y="75124"/>
                      <a:pt x="303633" y="62644"/>
                    </a:cubicBezTo>
                    <a:cubicBezTo>
                      <a:pt x="271715" y="25609"/>
                      <a:pt x="225513" y="3940"/>
                      <a:pt x="176630" y="3074"/>
                    </a:cubicBezTo>
                    <a:cubicBezTo>
                      <a:pt x="146166" y="2548"/>
                      <a:pt x="116107" y="10135"/>
                      <a:pt x="89539" y="25055"/>
                    </a:cubicBezTo>
                    <a:cubicBezTo>
                      <a:pt x="82497" y="29029"/>
                      <a:pt x="75736" y="33466"/>
                      <a:pt x="69285" y="38339"/>
                    </a:cubicBezTo>
                    <a:cubicBezTo>
                      <a:pt x="66009" y="40841"/>
                      <a:pt x="63030" y="43641"/>
                      <a:pt x="59813" y="46322"/>
                    </a:cubicBezTo>
                    <a:cubicBezTo>
                      <a:pt x="56632" y="48984"/>
                      <a:pt x="53648" y="51871"/>
                      <a:pt x="50878" y="54959"/>
                    </a:cubicBezTo>
                    <a:cubicBezTo>
                      <a:pt x="44992" y="61041"/>
                      <a:pt x="39518" y="67511"/>
                      <a:pt x="34496" y="74320"/>
                    </a:cubicBezTo>
                    <a:cubicBezTo>
                      <a:pt x="29617" y="81414"/>
                      <a:pt x="25203" y="88819"/>
                      <a:pt x="21272" y="96480"/>
                    </a:cubicBezTo>
                    <a:cubicBezTo>
                      <a:pt x="13164" y="112230"/>
                      <a:pt x="7654" y="129189"/>
                      <a:pt x="4949" y="146697"/>
                    </a:cubicBezTo>
                    <a:cubicBezTo>
                      <a:pt x="-853" y="183005"/>
                      <a:pt x="5426" y="220218"/>
                      <a:pt x="22820" y="252612"/>
                    </a:cubicBezTo>
                    <a:cubicBezTo>
                      <a:pt x="31083" y="268291"/>
                      <a:pt x="41823" y="282534"/>
                      <a:pt x="54631" y="294788"/>
                    </a:cubicBezTo>
                    <a:cubicBezTo>
                      <a:pt x="66795" y="306940"/>
                      <a:pt x="80889" y="317007"/>
                      <a:pt x="96330" y="324573"/>
                    </a:cubicBezTo>
                    <a:cubicBezTo>
                      <a:pt x="103687" y="328379"/>
                      <a:pt x="111311" y="331650"/>
                      <a:pt x="119145" y="334342"/>
                    </a:cubicBezTo>
                    <a:cubicBezTo>
                      <a:pt x="126841" y="336862"/>
                      <a:pt x="134705" y="338858"/>
                      <a:pt x="142675" y="340299"/>
                    </a:cubicBezTo>
                    <a:cubicBezTo>
                      <a:pt x="223059" y="355102"/>
                      <a:pt x="302692" y="311015"/>
                      <a:pt x="332822" y="235039"/>
                    </a:cubicBezTo>
                    <a:cubicBezTo>
                      <a:pt x="338982" y="219807"/>
                      <a:pt x="342836" y="203747"/>
                      <a:pt x="344260" y="187383"/>
                    </a:cubicBezTo>
                    <a:cubicBezTo>
                      <a:pt x="344891" y="181450"/>
                      <a:pt x="345105" y="175475"/>
                      <a:pt x="344915" y="169512"/>
                    </a:cubicBezTo>
                    <a:cubicBezTo>
                      <a:pt x="344915" y="166891"/>
                      <a:pt x="344915" y="164449"/>
                      <a:pt x="344915" y="162245"/>
                    </a:cubicBezTo>
                    <a:cubicBezTo>
                      <a:pt x="344915" y="160041"/>
                      <a:pt x="344498" y="158075"/>
                      <a:pt x="344319" y="156288"/>
                    </a:cubicBezTo>
                    <a:cubicBezTo>
                      <a:pt x="343962" y="152892"/>
                      <a:pt x="343723" y="150331"/>
                      <a:pt x="343545" y="148186"/>
                    </a:cubicBezTo>
                    <a:cubicBezTo>
                      <a:pt x="343437" y="147257"/>
                      <a:pt x="343437" y="146316"/>
                      <a:pt x="343545" y="145386"/>
                    </a:cubicBezTo>
                    <a:cubicBezTo>
                      <a:pt x="343759" y="146292"/>
                      <a:pt x="343914" y="147203"/>
                      <a:pt x="344021" y="148127"/>
                    </a:cubicBezTo>
                    <a:cubicBezTo>
                      <a:pt x="344021" y="150092"/>
                      <a:pt x="344677" y="152833"/>
                      <a:pt x="345153" y="156228"/>
                    </a:cubicBezTo>
                    <a:cubicBezTo>
                      <a:pt x="345153" y="158015"/>
                      <a:pt x="345630" y="160041"/>
                      <a:pt x="345927" y="162185"/>
                    </a:cubicBezTo>
                    <a:cubicBezTo>
                      <a:pt x="346225" y="164330"/>
                      <a:pt x="345927" y="166832"/>
                      <a:pt x="345927" y="169453"/>
                    </a:cubicBezTo>
                    <a:cubicBezTo>
                      <a:pt x="346243" y="175529"/>
                      <a:pt x="346124" y="181623"/>
                      <a:pt x="345570" y="187681"/>
                    </a:cubicBezTo>
                    <a:cubicBezTo>
                      <a:pt x="344444" y="204331"/>
                      <a:pt x="340751" y="220713"/>
                      <a:pt x="334609" y="236231"/>
                    </a:cubicBezTo>
                    <a:cubicBezTo>
                      <a:pt x="316792" y="282576"/>
                      <a:pt x="279900" y="319009"/>
                      <a:pt x="233340" y="336248"/>
                    </a:cubicBezTo>
                    <a:cubicBezTo>
                      <a:pt x="196246" y="349640"/>
                      <a:pt x="155745" y="350271"/>
                      <a:pt x="118251" y="338035"/>
                    </a:cubicBezTo>
                    <a:cubicBezTo>
                      <a:pt x="110269" y="335277"/>
                      <a:pt x="102489" y="331971"/>
                      <a:pt x="94960" y="328147"/>
                    </a:cubicBezTo>
                    <a:cubicBezTo>
                      <a:pt x="87263" y="324245"/>
                      <a:pt x="79841" y="319825"/>
                      <a:pt x="72740" y="314922"/>
                    </a:cubicBezTo>
                    <a:cubicBezTo>
                      <a:pt x="65633" y="309728"/>
                      <a:pt x="58884" y="304057"/>
                      <a:pt x="52546" y="297945"/>
                    </a:cubicBezTo>
                    <a:cubicBezTo>
                      <a:pt x="39500" y="285411"/>
                      <a:pt x="28539" y="270870"/>
                      <a:pt x="20080" y="254876"/>
                    </a:cubicBezTo>
                    <a:cubicBezTo>
                      <a:pt x="2495" y="221749"/>
                      <a:pt x="-3784" y="183779"/>
                      <a:pt x="2209" y="146757"/>
                    </a:cubicBezTo>
                    <a:cubicBezTo>
                      <a:pt x="5003" y="128874"/>
                      <a:pt x="10656" y="111557"/>
                      <a:pt x="18948" y="95467"/>
                    </a:cubicBezTo>
                    <a:cubicBezTo>
                      <a:pt x="22963" y="87657"/>
                      <a:pt x="27479" y="80116"/>
                      <a:pt x="32471" y="72890"/>
                    </a:cubicBezTo>
                    <a:cubicBezTo>
                      <a:pt x="37314" y="65777"/>
                      <a:pt x="42651" y="59004"/>
                      <a:pt x="48435" y="52636"/>
                    </a:cubicBezTo>
                    <a:cubicBezTo>
                      <a:pt x="51283" y="49488"/>
                      <a:pt x="54351" y="46541"/>
                      <a:pt x="57609" y="43820"/>
                    </a:cubicBezTo>
                    <a:cubicBezTo>
                      <a:pt x="60886" y="41079"/>
                      <a:pt x="63924" y="38220"/>
                      <a:pt x="67259" y="35718"/>
                    </a:cubicBezTo>
                    <a:cubicBezTo>
                      <a:pt x="73854" y="30745"/>
                      <a:pt x="80782" y="26226"/>
                      <a:pt x="87990" y="22196"/>
                    </a:cubicBezTo>
                    <a:cubicBezTo>
                      <a:pt x="115058" y="7057"/>
                      <a:pt x="145677" y="-593"/>
                      <a:pt x="176689" y="36"/>
                    </a:cubicBezTo>
                    <a:cubicBezTo>
                      <a:pt x="226365" y="1163"/>
                      <a:pt x="273163" y="23575"/>
                      <a:pt x="305182" y="61572"/>
                    </a:cubicBezTo>
                    <a:cubicBezTo>
                      <a:pt x="316035" y="74278"/>
                      <a:pt x="324858" y="88587"/>
                      <a:pt x="331333" y="103985"/>
                    </a:cubicBezTo>
                    <a:cubicBezTo>
                      <a:pt x="333728" y="109531"/>
                      <a:pt x="335717" y="115250"/>
                      <a:pt x="337290" y="121082"/>
                    </a:cubicBezTo>
                    <a:cubicBezTo>
                      <a:pt x="338064" y="123584"/>
                      <a:pt x="338839" y="125907"/>
                      <a:pt x="339434" y="128052"/>
                    </a:cubicBezTo>
                    <a:cubicBezTo>
                      <a:pt x="340030" y="130196"/>
                      <a:pt x="340268" y="132221"/>
                      <a:pt x="340626" y="134009"/>
                    </a:cubicBezTo>
                    <a:cubicBezTo>
                      <a:pt x="341281" y="137404"/>
                      <a:pt x="341817" y="139966"/>
                      <a:pt x="342234" y="142051"/>
                    </a:cubicBezTo>
                    <a:cubicBezTo>
                      <a:pt x="342526" y="142926"/>
                      <a:pt x="342764" y="143826"/>
                      <a:pt x="342949" y="1447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134167B3-AA07-2467-567B-0B5BDAD861EF}"/>
                  </a:ext>
                </a:extLst>
              </p:cNvPr>
              <p:cNvSpPr/>
              <p:nvPr/>
            </p:nvSpPr>
            <p:spPr>
              <a:xfrm>
                <a:off x="8236745" y="2297638"/>
                <a:ext cx="341713" cy="211923"/>
              </a:xfrm>
              <a:custGeom>
                <a:avLst/>
                <a:gdLst>
                  <a:gd name="connsiteX0" fmla="*/ 341351 w 341713"/>
                  <a:gd name="connsiteY0" fmla="*/ 144964 h 211923"/>
                  <a:gd name="connsiteX1" fmla="*/ 333488 w 341713"/>
                  <a:gd name="connsiteY1" fmla="*/ 125306 h 211923"/>
                  <a:gd name="connsiteX2" fmla="*/ 305430 w 341713"/>
                  <a:gd name="connsiteY2" fmla="*/ 76518 h 211923"/>
                  <a:gd name="connsiteX3" fmla="*/ 278028 w 341713"/>
                  <a:gd name="connsiteY3" fmla="*/ 49354 h 211923"/>
                  <a:gd name="connsiteX4" fmla="*/ 240261 w 341713"/>
                  <a:gd name="connsiteY4" fmla="*/ 27075 h 211923"/>
                  <a:gd name="connsiteX5" fmla="*/ 217863 w 341713"/>
                  <a:gd name="connsiteY5" fmla="*/ 19212 h 211923"/>
                  <a:gd name="connsiteX6" fmla="*/ 193618 w 341713"/>
                  <a:gd name="connsiteY6" fmla="*/ 14506 h 211923"/>
                  <a:gd name="connsiteX7" fmla="*/ 168062 w 341713"/>
                  <a:gd name="connsiteY7" fmla="*/ 13493 h 211923"/>
                  <a:gd name="connsiteX8" fmla="*/ 141970 w 341713"/>
                  <a:gd name="connsiteY8" fmla="*/ 16591 h 211923"/>
                  <a:gd name="connsiteX9" fmla="*/ 116653 w 341713"/>
                  <a:gd name="connsiteY9" fmla="*/ 23799 h 211923"/>
                  <a:gd name="connsiteX10" fmla="*/ 93421 w 341713"/>
                  <a:gd name="connsiteY10" fmla="*/ 34521 h 211923"/>
                  <a:gd name="connsiteX11" fmla="*/ 72869 w 341713"/>
                  <a:gd name="connsiteY11" fmla="*/ 48163 h 211923"/>
                  <a:gd name="connsiteX12" fmla="*/ 54998 w 341713"/>
                  <a:gd name="connsiteY12" fmla="*/ 64008 h 211923"/>
                  <a:gd name="connsiteX13" fmla="*/ 13836 w 341713"/>
                  <a:gd name="connsiteY13" fmla="*/ 134896 h 211923"/>
                  <a:gd name="connsiteX14" fmla="*/ 6628 w 341713"/>
                  <a:gd name="connsiteY14" fmla="*/ 190773 h 211923"/>
                  <a:gd name="connsiteX15" fmla="*/ 6628 w 341713"/>
                  <a:gd name="connsiteY15" fmla="*/ 211920 h 211923"/>
                  <a:gd name="connsiteX16" fmla="*/ 1266 w 341713"/>
                  <a:gd name="connsiteY16" fmla="*/ 191130 h 211923"/>
                  <a:gd name="connsiteX17" fmla="*/ 4662 w 341713"/>
                  <a:gd name="connsiteY17" fmla="*/ 132454 h 211923"/>
                  <a:gd name="connsiteX18" fmla="*/ 46361 w 341713"/>
                  <a:gd name="connsiteY18" fmla="*/ 55668 h 211923"/>
                  <a:gd name="connsiteX19" fmla="*/ 65185 w 341713"/>
                  <a:gd name="connsiteY19" fmla="*/ 38095 h 211923"/>
                  <a:gd name="connsiteX20" fmla="*/ 87226 w 341713"/>
                  <a:gd name="connsiteY20" fmla="*/ 23084 h 211923"/>
                  <a:gd name="connsiteX21" fmla="*/ 112126 w 341713"/>
                  <a:gd name="connsiteY21" fmla="*/ 11170 h 211923"/>
                  <a:gd name="connsiteX22" fmla="*/ 167645 w 341713"/>
                  <a:gd name="connsiteY22" fmla="*/ 90 h 211923"/>
                  <a:gd name="connsiteX23" fmla="*/ 245086 w 341713"/>
                  <a:gd name="connsiteY23" fmla="*/ 15578 h 211923"/>
                  <a:gd name="connsiteX24" fmla="*/ 312757 w 341713"/>
                  <a:gd name="connsiteY24" fmla="*/ 70680 h 211923"/>
                  <a:gd name="connsiteX25" fmla="*/ 338372 w 341713"/>
                  <a:gd name="connsiteY25" fmla="*/ 123519 h 211923"/>
                  <a:gd name="connsiteX26" fmla="*/ 341351 w 341713"/>
                  <a:gd name="connsiteY26" fmla="*/ 144964 h 211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1713" h="211923">
                    <a:moveTo>
                      <a:pt x="341351" y="144964"/>
                    </a:moveTo>
                    <a:cubicBezTo>
                      <a:pt x="340338" y="144964"/>
                      <a:pt x="338372" y="137875"/>
                      <a:pt x="333488" y="125306"/>
                    </a:cubicBezTo>
                    <a:cubicBezTo>
                      <a:pt x="326721" y="107685"/>
                      <a:pt x="317255" y="91226"/>
                      <a:pt x="305430" y="76518"/>
                    </a:cubicBezTo>
                    <a:cubicBezTo>
                      <a:pt x="297317" y="66492"/>
                      <a:pt x="288125" y="57378"/>
                      <a:pt x="278028" y="49354"/>
                    </a:cubicBezTo>
                    <a:cubicBezTo>
                      <a:pt x="266430" y="40360"/>
                      <a:pt x="253741" y="32874"/>
                      <a:pt x="240261" y="27075"/>
                    </a:cubicBezTo>
                    <a:cubicBezTo>
                      <a:pt x="233011" y="23869"/>
                      <a:pt x="225523" y="21239"/>
                      <a:pt x="217863" y="19212"/>
                    </a:cubicBezTo>
                    <a:cubicBezTo>
                      <a:pt x="209916" y="17021"/>
                      <a:pt x="201808" y="15448"/>
                      <a:pt x="193618" y="14506"/>
                    </a:cubicBezTo>
                    <a:cubicBezTo>
                      <a:pt x="185135" y="13537"/>
                      <a:pt x="176592" y="13199"/>
                      <a:pt x="168062" y="13493"/>
                    </a:cubicBezTo>
                    <a:cubicBezTo>
                      <a:pt x="159305" y="13911"/>
                      <a:pt x="150584" y="14946"/>
                      <a:pt x="141970" y="16591"/>
                    </a:cubicBezTo>
                    <a:cubicBezTo>
                      <a:pt x="133363" y="18353"/>
                      <a:pt x="124898" y="20762"/>
                      <a:pt x="116653" y="23799"/>
                    </a:cubicBezTo>
                    <a:cubicBezTo>
                      <a:pt x="108635" y="26753"/>
                      <a:pt x="100867" y="30339"/>
                      <a:pt x="93421" y="34521"/>
                    </a:cubicBezTo>
                    <a:cubicBezTo>
                      <a:pt x="86231" y="38531"/>
                      <a:pt x="79357" y="43093"/>
                      <a:pt x="72869" y="48163"/>
                    </a:cubicBezTo>
                    <a:cubicBezTo>
                      <a:pt x="66519" y="52982"/>
                      <a:pt x="60544" y="58278"/>
                      <a:pt x="54998" y="64008"/>
                    </a:cubicBezTo>
                    <a:cubicBezTo>
                      <a:pt x="35716" y="83934"/>
                      <a:pt x="21586" y="108269"/>
                      <a:pt x="13836" y="134896"/>
                    </a:cubicBezTo>
                    <a:cubicBezTo>
                      <a:pt x="8564" y="153041"/>
                      <a:pt x="6133" y="171889"/>
                      <a:pt x="6628" y="190773"/>
                    </a:cubicBezTo>
                    <a:cubicBezTo>
                      <a:pt x="6925" y="204236"/>
                      <a:pt x="7879" y="211742"/>
                      <a:pt x="6628" y="211920"/>
                    </a:cubicBezTo>
                    <a:cubicBezTo>
                      <a:pt x="5377" y="212099"/>
                      <a:pt x="3173" y="204891"/>
                      <a:pt x="1266" y="191130"/>
                    </a:cubicBezTo>
                    <a:cubicBezTo>
                      <a:pt x="-1206" y="171526"/>
                      <a:pt x="-50" y="151642"/>
                      <a:pt x="4662" y="132454"/>
                    </a:cubicBezTo>
                    <a:cubicBezTo>
                      <a:pt x="11685" y="103682"/>
                      <a:pt x="26053" y="77227"/>
                      <a:pt x="46361" y="55668"/>
                    </a:cubicBezTo>
                    <a:cubicBezTo>
                      <a:pt x="52133" y="49292"/>
                      <a:pt x="58430" y="43413"/>
                      <a:pt x="65185" y="38095"/>
                    </a:cubicBezTo>
                    <a:cubicBezTo>
                      <a:pt x="72131" y="32524"/>
                      <a:pt x="79499" y="27505"/>
                      <a:pt x="87226" y="23084"/>
                    </a:cubicBezTo>
                    <a:cubicBezTo>
                      <a:pt x="95184" y="18433"/>
                      <a:pt x="103512" y="14448"/>
                      <a:pt x="112126" y="11170"/>
                    </a:cubicBezTo>
                    <a:cubicBezTo>
                      <a:pt x="129890" y="4417"/>
                      <a:pt x="148654" y="672"/>
                      <a:pt x="167645" y="90"/>
                    </a:cubicBezTo>
                    <a:cubicBezTo>
                      <a:pt x="194309" y="-768"/>
                      <a:pt x="220805" y="4532"/>
                      <a:pt x="245086" y="15578"/>
                    </a:cubicBezTo>
                    <a:cubicBezTo>
                      <a:pt x="272000" y="27829"/>
                      <a:pt x="295309" y="46806"/>
                      <a:pt x="312757" y="70680"/>
                    </a:cubicBezTo>
                    <a:cubicBezTo>
                      <a:pt x="324445" y="86585"/>
                      <a:pt x="333124" y="104492"/>
                      <a:pt x="338372" y="123519"/>
                    </a:cubicBezTo>
                    <a:cubicBezTo>
                      <a:pt x="341887" y="137160"/>
                      <a:pt x="342125" y="144845"/>
                      <a:pt x="341351" y="1449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63504769-4AA6-6833-6045-427B4F66A58D}"/>
                  </a:ext>
                </a:extLst>
              </p:cNvPr>
              <p:cNvSpPr/>
              <p:nvPr/>
            </p:nvSpPr>
            <p:spPr>
              <a:xfrm>
                <a:off x="8294901" y="2377164"/>
                <a:ext cx="209924" cy="195091"/>
              </a:xfrm>
              <a:custGeom>
                <a:avLst/>
                <a:gdLst>
                  <a:gd name="connsiteX0" fmla="*/ 180973 w 209924"/>
                  <a:gd name="connsiteY0" fmla="*/ 133109 h 195091"/>
                  <a:gd name="connsiteX1" fmla="*/ 209924 w 209924"/>
                  <a:gd name="connsiteY1" fmla="*/ 157592 h 195091"/>
                  <a:gd name="connsiteX2" fmla="*/ 134032 w 209924"/>
                  <a:gd name="connsiteY2" fmla="*/ 194943 h 195091"/>
                  <a:gd name="connsiteX3" fmla="*/ 33061 w 209924"/>
                  <a:gd name="connsiteY3" fmla="*/ 132097 h 195091"/>
                  <a:gd name="connsiteX4" fmla="*/ 2681 w 209924"/>
                  <a:gd name="connsiteY4" fmla="*/ 133526 h 195091"/>
                  <a:gd name="connsiteX5" fmla="*/ 1608 w 209924"/>
                  <a:gd name="connsiteY5" fmla="*/ 110949 h 195091"/>
                  <a:gd name="connsiteX6" fmla="*/ 27938 w 209924"/>
                  <a:gd name="connsiteY6" fmla="*/ 109639 h 195091"/>
                  <a:gd name="connsiteX7" fmla="*/ 27343 w 209924"/>
                  <a:gd name="connsiteY7" fmla="*/ 102431 h 195091"/>
                  <a:gd name="connsiteX8" fmla="*/ 27343 w 209924"/>
                  <a:gd name="connsiteY8" fmla="*/ 95104 h 195091"/>
                  <a:gd name="connsiteX9" fmla="*/ 1072 w 209924"/>
                  <a:gd name="connsiteY9" fmla="*/ 96474 h 195091"/>
                  <a:gd name="connsiteX10" fmla="*/ 0 w 209924"/>
                  <a:gd name="connsiteY10" fmla="*/ 73837 h 195091"/>
                  <a:gd name="connsiteX11" fmla="*/ 30381 w 209924"/>
                  <a:gd name="connsiteY11" fmla="*/ 72408 h 195091"/>
                  <a:gd name="connsiteX12" fmla="*/ 124858 w 209924"/>
                  <a:gd name="connsiteY12" fmla="*/ 149 h 195091"/>
                  <a:gd name="connsiteX13" fmla="*/ 203967 w 209924"/>
                  <a:gd name="connsiteY13" fmla="*/ 29934 h 195091"/>
                  <a:gd name="connsiteX14" fmla="*/ 177518 w 209924"/>
                  <a:gd name="connsiteY14" fmla="*/ 57098 h 195091"/>
                  <a:gd name="connsiteX15" fmla="*/ 128790 w 209924"/>
                  <a:gd name="connsiteY15" fmla="*/ 37321 h 195091"/>
                  <a:gd name="connsiteX16" fmla="*/ 76964 w 209924"/>
                  <a:gd name="connsiteY16" fmla="*/ 70263 h 195091"/>
                  <a:gd name="connsiteX17" fmla="*/ 145053 w 209924"/>
                  <a:gd name="connsiteY17" fmla="*/ 67046 h 195091"/>
                  <a:gd name="connsiteX18" fmla="*/ 146125 w 209924"/>
                  <a:gd name="connsiteY18" fmla="*/ 89623 h 195091"/>
                  <a:gd name="connsiteX19" fmla="*/ 71305 w 209924"/>
                  <a:gd name="connsiteY19" fmla="*/ 93197 h 195091"/>
                  <a:gd name="connsiteX20" fmla="*/ 71305 w 209924"/>
                  <a:gd name="connsiteY20" fmla="*/ 100465 h 195091"/>
                  <a:gd name="connsiteX21" fmla="*/ 71901 w 209924"/>
                  <a:gd name="connsiteY21" fmla="*/ 107732 h 195091"/>
                  <a:gd name="connsiteX22" fmla="*/ 146721 w 209924"/>
                  <a:gd name="connsiteY22" fmla="*/ 104158 h 195091"/>
                  <a:gd name="connsiteX23" fmla="*/ 147793 w 209924"/>
                  <a:gd name="connsiteY23" fmla="*/ 126795 h 195091"/>
                  <a:gd name="connsiteX24" fmla="*/ 79704 w 209924"/>
                  <a:gd name="connsiteY24" fmla="*/ 130012 h 195091"/>
                  <a:gd name="connsiteX25" fmla="*/ 134449 w 209924"/>
                  <a:gd name="connsiteY25" fmla="*/ 157890 h 195091"/>
                  <a:gd name="connsiteX26" fmla="*/ 180973 w 209924"/>
                  <a:gd name="connsiteY26" fmla="*/ 133109 h 19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9924" h="195091">
                    <a:moveTo>
                      <a:pt x="180973" y="133109"/>
                    </a:moveTo>
                    <a:lnTo>
                      <a:pt x="209924" y="157592"/>
                    </a:lnTo>
                    <a:cubicBezTo>
                      <a:pt x="193185" y="180289"/>
                      <a:pt x="166855" y="193334"/>
                      <a:pt x="134032" y="194943"/>
                    </a:cubicBezTo>
                    <a:cubicBezTo>
                      <a:pt x="86376" y="197266"/>
                      <a:pt x="47418" y="172128"/>
                      <a:pt x="33061" y="132097"/>
                    </a:cubicBezTo>
                    <a:lnTo>
                      <a:pt x="2681" y="133526"/>
                    </a:lnTo>
                    <a:lnTo>
                      <a:pt x="1608" y="110949"/>
                    </a:lnTo>
                    <a:lnTo>
                      <a:pt x="27938" y="109639"/>
                    </a:lnTo>
                    <a:cubicBezTo>
                      <a:pt x="27581" y="107256"/>
                      <a:pt x="27462" y="104814"/>
                      <a:pt x="27343" y="102431"/>
                    </a:cubicBezTo>
                    <a:cubicBezTo>
                      <a:pt x="27194" y="99988"/>
                      <a:pt x="27194" y="97546"/>
                      <a:pt x="27343" y="95104"/>
                    </a:cubicBezTo>
                    <a:lnTo>
                      <a:pt x="1072" y="96474"/>
                    </a:lnTo>
                    <a:lnTo>
                      <a:pt x="0" y="73837"/>
                    </a:lnTo>
                    <a:lnTo>
                      <a:pt x="30381" y="72408"/>
                    </a:lnTo>
                    <a:cubicBezTo>
                      <a:pt x="40865" y="31126"/>
                      <a:pt x="77262" y="2413"/>
                      <a:pt x="124858" y="149"/>
                    </a:cubicBezTo>
                    <a:cubicBezTo>
                      <a:pt x="157741" y="-1400"/>
                      <a:pt x="185203" y="9144"/>
                      <a:pt x="203967" y="29934"/>
                    </a:cubicBezTo>
                    <a:lnTo>
                      <a:pt x="177518" y="57098"/>
                    </a:lnTo>
                    <a:cubicBezTo>
                      <a:pt x="165032" y="43576"/>
                      <a:pt x="147167" y="36326"/>
                      <a:pt x="128790" y="37321"/>
                    </a:cubicBezTo>
                    <a:cubicBezTo>
                      <a:pt x="106654" y="37553"/>
                      <a:pt x="86567" y="50319"/>
                      <a:pt x="76964" y="70263"/>
                    </a:cubicBezTo>
                    <a:lnTo>
                      <a:pt x="145053" y="67046"/>
                    </a:lnTo>
                    <a:lnTo>
                      <a:pt x="146125" y="89623"/>
                    </a:lnTo>
                    <a:lnTo>
                      <a:pt x="71305" y="93197"/>
                    </a:lnTo>
                    <a:cubicBezTo>
                      <a:pt x="71305" y="95640"/>
                      <a:pt x="71305" y="98082"/>
                      <a:pt x="71305" y="100465"/>
                    </a:cubicBezTo>
                    <a:cubicBezTo>
                      <a:pt x="71353" y="102895"/>
                      <a:pt x="71549" y="105326"/>
                      <a:pt x="71901" y="107732"/>
                    </a:cubicBezTo>
                    <a:lnTo>
                      <a:pt x="146721" y="104158"/>
                    </a:lnTo>
                    <a:lnTo>
                      <a:pt x="147793" y="126795"/>
                    </a:lnTo>
                    <a:lnTo>
                      <a:pt x="79704" y="130012"/>
                    </a:lnTo>
                    <a:cubicBezTo>
                      <a:pt x="91160" y="148961"/>
                      <a:pt x="112385" y="159773"/>
                      <a:pt x="134449" y="157890"/>
                    </a:cubicBezTo>
                    <a:cubicBezTo>
                      <a:pt x="152910" y="157104"/>
                      <a:pt x="170018" y="147990"/>
                      <a:pt x="180973" y="1331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BC3B95F1-CEE9-7CC4-D2CA-9BC52368D92B}"/>
                  </a:ext>
                </a:extLst>
              </p:cNvPr>
              <p:cNvSpPr/>
              <p:nvPr/>
            </p:nvSpPr>
            <p:spPr>
              <a:xfrm>
                <a:off x="8919109" y="2249253"/>
                <a:ext cx="451854" cy="451780"/>
              </a:xfrm>
              <a:custGeom>
                <a:avLst/>
                <a:gdLst>
                  <a:gd name="connsiteX0" fmla="*/ 441140 w 451854"/>
                  <a:gd name="connsiteY0" fmla="*/ 294200 h 451780"/>
                  <a:gd name="connsiteX1" fmla="*/ 157581 w 451854"/>
                  <a:gd name="connsiteY1" fmla="*/ 441141 h 451780"/>
                  <a:gd name="connsiteX2" fmla="*/ 10640 w 451854"/>
                  <a:gd name="connsiteY2" fmla="*/ 157583 h 451780"/>
                  <a:gd name="connsiteX3" fmla="*/ 294199 w 451854"/>
                  <a:gd name="connsiteY3" fmla="*/ 10640 h 451780"/>
                  <a:gd name="connsiteX4" fmla="*/ 294598 w 451854"/>
                  <a:gd name="connsiteY4" fmla="*/ 10767 h 451780"/>
                  <a:gd name="connsiteX5" fmla="*/ 441193 w 451854"/>
                  <a:gd name="connsiteY5" fmla="*/ 294034 h 451780"/>
                  <a:gd name="connsiteX6" fmla="*/ 441140 w 451854"/>
                  <a:gd name="connsiteY6" fmla="*/ 294200 h 45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854" h="451780">
                    <a:moveTo>
                      <a:pt x="441140" y="294200"/>
                    </a:moveTo>
                    <a:cubicBezTo>
                      <a:pt x="403414" y="413078"/>
                      <a:pt x="276459" y="478867"/>
                      <a:pt x="157581" y="441141"/>
                    </a:cubicBezTo>
                    <a:cubicBezTo>
                      <a:pt x="38697" y="403416"/>
                      <a:pt x="-27086" y="276460"/>
                      <a:pt x="10640" y="157583"/>
                    </a:cubicBezTo>
                    <a:cubicBezTo>
                      <a:pt x="48365" y="38701"/>
                      <a:pt x="175321" y="-27087"/>
                      <a:pt x="294199" y="10640"/>
                    </a:cubicBezTo>
                    <a:cubicBezTo>
                      <a:pt x="294330" y="10682"/>
                      <a:pt x="294466" y="10724"/>
                      <a:pt x="294598" y="10767"/>
                    </a:cubicBezTo>
                    <a:cubicBezTo>
                      <a:pt x="413303" y="48507"/>
                      <a:pt x="478931" y="175329"/>
                      <a:pt x="441193" y="294034"/>
                    </a:cubicBezTo>
                    <a:cubicBezTo>
                      <a:pt x="441175" y="294087"/>
                      <a:pt x="441157" y="294147"/>
                      <a:pt x="441140" y="29420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3" name="Forma Livre: Forma 242">
                <a:extLst>
                  <a:ext uri="{FF2B5EF4-FFF2-40B4-BE49-F238E27FC236}">
                    <a16:creationId xmlns:a16="http://schemas.microsoft.com/office/drawing/2014/main" id="{2305EA4E-F073-BEE9-F781-07C6EBCE1219}"/>
                  </a:ext>
                </a:extLst>
              </p:cNvPr>
              <p:cNvSpPr/>
              <p:nvPr/>
            </p:nvSpPr>
            <p:spPr>
              <a:xfrm>
                <a:off x="8972747" y="2303084"/>
                <a:ext cx="344452" cy="344407"/>
              </a:xfrm>
              <a:custGeom>
                <a:avLst/>
                <a:gdLst>
                  <a:gd name="connsiteX0" fmla="*/ 336331 w 344452"/>
                  <a:gd name="connsiteY0" fmla="*/ 224167 h 344407"/>
                  <a:gd name="connsiteX1" fmla="*/ 120241 w 344452"/>
                  <a:gd name="connsiteY1" fmla="*/ 336331 h 344407"/>
                  <a:gd name="connsiteX2" fmla="*/ 8077 w 344452"/>
                  <a:gd name="connsiteY2" fmla="*/ 120241 h 344407"/>
                  <a:gd name="connsiteX3" fmla="*/ 224166 w 344452"/>
                  <a:gd name="connsiteY3" fmla="*/ 8076 h 344407"/>
                  <a:gd name="connsiteX4" fmla="*/ 224637 w 344452"/>
                  <a:gd name="connsiteY4" fmla="*/ 8226 h 344407"/>
                  <a:gd name="connsiteX5" fmla="*/ 336331 w 344452"/>
                  <a:gd name="connsiteY5" fmla="*/ 224167 h 34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452" h="344407">
                    <a:moveTo>
                      <a:pt x="336331" y="224167"/>
                    </a:moveTo>
                    <a:cubicBezTo>
                      <a:pt x="307630" y="314814"/>
                      <a:pt x="210882" y="365032"/>
                      <a:pt x="120241" y="336331"/>
                    </a:cubicBezTo>
                    <a:cubicBezTo>
                      <a:pt x="29593" y="307630"/>
                      <a:pt x="-20624" y="210888"/>
                      <a:pt x="8077" y="120241"/>
                    </a:cubicBezTo>
                    <a:cubicBezTo>
                      <a:pt x="36771" y="29595"/>
                      <a:pt x="133519" y="-20623"/>
                      <a:pt x="224166" y="8076"/>
                    </a:cubicBezTo>
                    <a:cubicBezTo>
                      <a:pt x="224321" y="8126"/>
                      <a:pt x="224482" y="8176"/>
                      <a:pt x="224637" y="8226"/>
                    </a:cubicBezTo>
                    <a:cubicBezTo>
                      <a:pt x="315082" y="37044"/>
                      <a:pt x="365079" y="133698"/>
                      <a:pt x="336331" y="22416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4" name="Forma Livre: Forma 243">
                <a:extLst>
                  <a:ext uri="{FF2B5EF4-FFF2-40B4-BE49-F238E27FC236}">
                    <a16:creationId xmlns:a16="http://schemas.microsoft.com/office/drawing/2014/main" id="{1A416D65-4408-F660-5234-53D9F18BC590}"/>
                  </a:ext>
                </a:extLst>
              </p:cNvPr>
              <p:cNvSpPr/>
              <p:nvPr/>
            </p:nvSpPr>
            <p:spPr>
              <a:xfrm>
                <a:off x="8971477" y="2301488"/>
                <a:ext cx="346579" cy="346157"/>
              </a:xfrm>
              <a:custGeom>
                <a:avLst/>
                <a:gdLst>
                  <a:gd name="connsiteX0" fmla="*/ 337601 w 346579"/>
                  <a:gd name="connsiteY0" fmla="*/ 225762 h 346157"/>
                  <a:gd name="connsiteX1" fmla="*/ 338138 w 346579"/>
                  <a:gd name="connsiteY1" fmla="*/ 223022 h 346157"/>
                  <a:gd name="connsiteX2" fmla="*/ 340044 w 346579"/>
                  <a:gd name="connsiteY2" fmla="*/ 215099 h 346157"/>
                  <a:gd name="connsiteX3" fmla="*/ 341473 w 346579"/>
                  <a:gd name="connsiteY3" fmla="*/ 209142 h 346157"/>
                  <a:gd name="connsiteX4" fmla="*/ 342605 w 346579"/>
                  <a:gd name="connsiteY4" fmla="*/ 201934 h 346157"/>
                  <a:gd name="connsiteX5" fmla="*/ 344512 w 346579"/>
                  <a:gd name="connsiteY5" fmla="*/ 184063 h 346157"/>
                  <a:gd name="connsiteX6" fmla="*/ 340103 w 346579"/>
                  <a:gd name="connsiteY6" fmla="*/ 134918 h 346157"/>
                  <a:gd name="connsiteX7" fmla="*/ 166993 w 346579"/>
                  <a:gd name="connsiteY7" fmla="*/ 3507 h 346157"/>
                  <a:gd name="connsiteX8" fmla="*/ 142867 w 346579"/>
                  <a:gd name="connsiteY8" fmla="*/ 6009 h 346157"/>
                  <a:gd name="connsiteX9" fmla="*/ 130953 w 346579"/>
                  <a:gd name="connsiteY9" fmla="*/ 8809 h 346157"/>
                  <a:gd name="connsiteX10" fmla="*/ 119040 w 346579"/>
                  <a:gd name="connsiteY10" fmla="*/ 12442 h 346157"/>
                  <a:gd name="connsiteX11" fmla="*/ 95629 w 346579"/>
                  <a:gd name="connsiteY11" fmla="*/ 22152 h 346157"/>
                  <a:gd name="connsiteX12" fmla="*/ 73707 w 346579"/>
                  <a:gd name="connsiteY12" fmla="*/ 35794 h 346157"/>
                  <a:gd name="connsiteX13" fmla="*/ 36237 w 346579"/>
                  <a:gd name="connsiteY13" fmla="*/ 73025 h 346157"/>
                  <a:gd name="connsiteX14" fmla="*/ 11516 w 346579"/>
                  <a:gd name="connsiteY14" fmla="*/ 121455 h 346157"/>
                  <a:gd name="connsiteX15" fmla="*/ 3533 w 346579"/>
                  <a:gd name="connsiteY15" fmla="*/ 175068 h 346157"/>
                  <a:gd name="connsiteX16" fmla="*/ 12528 w 346579"/>
                  <a:gd name="connsiteY16" fmla="*/ 227132 h 346157"/>
                  <a:gd name="connsiteX17" fmla="*/ 22417 w 346579"/>
                  <a:gd name="connsiteY17" fmla="*/ 250960 h 346157"/>
                  <a:gd name="connsiteX18" fmla="*/ 35880 w 346579"/>
                  <a:gd name="connsiteY18" fmla="*/ 272465 h 346157"/>
                  <a:gd name="connsiteX19" fmla="*/ 51666 w 346579"/>
                  <a:gd name="connsiteY19" fmla="*/ 291527 h 346157"/>
                  <a:gd name="connsiteX20" fmla="*/ 287086 w 346579"/>
                  <a:gd name="connsiteY20" fmla="*/ 300880 h 346157"/>
                  <a:gd name="connsiteX21" fmla="*/ 319194 w 346579"/>
                  <a:gd name="connsiteY21" fmla="*/ 263470 h 346157"/>
                  <a:gd name="connsiteX22" fmla="*/ 328070 w 346579"/>
                  <a:gd name="connsiteY22" fmla="*/ 247684 h 346157"/>
                  <a:gd name="connsiteX23" fmla="*/ 331287 w 346579"/>
                  <a:gd name="connsiteY23" fmla="*/ 241191 h 346157"/>
                  <a:gd name="connsiteX24" fmla="*/ 333491 w 346579"/>
                  <a:gd name="connsiteY24" fmla="*/ 235591 h 346157"/>
                  <a:gd name="connsiteX25" fmla="*/ 336529 w 346579"/>
                  <a:gd name="connsiteY25" fmla="*/ 228026 h 346157"/>
                  <a:gd name="connsiteX26" fmla="*/ 337721 w 346579"/>
                  <a:gd name="connsiteY26" fmla="*/ 225464 h 346157"/>
                  <a:gd name="connsiteX27" fmla="*/ 336887 w 346579"/>
                  <a:gd name="connsiteY27" fmla="*/ 228145 h 346157"/>
                  <a:gd name="connsiteX28" fmla="*/ 334206 w 346579"/>
                  <a:gd name="connsiteY28" fmla="*/ 235889 h 346157"/>
                  <a:gd name="connsiteX29" fmla="*/ 332121 w 346579"/>
                  <a:gd name="connsiteY29" fmla="*/ 241548 h 346157"/>
                  <a:gd name="connsiteX30" fmla="*/ 329023 w 346579"/>
                  <a:gd name="connsiteY30" fmla="*/ 248161 h 346157"/>
                  <a:gd name="connsiteX31" fmla="*/ 320386 w 346579"/>
                  <a:gd name="connsiteY31" fmla="*/ 264185 h 346157"/>
                  <a:gd name="connsiteX32" fmla="*/ 288456 w 346579"/>
                  <a:gd name="connsiteY32" fmla="*/ 302429 h 346157"/>
                  <a:gd name="connsiteX33" fmla="*/ 152518 w 346579"/>
                  <a:gd name="connsiteY33" fmla="*/ 344902 h 346157"/>
                  <a:gd name="connsiteX34" fmla="*/ 67869 w 346579"/>
                  <a:gd name="connsiteY34" fmla="*/ 310232 h 346157"/>
                  <a:gd name="connsiteX35" fmla="*/ 49283 w 346579"/>
                  <a:gd name="connsiteY35" fmla="*/ 293910 h 346157"/>
                  <a:gd name="connsiteX36" fmla="*/ 33140 w 346579"/>
                  <a:gd name="connsiteY36" fmla="*/ 274490 h 346157"/>
                  <a:gd name="connsiteX37" fmla="*/ 19379 w 346579"/>
                  <a:gd name="connsiteY37" fmla="*/ 252569 h 346157"/>
                  <a:gd name="connsiteX38" fmla="*/ 9252 w 346579"/>
                  <a:gd name="connsiteY38" fmla="*/ 228205 h 346157"/>
                  <a:gd name="connsiteX39" fmla="*/ 19 w 346579"/>
                  <a:gd name="connsiteY39" fmla="*/ 175068 h 346157"/>
                  <a:gd name="connsiteX40" fmla="*/ 33378 w 346579"/>
                  <a:gd name="connsiteY40" fmla="*/ 70881 h 346157"/>
                  <a:gd name="connsiteX41" fmla="*/ 71741 w 346579"/>
                  <a:gd name="connsiteY41" fmla="*/ 32934 h 346157"/>
                  <a:gd name="connsiteX42" fmla="*/ 117967 w 346579"/>
                  <a:gd name="connsiteY42" fmla="*/ 9107 h 346157"/>
                  <a:gd name="connsiteX43" fmla="*/ 130179 w 346579"/>
                  <a:gd name="connsiteY43" fmla="*/ 5473 h 346157"/>
                  <a:gd name="connsiteX44" fmla="*/ 142450 w 346579"/>
                  <a:gd name="connsiteY44" fmla="*/ 2613 h 346157"/>
                  <a:gd name="connsiteX45" fmla="*/ 167053 w 346579"/>
                  <a:gd name="connsiteY45" fmla="*/ 111 h 346157"/>
                  <a:gd name="connsiteX46" fmla="*/ 256110 w 346579"/>
                  <a:gd name="connsiteY46" fmla="*/ 20901 h 346157"/>
                  <a:gd name="connsiteX47" fmla="*/ 342248 w 346579"/>
                  <a:gd name="connsiteY47" fmla="*/ 134382 h 346157"/>
                  <a:gd name="connsiteX48" fmla="*/ 346120 w 346579"/>
                  <a:gd name="connsiteY48" fmla="*/ 184063 h 346157"/>
                  <a:gd name="connsiteX49" fmla="*/ 343856 w 346579"/>
                  <a:gd name="connsiteY49" fmla="*/ 201934 h 346157"/>
                  <a:gd name="connsiteX50" fmla="*/ 342546 w 346579"/>
                  <a:gd name="connsiteY50" fmla="*/ 209142 h 346157"/>
                  <a:gd name="connsiteX51" fmla="*/ 340937 w 346579"/>
                  <a:gd name="connsiteY51" fmla="*/ 215099 h 346157"/>
                  <a:gd name="connsiteX52" fmla="*/ 338674 w 346579"/>
                  <a:gd name="connsiteY52" fmla="*/ 222962 h 346157"/>
                  <a:gd name="connsiteX53" fmla="*/ 337601 w 346579"/>
                  <a:gd name="connsiteY53" fmla="*/ 225762 h 346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6579" h="346157">
                    <a:moveTo>
                      <a:pt x="337601" y="225762"/>
                    </a:moveTo>
                    <a:cubicBezTo>
                      <a:pt x="337697" y="224833"/>
                      <a:pt x="337875" y="223916"/>
                      <a:pt x="338138" y="223022"/>
                    </a:cubicBezTo>
                    <a:cubicBezTo>
                      <a:pt x="338614" y="221056"/>
                      <a:pt x="339210" y="218435"/>
                      <a:pt x="340044" y="215099"/>
                    </a:cubicBezTo>
                    <a:cubicBezTo>
                      <a:pt x="340461" y="213312"/>
                      <a:pt x="340937" y="211406"/>
                      <a:pt x="341473" y="209142"/>
                    </a:cubicBezTo>
                    <a:cubicBezTo>
                      <a:pt x="342010" y="206879"/>
                      <a:pt x="342188" y="204555"/>
                      <a:pt x="342605" y="201934"/>
                    </a:cubicBezTo>
                    <a:cubicBezTo>
                      <a:pt x="343678" y="196031"/>
                      <a:pt x="344315" y="190056"/>
                      <a:pt x="344512" y="184063"/>
                    </a:cubicBezTo>
                    <a:cubicBezTo>
                      <a:pt x="345554" y="167551"/>
                      <a:pt x="344071" y="150978"/>
                      <a:pt x="340103" y="134918"/>
                    </a:cubicBezTo>
                    <a:cubicBezTo>
                      <a:pt x="321250" y="55357"/>
                      <a:pt x="248699" y="278"/>
                      <a:pt x="166993" y="3507"/>
                    </a:cubicBezTo>
                    <a:cubicBezTo>
                      <a:pt x="158904" y="3783"/>
                      <a:pt x="150844" y="4619"/>
                      <a:pt x="142867" y="6009"/>
                    </a:cubicBezTo>
                    <a:cubicBezTo>
                      <a:pt x="138876" y="6783"/>
                      <a:pt x="134885" y="7915"/>
                      <a:pt x="130953" y="8809"/>
                    </a:cubicBezTo>
                    <a:cubicBezTo>
                      <a:pt x="126897" y="9729"/>
                      <a:pt x="122918" y="10944"/>
                      <a:pt x="119040" y="12442"/>
                    </a:cubicBezTo>
                    <a:cubicBezTo>
                      <a:pt x="111027" y="15150"/>
                      <a:pt x="103206" y="18394"/>
                      <a:pt x="95629" y="22152"/>
                    </a:cubicBezTo>
                    <a:cubicBezTo>
                      <a:pt x="88033" y="26223"/>
                      <a:pt x="80712" y="30779"/>
                      <a:pt x="73707" y="35794"/>
                    </a:cubicBezTo>
                    <a:cubicBezTo>
                      <a:pt x="59309" y="46122"/>
                      <a:pt x="46656" y="58693"/>
                      <a:pt x="36237" y="73025"/>
                    </a:cubicBezTo>
                    <a:cubicBezTo>
                      <a:pt x="25598" y="87828"/>
                      <a:pt x="17264" y="104156"/>
                      <a:pt x="11516" y="121455"/>
                    </a:cubicBezTo>
                    <a:cubicBezTo>
                      <a:pt x="6220" y="138832"/>
                      <a:pt x="3528" y="156899"/>
                      <a:pt x="3533" y="175068"/>
                    </a:cubicBezTo>
                    <a:cubicBezTo>
                      <a:pt x="3688" y="192796"/>
                      <a:pt x="6726" y="210381"/>
                      <a:pt x="12528" y="227132"/>
                    </a:cubicBezTo>
                    <a:cubicBezTo>
                      <a:pt x="15298" y="235282"/>
                      <a:pt x="18599" y="243246"/>
                      <a:pt x="22417" y="250960"/>
                    </a:cubicBezTo>
                    <a:cubicBezTo>
                      <a:pt x="26420" y="258424"/>
                      <a:pt x="30918" y="265609"/>
                      <a:pt x="35880" y="272465"/>
                    </a:cubicBezTo>
                    <a:cubicBezTo>
                      <a:pt x="40699" y="279173"/>
                      <a:pt x="45977" y="285541"/>
                      <a:pt x="51666" y="291527"/>
                    </a:cubicBezTo>
                    <a:cubicBezTo>
                      <a:pt x="115179" y="356733"/>
                      <a:pt x="218605" y="360837"/>
                      <a:pt x="287086" y="300880"/>
                    </a:cubicBezTo>
                    <a:cubicBezTo>
                      <a:pt x="299620" y="290104"/>
                      <a:pt x="310443" y="277493"/>
                      <a:pt x="319194" y="263470"/>
                    </a:cubicBezTo>
                    <a:cubicBezTo>
                      <a:pt x="322524" y="258424"/>
                      <a:pt x="325491" y="253153"/>
                      <a:pt x="328070" y="247684"/>
                    </a:cubicBezTo>
                    <a:cubicBezTo>
                      <a:pt x="329202" y="245361"/>
                      <a:pt x="330393" y="243216"/>
                      <a:pt x="331287" y="241191"/>
                    </a:cubicBezTo>
                    <a:cubicBezTo>
                      <a:pt x="332181" y="239165"/>
                      <a:pt x="332836" y="237319"/>
                      <a:pt x="333491" y="235591"/>
                    </a:cubicBezTo>
                    <a:cubicBezTo>
                      <a:pt x="334802" y="232434"/>
                      <a:pt x="335814" y="229634"/>
                      <a:pt x="336529" y="228026"/>
                    </a:cubicBezTo>
                    <a:cubicBezTo>
                      <a:pt x="336845" y="227138"/>
                      <a:pt x="337244" y="226281"/>
                      <a:pt x="337721" y="225464"/>
                    </a:cubicBezTo>
                    <a:cubicBezTo>
                      <a:pt x="337524" y="226382"/>
                      <a:pt x="337244" y="227281"/>
                      <a:pt x="336887" y="228145"/>
                    </a:cubicBezTo>
                    <a:lnTo>
                      <a:pt x="334206" y="235889"/>
                    </a:lnTo>
                    <a:lnTo>
                      <a:pt x="332121" y="241548"/>
                    </a:lnTo>
                    <a:cubicBezTo>
                      <a:pt x="331287" y="243633"/>
                      <a:pt x="330155" y="245778"/>
                      <a:pt x="329023" y="248161"/>
                    </a:cubicBezTo>
                    <a:cubicBezTo>
                      <a:pt x="326551" y="253712"/>
                      <a:pt x="323662" y="259068"/>
                      <a:pt x="320386" y="264185"/>
                    </a:cubicBezTo>
                    <a:cubicBezTo>
                      <a:pt x="311754" y="278488"/>
                      <a:pt x="300990" y="291385"/>
                      <a:pt x="288456" y="302429"/>
                    </a:cubicBezTo>
                    <a:cubicBezTo>
                      <a:pt x="251314" y="335401"/>
                      <a:pt x="201824" y="350865"/>
                      <a:pt x="152518" y="344902"/>
                    </a:cubicBezTo>
                    <a:cubicBezTo>
                      <a:pt x="121714" y="341101"/>
                      <a:pt x="92489" y="329128"/>
                      <a:pt x="67869" y="310232"/>
                    </a:cubicBezTo>
                    <a:cubicBezTo>
                      <a:pt x="61298" y="305234"/>
                      <a:pt x="55091" y="299778"/>
                      <a:pt x="49283" y="293910"/>
                    </a:cubicBezTo>
                    <a:cubicBezTo>
                      <a:pt x="43475" y="287804"/>
                      <a:pt x="38078" y="281317"/>
                      <a:pt x="33140" y="274490"/>
                    </a:cubicBezTo>
                    <a:cubicBezTo>
                      <a:pt x="28076" y="267491"/>
                      <a:pt x="23478" y="260170"/>
                      <a:pt x="19379" y="252569"/>
                    </a:cubicBezTo>
                    <a:cubicBezTo>
                      <a:pt x="15447" y="244694"/>
                      <a:pt x="12064" y="236550"/>
                      <a:pt x="9252" y="228205"/>
                    </a:cubicBezTo>
                    <a:cubicBezTo>
                      <a:pt x="3313" y="211108"/>
                      <a:pt x="191" y="193166"/>
                      <a:pt x="19" y="175068"/>
                    </a:cubicBezTo>
                    <a:cubicBezTo>
                      <a:pt x="-535" y="137629"/>
                      <a:pt x="11182" y="101035"/>
                      <a:pt x="33378" y="70881"/>
                    </a:cubicBezTo>
                    <a:cubicBezTo>
                      <a:pt x="44035" y="56244"/>
                      <a:pt x="56991" y="43433"/>
                      <a:pt x="71741" y="32934"/>
                    </a:cubicBezTo>
                    <a:cubicBezTo>
                      <a:pt x="85746" y="22519"/>
                      <a:pt x="101359" y="14470"/>
                      <a:pt x="117967" y="9107"/>
                    </a:cubicBezTo>
                    <a:cubicBezTo>
                      <a:pt x="121947" y="7607"/>
                      <a:pt x="126027" y="6392"/>
                      <a:pt x="130179" y="5473"/>
                    </a:cubicBezTo>
                    <a:cubicBezTo>
                      <a:pt x="134289" y="4520"/>
                      <a:pt x="138340" y="3388"/>
                      <a:pt x="142450" y="2613"/>
                    </a:cubicBezTo>
                    <a:cubicBezTo>
                      <a:pt x="150588" y="1226"/>
                      <a:pt x="158802" y="390"/>
                      <a:pt x="167053" y="111"/>
                    </a:cubicBezTo>
                    <a:cubicBezTo>
                      <a:pt x="198059" y="-997"/>
                      <a:pt x="228797" y="6179"/>
                      <a:pt x="256110" y="20901"/>
                    </a:cubicBezTo>
                    <a:cubicBezTo>
                      <a:pt x="299751" y="44648"/>
                      <a:pt x="331108" y="85964"/>
                      <a:pt x="342248" y="134382"/>
                    </a:cubicBezTo>
                    <a:cubicBezTo>
                      <a:pt x="346066" y="150651"/>
                      <a:pt x="347371" y="167402"/>
                      <a:pt x="346120" y="184063"/>
                    </a:cubicBezTo>
                    <a:cubicBezTo>
                      <a:pt x="345816" y="190068"/>
                      <a:pt x="345060" y="196043"/>
                      <a:pt x="343856" y="201934"/>
                    </a:cubicBezTo>
                    <a:cubicBezTo>
                      <a:pt x="343380" y="204555"/>
                      <a:pt x="343022" y="206998"/>
                      <a:pt x="342546" y="209142"/>
                    </a:cubicBezTo>
                    <a:lnTo>
                      <a:pt x="340937" y="215099"/>
                    </a:lnTo>
                    <a:cubicBezTo>
                      <a:pt x="339984" y="218435"/>
                      <a:pt x="339210" y="221056"/>
                      <a:pt x="338674" y="222962"/>
                    </a:cubicBezTo>
                    <a:cubicBezTo>
                      <a:pt x="338424" y="223933"/>
                      <a:pt x="338066" y="224875"/>
                      <a:pt x="337601" y="2257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5" name="Forma Livre: Forma 244">
                <a:extLst>
                  <a:ext uri="{FF2B5EF4-FFF2-40B4-BE49-F238E27FC236}">
                    <a16:creationId xmlns:a16="http://schemas.microsoft.com/office/drawing/2014/main" id="{5ABBA3C0-8797-949B-DA80-D9114608DBD8}"/>
                  </a:ext>
                </a:extLst>
              </p:cNvPr>
              <p:cNvSpPr/>
              <p:nvPr/>
            </p:nvSpPr>
            <p:spPr>
              <a:xfrm>
                <a:off x="8978824" y="2303386"/>
                <a:ext cx="338838" cy="225002"/>
              </a:xfrm>
              <a:custGeom>
                <a:avLst/>
                <a:gdLst>
                  <a:gd name="connsiteX0" fmla="*/ 328408 w 338838"/>
                  <a:gd name="connsiteY0" fmla="*/ 224997 h 225002"/>
                  <a:gd name="connsiteX1" fmla="*/ 330433 w 338838"/>
                  <a:gd name="connsiteY1" fmla="*/ 203909 h 225002"/>
                  <a:gd name="connsiteX2" fmla="*/ 327753 w 338838"/>
                  <a:gd name="connsiteY2" fmla="*/ 147675 h 225002"/>
                  <a:gd name="connsiteX3" fmla="*/ 315839 w 338838"/>
                  <a:gd name="connsiteY3" fmla="*/ 111039 h 225002"/>
                  <a:gd name="connsiteX4" fmla="*/ 276225 w 338838"/>
                  <a:gd name="connsiteY4" fmla="*/ 56533 h 225002"/>
                  <a:gd name="connsiteX5" fmla="*/ 234526 w 338838"/>
                  <a:gd name="connsiteY5" fmla="*/ 28714 h 225002"/>
                  <a:gd name="connsiteX6" fmla="*/ 209864 w 338838"/>
                  <a:gd name="connsiteY6" fmla="*/ 19480 h 225002"/>
                  <a:gd name="connsiteX7" fmla="*/ 184070 w 338838"/>
                  <a:gd name="connsiteY7" fmla="*/ 14298 h 225002"/>
                  <a:gd name="connsiteX8" fmla="*/ 133972 w 338838"/>
                  <a:gd name="connsiteY8" fmla="*/ 15966 h 225002"/>
                  <a:gd name="connsiteX9" fmla="*/ 111037 w 338838"/>
                  <a:gd name="connsiteY9" fmla="*/ 21923 h 225002"/>
                  <a:gd name="connsiteX10" fmla="*/ 71542 w 338838"/>
                  <a:gd name="connsiteY10" fmla="*/ 41283 h 225002"/>
                  <a:gd name="connsiteX11" fmla="*/ 41758 w 338838"/>
                  <a:gd name="connsiteY11" fmla="*/ 66124 h 225002"/>
                  <a:gd name="connsiteX12" fmla="*/ 9828 w 338838"/>
                  <a:gd name="connsiteY12" fmla="*/ 112469 h 225002"/>
                  <a:gd name="connsiteX13" fmla="*/ 356 w 338838"/>
                  <a:gd name="connsiteY13" fmla="*/ 131472 h 225002"/>
                  <a:gd name="connsiteX14" fmla="*/ 5122 w 338838"/>
                  <a:gd name="connsiteY14" fmla="*/ 110503 h 225002"/>
                  <a:gd name="connsiteX15" fmla="*/ 34907 w 338838"/>
                  <a:gd name="connsiteY15" fmla="*/ 59869 h 225002"/>
                  <a:gd name="connsiteX16" fmla="*/ 65168 w 338838"/>
                  <a:gd name="connsiteY16" fmla="*/ 32288 h 225002"/>
                  <a:gd name="connsiteX17" fmla="*/ 106867 w 338838"/>
                  <a:gd name="connsiteY17" fmla="*/ 10426 h 225002"/>
                  <a:gd name="connsiteX18" fmla="*/ 131589 w 338838"/>
                  <a:gd name="connsiteY18" fmla="*/ 3456 h 225002"/>
                  <a:gd name="connsiteX19" fmla="*/ 185619 w 338838"/>
                  <a:gd name="connsiteY19" fmla="*/ 1133 h 225002"/>
                  <a:gd name="connsiteX20" fmla="*/ 213438 w 338838"/>
                  <a:gd name="connsiteY20" fmla="*/ 6673 h 225002"/>
                  <a:gd name="connsiteX21" fmla="*/ 240006 w 338838"/>
                  <a:gd name="connsiteY21" fmla="*/ 16681 h 225002"/>
                  <a:gd name="connsiteX22" fmla="*/ 263834 w 338838"/>
                  <a:gd name="connsiteY22" fmla="*/ 30382 h 225002"/>
                  <a:gd name="connsiteX23" fmla="*/ 284564 w 338838"/>
                  <a:gd name="connsiteY23" fmla="*/ 47121 h 225002"/>
                  <a:gd name="connsiteX24" fmla="*/ 301780 w 338838"/>
                  <a:gd name="connsiteY24" fmla="*/ 65885 h 225002"/>
                  <a:gd name="connsiteX25" fmla="*/ 336807 w 338838"/>
                  <a:gd name="connsiteY25" fmla="*/ 145828 h 225002"/>
                  <a:gd name="connsiteX26" fmla="*/ 335377 w 338838"/>
                  <a:gd name="connsiteY26" fmla="*/ 204504 h 225002"/>
                  <a:gd name="connsiteX27" fmla="*/ 328408 w 338838"/>
                  <a:gd name="connsiteY27" fmla="*/ 224997 h 225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38838" h="225002">
                    <a:moveTo>
                      <a:pt x="328408" y="224997"/>
                    </a:moveTo>
                    <a:cubicBezTo>
                      <a:pt x="327395" y="224997"/>
                      <a:pt x="329003" y="217312"/>
                      <a:pt x="330433" y="203909"/>
                    </a:cubicBezTo>
                    <a:cubicBezTo>
                      <a:pt x="332417" y="185138"/>
                      <a:pt x="331517" y="166171"/>
                      <a:pt x="327753" y="147675"/>
                    </a:cubicBezTo>
                    <a:cubicBezTo>
                      <a:pt x="325114" y="135070"/>
                      <a:pt x="321122" y="122786"/>
                      <a:pt x="315839" y="111039"/>
                    </a:cubicBezTo>
                    <a:cubicBezTo>
                      <a:pt x="306421" y="90398"/>
                      <a:pt x="292952" y="71860"/>
                      <a:pt x="276225" y="56533"/>
                    </a:cubicBezTo>
                    <a:cubicBezTo>
                      <a:pt x="263816" y="45197"/>
                      <a:pt x="249758" y="35816"/>
                      <a:pt x="234526" y="28714"/>
                    </a:cubicBezTo>
                    <a:cubicBezTo>
                      <a:pt x="226543" y="25026"/>
                      <a:pt x="218305" y="21940"/>
                      <a:pt x="209864" y="19480"/>
                    </a:cubicBezTo>
                    <a:cubicBezTo>
                      <a:pt x="201405" y="17125"/>
                      <a:pt x="192785" y="15393"/>
                      <a:pt x="184070" y="14298"/>
                    </a:cubicBezTo>
                    <a:cubicBezTo>
                      <a:pt x="167378" y="12371"/>
                      <a:pt x="150496" y="12933"/>
                      <a:pt x="133972" y="15966"/>
                    </a:cubicBezTo>
                    <a:cubicBezTo>
                      <a:pt x="126186" y="17375"/>
                      <a:pt x="118519" y="19366"/>
                      <a:pt x="111037" y="21923"/>
                    </a:cubicBezTo>
                    <a:cubicBezTo>
                      <a:pt x="97092" y="26643"/>
                      <a:pt x="83814" y="33150"/>
                      <a:pt x="71542" y="41283"/>
                    </a:cubicBezTo>
                    <a:cubicBezTo>
                      <a:pt x="60731" y="48437"/>
                      <a:pt x="50741" y="56771"/>
                      <a:pt x="41758" y="66124"/>
                    </a:cubicBezTo>
                    <a:cubicBezTo>
                      <a:pt x="28789" y="79837"/>
                      <a:pt x="18019" y="95468"/>
                      <a:pt x="9828" y="112469"/>
                    </a:cubicBezTo>
                    <a:cubicBezTo>
                      <a:pt x="3871" y="124383"/>
                      <a:pt x="1369" y="131770"/>
                      <a:pt x="356" y="131472"/>
                    </a:cubicBezTo>
                    <a:cubicBezTo>
                      <a:pt x="-656" y="131174"/>
                      <a:pt x="356" y="123609"/>
                      <a:pt x="5122" y="110503"/>
                    </a:cubicBezTo>
                    <a:cubicBezTo>
                      <a:pt x="11842" y="91935"/>
                      <a:pt x="21938" y="74767"/>
                      <a:pt x="34907" y="59869"/>
                    </a:cubicBezTo>
                    <a:cubicBezTo>
                      <a:pt x="43872" y="49516"/>
                      <a:pt x="54029" y="40255"/>
                      <a:pt x="65168" y="32288"/>
                    </a:cubicBezTo>
                    <a:cubicBezTo>
                      <a:pt x="78036" y="23181"/>
                      <a:pt x="92058" y="15829"/>
                      <a:pt x="106867" y="10426"/>
                    </a:cubicBezTo>
                    <a:cubicBezTo>
                      <a:pt x="114921" y="7479"/>
                      <a:pt x="123183" y="5149"/>
                      <a:pt x="131589" y="3456"/>
                    </a:cubicBezTo>
                    <a:cubicBezTo>
                      <a:pt x="149365" y="-161"/>
                      <a:pt x="167599" y="-945"/>
                      <a:pt x="185619" y="1133"/>
                    </a:cubicBezTo>
                    <a:cubicBezTo>
                      <a:pt x="195013" y="2289"/>
                      <a:pt x="204312" y="4141"/>
                      <a:pt x="213438" y="6673"/>
                    </a:cubicBezTo>
                    <a:cubicBezTo>
                      <a:pt x="222546" y="9302"/>
                      <a:pt x="231428" y="12648"/>
                      <a:pt x="240006" y="16681"/>
                    </a:cubicBezTo>
                    <a:cubicBezTo>
                      <a:pt x="248304" y="20598"/>
                      <a:pt x="256275" y="25181"/>
                      <a:pt x="263834" y="30382"/>
                    </a:cubicBezTo>
                    <a:cubicBezTo>
                      <a:pt x="271197" y="35375"/>
                      <a:pt x="278131" y="40975"/>
                      <a:pt x="284564" y="47121"/>
                    </a:cubicBezTo>
                    <a:cubicBezTo>
                      <a:pt x="290783" y="52917"/>
                      <a:pt x="296538" y="59190"/>
                      <a:pt x="301780" y="65885"/>
                    </a:cubicBezTo>
                    <a:cubicBezTo>
                      <a:pt x="320134" y="89082"/>
                      <a:pt x="332196" y="116615"/>
                      <a:pt x="336807" y="145828"/>
                    </a:cubicBezTo>
                    <a:cubicBezTo>
                      <a:pt x="339935" y="165307"/>
                      <a:pt x="339446" y="185198"/>
                      <a:pt x="335377" y="204504"/>
                    </a:cubicBezTo>
                    <a:cubicBezTo>
                      <a:pt x="332459" y="218265"/>
                      <a:pt x="329123" y="225235"/>
                      <a:pt x="328408" y="2249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F6A6E28B-4A74-D9D2-297C-AFD7439D7F65}"/>
                  </a:ext>
                </a:extLst>
              </p:cNvPr>
              <p:cNvSpPr/>
              <p:nvPr/>
            </p:nvSpPr>
            <p:spPr>
              <a:xfrm>
                <a:off x="9044051" y="2362465"/>
                <a:ext cx="197434" cy="229637"/>
              </a:xfrm>
              <a:custGeom>
                <a:avLst/>
                <a:gdLst>
                  <a:gd name="connsiteX0" fmla="*/ 149520 w 197434"/>
                  <a:gd name="connsiteY0" fmla="*/ 172589 h 229637"/>
                  <a:gd name="connsiteX1" fmla="*/ 127778 w 197434"/>
                  <a:gd name="connsiteY1" fmla="*/ 190460 h 229637"/>
                  <a:gd name="connsiteX2" fmla="*/ 105618 w 197434"/>
                  <a:gd name="connsiteY2" fmla="*/ 179260 h 229637"/>
                  <a:gd name="connsiteX3" fmla="*/ 93346 w 197434"/>
                  <a:gd name="connsiteY3" fmla="*/ 170504 h 229637"/>
                  <a:gd name="connsiteX4" fmla="*/ 103413 w 197434"/>
                  <a:gd name="connsiteY4" fmla="*/ 139527 h 229637"/>
                  <a:gd name="connsiteX5" fmla="*/ 104188 w 197434"/>
                  <a:gd name="connsiteY5" fmla="*/ 131783 h 229637"/>
                  <a:gd name="connsiteX6" fmla="*/ 130339 w 197434"/>
                  <a:gd name="connsiteY6" fmla="*/ 138812 h 229637"/>
                  <a:gd name="connsiteX7" fmla="*/ 140347 w 197434"/>
                  <a:gd name="connsiteY7" fmla="*/ 101700 h 229637"/>
                  <a:gd name="connsiteX8" fmla="*/ 93406 w 197434"/>
                  <a:gd name="connsiteY8" fmla="*/ 89072 h 229637"/>
                  <a:gd name="connsiteX9" fmla="*/ 90249 w 197434"/>
                  <a:gd name="connsiteY9" fmla="*/ 74775 h 229637"/>
                  <a:gd name="connsiteX10" fmla="*/ 102163 w 197434"/>
                  <a:gd name="connsiteY10" fmla="*/ 44513 h 229637"/>
                  <a:gd name="connsiteX11" fmla="*/ 133913 w 197434"/>
                  <a:gd name="connsiteY11" fmla="*/ 40462 h 229637"/>
                  <a:gd name="connsiteX12" fmla="*/ 154524 w 197434"/>
                  <a:gd name="connsiteY12" fmla="*/ 54581 h 229637"/>
                  <a:gd name="connsiteX13" fmla="*/ 157503 w 197434"/>
                  <a:gd name="connsiteY13" fmla="*/ 87940 h 229637"/>
                  <a:gd name="connsiteX14" fmla="*/ 156192 w 197434"/>
                  <a:gd name="connsiteY14" fmla="*/ 92765 h 229637"/>
                  <a:gd name="connsiteX15" fmla="*/ 193185 w 197434"/>
                  <a:gd name="connsiteY15" fmla="*/ 103070 h 229637"/>
                  <a:gd name="connsiteX16" fmla="*/ 194555 w 197434"/>
                  <a:gd name="connsiteY16" fmla="*/ 98126 h 229637"/>
                  <a:gd name="connsiteX17" fmla="*/ 188003 w 197434"/>
                  <a:gd name="connsiteY17" fmla="*/ 35697 h 229637"/>
                  <a:gd name="connsiteX18" fmla="*/ 143921 w 197434"/>
                  <a:gd name="connsiteY18" fmla="*/ 3350 h 229637"/>
                  <a:gd name="connsiteX19" fmla="*/ 77262 w 197434"/>
                  <a:gd name="connsiteY19" fmla="*/ 15264 h 229637"/>
                  <a:gd name="connsiteX20" fmla="*/ 51707 w 197434"/>
                  <a:gd name="connsiteY20" fmla="*/ 77992 h 229637"/>
                  <a:gd name="connsiteX21" fmla="*/ 37589 w 197434"/>
                  <a:gd name="connsiteY21" fmla="*/ 74179 h 229637"/>
                  <a:gd name="connsiteX22" fmla="*/ 27819 w 197434"/>
                  <a:gd name="connsiteY22" fmla="*/ 111172 h 229637"/>
                  <a:gd name="connsiteX23" fmla="*/ 63561 w 197434"/>
                  <a:gd name="connsiteY23" fmla="*/ 120763 h 229637"/>
                  <a:gd name="connsiteX24" fmla="*/ 65765 w 197434"/>
                  <a:gd name="connsiteY24" fmla="*/ 132260 h 229637"/>
                  <a:gd name="connsiteX25" fmla="*/ 58915 w 197434"/>
                  <a:gd name="connsiteY25" fmla="*/ 153407 h 229637"/>
                  <a:gd name="connsiteX26" fmla="*/ 2562 w 197434"/>
                  <a:gd name="connsiteY26" fmla="*/ 178129 h 229637"/>
                  <a:gd name="connsiteX27" fmla="*/ 0 w 197434"/>
                  <a:gd name="connsiteY27" fmla="*/ 182477 h 229637"/>
                  <a:gd name="connsiteX28" fmla="*/ 33061 w 197434"/>
                  <a:gd name="connsiteY28" fmla="*/ 201897 h 229637"/>
                  <a:gd name="connsiteX29" fmla="*/ 35682 w 197434"/>
                  <a:gd name="connsiteY29" fmla="*/ 197608 h 229637"/>
                  <a:gd name="connsiteX30" fmla="*/ 59510 w 197434"/>
                  <a:gd name="connsiteY30" fmla="*/ 194451 h 229637"/>
                  <a:gd name="connsiteX31" fmla="*/ 82921 w 197434"/>
                  <a:gd name="connsiteY31" fmla="*/ 210237 h 229637"/>
                  <a:gd name="connsiteX32" fmla="*/ 114255 w 197434"/>
                  <a:gd name="connsiteY32" fmla="*/ 228108 h 229637"/>
                  <a:gd name="connsiteX33" fmla="*/ 152380 w 197434"/>
                  <a:gd name="connsiteY33" fmla="*/ 219768 h 229637"/>
                  <a:gd name="connsiteX34" fmla="*/ 174183 w 197434"/>
                  <a:gd name="connsiteY34" fmla="*/ 202195 h 22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97434" h="229637">
                    <a:moveTo>
                      <a:pt x="149520" y="172589"/>
                    </a:moveTo>
                    <a:lnTo>
                      <a:pt x="127778" y="190460"/>
                    </a:lnTo>
                    <a:cubicBezTo>
                      <a:pt x="123906" y="191770"/>
                      <a:pt x="120748" y="190460"/>
                      <a:pt x="105618" y="179260"/>
                    </a:cubicBezTo>
                    <a:cubicBezTo>
                      <a:pt x="101924" y="176580"/>
                      <a:pt x="97873" y="173303"/>
                      <a:pt x="93346" y="170504"/>
                    </a:cubicBezTo>
                    <a:cubicBezTo>
                      <a:pt x="97719" y="160538"/>
                      <a:pt x="101090" y="150160"/>
                      <a:pt x="103413" y="139527"/>
                    </a:cubicBezTo>
                    <a:cubicBezTo>
                      <a:pt x="103884" y="136972"/>
                      <a:pt x="104146" y="134380"/>
                      <a:pt x="104188" y="131783"/>
                    </a:cubicBezTo>
                    <a:lnTo>
                      <a:pt x="130339" y="138812"/>
                    </a:lnTo>
                    <a:lnTo>
                      <a:pt x="140347" y="101700"/>
                    </a:lnTo>
                    <a:lnTo>
                      <a:pt x="93406" y="89072"/>
                    </a:lnTo>
                    <a:cubicBezTo>
                      <a:pt x="91922" y="84413"/>
                      <a:pt x="90868" y="79624"/>
                      <a:pt x="90249" y="74775"/>
                    </a:cubicBezTo>
                    <a:cubicBezTo>
                      <a:pt x="89700" y="63445"/>
                      <a:pt x="94037" y="52424"/>
                      <a:pt x="102163" y="44513"/>
                    </a:cubicBezTo>
                    <a:cubicBezTo>
                      <a:pt x="109609" y="38139"/>
                      <a:pt x="120331" y="36769"/>
                      <a:pt x="133913" y="40462"/>
                    </a:cubicBezTo>
                    <a:cubicBezTo>
                      <a:pt x="142438" y="42119"/>
                      <a:pt x="149896" y="47230"/>
                      <a:pt x="154524" y="54581"/>
                    </a:cubicBezTo>
                    <a:cubicBezTo>
                      <a:pt x="162447" y="68341"/>
                      <a:pt x="157562" y="87701"/>
                      <a:pt x="157503" y="87940"/>
                    </a:cubicBezTo>
                    <a:lnTo>
                      <a:pt x="156192" y="92765"/>
                    </a:lnTo>
                    <a:lnTo>
                      <a:pt x="193185" y="103070"/>
                    </a:lnTo>
                    <a:lnTo>
                      <a:pt x="194555" y="98126"/>
                    </a:lnTo>
                    <a:cubicBezTo>
                      <a:pt x="194913" y="96756"/>
                      <a:pt x="203967" y="63695"/>
                      <a:pt x="188003" y="35697"/>
                    </a:cubicBezTo>
                    <a:cubicBezTo>
                      <a:pt x="178400" y="19291"/>
                      <a:pt x="162447" y="7586"/>
                      <a:pt x="143921" y="3350"/>
                    </a:cubicBezTo>
                    <a:cubicBezTo>
                      <a:pt x="110860" y="-5525"/>
                      <a:pt x="89414" y="4899"/>
                      <a:pt x="77262" y="15264"/>
                    </a:cubicBezTo>
                    <a:cubicBezTo>
                      <a:pt x="59624" y="31182"/>
                      <a:pt x="50218" y="54283"/>
                      <a:pt x="51707" y="77992"/>
                    </a:cubicBezTo>
                    <a:lnTo>
                      <a:pt x="37589" y="74179"/>
                    </a:lnTo>
                    <a:lnTo>
                      <a:pt x="27819" y="111172"/>
                    </a:lnTo>
                    <a:lnTo>
                      <a:pt x="63561" y="120763"/>
                    </a:lnTo>
                    <a:cubicBezTo>
                      <a:pt x="64997" y="124426"/>
                      <a:pt x="65741" y="128322"/>
                      <a:pt x="65765" y="132260"/>
                    </a:cubicBezTo>
                    <a:cubicBezTo>
                      <a:pt x="64157" y="139509"/>
                      <a:pt x="61863" y="146592"/>
                      <a:pt x="58915" y="153407"/>
                    </a:cubicBezTo>
                    <a:cubicBezTo>
                      <a:pt x="36773" y="148695"/>
                      <a:pt x="14088" y="158643"/>
                      <a:pt x="2562" y="178129"/>
                    </a:cubicBezTo>
                    <a:lnTo>
                      <a:pt x="0" y="182477"/>
                    </a:lnTo>
                    <a:lnTo>
                      <a:pt x="33061" y="201897"/>
                    </a:lnTo>
                    <a:lnTo>
                      <a:pt x="35682" y="197608"/>
                    </a:lnTo>
                    <a:cubicBezTo>
                      <a:pt x="39197" y="191651"/>
                      <a:pt x="46167" y="186766"/>
                      <a:pt x="59510" y="194451"/>
                    </a:cubicBezTo>
                    <a:cubicBezTo>
                      <a:pt x="67612" y="199258"/>
                      <a:pt x="75428" y="204530"/>
                      <a:pt x="82921" y="210237"/>
                    </a:cubicBezTo>
                    <a:cubicBezTo>
                      <a:pt x="92196" y="218046"/>
                      <a:pt x="102812" y="224099"/>
                      <a:pt x="114255" y="228108"/>
                    </a:cubicBezTo>
                    <a:cubicBezTo>
                      <a:pt x="127563" y="231813"/>
                      <a:pt x="141836" y="228691"/>
                      <a:pt x="152380" y="219768"/>
                    </a:cubicBezTo>
                    <a:lnTo>
                      <a:pt x="174183" y="202195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5BEFCC4A-9E77-49E4-192D-3A5B0D89D00C}"/>
                  </a:ext>
                </a:extLst>
              </p:cNvPr>
              <p:cNvSpPr/>
              <p:nvPr/>
            </p:nvSpPr>
            <p:spPr>
              <a:xfrm>
                <a:off x="9308402" y="2814800"/>
                <a:ext cx="451897" cy="451989"/>
              </a:xfrm>
              <a:custGeom>
                <a:avLst/>
                <a:gdLst>
                  <a:gd name="connsiteX0" fmla="*/ 435120 w 451897"/>
                  <a:gd name="connsiteY0" fmla="*/ 140758 h 451989"/>
                  <a:gd name="connsiteX1" fmla="*/ 311226 w 451897"/>
                  <a:gd name="connsiteY1" fmla="*/ 435212 h 451989"/>
                  <a:gd name="connsiteX2" fmla="*/ 16778 w 451897"/>
                  <a:gd name="connsiteY2" fmla="*/ 311318 h 451989"/>
                  <a:gd name="connsiteX3" fmla="*/ 140666 w 451897"/>
                  <a:gd name="connsiteY3" fmla="*/ 16864 h 451989"/>
                  <a:gd name="connsiteX4" fmla="*/ 141142 w 451897"/>
                  <a:gd name="connsiteY4" fmla="*/ 16674 h 451989"/>
                  <a:gd name="connsiteX5" fmla="*/ 435090 w 451897"/>
                  <a:gd name="connsiteY5" fmla="*/ 140680 h 451989"/>
                  <a:gd name="connsiteX6" fmla="*/ 435120 w 451897"/>
                  <a:gd name="connsiteY6" fmla="*/ 140758 h 45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897" h="451989">
                    <a:moveTo>
                      <a:pt x="435120" y="140758"/>
                    </a:moveTo>
                    <a:cubicBezTo>
                      <a:pt x="482222" y="256282"/>
                      <a:pt x="426750" y="388110"/>
                      <a:pt x="311226" y="435212"/>
                    </a:cubicBezTo>
                    <a:cubicBezTo>
                      <a:pt x="195708" y="482314"/>
                      <a:pt x="63874" y="426842"/>
                      <a:pt x="16778" y="311318"/>
                    </a:cubicBezTo>
                    <a:cubicBezTo>
                      <a:pt x="-30324" y="195800"/>
                      <a:pt x="25142" y="63966"/>
                      <a:pt x="140666" y="16864"/>
                    </a:cubicBezTo>
                    <a:cubicBezTo>
                      <a:pt x="140826" y="16805"/>
                      <a:pt x="140981" y="16739"/>
                      <a:pt x="141142" y="16674"/>
                    </a:cubicBezTo>
                    <a:cubicBezTo>
                      <a:pt x="256559" y="-30255"/>
                      <a:pt x="388161" y="25270"/>
                      <a:pt x="435090" y="140680"/>
                    </a:cubicBezTo>
                    <a:cubicBezTo>
                      <a:pt x="435102" y="140710"/>
                      <a:pt x="435108" y="140734"/>
                      <a:pt x="435120" y="140758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175027DF-A2DA-AF6F-845D-0C45AFF1517C}"/>
                  </a:ext>
                </a:extLst>
              </p:cNvPr>
              <p:cNvSpPr/>
              <p:nvPr/>
            </p:nvSpPr>
            <p:spPr>
              <a:xfrm>
                <a:off x="9362129" y="2868419"/>
                <a:ext cx="344287" cy="344321"/>
              </a:xfrm>
              <a:custGeom>
                <a:avLst/>
                <a:gdLst>
                  <a:gd name="connsiteX0" fmla="*/ 331532 w 344287"/>
                  <a:gd name="connsiteY0" fmla="*/ 107273 h 344321"/>
                  <a:gd name="connsiteX1" fmla="*/ 237048 w 344287"/>
                  <a:gd name="connsiteY1" fmla="*/ 331566 h 344321"/>
                  <a:gd name="connsiteX2" fmla="*/ 12756 w 344287"/>
                  <a:gd name="connsiteY2" fmla="*/ 237082 h 344321"/>
                  <a:gd name="connsiteX3" fmla="*/ 107239 w 344287"/>
                  <a:gd name="connsiteY3" fmla="*/ 12789 h 344321"/>
                  <a:gd name="connsiteX4" fmla="*/ 107371 w 344287"/>
                  <a:gd name="connsiteY4" fmla="*/ 12736 h 344321"/>
                  <a:gd name="connsiteX5" fmla="*/ 331496 w 344287"/>
                  <a:gd name="connsiteY5" fmla="*/ 107184 h 344321"/>
                  <a:gd name="connsiteX6" fmla="*/ 331532 w 344287"/>
                  <a:gd name="connsiteY6" fmla="*/ 107273 h 34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287" h="344321">
                    <a:moveTo>
                      <a:pt x="331532" y="107273"/>
                    </a:moveTo>
                    <a:cubicBezTo>
                      <a:pt x="367381" y="195300"/>
                      <a:pt x="325075" y="295722"/>
                      <a:pt x="237048" y="331566"/>
                    </a:cubicBezTo>
                    <a:cubicBezTo>
                      <a:pt x="149022" y="367415"/>
                      <a:pt x="48599" y="325114"/>
                      <a:pt x="12756" y="237082"/>
                    </a:cubicBezTo>
                    <a:cubicBezTo>
                      <a:pt x="-23093" y="149055"/>
                      <a:pt x="19207" y="48638"/>
                      <a:pt x="107239" y="12789"/>
                    </a:cubicBezTo>
                    <a:cubicBezTo>
                      <a:pt x="107281" y="12771"/>
                      <a:pt x="107329" y="12754"/>
                      <a:pt x="107371" y="12736"/>
                    </a:cubicBezTo>
                    <a:cubicBezTo>
                      <a:pt x="195343" y="-23072"/>
                      <a:pt x="295689" y="19211"/>
                      <a:pt x="331496" y="107184"/>
                    </a:cubicBezTo>
                    <a:cubicBezTo>
                      <a:pt x="331508" y="107214"/>
                      <a:pt x="331520" y="107243"/>
                      <a:pt x="331532" y="10727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BA2C5202-70A3-D259-06EE-FE057F5ECA41}"/>
                  </a:ext>
                </a:extLst>
              </p:cNvPr>
              <p:cNvSpPr/>
              <p:nvPr/>
            </p:nvSpPr>
            <p:spPr>
              <a:xfrm>
                <a:off x="9360300" y="2867115"/>
                <a:ext cx="346586" cy="346815"/>
              </a:xfrm>
              <a:custGeom>
                <a:avLst/>
                <a:gdLst>
                  <a:gd name="connsiteX0" fmla="*/ 333361 w 346586"/>
                  <a:gd name="connsiteY0" fmla="*/ 108578 h 346815"/>
                  <a:gd name="connsiteX1" fmla="*/ 331991 w 346586"/>
                  <a:gd name="connsiteY1" fmla="*/ 106135 h 346815"/>
                  <a:gd name="connsiteX2" fmla="*/ 328357 w 346586"/>
                  <a:gd name="connsiteY2" fmla="*/ 98808 h 346815"/>
                  <a:gd name="connsiteX3" fmla="*/ 325796 w 346586"/>
                  <a:gd name="connsiteY3" fmla="*/ 93387 h 346815"/>
                  <a:gd name="connsiteX4" fmla="*/ 322043 w 346586"/>
                  <a:gd name="connsiteY4" fmla="*/ 87430 h 346815"/>
                  <a:gd name="connsiteX5" fmla="*/ 312035 w 346586"/>
                  <a:gd name="connsiteY5" fmla="*/ 72359 h 346815"/>
                  <a:gd name="connsiteX6" fmla="*/ 277187 w 346586"/>
                  <a:gd name="connsiteY6" fmla="*/ 37451 h 346815"/>
                  <a:gd name="connsiteX7" fmla="*/ 60054 w 346586"/>
                  <a:gd name="connsiteY7" fmla="*/ 47161 h 346815"/>
                  <a:gd name="connsiteX8" fmla="*/ 43136 w 346586"/>
                  <a:gd name="connsiteY8" fmla="*/ 64555 h 346815"/>
                  <a:gd name="connsiteX9" fmla="*/ 35690 w 346586"/>
                  <a:gd name="connsiteY9" fmla="*/ 74384 h 346815"/>
                  <a:gd name="connsiteX10" fmla="*/ 28840 w 346586"/>
                  <a:gd name="connsiteY10" fmla="*/ 84809 h 346815"/>
                  <a:gd name="connsiteX11" fmla="*/ 16926 w 346586"/>
                  <a:gd name="connsiteY11" fmla="*/ 107267 h 346815"/>
                  <a:gd name="connsiteX12" fmla="*/ 8824 w 346586"/>
                  <a:gd name="connsiteY12" fmla="*/ 131750 h 346815"/>
                  <a:gd name="connsiteX13" fmla="*/ 3820 w 346586"/>
                  <a:gd name="connsiteY13" fmla="*/ 184351 h 346815"/>
                  <a:gd name="connsiteX14" fmla="*/ 44149 w 346586"/>
                  <a:gd name="connsiteY14" fmla="*/ 283832 h 346815"/>
                  <a:gd name="connsiteX15" fmla="*/ 84299 w 346586"/>
                  <a:gd name="connsiteY15" fmla="*/ 318145 h 346815"/>
                  <a:gd name="connsiteX16" fmla="*/ 107174 w 346586"/>
                  <a:gd name="connsiteY16" fmla="*/ 330059 h 346815"/>
                  <a:gd name="connsiteX17" fmla="*/ 131300 w 346586"/>
                  <a:gd name="connsiteY17" fmla="*/ 337981 h 346815"/>
                  <a:gd name="connsiteX18" fmla="*/ 155664 w 346586"/>
                  <a:gd name="connsiteY18" fmla="*/ 342568 h 346815"/>
                  <a:gd name="connsiteX19" fmla="*/ 179909 w 346586"/>
                  <a:gd name="connsiteY19" fmla="*/ 343223 h 346815"/>
                  <a:gd name="connsiteX20" fmla="*/ 342594 w 346586"/>
                  <a:gd name="connsiteY20" fmla="*/ 199124 h 346815"/>
                  <a:gd name="connsiteX21" fmla="*/ 343309 w 346586"/>
                  <a:gd name="connsiteY21" fmla="*/ 149800 h 346815"/>
                  <a:gd name="connsiteX22" fmla="*/ 340033 w 346586"/>
                  <a:gd name="connsiteY22" fmla="*/ 131929 h 346815"/>
                  <a:gd name="connsiteX23" fmla="*/ 338365 w 346586"/>
                  <a:gd name="connsiteY23" fmla="*/ 124840 h 346815"/>
                  <a:gd name="connsiteX24" fmla="*/ 336459 w 346586"/>
                  <a:gd name="connsiteY24" fmla="*/ 118883 h 346815"/>
                  <a:gd name="connsiteX25" fmla="*/ 333957 w 346586"/>
                  <a:gd name="connsiteY25" fmla="*/ 111139 h 346815"/>
                  <a:gd name="connsiteX26" fmla="*/ 333242 w 346586"/>
                  <a:gd name="connsiteY26" fmla="*/ 108399 h 346815"/>
                  <a:gd name="connsiteX27" fmla="*/ 334314 w 346586"/>
                  <a:gd name="connsiteY27" fmla="*/ 110960 h 346815"/>
                  <a:gd name="connsiteX28" fmla="*/ 337173 w 346586"/>
                  <a:gd name="connsiteY28" fmla="*/ 118645 h 346815"/>
                  <a:gd name="connsiteX29" fmla="*/ 339258 w 346586"/>
                  <a:gd name="connsiteY29" fmla="*/ 124602 h 346815"/>
                  <a:gd name="connsiteX30" fmla="*/ 341046 w 346586"/>
                  <a:gd name="connsiteY30" fmla="*/ 131631 h 346815"/>
                  <a:gd name="connsiteX31" fmla="*/ 344679 w 346586"/>
                  <a:gd name="connsiteY31" fmla="*/ 149502 h 346815"/>
                  <a:gd name="connsiteX32" fmla="*/ 344679 w 346586"/>
                  <a:gd name="connsiteY32" fmla="*/ 199303 h 346815"/>
                  <a:gd name="connsiteX33" fmla="*/ 322638 w 346586"/>
                  <a:gd name="connsiteY33" fmla="*/ 261434 h 346815"/>
                  <a:gd name="connsiteX34" fmla="*/ 130525 w 346586"/>
                  <a:gd name="connsiteY34" fmla="*/ 341198 h 346815"/>
                  <a:gd name="connsiteX35" fmla="*/ 105983 w 346586"/>
                  <a:gd name="connsiteY35" fmla="*/ 333156 h 346815"/>
                  <a:gd name="connsiteX36" fmla="*/ 82572 w 346586"/>
                  <a:gd name="connsiteY36" fmla="*/ 320944 h 346815"/>
                  <a:gd name="connsiteX37" fmla="*/ 41528 w 346586"/>
                  <a:gd name="connsiteY37" fmla="*/ 285977 h 346815"/>
                  <a:gd name="connsiteX38" fmla="*/ 365 w 346586"/>
                  <a:gd name="connsiteY38" fmla="*/ 184351 h 346815"/>
                  <a:gd name="connsiteX39" fmla="*/ 5548 w 346586"/>
                  <a:gd name="connsiteY39" fmla="*/ 130738 h 346815"/>
                  <a:gd name="connsiteX40" fmla="*/ 13828 w 346586"/>
                  <a:gd name="connsiteY40" fmla="*/ 105718 h 346815"/>
                  <a:gd name="connsiteX41" fmla="*/ 25742 w 346586"/>
                  <a:gd name="connsiteY41" fmla="*/ 82843 h 346815"/>
                  <a:gd name="connsiteX42" fmla="*/ 32771 w 346586"/>
                  <a:gd name="connsiteY42" fmla="*/ 72240 h 346815"/>
                  <a:gd name="connsiteX43" fmla="*/ 40396 w 346586"/>
                  <a:gd name="connsiteY43" fmla="*/ 62232 h 346815"/>
                  <a:gd name="connsiteX44" fmla="*/ 57731 w 346586"/>
                  <a:gd name="connsiteY44" fmla="*/ 44361 h 346815"/>
                  <a:gd name="connsiteX45" fmla="*/ 139461 w 346586"/>
                  <a:gd name="connsiteY45" fmla="*/ 3377 h 346815"/>
                  <a:gd name="connsiteX46" fmla="*/ 278378 w 346586"/>
                  <a:gd name="connsiteY46" fmla="*/ 35426 h 346815"/>
                  <a:gd name="connsiteX47" fmla="*/ 313167 w 346586"/>
                  <a:gd name="connsiteY47" fmla="*/ 71168 h 346815"/>
                  <a:gd name="connsiteX48" fmla="*/ 322936 w 346586"/>
                  <a:gd name="connsiteY48" fmla="*/ 86537 h 346815"/>
                  <a:gd name="connsiteX49" fmla="*/ 326570 w 346586"/>
                  <a:gd name="connsiteY49" fmla="*/ 92851 h 346815"/>
                  <a:gd name="connsiteX50" fmla="*/ 329012 w 346586"/>
                  <a:gd name="connsiteY50" fmla="*/ 98391 h 346815"/>
                  <a:gd name="connsiteX51" fmla="*/ 332348 w 346586"/>
                  <a:gd name="connsiteY51" fmla="*/ 105897 h 346815"/>
                  <a:gd name="connsiteX52" fmla="*/ 333361 w 346586"/>
                  <a:gd name="connsiteY52" fmla="*/ 108578 h 34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346586" h="346815">
                    <a:moveTo>
                      <a:pt x="333361" y="108578"/>
                    </a:moveTo>
                    <a:cubicBezTo>
                      <a:pt x="332807" y="107821"/>
                      <a:pt x="332348" y="107005"/>
                      <a:pt x="331991" y="106135"/>
                    </a:cubicBezTo>
                    <a:lnTo>
                      <a:pt x="328357" y="98808"/>
                    </a:lnTo>
                    <a:lnTo>
                      <a:pt x="325796" y="93387"/>
                    </a:lnTo>
                    <a:cubicBezTo>
                      <a:pt x="324723" y="91481"/>
                      <a:pt x="323353" y="89396"/>
                      <a:pt x="322043" y="87430"/>
                    </a:cubicBezTo>
                    <a:cubicBezTo>
                      <a:pt x="319070" y="82176"/>
                      <a:pt x="315728" y="77137"/>
                      <a:pt x="312035" y="72359"/>
                    </a:cubicBezTo>
                    <a:cubicBezTo>
                      <a:pt x="302212" y="59063"/>
                      <a:pt x="290471" y="47298"/>
                      <a:pt x="277187" y="37451"/>
                    </a:cubicBezTo>
                    <a:cubicBezTo>
                      <a:pt x="211809" y="-11682"/>
                      <a:pt x="120786" y="-7608"/>
                      <a:pt x="60054" y="47161"/>
                    </a:cubicBezTo>
                    <a:cubicBezTo>
                      <a:pt x="54044" y="52588"/>
                      <a:pt x="48390" y="58396"/>
                      <a:pt x="43136" y="64555"/>
                    </a:cubicBezTo>
                    <a:cubicBezTo>
                      <a:pt x="40515" y="67713"/>
                      <a:pt x="38192" y="71108"/>
                      <a:pt x="35690" y="74384"/>
                    </a:cubicBezTo>
                    <a:cubicBezTo>
                      <a:pt x="33129" y="77667"/>
                      <a:pt x="30835" y="81152"/>
                      <a:pt x="28840" y="84809"/>
                    </a:cubicBezTo>
                    <a:cubicBezTo>
                      <a:pt x="24372" y="92023"/>
                      <a:pt x="20393" y="99523"/>
                      <a:pt x="16926" y="107267"/>
                    </a:cubicBezTo>
                    <a:cubicBezTo>
                      <a:pt x="13691" y="115243"/>
                      <a:pt x="10987" y="123422"/>
                      <a:pt x="8824" y="131750"/>
                    </a:cubicBezTo>
                    <a:cubicBezTo>
                      <a:pt x="4374" y="148906"/>
                      <a:pt x="2682" y="166664"/>
                      <a:pt x="3820" y="184351"/>
                    </a:cubicBezTo>
                    <a:cubicBezTo>
                      <a:pt x="6001" y="221034"/>
                      <a:pt x="20166" y="255989"/>
                      <a:pt x="44149" y="283832"/>
                    </a:cubicBezTo>
                    <a:cubicBezTo>
                      <a:pt x="55604" y="297349"/>
                      <a:pt x="69162" y="308935"/>
                      <a:pt x="84299" y="318145"/>
                    </a:cubicBezTo>
                    <a:cubicBezTo>
                      <a:pt x="91662" y="322606"/>
                      <a:pt x="99299" y="326586"/>
                      <a:pt x="107174" y="330059"/>
                    </a:cubicBezTo>
                    <a:cubicBezTo>
                      <a:pt x="115031" y="333234"/>
                      <a:pt x="123091" y="335878"/>
                      <a:pt x="131300" y="337981"/>
                    </a:cubicBezTo>
                    <a:cubicBezTo>
                      <a:pt x="139306" y="340066"/>
                      <a:pt x="147449" y="341597"/>
                      <a:pt x="155664" y="342568"/>
                    </a:cubicBezTo>
                    <a:cubicBezTo>
                      <a:pt x="163724" y="343319"/>
                      <a:pt x="171819" y="343539"/>
                      <a:pt x="179909" y="343223"/>
                    </a:cubicBezTo>
                    <a:cubicBezTo>
                      <a:pt x="261573" y="340156"/>
                      <a:pt x="329692" y="279817"/>
                      <a:pt x="342594" y="199124"/>
                    </a:cubicBezTo>
                    <a:cubicBezTo>
                      <a:pt x="345311" y="182814"/>
                      <a:pt x="345549" y="166182"/>
                      <a:pt x="343309" y="149800"/>
                    </a:cubicBezTo>
                    <a:cubicBezTo>
                      <a:pt x="342642" y="143772"/>
                      <a:pt x="341546" y="137803"/>
                      <a:pt x="340033" y="131929"/>
                    </a:cubicBezTo>
                    <a:cubicBezTo>
                      <a:pt x="339437" y="129368"/>
                      <a:pt x="338961" y="126985"/>
                      <a:pt x="338365" y="124840"/>
                    </a:cubicBezTo>
                    <a:cubicBezTo>
                      <a:pt x="337769" y="122696"/>
                      <a:pt x="337054" y="120849"/>
                      <a:pt x="336459" y="118883"/>
                    </a:cubicBezTo>
                    <a:cubicBezTo>
                      <a:pt x="335446" y="115607"/>
                      <a:pt x="334612" y="112926"/>
                      <a:pt x="333957" y="111139"/>
                    </a:cubicBezTo>
                    <a:cubicBezTo>
                      <a:pt x="333629" y="110252"/>
                      <a:pt x="333391" y="109334"/>
                      <a:pt x="333242" y="108399"/>
                    </a:cubicBezTo>
                    <a:cubicBezTo>
                      <a:pt x="333653" y="109227"/>
                      <a:pt x="334016" y="110085"/>
                      <a:pt x="334314" y="110960"/>
                    </a:cubicBezTo>
                    <a:lnTo>
                      <a:pt x="337173" y="118645"/>
                    </a:lnTo>
                    <a:cubicBezTo>
                      <a:pt x="337769" y="120372"/>
                      <a:pt x="338484" y="122279"/>
                      <a:pt x="339258" y="124602"/>
                    </a:cubicBezTo>
                    <a:cubicBezTo>
                      <a:pt x="340033" y="126925"/>
                      <a:pt x="340390" y="129070"/>
                      <a:pt x="341046" y="131631"/>
                    </a:cubicBezTo>
                    <a:cubicBezTo>
                      <a:pt x="342714" y="137487"/>
                      <a:pt x="343929" y="143462"/>
                      <a:pt x="344679" y="149502"/>
                    </a:cubicBezTo>
                    <a:cubicBezTo>
                      <a:pt x="347223" y="166003"/>
                      <a:pt x="347223" y="182802"/>
                      <a:pt x="344679" y="199303"/>
                    </a:cubicBezTo>
                    <a:cubicBezTo>
                      <a:pt x="341445" y="221248"/>
                      <a:pt x="333957" y="242354"/>
                      <a:pt x="322638" y="261434"/>
                    </a:cubicBezTo>
                    <a:cubicBezTo>
                      <a:pt x="283763" y="328128"/>
                      <a:pt x="205208" y="360743"/>
                      <a:pt x="130525" y="341198"/>
                    </a:cubicBezTo>
                    <a:cubicBezTo>
                      <a:pt x="122168" y="339083"/>
                      <a:pt x="113971" y="336397"/>
                      <a:pt x="105983" y="333156"/>
                    </a:cubicBezTo>
                    <a:cubicBezTo>
                      <a:pt x="97911" y="329618"/>
                      <a:pt x="90089" y="325543"/>
                      <a:pt x="82572" y="320944"/>
                    </a:cubicBezTo>
                    <a:cubicBezTo>
                      <a:pt x="67072" y="311604"/>
                      <a:pt x="53210" y="299791"/>
                      <a:pt x="41528" y="285977"/>
                    </a:cubicBezTo>
                    <a:cubicBezTo>
                      <a:pt x="17015" y="257544"/>
                      <a:pt x="2551" y="221826"/>
                      <a:pt x="365" y="184351"/>
                    </a:cubicBezTo>
                    <a:cubicBezTo>
                      <a:pt x="-832" y="166319"/>
                      <a:pt x="919" y="148209"/>
                      <a:pt x="5548" y="130738"/>
                    </a:cubicBezTo>
                    <a:cubicBezTo>
                      <a:pt x="7716" y="122213"/>
                      <a:pt x="10480" y="113849"/>
                      <a:pt x="13828" y="105718"/>
                    </a:cubicBezTo>
                    <a:cubicBezTo>
                      <a:pt x="17289" y="97837"/>
                      <a:pt x="21268" y="90194"/>
                      <a:pt x="25742" y="82843"/>
                    </a:cubicBezTo>
                    <a:cubicBezTo>
                      <a:pt x="27839" y="79156"/>
                      <a:pt x="30192" y="75612"/>
                      <a:pt x="32771" y="72240"/>
                    </a:cubicBezTo>
                    <a:cubicBezTo>
                      <a:pt x="35333" y="68844"/>
                      <a:pt x="37775" y="65389"/>
                      <a:pt x="40396" y="62232"/>
                    </a:cubicBezTo>
                    <a:cubicBezTo>
                      <a:pt x="45758" y="55882"/>
                      <a:pt x="51548" y="49913"/>
                      <a:pt x="57731" y="44361"/>
                    </a:cubicBezTo>
                    <a:cubicBezTo>
                      <a:pt x="80838" y="23661"/>
                      <a:pt x="109051" y="9513"/>
                      <a:pt x="139461" y="3377"/>
                    </a:cubicBezTo>
                    <a:cubicBezTo>
                      <a:pt x="188219" y="-6398"/>
                      <a:pt x="238829" y="5277"/>
                      <a:pt x="278378" y="35426"/>
                    </a:cubicBezTo>
                    <a:cubicBezTo>
                      <a:pt x="291746" y="45481"/>
                      <a:pt x="303481" y="57532"/>
                      <a:pt x="313167" y="71168"/>
                    </a:cubicBezTo>
                    <a:cubicBezTo>
                      <a:pt x="316807" y="76040"/>
                      <a:pt x="320071" y="81175"/>
                      <a:pt x="322936" y="86537"/>
                    </a:cubicBezTo>
                    <a:cubicBezTo>
                      <a:pt x="324247" y="88800"/>
                      <a:pt x="325557" y="90885"/>
                      <a:pt x="326570" y="92851"/>
                    </a:cubicBezTo>
                    <a:lnTo>
                      <a:pt x="329012" y="98391"/>
                    </a:lnTo>
                    <a:cubicBezTo>
                      <a:pt x="330442" y="101548"/>
                      <a:pt x="331514" y="104050"/>
                      <a:pt x="332348" y="105897"/>
                    </a:cubicBezTo>
                    <a:cubicBezTo>
                      <a:pt x="332759" y="106761"/>
                      <a:pt x="333093" y="107660"/>
                      <a:pt x="333361" y="1085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41739290-2814-61E8-A902-BD453A7CE583}"/>
                  </a:ext>
                </a:extLst>
              </p:cNvPr>
              <p:cNvSpPr/>
              <p:nvPr/>
            </p:nvSpPr>
            <p:spPr>
              <a:xfrm>
                <a:off x="9361992" y="2868755"/>
                <a:ext cx="331215" cy="246881"/>
              </a:xfrm>
              <a:custGeom>
                <a:avLst/>
                <a:gdLst>
                  <a:gd name="connsiteX0" fmla="*/ 331074 w 331215"/>
                  <a:gd name="connsiteY0" fmla="*/ 109142 h 246881"/>
                  <a:gd name="connsiteX1" fmla="*/ 319160 w 331215"/>
                  <a:gd name="connsiteY1" fmla="*/ 91628 h 246881"/>
                  <a:gd name="connsiteX2" fmla="*/ 281095 w 331215"/>
                  <a:gd name="connsiteY2" fmla="*/ 49929 h 246881"/>
                  <a:gd name="connsiteX3" fmla="*/ 248451 w 331215"/>
                  <a:gd name="connsiteY3" fmla="*/ 29437 h 246881"/>
                  <a:gd name="connsiteX4" fmla="*/ 206752 w 331215"/>
                  <a:gd name="connsiteY4" fmla="*/ 15677 h 246881"/>
                  <a:gd name="connsiteX5" fmla="*/ 182924 w 331215"/>
                  <a:gd name="connsiteY5" fmla="*/ 12877 h 246881"/>
                  <a:gd name="connsiteX6" fmla="*/ 158262 w 331215"/>
                  <a:gd name="connsiteY6" fmla="*/ 13592 h 246881"/>
                  <a:gd name="connsiteX7" fmla="*/ 133123 w 331215"/>
                  <a:gd name="connsiteY7" fmla="*/ 18179 h 246881"/>
                  <a:gd name="connsiteX8" fmla="*/ 85170 w 331215"/>
                  <a:gd name="connsiteY8" fmla="*/ 39385 h 246881"/>
                  <a:gd name="connsiteX9" fmla="*/ 47700 w 331215"/>
                  <a:gd name="connsiteY9" fmla="*/ 72745 h 246881"/>
                  <a:gd name="connsiteX10" fmla="*/ 33939 w 331215"/>
                  <a:gd name="connsiteY10" fmla="*/ 92045 h 246881"/>
                  <a:gd name="connsiteX11" fmla="*/ 16068 w 331215"/>
                  <a:gd name="connsiteY11" fmla="*/ 132195 h 246881"/>
                  <a:gd name="connsiteX12" fmla="*/ 9278 w 331215"/>
                  <a:gd name="connsiteY12" fmla="*/ 170201 h 246881"/>
                  <a:gd name="connsiteX13" fmla="*/ 14400 w 331215"/>
                  <a:gd name="connsiteY13" fmla="*/ 226256 h 246881"/>
                  <a:gd name="connsiteX14" fmla="*/ 19285 w 331215"/>
                  <a:gd name="connsiteY14" fmla="*/ 246867 h 246881"/>
                  <a:gd name="connsiteX15" fmla="*/ 9516 w 331215"/>
                  <a:gd name="connsiteY15" fmla="*/ 227745 h 246881"/>
                  <a:gd name="connsiteX16" fmla="*/ 44 w 331215"/>
                  <a:gd name="connsiteY16" fmla="*/ 169784 h 246881"/>
                  <a:gd name="connsiteX17" fmla="*/ 5644 w 331215"/>
                  <a:gd name="connsiteY17" fmla="*/ 129217 h 246881"/>
                  <a:gd name="connsiteX18" fmla="*/ 23515 w 331215"/>
                  <a:gd name="connsiteY18" fmla="*/ 85790 h 246881"/>
                  <a:gd name="connsiteX19" fmla="*/ 37990 w 331215"/>
                  <a:gd name="connsiteY19" fmla="*/ 64762 h 246881"/>
                  <a:gd name="connsiteX20" fmla="*/ 56159 w 331215"/>
                  <a:gd name="connsiteY20" fmla="*/ 45342 h 246881"/>
                  <a:gd name="connsiteX21" fmla="*/ 77962 w 331215"/>
                  <a:gd name="connsiteY21" fmla="*/ 28425 h 246881"/>
                  <a:gd name="connsiteX22" fmla="*/ 102921 w 331215"/>
                  <a:gd name="connsiteY22" fmla="*/ 14843 h 246881"/>
                  <a:gd name="connsiteX23" fmla="*/ 129728 w 331215"/>
                  <a:gd name="connsiteY23" fmla="*/ 5490 h 246881"/>
                  <a:gd name="connsiteX24" fmla="*/ 156892 w 331215"/>
                  <a:gd name="connsiteY24" fmla="*/ 784 h 246881"/>
                  <a:gd name="connsiteX25" fmla="*/ 183460 w 331215"/>
                  <a:gd name="connsiteY25" fmla="*/ 367 h 246881"/>
                  <a:gd name="connsiteX26" fmla="*/ 208777 w 331215"/>
                  <a:gd name="connsiteY26" fmla="*/ 4001 h 246881"/>
                  <a:gd name="connsiteX27" fmla="*/ 286754 w 331215"/>
                  <a:gd name="connsiteY27" fmla="*/ 43019 h 246881"/>
                  <a:gd name="connsiteX28" fmla="*/ 323270 w 331215"/>
                  <a:gd name="connsiteY28" fmla="*/ 89007 h 246881"/>
                  <a:gd name="connsiteX29" fmla="*/ 331074 w 331215"/>
                  <a:gd name="connsiteY29" fmla="*/ 109142 h 246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31215" h="246881">
                    <a:moveTo>
                      <a:pt x="331074" y="109142"/>
                    </a:moveTo>
                    <a:cubicBezTo>
                      <a:pt x="330121" y="109559"/>
                      <a:pt x="326606" y="102827"/>
                      <a:pt x="319160" y="91628"/>
                    </a:cubicBezTo>
                    <a:cubicBezTo>
                      <a:pt x="308676" y="75866"/>
                      <a:pt x="295838" y="61808"/>
                      <a:pt x="281095" y="49929"/>
                    </a:cubicBezTo>
                    <a:cubicBezTo>
                      <a:pt x="270986" y="41935"/>
                      <a:pt x="260043" y="35067"/>
                      <a:pt x="248451" y="29437"/>
                    </a:cubicBezTo>
                    <a:cubicBezTo>
                      <a:pt x="235190" y="23093"/>
                      <a:pt x="221180" y="18470"/>
                      <a:pt x="206752" y="15677"/>
                    </a:cubicBezTo>
                    <a:cubicBezTo>
                      <a:pt x="198888" y="14175"/>
                      <a:pt x="190924" y="13240"/>
                      <a:pt x="182924" y="12877"/>
                    </a:cubicBezTo>
                    <a:cubicBezTo>
                      <a:pt x="174697" y="12496"/>
                      <a:pt x="166453" y="12734"/>
                      <a:pt x="158262" y="13592"/>
                    </a:cubicBezTo>
                    <a:cubicBezTo>
                      <a:pt x="149773" y="14455"/>
                      <a:pt x="141368" y="15986"/>
                      <a:pt x="133123" y="18179"/>
                    </a:cubicBezTo>
                    <a:cubicBezTo>
                      <a:pt x="116110" y="22652"/>
                      <a:pt x="99925" y="29807"/>
                      <a:pt x="85170" y="39385"/>
                    </a:cubicBezTo>
                    <a:cubicBezTo>
                      <a:pt x="71069" y="48553"/>
                      <a:pt x="58435" y="59800"/>
                      <a:pt x="47700" y="72745"/>
                    </a:cubicBezTo>
                    <a:cubicBezTo>
                      <a:pt x="42625" y="78815"/>
                      <a:pt x="38026" y="85272"/>
                      <a:pt x="33939" y="92045"/>
                    </a:cubicBezTo>
                    <a:cubicBezTo>
                      <a:pt x="26297" y="104614"/>
                      <a:pt x="20292" y="118107"/>
                      <a:pt x="16068" y="132195"/>
                    </a:cubicBezTo>
                    <a:cubicBezTo>
                      <a:pt x="12441" y="144580"/>
                      <a:pt x="10165" y="157322"/>
                      <a:pt x="9278" y="170201"/>
                    </a:cubicBezTo>
                    <a:cubicBezTo>
                      <a:pt x="8074" y="189037"/>
                      <a:pt x="9802" y="207950"/>
                      <a:pt x="14400" y="226256"/>
                    </a:cubicBezTo>
                    <a:cubicBezTo>
                      <a:pt x="17617" y="239362"/>
                      <a:pt x="20357" y="246510"/>
                      <a:pt x="19285" y="246867"/>
                    </a:cubicBezTo>
                    <a:cubicBezTo>
                      <a:pt x="18213" y="247225"/>
                      <a:pt x="14341" y="240910"/>
                      <a:pt x="9516" y="227745"/>
                    </a:cubicBezTo>
                    <a:cubicBezTo>
                      <a:pt x="2790" y="209177"/>
                      <a:pt x="-421" y="189525"/>
                      <a:pt x="44" y="169784"/>
                    </a:cubicBezTo>
                    <a:cubicBezTo>
                      <a:pt x="330" y="156089"/>
                      <a:pt x="2207" y="142477"/>
                      <a:pt x="5644" y="129217"/>
                    </a:cubicBezTo>
                    <a:cubicBezTo>
                      <a:pt x="9605" y="113997"/>
                      <a:pt x="15616" y="99390"/>
                      <a:pt x="23515" y="85790"/>
                    </a:cubicBezTo>
                    <a:cubicBezTo>
                      <a:pt x="27756" y="78398"/>
                      <a:pt x="32599" y="71363"/>
                      <a:pt x="37990" y="64762"/>
                    </a:cubicBezTo>
                    <a:cubicBezTo>
                      <a:pt x="43494" y="57793"/>
                      <a:pt x="49570" y="51299"/>
                      <a:pt x="56159" y="45342"/>
                    </a:cubicBezTo>
                    <a:cubicBezTo>
                      <a:pt x="62956" y="39123"/>
                      <a:pt x="70247" y="33464"/>
                      <a:pt x="77962" y="28425"/>
                    </a:cubicBezTo>
                    <a:cubicBezTo>
                      <a:pt x="85914" y="23260"/>
                      <a:pt x="94260" y="18715"/>
                      <a:pt x="102921" y="14843"/>
                    </a:cubicBezTo>
                    <a:cubicBezTo>
                      <a:pt x="111607" y="11048"/>
                      <a:pt x="120566" y="7921"/>
                      <a:pt x="129728" y="5490"/>
                    </a:cubicBezTo>
                    <a:cubicBezTo>
                      <a:pt x="138645" y="3203"/>
                      <a:pt x="147724" y="1624"/>
                      <a:pt x="156892" y="784"/>
                    </a:cubicBezTo>
                    <a:cubicBezTo>
                      <a:pt x="165720" y="-98"/>
                      <a:pt x="174608" y="-235"/>
                      <a:pt x="183460" y="367"/>
                    </a:cubicBezTo>
                    <a:cubicBezTo>
                      <a:pt x="191978" y="927"/>
                      <a:pt x="200443" y="2142"/>
                      <a:pt x="208777" y="4001"/>
                    </a:cubicBezTo>
                    <a:cubicBezTo>
                      <a:pt x="237710" y="10035"/>
                      <a:pt x="264576" y="23480"/>
                      <a:pt x="286754" y="43019"/>
                    </a:cubicBezTo>
                    <a:cubicBezTo>
                      <a:pt x="301641" y="55982"/>
                      <a:pt x="314019" y="71571"/>
                      <a:pt x="323270" y="89007"/>
                    </a:cubicBezTo>
                    <a:cubicBezTo>
                      <a:pt x="329883" y="101398"/>
                      <a:pt x="331789" y="108844"/>
                      <a:pt x="331074" y="1091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6F5BEE76-CC06-BCBC-2F6F-F858B78D92E7}"/>
                  </a:ext>
                </a:extLst>
              </p:cNvPr>
              <p:cNvSpPr/>
              <p:nvPr/>
            </p:nvSpPr>
            <p:spPr>
              <a:xfrm>
                <a:off x="9448591" y="2946563"/>
                <a:ext cx="170965" cy="227556"/>
              </a:xfrm>
              <a:custGeom>
                <a:avLst/>
                <a:gdLst>
                  <a:gd name="connsiteX0" fmla="*/ 170966 w 170965"/>
                  <a:gd name="connsiteY0" fmla="*/ 60 h 227556"/>
                  <a:gd name="connsiteX1" fmla="*/ 131292 w 170965"/>
                  <a:gd name="connsiteY1" fmla="*/ 60 h 227556"/>
                  <a:gd name="connsiteX2" fmla="*/ 92036 w 170965"/>
                  <a:gd name="connsiteY2" fmla="*/ 74879 h 227556"/>
                  <a:gd name="connsiteX3" fmla="*/ 82028 w 170965"/>
                  <a:gd name="connsiteY3" fmla="*/ 74879 h 227556"/>
                  <a:gd name="connsiteX4" fmla="*/ 40329 w 170965"/>
                  <a:gd name="connsiteY4" fmla="*/ 60 h 227556"/>
                  <a:gd name="connsiteX5" fmla="*/ 0 w 170965"/>
                  <a:gd name="connsiteY5" fmla="*/ 0 h 227556"/>
                  <a:gd name="connsiteX6" fmla="*/ 41699 w 170965"/>
                  <a:gd name="connsiteY6" fmla="*/ 74879 h 227556"/>
                  <a:gd name="connsiteX7" fmla="*/ 8935 w 170965"/>
                  <a:gd name="connsiteY7" fmla="*/ 74879 h 227556"/>
                  <a:gd name="connsiteX8" fmla="*/ 8935 w 170965"/>
                  <a:gd name="connsiteY8" fmla="*/ 110085 h 227556"/>
                  <a:gd name="connsiteX9" fmla="*/ 61357 w 170965"/>
                  <a:gd name="connsiteY9" fmla="*/ 110085 h 227556"/>
                  <a:gd name="connsiteX10" fmla="*/ 66063 w 170965"/>
                  <a:gd name="connsiteY10" fmla="*/ 118604 h 227556"/>
                  <a:gd name="connsiteX11" fmla="*/ 8459 w 170965"/>
                  <a:gd name="connsiteY11" fmla="*/ 118604 h 227556"/>
                  <a:gd name="connsiteX12" fmla="*/ 8459 w 170965"/>
                  <a:gd name="connsiteY12" fmla="*/ 153869 h 227556"/>
                  <a:gd name="connsiteX13" fmla="*/ 69697 w 170965"/>
                  <a:gd name="connsiteY13" fmla="*/ 153869 h 227556"/>
                  <a:gd name="connsiteX14" fmla="*/ 69697 w 170965"/>
                  <a:gd name="connsiteY14" fmla="*/ 227557 h 227556"/>
                  <a:gd name="connsiteX15" fmla="*/ 104962 w 170965"/>
                  <a:gd name="connsiteY15" fmla="*/ 227557 h 227556"/>
                  <a:gd name="connsiteX16" fmla="*/ 104962 w 170965"/>
                  <a:gd name="connsiteY16" fmla="*/ 153869 h 227556"/>
                  <a:gd name="connsiteX17" fmla="*/ 165247 w 170965"/>
                  <a:gd name="connsiteY17" fmla="*/ 153869 h 227556"/>
                  <a:gd name="connsiteX18" fmla="*/ 165247 w 170965"/>
                  <a:gd name="connsiteY18" fmla="*/ 118604 h 227556"/>
                  <a:gd name="connsiteX19" fmla="*/ 108298 w 170965"/>
                  <a:gd name="connsiteY19" fmla="*/ 118604 h 227556"/>
                  <a:gd name="connsiteX20" fmla="*/ 112825 w 170965"/>
                  <a:gd name="connsiteY20" fmla="*/ 110085 h 227556"/>
                  <a:gd name="connsiteX21" fmla="*/ 165724 w 170965"/>
                  <a:gd name="connsiteY21" fmla="*/ 110085 h 227556"/>
                  <a:gd name="connsiteX22" fmla="*/ 165724 w 170965"/>
                  <a:gd name="connsiteY22" fmla="*/ 74879 h 227556"/>
                  <a:gd name="connsiteX23" fmla="*/ 131411 w 170965"/>
                  <a:gd name="connsiteY23" fmla="*/ 74879 h 227556"/>
                  <a:gd name="connsiteX24" fmla="*/ 170966 w 170965"/>
                  <a:gd name="connsiteY24" fmla="*/ 60 h 22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965" h="227556">
                    <a:moveTo>
                      <a:pt x="170966" y="60"/>
                    </a:moveTo>
                    <a:lnTo>
                      <a:pt x="131292" y="60"/>
                    </a:lnTo>
                    <a:lnTo>
                      <a:pt x="92036" y="74879"/>
                    </a:lnTo>
                    <a:lnTo>
                      <a:pt x="82028" y="74879"/>
                    </a:lnTo>
                    <a:lnTo>
                      <a:pt x="40329" y="60"/>
                    </a:lnTo>
                    <a:lnTo>
                      <a:pt x="0" y="0"/>
                    </a:lnTo>
                    <a:lnTo>
                      <a:pt x="41699" y="74879"/>
                    </a:lnTo>
                    <a:lnTo>
                      <a:pt x="8935" y="74879"/>
                    </a:lnTo>
                    <a:lnTo>
                      <a:pt x="8935" y="110085"/>
                    </a:lnTo>
                    <a:lnTo>
                      <a:pt x="61357" y="110085"/>
                    </a:lnTo>
                    <a:lnTo>
                      <a:pt x="66063" y="118604"/>
                    </a:lnTo>
                    <a:lnTo>
                      <a:pt x="8459" y="118604"/>
                    </a:lnTo>
                    <a:lnTo>
                      <a:pt x="8459" y="153869"/>
                    </a:lnTo>
                    <a:lnTo>
                      <a:pt x="69697" y="153869"/>
                    </a:lnTo>
                    <a:lnTo>
                      <a:pt x="69697" y="227557"/>
                    </a:lnTo>
                    <a:lnTo>
                      <a:pt x="104962" y="227557"/>
                    </a:lnTo>
                    <a:lnTo>
                      <a:pt x="104962" y="153869"/>
                    </a:lnTo>
                    <a:lnTo>
                      <a:pt x="165247" y="153869"/>
                    </a:lnTo>
                    <a:lnTo>
                      <a:pt x="165247" y="118604"/>
                    </a:lnTo>
                    <a:lnTo>
                      <a:pt x="108298" y="118604"/>
                    </a:lnTo>
                    <a:lnTo>
                      <a:pt x="112825" y="110085"/>
                    </a:lnTo>
                    <a:lnTo>
                      <a:pt x="165724" y="110085"/>
                    </a:lnTo>
                    <a:lnTo>
                      <a:pt x="165724" y="74879"/>
                    </a:lnTo>
                    <a:lnTo>
                      <a:pt x="131411" y="74879"/>
                    </a:lnTo>
                    <a:lnTo>
                      <a:pt x="170966" y="6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59" name="Gráfico 453">
              <a:extLst>
                <a:ext uri="{FF2B5EF4-FFF2-40B4-BE49-F238E27FC236}">
                  <a16:creationId xmlns:a16="http://schemas.microsoft.com/office/drawing/2014/main" id="{66159400-AB8A-134E-CE4D-7B252B04DD56}"/>
                </a:ext>
              </a:extLst>
            </p:cNvPr>
            <p:cNvGrpSpPr/>
            <p:nvPr/>
          </p:nvGrpSpPr>
          <p:grpSpPr>
            <a:xfrm>
              <a:off x="7674879" y="3879023"/>
              <a:ext cx="465347" cy="743240"/>
              <a:chOff x="7674879" y="3879023"/>
              <a:chExt cx="465347" cy="743240"/>
            </a:xfrm>
          </p:grpSpPr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62CE354E-B94F-7D51-A8AB-2415236238A7}"/>
                  </a:ext>
                </a:extLst>
              </p:cNvPr>
              <p:cNvSpPr/>
              <p:nvPr/>
            </p:nvSpPr>
            <p:spPr>
              <a:xfrm>
                <a:off x="7674879" y="4009895"/>
                <a:ext cx="235259" cy="388564"/>
              </a:xfrm>
              <a:custGeom>
                <a:avLst/>
                <a:gdLst>
                  <a:gd name="connsiteX0" fmla="*/ 188914 w 235259"/>
                  <a:gd name="connsiteY0" fmla="*/ 388565 h 388564"/>
                  <a:gd name="connsiteX1" fmla="*/ 28075 w 235259"/>
                  <a:gd name="connsiteY1" fmla="*/ 119667 h 388564"/>
                  <a:gd name="connsiteX2" fmla="*/ 4962 w 235259"/>
                  <a:gd name="connsiteY2" fmla="*/ 527 h 388564"/>
                  <a:gd name="connsiteX3" fmla="*/ 109627 w 235259"/>
                  <a:gd name="connsiteY3" fmla="*/ 194248 h 388564"/>
                  <a:gd name="connsiteX4" fmla="*/ 235260 w 235259"/>
                  <a:gd name="connsiteY4" fmla="*/ 349904 h 388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259" h="388564">
                    <a:moveTo>
                      <a:pt x="188914" y="388565"/>
                    </a:moveTo>
                    <a:cubicBezTo>
                      <a:pt x="188914" y="388565"/>
                      <a:pt x="72098" y="254116"/>
                      <a:pt x="28075" y="119667"/>
                    </a:cubicBezTo>
                    <a:cubicBezTo>
                      <a:pt x="-15947" y="-14783"/>
                      <a:pt x="4962" y="527"/>
                      <a:pt x="4962" y="527"/>
                    </a:cubicBezTo>
                    <a:cubicBezTo>
                      <a:pt x="4962" y="527"/>
                      <a:pt x="64532" y="131164"/>
                      <a:pt x="109627" y="194248"/>
                    </a:cubicBezTo>
                    <a:cubicBezTo>
                      <a:pt x="154721" y="257333"/>
                      <a:pt x="235260" y="349904"/>
                      <a:pt x="235260" y="34990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3994DABE-B0E2-E384-6525-9E9567828BFB}"/>
                  </a:ext>
                </a:extLst>
              </p:cNvPr>
              <p:cNvSpPr/>
              <p:nvPr/>
            </p:nvSpPr>
            <p:spPr>
              <a:xfrm>
                <a:off x="7874343" y="4028095"/>
                <a:ext cx="70584" cy="367147"/>
              </a:xfrm>
              <a:custGeom>
                <a:avLst/>
                <a:gdLst>
                  <a:gd name="connsiteX0" fmla="*/ 12742 w 70584"/>
                  <a:gd name="connsiteY0" fmla="*/ 3355 h 367147"/>
                  <a:gd name="connsiteX1" fmla="*/ 3354 w 70584"/>
                  <a:gd name="connsiteY1" fmla="*/ 960 h 367147"/>
                  <a:gd name="connsiteX2" fmla="*/ 53 w 70584"/>
                  <a:gd name="connsiteY2" fmla="*/ 7703 h 367147"/>
                  <a:gd name="connsiteX3" fmla="*/ 21975 w 70584"/>
                  <a:gd name="connsiteY3" fmla="*/ 237643 h 367147"/>
                  <a:gd name="connsiteX4" fmla="*/ 21975 w 70584"/>
                  <a:gd name="connsiteY4" fmla="*/ 367148 h 367147"/>
                  <a:gd name="connsiteX5" fmla="*/ 70584 w 70584"/>
                  <a:gd name="connsiteY5" fmla="*/ 367148 h 367147"/>
                  <a:gd name="connsiteX6" fmla="*/ 50986 w 70584"/>
                  <a:gd name="connsiteY6" fmla="*/ 115227 h 367147"/>
                  <a:gd name="connsiteX7" fmla="*/ 12742 w 70584"/>
                  <a:gd name="connsiteY7" fmla="*/ 3355 h 36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584" h="367147">
                    <a:moveTo>
                      <a:pt x="12742" y="3355"/>
                    </a:moveTo>
                    <a:cubicBezTo>
                      <a:pt x="10812" y="102"/>
                      <a:pt x="6606" y="-970"/>
                      <a:pt x="3354" y="960"/>
                    </a:cubicBezTo>
                    <a:cubicBezTo>
                      <a:pt x="1013" y="2354"/>
                      <a:pt x="-286" y="4999"/>
                      <a:pt x="53" y="7703"/>
                    </a:cubicBezTo>
                    <a:cubicBezTo>
                      <a:pt x="7202" y="54942"/>
                      <a:pt x="22630" y="165742"/>
                      <a:pt x="21975" y="237643"/>
                    </a:cubicBezTo>
                    <a:cubicBezTo>
                      <a:pt x="21201" y="331049"/>
                      <a:pt x="21975" y="367148"/>
                      <a:pt x="21975" y="367148"/>
                    </a:cubicBezTo>
                    <a:lnTo>
                      <a:pt x="70584" y="367148"/>
                    </a:lnTo>
                    <a:cubicBezTo>
                      <a:pt x="70584" y="367148"/>
                      <a:pt x="61947" y="174082"/>
                      <a:pt x="50986" y="115227"/>
                    </a:cubicBezTo>
                    <a:cubicBezTo>
                      <a:pt x="43301" y="73945"/>
                      <a:pt x="26979" y="28136"/>
                      <a:pt x="12742" y="335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435BD0AF-B501-9DE8-6E59-4C7AA8084D87}"/>
                  </a:ext>
                </a:extLst>
              </p:cNvPr>
              <p:cNvSpPr/>
              <p:nvPr/>
            </p:nvSpPr>
            <p:spPr>
              <a:xfrm>
                <a:off x="7913594" y="4011113"/>
                <a:ext cx="87808" cy="372216"/>
              </a:xfrm>
              <a:custGeom>
                <a:avLst/>
                <a:gdLst>
                  <a:gd name="connsiteX0" fmla="*/ 0 w 87808"/>
                  <a:gd name="connsiteY0" fmla="*/ 368404 h 372216"/>
                  <a:gd name="connsiteX1" fmla="*/ 40031 w 87808"/>
                  <a:gd name="connsiteY1" fmla="*/ 223232 h 372216"/>
                  <a:gd name="connsiteX2" fmla="*/ 26270 w 87808"/>
                  <a:gd name="connsiteY2" fmla="*/ 80264 h 372216"/>
                  <a:gd name="connsiteX3" fmla="*/ 20313 w 87808"/>
                  <a:gd name="connsiteY3" fmla="*/ 11580 h 372216"/>
                  <a:gd name="connsiteX4" fmla="*/ 31846 w 87808"/>
                  <a:gd name="connsiteY4" fmla="*/ 0 h 372216"/>
                  <a:gd name="connsiteX5" fmla="*/ 42056 w 87808"/>
                  <a:gd name="connsiteY5" fmla="*/ 6100 h 372216"/>
                  <a:gd name="connsiteX6" fmla="*/ 69220 w 87808"/>
                  <a:gd name="connsiteY6" fmla="*/ 74784 h 372216"/>
                  <a:gd name="connsiteX7" fmla="*/ 84172 w 87808"/>
                  <a:gd name="connsiteY7" fmla="*/ 224662 h 372216"/>
                  <a:gd name="connsiteX8" fmla="*/ 36516 w 87808"/>
                  <a:gd name="connsiteY8" fmla="*/ 372216 h 372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08" h="372216">
                    <a:moveTo>
                      <a:pt x="0" y="368404"/>
                    </a:moveTo>
                    <a:cubicBezTo>
                      <a:pt x="20391" y="322237"/>
                      <a:pt x="33883" y="273325"/>
                      <a:pt x="40031" y="223232"/>
                    </a:cubicBezTo>
                    <a:cubicBezTo>
                      <a:pt x="44022" y="188860"/>
                      <a:pt x="36874" y="142396"/>
                      <a:pt x="26270" y="80264"/>
                    </a:cubicBezTo>
                    <a:cubicBezTo>
                      <a:pt x="22237" y="57592"/>
                      <a:pt x="20242" y="34610"/>
                      <a:pt x="20313" y="11580"/>
                    </a:cubicBezTo>
                    <a:cubicBezTo>
                      <a:pt x="20301" y="5200"/>
                      <a:pt x="25466" y="12"/>
                      <a:pt x="31846" y="0"/>
                    </a:cubicBezTo>
                    <a:cubicBezTo>
                      <a:pt x="36117" y="-6"/>
                      <a:pt x="40043" y="2335"/>
                      <a:pt x="42056" y="6100"/>
                    </a:cubicBezTo>
                    <a:cubicBezTo>
                      <a:pt x="48013" y="16584"/>
                      <a:pt x="64931" y="52386"/>
                      <a:pt x="69220" y="74784"/>
                    </a:cubicBezTo>
                    <a:cubicBezTo>
                      <a:pt x="81134" y="136022"/>
                      <a:pt x="94359" y="166641"/>
                      <a:pt x="84172" y="224662"/>
                    </a:cubicBezTo>
                    <a:cubicBezTo>
                      <a:pt x="73986" y="282683"/>
                      <a:pt x="36516" y="372216"/>
                      <a:pt x="36516" y="3722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59260620-C332-CED3-1540-BF062EF28195}"/>
                  </a:ext>
                </a:extLst>
              </p:cNvPr>
              <p:cNvSpPr/>
              <p:nvPr/>
            </p:nvSpPr>
            <p:spPr>
              <a:xfrm>
                <a:off x="7957377" y="3936876"/>
                <a:ext cx="182849" cy="454911"/>
              </a:xfrm>
              <a:custGeom>
                <a:avLst/>
                <a:gdLst>
                  <a:gd name="connsiteX0" fmla="*/ 0 w 182849"/>
                  <a:gd name="connsiteY0" fmla="*/ 446572 h 454911"/>
                  <a:gd name="connsiteX1" fmla="*/ 137011 w 182849"/>
                  <a:gd name="connsiteY1" fmla="*/ 130018 h 454911"/>
                  <a:gd name="connsiteX2" fmla="*/ 179663 w 182849"/>
                  <a:gd name="connsiteY2" fmla="*/ 215 h 454911"/>
                  <a:gd name="connsiteX3" fmla="*/ 165485 w 182849"/>
                  <a:gd name="connsiteY3" fmla="*/ 112266 h 454911"/>
                  <a:gd name="connsiteX4" fmla="*/ 43843 w 182849"/>
                  <a:gd name="connsiteY4" fmla="*/ 454912 h 454911"/>
                  <a:gd name="connsiteX5" fmla="*/ 0 w 182849"/>
                  <a:gd name="connsiteY5" fmla="*/ 454912 h 454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49" h="454911">
                    <a:moveTo>
                      <a:pt x="0" y="446572"/>
                    </a:moveTo>
                    <a:cubicBezTo>
                      <a:pt x="0" y="446572"/>
                      <a:pt x="128314" y="170942"/>
                      <a:pt x="137011" y="130018"/>
                    </a:cubicBezTo>
                    <a:cubicBezTo>
                      <a:pt x="145708" y="89093"/>
                      <a:pt x="176148" y="-5087"/>
                      <a:pt x="179663" y="215"/>
                    </a:cubicBezTo>
                    <a:cubicBezTo>
                      <a:pt x="183177" y="5517"/>
                      <a:pt x="188598" y="55317"/>
                      <a:pt x="165485" y="112266"/>
                    </a:cubicBezTo>
                    <a:cubicBezTo>
                      <a:pt x="142372" y="169215"/>
                      <a:pt x="43843" y="454912"/>
                      <a:pt x="43843" y="454912"/>
                    </a:cubicBezTo>
                    <a:lnTo>
                      <a:pt x="0" y="454912"/>
                    </a:ln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" name="Forma Livre: Forma 220">
                <a:extLst>
                  <a:ext uri="{FF2B5EF4-FFF2-40B4-BE49-F238E27FC236}">
                    <a16:creationId xmlns:a16="http://schemas.microsoft.com/office/drawing/2014/main" id="{E353D763-0153-3255-437A-14EC618D29BF}"/>
                  </a:ext>
                </a:extLst>
              </p:cNvPr>
              <p:cNvSpPr/>
              <p:nvPr/>
            </p:nvSpPr>
            <p:spPr>
              <a:xfrm>
                <a:off x="7676386" y="4013758"/>
                <a:ext cx="223148" cy="357359"/>
              </a:xfrm>
              <a:custGeom>
                <a:avLst/>
                <a:gdLst>
                  <a:gd name="connsiteX0" fmla="*/ 223149 w 223148"/>
                  <a:gd name="connsiteY0" fmla="*/ 357360 h 357359"/>
                  <a:gd name="connsiteX1" fmla="*/ 219575 w 223148"/>
                  <a:gd name="connsiteY1" fmla="*/ 354917 h 357359"/>
                  <a:gd name="connsiteX2" fmla="*/ 209627 w 223148"/>
                  <a:gd name="connsiteY2" fmla="*/ 347292 h 357359"/>
                  <a:gd name="connsiteX3" fmla="*/ 175195 w 223148"/>
                  <a:gd name="connsiteY3" fmla="*/ 316852 h 357359"/>
                  <a:gd name="connsiteX4" fmla="*/ 82087 w 223148"/>
                  <a:gd name="connsiteY4" fmla="*/ 197415 h 357359"/>
                  <a:gd name="connsiteX5" fmla="*/ 18586 w 223148"/>
                  <a:gd name="connsiteY5" fmla="*/ 59808 h 357359"/>
                  <a:gd name="connsiteX6" fmla="*/ 4349 w 223148"/>
                  <a:gd name="connsiteY6" fmla="*/ 16143 h 357359"/>
                  <a:gd name="connsiteX7" fmla="*/ 953 w 223148"/>
                  <a:gd name="connsiteY7" fmla="*/ 4229 h 357359"/>
                  <a:gd name="connsiteX8" fmla="*/ 0 w 223148"/>
                  <a:gd name="connsiteY8" fmla="*/ 0 h 357359"/>
                  <a:gd name="connsiteX9" fmla="*/ 1489 w 223148"/>
                  <a:gd name="connsiteY9" fmla="*/ 4051 h 357359"/>
                  <a:gd name="connsiteX10" fmla="*/ 5421 w 223148"/>
                  <a:gd name="connsiteY10" fmla="*/ 15965 h 357359"/>
                  <a:gd name="connsiteX11" fmla="*/ 20432 w 223148"/>
                  <a:gd name="connsiteY11" fmla="*/ 59332 h 357359"/>
                  <a:gd name="connsiteX12" fmla="*/ 84470 w 223148"/>
                  <a:gd name="connsiteY12" fmla="*/ 196342 h 357359"/>
                  <a:gd name="connsiteX13" fmla="*/ 176506 w 223148"/>
                  <a:gd name="connsiteY13" fmla="*/ 315482 h 357359"/>
                  <a:gd name="connsiteX14" fmla="*/ 210341 w 223148"/>
                  <a:gd name="connsiteY14" fmla="*/ 346459 h 357359"/>
                  <a:gd name="connsiteX15" fmla="*/ 219932 w 223148"/>
                  <a:gd name="connsiteY15" fmla="*/ 354441 h 357359"/>
                  <a:gd name="connsiteX16" fmla="*/ 223149 w 223148"/>
                  <a:gd name="connsiteY16" fmla="*/ 357360 h 357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148" h="357359">
                    <a:moveTo>
                      <a:pt x="223149" y="357360"/>
                    </a:moveTo>
                    <a:cubicBezTo>
                      <a:pt x="221904" y="356627"/>
                      <a:pt x="220707" y="355811"/>
                      <a:pt x="219575" y="354917"/>
                    </a:cubicBezTo>
                    <a:cubicBezTo>
                      <a:pt x="217311" y="353190"/>
                      <a:pt x="213618" y="350748"/>
                      <a:pt x="209627" y="347292"/>
                    </a:cubicBezTo>
                    <a:cubicBezTo>
                      <a:pt x="197635" y="337743"/>
                      <a:pt x="186144" y="327581"/>
                      <a:pt x="175195" y="316852"/>
                    </a:cubicBezTo>
                    <a:cubicBezTo>
                      <a:pt x="139047" y="281301"/>
                      <a:pt x="107742" y="241145"/>
                      <a:pt x="82087" y="197415"/>
                    </a:cubicBezTo>
                    <a:cubicBezTo>
                      <a:pt x="56508" y="153714"/>
                      <a:pt x="35241" y="107625"/>
                      <a:pt x="18586" y="59808"/>
                    </a:cubicBezTo>
                    <a:cubicBezTo>
                      <a:pt x="12152" y="41520"/>
                      <a:pt x="7446" y="26508"/>
                      <a:pt x="4349" y="16143"/>
                    </a:cubicBezTo>
                    <a:cubicBezTo>
                      <a:pt x="2800" y="10961"/>
                      <a:pt x="1728" y="6851"/>
                      <a:pt x="953" y="4229"/>
                    </a:cubicBezTo>
                    <a:cubicBezTo>
                      <a:pt x="500" y="2853"/>
                      <a:pt x="181" y="1436"/>
                      <a:pt x="0" y="0"/>
                    </a:cubicBezTo>
                    <a:cubicBezTo>
                      <a:pt x="597" y="1311"/>
                      <a:pt x="1095" y="2663"/>
                      <a:pt x="1489" y="4051"/>
                    </a:cubicBezTo>
                    <a:cubicBezTo>
                      <a:pt x="2442" y="7029"/>
                      <a:pt x="3753" y="10961"/>
                      <a:pt x="5421" y="15965"/>
                    </a:cubicBezTo>
                    <a:cubicBezTo>
                      <a:pt x="8757" y="26270"/>
                      <a:pt x="13761" y="41163"/>
                      <a:pt x="20432" y="59332"/>
                    </a:cubicBezTo>
                    <a:cubicBezTo>
                      <a:pt x="37558" y="106856"/>
                      <a:pt x="58993" y="152719"/>
                      <a:pt x="84470" y="196342"/>
                    </a:cubicBezTo>
                    <a:cubicBezTo>
                      <a:pt x="110070" y="239733"/>
                      <a:pt x="140988" y="279752"/>
                      <a:pt x="176506" y="315482"/>
                    </a:cubicBezTo>
                    <a:cubicBezTo>
                      <a:pt x="190266" y="329124"/>
                      <a:pt x="202002" y="339310"/>
                      <a:pt x="210341" y="346459"/>
                    </a:cubicBezTo>
                    <a:cubicBezTo>
                      <a:pt x="214392" y="350033"/>
                      <a:pt x="217728" y="352416"/>
                      <a:pt x="219932" y="354441"/>
                    </a:cubicBezTo>
                    <a:cubicBezTo>
                      <a:pt x="221094" y="355317"/>
                      <a:pt x="222166" y="356294"/>
                      <a:pt x="223149" y="3573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" name="Forma Livre: Forma 221">
                <a:extLst>
                  <a:ext uri="{FF2B5EF4-FFF2-40B4-BE49-F238E27FC236}">
                    <a16:creationId xmlns:a16="http://schemas.microsoft.com/office/drawing/2014/main" id="{45AB02A5-6743-ABC2-1BF4-916884633998}"/>
                  </a:ext>
                </a:extLst>
              </p:cNvPr>
              <p:cNvSpPr/>
              <p:nvPr/>
            </p:nvSpPr>
            <p:spPr>
              <a:xfrm>
                <a:off x="7880711" y="4034309"/>
                <a:ext cx="33008" cy="204563"/>
              </a:xfrm>
              <a:custGeom>
                <a:avLst/>
                <a:gdLst>
                  <a:gd name="connsiteX0" fmla="*/ 32883 w 33008"/>
                  <a:gd name="connsiteY0" fmla="*/ 204563 h 204563"/>
                  <a:gd name="connsiteX1" fmla="*/ 31751 w 33008"/>
                  <a:gd name="connsiteY1" fmla="*/ 196462 h 204563"/>
                  <a:gd name="connsiteX2" fmla="*/ 29368 w 33008"/>
                  <a:gd name="connsiteY2" fmla="*/ 174361 h 204563"/>
                  <a:gd name="connsiteX3" fmla="*/ 19658 w 33008"/>
                  <a:gd name="connsiteY3" fmla="*/ 101745 h 204563"/>
                  <a:gd name="connsiteX4" fmla="*/ 6136 w 33008"/>
                  <a:gd name="connsiteY4" fmla="*/ 29726 h 204563"/>
                  <a:gd name="connsiteX5" fmla="*/ 1430 w 33008"/>
                  <a:gd name="connsiteY5" fmla="*/ 8042 h 204563"/>
                  <a:gd name="connsiteX6" fmla="*/ 0 w 33008"/>
                  <a:gd name="connsiteY6" fmla="*/ 0 h 204563"/>
                  <a:gd name="connsiteX7" fmla="*/ 2442 w 33008"/>
                  <a:gd name="connsiteY7" fmla="*/ 7744 h 204563"/>
                  <a:gd name="connsiteX8" fmla="*/ 7982 w 33008"/>
                  <a:gd name="connsiteY8" fmla="*/ 29308 h 204563"/>
                  <a:gd name="connsiteX9" fmla="*/ 22339 w 33008"/>
                  <a:gd name="connsiteY9" fmla="*/ 101328 h 204563"/>
                  <a:gd name="connsiteX10" fmla="*/ 31274 w 33008"/>
                  <a:gd name="connsiteY10" fmla="*/ 174183 h 204563"/>
                  <a:gd name="connsiteX11" fmla="*/ 32823 w 33008"/>
                  <a:gd name="connsiteY11" fmla="*/ 196402 h 204563"/>
                  <a:gd name="connsiteX12" fmla="*/ 32883 w 33008"/>
                  <a:gd name="connsiteY12" fmla="*/ 204563 h 204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008" h="204563">
                    <a:moveTo>
                      <a:pt x="32883" y="204563"/>
                    </a:moveTo>
                    <a:cubicBezTo>
                      <a:pt x="32269" y="201900"/>
                      <a:pt x="31888" y="199190"/>
                      <a:pt x="31751" y="196462"/>
                    </a:cubicBezTo>
                    <a:cubicBezTo>
                      <a:pt x="31095" y="190505"/>
                      <a:pt x="30321" y="183356"/>
                      <a:pt x="29368" y="174361"/>
                    </a:cubicBezTo>
                    <a:cubicBezTo>
                      <a:pt x="27343" y="155716"/>
                      <a:pt x="24185" y="130041"/>
                      <a:pt x="19658" y="101745"/>
                    </a:cubicBezTo>
                    <a:cubicBezTo>
                      <a:pt x="15131" y="73450"/>
                      <a:pt x="10008" y="48133"/>
                      <a:pt x="6136" y="29726"/>
                    </a:cubicBezTo>
                    <a:cubicBezTo>
                      <a:pt x="4229" y="20909"/>
                      <a:pt x="2621" y="13642"/>
                      <a:pt x="1430" y="8042"/>
                    </a:cubicBezTo>
                    <a:cubicBezTo>
                      <a:pt x="745" y="5403"/>
                      <a:pt x="268" y="2717"/>
                      <a:pt x="0" y="0"/>
                    </a:cubicBezTo>
                    <a:cubicBezTo>
                      <a:pt x="1066" y="2496"/>
                      <a:pt x="1882" y="5087"/>
                      <a:pt x="2442" y="7744"/>
                    </a:cubicBezTo>
                    <a:cubicBezTo>
                      <a:pt x="3932" y="12808"/>
                      <a:pt x="5778" y="20194"/>
                      <a:pt x="7982" y="29308"/>
                    </a:cubicBezTo>
                    <a:cubicBezTo>
                      <a:pt x="12391" y="47596"/>
                      <a:pt x="17752" y="72973"/>
                      <a:pt x="22339" y="101328"/>
                    </a:cubicBezTo>
                    <a:cubicBezTo>
                      <a:pt x="26926" y="129684"/>
                      <a:pt x="29785" y="155477"/>
                      <a:pt x="31274" y="174183"/>
                    </a:cubicBezTo>
                    <a:cubicBezTo>
                      <a:pt x="32049" y="183535"/>
                      <a:pt x="32585" y="191160"/>
                      <a:pt x="32823" y="196402"/>
                    </a:cubicBezTo>
                    <a:cubicBezTo>
                      <a:pt x="33049" y="199118"/>
                      <a:pt x="33067" y="201847"/>
                      <a:pt x="32883" y="204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" name="Forma Livre: Forma 222">
                <a:extLst>
                  <a:ext uri="{FF2B5EF4-FFF2-40B4-BE49-F238E27FC236}">
                    <a16:creationId xmlns:a16="http://schemas.microsoft.com/office/drawing/2014/main" id="{C13B4BBF-A689-D334-898D-048CBF4C6A5A}"/>
                  </a:ext>
                </a:extLst>
              </p:cNvPr>
              <p:cNvSpPr/>
              <p:nvPr/>
            </p:nvSpPr>
            <p:spPr>
              <a:xfrm>
                <a:off x="7930333" y="4015187"/>
                <a:ext cx="44403" cy="365282"/>
              </a:xfrm>
              <a:custGeom>
                <a:avLst/>
                <a:gdLst>
                  <a:gd name="connsiteX0" fmla="*/ 13284 w 44403"/>
                  <a:gd name="connsiteY0" fmla="*/ 0 h 365282"/>
                  <a:gd name="connsiteX1" fmla="*/ 14833 w 44403"/>
                  <a:gd name="connsiteY1" fmla="*/ 3515 h 365282"/>
                  <a:gd name="connsiteX2" fmla="*/ 18645 w 44403"/>
                  <a:gd name="connsiteY2" fmla="*/ 13761 h 365282"/>
                  <a:gd name="connsiteX3" fmla="*/ 24185 w 44403"/>
                  <a:gd name="connsiteY3" fmla="*/ 30142 h 365282"/>
                  <a:gd name="connsiteX4" fmla="*/ 30142 w 44403"/>
                  <a:gd name="connsiteY4" fmla="*/ 52243 h 365282"/>
                  <a:gd name="connsiteX5" fmla="*/ 33359 w 44403"/>
                  <a:gd name="connsiteY5" fmla="*/ 65229 h 365282"/>
                  <a:gd name="connsiteX6" fmla="*/ 36159 w 44403"/>
                  <a:gd name="connsiteY6" fmla="*/ 79407 h 365282"/>
                  <a:gd name="connsiteX7" fmla="*/ 41103 w 44403"/>
                  <a:gd name="connsiteY7" fmla="*/ 110919 h 365282"/>
                  <a:gd name="connsiteX8" fmla="*/ 44201 w 44403"/>
                  <a:gd name="connsiteY8" fmla="*/ 183952 h 365282"/>
                  <a:gd name="connsiteX9" fmla="*/ 35921 w 44403"/>
                  <a:gd name="connsiteY9" fmla="*/ 256627 h 365282"/>
                  <a:gd name="connsiteX10" fmla="*/ 28713 w 44403"/>
                  <a:gd name="connsiteY10" fmla="*/ 287723 h 365282"/>
                  <a:gd name="connsiteX11" fmla="*/ 24841 w 44403"/>
                  <a:gd name="connsiteY11" fmla="*/ 301722 h 365282"/>
                  <a:gd name="connsiteX12" fmla="*/ 20790 w 44403"/>
                  <a:gd name="connsiteY12" fmla="*/ 314410 h 365282"/>
                  <a:gd name="connsiteX13" fmla="*/ 12986 w 44403"/>
                  <a:gd name="connsiteY13" fmla="*/ 335974 h 365282"/>
                  <a:gd name="connsiteX14" fmla="*/ 6314 w 44403"/>
                  <a:gd name="connsiteY14" fmla="*/ 351939 h 365282"/>
                  <a:gd name="connsiteX15" fmla="*/ 1728 w 44403"/>
                  <a:gd name="connsiteY15" fmla="*/ 361887 h 365282"/>
                  <a:gd name="connsiteX16" fmla="*/ 0 w 44403"/>
                  <a:gd name="connsiteY16" fmla="*/ 365283 h 365282"/>
                  <a:gd name="connsiteX17" fmla="*/ 1251 w 44403"/>
                  <a:gd name="connsiteY17" fmla="*/ 361649 h 365282"/>
                  <a:gd name="connsiteX18" fmla="*/ 5302 w 44403"/>
                  <a:gd name="connsiteY18" fmla="*/ 351522 h 365282"/>
                  <a:gd name="connsiteX19" fmla="*/ 11259 w 44403"/>
                  <a:gd name="connsiteY19" fmla="*/ 335438 h 365282"/>
                  <a:gd name="connsiteX20" fmla="*/ 18645 w 44403"/>
                  <a:gd name="connsiteY20" fmla="*/ 313814 h 365282"/>
                  <a:gd name="connsiteX21" fmla="*/ 22517 w 44403"/>
                  <a:gd name="connsiteY21" fmla="*/ 301126 h 365282"/>
                  <a:gd name="connsiteX22" fmla="*/ 26211 w 44403"/>
                  <a:gd name="connsiteY22" fmla="*/ 287186 h 365282"/>
                  <a:gd name="connsiteX23" fmla="*/ 33121 w 44403"/>
                  <a:gd name="connsiteY23" fmla="*/ 256151 h 365282"/>
                  <a:gd name="connsiteX24" fmla="*/ 41163 w 44403"/>
                  <a:gd name="connsiteY24" fmla="*/ 183892 h 365282"/>
                  <a:gd name="connsiteX25" fmla="*/ 38303 w 44403"/>
                  <a:gd name="connsiteY25" fmla="*/ 111217 h 365282"/>
                  <a:gd name="connsiteX26" fmla="*/ 33657 w 44403"/>
                  <a:gd name="connsiteY26" fmla="*/ 79824 h 365282"/>
                  <a:gd name="connsiteX27" fmla="*/ 30976 w 44403"/>
                  <a:gd name="connsiteY27" fmla="*/ 65646 h 365282"/>
                  <a:gd name="connsiteX28" fmla="*/ 27998 w 44403"/>
                  <a:gd name="connsiteY28" fmla="*/ 52719 h 365282"/>
                  <a:gd name="connsiteX29" fmla="*/ 22041 w 44403"/>
                  <a:gd name="connsiteY29" fmla="*/ 30619 h 365282"/>
                  <a:gd name="connsiteX30" fmla="*/ 16977 w 44403"/>
                  <a:gd name="connsiteY30" fmla="*/ 14118 h 365282"/>
                  <a:gd name="connsiteX31" fmla="*/ 13642 w 44403"/>
                  <a:gd name="connsiteY31" fmla="*/ 3693 h 365282"/>
                  <a:gd name="connsiteX32" fmla="*/ 13284 w 44403"/>
                  <a:gd name="connsiteY32" fmla="*/ 0 h 36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403" h="365282">
                    <a:moveTo>
                      <a:pt x="13284" y="0"/>
                    </a:moveTo>
                    <a:cubicBezTo>
                      <a:pt x="13933" y="1108"/>
                      <a:pt x="14452" y="2288"/>
                      <a:pt x="14833" y="3515"/>
                    </a:cubicBezTo>
                    <a:cubicBezTo>
                      <a:pt x="15786" y="6136"/>
                      <a:pt x="17097" y="9472"/>
                      <a:pt x="18645" y="13761"/>
                    </a:cubicBezTo>
                    <a:cubicBezTo>
                      <a:pt x="20194" y="18050"/>
                      <a:pt x="22339" y="23649"/>
                      <a:pt x="24185" y="30142"/>
                    </a:cubicBezTo>
                    <a:cubicBezTo>
                      <a:pt x="26032" y="36635"/>
                      <a:pt x="28534" y="43963"/>
                      <a:pt x="30142" y="52243"/>
                    </a:cubicBezTo>
                    <a:lnTo>
                      <a:pt x="33359" y="65229"/>
                    </a:lnTo>
                    <a:cubicBezTo>
                      <a:pt x="34431" y="69697"/>
                      <a:pt x="35206" y="74462"/>
                      <a:pt x="36159" y="79407"/>
                    </a:cubicBezTo>
                    <a:cubicBezTo>
                      <a:pt x="38244" y="89176"/>
                      <a:pt x="39554" y="99780"/>
                      <a:pt x="41103" y="110919"/>
                    </a:cubicBezTo>
                    <a:cubicBezTo>
                      <a:pt x="43849" y="135158"/>
                      <a:pt x="44880" y="159564"/>
                      <a:pt x="44201" y="183952"/>
                    </a:cubicBezTo>
                    <a:cubicBezTo>
                      <a:pt x="43135" y="208340"/>
                      <a:pt x="40365" y="232626"/>
                      <a:pt x="35921" y="256627"/>
                    </a:cubicBezTo>
                    <a:cubicBezTo>
                      <a:pt x="33538" y="267648"/>
                      <a:pt x="31512" y="278132"/>
                      <a:pt x="28713" y="287723"/>
                    </a:cubicBezTo>
                    <a:cubicBezTo>
                      <a:pt x="27343" y="292548"/>
                      <a:pt x="26270" y="297254"/>
                      <a:pt x="24841" y="301722"/>
                    </a:cubicBezTo>
                    <a:cubicBezTo>
                      <a:pt x="23411" y="306189"/>
                      <a:pt x="22100" y="310359"/>
                      <a:pt x="20790" y="314410"/>
                    </a:cubicBezTo>
                    <a:cubicBezTo>
                      <a:pt x="18347" y="322571"/>
                      <a:pt x="15309" y="329660"/>
                      <a:pt x="12986" y="335974"/>
                    </a:cubicBezTo>
                    <a:cubicBezTo>
                      <a:pt x="10663" y="342289"/>
                      <a:pt x="8340" y="347888"/>
                      <a:pt x="6314" y="351939"/>
                    </a:cubicBezTo>
                    <a:cubicBezTo>
                      <a:pt x="4289" y="355990"/>
                      <a:pt x="2919" y="359385"/>
                      <a:pt x="1728" y="361887"/>
                    </a:cubicBezTo>
                    <a:cubicBezTo>
                      <a:pt x="1227" y="363055"/>
                      <a:pt x="649" y="364186"/>
                      <a:pt x="0" y="365283"/>
                    </a:cubicBezTo>
                    <a:cubicBezTo>
                      <a:pt x="280" y="364026"/>
                      <a:pt x="697" y="362810"/>
                      <a:pt x="1251" y="361649"/>
                    </a:cubicBezTo>
                    <a:lnTo>
                      <a:pt x="5302" y="351522"/>
                    </a:lnTo>
                    <a:cubicBezTo>
                      <a:pt x="7208" y="347173"/>
                      <a:pt x="9352" y="341812"/>
                      <a:pt x="11259" y="335438"/>
                    </a:cubicBezTo>
                    <a:cubicBezTo>
                      <a:pt x="13165" y="329064"/>
                      <a:pt x="16322" y="321975"/>
                      <a:pt x="18645" y="313814"/>
                    </a:cubicBezTo>
                    <a:cubicBezTo>
                      <a:pt x="19896" y="309763"/>
                      <a:pt x="21207" y="305534"/>
                      <a:pt x="22517" y="301126"/>
                    </a:cubicBezTo>
                    <a:cubicBezTo>
                      <a:pt x="23828" y="296718"/>
                      <a:pt x="24900" y="292012"/>
                      <a:pt x="26211" y="287186"/>
                    </a:cubicBezTo>
                    <a:cubicBezTo>
                      <a:pt x="28891" y="277596"/>
                      <a:pt x="30857" y="267111"/>
                      <a:pt x="33121" y="256151"/>
                    </a:cubicBezTo>
                    <a:cubicBezTo>
                      <a:pt x="37422" y="232275"/>
                      <a:pt x="40108" y="208131"/>
                      <a:pt x="41163" y="183892"/>
                    </a:cubicBezTo>
                    <a:cubicBezTo>
                      <a:pt x="41860" y="159629"/>
                      <a:pt x="40907" y="135349"/>
                      <a:pt x="38303" y="111217"/>
                    </a:cubicBezTo>
                    <a:cubicBezTo>
                      <a:pt x="36814" y="100137"/>
                      <a:pt x="35623" y="89534"/>
                      <a:pt x="33657" y="79824"/>
                    </a:cubicBezTo>
                    <a:cubicBezTo>
                      <a:pt x="32704" y="74939"/>
                      <a:pt x="31989" y="70173"/>
                      <a:pt x="30976" y="65646"/>
                    </a:cubicBezTo>
                    <a:cubicBezTo>
                      <a:pt x="29964" y="61119"/>
                      <a:pt x="28951" y="56830"/>
                      <a:pt x="27998" y="52719"/>
                    </a:cubicBezTo>
                    <a:cubicBezTo>
                      <a:pt x="26270" y="44380"/>
                      <a:pt x="23947" y="37112"/>
                      <a:pt x="22041" y="30619"/>
                    </a:cubicBezTo>
                    <a:cubicBezTo>
                      <a:pt x="20135" y="24126"/>
                      <a:pt x="18526" y="18705"/>
                      <a:pt x="16977" y="14118"/>
                    </a:cubicBezTo>
                    <a:cubicBezTo>
                      <a:pt x="15429" y="9531"/>
                      <a:pt x="14475" y="6314"/>
                      <a:pt x="13642" y="3693"/>
                    </a:cubicBezTo>
                    <a:cubicBezTo>
                      <a:pt x="13445" y="2472"/>
                      <a:pt x="13320" y="1239"/>
                      <a:pt x="1328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" name="Forma Livre: Forma 223">
                <a:extLst>
                  <a:ext uri="{FF2B5EF4-FFF2-40B4-BE49-F238E27FC236}">
                    <a16:creationId xmlns:a16="http://schemas.microsoft.com/office/drawing/2014/main" id="{74E83755-1012-866A-A515-3A0789626F70}"/>
                  </a:ext>
                </a:extLst>
              </p:cNvPr>
              <p:cNvSpPr/>
              <p:nvPr/>
            </p:nvSpPr>
            <p:spPr>
              <a:xfrm>
                <a:off x="7978465" y="3942631"/>
                <a:ext cx="157341" cy="450705"/>
              </a:xfrm>
              <a:custGeom>
                <a:avLst/>
                <a:gdLst>
                  <a:gd name="connsiteX0" fmla="*/ 157324 w 157341"/>
                  <a:gd name="connsiteY0" fmla="*/ 0 h 450705"/>
                  <a:gd name="connsiteX1" fmla="*/ 157324 w 157341"/>
                  <a:gd name="connsiteY1" fmla="*/ 1251 h 450705"/>
                  <a:gd name="connsiteX2" fmla="*/ 156728 w 157341"/>
                  <a:gd name="connsiteY2" fmla="*/ 4825 h 450705"/>
                  <a:gd name="connsiteX3" fmla="*/ 154226 w 157341"/>
                  <a:gd name="connsiteY3" fmla="*/ 18526 h 450705"/>
                  <a:gd name="connsiteX4" fmla="*/ 141181 w 157341"/>
                  <a:gd name="connsiteY4" fmla="*/ 68148 h 450705"/>
                  <a:gd name="connsiteX5" fmla="*/ 115685 w 157341"/>
                  <a:gd name="connsiteY5" fmla="*/ 139632 h 450705"/>
                  <a:gd name="connsiteX6" fmla="*/ 81909 w 157341"/>
                  <a:gd name="connsiteY6" fmla="*/ 226366 h 450705"/>
                  <a:gd name="connsiteX7" fmla="*/ 53077 w 157341"/>
                  <a:gd name="connsiteY7" fmla="*/ 314827 h 450705"/>
                  <a:gd name="connsiteX8" fmla="*/ 29249 w 157341"/>
                  <a:gd name="connsiteY8" fmla="*/ 387085 h 450705"/>
                  <a:gd name="connsiteX9" fmla="*/ 8995 w 157341"/>
                  <a:gd name="connsiteY9" fmla="*/ 434205 h 450705"/>
                  <a:gd name="connsiteX10" fmla="*/ 2442 w 157341"/>
                  <a:gd name="connsiteY10" fmla="*/ 446536 h 450705"/>
                  <a:gd name="connsiteX11" fmla="*/ 655 w 157341"/>
                  <a:gd name="connsiteY11" fmla="*/ 449693 h 450705"/>
                  <a:gd name="connsiteX12" fmla="*/ 0 w 157341"/>
                  <a:gd name="connsiteY12" fmla="*/ 450706 h 450705"/>
                  <a:gd name="connsiteX13" fmla="*/ 417 w 157341"/>
                  <a:gd name="connsiteY13" fmla="*/ 449574 h 450705"/>
                  <a:gd name="connsiteX14" fmla="*/ 1966 w 157341"/>
                  <a:gd name="connsiteY14" fmla="*/ 446298 h 450705"/>
                  <a:gd name="connsiteX15" fmla="*/ 7923 w 157341"/>
                  <a:gd name="connsiteY15" fmla="*/ 433728 h 450705"/>
                  <a:gd name="connsiteX16" fmla="*/ 27283 w 157341"/>
                  <a:gd name="connsiteY16" fmla="*/ 386370 h 450705"/>
                  <a:gd name="connsiteX17" fmla="*/ 50456 w 157341"/>
                  <a:gd name="connsiteY17" fmla="*/ 314053 h 450705"/>
                  <a:gd name="connsiteX18" fmla="*/ 79168 w 157341"/>
                  <a:gd name="connsiteY18" fmla="*/ 225412 h 450705"/>
                  <a:gd name="connsiteX19" fmla="*/ 113123 w 157341"/>
                  <a:gd name="connsiteY19" fmla="*/ 138738 h 450705"/>
                  <a:gd name="connsiteX20" fmla="*/ 139155 w 157341"/>
                  <a:gd name="connsiteY20" fmla="*/ 67254 h 450705"/>
                  <a:gd name="connsiteX21" fmla="*/ 152976 w 157341"/>
                  <a:gd name="connsiteY21" fmla="*/ 17930 h 450705"/>
                  <a:gd name="connsiteX22" fmla="*/ 156014 w 157341"/>
                  <a:gd name="connsiteY22" fmla="*/ 4348 h 450705"/>
                  <a:gd name="connsiteX23" fmla="*/ 156848 w 157341"/>
                  <a:gd name="connsiteY23" fmla="*/ 834 h 450705"/>
                  <a:gd name="connsiteX24" fmla="*/ 157324 w 157341"/>
                  <a:gd name="connsiteY24" fmla="*/ 0 h 450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7341" h="450705">
                    <a:moveTo>
                      <a:pt x="157324" y="0"/>
                    </a:moveTo>
                    <a:cubicBezTo>
                      <a:pt x="157348" y="417"/>
                      <a:pt x="157348" y="834"/>
                      <a:pt x="157324" y="1251"/>
                    </a:cubicBezTo>
                    <a:lnTo>
                      <a:pt x="156728" y="4825"/>
                    </a:lnTo>
                    <a:cubicBezTo>
                      <a:pt x="156192" y="7982"/>
                      <a:pt x="155477" y="12629"/>
                      <a:pt x="154226" y="18526"/>
                    </a:cubicBezTo>
                    <a:cubicBezTo>
                      <a:pt x="151725" y="30440"/>
                      <a:pt x="147614" y="47477"/>
                      <a:pt x="141181" y="68148"/>
                    </a:cubicBezTo>
                    <a:cubicBezTo>
                      <a:pt x="134747" y="88819"/>
                      <a:pt x="126050" y="113183"/>
                      <a:pt x="115685" y="139632"/>
                    </a:cubicBezTo>
                    <a:cubicBezTo>
                      <a:pt x="105320" y="166081"/>
                      <a:pt x="93286" y="195389"/>
                      <a:pt x="81909" y="226366"/>
                    </a:cubicBezTo>
                    <a:cubicBezTo>
                      <a:pt x="70531" y="257342"/>
                      <a:pt x="61417" y="287425"/>
                      <a:pt x="53077" y="314827"/>
                    </a:cubicBezTo>
                    <a:cubicBezTo>
                      <a:pt x="44737" y="342229"/>
                      <a:pt x="36874" y="366772"/>
                      <a:pt x="29249" y="387085"/>
                    </a:cubicBezTo>
                    <a:cubicBezTo>
                      <a:pt x="23369" y="403151"/>
                      <a:pt x="16608" y="418884"/>
                      <a:pt x="8995" y="434205"/>
                    </a:cubicBezTo>
                    <a:cubicBezTo>
                      <a:pt x="6374" y="439685"/>
                      <a:pt x="3991" y="443736"/>
                      <a:pt x="2442" y="446536"/>
                    </a:cubicBezTo>
                    <a:lnTo>
                      <a:pt x="655" y="449693"/>
                    </a:lnTo>
                    <a:cubicBezTo>
                      <a:pt x="483" y="450057"/>
                      <a:pt x="262" y="450396"/>
                      <a:pt x="0" y="450706"/>
                    </a:cubicBezTo>
                    <a:cubicBezTo>
                      <a:pt x="0" y="450706"/>
                      <a:pt x="0" y="450289"/>
                      <a:pt x="417" y="449574"/>
                    </a:cubicBezTo>
                    <a:lnTo>
                      <a:pt x="1966" y="446298"/>
                    </a:lnTo>
                    <a:cubicBezTo>
                      <a:pt x="3336" y="443379"/>
                      <a:pt x="5540" y="439268"/>
                      <a:pt x="7923" y="433728"/>
                    </a:cubicBezTo>
                    <a:cubicBezTo>
                      <a:pt x="13046" y="422827"/>
                      <a:pt x="19837" y="406743"/>
                      <a:pt x="27283" y="386370"/>
                    </a:cubicBezTo>
                    <a:cubicBezTo>
                      <a:pt x="34729" y="365997"/>
                      <a:pt x="42295" y="341514"/>
                      <a:pt x="50456" y="314053"/>
                    </a:cubicBezTo>
                    <a:cubicBezTo>
                      <a:pt x="58617" y="286591"/>
                      <a:pt x="67552" y="256389"/>
                      <a:pt x="79168" y="225412"/>
                    </a:cubicBezTo>
                    <a:cubicBezTo>
                      <a:pt x="90785" y="194436"/>
                      <a:pt x="102639" y="165366"/>
                      <a:pt x="113123" y="138738"/>
                    </a:cubicBezTo>
                    <a:cubicBezTo>
                      <a:pt x="123608" y="112111"/>
                      <a:pt x="132543" y="87985"/>
                      <a:pt x="139155" y="67254"/>
                    </a:cubicBezTo>
                    <a:cubicBezTo>
                      <a:pt x="145768" y="46524"/>
                      <a:pt x="150235" y="29725"/>
                      <a:pt x="152976" y="17930"/>
                    </a:cubicBezTo>
                    <a:cubicBezTo>
                      <a:pt x="154405" y="11973"/>
                      <a:pt x="155299" y="7446"/>
                      <a:pt x="156014" y="4348"/>
                    </a:cubicBezTo>
                    <a:cubicBezTo>
                      <a:pt x="156371" y="2978"/>
                      <a:pt x="156669" y="1787"/>
                      <a:pt x="156848" y="834"/>
                    </a:cubicBezTo>
                    <a:cubicBezTo>
                      <a:pt x="156979" y="542"/>
                      <a:pt x="157139" y="262"/>
                      <a:pt x="15732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14949C20-F9A8-54E1-8E70-3667E8E7FFB0}"/>
                  </a:ext>
                </a:extLst>
              </p:cNvPr>
              <p:cNvSpPr/>
              <p:nvPr/>
            </p:nvSpPr>
            <p:spPr>
              <a:xfrm>
                <a:off x="7721968" y="3879023"/>
                <a:ext cx="220398" cy="513062"/>
              </a:xfrm>
              <a:custGeom>
                <a:avLst/>
                <a:gdLst>
                  <a:gd name="connsiteX0" fmla="*/ 18277 w 220398"/>
                  <a:gd name="connsiteY0" fmla="*/ 2728 h 513062"/>
                  <a:gd name="connsiteX1" fmla="*/ 2727 w 220398"/>
                  <a:gd name="connsiteY1" fmla="*/ 3764 h 513062"/>
                  <a:gd name="connsiteX2" fmla="*/ 406 w 220398"/>
                  <a:gd name="connsiteY2" fmla="*/ 13986 h 513062"/>
                  <a:gd name="connsiteX3" fmla="*/ 16490 w 220398"/>
                  <a:gd name="connsiteY3" fmla="*/ 55685 h 513062"/>
                  <a:gd name="connsiteX4" fmla="*/ 110194 w 220398"/>
                  <a:gd name="connsiteY4" fmla="*/ 301471 h 513062"/>
                  <a:gd name="connsiteX5" fmla="*/ 168572 w 220398"/>
                  <a:gd name="connsiteY5" fmla="*/ 513063 h 513062"/>
                  <a:gd name="connsiteX6" fmla="*/ 220398 w 220398"/>
                  <a:gd name="connsiteY6" fmla="*/ 504664 h 513062"/>
                  <a:gd name="connsiteX7" fmla="*/ 126695 w 220398"/>
                  <a:gd name="connsiteY7" fmla="*/ 196747 h 513062"/>
                  <a:gd name="connsiteX8" fmla="*/ 18277 w 220398"/>
                  <a:gd name="connsiteY8" fmla="*/ 2728 h 5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398" h="513062">
                    <a:moveTo>
                      <a:pt x="18277" y="2728"/>
                    </a:moveTo>
                    <a:cubicBezTo>
                      <a:pt x="13697" y="-1282"/>
                      <a:pt x="6735" y="-817"/>
                      <a:pt x="2727" y="3764"/>
                    </a:cubicBezTo>
                    <a:cubicBezTo>
                      <a:pt x="279" y="6564"/>
                      <a:pt x="-594" y="10406"/>
                      <a:pt x="406" y="13986"/>
                    </a:cubicBezTo>
                    <a:cubicBezTo>
                      <a:pt x="4791" y="28241"/>
                      <a:pt x="10166" y="42175"/>
                      <a:pt x="16490" y="55685"/>
                    </a:cubicBezTo>
                    <a:cubicBezTo>
                      <a:pt x="34361" y="93155"/>
                      <a:pt x="85949" y="227604"/>
                      <a:pt x="110194" y="301471"/>
                    </a:cubicBezTo>
                    <a:cubicBezTo>
                      <a:pt x="134439" y="375337"/>
                      <a:pt x="168572" y="513063"/>
                      <a:pt x="168572" y="513063"/>
                    </a:cubicBezTo>
                    <a:lnTo>
                      <a:pt x="220398" y="504664"/>
                    </a:lnTo>
                    <a:cubicBezTo>
                      <a:pt x="220398" y="504664"/>
                      <a:pt x="172742" y="278298"/>
                      <a:pt x="126695" y="196747"/>
                    </a:cubicBezTo>
                    <a:cubicBezTo>
                      <a:pt x="89225" y="130982"/>
                      <a:pt x="52054" y="36206"/>
                      <a:pt x="18277" y="272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7BB9BB37-83D3-59F5-1BF2-0DAC5D81216D}"/>
                  </a:ext>
                </a:extLst>
              </p:cNvPr>
              <p:cNvSpPr/>
              <p:nvPr/>
            </p:nvSpPr>
            <p:spPr>
              <a:xfrm>
                <a:off x="7846041" y="4226422"/>
                <a:ext cx="44141" cy="165127"/>
              </a:xfrm>
              <a:custGeom>
                <a:avLst/>
                <a:gdLst>
                  <a:gd name="connsiteX0" fmla="*/ 0 w 44141"/>
                  <a:gd name="connsiteY0" fmla="*/ 0 h 165127"/>
                  <a:gd name="connsiteX1" fmla="*/ 2621 w 44141"/>
                  <a:gd name="connsiteY1" fmla="*/ 5957 h 165127"/>
                  <a:gd name="connsiteX2" fmla="*/ 8578 w 44141"/>
                  <a:gd name="connsiteY2" fmla="*/ 23351 h 165127"/>
                  <a:gd name="connsiteX3" fmla="*/ 25019 w 44141"/>
                  <a:gd name="connsiteY3" fmla="*/ 81670 h 165127"/>
                  <a:gd name="connsiteX4" fmla="*/ 39197 w 44141"/>
                  <a:gd name="connsiteY4" fmla="*/ 140585 h 165127"/>
                  <a:gd name="connsiteX5" fmla="*/ 43069 w 44141"/>
                  <a:gd name="connsiteY5" fmla="*/ 158456 h 165127"/>
                  <a:gd name="connsiteX6" fmla="*/ 44141 w 44141"/>
                  <a:gd name="connsiteY6" fmla="*/ 165128 h 165127"/>
                  <a:gd name="connsiteX7" fmla="*/ 42056 w 44141"/>
                  <a:gd name="connsiteY7" fmla="*/ 158694 h 165127"/>
                  <a:gd name="connsiteX8" fmla="*/ 37291 w 44141"/>
                  <a:gd name="connsiteY8" fmla="*/ 140823 h 165127"/>
                  <a:gd name="connsiteX9" fmla="*/ 22398 w 44141"/>
                  <a:gd name="connsiteY9" fmla="*/ 82087 h 165127"/>
                  <a:gd name="connsiteX10" fmla="*/ 6731 w 44141"/>
                  <a:gd name="connsiteY10" fmla="*/ 23649 h 165127"/>
                  <a:gd name="connsiteX11" fmla="*/ 1549 w 44141"/>
                  <a:gd name="connsiteY11" fmla="*/ 5778 h 165127"/>
                  <a:gd name="connsiteX12" fmla="*/ 0 w 44141"/>
                  <a:gd name="connsiteY12" fmla="*/ 0 h 165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141" h="165127">
                    <a:moveTo>
                      <a:pt x="0" y="0"/>
                    </a:moveTo>
                    <a:cubicBezTo>
                      <a:pt x="1061" y="1900"/>
                      <a:pt x="1939" y="3890"/>
                      <a:pt x="2621" y="5957"/>
                    </a:cubicBezTo>
                    <a:cubicBezTo>
                      <a:pt x="4170" y="10008"/>
                      <a:pt x="6255" y="15965"/>
                      <a:pt x="8578" y="23351"/>
                    </a:cubicBezTo>
                    <a:cubicBezTo>
                      <a:pt x="13344" y="38125"/>
                      <a:pt x="19182" y="58736"/>
                      <a:pt x="25019" y="81670"/>
                    </a:cubicBezTo>
                    <a:cubicBezTo>
                      <a:pt x="30857" y="104605"/>
                      <a:pt x="35802" y="125454"/>
                      <a:pt x="39197" y="140585"/>
                    </a:cubicBezTo>
                    <a:cubicBezTo>
                      <a:pt x="40746" y="147733"/>
                      <a:pt x="42056" y="153750"/>
                      <a:pt x="43069" y="158456"/>
                    </a:cubicBezTo>
                    <a:cubicBezTo>
                      <a:pt x="43677" y="160630"/>
                      <a:pt x="44040" y="162870"/>
                      <a:pt x="44141" y="165128"/>
                    </a:cubicBezTo>
                    <a:cubicBezTo>
                      <a:pt x="43236" y="163055"/>
                      <a:pt x="42539" y="160904"/>
                      <a:pt x="42056" y="158694"/>
                    </a:cubicBezTo>
                    <a:cubicBezTo>
                      <a:pt x="40805" y="153988"/>
                      <a:pt x="39197" y="148031"/>
                      <a:pt x="37291" y="140823"/>
                    </a:cubicBezTo>
                    <a:cubicBezTo>
                      <a:pt x="33359" y="125216"/>
                      <a:pt x="28177" y="105081"/>
                      <a:pt x="22398" y="82087"/>
                    </a:cubicBezTo>
                    <a:cubicBezTo>
                      <a:pt x="16620" y="59093"/>
                      <a:pt x="10961" y="38542"/>
                      <a:pt x="6731" y="23649"/>
                    </a:cubicBezTo>
                    <a:cubicBezTo>
                      <a:pt x="4646" y="16680"/>
                      <a:pt x="2919" y="10782"/>
                      <a:pt x="1549" y="5778"/>
                    </a:cubicBezTo>
                    <a:cubicBezTo>
                      <a:pt x="861" y="3902"/>
                      <a:pt x="342" y="1966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C4C64FBA-79CB-4515-2F23-288778BEF391}"/>
                  </a:ext>
                </a:extLst>
              </p:cNvPr>
              <p:cNvSpPr/>
              <p:nvPr/>
            </p:nvSpPr>
            <p:spPr>
              <a:xfrm>
                <a:off x="7727378" y="3880738"/>
                <a:ext cx="188896" cy="506939"/>
              </a:xfrm>
              <a:custGeom>
                <a:avLst/>
                <a:gdLst>
                  <a:gd name="connsiteX0" fmla="*/ 188896 w 188896"/>
                  <a:gd name="connsiteY0" fmla="*/ 506940 h 506939"/>
                  <a:gd name="connsiteX1" fmla="*/ 188598 w 188896"/>
                  <a:gd name="connsiteY1" fmla="*/ 505510 h 506939"/>
                  <a:gd name="connsiteX2" fmla="*/ 188003 w 188896"/>
                  <a:gd name="connsiteY2" fmla="*/ 501460 h 506939"/>
                  <a:gd name="connsiteX3" fmla="*/ 185918 w 188896"/>
                  <a:gd name="connsiteY3" fmla="*/ 485793 h 506939"/>
                  <a:gd name="connsiteX4" fmla="*/ 175016 w 188896"/>
                  <a:gd name="connsiteY4" fmla="*/ 428665 h 506939"/>
                  <a:gd name="connsiteX5" fmla="*/ 150831 w 188896"/>
                  <a:gd name="connsiteY5" fmla="*/ 345922 h 506939"/>
                  <a:gd name="connsiteX6" fmla="*/ 111753 w 188896"/>
                  <a:gd name="connsiteY6" fmla="*/ 247811 h 506939"/>
                  <a:gd name="connsiteX7" fmla="*/ 30857 w 188896"/>
                  <a:gd name="connsiteY7" fmla="*/ 73569 h 506939"/>
                  <a:gd name="connsiteX8" fmla="*/ 7804 w 188896"/>
                  <a:gd name="connsiteY8" fmla="*/ 19956 h 506939"/>
                  <a:gd name="connsiteX9" fmla="*/ 1847 w 188896"/>
                  <a:gd name="connsiteY9" fmla="*/ 5242 h 506939"/>
                  <a:gd name="connsiteX10" fmla="*/ 417 w 188896"/>
                  <a:gd name="connsiteY10" fmla="*/ 1370 h 506939"/>
                  <a:gd name="connsiteX11" fmla="*/ 0 w 188896"/>
                  <a:gd name="connsiteY11" fmla="*/ 0 h 506939"/>
                  <a:gd name="connsiteX12" fmla="*/ 655 w 188896"/>
                  <a:gd name="connsiteY12" fmla="*/ 1251 h 506939"/>
                  <a:gd name="connsiteX13" fmla="*/ 2383 w 188896"/>
                  <a:gd name="connsiteY13" fmla="*/ 5004 h 506939"/>
                  <a:gd name="connsiteX14" fmla="*/ 8340 w 188896"/>
                  <a:gd name="connsiteY14" fmla="*/ 19539 h 506939"/>
                  <a:gd name="connsiteX15" fmla="*/ 32168 w 188896"/>
                  <a:gd name="connsiteY15" fmla="*/ 72616 h 506939"/>
                  <a:gd name="connsiteX16" fmla="*/ 113779 w 188896"/>
                  <a:gd name="connsiteY16" fmla="*/ 246560 h 506939"/>
                  <a:gd name="connsiteX17" fmla="*/ 152737 w 188896"/>
                  <a:gd name="connsiteY17" fmla="*/ 344969 h 506939"/>
                  <a:gd name="connsiteX18" fmla="*/ 176565 w 188896"/>
                  <a:gd name="connsiteY18" fmla="*/ 428367 h 506939"/>
                  <a:gd name="connsiteX19" fmla="*/ 186573 w 188896"/>
                  <a:gd name="connsiteY19" fmla="*/ 485733 h 506939"/>
                  <a:gd name="connsiteX20" fmla="*/ 188181 w 188896"/>
                  <a:gd name="connsiteY20" fmla="*/ 501519 h 506939"/>
                  <a:gd name="connsiteX21" fmla="*/ 188539 w 188896"/>
                  <a:gd name="connsiteY21" fmla="*/ 505629 h 506939"/>
                  <a:gd name="connsiteX22" fmla="*/ 188896 w 188896"/>
                  <a:gd name="connsiteY22" fmla="*/ 506940 h 506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8896" h="506939">
                    <a:moveTo>
                      <a:pt x="188896" y="506940"/>
                    </a:moveTo>
                    <a:cubicBezTo>
                      <a:pt x="188747" y="506475"/>
                      <a:pt x="188646" y="505999"/>
                      <a:pt x="188598" y="505510"/>
                    </a:cubicBezTo>
                    <a:lnTo>
                      <a:pt x="188003" y="501460"/>
                    </a:lnTo>
                    <a:cubicBezTo>
                      <a:pt x="187466" y="497885"/>
                      <a:pt x="186990" y="492584"/>
                      <a:pt x="185918" y="485793"/>
                    </a:cubicBezTo>
                    <a:cubicBezTo>
                      <a:pt x="184011" y="472151"/>
                      <a:pt x="180616" y="452553"/>
                      <a:pt x="175016" y="428665"/>
                    </a:cubicBezTo>
                    <a:cubicBezTo>
                      <a:pt x="168422" y="400679"/>
                      <a:pt x="160350" y="373057"/>
                      <a:pt x="150831" y="345922"/>
                    </a:cubicBezTo>
                    <a:cubicBezTo>
                      <a:pt x="140168" y="315244"/>
                      <a:pt x="127003" y="282123"/>
                      <a:pt x="111753" y="247811"/>
                    </a:cubicBezTo>
                    <a:cubicBezTo>
                      <a:pt x="81313" y="179305"/>
                      <a:pt x="50873" y="118485"/>
                      <a:pt x="30857" y="73569"/>
                    </a:cubicBezTo>
                    <a:cubicBezTo>
                      <a:pt x="20790" y="51111"/>
                      <a:pt x="12986" y="32823"/>
                      <a:pt x="7804" y="19956"/>
                    </a:cubicBezTo>
                    <a:cubicBezTo>
                      <a:pt x="5183" y="13642"/>
                      <a:pt x="3276" y="8638"/>
                      <a:pt x="1847" y="5242"/>
                    </a:cubicBezTo>
                    <a:cubicBezTo>
                      <a:pt x="1251" y="3693"/>
                      <a:pt x="774" y="2383"/>
                      <a:pt x="417" y="1370"/>
                    </a:cubicBezTo>
                    <a:cubicBezTo>
                      <a:pt x="217" y="935"/>
                      <a:pt x="77" y="471"/>
                      <a:pt x="0" y="0"/>
                    </a:cubicBezTo>
                    <a:cubicBezTo>
                      <a:pt x="286" y="375"/>
                      <a:pt x="508" y="798"/>
                      <a:pt x="655" y="1251"/>
                    </a:cubicBezTo>
                    <a:cubicBezTo>
                      <a:pt x="1132" y="2264"/>
                      <a:pt x="1668" y="3515"/>
                      <a:pt x="2383" y="5004"/>
                    </a:cubicBezTo>
                    <a:lnTo>
                      <a:pt x="8340" y="19539"/>
                    </a:lnTo>
                    <a:cubicBezTo>
                      <a:pt x="13820" y="32168"/>
                      <a:pt x="21922" y="50337"/>
                      <a:pt x="32168" y="72616"/>
                    </a:cubicBezTo>
                    <a:cubicBezTo>
                      <a:pt x="52600" y="117353"/>
                      <a:pt x="83279" y="177935"/>
                      <a:pt x="113779" y="246560"/>
                    </a:cubicBezTo>
                    <a:cubicBezTo>
                      <a:pt x="128909" y="280932"/>
                      <a:pt x="142193" y="314172"/>
                      <a:pt x="152737" y="344969"/>
                    </a:cubicBezTo>
                    <a:cubicBezTo>
                      <a:pt x="162227" y="372306"/>
                      <a:pt x="170179" y="400143"/>
                      <a:pt x="176565" y="428367"/>
                    </a:cubicBezTo>
                    <a:cubicBezTo>
                      <a:pt x="180890" y="447305"/>
                      <a:pt x="184232" y="466450"/>
                      <a:pt x="186573" y="485733"/>
                    </a:cubicBezTo>
                    <a:cubicBezTo>
                      <a:pt x="187526" y="492584"/>
                      <a:pt x="187824" y="497647"/>
                      <a:pt x="188181" y="501519"/>
                    </a:cubicBezTo>
                    <a:cubicBezTo>
                      <a:pt x="188181" y="503187"/>
                      <a:pt x="188181" y="504557"/>
                      <a:pt x="188539" y="505629"/>
                    </a:cubicBezTo>
                    <a:cubicBezTo>
                      <a:pt x="188723" y="506046"/>
                      <a:pt x="188843" y="506487"/>
                      <a:pt x="188896" y="5069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CD93C4A1-84A5-A518-D831-7C874627FB17}"/>
                  </a:ext>
                </a:extLst>
              </p:cNvPr>
              <p:cNvSpPr/>
              <p:nvPr/>
            </p:nvSpPr>
            <p:spPr>
              <a:xfrm>
                <a:off x="7885357" y="4165899"/>
                <a:ext cx="56710" cy="217549"/>
              </a:xfrm>
              <a:custGeom>
                <a:avLst/>
                <a:gdLst>
                  <a:gd name="connsiteX0" fmla="*/ 56711 w 56710"/>
                  <a:gd name="connsiteY0" fmla="*/ 217549 h 217549"/>
                  <a:gd name="connsiteX1" fmla="*/ 54923 w 56710"/>
                  <a:gd name="connsiteY1" fmla="*/ 208852 h 217549"/>
                  <a:gd name="connsiteX2" fmla="*/ 50932 w 56710"/>
                  <a:gd name="connsiteY2" fmla="*/ 185024 h 217549"/>
                  <a:gd name="connsiteX3" fmla="*/ 34074 w 56710"/>
                  <a:gd name="connsiteY3" fmla="*/ 107285 h 217549"/>
                  <a:gd name="connsiteX4" fmla="*/ 10842 w 56710"/>
                  <a:gd name="connsiteY4" fmla="*/ 31155 h 217549"/>
                  <a:gd name="connsiteX5" fmla="*/ 2740 w 56710"/>
                  <a:gd name="connsiteY5" fmla="*/ 8399 h 217549"/>
                  <a:gd name="connsiteX6" fmla="*/ 0 w 56710"/>
                  <a:gd name="connsiteY6" fmla="*/ 0 h 217549"/>
                  <a:gd name="connsiteX7" fmla="*/ 3753 w 56710"/>
                  <a:gd name="connsiteY7" fmla="*/ 8042 h 217549"/>
                  <a:gd name="connsiteX8" fmla="*/ 12688 w 56710"/>
                  <a:gd name="connsiteY8" fmla="*/ 30500 h 217549"/>
                  <a:gd name="connsiteX9" fmla="*/ 36516 w 56710"/>
                  <a:gd name="connsiteY9" fmla="*/ 106571 h 217549"/>
                  <a:gd name="connsiteX10" fmla="*/ 52660 w 56710"/>
                  <a:gd name="connsiteY10" fmla="*/ 184726 h 217549"/>
                  <a:gd name="connsiteX11" fmla="*/ 55817 w 56710"/>
                  <a:gd name="connsiteY11" fmla="*/ 208554 h 217549"/>
                  <a:gd name="connsiteX12" fmla="*/ 56711 w 56710"/>
                  <a:gd name="connsiteY12" fmla="*/ 217549 h 21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710" h="217549">
                    <a:moveTo>
                      <a:pt x="56711" y="217549"/>
                    </a:moveTo>
                    <a:cubicBezTo>
                      <a:pt x="55847" y="214714"/>
                      <a:pt x="55245" y="211801"/>
                      <a:pt x="54923" y="208852"/>
                    </a:cubicBezTo>
                    <a:cubicBezTo>
                      <a:pt x="53911" y="202895"/>
                      <a:pt x="52541" y="194734"/>
                      <a:pt x="50932" y="185024"/>
                    </a:cubicBezTo>
                    <a:cubicBezTo>
                      <a:pt x="47358" y="165009"/>
                      <a:pt x="41878" y="137368"/>
                      <a:pt x="34074" y="107285"/>
                    </a:cubicBezTo>
                    <a:cubicBezTo>
                      <a:pt x="26270" y="77203"/>
                      <a:pt x="17573" y="50396"/>
                      <a:pt x="10842" y="31155"/>
                    </a:cubicBezTo>
                    <a:lnTo>
                      <a:pt x="2740" y="8399"/>
                    </a:lnTo>
                    <a:cubicBezTo>
                      <a:pt x="1620" y="5671"/>
                      <a:pt x="703" y="2865"/>
                      <a:pt x="0" y="0"/>
                    </a:cubicBezTo>
                    <a:cubicBezTo>
                      <a:pt x="1459" y="2579"/>
                      <a:pt x="2710" y="5266"/>
                      <a:pt x="3753" y="8042"/>
                    </a:cubicBezTo>
                    <a:cubicBezTo>
                      <a:pt x="5957" y="13284"/>
                      <a:pt x="9114" y="20969"/>
                      <a:pt x="12688" y="30500"/>
                    </a:cubicBezTo>
                    <a:cubicBezTo>
                      <a:pt x="21987" y="55412"/>
                      <a:pt x="29940" y="80807"/>
                      <a:pt x="36516" y="106571"/>
                    </a:cubicBezTo>
                    <a:cubicBezTo>
                      <a:pt x="43200" y="132335"/>
                      <a:pt x="48591" y="158420"/>
                      <a:pt x="52660" y="184726"/>
                    </a:cubicBezTo>
                    <a:cubicBezTo>
                      <a:pt x="54089" y="194853"/>
                      <a:pt x="55221" y="203014"/>
                      <a:pt x="55817" y="208554"/>
                    </a:cubicBezTo>
                    <a:cubicBezTo>
                      <a:pt x="56329" y="211527"/>
                      <a:pt x="56627" y="214535"/>
                      <a:pt x="56711" y="217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A7CE6D1F-7905-82B6-31D4-45A5E18728B3}"/>
                  </a:ext>
                </a:extLst>
              </p:cNvPr>
              <p:cNvSpPr/>
              <p:nvPr/>
            </p:nvSpPr>
            <p:spPr>
              <a:xfrm>
                <a:off x="7846220" y="4376002"/>
                <a:ext cx="202120" cy="246261"/>
              </a:xfrm>
              <a:custGeom>
                <a:avLst/>
                <a:gdLst>
                  <a:gd name="connsiteX0" fmla="*/ 0 w 202120"/>
                  <a:gd name="connsiteY0" fmla="*/ 0 h 246261"/>
                  <a:gd name="connsiteX1" fmla="*/ 202121 w 202120"/>
                  <a:gd name="connsiteY1" fmla="*/ 0 h 246261"/>
                  <a:gd name="connsiteX2" fmla="*/ 202121 w 202120"/>
                  <a:gd name="connsiteY2" fmla="*/ 246262 h 246261"/>
                  <a:gd name="connsiteX3" fmla="*/ 0 w 202120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120" h="246261">
                    <a:moveTo>
                      <a:pt x="0" y="0"/>
                    </a:moveTo>
                    <a:lnTo>
                      <a:pt x="202121" y="0"/>
                    </a:lnTo>
                    <a:lnTo>
                      <a:pt x="202121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83BF2164-1C57-18ED-BBD8-7AC2DA7F424A}"/>
                  </a:ext>
                </a:extLst>
              </p:cNvPr>
              <p:cNvSpPr/>
              <p:nvPr/>
            </p:nvSpPr>
            <p:spPr>
              <a:xfrm>
                <a:off x="7846220" y="4376002"/>
                <a:ext cx="202120" cy="246261"/>
              </a:xfrm>
              <a:custGeom>
                <a:avLst/>
                <a:gdLst>
                  <a:gd name="connsiteX0" fmla="*/ 0 w 202120"/>
                  <a:gd name="connsiteY0" fmla="*/ 0 h 246261"/>
                  <a:gd name="connsiteX1" fmla="*/ 202121 w 202120"/>
                  <a:gd name="connsiteY1" fmla="*/ 0 h 246261"/>
                  <a:gd name="connsiteX2" fmla="*/ 202121 w 202120"/>
                  <a:gd name="connsiteY2" fmla="*/ 246262 h 246261"/>
                  <a:gd name="connsiteX3" fmla="*/ 0 w 202120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120" h="246261">
                    <a:moveTo>
                      <a:pt x="0" y="0"/>
                    </a:moveTo>
                    <a:lnTo>
                      <a:pt x="202121" y="0"/>
                    </a:lnTo>
                    <a:lnTo>
                      <a:pt x="202121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34E1AEB7-0712-546F-35A5-DA931DE8FC9A}"/>
                  </a:ext>
                </a:extLst>
              </p:cNvPr>
              <p:cNvSpPr/>
              <p:nvPr/>
            </p:nvSpPr>
            <p:spPr>
              <a:xfrm>
                <a:off x="7804521" y="4376002"/>
                <a:ext cx="179305" cy="246261"/>
              </a:xfrm>
              <a:custGeom>
                <a:avLst/>
                <a:gdLst>
                  <a:gd name="connsiteX0" fmla="*/ 0 w 179305"/>
                  <a:gd name="connsiteY0" fmla="*/ 0 h 246261"/>
                  <a:gd name="connsiteX1" fmla="*/ 179305 w 179305"/>
                  <a:gd name="connsiteY1" fmla="*/ 0 h 246261"/>
                  <a:gd name="connsiteX2" fmla="*/ 179305 w 179305"/>
                  <a:gd name="connsiteY2" fmla="*/ 246262 h 246261"/>
                  <a:gd name="connsiteX3" fmla="*/ 0 w 179305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05" h="246261">
                    <a:moveTo>
                      <a:pt x="0" y="0"/>
                    </a:moveTo>
                    <a:lnTo>
                      <a:pt x="179305" y="0"/>
                    </a:lnTo>
                    <a:lnTo>
                      <a:pt x="179305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60" name="Gráfico 453">
              <a:extLst>
                <a:ext uri="{FF2B5EF4-FFF2-40B4-BE49-F238E27FC236}">
                  <a16:creationId xmlns:a16="http://schemas.microsoft.com/office/drawing/2014/main" id="{0E202ABB-4022-5593-64EE-704590BA0399}"/>
                </a:ext>
              </a:extLst>
            </p:cNvPr>
            <p:cNvGrpSpPr/>
            <p:nvPr/>
          </p:nvGrpSpPr>
          <p:grpSpPr>
            <a:xfrm>
              <a:off x="7991716" y="2765399"/>
              <a:ext cx="1510361" cy="1856924"/>
              <a:chOff x="7991716" y="2765399"/>
              <a:chExt cx="1510361" cy="1856924"/>
            </a:xfrm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57E28725-9BC8-97D2-1AA7-9BA18EE5E425}"/>
                  </a:ext>
                </a:extLst>
              </p:cNvPr>
              <p:cNvSpPr/>
              <p:nvPr/>
            </p:nvSpPr>
            <p:spPr>
              <a:xfrm>
                <a:off x="9015518" y="3566149"/>
                <a:ext cx="486559" cy="958181"/>
              </a:xfrm>
              <a:custGeom>
                <a:avLst/>
                <a:gdLst>
                  <a:gd name="connsiteX0" fmla="*/ 0 w 486559"/>
                  <a:gd name="connsiteY0" fmla="*/ 0 h 958181"/>
                  <a:gd name="connsiteX1" fmla="*/ 70352 w 486559"/>
                  <a:gd name="connsiteY1" fmla="*/ 321677 h 958181"/>
                  <a:gd name="connsiteX2" fmla="*/ 274319 w 486559"/>
                  <a:gd name="connsiteY2" fmla="*/ 535712 h 958181"/>
                  <a:gd name="connsiteX3" fmla="*/ 130994 w 486559"/>
                  <a:gd name="connsiteY3" fmla="*/ 866266 h 958181"/>
                  <a:gd name="connsiteX4" fmla="*/ 187943 w 486559"/>
                  <a:gd name="connsiteY4" fmla="*/ 958182 h 958181"/>
                  <a:gd name="connsiteX5" fmla="*/ 486388 w 486559"/>
                  <a:gd name="connsiteY5" fmla="*/ 532078 h 958181"/>
                  <a:gd name="connsiteX6" fmla="*/ 90606 w 486559"/>
                  <a:gd name="connsiteY6" fmla="*/ 19479 h 958181"/>
                  <a:gd name="connsiteX7" fmla="*/ 0 w 486559"/>
                  <a:gd name="connsiteY7" fmla="*/ 0 h 95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6559" h="958181">
                    <a:moveTo>
                      <a:pt x="0" y="0"/>
                    </a:moveTo>
                    <a:lnTo>
                      <a:pt x="70352" y="321677"/>
                    </a:lnTo>
                    <a:lnTo>
                      <a:pt x="274319" y="535712"/>
                    </a:lnTo>
                    <a:lnTo>
                      <a:pt x="130994" y="866266"/>
                    </a:lnTo>
                    <a:lnTo>
                      <a:pt x="187943" y="958182"/>
                    </a:lnTo>
                    <a:cubicBezTo>
                      <a:pt x="187943" y="958182"/>
                      <a:pt x="494847" y="616370"/>
                      <a:pt x="486388" y="532078"/>
                    </a:cubicBezTo>
                    <a:cubicBezTo>
                      <a:pt x="471853" y="385239"/>
                      <a:pt x="160600" y="77322"/>
                      <a:pt x="90606" y="19479"/>
                    </a:cubicBezTo>
                    <a:cubicBezTo>
                      <a:pt x="6707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15CC58DC-2919-FB4C-7DEB-44A10E3C6D1D}"/>
                  </a:ext>
                </a:extLst>
              </p:cNvPr>
              <p:cNvSpPr/>
              <p:nvPr/>
            </p:nvSpPr>
            <p:spPr>
              <a:xfrm>
                <a:off x="9290075" y="4051117"/>
                <a:ext cx="106868" cy="56483"/>
              </a:xfrm>
              <a:custGeom>
                <a:avLst/>
                <a:gdLst>
                  <a:gd name="connsiteX0" fmla="*/ 106868 w 106868"/>
                  <a:gd name="connsiteY0" fmla="*/ 2672 h 56483"/>
                  <a:gd name="connsiteX1" fmla="*/ 88461 w 106868"/>
                  <a:gd name="connsiteY1" fmla="*/ 3625 h 56483"/>
                  <a:gd name="connsiteX2" fmla="*/ 11914 w 106868"/>
                  <a:gd name="connsiteY2" fmla="*/ 42226 h 56483"/>
                  <a:gd name="connsiteX3" fmla="*/ 0 w 106868"/>
                  <a:gd name="connsiteY3" fmla="*/ 56463 h 56483"/>
                  <a:gd name="connsiteX4" fmla="*/ 9055 w 106868"/>
                  <a:gd name="connsiteY4" fmla="*/ 40082 h 56483"/>
                  <a:gd name="connsiteX5" fmla="*/ 88104 w 106868"/>
                  <a:gd name="connsiteY5" fmla="*/ 170 h 56483"/>
                  <a:gd name="connsiteX6" fmla="*/ 106868 w 106868"/>
                  <a:gd name="connsiteY6" fmla="*/ 2672 h 5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868" h="56483">
                    <a:moveTo>
                      <a:pt x="106868" y="2672"/>
                    </a:moveTo>
                    <a:cubicBezTo>
                      <a:pt x="106868" y="3446"/>
                      <a:pt x="99660" y="2672"/>
                      <a:pt x="88461" y="3625"/>
                    </a:cubicBezTo>
                    <a:cubicBezTo>
                      <a:pt x="58933" y="6168"/>
                      <a:pt x="31513" y="19989"/>
                      <a:pt x="11914" y="42226"/>
                    </a:cubicBezTo>
                    <a:cubicBezTo>
                      <a:pt x="4468" y="50685"/>
                      <a:pt x="894" y="56880"/>
                      <a:pt x="0" y="56463"/>
                    </a:cubicBezTo>
                    <a:cubicBezTo>
                      <a:pt x="1793" y="50411"/>
                      <a:pt x="4879" y="44817"/>
                      <a:pt x="9055" y="40082"/>
                    </a:cubicBezTo>
                    <a:cubicBezTo>
                      <a:pt x="28051" y="15551"/>
                      <a:pt x="57086" y="891"/>
                      <a:pt x="88104" y="170"/>
                    </a:cubicBezTo>
                    <a:cubicBezTo>
                      <a:pt x="94466" y="-396"/>
                      <a:pt x="100876" y="456"/>
                      <a:pt x="106868" y="267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BA375BDB-4D3B-9DF8-2CC1-7FD9A48C8ACF}"/>
                  </a:ext>
                </a:extLst>
              </p:cNvPr>
              <p:cNvSpPr/>
              <p:nvPr/>
            </p:nvSpPr>
            <p:spPr>
              <a:xfrm>
                <a:off x="8333025" y="3615950"/>
                <a:ext cx="833263" cy="1006373"/>
              </a:xfrm>
              <a:custGeom>
                <a:avLst/>
                <a:gdLst>
                  <a:gd name="connsiteX0" fmla="*/ 690713 w 833263"/>
                  <a:gd name="connsiteY0" fmla="*/ 0 h 1006373"/>
                  <a:gd name="connsiteX1" fmla="*/ 753083 w 833263"/>
                  <a:gd name="connsiteY1" fmla="*/ 279979 h 1006373"/>
                  <a:gd name="connsiteX2" fmla="*/ 732829 w 833263"/>
                  <a:gd name="connsiteY2" fmla="*/ 740394 h 1006373"/>
                  <a:gd name="connsiteX3" fmla="*/ 833264 w 833263"/>
                  <a:gd name="connsiteY3" fmla="*/ 1006374 h 1006373"/>
                  <a:gd name="connsiteX4" fmla="*/ 0 w 833263"/>
                  <a:gd name="connsiteY4" fmla="*/ 1006374 h 1006373"/>
                  <a:gd name="connsiteX5" fmla="*/ 91261 w 833263"/>
                  <a:gd name="connsiteY5" fmla="*/ 708226 h 1006373"/>
                  <a:gd name="connsiteX6" fmla="*/ 16560 w 833263"/>
                  <a:gd name="connsiteY6" fmla="*/ 169238 h 1006373"/>
                  <a:gd name="connsiteX7" fmla="*/ 126288 w 833263"/>
                  <a:gd name="connsiteY7" fmla="*/ 40329 h 1006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3263" h="1006373">
                    <a:moveTo>
                      <a:pt x="690713" y="0"/>
                    </a:moveTo>
                    <a:cubicBezTo>
                      <a:pt x="690713" y="0"/>
                      <a:pt x="751355" y="179246"/>
                      <a:pt x="753083" y="279979"/>
                    </a:cubicBezTo>
                    <a:cubicBezTo>
                      <a:pt x="753917" y="327158"/>
                      <a:pt x="732829" y="598022"/>
                      <a:pt x="732829" y="740394"/>
                    </a:cubicBezTo>
                    <a:lnTo>
                      <a:pt x="833264" y="1006374"/>
                    </a:lnTo>
                    <a:lnTo>
                      <a:pt x="0" y="1006374"/>
                    </a:lnTo>
                    <a:lnTo>
                      <a:pt x="91261" y="708226"/>
                    </a:lnTo>
                    <a:lnTo>
                      <a:pt x="16560" y="169238"/>
                    </a:lnTo>
                    <a:lnTo>
                      <a:pt x="126288" y="40329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66255012-00CF-D806-721C-5C5C582D6DB7}"/>
                  </a:ext>
                </a:extLst>
              </p:cNvPr>
              <p:cNvSpPr/>
              <p:nvPr/>
            </p:nvSpPr>
            <p:spPr>
              <a:xfrm>
                <a:off x="8235984" y="2780815"/>
                <a:ext cx="936526" cy="718557"/>
              </a:xfrm>
              <a:custGeom>
                <a:avLst/>
                <a:gdLst>
                  <a:gd name="connsiteX0" fmla="*/ 377496 w 936526"/>
                  <a:gd name="connsiteY0" fmla="*/ 87830 h 718557"/>
                  <a:gd name="connsiteX1" fmla="*/ 252400 w 936526"/>
                  <a:gd name="connsiteY1" fmla="*/ 89558 h 718557"/>
                  <a:gd name="connsiteX2" fmla="*/ 178414 w 936526"/>
                  <a:gd name="connsiteY2" fmla="*/ 119640 h 718557"/>
                  <a:gd name="connsiteX3" fmla="*/ 99007 w 936526"/>
                  <a:gd name="connsiteY3" fmla="*/ 142575 h 718557"/>
                  <a:gd name="connsiteX4" fmla="*/ 61299 w 936526"/>
                  <a:gd name="connsiteY4" fmla="*/ 160744 h 718557"/>
                  <a:gd name="connsiteX5" fmla="*/ 57010 w 936526"/>
                  <a:gd name="connsiteY5" fmla="*/ 198809 h 718557"/>
                  <a:gd name="connsiteX6" fmla="*/ 43131 w 936526"/>
                  <a:gd name="connsiteY6" fmla="*/ 270293 h 718557"/>
                  <a:gd name="connsiteX7" fmla="*/ 49141 w 936526"/>
                  <a:gd name="connsiteY7" fmla="*/ 313177 h 718557"/>
                  <a:gd name="connsiteX8" fmla="*/ 50577 w 936526"/>
                  <a:gd name="connsiteY8" fmla="*/ 314196 h 718557"/>
                  <a:gd name="connsiteX9" fmla="*/ 4529 w 936526"/>
                  <a:gd name="connsiteY9" fmla="*/ 407363 h 718557"/>
                  <a:gd name="connsiteX10" fmla="*/ 3338 w 936526"/>
                  <a:gd name="connsiteY10" fmla="*/ 450075 h 718557"/>
                  <a:gd name="connsiteX11" fmla="*/ 39080 w 936526"/>
                  <a:gd name="connsiteY11" fmla="*/ 461989 h 718557"/>
                  <a:gd name="connsiteX12" fmla="*/ 39973 w 936526"/>
                  <a:gd name="connsiteY12" fmla="*/ 500709 h 718557"/>
                  <a:gd name="connsiteX13" fmla="*/ 33659 w 936526"/>
                  <a:gd name="connsiteY13" fmla="*/ 532579 h 718557"/>
                  <a:gd name="connsiteX14" fmla="*/ 72618 w 936526"/>
                  <a:gd name="connsiteY14" fmla="*/ 540740 h 718557"/>
                  <a:gd name="connsiteX15" fmla="*/ 112649 w 936526"/>
                  <a:gd name="connsiteY15" fmla="*/ 544850 h 718557"/>
                  <a:gd name="connsiteX16" fmla="*/ 108777 w 936526"/>
                  <a:gd name="connsiteY16" fmla="*/ 553786 h 718557"/>
                  <a:gd name="connsiteX17" fmla="*/ 101271 w 936526"/>
                  <a:gd name="connsiteY17" fmla="*/ 631227 h 718557"/>
                  <a:gd name="connsiteX18" fmla="*/ 106156 w 936526"/>
                  <a:gd name="connsiteY18" fmla="*/ 637184 h 718557"/>
                  <a:gd name="connsiteX19" fmla="*/ 147557 w 936526"/>
                  <a:gd name="connsiteY19" fmla="*/ 662382 h 718557"/>
                  <a:gd name="connsiteX20" fmla="*/ 232384 w 936526"/>
                  <a:gd name="connsiteY20" fmla="*/ 674891 h 718557"/>
                  <a:gd name="connsiteX21" fmla="*/ 344316 w 936526"/>
                  <a:gd name="connsiteY21" fmla="*/ 690678 h 718557"/>
                  <a:gd name="connsiteX22" fmla="*/ 699233 w 936526"/>
                  <a:gd name="connsiteY22" fmla="*/ 715220 h 718557"/>
                  <a:gd name="connsiteX23" fmla="*/ 747843 w 936526"/>
                  <a:gd name="connsiteY23" fmla="*/ 692524 h 718557"/>
                  <a:gd name="connsiteX24" fmla="*/ 790018 w 936526"/>
                  <a:gd name="connsiteY24" fmla="*/ 675606 h 718557"/>
                  <a:gd name="connsiteX25" fmla="*/ 812655 w 936526"/>
                  <a:gd name="connsiteY25" fmla="*/ 633907 h 718557"/>
                  <a:gd name="connsiteX26" fmla="*/ 866923 w 936526"/>
                  <a:gd name="connsiteY26" fmla="*/ 555990 h 718557"/>
                  <a:gd name="connsiteX27" fmla="*/ 900520 w 936526"/>
                  <a:gd name="connsiteY27" fmla="*/ 481289 h 718557"/>
                  <a:gd name="connsiteX28" fmla="*/ 929352 w 936526"/>
                  <a:gd name="connsiteY28" fmla="*/ 398606 h 718557"/>
                  <a:gd name="connsiteX29" fmla="*/ 882828 w 936526"/>
                  <a:gd name="connsiteY29" fmla="*/ 289951 h 718557"/>
                  <a:gd name="connsiteX30" fmla="*/ 900163 w 936526"/>
                  <a:gd name="connsiteY30" fmla="*/ 234491 h 718557"/>
                  <a:gd name="connsiteX31" fmla="*/ 850005 w 936526"/>
                  <a:gd name="connsiteY31" fmla="*/ 192435 h 718557"/>
                  <a:gd name="connsiteX32" fmla="*/ 874250 w 936526"/>
                  <a:gd name="connsiteY32" fmla="*/ 158420 h 718557"/>
                  <a:gd name="connsiteX33" fmla="*/ 839044 w 936526"/>
                  <a:gd name="connsiteY33" fmla="*/ 124466 h 718557"/>
                  <a:gd name="connsiteX34" fmla="*/ 770122 w 936526"/>
                  <a:gd name="connsiteY34" fmla="*/ 99029 h 718557"/>
                  <a:gd name="connsiteX35" fmla="*/ 694587 w 936526"/>
                  <a:gd name="connsiteY35" fmla="*/ 30166 h 718557"/>
                  <a:gd name="connsiteX36" fmla="*/ 377318 w 936526"/>
                  <a:gd name="connsiteY36" fmla="*/ 87771 h 718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36526" h="718557">
                    <a:moveTo>
                      <a:pt x="377496" y="87830"/>
                    </a:moveTo>
                    <a:cubicBezTo>
                      <a:pt x="344554" y="56079"/>
                      <a:pt x="269139" y="66147"/>
                      <a:pt x="252400" y="89558"/>
                    </a:cubicBezTo>
                    <a:cubicBezTo>
                      <a:pt x="223663" y="78251"/>
                      <a:pt x="191108" y="91488"/>
                      <a:pt x="178414" y="119640"/>
                    </a:cubicBezTo>
                    <a:lnTo>
                      <a:pt x="99007" y="142575"/>
                    </a:lnTo>
                    <a:cubicBezTo>
                      <a:pt x="85425" y="146506"/>
                      <a:pt x="71248" y="150736"/>
                      <a:pt x="61299" y="160744"/>
                    </a:cubicBezTo>
                    <a:cubicBezTo>
                      <a:pt x="51351" y="170751"/>
                      <a:pt x="47539" y="188324"/>
                      <a:pt x="57010" y="198809"/>
                    </a:cubicBezTo>
                    <a:cubicBezTo>
                      <a:pt x="29072" y="208042"/>
                      <a:pt x="20732" y="251052"/>
                      <a:pt x="43131" y="270293"/>
                    </a:cubicBezTo>
                    <a:cubicBezTo>
                      <a:pt x="32950" y="283791"/>
                      <a:pt x="35637" y="302991"/>
                      <a:pt x="49141" y="313177"/>
                    </a:cubicBezTo>
                    <a:cubicBezTo>
                      <a:pt x="49612" y="313529"/>
                      <a:pt x="50088" y="313868"/>
                      <a:pt x="50577" y="314196"/>
                    </a:cubicBezTo>
                    <a:cubicBezTo>
                      <a:pt x="30037" y="342402"/>
                      <a:pt x="14466" y="373915"/>
                      <a:pt x="4529" y="407363"/>
                    </a:cubicBezTo>
                    <a:cubicBezTo>
                      <a:pt x="419" y="421302"/>
                      <a:pt x="-2619" y="436791"/>
                      <a:pt x="3338" y="450075"/>
                    </a:cubicBezTo>
                    <a:cubicBezTo>
                      <a:pt x="9295" y="463359"/>
                      <a:pt x="27821" y="471579"/>
                      <a:pt x="39080" y="461989"/>
                    </a:cubicBezTo>
                    <a:cubicBezTo>
                      <a:pt x="31753" y="473950"/>
                      <a:pt x="32104" y="489099"/>
                      <a:pt x="39973" y="500709"/>
                    </a:cubicBezTo>
                    <a:cubicBezTo>
                      <a:pt x="26332" y="501960"/>
                      <a:pt x="23651" y="523286"/>
                      <a:pt x="33659" y="532579"/>
                    </a:cubicBezTo>
                    <a:cubicBezTo>
                      <a:pt x="43667" y="541872"/>
                      <a:pt x="58976" y="541932"/>
                      <a:pt x="72618" y="540740"/>
                    </a:cubicBezTo>
                    <a:cubicBezTo>
                      <a:pt x="86259" y="539549"/>
                      <a:pt x="100913" y="537821"/>
                      <a:pt x="112649" y="544850"/>
                    </a:cubicBezTo>
                    <a:cubicBezTo>
                      <a:pt x="112631" y="548234"/>
                      <a:pt x="111231" y="551463"/>
                      <a:pt x="108777" y="553786"/>
                    </a:cubicBezTo>
                    <a:cubicBezTo>
                      <a:pt x="86617" y="574397"/>
                      <a:pt x="82089" y="607399"/>
                      <a:pt x="101271" y="631227"/>
                    </a:cubicBezTo>
                    <a:cubicBezTo>
                      <a:pt x="103058" y="633431"/>
                      <a:pt x="104726" y="635397"/>
                      <a:pt x="106156" y="637184"/>
                    </a:cubicBezTo>
                    <a:cubicBezTo>
                      <a:pt x="114793" y="647847"/>
                      <a:pt x="134987" y="656842"/>
                      <a:pt x="147557" y="662382"/>
                    </a:cubicBezTo>
                    <a:cubicBezTo>
                      <a:pt x="179486" y="676440"/>
                      <a:pt x="197595" y="672151"/>
                      <a:pt x="232384" y="674891"/>
                    </a:cubicBezTo>
                    <a:cubicBezTo>
                      <a:pt x="224461" y="697707"/>
                      <a:pt x="283555" y="743159"/>
                      <a:pt x="344316" y="690678"/>
                    </a:cubicBezTo>
                    <a:cubicBezTo>
                      <a:pt x="474238" y="716590"/>
                      <a:pt x="567048" y="723560"/>
                      <a:pt x="699233" y="715220"/>
                    </a:cubicBezTo>
                    <a:cubicBezTo>
                      <a:pt x="718117" y="714029"/>
                      <a:pt x="740575" y="709978"/>
                      <a:pt x="747843" y="692524"/>
                    </a:cubicBezTo>
                    <a:cubicBezTo>
                      <a:pt x="763390" y="695622"/>
                      <a:pt x="779415" y="687401"/>
                      <a:pt x="790018" y="675606"/>
                    </a:cubicBezTo>
                    <a:cubicBezTo>
                      <a:pt x="799907" y="663115"/>
                      <a:pt x="807567" y="649008"/>
                      <a:pt x="812655" y="633907"/>
                    </a:cubicBezTo>
                    <a:cubicBezTo>
                      <a:pt x="845418" y="622047"/>
                      <a:pt x="867161" y="590832"/>
                      <a:pt x="866923" y="555990"/>
                    </a:cubicBezTo>
                    <a:cubicBezTo>
                      <a:pt x="888106" y="536904"/>
                      <a:pt x="900294" y="509799"/>
                      <a:pt x="900520" y="481289"/>
                    </a:cubicBezTo>
                    <a:cubicBezTo>
                      <a:pt x="931616" y="469375"/>
                      <a:pt x="946389" y="427200"/>
                      <a:pt x="929352" y="398606"/>
                    </a:cubicBezTo>
                    <a:cubicBezTo>
                      <a:pt x="919976" y="360059"/>
                      <a:pt x="904249" y="323340"/>
                      <a:pt x="882828" y="289951"/>
                    </a:cubicBezTo>
                    <a:cubicBezTo>
                      <a:pt x="904154" y="283994"/>
                      <a:pt x="910409" y="254209"/>
                      <a:pt x="900163" y="234491"/>
                    </a:cubicBezTo>
                    <a:cubicBezTo>
                      <a:pt x="889917" y="214774"/>
                      <a:pt x="869425" y="203098"/>
                      <a:pt x="850005" y="192435"/>
                    </a:cubicBezTo>
                    <a:cubicBezTo>
                      <a:pt x="866446" y="195652"/>
                      <a:pt x="879194" y="174564"/>
                      <a:pt x="874250" y="158420"/>
                    </a:cubicBezTo>
                    <a:cubicBezTo>
                      <a:pt x="869305" y="142277"/>
                      <a:pt x="853996" y="132150"/>
                      <a:pt x="839044" y="124466"/>
                    </a:cubicBezTo>
                    <a:cubicBezTo>
                      <a:pt x="817176" y="113243"/>
                      <a:pt x="794039" y="104700"/>
                      <a:pt x="770122" y="99029"/>
                    </a:cubicBezTo>
                    <a:cubicBezTo>
                      <a:pt x="760531" y="71031"/>
                      <a:pt x="722049" y="41068"/>
                      <a:pt x="694587" y="30166"/>
                    </a:cubicBezTo>
                    <a:cubicBezTo>
                      <a:pt x="583787" y="-13617"/>
                      <a:pt x="507657" y="-21540"/>
                      <a:pt x="377318" y="87771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AE46B6FA-BB85-B8CE-9FDC-C16C6CAE3A7E}"/>
                  </a:ext>
                </a:extLst>
              </p:cNvPr>
              <p:cNvSpPr/>
              <p:nvPr/>
            </p:nvSpPr>
            <p:spPr>
              <a:xfrm>
                <a:off x="8922474" y="3250748"/>
                <a:ext cx="55906" cy="63190"/>
              </a:xfrm>
              <a:custGeom>
                <a:avLst/>
                <a:gdLst>
                  <a:gd name="connsiteX0" fmla="*/ 6071 w 55906"/>
                  <a:gd name="connsiteY0" fmla="*/ 13442 h 63190"/>
                  <a:gd name="connsiteX1" fmla="*/ 20607 w 55906"/>
                  <a:gd name="connsiteY1" fmla="*/ 1885 h 63190"/>
                  <a:gd name="connsiteX2" fmla="*/ 19415 w 55906"/>
                  <a:gd name="connsiteY2" fmla="*/ 1885 h 63190"/>
                  <a:gd name="connsiteX3" fmla="*/ 22632 w 55906"/>
                  <a:gd name="connsiteY3" fmla="*/ 992 h 63190"/>
                  <a:gd name="connsiteX4" fmla="*/ 34546 w 55906"/>
                  <a:gd name="connsiteY4" fmla="*/ 1409 h 63190"/>
                  <a:gd name="connsiteX5" fmla="*/ 34546 w 55906"/>
                  <a:gd name="connsiteY5" fmla="*/ 1409 h 63190"/>
                  <a:gd name="connsiteX6" fmla="*/ 51404 w 55906"/>
                  <a:gd name="connsiteY6" fmla="*/ 13620 h 63190"/>
                  <a:gd name="connsiteX7" fmla="*/ 50570 w 55906"/>
                  <a:gd name="connsiteY7" fmla="*/ 48826 h 63190"/>
                  <a:gd name="connsiteX8" fmla="*/ 15728 w 55906"/>
                  <a:gd name="connsiteY8" fmla="*/ 60442 h 63190"/>
                  <a:gd name="connsiteX9" fmla="*/ 2319 w 55906"/>
                  <a:gd name="connsiteY9" fmla="*/ 44180 h 63190"/>
                  <a:gd name="connsiteX10" fmla="*/ 6071 w 55906"/>
                  <a:gd name="connsiteY10" fmla="*/ 13442 h 6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906" h="63190">
                    <a:moveTo>
                      <a:pt x="6071" y="13442"/>
                    </a:moveTo>
                    <a:cubicBezTo>
                      <a:pt x="9908" y="8468"/>
                      <a:pt x="14894" y="4500"/>
                      <a:pt x="20607" y="1885"/>
                    </a:cubicBezTo>
                    <a:lnTo>
                      <a:pt x="19415" y="1885"/>
                    </a:lnTo>
                    <a:cubicBezTo>
                      <a:pt x="20458" y="1498"/>
                      <a:pt x="21536" y="1200"/>
                      <a:pt x="22632" y="992"/>
                    </a:cubicBezTo>
                    <a:cubicBezTo>
                      <a:pt x="26498" y="-462"/>
                      <a:pt x="30787" y="-313"/>
                      <a:pt x="34546" y="1409"/>
                    </a:cubicBezTo>
                    <a:lnTo>
                      <a:pt x="34546" y="1409"/>
                    </a:lnTo>
                    <a:cubicBezTo>
                      <a:pt x="41492" y="3231"/>
                      <a:pt x="47508" y="7586"/>
                      <a:pt x="51404" y="13620"/>
                    </a:cubicBezTo>
                    <a:cubicBezTo>
                      <a:pt x="57695" y="24599"/>
                      <a:pt x="57373" y="38157"/>
                      <a:pt x="50570" y="48826"/>
                    </a:cubicBezTo>
                    <a:cubicBezTo>
                      <a:pt x="44155" y="61657"/>
                      <a:pt x="28553" y="66858"/>
                      <a:pt x="15728" y="60442"/>
                    </a:cubicBezTo>
                    <a:cubicBezTo>
                      <a:pt x="9157" y="57160"/>
                      <a:pt x="4290" y="51251"/>
                      <a:pt x="2319" y="44180"/>
                    </a:cubicBezTo>
                    <a:cubicBezTo>
                      <a:pt x="-1792" y="33970"/>
                      <a:pt x="-374" y="22365"/>
                      <a:pt x="6071" y="1344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683EA26C-5482-7214-9534-3931FAEC5D1D}"/>
                  </a:ext>
                </a:extLst>
              </p:cNvPr>
              <p:cNvSpPr/>
              <p:nvPr/>
            </p:nvSpPr>
            <p:spPr>
              <a:xfrm>
                <a:off x="8522877" y="2909874"/>
                <a:ext cx="430962" cy="746360"/>
              </a:xfrm>
              <a:custGeom>
                <a:avLst/>
                <a:gdLst>
                  <a:gd name="connsiteX0" fmla="*/ 403285 w 430962"/>
                  <a:gd name="connsiteY0" fmla="*/ 143914 h 746360"/>
                  <a:gd name="connsiteX1" fmla="*/ 257280 w 430962"/>
                  <a:gd name="connsiteY1" fmla="*/ 2078 h 746360"/>
                  <a:gd name="connsiteX2" fmla="*/ 34012 w 430962"/>
                  <a:gd name="connsiteY2" fmla="*/ 87502 h 746360"/>
                  <a:gd name="connsiteX3" fmla="*/ 414 w 430962"/>
                  <a:gd name="connsiteY3" fmla="*/ 136111 h 746360"/>
                  <a:gd name="connsiteX4" fmla="*/ 66596 w 430962"/>
                  <a:gd name="connsiteY4" fmla="*/ 628337 h 746360"/>
                  <a:gd name="connsiteX5" fmla="*/ 192348 w 430962"/>
                  <a:gd name="connsiteY5" fmla="*/ 746047 h 746360"/>
                  <a:gd name="connsiteX6" fmla="*/ 192348 w 430962"/>
                  <a:gd name="connsiteY6" fmla="*/ 746047 h 746360"/>
                  <a:gd name="connsiteX7" fmla="*/ 337449 w 430962"/>
                  <a:gd name="connsiteY7" fmla="*/ 619294 h 746360"/>
                  <a:gd name="connsiteX8" fmla="*/ 337401 w 430962"/>
                  <a:gd name="connsiteY8" fmla="*/ 600279 h 746360"/>
                  <a:gd name="connsiteX9" fmla="*/ 333052 w 430962"/>
                  <a:gd name="connsiteY9" fmla="*/ 540709 h 746360"/>
                  <a:gd name="connsiteX10" fmla="*/ 430688 w 430962"/>
                  <a:gd name="connsiteY10" fmla="*/ 388210 h 746360"/>
                  <a:gd name="connsiteX11" fmla="*/ 403285 w 430962"/>
                  <a:gd name="connsiteY11" fmla="*/ 143914 h 74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0962" h="746360">
                    <a:moveTo>
                      <a:pt x="403285" y="143914"/>
                    </a:moveTo>
                    <a:cubicBezTo>
                      <a:pt x="389823" y="70524"/>
                      <a:pt x="330074" y="-14423"/>
                      <a:pt x="257280" y="2078"/>
                    </a:cubicBezTo>
                    <a:lnTo>
                      <a:pt x="34012" y="87502"/>
                    </a:lnTo>
                    <a:cubicBezTo>
                      <a:pt x="11899" y="92541"/>
                      <a:pt x="-2684" y="113647"/>
                      <a:pt x="414" y="136111"/>
                    </a:cubicBezTo>
                    <a:lnTo>
                      <a:pt x="66596" y="628337"/>
                    </a:lnTo>
                    <a:cubicBezTo>
                      <a:pt x="75246" y="692458"/>
                      <a:pt x="127798" y="741651"/>
                      <a:pt x="192348" y="746047"/>
                    </a:cubicBezTo>
                    <a:lnTo>
                      <a:pt x="192348" y="746047"/>
                    </a:lnTo>
                    <a:cubicBezTo>
                      <a:pt x="267418" y="751110"/>
                      <a:pt x="332379" y="694364"/>
                      <a:pt x="337449" y="619294"/>
                    </a:cubicBezTo>
                    <a:cubicBezTo>
                      <a:pt x="337878" y="612962"/>
                      <a:pt x="337860" y="606606"/>
                      <a:pt x="337401" y="600279"/>
                    </a:cubicBezTo>
                    <a:cubicBezTo>
                      <a:pt x="334899" y="566324"/>
                      <a:pt x="333052" y="540709"/>
                      <a:pt x="333052" y="540709"/>
                    </a:cubicBezTo>
                    <a:cubicBezTo>
                      <a:pt x="333052" y="540709"/>
                      <a:pt x="425743" y="513843"/>
                      <a:pt x="430688" y="388210"/>
                    </a:cubicBezTo>
                    <a:cubicBezTo>
                      <a:pt x="433189" y="325662"/>
                      <a:pt x="418178" y="225525"/>
                      <a:pt x="403285" y="143914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D7C90C07-9692-2B38-19D8-BC9A38AB26A8}"/>
                  </a:ext>
                </a:extLst>
              </p:cNvPr>
              <p:cNvSpPr/>
              <p:nvPr/>
            </p:nvSpPr>
            <p:spPr>
              <a:xfrm>
                <a:off x="8846660" y="3140121"/>
                <a:ext cx="31510" cy="30757"/>
              </a:xfrm>
              <a:custGeom>
                <a:avLst/>
                <a:gdLst>
                  <a:gd name="connsiteX0" fmla="*/ 31370 w 31510"/>
                  <a:gd name="connsiteY0" fmla="*/ 12613 h 30757"/>
                  <a:gd name="connsiteX1" fmla="*/ 18027 w 31510"/>
                  <a:gd name="connsiteY1" fmla="*/ 30484 h 30757"/>
                  <a:gd name="connsiteX2" fmla="*/ 192 w 31510"/>
                  <a:gd name="connsiteY2" fmla="*/ 18356 h 30757"/>
                  <a:gd name="connsiteX3" fmla="*/ 156 w 31510"/>
                  <a:gd name="connsiteY3" fmla="*/ 18153 h 30757"/>
                  <a:gd name="connsiteX4" fmla="*/ 13499 w 31510"/>
                  <a:gd name="connsiteY4" fmla="*/ 282 h 30757"/>
                  <a:gd name="connsiteX5" fmla="*/ 31311 w 31510"/>
                  <a:gd name="connsiteY5" fmla="*/ 12292 h 30757"/>
                  <a:gd name="connsiteX6" fmla="*/ 31370 w 31510"/>
                  <a:gd name="connsiteY6" fmla="*/ 12613 h 30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10" h="30757">
                    <a:moveTo>
                      <a:pt x="31370" y="12613"/>
                    </a:moveTo>
                    <a:cubicBezTo>
                      <a:pt x="32508" y="21203"/>
                      <a:pt x="26587" y="29138"/>
                      <a:pt x="18027" y="30484"/>
                    </a:cubicBezTo>
                    <a:cubicBezTo>
                      <a:pt x="9753" y="32063"/>
                      <a:pt x="1770" y="26630"/>
                      <a:pt x="192" y="18356"/>
                    </a:cubicBezTo>
                    <a:cubicBezTo>
                      <a:pt x="180" y="18290"/>
                      <a:pt x="168" y="18219"/>
                      <a:pt x="156" y="18153"/>
                    </a:cubicBezTo>
                    <a:cubicBezTo>
                      <a:pt x="-1053" y="9546"/>
                      <a:pt x="4904" y="1569"/>
                      <a:pt x="13499" y="282"/>
                    </a:cubicBezTo>
                    <a:cubicBezTo>
                      <a:pt x="21732" y="-1320"/>
                      <a:pt x="29709" y="4059"/>
                      <a:pt x="31311" y="12292"/>
                    </a:cubicBezTo>
                    <a:cubicBezTo>
                      <a:pt x="31335" y="12399"/>
                      <a:pt x="31353" y="12506"/>
                      <a:pt x="31370" y="126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36ACC66D-F75E-8C18-4DCB-A9387C6D5983}"/>
                  </a:ext>
                </a:extLst>
              </p:cNvPr>
              <p:cNvSpPr/>
              <p:nvPr/>
            </p:nvSpPr>
            <p:spPr>
              <a:xfrm>
                <a:off x="8837169" y="3091765"/>
                <a:ext cx="62795" cy="20604"/>
              </a:xfrm>
              <a:custGeom>
                <a:avLst/>
                <a:gdLst>
                  <a:gd name="connsiteX0" fmla="*/ 62604 w 62795"/>
                  <a:gd name="connsiteY0" fmla="*/ 13313 h 20604"/>
                  <a:gd name="connsiteX1" fmla="*/ 30853 w 62795"/>
                  <a:gd name="connsiteY1" fmla="*/ 10215 h 20604"/>
                  <a:gd name="connsiteX2" fmla="*/ 294 w 62795"/>
                  <a:gd name="connsiteY2" fmla="*/ 20402 h 20604"/>
                  <a:gd name="connsiteX3" fmla="*/ 5834 w 62795"/>
                  <a:gd name="connsiteY3" fmla="*/ 10990 h 20604"/>
                  <a:gd name="connsiteX4" fmla="*/ 29960 w 62795"/>
                  <a:gd name="connsiteY4" fmla="*/ 327 h 20604"/>
                  <a:gd name="connsiteX5" fmla="*/ 55575 w 62795"/>
                  <a:gd name="connsiteY5" fmla="*/ 5331 h 20604"/>
                  <a:gd name="connsiteX6" fmla="*/ 62604 w 62795"/>
                  <a:gd name="connsiteY6" fmla="*/ 13313 h 2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795" h="20604">
                    <a:moveTo>
                      <a:pt x="62604" y="13313"/>
                    </a:moveTo>
                    <a:cubicBezTo>
                      <a:pt x="60936" y="15577"/>
                      <a:pt x="47890" y="8130"/>
                      <a:pt x="30853" y="10215"/>
                    </a:cubicBezTo>
                    <a:cubicBezTo>
                      <a:pt x="13816" y="12300"/>
                      <a:pt x="2379" y="22129"/>
                      <a:pt x="294" y="20402"/>
                    </a:cubicBezTo>
                    <a:cubicBezTo>
                      <a:pt x="-719" y="19568"/>
                      <a:pt x="830" y="15577"/>
                      <a:pt x="5834" y="10990"/>
                    </a:cubicBezTo>
                    <a:cubicBezTo>
                      <a:pt x="12571" y="5015"/>
                      <a:pt x="21006" y="1286"/>
                      <a:pt x="29960" y="327"/>
                    </a:cubicBezTo>
                    <a:cubicBezTo>
                      <a:pt x="38812" y="-787"/>
                      <a:pt x="47789" y="964"/>
                      <a:pt x="55575" y="5331"/>
                    </a:cubicBezTo>
                    <a:cubicBezTo>
                      <a:pt x="61293" y="8488"/>
                      <a:pt x="63497" y="12002"/>
                      <a:pt x="62604" y="133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20BF0119-4DFA-C7C8-9FA8-4A038C96CDA6}"/>
                  </a:ext>
                </a:extLst>
              </p:cNvPr>
              <p:cNvSpPr/>
              <p:nvPr/>
            </p:nvSpPr>
            <p:spPr>
              <a:xfrm>
                <a:off x="8681539" y="3155367"/>
                <a:ext cx="31569" cy="30723"/>
              </a:xfrm>
              <a:custGeom>
                <a:avLst/>
                <a:gdLst>
                  <a:gd name="connsiteX0" fmla="*/ 31423 w 31569"/>
                  <a:gd name="connsiteY0" fmla="*/ 12558 h 30723"/>
                  <a:gd name="connsiteX1" fmla="*/ 18020 w 31569"/>
                  <a:gd name="connsiteY1" fmla="*/ 30429 h 30723"/>
                  <a:gd name="connsiteX2" fmla="*/ 220 w 31569"/>
                  <a:gd name="connsiteY2" fmla="*/ 18551 h 30723"/>
                  <a:gd name="connsiteX3" fmla="*/ 149 w 31569"/>
                  <a:gd name="connsiteY3" fmla="*/ 18158 h 30723"/>
                  <a:gd name="connsiteX4" fmla="*/ 13433 w 31569"/>
                  <a:gd name="connsiteY4" fmla="*/ 287 h 30723"/>
                  <a:gd name="connsiteX5" fmla="*/ 31387 w 31569"/>
                  <a:gd name="connsiteY5" fmla="*/ 12385 h 30723"/>
                  <a:gd name="connsiteX6" fmla="*/ 31423 w 31569"/>
                  <a:gd name="connsiteY6" fmla="*/ 12558 h 3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69" h="30723">
                    <a:moveTo>
                      <a:pt x="31423" y="12558"/>
                    </a:moveTo>
                    <a:cubicBezTo>
                      <a:pt x="32596" y="21178"/>
                      <a:pt x="26621" y="29142"/>
                      <a:pt x="18020" y="30429"/>
                    </a:cubicBezTo>
                    <a:cubicBezTo>
                      <a:pt x="9823" y="32061"/>
                      <a:pt x="1858" y="26748"/>
                      <a:pt x="220" y="18551"/>
                    </a:cubicBezTo>
                    <a:cubicBezTo>
                      <a:pt x="196" y="18420"/>
                      <a:pt x="172" y="18289"/>
                      <a:pt x="149" y="18158"/>
                    </a:cubicBezTo>
                    <a:cubicBezTo>
                      <a:pt x="-1025" y="9579"/>
                      <a:pt x="4878" y="1633"/>
                      <a:pt x="13433" y="287"/>
                    </a:cubicBezTo>
                    <a:cubicBezTo>
                      <a:pt x="21731" y="-1334"/>
                      <a:pt x="29773" y="4081"/>
                      <a:pt x="31387" y="12385"/>
                    </a:cubicBezTo>
                    <a:cubicBezTo>
                      <a:pt x="31399" y="12439"/>
                      <a:pt x="31411" y="12498"/>
                      <a:pt x="31423" y="125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7D29ED5D-207D-4525-D993-9FFED82C3364}"/>
                  </a:ext>
                </a:extLst>
              </p:cNvPr>
              <p:cNvSpPr/>
              <p:nvPr/>
            </p:nvSpPr>
            <p:spPr>
              <a:xfrm>
                <a:off x="8675854" y="3112101"/>
                <a:ext cx="62792" cy="20581"/>
              </a:xfrm>
              <a:custGeom>
                <a:avLst/>
                <a:gdLst>
                  <a:gd name="connsiteX0" fmla="*/ 62604 w 62792"/>
                  <a:gd name="connsiteY0" fmla="*/ 13291 h 20581"/>
                  <a:gd name="connsiteX1" fmla="*/ 30853 w 62792"/>
                  <a:gd name="connsiteY1" fmla="*/ 10193 h 20581"/>
                  <a:gd name="connsiteX2" fmla="*/ 294 w 62792"/>
                  <a:gd name="connsiteY2" fmla="*/ 20380 h 20581"/>
                  <a:gd name="connsiteX3" fmla="*/ 5834 w 62792"/>
                  <a:gd name="connsiteY3" fmla="*/ 11027 h 20581"/>
                  <a:gd name="connsiteX4" fmla="*/ 29960 w 62792"/>
                  <a:gd name="connsiteY4" fmla="*/ 305 h 20581"/>
                  <a:gd name="connsiteX5" fmla="*/ 55575 w 62792"/>
                  <a:gd name="connsiteY5" fmla="*/ 5368 h 20581"/>
                  <a:gd name="connsiteX6" fmla="*/ 62604 w 62792"/>
                  <a:gd name="connsiteY6" fmla="*/ 13291 h 2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792" h="20581">
                    <a:moveTo>
                      <a:pt x="62604" y="13291"/>
                    </a:moveTo>
                    <a:cubicBezTo>
                      <a:pt x="60876" y="15614"/>
                      <a:pt x="47830" y="8168"/>
                      <a:pt x="30853" y="10193"/>
                    </a:cubicBezTo>
                    <a:cubicBezTo>
                      <a:pt x="13876" y="12219"/>
                      <a:pt x="2379" y="22107"/>
                      <a:pt x="294" y="20380"/>
                    </a:cubicBezTo>
                    <a:cubicBezTo>
                      <a:pt x="-719" y="19546"/>
                      <a:pt x="830" y="15614"/>
                      <a:pt x="5834" y="11027"/>
                    </a:cubicBezTo>
                    <a:cubicBezTo>
                      <a:pt x="12559" y="5017"/>
                      <a:pt x="20994" y="1270"/>
                      <a:pt x="29960" y="305"/>
                    </a:cubicBezTo>
                    <a:cubicBezTo>
                      <a:pt x="38818" y="-768"/>
                      <a:pt x="47789" y="1008"/>
                      <a:pt x="55575" y="5368"/>
                    </a:cubicBezTo>
                    <a:cubicBezTo>
                      <a:pt x="61234" y="8763"/>
                      <a:pt x="63497" y="12278"/>
                      <a:pt x="62604" y="132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73251D7D-0949-324D-A2AD-2A6AE098046F}"/>
                  </a:ext>
                </a:extLst>
              </p:cNvPr>
              <p:cNvSpPr/>
              <p:nvPr/>
            </p:nvSpPr>
            <p:spPr>
              <a:xfrm>
                <a:off x="8795460" y="3109708"/>
                <a:ext cx="66494" cy="141146"/>
              </a:xfrm>
              <a:custGeom>
                <a:avLst/>
                <a:gdLst>
                  <a:gd name="connsiteX0" fmla="*/ 24728 w 66494"/>
                  <a:gd name="connsiteY0" fmla="*/ 140840 h 141146"/>
                  <a:gd name="connsiteX1" fmla="*/ 51773 w 66494"/>
                  <a:gd name="connsiteY1" fmla="*/ 132619 h 141146"/>
                  <a:gd name="connsiteX2" fmla="*/ 60411 w 66494"/>
                  <a:gd name="connsiteY2" fmla="*/ 127258 h 141146"/>
                  <a:gd name="connsiteX3" fmla="*/ 56002 w 66494"/>
                  <a:gd name="connsiteY3" fmla="*/ 114688 h 141146"/>
                  <a:gd name="connsiteX4" fmla="*/ 39263 w 66494"/>
                  <a:gd name="connsiteY4" fmla="*/ 83116 h 141146"/>
                  <a:gd name="connsiteX5" fmla="*/ 126 w 66494"/>
                  <a:gd name="connsiteY5" fmla="*/ 16 h 141146"/>
                  <a:gd name="connsiteX6" fmla="*/ 45816 w 66494"/>
                  <a:gd name="connsiteY6" fmla="*/ 79781 h 141146"/>
                  <a:gd name="connsiteX7" fmla="*/ 62078 w 66494"/>
                  <a:gd name="connsiteY7" fmla="*/ 111591 h 141146"/>
                  <a:gd name="connsiteX8" fmla="*/ 66368 w 66494"/>
                  <a:gd name="connsiteY8" fmla="*/ 128390 h 141146"/>
                  <a:gd name="connsiteX9" fmla="*/ 59994 w 66494"/>
                  <a:gd name="connsiteY9" fmla="*/ 135597 h 141146"/>
                  <a:gd name="connsiteX10" fmla="*/ 52726 w 66494"/>
                  <a:gd name="connsiteY10" fmla="*/ 137504 h 141146"/>
                  <a:gd name="connsiteX11" fmla="*/ 24728 w 66494"/>
                  <a:gd name="connsiteY11" fmla="*/ 140840 h 14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494" h="141146">
                    <a:moveTo>
                      <a:pt x="24728" y="140840"/>
                    </a:moveTo>
                    <a:cubicBezTo>
                      <a:pt x="24728" y="139887"/>
                      <a:pt x="34855" y="136848"/>
                      <a:pt x="51773" y="132619"/>
                    </a:cubicBezTo>
                    <a:cubicBezTo>
                      <a:pt x="56062" y="131606"/>
                      <a:pt x="60053" y="130296"/>
                      <a:pt x="60411" y="127258"/>
                    </a:cubicBezTo>
                    <a:cubicBezTo>
                      <a:pt x="60274" y="122713"/>
                      <a:pt x="58731" y="118322"/>
                      <a:pt x="56002" y="114688"/>
                    </a:cubicBezTo>
                    <a:lnTo>
                      <a:pt x="39263" y="83116"/>
                    </a:lnTo>
                    <a:cubicBezTo>
                      <a:pt x="15793" y="38141"/>
                      <a:pt x="-1661" y="910"/>
                      <a:pt x="126" y="16"/>
                    </a:cubicBezTo>
                    <a:cubicBezTo>
                      <a:pt x="1913" y="-877"/>
                      <a:pt x="22405" y="34805"/>
                      <a:pt x="45816" y="79781"/>
                    </a:cubicBezTo>
                    <a:cubicBezTo>
                      <a:pt x="51773" y="90920"/>
                      <a:pt x="56956" y="101464"/>
                      <a:pt x="62078" y="111591"/>
                    </a:cubicBezTo>
                    <a:cubicBezTo>
                      <a:pt x="65444" y="116511"/>
                      <a:pt x="66963" y="122456"/>
                      <a:pt x="66368" y="128390"/>
                    </a:cubicBezTo>
                    <a:cubicBezTo>
                      <a:pt x="65468" y="131648"/>
                      <a:pt x="63115" y="134305"/>
                      <a:pt x="59994" y="135597"/>
                    </a:cubicBezTo>
                    <a:cubicBezTo>
                      <a:pt x="57670" y="136557"/>
                      <a:pt x="55222" y="137200"/>
                      <a:pt x="52726" y="137504"/>
                    </a:cubicBezTo>
                    <a:cubicBezTo>
                      <a:pt x="35749" y="140482"/>
                      <a:pt x="25086" y="141793"/>
                      <a:pt x="24728" y="1408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C7D0B791-F05E-9D7B-E999-95EEEA68981F}"/>
                  </a:ext>
                </a:extLst>
              </p:cNvPr>
              <p:cNvSpPr/>
              <p:nvPr/>
            </p:nvSpPr>
            <p:spPr>
              <a:xfrm>
                <a:off x="8685619" y="3426101"/>
                <a:ext cx="172097" cy="58934"/>
              </a:xfrm>
              <a:custGeom>
                <a:avLst/>
                <a:gdLst>
                  <a:gd name="connsiteX0" fmla="*/ 170310 w 172097"/>
                  <a:gd name="connsiteY0" fmla="*/ 24483 h 58934"/>
                  <a:gd name="connsiteX1" fmla="*/ 0 w 172097"/>
                  <a:gd name="connsiteY1" fmla="*/ 0 h 58934"/>
                  <a:gd name="connsiteX2" fmla="*/ 172097 w 172097"/>
                  <a:gd name="connsiteY2" fmla="*/ 53613 h 5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097" h="58934">
                    <a:moveTo>
                      <a:pt x="170310" y="24483"/>
                    </a:moveTo>
                    <a:cubicBezTo>
                      <a:pt x="112367" y="32245"/>
                      <a:pt x="53410" y="23768"/>
                      <a:pt x="0" y="0"/>
                    </a:cubicBezTo>
                    <a:cubicBezTo>
                      <a:pt x="0" y="0"/>
                      <a:pt x="50098" y="79943"/>
                      <a:pt x="172097" y="53613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3EECE172-B059-ABC9-08F4-31AF1BE9BAFD}"/>
                  </a:ext>
                </a:extLst>
              </p:cNvPr>
              <p:cNvSpPr/>
              <p:nvPr/>
            </p:nvSpPr>
            <p:spPr>
              <a:xfrm>
                <a:off x="8762543" y="3276852"/>
                <a:ext cx="63251" cy="51191"/>
              </a:xfrm>
              <a:custGeom>
                <a:avLst/>
                <a:gdLst>
                  <a:gd name="connsiteX0" fmla="*/ 60088 w 63251"/>
                  <a:gd name="connsiteY0" fmla="*/ 14502 h 51191"/>
                  <a:gd name="connsiteX1" fmla="*/ 23452 w 63251"/>
                  <a:gd name="connsiteY1" fmla="*/ 264 h 51191"/>
                  <a:gd name="connsiteX2" fmla="*/ 2483 w 63251"/>
                  <a:gd name="connsiteY2" fmla="*/ 15097 h 51191"/>
                  <a:gd name="connsiteX3" fmla="*/ 14308 w 63251"/>
                  <a:gd name="connsiteY3" fmla="*/ 48713 h 51191"/>
                  <a:gd name="connsiteX4" fmla="*/ 34949 w 63251"/>
                  <a:gd name="connsiteY4" fmla="*/ 49231 h 51191"/>
                  <a:gd name="connsiteX5" fmla="*/ 58181 w 63251"/>
                  <a:gd name="connsiteY5" fmla="*/ 30764 h 51191"/>
                  <a:gd name="connsiteX6" fmla="*/ 62768 w 63251"/>
                  <a:gd name="connsiteY6" fmla="*/ 23735 h 51191"/>
                  <a:gd name="connsiteX7" fmla="*/ 61100 w 63251"/>
                  <a:gd name="connsiteY7" fmla="*/ 15217 h 5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251" h="51191">
                    <a:moveTo>
                      <a:pt x="60088" y="14502"/>
                    </a:moveTo>
                    <a:cubicBezTo>
                      <a:pt x="50950" y="4035"/>
                      <a:pt x="37260" y="-1284"/>
                      <a:pt x="23452" y="264"/>
                    </a:cubicBezTo>
                    <a:cubicBezTo>
                      <a:pt x="14439" y="1432"/>
                      <a:pt x="6588" y="6990"/>
                      <a:pt x="2483" y="15097"/>
                    </a:cubicBezTo>
                    <a:cubicBezTo>
                      <a:pt x="-3533" y="27643"/>
                      <a:pt x="1757" y="42696"/>
                      <a:pt x="14308" y="48713"/>
                    </a:cubicBezTo>
                    <a:cubicBezTo>
                      <a:pt x="20801" y="51828"/>
                      <a:pt x="28313" y="52013"/>
                      <a:pt x="34949" y="49231"/>
                    </a:cubicBezTo>
                    <a:cubicBezTo>
                      <a:pt x="44063" y="45025"/>
                      <a:pt x="52028" y="38693"/>
                      <a:pt x="58181" y="30764"/>
                    </a:cubicBezTo>
                    <a:cubicBezTo>
                      <a:pt x="60213" y="28787"/>
                      <a:pt x="61779" y="26386"/>
                      <a:pt x="62768" y="23735"/>
                    </a:cubicBezTo>
                    <a:cubicBezTo>
                      <a:pt x="63799" y="20804"/>
                      <a:pt x="63155" y="17546"/>
                      <a:pt x="61100" y="15217"/>
                    </a:cubicBezTo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86EEC24B-04EF-94D6-5FEB-D3AE24B71080}"/>
                  </a:ext>
                </a:extLst>
              </p:cNvPr>
              <p:cNvSpPr/>
              <p:nvPr/>
            </p:nvSpPr>
            <p:spPr>
              <a:xfrm>
                <a:off x="8769778" y="3268231"/>
                <a:ext cx="61457" cy="44429"/>
              </a:xfrm>
              <a:custGeom>
                <a:avLst/>
                <a:gdLst>
                  <a:gd name="connsiteX0" fmla="*/ 1860 w 61457"/>
                  <a:gd name="connsiteY0" fmla="*/ 9 h 44429"/>
                  <a:gd name="connsiteX1" fmla="*/ 24199 w 61457"/>
                  <a:gd name="connsiteY1" fmla="*/ 29258 h 44429"/>
                  <a:gd name="connsiteX2" fmla="*/ 61430 w 61457"/>
                  <a:gd name="connsiteY2" fmla="*/ 38670 h 44429"/>
                  <a:gd name="connsiteX3" fmla="*/ 49218 w 61457"/>
                  <a:gd name="connsiteY3" fmla="*/ 44031 h 44429"/>
                  <a:gd name="connsiteX4" fmla="*/ 18242 w 61457"/>
                  <a:gd name="connsiteY4" fmla="*/ 37181 h 44429"/>
                  <a:gd name="connsiteX5" fmla="*/ 729 w 61457"/>
                  <a:gd name="connsiteY5" fmla="*/ 12519 h 44429"/>
                  <a:gd name="connsiteX6" fmla="*/ 1860 w 61457"/>
                  <a:gd name="connsiteY6" fmla="*/ 9 h 44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457" h="44429">
                    <a:moveTo>
                      <a:pt x="1860" y="9"/>
                    </a:moveTo>
                    <a:cubicBezTo>
                      <a:pt x="4601" y="-467"/>
                      <a:pt x="6864" y="17880"/>
                      <a:pt x="24199" y="29258"/>
                    </a:cubicBezTo>
                    <a:cubicBezTo>
                      <a:pt x="41534" y="40636"/>
                      <a:pt x="61013" y="36109"/>
                      <a:pt x="61430" y="38670"/>
                    </a:cubicBezTo>
                    <a:cubicBezTo>
                      <a:pt x="61847" y="39802"/>
                      <a:pt x="57499" y="42780"/>
                      <a:pt x="49218" y="44031"/>
                    </a:cubicBezTo>
                    <a:cubicBezTo>
                      <a:pt x="38406" y="45455"/>
                      <a:pt x="27440" y="43030"/>
                      <a:pt x="18242" y="37181"/>
                    </a:cubicBezTo>
                    <a:cubicBezTo>
                      <a:pt x="9414" y="31557"/>
                      <a:pt x="3129" y="22711"/>
                      <a:pt x="729" y="12519"/>
                    </a:cubicBezTo>
                    <a:cubicBezTo>
                      <a:pt x="-939" y="4894"/>
                      <a:pt x="609" y="69"/>
                      <a:pt x="1860" y="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70C5AB4D-FEB1-27C3-B48D-48DD8108BEC3}"/>
                  </a:ext>
                </a:extLst>
              </p:cNvPr>
              <p:cNvSpPr/>
              <p:nvPr/>
            </p:nvSpPr>
            <p:spPr>
              <a:xfrm>
                <a:off x="8665964" y="3051319"/>
                <a:ext cx="76839" cy="28125"/>
              </a:xfrm>
              <a:custGeom>
                <a:avLst/>
                <a:gdLst>
                  <a:gd name="connsiteX0" fmla="*/ 76783 w 76839"/>
                  <a:gd name="connsiteY0" fmla="*/ 9439 h 28125"/>
                  <a:gd name="connsiteX1" fmla="*/ 38718 w 76839"/>
                  <a:gd name="connsiteY1" fmla="*/ 18851 h 28125"/>
                  <a:gd name="connsiteX2" fmla="*/ 415 w 76839"/>
                  <a:gd name="connsiteY2" fmla="*/ 27132 h 28125"/>
                  <a:gd name="connsiteX3" fmla="*/ 7265 w 76839"/>
                  <a:gd name="connsiteY3" fmla="*/ 15218 h 28125"/>
                  <a:gd name="connsiteX4" fmla="*/ 65465 w 76839"/>
                  <a:gd name="connsiteY4" fmla="*/ 1755 h 28125"/>
                  <a:gd name="connsiteX5" fmla="*/ 76783 w 76839"/>
                  <a:gd name="connsiteY5" fmla="*/ 9439 h 2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839" h="28125">
                    <a:moveTo>
                      <a:pt x="76783" y="9439"/>
                    </a:moveTo>
                    <a:cubicBezTo>
                      <a:pt x="75651" y="14265"/>
                      <a:pt x="58376" y="14086"/>
                      <a:pt x="38718" y="18851"/>
                    </a:cubicBezTo>
                    <a:cubicBezTo>
                      <a:pt x="19060" y="23617"/>
                      <a:pt x="3512" y="30765"/>
                      <a:pt x="415" y="27132"/>
                    </a:cubicBezTo>
                    <a:cubicBezTo>
                      <a:pt x="-1015" y="25285"/>
                      <a:pt x="1249" y="20579"/>
                      <a:pt x="7265" y="15218"/>
                    </a:cubicBezTo>
                    <a:cubicBezTo>
                      <a:pt x="23546" y="1987"/>
                      <a:pt x="45027" y="-2981"/>
                      <a:pt x="65465" y="1755"/>
                    </a:cubicBezTo>
                    <a:cubicBezTo>
                      <a:pt x="73209" y="3959"/>
                      <a:pt x="77379" y="7116"/>
                      <a:pt x="76783" y="94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323D6FBA-6F15-828D-8C40-B47ACF481C1B}"/>
                  </a:ext>
                </a:extLst>
              </p:cNvPr>
              <p:cNvSpPr/>
              <p:nvPr/>
            </p:nvSpPr>
            <p:spPr>
              <a:xfrm>
                <a:off x="8839257" y="3036371"/>
                <a:ext cx="58642" cy="21119"/>
              </a:xfrm>
              <a:custGeom>
                <a:avLst/>
                <a:gdLst>
                  <a:gd name="connsiteX0" fmla="*/ 58371 w 58642"/>
                  <a:gd name="connsiteY0" fmla="*/ 14498 h 21119"/>
                  <a:gd name="connsiteX1" fmla="*/ 29480 w 58642"/>
                  <a:gd name="connsiteY1" fmla="*/ 17536 h 21119"/>
                  <a:gd name="connsiteX2" fmla="*/ 529 w 58642"/>
                  <a:gd name="connsiteY2" fmla="*/ 19502 h 21119"/>
                  <a:gd name="connsiteX3" fmla="*/ 5294 w 58642"/>
                  <a:gd name="connsiteY3" fmla="*/ 9316 h 21119"/>
                  <a:gd name="connsiteX4" fmla="*/ 27991 w 58642"/>
                  <a:gd name="connsiteY4" fmla="*/ 201 h 21119"/>
                  <a:gd name="connsiteX5" fmla="*/ 51819 w 58642"/>
                  <a:gd name="connsiteY5" fmla="*/ 5265 h 21119"/>
                  <a:gd name="connsiteX6" fmla="*/ 58371 w 58642"/>
                  <a:gd name="connsiteY6" fmla="*/ 14498 h 2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642" h="21119">
                    <a:moveTo>
                      <a:pt x="58371" y="14498"/>
                    </a:moveTo>
                    <a:cubicBezTo>
                      <a:pt x="55810" y="18668"/>
                      <a:pt x="43598" y="16047"/>
                      <a:pt x="29480" y="17536"/>
                    </a:cubicBezTo>
                    <a:cubicBezTo>
                      <a:pt x="15362" y="19026"/>
                      <a:pt x="3746" y="23493"/>
                      <a:pt x="529" y="19502"/>
                    </a:cubicBezTo>
                    <a:cubicBezTo>
                      <a:pt x="-901" y="17715"/>
                      <a:pt x="529" y="13545"/>
                      <a:pt x="5294" y="9316"/>
                    </a:cubicBezTo>
                    <a:cubicBezTo>
                      <a:pt x="11746" y="4020"/>
                      <a:pt x="19669" y="839"/>
                      <a:pt x="27991" y="201"/>
                    </a:cubicBezTo>
                    <a:cubicBezTo>
                      <a:pt x="36265" y="-633"/>
                      <a:pt x="44599" y="1137"/>
                      <a:pt x="51819" y="5265"/>
                    </a:cubicBezTo>
                    <a:cubicBezTo>
                      <a:pt x="57359" y="8660"/>
                      <a:pt x="59443" y="12413"/>
                      <a:pt x="58371" y="144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2DA977F1-26DD-079E-D99C-BC977F99F585}"/>
                  </a:ext>
                </a:extLst>
              </p:cNvPr>
              <p:cNvSpPr/>
              <p:nvPr/>
            </p:nvSpPr>
            <p:spPr>
              <a:xfrm>
                <a:off x="8632582" y="2868675"/>
                <a:ext cx="354652" cy="298789"/>
              </a:xfrm>
              <a:custGeom>
                <a:avLst/>
                <a:gdLst>
                  <a:gd name="connsiteX0" fmla="*/ 353508 w 354652"/>
                  <a:gd name="connsiteY0" fmla="*/ 240514 h 298789"/>
                  <a:gd name="connsiteX1" fmla="*/ 329084 w 354652"/>
                  <a:gd name="connsiteY1" fmla="*/ 188748 h 298789"/>
                  <a:gd name="connsiteX2" fmla="*/ 304541 w 354652"/>
                  <a:gd name="connsiteY2" fmla="*/ 168256 h 298789"/>
                  <a:gd name="connsiteX3" fmla="*/ 281845 w 354652"/>
                  <a:gd name="connsiteY3" fmla="*/ 103682 h 298789"/>
                  <a:gd name="connsiteX4" fmla="*/ 219356 w 354652"/>
                  <a:gd name="connsiteY4" fmla="*/ 45065 h 298789"/>
                  <a:gd name="connsiteX5" fmla="*/ 146622 w 354652"/>
                  <a:gd name="connsiteY5" fmla="*/ 31543 h 298789"/>
                  <a:gd name="connsiteX6" fmla="*/ 99442 w 354652"/>
                  <a:gd name="connsiteY6" fmla="*/ 3902 h 298789"/>
                  <a:gd name="connsiteX7" fmla="*/ 675 w 354652"/>
                  <a:gd name="connsiteY7" fmla="*/ 31185 h 298789"/>
                  <a:gd name="connsiteX8" fmla="*/ 29507 w 354652"/>
                  <a:gd name="connsiteY8" fmla="*/ 94746 h 298789"/>
                  <a:gd name="connsiteX9" fmla="*/ 95749 w 354652"/>
                  <a:gd name="connsiteY9" fmla="*/ 124531 h 298789"/>
                  <a:gd name="connsiteX10" fmla="*/ 151983 w 354652"/>
                  <a:gd name="connsiteY10" fmla="*/ 131025 h 298789"/>
                  <a:gd name="connsiteX11" fmla="*/ 176645 w 354652"/>
                  <a:gd name="connsiteY11" fmla="*/ 186246 h 298789"/>
                  <a:gd name="connsiteX12" fmla="*/ 258970 w 354652"/>
                  <a:gd name="connsiteY12" fmla="*/ 209776 h 298789"/>
                  <a:gd name="connsiteX13" fmla="*/ 300312 w 354652"/>
                  <a:gd name="connsiteY13" fmla="*/ 261840 h 298789"/>
                  <a:gd name="connsiteX14" fmla="*/ 352376 w 354652"/>
                  <a:gd name="connsiteY14" fmla="*/ 298535 h 298789"/>
                  <a:gd name="connsiteX15" fmla="*/ 353508 w 354652"/>
                  <a:gd name="connsiteY15" fmla="*/ 240514 h 298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4652" h="298789">
                    <a:moveTo>
                      <a:pt x="353508" y="240514"/>
                    </a:moveTo>
                    <a:cubicBezTo>
                      <a:pt x="351619" y="220945"/>
                      <a:pt x="342988" y="202645"/>
                      <a:pt x="329084" y="188748"/>
                    </a:cubicBezTo>
                    <a:cubicBezTo>
                      <a:pt x="321281" y="181480"/>
                      <a:pt x="311630" y="176238"/>
                      <a:pt x="304541" y="168256"/>
                    </a:cubicBezTo>
                    <a:cubicBezTo>
                      <a:pt x="289291" y="150980"/>
                      <a:pt x="289351" y="125425"/>
                      <a:pt x="281845" y="103682"/>
                    </a:cubicBezTo>
                    <a:cubicBezTo>
                      <a:pt x="271688" y="75208"/>
                      <a:pt x="248421" y="53381"/>
                      <a:pt x="219356" y="45065"/>
                    </a:cubicBezTo>
                    <a:cubicBezTo>
                      <a:pt x="195528" y="38453"/>
                      <a:pt x="169258" y="41491"/>
                      <a:pt x="146622" y="31543"/>
                    </a:cubicBezTo>
                    <a:cubicBezTo>
                      <a:pt x="129942" y="24156"/>
                      <a:pt x="116837" y="10276"/>
                      <a:pt x="99442" y="3902"/>
                    </a:cubicBezTo>
                    <a:cubicBezTo>
                      <a:pt x="66083" y="-8488"/>
                      <a:pt x="29865" y="10813"/>
                      <a:pt x="675" y="31185"/>
                    </a:cubicBezTo>
                    <a:cubicBezTo>
                      <a:pt x="-3614" y="55847"/>
                      <a:pt x="13304" y="75684"/>
                      <a:pt x="29507" y="94746"/>
                    </a:cubicBezTo>
                    <a:cubicBezTo>
                      <a:pt x="46175" y="113874"/>
                      <a:pt x="70378" y="124758"/>
                      <a:pt x="95749" y="124531"/>
                    </a:cubicBezTo>
                    <a:cubicBezTo>
                      <a:pt x="115169" y="124531"/>
                      <a:pt x="137448" y="118217"/>
                      <a:pt x="151983" y="131025"/>
                    </a:cubicBezTo>
                    <a:cubicBezTo>
                      <a:pt x="166518" y="143832"/>
                      <a:pt x="163897" y="170460"/>
                      <a:pt x="176645" y="186246"/>
                    </a:cubicBezTo>
                    <a:cubicBezTo>
                      <a:pt x="195171" y="208763"/>
                      <a:pt x="232760" y="196909"/>
                      <a:pt x="258970" y="209776"/>
                    </a:cubicBezTo>
                    <a:cubicBezTo>
                      <a:pt x="279165" y="219724"/>
                      <a:pt x="288755" y="242301"/>
                      <a:pt x="300312" y="261840"/>
                    </a:cubicBezTo>
                    <a:cubicBezTo>
                      <a:pt x="311868" y="281379"/>
                      <a:pt x="330097" y="301275"/>
                      <a:pt x="352376" y="298535"/>
                    </a:cubicBezTo>
                    <a:cubicBezTo>
                      <a:pt x="354967" y="279300"/>
                      <a:pt x="355348" y="259833"/>
                      <a:pt x="353508" y="240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437DE3E2-301B-CABD-8E6F-A3D48D486299}"/>
                  </a:ext>
                </a:extLst>
              </p:cNvPr>
              <p:cNvSpPr/>
              <p:nvPr/>
            </p:nvSpPr>
            <p:spPr>
              <a:xfrm>
                <a:off x="8476271" y="2940427"/>
                <a:ext cx="208454" cy="290165"/>
              </a:xfrm>
              <a:custGeom>
                <a:avLst/>
                <a:gdLst>
                  <a:gd name="connsiteX0" fmla="*/ 208455 w 208454"/>
                  <a:gd name="connsiteY0" fmla="*/ 0 h 290165"/>
                  <a:gd name="connsiteX1" fmla="*/ 44935 w 208454"/>
                  <a:gd name="connsiteY1" fmla="*/ 42056 h 290165"/>
                  <a:gd name="connsiteX2" fmla="*/ 6155 w 208454"/>
                  <a:gd name="connsiteY2" fmla="*/ 73271 h 290165"/>
                  <a:gd name="connsiteX3" fmla="*/ 675 w 208454"/>
                  <a:gd name="connsiteY3" fmla="*/ 116817 h 290165"/>
                  <a:gd name="connsiteX4" fmla="*/ 48331 w 208454"/>
                  <a:gd name="connsiteY4" fmla="*/ 259784 h 290165"/>
                  <a:gd name="connsiteX5" fmla="*/ 108794 w 208454"/>
                  <a:gd name="connsiteY5" fmla="*/ 290165 h 290165"/>
                  <a:gd name="connsiteX6" fmla="*/ 121483 w 208454"/>
                  <a:gd name="connsiteY6" fmla="*/ 162507 h 290165"/>
                  <a:gd name="connsiteX7" fmla="*/ 168781 w 208454"/>
                  <a:gd name="connsiteY7" fmla="*/ 78156 h 290165"/>
                  <a:gd name="connsiteX8" fmla="*/ 208455 w 208454"/>
                  <a:gd name="connsiteY8" fmla="*/ 0 h 290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454" h="290165">
                    <a:moveTo>
                      <a:pt x="208455" y="0"/>
                    </a:moveTo>
                    <a:cubicBezTo>
                      <a:pt x="151750" y="3354"/>
                      <a:pt x="96225" y="17633"/>
                      <a:pt x="44935" y="42056"/>
                    </a:cubicBezTo>
                    <a:cubicBezTo>
                      <a:pt x="29686" y="49324"/>
                      <a:pt x="14078" y="58319"/>
                      <a:pt x="6155" y="73271"/>
                    </a:cubicBezTo>
                    <a:cubicBezTo>
                      <a:pt x="-755" y="86376"/>
                      <a:pt x="-576" y="101984"/>
                      <a:pt x="675" y="116817"/>
                    </a:cubicBezTo>
                    <a:cubicBezTo>
                      <a:pt x="4607" y="163102"/>
                      <a:pt x="27482" y="218443"/>
                      <a:pt x="48331" y="259784"/>
                    </a:cubicBezTo>
                    <a:lnTo>
                      <a:pt x="108794" y="290165"/>
                    </a:lnTo>
                    <a:cubicBezTo>
                      <a:pt x="152578" y="276345"/>
                      <a:pt x="126665" y="200810"/>
                      <a:pt x="121483" y="162507"/>
                    </a:cubicBezTo>
                    <a:cubicBezTo>
                      <a:pt x="152042" y="145708"/>
                      <a:pt x="170390" y="112992"/>
                      <a:pt x="168781" y="78156"/>
                    </a:cubicBezTo>
                    <a:cubicBezTo>
                      <a:pt x="193181" y="59475"/>
                      <a:pt x="207776" y="30720"/>
                      <a:pt x="20845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" name="Forma Livre: Forma 178">
                <a:extLst>
                  <a:ext uri="{FF2B5EF4-FFF2-40B4-BE49-F238E27FC236}">
                    <a16:creationId xmlns:a16="http://schemas.microsoft.com/office/drawing/2014/main" id="{700B8C40-54CE-E75E-7B80-C1B5B0386A76}"/>
                  </a:ext>
                </a:extLst>
              </p:cNvPr>
              <p:cNvSpPr/>
              <p:nvPr/>
            </p:nvSpPr>
            <p:spPr>
              <a:xfrm>
                <a:off x="8507098" y="3191100"/>
                <a:ext cx="83507" cy="114452"/>
              </a:xfrm>
              <a:custGeom>
                <a:avLst/>
                <a:gdLst>
                  <a:gd name="connsiteX0" fmla="*/ 75882 w 83507"/>
                  <a:gd name="connsiteY0" fmla="*/ 23169 h 114452"/>
                  <a:gd name="connsiteX1" fmla="*/ 17444 w 83507"/>
                  <a:gd name="connsiteY1" fmla="*/ 9349 h 114452"/>
                  <a:gd name="connsiteX2" fmla="*/ 884 w 83507"/>
                  <a:gd name="connsiteY2" fmla="*/ 61294 h 114452"/>
                  <a:gd name="connsiteX3" fmla="*/ 83507 w 83507"/>
                  <a:gd name="connsiteY3" fmla="*/ 108593 h 114452"/>
                  <a:gd name="connsiteX4" fmla="*/ 75882 w 83507"/>
                  <a:gd name="connsiteY4" fmla="*/ 23169 h 11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507" h="114452">
                    <a:moveTo>
                      <a:pt x="75882" y="23169"/>
                    </a:moveTo>
                    <a:cubicBezTo>
                      <a:pt x="72129" y="-3220"/>
                      <a:pt x="39247" y="-5960"/>
                      <a:pt x="17444" y="9349"/>
                    </a:cubicBezTo>
                    <a:cubicBezTo>
                      <a:pt x="5530" y="17749"/>
                      <a:pt x="-2810" y="33177"/>
                      <a:pt x="884" y="61294"/>
                    </a:cubicBezTo>
                    <a:cubicBezTo>
                      <a:pt x="10653" y="136054"/>
                      <a:pt x="83686" y="110797"/>
                      <a:pt x="83507" y="108593"/>
                    </a:cubicBezTo>
                    <a:cubicBezTo>
                      <a:pt x="83328" y="106388"/>
                      <a:pt x="80171" y="54027"/>
                      <a:pt x="75882" y="23169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AC14C651-A64E-10D8-E806-834ABAF34041}"/>
                  </a:ext>
                </a:extLst>
              </p:cNvPr>
              <p:cNvSpPr/>
              <p:nvPr/>
            </p:nvSpPr>
            <p:spPr>
              <a:xfrm>
                <a:off x="8526774" y="3217029"/>
                <a:ext cx="37366" cy="65094"/>
              </a:xfrm>
              <a:custGeom>
                <a:avLst/>
                <a:gdLst>
                  <a:gd name="connsiteX0" fmla="*/ 37263 w 37366"/>
                  <a:gd name="connsiteY0" fmla="*/ 57346 h 65094"/>
                  <a:gd name="connsiteX1" fmla="*/ 33987 w 37366"/>
                  <a:gd name="connsiteY1" fmla="*/ 59729 h 65094"/>
                  <a:gd name="connsiteX2" fmla="*/ 24277 w 37366"/>
                  <a:gd name="connsiteY2" fmla="*/ 61218 h 65094"/>
                  <a:gd name="connsiteX3" fmla="*/ 5572 w 37366"/>
                  <a:gd name="connsiteY3" fmla="*/ 34293 h 65094"/>
                  <a:gd name="connsiteX4" fmla="*/ 6763 w 37366"/>
                  <a:gd name="connsiteY4" fmla="*/ 15171 h 65094"/>
                  <a:gd name="connsiteX5" fmla="*/ 15282 w 37366"/>
                  <a:gd name="connsiteY5" fmla="*/ 3912 h 65094"/>
                  <a:gd name="connsiteX6" fmla="*/ 23383 w 37366"/>
                  <a:gd name="connsiteY6" fmla="*/ 6474 h 65094"/>
                  <a:gd name="connsiteX7" fmla="*/ 24813 w 37366"/>
                  <a:gd name="connsiteY7" fmla="*/ 10048 h 65094"/>
                  <a:gd name="connsiteX8" fmla="*/ 25230 w 37366"/>
                  <a:gd name="connsiteY8" fmla="*/ 5580 h 65094"/>
                  <a:gd name="connsiteX9" fmla="*/ 21715 w 37366"/>
                  <a:gd name="connsiteY9" fmla="*/ 1291 h 65094"/>
                  <a:gd name="connsiteX10" fmla="*/ 14269 w 37366"/>
                  <a:gd name="connsiteY10" fmla="*/ 338 h 65094"/>
                  <a:gd name="connsiteX11" fmla="*/ 2355 w 37366"/>
                  <a:gd name="connsiteY11" fmla="*/ 13682 h 65094"/>
                  <a:gd name="connsiteX12" fmla="*/ 568 w 37366"/>
                  <a:gd name="connsiteY12" fmla="*/ 35127 h 65094"/>
                  <a:gd name="connsiteX13" fmla="*/ 23800 w 37366"/>
                  <a:gd name="connsiteY13" fmla="*/ 64912 h 65094"/>
                  <a:gd name="connsiteX14" fmla="*/ 35714 w 37366"/>
                  <a:gd name="connsiteY14" fmla="*/ 61338 h 65094"/>
                  <a:gd name="connsiteX15" fmla="*/ 37263 w 37366"/>
                  <a:gd name="connsiteY15" fmla="*/ 57346 h 6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366" h="65094">
                    <a:moveTo>
                      <a:pt x="37263" y="57346"/>
                    </a:moveTo>
                    <a:cubicBezTo>
                      <a:pt x="36906" y="57346"/>
                      <a:pt x="36072" y="58478"/>
                      <a:pt x="33987" y="59729"/>
                    </a:cubicBezTo>
                    <a:cubicBezTo>
                      <a:pt x="31074" y="61492"/>
                      <a:pt x="27583" y="62029"/>
                      <a:pt x="24277" y="61218"/>
                    </a:cubicBezTo>
                    <a:cubicBezTo>
                      <a:pt x="15997" y="59372"/>
                      <a:pt x="7716" y="47696"/>
                      <a:pt x="5572" y="34293"/>
                    </a:cubicBezTo>
                    <a:cubicBezTo>
                      <a:pt x="4565" y="27907"/>
                      <a:pt x="4970" y="21378"/>
                      <a:pt x="6763" y="15171"/>
                    </a:cubicBezTo>
                    <a:cubicBezTo>
                      <a:pt x="7562" y="10238"/>
                      <a:pt x="10749" y="6021"/>
                      <a:pt x="15282" y="3912"/>
                    </a:cubicBezTo>
                    <a:cubicBezTo>
                      <a:pt x="18248" y="2691"/>
                      <a:pt x="21662" y="3769"/>
                      <a:pt x="23383" y="6474"/>
                    </a:cubicBezTo>
                    <a:cubicBezTo>
                      <a:pt x="24694" y="8380"/>
                      <a:pt x="24396" y="9988"/>
                      <a:pt x="24813" y="10048"/>
                    </a:cubicBezTo>
                    <a:cubicBezTo>
                      <a:pt x="25230" y="10108"/>
                      <a:pt x="26243" y="8559"/>
                      <a:pt x="25230" y="5580"/>
                    </a:cubicBezTo>
                    <a:cubicBezTo>
                      <a:pt x="24581" y="3793"/>
                      <a:pt x="23342" y="2280"/>
                      <a:pt x="21715" y="1291"/>
                    </a:cubicBezTo>
                    <a:cubicBezTo>
                      <a:pt x="19458" y="4"/>
                      <a:pt x="16777" y="-335"/>
                      <a:pt x="14269" y="338"/>
                    </a:cubicBezTo>
                    <a:cubicBezTo>
                      <a:pt x="8247" y="2405"/>
                      <a:pt x="3731" y="7463"/>
                      <a:pt x="2355" y="13682"/>
                    </a:cubicBezTo>
                    <a:cubicBezTo>
                      <a:pt x="26" y="20580"/>
                      <a:pt x="-588" y="27937"/>
                      <a:pt x="568" y="35127"/>
                    </a:cubicBezTo>
                    <a:cubicBezTo>
                      <a:pt x="3010" y="50138"/>
                      <a:pt x="12482" y="63184"/>
                      <a:pt x="23800" y="64912"/>
                    </a:cubicBezTo>
                    <a:cubicBezTo>
                      <a:pt x="28107" y="65609"/>
                      <a:pt x="32504" y="64292"/>
                      <a:pt x="35714" y="61338"/>
                    </a:cubicBezTo>
                    <a:cubicBezTo>
                      <a:pt x="37263" y="59193"/>
                      <a:pt x="37561" y="57466"/>
                      <a:pt x="37263" y="5734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" name="Forma Livre: Forma 180">
                <a:extLst>
                  <a:ext uri="{FF2B5EF4-FFF2-40B4-BE49-F238E27FC236}">
                    <a16:creationId xmlns:a16="http://schemas.microsoft.com/office/drawing/2014/main" id="{491CE610-4B40-5B83-898D-49C45BF6A247}"/>
                  </a:ext>
                </a:extLst>
              </p:cNvPr>
              <p:cNvSpPr/>
              <p:nvPr/>
            </p:nvSpPr>
            <p:spPr>
              <a:xfrm>
                <a:off x="8517492" y="3280766"/>
                <a:ext cx="55992" cy="63254"/>
              </a:xfrm>
              <a:custGeom>
                <a:avLst/>
                <a:gdLst>
                  <a:gd name="connsiteX0" fmla="*/ 5859 w 55992"/>
                  <a:gd name="connsiteY0" fmla="*/ 13506 h 63254"/>
                  <a:gd name="connsiteX1" fmla="*/ 20394 w 55992"/>
                  <a:gd name="connsiteY1" fmla="*/ 1950 h 63254"/>
                  <a:gd name="connsiteX2" fmla="*/ 19203 w 55992"/>
                  <a:gd name="connsiteY2" fmla="*/ 1950 h 63254"/>
                  <a:gd name="connsiteX3" fmla="*/ 22419 w 55992"/>
                  <a:gd name="connsiteY3" fmla="*/ 1056 h 63254"/>
                  <a:gd name="connsiteX4" fmla="*/ 34631 w 55992"/>
                  <a:gd name="connsiteY4" fmla="*/ 1473 h 63254"/>
                  <a:gd name="connsiteX5" fmla="*/ 34631 w 55992"/>
                  <a:gd name="connsiteY5" fmla="*/ 1473 h 63254"/>
                  <a:gd name="connsiteX6" fmla="*/ 51489 w 55992"/>
                  <a:gd name="connsiteY6" fmla="*/ 13685 h 63254"/>
                  <a:gd name="connsiteX7" fmla="*/ 50655 w 55992"/>
                  <a:gd name="connsiteY7" fmla="*/ 48891 h 63254"/>
                  <a:gd name="connsiteX8" fmla="*/ 15813 w 55992"/>
                  <a:gd name="connsiteY8" fmla="*/ 60507 h 63254"/>
                  <a:gd name="connsiteX9" fmla="*/ 2404 w 55992"/>
                  <a:gd name="connsiteY9" fmla="*/ 44244 h 63254"/>
                  <a:gd name="connsiteX10" fmla="*/ 5859 w 55992"/>
                  <a:gd name="connsiteY10" fmla="*/ 13506 h 63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992" h="63254">
                    <a:moveTo>
                      <a:pt x="5859" y="13506"/>
                    </a:moveTo>
                    <a:cubicBezTo>
                      <a:pt x="9707" y="8544"/>
                      <a:pt x="14693" y="4583"/>
                      <a:pt x="20394" y="1950"/>
                    </a:cubicBezTo>
                    <a:lnTo>
                      <a:pt x="19203" y="1950"/>
                    </a:lnTo>
                    <a:cubicBezTo>
                      <a:pt x="20251" y="1568"/>
                      <a:pt x="21323" y="1270"/>
                      <a:pt x="22419" y="1056"/>
                    </a:cubicBezTo>
                    <a:cubicBezTo>
                      <a:pt x="26375" y="-487"/>
                      <a:pt x="30789" y="-332"/>
                      <a:pt x="34631" y="1473"/>
                    </a:cubicBezTo>
                    <a:lnTo>
                      <a:pt x="34631" y="1473"/>
                    </a:lnTo>
                    <a:cubicBezTo>
                      <a:pt x="41577" y="3296"/>
                      <a:pt x="47594" y="7650"/>
                      <a:pt x="51489" y="13685"/>
                    </a:cubicBezTo>
                    <a:cubicBezTo>
                      <a:pt x="57780" y="24664"/>
                      <a:pt x="57458" y="38222"/>
                      <a:pt x="50655" y="48891"/>
                    </a:cubicBezTo>
                    <a:cubicBezTo>
                      <a:pt x="44240" y="61722"/>
                      <a:pt x="28638" y="66922"/>
                      <a:pt x="15813" y="60507"/>
                    </a:cubicBezTo>
                    <a:cubicBezTo>
                      <a:pt x="9243" y="57224"/>
                      <a:pt x="4376" y="51315"/>
                      <a:pt x="2404" y="44244"/>
                    </a:cubicBezTo>
                    <a:cubicBezTo>
                      <a:pt x="-1760" y="34082"/>
                      <a:pt x="-455" y="22495"/>
                      <a:pt x="5859" y="1350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B5AEE577-320A-8557-24C9-E3A006B8BEBD}"/>
                  </a:ext>
                </a:extLst>
              </p:cNvPr>
              <p:cNvSpPr/>
              <p:nvPr/>
            </p:nvSpPr>
            <p:spPr>
              <a:xfrm>
                <a:off x="8413050" y="2937020"/>
                <a:ext cx="266374" cy="419562"/>
              </a:xfrm>
              <a:custGeom>
                <a:avLst/>
                <a:gdLst>
                  <a:gd name="connsiteX0" fmla="*/ 145030 w 266374"/>
                  <a:gd name="connsiteY0" fmla="*/ 369524 h 419562"/>
                  <a:gd name="connsiteX1" fmla="*/ 145030 w 266374"/>
                  <a:gd name="connsiteY1" fmla="*/ 370537 h 419562"/>
                  <a:gd name="connsiteX2" fmla="*/ 144256 w 266374"/>
                  <a:gd name="connsiteY2" fmla="*/ 373515 h 419562"/>
                  <a:gd name="connsiteX3" fmla="*/ 136095 w 266374"/>
                  <a:gd name="connsiteY3" fmla="*/ 381915 h 419562"/>
                  <a:gd name="connsiteX4" fmla="*/ 117807 w 266374"/>
                  <a:gd name="connsiteY4" fmla="*/ 387157 h 419562"/>
                  <a:gd name="connsiteX5" fmla="*/ 105893 w 266374"/>
                  <a:gd name="connsiteY5" fmla="*/ 387157 h 419562"/>
                  <a:gd name="connsiteX6" fmla="*/ 92490 w 266374"/>
                  <a:gd name="connsiteY6" fmla="*/ 384119 h 419562"/>
                  <a:gd name="connsiteX7" fmla="*/ 93324 w 266374"/>
                  <a:gd name="connsiteY7" fmla="*/ 383642 h 419562"/>
                  <a:gd name="connsiteX8" fmla="*/ 52756 w 266374"/>
                  <a:gd name="connsiteY8" fmla="*/ 417603 h 419562"/>
                  <a:gd name="connsiteX9" fmla="*/ 35660 w 266374"/>
                  <a:gd name="connsiteY9" fmla="*/ 411699 h 419562"/>
                  <a:gd name="connsiteX10" fmla="*/ 36911 w 266374"/>
                  <a:gd name="connsiteY10" fmla="*/ 411402 h 419562"/>
                  <a:gd name="connsiteX11" fmla="*/ 27558 w 266374"/>
                  <a:gd name="connsiteY11" fmla="*/ 418669 h 419562"/>
                  <a:gd name="connsiteX12" fmla="*/ 15347 w 266374"/>
                  <a:gd name="connsiteY12" fmla="*/ 418669 h 419562"/>
                  <a:gd name="connsiteX13" fmla="*/ 4981 w 266374"/>
                  <a:gd name="connsiteY13" fmla="*/ 411461 h 419562"/>
                  <a:gd name="connsiteX14" fmla="*/ 216 w 266374"/>
                  <a:gd name="connsiteY14" fmla="*/ 399547 h 419562"/>
                  <a:gd name="connsiteX15" fmla="*/ 6590 w 266374"/>
                  <a:gd name="connsiteY15" fmla="*/ 373932 h 419562"/>
                  <a:gd name="connsiteX16" fmla="*/ 24937 w 266374"/>
                  <a:gd name="connsiteY16" fmla="*/ 353202 h 419562"/>
                  <a:gd name="connsiteX17" fmla="*/ 24937 w 266374"/>
                  <a:gd name="connsiteY17" fmla="*/ 354929 h 419562"/>
                  <a:gd name="connsiteX18" fmla="*/ 11713 w 266374"/>
                  <a:gd name="connsiteY18" fmla="*/ 338012 h 419562"/>
                  <a:gd name="connsiteX19" fmla="*/ 12249 w 266374"/>
                  <a:gd name="connsiteY19" fmla="*/ 315732 h 419562"/>
                  <a:gd name="connsiteX20" fmla="*/ 24163 w 266374"/>
                  <a:gd name="connsiteY20" fmla="*/ 296015 h 419562"/>
                  <a:gd name="connsiteX21" fmla="*/ 40842 w 266374"/>
                  <a:gd name="connsiteY21" fmla="*/ 279693 h 419562"/>
                  <a:gd name="connsiteX22" fmla="*/ 40842 w 266374"/>
                  <a:gd name="connsiteY22" fmla="*/ 281241 h 419562"/>
                  <a:gd name="connsiteX23" fmla="*/ 31847 w 266374"/>
                  <a:gd name="connsiteY23" fmla="*/ 259975 h 419562"/>
                  <a:gd name="connsiteX24" fmla="*/ 38698 w 266374"/>
                  <a:gd name="connsiteY24" fmla="*/ 237041 h 419562"/>
                  <a:gd name="connsiteX25" fmla="*/ 73427 w 266374"/>
                  <a:gd name="connsiteY25" fmla="*/ 208804 h 419562"/>
                  <a:gd name="connsiteX26" fmla="*/ 72891 w 266374"/>
                  <a:gd name="connsiteY26" fmla="*/ 210175 h 419562"/>
                  <a:gd name="connsiteX27" fmla="*/ 104785 w 266374"/>
                  <a:gd name="connsiteY27" fmla="*/ 147096 h 419562"/>
                  <a:gd name="connsiteX28" fmla="*/ 122513 w 266374"/>
                  <a:gd name="connsiteY28" fmla="*/ 144648 h 419562"/>
                  <a:gd name="connsiteX29" fmla="*/ 121440 w 266374"/>
                  <a:gd name="connsiteY29" fmla="*/ 146018 h 419562"/>
                  <a:gd name="connsiteX30" fmla="*/ 128887 w 266374"/>
                  <a:gd name="connsiteY30" fmla="*/ 108787 h 419562"/>
                  <a:gd name="connsiteX31" fmla="*/ 159446 w 266374"/>
                  <a:gd name="connsiteY31" fmla="*/ 90916 h 419562"/>
                  <a:gd name="connsiteX32" fmla="*/ 158612 w 266374"/>
                  <a:gd name="connsiteY32" fmla="*/ 91928 h 419562"/>
                  <a:gd name="connsiteX33" fmla="*/ 173207 w 266374"/>
                  <a:gd name="connsiteY33" fmla="*/ 57973 h 419562"/>
                  <a:gd name="connsiteX34" fmla="*/ 203945 w 266374"/>
                  <a:gd name="connsiteY34" fmla="*/ 46953 h 419562"/>
                  <a:gd name="connsiteX35" fmla="*/ 203170 w 266374"/>
                  <a:gd name="connsiteY35" fmla="*/ 47787 h 419562"/>
                  <a:gd name="connsiteX36" fmla="*/ 207817 w 266374"/>
                  <a:gd name="connsiteY36" fmla="*/ 28069 h 419562"/>
                  <a:gd name="connsiteX37" fmla="*/ 218182 w 266374"/>
                  <a:gd name="connsiteY37" fmla="*/ 13475 h 419562"/>
                  <a:gd name="connsiteX38" fmla="*/ 243023 w 266374"/>
                  <a:gd name="connsiteY38" fmla="*/ 488 h 419562"/>
                  <a:gd name="connsiteX39" fmla="*/ 245882 w 266374"/>
                  <a:gd name="connsiteY39" fmla="*/ 72 h 419562"/>
                  <a:gd name="connsiteX40" fmla="*/ 248503 w 266374"/>
                  <a:gd name="connsiteY40" fmla="*/ 72 h 419562"/>
                  <a:gd name="connsiteX41" fmla="*/ 253328 w 266374"/>
                  <a:gd name="connsiteY41" fmla="*/ 72 h 419562"/>
                  <a:gd name="connsiteX42" fmla="*/ 260596 w 266374"/>
                  <a:gd name="connsiteY42" fmla="*/ 1561 h 419562"/>
                  <a:gd name="connsiteX43" fmla="*/ 264944 w 266374"/>
                  <a:gd name="connsiteY43" fmla="*/ 3050 h 419562"/>
                  <a:gd name="connsiteX44" fmla="*/ 266374 w 266374"/>
                  <a:gd name="connsiteY44" fmla="*/ 3586 h 419562"/>
                  <a:gd name="connsiteX45" fmla="*/ 264885 w 266374"/>
                  <a:gd name="connsiteY45" fmla="*/ 3229 h 419562"/>
                  <a:gd name="connsiteX46" fmla="*/ 260536 w 266374"/>
                  <a:gd name="connsiteY46" fmla="*/ 1978 h 419562"/>
                  <a:gd name="connsiteX47" fmla="*/ 253269 w 266374"/>
                  <a:gd name="connsiteY47" fmla="*/ 667 h 419562"/>
                  <a:gd name="connsiteX48" fmla="*/ 248503 w 266374"/>
                  <a:gd name="connsiteY48" fmla="*/ 667 h 419562"/>
                  <a:gd name="connsiteX49" fmla="*/ 245942 w 266374"/>
                  <a:gd name="connsiteY49" fmla="*/ 667 h 419562"/>
                  <a:gd name="connsiteX50" fmla="*/ 243142 w 266374"/>
                  <a:gd name="connsiteY50" fmla="*/ 1084 h 419562"/>
                  <a:gd name="connsiteX51" fmla="*/ 219314 w 266374"/>
                  <a:gd name="connsiteY51" fmla="*/ 14070 h 419562"/>
                  <a:gd name="connsiteX52" fmla="*/ 209306 w 266374"/>
                  <a:gd name="connsiteY52" fmla="*/ 28486 h 419562"/>
                  <a:gd name="connsiteX53" fmla="*/ 204898 w 266374"/>
                  <a:gd name="connsiteY53" fmla="*/ 47489 h 419562"/>
                  <a:gd name="connsiteX54" fmla="*/ 204898 w 266374"/>
                  <a:gd name="connsiteY54" fmla="*/ 48323 h 419562"/>
                  <a:gd name="connsiteX55" fmla="*/ 204064 w 266374"/>
                  <a:gd name="connsiteY55" fmla="*/ 48323 h 419562"/>
                  <a:gd name="connsiteX56" fmla="*/ 174577 w 266374"/>
                  <a:gd name="connsiteY56" fmla="*/ 59105 h 419562"/>
                  <a:gd name="connsiteX57" fmla="*/ 160697 w 266374"/>
                  <a:gd name="connsiteY57" fmla="*/ 91630 h 419562"/>
                  <a:gd name="connsiteX58" fmla="*/ 160697 w 266374"/>
                  <a:gd name="connsiteY58" fmla="*/ 92584 h 419562"/>
                  <a:gd name="connsiteX59" fmla="*/ 159804 w 266374"/>
                  <a:gd name="connsiteY59" fmla="*/ 92584 h 419562"/>
                  <a:gd name="connsiteX60" fmla="*/ 130733 w 266374"/>
                  <a:gd name="connsiteY60" fmla="*/ 109799 h 419562"/>
                  <a:gd name="connsiteX61" fmla="*/ 123645 w 266374"/>
                  <a:gd name="connsiteY61" fmla="*/ 145541 h 419562"/>
                  <a:gd name="connsiteX62" fmla="*/ 124062 w 266374"/>
                  <a:gd name="connsiteY62" fmla="*/ 146971 h 419562"/>
                  <a:gd name="connsiteX63" fmla="*/ 122572 w 266374"/>
                  <a:gd name="connsiteY63" fmla="*/ 146971 h 419562"/>
                  <a:gd name="connsiteX64" fmla="*/ 72534 w 266374"/>
                  <a:gd name="connsiteY64" fmla="*/ 192119 h 419562"/>
                  <a:gd name="connsiteX65" fmla="*/ 74916 w 266374"/>
                  <a:gd name="connsiteY65" fmla="*/ 209638 h 419562"/>
                  <a:gd name="connsiteX66" fmla="*/ 75214 w 266374"/>
                  <a:gd name="connsiteY66" fmla="*/ 210472 h 419562"/>
                  <a:gd name="connsiteX67" fmla="*/ 74440 w 266374"/>
                  <a:gd name="connsiteY67" fmla="*/ 210949 h 419562"/>
                  <a:gd name="connsiteX68" fmla="*/ 40485 w 266374"/>
                  <a:gd name="connsiteY68" fmla="*/ 238530 h 419562"/>
                  <a:gd name="connsiteX69" fmla="*/ 33992 w 266374"/>
                  <a:gd name="connsiteY69" fmla="*/ 260154 h 419562"/>
                  <a:gd name="connsiteX70" fmla="*/ 42213 w 266374"/>
                  <a:gd name="connsiteY70" fmla="*/ 279693 h 419562"/>
                  <a:gd name="connsiteX71" fmla="*/ 43225 w 266374"/>
                  <a:gd name="connsiteY71" fmla="*/ 280527 h 419562"/>
                  <a:gd name="connsiteX72" fmla="*/ 42213 w 266374"/>
                  <a:gd name="connsiteY72" fmla="*/ 281361 h 419562"/>
                  <a:gd name="connsiteX73" fmla="*/ 14393 w 266374"/>
                  <a:gd name="connsiteY73" fmla="*/ 316447 h 419562"/>
                  <a:gd name="connsiteX74" fmla="*/ 13917 w 266374"/>
                  <a:gd name="connsiteY74" fmla="*/ 337416 h 419562"/>
                  <a:gd name="connsiteX75" fmla="*/ 25831 w 266374"/>
                  <a:gd name="connsiteY75" fmla="*/ 353023 h 419562"/>
                  <a:gd name="connsiteX76" fmla="*/ 27201 w 266374"/>
                  <a:gd name="connsiteY76" fmla="*/ 353678 h 419562"/>
                  <a:gd name="connsiteX77" fmla="*/ 26129 w 266374"/>
                  <a:gd name="connsiteY77" fmla="*/ 354751 h 419562"/>
                  <a:gd name="connsiteX78" fmla="*/ 8258 w 266374"/>
                  <a:gd name="connsiteY78" fmla="*/ 375004 h 419562"/>
                  <a:gd name="connsiteX79" fmla="*/ 2301 w 266374"/>
                  <a:gd name="connsiteY79" fmla="*/ 399309 h 419562"/>
                  <a:gd name="connsiteX80" fmla="*/ 16002 w 266374"/>
                  <a:gd name="connsiteY80" fmla="*/ 417180 h 419562"/>
                  <a:gd name="connsiteX81" fmla="*/ 35481 w 266374"/>
                  <a:gd name="connsiteY81" fmla="*/ 411223 h 419562"/>
                  <a:gd name="connsiteX82" fmla="*/ 35898 w 266374"/>
                  <a:gd name="connsiteY82" fmla="*/ 410389 h 419562"/>
                  <a:gd name="connsiteX83" fmla="*/ 36732 w 266374"/>
                  <a:gd name="connsiteY83" fmla="*/ 410866 h 419562"/>
                  <a:gd name="connsiteX84" fmla="*/ 74797 w 266374"/>
                  <a:gd name="connsiteY84" fmla="*/ 411699 h 419562"/>
                  <a:gd name="connsiteX85" fmla="*/ 92251 w 266374"/>
                  <a:gd name="connsiteY85" fmla="*/ 384178 h 419562"/>
                  <a:gd name="connsiteX86" fmla="*/ 92251 w 266374"/>
                  <a:gd name="connsiteY86" fmla="*/ 383344 h 419562"/>
                  <a:gd name="connsiteX87" fmla="*/ 93026 w 266374"/>
                  <a:gd name="connsiteY87" fmla="*/ 383642 h 419562"/>
                  <a:gd name="connsiteX88" fmla="*/ 106072 w 266374"/>
                  <a:gd name="connsiteY88" fmla="*/ 386680 h 419562"/>
                  <a:gd name="connsiteX89" fmla="*/ 117986 w 266374"/>
                  <a:gd name="connsiteY89" fmla="*/ 386680 h 419562"/>
                  <a:gd name="connsiteX90" fmla="*/ 135856 w 266374"/>
                  <a:gd name="connsiteY90" fmla="*/ 381855 h 419562"/>
                  <a:gd name="connsiteX91" fmla="*/ 144018 w 266374"/>
                  <a:gd name="connsiteY91" fmla="*/ 373813 h 419562"/>
                  <a:gd name="connsiteX92" fmla="*/ 145030 w 266374"/>
                  <a:gd name="connsiteY92" fmla="*/ 369524 h 41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66374" h="419562">
                    <a:moveTo>
                      <a:pt x="145030" y="369524"/>
                    </a:moveTo>
                    <a:lnTo>
                      <a:pt x="145030" y="370537"/>
                    </a:lnTo>
                    <a:cubicBezTo>
                      <a:pt x="144935" y="371567"/>
                      <a:pt x="144673" y="372568"/>
                      <a:pt x="144256" y="373515"/>
                    </a:cubicBezTo>
                    <a:cubicBezTo>
                      <a:pt x="142558" y="377155"/>
                      <a:pt x="139681" y="380110"/>
                      <a:pt x="136095" y="381915"/>
                    </a:cubicBezTo>
                    <a:cubicBezTo>
                      <a:pt x="130424" y="384899"/>
                      <a:pt x="124199" y="386686"/>
                      <a:pt x="117807" y="387157"/>
                    </a:cubicBezTo>
                    <a:cubicBezTo>
                      <a:pt x="113845" y="387538"/>
                      <a:pt x="109854" y="387538"/>
                      <a:pt x="105893" y="387157"/>
                    </a:cubicBezTo>
                    <a:cubicBezTo>
                      <a:pt x="101294" y="386859"/>
                      <a:pt x="96767" y="385834"/>
                      <a:pt x="92490" y="384119"/>
                    </a:cubicBezTo>
                    <a:lnTo>
                      <a:pt x="93324" y="383642"/>
                    </a:lnTo>
                    <a:cubicBezTo>
                      <a:pt x="91501" y="404223"/>
                      <a:pt x="73338" y="419426"/>
                      <a:pt x="52756" y="417603"/>
                    </a:cubicBezTo>
                    <a:cubicBezTo>
                      <a:pt x="46662" y="417067"/>
                      <a:pt x="40789" y="415035"/>
                      <a:pt x="35660" y="411699"/>
                    </a:cubicBezTo>
                    <a:lnTo>
                      <a:pt x="36911" y="411402"/>
                    </a:lnTo>
                    <a:cubicBezTo>
                      <a:pt x="34880" y="414970"/>
                      <a:pt x="31514" y="417579"/>
                      <a:pt x="27558" y="418669"/>
                    </a:cubicBezTo>
                    <a:cubicBezTo>
                      <a:pt x="23573" y="419861"/>
                      <a:pt x="19332" y="419861"/>
                      <a:pt x="15347" y="418669"/>
                    </a:cubicBezTo>
                    <a:cubicBezTo>
                      <a:pt x="11189" y="417478"/>
                      <a:pt x="7543" y="414946"/>
                      <a:pt x="4981" y="411461"/>
                    </a:cubicBezTo>
                    <a:cubicBezTo>
                      <a:pt x="2426" y="407947"/>
                      <a:pt x="788" y="403854"/>
                      <a:pt x="216" y="399547"/>
                    </a:cubicBezTo>
                    <a:cubicBezTo>
                      <a:pt x="-743" y="390522"/>
                      <a:pt x="1514" y="381450"/>
                      <a:pt x="6590" y="373932"/>
                    </a:cubicBezTo>
                    <a:cubicBezTo>
                      <a:pt x="11838" y="366301"/>
                      <a:pt x="18003" y="359337"/>
                      <a:pt x="24937" y="353202"/>
                    </a:cubicBezTo>
                    <a:lnTo>
                      <a:pt x="24937" y="354929"/>
                    </a:lnTo>
                    <a:cubicBezTo>
                      <a:pt x="18343" y="351403"/>
                      <a:pt x="13542" y="345261"/>
                      <a:pt x="11713" y="338012"/>
                    </a:cubicBezTo>
                    <a:cubicBezTo>
                      <a:pt x="9717" y="330690"/>
                      <a:pt x="9902" y="322946"/>
                      <a:pt x="12249" y="315732"/>
                    </a:cubicBezTo>
                    <a:cubicBezTo>
                      <a:pt x="14930" y="308465"/>
                      <a:pt x="18974" y="301769"/>
                      <a:pt x="24163" y="296015"/>
                    </a:cubicBezTo>
                    <a:cubicBezTo>
                      <a:pt x="29381" y="290236"/>
                      <a:pt x="34951" y="284780"/>
                      <a:pt x="40842" y="279693"/>
                    </a:cubicBezTo>
                    <a:lnTo>
                      <a:pt x="40842" y="281241"/>
                    </a:lnTo>
                    <a:cubicBezTo>
                      <a:pt x="34975" y="275743"/>
                      <a:pt x="31710" y="268017"/>
                      <a:pt x="31847" y="259975"/>
                    </a:cubicBezTo>
                    <a:cubicBezTo>
                      <a:pt x="31788" y="251820"/>
                      <a:pt x="34177" y="243832"/>
                      <a:pt x="38698" y="237041"/>
                    </a:cubicBezTo>
                    <a:cubicBezTo>
                      <a:pt x="47455" y="224054"/>
                      <a:pt x="60977" y="216191"/>
                      <a:pt x="73427" y="208804"/>
                    </a:cubicBezTo>
                    <a:lnTo>
                      <a:pt x="72891" y="210175"/>
                    </a:lnTo>
                    <a:cubicBezTo>
                      <a:pt x="64277" y="183952"/>
                      <a:pt x="78556" y="155710"/>
                      <a:pt x="104785" y="147096"/>
                    </a:cubicBezTo>
                    <a:cubicBezTo>
                      <a:pt x="110498" y="145220"/>
                      <a:pt x="116502" y="144391"/>
                      <a:pt x="122513" y="144648"/>
                    </a:cubicBezTo>
                    <a:lnTo>
                      <a:pt x="121440" y="146018"/>
                    </a:lnTo>
                    <a:cubicBezTo>
                      <a:pt x="118033" y="133121"/>
                      <a:pt x="120779" y="119378"/>
                      <a:pt x="128887" y="108787"/>
                    </a:cubicBezTo>
                    <a:cubicBezTo>
                      <a:pt x="135982" y="98660"/>
                      <a:pt x="147139" y="92131"/>
                      <a:pt x="159446" y="90916"/>
                    </a:cubicBezTo>
                    <a:lnTo>
                      <a:pt x="158612" y="91928"/>
                    </a:lnTo>
                    <a:cubicBezTo>
                      <a:pt x="157987" y="78966"/>
                      <a:pt x="163372" y="66438"/>
                      <a:pt x="173207" y="57973"/>
                    </a:cubicBezTo>
                    <a:cubicBezTo>
                      <a:pt x="181529" y="50277"/>
                      <a:pt x="192627" y="46298"/>
                      <a:pt x="203945" y="46953"/>
                    </a:cubicBezTo>
                    <a:lnTo>
                      <a:pt x="203170" y="47787"/>
                    </a:lnTo>
                    <a:cubicBezTo>
                      <a:pt x="203075" y="40930"/>
                      <a:pt x="204672" y="34157"/>
                      <a:pt x="207817" y="28069"/>
                    </a:cubicBezTo>
                    <a:cubicBezTo>
                      <a:pt x="210432" y="22660"/>
                      <a:pt x="213941" y="17728"/>
                      <a:pt x="218182" y="13475"/>
                    </a:cubicBezTo>
                    <a:cubicBezTo>
                      <a:pt x="224788" y="6511"/>
                      <a:pt x="233533" y="1942"/>
                      <a:pt x="243023" y="488"/>
                    </a:cubicBezTo>
                    <a:lnTo>
                      <a:pt x="245882" y="72"/>
                    </a:lnTo>
                    <a:lnTo>
                      <a:pt x="248503" y="72"/>
                    </a:lnTo>
                    <a:cubicBezTo>
                      <a:pt x="250112" y="-24"/>
                      <a:pt x="251720" y="-24"/>
                      <a:pt x="253328" y="72"/>
                    </a:cubicBezTo>
                    <a:cubicBezTo>
                      <a:pt x="255783" y="381"/>
                      <a:pt x="258213" y="876"/>
                      <a:pt x="260596" y="1561"/>
                    </a:cubicBezTo>
                    <a:lnTo>
                      <a:pt x="264944" y="3050"/>
                    </a:lnTo>
                    <a:lnTo>
                      <a:pt x="266374" y="3586"/>
                    </a:lnTo>
                    <a:cubicBezTo>
                      <a:pt x="265862" y="3550"/>
                      <a:pt x="265361" y="3425"/>
                      <a:pt x="264885" y="3229"/>
                    </a:cubicBezTo>
                    <a:lnTo>
                      <a:pt x="260536" y="1978"/>
                    </a:lnTo>
                    <a:cubicBezTo>
                      <a:pt x="258147" y="1370"/>
                      <a:pt x="255717" y="929"/>
                      <a:pt x="253269" y="667"/>
                    </a:cubicBezTo>
                    <a:cubicBezTo>
                      <a:pt x="251684" y="572"/>
                      <a:pt x="250088" y="572"/>
                      <a:pt x="248503" y="667"/>
                    </a:cubicBezTo>
                    <a:lnTo>
                      <a:pt x="245942" y="667"/>
                    </a:lnTo>
                    <a:lnTo>
                      <a:pt x="243142" y="1084"/>
                    </a:lnTo>
                    <a:cubicBezTo>
                      <a:pt x="233998" y="2705"/>
                      <a:pt x="225628" y="7262"/>
                      <a:pt x="219314" y="14070"/>
                    </a:cubicBezTo>
                    <a:cubicBezTo>
                      <a:pt x="215198" y="18288"/>
                      <a:pt x="211820" y="23161"/>
                      <a:pt x="209306" y="28486"/>
                    </a:cubicBezTo>
                    <a:cubicBezTo>
                      <a:pt x="206328" y="34372"/>
                      <a:pt x="204815" y="40895"/>
                      <a:pt x="204898" y="47489"/>
                    </a:cubicBezTo>
                    <a:lnTo>
                      <a:pt x="204898" y="48323"/>
                    </a:lnTo>
                    <a:lnTo>
                      <a:pt x="204064" y="48323"/>
                    </a:lnTo>
                    <a:cubicBezTo>
                      <a:pt x="193169" y="47716"/>
                      <a:pt x="182512" y="51617"/>
                      <a:pt x="174577" y="59105"/>
                    </a:cubicBezTo>
                    <a:cubicBezTo>
                      <a:pt x="165218" y="67254"/>
                      <a:pt x="160107" y="79234"/>
                      <a:pt x="160697" y="91630"/>
                    </a:cubicBezTo>
                    <a:lnTo>
                      <a:pt x="160697" y="92584"/>
                    </a:lnTo>
                    <a:lnTo>
                      <a:pt x="159804" y="92584"/>
                    </a:lnTo>
                    <a:cubicBezTo>
                      <a:pt x="148068" y="93823"/>
                      <a:pt x="137459" y="100107"/>
                      <a:pt x="130733" y="109799"/>
                    </a:cubicBezTo>
                    <a:cubicBezTo>
                      <a:pt x="122924" y="119956"/>
                      <a:pt x="120297" y="133174"/>
                      <a:pt x="123645" y="145541"/>
                    </a:cubicBezTo>
                    <a:lnTo>
                      <a:pt x="124062" y="146971"/>
                    </a:lnTo>
                    <a:lnTo>
                      <a:pt x="122572" y="146971"/>
                    </a:lnTo>
                    <a:cubicBezTo>
                      <a:pt x="96290" y="145619"/>
                      <a:pt x="73886" y="165831"/>
                      <a:pt x="72534" y="192119"/>
                    </a:cubicBezTo>
                    <a:cubicBezTo>
                      <a:pt x="72230" y="198058"/>
                      <a:pt x="73034" y="203997"/>
                      <a:pt x="74916" y="209638"/>
                    </a:cubicBezTo>
                    <a:lnTo>
                      <a:pt x="75214" y="210472"/>
                    </a:lnTo>
                    <a:lnTo>
                      <a:pt x="74440" y="210949"/>
                    </a:lnTo>
                    <a:cubicBezTo>
                      <a:pt x="61990" y="218336"/>
                      <a:pt x="48825" y="226080"/>
                      <a:pt x="40485" y="238530"/>
                    </a:cubicBezTo>
                    <a:cubicBezTo>
                      <a:pt x="36220" y="244934"/>
                      <a:pt x="33956" y="252463"/>
                      <a:pt x="33992" y="260154"/>
                    </a:cubicBezTo>
                    <a:cubicBezTo>
                      <a:pt x="33831" y="267540"/>
                      <a:pt x="36816" y="274647"/>
                      <a:pt x="42213" y="279693"/>
                    </a:cubicBezTo>
                    <a:lnTo>
                      <a:pt x="43225" y="280527"/>
                    </a:lnTo>
                    <a:lnTo>
                      <a:pt x="42213" y="281361"/>
                    </a:lnTo>
                    <a:cubicBezTo>
                      <a:pt x="30716" y="291666"/>
                      <a:pt x="19099" y="302448"/>
                      <a:pt x="14393" y="316447"/>
                    </a:cubicBezTo>
                    <a:cubicBezTo>
                      <a:pt x="12183" y="323238"/>
                      <a:pt x="12017" y="330530"/>
                      <a:pt x="13917" y="337416"/>
                    </a:cubicBezTo>
                    <a:cubicBezTo>
                      <a:pt x="15501" y="344070"/>
                      <a:pt x="19832" y="349741"/>
                      <a:pt x="25831" y="353023"/>
                    </a:cubicBezTo>
                    <a:lnTo>
                      <a:pt x="27201" y="353678"/>
                    </a:lnTo>
                    <a:lnTo>
                      <a:pt x="26129" y="354751"/>
                    </a:lnTo>
                    <a:cubicBezTo>
                      <a:pt x="19367" y="360749"/>
                      <a:pt x="13369" y="367546"/>
                      <a:pt x="8258" y="375004"/>
                    </a:cubicBezTo>
                    <a:cubicBezTo>
                      <a:pt x="3468" y="382147"/>
                      <a:pt x="1360" y="390761"/>
                      <a:pt x="2301" y="399309"/>
                    </a:cubicBezTo>
                    <a:cubicBezTo>
                      <a:pt x="2831" y="407488"/>
                      <a:pt x="8240" y="414547"/>
                      <a:pt x="16002" y="417180"/>
                    </a:cubicBezTo>
                    <a:cubicBezTo>
                      <a:pt x="23091" y="419914"/>
                      <a:pt x="31133" y="417460"/>
                      <a:pt x="35481" y="411223"/>
                    </a:cubicBezTo>
                    <a:lnTo>
                      <a:pt x="35898" y="410389"/>
                    </a:lnTo>
                    <a:lnTo>
                      <a:pt x="36732" y="410866"/>
                    </a:lnTo>
                    <a:cubicBezTo>
                      <a:pt x="48253" y="418288"/>
                      <a:pt x="62961" y="418610"/>
                      <a:pt x="74797" y="411699"/>
                    </a:cubicBezTo>
                    <a:cubicBezTo>
                      <a:pt x="84561" y="405719"/>
                      <a:pt x="91006" y="395556"/>
                      <a:pt x="92251" y="384178"/>
                    </a:cubicBezTo>
                    <a:lnTo>
                      <a:pt x="92251" y="383344"/>
                    </a:lnTo>
                    <a:lnTo>
                      <a:pt x="93026" y="383642"/>
                    </a:lnTo>
                    <a:cubicBezTo>
                      <a:pt x="97184" y="385340"/>
                      <a:pt x="101592" y="386370"/>
                      <a:pt x="106072" y="386680"/>
                    </a:cubicBezTo>
                    <a:cubicBezTo>
                      <a:pt x="110033" y="387067"/>
                      <a:pt x="114024" y="387067"/>
                      <a:pt x="117986" y="386680"/>
                    </a:cubicBezTo>
                    <a:cubicBezTo>
                      <a:pt x="124205" y="386275"/>
                      <a:pt x="130281" y="384631"/>
                      <a:pt x="135856" y="381855"/>
                    </a:cubicBezTo>
                    <a:cubicBezTo>
                      <a:pt x="139383" y="380145"/>
                      <a:pt x="142254" y="377316"/>
                      <a:pt x="144018" y="373813"/>
                    </a:cubicBezTo>
                    <a:cubicBezTo>
                      <a:pt x="145030" y="370954"/>
                      <a:pt x="145030" y="369524"/>
                      <a:pt x="145030" y="36952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" name="Forma Livre: Forma 182">
                <a:extLst>
                  <a:ext uri="{FF2B5EF4-FFF2-40B4-BE49-F238E27FC236}">
                    <a16:creationId xmlns:a16="http://schemas.microsoft.com/office/drawing/2014/main" id="{4FDF503B-262C-5EB3-8AD5-A286C3B4D116}"/>
                  </a:ext>
                </a:extLst>
              </p:cNvPr>
              <p:cNvSpPr/>
              <p:nvPr/>
            </p:nvSpPr>
            <p:spPr>
              <a:xfrm>
                <a:off x="8257579" y="2900786"/>
                <a:ext cx="402484" cy="346366"/>
              </a:xfrm>
              <a:custGeom>
                <a:avLst/>
                <a:gdLst>
                  <a:gd name="connsiteX0" fmla="*/ 8609 w 402484"/>
                  <a:gd name="connsiteY0" fmla="*/ 346366 h 346366"/>
                  <a:gd name="connsiteX1" fmla="*/ 5451 w 402484"/>
                  <a:gd name="connsiteY1" fmla="*/ 342018 h 346366"/>
                  <a:gd name="connsiteX2" fmla="*/ 388 w 402484"/>
                  <a:gd name="connsiteY2" fmla="*/ 327483 h 346366"/>
                  <a:gd name="connsiteX3" fmla="*/ 4796 w 402484"/>
                  <a:gd name="connsiteY3" fmla="*/ 303655 h 346366"/>
                  <a:gd name="connsiteX4" fmla="*/ 30709 w 402484"/>
                  <a:gd name="connsiteY4" fmla="*/ 284354 h 346366"/>
                  <a:gd name="connsiteX5" fmla="*/ 30173 w 402484"/>
                  <a:gd name="connsiteY5" fmla="*/ 285307 h 346366"/>
                  <a:gd name="connsiteX6" fmla="*/ 34224 w 402484"/>
                  <a:gd name="connsiteY6" fmla="*/ 247778 h 346366"/>
                  <a:gd name="connsiteX7" fmla="*/ 47806 w 402484"/>
                  <a:gd name="connsiteY7" fmla="*/ 231098 h 346366"/>
                  <a:gd name="connsiteX8" fmla="*/ 67583 w 402484"/>
                  <a:gd name="connsiteY8" fmla="*/ 219899 h 346366"/>
                  <a:gd name="connsiteX9" fmla="*/ 76995 w 402484"/>
                  <a:gd name="connsiteY9" fmla="*/ 213347 h 346366"/>
                  <a:gd name="connsiteX10" fmla="*/ 82952 w 402484"/>
                  <a:gd name="connsiteY10" fmla="*/ 203577 h 346366"/>
                  <a:gd name="connsiteX11" fmla="*/ 89862 w 402484"/>
                  <a:gd name="connsiteY11" fmla="*/ 179749 h 346366"/>
                  <a:gd name="connsiteX12" fmla="*/ 133884 w 402484"/>
                  <a:gd name="connsiteY12" fmla="*/ 153777 h 346366"/>
                  <a:gd name="connsiteX13" fmla="*/ 132693 w 402484"/>
                  <a:gd name="connsiteY13" fmla="*/ 155087 h 346366"/>
                  <a:gd name="connsiteX14" fmla="*/ 178925 w 402484"/>
                  <a:gd name="connsiteY14" fmla="*/ 83359 h 346366"/>
                  <a:gd name="connsiteX15" fmla="*/ 194347 w 402484"/>
                  <a:gd name="connsiteY15" fmla="*/ 82055 h 346366"/>
                  <a:gd name="connsiteX16" fmla="*/ 193156 w 402484"/>
                  <a:gd name="connsiteY16" fmla="*/ 83425 h 346366"/>
                  <a:gd name="connsiteX17" fmla="*/ 235755 w 402484"/>
                  <a:gd name="connsiteY17" fmla="*/ 21823 h 346366"/>
                  <a:gd name="connsiteX18" fmla="*/ 271669 w 402484"/>
                  <a:gd name="connsiteY18" fmla="*/ 28025 h 346366"/>
                  <a:gd name="connsiteX19" fmla="*/ 270478 w 402484"/>
                  <a:gd name="connsiteY19" fmla="*/ 28025 h 346366"/>
                  <a:gd name="connsiteX20" fmla="*/ 295497 w 402484"/>
                  <a:gd name="connsiteY20" fmla="*/ 10154 h 346366"/>
                  <a:gd name="connsiteX21" fmla="*/ 322006 w 402484"/>
                  <a:gd name="connsiteY21" fmla="*/ 1993 h 346366"/>
                  <a:gd name="connsiteX22" fmla="*/ 366743 w 402484"/>
                  <a:gd name="connsiteY22" fmla="*/ 1993 h 346366"/>
                  <a:gd name="connsiteX23" fmla="*/ 393966 w 402484"/>
                  <a:gd name="connsiteY23" fmla="*/ 11047 h 346366"/>
                  <a:gd name="connsiteX24" fmla="*/ 400400 w 402484"/>
                  <a:gd name="connsiteY24" fmla="*/ 15038 h 346366"/>
                  <a:gd name="connsiteX25" fmla="*/ 402485 w 402484"/>
                  <a:gd name="connsiteY25" fmla="*/ 16528 h 346366"/>
                  <a:gd name="connsiteX26" fmla="*/ 393668 w 402484"/>
                  <a:gd name="connsiteY26" fmla="*/ 11524 h 346366"/>
                  <a:gd name="connsiteX27" fmla="*/ 366505 w 402484"/>
                  <a:gd name="connsiteY27" fmla="*/ 3065 h 346366"/>
                  <a:gd name="connsiteX28" fmla="*/ 322304 w 402484"/>
                  <a:gd name="connsiteY28" fmla="*/ 3780 h 346366"/>
                  <a:gd name="connsiteX29" fmla="*/ 296272 w 402484"/>
                  <a:gd name="connsiteY29" fmla="*/ 12000 h 346366"/>
                  <a:gd name="connsiteX30" fmla="*/ 271908 w 402484"/>
                  <a:gd name="connsiteY30" fmla="*/ 29871 h 346366"/>
                  <a:gd name="connsiteX31" fmla="*/ 271371 w 402484"/>
                  <a:gd name="connsiteY31" fmla="*/ 30467 h 346366"/>
                  <a:gd name="connsiteX32" fmla="*/ 270716 w 402484"/>
                  <a:gd name="connsiteY32" fmla="*/ 30050 h 346366"/>
                  <a:gd name="connsiteX33" fmla="*/ 201240 w 402484"/>
                  <a:gd name="connsiteY33" fmla="*/ 49053 h 346366"/>
                  <a:gd name="connsiteX34" fmla="*/ 195360 w 402484"/>
                  <a:gd name="connsiteY34" fmla="*/ 83365 h 346366"/>
                  <a:gd name="connsiteX35" fmla="*/ 195360 w 402484"/>
                  <a:gd name="connsiteY35" fmla="*/ 84735 h 346366"/>
                  <a:gd name="connsiteX36" fmla="*/ 193931 w 402484"/>
                  <a:gd name="connsiteY36" fmla="*/ 84735 h 346366"/>
                  <a:gd name="connsiteX37" fmla="*/ 133116 w 402484"/>
                  <a:gd name="connsiteY37" fmla="*/ 139945 h 346366"/>
                  <a:gd name="connsiteX38" fmla="*/ 134361 w 402484"/>
                  <a:gd name="connsiteY38" fmla="*/ 155028 h 346366"/>
                  <a:gd name="connsiteX39" fmla="*/ 134718 w 402484"/>
                  <a:gd name="connsiteY39" fmla="*/ 156517 h 346366"/>
                  <a:gd name="connsiteX40" fmla="*/ 133169 w 402484"/>
                  <a:gd name="connsiteY40" fmla="*/ 156517 h 346366"/>
                  <a:gd name="connsiteX41" fmla="*/ 91470 w 402484"/>
                  <a:gd name="connsiteY41" fmla="*/ 181179 h 346366"/>
                  <a:gd name="connsiteX42" fmla="*/ 84501 w 402484"/>
                  <a:gd name="connsiteY42" fmla="*/ 205007 h 346366"/>
                  <a:gd name="connsiteX43" fmla="*/ 77829 w 402484"/>
                  <a:gd name="connsiteY43" fmla="*/ 215432 h 346366"/>
                  <a:gd name="connsiteX44" fmla="*/ 67940 w 402484"/>
                  <a:gd name="connsiteY44" fmla="*/ 222342 h 346366"/>
                  <a:gd name="connsiteX45" fmla="*/ 48342 w 402484"/>
                  <a:gd name="connsiteY45" fmla="*/ 233243 h 346366"/>
                  <a:gd name="connsiteX46" fmla="*/ 35236 w 402484"/>
                  <a:gd name="connsiteY46" fmla="*/ 249208 h 346366"/>
                  <a:gd name="connsiteX47" fmla="*/ 31007 w 402484"/>
                  <a:gd name="connsiteY47" fmla="*/ 285545 h 346366"/>
                  <a:gd name="connsiteX48" fmla="*/ 31007 w 402484"/>
                  <a:gd name="connsiteY48" fmla="*/ 286320 h 346366"/>
                  <a:gd name="connsiteX49" fmla="*/ 30232 w 402484"/>
                  <a:gd name="connsiteY49" fmla="*/ 286320 h 346366"/>
                  <a:gd name="connsiteX50" fmla="*/ 4975 w 402484"/>
                  <a:gd name="connsiteY50" fmla="*/ 304727 h 346366"/>
                  <a:gd name="connsiteX51" fmla="*/ 328 w 402484"/>
                  <a:gd name="connsiteY51" fmla="*/ 328019 h 346366"/>
                  <a:gd name="connsiteX52" fmla="*/ 4975 w 402484"/>
                  <a:gd name="connsiteY52" fmla="*/ 342494 h 346366"/>
                  <a:gd name="connsiteX53" fmla="*/ 8609 w 402484"/>
                  <a:gd name="connsiteY53" fmla="*/ 346366 h 34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02484" h="346366">
                    <a:moveTo>
                      <a:pt x="8609" y="346366"/>
                    </a:moveTo>
                    <a:cubicBezTo>
                      <a:pt x="7405" y="345032"/>
                      <a:pt x="6345" y="343578"/>
                      <a:pt x="5451" y="342018"/>
                    </a:cubicBezTo>
                    <a:cubicBezTo>
                      <a:pt x="2800" y="337562"/>
                      <a:pt x="1079" y="332618"/>
                      <a:pt x="388" y="327483"/>
                    </a:cubicBezTo>
                    <a:cubicBezTo>
                      <a:pt x="-797" y="319274"/>
                      <a:pt x="751" y="310898"/>
                      <a:pt x="4796" y="303655"/>
                    </a:cubicBezTo>
                    <a:cubicBezTo>
                      <a:pt x="10324" y="293855"/>
                      <a:pt x="19736" y="286850"/>
                      <a:pt x="30709" y="284354"/>
                    </a:cubicBezTo>
                    <a:lnTo>
                      <a:pt x="30173" y="285307"/>
                    </a:lnTo>
                    <a:cubicBezTo>
                      <a:pt x="26730" y="272738"/>
                      <a:pt x="28177" y="259323"/>
                      <a:pt x="34224" y="247778"/>
                    </a:cubicBezTo>
                    <a:cubicBezTo>
                      <a:pt x="37476" y="241291"/>
                      <a:pt x="42117" y="235602"/>
                      <a:pt x="47806" y="231098"/>
                    </a:cubicBezTo>
                    <a:cubicBezTo>
                      <a:pt x="54019" y="226732"/>
                      <a:pt x="60643" y="222979"/>
                      <a:pt x="67583" y="219899"/>
                    </a:cubicBezTo>
                    <a:cubicBezTo>
                      <a:pt x="71020" y="218184"/>
                      <a:pt x="74189" y="215974"/>
                      <a:pt x="76995" y="213347"/>
                    </a:cubicBezTo>
                    <a:cubicBezTo>
                      <a:pt x="79699" y="210589"/>
                      <a:pt x="81737" y="207247"/>
                      <a:pt x="82952" y="203577"/>
                    </a:cubicBezTo>
                    <a:cubicBezTo>
                      <a:pt x="85752" y="196191"/>
                      <a:pt x="86169" y="187553"/>
                      <a:pt x="89862" y="179749"/>
                    </a:cubicBezTo>
                    <a:cubicBezTo>
                      <a:pt x="97856" y="162915"/>
                      <a:pt x="115280" y="152633"/>
                      <a:pt x="133884" y="153777"/>
                    </a:cubicBezTo>
                    <a:lnTo>
                      <a:pt x="132693" y="155087"/>
                    </a:lnTo>
                    <a:cubicBezTo>
                      <a:pt x="125651" y="122514"/>
                      <a:pt x="146352" y="90400"/>
                      <a:pt x="178925" y="83359"/>
                    </a:cubicBezTo>
                    <a:cubicBezTo>
                      <a:pt x="183988" y="82263"/>
                      <a:pt x="189171" y="81822"/>
                      <a:pt x="194347" y="82055"/>
                    </a:cubicBezTo>
                    <a:lnTo>
                      <a:pt x="193156" y="83425"/>
                    </a:lnTo>
                    <a:cubicBezTo>
                      <a:pt x="187908" y="54652"/>
                      <a:pt x="206982" y="27072"/>
                      <a:pt x="235755" y="21823"/>
                    </a:cubicBezTo>
                    <a:cubicBezTo>
                      <a:pt x="248080" y="19578"/>
                      <a:pt x="260810" y="21776"/>
                      <a:pt x="271669" y="28025"/>
                    </a:cubicBezTo>
                    <a:lnTo>
                      <a:pt x="270478" y="28025"/>
                    </a:lnTo>
                    <a:cubicBezTo>
                      <a:pt x="277430" y="20334"/>
                      <a:pt x="285966" y="14234"/>
                      <a:pt x="295497" y="10154"/>
                    </a:cubicBezTo>
                    <a:cubicBezTo>
                      <a:pt x="303944" y="6306"/>
                      <a:pt x="312856" y="3565"/>
                      <a:pt x="322006" y="1993"/>
                    </a:cubicBezTo>
                    <a:cubicBezTo>
                      <a:pt x="336797" y="-664"/>
                      <a:pt x="351952" y="-664"/>
                      <a:pt x="366743" y="1993"/>
                    </a:cubicBezTo>
                    <a:cubicBezTo>
                      <a:pt x="376250" y="3512"/>
                      <a:pt x="385442" y="6568"/>
                      <a:pt x="393966" y="11047"/>
                    </a:cubicBezTo>
                    <a:cubicBezTo>
                      <a:pt x="396212" y="12209"/>
                      <a:pt x="398362" y="13543"/>
                      <a:pt x="400400" y="15038"/>
                    </a:cubicBezTo>
                    <a:cubicBezTo>
                      <a:pt x="401829" y="15992"/>
                      <a:pt x="402485" y="16528"/>
                      <a:pt x="402485" y="16528"/>
                    </a:cubicBezTo>
                    <a:cubicBezTo>
                      <a:pt x="402485" y="16528"/>
                      <a:pt x="399506" y="14562"/>
                      <a:pt x="393668" y="11524"/>
                    </a:cubicBezTo>
                    <a:cubicBezTo>
                      <a:pt x="385102" y="7324"/>
                      <a:pt x="375940" y="4471"/>
                      <a:pt x="366505" y="3065"/>
                    </a:cubicBezTo>
                    <a:cubicBezTo>
                      <a:pt x="351844" y="700"/>
                      <a:pt x="336880" y="944"/>
                      <a:pt x="322304" y="3780"/>
                    </a:cubicBezTo>
                    <a:cubicBezTo>
                      <a:pt x="313309" y="5376"/>
                      <a:pt x="304558" y="8140"/>
                      <a:pt x="296272" y="12000"/>
                    </a:cubicBezTo>
                    <a:cubicBezTo>
                      <a:pt x="286949" y="16117"/>
                      <a:pt x="278639" y="22217"/>
                      <a:pt x="271908" y="29871"/>
                    </a:cubicBezTo>
                    <a:lnTo>
                      <a:pt x="271371" y="30467"/>
                    </a:lnTo>
                    <a:lnTo>
                      <a:pt x="270716" y="30050"/>
                    </a:lnTo>
                    <a:cubicBezTo>
                      <a:pt x="246281" y="16111"/>
                      <a:pt x="215179" y="24617"/>
                      <a:pt x="201240" y="49053"/>
                    </a:cubicBezTo>
                    <a:cubicBezTo>
                      <a:pt x="195307" y="59442"/>
                      <a:pt x="193228" y="71594"/>
                      <a:pt x="195360" y="83365"/>
                    </a:cubicBezTo>
                    <a:lnTo>
                      <a:pt x="195360" y="84735"/>
                    </a:lnTo>
                    <a:lnTo>
                      <a:pt x="193931" y="84735"/>
                    </a:lnTo>
                    <a:cubicBezTo>
                      <a:pt x="161888" y="83186"/>
                      <a:pt x="134664" y="107908"/>
                      <a:pt x="133116" y="139945"/>
                    </a:cubicBezTo>
                    <a:cubicBezTo>
                      <a:pt x="132871" y="145008"/>
                      <a:pt x="133288" y="150077"/>
                      <a:pt x="134361" y="155028"/>
                    </a:cubicBezTo>
                    <a:lnTo>
                      <a:pt x="134718" y="156517"/>
                    </a:lnTo>
                    <a:lnTo>
                      <a:pt x="133169" y="156517"/>
                    </a:lnTo>
                    <a:cubicBezTo>
                      <a:pt x="115560" y="155552"/>
                      <a:pt x="99107" y="165286"/>
                      <a:pt x="91470" y="181179"/>
                    </a:cubicBezTo>
                    <a:cubicBezTo>
                      <a:pt x="87956" y="188744"/>
                      <a:pt x="87479" y="197263"/>
                      <a:pt x="84501" y="205007"/>
                    </a:cubicBezTo>
                    <a:cubicBezTo>
                      <a:pt x="83113" y="208950"/>
                      <a:pt x="80831" y="212519"/>
                      <a:pt x="77829" y="215432"/>
                    </a:cubicBezTo>
                    <a:cubicBezTo>
                      <a:pt x="74880" y="218196"/>
                      <a:pt x="71550" y="220525"/>
                      <a:pt x="67940" y="222342"/>
                    </a:cubicBezTo>
                    <a:cubicBezTo>
                      <a:pt x="61066" y="225326"/>
                      <a:pt x="54501" y="228978"/>
                      <a:pt x="48342" y="233243"/>
                    </a:cubicBezTo>
                    <a:cubicBezTo>
                      <a:pt x="42861" y="237544"/>
                      <a:pt x="38388" y="242995"/>
                      <a:pt x="35236" y="249208"/>
                    </a:cubicBezTo>
                    <a:cubicBezTo>
                      <a:pt x="29315" y="260359"/>
                      <a:pt x="27802" y="273334"/>
                      <a:pt x="31007" y="285545"/>
                    </a:cubicBezTo>
                    <a:lnTo>
                      <a:pt x="31007" y="286320"/>
                    </a:lnTo>
                    <a:lnTo>
                      <a:pt x="30232" y="286320"/>
                    </a:lnTo>
                    <a:cubicBezTo>
                      <a:pt x="19593" y="288619"/>
                      <a:pt x="10425" y="295303"/>
                      <a:pt x="4975" y="304727"/>
                    </a:cubicBezTo>
                    <a:cubicBezTo>
                      <a:pt x="948" y="311786"/>
                      <a:pt x="-684" y="319959"/>
                      <a:pt x="328" y="328019"/>
                    </a:cubicBezTo>
                    <a:cubicBezTo>
                      <a:pt x="942" y="333094"/>
                      <a:pt x="2521" y="338009"/>
                      <a:pt x="4975" y="342494"/>
                    </a:cubicBezTo>
                    <a:cubicBezTo>
                      <a:pt x="7596" y="344877"/>
                      <a:pt x="8609" y="346307"/>
                      <a:pt x="8609" y="34636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706DFB89-2962-3A99-8017-94E0EA191061}"/>
                  </a:ext>
                </a:extLst>
              </p:cNvPr>
              <p:cNvSpPr/>
              <p:nvPr/>
            </p:nvSpPr>
            <p:spPr>
              <a:xfrm>
                <a:off x="8680735" y="2894379"/>
                <a:ext cx="342373" cy="320783"/>
              </a:xfrm>
              <a:custGeom>
                <a:avLst/>
                <a:gdLst>
                  <a:gd name="connsiteX0" fmla="*/ 304879 w 342373"/>
                  <a:gd name="connsiteY0" fmla="*/ 320784 h 320783"/>
                  <a:gd name="connsiteX1" fmla="*/ 304104 w 342373"/>
                  <a:gd name="connsiteY1" fmla="*/ 314827 h 320783"/>
                  <a:gd name="connsiteX2" fmla="*/ 308036 w 342373"/>
                  <a:gd name="connsiteY2" fmla="*/ 308274 h 320783"/>
                  <a:gd name="connsiteX3" fmla="*/ 316971 w 342373"/>
                  <a:gd name="connsiteY3" fmla="*/ 302973 h 320783"/>
                  <a:gd name="connsiteX4" fmla="*/ 328349 w 342373"/>
                  <a:gd name="connsiteY4" fmla="*/ 297016 h 320783"/>
                  <a:gd name="connsiteX5" fmla="*/ 335915 w 342373"/>
                  <a:gd name="connsiteY5" fmla="*/ 284387 h 320783"/>
                  <a:gd name="connsiteX6" fmla="*/ 336570 w 342373"/>
                  <a:gd name="connsiteY6" fmla="*/ 267052 h 320783"/>
                  <a:gd name="connsiteX7" fmla="*/ 333889 w 342373"/>
                  <a:gd name="connsiteY7" fmla="*/ 247334 h 320783"/>
                  <a:gd name="connsiteX8" fmla="*/ 340204 w 342373"/>
                  <a:gd name="connsiteY8" fmla="*/ 202299 h 320783"/>
                  <a:gd name="connsiteX9" fmla="*/ 339429 w 342373"/>
                  <a:gd name="connsiteY9" fmla="*/ 177518 h 320783"/>
                  <a:gd name="connsiteX10" fmla="*/ 324239 w 342373"/>
                  <a:gd name="connsiteY10" fmla="*/ 157443 h 320783"/>
                  <a:gd name="connsiteX11" fmla="*/ 297313 w 342373"/>
                  <a:gd name="connsiteY11" fmla="*/ 150414 h 320783"/>
                  <a:gd name="connsiteX12" fmla="*/ 283374 w 342373"/>
                  <a:gd name="connsiteY12" fmla="*/ 145112 h 320783"/>
                  <a:gd name="connsiteX13" fmla="*/ 273009 w 342373"/>
                  <a:gd name="connsiteY13" fmla="*/ 133973 h 320783"/>
                  <a:gd name="connsiteX14" fmla="*/ 263001 w 342373"/>
                  <a:gd name="connsiteY14" fmla="*/ 105022 h 320783"/>
                  <a:gd name="connsiteX15" fmla="*/ 256746 w 342373"/>
                  <a:gd name="connsiteY15" fmla="*/ 91142 h 320783"/>
                  <a:gd name="connsiteX16" fmla="*/ 244832 w 342373"/>
                  <a:gd name="connsiteY16" fmla="*/ 82266 h 320783"/>
                  <a:gd name="connsiteX17" fmla="*/ 223864 w 342373"/>
                  <a:gd name="connsiteY17" fmla="*/ 80896 h 320783"/>
                  <a:gd name="connsiteX18" fmla="*/ 213141 w 342373"/>
                  <a:gd name="connsiteY18" fmla="*/ 79049 h 320783"/>
                  <a:gd name="connsiteX19" fmla="*/ 204325 w 342373"/>
                  <a:gd name="connsiteY19" fmla="*/ 72675 h 320783"/>
                  <a:gd name="connsiteX20" fmla="*/ 195091 w 342373"/>
                  <a:gd name="connsiteY20" fmla="*/ 54030 h 320783"/>
                  <a:gd name="connsiteX21" fmla="*/ 184428 w 342373"/>
                  <a:gd name="connsiteY21" fmla="*/ 37767 h 320783"/>
                  <a:gd name="connsiteX22" fmla="*/ 150593 w 342373"/>
                  <a:gd name="connsiteY22" fmla="*/ 24543 h 320783"/>
                  <a:gd name="connsiteX23" fmla="*/ 119616 w 342373"/>
                  <a:gd name="connsiteY23" fmla="*/ 38423 h 320783"/>
                  <a:gd name="connsiteX24" fmla="*/ 118663 w 342373"/>
                  <a:gd name="connsiteY24" fmla="*/ 39376 h 320783"/>
                  <a:gd name="connsiteX25" fmla="*/ 118008 w 342373"/>
                  <a:gd name="connsiteY25" fmla="*/ 38184 h 320783"/>
                  <a:gd name="connsiteX26" fmla="*/ 70352 w 342373"/>
                  <a:gd name="connsiteY26" fmla="*/ 2979 h 320783"/>
                  <a:gd name="connsiteX27" fmla="*/ 45094 w 342373"/>
                  <a:gd name="connsiteY27" fmla="*/ 2621 h 320783"/>
                  <a:gd name="connsiteX28" fmla="*/ 24900 w 342373"/>
                  <a:gd name="connsiteY28" fmla="*/ 9889 h 320783"/>
                  <a:gd name="connsiteX29" fmla="*/ 1072 w 342373"/>
                  <a:gd name="connsiteY29" fmla="*/ 38959 h 320783"/>
                  <a:gd name="connsiteX30" fmla="*/ 298 w 342373"/>
                  <a:gd name="connsiteY30" fmla="*/ 40865 h 320783"/>
                  <a:gd name="connsiteX31" fmla="*/ 0 w 342373"/>
                  <a:gd name="connsiteY31" fmla="*/ 41520 h 320783"/>
                  <a:gd name="connsiteX32" fmla="*/ 0 w 342373"/>
                  <a:gd name="connsiteY32" fmla="*/ 40805 h 320783"/>
                  <a:gd name="connsiteX33" fmla="*/ 655 w 342373"/>
                  <a:gd name="connsiteY33" fmla="*/ 38840 h 320783"/>
                  <a:gd name="connsiteX34" fmla="*/ 3574 w 342373"/>
                  <a:gd name="connsiteY34" fmla="*/ 31334 h 320783"/>
                  <a:gd name="connsiteX35" fmla="*/ 24007 w 342373"/>
                  <a:gd name="connsiteY35" fmla="*/ 8876 h 320783"/>
                  <a:gd name="connsiteX36" fmla="*/ 44558 w 342373"/>
                  <a:gd name="connsiteY36" fmla="*/ 1251 h 320783"/>
                  <a:gd name="connsiteX37" fmla="*/ 70352 w 342373"/>
                  <a:gd name="connsiteY37" fmla="*/ 1251 h 320783"/>
                  <a:gd name="connsiteX38" fmla="*/ 119140 w 342373"/>
                  <a:gd name="connsiteY38" fmla="*/ 36993 h 320783"/>
                  <a:gd name="connsiteX39" fmla="*/ 117591 w 342373"/>
                  <a:gd name="connsiteY39" fmla="*/ 36993 h 320783"/>
                  <a:gd name="connsiteX40" fmla="*/ 149938 w 342373"/>
                  <a:gd name="connsiteY40" fmla="*/ 22398 h 320783"/>
                  <a:gd name="connsiteX41" fmla="*/ 185382 w 342373"/>
                  <a:gd name="connsiteY41" fmla="*/ 36159 h 320783"/>
                  <a:gd name="connsiteX42" fmla="*/ 196581 w 342373"/>
                  <a:gd name="connsiteY42" fmla="*/ 53136 h 320783"/>
                  <a:gd name="connsiteX43" fmla="*/ 205516 w 342373"/>
                  <a:gd name="connsiteY43" fmla="*/ 71007 h 320783"/>
                  <a:gd name="connsiteX44" fmla="*/ 223387 w 342373"/>
                  <a:gd name="connsiteY44" fmla="*/ 78454 h 320783"/>
                  <a:gd name="connsiteX45" fmla="*/ 244951 w 342373"/>
                  <a:gd name="connsiteY45" fmla="*/ 79883 h 320783"/>
                  <a:gd name="connsiteX46" fmla="*/ 257938 w 342373"/>
                  <a:gd name="connsiteY46" fmla="*/ 89653 h 320783"/>
                  <a:gd name="connsiteX47" fmla="*/ 264490 w 342373"/>
                  <a:gd name="connsiteY47" fmla="*/ 104128 h 320783"/>
                  <a:gd name="connsiteX48" fmla="*/ 274320 w 342373"/>
                  <a:gd name="connsiteY48" fmla="*/ 132662 h 320783"/>
                  <a:gd name="connsiteX49" fmla="*/ 283910 w 342373"/>
                  <a:gd name="connsiteY49" fmla="*/ 143087 h 320783"/>
                  <a:gd name="connsiteX50" fmla="*/ 297135 w 342373"/>
                  <a:gd name="connsiteY50" fmla="*/ 148091 h 320783"/>
                  <a:gd name="connsiteX51" fmla="*/ 324596 w 342373"/>
                  <a:gd name="connsiteY51" fmla="*/ 155358 h 320783"/>
                  <a:gd name="connsiteX52" fmla="*/ 335140 w 342373"/>
                  <a:gd name="connsiteY52" fmla="*/ 164532 h 320783"/>
                  <a:gd name="connsiteX53" fmla="*/ 340680 w 342373"/>
                  <a:gd name="connsiteY53" fmla="*/ 176863 h 320783"/>
                  <a:gd name="connsiteX54" fmla="*/ 341395 w 342373"/>
                  <a:gd name="connsiteY54" fmla="*/ 202419 h 320783"/>
                  <a:gd name="connsiteX55" fmla="*/ 334842 w 342373"/>
                  <a:gd name="connsiteY55" fmla="*/ 247096 h 320783"/>
                  <a:gd name="connsiteX56" fmla="*/ 337344 w 342373"/>
                  <a:gd name="connsiteY56" fmla="*/ 266694 h 320783"/>
                  <a:gd name="connsiteX57" fmla="*/ 336510 w 342373"/>
                  <a:gd name="connsiteY57" fmla="*/ 284565 h 320783"/>
                  <a:gd name="connsiteX58" fmla="*/ 328409 w 342373"/>
                  <a:gd name="connsiteY58" fmla="*/ 297730 h 320783"/>
                  <a:gd name="connsiteX59" fmla="*/ 316495 w 342373"/>
                  <a:gd name="connsiteY59" fmla="*/ 303687 h 320783"/>
                  <a:gd name="connsiteX60" fmla="*/ 307679 w 342373"/>
                  <a:gd name="connsiteY60" fmla="*/ 308691 h 320783"/>
                  <a:gd name="connsiteX61" fmla="*/ 303747 w 342373"/>
                  <a:gd name="connsiteY61" fmla="*/ 314648 h 320783"/>
                  <a:gd name="connsiteX62" fmla="*/ 304879 w 342373"/>
                  <a:gd name="connsiteY62" fmla="*/ 320784 h 320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42373" h="320783">
                    <a:moveTo>
                      <a:pt x="304879" y="320784"/>
                    </a:moveTo>
                    <a:cubicBezTo>
                      <a:pt x="303789" y="318997"/>
                      <a:pt x="303509" y="316834"/>
                      <a:pt x="304104" y="314827"/>
                    </a:cubicBezTo>
                    <a:cubicBezTo>
                      <a:pt x="304837" y="312343"/>
                      <a:pt x="306189" y="310091"/>
                      <a:pt x="308036" y="308274"/>
                    </a:cubicBezTo>
                    <a:cubicBezTo>
                      <a:pt x="310627" y="305921"/>
                      <a:pt x="313665" y="304122"/>
                      <a:pt x="316971" y="302973"/>
                    </a:cubicBezTo>
                    <a:cubicBezTo>
                      <a:pt x="321034" y="301549"/>
                      <a:pt x="324864" y="299541"/>
                      <a:pt x="328349" y="297016"/>
                    </a:cubicBezTo>
                    <a:cubicBezTo>
                      <a:pt x="332168" y="293733"/>
                      <a:pt x="334819" y="289301"/>
                      <a:pt x="335915" y="284387"/>
                    </a:cubicBezTo>
                    <a:cubicBezTo>
                      <a:pt x="337219" y="278698"/>
                      <a:pt x="337440" y="272818"/>
                      <a:pt x="336570" y="267052"/>
                    </a:cubicBezTo>
                    <a:cubicBezTo>
                      <a:pt x="335855" y="261095"/>
                      <a:pt x="334366" y="254364"/>
                      <a:pt x="333889" y="247334"/>
                    </a:cubicBezTo>
                    <a:cubicBezTo>
                      <a:pt x="332698" y="233157"/>
                      <a:pt x="337702" y="218264"/>
                      <a:pt x="340204" y="202299"/>
                    </a:cubicBezTo>
                    <a:cubicBezTo>
                      <a:pt x="341580" y="194067"/>
                      <a:pt x="341318" y="185650"/>
                      <a:pt x="339429" y="177518"/>
                    </a:cubicBezTo>
                    <a:cubicBezTo>
                      <a:pt x="337535" y="168928"/>
                      <a:pt x="331989" y="161601"/>
                      <a:pt x="324239" y="157443"/>
                    </a:cubicBezTo>
                    <a:cubicBezTo>
                      <a:pt x="315595" y="153988"/>
                      <a:pt x="306547" y="151623"/>
                      <a:pt x="297313" y="150414"/>
                    </a:cubicBezTo>
                    <a:cubicBezTo>
                      <a:pt x="292399" y="149461"/>
                      <a:pt x="287681" y="147662"/>
                      <a:pt x="283374" y="145112"/>
                    </a:cubicBezTo>
                    <a:cubicBezTo>
                      <a:pt x="279031" y="142336"/>
                      <a:pt x="275469" y="138500"/>
                      <a:pt x="273009" y="133973"/>
                    </a:cubicBezTo>
                    <a:cubicBezTo>
                      <a:pt x="268666" y="124698"/>
                      <a:pt x="265312" y="114994"/>
                      <a:pt x="263001" y="105022"/>
                    </a:cubicBezTo>
                    <a:cubicBezTo>
                      <a:pt x="261607" y="100113"/>
                      <a:pt x="259498" y="95437"/>
                      <a:pt x="256746" y="91142"/>
                    </a:cubicBezTo>
                    <a:cubicBezTo>
                      <a:pt x="253881" y="86936"/>
                      <a:pt x="249687" y="83809"/>
                      <a:pt x="244832" y="82266"/>
                    </a:cubicBezTo>
                    <a:cubicBezTo>
                      <a:pt x="237928" y="80932"/>
                      <a:pt x="230881" y="80473"/>
                      <a:pt x="223864" y="80896"/>
                    </a:cubicBezTo>
                    <a:cubicBezTo>
                      <a:pt x="220212" y="80902"/>
                      <a:pt x="216584" y="80276"/>
                      <a:pt x="213141" y="79049"/>
                    </a:cubicBezTo>
                    <a:cubicBezTo>
                      <a:pt x="209698" y="77733"/>
                      <a:pt x="206654" y="75535"/>
                      <a:pt x="204325" y="72675"/>
                    </a:cubicBezTo>
                    <a:cubicBezTo>
                      <a:pt x="200387" y="66921"/>
                      <a:pt x="197284" y="60648"/>
                      <a:pt x="195091" y="54030"/>
                    </a:cubicBezTo>
                    <a:cubicBezTo>
                      <a:pt x="192732" y="47912"/>
                      <a:pt x="189099" y="42372"/>
                      <a:pt x="184428" y="37767"/>
                    </a:cubicBezTo>
                    <a:cubicBezTo>
                      <a:pt x="175481" y="28844"/>
                      <a:pt x="163221" y="24048"/>
                      <a:pt x="150593" y="24543"/>
                    </a:cubicBezTo>
                    <a:cubicBezTo>
                      <a:pt x="138893" y="25115"/>
                      <a:pt x="127831" y="30071"/>
                      <a:pt x="119616" y="38423"/>
                    </a:cubicBezTo>
                    <a:lnTo>
                      <a:pt x="118663" y="39376"/>
                    </a:lnTo>
                    <a:lnTo>
                      <a:pt x="118008" y="38184"/>
                    </a:lnTo>
                    <a:cubicBezTo>
                      <a:pt x="107964" y="20111"/>
                      <a:pt x="90582" y="7268"/>
                      <a:pt x="70352" y="2979"/>
                    </a:cubicBezTo>
                    <a:cubicBezTo>
                      <a:pt x="62036" y="1221"/>
                      <a:pt x="53458" y="1102"/>
                      <a:pt x="45094" y="2621"/>
                    </a:cubicBezTo>
                    <a:cubicBezTo>
                      <a:pt x="37982" y="3813"/>
                      <a:pt x="31137" y="6273"/>
                      <a:pt x="24900" y="9889"/>
                    </a:cubicBezTo>
                    <a:cubicBezTo>
                      <a:pt x="13779" y="16465"/>
                      <a:pt x="5337" y="26765"/>
                      <a:pt x="1072" y="38959"/>
                    </a:cubicBezTo>
                    <a:cubicBezTo>
                      <a:pt x="780" y="39578"/>
                      <a:pt x="518" y="40216"/>
                      <a:pt x="298" y="40865"/>
                    </a:cubicBezTo>
                    <a:lnTo>
                      <a:pt x="0" y="41520"/>
                    </a:lnTo>
                    <a:cubicBezTo>
                      <a:pt x="0" y="41520"/>
                      <a:pt x="0" y="41520"/>
                      <a:pt x="0" y="40805"/>
                    </a:cubicBezTo>
                    <a:cubicBezTo>
                      <a:pt x="0" y="40091"/>
                      <a:pt x="417" y="39674"/>
                      <a:pt x="655" y="38840"/>
                    </a:cubicBezTo>
                    <a:cubicBezTo>
                      <a:pt x="1436" y="36266"/>
                      <a:pt x="2407" y="33758"/>
                      <a:pt x="3574" y="31334"/>
                    </a:cubicBezTo>
                    <a:cubicBezTo>
                      <a:pt x="8036" y="22005"/>
                      <a:pt x="15143" y="14196"/>
                      <a:pt x="24007" y="8876"/>
                    </a:cubicBezTo>
                    <a:cubicBezTo>
                      <a:pt x="30345" y="5117"/>
                      <a:pt x="37303" y="2538"/>
                      <a:pt x="44558" y="1251"/>
                    </a:cubicBezTo>
                    <a:cubicBezTo>
                      <a:pt x="53077" y="-417"/>
                      <a:pt x="61834" y="-417"/>
                      <a:pt x="70352" y="1251"/>
                    </a:cubicBezTo>
                    <a:cubicBezTo>
                      <a:pt x="90999" y="5594"/>
                      <a:pt x="108775" y="18616"/>
                      <a:pt x="119140" y="36993"/>
                    </a:cubicBezTo>
                    <a:lnTo>
                      <a:pt x="117591" y="36993"/>
                    </a:lnTo>
                    <a:cubicBezTo>
                      <a:pt x="126139" y="28212"/>
                      <a:pt x="137696" y="22994"/>
                      <a:pt x="149938" y="22398"/>
                    </a:cubicBezTo>
                    <a:cubicBezTo>
                      <a:pt x="163150" y="21868"/>
                      <a:pt x="175987" y="26854"/>
                      <a:pt x="185382" y="36159"/>
                    </a:cubicBezTo>
                    <a:cubicBezTo>
                      <a:pt x="190266" y="40966"/>
                      <a:pt x="194085" y="46750"/>
                      <a:pt x="196581" y="53136"/>
                    </a:cubicBezTo>
                    <a:cubicBezTo>
                      <a:pt x="198695" y="59487"/>
                      <a:pt x="201704" y="65503"/>
                      <a:pt x="205516" y="71007"/>
                    </a:cubicBezTo>
                    <a:cubicBezTo>
                      <a:pt x="210002" y="76118"/>
                      <a:pt x="216596" y="78871"/>
                      <a:pt x="223387" y="78454"/>
                    </a:cubicBezTo>
                    <a:cubicBezTo>
                      <a:pt x="230607" y="77995"/>
                      <a:pt x="237857" y="78471"/>
                      <a:pt x="244951" y="79883"/>
                    </a:cubicBezTo>
                    <a:cubicBezTo>
                      <a:pt x="250253" y="81593"/>
                      <a:pt x="254822" y="85036"/>
                      <a:pt x="257938" y="89653"/>
                    </a:cubicBezTo>
                    <a:cubicBezTo>
                      <a:pt x="260839" y="94120"/>
                      <a:pt x="263049" y="98999"/>
                      <a:pt x="264490" y="104128"/>
                    </a:cubicBezTo>
                    <a:cubicBezTo>
                      <a:pt x="266772" y="113951"/>
                      <a:pt x="270066" y="123512"/>
                      <a:pt x="274320" y="132662"/>
                    </a:cubicBezTo>
                    <a:cubicBezTo>
                      <a:pt x="276583" y="136892"/>
                      <a:pt x="279883" y="140478"/>
                      <a:pt x="283910" y="143087"/>
                    </a:cubicBezTo>
                    <a:cubicBezTo>
                      <a:pt x="288009" y="145476"/>
                      <a:pt x="292476" y="147168"/>
                      <a:pt x="297135" y="148091"/>
                    </a:cubicBezTo>
                    <a:cubicBezTo>
                      <a:pt x="306559" y="149360"/>
                      <a:pt x="315780" y="151802"/>
                      <a:pt x="324596" y="155358"/>
                    </a:cubicBezTo>
                    <a:cubicBezTo>
                      <a:pt x="328802" y="157515"/>
                      <a:pt x="332424" y="160660"/>
                      <a:pt x="335140" y="164532"/>
                    </a:cubicBezTo>
                    <a:cubicBezTo>
                      <a:pt x="337720" y="168273"/>
                      <a:pt x="339596" y="172449"/>
                      <a:pt x="340680" y="176863"/>
                    </a:cubicBezTo>
                    <a:cubicBezTo>
                      <a:pt x="342664" y="185245"/>
                      <a:pt x="342908" y="193942"/>
                      <a:pt x="341395" y="202419"/>
                    </a:cubicBezTo>
                    <a:cubicBezTo>
                      <a:pt x="338774" y="218622"/>
                      <a:pt x="333770" y="233276"/>
                      <a:pt x="334842" y="247096"/>
                    </a:cubicBezTo>
                    <a:cubicBezTo>
                      <a:pt x="335259" y="253946"/>
                      <a:pt x="336689" y="260440"/>
                      <a:pt x="337344" y="266694"/>
                    </a:cubicBezTo>
                    <a:cubicBezTo>
                      <a:pt x="338226" y="272651"/>
                      <a:pt x="337946" y="278722"/>
                      <a:pt x="336510" y="284565"/>
                    </a:cubicBezTo>
                    <a:cubicBezTo>
                      <a:pt x="335289" y="289706"/>
                      <a:pt x="332448" y="294323"/>
                      <a:pt x="328409" y="297730"/>
                    </a:cubicBezTo>
                    <a:cubicBezTo>
                      <a:pt x="324751" y="300292"/>
                      <a:pt x="320736" y="302299"/>
                      <a:pt x="316495" y="303687"/>
                    </a:cubicBezTo>
                    <a:cubicBezTo>
                      <a:pt x="313230" y="304706"/>
                      <a:pt x="310222" y="306410"/>
                      <a:pt x="307679" y="308691"/>
                    </a:cubicBezTo>
                    <a:cubicBezTo>
                      <a:pt x="305885" y="310312"/>
                      <a:pt x="304533" y="312361"/>
                      <a:pt x="303747" y="314648"/>
                    </a:cubicBezTo>
                    <a:cubicBezTo>
                      <a:pt x="303360" y="316763"/>
                      <a:pt x="303759" y="318949"/>
                      <a:pt x="304879" y="32078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C6222492-9A57-F02F-C87F-8A2838AAC2E6}"/>
                  </a:ext>
                </a:extLst>
              </p:cNvPr>
              <p:cNvSpPr/>
              <p:nvPr/>
            </p:nvSpPr>
            <p:spPr>
              <a:xfrm>
                <a:off x="8664055" y="2839151"/>
                <a:ext cx="458747" cy="249128"/>
              </a:xfrm>
              <a:custGeom>
                <a:avLst/>
                <a:gdLst>
                  <a:gd name="connsiteX0" fmla="*/ 458748 w 458747"/>
                  <a:gd name="connsiteY0" fmla="*/ 249129 h 249128"/>
                  <a:gd name="connsiteX1" fmla="*/ 457914 w 458747"/>
                  <a:gd name="connsiteY1" fmla="*/ 247818 h 249128"/>
                  <a:gd name="connsiteX2" fmla="*/ 455531 w 458747"/>
                  <a:gd name="connsiteY2" fmla="*/ 243767 h 249128"/>
                  <a:gd name="connsiteX3" fmla="*/ 446596 w 458747"/>
                  <a:gd name="connsiteY3" fmla="*/ 228041 h 249128"/>
                  <a:gd name="connsiteX4" fmla="*/ 432061 w 458747"/>
                  <a:gd name="connsiteY4" fmla="*/ 203438 h 249128"/>
                  <a:gd name="connsiteX5" fmla="*/ 404956 w 458747"/>
                  <a:gd name="connsiteY5" fmla="*/ 178360 h 249128"/>
                  <a:gd name="connsiteX6" fmla="*/ 384226 w 458747"/>
                  <a:gd name="connsiteY6" fmla="*/ 171211 h 249128"/>
                  <a:gd name="connsiteX7" fmla="*/ 373503 w 458747"/>
                  <a:gd name="connsiteY7" fmla="*/ 165969 h 249128"/>
                  <a:gd name="connsiteX8" fmla="*/ 365164 w 458747"/>
                  <a:gd name="connsiteY8" fmla="*/ 156736 h 249128"/>
                  <a:gd name="connsiteX9" fmla="*/ 356824 w 458747"/>
                  <a:gd name="connsiteY9" fmla="*/ 132550 h 249128"/>
                  <a:gd name="connsiteX10" fmla="*/ 348901 w 458747"/>
                  <a:gd name="connsiteY10" fmla="*/ 122781 h 249128"/>
                  <a:gd name="connsiteX11" fmla="*/ 336391 w 458747"/>
                  <a:gd name="connsiteY11" fmla="*/ 118075 h 249128"/>
                  <a:gd name="connsiteX12" fmla="*/ 322750 w 458747"/>
                  <a:gd name="connsiteY12" fmla="*/ 113965 h 249128"/>
                  <a:gd name="connsiteX13" fmla="*/ 311729 w 458747"/>
                  <a:gd name="connsiteY13" fmla="*/ 104076 h 249128"/>
                  <a:gd name="connsiteX14" fmla="*/ 303211 w 458747"/>
                  <a:gd name="connsiteY14" fmla="*/ 75482 h 249128"/>
                  <a:gd name="connsiteX15" fmla="*/ 297254 w 458747"/>
                  <a:gd name="connsiteY15" fmla="*/ 62020 h 249128"/>
                  <a:gd name="connsiteX16" fmla="*/ 284744 w 458747"/>
                  <a:gd name="connsiteY16" fmla="*/ 55050 h 249128"/>
                  <a:gd name="connsiteX17" fmla="*/ 253291 w 458747"/>
                  <a:gd name="connsiteY17" fmla="*/ 57016 h 249128"/>
                  <a:gd name="connsiteX18" fmla="*/ 238280 w 458747"/>
                  <a:gd name="connsiteY18" fmla="*/ 50403 h 249128"/>
                  <a:gd name="connsiteX19" fmla="*/ 227974 w 458747"/>
                  <a:gd name="connsiteY19" fmla="*/ 38489 h 249128"/>
                  <a:gd name="connsiteX20" fmla="*/ 218800 w 458747"/>
                  <a:gd name="connsiteY20" fmla="*/ 26158 h 249128"/>
                  <a:gd name="connsiteX21" fmla="*/ 206886 w 458747"/>
                  <a:gd name="connsiteY21" fmla="*/ 17521 h 249128"/>
                  <a:gd name="connsiteX22" fmla="*/ 178591 w 458747"/>
                  <a:gd name="connsiteY22" fmla="*/ 19844 h 249128"/>
                  <a:gd name="connsiteX23" fmla="*/ 150235 w 458747"/>
                  <a:gd name="connsiteY23" fmla="*/ 24371 h 249128"/>
                  <a:gd name="connsiteX24" fmla="*/ 124620 w 458747"/>
                  <a:gd name="connsiteY24" fmla="*/ 14900 h 249128"/>
                  <a:gd name="connsiteX25" fmla="*/ 101626 w 458747"/>
                  <a:gd name="connsiteY25" fmla="*/ 4237 h 249128"/>
                  <a:gd name="connsiteX26" fmla="*/ 57008 w 458747"/>
                  <a:gd name="connsiteY26" fmla="*/ 6024 h 249128"/>
                  <a:gd name="connsiteX27" fmla="*/ 25258 w 458747"/>
                  <a:gd name="connsiteY27" fmla="*/ 25444 h 249128"/>
                  <a:gd name="connsiteX28" fmla="*/ 8578 w 458747"/>
                  <a:gd name="connsiteY28" fmla="*/ 48318 h 249128"/>
                  <a:gd name="connsiteX29" fmla="*/ 1966 w 458747"/>
                  <a:gd name="connsiteY29" fmla="*/ 65058 h 249128"/>
                  <a:gd name="connsiteX30" fmla="*/ 536 w 458747"/>
                  <a:gd name="connsiteY30" fmla="*/ 69525 h 249128"/>
                  <a:gd name="connsiteX31" fmla="*/ 0 w 458747"/>
                  <a:gd name="connsiteY31" fmla="*/ 71015 h 249128"/>
                  <a:gd name="connsiteX32" fmla="*/ 357 w 458747"/>
                  <a:gd name="connsiteY32" fmla="*/ 69466 h 249128"/>
                  <a:gd name="connsiteX33" fmla="*/ 1549 w 458747"/>
                  <a:gd name="connsiteY33" fmla="*/ 64879 h 249128"/>
                  <a:gd name="connsiteX34" fmla="*/ 7804 w 458747"/>
                  <a:gd name="connsiteY34" fmla="*/ 47901 h 249128"/>
                  <a:gd name="connsiteX35" fmla="*/ 24305 w 458747"/>
                  <a:gd name="connsiteY35" fmla="*/ 24550 h 249128"/>
                  <a:gd name="connsiteX36" fmla="*/ 56472 w 458747"/>
                  <a:gd name="connsiteY36" fmla="*/ 4535 h 249128"/>
                  <a:gd name="connsiteX37" fmla="*/ 102162 w 458747"/>
                  <a:gd name="connsiteY37" fmla="*/ 2390 h 249128"/>
                  <a:gd name="connsiteX38" fmla="*/ 125573 w 458747"/>
                  <a:gd name="connsiteY38" fmla="*/ 13113 h 249128"/>
                  <a:gd name="connsiteX39" fmla="*/ 150474 w 458747"/>
                  <a:gd name="connsiteY39" fmla="*/ 22286 h 249128"/>
                  <a:gd name="connsiteX40" fmla="*/ 177935 w 458747"/>
                  <a:gd name="connsiteY40" fmla="*/ 17700 h 249128"/>
                  <a:gd name="connsiteX41" fmla="*/ 192351 w 458747"/>
                  <a:gd name="connsiteY41" fmla="*/ 14125 h 249128"/>
                  <a:gd name="connsiteX42" fmla="*/ 207661 w 458747"/>
                  <a:gd name="connsiteY42" fmla="*/ 15436 h 249128"/>
                  <a:gd name="connsiteX43" fmla="*/ 220349 w 458747"/>
                  <a:gd name="connsiteY43" fmla="*/ 24669 h 249128"/>
                  <a:gd name="connsiteX44" fmla="*/ 229702 w 458747"/>
                  <a:gd name="connsiteY44" fmla="*/ 37179 h 249128"/>
                  <a:gd name="connsiteX45" fmla="*/ 239590 w 458747"/>
                  <a:gd name="connsiteY45" fmla="*/ 49093 h 249128"/>
                  <a:gd name="connsiteX46" fmla="*/ 253351 w 458747"/>
                  <a:gd name="connsiteY46" fmla="*/ 55050 h 249128"/>
                  <a:gd name="connsiteX47" fmla="*/ 284923 w 458747"/>
                  <a:gd name="connsiteY47" fmla="*/ 53144 h 249128"/>
                  <a:gd name="connsiteX48" fmla="*/ 298862 w 458747"/>
                  <a:gd name="connsiteY48" fmla="*/ 60947 h 249128"/>
                  <a:gd name="connsiteX49" fmla="*/ 305236 w 458747"/>
                  <a:gd name="connsiteY49" fmla="*/ 75184 h 249128"/>
                  <a:gd name="connsiteX50" fmla="*/ 313457 w 458747"/>
                  <a:gd name="connsiteY50" fmla="*/ 103301 h 249128"/>
                  <a:gd name="connsiteX51" fmla="*/ 323524 w 458747"/>
                  <a:gd name="connsiteY51" fmla="*/ 112297 h 249128"/>
                  <a:gd name="connsiteX52" fmla="*/ 336808 w 458747"/>
                  <a:gd name="connsiteY52" fmla="*/ 116347 h 249128"/>
                  <a:gd name="connsiteX53" fmla="*/ 349854 w 458747"/>
                  <a:gd name="connsiteY53" fmla="*/ 121351 h 249128"/>
                  <a:gd name="connsiteX54" fmla="*/ 358551 w 458747"/>
                  <a:gd name="connsiteY54" fmla="*/ 132014 h 249128"/>
                  <a:gd name="connsiteX55" fmla="*/ 366712 w 458747"/>
                  <a:gd name="connsiteY55" fmla="*/ 156140 h 249128"/>
                  <a:gd name="connsiteX56" fmla="*/ 384583 w 458747"/>
                  <a:gd name="connsiteY56" fmla="*/ 169841 h 249128"/>
                  <a:gd name="connsiteX57" fmla="*/ 405433 w 458747"/>
                  <a:gd name="connsiteY57" fmla="*/ 177168 h 249128"/>
                  <a:gd name="connsiteX58" fmla="*/ 432894 w 458747"/>
                  <a:gd name="connsiteY58" fmla="*/ 203021 h 249128"/>
                  <a:gd name="connsiteX59" fmla="*/ 447132 w 458747"/>
                  <a:gd name="connsiteY59" fmla="*/ 227922 h 249128"/>
                  <a:gd name="connsiteX60" fmla="*/ 455710 w 458747"/>
                  <a:gd name="connsiteY60" fmla="*/ 243827 h 249128"/>
                  <a:gd name="connsiteX61" fmla="*/ 457854 w 458747"/>
                  <a:gd name="connsiteY61" fmla="*/ 247997 h 249128"/>
                  <a:gd name="connsiteX62" fmla="*/ 458748 w 458747"/>
                  <a:gd name="connsiteY62" fmla="*/ 249129 h 24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58747" h="249128">
                    <a:moveTo>
                      <a:pt x="458748" y="249129"/>
                    </a:moveTo>
                    <a:lnTo>
                      <a:pt x="457914" y="247818"/>
                    </a:lnTo>
                    <a:lnTo>
                      <a:pt x="455531" y="243767"/>
                    </a:lnTo>
                    <a:lnTo>
                      <a:pt x="446596" y="228041"/>
                    </a:lnTo>
                    <a:cubicBezTo>
                      <a:pt x="442664" y="221250"/>
                      <a:pt x="438256" y="212672"/>
                      <a:pt x="432061" y="203438"/>
                    </a:cubicBezTo>
                    <a:cubicBezTo>
                      <a:pt x="425567" y="192692"/>
                      <a:pt x="416173" y="183995"/>
                      <a:pt x="404956" y="178360"/>
                    </a:cubicBezTo>
                    <a:cubicBezTo>
                      <a:pt x="398642" y="175500"/>
                      <a:pt x="391493" y="173832"/>
                      <a:pt x="384226" y="171211"/>
                    </a:cubicBezTo>
                    <a:cubicBezTo>
                      <a:pt x="380443" y="169924"/>
                      <a:pt x="376839" y="168167"/>
                      <a:pt x="373503" y="165969"/>
                    </a:cubicBezTo>
                    <a:cubicBezTo>
                      <a:pt x="370018" y="163610"/>
                      <a:pt x="367153" y="160441"/>
                      <a:pt x="365164" y="156736"/>
                    </a:cubicBezTo>
                    <a:cubicBezTo>
                      <a:pt x="361053" y="149170"/>
                      <a:pt x="360279" y="140354"/>
                      <a:pt x="356824" y="132550"/>
                    </a:cubicBezTo>
                    <a:cubicBezTo>
                      <a:pt x="355245" y="128559"/>
                      <a:pt x="352481" y="125152"/>
                      <a:pt x="348901" y="122781"/>
                    </a:cubicBezTo>
                    <a:cubicBezTo>
                      <a:pt x="345017" y="120535"/>
                      <a:pt x="340793" y="118945"/>
                      <a:pt x="336391" y="118075"/>
                    </a:cubicBezTo>
                    <a:cubicBezTo>
                      <a:pt x="331721" y="117146"/>
                      <a:pt x="327152" y="115769"/>
                      <a:pt x="322750" y="113965"/>
                    </a:cubicBezTo>
                    <a:cubicBezTo>
                      <a:pt x="318121" y="111921"/>
                      <a:pt x="314261" y="108460"/>
                      <a:pt x="311729" y="104076"/>
                    </a:cubicBezTo>
                    <a:cubicBezTo>
                      <a:pt x="306547" y="95319"/>
                      <a:pt x="305772" y="85014"/>
                      <a:pt x="303211" y="75482"/>
                    </a:cubicBezTo>
                    <a:cubicBezTo>
                      <a:pt x="302139" y="70645"/>
                      <a:pt x="300113" y="66064"/>
                      <a:pt x="297254" y="62020"/>
                    </a:cubicBezTo>
                    <a:cubicBezTo>
                      <a:pt x="294144" y="58165"/>
                      <a:pt x="289659" y="55663"/>
                      <a:pt x="284744" y="55050"/>
                    </a:cubicBezTo>
                    <a:cubicBezTo>
                      <a:pt x="274736" y="53739"/>
                      <a:pt x="264371" y="57969"/>
                      <a:pt x="253291" y="57016"/>
                    </a:cubicBezTo>
                    <a:cubicBezTo>
                      <a:pt x="247709" y="56468"/>
                      <a:pt x="242449" y="54150"/>
                      <a:pt x="238280" y="50403"/>
                    </a:cubicBezTo>
                    <a:cubicBezTo>
                      <a:pt x="234384" y="46853"/>
                      <a:pt x="230929" y="42856"/>
                      <a:pt x="227974" y="38489"/>
                    </a:cubicBezTo>
                    <a:cubicBezTo>
                      <a:pt x="225162" y="34200"/>
                      <a:pt x="222100" y="30084"/>
                      <a:pt x="218800" y="26158"/>
                    </a:cubicBezTo>
                    <a:cubicBezTo>
                      <a:pt x="215661" y="22275"/>
                      <a:pt x="211551" y="19296"/>
                      <a:pt x="206886" y="17521"/>
                    </a:cubicBezTo>
                    <a:cubicBezTo>
                      <a:pt x="197653" y="14066"/>
                      <a:pt x="187645" y="16985"/>
                      <a:pt x="178591" y="19844"/>
                    </a:cubicBezTo>
                    <a:cubicBezTo>
                      <a:pt x="169572" y="23371"/>
                      <a:pt x="159904" y="24913"/>
                      <a:pt x="150235" y="24371"/>
                    </a:cubicBezTo>
                    <a:cubicBezTo>
                      <a:pt x="141193" y="22787"/>
                      <a:pt x="132513" y="19582"/>
                      <a:pt x="124620" y="14900"/>
                    </a:cubicBezTo>
                    <a:cubicBezTo>
                      <a:pt x="117329" y="10593"/>
                      <a:pt x="109626" y="7025"/>
                      <a:pt x="101626" y="4237"/>
                    </a:cubicBezTo>
                    <a:cubicBezTo>
                      <a:pt x="86901" y="436"/>
                      <a:pt x="71383" y="1062"/>
                      <a:pt x="57008" y="6024"/>
                    </a:cubicBezTo>
                    <a:cubicBezTo>
                      <a:pt x="45094" y="10021"/>
                      <a:pt x="34241" y="16663"/>
                      <a:pt x="25258" y="25444"/>
                    </a:cubicBezTo>
                    <a:cubicBezTo>
                      <a:pt x="18568" y="32175"/>
                      <a:pt x="12945" y="39889"/>
                      <a:pt x="8578" y="48318"/>
                    </a:cubicBezTo>
                    <a:cubicBezTo>
                      <a:pt x="5933" y="53716"/>
                      <a:pt x="3723" y="59309"/>
                      <a:pt x="1966" y="65058"/>
                    </a:cubicBezTo>
                    <a:lnTo>
                      <a:pt x="536" y="69525"/>
                    </a:lnTo>
                    <a:cubicBezTo>
                      <a:pt x="435" y="70044"/>
                      <a:pt x="250" y="70550"/>
                      <a:pt x="0" y="71015"/>
                    </a:cubicBezTo>
                    <a:cubicBezTo>
                      <a:pt x="42" y="70484"/>
                      <a:pt x="161" y="69960"/>
                      <a:pt x="357" y="69466"/>
                    </a:cubicBezTo>
                    <a:cubicBezTo>
                      <a:pt x="357" y="68334"/>
                      <a:pt x="1013" y="66785"/>
                      <a:pt x="1549" y="64879"/>
                    </a:cubicBezTo>
                    <a:cubicBezTo>
                      <a:pt x="3104" y="59041"/>
                      <a:pt x="5200" y="53358"/>
                      <a:pt x="7804" y="47901"/>
                    </a:cubicBezTo>
                    <a:cubicBezTo>
                      <a:pt x="12051" y="39306"/>
                      <a:pt x="17615" y="31424"/>
                      <a:pt x="24305" y="24550"/>
                    </a:cubicBezTo>
                    <a:cubicBezTo>
                      <a:pt x="33371" y="15525"/>
                      <a:pt x="44374" y="8681"/>
                      <a:pt x="56472" y="4535"/>
                    </a:cubicBezTo>
                    <a:cubicBezTo>
                      <a:pt x="71156" y="-666"/>
                      <a:pt x="87056" y="-1411"/>
                      <a:pt x="102162" y="2390"/>
                    </a:cubicBezTo>
                    <a:cubicBezTo>
                      <a:pt x="110294" y="5196"/>
                      <a:pt x="118133" y="8788"/>
                      <a:pt x="125573" y="13113"/>
                    </a:cubicBezTo>
                    <a:cubicBezTo>
                      <a:pt x="133264" y="17616"/>
                      <a:pt x="141699" y="20726"/>
                      <a:pt x="150474" y="22286"/>
                    </a:cubicBezTo>
                    <a:cubicBezTo>
                      <a:pt x="159856" y="22793"/>
                      <a:pt x="169226" y="21226"/>
                      <a:pt x="177935" y="17700"/>
                    </a:cubicBezTo>
                    <a:cubicBezTo>
                      <a:pt x="182647" y="16151"/>
                      <a:pt x="187467" y="14959"/>
                      <a:pt x="192351" y="14125"/>
                    </a:cubicBezTo>
                    <a:cubicBezTo>
                      <a:pt x="197480" y="13250"/>
                      <a:pt x="202752" y="13702"/>
                      <a:pt x="207661" y="15436"/>
                    </a:cubicBezTo>
                    <a:cubicBezTo>
                      <a:pt x="212599" y="17396"/>
                      <a:pt x="216966" y="20571"/>
                      <a:pt x="220349" y="24669"/>
                    </a:cubicBezTo>
                    <a:cubicBezTo>
                      <a:pt x="223804" y="28601"/>
                      <a:pt x="226663" y="32949"/>
                      <a:pt x="229702" y="37179"/>
                    </a:cubicBezTo>
                    <a:cubicBezTo>
                      <a:pt x="232513" y="41527"/>
                      <a:pt x="235837" y="45525"/>
                      <a:pt x="239590" y="49093"/>
                    </a:cubicBezTo>
                    <a:cubicBezTo>
                      <a:pt x="243432" y="52488"/>
                      <a:pt x="248252" y="54573"/>
                      <a:pt x="253351" y="55050"/>
                    </a:cubicBezTo>
                    <a:cubicBezTo>
                      <a:pt x="263656" y="56003"/>
                      <a:pt x="274022" y="51774"/>
                      <a:pt x="284923" y="53144"/>
                    </a:cubicBezTo>
                    <a:cubicBezTo>
                      <a:pt x="290409" y="53829"/>
                      <a:pt x="295413" y="56628"/>
                      <a:pt x="298862" y="60947"/>
                    </a:cubicBezTo>
                    <a:cubicBezTo>
                      <a:pt x="301942" y="65206"/>
                      <a:pt x="304110" y="70050"/>
                      <a:pt x="305236" y="75184"/>
                    </a:cubicBezTo>
                    <a:cubicBezTo>
                      <a:pt x="307798" y="85014"/>
                      <a:pt x="308691" y="95140"/>
                      <a:pt x="313457" y="103301"/>
                    </a:cubicBezTo>
                    <a:cubicBezTo>
                      <a:pt x="315804" y="107269"/>
                      <a:pt x="319319" y="110414"/>
                      <a:pt x="323524" y="112297"/>
                    </a:cubicBezTo>
                    <a:cubicBezTo>
                      <a:pt x="327813" y="114072"/>
                      <a:pt x="332257" y="115430"/>
                      <a:pt x="336808" y="116347"/>
                    </a:cubicBezTo>
                    <a:cubicBezTo>
                      <a:pt x="341407" y="117271"/>
                      <a:pt x="345815" y="118962"/>
                      <a:pt x="349854" y="121351"/>
                    </a:cubicBezTo>
                    <a:cubicBezTo>
                      <a:pt x="353774" y="123930"/>
                      <a:pt x="356812" y="127654"/>
                      <a:pt x="358551" y="132014"/>
                    </a:cubicBezTo>
                    <a:cubicBezTo>
                      <a:pt x="362125" y="140294"/>
                      <a:pt x="362840" y="149051"/>
                      <a:pt x="366712" y="156140"/>
                    </a:cubicBezTo>
                    <a:cubicBezTo>
                      <a:pt x="370733" y="162794"/>
                      <a:pt x="377113" y="167691"/>
                      <a:pt x="384583" y="169841"/>
                    </a:cubicBezTo>
                    <a:cubicBezTo>
                      <a:pt x="391672" y="172462"/>
                      <a:pt x="398940" y="174190"/>
                      <a:pt x="405433" y="177168"/>
                    </a:cubicBezTo>
                    <a:cubicBezTo>
                      <a:pt x="416835" y="183030"/>
                      <a:pt x="426354" y="191989"/>
                      <a:pt x="432894" y="203021"/>
                    </a:cubicBezTo>
                    <a:cubicBezTo>
                      <a:pt x="438851" y="212434"/>
                      <a:pt x="443319" y="220892"/>
                      <a:pt x="447132" y="227922"/>
                    </a:cubicBezTo>
                    <a:lnTo>
                      <a:pt x="455710" y="243827"/>
                    </a:lnTo>
                    <a:lnTo>
                      <a:pt x="457854" y="247997"/>
                    </a:lnTo>
                    <a:cubicBezTo>
                      <a:pt x="458194" y="248342"/>
                      <a:pt x="458492" y="248718"/>
                      <a:pt x="458748" y="24912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50B0C783-917C-0082-C42C-1BB8183928FA}"/>
                  </a:ext>
                </a:extLst>
              </p:cNvPr>
              <p:cNvSpPr/>
              <p:nvPr/>
            </p:nvSpPr>
            <p:spPr>
              <a:xfrm>
                <a:off x="8914189" y="3015372"/>
                <a:ext cx="165720" cy="421473"/>
              </a:xfrm>
              <a:custGeom>
                <a:avLst/>
                <a:gdLst>
                  <a:gd name="connsiteX0" fmla="*/ 123012 w 165720"/>
                  <a:gd name="connsiteY0" fmla="*/ 351 h 421473"/>
                  <a:gd name="connsiteX1" fmla="*/ 124382 w 165720"/>
                  <a:gd name="connsiteY1" fmla="*/ 54 h 421473"/>
                  <a:gd name="connsiteX2" fmla="*/ 128433 w 165720"/>
                  <a:gd name="connsiteY2" fmla="*/ 649 h 421473"/>
                  <a:gd name="connsiteX3" fmla="*/ 136892 w 165720"/>
                  <a:gd name="connsiteY3" fmla="*/ 13397 h 421473"/>
                  <a:gd name="connsiteX4" fmla="*/ 136058 w 165720"/>
                  <a:gd name="connsiteY4" fmla="*/ 24715 h 421473"/>
                  <a:gd name="connsiteX5" fmla="*/ 135104 w 165720"/>
                  <a:gd name="connsiteY5" fmla="*/ 37880 h 421473"/>
                  <a:gd name="connsiteX6" fmla="*/ 141359 w 165720"/>
                  <a:gd name="connsiteY6" fmla="*/ 51343 h 421473"/>
                  <a:gd name="connsiteX7" fmla="*/ 152022 w 165720"/>
                  <a:gd name="connsiteY7" fmla="*/ 64985 h 421473"/>
                  <a:gd name="connsiteX8" fmla="*/ 155299 w 165720"/>
                  <a:gd name="connsiteY8" fmla="*/ 83749 h 421473"/>
                  <a:gd name="connsiteX9" fmla="*/ 147316 w 165720"/>
                  <a:gd name="connsiteY9" fmla="*/ 102692 h 421473"/>
                  <a:gd name="connsiteX10" fmla="*/ 150890 w 165720"/>
                  <a:gd name="connsiteY10" fmla="*/ 123184 h 421473"/>
                  <a:gd name="connsiteX11" fmla="*/ 162388 w 165720"/>
                  <a:gd name="connsiteY11" fmla="*/ 143557 h 421473"/>
                  <a:gd name="connsiteX12" fmla="*/ 165664 w 165720"/>
                  <a:gd name="connsiteY12" fmla="*/ 155471 h 421473"/>
                  <a:gd name="connsiteX13" fmla="*/ 163758 w 165720"/>
                  <a:gd name="connsiteY13" fmla="*/ 168100 h 421473"/>
                  <a:gd name="connsiteX14" fmla="*/ 151010 w 165720"/>
                  <a:gd name="connsiteY14" fmla="*/ 190558 h 421473"/>
                  <a:gd name="connsiteX15" fmla="*/ 145053 w 165720"/>
                  <a:gd name="connsiteY15" fmla="*/ 214922 h 421473"/>
                  <a:gd name="connsiteX16" fmla="*/ 155954 w 165720"/>
                  <a:gd name="connsiteY16" fmla="*/ 239584 h 421473"/>
                  <a:gd name="connsiteX17" fmla="*/ 159767 w 165720"/>
                  <a:gd name="connsiteY17" fmla="*/ 253166 h 421473"/>
                  <a:gd name="connsiteX18" fmla="*/ 157205 w 165720"/>
                  <a:gd name="connsiteY18" fmla="*/ 266927 h 421473"/>
                  <a:gd name="connsiteX19" fmla="*/ 142551 w 165720"/>
                  <a:gd name="connsiteY19" fmla="*/ 289325 h 421473"/>
                  <a:gd name="connsiteX20" fmla="*/ 130994 w 165720"/>
                  <a:gd name="connsiteY20" fmla="*/ 311544 h 421473"/>
                  <a:gd name="connsiteX21" fmla="*/ 125037 w 165720"/>
                  <a:gd name="connsiteY21" fmla="*/ 335372 h 421473"/>
                  <a:gd name="connsiteX22" fmla="*/ 118127 w 165720"/>
                  <a:gd name="connsiteY22" fmla="*/ 345380 h 421473"/>
                  <a:gd name="connsiteX23" fmla="*/ 107881 w 165720"/>
                  <a:gd name="connsiteY23" fmla="*/ 351337 h 421473"/>
                  <a:gd name="connsiteX24" fmla="*/ 97754 w 165720"/>
                  <a:gd name="connsiteY24" fmla="*/ 355805 h 421473"/>
                  <a:gd name="connsiteX25" fmla="*/ 89474 w 165720"/>
                  <a:gd name="connsiteY25" fmla="*/ 362358 h 421473"/>
                  <a:gd name="connsiteX26" fmla="*/ 78394 w 165720"/>
                  <a:gd name="connsiteY26" fmla="*/ 379335 h 421473"/>
                  <a:gd name="connsiteX27" fmla="*/ 69280 w 165720"/>
                  <a:gd name="connsiteY27" fmla="*/ 396074 h 421473"/>
                  <a:gd name="connsiteX28" fmla="*/ 44558 w 165720"/>
                  <a:gd name="connsiteY28" fmla="*/ 417222 h 421473"/>
                  <a:gd name="connsiteX29" fmla="*/ 20194 w 165720"/>
                  <a:gd name="connsiteY29" fmla="*/ 421391 h 421473"/>
                  <a:gd name="connsiteX30" fmla="*/ 4944 w 165720"/>
                  <a:gd name="connsiteY30" fmla="*/ 418115 h 421473"/>
                  <a:gd name="connsiteX31" fmla="*/ 0 w 165720"/>
                  <a:gd name="connsiteY31" fmla="*/ 415732 h 421473"/>
                  <a:gd name="connsiteX32" fmla="*/ 20254 w 165720"/>
                  <a:gd name="connsiteY32" fmla="*/ 420498 h 421473"/>
                  <a:gd name="connsiteX33" fmla="*/ 44082 w 165720"/>
                  <a:gd name="connsiteY33" fmla="*/ 416030 h 421473"/>
                  <a:gd name="connsiteX34" fmla="*/ 67910 w 165720"/>
                  <a:gd name="connsiteY34" fmla="*/ 395240 h 421473"/>
                  <a:gd name="connsiteX35" fmla="*/ 76786 w 165720"/>
                  <a:gd name="connsiteY35" fmla="*/ 378501 h 421473"/>
                  <a:gd name="connsiteX36" fmla="*/ 88104 w 165720"/>
                  <a:gd name="connsiteY36" fmla="*/ 361047 h 421473"/>
                  <a:gd name="connsiteX37" fmla="*/ 96801 w 165720"/>
                  <a:gd name="connsiteY37" fmla="*/ 354137 h 421473"/>
                  <a:gd name="connsiteX38" fmla="*/ 107107 w 165720"/>
                  <a:gd name="connsiteY38" fmla="*/ 349490 h 421473"/>
                  <a:gd name="connsiteX39" fmla="*/ 116757 w 165720"/>
                  <a:gd name="connsiteY39" fmla="*/ 343951 h 421473"/>
                  <a:gd name="connsiteX40" fmla="*/ 123071 w 165720"/>
                  <a:gd name="connsiteY40" fmla="*/ 334598 h 421473"/>
                  <a:gd name="connsiteX41" fmla="*/ 129028 w 165720"/>
                  <a:gd name="connsiteY41" fmla="*/ 310770 h 421473"/>
                  <a:gd name="connsiteX42" fmla="*/ 140942 w 165720"/>
                  <a:gd name="connsiteY42" fmla="*/ 287776 h 421473"/>
                  <a:gd name="connsiteX43" fmla="*/ 155299 w 165720"/>
                  <a:gd name="connsiteY43" fmla="*/ 265795 h 421473"/>
                  <a:gd name="connsiteX44" fmla="*/ 157622 w 165720"/>
                  <a:gd name="connsiteY44" fmla="*/ 253047 h 421473"/>
                  <a:gd name="connsiteX45" fmla="*/ 154048 w 165720"/>
                  <a:gd name="connsiteY45" fmla="*/ 240299 h 421473"/>
                  <a:gd name="connsiteX46" fmla="*/ 142968 w 165720"/>
                  <a:gd name="connsiteY46" fmla="*/ 215101 h 421473"/>
                  <a:gd name="connsiteX47" fmla="*/ 143802 w 165720"/>
                  <a:gd name="connsiteY47" fmla="*/ 201340 h 421473"/>
                  <a:gd name="connsiteX48" fmla="*/ 149461 w 165720"/>
                  <a:gd name="connsiteY48" fmla="*/ 189426 h 421473"/>
                  <a:gd name="connsiteX49" fmla="*/ 162030 w 165720"/>
                  <a:gd name="connsiteY49" fmla="*/ 167326 h 421473"/>
                  <a:gd name="connsiteX50" fmla="*/ 163877 w 165720"/>
                  <a:gd name="connsiteY50" fmla="*/ 155412 h 421473"/>
                  <a:gd name="connsiteX51" fmla="*/ 160839 w 165720"/>
                  <a:gd name="connsiteY51" fmla="*/ 144094 h 421473"/>
                  <a:gd name="connsiteX52" fmla="*/ 149461 w 165720"/>
                  <a:gd name="connsiteY52" fmla="*/ 123721 h 421473"/>
                  <a:gd name="connsiteX53" fmla="*/ 145827 w 165720"/>
                  <a:gd name="connsiteY53" fmla="*/ 101799 h 421473"/>
                  <a:gd name="connsiteX54" fmla="*/ 153988 w 165720"/>
                  <a:gd name="connsiteY54" fmla="*/ 82915 h 421473"/>
                  <a:gd name="connsiteX55" fmla="*/ 151069 w 165720"/>
                  <a:gd name="connsiteY55" fmla="*/ 65521 h 421473"/>
                  <a:gd name="connsiteX56" fmla="*/ 140585 w 165720"/>
                  <a:gd name="connsiteY56" fmla="*/ 51879 h 421473"/>
                  <a:gd name="connsiteX57" fmla="*/ 134151 w 165720"/>
                  <a:gd name="connsiteY57" fmla="*/ 37642 h 421473"/>
                  <a:gd name="connsiteX58" fmla="*/ 135343 w 165720"/>
                  <a:gd name="connsiteY58" fmla="*/ 24179 h 421473"/>
                  <a:gd name="connsiteX59" fmla="*/ 136356 w 165720"/>
                  <a:gd name="connsiteY59" fmla="*/ 13159 h 421473"/>
                  <a:gd name="connsiteX60" fmla="*/ 128611 w 165720"/>
                  <a:gd name="connsiteY60" fmla="*/ 709 h 421473"/>
                  <a:gd name="connsiteX61" fmla="*/ 123012 w 165720"/>
                  <a:gd name="connsiteY61" fmla="*/ 351 h 42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65720" h="421473">
                    <a:moveTo>
                      <a:pt x="123012" y="351"/>
                    </a:moveTo>
                    <a:lnTo>
                      <a:pt x="124382" y="54"/>
                    </a:lnTo>
                    <a:cubicBezTo>
                      <a:pt x="125764" y="-107"/>
                      <a:pt x="127158" y="95"/>
                      <a:pt x="128433" y="649"/>
                    </a:cubicBezTo>
                    <a:cubicBezTo>
                      <a:pt x="133210" y="3217"/>
                      <a:pt x="136379" y="8000"/>
                      <a:pt x="136892" y="13397"/>
                    </a:cubicBezTo>
                    <a:cubicBezTo>
                      <a:pt x="137160" y="17192"/>
                      <a:pt x="136874" y="21004"/>
                      <a:pt x="136058" y="24715"/>
                    </a:cubicBezTo>
                    <a:cubicBezTo>
                      <a:pt x="135099" y="29034"/>
                      <a:pt x="134777" y="33466"/>
                      <a:pt x="135104" y="37880"/>
                    </a:cubicBezTo>
                    <a:cubicBezTo>
                      <a:pt x="135980" y="42837"/>
                      <a:pt x="138137" y="47477"/>
                      <a:pt x="141359" y="51343"/>
                    </a:cubicBezTo>
                    <a:cubicBezTo>
                      <a:pt x="144636" y="55632"/>
                      <a:pt x="148686" y="59802"/>
                      <a:pt x="152022" y="64985"/>
                    </a:cubicBezTo>
                    <a:cubicBezTo>
                      <a:pt x="155996" y="70382"/>
                      <a:pt x="157205" y="77328"/>
                      <a:pt x="155299" y="83749"/>
                    </a:cubicBezTo>
                    <a:cubicBezTo>
                      <a:pt x="153393" y="90302"/>
                      <a:pt x="149342" y="96021"/>
                      <a:pt x="147316" y="102692"/>
                    </a:cubicBezTo>
                    <a:cubicBezTo>
                      <a:pt x="145851" y="109728"/>
                      <a:pt x="147132" y="117061"/>
                      <a:pt x="150890" y="123184"/>
                    </a:cubicBezTo>
                    <a:cubicBezTo>
                      <a:pt x="154286" y="129797"/>
                      <a:pt x="158992" y="136171"/>
                      <a:pt x="162388" y="143557"/>
                    </a:cubicBezTo>
                    <a:cubicBezTo>
                      <a:pt x="164216" y="147286"/>
                      <a:pt x="165330" y="151331"/>
                      <a:pt x="165664" y="155471"/>
                    </a:cubicBezTo>
                    <a:cubicBezTo>
                      <a:pt x="165926" y="159766"/>
                      <a:pt x="165277" y="164073"/>
                      <a:pt x="163758" y="168100"/>
                    </a:cubicBezTo>
                    <a:cubicBezTo>
                      <a:pt x="160189" y="175952"/>
                      <a:pt x="155924" y="183469"/>
                      <a:pt x="151010" y="190558"/>
                    </a:cubicBezTo>
                    <a:cubicBezTo>
                      <a:pt x="146024" y="197641"/>
                      <a:pt x="143897" y="206338"/>
                      <a:pt x="145053" y="214922"/>
                    </a:cubicBezTo>
                    <a:cubicBezTo>
                      <a:pt x="147692" y="223548"/>
                      <a:pt x="151349" y="231828"/>
                      <a:pt x="155954" y="239584"/>
                    </a:cubicBezTo>
                    <a:cubicBezTo>
                      <a:pt x="158057" y="243837"/>
                      <a:pt x="159349" y="248442"/>
                      <a:pt x="159767" y="253166"/>
                    </a:cubicBezTo>
                    <a:cubicBezTo>
                      <a:pt x="159945" y="257884"/>
                      <a:pt x="159070" y="262584"/>
                      <a:pt x="157205" y="266927"/>
                    </a:cubicBezTo>
                    <a:cubicBezTo>
                      <a:pt x="153214" y="274939"/>
                      <a:pt x="148293" y="282457"/>
                      <a:pt x="142551" y="289325"/>
                    </a:cubicBezTo>
                    <a:cubicBezTo>
                      <a:pt x="137219" y="295860"/>
                      <a:pt x="133282" y="303425"/>
                      <a:pt x="130994" y="311544"/>
                    </a:cubicBezTo>
                    <a:cubicBezTo>
                      <a:pt x="129547" y="319610"/>
                      <a:pt x="127557" y="327575"/>
                      <a:pt x="125037" y="335372"/>
                    </a:cubicBezTo>
                    <a:cubicBezTo>
                      <a:pt x="123518" y="339185"/>
                      <a:pt x="121153" y="342610"/>
                      <a:pt x="118127" y="345380"/>
                    </a:cubicBezTo>
                    <a:cubicBezTo>
                      <a:pt x="115089" y="347954"/>
                      <a:pt x="111622" y="349973"/>
                      <a:pt x="107881" y="351337"/>
                    </a:cubicBezTo>
                    <a:cubicBezTo>
                      <a:pt x="104432" y="352648"/>
                      <a:pt x="101049" y="354143"/>
                      <a:pt x="97754" y="355805"/>
                    </a:cubicBezTo>
                    <a:cubicBezTo>
                      <a:pt x="94710" y="357604"/>
                      <a:pt x="91922" y="359808"/>
                      <a:pt x="89474" y="362358"/>
                    </a:cubicBezTo>
                    <a:cubicBezTo>
                      <a:pt x="85048" y="367505"/>
                      <a:pt x="81325" y="373211"/>
                      <a:pt x="78394" y="379335"/>
                    </a:cubicBezTo>
                    <a:cubicBezTo>
                      <a:pt x="75356" y="385292"/>
                      <a:pt x="72437" y="390892"/>
                      <a:pt x="69280" y="396074"/>
                    </a:cubicBezTo>
                    <a:cubicBezTo>
                      <a:pt x="63555" y="405623"/>
                      <a:pt x="54876" y="413046"/>
                      <a:pt x="44558" y="417222"/>
                    </a:cubicBezTo>
                    <a:cubicBezTo>
                      <a:pt x="36850" y="420414"/>
                      <a:pt x="28528" y="421844"/>
                      <a:pt x="20194" y="421391"/>
                    </a:cubicBezTo>
                    <a:cubicBezTo>
                      <a:pt x="14976" y="421082"/>
                      <a:pt x="9829" y="419980"/>
                      <a:pt x="4944" y="418115"/>
                    </a:cubicBezTo>
                    <a:cubicBezTo>
                      <a:pt x="3241" y="417448"/>
                      <a:pt x="1585" y="416650"/>
                      <a:pt x="0" y="415732"/>
                    </a:cubicBezTo>
                    <a:cubicBezTo>
                      <a:pt x="6416" y="418514"/>
                      <a:pt x="13272" y="420128"/>
                      <a:pt x="20254" y="420498"/>
                    </a:cubicBezTo>
                    <a:cubicBezTo>
                      <a:pt x="28433" y="420802"/>
                      <a:pt x="36570" y="419277"/>
                      <a:pt x="44082" y="416030"/>
                    </a:cubicBezTo>
                    <a:cubicBezTo>
                      <a:pt x="54060" y="411848"/>
                      <a:pt x="62417" y="404557"/>
                      <a:pt x="67910" y="395240"/>
                    </a:cubicBezTo>
                    <a:cubicBezTo>
                      <a:pt x="71067" y="390117"/>
                      <a:pt x="73867" y="384399"/>
                      <a:pt x="76786" y="378501"/>
                    </a:cubicBezTo>
                    <a:cubicBezTo>
                      <a:pt x="79776" y="372211"/>
                      <a:pt x="83583" y="366343"/>
                      <a:pt x="88104" y="361047"/>
                    </a:cubicBezTo>
                    <a:cubicBezTo>
                      <a:pt x="90665" y="358349"/>
                      <a:pt x="93590" y="356019"/>
                      <a:pt x="96801" y="354137"/>
                    </a:cubicBezTo>
                    <a:cubicBezTo>
                      <a:pt x="100131" y="352356"/>
                      <a:pt x="103568" y="350807"/>
                      <a:pt x="107107" y="349490"/>
                    </a:cubicBezTo>
                    <a:cubicBezTo>
                      <a:pt x="110621" y="348216"/>
                      <a:pt x="113886" y="346339"/>
                      <a:pt x="116757" y="343951"/>
                    </a:cubicBezTo>
                    <a:cubicBezTo>
                      <a:pt x="119551" y="341359"/>
                      <a:pt x="121713" y="338160"/>
                      <a:pt x="123071" y="334598"/>
                    </a:cubicBezTo>
                    <a:cubicBezTo>
                      <a:pt x="125597" y="326800"/>
                      <a:pt x="127587" y="318842"/>
                      <a:pt x="129028" y="310770"/>
                    </a:cubicBezTo>
                    <a:cubicBezTo>
                      <a:pt x="131346" y="302353"/>
                      <a:pt x="135402" y="294519"/>
                      <a:pt x="140942" y="287776"/>
                    </a:cubicBezTo>
                    <a:cubicBezTo>
                      <a:pt x="146566" y="281033"/>
                      <a:pt x="151385" y="273652"/>
                      <a:pt x="155299" y="265795"/>
                    </a:cubicBezTo>
                    <a:cubicBezTo>
                      <a:pt x="157050" y="261786"/>
                      <a:pt x="157848" y="257419"/>
                      <a:pt x="157622" y="253047"/>
                    </a:cubicBezTo>
                    <a:cubicBezTo>
                      <a:pt x="157247" y="248609"/>
                      <a:pt x="156031" y="244284"/>
                      <a:pt x="154048" y="240299"/>
                    </a:cubicBezTo>
                    <a:cubicBezTo>
                      <a:pt x="149336" y="232388"/>
                      <a:pt x="145613" y="223923"/>
                      <a:pt x="142968" y="215101"/>
                    </a:cubicBezTo>
                    <a:cubicBezTo>
                      <a:pt x="142134" y="210514"/>
                      <a:pt x="142420" y="205796"/>
                      <a:pt x="143802" y="201340"/>
                    </a:cubicBezTo>
                    <a:cubicBezTo>
                      <a:pt x="145208" y="197158"/>
                      <a:pt x="147108" y="193155"/>
                      <a:pt x="149461" y="189426"/>
                    </a:cubicBezTo>
                    <a:cubicBezTo>
                      <a:pt x="154298" y="182445"/>
                      <a:pt x="158504" y="175052"/>
                      <a:pt x="162030" y="167326"/>
                    </a:cubicBezTo>
                    <a:cubicBezTo>
                      <a:pt x="163519" y="163543"/>
                      <a:pt x="164151" y="159469"/>
                      <a:pt x="163877" y="155412"/>
                    </a:cubicBezTo>
                    <a:cubicBezTo>
                      <a:pt x="163585" y="151480"/>
                      <a:pt x="162554" y="147644"/>
                      <a:pt x="160839" y="144094"/>
                    </a:cubicBezTo>
                    <a:cubicBezTo>
                      <a:pt x="157562" y="136945"/>
                      <a:pt x="152916" y="130571"/>
                      <a:pt x="149461" y="123721"/>
                    </a:cubicBezTo>
                    <a:cubicBezTo>
                      <a:pt x="145470" y="117156"/>
                      <a:pt x="144165" y="109299"/>
                      <a:pt x="145827" y="101799"/>
                    </a:cubicBezTo>
                    <a:cubicBezTo>
                      <a:pt x="147853" y="94710"/>
                      <a:pt x="152142" y="89051"/>
                      <a:pt x="153988" y="82915"/>
                    </a:cubicBezTo>
                    <a:cubicBezTo>
                      <a:pt x="155781" y="76976"/>
                      <a:pt x="154697" y="70549"/>
                      <a:pt x="151069" y="65521"/>
                    </a:cubicBezTo>
                    <a:cubicBezTo>
                      <a:pt x="147853" y="60517"/>
                      <a:pt x="143861" y="56288"/>
                      <a:pt x="140585" y="51879"/>
                    </a:cubicBezTo>
                    <a:cubicBezTo>
                      <a:pt x="137249" y="47769"/>
                      <a:pt x="135033" y="42860"/>
                      <a:pt x="134151" y="37642"/>
                    </a:cubicBezTo>
                    <a:cubicBezTo>
                      <a:pt x="133913" y="33121"/>
                      <a:pt x="134318" y="28588"/>
                      <a:pt x="135343" y="24179"/>
                    </a:cubicBezTo>
                    <a:cubicBezTo>
                      <a:pt x="136207" y="20575"/>
                      <a:pt x="136552" y="16864"/>
                      <a:pt x="136356" y="13159"/>
                    </a:cubicBezTo>
                    <a:cubicBezTo>
                      <a:pt x="135956" y="7994"/>
                      <a:pt x="133067" y="3348"/>
                      <a:pt x="128611" y="709"/>
                    </a:cubicBezTo>
                    <a:cubicBezTo>
                      <a:pt x="126818" y="54"/>
                      <a:pt x="124876" y="-72"/>
                      <a:pt x="123012" y="35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DFA35400-20A1-6CC9-4DBB-5E420D5BD6A5}"/>
                  </a:ext>
                </a:extLst>
              </p:cNvPr>
              <p:cNvSpPr/>
              <p:nvPr/>
            </p:nvSpPr>
            <p:spPr>
              <a:xfrm>
                <a:off x="8225760" y="2833161"/>
                <a:ext cx="392545" cy="411540"/>
              </a:xfrm>
              <a:custGeom>
                <a:avLst/>
                <a:gdLst>
                  <a:gd name="connsiteX0" fmla="*/ 42155 w 392545"/>
                  <a:gd name="connsiteY0" fmla="*/ 411371 h 411540"/>
                  <a:gd name="connsiteX1" fmla="*/ 36198 w 392545"/>
                  <a:gd name="connsiteY1" fmla="*/ 411371 h 411540"/>
                  <a:gd name="connsiteX2" fmla="*/ 19876 w 392545"/>
                  <a:gd name="connsiteY2" fmla="*/ 405712 h 411540"/>
                  <a:gd name="connsiteX3" fmla="*/ 2422 w 392545"/>
                  <a:gd name="connsiteY3" fmla="*/ 384803 h 411540"/>
                  <a:gd name="connsiteX4" fmla="*/ 5937 w 392545"/>
                  <a:gd name="connsiteY4" fmla="*/ 349061 h 411540"/>
                  <a:gd name="connsiteX5" fmla="*/ 19757 w 392545"/>
                  <a:gd name="connsiteY5" fmla="*/ 332560 h 411540"/>
                  <a:gd name="connsiteX6" fmla="*/ 32505 w 392545"/>
                  <a:gd name="connsiteY6" fmla="*/ 313676 h 411540"/>
                  <a:gd name="connsiteX7" fmla="*/ 29586 w 392545"/>
                  <a:gd name="connsiteY7" fmla="*/ 289848 h 411540"/>
                  <a:gd name="connsiteX8" fmla="*/ 17672 w 392545"/>
                  <a:gd name="connsiteY8" fmla="*/ 266020 h 411540"/>
                  <a:gd name="connsiteX9" fmla="*/ 59508 w 392545"/>
                  <a:gd name="connsiteY9" fmla="*/ 170393 h 411540"/>
                  <a:gd name="connsiteX10" fmla="*/ 66162 w 392545"/>
                  <a:gd name="connsiteY10" fmla="*/ 168147 h 411540"/>
                  <a:gd name="connsiteX11" fmla="*/ 65566 w 392545"/>
                  <a:gd name="connsiteY11" fmla="*/ 169994 h 411540"/>
                  <a:gd name="connsiteX12" fmla="*/ 57882 w 392545"/>
                  <a:gd name="connsiteY12" fmla="*/ 154029 h 411540"/>
                  <a:gd name="connsiteX13" fmla="*/ 57882 w 392545"/>
                  <a:gd name="connsiteY13" fmla="*/ 136158 h 411540"/>
                  <a:gd name="connsiteX14" fmla="*/ 64196 w 392545"/>
                  <a:gd name="connsiteY14" fmla="*/ 119121 h 411540"/>
                  <a:gd name="connsiteX15" fmla="*/ 76110 w 392545"/>
                  <a:gd name="connsiteY15" fmla="*/ 104943 h 411540"/>
                  <a:gd name="connsiteX16" fmla="*/ 123766 w 392545"/>
                  <a:gd name="connsiteY16" fmla="*/ 81115 h 411540"/>
                  <a:gd name="connsiteX17" fmla="*/ 174103 w 392545"/>
                  <a:gd name="connsiteY17" fmla="*/ 75158 h 411540"/>
                  <a:gd name="connsiteX18" fmla="*/ 172971 w 392545"/>
                  <a:gd name="connsiteY18" fmla="*/ 76290 h 411540"/>
                  <a:gd name="connsiteX19" fmla="*/ 224034 w 392545"/>
                  <a:gd name="connsiteY19" fmla="*/ 20932 h 411540"/>
                  <a:gd name="connsiteX20" fmla="*/ 225690 w 392545"/>
                  <a:gd name="connsiteY20" fmla="*/ 20890 h 411540"/>
                  <a:gd name="connsiteX21" fmla="*/ 250829 w 392545"/>
                  <a:gd name="connsiteY21" fmla="*/ 25537 h 411540"/>
                  <a:gd name="connsiteX22" fmla="*/ 262743 w 392545"/>
                  <a:gd name="connsiteY22" fmla="*/ 27383 h 411540"/>
                  <a:gd name="connsiteX23" fmla="*/ 273942 w 392545"/>
                  <a:gd name="connsiteY23" fmla="*/ 25298 h 411540"/>
                  <a:gd name="connsiteX24" fmla="*/ 293123 w 392545"/>
                  <a:gd name="connsiteY24" fmla="*/ 14159 h 411540"/>
                  <a:gd name="connsiteX25" fmla="*/ 311411 w 392545"/>
                  <a:gd name="connsiteY25" fmla="*/ 4091 h 411540"/>
                  <a:gd name="connsiteX26" fmla="*/ 330235 w 392545"/>
                  <a:gd name="connsiteY26" fmla="*/ 160 h 411540"/>
                  <a:gd name="connsiteX27" fmla="*/ 362046 w 392545"/>
                  <a:gd name="connsiteY27" fmla="*/ 6117 h 411540"/>
                  <a:gd name="connsiteX28" fmla="*/ 381466 w 392545"/>
                  <a:gd name="connsiteY28" fmla="*/ 20652 h 411540"/>
                  <a:gd name="connsiteX29" fmla="*/ 390342 w 392545"/>
                  <a:gd name="connsiteY29" fmla="*/ 32983 h 411540"/>
                  <a:gd name="connsiteX30" fmla="*/ 392546 w 392545"/>
                  <a:gd name="connsiteY30" fmla="*/ 37689 h 411540"/>
                  <a:gd name="connsiteX31" fmla="*/ 389984 w 392545"/>
                  <a:gd name="connsiteY31" fmla="*/ 33161 h 411540"/>
                  <a:gd name="connsiteX32" fmla="*/ 380929 w 392545"/>
                  <a:gd name="connsiteY32" fmla="*/ 21248 h 411540"/>
                  <a:gd name="connsiteX33" fmla="*/ 361569 w 392545"/>
                  <a:gd name="connsiteY33" fmla="*/ 7249 h 411540"/>
                  <a:gd name="connsiteX34" fmla="*/ 330295 w 392545"/>
                  <a:gd name="connsiteY34" fmla="*/ 1292 h 411540"/>
                  <a:gd name="connsiteX35" fmla="*/ 311948 w 392545"/>
                  <a:gd name="connsiteY35" fmla="*/ 5283 h 411540"/>
                  <a:gd name="connsiteX36" fmla="*/ 294077 w 392545"/>
                  <a:gd name="connsiteY36" fmla="*/ 15291 h 411540"/>
                  <a:gd name="connsiteX37" fmla="*/ 274597 w 392545"/>
                  <a:gd name="connsiteY37" fmla="*/ 26728 h 411540"/>
                  <a:gd name="connsiteX38" fmla="*/ 262683 w 392545"/>
                  <a:gd name="connsiteY38" fmla="*/ 28932 h 411540"/>
                  <a:gd name="connsiteX39" fmla="*/ 250471 w 392545"/>
                  <a:gd name="connsiteY39" fmla="*/ 27145 h 411540"/>
                  <a:gd name="connsiteX40" fmla="*/ 225869 w 392545"/>
                  <a:gd name="connsiteY40" fmla="*/ 22618 h 411540"/>
                  <a:gd name="connsiteX41" fmla="*/ 200850 w 392545"/>
                  <a:gd name="connsiteY41" fmla="*/ 29468 h 411540"/>
                  <a:gd name="connsiteX42" fmla="*/ 175294 w 392545"/>
                  <a:gd name="connsiteY42" fmla="*/ 75992 h 411540"/>
                  <a:gd name="connsiteX43" fmla="*/ 175294 w 392545"/>
                  <a:gd name="connsiteY43" fmla="*/ 77184 h 411540"/>
                  <a:gd name="connsiteX44" fmla="*/ 174103 w 392545"/>
                  <a:gd name="connsiteY44" fmla="*/ 77184 h 411540"/>
                  <a:gd name="connsiteX45" fmla="*/ 124421 w 392545"/>
                  <a:gd name="connsiteY45" fmla="*/ 83141 h 411540"/>
                  <a:gd name="connsiteX46" fmla="*/ 77480 w 392545"/>
                  <a:gd name="connsiteY46" fmla="*/ 106313 h 411540"/>
                  <a:gd name="connsiteX47" fmla="*/ 66162 w 392545"/>
                  <a:gd name="connsiteY47" fmla="*/ 119895 h 411540"/>
                  <a:gd name="connsiteX48" fmla="*/ 60205 w 392545"/>
                  <a:gd name="connsiteY48" fmla="*/ 136217 h 411540"/>
                  <a:gd name="connsiteX49" fmla="*/ 60205 w 392545"/>
                  <a:gd name="connsiteY49" fmla="*/ 153254 h 411540"/>
                  <a:gd name="connsiteX50" fmla="*/ 67413 w 392545"/>
                  <a:gd name="connsiteY50" fmla="*/ 168206 h 411540"/>
                  <a:gd name="connsiteX51" fmla="*/ 68545 w 392545"/>
                  <a:gd name="connsiteY51" fmla="*/ 169577 h 411540"/>
                  <a:gd name="connsiteX52" fmla="*/ 66877 w 392545"/>
                  <a:gd name="connsiteY52" fmla="*/ 170053 h 411540"/>
                  <a:gd name="connsiteX53" fmla="*/ 17351 w 392545"/>
                  <a:gd name="connsiteY53" fmla="*/ 258181 h 411540"/>
                  <a:gd name="connsiteX54" fmla="*/ 19638 w 392545"/>
                  <a:gd name="connsiteY54" fmla="*/ 265008 h 411540"/>
                  <a:gd name="connsiteX55" fmla="*/ 31552 w 392545"/>
                  <a:gd name="connsiteY55" fmla="*/ 288836 h 411540"/>
                  <a:gd name="connsiteX56" fmla="*/ 34471 w 392545"/>
                  <a:gd name="connsiteY56" fmla="*/ 313617 h 411540"/>
                  <a:gd name="connsiteX57" fmla="*/ 21246 w 392545"/>
                  <a:gd name="connsiteY57" fmla="*/ 333096 h 411540"/>
                  <a:gd name="connsiteX58" fmla="*/ 7486 w 392545"/>
                  <a:gd name="connsiteY58" fmla="*/ 349299 h 411540"/>
                  <a:gd name="connsiteX59" fmla="*/ 3792 w 392545"/>
                  <a:gd name="connsiteY59" fmla="*/ 384028 h 411540"/>
                  <a:gd name="connsiteX60" fmla="*/ 20591 w 392545"/>
                  <a:gd name="connsiteY60" fmla="*/ 404699 h 411540"/>
                  <a:gd name="connsiteX61" fmla="*/ 36556 w 392545"/>
                  <a:gd name="connsiteY61" fmla="*/ 410656 h 411540"/>
                  <a:gd name="connsiteX62" fmla="*/ 42155 w 392545"/>
                  <a:gd name="connsiteY62" fmla="*/ 411371 h 411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92545" h="411540">
                    <a:moveTo>
                      <a:pt x="42155" y="411371"/>
                    </a:moveTo>
                    <a:cubicBezTo>
                      <a:pt x="40178" y="411597"/>
                      <a:pt x="38176" y="411597"/>
                      <a:pt x="36198" y="411371"/>
                    </a:cubicBezTo>
                    <a:cubicBezTo>
                      <a:pt x="30414" y="410674"/>
                      <a:pt x="24850" y="408744"/>
                      <a:pt x="19876" y="405712"/>
                    </a:cubicBezTo>
                    <a:cubicBezTo>
                      <a:pt x="11799" y="400994"/>
                      <a:pt x="5621" y="393595"/>
                      <a:pt x="2422" y="384803"/>
                    </a:cubicBezTo>
                    <a:cubicBezTo>
                      <a:pt x="-1765" y="372960"/>
                      <a:pt x="-479" y="359867"/>
                      <a:pt x="5937" y="349061"/>
                    </a:cubicBezTo>
                    <a:cubicBezTo>
                      <a:pt x="9976" y="343110"/>
                      <a:pt x="14610" y="337582"/>
                      <a:pt x="19757" y="332560"/>
                    </a:cubicBezTo>
                    <a:cubicBezTo>
                      <a:pt x="25387" y="327318"/>
                      <a:pt x="29747" y="320860"/>
                      <a:pt x="32505" y="313676"/>
                    </a:cubicBezTo>
                    <a:cubicBezTo>
                      <a:pt x="34536" y="305646"/>
                      <a:pt x="33494" y="297151"/>
                      <a:pt x="29586" y="289848"/>
                    </a:cubicBezTo>
                    <a:cubicBezTo>
                      <a:pt x="26131" y="281985"/>
                      <a:pt x="21127" y="274479"/>
                      <a:pt x="17672" y="266020"/>
                    </a:cubicBezTo>
                    <a:cubicBezTo>
                      <a:pt x="2815" y="228062"/>
                      <a:pt x="21550" y="185249"/>
                      <a:pt x="59508" y="170393"/>
                    </a:cubicBezTo>
                    <a:cubicBezTo>
                      <a:pt x="61688" y="169541"/>
                      <a:pt x="63910" y="168790"/>
                      <a:pt x="66162" y="168147"/>
                    </a:cubicBezTo>
                    <a:lnTo>
                      <a:pt x="65566" y="169994"/>
                    </a:lnTo>
                    <a:cubicBezTo>
                      <a:pt x="61772" y="165359"/>
                      <a:pt x="59133" y="159885"/>
                      <a:pt x="57882" y="154029"/>
                    </a:cubicBezTo>
                    <a:cubicBezTo>
                      <a:pt x="56726" y="148125"/>
                      <a:pt x="56726" y="142061"/>
                      <a:pt x="57882" y="136158"/>
                    </a:cubicBezTo>
                    <a:cubicBezTo>
                      <a:pt x="58972" y="130153"/>
                      <a:pt x="61111" y="124387"/>
                      <a:pt x="64196" y="119121"/>
                    </a:cubicBezTo>
                    <a:cubicBezTo>
                      <a:pt x="67437" y="113825"/>
                      <a:pt x="71452" y="109048"/>
                      <a:pt x="76110" y="104943"/>
                    </a:cubicBezTo>
                    <a:cubicBezTo>
                      <a:pt x="89954" y="93446"/>
                      <a:pt x="106265" y="85297"/>
                      <a:pt x="123766" y="81115"/>
                    </a:cubicBezTo>
                    <a:cubicBezTo>
                      <a:pt x="140172" y="76737"/>
                      <a:pt x="157125" y="74729"/>
                      <a:pt x="174103" y="75158"/>
                    </a:cubicBezTo>
                    <a:lnTo>
                      <a:pt x="172971" y="76290"/>
                    </a:lnTo>
                    <a:cubicBezTo>
                      <a:pt x="171785" y="46904"/>
                      <a:pt x="194648" y="22117"/>
                      <a:pt x="224034" y="20932"/>
                    </a:cubicBezTo>
                    <a:cubicBezTo>
                      <a:pt x="224588" y="20908"/>
                      <a:pt x="225136" y="20896"/>
                      <a:pt x="225690" y="20890"/>
                    </a:cubicBezTo>
                    <a:cubicBezTo>
                      <a:pt x="234250" y="21212"/>
                      <a:pt x="242721" y="22778"/>
                      <a:pt x="250829" y="25537"/>
                    </a:cubicBezTo>
                    <a:cubicBezTo>
                      <a:pt x="254713" y="26627"/>
                      <a:pt x="258710" y="27246"/>
                      <a:pt x="262743" y="27383"/>
                    </a:cubicBezTo>
                    <a:cubicBezTo>
                      <a:pt x="266573" y="27389"/>
                      <a:pt x="270368" y="26680"/>
                      <a:pt x="273942" y="25298"/>
                    </a:cubicBezTo>
                    <a:cubicBezTo>
                      <a:pt x="280775" y="22391"/>
                      <a:pt x="287214" y="18650"/>
                      <a:pt x="293123" y="14159"/>
                    </a:cubicBezTo>
                    <a:cubicBezTo>
                      <a:pt x="298771" y="10042"/>
                      <a:pt x="304912" y="6659"/>
                      <a:pt x="311411" y="4091"/>
                    </a:cubicBezTo>
                    <a:cubicBezTo>
                      <a:pt x="317458" y="1863"/>
                      <a:pt x="323802" y="535"/>
                      <a:pt x="330235" y="160"/>
                    </a:cubicBezTo>
                    <a:cubicBezTo>
                      <a:pt x="341172" y="-615"/>
                      <a:pt x="352127" y="1435"/>
                      <a:pt x="362046" y="6117"/>
                    </a:cubicBezTo>
                    <a:cubicBezTo>
                      <a:pt x="369367" y="9709"/>
                      <a:pt x="375955" y="14641"/>
                      <a:pt x="381466" y="20652"/>
                    </a:cubicBezTo>
                    <a:cubicBezTo>
                      <a:pt x="384909" y="24393"/>
                      <a:pt x="387887" y="28533"/>
                      <a:pt x="390342" y="32983"/>
                    </a:cubicBezTo>
                    <a:cubicBezTo>
                      <a:pt x="391176" y="34502"/>
                      <a:pt x="391914" y="36074"/>
                      <a:pt x="392546" y="37689"/>
                    </a:cubicBezTo>
                    <a:cubicBezTo>
                      <a:pt x="392546" y="37689"/>
                      <a:pt x="391712" y="36140"/>
                      <a:pt x="389984" y="33161"/>
                    </a:cubicBezTo>
                    <a:cubicBezTo>
                      <a:pt x="387411" y="28872"/>
                      <a:pt x="384373" y="24875"/>
                      <a:pt x="380929" y="21248"/>
                    </a:cubicBezTo>
                    <a:cubicBezTo>
                      <a:pt x="375378" y="15445"/>
                      <a:pt x="368819" y="10704"/>
                      <a:pt x="361569" y="7249"/>
                    </a:cubicBezTo>
                    <a:cubicBezTo>
                      <a:pt x="351830" y="2608"/>
                      <a:pt x="341059" y="553"/>
                      <a:pt x="330295" y="1292"/>
                    </a:cubicBezTo>
                    <a:cubicBezTo>
                      <a:pt x="324016" y="1726"/>
                      <a:pt x="317839" y="3073"/>
                      <a:pt x="311948" y="5283"/>
                    </a:cubicBezTo>
                    <a:cubicBezTo>
                      <a:pt x="305585" y="7838"/>
                      <a:pt x="299581" y="11204"/>
                      <a:pt x="294077" y="15291"/>
                    </a:cubicBezTo>
                    <a:cubicBezTo>
                      <a:pt x="288072" y="19877"/>
                      <a:pt x="281531" y="23720"/>
                      <a:pt x="274597" y="26728"/>
                    </a:cubicBezTo>
                    <a:cubicBezTo>
                      <a:pt x="270815" y="28247"/>
                      <a:pt x="266764" y="28998"/>
                      <a:pt x="262683" y="28932"/>
                    </a:cubicBezTo>
                    <a:cubicBezTo>
                      <a:pt x="258555" y="28843"/>
                      <a:pt x="254451" y="28241"/>
                      <a:pt x="250471" y="27145"/>
                    </a:cubicBezTo>
                    <a:cubicBezTo>
                      <a:pt x="242537" y="24440"/>
                      <a:pt x="234244" y="22915"/>
                      <a:pt x="225869" y="22618"/>
                    </a:cubicBezTo>
                    <a:cubicBezTo>
                      <a:pt x="217088" y="22772"/>
                      <a:pt x="208487" y="25126"/>
                      <a:pt x="200850" y="29468"/>
                    </a:cubicBezTo>
                    <a:cubicBezTo>
                      <a:pt x="184367" y="39041"/>
                      <a:pt x="174526" y="56948"/>
                      <a:pt x="175294" y="75992"/>
                    </a:cubicBezTo>
                    <a:lnTo>
                      <a:pt x="175294" y="77184"/>
                    </a:lnTo>
                    <a:lnTo>
                      <a:pt x="174103" y="77184"/>
                    </a:lnTo>
                    <a:cubicBezTo>
                      <a:pt x="157340" y="76779"/>
                      <a:pt x="140613" y="78786"/>
                      <a:pt x="124421" y="83141"/>
                    </a:cubicBezTo>
                    <a:cubicBezTo>
                      <a:pt x="107194" y="87138"/>
                      <a:pt x="91128" y="95073"/>
                      <a:pt x="77480" y="106313"/>
                    </a:cubicBezTo>
                    <a:cubicBezTo>
                      <a:pt x="73060" y="110257"/>
                      <a:pt x="69242" y="114832"/>
                      <a:pt x="66162" y="119895"/>
                    </a:cubicBezTo>
                    <a:cubicBezTo>
                      <a:pt x="63231" y="124941"/>
                      <a:pt x="61212" y="130469"/>
                      <a:pt x="60205" y="136217"/>
                    </a:cubicBezTo>
                    <a:cubicBezTo>
                      <a:pt x="59133" y="141847"/>
                      <a:pt x="59133" y="147625"/>
                      <a:pt x="60205" y="153254"/>
                    </a:cubicBezTo>
                    <a:cubicBezTo>
                      <a:pt x="61373" y="158747"/>
                      <a:pt x="63845" y="163870"/>
                      <a:pt x="67413" y="168206"/>
                    </a:cubicBezTo>
                    <a:lnTo>
                      <a:pt x="68545" y="169577"/>
                    </a:lnTo>
                    <a:lnTo>
                      <a:pt x="66877" y="170053"/>
                    </a:lnTo>
                    <a:cubicBezTo>
                      <a:pt x="28865" y="180710"/>
                      <a:pt x="6687" y="220169"/>
                      <a:pt x="17351" y="258181"/>
                    </a:cubicBezTo>
                    <a:cubicBezTo>
                      <a:pt x="17994" y="260492"/>
                      <a:pt x="18762" y="262774"/>
                      <a:pt x="19638" y="265008"/>
                    </a:cubicBezTo>
                    <a:cubicBezTo>
                      <a:pt x="22855" y="273466"/>
                      <a:pt x="27799" y="281032"/>
                      <a:pt x="31552" y="288836"/>
                    </a:cubicBezTo>
                    <a:cubicBezTo>
                      <a:pt x="35555" y="296449"/>
                      <a:pt x="36598" y="305277"/>
                      <a:pt x="34471" y="313617"/>
                    </a:cubicBezTo>
                    <a:cubicBezTo>
                      <a:pt x="31617" y="321039"/>
                      <a:pt x="27090" y="327705"/>
                      <a:pt x="21246" y="333096"/>
                    </a:cubicBezTo>
                    <a:cubicBezTo>
                      <a:pt x="16111" y="338010"/>
                      <a:pt x="11501" y="343437"/>
                      <a:pt x="7486" y="349299"/>
                    </a:cubicBezTo>
                    <a:cubicBezTo>
                      <a:pt x="1171" y="359753"/>
                      <a:pt x="-181" y="372478"/>
                      <a:pt x="3792" y="384028"/>
                    </a:cubicBezTo>
                    <a:cubicBezTo>
                      <a:pt x="6848" y="392642"/>
                      <a:pt x="12781" y="399945"/>
                      <a:pt x="20591" y="404699"/>
                    </a:cubicBezTo>
                    <a:cubicBezTo>
                      <a:pt x="25452" y="407749"/>
                      <a:pt x="30885" y="409780"/>
                      <a:pt x="36556" y="410656"/>
                    </a:cubicBezTo>
                    <a:cubicBezTo>
                      <a:pt x="40428" y="411371"/>
                      <a:pt x="42215" y="411252"/>
                      <a:pt x="42155" y="4113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141666F0-15D4-B7E7-E0C2-9CE5FC7919D1}"/>
                  </a:ext>
                </a:extLst>
              </p:cNvPr>
              <p:cNvSpPr/>
              <p:nvPr/>
            </p:nvSpPr>
            <p:spPr>
              <a:xfrm>
                <a:off x="8629147" y="2765399"/>
                <a:ext cx="430690" cy="196711"/>
              </a:xfrm>
              <a:custGeom>
                <a:avLst/>
                <a:gdLst>
                  <a:gd name="connsiteX0" fmla="*/ 430691 w 430690"/>
                  <a:gd name="connsiteY0" fmla="*/ 196711 h 196711"/>
                  <a:gd name="connsiteX1" fmla="*/ 430393 w 430690"/>
                  <a:gd name="connsiteY1" fmla="*/ 195281 h 196711"/>
                  <a:gd name="connsiteX2" fmla="*/ 429678 w 430690"/>
                  <a:gd name="connsiteY2" fmla="*/ 191052 h 196711"/>
                  <a:gd name="connsiteX3" fmla="*/ 426938 w 430690"/>
                  <a:gd name="connsiteY3" fmla="*/ 174968 h 196711"/>
                  <a:gd name="connsiteX4" fmla="*/ 421457 w 430690"/>
                  <a:gd name="connsiteY4" fmla="*/ 149830 h 196711"/>
                  <a:gd name="connsiteX5" fmla="*/ 409126 w 430690"/>
                  <a:gd name="connsiteY5" fmla="*/ 118138 h 196711"/>
                  <a:gd name="connsiteX6" fmla="*/ 382796 w 430690"/>
                  <a:gd name="connsiteY6" fmla="*/ 87043 h 196711"/>
                  <a:gd name="connsiteX7" fmla="*/ 362662 w 430690"/>
                  <a:gd name="connsiteY7" fmla="*/ 76559 h 196711"/>
                  <a:gd name="connsiteX8" fmla="*/ 338834 w 430690"/>
                  <a:gd name="connsiteY8" fmla="*/ 71555 h 196711"/>
                  <a:gd name="connsiteX9" fmla="*/ 314350 w 430690"/>
                  <a:gd name="connsiteY9" fmla="*/ 62857 h 196711"/>
                  <a:gd name="connsiteX10" fmla="*/ 293799 w 430690"/>
                  <a:gd name="connsiteY10" fmla="*/ 44986 h 196711"/>
                  <a:gd name="connsiteX11" fmla="*/ 274439 w 430690"/>
                  <a:gd name="connsiteY11" fmla="*/ 25150 h 196711"/>
                  <a:gd name="connsiteX12" fmla="*/ 250611 w 430690"/>
                  <a:gd name="connsiteY12" fmla="*/ 10198 h 196711"/>
                  <a:gd name="connsiteX13" fmla="*/ 195508 w 430690"/>
                  <a:gd name="connsiteY13" fmla="*/ 2632 h 196711"/>
                  <a:gd name="connsiteX14" fmla="*/ 143504 w 430690"/>
                  <a:gd name="connsiteY14" fmla="*/ 8589 h 196711"/>
                  <a:gd name="connsiteX15" fmla="*/ 60106 w 430690"/>
                  <a:gd name="connsiteY15" fmla="*/ 38374 h 196711"/>
                  <a:gd name="connsiteX16" fmla="*/ 13642 w 430690"/>
                  <a:gd name="connsiteY16" fmla="*/ 75605 h 196711"/>
                  <a:gd name="connsiteX17" fmla="*/ 7685 w 430690"/>
                  <a:gd name="connsiteY17" fmla="*/ 82694 h 196711"/>
                  <a:gd name="connsiteX18" fmla="*/ 3515 w 430690"/>
                  <a:gd name="connsiteY18" fmla="*/ 88175 h 196711"/>
                  <a:gd name="connsiteX19" fmla="*/ 953 w 430690"/>
                  <a:gd name="connsiteY19" fmla="*/ 91570 h 196711"/>
                  <a:gd name="connsiteX20" fmla="*/ 0 w 430690"/>
                  <a:gd name="connsiteY20" fmla="*/ 92642 h 196711"/>
                  <a:gd name="connsiteX21" fmla="*/ 715 w 430690"/>
                  <a:gd name="connsiteY21" fmla="*/ 91392 h 196711"/>
                  <a:gd name="connsiteX22" fmla="*/ 3157 w 430690"/>
                  <a:gd name="connsiteY22" fmla="*/ 87936 h 196711"/>
                  <a:gd name="connsiteX23" fmla="*/ 7148 w 430690"/>
                  <a:gd name="connsiteY23" fmla="*/ 82277 h 196711"/>
                  <a:gd name="connsiteX24" fmla="*/ 13105 w 430690"/>
                  <a:gd name="connsiteY24" fmla="*/ 75010 h 196711"/>
                  <a:gd name="connsiteX25" fmla="*/ 59510 w 430690"/>
                  <a:gd name="connsiteY25" fmla="*/ 36945 h 196711"/>
                  <a:gd name="connsiteX26" fmla="*/ 142908 w 430690"/>
                  <a:gd name="connsiteY26" fmla="*/ 6326 h 196711"/>
                  <a:gd name="connsiteX27" fmla="*/ 195270 w 430690"/>
                  <a:gd name="connsiteY27" fmla="*/ 369 h 196711"/>
                  <a:gd name="connsiteX28" fmla="*/ 251266 w 430690"/>
                  <a:gd name="connsiteY28" fmla="*/ 7994 h 196711"/>
                  <a:gd name="connsiteX29" fmla="*/ 275749 w 430690"/>
                  <a:gd name="connsiteY29" fmla="*/ 23422 h 196711"/>
                  <a:gd name="connsiteX30" fmla="*/ 295228 w 430690"/>
                  <a:gd name="connsiteY30" fmla="*/ 43378 h 196711"/>
                  <a:gd name="connsiteX31" fmla="*/ 315244 w 430690"/>
                  <a:gd name="connsiteY31" fmla="*/ 60653 h 196711"/>
                  <a:gd name="connsiteX32" fmla="*/ 339072 w 430690"/>
                  <a:gd name="connsiteY32" fmla="*/ 69231 h 196711"/>
                  <a:gd name="connsiteX33" fmla="*/ 362900 w 430690"/>
                  <a:gd name="connsiteY33" fmla="*/ 74355 h 196711"/>
                  <a:gd name="connsiteX34" fmla="*/ 383571 w 430690"/>
                  <a:gd name="connsiteY34" fmla="*/ 85196 h 196711"/>
                  <a:gd name="connsiteX35" fmla="*/ 410198 w 430690"/>
                  <a:gd name="connsiteY35" fmla="*/ 117066 h 196711"/>
                  <a:gd name="connsiteX36" fmla="*/ 422112 w 430690"/>
                  <a:gd name="connsiteY36" fmla="*/ 149174 h 196711"/>
                  <a:gd name="connsiteX37" fmla="*/ 427235 w 430690"/>
                  <a:gd name="connsiteY37" fmla="*/ 174551 h 196711"/>
                  <a:gd name="connsiteX38" fmla="*/ 429499 w 430690"/>
                  <a:gd name="connsiteY38" fmla="*/ 190695 h 196711"/>
                  <a:gd name="connsiteX39" fmla="*/ 429976 w 430690"/>
                  <a:gd name="connsiteY39" fmla="*/ 194924 h 196711"/>
                  <a:gd name="connsiteX40" fmla="*/ 430691 w 430690"/>
                  <a:gd name="connsiteY40" fmla="*/ 196711 h 196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30690" h="196711">
                    <a:moveTo>
                      <a:pt x="430691" y="196711"/>
                    </a:moveTo>
                    <a:cubicBezTo>
                      <a:pt x="430506" y="196258"/>
                      <a:pt x="430405" y="195770"/>
                      <a:pt x="430393" y="195281"/>
                    </a:cubicBezTo>
                    <a:lnTo>
                      <a:pt x="429678" y="191052"/>
                    </a:lnTo>
                    <a:cubicBezTo>
                      <a:pt x="429023" y="187239"/>
                      <a:pt x="428129" y="181878"/>
                      <a:pt x="426938" y="174968"/>
                    </a:cubicBezTo>
                    <a:cubicBezTo>
                      <a:pt x="425746" y="168058"/>
                      <a:pt x="424078" y="159480"/>
                      <a:pt x="421457" y="149830"/>
                    </a:cubicBezTo>
                    <a:cubicBezTo>
                      <a:pt x="418580" y="138827"/>
                      <a:pt x="414446" y="128194"/>
                      <a:pt x="409126" y="118138"/>
                    </a:cubicBezTo>
                    <a:cubicBezTo>
                      <a:pt x="402663" y="106016"/>
                      <a:pt x="393686" y="95412"/>
                      <a:pt x="382796" y="87043"/>
                    </a:cubicBezTo>
                    <a:cubicBezTo>
                      <a:pt x="376690" y="82492"/>
                      <a:pt x="369893" y="78953"/>
                      <a:pt x="362662" y="76559"/>
                    </a:cubicBezTo>
                    <a:cubicBezTo>
                      <a:pt x="354810" y="74474"/>
                      <a:pt x="346858" y="72800"/>
                      <a:pt x="338834" y="71555"/>
                    </a:cubicBezTo>
                    <a:cubicBezTo>
                      <a:pt x="330196" y="70238"/>
                      <a:pt x="321886" y="67289"/>
                      <a:pt x="314350" y="62857"/>
                    </a:cubicBezTo>
                    <a:cubicBezTo>
                      <a:pt x="306791" y="57770"/>
                      <a:pt x="299887" y="51766"/>
                      <a:pt x="293799" y="44986"/>
                    </a:cubicBezTo>
                    <a:cubicBezTo>
                      <a:pt x="287484" y="38374"/>
                      <a:pt x="281408" y="31405"/>
                      <a:pt x="274439" y="25150"/>
                    </a:cubicBezTo>
                    <a:cubicBezTo>
                      <a:pt x="267481" y="18740"/>
                      <a:pt x="259403" y="13671"/>
                      <a:pt x="250611" y="10198"/>
                    </a:cubicBezTo>
                    <a:cubicBezTo>
                      <a:pt x="232960" y="3913"/>
                      <a:pt x="214202" y="1334"/>
                      <a:pt x="195508" y="2632"/>
                    </a:cubicBezTo>
                    <a:cubicBezTo>
                      <a:pt x="178049" y="3311"/>
                      <a:pt x="160666" y="5301"/>
                      <a:pt x="143504" y="8589"/>
                    </a:cubicBezTo>
                    <a:cubicBezTo>
                      <a:pt x="114249" y="13837"/>
                      <a:pt x="86067" y="23905"/>
                      <a:pt x="60106" y="38374"/>
                    </a:cubicBezTo>
                    <a:cubicBezTo>
                      <a:pt x="42741" y="48239"/>
                      <a:pt x="27057" y="60808"/>
                      <a:pt x="13642" y="75605"/>
                    </a:cubicBezTo>
                    <a:cubicBezTo>
                      <a:pt x="11318" y="78286"/>
                      <a:pt x="9174" y="80550"/>
                      <a:pt x="7685" y="82694"/>
                    </a:cubicBezTo>
                    <a:cubicBezTo>
                      <a:pt x="6195" y="84839"/>
                      <a:pt x="4706" y="86685"/>
                      <a:pt x="3515" y="88175"/>
                    </a:cubicBezTo>
                    <a:lnTo>
                      <a:pt x="953" y="91570"/>
                    </a:lnTo>
                    <a:lnTo>
                      <a:pt x="0" y="92642"/>
                    </a:lnTo>
                    <a:cubicBezTo>
                      <a:pt x="209" y="92208"/>
                      <a:pt x="447" y="91791"/>
                      <a:pt x="715" y="91392"/>
                    </a:cubicBezTo>
                    <a:lnTo>
                      <a:pt x="3157" y="87936"/>
                    </a:lnTo>
                    <a:lnTo>
                      <a:pt x="7148" y="82277"/>
                    </a:lnTo>
                    <a:cubicBezTo>
                      <a:pt x="8816" y="80073"/>
                      <a:pt x="10901" y="77750"/>
                      <a:pt x="13105" y="75010"/>
                    </a:cubicBezTo>
                    <a:cubicBezTo>
                      <a:pt x="26407" y="59891"/>
                      <a:pt x="42080" y="47036"/>
                      <a:pt x="59510" y="36945"/>
                    </a:cubicBezTo>
                    <a:cubicBezTo>
                      <a:pt x="85411" y="22165"/>
                      <a:pt x="113600" y="11812"/>
                      <a:pt x="142908" y="6326"/>
                    </a:cubicBezTo>
                    <a:cubicBezTo>
                      <a:pt x="160184" y="3008"/>
                      <a:pt x="177691" y="1012"/>
                      <a:pt x="195270" y="369"/>
                    </a:cubicBezTo>
                    <a:cubicBezTo>
                      <a:pt x="214261" y="-1031"/>
                      <a:pt x="233341" y="1566"/>
                      <a:pt x="251266" y="7994"/>
                    </a:cubicBezTo>
                    <a:cubicBezTo>
                      <a:pt x="260309" y="11586"/>
                      <a:pt x="268607" y="16816"/>
                      <a:pt x="275749" y="23422"/>
                    </a:cubicBezTo>
                    <a:cubicBezTo>
                      <a:pt x="282838" y="29737"/>
                      <a:pt x="288914" y="36825"/>
                      <a:pt x="295228" y="43378"/>
                    </a:cubicBezTo>
                    <a:cubicBezTo>
                      <a:pt x="301144" y="49955"/>
                      <a:pt x="307869" y="55763"/>
                      <a:pt x="315244" y="60653"/>
                    </a:cubicBezTo>
                    <a:cubicBezTo>
                      <a:pt x="322553" y="65038"/>
                      <a:pt x="330649" y="67951"/>
                      <a:pt x="339072" y="69231"/>
                    </a:cubicBezTo>
                    <a:cubicBezTo>
                      <a:pt x="347108" y="70465"/>
                      <a:pt x="355066" y="72174"/>
                      <a:pt x="362900" y="74355"/>
                    </a:cubicBezTo>
                    <a:cubicBezTo>
                      <a:pt x="370322" y="76845"/>
                      <a:pt x="377304" y="80502"/>
                      <a:pt x="383571" y="85196"/>
                    </a:cubicBezTo>
                    <a:cubicBezTo>
                      <a:pt x="394621" y="93798"/>
                      <a:pt x="403699" y="104664"/>
                      <a:pt x="410198" y="117066"/>
                    </a:cubicBezTo>
                    <a:cubicBezTo>
                      <a:pt x="415411" y="127264"/>
                      <a:pt x="419408" y="138041"/>
                      <a:pt x="422112" y="149174"/>
                    </a:cubicBezTo>
                    <a:cubicBezTo>
                      <a:pt x="424614" y="158944"/>
                      <a:pt x="426104" y="167522"/>
                      <a:pt x="427235" y="174551"/>
                    </a:cubicBezTo>
                    <a:cubicBezTo>
                      <a:pt x="428367" y="181580"/>
                      <a:pt x="429082" y="187001"/>
                      <a:pt x="429499" y="190695"/>
                    </a:cubicBezTo>
                    <a:cubicBezTo>
                      <a:pt x="429499" y="192482"/>
                      <a:pt x="429856" y="193852"/>
                      <a:pt x="429976" y="194924"/>
                    </a:cubicBezTo>
                    <a:cubicBezTo>
                      <a:pt x="430315" y="195472"/>
                      <a:pt x="430559" y="196080"/>
                      <a:pt x="430691" y="1967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46681635-8BDE-8262-0F84-218052C8E5D7}"/>
                  </a:ext>
                </a:extLst>
              </p:cNvPr>
              <p:cNvSpPr/>
              <p:nvPr/>
            </p:nvSpPr>
            <p:spPr>
              <a:xfrm>
                <a:off x="8120242" y="3506639"/>
                <a:ext cx="966104" cy="479299"/>
              </a:xfrm>
              <a:custGeom>
                <a:avLst/>
                <a:gdLst>
                  <a:gd name="connsiteX0" fmla="*/ 956097 w 966104"/>
                  <a:gd name="connsiteY0" fmla="*/ 122178 h 479299"/>
                  <a:gd name="connsiteX1" fmla="*/ 932269 w 966104"/>
                  <a:gd name="connsiteY1" fmla="*/ 54804 h 479299"/>
                  <a:gd name="connsiteX2" fmla="*/ 743790 w 966104"/>
                  <a:gd name="connsiteY2" fmla="*/ 7148 h 479299"/>
                  <a:gd name="connsiteX3" fmla="*/ 603205 w 966104"/>
                  <a:gd name="connsiteY3" fmla="*/ 70233 h 479299"/>
                  <a:gd name="connsiteX4" fmla="*/ 465241 w 966104"/>
                  <a:gd name="connsiteY4" fmla="*/ 0 h 479299"/>
                  <a:gd name="connsiteX5" fmla="*/ 255138 w 966104"/>
                  <a:gd name="connsiteY5" fmla="*/ 50158 h 479299"/>
                  <a:gd name="connsiteX6" fmla="*/ 255138 w 966104"/>
                  <a:gd name="connsiteY6" fmla="*/ 50158 h 479299"/>
                  <a:gd name="connsiteX7" fmla="*/ 185620 w 966104"/>
                  <a:gd name="connsiteY7" fmla="*/ 100792 h 479299"/>
                  <a:gd name="connsiteX8" fmla="*/ 0 w 966104"/>
                  <a:gd name="connsiteY8" fmla="*/ 363436 h 479299"/>
                  <a:gd name="connsiteX9" fmla="*/ 241913 w 966104"/>
                  <a:gd name="connsiteY9" fmla="*/ 479299 h 479299"/>
                  <a:gd name="connsiteX10" fmla="*/ 966105 w 966104"/>
                  <a:gd name="connsiteY10" fmla="*/ 364687 h 47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6104" h="479299">
                    <a:moveTo>
                      <a:pt x="956097" y="122178"/>
                    </a:moveTo>
                    <a:cubicBezTo>
                      <a:pt x="956097" y="122178"/>
                      <a:pt x="938226" y="54804"/>
                      <a:pt x="932269" y="54804"/>
                    </a:cubicBezTo>
                    <a:lnTo>
                      <a:pt x="743790" y="7148"/>
                    </a:lnTo>
                    <a:cubicBezTo>
                      <a:pt x="743790" y="7148"/>
                      <a:pt x="679276" y="78215"/>
                      <a:pt x="603205" y="70233"/>
                    </a:cubicBezTo>
                    <a:cubicBezTo>
                      <a:pt x="527134" y="62250"/>
                      <a:pt x="465241" y="0"/>
                      <a:pt x="465241" y="0"/>
                    </a:cubicBezTo>
                    <a:lnTo>
                      <a:pt x="255138" y="50158"/>
                    </a:lnTo>
                    <a:lnTo>
                      <a:pt x="255138" y="50158"/>
                    </a:lnTo>
                    <a:cubicBezTo>
                      <a:pt x="239948" y="53196"/>
                      <a:pt x="212128" y="62846"/>
                      <a:pt x="185620" y="100792"/>
                    </a:cubicBezTo>
                    <a:cubicBezTo>
                      <a:pt x="155835" y="143087"/>
                      <a:pt x="0" y="363436"/>
                      <a:pt x="0" y="363436"/>
                    </a:cubicBezTo>
                    <a:lnTo>
                      <a:pt x="241913" y="479299"/>
                    </a:lnTo>
                    <a:lnTo>
                      <a:pt x="966105" y="364687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CD873EEC-29A8-4753-D3A8-2FB813940D77}"/>
                  </a:ext>
                </a:extLst>
              </p:cNvPr>
              <p:cNvSpPr/>
              <p:nvPr/>
            </p:nvSpPr>
            <p:spPr>
              <a:xfrm>
                <a:off x="9052510" y="3561443"/>
                <a:ext cx="297253" cy="453088"/>
              </a:xfrm>
              <a:custGeom>
                <a:avLst/>
                <a:gdLst>
                  <a:gd name="connsiteX0" fmla="*/ 0 w 297253"/>
                  <a:gd name="connsiteY0" fmla="*/ 0 h 453088"/>
                  <a:gd name="connsiteX1" fmla="*/ 142968 w 297253"/>
                  <a:gd name="connsiteY1" fmla="*/ 89891 h 453088"/>
                  <a:gd name="connsiteX2" fmla="*/ 297254 w 297253"/>
                  <a:gd name="connsiteY2" fmla="*/ 252517 h 453088"/>
                  <a:gd name="connsiteX3" fmla="*/ 82802 w 297253"/>
                  <a:gd name="connsiteY3" fmla="*/ 453089 h 453088"/>
                  <a:gd name="connsiteX4" fmla="*/ 0 w 297253"/>
                  <a:gd name="connsiteY4" fmla="*/ 325371 h 453088"/>
                  <a:gd name="connsiteX5" fmla="*/ 1728 w 297253"/>
                  <a:gd name="connsiteY5" fmla="*/ 105796 h 45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7253" h="453088">
                    <a:moveTo>
                      <a:pt x="0" y="0"/>
                    </a:moveTo>
                    <a:cubicBezTo>
                      <a:pt x="0" y="0"/>
                      <a:pt x="64216" y="6553"/>
                      <a:pt x="142968" y="89891"/>
                    </a:cubicBezTo>
                    <a:cubicBezTo>
                      <a:pt x="183833" y="133377"/>
                      <a:pt x="297254" y="252517"/>
                      <a:pt x="297254" y="252517"/>
                    </a:cubicBezTo>
                    <a:lnTo>
                      <a:pt x="82802" y="453089"/>
                    </a:lnTo>
                    <a:lnTo>
                      <a:pt x="0" y="325371"/>
                    </a:lnTo>
                    <a:lnTo>
                      <a:pt x="1728" y="105796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1C45D31D-93BF-8DB9-9356-0CBDB4F21142}"/>
                  </a:ext>
                </a:extLst>
              </p:cNvPr>
              <p:cNvSpPr/>
              <p:nvPr/>
            </p:nvSpPr>
            <p:spPr>
              <a:xfrm>
                <a:off x="8078424" y="3342047"/>
                <a:ext cx="219737" cy="309313"/>
              </a:xfrm>
              <a:custGeom>
                <a:avLst/>
                <a:gdLst>
                  <a:gd name="connsiteX0" fmla="*/ 36694 w 219737"/>
                  <a:gd name="connsiteY0" fmla="*/ 284982 h 309313"/>
                  <a:gd name="connsiteX1" fmla="*/ 51229 w 219737"/>
                  <a:gd name="connsiteY1" fmla="*/ 212784 h 309313"/>
                  <a:gd name="connsiteX2" fmla="*/ 59 w 219737"/>
                  <a:gd name="connsiteY2" fmla="*/ 110740 h 309313"/>
                  <a:gd name="connsiteX3" fmla="*/ 19717 w 219737"/>
                  <a:gd name="connsiteY3" fmla="*/ 34848 h 309313"/>
                  <a:gd name="connsiteX4" fmla="*/ 162685 w 219737"/>
                  <a:gd name="connsiteY4" fmla="*/ 0 h 309313"/>
                  <a:gd name="connsiteX5" fmla="*/ 217727 w 219737"/>
                  <a:gd name="connsiteY5" fmla="*/ 109490 h 309313"/>
                  <a:gd name="connsiteX6" fmla="*/ 202001 w 219737"/>
                  <a:gd name="connsiteY6" fmla="*/ 235182 h 309313"/>
                  <a:gd name="connsiteX7" fmla="*/ 177816 w 219737"/>
                  <a:gd name="connsiteY7" fmla="*/ 284982 h 309313"/>
                  <a:gd name="connsiteX8" fmla="*/ 36694 w 219737"/>
                  <a:gd name="connsiteY8" fmla="*/ 284982 h 309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737" h="309313">
                    <a:moveTo>
                      <a:pt x="36694" y="284982"/>
                    </a:moveTo>
                    <a:cubicBezTo>
                      <a:pt x="32405" y="281527"/>
                      <a:pt x="51229" y="212784"/>
                      <a:pt x="51229" y="212784"/>
                    </a:cubicBezTo>
                    <a:cubicBezTo>
                      <a:pt x="51229" y="212784"/>
                      <a:pt x="1370" y="135641"/>
                      <a:pt x="59" y="110740"/>
                    </a:cubicBezTo>
                    <a:cubicBezTo>
                      <a:pt x="-1252" y="85840"/>
                      <a:pt x="19717" y="34848"/>
                      <a:pt x="19717" y="34848"/>
                    </a:cubicBezTo>
                    <a:lnTo>
                      <a:pt x="162685" y="0"/>
                    </a:lnTo>
                    <a:cubicBezTo>
                      <a:pt x="162685" y="0"/>
                      <a:pt x="208613" y="80836"/>
                      <a:pt x="217727" y="109490"/>
                    </a:cubicBezTo>
                    <a:cubicBezTo>
                      <a:pt x="226842" y="138143"/>
                      <a:pt x="202001" y="235182"/>
                      <a:pt x="202001" y="235182"/>
                    </a:cubicBezTo>
                    <a:lnTo>
                      <a:pt x="177816" y="284982"/>
                    </a:lnTo>
                    <a:cubicBezTo>
                      <a:pt x="177816" y="284982"/>
                      <a:pt x="104783" y="339727"/>
                      <a:pt x="36694" y="28498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5DD7F540-CF5D-649C-9E96-8E72D22D1442}"/>
                  </a:ext>
                </a:extLst>
              </p:cNvPr>
              <p:cNvSpPr/>
              <p:nvPr/>
            </p:nvSpPr>
            <p:spPr>
              <a:xfrm>
                <a:off x="8052412" y="3175707"/>
                <a:ext cx="246235" cy="379123"/>
              </a:xfrm>
              <a:custGeom>
                <a:avLst/>
                <a:gdLst>
                  <a:gd name="connsiteX0" fmla="*/ 26369 w 246235"/>
                  <a:gd name="connsiteY0" fmla="*/ 291973 h 379123"/>
                  <a:gd name="connsiteX1" fmla="*/ 11298 w 246235"/>
                  <a:gd name="connsiteY1" fmla="*/ 261830 h 379123"/>
                  <a:gd name="connsiteX2" fmla="*/ 11298 w 246235"/>
                  <a:gd name="connsiteY2" fmla="*/ 210124 h 379123"/>
                  <a:gd name="connsiteX3" fmla="*/ 32862 w 246235"/>
                  <a:gd name="connsiteY3" fmla="*/ 206847 h 379123"/>
                  <a:gd name="connsiteX4" fmla="*/ 40547 w 246235"/>
                  <a:gd name="connsiteY4" fmla="*/ 183317 h 379123"/>
                  <a:gd name="connsiteX5" fmla="*/ 61753 w 246235"/>
                  <a:gd name="connsiteY5" fmla="*/ 181530 h 379123"/>
                  <a:gd name="connsiteX6" fmla="*/ 73667 w 246235"/>
                  <a:gd name="connsiteY6" fmla="*/ 147099 h 379123"/>
                  <a:gd name="connsiteX7" fmla="*/ 113222 w 246235"/>
                  <a:gd name="connsiteY7" fmla="*/ 146027 h 379123"/>
                  <a:gd name="connsiteX8" fmla="*/ 99878 w 246235"/>
                  <a:gd name="connsiteY8" fmla="*/ 34571 h 379123"/>
                  <a:gd name="connsiteX9" fmla="*/ 125553 w 246235"/>
                  <a:gd name="connsiteY9" fmla="*/ 855 h 379123"/>
                  <a:gd name="connsiteX10" fmla="*/ 147117 w 246235"/>
                  <a:gd name="connsiteY10" fmla="*/ 45115 h 379123"/>
                  <a:gd name="connsiteX11" fmla="*/ 171302 w 246235"/>
                  <a:gd name="connsiteY11" fmla="*/ 138402 h 379123"/>
                  <a:gd name="connsiteX12" fmla="*/ 208236 w 246235"/>
                  <a:gd name="connsiteY12" fmla="*/ 202261 h 379123"/>
                  <a:gd name="connsiteX13" fmla="*/ 245467 w 246235"/>
                  <a:gd name="connsiteY13" fmla="*/ 289352 h 379123"/>
                  <a:gd name="connsiteX14" fmla="*/ 228907 w 246235"/>
                  <a:gd name="connsiteY14" fmla="*/ 370724 h 379123"/>
                  <a:gd name="connsiteX15" fmla="*/ 77063 w 246235"/>
                  <a:gd name="connsiteY15" fmla="*/ 379124 h 379123"/>
                  <a:gd name="connsiteX16" fmla="*/ 26369 w 246235"/>
                  <a:gd name="connsiteY16" fmla="*/ 291973 h 37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6235" h="379123">
                    <a:moveTo>
                      <a:pt x="26369" y="291973"/>
                    </a:moveTo>
                    <a:cubicBezTo>
                      <a:pt x="20775" y="282221"/>
                      <a:pt x="15742" y="272160"/>
                      <a:pt x="11298" y="261830"/>
                    </a:cubicBezTo>
                    <a:cubicBezTo>
                      <a:pt x="2303" y="241458"/>
                      <a:pt x="-8837" y="221502"/>
                      <a:pt x="11298" y="210124"/>
                    </a:cubicBezTo>
                    <a:cubicBezTo>
                      <a:pt x="17731" y="206121"/>
                      <a:pt x="25529" y="204935"/>
                      <a:pt x="32862" y="206847"/>
                    </a:cubicBezTo>
                    <a:cubicBezTo>
                      <a:pt x="32862" y="206847"/>
                      <a:pt x="29764" y="189751"/>
                      <a:pt x="40547" y="183317"/>
                    </a:cubicBezTo>
                    <a:cubicBezTo>
                      <a:pt x="46974" y="179523"/>
                      <a:pt x="54784" y="178861"/>
                      <a:pt x="61753" y="181530"/>
                    </a:cubicBezTo>
                    <a:cubicBezTo>
                      <a:pt x="61753" y="181530"/>
                      <a:pt x="58298" y="157345"/>
                      <a:pt x="73667" y="147099"/>
                    </a:cubicBezTo>
                    <a:cubicBezTo>
                      <a:pt x="85701" y="139658"/>
                      <a:pt x="100802" y="139253"/>
                      <a:pt x="113222" y="146027"/>
                    </a:cubicBezTo>
                    <a:cubicBezTo>
                      <a:pt x="113222" y="146027"/>
                      <a:pt x="100950" y="40171"/>
                      <a:pt x="99878" y="34571"/>
                    </a:cubicBezTo>
                    <a:cubicBezTo>
                      <a:pt x="95947" y="14020"/>
                      <a:pt x="103989" y="-4209"/>
                      <a:pt x="125553" y="855"/>
                    </a:cubicBezTo>
                    <a:cubicBezTo>
                      <a:pt x="133476" y="2701"/>
                      <a:pt x="137884" y="10624"/>
                      <a:pt x="147117" y="45115"/>
                    </a:cubicBezTo>
                    <a:cubicBezTo>
                      <a:pt x="156350" y="79606"/>
                      <a:pt x="171302" y="138402"/>
                      <a:pt x="171302" y="138402"/>
                    </a:cubicBezTo>
                    <a:cubicBezTo>
                      <a:pt x="171302" y="138402"/>
                      <a:pt x="196381" y="180101"/>
                      <a:pt x="208236" y="202261"/>
                    </a:cubicBezTo>
                    <a:cubicBezTo>
                      <a:pt x="220090" y="224421"/>
                      <a:pt x="243501" y="275829"/>
                      <a:pt x="245467" y="289352"/>
                    </a:cubicBezTo>
                    <a:cubicBezTo>
                      <a:pt x="250530" y="324379"/>
                      <a:pt x="228907" y="370724"/>
                      <a:pt x="228907" y="370724"/>
                    </a:cubicBezTo>
                    <a:lnTo>
                      <a:pt x="77063" y="379124"/>
                    </a:lnTo>
                    <a:cubicBezTo>
                      <a:pt x="77063" y="379124"/>
                      <a:pt x="32147" y="301980"/>
                      <a:pt x="26369" y="291973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3033B288-42A5-F38C-A53B-5645E7703F51}"/>
                  </a:ext>
                </a:extLst>
              </p:cNvPr>
              <p:cNvSpPr/>
              <p:nvPr/>
            </p:nvSpPr>
            <p:spPr>
              <a:xfrm>
                <a:off x="8063762" y="3387142"/>
                <a:ext cx="57103" cy="68763"/>
              </a:xfrm>
              <a:custGeom>
                <a:avLst/>
                <a:gdLst>
                  <a:gd name="connsiteX0" fmla="*/ 24491 w 57103"/>
                  <a:gd name="connsiteY0" fmla="*/ 0 h 68763"/>
                  <a:gd name="connsiteX1" fmla="*/ 36405 w 57103"/>
                  <a:gd name="connsiteY1" fmla="*/ 15607 h 68763"/>
                  <a:gd name="connsiteX2" fmla="*/ 48319 w 57103"/>
                  <a:gd name="connsiteY2" fmla="*/ 32942 h 68763"/>
                  <a:gd name="connsiteX3" fmla="*/ 54872 w 57103"/>
                  <a:gd name="connsiteY3" fmla="*/ 43784 h 68763"/>
                  <a:gd name="connsiteX4" fmla="*/ 56659 w 57103"/>
                  <a:gd name="connsiteY4" fmla="*/ 57545 h 68763"/>
                  <a:gd name="connsiteX5" fmla="*/ 47068 w 57103"/>
                  <a:gd name="connsiteY5" fmla="*/ 68207 h 68763"/>
                  <a:gd name="connsiteX6" fmla="*/ 33426 w 57103"/>
                  <a:gd name="connsiteY6" fmla="*/ 66599 h 68763"/>
                  <a:gd name="connsiteX7" fmla="*/ 23300 w 57103"/>
                  <a:gd name="connsiteY7" fmla="*/ 60642 h 68763"/>
                  <a:gd name="connsiteX8" fmla="*/ 15138 w 57103"/>
                  <a:gd name="connsiteY8" fmla="*/ 54685 h 68763"/>
                  <a:gd name="connsiteX9" fmla="*/ 3761 w 57103"/>
                  <a:gd name="connsiteY9" fmla="*/ 45690 h 68763"/>
                  <a:gd name="connsiteX10" fmla="*/ 8 w 57103"/>
                  <a:gd name="connsiteY10" fmla="*/ 41937 h 68763"/>
                  <a:gd name="connsiteX11" fmla="*/ 16449 w 57103"/>
                  <a:gd name="connsiteY11" fmla="*/ 53017 h 68763"/>
                  <a:gd name="connsiteX12" fmla="*/ 34320 w 57103"/>
                  <a:gd name="connsiteY12" fmla="*/ 63918 h 68763"/>
                  <a:gd name="connsiteX13" fmla="*/ 45817 w 57103"/>
                  <a:gd name="connsiteY13" fmla="*/ 65229 h 68763"/>
                  <a:gd name="connsiteX14" fmla="*/ 53204 w 57103"/>
                  <a:gd name="connsiteY14" fmla="*/ 56710 h 68763"/>
                  <a:gd name="connsiteX15" fmla="*/ 51655 w 57103"/>
                  <a:gd name="connsiteY15" fmla="*/ 44797 h 68763"/>
                  <a:gd name="connsiteX16" fmla="*/ 45698 w 57103"/>
                  <a:gd name="connsiteY16" fmla="*/ 34312 h 68763"/>
                  <a:gd name="connsiteX17" fmla="*/ 34260 w 57103"/>
                  <a:gd name="connsiteY17" fmla="*/ 16441 h 68763"/>
                  <a:gd name="connsiteX18" fmla="*/ 24491 w 57103"/>
                  <a:gd name="connsiteY18" fmla="*/ 0 h 68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103" h="68763">
                    <a:moveTo>
                      <a:pt x="24491" y="0"/>
                    </a:moveTo>
                    <a:cubicBezTo>
                      <a:pt x="28869" y="4879"/>
                      <a:pt x="32855" y="10097"/>
                      <a:pt x="36405" y="15607"/>
                    </a:cubicBezTo>
                    <a:lnTo>
                      <a:pt x="48319" y="32942"/>
                    </a:lnTo>
                    <a:cubicBezTo>
                      <a:pt x="50815" y="36355"/>
                      <a:pt x="53007" y="39983"/>
                      <a:pt x="54872" y="43784"/>
                    </a:cubicBezTo>
                    <a:cubicBezTo>
                      <a:pt x="56998" y="48037"/>
                      <a:pt x="57630" y="52886"/>
                      <a:pt x="56659" y="57545"/>
                    </a:cubicBezTo>
                    <a:cubicBezTo>
                      <a:pt x="55628" y="62572"/>
                      <a:pt x="51959" y="66653"/>
                      <a:pt x="47068" y="68207"/>
                    </a:cubicBezTo>
                    <a:cubicBezTo>
                      <a:pt x="42475" y="69321"/>
                      <a:pt x="37638" y="68750"/>
                      <a:pt x="33426" y="66599"/>
                    </a:cubicBezTo>
                    <a:cubicBezTo>
                      <a:pt x="29864" y="64949"/>
                      <a:pt x="26475" y="62953"/>
                      <a:pt x="23300" y="60642"/>
                    </a:cubicBezTo>
                    <a:cubicBezTo>
                      <a:pt x="20321" y="58617"/>
                      <a:pt x="17343" y="56651"/>
                      <a:pt x="15138" y="54685"/>
                    </a:cubicBezTo>
                    <a:cubicBezTo>
                      <a:pt x="10194" y="51051"/>
                      <a:pt x="6382" y="47954"/>
                      <a:pt x="3761" y="45690"/>
                    </a:cubicBezTo>
                    <a:cubicBezTo>
                      <a:pt x="1140" y="43427"/>
                      <a:pt x="-111" y="42116"/>
                      <a:pt x="8" y="41937"/>
                    </a:cubicBezTo>
                    <a:cubicBezTo>
                      <a:pt x="127" y="41758"/>
                      <a:pt x="6322" y="46167"/>
                      <a:pt x="16449" y="53017"/>
                    </a:cubicBezTo>
                    <a:cubicBezTo>
                      <a:pt x="22126" y="57092"/>
                      <a:pt x="28101" y="60732"/>
                      <a:pt x="34320" y="63918"/>
                    </a:cubicBezTo>
                    <a:cubicBezTo>
                      <a:pt x="37882" y="65676"/>
                      <a:pt x="41951" y="66134"/>
                      <a:pt x="45817" y="65229"/>
                    </a:cubicBezTo>
                    <a:cubicBezTo>
                      <a:pt x="49665" y="63972"/>
                      <a:pt x="52501" y="60696"/>
                      <a:pt x="53204" y="56710"/>
                    </a:cubicBezTo>
                    <a:cubicBezTo>
                      <a:pt x="54032" y="52678"/>
                      <a:pt x="53490" y="48484"/>
                      <a:pt x="51655" y="44797"/>
                    </a:cubicBezTo>
                    <a:cubicBezTo>
                      <a:pt x="49963" y="41145"/>
                      <a:pt x="47967" y="37636"/>
                      <a:pt x="45698" y="34312"/>
                    </a:cubicBezTo>
                    <a:lnTo>
                      <a:pt x="34260" y="16441"/>
                    </a:lnTo>
                    <a:cubicBezTo>
                      <a:pt x="30561" y="11235"/>
                      <a:pt x="27291" y="5736"/>
                      <a:pt x="24491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7B57E5D4-06A4-F806-BCD7-1310E4CD2207}"/>
                  </a:ext>
                </a:extLst>
              </p:cNvPr>
              <p:cNvSpPr/>
              <p:nvPr/>
            </p:nvSpPr>
            <p:spPr>
              <a:xfrm>
                <a:off x="8211860" y="3356225"/>
                <a:ext cx="11901" cy="43485"/>
              </a:xfrm>
              <a:custGeom>
                <a:avLst/>
                <a:gdLst>
                  <a:gd name="connsiteX0" fmla="*/ 715 w 11901"/>
                  <a:gd name="connsiteY0" fmla="*/ 43486 h 43485"/>
                  <a:gd name="connsiteX1" fmla="*/ 2324 w 11901"/>
                  <a:gd name="connsiteY1" fmla="*/ 20849 h 43485"/>
                  <a:gd name="connsiteX2" fmla="*/ 11795 w 11901"/>
                  <a:gd name="connsiteY2" fmla="*/ 0 h 43485"/>
                  <a:gd name="connsiteX3" fmla="*/ 5421 w 11901"/>
                  <a:gd name="connsiteY3" fmla="*/ 21564 h 43485"/>
                  <a:gd name="connsiteX4" fmla="*/ 715 w 11901"/>
                  <a:gd name="connsiteY4" fmla="*/ 43486 h 4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01" h="43485">
                    <a:moveTo>
                      <a:pt x="715" y="43486"/>
                    </a:moveTo>
                    <a:cubicBezTo>
                      <a:pt x="-625" y="35921"/>
                      <a:pt x="-77" y="28147"/>
                      <a:pt x="2324" y="20849"/>
                    </a:cubicBezTo>
                    <a:cubicBezTo>
                      <a:pt x="3717" y="13225"/>
                      <a:pt x="6970" y="6064"/>
                      <a:pt x="11795" y="0"/>
                    </a:cubicBezTo>
                    <a:cubicBezTo>
                      <a:pt x="12629" y="357"/>
                      <a:pt x="8400" y="9591"/>
                      <a:pt x="5421" y="21564"/>
                    </a:cubicBezTo>
                    <a:cubicBezTo>
                      <a:pt x="2443" y="33538"/>
                      <a:pt x="1906" y="43486"/>
                      <a:pt x="715" y="4348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0D255736-1FC0-DF5B-C1CA-C96CF146DC1F}"/>
                  </a:ext>
                </a:extLst>
              </p:cNvPr>
              <p:cNvSpPr/>
              <p:nvPr/>
            </p:nvSpPr>
            <p:spPr>
              <a:xfrm>
                <a:off x="8121714" y="3402215"/>
                <a:ext cx="151324" cy="65451"/>
              </a:xfrm>
              <a:custGeom>
                <a:avLst/>
                <a:gdLst>
                  <a:gd name="connsiteX0" fmla="*/ 151325 w 151324"/>
                  <a:gd name="connsiteY0" fmla="*/ 28472 h 65451"/>
                  <a:gd name="connsiteX1" fmla="*/ 100512 w 151324"/>
                  <a:gd name="connsiteY1" fmla="*/ 3274 h 65451"/>
                  <a:gd name="connsiteX2" fmla="*/ 42669 w 151324"/>
                  <a:gd name="connsiteY2" fmla="*/ 1189 h 65451"/>
                  <a:gd name="connsiteX3" fmla="*/ 2519 w 151324"/>
                  <a:gd name="connsiteY3" fmla="*/ 19418 h 65451"/>
                  <a:gd name="connsiteX4" fmla="*/ 17710 w 151324"/>
                  <a:gd name="connsiteY4" fmla="*/ 58138 h 65451"/>
                  <a:gd name="connsiteX5" fmla="*/ 64234 w 151324"/>
                  <a:gd name="connsiteY5" fmla="*/ 64810 h 65451"/>
                  <a:gd name="connsiteX6" fmla="*/ 111890 w 151324"/>
                  <a:gd name="connsiteY6" fmla="*/ 62963 h 65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24" h="65451">
                    <a:moveTo>
                      <a:pt x="151325" y="28472"/>
                    </a:moveTo>
                    <a:cubicBezTo>
                      <a:pt x="137106" y="15444"/>
                      <a:pt x="119491" y="6711"/>
                      <a:pt x="100512" y="3274"/>
                    </a:cubicBezTo>
                    <a:cubicBezTo>
                      <a:pt x="81432" y="-223"/>
                      <a:pt x="61952" y="-920"/>
                      <a:pt x="42669" y="1189"/>
                    </a:cubicBezTo>
                    <a:cubicBezTo>
                      <a:pt x="27181" y="2499"/>
                      <a:pt x="9549" y="6312"/>
                      <a:pt x="2519" y="19418"/>
                    </a:cubicBezTo>
                    <a:cubicBezTo>
                      <a:pt x="-4510" y="32523"/>
                      <a:pt x="4008" y="50334"/>
                      <a:pt x="17710" y="58138"/>
                    </a:cubicBezTo>
                    <a:cubicBezTo>
                      <a:pt x="31411" y="65942"/>
                      <a:pt x="48328" y="66180"/>
                      <a:pt x="64234" y="64810"/>
                    </a:cubicBezTo>
                    <a:cubicBezTo>
                      <a:pt x="80139" y="63440"/>
                      <a:pt x="96223" y="60640"/>
                      <a:pt x="111890" y="62963"/>
                    </a:cubicBez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33D153E1-B153-4BAC-5E77-E2D85B17A542}"/>
                  </a:ext>
                </a:extLst>
              </p:cNvPr>
              <p:cNvSpPr/>
              <p:nvPr/>
            </p:nvSpPr>
            <p:spPr>
              <a:xfrm>
                <a:off x="8120126" y="3401058"/>
                <a:ext cx="152975" cy="67792"/>
              </a:xfrm>
              <a:custGeom>
                <a:avLst/>
                <a:gdLst>
                  <a:gd name="connsiteX0" fmla="*/ 113536 w 152975"/>
                  <a:gd name="connsiteY0" fmla="*/ 64121 h 67792"/>
                  <a:gd name="connsiteX1" fmla="*/ 101622 w 152975"/>
                  <a:gd name="connsiteY1" fmla="*/ 63823 h 67792"/>
                  <a:gd name="connsiteX2" fmla="*/ 69097 w 152975"/>
                  <a:gd name="connsiteY2" fmla="*/ 66742 h 67792"/>
                  <a:gd name="connsiteX3" fmla="*/ 46282 w 152975"/>
                  <a:gd name="connsiteY3" fmla="*/ 67695 h 67792"/>
                  <a:gd name="connsiteX4" fmla="*/ 20667 w 152975"/>
                  <a:gd name="connsiteY4" fmla="*/ 61738 h 67792"/>
                  <a:gd name="connsiteX5" fmla="*/ 1664 w 152975"/>
                  <a:gd name="connsiteY5" fmla="*/ 40769 h 67792"/>
                  <a:gd name="connsiteX6" fmla="*/ 592 w 152975"/>
                  <a:gd name="connsiteY6" fmla="*/ 25758 h 67792"/>
                  <a:gd name="connsiteX7" fmla="*/ 8991 w 152975"/>
                  <a:gd name="connsiteY7" fmla="*/ 12414 h 67792"/>
                  <a:gd name="connsiteX8" fmla="*/ 38180 w 152975"/>
                  <a:gd name="connsiteY8" fmla="*/ 1632 h 67792"/>
                  <a:gd name="connsiteX9" fmla="*/ 67012 w 152975"/>
                  <a:gd name="connsiteY9" fmla="*/ 23 h 67792"/>
                  <a:gd name="connsiteX10" fmla="*/ 115323 w 152975"/>
                  <a:gd name="connsiteY10" fmla="*/ 6934 h 67792"/>
                  <a:gd name="connsiteX11" fmla="*/ 144334 w 152975"/>
                  <a:gd name="connsiteY11" fmla="*/ 21766 h 67792"/>
                  <a:gd name="connsiteX12" fmla="*/ 150946 w 152975"/>
                  <a:gd name="connsiteY12" fmla="*/ 27723 h 67792"/>
                  <a:gd name="connsiteX13" fmla="*/ 152971 w 152975"/>
                  <a:gd name="connsiteY13" fmla="*/ 30047 h 67792"/>
                  <a:gd name="connsiteX14" fmla="*/ 143559 w 152975"/>
                  <a:gd name="connsiteY14" fmla="*/ 22958 h 67792"/>
                  <a:gd name="connsiteX15" fmla="*/ 114608 w 152975"/>
                  <a:gd name="connsiteY15" fmla="*/ 9197 h 67792"/>
                  <a:gd name="connsiteX16" fmla="*/ 66953 w 152975"/>
                  <a:gd name="connsiteY16" fmla="*/ 3240 h 67792"/>
                  <a:gd name="connsiteX17" fmla="*/ 38478 w 152975"/>
                  <a:gd name="connsiteY17" fmla="*/ 5027 h 67792"/>
                  <a:gd name="connsiteX18" fmla="*/ 11016 w 152975"/>
                  <a:gd name="connsiteY18" fmla="*/ 15095 h 67792"/>
                  <a:gd name="connsiteX19" fmla="*/ 3570 w 152975"/>
                  <a:gd name="connsiteY19" fmla="*/ 27009 h 67792"/>
                  <a:gd name="connsiteX20" fmla="*/ 4523 w 152975"/>
                  <a:gd name="connsiteY20" fmla="*/ 40412 h 67792"/>
                  <a:gd name="connsiteX21" fmla="*/ 21977 w 152975"/>
                  <a:gd name="connsiteY21" fmla="*/ 59891 h 67792"/>
                  <a:gd name="connsiteX22" fmla="*/ 46341 w 152975"/>
                  <a:gd name="connsiteY22" fmla="*/ 65848 h 67792"/>
                  <a:gd name="connsiteX23" fmla="*/ 68740 w 152975"/>
                  <a:gd name="connsiteY23" fmla="*/ 65312 h 67792"/>
                  <a:gd name="connsiteX24" fmla="*/ 101503 w 152975"/>
                  <a:gd name="connsiteY24" fmla="*/ 63287 h 67792"/>
                  <a:gd name="connsiteX25" fmla="*/ 110439 w 152975"/>
                  <a:gd name="connsiteY25" fmla="*/ 64061 h 67792"/>
                  <a:gd name="connsiteX26" fmla="*/ 113536 w 152975"/>
                  <a:gd name="connsiteY26" fmla="*/ 64121 h 67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2975" h="67792">
                    <a:moveTo>
                      <a:pt x="113536" y="64121"/>
                    </a:moveTo>
                    <a:cubicBezTo>
                      <a:pt x="113536" y="64121"/>
                      <a:pt x="109247" y="63763"/>
                      <a:pt x="101622" y="63823"/>
                    </a:cubicBezTo>
                    <a:cubicBezTo>
                      <a:pt x="93997" y="63882"/>
                      <a:pt x="82858" y="65133"/>
                      <a:pt x="69097" y="66742"/>
                    </a:cubicBezTo>
                    <a:cubicBezTo>
                      <a:pt x="61526" y="67653"/>
                      <a:pt x="53901" y="67975"/>
                      <a:pt x="46282" y="67695"/>
                    </a:cubicBezTo>
                    <a:cubicBezTo>
                      <a:pt x="37424" y="67486"/>
                      <a:pt x="28709" y="65455"/>
                      <a:pt x="20667" y="61738"/>
                    </a:cubicBezTo>
                    <a:cubicBezTo>
                      <a:pt x="11874" y="57449"/>
                      <a:pt x="5065" y="49943"/>
                      <a:pt x="1664" y="40769"/>
                    </a:cubicBezTo>
                    <a:cubicBezTo>
                      <a:pt x="-99" y="35968"/>
                      <a:pt x="-469" y="30762"/>
                      <a:pt x="592" y="25758"/>
                    </a:cubicBezTo>
                    <a:cubicBezTo>
                      <a:pt x="1902" y="20533"/>
                      <a:pt x="4845" y="15857"/>
                      <a:pt x="8991" y="12414"/>
                    </a:cubicBezTo>
                    <a:cubicBezTo>
                      <a:pt x="17527" y="6177"/>
                      <a:pt x="27636" y="2442"/>
                      <a:pt x="38180" y="1632"/>
                    </a:cubicBezTo>
                    <a:cubicBezTo>
                      <a:pt x="47753" y="554"/>
                      <a:pt x="57380" y="17"/>
                      <a:pt x="67012" y="23"/>
                    </a:cubicBezTo>
                    <a:cubicBezTo>
                      <a:pt x="83382" y="-263"/>
                      <a:pt x="99692" y="2073"/>
                      <a:pt x="115323" y="6934"/>
                    </a:cubicBezTo>
                    <a:cubicBezTo>
                      <a:pt x="125742" y="10246"/>
                      <a:pt x="135547" y="15255"/>
                      <a:pt x="144334" y="21766"/>
                    </a:cubicBezTo>
                    <a:cubicBezTo>
                      <a:pt x="146651" y="23619"/>
                      <a:pt x="148861" y="25609"/>
                      <a:pt x="150946" y="27723"/>
                    </a:cubicBezTo>
                    <a:cubicBezTo>
                      <a:pt x="152376" y="29153"/>
                      <a:pt x="153031" y="29927"/>
                      <a:pt x="152971" y="30047"/>
                    </a:cubicBezTo>
                    <a:cubicBezTo>
                      <a:pt x="152912" y="30166"/>
                      <a:pt x="149814" y="27247"/>
                      <a:pt x="143559" y="22958"/>
                    </a:cubicBezTo>
                    <a:cubicBezTo>
                      <a:pt x="134654" y="16947"/>
                      <a:pt x="124896" y="12307"/>
                      <a:pt x="114608" y="9197"/>
                    </a:cubicBezTo>
                    <a:cubicBezTo>
                      <a:pt x="99126" y="4765"/>
                      <a:pt x="83048" y="2758"/>
                      <a:pt x="66953" y="3240"/>
                    </a:cubicBezTo>
                    <a:cubicBezTo>
                      <a:pt x="57433" y="3294"/>
                      <a:pt x="47926" y="3889"/>
                      <a:pt x="38478" y="5027"/>
                    </a:cubicBezTo>
                    <a:cubicBezTo>
                      <a:pt x="28566" y="5772"/>
                      <a:pt x="19058" y="9257"/>
                      <a:pt x="11016" y="15095"/>
                    </a:cubicBezTo>
                    <a:cubicBezTo>
                      <a:pt x="7335" y="18174"/>
                      <a:pt x="4726" y="22350"/>
                      <a:pt x="3570" y="27009"/>
                    </a:cubicBezTo>
                    <a:cubicBezTo>
                      <a:pt x="2629" y="31476"/>
                      <a:pt x="2957" y="36123"/>
                      <a:pt x="4523" y="40412"/>
                    </a:cubicBezTo>
                    <a:cubicBezTo>
                      <a:pt x="7621" y="48906"/>
                      <a:pt x="13870" y="55888"/>
                      <a:pt x="21977" y="59891"/>
                    </a:cubicBezTo>
                    <a:cubicBezTo>
                      <a:pt x="29614" y="63501"/>
                      <a:pt x="37900" y="65526"/>
                      <a:pt x="46341" y="65848"/>
                    </a:cubicBezTo>
                    <a:cubicBezTo>
                      <a:pt x="53811" y="66188"/>
                      <a:pt x="61293" y="66009"/>
                      <a:pt x="68740" y="65312"/>
                    </a:cubicBezTo>
                    <a:cubicBezTo>
                      <a:pt x="79605" y="63948"/>
                      <a:pt x="90548" y="63269"/>
                      <a:pt x="101503" y="63287"/>
                    </a:cubicBezTo>
                    <a:cubicBezTo>
                      <a:pt x="104494" y="63370"/>
                      <a:pt x="107478" y="63626"/>
                      <a:pt x="110439" y="64061"/>
                    </a:cubicBezTo>
                    <a:cubicBezTo>
                      <a:pt x="111469" y="63918"/>
                      <a:pt x="112512" y="63942"/>
                      <a:pt x="113536" y="6412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CE96FA55-BC7F-11B1-58F8-91D5EF6C1948}"/>
                  </a:ext>
                </a:extLst>
              </p:cNvPr>
              <p:cNvSpPr/>
              <p:nvPr/>
            </p:nvSpPr>
            <p:spPr>
              <a:xfrm>
                <a:off x="8089384" y="3380827"/>
                <a:ext cx="85244" cy="100604"/>
              </a:xfrm>
              <a:custGeom>
                <a:avLst/>
                <a:gdLst>
                  <a:gd name="connsiteX0" fmla="*/ 0 w 85244"/>
                  <a:gd name="connsiteY0" fmla="*/ 7982 h 100604"/>
                  <a:gd name="connsiteX1" fmla="*/ 43546 w 85244"/>
                  <a:gd name="connsiteY1" fmla="*/ 80777 h 100604"/>
                  <a:gd name="connsiteX2" fmla="*/ 58795 w 85244"/>
                  <a:gd name="connsiteY2" fmla="*/ 99601 h 100604"/>
                  <a:gd name="connsiteX3" fmla="*/ 85245 w 85244"/>
                  <a:gd name="connsiteY3" fmla="*/ 94776 h 100604"/>
                  <a:gd name="connsiteX4" fmla="*/ 41341 w 85244"/>
                  <a:gd name="connsiteY4" fmla="*/ 0 h 10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44" h="100604">
                    <a:moveTo>
                      <a:pt x="0" y="7982"/>
                    </a:moveTo>
                    <a:cubicBezTo>
                      <a:pt x="15726" y="31501"/>
                      <a:pt x="30261" y="55793"/>
                      <a:pt x="43546" y="80777"/>
                    </a:cubicBezTo>
                    <a:cubicBezTo>
                      <a:pt x="46834" y="88318"/>
                      <a:pt x="52100" y="94823"/>
                      <a:pt x="58795" y="99601"/>
                    </a:cubicBezTo>
                    <a:cubicBezTo>
                      <a:pt x="64752" y="102996"/>
                      <a:pt x="78870" y="96861"/>
                      <a:pt x="85245" y="94776"/>
                    </a:cubicBezTo>
                    <a:lnTo>
                      <a:pt x="41341" y="0"/>
                    </a:ln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92DFB3B1-6C89-F192-0C3C-F17D84A147B7}"/>
                  </a:ext>
                </a:extLst>
              </p:cNvPr>
              <p:cNvSpPr/>
              <p:nvPr/>
            </p:nvSpPr>
            <p:spPr>
              <a:xfrm>
                <a:off x="8089384" y="3380827"/>
                <a:ext cx="87389" cy="102117"/>
              </a:xfrm>
              <a:custGeom>
                <a:avLst/>
                <a:gdLst>
                  <a:gd name="connsiteX0" fmla="*/ 41341 w 87389"/>
                  <a:gd name="connsiteY0" fmla="*/ 0 h 102117"/>
                  <a:gd name="connsiteX1" fmla="*/ 45273 w 87389"/>
                  <a:gd name="connsiteY1" fmla="*/ 7089 h 102117"/>
                  <a:gd name="connsiteX2" fmla="*/ 54983 w 87389"/>
                  <a:gd name="connsiteY2" fmla="*/ 26926 h 102117"/>
                  <a:gd name="connsiteX3" fmla="*/ 86674 w 87389"/>
                  <a:gd name="connsiteY3" fmla="*/ 94180 h 102117"/>
                  <a:gd name="connsiteX4" fmla="*/ 87389 w 87389"/>
                  <a:gd name="connsiteY4" fmla="*/ 95669 h 102117"/>
                  <a:gd name="connsiteX5" fmla="*/ 85781 w 87389"/>
                  <a:gd name="connsiteY5" fmla="*/ 96205 h 102117"/>
                  <a:gd name="connsiteX6" fmla="*/ 70471 w 87389"/>
                  <a:gd name="connsiteY6" fmla="*/ 101150 h 102117"/>
                  <a:gd name="connsiteX7" fmla="*/ 63740 w 87389"/>
                  <a:gd name="connsiteY7" fmla="*/ 102103 h 102117"/>
                  <a:gd name="connsiteX8" fmla="*/ 60166 w 87389"/>
                  <a:gd name="connsiteY8" fmla="*/ 101745 h 102117"/>
                  <a:gd name="connsiteX9" fmla="*/ 56830 w 87389"/>
                  <a:gd name="connsiteY9" fmla="*/ 100196 h 102117"/>
                  <a:gd name="connsiteX10" fmla="*/ 48013 w 87389"/>
                  <a:gd name="connsiteY10" fmla="*/ 91202 h 102117"/>
                  <a:gd name="connsiteX11" fmla="*/ 36755 w 87389"/>
                  <a:gd name="connsiteY11" fmla="*/ 71484 h 102117"/>
                  <a:gd name="connsiteX12" fmla="*/ 18050 w 87389"/>
                  <a:gd name="connsiteY12" fmla="*/ 38184 h 102117"/>
                  <a:gd name="connsiteX13" fmla="*/ 4766 w 87389"/>
                  <a:gd name="connsiteY13" fmla="*/ 16143 h 102117"/>
                  <a:gd name="connsiteX14" fmla="*/ 0 w 87389"/>
                  <a:gd name="connsiteY14" fmla="*/ 7982 h 102117"/>
                  <a:gd name="connsiteX15" fmla="*/ 5957 w 87389"/>
                  <a:gd name="connsiteY15" fmla="*/ 15488 h 102117"/>
                  <a:gd name="connsiteX16" fmla="*/ 20135 w 87389"/>
                  <a:gd name="connsiteY16" fmla="*/ 37172 h 102117"/>
                  <a:gd name="connsiteX17" fmla="*/ 39435 w 87389"/>
                  <a:gd name="connsiteY17" fmla="*/ 70173 h 102117"/>
                  <a:gd name="connsiteX18" fmla="*/ 50694 w 87389"/>
                  <a:gd name="connsiteY18" fmla="*/ 89593 h 102117"/>
                  <a:gd name="connsiteX19" fmla="*/ 58736 w 87389"/>
                  <a:gd name="connsiteY19" fmla="*/ 97695 h 102117"/>
                  <a:gd name="connsiteX20" fmla="*/ 69816 w 87389"/>
                  <a:gd name="connsiteY20" fmla="*/ 98231 h 102117"/>
                  <a:gd name="connsiteX21" fmla="*/ 84827 w 87389"/>
                  <a:gd name="connsiteY21" fmla="*/ 93346 h 102117"/>
                  <a:gd name="connsiteX22" fmla="*/ 83934 w 87389"/>
                  <a:gd name="connsiteY22" fmla="*/ 95371 h 102117"/>
                  <a:gd name="connsiteX23" fmla="*/ 53196 w 87389"/>
                  <a:gd name="connsiteY23" fmla="*/ 27700 h 102117"/>
                  <a:gd name="connsiteX24" fmla="*/ 44320 w 87389"/>
                  <a:gd name="connsiteY24" fmla="*/ 7506 h 102117"/>
                  <a:gd name="connsiteX25" fmla="*/ 41341 w 87389"/>
                  <a:gd name="connsiteY25" fmla="*/ 0 h 102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7389" h="102117">
                    <a:moveTo>
                      <a:pt x="41341" y="0"/>
                    </a:moveTo>
                    <a:cubicBezTo>
                      <a:pt x="42908" y="2210"/>
                      <a:pt x="44225" y="4587"/>
                      <a:pt x="45273" y="7089"/>
                    </a:cubicBezTo>
                    <a:cubicBezTo>
                      <a:pt x="47775" y="12212"/>
                      <a:pt x="51230" y="19003"/>
                      <a:pt x="54983" y="26926"/>
                    </a:cubicBezTo>
                    <a:cubicBezTo>
                      <a:pt x="63085" y="43784"/>
                      <a:pt x="74284" y="67433"/>
                      <a:pt x="86674" y="94180"/>
                    </a:cubicBezTo>
                    <a:lnTo>
                      <a:pt x="87389" y="95669"/>
                    </a:lnTo>
                    <a:lnTo>
                      <a:pt x="85781" y="96205"/>
                    </a:lnTo>
                    <a:cubicBezTo>
                      <a:pt x="81015" y="97814"/>
                      <a:pt x="75952" y="99839"/>
                      <a:pt x="70471" y="101150"/>
                    </a:cubicBezTo>
                    <a:cubicBezTo>
                      <a:pt x="68261" y="101680"/>
                      <a:pt x="66009" y="102001"/>
                      <a:pt x="63740" y="102103"/>
                    </a:cubicBezTo>
                    <a:cubicBezTo>
                      <a:pt x="62536" y="102162"/>
                      <a:pt x="61333" y="102043"/>
                      <a:pt x="60166" y="101745"/>
                    </a:cubicBezTo>
                    <a:cubicBezTo>
                      <a:pt x="58968" y="101436"/>
                      <a:pt x="57836" y="100911"/>
                      <a:pt x="56830" y="100196"/>
                    </a:cubicBezTo>
                    <a:cubicBezTo>
                      <a:pt x="53333" y="97802"/>
                      <a:pt x="50337" y="94746"/>
                      <a:pt x="48013" y="91202"/>
                    </a:cubicBezTo>
                    <a:cubicBezTo>
                      <a:pt x="43486" y="84470"/>
                      <a:pt x="40329" y="77739"/>
                      <a:pt x="36755" y="71484"/>
                    </a:cubicBezTo>
                    <a:cubicBezTo>
                      <a:pt x="29844" y="58855"/>
                      <a:pt x="23530" y="47656"/>
                      <a:pt x="18050" y="38184"/>
                    </a:cubicBezTo>
                    <a:cubicBezTo>
                      <a:pt x="12569" y="28713"/>
                      <a:pt x="7982" y="21326"/>
                      <a:pt x="4766" y="16143"/>
                    </a:cubicBezTo>
                    <a:cubicBezTo>
                      <a:pt x="2937" y="13570"/>
                      <a:pt x="1340" y="10842"/>
                      <a:pt x="0" y="7982"/>
                    </a:cubicBezTo>
                    <a:cubicBezTo>
                      <a:pt x="2198" y="10305"/>
                      <a:pt x="4194" y="12819"/>
                      <a:pt x="5957" y="15488"/>
                    </a:cubicBezTo>
                    <a:cubicBezTo>
                      <a:pt x="9472" y="20492"/>
                      <a:pt x="14416" y="27879"/>
                      <a:pt x="20135" y="37172"/>
                    </a:cubicBezTo>
                    <a:cubicBezTo>
                      <a:pt x="25853" y="46464"/>
                      <a:pt x="32406" y="57664"/>
                      <a:pt x="39435" y="70173"/>
                    </a:cubicBezTo>
                    <a:cubicBezTo>
                      <a:pt x="43069" y="76130"/>
                      <a:pt x="46405" y="83279"/>
                      <a:pt x="50694" y="89593"/>
                    </a:cubicBezTo>
                    <a:cubicBezTo>
                      <a:pt x="52844" y="92774"/>
                      <a:pt x="55573" y="95520"/>
                      <a:pt x="58736" y="97695"/>
                    </a:cubicBezTo>
                    <a:cubicBezTo>
                      <a:pt x="62197" y="99392"/>
                      <a:pt x="66206" y="99583"/>
                      <a:pt x="69816" y="98231"/>
                    </a:cubicBezTo>
                    <a:cubicBezTo>
                      <a:pt x="74998" y="96980"/>
                      <a:pt x="79943" y="95014"/>
                      <a:pt x="84827" y="93346"/>
                    </a:cubicBezTo>
                    <a:lnTo>
                      <a:pt x="83934" y="95371"/>
                    </a:lnTo>
                    <a:cubicBezTo>
                      <a:pt x="71603" y="68624"/>
                      <a:pt x="60761" y="44856"/>
                      <a:pt x="53196" y="27700"/>
                    </a:cubicBezTo>
                    <a:cubicBezTo>
                      <a:pt x="49562" y="19539"/>
                      <a:pt x="46643" y="12748"/>
                      <a:pt x="44320" y="7506"/>
                    </a:cubicBezTo>
                    <a:cubicBezTo>
                      <a:pt x="43093" y="5105"/>
                      <a:pt x="42098" y="2591"/>
                      <a:pt x="41341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71DD787E-87B1-8AE7-C279-DDE40CA316A4}"/>
                  </a:ext>
                </a:extLst>
              </p:cNvPr>
              <p:cNvSpPr/>
              <p:nvPr/>
            </p:nvSpPr>
            <p:spPr>
              <a:xfrm>
                <a:off x="8118931" y="3334363"/>
                <a:ext cx="93763" cy="148119"/>
              </a:xfrm>
              <a:custGeom>
                <a:avLst/>
                <a:gdLst>
                  <a:gd name="connsiteX0" fmla="*/ 0 w 93763"/>
                  <a:gd name="connsiteY0" fmla="*/ 18288 h 148119"/>
                  <a:gd name="connsiteX1" fmla="*/ 42295 w 93763"/>
                  <a:gd name="connsiteY1" fmla="*/ 119021 h 148119"/>
                  <a:gd name="connsiteX2" fmla="*/ 53672 w 93763"/>
                  <a:gd name="connsiteY2" fmla="*/ 139215 h 148119"/>
                  <a:gd name="connsiteX3" fmla="*/ 74998 w 93763"/>
                  <a:gd name="connsiteY3" fmla="*/ 148031 h 148119"/>
                  <a:gd name="connsiteX4" fmla="*/ 93763 w 93763"/>
                  <a:gd name="connsiteY4" fmla="*/ 124799 h 148119"/>
                  <a:gd name="connsiteX5" fmla="*/ 85840 w 93763"/>
                  <a:gd name="connsiteY5" fmla="*/ 94240 h 148119"/>
                  <a:gd name="connsiteX6" fmla="*/ 55519 w 93763"/>
                  <a:gd name="connsiteY6" fmla="*/ 0 h 14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763" h="148119">
                    <a:moveTo>
                      <a:pt x="0" y="18288"/>
                    </a:moveTo>
                    <a:cubicBezTo>
                      <a:pt x="14136" y="51886"/>
                      <a:pt x="28236" y="85465"/>
                      <a:pt x="42295" y="119021"/>
                    </a:cubicBezTo>
                    <a:cubicBezTo>
                      <a:pt x="44886" y="126366"/>
                      <a:pt x="48734" y="133198"/>
                      <a:pt x="53672" y="139215"/>
                    </a:cubicBezTo>
                    <a:cubicBezTo>
                      <a:pt x="58938" y="145428"/>
                      <a:pt x="66885" y="148710"/>
                      <a:pt x="74998" y="148031"/>
                    </a:cubicBezTo>
                    <a:cubicBezTo>
                      <a:pt x="85930" y="145654"/>
                      <a:pt x="93739" y="135986"/>
                      <a:pt x="93763" y="124799"/>
                    </a:cubicBezTo>
                    <a:cubicBezTo>
                      <a:pt x="93435" y="114148"/>
                      <a:pt x="90725" y="103711"/>
                      <a:pt x="85840" y="94240"/>
                    </a:cubicBezTo>
                    <a:cubicBezTo>
                      <a:pt x="73211" y="63692"/>
                      <a:pt x="63073" y="32180"/>
                      <a:pt x="55519" y="0"/>
                    </a:cubicBez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" name="Forma Livre: Forma 199">
                <a:extLst>
                  <a:ext uri="{FF2B5EF4-FFF2-40B4-BE49-F238E27FC236}">
                    <a16:creationId xmlns:a16="http://schemas.microsoft.com/office/drawing/2014/main" id="{0BD23559-0434-598E-CFAC-60F6B0045F21}"/>
                  </a:ext>
                </a:extLst>
              </p:cNvPr>
              <p:cNvSpPr/>
              <p:nvPr/>
            </p:nvSpPr>
            <p:spPr>
              <a:xfrm>
                <a:off x="8118871" y="3334363"/>
                <a:ext cx="95461" cy="150076"/>
              </a:xfrm>
              <a:custGeom>
                <a:avLst/>
                <a:gdLst>
                  <a:gd name="connsiteX0" fmla="*/ 55579 w 95461"/>
                  <a:gd name="connsiteY0" fmla="*/ 0 h 150076"/>
                  <a:gd name="connsiteX1" fmla="*/ 56651 w 95461"/>
                  <a:gd name="connsiteY1" fmla="*/ 3038 h 150076"/>
                  <a:gd name="connsiteX2" fmla="*/ 59153 w 95461"/>
                  <a:gd name="connsiteY2" fmla="*/ 11974 h 150076"/>
                  <a:gd name="connsiteX3" fmla="*/ 68982 w 95461"/>
                  <a:gd name="connsiteY3" fmla="*/ 44499 h 150076"/>
                  <a:gd name="connsiteX4" fmla="*/ 86495 w 95461"/>
                  <a:gd name="connsiteY4" fmla="*/ 92155 h 150076"/>
                  <a:gd name="connsiteX5" fmla="*/ 95371 w 95461"/>
                  <a:gd name="connsiteY5" fmla="*/ 120986 h 150076"/>
                  <a:gd name="connsiteX6" fmla="*/ 92155 w 95461"/>
                  <a:gd name="connsiteY6" fmla="*/ 136951 h 150076"/>
                  <a:gd name="connsiteX7" fmla="*/ 79466 w 95461"/>
                  <a:gd name="connsiteY7" fmla="*/ 148865 h 150076"/>
                  <a:gd name="connsiteX8" fmla="*/ 61595 w 95461"/>
                  <a:gd name="connsiteY8" fmla="*/ 147495 h 150076"/>
                  <a:gd name="connsiteX9" fmla="*/ 49145 w 95461"/>
                  <a:gd name="connsiteY9" fmla="*/ 136296 h 150076"/>
                  <a:gd name="connsiteX10" fmla="*/ 36338 w 95461"/>
                  <a:gd name="connsiteY10" fmla="*/ 108953 h 150076"/>
                  <a:gd name="connsiteX11" fmla="*/ 17037 w 95461"/>
                  <a:gd name="connsiteY11" fmla="*/ 62072 h 150076"/>
                  <a:gd name="connsiteX12" fmla="*/ 4289 w 95461"/>
                  <a:gd name="connsiteY12" fmla="*/ 30440 h 150076"/>
                  <a:gd name="connsiteX13" fmla="*/ 953 w 95461"/>
                  <a:gd name="connsiteY13" fmla="*/ 21743 h 150076"/>
                  <a:gd name="connsiteX14" fmla="*/ 0 w 95461"/>
                  <a:gd name="connsiteY14" fmla="*/ 18645 h 150076"/>
                  <a:gd name="connsiteX15" fmla="*/ 1549 w 95461"/>
                  <a:gd name="connsiteY15" fmla="*/ 21505 h 150076"/>
                  <a:gd name="connsiteX16" fmla="*/ 5421 w 95461"/>
                  <a:gd name="connsiteY16" fmla="*/ 29964 h 150076"/>
                  <a:gd name="connsiteX17" fmla="*/ 19122 w 95461"/>
                  <a:gd name="connsiteY17" fmla="*/ 61297 h 150076"/>
                  <a:gd name="connsiteX18" fmla="*/ 39078 w 95461"/>
                  <a:gd name="connsiteY18" fmla="*/ 107881 h 150076"/>
                  <a:gd name="connsiteX19" fmla="*/ 52004 w 95461"/>
                  <a:gd name="connsiteY19" fmla="*/ 134092 h 150076"/>
                  <a:gd name="connsiteX20" fmla="*/ 63323 w 95461"/>
                  <a:gd name="connsiteY20" fmla="*/ 144219 h 150076"/>
                  <a:gd name="connsiteX21" fmla="*/ 78454 w 95461"/>
                  <a:gd name="connsiteY21" fmla="*/ 145410 h 150076"/>
                  <a:gd name="connsiteX22" fmla="*/ 89534 w 95461"/>
                  <a:gd name="connsiteY22" fmla="*/ 135105 h 150076"/>
                  <a:gd name="connsiteX23" fmla="*/ 92452 w 95461"/>
                  <a:gd name="connsiteY23" fmla="*/ 120570 h 150076"/>
                  <a:gd name="connsiteX24" fmla="*/ 83934 w 95461"/>
                  <a:gd name="connsiteY24" fmla="*/ 92631 h 150076"/>
                  <a:gd name="connsiteX25" fmla="*/ 67016 w 95461"/>
                  <a:gd name="connsiteY25" fmla="*/ 44975 h 150076"/>
                  <a:gd name="connsiteX26" fmla="*/ 58140 w 95461"/>
                  <a:gd name="connsiteY26" fmla="*/ 12093 h 150076"/>
                  <a:gd name="connsiteX27" fmla="*/ 56174 w 95461"/>
                  <a:gd name="connsiteY27" fmla="*/ 3038 h 150076"/>
                  <a:gd name="connsiteX28" fmla="*/ 55579 w 95461"/>
                  <a:gd name="connsiteY28" fmla="*/ 0 h 150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461" h="150076">
                    <a:moveTo>
                      <a:pt x="55579" y="0"/>
                    </a:moveTo>
                    <a:cubicBezTo>
                      <a:pt x="56085" y="953"/>
                      <a:pt x="56448" y="1978"/>
                      <a:pt x="56651" y="3038"/>
                    </a:cubicBezTo>
                    <a:lnTo>
                      <a:pt x="59153" y="11974"/>
                    </a:lnTo>
                    <a:cubicBezTo>
                      <a:pt x="61357" y="19658"/>
                      <a:pt x="64514" y="30857"/>
                      <a:pt x="68982" y="44499"/>
                    </a:cubicBezTo>
                    <a:cubicBezTo>
                      <a:pt x="73450" y="58140"/>
                      <a:pt x="79228" y="74284"/>
                      <a:pt x="86495" y="92155"/>
                    </a:cubicBezTo>
                    <a:cubicBezTo>
                      <a:pt x="90999" y="101221"/>
                      <a:pt x="93995" y="110961"/>
                      <a:pt x="95371" y="120986"/>
                    </a:cubicBezTo>
                    <a:cubicBezTo>
                      <a:pt x="95800" y="126503"/>
                      <a:pt x="94686" y="132031"/>
                      <a:pt x="92155" y="136951"/>
                    </a:cubicBezTo>
                    <a:cubicBezTo>
                      <a:pt x="89581" y="142378"/>
                      <a:pt x="85048" y="146637"/>
                      <a:pt x="79466" y="148865"/>
                    </a:cubicBezTo>
                    <a:cubicBezTo>
                      <a:pt x="73569" y="150867"/>
                      <a:pt x="67117" y="150372"/>
                      <a:pt x="61595" y="147495"/>
                    </a:cubicBezTo>
                    <a:cubicBezTo>
                      <a:pt x="56550" y="144898"/>
                      <a:pt x="52261" y="141044"/>
                      <a:pt x="49145" y="136296"/>
                    </a:cubicBezTo>
                    <a:cubicBezTo>
                      <a:pt x="44076" y="127581"/>
                      <a:pt x="39787" y="118431"/>
                      <a:pt x="36338" y="108953"/>
                    </a:cubicBezTo>
                    <a:cubicBezTo>
                      <a:pt x="29130" y="91082"/>
                      <a:pt x="22577" y="75535"/>
                      <a:pt x="17037" y="62072"/>
                    </a:cubicBezTo>
                    <a:cubicBezTo>
                      <a:pt x="11497" y="48609"/>
                      <a:pt x="7446" y="38244"/>
                      <a:pt x="4289" y="30440"/>
                    </a:cubicBezTo>
                    <a:lnTo>
                      <a:pt x="953" y="21743"/>
                    </a:lnTo>
                    <a:cubicBezTo>
                      <a:pt x="488" y="20760"/>
                      <a:pt x="173" y="19718"/>
                      <a:pt x="0" y="18645"/>
                    </a:cubicBezTo>
                    <a:cubicBezTo>
                      <a:pt x="643" y="19521"/>
                      <a:pt x="1168" y="20486"/>
                      <a:pt x="1549" y="21505"/>
                    </a:cubicBezTo>
                    <a:lnTo>
                      <a:pt x="5421" y="29964"/>
                    </a:lnTo>
                    <a:lnTo>
                      <a:pt x="19122" y="61297"/>
                    </a:lnTo>
                    <a:cubicBezTo>
                      <a:pt x="25079" y="74701"/>
                      <a:pt x="31572" y="90487"/>
                      <a:pt x="39078" y="107881"/>
                    </a:cubicBezTo>
                    <a:cubicBezTo>
                      <a:pt x="42646" y="116966"/>
                      <a:pt x="46965" y="125734"/>
                      <a:pt x="52004" y="134092"/>
                    </a:cubicBezTo>
                    <a:cubicBezTo>
                      <a:pt x="54840" y="138387"/>
                      <a:pt x="58736" y="141878"/>
                      <a:pt x="63323" y="144219"/>
                    </a:cubicBezTo>
                    <a:cubicBezTo>
                      <a:pt x="67981" y="146709"/>
                      <a:pt x="73462" y="147138"/>
                      <a:pt x="78454" y="145410"/>
                    </a:cubicBezTo>
                    <a:cubicBezTo>
                      <a:pt x="83297" y="143462"/>
                      <a:pt x="87240" y="139793"/>
                      <a:pt x="89534" y="135105"/>
                    </a:cubicBezTo>
                    <a:cubicBezTo>
                      <a:pt x="91821" y="130619"/>
                      <a:pt x="92834" y="125591"/>
                      <a:pt x="92452" y="120570"/>
                    </a:cubicBezTo>
                    <a:cubicBezTo>
                      <a:pt x="91094" y="110866"/>
                      <a:pt x="88223" y="101442"/>
                      <a:pt x="83934" y="92631"/>
                    </a:cubicBezTo>
                    <a:cubicBezTo>
                      <a:pt x="76786" y="74760"/>
                      <a:pt x="71246" y="58676"/>
                      <a:pt x="67016" y="44975"/>
                    </a:cubicBezTo>
                    <a:cubicBezTo>
                      <a:pt x="62787" y="31274"/>
                      <a:pt x="59927" y="19956"/>
                      <a:pt x="58140" y="12093"/>
                    </a:cubicBezTo>
                    <a:cubicBezTo>
                      <a:pt x="57247" y="8161"/>
                      <a:pt x="56591" y="5123"/>
                      <a:pt x="56174" y="3038"/>
                    </a:cubicBezTo>
                    <a:cubicBezTo>
                      <a:pt x="55853" y="2055"/>
                      <a:pt x="55650" y="1031"/>
                      <a:pt x="55579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F70B2661-2973-D723-495F-E664AC8F7C0F}"/>
                  </a:ext>
                </a:extLst>
              </p:cNvPr>
              <p:cNvSpPr/>
              <p:nvPr/>
            </p:nvSpPr>
            <p:spPr>
              <a:xfrm>
                <a:off x="8021594" y="3570915"/>
                <a:ext cx="260141" cy="366295"/>
              </a:xfrm>
              <a:custGeom>
                <a:avLst/>
                <a:gdLst>
                  <a:gd name="connsiteX0" fmla="*/ 100733 w 260141"/>
                  <a:gd name="connsiteY0" fmla="*/ 17930 h 366295"/>
                  <a:gd name="connsiteX1" fmla="*/ 0 w 260141"/>
                  <a:gd name="connsiteY1" fmla="*/ 302615 h 366295"/>
                  <a:gd name="connsiteX2" fmla="*/ 194615 w 260141"/>
                  <a:gd name="connsiteY2" fmla="*/ 366295 h 366295"/>
                  <a:gd name="connsiteX3" fmla="*/ 260142 w 260141"/>
                  <a:gd name="connsiteY3" fmla="*/ 0 h 36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141" h="366295">
                    <a:moveTo>
                      <a:pt x="100733" y="17930"/>
                    </a:moveTo>
                    <a:cubicBezTo>
                      <a:pt x="100733" y="17930"/>
                      <a:pt x="3812" y="289093"/>
                      <a:pt x="0" y="302615"/>
                    </a:cubicBezTo>
                    <a:lnTo>
                      <a:pt x="194615" y="366295"/>
                    </a:lnTo>
                    <a:lnTo>
                      <a:pt x="260142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" name="Forma Livre: Forma 201">
                <a:extLst>
                  <a:ext uri="{FF2B5EF4-FFF2-40B4-BE49-F238E27FC236}">
                    <a16:creationId xmlns:a16="http://schemas.microsoft.com/office/drawing/2014/main" id="{416494C7-3151-8D4C-5C32-A3C16A1FDF53}"/>
                  </a:ext>
                </a:extLst>
              </p:cNvPr>
              <p:cNvSpPr/>
              <p:nvPr/>
            </p:nvSpPr>
            <p:spPr>
              <a:xfrm>
                <a:off x="8173599" y="3509200"/>
                <a:ext cx="43086" cy="37638"/>
              </a:xfrm>
              <a:custGeom>
                <a:avLst/>
                <a:gdLst>
                  <a:gd name="connsiteX0" fmla="*/ 43086 w 43086"/>
                  <a:gd name="connsiteY0" fmla="*/ 37529 h 37638"/>
                  <a:gd name="connsiteX1" fmla="*/ 33972 w 43086"/>
                  <a:gd name="connsiteY1" fmla="*/ 36397 h 37638"/>
                  <a:gd name="connsiteX2" fmla="*/ 14671 w 43086"/>
                  <a:gd name="connsiteY2" fmla="*/ 25853 h 37638"/>
                  <a:gd name="connsiteX3" fmla="*/ 1983 w 43086"/>
                  <a:gd name="connsiteY3" fmla="*/ 8518 h 37638"/>
                  <a:gd name="connsiteX4" fmla="*/ 17 w 43086"/>
                  <a:gd name="connsiteY4" fmla="*/ 0 h 37638"/>
                  <a:gd name="connsiteX5" fmla="*/ 16816 w 43086"/>
                  <a:gd name="connsiteY5" fmla="*/ 23828 h 37638"/>
                  <a:gd name="connsiteX6" fmla="*/ 43086 w 43086"/>
                  <a:gd name="connsiteY6" fmla="*/ 37529 h 37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086" h="37638">
                    <a:moveTo>
                      <a:pt x="43086" y="37529"/>
                    </a:moveTo>
                    <a:cubicBezTo>
                      <a:pt x="40000" y="37851"/>
                      <a:pt x="36885" y="37464"/>
                      <a:pt x="33972" y="36397"/>
                    </a:cubicBezTo>
                    <a:cubicBezTo>
                      <a:pt x="26847" y="34330"/>
                      <a:pt x="20259" y="30732"/>
                      <a:pt x="14671" y="25853"/>
                    </a:cubicBezTo>
                    <a:cubicBezTo>
                      <a:pt x="9191" y="21106"/>
                      <a:pt x="4848" y="15178"/>
                      <a:pt x="1983" y="8518"/>
                    </a:cubicBezTo>
                    <a:cubicBezTo>
                      <a:pt x="565" y="5909"/>
                      <a:pt x="-120" y="2967"/>
                      <a:pt x="17" y="0"/>
                    </a:cubicBezTo>
                    <a:cubicBezTo>
                      <a:pt x="4056" y="8935"/>
                      <a:pt x="9757" y="17019"/>
                      <a:pt x="16816" y="23828"/>
                    </a:cubicBezTo>
                    <a:cubicBezTo>
                      <a:pt x="24697" y="29904"/>
                      <a:pt x="33591" y="34545"/>
                      <a:pt x="43086" y="3752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79E3AA6B-9B5A-E78D-E25C-6449E3D15A75}"/>
                  </a:ext>
                </a:extLst>
              </p:cNvPr>
              <p:cNvSpPr/>
              <p:nvPr/>
            </p:nvSpPr>
            <p:spPr>
              <a:xfrm>
                <a:off x="7991716" y="3873530"/>
                <a:ext cx="356916" cy="286831"/>
              </a:xfrm>
              <a:custGeom>
                <a:avLst/>
                <a:gdLst>
                  <a:gd name="connsiteX0" fmla="*/ 29878 w 356916"/>
                  <a:gd name="connsiteY0" fmla="*/ 0 h 286831"/>
                  <a:gd name="connsiteX1" fmla="*/ 93 w 356916"/>
                  <a:gd name="connsiteY1" fmla="*/ 132543 h 286831"/>
                  <a:gd name="connsiteX2" fmla="*/ 108033 w 356916"/>
                  <a:gd name="connsiteY2" fmla="*/ 286829 h 286831"/>
                  <a:gd name="connsiteX3" fmla="*/ 281144 w 356916"/>
                  <a:gd name="connsiteY3" fmla="*/ 195091 h 286831"/>
                  <a:gd name="connsiteX4" fmla="*/ 356916 w 356916"/>
                  <a:gd name="connsiteY4" fmla="*/ 106511 h 286831"/>
                  <a:gd name="connsiteX5" fmla="*/ 178207 w 356916"/>
                  <a:gd name="connsiteY5" fmla="*/ 21088 h 28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6916" h="286831">
                    <a:moveTo>
                      <a:pt x="29878" y="0"/>
                    </a:moveTo>
                    <a:cubicBezTo>
                      <a:pt x="29878" y="0"/>
                      <a:pt x="-1933" y="79049"/>
                      <a:pt x="93" y="132543"/>
                    </a:cubicBezTo>
                    <a:cubicBezTo>
                      <a:pt x="2118" y="186037"/>
                      <a:pt x="29878" y="287425"/>
                      <a:pt x="108033" y="286829"/>
                    </a:cubicBezTo>
                    <a:cubicBezTo>
                      <a:pt x="164387" y="286531"/>
                      <a:pt x="220799" y="264193"/>
                      <a:pt x="281144" y="195091"/>
                    </a:cubicBezTo>
                    <a:cubicBezTo>
                      <a:pt x="314622" y="156728"/>
                      <a:pt x="356916" y="106511"/>
                      <a:pt x="356916" y="106511"/>
                    </a:cubicBezTo>
                    <a:lnTo>
                      <a:pt x="178207" y="21088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" name="Forma Livre: Forma 203">
                <a:extLst>
                  <a:ext uri="{FF2B5EF4-FFF2-40B4-BE49-F238E27FC236}">
                    <a16:creationId xmlns:a16="http://schemas.microsoft.com/office/drawing/2014/main" id="{700BD38A-E96F-F746-AA8F-0FA2C21A2C15}"/>
                  </a:ext>
                </a:extLst>
              </p:cNvPr>
              <p:cNvSpPr/>
              <p:nvPr/>
            </p:nvSpPr>
            <p:spPr>
              <a:xfrm>
                <a:off x="8175642" y="3667895"/>
                <a:ext cx="90090" cy="414844"/>
              </a:xfrm>
              <a:custGeom>
                <a:avLst/>
                <a:gdLst>
                  <a:gd name="connsiteX0" fmla="*/ 0 w 90090"/>
                  <a:gd name="connsiteY0" fmla="*/ 414845 h 414844"/>
                  <a:gd name="connsiteX1" fmla="*/ 1549 w 90090"/>
                  <a:gd name="connsiteY1" fmla="*/ 410794 h 414844"/>
                  <a:gd name="connsiteX2" fmla="*/ 6493 w 90090"/>
                  <a:gd name="connsiteY2" fmla="*/ 399416 h 414844"/>
                  <a:gd name="connsiteX3" fmla="*/ 13165 w 90090"/>
                  <a:gd name="connsiteY3" fmla="*/ 381069 h 414844"/>
                  <a:gd name="connsiteX4" fmla="*/ 20849 w 90090"/>
                  <a:gd name="connsiteY4" fmla="*/ 356288 h 414844"/>
                  <a:gd name="connsiteX5" fmla="*/ 54209 w 90090"/>
                  <a:gd name="connsiteY5" fmla="*/ 209746 h 414844"/>
                  <a:gd name="connsiteX6" fmla="*/ 79883 w 90090"/>
                  <a:gd name="connsiteY6" fmla="*/ 61536 h 414844"/>
                  <a:gd name="connsiteX7" fmla="*/ 87091 w 90090"/>
                  <a:gd name="connsiteY7" fmla="*/ 16501 h 414844"/>
                  <a:gd name="connsiteX8" fmla="*/ 89117 w 90090"/>
                  <a:gd name="connsiteY8" fmla="*/ 4289 h 414844"/>
                  <a:gd name="connsiteX9" fmla="*/ 90010 w 90090"/>
                  <a:gd name="connsiteY9" fmla="*/ 0 h 414844"/>
                  <a:gd name="connsiteX10" fmla="*/ 90010 w 90090"/>
                  <a:gd name="connsiteY10" fmla="*/ 4348 h 414844"/>
                  <a:gd name="connsiteX11" fmla="*/ 88580 w 90090"/>
                  <a:gd name="connsiteY11" fmla="*/ 16680 h 414844"/>
                  <a:gd name="connsiteX12" fmla="*/ 82623 w 90090"/>
                  <a:gd name="connsiteY12" fmla="*/ 61893 h 414844"/>
                  <a:gd name="connsiteX13" fmla="*/ 57783 w 90090"/>
                  <a:gd name="connsiteY13" fmla="*/ 210341 h 414844"/>
                  <a:gd name="connsiteX14" fmla="*/ 23530 w 90090"/>
                  <a:gd name="connsiteY14" fmla="*/ 356883 h 414844"/>
                  <a:gd name="connsiteX15" fmla="*/ 15369 w 90090"/>
                  <a:gd name="connsiteY15" fmla="*/ 381605 h 414844"/>
                  <a:gd name="connsiteX16" fmla="*/ 8161 w 90090"/>
                  <a:gd name="connsiteY16" fmla="*/ 399893 h 414844"/>
                  <a:gd name="connsiteX17" fmla="*/ 2621 w 90090"/>
                  <a:gd name="connsiteY17" fmla="*/ 411032 h 414844"/>
                  <a:gd name="connsiteX18" fmla="*/ 0 w 90090"/>
                  <a:gd name="connsiteY18" fmla="*/ 414845 h 414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090" h="414844">
                    <a:moveTo>
                      <a:pt x="0" y="414845"/>
                    </a:moveTo>
                    <a:cubicBezTo>
                      <a:pt x="351" y="413439"/>
                      <a:pt x="870" y="412075"/>
                      <a:pt x="1549" y="410794"/>
                    </a:cubicBezTo>
                    <a:lnTo>
                      <a:pt x="6493" y="399416"/>
                    </a:lnTo>
                    <a:cubicBezTo>
                      <a:pt x="8757" y="394591"/>
                      <a:pt x="10544" y="388217"/>
                      <a:pt x="13165" y="381069"/>
                    </a:cubicBezTo>
                    <a:cubicBezTo>
                      <a:pt x="15786" y="373920"/>
                      <a:pt x="18109" y="365521"/>
                      <a:pt x="20849" y="356288"/>
                    </a:cubicBezTo>
                    <a:cubicBezTo>
                      <a:pt x="31572" y="319354"/>
                      <a:pt x="43188" y="267409"/>
                      <a:pt x="54209" y="209746"/>
                    </a:cubicBezTo>
                    <a:cubicBezTo>
                      <a:pt x="65229" y="152082"/>
                      <a:pt x="73747" y="99541"/>
                      <a:pt x="79883" y="61536"/>
                    </a:cubicBezTo>
                    <a:cubicBezTo>
                      <a:pt x="82862" y="42771"/>
                      <a:pt x="85304" y="27462"/>
                      <a:pt x="87091" y="16501"/>
                    </a:cubicBezTo>
                    <a:cubicBezTo>
                      <a:pt x="87925" y="11437"/>
                      <a:pt x="88580" y="7387"/>
                      <a:pt x="89117" y="4289"/>
                    </a:cubicBezTo>
                    <a:cubicBezTo>
                      <a:pt x="89271" y="2835"/>
                      <a:pt x="89569" y="1400"/>
                      <a:pt x="90010" y="0"/>
                    </a:cubicBezTo>
                    <a:cubicBezTo>
                      <a:pt x="90117" y="1447"/>
                      <a:pt x="90117" y="2901"/>
                      <a:pt x="90010" y="4348"/>
                    </a:cubicBezTo>
                    <a:lnTo>
                      <a:pt x="88580" y="16680"/>
                    </a:lnTo>
                    <a:cubicBezTo>
                      <a:pt x="87210" y="27343"/>
                      <a:pt x="85125" y="42831"/>
                      <a:pt x="82623" y="61893"/>
                    </a:cubicBezTo>
                    <a:cubicBezTo>
                      <a:pt x="77024" y="99958"/>
                      <a:pt x="68744" y="152558"/>
                      <a:pt x="57783" y="210341"/>
                    </a:cubicBezTo>
                    <a:cubicBezTo>
                      <a:pt x="46822" y="268124"/>
                      <a:pt x="34729" y="320010"/>
                      <a:pt x="23530" y="356883"/>
                    </a:cubicBezTo>
                    <a:cubicBezTo>
                      <a:pt x="20611" y="366117"/>
                      <a:pt x="18228" y="374754"/>
                      <a:pt x="15369" y="381605"/>
                    </a:cubicBezTo>
                    <a:cubicBezTo>
                      <a:pt x="12510" y="388455"/>
                      <a:pt x="10603" y="395067"/>
                      <a:pt x="8161" y="399893"/>
                    </a:cubicBezTo>
                    <a:lnTo>
                      <a:pt x="2621" y="411032"/>
                    </a:lnTo>
                    <a:cubicBezTo>
                      <a:pt x="1847" y="412367"/>
                      <a:pt x="971" y="413641"/>
                      <a:pt x="0" y="41484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" name="Forma Livre: Forma 204">
                <a:extLst>
                  <a:ext uri="{FF2B5EF4-FFF2-40B4-BE49-F238E27FC236}">
                    <a16:creationId xmlns:a16="http://schemas.microsoft.com/office/drawing/2014/main" id="{3D635265-2EC6-11E2-2470-1569BCE65C84}"/>
                  </a:ext>
                </a:extLst>
              </p:cNvPr>
              <p:cNvSpPr/>
              <p:nvPr/>
            </p:nvSpPr>
            <p:spPr>
              <a:xfrm>
                <a:off x="8333025" y="3733183"/>
                <a:ext cx="76329" cy="450824"/>
              </a:xfrm>
              <a:custGeom>
                <a:avLst/>
                <a:gdLst>
                  <a:gd name="connsiteX0" fmla="*/ 0 w 76329"/>
                  <a:gd name="connsiteY0" fmla="*/ 0 h 450824"/>
                  <a:gd name="connsiteX1" fmla="*/ 1489 w 76329"/>
                  <a:gd name="connsiteY1" fmla="*/ 4408 h 450824"/>
                  <a:gd name="connsiteX2" fmla="*/ 5123 w 76329"/>
                  <a:gd name="connsiteY2" fmla="*/ 17216 h 450824"/>
                  <a:gd name="connsiteX3" fmla="*/ 16560 w 76329"/>
                  <a:gd name="connsiteY3" fmla="*/ 64872 h 450824"/>
                  <a:gd name="connsiteX4" fmla="*/ 47060 w 76329"/>
                  <a:gd name="connsiteY4" fmla="*/ 223864 h 450824"/>
                  <a:gd name="connsiteX5" fmla="*/ 70590 w 76329"/>
                  <a:gd name="connsiteY5" fmla="*/ 384047 h 450824"/>
                  <a:gd name="connsiteX6" fmla="*/ 75475 w 76329"/>
                  <a:gd name="connsiteY6" fmla="*/ 432835 h 450824"/>
                  <a:gd name="connsiteX7" fmla="*/ 76249 w 76329"/>
                  <a:gd name="connsiteY7" fmla="*/ 446179 h 450824"/>
                  <a:gd name="connsiteX8" fmla="*/ 76249 w 76329"/>
                  <a:gd name="connsiteY8" fmla="*/ 450825 h 450824"/>
                  <a:gd name="connsiteX9" fmla="*/ 75535 w 76329"/>
                  <a:gd name="connsiteY9" fmla="*/ 446238 h 450824"/>
                  <a:gd name="connsiteX10" fmla="*/ 74165 w 76329"/>
                  <a:gd name="connsiteY10" fmla="*/ 432954 h 450824"/>
                  <a:gd name="connsiteX11" fmla="*/ 68208 w 76329"/>
                  <a:gd name="connsiteY11" fmla="*/ 384285 h 450824"/>
                  <a:gd name="connsiteX12" fmla="*/ 43784 w 76329"/>
                  <a:gd name="connsiteY12" fmla="*/ 224340 h 450824"/>
                  <a:gd name="connsiteX13" fmla="*/ 13999 w 76329"/>
                  <a:gd name="connsiteY13" fmla="*/ 65289 h 450824"/>
                  <a:gd name="connsiteX14" fmla="*/ 3515 w 76329"/>
                  <a:gd name="connsiteY14" fmla="*/ 17633 h 450824"/>
                  <a:gd name="connsiteX15" fmla="*/ 477 w 76329"/>
                  <a:gd name="connsiteY15" fmla="*/ 4706 h 450824"/>
                  <a:gd name="connsiteX16" fmla="*/ 0 w 76329"/>
                  <a:gd name="connsiteY16" fmla="*/ 0 h 45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6329" h="450824">
                    <a:moveTo>
                      <a:pt x="0" y="0"/>
                    </a:moveTo>
                    <a:cubicBezTo>
                      <a:pt x="631" y="1418"/>
                      <a:pt x="1132" y="2895"/>
                      <a:pt x="1489" y="4408"/>
                    </a:cubicBezTo>
                    <a:cubicBezTo>
                      <a:pt x="2383" y="7625"/>
                      <a:pt x="3634" y="11914"/>
                      <a:pt x="5123" y="17216"/>
                    </a:cubicBezTo>
                    <a:cubicBezTo>
                      <a:pt x="8102" y="28474"/>
                      <a:pt x="12093" y="44737"/>
                      <a:pt x="16560" y="64872"/>
                    </a:cubicBezTo>
                    <a:cubicBezTo>
                      <a:pt x="25555" y="105320"/>
                      <a:pt x="36397" y="161494"/>
                      <a:pt x="47060" y="223864"/>
                    </a:cubicBezTo>
                    <a:cubicBezTo>
                      <a:pt x="57723" y="286233"/>
                      <a:pt x="65765" y="343003"/>
                      <a:pt x="70590" y="384047"/>
                    </a:cubicBezTo>
                    <a:cubicBezTo>
                      <a:pt x="72973" y="404599"/>
                      <a:pt x="74582" y="421278"/>
                      <a:pt x="75475" y="432835"/>
                    </a:cubicBezTo>
                    <a:cubicBezTo>
                      <a:pt x="75832" y="438435"/>
                      <a:pt x="76071" y="442843"/>
                      <a:pt x="76249" y="446179"/>
                    </a:cubicBezTo>
                    <a:cubicBezTo>
                      <a:pt x="76357" y="447727"/>
                      <a:pt x="76357" y="449276"/>
                      <a:pt x="76249" y="450825"/>
                    </a:cubicBezTo>
                    <a:cubicBezTo>
                      <a:pt x="75862" y="449324"/>
                      <a:pt x="75624" y="447787"/>
                      <a:pt x="75535" y="446238"/>
                    </a:cubicBezTo>
                    <a:cubicBezTo>
                      <a:pt x="75177" y="442902"/>
                      <a:pt x="74760" y="438494"/>
                      <a:pt x="74165" y="432954"/>
                    </a:cubicBezTo>
                    <a:cubicBezTo>
                      <a:pt x="72914" y="421457"/>
                      <a:pt x="70948" y="404837"/>
                      <a:pt x="68208" y="384285"/>
                    </a:cubicBezTo>
                    <a:cubicBezTo>
                      <a:pt x="62846" y="343242"/>
                      <a:pt x="54268" y="286710"/>
                      <a:pt x="43784" y="224340"/>
                    </a:cubicBezTo>
                    <a:cubicBezTo>
                      <a:pt x="33300" y="161971"/>
                      <a:pt x="22696" y="105856"/>
                      <a:pt x="13999" y="65289"/>
                    </a:cubicBezTo>
                    <a:cubicBezTo>
                      <a:pt x="9769" y="45035"/>
                      <a:pt x="6136" y="28713"/>
                      <a:pt x="3515" y="17633"/>
                    </a:cubicBezTo>
                    <a:cubicBezTo>
                      <a:pt x="2264" y="12271"/>
                      <a:pt x="1251" y="7923"/>
                      <a:pt x="477" y="4706"/>
                    </a:cubicBezTo>
                    <a:cubicBezTo>
                      <a:pt x="226" y="3145"/>
                      <a:pt x="71" y="1579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1EFDC577-55F8-C9B1-FE6B-D159EF253137}"/>
                  </a:ext>
                </a:extLst>
              </p:cNvPr>
              <p:cNvSpPr/>
              <p:nvPr/>
            </p:nvSpPr>
            <p:spPr>
              <a:xfrm>
                <a:off x="9052153" y="3710547"/>
                <a:ext cx="35278" cy="336152"/>
              </a:xfrm>
              <a:custGeom>
                <a:avLst/>
                <a:gdLst>
                  <a:gd name="connsiteX0" fmla="*/ 23709 w 35278"/>
                  <a:gd name="connsiteY0" fmla="*/ 336153 h 336152"/>
                  <a:gd name="connsiteX1" fmla="*/ 23709 w 35278"/>
                  <a:gd name="connsiteY1" fmla="*/ 332698 h 336152"/>
                  <a:gd name="connsiteX2" fmla="*/ 24483 w 35278"/>
                  <a:gd name="connsiteY2" fmla="*/ 322809 h 336152"/>
                  <a:gd name="connsiteX3" fmla="*/ 27581 w 35278"/>
                  <a:gd name="connsiteY3" fmla="*/ 286412 h 336152"/>
                  <a:gd name="connsiteX4" fmla="*/ 31929 w 35278"/>
                  <a:gd name="connsiteY4" fmla="*/ 166319 h 336152"/>
                  <a:gd name="connsiteX5" fmla="*/ 26330 w 35278"/>
                  <a:gd name="connsiteY5" fmla="*/ 100435 h 336152"/>
                  <a:gd name="connsiteX6" fmla="*/ 21266 w 35278"/>
                  <a:gd name="connsiteY6" fmla="*/ 72020 h 336152"/>
                  <a:gd name="connsiteX7" fmla="*/ 18467 w 35278"/>
                  <a:gd name="connsiteY7" fmla="*/ 59272 h 336152"/>
                  <a:gd name="connsiteX8" fmla="*/ 15429 w 35278"/>
                  <a:gd name="connsiteY8" fmla="*/ 47358 h 336152"/>
                  <a:gd name="connsiteX9" fmla="*/ 9472 w 35278"/>
                  <a:gd name="connsiteY9" fmla="*/ 27462 h 336152"/>
                  <a:gd name="connsiteX10" fmla="*/ 4349 w 35278"/>
                  <a:gd name="connsiteY10" fmla="*/ 12629 h 336152"/>
                  <a:gd name="connsiteX11" fmla="*/ 1013 w 35278"/>
                  <a:gd name="connsiteY11" fmla="*/ 3336 h 336152"/>
                  <a:gd name="connsiteX12" fmla="*/ 0 w 35278"/>
                  <a:gd name="connsiteY12" fmla="*/ 0 h 336152"/>
                  <a:gd name="connsiteX13" fmla="*/ 1549 w 35278"/>
                  <a:gd name="connsiteY13" fmla="*/ 3098 h 336152"/>
                  <a:gd name="connsiteX14" fmla="*/ 5480 w 35278"/>
                  <a:gd name="connsiteY14" fmla="*/ 12212 h 336152"/>
                  <a:gd name="connsiteX15" fmla="*/ 11080 w 35278"/>
                  <a:gd name="connsiteY15" fmla="*/ 26926 h 336152"/>
                  <a:gd name="connsiteX16" fmla="*/ 17454 w 35278"/>
                  <a:gd name="connsiteY16" fmla="*/ 46762 h 336152"/>
                  <a:gd name="connsiteX17" fmla="*/ 20730 w 35278"/>
                  <a:gd name="connsiteY17" fmla="*/ 58676 h 336152"/>
                  <a:gd name="connsiteX18" fmla="*/ 23709 w 35278"/>
                  <a:gd name="connsiteY18" fmla="*/ 71484 h 336152"/>
                  <a:gd name="connsiteX19" fmla="*/ 29130 w 35278"/>
                  <a:gd name="connsiteY19" fmla="*/ 100018 h 336152"/>
                  <a:gd name="connsiteX20" fmla="*/ 35087 w 35278"/>
                  <a:gd name="connsiteY20" fmla="*/ 166200 h 336152"/>
                  <a:gd name="connsiteX21" fmla="*/ 29845 w 35278"/>
                  <a:gd name="connsiteY21" fmla="*/ 286650 h 336152"/>
                  <a:gd name="connsiteX22" fmla="*/ 25734 w 35278"/>
                  <a:gd name="connsiteY22" fmla="*/ 322928 h 336152"/>
                  <a:gd name="connsiteX23" fmla="*/ 24364 w 35278"/>
                  <a:gd name="connsiteY23" fmla="*/ 332757 h 336152"/>
                  <a:gd name="connsiteX24" fmla="*/ 23709 w 35278"/>
                  <a:gd name="connsiteY24" fmla="*/ 336153 h 33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5278" h="336152">
                    <a:moveTo>
                      <a:pt x="23709" y="336153"/>
                    </a:moveTo>
                    <a:cubicBezTo>
                      <a:pt x="23578" y="335003"/>
                      <a:pt x="23578" y="333848"/>
                      <a:pt x="23709" y="332698"/>
                    </a:cubicBezTo>
                    <a:cubicBezTo>
                      <a:pt x="23709" y="330077"/>
                      <a:pt x="24185" y="326741"/>
                      <a:pt x="24483" y="322809"/>
                    </a:cubicBezTo>
                    <a:cubicBezTo>
                      <a:pt x="25258" y="313814"/>
                      <a:pt x="26330" y="301483"/>
                      <a:pt x="27581" y="286412"/>
                    </a:cubicBezTo>
                    <a:cubicBezTo>
                      <a:pt x="31221" y="246488"/>
                      <a:pt x="32668" y="206398"/>
                      <a:pt x="31929" y="166319"/>
                    </a:cubicBezTo>
                    <a:cubicBezTo>
                      <a:pt x="31244" y="144272"/>
                      <a:pt x="29374" y="122279"/>
                      <a:pt x="26330" y="100435"/>
                    </a:cubicBezTo>
                    <a:cubicBezTo>
                      <a:pt x="24662" y="90427"/>
                      <a:pt x="23292" y="80836"/>
                      <a:pt x="21266" y="72020"/>
                    </a:cubicBezTo>
                    <a:cubicBezTo>
                      <a:pt x="20254" y="67612"/>
                      <a:pt x="19479" y="63323"/>
                      <a:pt x="18467" y="59272"/>
                    </a:cubicBezTo>
                    <a:cubicBezTo>
                      <a:pt x="17454" y="55221"/>
                      <a:pt x="16382" y="51349"/>
                      <a:pt x="15429" y="47358"/>
                    </a:cubicBezTo>
                    <a:cubicBezTo>
                      <a:pt x="13642" y="39852"/>
                      <a:pt x="11318" y="33300"/>
                      <a:pt x="9472" y="27462"/>
                    </a:cubicBezTo>
                    <a:cubicBezTo>
                      <a:pt x="7625" y="21624"/>
                      <a:pt x="5897" y="16680"/>
                      <a:pt x="4349" y="12629"/>
                    </a:cubicBezTo>
                    <a:cubicBezTo>
                      <a:pt x="2800" y="8578"/>
                      <a:pt x="1847" y="5778"/>
                      <a:pt x="1013" y="3336"/>
                    </a:cubicBezTo>
                    <a:cubicBezTo>
                      <a:pt x="530" y="2276"/>
                      <a:pt x="191" y="1150"/>
                      <a:pt x="0" y="0"/>
                    </a:cubicBezTo>
                    <a:cubicBezTo>
                      <a:pt x="667" y="947"/>
                      <a:pt x="1191" y="1996"/>
                      <a:pt x="1549" y="3098"/>
                    </a:cubicBezTo>
                    <a:lnTo>
                      <a:pt x="5480" y="12212"/>
                    </a:lnTo>
                    <a:cubicBezTo>
                      <a:pt x="7208" y="16203"/>
                      <a:pt x="9174" y="21088"/>
                      <a:pt x="11080" y="26926"/>
                    </a:cubicBezTo>
                    <a:cubicBezTo>
                      <a:pt x="12986" y="32763"/>
                      <a:pt x="15548" y="39257"/>
                      <a:pt x="17454" y="46762"/>
                    </a:cubicBezTo>
                    <a:cubicBezTo>
                      <a:pt x="18526" y="50515"/>
                      <a:pt x="19599" y="54387"/>
                      <a:pt x="20730" y="58676"/>
                    </a:cubicBezTo>
                    <a:cubicBezTo>
                      <a:pt x="21862" y="62965"/>
                      <a:pt x="22696" y="67076"/>
                      <a:pt x="23709" y="71484"/>
                    </a:cubicBezTo>
                    <a:cubicBezTo>
                      <a:pt x="25913" y="80360"/>
                      <a:pt x="27343" y="89950"/>
                      <a:pt x="29130" y="100018"/>
                    </a:cubicBezTo>
                    <a:cubicBezTo>
                      <a:pt x="32358" y="121951"/>
                      <a:pt x="34348" y="144046"/>
                      <a:pt x="35087" y="166200"/>
                    </a:cubicBezTo>
                    <a:cubicBezTo>
                      <a:pt x="35897" y="206421"/>
                      <a:pt x="34145" y="246649"/>
                      <a:pt x="29845" y="286650"/>
                    </a:cubicBezTo>
                    <a:cubicBezTo>
                      <a:pt x="28296" y="301960"/>
                      <a:pt x="26866" y="314350"/>
                      <a:pt x="25734" y="322928"/>
                    </a:cubicBezTo>
                    <a:cubicBezTo>
                      <a:pt x="25198" y="326919"/>
                      <a:pt x="24721" y="330196"/>
                      <a:pt x="24364" y="332757"/>
                    </a:cubicBezTo>
                    <a:cubicBezTo>
                      <a:pt x="24322" y="333919"/>
                      <a:pt x="24102" y="335063"/>
                      <a:pt x="23709" y="3361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675C9FA7-E47D-C4B5-C30C-0E6AAE44E552}"/>
                  </a:ext>
                </a:extLst>
              </p:cNvPr>
              <p:cNvSpPr/>
              <p:nvPr/>
            </p:nvSpPr>
            <p:spPr>
              <a:xfrm>
                <a:off x="8928260" y="4324067"/>
                <a:ext cx="275140" cy="272756"/>
              </a:xfrm>
              <a:custGeom>
                <a:avLst/>
                <a:gdLst>
                  <a:gd name="connsiteX0" fmla="*/ 61106 w 275140"/>
                  <a:gd name="connsiteY0" fmla="*/ 29179 h 272756"/>
                  <a:gd name="connsiteX1" fmla="*/ 73020 w 275140"/>
                  <a:gd name="connsiteY1" fmla="*/ 883 h 272756"/>
                  <a:gd name="connsiteX2" fmla="*/ 108762 w 275140"/>
                  <a:gd name="connsiteY2" fmla="*/ 168 h 272756"/>
                  <a:gd name="connsiteX3" fmla="*/ 151117 w 275140"/>
                  <a:gd name="connsiteY3" fmla="*/ 31621 h 272756"/>
                  <a:gd name="connsiteX4" fmla="*/ 159992 w 275140"/>
                  <a:gd name="connsiteY4" fmla="*/ 59977 h 272756"/>
                  <a:gd name="connsiteX5" fmla="*/ 190075 w 275140"/>
                  <a:gd name="connsiteY5" fmla="*/ 90059 h 272756"/>
                  <a:gd name="connsiteX6" fmla="*/ 223256 w 275140"/>
                  <a:gd name="connsiteY6" fmla="*/ 90059 h 272756"/>
                  <a:gd name="connsiteX7" fmla="*/ 275141 w 275140"/>
                  <a:gd name="connsiteY7" fmla="*/ 200442 h 272756"/>
                  <a:gd name="connsiteX8" fmla="*/ 204551 w 275140"/>
                  <a:gd name="connsiteY8" fmla="*/ 225819 h 272756"/>
                  <a:gd name="connsiteX9" fmla="*/ 174766 w 275140"/>
                  <a:gd name="connsiteY9" fmla="*/ 215573 h 272756"/>
                  <a:gd name="connsiteX10" fmla="*/ 64800 w 275140"/>
                  <a:gd name="connsiteY10" fmla="*/ 272641 h 272756"/>
                  <a:gd name="connsiteX11" fmla="*/ 64800 w 275140"/>
                  <a:gd name="connsiteY11" fmla="*/ 241486 h 272756"/>
                  <a:gd name="connsiteX12" fmla="*/ 152963 w 275140"/>
                  <a:gd name="connsiteY12" fmla="*/ 177210 h 272756"/>
                  <a:gd name="connsiteX13" fmla="*/ 22267 w 275140"/>
                  <a:gd name="connsiteY13" fmla="*/ 225819 h 272756"/>
                  <a:gd name="connsiteX14" fmla="*/ 12974 w 275140"/>
                  <a:gd name="connsiteY14" fmla="*/ 204136 h 272756"/>
                  <a:gd name="connsiteX15" fmla="*/ 135330 w 275140"/>
                  <a:gd name="connsiteY15" fmla="*/ 136345 h 272756"/>
                  <a:gd name="connsiteX16" fmla="*/ 127050 w 275140"/>
                  <a:gd name="connsiteY16" fmla="*/ 127410 h 272756"/>
                  <a:gd name="connsiteX17" fmla="*/ 13867 w 275140"/>
                  <a:gd name="connsiteY17" fmla="*/ 161662 h 272756"/>
                  <a:gd name="connsiteX18" fmla="*/ 8983 w 275140"/>
                  <a:gd name="connsiteY18" fmla="*/ 132592 h 272756"/>
                  <a:gd name="connsiteX19" fmla="*/ 123833 w 275140"/>
                  <a:gd name="connsiteY19" fmla="*/ 80766 h 272756"/>
                  <a:gd name="connsiteX20" fmla="*/ 109298 w 275140"/>
                  <a:gd name="connsiteY20" fmla="*/ 46514 h 272756"/>
                  <a:gd name="connsiteX21" fmla="*/ 94465 w 275140"/>
                  <a:gd name="connsiteY21" fmla="*/ 39246 h 272756"/>
                  <a:gd name="connsiteX22" fmla="*/ 61106 w 275140"/>
                  <a:gd name="connsiteY22" fmla="*/ 29179 h 272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5140" h="272756">
                    <a:moveTo>
                      <a:pt x="61106" y="29179"/>
                    </a:moveTo>
                    <a:cubicBezTo>
                      <a:pt x="61106" y="29179"/>
                      <a:pt x="51158" y="2968"/>
                      <a:pt x="73020" y="883"/>
                    </a:cubicBezTo>
                    <a:cubicBezTo>
                      <a:pt x="84916" y="37"/>
                      <a:pt x="96842" y="-201"/>
                      <a:pt x="108762" y="168"/>
                    </a:cubicBezTo>
                    <a:cubicBezTo>
                      <a:pt x="128152" y="514"/>
                      <a:pt x="145183" y="13155"/>
                      <a:pt x="151117" y="31621"/>
                    </a:cubicBezTo>
                    <a:lnTo>
                      <a:pt x="159992" y="59977"/>
                    </a:lnTo>
                    <a:lnTo>
                      <a:pt x="190075" y="90059"/>
                    </a:lnTo>
                    <a:lnTo>
                      <a:pt x="223256" y="90059"/>
                    </a:lnTo>
                    <a:lnTo>
                      <a:pt x="275141" y="200442"/>
                    </a:lnTo>
                    <a:cubicBezTo>
                      <a:pt x="275141" y="200442"/>
                      <a:pt x="230523" y="238091"/>
                      <a:pt x="204551" y="225819"/>
                    </a:cubicBezTo>
                    <a:cubicBezTo>
                      <a:pt x="178578" y="213548"/>
                      <a:pt x="174766" y="215573"/>
                      <a:pt x="174766" y="215573"/>
                    </a:cubicBezTo>
                    <a:cubicBezTo>
                      <a:pt x="174766" y="215573"/>
                      <a:pt x="72067" y="275739"/>
                      <a:pt x="64800" y="272641"/>
                    </a:cubicBezTo>
                    <a:cubicBezTo>
                      <a:pt x="57532" y="269544"/>
                      <a:pt x="45142" y="258463"/>
                      <a:pt x="64800" y="241486"/>
                    </a:cubicBezTo>
                    <a:cubicBezTo>
                      <a:pt x="84458" y="224509"/>
                      <a:pt x="152963" y="177210"/>
                      <a:pt x="152963" y="177210"/>
                    </a:cubicBezTo>
                    <a:lnTo>
                      <a:pt x="22267" y="225819"/>
                    </a:lnTo>
                    <a:cubicBezTo>
                      <a:pt x="22267" y="225819"/>
                      <a:pt x="524" y="220756"/>
                      <a:pt x="12974" y="204136"/>
                    </a:cubicBezTo>
                    <a:cubicBezTo>
                      <a:pt x="25424" y="187516"/>
                      <a:pt x="135330" y="136345"/>
                      <a:pt x="135330" y="136345"/>
                    </a:cubicBezTo>
                    <a:lnTo>
                      <a:pt x="127050" y="127410"/>
                    </a:lnTo>
                    <a:cubicBezTo>
                      <a:pt x="127050" y="127410"/>
                      <a:pt x="21254" y="166845"/>
                      <a:pt x="13867" y="161662"/>
                    </a:cubicBezTo>
                    <a:cubicBezTo>
                      <a:pt x="6481" y="156480"/>
                      <a:pt x="-10378" y="146055"/>
                      <a:pt x="8983" y="132592"/>
                    </a:cubicBezTo>
                    <a:cubicBezTo>
                      <a:pt x="28343" y="119130"/>
                      <a:pt x="123833" y="80766"/>
                      <a:pt x="123833" y="80766"/>
                    </a:cubicBezTo>
                    <a:lnTo>
                      <a:pt x="109298" y="46514"/>
                    </a:lnTo>
                    <a:lnTo>
                      <a:pt x="94465" y="39246"/>
                    </a:lnTo>
                    <a:cubicBezTo>
                      <a:pt x="94465" y="39246"/>
                      <a:pt x="64144" y="38651"/>
                      <a:pt x="61106" y="29179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84DD0DC8-D77E-0430-3AF1-662C6803DA1C}"/>
                  </a:ext>
                </a:extLst>
              </p:cNvPr>
              <p:cNvSpPr/>
              <p:nvPr/>
            </p:nvSpPr>
            <p:spPr>
              <a:xfrm>
                <a:off x="9147392" y="4413087"/>
                <a:ext cx="37776" cy="41137"/>
              </a:xfrm>
              <a:custGeom>
                <a:avLst/>
                <a:gdLst>
                  <a:gd name="connsiteX0" fmla="*/ 37304 w 37776"/>
                  <a:gd name="connsiteY0" fmla="*/ 41131 h 41137"/>
                  <a:gd name="connsiteX1" fmla="*/ 22352 w 37776"/>
                  <a:gd name="connsiteY1" fmla="*/ 17303 h 41137"/>
                  <a:gd name="connsiteX2" fmla="*/ 13 w 37776"/>
                  <a:gd name="connsiteY2" fmla="*/ 385 h 41137"/>
                  <a:gd name="connsiteX3" fmla="*/ 26105 w 37776"/>
                  <a:gd name="connsiteY3" fmla="*/ 13847 h 41137"/>
                  <a:gd name="connsiteX4" fmla="*/ 37304 w 37776"/>
                  <a:gd name="connsiteY4" fmla="*/ 41131 h 4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76" h="41137">
                    <a:moveTo>
                      <a:pt x="37304" y="41131"/>
                    </a:moveTo>
                    <a:cubicBezTo>
                      <a:pt x="35875" y="41488"/>
                      <a:pt x="32896" y="28740"/>
                      <a:pt x="22352" y="17303"/>
                    </a:cubicBezTo>
                    <a:cubicBezTo>
                      <a:pt x="11808" y="5865"/>
                      <a:pt x="-463" y="1814"/>
                      <a:pt x="13" y="385"/>
                    </a:cubicBezTo>
                    <a:cubicBezTo>
                      <a:pt x="490" y="-1045"/>
                      <a:pt x="14549" y="1100"/>
                      <a:pt x="26105" y="13847"/>
                    </a:cubicBezTo>
                    <a:cubicBezTo>
                      <a:pt x="37662" y="26596"/>
                      <a:pt x="38674" y="41250"/>
                      <a:pt x="37304" y="4113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4B324AE8-4B16-CAB4-8D31-103A09734596}"/>
                  </a:ext>
                </a:extLst>
              </p:cNvPr>
              <p:cNvSpPr/>
              <p:nvPr/>
            </p:nvSpPr>
            <p:spPr>
              <a:xfrm>
                <a:off x="9049928" y="4401342"/>
                <a:ext cx="49475" cy="21595"/>
              </a:xfrm>
              <a:custGeom>
                <a:avLst/>
                <a:gdLst>
                  <a:gd name="connsiteX0" fmla="*/ 49345 w 49475"/>
                  <a:gd name="connsiteY0" fmla="*/ 21542 h 21595"/>
                  <a:gd name="connsiteX1" fmla="*/ 26708 w 49475"/>
                  <a:gd name="connsiteY1" fmla="*/ 7066 h 21595"/>
                  <a:gd name="connsiteX2" fmla="*/ 21 w 49475"/>
                  <a:gd name="connsiteY2" fmla="*/ 4147 h 21595"/>
                  <a:gd name="connsiteX3" fmla="*/ 7824 w 49475"/>
                  <a:gd name="connsiteY3" fmla="*/ 692 h 21595"/>
                  <a:gd name="connsiteX4" fmla="*/ 45413 w 49475"/>
                  <a:gd name="connsiteY4" fmla="*/ 13917 h 21595"/>
                  <a:gd name="connsiteX5" fmla="*/ 49345 w 49475"/>
                  <a:gd name="connsiteY5" fmla="*/ 21542 h 21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475" h="21595">
                    <a:moveTo>
                      <a:pt x="49345" y="21542"/>
                    </a:moveTo>
                    <a:cubicBezTo>
                      <a:pt x="48153" y="22435"/>
                      <a:pt x="40707" y="11951"/>
                      <a:pt x="26708" y="7066"/>
                    </a:cubicBezTo>
                    <a:cubicBezTo>
                      <a:pt x="12709" y="2182"/>
                      <a:pt x="319" y="5637"/>
                      <a:pt x="21" y="4147"/>
                    </a:cubicBezTo>
                    <a:cubicBezTo>
                      <a:pt x="-277" y="2658"/>
                      <a:pt x="2642" y="1764"/>
                      <a:pt x="7824" y="692"/>
                    </a:cubicBezTo>
                    <a:cubicBezTo>
                      <a:pt x="21817" y="-1953"/>
                      <a:pt x="36162" y="3093"/>
                      <a:pt x="45413" y="13917"/>
                    </a:cubicBezTo>
                    <a:cubicBezTo>
                      <a:pt x="48809" y="18027"/>
                      <a:pt x="49881" y="21184"/>
                      <a:pt x="49345" y="2154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7F2503B3-27EB-439F-3D44-FAE9E069CCC7}"/>
                  </a:ext>
                </a:extLst>
              </p:cNvPr>
              <p:cNvSpPr/>
              <p:nvPr/>
            </p:nvSpPr>
            <p:spPr>
              <a:xfrm>
                <a:off x="9060243" y="4454261"/>
                <a:ext cx="40552" cy="9947"/>
              </a:xfrm>
              <a:custGeom>
                <a:avLst/>
                <a:gdLst>
                  <a:gd name="connsiteX0" fmla="*/ 40460 w 40552"/>
                  <a:gd name="connsiteY0" fmla="*/ 8296 h 9947"/>
                  <a:gd name="connsiteX1" fmla="*/ 20146 w 40552"/>
                  <a:gd name="connsiteY1" fmla="*/ 5139 h 9947"/>
                  <a:gd name="connsiteX2" fmla="*/ 71 w 40552"/>
                  <a:gd name="connsiteY2" fmla="*/ 9726 h 9947"/>
                  <a:gd name="connsiteX3" fmla="*/ 19968 w 40552"/>
                  <a:gd name="connsiteY3" fmla="*/ 16 h 9947"/>
                  <a:gd name="connsiteX4" fmla="*/ 40460 w 40552"/>
                  <a:gd name="connsiteY4" fmla="*/ 8296 h 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52" h="9947">
                    <a:moveTo>
                      <a:pt x="40460" y="8296"/>
                    </a:moveTo>
                    <a:cubicBezTo>
                      <a:pt x="39626" y="9488"/>
                      <a:pt x="31345" y="4603"/>
                      <a:pt x="20146" y="5139"/>
                    </a:cubicBezTo>
                    <a:cubicBezTo>
                      <a:pt x="8947" y="5675"/>
                      <a:pt x="965" y="11096"/>
                      <a:pt x="71" y="9726"/>
                    </a:cubicBezTo>
                    <a:cubicBezTo>
                      <a:pt x="-822" y="8356"/>
                      <a:pt x="6743" y="433"/>
                      <a:pt x="19968" y="16"/>
                    </a:cubicBezTo>
                    <a:cubicBezTo>
                      <a:pt x="33192" y="-401"/>
                      <a:pt x="41532" y="7403"/>
                      <a:pt x="40460" y="829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" name="Forma Livre: Forma 210">
                <a:extLst>
                  <a:ext uri="{FF2B5EF4-FFF2-40B4-BE49-F238E27FC236}">
                    <a16:creationId xmlns:a16="http://schemas.microsoft.com/office/drawing/2014/main" id="{17581FFC-B7A8-0C51-B606-538922A79A54}"/>
                  </a:ext>
                </a:extLst>
              </p:cNvPr>
              <p:cNvSpPr/>
              <p:nvPr/>
            </p:nvSpPr>
            <p:spPr>
              <a:xfrm>
                <a:off x="9075091" y="4494956"/>
                <a:ext cx="44038" cy="10881"/>
              </a:xfrm>
              <a:custGeom>
                <a:avLst/>
                <a:gdLst>
                  <a:gd name="connsiteX0" fmla="*/ 44019 w 44038"/>
                  <a:gd name="connsiteY0" fmla="*/ 4475 h 10881"/>
                  <a:gd name="connsiteX1" fmla="*/ 21740 w 44038"/>
                  <a:gd name="connsiteY1" fmla="*/ 5488 h 10881"/>
                  <a:gd name="connsiteX2" fmla="*/ 56 w 44038"/>
                  <a:gd name="connsiteY2" fmla="*/ 10670 h 10881"/>
                  <a:gd name="connsiteX3" fmla="*/ 21025 w 44038"/>
                  <a:gd name="connsiteY3" fmla="*/ 424 h 10881"/>
                  <a:gd name="connsiteX4" fmla="*/ 44019 w 44038"/>
                  <a:gd name="connsiteY4" fmla="*/ 4475 h 10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38" h="10881">
                    <a:moveTo>
                      <a:pt x="44019" y="4475"/>
                    </a:moveTo>
                    <a:cubicBezTo>
                      <a:pt x="43602" y="5905"/>
                      <a:pt x="33713" y="3701"/>
                      <a:pt x="21740" y="5488"/>
                    </a:cubicBezTo>
                    <a:cubicBezTo>
                      <a:pt x="9766" y="7275"/>
                      <a:pt x="890" y="11921"/>
                      <a:pt x="56" y="10670"/>
                    </a:cubicBezTo>
                    <a:cubicBezTo>
                      <a:pt x="-778" y="9419"/>
                      <a:pt x="7741" y="2271"/>
                      <a:pt x="21025" y="424"/>
                    </a:cubicBezTo>
                    <a:cubicBezTo>
                      <a:pt x="34309" y="-1422"/>
                      <a:pt x="44555" y="3284"/>
                      <a:pt x="44019" y="447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" name="Forma Livre: Forma 211">
                <a:extLst>
                  <a:ext uri="{FF2B5EF4-FFF2-40B4-BE49-F238E27FC236}">
                    <a16:creationId xmlns:a16="http://schemas.microsoft.com/office/drawing/2014/main" id="{AF34E8A8-2033-2469-DA64-2F59D000A139}"/>
                  </a:ext>
                </a:extLst>
              </p:cNvPr>
              <p:cNvSpPr/>
              <p:nvPr/>
            </p:nvSpPr>
            <p:spPr>
              <a:xfrm>
                <a:off x="8615804" y="3904745"/>
                <a:ext cx="232560" cy="269553"/>
              </a:xfrm>
              <a:custGeom>
                <a:avLst/>
                <a:gdLst>
                  <a:gd name="connsiteX0" fmla="*/ 232561 w 232560"/>
                  <a:gd name="connsiteY0" fmla="*/ 0 h 269553"/>
                  <a:gd name="connsiteX1" fmla="*/ 230952 w 232560"/>
                  <a:gd name="connsiteY1" fmla="*/ 3276 h 269553"/>
                  <a:gd name="connsiteX2" fmla="*/ 225949 w 232560"/>
                  <a:gd name="connsiteY2" fmla="*/ 12391 h 269553"/>
                  <a:gd name="connsiteX3" fmla="*/ 206052 w 232560"/>
                  <a:gd name="connsiteY3" fmla="*/ 45273 h 269553"/>
                  <a:gd name="connsiteX4" fmla="*/ 173885 w 232560"/>
                  <a:gd name="connsiteY4" fmla="*/ 92274 h 269553"/>
                  <a:gd name="connsiteX5" fmla="*/ 130458 w 232560"/>
                  <a:gd name="connsiteY5" fmla="*/ 146840 h 269553"/>
                  <a:gd name="connsiteX6" fmla="*/ 82802 w 232560"/>
                  <a:gd name="connsiteY6" fmla="*/ 197891 h 269553"/>
                  <a:gd name="connsiteX7" fmla="*/ 41103 w 232560"/>
                  <a:gd name="connsiteY7" fmla="*/ 236671 h 269553"/>
                  <a:gd name="connsiteX8" fmla="*/ 11318 w 232560"/>
                  <a:gd name="connsiteY8" fmla="*/ 261214 h 269553"/>
                  <a:gd name="connsiteX9" fmla="*/ 3038 w 232560"/>
                  <a:gd name="connsiteY9" fmla="*/ 267528 h 269553"/>
                  <a:gd name="connsiteX10" fmla="*/ 0 w 232560"/>
                  <a:gd name="connsiteY10" fmla="*/ 269554 h 269553"/>
                  <a:gd name="connsiteX11" fmla="*/ 2621 w 232560"/>
                  <a:gd name="connsiteY11" fmla="*/ 267052 h 269553"/>
                  <a:gd name="connsiteX12" fmla="*/ 10544 w 232560"/>
                  <a:gd name="connsiteY12" fmla="*/ 260261 h 269553"/>
                  <a:gd name="connsiteX13" fmla="*/ 39376 w 232560"/>
                  <a:gd name="connsiteY13" fmla="*/ 235063 h 269553"/>
                  <a:gd name="connsiteX14" fmla="*/ 204384 w 232560"/>
                  <a:gd name="connsiteY14" fmla="*/ 44082 h 269553"/>
                  <a:gd name="connsiteX15" fmla="*/ 224995 w 232560"/>
                  <a:gd name="connsiteY15" fmla="*/ 11795 h 269553"/>
                  <a:gd name="connsiteX16" fmla="*/ 230536 w 232560"/>
                  <a:gd name="connsiteY16" fmla="*/ 2978 h 269553"/>
                  <a:gd name="connsiteX17" fmla="*/ 232561 w 232560"/>
                  <a:gd name="connsiteY17" fmla="*/ 0 h 26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32560" h="269553">
                    <a:moveTo>
                      <a:pt x="232561" y="0"/>
                    </a:moveTo>
                    <a:cubicBezTo>
                      <a:pt x="232132" y="1138"/>
                      <a:pt x="231590" y="2240"/>
                      <a:pt x="230952" y="3276"/>
                    </a:cubicBezTo>
                    <a:lnTo>
                      <a:pt x="225949" y="12391"/>
                    </a:lnTo>
                    <a:cubicBezTo>
                      <a:pt x="221540" y="20313"/>
                      <a:pt x="214749" y="31572"/>
                      <a:pt x="206052" y="45273"/>
                    </a:cubicBezTo>
                    <a:cubicBezTo>
                      <a:pt x="197355" y="58974"/>
                      <a:pt x="186513" y="75058"/>
                      <a:pt x="173885" y="92274"/>
                    </a:cubicBezTo>
                    <a:cubicBezTo>
                      <a:pt x="161256" y="109490"/>
                      <a:pt x="146602" y="128016"/>
                      <a:pt x="130458" y="146840"/>
                    </a:cubicBezTo>
                    <a:cubicBezTo>
                      <a:pt x="114315" y="165664"/>
                      <a:pt x="98052" y="182582"/>
                      <a:pt x="82802" y="197891"/>
                    </a:cubicBezTo>
                    <a:cubicBezTo>
                      <a:pt x="67552" y="213201"/>
                      <a:pt x="53375" y="226127"/>
                      <a:pt x="41103" y="236671"/>
                    </a:cubicBezTo>
                    <a:cubicBezTo>
                      <a:pt x="28832" y="247215"/>
                      <a:pt x="18705" y="255674"/>
                      <a:pt x="11318" y="261214"/>
                    </a:cubicBezTo>
                    <a:lnTo>
                      <a:pt x="3038" y="267528"/>
                    </a:lnTo>
                    <a:cubicBezTo>
                      <a:pt x="2115" y="268327"/>
                      <a:pt x="1096" y="269012"/>
                      <a:pt x="0" y="269554"/>
                    </a:cubicBezTo>
                    <a:cubicBezTo>
                      <a:pt x="780" y="268630"/>
                      <a:pt x="1662" y="267791"/>
                      <a:pt x="2621" y="267052"/>
                    </a:cubicBezTo>
                    <a:lnTo>
                      <a:pt x="10544" y="260261"/>
                    </a:lnTo>
                    <a:cubicBezTo>
                      <a:pt x="17454" y="254304"/>
                      <a:pt x="27402" y="245845"/>
                      <a:pt x="39376" y="235063"/>
                    </a:cubicBezTo>
                    <a:cubicBezTo>
                      <a:pt x="102317" y="178716"/>
                      <a:pt x="157771" y="114535"/>
                      <a:pt x="204384" y="44082"/>
                    </a:cubicBezTo>
                    <a:cubicBezTo>
                      <a:pt x="213260" y="30559"/>
                      <a:pt x="220290" y="19539"/>
                      <a:pt x="224995" y="11795"/>
                    </a:cubicBezTo>
                    <a:lnTo>
                      <a:pt x="230536" y="2978"/>
                    </a:lnTo>
                    <a:cubicBezTo>
                      <a:pt x="231078" y="1900"/>
                      <a:pt x="231757" y="900"/>
                      <a:pt x="23256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05C38617-1BF7-D9CE-14D1-1DE252589F9E}"/>
                  </a:ext>
                </a:extLst>
              </p:cNvPr>
              <p:cNvSpPr/>
              <p:nvPr/>
            </p:nvSpPr>
            <p:spPr>
              <a:xfrm>
                <a:off x="8556651" y="3795865"/>
                <a:ext cx="251027" cy="230163"/>
              </a:xfrm>
              <a:custGeom>
                <a:avLst/>
                <a:gdLst>
                  <a:gd name="connsiteX0" fmla="*/ 251028 w 251027"/>
                  <a:gd name="connsiteY0" fmla="*/ 165412 h 230163"/>
                  <a:gd name="connsiteX1" fmla="*/ 248526 w 251027"/>
                  <a:gd name="connsiteY1" fmla="*/ 165412 h 230163"/>
                  <a:gd name="connsiteX2" fmla="*/ 241258 w 251027"/>
                  <a:gd name="connsiteY2" fmla="*/ 164875 h 230163"/>
                  <a:gd name="connsiteX3" fmla="*/ 216179 w 251027"/>
                  <a:gd name="connsiteY3" fmla="*/ 152663 h 230163"/>
                  <a:gd name="connsiteX4" fmla="*/ 192828 w 251027"/>
                  <a:gd name="connsiteY4" fmla="*/ 115432 h 230163"/>
                  <a:gd name="connsiteX5" fmla="*/ 190505 w 251027"/>
                  <a:gd name="connsiteY5" fmla="*/ 56935 h 230163"/>
                  <a:gd name="connsiteX6" fmla="*/ 192530 w 251027"/>
                  <a:gd name="connsiteY6" fmla="*/ 40374 h 230163"/>
                  <a:gd name="connsiteX7" fmla="*/ 195687 w 251027"/>
                  <a:gd name="connsiteY7" fmla="*/ 23099 h 230163"/>
                  <a:gd name="connsiteX8" fmla="*/ 204921 w 251027"/>
                  <a:gd name="connsiteY8" fmla="*/ 7015 h 230163"/>
                  <a:gd name="connsiteX9" fmla="*/ 222791 w 251027"/>
                  <a:gd name="connsiteY9" fmla="*/ 45 h 230163"/>
                  <a:gd name="connsiteX10" fmla="*/ 239114 w 251027"/>
                  <a:gd name="connsiteY10" fmla="*/ 11483 h 230163"/>
                  <a:gd name="connsiteX11" fmla="*/ 245428 w 251027"/>
                  <a:gd name="connsiteY11" fmla="*/ 30962 h 230163"/>
                  <a:gd name="connsiteX12" fmla="*/ 243224 w 251027"/>
                  <a:gd name="connsiteY12" fmla="*/ 73138 h 230163"/>
                  <a:gd name="connsiteX13" fmla="*/ 205457 w 251027"/>
                  <a:gd name="connsiteY13" fmla="*/ 154570 h 230163"/>
                  <a:gd name="connsiteX14" fmla="*/ 170310 w 251027"/>
                  <a:gd name="connsiteY14" fmla="*/ 187035 h 230163"/>
                  <a:gd name="connsiteX15" fmla="*/ 148687 w 251027"/>
                  <a:gd name="connsiteY15" fmla="*/ 198949 h 230163"/>
                  <a:gd name="connsiteX16" fmla="*/ 123786 w 251027"/>
                  <a:gd name="connsiteY16" fmla="*/ 202643 h 230163"/>
                  <a:gd name="connsiteX17" fmla="*/ 101328 w 251027"/>
                  <a:gd name="connsiteY17" fmla="*/ 191086 h 230163"/>
                  <a:gd name="connsiteX18" fmla="*/ 88759 w 251027"/>
                  <a:gd name="connsiteY18" fmla="*/ 169701 h 230163"/>
                  <a:gd name="connsiteX19" fmla="*/ 82802 w 251027"/>
                  <a:gd name="connsiteY19" fmla="*/ 146170 h 230163"/>
                  <a:gd name="connsiteX20" fmla="*/ 80062 w 251027"/>
                  <a:gd name="connsiteY20" fmla="*/ 122342 h 230163"/>
                  <a:gd name="connsiteX21" fmla="*/ 81909 w 251027"/>
                  <a:gd name="connsiteY21" fmla="*/ 76235 h 230163"/>
                  <a:gd name="connsiteX22" fmla="*/ 86257 w 251027"/>
                  <a:gd name="connsiteY22" fmla="*/ 54194 h 230163"/>
                  <a:gd name="connsiteX23" fmla="*/ 95908 w 251027"/>
                  <a:gd name="connsiteY23" fmla="*/ 34179 h 230163"/>
                  <a:gd name="connsiteX24" fmla="*/ 104486 w 251027"/>
                  <a:gd name="connsiteY24" fmla="*/ 26971 h 230163"/>
                  <a:gd name="connsiteX25" fmla="*/ 115566 w 251027"/>
                  <a:gd name="connsiteY25" fmla="*/ 25065 h 230163"/>
                  <a:gd name="connsiteX26" fmla="*/ 132245 w 251027"/>
                  <a:gd name="connsiteY26" fmla="*/ 38170 h 230163"/>
                  <a:gd name="connsiteX27" fmla="*/ 135700 w 251027"/>
                  <a:gd name="connsiteY27" fmla="*/ 58424 h 230163"/>
                  <a:gd name="connsiteX28" fmla="*/ 133258 w 251027"/>
                  <a:gd name="connsiteY28" fmla="*/ 77844 h 230163"/>
                  <a:gd name="connsiteX29" fmla="*/ 107822 w 251027"/>
                  <a:gd name="connsiteY29" fmla="*/ 144145 h 230163"/>
                  <a:gd name="connsiteX30" fmla="*/ 34610 w 251027"/>
                  <a:gd name="connsiteY30" fmla="*/ 215271 h 230163"/>
                  <a:gd name="connsiteX31" fmla="*/ 20194 w 251027"/>
                  <a:gd name="connsiteY31" fmla="*/ 222539 h 230163"/>
                  <a:gd name="connsiteX32" fmla="*/ 9233 w 251027"/>
                  <a:gd name="connsiteY32" fmla="*/ 227066 h 230163"/>
                  <a:gd name="connsiteX33" fmla="*/ 2383 w 251027"/>
                  <a:gd name="connsiteY33" fmla="*/ 229449 h 230163"/>
                  <a:gd name="connsiteX34" fmla="*/ 0 w 251027"/>
                  <a:gd name="connsiteY34" fmla="*/ 230164 h 230163"/>
                  <a:gd name="connsiteX35" fmla="*/ 2264 w 251027"/>
                  <a:gd name="connsiteY35" fmla="*/ 229151 h 230163"/>
                  <a:gd name="connsiteX36" fmla="*/ 8995 w 251027"/>
                  <a:gd name="connsiteY36" fmla="*/ 226471 h 230163"/>
                  <a:gd name="connsiteX37" fmla="*/ 19777 w 251027"/>
                  <a:gd name="connsiteY37" fmla="*/ 221705 h 230163"/>
                  <a:gd name="connsiteX38" fmla="*/ 34014 w 251027"/>
                  <a:gd name="connsiteY38" fmla="*/ 214259 h 230163"/>
                  <a:gd name="connsiteX39" fmla="*/ 105915 w 251027"/>
                  <a:gd name="connsiteY39" fmla="*/ 142775 h 230163"/>
                  <a:gd name="connsiteX40" fmla="*/ 130696 w 251027"/>
                  <a:gd name="connsiteY40" fmla="*/ 77248 h 230163"/>
                  <a:gd name="connsiteX41" fmla="*/ 133079 w 251027"/>
                  <a:gd name="connsiteY41" fmla="*/ 58126 h 230163"/>
                  <a:gd name="connsiteX42" fmla="*/ 129803 w 251027"/>
                  <a:gd name="connsiteY42" fmla="*/ 39183 h 230163"/>
                  <a:gd name="connsiteX43" fmla="*/ 115208 w 251027"/>
                  <a:gd name="connsiteY43" fmla="*/ 27686 h 230163"/>
                  <a:gd name="connsiteX44" fmla="*/ 98171 w 251027"/>
                  <a:gd name="connsiteY44" fmla="*/ 35787 h 230163"/>
                  <a:gd name="connsiteX45" fmla="*/ 84887 w 251027"/>
                  <a:gd name="connsiteY45" fmla="*/ 76474 h 230163"/>
                  <a:gd name="connsiteX46" fmla="*/ 83100 w 251027"/>
                  <a:gd name="connsiteY46" fmla="*/ 121985 h 230163"/>
                  <a:gd name="connsiteX47" fmla="*/ 85840 w 251027"/>
                  <a:gd name="connsiteY47" fmla="*/ 145277 h 230163"/>
                  <a:gd name="connsiteX48" fmla="*/ 91797 w 251027"/>
                  <a:gd name="connsiteY48" fmla="*/ 168211 h 230163"/>
                  <a:gd name="connsiteX49" fmla="*/ 103711 w 251027"/>
                  <a:gd name="connsiteY49" fmla="*/ 188524 h 230163"/>
                  <a:gd name="connsiteX50" fmla="*/ 124263 w 251027"/>
                  <a:gd name="connsiteY50" fmla="*/ 199128 h 230163"/>
                  <a:gd name="connsiteX51" fmla="*/ 147674 w 251027"/>
                  <a:gd name="connsiteY51" fmla="*/ 195673 h 230163"/>
                  <a:gd name="connsiteX52" fmla="*/ 168642 w 251027"/>
                  <a:gd name="connsiteY52" fmla="*/ 184176 h 230163"/>
                  <a:gd name="connsiteX53" fmla="*/ 203193 w 251027"/>
                  <a:gd name="connsiteY53" fmla="*/ 152306 h 230163"/>
                  <a:gd name="connsiteX54" fmla="*/ 240543 w 251027"/>
                  <a:gd name="connsiteY54" fmla="*/ 72304 h 230163"/>
                  <a:gd name="connsiteX55" fmla="*/ 242807 w 251027"/>
                  <a:gd name="connsiteY55" fmla="*/ 31022 h 230163"/>
                  <a:gd name="connsiteX56" fmla="*/ 236850 w 251027"/>
                  <a:gd name="connsiteY56" fmla="*/ 12555 h 230163"/>
                  <a:gd name="connsiteX57" fmla="*/ 222553 w 251027"/>
                  <a:gd name="connsiteY57" fmla="*/ 2309 h 230163"/>
                  <a:gd name="connsiteX58" fmla="*/ 206588 w 251027"/>
                  <a:gd name="connsiteY58" fmla="*/ 8266 h 230163"/>
                  <a:gd name="connsiteX59" fmla="*/ 198010 w 251027"/>
                  <a:gd name="connsiteY59" fmla="*/ 24052 h 230163"/>
                  <a:gd name="connsiteX60" fmla="*/ 194794 w 251027"/>
                  <a:gd name="connsiteY60" fmla="*/ 40970 h 230163"/>
                  <a:gd name="connsiteX61" fmla="*/ 192709 w 251027"/>
                  <a:gd name="connsiteY61" fmla="*/ 57471 h 230163"/>
                  <a:gd name="connsiteX62" fmla="*/ 194496 w 251027"/>
                  <a:gd name="connsiteY62" fmla="*/ 115254 h 230163"/>
                  <a:gd name="connsiteX63" fmla="*/ 216954 w 251027"/>
                  <a:gd name="connsiteY63" fmla="*/ 152068 h 230163"/>
                  <a:gd name="connsiteX64" fmla="*/ 241377 w 251027"/>
                  <a:gd name="connsiteY64" fmla="*/ 164577 h 230163"/>
                  <a:gd name="connsiteX65" fmla="*/ 251028 w 251027"/>
                  <a:gd name="connsiteY65" fmla="*/ 165412 h 23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51027" h="230163">
                    <a:moveTo>
                      <a:pt x="251028" y="165412"/>
                    </a:moveTo>
                    <a:cubicBezTo>
                      <a:pt x="250194" y="165501"/>
                      <a:pt x="249360" y="165501"/>
                      <a:pt x="248526" y="165412"/>
                    </a:cubicBezTo>
                    <a:cubicBezTo>
                      <a:pt x="246089" y="165453"/>
                      <a:pt x="243659" y="165268"/>
                      <a:pt x="241258" y="164875"/>
                    </a:cubicBezTo>
                    <a:cubicBezTo>
                      <a:pt x="231965" y="163088"/>
                      <a:pt x="223316" y="158877"/>
                      <a:pt x="216179" y="152663"/>
                    </a:cubicBezTo>
                    <a:cubicBezTo>
                      <a:pt x="204807" y="142900"/>
                      <a:pt x="196664" y="129920"/>
                      <a:pt x="192828" y="115432"/>
                    </a:cubicBezTo>
                    <a:cubicBezTo>
                      <a:pt x="188354" y="96257"/>
                      <a:pt x="187568" y="76408"/>
                      <a:pt x="190505" y="56935"/>
                    </a:cubicBezTo>
                    <a:cubicBezTo>
                      <a:pt x="191160" y="51514"/>
                      <a:pt x="191815" y="46033"/>
                      <a:pt x="192530" y="40374"/>
                    </a:cubicBezTo>
                    <a:cubicBezTo>
                      <a:pt x="193132" y="34542"/>
                      <a:pt x="194186" y="28764"/>
                      <a:pt x="195687" y="23099"/>
                    </a:cubicBezTo>
                    <a:cubicBezTo>
                      <a:pt x="197296" y="17017"/>
                      <a:pt x="200482" y="11471"/>
                      <a:pt x="204921" y="7015"/>
                    </a:cubicBezTo>
                    <a:cubicBezTo>
                      <a:pt x="209561" y="2172"/>
                      <a:pt x="216096" y="-378"/>
                      <a:pt x="222791" y="45"/>
                    </a:cubicBezTo>
                    <a:cubicBezTo>
                      <a:pt x="229743" y="1040"/>
                      <a:pt x="235807" y="5288"/>
                      <a:pt x="239114" y="11483"/>
                    </a:cubicBezTo>
                    <a:cubicBezTo>
                      <a:pt x="242467" y="17499"/>
                      <a:pt x="244618" y="24118"/>
                      <a:pt x="245428" y="30962"/>
                    </a:cubicBezTo>
                    <a:cubicBezTo>
                      <a:pt x="246554" y="45056"/>
                      <a:pt x="245815" y="59240"/>
                      <a:pt x="243224" y="73138"/>
                    </a:cubicBezTo>
                    <a:cubicBezTo>
                      <a:pt x="237720" y="103036"/>
                      <a:pt x="224721" y="131052"/>
                      <a:pt x="205457" y="154570"/>
                    </a:cubicBezTo>
                    <a:cubicBezTo>
                      <a:pt x="195294" y="166960"/>
                      <a:pt x="183463" y="177885"/>
                      <a:pt x="170310" y="187035"/>
                    </a:cubicBezTo>
                    <a:cubicBezTo>
                      <a:pt x="163633" y="191896"/>
                      <a:pt x="156365" y="195899"/>
                      <a:pt x="148687" y="198949"/>
                    </a:cubicBezTo>
                    <a:cubicBezTo>
                      <a:pt x="140811" y="202202"/>
                      <a:pt x="132263" y="203471"/>
                      <a:pt x="123786" y="202643"/>
                    </a:cubicBezTo>
                    <a:cubicBezTo>
                      <a:pt x="115178" y="201541"/>
                      <a:pt x="107232" y="197448"/>
                      <a:pt x="101328" y="191086"/>
                    </a:cubicBezTo>
                    <a:cubicBezTo>
                      <a:pt x="95735" y="184879"/>
                      <a:pt x="91464" y="177605"/>
                      <a:pt x="88759" y="169701"/>
                    </a:cubicBezTo>
                    <a:cubicBezTo>
                      <a:pt x="86055" y="162058"/>
                      <a:pt x="84065" y="154183"/>
                      <a:pt x="82802" y="146170"/>
                    </a:cubicBezTo>
                    <a:cubicBezTo>
                      <a:pt x="81468" y="138283"/>
                      <a:pt x="80556" y="130325"/>
                      <a:pt x="80062" y="122342"/>
                    </a:cubicBezTo>
                    <a:cubicBezTo>
                      <a:pt x="79085" y="106949"/>
                      <a:pt x="79705" y="91497"/>
                      <a:pt x="81909" y="76235"/>
                    </a:cubicBezTo>
                    <a:cubicBezTo>
                      <a:pt x="83040" y="68729"/>
                      <a:pt x="84470" y="61402"/>
                      <a:pt x="86257" y="54194"/>
                    </a:cubicBezTo>
                    <a:cubicBezTo>
                      <a:pt x="88110" y="46945"/>
                      <a:pt x="91392" y="40142"/>
                      <a:pt x="95908" y="34179"/>
                    </a:cubicBezTo>
                    <a:cubicBezTo>
                      <a:pt x="98201" y="31177"/>
                      <a:pt x="101132" y="28716"/>
                      <a:pt x="104486" y="26971"/>
                    </a:cubicBezTo>
                    <a:cubicBezTo>
                      <a:pt x="107911" y="25249"/>
                      <a:pt x="111765" y="24588"/>
                      <a:pt x="115566" y="25065"/>
                    </a:cubicBezTo>
                    <a:cubicBezTo>
                      <a:pt x="122905" y="26512"/>
                      <a:pt x="129106" y="31385"/>
                      <a:pt x="132245" y="38170"/>
                    </a:cubicBezTo>
                    <a:cubicBezTo>
                      <a:pt x="135069" y="44526"/>
                      <a:pt x="136254" y="51490"/>
                      <a:pt x="135700" y="58424"/>
                    </a:cubicBezTo>
                    <a:cubicBezTo>
                      <a:pt x="135230" y="64935"/>
                      <a:pt x="134414" y="71416"/>
                      <a:pt x="133258" y="77844"/>
                    </a:cubicBezTo>
                    <a:cubicBezTo>
                      <a:pt x="128826" y="101290"/>
                      <a:pt x="120212" y="123748"/>
                      <a:pt x="107822" y="144145"/>
                    </a:cubicBezTo>
                    <a:cubicBezTo>
                      <a:pt x="89921" y="173739"/>
                      <a:pt x="64711" y="198234"/>
                      <a:pt x="34610" y="215271"/>
                    </a:cubicBezTo>
                    <a:cubicBezTo>
                      <a:pt x="29952" y="217976"/>
                      <a:pt x="25139" y="220400"/>
                      <a:pt x="20194" y="222539"/>
                    </a:cubicBezTo>
                    <a:cubicBezTo>
                      <a:pt x="16638" y="224272"/>
                      <a:pt x="12974" y="225785"/>
                      <a:pt x="9233" y="227066"/>
                    </a:cubicBezTo>
                    <a:lnTo>
                      <a:pt x="2383" y="229449"/>
                    </a:lnTo>
                    <a:cubicBezTo>
                      <a:pt x="1614" y="229765"/>
                      <a:pt x="816" y="230009"/>
                      <a:pt x="0" y="230164"/>
                    </a:cubicBezTo>
                    <a:cubicBezTo>
                      <a:pt x="721" y="229759"/>
                      <a:pt x="1477" y="229419"/>
                      <a:pt x="2264" y="229151"/>
                    </a:cubicBezTo>
                    <a:lnTo>
                      <a:pt x="8995" y="226471"/>
                    </a:lnTo>
                    <a:cubicBezTo>
                      <a:pt x="12683" y="225100"/>
                      <a:pt x="16280" y="223510"/>
                      <a:pt x="19777" y="221705"/>
                    </a:cubicBezTo>
                    <a:cubicBezTo>
                      <a:pt x="24650" y="219477"/>
                      <a:pt x="29404" y="216987"/>
                      <a:pt x="34014" y="214259"/>
                    </a:cubicBezTo>
                    <a:cubicBezTo>
                      <a:pt x="63633" y="196882"/>
                      <a:pt x="88366" y="172292"/>
                      <a:pt x="105915" y="142775"/>
                    </a:cubicBezTo>
                    <a:cubicBezTo>
                      <a:pt x="118032" y="122593"/>
                      <a:pt x="126425" y="100397"/>
                      <a:pt x="130696" y="77248"/>
                    </a:cubicBezTo>
                    <a:cubicBezTo>
                      <a:pt x="131828" y="70922"/>
                      <a:pt x="132620" y="64536"/>
                      <a:pt x="133079" y="58126"/>
                    </a:cubicBezTo>
                    <a:cubicBezTo>
                      <a:pt x="133556" y="51639"/>
                      <a:pt x="132430" y="45134"/>
                      <a:pt x="129803" y="39183"/>
                    </a:cubicBezTo>
                    <a:cubicBezTo>
                      <a:pt x="127063" y="33232"/>
                      <a:pt x="121636" y="28955"/>
                      <a:pt x="115208" y="27686"/>
                    </a:cubicBezTo>
                    <a:cubicBezTo>
                      <a:pt x="108477" y="27060"/>
                      <a:pt x="101936" y="30170"/>
                      <a:pt x="98171" y="35787"/>
                    </a:cubicBezTo>
                    <a:cubicBezTo>
                      <a:pt x="89414" y="46808"/>
                      <a:pt x="87210" y="61879"/>
                      <a:pt x="84887" y="76474"/>
                    </a:cubicBezTo>
                    <a:cubicBezTo>
                      <a:pt x="82701" y="91539"/>
                      <a:pt x="82105" y="106795"/>
                      <a:pt x="83100" y="121985"/>
                    </a:cubicBezTo>
                    <a:cubicBezTo>
                      <a:pt x="83606" y="129789"/>
                      <a:pt x="84518" y="137568"/>
                      <a:pt x="85840" y="145277"/>
                    </a:cubicBezTo>
                    <a:cubicBezTo>
                      <a:pt x="87115" y="153086"/>
                      <a:pt x="89111" y="160765"/>
                      <a:pt x="91797" y="168211"/>
                    </a:cubicBezTo>
                    <a:cubicBezTo>
                      <a:pt x="94347" y="175723"/>
                      <a:pt x="98398" y="182633"/>
                      <a:pt x="103711" y="188524"/>
                    </a:cubicBezTo>
                    <a:cubicBezTo>
                      <a:pt x="109096" y="194374"/>
                      <a:pt x="116376" y="198133"/>
                      <a:pt x="124263" y="199128"/>
                    </a:cubicBezTo>
                    <a:cubicBezTo>
                      <a:pt x="132233" y="199891"/>
                      <a:pt x="140263" y="198705"/>
                      <a:pt x="147674" y="195673"/>
                    </a:cubicBezTo>
                    <a:cubicBezTo>
                      <a:pt x="155120" y="192736"/>
                      <a:pt x="162161" y="188876"/>
                      <a:pt x="168642" y="184176"/>
                    </a:cubicBezTo>
                    <a:cubicBezTo>
                      <a:pt x="181611" y="175241"/>
                      <a:pt x="193245" y="164512"/>
                      <a:pt x="203193" y="152306"/>
                    </a:cubicBezTo>
                    <a:cubicBezTo>
                      <a:pt x="222190" y="129217"/>
                      <a:pt x="235039" y="101695"/>
                      <a:pt x="240543" y="72304"/>
                    </a:cubicBezTo>
                    <a:cubicBezTo>
                      <a:pt x="243117" y="58704"/>
                      <a:pt x="243879" y="44824"/>
                      <a:pt x="242807" y="31022"/>
                    </a:cubicBezTo>
                    <a:cubicBezTo>
                      <a:pt x="242062" y="24535"/>
                      <a:pt x="240037" y="18256"/>
                      <a:pt x="236850" y="12555"/>
                    </a:cubicBezTo>
                    <a:cubicBezTo>
                      <a:pt x="234002" y="7045"/>
                      <a:pt x="228683" y="3238"/>
                      <a:pt x="222553" y="2309"/>
                    </a:cubicBezTo>
                    <a:cubicBezTo>
                      <a:pt x="216614" y="1868"/>
                      <a:pt x="210782" y="4042"/>
                      <a:pt x="206588" y="8266"/>
                    </a:cubicBezTo>
                    <a:cubicBezTo>
                      <a:pt x="202323" y="12633"/>
                      <a:pt x="199357" y="18101"/>
                      <a:pt x="198010" y="24052"/>
                    </a:cubicBezTo>
                    <a:cubicBezTo>
                      <a:pt x="196509" y="29604"/>
                      <a:pt x="195431" y="35257"/>
                      <a:pt x="194794" y="40970"/>
                    </a:cubicBezTo>
                    <a:cubicBezTo>
                      <a:pt x="194079" y="46569"/>
                      <a:pt x="193364" y="52109"/>
                      <a:pt x="192709" y="57471"/>
                    </a:cubicBezTo>
                    <a:cubicBezTo>
                      <a:pt x="189700" y="76676"/>
                      <a:pt x="190308" y="96275"/>
                      <a:pt x="194496" y="115254"/>
                    </a:cubicBezTo>
                    <a:cubicBezTo>
                      <a:pt x="198147" y="129491"/>
                      <a:pt x="205969" y="142310"/>
                      <a:pt x="216954" y="152068"/>
                    </a:cubicBezTo>
                    <a:cubicBezTo>
                      <a:pt x="223894" y="158257"/>
                      <a:pt x="232299" y="162564"/>
                      <a:pt x="241377" y="164577"/>
                    </a:cubicBezTo>
                    <a:cubicBezTo>
                      <a:pt x="247632" y="165531"/>
                      <a:pt x="251028" y="165173"/>
                      <a:pt x="251028" y="1654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20A88C63-88F3-4447-38FA-AE5BAD3AAF0C}"/>
                  </a:ext>
                </a:extLst>
              </p:cNvPr>
              <p:cNvSpPr/>
              <p:nvPr/>
            </p:nvSpPr>
            <p:spPr>
              <a:xfrm>
                <a:off x="8798087" y="3835789"/>
                <a:ext cx="131708" cy="167803"/>
              </a:xfrm>
              <a:custGeom>
                <a:avLst/>
                <a:gdLst>
                  <a:gd name="connsiteX0" fmla="*/ 131709 w 131708"/>
                  <a:gd name="connsiteY0" fmla="*/ 144371 h 167803"/>
                  <a:gd name="connsiteX1" fmla="*/ 130696 w 131708"/>
                  <a:gd name="connsiteY1" fmla="*/ 148838 h 167803"/>
                  <a:gd name="connsiteX2" fmla="*/ 123310 w 131708"/>
                  <a:gd name="connsiteY2" fmla="*/ 159561 h 167803"/>
                  <a:gd name="connsiteX3" fmla="*/ 104366 w 131708"/>
                  <a:gd name="connsiteY3" fmla="*/ 167722 h 167803"/>
                  <a:gd name="connsiteX4" fmla="*/ 78453 w 131708"/>
                  <a:gd name="connsiteY4" fmla="*/ 159501 h 167803"/>
                  <a:gd name="connsiteX5" fmla="*/ 59808 w 131708"/>
                  <a:gd name="connsiteY5" fmla="*/ 132159 h 167803"/>
                  <a:gd name="connsiteX6" fmla="*/ 55757 w 131708"/>
                  <a:gd name="connsiteY6" fmla="*/ 94391 h 167803"/>
                  <a:gd name="connsiteX7" fmla="*/ 76726 w 131708"/>
                  <a:gd name="connsiteY7" fmla="*/ 10398 h 167803"/>
                  <a:gd name="connsiteX8" fmla="*/ 85185 w 131708"/>
                  <a:gd name="connsiteY8" fmla="*/ 1701 h 167803"/>
                  <a:gd name="connsiteX9" fmla="*/ 97456 w 131708"/>
                  <a:gd name="connsiteY9" fmla="*/ 1224 h 167803"/>
                  <a:gd name="connsiteX10" fmla="*/ 105617 w 131708"/>
                  <a:gd name="connsiteY10" fmla="*/ 9921 h 167803"/>
                  <a:gd name="connsiteX11" fmla="*/ 108953 w 131708"/>
                  <a:gd name="connsiteY11" fmla="*/ 20823 h 167803"/>
                  <a:gd name="connsiteX12" fmla="*/ 101805 w 131708"/>
                  <a:gd name="connsiteY12" fmla="*/ 62522 h 167803"/>
                  <a:gd name="connsiteX13" fmla="*/ 57366 w 131708"/>
                  <a:gd name="connsiteY13" fmla="*/ 117147 h 167803"/>
                  <a:gd name="connsiteX14" fmla="*/ 16143 w 131708"/>
                  <a:gd name="connsiteY14" fmla="*/ 141392 h 167803"/>
                  <a:gd name="connsiteX15" fmla="*/ 4229 w 131708"/>
                  <a:gd name="connsiteY15" fmla="*/ 146873 h 167803"/>
                  <a:gd name="connsiteX16" fmla="*/ 0 w 131708"/>
                  <a:gd name="connsiteY16" fmla="*/ 148481 h 167803"/>
                  <a:gd name="connsiteX17" fmla="*/ 3932 w 131708"/>
                  <a:gd name="connsiteY17" fmla="*/ 146277 h 167803"/>
                  <a:gd name="connsiteX18" fmla="*/ 15429 w 131708"/>
                  <a:gd name="connsiteY18" fmla="*/ 140320 h 167803"/>
                  <a:gd name="connsiteX19" fmla="*/ 56055 w 131708"/>
                  <a:gd name="connsiteY19" fmla="*/ 115181 h 167803"/>
                  <a:gd name="connsiteX20" fmla="*/ 99184 w 131708"/>
                  <a:gd name="connsiteY20" fmla="*/ 61151 h 167803"/>
                  <a:gd name="connsiteX21" fmla="*/ 105975 w 131708"/>
                  <a:gd name="connsiteY21" fmla="*/ 21240 h 167803"/>
                  <a:gd name="connsiteX22" fmla="*/ 102877 w 131708"/>
                  <a:gd name="connsiteY22" fmla="*/ 11291 h 167803"/>
                  <a:gd name="connsiteX23" fmla="*/ 96146 w 131708"/>
                  <a:gd name="connsiteY23" fmla="*/ 4024 h 167803"/>
                  <a:gd name="connsiteX24" fmla="*/ 86674 w 131708"/>
                  <a:gd name="connsiteY24" fmla="*/ 4441 h 167803"/>
                  <a:gd name="connsiteX25" fmla="*/ 79407 w 131708"/>
                  <a:gd name="connsiteY25" fmla="*/ 12006 h 167803"/>
                  <a:gd name="connsiteX26" fmla="*/ 64335 w 131708"/>
                  <a:gd name="connsiteY26" fmla="*/ 53705 h 167803"/>
                  <a:gd name="connsiteX27" fmla="*/ 58378 w 131708"/>
                  <a:gd name="connsiteY27" fmla="*/ 94630 h 167803"/>
                  <a:gd name="connsiteX28" fmla="*/ 62012 w 131708"/>
                  <a:gd name="connsiteY28" fmla="*/ 131563 h 167803"/>
                  <a:gd name="connsiteX29" fmla="*/ 79526 w 131708"/>
                  <a:gd name="connsiteY29" fmla="*/ 157952 h 167803"/>
                  <a:gd name="connsiteX30" fmla="*/ 104009 w 131708"/>
                  <a:gd name="connsiteY30" fmla="*/ 166173 h 167803"/>
                  <a:gd name="connsiteX31" fmla="*/ 122237 w 131708"/>
                  <a:gd name="connsiteY31" fmla="*/ 158787 h 167803"/>
                  <a:gd name="connsiteX32" fmla="*/ 129862 w 131708"/>
                  <a:gd name="connsiteY32" fmla="*/ 148779 h 167803"/>
                  <a:gd name="connsiteX33" fmla="*/ 131709 w 131708"/>
                  <a:gd name="connsiteY33" fmla="*/ 144371 h 16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708" h="167803">
                    <a:moveTo>
                      <a:pt x="131709" y="144371"/>
                    </a:moveTo>
                    <a:cubicBezTo>
                      <a:pt x="131602" y="145902"/>
                      <a:pt x="131262" y="147409"/>
                      <a:pt x="130696" y="148838"/>
                    </a:cubicBezTo>
                    <a:cubicBezTo>
                      <a:pt x="129177" y="152978"/>
                      <a:pt x="126634" y="156666"/>
                      <a:pt x="123310" y="159561"/>
                    </a:cubicBezTo>
                    <a:cubicBezTo>
                      <a:pt x="118014" y="164213"/>
                      <a:pt x="111384" y="167067"/>
                      <a:pt x="104366" y="167722"/>
                    </a:cubicBezTo>
                    <a:cubicBezTo>
                      <a:pt x="95002" y="168342"/>
                      <a:pt x="85751" y="165405"/>
                      <a:pt x="78453" y="159501"/>
                    </a:cubicBezTo>
                    <a:cubicBezTo>
                      <a:pt x="69566" y="152532"/>
                      <a:pt x="63049" y="142983"/>
                      <a:pt x="59808" y="132159"/>
                    </a:cubicBezTo>
                    <a:cubicBezTo>
                      <a:pt x="56282" y="119899"/>
                      <a:pt x="54911" y="107122"/>
                      <a:pt x="55757" y="94391"/>
                    </a:cubicBezTo>
                    <a:cubicBezTo>
                      <a:pt x="56651" y="65214"/>
                      <a:pt x="63799" y="36573"/>
                      <a:pt x="76726" y="10398"/>
                    </a:cubicBezTo>
                    <a:cubicBezTo>
                      <a:pt x="78728" y="6800"/>
                      <a:pt x="81646" y="3798"/>
                      <a:pt x="85185" y="1701"/>
                    </a:cubicBezTo>
                    <a:cubicBezTo>
                      <a:pt x="88974" y="-384"/>
                      <a:pt x="93519" y="-563"/>
                      <a:pt x="97456" y="1224"/>
                    </a:cubicBezTo>
                    <a:cubicBezTo>
                      <a:pt x="101043" y="3166"/>
                      <a:pt x="103908" y="6216"/>
                      <a:pt x="105617" y="9921"/>
                    </a:cubicBezTo>
                    <a:cubicBezTo>
                      <a:pt x="107333" y="13341"/>
                      <a:pt x="108465" y="17028"/>
                      <a:pt x="108953" y="20823"/>
                    </a:cubicBezTo>
                    <a:cubicBezTo>
                      <a:pt x="110031" y="35096"/>
                      <a:pt x="107577" y="49422"/>
                      <a:pt x="101805" y="62522"/>
                    </a:cubicBezTo>
                    <a:cubicBezTo>
                      <a:pt x="92125" y="84366"/>
                      <a:pt x="76786" y="103226"/>
                      <a:pt x="57366" y="117147"/>
                    </a:cubicBezTo>
                    <a:cubicBezTo>
                      <a:pt x="44433" y="126529"/>
                      <a:pt x="30631" y="134649"/>
                      <a:pt x="16143" y="141392"/>
                    </a:cubicBezTo>
                    <a:cubicBezTo>
                      <a:pt x="11080" y="143894"/>
                      <a:pt x="7148" y="145681"/>
                      <a:pt x="4229" y="146873"/>
                    </a:cubicBezTo>
                    <a:cubicBezTo>
                      <a:pt x="2871" y="147540"/>
                      <a:pt x="1459" y="148082"/>
                      <a:pt x="0" y="148481"/>
                    </a:cubicBezTo>
                    <a:cubicBezTo>
                      <a:pt x="1257" y="147653"/>
                      <a:pt x="2567" y="146914"/>
                      <a:pt x="3932" y="146277"/>
                    </a:cubicBezTo>
                    <a:lnTo>
                      <a:pt x="15429" y="140320"/>
                    </a:lnTo>
                    <a:cubicBezTo>
                      <a:pt x="29672" y="133130"/>
                      <a:pt x="43266" y="124719"/>
                      <a:pt x="56055" y="115181"/>
                    </a:cubicBezTo>
                    <a:cubicBezTo>
                      <a:pt x="74903" y="101248"/>
                      <a:pt x="89772" y="82620"/>
                      <a:pt x="99184" y="61151"/>
                    </a:cubicBezTo>
                    <a:cubicBezTo>
                      <a:pt x="104611" y="48582"/>
                      <a:pt x="106940" y="34893"/>
                      <a:pt x="105975" y="21240"/>
                    </a:cubicBezTo>
                    <a:cubicBezTo>
                      <a:pt x="105480" y="17778"/>
                      <a:pt x="104432" y="14419"/>
                      <a:pt x="102877" y="11291"/>
                    </a:cubicBezTo>
                    <a:cubicBezTo>
                      <a:pt x="101477" y="8206"/>
                      <a:pt x="99118" y="5656"/>
                      <a:pt x="96146" y="4024"/>
                    </a:cubicBezTo>
                    <a:cubicBezTo>
                      <a:pt x="93102" y="2666"/>
                      <a:pt x="89587" y="2821"/>
                      <a:pt x="86674" y="4441"/>
                    </a:cubicBezTo>
                    <a:cubicBezTo>
                      <a:pt x="83642" y="6294"/>
                      <a:pt x="81140" y="8903"/>
                      <a:pt x="79407" y="12006"/>
                    </a:cubicBezTo>
                    <a:cubicBezTo>
                      <a:pt x="72705" y="25243"/>
                      <a:pt x="67642" y="39242"/>
                      <a:pt x="64335" y="53705"/>
                    </a:cubicBezTo>
                    <a:cubicBezTo>
                      <a:pt x="61035" y="67120"/>
                      <a:pt x="59040" y="80827"/>
                      <a:pt x="58378" y="94630"/>
                    </a:cubicBezTo>
                    <a:cubicBezTo>
                      <a:pt x="57443" y="107056"/>
                      <a:pt x="58676" y="119554"/>
                      <a:pt x="62012" y="131563"/>
                    </a:cubicBezTo>
                    <a:cubicBezTo>
                      <a:pt x="65032" y="141934"/>
                      <a:pt x="71144" y="151138"/>
                      <a:pt x="79526" y="157952"/>
                    </a:cubicBezTo>
                    <a:cubicBezTo>
                      <a:pt x="86376" y="163647"/>
                      <a:pt x="95109" y="166578"/>
                      <a:pt x="104009" y="166173"/>
                    </a:cubicBezTo>
                    <a:cubicBezTo>
                      <a:pt x="110705" y="165661"/>
                      <a:pt x="117073" y="163076"/>
                      <a:pt x="122237" y="158787"/>
                    </a:cubicBezTo>
                    <a:cubicBezTo>
                      <a:pt x="125543" y="156112"/>
                      <a:pt x="128159" y="152681"/>
                      <a:pt x="129862" y="148779"/>
                    </a:cubicBezTo>
                    <a:cubicBezTo>
                      <a:pt x="131292" y="145919"/>
                      <a:pt x="131471" y="144311"/>
                      <a:pt x="131709" y="1443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50A5F0F1-380D-C7F6-3684-BC68763804AC}"/>
                  </a:ext>
                </a:extLst>
              </p:cNvPr>
              <p:cNvSpPr/>
              <p:nvPr/>
            </p:nvSpPr>
            <p:spPr>
              <a:xfrm>
                <a:off x="8697414" y="3923390"/>
                <a:ext cx="139929" cy="178709"/>
              </a:xfrm>
              <a:custGeom>
                <a:avLst/>
                <a:gdLst>
                  <a:gd name="connsiteX0" fmla="*/ 139930 w 139929"/>
                  <a:gd name="connsiteY0" fmla="*/ 0 h 178709"/>
                  <a:gd name="connsiteX1" fmla="*/ 0 w 139929"/>
                  <a:gd name="connsiteY1" fmla="*/ 178710 h 178709"/>
                  <a:gd name="connsiteX2" fmla="*/ 139930 w 139929"/>
                  <a:gd name="connsiteY2" fmla="*/ 0 h 178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929" h="178709">
                    <a:moveTo>
                      <a:pt x="139930" y="0"/>
                    </a:moveTo>
                    <a:cubicBezTo>
                      <a:pt x="114458" y="73474"/>
                      <a:pt x="65223" y="136361"/>
                      <a:pt x="0" y="178710"/>
                    </a:cubicBezTo>
                    <a:cubicBezTo>
                      <a:pt x="0" y="178710"/>
                      <a:pt x="83040" y="98469"/>
                      <a:pt x="13993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A42DDBD9-5411-848A-771C-D53FBBA8C552}"/>
                  </a:ext>
                </a:extLst>
              </p:cNvPr>
              <p:cNvSpPr/>
              <p:nvPr/>
            </p:nvSpPr>
            <p:spPr>
              <a:xfrm>
                <a:off x="9056561" y="3721269"/>
                <a:ext cx="52067" cy="222314"/>
              </a:xfrm>
              <a:custGeom>
                <a:avLst/>
                <a:gdLst>
                  <a:gd name="connsiteX0" fmla="*/ 0 w 52067"/>
                  <a:gd name="connsiteY0" fmla="*/ 0 h 222314"/>
                  <a:gd name="connsiteX1" fmla="*/ 0 w 52067"/>
                  <a:gd name="connsiteY1" fmla="*/ 2442 h 222314"/>
                  <a:gd name="connsiteX2" fmla="*/ 28236 w 52067"/>
                  <a:gd name="connsiteY2" fmla="*/ 222315 h 222314"/>
                  <a:gd name="connsiteX3" fmla="*/ 52064 w 52067"/>
                  <a:gd name="connsiteY3" fmla="*/ 108119 h 222314"/>
                  <a:gd name="connsiteX4" fmla="*/ 0 w 52067"/>
                  <a:gd name="connsiteY4" fmla="*/ 0 h 222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067" h="222314">
                    <a:moveTo>
                      <a:pt x="0" y="0"/>
                    </a:moveTo>
                    <a:lnTo>
                      <a:pt x="0" y="2442"/>
                    </a:lnTo>
                    <a:cubicBezTo>
                      <a:pt x="26806" y="62906"/>
                      <a:pt x="27938" y="154048"/>
                      <a:pt x="28236" y="222315"/>
                    </a:cubicBezTo>
                    <a:cubicBezTo>
                      <a:pt x="42098" y="185727"/>
                      <a:pt x="50140" y="147197"/>
                      <a:pt x="52064" y="108119"/>
                    </a:cubicBezTo>
                    <a:cubicBezTo>
                      <a:pt x="52362" y="72556"/>
                      <a:pt x="30262" y="1864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sp>
        <p:nvSpPr>
          <p:cNvPr id="307" name="Google Shape;84;p17">
            <a:extLst>
              <a:ext uri="{FF2B5EF4-FFF2-40B4-BE49-F238E27FC236}">
                <a16:creationId xmlns:a16="http://schemas.microsoft.com/office/drawing/2014/main" id="{508FD80F-B775-CC4C-CECC-8C67D4B68C67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2528167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A06CFA-7111-3681-AFB3-F98CC4279C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D8B7AAA7-85CD-F476-DF56-2C1A727796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7" y="-45887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234047A3-1803-88A0-9300-6572EBD69700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3752960E-7370-B4FB-C5EF-6AD33360E76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F345DD83-D236-5F02-F547-0C20539F511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6058DCE1-F293-C305-E98E-366412C6E7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8C336B4C-A4C7-348B-71EB-DFFB85963DC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5C0180B3-7CE8-C671-0CC5-03EED95601DE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286;p19">
            <a:extLst>
              <a:ext uri="{FF2B5EF4-FFF2-40B4-BE49-F238E27FC236}">
                <a16:creationId xmlns:a16="http://schemas.microsoft.com/office/drawing/2014/main" id="{72FEA760-999C-6FB4-F6BA-BB4783244191}"/>
              </a:ext>
            </a:extLst>
          </p:cNvPr>
          <p:cNvSpPr/>
          <p:nvPr/>
        </p:nvSpPr>
        <p:spPr>
          <a:xfrm flipH="1">
            <a:off x="5091425" y="5253399"/>
            <a:ext cx="824726" cy="82472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</a:t>
            </a:r>
          </a:p>
        </p:txBody>
      </p:sp>
      <p:sp>
        <p:nvSpPr>
          <p:cNvPr id="11" name="Google Shape;287;p19">
            <a:extLst>
              <a:ext uri="{FF2B5EF4-FFF2-40B4-BE49-F238E27FC236}">
                <a16:creationId xmlns:a16="http://schemas.microsoft.com/office/drawing/2014/main" id="{15B06AE8-C8A2-678B-62E6-3C45BDF12085}"/>
              </a:ext>
            </a:extLst>
          </p:cNvPr>
          <p:cNvSpPr txBox="1"/>
          <p:nvPr/>
        </p:nvSpPr>
        <p:spPr>
          <a:xfrm flipH="1">
            <a:off x="3927279" y="7230988"/>
            <a:ext cx="3114556" cy="1480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 Terra é conhecida como O Planeta Azul</a:t>
            </a:r>
          </a:p>
        </p:txBody>
      </p:sp>
      <p:sp>
        <p:nvSpPr>
          <p:cNvPr id="12" name="Google Shape;288;p19">
            <a:extLst>
              <a:ext uri="{FF2B5EF4-FFF2-40B4-BE49-F238E27FC236}">
                <a16:creationId xmlns:a16="http://schemas.microsoft.com/office/drawing/2014/main" id="{A2E7DDF1-2297-786F-CAD3-5233CC8DF757}"/>
              </a:ext>
            </a:extLst>
          </p:cNvPr>
          <p:cNvSpPr/>
          <p:nvPr/>
        </p:nvSpPr>
        <p:spPr>
          <a:xfrm>
            <a:off x="4797417" y="3049778"/>
            <a:ext cx="1412746" cy="1412746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cxnSp>
        <p:nvCxnSpPr>
          <p:cNvPr id="13" name="Google Shape;289;p19">
            <a:extLst>
              <a:ext uri="{FF2B5EF4-FFF2-40B4-BE49-F238E27FC236}">
                <a16:creationId xmlns:a16="http://schemas.microsoft.com/office/drawing/2014/main" id="{214360EC-A9A0-B9BA-CE7A-0671BF626837}"/>
              </a:ext>
            </a:extLst>
          </p:cNvPr>
          <p:cNvCxnSpPr>
            <a:cxnSpLocks/>
            <a:stCxn id="12" idx="4"/>
            <a:endCxn id="3" idx="0"/>
          </p:cNvCxnSpPr>
          <p:nvPr/>
        </p:nvCxnSpPr>
        <p:spPr>
          <a:xfrm>
            <a:off x="5503790" y="4462524"/>
            <a:ext cx="0" cy="790746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14" name="Google Shape;290;p19">
            <a:extLst>
              <a:ext uri="{FF2B5EF4-FFF2-40B4-BE49-F238E27FC236}">
                <a16:creationId xmlns:a16="http://schemas.microsoft.com/office/drawing/2014/main" id="{94EB5296-3C92-0EBA-21B0-2B475A11AC62}"/>
              </a:ext>
            </a:extLst>
          </p:cNvPr>
          <p:cNvSpPr/>
          <p:nvPr/>
        </p:nvSpPr>
        <p:spPr>
          <a:xfrm flipH="1">
            <a:off x="8357082" y="5253399"/>
            <a:ext cx="824726" cy="82472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</a:t>
            </a:r>
          </a:p>
        </p:txBody>
      </p:sp>
      <p:sp>
        <p:nvSpPr>
          <p:cNvPr id="15" name="Google Shape;291;p19">
            <a:extLst>
              <a:ext uri="{FF2B5EF4-FFF2-40B4-BE49-F238E27FC236}">
                <a16:creationId xmlns:a16="http://schemas.microsoft.com/office/drawing/2014/main" id="{2F9D4413-810B-735A-C137-A1D01ADF4A71}"/>
              </a:ext>
            </a:extLst>
          </p:cNvPr>
          <p:cNvSpPr txBox="1"/>
          <p:nvPr/>
        </p:nvSpPr>
        <p:spPr>
          <a:xfrm flipH="1">
            <a:off x="7258358" y="7230988"/>
            <a:ext cx="3002945" cy="1480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Júpiter é o maior planeta do sistema solar</a:t>
            </a:r>
          </a:p>
        </p:txBody>
      </p:sp>
      <p:sp>
        <p:nvSpPr>
          <p:cNvPr id="16" name="Google Shape;292;p19">
            <a:extLst>
              <a:ext uri="{FF2B5EF4-FFF2-40B4-BE49-F238E27FC236}">
                <a16:creationId xmlns:a16="http://schemas.microsoft.com/office/drawing/2014/main" id="{067DF228-FDF0-587F-868E-3F9059C6830B}"/>
              </a:ext>
            </a:extLst>
          </p:cNvPr>
          <p:cNvSpPr/>
          <p:nvPr/>
        </p:nvSpPr>
        <p:spPr>
          <a:xfrm>
            <a:off x="8064804" y="3051505"/>
            <a:ext cx="1409291" cy="14092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cxnSp>
        <p:nvCxnSpPr>
          <p:cNvPr id="17" name="Google Shape;293;p19">
            <a:extLst>
              <a:ext uri="{FF2B5EF4-FFF2-40B4-BE49-F238E27FC236}">
                <a16:creationId xmlns:a16="http://schemas.microsoft.com/office/drawing/2014/main" id="{5E8E1FC9-DD6C-2A75-6772-2A3DB2A13A4D}"/>
              </a:ext>
            </a:extLst>
          </p:cNvPr>
          <p:cNvCxnSpPr>
            <a:cxnSpLocks/>
            <a:stCxn id="16" idx="4"/>
            <a:endCxn id="14" idx="0"/>
          </p:cNvCxnSpPr>
          <p:nvPr/>
        </p:nvCxnSpPr>
        <p:spPr>
          <a:xfrm>
            <a:off x="8769449" y="4460796"/>
            <a:ext cx="0" cy="792474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18" name="Google Shape;294;p19">
            <a:extLst>
              <a:ext uri="{FF2B5EF4-FFF2-40B4-BE49-F238E27FC236}">
                <a16:creationId xmlns:a16="http://schemas.microsoft.com/office/drawing/2014/main" id="{C8B28F56-DFFE-00CF-2B2D-C2973C3AA0DC}"/>
              </a:ext>
            </a:extLst>
          </p:cNvPr>
          <p:cNvSpPr/>
          <p:nvPr/>
        </p:nvSpPr>
        <p:spPr>
          <a:xfrm flipH="1">
            <a:off x="11622738" y="5253399"/>
            <a:ext cx="824726" cy="82472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4</a:t>
            </a:r>
          </a:p>
        </p:txBody>
      </p:sp>
      <p:sp>
        <p:nvSpPr>
          <p:cNvPr id="19" name="Google Shape;295;p19">
            <a:extLst>
              <a:ext uri="{FF2B5EF4-FFF2-40B4-BE49-F238E27FC236}">
                <a16:creationId xmlns:a16="http://schemas.microsoft.com/office/drawing/2014/main" id="{1F187C42-99CD-473B-35FD-E2274F2342D9}"/>
              </a:ext>
            </a:extLst>
          </p:cNvPr>
          <p:cNvSpPr txBox="1"/>
          <p:nvPr/>
        </p:nvSpPr>
        <p:spPr>
          <a:xfrm>
            <a:off x="10442416" y="7196637"/>
            <a:ext cx="3095325" cy="1480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Saturno é famoso pelos seus anéis de meteoritos</a:t>
            </a:r>
          </a:p>
        </p:txBody>
      </p:sp>
      <p:sp>
        <p:nvSpPr>
          <p:cNvPr id="20" name="Google Shape;296;p19">
            <a:extLst>
              <a:ext uri="{FF2B5EF4-FFF2-40B4-BE49-F238E27FC236}">
                <a16:creationId xmlns:a16="http://schemas.microsoft.com/office/drawing/2014/main" id="{BE76CF6A-C868-29E1-C516-9A080E6768E4}"/>
              </a:ext>
            </a:extLst>
          </p:cNvPr>
          <p:cNvSpPr/>
          <p:nvPr/>
        </p:nvSpPr>
        <p:spPr>
          <a:xfrm>
            <a:off x="11332193" y="3053233"/>
            <a:ext cx="1405835" cy="1405835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cxnSp>
        <p:nvCxnSpPr>
          <p:cNvPr id="21" name="Google Shape;297;p19">
            <a:extLst>
              <a:ext uri="{FF2B5EF4-FFF2-40B4-BE49-F238E27FC236}">
                <a16:creationId xmlns:a16="http://schemas.microsoft.com/office/drawing/2014/main" id="{70DC1840-C582-EDAF-E27E-2EC4B0491110}"/>
              </a:ext>
            </a:extLst>
          </p:cNvPr>
          <p:cNvCxnSpPr>
            <a:cxnSpLocks/>
            <a:stCxn id="20" idx="4"/>
            <a:endCxn id="18" idx="0"/>
          </p:cNvCxnSpPr>
          <p:nvPr/>
        </p:nvCxnSpPr>
        <p:spPr>
          <a:xfrm>
            <a:off x="12035110" y="4459068"/>
            <a:ext cx="0" cy="794202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22" name="Google Shape;298;p19">
            <a:extLst>
              <a:ext uri="{FF2B5EF4-FFF2-40B4-BE49-F238E27FC236}">
                <a16:creationId xmlns:a16="http://schemas.microsoft.com/office/drawing/2014/main" id="{E0AD271D-31AA-EBB3-BF64-A621BD334E35}"/>
              </a:ext>
            </a:extLst>
          </p:cNvPr>
          <p:cNvSpPr/>
          <p:nvPr/>
        </p:nvSpPr>
        <p:spPr>
          <a:xfrm flipH="1">
            <a:off x="14888393" y="5253399"/>
            <a:ext cx="824726" cy="82472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</a:t>
            </a:r>
          </a:p>
        </p:txBody>
      </p:sp>
      <p:sp>
        <p:nvSpPr>
          <p:cNvPr id="23" name="Google Shape;299;p19">
            <a:extLst>
              <a:ext uri="{FF2B5EF4-FFF2-40B4-BE49-F238E27FC236}">
                <a16:creationId xmlns:a16="http://schemas.microsoft.com/office/drawing/2014/main" id="{B656EB1D-B0F2-0CF1-739E-6ED41EE67818}"/>
              </a:ext>
            </a:extLst>
          </p:cNvPr>
          <p:cNvSpPr txBox="1"/>
          <p:nvPr/>
        </p:nvSpPr>
        <p:spPr>
          <a:xfrm>
            <a:off x="13960001" y="7230988"/>
            <a:ext cx="2681511" cy="1480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Vênus pode ser visto a olho nu da Terra</a:t>
            </a:r>
          </a:p>
        </p:txBody>
      </p:sp>
      <p:sp>
        <p:nvSpPr>
          <p:cNvPr id="24" name="Google Shape;300;p19">
            <a:extLst>
              <a:ext uri="{FF2B5EF4-FFF2-40B4-BE49-F238E27FC236}">
                <a16:creationId xmlns:a16="http://schemas.microsoft.com/office/drawing/2014/main" id="{F86AC6FE-4D6F-CEDF-7AF2-C9D96433C8E6}"/>
              </a:ext>
            </a:extLst>
          </p:cNvPr>
          <p:cNvSpPr/>
          <p:nvPr/>
        </p:nvSpPr>
        <p:spPr>
          <a:xfrm>
            <a:off x="14599562" y="3054961"/>
            <a:ext cx="1402380" cy="1402380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cxnSp>
        <p:nvCxnSpPr>
          <p:cNvPr id="25" name="Google Shape;301;p19">
            <a:extLst>
              <a:ext uri="{FF2B5EF4-FFF2-40B4-BE49-F238E27FC236}">
                <a16:creationId xmlns:a16="http://schemas.microsoft.com/office/drawing/2014/main" id="{F5DB5889-C4C8-A2C6-4512-F50029DDA28C}"/>
              </a:ext>
            </a:extLst>
          </p:cNvPr>
          <p:cNvCxnSpPr>
            <a:cxnSpLocks/>
            <a:stCxn id="24" idx="4"/>
            <a:endCxn id="22" idx="0"/>
          </p:cNvCxnSpPr>
          <p:nvPr/>
        </p:nvCxnSpPr>
        <p:spPr>
          <a:xfrm>
            <a:off x="15300752" y="4457340"/>
            <a:ext cx="0" cy="79593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26" name="Google Shape;302;p19">
            <a:extLst>
              <a:ext uri="{FF2B5EF4-FFF2-40B4-BE49-F238E27FC236}">
                <a16:creationId xmlns:a16="http://schemas.microsoft.com/office/drawing/2014/main" id="{03D2AF4F-4F7A-8778-FA93-8A5130FF444F}"/>
              </a:ext>
            </a:extLst>
          </p:cNvPr>
          <p:cNvSpPr/>
          <p:nvPr/>
        </p:nvSpPr>
        <p:spPr>
          <a:xfrm>
            <a:off x="1530045" y="3048050"/>
            <a:ext cx="1416202" cy="141620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7" name="Google Shape;303;p19">
            <a:extLst>
              <a:ext uri="{FF2B5EF4-FFF2-40B4-BE49-F238E27FC236}">
                <a16:creationId xmlns:a16="http://schemas.microsoft.com/office/drawing/2014/main" id="{777135F7-07FB-778F-E14E-215E5AF11E7C}"/>
              </a:ext>
            </a:extLst>
          </p:cNvPr>
          <p:cNvSpPr/>
          <p:nvPr/>
        </p:nvSpPr>
        <p:spPr>
          <a:xfrm flipH="1">
            <a:off x="1825769" y="5253399"/>
            <a:ext cx="824726" cy="82472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</a:t>
            </a:r>
          </a:p>
        </p:txBody>
      </p:sp>
      <p:sp>
        <p:nvSpPr>
          <p:cNvPr id="28" name="Google Shape;304;p19">
            <a:extLst>
              <a:ext uri="{FF2B5EF4-FFF2-40B4-BE49-F238E27FC236}">
                <a16:creationId xmlns:a16="http://schemas.microsoft.com/office/drawing/2014/main" id="{C401BE91-994F-1A9A-701D-4D361DD1D6DB}"/>
              </a:ext>
            </a:extLst>
          </p:cNvPr>
          <p:cNvSpPr txBox="1"/>
          <p:nvPr/>
        </p:nvSpPr>
        <p:spPr>
          <a:xfrm flipH="1">
            <a:off x="897376" y="7230988"/>
            <a:ext cx="2832613" cy="1480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Netuno é o oitavo planeta do sistema Solar</a:t>
            </a:r>
          </a:p>
        </p:txBody>
      </p:sp>
      <p:cxnSp>
        <p:nvCxnSpPr>
          <p:cNvPr id="29" name="Google Shape;305;p19">
            <a:extLst>
              <a:ext uri="{FF2B5EF4-FFF2-40B4-BE49-F238E27FC236}">
                <a16:creationId xmlns:a16="http://schemas.microsoft.com/office/drawing/2014/main" id="{A021E4EA-D192-7124-A2BE-23F7E19559AE}"/>
              </a:ext>
            </a:extLst>
          </p:cNvPr>
          <p:cNvCxnSpPr>
            <a:cxnSpLocks/>
            <a:stCxn id="26" idx="4"/>
            <a:endCxn id="27" idx="0"/>
          </p:cNvCxnSpPr>
          <p:nvPr/>
        </p:nvCxnSpPr>
        <p:spPr>
          <a:xfrm>
            <a:off x="2238146" y="4464251"/>
            <a:ext cx="0" cy="789019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35" name="Google Shape;311;p19">
            <a:extLst>
              <a:ext uri="{FF2B5EF4-FFF2-40B4-BE49-F238E27FC236}">
                <a16:creationId xmlns:a16="http://schemas.microsoft.com/office/drawing/2014/main" id="{4A3F2C8C-AC74-23EF-2802-B3828A7E6628}"/>
              </a:ext>
            </a:extLst>
          </p:cNvPr>
          <p:cNvSpPr/>
          <p:nvPr/>
        </p:nvSpPr>
        <p:spPr>
          <a:xfrm>
            <a:off x="1528304" y="1884056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70%</a:t>
            </a:r>
          </a:p>
        </p:txBody>
      </p:sp>
      <p:sp>
        <p:nvSpPr>
          <p:cNvPr id="36" name="Google Shape;312;p19">
            <a:extLst>
              <a:ext uri="{FF2B5EF4-FFF2-40B4-BE49-F238E27FC236}">
                <a16:creationId xmlns:a16="http://schemas.microsoft.com/office/drawing/2014/main" id="{6CE29ADD-A0B4-79ED-1C75-E846CE64E5E8}"/>
              </a:ext>
            </a:extLst>
          </p:cNvPr>
          <p:cNvSpPr/>
          <p:nvPr/>
        </p:nvSpPr>
        <p:spPr>
          <a:xfrm>
            <a:off x="4793959" y="1884056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80%</a:t>
            </a:r>
          </a:p>
        </p:txBody>
      </p:sp>
      <p:sp>
        <p:nvSpPr>
          <p:cNvPr id="37" name="Google Shape;313;p19">
            <a:extLst>
              <a:ext uri="{FF2B5EF4-FFF2-40B4-BE49-F238E27FC236}">
                <a16:creationId xmlns:a16="http://schemas.microsoft.com/office/drawing/2014/main" id="{5B87C627-1A24-2290-0902-A82623C331EC}"/>
              </a:ext>
            </a:extLst>
          </p:cNvPr>
          <p:cNvSpPr/>
          <p:nvPr/>
        </p:nvSpPr>
        <p:spPr>
          <a:xfrm>
            <a:off x="8059617" y="1884056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40%</a:t>
            </a:r>
          </a:p>
        </p:txBody>
      </p:sp>
      <p:sp>
        <p:nvSpPr>
          <p:cNvPr id="38" name="Google Shape;314;p19">
            <a:extLst>
              <a:ext uri="{FF2B5EF4-FFF2-40B4-BE49-F238E27FC236}">
                <a16:creationId xmlns:a16="http://schemas.microsoft.com/office/drawing/2014/main" id="{AEDFE4AF-07BF-44E2-201C-D619D16BDEB3}"/>
              </a:ext>
            </a:extLst>
          </p:cNvPr>
          <p:cNvSpPr/>
          <p:nvPr/>
        </p:nvSpPr>
        <p:spPr>
          <a:xfrm>
            <a:off x="11325272" y="1884056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90%</a:t>
            </a:r>
          </a:p>
        </p:txBody>
      </p:sp>
      <p:sp>
        <p:nvSpPr>
          <p:cNvPr id="39" name="Google Shape;315;p19">
            <a:extLst>
              <a:ext uri="{FF2B5EF4-FFF2-40B4-BE49-F238E27FC236}">
                <a16:creationId xmlns:a16="http://schemas.microsoft.com/office/drawing/2014/main" id="{A1FA59FD-F2D0-3D6E-3711-D6512FCA94BC}"/>
              </a:ext>
            </a:extLst>
          </p:cNvPr>
          <p:cNvSpPr/>
          <p:nvPr/>
        </p:nvSpPr>
        <p:spPr>
          <a:xfrm>
            <a:off x="14590928" y="1884056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75%</a:t>
            </a:r>
          </a:p>
        </p:txBody>
      </p:sp>
      <p:grpSp>
        <p:nvGrpSpPr>
          <p:cNvPr id="40" name="Google Shape;316;p19">
            <a:extLst>
              <a:ext uri="{FF2B5EF4-FFF2-40B4-BE49-F238E27FC236}">
                <a16:creationId xmlns:a16="http://schemas.microsoft.com/office/drawing/2014/main" id="{068892A7-A241-FE7E-E53C-A952F397C21A}"/>
              </a:ext>
            </a:extLst>
          </p:cNvPr>
          <p:cNvGrpSpPr/>
          <p:nvPr/>
        </p:nvGrpSpPr>
        <p:grpSpPr>
          <a:xfrm>
            <a:off x="1964015" y="6413534"/>
            <a:ext cx="548235" cy="557946"/>
            <a:chOff x="-65144125" y="4094450"/>
            <a:chExt cx="311900" cy="317425"/>
          </a:xfrm>
          <a:solidFill>
            <a:schemeClr val="tx2"/>
          </a:solidFill>
        </p:grpSpPr>
        <p:sp>
          <p:nvSpPr>
            <p:cNvPr id="41" name="Google Shape;317;p19">
              <a:extLst>
                <a:ext uri="{FF2B5EF4-FFF2-40B4-BE49-F238E27FC236}">
                  <a16:creationId xmlns:a16="http://schemas.microsoft.com/office/drawing/2014/main" id="{6D0E716B-76AD-1F4E-A9D7-34A13C1B4ECA}"/>
                </a:ext>
              </a:extLst>
            </p:cNvPr>
            <p:cNvSpPr/>
            <p:nvPr/>
          </p:nvSpPr>
          <p:spPr>
            <a:xfrm>
              <a:off x="-65079550" y="4183450"/>
              <a:ext cx="185900" cy="185900"/>
            </a:xfrm>
            <a:custGeom>
              <a:avLst/>
              <a:gdLst/>
              <a:ahLst/>
              <a:cxnLst/>
              <a:rect l="l" t="t" r="r" b="b"/>
              <a:pathLst>
                <a:path w="7436" h="7436" extrusionOk="0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2" name="Google Shape;318;p19">
              <a:extLst>
                <a:ext uri="{FF2B5EF4-FFF2-40B4-BE49-F238E27FC236}">
                  <a16:creationId xmlns:a16="http://schemas.microsoft.com/office/drawing/2014/main" id="{2EC36B66-D601-1C17-FA08-074A1779E949}"/>
                </a:ext>
              </a:extLst>
            </p:cNvPr>
            <p:cNvSpPr/>
            <p:nvPr/>
          </p:nvSpPr>
          <p:spPr>
            <a:xfrm>
              <a:off x="-65039375" y="4094450"/>
              <a:ext cx="104775" cy="19700"/>
            </a:xfrm>
            <a:custGeom>
              <a:avLst/>
              <a:gdLst/>
              <a:ahLst/>
              <a:cxnLst/>
              <a:rect l="l" t="t" r="r" b="b"/>
              <a:pathLst>
                <a:path w="4191" h="788" extrusionOk="0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3" name="Google Shape;319;p19">
              <a:extLst>
                <a:ext uri="{FF2B5EF4-FFF2-40B4-BE49-F238E27FC236}">
                  <a16:creationId xmlns:a16="http://schemas.microsoft.com/office/drawing/2014/main" id="{B8BAF19A-7EE2-6552-4892-27AD3B9D559F}"/>
                </a:ext>
              </a:extLst>
            </p:cNvPr>
            <p:cNvSpPr/>
            <p:nvPr/>
          </p:nvSpPr>
          <p:spPr>
            <a:xfrm>
              <a:off x="-65144125" y="4121025"/>
              <a:ext cx="311900" cy="290850"/>
            </a:xfrm>
            <a:custGeom>
              <a:avLst/>
              <a:gdLst/>
              <a:ahLst/>
              <a:cxnLst/>
              <a:rect l="l" t="t" r="r" b="b"/>
              <a:pathLst>
                <a:path w="12476" h="11634" extrusionOk="0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4" name="Google Shape;320;p19">
            <a:extLst>
              <a:ext uri="{FF2B5EF4-FFF2-40B4-BE49-F238E27FC236}">
                <a16:creationId xmlns:a16="http://schemas.microsoft.com/office/drawing/2014/main" id="{040390C4-179B-6D91-C3FB-8020E9170C10}"/>
              </a:ext>
            </a:extLst>
          </p:cNvPr>
          <p:cNvSpPr/>
          <p:nvPr/>
        </p:nvSpPr>
        <p:spPr>
          <a:xfrm>
            <a:off x="5265122" y="6412104"/>
            <a:ext cx="477331" cy="560810"/>
          </a:xfrm>
          <a:custGeom>
            <a:avLst/>
            <a:gdLst/>
            <a:ahLst/>
            <a:cxnLst/>
            <a:rect l="l" t="t" r="r" b="b"/>
            <a:pathLst>
              <a:path w="10807" h="12697" extrusionOk="0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5" name="Google Shape;321;p19">
            <a:extLst>
              <a:ext uri="{FF2B5EF4-FFF2-40B4-BE49-F238E27FC236}">
                <a16:creationId xmlns:a16="http://schemas.microsoft.com/office/drawing/2014/main" id="{8E8FCF20-BE41-B8FD-A34D-6DE791B735E7}"/>
              </a:ext>
            </a:extLst>
          </p:cNvPr>
          <p:cNvGrpSpPr/>
          <p:nvPr/>
        </p:nvGrpSpPr>
        <p:grpSpPr>
          <a:xfrm>
            <a:off x="15033954" y="6429904"/>
            <a:ext cx="533609" cy="525206"/>
            <a:chOff x="2404875" y="3592725"/>
            <a:chExt cx="298525" cy="293825"/>
          </a:xfrm>
          <a:solidFill>
            <a:schemeClr val="accent6"/>
          </a:solidFill>
        </p:grpSpPr>
        <p:sp>
          <p:nvSpPr>
            <p:cNvPr id="46" name="Google Shape;322;p19">
              <a:extLst>
                <a:ext uri="{FF2B5EF4-FFF2-40B4-BE49-F238E27FC236}">
                  <a16:creationId xmlns:a16="http://schemas.microsoft.com/office/drawing/2014/main" id="{C4578B0B-32EA-C95E-5067-A3736E454DF9}"/>
                </a:ext>
              </a:extLst>
            </p:cNvPr>
            <p:cNvSpPr/>
            <p:nvPr/>
          </p:nvSpPr>
          <p:spPr>
            <a:xfrm>
              <a:off x="2404875" y="3747900"/>
              <a:ext cx="52775" cy="138650"/>
            </a:xfrm>
            <a:custGeom>
              <a:avLst/>
              <a:gdLst/>
              <a:ahLst/>
              <a:cxnLst/>
              <a:rect l="l" t="t" r="r" b="b"/>
              <a:pathLst>
                <a:path w="2111" h="554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" name="Google Shape;323;p19">
              <a:extLst>
                <a:ext uri="{FF2B5EF4-FFF2-40B4-BE49-F238E27FC236}">
                  <a16:creationId xmlns:a16="http://schemas.microsoft.com/office/drawing/2014/main" id="{4F8D1EEB-F20E-D410-D584-0EFABB048A57}"/>
                </a:ext>
              </a:extLst>
            </p:cNvPr>
            <p:cNvSpPr/>
            <p:nvPr/>
          </p:nvSpPr>
          <p:spPr>
            <a:xfrm>
              <a:off x="2458425" y="3592725"/>
              <a:ext cx="190625" cy="160700"/>
            </a:xfrm>
            <a:custGeom>
              <a:avLst/>
              <a:gdLst/>
              <a:ahLst/>
              <a:cxnLst/>
              <a:rect l="l" t="t" r="r" b="b"/>
              <a:pathLst>
                <a:path w="7625" h="6428" extrusionOk="0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" name="Google Shape;324;p19">
              <a:extLst>
                <a:ext uri="{FF2B5EF4-FFF2-40B4-BE49-F238E27FC236}">
                  <a16:creationId xmlns:a16="http://schemas.microsoft.com/office/drawing/2014/main" id="{3070E89A-601B-DB81-72F7-37360AAD46B5}"/>
                </a:ext>
              </a:extLst>
            </p:cNvPr>
            <p:cNvSpPr/>
            <p:nvPr/>
          </p:nvSpPr>
          <p:spPr>
            <a:xfrm>
              <a:off x="2474975" y="3742775"/>
              <a:ext cx="228425" cy="125650"/>
            </a:xfrm>
            <a:custGeom>
              <a:avLst/>
              <a:gdLst/>
              <a:ahLst/>
              <a:cxnLst/>
              <a:rect l="l" t="t" r="r" b="b"/>
              <a:pathLst>
                <a:path w="9137" h="5026" extrusionOk="0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9" name="Google Shape;325;p19">
            <a:extLst>
              <a:ext uri="{FF2B5EF4-FFF2-40B4-BE49-F238E27FC236}">
                <a16:creationId xmlns:a16="http://schemas.microsoft.com/office/drawing/2014/main" id="{2CE9EEDA-3BAE-2FEF-4DC3-DB5814ED90BC}"/>
              </a:ext>
            </a:extLst>
          </p:cNvPr>
          <p:cNvGrpSpPr/>
          <p:nvPr/>
        </p:nvGrpSpPr>
        <p:grpSpPr>
          <a:xfrm>
            <a:off x="8527979" y="6428520"/>
            <a:ext cx="482933" cy="527978"/>
            <a:chOff x="1687350" y="3618725"/>
            <a:chExt cx="270175" cy="295375"/>
          </a:xfrm>
          <a:solidFill>
            <a:schemeClr val="accent4"/>
          </a:solidFill>
        </p:grpSpPr>
        <p:sp>
          <p:nvSpPr>
            <p:cNvPr id="50" name="Google Shape;326;p19">
              <a:extLst>
                <a:ext uri="{FF2B5EF4-FFF2-40B4-BE49-F238E27FC236}">
                  <a16:creationId xmlns:a16="http://schemas.microsoft.com/office/drawing/2014/main" id="{207B1D1D-0B2C-F8E4-41FC-4510A9396834}"/>
                </a:ext>
              </a:extLst>
            </p:cNvPr>
            <p:cNvSpPr/>
            <p:nvPr/>
          </p:nvSpPr>
          <p:spPr>
            <a:xfrm>
              <a:off x="1829900" y="3808550"/>
              <a:ext cx="18150" cy="35450"/>
            </a:xfrm>
            <a:custGeom>
              <a:avLst/>
              <a:gdLst/>
              <a:ahLst/>
              <a:cxnLst/>
              <a:rect l="l" t="t" r="r" b="b"/>
              <a:pathLst>
                <a:path w="726" h="1418" extrusionOk="0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1" name="Google Shape;327;p19">
              <a:extLst>
                <a:ext uri="{FF2B5EF4-FFF2-40B4-BE49-F238E27FC236}">
                  <a16:creationId xmlns:a16="http://schemas.microsoft.com/office/drawing/2014/main" id="{14449DEC-68B3-B42C-E2B7-D6242A8AEB19}"/>
                </a:ext>
              </a:extLst>
            </p:cNvPr>
            <p:cNvSpPr/>
            <p:nvPr/>
          </p:nvSpPr>
          <p:spPr>
            <a:xfrm>
              <a:off x="1795250" y="37557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2" name="Google Shape;328;p19">
              <a:extLst>
                <a:ext uri="{FF2B5EF4-FFF2-40B4-BE49-F238E27FC236}">
                  <a16:creationId xmlns:a16="http://schemas.microsoft.com/office/drawing/2014/main" id="{1F3E2970-49E6-261D-7E2D-6F9481C21F74}"/>
                </a:ext>
              </a:extLst>
            </p:cNvPr>
            <p:cNvSpPr/>
            <p:nvPr/>
          </p:nvSpPr>
          <p:spPr>
            <a:xfrm>
              <a:off x="1687350" y="3618725"/>
              <a:ext cx="270175" cy="295375"/>
            </a:xfrm>
            <a:custGeom>
              <a:avLst/>
              <a:gdLst/>
              <a:ahLst/>
              <a:cxnLst/>
              <a:rect l="l" t="t" r="r" b="b"/>
              <a:pathLst>
                <a:path w="10807" h="11815" extrusionOk="0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53" name="Google Shape;329;p19">
            <a:extLst>
              <a:ext uri="{FF2B5EF4-FFF2-40B4-BE49-F238E27FC236}">
                <a16:creationId xmlns:a16="http://schemas.microsoft.com/office/drawing/2014/main" id="{D05D5C39-A220-4010-9D44-9F1CD6BE61DD}"/>
              </a:ext>
            </a:extLst>
          </p:cNvPr>
          <p:cNvGrpSpPr/>
          <p:nvPr/>
        </p:nvGrpSpPr>
        <p:grpSpPr>
          <a:xfrm>
            <a:off x="11770397" y="6428520"/>
            <a:ext cx="529408" cy="527978"/>
            <a:chOff x="2037825" y="3981825"/>
            <a:chExt cx="296175" cy="295375"/>
          </a:xfrm>
          <a:solidFill>
            <a:schemeClr val="accent3"/>
          </a:solidFill>
        </p:grpSpPr>
        <p:sp>
          <p:nvSpPr>
            <p:cNvPr id="54" name="Google Shape;330;p19">
              <a:extLst>
                <a:ext uri="{FF2B5EF4-FFF2-40B4-BE49-F238E27FC236}">
                  <a16:creationId xmlns:a16="http://schemas.microsoft.com/office/drawing/2014/main" id="{B751535E-AC72-D102-72E5-795D3A8B282A}"/>
                </a:ext>
              </a:extLst>
            </p:cNvPr>
            <p:cNvSpPr/>
            <p:nvPr/>
          </p:nvSpPr>
          <p:spPr>
            <a:xfrm>
              <a:off x="2072500" y="4085775"/>
              <a:ext cx="88225" cy="86675"/>
            </a:xfrm>
            <a:custGeom>
              <a:avLst/>
              <a:gdLst/>
              <a:ahLst/>
              <a:cxnLst/>
              <a:rect l="l" t="t" r="r" b="b"/>
              <a:pathLst>
                <a:path w="3529" h="3467" extrusionOk="0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5" name="Google Shape;331;p19">
              <a:extLst>
                <a:ext uri="{FF2B5EF4-FFF2-40B4-BE49-F238E27FC236}">
                  <a16:creationId xmlns:a16="http://schemas.microsoft.com/office/drawing/2014/main" id="{F7BB2AB3-1470-F591-A84B-92BBD0A0D4C2}"/>
                </a:ext>
              </a:extLst>
            </p:cNvPr>
            <p:cNvSpPr/>
            <p:nvPr/>
          </p:nvSpPr>
          <p:spPr>
            <a:xfrm>
              <a:off x="2176450" y="398182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6" name="Google Shape;332;p19">
              <a:extLst>
                <a:ext uri="{FF2B5EF4-FFF2-40B4-BE49-F238E27FC236}">
                  <a16:creationId xmlns:a16="http://schemas.microsoft.com/office/drawing/2014/main" id="{AB36F0FA-3AFF-5B07-0AF4-8965F58A7A29}"/>
                </a:ext>
              </a:extLst>
            </p:cNvPr>
            <p:cNvSpPr/>
            <p:nvPr/>
          </p:nvSpPr>
          <p:spPr>
            <a:xfrm>
              <a:off x="2037825" y="4168475"/>
              <a:ext cx="157550" cy="108725"/>
            </a:xfrm>
            <a:custGeom>
              <a:avLst/>
              <a:gdLst/>
              <a:ahLst/>
              <a:cxnLst/>
              <a:rect l="l" t="t" r="r" b="b"/>
              <a:pathLst>
                <a:path w="6302" h="4349" extrusionOk="0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aphicFrame>
        <p:nvGraphicFramePr>
          <p:cNvPr id="63" name="Gráfico 62">
            <a:extLst>
              <a:ext uri="{FF2B5EF4-FFF2-40B4-BE49-F238E27FC236}">
                <a16:creationId xmlns:a16="http://schemas.microsoft.com/office/drawing/2014/main" id="{CF23C9AA-9702-419E-9259-76000886EAD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68373305"/>
              </p:ext>
            </p:extLst>
          </p:nvPr>
        </p:nvGraphicFramePr>
        <p:xfrm>
          <a:off x="1390528" y="2848413"/>
          <a:ext cx="1700705" cy="1815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64" name="Gráfico 63">
            <a:extLst>
              <a:ext uri="{FF2B5EF4-FFF2-40B4-BE49-F238E27FC236}">
                <a16:creationId xmlns:a16="http://schemas.microsoft.com/office/drawing/2014/main" id="{0F6BA00B-956D-70C2-3DEE-6FBC3572F8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3927813"/>
              </p:ext>
            </p:extLst>
          </p:nvPr>
        </p:nvGraphicFramePr>
        <p:xfrm>
          <a:off x="4648115" y="2861494"/>
          <a:ext cx="1700705" cy="1815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65" name="Gráfico 64">
            <a:extLst>
              <a:ext uri="{FF2B5EF4-FFF2-40B4-BE49-F238E27FC236}">
                <a16:creationId xmlns:a16="http://schemas.microsoft.com/office/drawing/2014/main" id="{EE19A825-ABCD-146D-52D7-E7DB729F30D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0431030"/>
              </p:ext>
            </p:extLst>
          </p:nvPr>
        </p:nvGraphicFramePr>
        <p:xfrm>
          <a:off x="7917382" y="2848412"/>
          <a:ext cx="1700705" cy="1815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66" name="Gráfico 65">
            <a:extLst>
              <a:ext uri="{FF2B5EF4-FFF2-40B4-BE49-F238E27FC236}">
                <a16:creationId xmlns:a16="http://schemas.microsoft.com/office/drawing/2014/main" id="{674BF670-D281-2CFB-5EA4-977C1980C35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2964999"/>
              </p:ext>
            </p:extLst>
          </p:nvPr>
        </p:nvGraphicFramePr>
        <p:xfrm>
          <a:off x="11167834" y="2839300"/>
          <a:ext cx="1700705" cy="1815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67" name="Gráfico 66">
            <a:extLst>
              <a:ext uri="{FF2B5EF4-FFF2-40B4-BE49-F238E27FC236}">
                <a16:creationId xmlns:a16="http://schemas.microsoft.com/office/drawing/2014/main" id="{A2FAAE4A-4057-DBE5-71BC-647FEF446A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45396130"/>
              </p:ext>
            </p:extLst>
          </p:nvPr>
        </p:nvGraphicFramePr>
        <p:xfrm>
          <a:off x="14452172" y="2856374"/>
          <a:ext cx="1700705" cy="1815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sp>
        <p:nvSpPr>
          <p:cNvPr id="69" name="Google Shape;84;p17">
            <a:extLst>
              <a:ext uri="{FF2B5EF4-FFF2-40B4-BE49-F238E27FC236}">
                <a16:creationId xmlns:a16="http://schemas.microsoft.com/office/drawing/2014/main" id="{DF693F00-07CD-26C2-931E-38F7EEC8D74D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3286088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Uma imagem contendo parede&#10;&#10;Descrição gerada com alta confiança">
            <a:extLst>
              <a:ext uri="{FF2B5EF4-FFF2-40B4-BE49-F238E27FC236}">
                <a16:creationId xmlns:a16="http://schemas.microsoft.com/office/drawing/2014/main" id="{DE10A965-F617-7A22-F430-34D0A88E8F7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3" name="Agrupar 2">
            <a:extLst>
              <a:ext uri="{FF2B5EF4-FFF2-40B4-BE49-F238E27FC236}">
                <a16:creationId xmlns:a16="http://schemas.microsoft.com/office/drawing/2014/main" id="{6C4F50D3-A23F-4CAB-A87A-68FBA5BCDE64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4" name="Imagem 3">
              <a:extLst>
                <a:ext uri="{FF2B5EF4-FFF2-40B4-BE49-F238E27FC236}">
                  <a16:creationId xmlns:a16="http://schemas.microsoft.com/office/drawing/2014/main" id="{0970E0E9-BFF9-7C4E-4EF3-CFCF5A961A4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5" name="Imagem 4">
              <a:extLst>
                <a:ext uri="{FF2B5EF4-FFF2-40B4-BE49-F238E27FC236}">
                  <a16:creationId xmlns:a16="http://schemas.microsoft.com/office/drawing/2014/main" id="{2147F36E-C2D8-122E-5CA8-930260143F2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B395D23F-191E-12C8-24E2-92EF07E1487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A1E8DD03-2C7F-8E87-18EC-0E5BEC07C9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8" name="Imagem 7">
            <a:extLst>
              <a:ext uri="{FF2B5EF4-FFF2-40B4-BE49-F238E27FC236}">
                <a16:creationId xmlns:a16="http://schemas.microsoft.com/office/drawing/2014/main" id="{FA807361-140D-B88D-E887-BD3478B2F7CD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graphicFrame>
        <p:nvGraphicFramePr>
          <p:cNvPr id="1007" name="Google Shape;1007;p33"/>
          <p:cNvGraphicFramePr/>
          <p:nvPr>
            <p:extLst>
              <p:ext uri="{D42A27DB-BD31-4B8C-83A1-F6EECF244321}">
                <p14:modId xmlns:p14="http://schemas.microsoft.com/office/powerpoint/2010/main" val="1027253184"/>
              </p:ext>
            </p:extLst>
          </p:nvPr>
        </p:nvGraphicFramePr>
        <p:xfrm>
          <a:off x="1458957" y="2098622"/>
          <a:ext cx="14639837" cy="646141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302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89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47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59168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4000" noProof="0" dirty="0">
                          <a:solidFill>
                            <a:schemeClr val="bg1"/>
                          </a:solidFill>
                          <a:latin typeface="Montserrat" panose="00000500000000000000" pitchFamily="2" charset="0"/>
                          <a:ea typeface="Manrope SemiBold"/>
                          <a:cs typeface="Manrope SemiBold"/>
                          <a:sym typeface="Manrope SemiBold"/>
                        </a:rPr>
                        <a:t>ENTRADAS</a:t>
                      </a:r>
                      <a:endParaRPr lang="pt-BR" sz="1600" noProof="0" dirty="0">
                        <a:solidFill>
                          <a:schemeClr val="bg1"/>
                        </a:solidFill>
                        <a:latin typeface="Montserrat" panose="00000500000000000000" pitchFamily="2" charset="0"/>
                        <a:ea typeface="Inter"/>
                        <a:cs typeface="Inter"/>
                        <a:sym typeface="Inter"/>
                      </a:endParaRP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4000" noProof="0" dirty="0">
                          <a:solidFill>
                            <a:schemeClr val="tx2"/>
                          </a:solidFill>
                          <a:latin typeface="Montserrat" panose="00000500000000000000" pitchFamily="2" charset="0"/>
                          <a:ea typeface="Manrope SemiBold"/>
                          <a:cs typeface="Manrope SemiBold"/>
                          <a:sym typeface="Manrope SemiBold"/>
                        </a:rPr>
                        <a:t>COMENTÁRIOS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Mercúrio é um planeta pequeno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$5,120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rowSpan="3">
                  <a:txBody>
                    <a:bodyPr/>
                    <a:lstStyle/>
                    <a:p>
                      <a:pPr marL="457200" lvl="0" indent="-292100" algn="l" rtl="0">
                        <a:spcBef>
                          <a:spcPts val="100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000"/>
                        <a:buFont typeface="Inter"/>
                        <a:buChar char="●"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Dos três, a Terra é a mais distante do Sol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 err="1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Venus</a:t>
                      </a: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 tem uma atmosfera tóxica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$32,320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Terra é um planeta com vida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$7,100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59168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4000" noProof="0" dirty="0">
                          <a:solidFill>
                            <a:schemeClr val="bg1"/>
                          </a:solidFill>
                          <a:latin typeface="Montserrat" panose="00000500000000000000" pitchFamily="2" charset="0"/>
                          <a:ea typeface="Manrope SemiBold"/>
                          <a:cs typeface="Manrope SemiBold"/>
                          <a:sym typeface="Manrope SemiBold"/>
                        </a:rPr>
                        <a:t>SAÍDAS</a:t>
                      </a:r>
                      <a:endParaRPr lang="pt-BR" sz="1600" noProof="0" dirty="0">
                        <a:solidFill>
                          <a:schemeClr val="bg1"/>
                        </a:solidFill>
                        <a:latin typeface="Montserrat" panose="00000500000000000000" pitchFamily="2" charset="0"/>
                        <a:ea typeface="Inter"/>
                        <a:cs typeface="Inter"/>
                        <a:sym typeface="Inter"/>
                      </a:endParaRPr>
                    </a:p>
                  </a:txBody>
                  <a:tcPr marL="175513" marR="175513" marT="175513" marB="175513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5B6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4000" noProof="0" dirty="0">
                          <a:solidFill>
                            <a:schemeClr val="tx2"/>
                          </a:solidFill>
                          <a:latin typeface="Montserrat" panose="00000500000000000000" pitchFamily="2" charset="0"/>
                          <a:ea typeface="Manrope SemiBold"/>
                          <a:cs typeface="Manrope SemiBold"/>
                          <a:sym typeface="Manrope SemiBold"/>
                        </a:rPr>
                        <a:t>COMENTÁRIOS</a:t>
                      </a:r>
                    </a:p>
                  </a:txBody>
                  <a:tcPr marL="175513" marR="175513" marT="175513" marB="175513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Júpiter é um gigante de gás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$13,500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rowSpan="3">
                  <a:txBody>
                    <a:bodyPr/>
                    <a:lstStyle/>
                    <a:p>
                      <a:pPr marL="457200" lvl="0" indent="-292100" algn="l" rtl="0">
                        <a:spcBef>
                          <a:spcPts val="100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000"/>
                        <a:buFont typeface="Inter"/>
                        <a:buChar char="●"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Marte é o mais acessível para os humanos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Saturno é conhecido pelos seus anéis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$250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23847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Marte é coberto de dióxido de ferro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10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pt-BR" sz="2300" noProof="0" dirty="0">
                          <a:solidFill>
                            <a:schemeClr val="dk1"/>
                          </a:solidFill>
                          <a:latin typeface="Montserrat" panose="00000500000000000000" pitchFamily="2" charset="0"/>
                          <a:ea typeface="Inter"/>
                          <a:cs typeface="Inter"/>
                          <a:sym typeface="Inter"/>
                        </a:rPr>
                        <a:t>$4,790</a:t>
                      </a:r>
                    </a:p>
                  </a:txBody>
                  <a:tcPr marL="175513" marR="175513" marT="175513" marB="175513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Google Shape;84;p17">
            <a:extLst>
              <a:ext uri="{FF2B5EF4-FFF2-40B4-BE49-F238E27FC236}">
                <a16:creationId xmlns:a16="http://schemas.microsoft.com/office/drawing/2014/main" id="{0AA00835-759D-3226-96B3-9419DF24317B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 err="1">
                <a:latin typeface="Montserrat" panose="00000500000000000000" pitchFamily="2" charset="0"/>
              </a:rPr>
              <a:t>Tax</a:t>
            </a:r>
            <a:r>
              <a:rPr lang="pt-BR" sz="4800" noProof="0" dirty="0">
                <a:latin typeface="Montserrat" panose="00000500000000000000" pitchFamily="2" charset="0"/>
              </a:rPr>
              <a:t> Day </a:t>
            </a:r>
            <a:r>
              <a:rPr lang="pt-BR" sz="4800" noProof="0" dirty="0" err="1">
                <a:latin typeface="Montserrat" panose="00000500000000000000" pitchFamily="2" charset="0"/>
              </a:rPr>
              <a:t>infographics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101DA-FD73-81EB-1BE0-AFD8865075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70E93618-E699-4F65-3CDC-796BC0639F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4C248018-F27F-4486-1655-92F2BB77064C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F4E20837-4865-B3A9-10D4-B03CA7EBC7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0F1F1714-44EF-AF35-D343-9DABDE9A9AF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1ACE5978-D075-0188-6115-2A65BD52BD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249968E8-0103-B952-FFAE-FB2C3C3D31E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467FB8D6-4FBB-D7F5-59E1-9DD9C8DE461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2" name="Google Shape;337;p20">
            <a:extLst>
              <a:ext uri="{FF2B5EF4-FFF2-40B4-BE49-F238E27FC236}">
                <a16:creationId xmlns:a16="http://schemas.microsoft.com/office/drawing/2014/main" id="{63ADBFF5-990B-B203-2F7F-80F1FD0D5ABC}"/>
              </a:ext>
            </a:extLst>
          </p:cNvPr>
          <p:cNvSpPr/>
          <p:nvPr/>
        </p:nvSpPr>
        <p:spPr>
          <a:xfrm>
            <a:off x="3207055" y="2232433"/>
            <a:ext cx="4696676" cy="1474946"/>
          </a:xfrm>
          <a:prstGeom prst="roundRect">
            <a:avLst>
              <a:gd name="adj" fmla="val 9262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8" name="Google Shape;347;p20">
            <a:extLst>
              <a:ext uri="{FF2B5EF4-FFF2-40B4-BE49-F238E27FC236}">
                <a16:creationId xmlns:a16="http://schemas.microsoft.com/office/drawing/2014/main" id="{E6B2A5C1-977D-45D7-8299-687F388CFBB3}"/>
              </a:ext>
            </a:extLst>
          </p:cNvPr>
          <p:cNvSpPr txBox="1"/>
          <p:nvPr/>
        </p:nvSpPr>
        <p:spPr>
          <a:xfrm flipH="1">
            <a:off x="3451823" y="2430840"/>
            <a:ext cx="4158185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 Terra é conhecida como Planeta Azul</a:t>
            </a:r>
          </a:p>
        </p:txBody>
      </p:sp>
      <p:sp>
        <p:nvSpPr>
          <p:cNvPr id="19" name="Google Shape;348;p20">
            <a:extLst>
              <a:ext uri="{FF2B5EF4-FFF2-40B4-BE49-F238E27FC236}">
                <a16:creationId xmlns:a16="http://schemas.microsoft.com/office/drawing/2014/main" id="{74E26146-561B-FF53-C20B-2B539BD178B0}"/>
              </a:ext>
            </a:extLst>
          </p:cNvPr>
          <p:cNvSpPr/>
          <p:nvPr/>
        </p:nvSpPr>
        <p:spPr>
          <a:xfrm>
            <a:off x="3207055" y="3959395"/>
            <a:ext cx="4696676" cy="1474946"/>
          </a:xfrm>
          <a:prstGeom prst="roundRect">
            <a:avLst>
              <a:gd name="adj" fmla="val 9262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0" name="Google Shape;349;p20">
            <a:extLst>
              <a:ext uri="{FF2B5EF4-FFF2-40B4-BE49-F238E27FC236}">
                <a16:creationId xmlns:a16="http://schemas.microsoft.com/office/drawing/2014/main" id="{575EE98E-3B95-F058-F07C-758D95DCCEFE}"/>
              </a:ext>
            </a:extLst>
          </p:cNvPr>
          <p:cNvSpPr txBox="1"/>
          <p:nvPr/>
        </p:nvSpPr>
        <p:spPr>
          <a:xfrm flipH="1">
            <a:off x="3451823" y="4157801"/>
            <a:ext cx="4158185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Saturno é conhecido pelos seus anéis</a:t>
            </a:r>
          </a:p>
        </p:txBody>
      </p:sp>
      <p:sp>
        <p:nvSpPr>
          <p:cNvPr id="21" name="Google Shape;350;p20">
            <a:extLst>
              <a:ext uri="{FF2B5EF4-FFF2-40B4-BE49-F238E27FC236}">
                <a16:creationId xmlns:a16="http://schemas.microsoft.com/office/drawing/2014/main" id="{64D53E83-13E2-46FB-B3DA-DC5716878710}"/>
              </a:ext>
            </a:extLst>
          </p:cNvPr>
          <p:cNvSpPr/>
          <p:nvPr/>
        </p:nvSpPr>
        <p:spPr>
          <a:xfrm>
            <a:off x="3207055" y="5686357"/>
            <a:ext cx="4696676" cy="1474946"/>
          </a:xfrm>
          <a:prstGeom prst="roundRect">
            <a:avLst>
              <a:gd name="adj" fmla="val 9262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2" name="Google Shape;351;p20">
            <a:extLst>
              <a:ext uri="{FF2B5EF4-FFF2-40B4-BE49-F238E27FC236}">
                <a16:creationId xmlns:a16="http://schemas.microsoft.com/office/drawing/2014/main" id="{57FA5960-0047-D8BB-BC1C-07BED38A699E}"/>
              </a:ext>
            </a:extLst>
          </p:cNvPr>
          <p:cNvSpPr txBox="1"/>
          <p:nvPr/>
        </p:nvSpPr>
        <p:spPr>
          <a:xfrm flipH="1">
            <a:off x="3451823" y="5884763"/>
            <a:ext cx="4158185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Júpiter não tem uma superfície sólida</a:t>
            </a:r>
          </a:p>
        </p:txBody>
      </p:sp>
      <p:sp>
        <p:nvSpPr>
          <p:cNvPr id="23" name="Google Shape;352;p20">
            <a:extLst>
              <a:ext uri="{FF2B5EF4-FFF2-40B4-BE49-F238E27FC236}">
                <a16:creationId xmlns:a16="http://schemas.microsoft.com/office/drawing/2014/main" id="{8FEF1557-3407-6E79-2400-6287C3302512}"/>
              </a:ext>
            </a:extLst>
          </p:cNvPr>
          <p:cNvSpPr/>
          <p:nvPr/>
        </p:nvSpPr>
        <p:spPr>
          <a:xfrm>
            <a:off x="3207055" y="7413319"/>
            <a:ext cx="4696676" cy="1474946"/>
          </a:xfrm>
          <a:prstGeom prst="roundRect">
            <a:avLst>
              <a:gd name="adj" fmla="val 9262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4" name="Google Shape;353;p20">
            <a:extLst>
              <a:ext uri="{FF2B5EF4-FFF2-40B4-BE49-F238E27FC236}">
                <a16:creationId xmlns:a16="http://schemas.microsoft.com/office/drawing/2014/main" id="{28EACC8C-9F44-122F-DB3D-320EF3CEE58A}"/>
              </a:ext>
            </a:extLst>
          </p:cNvPr>
          <p:cNvSpPr txBox="1"/>
          <p:nvPr/>
        </p:nvSpPr>
        <p:spPr>
          <a:xfrm flipH="1">
            <a:off x="3451823" y="7611725"/>
            <a:ext cx="4158185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Vênus é o segundo planeta do sistema solar</a:t>
            </a:r>
          </a:p>
        </p:txBody>
      </p:sp>
      <p:cxnSp>
        <p:nvCxnSpPr>
          <p:cNvPr id="25" name="Google Shape;354;p20">
            <a:extLst>
              <a:ext uri="{FF2B5EF4-FFF2-40B4-BE49-F238E27FC236}">
                <a16:creationId xmlns:a16="http://schemas.microsoft.com/office/drawing/2014/main" id="{6BFBE34F-8004-593A-9C47-D9D2104F8C85}"/>
              </a:ext>
            </a:extLst>
          </p:cNvPr>
          <p:cNvCxnSpPr>
            <a:stCxn id="43" idx="6"/>
            <a:endCxn id="2" idx="1"/>
          </p:cNvCxnSpPr>
          <p:nvPr/>
        </p:nvCxnSpPr>
        <p:spPr>
          <a:xfrm>
            <a:off x="1998954" y="2969906"/>
            <a:ext cx="1208293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6" name="Google Shape;356;p20">
            <a:extLst>
              <a:ext uri="{FF2B5EF4-FFF2-40B4-BE49-F238E27FC236}">
                <a16:creationId xmlns:a16="http://schemas.microsoft.com/office/drawing/2014/main" id="{E1F7B9EB-EABA-1D40-886A-DDE49123E0E6}"/>
              </a:ext>
            </a:extLst>
          </p:cNvPr>
          <p:cNvCxnSpPr>
            <a:stCxn id="30" idx="6"/>
            <a:endCxn id="19" idx="1"/>
          </p:cNvCxnSpPr>
          <p:nvPr/>
        </p:nvCxnSpPr>
        <p:spPr>
          <a:xfrm>
            <a:off x="1998954" y="4696868"/>
            <a:ext cx="1208293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7" name="Google Shape;358;p20">
            <a:extLst>
              <a:ext uri="{FF2B5EF4-FFF2-40B4-BE49-F238E27FC236}">
                <a16:creationId xmlns:a16="http://schemas.microsoft.com/office/drawing/2014/main" id="{2AF1F644-30CE-89B7-D80E-FF94E70055A7}"/>
              </a:ext>
            </a:extLst>
          </p:cNvPr>
          <p:cNvCxnSpPr>
            <a:stCxn id="54" idx="6"/>
            <a:endCxn id="21" idx="1"/>
          </p:cNvCxnSpPr>
          <p:nvPr/>
        </p:nvCxnSpPr>
        <p:spPr>
          <a:xfrm>
            <a:off x="1998954" y="6423830"/>
            <a:ext cx="1208293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8" name="Google Shape;360;p20">
            <a:extLst>
              <a:ext uri="{FF2B5EF4-FFF2-40B4-BE49-F238E27FC236}">
                <a16:creationId xmlns:a16="http://schemas.microsoft.com/office/drawing/2014/main" id="{FFD806C8-9F46-34A0-A106-57A628AEABD7}"/>
              </a:ext>
            </a:extLst>
          </p:cNvPr>
          <p:cNvCxnSpPr>
            <a:stCxn id="37" idx="6"/>
            <a:endCxn id="23" idx="1"/>
          </p:cNvCxnSpPr>
          <p:nvPr/>
        </p:nvCxnSpPr>
        <p:spPr>
          <a:xfrm>
            <a:off x="1998954" y="8150792"/>
            <a:ext cx="1208293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29" name="Google Shape;362;p20">
            <a:extLst>
              <a:ext uri="{FF2B5EF4-FFF2-40B4-BE49-F238E27FC236}">
                <a16:creationId xmlns:a16="http://schemas.microsoft.com/office/drawing/2014/main" id="{7EA81052-20F3-CE84-63AA-D88DBEE51FA4}"/>
              </a:ext>
            </a:extLst>
          </p:cNvPr>
          <p:cNvGrpSpPr/>
          <p:nvPr/>
        </p:nvGrpSpPr>
        <p:grpSpPr>
          <a:xfrm>
            <a:off x="1368891" y="4381836"/>
            <a:ext cx="630063" cy="630063"/>
            <a:chOff x="780749" y="2282500"/>
            <a:chExt cx="328200" cy="328200"/>
          </a:xfrm>
        </p:grpSpPr>
        <p:sp>
          <p:nvSpPr>
            <p:cNvPr id="30" name="Google Shape;357;p20">
              <a:extLst>
                <a:ext uri="{FF2B5EF4-FFF2-40B4-BE49-F238E27FC236}">
                  <a16:creationId xmlns:a16="http://schemas.microsoft.com/office/drawing/2014/main" id="{C1377DC4-EF4B-90B7-5E96-D628703177D0}"/>
                </a:ext>
              </a:extLst>
            </p:cNvPr>
            <p:cNvSpPr/>
            <p:nvPr/>
          </p:nvSpPr>
          <p:spPr>
            <a:xfrm>
              <a:off x="780749" y="228250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31" name="Google Shape;363;p20">
              <a:extLst>
                <a:ext uri="{FF2B5EF4-FFF2-40B4-BE49-F238E27FC236}">
                  <a16:creationId xmlns:a16="http://schemas.microsoft.com/office/drawing/2014/main" id="{37FC6C32-EB4B-89BF-6BA9-4410D75FFAA9}"/>
                </a:ext>
              </a:extLst>
            </p:cNvPr>
            <p:cNvGrpSpPr/>
            <p:nvPr/>
          </p:nvGrpSpPr>
          <p:grpSpPr>
            <a:xfrm>
              <a:off x="806604" y="2309088"/>
              <a:ext cx="276490" cy="275024"/>
              <a:chOff x="2404875" y="3955825"/>
              <a:chExt cx="296950" cy="295375"/>
            </a:xfrm>
          </p:grpSpPr>
          <p:sp>
            <p:nvSpPr>
              <p:cNvPr id="32" name="Google Shape;364;p20">
                <a:extLst>
                  <a:ext uri="{FF2B5EF4-FFF2-40B4-BE49-F238E27FC236}">
                    <a16:creationId xmlns:a16="http://schemas.microsoft.com/office/drawing/2014/main" id="{BD3E7A78-1971-EB90-01B7-7869EB2851BC}"/>
                  </a:ext>
                </a:extLst>
              </p:cNvPr>
              <p:cNvSpPr/>
              <p:nvPr/>
            </p:nvSpPr>
            <p:spPr>
              <a:xfrm>
                <a:off x="2404875" y="3955825"/>
                <a:ext cx="21977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8791" h="8980" extrusionOk="0">
                    <a:moveTo>
                      <a:pt x="4537" y="0"/>
                    </a:moveTo>
                    <a:cubicBezTo>
                      <a:pt x="2048" y="0"/>
                      <a:pt x="0" y="2017"/>
                      <a:pt x="0" y="4506"/>
                    </a:cubicBezTo>
                    <a:cubicBezTo>
                      <a:pt x="0" y="6963"/>
                      <a:pt x="2048" y="8979"/>
                      <a:pt x="4537" y="8979"/>
                    </a:cubicBezTo>
                    <a:cubicBezTo>
                      <a:pt x="6459" y="8979"/>
                      <a:pt x="8160" y="7719"/>
                      <a:pt x="8790" y="5986"/>
                    </a:cubicBezTo>
                    <a:cubicBezTo>
                      <a:pt x="8633" y="5860"/>
                      <a:pt x="8443" y="5640"/>
                      <a:pt x="8286" y="5514"/>
                    </a:cubicBezTo>
                    <a:lnTo>
                      <a:pt x="7498" y="5514"/>
                    </a:lnTo>
                    <a:cubicBezTo>
                      <a:pt x="7057" y="6742"/>
                      <a:pt x="5923" y="7593"/>
                      <a:pt x="4568" y="7593"/>
                    </a:cubicBezTo>
                    <a:cubicBezTo>
                      <a:pt x="2836" y="7593"/>
                      <a:pt x="1481" y="6175"/>
                      <a:pt x="1481" y="4506"/>
                    </a:cubicBezTo>
                    <a:cubicBezTo>
                      <a:pt x="1481" y="2804"/>
                      <a:pt x="2867" y="1387"/>
                      <a:pt x="4568" y="1387"/>
                    </a:cubicBezTo>
                    <a:cubicBezTo>
                      <a:pt x="5923" y="1387"/>
                      <a:pt x="7057" y="2237"/>
                      <a:pt x="7498" y="3466"/>
                    </a:cubicBezTo>
                    <a:lnTo>
                      <a:pt x="8286" y="3466"/>
                    </a:lnTo>
                    <a:cubicBezTo>
                      <a:pt x="8443" y="3308"/>
                      <a:pt x="8633" y="3088"/>
                      <a:pt x="8790" y="2993"/>
                    </a:cubicBezTo>
                    <a:cubicBezTo>
                      <a:pt x="8160" y="1261"/>
                      <a:pt x="6522" y="0"/>
                      <a:pt x="4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3" name="Google Shape;365;p20">
                <a:extLst>
                  <a:ext uri="{FF2B5EF4-FFF2-40B4-BE49-F238E27FC236}">
                    <a16:creationId xmlns:a16="http://schemas.microsoft.com/office/drawing/2014/main" id="{16A4A0FF-9FB3-7B57-D144-D11874D57754}"/>
                  </a:ext>
                </a:extLst>
              </p:cNvPr>
              <p:cNvSpPr/>
              <p:nvPr/>
            </p:nvSpPr>
            <p:spPr>
              <a:xfrm>
                <a:off x="2510400" y="4024075"/>
                <a:ext cx="191425" cy="875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3503" extrusionOk="0">
                    <a:moveTo>
                      <a:pt x="7260" y="0"/>
                    </a:moveTo>
                    <a:cubicBezTo>
                      <a:pt x="7232" y="0"/>
                      <a:pt x="7206" y="4"/>
                      <a:pt x="7184" y="11"/>
                    </a:cubicBezTo>
                    <a:lnTo>
                      <a:pt x="5073" y="736"/>
                    </a:lnTo>
                    <a:cubicBezTo>
                      <a:pt x="5042" y="736"/>
                      <a:pt x="5010" y="767"/>
                      <a:pt x="4947" y="799"/>
                    </a:cubicBezTo>
                    <a:lnTo>
                      <a:pt x="4380" y="1398"/>
                    </a:lnTo>
                    <a:lnTo>
                      <a:pt x="347" y="1398"/>
                    </a:lnTo>
                    <a:cubicBezTo>
                      <a:pt x="158" y="1398"/>
                      <a:pt x="1" y="1555"/>
                      <a:pt x="1" y="1744"/>
                    </a:cubicBezTo>
                    <a:cubicBezTo>
                      <a:pt x="1" y="1965"/>
                      <a:pt x="158" y="2122"/>
                      <a:pt x="347" y="2122"/>
                    </a:cubicBezTo>
                    <a:lnTo>
                      <a:pt x="4380" y="2122"/>
                    </a:lnTo>
                    <a:lnTo>
                      <a:pt x="4947" y="2689"/>
                    </a:lnTo>
                    <a:cubicBezTo>
                      <a:pt x="5010" y="2752"/>
                      <a:pt x="5042" y="2784"/>
                      <a:pt x="5073" y="2784"/>
                    </a:cubicBezTo>
                    <a:lnTo>
                      <a:pt x="7184" y="3477"/>
                    </a:lnTo>
                    <a:cubicBezTo>
                      <a:pt x="7210" y="3494"/>
                      <a:pt x="7242" y="3502"/>
                      <a:pt x="7275" y="3502"/>
                    </a:cubicBezTo>
                    <a:cubicBezTo>
                      <a:pt x="7362" y="3502"/>
                      <a:pt x="7462" y="3451"/>
                      <a:pt x="7531" y="3382"/>
                    </a:cubicBezTo>
                    <a:cubicBezTo>
                      <a:pt x="7594" y="3256"/>
                      <a:pt x="7657" y="3099"/>
                      <a:pt x="7562" y="2973"/>
                    </a:cubicBezTo>
                    <a:lnTo>
                      <a:pt x="6932" y="1744"/>
                    </a:lnTo>
                    <a:lnTo>
                      <a:pt x="7562" y="547"/>
                    </a:lnTo>
                    <a:cubicBezTo>
                      <a:pt x="7657" y="389"/>
                      <a:pt x="7594" y="232"/>
                      <a:pt x="7531" y="137"/>
                    </a:cubicBezTo>
                    <a:cubicBezTo>
                      <a:pt x="7458" y="41"/>
                      <a:pt x="7349" y="0"/>
                      <a:pt x="72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4" name="Google Shape;366;p20">
                <a:extLst>
                  <a:ext uri="{FF2B5EF4-FFF2-40B4-BE49-F238E27FC236}">
                    <a16:creationId xmlns:a16="http://schemas.microsoft.com/office/drawing/2014/main" id="{867C0C5E-FE86-7B4B-3C2E-95FCC9D8239D}"/>
                  </a:ext>
                </a:extLst>
              </p:cNvPr>
              <p:cNvSpPr/>
              <p:nvPr/>
            </p:nvSpPr>
            <p:spPr>
              <a:xfrm>
                <a:off x="2424550" y="4188175"/>
                <a:ext cx="189050" cy="63025"/>
              </a:xfrm>
              <a:custGeom>
                <a:avLst/>
                <a:gdLst/>
                <a:ahLst/>
                <a:cxnLst/>
                <a:rect l="l" t="t" r="r" b="b"/>
                <a:pathLst>
                  <a:path w="7562" h="2521" extrusionOk="0">
                    <a:moveTo>
                      <a:pt x="1828" y="0"/>
                    </a:moveTo>
                    <a:lnTo>
                      <a:pt x="1482" y="1135"/>
                    </a:lnTo>
                    <a:lnTo>
                      <a:pt x="1040" y="1135"/>
                    </a:lnTo>
                    <a:cubicBezTo>
                      <a:pt x="442" y="1135"/>
                      <a:pt x="1" y="1607"/>
                      <a:pt x="1" y="2174"/>
                    </a:cubicBezTo>
                    <a:cubicBezTo>
                      <a:pt x="1" y="2363"/>
                      <a:pt x="158" y="2521"/>
                      <a:pt x="379" y="2521"/>
                    </a:cubicBezTo>
                    <a:lnTo>
                      <a:pt x="7310" y="2521"/>
                    </a:lnTo>
                    <a:cubicBezTo>
                      <a:pt x="7404" y="2489"/>
                      <a:pt x="7562" y="2363"/>
                      <a:pt x="7562" y="2174"/>
                    </a:cubicBezTo>
                    <a:cubicBezTo>
                      <a:pt x="7562" y="1576"/>
                      <a:pt x="7089" y="1135"/>
                      <a:pt x="6554" y="1135"/>
                    </a:cubicBezTo>
                    <a:lnTo>
                      <a:pt x="6113" y="1135"/>
                    </a:lnTo>
                    <a:lnTo>
                      <a:pt x="5766" y="0"/>
                    </a:lnTo>
                    <a:cubicBezTo>
                      <a:pt x="5168" y="252"/>
                      <a:pt x="4506" y="410"/>
                      <a:pt x="3781" y="410"/>
                    </a:cubicBezTo>
                    <a:cubicBezTo>
                      <a:pt x="3088" y="410"/>
                      <a:pt x="2427" y="252"/>
                      <a:pt x="18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5" name="Google Shape;367;p20">
                <a:extLst>
                  <a:ext uri="{FF2B5EF4-FFF2-40B4-BE49-F238E27FC236}">
                    <a16:creationId xmlns:a16="http://schemas.microsoft.com/office/drawing/2014/main" id="{3B1F6373-3CE8-17D8-A94D-353B02A5807F}"/>
                  </a:ext>
                </a:extLst>
              </p:cNvPr>
              <p:cNvSpPr/>
              <p:nvPr/>
            </p:nvSpPr>
            <p:spPr>
              <a:xfrm>
                <a:off x="2457625" y="4007025"/>
                <a:ext cx="115025" cy="122100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4884" extrusionOk="0">
                    <a:moveTo>
                      <a:pt x="2427" y="0"/>
                    </a:moveTo>
                    <a:cubicBezTo>
                      <a:pt x="1104" y="0"/>
                      <a:pt x="1" y="1103"/>
                      <a:pt x="1" y="2458"/>
                    </a:cubicBezTo>
                    <a:cubicBezTo>
                      <a:pt x="1" y="3781"/>
                      <a:pt x="1104" y="4884"/>
                      <a:pt x="2427" y="4884"/>
                    </a:cubicBezTo>
                    <a:cubicBezTo>
                      <a:pt x="3404" y="4884"/>
                      <a:pt x="4254" y="4348"/>
                      <a:pt x="4601" y="3497"/>
                    </a:cubicBezTo>
                    <a:lnTo>
                      <a:pt x="2427" y="3497"/>
                    </a:lnTo>
                    <a:cubicBezTo>
                      <a:pt x="1828" y="3497"/>
                      <a:pt x="1419" y="3025"/>
                      <a:pt x="1419" y="2489"/>
                    </a:cubicBezTo>
                    <a:cubicBezTo>
                      <a:pt x="1356" y="1859"/>
                      <a:pt x="1828" y="1386"/>
                      <a:pt x="2427" y="1386"/>
                    </a:cubicBezTo>
                    <a:lnTo>
                      <a:pt x="4601" y="1386"/>
                    </a:lnTo>
                    <a:cubicBezTo>
                      <a:pt x="4191" y="567"/>
                      <a:pt x="3372" y="0"/>
                      <a:pt x="2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36" name="Google Shape;368;p20">
            <a:extLst>
              <a:ext uri="{FF2B5EF4-FFF2-40B4-BE49-F238E27FC236}">
                <a16:creationId xmlns:a16="http://schemas.microsoft.com/office/drawing/2014/main" id="{C69B53E4-3B33-868F-5698-8D1F4856B896}"/>
              </a:ext>
            </a:extLst>
          </p:cNvPr>
          <p:cNvGrpSpPr/>
          <p:nvPr/>
        </p:nvGrpSpPr>
        <p:grpSpPr>
          <a:xfrm>
            <a:off x="1368891" y="7835760"/>
            <a:ext cx="630063" cy="630063"/>
            <a:chOff x="780749" y="4081650"/>
            <a:chExt cx="328200" cy="328200"/>
          </a:xfrm>
        </p:grpSpPr>
        <p:sp>
          <p:nvSpPr>
            <p:cNvPr id="37" name="Google Shape;361;p20">
              <a:extLst>
                <a:ext uri="{FF2B5EF4-FFF2-40B4-BE49-F238E27FC236}">
                  <a16:creationId xmlns:a16="http://schemas.microsoft.com/office/drawing/2014/main" id="{DAED1617-43A7-07EA-F111-147E3D862295}"/>
                </a:ext>
              </a:extLst>
            </p:cNvPr>
            <p:cNvSpPr/>
            <p:nvPr/>
          </p:nvSpPr>
          <p:spPr>
            <a:xfrm>
              <a:off x="780749" y="40816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38" name="Google Shape;369;p20">
              <a:extLst>
                <a:ext uri="{FF2B5EF4-FFF2-40B4-BE49-F238E27FC236}">
                  <a16:creationId xmlns:a16="http://schemas.microsoft.com/office/drawing/2014/main" id="{D4A3C5A0-CCD0-9043-ADE5-541635F7119F}"/>
                </a:ext>
              </a:extLst>
            </p:cNvPr>
            <p:cNvGrpSpPr/>
            <p:nvPr/>
          </p:nvGrpSpPr>
          <p:grpSpPr>
            <a:xfrm>
              <a:off x="806232" y="4108227"/>
              <a:ext cx="277235" cy="275047"/>
              <a:chOff x="3133425" y="3955025"/>
              <a:chExt cx="297750" cy="295400"/>
            </a:xfrm>
          </p:grpSpPr>
          <p:sp>
            <p:nvSpPr>
              <p:cNvPr id="39" name="Google Shape;370;p20">
                <a:extLst>
                  <a:ext uri="{FF2B5EF4-FFF2-40B4-BE49-F238E27FC236}">
                    <a16:creationId xmlns:a16="http://schemas.microsoft.com/office/drawing/2014/main" id="{35AAF6F7-8CB9-E9EF-3DA7-24D6F5CD4087}"/>
                  </a:ext>
                </a:extLst>
              </p:cNvPr>
              <p:cNvSpPr/>
              <p:nvPr/>
            </p:nvSpPr>
            <p:spPr>
              <a:xfrm>
                <a:off x="3133425" y="4058225"/>
                <a:ext cx="297750" cy="192200"/>
              </a:xfrm>
              <a:custGeom>
                <a:avLst/>
                <a:gdLst/>
                <a:ahLst/>
                <a:cxnLst/>
                <a:rect l="l" t="t" r="r" b="b"/>
                <a:pathLst>
                  <a:path w="11910" h="7688" extrusionOk="0">
                    <a:moveTo>
                      <a:pt x="5923" y="0"/>
                    </a:moveTo>
                    <a:cubicBezTo>
                      <a:pt x="5325" y="0"/>
                      <a:pt x="4821" y="347"/>
                      <a:pt x="4631" y="914"/>
                    </a:cubicBezTo>
                    <a:cubicBezTo>
                      <a:pt x="4505" y="1166"/>
                      <a:pt x="4505" y="1449"/>
                      <a:pt x="4568" y="1764"/>
                    </a:cubicBezTo>
                    <a:cubicBezTo>
                      <a:pt x="4884" y="1922"/>
                      <a:pt x="5199" y="2016"/>
                      <a:pt x="5577" y="2048"/>
                    </a:cubicBezTo>
                    <a:lnTo>
                      <a:pt x="5577" y="2741"/>
                    </a:lnTo>
                    <a:lnTo>
                      <a:pt x="2458" y="2741"/>
                    </a:lnTo>
                    <a:cubicBezTo>
                      <a:pt x="1859" y="2741"/>
                      <a:pt x="1418" y="3214"/>
                      <a:pt x="1418" y="3781"/>
                    </a:cubicBezTo>
                    <a:lnTo>
                      <a:pt x="1418" y="4190"/>
                    </a:lnTo>
                    <a:cubicBezTo>
                      <a:pt x="630" y="4316"/>
                      <a:pt x="0" y="5041"/>
                      <a:pt x="0" y="5891"/>
                    </a:cubicBezTo>
                    <a:cubicBezTo>
                      <a:pt x="0" y="6837"/>
                      <a:pt x="788" y="7687"/>
                      <a:pt x="1765" y="7687"/>
                    </a:cubicBezTo>
                    <a:cubicBezTo>
                      <a:pt x="2710" y="7687"/>
                      <a:pt x="3497" y="6900"/>
                      <a:pt x="3497" y="5891"/>
                    </a:cubicBezTo>
                    <a:cubicBezTo>
                      <a:pt x="3497" y="5072"/>
                      <a:pt x="2930" y="4316"/>
                      <a:pt x="2143" y="4190"/>
                    </a:cubicBezTo>
                    <a:lnTo>
                      <a:pt x="2143" y="3781"/>
                    </a:lnTo>
                    <a:cubicBezTo>
                      <a:pt x="2143" y="3592"/>
                      <a:pt x="2300" y="3434"/>
                      <a:pt x="2489" y="3434"/>
                    </a:cubicBezTo>
                    <a:lnTo>
                      <a:pt x="5608" y="3434"/>
                    </a:lnTo>
                    <a:lnTo>
                      <a:pt x="5608" y="4127"/>
                    </a:lnTo>
                    <a:cubicBezTo>
                      <a:pt x="4821" y="4285"/>
                      <a:pt x="4222" y="5009"/>
                      <a:pt x="4222" y="5860"/>
                    </a:cubicBezTo>
                    <a:cubicBezTo>
                      <a:pt x="4222" y="6805"/>
                      <a:pt x="5010" y="7656"/>
                      <a:pt x="5955" y="7656"/>
                    </a:cubicBezTo>
                    <a:cubicBezTo>
                      <a:pt x="6900" y="7656"/>
                      <a:pt x="7687" y="6868"/>
                      <a:pt x="7687" y="5860"/>
                    </a:cubicBezTo>
                    <a:cubicBezTo>
                      <a:pt x="7687" y="5041"/>
                      <a:pt x="7089" y="4285"/>
                      <a:pt x="6301" y="4127"/>
                    </a:cubicBezTo>
                    <a:lnTo>
                      <a:pt x="6301" y="3434"/>
                    </a:lnTo>
                    <a:lnTo>
                      <a:pt x="9452" y="3434"/>
                    </a:lnTo>
                    <a:cubicBezTo>
                      <a:pt x="9641" y="3434"/>
                      <a:pt x="9798" y="3592"/>
                      <a:pt x="9798" y="3781"/>
                    </a:cubicBezTo>
                    <a:lnTo>
                      <a:pt x="9798" y="4190"/>
                    </a:lnTo>
                    <a:cubicBezTo>
                      <a:pt x="9011" y="4316"/>
                      <a:pt x="8444" y="5041"/>
                      <a:pt x="8444" y="5891"/>
                    </a:cubicBezTo>
                    <a:cubicBezTo>
                      <a:pt x="8444" y="6837"/>
                      <a:pt x="9231" y="7687"/>
                      <a:pt x="10176" y="7687"/>
                    </a:cubicBezTo>
                    <a:cubicBezTo>
                      <a:pt x="11121" y="7687"/>
                      <a:pt x="11909" y="6900"/>
                      <a:pt x="11909" y="5891"/>
                    </a:cubicBezTo>
                    <a:cubicBezTo>
                      <a:pt x="11783" y="5135"/>
                      <a:pt x="11185" y="4379"/>
                      <a:pt x="10397" y="4222"/>
                    </a:cubicBezTo>
                    <a:lnTo>
                      <a:pt x="10397" y="3812"/>
                    </a:lnTo>
                    <a:cubicBezTo>
                      <a:pt x="10397" y="3245"/>
                      <a:pt x="9924" y="2804"/>
                      <a:pt x="9389" y="2804"/>
                    </a:cubicBezTo>
                    <a:lnTo>
                      <a:pt x="6238" y="2804"/>
                    </a:lnTo>
                    <a:lnTo>
                      <a:pt x="6238" y="2079"/>
                    </a:lnTo>
                    <a:cubicBezTo>
                      <a:pt x="6585" y="2048"/>
                      <a:pt x="6900" y="1922"/>
                      <a:pt x="7215" y="1827"/>
                    </a:cubicBezTo>
                    <a:cubicBezTo>
                      <a:pt x="7341" y="1418"/>
                      <a:pt x="7246" y="977"/>
                      <a:pt x="7057" y="630"/>
                    </a:cubicBezTo>
                    <a:cubicBezTo>
                      <a:pt x="6774" y="221"/>
                      <a:pt x="6396" y="0"/>
                      <a:pt x="59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0" name="Google Shape;371;p20">
                <a:extLst>
                  <a:ext uri="{FF2B5EF4-FFF2-40B4-BE49-F238E27FC236}">
                    <a16:creationId xmlns:a16="http://schemas.microsoft.com/office/drawing/2014/main" id="{F29F80C3-7219-EDC8-AB1E-6C49E0AE4844}"/>
                  </a:ext>
                </a:extLst>
              </p:cNvPr>
              <p:cNvSpPr/>
              <p:nvPr/>
            </p:nvSpPr>
            <p:spPr>
              <a:xfrm>
                <a:off x="3263375" y="40070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284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1" name="Google Shape;372;p20">
                <a:extLst>
                  <a:ext uri="{FF2B5EF4-FFF2-40B4-BE49-F238E27FC236}">
                    <a16:creationId xmlns:a16="http://schemas.microsoft.com/office/drawing/2014/main" id="{4CEE6BD6-CB6F-0BB1-7872-1DED2AA82EA4}"/>
                  </a:ext>
                </a:extLst>
              </p:cNvPr>
              <p:cNvSpPr/>
              <p:nvPr/>
            </p:nvSpPr>
            <p:spPr>
              <a:xfrm>
                <a:off x="3203525" y="3955025"/>
                <a:ext cx="155175" cy="13550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5420" extrusionOk="0">
                    <a:moveTo>
                      <a:pt x="3119" y="1"/>
                    </a:moveTo>
                    <a:cubicBezTo>
                      <a:pt x="1386" y="1"/>
                      <a:pt x="0" y="1387"/>
                      <a:pt x="0" y="3120"/>
                    </a:cubicBezTo>
                    <a:cubicBezTo>
                      <a:pt x="0" y="4002"/>
                      <a:pt x="410" y="4853"/>
                      <a:pt x="1071" y="5420"/>
                    </a:cubicBezTo>
                    <a:cubicBezTo>
                      <a:pt x="1071" y="5231"/>
                      <a:pt x="1103" y="5042"/>
                      <a:pt x="1197" y="4853"/>
                    </a:cubicBezTo>
                    <a:cubicBezTo>
                      <a:pt x="1323" y="4380"/>
                      <a:pt x="1701" y="3971"/>
                      <a:pt x="2111" y="3750"/>
                    </a:cubicBezTo>
                    <a:cubicBezTo>
                      <a:pt x="1890" y="3498"/>
                      <a:pt x="1733" y="3151"/>
                      <a:pt x="1733" y="2805"/>
                    </a:cubicBezTo>
                    <a:cubicBezTo>
                      <a:pt x="1733" y="2049"/>
                      <a:pt x="2363" y="1419"/>
                      <a:pt x="3119" y="1419"/>
                    </a:cubicBezTo>
                    <a:cubicBezTo>
                      <a:pt x="3844" y="1419"/>
                      <a:pt x="4474" y="2049"/>
                      <a:pt x="4474" y="2805"/>
                    </a:cubicBezTo>
                    <a:cubicBezTo>
                      <a:pt x="4474" y="3151"/>
                      <a:pt x="4348" y="3498"/>
                      <a:pt x="4096" y="3750"/>
                    </a:cubicBezTo>
                    <a:cubicBezTo>
                      <a:pt x="4379" y="3876"/>
                      <a:pt x="4600" y="4097"/>
                      <a:pt x="4789" y="4380"/>
                    </a:cubicBezTo>
                    <a:cubicBezTo>
                      <a:pt x="5009" y="4695"/>
                      <a:pt x="5135" y="5042"/>
                      <a:pt x="5167" y="5420"/>
                    </a:cubicBezTo>
                    <a:cubicBezTo>
                      <a:pt x="5797" y="4853"/>
                      <a:pt x="6207" y="4065"/>
                      <a:pt x="6207" y="3120"/>
                    </a:cubicBezTo>
                    <a:cubicBezTo>
                      <a:pt x="6207" y="1387"/>
                      <a:pt x="4852" y="1"/>
                      <a:pt x="3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42" name="Google Shape;373;p20">
            <a:extLst>
              <a:ext uri="{FF2B5EF4-FFF2-40B4-BE49-F238E27FC236}">
                <a16:creationId xmlns:a16="http://schemas.microsoft.com/office/drawing/2014/main" id="{08FC019A-A414-191D-3739-804ACA28F3AF}"/>
              </a:ext>
            </a:extLst>
          </p:cNvPr>
          <p:cNvGrpSpPr/>
          <p:nvPr/>
        </p:nvGrpSpPr>
        <p:grpSpPr>
          <a:xfrm>
            <a:off x="1368891" y="2654875"/>
            <a:ext cx="630063" cy="630063"/>
            <a:chOff x="780749" y="1382925"/>
            <a:chExt cx="328200" cy="328200"/>
          </a:xfrm>
        </p:grpSpPr>
        <p:sp>
          <p:nvSpPr>
            <p:cNvPr id="43" name="Google Shape;355;p20">
              <a:extLst>
                <a:ext uri="{FF2B5EF4-FFF2-40B4-BE49-F238E27FC236}">
                  <a16:creationId xmlns:a16="http://schemas.microsoft.com/office/drawing/2014/main" id="{9203D94D-3144-ED9E-F9D0-AA12D4F6DE5B}"/>
                </a:ext>
              </a:extLst>
            </p:cNvPr>
            <p:cNvSpPr/>
            <p:nvPr/>
          </p:nvSpPr>
          <p:spPr>
            <a:xfrm>
              <a:off x="780749" y="1382925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44" name="Google Shape;374;p20">
              <a:extLst>
                <a:ext uri="{FF2B5EF4-FFF2-40B4-BE49-F238E27FC236}">
                  <a16:creationId xmlns:a16="http://schemas.microsoft.com/office/drawing/2014/main" id="{DB8B8A94-1CE9-8EB8-0E04-255194238B22}"/>
                </a:ext>
              </a:extLst>
            </p:cNvPr>
            <p:cNvGrpSpPr/>
            <p:nvPr/>
          </p:nvGrpSpPr>
          <p:grpSpPr>
            <a:xfrm>
              <a:off x="806965" y="1409141"/>
              <a:ext cx="275769" cy="275769"/>
              <a:chOff x="3497300" y="3227275"/>
              <a:chExt cx="296175" cy="296175"/>
            </a:xfrm>
          </p:grpSpPr>
          <p:sp>
            <p:nvSpPr>
              <p:cNvPr id="45" name="Google Shape;375;p20">
                <a:extLst>
                  <a:ext uri="{FF2B5EF4-FFF2-40B4-BE49-F238E27FC236}">
                    <a16:creationId xmlns:a16="http://schemas.microsoft.com/office/drawing/2014/main" id="{678D37C1-8E61-9ED2-D405-2A4C6A235A5B}"/>
                  </a:ext>
                </a:extLst>
              </p:cNvPr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6" name="Google Shape;376;p20">
                <a:extLst>
                  <a:ext uri="{FF2B5EF4-FFF2-40B4-BE49-F238E27FC236}">
                    <a16:creationId xmlns:a16="http://schemas.microsoft.com/office/drawing/2014/main" id="{0733B930-B837-AA73-7956-A9D14E3AB194}"/>
                  </a:ext>
                </a:extLst>
              </p:cNvPr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7" name="Google Shape;377;p20">
                <a:extLst>
                  <a:ext uri="{FF2B5EF4-FFF2-40B4-BE49-F238E27FC236}">
                    <a16:creationId xmlns:a16="http://schemas.microsoft.com/office/drawing/2014/main" id="{FBA1D923-D1F6-9C02-2AF5-5D28F03954DF}"/>
                  </a:ext>
                </a:extLst>
              </p:cNvPr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8" name="Google Shape;378;p20">
                <a:extLst>
                  <a:ext uri="{FF2B5EF4-FFF2-40B4-BE49-F238E27FC236}">
                    <a16:creationId xmlns:a16="http://schemas.microsoft.com/office/drawing/2014/main" id="{9FFD7593-DF66-454D-7A82-C4EBAEF62FD2}"/>
                  </a:ext>
                </a:extLst>
              </p:cNvPr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49" name="Google Shape;379;p20">
                <a:extLst>
                  <a:ext uri="{FF2B5EF4-FFF2-40B4-BE49-F238E27FC236}">
                    <a16:creationId xmlns:a16="http://schemas.microsoft.com/office/drawing/2014/main" id="{61AA08A9-DDAF-192D-5948-933AC7C6B611}"/>
                  </a:ext>
                </a:extLst>
              </p:cNvPr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0" name="Google Shape;380;p20">
                <a:extLst>
                  <a:ext uri="{FF2B5EF4-FFF2-40B4-BE49-F238E27FC236}">
                    <a16:creationId xmlns:a16="http://schemas.microsoft.com/office/drawing/2014/main" id="{F199E733-69AF-7B3E-8354-0E07780C0396}"/>
                  </a:ext>
                </a:extLst>
              </p:cNvPr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1" name="Google Shape;381;p20">
                <a:extLst>
                  <a:ext uri="{FF2B5EF4-FFF2-40B4-BE49-F238E27FC236}">
                    <a16:creationId xmlns:a16="http://schemas.microsoft.com/office/drawing/2014/main" id="{A234BEEC-53E5-C362-1FB5-737F296FACB8}"/>
                  </a:ext>
                </a:extLst>
              </p:cNvPr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2" name="Google Shape;382;p20">
                <a:extLst>
                  <a:ext uri="{FF2B5EF4-FFF2-40B4-BE49-F238E27FC236}">
                    <a16:creationId xmlns:a16="http://schemas.microsoft.com/office/drawing/2014/main" id="{9FA0B8C2-2E1F-BF06-5302-4623404472DF}"/>
                  </a:ext>
                </a:extLst>
              </p:cNvPr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53" name="Google Shape;383;p20">
            <a:extLst>
              <a:ext uri="{FF2B5EF4-FFF2-40B4-BE49-F238E27FC236}">
                <a16:creationId xmlns:a16="http://schemas.microsoft.com/office/drawing/2014/main" id="{4DBB1416-445D-3B2B-A32F-4CCF5E54465C}"/>
              </a:ext>
            </a:extLst>
          </p:cNvPr>
          <p:cNvGrpSpPr/>
          <p:nvPr/>
        </p:nvGrpSpPr>
        <p:grpSpPr>
          <a:xfrm>
            <a:off x="1368891" y="6108798"/>
            <a:ext cx="630063" cy="630063"/>
            <a:chOff x="780749" y="3182075"/>
            <a:chExt cx="328200" cy="328200"/>
          </a:xfrm>
        </p:grpSpPr>
        <p:sp>
          <p:nvSpPr>
            <p:cNvPr id="54" name="Google Shape;359;p20">
              <a:extLst>
                <a:ext uri="{FF2B5EF4-FFF2-40B4-BE49-F238E27FC236}">
                  <a16:creationId xmlns:a16="http://schemas.microsoft.com/office/drawing/2014/main" id="{AECF79A4-3E89-95A8-7E5C-CBA05173084E}"/>
                </a:ext>
              </a:extLst>
            </p:cNvPr>
            <p:cNvSpPr/>
            <p:nvPr/>
          </p:nvSpPr>
          <p:spPr>
            <a:xfrm>
              <a:off x="780749" y="3182075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55" name="Google Shape;384;p20">
              <a:extLst>
                <a:ext uri="{FF2B5EF4-FFF2-40B4-BE49-F238E27FC236}">
                  <a16:creationId xmlns:a16="http://schemas.microsoft.com/office/drawing/2014/main" id="{7909353F-075B-82C3-F7C9-60DDE36D76DE}"/>
                </a:ext>
              </a:extLst>
            </p:cNvPr>
            <p:cNvGrpSpPr/>
            <p:nvPr/>
          </p:nvGrpSpPr>
          <p:grpSpPr>
            <a:xfrm>
              <a:off x="804765" y="3208663"/>
              <a:ext cx="280168" cy="275024"/>
              <a:chOff x="5716825" y="3235950"/>
              <a:chExt cx="300900" cy="295375"/>
            </a:xfrm>
          </p:grpSpPr>
          <p:sp>
            <p:nvSpPr>
              <p:cNvPr id="56" name="Google Shape;385;p20">
                <a:extLst>
                  <a:ext uri="{FF2B5EF4-FFF2-40B4-BE49-F238E27FC236}">
                    <a16:creationId xmlns:a16="http://schemas.microsoft.com/office/drawing/2014/main" id="{D6A6CA5F-589F-1D37-4B2F-05A4F332F1C7}"/>
                  </a:ext>
                </a:extLst>
              </p:cNvPr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7" name="Google Shape;386;p20">
                <a:extLst>
                  <a:ext uri="{FF2B5EF4-FFF2-40B4-BE49-F238E27FC236}">
                    <a16:creationId xmlns:a16="http://schemas.microsoft.com/office/drawing/2014/main" id="{23B5EECC-132F-E0E1-3EE5-43E57600A733}"/>
                  </a:ext>
                </a:extLst>
              </p:cNvPr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8" name="Google Shape;387;p20">
                <a:extLst>
                  <a:ext uri="{FF2B5EF4-FFF2-40B4-BE49-F238E27FC236}">
                    <a16:creationId xmlns:a16="http://schemas.microsoft.com/office/drawing/2014/main" id="{393D619D-BF7E-FB4B-AB32-D6CEBD9DB22F}"/>
                  </a:ext>
                </a:extLst>
              </p:cNvPr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9" name="Google Shape;388;p20">
                <a:extLst>
                  <a:ext uri="{FF2B5EF4-FFF2-40B4-BE49-F238E27FC236}">
                    <a16:creationId xmlns:a16="http://schemas.microsoft.com/office/drawing/2014/main" id="{DC505C89-88E5-59AB-4CDB-3973F5FE9611}"/>
                  </a:ext>
                </a:extLst>
              </p:cNvPr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mc:AlternateContent xmlns:mc="http://schemas.openxmlformats.org/markup-compatibility/2006">
        <mc:Choice xmlns:cx2="http://schemas.microsoft.com/office/drawing/2015/10/21/chartex" Requires="cx2">
          <p:graphicFrame>
            <p:nvGraphicFramePr>
              <p:cNvPr id="63" name="Gráfico 62">
                <a:extLst>
                  <a:ext uri="{FF2B5EF4-FFF2-40B4-BE49-F238E27FC236}">
                    <a16:creationId xmlns:a16="http://schemas.microsoft.com/office/drawing/2014/main" id="{C852C433-F80E-8F33-5487-258F9CE3B89E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254270677"/>
                  </p:ext>
                </p:extLst>
              </p:nvPr>
            </p:nvGraphicFramePr>
            <p:xfrm>
              <a:off x="8923267" y="1959053"/>
              <a:ext cx="7473958" cy="6716945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8"/>
              </a:graphicData>
            </a:graphic>
          </p:graphicFrame>
        </mc:Choice>
        <mc:Fallback>
          <p:pic>
            <p:nvPicPr>
              <p:cNvPr id="63" name="Gráfico 62">
                <a:extLst>
                  <a:ext uri="{FF2B5EF4-FFF2-40B4-BE49-F238E27FC236}">
                    <a16:creationId xmlns:a16="http://schemas.microsoft.com/office/drawing/2014/main" id="{C852C433-F80E-8F33-5487-258F9CE3B89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923267" y="1959053"/>
                <a:ext cx="7473958" cy="6716945"/>
              </a:xfrm>
              <a:prstGeom prst="rect">
                <a:avLst/>
              </a:prstGeom>
            </p:spPr>
          </p:pic>
        </mc:Fallback>
      </mc:AlternateContent>
      <p:sp>
        <p:nvSpPr>
          <p:cNvPr id="64" name="Google Shape;84;p17">
            <a:extLst>
              <a:ext uri="{FF2B5EF4-FFF2-40B4-BE49-F238E27FC236}">
                <a16:creationId xmlns:a16="http://schemas.microsoft.com/office/drawing/2014/main" id="{2DACF176-CB1E-94B7-B0C5-42378A54AC8E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</a:t>
            </a:r>
          </a:p>
        </p:txBody>
      </p:sp>
    </p:spTree>
    <p:extLst>
      <p:ext uri="{BB962C8B-B14F-4D97-AF65-F5344CB8AC3E}">
        <p14:creationId xmlns:p14="http://schemas.microsoft.com/office/powerpoint/2010/main" val="1327342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799427-A4C0-2819-6DE7-5FB540F38A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9719ED6F-9533-3CD4-50AF-D6D5E4E760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aphicFrame>
        <p:nvGraphicFramePr>
          <p:cNvPr id="54" name="Gráfico 53">
            <a:extLst>
              <a:ext uri="{FF2B5EF4-FFF2-40B4-BE49-F238E27FC236}">
                <a16:creationId xmlns:a16="http://schemas.microsoft.com/office/drawing/2014/main" id="{08A43DC4-7EA7-BE44-56DA-CC5C2B65DA5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4940194"/>
              </p:ext>
            </p:extLst>
          </p:nvPr>
        </p:nvGraphicFramePr>
        <p:xfrm>
          <a:off x="336712" y="1900082"/>
          <a:ext cx="6955505" cy="61303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5" name="Agrupar 4">
            <a:extLst>
              <a:ext uri="{FF2B5EF4-FFF2-40B4-BE49-F238E27FC236}">
                <a16:creationId xmlns:a16="http://schemas.microsoft.com/office/drawing/2014/main" id="{365A0C12-B09D-A787-42E7-633FB17DECEA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0E06414D-F852-4ACA-801C-D84F19CAFF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2C7DBD64-B0DD-76EE-3455-8A18368D23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8224D012-E5B8-9C94-9CD2-ECD3DCBFEBF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55406542-FDBB-B1F8-F8B5-2D03F46D59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D2423653-2736-F79A-D08C-8E53805CA9C7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grpSp>
        <p:nvGrpSpPr>
          <p:cNvPr id="14" name="Google Shape;398;p21">
            <a:extLst>
              <a:ext uri="{FF2B5EF4-FFF2-40B4-BE49-F238E27FC236}">
                <a16:creationId xmlns:a16="http://schemas.microsoft.com/office/drawing/2014/main" id="{C1960190-7DD6-CF4D-00F1-BD25CC5D4DE3}"/>
              </a:ext>
            </a:extLst>
          </p:cNvPr>
          <p:cNvGrpSpPr/>
          <p:nvPr/>
        </p:nvGrpSpPr>
        <p:grpSpPr>
          <a:xfrm>
            <a:off x="8937775" y="4027727"/>
            <a:ext cx="535039" cy="495625"/>
            <a:chOff x="4266025" y="3609275"/>
            <a:chExt cx="299325" cy="277275"/>
          </a:xfrm>
        </p:grpSpPr>
        <p:sp>
          <p:nvSpPr>
            <p:cNvPr id="15" name="Google Shape;399;p21">
              <a:extLst>
                <a:ext uri="{FF2B5EF4-FFF2-40B4-BE49-F238E27FC236}">
                  <a16:creationId xmlns:a16="http://schemas.microsoft.com/office/drawing/2014/main" id="{F092FDD6-125F-90DD-F078-C95178991EBE}"/>
                </a:ext>
              </a:extLst>
            </p:cNvPr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6" name="Google Shape;400;p21">
              <a:extLst>
                <a:ext uri="{FF2B5EF4-FFF2-40B4-BE49-F238E27FC236}">
                  <a16:creationId xmlns:a16="http://schemas.microsoft.com/office/drawing/2014/main" id="{ECD68E8A-F210-7069-5BDB-B3B44529AB8A}"/>
                </a:ext>
              </a:extLst>
            </p:cNvPr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7" name="Google Shape;401;p21">
            <a:extLst>
              <a:ext uri="{FF2B5EF4-FFF2-40B4-BE49-F238E27FC236}">
                <a16:creationId xmlns:a16="http://schemas.microsoft.com/office/drawing/2014/main" id="{825E40DD-01AC-E803-34C1-F4350817C319}"/>
              </a:ext>
            </a:extLst>
          </p:cNvPr>
          <p:cNvGrpSpPr/>
          <p:nvPr/>
        </p:nvGrpSpPr>
        <p:grpSpPr>
          <a:xfrm>
            <a:off x="8931172" y="3011132"/>
            <a:ext cx="548249" cy="552630"/>
            <a:chOff x="-62516625" y="3743175"/>
            <a:chExt cx="315875" cy="318400"/>
          </a:xfrm>
        </p:grpSpPr>
        <p:sp>
          <p:nvSpPr>
            <p:cNvPr id="18" name="Google Shape;402;p21">
              <a:extLst>
                <a:ext uri="{FF2B5EF4-FFF2-40B4-BE49-F238E27FC236}">
                  <a16:creationId xmlns:a16="http://schemas.microsoft.com/office/drawing/2014/main" id="{E4041E3D-AC8B-232B-D63E-6D8709524A1E}"/>
                </a:ext>
              </a:extLst>
            </p:cNvPr>
            <p:cNvSpPr/>
            <p:nvPr/>
          </p:nvSpPr>
          <p:spPr>
            <a:xfrm>
              <a:off x="-62334675" y="3884950"/>
              <a:ext cx="62250" cy="145725"/>
            </a:xfrm>
            <a:custGeom>
              <a:avLst/>
              <a:gdLst/>
              <a:ahLst/>
              <a:cxnLst/>
              <a:rect l="l" t="t" r="r" b="b"/>
              <a:pathLst>
                <a:path w="2490" h="5829" extrusionOk="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9" name="Google Shape;403;p21">
              <a:extLst>
                <a:ext uri="{FF2B5EF4-FFF2-40B4-BE49-F238E27FC236}">
                  <a16:creationId xmlns:a16="http://schemas.microsoft.com/office/drawing/2014/main" id="{01B5EE45-D696-94B6-251D-1AD41E781731}"/>
                </a:ext>
              </a:extLst>
            </p:cNvPr>
            <p:cNvSpPr/>
            <p:nvPr/>
          </p:nvSpPr>
          <p:spPr>
            <a:xfrm>
              <a:off x="-62516625" y="3743175"/>
              <a:ext cx="315875" cy="318400"/>
            </a:xfrm>
            <a:custGeom>
              <a:avLst/>
              <a:gdLst/>
              <a:ahLst/>
              <a:cxnLst/>
              <a:rect l="l" t="t" r="r" b="b"/>
              <a:pathLst>
                <a:path w="12635" h="12736" extrusionOk="0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20" name="Google Shape;404;p21">
            <a:extLst>
              <a:ext uri="{FF2B5EF4-FFF2-40B4-BE49-F238E27FC236}">
                <a16:creationId xmlns:a16="http://schemas.microsoft.com/office/drawing/2014/main" id="{09A57B47-871F-9C4A-10E7-8677DD16FE13}"/>
              </a:ext>
            </a:extLst>
          </p:cNvPr>
          <p:cNvGrpSpPr/>
          <p:nvPr/>
        </p:nvGrpSpPr>
        <p:grpSpPr>
          <a:xfrm>
            <a:off x="8925574" y="5971301"/>
            <a:ext cx="559441" cy="560854"/>
            <a:chOff x="-61783350" y="3743950"/>
            <a:chExt cx="316650" cy="317450"/>
          </a:xfrm>
        </p:grpSpPr>
        <p:sp>
          <p:nvSpPr>
            <p:cNvPr id="21" name="Google Shape;405;p21">
              <a:extLst>
                <a:ext uri="{FF2B5EF4-FFF2-40B4-BE49-F238E27FC236}">
                  <a16:creationId xmlns:a16="http://schemas.microsoft.com/office/drawing/2014/main" id="{6C434979-CE11-DF68-444B-61F698FF393B}"/>
                </a:ext>
              </a:extLst>
            </p:cNvPr>
            <p:cNvSpPr/>
            <p:nvPr/>
          </p:nvSpPr>
          <p:spPr>
            <a:xfrm>
              <a:off x="-61783350" y="3743950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2" name="Google Shape;406;p21">
              <a:extLst>
                <a:ext uri="{FF2B5EF4-FFF2-40B4-BE49-F238E27FC236}">
                  <a16:creationId xmlns:a16="http://schemas.microsoft.com/office/drawing/2014/main" id="{5FD90A99-E258-713B-7535-344A86A28BBA}"/>
                </a:ext>
              </a:extLst>
            </p:cNvPr>
            <p:cNvSpPr/>
            <p:nvPr/>
          </p:nvSpPr>
          <p:spPr>
            <a:xfrm>
              <a:off x="-61739225" y="3833750"/>
              <a:ext cx="272525" cy="149675"/>
            </a:xfrm>
            <a:custGeom>
              <a:avLst/>
              <a:gdLst/>
              <a:ahLst/>
              <a:cxnLst/>
              <a:rect l="l" t="t" r="r" b="b"/>
              <a:pathLst>
                <a:path w="10901" h="5987" extrusionOk="0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23" name="Google Shape;407;p21">
            <a:extLst>
              <a:ext uri="{FF2B5EF4-FFF2-40B4-BE49-F238E27FC236}">
                <a16:creationId xmlns:a16="http://schemas.microsoft.com/office/drawing/2014/main" id="{4CBB1F83-6AEE-8431-B39A-FFCC6C21ACC3}"/>
              </a:ext>
            </a:extLst>
          </p:cNvPr>
          <p:cNvGrpSpPr/>
          <p:nvPr/>
        </p:nvGrpSpPr>
        <p:grpSpPr>
          <a:xfrm>
            <a:off x="8939876" y="5017542"/>
            <a:ext cx="530837" cy="492182"/>
            <a:chOff x="6543825" y="3202075"/>
            <a:chExt cx="296975" cy="275350"/>
          </a:xfrm>
        </p:grpSpPr>
        <p:sp>
          <p:nvSpPr>
            <p:cNvPr id="24" name="Google Shape;408;p21">
              <a:extLst>
                <a:ext uri="{FF2B5EF4-FFF2-40B4-BE49-F238E27FC236}">
                  <a16:creationId xmlns:a16="http://schemas.microsoft.com/office/drawing/2014/main" id="{F6A10238-DC95-387D-4ABC-B05675A57660}"/>
                </a:ext>
              </a:extLst>
            </p:cNvPr>
            <p:cNvSpPr/>
            <p:nvPr/>
          </p:nvSpPr>
          <p:spPr>
            <a:xfrm>
              <a:off x="6683250" y="3202075"/>
              <a:ext cx="17350" cy="43350"/>
            </a:xfrm>
            <a:custGeom>
              <a:avLst/>
              <a:gdLst/>
              <a:ahLst/>
              <a:cxnLst/>
              <a:rect l="l" t="t" r="r" b="b"/>
              <a:pathLst>
                <a:path w="694" h="173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5" name="Google Shape;409;p21">
              <a:extLst>
                <a:ext uri="{FF2B5EF4-FFF2-40B4-BE49-F238E27FC236}">
                  <a16:creationId xmlns:a16="http://schemas.microsoft.com/office/drawing/2014/main" id="{190F972E-28E3-D4BE-CADC-1F7368B75936}"/>
                </a:ext>
              </a:extLst>
            </p:cNvPr>
            <p:cNvSpPr/>
            <p:nvPr/>
          </p:nvSpPr>
          <p:spPr>
            <a:xfrm>
              <a:off x="6613925" y="3236125"/>
              <a:ext cx="35475" cy="34700"/>
            </a:xfrm>
            <a:custGeom>
              <a:avLst/>
              <a:gdLst/>
              <a:ahLst/>
              <a:cxnLst/>
              <a:rect l="l" t="t" r="r" b="b"/>
              <a:pathLst>
                <a:path w="1419" h="1388" extrusionOk="0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6" name="Google Shape;410;p21">
              <a:extLst>
                <a:ext uri="{FF2B5EF4-FFF2-40B4-BE49-F238E27FC236}">
                  <a16:creationId xmlns:a16="http://schemas.microsoft.com/office/drawing/2014/main" id="{E5696451-822F-4881-D2B1-3086D8EE9CF1}"/>
                </a:ext>
              </a:extLst>
            </p:cNvPr>
            <p:cNvSpPr/>
            <p:nvPr/>
          </p:nvSpPr>
          <p:spPr>
            <a:xfrm>
              <a:off x="6734425" y="3236425"/>
              <a:ext cx="35475" cy="34400"/>
            </a:xfrm>
            <a:custGeom>
              <a:avLst/>
              <a:gdLst/>
              <a:ahLst/>
              <a:cxnLst/>
              <a:rect l="l" t="t" r="r" b="b"/>
              <a:pathLst>
                <a:path w="1419" h="1376" extrusionOk="0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7" name="Google Shape;411;p21">
              <a:extLst>
                <a:ext uri="{FF2B5EF4-FFF2-40B4-BE49-F238E27FC236}">
                  <a16:creationId xmlns:a16="http://schemas.microsoft.com/office/drawing/2014/main" id="{71E3BD0D-AEBB-B229-BC18-7966499B5DC5}"/>
                </a:ext>
              </a:extLst>
            </p:cNvPr>
            <p:cNvSpPr/>
            <p:nvPr/>
          </p:nvSpPr>
          <p:spPr>
            <a:xfrm>
              <a:off x="6805325" y="3322575"/>
              <a:ext cx="35475" cy="121325"/>
            </a:xfrm>
            <a:custGeom>
              <a:avLst/>
              <a:gdLst/>
              <a:ahLst/>
              <a:cxnLst/>
              <a:rect l="l" t="t" r="r" b="b"/>
              <a:pathLst>
                <a:path w="1419" h="4853" extrusionOk="0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8" name="Google Shape;412;p21">
              <a:extLst>
                <a:ext uri="{FF2B5EF4-FFF2-40B4-BE49-F238E27FC236}">
                  <a16:creationId xmlns:a16="http://schemas.microsoft.com/office/drawing/2014/main" id="{3EEC70F6-00F4-CB45-E99F-EEFA8322F598}"/>
                </a:ext>
              </a:extLst>
            </p:cNvPr>
            <p:cNvSpPr/>
            <p:nvPr/>
          </p:nvSpPr>
          <p:spPr>
            <a:xfrm>
              <a:off x="6543825" y="3323275"/>
              <a:ext cx="35475" cy="121400"/>
            </a:xfrm>
            <a:custGeom>
              <a:avLst/>
              <a:gdLst/>
              <a:ahLst/>
              <a:cxnLst/>
              <a:rect l="l" t="t" r="r" b="b"/>
              <a:pathLst>
                <a:path w="1419" h="4856" extrusionOk="0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9" name="Google Shape;413;p21">
              <a:extLst>
                <a:ext uri="{FF2B5EF4-FFF2-40B4-BE49-F238E27FC236}">
                  <a16:creationId xmlns:a16="http://schemas.microsoft.com/office/drawing/2014/main" id="{0A12D301-CE9A-1663-C125-F7B99D576E7A}"/>
                </a:ext>
              </a:extLst>
            </p:cNvPr>
            <p:cNvSpPr/>
            <p:nvPr/>
          </p:nvSpPr>
          <p:spPr>
            <a:xfrm>
              <a:off x="6643075" y="3332025"/>
              <a:ext cx="143375" cy="104000"/>
            </a:xfrm>
            <a:custGeom>
              <a:avLst/>
              <a:gdLst/>
              <a:ahLst/>
              <a:cxnLst/>
              <a:rect l="l" t="t" r="r" b="b"/>
              <a:pathLst>
                <a:path w="5735" h="4160" extrusionOk="0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30" name="Google Shape;414;p21">
              <a:extLst>
                <a:ext uri="{FF2B5EF4-FFF2-40B4-BE49-F238E27FC236}">
                  <a16:creationId xmlns:a16="http://schemas.microsoft.com/office/drawing/2014/main" id="{8C6D29C5-5EB3-7609-8796-F81C994E7D5A}"/>
                </a:ext>
              </a:extLst>
            </p:cNvPr>
            <p:cNvSpPr/>
            <p:nvPr/>
          </p:nvSpPr>
          <p:spPr>
            <a:xfrm>
              <a:off x="6595025" y="3288700"/>
              <a:ext cx="175675" cy="188725"/>
            </a:xfrm>
            <a:custGeom>
              <a:avLst/>
              <a:gdLst/>
              <a:ahLst/>
              <a:cxnLst/>
              <a:rect l="l" t="t" r="r" b="b"/>
              <a:pathLst>
                <a:path w="7027" h="7549" extrusionOk="0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32" name="Google Shape;417;p21">
            <a:extLst>
              <a:ext uri="{FF2B5EF4-FFF2-40B4-BE49-F238E27FC236}">
                <a16:creationId xmlns:a16="http://schemas.microsoft.com/office/drawing/2014/main" id="{E0852E92-31DC-0945-7493-ADD3CA2C724F}"/>
              </a:ext>
            </a:extLst>
          </p:cNvPr>
          <p:cNvSpPr txBox="1"/>
          <p:nvPr/>
        </p:nvSpPr>
        <p:spPr>
          <a:xfrm>
            <a:off x="870548" y="8175023"/>
            <a:ext cx="15816654" cy="7176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1920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De todos os planetas, inclusive os com água, somente a Terra é conhecida por conter seres vivos.</a:t>
            </a:r>
          </a:p>
        </p:txBody>
      </p:sp>
      <p:sp>
        <p:nvSpPr>
          <p:cNvPr id="33" name="Google Shape;418;p21">
            <a:extLst>
              <a:ext uri="{FF2B5EF4-FFF2-40B4-BE49-F238E27FC236}">
                <a16:creationId xmlns:a16="http://schemas.microsoft.com/office/drawing/2014/main" id="{5AB5DC70-1B17-2571-ACD2-486966529E71}"/>
              </a:ext>
            </a:extLst>
          </p:cNvPr>
          <p:cNvSpPr txBox="1"/>
          <p:nvPr/>
        </p:nvSpPr>
        <p:spPr>
          <a:xfrm flipH="1">
            <a:off x="14008307" y="2873642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$ 3500</a:t>
            </a:r>
          </a:p>
        </p:txBody>
      </p:sp>
      <p:sp>
        <p:nvSpPr>
          <p:cNvPr id="34" name="Google Shape;419;p21">
            <a:extLst>
              <a:ext uri="{FF2B5EF4-FFF2-40B4-BE49-F238E27FC236}">
                <a16:creationId xmlns:a16="http://schemas.microsoft.com/office/drawing/2014/main" id="{2C5A4460-9BFB-EED7-174A-56C09AEA4D68}"/>
              </a:ext>
            </a:extLst>
          </p:cNvPr>
          <p:cNvSpPr txBox="1"/>
          <p:nvPr/>
        </p:nvSpPr>
        <p:spPr>
          <a:xfrm flipH="1">
            <a:off x="14008307" y="3861737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$ 500</a:t>
            </a:r>
          </a:p>
        </p:txBody>
      </p:sp>
      <p:sp>
        <p:nvSpPr>
          <p:cNvPr id="35" name="Google Shape;420;p21">
            <a:extLst>
              <a:ext uri="{FF2B5EF4-FFF2-40B4-BE49-F238E27FC236}">
                <a16:creationId xmlns:a16="http://schemas.microsoft.com/office/drawing/2014/main" id="{74D8DFE3-BFF6-10F8-449F-E09917F0E2E6}"/>
              </a:ext>
            </a:extLst>
          </p:cNvPr>
          <p:cNvSpPr txBox="1"/>
          <p:nvPr/>
        </p:nvSpPr>
        <p:spPr>
          <a:xfrm flipH="1">
            <a:off x="14008307" y="4849830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$ 1500</a:t>
            </a:r>
          </a:p>
        </p:txBody>
      </p:sp>
      <p:sp>
        <p:nvSpPr>
          <p:cNvPr id="36" name="Google Shape;421;p21">
            <a:extLst>
              <a:ext uri="{FF2B5EF4-FFF2-40B4-BE49-F238E27FC236}">
                <a16:creationId xmlns:a16="http://schemas.microsoft.com/office/drawing/2014/main" id="{F8650A20-FF98-D8C8-A39D-233D7E4AE1E3}"/>
              </a:ext>
            </a:extLst>
          </p:cNvPr>
          <p:cNvSpPr txBox="1"/>
          <p:nvPr/>
        </p:nvSpPr>
        <p:spPr>
          <a:xfrm flipH="1">
            <a:off x="14008307" y="5837925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$ 300</a:t>
            </a:r>
          </a:p>
        </p:txBody>
      </p:sp>
      <p:sp>
        <p:nvSpPr>
          <p:cNvPr id="37" name="Google Shape;422;p21">
            <a:extLst>
              <a:ext uri="{FF2B5EF4-FFF2-40B4-BE49-F238E27FC236}">
                <a16:creationId xmlns:a16="http://schemas.microsoft.com/office/drawing/2014/main" id="{7ADA2698-1BEE-56BA-BE85-19C078D0BF60}"/>
              </a:ext>
            </a:extLst>
          </p:cNvPr>
          <p:cNvSpPr txBox="1"/>
          <p:nvPr/>
        </p:nvSpPr>
        <p:spPr>
          <a:xfrm>
            <a:off x="9682864" y="3875271"/>
            <a:ext cx="261412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Marte</a:t>
            </a:r>
          </a:p>
        </p:txBody>
      </p:sp>
      <p:sp>
        <p:nvSpPr>
          <p:cNvPr id="38" name="Google Shape;423;p21">
            <a:extLst>
              <a:ext uri="{FF2B5EF4-FFF2-40B4-BE49-F238E27FC236}">
                <a16:creationId xmlns:a16="http://schemas.microsoft.com/office/drawing/2014/main" id="{0887005B-96DB-876B-7721-DDCB0EE58CA1}"/>
              </a:ext>
            </a:extLst>
          </p:cNvPr>
          <p:cNvSpPr txBox="1"/>
          <p:nvPr/>
        </p:nvSpPr>
        <p:spPr>
          <a:xfrm>
            <a:off x="9682864" y="5851459"/>
            <a:ext cx="261412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sp>
        <p:nvSpPr>
          <p:cNvPr id="39" name="Google Shape;424;p21">
            <a:extLst>
              <a:ext uri="{FF2B5EF4-FFF2-40B4-BE49-F238E27FC236}">
                <a16:creationId xmlns:a16="http://schemas.microsoft.com/office/drawing/2014/main" id="{129D3A7D-7978-1BEE-0981-5FE7D13E8C79}"/>
              </a:ext>
            </a:extLst>
          </p:cNvPr>
          <p:cNvSpPr txBox="1"/>
          <p:nvPr/>
        </p:nvSpPr>
        <p:spPr>
          <a:xfrm>
            <a:off x="9682864" y="2887176"/>
            <a:ext cx="261412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Netuno</a:t>
            </a:r>
          </a:p>
        </p:txBody>
      </p:sp>
      <p:sp>
        <p:nvSpPr>
          <p:cNvPr id="40" name="Google Shape;425;p21">
            <a:extLst>
              <a:ext uri="{FF2B5EF4-FFF2-40B4-BE49-F238E27FC236}">
                <a16:creationId xmlns:a16="http://schemas.microsoft.com/office/drawing/2014/main" id="{1D572FBB-B88E-A45F-EA52-586336996F8F}"/>
              </a:ext>
            </a:extLst>
          </p:cNvPr>
          <p:cNvSpPr txBox="1"/>
          <p:nvPr/>
        </p:nvSpPr>
        <p:spPr>
          <a:xfrm>
            <a:off x="9682864" y="4863364"/>
            <a:ext cx="2614128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</a:t>
            </a:r>
          </a:p>
        </p:txBody>
      </p:sp>
      <p:sp>
        <p:nvSpPr>
          <p:cNvPr id="41" name="Google Shape;426;p21">
            <a:extLst>
              <a:ext uri="{FF2B5EF4-FFF2-40B4-BE49-F238E27FC236}">
                <a16:creationId xmlns:a16="http://schemas.microsoft.com/office/drawing/2014/main" id="{2DA9A894-D375-D699-A3FA-C7CA3D318E79}"/>
              </a:ext>
            </a:extLst>
          </p:cNvPr>
          <p:cNvSpPr txBox="1"/>
          <p:nvPr/>
        </p:nvSpPr>
        <p:spPr>
          <a:xfrm>
            <a:off x="8279355" y="7009044"/>
            <a:ext cx="7126507" cy="1063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Os planetas foram nomeados com base nos deuses romanos</a:t>
            </a:r>
          </a:p>
        </p:txBody>
      </p:sp>
      <p:sp>
        <p:nvSpPr>
          <p:cNvPr id="42" name="Google Shape;427;p21">
            <a:extLst>
              <a:ext uri="{FF2B5EF4-FFF2-40B4-BE49-F238E27FC236}">
                <a16:creationId xmlns:a16="http://schemas.microsoft.com/office/drawing/2014/main" id="{B5E7BBC2-E11C-A496-D9C3-036D4FDC1885}"/>
              </a:ext>
            </a:extLst>
          </p:cNvPr>
          <p:cNvSpPr txBox="1"/>
          <p:nvPr/>
        </p:nvSpPr>
        <p:spPr>
          <a:xfrm>
            <a:off x="9682864" y="1973600"/>
            <a:ext cx="3342674" cy="7176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Categoria</a:t>
            </a:r>
          </a:p>
        </p:txBody>
      </p:sp>
      <p:sp>
        <p:nvSpPr>
          <p:cNvPr id="43" name="Google Shape;428;p21">
            <a:extLst>
              <a:ext uri="{FF2B5EF4-FFF2-40B4-BE49-F238E27FC236}">
                <a16:creationId xmlns:a16="http://schemas.microsoft.com/office/drawing/2014/main" id="{5861C959-43F4-4EA2-7CB4-90762D218D42}"/>
              </a:ext>
            </a:extLst>
          </p:cNvPr>
          <p:cNvSpPr txBox="1"/>
          <p:nvPr/>
        </p:nvSpPr>
        <p:spPr>
          <a:xfrm>
            <a:off x="14008019" y="1973600"/>
            <a:ext cx="1873487" cy="7176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Valor</a:t>
            </a:r>
          </a:p>
        </p:txBody>
      </p:sp>
      <p:cxnSp>
        <p:nvCxnSpPr>
          <p:cNvPr id="44" name="Google Shape;429;p21">
            <a:extLst>
              <a:ext uri="{FF2B5EF4-FFF2-40B4-BE49-F238E27FC236}">
                <a16:creationId xmlns:a16="http://schemas.microsoft.com/office/drawing/2014/main" id="{66AB2E9C-3317-931C-4DC7-C63B1E246BED}"/>
              </a:ext>
            </a:extLst>
          </p:cNvPr>
          <p:cNvCxnSpPr>
            <a:stCxn id="39" idx="3"/>
            <a:endCxn id="33" idx="3"/>
          </p:cNvCxnSpPr>
          <p:nvPr/>
        </p:nvCxnSpPr>
        <p:spPr>
          <a:xfrm>
            <a:off x="12296991" y="3287445"/>
            <a:ext cx="1711076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5" name="Google Shape;430;p21">
            <a:extLst>
              <a:ext uri="{FF2B5EF4-FFF2-40B4-BE49-F238E27FC236}">
                <a16:creationId xmlns:a16="http://schemas.microsoft.com/office/drawing/2014/main" id="{A4627FD8-073C-320F-4B6A-0721160D1AFF}"/>
              </a:ext>
            </a:extLst>
          </p:cNvPr>
          <p:cNvCxnSpPr>
            <a:stCxn id="37" idx="3"/>
            <a:endCxn id="34" idx="3"/>
          </p:cNvCxnSpPr>
          <p:nvPr/>
        </p:nvCxnSpPr>
        <p:spPr>
          <a:xfrm>
            <a:off x="12296991" y="4275540"/>
            <a:ext cx="1711076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6" name="Google Shape;431;p21">
            <a:extLst>
              <a:ext uri="{FF2B5EF4-FFF2-40B4-BE49-F238E27FC236}">
                <a16:creationId xmlns:a16="http://schemas.microsoft.com/office/drawing/2014/main" id="{70252A38-C03F-0727-0F9C-566DD3087D93}"/>
              </a:ext>
            </a:extLst>
          </p:cNvPr>
          <p:cNvCxnSpPr>
            <a:stCxn id="40" idx="3"/>
            <a:endCxn id="35" idx="3"/>
          </p:cNvCxnSpPr>
          <p:nvPr/>
        </p:nvCxnSpPr>
        <p:spPr>
          <a:xfrm>
            <a:off x="12296991" y="5263633"/>
            <a:ext cx="1711076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7" name="Google Shape;432;p21">
            <a:extLst>
              <a:ext uri="{FF2B5EF4-FFF2-40B4-BE49-F238E27FC236}">
                <a16:creationId xmlns:a16="http://schemas.microsoft.com/office/drawing/2014/main" id="{9F8F9297-DC43-59E4-2E99-E49840913B9E}"/>
              </a:ext>
            </a:extLst>
          </p:cNvPr>
          <p:cNvCxnSpPr>
            <a:stCxn id="38" idx="3"/>
            <a:endCxn id="36" idx="3"/>
          </p:cNvCxnSpPr>
          <p:nvPr/>
        </p:nvCxnSpPr>
        <p:spPr>
          <a:xfrm>
            <a:off x="12296991" y="6251728"/>
            <a:ext cx="1711076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48" name="Google Shape;433;p21">
            <a:extLst>
              <a:ext uri="{FF2B5EF4-FFF2-40B4-BE49-F238E27FC236}">
                <a16:creationId xmlns:a16="http://schemas.microsoft.com/office/drawing/2014/main" id="{CB16518F-6251-6BA5-1DA7-2B41D33B73EF}"/>
              </a:ext>
            </a:extLst>
          </p:cNvPr>
          <p:cNvSpPr/>
          <p:nvPr/>
        </p:nvSpPr>
        <p:spPr>
          <a:xfrm>
            <a:off x="8279355" y="2928631"/>
            <a:ext cx="252256" cy="71760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49" name="Google Shape;434;p21">
            <a:extLst>
              <a:ext uri="{FF2B5EF4-FFF2-40B4-BE49-F238E27FC236}">
                <a16:creationId xmlns:a16="http://schemas.microsoft.com/office/drawing/2014/main" id="{503D3D53-B7F6-9986-7ACD-A297F4DACF1C}"/>
              </a:ext>
            </a:extLst>
          </p:cNvPr>
          <p:cNvSpPr/>
          <p:nvPr/>
        </p:nvSpPr>
        <p:spPr>
          <a:xfrm>
            <a:off x="8279355" y="3916728"/>
            <a:ext cx="252256" cy="71760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0" name="Google Shape;435;p21">
            <a:extLst>
              <a:ext uri="{FF2B5EF4-FFF2-40B4-BE49-F238E27FC236}">
                <a16:creationId xmlns:a16="http://schemas.microsoft.com/office/drawing/2014/main" id="{0387D3E3-1394-15B2-C8E7-D8BB1E060B75}"/>
              </a:ext>
            </a:extLst>
          </p:cNvPr>
          <p:cNvSpPr/>
          <p:nvPr/>
        </p:nvSpPr>
        <p:spPr>
          <a:xfrm>
            <a:off x="8279355" y="4904825"/>
            <a:ext cx="252256" cy="71760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1" name="Google Shape;436;p21">
            <a:extLst>
              <a:ext uri="{FF2B5EF4-FFF2-40B4-BE49-F238E27FC236}">
                <a16:creationId xmlns:a16="http://schemas.microsoft.com/office/drawing/2014/main" id="{6D43860B-C6A3-3EF1-4A65-AA652A69E02F}"/>
              </a:ext>
            </a:extLst>
          </p:cNvPr>
          <p:cNvSpPr/>
          <p:nvPr/>
        </p:nvSpPr>
        <p:spPr>
          <a:xfrm>
            <a:off x="8279355" y="5892922"/>
            <a:ext cx="252256" cy="71760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6" name="Google Shape;84;p17">
            <a:extLst>
              <a:ext uri="{FF2B5EF4-FFF2-40B4-BE49-F238E27FC236}">
                <a16:creationId xmlns:a16="http://schemas.microsoft.com/office/drawing/2014/main" id="{7818AB5A-6237-7EEA-FA35-CC307F3B81C3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1497287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3DDB67-6C5F-BC3D-69A1-DD5B587070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73DEB02C-6B2C-52C9-E782-FB07F932F5A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0929D427-BBE5-7F5B-F8D5-42CA7128B0F5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45DA83E2-7E58-D372-3131-0BCD64DFD1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BC933A56-7413-F6C9-3CC0-623155DF650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8DBA57C7-1CFE-8F33-F214-0600F74EC9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B5E22900-F487-8F91-F6D7-1398FBBEF50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764408FC-8643-9613-7114-F7C635CCC54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11" name="Google Shape;443;p22">
            <a:extLst>
              <a:ext uri="{FF2B5EF4-FFF2-40B4-BE49-F238E27FC236}">
                <a16:creationId xmlns:a16="http://schemas.microsoft.com/office/drawing/2014/main" id="{0AE70CEE-53F2-AB0D-A40F-3EF2065FA80C}"/>
              </a:ext>
            </a:extLst>
          </p:cNvPr>
          <p:cNvSpPr/>
          <p:nvPr/>
        </p:nvSpPr>
        <p:spPr>
          <a:xfrm>
            <a:off x="2707520" y="2709259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12" name="Google Shape;444;p22">
            <a:extLst>
              <a:ext uri="{FF2B5EF4-FFF2-40B4-BE49-F238E27FC236}">
                <a16:creationId xmlns:a16="http://schemas.microsoft.com/office/drawing/2014/main" id="{D6A5DF2F-4D6D-D3CB-0C44-51321F79CDA6}"/>
              </a:ext>
            </a:extLst>
          </p:cNvPr>
          <p:cNvSpPr txBox="1"/>
          <p:nvPr/>
        </p:nvSpPr>
        <p:spPr>
          <a:xfrm>
            <a:off x="1228010" y="3480328"/>
            <a:ext cx="4379341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 Terra é o terceiro planeta do sistema solar</a:t>
            </a:r>
          </a:p>
        </p:txBody>
      </p:sp>
      <p:sp>
        <p:nvSpPr>
          <p:cNvPr id="13" name="Google Shape;445;p22">
            <a:extLst>
              <a:ext uri="{FF2B5EF4-FFF2-40B4-BE49-F238E27FC236}">
                <a16:creationId xmlns:a16="http://schemas.microsoft.com/office/drawing/2014/main" id="{D4D12A76-CFE1-3204-5774-B0AD682DF815}"/>
              </a:ext>
            </a:extLst>
          </p:cNvPr>
          <p:cNvSpPr txBox="1"/>
          <p:nvPr/>
        </p:nvSpPr>
        <p:spPr>
          <a:xfrm>
            <a:off x="1227989" y="1908722"/>
            <a:ext cx="4379341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14" name="Google Shape;446;p22">
            <a:extLst>
              <a:ext uri="{FF2B5EF4-FFF2-40B4-BE49-F238E27FC236}">
                <a16:creationId xmlns:a16="http://schemas.microsoft.com/office/drawing/2014/main" id="{0ED25FF5-119F-A2BD-2126-D3986347D3E1}"/>
              </a:ext>
            </a:extLst>
          </p:cNvPr>
          <p:cNvSpPr/>
          <p:nvPr/>
        </p:nvSpPr>
        <p:spPr>
          <a:xfrm>
            <a:off x="13430205" y="2709259"/>
            <a:ext cx="1419657" cy="642733"/>
          </a:xfrm>
          <a:prstGeom prst="roundRect">
            <a:avLst>
              <a:gd name="adj" fmla="val 50000"/>
            </a:avLst>
          </a:prstGeom>
          <a:solidFill>
            <a:srgbClr val="749148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15" name="Google Shape;447;p22">
            <a:extLst>
              <a:ext uri="{FF2B5EF4-FFF2-40B4-BE49-F238E27FC236}">
                <a16:creationId xmlns:a16="http://schemas.microsoft.com/office/drawing/2014/main" id="{8AD3EB49-DDEC-D4E4-6E0D-632DEE699134}"/>
              </a:ext>
            </a:extLst>
          </p:cNvPr>
          <p:cNvSpPr txBox="1"/>
          <p:nvPr/>
        </p:nvSpPr>
        <p:spPr>
          <a:xfrm>
            <a:off x="11950420" y="3480328"/>
            <a:ext cx="4379341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Mercúrio é o planeta mais próximo do sol</a:t>
            </a:r>
          </a:p>
        </p:txBody>
      </p:sp>
      <p:sp>
        <p:nvSpPr>
          <p:cNvPr id="16" name="Google Shape;448;p22">
            <a:extLst>
              <a:ext uri="{FF2B5EF4-FFF2-40B4-BE49-F238E27FC236}">
                <a16:creationId xmlns:a16="http://schemas.microsoft.com/office/drawing/2014/main" id="{53EDF932-C5BA-D05E-7463-EA037391AC84}"/>
              </a:ext>
            </a:extLst>
          </p:cNvPr>
          <p:cNvSpPr txBox="1"/>
          <p:nvPr/>
        </p:nvSpPr>
        <p:spPr>
          <a:xfrm>
            <a:off x="11950413" y="1908722"/>
            <a:ext cx="4379341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Mercúrio</a:t>
            </a:r>
          </a:p>
        </p:txBody>
      </p:sp>
      <p:sp>
        <p:nvSpPr>
          <p:cNvPr id="17" name="Google Shape;449;p22">
            <a:extLst>
              <a:ext uri="{FF2B5EF4-FFF2-40B4-BE49-F238E27FC236}">
                <a16:creationId xmlns:a16="http://schemas.microsoft.com/office/drawing/2014/main" id="{DA125B1F-53F2-A131-1909-12529195B15E}"/>
              </a:ext>
            </a:extLst>
          </p:cNvPr>
          <p:cNvSpPr/>
          <p:nvPr/>
        </p:nvSpPr>
        <p:spPr>
          <a:xfrm>
            <a:off x="2707520" y="706875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18" name="Google Shape;450;p22">
            <a:extLst>
              <a:ext uri="{FF2B5EF4-FFF2-40B4-BE49-F238E27FC236}">
                <a16:creationId xmlns:a16="http://schemas.microsoft.com/office/drawing/2014/main" id="{C80E4A55-317E-2290-973E-75309DBC94A0}"/>
              </a:ext>
            </a:extLst>
          </p:cNvPr>
          <p:cNvSpPr txBox="1"/>
          <p:nvPr/>
        </p:nvSpPr>
        <p:spPr>
          <a:xfrm>
            <a:off x="1228010" y="7839865"/>
            <a:ext cx="4379341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Saturno possui várias luas, assim como Júpiter</a:t>
            </a:r>
          </a:p>
        </p:txBody>
      </p:sp>
      <p:sp>
        <p:nvSpPr>
          <p:cNvPr id="19" name="Google Shape;451;p22">
            <a:extLst>
              <a:ext uri="{FF2B5EF4-FFF2-40B4-BE49-F238E27FC236}">
                <a16:creationId xmlns:a16="http://schemas.microsoft.com/office/drawing/2014/main" id="{1865F38D-BFF2-FEFF-64B9-E4B770D0BEA9}"/>
              </a:ext>
            </a:extLst>
          </p:cNvPr>
          <p:cNvSpPr txBox="1"/>
          <p:nvPr/>
        </p:nvSpPr>
        <p:spPr>
          <a:xfrm>
            <a:off x="1227989" y="6268241"/>
            <a:ext cx="4379341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</a:t>
            </a:r>
          </a:p>
        </p:txBody>
      </p:sp>
      <p:sp>
        <p:nvSpPr>
          <p:cNvPr id="20" name="Google Shape;452;p22">
            <a:extLst>
              <a:ext uri="{FF2B5EF4-FFF2-40B4-BE49-F238E27FC236}">
                <a16:creationId xmlns:a16="http://schemas.microsoft.com/office/drawing/2014/main" id="{2D9F3A8A-2083-0C13-6DD2-B8DB4BBF3FDF}"/>
              </a:ext>
            </a:extLst>
          </p:cNvPr>
          <p:cNvSpPr/>
          <p:nvPr/>
        </p:nvSpPr>
        <p:spPr>
          <a:xfrm>
            <a:off x="13430205" y="7068755"/>
            <a:ext cx="1419657" cy="642733"/>
          </a:xfrm>
          <a:prstGeom prst="roundRect">
            <a:avLst>
              <a:gd name="adj" fmla="val 50000"/>
            </a:avLst>
          </a:prstGeom>
          <a:solidFill>
            <a:srgbClr val="B56528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21" name="Google Shape;453;p22">
            <a:extLst>
              <a:ext uri="{FF2B5EF4-FFF2-40B4-BE49-F238E27FC236}">
                <a16:creationId xmlns:a16="http://schemas.microsoft.com/office/drawing/2014/main" id="{2CC4B78C-D66A-3BA9-B6D0-6DFF9E51EF94}"/>
              </a:ext>
            </a:extLst>
          </p:cNvPr>
          <p:cNvSpPr txBox="1"/>
          <p:nvPr/>
        </p:nvSpPr>
        <p:spPr>
          <a:xfrm>
            <a:off x="11950420" y="7839865"/>
            <a:ext cx="4379341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Júpiter não possui superfície sólida</a:t>
            </a:r>
          </a:p>
        </p:txBody>
      </p:sp>
      <p:sp>
        <p:nvSpPr>
          <p:cNvPr id="22" name="Google Shape;454;p22">
            <a:extLst>
              <a:ext uri="{FF2B5EF4-FFF2-40B4-BE49-F238E27FC236}">
                <a16:creationId xmlns:a16="http://schemas.microsoft.com/office/drawing/2014/main" id="{AB7535A8-C5E7-D980-9CE1-622C5E7D278B}"/>
              </a:ext>
            </a:extLst>
          </p:cNvPr>
          <p:cNvSpPr txBox="1"/>
          <p:nvPr/>
        </p:nvSpPr>
        <p:spPr>
          <a:xfrm>
            <a:off x="11950413" y="6268241"/>
            <a:ext cx="4379341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cxnSp>
        <p:nvCxnSpPr>
          <p:cNvPr id="23" name="Google Shape;455;p22">
            <a:extLst>
              <a:ext uri="{FF2B5EF4-FFF2-40B4-BE49-F238E27FC236}">
                <a16:creationId xmlns:a16="http://schemas.microsoft.com/office/drawing/2014/main" id="{0216B966-BFFF-14CD-BEEF-1AA3925E8D8D}"/>
              </a:ext>
            </a:extLst>
          </p:cNvPr>
          <p:cNvCxnSpPr>
            <a:stCxn id="32" idx="6"/>
            <a:endCxn id="15" idx="2"/>
          </p:cNvCxnSpPr>
          <p:nvPr/>
        </p:nvCxnSpPr>
        <p:spPr>
          <a:xfrm rot="10800000" flipH="1">
            <a:off x="9130094" y="4558486"/>
            <a:ext cx="5009980" cy="865617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4" name="Google Shape;457;p22">
            <a:extLst>
              <a:ext uri="{FF2B5EF4-FFF2-40B4-BE49-F238E27FC236}">
                <a16:creationId xmlns:a16="http://schemas.microsoft.com/office/drawing/2014/main" id="{510684D2-BCCB-8749-A9EC-50E3FB09F044}"/>
              </a:ext>
            </a:extLst>
          </p:cNvPr>
          <p:cNvCxnSpPr>
            <a:stCxn id="32" idx="6"/>
            <a:endCxn id="22" idx="0"/>
          </p:cNvCxnSpPr>
          <p:nvPr/>
        </p:nvCxnSpPr>
        <p:spPr>
          <a:xfrm>
            <a:off x="9130094" y="5424103"/>
            <a:ext cx="5009980" cy="844307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5" name="Google Shape;458;p22">
            <a:extLst>
              <a:ext uri="{FF2B5EF4-FFF2-40B4-BE49-F238E27FC236}">
                <a16:creationId xmlns:a16="http://schemas.microsoft.com/office/drawing/2014/main" id="{7DE06C67-79E6-CBD0-618D-D114DCFBA156}"/>
              </a:ext>
            </a:extLst>
          </p:cNvPr>
          <p:cNvCxnSpPr>
            <a:stCxn id="32" idx="2"/>
            <a:endCxn id="19" idx="0"/>
          </p:cNvCxnSpPr>
          <p:nvPr/>
        </p:nvCxnSpPr>
        <p:spPr>
          <a:xfrm flipH="1">
            <a:off x="3417484" y="5424103"/>
            <a:ext cx="5009980" cy="844307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6" name="Google Shape;459;p22">
            <a:extLst>
              <a:ext uri="{FF2B5EF4-FFF2-40B4-BE49-F238E27FC236}">
                <a16:creationId xmlns:a16="http://schemas.microsoft.com/office/drawing/2014/main" id="{04D18BDB-D6C6-64D9-6FF2-CA5CDFB549E0}"/>
              </a:ext>
            </a:extLst>
          </p:cNvPr>
          <p:cNvCxnSpPr>
            <a:stCxn id="32" idx="2"/>
            <a:endCxn id="12" idx="2"/>
          </p:cNvCxnSpPr>
          <p:nvPr/>
        </p:nvCxnSpPr>
        <p:spPr>
          <a:xfrm rot="10800000">
            <a:off x="3417484" y="4558486"/>
            <a:ext cx="5009980" cy="865617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27" name="Google Shape;460;p22">
            <a:extLst>
              <a:ext uri="{FF2B5EF4-FFF2-40B4-BE49-F238E27FC236}">
                <a16:creationId xmlns:a16="http://schemas.microsoft.com/office/drawing/2014/main" id="{66B3C9F1-9D55-17DA-964A-29A058FBF901}"/>
              </a:ext>
            </a:extLst>
          </p:cNvPr>
          <p:cNvSpPr txBox="1"/>
          <p:nvPr/>
        </p:nvSpPr>
        <p:spPr>
          <a:xfrm>
            <a:off x="6589205" y="3480328"/>
            <a:ext cx="4379341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Netuno é o planeta mais distante do sol</a:t>
            </a:r>
          </a:p>
        </p:txBody>
      </p:sp>
      <p:cxnSp>
        <p:nvCxnSpPr>
          <p:cNvPr id="28" name="Google Shape;461;p22">
            <a:extLst>
              <a:ext uri="{FF2B5EF4-FFF2-40B4-BE49-F238E27FC236}">
                <a16:creationId xmlns:a16="http://schemas.microsoft.com/office/drawing/2014/main" id="{6B3959A1-91D6-3C16-8E94-5DC4A3705002}"/>
              </a:ext>
            </a:extLst>
          </p:cNvPr>
          <p:cNvCxnSpPr>
            <a:stCxn id="27" idx="2"/>
            <a:endCxn id="32" idx="0"/>
          </p:cNvCxnSpPr>
          <p:nvPr/>
        </p:nvCxnSpPr>
        <p:spPr>
          <a:xfrm>
            <a:off x="8778875" y="4558461"/>
            <a:ext cx="0" cy="514302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9" name="Google Shape;462;p22">
            <a:extLst>
              <a:ext uri="{FF2B5EF4-FFF2-40B4-BE49-F238E27FC236}">
                <a16:creationId xmlns:a16="http://schemas.microsoft.com/office/drawing/2014/main" id="{296F5A47-12EC-7C81-DA0B-F21F84F7B1BC}"/>
              </a:ext>
            </a:extLst>
          </p:cNvPr>
          <p:cNvCxnSpPr>
            <a:stCxn id="32" idx="4"/>
            <a:endCxn id="30" idx="0"/>
          </p:cNvCxnSpPr>
          <p:nvPr/>
        </p:nvCxnSpPr>
        <p:spPr>
          <a:xfrm>
            <a:off x="8778779" y="5775418"/>
            <a:ext cx="0" cy="496448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30" name="Google Shape;463;p22">
            <a:extLst>
              <a:ext uri="{FF2B5EF4-FFF2-40B4-BE49-F238E27FC236}">
                <a16:creationId xmlns:a16="http://schemas.microsoft.com/office/drawing/2014/main" id="{68D7A180-D898-070A-39E1-D7E11089E168}"/>
              </a:ext>
            </a:extLst>
          </p:cNvPr>
          <p:cNvSpPr txBox="1"/>
          <p:nvPr/>
        </p:nvSpPr>
        <p:spPr>
          <a:xfrm flipH="1">
            <a:off x="7842132" y="6271998"/>
            <a:ext cx="1873487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20XX</a:t>
            </a:r>
          </a:p>
        </p:txBody>
      </p:sp>
      <p:grpSp>
        <p:nvGrpSpPr>
          <p:cNvPr id="31" name="Google Shape;464;p22">
            <a:extLst>
              <a:ext uri="{FF2B5EF4-FFF2-40B4-BE49-F238E27FC236}">
                <a16:creationId xmlns:a16="http://schemas.microsoft.com/office/drawing/2014/main" id="{5D97EE4A-C5F8-3B1A-A141-E34AE7103A5A}"/>
              </a:ext>
            </a:extLst>
          </p:cNvPr>
          <p:cNvGrpSpPr/>
          <p:nvPr/>
        </p:nvGrpSpPr>
        <p:grpSpPr>
          <a:xfrm>
            <a:off x="8427464" y="5072788"/>
            <a:ext cx="702630" cy="702630"/>
            <a:chOff x="4388950" y="2724300"/>
            <a:chExt cx="366000" cy="366000"/>
          </a:xfrm>
        </p:grpSpPr>
        <p:sp>
          <p:nvSpPr>
            <p:cNvPr id="32" name="Google Shape;456;p22">
              <a:extLst>
                <a:ext uri="{FF2B5EF4-FFF2-40B4-BE49-F238E27FC236}">
                  <a16:creationId xmlns:a16="http://schemas.microsoft.com/office/drawing/2014/main" id="{FA9B6ECA-2B5F-84FB-CCFD-9B5289AD2048}"/>
                </a:ext>
              </a:extLst>
            </p:cNvPr>
            <p:cNvSpPr/>
            <p:nvPr/>
          </p:nvSpPr>
          <p:spPr>
            <a:xfrm>
              <a:off x="4388950" y="2724300"/>
              <a:ext cx="366000" cy="3660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sp>
          <p:nvSpPr>
            <p:cNvPr id="33" name="Google Shape;465;p22">
              <a:extLst>
                <a:ext uri="{FF2B5EF4-FFF2-40B4-BE49-F238E27FC236}">
                  <a16:creationId xmlns:a16="http://schemas.microsoft.com/office/drawing/2014/main" id="{7F0EE6DF-9CCA-1EBD-7724-8AB87BF8C66C}"/>
                </a:ext>
              </a:extLst>
            </p:cNvPr>
            <p:cNvSpPr/>
            <p:nvPr/>
          </p:nvSpPr>
          <p:spPr>
            <a:xfrm>
              <a:off x="4448420" y="2787521"/>
              <a:ext cx="247169" cy="283934"/>
            </a:xfrm>
            <a:custGeom>
              <a:avLst/>
              <a:gdLst/>
              <a:ahLst/>
              <a:cxnLst/>
              <a:rect l="l" t="t" r="r" b="b"/>
              <a:pathLst>
                <a:path w="11059" h="12704" extrusionOk="0">
                  <a:moveTo>
                    <a:pt x="5545" y="3449"/>
                  </a:moveTo>
                  <a:cubicBezTo>
                    <a:pt x="5797" y="3449"/>
                    <a:pt x="5955" y="3638"/>
                    <a:pt x="5955" y="3859"/>
                  </a:cubicBezTo>
                  <a:lnTo>
                    <a:pt x="5955" y="4111"/>
                  </a:lnTo>
                  <a:cubicBezTo>
                    <a:pt x="6427" y="4268"/>
                    <a:pt x="6774" y="4741"/>
                    <a:pt x="6774" y="5308"/>
                  </a:cubicBezTo>
                  <a:cubicBezTo>
                    <a:pt x="6774" y="5528"/>
                    <a:pt x="6585" y="5749"/>
                    <a:pt x="6333" y="5749"/>
                  </a:cubicBezTo>
                  <a:cubicBezTo>
                    <a:pt x="6081" y="5749"/>
                    <a:pt x="5955" y="5528"/>
                    <a:pt x="5955" y="5308"/>
                  </a:cubicBezTo>
                  <a:cubicBezTo>
                    <a:pt x="5955" y="5056"/>
                    <a:pt x="5734" y="4898"/>
                    <a:pt x="5545" y="4898"/>
                  </a:cubicBezTo>
                  <a:cubicBezTo>
                    <a:pt x="5293" y="4898"/>
                    <a:pt x="5104" y="5119"/>
                    <a:pt x="5104" y="5308"/>
                  </a:cubicBezTo>
                  <a:cubicBezTo>
                    <a:pt x="5104" y="5528"/>
                    <a:pt x="5419" y="5780"/>
                    <a:pt x="5766" y="6001"/>
                  </a:cubicBezTo>
                  <a:cubicBezTo>
                    <a:pt x="6207" y="6316"/>
                    <a:pt x="6774" y="6725"/>
                    <a:pt x="6774" y="7387"/>
                  </a:cubicBezTo>
                  <a:cubicBezTo>
                    <a:pt x="6774" y="7954"/>
                    <a:pt x="6427" y="8364"/>
                    <a:pt x="5923" y="8584"/>
                  </a:cubicBezTo>
                  <a:lnTo>
                    <a:pt x="5923" y="8836"/>
                  </a:lnTo>
                  <a:cubicBezTo>
                    <a:pt x="5923" y="9088"/>
                    <a:pt x="5734" y="9246"/>
                    <a:pt x="5545" y="9246"/>
                  </a:cubicBezTo>
                  <a:cubicBezTo>
                    <a:pt x="5293" y="9246"/>
                    <a:pt x="5104" y="9057"/>
                    <a:pt x="5104" y="8836"/>
                  </a:cubicBezTo>
                  <a:lnTo>
                    <a:pt x="5104" y="8584"/>
                  </a:lnTo>
                  <a:cubicBezTo>
                    <a:pt x="4632" y="8427"/>
                    <a:pt x="4285" y="7954"/>
                    <a:pt x="4285" y="7387"/>
                  </a:cubicBezTo>
                  <a:cubicBezTo>
                    <a:pt x="4285" y="7167"/>
                    <a:pt x="4474" y="7009"/>
                    <a:pt x="4726" y="7009"/>
                  </a:cubicBezTo>
                  <a:cubicBezTo>
                    <a:pt x="4947" y="7009"/>
                    <a:pt x="5104" y="7198"/>
                    <a:pt x="5104" y="7387"/>
                  </a:cubicBezTo>
                  <a:cubicBezTo>
                    <a:pt x="5104" y="7639"/>
                    <a:pt x="5293" y="7828"/>
                    <a:pt x="5545" y="7828"/>
                  </a:cubicBezTo>
                  <a:cubicBezTo>
                    <a:pt x="5766" y="7828"/>
                    <a:pt x="5923" y="7639"/>
                    <a:pt x="5923" y="7387"/>
                  </a:cubicBezTo>
                  <a:cubicBezTo>
                    <a:pt x="5923" y="7167"/>
                    <a:pt x="5608" y="6914"/>
                    <a:pt x="5262" y="6694"/>
                  </a:cubicBezTo>
                  <a:cubicBezTo>
                    <a:pt x="4821" y="6379"/>
                    <a:pt x="4285" y="5969"/>
                    <a:pt x="4285" y="5308"/>
                  </a:cubicBezTo>
                  <a:cubicBezTo>
                    <a:pt x="4285" y="4741"/>
                    <a:pt x="4632" y="4331"/>
                    <a:pt x="5104" y="4111"/>
                  </a:cubicBezTo>
                  <a:lnTo>
                    <a:pt x="5104" y="3859"/>
                  </a:lnTo>
                  <a:cubicBezTo>
                    <a:pt x="5104" y="3606"/>
                    <a:pt x="5293" y="3449"/>
                    <a:pt x="5545" y="3449"/>
                  </a:cubicBezTo>
                  <a:close/>
                  <a:moveTo>
                    <a:pt x="10651" y="1"/>
                  </a:moveTo>
                  <a:cubicBezTo>
                    <a:pt x="10562" y="1"/>
                    <a:pt x="10473" y="34"/>
                    <a:pt x="10397" y="109"/>
                  </a:cubicBezTo>
                  <a:cubicBezTo>
                    <a:pt x="9389" y="834"/>
                    <a:pt x="8538" y="960"/>
                    <a:pt x="8034" y="960"/>
                  </a:cubicBezTo>
                  <a:cubicBezTo>
                    <a:pt x="7310" y="960"/>
                    <a:pt x="6396" y="645"/>
                    <a:pt x="5766" y="172"/>
                  </a:cubicBezTo>
                  <a:cubicBezTo>
                    <a:pt x="5703" y="109"/>
                    <a:pt x="5616" y="78"/>
                    <a:pt x="5526" y="78"/>
                  </a:cubicBezTo>
                  <a:cubicBezTo>
                    <a:pt x="5435" y="78"/>
                    <a:pt x="5341" y="109"/>
                    <a:pt x="5262" y="172"/>
                  </a:cubicBezTo>
                  <a:cubicBezTo>
                    <a:pt x="4632" y="645"/>
                    <a:pt x="3781" y="960"/>
                    <a:pt x="3025" y="960"/>
                  </a:cubicBezTo>
                  <a:cubicBezTo>
                    <a:pt x="2237" y="960"/>
                    <a:pt x="1418" y="645"/>
                    <a:pt x="662" y="109"/>
                  </a:cubicBezTo>
                  <a:cubicBezTo>
                    <a:pt x="582" y="47"/>
                    <a:pt x="495" y="20"/>
                    <a:pt x="411" y="20"/>
                  </a:cubicBezTo>
                  <a:cubicBezTo>
                    <a:pt x="196" y="20"/>
                    <a:pt x="0" y="198"/>
                    <a:pt x="0" y="424"/>
                  </a:cubicBezTo>
                  <a:lnTo>
                    <a:pt x="0" y="5276"/>
                  </a:lnTo>
                  <a:cubicBezTo>
                    <a:pt x="0" y="8616"/>
                    <a:pt x="2143" y="11609"/>
                    <a:pt x="5388" y="12680"/>
                  </a:cubicBezTo>
                  <a:cubicBezTo>
                    <a:pt x="5419" y="12696"/>
                    <a:pt x="5459" y="12703"/>
                    <a:pt x="5506" y="12703"/>
                  </a:cubicBezTo>
                  <a:cubicBezTo>
                    <a:pt x="5553" y="12703"/>
                    <a:pt x="5608" y="12696"/>
                    <a:pt x="5671" y="12680"/>
                  </a:cubicBezTo>
                  <a:cubicBezTo>
                    <a:pt x="8885" y="11609"/>
                    <a:pt x="11059" y="8616"/>
                    <a:pt x="11059" y="5276"/>
                  </a:cubicBezTo>
                  <a:lnTo>
                    <a:pt x="11059" y="424"/>
                  </a:lnTo>
                  <a:cubicBezTo>
                    <a:pt x="11059" y="182"/>
                    <a:pt x="10858" y="1"/>
                    <a:pt x="10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35" name="Google Shape;84;p17">
            <a:extLst>
              <a:ext uri="{FF2B5EF4-FFF2-40B4-BE49-F238E27FC236}">
                <a16:creationId xmlns:a16="http://schemas.microsoft.com/office/drawing/2014/main" id="{AA663194-0178-3B53-F6EA-5E34865AC87E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</a:t>
            </a:r>
          </a:p>
        </p:txBody>
      </p:sp>
    </p:spTree>
    <p:extLst>
      <p:ext uri="{BB962C8B-B14F-4D97-AF65-F5344CB8AC3E}">
        <p14:creationId xmlns:p14="http://schemas.microsoft.com/office/powerpoint/2010/main" val="2881646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2ADA67-34AE-FEEC-048E-8C3A110E1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C49E34C7-049B-5A44-F257-8F55955EAE2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AB5D0CEE-916F-ED94-2BA6-73FAB8E88A82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8E212641-B546-A13E-84AB-350CC3D5C2F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961E8ABB-88C4-3958-D3AA-A4A9022DDF5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3A6E8954-B61E-9182-1277-80F059B8B23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ACFD90AE-8B8E-7772-1133-E72259F828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F56D240E-622A-2526-36C2-106C82949A2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grpSp>
        <p:nvGrpSpPr>
          <p:cNvPr id="3" name="Google Shape;472;p23">
            <a:extLst>
              <a:ext uri="{FF2B5EF4-FFF2-40B4-BE49-F238E27FC236}">
                <a16:creationId xmlns:a16="http://schemas.microsoft.com/office/drawing/2014/main" id="{0BE6EF98-5379-0A50-CAFA-FAC130E1A06F}"/>
              </a:ext>
            </a:extLst>
          </p:cNvPr>
          <p:cNvGrpSpPr/>
          <p:nvPr/>
        </p:nvGrpSpPr>
        <p:grpSpPr>
          <a:xfrm>
            <a:off x="2291069" y="7869835"/>
            <a:ext cx="630063" cy="630063"/>
            <a:chOff x="1192500" y="4317144"/>
            <a:chExt cx="328200" cy="328200"/>
          </a:xfrm>
        </p:grpSpPr>
        <p:sp>
          <p:nvSpPr>
            <p:cNvPr id="11" name="Google Shape;473;p23">
              <a:extLst>
                <a:ext uri="{FF2B5EF4-FFF2-40B4-BE49-F238E27FC236}">
                  <a16:creationId xmlns:a16="http://schemas.microsoft.com/office/drawing/2014/main" id="{A26BBA5A-0D09-1E58-D06E-63DF8D209FFF}"/>
                </a:ext>
              </a:extLst>
            </p:cNvPr>
            <p:cNvSpPr/>
            <p:nvPr/>
          </p:nvSpPr>
          <p:spPr>
            <a:xfrm>
              <a:off x="1213218" y="4341160"/>
              <a:ext cx="286753" cy="280167"/>
            </a:xfrm>
            <a:custGeom>
              <a:avLst/>
              <a:gdLst/>
              <a:ahLst/>
              <a:cxnLst/>
              <a:rect l="l" t="t" r="r" b="b"/>
              <a:pathLst>
                <a:path w="11973" h="11698" extrusionOk="0">
                  <a:moveTo>
                    <a:pt x="8928" y="1750"/>
                  </a:moveTo>
                  <a:cubicBezTo>
                    <a:pt x="9192" y="1750"/>
                    <a:pt x="9452" y="1852"/>
                    <a:pt x="9641" y="2057"/>
                  </a:cubicBezTo>
                  <a:cubicBezTo>
                    <a:pt x="10050" y="2435"/>
                    <a:pt x="10050" y="3096"/>
                    <a:pt x="9641" y="3506"/>
                  </a:cubicBezTo>
                  <a:cubicBezTo>
                    <a:pt x="9452" y="3695"/>
                    <a:pt x="9192" y="3790"/>
                    <a:pt x="8928" y="3790"/>
                  </a:cubicBezTo>
                  <a:cubicBezTo>
                    <a:pt x="8664" y="3790"/>
                    <a:pt x="8396" y="3695"/>
                    <a:pt x="8192" y="3506"/>
                  </a:cubicBezTo>
                  <a:cubicBezTo>
                    <a:pt x="7814" y="3096"/>
                    <a:pt x="7814" y="2435"/>
                    <a:pt x="8192" y="2057"/>
                  </a:cubicBezTo>
                  <a:cubicBezTo>
                    <a:pt x="8396" y="1852"/>
                    <a:pt x="8664" y="1750"/>
                    <a:pt x="8928" y="1750"/>
                  </a:cubicBezTo>
                  <a:close/>
                  <a:moveTo>
                    <a:pt x="7901" y="1"/>
                  </a:moveTo>
                  <a:cubicBezTo>
                    <a:pt x="6958" y="1"/>
                    <a:pt x="6010" y="363"/>
                    <a:pt x="5293" y="1080"/>
                  </a:cubicBezTo>
                  <a:cubicBezTo>
                    <a:pt x="4285" y="2088"/>
                    <a:pt x="3939" y="3569"/>
                    <a:pt x="4380" y="4924"/>
                  </a:cubicBezTo>
                  <a:lnTo>
                    <a:pt x="126" y="9177"/>
                  </a:lnTo>
                  <a:cubicBezTo>
                    <a:pt x="32" y="9240"/>
                    <a:pt x="0" y="9334"/>
                    <a:pt x="0" y="9397"/>
                  </a:cubicBezTo>
                  <a:lnTo>
                    <a:pt x="0" y="11319"/>
                  </a:lnTo>
                  <a:cubicBezTo>
                    <a:pt x="0" y="11540"/>
                    <a:pt x="158" y="11697"/>
                    <a:pt x="347" y="11697"/>
                  </a:cubicBezTo>
                  <a:lnTo>
                    <a:pt x="2300" y="11697"/>
                  </a:lnTo>
                  <a:cubicBezTo>
                    <a:pt x="2363" y="11697"/>
                    <a:pt x="2489" y="11634"/>
                    <a:pt x="2521" y="11571"/>
                  </a:cubicBezTo>
                  <a:lnTo>
                    <a:pt x="2993" y="11099"/>
                  </a:lnTo>
                  <a:cubicBezTo>
                    <a:pt x="3088" y="11004"/>
                    <a:pt x="3119" y="10910"/>
                    <a:pt x="3088" y="10815"/>
                  </a:cubicBezTo>
                  <a:lnTo>
                    <a:pt x="2993" y="10311"/>
                  </a:lnTo>
                  <a:lnTo>
                    <a:pt x="3718" y="10217"/>
                  </a:lnTo>
                  <a:cubicBezTo>
                    <a:pt x="3876" y="10217"/>
                    <a:pt x="3970" y="10091"/>
                    <a:pt x="4033" y="9902"/>
                  </a:cubicBezTo>
                  <a:lnTo>
                    <a:pt x="4096" y="9208"/>
                  </a:lnTo>
                  <a:lnTo>
                    <a:pt x="4600" y="9271"/>
                  </a:lnTo>
                  <a:cubicBezTo>
                    <a:pt x="4695" y="9271"/>
                    <a:pt x="4821" y="9271"/>
                    <a:pt x="4884" y="9208"/>
                  </a:cubicBezTo>
                  <a:cubicBezTo>
                    <a:pt x="4978" y="9114"/>
                    <a:pt x="5010" y="9051"/>
                    <a:pt x="5010" y="8956"/>
                  </a:cubicBezTo>
                  <a:lnTo>
                    <a:pt x="5010" y="8326"/>
                  </a:lnTo>
                  <a:lnTo>
                    <a:pt x="5640" y="8326"/>
                  </a:lnTo>
                  <a:cubicBezTo>
                    <a:pt x="5703" y="8326"/>
                    <a:pt x="5829" y="8295"/>
                    <a:pt x="5860" y="8232"/>
                  </a:cubicBezTo>
                  <a:lnTo>
                    <a:pt x="6742" y="7350"/>
                  </a:lnTo>
                  <a:cubicBezTo>
                    <a:pt x="7131" y="7479"/>
                    <a:pt x="7533" y="7543"/>
                    <a:pt x="7931" y="7543"/>
                  </a:cubicBezTo>
                  <a:cubicBezTo>
                    <a:pt x="8891" y="7543"/>
                    <a:pt x="9833" y="7171"/>
                    <a:pt x="10523" y="6436"/>
                  </a:cubicBezTo>
                  <a:cubicBezTo>
                    <a:pt x="11972" y="4987"/>
                    <a:pt x="11972" y="2592"/>
                    <a:pt x="10523" y="1143"/>
                  </a:cubicBezTo>
                  <a:cubicBezTo>
                    <a:pt x="9823" y="379"/>
                    <a:pt x="8865" y="1"/>
                    <a:pt x="79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2" name="Google Shape;474;p23">
              <a:extLst>
                <a:ext uri="{FF2B5EF4-FFF2-40B4-BE49-F238E27FC236}">
                  <a16:creationId xmlns:a16="http://schemas.microsoft.com/office/drawing/2014/main" id="{EDDA39BC-31BA-3A48-7938-811FA08CB536}"/>
                </a:ext>
              </a:extLst>
            </p:cNvPr>
            <p:cNvSpPr/>
            <p:nvPr/>
          </p:nvSpPr>
          <p:spPr>
            <a:xfrm>
              <a:off x="1192500" y="4317144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</p:grpSp>
      <p:grpSp>
        <p:nvGrpSpPr>
          <p:cNvPr id="13" name="Google Shape;475;p23">
            <a:extLst>
              <a:ext uri="{FF2B5EF4-FFF2-40B4-BE49-F238E27FC236}">
                <a16:creationId xmlns:a16="http://schemas.microsoft.com/office/drawing/2014/main" id="{3A4C81BE-115C-CFB7-B6D1-69CD342CFC58}"/>
              </a:ext>
            </a:extLst>
          </p:cNvPr>
          <p:cNvGrpSpPr/>
          <p:nvPr/>
        </p:nvGrpSpPr>
        <p:grpSpPr>
          <a:xfrm>
            <a:off x="5762329" y="7869835"/>
            <a:ext cx="630063" cy="630063"/>
            <a:chOff x="3000680" y="4317144"/>
            <a:chExt cx="328200" cy="328200"/>
          </a:xfrm>
        </p:grpSpPr>
        <p:grpSp>
          <p:nvGrpSpPr>
            <p:cNvPr id="14" name="Google Shape;476;p23">
              <a:extLst>
                <a:ext uri="{FF2B5EF4-FFF2-40B4-BE49-F238E27FC236}">
                  <a16:creationId xmlns:a16="http://schemas.microsoft.com/office/drawing/2014/main" id="{2AA8A63C-48A0-CBDC-04E3-D245A1E2D12C}"/>
                </a:ext>
              </a:extLst>
            </p:cNvPr>
            <p:cNvGrpSpPr/>
            <p:nvPr/>
          </p:nvGrpSpPr>
          <p:grpSpPr>
            <a:xfrm>
              <a:off x="3020290" y="4340399"/>
              <a:ext cx="289005" cy="281724"/>
              <a:chOff x="-31817400" y="3910025"/>
              <a:chExt cx="301675" cy="294075"/>
            </a:xfrm>
          </p:grpSpPr>
          <p:sp>
            <p:nvSpPr>
              <p:cNvPr id="16" name="Google Shape;477;p23">
                <a:extLst>
                  <a:ext uri="{FF2B5EF4-FFF2-40B4-BE49-F238E27FC236}">
                    <a16:creationId xmlns:a16="http://schemas.microsoft.com/office/drawing/2014/main" id="{E99851BA-1DA2-327B-EC88-A98B23632190}"/>
                  </a:ext>
                </a:extLst>
              </p:cNvPr>
              <p:cNvSpPr/>
              <p:nvPr/>
            </p:nvSpPr>
            <p:spPr>
              <a:xfrm>
                <a:off x="-31817400" y="3911550"/>
                <a:ext cx="301675" cy="292550"/>
              </a:xfrm>
              <a:custGeom>
                <a:avLst/>
                <a:gdLst/>
                <a:ahLst/>
                <a:cxnLst/>
                <a:rect l="l" t="t" r="r" b="b"/>
                <a:pathLst>
                  <a:path w="12067" h="11702" extrusionOk="0">
                    <a:moveTo>
                      <a:pt x="2558" y="0"/>
                    </a:moveTo>
                    <a:cubicBezTo>
                      <a:pt x="2357" y="0"/>
                      <a:pt x="2155" y="24"/>
                      <a:pt x="1954" y="70"/>
                    </a:cubicBezTo>
                    <a:cubicBezTo>
                      <a:pt x="1828" y="102"/>
                      <a:pt x="1733" y="196"/>
                      <a:pt x="1702" y="322"/>
                    </a:cubicBezTo>
                    <a:cubicBezTo>
                      <a:pt x="1670" y="448"/>
                      <a:pt x="1702" y="543"/>
                      <a:pt x="1796" y="637"/>
                    </a:cubicBezTo>
                    <a:lnTo>
                      <a:pt x="2679" y="1551"/>
                    </a:lnTo>
                    <a:cubicBezTo>
                      <a:pt x="2962" y="1803"/>
                      <a:pt x="2962" y="2244"/>
                      <a:pt x="2679" y="2528"/>
                    </a:cubicBezTo>
                    <a:cubicBezTo>
                      <a:pt x="2553" y="2669"/>
                      <a:pt x="2379" y="2740"/>
                      <a:pt x="2202" y="2740"/>
                    </a:cubicBezTo>
                    <a:cubicBezTo>
                      <a:pt x="2025" y="2740"/>
                      <a:pt x="1844" y="2669"/>
                      <a:pt x="1702" y="2528"/>
                    </a:cubicBezTo>
                    <a:lnTo>
                      <a:pt x="788" y="1614"/>
                    </a:lnTo>
                    <a:cubicBezTo>
                      <a:pt x="744" y="1569"/>
                      <a:pt x="668" y="1525"/>
                      <a:pt x="582" y="1525"/>
                    </a:cubicBezTo>
                    <a:cubicBezTo>
                      <a:pt x="547" y="1525"/>
                      <a:pt x="510" y="1532"/>
                      <a:pt x="473" y="1551"/>
                    </a:cubicBezTo>
                    <a:cubicBezTo>
                      <a:pt x="347" y="1582"/>
                      <a:pt x="284" y="1645"/>
                      <a:pt x="253" y="1771"/>
                    </a:cubicBezTo>
                    <a:cubicBezTo>
                      <a:pt x="1" y="2591"/>
                      <a:pt x="253" y="3473"/>
                      <a:pt x="883" y="4103"/>
                    </a:cubicBezTo>
                    <a:cubicBezTo>
                      <a:pt x="1366" y="4494"/>
                      <a:pt x="1932" y="4750"/>
                      <a:pt x="2619" y="4750"/>
                    </a:cubicBezTo>
                    <a:cubicBezTo>
                      <a:pt x="2874" y="4750"/>
                      <a:pt x="3145" y="4715"/>
                      <a:pt x="3435" y="4638"/>
                    </a:cubicBezTo>
                    <a:lnTo>
                      <a:pt x="7247" y="8482"/>
                    </a:lnTo>
                    <a:cubicBezTo>
                      <a:pt x="6963" y="9522"/>
                      <a:pt x="7215" y="10372"/>
                      <a:pt x="7814" y="10971"/>
                    </a:cubicBezTo>
                    <a:cubicBezTo>
                      <a:pt x="8291" y="11472"/>
                      <a:pt x="8895" y="11702"/>
                      <a:pt x="9516" y="11702"/>
                    </a:cubicBezTo>
                    <a:cubicBezTo>
                      <a:pt x="9714" y="11702"/>
                      <a:pt x="9915" y="11678"/>
                      <a:pt x="10114" y="11632"/>
                    </a:cubicBezTo>
                    <a:cubicBezTo>
                      <a:pt x="10240" y="11569"/>
                      <a:pt x="10334" y="11506"/>
                      <a:pt x="10366" y="11380"/>
                    </a:cubicBezTo>
                    <a:cubicBezTo>
                      <a:pt x="10397" y="11254"/>
                      <a:pt x="10366" y="11128"/>
                      <a:pt x="10271" y="11065"/>
                    </a:cubicBezTo>
                    <a:lnTo>
                      <a:pt x="9389" y="10152"/>
                    </a:lnTo>
                    <a:cubicBezTo>
                      <a:pt x="9106" y="9868"/>
                      <a:pt x="9106" y="9459"/>
                      <a:pt x="9389" y="9175"/>
                    </a:cubicBezTo>
                    <a:cubicBezTo>
                      <a:pt x="9515" y="9033"/>
                      <a:pt x="9688" y="8962"/>
                      <a:pt x="9866" y="8962"/>
                    </a:cubicBezTo>
                    <a:cubicBezTo>
                      <a:pt x="10043" y="8962"/>
                      <a:pt x="10224" y="9033"/>
                      <a:pt x="10366" y="9175"/>
                    </a:cubicBezTo>
                    <a:lnTo>
                      <a:pt x="11279" y="10089"/>
                    </a:lnTo>
                    <a:cubicBezTo>
                      <a:pt x="11326" y="10135"/>
                      <a:pt x="11405" y="10164"/>
                      <a:pt x="11494" y="10164"/>
                    </a:cubicBezTo>
                    <a:cubicBezTo>
                      <a:pt x="11527" y="10164"/>
                      <a:pt x="11561" y="10160"/>
                      <a:pt x="11594" y="10152"/>
                    </a:cubicBezTo>
                    <a:cubicBezTo>
                      <a:pt x="11720" y="10120"/>
                      <a:pt x="11783" y="10026"/>
                      <a:pt x="11815" y="9931"/>
                    </a:cubicBezTo>
                    <a:cubicBezTo>
                      <a:pt x="12067" y="9081"/>
                      <a:pt x="11815" y="8230"/>
                      <a:pt x="11185" y="7600"/>
                    </a:cubicBezTo>
                    <a:cubicBezTo>
                      <a:pt x="10778" y="7170"/>
                      <a:pt x="10224" y="6903"/>
                      <a:pt x="9537" y="6903"/>
                    </a:cubicBezTo>
                    <a:cubicBezTo>
                      <a:pt x="9266" y="6903"/>
                      <a:pt x="8975" y="6944"/>
                      <a:pt x="8665" y="7033"/>
                    </a:cubicBezTo>
                    <a:lnTo>
                      <a:pt x="4852" y="3221"/>
                    </a:lnTo>
                    <a:lnTo>
                      <a:pt x="4884" y="3032"/>
                    </a:lnTo>
                    <a:cubicBezTo>
                      <a:pt x="5136" y="2213"/>
                      <a:pt x="4884" y="1330"/>
                      <a:pt x="4254" y="700"/>
                    </a:cubicBezTo>
                    <a:cubicBezTo>
                      <a:pt x="3778" y="225"/>
                      <a:pt x="3177" y="0"/>
                      <a:pt x="2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17" name="Google Shape;478;p23">
                <a:extLst>
                  <a:ext uri="{FF2B5EF4-FFF2-40B4-BE49-F238E27FC236}">
                    <a16:creationId xmlns:a16="http://schemas.microsoft.com/office/drawing/2014/main" id="{7652228E-2EC6-2476-96AC-4D5241732D75}"/>
                  </a:ext>
                </a:extLst>
              </p:cNvPr>
              <p:cNvSpPr/>
              <p:nvPr/>
            </p:nvSpPr>
            <p:spPr>
              <a:xfrm>
                <a:off x="-31816600" y="4062950"/>
                <a:ext cx="144150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5766" h="5624" extrusionOk="0">
                    <a:moveTo>
                      <a:pt x="4080" y="1504"/>
                    </a:moveTo>
                    <a:cubicBezTo>
                      <a:pt x="4167" y="1504"/>
                      <a:pt x="4253" y="1528"/>
                      <a:pt x="4316" y="1575"/>
                    </a:cubicBezTo>
                    <a:cubicBezTo>
                      <a:pt x="4442" y="1701"/>
                      <a:pt x="4442" y="1953"/>
                      <a:pt x="4316" y="2048"/>
                    </a:cubicBezTo>
                    <a:lnTo>
                      <a:pt x="2205" y="4159"/>
                    </a:lnTo>
                    <a:cubicBezTo>
                      <a:pt x="2158" y="4206"/>
                      <a:pt x="2072" y="4230"/>
                      <a:pt x="1985" y="4230"/>
                    </a:cubicBezTo>
                    <a:cubicBezTo>
                      <a:pt x="1898" y="4230"/>
                      <a:pt x="1812" y="4206"/>
                      <a:pt x="1764" y="4159"/>
                    </a:cubicBezTo>
                    <a:cubicBezTo>
                      <a:pt x="1638" y="4033"/>
                      <a:pt x="1638" y="3781"/>
                      <a:pt x="1764" y="3686"/>
                    </a:cubicBezTo>
                    <a:lnTo>
                      <a:pt x="3844" y="1575"/>
                    </a:lnTo>
                    <a:cubicBezTo>
                      <a:pt x="3907" y="1528"/>
                      <a:pt x="3993" y="1504"/>
                      <a:pt x="4080" y="1504"/>
                    </a:cubicBezTo>
                    <a:close/>
                    <a:moveTo>
                      <a:pt x="3844" y="0"/>
                    </a:moveTo>
                    <a:lnTo>
                      <a:pt x="567" y="3277"/>
                    </a:lnTo>
                    <a:cubicBezTo>
                      <a:pt x="0" y="3844"/>
                      <a:pt x="0" y="4694"/>
                      <a:pt x="567" y="5198"/>
                    </a:cubicBezTo>
                    <a:cubicBezTo>
                      <a:pt x="835" y="5482"/>
                      <a:pt x="1189" y="5624"/>
                      <a:pt x="1540" y="5624"/>
                    </a:cubicBezTo>
                    <a:cubicBezTo>
                      <a:pt x="1890" y="5624"/>
                      <a:pt x="2237" y="5482"/>
                      <a:pt x="2489" y="5198"/>
                    </a:cubicBezTo>
                    <a:lnTo>
                      <a:pt x="5766" y="1953"/>
                    </a:lnTo>
                    <a:lnTo>
                      <a:pt x="38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18" name="Google Shape;479;p23">
                <a:extLst>
                  <a:ext uri="{FF2B5EF4-FFF2-40B4-BE49-F238E27FC236}">
                    <a16:creationId xmlns:a16="http://schemas.microsoft.com/office/drawing/2014/main" id="{2EE65FFE-204B-10AF-6772-7AABCD727AEE}"/>
                  </a:ext>
                </a:extLst>
              </p:cNvPr>
              <p:cNvSpPr/>
              <p:nvPr/>
            </p:nvSpPr>
            <p:spPr>
              <a:xfrm>
                <a:off x="-31648050" y="3910025"/>
                <a:ext cx="129175" cy="127725"/>
              </a:xfrm>
              <a:custGeom>
                <a:avLst/>
                <a:gdLst/>
                <a:ahLst/>
                <a:cxnLst/>
                <a:rect l="l" t="t" r="r" b="b"/>
                <a:pathLst>
                  <a:path w="5167" h="5109" extrusionOk="0">
                    <a:moveTo>
                      <a:pt x="4249" y="1"/>
                    </a:moveTo>
                    <a:cubicBezTo>
                      <a:pt x="4179" y="1"/>
                      <a:pt x="4106" y="24"/>
                      <a:pt x="4033" y="68"/>
                    </a:cubicBezTo>
                    <a:lnTo>
                      <a:pt x="2206" y="1171"/>
                    </a:lnTo>
                    <a:cubicBezTo>
                      <a:pt x="2017" y="1265"/>
                      <a:pt x="1985" y="1549"/>
                      <a:pt x="2143" y="1706"/>
                    </a:cubicBezTo>
                    <a:lnTo>
                      <a:pt x="2300" y="1864"/>
                    </a:lnTo>
                    <a:lnTo>
                      <a:pt x="0" y="4164"/>
                    </a:lnTo>
                    <a:lnTo>
                      <a:pt x="945" y="5109"/>
                    </a:lnTo>
                    <a:lnTo>
                      <a:pt x="3245" y="2809"/>
                    </a:lnTo>
                    <a:lnTo>
                      <a:pt x="3434" y="2998"/>
                    </a:lnTo>
                    <a:cubicBezTo>
                      <a:pt x="3502" y="3066"/>
                      <a:pt x="3594" y="3099"/>
                      <a:pt x="3684" y="3099"/>
                    </a:cubicBezTo>
                    <a:cubicBezTo>
                      <a:pt x="3802" y="3099"/>
                      <a:pt x="3916" y="3042"/>
                      <a:pt x="3970" y="2935"/>
                    </a:cubicBezTo>
                    <a:lnTo>
                      <a:pt x="5073" y="1108"/>
                    </a:lnTo>
                    <a:cubicBezTo>
                      <a:pt x="5167" y="1013"/>
                      <a:pt x="5167" y="793"/>
                      <a:pt x="5041" y="698"/>
                    </a:cubicBezTo>
                    <a:lnTo>
                      <a:pt x="4474" y="100"/>
                    </a:lnTo>
                    <a:cubicBezTo>
                      <a:pt x="4406" y="32"/>
                      <a:pt x="4330" y="1"/>
                      <a:pt x="4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  <p:sp>
          <p:nvSpPr>
            <p:cNvPr id="15" name="Google Shape;480;p23">
              <a:extLst>
                <a:ext uri="{FF2B5EF4-FFF2-40B4-BE49-F238E27FC236}">
                  <a16:creationId xmlns:a16="http://schemas.microsoft.com/office/drawing/2014/main" id="{CD77AC0A-8F06-1F9D-3139-EFA3CA5FD062}"/>
                </a:ext>
              </a:extLst>
            </p:cNvPr>
            <p:cNvSpPr/>
            <p:nvPr/>
          </p:nvSpPr>
          <p:spPr>
            <a:xfrm>
              <a:off x="3000680" y="4317144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</p:grpSp>
      <p:grpSp>
        <p:nvGrpSpPr>
          <p:cNvPr id="19" name="Google Shape;481;p23">
            <a:extLst>
              <a:ext uri="{FF2B5EF4-FFF2-40B4-BE49-F238E27FC236}">
                <a16:creationId xmlns:a16="http://schemas.microsoft.com/office/drawing/2014/main" id="{BD5E6000-A0D9-B469-3DEF-71648F1B6E70}"/>
              </a:ext>
            </a:extLst>
          </p:cNvPr>
          <p:cNvGrpSpPr/>
          <p:nvPr/>
        </p:nvGrpSpPr>
        <p:grpSpPr>
          <a:xfrm>
            <a:off x="9233616" y="7869835"/>
            <a:ext cx="630063" cy="630063"/>
            <a:chOff x="4808875" y="4317144"/>
            <a:chExt cx="328200" cy="328200"/>
          </a:xfrm>
        </p:grpSpPr>
        <p:grpSp>
          <p:nvGrpSpPr>
            <p:cNvPr id="20" name="Google Shape;482;p23">
              <a:extLst>
                <a:ext uri="{FF2B5EF4-FFF2-40B4-BE49-F238E27FC236}">
                  <a16:creationId xmlns:a16="http://schemas.microsoft.com/office/drawing/2014/main" id="{13B7E971-9B57-66D1-F33D-99D51F4C522A}"/>
                </a:ext>
              </a:extLst>
            </p:cNvPr>
            <p:cNvGrpSpPr/>
            <p:nvPr/>
          </p:nvGrpSpPr>
          <p:grpSpPr>
            <a:xfrm>
              <a:off x="4829578" y="4340907"/>
              <a:ext cx="279952" cy="280718"/>
              <a:chOff x="-33645475" y="3944800"/>
              <a:chExt cx="292225" cy="293025"/>
            </a:xfrm>
          </p:grpSpPr>
          <p:sp>
            <p:nvSpPr>
              <p:cNvPr id="22" name="Google Shape;483;p23">
                <a:extLst>
                  <a:ext uri="{FF2B5EF4-FFF2-40B4-BE49-F238E27FC236}">
                    <a16:creationId xmlns:a16="http://schemas.microsoft.com/office/drawing/2014/main" id="{C8550776-FD79-3B0A-ABC2-D6CD16ECDF72}"/>
                  </a:ext>
                </a:extLst>
              </p:cNvPr>
              <p:cNvSpPr/>
              <p:nvPr/>
            </p:nvSpPr>
            <p:spPr>
              <a:xfrm>
                <a:off x="-33549375" y="3944800"/>
                <a:ext cx="9847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3939" h="2836" extrusionOk="0">
                    <a:moveTo>
                      <a:pt x="1985" y="0"/>
                    </a:moveTo>
                    <a:cubicBezTo>
                      <a:pt x="1260" y="0"/>
                      <a:pt x="473" y="946"/>
                      <a:pt x="0" y="2521"/>
                    </a:cubicBezTo>
                    <a:cubicBezTo>
                      <a:pt x="158" y="2615"/>
                      <a:pt x="284" y="2710"/>
                      <a:pt x="410" y="2836"/>
                    </a:cubicBezTo>
                    <a:cubicBezTo>
                      <a:pt x="914" y="2773"/>
                      <a:pt x="1481" y="2773"/>
                      <a:pt x="1985" y="2773"/>
                    </a:cubicBezTo>
                    <a:cubicBezTo>
                      <a:pt x="2489" y="2773"/>
                      <a:pt x="3056" y="2804"/>
                      <a:pt x="3560" y="2836"/>
                    </a:cubicBezTo>
                    <a:cubicBezTo>
                      <a:pt x="3623" y="2678"/>
                      <a:pt x="3781" y="2584"/>
                      <a:pt x="3938" y="2521"/>
                    </a:cubicBezTo>
                    <a:cubicBezTo>
                      <a:pt x="3529" y="946"/>
                      <a:pt x="2741" y="0"/>
                      <a:pt x="19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3" name="Google Shape;484;p23">
                <a:extLst>
                  <a:ext uri="{FF2B5EF4-FFF2-40B4-BE49-F238E27FC236}">
                    <a16:creationId xmlns:a16="http://schemas.microsoft.com/office/drawing/2014/main" id="{4A076F79-CDB2-607E-CF52-C6433EF67798}"/>
                  </a:ext>
                </a:extLst>
              </p:cNvPr>
              <p:cNvSpPr/>
              <p:nvPr/>
            </p:nvSpPr>
            <p:spPr>
              <a:xfrm>
                <a:off x="-33645475" y="4041675"/>
                <a:ext cx="70900" cy="984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3939" extrusionOk="0">
                    <a:moveTo>
                      <a:pt x="2521" y="0"/>
                    </a:moveTo>
                    <a:cubicBezTo>
                      <a:pt x="946" y="473"/>
                      <a:pt x="32" y="1229"/>
                      <a:pt x="32" y="1954"/>
                    </a:cubicBezTo>
                    <a:cubicBezTo>
                      <a:pt x="1" y="2710"/>
                      <a:pt x="946" y="3466"/>
                      <a:pt x="2521" y="3939"/>
                    </a:cubicBezTo>
                    <a:cubicBezTo>
                      <a:pt x="2584" y="3781"/>
                      <a:pt x="2710" y="3655"/>
                      <a:pt x="2836" y="3529"/>
                    </a:cubicBezTo>
                    <a:cubicBezTo>
                      <a:pt x="2773" y="3025"/>
                      <a:pt x="2773" y="2521"/>
                      <a:pt x="2773" y="1954"/>
                    </a:cubicBezTo>
                    <a:cubicBezTo>
                      <a:pt x="2773" y="1418"/>
                      <a:pt x="2805" y="914"/>
                      <a:pt x="2836" y="379"/>
                    </a:cubicBezTo>
                    <a:cubicBezTo>
                      <a:pt x="2679" y="316"/>
                      <a:pt x="2553" y="158"/>
                      <a:pt x="2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4" name="Google Shape;485;p23">
                <a:extLst>
                  <a:ext uri="{FF2B5EF4-FFF2-40B4-BE49-F238E27FC236}">
                    <a16:creationId xmlns:a16="http://schemas.microsoft.com/office/drawing/2014/main" id="{D39190A5-08BC-FB93-F2E3-CA0891830CF0}"/>
                  </a:ext>
                </a:extLst>
              </p:cNvPr>
              <p:cNvSpPr/>
              <p:nvPr/>
            </p:nvSpPr>
            <p:spPr>
              <a:xfrm>
                <a:off x="-33424150" y="4042450"/>
                <a:ext cx="709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081" extrusionOk="0">
                    <a:moveTo>
                      <a:pt x="316" y="1"/>
                    </a:moveTo>
                    <a:cubicBezTo>
                      <a:pt x="253" y="159"/>
                      <a:pt x="127" y="285"/>
                      <a:pt x="1" y="379"/>
                    </a:cubicBezTo>
                    <a:cubicBezTo>
                      <a:pt x="32" y="600"/>
                      <a:pt x="32" y="789"/>
                      <a:pt x="32" y="978"/>
                    </a:cubicBezTo>
                    <a:cubicBezTo>
                      <a:pt x="158" y="978"/>
                      <a:pt x="284" y="946"/>
                      <a:pt x="442" y="946"/>
                    </a:cubicBezTo>
                    <a:cubicBezTo>
                      <a:pt x="1387" y="946"/>
                      <a:pt x="2237" y="1387"/>
                      <a:pt x="2804" y="2080"/>
                    </a:cubicBezTo>
                    <a:lnTo>
                      <a:pt x="2804" y="1954"/>
                    </a:lnTo>
                    <a:cubicBezTo>
                      <a:pt x="2836" y="1230"/>
                      <a:pt x="1891" y="474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5" name="Google Shape;486;p23">
                <a:extLst>
                  <a:ext uri="{FF2B5EF4-FFF2-40B4-BE49-F238E27FC236}">
                    <a16:creationId xmlns:a16="http://schemas.microsoft.com/office/drawing/2014/main" id="{B49328FB-1315-E2D6-5B25-7B3E02C12473}"/>
                  </a:ext>
                </a:extLst>
              </p:cNvPr>
              <p:cNvSpPr/>
              <p:nvPr/>
            </p:nvSpPr>
            <p:spPr>
              <a:xfrm>
                <a:off x="-33549375" y="4165325"/>
                <a:ext cx="86650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837" extrusionOk="0">
                    <a:moveTo>
                      <a:pt x="410" y="1"/>
                    </a:moveTo>
                    <a:cubicBezTo>
                      <a:pt x="315" y="158"/>
                      <a:pt x="158" y="284"/>
                      <a:pt x="0" y="316"/>
                    </a:cubicBezTo>
                    <a:cubicBezTo>
                      <a:pt x="473" y="1891"/>
                      <a:pt x="1260" y="2836"/>
                      <a:pt x="1985" y="2836"/>
                    </a:cubicBezTo>
                    <a:cubicBezTo>
                      <a:pt x="2489" y="2836"/>
                      <a:pt x="3056" y="2364"/>
                      <a:pt x="3466" y="1544"/>
                    </a:cubicBezTo>
                    <a:lnTo>
                      <a:pt x="3119" y="1072"/>
                    </a:lnTo>
                    <a:cubicBezTo>
                      <a:pt x="2836" y="851"/>
                      <a:pt x="2678" y="473"/>
                      <a:pt x="2521" y="95"/>
                    </a:cubicBezTo>
                    <a:lnTo>
                      <a:pt x="1985" y="95"/>
                    </a:lnTo>
                    <a:cubicBezTo>
                      <a:pt x="1418" y="95"/>
                      <a:pt x="882" y="64"/>
                      <a:pt x="4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6" name="Google Shape;487;p23">
                <a:extLst>
                  <a:ext uri="{FF2B5EF4-FFF2-40B4-BE49-F238E27FC236}">
                    <a16:creationId xmlns:a16="http://schemas.microsoft.com/office/drawing/2014/main" id="{E0630107-5401-5B90-9A48-EAE34F99CF43}"/>
                  </a:ext>
                </a:extLst>
              </p:cNvPr>
              <p:cNvSpPr/>
              <p:nvPr/>
            </p:nvSpPr>
            <p:spPr>
              <a:xfrm>
                <a:off x="-33558825" y="4030650"/>
                <a:ext cx="118950" cy="120525"/>
              </a:xfrm>
              <a:custGeom>
                <a:avLst/>
                <a:gdLst/>
                <a:ahLst/>
                <a:cxnLst/>
                <a:rect l="l" t="t" r="r" b="b"/>
                <a:pathLst>
                  <a:path w="4758" h="4821" extrusionOk="0">
                    <a:moveTo>
                      <a:pt x="2395" y="0"/>
                    </a:moveTo>
                    <a:cubicBezTo>
                      <a:pt x="1922" y="0"/>
                      <a:pt x="1418" y="32"/>
                      <a:pt x="1008" y="95"/>
                    </a:cubicBezTo>
                    <a:cubicBezTo>
                      <a:pt x="977" y="599"/>
                      <a:pt x="599" y="977"/>
                      <a:pt x="63" y="1040"/>
                    </a:cubicBezTo>
                    <a:cubicBezTo>
                      <a:pt x="32" y="1450"/>
                      <a:pt x="0" y="1922"/>
                      <a:pt x="0" y="2395"/>
                    </a:cubicBezTo>
                    <a:cubicBezTo>
                      <a:pt x="0" y="2867"/>
                      <a:pt x="32" y="3340"/>
                      <a:pt x="63" y="3781"/>
                    </a:cubicBezTo>
                    <a:cubicBezTo>
                      <a:pt x="599" y="3812"/>
                      <a:pt x="977" y="4222"/>
                      <a:pt x="1008" y="4726"/>
                    </a:cubicBezTo>
                    <a:cubicBezTo>
                      <a:pt x="1449" y="4758"/>
                      <a:pt x="1922" y="4821"/>
                      <a:pt x="2395" y="4821"/>
                    </a:cubicBezTo>
                    <a:lnTo>
                      <a:pt x="2804" y="4821"/>
                    </a:lnTo>
                    <a:cubicBezTo>
                      <a:pt x="2804" y="4695"/>
                      <a:pt x="2741" y="4569"/>
                      <a:pt x="2741" y="4506"/>
                    </a:cubicBezTo>
                    <a:cubicBezTo>
                      <a:pt x="2741" y="3151"/>
                      <a:pt x="3592" y="2017"/>
                      <a:pt x="4757" y="1576"/>
                    </a:cubicBezTo>
                    <a:cubicBezTo>
                      <a:pt x="4757" y="1387"/>
                      <a:pt x="4726" y="1229"/>
                      <a:pt x="4726" y="1040"/>
                    </a:cubicBezTo>
                    <a:cubicBezTo>
                      <a:pt x="4222" y="977"/>
                      <a:pt x="3812" y="599"/>
                      <a:pt x="3781" y="95"/>
                    </a:cubicBezTo>
                    <a:cubicBezTo>
                      <a:pt x="3340" y="32"/>
                      <a:pt x="2867" y="0"/>
                      <a:pt x="2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7" name="Google Shape;488;p23">
                <a:extLst>
                  <a:ext uri="{FF2B5EF4-FFF2-40B4-BE49-F238E27FC236}">
                    <a16:creationId xmlns:a16="http://schemas.microsoft.com/office/drawing/2014/main" id="{B7A2A302-9CE5-7442-DD1C-2F9E5D348679}"/>
                  </a:ext>
                </a:extLst>
              </p:cNvPr>
              <p:cNvSpPr/>
              <p:nvPr/>
            </p:nvSpPr>
            <p:spPr>
              <a:xfrm>
                <a:off x="-33639950" y="4129900"/>
                <a:ext cx="10082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0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67" y="1953"/>
                      <a:pt x="2111" y="3466"/>
                      <a:pt x="4033" y="4033"/>
                    </a:cubicBezTo>
                    <a:cubicBezTo>
                      <a:pt x="3592" y="3466"/>
                      <a:pt x="3245" y="2741"/>
                      <a:pt x="2962" y="1827"/>
                    </a:cubicBezTo>
                    <a:cubicBezTo>
                      <a:pt x="2584" y="1733"/>
                      <a:pt x="2300" y="1481"/>
                      <a:pt x="2206" y="1071"/>
                    </a:cubicBezTo>
                    <a:cubicBezTo>
                      <a:pt x="1323" y="851"/>
                      <a:pt x="567" y="44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8" name="Google Shape;489;p23">
                <a:extLst>
                  <a:ext uri="{FF2B5EF4-FFF2-40B4-BE49-F238E27FC236}">
                    <a16:creationId xmlns:a16="http://schemas.microsoft.com/office/drawing/2014/main" id="{8E9C0CC9-F4CF-D242-E5B2-FB31D3950947}"/>
                  </a:ext>
                </a:extLst>
              </p:cNvPr>
              <p:cNvSpPr/>
              <p:nvPr/>
            </p:nvSpPr>
            <p:spPr>
              <a:xfrm>
                <a:off x="-33459600" y="3951875"/>
                <a:ext cx="10085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40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42" y="537"/>
                      <a:pt x="788" y="1293"/>
                      <a:pt x="1072" y="2206"/>
                    </a:cubicBezTo>
                    <a:cubicBezTo>
                      <a:pt x="1419" y="2238"/>
                      <a:pt x="1734" y="2553"/>
                      <a:pt x="1828" y="2962"/>
                    </a:cubicBezTo>
                    <a:cubicBezTo>
                      <a:pt x="2710" y="3183"/>
                      <a:pt x="3466" y="3592"/>
                      <a:pt x="4033" y="4002"/>
                    </a:cubicBezTo>
                    <a:cubicBezTo>
                      <a:pt x="3466" y="2080"/>
                      <a:pt x="1923" y="53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29" name="Google Shape;490;p23">
                <a:extLst>
                  <a:ext uri="{FF2B5EF4-FFF2-40B4-BE49-F238E27FC236}">
                    <a16:creationId xmlns:a16="http://schemas.microsoft.com/office/drawing/2014/main" id="{FCF4F4FF-C003-7E68-0324-89469C432194}"/>
                  </a:ext>
                </a:extLst>
              </p:cNvPr>
              <p:cNvSpPr/>
              <p:nvPr/>
            </p:nvSpPr>
            <p:spPr>
              <a:xfrm>
                <a:off x="-33639950" y="3951100"/>
                <a:ext cx="100825" cy="10005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002" extrusionOk="0">
                    <a:moveTo>
                      <a:pt x="4033" y="0"/>
                    </a:moveTo>
                    <a:lnTo>
                      <a:pt x="4033" y="0"/>
                    </a:lnTo>
                    <a:cubicBezTo>
                      <a:pt x="2111" y="536"/>
                      <a:pt x="567" y="2080"/>
                      <a:pt x="0" y="4002"/>
                    </a:cubicBezTo>
                    <a:cubicBezTo>
                      <a:pt x="567" y="3592"/>
                      <a:pt x="1323" y="3214"/>
                      <a:pt x="2206" y="2962"/>
                    </a:cubicBezTo>
                    <a:cubicBezTo>
                      <a:pt x="2300" y="2552"/>
                      <a:pt x="2615" y="2269"/>
                      <a:pt x="2962" y="2206"/>
                    </a:cubicBezTo>
                    <a:cubicBezTo>
                      <a:pt x="3214" y="1292"/>
                      <a:pt x="3592" y="505"/>
                      <a:pt x="4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0" name="Google Shape;491;p23">
                <a:extLst>
                  <a:ext uri="{FF2B5EF4-FFF2-40B4-BE49-F238E27FC236}">
                    <a16:creationId xmlns:a16="http://schemas.microsoft.com/office/drawing/2014/main" id="{9230749C-3AE4-D9B0-61D4-92D0E305F182}"/>
                  </a:ext>
                </a:extLst>
              </p:cNvPr>
              <p:cNvSpPr/>
              <p:nvPr/>
            </p:nvSpPr>
            <p:spPr>
              <a:xfrm>
                <a:off x="-33472975" y="4082625"/>
                <a:ext cx="119725" cy="155200"/>
              </a:xfrm>
              <a:custGeom>
                <a:avLst/>
                <a:gdLst/>
                <a:ahLst/>
                <a:cxnLst/>
                <a:rect l="l" t="t" r="r" b="b"/>
                <a:pathLst>
                  <a:path w="4789" h="6208" extrusionOk="0">
                    <a:moveTo>
                      <a:pt x="2395" y="1355"/>
                    </a:moveTo>
                    <a:cubicBezTo>
                      <a:pt x="2930" y="1355"/>
                      <a:pt x="3403" y="1828"/>
                      <a:pt x="3403" y="2364"/>
                    </a:cubicBezTo>
                    <a:cubicBezTo>
                      <a:pt x="3403" y="2962"/>
                      <a:pt x="2930" y="3403"/>
                      <a:pt x="2395" y="3403"/>
                    </a:cubicBezTo>
                    <a:cubicBezTo>
                      <a:pt x="1827" y="3403"/>
                      <a:pt x="1355" y="2931"/>
                      <a:pt x="1355" y="2364"/>
                    </a:cubicBezTo>
                    <a:cubicBezTo>
                      <a:pt x="1355" y="1828"/>
                      <a:pt x="1827" y="1355"/>
                      <a:pt x="2395" y="1355"/>
                    </a:cubicBezTo>
                    <a:close/>
                    <a:moveTo>
                      <a:pt x="2395" y="1"/>
                    </a:moveTo>
                    <a:cubicBezTo>
                      <a:pt x="1040" y="1"/>
                      <a:pt x="0" y="1072"/>
                      <a:pt x="0" y="2427"/>
                    </a:cubicBezTo>
                    <a:cubicBezTo>
                      <a:pt x="0" y="2994"/>
                      <a:pt x="221" y="3592"/>
                      <a:pt x="630" y="4002"/>
                    </a:cubicBezTo>
                    <a:lnTo>
                      <a:pt x="2111" y="6050"/>
                    </a:lnTo>
                    <a:cubicBezTo>
                      <a:pt x="2206" y="6113"/>
                      <a:pt x="2269" y="6207"/>
                      <a:pt x="2395" y="6207"/>
                    </a:cubicBezTo>
                    <a:cubicBezTo>
                      <a:pt x="2521" y="6207"/>
                      <a:pt x="2584" y="6144"/>
                      <a:pt x="2678" y="6050"/>
                    </a:cubicBezTo>
                    <a:lnTo>
                      <a:pt x="4442" y="3592"/>
                    </a:lnTo>
                    <a:cubicBezTo>
                      <a:pt x="4663" y="3246"/>
                      <a:pt x="4757" y="2805"/>
                      <a:pt x="4757" y="2364"/>
                    </a:cubicBezTo>
                    <a:cubicBezTo>
                      <a:pt x="4789" y="1072"/>
                      <a:pt x="3686" y="1"/>
                      <a:pt x="2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1" name="Google Shape;492;p23">
                <a:extLst>
                  <a:ext uri="{FF2B5EF4-FFF2-40B4-BE49-F238E27FC236}">
                    <a16:creationId xmlns:a16="http://schemas.microsoft.com/office/drawing/2014/main" id="{9B790880-FE50-D39D-2BA1-FE7064A4CF0D}"/>
                  </a:ext>
                </a:extLst>
              </p:cNvPr>
              <p:cNvSpPr/>
              <p:nvPr/>
            </p:nvSpPr>
            <p:spPr>
              <a:xfrm>
                <a:off x="-33421775" y="41338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cubicBezTo>
                      <a:pt x="0" y="568"/>
                      <a:pt x="158" y="725"/>
                      <a:pt x="347" y="725"/>
                    </a:cubicBezTo>
                    <a:cubicBezTo>
                      <a:pt x="536" y="725"/>
                      <a:pt x="693" y="568"/>
                      <a:pt x="693" y="379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  <p:sp>
          <p:nvSpPr>
            <p:cNvPr id="21" name="Google Shape;493;p23">
              <a:extLst>
                <a:ext uri="{FF2B5EF4-FFF2-40B4-BE49-F238E27FC236}">
                  <a16:creationId xmlns:a16="http://schemas.microsoft.com/office/drawing/2014/main" id="{0F25EC97-C061-B4AA-C5DD-1C56BCEEDBA7}"/>
                </a:ext>
              </a:extLst>
            </p:cNvPr>
            <p:cNvSpPr/>
            <p:nvPr/>
          </p:nvSpPr>
          <p:spPr>
            <a:xfrm>
              <a:off x="4808875" y="4317144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</p:grpSp>
      <p:cxnSp>
        <p:nvCxnSpPr>
          <p:cNvPr id="32" name="Google Shape;494;p23">
            <a:extLst>
              <a:ext uri="{FF2B5EF4-FFF2-40B4-BE49-F238E27FC236}">
                <a16:creationId xmlns:a16="http://schemas.microsoft.com/office/drawing/2014/main" id="{D6B517BC-8754-DF25-A857-5CFA84DBDF9D}"/>
              </a:ext>
            </a:extLst>
          </p:cNvPr>
          <p:cNvCxnSpPr>
            <a:stCxn id="33" idx="2"/>
            <a:endCxn id="34" idx="6"/>
          </p:cNvCxnSpPr>
          <p:nvPr/>
        </p:nvCxnSpPr>
        <p:spPr>
          <a:xfrm>
            <a:off x="3018464" y="2506329"/>
            <a:ext cx="2646380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33" name="Google Shape;495;p23">
            <a:extLst>
              <a:ext uri="{FF2B5EF4-FFF2-40B4-BE49-F238E27FC236}">
                <a16:creationId xmlns:a16="http://schemas.microsoft.com/office/drawing/2014/main" id="{27D999FA-5BDC-F19B-D2B4-B0B70BBE0A80}"/>
              </a:ext>
            </a:extLst>
          </p:cNvPr>
          <p:cNvSpPr/>
          <p:nvPr/>
        </p:nvSpPr>
        <p:spPr>
          <a:xfrm flipH="1">
            <a:off x="2193738" y="2093966"/>
            <a:ext cx="824726" cy="824726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</a:t>
            </a:r>
          </a:p>
        </p:txBody>
      </p:sp>
      <p:sp>
        <p:nvSpPr>
          <p:cNvPr id="34" name="Google Shape;496;p23">
            <a:extLst>
              <a:ext uri="{FF2B5EF4-FFF2-40B4-BE49-F238E27FC236}">
                <a16:creationId xmlns:a16="http://schemas.microsoft.com/office/drawing/2014/main" id="{3485178E-3F7F-32F7-432B-817960EF7438}"/>
              </a:ext>
            </a:extLst>
          </p:cNvPr>
          <p:cNvSpPr/>
          <p:nvPr/>
        </p:nvSpPr>
        <p:spPr>
          <a:xfrm flipH="1">
            <a:off x="5664997" y="2093966"/>
            <a:ext cx="824726" cy="82472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</a:t>
            </a:r>
          </a:p>
        </p:txBody>
      </p:sp>
      <p:sp>
        <p:nvSpPr>
          <p:cNvPr id="35" name="Google Shape;497;p23">
            <a:extLst>
              <a:ext uri="{FF2B5EF4-FFF2-40B4-BE49-F238E27FC236}">
                <a16:creationId xmlns:a16="http://schemas.microsoft.com/office/drawing/2014/main" id="{3BF37B39-75AC-BC5D-33CA-905BC5106D53}"/>
              </a:ext>
            </a:extLst>
          </p:cNvPr>
          <p:cNvSpPr/>
          <p:nvPr/>
        </p:nvSpPr>
        <p:spPr>
          <a:xfrm flipH="1">
            <a:off x="9136285" y="2093966"/>
            <a:ext cx="824726" cy="82472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</a:t>
            </a:r>
          </a:p>
        </p:txBody>
      </p:sp>
      <p:cxnSp>
        <p:nvCxnSpPr>
          <p:cNvPr id="36" name="Google Shape;498;p23">
            <a:extLst>
              <a:ext uri="{FF2B5EF4-FFF2-40B4-BE49-F238E27FC236}">
                <a16:creationId xmlns:a16="http://schemas.microsoft.com/office/drawing/2014/main" id="{098AE17F-7532-047A-9413-BEDC950A474F}"/>
              </a:ext>
            </a:extLst>
          </p:cNvPr>
          <p:cNvCxnSpPr>
            <a:stCxn id="34" idx="2"/>
            <a:endCxn id="35" idx="6"/>
          </p:cNvCxnSpPr>
          <p:nvPr/>
        </p:nvCxnSpPr>
        <p:spPr>
          <a:xfrm>
            <a:off x="6489723" y="2506329"/>
            <a:ext cx="2646380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37" name="Google Shape;499;p23">
            <a:extLst>
              <a:ext uri="{FF2B5EF4-FFF2-40B4-BE49-F238E27FC236}">
                <a16:creationId xmlns:a16="http://schemas.microsoft.com/office/drawing/2014/main" id="{29A4B94F-C945-990E-5DC1-42AA6B425D85}"/>
              </a:ext>
            </a:extLst>
          </p:cNvPr>
          <p:cNvSpPr txBox="1"/>
          <p:nvPr/>
        </p:nvSpPr>
        <p:spPr>
          <a:xfrm>
            <a:off x="870548" y="3430068"/>
            <a:ext cx="3471106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38" name="Google Shape;500;p23">
            <a:extLst>
              <a:ext uri="{FF2B5EF4-FFF2-40B4-BE49-F238E27FC236}">
                <a16:creationId xmlns:a16="http://schemas.microsoft.com/office/drawing/2014/main" id="{05F3FEA0-B494-0D4D-8183-34819BCD5FE8}"/>
              </a:ext>
            </a:extLst>
          </p:cNvPr>
          <p:cNvSpPr txBox="1"/>
          <p:nvPr/>
        </p:nvSpPr>
        <p:spPr>
          <a:xfrm>
            <a:off x="870548" y="4084331"/>
            <a:ext cx="3471106" cy="28306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marL="877733" indent="-585155">
              <a:buClr>
                <a:schemeClr val="dk1"/>
              </a:buClr>
              <a:buSzPts val="1200"/>
              <a:buFont typeface="Montserrat Medium"/>
              <a:buChar char="●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 Terra é o terceiro planeta do sistema solar</a:t>
            </a:r>
          </a:p>
        </p:txBody>
      </p:sp>
      <p:sp>
        <p:nvSpPr>
          <p:cNvPr id="39" name="Google Shape;501;p23">
            <a:extLst>
              <a:ext uri="{FF2B5EF4-FFF2-40B4-BE49-F238E27FC236}">
                <a16:creationId xmlns:a16="http://schemas.microsoft.com/office/drawing/2014/main" id="{2F1E41BE-1CFC-6C28-6D46-01E40A0AFC15}"/>
              </a:ext>
            </a:extLst>
          </p:cNvPr>
          <p:cNvSpPr txBox="1"/>
          <p:nvPr/>
        </p:nvSpPr>
        <p:spPr>
          <a:xfrm>
            <a:off x="4341807" y="3430068"/>
            <a:ext cx="3471106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sp>
        <p:nvSpPr>
          <p:cNvPr id="40" name="Google Shape;502;p23">
            <a:extLst>
              <a:ext uri="{FF2B5EF4-FFF2-40B4-BE49-F238E27FC236}">
                <a16:creationId xmlns:a16="http://schemas.microsoft.com/office/drawing/2014/main" id="{E4209158-1464-3201-EE54-21DB04FB906B}"/>
              </a:ext>
            </a:extLst>
          </p:cNvPr>
          <p:cNvSpPr txBox="1"/>
          <p:nvPr/>
        </p:nvSpPr>
        <p:spPr>
          <a:xfrm>
            <a:off x="4341807" y="4084331"/>
            <a:ext cx="3471106" cy="28306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marL="877733" indent="-585155">
              <a:buClr>
                <a:schemeClr val="dk1"/>
              </a:buClr>
              <a:buSzPts val="1200"/>
              <a:buFont typeface="Montserrat Medium"/>
              <a:buChar char="●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Júpiter é o maior planeta do sistema solar</a:t>
            </a:r>
          </a:p>
        </p:txBody>
      </p:sp>
      <p:sp>
        <p:nvSpPr>
          <p:cNvPr id="41" name="Google Shape;503;p23">
            <a:extLst>
              <a:ext uri="{FF2B5EF4-FFF2-40B4-BE49-F238E27FC236}">
                <a16:creationId xmlns:a16="http://schemas.microsoft.com/office/drawing/2014/main" id="{849152FF-4092-33AB-2F2F-865FE0460E3C}"/>
              </a:ext>
            </a:extLst>
          </p:cNvPr>
          <p:cNvSpPr txBox="1"/>
          <p:nvPr/>
        </p:nvSpPr>
        <p:spPr>
          <a:xfrm>
            <a:off x="7813095" y="3430068"/>
            <a:ext cx="3471106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</a:t>
            </a:r>
          </a:p>
        </p:txBody>
      </p:sp>
      <p:sp>
        <p:nvSpPr>
          <p:cNvPr id="42" name="Google Shape;504;p23">
            <a:extLst>
              <a:ext uri="{FF2B5EF4-FFF2-40B4-BE49-F238E27FC236}">
                <a16:creationId xmlns:a16="http://schemas.microsoft.com/office/drawing/2014/main" id="{566BF5FC-DC29-C7CC-6E2B-37B1A491EBF0}"/>
              </a:ext>
            </a:extLst>
          </p:cNvPr>
          <p:cNvSpPr txBox="1"/>
          <p:nvPr/>
        </p:nvSpPr>
        <p:spPr>
          <a:xfrm>
            <a:off x="7813095" y="3718630"/>
            <a:ext cx="3471106" cy="2892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marL="877733" indent="-585155">
              <a:spcBef>
                <a:spcPts val="1920"/>
              </a:spcBef>
              <a:spcAft>
                <a:spcPts val="1920"/>
              </a:spcAft>
              <a:buClr>
                <a:schemeClr val="dk1"/>
              </a:buClr>
              <a:buSzPts val="1200"/>
              <a:buFont typeface="Montserrat Medium"/>
              <a:buChar char="●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Saturno é um gigante </a:t>
            </a:r>
            <a:r>
              <a:rPr lang="pt-BR" sz="2304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gasoso e possui vários anéis</a:t>
            </a:r>
          </a:p>
        </p:txBody>
      </p:sp>
      <p:sp>
        <p:nvSpPr>
          <p:cNvPr id="43" name="Google Shape;505;p23">
            <a:extLst>
              <a:ext uri="{FF2B5EF4-FFF2-40B4-BE49-F238E27FC236}">
                <a16:creationId xmlns:a16="http://schemas.microsoft.com/office/drawing/2014/main" id="{A87E5549-BBCB-82A5-8FAC-0237C2F17D59}"/>
              </a:ext>
            </a:extLst>
          </p:cNvPr>
          <p:cNvSpPr txBox="1"/>
          <p:nvPr/>
        </p:nvSpPr>
        <p:spPr>
          <a:xfrm>
            <a:off x="11564437" y="1740362"/>
            <a:ext cx="5153385" cy="14018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r"/>
            <a:r>
              <a:rPr lang="pt-BR" sz="1920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De todos os planetas, inclusive os com água, somente a Terra é conhecida por conter seres vivos.</a:t>
            </a:r>
          </a:p>
        </p:txBody>
      </p:sp>
      <p:cxnSp>
        <p:nvCxnSpPr>
          <p:cNvPr id="45" name="Google Shape;507;p23">
            <a:extLst>
              <a:ext uri="{FF2B5EF4-FFF2-40B4-BE49-F238E27FC236}">
                <a16:creationId xmlns:a16="http://schemas.microsoft.com/office/drawing/2014/main" id="{2E7C272E-B185-283F-3281-45B90CFC6251}"/>
              </a:ext>
            </a:extLst>
          </p:cNvPr>
          <p:cNvCxnSpPr>
            <a:stCxn id="38" idx="2"/>
            <a:endCxn id="12" idx="0"/>
          </p:cNvCxnSpPr>
          <p:nvPr/>
        </p:nvCxnSpPr>
        <p:spPr>
          <a:xfrm>
            <a:off x="2606101" y="6915007"/>
            <a:ext cx="0" cy="9548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6" name="Google Shape;508;p23">
            <a:extLst>
              <a:ext uri="{FF2B5EF4-FFF2-40B4-BE49-F238E27FC236}">
                <a16:creationId xmlns:a16="http://schemas.microsoft.com/office/drawing/2014/main" id="{77AE03B3-1CF4-A530-5E85-E1ACB224029E}"/>
              </a:ext>
            </a:extLst>
          </p:cNvPr>
          <p:cNvCxnSpPr>
            <a:stCxn id="40" idx="2"/>
            <a:endCxn id="15" idx="0"/>
          </p:cNvCxnSpPr>
          <p:nvPr/>
        </p:nvCxnSpPr>
        <p:spPr>
          <a:xfrm>
            <a:off x="6077360" y="6915007"/>
            <a:ext cx="0" cy="954885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7" name="Google Shape;509;p23">
            <a:extLst>
              <a:ext uri="{FF2B5EF4-FFF2-40B4-BE49-F238E27FC236}">
                <a16:creationId xmlns:a16="http://schemas.microsoft.com/office/drawing/2014/main" id="{BD08A018-0752-FED3-A0E4-59FA20956727}"/>
              </a:ext>
            </a:extLst>
          </p:cNvPr>
          <p:cNvCxnSpPr>
            <a:cxnSpLocks/>
            <a:stCxn id="42" idx="2"/>
            <a:endCxn id="21" idx="0"/>
          </p:cNvCxnSpPr>
          <p:nvPr/>
        </p:nvCxnSpPr>
        <p:spPr>
          <a:xfrm>
            <a:off x="9548648" y="6611231"/>
            <a:ext cx="0" cy="1258604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aphicFrame>
        <p:nvGraphicFramePr>
          <p:cNvPr id="53" name="Gráfico 52">
            <a:extLst>
              <a:ext uri="{FF2B5EF4-FFF2-40B4-BE49-F238E27FC236}">
                <a16:creationId xmlns:a16="http://schemas.microsoft.com/office/drawing/2014/main" id="{7D420A55-2035-1230-B09F-853617B745A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7403794"/>
              </p:ext>
            </p:extLst>
          </p:nvPr>
        </p:nvGraphicFramePr>
        <p:xfrm>
          <a:off x="11334107" y="3110058"/>
          <a:ext cx="5942847" cy="51530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55" name="Google Shape;84;p17">
            <a:extLst>
              <a:ext uri="{FF2B5EF4-FFF2-40B4-BE49-F238E27FC236}">
                <a16:creationId xmlns:a16="http://schemas.microsoft.com/office/drawing/2014/main" id="{07820DE8-8CBD-5523-A301-AD876028FA0A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3975121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C6CE35-117D-86BF-485D-6C975EA3F4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F42D1542-38B6-68AA-F074-91EFD0C46E8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1CA546CA-512B-D16A-1AB3-BAD1B27B19B0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3DF868F9-6672-4148-FF83-59F26DF74AB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66C11396-3FD1-40F6-24CF-C5D85464635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30B751AF-AF2A-E9F2-0FD6-FCDE309AC14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19C31152-1AFF-5AFF-F73B-B5F8CD9108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15A54802-15B2-F66F-EA22-95521170F4BF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2" name="Google Shape;514;p24">
            <a:extLst>
              <a:ext uri="{FF2B5EF4-FFF2-40B4-BE49-F238E27FC236}">
                <a16:creationId xmlns:a16="http://schemas.microsoft.com/office/drawing/2014/main" id="{4DA58E6D-D21A-EFF0-F80F-97EAB8634C6E}"/>
              </a:ext>
            </a:extLst>
          </p:cNvPr>
          <p:cNvSpPr/>
          <p:nvPr/>
        </p:nvSpPr>
        <p:spPr>
          <a:xfrm>
            <a:off x="2341751" y="5506378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" name="Google Shape;515;p24">
            <a:extLst>
              <a:ext uri="{FF2B5EF4-FFF2-40B4-BE49-F238E27FC236}">
                <a16:creationId xmlns:a16="http://schemas.microsoft.com/office/drawing/2014/main" id="{8DB50D6A-E32C-B375-E81C-C1FB89CEB653}"/>
              </a:ext>
            </a:extLst>
          </p:cNvPr>
          <p:cNvSpPr/>
          <p:nvPr/>
        </p:nvSpPr>
        <p:spPr>
          <a:xfrm>
            <a:off x="6287803" y="5506378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1" name="Google Shape;516;p24">
            <a:extLst>
              <a:ext uri="{FF2B5EF4-FFF2-40B4-BE49-F238E27FC236}">
                <a16:creationId xmlns:a16="http://schemas.microsoft.com/office/drawing/2014/main" id="{227D011E-E042-11A2-5810-CCD0FD629A98}"/>
              </a:ext>
            </a:extLst>
          </p:cNvPr>
          <p:cNvSpPr/>
          <p:nvPr/>
        </p:nvSpPr>
        <p:spPr>
          <a:xfrm>
            <a:off x="10337523" y="5506378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2" name="Google Shape;517;p24">
            <a:extLst>
              <a:ext uri="{FF2B5EF4-FFF2-40B4-BE49-F238E27FC236}">
                <a16:creationId xmlns:a16="http://schemas.microsoft.com/office/drawing/2014/main" id="{9DE21F92-4AB0-B7B2-7906-E315A629F43D}"/>
              </a:ext>
            </a:extLst>
          </p:cNvPr>
          <p:cNvSpPr/>
          <p:nvPr/>
        </p:nvSpPr>
        <p:spPr>
          <a:xfrm>
            <a:off x="14490908" y="5506378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grpSp>
        <p:nvGrpSpPr>
          <p:cNvPr id="13" name="Google Shape;518;p24">
            <a:extLst>
              <a:ext uri="{FF2B5EF4-FFF2-40B4-BE49-F238E27FC236}">
                <a16:creationId xmlns:a16="http://schemas.microsoft.com/office/drawing/2014/main" id="{83928A9E-ABC8-6B5F-3BA9-8D446BD47E61}"/>
              </a:ext>
            </a:extLst>
          </p:cNvPr>
          <p:cNvGrpSpPr/>
          <p:nvPr/>
        </p:nvGrpSpPr>
        <p:grpSpPr>
          <a:xfrm>
            <a:off x="2383433" y="5548084"/>
            <a:ext cx="546698" cy="546652"/>
            <a:chOff x="-4478975" y="3251700"/>
            <a:chExt cx="293825" cy="293800"/>
          </a:xfrm>
        </p:grpSpPr>
        <p:sp>
          <p:nvSpPr>
            <p:cNvPr id="14" name="Google Shape;519;p24">
              <a:extLst>
                <a:ext uri="{FF2B5EF4-FFF2-40B4-BE49-F238E27FC236}">
                  <a16:creationId xmlns:a16="http://schemas.microsoft.com/office/drawing/2014/main" id="{9B8307E5-5F97-F058-8FBE-0557262F2016}"/>
                </a:ext>
              </a:extLst>
            </p:cNvPr>
            <p:cNvSpPr/>
            <p:nvPr/>
          </p:nvSpPr>
          <p:spPr>
            <a:xfrm>
              <a:off x="-4375000" y="3365100"/>
              <a:ext cx="85075" cy="110900"/>
            </a:xfrm>
            <a:custGeom>
              <a:avLst/>
              <a:gdLst/>
              <a:ahLst/>
              <a:cxnLst/>
              <a:rect l="l" t="t" r="r" b="b"/>
              <a:pathLst>
                <a:path w="3403" h="4436" extrusionOk="0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5" name="Google Shape;520;p24">
              <a:extLst>
                <a:ext uri="{FF2B5EF4-FFF2-40B4-BE49-F238E27FC236}">
                  <a16:creationId xmlns:a16="http://schemas.microsoft.com/office/drawing/2014/main" id="{1F9DA1D6-EB3B-A729-53ED-1990A289538C}"/>
                </a:ext>
              </a:extLst>
            </p:cNvPr>
            <p:cNvSpPr/>
            <p:nvPr/>
          </p:nvSpPr>
          <p:spPr>
            <a:xfrm>
              <a:off x="-4408875" y="3321800"/>
              <a:ext cx="154400" cy="148875"/>
            </a:xfrm>
            <a:custGeom>
              <a:avLst/>
              <a:gdLst/>
              <a:ahLst/>
              <a:cxnLst/>
              <a:rect l="l" t="t" r="r" b="b"/>
              <a:pathLst>
                <a:path w="6176" h="5955" extrusionOk="0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6" name="Google Shape;521;p24">
              <a:extLst>
                <a:ext uri="{FF2B5EF4-FFF2-40B4-BE49-F238E27FC236}">
                  <a16:creationId xmlns:a16="http://schemas.microsoft.com/office/drawing/2014/main" id="{BA9418B0-1202-3404-FBB5-FF629C27C15C}"/>
                </a:ext>
              </a:extLst>
            </p:cNvPr>
            <p:cNvSpPr/>
            <p:nvPr/>
          </p:nvSpPr>
          <p:spPr>
            <a:xfrm>
              <a:off x="-4478975" y="3251700"/>
              <a:ext cx="293825" cy="293800"/>
            </a:xfrm>
            <a:custGeom>
              <a:avLst/>
              <a:gdLst/>
              <a:ahLst/>
              <a:cxnLst/>
              <a:rect l="l" t="t" r="r" b="b"/>
              <a:pathLst>
                <a:path w="11753" h="11752" extrusionOk="0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7" name="Google Shape;522;p24">
            <a:extLst>
              <a:ext uri="{FF2B5EF4-FFF2-40B4-BE49-F238E27FC236}">
                <a16:creationId xmlns:a16="http://schemas.microsoft.com/office/drawing/2014/main" id="{D50A1EA3-B6BD-D6E9-B29D-30FF7A670923}"/>
              </a:ext>
            </a:extLst>
          </p:cNvPr>
          <p:cNvGrpSpPr/>
          <p:nvPr/>
        </p:nvGrpSpPr>
        <p:grpSpPr>
          <a:xfrm>
            <a:off x="10383835" y="5552690"/>
            <a:ext cx="537439" cy="537439"/>
            <a:chOff x="-30735200" y="3192625"/>
            <a:chExt cx="292225" cy="292225"/>
          </a:xfrm>
        </p:grpSpPr>
        <p:sp>
          <p:nvSpPr>
            <p:cNvPr id="18" name="Google Shape;523;p24">
              <a:extLst>
                <a:ext uri="{FF2B5EF4-FFF2-40B4-BE49-F238E27FC236}">
                  <a16:creationId xmlns:a16="http://schemas.microsoft.com/office/drawing/2014/main" id="{7DF9DA8A-684D-C8CD-D77C-4B9E15B883ED}"/>
                </a:ext>
              </a:extLst>
            </p:cNvPr>
            <p:cNvSpPr/>
            <p:nvPr/>
          </p:nvSpPr>
          <p:spPr>
            <a:xfrm>
              <a:off x="-30665100" y="3192625"/>
              <a:ext cx="175650" cy="223700"/>
            </a:xfrm>
            <a:custGeom>
              <a:avLst/>
              <a:gdLst/>
              <a:ahLst/>
              <a:cxnLst/>
              <a:rect l="l" t="t" r="r" b="b"/>
              <a:pathLst>
                <a:path w="7026" h="8948" extrusionOk="0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9" name="Google Shape;524;p24">
              <a:extLst>
                <a:ext uri="{FF2B5EF4-FFF2-40B4-BE49-F238E27FC236}">
                  <a16:creationId xmlns:a16="http://schemas.microsoft.com/office/drawing/2014/main" id="{D6723757-012E-6008-8965-E5669480627A}"/>
                </a:ext>
              </a:extLst>
            </p:cNvPr>
            <p:cNvSpPr/>
            <p:nvPr/>
          </p:nvSpPr>
          <p:spPr>
            <a:xfrm>
              <a:off x="-30615475" y="3278475"/>
              <a:ext cx="52775" cy="52000"/>
            </a:xfrm>
            <a:custGeom>
              <a:avLst/>
              <a:gdLst/>
              <a:ahLst/>
              <a:cxnLst/>
              <a:rect l="l" t="t" r="r" b="b"/>
              <a:pathLst>
                <a:path w="2111" h="2080" extrusionOk="0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0" name="Google Shape;525;p24">
              <a:extLst>
                <a:ext uri="{FF2B5EF4-FFF2-40B4-BE49-F238E27FC236}">
                  <a16:creationId xmlns:a16="http://schemas.microsoft.com/office/drawing/2014/main" id="{AB892734-33EF-78AD-CDEB-2B5D7B95F134}"/>
                </a:ext>
              </a:extLst>
            </p:cNvPr>
            <p:cNvSpPr/>
            <p:nvPr/>
          </p:nvSpPr>
          <p:spPr>
            <a:xfrm>
              <a:off x="-30528850" y="3296575"/>
              <a:ext cx="85875" cy="25250"/>
            </a:xfrm>
            <a:custGeom>
              <a:avLst/>
              <a:gdLst/>
              <a:ahLst/>
              <a:cxnLst/>
              <a:rect l="l" t="t" r="r" b="b"/>
              <a:pathLst>
                <a:path w="3435" h="1010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1" name="Google Shape;526;p24">
              <a:extLst>
                <a:ext uri="{FF2B5EF4-FFF2-40B4-BE49-F238E27FC236}">
                  <a16:creationId xmlns:a16="http://schemas.microsoft.com/office/drawing/2014/main" id="{67E676C0-849E-3B86-5429-E935876276CD}"/>
                </a:ext>
              </a:extLst>
            </p:cNvPr>
            <p:cNvSpPr/>
            <p:nvPr/>
          </p:nvSpPr>
          <p:spPr>
            <a:xfrm>
              <a:off x="-30546175" y="3338325"/>
              <a:ext cx="85875" cy="26025"/>
            </a:xfrm>
            <a:custGeom>
              <a:avLst/>
              <a:gdLst/>
              <a:ahLst/>
              <a:cxnLst/>
              <a:rect l="l" t="t" r="r" b="b"/>
              <a:pathLst>
                <a:path w="3435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2" name="Google Shape;527;p24">
              <a:extLst>
                <a:ext uri="{FF2B5EF4-FFF2-40B4-BE49-F238E27FC236}">
                  <a16:creationId xmlns:a16="http://schemas.microsoft.com/office/drawing/2014/main" id="{D48E21B7-0101-F29F-BBDC-98F0169F95E5}"/>
                </a:ext>
              </a:extLst>
            </p:cNvPr>
            <p:cNvSpPr/>
            <p:nvPr/>
          </p:nvSpPr>
          <p:spPr>
            <a:xfrm>
              <a:off x="-30546175" y="338165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3" name="Google Shape;528;p24">
              <a:extLst>
                <a:ext uri="{FF2B5EF4-FFF2-40B4-BE49-F238E27FC236}">
                  <a16:creationId xmlns:a16="http://schemas.microsoft.com/office/drawing/2014/main" id="{44EC19F3-25B8-FD24-12CE-FA9C300ACCEE}"/>
                </a:ext>
              </a:extLst>
            </p:cNvPr>
            <p:cNvSpPr/>
            <p:nvPr/>
          </p:nvSpPr>
          <p:spPr>
            <a:xfrm>
              <a:off x="-30546175" y="3424175"/>
              <a:ext cx="51225" cy="26025"/>
            </a:xfrm>
            <a:custGeom>
              <a:avLst/>
              <a:gdLst/>
              <a:ahLst/>
              <a:cxnLst/>
              <a:rect l="l" t="t" r="r" b="b"/>
              <a:pathLst>
                <a:path w="2049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4" name="Google Shape;529;p24">
              <a:extLst>
                <a:ext uri="{FF2B5EF4-FFF2-40B4-BE49-F238E27FC236}">
                  <a16:creationId xmlns:a16="http://schemas.microsoft.com/office/drawing/2014/main" id="{06E149C9-5C24-0D19-8939-8881825E3A44}"/>
                </a:ext>
              </a:extLst>
            </p:cNvPr>
            <p:cNvSpPr/>
            <p:nvPr/>
          </p:nvSpPr>
          <p:spPr>
            <a:xfrm>
              <a:off x="-30735200" y="3209325"/>
              <a:ext cx="174075" cy="275525"/>
            </a:xfrm>
            <a:custGeom>
              <a:avLst/>
              <a:gdLst/>
              <a:ahLst/>
              <a:cxnLst/>
              <a:rect l="l" t="t" r="r" b="b"/>
              <a:pathLst>
                <a:path w="6963" h="11021" extrusionOk="0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25" name="Google Shape;530;p24">
            <a:extLst>
              <a:ext uri="{FF2B5EF4-FFF2-40B4-BE49-F238E27FC236}">
                <a16:creationId xmlns:a16="http://schemas.microsoft.com/office/drawing/2014/main" id="{6C1AAF6E-3083-811E-ABF7-115EEA0F9E67}"/>
              </a:ext>
            </a:extLst>
          </p:cNvPr>
          <p:cNvSpPr/>
          <p:nvPr/>
        </p:nvSpPr>
        <p:spPr>
          <a:xfrm>
            <a:off x="6334115" y="5553404"/>
            <a:ext cx="537439" cy="536012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26" name="Google Shape;531;p24">
            <a:extLst>
              <a:ext uri="{FF2B5EF4-FFF2-40B4-BE49-F238E27FC236}">
                <a16:creationId xmlns:a16="http://schemas.microsoft.com/office/drawing/2014/main" id="{557FFD67-0761-3ACF-4ED1-3C5DCB1D55B4}"/>
              </a:ext>
            </a:extLst>
          </p:cNvPr>
          <p:cNvGrpSpPr/>
          <p:nvPr/>
        </p:nvGrpSpPr>
        <p:grpSpPr>
          <a:xfrm>
            <a:off x="14531815" y="5547960"/>
            <a:ext cx="548253" cy="546899"/>
            <a:chOff x="-62154300" y="3743950"/>
            <a:chExt cx="318200" cy="317450"/>
          </a:xfrm>
        </p:grpSpPr>
        <p:sp>
          <p:nvSpPr>
            <p:cNvPr id="27" name="Google Shape;532;p24">
              <a:extLst>
                <a:ext uri="{FF2B5EF4-FFF2-40B4-BE49-F238E27FC236}">
                  <a16:creationId xmlns:a16="http://schemas.microsoft.com/office/drawing/2014/main" id="{BB728F99-CD67-D1C2-9F3A-999C7B44412B}"/>
                </a:ext>
              </a:extLst>
            </p:cNvPr>
            <p:cNvSpPr/>
            <p:nvPr/>
          </p:nvSpPr>
          <p:spPr>
            <a:xfrm>
              <a:off x="-61992850" y="3743950"/>
              <a:ext cx="63825" cy="69150"/>
            </a:xfrm>
            <a:custGeom>
              <a:avLst/>
              <a:gdLst/>
              <a:ahLst/>
              <a:cxnLst/>
              <a:rect l="l" t="t" r="r" b="b"/>
              <a:pathLst>
                <a:path w="2553" h="2766" extrusionOk="0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8" name="Google Shape;533;p24">
              <a:extLst>
                <a:ext uri="{FF2B5EF4-FFF2-40B4-BE49-F238E27FC236}">
                  <a16:creationId xmlns:a16="http://schemas.microsoft.com/office/drawing/2014/main" id="{36F9F3C7-A3E6-F6C2-146C-431429C7A37B}"/>
                </a:ext>
              </a:extLst>
            </p:cNvPr>
            <p:cNvSpPr/>
            <p:nvPr/>
          </p:nvSpPr>
          <p:spPr>
            <a:xfrm>
              <a:off x="-62154300" y="3785700"/>
              <a:ext cx="318200" cy="275700"/>
            </a:xfrm>
            <a:custGeom>
              <a:avLst/>
              <a:gdLst/>
              <a:ahLst/>
              <a:cxnLst/>
              <a:rect l="l" t="t" r="r" b="b"/>
              <a:pathLst>
                <a:path w="12728" h="11028" extrusionOk="0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30" name="Google Shape;536;p24">
            <a:extLst>
              <a:ext uri="{FF2B5EF4-FFF2-40B4-BE49-F238E27FC236}">
                <a16:creationId xmlns:a16="http://schemas.microsoft.com/office/drawing/2014/main" id="{71595379-E4EC-0076-2183-99FB5EB75FE2}"/>
              </a:ext>
            </a:extLst>
          </p:cNvPr>
          <p:cNvSpPr/>
          <p:nvPr/>
        </p:nvSpPr>
        <p:spPr>
          <a:xfrm>
            <a:off x="1946954" y="187227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25%</a:t>
            </a:r>
          </a:p>
        </p:txBody>
      </p:sp>
      <p:sp>
        <p:nvSpPr>
          <p:cNvPr id="31" name="Google Shape;537;p24">
            <a:extLst>
              <a:ext uri="{FF2B5EF4-FFF2-40B4-BE49-F238E27FC236}">
                <a16:creationId xmlns:a16="http://schemas.microsoft.com/office/drawing/2014/main" id="{7D8F172C-70FC-12C5-3D8F-AAEB82EC1074}"/>
              </a:ext>
            </a:extLst>
          </p:cNvPr>
          <p:cNvSpPr/>
          <p:nvPr/>
        </p:nvSpPr>
        <p:spPr>
          <a:xfrm>
            <a:off x="5996673" y="187227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5%</a:t>
            </a:r>
          </a:p>
        </p:txBody>
      </p:sp>
      <p:sp>
        <p:nvSpPr>
          <p:cNvPr id="32" name="Google Shape;538;p24">
            <a:extLst>
              <a:ext uri="{FF2B5EF4-FFF2-40B4-BE49-F238E27FC236}">
                <a16:creationId xmlns:a16="http://schemas.microsoft.com/office/drawing/2014/main" id="{5A455A96-999B-14A3-152E-555BE142BACF}"/>
              </a:ext>
            </a:extLst>
          </p:cNvPr>
          <p:cNvSpPr/>
          <p:nvPr/>
        </p:nvSpPr>
        <p:spPr>
          <a:xfrm>
            <a:off x="10046392" y="187227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60%</a:t>
            </a:r>
          </a:p>
        </p:txBody>
      </p:sp>
      <p:sp>
        <p:nvSpPr>
          <p:cNvPr id="33" name="Google Shape;539;p24">
            <a:extLst>
              <a:ext uri="{FF2B5EF4-FFF2-40B4-BE49-F238E27FC236}">
                <a16:creationId xmlns:a16="http://schemas.microsoft.com/office/drawing/2014/main" id="{58B0AA72-D91C-A91E-411D-EA67C685B609}"/>
              </a:ext>
            </a:extLst>
          </p:cNvPr>
          <p:cNvSpPr/>
          <p:nvPr/>
        </p:nvSpPr>
        <p:spPr>
          <a:xfrm>
            <a:off x="14096111" y="187227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10%</a:t>
            </a:r>
          </a:p>
        </p:txBody>
      </p:sp>
      <p:sp>
        <p:nvSpPr>
          <p:cNvPr id="34" name="Google Shape;540;p24">
            <a:extLst>
              <a:ext uri="{FF2B5EF4-FFF2-40B4-BE49-F238E27FC236}">
                <a16:creationId xmlns:a16="http://schemas.microsoft.com/office/drawing/2014/main" id="{A8492E5D-BFDB-2BAF-57E2-490FF68DBB2E}"/>
              </a:ext>
            </a:extLst>
          </p:cNvPr>
          <p:cNvSpPr txBox="1"/>
          <p:nvPr/>
        </p:nvSpPr>
        <p:spPr>
          <a:xfrm>
            <a:off x="7360658" y="3540419"/>
            <a:ext cx="2836435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Mercúrio</a:t>
            </a:r>
            <a:endParaRPr lang="pt-BR" sz="3072" noProof="0" dirty="0">
              <a:solidFill>
                <a:schemeClr val="dk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5" name="Google Shape;541;p24">
            <a:extLst>
              <a:ext uri="{FF2B5EF4-FFF2-40B4-BE49-F238E27FC236}">
                <a16:creationId xmlns:a16="http://schemas.microsoft.com/office/drawing/2014/main" id="{72CEE22E-6301-0A04-F21D-172598D3044C}"/>
              </a:ext>
            </a:extLst>
          </p:cNvPr>
          <p:cNvSpPr txBox="1"/>
          <p:nvPr/>
        </p:nvSpPr>
        <p:spPr>
          <a:xfrm>
            <a:off x="870548" y="6431327"/>
            <a:ext cx="3572469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Netuno</a:t>
            </a:r>
          </a:p>
        </p:txBody>
      </p:sp>
      <p:sp>
        <p:nvSpPr>
          <p:cNvPr id="36" name="Google Shape;542;p24">
            <a:extLst>
              <a:ext uri="{FF2B5EF4-FFF2-40B4-BE49-F238E27FC236}">
                <a16:creationId xmlns:a16="http://schemas.microsoft.com/office/drawing/2014/main" id="{39AC9878-063D-C99C-5490-6F8C748BDCA4}"/>
              </a:ext>
            </a:extLst>
          </p:cNvPr>
          <p:cNvSpPr txBox="1"/>
          <p:nvPr/>
        </p:nvSpPr>
        <p:spPr>
          <a:xfrm>
            <a:off x="4816600" y="6431327"/>
            <a:ext cx="3572469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37" name="Google Shape;543;p24">
            <a:extLst>
              <a:ext uri="{FF2B5EF4-FFF2-40B4-BE49-F238E27FC236}">
                <a16:creationId xmlns:a16="http://schemas.microsoft.com/office/drawing/2014/main" id="{CF39F90D-9700-9CB8-50E7-497D7A8F29F9}"/>
              </a:ext>
            </a:extLst>
          </p:cNvPr>
          <p:cNvSpPr txBox="1"/>
          <p:nvPr/>
        </p:nvSpPr>
        <p:spPr>
          <a:xfrm>
            <a:off x="8762653" y="6431327"/>
            <a:ext cx="3779802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sp>
        <p:nvSpPr>
          <p:cNvPr id="38" name="Google Shape;544;p24">
            <a:extLst>
              <a:ext uri="{FF2B5EF4-FFF2-40B4-BE49-F238E27FC236}">
                <a16:creationId xmlns:a16="http://schemas.microsoft.com/office/drawing/2014/main" id="{C360ACB4-CD29-4F65-5E74-9A609E19BDA1}"/>
              </a:ext>
            </a:extLst>
          </p:cNvPr>
          <p:cNvSpPr txBox="1"/>
          <p:nvPr/>
        </p:nvSpPr>
        <p:spPr>
          <a:xfrm>
            <a:off x="12916039" y="6431327"/>
            <a:ext cx="3779802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</a:t>
            </a:r>
          </a:p>
        </p:txBody>
      </p:sp>
      <p:sp>
        <p:nvSpPr>
          <p:cNvPr id="39" name="Google Shape;545;p24">
            <a:extLst>
              <a:ext uri="{FF2B5EF4-FFF2-40B4-BE49-F238E27FC236}">
                <a16:creationId xmlns:a16="http://schemas.microsoft.com/office/drawing/2014/main" id="{91AF160B-F310-96B9-2082-D08C89854044}"/>
              </a:ext>
            </a:extLst>
          </p:cNvPr>
          <p:cNvSpPr txBox="1"/>
          <p:nvPr/>
        </p:nvSpPr>
        <p:spPr>
          <a:xfrm>
            <a:off x="870548" y="7085579"/>
            <a:ext cx="3572469" cy="163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quarto maior do sistema solar</a:t>
            </a:r>
          </a:p>
        </p:txBody>
      </p:sp>
      <p:sp>
        <p:nvSpPr>
          <p:cNvPr id="40" name="Google Shape;546;p24">
            <a:extLst>
              <a:ext uri="{FF2B5EF4-FFF2-40B4-BE49-F238E27FC236}">
                <a16:creationId xmlns:a16="http://schemas.microsoft.com/office/drawing/2014/main" id="{7BE95D77-C28B-80D8-07F4-93BA34FD0DD3}"/>
              </a:ext>
            </a:extLst>
          </p:cNvPr>
          <p:cNvSpPr txBox="1"/>
          <p:nvPr/>
        </p:nvSpPr>
        <p:spPr>
          <a:xfrm>
            <a:off x="4816600" y="7085579"/>
            <a:ext cx="3572469" cy="163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único planeta que possui seres vivos</a:t>
            </a:r>
          </a:p>
        </p:txBody>
      </p:sp>
      <p:sp>
        <p:nvSpPr>
          <p:cNvPr id="41" name="Google Shape;547;p24">
            <a:extLst>
              <a:ext uri="{FF2B5EF4-FFF2-40B4-BE49-F238E27FC236}">
                <a16:creationId xmlns:a16="http://schemas.microsoft.com/office/drawing/2014/main" id="{E2D6148F-3F05-8F5F-053C-E0A57F46A4CD}"/>
              </a:ext>
            </a:extLst>
          </p:cNvPr>
          <p:cNvSpPr txBox="1"/>
          <p:nvPr/>
        </p:nvSpPr>
        <p:spPr>
          <a:xfrm>
            <a:off x="8762653" y="7085579"/>
            <a:ext cx="3779802" cy="163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Este planeta possui oito luas</a:t>
            </a:r>
          </a:p>
        </p:txBody>
      </p:sp>
      <p:sp>
        <p:nvSpPr>
          <p:cNvPr id="42" name="Google Shape;548;p24">
            <a:extLst>
              <a:ext uri="{FF2B5EF4-FFF2-40B4-BE49-F238E27FC236}">
                <a16:creationId xmlns:a16="http://schemas.microsoft.com/office/drawing/2014/main" id="{79DEAAA4-F7A6-2C50-C0F1-9AA91A797F3F}"/>
              </a:ext>
            </a:extLst>
          </p:cNvPr>
          <p:cNvSpPr txBox="1"/>
          <p:nvPr/>
        </p:nvSpPr>
        <p:spPr>
          <a:xfrm>
            <a:off x="12916039" y="7085579"/>
            <a:ext cx="3779802" cy="163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segundo maior do sistema solar</a:t>
            </a:r>
          </a:p>
        </p:txBody>
      </p:sp>
      <p:cxnSp>
        <p:nvCxnSpPr>
          <p:cNvPr id="43" name="Google Shape;549;p24">
            <a:extLst>
              <a:ext uri="{FF2B5EF4-FFF2-40B4-BE49-F238E27FC236}">
                <a16:creationId xmlns:a16="http://schemas.microsoft.com/office/drawing/2014/main" id="{8D6D0066-16C4-205E-9122-942DFF3B3029}"/>
              </a:ext>
            </a:extLst>
          </p:cNvPr>
          <p:cNvCxnSpPr>
            <a:stCxn id="30" idx="2"/>
            <a:endCxn id="34" idx="0"/>
          </p:cNvCxnSpPr>
          <p:nvPr/>
        </p:nvCxnSpPr>
        <p:spPr>
          <a:xfrm rot="-5400000" flipH="1">
            <a:off x="5205255" y="-33465"/>
            <a:ext cx="1025148" cy="6122093"/>
          </a:xfrm>
          <a:prstGeom prst="bentConnector3">
            <a:avLst>
              <a:gd name="adj1" fmla="val 50013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4" name="Google Shape;550;p24">
            <a:extLst>
              <a:ext uri="{FF2B5EF4-FFF2-40B4-BE49-F238E27FC236}">
                <a16:creationId xmlns:a16="http://schemas.microsoft.com/office/drawing/2014/main" id="{C0CAD775-B391-AB11-4533-62C37415B686}"/>
              </a:ext>
            </a:extLst>
          </p:cNvPr>
          <p:cNvCxnSpPr>
            <a:stCxn id="2" idx="0"/>
            <a:endCxn id="34" idx="2"/>
          </p:cNvCxnSpPr>
          <p:nvPr/>
        </p:nvCxnSpPr>
        <p:spPr>
          <a:xfrm rot="-5400000">
            <a:off x="5134992" y="1862495"/>
            <a:ext cx="1165674" cy="6122093"/>
          </a:xfrm>
          <a:prstGeom prst="bentConnector3">
            <a:avLst>
              <a:gd name="adj1" fmla="val 4998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5" name="Google Shape;551;p24">
            <a:extLst>
              <a:ext uri="{FF2B5EF4-FFF2-40B4-BE49-F238E27FC236}">
                <a16:creationId xmlns:a16="http://schemas.microsoft.com/office/drawing/2014/main" id="{E5AFA5E3-84C9-C449-A534-9FAA3C8D66E1}"/>
              </a:ext>
            </a:extLst>
          </p:cNvPr>
          <p:cNvCxnSpPr>
            <a:stCxn id="3" idx="0"/>
            <a:endCxn id="34" idx="2"/>
          </p:cNvCxnSpPr>
          <p:nvPr/>
        </p:nvCxnSpPr>
        <p:spPr>
          <a:xfrm rot="-5400000">
            <a:off x="7107922" y="3835617"/>
            <a:ext cx="1165674" cy="2175848"/>
          </a:xfrm>
          <a:prstGeom prst="bentConnector3">
            <a:avLst>
              <a:gd name="adj1" fmla="val 4998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6" name="Google Shape;552;p24">
            <a:extLst>
              <a:ext uri="{FF2B5EF4-FFF2-40B4-BE49-F238E27FC236}">
                <a16:creationId xmlns:a16="http://schemas.microsoft.com/office/drawing/2014/main" id="{A1E7F716-4245-F7B9-57C6-4DB5F8AB36F6}"/>
              </a:ext>
            </a:extLst>
          </p:cNvPr>
          <p:cNvCxnSpPr>
            <a:stCxn id="11" idx="0"/>
            <a:endCxn id="34" idx="2"/>
          </p:cNvCxnSpPr>
          <p:nvPr/>
        </p:nvCxnSpPr>
        <p:spPr>
          <a:xfrm rot="5400000" flipH="1">
            <a:off x="9132973" y="3986798"/>
            <a:ext cx="1165674" cy="1873487"/>
          </a:xfrm>
          <a:prstGeom prst="bentConnector3">
            <a:avLst>
              <a:gd name="adj1" fmla="val 4998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7" name="Google Shape;553;p24">
            <a:extLst>
              <a:ext uri="{FF2B5EF4-FFF2-40B4-BE49-F238E27FC236}">
                <a16:creationId xmlns:a16="http://schemas.microsoft.com/office/drawing/2014/main" id="{0D1B09C2-13E5-8EB9-36D6-195D78CCCFD7}"/>
              </a:ext>
            </a:extLst>
          </p:cNvPr>
          <p:cNvCxnSpPr>
            <a:stCxn id="12" idx="0"/>
            <a:endCxn id="34" idx="2"/>
          </p:cNvCxnSpPr>
          <p:nvPr/>
        </p:nvCxnSpPr>
        <p:spPr>
          <a:xfrm rot="5400000" flipH="1">
            <a:off x="11209570" y="1910009"/>
            <a:ext cx="1165674" cy="6027065"/>
          </a:xfrm>
          <a:prstGeom prst="bentConnector3">
            <a:avLst>
              <a:gd name="adj1" fmla="val 49989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8" name="Google Shape;554;p24">
            <a:extLst>
              <a:ext uri="{FF2B5EF4-FFF2-40B4-BE49-F238E27FC236}">
                <a16:creationId xmlns:a16="http://schemas.microsoft.com/office/drawing/2014/main" id="{05668BAE-B682-6DE4-30ED-AADA55F1C949}"/>
              </a:ext>
            </a:extLst>
          </p:cNvPr>
          <p:cNvCxnSpPr>
            <a:stCxn id="33" idx="2"/>
            <a:endCxn id="34" idx="0"/>
          </p:cNvCxnSpPr>
          <p:nvPr/>
        </p:nvCxnSpPr>
        <p:spPr>
          <a:xfrm rot="5400000">
            <a:off x="11279833" y="14049"/>
            <a:ext cx="1025148" cy="6027065"/>
          </a:xfrm>
          <a:prstGeom prst="bentConnector3">
            <a:avLst>
              <a:gd name="adj1" fmla="val 50013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49" name="Google Shape;555;p24">
            <a:extLst>
              <a:ext uri="{FF2B5EF4-FFF2-40B4-BE49-F238E27FC236}">
                <a16:creationId xmlns:a16="http://schemas.microsoft.com/office/drawing/2014/main" id="{2BB62740-96D5-21BF-8894-3E5EFC15C525}"/>
              </a:ext>
            </a:extLst>
          </p:cNvPr>
          <p:cNvCxnSpPr>
            <a:stCxn id="32" idx="2"/>
            <a:endCxn id="34" idx="0"/>
          </p:cNvCxnSpPr>
          <p:nvPr/>
        </p:nvCxnSpPr>
        <p:spPr>
          <a:xfrm rot="5400000">
            <a:off x="9255070" y="2039005"/>
            <a:ext cx="1025148" cy="1977154"/>
          </a:xfrm>
          <a:prstGeom prst="bentConnector3">
            <a:avLst>
              <a:gd name="adj1" fmla="val 50013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50" name="Google Shape;556;p24">
            <a:extLst>
              <a:ext uri="{FF2B5EF4-FFF2-40B4-BE49-F238E27FC236}">
                <a16:creationId xmlns:a16="http://schemas.microsoft.com/office/drawing/2014/main" id="{2F1B6049-E890-43D1-6499-1D70A2219491}"/>
              </a:ext>
            </a:extLst>
          </p:cNvPr>
          <p:cNvCxnSpPr>
            <a:stCxn id="31" idx="2"/>
            <a:endCxn id="34" idx="0"/>
          </p:cNvCxnSpPr>
          <p:nvPr/>
        </p:nvCxnSpPr>
        <p:spPr>
          <a:xfrm rot="-5400000" flipH="1">
            <a:off x="7230018" y="1991491"/>
            <a:ext cx="1025148" cy="2072181"/>
          </a:xfrm>
          <a:prstGeom prst="bentConnector3">
            <a:avLst>
              <a:gd name="adj1" fmla="val 50013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52" name="Google Shape;84;p17">
            <a:extLst>
              <a:ext uri="{FF2B5EF4-FFF2-40B4-BE49-F238E27FC236}">
                <a16:creationId xmlns:a16="http://schemas.microsoft.com/office/drawing/2014/main" id="{BF27A3CF-12F9-8331-DDE4-74E48EA3FDB9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noProof="0" dirty="0">
                <a:latin typeface="Montserrat" panose="00000500000000000000" pitchFamily="2" charset="0"/>
              </a:rPr>
              <a:t>Infográficos</a:t>
            </a:r>
          </a:p>
        </p:txBody>
      </p:sp>
    </p:spTree>
    <p:extLst>
      <p:ext uri="{BB962C8B-B14F-4D97-AF65-F5344CB8AC3E}">
        <p14:creationId xmlns:p14="http://schemas.microsoft.com/office/powerpoint/2010/main" val="96664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7BB9A1-F72D-6423-2708-D14A71873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9651AE0C-E901-B696-FBBC-C878ACBB77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0FFFF96A-246A-B8B9-AE0A-58DC9FFC2244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BF148BEA-1E36-E5B4-8E05-58384AC0DAF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BD6B962E-DAD9-412D-D72C-C0EFCA1F492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00D343AC-722D-46DE-844E-D2A71030131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3B32C2A2-2594-024F-5083-191286D5924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88CE1F49-C967-00A0-20FE-5D65DAE61AD0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2" name="Google Shape;562;p25">
            <a:extLst>
              <a:ext uri="{FF2B5EF4-FFF2-40B4-BE49-F238E27FC236}">
                <a16:creationId xmlns:a16="http://schemas.microsoft.com/office/drawing/2014/main" id="{43F50CE7-F062-21DC-943F-432BA9493A87}"/>
              </a:ext>
            </a:extLst>
          </p:cNvPr>
          <p:cNvSpPr txBox="1"/>
          <p:nvPr/>
        </p:nvSpPr>
        <p:spPr>
          <a:xfrm>
            <a:off x="890658" y="4162475"/>
            <a:ext cx="4229600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terceiro planeta do sistema solar</a:t>
            </a:r>
            <a:endParaRPr lang="pt-BR" sz="2304" noProof="0" dirty="0">
              <a:solidFill>
                <a:schemeClr val="dk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" name="Google Shape;563;p25">
            <a:extLst>
              <a:ext uri="{FF2B5EF4-FFF2-40B4-BE49-F238E27FC236}">
                <a16:creationId xmlns:a16="http://schemas.microsoft.com/office/drawing/2014/main" id="{E9E26486-8E81-48F6-1BC8-3BE6600B46BB}"/>
              </a:ext>
            </a:extLst>
          </p:cNvPr>
          <p:cNvSpPr txBox="1"/>
          <p:nvPr/>
        </p:nvSpPr>
        <p:spPr>
          <a:xfrm>
            <a:off x="890658" y="3508202"/>
            <a:ext cx="4229600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11" name="Google Shape;564;p25">
            <a:extLst>
              <a:ext uri="{FF2B5EF4-FFF2-40B4-BE49-F238E27FC236}">
                <a16:creationId xmlns:a16="http://schemas.microsoft.com/office/drawing/2014/main" id="{6C205D76-2470-31C0-1D2E-B7106BBAFE5D}"/>
              </a:ext>
            </a:extLst>
          </p:cNvPr>
          <p:cNvSpPr txBox="1"/>
          <p:nvPr/>
        </p:nvSpPr>
        <p:spPr>
          <a:xfrm>
            <a:off x="890658" y="7648223"/>
            <a:ext cx="4229600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planeta mais próximo do sol</a:t>
            </a:r>
          </a:p>
        </p:txBody>
      </p:sp>
      <p:sp>
        <p:nvSpPr>
          <p:cNvPr id="12" name="Google Shape;565;p25">
            <a:extLst>
              <a:ext uri="{FF2B5EF4-FFF2-40B4-BE49-F238E27FC236}">
                <a16:creationId xmlns:a16="http://schemas.microsoft.com/office/drawing/2014/main" id="{0E6B6B5B-88D5-CFDA-3448-6441384CDCA6}"/>
              </a:ext>
            </a:extLst>
          </p:cNvPr>
          <p:cNvSpPr txBox="1"/>
          <p:nvPr/>
        </p:nvSpPr>
        <p:spPr>
          <a:xfrm>
            <a:off x="890658" y="6993950"/>
            <a:ext cx="4229600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Mercúrio</a:t>
            </a:r>
          </a:p>
        </p:txBody>
      </p:sp>
      <p:sp>
        <p:nvSpPr>
          <p:cNvPr id="13" name="Google Shape;566;p25">
            <a:extLst>
              <a:ext uri="{FF2B5EF4-FFF2-40B4-BE49-F238E27FC236}">
                <a16:creationId xmlns:a16="http://schemas.microsoft.com/office/drawing/2014/main" id="{455933C5-8B82-B015-0412-171F36FA2EC3}"/>
              </a:ext>
            </a:extLst>
          </p:cNvPr>
          <p:cNvSpPr txBox="1"/>
          <p:nvPr/>
        </p:nvSpPr>
        <p:spPr>
          <a:xfrm flipH="1">
            <a:off x="5426976" y="5362886"/>
            <a:ext cx="2761565" cy="8276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$100.00</a:t>
            </a:r>
          </a:p>
        </p:txBody>
      </p:sp>
      <p:sp>
        <p:nvSpPr>
          <p:cNvPr id="15" name="Google Shape;568;p25">
            <a:extLst>
              <a:ext uri="{FF2B5EF4-FFF2-40B4-BE49-F238E27FC236}">
                <a16:creationId xmlns:a16="http://schemas.microsoft.com/office/drawing/2014/main" id="{20EA3A13-F2AE-78D7-8EF8-679293D0E811}"/>
              </a:ext>
            </a:extLst>
          </p:cNvPr>
          <p:cNvSpPr txBox="1"/>
          <p:nvPr/>
        </p:nvSpPr>
        <p:spPr>
          <a:xfrm>
            <a:off x="5426938" y="4214544"/>
            <a:ext cx="2761565" cy="12946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Total budget</a:t>
            </a:r>
          </a:p>
        </p:txBody>
      </p:sp>
      <p:sp>
        <p:nvSpPr>
          <p:cNvPr id="16" name="Google Shape;569;p25">
            <a:extLst>
              <a:ext uri="{FF2B5EF4-FFF2-40B4-BE49-F238E27FC236}">
                <a16:creationId xmlns:a16="http://schemas.microsoft.com/office/drawing/2014/main" id="{BAFCB6B2-3502-3194-E879-28A2E7A395E2}"/>
              </a:ext>
            </a:extLst>
          </p:cNvPr>
          <p:cNvSpPr txBox="1"/>
          <p:nvPr/>
        </p:nvSpPr>
        <p:spPr>
          <a:xfrm flipH="1">
            <a:off x="9887580" y="2055302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 Terra é conhecida como Planeta Azul</a:t>
            </a:r>
          </a:p>
        </p:txBody>
      </p:sp>
      <p:sp>
        <p:nvSpPr>
          <p:cNvPr id="17" name="Google Shape;570;p25">
            <a:extLst>
              <a:ext uri="{FF2B5EF4-FFF2-40B4-BE49-F238E27FC236}">
                <a16:creationId xmlns:a16="http://schemas.microsoft.com/office/drawing/2014/main" id="{61A0574D-0DFA-C0B8-A861-B17BFDB4784C}"/>
              </a:ext>
            </a:extLst>
          </p:cNvPr>
          <p:cNvSpPr txBox="1"/>
          <p:nvPr/>
        </p:nvSpPr>
        <p:spPr>
          <a:xfrm flipH="1">
            <a:off x="9887580" y="3172646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Netuno é o oitavo planeta do sistema solar</a:t>
            </a:r>
          </a:p>
        </p:txBody>
      </p:sp>
      <p:sp>
        <p:nvSpPr>
          <p:cNvPr id="18" name="Google Shape;571;p25">
            <a:extLst>
              <a:ext uri="{FF2B5EF4-FFF2-40B4-BE49-F238E27FC236}">
                <a16:creationId xmlns:a16="http://schemas.microsoft.com/office/drawing/2014/main" id="{750FE5C2-F528-E9FA-65F5-DEFC42CAEB9C}"/>
              </a:ext>
            </a:extLst>
          </p:cNvPr>
          <p:cNvSpPr txBox="1"/>
          <p:nvPr/>
        </p:nvSpPr>
        <p:spPr>
          <a:xfrm flipH="1">
            <a:off x="9887580" y="4289990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O maior planeta do sistema é Júpiter</a:t>
            </a:r>
          </a:p>
        </p:txBody>
      </p:sp>
      <p:sp>
        <p:nvSpPr>
          <p:cNvPr id="19" name="Google Shape;572;p25">
            <a:extLst>
              <a:ext uri="{FF2B5EF4-FFF2-40B4-BE49-F238E27FC236}">
                <a16:creationId xmlns:a16="http://schemas.microsoft.com/office/drawing/2014/main" id="{68F0698C-92D2-B052-809E-48A4736B7DAE}"/>
              </a:ext>
            </a:extLst>
          </p:cNvPr>
          <p:cNvSpPr txBox="1"/>
          <p:nvPr/>
        </p:nvSpPr>
        <p:spPr>
          <a:xfrm flipH="1">
            <a:off x="9887580" y="5407335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Saturno possui diversos anéis</a:t>
            </a:r>
          </a:p>
        </p:txBody>
      </p:sp>
      <p:sp>
        <p:nvSpPr>
          <p:cNvPr id="20" name="Google Shape;573;p25">
            <a:extLst>
              <a:ext uri="{FF2B5EF4-FFF2-40B4-BE49-F238E27FC236}">
                <a16:creationId xmlns:a16="http://schemas.microsoft.com/office/drawing/2014/main" id="{C69C5DE7-C53A-8D20-4BEE-AB76D519E119}"/>
              </a:ext>
            </a:extLst>
          </p:cNvPr>
          <p:cNvSpPr txBox="1"/>
          <p:nvPr/>
        </p:nvSpPr>
        <p:spPr>
          <a:xfrm flipH="1">
            <a:off x="9887580" y="6524679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Vênus é um planeta quente e tóxico</a:t>
            </a:r>
          </a:p>
        </p:txBody>
      </p:sp>
      <p:sp>
        <p:nvSpPr>
          <p:cNvPr id="21" name="Google Shape;574;p25">
            <a:extLst>
              <a:ext uri="{FF2B5EF4-FFF2-40B4-BE49-F238E27FC236}">
                <a16:creationId xmlns:a16="http://schemas.microsoft.com/office/drawing/2014/main" id="{B9D7820A-62D6-857B-AEF4-CD6DE5DCEAB6}"/>
              </a:ext>
            </a:extLst>
          </p:cNvPr>
          <p:cNvSpPr txBox="1"/>
          <p:nvPr/>
        </p:nvSpPr>
        <p:spPr>
          <a:xfrm flipH="1">
            <a:off x="9887580" y="7642023"/>
            <a:ext cx="6842576" cy="7078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>
              <a:lnSpc>
                <a:spcPct val="115000"/>
              </a:lnSpc>
              <a:buClr>
                <a:srgbClr val="000000"/>
              </a:buClr>
              <a:buSzPts val="1100"/>
            </a:pPr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Marte é vermelho e frio</a:t>
            </a:r>
          </a:p>
        </p:txBody>
      </p:sp>
      <p:sp>
        <p:nvSpPr>
          <p:cNvPr id="22" name="Google Shape;575;p25">
            <a:extLst>
              <a:ext uri="{FF2B5EF4-FFF2-40B4-BE49-F238E27FC236}">
                <a16:creationId xmlns:a16="http://schemas.microsoft.com/office/drawing/2014/main" id="{90AA6626-C101-B7B9-DC8F-982B7B698C52}"/>
              </a:ext>
            </a:extLst>
          </p:cNvPr>
          <p:cNvSpPr/>
          <p:nvPr/>
        </p:nvSpPr>
        <p:spPr>
          <a:xfrm>
            <a:off x="9085461" y="2094177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3" name="Google Shape;576;p25">
            <a:extLst>
              <a:ext uri="{FF2B5EF4-FFF2-40B4-BE49-F238E27FC236}">
                <a16:creationId xmlns:a16="http://schemas.microsoft.com/office/drawing/2014/main" id="{8345F110-DE34-9E2A-419E-7302541FB8F9}"/>
              </a:ext>
            </a:extLst>
          </p:cNvPr>
          <p:cNvSpPr/>
          <p:nvPr/>
        </p:nvSpPr>
        <p:spPr>
          <a:xfrm>
            <a:off x="9085461" y="3211521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4" name="Google Shape;577;p25">
            <a:extLst>
              <a:ext uri="{FF2B5EF4-FFF2-40B4-BE49-F238E27FC236}">
                <a16:creationId xmlns:a16="http://schemas.microsoft.com/office/drawing/2014/main" id="{2A8804BE-95DF-B14A-34F9-42577A2E4D9A}"/>
              </a:ext>
            </a:extLst>
          </p:cNvPr>
          <p:cNvSpPr/>
          <p:nvPr/>
        </p:nvSpPr>
        <p:spPr>
          <a:xfrm>
            <a:off x="9085461" y="4328865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5" name="Google Shape;578;p25">
            <a:extLst>
              <a:ext uri="{FF2B5EF4-FFF2-40B4-BE49-F238E27FC236}">
                <a16:creationId xmlns:a16="http://schemas.microsoft.com/office/drawing/2014/main" id="{CC9543ED-6B50-38FA-E93C-20841597EE44}"/>
              </a:ext>
            </a:extLst>
          </p:cNvPr>
          <p:cNvSpPr/>
          <p:nvPr/>
        </p:nvSpPr>
        <p:spPr>
          <a:xfrm>
            <a:off x="9085461" y="5446210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6" name="Google Shape;579;p25">
            <a:extLst>
              <a:ext uri="{FF2B5EF4-FFF2-40B4-BE49-F238E27FC236}">
                <a16:creationId xmlns:a16="http://schemas.microsoft.com/office/drawing/2014/main" id="{4D0F326B-E2E3-F656-E0AF-22F760E21A68}"/>
              </a:ext>
            </a:extLst>
          </p:cNvPr>
          <p:cNvSpPr/>
          <p:nvPr/>
        </p:nvSpPr>
        <p:spPr>
          <a:xfrm>
            <a:off x="9085461" y="6563554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7" name="Google Shape;580;p25">
            <a:extLst>
              <a:ext uri="{FF2B5EF4-FFF2-40B4-BE49-F238E27FC236}">
                <a16:creationId xmlns:a16="http://schemas.microsoft.com/office/drawing/2014/main" id="{CCAF1B37-5081-E04A-4227-5FB127CFDE38}"/>
              </a:ext>
            </a:extLst>
          </p:cNvPr>
          <p:cNvSpPr/>
          <p:nvPr/>
        </p:nvSpPr>
        <p:spPr>
          <a:xfrm>
            <a:off x="9085461" y="7680898"/>
            <a:ext cx="630063" cy="630063"/>
          </a:xfrm>
          <a:prstGeom prst="ellipse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endParaRPr lang="pt-BR" sz="3456" noProof="0" dirty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cxnSp>
        <p:nvCxnSpPr>
          <p:cNvPr id="28" name="Google Shape;581;p25">
            <a:extLst>
              <a:ext uri="{FF2B5EF4-FFF2-40B4-BE49-F238E27FC236}">
                <a16:creationId xmlns:a16="http://schemas.microsoft.com/office/drawing/2014/main" id="{35BB3F8A-3B66-8111-FC1C-C807DACC8C9C}"/>
              </a:ext>
            </a:extLst>
          </p:cNvPr>
          <p:cNvCxnSpPr>
            <a:endCxn id="22" idx="2"/>
          </p:cNvCxnSpPr>
          <p:nvPr/>
        </p:nvCxnSpPr>
        <p:spPr>
          <a:xfrm rot="-5400000">
            <a:off x="7256033" y="3365533"/>
            <a:ext cx="2785754" cy="873104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9" name="Google Shape;582;p25">
            <a:extLst>
              <a:ext uri="{FF2B5EF4-FFF2-40B4-BE49-F238E27FC236}">
                <a16:creationId xmlns:a16="http://schemas.microsoft.com/office/drawing/2014/main" id="{59ACFB83-B25C-E8C9-9E93-83FF5C1C856A}"/>
              </a:ext>
            </a:extLst>
          </p:cNvPr>
          <p:cNvCxnSpPr>
            <a:endCxn id="27" idx="2"/>
          </p:cNvCxnSpPr>
          <p:nvPr/>
        </p:nvCxnSpPr>
        <p:spPr>
          <a:xfrm rot="-5400000" flipH="1">
            <a:off x="7248258" y="6158726"/>
            <a:ext cx="2801304" cy="873104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0" name="Google Shape;583;p25">
            <a:extLst>
              <a:ext uri="{FF2B5EF4-FFF2-40B4-BE49-F238E27FC236}">
                <a16:creationId xmlns:a16="http://schemas.microsoft.com/office/drawing/2014/main" id="{E9D6B384-931A-9305-24EE-955968BA1278}"/>
              </a:ext>
            </a:extLst>
          </p:cNvPr>
          <p:cNvCxnSpPr>
            <a:endCxn id="26" idx="2"/>
          </p:cNvCxnSpPr>
          <p:nvPr/>
        </p:nvCxnSpPr>
        <p:spPr>
          <a:xfrm rot="-5400000" flipH="1">
            <a:off x="7806906" y="5600030"/>
            <a:ext cx="1684007" cy="873104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1" name="Google Shape;584;p25">
            <a:extLst>
              <a:ext uri="{FF2B5EF4-FFF2-40B4-BE49-F238E27FC236}">
                <a16:creationId xmlns:a16="http://schemas.microsoft.com/office/drawing/2014/main" id="{6537896E-9011-4245-F827-D12A02107640}"/>
              </a:ext>
            </a:extLst>
          </p:cNvPr>
          <p:cNvCxnSpPr>
            <a:endCxn id="25" idx="2"/>
          </p:cNvCxnSpPr>
          <p:nvPr/>
        </p:nvCxnSpPr>
        <p:spPr>
          <a:xfrm>
            <a:off x="8212358" y="5194530"/>
            <a:ext cx="873104" cy="566711"/>
          </a:xfrm>
          <a:prstGeom prst="bentConnector3">
            <a:avLst>
              <a:gd name="adj1" fmla="val 50000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2" name="Google Shape;585;p25">
            <a:extLst>
              <a:ext uri="{FF2B5EF4-FFF2-40B4-BE49-F238E27FC236}">
                <a16:creationId xmlns:a16="http://schemas.microsoft.com/office/drawing/2014/main" id="{8B7E362E-7BC0-9DD2-50FC-12C8684089E8}"/>
              </a:ext>
            </a:extLst>
          </p:cNvPr>
          <p:cNvCxnSpPr>
            <a:endCxn id="24" idx="2"/>
          </p:cNvCxnSpPr>
          <p:nvPr/>
        </p:nvCxnSpPr>
        <p:spPr>
          <a:xfrm rot="10800000" flipH="1">
            <a:off x="8212358" y="4643897"/>
            <a:ext cx="873104" cy="551161"/>
          </a:xfrm>
          <a:prstGeom prst="bentConnector3">
            <a:avLst>
              <a:gd name="adj1" fmla="val 50000"/>
            </a:avLst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33" name="Google Shape;586;p25">
            <a:extLst>
              <a:ext uri="{FF2B5EF4-FFF2-40B4-BE49-F238E27FC236}">
                <a16:creationId xmlns:a16="http://schemas.microsoft.com/office/drawing/2014/main" id="{E1A28101-903A-372F-7CB6-B54B538221D7}"/>
              </a:ext>
            </a:extLst>
          </p:cNvPr>
          <p:cNvCxnSpPr>
            <a:endCxn id="23" idx="2"/>
          </p:cNvCxnSpPr>
          <p:nvPr/>
        </p:nvCxnSpPr>
        <p:spPr>
          <a:xfrm rot="-5400000">
            <a:off x="7814681" y="3924229"/>
            <a:ext cx="1668457" cy="873104"/>
          </a:xfrm>
          <a:prstGeom prst="bentConnector2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34" name="Google Shape;587;p25">
            <a:extLst>
              <a:ext uri="{FF2B5EF4-FFF2-40B4-BE49-F238E27FC236}">
                <a16:creationId xmlns:a16="http://schemas.microsoft.com/office/drawing/2014/main" id="{AA72C36C-8BE7-4A25-FE05-8FACA30508F2}"/>
              </a:ext>
            </a:extLst>
          </p:cNvPr>
          <p:cNvGrpSpPr/>
          <p:nvPr/>
        </p:nvGrpSpPr>
        <p:grpSpPr>
          <a:xfrm>
            <a:off x="9135791" y="7731228"/>
            <a:ext cx="529408" cy="529408"/>
            <a:chOff x="583100" y="3982600"/>
            <a:chExt cx="296175" cy="296175"/>
          </a:xfrm>
        </p:grpSpPr>
        <p:sp>
          <p:nvSpPr>
            <p:cNvPr id="35" name="Google Shape;588;p25">
              <a:extLst>
                <a:ext uri="{FF2B5EF4-FFF2-40B4-BE49-F238E27FC236}">
                  <a16:creationId xmlns:a16="http://schemas.microsoft.com/office/drawing/2014/main" id="{085C5ABA-41BF-2582-8F28-341D8F8FBBF9}"/>
                </a:ext>
              </a:extLst>
            </p:cNvPr>
            <p:cNvSpPr/>
            <p:nvPr/>
          </p:nvSpPr>
          <p:spPr>
            <a:xfrm>
              <a:off x="694925" y="3982600"/>
              <a:ext cx="70925" cy="68550"/>
            </a:xfrm>
            <a:custGeom>
              <a:avLst/>
              <a:gdLst/>
              <a:ahLst/>
              <a:cxnLst/>
              <a:rect l="l" t="t" r="r" b="b"/>
              <a:pathLst>
                <a:path w="2837" h="2742" extrusionOk="0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36" name="Google Shape;589;p25">
              <a:extLst>
                <a:ext uri="{FF2B5EF4-FFF2-40B4-BE49-F238E27FC236}">
                  <a16:creationId xmlns:a16="http://schemas.microsoft.com/office/drawing/2014/main" id="{AE526BC5-A793-E262-650E-4C57D8A34C1C}"/>
                </a:ext>
              </a:extLst>
            </p:cNvPr>
            <p:cNvSpPr/>
            <p:nvPr/>
          </p:nvSpPr>
          <p:spPr>
            <a:xfrm>
              <a:off x="609075" y="4139350"/>
              <a:ext cx="69350" cy="68525"/>
            </a:xfrm>
            <a:custGeom>
              <a:avLst/>
              <a:gdLst/>
              <a:ahLst/>
              <a:cxnLst/>
              <a:rect l="l" t="t" r="r" b="b"/>
              <a:pathLst>
                <a:path w="2774" h="2741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37" name="Google Shape;590;p25">
              <a:extLst>
                <a:ext uri="{FF2B5EF4-FFF2-40B4-BE49-F238E27FC236}">
                  <a16:creationId xmlns:a16="http://schemas.microsoft.com/office/drawing/2014/main" id="{7DE33ABA-132D-FD63-D07F-AD314E99D127}"/>
                </a:ext>
              </a:extLst>
            </p:cNvPr>
            <p:cNvSpPr/>
            <p:nvPr/>
          </p:nvSpPr>
          <p:spPr>
            <a:xfrm>
              <a:off x="783925" y="41401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38" name="Google Shape;591;p25">
              <a:extLst>
                <a:ext uri="{FF2B5EF4-FFF2-40B4-BE49-F238E27FC236}">
                  <a16:creationId xmlns:a16="http://schemas.microsoft.com/office/drawing/2014/main" id="{B3DF5DED-3CF7-689D-8979-CDB945CC5744}"/>
                </a:ext>
              </a:extLst>
            </p:cNvPr>
            <p:cNvSpPr/>
            <p:nvPr/>
          </p:nvSpPr>
          <p:spPr>
            <a:xfrm>
              <a:off x="583100" y="4207075"/>
              <a:ext cx="122100" cy="71700"/>
            </a:xfrm>
            <a:custGeom>
              <a:avLst/>
              <a:gdLst/>
              <a:ahLst/>
              <a:cxnLst/>
              <a:rect l="l" t="t" r="r" b="b"/>
              <a:pathLst>
                <a:path w="4884" h="2868" extrusionOk="0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39" name="Google Shape;592;p25">
              <a:extLst>
                <a:ext uri="{FF2B5EF4-FFF2-40B4-BE49-F238E27FC236}">
                  <a16:creationId xmlns:a16="http://schemas.microsoft.com/office/drawing/2014/main" id="{96CB6406-68F6-CEED-F40D-3AB08CC2EFB8}"/>
                </a:ext>
              </a:extLst>
            </p:cNvPr>
            <p:cNvSpPr/>
            <p:nvPr/>
          </p:nvSpPr>
          <p:spPr>
            <a:xfrm>
              <a:off x="669725" y="4049550"/>
              <a:ext cx="122900" cy="72475"/>
            </a:xfrm>
            <a:custGeom>
              <a:avLst/>
              <a:gdLst/>
              <a:ahLst/>
              <a:cxnLst/>
              <a:rect l="l" t="t" r="r" b="b"/>
              <a:pathLst>
                <a:path w="4916" h="2899" extrusionOk="0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0" name="Google Shape;593;p25">
              <a:extLst>
                <a:ext uri="{FF2B5EF4-FFF2-40B4-BE49-F238E27FC236}">
                  <a16:creationId xmlns:a16="http://schemas.microsoft.com/office/drawing/2014/main" id="{1689739C-C8BA-C6FA-2690-A181B04D5866}"/>
                </a:ext>
              </a:extLst>
            </p:cNvPr>
            <p:cNvSpPr/>
            <p:nvPr/>
          </p:nvSpPr>
          <p:spPr>
            <a:xfrm>
              <a:off x="757150" y="42070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1" name="Google Shape;594;p25">
              <a:extLst>
                <a:ext uri="{FF2B5EF4-FFF2-40B4-BE49-F238E27FC236}">
                  <a16:creationId xmlns:a16="http://schemas.microsoft.com/office/drawing/2014/main" id="{59B85479-F529-0F4E-50AE-EF9C62C9F1AD}"/>
                </a:ext>
              </a:extLst>
            </p:cNvPr>
            <p:cNvSpPr/>
            <p:nvPr/>
          </p:nvSpPr>
          <p:spPr>
            <a:xfrm>
              <a:off x="691775" y="4139350"/>
              <a:ext cx="77225" cy="64600"/>
            </a:xfrm>
            <a:custGeom>
              <a:avLst/>
              <a:gdLst/>
              <a:ahLst/>
              <a:cxnLst/>
              <a:rect l="l" t="t" r="r" b="b"/>
              <a:pathLst>
                <a:path w="3089" h="2584" extrusionOk="0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2" name="Google Shape;595;p25">
            <a:extLst>
              <a:ext uri="{FF2B5EF4-FFF2-40B4-BE49-F238E27FC236}">
                <a16:creationId xmlns:a16="http://schemas.microsoft.com/office/drawing/2014/main" id="{8B55A37F-AB4A-DA9B-8463-CB9AE43E191C}"/>
              </a:ext>
            </a:extLst>
          </p:cNvPr>
          <p:cNvGrpSpPr/>
          <p:nvPr/>
        </p:nvGrpSpPr>
        <p:grpSpPr>
          <a:xfrm>
            <a:off x="9229408" y="5496539"/>
            <a:ext cx="342169" cy="529408"/>
            <a:chOff x="6164975" y="3211525"/>
            <a:chExt cx="191425" cy="296175"/>
          </a:xfrm>
        </p:grpSpPr>
        <p:sp>
          <p:nvSpPr>
            <p:cNvPr id="43" name="Google Shape;596;p25">
              <a:extLst>
                <a:ext uri="{FF2B5EF4-FFF2-40B4-BE49-F238E27FC236}">
                  <a16:creationId xmlns:a16="http://schemas.microsoft.com/office/drawing/2014/main" id="{0FA1D572-FBD0-E6A3-7D6A-68F272042CC2}"/>
                </a:ext>
              </a:extLst>
            </p:cNvPr>
            <p:cNvSpPr/>
            <p:nvPr/>
          </p:nvSpPr>
          <p:spPr>
            <a:xfrm>
              <a:off x="6269750" y="3371400"/>
              <a:ext cx="68525" cy="84300"/>
            </a:xfrm>
            <a:custGeom>
              <a:avLst/>
              <a:gdLst/>
              <a:ahLst/>
              <a:cxnLst/>
              <a:rect l="l" t="t" r="r" b="b"/>
              <a:pathLst>
                <a:path w="2741" h="3372" extrusionOk="0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4" name="Google Shape;597;p25">
              <a:extLst>
                <a:ext uri="{FF2B5EF4-FFF2-40B4-BE49-F238E27FC236}">
                  <a16:creationId xmlns:a16="http://schemas.microsoft.com/office/drawing/2014/main" id="{3BAD0CBC-EA01-0863-02A3-D367634AF788}"/>
                </a:ext>
              </a:extLst>
            </p:cNvPr>
            <p:cNvSpPr/>
            <p:nvPr/>
          </p:nvSpPr>
          <p:spPr>
            <a:xfrm>
              <a:off x="6228775" y="3424175"/>
              <a:ext cx="62250" cy="30750"/>
            </a:xfrm>
            <a:custGeom>
              <a:avLst/>
              <a:gdLst/>
              <a:ahLst/>
              <a:cxnLst/>
              <a:rect l="l" t="t" r="r" b="b"/>
              <a:pathLst>
                <a:path w="2490" h="1230" extrusionOk="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5" name="Google Shape;598;p25">
              <a:extLst>
                <a:ext uri="{FF2B5EF4-FFF2-40B4-BE49-F238E27FC236}">
                  <a16:creationId xmlns:a16="http://schemas.microsoft.com/office/drawing/2014/main" id="{27FE7BF7-3E98-4262-C320-20F00A960776}"/>
                </a:ext>
              </a:extLst>
            </p:cNvPr>
            <p:cNvSpPr/>
            <p:nvPr/>
          </p:nvSpPr>
          <p:spPr>
            <a:xfrm>
              <a:off x="6182300" y="3369825"/>
              <a:ext cx="69350" cy="85100"/>
            </a:xfrm>
            <a:custGeom>
              <a:avLst/>
              <a:gdLst/>
              <a:ahLst/>
              <a:cxnLst/>
              <a:rect l="l" t="t" r="r" b="b"/>
              <a:pathLst>
                <a:path w="2774" h="3404" extrusionOk="0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" name="Google Shape;599;p25">
              <a:extLst>
                <a:ext uri="{FF2B5EF4-FFF2-40B4-BE49-F238E27FC236}">
                  <a16:creationId xmlns:a16="http://schemas.microsoft.com/office/drawing/2014/main" id="{EF37F9B1-A9DF-BD32-E391-9403B48B8D3B}"/>
                </a:ext>
              </a:extLst>
            </p:cNvPr>
            <p:cNvSpPr/>
            <p:nvPr/>
          </p:nvSpPr>
          <p:spPr>
            <a:xfrm>
              <a:off x="6164975" y="34722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" name="Google Shape;600;p25">
              <a:extLst>
                <a:ext uri="{FF2B5EF4-FFF2-40B4-BE49-F238E27FC236}">
                  <a16:creationId xmlns:a16="http://schemas.microsoft.com/office/drawing/2014/main" id="{AEC392EB-A8EB-A390-85B3-ED18DCCFCAB1}"/>
                </a:ext>
              </a:extLst>
            </p:cNvPr>
            <p:cNvSpPr/>
            <p:nvPr/>
          </p:nvSpPr>
          <p:spPr>
            <a:xfrm>
              <a:off x="6164975" y="32115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" name="Google Shape;601;p25">
              <a:extLst>
                <a:ext uri="{FF2B5EF4-FFF2-40B4-BE49-F238E27FC236}">
                  <a16:creationId xmlns:a16="http://schemas.microsoft.com/office/drawing/2014/main" id="{B13EEB93-F49F-1742-64E3-FC827FFE6A58}"/>
                </a:ext>
              </a:extLst>
            </p:cNvPr>
            <p:cNvSpPr/>
            <p:nvPr/>
          </p:nvSpPr>
          <p:spPr>
            <a:xfrm>
              <a:off x="6183100" y="3262725"/>
              <a:ext cx="155175" cy="35650"/>
            </a:xfrm>
            <a:custGeom>
              <a:avLst/>
              <a:gdLst/>
              <a:ahLst/>
              <a:cxnLst/>
              <a:rect l="l" t="t" r="r" b="b"/>
              <a:pathLst>
                <a:path w="6207" h="1426" extrusionOk="0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" name="Google Shape;602;p25">
              <a:extLst>
                <a:ext uri="{FF2B5EF4-FFF2-40B4-BE49-F238E27FC236}">
                  <a16:creationId xmlns:a16="http://schemas.microsoft.com/office/drawing/2014/main" id="{D8ED2CC0-6533-7300-B25F-D32E709F6A44}"/>
                </a:ext>
              </a:extLst>
            </p:cNvPr>
            <p:cNvSpPr/>
            <p:nvPr/>
          </p:nvSpPr>
          <p:spPr>
            <a:xfrm>
              <a:off x="6181525" y="3294225"/>
              <a:ext cx="155975" cy="74050"/>
            </a:xfrm>
            <a:custGeom>
              <a:avLst/>
              <a:gdLst/>
              <a:ahLst/>
              <a:cxnLst/>
              <a:rect l="l" t="t" r="r" b="b"/>
              <a:pathLst>
                <a:path w="6239" h="2962" extrusionOk="0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50" name="Google Shape;603;p25">
            <a:extLst>
              <a:ext uri="{FF2B5EF4-FFF2-40B4-BE49-F238E27FC236}">
                <a16:creationId xmlns:a16="http://schemas.microsoft.com/office/drawing/2014/main" id="{06E33429-D83E-EC99-11ED-00C9EC076CFE}"/>
              </a:ext>
            </a:extLst>
          </p:cNvPr>
          <p:cNvGrpSpPr/>
          <p:nvPr/>
        </p:nvGrpSpPr>
        <p:grpSpPr>
          <a:xfrm>
            <a:off x="9135791" y="2143566"/>
            <a:ext cx="529408" cy="531284"/>
            <a:chOff x="4991425" y="3234750"/>
            <a:chExt cx="296175" cy="297225"/>
          </a:xfrm>
        </p:grpSpPr>
        <p:sp>
          <p:nvSpPr>
            <p:cNvPr id="51" name="Google Shape;604;p25">
              <a:extLst>
                <a:ext uri="{FF2B5EF4-FFF2-40B4-BE49-F238E27FC236}">
                  <a16:creationId xmlns:a16="http://schemas.microsoft.com/office/drawing/2014/main" id="{E09C8F7C-0B27-B4D7-5BBC-B89232DADF4B}"/>
                </a:ext>
              </a:extLst>
            </p:cNvPr>
            <p:cNvSpPr/>
            <p:nvPr/>
          </p:nvSpPr>
          <p:spPr>
            <a:xfrm>
              <a:off x="5077275" y="3304450"/>
              <a:ext cx="122100" cy="99275"/>
            </a:xfrm>
            <a:custGeom>
              <a:avLst/>
              <a:gdLst/>
              <a:ahLst/>
              <a:cxnLst/>
              <a:rect l="l" t="t" r="r" b="b"/>
              <a:pathLst>
                <a:path w="4884" h="3971" extrusionOk="0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2" name="Google Shape;605;p25">
              <a:extLst>
                <a:ext uri="{FF2B5EF4-FFF2-40B4-BE49-F238E27FC236}">
                  <a16:creationId xmlns:a16="http://schemas.microsoft.com/office/drawing/2014/main" id="{D70DBC87-B5B3-458C-3EE3-657CB8AB8B3F}"/>
                </a:ext>
              </a:extLst>
            </p:cNvPr>
            <p:cNvSpPr/>
            <p:nvPr/>
          </p:nvSpPr>
          <p:spPr>
            <a:xfrm>
              <a:off x="5121375" y="3339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3" name="Google Shape;606;p25">
              <a:extLst>
                <a:ext uri="{FF2B5EF4-FFF2-40B4-BE49-F238E27FC236}">
                  <a16:creationId xmlns:a16="http://schemas.microsoft.com/office/drawing/2014/main" id="{4C5E14A7-3D8F-531B-A4BB-88F2D8290079}"/>
                </a:ext>
              </a:extLst>
            </p:cNvPr>
            <p:cNvSpPr/>
            <p:nvPr/>
          </p:nvSpPr>
          <p:spPr>
            <a:xfrm>
              <a:off x="5009550" y="3234750"/>
              <a:ext cx="259150" cy="261125"/>
            </a:xfrm>
            <a:custGeom>
              <a:avLst/>
              <a:gdLst/>
              <a:ahLst/>
              <a:cxnLst/>
              <a:rect l="l" t="t" r="r" b="b"/>
              <a:pathLst>
                <a:path w="10366" h="10445" extrusionOk="0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4" name="Google Shape;607;p25">
              <a:extLst>
                <a:ext uri="{FF2B5EF4-FFF2-40B4-BE49-F238E27FC236}">
                  <a16:creationId xmlns:a16="http://schemas.microsoft.com/office/drawing/2014/main" id="{3DE9C22B-A554-4686-DFE8-30B837F998CE}"/>
                </a:ext>
              </a:extLst>
            </p:cNvPr>
            <p:cNvSpPr/>
            <p:nvPr/>
          </p:nvSpPr>
          <p:spPr>
            <a:xfrm>
              <a:off x="5105625" y="3391900"/>
              <a:ext cx="66975" cy="34675"/>
            </a:xfrm>
            <a:custGeom>
              <a:avLst/>
              <a:gdLst/>
              <a:ahLst/>
              <a:cxnLst/>
              <a:rect l="l" t="t" r="r" b="b"/>
              <a:pathLst>
                <a:path w="2679" h="1387" extrusionOk="0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5" name="Google Shape;608;p25">
              <a:extLst>
                <a:ext uri="{FF2B5EF4-FFF2-40B4-BE49-F238E27FC236}">
                  <a16:creationId xmlns:a16="http://schemas.microsoft.com/office/drawing/2014/main" id="{A7B520E1-7A9C-2C52-8FF7-7707D23C4D1F}"/>
                </a:ext>
              </a:extLst>
            </p:cNvPr>
            <p:cNvSpPr/>
            <p:nvPr/>
          </p:nvSpPr>
          <p:spPr>
            <a:xfrm>
              <a:off x="5192275" y="3443075"/>
              <a:ext cx="95325" cy="86975"/>
            </a:xfrm>
            <a:custGeom>
              <a:avLst/>
              <a:gdLst/>
              <a:ahLst/>
              <a:cxnLst/>
              <a:rect l="l" t="t" r="r" b="b"/>
              <a:pathLst>
                <a:path w="3813" h="3479" extrusionOk="0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6" name="Google Shape;609;p25">
              <a:extLst>
                <a:ext uri="{FF2B5EF4-FFF2-40B4-BE49-F238E27FC236}">
                  <a16:creationId xmlns:a16="http://schemas.microsoft.com/office/drawing/2014/main" id="{E3CA935E-5BD5-5730-7031-C84EC96E6093}"/>
                </a:ext>
              </a:extLst>
            </p:cNvPr>
            <p:cNvSpPr/>
            <p:nvPr/>
          </p:nvSpPr>
          <p:spPr>
            <a:xfrm>
              <a:off x="4991425" y="3444650"/>
              <a:ext cx="95325" cy="87325"/>
            </a:xfrm>
            <a:custGeom>
              <a:avLst/>
              <a:gdLst/>
              <a:ahLst/>
              <a:cxnLst/>
              <a:rect l="l" t="t" r="r" b="b"/>
              <a:pathLst>
                <a:path w="3813" h="3493" extrusionOk="0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57" name="Google Shape;610;p25">
            <a:extLst>
              <a:ext uri="{FF2B5EF4-FFF2-40B4-BE49-F238E27FC236}">
                <a16:creationId xmlns:a16="http://schemas.microsoft.com/office/drawing/2014/main" id="{9EF82F2F-E997-FC8C-D8E0-C97CD6029EC8}"/>
              </a:ext>
            </a:extLst>
          </p:cNvPr>
          <p:cNvGrpSpPr/>
          <p:nvPr/>
        </p:nvGrpSpPr>
        <p:grpSpPr>
          <a:xfrm>
            <a:off x="9159026" y="3262564"/>
            <a:ext cx="482933" cy="527978"/>
            <a:chOff x="1687350" y="3618725"/>
            <a:chExt cx="270175" cy="295375"/>
          </a:xfrm>
        </p:grpSpPr>
        <p:sp>
          <p:nvSpPr>
            <p:cNvPr id="58" name="Google Shape;611;p25">
              <a:extLst>
                <a:ext uri="{FF2B5EF4-FFF2-40B4-BE49-F238E27FC236}">
                  <a16:creationId xmlns:a16="http://schemas.microsoft.com/office/drawing/2014/main" id="{F79D3A2F-B542-9D4A-F789-9EB3364008F0}"/>
                </a:ext>
              </a:extLst>
            </p:cNvPr>
            <p:cNvSpPr/>
            <p:nvPr/>
          </p:nvSpPr>
          <p:spPr>
            <a:xfrm>
              <a:off x="1829900" y="3808550"/>
              <a:ext cx="18150" cy="35450"/>
            </a:xfrm>
            <a:custGeom>
              <a:avLst/>
              <a:gdLst/>
              <a:ahLst/>
              <a:cxnLst/>
              <a:rect l="l" t="t" r="r" b="b"/>
              <a:pathLst>
                <a:path w="726" h="1418" extrusionOk="0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59" name="Google Shape;612;p25">
              <a:extLst>
                <a:ext uri="{FF2B5EF4-FFF2-40B4-BE49-F238E27FC236}">
                  <a16:creationId xmlns:a16="http://schemas.microsoft.com/office/drawing/2014/main" id="{AC29CC3E-662A-B5DA-3A0E-100AC5002F85}"/>
                </a:ext>
              </a:extLst>
            </p:cNvPr>
            <p:cNvSpPr/>
            <p:nvPr/>
          </p:nvSpPr>
          <p:spPr>
            <a:xfrm>
              <a:off x="1795250" y="37557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0" name="Google Shape;613;p25">
              <a:extLst>
                <a:ext uri="{FF2B5EF4-FFF2-40B4-BE49-F238E27FC236}">
                  <a16:creationId xmlns:a16="http://schemas.microsoft.com/office/drawing/2014/main" id="{02815907-D7A9-513E-D4A1-3918A53B21BF}"/>
                </a:ext>
              </a:extLst>
            </p:cNvPr>
            <p:cNvSpPr/>
            <p:nvPr/>
          </p:nvSpPr>
          <p:spPr>
            <a:xfrm>
              <a:off x="1687350" y="3618725"/>
              <a:ext cx="270175" cy="295375"/>
            </a:xfrm>
            <a:custGeom>
              <a:avLst/>
              <a:gdLst/>
              <a:ahLst/>
              <a:cxnLst/>
              <a:rect l="l" t="t" r="r" b="b"/>
              <a:pathLst>
                <a:path w="10807" h="11815" extrusionOk="0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61" name="Google Shape;614;p25">
            <a:extLst>
              <a:ext uri="{FF2B5EF4-FFF2-40B4-BE49-F238E27FC236}">
                <a16:creationId xmlns:a16="http://schemas.microsoft.com/office/drawing/2014/main" id="{309A2F35-C0F6-C34C-E24D-7EC89399D3C2}"/>
              </a:ext>
            </a:extLst>
          </p:cNvPr>
          <p:cNvGrpSpPr/>
          <p:nvPr/>
        </p:nvGrpSpPr>
        <p:grpSpPr>
          <a:xfrm>
            <a:off x="9141421" y="6707501"/>
            <a:ext cx="518147" cy="342169"/>
            <a:chOff x="5358450" y="4015675"/>
            <a:chExt cx="289875" cy="191425"/>
          </a:xfrm>
        </p:grpSpPr>
        <p:sp>
          <p:nvSpPr>
            <p:cNvPr id="62" name="Google Shape;615;p25">
              <a:extLst>
                <a:ext uri="{FF2B5EF4-FFF2-40B4-BE49-F238E27FC236}">
                  <a16:creationId xmlns:a16="http://schemas.microsoft.com/office/drawing/2014/main" id="{E08BE962-E2A5-962D-1ED2-D7142011D475}"/>
                </a:ext>
              </a:extLst>
            </p:cNvPr>
            <p:cNvSpPr/>
            <p:nvPr/>
          </p:nvSpPr>
          <p:spPr>
            <a:xfrm>
              <a:off x="5358450" y="4015675"/>
              <a:ext cx="289875" cy="89025"/>
            </a:xfrm>
            <a:custGeom>
              <a:avLst/>
              <a:gdLst/>
              <a:ahLst/>
              <a:cxnLst/>
              <a:rect l="l" t="t" r="r" b="b"/>
              <a:pathLst>
                <a:path w="11595" h="3561" extrusionOk="0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3" name="Google Shape;616;p25">
              <a:extLst>
                <a:ext uri="{FF2B5EF4-FFF2-40B4-BE49-F238E27FC236}">
                  <a16:creationId xmlns:a16="http://schemas.microsoft.com/office/drawing/2014/main" id="{1E68FEDF-2777-0824-51FB-8B9A9CBDAA9A}"/>
                </a:ext>
              </a:extLst>
            </p:cNvPr>
            <p:cNvSpPr/>
            <p:nvPr/>
          </p:nvSpPr>
          <p:spPr>
            <a:xfrm>
              <a:off x="5494725" y="41015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4" name="Google Shape;617;p25">
              <a:extLst>
                <a:ext uri="{FF2B5EF4-FFF2-40B4-BE49-F238E27FC236}">
                  <a16:creationId xmlns:a16="http://schemas.microsoft.com/office/drawing/2014/main" id="{D779E2D0-8912-46DD-9513-97866C056029}"/>
                </a:ext>
              </a:extLst>
            </p:cNvPr>
            <p:cNvSpPr/>
            <p:nvPr/>
          </p:nvSpPr>
          <p:spPr>
            <a:xfrm>
              <a:off x="5460050" y="4077125"/>
              <a:ext cx="86675" cy="78000"/>
            </a:xfrm>
            <a:custGeom>
              <a:avLst/>
              <a:gdLst/>
              <a:ahLst/>
              <a:cxnLst/>
              <a:rect l="l" t="t" r="r" b="b"/>
              <a:pathLst>
                <a:path w="3467" h="3120" extrusionOk="0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5" name="Google Shape;618;p25">
              <a:extLst>
                <a:ext uri="{FF2B5EF4-FFF2-40B4-BE49-F238E27FC236}">
                  <a16:creationId xmlns:a16="http://schemas.microsoft.com/office/drawing/2014/main" id="{6239B81C-A4EA-AAE7-7990-861FFE4E82EA}"/>
                </a:ext>
              </a:extLst>
            </p:cNvPr>
            <p:cNvSpPr/>
            <p:nvPr/>
          </p:nvSpPr>
          <p:spPr>
            <a:xfrm>
              <a:off x="5362400" y="4084200"/>
              <a:ext cx="282000" cy="122900"/>
            </a:xfrm>
            <a:custGeom>
              <a:avLst/>
              <a:gdLst/>
              <a:ahLst/>
              <a:cxnLst/>
              <a:rect l="l" t="t" r="r" b="b"/>
              <a:pathLst>
                <a:path w="11280" h="4916" extrusionOk="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66" name="Google Shape;619;p25">
            <a:extLst>
              <a:ext uri="{FF2B5EF4-FFF2-40B4-BE49-F238E27FC236}">
                <a16:creationId xmlns:a16="http://schemas.microsoft.com/office/drawing/2014/main" id="{4DBFA388-516E-6D0F-D4F8-4B8FF01E071F}"/>
              </a:ext>
            </a:extLst>
          </p:cNvPr>
          <p:cNvGrpSpPr/>
          <p:nvPr/>
        </p:nvGrpSpPr>
        <p:grpSpPr>
          <a:xfrm>
            <a:off x="9135791" y="4379908"/>
            <a:ext cx="529408" cy="527978"/>
            <a:chOff x="2037825" y="3981825"/>
            <a:chExt cx="296175" cy="295375"/>
          </a:xfrm>
        </p:grpSpPr>
        <p:sp>
          <p:nvSpPr>
            <p:cNvPr id="67" name="Google Shape;620;p25">
              <a:extLst>
                <a:ext uri="{FF2B5EF4-FFF2-40B4-BE49-F238E27FC236}">
                  <a16:creationId xmlns:a16="http://schemas.microsoft.com/office/drawing/2014/main" id="{1C58D5A2-10DF-7F4F-F7CE-999445CDDF8A}"/>
                </a:ext>
              </a:extLst>
            </p:cNvPr>
            <p:cNvSpPr/>
            <p:nvPr/>
          </p:nvSpPr>
          <p:spPr>
            <a:xfrm>
              <a:off x="2072500" y="4085775"/>
              <a:ext cx="88225" cy="86675"/>
            </a:xfrm>
            <a:custGeom>
              <a:avLst/>
              <a:gdLst/>
              <a:ahLst/>
              <a:cxnLst/>
              <a:rect l="l" t="t" r="r" b="b"/>
              <a:pathLst>
                <a:path w="3529" h="3467" extrusionOk="0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8" name="Google Shape;621;p25">
              <a:extLst>
                <a:ext uri="{FF2B5EF4-FFF2-40B4-BE49-F238E27FC236}">
                  <a16:creationId xmlns:a16="http://schemas.microsoft.com/office/drawing/2014/main" id="{7BA38DF0-AF67-ED01-B8BA-30A4A0164BCC}"/>
                </a:ext>
              </a:extLst>
            </p:cNvPr>
            <p:cNvSpPr/>
            <p:nvPr/>
          </p:nvSpPr>
          <p:spPr>
            <a:xfrm>
              <a:off x="2176450" y="398182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9" name="Google Shape;622;p25">
              <a:extLst>
                <a:ext uri="{FF2B5EF4-FFF2-40B4-BE49-F238E27FC236}">
                  <a16:creationId xmlns:a16="http://schemas.microsoft.com/office/drawing/2014/main" id="{65425BCB-52BF-2CA0-B297-289B976A8CBC}"/>
                </a:ext>
              </a:extLst>
            </p:cNvPr>
            <p:cNvSpPr/>
            <p:nvPr/>
          </p:nvSpPr>
          <p:spPr>
            <a:xfrm>
              <a:off x="2037825" y="4168475"/>
              <a:ext cx="157550" cy="108725"/>
            </a:xfrm>
            <a:custGeom>
              <a:avLst/>
              <a:gdLst/>
              <a:ahLst/>
              <a:cxnLst/>
              <a:rect l="l" t="t" r="r" b="b"/>
              <a:pathLst>
                <a:path w="6302" h="4349" extrusionOk="0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70" name="Google Shape;623;p25">
            <a:extLst>
              <a:ext uri="{FF2B5EF4-FFF2-40B4-BE49-F238E27FC236}">
                <a16:creationId xmlns:a16="http://schemas.microsoft.com/office/drawing/2014/main" id="{0BCBB19F-297F-FA6E-E1C6-A0DEF50F09D0}"/>
              </a:ext>
            </a:extLst>
          </p:cNvPr>
          <p:cNvSpPr/>
          <p:nvPr/>
        </p:nvSpPr>
        <p:spPr>
          <a:xfrm>
            <a:off x="2869336" y="6720448"/>
            <a:ext cx="272244" cy="65826"/>
          </a:xfrm>
          <a:custGeom>
            <a:avLst/>
            <a:gdLst/>
            <a:ahLst/>
            <a:cxnLst/>
            <a:rect l="l" t="t" r="r" b="b"/>
            <a:pathLst>
              <a:path w="189083" h="45719" extrusionOk="0">
                <a:moveTo>
                  <a:pt x="188030" y="9620"/>
                </a:moveTo>
                <a:cubicBezTo>
                  <a:pt x="187839" y="4286"/>
                  <a:pt x="183362" y="0"/>
                  <a:pt x="178028" y="0"/>
                </a:cubicBezTo>
                <a:lnTo>
                  <a:pt x="10007" y="0"/>
                </a:lnTo>
                <a:cubicBezTo>
                  <a:pt x="4292" y="0"/>
                  <a:pt x="-185" y="4763"/>
                  <a:pt x="6" y="10382"/>
                </a:cubicBezTo>
                <a:lnTo>
                  <a:pt x="1054" y="36100"/>
                </a:lnTo>
                <a:cubicBezTo>
                  <a:pt x="1244" y="41529"/>
                  <a:pt x="5721" y="45720"/>
                  <a:pt x="11055" y="45720"/>
                </a:cubicBezTo>
                <a:lnTo>
                  <a:pt x="179076" y="45148"/>
                </a:lnTo>
                <a:cubicBezTo>
                  <a:pt x="184791" y="45148"/>
                  <a:pt x="189268" y="40386"/>
                  <a:pt x="189077" y="34766"/>
                </a:cubicBezTo>
                <a:lnTo>
                  <a:pt x="188030" y="9620"/>
                </a:lnTo>
                <a:close/>
              </a:path>
            </a:pathLst>
          </a:custGeom>
          <a:solidFill>
            <a:srgbClr val="F5BD2F"/>
          </a:solidFill>
          <a:ln>
            <a:noFill/>
          </a:ln>
        </p:spPr>
        <p:txBody>
          <a:bodyPr spcFirstLastPara="1" wrap="square" lIns="131647" tIns="65800" rIns="131647" bIns="65800" anchor="ctr" anchorCtr="0">
            <a:noAutofit/>
          </a:bodyPr>
          <a:lstStyle/>
          <a:p>
            <a:endParaRPr lang="pt-BR" sz="2688" noProof="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" name="Google Shape;624;p25">
            <a:extLst>
              <a:ext uri="{FF2B5EF4-FFF2-40B4-BE49-F238E27FC236}">
                <a16:creationId xmlns:a16="http://schemas.microsoft.com/office/drawing/2014/main" id="{BF199446-BCB3-8D5E-0F42-F9984E43D66F}"/>
              </a:ext>
            </a:extLst>
          </p:cNvPr>
          <p:cNvGrpSpPr/>
          <p:nvPr/>
        </p:nvGrpSpPr>
        <p:grpSpPr>
          <a:xfrm>
            <a:off x="2186508" y="5556773"/>
            <a:ext cx="1637899" cy="1374597"/>
            <a:chOff x="1156377" y="3026376"/>
            <a:chExt cx="853182" cy="716028"/>
          </a:xfrm>
        </p:grpSpPr>
        <p:sp>
          <p:nvSpPr>
            <p:cNvPr id="72" name="Google Shape;625;p25">
              <a:extLst>
                <a:ext uri="{FF2B5EF4-FFF2-40B4-BE49-F238E27FC236}">
                  <a16:creationId xmlns:a16="http://schemas.microsoft.com/office/drawing/2014/main" id="{832A89D0-33F5-1635-CB11-D0F16EBE1F0B}"/>
                </a:ext>
              </a:extLst>
            </p:cNvPr>
            <p:cNvSpPr/>
            <p:nvPr/>
          </p:nvSpPr>
          <p:spPr>
            <a:xfrm>
              <a:off x="1218360" y="3191020"/>
              <a:ext cx="638905" cy="475184"/>
            </a:xfrm>
            <a:custGeom>
              <a:avLst/>
              <a:gdLst/>
              <a:ahLst/>
              <a:cxnLst/>
              <a:rect l="l" t="t" r="r" b="b"/>
              <a:pathLst>
                <a:path w="851874" h="633579" extrusionOk="0">
                  <a:moveTo>
                    <a:pt x="761714" y="12168"/>
                  </a:moveTo>
                  <a:cubicBezTo>
                    <a:pt x="536638" y="-4405"/>
                    <a:pt x="243268" y="-405"/>
                    <a:pt x="94869" y="3215"/>
                  </a:cubicBezTo>
                  <a:cubicBezTo>
                    <a:pt x="42005" y="4453"/>
                    <a:pt x="0" y="47697"/>
                    <a:pt x="0" y="100465"/>
                  </a:cubicBezTo>
                  <a:lnTo>
                    <a:pt x="0" y="536234"/>
                  </a:lnTo>
                  <a:cubicBezTo>
                    <a:pt x="0" y="589955"/>
                    <a:pt x="43529" y="633579"/>
                    <a:pt x="97346" y="633579"/>
                  </a:cubicBezTo>
                  <a:lnTo>
                    <a:pt x="740188" y="633579"/>
                  </a:lnTo>
                  <a:cubicBezTo>
                    <a:pt x="792670" y="633579"/>
                    <a:pt x="835724" y="591955"/>
                    <a:pt x="837438" y="539568"/>
                  </a:cubicBezTo>
                  <a:lnTo>
                    <a:pt x="851821" y="112562"/>
                  </a:lnTo>
                  <a:cubicBezTo>
                    <a:pt x="853535" y="60365"/>
                    <a:pt x="813816" y="16074"/>
                    <a:pt x="761714" y="12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626;p25">
              <a:extLst>
                <a:ext uri="{FF2B5EF4-FFF2-40B4-BE49-F238E27FC236}">
                  <a16:creationId xmlns:a16="http://schemas.microsoft.com/office/drawing/2014/main" id="{E5BEBD1A-FF67-431A-8DF3-E788B1662475}"/>
                </a:ext>
              </a:extLst>
            </p:cNvPr>
            <p:cNvSpPr/>
            <p:nvPr/>
          </p:nvSpPr>
          <p:spPr>
            <a:xfrm rot="-892195">
              <a:off x="1293931" y="3101177"/>
              <a:ext cx="625393" cy="325164"/>
            </a:xfrm>
            <a:custGeom>
              <a:avLst/>
              <a:gdLst/>
              <a:ahLst/>
              <a:cxnLst/>
              <a:rect l="l" t="t" r="r" b="b"/>
              <a:pathLst>
                <a:path w="833723" h="433482" extrusionOk="0">
                  <a:moveTo>
                    <a:pt x="801243" y="0"/>
                  </a:moveTo>
                  <a:cubicBezTo>
                    <a:pt x="819182" y="0"/>
                    <a:pt x="833723" y="14542"/>
                    <a:pt x="833723" y="32480"/>
                  </a:cubicBezTo>
                  <a:lnTo>
                    <a:pt x="833723" y="401003"/>
                  </a:lnTo>
                  <a:cubicBezTo>
                    <a:pt x="833723" y="418941"/>
                    <a:pt x="819182" y="433483"/>
                    <a:pt x="801243" y="433483"/>
                  </a:cubicBezTo>
                  <a:lnTo>
                    <a:pt x="32480" y="433483"/>
                  </a:lnTo>
                  <a:cubicBezTo>
                    <a:pt x="14542" y="433483"/>
                    <a:pt x="0" y="418941"/>
                    <a:pt x="0" y="401002"/>
                  </a:cubicBezTo>
                  <a:lnTo>
                    <a:pt x="0" y="32480"/>
                  </a:lnTo>
                  <a:cubicBezTo>
                    <a:pt x="0" y="14542"/>
                    <a:pt x="14542" y="0"/>
                    <a:pt x="32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627;p25">
              <a:extLst>
                <a:ext uri="{FF2B5EF4-FFF2-40B4-BE49-F238E27FC236}">
                  <a16:creationId xmlns:a16="http://schemas.microsoft.com/office/drawing/2014/main" id="{6AE204FE-89EB-2AC7-E5C9-0F26364ADEA9}"/>
                </a:ext>
              </a:extLst>
            </p:cNvPr>
            <p:cNvSpPr/>
            <p:nvPr/>
          </p:nvSpPr>
          <p:spPr>
            <a:xfrm>
              <a:off x="1268195" y="3130114"/>
              <a:ext cx="207697" cy="365431"/>
            </a:xfrm>
            <a:custGeom>
              <a:avLst/>
              <a:gdLst/>
              <a:ahLst/>
              <a:cxnLst/>
              <a:rect l="l" t="t" r="r" b="b"/>
              <a:pathLst>
                <a:path w="276929" h="487241" extrusionOk="0">
                  <a:moveTo>
                    <a:pt x="276929" y="0"/>
                  </a:moveTo>
                  <a:lnTo>
                    <a:pt x="24136" y="67246"/>
                  </a:lnTo>
                  <a:cubicBezTo>
                    <a:pt x="6800" y="71819"/>
                    <a:pt x="-3487" y="89630"/>
                    <a:pt x="1085" y="106966"/>
                  </a:cubicBezTo>
                  <a:lnTo>
                    <a:pt x="95859" y="463105"/>
                  </a:lnTo>
                  <a:cubicBezTo>
                    <a:pt x="100431" y="480441"/>
                    <a:pt x="118243" y="490728"/>
                    <a:pt x="135578" y="486156"/>
                  </a:cubicBezTo>
                  <a:lnTo>
                    <a:pt x="276929" y="448533"/>
                  </a:lnTo>
                </a:path>
              </a:pathLst>
            </a:custGeom>
            <a:solidFill>
              <a:schemeClr val="accent3"/>
            </a:solidFill>
            <a:ln w="142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628;p25">
              <a:extLst>
                <a:ext uri="{FF2B5EF4-FFF2-40B4-BE49-F238E27FC236}">
                  <a16:creationId xmlns:a16="http://schemas.microsoft.com/office/drawing/2014/main" id="{680C5884-DED1-2C18-0088-08121382790E}"/>
                </a:ext>
              </a:extLst>
            </p:cNvPr>
            <p:cNvSpPr/>
            <p:nvPr/>
          </p:nvSpPr>
          <p:spPr>
            <a:xfrm>
              <a:off x="1323659" y="3080179"/>
              <a:ext cx="577143" cy="372761"/>
            </a:xfrm>
            <a:custGeom>
              <a:avLst/>
              <a:gdLst/>
              <a:ahLst/>
              <a:cxnLst/>
              <a:rect l="l" t="t" r="r" b="b"/>
              <a:pathLst>
                <a:path w="769524" h="497014" extrusionOk="0">
                  <a:moveTo>
                    <a:pt x="16764" y="169640"/>
                  </a:moveTo>
                  <a:lnTo>
                    <a:pt x="654272" y="0"/>
                  </a:lnTo>
                  <a:cubicBezTo>
                    <a:pt x="662464" y="53626"/>
                    <a:pt x="703040" y="40291"/>
                    <a:pt x="703040" y="40291"/>
                  </a:cubicBezTo>
                  <a:lnTo>
                    <a:pt x="769525" y="290322"/>
                  </a:lnTo>
                  <a:cubicBezTo>
                    <a:pt x="723709" y="288512"/>
                    <a:pt x="734377" y="337756"/>
                    <a:pt x="734377" y="337756"/>
                  </a:cubicBezTo>
                  <a:lnTo>
                    <a:pt x="97822" y="497014"/>
                  </a:lnTo>
                  <a:cubicBezTo>
                    <a:pt x="97441" y="445103"/>
                    <a:pt x="61532" y="457200"/>
                    <a:pt x="61532" y="457200"/>
                  </a:cubicBezTo>
                  <a:lnTo>
                    <a:pt x="0" y="226123"/>
                  </a:lnTo>
                  <a:cubicBezTo>
                    <a:pt x="57722" y="231077"/>
                    <a:pt x="16859" y="169640"/>
                    <a:pt x="16859" y="1696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629;p25">
              <a:extLst>
                <a:ext uri="{FF2B5EF4-FFF2-40B4-BE49-F238E27FC236}">
                  <a16:creationId xmlns:a16="http://schemas.microsoft.com/office/drawing/2014/main" id="{5105AF9E-D179-9034-F8C0-E34868FBFA8D}"/>
                </a:ext>
              </a:extLst>
            </p:cNvPr>
            <p:cNvSpPr/>
            <p:nvPr/>
          </p:nvSpPr>
          <p:spPr>
            <a:xfrm>
              <a:off x="1517969" y="3178346"/>
              <a:ext cx="165259" cy="167528"/>
            </a:xfrm>
            <a:custGeom>
              <a:avLst/>
              <a:gdLst/>
              <a:ahLst/>
              <a:cxnLst/>
              <a:rect l="l" t="t" r="r" b="b"/>
              <a:pathLst>
                <a:path w="220345" h="223370" extrusionOk="0">
                  <a:moveTo>
                    <a:pt x="0" y="118286"/>
                  </a:moveTo>
                  <a:cubicBezTo>
                    <a:pt x="2096" y="167244"/>
                    <a:pt x="40862" y="212202"/>
                    <a:pt x="88963" y="221537"/>
                  </a:cubicBezTo>
                  <a:cubicBezTo>
                    <a:pt x="137065" y="230871"/>
                    <a:pt x="189833" y="203725"/>
                    <a:pt x="210121" y="159148"/>
                  </a:cubicBezTo>
                  <a:cubicBezTo>
                    <a:pt x="220504" y="136288"/>
                    <a:pt x="222790" y="109999"/>
                    <a:pt x="217837" y="85329"/>
                  </a:cubicBezTo>
                  <a:cubicBezTo>
                    <a:pt x="212027" y="56659"/>
                    <a:pt x="195739" y="29417"/>
                    <a:pt x="170879" y="13892"/>
                  </a:cubicBezTo>
                  <a:cubicBezTo>
                    <a:pt x="116586" y="-20112"/>
                    <a:pt x="37719" y="12463"/>
                    <a:pt x="11240" y="66660"/>
                  </a:cubicBezTo>
                  <a:cubicBezTo>
                    <a:pt x="3429" y="82567"/>
                    <a:pt x="-667" y="100379"/>
                    <a:pt x="95" y="11819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630;p25">
              <a:extLst>
                <a:ext uri="{FF2B5EF4-FFF2-40B4-BE49-F238E27FC236}">
                  <a16:creationId xmlns:a16="http://schemas.microsoft.com/office/drawing/2014/main" id="{FFBE7DB6-C8B1-0008-941F-CD04095E87D0}"/>
                </a:ext>
              </a:extLst>
            </p:cNvPr>
            <p:cNvSpPr/>
            <p:nvPr/>
          </p:nvSpPr>
          <p:spPr>
            <a:xfrm>
              <a:off x="1399320" y="3252272"/>
              <a:ext cx="81438" cy="112513"/>
            </a:xfrm>
            <a:custGeom>
              <a:avLst/>
              <a:gdLst/>
              <a:ahLst/>
              <a:cxnLst/>
              <a:rect l="l" t="t" r="r" b="b"/>
              <a:pathLst>
                <a:path w="108584" h="150018" extrusionOk="0">
                  <a:moveTo>
                    <a:pt x="99238" y="72676"/>
                  </a:moveTo>
                  <a:cubicBezTo>
                    <a:pt x="95523" y="69152"/>
                    <a:pt x="91142" y="66580"/>
                    <a:pt x="86188" y="65056"/>
                  </a:cubicBezTo>
                  <a:cubicBezTo>
                    <a:pt x="81236" y="63437"/>
                    <a:pt x="75997" y="62484"/>
                    <a:pt x="70568" y="62103"/>
                  </a:cubicBezTo>
                  <a:cubicBezTo>
                    <a:pt x="65138" y="61722"/>
                    <a:pt x="59900" y="61341"/>
                    <a:pt x="54756" y="61151"/>
                  </a:cubicBezTo>
                  <a:cubicBezTo>
                    <a:pt x="54470" y="61151"/>
                    <a:pt x="54280" y="61151"/>
                    <a:pt x="53994" y="61151"/>
                  </a:cubicBezTo>
                  <a:lnTo>
                    <a:pt x="47327" y="36004"/>
                  </a:lnTo>
                  <a:cubicBezTo>
                    <a:pt x="48660" y="35814"/>
                    <a:pt x="49994" y="35814"/>
                    <a:pt x="51422" y="35814"/>
                  </a:cubicBezTo>
                  <a:cubicBezTo>
                    <a:pt x="53899" y="36004"/>
                    <a:pt x="56089" y="36671"/>
                    <a:pt x="58185" y="37814"/>
                  </a:cubicBezTo>
                  <a:cubicBezTo>
                    <a:pt x="60185" y="38957"/>
                    <a:pt x="61804" y="40767"/>
                    <a:pt x="62947" y="43244"/>
                  </a:cubicBezTo>
                  <a:lnTo>
                    <a:pt x="89427" y="31052"/>
                  </a:lnTo>
                  <a:cubicBezTo>
                    <a:pt x="86093" y="24860"/>
                    <a:pt x="81807" y="20098"/>
                    <a:pt x="76663" y="16764"/>
                  </a:cubicBezTo>
                  <a:cubicBezTo>
                    <a:pt x="71520" y="13335"/>
                    <a:pt x="65519" y="11335"/>
                    <a:pt x="58756" y="10668"/>
                  </a:cubicBezTo>
                  <a:cubicBezTo>
                    <a:pt x="53232" y="10096"/>
                    <a:pt x="47231" y="10573"/>
                    <a:pt x="40850" y="11906"/>
                  </a:cubicBezTo>
                  <a:lnTo>
                    <a:pt x="37706" y="0"/>
                  </a:lnTo>
                  <a:lnTo>
                    <a:pt x="26753" y="2858"/>
                  </a:lnTo>
                  <a:lnTo>
                    <a:pt x="29991" y="14954"/>
                  </a:lnTo>
                  <a:cubicBezTo>
                    <a:pt x="24276" y="17050"/>
                    <a:pt x="19228" y="19717"/>
                    <a:pt x="14846" y="22955"/>
                  </a:cubicBezTo>
                  <a:cubicBezTo>
                    <a:pt x="8846" y="27432"/>
                    <a:pt x="4654" y="32861"/>
                    <a:pt x="2083" y="39243"/>
                  </a:cubicBezTo>
                  <a:cubicBezTo>
                    <a:pt x="-394" y="45625"/>
                    <a:pt x="-679" y="52578"/>
                    <a:pt x="1321" y="60198"/>
                  </a:cubicBezTo>
                  <a:cubicBezTo>
                    <a:pt x="2845" y="66485"/>
                    <a:pt x="5417" y="71342"/>
                    <a:pt x="8941" y="74867"/>
                  </a:cubicBezTo>
                  <a:cubicBezTo>
                    <a:pt x="12465" y="78391"/>
                    <a:pt x="16561" y="80867"/>
                    <a:pt x="21323" y="82391"/>
                  </a:cubicBezTo>
                  <a:cubicBezTo>
                    <a:pt x="26086" y="83915"/>
                    <a:pt x="31039" y="84868"/>
                    <a:pt x="36182" y="85344"/>
                  </a:cubicBezTo>
                  <a:cubicBezTo>
                    <a:pt x="40469" y="85725"/>
                    <a:pt x="44660" y="85915"/>
                    <a:pt x="48755" y="85915"/>
                  </a:cubicBezTo>
                  <a:lnTo>
                    <a:pt x="55994" y="113062"/>
                  </a:lnTo>
                  <a:cubicBezTo>
                    <a:pt x="55232" y="113062"/>
                    <a:pt x="54565" y="113062"/>
                    <a:pt x="53804" y="113062"/>
                  </a:cubicBezTo>
                  <a:cubicBezTo>
                    <a:pt x="50946" y="112871"/>
                    <a:pt x="48374" y="112014"/>
                    <a:pt x="46088" y="110490"/>
                  </a:cubicBezTo>
                  <a:cubicBezTo>
                    <a:pt x="43802" y="108966"/>
                    <a:pt x="41897" y="106585"/>
                    <a:pt x="40373" y="103346"/>
                  </a:cubicBezTo>
                  <a:lnTo>
                    <a:pt x="13798" y="116396"/>
                  </a:lnTo>
                  <a:cubicBezTo>
                    <a:pt x="17037" y="123063"/>
                    <a:pt x="21514" y="128302"/>
                    <a:pt x="27229" y="131921"/>
                  </a:cubicBezTo>
                  <a:cubicBezTo>
                    <a:pt x="32944" y="135636"/>
                    <a:pt x="39516" y="137731"/>
                    <a:pt x="47041" y="138398"/>
                  </a:cubicBezTo>
                  <a:cubicBezTo>
                    <a:pt x="51994" y="138875"/>
                    <a:pt x="57137" y="138589"/>
                    <a:pt x="62567" y="137731"/>
                  </a:cubicBezTo>
                  <a:lnTo>
                    <a:pt x="65805" y="150019"/>
                  </a:lnTo>
                  <a:lnTo>
                    <a:pt x="76759" y="147066"/>
                  </a:lnTo>
                  <a:lnTo>
                    <a:pt x="73615" y="135255"/>
                  </a:lnTo>
                  <a:cubicBezTo>
                    <a:pt x="82855" y="132588"/>
                    <a:pt x="90189" y="128873"/>
                    <a:pt x="95523" y="124301"/>
                  </a:cubicBezTo>
                  <a:cubicBezTo>
                    <a:pt x="101333" y="119253"/>
                    <a:pt x="105238" y="113633"/>
                    <a:pt x="107144" y="107252"/>
                  </a:cubicBezTo>
                  <a:cubicBezTo>
                    <a:pt x="109048" y="100965"/>
                    <a:pt x="109048" y="94393"/>
                    <a:pt x="107239" y="87535"/>
                  </a:cubicBezTo>
                  <a:cubicBezTo>
                    <a:pt x="105524" y="81153"/>
                    <a:pt x="102857" y="76200"/>
                    <a:pt x="99143" y="72676"/>
                  </a:cubicBezTo>
                  <a:close/>
                  <a:moveTo>
                    <a:pt x="36182" y="57436"/>
                  </a:moveTo>
                  <a:cubicBezTo>
                    <a:pt x="34087" y="56293"/>
                    <a:pt x="32658" y="54388"/>
                    <a:pt x="31991" y="51911"/>
                  </a:cubicBezTo>
                  <a:cubicBezTo>
                    <a:pt x="31420" y="49625"/>
                    <a:pt x="31515" y="47435"/>
                    <a:pt x="32563" y="45244"/>
                  </a:cubicBezTo>
                  <a:cubicBezTo>
                    <a:pt x="33420" y="43339"/>
                    <a:pt x="34849" y="41624"/>
                    <a:pt x="36659" y="40100"/>
                  </a:cubicBezTo>
                  <a:lnTo>
                    <a:pt x="41802" y="59436"/>
                  </a:lnTo>
                  <a:cubicBezTo>
                    <a:pt x="39611" y="58960"/>
                    <a:pt x="37706" y="58293"/>
                    <a:pt x="36182" y="57340"/>
                  </a:cubicBezTo>
                  <a:close/>
                  <a:moveTo>
                    <a:pt x="74473" y="105251"/>
                  </a:moveTo>
                  <a:cubicBezTo>
                    <a:pt x="72758" y="107442"/>
                    <a:pt x="70282" y="109156"/>
                    <a:pt x="67043" y="110490"/>
                  </a:cubicBezTo>
                  <a:lnTo>
                    <a:pt x="60662" y="86392"/>
                  </a:lnTo>
                  <a:cubicBezTo>
                    <a:pt x="61614" y="86392"/>
                    <a:pt x="62567" y="86582"/>
                    <a:pt x="63424" y="86678"/>
                  </a:cubicBezTo>
                  <a:cubicBezTo>
                    <a:pt x="66948" y="87059"/>
                    <a:pt x="69805" y="87821"/>
                    <a:pt x="72092" y="89154"/>
                  </a:cubicBezTo>
                  <a:cubicBezTo>
                    <a:pt x="74378" y="90392"/>
                    <a:pt x="75902" y="92488"/>
                    <a:pt x="76663" y="95345"/>
                  </a:cubicBezTo>
                  <a:cubicBezTo>
                    <a:pt x="77616" y="98965"/>
                    <a:pt x="76949" y="102203"/>
                    <a:pt x="74568" y="1052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631;p25">
              <a:extLst>
                <a:ext uri="{FF2B5EF4-FFF2-40B4-BE49-F238E27FC236}">
                  <a16:creationId xmlns:a16="http://schemas.microsoft.com/office/drawing/2014/main" id="{758F69CC-8077-6DD4-64C2-7A429B0ABD3D}"/>
                </a:ext>
              </a:extLst>
            </p:cNvPr>
            <p:cNvSpPr/>
            <p:nvPr/>
          </p:nvSpPr>
          <p:spPr>
            <a:xfrm>
              <a:off x="1737506" y="3162260"/>
              <a:ext cx="81438" cy="112585"/>
            </a:xfrm>
            <a:custGeom>
              <a:avLst/>
              <a:gdLst/>
              <a:ahLst/>
              <a:cxnLst/>
              <a:rect l="l" t="t" r="r" b="b"/>
              <a:pathLst>
                <a:path w="108584" h="150114" extrusionOk="0">
                  <a:moveTo>
                    <a:pt x="99238" y="72676"/>
                  </a:moveTo>
                  <a:cubicBezTo>
                    <a:pt x="95523" y="69152"/>
                    <a:pt x="91142" y="66580"/>
                    <a:pt x="86188" y="65056"/>
                  </a:cubicBezTo>
                  <a:cubicBezTo>
                    <a:pt x="81236" y="63437"/>
                    <a:pt x="75997" y="62484"/>
                    <a:pt x="70568" y="62103"/>
                  </a:cubicBezTo>
                  <a:cubicBezTo>
                    <a:pt x="65138" y="61722"/>
                    <a:pt x="59900" y="61341"/>
                    <a:pt x="54756" y="61151"/>
                  </a:cubicBezTo>
                  <a:cubicBezTo>
                    <a:pt x="54470" y="61151"/>
                    <a:pt x="54280" y="61151"/>
                    <a:pt x="53994" y="61151"/>
                  </a:cubicBezTo>
                  <a:lnTo>
                    <a:pt x="47327" y="36004"/>
                  </a:lnTo>
                  <a:cubicBezTo>
                    <a:pt x="48660" y="35814"/>
                    <a:pt x="49994" y="35814"/>
                    <a:pt x="51422" y="35814"/>
                  </a:cubicBezTo>
                  <a:cubicBezTo>
                    <a:pt x="53899" y="36004"/>
                    <a:pt x="56089" y="36671"/>
                    <a:pt x="58185" y="37814"/>
                  </a:cubicBezTo>
                  <a:cubicBezTo>
                    <a:pt x="60185" y="38957"/>
                    <a:pt x="61804" y="40767"/>
                    <a:pt x="62947" y="43244"/>
                  </a:cubicBezTo>
                  <a:lnTo>
                    <a:pt x="89427" y="31052"/>
                  </a:lnTo>
                  <a:cubicBezTo>
                    <a:pt x="86093" y="24860"/>
                    <a:pt x="81807" y="20098"/>
                    <a:pt x="76663" y="16764"/>
                  </a:cubicBezTo>
                  <a:cubicBezTo>
                    <a:pt x="71520" y="13335"/>
                    <a:pt x="65519" y="11335"/>
                    <a:pt x="58756" y="10668"/>
                  </a:cubicBezTo>
                  <a:cubicBezTo>
                    <a:pt x="53232" y="10096"/>
                    <a:pt x="47231" y="10573"/>
                    <a:pt x="40850" y="11906"/>
                  </a:cubicBezTo>
                  <a:lnTo>
                    <a:pt x="37706" y="0"/>
                  </a:lnTo>
                  <a:lnTo>
                    <a:pt x="26753" y="2953"/>
                  </a:lnTo>
                  <a:lnTo>
                    <a:pt x="29991" y="15050"/>
                  </a:lnTo>
                  <a:cubicBezTo>
                    <a:pt x="24276" y="17145"/>
                    <a:pt x="19228" y="19812"/>
                    <a:pt x="14846" y="23051"/>
                  </a:cubicBezTo>
                  <a:cubicBezTo>
                    <a:pt x="8846" y="27527"/>
                    <a:pt x="4654" y="32957"/>
                    <a:pt x="2083" y="39338"/>
                  </a:cubicBezTo>
                  <a:cubicBezTo>
                    <a:pt x="-394" y="45720"/>
                    <a:pt x="-679" y="52673"/>
                    <a:pt x="1321" y="60293"/>
                  </a:cubicBezTo>
                  <a:cubicBezTo>
                    <a:pt x="2845" y="66580"/>
                    <a:pt x="5417" y="71438"/>
                    <a:pt x="8941" y="74962"/>
                  </a:cubicBezTo>
                  <a:cubicBezTo>
                    <a:pt x="12465" y="78486"/>
                    <a:pt x="16561" y="80963"/>
                    <a:pt x="21323" y="82487"/>
                  </a:cubicBezTo>
                  <a:cubicBezTo>
                    <a:pt x="26086" y="84011"/>
                    <a:pt x="31039" y="84963"/>
                    <a:pt x="36182" y="85439"/>
                  </a:cubicBezTo>
                  <a:cubicBezTo>
                    <a:pt x="40469" y="85820"/>
                    <a:pt x="44660" y="86011"/>
                    <a:pt x="48755" y="86011"/>
                  </a:cubicBezTo>
                  <a:lnTo>
                    <a:pt x="55994" y="113157"/>
                  </a:lnTo>
                  <a:cubicBezTo>
                    <a:pt x="55232" y="113157"/>
                    <a:pt x="54566" y="113157"/>
                    <a:pt x="53804" y="113157"/>
                  </a:cubicBezTo>
                  <a:cubicBezTo>
                    <a:pt x="50946" y="112967"/>
                    <a:pt x="48374" y="112109"/>
                    <a:pt x="46088" y="110585"/>
                  </a:cubicBezTo>
                  <a:cubicBezTo>
                    <a:pt x="43802" y="109061"/>
                    <a:pt x="41897" y="106680"/>
                    <a:pt x="40373" y="103442"/>
                  </a:cubicBezTo>
                  <a:lnTo>
                    <a:pt x="13799" y="116491"/>
                  </a:lnTo>
                  <a:cubicBezTo>
                    <a:pt x="17037" y="123158"/>
                    <a:pt x="21514" y="128397"/>
                    <a:pt x="27229" y="132017"/>
                  </a:cubicBezTo>
                  <a:cubicBezTo>
                    <a:pt x="32944" y="135731"/>
                    <a:pt x="39516" y="137827"/>
                    <a:pt x="47041" y="138494"/>
                  </a:cubicBezTo>
                  <a:cubicBezTo>
                    <a:pt x="51994" y="138970"/>
                    <a:pt x="57137" y="138684"/>
                    <a:pt x="62567" y="137827"/>
                  </a:cubicBezTo>
                  <a:lnTo>
                    <a:pt x="65805" y="150114"/>
                  </a:lnTo>
                  <a:lnTo>
                    <a:pt x="76759" y="147257"/>
                  </a:lnTo>
                  <a:lnTo>
                    <a:pt x="73616" y="135446"/>
                  </a:lnTo>
                  <a:cubicBezTo>
                    <a:pt x="82855" y="132779"/>
                    <a:pt x="90189" y="129064"/>
                    <a:pt x="95523" y="124492"/>
                  </a:cubicBezTo>
                  <a:cubicBezTo>
                    <a:pt x="101333" y="119444"/>
                    <a:pt x="105238" y="113824"/>
                    <a:pt x="107144" y="107442"/>
                  </a:cubicBezTo>
                  <a:cubicBezTo>
                    <a:pt x="109049" y="101155"/>
                    <a:pt x="109049" y="94583"/>
                    <a:pt x="107239" y="87725"/>
                  </a:cubicBezTo>
                  <a:cubicBezTo>
                    <a:pt x="105524" y="81344"/>
                    <a:pt x="102857" y="76391"/>
                    <a:pt x="99143" y="72866"/>
                  </a:cubicBezTo>
                  <a:close/>
                  <a:moveTo>
                    <a:pt x="36182" y="57436"/>
                  </a:moveTo>
                  <a:cubicBezTo>
                    <a:pt x="34087" y="56293"/>
                    <a:pt x="32658" y="54388"/>
                    <a:pt x="31991" y="51911"/>
                  </a:cubicBezTo>
                  <a:cubicBezTo>
                    <a:pt x="31420" y="49625"/>
                    <a:pt x="31515" y="47435"/>
                    <a:pt x="32563" y="45244"/>
                  </a:cubicBezTo>
                  <a:cubicBezTo>
                    <a:pt x="33420" y="43339"/>
                    <a:pt x="34849" y="41624"/>
                    <a:pt x="36659" y="40100"/>
                  </a:cubicBezTo>
                  <a:lnTo>
                    <a:pt x="41802" y="59436"/>
                  </a:lnTo>
                  <a:cubicBezTo>
                    <a:pt x="39611" y="58960"/>
                    <a:pt x="37706" y="58293"/>
                    <a:pt x="36182" y="57341"/>
                  </a:cubicBezTo>
                  <a:close/>
                  <a:moveTo>
                    <a:pt x="74473" y="105251"/>
                  </a:moveTo>
                  <a:cubicBezTo>
                    <a:pt x="72758" y="107442"/>
                    <a:pt x="70282" y="109157"/>
                    <a:pt x="67043" y="110490"/>
                  </a:cubicBezTo>
                  <a:lnTo>
                    <a:pt x="60662" y="86392"/>
                  </a:lnTo>
                  <a:cubicBezTo>
                    <a:pt x="61614" y="86392"/>
                    <a:pt x="62567" y="86582"/>
                    <a:pt x="63424" y="86678"/>
                  </a:cubicBezTo>
                  <a:cubicBezTo>
                    <a:pt x="66948" y="87059"/>
                    <a:pt x="69805" y="87821"/>
                    <a:pt x="72092" y="89154"/>
                  </a:cubicBezTo>
                  <a:cubicBezTo>
                    <a:pt x="74378" y="90392"/>
                    <a:pt x="75902" y="92488"/>
                    <a:pt x="76663" y="95345"/>
                  </a:cubicBezTo>
                  <a:cubicBezTo>
                    <a:pt x="77616" y="98965"/>
                    <a:pt x="76949" y="102203"/>
                    <a:pt x="74568" y="1052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632;p25">
              <a:extLst>
                <a:ext uri="{FF2B5EF4-FFF2-40B4-BE49-F238E27FC236}">
                  <a16:creationId xmlns:a16="http://schemas.microsoft.com/office/drawing/2014/main" id="{74F821EB-6120-4470-B62E-FAC9762283F5}"/>
                </a:ext>
              </a:extLst>
            </p:cNvPr>
            <p:cNvSpPr/>
            <p:nvPr/>
          </p:nvSpPr>
          <p:spPr>
            <a:xfrm>
              <a:off x="1361204" y="3260457"/>
              <a:ext cx="648355" cy="377107"/>
            </a:xfrm>
            <a:custGeom>
              <a:avLst/>
              <a:gdLst/>
              <a:ahLst/>
              <a:cxnLst/>
              <a:rect l="l" t="t" r="r" b="b"/>
              <a:pathLst>
                <a:path w="864473" h="502810" extrusionOk="0">
                  <a:moveTo>
                    <a:pt x="794997" y="502675"/>
                  </a:moveTo>
                  <a:lnTo>
                    <a:pt x="29473" y="431714"/>
                  </a:lnTo>
                  <a:cubicBezTo>
                    <a:pt x="11566" y="430094"/>
                    <a:pt x="-1483" y="414283"/>
                    <a:pt x="136" y="396376"/>
                  </a:cubicBezTo>
                  <a:lnTo>
                    <a:pt x="34140" y="29473"/>
                  </a:lnTo>
                  <a:cubicBezTo>
                    <a:pt x="35759" y="11566"/>
                    <a:pt x="51571" y="-1484"/>
                    <a:pt x="69478" y="136"/>
                  </a:cubicBezTo>
                  <a:lnTo>
                    <a:pt x="835002" y="71097"/>
                  </a:lnTo>
                  <a:cubicBezTo>
                    <a:pt x="852814" y="72716"/>
                    <a:pt x="865958" y="88528"/>
                    <a:pt x="864339" y="106435"/>
                  </a:cubicBezTo>
                  <a:lnTo>
                    <a:pt x="830335" y="473338"/>
                  </a:lnTo>
                  <a:cubicBezTo>
                    <a:pt x="828715" y="491245"/>
                    <a:pt x="812904" y="504294"/>
                    <a:pt x="794997" y="5026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633;p25">
              <a:extLst>
                <a:ext uri="{FF2B5EF4-FFF2-40B4-BE49-F238E27FC236}">
                  <a16:creationId xmlns:a16="http://schemas.microsoft.com/office/drawing/2014/main" id="{3CECF3C8-240F-05B7-8329-F2CE7ED227D3}"/>
                </a:ext>
              </a:extLst>
            </p:cNvPr>
            <p:cNvSpPr/>
            <p:nvPr/>
          </p:nvSpPr>
          <p:spPr>
            <a:xfrm>
              <a:off x="1381380" y="3260458"/>
              <a:ext cx="569000" cy="80539"/>
            </a:xfrm>
            <a:custGeom>
              <a:avLst/>
              <a:gdLst/>
              <a:ahLst/>
              <a:cxnLst/>
              <a:rect l="l" t="t" r="r" b="b"/>
              <a:pathLst>
                <a:path w="758666" h="107386" extrusionOk="0">
                  <a:moveTo>
                    <a:pt x="758666" y="66524"/>
                  </a:moveTo>
                  <a:lnTo>
                    <a:pt x="42577" y="135"/>
                  </a:lnTo>
                  <a:cubicBezTo>
                    <a:pt x="24670" y="-1484"/>
                    <a:pt x="8858" y="11660"/>
                    <a:pt x="7239" y="29472"/>
                  </a:cubicBezTo>
                  <a:lnTo>
                    <a:pt x="0" y="107387"/>
                  </a:lnTo>
                </a:path>
              </a:pathLst>
            </a:custGeom>
            <a:noFill/>
            <a:ln w="142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634;p25">
              <a:extLst>
                <a:ext uri="{FF2B5EF4-FFF2-40B4-BE49-F238E27FC236}">
                  <a16:creationId xmlns:a16="http://schemas.microsoft.com/office/drawing/2014/main" id="{824412B1-7A7D-1A6B-AF68-5B600343185F}"/>
                </a:ext>
              </a:extLst>
            </p:cNvPr>
            <p:cNvSpPr/>
            <p:nvPr/>
          </p:nvSpPr>
          <p:spPr>
            <a:xfrm>
              <a:off x="1407883" y="3302993"/>
              <a:ext cx="559498" cy="304181"/>
            </a:xfrm>
            <a:custGeom>
              <a:avLst/>
              <a:gdLst/>
              <a:ahLst/>
              <a:cxnLst/>
              <a:rect l="l" t="t" r="r" b="b"/>
              <a:pathLst>
                <a:path w="745998" h="405574" extrusionOk="0">
                  <a:moveTo>
                    <a:pt x="57341" y="0"/>
                  </a:moveTo>
                  <a:lnTo>
                    <a:pt x="714185" y="60865"/>
                  </a:lnTo>
                  <a:cubicBezTo>
                    <a:pt x="703326" y="114014"/>
                    <a:pt x="745998" y="115538"/>
                    <a:pt x="745998" y="115538"/>
                  </a:cubicBezTo>
                  <a:lnTo>
                    <a:pt x="722090" y="373189"/>
                  </a:lnTo>
                  <a:cubicBezTo>
                    <a:pt x="679704" y="355759"/>
                    <a:pt x="672751" y="405575"/>
                    <a:pt x="672751" y="405575"/>
                  </a:cubicBezTo>
                  <a:lnTo>
                    <a:pt x="20384" y="335280"/>
                  </a:lnTo>
                  <a:cubicBezTo>
                    <a:pt x="38005" y="286417"/>
                    <a:pt x="0" y="285369"/>
                    <a:pt x="0" y="285369"/>
                  </a:cubicBezTo>
                  <a:lnTo>
                    <a:pt x="22098" y="47244"/>
                  </a:lnTo>
                  <a:cubicBezTo>
                    <a:pt x="74486" y="71819"/>
                    <a:pt x="57436" y="0"/>
                    <a:pt x="574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635;p25">
              <a:extLst>
                <a:ext uri="{FF2B5EF4-FFF2-40B4-BE49-F238E27FC236}">
                  <a16:creationId xmlns:a16="http://schemas.microsoft.com/office/drawing/2014/main" id="{759A64D3-169D-DCAB-2D7E-0390343B18ED}"/>
                </a:ext>
              </a:extLst>
            </p:cNvPr>
            <p:cNvSpPr/>
            <p:nvPr/>
          </p:nvSpPr>
          <p:spPr>
            <a:xfrm>
              <a:off x="1597316" y="3364416"/>
              <a:ext cx="166471" cy="164278"/>
            </a:xfrm>
            <a:custGeom>
              <a:avLst/>
              <a:gdLst/>
              <a:ahLst/>
              <a:cxnLst/>
              <a:rect l="l" t="t" r="r" b="b"/>
              <a:pathLst>
                <a:path w="221961" h="219037" extrusionOk="0">
                  <a:moveTo>
                    <a:pt x="4789" y="76312"/>
                  </a:moveTo>
                  <a:cubicBezTo>
                    <a:pt x="-10070" y="122985"/>
                    <a:pt x="10694" y="178516"/>
                    <a:pt x="52604" y="203947"/>
                  </a:cubicBezTo>
                  <a:cubicBezTo>
                    <a:pt x="94514" y="229283"/>
                    <a:pt x="153379" y="222044"/>
                    <a:pt x="187859" y="187278"/>
                  </a:cubicBezTo>
                  <a:cubicBezTo>
                    <a:pt x="205576" y="169371"/>
                    <a:pt x="216720" y="145559"/>
                    <a:pt x="220530" y="120699"/>
                  </a:cubicBezTo>
                  <a:cubicBezTo>
                    <a:pt x="225007" y="91742"/>
                    <a:pt x="219101" y="60596"/>
                    <a:pt x="201099" y="37450"/>
                  </a:cubicBezTo>
                  <a:cubicBezTo>
                    <a:pt x="161856" y="-13223"/>
                    <a:pt x="76703" y="-9889"/>
                    <a:pt x="33078" y="31926"/>
                  </a:cubicBezTo>
                  <a:cubicBezTo>
                    <a:pt x="20219" y="44213"/>
                    <a:pt x="10218" y="59453"/>
                    <a:pt x="4789" y="76407"/>
                  </a:cubicBezTo>
                  <a:close/>
                </a:path>
              </a:pathLst>
            </a:custGeom>
            <a:solidFill>
              <a:srgbClr val="00DC7C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636;p25">
              <a:extLst>
                <a:ext uri="{FF2B5EF4-FFF2-40B4-BE49-F238E27FC236}">
                  <a16:creationId xmlns:a16="http://schemas.microsoft.com/office/drawing/2014/main" id="{771EED50-7875-0FB1-B5AB-E3FFC46BE203}"/>
                </a:ext>
              </a:extLst>
            </p:cNvPr>
            <p:cNvSpPr/>
            <p:nvPr/>
          </p:nvSpPr>
          <p:spPr>
            <a:xfrm>
              <a:off x="1474392" y="3375716"/>
              <a:ext cx="75080" cy="114657"/>
            </a:xfrm>
            <a:custGeom>
              <a:avLst/>
              <a:gdLst/>
              <a:ahLst/>
              <a:cxnLst/>
              <a:rect l="l" t="t" r="r" b="b"/>
              <a:pathLst>
                <a:path w="100107" h="152876" extrusionOk="0">
                  <a:moveTo>
                    <a:pt x="95060" y="90678"/>
                  </a:moveTo>
                  <a:cubicBezTo>
                    <a:pt x="92774" y="86106"/>
                    <a:pt x="89535" y="82201"/>
                    <a:pt x="85439" y="78962"/>
                  </a:cubicBezTo>
                  <a:cubicBezTo>
                    <a:pt x="81249" y="75724"/>
                    <a:pt x="76772" y="73057"/>
                    <a:pt x="71819" y="70771"/>
                  </a:cubicBezTo>
                  <a:cubicBezTo>
                    <a:pt x="66866" y="68485"/>
                    <a:pt x="62008" y="66390"/>
                    <a:pt x="57245" y="64389"/>
                  </a:cubicBezTo>
                  <a:cubicBezTo>
                    <a:pt x="56960" y="64294"/>
                    <a:pt x="56769" y="64198"/>
                    <a:pt x="56579" y="64103"/>
                  </a:cubicBezTo>
                  <a:lnTo>
                    <a:pt x="58960" y="38195"/>
                  </a:lnTo>
                  <a:cubicBezTo>
                    <a:pt x="60293" y="38481"/>
                    <a:pt x="61627" y="38957"/>
                    <a:pt x="62865" y="39529"/>
                  </a:cubicBezTo>
                  <a:cubicBezTo>
                    <a:pt x="65151" y="40481"/>
                    <a:pt x="66961" y="41910"/>
                    <a:pt x="68485" y="43720"/>
                  </a:cubicBezTo>
                  <a:cubicBezTo>
                    <a:pt x="70009" y="45529"/>
                    <a:pt x="70866" y="47816"/>
                    <a:pt x="71057" y="50483"/>
                  </a:cubicBezTo>
                  <a:lnTo>
                    <a:pt x="100108" y="48101"/>
                  </a:lnTo>
                  <a:cubicBezTo>
                    <a:pt x="99060" y="41148"/>
                    <a:pt x="96679" y="35243"/>
                    <a:pt x="93059" y="30289"/>
                  </a:cubicBezTo>
                  <a:cubicBezTo>
                    <a:pt x="89345" y="25337"/>
                    <a:pt x="84487" y="21336"/>
                    <a:pt x="78391" y="18383"/>
                  </a:cubicBezTo>
                  <a:cubicBezTo>
                    <a:pt x="73343" y="15907"/>
                    <a:pt x="67628" y="14288"/>
                    <a:pt x="61246" y="13335"/>
                  </a:cubicBezTo>
                  <a:lnTo>
                    <a:pt x="62389" y="1048"/>
                  </a:lnTo>
                  <a:lnTo>
                    <a:pt x="51149" y="0"/>
                  </a:lnTo>
                  <a:lnTo>
                    <a:pt x="50006" y="12478"/>
                  </a:lnTo>
                  <a:cubicBezTo>
                    <a:pt x="43910" y="12478"/>
                    <a:pt x="38195" y="13240"/>
                    <a:pt x="33052" y="14764"/>
                  </a:cubicBezTo>
                  <a:cubicBezTo>
                    <a:pt x="25908" y="16954"/>
                    <a:pt x="20003" y="20574"/>
                    <a:pt x="15431" y="25622"/>
                  </a:cubicBezTo>
                  <a:cubicBezTo>
                    <a:pt x="10859" y="30766"/>
                    <a:pt x="8192" y="37243"/>
                    <a:pt x="7525" y="45053"/>
                  </a:cubicBezTo>
                  <a:cubicBezTo>
                    <a:pt x="6763" y="51435"/>
                    <a:pt x="7525" y="56960"/>
                    <a:pt x="9620" y="61436"/>
                  </a:cubicBezTo>
                  <a:cubicBezTo>
                    <a:pt x="11716" y="65913"/>
                    <a:pt x="14764" y="69723"/>
                    <a:pt x="18669" y="72771"/>
                  </a:cubicBezTo>
                  <a:cubicBezTo>
                    <a:pt x="22574" y="75819"/>
                    <a:pt x="26861" y="78486"/>
                    <a:pt x="31623" y="80677"/>
                  </a:cubicBezTo>
                  <a:cubicBezTo>
                    <a:pt x="35528" y="82487"/>
                    <a:pt x="39434" y="84106"/>
                    <a:pt x="43244" y="85630"/>
                  </a:cubicBezTo>
                  <a:lnTo>
                    <a:pt x="40672" y="113633"/>
                  </a:lnTo>
                  <a:cubicBezTo>
                    <a:pt x="40005" y="113443"/>
                    <a:pt x="39338" y="113157"/>
                    <a:pt x="38672" y="112871"/>
                  </a:cubicBezTo>
                  <a:cubicBezTo>
                    <a:pt x="36100" y="111728"/>
                    <a:pt x="33909" y="110014"/>
                    <a:pt x="32290" y="107823"/>
                  </a:cubicBezTo>
                  <a:cubicBezTo>
                    <a:pt x="30671" y="105537"/>
                    <a:pt x="29718" y="102680"/>
                    <a:pt x="29433" y="99156"/>
                  </a:cubicBezTo>
                  <a:lnTo>
                    <a:pt x="0" y="102203"/>
                  </a:lnTo>
                  <a:cubicBezTo>
                    <a:pt x="762" y="109633"/>
                    <a:pt x="3143" y="116014"/>
                    <a:pt x="7239" y="121444"/>
                  </a:cubicBezTo>
                  <a:cubicBezTo>
                    <a:pt x="11335" y="126873"/>
                    <a:pt x="16764" y="131159"/>
                    <a:pt x="23622" y="134398"/>
                  </a:cubicBezTo>
                  <a:cubicBezTo>
                    <a:pt x="28099" y="136493"/>
                    <a:pt x="33052" y="138017"/>
                    <a:pt x="38386" y="139160"/>
                  </a:cubicBezTo>
                  <a:lnTo>
                    <a:pt x="37243" y="151829"/>
                  </a:lnTo>
                  <a:lnTo>
                    <a:pt x="48483" y="152876"/>
                  </a:lnTo>
                  <a:lnTo>
                    <a:pt x="49625" y="140684"/>
                  </a:lnTo>
                  <a:cubicBezTo>
                    <a:pt x="59150" y="141351"/>
                    <a:pt x="67342" y="140398"/>
                    <a:pt x="74009" y="137922"/>
                  </a:cubicBezTo>
                  <a:cubicBezTo>
                    <a:pt x="81249" y="135255"/>
                    <a:pt x="86773" y="131255"/>
                    <a:pt x="90774" y="126016"/>
                  </a:cubicBezTo>
                  <a:cubicBezTo>
                    <a:pt x="94774" y="120777"/>
                    <a:pt x="97060" y="114586"/>
                    <a:pt x="97727" y="107537"/>
                  </a:cubicBezTo>
                  <a:cubicBezTo>
                    <a:pt x="98298" y="100965"/>
                    <a:pt x="97536" y="95441"/>
                    <a:pt x="95250" y="90868"/>
                  </a:cubicBezTo>
                  <a:close/>
                  <a:moveTo>
                    <a:pt x="41148" y="54578"/>
                  </a:moveTo>
                  <a:cubicBezTo>
                    <a:pt x="39529" y="52769"/>
                    <a:pt x="38958" y="50578"/>
                    <a:pt x="39148" y="47911"/>
                  </a:cubicBezTo>
                  <a:cubicBezTo>
                    <a:pt x="39338" y="45529"/>
                    <a:pt x="40291" y="43529"/>
                    <a:pt x="42005" y="41910"/>
                  </a:cubicBezTo>
                  <a:cubicBezTo>
                    <a:pt x="43529" y="40386"/>
                    <a:pt x="45434" y="39243"/>
                    <a:pt x="47625" y="38576"/>
                  </a:cubicBezTo>
                  <a:lnTo>
                    <a:pt x="45816" y="58579"/>
                  </a:lnTo>
                  <a:cubicBezTo>
                    <a:pt x="43910" y="57341"/>
                    <a:pt x="42386" y="56007"/>
                    <a:pt x="41243" y="54673"/>
                  </a:cubicBezTo>
                  <a:close/>
                  <a:moveTo>
                    <a:pt x="60579" y="112681"/>
                  </a:moveTo>
                  <a:cubicBezTo>
                    <a:pt x="58293" y="114109"/>
                    <a:pt x="55341" y="114871"/>
                    <a:pt x="51816" y="115062"/>
                  </a:cubicBezTo>
                  <a:lnTo>
                    <a:pt x="54102" y="90202"/>
                  </a:lnTo>
                  <a:cubicBezTo>
                    <a:pt x="54959" y="90583"/>
                    <a:pt x="55817" y="90964"/>
                    <a:pt x="56579" y="91440"/>
                  </a:cubicBezTo>
                  <a:cubicBezTo>
                    <a:pt x="59722" y="92964"/>
                    <a:pt x="62199" y="94774"/>
                    <a:pt x="63818" y="96679"/>
                  </a:cubicBezTo>
                  <a:cubicBezTo>
                    <a:pt x="65532" y="98679"/>
                    <a:pt x="66199" y="101060"/>
                    <a:pt x="65913" y="104108"/>
                  </a:cubicBezTo>
                  <a:cubicBezTo>
                    <a:pt x="65532" y="107823"/>
                    <a:pt x="63818" y="110680"/>
                    <a:pt x="60484" y="112681"/>
                  </a:cubicBezTo>
                  <a:close/>
                </a:path>
              </a:pathLst>
            </a:custGeom>
            <a:solidFill>
              <a:srgbClr val="00DC7C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637;p25">
              <a:extLst>
                <a:ext uri="{FF2B5EF4-FFF2-40B4-BE49-F238E27FC236}">
                  <a16:creationId xmlns:a16="http://schemas.microsoft.com/office/drawing/2014/main" id="{3CE368B8-4885-63A3-448D-11EE385EA77D}"/>
                </a:ext>
              </a:extLst>
            </p:cNvPr>
            <p:cNvSpPr/>
            <p:nvPr/>
          </p:nvSpPr>
          <p:spPr>
            <a:xfrm>
              <a:off x="1822935" y="3408006"/>
              <a:ext cx="75080" cy="114657"/>
            </a:xfrm>
            <a:custGeom>
              <a:avLst/>
              <a:gdLst/>
              <a:ahLst/>
              <a:cxnLst/>
              <a:rect l="l" t="t" r="r" b="b"/>
              <a:pathLst>
                <a:path w="100107" h="152876" extrusionOk="0">
                  <a:moveTo>
                    <a:pt x="94964" y="90678"/>
                  </a:moveTo>
                  <a:cubicBezTo>
                    <a:pt x="92678" y="86106"/>
                    <a:pt x="89440" y="82201"/>
                    <a:pt x="85344" y="78962"/>
                  </a:cubicBezTo>
                  <a:cubicBezTo>
                    <a:pt x="81153" y="75724"/>
                    <a:pt x="76676" y="73057"/>
                    <a:pt x="71723" y="70771"/>
                  </a:cubicBezTo>
                  <a:cubicBezTo>
                    <a:pt x="66770" y="68485"/>
                    <a:pt x="61913" y="66389"/>
                    <a:pt x="57150" y="64389"/>
                  </a:cubicBezTo>
                  <a:cubicBezTo>
                    <a:pt x="56864" y="64294"/>
                    <a:pt x="56674" y="64198"/>
                    <a:pt x="56483" y="64103"/>
                  </a:cubicBezTo>
                  <a:lnTo>
                    <a:pt x="58864" y="38195"/>
                  </a:lnTo>
                  <a:cubicBezTo>
                    <a:pt x="60198" y="38481"/>
                    <a:pt x="61531" y="38957"/>
                    <a:pt x="62770" y="39528"/>
                  </a:cubicBezTo>
                  <a:cubicBezTo>
                    <a:pt x="65056" y="40481"/>
                    <a:pt x="66866" y="41910"/>
                    <a:pt x="68389" y="43719"/>
                  </a:cubicBezTo>
                  <a:cubicBezTo>
                    <a:pt x="69913" y="45529"/>
                    <a:pt x="70771" y="47815"/>
                    <a:pt x="71056" y="50482"/>
                  </a:cubicBezTo>
                  <a:lnTo>
                    <a:pt x="100108" y="48101"/>
                  </a:lnTo>
                  <a:cubicBezTo>
                    <a:pt x="99060" y="41148"/>
                    <a:pt x="96679" y="35243"/>
                    <a:pt x="93059" y="30289"/>
                  </a:cubicBezTo>
                  <a:cubicBezTo>
                    <a:pt x="89345" y="25336"/>
                    <a:pt x="84487" y="21336"/>
                    <a:pt x="78391" y="18383"/>
                  </a:cubicBezTo>
                  <a:cubicBezTo>
                    <a:pt x="73343" y="15907"/>
                    <a:pt x="67628" y="14288"/>
                    <a:pt x="61246" y="13335"/>
                  </a:cubicBezTo>
                  <a:lnTo>
                    <a:pt x="62389" y="1048"/>
                  </a:lnTo>
                  <a:lnTo>
                    <a:pt x="51149" y="0"/>
                  </a:lnTo>
                  <a:lnTo>
                    <a:pt x="50006" y="12478"/>
                  </a:lnTo>
                  <a:cubicBezTo>
                    <a:pt x="43910" y="12478"/>
                    <a:pt x="38195" y="13240"/>
                    <a:pt x="33052" y="14764"/>
                  </a:cubicBezTo>
                  <a:cubicBezTo>
                    <a:pt x="25908" y="16954"/>
                    <a:pt x="20003" y="20574"/>
                    <a:pt x="15430" y="25622"/>
                  </a:cubicBezTo>
                  <a:cubicBezTo>
                    <a:pt x="10859" y="30766"/>
                    <a:pt x="8192" y="37242"/>
                    <a:pt x="7525" y="45053"/>
                  </a:cubicBezTo>
                  <a:cubicBezTo>
                    <a:pt x="6763" y="51435"/>
                    <a:pt x="7525" y="56959"/>
                    <a:pt x="9620" y="61436"/>
                  </a:cubicBezTo>
                  <a:cubicBezTo>
                    <a:pt x="11716" y="65913"/>
                    <a:pt x="14764" y="69723"/>
                    <a:pt x="18669" y="72771"/>
                  </a:cubicBezTo>
                  <a:cubicBezTo>
                    <a:pt x="22574" y="75819"/>
                    <a:pt x="26861" y="78486"/>
                    <a:pt x="31623" y="80676"/>
                  </a:cubicBezTo>
                  <a:cubicBezTo>
                    <a:pt x="35528" y="82486"/>
                    <a:pt x="39434" y="84105"/>
                    <a:pt x="43244" y="85630"/>
                  </a:cubicBezTo>
                  <a:lnTo>
                    <a:pt x="40672" y="113633"/>
                  </a:lnTo>
                  <a:cubicBezTo>
                    <a:pt x="40005" y="113442"/>
                    <a:pt x="39338" y="113157"/>
                    <a:pt x="38671" y="112871"/>
                  </a:cubicBezTo>
                  <a:cubicBezTo>
                    <a:pt x="36100" y="111728"/>
                    <a:pt x="33909" y="110014"/>
                    <a:pt x="32290" y="107823"/>
                  </a:cubicBezTo>
                  <a:cubicBezTo>
                    <a:pt x="30671" y="105537"/>
                    <a:pt x="29718" y="102679"/>
                    <a:pt x="29432" y="99155"/>
                  </a:cubicBezTo>
                  <a:lnTo>
                    <a:pt x="0" y="102203"/>
                  </a:lnTo>
                  <a:cubicBezTo>
                    <a:pt x="762" y="109633"/>
                    <a:pt x="3143" y="116014"/>
                    <a:pt x="7239" y="121444"/>
                  </a:cubicBezTo>
                  <a:cubicBezTo>
                    <a:pt x="11335" y="126873"/>
                    <a:pt x="16764" y="131159"/>
                    <a:pt x="23622" y="134398"/>
                  </a:cubicBezTo>
                  <a:cubicBezTo>
                    <a:pt x="28099" y="136493"/>
                    <a:pt x="33052" y="138017"/>
                    <a:pt x="38386" y="139160"/>
                  </a:cubicBezTo>
                  <a:lnTo>
                    <a:pt x="37243" y="151829"/>
                  </a:lnTo>
                  <a:lnTo>
                    <a:pt x="48482" y="152876"/>
                  </a:lnTo>
                  <a:lnTo>
                    <a:pt x="49625" y="140684"/>
                  </a:lnTo>
                  <a:cubicBezTo>
                    <a:pt x="59150" y="141351"/>
                    <a:pt x="67342" y="140398"/>
                    <a:pt x="74009" y="137922"/>
                  </a:cubicBezTo>
                  <a:cubicBezTo>
                    <a:pt x="81248" y="135255"/>
                    <a:pt x="86773" y="131254"/>
                    <a:pt x="90773" y="126016"/>
                  </a:cubicBezTo>
                  <a:cubicBezTo>
                    <a:pt x="94774" y="120777"/>
                    <a:pt x="97060" y="114585"/>
                    <a:pt x="97727" y="107537"/>
                  </a:cubicBezTo>
                  <a:cubicBezTo>
                    <a:pt x="98298" y="100965"/>
                    <a:pt x="97536" y="95440"/>
                    <a:pt x="95250" y="90868"/>
                  </a:cubicBezTo>
                  <a:close/>
                  <a:moveTo>
                    <a:pt x="41053" y="54578"/>
                  </a:moveTo>
                  <a:cubicBezTo>
                    <a:pt x="39434" y="52768"/>
                    <a:pt x="38862" y="50578"/>
                    <a:pt x="39053" y="47910"/>
                  </a:cubicBezTo>
                  <a:cubicBezTo>
                    <a:pt x="39243" y="45529"/>
                    <a:pt x="40196" y="43529"/>
                    <a:pt x="41910" y="41910"/>
                  </a:cubicBezTo>
                  <a:cubicBezTo>
                    <a:pt x="43434" y="40386"/>
                    <a:pt x="45339" y="39243"/>
                    <a:pt x="47530" y="38576"/>
                  </a:cubicBezTo>
                  <a:lnTo>
                    <a:pt x="45720" y="58578"/>
                  </a:lnTo>
                  <a:cubicBezTo>
                    <a:pt x="43815" y="57340"/>
                    <a:pt x="42291" y="56007"/>
                    <a:pt x="41148" y="54673"/>
                  </a:cubicBezTo>
                  <a:close/>
                  <a:moveTo>
                    <a:pt x="60484" y="112680"/>
                  </a:moveTo>
                  <a:cubicBezTo>
                    <a:pt x="58198" y="114109"/>
                    <a:pt x="55245" y="114871"/>
                    <a:pt x="51721" y="115062"/>
                  </a:cubicBezTo>
                  <a:lnTo>
                    <a:pt x="54007" y="90201"/>
                  </a:lnTo>
                  <a:cubicBezTo>
                    <a:pt x="54864" y="90583"/>
                    <a:pt x="55721" y="90964"/>
                    <a:pt x="56483" y="91440"/>
                  </a:cubicBezTo>
                  <a:cubicBezTo>
                    <a:pt x="59627" y="92964"/>
                    <a:pt x="62103" y="94774"/>
                    <a:pt x="63722" y="96678"/>
                  </a:cubicBezTo>
                  <a:cubicBezTo>
                    <a:pt x="65437" y="98679"/>
                    <a:pt x="66104" y="101060"/>
                    <a:pt x="65818" y="104108"/>
                  </a:cubicBezTo>
                  <a:cubicBezTo>
                    <a:pt x="65437" y="107823"/>
                    <a:pt x="63722" y="110680"/>
                    <a:pt x="60388" y="112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638;p25">
              <a:extLst>
                <a:ext uri="{FF2B5EF4-FFF2-40B4-BE49-F238E27FC236}">
                  <a16:creationId xmlns:a16="http://schemas.microsoft.com/office/drawing/2014/main" id="{12C9D53D-B658-C3B4-4FE7-76467A85BD59}"/>
                </a:ext>
              </a:extLst>
            </p:cNvPr>
            <p:cNvSpPr/>
            <p:nvPr/>
          </p:nvSpPr>
          <p:spPr>
            <a:xfrm>
              <a:off x="1169640" y="3267220"/>
              <a:ext cx="638906" cy="475184"/>
            </a:xfrm>
            <a:custGeom>
              <a:avLst/>
              <a:gdLst/>
              <a:ahLst/>
              <a:cxnLst/>
              <a:rect l="l" t="t" r="r" b="b"/>
              <a:pathLst>
                <a:path w="851874" h="633579" extrusionOk="0">
                  <a:moveTo>
                    <a:pt x="761714" y="12168"/>
                  </a:moveTo>
                  <a:cubicBezTo>
                    <a:pt x="536639" y="-4405"/>
                    <a:pt x="243269" y="-405"/>
                    <a:pt x="94869" y="3215"/>
                  </a:cubicBezTo>
                  <a:cubicBezTo>
                    <a:pt x="42005" y="4453"/>
                    <a:pt x="0" y="47697"/>
                    <a:pt x="0" y="100465"/>
                  </a:cubicBezTo>
                  <a:lnTo>
                    <a:pt x="0" y="536234"/>
                  </a:lnTo>
                  <a:cubicBezTo>
                    <a:pt x="0" y="589955"/>
                    <a:pt x="43529" y="633579"/>
                    <a:pt x="97346" y="633579"/>
                  </a:cubicBezTo>
                  <a:lnTo>
                    <a:pt x="740188" y="633579"/>
                  </a:lnTo>
                  <a:cubicBezTo>
                    <a:pt x="792671" y="633579"/>
                    <a:pt x="835724" y="591955"/>
                    <a:pt x="837438" y="539568"/>
                  </a:cubicBezTo>
                  <a:lnTo>
                    <a:pt x="851821" y="112562"/>
                  </a:lnTo>
                  <a:cubicBezTo>
                    <a:pt x="853535" y="60365"/>
                    <a:pt x="813816" y="16074"/>
                    <a:pt x="761714" y="122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639;p25">
              <a:extLst>
                <a:ext uri="{FF2B5EF4-FFF2-40B4-BE49-F238E27FC236}">
                  <a16:creationId xmlns:a16="http://schemas.microsoft.com/office/drawing/2014/main" id="{C1B07B5B-C6E3-5A0A-7432-1BA526E53464}"/>
                </a:ext>
              </a:extLst>
            </p:cNvPr>
            <p:cNvSpPr/>
            <p:nvPr/>
          </p:nvSpPr>
          <p:spPr>
            <a:xfrm>
              <a:off x="1208573" y="3306207"/>
              <a:ext cx="560999" cy="397264"/>
            </a:xfrm>
            <a:custGeom>
              <a:avLst/>
              <a:gdLst/>
              <a:ahLst/>
              <a:cxnLst/>
              <a:rect l="l" t="t" r="r" b="b"/>
              <a:pathLst>
                <a:path w="747998" h="529685" extrusionOk="0">
                  <a:moveTo>
                    <a:pt x="688277" y="529685"/>
                  </a:moveTo>
                  <a:lnTo>
                    <a:pt x="687038" y="529685"/>
                  </a:lnTo>
                  <a:cubicBezTo>
                    <a:pt x="682276" y="529685"/>
                    <a:pt x="678371" y="525780"/>
                    <a:pt x="678371" y="521018"/>
                  </a:cubicBezTo>
                  <a:cubicBezTo>
                    <a:pt x="678371" y="516255"/>
                    <a:pt x="682276" y="512350"/>
                    <a:pt x="687038" y="512350"/>
                  </a:cubicBezTo>
                  <a:lnTo>
                    <a:pt x="688277" y="512350"/>
                  </a:lnTo>
                  <a:cubicBezTo>
                    <a:pt x="692372" y="512350"/>
                    <a:pt x="696373" y="511493"/>
                    <a:pt x="700088" y="509778"/>
                  </a:cubicBezTo>
                  <a:cubicBezTo>
                    <a:pt x="704469" y="507778"/>
                    <a:pt x="709613" y="509778"/>
                    <a:pt x="711518" y="514064"/>
                  </a:cubicBezTo>
                  <a:cubicBezTo>
                    <a:pt x="713518" y="518446"/>
                    <a:pt x="711518" y="523589"/>
                    <a:pt x="707231" y="525494"/>
                  </a:cubicBezTo>
                  <a:cubicBezTo>
                    <a:pt x="701230" y="528256"/>
                    <a:pt x="694849" y="529590"/>
                    <a:pt x="688181" y="529590"/>
                  </a:cubicBezTo>
                  <a:close/>
                  <a:moveTo>
                    <a:pt x="644271" y="529685"/>
                  </a:moveTo>
                  <a:lnTo>
                    <a:pt x="627126" y="529685"/>
                  </a:lnTo>
                  <a:cubicBezTo>
                    <a:pt x="622363" y="529685"/>
                    <a:pt x="618458" y="525780"/>
                    <a:pt x="618458" y="521018"/>
                  </a:cubicBezTo>
                  <a:cubicBezTo>
                    <a:pt x="618458" y="516255"/>
                    <a:pt x="622363" y="512350"/>
                    <a:pt x="627126" y="512350"/>
                  </a:cubicBezTo>
                  <a:lnTo>
                    <a:pt x="644271" y="512350"/>
                  </a:lnTo>
                  <a:cubicBezTo>
                    <a:pt x="649034" y="512350"/>
                    <a:pt x="652939" y="516255"/>
                    <a:pt x="652939" y="521018"/>
                  </a:cubicBezTo>
                  <a:cubicBezTo>
                    <a:pt x="652939" y="525780"/>
                    <a:pt x="649034" y="529685"/>
                    <a:pt x="644271" y="529685"/>
                  </a:cubicBezTo>
                  <a:close/>
                  <a:moveTo>
                    <a:pt x="584454" y="529685"/>
                  </a:moveTo>
                  <a:lnTo>
                    <a:pt x="567309" y="529685"/>
                  </a:lnTo>
                  <a:cubicBezTo>
                    <a:pt x="562547" y="529685"/>
                    <a:pt x="558641" y="525780"/>
                    <a:pt x="558641" y="521018"/>
                  </a:cubicBezTo>
                  <a:cubicBezTo>
                    <a:pt x="558641" y="516255"/>
                    <a:pt x="562547" y="512350"/>
                    <a:pt x="567309" y="512350"/>
                  </a:cubicBezTo>
                  <a:lnTo>
                    <a:pt x="584454" y="512350"/>
                  </a:lnTo>
                  <a:cubicBezTo>
                    <a:pt x="589217" y="512350"/>
                    <a:pt x="593122" y="516255"/>
                    <a:pt x="593122" y="521018"/>
                  </a:cubicBezTo>
                  <a:cubicBezTo>
                    <a:pt x="593122" y="525780"/>
                    <a:pt x="589217" y="529685"/>
                    <a:pt x="584454" y="529685"/>
                  </a:cubicBezTo>
                  <a:close/>
                  <a:moveTo>
                    <a:pt x="524542" y="529685"/>
                  </a:moveTo>
                  <a:lnTo>
                    <a:pt x="507397" y="529685"/>
                  </a:lnTo>
                  <a:cubicBezTo>
                    <a:pt x="502634" y="529685"/>
                    <a:pt x="498729" y="525780"/>
                    <a:pt x="498729" y="521018"/>
                  </a:cubicBezTo>
                  <a:cubicBezTo>
                    <a:pt x="498729" y="516255"/>
                    <a:pt x="502634" y="512350"/>
                    <a:pt x="507397" y="512350"/>
                  </a:cubicBezTo>
                  <a:lnTo>
                    <a:pt x="524542" y="512350"/>
                  </a:lnTo>
                  <a:cubicBezTo>
                    <a:pt x="529304" y="512350"/>
                    <a:pt x="533210" y="516255"/>
                    <a:pt x="533210" y="521018"/>
                  </a:cubicBezTo>
                  <a:cubicBezTo>
                    <a:pt x="533210" y="525780"/>
                    <a:pt x="529304" y="529685"/>
                    <a:pt x="524542" y="529685"/>
                  </a:cubicBezTo>
                  <a:close/>
                  <a:moveTo>
                    <a:pt x="464725" y="529685"/>
                  </a:moveTo>
                  <a:lnTo>
                    <a:pt x="447580" y="529685"/>
                  </a:lnTo>
                  <a:cubicBezTo>
                    <a:pt x="442817" y="529685"/>
                    <a:pt x="438912" y="525780"/>
                    <a:pt x="438912" y="521018"/>
                  </a:cubicBezTo>
                  <a:cubicBezTo>
                    <a:pt x="438912" y="516255"/>
                    <a:pt x="442817" y="512350"/>
                    <a:pt x="447580" y="512350"/>
                  </a:cubicBezTo>
                  <a:lnTo>
                    <a:pt x="464725" y="512350"/>
                  </a:lnTo>
                  <a:cubicBezTo>
                    <a:pt x="469487" y="512350"/>
                    <a:pt x="473393" y="516255"/>
                    <a:pt x="473393" y="521018"/>
                  </a:cubicBezTo>
                  <a:cubicBezTo>
                    <a:pt x="473393" y="525780"/>
                    <a:pt x="469487" y="529685"/>
                    <a:pt x="464725" y="529685"/>
                  </a:cubicBezTo>
                  <a:close/>
                  <a:moveTo>
                    <a:pt x="404908" y="529685"/>
                  </a:moveTo>
                  <a:lnTo>
                    <a:pt x="387763" y="529685"/>
                  </a:lnTo>
                  <a:cubicBezTo>
                    <a:pt x="383000" y="529685"/>
                    <a:pt x="379095" y="525780"/>
                    <a:pt x="379095" y="521018"/>
                  </a:cubicBezTo>
                  <a:cubicBezTo>
                    <a:pt x="379095" y="516255"/>
                    <a:pt x="383000" y="512350"/>
                    <a:pt x="387763" y="512350"/>
                  </a:cubicBezTo>
                  <a:lnTo>
                    <a:pt x="404908" y="512350"/>
                  </a:lnTo>
                  <a:cubicBezTo>
                    <a:pt x="409670" y="512350"/>
                    <a:pt x="413576" y="516255"/>
                    <a:pt x="413576" y="521018"/>
                  </a:cubicBezTo>
                  <a:cubicBezTo>
                    <a:pt x="413576" y="525780"/>
                    <a:pt x="409670" y="529685"/>
                    <a:pt x="404908" y="529685"/>
                  </a:cubicBezTo>
                  <a:close/>
                  <a:moveTo>
                    <a:pt x="344996" y="529685"/>
                  </a:moveTo>
                  <a:lnTo>
                    <a:pt x="327851" y="529685"/>
                  </a:lnTo>
                  <a:cubicBezTo>
                    <a:pt x="323088" y="529685"/>
                    <a:pt x="319183" y="525780"/>
                    <a:pt x="319183" y="521018"/>
                  </a:cubicBezTo>
                  <a:cubicBezTo>
                    <a:pt x="319183" y="516255"/>
                    <a:pt x="323088" y="512350"/>
                    <a:pt x="327851" y="512350"/>
                  </a:cubicBezTo>
                  <a:lnTo>
                    <a:pt x="344996" y="512350"/>
                  </a:lnTo>
                  <a:cubicBezTo>
                    <a:pt x="349758" y="512350"/>
                    <a:pt x="353663" y="516255"/>
                    <a:pt x="353663" y="521018"/>
                  </a:cubicBezTo>
                  <a:cubicBezTo>
                    <a:pt x="353663" y="525780"/>
                    <a:pt x="349758" y="529685"/>
                    <a:pt x="344996" y="529685"/>
                  </a:cubicBezTo>
                  <a:close/>
                  <a:moveTo>
                    <a:pt x="285179" y="529685"/>
                  </a:moveTo>
                  <a:lnTo>
                    <a:pt x="268034" y="529685"/>
                  </a:lnTo>
                  <a:cubicBezTo>
                    <a:pt x="263271" y="529685"/>
                    <a:pt x="259366" y="525780"/>
                    <a:pt x="259366" y="521018"/>
                  </a:cubicBezTo>
                  <a:cubicBezTo>
                    <a:pt x="259366" y="516255"/>
                    <a:pt x="263271" y="512350"/>
                    <a:pt x="268034" y="512350"/>
                  </a:cubicBezTo>
                  <a:lnTo>
                    <a:pt x="285179" y="512350"/>
                  </a:lnTo>
                  <a:cubicBezTo>
                    <a:pt x="289941" y="512350"/>
                    <a:pt x="293846" y="516255"/>
                    <a:pt x="293846" y="521018"/>
                  </a:cubicBezTo>
                  <a:cubicBezTo>
                    <a:pt x="293846" y="525780"/>
                    <a:pt x="289941" y="529685"/>
                    <a:pt x="285179" y="529685"/>
                  </a:cubicBezTo>
                  <a:close/>
                  <a:moveTo>
                    <a:pt x="225362" y="529685"/>
                  </a:moveTo>
                  <a:lnTo>
                    <a:pt x="208217" y="529685"/>
                  </a:lnTo>
                  <a:cubicBezTo>
                    <a:pt x="203454" y="529685"/>
                    <a:pt x="199549" y="525780"/>
                    <a:pt x="199549" y="521018"/>
                  </a:cubicBezTo>
                  <a:cubicBezTo>
                    <a:pt x="199549" y="516255"/>
                    <a:pt x="203454" y="512350"/>
                    <a:pt x="208217" y="512350"/>
                  </a:cubicBezTo>
                  <a:lnTo>
                    <a:pt x="225362" y="512350"/>
                  </a:lnTo>
                  <a:cubicBezTo>
                    <a:pt x="230124" y="512350"/>
                    <a:pt x="234029" y="516255"/>
                    <a:pt x="234029" y="521018"/>
                  </a:cubicBezTo>
                  <a:cubicBezTo>
                    <a:pt x="234029" y="525780"/>
                    <a:pt x="230124" y="529685"/>
                    <a:pt x="225362" y="529685"/>
                  </a:cubicBezTo>
                  <a:close/>
                  <a:moveTo>
                    <a:pt x="165449" y="529685"/>
                  </a:moveTo>
                  <a:lnTo>
                    <a:pt x="148304" y="529685"/>
                  </a:lnTo>
                  <a:cubicBezTo>
                    <a:pt x="143542" y="529685"/>
                    <a:pt x="139637" y="525780"/>
                    <a:pt x="139637" y="521018"/>
                  </a:cubicBezTo>
                  <a:cubicBezTo>
                    <a:pt x="139637" y="516255"/>
                    <a:pt x="143542" y="512350"/>
                    <a:pt x="148304" y="512350"/>
                  </a:cubicBezTo>
                  <a:lnTo>
                    <a:pt x="165449" y="512350"/>
                  </a:lnTo>
                  <a:cubicBezTo>
                    <a:pt x="170212" y="512350"/>
                    <a:pt x="174117" y="516255"/>
                    <a:pt x="174117" y="521018"/>
                  </a:cubicBezTo>
                  <a:cubicBezTo>
                    <a:pt x="174117" y="525780"/>
                    <a:pt x="170212" y="529685"/>
                    <a:pt x="165449" y="529685"/>
                  </a:cubicBezTo>
                  <a:close/>
                  <a:moveTo>
                    <a:pt x="105632" y="529685"/>
                  </a:moveTo>
                  <a:lnTo>
                    <a:pt x="88487" y="529685"/>
                  </a:lnTo>
                  <a:cubicBezTo>
                    <a:pt x="83725" y="529685"/>
                    <a:pt x="79820" y="525780"/>
                    <a:pt x="79820" y="521018"/>
                  </a:cubicBezTo>
                  <a:cubicBezTo>
                    <a:pt x="79820" y="516255"/>
                    <a:pt x="83725" y="512350"/>
                    <a:pt x="88487" y="512350"/>
                  </a:cubicBezTo>
                  <a:lnTo>
                    <a:pt x="105632" y="512350"/>
                  </a:lnTo>
                  <a:cubicBezTo>
                    <a:pt x="110395" y="512350"/>
                    <a:pt x="114300" y="516255"/>
                    <a:pt x="114300" y="521018"/>
                  </a:cubicBezTo>
                  <a:cubicBezTo>
                    <a:pt x="114300" y="525780"/>
                    <a:pt x="110395" y="529685"/>
                    <a:pt x="105632" y="529685"/>
                  </a:cubicBezTo>
                  <a:close/>
                  <a:moveTo>
                    <a:pt x="45815" y="529685"/>
                  </a:moveTo>
                  <a:lnTo>
                    <a:pt x="45434" y="529685"/>
                  </a:lnTo>
                  <a:cubicBezTo>
                    <a:pt x="38386" y="529685"/>
                    <a:pt x="31337" y="527971"/>
                    <a:pt x="25051" y="524827"/>
                  </a:cubicBezTo>
                  <a:cubicBezTo>
                    <a:pt x="20765" y="522637"/>
                    <a:pt x="19050" y="517493"/>
                    <a:pt x="21241" y="513207"/>
                  </a:cubicBezTo>
                  <a:cubicBezTo>
                    <a:pt x="23432" y="508921"/>
                    <a:pt x="28575" y="507206"/>
                    <a:pt x="32861" y="509397"/>
                  </a:cubicBezTo>
                  <a:cubicBezTo>
                    <a:pt x="36767" y="511397"/>
                    <a:pt x="41053" y="512350"/>
                    <a:pt x="45434" y="512350"/>
                  </a:cubicBezTo>
                  <a:cubicBezTo>
                    <a:pt x="50197" y="512350"/>
                    <a:pt x="54293" y="516255"/>
                    <a:pt x="54293" y="521018"/>
                  </a:cubicBezTo>
                  <a:cubicBezTo>
                    <a:pt x="54293" y="525780"/>
                    <a:pt x="50578" y="529685"/>
                    <a:pt x="45815" y="529685"/>
                  </a:cubicBezTo>
                  <a:close/>
                  <a:moveTo>
                    <a:pt x="725043" y="492061"/>
                  </a:moveTo>
                  <a:cubicBezTo>
                    <a:pt x="725043" y="492061"/>
                    <a:pt x="724853" y="492061"/>
                    <a:pt x="724757" y="492061"/>
                  </a:cubicBezTo>
                  <a:cubicBezTo>
                    <a:pt x="719995" y="491871"/>
                    <a:pt x="716280" y="487870"/>
                    <a:pt x="716375" y="483108"/>
                  </a:cubicBezTo>
                  <a:lnTo>
                    <a:pt x="716947" y="466058"/>
                  </a:lnTo>
                  <a:cubicBezTo>
                    <a:pt x="717137" y="461391"/>
                    <a:pt x="720947" y="457676"/>
                    <a:pt x="725614" y="457676"/>
                  </a:cubicBezTo>
                  <a:cubicBezTo>
                    <a:pt x="725710" y="457676"/>
                    <a:pt x="725805" y="457676"/>
                    <a:pt x="725900" y="457676"/>
                  </a:cubicBezTo>
                  <a:cubicBezTo>
                    <a:pt x="730663" y="457867"/>
                    <a:pt x="734378" y="461867"/>
                    <a:pt x="734282" y="466630"/>
                  </a:cubicBezTo>
                  <a:lnTo>
                    <a:pt x="733711" y="483679"/>
                  </a:lnTo>
                  <a:cubicBezTo>
                    <a:pt x="733520" y="488346"/>
                    <a:pt x="729710" y="492061"/>
                    <a:pt x="725043" y="492061"/>
                  </a:cubicBezTo>
                  <a:close/>
                  <a:moveTo>
                    <a:pt x="8668" y="490823"/>
                  </a:moveTo>
                  <a:cubicBezTo>
                    <a:pt x="3905" y="490823"/>
                    <a:pt x="0" y="486918"/>
                    <a:pt x="0" y="482155"/>
                  </a:cubicBezTo>
                  <a:lnTo>
                    <a:pt x="0" y="465011"/>
                  </a:lnTo>
                  <a:cubicBezTo>
                    <a:pt x="0" y="460248"/>
                    <a:pt x="3905" y="456343"/>
                    <a:pt x="8668" y="456343"/>
                  </a:cubicBezTo>
                  <a:cubicBezTo>
                    <a:pt x="13430" y="456343"/>
                    <a:pt x="17336" y="460248"/>
                    <a:pt x="17336" y="465011"/>
                  </a:cubicBezTo>
                  <a:lnTo>
                    <a:pt x="17336" y="482155"/>
                  </a:lnTo>
                  <a:cubicBezTo>
                    <a:pt x="17336" y="486918"/>
                    <a:pt x="13430" y="490823"/>
                    <a:pt x="8668" y="490823"/>
                  </a:cubicBezTo>
                  <a:close/>
                  <a:moveTo>
                    <a:pt x="727043" y="432245"/>
                  </a:moveTo>
                  <a:cubicBezTo>
                    <a:pt x="727043" y="432245"/>
                    <a:pt x="726853" y="432245"/>
                    <a:pt x="726758" y="432245"/>
                  </a:cubicBezTo>
                  <a:cubicBezTo>
                    <a:pt x="721995" y="432054"/>
                    <a:pt x="718280" y="428054"/>
                    <a:pt x="718376" y="423291"/>
                  </a:cubicBezTo>
                  <a:lnTo>
                    <a:pt x="718947" y="406241"/>
                  </a:lnTo>
                  <a:cubicBezTo>
                    <a:pt x="719138" y="401574"/>
                    <a:pt x="722947" y="397859"/>
                    <a:pt x="727615" y="397859"/>
                  </a:cubicBezTo>
                  <a:cubicBezTo>
                    <a:pt x="727710" y="397859"/>
                    <a:pt x="727805" y="397859"/>
                    <a:pt x="727901" y="397859"/>
                  </a:cubicBezTo>
                  <a:cubicBezTo>
                    <a:pt x="732663" y="398050"/>
                    <a:pt x="736378" y="402050"/>
                    <a:pt x="736283" y="406812"/>
                  </a:cubicBezTo>
                  <a:lnTo>
                    <a:pt x="735711" y="423863"/>
                  </a:lnTo>
                  <a:cubicBezTo>
                    <a:pt x="735521" y="428530"/>
                    <a:pt x="731711" y="432245"/>
                    <a:pt x="727043" y="432245"/>
                  </a:cubicBezTo>
                  <a:close/>
                  <a:moveTo>
                    <a:pt x="8668" y="430911"/>
                  </a:moveTo>
                  <a:cubicBezTo>
                    <a:pt x="3905" y="430911"/>
                    <a:pt x="0" y="427005"/>
                    <a:pt x="0" y="422243"/>
                  </a:cubicBezTo>
                  <a:lnTo>
                    <a:pt x="0" y="405098"/>
                  </a:lnTo>
                  <a:cubicBezTo>
                    <a:pt x="0" y="400335"/>
                    <a:pt x="3905" y="396430"/>
                    <a:pt x="8668" y="396430"/>
                  </a:cubicBezTo>
                  <a:cubicBezTo>
                    <a:pt x="13430" y="396430"/>
                    <a:pt x="17336" y="400335"/>
                    <a:pt x="17336" y="405098"/>
                  </a:cubicBezTo>
                  <a:lnTo>
                    <a:pt x="17336" y="422243"/>
                  </a:lnTo>
                  <a:cubicBezTo>
                    <a:pt x="17336" y="427005"/>
                    <a:pt x="13430" y="430911"/>
                    <a:pt x="8668" y="430911"/>
                  </a:cubicBezTo>
                  <a:close/>
                  <a:moveTo>
                    <a:pt x="729044" y="372427"/>
                  </a:moveTo>
                  <a:cubicBezTo>
                    <a:pt x="729044" y="372427"/>
                    <a:pt x="728853" y="372427"/>
                    <a:pt x="728758" y="372427"/>
                  </a:cubicBezTo>
                  <a:cubicBezTo>
                    <a:pt x="723995" y="372237"/>
                    <a:pt x="720280" y="368236"/>
                    <a:pt x="720376" y="363474"/>
                  </a:cubicBezTo>
                  <a:lnTo>
                    <a:pt x="720947" y="346424"/>
                  </a:lnTo>
                  <a:cubicBezTo>
                    <a:pt x="721138" y="341662"/>
                    <a:pt x="725519" y="337851"/>
                    <a:pt x="729901" y="338042"/>
                  </a:cubicBezTo>
                  <a:cubicBezTo>
                    <a:pt x="734663" y="338233"/>
                    <a:pt x="738378" y="342233"/>
                    <a:pt x="738283" y="346996"/>
                  </a:cubicBezTo>
                  <a:lnTo>
                    <a:pt x="737711" y="364045"/>
                  </a:lnTo>
                  <a:cubicBezTo>
                    <a:pt x="737521" y="368712"/>
                    <a:pt x="733711" y="372427"/>
                    <a:pt x="729044" y="372427"/>
                  </a:cubicBezTo>
                  <a:close/>
                  <a:moveTo>
                    <a:pt x="8668" y="371094"/>
                  </a:moveTo>
                  <a:cubicBezTo>
                    <a:pt x="3905" y="371094"/>
                    <a:pt x="0" y="367189"/>
                    <a:pt x="0" y="362426"/>
                  </a:cubicBezTo>
                  <a:lnTo>
                    <a:pt x="0" y="345281"/>
                  </a:lnTo>
                  <a:cubicBezTo>
                    <a:pt x="0" y="340519"/>
                    <a:pt x="3905" y="336613"/>
                    <a:pt x="8668" y="336613"/>
                  </a:cubicBezTo>
                  <a:cubicBezTo>
                    <a:pt x="13430" y="336613"/>
                    <a:pt x="17336" y="340519"/>
                    <a:pt x="17336" y="345281"/>
                  </a:cubicBezTo>
                  <a:lnTo>
                    <a:pt x="17336" y="362426"/>
                  </a:lnTo>
                  <a:cubicBezTo>
                    <a:pt x="17336" y="367189"/>
                    <a:pt x="13430" y="371094"/>
                    <a:pt x="8668" y="371094"/>
                  </a:cubicBezTo>
                  <a:close/>
                  <a:moveTo>
                    <a:pt x="731044" y="312611"/>
                  </a:moveTo>
                  <a:cubicBezTo>
                    <a:pt x="731044" y="312611"/>
                    <a:pt x="730853" y="312611"/>
                    <a:pt x="730758" y="312611"/>
                  </a:cubicBezTo>
                  <a:cubicBezTo>
                    <a:pt x="725996" y="312420"/>
                    <a:pt x="722281" y="308420"/>
                    <a:pt x="722376" y="303657"/>
                  </a:cubicBezTo>
                  <a:lnTo>
                    <a:pt x="722947" y="286607"/>
                  </a:lnTo>
                  <a:cubicBezTo>
                    <a:pt x="723138" y="281940"/>
                    <a:pt x="726948" y="278225"/>
                    <a:pt x="731615" y="278225"/>
                  </a:cubicBezTo>
                  <a:cubicBezTo>
                    <a:pt x="731711" y="278225"/>
                    <a:pt x="731806" y="278225"/>
                    <a:pt x="731901" y="278225"/>
                  </a:cubicBezTo>
                  <a:cubicBezTo>
                    <a:pt x="736663" y="278416"/>
                    <a:pt x="740378" y="282416"/>
                    <a:pt x="740283" y="287178"/>
                  </a:cubicBezTo>
                  <a:lnTo>
                    <a:pt x="739712" y="304229"/>
                  </a:lnTo>
                  <a:cubicBezTo>
                    <a:pt x="739521" y="308896"/>
                    <a:pt x="735711" y="312611"/>
                    <a:pt x="731044" y="312611"/>
                  </a:cubicBezTo>
                  <a:close/>
                  <a:moveTo>
                    <a:pt x="8668" y="311277"/>
                  </a:moveTo>
                  <a:cubicBezTo>
                    <a:pt x="3905" y="311277"/>
                    <a:pt x="0" y="307371"/>
                    <a:pt x="0" y="302609"/>
                  </a:cubicBezTo>
                  <a:lnTo>
                    <a:pt x="0" y="285464"/>
                  </a:lnTo>
                  <a:cubicBezTo>
                    <a:pt x="0" y="280701"/>
                    <a:pt x="3905" y="276796"/>
                    <a:pt x="8668" y="276796"/>
                  </a:cubicBezTo>
                  <a:cubicBezTo>
                    <a:pt x="13430" y="276796"/>
                    <a:pt x="17336" y="280701"/>
                    <a:pt x="17336" y="285464"/>
                  </a:cubicBezTo>
                  <a:lnTo>
                    <a:pt x="17336" y="302609"/>
                  </a:lnTo>
                  <a:cubicBezTo>
                    <a:pt x="17336" y="307371"/>
                    <a:pt x="13430" y="311277"/>
                    <a:pt x="8668" y="311277"/>
                  </a:cubicBezTo>
                  <a:close/>
                  <a:moveTo>
                    <a:pt x="733044" y="252793"/>
                  </a:moveTo>
                  <a:cubicBezTo>
                    <a:pt x="733044" y="252793"/>
                    <a:pt x="732854" y="252793"/>
                    <a:pt x="732758" y="252793"/>
                  </a:cubicBezTo>
                  <a:cubicBezTo>
                    <a:pt x="727996" y="252603"/>
                    <a:pt x="724281" y="248602"/>
                    <a:pt x="724376" y="243840"/>
                  </a:cubicBezTo>
                  <a:lnTo>
                    <a:pt x="724948" y="226790"/>
                  </a:lnTo>
                  <a:cubicBezTo>
                    <a:pt x="725138" y="222028"/>
                    <a:pt x="729520" y="218122"/>
                    <a:pt x="733901" y="218408"/>
                  </a:cubicBezTo>
                  <a:cubicBezTo>
                    <a:pt x="738664" y="218599"/>
                    <a:pt x="742379" y="222599"/>
                    <a:pt x="742283" y="227362"/>
                  </a:cubicBezTo>
                  <a:lnTo>
                    <a:pt x="741712" y="244411"/>
                  </a:lnTo>
                  <a:cubicBezTo>
                    <a:pt x="741521" y="249078"/>
                    <a:pt x="737711" y="252793"/>
                    <a:pt x="733044" y="252793"/>
                  </a:cubicBezTo>
                  <a:close/>
                  <a:moveTo>
                    <a:pt x="8668" y="251365"/>
                  </a:moveTo>
                  <a:cubicBezTo>
                    <a:pt x="3905" y="251365"/>
                    <a:pt x="0" y="247459"/>
                    <a:pt x="0" y="242697"/>
                  </a:cubicBezTo>
                  <a:lnTo>
                    <a:pt x="0" y="225552"/>
                  </a:lnTo>
                  <a:cubicBezTo>
                    <a:pt x="0" y="220789"/>
                    <a:pt x="3905" y="216884"/>
                    <a:pt x="8668" y="216884"/>
                  </a:cubicBezTo>
                  <a:cubicBezTo>
                    <a:pt x="13430" y="216884"/>
                    <a:pt x="17336" y="220789"/>
                    <a:pt x="17336" y="225552"/>
                  </a:cubicBezTo>
                  <a:lnTo>
                    <a:pt x="17336" y="242697"/>
                  </a:lnTo>
                  <a:cubicBezTo>
                    <a:pt x="17336" y="247459"/>
                    <a:pt x="13430" y="251365"/>
                    <a:pt x="8668" y="251365"/>
                  </a:cubicBezTo>
                  <a:close/>
                  <a:moveTo>
                    <a:pt x="735139" y="192977"/>
                  </a:moveTo>
                  <a:cubicBezTo>
                    <a:pt x="735139" y="192977"/>
                    <a:pt x="734949" y="192977"/>
                    <a:pt x="734854" y="192977"/>
                  </a:cubicBezTo>
                  <a:cubicBezTo>
                    <a:pt x="730091" y="192786"/>
                    <a:pt x="726377" y="188786"/>
                    <a:pt x="726472" y="184023"/>
                  </a:cubicBezTo>
                  <a:lnTo>
                    <a:pt x="727043" y="166973"/>
                  </a:lnTo>
                  <a:cubicBezTo>
                    <a:pt x="727234" y="162210"/>
                    <a:pt x="731520" y="158496"/>
                    <a:pt x="735997" y="158591"/>
                  </a:cubicBezTo>
                  <a:cubicBezTo>
                    <a:pt x="740759" y="158782"/>
                    <a:pt x="744474" y="162782"/>
                    <a:pt x="744379" y="167544"/>
                  </a:cubicBezTo>
                  <a:lnTo>
                    <a:pt x="743807" y="184595"/>
                  </a:lnTo>
                  <a:cubicBezTo>
                    <a:pt x="743617" y="189262"/>
                    <a:pt x="739807" y="192977"/>
                    <a:pt x="735139" y="192977"/>
                  </a:cubicBezTo>
                  <a:close/>
                  <a:moveTo>
                    <a:pt x="8668" y="191548"/>
                  </a:moveTo>
                  <a:cubicBezTo>
                    <a:pt x="3905" y="191548"/>
                    <a:pt x="0" y="187643"/>
                    <a:pt x="0" y="182880"/>
                  </a:cubicBezTo>
                  <a:lnTo>
                    <a:pt x="0" y="165735"/>
                  </a:lnTo>
                  <a:cubicBezTo>
                    <a:pt x="0" y="160972"/>
                    <a:pt x="3905" y="157067"/>
                    <a:pt x="8668" y="157067"/>
                  </a:cubicBezTo>
                  <a:cubicBezTo>
                    <a:pt x="13430" y="157067"/>
                    <a:pt x="17336" y="160972"/>
                    <a:pt x="17336" y="165735"/>
                  </a:cubicBezTo>
                  <a:lnTo>
                    <a:pt x="17336" y="182880"/>
                  </a:lnTo>
                  <a:cubicBezTo>
                    <a:pt x="17336" y="187643"/>
                    <a:pt x="13430" y="191548"/>
                    <a:pt x="8668" y="191548"/>
                  </a:cubicBezTo>
                  <a:close/>
                  <a:moveTo>
                    <a:pt x="737140" y="133159"/>
                  </a:moveTo>
                  <a:cubicBezTo>
                    <a:pt x="737140" y="133159"/>
                    <a:pt x="736949" y="133159"/>
                    <a:pt x="736854" y="133159"/>
                  </a:cubicBezTo>
                  <a:cubicBezTo>
                    <a:pt x="732092" y="132969"/>
                    <a:pt x="728377" y="128968"/>
                    <a:pt x="728472" y="124206"/>
                  </a:cubicBezTo>
                  <a:lnTo>
                    <a:pt x="729044" y="107156"/>
                  </a:lnTo>
                  <a:cubicBezTo>
                    <a:pt x="729234" y="102489"/>
                    <a:pt x="733044" y="98774"/>
                    <a:pt x="737711" y="98774"/>
                  </a:cubicBezTo>
                  <a:cubicBezTo>
                    <a:pt x="737806" y="98774"/>
                    <a:pt x="737902" y="98774"/>
                    <a:pt x="737997" y="98774"/>
                  </a:cubicBezTo>
                  <a:cubicBezTo>
                    <a:pt x="742760" y="98965"/>
                    <a:pt x="746474" y="102965"/>
                    <a:pt x="746379" y="107728"/>
                  </a:cubicBezTo>
                  <a:lnTo>
                    <a:pt x="745808" y="124777"/>
                  </a:lnTo>
                  <a:cubicBezTo>
                    <a:pt x="745617" y="129445"/>
                    <a:pt x="741807" y="133159"/>
                    <a:pt x="737140" y="133159"/>
                  </a:cubicBezTo>
                  <a:close/>
                  <a:moveTo>
                    <a:pt x="8668" y="131731"/>
                  </a:moveTo>
                  <a:cubicBezTo>
                    <a:pt x="3905" y="131731"/>
                    <a:pt x="0" y="127825"/>
                    <a:pt x="0" y="123063"/>
                  </a:cubicBezTo>
                  <a:lnTo>
                    <a:pt x="0" y="105918"/>
                  </a:lnTo>
                  <a:cubicBezTo>
                    <a:pt x="0" y="101155"/>
                    <a:pt x="3905" y="97250"/>
                    <a:pt x="8668" y="97250"/>
                  </a:cubicBezTo>
                  <a:cubicBezTo>
                    <a:pt x="13430" y="97250"/>
                    <a:pt x="17336" y="101155"/>
                    <a:pt x="17336" y="105918"/>
                  </a:cubicBezTo>
                  <a:lnTo>
                    <a:pt x="17336" y="123063"/>
                  </a:lnTo>
                  <a:cubicBezTo>
                    <a:pt x="17336" y="127825"/>
                    <a:pt x="13430" y="131731"/>
                    <a:pt x="8668" y="131731"/>
                  </a:cubicBezTo>
                  <a:close/>
                  <a:moveTo>
                    <a:pt x="739140" y="73342"/>
                  </a:moveTo>
                  <a:cubicBezTo>
                    <a:pt x="739140" y="73342"/>
                    <a:pt x="738950" y="73342"/>
                    <a:pt x="738854" y="73342"/>
                  </a:cubicBezTo>
                  <a:cubicBezTo>
                    <a:pt x="734092" y="73152"/>
                    <a:pt x="730377" y="69151"/>
                    <a:pt x="730472" y="64389"/>
                  </a:cubicBezTo>
                  <a:lnTo>
                    <a:pt x="730663" y="57245"/>
                  </a:lnTo>
                  <a:cubicBezTo>
                    <a:pt x="730663" y="54769"/>
                    <a:pt x="730377" y="52292"/>
                    <a:pt x="729710" y="49911"/>
                  </a:cubicBezTo>
                  <a:cubicBezTo>
                    <a:pt x="728472" y="45244"/>
                    <a:pt x="731234" y="40576"/>
                    <a:pt x="735902" y="39338"/>
                  </a:cubicBezTo>
                  <a:cubicBezTo>
                    <a:pt x="740569" y="38100"/>
                    <a:pt x="745236" y="40862"/>
                    <a:pt x="746474" y="45529"/>
                  </a:cubicBezTo>
                  <a:cubicBezTo>
                    <a:pt x="747522" y="49339"/>
                    <a:pt x="747998" y="53245"/>
                    <a:pt x="747998" y="57245"/>
                  </a:cubicBezTo>
                  <a:lnTo>
                    <a:pt x="747713" y="65056"/>
                  </a:lnTo>
                  <a:cubicBezTo>
                    <a:pt x="747522" y="69723"/>
                    <a:pt x="743712" y="73438"/>
                    <a:pt x="739045" y="73438"/>
                  </a:cubicBezTo>
                  <a:close/>
                  <a:moveTo>
                    <a:pt x="8668" y="71818"/>
                  </a:moveTo>
                  <a:cubicBezTo>
                    <a:pt x="3905" y="71818"/>
                    <a:pt x="0" y="67913"/>
                    <a:pt x="0" y="63151"/>
                  </a:cubicBezTo>
                  <a:lnTo>
                    <a:pt x="0" y="48482"/>
                  </a:lnTo>
                  <a:cubicBezTo>
                    <a:pt x="0" y="47530"/>
                    <a:pt x="0" y="46482"/>
                    <a:pt x="0" y="45529"/>
                  </a:cubicBezTo>
                  <a:cubicBezTo>
                    <a:pt x="286" y="40767"/>
                    <a:pt x="4382" y="37242"/>
                    <a:pt x="9144" y="37433"/>
                  </a:cubicBezTo>
                  <a:cubicBezTo>
                    <a:pt x="13907" y="37719"/>
                    <a:pt x="17526" y="41815"/>
                    <a:pt x="17240" y="46577"/>
                  </a:cubicBezTo>
                  <a:cubicBezTo>
                    <a:pt x="17240" y="47244"/>
                    <a:pt x="17240" y="47815"/>
                    <a:pt x="17240" y="48482"/>
                  </a:cubicBezTo>
                  <a:lnTo>
                    <a:pt x="17240" y="63151"/>
                  </a:lnTo>
                  <a:cubicBezTo>
                    <a:pt x="17240" y="67913"/>
                    <a:pt x="13335" y="71818"/>
                    <a:pt x="8573" y="71818"/>
                  </a:cubicBezTo>
                  <a:close/>
                  <a:moveTo>
                    <a:pt x="707993" y="29527"/>
                  </a:moveTo>
                  <a:cubicBezTo>
                    <a:pt x="707993" y="29527"/>
                    <a:pt x="707136" y="29527"/>
                    <a:pt x="706755" y="29527"/>
                  </a:cubicBezTo>
                  <a:cubicBezTo>
                    <a:pt x="706088" y="29432"/>
                    <a:pt x="705422" y="29337"/>
                    <a:pt x="704755" y="29337"/>
                  </a:cubicBezTo>
                  <a:lnTo>
                    <a:pt x="690372" y="28289"/>
                  </a:lnTo>
                  <a:cubicBezTo>
                    <a:pt x="685610" y="27908"/>
                    <a:pt x="681990" y="23813"/>
                    <a:pt x="682371" y="19050"/>
                  </a:cubicBezTo>
                  <a:cubicBezTo>
                    <a:pt x="682752" y="14288"/>
                    <a:pt x="686943" y="10763"/>
                    <a:pt x="691610" y="11049"/>
                  </a:cubicBezTo>
                  <a:lnTo>
                    <a:pt x="706088" y="12097"/>
                  </a:lnTo>
                  <a:cubicBezTo>
                    <a:pt x="707231" y="12097"/>
                    <a:pt x="708279" y="12287"/>
                    <a:pt x="709327" y="12478"/>
                  </a:cubicBezTo>
                  <a:cubicBezTo>
                    <a:pt x="714089" y="13144"/>
                    <a:pt x="717328" y="17621"/>
                    <a:pt x="716661" y="22288"/>
                  </a:cubicBezTo>
                  <a:cubicBezTo>
                    <a:pt x="715994" y="26575"/>
                    <a:pt x="712280" y="29718"/>
                    <a:pt x="708088" y="29718"/>
                  </a:cubicBezTo>
                  <a:close/>
                  <a:moveTo>
                    <a:pt x="648272" y="25527"/>
                  </a:moveTo>
                  <a:cubicBezTo>
                    <a:pt x="648272" y="25527"/>
                    <a:pt x="647986" y="25527"/>
                    <a:pt x="647795" y="25527"/>
                  </a:cubicBezTo>
                  <a:cubicBezTo>
                    <a:pt x="642176" y="25241"/>
                    <a:pt x="636461" y="24955"/>
                    <a:pt x="630746" y="24574"/>
                  </a:cubicBezTo>
                  <a:cubicBezTo>
                    <a:pt x="625983" y="24289"/>
                    <a:pt x="622268" y="20288"/>
                    <a:pt x="622554" y="15526"/>
                  </a:cubicBezTo>
                  <a:cubicBezTo>
                    <a:pt x="622840" y="10763"/>
                    <a:pt x="626936" y="6953"/>
                    <a:pt x="631603" y="7334"/>
                  </a:cubicBezTo>
                  <a:cubicBezTo>
                    <a:pt x="637413" y="7620"/>
                    <a:pt x="643033" y="7906"/>
                    <a:pt x="648748" y="8287"/>
                  </a:cubicBezTo>
                  <a:cubicBezTo>
                    <a:pt x="653510" y="8572"/>
                    <a:pt x="657130" y="12668"/>
                    <a:pt x="656939" y="17431"/>
                  </a:cubicBezTo>
                  <a:cubicBezTo>
                    <a:pt x="656654" y="22003"/>
                    <a:pt x="652844" y="25622"/>
                    <a:pt x="648272" y="25622"/>
                  </a:cubicBezTo>
                  <a:close/>
                  <a:moveTo>
                    <a:pt x="588455" y="22669"/>
                  </a:moveTo>
                  <a:cubicBezTo>
                    <a:pt x="588455" y="22669"/>
                    <a:pt x="588169" y="22669"/>
                    <a:pt x="588074" y="22669"/>
                  </a:cubicBezTo>
                  <a:cubicBezTo>
                    <a:pt x="582454" y="22384"/>
                    <a:pt x="576739" y="22193"/>
                    <a:pt x="571024" y="22003"/>
                  </a:cubicBezTo>
                  <a:cubicBezTo>
                    <a:pt x="566261" y="21812"/>
                    <a:pt x="562547" y="17812"/>
                    <a:pt x="562737" y="13049"/>
                  </a:cubicBezTo>
                  <a:cubicBezTo>
                    <a:pt x="562928" y="8287"/>
                    <a:pt x="567309" y="4572"/>
                    <a:pt x="571691" y="4763"/>
                  </a:cubicBezTo>
                  <a:cubicBezTo>
                    <a:pt x="577501" y="4953"/>
                    <a:pt x="583121" y="5239"/>
                    <a:pt x="588836" y="5429"/>
                  </a:cubicBezTo>
                  <a:cubicBezTo>
                    <a:pt x="593598" y="5620"/>
                    <a:pt x="597313" y="9715"/>
                    <a:pt x="597122" y="14478"/>
                  </a:cubicBezTo>
                  <a:cubicBezTo>
                    <a:pt x="596932" y="19145"/>
                    <a:pt x="593122" y="22765"/>
                    <a:pt x="588455" y="22765"/>
                  </a:cubicBezTo>
                  <a:close/>
                  <a:moveTo>
                    <a:pt x="33052" y="22574"/>
                  </a:moveTo>
                  <a:cubicBezTo>
                    <a:pt x="29432" y="22574"/>
                    <a:pt x="26099" y="20383"/>
                    <a:pt x="24860" y="16764"/>
                  </a:cubicBezTo>
                  <a:cubicBezTo>
                    <a:pt x="23336" y="12287"/>
                    <a:pt x="25622" y="7334"/>
                    <a:pt x="30194" y="5715"/>
                  </a:cubicBezTo>
                  <a:cubicBezTo>
                    <a:pt x="34671" y="4191"/>
                    <a:pt x="39433" y="3334"/>
                    <a:pt x="44291" y="3143"/>
                  </a:cubicBezTo>
                  <a:lnTo>
                    <a:pt x="49721" y="3143"/>
                  </a:lnTo>
                  <a:cubicBezTo>
                    <a:pt x="49721" y="3143"/>
                    <a:pt x="49816" y="3048"/>
                    <a:pt x="49911" y="3048"/>
                  </a:cubicBezTo>
                  <a:cubicBezTo>
                    <a:pt x="54578" y="3048"/>
                    <a:pt x="58483" y="6763"/>
                    <a:pt x="58579" y="11525"/>
                  </a:cubicBezTo>
                  <a:cubicBezTo>
                    <a:pt x="58674" y="16288"/>
                    <a:pt x="54864" y="20288"/>
                    <a:pt x="50102" y="20383"/>
                  </a:cubicBezTo>
                  <a:lnTo>
                    <a:pt x="44672" y="20383"/>
                  </a:lnTo>
                  <a:cubicBezTo>
                    <a:pt x="41624" y="20574"/>
                    <a:pt x="38672" y="21145"/>
                    <a:pt x="35909" y="22098"/>
                  </a:cubicBezTo>
                  <a:cubicBezTo>
                    <a:pt x="34957" y="22384"/>
                    <a:pt x="34004" y="22574"/>
                    <a:pt x="33052" y="22574"/>
                  </a:cubicBezTo>
                  <a:close/>
                  <a:moveTo>
                    <a:pt x="528733" y="20479"/>
                  </a:moveTo>
                  <a:lnTo>
                    <a:pt x="528447" y="20479"/>
                  </a:lnTo>
                  <a:lnTo>
                    <a:pt x="511397" y="20002"/>
                  </a:lnTo>
                  <a:cubicBezTo>
                    <a:pt x="506635" y="19907"/>
                    <a:pt x="502825" y="15907"/>
                    <a:pt x="503015" y="11144"/>
                  </a:cubicBezTo>
                  <a:cubicBezTo>
                    <a:pt x="503111" y="6382"/>
                    <a:pt x="507016" y="2857"/>
                    <a:pt x="511874" y="2762"/>
                  </a:cubicBezTo>
                  <a:lnTo>
                    <a:pt x="529019" y="3238"/>
                  </a:lnTo>
                  <a:cubicBezTo>
                    <a:pt x="533781" y="3429"/>
                    <a:pt x="537591" y="7334"/>
                    <a:pt x="537401" y="12192"/>
                  </a:cubicBezTo>
                  <a:cubicBezTo>
                    <a:pt x="537210" y="16859"/>
                    <a:pt x="533400" y="20574"/>
                    <a:pt x="528733" y="20574"/>
                  </a:cubicBezTo>
                  <a:close/>
                  <a:moveTo>
                    <a:pt x="92678" y="19431"/>
                  </a:moveTo>
                  <a:cubicBezTo>
                    <a:pt x="88011" y="19431"/>
                    <a:pt x="84106" y="15716"/>
                    <a:pt x="84011" y="10954"/>
                  </a:cubicBezTo>
                  <a:cubicBezTo>
                    <a:pt x="84011" y="6191"/>
                    <a:pt x="87725" y="2191"/>
                    <a:pt x="92488" y="2095"/>
                  </a:cubicBezTo>
                  <a:lnTo>
                    <a:pt x="109633" y="1809"/>
                  </a:lnTo>
                  <a:cubicBezTo>
                    <a:pt x="114681" y="1714"/>
                    <a:pt x="118396" y="5524"/>
                    <a:pt x="118491" y="10287"/>
                  </a:cubicBezTo>
                  <a:cubicBezTo>
                    <a:pt x="118491" y="15049"/>
                    <a:pt x="114776" y="19050"/>
                    <a:pt x="110014" y="19145"/>
                  </a:cubicBezTo>
                  <a:lnTo>
                    <a:pt x="92964" y="19431"/>
                  </a:lnTo>
                  <a:lnTo>
                    <a:pt x="92774" y="19431"/>
                  </a:lnTo>
                  <a:close/>
                  <a:moveTo>
                    <a:pt x="468821" y="18955"/>
                  </a:moveTo>
                  <a:lnTo>
                    <a:pt x="468630" y="18955"/>
                  </a:lnTo>
                  <a:lnTo>
                    <a:pt x="451580" y="18574"/>
                  </a:lnTo>
                  <a:cubicBezTo>
                    <a:pt x="446818" y="18574"/>
                    <a:pt x="443008" y="14573"/>
                    <a:pt x="443103" y="9715"/>
                  </a:cubicBezTo>
                  <a:cubicBezTo>
                    <a:pt x="443103" y="4953"/>
                    <a:pt x="447008" y="1238"/>
                    <a:pt x="451771" y="1238"/>
                  </a:cubicBezTo>
                  <a:lnTo>
                    <a:pt x="451961" y="1238"/>
                  </a:lnTo>
                  <a:lnTo>
                    <a:pt x="469106" y="1619"/>
                  </a:lnTo>
                  <a:cubicBezTo>
                    <a:pt x="473869" y="1714"/>
                    <a:pt x="477679" y="5715"/>
                    <a:pt x="477584" y="10477"/>
                  </a:cubicBezTo>
                  <a:cubicBezTo>
                    <a:pt x="477488" y="15240"/>
                    <a:pt x="473583" y="18955"/>
                    <a:pt x="468916" y="18955"/>
                  </a:cubicBezTo>
                  <a:close/>
                  <a:moveTo>
                    <a:pt x="152495" y="18383"/>
                  </a:moveTo>
                  <a:cubicBezTo>
                    <a:pt x="147733" y="18383"/>
                    <a:pt x="143923" y="14573"/>
                    <a:pt x="143828" y="9811"/>
                  </a:cubicBezTo>
                  <a:cubicBezTo>
                    <a:pt x="143828" y="5048"/>
                    <a:pt x="147542" y="1143"/>
                    <a:pt x="152400" y="1048"/>
                  </a:cubicBezTo>
                  <a:lnTo>
                    <a:pt x="169545" y="857"/>
                  </a:lnTo>
                  <a:lnTo>
                    <a:pt x="169640" y="857"/>
                  </a:lnTo>
                  <a:cubicBezTo>
                    <a:pt x="174403" y="857"/>
                    <a:pt x="178213" y="4667"/>
                    <a:pt x="178308" y="9430"/>
                  </a:cubicBezTo>
                  <a:cubicBezTo>
                    <a:pt x="178308" y="14192"/>
                    <a:pt x="174593" y="18097"/>
                    <a:pt x="169736" y="18192"/>
                  </a:cubicBezTo>
                  <a:lnTo>
                    <a:pt x="152686" y="18383"/>
                  </a:lnTo>
                  <a:lnTo>
                    <a:pt x="152591" y="18383"/>
                  </a:lnTo>
                  <a:close/>
                  <a:moveTo>
                    <a:pt x="409004" y="17907"/>
                  </a:moveTo>
                  <a:lnTo>
                    <a:pt x="408908" y="17907"/>
                  </a:lnTo>
                  <a:lnTo>
                    <a:pt x="391859" y="17716"/>
                  </a:lnTo>
                  <a:cubicBezTo>
                    <a:pt x="387096" y="17716"/>
                    <a:pt x="383286" y="13716"/>
                    <a:pt x="383286" y="8953"/>
                  </a:cubicBezTo>
                  <a:cubicBezTo>
                    <a:pt x="383286" y="4191"/>
                    <a:pt x="387191" y="381"/>
                    <a:pt x="391954" y="381"/>
                  </a:cubicBezTo>
                  <a:lnTo>
                    <a:pt x="391954" y="381"/>
                  </a:lnTo>
                  <a:lnTo>
                    <a:pt x="409099" y="571"/>
                  </a:lnTo>
                  <a:cubicBezTo>
                    <a:pt x="413861" y="571"/>
                    <a:pt x="417671" y="4572"/>
                    <a:pt x="417671" y="9334"/>
                  </a:cubicBezTo>
                  <a:cubicBezTo>
                    <a:pt x="417671" y="14097"/>
                    <a:pt x="413766" y="17907"/>
                    <a:pt x="409004" y="17907"/>
                  </a:cubicBezTo>
                  <a:close/>
                  <a:moveTo>
                    <a:pt x="212312" y="17716"/>
                  </a:moveTo>
                  <a:cubicBezTo>
                    <a:pt x="207550" y="17716"/>
                    <a:pt x="203740" y="13906"/>
                    <a:pt x="203645" y="9144"/>
                  </a:cubicBezTo>
                  <a:cubicBezTo>
                    <a:pt x="203645" y="4381"/>
                    <a:pt x="207454" y="476"/>
                    <a:pt x="212217" y="381"/>
                  </a:cubicBezTo>
                  <a:lnTo>
                    <a:pt x="229362" y="190"/>
                  </a:lnTo>
                  <a:lnTo>
                    <a:pt x="229362" y="190"/>
                  </a:lnTo>
                  <a:cubicBezTo>
                    <a:pt x="234125" y="190"/>
                    <a:pt x="237935" y="4000"/>
                    <a:pt x="238030" y="8763"/>
                  </a:cubicBezTo>
                  <a:cubicBezTo>
                    <a:pt x="238030" y="13525"/>
                    <a:pt x="234220" y="17431"/>
                    <a:pt x="229457" y="17526"/>
                  </a:cubicBezTo>
                  <a:lnTo>
                    <a:pt x="212312" y="17526"/>
                  </a:lnTo>
                  <a:cubicBezTo>
                    <a:pt x="212312" y="17526"/>
                    <a:pt x="212312" y="17621"/>
                    <a:pt x="212312" y="17621"/>
                  </a:cubicBezTo>
                  <a:close/>
                  <a:moveTo>
                    <a:pt x="349187" y="17431"/>
                  </a:moveTo>
                  <a:lnTo>
                    <a:pt x="332042" y="17431"/>
                  </a:lnTo>
                  <a:cubicBezTo>
                    <a:pt x="327279" y="17431"/>
                    <a:pt x="323374" y="13430"/>
                    <a:pt x="323374" y="8667"/>
                  </a:cubicBezTo>
                  <a:cubicBezTo>
                    <a:pt x="323374" y="3905"/>
                    <a:pt x="327279" y="0"/>
                    <a:pt x="332042" y="0"/>
                  </a:cubicBezTo>
                  <a:lnTo>
                    <a:pt x="349187" y="0"/>
                  </a:lnTo>
                  <a:cubicBezTo>
                    <a:pt x="353949" y="95"/>
                    <a:pt x="357854" y="4000"/>
                    <a:pt x="357759" y="8763"/>
                  </a:cubicBezTo>
                  <a:cubicBezTo>
                    <a:pt x="357759" y="13525"/>
                    <a:pt x="353854" y="17335"/>
                    <a:pt x="349091" y="17335"/>
                  </a:cubicBezTo>
                  <a:close/>
                  <a:moveTo>
                    <a:pt x="272225" y="17335"/>
                  </a:moveTo>
                  <a:cubicBezTo>
                    <a:pt x="267462" y="17335"/>
                    <a:pt x="263557" y="13525"/>
                    <a:pt x="263557" y="8667"/>
                  </a:cubicBezTo>
                  <a:cubicBezTo>
                    <a:pt x="263557" y="3905"/>
                    <a:pt x="267367" y="0"/>
                    <a:pt x="272225" y="0"/>
                  </a:cubicBezTo>
                  <a:lnTo>
                    <a:pt x="289370" y="0"/>
                  </a:lnTo>
                  <a:cubicBezTo>
                    <a:pt x="289370" y="0"/>
                    <a:pt x="289370" y="0"/>
                    <a:pt x="289370" y="0"/>
                  </a:cubicBezTo>
                  <a:cubicBezTo>
                    <a:pt x="294132" y="0"/>
                    <a:pt x="298037" y="3905"/>
                    <a:pt x="298037" y="8667"/>
                  </a:cubicBezTo>
                  <a:cubicBezTo>
                    <a:pt x="298037" y="13430"/>
                    <a:pt x="294132" y="17335"/>
                    <a:pt x="289370" y="17335"/>
                  </a:cubicBezTo>
                  <a:lnTo>
                    <a:pt x="272320" y="17335"/>
                  </a:lnTo>
                  <a:cubicBezTo>
                    <a:pt x="272320" y="17335"/>
                    <a:pt x="272320" y="17335"/>
                    <a:pt x="272320" y="173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640;p25">
              <a:extLst>
                <a:ext uri="{FF2B5EF4-FFF2-40B4-BE49-F238E27FC236}">
                  <a16:creationId xmlns:a16="http://schemas.microsoft.com/office/drawing/2014/main" id="{95EB1710-F3AF-3AE3-24AA-019662719547}"/>
                </a:ext>
              </a:extLst>
            </p:cNvPr>
            <p:cNvSpPr/>
            <p:nvPr/>
          </p:nvSpPr>
          <p:spPr>
            <a:xfrm>
              <a:off x="1156377" y="3446353"/>
              <a:ext cx="160191" cy="123175"/>
            </a:xfrm>
            <a:custGeom>
              <a:avLst/>
              <a:gdLst/>
              <a:ahLst/>
              <a:cxnLst/>
              <a:rect l="l" t="t" r="r" b="b"/>
              <a:pathLst>
                <a:path w="213588" h="164234" extrusionOk="0">
                  <a:moveTo>
                    <a:pt x="14826" y="4401"/>
                  </a:moveTo>
                  <a:lnTo>
                    <a:pt x="168940" y="20"/>
                  </a:lnTo>
                  <a:cubicBezTo>
                    <a:pt x="190752" y="-647"/>
                    <a:pt x="209136" y="15736"/>
                    <a:pt x="211517" y="37453"/>
                  </a:cubicBezTo>
                  <a:cubicBezTo>
                    <a:pt x="215232" y="71171"/>
                    <a:pt x="213327" y="103652"/>
                    <a:pt x="210660" y="127369"/>
                  </a:cubicBezTo>
                  <a:cubicBezTo>
                    <a:pt x="208183" y="148609"/>
                    <a:pt x="190086" y="164517"/>
                    <a:pt x="168750" y="164231"/>
                  </a:cubicBezTo>
                  <a:lnTo>
                    <a:pt x="15302" y="162135"/>
                  </a:lnTo>
                  <a:cubicBezTo>
                    <a:pt x="8730" y="162135"/>
                    <a:pt x="3205" y="156896"/>
                    <a:pt x="2729" y="150419"/>
                  </a:cubicBezTo>
                  <a:cubicBezTo>
                    <a:pt x="-2224" y="86602"/>
                    <a:pt x="729" y="37262"/>
                    <a:pt x="2538" y="16117"/>
                  </a:cubicBezTo>
                  <a:cubicBezTo>
                    <a:pt x="3110" y="9640"/>
                    <a:pt x="8444" y="4687"/>
                    <a:pt x="14921" y="4496"/>
                  </a:cubicBezTo>
                  <a:close/>
                </a:path>
              </a:pathLst>
            </a:custGeom>
            <a:solidFill>
              <a:srgbClr val="447382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641;p25">
              <a:extLst>
                <a:ext uri="{FF2B5EF4-FFF2-40B4-BE49-F238E27FC236}">
                  <a16:creationId xmlns:a16="http://schemas.microsoft.com/office/drawing/2014/main" id="{D3E96781-512B-3D49-B496-9F3595BAD3AF}"/>
                </a:ext>
              </a:extLst>
            </p:cNvPr>
            <p:cNvSpPr/>
            <p:nvPr/>
          </p:nvSpPr>
          <p:spPr>
            <a:xfrm>
              <a:off x="1158209" y="3446353"/>
              <a:ext cx="158358" cy="123175"/>
            </a:xfrm>
            <a:custGeom>
              <a:avLst/>
              <a:gdLst/>
              <a:ahLst/>
              <a:cxnLst/>
              <a:rect l="l" t="t" r="r" b="b"/>
              <a:pathLst>
                <a:path w="211144" h="164234" extrusionOk="0">
                  <a:moveTo>
                    <a:pt x="0" y="16022"/>
                  </a:moveTo>
                  <a:cubicBezTo>
                    <a:pt x="571" y="9545"/>
                    <a:pt x="5905" y="4591"/>
                    <a:pt x="12382" y="4401"/>
                  </a:cubicBezTo>
                  <a:lnTo>
                    <a:pt x="166497" y="20"/>
                  </a:lnTo>
                  <a:cubicBezTo>
                    <a:pt x="188309" y="-647"/>
                    <a:pt x="206692" y="15736"/>
                    <a:pt x="209074" y="37453"/>
                  </a:cubicBezTo>
                  <a:cubicBezTo>
                    <a:pt x="212788" y="71171"/>
                    <a:pt x="210884" y="103652"/>
                    <a:pt x="208217" y="127369"/>
                  </a:cubicBezTo>
                  <a:cubicBezTo>
                    <a:pt x="205740" y="148609"/>
                    <a:pt x="187642" y="164517"/>
                    <a:pt x="166306" y="164231"/>
                  </a:cubicBezTo>
                  <a:lnTo>
                    <a:pt x="12859" y="162135"/>
                  </a:lnTo>
                  <a:cubicBezTo>
                    <a:pt x="6286" y="162135"/>
                    <a:pt x="762" y="156896"/>
                    <a:pt x="286" y="150419"/>
                  </a:cubicBezTo>
                </a:path>
              </a:pathLst>
            </a:custGeom>
            <a:solidFill>
              <a:schemeClr val="accent1"/>
            </a:solidFill>
            <a:ln w="142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642;p25">
              <a:extLst>
                <a:ext uri="{FF2B5EF4-FFF2-40B4-BE49-F238E27FC236}">
                  <a16:creationId xmlns:a16="http://schemas.microsoft.com/office/drawing/2014/main" id="{EF990F5E-0F63-5ACA-8BAE-6ADB1839A152}"/>
                </a:ext>
              </a:extLst>
            </p:cNvPr>
            <p:cNvSpPr/>
            <p:nvPr/>
          </p:nvSpPr>
          <p:spPr>
            <a:xfrm>
              <a:off x="1243434" y="3470156"/>
              <a:ext cx="51649" cy="80367"/>
            </a:xfrm>
            <a:custGeom>
              <a:avLst/>
              <a:gdLst/>
              <a:ahLst/>
              <a:cxnLst/>
              <a:rect l="l" t="t" r="r" b="b"/>
              <a:pathLst>
                <a:path w="68865" h="107156" extrusionOk="0">
                  <a:moveTo>
                    <a:pt x="46006" y="0"/>
                  </a:moveTo>
                  <a:cubicBezTo>
                    <a:pt x="58631" y="0"/>
                    <a:pt x="68866" y="10235"/>
                    <a:pt x="68866" y="22860"/>
                  </a:cubicBezTo>
                  <a:lnTo>
                    <a:pt x="68866" y="84297"/>
                  </a:lnTo>
                  <a:cubicBezTo>
                    <a:pt x="68866" y="96922"/>
                    <a:pt x="58631" y="107157"/>
                    <a:pt x="46006" y="107157"/>
                  </a:cubicBezTo>
                  <a:lnTo>
                    <a:pt x="22860" y="107157"/>
                  </a:lnTo>
                  <a:cubicBezTo>
                    <a:pt x="10235" y="107157"/>
                    <a:pt x="0" y="96922"/>
                    <a:pt x="0" y="84297"/>
                  </a:cubicBezTo>
                  <a:lnTo>
                    <a:pt x="0" y="22860"/>
                  </a:lnTo>
                  <a:cubicBezTo>
                    <a:pt x="0" y="10235"/>
                    <a:pt x="10235" y="0"/>
                    <a:pt x="228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31647" tIns="65800" rIns="131647" bIns="65800" anchor="ctr" anchorCtr="0">
              <a:noAutofit/>
            </a:bodyPr>
            <a:lstStyle/>
            <a:p>
              <a:endParaRPr lang="pt-BR" sz="2688" noProof="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" name="Google Shape;643;p25">
            <a:extLst>
              <a:ext uri="{FF2B5EF4-FFF2-40B4-BE49-F238E27FC236}">
                <a16:creationId xmlns:a16="http://schemas.microsoft.com/office/drawing/2014/main" id="{81A9D75D-8329-8495-863C-06E84E0C6C5C}"/>
              </a:ext>
            </a:extLst>
          </p:cNvPr>
          <p:cNvGrpSpPr/>
          <p:nvPr/>
        </p:nvGrpSpPr>
        <p:grpSpPr>
          <a:xfrm>
            <a:off x="2263563" y="1839739"/>
            <a:ext cx="1483789" cy="1669348"/>
            <a:chOff x="2244772" y="1090172"/>
            <a:chExt cx="772906" cy="869564"/>
          </a:xfrm>
        </p:grpSpPr>
        <p:grpSp>
          <p:nvGrpSpPr>
            <p:cNvPr id="91" name="Google Shape;644;p25">
              <a:extLst>
                <a:ext uri="{FF2B5EF4-FFF2-40B4-BE49-F238E27FC236}">
                  <a16:creationId xmlns:a16="http://schemas.microsoft.com/office/drawing/2014/main" id="{4261EF54-5912-D11E-1693-8E91A69FE6CE}"/>
                </a:ext>
              </a:extLst>
            </p:cNvPr>
            <p:cNvGrpSpPr/>
            <p:nvPr/>
          </p:nvGrpSpPr>
          <p:grpSpPr>
            <a:xfrm>
              <a:off x="2244772" y="1090172"/>
              <a:ext cx="772906" cy="869564"/>
              <a:chOff x="2244772" y="1090172"/>
              <a:chExt cx="772906" cy="869564"/>
            </a:xfrm>
          </p:grpSpPr>
          <p:sp>
            <p:nvSpPr>
              <p:cNvPr id="157" name="Google Shape;645;p25">
                <a:extLst>
                  <a:ext uri="{FF2B5EF4-FFF2-40B4-BE49-F238E27FC236}">
                    <a16:creationId xmlns:a16="http://schemas.microsoft.com/office/drawing/2014/main" id="{55B6949D-7C6D-EBC3-6C2A-B707FC8EB9D1}"/>
                  </a:ext>
                </a:extLst>
              </p:cNvPr>
              <p:cNvSpPr/>
              <p:nvPr/>
            </p:nvSpPr>
            <p:spPr>
              <a:xfrm>
                <a:off x="2244772" y="1216065"/>
                <a:ext cx="772906" cy="743671"/>
              </a:xfrm>
              <a:custGeom>
                <a:avLst/>
                <a:gdLst/>
                <a:ahLst/>
                <a:cxnLst/>
                <a:rect l="l" t="t" r="r" b="b"/>
                <a:pathLst>
                  <a:path w="1084781" h="1043749" extrusionOk="0">
                    <a:moveTo>
                      <a:pt x="383228" y="1043655"/>
                    </a:moveTo>
                    <a:lnTo>
                      <a:pt x="687932" y="1043655"/>
                    </a:lnTo>
                    <a:cubicBezTo>
                      <a:pt x="826140" y="1043655"/>
                      <a:pt x="947012" y="950595"/>
                      <a:pt x="982350" y="817055"/>
                    </a:cubicBezTo>
                    <a:cubicBezTo>
                      <a:pt x="1029785" y="637985"/>
                      <a:pt x="1063027" y="450056"/>
                      <a:pt x="1083696" y="254413"/>
                    </a:cubicBezTo>
                    <a:cubicBezTo>
                      <a:pt x="1089316" y="201263"/>
                      <a:pt x="1072933" y="148114"/>
                      <a:pt x="1038833" y="107061"/>
                    </a:cubicBezTo>
                    <a:lnTo>
                      <a:pt x="976254" y="31623"/>
                    </a:lnTo>
                    <a:cubicBezTo>
                      <a:pt x="959681" y="11621"/>
                      <a:pt x="935011" y="0"/>
                      <a:pt x="909008" y="0"/>
                    </a:cubicBezTo>
                    <a:lnTo>
                      <a:pt x="179393" y="0"/>
                    </a:lnTo>
                    <a:cubicBezTo>
                      <a:pt x="150056" y="0"/>
                      <a:pt x="122624" y="14764"/>
                      <a:pt x="106431" y="39243"/>
                    </a:cubicBezTo>
                    <a:lnTo>
                      <a:pt x="32993" y="150400"/>
                    </a:lnTo>
                    <a:cubicBezTo>
                      <a:pt x="10324" y="184690"/>
                      <a:pt x="-1392" y="225266"/>
                      <a:pt x="132" y="266414"/>
                    </a:cubicBezTo>
                    <a:cubicBezTo>
                      <a:pt x="6895" y="451580"/>
                      <a:pt x="36041" y="637318"/>
                      <a:pt x="90620" y="823722"/>
                    </a:cubicBezTo>
                    <a:cubicBezTo>
                      <a:pt x="128720" y="953833"/>
                      <a:pt x="247592" y="1043749"/>
                      <a:pt x="383228" y="104374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646;p25">
                <a:extLst>
                  <a:ext uri="{FF2B5EF4-FFF2-40B4-BE49-F238E27FC236}">
                    <a16:creationId xmlns:a16="http://schemas.microsoft.com/office/drawing/2014/main" id="{77FE8A8C-DD34-9FD2-FA9C-D64E3BE8DD65}"/>
                  </a:ext>
                </a:extLst>
              </p:cNvPr>
              <p:cNvSpPr/>
              <p:nvPr/>
            </p:nvSpPr>
            <p:spPr>
              <a:xfrm>
                <a:off x="2295517" y="1264903"/>
                <a:ext cx="671398" cy="645945"/>
              </a:xfrm>
              <a:custGeom>
                <a:avLst/>
                <a:gdLst/>
                <a:ahLst/>
                <a:cxnLst/>
                <a:rect l="l" t="t" r="r" b="b"/>
                <a:pathLst>
                  <a:path w="942313" h="906589" extrusionOk="0">
                    <a:moveTo>
                      <a:pt x="332920" y="906590"/>
                    </a:moveTo>
                    <a:lnTo>
                      <a:pt x="597619" y="906590"/>
                    </a:lnTo>
                    <a:cubicBezTo>
                      <a:pt x="717634" y="906590"/>
                      <a:pt x="822695" y="825817"/>
                      <a:pt x="853366" y="709708"/>
                    </a:cubicBezTo>
                    <a:cubicBezTo>
                      <a:pt x="894514" y="554069"/>
                      <a:pt x="923470" y="390906"/>
                      <a:pt x="941377" y="220980"/>
                    </a:cubicBezTo>
                    <a:cubicBezTo>
                      <a:pt x="946234" y="174879"/>
                      <a:pt x="932042" y="128683"/>
                      <a:pt x="902419" y="92964"/>
                    </a:cubicBezTo>
                    <a:lnTo>
                      <a:pt x="848032" y="27432"/>
                    </a:lnTo>
                    <a:cubicBezTo>
                      <a:pt x="833649" y="10001"/>
                      <a:pt x="812218" y="0"/>
                      <a:pt x="789548" y="0"/>
                    </a:cubicBezTo>
                    <a:lnTo>
                      <a:pt x="155755" y="0"/>
                    </a:lnTo>
                    <a:cubicBezTo>
                      <a:pt x="130228" y="0"/>
                      <a:pt x="106415" y="12763"/>
                      <a:pt x="92413" y="34099"/>
                    </a:cubicBezTo>
                    <a:lnTo>
                      <a:pt x="28691" y="130683"/>
                    </a:lnTo>
                    <a:cubicBezTo>
                      <a:pt x="8974" y="160496"/>
                      <a:pt x="-1217" y="195739"/>
                      <a:pt x="116" y="231457"/>
                    </a:cubicBezTo>
                    <a:cubicBezTo>
                      <a:pt x="6022" y="392335"/>
                      <a:pt x="31263" y="553688"/>
                      <a:pt x="78793" y="715518"/>
                    </a:cubicBezTo>
                    <a:cubicBezTo>
                      <a:pt x="111940" y="828580"/>
                      <a:pt x="215191" y="906590"/>
                      <a:pt x="332920" y="90659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647;p25">
                <a:extLst>
                  <a:ext uri="{FF2B5EF4-FFF2-40B4-BE49-F238E27FC236}">
                    <a16:creationId xmlns:a16="http://schemas.microsoft.com/office/drawing/2014/main" id="{48E6CFD0-CC02-B527-385F-E9F3FA85A5FC}"/>
                  </a:ext>
                </a:extLst>
              </p:cNvPr>
              <p:cNvSpPr/>
              <p:nvPr/>
            </p:nvSpPr>
            <p:spPr>
              <a:xfrm>
                <a:off x="2477499" y="1796387"/>
                <a:ext cx="304210" cy="69997"/>
              </a:xfrm>
              <a:custGeom>
                <a:avLst/>
                <a:gdLst/>
                <a:ahLst/>
                <a:cxnLst/>
                <a:rect l="l" t="t" r="r" b="b"/>
                <a:pathLst>
                  <a:path w="426962" h="98242" extrusionOk="0">
                    <a:moveTo>
                      <a:pt x="416830" y="61285"/>
                    </a:moveTo>
                    <a:cubicBezTo>
                      <a:pt x="233474" y="-49586"/>
                      <a:pt x="82122" y="14708"/>
                      <a:pt x="9160" y="61952"/>
                    </a:cubicBezTo>
                    <a:cubicBezTo>
                      <a:pt x="-8270" y="73191"/>
                      <a:pt x="874" y="98242"/>
                      <a:pt x="22305" y="98242"/>
                    </a:cubicBezTo>
                    <a:lnTo>
                      <a:pt x="404829" y="98242"/>
                    </a:lnTo>
                    <a:cubicBezTo>
                      <a:pt x="426927" y="98242"/>
                      <a:pt x="435214" y="72429"/>
                      <a:pt x="416926" y="6128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648;p25">
                <a:extLst>
                  <a:ext uri="{FF2B5EF4-FFF2-40B4-BE49-F238E27FC236}">
                    <a16:creationId xmlns:a16="http://schemas.microsoft.com/office/drawing/2014/main" id="{726D4563-4DA3-838E-877E-E1DC5F613109}"/>
                  </a:ext>
                </a:extLst>
              </p:cNvPr>
              <p:cNvSpPr/>
              <p:nvPr/>
            </p:nvSpPr>
            <p:spPr>
              <a:xfrm>
                <a:off x="2333311" y="1090172"/>
                <a:ext cx="588395" cy="42756"/>
              </a:xfrm>
              <a:custGeom>
                <a:avLst/>
                <a:gdLst/>
                <a:ahLst/>
                <a:cxnLst/>
                <a:rect l="l" t="t" r="r" b="b"/>
                <a:pathLst>
                  <a:path w="825817" h="60009" extrusionOk="0">
                    <a:moveTo>
                      <a:pt x="0" y="44007"/>
                    </a:moveTo>
                    <a:lnTo>
                      <a:pt x="11239" y="8670"/>
                    </a:lnTo>
                    <a:cubicBezTo>
                      <a:pt x="12859" y="3431"/>
                      <a:pt x="17716" y="-93"/>
                      <a:pt x="23241" y="2"/>
                    </a:cubicBezTo>
                    <a:lnTo>
                      <a:pt x="798195" y="7812"/>
                    </a:lnTo>
                    <a:cubicBezTo>
                      <a:pt x="803339" y="7812"/>
                      <a:pt x="808006" y="11146"/>
                      <a:pt x="809720" y="16004"/>
                    </a:cubicBezTo>
                    <a:lnTo>
                      <a:pt x="825818" y="60010"/>
                    </a:lnTo>
                    <a:lnTo>
                      <a:pt x="0" y="4400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649;p25">
                <a:extLst>
                  <a:ext uri="{FF2B5EF4-FFF2-40B4-BE49-F238E27FC236}">
                    <a16:creationId xmlns:a16="http://schemas.microsoft.com/office/drawing/2014/main" id="{FD7C53F7-1D0F-71BC-646F-BCE2FEDC4F14}"/>
                  </a:ext>
                </a:extLst>
              </p:cNvPr>
              <p:cNvSpPr/>
              <p:nvPr/>
            </p:nvSpPr>
            <p:spPr>
              <a:xfrm>
                <a:off x="2278952" y="1116219"/>
                <a:ext cx="698553" cy="117952"/>
              </a:xfrm>
              <a:custGeom>
                <a:avLst/>
                <a:gdLst/>
                <a:ahLst/>
                <a:cxnLst/>
                <a:rect l="l" t="t" r="r" b="b"/>
                <a:pathLst>
                  <a:path w="980425" h="165546" extrusionOk="0">
                    <a:moveTo>
                      <a:pt x="36428" y="165547"/>
                    </a:moveTo>
                    <a:lnTo>
                      <a:pt x="948637" y="165547"/>
                    </a:lnTo>
                    <a:cubicBezTo>
                      <a:pt x="961210" y="165547"/>
                      <a:pt x="971592" y="155831"/>
                      <a:pt x="972545" y="143354"/>
                    </a:cubicBezTo>
                    <a:lnTo>
                      <a:pt x="980355" y="38483"/>
                    </a:lnTo>
                    <a:cubicBezTo>
                      <a:pt x="981403" y="24672"/>
                      <a:pt x="970545" y="12861"/>
                      <a:pt x="956733" y="12671"/>
                    </a:cubicBezTo>
                    <a:lnTo>
                      <a:pt x="24331" y="2"/>
                    </a:lnTo>
                    <a:cubicBezTo>
                      <a:pt x="9948" y="-188"/>
                      <a:pt x="-1386" y="12194"/>
                      <a:pt x="138" y="26482"/>
                    </a:cubicBezTo>
                    <a:lnTo>
                      <a:pt x="12425" y="144020"/>
                    </a:lnTo>
                    <a:cubicBezTo>
                      <a:pt x="13663" y="156212"/>
                      <a:pt x="24045" y="165547"/>
                      <a:pt x="36333" y="16554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650;p25">
                <a:extLst>
                  <a:ext uri="{FF2B5EF4-FFF2-40B4-BE49-F238E27FC236}">
                    <a16:creationId xmlns:a16="http://schemas.microsoft.com/office/drawing/2014/main" id="{049FB7DF-FD5B-4C1C-ADF5-AE9A0359B261}"/>
                  </a:ext>
                </a:extLst>
              </p:cNvPr>
              <p:cNvSpPr/>
              <p:nvPr/>
            </p:nvSpPr>
            <p:spPr>
              <a:xfrm>
                <a:off x="2292141" y="1228275"/>
                <a:ext cx="662708" cy="5836"/>
              </a:xfrm>
              <a:custGeom>
                <a:avLst/>
                <a:gdLst/>
                <a:ahLst/>
                <a:cxnLst/>
                <a:rect l="l" t="t" r="r" b="b"/>
                <a:pathLst>
                  <a:path w="930116" h="8191" extrusionOk="0">
                    <a:moveTo>
                      <a:pt x="0" y="0"/>
                    </a:moveTo>
                    <a:cubicBezTo>
                      <a:pt x="4382" y="5048"/>
                      <a:pt x="10763" y="8191"/>
                      <a:pt x="17907" y="8191"/>
                    </a:cubicBezTo>
                    <a:lnTo>
                      <a:pt x="930116" y="8191"/>
                    </a:ln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651;p25">
                <a:extLst>
                  <a:ext uri="{FF2B5EF4-FFF2-40B4-BE49-F238E27FC236}">
                    <a16:creationId xmlns:a16="http://schemas.microsoft.com/office/drawing/2014/main" id="{C04F03DA-F804-A5FF-C7A3-4EEA35AFECC6}"/>
                  </a:ext>
                </a:extLst>
              </p:cNvPr>
              <p:cNvSpPr/>
              <p:nvPr/>
            </p:nvSpPr>
            <p:spPr>
              <a:xfrm>
                <a:off x="2279020" y="1116219"/>
                <a:ext cx="698553" cy="32848"/>
              </a:xfrm>
              <a:custGeom>
                <a:avLst/>
                <a:gdLst/>
                <a:ahLst/>
                <a:cxnLst/>
                <a:rect l="l" t="t" r="r" b="b"/>
                <a:pathLst>
                  <a:path w="980425" h="46103" extrusionOk="0">
                    <a:moveTo>
                      <a:pt x="980355" y="38483"/>
                    </a:moveTo>
                    <a:cubicBezTo>
                      <a:pt x="981403" y="24672"/>
                      <a:pt x="970545" y="12861"/>
                      <a:pt x="956733" y="12671"/>
                    </a:cubicBezTo>
                    <a:lnTo>
                      <a:pt x="24331" y="2"/>
                    </a:lnTo>
                    <a:cubicBezTo>
                      <a:pt x="9948" y="-188"/>
                      <a:pt x="-1386" y="12194"/>
                      <a:pt x="138" y="26482"/>
                    </a:cubicBezTo>
                    <a:lnTo>
                      <a:pt x="2233" y="46103"/>
                    </a:ln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652;p25">
                <a:extLst>
                  <a:ext uri="{FF2B5EF4-FFF2-40B4-BE49-F238E27FC236}">
                    <a16:creationId xmlns:a16="http://schemas.microsoft.com/office/drawing/2014/main" id="{276573B5-3487-EA5E-F714-A7828E483B34}"/>
                  </a:ext>
                </a:extLst>
              </p:cNvPr>
              <p:cNvSpPr/>
              <p:nvPr/>
            </p:nvSpPr>
            <p:spPr>
              <a:xfrm>
                <a:off x="2332903" y="1299008"/>
                <a:ext cx="212962" cy="337058"/>
              </a:xfrm>
              <a:custGeom>
                <a:avLst/>
                <a:gdLst/>
                <a:ahLst/>
                <a:cxnLst/>
                <a:rect l="l" t="t" r="r" b="b"/>
                <a:pathLst>
                  <a:path w="298894" h="473064" extrusionOk="0">
                    <a:moveTo>
                      <a:pt x="286896" y="183088"/>
                    </a:moveTo>
                    <a:cubicBezTo>
                      <a:pt x="303088" y="143369"/>
                      <a:pt x="304993" y="94696"/>
                      <a:pt x="279466" y="60311"/>
                    </a:cubicBezTo>
                    <a:cubicBezTo>
                      <a:pt x="262416" y="37165"/>
                      <a:pt x="235461" y="23449"/>
                      <a:pt x="208410" y="13733"/>
                    </a:cubicBezTo>
                    <a:cubicBezTo>
                      <a:pt x="185359" y="5542"/>
                      <a:pt x="161166" y="-364"/>
                      <a:pt x="136686" y="17"/>
                    </a:cubicBezTo>
                    <a:cubicBezTo>
                      <a:pt x="61439" y="1256"/>
                      <a:pt x="20577" y="65740"/>
                      <a:pt x="6099" y="133082"/>
                    </a:cubicBezTo>
                    <a:cubicBezTo>
                      <a:pt x="-2855" y="175087"/>
                      <a:pt x="-93" y="218616"/>
                      <a:pt x="2765" y="261479"/>
                    </a:cubicBezTo>
                    <a:cubicBezTo>
                      <a:pt x="5908" y="308913"/>
                      <a:pt x="9051" y="356443"/>
                      <a:pt x="15719" y="403496"/>
                    </a:cubicBezTo>
                    <a:cubicBezTo>
                      <a:pt x="17910" y="418736"/>
                      <a:pt x="20577" y="434358"/>
                      <a:pt x="28101" y="447788"/>
                    </a:cubicBezTo>
                    <a:cubicBezTo>
                      <a:pt x="35626" y="461218"/>
                      <a:pt x="49056" y="472362"/>
                      <a:pt x="64487" y="473029"/>
                    </a:cubicBezTo>
                    <a:cubicBezTo>
                      <a:pt x="88109" y="474077"/>
                      <a:pt x="105540" y="452074"/>
                      <a:pt x="118589" y="432262"/>
                    </a:cubicBezTo>
                    <a:cubicBezTo>
                      <a:pt x="150307" y="384256"/>
                      <a:pt x="181549" y="335869"/>
                      <a:pt x="216411" y="290054"/>
                    </a:cubicBezTo>
                    <a:cubicBezTo>
                      <a:pt x="242414" y="255954"/>
                      <a:pt x="270798" y="222712"/>
                      <a:pt x="286991" y="18299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Google Shape;653;p25">
              <a:extLst>
                <a:ext uri="{FF2B5EF4-FFF2-40B4-BE49-F238E27FC236}">
                  <a16:creationId xmlns:a16="http://schemas.microsoft.com/office/drawing/2014/main" id="{BC3C90BC-1BE2-A2DC-C7E4-67DD2AD8EF25}"/>
                </a:ext>
              </a:extLst>
            </p:cNvPr>
            <p:cNvGrpSpPr/>
            <p:nvPr/>
          </p:nvGrpSpPr>
          <p:grpSpPr>
            <a:xfrm>
              <a:off x="2394040" y="1621983"/>
              <a:ext cx="200742" cy="207057"/>
              <a:chOff x="1908115" y="1056958"/>
              <a:chExt cx="200742" cy="207057"/>
            </a:xfrm>
          </p:grpSpPr>
          <p:sp>
            <p:nvSpPr>
              <p:cNvPr id="145" name="Google Shape;654;p25">
                <a:extLst>
                  <a:ext uri="{FF2B5EF4-FFF2-40B4-BE49-F238E27FC236}">
                    <a16:creationId xmlns:a16="http://schemas.microsoft.com/office/drawing/2014/main" id="{5FB87AB6-B94C-9A80-E3E3-5EE0F073FBEE}"/>
                  </a:ext>
                </a:extLst>
              </p:cNvPr>
              <p:cNvSpPr/>
              <p:nvPr/>
            </p:nvSpPr>
            <p:spPr>
              <a:xfrm>
                <a:off x="1908115" y="1065441"/>
                <a:ext cx="192161" cy="198574"/>
              </a:xfrm>
              <a:custGeom>
                <a:avLst/>
                <a:gdLst/>
                <a:ahLst/>
                <a:cxnLst/>
                <a:rect l="l" t="t" r="r" b="b"/>
                <a:pathLst>
                  <a:path w="269700" h="278701" extrusionOk="0">
                    <a:moveTo>
                      <a:pt x="73295" y="197168"/>
                    </a:moveTo>
                    <a:cubicBezTo>
                      <a:pt x="68247" y="191834"/>
                      <a:pt x="63389" y="186404"/>
                      <a:pt x="58626" y="180784"/>
                    </a:cubicBezTo>
                    <a:cubicBezTo>
                      <a:pt x="55959" y="177736"/>
                      <a:pt x="53388" y="174593"/>
                      <a:pt x="50911" y="171450"/>
                    </a:cubicBezTo>
                    <a:cubicBezTo>
                      <a:pt x="40910" y="158972"/>
                      <a:pt x="31956" y="146304"/>
                      <a:pt x="24432" y="133731"/>
                    </a:cubicBezTo>
                    <a:cubicBezTo>
                      <a:pt x="22241" y="130111"/>
                      <a:pt x="20241" y="126492"/>
                      <a:pt x="18336" y="122967"/>
                    </a:cubicBezTo>
                    <a:cubicBezTo>
                      <a:pt x="16335" y="119348"/>
                      <a:pt x="14526" y="115729"/>
                      <a:pt x="12811" y="112109"/>
                    </a:cubicBezTo>
                    <a:cubicBezTo>
                      <a:pt x="6810" y="99346"/>
                      <a:pt x="3000" y="87344"/>
                      <a:pt x="1191" y="76581"/>
                    </a:cubicBezTo>
                    <a:cubicBezTo>
                      <a:pt x="238" y="71152"/>
                      <a:pt x="-143" y="66008"/>
                      <a:pt x="48" y="61246"/>
                    </a:cubicBezTo>
                    <a:cubicBezTo>
                      <a:pt x="333" y="49911"/>
                      <a:pt x="3286" y="40577"/>
                      <a:pt x="8811" y="33623"/>
                    </a:cubicBezTo>
                    <a:lnTo>
                      <a:pt x="8811" y="33623"/>
                    </a:lnTo>
                    <a:cubicBezTo>
                      <a:pt x="8811" y="33623"/>
                      <a:pt x="9001" y="33433"/>
                      <a:pt x="9001" y="33433"/>
                    </a:cubicBezTo>
                    <a:cubicBezTo>
                      <a:pt x="10430" y="31718"/>
                      <a:pt x="29289" y="12954"/>
                      <a:pt x="31004" y="11525"/>
                    </a:cubicBezTo>
                    <a:lnTo>
                      <a:pt x="42624" y="0"/>
                    </a:lnTo>
                    <a:lnTo>
                      <a:pt x="46911" y="4381"/>
                    </a:lnTo>
                    <a:cubicBezTo>
                      <a:pt x="51102" y="3524"/>
                      <a:pt x="55674" y="3238"/>
                      <a:pt x="60722" y="3524"/>
                    </a:cubicBezTo>
                    <a:cubicBezTo>
                      <a:pt x="103394" y="5905"/>
                      <a:pt x="171212" y="50292"/>
                      <a:pt x="216456" y="105442"/>
                    </a:cubicBezTo>
                    <a:cubicBezTo>
                      <a:pt x="232934" y="125444"/>
                      <a:pt x="245888" y="146399"/>
                      <a:pt x="254556" y="165830"/>
                    </a:cubicBezTo>
                    <a:cubicBezTo>
                      <a:pt x="265605" y="190405"/>
                      <a:pt x="268748" y="212789"/>
                      <a:pt x="264843" y="229743"/>
                    </a:cubicBezTo>
                    <a:lnTo>
                      <a:pt x="269700" y="234791"/>
                    </a:lnTo>
                    <a:lnTo>
                      <a:pt x="235887" y="268414"/>
                    </a:lnTo>
                    <a:lnTo>
                      <a:pt x="235887" y="268414"/>
                    </a:lnTo>
                    <a:cubicBezTo>
                      <a:pt x="229029" y="274891"/>
                      <a:pt x="219599" y="278511"/>
                      <a:pt x="207693" y="278702"/>
                    </a:cubicBezTo>
                    <a:cubicBezTo>
                      <a:pt x="202740" y="278702"/>
                      <a:pt x="197501" y="278225"/>
                      <a:pt x="191786" y="276987"/>
                    </a:cubicBezTo>
                    <a:cubicBezTo>
                      <a:pt x="185309" y="275654"/>
                      <a:pt x="178165" y="273368"/>
                      <a:pt x="170640" y="270224"/>
                    </a:cubicBezTo>
                    <a:cubicBezTo>
                      <a:pt x="162639" y="266795"/>
                      <a:pt x="154257" y="262509"/>
                      <a:pt x="145875" y="257366"/>
                    </a:cubicBezTo>
                    <a:cubicBezTo>
                      <a:pt x="142351" y="255270"/>
                      <a:pt x="138922" y="252984"/>
                      <a:pt x="135398" y="250603"/>
                    </a:cubicBezTo>
                    <a:cubicBezTo>
                      <a:pt x="123111" y="242411"/>
                      <a:pt x="110823" y="232696"/>
                      <a:pt x="99012" y="222123"/>
                    </a:cubicBezTo>
                    <a:cubicBezTo>
                      <a:pt x="95964" y="219456"/>
                      <a:pt x="93012" y="216694"/>
                      <a:pt x="90059" y="213932"/>
                    </a:cubicBezTo>
                    <a:cubicBezTo>
                      <a:pt x="84344" y="208502"/>
                      <a:pt x="78724" y="202882"/>
                      <a:pt x="73295" y="1971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6" name="Google Shape;655;p25">
                <a:extLst>
                  <a:ext uri="{FF2B5EF4-FFF2-40B4-BE49-F238E27FC236}">
                    <a16:creationId xmlns:a16="http://schemas.microsoft.com/office/drawing/2014/main" id="{2DF80E1E-14D5-DD10-753F-9126BFF544ED}"/>
                  </a:ext>
                </a:extLst>
              </p:cNvPr>
              <p:cNvGrpSpPr/>
              <p:nvPr/>
            </p:nvGrpSpPr>
            <p:grpSpPr>
              <a:xfrm>
                <a:off x="1908211" y="1087298"/>
                <a:ext cx="174467" cy="176557"/>
                <a:chOff x="2344435" y="5561929"/>
                <a:chExt cx="245003" cy="247939"/>
              </a:xfrm>
            </p:grpSpPr>
            <p:sp>
              <p:nvSpPr>
                <p:cNvPr id="151" name="Google Shape;656;p25">
                  <a:extLst>
                    <a:ext uri="{FF2B5EF4-FFF2-40B4-BE49-F238E27FC236}">
                      <a16:creationId xmlns:a16="http://schemas.microsoft.com/office/drawing/2014/main" id="{05D34E67-71D5-648E-C910-39A6F8FE3BCE}"/>
                    </a:ext>
                  </a:extLst>
                </p:cNvPr>
                <p:cNvSpPr/>
                <p:nvPr/>
              </p:nvSpPr>
              <p:spPr>
                <a:xfrm>
                  <a:off x="2536126" y="5766622"/>
                  <a:ext cx="53312" cy="43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12" h="43246" extrusionOk="0">
                      <a:moveTo>
                        <a:pt x="0" y="41437"/>
                      </a:moveTo>
                      <a:lnTo>
                        <a:pt x="44387" y="384"/>
                      </a:lnTo>
                      <a:cubicBezTo>
                        <a:pt x="46863" y="-1902"/>
                        <a:pt x="55340" y="6670"/>
                        <a:pt x="52864" y="8956"/>
                      </a:cubicBezTo>
                      <a:cubicBezTo>
                        <a:pt x="46292" y="15052"/>
                        <a:pt x="39624" y="21244"/>
                        <a:pt x="33052" y="27339"/>
                      </a:cubicBezTo>
                      <a:lnTo>
                        <a:pt x="15907" y="43247"/>
                      </a:lnTo>
                      <a:cubicBezTo>
                        <a:pt x="10954" y="43247"/>
                        <a:pt x="5715" y="42770"/>
                        <a:pt x="0" y="415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657;p25">
                  <a:extLst>
                    <a:ext uri="{FF2B5EF4-FFF2-40B4-BE49-F238E27FC236}">
                      <a16:creationId xmlns:a16="http://schemas.microsoft.com/office/drawing/2014/main" id="{E29DC594-A51D-0992-F096-501665D0A03D}"/>
                    </a:ext>
                  </a:extLst>
                </p:cNvPr>
                <p:cNvSpPr/>
                <p:nvPr/>
              </p:nvSpPr>
              <p:spPr>
                <a:xfrm>
                  <a:off x="2479738" y="5725664"/>
                  <a:ext cx="68933" cy="6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33" h="62773" extrusionOk="0">
                      <a:moveTo>
                        <a:pt x="0" y="56010"/>
                      </a:moveTo>
                      <a:lnTo>
                        <a:pt x="60007" y="384"/>
                      </a:lnTo>
                      <a:cubicBezTo>
                        <a:pt x="62484" y="-1902"/>
                        <a:pt x="70961" y="6671"/>
                        <a:pt x="68485" y="8957"/>
                      </a:cubicBezTo>
                      <a:cubicBezTo>
                        <a:pt x="61913" y="15053"/>
                        <a:pt x="55245" y="21244"/>
                        <a:pt x="48673" y="27340"/>
                      </a:cubicBezTo>
                      <a:lnTo>
                        <a:pt x="10478" y="62773"/>
                      </a:lnTo>
                      <a:cubicBezTo>
                        <a:pt x="6953" y="60677"/>
                        <a:pt x="3524" y="58391"/>
                        <a:pt x="0" y="5601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658;p25">
                  <a:extLst>
                    <a:ext uri="{FF2B5EF4-FFF2-40B4-BE49-F238E27FC236}">
                      <a16:creationId xmlns:a16="http://schemas.microsoft.com/office/drawing/2014/main" id="{BBDCCB11-B687-DC90-ECE1-3657ABFEB3FB}"/>
                    </a:ext>
                  </a:extLst>
                </p:cNvPr>
                <p:cNvSpPr/>
                <p:nvPr/>
              </p:nvSpPr>
              <p:spPr>
                <a:xfrm>
                  <a:off x="2434399" y="5684611"/>
                  <a:ext cx="73600" cy="6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00" h="68487" extrusionOk="0">
                      <a:moveTo>
                        <a:pt x="0" y="60297"/>
                      </a:moveTo>
                      <a:lnTo>
                        <a:pt x="64675" y="384"/>
                      </a:lnTo>
                      <a:cubicBezTo>
                        <a:pt x="67151" y="-1902"/>
                        <a:pt x="75629" y="6671"/>
                        <a:pt x="73152" y="8957"/>
                      </a:cubicBezTo>
                      <a:cubicBezTo>
                        <a:pt x="66580" y="15053"/>
                        <a:pt x="59912" y="21244"/>
                        <a:pt x="53340" y="27340"/>
                      </a:cubicBezTo>
                      <a:lnTo>
                        <a:pt x="8954" y="68488"/>
                      </a:lnTo>
                      <a:cubicBezTo>
                        <a:pt x="5906" y="65821"/>
                        <a:pt x="2953" y="63059"/>
                        <a:pt x="0" y="602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659;p25">
                  <a:extLst>
                    <a:ext uri="{FF2B5EF4-FFF2-40B4-BE49-F238E27FC236}">
                      <a16:creationId xmlns:a16="http://schemas.microsoft.com/office/drawing/2014/main" id="{D1E33E03-E033-3FAD-53E7-C66817A9A784}"/>
                    </a:ext>
                  </a:extLst>
                </p:cNvPr>
                <p:cNvSpPr/>
                <p:nvPr/>
              </p:nvSpPr>
              <p:spPr>
                <a:xfrm>
                  <a:off x="2395251" y="5643749"/>
                  <a:ext cx="71981" cy="68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81" h="68106" extrusionOk="0">
                      <a:moveTo>
                        <a:pt x="7715" y="68107"/>
                      </a:moveTo>
                      <a:cubicBezTo>
                        <a:pt x="5048" y="65058"/>
                        <a:pt x="2477" y="61916"/>
                        <a:pt x="0" y="58772"/>
                      </a:cubicBezTo>
                      <a:lnTo>
                        <a:pt x="63056" y="384"/>
                      </a:lnTo>
                      <a:cubicBezTo>
                        <a:pt x="65532" y="-1902"/>
                        <a:pt x="74009" y="6670"/>
                        <a:pt x="71533" y="8957"/>
                      </a:cubicBezTo>
                      <a:cubicBezTo>
                        <a:pt x="64961" y="15052"/>
                        <a:pt x="58293" y="21244"/>
                        <a:pt x="51721" y="27340"/>
                      </a:cubicBezTo>
                      <a:lnTo>
                        <a:pt x="7715" y="68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660;p25">
                  <a:extLst>
                    <a:ext uri="{FF2B5EF4-FFF2-40B4-BE49-F238E27FC236}">
                      <a16:creationId xmlns:a16="http://schemas.microsoft.com/office/drawing/2014/main" id="{C2BC3F6B-566A-E623-45D9-A967145687B7}"/>
                    </a:ext>
                  </a:extLst>
                </p:cNvPr>
                <p:cNvSpPr/>
                <p:nvPr/>
              </p:nvSpPr>
              <p:spPr>
                <a:xfrm>
                  <a:off x="2362676" y="5602792"/>
                  <a:ext cx="63789" cy="6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789" h="62010" extrusionOk="0">
                      <a:moveTo>
                        <a:pt x="6096" y="62010"/>
                      </a:moveTo>
                      <a:cubicBezTo>
                        <a:pt x="3905" y="58391"/>
                        <a:pt x="1905" y="54771"/>
                        <a:pt x="0" y="51247"/>
                      </a:cubicBezTo>
                      <a:lnTo>
                        <a:pt x="54864" y="384"/>
                      </a:lnTo>
                      <a:cubicBezTo>
                        <a:pt x="57341" y="-1902"/>
                        <a:pt x="65818" y="6671"/>
                        <a:pt x="63341" y="8956"/>
                      </a:cubicBezTo>
                      <a:cubicBezTo>
                        <a:pt x="56769" y="15052"/>
                        <a:pt x="50102" y="21244"/>
                        <a:pt x="43529" y="27340"/>
                      </a:cubicBezTo>
                      <a:lnTo>
                        <a:pt x="6096" y="6201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" name="Google Shape;661;p25">
                  <a:extLst>
                    <a:ext uri="{FF2B5EF4-FFF2-40B4-BE49-F238E27FC236}">
                      <a16:creationId xmlns:a16="http://schemas.microsoft.com/office/drawing/2014/main" id="{B848BF8B-D100-A7C8-B985-E0EEDDCDF418}"/>
                    </a:ext>
                  </a:extLst>
                </p:cNvPr>
                <p:cNvSpPr/>
                <p:nvPr/>
              </p:nvSpPr>
              <p:spPr>
                <a:xfrm>
                  <a:off x="2344435" y="5561929"/>
                  <a:ext cx="41358" cy="45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8" h="45818" extrusionOk="0">
                      <a:moveTo>
                        <a:pt x="1191" y="45723"/>
                      </a:moveTo>
                      <a:cubicBezTo>
                        <a:pt x="238" y="40294"/>
                        <a:pt x="-143" y="35150"/>
                        <a:pt x="48" y="30388"/>
                      </a:cubicBezTo>
                      <a:lnTo>
                        <a:pt x="32433" y="384"/>
                      </a:lnTo>
                      <a:cubicBezTo>
                        <a:pt x="34909" y="-1902"/>
                        <a:pt x="43386" y="6670"/>
                        <a:pt x="40910" y="8956"/>
                      </a:cubicBezTo>
                      <a:cubicBezTo>
                        <a:pt x="34338" y="15053"/>
                        <a:pt x="27670" y="21244"/>
                        <a:pt x="21098" y="27340"/>
                      </a:cubicBezTo>
                      <a:lnTo>
                        <a:pt x="1191" y="458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7" name="Google Shape;662;p25">
                <a:extLst>
                  <a:ext uri="{FF2B5EF4-FFF2-40B4-BE49-F238E27FC236}">
                    <a16:creationId xmlns:a16="http://schemas.microsoft.com/office/drawing/2014/main" id="{89386A96-7D39-9D2A-CB73-FD09727873C5}"/>
                  </a:ext>
                </a:extLst>
              </p:cNvPr>
              <p:cNvSpPr/>
              <p:nvPr/>
            </p:nvSpPr>
            <p:spPr>
              <a:xfrm>
                <a:off x="1931340" y="1056958"/>
                <a:ext cx="177517" cy="183944"/>
              </a:xfrm>
              <a:custGeom>
                <a:avLst/>
                <a:gdLst/>
                <a:ahLst/>
                <a:cxnLst/>
                <a:rect l="l" t="t" r="r" b="b"/>
                <a:pathLst>
                  <a:path w="249147" h="258167" extrusionOk="0">
                    <a:moveTo>
                      <a:pt x="199176" y="102019"/>
                    </a:moveTo>
                    <a:cubicBezTo>
                      <a:pt x="153932" y="46869"/>
                      <a:pt x="86115" y="2483"/>
                      <a:pt x="43443" y="101"/>
                    </a:cubicBezTo>
                    <a:cubicBezTo>
                      <a:pt x="770" y="-2280"/>
                      <a:pt x="-12565" y="37535"/>
                      <a:pt x="12867" y="91541"/>
                    </a:cubicBezTo>
                    <a:cubicBezTo>
                      <a:pt x="25917" y="119259"/>
                      <a:pt x="47729" y="149453"/>
                      <a:pt x="73351" y="176599"/>
                    </a:cubicBezTo>
                    <a:cubicBezTo>
                      <a:pt x="103164" y="208222"/>
                      <a:pt x="139169" y="236226"/>
                      <a:pt x="170697" y="249657"/>
                    </a:cubicBezTo>
                    <a:cubicBezTo>
                      <a:pt x="239753" y="278898"/>
                      <a:pt x="266899" y="228606"/>
                      <a:pt x="237276" y="162503"/>
                    </a:cubicBezTo>
                    <a:cubicBezTo>
                      <a:pt x="228609" y="143072"/>
                      <a:pt x="215559" y="122212"/>
                      <a:pt x="199176" y="102114"/>
                    </a:cubicBezTo>
                    <a:close/>
                  </a:path>
                </a:pathLst>
              </a:custGeom>
              <a:solidFill>
                <a:srgbClr val="DEA9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663;p25">
                <a:extLst>
                  <a:ext uri="{FF2B5EF4-FFF2-40B4-BE49-F238E27FC236}">
                    <a16:creationId xmlns:a16="http://schemas.microsoft.com/office/drawing/2014/main" id="{DCF05A38-88A1-F9FB-70A3-F0CE7351267D}"/>
                  </a:ext>
                </a:extLst>
              </p:cNvPr>
              <p:cNvSpPr/>
              <p:nvPr/>
            </p:nvSpPr>
            <p:spPr>
              <a:xfrm>
                <a:off x="1931367" y="1057776"/>
                <a:ext cx="175886" cy="183103"/>
              </a:xfrm>
              <a:custGeom>
                <a:avLst/>
                <a:gdLst/>
                <a:ahLst/>
                <a:cxnLst/>
                <a:rect l="l" t="t" r="r" b="b"/>
                <a:pathLst>
                  <a:path w="246857" h="256987" extrusionOk="0">
                    <a:moveTo>
                      <a:pt x="28735" y="0"/>
                    </a:moveTo>
                    <a:cubicBezTo>
                      <a:pt x="-1936" y="6858"/>
                      <a:pt x="-9365" y="43148"/>
                      <a:pt x="12828" y="90392"/>
                    </a:cubicBezTo>
                    <a:cubicBezTo>
                      <a:pt x="25877" y="118110"/>
                      <a:pt x="47689" y="148304"/>
                      <a:pt x="73312" y="175450"/>
                    </a:cubicBezTo>
                    <a:cubicBezTo>
                      <a:pt x="103125" y="207073"/>
                      <a:pt x="139129" y="235077"/>
                      <a:pt x="170657" y="248508"/>
                    </a:cubicBezTo>
                    <a:cubicBezTo>
                      <a:pt x="212758" y="266319"/>
                      <a:pt x="239237" y="254508"/>
                      <a:pt x="246857" y="227648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664;p25">
                <a:extLst>
                  <a:ext uri="{FF2B5EF4-FFF2-40B4-BE49-F238E27FC236}">
                    <a16:creationId xmlns:a16="http://schemas.microsoft.com/office/drawing/2014/main" id="{90B06E2E-909E-7599-9F7B-872BBF83E46B}"/>
                  </a:ext>
                </a:extLst>
              </p:cNvPr>
              <p:cNvSpPr/>
              <p:nvPr/>
            </p:nvSpPr>
            <p:spPr>
              <a:xfrm>
                <a:off x="1960298" y="1086418"/>
                <a:ext cx="119875" cy="124185"/>
              </a:xfrm>
              <a:custGeom>
                <a:avLst/>
                <a:gdLst/>
                <a:ahLst/>
                <a:cxnLst/>
                <a:rect l="l" t="t" r="r" b="b"/>
                <a:pathLst>
                  <a:path w="168246" h="174295" extrusionOk="0">
                    <a:moveTo>
                      <a:pt x="134506" y="68935"/>
                    </a:moveTo>
                    <a:cubicBezTo>
                      <a:pt x="103931" y="31692"/>
                      <a:pt x="58211" y="1689"/>
                      <a:pt x="29350" y="69"/>
                    </a:cubicBezTo>
                    <a:cubicBezTo>
                      <a:pt x="489" y="-1550"/>
                      <a:pt x="-8464" y="25311"/>
                      <a:pt x="8681" y="61791"/>
                    </a:cubicBezTo>
                    <a:cubicBezTo>
                      <a:pt x="17444" y="80556"/>
                      <a:pt x="32207" y="100939"/>
                      <a:pt x="49543" y="119227"/>
                    </a:cubicBezTo>
                    <a:cubicBezTo>
                      <a:pt x="69641" y="140563"/>
                      <a:pt x="93929" y="159518"/>
                      <a:pt x="115265" y="168566"/>
                    </a:cubicBezTo>
                    <a:cubicBezTo>
                      <a:pt x="161938" y="188283"/>
                      <a:pt x="180226" y="154279"/>
                      <a:pt x="160223" y="109702"/>
                    </a:cubicBezTo>
                    <a:cubicBezTo>
                      <a:pt x="154318" y="96558"/>
                      <a:pt x="145555" y="82461"/>
                      <a:pt x="134506" y="6893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665;p25">
                <a:extLst>
                  <a:ext uri="{FF2B5EF4-FFF2-40B4-BE49-F238E27FC236}">
                    <a16:creationId xmlns:a16="http://schemas.microsoft.com/office/drawing/2014/main" id="{627DD376-126E-BA4E-0F49-C22B1168E35A}"/>
                  </a:ext>
                </a:extLst>
              </p:cNvPr>
              <p:cNvSpPr/>
              <p:nvPr/>
            </p:nvSpPr>
            <p:spPr>
              <a:xfrm>
                <a:off x="2046311" y="1124792"/>
                <a:ext cx="33828" cy="85578"/>
              </a:xfrm>
              <a:custGeom>
                <a:avLst/>
                <a:gdLst/>
                <a:ahLst/>
                <a:cxnLst/>
                <a:rect l="l" t="t" r="r" b="b"/>
                <a:pathLst>
                  <a:path w="47478" h="120110" extrusionOk="0">
                    <a:moveTo>
                      <a:pt x="23146" y="120110"/>
                    </a:moveTo>
                    <a:cubicBezTo>
                      <a:pt x="47720" y="117348"/>
                      <a:pt x="54674" y="89630"/>
                      <a:pt x="39433" y="55816"/>
                    </a:cubicBezTo>
                    <a:cubicBezTo>
                      <a:pt x="33528" y="42672"/>
                      <a:pt x="24765" y="28575"/>
                      <a:pt x="13716" y="15049"/>
                    </a:cubicBezTo>
                    <a:cubicBezTo>
                      <a:pt x="9430" y="9811"/>
                      <a:pt x="4763" y="4858"/>
                      <a:pt x="0" y="0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3" name="Google Shape;666;p25">
              <a:extLst>
                <a:ext uri="{FF2B5EF4-FFF2-40B4-BE49-F238E27FC236}">
                  <a16:creationId xmlns:a16="http://schemas.microsoft.com/office/drawing/2014/main" id="{6A05F036-6182-8C40-F343-D363CA2738EC}"/>
                </a:ext>
              </a:extLst>
            </p:cNvPr>
            <p:cNvGrpSpPr/>
            <p:nvPr/>
          </p:nvGrpSpPr>
          <p:grpSpPr>
            <a:xfrm rot="-5865151">
              <a:off x="2378281" y="1318500"/>
              <a:ext cx="200750" cy="207066"/>
              <a:chOff x="1908115" y="1056958"/>
              <a:chExt cx="200742" cy="207057"/>
            </a:xfrm>
          </p:grpSpPr>
          <p:sp>
            <p:nvSpPr>
              <p:cNvPr id="133" name="Google Shape;667;p25">
                <a:extLst>
                  <a:ext uri="{FF2B5EF4-FFF2-40B4-BE49-F238E27FC236}">
                    <a16:creationId xmlns:a16="http://schemas.microsoft.com/office/drawing/2014/main" id="{12C4F358-88E3-3A1B-17E6-831046CE1DDF}"/>
                  </a:ext>
                </a:extLst>
              </p:cNvPr>
              <p:cNvSpPr/>
              <p:nvPr/>
            </p:nvSpPr>
            <p:spPr>
              <a:xfrm>
                <a:off x="1908115" y="1065441"/>
                <a:ext cx="192161" cy="198574"/>
              </a:xfrm>
              <a:custGeom>
                <a:avLst/>
                <a:gdLst/>
                <a:ahLst/>
                <a:cxnLst/>
                <a:rect l="l" t="t" r="r" b="b"/>
                <a:pathLst>
                  <a:path w="269700" h="278701" extrusionOk="0">
                    <a:moveTo>
                      <a:pt x="73295" y="197168"/>
                    </a:moveTo>
                    <a:cubicBezTo>
                      <a:pt x="68247" y="191834"/>
                      <a:pt x="63389" y="186404"/>
                      <a:pt x="58626" y="180784"/>
                    </a:cubicBezTo>
                    <a:cubicBezTo>
                      <a:pt x="55959" y="177736"/>
                      <a:pt x="53388" y="174593"/>
                      <a:pt x="50911" y="171450"/>
                    </a:cubicBezTo>
                    <a:cubicBezTo>
                      <a:pt x="40910" y="158972"/>
                      <a:pt x="31956" y="146304"/>
                      <a:pt x="24432" y="133731"/>
                    </a:cubicBezTo>
                    <a:cubicBezTo>
                      <a:pt x="22241" y="130111"/>
                      <a:pt x="20241" y="126492"/>
                      <a:pt x="18336" y="122967"/>
                    </a:cubicBezTo>
                    <a:cubicBezTo>
                      <a:pt x="16335" y="119348"/>
                      <a:pt x="14526" y="115729"/>
                      <a:pt x="12811" y="112109"/>
                    </a:cubicBezTo>
                    <a:cubicBezTo>
                      <a:pt x="6810" y="99346"/>
                      <a:pt x="3000" y="87344"/>
                      <a:pt x="1191" y="76581"/>
                    </a:cubicBezTo>
                    <a:cubicBezTo>
                      <a:pt x="238" y="71152"/>
                      <a:pt x="-143" y="66008"/>
                      <a:pt x="48" y="61246"/>
                    </a:cubicBezTo>
                    <a:cubicBezTo>
                      <a:pt x="333" y="49911"/>
                      <a:pt x="3286" y="40577"/>
                      <a:pt x="8811" y="33623"/>
                    </a:cubicBezTo>
                    <a:lnTo>
                      <a:pt x="8811" y="33623"/>
                    </a:lnTo>
                    <a:cubicBezTo>
                      <a:pt x="8811" y="33623"/>
                      <a:pt x="9001" y="33433"/>
                      <a:pt x="9001" y="33433"/>
                    </a:cubicBezTo>
                    <a:cubicBezTo>
                      <a:pt x="10430" y="31718"/>
                      <a:pt x="29289" y="12954"/>
                      <a:pt x="31004" y="11525"/>
                    </a:cubicBezTo>
                    <a:lnTo>
                      <a:pt x="42624" y="0"/>
                    </a:lnTo>
                    <a:lnTo>
                      <a:pt x="46911" y="4381"/>
                    </a:lnTo>
                    <a:cubicBezTo>
                      <a:pt x="51102" y="3524"/>
                      <a:pt x="55674" y="3238"/>
                      <a:pt x="60722" y="3524"/>
                    </a:cubicBezTo>
                    <a:cubicBezTo>
                      <a:pt x="103394" y="5905"/>
                      <a:pt x="171212" y="50292"/>
                      <a:pt x="216456" y="105442"/>
                    </a:cubicBezTo>
                    <a:cubicBezTo>
                      <a:pt x="232934" y="125444"/>
                      <a:pt x="245888" y="146399"/>
                      <a:pt x="254556" y="165830"/>
                    </a:cubicBezTo>
                    <a:cubicBezTo>
                      <a:pt x="265605" y="190405"/>
                      <a:pt x="268748" y="212789"/>
                      <a:pt x="264843" y="229743"/>
                    </a:cubicBezTo>
                    <a:lnTo>
                      <a:pt x="269700" y="234791"/>
                    </a:lnTo>
                    <a:lnTo>
                      <a:pt x="235887" y="268414"/>
                    </a:lnTo>
                    <a:lnTo>
                      <a:pt x="235887" y="268414"/>
                    </a:lnTo>
                    <a:cubicBezTo>
                      <a:pt x="229029" y="274891"/>
                      <a:pt x="219599" y="278511"/>
                      <a:pt x="207693" y="278702"/>
                    </a:cubicBezTo>
                    <a:cubicBezTo>
                      <a:pt x="202740" y="278702"/>
                      <a:pt x="197501" y="278225"/>
                      <a:pt x="191786" y="276987"/>
                    </a:cubicBezTo>
                    <a:cubicBezTo>
                      <a:pt x="185309" y="275654"/>
                      <a:pt x="178165" y="273368"/>
                      <a:pt x="170640" y="270224"/>
                    </a:cubicBezTo>
                    <a:cubicBezTo>
                      <a:pt x="162639" y="266795"/>
                      <a:pt x="154257" y="262509"/>
                      <a:pt x="145875" y="257366"/>
                    </a:cubicBezTo>
                    <a:cubicBezTo>
                      <a:pt x="142351" y="255270"/>
                      <a:pt x="138922" y="252984"/>
                      <a:pt x="135398" y="250603"/>
                    </a:cubicBezTo>
                    <a:cubicBezTo>
                      <a:pt x="123111" y="242411"/>
                      <a:pt x="110823" y="232696"/>
                      <a:pt x="99012" y="222123"/>
                    </a:cubicBezTo>
                    <a:cubicBezTo>
                      <a:pt x="95964" y="219456"/>
                      <a:pt x="93012" y="216694"/>
                      <a:pt x="90059" y="213932"/>
                    </a:cubicBezTo>
                    <a:cubicBezTo>
                      <a:pt x="84344" y="208502"/>
                      <a:pt x="78724" y="202882"/>
                      <a:pt x="73295" y="1971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4" name="Google Shape;668;p25">
                <a:extLst>
                  <a:ext uri="{FF2B5EF4-FFF2-40B4-BE49-F238E27FC236}">
                    <a16:creationId xmlns:a16="http://schemas.microsoft.com/office/drawing/2014/main" id="{63D52A1A-2A64-D3CB-A153-A18ABB949E7F}"/>
                  </a:ext>
                </a:extLst>
              </p:cNvPr>
              <p:cNvGrpSpPr/>
              <p:nvPr/>
            </p:nvGrpSpPr>
            <p:grpSpPr>
              <a:xfrm>
                <a:off x="1908211" y="1087298"/>
                <a:ext cx="174467" cy="176557"/>
                <a:chOff x="2344435" y="5561929"/>
                <a:chExt cx="245003" cy="247939"/>
              </a:xfrm>
            </p:grpSpPr>
            <p:sp>
              <p:nvSpPr>
                <p:cNvPr id="139" name="Google Shape;669;p25">
                  <a:extLst>
                    <a:ext uri="{FF2B5EF4-FFF2-40B4-BE49-F238E27FC236}">
                      <a16:creationId xmlns:a16="http://schemas.microsoft.com/office/drawing/2014/main" id="{FE23F523-F94E-84AA-7C91-DFEDE7397F1E}"/>
                    </a:ext>
                  </a:extLst>
                </p:cNvPr>
                <p:cNvSpPr/>
                <p:nvPr/>
              </p:nvSpPr>
              <p:spPr>
                <a:xfrm>
                  <a:off x="2536126" y="5766622"/>
                  <a:ext cx="53312" cy="43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12" h="43246" extrusionOk="0">
                      <a:moveTo>
                        <a:pt x="0" y="41437"/>
                      </a:moveTo>
                      <a:lnTo>
                        <a:pt x="44387" y="384"/>
                      </a:lnTo>
                      <a:cubicBezTo>
                        <a:pt x="46863" y="-1902"/>
                        <a:pt x="55340" y="6670"/>
                        <a:pt x="52864" y="8956"/>
                      </a:cubicBezTo>
                      <a:cubicBezTo>
                        <a:pt x="46292" y="15052"/>
                        <a:pt x="39624" y="21244"/>
                        <a:pt x="33052" y="27339"/>
                      </a:cubicBezTo>
                      <a:lnTo>
                        <a:pt x="15907" y="43247"/>
                      </a:lnTo>
                      <a:cubicBezTo>
                        <a:pt x="10954" y="43247"/>
                        <a:pt x="5715" y="42770"/>
                        <a:pt x="0" y="415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670;p25">
                  <a:extLst>
                    <a:ext uri="{FF2B5EF4-FFF2-40B4-BE49-F238E27FC236}">
                      <a16:creationId xmlns:a16="http://schemas.microsoft.com/office/drawing/2014/main" id="{F470E9E2-BEF2-B2BD-BBDB-1D5BF5F15C3D}"/>
                    </a:ext>
                  </a:extLst>
                </p:cNvPr>
                <p:cNvSpPr/>
                <p:nvPr/>
              </p:nvSpPr>
              <p:spPr>
                <a:xfrm>
                  <a:off x="2479738" y="5725664"/>
                  <a:ext cx="68933" cy="6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33" h="62773" extrusionOk="0">
                      <a:moveTo>
                        <a:pt x="0" y="56010"/>
                      </a:moveTo>
                      <a:lnTo>
                        <a:pt x="60007" y="384"/>
                      </a:lnTo>
                      <a:cubicBezTo>
                        <a:pt x="62484" y="-1902"/>
                        <a:pt x="70961" y="6671"/>
                        <a:pt x="68485" y="8957"/>
                      </a:cubicBezTo>
                      <a:cubicBezTo>
                        <a:pt x="61913" y="15053"/>
                        <a:pt x="55245" y="21244"/>
                        <a:pt x="48673" y="27340"/>
                      </a:cubicBezTo>
                      <a:lnTo>
                        <a:pt x="10478" y="62773"/>
                      </a:lnTo>
                      <a:cubicBezTo>
                        <a:pt x="6953" y="60677"/>
                        <a:pt x="3524" y="58391"/>
                        <a:pt x="0" y="5601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671;p25">
                  <a:extLst>
                    <a:ext uri="{FF2B5EF4-FFF2-40B4-BE49-F238E27FC236}">
                      <a16:creationId xmlns:a16="http://schemas.microsoft.com/office/drawing/2014/main" id="{EBD45BD2-D6B2-93D0-C972-8D26746C8726}"/>
                    </a:ext>
                  </a:extLst>
                </p:cNvPr>
                <p:cNvSpPr/>
                <p:nvPr/>
              </p:nvSpPr>
              <p:spPr>
                <a:xfrm>
                  <a:off x="2434399" y="5684611"/>
                  <a:ext cx="73600" cy="6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00" h="68487" extrusionOk="0">
                      <a:moveTo>
                        <a:pt x="0" y="60297"/>
                      </a:moveTo>
                      <a:lnTo>
                        <a:pt x="64675" y="384"/>
                      </a:lnTo>
                      <a:cubicBezTo>
                        <a:pt x="67151" y="-1902"/>
                        <a:pt x="75629" y="6671"/>
                        <a:pt x="73152" y="8957"/>
                      </a:cubicBezTo>
                      <a:cubicBezTo>
                        <a:pt x="66580" y="15053"/>
                        <a:pt x="59912" y="21244"/>
                        <a:pt x="53340" y="27340"/>
                      </a:cubicBezTo>
                      <a:lnTo>
                        <a:pt x="8954" y="68488"/>
                      </a:lnTo>
                      <a:cubicBezTo>
                        <a:pt x="5906" y="65821"/>
                        <a:pt x="2953" y="63059"/>
                        <a:pt x="0" y="602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" name="Google Shape;672;p25">
                  <a:extLst>
                    <a:ext uri="{FF2B5EF4-FFF2-40B4-BE49-F238E27FC236}">
                      <a16:creationId xmlns:a16="http://schemas.microsoft.com/office/drawing/2014/main" id="{40635F58-31D1-B097-98AB-36F98BAE2F37}"/>
                    </a:ext>
                  </a:extLst>
                </p:cNvPr>
                <p:cNvSpPr/>
                <p:nvPr/>
              </p:nvSpPr>
              <p:spPr>
                <a:xfrm>
                  <a:off x="2395251" y="5643749"/>
                  <a:ext cx="71981" cy="68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81" h="68106" extrusionOk="0">
                      <a:moveTo>
                        <a:pt x="7715" y="68107"/>
                      </a:moveTo>
                      <a:cubicBezTo>
                        <a:pt x="5048" y="65058"/>
                        <a:pt x="2477" y="61916"/>
                        <a:pt x="0" y="58772"/>
                      </a:cubicBezTo>
                      <a:lnTo>
                        <a:pt x="63056" y="384"/>
                      </a:lnTo>
                      <a:cubicBezTo>
                        <a:pt x="65532" y="-1902"/>
                        <a:pt x="74009" y="6670"/>
                        <a:pt x="71533" y="8957"/>
                      </a:cubicBezTo>
                      <a:cubicBezTo>
                        <a:pt x="64961" y="15052"/>
                        <a:pt x="58293" y="21244"/>
                        <a:pt x="51721" y="27340"/>
                      </a:cubicBezTo>
                      <a:lnTo>
                        <a:pt x="7715" y="68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673;p25">
                  <a:extLst>
                    <a:ext uri="{FF2B5EF4-FFF2-40B4-BE49-F238E27FC236}">
                      <a16:creationId xmlns:a16="http://schemas.microsoft.com/office/drawing/2014/main" id="{81D73CB1-3105-F392-EB36-074F0585E8E9}"/>
                    </a:ext>
                  </a:extLst>
                </p:cNvPr>
                <p:cNvSpPr/>
                <p:nvPr/>
              </p:nvSpPr>
              <p:spPr>
                <a:xfrm>
                  <a:off x="2362676" y="5602792"/>
                  <a:ext cx="63789" cy="6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789" h="62010" extrusionOk="0">
                      <a:moveTo>
                        <a:pt x="6096" y="62010"/>
                      </a:moveTo>
                      <a:cubicBezTo>
                        <a:pt x="3905" y="58391"/>
                        <a:pt x="1905" y="54771"/>
                        <a:pt x="0" y="51247"/>
                      </a:cubicBezTo>
                      <a:lnTo>
                        <a:pt x="54864" y="384"/>
                      </a:lnTo>
                      <a:cubicBezTo>
                        <a:pt x="57341" y="-1902"/>
                        <a:pt x="65818" y="6671"/>
                        <a:pt x="63341" y="8956"/>
                      </a:cubicBezTo>
                      <a:cubicBezTo>
                        <a:pt x="56769" y="15052"/>
                        <a:pt x="50102" y="21244"/>
                        <a:pt x="43529" y="27340"/>
                      </a:cubicBezTo>
                      <a:lnTo>
                        <a:pt x="6096" y="6201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674;p25">
                  <a:extLst>
                    <a:ext uri="{FF2B5EF4-FFF2-40B4-BE49-F238E27FC236}">
                      <a16:creationId xmlns:a16="http://schemas.microsoft.com/office/drawing/2014/main" id="{47396E8B-322B-243D-A3C9-483C76A1B245}"/>
                    </a:ext>
                  </a:extLst>
                </p:cNvPr>
                <p:cNvSpPr/>
                <p:nvPr/>
              </p:nvSpPr>
              <p:spPr>
                <a:xfrm>
                  <a:off x="2344435" y="5561929"/>
                  <a:ext cx="41358" cy="45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8" h="45818" extrusionOk="0">
                      <a:moveTo>
                        <a:pt x="1191" y="45723"/>
                      </a:moveTo>
                      <a:cubicBezTo>
                        <a:pt x="238" y="40294"/>
                        <a:pt x="-143" y="35150"/>
                        <a:pt x="48" y="30388"/>
                      </a:cubicBezTo>
                      <a:lnTo>
                        <a:pt x="32433" y="384"/>
                      </a:lnTo>
                      <a:cubicBezTo>
                        <a:pt x="34909" y="-1902"/>
                        <a:pt x="43386" y="6670"/>
                        <a:pt x="40910" y="8956"/>
                      </a:cubicBezTo>
                      <a:cubicBezTo>
                        <a:pt x="34338" y="15053"/>
                        <a:pt x="27670" y="21244"/>
                        <a:pt x="21098" y="27340"/>
                      </a:cubicBezTo>
                      <a:lnTo>
                        <a:pt x="1191" y="458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5" name="Google Shape;675;p25">
                <a:extLst>
                  <a:ext uri="{FF2B5EF4-FFF2-40B4-BE49-F238E27FC236}">
                    <a16:creationId xmlns:a16="http://schemas.microsoft.com/office/drawing/2014/main" id="{50A8D38A-E340-9F5E-40D7-70A55F273DF1}"/>
                  </a:ext>
                </a:extLst>
              </p:cNvPr>
              <p:cNvSpPr/>
              <p:nvPr/>
            </p:nvSpPr>
            <p:spPr>
              <a:xfrm>
                <a:off x="1931340" y="1056958"/>
                <a:ext cx="177517" cy="183944"/>
              </a:xfrm>
              <a:custGeom>
                <a:avLst/>
                <a:gdLst/>
                <a:ahLst/>
                <a:cxnLst/>
                <a:rect l="l" t="t" r="r" b="b"/>
                <a:pathLst>
                  <a:path w="249147" h="258167" extrusionOk="0">
                    <a:moveTo>
                      <a:pt x="199176" y="102019"/>
                    </a:moveTo>
                    <a:cubicBezTo>
                      <a:pt x="153932" y="46869"/>
                      <a:pt x="86115" y="2483"/>
                      <a:pt x="43443" y="101"/>
                    </a:cubicBezTo>
                    <a:cubicBezTo>
                      <a:pt x="770" y="-2280"/>
                      <a:pt x="-12565" y="37535"/>
                      <a:pt x="12867" y="91541"/>
                    </a:cubicBezTo>
                    <a:cubicBezTo>
                      <a:pt x="25917" y="119259"/>
                      <a:pt x="47729" y="149453"/>
                      <a:pt x="73351" y="176599"/>
                    </a:cubicBezTo>
                    <a:cubicBezTo>
                      <a:pt x="103164" y="208222"/>
                      <a:pt x="139169" y="236226"/>
                      <a:pt x="170697" y="249657"/>
                    </a:cubicBezTo>
                    <a:cubicBezTo>
                      <a:pt x="239753" y="278898"/>
                      <a:pt x="266899" y="228606"/>
                      <a:pt x="237276" y="162503"/>
                    </a:cubicBezTo>
                    <a:cubicBezTo>
                      <a:pt x="228609" y="143072"/>
                      <a:pt x="215559" y="122212"/>
                      <a:pt x="199176" y="102114"/>
                    </a:cubicBezTo>
                    <a:close/>
                  </a:path>
                </a:pathLst>
              </a:custGeom>
              <a:solidFill>
                <a:srgbClr val="DEA9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676;p25">
                <a:extLst>
                  <a:ext uri="{FF2B5EF4-FFF2-40B4-BE49-F238E27FC236}">
                    <a16:creationId xmlns:a16="http://schemas.microsoft.com/office/drawing/2014/main" id="{500FD277-4400-610B-B32D-213C99D3776F}"/>
                  </a:ext>
                </a:extLst>
              </p:cNvPr>
              <p:cNvSpPr/>
              <p:nvPr/>
            </p:nvSpPr>
            <p:spPr>
              <a:xfrm>
                <a:off x="1931367" y="1057776"/>
                <a:ext cx="175886" cy="183103"/>
              </a:xfrm>
              <a:custGeom>
                <a:avLst/>
                <a:gdLst/>
                <a:ahLst/>
                <a:cxnLst/>
                <a:rect l="l" t="t" r="r" b="b"/>
                <a:pathLst>
                  <a:path w="246857" h="256987" extrusionOk="0">
                    <a:moveTo>
                      <a:pt x="28735" y="0"/>
                    </a:moveTo>
                    <a:cubicBezTo>
                      <a:pt x="-1936" y="6858"/>
                      <a:pt x="-9365" y="43148"/>
                      <a:pt x="12828" y="90392"/>
                    </a:cubicBezTo>
                    <a:cubicBezTo>
                      <a:pt x="25877" y="118110"/>
                      <a:pt x="47689" y="148304"/>
                      <a:pt x="73312" y="175450"/>
                    </a:cubicBezTo>
                    <a:cubicBezTo>
                      <a:pt x="103125" y="207073"/>
                      <a:pt x="139129" y="235077"/>
                      <a:pt x="170657" y="248508"/>
                    </a:cubicBezTo>
                    <a:cubicBezTo>
                      <a:pt x="212758" y="266319"/>
                      <a:pt x="239237" y="254508"/>
                      <a:pt x="246857" y="227648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677;p25">
                <a:extLst>
                  <a:ext uri="{FF2B5EF4-FFF2-40B4-BE49-F238E27FC236}">
                    <a16:creationId xmlns:a16="http://schemas.microsoft.com/office/drawing/2014/main" id="{5E1A4664-D17B-36DC-6717-799FB059993E}"/>
                  </a:ext>
                </a:extLst>
              </p:cNvPr>
              <p:cNvSpPr/>
              <p:nvPr/>
            </p:nvSpPr>
            <p:spPr>
              <a:xfrm>
                <a:off x="1960298" y="1086418"/>
                <a:ext cx="119875" cy="124185"/>
              </a:xfrm>
              <a:custGeom>
                <a:avLst/>
                <a:gdLst/>
                <a:ahLst/>
                <a:cxnLst/>
                <a:rect l="l" t="t" r="r" b="b"/>
                <a:pathLst>
                  <a:path w="168246" h="174295" extrusionOk="0">
                    <a:moveTo>
                      <a:pt x="134506" y="68935"/>
                    </a:moveTo>
                    <a:cubicBezTo>
                      <a:pt x="103931" y="31692"/>
                      <a:pt x="58211" y="1689"/>
                      <a:pt x="29350" y="69"/>
                    </a:cubicBezTo>
                    <a:cubicBezTo>
                      <a:pt x="489" y="-1550"/>
                      <a:pt x="-8464" y="25311"/>
                      <a:pt x="8681" y="61791"/>
                    </a:cubicBezTo>
                    <a:cubicBezTo>
                      <a:pt x="17444" y="80556"/>
                      <a:pt x="32207" y="100939"/>
                      <a:pt x="49543" y="119227"/>
                    </a:cubicBezTo>
                    <a:cubicBezTo>
                      <a:pt x="69641" y="140563"/>
                      <a:pt x="93929" y="159518"/>
                      <a:pt x="115265" y="168566"/>
                    </a:cubicBezTo>
                    <a:cubicBezTo>
                      <a:pt x="161938" y="188283"/>
                      <a:pt x="180226" y="154279"/>
                      <a:pt x="160223" y="109702"/>
                    </a:cubicBezTo>
                    <a:cubicBezTo>
                      <a:pt x="154318" y="96558"/>
                      <a:pt x="145555" y="82461"/>
                      <a:pt x="134506" y="6893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678;p25">
                <a:extLst>
                  <a:ext uri="{FF2B5EF4-FFF2-40B4-BE49-F238E27FC236}">
                    <a16:creationId xmlns:a16="http://schemas.microsoft.com/office/drawing/2014/main" id="{76B498DD-4FAE-095F-141B-1395EA24B6DB}"/>
                  </a:ext>
                </a:extLst>
              </p:cNvPr>
              <p:cNvSpPr/>
              <p:nvPr/>
            </p:nvSpPr>
            <p:spPr>
              <a:xfrm>
                <a:off x="2046311" y="1124792"/>
                <a:ext cx="33828" cy="85578"/>
              </a:xfrm>
              <a:custGeom>
                <a:avLst/>
                <a:gdLst/>
                <a:ahLst/>
                <a:cxnLst/>
                <a:rect l="l" t="t" r="r" b="b"/>
                <a:pathLst>
                  <a:path w="47478" h="120110" extrusionOk="0">
                    <a:moveTo>
                      <a:pt x="23146" y="120110"/>
                    </a:moveTo>
                    <a:cubicBezTo>
                      <a:pt x="47720" y="117348"/>
                      <a:pt x="54674" y="89630"/>
                      <a:pt x="39433" y="55816"/>
                    </a:cubicBezTo>
                    <a:cubicBezTo>
                      <a:pt x="33528" y="42672"/>
                      <a:pt x="24765" y="28575"/>
                      <a:pt x="13716" y="15049"/>
                    </a:cubicBezTo>
                    <a:cubicBezTo>
                      <a:pt x="9430" y="9811"/>
                      <a:pt x="4763" y="4858"/>
                      <a:pt x="0" y="0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4" name="Google Shape;679;p25">
              <a:extLst>
                <a:ext uri="{FF2B5EF4-FFF2-40B4-BE49-F238E27FC236}">
                  <a16:creationId xmlns:a16="http://schemas.microsoft.com/office/drawing/2014/main" id="{7365D642-45E8-5D61-EEF6-2658EA81A185}"/>
                </a:ext>
              </a:extLst>
            </p:cNvPr>
            <p:cNvGrpSpPr/>
            <p:nvPr/>
          </p:nvGrpSpPr>
          <p:grpSpPr>
            <a:xfrm rot="10800000">
              <a:off x="2727291" y="1318502"/>
              <a:ext cx="200742" cy="207057"/>
              <a:chOff x="1908115" y="1056958"/>
              <a:chExt cx="200742" cy="207057"/>
            </a:xfrm>
          </p:grpSpPr>
          <p:sp>
            <p:nvSpPr>
              <p:cNvPr id="121" name="Google Shape;680;p25">
                <a:extLst>
                  <a:ext uri="{FF2B5EF4-FFF2-40B4-BE49-F238E27FC236}">
                    <a16:creationId xmlns:a16="http://schemas.microsoft.com/office/drawing/2014/main" id="{7AE9A4A1-3254-AD01-FE9D-D7805C7BB771}"/>
                  </a:ext>
                </a:extLst>
              </p:cNvPr>
              <p:cNvSpPr/>
              <p:nvPr/>
            </p:nvSpPr>
            <p:spPr>
              <a:xfrm>
                <a:off x="1908115" y="1065441"/>
                <a:ext cx="192161" cy="198574"/>
              </a:xfrm>
              <a:custGeom>
                <a:avLst/>
                <a:gdLst/>
                <a:ahLst/>
                <a:cxnLst/>
                <a:rect l="l" t="t" r="r" b="b"/>
                <a:pathLst>
                  <a:path w="269700" h="278701" extrusionOk="0">
                    <a:moveTo>
                      <a:pt x="73295" y="197168"/>
                    </a:moveTo>
                    <a:cubicBezTo>
                      <a:pt x="68247" y="191834"/>
                      <a:pt x="63389" y="186404"/>
                      <a:pt x="58626" y="180784"/>
                    </a:cubicBezTo>
                    <a:cubicBezTo>
                      <a:pt x="55959" y="177736"/>
                      <a:pt x="53388" y="174593"/>
                      <a:pt x="50911" y="171450"/>
                    </a:cubicBezTo>
                    <a:cubicBezTo>
                      <a:pt x="40910" y="158972"/>
                      <a:pt x="31956" y="146304"/>
                      <a:pt x="24432" y="133731"/>
                    </a:cubicBezTo>
                    <a:cubicBezTo>
                      <a:pt x="22241" y="130111"/>
                      <a:pt x="20241" y="126492"/>
                      <a:pt x="18336" y="122967"/>
                    </a:cubicBezTo>
                    <a:cubicBezTo>
                      <a:pt x="16335" y="119348"/>
                      <a:pt x="14526" y="115729"/>
                      <a:pt x="12811" y="112109"/>
                    </a:cubicBezTo>
                    <a:cubicBezTo>
                      <a:pt x="6810" y="99346"/>
                      <a:pt x="3000" y="87344"/>
                      <a:pt x="1191" y="76581"/>
                    </a:cubicBezTo>
                    <a:cubicBezTo>
                      <a:pt x="238" y="71152"/>
                      <a:pt x="-143" y="66008"/>
                      <a:pt x="48" y="61246"/>
                    </a:cubicBezTo>
                    <a:cubicBezTo>
                      <a:pt x="333" y="49911"/>
                      <a:pt x="3286" y="40577"/>
                      <a:pt x="8811" y="33623"/>
                    </a:cubicBezTo>
                    <a:lnTo>
                      <a:pt x="8811" y="33623"/>
                    </a:lnTo>
                    <a:cubicBezTo>
                      <a:pt x="8811" y="33623"/>
                      <a:pt x="9001" y="33433"/>
                      <a:pt x="9001" y="33433"/>
                    </a:cubicBezTo>
                    <a:cubicBezTo>
                      <a:pt x="10430" y="31718"/>
                      <a:pt x="29289" y="12954"/>
                      <a:pt x="31004" y="11525"/>
                    </a:cubicBezTo>
                    <a:lnTo>
                      <a:pt x="42624" y="0"/>
                    </a:lnTo>
                    <a:lnTo>
                      <a:pt x="46911" y="4381"/>
                    </a:lnTo>
                    <a:cubicBezTo>
                      <a:pt x="51102" y="3524"/>
                      <a:pt x="55674" y="3238"/>
                      <a:pt x="60722" y="3524"/>
                    </a:cubicBezTo>
                    <a:cubicBezTo>
                      <a:pt x="103394" y="5905"/>
                      <a:pt x="171212" y="50292"/>
                      <a:pt x="216456" y="105442"/>
                    </a:cubicBezTo>
                    <a:cubicBezTo>
                      <a:pt x="232934" y="125444"/>
                      <a:pt x="245888" y="146399"/>
                      <a:pt x="254556" y="165830"/>
                    </a:cubicBezTo>
                    <a:cubicBezTo>
                      <a:pt x="265605" y="190405"/>
                      <a:pt x="268748" y="212789"/>
                      <a:pt x="264843" y="229743"/>
                    </a:cubicBezTo>
                    <a:lnTo>
                      <a:pt x="269700" y="234791"/>
                    </a:lnTo>
                    <a:lnTo>
                      <a:pt x="235887" y="268414"/>
                    </a:lnTo>
                    <a:lnTo>
                      <a:pt x="235887" y="268414"/>
                    </a:lnTo>
                    <a:cubicBezTo>
                      <a:pt x="229029" y="274891"/>
                      <a:pt x="219599" y="278511"/>
                      <a:pt x="207693" y="278702"/>
                    </a:cubicBezTo>
                    <a:cubicBezTo>
                      <a:pt x="202740" y="278702"/>
                      <a:pt x="197501" y="278225"/>
                      <a:pt x="191786" y="276987"/>
                    </a:cubicBezTo>
                    <a:cubicBezTo>
                      <a:pt x="185309" y="275654"/>
                      <a:pt x="178165" y="273368"/>
                      <a:pt x="170640" y="270224"/>
                    </a:cubicBezTo>
                    <a:cubicBezTo>
                      <a:pt x="162639" y="266795"/>
                      <a:pt x="154257" y="262509"/>
                      <a:pt x="145875" y="257366"/>
                    </a:cubicBezTo>
                    <a:cubicBezTo>
                      <a:pt x="142351" y="255270"/>
                      <a:pt x="138922" y="252984"/>
                      <a:pt x="135398" y="250603"/>
                    </a:cubicBezTo>
                    <a:cubicBezTo>
                      <a:pt x="123111" y="242411"/>
                      <a:pt x="110823" y="232696"/>
                      <a:pt x="99012" y="222123"/>
                    </a:cubicBezTo>
                    <a:cubicBezTo>
                      <a:pt x="95964" y="219456"/>
                      <a:pt x="93012" y="216694"/>
                      <a:pt x="90059" y="213932"/>
                    </a:cubicBezTo>
                    <a:cubicBezTo>
                      <a:pt x="84344" y="208502"/>
                      <a:pt x="78724" y="202882"/>
                      <a:pt x="73295" y="1971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Google Shape;681;p25">
                <a:extLst>
                  <a:ext uri="{FF2B5EF4-FFF2-40B4-BE49-F238E27FC236}">
                    <a16:creationId xmlns:a16="http://schemas.microsoft.com/office/drawing/2014/main" id="{F1EA9015-DC5E-4CC0-DF06-5B753ED0E99B}"/>
                  </a:ext>
                </a:extLst>
              </p:cNvPr>
              <p:cNvGrpSpPr/>
              <p:nvPr/>
            </p:nvGrpSpPr>
            <p:grpSpPr>
              <a:xfrm>
                <a:off x="1908211" y="1087298"/>
                <a:ext cx="174467" cy="176557"/>
                <a:chOff x="2344435" y="5561929"/>
                <a:chExt cx="245003" cy="247939"/>
              </a:xfrm>
            </p:grpSpPr>
            <p:sp>
              <p:nvSpPr>
                <p:cNvPr id="127" name="Google Shape;682;p25">
                  <a:extLst>
                    <a:ext uri="{FF2B5EF4-FFF2-40B4-BE49-F238E27FC236}">
                      <a16:creationId xmlns:a16="http://schemas.microsoft.com/office/drawing/2014/main" id="{BA416AEA-201A-FF08-3E38-B3035BF7D332}"/>
                    </a:ext>
                  </a:extLst>
                </p:cNvPr>
                <p:cNvSpPr/>
                <p:nvPr/>
              </p:nvSpPr>
              <p:spPr>
                <a:xfrm>
                  <a:off x="2536126" y="5766622"/>
                  <a:ext cx="53312" cy="43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12" h="43246" extrusionOk="0">
                      <a:moveTo>
                        <a:pt x="0" y="41437"/>
                      </a:moveTo>
                      <a:lnTo>
                        <a:pt x="44387" y="384"/>
                      </a:lnTo>
                      <a:cubicBezTo>
                        <a:pt x="46863" y="-1902"/>
                        <a:pt x="55340" y="6670"/>
                        <a:pt x="52864" y="8956"/>
                      </a:cubicBezTo>
                      <a:cubicBezTo>
                        <a:pt x="46292" y="15052"/>
                        <a:pt x="39624" y="21244"/>
                        <a:pt x="33052" y="27339"/>
                      </a:cubicBezTo>
                      <a:lnTo>
                        <a:pt x="15907" y="43247"/>
                      </a:lnTo>
                      <a:cubicBezTo>
                        <a:pt x="10954" y="43247"/>
                        <a:pt x="5715" y="42770"/>
                        <a:pt x="0" y="415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" name="Google Shape;683;p25">
                  <a:extLst>
                    <a:ext uri="{FF2B5EF4-FFF2-40B4-BE49-F238E27FC236}">
                      <a16:creationId xmlns:a16="http://schemas.microsoft.com/office/drawing/2014/main" id="{3DA770A2-6BF8-DCF2-BD58-08BF8DC7759B}"/>
                    </a:ext>
                  </a:extLst>
                </p:cNvPr>
                <p:cNvSpPr/>
                <p:nvPr/>
              </p:nvSpPr>
              <p:spPr>
                <a:xfrm>
                  <a:off x="2479738" y="5725664"/>
                  <a:ext cx="68933" cy="6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33" h="62773" extrusionOk="0">
                      <a:moveTo>
                        <a:pt x="0" y="56010"/>
                      </a:moveTo>
                      <a:lnTo>
                        <a:pt x="60007" y="384"/>
                      </a:lnTo>
                      <a:cubicBezTo>
                        <a:pt x="62484" y="-1902"/>
                        <a:pt x="70961" y="6671"/>
                        <a:pt x="68485" y="8957"/>
                      </a:cubicBezTo>
                      <a:cubicBezTo>
                        <a:pt x="61913" y="15053"/>
                        <a:pt x="55245" y="21244"/>
                        <a:pt x="48673" y="27340"/>
                      </a:cubicBezTo>
                      <a:lnTo>
                        <a:pt x="10478" y="62773"/>
                      </a:lnTo>
                      <a:cubicBezTo>
                        <a:pt x="6953" y="60677"/>
                        <a:pt x="3524" y="58391"/>
                        <a:pt x="0" y="5601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" name="Google Shape;684;p25">
                  <a:extLst>
                    <a:ext uri="{FF2B5EF4-FFF2-40B4-BE49-F238E27FC236}">
                      <a16:creationId xmlns:a16="http://schemas.microsoft.com/office/drawing/2014/main" id="{C35C9026-7EE2-681A-7857-0E068EE1A507}"/>
                    </a:ext>
                  </a:extLst>
                </p:cNvPr>
                <p:cNvSpPr/>
                <p:nvPr/>
              </p:nvSpPr>
              <p:spPr>
                <a:xfrm>
                  <a:off x="2434399" y="5684611"/>
                  <a:ext cx="73600" cy="6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00" h="68487" extrusionOk="0">
                      <a:moveTo>
                        <a:pt x="0" y="60297"/>
                      </a:moveTo>
                      <a:lnTo>
                        <a:pt x="64675" y="384"/>
                      </a:lnTo>
                      <a:cubicBezTo>
                        <a:pt x="67151" y="-1902"/>
                        <a:pt x="75629" y="6671"/>
                        <a:pt x="73152" y="8957"/>
                      </a:cubicBezTo>
                      <a:cubicBezTo>
                        <a:pt x="66580" y="15053"/>
                        <a:pt x="59912" y="21244"/>
                        <a:pt x="53340" y="27340"/>
                      </a:cubicBezTo>
                      <a:lnTo>
                        <a:pt x="8954" y="68488"/>
                      </a:lnTo>
                      <a:cubicBezTo>
                        <a:pt x="5906" y="65821"/>
                        <a:pt x="2953" y="63059"/>
                        <a:pt x="0" y="602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" name="Google Shape;685;p25">
                  <a:extLst>
                    <a:ext uri="{FF2B5EF4-FFF2-40B4-BE49-F238E27FC236}">
                      <a16:creationId xmlns:a16="http://schemas.microsoft.com/office/drawing/2014/main" id="{D912CA13-75D1-3CC5-D361-06BB3C4C4F30}"/>
                    </a:ext>
                  </a:extLst>
                </p:cNvPr>
                <p:cNvSpPr/>
                <p:nvPr/>
              </p:nvSpPr>
              <p:spPr>
                <a:xfrm>
                  <a:off x="2395251" y="5643749"/>
                  <a:ext cx="71981" cy="68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81" h="68106" extrusionOk="0">
                      <a:moveTo>
                        <a:pt x="7715" y="68107"/>
                      </a:moveTo>
                      <a:cubicBezTo>
                        <a:pt x="5048" y="65058"/>
                        <a:pt x="2477" y="61916"/>
                        <a:pt x="0" y="58772"/>
                      </a:cubicBezTo>
                      <a:lnTo>
                        <a:pt x="63056" y="384"/>
                      </a:lnTo>
                      <a:cubicBezTo>
                        <a:pt x="65532" y="-1902"/>
                        <a:pt x="74009" y="6670"/>
                        <a:pt x="71533" y="8957"/>
                      </a:cubicBezTo>
                      <a:cubicBezTo>
                        <a:pt x="64961" y="15052"/>
                        <a:pt x="58293" y="21244"/>
                        <a:pt x="51721" y="27340"/>
                      </a:cubicBezTo>
                      <a:lnTo>
                        <a:pt x="7715" y="68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686;p25">
                  <a:extLst>
                    <a:ext uri="{FF2B5EF4-FFF2-40B4-BE49-F238E27FC236}">
                      <a16:creationId xmlns:a16="http://schemas.microsoft.com/office/drawing/2014/main" id="{F8F59808-0830-4D05-4429-DE456A7133E8}"/>
                    </a:ext>
                  </a:extLst>
                </p:cNvPr>
                <p:cNvSpPr/>
                <p:nvPr/>
              </p:nvSpPr>
              <p:spPr>
                <a:xfrm>
                  <a:off x="2362676" y="5602792"/>
                  <a:ext cx="63789" cy="6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789" h="62010" extrusionOk="0">
                      <a:moveTo>
                        <a:pt x="6096" y="62010"/>
                      </a:moveTo>
                      <a:cubicBezTo>
                        <a:pt x="3905" y="58391"/>
                        <a:pt x="1905" y="54771"/>
                        <a:pt x="0" y="51247"/>
                      </a:cubicBezTo>
                      <a:lnTo>
                        <a:pt x="54864" y="384"/>
                      </a:lnTo>
                      <a:cubicBezTo>
                        <a:pt x="57341" y="-1902"/>
                        <a:pt x="65818" y="6671"/>
                        <a:pt x="63341" y="8956"/>
                      </a:cubicBezTo>
                      <a:cubicBezTo>
                        <a:pt x="56769" y="15052"/>
                        <a:pt x="50102" y="21244"/>
                        <a:pt x="43529" y="27340"/>
                      </a:cubicBezTo>
                      <a:lnTo>
                        <a:pt x="6096" y="6201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687;p25">
                  <a:extLst>
                    <a:ext uri="{FF2B5EF4-FFF2-40B4-BE49-F238E27FC236}">
                      <a16:creationId xmlns:a16="http://schemas.microsoft.com/office/drawing/2014/main" id="{C041ECFA-7F41-4DCC-D7C1-42FB36947A63}"/>
                    </a:ext>
                  </a:extLst>
                </p:cNvPr>
                <p:cNvSpPr/>
                <p:nvPr/>
              </p:nvSpPr>
              <p:spPr>
                <a:xfrm>
                  <a:off x="2344435" y="5561929"/>
                  <a:ext cx="41358" cy="45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8" h="45818" extrusionOk="0">
                      <a:moveTo>
                        <a:pt x="1191" y="45723"/>
                      </a:moveTo>
                      <a:cubicBezTo>
                        <a:pt x="238" y="40294"/>
                        <a:pt x="-143" y="35150"/>
                        <a:pt x="48" y="30388"/>
                      </a:cubicBezTo>
                      <a:lnTo>
                        <a:pt x="32433" y="384"/>
                      </a:lnTo>
                      <a:cubicBezTo>
                        <a:pt x="34909" y="-1902"/>
                        <a:pt x="43386" y="6670"/>
                        <a:pt x="40910" y="8956"/>
                      </a:cubicBezTo>
                      <a:cubicBezTo>
                        <a:pt x="34338" y="15053"/>
                        <a:pt x="27670" y="21244"/>
                        <a:pt x="21098" y="27340"/>
                      </a:cubicBezTo>
                      <a:lnTo>
                        <a:pt x="1191" y="458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3" name="Google Shape;688;p25">
                <a:extLst>
                  <a:ext uri="{FF2B5EF4-FFF2-40B4-BE49-F238E27FC236}">
                    <a16:creationId xmlns:a16="http://schemas.microsoft.com/office/drawing/2014/main" id="{D85F7997-7D9B-98E1-97CF-45D950F320E9}"/>
                  </a:ext>
                </a:extLst>
              </p:cNvPr>
              <p:cNvSpPr/>
              <p:nvPr/>
            </p:nvSpPr>
            <p:spPr>
              <a:xfrm>
                <a:off x="1931340" y="1056958"/>
                <a:ext cx="177517" cy="183944"/>
              </a:xfrm>
              <a:custGeom>
                <a:avLst/>
                <a:gdLst/>
                <a:ahLst/>
                <a:cxnLst/>
                <a:rect l="l" t="t" r="r" b="b"/>
                <a:pathLst>
                  <a:path w="249147" h="258167" extrusionOk="0">
                    <a:moveTo>
                      <a:pt x="199176" y="102019"/>
                    </a:moveTo>
                    <a:cubicBezTo>
                      <a:pt x="153932" y="46869"/>
                      <a:pt x="86115" y="2483"/>
                      <a:pt x="43443" y="101"/>
                    </a:cubicBezTo>
                    <a:cubicBezTo>
                      <a:pt x="770" y="-2280"/>
                      <a:pt x="-12565" y="37535"/>
                      <a:pt x="12867" y="91541"/>
                    </a:cubicBezTo>
                    <a:cubicBezTo>
                      <a:pt x="25917" y="119259"/>
                      <a:pt x="47729" y="149453"/>
                      <a:pt x="73351" y="176599"/>
                    </a:cubicBezTo>
                    <a:cubicBezTo>
                      <a:pt x="103164" y="208222"/>
                      <a:pt x="139169" y="236226"/>
                      <a:pt x="170697" y="249657"/>
                    </a:cubicBezTo>
                    <a:cubicBezTo>
                      <a:pt x="239753" y="278898"/>
                      <a:pt x="266899" y="228606"/>
                      <a:pt x="237276" y="162503"/>
                    </a:cubicBezTo>
                    <a:cubicBezTo>
                      <a:pt x="228609" y="143072"/>
                      <a:pt x="215559" y="122212"/>
                      <a:pt x="199176" y="102114"/>
                    </a:cubicBezTo>
                    <a:close/>
                  </a:path>
                </a:pathLst>
              </a:custGeom>
              <a:solidFill>
                <a:srgbClr val="DEA9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689;p25">
                <a:extLst>
                  <a:ext uri="{FF2B5EF4-FFF2-40B4-BE49-F238E27FC236}">
                    <a16:creationId xmlns:a16="http://schemas.microsoft.com/office/drawing/2014/main" id="{9DCB30B9-AAAA-E561-81DE-4F2F75338DA2}"/>
                  </a:ext>
                </a:extLst>
              </p:cNvPr>
              <p:cNvSpPr/>
              <p:nvPr/>
            </p:nvSpPr>
            <p:spPr>
              <a:xfrm>
                <a:off x="1931367" y="1057776"/>
                <a:ext cx="175886" cy="183103"/>
              </a:xfrm>
              <a:custGeom>
                <a:avLst/>
                <a:gdLst/>
                <a:ahLst/>
                <a:cxnLst/>
                <a:rect l="l" t="t" r="r" b="b"/>
                <a:pathLst>
                  <a:path w="246857" h="256987" extrusionOk="0">
                    <a:moveTo>
                      <a:pt x="28735" y="0"/>
                    </a:moveTo>
                    <a:cubicBezTo>
                      <a:pt x="-1936" y="6858"/>
                      <a:pt x="-9365" y="43148"/>
                      <a:pt x="12828" y="90392"/>
                    </a:cubicBezTo>
                    <a:cubicBezTo>
                      <a:pt x="25877" y="118110"/>
                      <a:pt x="47689" y="148304"/>
                      <a:pt x="73312" y="175450"/>
                    </a:cubicBezTo>
                    <a:cubicBezTo>
                      <a:pt x="103125" y="207073"/>
                      <a:pt x="139129" y="235077"/>
                      <a:pt x="170657" y="248508"/>
                    </a:cubicBezTo>
                    <a:cubicBezTo>
                      <a:pt x="212758" y="266319"/>
                      <a:pt x="239237" y="254508"/>
                      <a:pt x="246857" y="227648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690;p25">
                <a:extLst>
                  <a:ext uri="{FF2B5EF4-FFF2-40B4-BE49-F238E27FC236}">
                    <a16:creationId xmlns:a16="http://schemas.microsoft.com/office/drawing/2014/main" id="{88A80D5C-B30A-5945-33F2-14671C73DF77}"/>
                  </a:ext>
                </a:extLst>
              </p:cNvPr>
              <p:cNvSpPr/>
              <p:nvPr/>
            </p:nvSpPr>
            <p:spPr>
              <a:xfrm>
                <a:off x="1960298" y="1086418"/>
                <a:ext cx="119875" cy="124185"/>
              </a:xfrm>
              <a:custGeom>
                <a:avLst/>
                <a:gdLst/>
                <a:ahLst/>
                <a:cxnLst/>
                <a:rect l="l" t="t" r="r" b="b"/>
                <a:pathLst>
                  <a:path w="168246" h="174295" extrusionOk="0">
                    <a:moveTo>
                      <a:pt x="134506" y="68935"/>
                    </a:moveTo>
                    <a:cubicBezTo>
                      <a:pt x="103931" y="31692"/>
                      <a:pt x="58211" y="1689"/>
                      <a:pt x="29350" y="69"/>
                    </a:cubicBezTo>
                    <a:cubicBezTo>
                      <a:pt x="489" y="-1550"/>
                      <a:pt x="-8464" y="25311"/>
                      <a:pt x="8681" y="61791"/>
                    </a:cubicBezTo>
                    <a:cubicBezTo>
                      <a:pt x="17444" y="80556"/>
                      <a:pt x="32207" y="100939"/>
                      <a:pt x="49543" y="119227"/>
                    </a:cubicBezTo>
                    <a:cubicBezTo>
                      <a:pt x="69641" y="140563"/>
                      <a:pt x="93929" y="159518"/>
                      <a:pt x="115265" y="168566"/>
                    </a:cubicBezTo>
                    <a:cubicBezTo>
                      <a:pt x="161938" y="188283"/>
                      <a:pt x="180226" y="154279"/>
                      <a:pt x="160223" y="109702"/>
                    </a:cubicBezTo>
                    <a:cubicBezTo>
                      <a:pt x="154318" y="96558"/>
                      <a:pt x="145555" y="82461"/>
                      <a:pt x="134506" y="6893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691;p25">
                <a:extLst>
                  <a:ext uri="{FF2B5EF4-FFF2-40B4-BE49-F238E27FC236}">
                    <a16:creationId xmlns:a16="http://schemas.microsoft.com/office/drawing/2014/main" id="{165E3FB6-4E63-39CA-2DFB-6177AE6A1397}"/>
                  </a:ext>
                </a:extLst>
              </p:cNvPr>
              <p:cNvSpPr/>
              <p:nvPr/>
            </p:nvSpPr>
            <p:spPr>
              <a:xfrm>
                <a:off x="2046311" y="1124792"/>
                <a:ext cx="33828" cy="85578"/>
              </a:xfrm>
              <a:custGeom>
                <a:avLst/>
                <a:gdLst/>
                <a:ahLst/>
                <a:cxnLst/>
                <a:rect l="l" t="t" r="r" b="b"/>
                <a:pathLst>
                  <a:path w="47478" h="120110" extrusionOk="0">
                    <a:moveTo>
                      <a:pt x="23146" y="120110"/>
                    </a:moveTo>
                    <a:cubicBezTo>
                      <a:pt x="47720" y="117348"/>
                      <a:pt x="54674" y="89630"/>
                      <a:pt x="39433" y="55816"/>
                    </a:cubicBezTo>
                    <a:cubicBezTo>
                      <a:pt x="33528" y="42672"/>
                      <a:pt x="24765" y="28575"/>
                      <a:pt x="13716" y="15049"/>
                    </a:cubicBezTo>
                    <a:cubicBezTo>
                      <a:pt x="9430" y="9811"/>
                      <a:pt x="4763" y="4858"/>
                      <a:pt x="0" y="0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" name="Google Shape;692;p25">
              <a:extLst>
                <a:ext uri="{FF2B5EF4-FFF2-40B4-BE49-F238E27FC236}">
                  <a16:creationId xmlns:a16="http://schemas.microsoft.com/office/drawing/2014/main" id="{48B34CD6-7D74-BD40-0384-5AAFE5205CE8}"/>
                </a:ext>
              </a:extLst>
            </p:cNvPr>
            <p:cNvGrpSpPr/>
            <p:nvPr/>
          </p:nvGrpSpPr>
          <p:grpSpPr>
            <a:xfrm rot="-6864731">
              <a:off x="2521423" y="1421424"/>
              <a:ext cx="200743" cy="207058"/>
              <a:chOff x="1908115" y="1056958"/>
              <a:chExt cx="200742" cy="207057"/>
            </a:xfrm>
          </p:grpSpPr>
          <p:sp>
            <p:nvSpPr>
              <p:cNvPr id="109" name="Google Shape;693;p25">
                <a:extLst>
                  <a:ext uri="{FF2B5EF4-FFF2-40B4-BE49-F238E27FC236}">
                    <a16:creationId xmlns:a16="http://schemas.microsoft.com/office/drawing/2014/main" id="{AC529599-16A4-729A-B86E-87B321F55A0A}"/>
                  </a:ext>
                </a:extLst>
              </p:cNvPr>
              <p:cNvSpPr/>
              <p:nvPr/>
            </p:nvSpPr>
            <p:spPr>
              <a:xfrm>
                <a:off x="1908115" y="1065441"/>
                <a:ext cx="192161" cy="198574"/>
              </a:xfrm>
              <a:custGeom>
                <a:avLst/>
                <a:gdLst/>
                <a:ahLst/>
                <a:cxnLst/>
                <a:rect l="l" t="t" r="r" b="b"/>
                <a:pathLst>
                  <a:path w="269700" h="278701" extrusionOk="0">
                    <a:moveTo>
                      <a:pt x="73295" y="197168"/>
                    </a:moveTo>
                    <a:cubicBezTo>
                      <a:pt x="68247" y="191834"/>
                      <a:pt x="63389" y="186404"/>
                      <a:pt x="58626" y="180784"/>
                    </a:cubicBezTo>
                    <a:cubicBezTo>
                      <a:pt x="55959" y="177736"/>
                      <a:pt x="53388" y="174593"/>
                      <a:pt x="50911" y="171450"/>
                    </a:cubicBezTo>
                    <a:cubicBezTo>
                      <a:pt x="40910" y="158972"/>
                      <a:pt x="31956" y="146304"/>
                      <a:pt x="24432" y="133731"/>
                    </a:cubicBezTo>
                    <a:cubicBezTo>
                      <a:pt x="22241" y="130111"/>
                      <a:pt x="20241" y="126492"/>
                      <a:pt x="18336" y="122967"/>
                    </a:cubicBezTo>
                    <a:cubicBezTo>
                      <a:pt x="16335" y="119348"/>
                      <a:pt x="14526" y="115729"/>
                      <a:pt x="12811" y="112109"/>
                    </a:cubicBezTo>
                    <a:cubicBezTo>
                      <a:pt x="6810" y="99346"/>
                      <a:pt x="3000" y="87344"/>
                      <a:pt x="1191" y="76581"/>
                    </a:cubicBezTo>
                    <a:cubicBezTo>
                      <a:pt x="238" y="71152"/>
                      <a:pt x="-143" y="66008"/>
                      <a:pt x="48" y="61246"/>
                    </a:cubicBezTo>
                    <a:cubicBezTo>
                      <a:pt x="333" y="49911"/>
                      <a:pt x="3286" y="40577"/>
                      <a:pt x="8811" y="33623"/>
                    </a:cubicBezTo>
                    <a:lnTo>
                      <a:pt x="8811" y="33623"/>
                    </a:lnTo>
                    <a:cubicBezTo>
                      <a:pt x="8811" y="33623"/>
                      <a:pt x="9001" y="33433"/>
                      <a:pt x="9001" y="33433"/>
                    </a:cubicBezTo>
                    <a:cubicBezTo>
                      <a:pt x="10430" y="31718"/>
                      <a:pt x="29289" y="12954"/>
                      <a:pt x="31004" y="11525"/>
                    </a:cubicBezTo>
                    <a:lnTo>
                      <a:pt x="42624" y="0"/>
                    </a:lnTo>
                    <a:lnTo>
                      <a:pt x="46911" y="4381"/>
                    </a:lnTo>
                    <a:cubicBezTo>
                      <a:pt x="51102" y="3524"/>
                      <a:pt x="55674" y="3238"/>
                      <a:pt x="60722" y="3524"/>
                    </a:cubicBezTo>
                    <a:cubicBezTo>
                      <a:pt x="103394" y="5905"/>
                      <a:pt x="171212" y="50292"/>
                      <a:pt x="216456" y="105442"/>
                    </a:cubicBezTo>
                    <a:cubicBezTo>
                      <a:pt x="232934" y="125444"/>
                      <a:pt x="245888" y="146399"/>
                      <a:pt x="254556" y="165830"/>
                    </a:cubicBezTo>
                    <a:cubicBezTo>
                      <a:pt x="265605" y="190405"/>
                      <a:pt x="268748" y="212789"/>
                      <a:pt x="264843" y="229743"/>
                    </a:cubicBezTo>
                    <a:lnTo>
                      <a:pt x="269700" y="234791"/>
                    </a:lnTo>
                    <a:lnTo>
                      <a:pt x="235887" y="268414"/>
                    </a:lnTo>
                    <a:lnTo>
                      <a:pt x="235887" y="268414"/>
                    </a:lnTo>
                    <a:cubicBezTo>
                      <a:pt x="229029" y="274891"/>
                      <a:pt x="219599" y="278511"/>
                      <a:pt x="207693" y="278702"/>
                    </a:cubicBezTo>
                    <a:cubicBezTo>
                      <a:pt x="202740" y="278702"/>
                      <a:pt x="197501" y="278225"/>
                      <a:pt x="191786" y="276987"/>
                    </a:cubicBezTo>
                    <a:cubicBezTo>
                      <a:pt x="185309" y="275654"/>
                      <a:pt x="178165" y="273368"/>
                      <a:pt x="170640" y="270224"/>
                    </a:cubicBezTo>
                    <a:cubicBezTo>
                      <a:pt x="162639" y="266795"/>
                      <a:pt x="154257" y="262509"/>
                      <a:pt x="145875" y="257366"/>
                    </a:cubicBezTo>
                    <a:cubicBezTo>
                      <a:pt x="142351" y="255270"/>
                      <a:pt x="138922" y="252984"/>
                      <a:pt x="135398" y="250603"/>
                    </a:cubicBezTo>
                    <a:cubicBezTo>
                      <a:pt x="123111" y="242411"/>
                      <a:pt x="110823" y="232696"/>
                      <a:pt x="99012" y="222123"/>
                    </a:cubicBezTo>
                    <a:cubicBezTo>
                      <a:pt x="95964" y="219456"/>
                      <a:pt x="93012" y="216694"/>
                      <a:pt x="90059" y="213932"/>
                    </a:cubicBezTo>
                    <a:cubicBezTo>
                      <a:pt x="84344" y="208502"/>
                      <a:pt x="78724" y="202882"/>
                      <a:pt x="73295" y="1971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0" name="Google Shape;694;p25">
                <a:extLst>
                  <a:ext uri="{FF2B5EF4-FFF2-40B4-BE49-F238E27FC236}">
                    <a16:creationId xmlns:a16="http://schemas.microsoft.com/office/drawing/2014/main" id="{B04B8768-64AC-CBC6-289C-6C0F79BBF4CC}"/>
                  </a:ext>
                </a:extLst>
              </p:cNvPr>
              <p:cNvGrpSpPr/>
              <p:nvPr/>
            </p:nvGrpSpPr>
            <p:grpSpPr>
              <a:xfrm>
                <a:off x="1908211" y="1087298"/>
                <a:ext cx="174467" cy="176557"/>
                <a:chOff x="2344435" y="5561929"/>
                <a:chExt cx="245003" cy="247939"/>
              </a:xfrm>
            </p:grpSpPr>
            <p:sp>
              <p:nvSpPr>
                <p:cNvPr id="115" name="Google Shape;695;p25">
                  <a:extLst>
                    <a:ext uri="{FF2B5EF4-FFF2-40B4-BE49-F238E27FC236}">
                      <a16:creationId xmlns:a16="http://schemas.microsoft.com/office/drawing/2014/main" id="{F483FA23-5D77-E509-167A-E1F3D6FA8E39}"/>
                    </a:ext>
                  </a:extLst>
                </p:cNvPr>
                <p:cNvSpPr/>
                <p:nvPr/>
              </p:nvSpPr>
              <p:spPr>
                <a:xfrm>
                  <a:off x="2536126" y="5766622"/>
                  <a:ext cx="53312" cy="43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12" h="43246" extrusionOk="0">
                      <a:moveTo>
                        <a:pt x="0" y="41437"/>
                      </a:moveTo>
                      <a:lnTo>
                        <a:pt x="44387" y="384"/>
                      </a:lnTo>
                      <a:cubicBezTo>
                        <a:pt x="46863" y="-1902"/>
                        <a:pt x="55340" y="6670"/>
                        <a:pt x="52864" y="8956"/>
                      </a:cubicBezTo>
                      <a:cubicBezTo>
                        <a:pt x="46292" y="15052"/>
                        <a:pt x="39624" y="21244"/>
                        <a:pt x="33052" y="27339"/>
                      </a:cubicBezTo>
                      <a:lnTo>
                        <a:pt x="15907" y="43247"/>
                      </a:lnTo>
                      <a:cubicBezTo>
                        <a:pt x="10954" y="43247"/>
                        <a:pt x="5715" y="42770"/>
                        <a:pt x="0" y="415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696;p25">
                  <a:extLst>
                    <a:ext uri="{FF2B5EF4-FFF2-40B4-BE49-F238E27FC236}">
                      <a16:creationId xmlns:a16="http://schemas.microsoft.com/office/drawing/2014/main" id="{628D410E-47B7-5E46-C585-169843793268}"/>
                    </a:ext>
                  </a:extLst>
                </p:cNvPr>
                <p:cNvSpPr/>
                <p:nvPr/>
              </p:nvSpPr>
              <p:spPr>
                <a:xfrm>
                  <a:off x="2479738" y="5725664"/>
                  <a:ext cx="68933" cy="6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33" h="62773" extrusionOk="0">
                      <a:moveTo>
                        <a:pt x="0" y="56010"/>
                      </a:moveTo>
                      <a:lnTo>
                        <a:pt x="60007" y="384"/>
                      </a:lnTo>
                      <a:cubicBezTo>
                        <a:pt x="62484" y="-1902"/>
                        <a:pt x="70961" y="6671"/>
                        <a:pt x="68485" y="8957"/>
                      </a:cubicBezTo>
                      <a:cubicBezTo>
                        <a:pt x="61913" y="15053"/>
                        <a:pt x="55245" y="21244"/>
                        <a:pt x="48673" y="27340"/>
                      </a:cubicBezTo>
                      <a:lnTo>
                        <a:pt x="10478" y="62773"/>
                      </a:lnTo>
                      <a:cubicBezTo>
                        <a:pt x="6953" y="60677"/>
                        <a:pt x="3524" y="58391"/>
                        <a:pt x="0" y="5601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697;p25">
                  <a:extLst>
                    <a:ext uri="{FF2B5EF4-FFF2-40B4-BE49-F238E27FC236}">
                      <a16:creationId xmlns:a16="http://schemas.microsoft.com/office/drawing/2014/main" id="{B01DD081-3C43-E4AC-294A-D1C9FE1D861E}"/>
                    </a:ext>
                  </a:extLst>
                </p:cNvPr>
                <p:cNvSpPr/>
                <p:nvPr/>
              </p:nvSpPr>
              <p:spPr>
                <a:xfrm>
                  <a:off x="2434399" y="5684611"/>
                  <a:ext cx="73600" cy="6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00" h="68487" extrusionOk="0">
                      <a:moveTo>
                        <a:pt x="0" y="60297"/>
                      </a:moveTo>
                      <a:lnTo>
                        <a:pt x="64675" y="384"/>
                      </a:lnTo>
                      <a:cubicBezTo>
                        <a:pt x="67151" y="-1902"/>
                        <a:pt x="75629" y="6671"/>
                        <a:pt x="73152" y="8957"/>
                      </a:cubicBezTo>
                      <a:cubicBezTo>
                        <a:pt x="66580" y="15053"/>
                        <a:pt x="59912" y="21244"/>
                        <a:pt x="53340" y="27340"/>
                      </a:cubicBezTo>
                      <a:lnTo>
                        <a:pt x="8954" y="68488"/>
                      </a:lnTo>
                      <a:cubicBezTo>
                        <a:pt x="5906" y="65821"/>
                        <a:pt x="2953" y="63059"/>
                        <a:pt x="0" y="602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" name="Google Shape;698;p25">
                  <a:extLst>
                    <a:ext uri="{FF2B5EF4-FFF2-40B4-BE49-F238E27FC236}">
                      <a16:creationId xmlns:a16="http://schemas.microsoft.com/office/drawing/2014/main" id="{57E7ABD8-7765-B08E-6364-901AAF154166}"/>
                    </a:ext>
                  </a:extLst>
                </p:cNvPr>
                <p:cNvSpPr/>
                <p:nvPr/>
              </p:nvSpPr>
              <p:spPr>
                <a:xfrm>
                  <a:off x="2395251" y="5643749"/>
                  <a:ext cx="71981" cy="68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81" h="68106" extrusionOk="0">
                      <a:moveTo>
                        <a:pt x="7715" y="68107"/>
                      </a:moveTo>
                      <a:cubicBezTo>
                        <a:pt x="5048" y="65058"/>
                        <a:pt x="2477" y="61916"/>
                        <a:pt x="0" y="58772"/>
                      </a:cubicBezTo>
                      <a:lnTo>
                        <a:pt x="63056" y="384"/>
                      </a:lnTo>
                      <a:cubicBezTo>
                        <a:pt x="65532" y="-1902"/>
                        <a:pt x="74009" y="6670"/>
                        <a:pt x="71533" y="8957"/>
                      </a:cubicBezTo>
                      <a:cubicBezTo>
                        <a:pt x="64961" y="15052"/>
                        <a:pt x="58293" y="21244"/>
                        <a:pt x="51721" y="27340"/>
                      </a:cubicBezTo>
                      <a:lnTo>
                        <a:pt x="7715" y="68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Google Shape;699;p25">
                  <a:extLst>
                    <a:ext uri="{FF2B5EF4-FFF2-40B4-BE49-F238E27FC236}">
                      <a16:creationId xmlns:a16="http://schemas.microsoft.com/office/drawing/2014/main" id="{6E06630D-C973-B1ED-9DE1-333E658C7341}"/>
                    </a:ext>
                  </a:extLst>
                </p:cNvPr>
                <p:cNvSpPr/>
                <p:nvPr/>
              </p:nvSpPr>
              <p:spPr>
                <a:xfrm>
                  <a:off x="2362676" y="5602792"/>
                  <a:ext cx="63789" cy="6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789" h="62010" extrusionOk="0">
                      <a:moveTo>
                        <a:pt x="6096" y="62010"/>
                      </a:moveTo>
                      <a:cubicBezTo>
                        <a:pt x="3905" y="58391"/>
                        <a:pt x="1905" y="54771"/>
                        <a:pt x="0" y="51247"/>
                      </a:cubicBezTo>
                      <a:lnTo>
                        <a:pt x="54864" y="384"/>
                      </a:lnTo>
                      <a:cubicBezTo>
                        <a:pt x="57341" y="-1902"/>
                        <a:pt x="65818" y="6671"/>
                        <a:pt x="63341" y="8956"/>
                      </a:cubicBezTo>
                      <a:cubicBezTo>
                        <a:pt x="56769" y="15052"/>
                        <a:pt x="50102" y="21244"/>
                        <a:pt x="43529" y="27340"/>
                      </a:cubicBezTo>
                      <a:lnTo>
                        <a:pt x="6096" y="6201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" name="Google Shape;700;p25">
                  <a:extLst>
                    <a:ext uri="{FF2B5EF4-FFF2-40B4-BE49-F238E27FC236}">
                      <a16:creationId xmlns:a16="http://schemas.microsoft.com/office/drawing/2014/main" id="{FBEF02B6-A4E5-6440-02CD-ED31B57A8D86}"/>
                    </a:ext>
                  </a:extLst>
                </p:cNvPr>
                <p:cNvSpPr/>
                <p:nvPr/>
              </p:nvSpPr>
              <p:spPr>
                <a:xfrm>
                  <a:off x="2344435" y="5561929"/>
                  <a:ext cx="41358" cy="45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8" h="45818" extrusionOk="0">
                      <a:moveTo>
                        <a:pt x="1191" y="45723"/>
                      </a:moveTo>
                      <a:cubicBezTo>
                        <a:pt x="238" y="40294"/>
                        <a:pt x="-143" y="35150"/>
                        <a:pt x="48" y="30388"/>
                      </a:cubicBezTo>
                      <a:lnTo>
                        <a:pt x="32433" y="384"/>
                      </a:lnTo>
                      <a:cubicBezTo>
                        <a:pt x="34909" y="-1902"/>
                        <a:pt x="43386" y="6670"/>
                        <a:pt x="40910" y="8956"/>
                      </a:cubicBezTo>
                      <a:cubicBezTo>
                        <a:pt x="34338" y="15053"/>
                        <a:pt x="27670" y="21244"/>
                        <a:pt x="21098" y="27340"/>
                      </a:cubicBezTo>
                      <a:lnTo>
                        <a:pt x="1191" y="458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1" name="Google Shape;701;p25">
                <a:extLst>
                  <a:ext uri="{FF2B5EF4-FFF2-40B4-BE49-F238E27FC236}">
                    <a16:creationId xmlns:a16="http://schemas.microsoft.com/office/drawing/2014/main" id="{3436F70D-1B59-D483-CD21-1C7B8B57E2CD}"/>
                  </a:ext>
                </a:extLst>
              </p:cNvPr>
              <p:cNvSpPr/>
              <p:nvPr/>
            </p:nvSpPr>
            <p:spPr>
              <a:xfrm>
                <a:off x="1931340" y="1056958"/>
                <a:ext cx="177517" cy="183944"/>
              </a:xfrm>
              <a:custGeom>
                <a:avLst/>
                <a:gdLst/>
                <a:ahLst/>
                <a:cxnLst/>
                <a:rect l="l" t="t" r="r" b="b"/>
                <a:pathLst>
                  <a:path w="249147" h="258167" extrusionOk="0">
                    <a:moveTo>
                      <a:pt x="199176" y="102019"/>
                    </a:moveTo>
                    <a:cubicBezTo>
                      <a:pt x="153932" y="46869"/>
                      <a:pt x="86115" y="2483"/>
                      <a:pt x="43443" y="101"/>
                    </a:cubicBezTo>
                    <a:cubicBezTo>
                      <a:pt x="770" y="-2280"/>
                      <a:pt x="-12565" y="37535"/>
                      <a:pt x="12867" y="91541"/>
                    </a:cubicBezTo>
                    <a:cubicBezTo>
                      <a:pt x="25917" y="119259"/>
                      <a:pt x="47729" y="149453"/>
                      <a:pt x="73351" y="176599"/>
                    </a:cubicBezTo>
                    <a:cubicBezTo>
                      <a:pt x="103164" y="208222"/>
                      <a:pt x="139169" y="236226"/>
                      <a:pt x="170697" y="249657"/>
                    </a:cubicBezTo>
                    <a:cubicBezTo>
                      <a:pt x="239753" y="278898"/>
                      <a:pt x="266899" y="228606"/>
                      <a:pt x="237276" y="162503"/>
                    </a:cubicBezTo>
                    <a:cubicBezTo>
                      <a:pt x="228609" y="143072"/>
                      <a:pt x="215559" y="122212"/>
                      <a:pt x="199176" y="102114"/>
                    </a:cubicBezTo>
                    <a:close/>
                  </a:path>
                </a:pathLst>
              </a:custGeom>
              <a:solidFill>
                <a:srgbClr val="DEA9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702;p25">
                <a:extLst>
                  <a:ext uri="{FF2B5EF4-FFF2-40B4-BE49-F238E27FC236}">
                    <a16:creationId xmlns:a16="http://schemas.microsoft.com/office/drawing/2014/main" id="{0E98FA49-5856-6E87-4341-597A4EBC9ADB}"/>
                  </a:ext>
                </a:extLst>
              </p:cNvPr>
              <p:cNvSpPr/>
              <p:nvPr/>
            </p:nvSpPr>
            <p:spPr>
              <a:xfrm>
                <a:off x="1931367" y="1057776"/>
                <a:ext cx="175886" cy="183103"/>
              </a:xfrm>
              <a:custGeom>
                <a:avLst/>
                <a:gdLst/>
                <a:ahLst/>
                <a:cxnLst/>
                <a:rect l="l" t="t" r="r" b="b"/>
                <a:pathLst>
                  <a:path w="246857" h="256987" extrusionOk="0">
                    <a:moveTo>
                      <a:pt x="28735" y="0"/>
                    </a:moveTo>
                    <a:cubicBezTo>
                      <a:pt x="-1936" y="6858"/>
                      <a:pt x="-9365" y="43148"/>
                      <a:pt x="12828" y="90392"/>
                    </a:cubicBezTo>
                    <a:cubicBezTo>
                      <a:pt x="25877" y="118110"/>
                      <a:pt x="47689" y="148304"/>
                      <a:pt x="73312" y="175450"/>
                    </a:cubicBezTo>
                    <a:cubicBezTo>
                      <a:pt x="103125" y="207073"/>
                      <a:pt x="139129" y="235077"/>
                      <a:pt x="170657" y="248508"/>
                    </a:cubicBezTo>
                    <a:cubicBezTo>
                      <a:pt x="212758" y="266319"/>
                      <a:pt x="239237" y="254508"/>
                      <a:pt x="246857" y="227648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703;p25">
                <a:extLst>
                  <a:ext uri="{FF2B5EF4-FFF2-40B4-BE49-F238E27FC236}">
                    <a16:creationId xmlns:a16="http://schemas.microsoft.com/office/drawing/2014/main" id="{A3A87D93-4E2C-DBC2-FE3A-4863B53C74EB}"/>
                  </a:ext>
                </a:extLst>
              </p:cNvPr>
              <p:cNvSpPr/>
              <p:nvPr/>
            </p:nvSpPr>
            <p:spPr>
              <a:xfrm>
                <a:off x="1960298" y="1086418"/>
                <a:ext cx="119875" cy="124185"/>
              </a:xfrm>
              <a:custGeom>
                <a:avLst/>
                <a:gdLst/>
                <a:ahLst/>
                <a:cxnLst/>
                <a:rect l="l" t="t" r="r" b="b"/>
                <a:pathLst>
                  <a:path w="168246" h="174295" extrusionOk="0">
                    <a:moveTo>
                      <a:pt x="134506" y="68935"/>
                    </a:moveTo>
                    <a:cubicBezTo>
                      <a:pt x="103931" y="31692"/>
                      <a:pt x="58211" y="1689"/>
                      <a:pt x="29350" y="69"/>
                    </a:cubicBezTo>
                    <a:cubicBezTo>
                      <a:pt x="489" y="-1550"/>
                      <a:pt x="-8464" y="25311"/>
                      <a:pt x="8681" y="61791"/>
                    </a:cubicBezTo>
                    <a:cubicBezTo>
                      <a:pt x="17444" y="80556"/>
                      <a:pt x="32207" y="100939"/>
                      <a:pt x="49543" y="119227"/>
                    </a:cubicBezTo>
                    <a:cubicBezTo>
                      <a:pt x="69641" y="140563"/>
                      <a:pt x="93929" y="159518"/>
                      <a:pt x="115265" y="168566"/>
                    </a:cubicBezTo>
                    <a:cubicBezTo>
                      <a:pt x="161938" y="188283"/>
                      <a:pt x="180226" y="154279"/>
                      <a:pt x="160223" y="109702"/>
                    </a:cubicBezTo>
                    <a:cubicBezTo>
                      <a:pt x="154318" y="96558"/>
                      <a:pt x="145555" y="82461"/>
                      <a:pt x="134506" y="6893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704;p25">
                <a:extLst>
                  <a:ext uri="{FF2B5EF4-FFF2-40B4-BE49-F238E27FC236}">
                    <a16:creationId xmlns:a16="http://schemas.microsoft.com/office/drawing/2014/main" id="{72B64DCB-0B28-03B5-1785-09D196335CD6}"/>
                  </a:ext>
                </a:extLst>
              </p:cNvPr>
              <p:cNvSpPr/>
              <p:nvPr/>
            </p:nvSpPr>
            <p:spPr>
              <a:xfrm>
                <a:off x="2046311" y="1124792"/>
                <a:ext cx="33828" cy="85578"/>
              </a:xfrm>
              <a:custGeom>
                <a:avLst/>
                <a:gdLst/>
                <a:ahLst/>
                <a:cxnLst/>
                <a:rect l="l" t="t" r="r" b="b"/>
                <a:pathLst>
                  <a:path w="47478" h="120110" extrusionOk="0">
                    <a:moveTo>
                      <a:pt x="23146" y="120110"/>
                    </a:moveTo>
                    <a:cubicBezTo>
                      <a:pt x="47720" y="117348"/>
                      <a:pt x="54674" y="89630"/>
                      <a:pt x="39433" y="55816"/>
                    </a:cubicBezTo>
                    <a:cubicBezTo>
                      <a:pt x="33528" y="42672"/>
                      <a:pt x="24765" y="28575"/>
                      <a:pt x="13716" y="15049"/>
                    </a:cubicBezTo>
                    <a:cubicBezTo>
                      <a:pt x="9430" y="9811"/>
                      <a:pt x="4763" y="4858"/>
                      <a:pt x="0" y="0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6" name="Google Shape;705;p25">
              <a:extLst>
                <a:ext uri="{FF2B5EF4-FFF2-40B4-BE49-F238E27FC236}">
                  <a16:creationId xmlns:a16="http://schemas.microsoft.com/office/drawing/2014/main" id="{72E954DB-1486-78A6-C727-918851B9758F}"/>
                </a:ext>
              </a:extLst>
            </p:cNvPr>
            <p:cNvGrpSpPr/>
            <p:nvPr/>
          </p:nvGrpSpPr>
          <p:grpSpPr>
            <a:xfrm rot="2575757">
              <a:off x="2638407" y="1604920"/>
              <a:ext cx="200743" cy="207059"/>
              <a:chOff x="1908115" y="1056958"/>
              <a:chExt cx="200742" cy="207057"/>
            </a:xfrm>
          </p:grpSpPr>
          <p:sp>
            <p:nvSpPr>
              <p:cNvPr id="97" name="Google Shape;706;p25">
                <a:extLst>
                  <a:ext uri="{FF2B5EF4-FFF2-40B4-BE49-F238E27FC236}">
                    <a16:creationId xmlns:a16="http://schemas.microsoft.com/office/drawing/2014/main" id="{9E107E62-4069-EC60-A442-00BA0F70DB12}"/>
                  </a:ext>
                </a:extLst>
              </p:cNvPr>
              <p:cNvSpPr/>
              <p:nvPr/>
            </p:nvSpPr>
            <p:spPr>
              <a:xfrm>
                <a:off x="1908115" y="1065441"/>
                <a:ext cx="192161" cy="198574"/>
              </a:xfrm>
              <a:custGeom>
                <a:avLst/>
                <a:gdLst/>
                <a:ahLst/>
                <a:cxnLst/>
                <a:rect l="l" t="t" r="r" b="b"/>
                <a:pathLst>
                  <a:path w="269700" h="278701" extrusionOk="0">
                    <a:moveTo>
                      <a:pt x="73295" y="197168"/>
                    </a:moveTo>
                    <a:cubicBezTo>
                      <a:pt x="68247" y="191834"/>
                      <a:pt x="63389" y="186404"/>
                      <a:pt x="58626" y="180784"/>
                    </a:cubicBezTo>
                    <a:cubicBezTo>
                      <a:pt x="55959" y="177736"/>
                      <a:pt x="53388" y="174593"/>
                      <a:pt x="50911" y="171450"/>
                    </a:cubicBezTo>
                    <a:cubicBezTo>
                      <a:pt x="40910" y="158972"/>
                      <a:pt x="31956" y="146304"/>
                      <a:pt x="24432" y="133731"/>
                    </a:cubicBezTo>
                    <a:cubicBezTo>
                      <a:pt x="22241" y="130111"/>
                      <a:pt x="20241" y="126492"/>
                      <a:pt x="18336" y="122967"/>
                    </a:cubicBezTo>
                    <a:cubicBezTo>
                      <a:pt x="16335" y="119348"/>
                      <a:pt x="14526" y="115729"/>
                      <a:pt x="12811" y="112109"/>
                    </a:cubicBezTo>
                    <a:cubicBezTo>
                      <a:pt x="6810" y="99346"/>
                      <a:pt x="3000" y="87344"/>
                      <a:pt x="1191" y="76581"/>
                    </a:cubicBezTo>
                    <a:cubicBezTo>
                      <a:pt x="238" y="71152"/>
                      <a:pt x="-143" y="66008"/>
                      <a:pt x="48" y="61246"/>
                    </a:cubicBezTo>
                    <a:cubicBezTo>
                      <a:pt x="333" y="49911"/>
                      <a:pt x="3286" y="40577"/>
                      <a:pt x="8811" y="33623"/>
                    </a:cubicBezTo>
                    <a:lnTo>
                      <a:pt x="8811" y="33623"/>
                    </a:lnTo>
                    <a:cubicBezTo>
                      <a:pt x="8811" y="33623"/>
                      <a:pt x="9001" y="33433"/>
                      <a:pt x="9001" y="33433"/>
                    </a:cubicBezTo>
                    <a:cubicBezTo>
                      <a:pt x="10430" y="31718"/>
                      <a:pt x="29289" y="12954"/>
                      <a:pt x="31004" y="11525"/>
                    </a:cubicBezTo>
                    <a:lnTo>
                      <a:pt x="42624" y="0"/>
                    </a:lnTo>
                    <a:lnTo>
                      <a:pt x="46911" y="4381"/>
                    </a:lnTo>
                    <a:cubicBezTo>
                      <a:pt x="51102" y="3524"/>
                      <a:pt x="55674" y="3238"/>
                      <a:pt x="60722" y="3524"/>
                    </a:cubicBezTo>
                    <a:cubicBezTo>
                      <a:pt x="103394" y="5905"/>
                      <a:pt x="171212" y="50292"/>
                      <a:pt x="216456" y="105442"/>
                    </a:cubicBezTo>
                    <a:cubicBezTo>
                      <a:pt x="232934" y="125444"/>
                      <a:pt x="245888" y="146399"/>
                      <a:pt x="254556" y="165830"/>
                    </a:cubicBezTo>
                    <a:cubicBezTo>
                      <a:pt x="265605" y="190405"/>
                      <a:pt x="268748" y="212789"/>
                      <a:pt x="264843" y="229743"/>
                    </a:cubicBezTo>
                    <a:lnTo>
                      <a:pt x="269700" y="234791"/>
                    </a:lnTo>
                    <a:lnTo>
                      <a:pt x="235887" y="268414"/>
                    </a:lnTo>
                    <a:lnTo>
                      <a:pt x="235887" y="268414"/>
                    </a:lnTo>
                    <a:cubicBezTo>
                      <a:pt x="229029" y="274891"/>
                      <a:pt x="219599" y="278511"/>
                      <a:pt x="207693" y="278702"/>
                    </a:cubicBezTo>
                    <a:cubicBezTo>
                      <a:pt x="202740" y="278702"/>
                      <a:pt x="197501" y="278225"/>
                      <a:pt x="191786" y="276987"/>
                    </a:cubicBezTo>
                    <a:cubicBezTo>
                      <a:pt x="185309" y="275654"/>
                      <a:pt x="178165" y="273368"/>
                      <a:pt x="170640" y="270224"/>
                    </a:cubicBezTo>
                    <a:cubicBezTo>
                      <a:pt x="162639" y="266795"/>
                      <a:pt x="154257" y="262509"/>
                      <a:pt x="145875" y="257366"/>
                    </a:cubicBezTo>
                    <a:cubicBezTo>
                      <a:pt x="142351" y="255270"/>
                      <a:pt x="138922" y="252984"/>
                      <a:pt x="135398" y="250603"/>
                    </a:cubicBezTo>
                    <a:cubicBezTo>
                      <a:pt x="123111" y="242411"/>
                      <a:pt x="110823" y="232696"/>
                      <a:pt x="99012" y="222123"/>
                    </a:cubicBezTo>
                    <a:cubicBezTo>
                      <a:pt x="95964" y="219456"/>
                      <a:pt x="93012" y="216694"/>
                      <a:pt x="90059" y="213932"/>
                    </a:cubicBezTo>
                    <a:cubicBezTo>
                      <a:pt x="84344" y="208502"/>
                      <a:pt x="78724" y="202882"/>
                      <a:pt x="73295" y="1971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" name="Google Shape;707;p25">
                <a:extLst>
                  <a:ext uri="{FF2B5EF4-FFF2-40B4-BE49-F238E27FC236}">
                    <a16:creationId xmlns:a16="http://schemas.microsoft.com/office/drawing/2014/main" id="{DC42A80B-4513-3899-9075-2B21B9B5C7D5}"/>
                  </a:ext>
                </a:extLst>
              </p:cNvPr>
              <p:cNvGrpSpPr/>
              <p:nvPr/>
            </p:nvGrpSpPr>
            <p:grpSpPr>
              <a:xfrm>
                <a:off x="1908211" y="1087298"/>
                <a:ext cx="174467" cy="176557"/>
                <a:chOff x="2344435" y="5561929"/>
                <a:chExt cx="245003" cy="247939"/>
              </a:xfrm>
            </p:grpSpPr>
            <p:sp>
              <p:nvSpPr>
                <p:cNvPr id="103" name="Google Shape;708;p25">
                  <a:extLst>
                    <a:ext uri="{FF2B5EF4-FFF2-40B4-BE49-F238E27FC236}">
                      <a16:creationId xmlns:a16="http://schemas.microsoft.com/office/drawing/2014/main" id="{45CD84E0-CEA8-C296-68ED-6D5EDA8801FB}"/>
                    </a:ext>
                  </a:extLst>
                </p:cNvPr>
                <p:cNvSpPr/>
                <p:nvPr/>
              </p:nvSpPr>
              <p:spPr>
                <a:xfrm>
                  <a:off x="2536126" y="5766622"/>
                  <a:ext cx="53312" cy="43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12" h="43246" extrusionOk="0">
                      <a:moveTo>
                        <a:pt x="0" y="41437"/>
                      </a:moveTo>
                      <a:lnTo>
                        <a:pt x="44387" y="384"/>
                      </a:lnTo>
                      <a:cubicBezTo>
                        <a:pt x="46863" y="-1902"/>
                        <a:pt x="55340" y="6670"/>
                        <a:pt x="52864" y="8956"/>
                      </a:cubicBezTo>
                      <a:cubicBezTo>
                        <a:pt x="46292" y="15052"/>
                        <a:pt x="39624" y="21244"/>
                        <a:pt x="33052" y="27339"/>
                      </a:cubicBezTo>
                      <a:lnTo>
                        <a:pt x="15907" y="43247"/>
                      </a:lnTo>
                      <a:cubicBezTo>
                        <a:pt x="10954" y="43247"/>
                        <a:pt x="5715" y="42770"/>
                        <a:pt x="0" y="415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709;p25">
                  <a:extLst>
                    <a:ext uri="{FF2B5EF4-FFF2-40B4-BE49-F238E27FC236}">
                      <a16:creationId xmlns:a16="http://schemas.microsoft.com/office/drawing/2014/main" id="{26DDD680-2509-832C-0488-042531E36D50}"/>
                    </a:ext>
                  </a:extLst>
                </p:cNvPr>
                <p:cNvSpPr/>
                <p:nvPr/>
              </p:nvSpPr>
              <p:spPr>
                <a:xfrm>
                  <a:off x="2479738" y="5725664"/>
                  <a:ext cx="68933" cy="6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33" h="62773" extrusionOk="0">
                      <a:moveTo>
                        <a:pt x="0" y="56010"/>
                      </a:moveTo>
                      <a:lnTo>
                        <a:pt x="60007" y="384"/>
                      </a:lnTo>
                      <a:cubicBezTo>
                        <a:pt x="62484" y="-1902"/>
                        <a:pt x="70961" y="6671"/>
                        <a:pt x="68485" y="8957"/>
                      </a:cubicBezTo>
                      <a:cubicBezTo>
                        <a:pt x="61913" y="15053"/>
                        <a:pt x="55245" y="21244"/>
                        <a:pt x="48673" y="27340"/>
                      </a:cubicBezTo>
                      <a:lnTo>
                        <a:pt x="10478" y="62773"/>
                      </a:lnTo>
                      <a:cubicBezTo>
                        <a:pt x="6953" y="60677"/>
                        <a:pt x="3524" y="58391"/>
                        <a:pt x="0" y="5601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710;p25">
                  <a:extLst>
                    <a:ext uri="{FF2B5EF4-FFF2-40B4-BE49-F238E27FC236}">
                      <a16:creationId xmlns:a16="http://schemas.microsoft.com/office/drawing/2014/main" id="{7FC1BAF3-4982-076D-3A83-CAB0E89020B1}"/>
                    </a:ext>
                  </a:extLst>
                </p:cNvPr>
                <p:cNvSpPr/>
                <p:nvPr/>
              </p:nvSpPr>
              <p:spPr>
                <a:xfrm>
                  <a:off x="2434399" y="5684611"/>
                  <a:ext cx="73600" cy="68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00" h="68487" extrusionOk="0">
                      <a:moveTo>
                        <a:pt x="0" y="60297"/>
                      </a:moveTo>
                      <a:lnTo>
                        <a:pt x="64675" y="384"/>
                      </a:lnTo>
                      <a:cubicBezTo>
                        <a:pt x="67151" y="-1902"/>
                        <a:pt x="75629" y="6671"/>
                        <a:pt x="73152" y="8957"/>
                      </a:cubicBezTo>
                      <a:cubicBezTo>
                        <a:pt x="66580" y="15053"/>
                        <a:pt x="59912" y="21244"/>
                        <a:pt x="53340" y="27340"/>
                      </a:cubicBezTo>
                      <a:lnTo>
                        <a:pt x="8954" y="68488"/>
                      </a:lnTo>
                      <a:cubicBezTo>
                        <a:pt x="5906" y="65821"/>
                        <a:pt x="2953" y="63059"/>
                        <a:pt x="0" y="6029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711;p25">
                  <a:extLst>
                    <a:ext uri="{FF2B5EF4-FFF2-40B4-BE49-F238E27FC236}">
                      <a16:creationId xmlns:a16="http://schemas.microsoft.com/office/drawing/2014/main" id="{EBAAC6D9-C3EB-2B2D-9C24-5B9472291D8A}"/>
                    </a:ext>
                  </a:extLst>
                </p:cNvPr>
                <p:cNvSpPr/>
                <p:nvPr/>
              </p:nvSpPr>
              <p:spPr>
                <a:xfrm>
                  <a:off x="2395251" y="5643749"/>
                  <a:ext cx="71981" cy="68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81" h="68106" extrusionOk="0">
                      <a:moveTo>
                        <a:pt x="7715" y="68107"/>
                      </a:moveTo>
                      <a:cubicBezTo>
                        <a:pt x="5048" y="65058"/>
                        <a:pt x="2477" y="61916"/>
                        <a:pt x="0" y="58772"/>
                      </a:cubicBezTo>
                      <a:lnTo>
                        <a:pt x="63056" y="384"/>
                      </a:lnTo>
                      <a:cubicBezTo>
                        <a:pt x="65532" y="-1902"/>
                        <a:pt x="74009" y="6670"/>
                        <a:pt x="71533" y="8957"/>
                      </a:cubicBezTo>
                      <a:cubicBezTo>
                        <a:pt x="64961" y="15052"/>
                        <a:pt x="58293" y="21244"/>
                        <a:pt x="51721" y="27340"/>
                      </a:cubicBezTo>
                      <a:lnTo>
                        <a:pt x="7715" y="68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712;p25">
                  <a:extLst>
                    <a:ext uri="{FF2B5EF4-FFF2-40B4-BE49-F238E27FC236}">
                      <a16:creationId xmlns:a16="http://schemas.microsoft.com/office/drawing/2014/main" id="{346078C4-C0D6-EDAA-48EA-92CA7DCEAC14}"/>
                    </a:ext>
                  </a:extLst>
                </p:cNvPr>
                <p:cNvSpPr/>
                <p:nvPr/>
              </p:nvSpPr>
              <p:spPr>
                <a:xfrm>
                  <a:off x="2362676" y="5602792"/>
                  <a:ext cx="63789" cy="6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789" h="62010" extrusionOk="0">
                      <a:moveTo>
                        <a:pt x="6096" y="62010"/>
                      </a:moveTo>
                      <a:cubicBezTo>
                        <a:pt x="3905" y="58391"/>
                        <a:pt x="1905" y="54771"/>
                        <a:pt x="0" y="51247"/>
                      </a:cubicBezTo>
                      <a:lnTo>
                        <a:pt x="54864" y="384"/>
                      </a:lnTo>
                      <a:cubicBezTo>
                        <a:pt x="57341" y="-1902"/>
                        <a:pt x="65818" y="6671"/>
                        <a:pt x="63341" y="8956"/>
                      </a:cubicBezTo>
                      <a:cubicBezTo>
                        <a:pt x="56769" y="15052"/>
                        <a:pt x="50102" y="21244"/>
                        <a:pt x="43529" y="27340"/>
                      </a:cubicBezTo>
                      <a:lnTo>
                        <a:pt x="6096" y="6201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" name="Google Shape;713;p25">
                  <a:extLst>
                    <a:ext uri="{FF2B5EF4-FFF2-40B4-BE49-F238E27FC236}">
                      <a16:creationId xmlns:a16="http://schemas.microsoft.com/office/drawing/2014/main" id="{7C3A666C-86E8-DD85-DC3D-7D1AA8F732B5}"/>
                    </a:ext>
                  </a:extLst>
                </p:cNvPr>
                <p:cNvSpPr/>
                <p:nvPr/>
              </p:nvSpPr>
              <p:spPr>
                <a:xfrm>
                  <a:off x="2344435" y="5561929"/>
                  <a:ext cx="41358" cy="45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8" h="45818" extrusionOk="0">
                      <a:moveTo>
                        <a:pt x="1191" y="45723"/>
                      </a:moveTo>
                      <a:cubicBezTo>
                        <a:pt x="238" y="40294"/>
                        <a:pt x="-143" y="35150"/>
                        <a:pt x="48" y="30388"/>
                      </a:cubicBezTo>
                      <a:lnTo>
                        <a:pt x="32433" y="384"/>
                      </a:lnTo>
                      <a:cubicBezTo>
                        <a:pt x="34909" y="-1902"/>
                        <a:pt x="43386" y="6670"/>
                        <a:pt x="40910" y="8956"/>
                      </a:cubicBezTo>
                      <a:cubicBezTo>
                        <a:pt x="34338" y="15053"/>
                        <a:pt x="27670" y="21244"/>
                        <a:pt x="21098" y="27340"/>
                      </a:cubicBezTo>
                      <a:lnTo>
                        <a:pt x="1191" y="458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31647" tIns="65800" rIns="131647" bIns="65800" anchor="ctr" anchorCtr="0">
                  <a:noAutofit/>
                </a:bodyPr>
                <a:lstStyle/>
                <a:p>
                  <a:endParaRPr lang="pt-BR" sz="2688" noProof="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9" name="Google Shape;714;p25">
                <a:extLst>
                  <a:ext uri="{FF2B5EF4-FFF2-40B4-BE49-F238E27FC236}">
                    <a16:creationId xmlns:a16="http://schemas.microsoft.com/office/drawing/2014/main" id="{2005AD51-8DA6-2C13-E889-F8663B53EA12}"/>
                  </a:ext>
                </a:extLst>
              </p:cNvPr>
              <p:cNvSpPr/>
              <p:nvPr/>
            </p:nvSpPr>
            <p:spPr>
              <a:xfrm>
                <a:off x="1931340" y="1056958"/>
                <a:ext cx="177517" cy="183944"/>
              </a:xfrm>
              <a:custGeom>
                <a:avLst/>
                <a:gdLst/>
                <a:ahLst/>
                <a:cxnLst/>
                <a:rect l="l" t="t" r="r" b="b"/>
                <a:pathLst>
                  <a:path w="249147" h="258167" extrusionOk="0">
                    <a:moveTo>
                      <a:pt x="199176" y="102019"/>
                    </a:moveTo>
                    <a:cubicBezTo>
                      <a:pt x="153932" y="46869"/>
                      <a:pt x="86115" y="2483"/>
                      <a:pt x="43443" y="101"/>
                    </a:cubicBezTo>
                    <a:cubicBezTo>
                      <a:pt x="770" y="-2280"/>
                      <a:pt x="-12565" y="37535"/>
                      <a:pt x="12867" y="91541"/>
                    </a:cubicBezTo>
                    <a:cubicBezTo>
                      <a:pt x="25917" y="119259"/>
                      <a:pt x="47729" y="149453"/>
                      <a:pt x="73351" y="176599"/>
                    </a:cubicBezTo>
                    <a:cubicBezTo>
                      <a:pt x="103164" y="208222"/>
                      <a:pt x="139169" y="236226"/>
                      <a:pt x="170697" y="249657"/>
                    </a:cubicBezTo>
                    <a:cubicBezTo>
                      <a:pt x="239753" y="278898"/>
                      <a:pt x="266899" y="228606"/>
                      <a:pt x="237276" y="162503"/>
                    </a:cubicBezTo>
                    <a:cubicBezTo>
                      <a:pt x="228609" y="143072"/>
                      <a:pt x="215559" y="122212"/>
                      <a:pt x="199176" y="102114"/>
                    </a:cubicBezTo>
                    <a:close/>
                  </a:path>
                </a:pathLst>
              </a:custGeom>
              <a:solidFill>
                <a:srgbClr val="DEA9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715;p25">
                <a:extLst>
                  <a:ext uri="{FF2B5EF4-FFF2-40B4-BE49-F238E27FC236}">
                    <a16:creationId xmlns:a16="http://schemas.microsoft.com/office/drawing/2014/main" id="{B0C4F59C-3D84-60F8-8D14-35C9A5E21574}"/>
                  </a:ext>
                </a:extLst>
              </p:cNvPr>
              <p:cNvSpPr/>
              <p:nvPr/>
            </p:nvSpPr>
            <p:spPr>
              <a:xfrm>
                <a:off x="1931367" y="1057776"/>
                <a:ext cx="175886" cy="183103"/>
              </a:xfrm>
              <a:custGeom>
                <a:avLst/>
                <a:gdLst/>
                <a:ahLst/>
                <a:cxnLst/>
                <a:rect l="l" t="t" r="r" b="b"/>
                <a:pathLst>
                  <a:path w="246857" h="256987" extrusionOk="0">
                    <a:moveTo>
                      <a:pt x="28735" y="0"/>
                    </a:moveTo>
                    <a:cubicBezTo>
                      <a:pt x="-1936" y="6858"/>
                      <a:pt x="-9365" y="43148"/>
                      <a:pt x="12828" y="90392"/>
                    </a:cubicBezTo>
                    <a:cubicBezTo>
                      <a:pt x="25877" y="118110"/>
                      <a:pt x="47689" y="148304"/>
                      <a:pt x="73312" y="175450"/>
                    </a:cubicBezTo>
                    <a:cubicBezTo>
                      <a:pt x="103125" y="207073"/>
                      <a:pt x="139129" y="235077"/>
                      <a:pt x="170657" y="248508"/>
                    </a:cubicBezTo>
                    <a:cubicBezTo>
                      <a:pt x="212758" y="266319"/>
                      <a:pt x="239237" y="254508"/>
                      <a:pt x="246857" y="227648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716;p25">
                <a:extLst>
                  <a:ext uri="{FF2B5EF4-FFF2-40B4-BE49-F238E27FC236}">
                    <a16:creationId xmlns:a16="http://schemas.microsoft.com/office/drawing/2014/main" id="{86A36B04-A818-B8A0-F8A5-9B5C68BCED61}"/>
                  </a:ext>
                </a:extLst>
              </p:cNvPr>
              <p:cNvSpPr/>
              <p:nvPr/>
            </p:nvSpPr>
            <p:spPr>
              <a:xfrm>
                <a:off x="1960298" y="1086418"/>
                <a:ext cx="119875" cy="124185"/>
              </a:xfrm>
              <a:custGeom>
                <a:avLst/>
                <a:gdLst/>
                <a:ahLst/>
                <a:cxnLst/>
                <a:rect l="l" t="t" r="r" b="b"/>
                <a:pathLst>
                  <a:path w="168246" h="174295" extrusionOk="0">
                    <a:moveTo>
                      <a:pt x="134506" y="68935"/>
                    </a:moveTo>
                    <a:cubicBezTo>
                      <a:pt x="103931" y="31692"/>
                      <a:pt x="58211" y="1689"/>
                      <a:pt x="29350" y="69"/>
                    </a:cubicBezTo>
                    <a:cubicBezTo>
                      <a:pt x="489" y="-1550"/>
                      <a:pt x="-8464" y="25311"/>
                      <a:pt x="8681" y="61791"/>
                    </a:cubicBezTo>
                    <a:cubicBezTo>
                      <a:pt x="17444" y="80556"/>
                      <a:pt x="32207" y="100939"/>
                      <a:pt x="49543" y="119227"/>
                    </a:cubicBezTo>
                    <a:cubicBezTo>
                      <a:pt x="69641" y="140563"/>
                      <a:pt x="93929" y="159518"/>
                      <a:pt x="115265" y="168566"/>
                    </a:cubicBezTo>
                    <a:cubicBezTo>
                      <a:pt x="161938" y="188283"/>
                      <a:pt x="180226" y="154279"/>
                      <a:pt x="160223" y="109702"/>
                    </a:cubicBezTo>
                    <a:cubicBezTo>
                      <a:pt x="154318" y="96558"/>
                      <a:pt x="145555" y="82461"/>
                      <a:pt x="134506" y="6893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717;p25">
                <a:extLst>
                  <a:ext uri="{FF2B5EF4-FFF2-40B4-BE49-F238E27FC236}">
                    <a16:creationId xmlns:a16="http://schemas.microsoft.com/office/drawing/2014/main" id="{666CFD80-7D71-AFCC-273B-10026AD5A173}"/>
                  </a:ext>
                </a:extLst>
              </p:cNvPr>
              <p:cNvSpPr/>
              <p:nvPr/>
            </p:nvSpPr>
            <p:spPr>
              <a:xfrm>
                <a:off x="2046311" y="1124792"/>
                <a:ext cx="33828" cy="85578"/>
              </a:xfrm>
              <a:custGeom>
                <a:avLst/>
                <a:gdLst/>
                <a:ahLst/>
                <a:cxnLst/>
                <a:rect l="l" t="t" r="r" b="b"/>
                <a:pathLst>
                  <a:path w="47478" h="120110" extrusionOk="0">
                    <a:moveTo>
                      <a:pt x="23146" y="120110"/>
                    </a:moveTo>
                    <a:cubicBezTo>
                      <a:pt x="47720" y="117348"/>
                      <a:pt x="54674" y="89630"/>
                      <a:pt x="39433" y="55816"/>
                    </a:cubicBezTo>
                    <a:cubicBezTo>
                      <a:pt x="33528" y="42672"/>
                      <a:pt x="24765" y="28575"/>
                      <a:pt x="13716" y="15049"/>
                    </a:cubicBezTo>
                    <a:cubicBezTo>
                      <a:pt x="9430" y="9811"/>
                      <a:pt x="4763" y="4858"/>
                      <a:pt x="0" y="0"/>
                    </a:cubicBezTo>
                  </a:path>
                </a:pathLst>
              </a:custGeom>
              <a:noFill/>
              <a:ln w="142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31647" tIns="65800" rIns="131647" bIns="65800" anchor="ctr" anchorCtr="0">
                <a:noAutofit/>
              </a:bodyPr>
              <a:lstStyle/>
              <a:p>
                <a:endParaRPr lang="pt-BR" sz="2688" noProof="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67" name="Google Shape;84;p17">
            <a:extLst>
              <a:ext uri="{FF2B5EF4-FFF2-40B4-BE49-F238E27FC236}">
                <a16:creationId xmlns:a16="http://schemas.microsoft.com/office/drawing/2014/main" id="{BF275E88-31FD-1D45-9003-57EB32AFE927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5085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CE1E35-4309-5757-9C6C-5CC9952734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E1DADF37-0C27-F504-640C-48DE94B2B1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04AAFAEC-4C45-439E-DA92-AFDD971135B9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4BEF3CB0-BEE0-2984-F3EB-3620B1C3FD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78944A87-FE98-2FAC-7431-0C54A6F32B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145BCF96-67A3-9D42-BA16-56E692DE241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584096B2-04BA-9E2C-3B19-8F64AAEB554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C45ED14F-9C90-007D-062E-6105BFE58949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724;p26">
            <a:extLst>
              <a:ext uri="{FF2B5EF4-FFF2-40B4-BE49-F238E27FC236}">
                <a16:creationId xmlns:a16="http://schemas.microsoft.com/office/drawing/2014/main" id="{C68AAECA-2CCC-0A96-3769-5309164C7D60}"/>
              </a:ext>
            </a:extLst>
          </p:cNvPr>
          <p:cNvSpPr txBox="1"/>
          <p:nvPr/>
        </p:nvSpPr>
        <p:spPr>
          <a:xfrm>
            <a:off x="4619118" y="4358772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Júpiter</a:t>
            </a:r>
          </a:p>
        </p:txBody>
      </p:sp>
      <p:sp>
        <p:nvSpPr>
          <p:cNvPr id="11" name="Google Shape;725;p26">
            <a:extLst>
              <a:ext uri="{FF2B5EF4-FFF2-40B4-BE49-F238E27FC236}">
                <a16:creationId xmlns:a16="http://schemas.microsoft.com/office/drawing/2014/main" id="{8A6BD80A-C69C-7746-35A5-5F6B2B0AE16B}"/>
              </a:ext>
            </a:extLst>
          </p:cNvPr>
          <p:cNvSpPr txBox="1"/>
          <p:nvPr/>
        </p:nvSpPr>
        <p:spPr>
          <a:xfrm>
            <a:off x="4619118" y="5006260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Grande e gasoso</a:t>
            </a:r>
          </a:p>
        </p:txBody>
      </p:sp>
      <p:sp>
        <p:nvSpPr>
          <p:cNvPr id="12" name="Google Shape;726;p26">
            <a:extLst>
              <a:ext uri="{FF2B5EF4-FFF2-40B4-BE49-F238E27FC236}">
                <a16:creationId xmlns:a16="http://schemas.microsoft.com/office/drawing/2014/main" id="{C28C1DAA-3D56-9EA0-16DF-CB03C90F2C49}"/>
              </a:ext>
            </a:extLst>
          </p:cNvPr>
          <p:cNvSpPr txBox="1"/>
          <p:nvPr/>
        </p:nvSpPr>
        <p:spPr>
          <a:xfrm>
            <a:off x="9681219" y="4358770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Saturno</a:t>
            </a:r>
          </a:p>
        </p:txBody>
      </p:sp>
      <p:sp>
        <p:nvSpPr>
          <p:cNvPr id="13" name="Google Shape;727;p26">
            <a:extLst>
              <a:ext uri="{FF2B5EF4-FFF2-40B4-BE49-F238E27FC236}">
                <a16:creationId xmlns:a16="http://schemas.microsoft.com/office/drawing/2014/main" id="{92118D80-C2FD-C48D-C373-D8F8E2822487}"/>
              </a:ext>
            </a:extLst>
          </p:cNvPr>
          <p:cNvSpPr txBox="1"/>
          <p:nvPr/>
        </p:nvSpPr>
        <p:spPr>
          <a:xfrm>
            <a:off x="9681219" y="5006258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Rita Lee já cantou sobre ele</a:t>
            </a:r>
          </a:p>
        </p:txBody>
      </p:sp>
      <p:sp>
        <p:nvSpPr>
          <p:cNvPr id="14" name="Google Shape;728;p26">
            <a:extLst>
              <a:ext uri="{FF2B5EF4-FFF2-40B4-BE49-F238E27FC236}">
                <a16:creationId xmlns:a16="http://schemas.microsoft.com/office/drawing/2014/main" id="{A3907C40-2C10-DFD8-630F-0845E1077784}"/>
              </a:ext>
            </a:extLst>
          </p:cNvPr>
          <p:cNvSpPr/>
          <p:nvPr/>
        </p:nvSpPr>
        <p:spPr>
          <a:xfrm>
            <a:off x="1460141" y="4900217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15%</a:t>
            </a:r>
          </a:p>
        </p:txBody>
      </p:sp>
      <p:sp>
        <p:nvSpPr>
          <p:cNvPr id="15" name="Google Shape;729;p26">
            <a:extLst>
              <a:ext uri="{FF2B5EF4-FFF2-40B4-BE49-F238E27FC236}">
                <a16:creationId xmlns:a16="http://schemas.microsoft.com/office/drawing/2014/main" id="{7CBD4546-1336-E10E-1CD3-F83ECD8FCF79}"/>
              </a:ext>
            </a:extLst>
          </p:cNvPr>
          <p:cNvSpPr/>
          <p:nvPr/>
        </p:nvSpPr>
        <p:spPr>
          <a:xfrm flipH="1">
            <a:off x="14677952" y="4903384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5%</a:t>
            </a:r>
          </a:p>
        </p:txBody>
      </p:sp>
      <p:cxnSp>
        <p:nvCxnSpPr>
          <p:cNvPr id="16" name="Google Shape;730;p26">
            <a:extLst>
              <a:ext uri="{FF2B5EF4-FFF2-40B4-BE49-F238E27FC236}">
                <a16:creationId xmlns:a16="http://schemas.microsoft.com/office/drawing/2014/main" id="{F402D1DF-A9BD-69BC-6D3A-A5003F9F2907}"/>
              </a:ext>
            </a:extLst>
          </p:cNvPr>
          <p:cNvCxnSpPr>
            <a:stCxn id="14" idx="3"/>
            <a:endCxn id="39" idx="2"/>
          </p:cNvCxnSpPr>
          <p:nvPr/>
        </p:nvCxnSpPr>
        <p:spPr>
          <a:xfrm>
            <a:off x="2879798" y="5221583"/>
            <a:ext cx="792474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7" name="Google Shape;732;p26">
            <a:extLst>
              <a:ext uri="{FF2B5EF4-FFF2-40B4-BE49-F238E27FC236}">
                <a16:creationId xmlns:a16="http://schemas.microsoft.com/office/drawing/2014/main" id="{5A9A1187-1CFA-CFA9-F14B-67445627CCDD}"/>
              </a:ext>
            </a:extLst>
          </p:cNvPr>
          <p:cNvCxnSpPr>
            <a:stCxn id="15" idx="3"/>
            <a:endCxn id="66" idx="6"/>
          </p:cNvCxnSpPr>
          <p:nvPr/>
        </p:nvCxnSpPr>
        <p:spPr>
          <a:xfrm rot="10800000">
            <a:off x="13800241" y="5224751"/>
            <a:ext cx="877711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18" name="Google Shape;734;p26">
            <a:extLst>
              <a:ext uri="{FF2B5EF4-FFF2-40B4-BE49-F238E27FC236}">
                <a16:creationId xmlns:a16="http://schemas.microsoft.com/office/drawing/2014/main" id="{C3B9626C-FD96-02E2-FF4E-5B127567B452}"/>
              </a:ext>
            </a:extLst>
          </p:cNvPr>
          <p:cNvSpPr txBox="1"/>
          <p:nvPr/>
        </p:nvSpPr>
        <p:spPr>
          <a:xfrm>
            <a:off x="4619118" y="2039858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Marte</a:t>
            </a:r>
          </a:p>
        </p:txBody>
      </p:sp>
      <p:sp>
        <p:nvSpPr>
          <p:cNvPr id="19" name="Google Shape;735;p26">
            <a:extLst>
              <a:ext uri="{FF2B5EF4-FFF2-40B4-BE49-F238E27FC236}">
                <a16:creationId xmlns:a16="http://schemas.microsoft.com/office/drawing/2014/main" id="{D7B83749-7CD5-A118-B8F9-354B78C76C3B}"/>
              </a:ext>
            </a:extLst>
          </p:cNvPr>
          <p:cNvSpPr txBox="1"/>
          <p:nvPr/>
        </p:nvSpPr>
        <p:spPr>
          <a:xfrm>
            <a:off x="4619118" y="2687342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Vermelho e frio</a:t>
            </a:r>
          </a:p>
        </p:txBody>
      </p:sp>
      <p:sp>
        <p:nvSpPr>
          <p:cNvPr id="20" name="Google Shape;736;p26">
            <a:extLst>
              <a:ext uri="{FF2B5EF4-FFF2-40B4-BE49-F238E27FC236}">
                <a16:creationId xmlns:a16="http://schemas.microsoft.com/office/drawing/2014/main" id="{86D04296-9242-DD52-F9FE-63D273EB08C3}"/>
              </a:ext>
            </a:extLst>
          </p:cNvPr>
          <p:cNvSpPr txBox="1"/>
          <p:nvPr/>
        </p:nvSpPr>
        <p:spPr>
          <a:xfrm>
            <a:off x="9681219" y="2039858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r"/>
            <a:r>
              <a:rPr lang="pt-BR" sz="3072" noProof="0" dirty="0" err="1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Netunp</a:t>
            </a:r>
            <a:endParaRPr lang="pt-BR" sz="3072" noProof="0" dirty="0">
              <a:solidFill>
                <a:schemeClr val="dk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21" name="Google Shape;737;p26">
            <a:extLst>
              <a:ext uri="{FF2B5EF4-FFF2-40B4-BE49-F238E27FC236}">
                <a16:creationId xmlns:a16="http://schemas.microsoft.com/office/drawing/2014/main" id="{FDC78819-AABD-11EA-0646-40F7FA921F9C}"/>
              </a:ext>
            </a:extLst>
          </p:cNvPr>
          <p:cNvSpPr txBox="1"/>
          <p:nvPr/>
        </p:nvSpPr>
        <p:spPr>
          <a:xfrm>
            <a:off x="9681219" y="2687342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Bem longe da Terra</a:t>
            </a:r>
          </a:p>
        </p:txBody>
      </p:sp>
      <p:sp>
        <p:nvSpPr>
          <p:cNvPr id="22" name="Google Shape;738;p26">
            <a:extLst>
              <a:ext uri="{FF2B5EF4-FFF2-40B4-BE49-F238E27FC236}">
                <a16:creationId xmlns:a16="http://schemas.microsoft.com/office/drawing/2014/main" id="{9F29C460-7170-429D-F0C8-56055D3BA61E}"/>
              </a:ext>
            </a:extLst>
          </p:cNvPr>
          <p:cNvSpPr/>
          <p:nvPr/>
        </p:nvSpPr>
        <p:spPr>
          <a:xfrm>
            <a:off x="1460141" y="2581299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5%</a:t>
            </a:r>
          </a:p>
        </p:txBody>
      </p:sp>
      <p:sp>
        <p:nvSpPr>
          <p:cNvPr id="23" name="Google Shape;739;p26">
            <a:extLst>
              <a:ext uri="{FF2B5EF4-FFF2-40B4-BE49-F238E27FC236}">
                <a16:creationId xmlns:a16="http://schemas.microsoft.com/office/drawing/2014/main" id="{9B125F78-A28A-169C-A7A1-0A8761CC25EA}"/>
              </a:ext>
            </a:extLst>
          </p:cNvPr>
          <p:cNvSpPr/>
          <p:nvPr/>
        </p:nvSpPr>
        <p:spPr>
          <a:xfrm flipH="1">
            <a:off x="14677952" y="2581299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20%</a:t>
            </a:r>
          </a:p>
        </p:txBody>
      </p:sp>
      <p:cxnSp>
        <p:nvCxnSpPr>
          <p:cNvPr id="24" name="Google Shape;740;p26">
            <a:extLst>
              <a:ext uri="{FF2B5EF4-FFF2-40B4-BE49-F238E27FC236}">
                <a16:creationId xmlns:a16="http://schemas.microsoft.com/office/drawing/2014/main" id="{FF4868A2-8EF9-3178-C075-E43AD7E7EC92}"/>
              </a:ext>
            </a:extLst>
          </p:cNvPr>
          <p:cNvCxnSpPr>
            <a:stCxn id="22" idx="3"/>
            <a:endCxn id="34" idx="2"/>
          </p:cNvCxnSpPr>
          <p:nvPr/>
        </p:nvCxnSpPr>
        <p:spPr>
          <a:xfrm>
            <a:off x="2879798" y="2902666"/>
            <a:ext cx="792474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25" name="Google Shape;742;p26">
            <a:extLst>
              <a:ext uri="{FF2B5EF4-FFF2-40B4-BE49-F238E27FC236}">
                <a16:creationId xmlns:a16="http://schemas.microsoft.com/office/drawing/2014/main" id="{8E5E2ECC-8ECD-BF8C-6D0F-7D484C50189F}"/>
              </a:ext>
            </a:extLst>
          </p:cNvPr>
          <p:cNvCxnSpPr>
            <a:stCxn id="23" idx="3"/>
            <a:endCxn id="27" idx="6"/>
          </p:cNvCxnSpPr>
          <p:nvPr/>
        </p:nvCxnSpPr>
        <p:spPr>
          <a:xfrm rot="10800000">
            <a:off x="13885478" y="2902666"/>
            <a:ext cx="792474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26" name="Google Shape;744;p26">
            <a:extLst>
              <a:ext uri="{FF2B5EF4-FFF2-40B4-BE49-F238E27FC236}">
                <a16:creationId xmlns:a16="http://schemas.microsoft.com/office/drawing/2014/main" id="{22336887-3B22-DF59-957D-D6053813AB65}"/>
              </a:ext>
            </a:extLst>
          </p:cNvPr>
          <p:cNvGrpSpPr/>
          <p:nvPr/>
        </p:nvGrpSpPr>
        <p:grpSpPr>
          <a:xfrm>
            <a:off x="13084918" y="2502397"/>
            <a:ext cx="800537" cy="800537"/>
            <a:chOff x="6501450" y="1773375"/>
            <a:chExt cx="417000" cy="417000"/>
          </a:xfrm>
        </p:grpSpPr>
        <p:sp>
          <p:nvSpPr>
            <p:cNvPr id="27" name="Google Shape;743;p26">
              <a:extLst>
                <a:ext uri="{FF2B5EF4-FFF2-40B4-BE49-F238E27FC236}">
                  <a16:creationId xmlns:a16="http://schemas.microsoft.com/office/drawing/2014/main" id="{DACD64F1-6520-03A4-C10F-C1428DEE2769}"/>
                </a:ext>
              </a:extLst>
            </p:cNvPr>
            <p:cNvSpPr/>
            <p:nvPr/>
          </p:nvSpPr>
          <p:spPr>
            <a:xfrm>
              <a:off x="6501450" y="1773375"/>
              <a:ext cx="417000" cy="4170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28" name="Google Shape;745;p26">
              <a:extLst>
                <a:ext uri="{FF2B5EF4-FFF2-40B4-BE49-F238E27FC236}">
                  <a16:creationId xmlns:a16="http://schemas.microsoft.com/office/drawing/2014/main" id="{E3F46982-0E57-11F3-D083-0F404746981E}"/>
                </a:ext>
              </a:extLst>
            </p:cNvPr>
            <p:cNvGrpSpPr/>
            <p:nvPr/>
          </p:nvGrpSpPr>
          <p:grpSpPr>
            <a:xfrm>
              <a:off x="6585516" y="1841912"/>
              <a:ext cx="280667" cy="279927"/>
              <a:chOff x="-2670575" y="3956600"/>
              <a:chExt cx="293800" cy="293025"/>
            </a:xfrm>
          </p:grpSpPr>
          <p:sp>
            <p:nvSpPr>
              <p:cNvPr id="29" name="Google Shape;746;p26">
                <a:extLst>
                  <a:ext uri="{FF2B5EF4-FFF2-40B4-BE49-F238E27FC236}">
                    <a16:creationId xmlns:a16="http://schemas.microsoft.com/office/drawing/2014/main" id="{37C7D75E-363C-7A61-CAA0-0A6A1CA9B771}"/>
                  </a:ext>
                </a:extLst>
              </p:cNvPr>
              <p:cNvSpPr/>
              <p:nvPr/>
            </p:nvSpPr>
            <p:spPr>
              <a:xfrm>
                <a:off x="-2670575" y="3975525"/>
                <a:ext cx="1165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4663" h="1387" extrusionOk="0">
                    <a:moveTo>
                      <a:pt x="1040" y="0"/>
                    </a:moveTo>
                    <a:cubicBezTo>
                      <a:pt x="473" y="0"/>
                      <a:pt x="0" y="473"/>
                      <a:pt x="0" y="1040"/>
                    </a:cubicBezTo>
                    <a:lnTo>
                      <a:pt x="0" y="1386"/>
                    </a:lnTo>
                    <a:lnTo>
                      <a:pt x="3781" y="1386"/>
                    </a:lnTo>
                    <a:cubicBezTo>
                      <a:pt x="4001" y="882"/>
                      <a:pt x="4316" y="410"/>
                      <a:pt x="4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0" name="Google Shape;747;p26">
                <a:extLst>
                  <a:ext uri="{FF2B5EF4-FFF2-40B4-BE49-F238E27FC236}">
                    <a16:creationId xmlns:a16="http://schemas.microsoft.com/office/drawing/2014/main" id="{6AE3F263-1B1E-C1E9-1746-EEA7B9BF6EC8}"/>
                  </a:ext>
                </a:extLst>
              </p:cNvPr>
              <p:cNvSpPr/>
              <p:nvPr/>
            </p:nvSpPr>
            <p:spPr>
              <a:xfrm>
                <a:off x="-2669800" y="4026700"/>
                <a:ext cx="170950" cy="136300"/>
              </a:xfrm>
              <a:custGeom>
                <a:avLst/>
                <a:gdLst/>
                <a:ahLst/>
                <a:cxnLst/>
                <a:rect l="l" t="t" r="r" b="b"/>
                <a:pathLst>
                  <a:path w="6838" h="5452" extrusionOk="0">
                    <a:moveTo>
                      <a:pt x="1" y="1"/>
                    </a:moveTo>
                    <a:lnTo>
                      <a:pt x="1" y="5451"/>
                    </a:lnTo>
                    <a:lnTo>
                      <a:pt x="6837" y="5451"/>
                    </a:lnTo>
                    <a:lnTo>
                      <a:pt x="6837" y="5357"/>
                    </a:lnTo>
                    <a:cubicBezTo>
                      <a:pt x="6522" y="5294"/>
                      <a:pt x="6207" y="5168"/>
                      <a:pt x="5924" y="5042"/>
                    </a:cubicBezTo>
                    <a:lnTo>
                      <a:pt x="5104" y="5325"/>
                    </a:lnTo>
                    <a:cubicBezTo>
                      <a:pt x="4975" y="5368"/>
                      <a:pt x="4845" y="5389"/>
                      <a:pt x="4720" y="5389"/>
                    </a:cubicBezTo>
                    <a:cubicBezTo>
                      <a:pt x="3931" y="5389"/>
                      <a:pt x="3289" y="4597"/>
                      <a:pt x="3561" y="3781"/>
                    </a:cubicBezTo>
                    <a:lnTo>
                      <a:pt x="3844" y="2962"/>
                    </a:lnTo>
                    <a:cubicBezTo>
                      <a:pt x="3561" y="2364"/>
                      <a:pt x="3403" y="1702"/>
                      <a:pt x="3403" y="1041"/>
                    </a:cubicBezTo>
                    <a:cubicBezTo>
                      <a:pt x="3403" y="662"/>
                      <a:pt x="3466" y="316"/>
                      <a:pt x="35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1" name="Google Shape;748;p26">
                <a:extLst>
                  <a:ext uri="{FF2B5EF4-FFF2-40B4-BE49-F238E27FC236}">
                    <a16:creationId xmlns:a16="http://schemas.microsoft.com/office/drawing/2014/main" id="{31C108BB-F02B-AD14-992F-D5530E5590B4}"/>
                  </a:ext>
                </a:extLst>
              </p:cNvPr>
              <p:cNvSpPr/>
              <p:nvPr/>
            </p:nvSpPr>
            <p:spPr>
              <a:xfrm>
                <a:off x="-2669800" y="4179500"/>
                <a:ext cx="17095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6838" h="2805" extrusionOk="0">
                    <a:moveTo>
                      <a:pt x="3403" y="757"/>
                    </a:moveTo>
                    <a:cubicBezTo>
                      <a:pt x="3592" y="757"/>
                      <a:pt x="3750" y="914"/>
                      <a:pt x="3750" y="1103"/>
                    </a:cubicBezTo>
                    <a:cubicBezTo>
                      <a:pt x="3750" y="1293"/>
                      <a:pt x="3592" y="1450"/>
                      <a:pt x="3403" y="1450"/>
                    </a:cubicBezTo>
                    <a:cubicBezTo>
                      <a:pt x="3214" y="1450"/>
                      <a:pt x="3057" y="1293"/>
                      <a:pt x="3057" y="1103"/>
                    </a:cubicBezTo>
                    <a:cubicBezTo>
                      <a:pt x="3057" y="914"/>
                      <a:pt x="3214" y="757"/>
                      <a:pt x="3403" y="757"/>
                    </a:cubicBezTo>
                    <a:close/>
                    <a:moveTo>
                      <a:pt x="1" y="1"/>
                    </a:moveTo>
                    <a:lnTo>
                      <a:pt x="1" y="1765"/>
                    </a:lnTo>
                    <a:cubicBezTo>
                      <a:pt x="1" y="2332"/>
                      <a:pt x="442" y="2805"/>
                      <a:pt x="1009" y="2805"/>
                    </a:cubicBezTo>
                    <a:lnTo>
                      <a:pt x="5829" y="2805"/>
                    </a:lnTo>
                    <a:cubicBezTo>
                      <a:pt x="6365" y="2805"/>
                      <a:pt x="6837" y="2332"/>
                      <a:pt x="6837" y="1765"/>
                    </a:cubicBezTo>
                    <a:lnTo>
                      <a:pt x="683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32" name="Google Shape;749;p26">
                <a:extLst>
                  <a:ext uri="{FF2B5EF4-FFF2-40B4-BE49-F238E27FC236}">
                    <a16:creationId xmlns:a16="http://schemas.microsoft.com/office/drawing/2014/main" id="{360F1C90-E6A3-9B76-FC69-1D88A3702AE7}"/>
                  </a:ext>
                </a:extLst>
              </p:cNvPr>
              <p:cNvSpPr/>
              <p:nvPr/>
            </p:nvSpPr>
            <p:spPr>
              <a:xfrm>
                <a:off x="-2566625" y="3956600"/>
                <a:ext cx="189850" cy="190650"/>
              </a:xfrm>
              <a:custGeom>
                <a:avLst/>
                <a:gdLst/>
                <a:ahLst/>
                <a:cxnLst/>
                <a:rect l="l" t="t" r="r" b="b"/>
                <a:pathLst>
                  <a:path w="7594" h="7626" extrusionOk="0">
                    <a:moveTo>
                      <a:pt x="3759" y="1391"/>
                    </a:moveTo>
                    <a:cubicBezTo>
                      <a:pt x="3929" y="1391"/>
                      <a:pt x="4096" y="1502"/>
                      <a:pt x="4096" y="1734"/>
                    </a:cubicBezTo>
                    <a:lnTo>
                      <a:pt x="4096" y="2175"/>
                    </a:lnTo>
                    <a:cubicBezTo>
                      <a:pt x="4254" y="2206"/>
                      <a:pt x="4349" y="2301"/>
                      <a:pt x="4475" y="2427"/>
                    </a:cubicBezTo>
                    <a:cubicBezTo>
                      <a:pt x="4716" y="2669"/>
                      <a:pt x="4494" y="3003"/>
                      <a:pt x="4235" y="3003"/>
                    </a:cubicBezTo>
                    <a:cubicBezTo>
                      <a:pt x="4157" y="3003"/>
                      <a:pt x="4075" y="2973"/>
                      <a:pt x="4002" y="2899"/>
                    </a:cubicBezTo>
                    <a:cubicBezTo>
                      <a:pt x="3926" y="2823"/>
                      <a:pt x="3839" y="2791"/>
                      <a:pt x="3756" y="2791"/>
                    </a:cubicBezTo>
                    <a:cubicBezTo>
                      <a:pt x="3493" y="2791"/>
                      <a:pt x="3266" y="3109"/>
                      <a:pt x="3529" y="3372"/>
                    </a:cubicBezTo>
                    <a:cubicBezTo>
                      <a:pt x="3624" y="3435"/>
                      <a:pt x="3687" y="3466"/>
                      <a:pt x="3781" y="3466"/>
                    </a:cubicBezTo>
                    <a:cubicBezTo>
                      <a:pt x="4317" y="3466"/>
                      <a:pt x="4790" y="3939"/>
                      <a:pt x="4790" y="4506"/>
                    </a:cubicBezTo>
                    <a:cubicBezTo>
                      <a:pt x="4790" y="4884"/>
                      <a:pt x="4569" y="5294"/>
                      <a:pt x="4128" y="5451"/>
                    </a:cubicBezTo>
                    <a:lnTo>
                      <a:pt x="4128" y="5829"/>
                    </a:lnTo>
                    <a:cubicBezTo>
                      <a:pt x="4128" y="6054"/>
                      <a:pt x="3957" y="6172"/>
                      <a:pt x="3789" y="6172"/>
                    </a:cubicBezTo>
                    <a:cubicBezTo>
                      <a:pt x="3626" y="6172"/>
                      <a:pt x="3466" y="6062"/>
                      <a:pt x="3466" y="5829"/>
                    </a:cubicBezTo>
                    <a:lnTo>
                      <a:pt x="3466" y="5451"/>
                    </a:lnTo>
                    <a:cubicBezTo>
                      <a:pt x="3309" y="5420"/>
                      <a:pt x="3183" y="5325"/>
                      <a:pt x="3057" y="5199"/>
                    </a:cubicBezTo>
                    <a:cubicBezTo>
                      <a:pt x="2815" y="4957"/>
                      <a:pt x="3037" y="4623"/>
                      <a:pt x="3296" y="4623"/>
                    </a:cubicBezTo>
                    <a:cubicBezTo>
                      <a:pt x="3374" y="4623"/>
                      <a:pt x="3456" y="4653"/>
                      <a:pt x="3529" y="4727"/>
                    </a:cubicBezTo>
                    <a:cubicBezTo>
                      <a:pt x="3603" y="4800"/>
                      <a:pt x="3684" y="4831"/>
                      <a:pt x="3763" y="4831"/>
                    </a:cubicBezTo>
                    <a:cubicBezTo>
                      <a:pt x="4022" y="4831"/>
                      <a:pt x="4244" y="4496"/>
                      <a:pt x="4002" y="4254"/>
                    </a:cubicBezTo>
                    <a:cubicBezTo>
                      <a:pt x="3939" y="4191"/>
                      <a:pt x="3844" y="4160"/>
                      <a:pt x="3781" y="4160"/>
                    </a:cubicBezTo>
                    <a:cubicBezTo>
                      <a:pt x="3214" y="4160"/>
                      <a:pt x="2742" y="3687"/>
                      <a:pt x="2742" y="3120"/>
                    </a:cubicBezTo>
                    <a:cubicBezTo>
                      <a:pt x="2742" y="2710"/>
                      <a:pt x="2994" y="2332"/>
                      <a:pt x="3403" y="2175"/>
                    </a:cubicBezTo>
                    <a:lnTo>
                      <a:pt x="3403" y="1734"/>
                    </a:lnTo>
                    <a:cubicBezTo>
                      <a:pt x="3403" y="1509"/>
                      <a:pt x="3583" y="1391"/>
                      <a:pt x="3759" y="1391"/>
                    </a:cubicBezTo>
                    <a:close/>
                    <a:moveTo>
                      <a:pt x="3781" y="1"/>
                    </a:moveTo>
                    <a:cubicBezTo>
                      <a:pt x="1734" y="1"/>
                      <a:pt x="1" y="1671"/>
                      <a:pt x="1" y="3782"/>
                    </a:cubicBezTo>
                    <a:cubicBezTo>
                      <a:pt x="1" y="4380"/>
                      <a:pt x="158" y="5010"/>
                      <a:pt x="410" y="5514"/>
                    </a:cubicBezTo>
                    <a:cubicBezTo>
                      <a:pt x="473" y="5609"/>
                      <a:pt x="473" y="5735"/>
                      <a:pt x="473" y="5798"/>
                    </a:cubicBezTo>
                    <a:lnTo>
                      <a:pt x="158" y="6774"/>
                    </a:lnTo>
                    <a:cubicBezTo>
                      <a:pt x="46" y="7141"/>
                      <a:pt x="311" y="7482"/>
                      <a:pt x="684" y="7482"/>
                    </a:cubicBezTo>
                    <a:cubicBezTo>
                      <a:pt x="728" y="7482"/>
                      <a:pt x="774" y="7478"/>
                      <a:pt x="820" y="7468"/>
                    </a:cubicBezTo>
                    <a:lnTo>
                      <a:pt x="1797" y="7121"/>
                    </a:lnTo>
                    <a:cubicBezTo>
                      <a:pt x="1831" y="7110"/>
                      <a:pt x="1866" y="7102"/>
                      <a:pt x="1900" y="7102"/>
                    </a:cubicBezTo>
                    <a:cubicBezTo>
                      <a:pt x="1960" y="7102"/>
                      <a:pt x="2020" y="7124"/>
                      <a:pt x="2080" y="7184"/>
                    </a:cubicBezTo>
                    <a:cubicBezTo>
                      <a:pt x="2584" y="7468"/>
                      <a:pt x="3214" y="7625"/>
                      <a:pt x="3813" y="7625"/>
                    </a:cubicBezTo>
                    <a:cubicBezTo>
                      <a:pt x="5892" y="7625"/>
                      <a:pt x="7594" y="5924"/>
                      <a:pt x="7594" y="3813"/>
                    </a:cubicBezTo>
                    <a:cubicBezTo>
                      <a:pt x="7499" y="1702"/>
                      <a:pt x="5861" y="1"/>
                      <a:pt x="37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33" name="Google Shape;750;p26">
            <a:extLst>
              <a:ext uri="{FF2B5EF4-FFF2-40B4-BE49-F238E27FC236}">
                <a16:creationId xmlns:a16="http://schemas.microsoft.com/office/drawing/2014/main" id="{69C2B4CA-E50B-C4A2-1F03-20AEEA1FBE67}"/>
              </a:ext>
            </a:extLst>
          </p:cNvPr>
          <p:cNvGrpSpPr/>
          <p:nvPr/>
        </p:nvGrpSpPr>
        <p:grpSpPr>
          <a:xfrm>
            <a:off x="3672295" y="2502397"/>
            <a:ext cx="800537" cy="800537"/>
            <a:chOff x="3402350" y="1773375"/>
            <a:chExt cx="417000" cy="417000"/>
          </a:xfrm>
        </p:grpSpPr>
        <p:sp>
          <p:nvSpPr>
            <p:cNvPr id="34" name="Google Shape;741;p26">
              <a:extLst>
                <a:ext uri="{FF2B5EF4-FFF2-40B4-BE49-F238E27FC236}">
                  <a16:creationId xmlns:a16="http://schemas.microsoft.com/office/drawing/2014/main" id="{A48D6D51-E4D6-89A1-A928-FCD9D9CB1DD3}"/>
                </a:ext>
              </a:extLst>
            </p:cNvPr>
            <p:cNvSpPr/>
            <p:nvPr/>
          </p:nvSpPr>
          <p:spPr>
            <a:xfrm>
              <a:off x="3402350" y="1773375"/>
              <a:ext cx="417000" cy="4170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u="sng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35" name="Google Shape;751;p26">
              <a:extLst>
                <a:ext uri="{FF2B5EF4-FFF2-40B4-BE49-F238E27FC236}">
                  <a16:creationId xmlns:a16="http://schemas.microsoft.com/office/drawing/2014/main" id="{2FB1C622-5EE4-F18E-3773-AAC6B4F9A4C2}"/>
                </a:ext>
              </a:extLst>
            </p:cNvPr>
            <p:cNvGrpSpPr/>
            <p:nvPr/>
          </p:nvGrpSpPr>
          <p:grpSpPr>
            <a:xfrm>
              <a:off x="3469235" y="1841033"/>
              <a:ext cx="283224" cy="281698"/>
              <a:chOff x="-4118225" y="3253275"/>
              <a:chExt cx="292225" cy="290650"/>
            </a:xfrm>
          </p:grpSpPr>
          <p:sp>
            <p:nvSpPr>
              <p:cNvPr id="36" name="Google Shape;752;p26">
                <a:extLst>
                  <a:ext uri="{FF2B5EF4-FFF2-40B4-BE49-F238E27FC236}">
                    <a16:creationId xmlns:a16="http://schemas.microsoft.com/office/drawing/2014/main" id="{9160223D-880A-9727-F454-81E1AE94332D}"/>
                  </a:ext>
                </a:extLst>
              </p:cNvPr>
              <p:cNvSpPr/>
              <p:nvPr/>
            </p:nvSpPr>
            <p:spPr>
              <a:xfrm>
                <a:off x="-4118225" y="3287125"/>
                <a:ext cx="256725" cy="256800"/>
              </a:xfrm>
              <a:custGeom>
                <a:avLst/>
                <a:gdLst/>
                <a:ahLst/>
                <a:cxnLst/>
                <a:rect l="l" t="t" r="r" b="b"/>
                <a:pathLst>
                  <a:path w="10269" h="10272" extrusionOk="0">
                    <a:moveTo>
                      <a:pt x="5104" y="1"/>
                    </a:moveTo>
                    <a:cubicBezTo>
                      <a:pt x="2268" y="1"/>
                      <a:pt x="0" y="2301"/>
                      <a:pt x="0" y="5136"/>
                    </a:cubicBezTo>
                    <a:cubicBezTo>
                      <a:pt x="0" y="7972"/>
                      <a:pt x="2268" y="10271"/>
                      <a:pt x="5104" y="10271"/>
                    </a:cubicBezTo>
                    <a:cubicBezTo>
                      <a:pt x="7939" y="10271"/>
                      <a:pt x="10239" y="8003"/>
                      <a:pt x="10239" y="5168"/>
                    </a:cubicBezTo>
                    <a:cubicBezTo>
                      <a:pt x="10268" y="4993"/>
                      <a:pt x="10108" y="4818"/>
                      <a:pt x="9910" y="4818"/>
                    </a:cubicBezTo>
                    <a:cubicBezTo>
                      <a:pt x="9894" y="4818"/>
                      <a:pt x="9877" y="4819"/>
                      <a:pt x="9861" y="4821"/>
                    </a:cubicBezTo>
                    <a:lnTo>
                      <a:pt x="5797" y="4821"/>
                    </a:lnTo>
                    <a:cubicBezTo>
                      <a:pt x="5639" y="4821"/>
                      <a:pt x="5450" y="4695"/>
                      <a:pt x="5450" y="4506"/>
                    </a:cubicBezTo>
                    <a:lnTo>
                      <a:pt x="5450" y="347"/>
                    </a:lnTo>
                    <a:cubicBezTo>
                      <a:pt x="5450" y="158"/>
                      <a:pt x="5324" y="1"/>
                      <a:pt x="5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  <p:sp>
            <p:nvSpPr>
              <p:cNvPr id="37" name="Google Shape;753;p26">
                <a:extLst>
                  <a:ext uri="{FF2B5EF4-FFF2-40B4-BE49-F238E27FC236}">
                    <a16:creationId xmlns:a16="http://schemas.microsoft.com/office/drawing/2014/main" id="{2A7FF2A6-599D-A74A-894F-55E4AAD8C3CB}"/>
                  </a:ext>
                </a:extLst>
              </p:cNvPr>
              <p:cNvSpPr/>
              <p:nvPr/>
            </p:nvSpPr>
            <p:spPr>
              <a:xfrm>
                <a:off x="-3963850" y="3253275"/>
                <a:ext cx="137850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5514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5135"/>
                    </a:lnTo>
                    <a:cubicBezTo>
                      <a:pt x="0" y="5356"/>
                      <a:pt x="158" y="5514"/>
                      <a:pt x="347" y="5514"/>
                    </a:cubicBezTo>
                    <a:lnTo>
                      <a:pt x="5167" y="5514"/>
                    </a:lnTo>
                    <a:cubicBezTo>
                      <a:pt x="5356" y="5514"/>
                      <a:pt x="5513" y="5356"/>
                      <a:pt x="5513" y="5135"/>
                    </a:cubicBezTo>
                    <a:cubicBezTo>
                      <a:pt x="5513" y="2269"/>
                      <a:pt x="3182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</p:grpSp>
      </p:grpSp>
      <p:grpSp>
        <p:nvGrpSpPr>
          <p:cNvPr id="38" name="Google Shape;754;p26">
            <a:extLst>
              <a:ext uri="{FF2B5EF4-FFF2-40B4-BE49-F238E27FC236}">
                <a16:creationId xmlns:a16="http://schemas.microsoft.com/office/drawing/2014/main" id="{1973D0C2-55EB-BCC8-4197-8F5DD81D4B90}"/>
              </a:ext>
            </a:extLst>
          </p:cNvPr>
          <p:cNvGrpSpPr/>
          <p:nvPr/>
        </p:nvGrpSpPr>
        <p:grpSpPr>
          <a:xfrm>
            <a:off x="3672295" y="4821315"/>
            <a:ext cx="800537" cy="800537"/>
            <a:chOff x="3402350" y="3391250"/>
            <a:chExt cx="417000" cy="417000"/>
          </a:xfrm>
        </p:grpSpPr>
        <p:sp>
          <p:nvSpPr>
            <p:cNvPr id="39" name="Google Shape;731;p26">
              <a:extLst>
                <a:ext uri="{FF2B5EF4-FFF2-40B4-BE49-F238E27FC236}">
                  <a16:creationId xmlns:a16="http://schemas.microsoft.com/office/drawing/2014/main" id="{6FAE91F8-195D-204B-4681-3BD3C66870EF}"/>
                </a:ext>
              </a:extLst>
            </p:cNvPr>
            <p:cNvSpPr/>
            <p:nvPr/>
          </p:nvSpPr>
          <p:spPr>
            <a:xfrm>
              <a:off x="3402350" y="3391250"/>
              <a:ext cx="417000" cy="4170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u="sng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40" name="Google Shape;755;p26">
              <a:extLst>
                <a:ext uri="{FF2B5EF4-FFF2-40B4-BE49-F238E27FC236}">
                  <a16:creationId xmlns:a16="http://schemas.microsoft.com/office/drawing/2014/main" id="{898301F2-5AAB-C19E-F38B-69B18CD862C7}"/>
                </a:ext>
              </a:extLst>
            </p:cNvPr>
            <p:cNvGrpSpPr/>
            <p:nvPr/>
          </p:nvGrpSpPr>
          <p:grpSpPr>
            <a:xfrm>
              <a:off x="3471701" y="3460261"/>
              <a:ext cx="278279" cy="278971"/>
              <a:chOff x="-3771675" y="3971775"/>
              <a:chExt cx="291300" cy="292025"/>
            </a:xfrm>
          </p:grpSpPr>
          <p:sp>
            <p:nvSpPr>
              <p:cNvPr id="41" name="Google Shape;756;p26">
                <a:extLst>
                  <a:ext uri="{FF2B5EF4-FFF2-40B4-BE49-F238E27FC236}">
                    <a16:creationId xmlns:a16="http://schemas.microsoft.com/office/drawing/2014/main" id="{23EF5EF7-2309-B0EA-A209-6D61875869A4}"/>
                  </a:ext>
                </a:extLst>
              </p:cNvPr>
              <p:cNvSpPr/>
              <p:nvPr/>
            </p:nvSpPr>
            <p:spPr>
              <a:xfrm>
                <a:off x="-3770100" y="3971775"/>
                <a:ext cx="218975" cy="66775"/>
              </a:xfrm>
              <a:custGeom>
                <a:avLst/>
                <a:gdLst/>
                <a:ahLst/>
                <a:cxnLst/>
                <a:rect l="l" t="t" r="r" b="b"/>
                <a:pathLst>
                  <a:path w="8759" h="2671" extrusionOk="0">
                    <a:moveTo>
                      <a:pt x="4391" y="0"/>
                    </a:moveTo>
                    <a:cubicBezTo>
                      <a:pt x="2410" y="0"/>
                      <a:pt x="426" y="449"/>
                      <a:pt x="0" y="1347"/>
                    </a:cubicBezTo>
                    <a:cubicBezTo>
                      <a:pt x="426" y="2229"/>
                      <a:pt x="2410" y="2670"/>
                      <a:pt x="4391" y="2670"/>
                    </a:cubicBezTo>
                    <a:cubicBezTo>
                      <a:pt x="6372" y="2670"/>
                      <a:pt x="8349" y="2229"/>
                      <a:pt x="8759" y="1347"/>
                    </a:cubicBezTo>
                    <a:cubicBezTo>
                      <a:pt x="8349" y="449"/>
                      <a:pt x="6372" y="0"/>
                      <a:pt x="4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  <p:sp>
            <p:nvSpPr>
              <p:cNvPr id="42" name="Google Shape;757;p26">
                <a:extLst>
                  <a:ext uri="{FF2B5EF4-FFF2-40B4-BE49-F238E27FC236}">
                    <a16:creationId xmlns:a16="http://schemas.microsoft.com/office/drawing/2014/main" id="{148429E8-51AB-34E5-702F-8F9B50B2728B}"/>
                  </a:ext>
                </a:extLst>
              </p:cNvPr>
              <p:cNvSpPr/>
              <p:nvPr/>
            </p:nvSpPr>
            <p:spPr>
              <a:xfrm>
                <a:off x="-3771675" y="4030650"/>
                <a:ext cx="222125" cy="78000"/>
              </a:xfrm>
              <a:custGeom>
                <a:avLst/>
                <a:gdLst/>
                <a:ahLst/>
                <a:cxnLst/>
                <a:rect l="l" t="t" r="r" b="b"/>
                <a:pathLst>
                  <a:path w="8885" h="3120" extrusionOk="0">
                    <a:moveTo>
                      <a:pt x="0" y="0"/>
                    </a:moveTo>
                    <a:lnTo>
                      <a:pt x="0" y="1418"/>
                    </a:lnTo>
                    <a:cubicBezTo>
                      <a:pt x="0" y="2521"/>
                      <a:pt x="2048" y="3088"/>
                      <a:pt x="4127" y="3119"/>
                    </a:cubicBezTo>
                    <a:cubicBezTo>
                      <a:pt x="4915" y="1891"/>
                      <a:pt x="6301" y="1103"/>
                      <a:pt x="7877" y="1103"/>
                    </a:cubicBezTo>
                    <a:cubicBezTo>
                      <a:pt x="8223" y="1103"/>
                      <a:pt x="8570" y="1135"/>
                      <a:pt x="8885" y="1229"/>
                    </a:cubicBezTo>
                    <a:lnTo>
                      <a:pt x="8885" y="0"/>
                    </a:lnTo>
                    <a:cubicBezTo>
                      <a:pt x="7908" y="788"/>
                      <a:pt x="6112" y="1072"/>
                      <a:pt x="4443" y="1072"/>
                    </a:cubicBezTo>
                    <a:cubicBezTo>
                      <a:pt x="2804" y="1072"/>
                      <a:pt x="977" y="7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  <p:sp>
            <p:nvSpPr>
              <p:cNvPr id="43" name="Google Shape;758;p26">
                <a:extLst>
                  <a:ext uri="{FF2B5EF4-FFF2-40B4-BE49-F238E27FC236}">
                    <a16:creationId xmlns:a16="http://schemas.microsoft.com/office/drawing/2014/main" id="{2B0D89D3-59D6-1AD4-081A-15D540699A3C}"/>
                  </a:ext>
                </a:extLst>
              </p:cNvPr>
              <p:cNvSpPr/>
              <p:nvPr/>
            </p:nvSpPr>
            <p:spPr>
              <a:xfrm>
                <a:off x="-3669425" y="4074750"/>
                <a:ext cx="189050" cy="189050"/>
              </a:xfrm>
              <a:custGeom>
                <a:avLst/>
                <a:gdLst/>
                <a:ahLst/>
                <a:cxnLst/>
                <a:rect l="l" t="t" r="r" b="b"/>
                <a:pathLst>
                  <a:path w="7562" h="7562" extrusionOk="0">
                    <a:moveTo>
                      <a:pt x="5501" y="2732"/>
                    </a:moveTo>
                    <a:cubicBezTo>
                      <a:pt x="5748" y="2732"/>
                      <a:pt x="6008" y="3067"/>
                      <a:pt x="5766" y="3309"/>
                    </a:cubicBezTo>
                    <a:lnTo>
                      <a:pt x="3718" y="5356"/>
                    </a:lnTo>
                    <a:cubicBezTo>
                      <a:pt x="3655" y="5420"/>
                      <a:pt x="3568" y="5451"/>
                      <a:pt x="3482" y="5451"/>
                    </a:cubicBezTo>
                    <a:cubicBezTo>
                      <a:pt x="3395" y="5451"/>
                      <a:pt x="3308" y="5420"/>
                      <a:pt x="3245" y="5356"/>
                    </a:cubicBezTo>
                    <a:lnTo>
                      <a:pt x="1859" y="4002"/>
                    </a:lnTo>
                    <a:cubicBezTo>
                      <a:pt x="1617" y="3760"/>
                      <a:pt x="1840" y="3425"/>
                      <a:pt x="2099" y="3425"/>
                    </a:cubicBezTo>
                    <a:cubicBezTo>
                      <a:pt x="2177" y="3425"/>
                      <a:pt x="2259" y="3456"/>
                      <a:pt x="2332" y="3529"/>
                    </a:cubicBezTo>
                    <a:lnTo>
                      <a:pt x="3466" y="4663"/>
                    </a:lnTo>
                    <a:lnTo>
                      <a:pt x="5293" y="2836"/>
                    </a:lnTo>
                    <a:cubicBezTo>
                      <a:pt x="5352" y="2763"/>
                      <a:pt x="5426" y="2732"/>
                      <a:pt x="5501" y="2732"/>
                    </a:cubicBezTo>
                    <a:close/>
                    <a:moveTo>
                      <a:pt x="3781" y="1"/>
                    </a:moveTo>
                    <a:cubicBezTo>
                      <a:pt x="1702" y="1"/>
                      <a:pt x="0" y="1702"/>
                      <a:pt x="0" y="3781"/>
                    </a:cubicBezTo>
                    <a:cubicBezTo>
                      <a:pt x="0" y="5892"/>
                      <a:pt x="1702" y="7562"/>
                      <a:pt x="3781" y="7562"/>
                    </a:cubicBezTo>
                    <a:cubicBezTo>
                      <a:pt x="5860" y="7562"/>
                      <a:pt x="7562" y="5892"/>
                      <a:pt x="7562" y="3781"/>
                    </a:cubicBezTo>
                    <a:cubicBezTo>
                      <a:pt x="7562" y="1702"/>
                      <a:pt x="5860" y="1"/>
                      <a:pt x="37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  <p:sp>
            <p:nvSpPr>
              <p:cNvPr id="44" name="Google Shape;759;p26">
                <a:extLst>
                  <a:ext uri="{FF2B5EF4-FFF2-40B4-BE49-F238E27FC236}">
                    <a16:creationId xmlns:a16="http://schemas.microsoft.com/office/drawing/2014/main" id="{C9365C12-9206-9D67-C4D0-2B88C4A7A708}"/>
                  </a:ext>
                </a:extLst>
              </p:cNvPr>
              <p:cNvSpPr/>
              <p:nvPr/>
            </p:nvSpPr>
            <p:spPr>
              <a:xfrm>
                <a:off x="-3771675" y="4099950"/>
                <a:ext cx="94525" cy="7642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057" extrusionOk="0">
                    <a:moveTo>
                      <a:pt x="0" y="1"/>
                    </a:moveTo>
                    <a:lnTo>
                      <a:pt x="0" y="1419"/>
                    </a:lnTo>
                    <a:cubicBezTo>
                      <a:pt x="0" y="2364"/>
                      <a:pt x="1607" y="2899"/>
                      <a:pt x="3434" y="3057"/>
                    </a:cubicBezTo>
                    <a:cubicBezTo>
                      <a:pt x="3371" y="2364"/>
                      <a:pt x="3497" y="1671"/>
                      <a:pt x="3781" y="1040"/>
                    </a:cubicBezTo>
                    <a:cubicBezTo>
                      <a:pt x="2332" y="977"/>
                      <a:pt x="819" y="66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  <p:sp>
            <p:nvSpPr>
              <p:cNvPr id="45" name="Google Shape;760;p26">
                <a:extLst>
                  <a:ext uri="{FF2B5EF4-FFF2-40B4-BE49-F238E27FC236}">
                    <a16:creationId xmlns:a16="http://schemas.microsoft.com/office/drawing/2014/main" id="{F24C9474-6435-3913-F85A-0BD2710A2DEB}"/>
                  </a:ext>
                </a:extLst>
              </p:cNvPr>
              <p:cNvSpPr/>
              <p:nvPr/>
            </p:nvSpPr>
            <p:spPr>
              <a:xfrm>
                <a:off x="-3771675" y="4167700"/>
                <a:ext cx="13550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5420" h="3813" extrusionOk="0">
                    <a:moveTo>
                      <a:pt x="0" y="0"/>
                    </a:moveTo>
                    <a:lnTo>
                      <a:pt x="0" y="2111"/>
                    </a:lnTo>
                    <a:cubicBezTo>
                      <a:pt x="0" y="3277"/>
                      <a:pt x="2237" y="3812"/>
                      <a:pt x="4443" y="3812"/>
                    </a:cubicBezTo>
                    <a:cubicBezTo>
                      <a:pt x="4789" y="3812"/>
                      <a:pt x="5104" y="3812"/>
                      <a:pt x="5419" y="3781"/>
                    </a:cubicBezTo>
                    <a:cubicBezTo>
                      <a:pt x="4474" y="3151"/>
                      <a:pt x="3781" y="2206"/>
                      <a:pt x="3529" y="1071"/>
                    </a:cubicBezTo>
                    <a:cubicBezTo>
                      <a:pt x="2174" y="977"/>
                      <a:pt x="788" y="6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u="sng" noProof="0" dirty="0"/>
              </a:p>
            </p:txBody>
          </p:sp>
        </p:grpSp>
      </p:grpSp>
      <p:sp>
        <p:nvSpPr>
          <p:cNvPr id="46" name="Google Shape;761;p26">
            <a:extLst>
              <a:ext uri="{FF2B5EF4-FFF2-40B4-BE49-F238E27FC236}">
                <a16:creationId xmlns:a16="http://schemas.microsoft.com/office/drawing/2014/main" id="{FF6B7169-6845-F6EB-FE30-FBD8FA63CF68}"/>
              </a:ext>
            </a:extLst>
          </p:cNvPr>
          <p:cNvSpPr txBox="1"/>
          <p:nvPr/>
        </p:nvSpPr>
        <p:spPr>
          <a:xfrm>
            <a:off x="4619118" y="6677687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47" name="Google Shape;762;p26">
            <a:extLst>
              <a:ext uri="{FF2B5EF4-FFF2-40B4-BE49-F238E27FC236}">
                <a16:creationId xmlns:a16="http://schemas.microsoft.com/office/drawing/2014/main" id="{5E01AFB2-7150-9F5D-458C-0889917CD8EF}"/>
              </a:ext>
            </a:extLst>
          </p:cNvPr>
          <p:cNvSpPr txBox="1"/>
          <p:nvPr/>
        </p:nvSpPr>
        <p:spPr>
          <a:xfrm>
            <a:off x="4619118" y="7325178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Azul e cheio de vida</a:t>
            </a:r>
          </a:p>
        </p:txBody>
      </p:sp>
      <p:sp>
        <p:nvSpPr>
          <p:cNvPr id="48" name="Google Shape;763;p26">
            <a:extLst>
              <a:ext uri="{FF2B5EF4-FFF2-40B4-BE49-F238E27FC236}">
                <a16:creationId xmlns:a16="http://schemas.microsoft.com/office/drawing/2014/main" id="{411AD16D-7590-7D01-9195-8FCB99B71005}"/>
              </a:ext>
            </a:extLst>
          </p:cNvPr>
          <p:cNvSpPr txBox="1"/>
          <p:nvPr/>
        </p:nvSpPr>
        <p:spPr>
          <a:xfrm>
            <a:off x="9681219" y="6677685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Vênus</a:t>
            </a:r>
          </a:p>
        </p:txBody>
      </p:sp>
      <p:sp>
        <p:nvSpPr>
          <p:cNvPr id="49" name="Google Shape;764;p26">
            <a:extLst>
              <a:ext uri="{FF2B5EF4-FFF2-40B4-BE49-F238E27FC236}">
                <a16:creationId xmlns:a16="http://schemas.microsoft.com/office/drawing/2014/main" id="{58448A08-B368-C45B-0CA0-727F00746979}"/>
              </a:ext>
            </a:extLst>
          </p:cNvPr>
          <p:cNvSpPr txBox="1"/>
          <p:nvPr/>
        </p:nvSpPr>
        <p:spPr>
          <a:xfrm>
            <a:off x="9681219" y="7325176"/>
            <a:ext cx="3342674" cy="107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r"/>
            <a:r>
              <a:rPr lang="pt-BR" sz="2304" noProof="0" dirty="0">
                <a:solidFill>
                  <a:schemeClr val="dk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Deusa do amor</a:t>
            </a:r>
          </a:p>
        </p:txBody>
      </p:sp>
      <p:sp>
        <p:nvSpPr>
          <p:cNvPr id="50" name="Google Shape;765;p26">
            <a:extLst>
              <a:ext uri="{FF2B5EF4-FFF2-40B4-BE49-F238E27FC236}">
                <a16:creationId xmlns:a16="http://schemas.microsoft.com/office/drawing/2014/main" id="{2832F2CF-4E68-7F45-C784-4B331AD76A63}"/>
              </a:ext>
            </a:extLst>
          </p:cNvPr>
          <p:cNvSpPr/>
          <p:nvPr/>
        </p:nvSpPr>
        <p:spPr>
          <a:xfrm>
            <a:off x="1460141" y="721913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51" name="Google Shape;766;p26">
            <a:extLst>
              <a:ext uri="{FF2B5EF4-FFF2-40B4-BE49-F238E27FC236}">
                <a16:creationId xmlns:a16="http://schemas.microsoft.com/office/drawing/2014/main" id="{72060CB5-69CA-2AD8-72A5-0C328E6FFE2A}"/>
              </a:ext>
            </a:extLst>
          </p:cNvPr>
          <p:cNvSpPr/>
          <p:nvPr/>
        </p:nvSpPr>
        <p:spPr>
          <a:xfrm flipH="1">
            <a:off x="14677952" y="7219135"/>
            <a:ext cx="1419657" cy="642733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35%</a:t>
            </a:r>
          </a:p>
        </p:txBody>
      </p:sp>
      <p:cxnSp>
        <p:nvCxnSpPr>
          <p:cNvPr id="52" name="Google Shape;767;p26">
            <a:extLst>
              <a:ext uri="{FF2B5EF4-FFF2-40B4-BE49-F238E27FC236}">
                <a16:creationId xmlns:a16="http://schemas.microsoft.com/office/drawing/2014/main" id="{BAD607EF-3A8D-1C16-0E7F-5F45A0C85623}"/>
              </a:ext>
            </a:extLst>
          </p:cNvPr>
          <p:cNvCxnSpPr>
            <a:stCxn id="50" idx="3"/>
            <a:endCxn id="63" idx="2"/>
          </p:cNvCxnSpPr>
          <p:nvPr/>
        </p:nvCxnSpPr>
        <p:spPr>
          <a:xfrm>
            <a:off x="2879798" y="7540501"/>
            <a:ext cx="792474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53" name="Google Shape;769;p26">
            <a:extLst>
              <a:ext uri="{FF2B5EF4-FFF2-40B4-BE49-F238E27FC236}">
                <a16:creationId xmlns:a16="http://schemas.microsoft.com/office/drawing/2014/main" id="{1D741CB2-8CFE-B234-8313-9250EA0D54D3}"/>
              </a:ext>
            </a:extLst>
          </p:cNvPr>
          <p:cNvCxnSpPr>
            <a:stCxn id="51" idx="3"/>
            <a:endCxn id="55" idx="6"/>
          </p:cNvCxnSpPr>
          <p:nvPr/>
        </p:nvCxnSpPr>
        <p:spPr>
          <a:xfrm rot="10800000">
            <a:off x="13800241" y="7540501"/>
            <a:ext cx="877711" cy="0"/>
          </a:xfrm>
          <a:prstGeom prst="straightConnector1">
            <a:avLst/>
          </a:prstGeom>
          <a:noFill/>
          <a:ln w="9525" cap="rnd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54" name="Google Shape;771;p26">
            <a:extLst>
              <a:ext uri="{FF2B5EF4-FFF2-40B4-BE49-F238E27FC236}">
                <a16:creationId xmlns:a16="http://schemas.microsoft.com/office/drawing/2014/main" id="{990C6BF4-DD83-69C5-4FDD-65DA8E0499F6}"/>
              </a:ext>
            </a:extLst>
          </p:cNvPr>
          <p:cNvGrpSpPr/>
          <p:nvPr/>
        </p:nvGrpSpPr>
        <p:grpSpPr>
          <a:xfrm>
            <a:off x="13170155" y="7225470"/>
            <a:ext cx="630063" cy="630063"/>
            <a:chOff x="6545850" y="3435650"/>
            <a:chExt cx="328200" cy="328200"/>
          </a:xfrm>
        </p:grpSpPr>
        <p:sp>
          <p:nvSpPr>
            <p:cNvPr id="55" name="Google Shape;770;p26">
              <a:extLst>
                <a:ext uri="{FF2B5EF4-FFF2-40B4-BE49-F238E27FC236}">
                  <a16:creationId xmlns:a16="http://schemas.microsoft.com/office/drawing/2014/main" id="{438FE79E-9598-4D79-E378-DD76554713FC}"/>
                </a:ext>
              </a:extLst>
            </p:cNvPr>
            <p:cNvSpPr/>
            <p:nvPr/>
          </p:nvSpPr>
          <p:spPr>
            <a:xfrm>
              <a:off x="6545850" y="3435650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grpSp>
          <p:nvGrpSpPr>
            <p:cNvPr id="56" name="Google Shape;772;p26">
              <a:extLst>
                <a:ext uri="{FF2B5EF4-FFF2-40B4-BE49-F238E27FC236}">
                  <a16:creationId xmlns:a16="http://schemas.microsoft.com/office/drawing/2014/main" id="{37D96797-12B9-ACAC-D345-195B1203E569}"/>
                </a:ext>
              </a:extLst>
            </p:cNvPr>
            <p:cNvGrpSpPr/>
            <p:nvPr/>
          </p:nvGrpSpPr>
          <p:grpSpPr>
            <a:xfrm>
              <a:off x="6567176" y="3458500"/>
              <a:ext cx="285526" cy="282473"/>
              <a:chOff x="-5611575" y="3272950"/>
              <a:chExt cx="294600" cy="291450"/>
            </a:xfrm>
          </p:grpSpPr>
          <p:sp>
            <p:nvSpPr>
              <p:cNvPr id="57" name="Google Shape;773;p26">
                <a:extLst>
                  <a:ext uri="{FF2B5EF4-FFF2-40B4-BE49-F238E27FC236}">
                    <a16:creationId xmlns:a16="http://schemas.microsoft.com/office/drawing/2014/main" id="{C65E32EB-A783-85D7-FC5B-FFF1DD1EE520}"/>
                  </a:ext>
                </a:extLst>
              </p:cNvPr>
              <p:cNvSpPr/>
              <p:nvPr/>
            </p:nvSpPr>
            <p:spPr>
              <a:xfrm>
                <a:off x="-5594250" y="3273750"/>
                <a:ext cx="8587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3435" h="3372" extrusionOk="0">
                    <a:moveTo>
                      <a:pt x="1734" y="0"/>
                    </a:moveTo>
                    <a:cubicBezTo>
                      <a:pt x="788" y="0"/>
                      <a:pt x="32" y="756"/>
                      <a:pt x="32" y="1702"/>
                    </a:cubicBezTo>
                    <a:cubicBezTo>
                      <a:pt x="1" y="2678"/>
                      <a:pt x="820" y="3371"/>
                      <a:pt x="1702" y="3371"/>
                    </a:cubicBezTo>
                    <a:cubicBezTo>
                      <a:pt x="2269" y="3371"/>
                      <a:pt x="2899" y="3025"/>
                      <a:pt x="3214" y="2426"/>
                    </a:cubicBezTo>
                    <a:cubicBezTo>
                      <a:pt x="3340" y="2206"/>
                      <a:pt x="3435" y="1922"/>
                      <a:pt x="3435" y="1702"/>
                    </a:cubicBezTo>
                    <a:cubicBezTo>
                      <a:pt x="3435" y="756"/>
                      <a:pt x="2679" y="0"/>
                      <a:pt x="17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8" name="Google Shape;774;p26">
                <a:extLst>
                  <a:ext uri="{FF2B5EF4-FFF2-40B4-BE49-F238E27FC236}">
                    <a16:creationId xmlns:a16="http://schemas.microsoft.com/office/drawing/2014/main" id="{957799B5-BCF9-1E70-8609-0472B01C1091}"/>
                  </a:ext>
                </a:extLst>
              </p:cNvPr>
              <p:cNvSpPr/>
              <p:nvPr/>
            </p:nvSpPr>
            <p:spPr>
              <a:xfrm>
                <a:off x="-5457200" y="3324950"/>
                <a:ext cx="67775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2710" extrusionOk="0">
                    <a:moveTo>
                      <a:pt x="1009" y="0"/>
                    </a:moveTo>
                    <a:cubicBezTo>
                      <a:pt x="410" y="158"/>
                      <a:pt x="1" y="662"/>
                      <a:pt x="1" y="1323"/>
                    </a:cubicBezTo>
                    <a:cubicBezTo>
                      <a:pt x="1" y="2079"/>
                      <a:pt x="631" y="2710"/>
                      <a:pt x="1355" y="2710"/>
                    </a:cubicBezTo>
                    <a:cubicBezTo>
                      <a:pt x="1985" y="2710"/>
                      <a:pt x="2553" y="2268"/>
                      <a:pt x="2710" y="1701"/>
                    </a:cubicBezTo>
                    <a:lnTo>
                      <a:pt x="1355" y="1701"/>
                    </a:lnTo>
                    <a:cubicBezTo>
                      <a:pt x="1166" y="1701"/>
                      <a:pt x="1009" y="1544"/>
                      <a:pt x="1009" y="1323"/>
                    </a:cubicBezTo>
                    <a:lnTo>
                      <a:pt x="100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59" name="Google Shape;775;p26">
                <a:extLst>
                  <a:ext uri="{FF2B5EF4-FFF2-40B4-BE49-F238E27FC236}">
                    <a16:creationId xmlns:a16="http://schemas.microsoft.com/office/drawing/2014/main" id="{D43DAAE8-D5B4-B9AE-8E13-327E54676F24}"/>
                  </a:ext>
                </a:extLst>
              </p:cNvPr>
              <p:cNvSpPr/>
              <p:nvPr/>
            </p:nvSpPr>
            <p:spPr>
              <a:xfrm>
                <a:off x="-5415450" y="3325725"/>
                <a:ext cx="25225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78" extrusionOk="0">
                    <a:moveTo>
                      <a:pt x="0" y="1"/>
                    </a:moveTo>
                    <a:lnTo>
                      <a:pt x="0" y="977"/>
                    </a:lnTo>
                    <a:lnTo>
                      <a:pt x="1009" y="977"/>
                    </a:lnTo>
                    <a:cubicBezTo>
                      <a:pt x="883" y="473"/>
                      <a:pt x="473" y="1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60" name="Google Shape;776;p26">
                <a:extLst>
                  <a:ext uri="{FF2B5EF4-FFF2-40B4-BE49-F238E27FC236}">
                    <a16:creationId xmlns:a16="http://schemas.microsoft.com/office/drawing/2014/main" id="{13499CA3-A6EA-DDB1-5FD4-162F14A6888C}"/>
                  </a:ext>
                </a:extLst>
              </p:cNvPr>
              <p:cNvSpPr/>
              <p:nvPr/>
            </p:nvSpPr>
            <p:spPr>
              <a:xfrm>
                <a:off x="-5611575" y="3359600"/>
                <a:ext cx="118950" cy="204800"/>
              </a:xfrm>
              <a:custGeom>
                <a:avLst/>
                <a:gdLst/>
                <a:ahLst/>
                <a:cxnLst/>
                <a:rect l="l" t="t" r="r" b="b"/>
                <a:pathLst>
                  <a:path w="4758" h="8192" extrusionOk="0">
                    <a:moveTo>
                      <a:pt x="694" y="0"/>
                    </a:moveTo>
                    <a:cubicBezTo>
                      <a:pt x="253" y="410"/>
                      <a:pt x="1" y="1008"/>
                      <a:pt x="1" y="1670"/>
                    </a:cubicBezTo>
                    <a:lnTo>
                      <a:pt x="1" y="3718"/>
                    </a:lnTo>
                    <a:cubicBezTo>
                      <a:pt x="1" y="4159"/>
                      <a:pt x="253" y="4569"/>
                      <a:pt x="662" y="4726"/>
                    </a:cubicBezTo>
                    <a:lnTo>
                      <a:pt x="662" y="7152"/>
                    </a:lnTo>
                    <a:cubicBezTo>
                      <a:pt x="662" y="7687"/>
                      <a:pt x="1135" y="8192"/>
                      <a:pt x="1670" y="8192"/>
                    </a:cubicBezTo>
                    <a:lnTo>
                      <a:pt x="3057" y="8192"/>
                    </a:lnTo>
                    <a:cubicBezTo>
                      <a:pt x="3624" y="8192"/>
                      <a:pt x="4096" y="7719"/>
                      <a:pt x="4096" y="7152"/>
                    </a:cubicBezTo>
                    <a:lnTo>
                      <a:pt x="4096" y="4726"/>
                    </a:lnTo>
                    <a:cubicBezTo>
                      <a:pt x="4474" y="4569"/>
                      <a:pt x="4758" y="4190"/>
                      <a:pt x="4758" y="3718"/>
                    </a:cubicBezTo>
                    <a:lnTo>
                      <a:pt x="4758" y="1670"/>
                    </a:lnTo>
                    <a:cubicBezTo>
                      <a:pt x="4758" y="1008"/>
                      <a:pt x="4474" y="410"/>
                      <a:pt x="4033" y="0"/>
                    </a:cubicBezTo>
                    <a:cubicBezTo>
                      <a:pt x="3718" y="347"/>
                      <a:pt x="3246" y="567"/>
                      <a:pt x="2742" y="662"/>
                    </a:cubicBezTo>
                    <a:lnTo>
                      <a:pt x="2742" y="2395"/>
                    </a:lnTo>
                    <a:cubicBezTo>
                      <a:pt x="2742" y="2584"/>
                      <a:pt x="2584" y="2741"/>
                      <a:pt x="2395" y="2741"/>
                    </a:cubicBezTo>
                    <a:cubicBezTo>
                      <a:pt x="2175" y="2741"/>
                      <a:pt x="2017" y="2584"/>
                      <a:pt x="2017" y="2395"/>
                    </a:cubicBezTo>
                    <a:lnTo>
                      <a:pt x="2017" y="662"/>
                    </a:lnTo>
                    <a:cubicBezTo>
                      <a:pt x="1513" y="567"/>
                      <a:pt x="1040" y="347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61" name="Google Shape;777;p26">
                <a:extLst>
                  <a:ext uri="{FF2B5EF4-FFF2-40B4-BE49-F238E27FC236}">
                    <a16:creationId xmlns:a16="http://schemas.microsoft.com/office/drawing/2014/main" id="{EB304E9E-CD95-A046-5610-6A685C0488DD}"/>
                  </a:ext>
                </a:extLst>
              </p:cNvPr>
              <p:cNvSpPr/>
              <p:nvPr/>
            </p:nvSpPr>
            <p:spPr>
              <a:xfrm>
                <a:off x="-5510750" y="3272950"/>
                <a:ext cx="193775" cy="187475"/>
              </a:xfrm>
              <a:custGeom>
                <a:avLst/>
                <a:gdLst/>
                <a:ahLst/>
                <a:cxnLst/>
                <a:rect l="l" t="t" r="r" b="b"/>
                <a:pathLst>
                  <a:path w="7751" h="7499" extrusionOk="0">
                    <a:moveTo>
                      <a:pt x="3497" y="1355"/>
                    </a:moveTo>
                    <a:cubicBezTo>
                      <a:pt x="4663" y="1355"/>
                      <a:pt x="5577" y="2269"/>
                      <a:pt x="5577" y="3403"/>
                    </a:cubicBezTo>
                    <a:cubicBezTo>
                      <a:pt x="5577" y="4569"/>
                      <a:pt x="4600" y="5451"/>
                      <a:pt x="3497" y="5451"/>
                    </a:cubicBezTo>
                    <a:cubicBezTo>
                      <a:pt x="2363" y="5451"/>
                      <a:pt x="1450" y="4569"/>
                      <a:pt x="1450" y="3403"/>
                    </a:cubicBezTo>
                    <a:cubicBezTo>
                      <a:pt x="1450" y="2269"/>
                      <a:pt x="2363" y="1355"/>
                      <a:pt x="3497" y="1355"/>
                    </a:cubicBezTo>
                    <a:close/>
                    <a:moveTo>
                      <a:pt x="0" y="1"/>
                    </a:moveTo>
                    <a:cubicBezTo>
                      <a:pt x="441" y="410"/>
                      <a:pt x="725" y="1009"/>
                      <a:pt x="725" y="1671"/>
                    </a:cubicBezTo>
                    <a:cubicBezTo>
                      <a:pt x="725" y="2112"/>
                      <a:pt x="599" y="2521"/>
                      <a:pt x="410" y="2868"/>
                    </a:cubicBezTo>
                    <a:cubicBezTo>
                      <a:pt x="1040" y="3403"/>
                      <a:pt x="1387" y="4191"/>
                      <a:pt x="1387" y="5105"/>
                    </a:cubicBezTo>
                    <a:lnTo>
                      <a:pt x="1387" y="7152"/>
                    </a:lnTo>
                    <a:cubicBezTo>
                      <a:pt x="1387" y="7278"/>
                      <a:pt x="1387" y="7404"/>
                      <a:pt x="1355" y="7499"/>
                    </a:cubicBezTo>
                    <a:lnTo>
                      <a:pt x="5829" y="7499"/>
                    </a:lnTo>
                    <a:cubicBezTo>
                      <a:pt x="6396" y="7499"/>
                      <a:pt x="6900" y="7026"/>
                      <a:pt x="6900" y="6491"/>
                    </a:cubicBezTo>
                    <a:lnTo>
                      <a:pt x="6900" y="694"/>
                    </a:lnTo>
                    <a:lnTo>
                      <a:pt x="7246" y="694"/>
                    </a:lnTo>
                    <a:cubicBezTo>
                      <a:pt x="7751" y="694"/>
                      <a:pt x="7751" y="1"/>
                      <a:pt x="7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62" name="Google Shape;778;p26">
            <a:extLst>
              <a:ext uri="{FF2B5EF4-FFF2-40B4-BE49-F238E27FC236}">
                <a16:creationId xmlns:a16="http://schemas.microsoft.com/office/drawing/2014/main" id="{E74C89D8-D4E6-5BD4-4290-4C961F589820}"/>
              </a:ext>
            </a:extLst>
          </p:cNvPr>
          <p:cNvGrpSpPr/>
          <p:nvPr/>
        </p:nvGrpSpPr>
        <p:grpSpPr>
          <a:xfrm>
            <a:off x="3672295" y="7140233"/>
            <a:ext cx="800537" cy="800537"/>
            <a:chOff x="1759581" y="3853050"/>
            <a:chExt cx="417000" cy="417000"/>
          </a:xfrm>
        </p:grpSpPr>
        <p:sp>
          <p:nvSpPr>
            <p:cNvPr id="63" name="Google Shape;768;p26">
              <a:extLst>
                <a:ext uri="{FF2B5EF4-FFF2-40B4-BE49-F238E27FC236}">
                  <a16:creationId xmlns:a16="http://schemas.microsoft.com/office/drawing/2014/main" id="{47067BE7-EE62-7C7B-E35A-857C86DEE908}"/>
                </a:ext>
              </a:extLst>
            </p:cNvPr>
            <p:cNvSpPr/>
            <p:nvPr/>
          </p:nvSpPr>
          <p:spPr>
            <a:xfrm>
              <a:off x="1759581" y="3853050"/>
              <a:ext cx="417000" cy="4170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u="sng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sp>
          <p:nvSpPr>
            <p:cNvPr id="64" name="Google Shape;779;p26">
              <a:extLst>
                <a:ext uri="{FF2B5EF4-FFF2-40B4-BE49-F238E27FC236}">
                  <a16:creationId xmlns:a16="http://schemas.microsoft.com/office/drawing/2014/main" id="{F6546C85-6C6E-1B87-50A7-4B18ED0DDBB6}"/>
                </a:ext>
              </a:extLst>
            </p:cNvPr>
            <p:cNvSpPr/>
            <p:nvPr/>
          </p:nvSpPr>
          <p:spPr>
            <a:xfrm>
              <a:off x="1828177" y="3921995"/>
              <a:ext cx="279810" cy="279095"/>
            </a:xfrm>
            <a:custGeom>
              <a:avLst/>
              <a:gdLst/>
              <a:ahLst/>
              <a:cxnLst/>
              <a:rect l="l" t="t" r="r" b="b"/>
              <a:pathLst>
                <a:path w="12697" h="12666" extrusionOk="0">
                  <a:moveTo>
                    <a:pt x="6301" y="1356"/>
                  </a:moveTo>
                  <a:cubicBezTo>
                    <a:pt x="6522" y="1356"/>
                    <a:pt x="6711" y="1576"/>
                    <a:pt x="6711" y="1797"/>
                  </a:cubicBezTo>
                  <a:lnTo>
                    <a:pt x="6711" y="2269"/>
                  </a:lnTo>
                  <a:cubicBezTo>
                    <a:pt x="7656" y="2458"/>
                    <a:pt x="8349" y="3309"/>
                    <a:pt x="8349" y="4285"/>
                  </a:cubicBezTo>
                  <a:cubicBezTo>
                    <a:pt x="8349" y="4538"/>
                    <a:pt x="8160" y="4727"/>
                    <a:pt x="7971" y="4727"/>
                  </a:cubicBezTo>
                  <a:cubicBezTo>
                    <a:pt x="7719" y="4727"/>
                    <a:pt x="7530" y="4538"/>
                    <a:pt x="7530" y="4285"/>
                  </a:cubicBezTo>
                  <a:cubicBezTo>
                    <a:pt x="7530" y="3624"/>
                    <a:pt x="6994" y="3057"/>
                    <a:pt x="6301" y="3057"/>
                  </a:cubicBezTo>
                  <a:cubicBezTo>
                    <a:pt x="5640" y="3057"/>
                    <a:pt x="5073" y="3624"/>
                    <a:pt x="5073" y="4285"/>
                  </a:cubicBezTo>
                  <a:cubicBezTo>
                    <a:pt x="5073" y="4947"/>
                    <a:pt x="5829" y="5483"/>
                    <a:pt x="6585" y="6018"/>
                  </a:cubicBezTo>
                  <a:cubicBezTo>
                    <a:pt x="7435" y="6648"/>
                    <a:pt x="8412" y="7310"/>
                    <a:pt x="8412" y="8413"/>
                  </a:cubicBezTo>
                  <a:cubicBezTo>
                    <a:pt x="8412" y="9421"/>
                    <a:pt x="7687" y="10271"/>
                    <a:pt x="6742" y="10429"/>
                  </a:cubicBezTo>
                  <a:lnTo>
                    <a:pt x="6742" y="10901"/>
                  </a:lnTo>
                  <a:cubicBezTo>
                    <a:pt x="6742" y="11154"/>
                    <a:pt x="6553" y="11311"/>
                    <a:pt x="6364" y="11311"/>
                  </a:cubicBezTo>
                  <a:cubicBezTo>
                    <a:pt x="6144" y="11311"/>
                    <a:pt x="5955" y="11091"/>
                    <a:pt x="5955" y="10901"/>
                  </a:cubicBezTo>
                  <a:lnTo>
                    <a:pt x="5955" y="10429"/>
                  </a:lnTo>
                  <a:cubicBezTo>
                    <a:pt x="5010" y="10240"/>
                    <a:pt x="4316" y="9421"/>
                    <a:pt x="4316" y="8413"/>
                  </a:cubicBezTo>
                  <a:cubicBezTo>
                    <a:pt x="4316" y="8192"/>
                    <a:pt x="4505" y="8035"/>
                    <a:pt x="4694" y="8035"/>
                  </a:cubicBezTo>
                  <a:cubicBezTo>
                    <a:pt x="4884" y="8035"/>
                    <a:pt x="5136" y="8224"/>
                    <a:pt x="5136" y="8413"/>
                  </a:cubicBezTo>
                  <a:cubicBezTo>
                    <a:pt x="5136" y="9106"/>
                    <a:pt x="5671" y="9641"/>
                    <a:pt x="6364" y="9641"/>
                  </a:cubicBezTo>
                  <a:cubicBezTo>
                    <a:pt x="7026" y="9641"/>
                    <a:pt x="7561" y="9106"/>
                    <a:pt x="7561" y="8413"/>
                  </a:cubicBezTo>
                  <a:cubicBezTo>
                    <a:pt x="7561" y="7751"/>
                    <a:pt x="6868" y="7247"/>
                    <a:pt x="6081" y="6680"/>
                  </a:cubicBezTo>
                  <a:cubicBezTo>
                    <a:pt x="5199" y="6050"/>
                    <a:pt x="4253" y="5388"/>
                    <a:pt x="4253" y="4285"/>
                  </a:cubicBezTo>
                  <a:cubicBezTo>
                    <a:pt x="4253" y="3309"/>
                    <a:pt x="4978" y="2427"/>
                    <a:pt x="5923" y="2269"/>
                  </a:cubicBezTo>
                  <a:lnTo>
                    <a:pt x="5923" y="1797"/>
                  </a:lnTo>
                  <a:cubicBezTo>
                    <a:pt x="5923" y="1576"/>
                    <a:pt x="6112" y="1356"/>
                    <a:pt x="6301" y="1356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836"/>
                    <a:pt x="0" y="6333"/>
                  </a:cubicBezTo>
                  <a:cubicBezTo>
                    <a:pt x="0" y="9830"/>
                    <a:pt x="2836" y="12666"/>
                    <a:pt x="6333" y="12666"/>
                  </a:cubicBezTo>
                  <a:cubicBezTo>
                    <a:pt x="9861" y="12666"/>
                    <a:pt x="12697" y="9830"/>
                    <a:pt x="12697" y="6333"/>
                  </a:cubicBezTo>
                  <a:cubicBezTo>
                    <a:pt x="12697" y="2836"/>
                    <a:pt x="9861" y="1"/>
                    <a:pt x="6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65" name="Google Shape;780;p26">
            <a:extLst>
              <a:ext uri="{FF2B5EF4-FFF2-40B4-BE49-F238E27FC236}">
                <a16:creationId xmlns:a16="http://schemas.microsoft.com/office/drawing/2014/main" id="{3C7D4FC1-91F2-24A0-6035-202D25178DCA}"/>
              </a:ext>
            </a:extLst>
          </p:cNvPr>
          <p:cNvGrpSpPr/>
          <p:nvPr/>
        </p:nvGrpSpPr>
        <p:grpSpPr>
          <a:xfrm>
            <a:off x="13170155" y="4909719"/>
            <a:ext cx="630063" cy="630063"/>
            <a:chOff x="7011819" y="2691175"/>
            <a:chExt cx="328200" cy="328200"/>
          </a:xfrm>
        </p:grpSpPr>
        <p:sp>
          <p:nvSpPr>
            <p:cNvPr id="66" name="Google Shape;733;p26">
              <a:extLst>
                <a:ext uri="{FF2B5EF4-FFF2-40B4-BE49-F238E27FC236}">
                  <a16:creationId xmlns:a16="http://schemas.microsoft.com/office/drawing/2014/main" id="{CFFCDC82-E516-0DE4-F84E-6C625CF381B4}"/>
                </a:ext>
              </a:extLst>
            </p:cNvPr>
            <p:cNvSpPr/>
            <p:nvPr/>
          </p:nvSpPr>
          <p:spPr>
            <a:xfrm>
              <a:off x="7011819" y="2691175"/>
              <a:ext cx="328200" cy="3282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endParaRPr lang="pt-BR" sz="3456" noProof="0" dirty="0">
                <a:latin typeface="Montserrat Medium"/>
                <a:ea typeface="Montserrat Medium"/>
                <a:cs typeface="Montserrat Medium"/>
                <a:sym typeface="Montserrat Medium"/>
              </a:endParaRPr>
            </a:p>
          </p:txBody>
        </p:sp>
        <p:sp>
          <p:nvSpPr>
            <p:cNvPr id="67" name="Google Shape;781;p26">
              <a:extLst>
                <a:ext uri="{FF2B5EF4-FFF2-40B4-BE49-F238E27FC236}">
                  <a16:creationId xmlns:a16="http://schemas.microsoft.com/office/drawing/2014/main" id="{2AB021DC-F0BA-AD3F-B52A-100CB43C7792}"/>
                </a:ext>
              </a:extLst>
            </p:cNvPr>
            <p:cNvSpPr/>
            <p:nvPr/>
          </p:nvSpPr>
          <p:spPr>
            <a:xfrm>
              <a:off x="7204910" y="2884165"/>
              <a:ext cx="18130" cy="1813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8" name="Google Shape;782;p26">
              <a:extLst>
                <a:ext uri="{FF2B5EF4-FFF2-40B4-BE49-F238E27FC236}">
                  <a16:creationId xmlns:a16="http://schemas.microsoft.com/office/drawing/2014/main" id="{AB6A424A-D3B4-D718-5F17-0E48A77C177C}"/>
                </a:ext>
              </a:extLst>
            </p:cNvPr>
            <p:cNvSpPr/>
            <p:nvPr/>
          </p:nvSpPr>
          <p:spPr>
            <a:xfrm>
              <a:off x="7128801" y="2808056"/>
              <a:ext cx="18130" cy="1813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69" name="Google Shape;783;p26">
              <a:extLst>
                <a:ext uri="{FF2B5EF4-FFF2-40B4-BE49-F238E27FC236}">
                  <a16:creationId xmlns:a16="http://schemas.microsoft.com/office/drawing/2014/main" id="{7B2928DA-BA90-B0FD-BDA2-5FE6705C7A31}"/>
                </a:ext>
              </a:extLst>
            </p:cNvPr>
            <p:cNvSpPr/>
            <p:nvPr/>
          </p:nvSpPr>
          <p:spPr>
            <a:xfrm>
              <a:off x="7033113" y="2712552"/>
              <a:ext cx="285615" cy="285431"/>
            </a:xfrm>
            <a:custGeom>
              <a:avLst/>
              <a:gdLst/>
              <a:ahLst/>
              <a:cxnLst/>
              <a:rect l="l" t="t" r="r" b="b"/>
              <a:pathLst>
                <a:path w="12414" h="12406" extrusionOk="0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72" name="Google Shape;84;p17">
            <a:extLst>
              <a:ext uri="{FF2B5EF4-FFF2-40B4-BE49-F238E27FC236}">
                <a16:creationId xmlns:a16="http://schemas.microsoft.com/office/drawing/2014/main" id="{88E6C466-16C1-4E2A-8835-1FE671394F82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0874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7698C2-BD3E-397B-9CFF-B397192BE8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53C1E050-8AA3-F1D9-5E5C-CDD5A2FACEA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8738C030-980C-6A43-5EBF-672837F54C13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90BDB4F5-36A6-D9CA-4A10-43E2597AFD5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CA836305-7C29-9619-4C0D-4C0F6AC8642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BFED94FC-15E9-7977-6833-FA204B2C41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677D4E4B-27D2-C2D4-7D92-E55DEC13FD1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0A9FE30A-AB59-381D-DBCC-2CDD9143381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grpSp>
        <p:nvGrpSpPr>
          <p:cNvPr id="13" name="Google Shape;611;p19">
            <a:extLst>
              <a:ext uri="{FF2B5EF4-FFF2-40B4-BE49-F238E27FC236}">
                <a16:creationId xmlns:a16="http://schemas.microsoft.com/office/drawing/2014/main" id="{32B09B24-E947-1DB6-ED25-A0D4D61B12DD}"/>
              </a:ext>
            </a:extLst>
          </p:cNvPr>
          <p:cNvGrpSpPr/>
          <p:nvPr/>
        </p:nvGrpSpPr>
        <p:grpSpPr>
          <a:xfrm>
            <a:off x="8426216" y="2094743"/>
            <a:ext cx="7757004" cy="1359185"/>
            <a:chOff x="4388299" y="1354375"/>
            <a:chExt cx="4040626" cy="708000"/>
          </a:xfrm>
        </p:grpSpPr>
        <p:sp>
          <p:nvSpPr>
            <p:cNvPr id="15" name="Google Shape;613;p19">
              <a:extLst>
                <a:ext uri="{FF2B5EF4-FFF2-40B4-BE49-F238E27FC236}">
                  <a16:creationId xmlns:a16="http://schemas.microsoft.com/office/drawing/2014/main" id="{9CB9A32C-4AFA-63E6-712B-587F850FECAC}"/>
                </a:ext>
              </a:extLst>
            </p:cNvPr>
            <p:cNvSpPr txBox="1"/>
            <p:nvPr/>
          </p:nvSpPr>
          <p:spPr>
            <a:xfrm>
              <a:off x="4388299" y="1354375"/>
              <a:ext cx="15225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>
              <a:defPPr>
                <a:defRPr lang="en-US"/>
              </a:defPPr>
              <a:lvl1pPr>
                <a:defRPr sz="3072">
                  <a:solidFill>
                    <a:schemeClr val="dk1"/>
                  </a:solidFill>
                  <a:latin typeface="Montserrat SemiBold"/>
                  <a:ea typeface="Montserrat SemiBold"/>
                  <a:cs typeface="Montserrat SemiBold"/>
                </a:defRPr>
              </a:lvl1pPr>
            </a:lstStyle>
            <a:p>
              <a:pPr algn="ctr"/>
              <a:r>
                <a:rPr lang="pt-BR" noProof="0" dirty="0">
                  <a:sym typeface="Manrope SemiBold"/>
                </a:rPr>
                <a:t>Terra</a:t>
              </a:r>
            </a:p>
          </p:txBody>
        </p:sp>
        <p:sp>
          <p:nvSpPr>
            <p:cNvPr id="16" name="Google Shape;614;p19">
              <a:extLst>
                <a:ext uri="{FF2B5EF4-FFF2-40B4-BE49-F238E27FC236}">
                  <a16:creationId xmlns:a16="http://schemas.microsoft.com/office/drawing/2014/main" id="{A63C5FCE-BC8F-F2FE-CBB2-47725B0741B4}"/>
                </a:ext>
              </a:extLst>
            </p:cNvPr>
            <p:cNvSpPr txBox="1"/>
            <p:nvPr/>
          </p:nvSpPr>
          <p:spPr>
            <a:xfrm>
              <a:off x="6469025" y="1354375"/>
              <a:ext cx="19599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r>
                <a:rPr lang="pt-BR" sz="2304" noProof="0" dirty="0">
                  <a:solidFill>
                    <a:schemeClr val="dk1"/>
                  </a:solidFill>
                  <a:latin typeface="Montserrat" panose="00000500000000000000" pitchFamily="2" charset="0"/>
                  <a:ea typeface="Inter"/>
                  <a:cs typeface="Inter"/>
                  <a:sym typeface="Inter"/>
                </a:rPr>
                <a:t>O único planeta a ter seres vivos</a:t>
              </a:r>
            </a:p>
          </p:txBody>
        </p:sp>
      </p:grpSp>
      <p:cxnSp>
        <p:nvCxnSpPr>
          <p:cNvPr id="17" name="Google Shape;615;p19">
            <a:extLst>
              <a:ext uri="{FF2B5EF4-FFF2-40B4-BE49-F238E27FC236}">
                <a16:creationId xmlns:a16="http://schemas.microsoft.com/office/drawing/2014/main" id="{783661D2-2454-32F7-6100-462A90A608E4}"/>
              </a:ext>
            </a:extLst>
          </p:cNvPr>
          <p:cNvCxnSpPr>
            <a:cxnSpLocks/>
            <a:endCxn id="15" idx="1"/>
          </p:cNvCxnSpPr>
          <p:nvPr/>
        </p:nvCxnSpPr>
        <p:spPr>
          <a:xfrm>
            <a:off x="7354514" y="2774335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8" name="Google Shape;616;p19">
            <a:extLst>
              <a:ext uri="{FF2B5EF4-FFF2-40B4-BE49-F238E27FC236}">
                <a16:creationId xmlns:a16="http://schemas.microsoft.com/office/drawing/2014/main" id="{E7DAA89D-0CF4-7821-1F93-EAF200B466EA}"/>
              </a:ext>
            </a:extLst>
          </p:cNvPr>
          <p:cNvCxnSpPr>
            <a:stCxn id="15" idx="3"/>
            <a:endCxn id="16" idx="1"/>
          </p:cNvCxnSpPr>
          <p:nvPr/>
        </p:nvCxnSpPr>
        <p:spPr>
          <a:xfrm>
            <a:off x="11349039" y="2774335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grpSp>
        <p:nvGrpSpPr>
          <p:cNvPr id="19" name="Google Shape;617;p19">
            <a:extLst>
              <a:ext uri="{FF2B5EF4-FFF2-40B4-BE49-F238E27FC236}">
                <a16:creationId xmlns:a16="http://schemas.microsoft.com/office/drawing/2014/main" id="{43DE8B99-0C14-EBDB-3B7B-F7966AD1591C}"/>
              </a:ext>
            </a:extLst>
          </p:cNvPr>
          <p:cNvGrpSpPr/>
          <p:nvPr/>
        </p:nvGrpSpPr>
        <p:grpSpPr>
          <a:xfrm>
            <a:off x="8426216" y="4494914"/>
            <a:ext cx="7757004" cy="1359185"/>
            <a:chOff x="4388299" y="2604625"/>
            <a:chExt cx="4040626" cy="708000"/>
          </a:xfrm>
        </p:grpSpPr>
        <p:sp>
          <p:nvSpPr>
            <p:cNvPr id="21" name="Google Shape;619;p19">
              <a:extLst>
                <a:ext uri="{FF2B5EF4-FFF2-40B4-BE49-F238E27FC236}">
                  <a16:creationId xmlns:a16="http://schemas.microsoft.com/office/drawing/2014/main" id="{221E3BB4-43F0-986B-6993-7CCCD6123F02}"/>
                </a:ext>
              </a:extLst>
            </p:cNvPr>
            <p:cNvSpPr txBox="1"/>
            <p:nvPr/>
          </p:nvSpPr>
          <p:spPr>
            <a:xfrm>
              <a:off x="4388299" y="2604625"/>
              <a:ext cx="15225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>
              <a:defPPr>
                <a:defRPr lang="en-US"/>
              </a:defPPr>
              <a:lvl1pPr algn="ctr">
                <a:defRPr sz="3072">
                  <a:solidFill>
                    <a:schemeClr val="dk1"/>
                  </a:solidFill>
                  <a:latin typeface="Montserrat SemiBold"/>
                  <a:ea typeface="Montserrat SemiBold"/>
                  <a:cs typeface="Montserrat SemiBold"/>
                </a:defRPr>
              </a:lvl1pPr>
            </a:lstStyle>
            <a:p>
              <a:r>
                <a:rPr lang="pt-BR" noProof="0" dirty="0">
                  <a:sym typeface="Manrope SemiBold"/>
                </a:rPr>
                <a:t>Netuno</a:t>
              </a:r>
            </a:p>
          </p:txBody>
        </p:sp>
        <p:sp>
          <p:nvSpPr>
            <p:cNvPr id="22" name="Google Shape;620;p19">
              <a:extLst>
                <a:ext uri="{FF2B5EF4-FFF2-40B4-BE49-F238E27FC236}">
                  <a16:creationId xmlns:a16="http://schemas.microsoft.com/office/drawing/2014/main" id="{8049093F-3A1F-6122-FD67-221DBE63D037}"/>
                </a:ext>
              </a:extLst>
            </p:cNvPr>
            <p:cNvSpPr txBox="1"/>
            <p:nvPr/>
          </p:nvSpPr>
          <p:spPr>
            <a:xfrm>
              <a:off x="6469025" y="2604625"/>
              <a:ext cx="19599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r>
                <a:rPr lang="pt-BR" sz="2304" noProof="0" dirty="0">
                  <a:solidFill>
                    <a:schemeClr val="dk1"/>
                  </a:solidFill>
                  <a:latin typeface="Montserrat" panose="00000500000000000000" pitchFamily="2" charset="0"/>
                  <a:ea typeface="Inter"/>
                  <a:cs typeface="Inter"/>
                  <a:sym typeface="Inter"/>
                </a:rPr>
                <a:t>O oitavo planeta do sistema solar</a:t>
              </a:r>
            </a:p>
          </p:txBody>
        </p:sp>
      </p:grpSp>
      <p:cxnSp>
        <p:nvCxnSpPr>
          <p:cNvPr id="23" name="Google Shape;621;p19">
            <a:extLst>
              <a:ext uri="{FF2B5EF4-FFF2-40B4-BE49-F238E27FC236}">
                <a16:creationId xmlns:a16="http://schemas.microsoft.com/office/drawing/2014/main" id="{A401CEDA-20C6-6FA5-02CA-612BA88AA305}"/>
              </a:ext>
            </a:extLst>
          </p:cNvPr>
          <p:cNvCxnSpPr>
            <a:cxnSpLocks/>
            <a:endCxn id="21" idx="1"/>
          </p:cNvCxnSpPr>
          <p:nvPr/>
        </p:nvCxnSpPr>
        <p:spPr>
          <a:xfrm>
            <a:off x="7354514" y="5174506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24" name="Google Shape;622;p19">
            <a:extLst>
              <a:ext uri="{FF2B5EF4-FFF2-40B4-BE49-F238E27FC236}">
                <a16:creationId xmlns:a16="http://schemas.microsoft.com/office/drawing/2014/main" id="{769AE39C-C4AF-0189-52B8-B50204FCDEE8}"/>
              </a:ext>
            </a:extLst>
          </p:cNvPr>
          <p:cNvCxnSpPr>
            <a:stCxn id="21" idx="3"/>
            <a:endCxn id="22" idx="1"/>
          </p:cNvCxnSpPr>
          <p:nvPr/>
        </p:nvCxnSpPr>
        <p:spPr>
          <a:xfrm>
            <a:off x="11349039" y="5174506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grpSp>
        <p:nvGrpSpPr>
          <p:cNvPr id="25" name="Google Shape;623;p19">
            <a:extLst>
              <a:ext uri="{FF2B5EF4-FFF2-40B4-BE49-F238E27FC236}">
                <a16:creationId xmlns:a16="http://schemas.microsoft.com/office/drawing/2014/main" id="{84CC56C5-3A8E-4C0A-4664-A11EA0D35B90}"/>
              </a:ext>
            </a:extLst>
          </p:cNvPr>
          <p:cNvGrpSpPr/>
          <p:nvPr/>
        </p:nvGrpSpPr>
        <p:grpSpPr>
          <a:xfrm>
            <a:off x="8426216" y="6895085"/>
            <a:ext cx="7757004" cy="1359185"/>
            <a:chOff x="4388299" y="3854875"/>
            <a:chExt cx="4040626" cy="708000"/>
          </a:xfrm>
        </p:grpSpPr>
        <p:sp>
          <p:nvSpPr>
            <p:cNvPr id="27" name="Google Shape;625;p19">
              <a:extLst>
                <a:ext uri="{FF2B5EF4-FFF2-40B4-BE49-F238E27FC236}">
                  <a16:creationId xmlns:a16="http://schemas.microsoft.com/office/drawing/2014/main" id="{48EDC1CC-20D7-D321-36DA-5BD3F2DA0653}"/>
                </a:ext>
              </a:extLst>
            </p:cNvPr>
            <p:cNvSpPr txBox="1"/>
            <p:nvPr/>
          </p:nvSpPr>
          <p:spPr>
            <a:xfrm>
              <a:off x="4388299" y="3854875"/>
              <a:ext cx="15225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pPr algn="ctr"/>
              <a:r>
                <a:rPr lang="pt-BR" sz="3072" noProof="0" dirty="0">
                  <a:solidFill>
                    <a:schemeClr val="dk1"/>
                  </a:solidFill>
                  <a:latin typeface="Montserrat SemiBold"/>
                  <a:sym typeface="Manrope SemiBold"/>
                </a:rPr>
                <a:t>Marte</a:t>
              </a:r>
            </a:p>
          </p:txBody>
        </p:sp>
        <p:sp>
          <p:nvSpPr>
            <p:cNvPr id="28" name="Google Shape;626;p19">
              <a:extLst>
                <a:ext uri="{FF2B5EF4-FFF2-40B4-BE49-F238E27FC236}">
                  <a16:creationId xmlns:a16="http://schemas.microsoft.com/office/drawing/2014/main" id="{A287DCD2-7B8B-E62E-47A3-76273C2D5EAA}"/>
                </a:ext>
              </a:extLst>
            </p:cNvPr>
            <p:cNvSpPr txBox="1"/>
            <p:nvPr/>
          </p:nvSpPr>
          <p:spPr>
            <a:xfrm>
              <a:off x="6469025" y="3854875"/>
              <a:ext cx="1959900" cy="70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r>
                <a:rPr lang="pt-BR" sz="2304" noProof="0" dirty="0">
                  <a:solidFill>
                    <a:schemeClr val="dk1"/>
                  </a:solidFill>
                  <a:latin typeface="Montserrat" panose="00000500000000000000" pitchFamily="2" charset="0"/>
                  <a:ea typeface="Inter"/>
                  <a:cs typeface="Inter"/>
                  <a:sym typeface="Inter"/>
                </a:rPr>
                <a:t>Apesar de vermelho, é um lugar gelado</a:t>
              </a:r>
            </a:p>
          </p:txBody>
        </p:sp>
      </p:grpSp>
      <p:cxnSp>
        <p:nvCxnSpPr>
          <p:cNvPr id="29" name="Google Shape;627;p19">
            <a:extLst>
              <a:ext uri="{FF2B5EF4-FFF2-40B4-BE49-F238E27FC236}">
                <a16:creationId xmlns:a16="http://schemas.microsoft.com/office/drawing/2014/main" id="{B99DADE4-AA5B-3C89-E432-EAA4DCD85C3B}"/>
              </a:ext>
            </a:extLst>
          </p:cNvPr>
          <p:cNvCxnSpPr>
            <a:cxnSpLocks/>
            <a:endCxn id="27" idx="1"/>
          </p:cNvCxnSpPr>
          <p:nvPr/>
        </p:nvCxnSpPr>
        <p:spPr>
          <a:xfrm>
            <a:off x="7354514" y="7574678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30" name="Google Shape;628;p19">
            <a:extLst>
              <a:ext uri="{FF2B5EF4-FFF2-40B4-BE49-F238E27FC236}">
                <a16:creationId xmlns:a16="http://schemas.microsoft.com/office/drawing/2014/main" id="{8480CC21-8E6E-5A2D-95B4-7CC3B4BFCB14}"/>
              </a:ext>
            </a:extLst>
          </p:cNvPr>
          <p:cNvCxnSpPr>
            <a:stCxn id="27" idx="3"/>
            <a:endCxn id="28" idx="1"/>
          </p:cNvCxnSpPr>
          <p:nvPr/>
        </p:nvCxnSpPr>
        <p:spPr>
          <a:xfrm>
            <a:off x="11349039" y="7574678"/>
            <a:ext cx="1071798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1" name="Google Shape;629;p19">
            <a:extLst>
              <a:ext uri="{FF2B5EF4-FFF2-40B4-BE49-F238E27FC236}">
                <a16:creationId xmlns:a16="http://schemas.microsoft.com/office/drawing/2014/main" id="{9811E16C-40D2-FA1C-9123-8DA16A7501AE}"/>
              </a:ext>
            </a:extLst>
          </p:cNvPr>
          <p:cNvSpPr txBox="1"/>
          <p:nvPr/>
        </p:nvSpPr>
        <p:spPr>
          <a:xfrm>
            <a:off x="1110465" y="4494914"/>
            <a:ext cx="2467319" cy="13591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4224" noProof="0" dirty="0">
                <a:solidFill>
                  <a:schemeClr val="dk1"/>
                </a:solidFill>
                <a:latin typeface="Montserrat" panose="00000500000000000000" pitchFamily="2" charset="0"/>
                <a:ea typeface="Manrope SemiBold"/>
                <a:cs typeface="Manrope SemiBold"/>
                <a:sym typeface="Manrope SemiBold"/>
              </a:rPr>
              <a:t>VÊNUS</a:t>
            </a:r>
          </a:p>
        </p:txBody>
      </p:sp>
      <p:cxnSp>
        <p:nvCxnSpPr>
          <p:cNvPr id="32" name="Google Shape;630;p19">
            <a:extLst>
              <a:ext uri="{FF2B5EF4-FFF2-40B4-BE49-F238E27FC236}">
                <a16:creationId xmlns:a16="http://schemas.microsoft.com/office/drawing/2014/main" id="{01579669-94DF-C249-63B4-BCC5C47E5C99}"/>
              </a:ext>
            </a:extLst>
          </p:cNvPr>
          <p:cNvCxnSpPr>
            <a:cxnSpLocks/>
            <a:stCxn id="31" idx="3"/>
          </p:cNvCxnSpPr>
          <p:nvPr/>
        </p:nvCxnSpPr>
        <p:spPr>
          <a:xfrm flipV="1">
            <a:off x="3577784" y="2774336"/>
            <a:ext cx="1169515" cy="2400171"/>
          </a:xfrm>
          <a:prstGeom prst="bentConnector3">
            <a:avLst>
              <a:gd name="adj1" fmla="val 50000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33" name="Google Shape;631;p19">
            <a:extLst>
              <a:ext uri="{FF2B5EF4-FFF2-40B4-BE49-F238E27FC236}">
                <a16:creationId xmlns:a16="http://schemas.microsoft.com/office/drawing/2014/main" id="{D00A715E-DE2F-66D1-908C-FC9414085BB8}"/>
              </a:ext>
            </a:extLst>
          </p:cNvPr>
          <p:cNvCxnSpPr>
            <a:cxnSpLocks/>
            <a:stCxn id="31" idx="3"/>
          </p:cNvCxnSpPr>
          <p:nvPr/>
        </p:nvCxnSpPr>
        <p:spPr>
          <a:xfrm>
            <a:off x="3577784" y="5174507"/>
            <a:ext cx="1169515" cy="2400171"/>
          </a:xfrm>
          <a:prstGeom prst="bentConnector3">
            <a:avLst>
              <a:gd name="adj1" fmla="val 50000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34" name="Google Shape;632;p19">
            <a:extLst>
              <a:ext uri="{FF2B5EF4-FFF2-40B4-BE49-F238E27FC236}">
                <a16:creationId xmlns:a16="http://schemas.microsoft.com/office/drawing/2014/main" id="{97EE5231-DEDF-5124-D33F-B2C7B879AE2E}"/>
              </a:ext>
            </a:extLst>
          </p:cNvPr>
          <p:cNvCxnSpPr>
            <a:cxnSpLocks/>
            <a:stCxn id="31" idx="3"/>
          </p:cNvCxnSpPr>
          <p:nvPr/>
        </p:nvCxnSpPr>
        <p:spPr>
          <a:xfrm>
            <a:off x="3577784" y="5174507"/>
            <a:ext cx="1169515" cy="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8" name="Google Shape;728;p26">
            <a:extLst>
              <a:ext uri="{FF2B5EF4-FFF2-40B4-BE49-F238E27FC236}">
                <a16:creationId xmlns:a16="http://schemas.microsoft.com/office/drawing/2014/main" id="{A05FCB6A-B056-879C-7466-A47DF18916DB}"/>
              </a:ext>
            </a:extLst>
          </p:cNvPr>
          <p:cNvSpPr/>
          <p:nvPr/>
        </p:nvSpPr>
        <p:spPr>
          <a:xfrm>
            <a:off x="4804918" y="4636782"/>
            <a:ext cx="2467319" cy="107813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15%</a:t>
            </a:r>
          </a:p>
        </p:txBody>
      </p:sp>
      <p:sp>
        <p:nvSpPr>
          <p:cNvPr id="39" name="Google Shape;738;p26">
            <a:extLst>
              <a:ext uri="{FF2B5EF4-FFF2-40B4-BE49-F238E27FC236}">
                <a16:creationId xmlns:a16="http://schemas.microsoft.com/office/drawing/2014/main" id="{E859F5EF-CF80-D706-C2CC-8F5B0E051609}"/>
              </a:ext>
            </a:extLst>
          </p:cNvPr>
          <p:cNvSpPr/>
          <p:nvPr/>
        </p:nvSpPr>
        <p:spPr>
          <a:xfrm>
            <a:off x="4804918" y="2239807"/>
            <a:ext cx="2467319" cy="1078132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5%</a:t>
            </a:r>
          </a:p>
        </p:txBody>
      </p:sp>
      <p:sp>
        <p:nvSpPr>
          <p:cNvPr id="40" name="Google Shape;765;p26">
            <a:extLst>
              <a:ext uri="{FF2B5EF4-FFF2-40B4-BE49-F238E27FC236}">
                <a16:creationId xmlns:a16="http://schemas.microsoft.com/office/drawing/2014/main" id="{D63212D9-E8AD-3E7E-5477-77DE5A3D5609}"/>
              </a:ext>
            </a:extLst>
          </p:cNvPr>
          <p:cNvSpPr/>
          <p:nvPr/>
        </p:nvSpPr>
        <p:spPr>
          <a:xfrm>
            <a:off x="4804918" y="7033757"/>
            <a:ext cx="2467319" cy="107813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</a:p>
        </p:txBody>
      </p:sp>
      <p:sp>
        <p:nvSpPr>
          <p:cNvPr id="41" name="Google Shape;84;p17">
            <a:extLst>
              <a:ext uri="{FF2B5EF4-FFF2-40B4-BE49-F238E27FC236}">
                <a16:creationId xmlns:a16="http://schemas.microsoft.com/office/drawing/2014/main" id="{5F4E254B-3CFA-6801-4CB5-1A225D9CA8B5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3686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0">
          <a:extLst>
            <a:ext uri="{FF2B5EF4-FFF2-40B4-BE49-F238E27FC236}">
              <a16:creationId xmlns:a16="http://schemas.microsoft.com/office/drawing/2014/main" id="{6F695460-B7FD-D672-85AE-5A3D0FEA0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1" name="Google Shape;511;p26" descr="Uma imagem contendo parede&#10;&#10;Descrição gerada com alta confiança">
            <a:extLst>
              <a:ext uri="{FF2B5EF4-FFF2-40B4-BE49-F238E27FC236}">
                <a16:creationId xmlns:a16="http://schemas.microsoft.com/office/drawing/2014/main" id="{8F781971-40C2-BD7D-5B1B-15BC79AEDDCA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528" y="992"/>
            <a:ext cx="17550696" cy="98722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5" name="Google Shape;525;p26">
            <a:extLst>
              <a:ext uri="{FF2B5EF4-FFF2-40B4-BE49-F238E27FC236}">
                <a16:creationId xmlns:a16="http://schemas.microsoft.com/office/drawing/2014/main" id="{051756EB-71AE-3FB7-C201-141D4FA0D2AF}"/>
              </a:ext>
            </a:extLst>
          </p:cNvPr>
          <p:cNvGrpSpPr/>
          <p:nvPr/>
        </p:nvGrpSpPr>
        <p:grpSpPr>
          <a:xfrm>
            <a:off x="3528" y="9390745"/>
            <a:ext cx="17550713" cy="482504"/>
            <a:chOff x="1764" y="9391650"/>
            <a:chExt cx="17554224" cy="482601"/>
          </a:xfrm>
        </p:grpSpPr>
        <p:pic>
          <p:nvPicPr>
            <p:cNvPr id="526" name="Google Shape;526;p26">
              <a:extLst>
                <a:ext uri="{FF2B5EF4-FFF2-40B4-BE49-F238E27FC236}">
                  <a16:creationId xmlns:a16="http://schemas.microsoft.com/office/drawing/2014/main" id="{6338ACFB-7BBC-D8E8-59F8-673D10C37CBE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 t="95112" r="75031"/>
            <a:stretch/>
          </p:blipFill>
          <p:spPr>
            <a:xfrm>
              <a:off x="1764" y="9391650"/>
              <a:ext cx="4395610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Google Shape;527;p26">
              <a:extLst>
                <a:ext uri="{FF2B5EF4-FFF2-40B4-BE49-F238E27FC236}">
                  <a16:creationId xmlns:a16="http://schemas.microsoft.com/office/drawing/2014/main" id="{5C91DDCC-5AF2-CFA0-4909-09E452B03014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 l="24731" t="95112" r="49811"/>
            <a:stretch/>
          </p:blipFill>
          <p:spPr>
            <a:xfrm>
              <a:off x="4343400" y="9391650"/>
              <a:ext cx="4468637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8" name="Google Shape;528;p26">
              <a:extLst>
                <a:ext uri="{FF2B5EF4-FFF2-40B4-BE49-F238E27FC236}">
                  <a16:creationId xmlns:a16="http://schemas.microsoft.com/office/drawing/2014/main" id="{400D0939-AD23-1FA1-6488-E1B7F2732B94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 l="49476" t="95112" r="24587"/>
            <a:stretch/>
          </p:blipFill>
          <p:spPr>
            <a:xfrm>
              <a:off x="8686800" y="9391650"/>
              <a:ext cx="4552949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9" name="Google Shape;529;p26">
              <a:extLst>
                <a:ext uri="{FF2B5EF4-FFF2-40B4-BE49-F238E27FC236}">
                  <a16:creationId xmlns:a16="http://schemas.microsoft.com/office/drawing/2014/main" id="{D1C6F5D6-729B-4D0F-B255-EBAF05EF2EB5}"/>
                </a:ext>
              </a:extLst>
            </p:cNvPr>
            <p:cNvPicPr preferRelativeResize="0"/>
            <p:nvPr/>
          </p:nvPicPr>
          <p:blipFill rotWithShape="1">
            <a:blip r:embed="rId7">
              <a:alphaModFix/>
            </a:blip>
            <a:srcRect l="74868" t="95112"/>
            <a:stretch/>
          </p:blipFill>
          <p:spPr>
            <a:xfrm>
              <a:off x="13144500" y="9391650"/>
              <a:ext cx="4411488" cy="48260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0" name="Google Shape;530;p26">
            <a:extLst>
              <a:ext uri="{FF2B5EF4-FFF2-40B4-BE49-F238E27FC236}">
                <a16:creationId xmlns:a16="http://schemas.microsoft.com/office/drawing/2014/main" id="{7371DD8B-FFDD-3392-8ED1-D22A3E013E33}"/>
              </a:ext>
            </a:extLst>
          </p:cNvPr>
          <p:cNvPicPr preferRelativeResize="0"/>
          <p:nvPr/>
        </p:nvPicPr>
        <p:blipFill rotWithShape="1">
          <a:blip r:embed="rId8">
            <a:alphaModFix/>
          </a:blip>
          <a:srcRect l="41338" t="87009" r="41551"/>
          <a:stretch/>
        </p:blipFill>
        <p:spPr>
          <a:xfrm>
            <a:off x="7258356" y="8590817"/>
            <a:ext cx="3002947" cy="12824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Google Shape;7705;p97">
            <a:extLst>
              <a:ext uri="{FF2B5EF4-FFF2-40B4-BE49-F238E27FC236}">
                <a16:creationId xmlns:a16="http://schemas.microsoft.com/office/drawing/2014/main" id="{5393389B-AC6A-848C-FAF6-4B29182693B6}"/>
              </a:ext>
            </a:extLst>
          </p:cNvPr>
          <p:cNvGrpSpPr/>
          <p:nvPr/>
        </p:nvGrpSpPr>
        <p:grpSpPr>
          <a:xfrm>
            <a:off x="1369805" y="1774405"/>
            <a:ext cx="14599538" cy="6591627"/>
            <a:chOff x="726450" y="3372825"/>
            <a:chExt cx="2403614" cy="1005900"/>
          </a:xfrm>
        </p:grpSpPr>
        <p:grpSp>
          <p:nvGrpSpPr>
            <p:cNvPr id="4" name="Google Shape;7706;p97">
              <a:extLst>
                <a:ext uri="{FF2B5EF4-FFF2-40B4-BE49-F238E27FC236}">
                  <a16:creationId xmlns:a16="http://schemas.microsoft.com/office/drawing/2014/main" id="{4A8D5B83-F0F1-21C3-7B1B-95BC7EC8AF57}"/>
                </a:ext>
              </a:extLst>
            </p:cNvPr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5" name="Google Shape;7707;p97">
                <a:extLst>
                  <a:ext uri="{FF2B5EF4-FFF2-40B4-BE49-F238E27FC236}">
                    <a16:creationId xmlns:a16="http://schemas.microsoft.com/office/drawing/2014/main" id="{5922EEA9-762B-EF0C-3116-D4778462B3D1}"/>
                  </a:ext>
                </a:extLst>
              </p:cNvPr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  <p:sp>
            <p:nvSpPr>
              <p:cNvPr id="46" name="Google Shape;7708;p97">
                <a:extLst>
                  <a:ext uri="{FF2B5EF4-FFF2-40B4-BE49-F238E27FC236}">
                    <a16:creationId xmlns:a16="http://schemas.microsoft.com/office/drawing/2014/main" id="{3F8C5265-80E5-2C9B-67A9-A79DB6B86F2D}"/>
                  </a:ext>
                </a:extLst>
              </p:cNvPr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</p:grpSp>
        <p:grpSp>
          <p:nvGrpSpPr>
            <p:cNvPr id="5" name="Google Shape;7709;p97">
              <a:extLst>
                <a:ext uri="{FF2B5EF4-FFF2-40B4-BE49-F238E27FC236}">
                  <a16:creationId xmlns:a16="http://schemas.microsoft.com/office/drawing/2014/main" id="{E3983599-9C61-95C0-8C71-54F72816F143}"/>
                </a:ext>
              </a:extLst>
            </p:cNvPr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0" name="Google Shape;7710;p97">
                <a:extLst>
                  <a:ext uri="{FF2B5EF4-FFF2-40B4-BE49-F238E27FC236}">
                    <a16:creationId xmlns:a16="http://schemas.microsoft.com/office/drawing/2014/main" id="{30A9B08D-4813-AA6B-4F1A-B48114191CDD}"/>
                  </a:ext>
                </a:extLst>
              </p:cNvPr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chemeClr val="accent5"/>
              </a:solidFill>
              <a:ln w="1905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  <p:sp>
            <p:nvSpPr>
              <p:cNvPr id="41" name="Google Shape;7711;p97">
                <a:extLst>
                  <a:ext uri="{FF2B5EF4-FFF2-40B4-BE49-F238E27FC236}">
                    <a16:creationId xmlns:a16="http://schemas.microsoft.com/office/drawing/2014/main" id="{306EAFDB-1A70-F242-6970-8FC699722FE2}"/>
                  </a:ext>
                </a:extLst>
              </p:cNvPr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chemeClr val="accent5"/>
              </a:solidFill>
              <a:ln w="1905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  <p:sp>
            <p:nvSpPr>
              <p:cNvPr id="42" name="Google Shape;7712;p97">
                <a:extLst>
                  <a:ext uri="{FF2B5EF4-FFF2-40B4-BE49-F238E27FC236}">
                    <a16:creationId xmlns:a16="http://schemas.microsoft.com/office/drawing/2014/main" id="{152904EA-73C0-E5AB-481B-ED2CFEFBCD9B}"/>
                  </a:ext>
                </a:extLst>
              </p:cNvPr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chemeClr val="accent5"/>
              </a:solidFill>
              <a:ln w="1905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  <p:sp>
            <p:nvSpPr>
              <p:cNvPr id="43" name="Google Shape;7713;p97">
                <a:extLst>
                  <a:ext uri="{FF2B5EF4-FFF2-40B4-BE49-F238E27FC236}">
                    <a16:creationId xmlns:a16="http://schemas.microsoft.com/office/drawing/2014/main" id="{A11B7B68-15BF-43D2-370D-74BCEDD4920A}"/>
                  </a:ext>
                </a:extLst>
              </p:cNvPr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chemeClr val="accent5"/>
              </a:solidFill>
              <a:ln w="1905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  <p:sp>
            <p:nvSpPr>
              <p:cNvPr id="44" name="Google Shape;7714;p97">
                <a:extLst>
                  <a:ext uri="{FF2B5EF4-FFF2-40B4-BE49-F238E27FC236}">
                    <a16:creationId xmlns:a16="http://schemas.microsoft.com/office/drawing/2014/main" id="{D12F2570-EF08-3244-9426-9AC86D650F89}"/>
                  </a:ext>
                </a:extLst>
              </p:cNvPr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chemeClr val="accent5"/>
              </a:solidFill>
              <a:ln w="19050" cap="flat" cmpd="sng">
                <a:noFill/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84" noProof="0" dirty="0"/>
              </a:p>
            </p:txBody>
          </p:sp>
        </p:grpSp>
      </p:grpSp>
      <p:sp>
        <p:nvSpPr>
          <p:cNvPr id="47" name="Google Shape;8916;p100">
            <a:extLst>
              <a:ext uri="{FF2B5EF4-FFF2-40B4-BE49-F238E27FC236}">
                <a16:creationId xmlns:a16="http://schemas.microsoft.com/office/drawing/2014/main" id="{B233A45A-D54D-6359-BBF2-81709373162E}"/>
              </a:ext>
            </a:extLst>
          </p:cNvPr>
          <p:cNvSpPr/>
          <p:nvPr/>
        </p:nvSpPr>
        <p:spPr>
          <a:xfrm>
            <a:off x="5758226" y="4199822"/>
            <a:ext cx="562153" cy="432509"/>
          </a:xfrm>
          <a:custGeom>
            <a:avLst/>
            <a:gdLst/>
            <a:ahLst/>
            <a:cxnLst/>
            <a:rect l="l" t="t" r="r" b="b"/>
            <a:pathLst>
              <a:path w="7604" h="5030" extrusionOk="0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48" name="Google Shape;8916;p100">
            <a:extLst>
              <a:ext uri="{FF2B5EF4-FFF2-40B4-BE49-F238E27FC236}">
                <a16:creationId xmlns:a16="http://schemas.microsoft.com/office/drawing/2014/main" id="{FE7590E2-E9EE-ED0B-7004-1494C0C6A346}"/>
              </a:ext>
            </a:extLst>
          </p:cNvPr>
          <p:cNvSpPr/>
          <p:nvPr/>
        </p:nvSpPr>
        <p:spPr>
          <a:xfrm>
            <a:off x="7917222" y="6407770"/>
            <a:ext cx="562153" cy="432509"/>
          </a:xfrm>
          <a:custGeom>
            <a:avLst/>
            <a:gdLst/>
            <a:ahLst/>
            <a:cxnLst/>
            <a:rect l="l" t="t" r="r" b="b"/>
            <a:pathLst>
              <a:path w="7604" h="5030" extrusionOk="0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49" name="Google Shape;8916;p100">
            <a:extLst>
              <a:ext uri="{FF2B5EF4-FFF2-40B4-BE49-F238E27FC236}">
                <a16:creationId xmlns:a16="http://schemas.microsoft.com/office/drawing/2014/main" id="{2EE6AD8F-661E-7C17-1985-6F7986F141A4}"/>
              </a:ext>
            </a:extLst>
          </p:cNvPr>
          <p:cNvSpPr/>
          <p:nvPr/>
        </p:nvSpPr>
        <p:spPr>
          <a:xfrm>
            <a:off x="10107818" y="6407770"/>
            <a:ext cx="562153" cy="432509"/>
          </a:xfrm>
          <a:custGeom>
            <a:avLst/>
            <a:gdLst/>
            <a:ahLst/>
            <a:cxnLst/>
            <a:rect l="l" t="t" r="r" b="b"/>
            <a:pathLst>
              <a:path w="7604" h="5030" extrusionOk="0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0" name="Google Shape;8916;p100">
            <a:extLst>
              <a:ext uri="{FF2B5EF4-FFF2-40B4-BE49-F238E27FC236}">
                <a16:creationId xmlns:a16="http://schemas.microsoft.com/office/drawing/2014/main" id="{47D91198-EBA9-4446-DF21-CC688440CFF7}"/>
              </a:ext>
            </a:extLst>
          </p:cNvPr>
          <p:cNvSpPr/>
          <p:nvPr/>
        </p:nvSpPr>
        <p:spPr>
          <a:xfrm>
            <a:off x="12279573" y="6407770"/>
            <a:ext cx="562153" cy="432509"/>
          </a:xfrm>
          <a:custGeom>
            <a:avLst/>
            <a:gdLst/>
            <a:ahLst/>
            <a:cxnLst/>
            <a:rect l="l" t="t" r="r" b="b"/>
            <a:pathLst>
              <a:path w="7604" h="5030" extrusionOk="0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1" name="Google Shape;8916;p100">
            <a:extLst>
              <a:ext uri="{FF2B5EF4-FFF2-40B4-BE49-F238E27FC236}">
                <a16:creationId xmlns:a16="http://schemas.microsoft.com/office/drawing/2014/main" id="{FAA43C30-0734-F749-F7A6-E5230A01998F}"/>
              </a:ext>
            </a:extLst>
          </p:cNvPr>
          <p:cNvSpPr/>
          <p:nvPr/>
        </p:nvSpPr>
        <p:spPr>
          <a:xfrm>
            <a:off x="14400779" y="4199822"/>
            <a:ext cx="562153" cy="432509"/>
          </a:xfrm>
          <a:custGeom>
            <a:avLst/>
            <a:gdLst/>
            <a:ahLst/>
            <a:cxnLst/>
            <a:rect l="l" t="t" r="r" b="b"/>
            <a:pathLst>
              <a:path w="7604" h="5030" extrusionOk="0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2" name="Google Shape;8918;p100">
            <a:extLst>
              <a:ext uri="{FF2B5EF4-FFF2-40B4-BE49-F238E27FC236}">
                <a16:creationId xmlns:a16="http://schemas.microsoft.com/office/drawing/2014/main" id="{C2427E50-492B-EEBD-9282-8FFA46BDC65A}"/>
              </a:ext>
            </a:extLst>
          </p:cNvPr>
          <p:cNvSpPr/>
          <p:nvPr/>
        </p:nvSpPr>
        <p:spPr>
          <a:xfrm>
            <a:off x="5812808" y="6401212"/>
            <a:ext cx="452989" cy="445625"/>
          </a:xfrm>
          <a:custGeom>
            <a:avLst/>
            <a:gdLst/>
            <a:ahLst/>
            <a:cxnLst/>
            <a:rect l="l" t="t" r="r" b="b"/>
            <a:pathLst>
              <a:path w="6580" h="6473" extrusionOk="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F75B6A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3" name="Google Shape;8918;p100">
            <a:extLst>
              <a:ext uri="{FF2B5EF4-FFF2-40B4-BE49-F238E27FC236}">
                <a16:creationId xmlns:a16="http://schemas.microsoft.com/office/drawing/2014/main" id="{50335168-B98D-0E8E-7319-1CEC6CB933AB}"/>
              </a:ext>
            </a:extLst>
          </p:cNvPr>
          <p:cNvSpPr/>
          <p:nvPr/>
        </p:nvSpPr>
        <p:spPr>
          <a:xfrm>
            <a:off x="14455361" y="6401212"/>
            <a:ext cx="452989" cy="445625"/>
          </a:xfrm>
          <a:custGeom>
            <a:avLst/>
            <a:gdLst/>
            <a:ahLst/>
            <a:cxnLst/>
            <a:rect l="l" t="t" r="r" b="b"/>
            <a:pathLst>
              <a:path w="6580" h="6473" extrusionOk="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F75B6A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4" name="Google Shape;8918;p100">
            <a:extLst>
              <a:ext uri="{FF2B5EF4-FFF2-40B4-BE49-F238E27FC236}">
                <a16:creationId xmlns:a16="http://schemas.microsoft.com/office/drawing/2014/main" id="{023CBA42-1154-1413-529E-1BA812CB1F79}"/>
              </a:ext>
            </a:extLst>
          </p:cNvPr>
          <p:cNvSpPr/>
          <p:nvPr/>
        </p:nvSpPr>
        <p:spPr>
          <a:xfrm>
            <a:off x="7971804" y="4193264"/>
            <a:ext cx="452989" cy="445625"/>
          </a:xfrm>
          <a:custGeom>
            <a:avLst/>
            <a:gdLst/>
            <a:ahLst/>
            <a:cxnLst/>
            <a:rect l="l" t="t" r="r" b="b"/>
            <a:pathLst>
              <a:path w="6580" h="6473" extrusionOk="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F75B6A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5" name="Google Shape;8918;p100">
            <a:extLst>
              <a:ext uri="{FF2B5EF4-FFF2-40B4-BE49-F238E27FC236}">
                <a16:creationId xmlns:a16="http://schemas.microsoft.com/office/drawing/2014/main" id="{CA5D535D-0F60-6F21-1F82-F799B3FFD14F}"/>
              </a:ext>
            </a:extLst>
          </p:cNvPr>
          <p:cNvSpPr/>
          <p:nvPr/>
        </p:nvSpPr>
        <p:spPr>
          <a:xfrm>
            <a:off x="10162400" y="4193264"/>
            <a:ext cx="452989" cy="445625"/>
          </a:xfrm>
          <a:custGeom>
            <a:avLst/>
            <a:gdLst/>
            <a:ahLst/>
            <a:cxnLst/>
            <a:rect l="l" t="t" r="r" b="b"/>
            <a:pathLst>
              <a:path w="6580" h="6473" extrusionOk="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F75B6A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6" name="Google Shape;8918;p100">
            <a:extLst>
              <a:ext uri="{FF2B5EF4-FFF2-40B4-BE49-F238E27FC236}">
                <a16:creationId xmlns:a16="http://schemas.microsoft.com/office/drawing/2014/main" id="{BBE3EA9D-7EF1-14C5-4CB7-B03C1A8F48A0}"/>
              </a:ext>
            </a:extLst>
          </p:cNvPr>
          <p:cNvSpPr/>
          <p:nvPr/>
        </p:nvSpPr>
        <p:spPr>
          <a:xfrm>
            <a:off x="12334155" y="4193264"/>
            <a:ext cx="452989" cy="445625"/>
          </a:xfrm>
          <a:custGeom>
            <a:avLst/>
            <a:gdLst/>
            <a:ahLst/>
            <a:cxnLst/>
            <a:rect l="l" t="t" r="r" b="b"/>
            <a:pathLst>
              <a:path w="6580" h="6473" extrusionOk="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F75B6A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58" name="Google Shape;724;p26">
            <a:extLst>
              <a:ext uri="{FF2B5EF4-FFF2-40B4-BE49-F238E27FC236}">
                <a16:creationId xmlns:a16="http://schemas.microsoft.com/office/drawing/2014/main" id="{64DBE989-42D3-4DD0-8615-396A89E6B970}"/>
              </a:ext>
            </a:extLst>
          </p:cNvPr>
          <p:cNvSpPr txBox="1"/>
          <p:nvPr/>
        </p:nvSpPr>
        <p:spPr>
          <a:xfrm>
            <a:off x="5145383" y="2111684"/>
            <a:ext cx="1865943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Gás</a:t>
            </a:r>
          </a:p>
        </p:txBody>
      </p:sp>
      <p:sp>
        <p:nvSpPr>
          <p:cNvPr id="59" name="Google Shape;734;p26">
            <a:extLst>
              <a:ext uri="{FF2B5EF4-FFF2-40B4-BE49-F238E27FC236}">
                <a16:creationId xmlns:a16="http://schemas.microsoft.com/office/drawing/2014/main" id="{3FB3A18D-30BF-C5C7-F1C9-2626AFD448F0}"/>
              </a:ext>
            </a:extLst>
          </p:cNvPr>
          <p:cNvSpPr txBox="1"/>
          <p:nvPr/>
        </p:nvSpPr>
        <p:spPr>
          <a:xfrm>
            <a:off x="1462514" y="4055074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Marte</a:t>
            </a:r>
          </a:p>
        </p:txBody>
      </p:sp>
      <p:sp>
        <p:nvSpPr>
          <p:cNvPr id="60" name="Google Shape;761;p26">
            <a:extLst>
              <a:ext uri="{FF2B5EF4-FFF2-40B4-BE49-F238E27FC236}">
                <a16:creationId xmlns:a16="http://schemas.microsoft.com/office/drawing/2014/main" id="{85AAB858-DBDE-3913-0782-565F78380018}"/>
              </a:ext>
            </a:extLst>
          </p:cNvPr>
          <p:cNvSpPr txBox="1"/>
          <p:nvPr/>
        </p:nvSpPr>
        <p:spPr>
          <a:xfrm>
            <a:off x="1489805" y="6223755"/>
            <a:ext cx="33426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Terra</a:t>
            </a:r>
          </a:p>
        </p:txBody>
      </p:sp>
      <p:sp>
        <p:nvSpPr>
          <p:cNvPr id="61" name="Google Shape;724;p26">
            <a:extLst>
              <a:ext uri="{FF2B5EF4-FFF2-40B4-BE49-F238E27FC236}">
                <a16:creationId xmlns:a16="http://schemas.microsoft.com/office/drawing/2014/main" id="{99383CB1-51B5-231B-170F-9D563B256981}"/>
              </a:ext>
            </a:extLst>
          </p:cNvPr>
          <p:cNvSpPr txBox="1"/>
          <p:nvPr/>
        </p:nvSpPr>
        <p:spPr>
          <a:xfrm>
            <a:off x="7291365" y="2111684"/>
            <a:ext cx="1865943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Lua</a:t>
            </a:r>
          </a:p>
        </p:txBody>
      </p:sp>
      <p:sp>
        <p:nvSpPr>
          <p:cNvPr id="62" name="Google Shape;724;p26">
            <a:extLst>
              <a:ext uri="{FF2B5EF4-FFF2-40B4-BE49-F238E27FC236}">
                <a16:creationId xmlns:a16="http://schemas.microsoft.com/office/drawing/2014/main" id="{6F58A078-B7F4-0030-DDAF-C59C90C9989B}"/>
              </a:ext>
            </a:extLst>
          </p:cNvPr>
          <p:cNvSpPr txBox="1"/>
          <p:nvPr/>
        </p:nvSpPr>
        <p:spPr>
          <a:xfrm>
            <a:off x="9437346" y="2111683"/>
            <a:ext cx="1865943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Vida</a:t>
            </a:r>
          </a:p>
        </p:txBody>
      </p:sp>
      <p:sp>
        <p:nvSpPr>
          <p:cNvPr id="63" name="Google Shape;724;p26">
            <a:extLst>
              <a:ext uri="{FF2B5EF4-FFF2-40B4-BE49-F238E27FC236}">
                <a16:creationId xmlns:a16="http://schemas.microsoft.com/office/drawing/2014/main" id="{C8B339E6-45C3-30FA-2BFE-855895EC10E1}"/>
              </a:ext>
            </a:extLst>
          </p:cNvPr>
          <p:cNvSpPr txBox="1"/>
          <p:nvPr/>
        </p:nvSpPr>
        <p:spPr>
          <a:xfrm>
            <a:off x="11583327" y="2111683"/>
            <a:ext cx="1865943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Água</a:t>
            </a:r>
          </a:p>
        </p:txBody>
      </p:sp>
      <p:sp>
        <p:nvSpPr>
          <p:cNvPr id="448" name="Google Shape;724;p26">
            <a:extLst>
              <a:ext uri="{FF2B5EF4-FFF2-40B4-BE49-F238E27FC236}">
                <a16:creationId xmlns:a16="http://schemas.microsoft.com/office/drawing/2014/main" id="{B5874C75-BCCD-775F-D1C4-17E2569C55AE}"/>
              </a:ext>
            </a:extLst>
          </p:cNvPr>
          <p:cNvSpPr txBox="1"/>
          <p:nvPr/>
        </p:nvSpPr>
        <p:spPr>
          <a:xfrm>
            <a:off x="13729309" y="2111682"/>
            <a:ext cx="1865943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dk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Metal</a:t>
            </a:r>
          </a:p>
        </p:txBody>
      </p:sp>
      <p:sp>
        <p:nvSpPr>
          <p:cNvPr id="450" name="Google Shape;84;p17">
            <a:extLst>
              <a:ext uri="{FF2B5EF4-FFF2-40B4-BE49-F238E27FC236}">
                <a16:creationId xmlns:a16="http://schemas.microsoft.com/office/drawing/2014/main" id="{5DE9B620-5425-C7C5-388F-E1E4EFE7F0F6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784380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0">
          <a:extLst>
            <a:ext uri="{FF2B5EF4-FFF2-40B4-BE49-F238E27FC236}">
              <a16:creationId xmlns:a16="http://schemas.microsoft.com/office/drawing/2014/main" id="{4AB3D83A-3CE6-1ED0-549D-2D6B0D89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1" name="Google Shape;511;p26" descr="Uma imagem contendo parede&#10;&#10;Descrição gerada com alta confiança">
            <a:extLst>
              <a:ext uri="{FF2B5EF4-FFF2-40B4-BE49-F238E27FC236}">
                <a16:creationId xmlns:a16="http://schemas.microsoft.com/office/drawing/2014/main" id="{61FDDA90-4DB4-D43B-ECC4-D5397A941E6B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528" y="992"/>
            <a:ext cx="17550696" cy="98722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5" name="Google Shape;525;p26">
            <a:extLst>
              <a:ext uri="{FF2B5EF4-FFF2-40B4-BE49-F238E27FC236}">
                <a16:creationId xmlns:a16="http://schemas.microsoft.com/office/drawing/2014/main" id="{0C9FC688-DE5A-3E15-7D17-C07BB46F3A83}"/>
              </a:ext>
            </a:extLst>
          </p:cNvPr>
          <p:cNvGrpSpPr/>
          <p:nvPr/>
        </p:nvGrpSpPr>
        <p:grpSpPr>
          <a:xfrm>
            <a:off x="3528" y="9390745"/>
            <a:ext cx="17550713" cy="482504"/>
            <a:chOff x="1764" y="9391650"/>
            <a:chExt cx="17554224" cy="482601"/>
          </a:xfrm>
        </p:grpSpPr>
        <p:pic>
          <p:nvPicPr>
            <p:cNvPr id="526" name="Google Shape;526;p26">
              <a:extLst>
                <a:ext uri="{FF2B5EF4-FFF2-40B4-BE49-F238E27FC236}">
                  <a16:creationId xmlns:a16="http://schemas.microsoft.com/office/drawing/2014/main" id="{3F422085-02E9-CE17-19ED-E92E937C7935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 t="95112" r="75031"/>
            <a:stretch/>
          </p:blipFill>
          <p:spPr>
            <a:xfrm>
              <a:off x="1764" y="9391650"/>
              <a:ext cx="4395610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Google Shape;527;p26">
              <a:extLst>
                <a:ext uri="{FF2B5EF4-FFF2-40B4-BE49-F238E27FC236}">
                  <a16:creationId xmlns:a16="http://schemas.microsoft.com/office/drawing/2014/main" id="{80ACCE12-36E7-C538-A83D-AF1E5C1024B5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 l="24731" t="95112" r="49811"/>
            <a:stretch/>
          </p:blipFill>
          <p:spPr>
            <a:xfrm>
              <a:off x="4343400" y="9391650"/>
              <a:ext cx="4468637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8" name="Google Shape;528;p26">
              <a:extLst>
                <a:ext uri="{FF2B5EF4-FFF2-40B4-BE49-F238E27FC236}">
                  <a16:creationId xmlns:a16="http://schemas.microsoft.com/office/drawing/2014/main" id="{97B1AFB6-3602-61CE-D2A7-E50C4418D19D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 l="49476" t="95112" r="24587"/>
            <a:stretch/>
          </p:blipFill>
          <p:spPr>
            <a:xfrm>
              <a:off x="8686800" y="9391650"/>
              <a:ext cx="4552949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9" name="Google Shape;529;p26">
              <a:extLst>
                <a:ext uri="{FF2B5EF4-FFF2-40B4-BE49-F238E27FC236}">
                  <a16:creationId xmlns:a16="http://schemas.microsoft.com/office/drawing/2014/main" id="{068CED90-791C-8B4B-4609-5210CC1CA4CC}"/>
                </a:ext>
              </a:extLst>
            </p:cNvPr>
            <p:cNvPicPr preferRelativeResize="0"/>
            <p:nvPr/>
          </p:nvPicPr>
          <p:blipFill rotWithShape="1">
            <a:blip r:embed="rId7">
              <a:alphaModFix/>
            </a:blip>
            <a:srcRect l="74868" t="95112"/>
            <a:stretch/>
          </p:blipFill>
          <p:spPr>
            <a:xfrm>
              <a:off x="13144500" y="9391650"/>
              <a:ext cx="4411488" cy="48260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0" name="Google Shape;530;p26">
            <a:extLst>
              <a:ext uri="{FF2B5EF4-FFF2-40B4-BE49-F238E27FC236}">
                <a16:creationId xmlns:a16="http://schemas.microsoft.com/office/drawing/2014/main" id="{832C88AE-D8FC-DF88-F0A8-A8B478500395}"/>
              </a:ext>
            </a:extLst>
          </p:cNvPr>
          <p:cNvPicPr preferRelativeResize="0"/>
          <p:nvPr/>
        </p:nvPicPr>
        <p:blipFill rotWithShape="1">
          <a:blip r:embed="rId8">
            <a:alphaModFix/>
          </a:blip>
          <a:srcRect l="41338" t="87009" r="41551"/>
          <a:stretch/>
        </p:blipFill>
        <p:spPr>
          <a:xfrm>
            <a:off x="7258356" y="8590817"/>
            <a:ext cx="3002947" cy="128244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4" name="Google Shape;7661;p97">
            <a:extLst>
              <a:ext uri="{FF2B5EF4-FFF2-40B4-BE49-F238E27FC236}">
                <a16:creationId xmlns:a16="http://schemas.microsoft.com/office/drawing/2014/main" id="{4458B622-CB4D-364E-6781-61AA68523BF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1074912"/>
              </p:ext>
            </p:extLst>
          </p:nvPr>
        </p:nvGraphicFramePr>
        <p:xfrm>
          <a:off x="2068611" y="2809352"/>
          <a:ext cx="12813948" cy="470926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32034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034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034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034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56975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6975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C919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6975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C919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pt-BR" sz="1100" noProof="0" dirty="0"/>
                    </a:p>
                  </a:txBody>
                  <a:tcPr marL="495690" marR="495690" marT="495690" marB="495690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5" name="Google Shape;7662;p97">
            <a:extLst>
              <a:ext uri="{FF2B5EF4-FFF2-40B4-BE49-F238E27FC236}">
                <a16:creationId xmlns:a16="http://schemas.microsoft.com/office/drawing/2014/main" id="{B135A3B7-1D81-A375-5644-FF3BAE81A8AA}"/>
              </a:ext>
            </a:extLst>
          </p:cNvPr>
          <p:cNvGrpSpPr/>
          <p:nvPr/>
        </p:nvGrpSpPr>
        <p:grpSpPr>
          <a:xfrm>
            <a:off x="5665612" y="5050626"/>
            <a:ext cx="8874847" cy="403710"/>
            <a:chOff x="3980086" y="2804397"/>
            <a:chExt cx="1227600" cy="66900"/>
          </a:xfrm>
        </p:grpSpPr>
        <p:sp>
          <p:nvSpPr>
            <p:cNvPr id="16" name="Google Shape;7663;p97">
              <a:extLst>
                <a:ext uri="{FF2B5EF4-FFF2-40B4-BE49-F238E27FC236}">
                  <a16:creationId xmlns:a16="http://schemas.microsoft.com/office/drawing/2014/main" id="{CA1759FE-C60B-3046-DB11-AAE4D8E16D54}"/>
                </a:ext>
              </a:extLst>
            </p:cNvPr>
            <p:cNvSpPr/>
            <p:nvPr/>
          </p:nvSpPr>
          <p:spPr>
            <a:xfrm rot="5400000" flipH="1">
              <a:off x="4560736" y="2223904"/>
              <a:ext cx="66300" cy="12276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7" name="Google Shape;7664;p97">
              <a:extLst>
                <a:ext uri="{FF2B5EF4-FFF2-40B4-BE49-F238E27FC236}">
                  <a16:creationId xmlns:a16="http://schemas.microsoft.com/office/drawing/2014/main" id="{215F4C4A-D31A-6100-4392-A00C76BF22FC}"/>
                </a:ext>
              </a:extLst>
            </p:cNvPr>
            <p:cNvSpPr/>
            <p:nvPr/>
          </p:nvSpPr>
          <p:spPr>
            <a:xfrm rot="5400000" flipH="1">
              <a:off x="4086125" y="2698647"/>
              <a:ext cx="66900" cy="278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8" name="Google Shape;7665;p97">
            <a:extLst>
              <a:ext uri="{FF2B5EF4-FFF2-40B4-BE49-F238E27FC236}">
                <a16:creationId xmlns:a16="http://schemas.microsoft.com/office/drawing/2014/main" id="{804636F1-BC51-3693-D3A9-701A3A5D5EA8}"/>
              </a:ext>
            </a:extLst>
          </p:cNvPr>
          <p:cNvGrpSpPr/>
          <p:nvPr/>
        </p:nvGrpSpPr>
        <p:grpSpPr>
          <a:xfrm>
            <a:off x="9051435" y="6523863"/>
            <a:ext cx="5222526" cy="403710"/>
            <a:chOff x="3980086" y="2804397"/>
            <a:chExt cx="1227600" cy="66900"/>
          </a:xfrm>
        </p:grpSpPr>
        <p:sp>
          <p:nvSpPr>
            <p:cNvPr id="19" name="Google Shape;7666;p97">
              <a:extLst>
                <a:ext uri="{FF2B5EF4-FFF2-40B4-BE49-F238E27FC236}">
                  <a16:creationId xmlns:a16="http://schemas.microsoft.com/office/drawing/2014/main" id="{EE38ECA6-A9CF-8DB8-2F53-93A6DCD133A9}"/>
                </a:ext>
              </a:extLst>
            </p:cNvPr>
            <p:cNvSpPr/>
            <p:nvPr/>
          </p:nvSpPr>
          <p:spPr>
            <a:xfrm rot="5400000" flipH="1">
              <a:off x="4560736" y="2223904"/>
              <a:ext cx="66300" cy="12276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20" name="Google Shape;7667;p97">
              <a:extLst>
                <a:ext uri="{FF2B5EF4-FFF2-40B4-BE49-F238E27FC236}">
                  <a16:creationId xmlns:a16="http://schemas.microsoft.com/office/drawing/2014/main" id="{439E648B-8EF1-D1DB-7315-B48307433BD0}"/>
                </a:ext>
              </a:extLst>
            </p:cNvPr>
            <p:cNvSpPr/>
            <p:nvPr/>
          </p:nvSpPr>
          <p:spPr>
            <a:xfrm rot="5400000" flipH="1">
              <a:off x="4086125" y="2698647"/>
              <a:ext cx="66900" cy="278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21" name="Google Shape;724;p26">
            <a:extLst>
              <a:ext uri="{FF2B5EF4-FFF2-40B4-BE49-F238E27FC236}">
                <a16:creationId xmlns:a16="http://schemas.microsoft.com/office/drawing/2014/main" id="{AA173A37-0980-E653-F1CB-0C09F7C97037}"/>
              </a:ext>
            </a:extLst>
          </p:cNvPr>
          <p:cNvSpPr txBox="1"/>
          <p:nvPr/>
        </p:nvSpPr>
        <p:spPr>
          <a:xfrm>
            <a:off x="5280294" y="3178498"/>
            <a:ext cx="31952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Gás</a:t>
            </a:r>
          </a:p>
        </p:txBody>
      </p:sp>
      <p:sp>
        <p:nvSpPr>
          <p:cNvPr id="22" name="Google Shape;724;p26">
            <a:extLst>
              <a:ext uri="{FF2B5EF4-FFF2-40B4-BE49-F238E27FC236}">
                <a16:creationId xmlns:a16="http://schemas.microsoft.com/office/drawing/2014/main" id="{531B387A-6BF8-4F6E-C8D8-CE98238AA2CE}"/>
              </a:ext>
            </a:extLst>
          </p:cNvPr>
          <p:cNvSpPr txBox="1"/>
          <p:nvPr/>
        </p:nvSpPr>
        <p:spPr>
          <a:xfrm>
            <a:off x="8490575" y="3178498"/>
            <a:ext cx="31952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Lua</a:t>
            </a:r>
          </a:p>
        </p:txBody>
      </p:sp>
      <p:sp>
        <p:nvSpPr>
          <p:cNvPr id="23" name="Google Shape;724;p26">
            <a:extLst>
              <a:ext uri="{FF2B5EF4-FFF2-40B4-BE49-F238E27FC236}">
                <a16:creationId xmlns:a16="http://schemas.microsoft.com/office/drawing/2014/main" id="{3D66FE6D-E7D5-F2E3-F429-A96FE57F3058}"/>
              </a:ext>
            </a:extLst>
          </p:cNvPr>
          <p:cNvSpPr txBox="1"/>
          <p:nvPr/>
        </p:nvSpPr>
        <p:spPr>
          <a:xfrm>
            <a:off x="11685865" y="3178497"/>
            <a:ext cx="3195274" cy="800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b" anchorCtr="0">
            <a:noAutofit/>
          </a:bodyPr>
          <a:lstStyle/>
          <a:p>
            <a:pPr algn="ctr"/>
            <a:r>
              <a:rPr lang="pt-BR" sz="3072" noProof="0" dirty="0">
                <a:solidFill>
                  <a:schemeClr val="bg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Oxigênio</a:t>
            </a:r>
          </a:p>
        </p:txBody>
      </p:sp>
      <p:sp>
        <p:nvSpPr>
          <p:cNvPr id="25" name="Google Shape;84;p17">
            <a:extLst>
              <a:ext uri="{FF2B5EF4-FFF2-40B4-BE49-F238E27FC236}">
                <a16:creationId xmlns:a16="http://schemas.microsoft.com/office/drawing/2014/main" id="{444FDBC2-1D99-6F79-C01D-2AD9994EC9AC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196730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0">
          <a:extLst>
            <a:ext uri="{FF2B5EF4-FFF2-40B4-BE49-F238E27FC236}">
              <a16:creationId xmlns:a16="http://schemas.microsoft.com/office/drawing/2014/main" id="{97431AA9-77B6-F992-F8A4-3444583F4B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1" name="Google Shape;511;p26" descr="Uma imagem contendo parede&#10;&#10;Descrição gerada com alta confiança">
            <a:extLst>
              <a:ext uri="{FF2B5EF4-FFF2-40B4-BE49-F238E27FC236}">
                <a16:creationId xmlns:a16="http://schemas.microsoft.com/office/drawing/2014/main" id="{45C5F981-F67D-42E8-696F-39556DA1426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528" y="992"/>
            <a:ext cx="17550696" cy="98722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5" name="Google Shape;525;p26">
            <a:extLst>
              <a:ext uri="{FF2B5EF4-FFF2-40B4-BE49-F238E27FC236}">
                <a16:creationId xmlns:a16="http://schemas.microsoft.com/office/drawing/2014/main" id="{4DC4C38E-0CC9-587C-9D33-DAE2AA69C0F4}"/>
              </a:ext>
            </a:extLst>
          </p:cNvPr>
          <p:cNvGrpSpPr/>
          <p:nvPr/>
        </p:nvGrpSpPr>
        <p:grpSpPr>
          <a:xfrm>
            <a:off x="3528" y="9390745"/>
            <a:ext cx="17550713" cy="482504"/>
            <a:chOff x="1764" y="9391650"/>
            <a:chExt cx="17554224" cy="482601"/>
          </a:xfrm>
        </p:grpSpPr>
        <p:pic>
          <p:nvPicPr>
            <p:cNvPr id="526" name="Google Shape;526;p26">
              <a:extLst>
                <a:ext uri="{FF2B5EF4-FFF2-40B4-BE49-F238E27FC236}">
                  <a16:creationId xmlns:a16="http://schemas.microsoft.com/office/drawing/2014/main" id="{2BA77E48-871B-A5F3-561F-7F1120372437}"/>
                </a:ext>
              </a:extLst>
            </p:cNvPr>
            <p:cNvPicPr preferRelativeResize="0"/>
            <p:nvPr/>
          </p:nvPicPr>
          <p:blipFill rotWithShape="1">
            <a:blip r:embed="rId4">
              <a:alphaModFix/>
            </a:blip>
            <a:srcRect t="95112" r="75031"/>
            <a:stretch/>
          </p:blipFill>
          <p:spPr>
            <a:xfrm>
              <a:off x="1764" y="9391650"/>
              <a:ext cx="4395610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Google Shape;527;p26">
              <a:extLst>
                <a:ext uri="{FF2B5EF4-FFF2-40B4-BE49-F238E27FC236}">
                  <a16:creationId xmlns:a16="http://schemas.microsoft.com/office/drawing/2014/main" id="{35D37DF4-E48C-0F34-935C-61CE54EDE7AA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 l="24731" t="95112" r="49811"/>
            <a:stretch/>
          </p:blipFill>
          <p:spPr>
            <a:xfrm>
              <a:off x="4343400" y="9391650"/>
              <a:ext cx="4468637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8" name="Google Shape;528;p26">
              <a:extLst>
                <a:ext uri="{FF2B5EF4-FFF2-40B4-BE49-F238E27FC236}">
                  <a16:creationId xmlns:a16="http://schemas.microsoft.com/office/drawing/2014/main" id="{92FCF0CF-8ACD-2B36-ED2F-815000FD14BB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 l="49476" t="95112" r="24587"/>
            <a:stretch/>
          </p:blipFill>
          <p:spPr>
            <a:xfrm>
              <a:off x="8686800" y="9391650"/>
              <a:ext cx="4552949" cy="4826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9" name="Google Shape;529;p26">
              <a:extLst>
                <a:ext uri="{FF2B5EF4-FFF2-40B4-BE49-F238E27FC236}">
                  <a16:creationId xmlns:a16="http://schemas.microsoft.com/office/drawing/2014/main" id="{4097D5F3-E64A-4789-2B91-ABEFF9729FC8}"/>
                </a:ext>
              </a:extLst>
            </p:cNvPr>
            <p:cNvPicPr preferRelativeResize="0"/>
            <p:nvPr/>
          </p:nvPicPr>
          <p:blipFill rotWithShape="1">
            <a:blip r:embed="rId7">
              <a:alphaModFix/>
            </a:blip>
            <a:srcRect l="74868" t="95112"/>
            <a:stretch/>
          </p:blipFill>
          <p:spPr>
            <a:xfrm>
              <a:off x="13144500" y="9391650"/>
              <a:ext cx="4411488" cy="48260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30" name="Google Shape;530;p26">
            <a:extLst>
              <a:ext uri="{FF2B5EF4-FFF2-40B4-BE49-F238E27FC236}">
                <a16:creationId xmlns:a16="http://schemas.microsoft.com/office/drawing/2014/main" id="{07F785AB-474D-1927-9125-7CD97E2AE89B}"/>
              </a:ext>
            </a:extLst>
          </p:cNvPr>
          <p:cNvPicPr preferRelativeResize="0"/>
          <p:nvPr/>
        </p:nvPicPr>
        <p:blipFill rotWithShape="1">
          <a:blip r:embed="rId8">
            <a:alphaModFix/>
          </a:blip>
          <a:srcRect l="41338" t="87009" r="41551"/>
          <a:stretch/>
        </p:blipFill>
        <p:spPr>
          <a:xfrm>
            <a:off x="7258356" y="8590817"/>
            <a:ext cx="3002947" cy="12824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Google Shape;7609;p97">
            <a:extLst>
              <a:ext uri="{FF2B5EF4-FFF2-40B4-BE49-F238E27FC236}">
                <a16:creationId xmlns:a16="http://schemas.microsoft.com/office/drawing/2014/main" id="{3D757EB9-CC9D-B397-104E-9D09AF5247E3}"/>
              </a:ext>
            </a:extLst>
          </p:cNvPr>
          <p:cNvGrpSpPr/>
          <p:nvPr/>
        </p:nvGrpSpPr>
        <p:grpSpPr>
          <a:xfrm>
            <a:off x="1334125" y="2086173"/>
            <a:ext cx="14856748" cy="5958575"/>
            <a:chOff x="1919611" y="789980"/>
            <a:chExt cx="1474179" cy="606868"/>
          </a:xfrm>
        </p:grpSpPr>
        <p:cxnSp>
          <p:nvCxnSpPr>
            <p:cNvPr id="3" name="Google Shape;7610;p97">
              <a:extLst>
                <a:ext uri="{FF2B5EF4-FFF2-40B4-BE49-F238E27FC236}">
                  <a16:creationId xmlns:a16="http://schemas.microsoft.com/office/drawing/2014/main" id="{8C8379FB-65EB-FA37-AD3C-D7B6B030339D}"/>
                </a:ext>
              </a:extLst>
            </p:cNvPr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28575" cap="flat" cmpd="sng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" name="Google Shape;7611;p97">
              <a:extLst>
                <a:ext uri="{FF2B5EF4-FFF2-40B4-BE49-F238E27FC236}">
                  <a16:creationId xmlns:a16="http://schemas.microsoft.com/office/drawing/2014/main" id="{6A2FA456-C230-65F6-482D-52EF5FF9B070}"/>
                </a:ext>
              </a:extLst>
            </p:cNvPr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28575" cap="flat" cmpd="sng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" name="Google Shape;7612;p97">
              <a:extLst>
                <a:ext uri="{FF2B5EF4-FFF2-40B4-BE49-F238E27FC236}">
                  <a16:creationId xmlns:a16="http://schemas.microsoft.com/office/drawing/2014/main" id="{72905012-E4F2-58CC-1671-D2D7209B8D7F}"/>
                </a:ext>
              </a:extLst>
            </p:cNvPr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28575" cap="flat" cmpd="sng">
              <a:solidFill>
                <a:schemeClr val="accent2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6" name="Google Shape;7613;p97">
              <a:extLst>
                <a:ext uri="{FF2B5EF4-FFF2-40B4-BE49-F238E27FC236}">
                  <a16:creationId xmlns:a16="http://schemas.microsoft.com/office/drawing/2014/main" id="{A5CBAEDC-8EF1-FCF6-A289-D059C118D2F9}"/>
                </a:ext>
              </a:extLst>
            </p:cNvPr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 algn="ctr"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JANEIRO</a:t>
              </a:r>
            </a:p>
          </p:txBody>
        </p:sp>
        <p:sp>
          <p:nvSpPr>
            <p:cNvPr id="7" name="Google Shape;7614;p97">
              <a:extLst>
                <a:ext uri="{FF2B5EF4-FFF2-40B4-BE49-F238E27FC236}">
                  <a16:creationId xmlns:a16="http://schemas.microsoft.com/office/drawing/2014/main" id="{F4E723C1-3092-D509-D706-151197E8BABA}"/>
                </a:ext>
              </a:extLst>
            </p:cNvPr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 algn="ctr"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FEVEREIRO</a:t>
              </a:r>
            </a:p>
          </p:txBody>
        </p:sp>
        <p:sp>
          <p:nvSpPr>
            <p:cNvPr id="8" name="Google Shape;7615;p97">
              <a:extLst>
                <a:ext uri="{FF2B5EF4-FFF2-40B4-BE49-F238E27FC236}">
                  <a16:creationId xmlns:a16="http://schemas.microsoft.com/office/drawing/2014/main" id="{55961842-F52E-7E3F-65CF-C00B7C1F0320}"/>
                </a:ext>
              </a:extLst>
            </p:cNvPr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 algn="ctr"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MARÇO</a:t>
              </a:r>
            </a:p>
          </p:txBody>
        </p:sp>
        <p:sp>
          <p:nvSpPr>
            <p:cNvPr id="9" name="Google Shape;7616;p97">
              <a:extLst>
                <a:ext uri="{FF2B5EF4-FFF2-40B4-BE49-F238E27FC236}">
                  <a16:creationId xmlns:a16="http://schemas.microsoft.com/office/drawing/2014/main" id="{C9E54E88-9E83-6127-E70E-891BE75AC481}"/>
                </a:ext>
              </a:extLst>
            </p:cNvPr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 algn="ctr"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ABRIL</a:t>
              </a:r>
            </a:p>
          </p:txBody>
        </p:sp>
        <p:sp>
          <p:nvSpPr>
            <p:cNvPr id="10" name="Google Shape;7617;p97">
              <a:extLst>
                <a:ext uri="{FF2B5EF4-FFF2-40B4-BE49-F238E27FC236}">
                  <a16:creationId xmlns:a16="http://schemas.microsoft.com/office/drawing/2014/main" id="{3C3DBE85-A911-81E9-AF3C-DBE5C7D404CE}"/>
                </a:ext>
              </a:extLst>
            </p:cNvPr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11" name="Google Shape;7618;p97">
              <a:extLst>
                <a:ext uri="{FF2B5EF4-FFF2-40B4-BE49-F238E27FC236}">
                  <a16:creationId xmlns:a16="http://schemas.microsoft.com/office/drawing/2014/main" id="{FA4AFD51-A18A-BA5D-72F0-50AAF0693A90}"/>
                </a:ext>
              </a:extLst>
            </p:cNvPr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12" name="Google Shape;7619;p97">
              <a:extLst>
                <a:ext uri="{FF2B5EF4-FFF2-40B4-BE49-F238E27FC236}">
                  <a16:creationId xmlns:a16="http://schemas.microsoft.com/office/drawing/2014/main" id="{E4411939-78BB-CB5E-F71B-C583CB9A56AC}"/>
                </a:ext>
              </a:extLst>
            </p:cNvPr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13" name="Google Shape;7620;p97">
              <a:extLst>
                <a:ext uri="{FF2B5EF4-FFF2-40B4-BE49-F238E27FC236}">
                  <a16:creationId xmlns:a16="http://schemas.microsoft.com/office/drawing/2014/main" id="{5EBCBE33-F2F1-DAE8-C880-6BDD65180DB3}"/>
                </a:ext>
              </a:extLst>
            </p:cNvPr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24" name="Google Shape;7621;p97">
              <a:extLst>
                <a:ext uri="{FF2B5EF4-FFF2-40B4-BE49-F238E27FC236}">
                  <a16:creationId xmlns:a16="http://schemas.microsoft.com/office/drawing/2014/main" id="{7A249B01-23FB-39C9-A613-213C2C333336}"/>
                </a:ext>
              </a:extLst>
            </p:cNvPr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25" name="Google Shape;7622;p97">
              <a:extLst>
                <a:ext uri="{FF2B5EF4-FFF2-40B4-BE49-F238E27FC236}">
                  <a16:creationId xmlns:a16="http://schemas.microsoft.com/office/drawing/2014/main" id="{4CCDEB87-53D6-0FB2-211E-141FBFA0CCA5}"/>
                </a:ext>
              </a:extLst>
            </p:cNvPr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  <p:sp>
          <p:nvSpPr>
            <p:cNvPr id="26" name="Google Shape;7623;p97">
              <a:extLst>
                <a:ext uri="{FF2B5EF4-FFF2-40B4-BE49-F238E27FC236}">
                  <a16:creationId xmlns:a16="http://schemas.microsoft.com/office/drawing/2014/main" id="{E36D66A3-42F8-DDBB-4474-B62F4068915F}"/>
                </a:ext>
              </a:extLst>
            </p:cNvPr>
            <p:cNvSpPr txBox="1"/>
            <p:nvPr/>
          </p:nvSpPr>
          <p:spPr>
            <a:xfrm flipH="1">
              <a:off x="1921107" y="918157"/>
              <a:ext cx="188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FASE 1</a:t>
              </a:r>
            </a:p>
          </p:txBody>
        </p:sp>
        <p:sp>
          <p:nvSpPr>
            <p:cNvPr id="27" name="Google Shape;7624;p97">
              <a:extLst>
                <a:ext uri="{FF2B5EF4-FFF2-40B4-BE49-F238E27FC236}">
                  <a16:creationId xmlns:a16="http://schemas.microsoft.com/office/drawing/2014/main" id="{3FC17367-F087-E945-4BE1-953114C24A96}"/>
                </a:ext>
              </a:extLst>
            </p:cNvPr>
            <p:cNvSpPr txBox="1"/>
            <p:nvPr/>
          </p:nvSpPr>
          <p:spPr>
            <a:xfrm flipH="1">
              <a:off x="1919611" y="1113383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>
                <a:lnSpc>
                  <a:spcPct val="115000"/>
                </a:lnSpc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Tarefa 1</a:t>
              </a:r>
            </a:p>
          </p:txBody>
        </p:sp>
        <p:sp>
          <p:nvSpPr>
            <p:cNvPr id="28" name="Google Shape;7625;p97">
              <a:extLst>
                <a:ext uri="{FF2B5EF4-FFF2-40B4-BE49-F238E27FC236}">
                  <a16:creationId xmlns:a16="http://schemas.microsoft.com/office/drawing/2014/main" id="{DDF13680-7172-6C9C-4E0C-032CDEC0F99C}"/>
                </a:ext>
              </a:extLst>
            </p:cNvPr>
            <p:cNvSpPr txBox="1"/>
            <p:nvPr/>
          </p:nvSpPr>
          <p:spPr>
            <a:xfrm flipH="1">
              <a:off x="1921111" y="1304520"/>
              <a:ext cx="188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75513" rIns="0" bIns="175513" anchor="t" anchorCtr="0">
              <a:noAutofit/>
            </a:bodyPr>
            <a:lstStyle/>
            <a:p>
              <a:pPr>
                <a:lnSpc>
                  <a:spcPct val="115000"/>
                </a:lnSpc>
                <a:spcAft>
                  <a:spcPts val="3072"/>
                </a:spcAft>
              </a:pPr>
              <a:r>
                <a:rPr lang="pt-BR" sz="3200" noProof="0" dirty="0">
                  <a:solidFill>
                    <a:schemeClr val="tx2"/>
                  </a:solidFill>
                  <a:latin typeface="Montserrat" panose="00000500000000000000" pitchFamily="2" charset="0"/>
                </a:rPr>
                <a:t>Tarefa 2</a:t>
              </a:r>
            </a:p>
          </p:txBody>
        </p:sp>
        <p:sp>
          <p:nvSpPr>
            <p:cNvPr id="29" name="Google Shape;7626;p97">
              <a:extLst>
                <a:ext uri="{FF2B5EF4-FFF2-40B4-BE49-F238E27FC236}">
                  <a16:creationId xmlns:a16="http://schemas.microsoft.com/office/drawing/2014/main" id="{483AC6F5-F97F-76E6-0063-FBE06C804235}"/>
                </a:ext>
              </a:extLst>
            </p:cNvPr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13800" noProof="0" dirty="0">
                <a:solidFill>
                  <a:schemeClr val="tx2"/>
                </a:solidFill>
              </a:endParaRPr>
            </a:p>
          </p:txBody>
        </p:sp>
      </p:grpSp>
      <p:sp>
        <p:nvSpPr>
          <p:cNvPr id="30" name="Google Shape;84;p17">
            <a:extLst>
              <a:ext uri="{FF2B5EF4-FFF2-40B4-BE49-F238E27FC236}">
                <a16:creationId xmlns:a16="http://schemas.microsoft.com/office/drawing/2014/main" id="{7F3008C7-7D49-AEDA-6098-5FF831A2D30A}"/>
              </a:ext>
            </a:extLst>
          </p:cNvPr>
          <p:cNvSpPr txBox="1">
            <a:spLocks/>
          </p:cNvSpPr>
          <p:nvPr/>
        </p:nvSpPr>
        <p:spPr>
          <a:xfrm>
            <a:off x="374159" y="372948"/>
            <a:ext cx="15816654" cy="1078133"/>
          </a:xfrm>
          <a:prstGeom prst="rect">
            <a:avLst/>
          </a:prstGeom>
        </p:spPr>
        <p:txBody>
          <a:bodyPr spcFirstLastPara="1" wrap="square" lIns="175513" tIns="175513" rIns="175513" bIns="175513" anchor="t" anchorCtr="0">
            <a:noAutofit/>
          </a:bodyPr>
          <a:lstStyle>
            <a:lvl1pPr algn="l" defTabSz="131655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335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buSzPts val="1100"/>
            </a:pPr>
            <a:r>
              <a:rPr lang="pt-BR" sz="4800" dirty="0">
                <a:latin typeface="Montserrat" panose="00000500000000000000" pitchFamily="2" charset="0"/>
              </a:rPr>
              <a:t>Infográficos</a:t>
            </a:r>
            <a:endParaRPr lang="pt-BR" sz="4800" noProof="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181794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3ED583-EA48-86F7-4710-04FAF29DF1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ntendo parede&#10;&#10;Descrição gerada com alta confiança">
            <a:extLst>
              <a:ext uri="{FF2B5EF4-FFF2-40B4-BE49-F238E27FC236}">
                <a16:creationId xmlns:a16="http://schemas.microsoft.com/office/drawing/2014/main" id="{BA3291B1-886E-BACA-F14A-2827AE9079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grpSp>
        <p:nvGrpSpPr>
          <p:cNvPr id="15" name="Gráfico 447">
            <a:extLst>
              <a:ext uri="{FF2B5EF4-FFF2-40B4-BE49-F238E27FC236}">
                <a16:creationId xmlns:a16="http://schemas.microsoft.com/office/drawing/2014/main" id="{F17E8298-53AA-A3E3-DF3F-E8614BC65D21}"/>
              </a:ext>
            </a:extLst>
          </p:cNvPr>
          <p:cNvGrpSpPr/>
          <p:nvPr/>
        </p:nvGrpSpPr>
        <p:grpSpPr>
          <a:xfrm>
            <a:off x="2902998" y="2831601"/>
            <a:ext cx="12540770" cy="11236680"/>
            <a:chOff x="571064" y="2025969"/>
            <a:chExt cx="2746047" cy="2460491"/>
          </a:xfrm>
        </p:grpSpPr>
        <p:sp>
          <p:nvSpPr>
            <p:cNvPr id="867" name="Forma Livre: Forma 866">
              <a:extLst>
                <a:ext uri="{FF2B5EF4-FFF2-40B4-BE49-F238E27FC236}">
                  <a16:creationId xmlns:a16="http://schemas.microsoft.com/office/drawing/2014/main" id="{95A99551-FBDC-5B4D-2321-B3CD8744753E}"/>
                </a:ext>
              </a:extLst>
            </p:cNvPr>
            <p:cNvSpPr/>
            <p:nvPr/>
          </p:nvSpPr>
          <p:spPr>
            <a:xfrm>
              <a:off x="2513054" y="2091616"/>
              <a:ext cx="418835" cy="607076"/>
            </a:xfrm>
            <a:custGeom>
              <a:avLst/>
              <a:gdLst>
                <a:gd name="connsiteX0" fmla="*/ 0 w 418835"/>
                <a:gd name="connsiteY0" fmla="*/ 0 h 607076"/>
                <a:gd name="connsiteX1" fmla="*/ 418836 w 418835"/>
                <a:gd name="connsiteY1" fmla="*/ 0 h 607076"/>
                <a:gd name="connsiteX2" fmla="*/ 418836 w 418835"/>
                <a:gd name="connsiteY2" fmla="*/ 607077 h 607076"/>
                <a:gd name="connsiteX3" fmla="*/ 0 w 418835"/>
                <a:gd name="connsiteY3" fmla="*/ 607077 h 607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835" h="607076">
                  <a:moveTo>
                    <a:pt x="0" y="0"/>
                  </a:moveTo>
                  <a:lnTo>
                    <a:pt x="418836" y="0"/>
                  </a:lnTo>
                  <a:lnTo>
                    <a:pt x="418836" y="607077"/>
                  </a:lnTo>
                  <a:lnTo>
                    <a:pt x="0" y="607077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8" name="Forma Livre: Forma 867">
              <a:extLst>
                <a:ext uri="{FF2B5EF4-FFF2-40B4-BE49-F238E27FC236}">
                  <a16:creationId xmlns:a16="http://schemas.microsoft.com/office/drawing/2014/main" id="{AB0E2EF8-F167-C7F2-5ACA-401066CB59BE}"/>
                </a:ext>
              </a:extLst>
            </p:cNvPr>
            <p:cNvSpPr/>
            <p:nvPr/>
          </p:nvSpPr>
          <p:spPr>
            <a:xfrm>
              <a:off x="2492085" y="2091616"/>
              <a:ext cx="418835" cy="607076"/>
            </a:xfrm>
            <a:custGeom>
              <a:avLst/>
              <a:gdLst>
                <a:gd name="connsiteX0" fmla="*/ 0 w 418835"/>
                <a:gd name="connsiteY0" fmla="*/ 0 h 607076"/>
                <a:gd name="connsiteX1" fmla="*/ 418836 w 418835"/>
                <a:gd name="connsiteY1" fmla="*/ 0 h 607076"/>
                <a:gd name="connsiteX2" fmla="*/ 418836 w 418835"/>
                <a:gd name="connsiteY2" fmla="*/ 607077 h 607076"/>
                <a:gd name="connsiteX3" fmla="*/ 0 w 418835"/>
                <a:gd name="connsiteY3" fmla="*/ 607077 h 607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835" h="607076">
                  <a:moveTo>
                    <a:pt x="0" y="0"/>
                  </a:moveTo>
                  <a:lnTo>
                    <a:pt x="418836" y="0"/>
                  </a:lnTo>
                  <a:lnTo>
                    <a:pt x="418836" y="607077"/>
                  </a:lnTo>
                  <a:lnTo>
                    <a:pt x="0" y="607077"/>
                  </a:lnTo>
                  <a:close/>
                </a:path>
              </a:pathLst>
            </a:custGeom>
            <a:solidFill>
              <a:srgbClr val="F5F5F5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9" name="Forma Livre: Forma 868">
              <a:extLst>
                <a:ext uri="{FF2B5EF4-FFF2-40B4-BE49-F238E27FC236}">
                  <a16:creationId xmlns:a16="http://schemas.microsoft.com/office/drawing/2014/main" id="{D307E551-3471-3253-B3C6-251D64720412}"/>
                </a:ext>
              </a:extLst>
            </p:cNvPr>
            <p:cNvSpPr/>
            <p:nvPr/>
          </p:nvSpPr>
          <p:spPr>
            <a:xfrm>
              <a:off x="2544149" y="2157321"/>
              <a:ext cx="314767" cy="475606"/>
            </a:xfrm>
            <a:custGeom>
              <a:avLst/>
              <a:gdLst>
                <a:gd name="connsiteX0" fmla="*/ 0 w 314767"/>
                <a:gd name="connsiteY0" fmla="*/ 0 h 475606"/>
                <a:gd name="connsiteX1" fmla="*/ 314767 w 314767"/>
                <a:gd name="connsiteY1" fmla="*/ 0 h 475606"/>
                <a:gd name="connsiteX2" fmla="*/ 314767 w 314767"/>
                <a:gd name="connsiteY2" fmla="*/ 475606 h 475606"/>
                <a:gd name="connsiteX3" fmla="*/ 0 w 314767"/>
                <a:gd name="connsiteY3" fmla="*/ 475606 h 47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767" h="475606">
                  <a:moveTo>
                    <a:pt x="0" y="0"/>
                  </a:moveTo>
                  <a:lnTo>
                    <a:pt x="314767" y="0"/>
                  </a:lnTo>
                  <a:lnTo>
                    <a:pt x="314767" y="475606"/>
                  </a:lnTo>
                  <a:lnTo>
                    <a:pt x="0" y="475606"/>
                  </a:ln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0" name="Forma Livre: Forma 869">
              <a:extLst>
                <a:ext uri="{FF2B5EF4-FFF2-40B4-BE49-F238E27FC236}">
                  <a16:creationId xmlns:a16="http://schemas.microsoft.com/office/drawing/2014/main" id="{558CD26C-9FA8-B5BB-3AEC-0D336F246971}"/>
                </a:ext>
              </a:extLst>
            </p:cNvPr>
            <p:cNvSpPr/>
            <p:nvPr/>
          </p:nvSpPr>
          <p:spPr>
            <a:xfrm>
              <a:off x="2543613" y="2155296"/>
              <a:ext cx="316911" cy="477631"/>
            </a:xfrm>
            <a:custGeom>
              <a:avLst/>
              <a:gdLst>
                <a:gd name="connsiteX0" fmla="*/ 315303 w 316911"/>
                <a:gd name="connsiteY0" fmla="*/ 477632 h 477631"/>
                <a:gd name="connsiteX1" fmla="*/ 315303 w 316911"/>
                <a:gd name="connsiteY1" fmla="*/ 475308 h 477631"/>
                <a:gd name="connsiteX2" fmla="*/ 315303 w 316911"/>
                <a:gd name="connsiteY2" fmla="*/ 468577 h 477631"/>
                <a:gd name="connsiteX3" fmla="*/ 315303 w 316911"/>
                <a:gd name="connsiteY3" fmla="*/ 442485 h 477631"/>
                <a:gd name="connsiteX4" fmla="*/ 315006 w 316911"/>
                <a:gd name="connsiteY4" fmla="*/ 344493 h 477631"/>
                <a:gd name="connsiteX5" fmla="*/ 314470 w 316911"/>
                <a:gd name="connsiteY5" fmla="*/ 2025 h 477631"/>
                <a:gd name="connsiteX6" fmla="*/ 315542 w 316911"/>
                <a:gd name="connsiteY6" fmla="*/ 3098 h 477631"/>
                <a:gd name="connsiteX7" fmla="*/ 536 w 316911"/>
                <a:gd name="connsiteY7" fmla="*/ 3098 h 477631"/>
                <a:gd name="connsiteX8" fmla="*/ 1668 w 316911"/>
                <a:gd name="connsiteY8" fmla="*/ 1966 h 477631"/>
                <a:gd name="connsiteX9" fmla="*/ 1668 w 316911"/>
                <a:gd name="connsiteY9" fmla="*/ 477572 h 477631"/>
                <a:gd name="connsiteX10" fmla="*/ 774 w 316911"/>
                <a:gd name="connsiteY10" fmla="*/ 476678 h 477631"/>
                <a:gd name="connsiteX11" fmla="*/ 229880 w 316911"/>
                <a:gd name="connsiteY11" fmla="*/ 477155 h 477631"/>
                <a:gd name="connsiteX12" fmla="*/ 293143 w 316911"/>
                <a:gd name="connsiteY12" fmla="*/ 477155 h 477631"/>
                <a:gd name="connsiteX13" fmla="*/ 309763 w 316911"/>
                <a:gd name="connsiteY13" fmla="*/ 477155 h 477631"/>
                <a:gd name="connsiteX14" fmla="*/ 315720 w 316911"/>
                <a:gd name="connsiteY14" fmla="*/ 477155 h 477631"/>
                <a:gd name="connsiteX15" fmla="*/ 310181 w 316911"/>
                <a:gd name="connsiteY15" fmla="*/ 477155 h 477631"/>
                <a:gd name="connsiteX16" fmla="*/ 293680 w 316911"/>
                <a:gd name="connsiteY16" fmla="*/ 477155 h 477631"/>
                <a:gd name="connsiteX17" fmla="*/ 230595 w 316911"/>
                <a:gd name="connsiteY17" fmla="*/ 477155 h 477631"/>
                <a:gd name="connsiteX18" fmla="*/ 953 w 316911"/>
                <a:gd name="connsiteY18" fmla="*/ 477632 h 477631"/>
                <a:gd name="connsiteX19" fmla="*/ 0 w 316911"/>
                <a:gd name="connsiteY19" fmla="*/ 477632 h 477631"/>
                <a:gd name="connsiteX20" fmla="*/ 0 w 316911"/>
                <a:gd name="connsiteY20" fmla="*/ 476738 h 477631"/>
                <a:gd name="connsiteX21" fmla="*/ 0 w 316911"/>
                <a:gd name="connsiteY21" fmla="*/ 1132 h 477631"/>
                <a:gd name="connsiteX22" fmla="*/ 0 w 316911"/>
                <a:gd name="connsiteY22" fmla="*/ 0 h 477631"/>
                <a:gd name="connsiteX23" fmla="*/ 1132 w 316911"/>
                <a:gd name="connsiteY23" fmla="*/ 0 h 477631"/>
                <a:gd name="connsiteX24" fmla="*/ 315899 w 316911"/>
                <a:gd name="connsiteY24" fmla="*/ 0 h 477631"/>
                <a:gd name="connsiteX25" fmla="*/ 316912 w 316911"/>
                <a:gd name="connsiteY25" fmla="*/ 0 h 477631"/>
                <a:gd name="connsiteX26" fmla="*/ 316912 w 316911"/>
                <a:gd name="connsiteY26" fmla="*/ 1013 h 477631"/>
                <a:gd name="connsiteX27" fmla="*/ 316435 w 316911"/>
                <a:gd name="connsiteY27" fmla="*/ 344195 h 477631"/>
                <a:gd name="connsiteX28" fmla="*/ 316138 w 316911"/>
                <a:gd name="connsiteY28" fmla="*/ 441890 h 477631"/>
                <a:gd name="connsiteX29" fmla="*/ 316138 w 316911"/>
                <a:gd name="connsiteY29" fmla="*/ 467802 h 477631"/>
                <a:gd name="connsiteX30" fmla="*/ 316138 w 316911"/>
                <a:gd name="connsiteY30" fmla="*/ 474415 h 477631"/>
                <a:gd name="connsiteX31" fmla="*/ 315303 w 316911"/>
                <a:gd name="connsiteY31" fmla="*/ 477632 h 47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6911" h="477631">
                  <a:moveTo>
                    <a:pt x="315303" y="477632"/>
                  </a:moveTo>
                  <a:cubicBezTo>
                    <a:pt x="315303" y="477632"/>
                    <a:pt x="315303" y="476857"/>
                    <a:pt x="315303" y="475308"/>
                  </a:cubicBezTo>
                  <a:lnTo>
                    <a:pt x="315303" y="468577"/>
                  </a:lnTo>
                  <a:cubicBezTo>
                    <a:pt x="315303" y="462620"/>
                    <a:pt x="315303" y="453863"/>
                    <a:pt x="315303" y="442485"/>
                  </a:cubicBezTo>
                  <a:cubicBezTo>
                    <a:pt x="315303" y="419670"/>
                    <a:pt x="315303" y="386490"/>
                    <a:pt x="315006" y="344493"/>
                  </a:cubicBezTo>
                  <a:cubicBezTo>
                    <a:pt x="315006" y="260678"/>
                    <a:pt x="315006" y="141955"/>
                    <a:pt x="314470" y="2025"/>
                  </a:cubicBezTo>
                  <a:lnTo>
                    <a:pt x="315542" y="3098"/>
                  </a:lnTo>
                  <a:lnTo>
                    <a:pt x="536" y="3098"/>
                  </a:lnTo>
                  <a:lnTo>
                    <a:pt x="1668" y="1966"/>
                  </a:lnTo>
                  <a:cubicBezTo>
                    <a:pt x="1668" y="181390"/>
                    <a:pt x="1668" y="346816"/>
                    <a:pt x="1668" y="477572"/>
                  </a:cubicBezTo>
                  <a:lnTo>
                    <a:pt x="774" y="476678"/>
                  </a:lnTo>
                  <a:lnTo>
                    <a:pt x="229880" y="477155"/>
                  </a:lnTo>
                  <a:lnTo>
                    <a:pt x="293143" y="477155"/>
                  </a:lnTo>
                  <a:lnTo>
                    <a:pt x="309763" y="477155"/>
                  </a:lnTo>
                  <a:lnTo>
                    <a:pt x="315720" y="477155"/>
                  </a:lnTo>
                  <a:lnTo>
                    <a:pt x="310181" y="477155"/>
                  </a:lnTo>
                  <a:lnTo>
                    <a:pt x="293680" y="477155"/>
                  </a:lnTo>
                  <a:lnTo>
                    <a:pt x="230595" y="477155"/>
                  </a:lnTo>
                  <a:lnTo>
                    <a:pt x="953" y="477632"/>
                  </a:lnTo>
                  <a:lnTo>
                    <a:pt x="0" y="477632"/>
                  </a:lnTo>
                  <a:lnTo>
                    <a:pt x="0" y="476738"/>
                  </a:lnTo>
                  <a:cubicBezTo>
                    <a:pt x="0" y="345684"/>
                    <a:pt x="0" y="180556"/>
                    <a:pt x="0" y="1132"/>
                  </a:cubicBezTo>
                  <a:lnTo>
                    <a:pt x="0" y="0"/>
                  </a:lnTo>
                  <a:lnTo>
                    <a:pt x="1132" y="0"/>
                  </a:lnTo>
                  <a:lnTo>
                    <a:pt x="315899" y="0"/>
                  </a:lnTo>
                  <a:lnTo>
                    <a:pt x="316912" y="0"/>
                  </a:lnTo>
                  <a:lnTo>
                    <a:pt x="316912" y="1013"/>
                  </a:lnTo>
                  <a:cubicBezTo>
                    <a:pt x="316912" y="141181"/>
                    <a:pt x="316555" y="260142"/>
                    <a:pt x="316435" y="344195"/>
                  </a:cubicBezTo>
                  <a:cubicBezTo>
                    <a:pt x="316435" y="385894"/>
                    <a:pt x="316435" y="419193"/>
                    <a:pt x="316138" y="441890"/>
                  </a:cubicBezTo>
                  <a:cubicBezTo>
                    <a:pt x="316138" y="453208"/>
                    <a:pt x="316138" y="461845"/>
                    <a:pt x="316138" y="467802"/>
                  </a:cubicBezTo>
                  <a:cubicBezTo>
                    <a:pt x="316138" y="470662"/>
                    <a:pt x="316138" y="472866"/>
                    <a:pt x="316138" y="474415"/>
                  </a:cubicBezTo>
                  <a:cubicBezTo>
                    <a:pt x="316138" y="475964"/>
                    <a:pt x="315303" y="477632"/>
                    <a:pt x="315303" y="477632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1" name="Forma Livre: Forma 870">
              <a:extLst>
                <a:ext uri="{FF2B5EF4-FFF2-40B4-BE49-F238E27FC236}">
                  <a16:creationId xmlns:a16="http://schemas.microsoft.com/office/drawing/2014/main" id="{DD9E061D-BC2E-8B09-4D8F-BEAB09086483}"/>
                </a:ext>
              </a:extLst>
            </p:cNvPr>
            <p:cNvSpPr/>
            <p:nvPr/>
          </p:nvSpPr>
          <p:spPr>
            <a:xfrm>
              <a:off x="2855104" y="2091616"/>
              <a:ext cx="57008" cy="68981"/>
            </a:xfrm>
            <a:custGeom>
              <a:avLst/>
              <a:gdLst>
                <a:gd name="connsiteX0" fmla="*/ 57008 w 57008"/>
                <a:gd name="connsiteY0" fmla="*/ 0 h 68981"/>
                <a:gd name="connsiteX1" fmla="*/ 49562 w 57008"/>
                <a:gd name="connsiteY1" fmla="*/ 10842 h 68981"/>
                <a:gd name="connsiteX2" fmla="*/ 29904 w 57008"/>
                <a:gd name="connsiteY2" fmla="*/ 35742 h 68981"/>
                <a:gd name="connsiteX3" fmla="*/ 9174 w 57008"/>
                <a:gd name="connsiteY3" fmla="*/ 59570 h 68981"/>
                <a:gd name="connsiteX4" fmla="*/ 0 w 57008"/>
                <a:gd name="connsiteY4" fmla="*/ 68982 h 68981"/>
                <a:gd name="connsiteX5" fmla="*/ 7982 w 57008"/>
                <a:gd name="connsiteY5" fmla="*/ 58498 h 68981"/>
                <a:gd name="connsiteX6" fmla="*/ 28117 w 57008"/>
                <a:gd name="connsiteY6" fmla="*/ 34074 h 68981"/>
                <a:gd name="connsiteX7" fmla="*/ 48549 w 57008"/>
                <a:gd name="connsiteY7" fmla="*/ 9829 h 68981"/>
                <a:gd name="connsiteX8" fmla="*/ 57008 w 57008"/>
                <a:gd name="connsiteY8" fmla="*/ 0 h 6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008" h="68981">
                  <a:moveTo>
                    <a:pt x="57008" y="0"/>
                  </a:moveTo>
                  <a:cubicBezTo>
                    <a:pt x="54828" y="3811"/>
                    <a:pt x="52338" y="7437"/>
                    <a:pt x="49562" y="10842"/>
                  </a:cubicBezTo>
                  <a:cubicBezTo>
                    <a:pt x="44677" y="17335"/>
                    <a:pt x="37648" y="26151"/>
                    <a:pt x="29904" y="35742"/>
                  </a:cubicBezTo>
                  <a:cubicBezTo>
                    <a:pt x="22160" y="45333"/>
                    <a:pt x="14654" y="53613"/>
                    <a:pt x="9174" y="59570"/>
                  </a:cubicBezTo>
                  <a:cubicBezTo>
                    <a:pt x="6380" y="62955"/>
                    <a:pt x="3312" y="66103"/>
                    <a:pt x="0" y="68982"/>
                  </a:cubicBezTo>
                  <a:cubicBezTo>
                    <a:pt x="2359" y="65269"/>
                    <a:pt x="5034" y="61761"/>
                    <a:pt x="7982" y="58498"/>
                  </a:cubicBezTo>
                  <a:lnTo>
                    <a:pt x="28117" y="34074"/>
                  </a:lnTo>
                  <a:lnTo>
                    <a:pt x="48549" y="9829"/>
                  </a:lnTo>
                  <a:cubicBezTo>
                    <a:pt x="51087" y="6322"/>
                    <a:pt x="53917" y="3034"/>
                    <a:pt x="57008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D1C827C2-A7DC-FD75-B730-6740619467BF}"/>
                </a:ext>
              </a:extLst>
            </p:cNvPr>
            <p:cNvSpPr/>
            <p:nvPr/>
          </p:nvSpPr>
          <p:spPr>
            <a:xfrm>
              <a:off x="2860525" y="2631378"/>
              <a:ext cx="55042" cy="68624"/>
            </a:xfrm>
            <a:custGeom>
              <a:avLst/>
              <a:gdLst>
                <a:gd name="connsiteX0" fmla="*/ 0 w 55042"/>
                <a:gd name="connsiteY0" fmla="*/ 0 h 68624"/>
                <a:gd name="connsiteX1" fmla="*/ 55043 w 55042"/>
                <a:gd name="connsiteY1" fmla="*/ 68625 h 68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042" h="68624">
                  <a:moveTo>
                    <a:pt x="0" y="0"/>
                  </a:moveTo>
                  <a:cubicBezTo>
                    <a:pt x="15691" y="24882"/>
                    <a:pt x="34157" y="47906"/>
                    <a:pt x="55043" y="68625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3" name="Forma Livre: Forma 872">
              <a:extLst>
                <a:ext uri="{FF2B5EF4-FFF2-40B4-BE49-F238E27FC236}">
                  <a16:creationId xmlns:a16="http://schemas.microsoft.com/office/drawing/2014/main" id="{BE64A455-EE6B-5A1E-E5A2-5938691903F8}"/>
                </a:ext>
              </a:extLst>
            </p:cNvPr>
            <p:cNvSpPr/>
            <p:nvPr/>
          </p:nvSpPr>
          <p:spPr>
            <a:xfrm>
              <a:off x="2860704" y="2631319"/>
              <a:ext cx="54863" cy="68684"/>
            </a:xfrm>
            <a:custGeom>
              <a:avLst/>
              <a:gdLst>
                <a:gd name="connsiteX0" fmla="*/ 54864 w 54863"/>
                <a:gd name="connsiteY0" fmla="*/ 68684 h 68684"/>
                <a:gd name="connsiteX1" fmla="*/ 45333 w 54863"/>
                <a:gd name="connsiteY1" fmla="*/ 59987 h 68684"/>
                <a:gd name="connsiteX2" fmla="*/ 24602 w 54863"/>
                <a:gd name="connsiteY2" fmla="*/ 36635 h 68684"/>
                <a:gd name="connsiteX3" fmla="*/ 6374 w 54863"/>
                <a:gd name="connsiteY3" fmla="*/ 11259 h 68684"/>
                <a:gd name="connsiteX4" fmla="*/ 0 w 54863"/>
                <a:gd name="connsiteY4" fmla="*/ 0 h 68684"/>
                <a:gd name="connsiteX5" fmla="*/ 7684 w 54863"/>
                <a:gd name="connsiteY5" fmla="*/ 10365 h 68684"/>
                <a:gd name="connsiteX6" fmla="*/ 26389 w 54863"/>
                <a:gd name="connsiteY6" fmla="*/ 35206 h 68684"/>
                <a:gd name="connsiteX7" fmla="*/ 46464 w 54863"/>
                <a:gd name="connsiteY7" fmla="*/ 59034 h 68684"/>
                <a:gd name="connsiteX8" fmla="*/ 54864 w 54863"/>
                <a:gd name="connsiteY8" fmla="*/ 68684 h 6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863" h="68684">
                  <a:moveTo>
                    <a:pt x="54864" y="68684"/>
                  </a:moveTo>
                  <a:cubicBezTo>
                    <a:pt x="51391" y="66123"/>
                    <a:pt x="48198" y="63210"/>
                    <a:pt x="45333" y="59987"/>
                  </a:cubicBezTo>
                  <a:cubicBezTo>
                    <a:pt x="38011" y="52576"/>
                    <a:pt x="31089" y="44785"/>
                    <a:pt x="24602" y="36635"/>
                  </a:cubicBezTo>
                  <a:cubicBezTo>
                    <a:pt x="18091" y="28498"/>
                    <a:pt x="12003" y="20027"/>
                    <a:pt x="6374" y="11259"/>
                  </a:cubicBezTo>
                  <a:cubicBezTo>
                    <a:pt x="3836" y="7756"/>
                    <a:pt x="1698" y="3979"/>
                    <a:pt x="0" y="0"/>
                  </a:cubicBezTo>
                  <a:cubicBezTo>
                    <a:pt x="2806" y="3270"/>
                    <a:pt x="5373" y="6731"/>
                    <a:pt x="7684" y="10365"/>
                  </a:cubicBezTo>
                  <a:cubicBezTo>
                    <a:pt x="12331" y="16858"/>
                    <a:pt x="18824" y="25734"/>
                    <a:pt x="26389" y="35206"/>
                  </a:cubicBezTo>
                  <a:cubicBezTo>
                    <a:pt x="33955" y="44677"/>
                    <a:pt x="41163" y="53077"/>
                    <a:pt x="46464" y="59034"/>
                  </a:cubicBezTo>
                  <a:cubicBezTo>
                    <a:pt x="49491" y="62042"/>
                    <a:pt x="52302" y="65271"/>
                    <a:pt x="54864" y="68684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4" name="Forma Livre: Forma 873">
              <a:extLst>
                <a:ext uri="{FF2B5EF4-FFF2-40B4-BE49-F238E27FC236}">
                  <a16:creationId xmlns:a16="http://schemas.microsoft.com/office/drawing/2014/main" id="{3C9B18D4-0495-BD7A-7155-7E91099B15F2}"/>
                </a:ext>
              </a:extLst>
            </p:cNvPr>
            <p:cNvSpPr/>
            <p:nvPr/>
          </p:nvSpPr>
          <p:spPr>
            <a:xfrm>
              <a:off x="2492025" y="2630544"/>
              <a:ext cx="54863" cy="67671"/>
            </a:xfrm>
            <a:custGeom>
              <a:avLst/>
              <a:gdLst>
                <a:gd name="connsiteX0" fmla="*/ 0 w 54863"/>
                <a:gd name="connsiteY0" fmla="*/ 67671 h 67671"/>
                <a:gd name="connsiteX1" fmla="*/ 54864 w 54863"/>
                <a:gd name="connsiteY1" fmla="*/ 0 h 6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3" h="67671">
                  <a:moveTo>
                    <a:pt x="0" y="67671"/>
                  </a:moveTo>
                  <a:lnTo>
                    <a:pt x="54864" y="0"/>
                  </a:ln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5" name="Forma Livre: Forma 874">
              <a:extLst>
                <a:ext uri="{FF2B5EF4-FFF2-40B4-BE49-F238E27FC236}">
                  <a16:creationId xmlns:a16="http://schemas.microsoft.com/office/drawing/2014/main" id="{2E997B7E-6371-5F7D-8D1A-DC91A1475474}"/>
                </a:ext>
              </a:extLst>
            </p:cNvPr>
            <p:cNvSpPr/>
            <p:nvPr/>
          </p:nvSpPr>
          <p:spPr>
            <a:xfrm>
              <a:off x="2492025" y="2630544"/>
              <a:ext cx="54863" cy="67671"/>
            </a:xfrm>
            <a:custGeom>
              <a:avLst/>
              <a:gdLst>
                <a:gd name="connsiteX0" fmla="*/ 54864 w 54863"/>
                <a:gd name="connsiteY0" fmla="*/ 0 h 67671"/>
                <a:gd name="connsiteX1" fmla="*/ 28296 w 54863"/>
                <a:gd name="connsiteY1" fmla="*/ 34551 h 67671"/>
                <a:gd name="connsiteX2" fmla="*/ 0 w 54863"/>
                <a:gd name="connsiteY2" fmla="*/ 67671 h 67671"/>
                <a:gd name="connsiteX3" fmla="*/ 26568 w 54863"/>
                <a:gd name="connsiteY3" fmla="*/ 33121 h 67671"/>
                <a:gd name="connsiteX4" fmla="*/ 54864 w 54863"/>
                <a:gd name="connsiteY4" fmla="*/ 0 h 6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3" h="67671">
                  <a:moveTo>
                    <a:pt x="54864" y="0"/>
                  </a:moveTo>
                  <a:cubicBezTo>
                    <a:pt x="46608" y="11962"/>
                    <a:pt x="37737" y="23494"/>
                    <a:pt x="28296" y="34551"/>
                  </a:cubicBezTo>
                  <a:cubicBezTo>
                    <a:pt x="19438" y="46071"/>
                    <a:pt x="9996" y="57122"/>
                    <a:pt x="0" y="67671"/>
                  </a:cubicBezTo>
                  <a:cubicBezTo>
                    <a:pt x="8227" y="55680"/>
                    <a:pt x="17097" y="44147"/>
                    <a:pt x="26568" y="33121"/>
                  </a:cubicBezTo>
                  <a:cubicBezTo>
                    <a:pt x="35408" y="21588"/>
                    <a:pt x="44850" y="10532"/>
                    <a:pt x="54864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6" name="Forma Livre: Forma 875">
              <a:extLst>
                <a:ext uri="{FF2B5EF4-FFF2-40B4-BE49-F238E27FC236}">
                  <a16:creationId xmlns:a16="http://schemas.microsoft.com/office/drawing/2014/main" id="{ED0AF10C-A04D-7A13-DE27-7B4C387627DB}"/>
                </a:ext>
              </a:extLst>
            </p:cNvPr>
            <p:cNvSpPr/>
            <p:nvPr/>
          </p:nvSpPr>
          <p:spPr>
            <a:xfrm>
              <a:off x="2492085" y="2091616"/>
              <a:ext cx="51468" cy="65050"/>
            </a:xfrm>
            <a:custGeom>
              <a:avLst/>
              <a:gdLst>
                <a:gd name="connsiteX0" fmla="*/ 0 w 51468"/>
                <a:gd name="connsiteY0" fmla="*/ 0 h 65050"/>
                <a:gd name="connsiteX1" fmla="*/ 26628 w 51468"/>
                <a:gd name="connsiteY1" fmla="*/ 31810 h 65050"/>
                <a:gd name="connsiteX2" fmla="*/ 51468 w 51468"/>
                <a:gd name="connsiteY2" fmla="*/ 65050 h 65050"/>
                <a:gd name="connsiteX3" fmla="*/ 24841 w 51468"/>
                <a:gd name="connsiteY3" fmla="*/ 33240 h 65050"/>
                <a:gd name="connsiteX4" fmla="*/ 0 w 51468"/>
                <a:gd name="connsiteY4" fmla="*/ 0 h 6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68" h="65050">
                  <a:moveTo>
                    <a:pt x="0" y="0"/>
                  </a:moveTo>
                  <a:cubicBezTo>
                    <a:pt x="9472" y="10088"/>
                    <a:pt x="18365" y="20708"/>
                    <a:pt x="26628" y="31810"/>
                  </a:cubicBezTo>
                  <a:cubicBezTo>
                    <a:pt x="35498" y="42438"/>
                    <a:pt x="43790" y="53534"/>
                    <a:pt x="51468" y="65050"/>
                  </a:cubicBezTo>
                  <a:cubicBezTo>
                    <a:pt x="42033" y="54929"/>
                    <a:pt x="33145" y="44311"/>
                    <a:pt x="24841" y="33240"/>
                  </a:cubicBezTo>
                  <a:cubicBezTo>
                    <a:pt x="15995" y="22595"/>
                    <a:pt x="7702" y="11500"/>
                    <a:pt x="0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7" name="Forma Livre: Forma 876">
              <a:extLst>
                <a:ext uri="{FF2B5EF4-FFF2-40B4-BE49-F238E27FC236}">
                  <a16:creationId xmlns:a16="http://schemas.microsoft.com/office/drawing/2014/main" id="{1FE07288-24D3-507D-16A1-AD1B30730BC5}"/>
                </a:ext>
              </a:extLst>
            </p:cNvPr>
            <p:cNvSpPr/>
            <p:nvPr/>
          </p:nvSpPr>
          <p:spPr>
            <a:xfrm>
              <a:off x="2655426" y="2253884"/>
              <a:ext cx="105379" cy="299279"/>
            </a:xfrm>
            <a:custGeom>
              <a:avLst/>
              <a:gdLst>
                <a:gd name="connsiteX0" fmla="*/ 0 w 105379"/>
                <a:gd name="connsiteY0" fmla="*/ 0 h 299279"/>
                <a:gd name="connsiteX1" fmla="*/ 105379 w 105379"/>
                <a:gd name="connsiteY1" fmla="*/ 0 h 299279"/>
                <a:gd name="connsiteX2" fmla="*/ 105379 w 105379"/>
                <a:gd name="connsiteY2" fmla="*/ 299279 h 299279"/>
                <a:gd name="connsiteX3" fmla="*/ 0 w 105379"/>
                <a:gd name="connsiteY3" fmla="*/ 299279 h 29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379" h="299279">
                  <a:moveTo>
                    <a:pt x="0" y="0"/>
                  </a:moveTo>
                  <a:lnTo>
                    <a:pt x="105379" y="0"/>
                  </a:lnTo>
                  <a:lnTo>
                    <a:pt x="105379" y="299279"/>
                  </a:lnTo>
                  <a:lnTo>
                    <a:pt x="0" y="299279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8" name="Forma Livre: Forma 877">
              <a:extLst>
                <a:ext uri="{FF2B5EF4-FFF2-40B4-BE49-F238E27FC236}">
                  <a16:creationId xmlns:a16="http://schemas.microsoft.com/office/drawing/2014/main" id="{34A84B38-5BED-E565-DE8E-21084F4FEF53}"/>
                </a:ext>
              </a:extLst>
            </p:cNvPr>
            <p:cNvSpPr/>
            <p:nvPr/>
          </p:nvSpPr>
          <p:spPr>
            <a:xfrm>
              <a:off x="1271081" y="2025969"/>
              <a:ext cx="586942" cy="394412"/>
            </a:xfrm>
            <a:custGeom>
              <a:avLst/>
              <a:gdLst>
                <a:gd name="connsiteX0" fmla="*/ 586942 w 586942"/>
                <a:gd name="connsiteY0" fmla="*/ 0 h 394412"/>
                <a:gd name="connsiteX1" fmla="*/ 586942 w 586942"/>
                <a:gd name="connsiteY1" fmla="*/ 394412 h 394412"/>
                <a:gd name="connsiteX2" fmla="*/ 20432 w 586942"/>
                <a:gd name="connsiteY2" fmla="*/ 394412 h 394412"/>
                <a:gd name="connsiteX3" fmla="*/ 0 w 586942"/>
                <a:gd name="connsiteY3" fmla="*/ 2740 h 394412"/>
                <a:gd name="connsiteX4" fmla="*/ 586942 w 586942"/>
                <a:gd name="connsiteY4" fmla="*/ 0 h 39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942" h="394412">
                  <a:moveTo>
                    <a:pt x="586942" y="0"/>
                  </a:moveTo>
                  <a:lnTo>
                    <a:pt x="586942" y="394412"/>
                  </a:lnTo>
                  <a:lnTo>
                    <a:pt x="20432" y="394412"/>
                  </a:lnTo>
                  <a:lnTo>
                    <a:pt x="0" y="2740"/>
                  </a:lnTo>
                  <a:lnTo>
                    <a:pt x="586942" y="0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9" name="Forma Livre: Forma 878">
              <a:extLst>
                <a:ext uri="{FF2B5EF4-FFF2-40B4-BE49-F238E27FC236}">
                  <a16:creationId xmlns:a16="http://schemas.microsoft.com/office/drawing/2014/main" id="{5738DAC4-C538-07DE-B7C8-922E74C468DC}"/>
                </a:ext>
              </a:extLst>
            </p:cNvPr>
            <p:cNvSpPr/>
            <p:nvPr/>
          </p:nvSpPr>
          <p:spPr>
            <a:xfrm rot="-5400000">
              <a:off x="1358916" y="1940874"/>
              <a:ext cx="390838" cy="566509"/>
            </a:xfrm>
            <a:custGeom>
              <a:avLst/>
              <a:gdLst>
                <a:gd name="connsiteX0" fmla="*/ 0 w 390838"/>
                <a:gd name="connsiteY0" fmla="*/ 0 h 566509"/>
                <a:gd name="connsiteX1" fmla="*/ 390838 w 390838"/>
                <a:gd name="connsiteY1" fmla="*/ 0 h 566509"/>
                <a:gd name="connsiteX2" fmla="*/ 390838 w 390838"/>
                <a:gd name="connsiteY2" fmla="*/ 566510 h 566509"/>
                <a:gd name="connsiteX3" fmla="*/ 0 w 390838"/>
                <a:gd name="connsiteY3" fmla="*/ 566510 h 56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838" h="566509">
                  <a:moveTo>
                    <a:pt x="0" y="0"/>
                  </a:moveTo>
                  <a:lnTo>
                    <a:pt x="390838" y="0"/>
                  </a:lnTo>
                  <a:lnTo>
                    <a:pt x="390838" y="566510"/>
                  </a:lnTo>
                  <a:lnTo>
                    <a:pt x="0" y="566510"/>
                  </a:ln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0" name="Forma Livre: Forma 879">
              <a:extLst>
                <a:ext uri="{FF2B5EF4-FFF2-40B4-BE49-F238E27FC236}">
                  <a16:creationId xmlns:a16="http://schemas.microsoft.com/office/drawing/2014/main" id="{2C8CD900-2630-A1D5-11F0-C91B8BAFA79C}"/>
                </a:ext>
              </a:extLst>
            </p:cNvPr>
            <p:cNvSpPr/>
            <p:nvPr/>
          </p:nvSpPr>
          <p:spPr>
            <a:xfrm>
              <a:off x="1268460" y="2026029"/>
              <a:ext cx="571871" cy="396258"/>
            </a:xfrm>
            <a:custGeom>
              <a:avLst/>
              <a:gdLst>
                <a:gd name="connsiteX0" fmla="*/ 571871 w 571871"/>
                <a:gd name="connsiteY0" fmla="*/ 396259 h 396258"/>
                <a:gd name="connsiteX1" fmla="*/ 0 w 571871"/>
                <a:gd name="connsiteY1" fmla="*/ 396259 h 396258"/>
                <a:gd name="connsiteX2" fmla="*/ 0 w 571871"/>
                <a:gd name="connsiteY2" fmla="*/ 0 h 396258"/>
                <a:gd name="connsiteX3" fmla="*/ 571871 w 571871"/>
                <a:gd name="connsiteY3" fmla="*/ 0 h 396258"/>
                <a:gd name="connsiteX4" fmla="*/ 5302 w 571871"/>
                <a:gd name="connsiteY4" fmla="*/ 390838 h 396258"/>
                <a:gd name="connsiteX5" fmla="*/ 566450 w 571871"/>
                <a:gd name="connsiteY5" fmla="*/ 390838 h 396258"/>
                <a:gd name="connsiteX6" fmla="*/ 566450 w 571871"/>
                <a:gd name="connsiteY6" fmla="*/ 5361 h 396258"/>
                <a:gd name="connsiteX7" fmla="*/ 5302 w 571871"/>
                <a:gd name="connsiteY7" fmla="*/ 5361 h 39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871" h="396258">
                  <a:moveTo>
                    <a:pt x="571871" y="396259"/>
                  </a:moveTo>
                  <a:lnTo>
                    <a:pt x="0" y="396259"/>
                  </a:lnTo>
                  <a:lnTo>
                    <a:pt x="0" y="0"/>
                  </a:lnTo>
                  <a:lnTo>
                    <a:pt x="571871" y="0"/>
                  </a:lnTo>
                  <a:close/>
                  <a:moveTo>
                    <a:pt x="5302" y="390838"/>
                  </a:moveTo>
                  <a:lnTo>
                    <a:pt x="566450" y="390838"/>
                  </a:lnTo>
                  <a:lnTo>
                    <a:pt x="566450" y="5361"/>
                  </a:lnTo>
                  <a:lnTo>
                    <a:pt x="5302" y="5361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1" name="Forma Livre: Forma 880">
              <a:extLst>
                <a:ext uri="{FF2B5EF4-FFF2-40B4-BE49-F238E27FC236}">
                  <a16:creationId xmlns:a16="http://schemas.microsoft.com/office/drawing/2014/main" id="{59C9D20A-A9B6-552A-0FBA-136610B11A02}"/>
                </a:ext>
              </a:extLst>
            </p:cNvPr>
            <p:cNvSpPr/>
            <p:nvPr/>
          </p:nvSpPr>
          <p:spPr>
            <a:xfrm>
              <a:off x="1332438" y="2077259"/>
              <a:ext cx="443795" cy="293739"/>
            </a:xfrm>
            <a:custGeom>
              <a:avLst/>
              <a:gdLst>
                <a:gd name="connsiteX0" fmla="*/ 0 w 443795"/>
                <a:gd name="connsiteY0" fmla="*/ 0 h 293739"/>
                <a:gd name="connsiteX1" fmla="*/ 443796 w 443795"/>
                <a:gd name="connsiteY1" fmla="*/ 0 h 293739"/>
                <a:gd name="connsiteX2" fmla="*/ 443796 w 443795"/>
                <a:gd name="connsiteY2" fmla="*/ 293739 h 293739"/>
                <a:gd name="connsiteX3" fmla="*/ 0 w 443795"/>
                <a:gd name="connsiteY3" fmla="*/ 293739 h 293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795" h="293739">
                  <a:moveTo>
                    <a:pt x="0" y="0"/>
                  </a:moveTo>
                  <a:lnTo>
                    <a:pt x="443796" y="0"/>
                  </a:lnTo>
                  <a:lnTo>
                    <a:pt x="443796" y="293739"/>
                  </a:lnTo>
                  <a:lnTo>
                    <a:pt x="0" y="293739"/>
                  </a:ln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2" name="Forma Livre: Forma 881">
              <a:extLst>
                <a:ext uri="{FF2B5EF4-FFF2-40B4-BE49-F238E27FC236}">
                  <a16:creationId xmlns:a16="http://schemas.microsoft.com/office/drawing/2014/main" id="{89E3BCDC-DBFA-ACDA-F1C9-0EDF0458C0DF}"/>
                </a:ext>
              </a:extLst>
            </p:cNvPr>
            <p:cNvSpPr/>
            <p:nvPr/>
          </p:nvSpPr>
          <p:spPr>
            <a:xfrm>
              <a:off x="1331008" y="2076246"/>
              <a:ext cx="445225" cy="296419"/>
            </a:xfrm>
            <a:custGeom>
              <a:avLst/>
              <a:gdLst>
                <a:gd name="connsiteX0" fmla="*/ 445225 w 445225"/>
                <a:gd name="connsiteY0" fmla="*/ 1013 h 296419"/>
                <a:gd name="connsiteX1" fmla="*/ 443081 w 445225"/>
                <a:gd name="connsiteY1" fmla="*/ 1013 h 296419"/>
                <a:gd name="connsiteX2" fmla="*/ 436767 w 445225"/>
                <a:gd name="connsiteY2" fmla="*/ 1013 h 296419"/>
                <a:gd name="connsiteX3" fmla="*/ 412402 w 445225"/>
                <a:gd name="connsiteY3" fmla="*/ 1013 h 296419"/>
                <a:gd name="connsiteX4" fmla="*/ 320903 w 445225"/>
                <a:gd name="connsiteY4" fmla="*/ 1013 h 296419"/>
                <a:gd name="connsiteX5" fmla="*/ 1430 w 445225"/>
                <a:gd name="connsiteY5" fmla="*/ 1668 h 296419"/>
                <a:gd name="connsiteX6" fmla="*/ 2740 w 445225"/>
                <a:gd name="connsiteY6" fmla="*/ 357 h 296419"/>
                <a:gd name="connsiteX7" fmla="*/ 2740 w 445225"/>
                <a:gd name="connsiteY7" fmla="*/ 294097 h 296419"/>
                <a:gd name="connsiteX8" fmla="*/ 2740 w 445225"/>
                <a:gd name="connsiteY8" fmla="*/ 294097 h 296419"/>
                <a:gd name="connsiteX9" fmla="*/ 1311 w 445225"/>
                <a:gd name="connsiteY9" fmla="*/ 292727 h 296419"/>
                <a:gd name="connsiteX10" fmla="*/ 445106 w 445225"/>
                <a:gd name="connsiteY10" fmla="*/ 292727 h 296419"/>
                <a:gd name="connsiteX11" fmla="*/ 444034 w 445225"/>
                <a:gd name="connsiteY11" fmla="*/ 293799 h 296419"/>
                <a:gd name="connsiteX12" fmla="*/ 444630 w 445225"/>
                <a:gd name="connsiteY12" fmla="*/ 80122 h 296419"/>
                <a:gd name="connsiteX13" fmla="*/ 444630 w 445225"/>
                <a:gd name="connsiteY13" fmla="*/ 21028 h 296419"/>
                <a:gd name="connsiteX14" fmla="*/ 444630 w 445225"/>
                <a:gd name="connsiteY14" fmla="*/ 5480 h 296419"/>
                <a:gd name="connsiteX15" fmla="*/ 444630 w 445225"/>
                <a:gd name="connsiteY15" fmla="*/ 60 h 296419"/>
                <a:gd name="connsiteX16" fmla="*/ 444630 w 445225"/>
                <a:gd name="connsiteY16" fmla="*/ 5242 h 296419"/>
                <a:gd name="connsiteX17" fmla="*/ 444630 w 445225"/>
                <a:gd name="connsiteY17" fmla="*/ 20552 h 296419"/>
                <a:gd name="connsiteX18" fmla="*/ 444630 w 445225"/>
                <a:gd name="connsiteY18" fmla="*/ 79407 h 296419"/>
                <a:gd name="connsiteX19" fmla="*/ 445225 w 445225"/>
                <a:gd name="connsiteY19" fmla="*/ 293858 h 296419"/>
                <a:gd name="connsiteX20" fmla="*/ 445225 w 445225"/>
                <a:gd name="connsiteY20" fmla="*/ 296122 h 296419"/>
                <a:gd name="connsiteX21" fmla="*/ 444094 w 445225"/>
                <a:gd name="connsiteY21" fmla="*/ 296122 h 296419"/>
                <a:gd name="connsiteX22" fmla="*/ 298 w 445225"/>
                <a:gd name="connsiteY22" fmla="*/ 296420 h 296419"/>
                <a:gd name="connsiteX23" fmla="*/ 0 w 445225"/>
                <a:gd name="connsiteY23" fmla="*/ 296420 h 296419"/>
                <a:gd name="connsiteX24" fmla="*/ 0 w 445225"/>
                <a:gd name="connsiteY24" fmla="*/ 294990 h 296419"/>
                <a:gd name="connsiteX25" fmla="*/ 0 w 445225"/>
                <a:gd name="connsiteY25" fmla="*/ 294990 h 296419"/>
                <a:gd name="connsiteX26" fmla="*/ 0 w 445225"/>
                <a:gd name="connsiteY26" fmla="*/ 1251 h 296419"/>
                <a:gd name="connsiteX27" fmla="*/ 0 w 445225"/>
                <a:gd name="connsiteY27" fmla="*/ 0 h 296419"/>
                <a:gd name="connsiteX28" fmla="*/ 1251 w 445225"/>
                <a:gd name="connsiteY28" fmla="*/ 0 h 296419"/>
                <a:gd name="connsiteX29" fmla="*/ 321558 w 445225"/>
                <a:gd name="connsiteY29" fmla="*/ 596 h 296419"/>
                <a:gd name="connsiteX30" fmla="*/ 412760 w 445225"/>
                <a:gd name="connsiteY30" fmla="*/ 953 h 296419"/>
                <a:gd name="connsiteX31" fmla="*/ 436886 w 445225"/>
                <a:gd name="connsiteY31" fmla="*/ 953 h 296419"/>
                <a:gd name="connsiteX32" fmla="*/ 445047 w 445225"/>
                <a:gd name="connsiteY32" fmla="*/ 953 h 29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45225" h="296419">
                  <a:moveTo>
                    <a:pt x="445225" y="1013"/>
                  </a:moveTo>
                  <a:lnTo>
                    <a:pt x="443081" y="1013"/>
                  </a:lnTo>
                  <a:lnTo>
                    <a:pt x="436767" y="1013"/>
                  </a:lnTo>
                  <a:lnTo>
                    <a:pt x="412402" y="1013"/>
                  </a:lnTo>
                  <a:lnTo>
                    <a:pt x="320903" y="1013"/>
                  </a:lnTo>
                  <a:lnTo>
                    <a:pt x="1430" y="1668"/>
                  </a:lnTo>
                  <a:lnTo>
                    <a:pt x="2740" y="357"/>
                  </a:lnTo>
                  <a:cubicBezTo>
                    <a:pt x="2740" y="90129"/>
                    <a:pt x="2740" y="189551"/>
                    <a:pt x="2740" y="294097"/>
                  </a:cubicBezTo>
                  <a:lnTo>
                    <a:pt x="2740" y="294097"/>
                  </a:lnTo>
                  <a:lnTo>
                    <a:pt x="1311" y="292727"/>
                  </a:lnTo>
                  <a:lnTo>
                    <a:pt x="445106" y="292727"/>
                  </a:lnTo>
                  <a:lnTo>
                    <a:pt x="444034" y="293799"/>
                  </a:lnTo>
                  <a:cubicBezTo>
                    <a:pt x="444034" y="204444"/>
                    <a:pt x="444451" y="131113"/>
                    <a:pt x="444630" y="80122"/>
                  </a:cubicBezTo>
                  <a:cubicBezTo>
                    <a:pt x="444630" y="54566"/>
                    <a:pt x="444630" y="34670"/>
                    <a:pt x="444630" y="21028"/>
                  </a:cubicBezTo>
                  <a:cubicBezTo>
                    <a:pt x="444630" y="14237"/>
                    <a:pt x="444630" y="9114"/>
                    <a:pt x="444630" y="5480"/>
                  </a:cubicBezTo>
                  <a:cubicBezTo>
                    <a:pt x="444630" y="1847"/>
                    <a:pt x="444630" y="60"/>
                    <a:pt x="444630" y="60"/>
                  </a:cubicBezTo>
                  <a:cubicBezTo>
                    <a:pt x="444630" y="60"/>
                    <a:pt x="444630" y="1787"/>
                    <a:pt x="444630" y="5242"/>
                  </a:cubicBezTo>
                  <a:cubicBezTo>
                    <a:pt x="444630" y="8697"/>
                    <a:pt x="444630" y="13880"/>
                    <a:pt x="444630" y="20552"/>
                  </a:cubicBezTo>
                  <a:cubicBezTo>
                    <a:pt x="444630" y="34134"/>
                    <a:pt x="444630" y="54030"/>
                    <a:pt x="444630" y="79407"/>
                  </a:cubicBezTo>
                  <a:cubicBezTo>
                    <a:pt x="444630" y="130637"/>
                    <a:pt x="444987" y="204146"/>
                    <a:pt x="445225" y="293858"/>
                  </a:cubicBezTo>
                  <a:lnTo>
                    <a:pt x="445225" y="296122"/>
                  </a:lnTo>
                  <a:lnTo>
                    <a:pt x="444094" y="296122"/>
                  </a:lnTo>
                  <a:lnTo>
                    <a:pt x="298" y="296420"/>
                  </a:lnTo>
                  <a:lnTo>
                    <a:pt x="0" y="296420"/>
                  </a:lnTo>
                  <a:lnTo>
                    <a:pt x="0" y="294990"/>
                  </a:lnTo>
                  <a:lnTo>
                    <a:pt x="0" y="294990"/>
                  </a:lnTo>
                  <a:cubicBezTo>
                    <a:pt x="0" y="190445"/>
                    <a:pt x="0" y="91023"/>
                    <a:pt x="0" y="1251"/>
                  </a:cubicBezTo>
                  <a:lnTo>
                    <a:pt x="0" y="0"/>
                  </a:lnTo>
                  <a:lnTo>
                    <a:pt x="1251" y="0"/>
                  </a:lnTo>
                  <a:lnTo>
                    <a:pt x="321558" y="596"/>
                  </a:lnTo>
                  <a:lnTo>
                    <a:pt x="412760" y="953"/>
                  </a:lnTo>
                  <a:lnTo>
                    <a:pt x="436886" y="953"/>
                  </a:lnTo>
                  <a:lnTo>
                    <a:pt x="445047" y="953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3" name="Forma Livre: Forma 882">
              <a:extLst>
                <a:ext uri="{FF2B5EF4-FFF2-40B4-BE49-F238E27FC236}">
                  <a16:creationId xmlns:a16="http://schemas.microsoft.com/office/drawing/2014/main" id="{41C38388-F1B9-90A1-6492-59949F4864CD}"/>
                </a:ext>
              </a:extLst>
            </p:cNvPr>
            <p:cNvSpPr/>
            <p:nvPr/>
          </p:nvSpPr>
          <p:spPr>
            <a:xfrm>
              <a:off x="1271081" y="2027637"/>
              <a:ext cx="61357" cy="49406"/>
            </a:xfrm>
            <a:custGeom>
              <a:avLst/>
              <a:gdLst>
                <a:gd name="connsiteX0" fmla="*/ 0 w 61357"/>
                <a:gd name="connsiteY0" fmla="*/ 0 h 49406"/>
                <a:gd name="connsiteX1" fmla="*/ 9769 w 61357"/>
                <a:gd name="connsiteY1" fmla="*/ 6314 h 49406"/>
                <a:gd name="connsiteX2" fmla="*/ 31989 w 61357"/>
                <a:gd name="connsiteY2" fmla="*/ 23232 h 49406"/>
                <a:gd name="connsiteX3" fmla="*/ 53256 w 61357"/>
                <a:gd name="connsiteY3" fmla="*/ 41103 h 49406"/>
                <a:gd name="connsiteX4" fmla="*/ 61357 w 61357"/>
                <a:gd name="connsiteY4" fmla="*/ 49383 h 49406"/>
                <a:gd name="connsiteX5" fmla="*/ 30202 w 61357"/>
                <a:gd name="connsiteY5" fmla="*/ 25198 h 49406"/>
                <a:gd name="connsiteX6" fmla="*/ 0 w 61357"/>
                <a:gd name="connsiteY6" fmla="*/ 0 h 4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57" h="49406">
                  <a:moveTo>
                    <a:pt x="0" y="0"/>
                  </a:moveTo>
                  <a:cubicBezTo>
                    <a:pt x="3509" y="1690"/>
                    <a:pt x="6791" y="3811"/>
                    <a:pt x="9769" y="6314"/>
                  </a:cubicBezTo>
                  <a:cubicBezTo>
                    <a:pt x="15726" y="10484"/>
                    <a:pt x="23411" y="16441"/>
                    <a:pt x="31989" y="23232"/>
                  </a:cubicBezTo>
                  <a:cubicBezTo>
                    <a:pt x="40567" y="30023"/>
                    <a:pt x="47954" y="36516"/>
                    <a:pt x="53256" y="41103"/>
                  </a:cubicBezTo>
                  <a:cubicBezTo>
                    <a:pt x="56288" y="43518"/>
                    <a:pt x="59010" y="46300"/>
                    <a:pt x="61357" y="49383"/>
                  </a:cubicBezTo>
                  <a:cubicBezTo>
                    <a:pt x="60821" y="49979"/>
                    <a:pt x="47239" y="38780"/>
                    <a:pt x="30202" y="25198"/>
                  </a:cubicBezTo>
                  <a:cubicBezTo>
                    <a:pt x="19610" y="17447"/>
                    <a:pt x="9525" y="9031"/>
                    <a:pt x="0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4" name="Forma Livre: Forma 883">
              <a:extLst>
                <a:ext uri="{FF2B5EF4-FFF2-40B4-BE49-F238E27FC236}">
                  <a16:creationId xmlns:a16="http://schemas.microsoft.com/office/drawing/2014/main" id="{97BC11E5-27C5-93D6-B88F-EF5D8E0290E2}"/>
                </a:ext>
              </a:extLst>
            </p:cNvPr>
            <p:cNvSpPr/>
            <p:nvPr/>
          </p:nvSpPr>
          <p:spPr>
            <a:xfrm>
              <a:off x="1775995" y="2028710"/>
              <a:ext cx="61357" cy="48549"/>
            </a:xfrm>
            <a:custGeom>
              <a:avLst/>
              <a:gdLst>
                <a:gd name="connsiteX0" fmla="*/ 61357 w 61357"/>
                <a:gd name="connsiteY0" fmla="*/ 0 h 48549"/>
                <a:gd name="connsiteX1" fmla="*/ 31572 w 61357"/>
                <a:gd name="connsiteY1" fmla="*/ 25377 h 48549"/>
                <a:gd name="connsiteX2" fmla="*/ 0 w 61357"/>
                <a:gd name="connsiteY2" fmla="*/ 48549 h 48549"/>
                <a:gd name="connsiteX3" fmla="*/ 29785 w 61357"/>
                <a:gd name="connsiteY3" fmla="*/ 23173 h 48549"/>
                <a:gd name="connsiteX4" fmla="*/ 61357 w 61357"/>
                <a:gd name="connsiteY4" fmla="*/ 0 h 48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357" h="48549">
                  <a:moveTo>
                    <a:pt x="61357" y="0"/>
                  </a:moveTo>
                  <a:cubicBezTo>
                    <a:pt x="52040" y="9151"/>
                    <a:pt x="42086" y="17631"/>
                    <a:pt x="31572" y="25377"/>
                  </a:cubicBezTo>
                  <a:cubicBezTo>
                    <a:pt x="21636" y="33870"/>
                    <a:pt x="11080" y="41616"/>
                    <a:pt x="0" y="48549"/>
                  </a:cubicBezTo>
                  <a:cubicBezTo>
                    <a:pt x="9329" y="39411"/>
                    <a:pt x="19283" y="30932"/>
                    <a:pt x="29785" y="23173"/>
                  </a:cubicBezTo>
                  <a:cubicBezTo>
                    <a:pt x="39745" y="14710"/>
                    <a:pt x="50295" y="6966"/>
                    <a:pt x="61357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5" name="Forma Livre: Forma 884">
              <a:extLst>
                <a:ext uri="{FF2B5EF4-FFF2-40B4-BE49-F238E27FC236}">
                  <a16:creationId xmlns:a16="http://schemas.microsoft.com/office/drawing/2014/main" id="{44292561-ACA0-FA66-934B-2C2315E4540B}"/>
                </a:ext>
              </a:extLst>
            </p:cNvPr>
            <p:cNvSpPr/>
            <p:nvPr/>
          </p:nvSpPr>
          <p:spPr>
            <a:xfrm>
              <a:off x="1774208" y="2368437"/>
              <a:ext cx="63144" cy="51170"/>
            </a:xfrm>
            <a:custGeom>
              <a:avLst/>
              <a:gdLst>
                <a:gd name="connsiteX0" fmla="*/ 63144 w 63144"/>
                <a:gd name="connsiteY0" fmla="*/ 51171 h 51170"/>
                <a:gd name="connsiteX1" fmla="*/ 0 w 63144"/>
                <a:gd name="connsiteY1" fmla="*/ 0 h 51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144" h="51170">
                  <a:moveTo>
                    <a:pt x="63144" y="51171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6" name="Forma Livre: Forma 885">
              <a:extLst>
                <a:ext uri="{FF2B5EF4-FFF2-40B4-BE49-F238E27FC236}">
                  <a16:creationId xmlns:a16="http://schemas.microsoft.com/office/drawing/2014/main" id="{BFE75EAB-588F-6458-B7CA-39D03F5968E1}"/>
                </a:ext>
              </a:extLst>
            </p:cNvPr>
            <p:cNvSpPr/>
            <p:nvPr/>
          </p:nvSpPr>
          <p:spPr>
            <a:xfrm>
              <a:off x="1774029" y="2368437"/>
              <a:ext cx="63144" cy="51170"/>
            </a:xfrm>
            <a:custGeom>
              <a:avLst/>
              <a:gdLst>
                <a:gd name="connsiteX0" fmla="*/ 0 w 63144"/>
                <a:gd name="connsiteY0" fmla="*/ 0 h 51170"/>
                <a:gd name="connsiteX1" fmla="*/ 32406 w 63144"/>
                <a:gd name="connsiteY1" fmla="*/ 24483 h 51170"/>
                <a:gd name="connsiteX2" fmla="*/ 63144 w 63144"/>
                <a:gd name="connsiteY2" fmla="*/ 51171 h 51170"/>
                <a:gd name="connsiteX3" fmla="*/ 30679 w 63144"/>
                <a:gd name="connsiteY3" fmla="*/ 26687 h 51170"/>
                <a:gd name="connsiteX4" fmla="*/ 0 w 63144"/>
                <a:gd name="connsiteY4" fmla="*/ 0 h 51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144" h="51170">
                  <a:moveTo>
                    <a:pt x="0" y="0"/>
                  </a:moveTo>
                  <a:cubicBezTo>
                    <a:pt x="11348" y="7411"/>
                    <a:pt x="22178" y="15589"/>
                    <a:pt x="32406" y="24483"/>
                  </a:cubicBezTo>
                  <a:cubicBezTo>
                    <a:pt x="43236" y="32686"/>
                    <a:pt x="53500" y="41604"/>
                    <a:pt x="63144" y="51171"/>
                  </a:cubicBezTo>
                  <a:cubicBezTo>
                    <a:pt x="51778" y="43754"/>
                    <a:pt x="40936" y="35575"/>
                    <a:pt x="30679" y="26687"/>
                  </a:cubicBezTo>
                  <a:cubicBezTo>
                    <a:pt x="19831" y="18532"/>
                    <a:pt x="9579" y="9615"/>
                    <a:pt x="0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7" name="Forma Livre: Forma 886">
              <a:extLst>
                <a:ext uri="{FF2B5EF4-FFF2-40B4-BE49-F238E27FC236}">
                  <a16:creationId xmlns:a16="http://schemas.microsoft.com/office/drawing/2014/main" id="{5746205E-42E6-894C-7971-695536A74A23}"/>
                </a:ext>
              </a:extLst>
            </p:cNvPr>
            <p:cNvSpPr/>
            <p:nvPr/>
          </p:nvSpPr>
          <p:spPr>
            <a:xfrm>
              <a:off x="1271081" y="2371534"/>
              <a:ext cx="60761" cy="48013"/>
            </a:xfrm>
            <a:custGeom>
              <a:avLst/>
              <a:gdLst>
                <a:gd name="connsiteX0" fmla="*/ 0 w 60761"/>
                <a:gd name="connsiteY0" fmla="*/ 48013 h 48013"/>
                <a:gd name="connsiteX1" fmla="*/ 29487 w 60761"/>
                <a:gd name="connsiteY1" fmla="*/ 22934 h 48013"/>
                <a:gd name="connsiteX2" fmla="*/ 60761 w 60761"/>
                <a:gd name="connsiteY2" fmla="*/ 0 h 48013"/>
                <a:gd name="connsiteX3" fmla="*/ 30976 w 60761"/>
                <a:gd name="connsiteY3" fmla="*/ 25139 h 48013"/>
                <a:gd name="connsiteX4" fmla="*/ 0 w 60761"/>
                <a:gd name="connsiteY4" fmla="*/ 48013 h 4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61" h="48013">
                  <a:moveTo>
                    <a:pt x="0" y="48013"/>
                  </a:moveTo>
                  <a:cubicBezTo>
                    <a:pt x="9233" y="38983"/>
                    <a:pt x="19086" y="30601"/>
                    <a:pt x="29487" y="22934"/>
                  </a:cubicBezTo>
                  <a:cubicBezTo>
                    <a:pt x="39352" y="14553"/>
                    <a:pt x="49800" y="6886"/>
                    <a:pt x="60761" y="0"/>
                  </a:cubicBezTo>
                  <a:cubicBezTo>
                    <a:pt x="51445" y="9078"/>
                    <a:pt x="41490" y="17484"/>
                    <a:pt x="30976" y="25139"/>
                  </a:cubicBezTo>
                  <a:cubicBezTo>
                    <a:pt x="21225" y="33514"/>
                    <a:pt x="10871" y="41157"/>
                    <a:pt x="0" y="48013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8" name="Forma Livre: Forma 887">
              <a:extLst>
                <a:ext uri="{FF2B5EF4-FFF2-40B4-BE49-F238E27FC236}">
                  <a16:creationId xmlns:a16="http://schemas.microsoft.com/office/drawing/2014/main" id="{94FA4A5A-B187-176F-3DBA-1108AD7A0693}"/>
                </a:ext>
              </a:extLst>
            </p:cNvPr>
            <p:cNvSpPr/>
            <p:nvPr/>
          </p:nvSpPr>
          <p:spPr>
            <a:xfrm rot="-5400000">
              <a:off x="1513024" y="2078361"/>
              <a:ext cx="98349" cy="279263"/>
            </a:xfrm>
            <a:custGeom>
              <a:avLst/>
              <a:gdLst>
                <a:gd name="connsiteX0" fmla="*/ 0 w 98349"/>
                <a:gd name="connsiteY0" fmla="*/ 0 h 279263"/>
                <a:gd name="connsiteX1" fmla="*/ 98350 w 98349"/>
                <a:gd name="connsiteY1" fmla="*/ 0 h 279263"/>
                <a:gd name="connsiteX2" fmla="*/ 98350 w 98349"/>
                <a:gd name="connsiteY2" fmla="*/ 279264 h 279263"/>
                <a:gd name="connsiteX3" fmla="*/ 0 w 98349"/>
                <a:gd name="connsiteY3" fmla="*/ 279264 h 27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49" h="279263">
                  <a:moveTo>
                    <a:pt x="0" y="0"/>
                  </a:moveTo>
                  <a:lnTo>
                    <a:pt x="98350" y="0"/>
                  </a:lnTo>
                  <a:lnTo>
                    <a:pt x="98350" y="279264"/>
                  </a:lnTo>
                  <a:lnTo>
                    <a:pt x="0" y="279264"/>
                  </a:ln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9" name="Forma Livre: Forma 888">
              <a:extLst>
                <a:ext uri="{FF2B5EF4-FFF2-40B4-BE49-F238E27FC236}">
                  <a16:creationId xmlns:a16="http://schemas.microsoft.com/office/drawing/2014/main" id="{9B6EEBFD-41F4-2104-260E-840A2F97D1C4}"/>
                </a:ext>
              </a:extLst>
            </p:cNvPr>
            <p:cNvSpPr/>
            <p:nvPr/>
          </p:nvSpPr>
          <p:spPr>
            <a:xfrm>
              <a:off x="571064" y="3887112"/>
              <a:ext cx="279870" cy="597128"/>
            </a:xfrm>
            <a:custGeom>
              <a:avLst/>
              <a:gdLst>
                <a:gd name="connsiteX0" fmla="*/ 232929 w 279870"/>
                <a:gd name="connsiteY0" fmla="*/ 442009 h 597128"/>
                <a:gd name="connsiteX1" fmla="*/ 207612 w 279870"/>
                <a:gd name="connsiteY1" fmla="*/ 381962 h 597128"/>
                <a:gd name="connsiteX2" fmla="*/ 163351 w 279870"/>
                <a:gd name="connsiteY2" fmla="*/ 330732 h 597128"/>
                <a:gd name="connsiteX3" fmla="*/ 144110 w 279870"/>
                <a:gd name="connsiteY3" fmla="*/ 223506 h 597128"/>
                <a:gd name="connsiteX4" fmla="*/ 93416 w 279870"/>
                <a:gd name="connsiteY4" fmla="*/ 183356 h 597128"/>
                <a:gd name="connsiteX5" fmla="*/ 82277 w 279870"/>
                <a:gd name="connsiteY5" fmla="*/ 151308 h 597128"/>
                <a:gd name="connsiteX6" fmla="*/ 309 w 279870"/>
                <a:gd name="connsiteY6" fmla="*/ 0 h 597128"/>
                <a:gd name="connsiteX7" fmla="*/ 33191 w 279870"/>
                <a:gd name="connsiteY7" fmla="*/ 146185 h 597128"/>
                <a:gd name="connsiteX8" fmla="*/ 57674 w 279870"/>
                <a:gd name="connsiteY8" fmla="*/ 201644 h 597128"/>
                <a:gd name="connsiteX9" fmla="*/ 53147 w 279870"/>
                <a:gd name="connsiteY9" fmla="*/ 299756 h 597128"/>
                <a:gd name="connsiteX10" fmla="*/ 105867 w 279870"/>
                <a:gd name="connsiteY10" fmla="*/ 398225 h 597128"/>
                <a:gd name="connsiteX11" fmla="*/ 82396 w 279870"/>
                <a:gd name="connsiteY11" fmla="*/ 489903 h 597128"/>
                <a:gd name="connsiteX12" fmla="*/ 96752 w 279870"/>
                <a:gd name="connsiteY12" fmla="*/ 527611 h 597128"/>
                <a:gd name="connsiteX13" fmla="*/ 212735 w 279870"/>
                <a:gd name="connsiteY13" fmla="*/ 595163 h 597128"/>
                <a:gd name="connsiteX14" fmla="*/ 279870 w 279870"/>
                <a:gd name="connsiteY14" fmla="*/ 597129 h 59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9870" h="597128">
                  <a:moveTo>
                    <a:pt x="232929" y="442009"/>
                  </a:moveTo>
                  <a:cubicBezTo>
                    <a:pt x="238529" y="419908"/>
                    <a:pt x="223934" y="397867"/>
                    <a:pt x="207612" y="381962"/>
                  </a:cubicBezTo>
                  <a:cubicBezTo>
                    <a:pt x="191290" y="366057"/>
                    <a:pt x="171870" y="351820"/>
                    <a:pt x="163351" y="330732"/>
                  </a:cubicBezTo>
                  <a:cubicBezTo>
                    <a:pt x="149472" y="296539"/>
                    <a:pt x="167581" y="252040"/>
                    <a:pt x="144110" y="223506"/>
                  </a:cubicBezTo>
                  <a:cubicBezTo>
                    <a:pt x="130290" y="206767"/>
                    <a:pt x="105688" y="201227"/>
                    <a:pt x="93416" y="183356"/>
                  </a:cubicBezTo>
                  <a:cubicBezTo>
                    <a:pt x="87749" y="173456"/>
                    <a:pt x="83972" y="162590"/>
                    <a:pt x="82277" y="151308"/>
                  </a:cubicBezTo>
                  <a:cubicBezTo>
                    <a:pt x="69006" y="94436"/>
                    <a:pt x="40696" y="42181"/>
                    <a:pt x="309" y="0"/>
                  </a:cubicBezTo>
                  <a:cubicBezTo>
                    <a:pt x="-2066" y="50795"/>
                    <a:pt x="9294" y="101299"/>
                    <a:pt x="33191" y="146185"/>
                  </a:cubicBezTo>
                  <a:cubicBezTo>
                    <a:pt x="42722" y="164056"/>
                    <a:pt x="54458" y="181569"/>
                    <a:pt x="57674" y="201644"/>
                  </a:cubicBezTo>
                  <a:cubicBezTo>
                    <a:pt x="62917" y="234169"/>
                    <a:pt x="44927" y="267826"/>
                    <a:pt x="53147" y="299756"/>
                  </a:cubicBezTo>
                  <a:cubicBezTo>
                    <a:pt x="62500" y="336332"/>
                    <a:pt x="103722" y="360577"/>
                    <a:pt x="105867" y="398225"/>
                  </a:cubicBezTo>
                  <a:cubicBezTo>
                    <a:pt x="107713" y="430035"/>
                    <a:pt x="80132" y="458152"/>
                    <a:pt x="82396" y="489903"/>
                  </a:cubicBezTo>
                  <a:cubicBezTo>
                    <a:pt x="84106" y="503437"/>
                    <a:pt x="89029" y="516364"/>
                    <a:pt x="96752" y="527611"/>
                  </a:cubicBezTo>
                  <a:cubicBezTo>
                    <a:pt x="121593" y="568356"/>
                    <a:pt x="157931" y="596354"/>
                    <a:pt x="212735" y="595163"/>
                  </a:cubicBezTo>
                  <a:lnTo>
                    <a:pt x="279870" y="597129"/>
                  </a:lnTo>
                  <a:close/>
                </a:path>
              </a:pathLst>
            </a:custGeom>
            <a:solidFill>
              <a:srgbClr val="F5F5F5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0" name="Forma Livre: Forma 889">
              <a:extLst>
                <a:ext uri="{FF2B5EF4-FFF2-40B4-BE49-F238E27FC236}">
                  <a16:creationId xmlns:a16="http://schemas.microsoft.com/office/drawing/2014/main" id="{C7934D16-5F1A-D82F-9CA1-320D1F7B40C1}"/>
                </a:ext>
              </a:extLst>
            </p:cNvPr>
            <p:cNvSpPr/>
            <p:nvPr/>
          </p:nvSpPr>
          <p:spPr>
            <a:xfrm>
              <a:off x="829775" y="3653538"/>
              <a:ext cx="264806" cy="832922"/>
            </a:xfrm>
            <a:custGeom>
              <a:avLst/>
              <a:gdLst>
                <a:gd name="connsiteX0" fmla="*/ 34503 w 264806"/>
                <a:gd name="connsiteY0" fmla="*/ 832370 h 832922"/>
                <a:gd name="connsiteX1" fmla="*/ 53029 w 264806"/>
                <a:gd name="connsiteY1" fmla="*/ 831834 h 832922"/>
                <a:gd name="connsiteX2" fmla="*/ 74772 w 264806"/>
                <a:gd name="connsiteY2" fmla="*/ 826234 h 832922"/>
                <a:gd name="connsiteX3" fmla="*/ 101638 w 264806"/>
                <a:gd name="connsiteY3" fmla="*/ 811342 h 832922"/>
                <a:gd name="connsiteX4" fmla="*/ 112659 w 264806"/>
                <a:gd name="connsiteY4" fmla="*/ 796509 h 832922"/>
                <a:gd name="connsiteX5" fmla="*/ 115697 w 264806"/>
                <a:gd name="connsiteY5" fmla="*/ 776434 h 832922"/>
                <a:gd name="connsiteX6" fmla="*/ 117127 w 264806"/>
                <a:gd name="connsiteY6" fmla="*/ 754691 h 832922"/>
                <a:gd name="connsiteX7" fmla="*/ 125228 w 264806"/>
                <a:gd name="connsiteY7" fmla="*/ 733067 h 832922"/>
                <a:gd name="connsiteX8" fmla="*/ 150248 w 264806"/>
                <a:gd name="connsiteY8" fmla="*/ 686960 h 832922"/>
                <a:gd name="connsiteX9" fmla="*/ 148103 w 264806"/>
                <a:gd name="connsiteY9" fmla="*/ 628165 h 832922"/>
                <a:gd name="connsiteX10" fmla="*/ 149294 w 264806"/>
                <a:gd name="connsiteY10" fmla="*/ 565080 h 832922"/>
                <a:gd name="connsiteX11" fmla="*/ 178245 w 264806"/>
                <a:gd name="connsiteY11" fmla="*/ 501281 h 832922"/>
                <a:gd name="connsiteX12" fmla="*/ 183249 w 264806"/>
                <a:gd name="connsiteY12" fmla="*/ 426282 h 832922"/>
                <a:gd name="connsiteX13" fmla="*/ 191827 w 264806"/>
                <a:gd name="connsiteY13" fmla="*/ 388932 h 832922"/>
                <a:gd name="connsiteX14" fmla="*/ 210473 w 264806"/>
                <a:gd name="connsiteY14" fmla="*/ 353190 h 832922"/>
                <a:gd name="connsiteX15" fmla="*/ 227271 w 264806"/>
                <a:gd name="connsiteY15" fmla="*/ 271043 h 832922"/>
                <a:gd name="connsiteX16" fmla="*/ 231858 w 264806"/>
                <a:gd name="connsiteY16" fmla="*/ 228093 h 832922"/>
                <a:gd name="connsiteX17" fmla="*/ 239066 w 264806"/>
                <a:gd name="connsiteY17" fmla="*/ 185143 h 832922"/>
                <a:gd name="connsiteX18" fmla="*/ 254852 w 264806"/>
                <a:gd name="connsiteY18" fmla="*/ 143444 h 832922"/>
                <a:gd name="connsiteX19" fmla="*/ 262537 w 264806"/>
                <a:gd name="connsiteY19" fmla="*/ 121701 h 832922"/>
                <a:gd name="connsiteX20" fmla="*/ 264562 w 264806"/>
                <a:gd name="connsiteY20" fmla="*/ 98588 h 832922"/>
                <a:gd name="connsiteX21" fmla="*/ 262537 w 264806"/>
                <a:gd name="connsiteY21" fmla="*/ 52124 h 832922"/>
                <a:gd name="connsiteX22" fmla="*/ 255984 w 264806"/>
                <a:gd name="connsiteY22" fmla="*/ 5778 h 832922"/>
                <a:gd name="connsiteX23" fmla="*/ 255984 w 264806"/>
                <a:gd name="connsiteY23" fmla="*/ 3098 h 832922"/>
                <a:gd name="connsiteX24" fmla="*/ 255627 w 264806"/>
                <a:gd name="connsiteY24" fmla="*/ 0 h 832922"/>
                <a:gd name="connsiteX25" fmla="*/ 252886 w 264806"/>
                <a:gd name="connsiteY25" fmla="*/ 1430 h 832922"/>
                <a:gd name="connsiteX26" fmla="*/ 217144 w 264806"/>
                <a:gd name="connsiteY26" fmla="*/ 32108 h 832922"/>
                <a:gd name="connsiteX27" fmla="*/ 195163 w 264806"/>
                <a:gd name="connsiteY27" fmla="*/ 73152 h 832922"/>
                <a:gd name="connsiteX28" fmla="*/ 174731 w 264806"/>
                <a:gd name="connsiteY28" fmla="*/ 161196 h 832922"/>
                <a:gd name="connsiteX29" fmla="*/ 147626 w 264806"/>
                <a:gd name="connsiteY29" fmla="*/ 242569 h 832922"/>
                <a:gd name="connsiteX30" fmla="*/ 123798 w 264806"/>
                <a:gd name="connsiteY30" fmla="*/ 277238 h 832922"/>
                <a:gd name="connsiteX31" fmla="*/ 107357 w 264806"/>
                <a:gd name="connsiteY31" fmla="*/ 315601 h 832922"/>
                <a:gd name="connsiteX32" fmla="*/ 116174 w 264806"/>
                <a:gd name="connsiteY32" fmla="*/ 393995 h 832922"/>
                <a:gd name="connsiteX33" fmla="*/ 104260 w 264806"/>
                <a:gd name="connsiteY33" fmla="*/ 428903 h 832922"/>
                <a:gd name="connsiteX34" fmla="*/ 84363 w 264806"/>
                <a:gd name="connsiteY34" fmla="*/ 459701 h 832922"/>
                <a:gd name="connsiteX35" fmla="*/ 66492 w 264806"/>
                <a:gd name="connsiteY35" fmla="*/ 490796 h 832922"/>
                <a:gd name="connsiteX36" fmla="*/ 58450 w 264806"/>
                <a:gd name="connsiteY36" fmla="*/ 524513 h 832922"/>
                <a:gd name="connsiteX37" fmla="*/ 58450 w 264806"/>
                <a:gd name="connsiteY37" fmla="*/ 588908 h 832922"/>
                <a:gd name="connsiteX38" fmla="*/ 42247 w 264806"/>
                <a:gd name="connsiteY38" fmla="*/ 644129 h 832922"/>
                <a:gd name="connsiteX39" fmla="*/ 17407 w 264806"/>
                <a:gd name="connsiteY39" fmla="*/ 690594 h 832922"/>
                <a:gd name="connsiteX40" fmla="*/ 7339 w 264806"/>
                <a:gd name="connsiteY40" fmla="*/ 712039 h 832922"/>
                <a:gd name="connsiteX41" fmla="*/ 1382 w 264806"/>
                <a:gd name="connsiteY41" fmla="*/ 733306 h 832922"/>
                <a:gd name="connsiteX42" fmla="*/ 1382 w 264806"/>
                <a:gd name="connsiteY42" fmla="*/ 771609 h 832922"/>
                <a:gd name="connsiteX43" fmla="*/ 20862 w 264806"/>
                <a:gd name="connsiteY43" fmla="*/ 820397 h 832922"/>
                <a:gd name="connsiteX44" fmla="*/ 26283 w 264806"/>
                <a:gd name="connsiteY44" fmla="*/ 826354 h 832922"/>
                <a:gd name="connsiteX45" fmla="*/ 30750 w 264806"/>
                <a:gd name="connsiteY45" fmla="*/ 830047 h 832922"/>
                <a:gd name="connsiteX46" fmla="*/ 34563 w 264806"/>
                <a:gd name="connsiteY46" fmla="*/ 832728 h 832922"/>
                <a:gd name="connsiteX47" fmla="*/ 21517 w 264806"/>
                <a:gd name="connsiteY47" fmla="*/ 819920 h 832922"/>
                <a:gd name="connsiteX48" fmla="*/ 2991 w 264806"/>
                <a:gd name="connsiteY48" fmla="*/ 771490 h 832922"/>
                <a:gd name="connsiteX49" fmla="*/ 3646 w 264806"/>
                <a:gd name="connsiteY49" fmla="*/ 733722 h 832922"/>
                <a:gd name="connsiteX50" fmla="*/ 9603 w 264806"/>
                <a:gd name="connsiteY50" fmla="*/ 712992 h 832922"/>
                <a:gd name="connsiteX51" fmla="*/ 19730 w 264806"/>
                <a:gd name="connsiteY51" fmla="*/ 691845 h 832922"/>
                <a:gd name="connsiteX52" fmla="*/ 44511 w 264806"/>
                <a:gd name="connsiteY52" fmla="*/ 645797 h 832922"/>
                <a:gd name="connsiteX53" fmla="*/ 61131 w 264806"/>
                <a:gd name="connsiteY53" fmla="*/ 589325 h 832922"/>
                <a:gd name="connsiteX54" fmla="*/ 61131 w 264806"/>
                <a:gd name="connsiteY54" fmla="*/ 524990 h 832922"/>
                <a:gd name="connsiteX55" fmla="*/ 69054 w 264806"/>
                <a:gd name="connsiteY55" fmla="*/ 492405 h 832922"/>
                <a:gd name="connsiteX56" fmla="*/ 86925 w 264806"/>
                <a:gd name="connsiteY56" fmla="*/ 461965 h 832922"/>
                <a:gd name="connsiteX57" fmla="*/ 107059 w 264806"/>
                <a:gd name="connsiteY57" fmla="*/ 430988 h 832922"/>
                <a:gd name="connsiteX58" fmla="*/ 119688 w 264806"/>
                <a:gd name="connsiteY58" fmla="*/ 394651 h 832922"/>
                <a:gd name="connsiteX59" fmla="*/ 110991 w 264806"/>
                <a:gd name="connsiteY59" fmla="*/ 316376 h 832922"/>
                <a:gd name="connsiteX60" fmla="*/ 126598 w 264806"/>
                <a:gd name="connsiteY60" fmla="*/ 279562 h 832922"/>
                <a:gd name="connsiteX61" fmla="*/ 150426 w 264806"/>
                <a:gd name="connsiteY61" fmla="*/ 244832 h 832922"/>
                <a:gd name="connsiteX62" fmla="*/ 178186 w 264806"/>
                <a:gd name="connsiteY62" fmla="*/ 162090 h 832922"/>
                <a:gd name="connsiteX63" fmla="*/ 198440 w 264806"/>
                <a:gd name="connsiteY63" fmla="*/ 74820 h 832922"/>
                <a:gd name="connsiteX64" fmla="*/ 219885 w 264806"/>
                <a:gd name="connsiteY64" fmla="*/ 34848 h 832922"/>
                <a:gd name="connsiteX65" fmla="*/ 254316 w 264806"/>
                <a:gd name="connsiteY65" fmla="*/ 5421 h 832922"/>
                <a:gd name="connsiteX66" fmla="*/ 251218 w 264806"/>
                <a:gd name="connsiteY66" fmla="*/ 3693 h 832922"/>
                <a:gd name="connsiteX67" fmla="*/ 251218 w 264806"/>
                <a:gd name="connsiteY67" fmla="*/ 6433 h 832922"/>
                <a:gd name="connsiteX68" fmla="*/ 257771 w 264806"/>
                <a:gd name="connsiteY68" fmla="*/ 52779 h 832922"/>
                <a:gd name="connsiteX69" fmla="*/ 259797 w 264806"/>
                <a:gd name="connsiteY69" fmla="*/ 98528 h 832922"/>
                <a:gd name="connsiteX70" fmla="*/ 257890 w 264806"/>
                <a:gd name="connsiteY70" fmla="*/ 120927 h 832922"/>
                <a:gd name="connsiteX71" fmla="*/ 250444 w 264806"/>
                <a:gd name="connsiteY71" fmla="*/ 141896 h 832922"/>
                <a:gd name="connsiteX72" fmla="*/ 234539 w 264806"/>
                <a:gd name="connsiteY72" fmla="*/ 184011 h 832922"/>
                <a:gd name="connsiteX73" fmla="*/ 227212 w 264806"/>
                <a:gd name="connsiteY73" fmla="*/ 227676 h 832922"/>
                <a:gd name="connsiteX74" fmla="*/ 222684 w 264806"/>
                <a:gd name="connsiteY74" fmla="*/ 270686 h 832922"/>
                <a:gd name="connsiteX75" fmla="*/ 206362 w 264806"/>
                <a:gd name="connsiteY75" fmla="*/ 351581 h 832922"/>
                <a:gd name="connsiteX76" fmla="*/ 187777 w 264806"/>
                <a:gd name="connsiteY76" fmla="*/ 387323 h 832922"/>
                <a:gd name="connsiteX77" fmla="*/ 179020 w 264806"/>
                <a:gd name="connsiteY77" fmla="*/ 426044 h 832922"/>
                <a:gd name="connsiteX78" fmla="*/ 174314 w 264806"/>
                <a:gd name="connsiteY78" fmla="*/ 500268 h 832922"/>
                <a:gd name="connsiteX79" fmla="*/ 145661 w 264806"/>
                <a:gd name="connsiteY79" fmla="*/ 564008 h 832922"/>
                <a:gd name="connsiteX80" fmla="*/ 144648 w 264806"/>
                <a:gd name="connsiteY80" fmla="*/ 628641 h 832922"/>
                <a:gd name="connsiteX81" fmla="*/ 147090 w 264806"/>
                <a:gd name="connsiteY81" fmla="*/ 686364 h 832922"/>
                <a:gd name="connsiteX82" fmla="*/ 122667 w 264806"/>
                <a:gd name="connsiteY82" fmla="*/ 731876 h 832922"/>
                <a:gd name="connsiteX83" fmla="*/ 114446 w 264806"/>
                <a:gd name="connsiteY83" fmla="*/ 754393 h 832922"/>
                <a:gd name="connsiteX84" fmla="*/ 113195 w 264806"/>
                <a:gd name="connsiteY84" fmla="*/ 776374 h 832922"/>
                <a:gd name="connsiteX85" fmla="*/ 110395 w 264806"/>
                <a:gd name="connsiteY85" fmla="*/ 795854 h 832922"/>
                <a:gd name="connsiteX86" fmla="*/ 100090 w 264806"/>
                <a:gd name="connsiteY86" fmla="*/ 810091 h 832922"/>
                <a:gd name="connsiteX87" fmla="*/ 73879 w 264806"/>
                <a:gd name="connsiteY87" fmla="*/ 825043 h 832922"/>
                <a:gd name="connsiteX88" fmla="*/ 52374 w 264806"/>
                <a:gd name="connsiteY88" fmla="*/ 831000 h 832922"/>
                <a:gd name="connsiteX89" fmla="*/ 38733 w 264806"/>
                <a:gd name="connsiteY89" fmla="*/ 832430 h 832922"/>
                <a:gd name="connsiteX90" fmla="*/ 34503 w 264806"/>
                <a:gd name="connsiteY90" fmla="*/ 832370 h 83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264806" h="832922">
                  <a:moveTo>
                    <a:pt x="34503" y="832370"/>
                  </a:moveTo>
                  <a:cubicBezTo>
                    <a:pt x="40664" y="833258"/>
                    <a:pt x="46931" y="833073"/>
                    <a:pt x="53029" y="831834"/>
                  </a:cubicBezTo>
                  <a:cubicBezTo>
                    <a:pt x="60453" y="830732"/>
                    <a:pt x="67741" y="828856"/>
                    <a:pt x="74772" y="826234"/>
                  </a:cubicBezTo>
                  <a:cubicBezTo>
                    <a:pt x="84494" y="822797"/>
                    <a:pt x="93574" y="817770"/>
                    <a:pt x="101638" y="811342"/>
                  </a:cubicBezTo>
                  <a:cubicBezTo>
                    <a:pt x="106480" y="807381"/>
                    <a:pt x="110266" y="802287"/>
                    <a:pt x="112659" y="796509"/>
                  </a:cubicBezTo>
                  <a:cubicBezTo>
                    <a:pt x="114655" y="790004"/>
                    <a:pt x="115679" y="783237"/>
                    <a:pt x="115697" y="776434"/>
                  </a:cubicBezTo>
                  <a:cubicBezTo>
                    <a:pt x="115770" y="769167"/>
                    <a:pt x="116247" y="761905"/>
                    <a:pt x="117127" y="754691"/>
                  </a:cubicBezTo>
                  <a:cubicBezTo>
                    <a:pt x="118427" y="747036"/>
                    <a:pt x="121177" y="739691"/>
                    <a:pt x="125228" y="733067"/>
                  </a:cubicBezTo>
                  <a:cubicBezTo>
                    <a:pt x="133032" y="719128"/>
                    <a:pt x="146137" y="705903"/>
                    <a:pt x="150248" y="686960"/>
                  </a:cubicBezTo>
                  <a:cubicBezTo>
                    <a:pt x="154358" y="668017"/>
                    <a:pt x="151320" y="648299"/>
                    <a:pt x="148103" y="628165"/>
                  </a:cubicBezTo>
                  <a:cubicBezTo>
                    <a:pt x="144886" y="608030"/>
                    <a:pt x="141729" y="586108"/>
                    <a:pt x="149294" y="565080"/>
                  </a:cubicBezTo>
                  <a:cubicBezTo>
                    <a:pt x="156860" y="544052"/>
                    <a:pt x="171037" y="524990"/>
                    <a:pt x="178245" y="501281"/>
                  </a:cubicBezTo>
                  <a:cubicBezTo>
                    <a:pt x="185453" y="477572"/>
                    <a:pt x="181879" y="451659"/>
                    <a:pt x="183249" y="426282"/>
                  </a:cubicBezTo>
                  <a:cubicBezTo>
                    <a:pt x="183664" y="413391"/>
                    <a:pt x="186577" y="400709"/>
                    <a:pt x="191827" y="388932"/>
                  </a:cubicBezTo>
                  <a:cubicBezTo>
                    <a:pt x="197189" y="377018"/>
                    <a:pt x="204635" y="365759"/>
                    <a:pt x="210473" y="353190"/>
                  </a:cubicBezTo>
                  <a:cubicBezTo>
                    <a:pt x="222387" y="327813"/>
                    <a:pt x="224174" y="299160"/>
                    <a:pt x="227271" y="271043"/>
                  </a:cubicBezTo>
                  <a:cubicBezTo>
                    <a:pt x="228779" y="256865"/>
                    <a:pt x="230309" y="242551"/>
                    <a:pt x="231858" y="228093"/>
                  </a:cubicBezTo>
                  <a:cubicBezTo>
                    <a:pt x="232740" y="213564"/>
                    <a:pt x="235152" y="199166"/>
                    <a:pt x="239066" y="185143"/>
                  </a:cubicBezTo>
                  <a:cubicBezTo>
                    <a:pt x="243498" y="170942"/>
                    <a:pt x="248770" y="157020"/>
                    <a:pt x="254852" y="143444"/>
                  </a:cubicBezTo>
                  <a:cubicBezTo>
                    <a:pt x="258057" y="136439"/>
                    <a:pt x="260631" y="129165"/>
                    <a:pt x="262537" y="121701"/>
                  </a:cubicBezTo>
                  <a:cubicBezTo>
                    <a:pt x="263651" y="114041"/>
                    <a:pt x="264324" y="106326"/>
                    <a:pt x="264562" y="98588"/>
                  </a:cubicBezTo>
                  <a:cubicBezTo>
                    <a:pt x="265223" y="83070"/>
                    <a:pt x="264544" y="67522"/>
                    <a:pt x="262537" y="52124"/>
                  </a:cubicBezTo>
                  <a:cubicBezTo>
                    <a:pt x="260631" y="36635"/>
                    <a:pt x="257712" y="21326"/>
                    <a:pt x="255984" y="5778"/>
                  </a:cubicBezTo>
                  <a:cubicBezTo>
                    <a:pt x="255984" y="4885"/>
                    <a:pt x="255984" y="3932"/>
                    <a:pt x="255984" y="3098"/>
                  </a:cubicBezTo>
                  <a:lnTo>
                    <a:pt x="255627" y="0"/>
                  </a:lnTo>
                  <a:lnTo>
                    <a:pt x="252886" y="1430"/>
                  </a:lnTo>
                  <a:cubicBezTo>
                    <a:pt x="238762" y="8763"/>
                    <a:pt x="226533" y="19259"/>
                    <a:pt x="217144" y="32108"/>
                  </a:cubicBezTo>
                  <a:cubicBezTo>
                    <a:pt x="207911" y="44677"/>
                    <a:pt x="200507" y="58498"/>
                    <a:pt x="195163" y="73152"/>
                  </a:cubicBezTo>
                  <a:cubicBezTo>
                    <a:pt x="184083" y="102103"/>
                    <a:pt x="180271" y="132305"/>
                    <a:pt x="174731" y="161196"/>
                  </a:cubicBezTo>
                  <a:cubicBezTo>
                    <a:pt x="169191" y="190088"/>
                    <a:pt x="162281" y="218502"/>
                    <a:pt x="147626" y="242569"/>
                  </a:cubicBezTo>
                  <a:cubicBezTo>
                    <a:pt x="140359" y="254483"/>
                    <a:pt x="131483" y="265503"/>
                    <a:pt x="123798" y="277238"/>
                  </a:cubicBezTo>
                  <a:cubicBezTo>
                    <a:pt x="115514" y="288634"/>
                    <a:pt x="109895" y="301745"/>
                    <a:pt x="107357" y="315601"/>
                  </a:cubicBezTo>
                  <a:cubicBezTo>
                    <a:pt x="103545" y="344016"/>
                    <a:pt x="119271" y="368857"/>
                    <a:pt x="116174" y="393995"/>
                  </a:cubicBezTo>
                  <a:cubicBezTo>
                    <a:pt x="114768" y="406356"/>
                    <a:pt x="110703" y="418264"/>
                    <a:pt x="104260" y="428903"/>
                  </a:cubicBezTo>
                  <a:cubicBezTo>
                    <a:pt x="98303" y="439685"/>
                    <a:pt x="91154" y="449693"/>
                    <a:pt x="84363" y="459701"/>
                  </a:cubicBezTo>
                  <a:cubicBezTo>
                    <a:pt x="77475" y="469500"/>
                    <a:pt x="71494" y="479913"/>
                    <a:pt x="66492" y="490796"/>
                  </a:cubicBezTo>
                  <a:cubicBezTo>
                    <a:pt x="61834" y="501471"/>
                    <a:pt x="59111" y="512885"/>
                    <a:pt x="58450" y="524513"/>
                  </a:cubicBezTo>
                  <a:cubicBezTo>
                    <a:pt x="56901" y="547150"/>
                    <a:pt x="60237" y="568595"/>
                    <a:pt x="58450" y="588908"/>
                  </a:cubicBezTo>
                  <a:cubicBezTo>
                    <a:pt x="56691" y="608191"/>
                    <a:pt x="51188" y="626949"/>
                    <a:pt x="42247" y="644129"/>
                  </a:cubicBezTo>
                  <a:cubicBezTo>
                    <a:pt x="33848" y="660809"/>
                    <a:pt x="24674" y="675820"/>
                    <a:pt x="17407" y="690594"/>
                  </a:cubicBezTo>
                  <a:cubicBezTo>
                    <a:pt x="13654" y="697861"/>
                    <a:pt x="10139" y="704950"/>
                    <a:pt x="7339" y="712039"/>
                  </a:cubicBezTo>
                  <a:cubicBezTo>
                    <a:pt x="4631" y="718907"/>
                    <a:pt x="2634" y="726032"/>
                    <a:pt x="1382" y="733306"/>
                  </a:cubicBezTo>
                  <a:cubicBezTo>
                    <a:pt x="-461" y="746006"/>
                    <a:pt x="-461" y="758909"/>
                    <a:pt x="1382" y="771609"/>
                  </a:cubicBezTo>
                  <a:cubicBezTo>
                    <a:pt x="3227" y="789361"/>
                    <a:pt x="9971" y="806255"/>
                    <a:pt x="20862" y="820397"/>
                  </a:cubicBezTo>
                  <a:cubicBezTo>
                    <a:pt x="22515" y="822517"/>
                    <a:pt x="24327" y="824507"/>
                    <a:pt x="26283" y="826354"/>
                  </a:cubicBezTo>
                  <a:cubicBezTo>
                    <a:pt x="27637" y="827742"/>
                    <a:pt x="29134" y="828975"/>
                    <a:pt x="30750" y="830047"/>
                  </a:cubicBezTo>
                  <a:cubicBezTo>
                    <a:pt x="33252" y="831894"/>
                    <a:pt x="34563" y="832728"/>
                    <a:pt x="34563" y="832728"/>
                  </a:cubicBezTo>
                  <a:cubicBezTo>
                    <a:pt x="29769" y="828939"/>
                    <a:pt x="25396" y="824644"/>
                    <a:pt x="21517" y="819920"/>
                  </a:cubicBezTo>
                  <a:cubicBezTo>
                    <a:pt x="11076" y="805748"/>
                    <a:pt x="4674" y="789009"/>
                    <a:pt x="2991" y="771490"/>
                  </a:cubicBezTo>
                  <a:cubicBezTo>
                    <a:pt x="1438" y="758932"/>
                    <a:pt x="1659" y="746220"/>
                    <a:pt x="3646" y="733722"/>
                  </a:cubicBezTo>
                  <a:cubicBezTo>
                    <a:pt x="4895" y="726622"/>
                    <a:pt x="6892" y="719670"/>
                    <a:pt x="9603" y="712992"/>
                  </a:cubicBezTo>
                  <a:cubicBezTo>
                    <a:pt x="12599" y="705766"/>
                    <a:pt x="15979" y="698707"/>
                    <a:pt x="19730" y="691845"/>
                  </a:cubicBezTo>
                  <a:cubicBezTo>
                    <a:pt x="27236" y="677429"/>
                    <a:pt x="36290" y="662477"/>
                    <a:pt x="44511" y="645797"/>
                  </a:cubicBezTo>
                  <a:cubicBezTo>
                    <a:pt x="53732" y="628260"/>
                    <a:pt x="59381" y="609060"/>
                    <a:pt x="61131" y="589325"/>
                  </a:cubicBezTo>
                  <a:cubicBezTo>
                    <a:pt x="62799" y="568595"/>
                    <a:pt x="59582" y="547090"/>
                    <a:pt x="61131" y="524990"/>
                  </a:cubicBezTo>
                  <a:cubicBezTo>
                    <a:pt x="61826" y="513743"/>
                    <a:pt x="64508" y="502710"/>
                    <a:pt x="69054" y="492405"/>
                  </a:cubicBezTo>
                  <a:cubicBezTo>
                    <a:pt x="74063" y="481730"/>
                    <a:pt x="80045" y="471543"/>
                    <a:pt x="86925" y="461965"/>
                  </a:cubicBezTo>
                  <a:cubicBezTo>
                    <a:pt x="93656" y="451957"/>
                    <a:pt x="100864" y="441949"/>
                    <a:pt x="107059" y="430988"/>
                  </a:cubicBezTo>
                  <a:cubicBezTo>
                    <a:pt x="113804" y="419914"/>
                    <a:pt x="118110" y="407524"/>
                    <a:pt x="119688" y="394651"/>
                  </a:cubicBezTo>
                  <a:cubicBezTo>
                    <a:pt x="122786" y="367844"/>
                    <a:pt x="107059" y="342825"/>
                    <a:pt x="110991" y="316376"/>
                  </a:cubicBezTo>
                  <a:cubicBezTo>
                    <a:pt x="113417" y="303104"/>
                    <a:pt x="118747" y="290534"/>
                    <a:pt x="126598" y="279562"/>
                  </a:cubicBezTo>
                  <a:cubicBezTo>
                    <a:pt x="134223" y="268065"/>
                    <a:pt x="143099" y="257104"/>
                    <a:pt x="150426" y="244832"/>
                  </a:cubicBezTo>
                  <a:cubicBezTo>
                    <a:pt x="165557" y="220051"/>
                    <a:pt x="172765" y="191219"/>
                    <a:pt x="178186" y="162090"/>
                  </a:cubicBezTo>
                  <a:cubicBezTo>
                    <a:pt x="183607" y="132960"/>
                    <a:pt x="187598" y="103115"/>
                    <a:pt x="198440" y="74820"/>
                  </a:cubicBezTo>
                  <a:cubicBezTo>
                    <a:pt x="203652" y="60541"/>
                    <a:pt x="210872" y="47084"/>
                    <a:pt x="219885" y="34848"/>
                  </a:cubicBezTo>
                  <a:cubicBezTo>
                    <a:pt x="228933" y="22505"/>
                    <a:pt x="240716" y="12432"/>
                    <a:pt x="254316" y="5421"/>
                  </a:cubicBezTo>
                  <a:lnTo>
                    <a:pt x="251218" y="3693"/>
                  </a:lnTo>
                  <a:cubicBezTo>
                    <a:pt x="251218" y="4527"/>
                    <a:pt x="251218" y="5480"/>
                    <a:pt x="251218" y="6433"/>
                  </a:cubicBezTo>
                  <a:cubicBezTo>
                    <a:pt x="253006" y="22100"/>
                    <a:pt x="255865" y="37469"/>
                    <a:pt x="257771" y="52779"/>
                  </a:cubicBezTo>
                  <a:cubicBezTo>
                    <a:pt x="259749" y="67945"/>
                    <a:pt x="260428" y="83249"/>
                    <a:pt x="259797" y="98528"/>
                  </a:cubicBezTo>
                  <a:cubicBezTo>
                    <a:pt x="259564" y="106023"/>
                    <a:pt x="258933" y="113498"/>
                    <a:pt x="257890" y="120927"/>
                  </a:cubicBezTo>
                  <a:cubicBezTo>
                    <a:pt x="255996" y="128111"/>
                    <a:pt x="253506" y="135122"/>
                    <a:pt x="250444" y="141896"/>
                  </a:cubicBezTo>
                  <a:cubicBezTo>
                    <a:pt x="244326" y="155614"/>
                    <a:pt x="239019" y="169673"/>
                    <a:pt x="234539" y="184011"/>
                  </a:cubicBezTo>
                  <a:cubicBezTo>
                    <a:pt x="230601" y="198278"/>
                    <a:pt x="228147" y="212909"/>
                    <a:pt x="227212" y="227676"/>
                  </a:cubicBezTo>
                  <a:cubicBezTo>
                    <a:pt x="225723" y="242152"/>
                    <a:pt x="224174" y="256508"/>
                    <a:pt x="222684" y="270686"/>
                  </a:cubicBezTo>
                  <a:cubicBezTo>
                    <a:pt x="219646" y="298862"/>
                    <a:pt x="217681" y="327098"/>
                    <a:pt x="206362" y="351581"/>
                  </a:cubicBezTo>
                  <a:cubicBezTo>
                    <a:pt x="200763" y="363793"/>
                    <a:pt x="193317" y="375052"/>
                    <a:pt x="187777" y="387323"/>
                  </a:cubicBezTo>
                  <a:cubicBezTo>
                    <a:pt x="182412" y="399553"/>
                    <a:pt x="179439" y="412694"/>
                    <a:pt x="179020" y="426044"/>
                  </a:cubicBezTo>
                  <a:cubicBezTo>
                    <a:pt x="177709" y="451957"/>
                    <a:pt x="181224" y="477274"/>
                    <a:pt x="174314" y="500268"/>
                  </a:cubicBezTo>
                  <a:cubicBezTo>
                    <a:pt x="167404" y="523262"/>
                    <a:pt x="152988" y="542265"/>
                    <a:pt x="145661" y="564008"/>
                  </a:cubicBezTo>
                  <a:cubicBezTo>
                    <a:pt x="138334" y="585751"/>
                    <a:pt x="141312" y="608566"/>
                    <a:pt x="144648" y="628641"/>
                  </a:cubicBezTo>
                  <a:cubicBezTo>
                    <a:pt x="147984" y="648716"/>
                    <a:pt x="151320" y="668493"/>
                    <a:pt x="147090" y="686364"/>
                  </a:cubicBezTo>
                  <a:cubicBezTo>
                    <a:pt x="142861" y="704235"/>
                    <a:pt x="130649" y="717519"/>
                    <a:pt x="122667" y="731876"/>
                  </a:cubicBezTo>
                  <a:cubicBezTo>
                    <a:pt x="118490" y="738774"/>
                    <a:pt x="115697" y="746423"/>
                    <a:pt x="114446" y="754393"/>
                  </a:cubicBezTo>
                  <a:cubicBezTo>
                    <a:pt x="113602" y="761690"/>
                    <a:pt x="113185" y="769029"/>
                    <a:pt x="113195" y="776374"/>
                  </a:cubicBezTo>
                  <a:cubicBezTo>
                    <a:pt x="113193" y="782969"/>
                    <a:pt x="112251" y="789528"/>
                    <a:pt x="110395" y="795854"/>
                  </a:cubicBezTo>
                  <a:cubicBezTo>
                    <a:pt x="108198" y="801382"/>
                    <a:pt x="104656" y="806279"/>
                    <a:pt x="100090" y="810091"/>
                  </a:cubicBezTo>
                  <a:cubicBezTo>
                    <a:pt x="92226" y="816471"/>
                    <a:pt x="83372" y="821523"/>
                    <a:pt x="73879" y="825043"/>
                  </a:cubicBezTo>
                  <a:cubicBezTo>
                    <a:pt x="66925" y="827736"/>
                    <a:pt x="59722" y="829731"/>
                    <a:pt x="52374" y="831000"/>
                  </a:cubicBezTo>
                  <a:cubicBezTo>
                    <a:pt x="47872" y="831840"/>
                    <a:pt x="43311" y="832316"/>
                    <a:pt x="38733" y="832430"/>
                  </a:cubicBezTo>
                  <a:cubicBezTo>
                    <a:pt x="36112" y="832311"/>
                    <a:pt x="34503" y="832370"/>
                    <a:pt x="34503" y="83237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1" name="Forma Livre: Forma 890">
              <a:extLst>
                <a:ext uri="{FF2B5EF4-FFF2-40B4-BE49-F238E27FC236}">
                  <a16:creationId xmlns:a16="http://schemas.microsoft.com/office/drawing/2014/main" id="{9BCB690B-258E-9541-CF45-D1B0F7520BFE}"/>
                </a:ext>
              </a:extLst>
            </p:cNvPr>
            <p:cNvSpPr/>
            <p:nvPr/>
          </p:nvSpPr>
          <p:spPr>
            <a:xfrm>
              <a:off x="864526" y="3693807"/>
              <a:ext cx="207412" cy="791684"/>
            </a:xfrm>
            <a:custGeom>
              <a:avLst/>
              <a:gdLst>
                <a:gd name="connsiteX0" fmla="*/ 207412 w 207412"/>
                <a:gd name="connsiteY0" fmla="*/ 0 h 791684"/>
                <a:gd name="connsiteX1" fmla="*/ 206757 w 207412"/>
                <a:gd name="connsiteY1" fmla="*/ 2026 h 791684"/>
                <a:gd name="connsiteX2" fmla="*/ 205327 w 207412"/>
                <a:gd name="connsiteY2" fmla="*/ 7983 h 791684"/>
                <a:gd name="connsiteX3" fmla="*/ 200026 w 207412"/>
                <a:gd name="connsiteY3" fmla="*/ 31274 h 791684"/>
                <a:gd name="connsiteX4" fmla="*/ 186265 w 207412"/>
                <a:gd name="connsiteY4" fmla="*/ 66421 h 791684"/>
                <a:gd name="connsiteX5" fmla="*/ 170598 w 207412"/>
                <a:gd name="connsiteY5" fmla="*/ 114077 h 791684"/>
                <a:gd name="connsiteX6" fmla="*/ 156540 w 207412"/>
                <a:gd name="connsiteY6" fmla="*/ 173289 h 791684"/>
                <a:gd name="connsiteX7" fmla="*/ 135392 w 207412"/>
                <a:gd name="connsiteY7" fmla="*/ 238816 h 791684"/>
                <a:gd name="connsiteX8" fmla="*/ 119011 w 207412"/>
                <a:gd name="connsiteY8" fmla="*/ 272949 h 791684"/>
                <a:gd name="connsiteX9" fmla="*/ 109539 w 207412"/>
                <a:gd name="connsiteY9" fmla="*/ 311551 h 791684"/>
                <a:gd name="connsiteX10" fmla="*/ 95540 w 207412"/>
                <a:gd name="connsiteY10" fmla="*/ 392804 h 791684"/>
                <a:gd name="connsiteX11" fmla="*/ 58428 w 207412"/>
                <a:gd name="connsiteY11" fmla="*/ 548162 h 791684"/>
                <a:gd name="connsiteX12" fmla="*/ 27333 w 207412"/>
                <a:gd name="connsiteY12" fmla="*/ 674867 h 791684"/>
                <a:gd name="connsiteX13" fmla="*/ 6781 w 207412"/>
                <a:gd name="connsiteY13" fmla="*/ 760350 h 791684"/>
                <a:gd name="connsiteX14" fmla="*/ 1360 w 207412"/>
                <a:gd name="connsiteY14" fmla="*/ 783642 h 791684"/>
                <a:gd name="connsiteX15" fmla="*/ 50 w 207412"/>
                <a:gd name="connsiteY15" fmla="*/ 789599 h 791684"/>
                <a:gd name="connsiteX16" fmla="*/ 50 w 207412"/>
                <a:gd name="connsiteY16" fmla="*/ 791684 h 791684"/>
                <a:gd name="connsiteX17" fmla="*/ 824 w 207412"/>
                <a:gd name="connsiteY17" fmla="*/ 789659 h 791684"/>
                <a:gd name="connsiteX18" fmla="*/ 2492 w 207412"/>
                <a:gd name="connsiteY18" fmla="*/ 783702 h 791684"/>
                <a:gd name="connsiteX19" fmla="*/ 8449 w 207412"/>
                <a:gd name="connsiteY19" fmla="*/ 760589 h 791684"/>
                <a:gd name="connsiteX20" fmla="*/ 30371 w 207412"/>
                <a:gd name="connsiteY20" fmla="*/ 675404 h 791684"/>
                <a:gd name="connsiteX21" fmla="*/ 62360 w 207412"/>
                <a:gd name="connsiteY21" fmla="*/ 548937 h 791684"/>
                <a:gd name="connsiteX22" fmla="*/ 99829 w 207412"/>
                <a:gd name="connsiteY22" fmla="*/ 393578 h 791684"/>
                <a:gd name="connsiteX23" fmla="*/ 113769 w 207412"/>
                <a:gd name="connsiteY23" fmla="*/ 311908 h 791684"/>
                <a:gd name="connsiteX24" fmla="*/ 122883 w 207412"/>
                <a:gd name="connsiteY24" fmla="*/ 274260 h 791684"/>
                <a:gd name="connsiteX25" fmla="*/ 139026 w 207412"/>
                <a:gd name="connsiteY25" fmla="*/ 240424 h 791684"/>
                <a:gd name="connsiteX26" fmla="*/ 160114 w 207412"/>
                <a:gd name="connsiteY26" fmla="*/ 173706 h 791684"/>
                <a:gd name="connsiteX27" fmla="*/ 173577 w 207412"/>
                <a:gd name="connsiteY27" fmla="*/ 114613 h 791684"/>
                <a:gd name="connsiteX28" fmla="*/ 188588 w 207412"/>
                <a:gd name="connsiteY28" fmla="*/ 66957 h 791684"/>
                <a:gd name="connsiteX29" fmla="*/ 201694 w 207412"/>
                <a:gd name="connsiteY29" fmla="*/ 31215 h 791684"/>
                <a:gd name="connsiteX30" fmla="*/ 206221 w 207412"/>
                <a:gd name="connsiteY30" fmla="*/ 7685 h 791684"/>
                <a:gd name="connsiteX31" fmla="*/ 207234 w 207412"/>
                <a:gd name="connsiteY31" fmla="*/ 1728 h 791684"/>
                <a:gd name="connsiteX32" fmla="*/ 207412 w 207412"/>
                <a:gd name="connsiteY32" fmla="*/ 0 h 79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7412" h="791684">
                  <a:moveTo>
                    <a:pt x="207412" y="0"/>
                  </a:moveTo>
                  <a:cubicBezTo>
                    <a:pt x="207109" y="643"/>
                    <a:pt x="206888" y="1323"/>
                    <a:pt x="206757" y="2026"/>
                  </a:cubicBezTo>
                  <a:cubicBezTo>
                    <a:pt x="206400" y="3616"/>
                    <a:pt x="205923" y="5600"/>
                    <a:pt x="205327" y="7983"/>
                  </a:cubicBezTo>
                  <a:cubicBezTo>
                    <a:pt x="204017" y="13284"/>
                    <a:pt x="202528" y="21266"/>
                    <a:pt x="200026" y="31274"/>
                  </a:cubicBezTo>
                  <a:cubicBezTo>
                    <a:pt x="197524" y="41282"/>
                    <a:pt x="191448" y="52481"/>
                    <a:pt x="186265" y="66421"/>
                  </a:cubicBezTo>
                  <a:cubicBezTo>
                    <a:pt x="181082" y="80360"/>
                    <a:pt x="175543" y="96206"/>
                    <a:pt x="170598" y="114077"/>
                  </a:cubicBezTo>
                  <a:cubicBezTo>
                    <a:pt x="165654" y="131947"/>
                    <a:pt x="161186" y="151963"/>
                    <a:pt x="156540" y="173289"/>
                  </a:cubicBezTo>
                  <a:cubicBezTo>
                    <a:pt x="151893" y="194615"/>
                    <a:pt x="147009" y="217371"/>
                    <a:pt x="135392" y="238816"/>
                  </a:cubicBezTo>
                  <a:cubicBezTo>
                    <a:pt x="129972" y="249777"/>
                    <a:pt x="123836" y="260857"/>
                    <a:pt x="119011" y="272949"/>
                  </a:cubicBezTo>
                  <a:cubicBezTo>
                    <a:pt x="114239" y="285364"/>
                    <a:pt x="111057" y="298338"/>
                    <a:pt x="109539" y="311551"/>
                  </a:cubicBezTo>
                  <a:cubicBezTo>
                    <a:pt x="106291" y="338857"/>
                    <a:pt x="101618" y="365980"/>
                    <a:pt x="95540" y="392804"/>
                  </a:cubicBezTo>
                  <a:cubicBezTo>
                    <a:pt x="82375" y="447906"/>
                    <a:pt x="69865" y="500387"/>
                    <a:pt x="58428" y="548162"/>
                  </a:cubicBezTo>
                  <a:lnTo>
                    <a:pt x="27333" y="674867"/>
                  </a:lnTo>
                  <a:cubicBezTo>
                    <a:pt x="18755" y="710609"/>
                    <a:pt x="11725" y="739799"/>
                    <a:pt x="6781" y="760350"/>
                  </a:cubicBezTo>
                  <a:cubicBezTo>
                    <a:pt x="4458" y="770239"/>
                    <a:pt x="2671" y="778221"/>
                    <a:pt x="1360" y="783642"/>
                  </a:cubicBezTo>
                  <a:lnTo>
                    <a:pt x="50" y="789599"/>
                  </a:lnTo>
                  <a:cubicBezTo>
                    <a:pt x="-17" y="790290"/>
                    <a:pt x="-17" y="790993"/>
                    <a:pt x="50" y="791684"/>
                  </a:cubicBezTo>
                  <a:cubicBezTo>
                    <a:pt x="50" y="791684"/>
                    <a:pt x="407" y="791029"/>
                    <a:pt x="824" y="789659"/>
                  </a:cubicBezTo>
                  <a:cubicBezTo>
                    <a:pt x="1241" y="788289"/>
                    <a:pt x="1837" y="786144"/>
                    <a:pt x="2492" y="783702"/>
                  </a:cubicBezTo>
                  <a:cubicBezTo>
                    <a:pt x="4041" y="778102"/>
                    <a:pt x="6066" y="770358"/>
                    <a:pt x="8449" y="760589"/>
                  </a:cubicBezTo>
                  <a:cubicBezTo>
                    <a:pt x="13691" y="740156"/>
                    <a:pt x="21197" y="711146"/>
                    <a:pt x="30371" y="675404"/>
                  </a:cubicBezTo>
                  <a:cubicBezTo>
                    <a:pt x="39544" y="639662"/>
                    <a:pt x="50327" y="596473"/>
                    <a:pt x="62360" y="548937"/>
                  </a:cubicBezTo>
                  <a:cubicBezTo>
                    <a:pt x="74393" y="501400"/>
                    <a:pt x="86545" y="448681"/>
                    <a:pt x="99829" y="393578"/>
                  </a:cubicBezTo>
                  <a:cubicBezTo>
                    <a:pt x="105942" y="366623"/>
                    <a:pt x="110595" y="339364"/>
                    <a:pt x="113769" y="311908"/>
                  </a:cubicBezTo>
                  <a:cubicBezTo>
                    <a:pt x="115224" y="299029"/>
                    <a:pt x="118286" y="286382"/>
                    <a:pt x="122883" y="274260"/>
                  </a:cubicBezTo>
                  <a:cubicBezTo>
                    <a:pt x="127529" y="262346"/>
                    <a:pt x="133605" y="251445"/>
                    <a:pt x="139026" y="240424"/>
                  </a:cubicBezTo>
                  <a:cubicBezTo>
                    <a:pt x="150940" y="218443"/>
                    <a:pt x="155527" y="194913"/>
                    <a:pt x="160114" y="173706"/>
                  </a:cubicBezTo>
                  <a:cubicBezTo>
                    <a:pt x="164701" y="152499"/>
                    <a:pt x="168811" y="132484"/>
                    <a:pt x="173577" y="114613"/>
                  </a:cubicBezTo>
                  <a:cubicBezTo>
                    <a:pt x="178342" y="96742"/>
                    <a:pt x="183525" y="80717"/>
                    <a:pt x="188588" y="66957"/>
                  </a:cubicBezTo>
                  <a:cubicBezTo>
                    <a:pt x="193652" y="53196"/>
                    <a:pt x="199311" y="41699"/>
                    <a:pt x="201694" y="31215"/>
                  </a:cubicBezTo>
                  <a:cubicBezTo>
                    <a:pt x="204076" y="20730"/>
                    <a:pt x="205208" y="13046"/>
                    <a:pt x="206221" y="7685"/>
                  </a:cubicBezTo>
                  <a:cubicBezTo>
                    <a:pt x="206638" y="5183"/>
                    <a:pt x="206995" y="3157"/>
                    <a:pt x="207234" y="1728"/>
                  </a:cubicBezTo>
                  <a:cubicBezTo>
                    <a:pt x="207353" y="1162"/>
                    <a:pt x="207412" y="578"/>
                    <a:pt x="207412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2" name="Forma Livre: Forma 891">
              <a:extLst>
                <a:ext uri="{FF2B5EF4-FFF2-40B4-BE49-F238E27FC236}">
                  <a16:creationId xmlns:a16="http://schemas.microsoft.com/office/drawing/2014/main" id="{8E91F1BB-24F2-6CD3-D414-A6E285B2F99A}"/>
                </a:ext>
              </a:extLst>
            </p:cNvPr>
            <p:cNvSpPr/>
            <p:nvPr/>
          </p:nvSpPr>
          <p:spPr>
            <a:xfrm>
              <a:off x="628160" y="3443495"/>
              <a:ext cx="293638" cy="1042532"/>
            </a:xfrm>
            <a:custGeom>
              <a:avLst/>
              <a:gdLst>
                <a:gd name="connsiteX0" fmla="*/ 247972 w 293638"/>
                <a:gd name="connsiteY0" fmla="*/ 1042533 h 1042532"/>
                <a:gd name="connsiteX1" fmla="*/ 285263 w 293638"/>
                <a:gd name="connsiteY1" fmla="*/ 889557 h 1042532"/>
                <a:gd name="connsiteX2" fmla="*/ 229207 w 293638"/>
                <a:gd name="connsiteY2" fmla="*/ 747960 h 1042532"/>
                <a:gd name="connsiteX3" fmla="*/ 228433 w 293638"/>
                <a:gd name="connsiteY3" fmla="*/ 630726 h 1042532"/>
                <a:gd name="connsiteX4" fmla="*/ 165706 w 293638"/>
                <a:gd name="connsiteY4" fmla="*/ 486805 h 1042532"/>
                <a:gd name="connsiteX5" fmla="*/ 181075 w 293638"/>
                <a:gd name="connsiteY5" fmla="*/ 399416 h 1042532"/>
                <a:gd name="connsiteX6" fmla="*/ 133419 w 293638"/>
                <a:gd name="connsiteY6" fmla="*/ 302377 h 1042532"/>
                <a:gd name="connsiteX7" fmla="*/ 95235 w 293638"/>
                <a:gd name="connsiteY7" fmla="*/ 140525 h 1042532"/>
                <a:gd name="connsiteX8" fmla="*/ 15709 w 293638"/>
                <a:gd name="connsiteY8" fmla="*/ 0 h 1042532"/>
                <a:gd name="connsiteX9" fmla="*/ 876 w 293638"/>
                <a:gd name="connsiteY9" fmla="*/ 142074 h 1042532"/>
                <a:gd name="connsiteX10" fmla="*/ 32924 w 293638"/>
                <a:gd name="connsiteY10" fmla="*/ 257878 h 1042532"/>
                <a:gd name="connsiteX11" fmla="*/ 38881 w 293638"/>
                <a:gd name="connsiteY11" fmla="*/ 347233 h 1042532"/>
                <a:gd name="connsiteX12" fmla="*/ 53357 w 293638"/>
                <a:gd name="connsiteY12" fmla="*/ 432775 h 1042532"/>
                <a:gd name="connsiteX13" fmla="*/ 80402 w 293638"/>
                <a:gd name="connsiteY13" fmla="*/ 493715 h 1042532"/>
                <a:gd name="connsiteX14" fmla="*/ 86359 w 293638"/>
                <a:gd name="connsiteY14" fmla="*/ 618812 h 1042532"/>
                <a:gd name="connsiteX15" fmla="*/ 123411 w 293638"/>
                <a:gd name="connsiteY15" fmla="*/ 718234 h 1042532"/>
                <a:gd name="connsiteX16" fmla="*/ 115548 w 293638"/>
                <a:gd name="connsiteY16" fmla="*/ 865968 h 1042532"/>
                <a:gd name="connsiteX17" fmla="*/ 148669 w 293638"/>
                <a:gd name="connsiteY17" fmla="*/ 932031 h 1042532"/>
                <a:gd name="connsiteX18" fmla="*/ 152481 w 293638"/>
                <a:gd name="connsiteY18" fmla="*/ 989337 h 1042532"/>
                <a:gd name="connsiteX19" fmla="*/ 247793 w 293638"/>
                <a:gd name="connsiteY19" fmla="*/ 1040746 h 104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3638" h="1042532">
                  <a:moveTo>
                    <a:pt x="247972" y="1042533"/>
                  </a:moveTo>
                  <a:cubicBezTo>
                    <a:pt x="291815" y="1016263"/>
                    <a:pt x="303729" y="937034"/>
                    <a:pt x="285263" y="889557"/>
                  </a:cubicBezTo>
                  <a:cubicBezTo>
                    <a:pt x="266796" y="842080"/>
                    <a:pt x="234449" y="798713"/>
                    <a:pt x="229207" y="747960"/>
                  </a:cubicBezTo>
                  <a:cubicBezTo>
                    <a:pt x="225216" y="708941"/>
                    <a:pt x="237726" y="668791"/>
                    <a:pt x="228433" y="630726"/>
                  </a:cubicBezTo>
                  <a:cubicBezTo>
                    <a:pt x="215864" y="579317"/>
                    <a:pt x="165408" y="539703"/>
                    <a:pt x="165706" y="486805"/>
                  </a:cubicBezTo>
                  <a:cubicBezTo>
                    <a:pt x="165706" y="457020"/>
                    <a:pt x="182564" y="429082"/>
                    <a:pt x="181075" y="399416"/>
                  </a:cubicBezTo>
                  <a:cubicBezTo>
                    <a:pt x="179228" y="363019"/>
                    <a:pt x="151290" y="334306"/>
                    <a:pt x="133419" y="302377"/>
                  </a:cubicBezTo>
                  <a:cubicBezTo>
                    <a:pt x="107149" y="253470"/>
                    <a:pt x="104825" y="195449"/>
                    <a:pt x="95235" y="140525"/>
                  </a:cubicBezTo>
                  <a:cubicBezTo>
                    <a:pt x="85644" y="85602"/>
                    <a:pt x="64616" y="26747"/>
                    <a:pt x="15709" y="0"/>
                  </a:cubicBezTo>
                  <a:cubicBezTo>
                    <a:pt x="8739" y="46762"/>
                    <a:pt x="-3354" y="78811"/>
                    <a:pt x="876" y="142074"/>
                  </a:cubicBezTo>
                  <a:cubicBezTo>
                    <a:pt x="2365" y="164770"/>
                    <a:pt x="29052" y="208137"/>
                    <a:pt x="32924" y="257878"/>
                  </a:cubicBezTo>
                  <a:cubicBezTo>
                    <a:pt x="35188" y="287663"/>
                    <a:pt x="36856" y="317448"/>
                    <a:pt x="38881" y="347233"/>
                  </a:cubicBezTo>
                  <a:cubicBezTo>
                    <a:pt x="40907" y="377018"/>
                    <a:pt x="42813" y="405671"/>
                    <a:pt x="53357" y="432775"/>
                  </a:cubicBezTo>
                  <a:cubicBezTo>
                    <a:pt x="61458" y="453506"/>
                    <a:pt x="74385" y="472270"/>
                    <a:pt x="80402" y="493715"/>
                  </a:cubicBezTo>
                  <a:cubicBezTo>
                    <a:pt x="91720" y="533985"/>
                    <a:pt x="77364" y="577828"/>
                    <a:pt x="86359" y="618812"/>
                  </a:cubicBezTo>
                  <a:cubicBezTo>
                    <a:pt x="94162" y="653422"/>
                    <a:pt x="118288" y="683088"/>
                    <a:pt x="123411" y="718234"/>
                  </a:cubicBezTo>
                  <a:cubicBezTo>
                    <a:pt x="130560" y="767499"/>
                    <a:pt x="98928" y="818967"/>
                    <a:pt x="115548" y="865968"/>
                  </a:cubicBezTo>
                  <a:cubicBezTo>
                    <a:pt x="123769" y="889319"/>
                    <a:pt x="143129" y="907965"/>
                    <a:pt x="148669" y="932031"/>
                  </a:cubicBezTo>
                  <a:cubicBezTo>
                    <a:pt x="153017" y="950736"/>
                    <a:pt x="148669" y="970572"/>
                    <a:pt x="152481" y="989337"/>
                  </a:cubicBezTo>
                  <a:cubicBezTo>
                    <a:pt x="158796" y="1019598"/>
                    <a:pt x="216757" y="1042950"/>
                    <a:pt x="247793" y="1040746"/>
                  </a:cubicBezTo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3" name="Forma Livre: Forma 892">
              <a:extLst>
                <a:ext uri="{FF2B5EF4-FFF2-40B4-BE49-F238E27FC236}">
                  <a16:creationId xmlns:a16="http://schemas.microsoft.com/office/drawing/2014/main" id="{E25E2BA3-0AA1-2CE0-96D2-8082D40FBF05}"/>
                </a:ext>
              </a:extLst>
            </p:cNvPr>
            <p:cNvSpPr/>
            <p:nvPr/>
          </p:nvSpPr>
          <p:spPr>
            <a:xfrm>
              <a:off x="656310" y="3489781"/>
              <a:ext cx="219692" cy="994281"/>
            </a:xfrm>
            <a:custGeom>
              <a:avLst/>
              <a:gdLst>
                <a:gd name="connsiteX0" fmla="*/ 69 w 219692"/>
                <a:gd name="connsiteY0" fmla="*/ 0 h 994281"/>
                <a:gd name="connsiteX1" fmla="*/ 69 w 219692"/>
                <a:gd name="connsiteY1" fmla="*/ 2621 h 994281"/>
                <a:gd name="connsiteX2" fmla="*/ 1082 w 219692"/>
                <a:gd name="connsiteY2" fmla="*/ 10306 h 994281"/>
                <a:gd name="connsiteX3" fmla="*/ 5669 w 219692"/>
                <a:gd name="connsiteY3" fmla="*/ 39733 h 994281"/>
                <a:gd name="connsiteX4" fmla="*/ 20323 w 219692"/>
                <a:gd name="connsiteY4" fmla="*/ 84530 h 994281"/>
                <a:gd name="connsiteX5" fmla="*/ 36705 w 219692"/>
                <a:gd name="connsiteY5" fmla="*/ 144457 h 994281"/>
                <a:gd name="connsiteX6" fmla="*/ 50704 w 219692"/>
                <a:gd name="connsiteY6" fmla="*/ 218622 h 994281"/>
                <a:gd name="connsiteX7" fmla="*/ 73698 w 219692"/>
                <a:gd name="connsiteY7" fmla="*/ 302377 h 994281"/>
                <a:gd name="connsiteX8" fmla="*/ 92164 w 219692"/>
                <a:gd name="connsiteY8" fmla="*/ 345267 h 994281"/>
                <a:gd name="connsiteX9" fmla="*/ 101696 w 219692"/>
                <a:gd name="connsiteY9" fmla="*/ 392625 h 994281"/>
                <a:gd name="connsiteX10" fmla="*/ 115099 w 219692"/>
                <a:gd name="connsiteY10" fmla="*/ 494669 h 994281"/>
                <a:gd name="connsiteX11" fmla="*/ 154117 w 219692"/>
                <a:gd name="connsiteY11" fmla="*/ 689581 h 994281"/>
                <a:gd name="connsiteX12" fmla="*/ 187655 w 219692"/>
                <a:gd name="connsiteY12" fmla="*/ 848276 h 994281"/>
                <a:gd name="connsiteX13" fmla="*/ 210589 w 219692"/>
                <a:gd name="connsiteY13" fmla="*/ 955203 h 994281"/>
                <a:gd name="connsiteX14" fmla="*/ 217082 w 219692"/>
                <a:gd name="connsiteY14" fmla="*/ 984214 h 994281"/>
                <a:gd name="connsiteX15" fmla="*/ 218870 w 219692"/>
                <a:gd name="connsiteY15" fmla="*/ 991779 h 994281"/>
                <a:gd name="connsiteX16" fmla="*/ 219584 w 219692"/>
                <a:gd name="connsiteY16" fmla="*/ 994281 h 994281"/>
                <a:gd name="connsiteX17" fmla="*/ 219584 w 219692"/>
                <a:gd name="connsiteY17" fmla="*/ 991660 h 994281"/>
                <a:gd name="connsiteX18" fmla="*/ 218214 w 219692"/>
                <a:gd name="connsiteY18" fmla="*/ 984035 h 994281"/>
                <a:gd name="connsiteX19" fmla="*/ 212257 w 219692"/>
                <a:gd name="connsiteY19" fmla="*/ 954846 h 994281"/>
                <a:gd name="connsiteX20" fmla="*/ 190633 w 219692"/>
                <a:gd name="connsiteY20" fmla="*/ 847620 h 994281"/>
                <a:gd name="connsiteX21" fmla="*/ 157989 w 219692"/>
                <a:gd name="connsiteY21" fmla="*/ 688688 h 994281"/>
                <a:gd name="connsiteX22" fmla="*/ 119388 w 219692"/>
                <a:gd name="connsiteY22" fmla="*/ 493835 h 994281"/>
                <a:gd name="connsiteX23" fmla="*/ 105865 w 219692"/>
                <a:gd name="connsiteY23" fmla="*/ 392089 h 994281"/>
                <a:gd name="connsiteX24" fmla="*/ 96036 w 219692"/>
                <a:gd name="connsiteY24" fmla="*/ 343837 h 994281"/>
                <a:gd name="connsiteX25" fmla="*/ 77331 w 219692"/>
                <a:gd name="connsiteY25" fmla="*/ 300709 h 994281"/>
                <a:gd name="connsiteX26" fmla="*/ 54278 w 219692"/>
                <a:gd name="connsiteY26" fmla="*/ 217907 h 994281"/>
                <a:gd name="connsiteX27" fmla="*/ 39683 w 219692"/>
                <a:gd name="connsiteY27" fmla="*/ 143742 h 994281"/>
                <a:gd name="connsiteX28" fmla="*/ 22587 w 219692"/>
                <a:gd name="connsiteY28" fmla="*/ 83696 h 994281"/>
                <a:gd name="connsiteX29" fmla="*/ 7277 w 219692"/>
                <a:gd name="connsiteY29" fmla="*/ 39316 h 994281"/>
                <a:gd name="connsiteX30" fmla="*/ 1916 w 219692"/>
                <a:gd name="connsiteY30" fmla="*/ 10127 h 994281"/>
                <a:gd name="connsiteX31" fmla="*/ 725 w 219692"/>
                <a:gd name="connsiteY31" fmla="*/ 2502 h 994281"/>
                <a:gd name="connsiteX32" fmla="*/ 69 w 219692"/>
                <a:gd name="connsiteY32" fmla="*/ 0 h 99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9692" h="994281">
                  <a:moveTo>
                    <a:pt x="69" y="0"/>
                  </a:moveTo>
                  <a:cubicBezTo>
                    <a:pt x="-23" y="870"/>
                    <a:pt x="-23" y="1751"/>
                    <a:pt x="69" y="2621"/>
                  </a:cubicBezTo>
                  <a:cubicBezTo>
                    <a:pt x="69" y="4587"/>
                    <a:pt x="665" y="7148"/>
                    <a:pt x="1082" y="10306"/>
                  </a:cubicBezTo>
                  <a:cubicBezTo>
                    <a:pt x="2095" y="17037"/>
                    <a:pt x="3286" y="26985"/>
                    <a:pt x="5669" y="39733"/>
                  </a:cubicBezTo>
                  <a:cubicBezTo>
                    <a:pt x="8052" y="52481"/>
                    <a:pt x="14902" y="67076"/>
                    <a:pt x="20323" y="84530"/>
                  </a:cubicBezTo>
                  <a:cubicBezTo>
                    <a:pt x="25744" y="101984"/>
                    <a:pt x="31701" y="121999"/>
                    <a:pt x="36705" y="144457"/>
                  </a:cubicBezTo>
                  <a:cubicBezTo>
                    <a:pt x="41709" y="166915"/>
                    <a:pt x="46176" y="191815"/>
                    <a:pt x="50704" y="218622"/>
                  </a:cubicBezTo>
                  <a:cubicBezTo>
                    <a:pt x="55231" y="245428"/>
                    <a:pt x="60235" y="274558"/>
                    <a:pt x="73698" y="302377"/>
                  </a:cubicBezTo>
                  <a:cubicBezTo>
                    <a:pt x="79655" y="316376"/>
                    <a:pt x="86922" y="330375"/>
                    <a:pt x="92164" y="345267"/>
                  </a:cubicBezTo>
                  <a:cubicBezTo>
                    <a:pt x="97294" y="360595"/>
                    <a:pt x="100496" y="376506"/>
                    <a:pt x="101696" y="392625"/>
                  </a:cubicBezTo>
                  <a:cubicBezTo>
                    <a:pt x="104327" y="426854"/>
                    <a:pt x="108802" y="460922"/>
                    <a:pt x="115099" y="494669"/>
                  </a:cubicBezTo>
                  <a:cubicBezTo>
                    <a:pt x="128919" y="563770"/>
                    <a:pt x="142084" y="629654"/>
                    <a:pt x="154117" y="689581"/>
                  </a:cubicBezTo>
                  <a:cubicBezTo>
                    <a:pt x="166150" y="749509"/>
                    <a:pt x="177945" y="802764"/>
                    <a:pt x="187655" y="848276"/>
                  </a:cubicBezTo>
                  <a:cubicBezTo>
                    <a:pt x="197365" y="893787"/>
                    <a:pt x="205109" y="929648"/>
                    <a:pt x="210589" y="955203"/>
                  </a:cubicBezTo>
                  <a:cubicBezTo>
                    <a:pt x="213389" y="967594"/>
                    <a:pt x="215534" y="977304"/>
                    <a:pt x="217082" y="984214"/>
                  </a:cubicBezTo>
                  <a:cubicBezTo>
                    <a:pt x="217797" y="987371"/>
                    <a:pt x="218393" y="989814"/>
                    <a:pt x="218870" y="991779"/>
                  </a:cubicBezTo>
                  <a:cubicBezTo>
                    <a:pt x="219023" y="992637"/>
                    <a:pt x="219262" y="993471"/>
                    <a:pt x="219584" y="994281"/>
                  </a:cubicBezTo>
                  <a:cubicBezTo>
                    <a:pt x="219729" y="993412"/>
                    <a:pt x="219729" y="992530"/>
                    <a:pt x="219584" y="991660"/>
                  </a:cubicBezTo>
                  <a:cubicBezTo>
                    <a:pt x="219227" y="989754"/>
                    <a:pt x="218810" y="987192"/>
                    <a:pt x="218214" y="984035"/>
                  </a:cubicBezTo>
                  <a:cubicBezTo>
                    <a:pt x="216844" y="977125"/>
                    <a:pt x="214938" y="967296"/>
                    <a:pt x="212257" y="954846"/>
                  </a:cubicBezTo>
                  <a:cubicBezTo>
                    <a:pt x="207075" y="929290"/>
                    <a:pt x="199688" y="892715"/>
                    <a:pt x="190633" y="847620"/>
                  </a:cubicBezTo>
                  <a:cubicBezTo>
                    <a:pt x="181579" y="802526"/>
                    <a:pt x="170260" y="748436"/>
                    <a:pt x="157989" y="688688"/>
                  </a:cubicBezTo>
                  <a:cubicBezTo>
                    <a:pt x="145718" y="628939"/>
                    <a:pt x="133029" y="562936"/>
                    <a:pt x="119388" y="493835"/>
                  </a:cubicBezTo>
                  <a:cubicBezTo>
                    <a:pt x="113074" y="460183"/>
                    <a:pt x="108560" y="426223"/>
                    <a:pt x="105865" y="392089"/>
                  </a:cubicBezTo>
                  <a:cubicBezTo>
                    <a:pt x="104641" y="375654"/>
                    <a:pt x="101338" y="359439"/>
                    <a:pt x="96036" y="343837"/>
                  </a:cubicBezTo>
                  <a:cubicBezTo>
                    <a:pt x="90616" y="328588"/>
                    <a:pt x="83527" y="314529"/>
                    <a:pt x="77331" y="300709"/>
                  </a:cubicBezTo>
                  <a:cubicBezTo>
                    <a:pt x="63928" y="273247"/>
                    <a:pt x="59103" y="244594"/>
                    <a:pt x="54278" y="217907"/>
                  </a:cubicBezTo>
                  <a:cubicBezTo>
                    <a:pt x="49453" y="191219"/>
                    <a:pt x="45045" y="166260"/>
                    <a:pt x="39683" y="143742"/>
                  </a:cubicBezTo>
                  <a:cubicBezTo>
                    <a:pt x="34996" y="123453"/>
                    <a:pt x="29291" y="103413"/>
                    <a:pt x="22587" y="83696"/>
                  </a:cubicBezTo>
                  <a:cubicBezTo>
                    <a:pt x="16630" y="66182"/>
                    <a:pt x="10017" y="51886"/>
                    <a:pt x="7277" y="39316"/>
                  </a:cubicBezTo>
                  <a:cubicBezTo>
                    <a:pt x="4537" y="26747"/>
                    <a:pt x="3226" y="16799"/>
                    <a:pt x="1916" y="10127"/>
                  </a:cubicBezTo>
                  <a:lnTo>
                    <a:pt x="725" y="2502"/>
                  </a:lnTo>
                  <a:cubicBezTo>
                    <a:pt x="582" y="1650"/>
                    <a:pt x="362" y="810"/>
                    <a:pt x="69" y="0"/>
                  </a:cubicBezTo>
                  <a:close/>
                </a:path>
              </a:pathLst>
            </a:custGeom>
            <a:solidFill>
              <a:srgbClr val="EBEBEB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4" name="Forma Livre: Forma 893">
              <a:extLst>
                <a:ext uri="{FF2B5EF4-FFF2-40B4-BE49-F238E27FC236}">
                  <a16:creationId xmlns:a16="http://schemas.microsoft.com/office/drawing/2014/main" id="{27A33B8A-13B1-3517-B737-AC708641631A}"/>
                </a:ext>
              </a:extLst>
            </p:cNvPr>
            <p:cNvSpPr/>
            <p:nvPr/>
          </p:nvSpPr>
          <p:spPr>
            <a:xfrm>
              <a:off x="2783776" y="3667999"/>
              <a:ext cx="533335" cy="751444"/>
            </a:xfrm>
            <a:custGeom>
              <a:avLst/>
              <a:gdLst>
                <a:gd name="connsiteX0" fmla="*/ 148709 w 533335"/>
                <a:gd name="connsiteY0" fmla="*/ 741660 h 751444"/>
                <a:gd name="connsiteX1" fmla="*/ 1571 w 533335"/>
                <a:gd name="connsiteY1" fmla="*/ 423378 h 751444"/>
                <a:gd name="connsiteX2" fmla="*/ 5265 w 533335"/>
                <a:gd name="connsiteY2" fmla="*/ 363808 h 751444"/>
                <a:gd name="connsiteX3" fmla="*/ 53695 w 533335"/>
                <a:gd name="connsiteY3" fmla="*/ 338849 h 751444"/>
                <a:gd name="connsiteX4" fmla="*/ 86399 w 533335"/>
                <a:gd name="connsiteY4" fmla="*/ 375484 h 751444"/>
                <a:gd name="connsiteX5" fmla="*/ 136974 w 533335"/>
                <a:gd name="connsiteY5" fmla="*/ 417183 h 751444"/>
                <a:gd name="connsiteX6" fmla="*/ 178672 w 533335"/>
                <a:gd name="connsiteY6" fmla="*/ 417898 h 751444"/>
                <a:gd name="connsiteX7" fmla="*/ 194042 w 533335"/>
                <a:gd name="connsiteY7" fmla="*/ 362796 h 751444"/>
                <a:gd name="connsiteX8" fmla="*/ 185046 w 533335"/>
                <a:gd name="connsiteY8" fmla="*/ 250804 h 751444"/>
                <a:gd name="connsiteX9" fmla="*/ 186714 w 533335"/>
                <a:gd name="connsiteY9" fmla="*/ 190817 h 751444"/>
                <a:gd name="connsiteX10" fmla="*/ 222456 w 533335"/>
                <a:gd name="connsiteY10" fmla="*/ 145902 h 751444"/>
                <a:gd name="connsiteX11" fmla="*/ 271006 w 533335"/>
                <a:gd name="connsiteY11" fmla="*/ 167764 h 751444"/>
                <a:gd name="connsiteX12" fmla="*/ 273389 w 533335"/>
                <a:gd name="connsiteY12" fmla="*/ 192664 h 751444"/>
                <a:gd name="connsiteX13" fmla="*/ 287209 w 533335"/>
                <a:gd name="connsiteY13" fmla="*/ 211607 h 751444"/>
                <a:gd name="connsiteX14" fmla="*/ 308535 w 533335"/>
                <a:gd name="connsiteY14" fmla="*/ 200766 h 751444"/>
                <a:gd name="connsiteX15" fmla="*/ 351068 w 533335"/>
                <a:gd name="connsiteY15" fmla="*/ 124993 h 751444"/>
                <a:gd name="connsiteX16" fmla="*/ 390146 w 533335"/>
                <a:gd name="connsiteY16" fmla="*/ 47194 h 751444"/>
                <a:gd name="connsiteX17" fmla="*/ 460557 w 533335"/>
                <a:gd name="connsiteY17" fmla="*/ 551 h 751444"/>
                <a:gd name="connsiteX18" fmla="*/ 530373 w 533335"/>
                <a:gd name="connsiteY18" fmla="*/ 39927 h 751444"/>
                <a:gd name="connsiteX19" fmla="*/ 509107 w 533335"/>
                <a:gd name="connsiteY19" fmla="*/ 121716 h 751444"/>
                <a:gd name="connsiteX20" fmla="*/ 422671 w 533335"/>
                <a:gd name="connsiteY20" fmla="*/ 217445 h 751444"/>
                <a:gd name="connsiteX21" fmla="*/ 408374 w 533335"/>
                <a:gd name="connsiteY21" fmla="*/ 235316 h 751444"/>
                <a:gd name="connsiteX22" fmla="*/ 432202 w 533335"/>
                <a:gd name="connsiteY22" fmla="*/ 264744 h 751444"/>
                <a:gd name="connsiteX23" fmla="*/ 479381 w 533335"/>
                <a:gd name="connsiteY23" fmla="*/ 266531 h 751444"/>
                <a:gd name="connsiteX24" fmla="*/ 519531 w 533335"/>
                <a:gd name="connsiteY24" fmla="*/ 287201 h 751444"/>
                <a:gd name="connsiteX25" fmla="*/ 497908 w 533335"/>
                <a:gd name="connsiteY25" fmla="*/ 345103 h 751444"/>
                <a:gd name="connsiteX26" fmla="*/ 389312 w 533335"/>
                <a:gd name="connsiteY26" fmla="*/ 418970 h 751444"/>
                <a:gd name="connsiteX27" fmla="*/ 348685 w 533335"/>
                <a:gd name="connsiteY27" fmla="*/ 442798 h 751444"/>
                <a:gd name="connsiteX28" fmla="*/ 339928 w 533335"/>
                <a:gd name="connsiteY28" fmla="*/ 486165 h 751444"/>
                <a:gd name="connsiteX29" fmla="*/ 382163 w 533335"/>
                <a:gd name="connsiteY29" fmla="*/ 498913 h 751444"/>
                <a:gd name="connsiteX30" fmla="*/ 424934 w 533335"/>
                <a:gd name="connsiteY30" fmla="*/ 478838 h 751444"/>
                <a:gd name="connsiteX31" fmla="*/ 506784 w 533335"/>
                <a:gd name="connsiteY31" fmla="*/ 488190 h 751444"/>
                <a:gd name="connsiteX32" fmla="*/ 517685 w 533335"/>
                <a:gd name="connsiteY32" fmla="*/ 543769 h 751444"/>
                <a:gd name="connsiteX33" fmla="*/ 490938 w 533335"/>
                <a:gd name="connsiteY33" fmla="*/ 595595 h 751444"/>
                <a:gd name="connsiteX34" fmla="*/ 334984 w 533335"/>
                <a:gd name="connsiteY34" fmla="*/ 723372 h 751444"/>
                <a:gd name="connsiteX35" fmla="*/ 148768 w 533335"/>
                <a:gd name="connsiteY35" fmla="*/ 742077 h 75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33335" h="751444">
                  <a:moveTo>
                    <a:pt x="148709" y="741660"/>
                  </a:moveTo>
                  <a:cubicBezTo>
                    <a:pt x="39755" y="676908"/>
                    <a:pt x="6396" y="544365"/>
                    <a:pt x="1571" y="423378"/>
                  </a:cubicBezTo>
                  <a:cubicBezTo>
                    <a:pt x="737" y="403184"/>
                    <a:pt x="-3016" y="382096"/>
                    <a:pt x="5265" y="363808"/>
                  </a:cubicBezTo>
                  <a:cubicBezTo>
                    <a:pt x="13545" y="345520"/>
                    <a:pt x="35050" y="331700"/>
                    <a:pt x="53695" y="338849"/>
                  </a:cubicBezTo>
                  <a:cubicBezTo>
                    <a:pt x="69183" y="344806"/>
                    <a:pt x="76987" y="361723"/>
                    <a:pt x="86399" y="375484"/>
                  </a:cubicBezTo>
                  <a:cubicBezTo>
                    <a:pt x="98992" y="393867"/>
                    <a:pt x="116523" y="408325"/>
                    <a:pt x="136974" y="417183"/>
                  </a:cubicBezTo>
                  <a:cubicBezTo>
                    <a:pt x="150317" y="423140"/>
                    <a:pt x="166461" y="425821"/>
                    <a:pt x="178672" y="417898"/>
                  </a:cubicBezTo>
                  <a:cubicBezTo>
                    <a:pt x="195352" y="406997"/>
                    <a:pt x="195650" y="382871"/>
                    <a:pt x="194042" y="362796"/>
                  </a:cubicBezTo>
                  <a:cubicBezTo>
                    <a:pt x="191063" y="325505"/>
                    <a:pt x="188067" y="288172"/>
                    <a:pt x="185046" y="250804"/>
                  </a:cubicBezTo>
                  <a:cubicBezTo>
                    <a:pt x="183498" y="230789"/>
                    <a:pt x="181889" y="210297"/>
                    <a:pt x="186714" y="190817"/>
                  </a:cubicBezTo>
                  <a:cubicBezTo>
                    <a:pt x="191540" y="171338"/>
                    <a:pt x="204049" y="152693"/>
                    <a:pt x="222456" y="145902"/>
                  </a:cubicBezTo>
                  <a:cubicBezTo>
                    <a:pt x="240863" y="139111"/>
                    <a:pt x="265526" y="148404"/>
                    <a:pt x="271006" y="167764"/>
                  </a:cubicBezTo>
                  <a:cubicBezTo>
                    <a:pt x="272370" y="175996"/>
                    <a:pt x="273168" y="184318"/>
                    <a:pt x="273389" y="192664"/>
                  </a:cubicBezTo>
                  <a:cubicBezTo>
                    <a:pt x="274580" y="200944"/>
                    <a:pt x="279346" y="209880"/>
                    <a:pt x="287209" y="211607"/>
                  </a:cubicBezTo>
                  <a:cubicBezTo>
                    <a:pt x="295072" y="213335"/>
                    <a:pt x="302995" y="207080"/>
                    <a:pt x="308535" y="200766"/>
                  </a:cubicBezTo>
                  <a:cubicBezTo>
                    <a:pt x="327716" y="179022"/>
                    <a:pt x="339809" y="151918"/>
                    <a:pt x="351068" y="124993"/>
                  </a:cubicBezTo>
                  <a:cubicBezTo>
                    <a:pt x="362327" y="98067"/>
                    <a:pt x="372989" y="70665"/>
                    <a:pt x="390146" y="47194"/>
                  </a:cubicBezTo>
                  <a:cubicBezTo>
                    <a:pt x="407302" y="23724"/>
                    <a:pt x="431845" y="4304"/>
                    <a:pt x="460557" y="551"/>
                  </a:cubicBezTo>
                  <a:cubicBezTo>
                    <a:pt x="489270" y="-3202"/>
                    <a:pt x="521021" y="12465"/>
                    <a:pt x="530373" y="39927"/>
                  </a:cubicBezTo>
                  <a:cubicBezTo>
                    <a:pt x="539726" y="67388"/>
                    <a:pt x="525369" y="97531"/>
                    <a:pt x="509107" y="121716"/>
                  </a:cubicBezTo>
                  <a:cubicBezTo>
                    <a:pt x="485052" y="157619"/>
                    <a:pt x="455941" y="189864"/>
                    <a:pt x="422671" y="217445"/>
                  </a:cubicBezTo>
                  <a:cubicBezTo>
                    <a:pt x="416130" y="221734"/>
                    <a:pt x="411120" y="227989"/>
                    <a:pt x="408374" y="235316"/>
                  </a:cubicBezTo>
                  <a:cubicBezTo>
                    <a:pt x="404978" y="248958"/>
                    <a:pt x="418620" y="261288"/>
                    <a:pt x="432202" y="264744"/>
                  </a:cubicBezTo>
                  <a:cubicBezTo>
                    <a:pt x="447511" y="268616"/>
                    <a:pt x="463595" y="265875"/>
                    <a:pt x="479381" y="266531"/>
                  </a:cubicBezTo>
                  <a:cubicBezTo>
                    <a:pt x="495167" y="267186"/>
                    <a:pt x="512562" y="272845"/>
                    <a:pt x="519531" y="287201"/>
                  </a:cubicBezTo>
                  <a:cubicBezTo>
                    <a:pt x="529301" y="307098"/>
                    <a:pt x="513574" y="329794"/>
                    <a:pt x="497908" y="345103"/>
                  </a:cubicBezTo>
                  <a:cubicBezTo>
                    <a:pt x="466217" y="375776"/>
                    <a:pt x="429486" y="400765"/>
                    <a:pt x="389312" y="418970"/>
                  </a:cubicBezTo>
                  <a:cubicBezTo>
                    <a:pt x="375015" y="425463"/>
                    <a:pt x="359527" y="431301"/>
                    <a:pt x="348685" y="442798"/>
                  </a:cubicBezTo>
                  <a:cubicBezTo>
                    <a:pt x="337843" y="454295"/>
                    <a:pt x="331708" y="472583"/>
                    <a:pt x="339928" y="486165"/>
                  </a:cubicBezTo>
                  <a:cubicBezTo>
                    <a:pt x="348149" y="499747"/>
                    <a:pt x="366973" y="502904"/>
                    <a:pt x="382163" y="498913"/>
                  </a:cubicBezTo>
                  <a:cubicBezTo>
                    <a:pt x="397354" y="494922"/>
                    <a:pt x="410638" y="485510"/>
                    <a:pt x="424934" y="478838"/>
                  </a:cubicBezTo>
                  <a:cubicBezTo>
                    <a:pt x="451681" y="466447"/>
                    <a:pt x="487423" y="465732"/>
                    <a:pt x="506784" y="488190"/>
                  </a:cubicBezTo>
                  <a:cubicBezTo>
                    <a:pt x="519531" y="503023"/>
                    <a:pt x="522153" y="524707"/>
                    <a:pt x="517685" y="543769"/>
                  </a:cubicBezTo>
                  <a:cubicBezTo>
                    <a:pt x="512335" y="562665"/>
                    <a:pt x="503239" y="580291"/>
                    <a:pt x="490938" y="595595"/>
                  </a:cubicBezTo>
                  <a:cubicBezTo>
                    <a:pt x="451193" y="651251"/>
                    <a:pt x="397372" y="695351"/>
                    <a:pt x="334984" y="723372"/>
                  </a:cubicBezTo>
                  <a:cubicBezTo>
                    <a:pt x="272733" y="750238"/>
                    <a:pt x="213938" y="760603"/>
                    <a:pt x="148768" y="742077"/>
                  </a:cubicBezTo>
                </a:path>
              </a:pathLst>
            </a:custGeom>
            <a:solidFill>
              <a:srgbClr val="F5F5F5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5" name="Forma Livre: Forma 894">
              <a:extLst>
                <a:ext uri="{FF2B5EF4-FFF2-40B4-BE49-F238E27FC236}">
                  <a16:creationId xmlns:a16="http://schemas.microsoft.com/office/drawing/2014/main" id="{86123CD0-1303-05A0-89A1-17A579851E23}"/>
                </a:ext>
              </a:extLst>
            </p:cNvPr>
            <p:cNvSpPr/>
            <p:nvPr/>
          </p:nvSpPr>
          <p:spPr>
            <a:xfrm>
              <a:off x="2950367" y="3683383"/>
              <a:ext cx="333342" cy="733305"/>
            </a:xfrm>
            <a:custGeom>
              <a:avLst/>
              <a:gdLst>
                <a:gd name="connsiteX0" fmla="*/ 1776 w 333342"/>
                <a:gd name="connsiteY0" fmla="*/ 732233 h 733305"/>
                <a:gd name="connsiteX1" fmla="*/ 7733 w 333342"/>
                <a:gd name="connsiteY1" fmla="*/ 648835 h 733305"/>
                <a:gd name="connsiteX2" fmla="*/ 64742 w 333342"/>
                <a:gd name="connsiteY2" fmla="*/ 450229 h 733305"/>
                <a:gd name="connsiteX3" fmla="*/ 82613 w 333342"/>
                <a:gd name="connsiteY3" fmla="*/ 398940 h 733305"/>
                <a:gd name="connsiteX4" fmla="*/ 100841 w 333342"/>
                <a:gd name="connsiteY4" fmla="*/ 349437 h 733305"/>
                <a:gd name="connsiteX5" fmla="*/ 144327 w 333342"/>
                <a:gd name="connsiteY5" fmla="*/ 260082 h 733305"/>
                <a:gd name="connsiteX6" fmla="*/ 189600 w 333342"/>
                <a:gd name="connsiteY6" fmla="*/ 182641 h 733305"/>
                <a:gd name="connsiteX7" fmla="*/ 232133 w 333342"/>
                <a:gd name="connsiteY7" fmla="*/ 116817 h 733305"/>
                <a:gd name="connsiteX8" fmla="*/ 303617 w 333342"/>
                <a:gd name="connsiteY8" fmla="*/ 29070 h 733305"/>
                <a:gd name="connsiteX9" fmla="*/ 325301 w 333342"/>
                <a:gd name="connsiteY9" fmla="*/ 7268 h 733305"/>
                <a:gd name="connsiteX10" fmla="*/ 331258 w 333342"/>
                <a:gd name="connsiteY10" fmla="*/ 1787 h 733305"/>
                <a:gd name="connsiteX11" fmla="*/ 333342 w 333342"/>
                <a:gd name="connsiteY11" fmla="*/ 0 h 733305"/>
                <a:gd name="connsiteX12" fmla="*/ 331496 w 333342"/>
                <a:gd name="connsiteY12" fmla="*/ 2085 h 733305"/>
                <a:gd name="connsiteX13" fmla="*/ 325956 w 333342"/>
                <a:gd name="connsiteY13" fmla="*/ 8042 h 733305"/>
                <a:gd name="connsiteX14" fmla="*/ 304749 w 333342"/>
                <a:gd name="connsiteY14" fmla="*/ 30321 h 733305"/>
                <a:gd name="connsiteX15" fmla="*/ 234337 w 333342"/>
                <a:gd name="connsiteY15" fmla="*/ 118604 h 733305"/>
                <a:gd name="connsiteX16" fmla="*/ 192281 w 333342"/>
                <a:gd name="connsiteY16" fmla="*/ 184488 h 733305"/>
                <a:gd name="connsiteX17" fmla="*/ 147365 w 333342"/>
                <a:gd name="connsiteY17" fmla="*/ 262286 h 733305"/>
                <a:gd name="connsiteX18" fmla="*/ 104237 w 333342"/>
                <a:gd name="connsiteY18" fmla="*/ 351641 h 733305"/>
                <a:gd name="connsiteX19" fmla="*/ 86366 w 333342"/>
                <a:gd name="connsiteY19" fmla="*/ 400906 h 733305"/>
                <a:gd name="connsiteX20" fmla="*/ 68793 w 333342"/>
                <a:gd name="connsiteY20" fmla="*/ 452195 h 733305"/>
                <a:gd name="connsiteX21" fmla="*/ 11605 w 333342"/>
                <a:gd name="connsiteY21" fmla="*/ 650325 h 733305"/>
                <a:gd name="connsiteX22" fmla="*/ 4993 w 333342"/>
                <a:gd name="connsiteY22" fmla="*/ 733306 h 733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3342" h="733305">
                  <a:moveTo>
                    <a:pt x="1776" y="732233"/>
                  </a:moveTo>
                  <a:cubicBezTo>
                    <a:pt x="2670" y="684101"/>
                    <a:pt x="-5729" y="710788"/>
                    <a:pt x="7733" y="648835"/>
                  </a:cubicBezTo>
                  <a:cubicBezTo>
                    <a:pt x="22924" y="581599"/>
                    <a:pt x="41956" y="515286"/>
                    <a:pt x="64742" y="450229"/>
                  </a:cubicBezTo>
                  <a:cubicBezTo>
                    <a:pt x="70699" y="432895"/>
                    <a:pt x="76656" y="415798"/>
                    <a:pt x="82613" y="398940"/>
                  </a:cubicBezTo>
                  <a:cubicBezTo>
                    <a:pt x="88570" y="382081"/>
                    <a:pt x="94169" y="365402"/>
                    <a:pt x="100841" y="349437"/>
                  </a:cubicBezTo>
                  <a:cubicBezTo>
                    <a:pt x="113678" y="318872"/>
                    <a:pt x="128196" y="289045"/>
                    <a:pt x="144327" y="260082"/>
                  </a:cubicBezTo>
                  <a:cubicBezTo>
                    <a:pt x="159517" y="232263"/>
                    <a:pt x="175006" y="206469"/>
                    <a:pt x="189600" y="182641"/>
                  </a:cubicBezTo>
                  <a:cubicBezTo>
                    <a:pt x="204195" y="158813"/>
                    <a:pt x="218373" y="136475"/>
                    <a:pt x="232133" y="116817"/>
                  </a:cubicBezTo>
                  <a:cubicBezTo>
                    <a:pt x="253578" y="85703"/>
                    <a:pt x="277484" y="56359"/>
                    <a:pt x="303617" y="29070"/>
                  </a:cubicBezTo>
                  <a:cubicBezTo>
                    <a:pt x="312850" y="19420"/>
                    <a:pt x="320237" y="12152"/>
                    <a:pt x="325301" y="7268"/>
                  </a:cubicBezTo>
                  <a:lnTo>
                    <a:pt x="331258" y="1787"/>
                  </a:lnTo>
                  <a:cubicBezTo>
                    <a:pt x="331913" y="1150"/>
                    <a:pt x="332610" y="548"/>
                    <a:pt x="333342" y="0"/>
                  </a:cubicBezTo>
                  <a:cubicBezTo>
                    <a:pt x="332782" y="739"/>
                    <a:pt x="332163" y="1436"/>
                    <a:pt x="331496" y="2085"/>
                  </a:cubicBezTo>
                  <a:lnTo>
                    <a:pt x="325956" y="8042"/>
                  </a:lnTo>
                  <a:cubicBezTo>
                    <a:pt x="321071" y="13105"/>
                    <a:pt x="314042" y="20492"/>
                    <a:pt x="304749" y="30321"/>
                  </a:cubicBezTo>
                  <a:cubicBezTo>
                    <a:pt x="279098" y="57944"/>
                    <a:pt x="255562" y="87455"/>
                    <a:pt x="234337" y="118604"/>
                  </a:cubicBezTo>
                  <a:cubicBezTo>
                    <a:pt x="220755" y="138262"/>
                    <a:pt x="206816" y="160303"/>
                    <a:pt x="192281" y="184488"/>
                  </a:cubicBezTo>
                  <a:cubicBezTo>
                    <a:pt x="177746" y="208673"/>
                    <a:pt x="162496" y="234467"/>
                    <a:pt x="147365" y="262286"/>
                  </a:cubicBezTo>
                  <a:cubicBezTo>
                    <a:pt x="131371" y="291261"/>
                    <a:pt x="116973" y="321094"/>
                    <a:pt x="104237" y="351641"/>
                  </a:cubicBezTo>
                  <a:cubicBezTo>
                    <a:pt x="97624" y="367546"/>
                    <a:pt x="91965" y="384047"/>
                    <a:pt x="86366" y="400906"/>
                  </a:cubicBezTo>
                  <a:cubicBezTo>
                    <a:pt x="80766" y="417764"/>
                    <a:pt x="74452" y="434920"/>
                    <a:pt x="68793" y="452195"/>
                  </a:cubicBezTo>
                  <a:cubicBezTo>
                    <a:pt x="46043" y="517120"/>
                    <a:pt x="26951" y="583267"/>
                    <a:pt x="11605" y="650325"/>
                  </a:cubicBezTo>
                  <a:cubicBezTo>
                    <a:pt x="-1917" y="712277"/>
                    <a:pt x="6185" y="685352"/>
                    <a:pt x="4993" y="733306"/>
                  </a:cubicBezTo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6" name="Forma Livre: Forma 895">
              <a:extLst>
                <a:ext uri="{FF2B5EF4-FFF2-40B4-BE49-F238E27FC236}">
                  <a16:creationId xmlns:a16="http://schemas.microsoft.com/office/drawing/2014/main" id="{F568275E-7139-0C56-CECF-C019C249150C}"/>
                </a:ext>
              </a:extLst>
            </p:cNvPr>
            <p:cNvSpPr/>
            <p:nvPr/>
          </p:nvSpPr>
          <p:spPr>
            <a:xfrm>
              <a:off x="3006411" y="3813781"/>
              <a:ext cx="45511" cy="218442"/>
            </a:xfrm>
            <a:custGeom>
              <a:avLst/>
              <a:gdLst>
                <a:gd name="connsiteX0" fmla="*/ 45511 w 45511"/>
                <a:gd name="connsiteY0" fmla="*/ 218443 h 218442"/>
                <a:gd name="connsiteX1" fmla="*/ 42950 w 45511"/>
                <a:gd name="connsiteY1" fmla="*/ 210044 h 218442"/>
                <a:gd name="connsiteX2" fmla="*/ 37470 w 45511"/>
                <a:gd name="connsiteY2" fmla="*/ 186752 h 218442"/>
                <a:gd name="connsiteX3" fmla="*/ 22756 w 45511"/>
                <a:gd name="connsiteY3" fmla="*/ 109311 h 218442"/>
                <a:gd name="connsiteX4" fmla="*/ 7327 w 45511"/>
                <a:gd name="connsiteY4" fmla="*/ 31870 h 218442"/>
                <a:gd name="connsiteX5" fmla="*/ 1787 w 45511"/>
                <a:gd name="connsiteY5" fmla="*/ 8638 h 218442"/>
                <a:gd name="connsiteX6" fmla="*/ 0 w 45511"/>
                <a:gd name="connsiteY6" fmla="*/ 0 h 218442"/>
                <a:gd name="connsiteX7" fmla="*/ 3157 w 45511"/>
                <a:gd name="connsiteY7" fmla="*/ 8221 h 218442"/>
                <a:gd name="connsiteX8" fmla="*/ 9889 w 45511"/>
                <a:gd name="connsiteY8" fmla="*/ 31215 h 218442"/>
                <a:gd name="connsiteX9" fmla="*/ 26389 w 45511"/>
                <a:gd name="connsiteY9" fmla="*/ 108655 h 218442"/>
                <a:gd name="connsiteX10" fmla="*/ 40031 w 45511"/>
                <a:gd name="connsiteY10" fmla="*/ 186096 h 218442"/>
                <a:gd name="connsiteX11" fmla="*/ 44380 w 45511"/>
                <a:gd name="connsiteY11" fmla="*/ 209627 h 218442"/>
                <a:gd name="connsiteX12" fmla="*/ 45511 w 45511"/>
                <a:gd name="connsiteY12" fmla="*/ 218443 h 21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511" h="218442">
                  <a:moveTo>
                    <a:pt x="45511" y="218443"/>
                  </a:moveTo>
                  <a:cubicBezTo>
                    <a:pt x="44362" y="215738"/>
                    <a:pt x="43504" y="212927"/>
                    <a:pt x="42950" y="210044"/>
                  </a:cubicBezTo>
                  <a:cubicBezTo>
                    <a:pt x="41461" y="204623"/>
                    <a:pt x="39614" y="196640"/>
                    <a:pt x="37470" y="186752"/>
                  </a:cubicBezTo>
                  <a:cubicBezTo>
                    <a:pt x="33180" y="167034"/>
                    <a:pt x="28177" y="139572"/>
                    <a:pt x="22756" y="109311"/>
                  </a:cubicBezTo>
                  <a:cubicBezTo>
                    <a:pt x="17335" y="79049"/>
                    <a:pt x="11914" y="51647"/>
                    <a:pt x="7327" y="31870"/>
                  </a:cubicBezTo>
                  <a:cubicBezTo>
                    <a:pt x="5063" y="22041"/>
                    <a:pt x="3157" y="13999"/>
                    <a:pt x="1787" y="8638"/>
                  </a:cubicBezTo>
                  <a:cubicBezTo>
                    <a:pt x="882" y="5832"/>
                    <a:pt x="286" y="2937"/>
                    <a:pt x="0" y="0"/>
                  </a:cubicBezTo>
                  <a:cubicBezTo>
                    <a:pt x="1352" y="2615"/>
                    <a:pt x="2407" y="5373"/>
                    <a:pt x="3157" y="8221"/>
                  </a:cubicBezTo>
                  <a:cubicBezTo>
                    <a:pt x="4944" y="13582"/>
                    <a:pt x="7268" y="21445"/>
                    <a:pt x="9889" y="31215"/>
                  </a:cubicBezTo>
                  <a:cubicBezTo>
                    <a:pt x="15131" y="50753"/>
                    <a:pt x="20969" y="78096"/>
                    <a:pt x="26389" y="108655"/>
                  </a:cubicBezTo>
                  <a:cubicBezTo>
                    <a:pt x="31810" y="139215"/>
                    <a:pt x="36397" y="165604"/>
                    <a:pt x="40031" y="186096"/>
                  </a:cubicBezTo>
                  <a:cubicBezTo>
                    <a:pt x="41759" y="195449"/>
                    <a:pt x="43188" y="203312"/>
                    <a:pt x="44380" y="209627"/>
                  </a:cubicBezTo>
                  <a:cubicBezTo>
                    <a:pt x="45106" y="212510"/>
                    <a:pt x="45487" y="215470"/>
                    <a:pt x="45511" y="218443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7" name="Forma Livre: Forma 896">
              <a:extLst>
                <a:ext uri="{FF2B5EF4-FFF2-40B4-BE49-F238E27FC236}">
                  <a16:creationId xmlns:a16="http://schemas.microsoft.com/office/drawing/2014/main" id="{D1C53AB1-72C3-F119-5B0B-A6A4DD6EBBFB}"/>
                </a:ext>
              </a:extLst>
            </p:cNvPr>
            <p:cNvSpPr/>
            <p:nvPr/>
          </p:nvSpPr>
          <p:spPr>
            <a:xfrm>
              <a:off x="3051923" y="3965022"/>
              <a:ext cx="254125" cy="67202"/>
            </a:xfrm>
            <a:custGeom>
              <a:avLst/>
              <a:gdLst>
                <a:gd name="connsiteX0" fmla="*/ 254125 w 254125"/>
                <a:gd name="connsiteY0" fmla="*/ 67 h 67202"/>
                <a:gd name="connsiteX1" fmla="*/ 243939 w 254125"/>
                <a:gd name="connsiteY1" fmla="*/ 2033 h 67202"/>
                <a:gd name="connsiteX2" fmla="*/ 216179 w 254125"/>
                <a:gd name="connsiteY2" fmla="*/ 6858 h 67202"/>
                <a:gd name="connsiteX3" fmla="*/ 125514 w 254125"/>
                <a:gd name="connsiteY3" fmla="*/ 27529 h 67202"/>
                <a:gd name="connsiteX4" fmla="*/ 36516 w 254125"/>
                <a:gd name="connsiteY4" fmla="*/ 54633 h 67202"/>
                <a:gd name="connsiteX5" fmla="*/ 9888 w 254125"/>
                <a:gd name="connsiteY5" fmla="*/ 64045 h 67202"/>
                <a:gd name="connsiteX6" fmla="*/ 0 w 254125"/>
                <a:gd name="connsiteY6" fmla="*/ 67202 h 67202"/>
                <a:gd name="connsiteX7" fmla="*/ 9352 w 254125"/>
                <a:gd name="connsiteY7" fmla="*/ 62675 h 67202"/>
                <a:gd name="connsiteX8" fmla="*/ 35623 w 254125"/>
                <a:gd name="connsiteY8" fmla="*/ 52131 h 67202"/>
                <a:gd name="connsiteX9" fmla="*/ 124561 w 254125"/>
                <a:gd name="connsiteY9" fmla="*/ 23955 h 67202"/>
                <a:gd name="connsiteX10" fmla="*/ 215762 w 254125"/>
                <a:gd name="connsiteY10" fmla="*/ 4237 h 67202"/>
                <a:gd name="connsiteX11" fmla="*/ 243760 w 254125"/>
                <a:gd name="connsiteY11" fmla="*/ 603 h 67202"/>
                <a:gd name="connsiteX12" fmla="*/ 254125 w 254125"/>
                <a:gd name="connsiteY12" fmla="*/ 67 h 67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4125" h="67202">
                  <a:moveTo>
                    <a:pt x="254125" y="67"/>
                  </a:moveTo>
                  <a:cubicBezTo>
                    <a:pt x="250801" y="1044"/>
                    <a:pt x="247388" y="1699"/>
                    <a:pt x="243939" y="2033"/>
                  </a:cubicBezTo>
                  <a:cubicBezTo>
                    <a:pt x="237386" y="3105"/>
                    <a:pt x="227855" y="4654"/>
                    <a:pt x="216179" y="6858"/>
                  </a:cubicBezTo>
                  <a:cubicBezTo>
                    <a:pt x="192768" y="11147"/>
                    <a:pt x="160660" y="18236"/>
                    <a:pt x="125514" y="27529"/>
                  </a:cubicBezTo>
                  <a:cubicBezTo>
                    <a:pt x="90367" y="36822"/>
                    <a:pt x="59034" y="46829"/>
                    <a:pt x="36516" y="54633"/>
                  </a:cubicBezTo>
                  <a:cubicBezTo>
                    <a:pt x="25198" y="58446"/>
                    <a:pt x="16143" y="61782"/>
                    <a:pt x="9888" y="64045"/>
                  </a:cubicBezTo>
                  <a:cubicBezTo>
                    <a:pt x="6702" y="65415"/>
                    <a:pt x="3390" y="66470"/>
                    <a:pt x="0" y="67202"/>
                  </a:cubicBezTo>
                  <a:cubicBezTo>
                    <a:pt x="2978" y="65421"/>
                    <a:pt x="6106" y="63902"/>
                    <a:pt x="9352" y="62675"/>
                  </a:cubicBezTo>
                  <a:cubicBezTo>
                    <a:pt x="15309" y="59994"/>
                    <a:pt x="24424" y="56241"/>
                    <a:pt x="35623" y="52131"/>
                  </a:cubicBezTo>
                  <a:cubicBezTo>
                    <a:pt x="57961" y="43672"/>
                    <a:pt x="89236" y="33367"/>
                    <a:pt x="124561" y="23955"/>
                  </a:cubicBezTo>
                  <a:cubicBezTo>
                    <a:pt x="154602" y="15817"/>
                    <a:pt x="185042" y="9235"/>
                    <a:pt x="215762" y="4237"/>
                  </a:cubicBezTo>
                  <a:cubicBezTo>
                    <a:pt x="227676" y="2331"/>
                    <a:pt x="237148" y="1199"/>
                    <a:pt x="243760" y="603"/>
                  </a:cubicBezTo>
                  <a:cubicBezTo>
                    <a:pt x="247185" y="67"/>
                    <a:pt x="250658" y="-112"/>
                    <a:pt x="254125" y="67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8" name="Forma Livre: Forma 897">
              <a:extLst>
                <a:ext uri="{FF2B5EF4-FFF2-40B4-BE49-F238E27FC236}">
                  <a16:creationId xmlns:a16="http://schemas.microsoft.com/office/drawing/2014/main" id="{13A51C2D-C854-09B2-F611-173E642AF802}"/>
                </a:ext>
              </a:extLst>
            </p:cNvPr>
            <p:cNvSpPr/>
            <p:nvPr/>
          </p:nvSpPr>
          <p:spPr>
            <a:xfrm>
              <a:off x="2807031" y="4007205"/>
              <a:ext cx="153809" cy="319652"/>
            </a:xfrm>
            <a:custGeom>
              <a:avLst/>
              <a:gdLst>
                <a:gd name="connsiteX0" fmla="*/ 153810 w 153809"/>
                <a:gd name="connsiteY0" fmla="*/ 319652 h 319652"/>
                <a:gd name="connsiteX1" fmla="*/ 151844 w 153809"/>
                <a:gd name="connsiteY1" fmla="*/ 316674 h 319652"/>
                <a:gd name="connsiteX2" fmla="*/ 146721 w 153809"/>
                <a:gd name="connsiteY2" fmla="*/ 307679 h 319652"/>
                <a:gd name="connsiteX3" fmla="*/ 128850 w 153809"/>
                <a:gd name="connsiteY3" fmla="*/ 274022 h 319652"/>
                <a:gd name="connsiteX4" fmla="*/ 75237 w 153809"/>
                <a:gd name="connsiteY4" fmla="*/ 160839 h 319652"/>
                <a:gd name="connsiteX5" fmla="*/ 22398 w 153809"/>
                <a:gd name="connsiteY5" fmla="*/ 47120 h 319652"/>
                <a:gd name="connsiteX6" fmla="*/ 5719 w 153809"/>
                <a:gd name="connsiteY6" fmla="*/ 12986 h 319652"/>
                <a:gd name="connsiteX7" fmla="*/ 1311 w 153809"/>
                <a:gd name="connsiteY7" fmla="*/ 3336 h 319652"/>
                <a:gd name="connsiteX8" fmla="*/ 0 w 153809"/>
                <a:gd name="connsiteY8" fmla="*/ 0 h 319652"/>
                <a:gd name="connsiteX9" fmla="*/ 1966 w 153809"/>
                <a:gd name="connsiteY9" fmla="*/ 2978 h 319652"/>
                <a:gd name="connsiteX10" fmla="*/ 7089 w 153809"/>
                <a:gd name="connsiteY10" fmla="*/ 11974 h 319652"/>
                <a:gd name="connsiteX11" fmla="*/ 24960 w 153809"/>
                <a:gd name="connsiteY11" fmla="*/ 45631 h 319652"/>
                <a:gd name="connsiteX12" fmla="*/ 78573 w 153809"/>
                <a:gd name="connsiteY12" fmla="*/ 158813 h 319652"/>
                <a:gd name="connsiteX13" fmla="*/ 131411 w 153809"/>
                <a:gd name="connsiteY13" fmla="*/ 272532 h 319652"/>
                <a:gd name="connsiteX14" fmla="*/ 148091 w 153809"/>
                <a:gd name="connsiteY14" fmla="*/ 306666 h 319652"/>
                <a:gd name="connsiteX15" fmla="*/ 152618 w 153809"/>
                <a:gd name="connsiteY15" fmla="*/ 316018 h 319652"/>
                <a:gd name="connsiteX16" fmla="*/ 153810 w 153809"/>
                <a:gd name="connsiteY16" fmla="*/ 319652 h 319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809" h="319652">
                  <a:moveTo>
                    <a:pt x="153810" y="319652"/>
                  </a:moveTo>
                  <a:cubicBezTo>
                    <a:pt x="153017" y="318759"/>
                    <a:pt x="152356" y="317752"/>
                    <a:pt x="151844" y="316674"/>
                  </a:cubicBezTo>
                  <a:cubicBezTo>
                    <a:pt x="150414" y="314231"/>
                    <a:pt x="148746" y="311253"/>
                    <a:pt x="146721" y="307679"/>
                  </a:cubicBezTo>
                  <a:cubicBezTo>
                    <a:pt x="142313" y="299815"/>
                    <a:pt x="136296" y="288318"/>
                    <a:pt x="128850" y="274022"/>
                  </a:cubicBezTo>
                  <a:cubicBezTo>
                    <a:pt x="114255" y="245428"/>
                    <a:pt x="95312" y="205278"/>
                    <a:pt x="75237" y="160839"/>
                  </a:cubicBezTo>
                  <a:cubicBezTo>
                    <a:pt x="55162" y="116400"/>
                    <a:pt x="36397" y="75952"/>
                    <a:pt x="22398" y="47120"/>
                  </a:cubicBezTo>
                  <a:cubicBezTo>
                    <a:pt x="15548" y="33061"/>
                    <a:pt x="9948" y="21505"/>
                    <a:pt x="5719" y="12986"/>
                  </a:cubicBezTo>
                  <a:lnTo>
                    <a:pt x="1311" y="3336"/>
                  </a:lnTo>
                  <a:cubicBezTo>
                    <a:pt x="697" y="2299"/>
                    <a:pt x="256" y="1173"/>
                    <a:pt x="0" y="0"/>
                  </a:cubicBezTo>
                  <a:cubicBezTo>
                    <a:pt x="768" y="917"/>
                    <a:pt x="1424" y="1912"/>
                    <a:pt x="1966" y="2978"/>
                  </a:cubicBezTo>
                  <a:cubicBezTo>
                    <a:pt x="3336" y="5421"/>
                    <a:pt x="5004" y="8399"/>
                    <a:pt x="7089" y="11974"/>
                  </a:cubicBezTo>
                  <a:cubicBezTo>
                    <a:pt x="11438" y="19837"/>
                    <a:pt x="17514" y="31334"/>
                    <a:pt x="24960" y="45631"/>
                  </a:cubicBezTo>
                  <a:cubicBezTo>
                    <a:pt x="39614" y="74224"/>
                    <a:pt x="58557" y="114374"/>
                    <a:pt x="78573" y="158813"/>
                  </a:cubicBezTo>
                  <a:cubicBezTo>
                    <a:pt x="98588" y="203252"/>
                    <a:pt x="117472" y="243700"/>
                    <a:pt x="131411" y="272532"/>
                  </a:cubicBezTo>
                  <a:cubicBezTo>
                    <a:pt x="138321" y="286591"/>
                    <a:pt x="143921" y="298088"/>
                    <a:pt x="148091" y="306666"/>
                  </a:cubicBezTo>
                  <a:cubicBezTo>
                    <a:pt x="149938" y="310419"/>
                    <a:pt x="151367" y="313457"/>
                    <a:pt x="152618" y="316018"/>
                  </a:cubicBezTo>
                  <a:cubicBezTo>
                    <a:pt x="153178" y="317168"/>
                    <a:pt x="153583" y="318389"/>
                    <a:pt x="153810" y="319652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9" name="Forma Livre: Forma 898">
              <a:extLst>
                <a:ext uri="{FF2B5EF4-FFF2-40B4-BE49-F238E27FC236}">
                  <a16:creationId xmlns:a16="http://schemas.microsoft.com/office/drawing/2014/main" id="{45740F97-B19A-7C0E-2D11-50354C25C1D0}"/>
                </a:ext>
              </a:extLst>
            </p:cNvPr>
            <p:cNvSpPr/>
            <p:nvPr/>
          </p:nvSpPr>
          <p:spPr>
            <a:xfrm>
              <a:off x="2960900" y="4191216"/>
              <a:ext cx="334187" cy="135640"/>
            </a:xfrm>
            <a:custGeom>
              <a:avLst/>
              <a:gdLst>
                <a:gd name="connsiteX0" fmla="*/ 334187 w 334187"/>
                <a:gd name="connsiteY0" fmla="*/ 0 h 135640"/>
                <a:gd name="connsiteX1" fmla="*/ 330911 w 334187"/>
                <a:gd name="connsiteY1" fmla="*/ 1668 h 135640"/>
                <a:gd name="connsiteX2" fmla="*/ 321201 w 334187"/>
                <a:gd name="connsiteY2" fmla="*/ 5719 h 135640"/>
                <a:gd name="connsiteX3" fmla="*/ 285459 w 334187"/>
                <a:gd name="connsiteY3" fmla="*/ 20313 h 135640"/>
                <a:gd name="connsiteX4" fmla="*/ 167868 w 334187"/>
                <a:gd name="connsiteY4" fmla="*/ 69578 h 135640"/>
                <a:gd name="connsiteX5" fmla="*/ 49741 w 334187"/>
                <a:gd name="connsiteY5" fmla="*/ 117829 h 135640"/>
                <a:gd name="connsiteX6" fmla="*/ 13522 w 334187"/>
                <a:gd name="connsiteY6" fmla="*/ 131292 h 135640"/>
                <a:gd name="connsiteX7" fmla="*/ 3574 w 334187"/>
                <a:gd name="connsiteY7" fmla="*/ 134688 h 135640"/>
                <a:gd name="connsiteX8" fmla="*/ 0 w 334187"/>
                <a:gd name="connsiteY8" fmla="*/ 135641 h 135640"/>
                <a:gd name="connsiteX9" fmla="*/ 3276 w 334187"/>
                <a:gd name="connsiteY9" fmla="*/ 133973 h 135640"/>
                <a:gd name="connsiteX10" fmla="*/ 12986 w 334187"/>
                <a:gd name="connsiteY10" fmla="*/ 129922 h 135640"/>
                <a:gd name="connsiteX11" fmla="*/ 48728 w 334187"/>
                <a:gd name="connsiteY11" fmla="*/ 115327 h 135640"/>
                <a:gd name="connsiteX12" fmla="*/ 166379 w 334187"/>
                <a:gd name="connsiteY12" fmla="*/ 66123 h 135640"/>
                <a:gd name="connsiteX13" fmla="*/ 284446 w 334187"/>
                <a:gd name="connsiteY13" fmla="*/ 17871 h 135640"/>
                <a:gd name="connsiteX14" fmla="*/ 320725 w 334187"/>
                <a:gd name="connsiteY14" fmla="*/ 4408 h 135640"/>
                <a:gd name="connsiteX15" fmla="*/ 330673 w 334187"/>
                <a:gd name="connsiteY15" fmla="*/ 953 h 135640"/>
                <a:gd name="connsiteX16" fmla="*/ 334187 w 334187"/>
                <a:gd name="connsiteY16" fmla="*/ 0 h 13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4187" h="135640">
                  <a:moveTo>
                    <a:pt x="334187" y="0"/>
                  </a:moveTo>
                  <a:cubicBezTo>
                    <a:pt x="333186" y="721"/>
                    <a:pt x="332084" y="1287"/>
                    <a:pt x="330911" y="1668"/>
                  </a:cubicBezTo>
                  <a:lnTo>
                    <a:pt x="321201" y="5719"/>
                  </a:lnTo>
                  <a:cubicBezTo>
                    <a:pt x="312266" y="9412"/>
                    <a:pt x="300173" y="14356"/>
                    <a:pt x="285459" y="20313"/>
                  </a:cubicBezTo>
                  <a:cubicBezTo>
                    <a:pt x="255257" y="32644"/>
                    <a:pt x="213975" y="50098"/>
                    <a:pt x="167868" y="69578"/>
                  </a:cubicBezTo>
                  <a:cubicBezTo>
                    <a:pt x="121761" y="89057"/>
                    <a:pt x="80241" y="106094"/>
                    <a:pt x="49741" y="117829"/>
                  </a:cubicBezTo>
                  <a:cubicBezTo>
                    <a:pt x="34491" y="123786"/>
                    <a:pt x="22101" y="128254"/>
                    <a:pt x="13522" y="131292"/>
                  </a:cubicBezTo>
                  <a:lnTo>
                    <a:pt x="3574" y="134688"/>
                  </a:lnTo>
                  <a:cubicBezTo>
                    <a:pt x="2437" y="135182"/>
                    <a:pt x="1233" y="135504"/>
                    <a:pt x="0" y="135641"/>
                  </a:cubicBezTo>
                  <a:cubicBezTo>
                    <a:pt x="1031" y="134968"/>
                    <a:pt x="2127" y="134408"/>
                    <a:pt x="3276" y="133973"/>
                  </a:cubicBezTo>
                  <a:lnTo>
                    <a:pt x="12986" y="129922"/>
                  </a:lnTo>
                  <a:lnTo>
                    <a:pt x="48728" y="115327"/>
                  </a:lnTo>
                  <a:cubicBezTo>
                    <a:pt x="78930" y="102996"/>
                    <a:pt x="120212" y="85542"/>
                    <a:pt x="166379" y="66123"/>
                  </a:cubicBezTo>
                  <a:cubicBezTo>
                    <a:pt x="212546" y="46703"/>
                    <a:pt x="254006" y="29547"/>
                    <a:pt x="284446" y="17871"/>
                  </a:cubicBezTo>
                  <a:cubicBezTo>
                    <a:pt x="299696" y="11914"/>
                    <a:pt x="312087" y="7387"/>
                    <a:pt x="320725" y="4408"/>
                  </a:cubicBezTo>
                  <a:lnTo>
                    <a:pt x="330673" y="953"/>
                  </a:lnTo>
                  <a:cubicBezTo>
                    <a:pt x="331798" y="494"/>
                    <a:pt x="332984" y="173"/>
                    <a:pt x="334187" y="0"/>
                  </a:cubicBezTo>
                  <a:close/>
                </a:path>
              </a:pathLst>
            </a:custGeom>
            <a:solidFill>
              <a:srgbClr val="E0E0E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sp>
        <p:nvSpPr>
          <p:cNvPr id="16" name="Forma Livre: Forma 15">
            <a:extLst>
              <a:ext uri="{FF2B5EF4-FFF2-40B4-BE49-F238E27FC236}">
                <a16:creationId xmlns:a16="http://schemas.microsoft.com/office/drawing/2014/main" id="{E296B163-0BEF-F81E-2690-167F4A57F8B1}"/>
              </a:ext>
            </a:extLst>
          </p:cNvPr>
          <p:cNvSpPr/>
          <p:nvPr/>
        </p:nvSpPr>
        <p:spPr>
          <a:xfrm>
            <a:off x="3133199" y="13988228"/>
            <a:ext cx="11934403" cy="14144"/>
          </a:xfrm>
          <a:custGeom>
            <a:avLst/>
            <a:gdLst>
              <a:gd name="connsiteX0" fmla="*/ 2613272 w 2613271"/>
              <a:gd name="connsiteY0" fmla="*/ 1549 h 3097"/>
              <a:gd name="connsiteX1" fmla="*/ 1306725 w 2613271"/>
              <a:gd name="connsiteY1" fmla="*/ 3098 h 3097"/>
              <a:gd name="connsiteX2" fmla="*/ 0 w 2613271"/>
              <a:gd name="connsiteY2" fmla="*/ 1549 h 3097"/>
              <a:gd name="connsiteX3" fmla="*/ 1306725 w 2613271"/>
              <a:gd name="connsiteY3" fmla="*/ 0 h 3097"/>
              <a:gd name="connsiteX4" fmla="*/ 2613272 w 2613271"/>
              <a:gd name="connsiteY4" fmla="*/ 1549 h 3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13271" h="3097">
                <a:moveTo>
                  <a:pt x="2613272" y="1549"/>
                </a:moveTo>
                <a:cubicBezTo>
                  <a:pt x="2613272" y="2383"/>
                  <a:pt x="2028236" y="3098"/>
                  <a:pt x="1306725" y="3098"/>
                </a:cubicBezTo>
                <a:cubicBezTo>
                  <a:pt x="585215" y="3098"/>
                  <a:pt x="0" y="2383"/>
                  <a:pt x="0" y="1549"/>
                </a:cubicBezTo>
                <a:cubicBezTo>
                  <a:pt x="0" y="715"/>
                  <a:pt x="584917" y="0"/>
                  <a:pt x="1306725" y="0"/>
                </a:cubicBezTo>
                <a:cubicBezTo>
                  <a:pt x="2028534" y="0"/>
                  <a:pt x="2613272" y="715"/>
                  <a:pt x="2613272" y="1549"/>
                </a:cubicBezTo>
                <a:close/>
              </a:path>
            </a:pathLst>
          </a:custGeom>
          <a:solidFill>
            <a:srgbClr val="263238"/>
          </a:solidFill>
          <a:ln w="5944" cap="flat">
            <a:noFill/>
            <a:prstDash val="solid"/>
            <a:miter/>
          </a:ln>
        </p:spPr>
        <p:txBody>
          <a:bodyPr rtlCol="0" anchor="ctr"/>
          <a:lstStyle/>
          <a:p>
            <a:endParaRPr lang="pt-BR" noProof="0" dirty="0"/>
          </a:p>
        </p:txBody>
      </p:sp>
      <p:grpSp>
        <p:nvGrpSpPr>
          <p:cNvPr id="17" name="Gráfico 447">
            <a:extLst>
              <a:ext uri="{FF2B5EF4-FFF2-40B4-BE49-F238E27FC236}">
                <a16:creationId xmlns:a16="http://schemas.microsoft.com/office/drawing/2014/main" id="{166AE4B0-DC8B-6D46-E87B-1A5A4D6A4714}"/>
              </a:ext>
            </a:extLst>
          </p:cNvPr>
          <p:cNvGrpSpPr/>
          <p:nvPr/>
        </p:nvGrpSpPr>
        <p:grpSpPr>
          <a:xfrm>
            <a:off x="10006200" y="3477641"/>
            <a:ext cx="4571521" cy="10872391"/>
            <a:chOff x="2126449" y="2167432"/>
            <a:chExt cx="1001024" cy="2380723"/>
          </a:xfrm>
        </p:grpSpPr>
        <p:sp>
          <p:nvSpPr>
            <p:cNvPr id="815" name="Forma Livre: Forma 814">
              <a:extLst>
                <a:ext uri="{FF2B5EF4-FFF2-40B4-BE49-F238E27FC236}">
                  <a16:creationId xmlns:a16="http://schemas.microsoft.com/office/drawing/2014/main" id="{D8D99DC3-D3C5-CC2A-22A2-CD4472FF4879}"/>
                </a:ext>
              </a:extLst>
            </p:cNvPr>
            <p:cNvSpPr/>
            <p:nvPr/>
          </p:nvSpPr>
          <p:spPr>
            <a:xfrm>
              <a:off x="2584369" y="2336964"/>
              <a:ext cx="175602" cy="426093"/>
            </a:xfrm>
            <a:custGeom>
              <a:avLst/>
              <a:gdLst>
                <a:gd name="connsiteX0" fmla="*/ 154514 w 175602"/>
                <a:gd name="connsiteY0" fmla="*/ 6096 h 426093"/>
                <a:gd name="connsiteX1" fmla="*/ 42940 w 175602"/>
                <a:gd name="connsiteY1" fmla="*/ 43029 h 426093"/>
                <a:gd name="connsiteX2" fmla="*/ 9998 w 175602"/>
                <a:gd name="connsiteY2" fmla="*/ 141439 h 426093"/>
                <a:gd name="connsiteX3" fmla="*/ 4756 w 175602"/>
                <a:gd name="connsiteY3" fmla="*/ 355890 h 426093"/>
                <a:gd name="connsiteX4" fmla="*/ 27214 w 175602"/>
                <a:gd name="connsiteY4" fmla="*/ 413554 h 426093"/>
                <a:gd name="connsiteX5" fmla="*/ 84520 w 175602"/>
                <a:gd name="connsiteY5" fmla="*/ 424277 h 426093"/>
                <a:gd name="connsiteX6" fmla="*/ 132176 w 175602"/>
                <a:gd name="connsiteY6" fmla="*/ 400449 h 426093"/>
                <a:gd name="connsiteX7" fmla="*/ 145817 w 175602"/>
                <a:gd name="connsiteY7" fmla="*/ 320148 h 426093"/>
                <a:gd name="connsiteX8" fmla="*/ 175602 w 175602"/>
                <a:gd name="connsiteY8" fmla="*/ 35345 h 42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602" h="426093">
                  <a:moveTo>
                    <a:pt x="154514" y="6096"/>
                  </a:moveTo>
                  <a:cubicBezTo>
                    <a:pt x="111803" y="-12252"/>
                    <a:pt x="62121" y="13959"/>
                    <a:pt x="42940" y="43029"/>
                  </a:cubicBezTo>
                  <a:cubicBezTo>
                    <a:pt x="23759" y="72099"/>
                    <a:pt x="15478" y="106888"/>
                    <a:pt x="9998" y="141439"/>
                  </a:cubicBezTo>
                  <a:cubicBezTo>
                    <a:pt x="-1255" y="212374"/>
                    <a:pt x="-3018" y="284490"/>
                    <a:pt x="4756" y="355890"/>
                  </a:cubicBezTo>
                  <a:cubicBezTo>
                    <a:pt x="7019" y="376918"/>
                    <a:pt x="11130" y="399793"/>
                    <a:pt x="27214" y="413554"/>
                  </a:cubicBezTo>
                  <a:cubicBezTo>
                    <a:pt x="43297" y="427315"/>
                    <a:pt x="64743" y="427732"/>
                    <a:pt x="84520" y="424277"/>
                  </a:cubicBezTo>
                  <a:cubicBezTo>
                    <a:pt x="102391" y="421179"/>
                    <a:pt x="120560" y="414388"/>
                    <a:pt x="132176" y="400449"/>
                  </a:cubicBezTo>
                  <a:cubicBezTo>
                    <a:pt x="150047" y="379063"/>
                    <a:pt x="147724" y="347967"/>
                    <a:pt x="145817" y="320148"/>
                  </a:cubicBezTo>
                  <a:cubicBezTo>
                    <a:pt x="139235" y="224205"/>
                    <a:pt x="149308" y="127851"/>
                    <a:pt x="175602" y="35345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6" name="Forma Livre: Forma 815">
              <a:extLst>
                <a:ext uri="{FF2B5EF4-FFF2-40B4-BE49-F238E27FC236}">
                  <a16:creationId xmlns:a16="http://schemas.microsoft.com/office/drawing/2014/main" id="{E4E5EF23-ED22-E488-E68F-5C245B315260}"/>
                </a:ext>
              </a:extLst>
            </p:cNvPr>
            <p:cNvSpPr/>
            <p:nvPr/>
          </p:nvSpPr>
          <p:spPr>
            <a:xfrm>
              <a:off x="2645775" y="2331091"/>
              <a:ext cx="340134" cy="570178"/>
            </a:xfrm>
            <a:custGeom>
              <a:avLst/>
              <a:gdLst>
                <a:gd name="connsiteX0" fmla="*/ 0 w 340134"/>
                <a:gd name="connsiteY0" fmla="*/ 50809 h 570178"/>
                <a:gd name="connsiteX1" fmla="*/ 127301 w 340134"/>
                <a:gd name="connsiteY1" fmla="*/ 3868 h 570178"/>
                <a:gd name="connsiteX2" fmla="*/ 214333 w 340134"/>
                <a:gd name="connsiteY2" fmla="*/ 99180 h 570178"/>
                <a:gd name="connsiteX3" fmla="*/ 204861 w 340134"/>
                <a:gd name="connsiteY3" fmla="*/ 283846 h 570178"/>
                <a:gd name="connsiteX4" fmla="*/ 335140 w 340134"/>
                <a:gd name="connsiteY4" fmla="*/ 455050 h 570178"/>
                <a:gd name="connsiteX5" fmla="*/ 325788 w 340134"/>
                <a:gd name="connsiteY5" fmla="*/ 541665 h 570178"/>
                <a:gd name="connsiteX6" fmla="*/ 291178 w 340134"/>
                <a:gd name="connsiteY6" fmla="*/ 569722 h 570178"/>
                <a:gd name="connsiteX7" fmla="*/ 239948 w 340134"/>
                <a:gd name="connsiteY7" fmla="*/ 548039 h 570178"/>
                <a:gd name="connsiteX8" fmla="*/ 130518 w 340134"/>
                <a:gd name="connsiteY8" fmla="*/ 439026 h 570178"/>
                <a:gd name="connsiteX9" fmla="*/ 84172 w 340134"/>
                <a:gd name="connsiteY9" fmla="*/ 264724 h 570178"/>
                <a:gd name="connsiteX10" fmla="*/ 105379 w 340134"/>
                <a:gd name="connsiteY10" fmla="*/ 83453 h 57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134" h="570178">
                  <a:moveTo>
                    <a:pt x="0" y="50809"/>
                  </a:moveTo>
                  <a:cubicBezTo>
                    <a:pt x="19599" y="11850"/>
                    <a:pt x="79168" y="-9178"/>
                    <a:pt x="127301" y="3868"/>
                  </a:cubicBezTo>
                  <a:cubicBezTo>
                    <a:pt x="167928" y="14829"/>
                    <a:pt x="211354" y="56528"/>
                    <a:pt x="214333" y="99180"/>
                  </a:cubicBezTo>
                  <a:cubicBezTo>
                    <a:pt x="218562" y="161371"/>
                    <a:pt x="184965" y="224872"/>
                    <a:pt x="204861" y="283846"/>
                  </a:cubicBezTo>
                  <a:cubicBezTo>
                    <a:pt x="228034" y="352590"/>
                    <a:pt x="313338" y="385890"/>
                    <a:pt x="335140" y="455050"/>
                  </a:cubicBezTo>
                  <a:cubicBezTo>
                    <a:pt x="344213" y="483965"/>
                    <a:pt x="340823" y="515353"/>
                    <a:pt x="325788" y="541665"/>
                  </a:cubicBezTo>
                  <a:cubicBezTo>
                    <a:pt x="318103" y="554949"/>
                    <a:pt x="306368" y="567220"/>
                    <a:pt x="291178" y="569722"/>
                  </a:cubicBezTo>
                  <a:cubicBezTo>
                    <a:pt x="272294" y="572760"/>
                    <a:pt x="254840" y="560072"/>
                    <a:pt x="239948" y="548039"/>
                  </a:cubicBezTo>
                  <a:cubicBezTo>
                    <a:pt x="199619" y="515633"/>
                    <a:pt x="158635" y="482512"/>
                    <a:pt x="130518" y="439026"/>
                  </a:cubicBezTo>
                  <a:cubicBezTo>
                    <a:pt x="97456" y="387855"/>
                    <a:pt x="84708" y="325843"/>
                    <a:pt x="84172" y="264724"/>
                  </a:cubicBezTo>
                  <a:cubicBezTo>
                    <a:pt x="83636" y="203606"/>
                    <a:pt x="94537" y="143381"/>
                    <a:pt x="105379" y="83453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7" name="Forma Livre: Forma 816">
              <a:extLst>
                <a:ext uri="{FF2B5EF4-FFF2-40B4-BE49-F238E27FC236}">
                  <a16:creationId xmlns:a16="http://schemas.microsoft.com/office/drawing/2014/main" id="{661D43B8-B46F-29B2-F332-32C204CAD5AE}"/>
                </a:ext>
              </a:extLst>
            </p:cNvPr>
            <p:cNvSpPr/>
            <p:nvPr/>
          </p:nvSpPr>
          <p:spPr>
            <a:xfrm>
              <a:off x="2621530" y="2354098"/>
              <a:ext cx="194927" cy="383413"/>
            </a:xfrm>
            <a:custGeom>
              <a:avLst/>
              <a:gdLst>
                <a:gd name="connsiteX0" fmla="*/ 194198 w 194927"/>
                <a:gd name="connsiteY0" fmla="*/ 103277 h 383413"/>
                <a:gd name="connsiteX1" fmla="*/ 114600 w 194927"/>
                <a:gd name="connsiteY1" fmla="*/ 721 h 383413"/>
                <a:gd name="connsiteX2" fmla="*/ 111694 w 194927"/>
                <a:gd name="connsiteY2" fmla="*/ 399 h 383413"/>
                <a:gd name="connsiteX3" fmla="*/ 11914 w 194927"/>
                <a:gd name="connsiteY3" fmla="*/ 80819 h 383413"/>
                <a:gd name="connsiteX4" fmla="*/ 0 w 194927"/>
                <a:gd name="connsiteY4" fmla="*/ 182088 h 383413"/>
                <a:gd name="connsiteX5" fmla="*/ 39316 w 194927"/>
                <a:gd name="connsiteY5" fmla="*/ 253035 h 383413"/>
                <a:gd name="connsiteX6" fmla="*/ 51707 w 194927"/>
                <a:gd name="connsiteY6" fmla="*/ 256133 h 383413"/>
                <a:gd name="connsiteX7" fmla="*/ 51707 w 194927"/>
                <a:gd name="connsiteY7" fmla="*/ 256133 h 383413"/>
                <a:gd name="connsiteX8" fmla="*/ 51707 w 194927"/>
                <a:gd name="connsiteY8" fmla="*/ 256490 h 383413"/>
                <a:gd name="connsiteX9" fmla="*/ 41222 w 194927"/>
                <a:gd name="connsiteY9" fmla="*/ 310580 h 383413"/>
                <a:gd name="connsiteX10" fmla="*/ 91618 w 194927"/>
                <a:gd name="connsiteY10" fmla="*/ 382779 h 383413"/>
                <a:gd name="connsiteX11" fmla="*/ 160302 w 194927"/>
                <a:gd name="connsiteY11" fmla="*/ 325294 h 383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927" h="383413">
                  <a:moveTo>
                    <a:pt x="194198" y="103277"/>
                  </a:moveTo>
                  <a:cubicBezTo>
                    <a:pt x="200536" y="52976"/>
                    <a:pt x="164901" y="7059"/>
                    <a:pt x="114600" y="721"/>
                  </a:cubicBezTo>
                  <a:cubicBezTo>
                    <a:pt x="113635" y="596"/>
                    <a:pt x="112665" y="489"/>
                    <a:pt x="111694" y="399"/>
                  </a:cubicBezTo>
                  <a:cubicBezTo>
                    <a:pt x="62787" y="-4247"/>
                    <a:pt x="19241" y="32210"/>
                    <a:pt x="11914" y="80819"/>
                  </a:cubicBezTo>
                  <a:cubicBezTo>
                    <a:pt x="5480" y="123411"/>
                    <a:pt x="0" y="166480"/>
                    <a:pt x="0" y="182088"/>
                  </a:cubicBezTo>
                  <a:cubicBezTo>
                    <a:pt x="596" y="229207"/>
                    <a:pt x="28176" y="247614"/>
                    <a:pt x="39316" y="253035"/>
                  </a:cubicBezTo>
                  <a:cubicBezTo>
                    <a:pt x="43331" y="254483"/>
                    <a:pt x="47483" y="255525"/>
                    <a:pt x="51707" y="256133"/>
                  </a:cubicBezTo>
                  <a:lnTo>
                    <a:pt x="51707" y="256133"/>
                  </a:lnTo>
                  <a:cubicBezTo>
                    <a:pt x="51772" y="256246"/>
                    <a:pt x="51772" y="256377"/>
                    <a:pt x="51707" y="256490"/>
                  </a:cubicBezTo>
                  <a:lnTo>
                    <a:pt x="41222" y="310580"/>
                  </a:lnTo>
                  <a:cubicBezTo>
                    <a:pt x="36457" y="346024"/>
                    <a:pt x="56293" y="377596"/>
                    <a:pt x="91618" y="382779"/>
                  </a:cubicBezTo>
                  <a:cubicBezTo>
                    <a:pt x="126943" y="387961"/>
                    <a:pt x="154882" y="360738"/>
                    <a:pt x="160302" y="325294"/>
                  </a:cubicBezTo>
                  <a:close/>
                </a:path>
              </a:pathLst>
            </a:custGeom>
            <a:solidFill>
              <a:srgbClr val="93675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8" name="Forma Livre: Forma 817">
              <a:extLst>
                <a:ext uri="{FF2B5EF4-FFF2-40B4-BE49-F238E27FC236}">
                  <a16:creationId xmlns:a16="http://schemas.microsoft.com/office/drawing/2014/main" id="{D95F9589-DF8E-C5A9-8984-2D49A7BC0CD4}"/>
                </a:ext>
              </a:extLst>
            </p:cNvPr>
            <p:cNvSpPr/>
            <p:nvPr/>
          </p:nvSpPr>
          <p:spPr>
            <a:xfrm>
              <a:off x="2644255" y="2452601"/>
              <a:ext cx="14768" cy="14469"/>
            </a:xfrm>
            <a:custGeom>
              <a:avLst/>
              <a:gdLst>
                <a:gd name="connsiteX0" fmla="*/ 90 w 14768"/>
                <a:gd name="connsiteY0" fmla="*/ 5787 h 14469"/>
                <a:gd name="connsiteX1" fmla="*/ 6047 w 14768"/>
                <a:gd name="connsiteY1" fmla="*/ 14305 h 14469"/>
                <a:gd name="connsiteX2" fmla="*/ 14679 w 14768"/>
                <a:gd name="connsiteY2" fmla="*/ 8730 h 14469"/>
                <a:gd name="connsiteX3" fmla="*/ 14685 w 14768"/>
                <a:gd name="connsiteY3" fmla="*/ 8706 h 14469"/>
                <a:gd name="connsiteX4" fmla="*/ 8728 w 14768"/>
                <a:gd name="connsiteY4" fmla="*/ 187 h 14469"/>
                <a:gd name="connsiteX5" fmla="*/ 144 w 14768"/>
                <a:gd name="connsiteY5" fmla="*/ 5531 h 14469"/>
                <a:gd name="connsiteX6" fmla="*/ 90 w 14768"/>
                <a:gd name="connsiteY6" fmla="*/ 5787 h 1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8" h="14469">
                  <a:moveTo>
                    <a:pt x="90" y="5787"/>
                  </a:moveTo>
                  <a:cubicBezTo>
                    <a:pt x="-529" y="9766"/>
                    <a:pt x="2098" y="13525"/>
                    <a:pt x="6047" y="14305"/>
                  </a:cubicBezTo>
                  <a:cubicBezTo>
                    <a:pt x="9973" y="15151"/>
                    <a:pt x="13839" y="12649"/>
                    <a:pt x="14679" y="8730"/>
                  </a:cubicBezTo>
                  <a:cubicBezTo>
                    <a:pt x="14679" y="8718"/>
                    <a:pt x="14685" y="8712"/>
                    <a:pt x="14685" y="8706"/>
                  </a:cubicBezTo>
                  <a:cubicBezTo>
                    <a:pt x="15275" y="4738"/>
                    <a:pt x="12660" y="997"/>
                    <a:pt x="8728" y="187"/>
                  </a:cubicBezTo>
                  <a:cubicBezTo>
                    <a:pt x="4886" y="-706"/>
                    <a:pt x="1038" y="1683"/>
                    <a:pt x="144" y="5531"/>
                  </a:cubicBezTo>
                  <a:cubicBezTo>
                    <a:pt x="126" y="5614"/>
                    <a:pt x="108" y="5704"/>
                    <a:pt x="90" y="578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9" name="Forma Livre: Forma 818">
              <a:extLst>
                <a:ext uri="{FF2B5EF4-FFF2-40B4-BE49-F238E27FC236}">
                  <a16:creationId xmlns:a16="http://schemas.microsoft.com/office/drawing/2014/main" id="{2D8681F2-CD05-F54C-E932-9D84DED4E107}"/>
                </a:ext>
              </a:extLst>
            </p:cNvPr>
            <p:cNvSpPr/>
            <p:nvPr/>
          </p:nvSpPr>
          <p:spPr>
            <a:xfrm>
              <a:off x="2644259" y="2441869"/>
              <a:ext cx="29665" cy="10109"/>
            </a:xfrm>
            <a:custGeom>
              <a:avLst/>
              <a:gdLst>
                <a:gd name="connsiteX0" fmla="*/ 87 w 29665"/>
                <a:gd name="connsiteY0" fmla="*/ 5915 h 10109"/>
                <a:gd name="connsiteX1" fmla="*/ 15039 w 29665"/>
                <a:gd name="connsiteY1" fmla="*/ 4842 h 10109"/>
                <a:gd name="connsiteX2" fmla="*/ 29276 w 29665"/>
                <a:gd name="connsiteY2" fmla="*/ 10025 h 10109"/>
                <a:gd name="connsiteX3" fmla="*/ 26833 w 29665"/>
                <a:gd name="connsiteY3" fmla="*/ 5557 h 10109"/>
                <a:gd name="connsiteX4" fmla="*/ 15575 w 29665"/>
                <a:gd name="connsiteY4" fmla="*/ 196 h 10109"/>
                <a:gd name="connsiteX5" fmla="*/ 3661 w 29665"/>
                <a:gd name="connsiteY5" fmla="*/ 2221 h 10109"/>
                <a:gd name="connsiteX6" fmla="*/ 87 w 29665"/>
                <a:gd name="connsiteY6" fmla="*/ 5915 h 1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65" h="10109">
                  <a:moveTo>
                    <a:pt x="87" y="5915"/>
                  </a:moveTo>
                  <a:cubicBezTo>
                    <a:pt x="861" y="6987"/>
                    <a:pt x="7056" y="3651"/>
                    <a:pt x="15039" y="4842"/>
                  </a:cubicBezTo>
                  <a:cubicBezTo>
                    <a:pt x="23021" y="6034"/>
                    <a:pt x="28263" y="10799"/>
                    <a:pt x="29276" y="10025"/>
                  </a:cubicBezTo>
                  <a:cubicBezTo>
                    <a:pt x="30289" y="9250"/>
                    <a:pt x="29276" y="7761"/>
                    <a:pt x="26833" y="5557"/>
                  </a:cubicBezTo>
                  <a:cubicBezTo>
                    <a:pt x="23736" y="2638"/>
                    <a:pt x="19798" y="762"/>
                    <a:pt x="15575" y="196"/>
                  </a:cubicBezTo>
                  <a:cubicBezTo>
                    <a:pt x="11488" y="-382"/>
                    <a:pt x="7324" y="327"/>
                    <a:pt x="3661" y="2221"/>
                  </a:cubicBezTo>
                  <a:cubicBezTo>
                    <a:pt x="742" y="3770"/>
                    <a:pt x="-330" y="5378"/>
                    <a:pt x="87" y="591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0" name="Forma Livre: Forma 819">
              <a:extLst>
                <a:ext uri="{FF2B5EF4-FFF2-40B4-BE49-F238E27FC236}">
                  <a16:creationId xmlns:a16="http://schemas.microsoft.com/office/drawing/2014/main" id="{FCCEEC6D-3A1C-45C1-3EEB-A610A8F70662}"/>
                </a:ext>
              </a:extLst>
            </p:cNvPr>
            <p:cNvSpPr/>
            <p:nvPr/>
          </p:nvSpPr>
          <p:spPr>
            <a:xfrm>
              <a:off x="2719730" y="2464869"/>
              <a:ext cx="14784" cy="14438"/>
            </a:xfrm>
            <a:custGeom>
              <a:avLst/>
              <a:gdLst>
                <a:gd name="connsiteX0" fmla="*/ 90 w 14784"/>
                <a:gd name="connsiteY0" fmla="*/ 5730 h 14438"/>
                <a:gd name="connsiteX1" fmla="*/ 6047 w 14784"/>
                <a:gd name="connsiteY1" fmla="*/ 14248 h 14438"/>
                <a:gd name="connsiteX2" fmla="*/ 14637 w 14784"/>
                <a:gd name="connsiteY2" fmla="*/ 8923 h 14438"/>
                <a:gd name="connsiteX3" fmla="*/ 14685 w 14784"/>
                <a:gd name="connsiteY3" fmla="*/ 8708 h 14438"/>
                <a:gd name="connsiteX4" fmla="*/ 8728 w 14784"/>
                <a:gd name="connsiteY4" fmla="*/ 190 h 14438"/>
                <a:gd name="connsiteX5" fmla="*/ 138 w 14784"/>
                <a:gd name="connsiteY5" fmla="*/ 5515 h 14438"/>
                <a:gd name="connsiteX6" fmla="*/ 90 w 14784"/>
                <a:gd name="connsiteY6" fmla="*/ 5730 h 14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84" h="14438">
                  <a:moveTo>
                    <a:pt x="90" y="5730"/>
                  </a:moveTo>
                  <a:cubicBezTo>
                    <a:pt x="-529" y="9709"/>
                    <a:pt x="2098" y="13468"/>
                    <a:pt x="6047" y="14248"/>
                  </a:cubicBezTo>
                  <a:cubicBezTo>
                    <a:pt x="9890" y="15148"/>
                    <a:pt x="13738" y="12765"/>
                    <a:pt x="14637" y="8923"/>
                  </a:cubicBezTo>
                  <a:cubicBezTo>
                    <a:pt x="14655" y="8851"/>
                    <a:pt x="14673" y="8780"/>
                    <a:pt x="14685" y="8708"/>
                  </a:cubicBezTo>
                  <a:cubicBezTo>
                    <a:pt x="15340" y="4723"/>
                    <a:pt x="12695" y="946"/>
                    <a:pt x="8728" y="190"/>
                  </a:cubicBezTo>
                  <a:cubicBezTo>
                    <a:pt x="4886" y="-710"/>
                    <a:pt x="1038" y="1673"/>
                    <a:pt x="138" y="5515"/>
                  </a:cubicBezTo>
                  <a:cubicBezTo>
                    <a:pt x="120" y="5587"/>
                    <a:pt x="102" y="5658"/>
                    <a:pt x="90" y="573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1" name="Forma Livre: Forma 820">
              <a:extLst>
                <a:ext uri="{FF2B5EF4-FFF2-40B4-BE49-F238E27FC236}">
                  <a16:creationId xmlns:a16="http://schemas.microsoft.com/office/drawing/2014/main" id="{8DE9F8F3-64A2-1659-8FC9-C33657274BD9}"/>
                </a:ext>
              </a:extLst>
            </p:cNvPr>
            <p:cNvSpPr/>
            <p:nvPr/>
          </p:nvSpPr>
          <p:spPr>
            <a:xfrm>
              <a:off x="2722435" y="2454790"/>
              <a:ext cx="29703" cy="10115"/>
            </a:xfrm>
            <a:custGeom>
              <a:avLst/>
              <a:gdLst>
                <a:gd name="connsiteX0" fmla="*/ 66 w 29703"/>
                <a:gd name="connsiteY0" fmla="*/ 5861 h 10115"/>
                <a:gd name="connsiteX1" fmla="*/ 15018 w 29703"/>
                <a:gd name="connsiteY1" fmla="*/ 4849 h 10115"/>
                <a:gd name="connsiteX2" fmla="*/ 29315 w 29703"/>
                <a:gd name="connsiteY2" fmla="*/ 10031 h 10115"/>
                <a:gd name="connsiteX3" fmla="*/ 26813 w 29703"/>
                <a:gd name="connsiteY3" fmla="*/ 5504 h 10115"/>
                <a:gd name="connsiteX4" fmla="*/ 15614 w 29703"/>
                <a:gd name="connsiteY4" fmla="*/ 202 h 10115"/>
                <a:gd name="connsiteX5" fmla="*/ 3700 w 29703"/>
                <a:gd name="connsiteY5" fmla="*/ 2227 h 10115"/>
                <a:gd name="connsiteX6" fmla="*/ 66 w 29703"/>
                <a:gd name="connsiteY6" fmla="*/ 5861 h 1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03" h="10115">
                  <a:moveTo>
                    <a:pt x="66" y="5861"/>
                  </a:moveTo>
                  <a:cubicBezTo>
                    <a:pt x="841" y="6993"/>
                    <a:pt x="7095" y="3657"/>
                    <a:pt x="15018" y="4849"/>
                  </a:cubicBezTo>
                  <a:cubicBezTo>
                    <a:pt x="22941" y="6040"/>
                    <a:pt x="28302" y="10806"/>
                    <a:pt x="29315" y="10031"/>
                  </a:cubicBezTo>
                  <a:cubicBezTo>
                    <a:pt x="30328" y="9257"/>
                    <a:pt x="29315" y="7767"/>
                    <a:pt x="26813" y="5504"/>
                  </a:cubicBezTo>
                  <a:cubicBezTo>
                    <a:pt x="23704" y="2638"/>
                    <a:pt x="19802" y="792"/>
                    <a:pt x="15614" y="202"/>
                  </a:cubicBezTo>
                  <a:cubicBezTo>
                    <a:pt x="11528" y="-388"/>
                    <a:pt x="7364" y="321"/>
                    <a:pt x="3700" y="2227"/>
                  </a:cubicBezTo>
                  <a:cubicBezTo>
                    <a:pt x="781" y="3776"/>
                    <a:pt x="-291" y="5385"/>
                    <a:pt x="66" y="586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2" name="Forma Livre: Forma 821">
              <a:extLst>
                <a:ext uri="{FF2B5EF4-FFF2-40B4-BE49-F238E27FC236}">
                  <a16:creationId xmlns:a16="http://schemas.microsoft.com/office/drawing/2014/main" id="{EFE31709-D826-815A-79E0-FE6115F0BE30}"/>
                </a:ext>
              </a:extLst>
            </p:cNvPr>
            <p:cNvSpPr/>
            <p:nvPr/>
          </p:nvSpPr>
          <p:spPr>
            <a:xfrm>
              <a:off x="2665321" y="2449333"/>
              <a:ext cx="32935" cy="66013"/>
            </a:xfrm>
            <a:custGeom>
              <a:avLst/>
              <a:gdLst>
                <a:gd name="connsiteX0" fmla="*/ 19591 w 32935"/>
                <a:gd name="connsiteY0" fmla="*/ 66003 h 66013"/>
                <a:gd name="connsiteX1" fmla="*/ 7022 w 32935"/>
                <a:gd name="connsiteY1" fmla="*/ 61774 h 66013"/>
                <a:gd name="connsiteX2" fmla="*/ 2971 w 32935"/>
                <a:gd name="connsiteY2" fmla="*/ 59153 h 66013"/>
                <a:gd name="connsiteX3" fmla="*/ 5235 w 32935"/>
                <a:gd name="connsiteY3" fmla="*/ 53196 h 66013"/>
                <a:gd name="connsiteX4" fmla="*/ 13515 w 32935"/>
                <a:gd name="connsiteY4" fmla="*/ 38601 h 66013"/>
                <a:gd name="connsiteX5" fmla="*/ 32935 w 32935"/>
                <a:gd name="connsiteY5" fmla="*/ 0 h 66013"/>
                <a:gd name="connsiteX6" fmla="*/ 10477 w 32935"/>
                <a:gd name="connsiteY6" fmla="*/ 36933 h 66013"/>
                <a:gd name="connsiteX7" fmla="*/ 2435 w 32935"/>
                <a:gd name="connsiteY7" fmla="*/ 51707 h 66013"/>
                <a:gd name="connsiteX8" fmla="*/ 53 w 32935"/>
                <a:gd name="connsiteY8" fmla="*/ 60046 h 66013"/>
                <a:gd name="connsiteX9" fmla="*/ 2971 w 32935"/>
                <a:gd name="connsiteY9" fmla="*/ 63502 h 66013"/>
                <a:gd name="connsiteX10" fmla="*/ 6367 w 32935"/>
                <a:gd name="connsiteY10" fmla="*/ 64514 h 66013"/>
                <a:gd name="connsiteX11" fmla="*/ 19591 w 32935"/>
                <a:gd name="connsiteY11" fmla="*/ 66003 h 6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35" h="66013">
                  <a:moveTo>
                    <a:pt x="19591" y="66003"/>
                  </a:moveTo>
                  <a:cubicBezTo>
                    <a:pt x="15588" y="64085"/>
                    <a:pt x="11371" y="62668"/>
                    <a:pt x="7022" y="61774"/>
                  </a:cubicBezTo>
                  <a:cubicBezTo>
                    <a:pt x="4997" y="61297"/>
                    <a:pt x="3150" y="60583"/>
                    <a:pt x="2971" y="59153"/>
                  </a:cubicBezTo>
                  <a:cubicBezTo>
                    <a:pt x="3120" y="56991"/>
                    <a:pt x="3913" y="54918"/>
                    <a:pt x="5235" y="53196"/>
                  </a:cubicBezTo>
                  <a:cubicBezTo>
                    <a:pt x="7856" y="48549"/>
                    <a:pt x="10596" y="43665"/>
                    <a:pt x="13515" y="38601"/>
                  </a:cubicBezTo>
                  <a:cubicBezTo>
                    <a:pt x="21009" y="26270"/>
                    <a:pt x="27502" y="13362"/>
                    <a:pt x="32935" y="0"/>
                  </a:cubicBezTo>
                  <a:cubicBezTo>
                    <a:pt x="24476" y="11694"/>
                    <a:pt x="16964" y="24042"/>
                    <a:pt x="10477" y="36933"/>
                  </a:cubicBezTo>
                  <a:cubicBezTo>
                    <a:pt x="7618" y="42056"/>
                    <a:pt x="4937" y="47001"/>
                    <a:pt x="2435" y="51707"/>
                  </a:cubicBezTo>
                  <a:cubicBezTo>
                    <a:pt x="618" y="54089"/>
                    <a:pt x="-227" y="57068"/>
                    <a:pt x="53" y="60046"/>
                  </a:cubicBezTo>
                  <a:cubicBezTo>
                    <a:pt x="446" y="61583"/>
                    <a:pt x="1518" y="62858"/>
                    <a:pt x="2971" y="63502"/>
                  </a:cubicBezTo>
                  <a:cubicBezTo>
                    <a:pt x="4050" y="63996"/>
                    <a:pt x="5193" y="64336"/>
                    <a:pt x="6367" y="64514"/>
                  </a:cubicBezTo>
                  <a:cubicBezTo>
                    <a:pt x="10692" y="65592"/>
                    <a:pt x="15136" y="66093"/>
                    <a:pt x="19591" y="66003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3" name="Forma Livre: Forma 822">
              <a:extLst>
                <a:ext uri="{FF2B5EF4-FFF2-40B4-BE49-F238E27FC236}">
                  <a16:creationId xmlns:a16="http://schemas.microsoft.com/office/drawing/2014/main" id="{3788DC51-6291-0CBB-FDC1-02ED7573EB24}"/>
                </a:ext>
              </a:extLst>
            </p:cNvPr>
            <p:cNvSpPr/>
            <p:nvPr/>
          </p:nvSpPr>
          <p:spPr>
            <a:xfrm>
              <a:off x="2670914" y="2600104"/>
              <a:ext cx="75177" cy="28068"/>
            </a:xfrm>
            <a:custGeom>
              <a:avLst/>
              <a:gdLst>
                <a:gd name="connsiteX0" fmla="*/ 2859 w 75177"/>
                <a:gd name="connsiteY0" fmla="*/ 10544 h 28068"/>
                <a:gd name="connsiteX1" fmla="*/ 75177 w 75177"/>
                <a:gd name="connsiteY1" fmla="*/ 0 h 28068"/>
                <a:gd name="connsiteX2" fmla="*/ 0 w 75177"/>
                <a:gd name="connsiteY2" fmla="*/ 25079 h 28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177" h="28068">
                  <a:moveTo>
                    <a:pt x="2859" y="10544"/>
                  </a:moveTo>
                  <a:cubicBezTo>
                    <a:pt x="2859" y="10544"/>
                    <a:pt x="33300" y="17514"/>
                    <a:pt x="75177" y="0"/>
                  </a:cubicBezTo>
                  <a:cubicBezTo>
                    <a:pt x="75177" y="0"/>
                    <a:pt x="57306" y="38959"/>
                    <a:pt x="0" y="25079"/>
                  </a:cubicBezTo>
                  <a:close/>
                </a:path>
              </a:pathLst>
            </a:custGeom>
            <a:solidFill>
              <a:srgbClr val="7C5142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4" name="Forma Livre: Forma 823">
              <a:extLst>
                <a:ext uri="{FF2B5EF4-FFF2-40B4-BE49-F238E27FC236}">
                  <a16:creationId xmlns:a16="http://schemas.microsoft.com/office/drawing/2014/main" id="{622B252B-EEB7-2F63-225F-F19B62FC37B6}"/>
                </a:ext>
              </a:extLst>
            </p:cNvPr>
            <p:cNvSpPr/>
            <p:nvPr/>
          </p:nvSpPr>
          <p:spPr>
            <a:xfrm>
              <a:off x="2684442" y="2531364"/>
              <a:ext cx="24257" cy="18290"/>
            </a:xfrm>
            <a:custGeom>
              <a:avLst/>
              <a:gdLst>
                <a:gd name="connsiteX0" fmla="*/ 1066 w 24257"/>
                <a:gd name="connsiteY0" fmla="*/ 3928 h 18290"/>
                <a:gd name="connsiteX1" fmla="*/ 14708 w 24257"/>
                <a:gd name="connsiteY1" fmla="*/ 473 h 18290"/>
                <a:gd name="connsiteX2" fmla="*/ 23107 w 24257"/>
                <a:gd name="connsiteY2" fmla="*/ 6430 h 18290"/>
                <a:gd name="connsiteX3" fmla="*/ 22333 w 24257"/>
                <a:gd name="connsiteY3" fmla="*/ 16021 h 18290"/>
                <a:gd name="connsiteX4" fmla="*/ 11491 w 24257"/>
                <a:gd name="connsiteY4" fmla="*/ 17153 h 18290"/>
                <a:gd name="connsiteX5" fmla="*/ 2198 w 24257"/>
                <a:gd name="connsiteY5" fmla="*/ 9587 h 18290"/>
                <a:gd name="connsiteX6" fmla="*/ 232 w 24257"/>
                <a:gd name="connsiteY6" fmla="*/ 6907 h 18290"/>
                <a:gd name="connsiteX7" fmla="*/ 709 w 24257"/>
                <a:gd name="connsiteY7" fmla="*/ 3928 h 1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57" h="18290">
                  <a:moveTo>
                    <a:pt x="1066" y="3928"/>
                  </a:moveTo>
                  <a:cubicBezTo>
                    <a:pt x="4724" y="515"/>
                    <a:pt x="9871" y="-790"/>
                    <a:pt x="14708" y="473"/>
                  </a:cubicBezTo>
                  <a:cubicBezTo>
                    <a:pt x="18187" y="1271"/>
                    <a:pt x="21201" y="3416"/>
                    <a:pt x="23107" y="6430"/>
                  </a:cubicBezTo>
                  <a:cubicBezTo>
                    <a:pt x="24888" y="9474"/>
                    <a:pt x="24579" y="13304"/>
                    <a:pt x="22333" y="16021"/>
                  </a:cubicBezTo>
                  <a:cubicBezTo>
                    <a:pt x="19283" y="18564"/>
                    <a:pt x="15000" y="19011"/>
                    <a:pt x="11491" y="17153"/>
                  </a:cubicBezTo>
                  <a:cubicBezTo>
                    <a:pt x="7941" y="15246"/>
                    <a:pt x="4784" y="12679"/>
                    <a:pt x="2198" y="9587"/>
                  </a:cubicBezTo>
                  <a:cubicBezTo>
                    <a:pt x="1388" y="8819"/>
                    <a:pt x="721" y="7907"/>
                    <a:pt x="232" y="6907"/>
                  </a:cubicBezTo>
                  <a:cubicBezTo>
                    <a:pt x="-202" y="5906"/>
                    <a:pt x="-18" y="4744"/>
                    <a:pt x="709" y="3928"/>
                  </a:cubicBezTo>
                </a:path>
              </a:pathLst>
            </a:custGeom>
            <a:solidFill>
              <a:srgbClr val="7C5142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5" name="Forma Livre: Forma 824">
              <a:extLst>
                <a:ext uri="{FF2B5EF4-FFF2-40B4-BE49-F238E27FC236}">
                  <a16:creationId xmlns:a16="http://schemas.microsoft.com/office/drawing/2014/main" id="{B4616F47-B073-4C11-3BF7-A2F391ACBA40}"/>
                </a:ext>
              </a:extLst>
            </p:cNvPr>
            <p:cNvSpPr/>
            <p:nvPr/>
          </p:nvSpPr>
          <p:spPr>
            <a:xfrm>
              <a:off x="2679116" y="2524510"/>
              <a:ext cx="29305" cy="20391"/>
            </a:xfrm>
            <a:custGeom>
              <a:avLst/>
              <a:gdLst>
                <a:gd name="connsiteX0" fmla="*/ 28493 w 29305"/>
                <a:gd name="connsiteY0" fmla="*/ 0 h 20391"/>
                <a:gd name="connsiteX1" fmla="*/ 17592 w 29305"/>
                <a:gd name="connsiteY1" fmla="*/ 13463 h 20391"/>
                <a:gd name="connsiteX2" fmla="*/ 19 w 29305"/>
                <a:gd name="connsiteY2" fmla="*/ 17454 h 20391"/>
                <a:gd name="connsiteX3" fmla="*/ 5678 w 29305"/>
                <a:gd name="connsiteY3" fmla="*/ 20135 h 20391"/>
                <a:gd name="connsiteX4" fmla="*/ 20332 w 29305"/>
                <a:gd name="connsiteY4" fmla="*/ 17275 h 20391"/>
                <a:gd name="connsiteX5" fmla="*/ 28910 w 29305"/>
                <a:gd name="connsiteY5" fmla="*/ 5897 h 20391"/>
                <a:gd name="connsiteX6" fmla="*/ 28493 w 29305"/>
                <a:gd name="connsiteY6" fmla="*/ 0 h 2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05" h="20391">
                  <a:moveTo>
                    <a:pt x="28493" y="0"/>
                  </a:moveTo>
                  <a:cubicBezTo>
                    <a:pt x="27183" y="0"/>
                    <a:pt x="25932" y="8399"/>
                    <a:pt x="17592" y="13463"/>
                  </a:cubicBezTo>
                  <a:cubicBezTo>
                    <a:pt x="9252" y="18526"/>
                    <a:pt x="257" y="16263"/>
                    <a:pt x="19" y="17454"/>
                  </a:cubicBezTo>
                  <a:cubicBezTo>
                    <a:pt x="-219" y="18645"/>
                    <a:pt x="1806" y="19420"/>
                    <a:pt x="5678" y="20135"/>
                  </a:cubicBezTo>
                  <a:cubicBezTo>
                    <a:pt x="10747" y="20915"/>
                    <a:pt x="15930" y="19902"/>
                    <a:pt x="20332" y="17275"/>
                  </a:cubicBezTo>
                  <a:cubicBezTo>
                    <a:pt x="24550" y="14732"/>
                    <a:pt x="27624" y="10651"/>
                    <a:pt x="28910" y="5897"/>
                  </a:cubicBezTo>
                  <a:cubicBezTo>
                    <a:pt x="29744" y="2323"/>
                    <a:pt x="29089" y="60"/>
                    <a:pt x="28493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6" name="Forma Livre: Forma 825">
              <a:extLst>
                <a:ext uri="{FF2B5EF4-FFF2-40B4-BE49-F238E27FC236}">
                  <a16:creationId xmlns:a16="http://schemas.microsoft.com/office/drawing/2014/main" id="{D297D1E6-8B91-1C19-6C22-51BE5004591E}"/>
                </a:ext>
              </a:extLst>
            </p:cNvPr>
            <p:cNvSpPr/>
            <p:nvPr/>
          </p:nvSpPr>
          <p:spPr>
            <a:xfrm>
              <a:off x="2720941" y="2442118"/>
              <a:ext cx="35975" cy="13762"/>
            </a:xfrm>
            <a:custGeom>
              <a:avLst/>
              <a:gdLst>
                <a:gd name="connsiteX0" fmla="*/ 11 w 35975"/>
                <a:gd name="connsiteY0" fmla="*/ 4058 h 13762"/>
                <a:gd name="connsiteX1" fmla="*/ 17882 w 35975"/>
                <a:gd name="connsiteY1" fmla="*/ 9002 h 13762"/>
                <a:gd name="connsiteX2" fmla="*/ 35753 w 35975"/>
                <a:gd name="connsiteY2" fmla="*/ 13351 h 13762"/>
                <a:gd name="connsiteX3" fmla="*/ 32715 w 35975"/>
                <a:gd name="connsiteY3" fmla="*/ 7751 h 13762"/>
                <a:gd name="connsiteX4" fmla="*/ 19908 w 35975"/>
                <a:gd name="connsiteY4" fmla="*/ 1079 h 13762"/>
                <a:gd name="connsiteX5" fmla="*/ 5492 w 35975"/>
                <a:gd name="connsiteY5" fmla="*/ 662 h 13762"/>
                <a:gd name="connsiteX6" fmla="*/ 11 w 35975"/>
                <a:gd name="connsiteY6" fmla="*/ 4058 h 13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75" h="13762">
                  <a:moveTo>
                    <a:pt x="11" y="4058"/>
                  </a:moveTo>
                  <a:cubicBezTo>
                    <a:pt x="488" y="6321"/>
                    <a:pt x="8589" y="6500"/>
                    <a:pt x="17882" y="9002"/>
                  </a:cubicBezTo>
                  <a:cubicBezTo>
                    <a:pt x="27175" y="11504"/>
                    <a:pt x="34324" y="14959"/>
                    <a:pt x="35753" y="13351"/>
                  </a:cubicBezTo>
                  <a:cubicBezTo>
                    <a:pt x="36468" y="12517"/>
                    <a:pt x="35455" y="10253"/>
                    <a:pt x="32715" y="7751"/>
                  </a:cubicBezTo>
                  <a:cubicBezTo>
                    <a:pt x="29046" y="4528"/>
                    <a:pt x="24649" y="2241"/>
                    <a:pt x="19908" y="1079"/>
                  </a:cubicBezTo>
                  <a:cubicBezTo>
                    <a:pt x="15202" y="-202"/>
                    <a:pt x="10263" y="-345"/>
                    <a:pt x="5492" y="662"/>
                  </a:cubicBezTo>
                  <a:cubicBezTo>
                    <a:pt x="1798" y="1734"/>
                    <a:pt x="-168" y="2985"/>
                    <a:pt x="11" y="405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511AB4EA-27BA-AD7D-FFF5-96DD407A5AA3}"/>
                </a:ext>
              </a:extLst>
            </p:cNvPr>
            <p:cNvSpPr/>
            <p:nvPr/>
          </p:nvSpPr>
          <p:spPr>
            <a:xfrm>
              <a:off x="2649533" y="2425461"/>
              <a:ext cx="27897" cy="10239"/>
            </a:xfrm>
            <a:custGeom>
              <a:avLst/>
              <a:gdLst>
                <a:gd name="connsiteX0" fmla="*/ 114 w 27897"/>
                <a:gd name="connsiteY0" fmla="*/ 6477 h 10239"/>
                <a:gd name="connsiteX1" fmla="*/ 13636 w 27897"/>
                <a:gd name="connsiteY1" fmla="*/ 8324 h 10239"/>
                <a:gd name="connsiteX2" fmla="*/ 27218 w 27897"/>
                <a:gd name="connsiteY2" fmla="*/ 9575 h 10239"/>
                <a:gd name="connsiteX3" fmla="*/ 25074 w 27897"/>
                <a:gd name="connsiteY3" fmla="*/ 4750 h 10239"/>
                <a:gd name="connsiteX4" fmla="*/ 14530 w 27897"/>
                <a:gd name="connsiteY4" fmla="*/ 163 h 10239"/>
                <a:gd name="connsiteX5" fmla="*/ 3271 w 27897"/>
                <a:gd name="connsiteY5" fmla="*/ 2248 h 10239"/>
                <a:gd name="connsiteX6" fmla="*/ 114 w 27897"/>
                <a:gd name="connsiteY6" fmla="*/ 6477 h 1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97" h="10239">
                  <a:moveTo>
                    <a:pt x="114" y="6477"/>
                  </a:moveTo>
                  <a:cubicBezTo>
                    <a:pt x="1246" y="8502"/>
                    <a:pt x="7024" y="7430"/>
                    <a:pt x="13636" y="8324"/>
                  </a:cubicBezTo>
                  <a:cubicBezTo>
                    <a:pt x="20249" y="9217"/>
                    <a:pt x="25550" y="11302"/>
                    <a:pt x="27218" y="9575"/>
                  </a:cubicBezTo>
                  <a:cubicBezTo>
                    <a:pt x="28886" y="7847"/>
                    <a:pt x="27218" y="6834"/>
                    <a:pt x="25074" y="4750"/>
                  </a:cubicBezTo>
                  <a:cubicBezTo>
                    <a:pt x="22131" y="2146"/>
                    <a:pt x="18438" y="544"/>
                    <a:pt x="14530" y="163"/>
                  </a:cubicBezTo>
                  <a:cubicBezTo>
                    <a:pt x="10652" y="-356"/>
                    <a:pt x="6708" y="371"/>
                    <a:pt x="3271" y="2248"/>
                  </a:cubicBezTo>
                  <a:cubicBezTo>
                    <a:pt x="650" y="3677"/>
                    <a:pt x="-363" y="5464"/>
                    <a:pt x="114" y="647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04BA459C-058B-AF80-78C3-8006A71558D5}"/>
                </a:ext>
              </a:extLst>
            </p:cNvPr>
            <p:cNvSpPr/>
            <p:nvPr/>
          </p:nvSpPr>
          <p:spPr>
            <a:xfrm>
              <a:off x="2670080" y="2348534"/>
              <a:ext cx="151977" cy="142081"/>
            </a:xfrm>
            <a:custGeom>
              <a:avLst/>
              <a:gdLst>
                <a:gd name="connsiteX0" fmla="*/ 0 w 151977"/>
                <a:gd name="connsiteY0" fmla="*/ 11921 h 142081"/>
                <a:gd name="connsiteX1" fmla="*/ 67254 w 151977"/>
                <a:gd name="connsiteY1" fmla="*/ 89362 h 142081"/>
                <a:gd name="connsiteX2" fmla="*/ 64574 w 151977"/>
                <a:gd name="connsiteY2" fmla="*/ 76018 h 142081"/>
                <a:gd name="connsiteX3" fmla="*/ 138917 w 151977"/>
                <a:gd name="connsiteY3" fmla="*/ 142081 h 142081"/>
                <a:gd name="connsiteX4" fmla="*/ 105564 w 151977"/>
                <a:gd name="connsiteY4" fmla="*/ 13047 h 142081"/>
                <a:gd name="connsiteX5" fmla="*/ 417 w 151977"/>
                <a:gd name="connsiteY5" fmla="*/ 19427 h 14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977" h="142081">
                  <a:moveTo>
                    <a:pt x="0" y="11921"/>
                  </a:moveTo>
                  <a:cubicBezTo>
                    <a:pt x="5886" y="48419"/>
                    <a:pt x="31941" y="78425"/>
                    <a:pt x="67254" y="89362"/>
                  </a:cubicBezTo>
                  <a:lnTo>
                    <a:pt x="64574" y="76018"/>
                  </a:lnTo>
                  <a:cubicBezTo>
                    <a:pt x="80205" y="106571"/>
                    <a:pt x="106737" y="130149"/>
                    <a:pt x="138917" y="142081"/>
                  </a:cubicBezTo>
                  <a:cubicBezTo>
                    <a:pt x="165336" y="97237"/>
                    <a:pt x="150408" y="39466"/>
                    <a:pt x="105564" y="13047"/>
                  </a:cubicBezTo>
                  <a:cubicBezTo>
                    <a:pt x="72491" y="-6443"/>
                    <a:pt x="30893" y="-3919"/>
                    <a:pt x="417" y="19427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9" name="Forma Livre: Forma 828">
              <a:extLst>
                <a:ext uri="{FF2B5EF4-FFF2-40B4-BE49-F238E27FC236}">
                  <a16:creationId xmlns:a16="http://schemas.microsoft.com/office/drawing/2014/main" id="{63640282-0DEB-AE7E-A660-226D6A4BD027}"/>
                </a:ext>
              </a:extLst>
            </p:cNvPr>
            <p:cNvSpPr/>
            <p:nvPr/>
          </p:nvSpPr>
          <p:spPr>
            <a:xfrm>
              <a:off x="2853183" y="2438431"/>
              <a:ext cx="139657" cy="384225"/>
            </a:xfrm>
            <a:custGeom>
              <a:avLst/>
              <a:gdLst>
                <a:gd name="connsiteX0" fmla="*/ 121955 w 139657"/>
                <a:gd name="connsiteY0" fmla="*/ 384226 h 384225"/>
                <a:gd name="connsiteX1" fmla="*/ 131128 w 139657"/>
                <a:gd name="connsiteY1" fmla="*/ 369870 h 384225"/>
                <a:gd name="connsiteX2" fmla="*/ 135834 w 139657"/>
                <a:gd name="connsiteY2" fmla="*/ 324596 h 384225"/>
                <a:gd name="connsiteX3" fmla="*/ 124337 w 139657"/>
                <a:gd name="connsiteY3" fmla="*/ 294811 h 384225"/>
                <a:gd name="connsiteX4" fmla="*/ 101820 w 139657"/>
                <a:gd name="connsiteY4" fmla="*/ 265861 h 384225"/>
                <a:gd name="connsiteX5" fmla="*/ 38854 w 139657"/>
                <a:gd name="connsiteY5" fmla="*/ 208793 h 384225"/>
                <a:gd name="connsiteX6" fmla="*/ 12882 w 139657"/>
                <a:gd name="connsiteY6" fmla="*/ 173051 h 384225"/>
                <a:gd name="connsiteX7" fmla="*/ 1742 w 139657"/>
                <a:gd name="connsiteY7" fmla="*/ 133317 h 384225"/>
                <a:gd name="connsiteX8" fmla="*/ 1742 w 139657"/>
                <a:gd name="connsiteY8" fmla="*/ 63740 h 384225"/>
                <a:gd name="connsiteX9" fmla="*/ 5793 w 139657"/>
                <a:gd name="connsiteY9" fmla="*/ 17097 h 384225"/>
                <a:gd name="connsiteX10" fmla="*/ 6985 w 139657"/>
                <a:gd name="connsiteY10" fmla="*/ 4408 h 384225"/>
                <a:gd name="connsiteX11" fmla="*/ 7640 w 139657"/>
                <a:gd name="connsiteY11" fmla="*/ 0 h 384225"/>
                <a:gd name="connsiteX12" fmla="*/ 7640 w 139657"/>
                <a:gd name="connsiteY12" fmla="*/ 4468 h 384225"/>
                <a:gd name="connsiteX13" fmla="*/ 6985 w 139657"/>
                <a:gd name="connsiteY13" fmla="*/ 17156 h 384225"/>
                <a:gd name="connsiteX14" fmla="*/ 3887 w 139657"/>
                <a:gd name="connsiteY14" fmla="*/ 63859 h 384225"/>
                <a:gd name="connsiteX15" fmla="*/ 4840 w 139657"/>
                <a:gd name="connsiteY15" fmla="*/ 132960 h 384225"/>
                <a:gd name="connsiteX16" fmla="*/ 15861 w 139657"/>
                <a:gd name="connsiteY16" fmla="*/ 171800 h 384225"/>
                <a:gd name="connsiteX17" fmla="*/ 41297 w 139657"/>
                <a:gd name="connsiteY17" fmla="*/ 206827 h 384225"/>
                <a:gd name="connsiteX18" fmla="*/ 104143 w 139657"/>
                <a:gd name="connsiteY18" fmla="*/ 264014 h 384225"/>
                <a:gd name="connsiteX19" fmla="*/ 126780 w 139657"/>
                <a:gd name="connsiteY19" fmla="*/ 293799 h 384225"/>
                <a:gd name="connsiteX20" fmla="*/ 138277 w 139657"/>
                <a:gd name="connsiteY20" fmla="*/ 324299 h 384225"/>
                <a:gd name="connsiteX21" fmla="*/ 132320 w 139657"/>
                <a:gd name="connsiteY21" fmla="*/ 370465 h 384225"/>
                <a:gd name="connsiteX22" fmla="*/ 125231 w 139657"/>
                <a:gd name="connsiteY22" fmla="*/ 381128 h 384225"/>
                <a:gd name="connsiteX23" fmla="*/ 121955 w 139657"/>
                <a:gd name="connsiteY23" fmla="*/ 384226 h 384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9657" h="384225">
                  <a:moveTo>
                    <a:pt x="121955" y="384226"/>
                  </a:moveTo>
                  <a:cubicBezTo>
                    <a:pt x="125535" y="379794"/>
                    <a:pt x="128614" y="374981"/>
                    <a:pt x="131128" y="369870"/>
                  </a:cubicBezTo>
                  <a:cubicBezTo>
                    <a:pt x="137455" y="355656"/>
                    <a:pt x="139105" y="339805"/>
                    <a:pt x="135834" y="324596"/>
                  </a:cubicBezTo>
                  <a:cubicBezTo>
                    <a:pt x="133726" y="314088"/>
                    <a:pt x="129836" y="304015"/>
                    <a:pt x="124337" y="294811"/>
                  </a:cubicBezTo>
                  <a:cubicBezTo>
                    <a:pt x="117969" y="284327"/>
                    <a:pt x="110416" y="274611"/>
                    <a:pt x="101820" y="265861"/>
                  </a:cubicBezTo>
                  <a:cubicBezTo>
                    <a:pt x="83949" y="246917"/>
                    <a:pt x="60121" y="230119"/>
                    <a:pt x="38854" y="208793"/>
                  </a:cubicBezTo>
                  <a:cubicBezTo>
                    <a:pt x="28096" y="198558"/>
                    <a:pt x="19292" y="186448"/>
                    <a:pt x="12882" y="173051"/>
                  </a:cubicBezTo>
                  <a:cubicBezTo>
                    <a:pt x="7199" y="160440"/>
                    <a:pt x="3446" y="147042"/>
                    <a:pt x="1742" y="133317"/>
                  </a:cubicBezTo>
                  <a:cubicBezTo>
                    <a:pt x="-581" y="110181"/>
                    <a:pt x="-581" y="86877"/>
                    <a:pt x="1742" y="63740"/>
                  </a:cubicBezTo>
                  <a:cubicBezTo>
                    <a:pt x="3232" y="44022"/>
                    <a:pt x="4780" y="27998"/>
                    <a:pt x="5793" y="17097"/>
                  </a:cubicBezTo>
                  <a:cubicBezTo>
                    <a:pt x="6329" y="11795"/>
                    <a:pt x="6687" y="7625"/>
                    <a:pt x="6985" y="4408"/>
                  </a:cubicBezTo>
                  <a:cubicBezTo>
                    <a:pt x="7086" y="2925"/>
                    <a:pt x="7300" y="1448"/>
                    <a:pt x="7640" y="0"/>
                  </a:cubicBezTo>
                  <a:cubicBezTo>
                    <a:pt x="7795" y="1483"/>
                    <a:pt x="7795" y="2984"/>
                    <a:pt x="7640" y="4468"/>
                  </a:cubicBezTo>
                  <a:cubicBezTo>
                    <a:pt x="7640" y="7685"/>
                    <a:pt x="7282" y="11914"/>
                    <a:pt x="6985" y="17156"/>
                  </a:cubicBezTo>
                  <a:cubicBezTo>
                    <a:pt x="6270" y="28534"/>
                    <a:pt x="5197" y="44439"/>
                    <a:pt x="3887" y="63859"/>
                  </a:cubicBezTo>
                  <a:cubicBezTo>
                    <a:pt x="2005" y="86871"/>
                    <a:pt x="2320" y="110008"/>
                    <a:pt x="4840" y="132960"/>
                  </a:cubicBezTo>
                  <a:cubicBezTo>
                    <a:pt x="6585" y="146381"/>
                    <a:pt x="10297" y="159463"/>
                    <a:pt x="15861" y="171800"/>
                  </a:cubicBezTo>
                  <a:cubicBezTo>
                    <a:pt x="22163" y="184911"/>
                    <a:pt x="30783" y="196771"/>
                    <a:pt x="41297" y="206827"/>
                  </a:cubicBezTo>
                  <a:cubicBezTo>
                    <a:pt x="62504" y="227974"/>
                    <a:pt x="86093" y="244773"/>
                    <a:pt x="104143" y="264014"/>
                  </a:cubicBezTo>
                  <a:cubicBezTo>
                    <a:pt x="112840" y="273009"/>
                    <a:pt x="120441" y="283011"/>
                    <a:pt x="126780" y="293799"/>
                  </a:cubicBezTo>
                  <a:cubicBezTo>
                    <a:pt x="132338" y="303229"/>
                    <a:pt x="136221" y="313546"/>
                    <a:pt x="138277" y="324299"/>
                  </a:cubicBezTo>
                  <a:cubicBezTo>
                    <a:pt x="141351" y="339924"/>
                    <a:pt x="139260" y="356127"/>
                    <a:pt x="132320" y="370465"/>
                  </a:cubicBezTo>
                  <a:cubicBezTo>
                    <a:pt x="130378" y="374284"/>
                    <a:pt x="128001" y="377864"/>
                    <a:pt x="125231" y="381128"/>
                  </a:cubicBezTo>
                  <a:cubicBezTo>
                    <a:pt x="124218" y="382242"/>
                    <a:pt x="123122" y="383279"/>
                    <a:pt x="121955" y="384226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0" name="Forma Livre: Forma 829">
              <a:extLst>
                <a:ext uri="{FF2B5EF4-FFF2-40B4-BE49-F238E27FC236}">
                  <a16:creationId xmlns:a16="http://schemas.microsoft.com/office/drawing/2014/main" id="{0FC0E135-3155-E81E-6660-99604E5278B4}"/>
                </a:ext>
              </a:extLst>
            </p:cNvPr>
            <p:cNvSpPr/>
            <p:nvPr/>
          </p:nvSpPr>
          <p:spPr>
            <a:xfrm>
              <a:off x="2922299" y="4285158"/>
              <a:ext cx="182415" cy="262709"/>
            </a:xfrm>
            <a:custGeom>
              <a:avLst/>
              <a:gdLst>
                <a:gd name="connsiteX0" fmla="*/ 98588 w 182415"/>
                <a:gd name="connsiteY0" fmla="*/ 0 h 262709"/>
                <a:gd name="connsiteX1" fmla="*/ 126824 w 182415"/>
                <a:gd name="connsiteY1" fmla="*/ 138440 h 262709"/>
                <a:gd name="connsiteX2" fmla="*/ 180735 w 182415"/>
                <a:gd name="connsiteY2" fmla="*/ 241496 h 262709"/>
                <a:gd name="connsiteX3" fmla="*/ 174701 w 182415"/>
                <a:gd name="connsiteY3" fmla="*/ 261059 h 262709"/>
                <a:gd name="connsiteX4" fmla="*/ 173765 w 182415"/>
                <a:gd name="connsiteY4" fmla="*/ 261512 h 262709"/>
                <a:gd name="connsiteX5" fmla="*/ 173765 w 182415"/>
                <a:gd name="connsiteY5" fmla="*/ 261512 h 262709"/>
                <a:gd name="connsiteX6" fmla="*/ 160541 w 182415"/>
                <a:gd name="connsiteY6" fmla="*/ 260678 h 262709"/>
                <a:gd name="connsiteX7" fmla="*/ 39495 w 182415"/>
                <a:gd name="connsiteY7" fmla="*/ 178054 h 262709"/>
                <a:gd name="connsiteX8" fmla="*/ 0 w 182415"/>
                <a:gd name="connsiteY8" fmla="*/ 34014 h 26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415" h="262709">
                  <a:moveTo>
                    <a:pt x="98588" y="0"/>
                  </a:moveTo>
                  <a:lnTo>
                    <a:pt x="126824" y="138440"/>
                  </a:lnTo>
                  <a:lnTo>
                    <a:pt x="180735" y="241496"/>
                  </a:lnTo>
                  <a:cubicBezTo>
                    <a:pt x="184470" y="248567"/>
                    <a:pt x="181772" y="257324"/>
                    <a:pt x="174701" y="261059"/>
                  </a:cubicBezTo>
                  <a:cubicBezTo>
                    <a:pt x="174397" y="261220"/>
                    <a:pt x="174081" y="261375"/>
                    <a:pt x="173765" y="261512"/>
                  </a:cubicBezTo>
                  <a:lnTo>
                    <a:pt x="173765" y="261512"/>
                  </a:lnTo>
                  <a:cubicBezTo>
                    <a:pt x="169476" y="263364"/>
                    <a:pt x="164562" y="263055"/>
                    <a:pt x="160541" y="260678"/>
                  </a:cubicBezTo>
                  <a:cubicBezTo>
                    <a:pt x="134926" y="245309"/>
                    <a:pt x="40984" y="188300"/>
                    <a:pt x="39495" y="178054"/>
                  </a:cubicBezTo>
                  <a:cubicBezTo>
                    <a:pt x="37708" y="166140"/>
                    <a:pt x="0" y="34014"/>
                    <a:pt x="0" y="3401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1" name="Forma Livre: Forma 830">
              <a:extLst>
                <a:ext uri="{FF2B5EF4-FFF2-40B4-BE49-F238E27FC236}">
                  <a16:creationId xmlns:a16="http://schemas.microsoft.com/office/drawing/2014/main" id="{45D04413-5D4A-4072-B170-C9BDB5B71233}"/>
                </a:ext>
              </a:extLst>
            </p:cNvPr>
            <p:cNvSpPr/>
            <p:nvPr/>
          </p:nvSpPr>
          <p:spPr>
            <a:xfrm>
              <a:off x="2959649" y="4453919"/>
              <a:ext cx="136415" cy="94236"/>
            </a:xfrm>
            <a:custGeom>
              <a:avLst/>
              <a:gdLst>
                <a:gd name="connsiteX0" fmla="*/ 136415 w 136415"/>
                <a:gd name="connsiteY0" fmla="*/ 92750 h 94236"/>
                <a:gd name="connsiteX1" fmla="*/ 0 w 136415"/>
                <a:gd name="connsiteY1" fmla="*/ 0 h 94236"/>
                <a:gd name="connsiteX2" fmla="*/ 1311 w 136415"/>
                <a:gd name="connsiteY2" fmla="*/ 5957 h 94236"/>
                <a:gd name="connsiteX3" fmla="*/ 9531 w 136415"/>
                <a:gd name="connsiteY3" fmla="*/ 18586 h 94236"/>
                <a:gd name="connsiteX4" fmla="*/ 122714 w 136415"/>
                <a:gd name="connsiteY4" fmla="*/ 92155 h 94236"/>
                <a:gd name="connsiteX5" fmla="*/ 136356 w 136415"/>
                <a:gd name="connsiteY5" fmla="*/ 92869 h 9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415" h="94236">
                  <a:moveTo>
                    <a:pt x="136415" y="92750"/>
                  </a:moveTo>
                  <a:lnTo>
                    <a:pt x="0" y="0"/>
                  </a:lnTo>
                  <a:lnTo>
                    <a:pt x="1311" y="5957"/>
                  </a:lnTo>
                  <a:cubicBezTo>
                    <a:pt x="2466" y="11009"/>
                    <a:pt x="5379" y="15482"/>
                    <a:pt x="9531" y="18586"/>
                  </a:cubicBezTo>
                  <a:cubicBezTo>
                    <a:pt x="20611" y="26866"/>
                    <a:pt x="51707" y="49086"/>
                    <a:pt x="122714" y="92155"/>
                  </a:cubicBezTo>
                  <a:cubicBezTo>
                    <a:pt x="126860" y="94651"/>
                    <a:pt x="131971" y="94919"/>
                    <a:pt x="136356" y="92869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2" name="Forma Livre: Forma 831">
              <a:extLst>
                <a:ext uri="{FF2B5EF4-FFF2-40B4-BE49-F238E27FC236}">
                  <a16:creationId xmlns:a16="http://schemas.microsoft.com/office/drawing/2014/main" id="{19D3A7D6-0914-4E00-B065-80EA013E0A78}"/>
                </a:ext>
              </a:extLst>
            </p:cNvPr>
            <p:cNvSpPr/>
            <p:nvPr/>
          </p:nvSpPr>
          <p:spPr>
            <a:xfrm>
              <a:off x="2966655" y="4402522"/>
              <a:ext cx="16395" cy="16458"/>
            </a:xfrm>
            <a:custGeom>
              <a:avLst/>
              <a:gdLst>
                <a:gd name="connsiteX0" fmla="*/ 11163 w 16395"/>
                <a:gd name="connsiteY0" fmla="*/ 465 h 16458"/>
                <a:gd name="connsiteX1" fmla="*/ 15988 w 16395"/>
                <a:gd name="connsiteY1" fmla="*/ 11069 h 16458"/>
                <a:gd name="connsiteX2" fmla="*/ 5503 w 16395"/>
                <a:gd name="connsiteY2" fmla="*/ 16013 h 16458"/>
                <a:gd name="connsiteX3" fmla="*/ 440 w 16395"/>
                <a:gd name="connsiteY3" fmla="*/ 4754 h 16458"/>
                <a:gd name="connsiteX4" fmla="*/ 11877 w 16395"/>
                <a:gd name="connsiteY4" fmla="*/ 822 h 16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5" h="16458">
                  <a:moveTo>
                    <a:pt x="11163" y="465"/>
                  </a:moveTo>
                  <a:cubicBezTo>
                    <a:pt x="15249" y="2240"/>
                    <a:pt x="17334" y="6821"/>
                    <a:pt x="15988" y="11069"/>
                  </a:cubicBezTo>
                  <a:cubicBezTo>
                    <a:pt x="14397" y="15274"/>
                    <a:pt x="9757" y="17460"/>
                    <a:pt x="5503" y="16013"/>
                  </a:cubicBezTo>
                  <a:cubicBezTo>
                    <a:pt x="1184" y="14107"/>
                    <a:pt x="-996" y="9252"/>
                    <a:pt x="440" y="4754"/>
                  </a:cubicBezTo>
                  <a:cubicBezTo>
                    <a:pt x="2566" y="572"/>
                    <a:pt x="7630" y="-1167"/>
                    <a:pt x="11877" y="822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3" name="Forma Livre: Forma 832">
              <a:extLst>
                <a:ext uri="{FF2B5EF4-FFF2-40B4-BE49-F238E27FC236}">
                  <a16:creationId xmlns:a16="http://schemas.microsoft.com/office/drawing/2014/main" id="{61691909-C009-EAC9-EE91-432A7DB1E01C}"/>
                </a:ext>
              </a:extLst>
            </p:cNvPr>
            <p:cNvSpPr/>
            <p:nvPr/>
          </p:nvSpPr>
          <p:spPr>
            <a:xfrm>
              <a:off x="3050537" y="4472668"/>
              <a:ext cx="25094" cy="20924"/>
            </a:xfrm>
            <a:custGeom>
              <a:avLst/>
              <a:gdLst>
                <a:gd name="connsiteX0" fmla="*/ 314 w 25094"/>
                <a:gd name="connsiteY0" fmla="*/ 20925 h 20924"/>
                <a:gd name="connsiteX1" fmla="*/ 9964 w 25094"/>
                <a:gd name="connsiteY1" fmla="*/ 7462 h 20924"/>
                <a:gd name="connsiteX2" fmla="*/ 25095 w 25094"/>
                <a:gd name="connsiteY2" fmla="*/ 790 h 20924"/>
                <a:gd name="connsiteX3" fmla="*/ 19853 w 25094"/>
                <a:gd name="connsiteY3" fmla="*/ 75 h 20924"/>
                <a:gd name="connsiteX4" fmla="*/ 671 w 25094"/>
                <a:gd name="connsiteY4" fmla="*/ 15623 h 20924"/>
                <a:gd name="connsiteX5" fmla="*/ 314 w 25094"/>
                <a:gd name="connsiteY5" fmla="*/ 20925 h 20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4" h="20924">
                  <a:moveTo>
                    <a:pt x="314" y="20925"/>
                  </a:moveTo>
                  <a:cubicBezTo>
                    <a:pt x="2649" y="15867"/>
                    <a:pt x="5919" y="11298"/>
                    <a:pt x="9964" y="7462"/>
                  </a:cubicBezTo>
                  <a:cubicBezTo>
                    <a:pt x="14551" y="4317"/>
                    <a:pt x="19680" y="2053"/>
                    <a:pt x="25095" y="790"/>
                  </a:cubicBezTo>
                  <a:cubicBezTo>
                    <a:pt x="25095" y="433"/>
                    <a:pt x="23189" y="-222"/>
                    <a:pt x="19853" y="75"/>
                  </a:cubicBezTo>
                  <a:cubicBezTo>
                    <a:pt x="10965" y="1052"/>
                    <a:pt x="3465" y="7129"/>
                    <a:pt x="671" y="15623"/>
                  </a:cubicBezTo>
                  <a:cubicBezTo>
                    <a:pt x="-282" y="18781"/>
                    <a:pt x="-44" y="20865"/>
                    <a:pt x="314" y="2092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4" name="Forma Livre: Forma 833">
              <a:extLst>
                <a:ext uri="{FF2B5EF4-FFF2-40B4-BE49-F238E27FC236}">
                  <a16:creationId xmlns:a16="http://schemas.microsoft.com/office/drawing/2014/main" id="{81766254-DDF3-88A1-0F9C-14216370EE33}"/>
                </a:ext>
              </a:extLst>
            </p:cNvPr>
            <p:cNvSpPr/>
            <p:nvPr/>
          </p:nvSpPr>
          <p:spPr>
            <a:xfrm>
              <a:off x="3064717" y="4495403"/>
              <a:ext cx="24079" cy="14415"/>
            </a:xfrm>
            <a:custGeom>
              <a:avLst/>
              <a:gdLst>
                <a:gd name="connsiteX0" fmla="*/ 132 w 24079"/>
                <a:gd name="connsiteY0" fmla="*/ 14393 h 14415"/>
                <a:gd name="connsiteX1" fmla="*/ 10974 w 24079"/>
                <a:gd name="connsiteY1" fmla="*/ 5696 h 14415"/>
                <a:gd name="connsiteX2" fmla="*/ 24079 w 24079"/>
                <a:gd name="connsiteY2" fmla="*/ 871 h 14415"/>
                <a:gd name="connsiteX3" fmla="*/ 9485 w 24079"/>
                <a:gd name="connsiteY3" fmla="*/ 3015 h 14415"/>
                <a:gd name="connsiteX4" fmla="*/ 132 w 24079"/>
                <a:gd name="connsiteY4" fmla="*/ 14393 h 14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79" h="14415">
                  <a:moveTo>
                    <a:pt x="132" y="14393"/>
                  </a:moveTo>
                  <a:cubicBezTo>
                    <a:pt x="966" y="14810"/>
                    <a:pt x="4362" y="9330"/>
                    <a:pt x="10974" y="5696"/>
                  </a:cubicBezTo>
                  <a:cubicBezTo>
                    <a:pt x="15257" y="3855"/>
                    <a:pt x="19630" y="2247"/>
                    <a:pt x="24079" y="871"/>
                  </a:cubicBezTo>
                  <a:cubicBezTo>
                    <a:pt x="19153" y="-821"/>
                    <a:pt x="13714" y="-17"/>
                    <a:pt x="9485" y="3015"/>
                  </a:cubicBezTo>
                  <a:cubicBezTo>
                    <a:pt x="1919" y="7185"/>
                    <a:pt x="-642" y="14155"/>
                    <a:pt x="132" y="14393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5" name="Forma Livre: Forma 834">
              <a:extLst>
                <a:ext uri="{FF2B5EF4-FFF2-40B4-BE49-F238E27FC236}">
                  <a16:creationId xmlns:a16="http://schemas.microsoft.com/office/drawing/2014/main" id="{BD5F27CF-215F-D5B1-B1EB-DE002DF87A6E}"/>
                </a:ext>
              </a:extLst>
            </p:cNvPr>
            <p:cNvSpPr/>
            <p:nvPr/>
          </p:nvSpPr>
          <p:spPr>
            <a:xfrm>
              <a:off x="3027201" y="4450107"/>
              <a:ext cx="35205" cy="24006"/>
            </a:xfrm>
            <a:custGeom>
              <a:avLst/>
              <a:gdLst>
                <a:gd name="connsiteX0" fmla="*/ 0 w 35205"/>
                <a:gd name="connsiteY0" fmla="*/ 24007 h 24006"/>
                <a:gd name="connsiteX1" fmla="*/ 15846 w 35205"/>
                <a:gd name="connsiteY1" fmla="*/ 9412 h 24006"/>
                <a:gd name="connsiteX2" fmla="*/ 35206 w 35205"/>
                <a:gd name="connsiteY2" fmla="*/ 0 h 24006"/>
                <a:gd name="connsiteX3" fmla="*/ 0 w 35205"/>
                <a:gd name="connsiteY3" fmla="*/ 23828 h 24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05" h="24006">
                  <a:moveTo>
                    <a:pt x="0" y="24007"/>
                  </a:moveTo>
                  <a:cubicBezTo>
                    <a:pt x="4885" y="18729"/>
                    <a:pt x="10187" y="13850"/>
                    <a:pt x="15846" y="9412"/>
                  </a:cubicBezTo>
                  <a:cubicBezTo>
                    <a:pt x="22071" y="5826"/>
                    <a:pt x="28540" y="2681"/>
                    <a:pt x="35206" y="0"/>
                  </a:cubicBezTo>
                  <a:cubicBezTo>
                    <a:pt x="19843" y="441"/>
                    <a:pt x="6118" y="9728"/>
                    <a:pt x="0" y="2382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6" name="Forma Livre: Forma 835">
              <a:extLst>
                <a:ext uri="{FF2B5EF4-FFF2-40B4-BE49-F238E27FC236}">
                  <a16:creationId xmlns:a16="http://schemas.microsoft.com/office/drawing/2014/main" id="{7E8652C1-3C67-756A-75B0-491E6F80688B}"/>
                </a:ext>
              </a:extLst>
            </p:cNvPr>
            <p:cNvSpPr/>
            <p:nvPr/>
          </p:nvSpPr>
          <p:spPr>
            <a:xfrm>
              <a:off x="3014930" y="4421627"/>
              <a:ext cx="35741" cy="11215"/>
            </a:xfrm>
            <a:custGeom>
              <a:avLst/>
              <a:gdLst>
                <a:gd name="connsiteX0" fmla="*/ 179 w 35741"/>
                <a:gd name="connsiteY0" fmla="*/ 11145 h 11215"/>
                <a:gd name="connsiteX1" fmla="*/ 17454 w 35741"/>
                <a:gd name="connsiteY1" fmla="*/ 4354 h 11215"/>
                <a:gd name="connsiteX2" fmla="*/ 35742 w 35741"/>
                <a:gd name="connsiteY2" fmla="*/ 1375 h 11215"/>
                <a:gd name="connsiteX3" fmla="*/ 0 w 35741"/>
                <a:gd name="connsiteY3" fmla="*/ 11145 h 1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41" h="11215">
                  <a:moveTo>
                    <a:pt x="179" y="11145"/>
                  </a:moveTo>
                  <a:cubicBezTo>
                    <a:pt x="715" y="11860"/>
                    <a:pt x="7625" y="6975"/>
                    <a:pt x="17454" y="4354"/>
                  </a:cubicBezTo>
                  <a:cubicBezTo>
                    <a:pt x="27283" y="1733"/>
                    <a:pt x="35623" y="2329"/>
                    <a:pt x="35742" y="1375"/>
                  </a:cubicBezTo>
                  <a:cubicBezTo>
                    <a:pt x="22940" y="-2282"/>
                    <a:pt x="9162" y="1483"/>
                    <a:pt x="0" y="1114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7" name="Forma Livre: Forma 836">
              <a:extLst>
                <a:ext uri="{FF2B5EF4-FFF2-40B4-BE49-F238E27FC236}">
                  <a16:creationId xmlns:a16="http://schemas.microsoft.com/office/drawing/2014/main" id="{A68BEA82-7B07-16BE-6F8D-0D7DA1BE0F57}"/>
                </a:ext>
              </a:extLst>
            </p:cNvPr>
            <p:cNvSpPr/>
            <p:nvPr/>
          </p:nvSpPr>
          <p:spPr>
            <a:xfrm>
              <a:off x="3005728" y="4381155"/>
              <a:ext cx="37200" cy="11168"/>
            </a:xfrm>
            <a:custGeom>
              <a:avLst/>
              <a:gdLst>
                <a:gd name="connsiteX0" fmla="*/ 28 w 37200"/>
                <a:gd name="connsiteY0" fmla="*/ 11169 h 11168"/>
                <a:gd name="connsiteX1" fmla="*/ 17899 w 37200"/>
                <a:gd name="connsiteY1" fmla="*/ 3663 h 11168"/>
                <a:gd name="connsiteX2" fmla="*/ 37200 w 37200"/>
                <a:gd name="connsiteY2" fmla="*/ 4080 h 11168"/>
                <a:gd name="connsiteX3" fmla="*/ 31898 w 37200"/>
                <a:gd name="connsiteY3" fmla="*/ 1221 h 11168"/>
                <a:gd name="connsiteX4" fmla="*/ 4020 w 37200"/>
                <a:gd name="connsiteY4" fmla="*/ 6582 h 11168"/>
                <a:gd name="connsiteX5" fmla="*/ 28 w 37200"/>
                <a:gd name="connsiteY5" fmla="*/ 11169 h 1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200" h="11168">
                  <a:moveTo>
                    <a:pt x="28" y="11169"/>
                  </a:moveTo>
                  <a:cubicBezTo>
                    <a:pt x="5634" y="7898"/>
                    <a:pt x="11639" y="5373"/>
                    <a:pt x="17899" y="3663"/>
                  </a:cubicBezTo>
                  <a:cubicBezTo>
                    <a:pt x="24321" y="2895"/>
                    <a:pt x="30820" y="3032"/>
                    <a:pt x="37200" y="4080"/>
                  </a:cubicBezTo>
                  <a:cubicBezTo>
                    <a:pt x="37200" y="3723"/>
                    <a:pt x="35472" y="2352"/>
                    <a:pt x="31898" y="1221"/>
                  </a:cubicBezTo>
                  <a:cubicBezTo>
                    <a:pt x="22284" y="-1543"/>
                    <a:pt x="11924" y="446"/>
                    <a:pt x="4020" y="6582"/>
                  </a:cubicBezTo>
                  <a:cubicBezTo>
                    <a:pt x="1041" y="8905"/>
                    <a:pt x="-210" y="10931"/>
                    <a:pt x="28" y="1116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8" name="Forma Livre: Forma 837">
              <a:extLst>
                <a:ext uri="{FF2B5EF4-FFF2-40B4-BE49-F238E27FC236}">
                  <a16:creationId xmlns:a16="http://schemas.microsoft.com/office/drawing/2014/main" id="{29B5B151-89CF-A188-4430-864920067306}"/>
                </a:ext>
              </a:extLst>
            </p:cNvPr>
            <p:cNvSpPr/>
            <p:nvPr/>
          </p:nvSpPr>
          <p:spPr>
            <a:xfrm>
              <a:off x="2997636" y="4351090"/>
              <a:ext cx="42247" cy="26148"/>
            </a:xfrm>
            <a:custGeom>
              <a:avLst/>
              <a:gdLst>
                <a:gd name="connsiteX0" fmla="*/ 23906 w 42247"/>
                <a:gd name="connsiteY0" fmla="*/ 26044 h 26148"/>
                <a:gd name="connsiteX1" fmla="*/ 22953 w 42247"/>
                <a:gd name="connsiteY1" fmla="*/ 20802 h 26148"/>
                <a:gd name="connsiteX2" fmla="*/ 15685 w 42247"/>
                <a:gd name="connsiteY2" fmla="*/ 8113 h 26148"/>
                <a:gd name="connsiteX3" fmla="*/ 7047 w 42247"/>
                <a:gd name="connsiteY3" fmla="*/ 2156 h 26148"/>
                <a:gd name="connsiteX4" fmla="*/ 1090 w 42247"/>
                <a:gd name="connsiteY4" fmla="*/ 4837 h 26148"/>
                <a:gd name="connsiteX5" fmla="*/ 316 w 42247"/>
                <a:gd name="connsiteY5" fmla="*/ 11568 h 26148"/>
                <a:gd name="connsiteX6" fmla="*/ 22000 w 42247"/>
                <a:gd name="connsiteY6" fmla="*/ 26044 h 26148"/>
                <a:gd name="connsiteX7" fmla="*/ 41956 w 42247"/>
                <a:gd name="connsiteY7" fmla="*/ 8769 h 26148"/>
                <a:gd name="connsiteX8" fmla="*/ 40824 w 42247"/>
                <a:gd name="connsiteY8" fmla="*/ 1977 h 26148"/>
                <a:gd name="connsiteX9" fmla="*/ 34331 w 42247"/>
                <a:gd name="connsiteY9" fmla="*/ 369 h 26148"/>
                <a:gd name="connsiteX10" fmla="*/ 26348 w 42247"/>
                <a:gd name="connsiteY10" fmla="*/ 7160 h 26148"/>
                <a:gd name="connsiteX11" fmla="*/ 19378 w 42247"/>
                <a:gd name="connsiteY11" fmla="*/ 20027 h 26148"/>
                <a:gd name="connsiteX12" fmla="*/ 18306 w 42247"/>
                <a:gd name="connsiteY12" fmla="*/ 25269 h 26148"/>
                <a:gd name="connsiteX13" fmla="*/ 28016 w 42247"/>
                <a:gd name="connsiteY13" fmla="*/ 8530 h 26148"/>
                <a:gd name="connsiteX14" fmla="*/ 35105 w 42247"/>
                <a:gd name="connsiteY14" fmla="*/ 2573 h 26148"/>
                <a:gd name="connsiteX15" fmla="*/ 38679 w 42247"/>
                <a:gd name="connsiteY15" fmla="*/ 3467 h 26148"/>
                <a:gd name="connsiteX16" fmla="*/ 39156 w 42247"/>
                <a:gd name="connsiteY16" fmla="*/ 7934 h 26148"/>
                <a:gd name="connsiteX17" fmla="*/ 21583 w 42247"/>
                <a:gd name="connsiteY17" fmla="*/ 22827 h 26148"/>
                <a:gd name="connsiteX18" fmla="*/ 2997 w 42247"/>
                <a:gd name="connsiteY18" fmla="*/ 10913 h 26148"/>
                <a:gd name="connsiteX19" fmla="*/ 3295 w 42247"/>
                <a:gd name="connsiteY19" fmla="*/ 6207 h 26148"/>
                <a:gd name="connsiteX20" fmla="*/ 6631 w 42247"/>
                <a:gd name="connsiteY20" fmla="*/ 4658 h 26148"/>
                <a:gd name="connsiteX21" fmla="*/ 14077 w 42247"/>
                <a:gd name="connsiteY21" fmla="*/ 9722 h 26148"/>
                <a:gd name="connsiteX22" fmla="*/ 23906 w 42247"/>
                <a:gd name="connsiteY22" fmla="*/ 26044 h 2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247" h="26148">
                  <a:moveTo>
                    <a:pt x="23906" y="26044"/>
                  </a:moveTo>
                  <a:cubicBezTo>
                    <a:pt x="23965" y="24251"/>
                    <a:pt x="23644" y="22464"/>
                    <a:pt x="22953" y="20802"/>
                  </a:cubicBezTo>
                  <a:cubicBezTo>
                    <a:pt x="21392" y="16131"/>
                    <a:pt x="18926" y="11818"/>
                    <a:pt x="15685" y="8113"/>
                  </a:cubicBezTo>
                  <a:cubicBezTo>
                    <a:pt x="13541" y="5230"/>
                    <a:pt x="10508" y="3133"/>
                    <a:pt x="7047" y="2156"/>
                  </a:cubicBezTo>
                  <a:cubicBezTo>
                    <a:pt x="4706" y="1787"/>
                    <a:pt x="2365" y="2835"/>
                    <a:pt x="1090" y="4837"/>
                  </a:cubicBezTo>
                  <a:cubicBezTo>
                    <a:pt x="-18" y="6898"/>
                    <a:pt x="-292" y="9310"/>
                    <a:pt x="316" y="11568"/>
                  </a:cubicBezTo>
                  <a:cubicBezTo>
                    <a:pt x="3146" y="20962"/>
                    <a:pt x="12236" y="27033"/>
                    <a:pt x="22000" y="26044"/>
                  </a:cubicBezTo>
                  <a:cubicBezTo>
                    <a:pt x="31525" y="24834"/>
                    <a:pt x="39394" y="18020"/>
                    <a:pt x="41956" y="8769"/>
                  </a:cubicBezTo>
                  <a:cubicBezTo>
                    <a:pt x="42593" y="6451"/>
                    <a:pt x="42176" y="3967"/>
                    <a:pt x="40824" y="1977"/>
                  </a:cubicBezTo>
                  <a:cubicBezTo>
                    <a:pt x="39191" y="161"/>
                    <a:pt x="36618" y="-477"/>
                    <a:pt x="34331" y="369"/>
                  </a:cubicBezTo>
                  <a:cubicBezTo>
                    <a:pt x="31108" y="1876"/>
                    <a:pt x="28356" y="4223"/>
                    <a:pt x="26348" y="7160"/>
                  </a:cubicBezTo>
                  <a:cubicBezTo>
                    <a:pt x="23286" y="11002"/>
                    <a:pt x="20927" y="15363"/>
                    <a:pt x="19378" y="20027"/>
                  </a:cubicBezTo>
                  <a:cubicBezTo>
                    <a:pt x="18658" y="21677"/>
                    <a:pt x="18294" y="23464"/>
                    <a:pt x="18306" y="25269"/>
                  </a:cubicBezTo>
                  <a:cubicBezTo>
                    <a:pt x="20731" y="19259"/>
                    <a:pt x="24001" y="13618"/>
                    <a:pt x="28016" y="8530"/>
                  </a:cubicBezTo>
                  <a:cubicBezTo>
                    <a:pt x="29851" y="5987"/>
                    <a:pt x="32287" y="3937"/>
                    <a:pt x="35105" y="2573"/>
                  </a:cubicBezTo>
                  <a:cubicBezTo>
                    <a:pt x="36362" y="2031"/>
                    <a:pt x="37827" y="2401"/>
                    <a:pt x="38679" y="3467"/>
                  </a:cubicBezTo>
                  <a:cubicBezTo>
                    <a:pt x="39471" y="4819"/>
                    <a:pt x="39644" y="6445"/>
                    <a:pt x="39156" y="7934"/>
                  </a:cubicBezTo>
                  <a:cubicBezTo>
                    <a:pt x="36737" y="15923"/>
                    <a:pt x="29863" y="21755"/>
                    <a:pt x="21583" y="22827"/>
                  </a:cubicBezTo>
                  <a:cubicBezTo>
                    <a:pt x="13380" y="23613"/>
                    <a:pt x="5707" y="18693"/>
                    <a:pt x="2997" y="10913"/>
                  </a:cubicBezTo>
                  <a:cubicBezTo>
                    <a:pt x="2544" y="9358"/>
                    <a:pt x="2651" y="7696"/>
                    <a:pt x="3295" y="6207"/>
                  </a:cubicBezTo>
                  <a:cubicBezTo>
                    <a:pt x="3944" y="5016"/>
                    <a:pt x="5302" y="4390"/>
                    <a:pt x="6631" y="4658"/>
                  </a:cubicBezTo>
                  <a:cubicBezTo>
                    <a:pt x="9573" y="5546"/>
                    <a:pt x="12171" y="7315"/>
                    <a:pt x="14077" y="9722"/>
                  </a:cubicBezTo>
                  <a:cubicBezTo>
                    <a:pt x="18312" y="14523"/>
                    <a:pt x="21642" y="20051"/>
                    <a:pt x="23906" y="26044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9" name="Forma Livre: Forma 838">
              <a:extLst>
                <a:ext uri="{FF2B5EF4-FFF2-40B4-BE49-F238E27FC236}">
                  <a16:creationId xmlns:a16="http://schemas.microsoft.com/office/drawing/2014/main" id="{515A3A41-E5E0-150E-6C12-DB69B5781709}"/>
                </a:ext>
              </a:extLst>
            </p:cNvPr>
            <p:cNvSpPr/>
            <p:nvPr/>
          </p:nvSpPr>
          <p:spPr>
            <a:xfrm>
              <a:off x="2540753" y="4297131"/>
              <a:ext cx="218442" cy="180496"/>
            </a:xfrm>
            <a:custGeom>
              <a:avLst/>
              <a:gdLst>
                <a:gd name="connsiteX0" fmla="*/ 106332 w 218442"/>
                <a:gd name="connsiteY0" fmla="*/ 2562 h 180496"/>
                <a:gd name="connsiteX1" fmla="*/ 112885 w 218442"/>
                <a:gd name="connsiteY1" fmla="*/ 114970 h 180496"/>
                <a:gd name="connsiteX2" fmla="*/ 0 w 218442"/>
                <a:gd name="connsiteY2" fmla="*/ 180497 h 180496"/>
                <a:gd name="connsiteX3" fmla="*/ 218443 w 218442"/>
                <a:gd name="connsiteY3" fmla="*/ 175612 h 180496"/>
                <a:gd name="connsiteX4" fmla="*/ 215464 w 218442"/>
                <a:gd name="connsiteY4" fmla="*/ 0 h 18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442" h="180496">
                  <a:moveTo>
                    <a:pt x="106332" y="2562"/>
                  </a:moveTo>
                  <a:lnTo>
                    <a:pt x="112885" y="114970"/>
                  </a:lnTo>
                  <a:cubicBezTo>
                    <a:pt x="112885" y="114970"/>
                    <a:pt x="834" y="159409"/>
                    <a:pt x="0" y="180497"/>
                  </a:cubicBezTo>
                  <a:lnTo>
                    <a:pt x="218443" y="175612"/>
                  </a:lnTo>
                  <a:lnTo>
                    <a:pt x="21546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78C32060-79C7-02B2-691C-6F2D0243BEB5}"/>
                </a:ext>
              </a:extLst>
            </p:cNvPr>
            <p:cNvSpPr/>
            <p:nvPr/>
          </p:nvSpPr>
          <p:spPr>
            <a:xfrm>
              <a:off x="2710619" y="4400971"/>
              <a:ext cx="16888" cy="16761"/>
            </a:xfrm>
            <a:custGeom>
              <a:avLst/>
              <a:gdLst>
                <a:gd name="connsiteX0" fmla="*/ 10393 w 16888"/>
                <a:gd name="connsiteY0" fmla="*/ 169 h 16761"/>
                <a:gd name="connsiteX1" fmla="*/ 16767 w 16888"/>
                <a:gd name="connsiteY1" fmla="*/ 10177 h 16761"/>
                <a:gd name="connsiteX2" fmla="*/ 6879 w 16888"/>
                <a:gd name="connsiteY2" fmla="*/ 16610 h 16761"/>
                <a:gd name="connsiteX3" fmla="*/ 147 w 16888"/>
                <a:gd name="connsiteY3" fmla="*/ 5948 h 16761"/>
                <a:gd name="connsiteX4" fmla="*/ 11227 w 16888"/>
                <a:gd name="connsiteY4" fmla="*/ 407 h 1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88" h="16761">
                  <a:moveTo>
                    <a:pt x="10393" y="169"/>
                  </a:moveTo>
                  <a:cubicBezTo>
                    <a:pt x="14766" y="1384"/>
                    <a:pt x="17512" y="5703"/>
                    <a:pt x="16767" y="10177"/>
                  </a:cubicBezTo>
                  <a:cubicBezTo>
                    <a:pt x="15731" y="14627"/>
                    <a:pt x="11364" y="17462"/>
                    <a:pt x="6879" y="16610"/>
                  </a:cubicBezTo>
                  <a:cubicBezTo>
                    <a:pt x="2215" y="15330"/>
                    <a:pt x="-704" y="10707"/>
                    <a:pt x="147" y="5948"/>
                  </a:cubicBezTo>
                  <a:cubicBezTo>
                    <a:pt x="1756" y="1426"/>
                    <a:pt x="6646" y="-1022"/>
                    <a:pt x="11227" y="407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1" name="Forma Livre: Forma 840">
              <a:extLst>
                <a:ext uri="{FF2B5EF4-FFF2-40B4-BE49-F238E27FC236}">
                  <a16:creationId xmlns:a16="http://schemas.microsoft.com/office/drawing/2014/main" id="{9D46F215-7095-7212-A7B7-3826ED0C7185}"/>
                </a:ext>
              </a:extLst>
            </p:cNvPr>
            <p:cNvSpPr/>
            <p:nvPr/>
          </p:nvSpPr>
          <p:spPr>
            <a:xfrm>
              <a:off x="2540642" y="4454694"/>
              <a:ext cx="218554" cy="22577"/>
            </a:xfrm>
            <a:custGeom>
              <a:avLst/>
              <a:gdLst>
                <a:gd name="connsiteX0" fmla="*/ 218555 w 218554"/>
                <a:gd name="connsiteY0" fmla="*/ 17871 h 22577"/>
                <a:gd name="connsiteX1" fmla="*/ 217602 w 218554"/>
                <a:gd name="connsiteY1" fmla="*/ 0 h 22577"/>
                <a:gd name="connsiteX2" fmla="*/ 8511 w 218554"/>
                <a:gd name="connsiteY2" fmla="*/ 11259 h 22577"/>
                <a:gd name="connsiteX3" fmla="*/ 112 w 218554"/>
                <a:gd name="connsiteY3" fmla="*/ 22577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554" h="22577">
                  <a:moveTo>
                    <a:pt x="218555" y="17871"/>
                  </a:moveTo>
                  <a:lnTo>
                    <a:pt x="217602" y="0"/>
                  </a:lnTo>
                  <a:lnTo>
                    <a:pt x="8511" y="11259"/>
                  </a:lnTo>
                  <a:cubicBezTo>
                    <a:pt x="8511" y="11259"/>
                    <a:pt x="-1139" y="15727"/>
                    <a:pt x="112" y="22577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2" name="Forma Livre: Forma 841">
              <a:extLst>
                <a:ext uri="{FF2B5EF4-FFF2-40B4-BE49-F238E27FC236}">
                  <a16:creationId xmlns:a16="http://schemas.microsoft.com/office/drawing/2014/main" id="{AD42ED29-B37B-205D-7FA4-20D897E8FCD3}"/>
                </a:ext>
              </a:extLst>
            </p:cNvPr>
            <p:cNvSpPr/>
            <p:nvPr/>
          </p:nvSpPr>
          <p:spPr>
            <a:xfrm>
              <a:off x="2650114" y="4410030"/>
              <a:ext cx="20149" cy="13118"/>
            </a:xfrm>
            <a:custGeom>
              <a:avLst/>
              <a:gdLst>
                <a:gd name="connsiteX0" fmla="*/ 10 w 20149"/>
                <a:gd name="connsiteY0" fmla="*/ 1058 h 13118"/>
                <a:gd name="connsiteX1" fmla="*/ 10732 w 20149"/>
                <a:gd name="connsiteY1" fmla="*/ 5764 h 13118"/>
                <a:gd name="connsiteX2" fmla="*/ 19906 w 20149"/>
                <a:gd name="connsiteY2" fmla="*/ 13092 h 13118"/>
                <a:gd name="connsiteX3" fmla="*/ 12639 w 20149"/>
                <a:gd name="connsiteY3" fmla="*/ 2607 h 13118"/>
                <a:gd name="connsiteX4" fmla="*/ 10 w 20149"/>
                <a:gd name="connsiteY4" fmla="*/ 1058 h 13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49" h="13118">
                  <a:moveTo>
                    <a:pt x="10" y="1058"/>
                  </a:moveTo>
                  <a:cubicBezTo>
                    <a:pt x="10" y="2131"/>
                    <a:pt x="5371" y="2488"/>
                    <a:pt x="10732" y="5764"/>
                  </a:cubicBezTo>
                  <a:cubicBezTo>
                    <a:pt x="16094" y="9041"/>
                    <a:pt x="18953" y="13508"/>
                    <a:pt x="19906" y="13092"/>
                  </a:cubicBezTo>
                  <a:cubicBezTo>
                    <a:pt x="20859" y="12675"/>
                    <a:pt x="19132" y="6479"/>
                    <a:pt x="12639" y="2607"/>
                  </a:cubicBezTo>
                  <a:cubicBezTo>
                    <a:pt x="6146" y="-1265"/>
                    <a:pt x="-288" y="46"/>
                    <a:pt x="10" y="105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3" name="Forma Livre: Forma 842">
              <a:extLst>
                <a:ext uri="{FF2B5EF4-FFF2-40B4-BE49-F238E27FC236}">
                  <a16:creationId xmlns:a16="http://schemas.microsoft.com/office/drawing/2014/main" id="{C0653033-CACD-9F13-71F3-307B26E29056}"/>
                </a:ext>
              </a:extLst>
            </p:cNvPr>
            <p:cNvSpPr/>
            <p:nvPr/>
          </p:nvSpPr>
          <p:spPr>
            <a:xfrm>
              <a:off x="2627368" y="4420559"/>
              <a:ext cx="14850" cy="16800"/>
            </a:xfrm>
            <a:custGeom>
              <a:avLst/>
              <a:gdLst>
                <a:gd name="connsiteX0" fmla="*/ 0 w 14850"/>
                <a:gd name="connsiteY0" fmla="*/ 478 h 16800"/>
                <a:gd name="connsiteX1" fmla="*/ 8161 w 14850"/>
                <a:gd name="connsiteY1" fmla="*/ 7686 h 16800"/>
                <a:gd name="connsiteX2" fmla="*/ 14118 w 14850"/>
                <a:gd name="connsiteY2" fmla="*/ 16800 h 16800"/>
                <a:gd name="connsiteX3" fmla="*/ 11020 w 14850"/>
                <a:gd name="connsiteY3" fmla="*/ 5243 h 16800"/>
                <a:gd name="connsiteX4" fmla="*/ 0 w 14850"/>
                <a:gd name="connsiteY4" fmla="*/ 478 h 1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0" h="16800">
                  <a:moveTo>
                    <a:pt x="0" y="478"/>
                  </a:moveTo>
                  <a:cubicBezTo>
                    <a:pt x="0" y="1550"/>
                    <a:pt x="4468" y="3278"/>
                    <a:pt x="8161" y="7686"/>
                  </a:cubicBezTo>
                  <a:cubicBezTo>
                    <a:pt x="11854" y="12094"/>
                    <a:pt x="13046" y="16859"/>
                    <a:pt x="14118" y="16800"/>
                  </a:cubicBezTo>
                  <a:cubicBezTo>
                    <a:pt x="15190" y="16740"/>
                    <a:pt x="15727" y="10843"/>
                    <a:pt x="11020" y="5243"/>
                  </a:cubicBezTo>
                  <a:cubicBezTo>
                    <a:pt x="6314" y="-356"/>
                    <a:pt x="0" y="-535"/>
                    <a:pt x="0" y="47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3E94805E-8238-503C-12EA-2B3F06DF6353}"/>
                </a:ext>
              </a:extLst>
            </p:cNvPr>
            <p:cNvSpPr/>
            <p:nvPr/>
          </p:nvSpPr>
          <p:spPr>
            <a:xfrm>
              <a:off x="2606054" y="4430555"/>
              <a:ext cx="10145" cy="18241"/>
            </a:xfrm>
            <a:custGeom>
              <a:avLst/>
              <a:gdLst>
                <a:gd name="connsiteX0" fmla="*/ 8923 w 10145"/>
                <a:gd name="connsiteY0" fmla="*/ 18242 h 18241"/>
                <a:gd name="connsiteX1" fmla="*/ 8387 w 10145"/>
                <a:gd name="connsiteY1" fmla="*/ 7281 h 18241"/>
                <a:gd name="connsiteX2" fmla="*/ 47 w 10145"/>
                <a:gd name="connsiteY2" fmla="*/ 192 h 18241"/>
                <a:gd name="connsiteX3" fmla="*/ 5051 w 10145"/>
                <a:gd name="connsiteY3" fmla="*/ 8949 h 18241"/>
                <a:gd name="connsiteX4" fmla="*/ 8923 w 10145"/>
                <a:gd name="connsiteY4" fmla="*/ 18242 h 1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5" h="18241">
                  <a:moveTo>
                    <a:pt x="8923" y="18242"/>
                  </a:moveTo>
                  <a:cubicBezTo>
                    <a:pt x="9936" y="18242"/>
                    <a:pt x="11306" y="13059"/>
                    <a:pt x="8387" y="7281"/>
                  </a:cubicBezTo>
                  <a:cubicBezTo>
                    <a:pt x="5468" y="1502"/>
                    <a:pt x="524" y="-702"/>
                    <a:pt x="47" y="192"/>
                  </a:cubicBezTo>
                  <a:cubicBezTo>
                    <a:pt x="-429" y="1085"/>
                    <a:pt x="2788" y="4124"/>
                    <a:pt x="5051" y="8949"/>
                  </a:cubicBezTo>
                  <a:cubicBezTo>
                    <a:pt x="7315" y="13774"/>
                    <a:pt x="7851" y="18122"/>
                    <a:pt x="8923" y="18242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26A42AF4-ACF8-3C0B-1864-A8C001E263AE}"/>
                </a:ext>
              </a:extLst>
            </p:cNvPr>
            <p:cNvSpPr/>
            <p:nvPr/>
          </p:nvSpPr>
          <p:spPr>
            <a:xfrm>
              <a:off x="2651394" y="4381237"/>
              <a:ext cx="22778" cy="5109"/>
            </a:xfrm>
            <a:custGeom>
              <a:avLst/>
              <a:gdLst>
                <a:gd name="connsiteX0" fmla="*/ 40 w 22778"/>
                <a:gd name="connsiteY0" fmla="*/ 4058 h 5109"/>
                <a:gd name="connsiteX1" fmla="*/ 11418 w 22778"/>
                <a:gd name="connsiteY1" fmla="*/ 3700 h 5109"/>
                <a:gd name="connsiteX2" fmla="*/ 22736 w 22778"/>
                <a:gd name="connsiteY2" fmla="*/ 4832 h 5109"/>
                <a:gd name="connsiteX3" fmla="*/ 11537 w 22778"/>
                <a:gd name="connsiteY3" fmla="*/ 7 h 5109"/>
                <a:gd name="connsiteX4" fmla="*/ 40 w 22778"/>
                <a:gd name="connsiteY4" fmla="*/ 4058 h 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8" h="5109">
                  <a:moveTo>
                    <a:pt x="40" y="4058"/>
                  </a:moveTo>
                  <a:cubicBezTo>
                    <a:pt x="517" y="5011"/>
                    <a:pt x="5401" y="3402"/>
                    <a:pt x="11418" y="3700"/>
                  </a:cubicBezTo>
                  <a:cubicBezTo>
                    <a:pt x="17434" y="3998"/>
                    <a:pt x="22200" y="5785"/>
                    <a:pt x="22736" y="4832"/>
                  </a:cubicBezTo>
                  <a:cubicBezTo>
                    <a:pt x="23272" y="3879"/>
                    <a:pt x="18686" y="186"/>
                    <a:pt x="11537" y="7"/>
                  </a:cubicBezTo>
                  <a:cubicBezTo>
                    <a:pt x="4389" y="-172"/>
                    <a:pt x="-496" y="3223"/>
                    <a:pt x="40" y="405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6" name="Forma Livre: Forma 845">
              <a:extLst>
                <a:ext uri="{FF2B5EF4-FFF2-40B4-BE49-F238E27FC236}">
                  <a16:creationId xmlns:a16="http://schemas.microsoft.com/office/drawing/2014/main" id="{46ACC564-0F7B-9558-4720-363372EF0BB9}"/>
                </a:ext>
              </a:extLst>
            </p:cNvPr>
            <p:cNvSpPr/>
            <p:nvPr/>
          </p:nvSpPr>
          <p:spPr>
            <a:xfrm>
              <a:off x="2648456" y="4320543"/>
              <a:ext cx="108476" cy="21445"/>
            </a:xfrm>
            <a:custGeom>
              <a:avLst/>
              <a:gdLst>
                <a:gd name="connsiteX0" fmla="*/ 0 w 108476"/>
                <a:gd name="connsiteY0" fmla="*/ 1370 h 21445"/>
                <a:gd name="connsiteX1" fmla="*/ 1132 w 108476"/>
                <a:gd name="connsiteY1" fmla="*/ 21445 h 21445"/>
                <a:gd name="connsiteX2" fmla="*/ 108477 w 108476"/>
                <a:gd name="connsiteY2" fmla="*/ 18050 h 21445"/>
                <a:gd name="connsiteX3" fmla="*/ 108179 w 108476"/>
                <a:gd name="connsiteY3" fmla="*/ 0 h 21445"/>
                <a:gd name="connsiteX4" fmla="*/ 0 w 108476"/>
                <a:gd name="connsiteY4" fmla="*/ 1370 h 2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476" h="21445">
                  <a:moveTo>
                    <a:pt x="0" y="1370"/>
                  </a:moveTo>
                  <a:lnTo>
                    <a:pt x="1132" y="21445"/>
                  </a:lnTo>
                  <a:lnTo>
                    <a:pt x="108477" y="18050"/>
                  </a:lnTo>
                  <a:lnTo>
                    <a:pt x="108179" y="0"/>
                  </a:lnTo>
                  <a:lnTo>
                    <a:pt x="0" y="1370"/>
                  </a:lnTo>
                  <a:close/>
                </a:path>
              </a:pathLst>
            </a:custGeom>
            <a:solidFill>
              <a:srgbClr val="00000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7" name="Forma Livre: Forma 846">
              <a:extLst>
                <a:ext uri="{FF2B5EF4-FFF2-40B4-BE49-F238E27FC236}">
                  <a16:creationId xmlns:a16="http://schemas.microsoft.com/office/drawing/2014/main" id="{2667E5B5-20BE-541D-2717-F236326F2AE3}"/>
                </a:ext>
              </a:extLst>
            </p:cNvPr>
            <p:cNvSpPr/>
            <p:nvPr/>
          </p:nvSpPr>
          <p:spPr>
            <a:xfrm>
              <a:off x="2650541" y="4344132"/>
              <a:ext cx="32782" cy="19060"/>
            </a:xfrm>
            <a:custGeom>
              <a:avLst/>
              <a:gdLst>
                <a:gd name="connsiteX0" fmla="*/ 0 w 32782"/>
                <a:gd name="connsiteY0" fmla="*/ 18467 h 19060"/>
                <a:gd name="connsiteX1" fmla="*/ 10961 w 32782"/>
                <a:gd name="connsiteY1" fmla="*/ 18169 h 19060"/>
                <a:gd name="connsiteX2" fmla="*/ 22339 w 32782"/>
                <a:gd name="connsiteY2" fmla="*/ 14356 h 19060"/>
                <a:gd name="connsiteX3" fmla="*/ 28296 w 32782"/>
                <a:gd name="connsiteY3" fmla="*/ 10901 h 19060"/>
                <a:gd name="connsiteX4" fmla="*/ 31512 w 32782"/>
                <a:gd name="connsiteY4" fmla="*/ 8280 h 19060"/>
                <a:gd name="connsiteX5" fmla="*/ 31870 w 32782"/>
                <a:gd name="connsiteY5" fmla="*/ 2323 h 19060"/>
                <a:gd name="connsiteX6" fmla="*/ 27164 w 32782"/>
                <a:gd name="connsiteY6" fmla="*/ 0 h 19060"/>
                <a:gd name="connsiteX7" fmla="*/ 23054 w 32782"/>
                <a:gd name="connsiteY7" fmla="*/ 655 h 19060"/>
                <a:gd name="connsiteX8" fmla="*/ 16322 w 32782"/>
                <a:gd name="connsiteY8" fmla="*/ 3157 h 19060"/>
                <a:gd name="connsiteX9" fmla="*/ 6374 w 32782"/>
                <a:gd name="connsiteY9" fmla="*/ 10008 h 19060"/>
                <a:gd name="connsiteX10" fmla="*/ 119 w 32782"/>
                <a:gd name="connsiteY10" fmla="*/ 19003 h 19060"/>
                <a:gd name="connsiteX11" fmla="*/ 8101 w 32782"/>
                <a:gd name="connsiteY11" fmla="*/ 11974 h 19060"/>
                <a:gd name="connsiteX12" fmla="*/ 17752 w 32782"/>
                <a:gd name="connsiteY12" fmla="*/ 6017 h 19060"/>
                <a:gd name="connsiteX13" fmla="*/ 23709 w 32782"/>
                <a:gd name="connsiteY13" fmla="*/ 3932 h 19060"/>
                <a:gd name="connsiteX14" fmla="*/ 28593 w 32782"/>
                <a:gd name="connsiteY14" fmla="*/ 4229 h 19060"/>
                <a:gd name="connsiteX15" fmla="*/ 28593 w 32782"/>
                <a:gd name="connsiteY15" fmla="*/ 5481 h 19060"/>
                <a:gd name="connsiteX16" fmla="*/ 26211 w 32782"/>
                <a:gd name="connsiteY16" fmla="*/ 7387 h 19060"/>
                <a:gd name="connsiteX17" fmla="*/ 20254 w 32782"/>
                <a:gd name="connsiteY17" fmla="*/ 10842 h 19060"/>
                <a:gd name="connsiteX18" fmla="*/ 9769 w 32782"/>
                <a:gd name="connsiteY18" fmla="*/ 15131 h 19060"/>
                <a:gd name="connsiteX19" fmla="*/ 0 w 32782"/>
                <a:gd name="connsiteY19" fmla="*/ 18467 h 1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782" h="19060">
                  <a:moveTo>
                    <a:pt x="0" y="18467"/>
                  </a:moveTo>
                  <a:cubicBezTo>
                    <a:pt x="3616" y="19348"/>
                    <a:pt x="7399" y="19247"/>
                    <a:pt x="10961" y="18169"/>
                  </a:cubicBezTo>
                  <a:cubicBezTo>
                    <a:pt x="14898" y="17376"/>
                    <a:pt x="18723" y="16096"/>
                    <a:pt x="22339" y="14356"/>
                  </a:cubicBezTo>
                  <a:cubicBezTo>
                    <a:pt x="24400" y="13344"/>
                    <a:pt x="26389" y="12188"/>
                    <a:pt x="28296" y="10901"/>
                  </a:cubicBezTo>
                  <a:cubicBezTo>
                    <a:pt x="29487" y="10181"/>
                    <a:pt x="30571" y="9299"/>
                    <a:pt x="31512" y="8280"/>
                  </a:cubicBezTo>
                  <a:cubicBezTo>
                    <a:pt x="33061" y="6642"/>
                    <a:pt x="33210" y="4134"/>
                    <a:pt x="31870" y="2323"/>
                  </a:cubicBezTo>
                  <a:cubicBezTo>
                    <a:pt x="30744" y="864"/>
                    <a:pt x="29011" y="6"/>
                    <a:pt x="27164" y="0"/>
                  </a:cubicBezTo>
                  <a:cubicBezTo>
                    <a:pt x="25770" y="42"/>
                    <a:pt x="24388" y="256"/>
                    <a:pt x="23054" y="655"/>
                  </a:cubicBezTo>
                  <a:cubicBezTo>
                    <a:pt x="20736" y="1281"/>
                    <a:pt x="18485" y="2121"/>
                    <a:pt x="16322" y="3157"/>
                  </a:cubicBezTo>
                  <a:cubicBezTo>
                    <a:pt x="12670" y="4909"/>
                    <a:pt x="9311" y="7220"/>
                    <a:pt x="6374" y="10008"/>
                  </a:cubicBezTo>
                  <a:cubicBezTo>
                    <a:pt x="1430" y="14773"/>
                    <a:pt x="-238" y="18824"/>
                    <a:pt x="119" y="19003"/>
                  </a:cubicBezTo>
                  <a:cubicBezTo>
                    <a:pt x="476" y="19182"/>
                    <a:pt x="3038" y="15965"/>
                    <a:pt x="8101" y="11974"/>
                  </a:cubicBezTo>
                  <a:cubicBezTo>
                    <a:pt x="11050" y="9579"/>
                    <a:pt x="14291" y="7577"/>
                    <a:pt x="17752" y="6017"/>
                  </a:cubicBezTo>
                  <a:cubicBezTo>
                    <a:pt x="19676" y="5159"/>
                    <a:pt x="21666" y="4462"/>
                    <a:pt x="23709" y="3932"/>
                  </a:cubicBezTo>
                  <a:cubicBezTo>
                    <a:pt x="26032" y="3276"/>
                    <a:pt x="27998" y="3217"/>
                    <a:pt x="28593" y="4229"/>
                  </a:cubicBezTo>
                  <a:cubicBezTo>
                    <a:pt x="29189" y="5242"/>
                    <a:pt x="28891" y="4766"/>
                    <a:pt x="28593" y="5481"/>
                  </a:cubicBezTo>
                  <a:cubicBezTo>
                    <a:pt x="27879" y="6213"/>
                    <a:pt x="27080" y="6851"/>
                    <a:pt x="26211" y="7387"/>
                  </a:cubicBezTo>
                  <a:cubicBezTo>
                    <a:pt x="24293" y="8656"/>
                    <a:pt x="22303" y="9811"/>
                    <a:pt x="20254" y="10842"/>
                  </a:cubicBezTo>
                  <a:cubicBezTo>
                    <a:pt x="16900" y="12587"/>
                    <a:pt x="13385" y="14023"/>
                    <a:pt x="9769" y="15131"/>
                  </a:cubicBezTo>
                  <a:cubicBezTo>
                    <a:pt x="6427" y="15983"/>
                    <a:pt x="3163" y="17103"/>
                    <a:pt x="0" y="1846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8" name="Forma Livre: Forma 847">
              <a:extLst>
                <a:ext uri="{FF2B5EF4-FFF2-40B4-BE49-F238E27FC236}">
                  <a16:creationId xmlns:a16="http://schemas.microsoft.com/office/drawing/2014/main" id="{19086D54-7494-AE9E-9451-82588F5A4691}"/>
                </a:ext>
              </a:extLst>
            </p:cNvPr>
            <p:cNvSpPr/>
            <p:nvPr/>
          </p:nvSpPr>
          <p:spPr>
            <a:xfrm>
              <a:off x="2637067" y="4329537"/>
              <a:ext cx="17569" cy="34550"/>
            </a:xfrm>
            <a:custGeom>
              <a:avLst/>
              <a:gdLst>
                <a:gd name="connsiteX0" fmla="*/ 14903 w 17569"/>
                <a:gd name="connsiteY0" fmla="*/ 34551 h 34550"/>
                <a:gd name="connsiteX1" fmla="*/ 17524 w 17569"/>
                <a:gd name="connsiteY1" fmla="*/ 23888 h 34550"/>
                <a:gd name="connsiteX2" fmla="*/ 15797 w 17569"/>
                <a:gd name="connsiteY2" fmla="*/ 11974 h 34550"/>
                <a:gd name="connsiteX3" fmla="*/ 12878 w 17569"/>
                <a:gd name="connsiteY3" fmla="*/ 5361 h 34550"/>
                <a:gd name="connsiteX4" fmla="*/ 5729 w 17569"/>
                <a:gd name="connsiteY4" fmla="*/ 0 h 34550"/>
                <a:gd name="connsiteX5" fmla="*/ 1262 w 17569"/>
                <a:gd name="connsiteY5" fmla="*/ 3157 h 34550"/>
                <a:gd name="connsiteX6" fmla="*/ 189 w 17569"/>
                <a:gd name="connsiteY6" fmla="*/ 7208 h 34550"/>
                <a:gd name="connsiteX7" fmla="*/ 5313 w 17569"/>
                <a:gd name="connsiteY7" fmla="*/ 25794 h 34550"/>
                <a:gd name="connsiteX8" fmla="*/ 14248 w 17569"/>
                <a:gd name="connsiteY8" fmla="*/ 32168 h 34550"/>
                <a:gd name="connsiteX9" fmla="*/ 7457 w 17569"/>
                <a:gd name="connsiteY9" fmla="*/ 24245 h 34550"/>
                <a:gd name="connsiteX10" fmla="*/ 3764 w 17569"/>
                <a:gd name="connsiteY10" fmla="*/ 14059 h 34550"/>
                <a:gd name="connsiteX11" fmla="*/ 3764 w 17569"/>
                <a:gd name="connsiteY11" fmla="*/ 7744 h 34550"/>
                <a:gd name="connsiteX12" fmla="*/ 5729 w 17569"/>
                <a:gd name="connsiteY12" fmla="*/ 3753 h 34550"/>
                <a:gd name="connsiteX13" fmla="*/ 9661 w 17569"/>
                <a:gd name="connsiteY13" fmla="*/ 7208 h 34550"/>
                <a:gd name="connsiteX14" fmla="*/ 12520 w 17569"/>
                <a:gd name="connsiteY14" fmla="*/ 13165 h 34550"/>
                <a:gd name="connsiteX15" fmla="*/ 14844 w 17569"/>
                <a:gd name="connsiteY15" fmla="*/ 24007 h 34550"/>
                <a:gd name="connsiteX16" fmla="*/ 14903 w 17569"/>
                <a:gd name="connsiteY16" fmla="*/ 34551 h 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569" h="34550">
                  <a:moveTo>
                    <a:pt x="14903" y="34551"/>
                  </a:moveTo>
                  <a:cubicBezTo>
                    <a:pt x="16875" y="31358"/>
                    <a:pt x="17792" y="27629"/>
                    <a:pt x="17524" y="23888"/>
                  </a:cubicBezTo>
                  <a:cubicBezTo>
                    <a:pt x="17649" y="19849"/>
                    <a:pt x="17066" y="15816"/>
                    <a:pt x="15797" y="11974"/>
                  </a:cubicBezTo>
                  <a:cubicBezTo>
                    <a:pt x="15052" y="9674"/>
                    <a:pt x="14069" y="7458"/>
                    <a:pt x="12878" y="5361"/>
                  </a:cubicBezTo>
                  <a:cubicBezTo>
                    <a:pt x="11567" y="2472"/>
                    <a:pt x="8869" y="447"/>
                    <a:pt x="5729" y="0"/>
                  </a:cubicBezTo>
                  <a:cubicBezTo>
                    <a:pt x="3764" y="119"/>
                    <a:pt x="2030" y="1340"/>
                    <a:pt x="1262" y="3157"/>
                  </a:cubicBezTo>
                  <a:cubicBezTo>
                    <a:pt x="714" y="4450"/>
                    <a:pt x="350" y="5814"/>
                    <a:pt x="189" y="7208"/>
                  </a:cubicBezTo>
                  <a:cubicBezTo>
                    <a:pt x="-627" y="13838"/>
                    <a:pt x="1214" y="20522"/>
                    <a:pt x="5313" y="25794"/>
                  </a:cubicBezTo>
                  <a:cubicBezTo>
                    <a:pt x="9721" y="31334"/>
                    <a:pt x="14188" y="32525"/>
                    <a:pt x="14248" y="32168"/>
                  </a:cubicBezTo>
                  <a:cubicBezTo>
                    <a:pt x="14308" y="31810"/>
                    <a:pt x="10853" y="29606"/>
                    <a:pt x="7457" y="24245"/>
                  </a:cubicBezTo>
                  <a:cubicBezTo>
                    <a:pt x="5485" y="21165"/>
                    <a:pt x="4222" y="17686"/>
                    <a:pt x="3764" y="14059"/>
                  </a:cubicBezTo>
                  <a:cubicBezTo>
                    <a:pt x="3466" y="11962"/>
                    <a:pt x="3466" y="9841"/>
                    <a:pt x="3764" y="7744"/>
                  </a:cubicBezTo>
                  <a:cubicBezTo>
                    <a:pt x="4061" y="5421"/>
                    <a:pt x="4896" y="3515"/>
                    <a:pt x="5729" y="3753"/>
                  </a:cubicBezTo>
                  <a:cubicBezTo>
                    <a:pt x="6563" y="3991"/>
                    <a:pt x="8708" y="5361"/>
                    <a:pt x="9661" y="7208"/>
                  </a:cubicBezTo>
                  <a:cubicBezTo>
                    <a:pt x="10763" y="9120"/>
                    <a:pt x="11716" y="11110"/>
                    <a:pt x="12520" y="13165"/>
                  </a:cubicBezTo>
                  <a:cubicBezTo>
                    <a:pt x="13813" y="16650"/>
                    <a:pt x="14593" y="20302"/>
                    <a:pt x="14844" y="24007"/>
                  </a:cubicBezTo>
                  <a:cubicBezTo>
                    <a:pt x="15380" y="30381"/>
                    <a:pt x="14308" y="34372"/>
                    <a:pt x="14903" y="3455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9" name="Forma Livre: Forma 848">
              <a:extLst>
                <a:ext uri="{FF2B5EF4-FFF2-40B4-BE49-F238E27FC236}">
                  <a16:creationId xmlns:a16="http://schemas.microsoft.com/office/drawing/2014/main" id="{5A382D53-6E5C-AE1B-B190-DDFCFD284A68}"/>
                </a:ext>
              </a:extLst>
            </p:cNvPr>
            <p:cNvSpPr/>
            <p:nvPr/>
          </p:nvSpPr>
          <p:spPr>
            <a:xfrm>
              <a:off x="2501754" y="3091854"/>
              <a:ext cx="578106" cy="1316554"/>
            </a:xfrm>
            <a:custGeom>
              <a:avLst/>
              <a:gdLst>
                <a:gd name="connsiteX0" fmla="*/ 315166 w 578106"/>
                <a:gd name="connsiteY0" fmla="*/ 4825 h 1316554"/>
                <a:gd name="connsiteX1" fmla="*/ 389092 w 578106"/>
                <a:gd name="connsiteY1" fmla="*/ 184965 h 1316554"/>
                <a:gd name="connsiteX2" fmla="*/ 578107 w 578106"/>
                <a:gd name="connsiteY2" fmla="*/ 1300649 h 1316554"/>
                <a:gd name="connsiteX3" fmla="*/ 413337 w 578106"/>
                <a:gd name="connsiteY3" fmla="*/ 1310657 h 1316554"/>
                <a:gd name="connsiteX4" fmla="*/ 189592 w 578106"/>
                <a:gd name="connsiteY4" fmla="*/ 259010 h 1316554"/>
                <a:gd name="connsiteX5" fmla="*/ 279602 w 578106"/>
                <a:gd name="connsiteY5" fmla="*/ 1303032 h 1316554"/>
                <a:gd name="connsiteX6" fmla="*/ 117513 w 578106"/>
                <a:gd name="connsiteY6" fmla="*/ 1316554 h 1316554"/>
                <a:gd name="connsiteX7" fmla="*/ 160 w 578106"/>
                <a:gd name="connsiteY7" fmla="*/ 182224 h 1316554"/>
                <a:gd name="connsiteX8" fmla="*/ 47816 w 578106"/>
                <a:gd name="connsiteY8" fmla="*/ 0 h 131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8106" h="1316554">
                  <a:moveTo>
                    <a:pt x="315166" y="4825"/>
                  </a:moveTo>
                  <a:cubicBezTo>
                    <a:pt x="315166" y="4825"/>
                    <a:pt x="379382" y="144278"/>
                    <a:pt x="389092" y="184965"/>
                  </a:cubicBezTo>
                  <a:cubicBezTo>
                    <a:pt x="398802" y="225651"/>
                    <a:pt x="578107" y="1300649"/>
                    <a:pt x="578107" y="1300649"/>
                  </a:cubicBezTo>
                  <a:lnTo>
                    <a:pt x="413337" y="1310657"/>
                  </a:lnTo>
                  <a:lnTo>
                    <a:pt x="189592" y="259010"/>
                  </a:lnTo>
                  <a:lnTo>
                    <a:pt x="279602" y="1303032"/>
                  </a:lnTo>
                  <a:lnTo>
                    <a:pt x="117513" y="1316554"/>
                  </a:lnTo>
                  <a:cubicBezTo>
                    <a:pt x="117513" y="1316554"/>
                    <a:pt x="-5023" y="213320"/>
                    <a:pt x="160" y="182224"/>
                  </a:cubicBezTo>
                  <a:cubicBezTo>
                    <a:pt x="8023" y="135224"/>
                    <a:pt x="47816" y="0"/>
                    <a:pt x="47816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0" name="Forma Livre: Forma 849">
              <a:extLst>
                <a:ext uri="{FF2B5EF4-FFF2-40B4-BE49-F238E27FC236}">
                  <a16:creationId xmlns:a16="http://schemas.microsoft.com/office/drawing/2014/main" id="{8ECC38D6-7E4E-4922-4801-ACC890605DF4}"/>
                </a:ext>
              </a:extLst>
            </p:cNvPr>
            <p:cNvSpPr/>
            <p:nvPr/>
          </p:nvSpPr>
          <p:spPr>
            <a:xfrm>
              <a:off x="2650534" y="3143441"/>
              <a:ext cx="39501" cy="203115"/>
            </a:xfrm>
            <a:custGeom>
              <a:avLst/>
              <a:gdLst>
                <a:gd name="connsiteX0" fmla="*/ 39501 w 39501"/>
                <a:gd name="connsiteY0" fmla="*/ 200691 h 203115"/>
                <a:gd name="connsiteX1" fmla="*/ 38131 w 39501"/>
                <a:gd name="connsiteY1" fmla="*/ 202478 h 203115"/>
                <a:gd name="connsiteX2" fmla="*/ 31817 w 39501"/>
                <a:gd name="connsiteY2" fmla="*/ 201882 h 203115"/>
                <a:gd name="connsiteX3" fmla="*/ 27945 w 39501"/>
                <a:gd name="connsiteY3" fmla="*/ 192589 h 203115"/>
                <a:gd name="connsiteX4" fmla="*/ 25800 w 39501"/>
                <a:gd name="connsiteY4" fmla="*/ 179782 h 203115"/>
                <a:gd name="connsiteX5" fmla="*/ 14244 w 39501"/>
                <a:gd name="connsiteY5" fmla="*/ 105439 h 203115"/>
                <a:gd name="connsiteX6" fmla="*/ 3521 w 39501"/>
                <a:gd name="connsiteY6" fmla="*/ 30976 h 203115"/>
                <a:gd name="connsiteX7" fmla="*/ 662 w 39501"/>
                <a:gd name="connsiteY7" fmla="*/ 8340 h 203115"/>
                <a:gd name="connsiteX8" fmla="*/ 6 w 39501"/>
                <a:gd name="connsiteY8" fmla="*/ 0 h 203115"/>
                <a:gd name="connsiteX9" fmla="*/ 1853 w 39501"/>
                <a:gd name="connsiteY9" fmla="*/ 8161 h 203115"/>
                <a:gd name="connsiteX10" fmla="*/ 5666 w 39501"/>
                <a:gd name="connsiteY10" fmla="*/ 30619 h 203115"/>
                <a:gd name="connsiteX11" fmla="*/ 17579 w 39501"/>
                <a:gd name="connsiteY11" fmla="*/ 104962 h 203115"/>
                <a:gd name="connsiteX12" fmla="*/ 28243 w 39501"/>
                <a:gd name="connsiteY12" fmla="*/ 179425 h 203115"/>
                <a:gd name="connsiteX13" fmla="*/ 29911 w 39501"/>
                <a:gd name="connsiteY13" fmla="*/ 192292 h 203115"/>
                <a:gd name="connsiteX14" fmla="*/ 32889 w 39501"/>
                <a:gd name="connsiteY14" fmla="*/ 200929 h 203115"/>
                <a:gd name="connsiteX15" fmla="*/ 38191 w 39501"/>
                <a:gd name="connsiteY15" fmla="*/ 201942 h 203115"/>
                <a:gd name="connsiteX16" fmla="*/ 39501 w 39501"/>
                <a:gd name="connsiteY16" fmla="*/ 200691 h 20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501" h="203115">
                  <a:moveTo>
                    <a:pt x="39501" y="200691"/>
                  </a:moveTo>
                  <a:cubicBezTo>
                    <a:pt x="39501" y="200691"/>
                    <a:pt x="39501" y="201585"/>
                    <a:pt x="38131" y="202478"/>
                  </a:cubicBezTo>
                  <a:cubicBezTo>
                    <a:pt x="36088" y="203509"/>
                    <a:pt x="33634" y="203276"/>
                    <a:pt x="31817" y="201882"/>
                  </a:cubicBezTo>
                  <a:cubicBezTo>
                    <a:pt x="29434" y="199363"/>
                    <a:pt x="28058" y="196056"/>
                    <a:pt x="27945" y="192589"/>
                  </a:cubicBezTo>
                  <a:lnTo>
                    <a:pt x="25800" y="179782"/>
                  </a:lnTo>
                  <a:cubicBezTo>
                    <a:pt x="22643" y="160779"/>
                    <a:pt x="18533" y="134449"/>
                    <a:pt x="14244" y="105439"/>
                  </a:cubicBezTo>
                  <a:cubicBezTo>
                    <a:pt x="9955" y="76428"/>
                    <a:pt x="6083" y="50039"/>
                    <a:pt x="3521" y="30976"/>
                  </a:cubicBezTo>
                  <a:cubicBezTo>
                    <a:pt x="2389" y="21862"/>
                    <a:pt x="1436" y="14237"/>
                    <a:pt x="662" y="8340"/>
                  </a:cubicBezTo>
                  <a:cubicBezTo>
                    <a:pt x="173" y="5588"/>
                    <a:pt x="-41" y="2794"/>
                    <a:pt x="6" y="0"/>
                  </a:cubicBezTo>
                  <a:cubicBezTo>
                    <a:pt x="894" y="2651"/>
                    <a:pt x="1514" y="5385"/>
                    <a:pt x="1853" y="8161"/>
                  </a:cubicBezTo>
                  <a:cubicBezTo>
                    <a:pt x="2866" y="14118"/>
                    <a:pt x="4117" y="21564"/>
                    <a:pt x="5666" y="30619"/>
                  </a:cubicBezTo>
                  <a:cubicBezTo>
                    <a:pt x="8823" y="49622"/>
                    <a:pt x="12933" y="75892"/>
                    <a:pt x="17579" y="104962"/>
                  </a:cubicBezTo>
                  <a:cubicBezTo>
                    <a:pt x="22226" y="134032"/>
                    <a:pt x="25681" y="160362"/>
                    <a:pt x="28243" y="179425"/>
                  </a:cubicBezTo>
                  <a:cubicBezTo>
                    <a:pt x="28838" y="184131"/>
                    <a:pt x="29434" y="188420"/>
                    <a:pt x="29911" y="192292"/>
                  </a:cubicBezTo>
                  <a:cubicBezTo>
                    <a:pt x="29893" y="195425"/>
                    <a:pt x="30941" y="198475"/>
                    <a:pt x="32889" y="200929"/>
                  </a:cubicBezTo>
                  <a:cubicBezTo>
                    <a:pt x="34313" y="202258"/>
                    <a:pt x="36374" y="202651"/>
                    <a:pt x="38191" y="201942"/>
                  </a:cubicBezTo>
                  <a:cubicBezTo>
                    <a:pt x="39084" y="201346"/>
                    <a:pt x="39322" y="200572"/>
                    <a:pt x="39501" y="200691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1" name="Forma Livre: Forma 850">
              <a:extLst>
                <a:ext uri="{FF2B5EF4-FFF2-40B4-BE49-F238E27FC236}">
                  <a16:creationId xmlns:a16="http://schemas.microsoft.com/office/drawing/2014/main" id="{57DB3A89-8D4A-6E1C-AC1D-F693BBCA4A62}"/>
                </a:ext>
              </a:extLst>
            </p:cNvPr>
            <p:cNvSpPr/>
            <p:nvPr/>
          </p:nvSpPr>
          <p:spPr>
            <a:xfrm>
              <a:off x="2667847" y="3161612"/>
              <a:ext cx="20445" cy="19241"/>
            </a:xfrm>
            <a:custGeom>
              <a:avLst/>
              <a:gdLst>
                <a:gd name="connsiteX0" fmla="*/ 5330 w 20445"/>
                <a:gd name="connsiteY0" fmla="*/ 3036 h 19241"/>
                <a:gd name="connsiteX1" fmla="*/ 6879 w 20445"/>
                <a:gd name="connsiteY1" fmla="*/ 1190 h 19241"/>
                <a:gd name="connsiteX2" fmla="*/ 13372 w 20445"/>
                <a:gd name="connsiteY2" fmla="*/ 237 h 19241"/>
                <a:gd name="connsiteX3" fmla="*/ 20282 w 20445"/>
                <a:gd name="connsiteY3" fmla="*/ 7326 h 19241"/>
                <a:gd name="connsiteX4" fmla="*/ 14980 w 20445"/>
                <a:gd name="connsiteY4" fmla="*/ 18286 h 19241"/>
                <a:gd name="connsiteX5" fmla="*/ 3066 w 20445"/>
                <a:gd name="connsiteY5" fmla="*/ 16261 h 19241"/>
                <a:gd name="connsiteX6" fmla="*/ 266 w 20445"/>
                <a:gd name="connsiteY6" fmla="*/ 6789 h 19241"/>
                <a:gd name="connsiteX7" fmla="*/ 5687 w 20445"/>
                <a:gd name="connsiteY7" fmla="*/ 118 h 19241"/>
                <a:gd name="connsiteX8" fmla="*/ 2411 w 20445"/>
                <a:gd name="connsiteY8" fmla="*/ 7147 h 19241"/>
                <a:gd name="connsiteX9" fmla="*/ 4973 w 20445"/>
                <a:gd name="connsiteY9" fmla="*/ 14176 h 19241"/>
                <a:gd name="connsiteX10" fmla="*/ 13670 w 20445"/>
                <a:gd name="connsiteY10" fmla="*/ 15546 h 19241"/>
                <a:gd name="connsiteX11" fmla="*/ 17542 w 20445"/>
                <a:gd name="connsiteY11" fmla="*/ 7802 h 19241"/>
                <a:gd name="connsiteX12" fmla="*/ 12895 w 20445"/>
                <a:gd name="connsiteY12" fmla="*/ 2322 h 19241"/>
                <a:gd name="connsiteX13" fmla="*/ 5330 w 20445"/>
                <a:gd name="connsiteY13" fmla="*/ 3036 h 1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445" h="19241">
                  <a:moveTo>
                    <a:pt x="5330" y="3036"/>
                  </a:moveTo>
                  <a:cubicBezTo>
                    <a:pt x="5330" y="3036"/>
                    <a:pt x="5330" y="2083"/>
                    <a:pt x="6879" y="1190"/>
                  </a:cubicBezTo>
                  <a:cubicBezTo>
                    <a:pt x="8845" y="58"/>
                    <a:pt x="11168" y="-282"/>
                    <a:pt x="13372" y="237"/>
                  </a:cubicBezTo>
                  <a:cubicBezTo>
                    <a:pt x="16928" y="928"/>
                    <a:pt x="19680" y="3751"/>
                    <a:pt x="20282" y="7326"/>
                  </a:cubicBezTo>
                  <a:cubicBezTo>
                    <a:pt x="21074" y="11740"/>
                    <a:pt x="18936" y="16166"/>
                    <a:pt x="14980" y="18286"/>
                  </a:cubicBezTo>
                  <a:cubicBezTo>
                    <a:pt x="10965" y="20091"/>
                    <a:pt x="6259" y="19293"/>
                    <a:pt x="3066" y="16261"/>
                  </a:cubicBezTo>
                  <a:cubicBezTo>
                    <a:pt x="523" y="13825"/>
                    <a:pt x="-544" y="10221"/>
                    <a:pt x="266" y="6789"/>
                  </a:cubicBezTo>
                  <a:cubicBezTo>
                    <a:pt x="1696" y="832"/>
                    <a:pt x="5747" y="-240"/>
                    <a:pt x="5687" y="118"/>
                  </a:cubicBezTo>
                  <a:cubicBezTo>
                    <a:pt x="4061" y="2173"/>
                    <a:pt x="2935" y="4579"/>
                    <a:pt x="2411" y="7147"/>
                  </a:cubicBezTo>
                  <a:cubicBezTo>
                    <a:pt x="2012" y="9774"/>
                    <a:pt x="2977" y="12419"/>
                    <a:pt x="4973" y="14176"/>
                  </a:cubicBezTo>
                  <a:cubicBezTo>
                    <a:pt x="7361" y="16279"/>
                    <a:pt x="10751" y="16809"/>
                    <a:pt x="13670" y="15546"/>
                  </a:cubicBezTo>
                  <a:cubicBezTo>
                    <a:pt x="16416" y="13997"/>
                    <a:pt x="17947" y="10929"/>
                    <a:pt x="17542" y="7802"/>
                  </a:cubicBezTo>
                  <a:cubicBezTo>
                    <a:pt x="17208" y="5217"/>
                    <a:pt x="15385" y="3072"/>
                    <a:pt x="12895" y="2322"/>
                  </a:cubicBezTo>
                  <a:cubicBezTo>
                    <a:pt x="10370" y="1678"/>
                    <a:pt x="7695" y="1928"/>
                    <a:pt x="5330" y="3036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2" name="Forma Livre: Forma 851">
              <a:extLst>
                <a:ext uri="{FF2B5EF4-FFF2-40B4-BE49-F238E27FC236}">
                  <a16:creationId xmlns:a16="http://schemas.microsoft.com/office/drawing/2014/main" id="{7D25F6B7-0F09-9D7A-396D-783B5673B5F2}"/>
                </a:ext>
              </a:extLst>
            </p:cNvPr>
            <p:cNvSpPr/>
            <p:nvPr/>
          </p:nvSpPr>
          <p:spPr>
            <a:xfrm>
              <a:off x="2126449" y="2167432"/>
              <a:ext cx="480427" cy="603339"/>
            </a:xfrm>
            <a:custGeom>
              <a:avLst/>
              <a:gdLst>
                <a:gd name="connsiteX0" fmla="*/ 263057 w 480427"/>
                <a:gd name="connsiteY0" fmla="*/ 313294 h 603339"/>
                <a:gd name="connsiteX1" fmla="*/ 162085 w 480427"/>
                <a:gd name="connsiteY1" fmla="*/ 157280 h 603339"/>
                <a:gd name="connsiteX2" fmla="*/ 162085 w 480427"/>
                <a:gd name="connsiteY2" fmla="*/ 157280 h 603339"/>
                <a:gd name="connsiteX3" fmla="*/ 131347 w 480427"/>
                <a:gd name="connsiteY3" fmla="*/ 105931 h 603339"/>
                <a:gd name="connsiteX4" fmla="*/ 117885 w 480427"/>
                <a:gd name="connsiteY4" fmla="*/ 39987 h 603339"/>
                <a:gd name="connsiteX5" fmla="*/ 102873 w 480427"/>
                <a:gd name="connsiteY5" fmla="*/ 12645 h 603339"/>
                <a:gd name="connsiteX6" fmla="*/ 105792 w 480427"/>
                <a:gd name="connsiteY6" fmla="*/ 58037 h 603339"/>
                <a:gd name="connsiteX7" fmla="*/ 76007 w 480427"/>
                <a:gd name="connsiteY7" fmla="*/ 314 h 603339"/>
                <a:gd name="connsiteX8" fmla="*/ 90721 w 480427"/>
                <a:gd name="connsiteY8" fmla="*/ 61730 h 603339"/>
                <a:gd name="connsiteX9" fmla="*/ 84764 w 480427"/>
                <a:gd name="connsiteY9" fmla="*/ 64768 h 603339"/>
                <a:gd name="connsiteX10" fmla="*/ 48605 w 480427"/>
                <a:gd name="connsiteY10" fmla="*/ 4126 h 603339"/>
                <a:gd name="connsiteX11" fmla="*/ 49498 w 480427"/>
                <a:gd name="connsiteY11" fmla="*/ 18602 h 603339"/>
                <a:gd name="connsiteX12" fmla="*/ 69157 w 480427"/>
                <a:gd name="connsiteY12" fmla="*/ 76980 h 603339"/>
                <a:gd name="connsiteX13" fmla="*/ 42946 w 480427"/>
                <a:gd name="connsiteY13" fmla="*/ 36413 h 603339"/>
                <a:gd name="connsiteX14" fmla="*/ 28053 w 480427"/>
                <a:gd name="connsiteY14" fmla="*/ 29086 h 603339"/>
                <a:gd name="connsiteX15" fmla="*/ 43958 w 480427"/>
                <a:gd name="connsiteY15" fmla="*/ 78946 h 603339"/>
                <a:gd name="connsiteX16" fmla="*/ 43958 w 480427"/>
                <a:gd name="connsiteY16" fmla="*/ 110578 h 603339"/>
                <a:gd name="connsiteX17" fmla="*/ 2259 w 480427"/>
                <a:gd name="connsiteY17" fmla="*/ 104621 h 603339"/>
                <a:gd name="connsiteX18" fmla="*/ 1598 w 480427"/>
                <a:gd name="connsiteY18" fmla="*/ 113864 h 603339"/>
                <a:gd name="connsiteX19" fmla="*/ 6846 w 480427"/>
                <a:gd name="connsiteY19" fmla="*/ 116117 h 603339"/>
                <a:gd name="connsiteX20" fmla="*/ 27160 w 480427"/>
                <a:gd name="connsiteY20" fmla="*/ 121657 h 603339"/>
                <a:gd name="connsiteX21" fmla="*/ 41695 w 480427"/>
                <a:gd name="connsiteY21" fmla="*/ 130295 h 603339"/>
                <a:gd name="connsiteX22" fmla="*/ 54204 w 480427"/>
                <a:gd name="connsiteY22" fmla="*/ 141792 h 603339"/>
                <a:gd name="connsiteX23" fmla="*/ 79283 w 480427"/>
                <a:gd name="connsiteY23" fmla="*/ 193916 h 603339"/>
                <a:gd name="connsiteX24" fmla="*/ 79283 w 480427"/>
                <a:gd name="connsiteY24" fmla="*/ 193916 h 603339"/>
                <a:gd name="connsiteX25" fmla="*/ 190024 w 480427"/>
                <a:gd name="connsiteY25" fmla="*/ 411286 h 603339"/>
                <a:gd name="connsiteX26" fmla="*/ 421929 w 480427"/>
                <a:gd name="connsiteY26" fmla="*/ 603340 h 603339"/>
                <a:gd name="connsiteX27" fmla="*/ 480427 w 480427"/>
                <a:gd name="connsiteY27" fmla="*/ 497901 h 60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80427" h="603339">
                  <a:moveTo>
                    <a:pt x="263057" y="313294"/>
                  </a:moveTo>
                  <a:lnTo>
                    <a:pt x="162085" y="157280"/>
                  </a:lnTo>
                  <a:lnTo>
                    <a:pt x="162085" y="157280"/>
                  </a:lnTo>
                  <a:lnTo>
                    <a:pt x="131347" y="105931"/>
                  </a:lnTo>
                  <a:cubicBezTo>
                    <a:pt x="131347" y="105931"/>
                    <a:pt x="122233" y="54463"/>
                    <a:pt x="117885" y="39987"/>
                  </a:cubicBezTo>
                  <a:cubicBezTo>
                    <a:pt x="108830" y="10202"/>
                    <a:pt x="105971" y="10977"/>
                    <a:pt x="102873" y="12645"/>
                  </a:cubicBezTo>
                  <a:cubicBezTo>
                    <a:pt x="94057" y="17053"/>
                    <a:pt x="116753" y="65662"/>
                    <a:pt x="105792" y="58037"/>
                  </a:cubicBezTo>
                  <a:cubicBezTo>
                    <a:pt x="94831" y="50412"/>
                    <a:pt x="84943" y="-4631"/>
                    <a:pt x="76007" y="314"/>
                  </a:cubicBezTo>
                  <a:cubicBezTo>
                    <a:pt x="64093" y="6866"/>
                    <a:pt x="88934" y="57262"/>
                    <a:pt x="90721" y="61730"/>
                  </a:cubicBezTo>
                  <a:cubicBezTo>
                    <a:pt x="92508" y="66198"/>
                    <a:pt x="86134" y="68819"/>
                    <a:pt x="84764" y="64768"/>
                  </a:cubicBezTo>
                  <a:cubicBezTo>
                    <a:pt x="82738" y="58811"/>
                    <a:pt x="60281" y="-2188"/>
                    <a:pt x="48605" y="4126"/>
                  </a:cubicBezTo>
                  <a:cubicBezTo>
                    <a:pt x="42171" y="7581"/>
                    <a:pt x="49498" y="18602"/>
                    <a:pt x="49498" y="18602"/>
                  </a:cubicBezTo>
                  <a:cubicBezTo>
                    <a:pt x="49498" y="18602"/>
                    <a:pt x="74756" y="74180"/>
                    <a:pt x="69157" y="76980"/>
                  </a:cubicBezTo>
                  <a:cubicBezTo>
                    <a:pt x="63557" y="79780"/>
                    <a:pt x="47533" y="47612"/>
                    <a:pt x="42946" y="36413"/>
                  </a:cubicBezTo>
                  <a:cubicBezTo>
                    <a:pt x="38359" y="25214"/>
                    <a:pt x="31032" y="23010"/>
                    <a:pt x="28053" y="29086"/>
                  </a:cubicBezTo>
                  <a:cubicBezTo>
                    <a:pt x="25849" y="33256"/>
                    <a:pt x="39133" y="67925"/>
                    <a:pt x="43958" y="78946"/>
                  </a:cubicBezTo>
                  <a:cubicBezTo>
                    <a:pt x="48784" y="89966"/>
                    <a:pt x="62485" y="119811"/>
                    <a:pt x="43958" y="110578"/>
                  </a:cubicBezTo>
                  <a:cubicBezTo>
                    <a:pt x="25432" y="101344"/>
                    <a:pt x="7323" y="101344"/>
                    <a:pt x="2259" y="104621"/>
                  </a:cubicBezTo>
                  <a:cubicBezTo>
                    <a:pt x="-475" y="106991"/>
                    <a:pt x="-767" y="111130"/>
                    <a:pt x="1598" y="113864"/>
                  </a:cubicBezTo>
                  <a:cubicBezTo>
                    <a:pt x="2915" y="115378"/>
                    <a:pt x="4845" y="116207"/>
                    <a:pt x="6846" y="116117"/>
                  </a:cubicBezTo>
                  <a:cubicBezTo>
                    <a:pt x="13840" y="117022"/>
                    <a:pt x="20673" y="118886"/>
                    <a:pt x="27160" y="121657"/>
                  </a:cubicBezTo>
                  <a:cubicBezTo>
                    <a:pt x="32467" y="123676"/>
                    <a:pt x="37382" y="126599"/>
                    <a:pt x="41695" y="130295"/>
                  </a:cubicBezTo>
                  <a:cubicBezTo>
                    <a:pt x="46758" y="134584"/>
                    <a:pt x="50809" y="138456"/>
                    <a:pt x="54204" y="141792"/>
                  </a:cubicBezTo>
                  <a:lnTo>
                    <a:pt x="79283" y="193916"/>
                  </a:lnTo>
                  <a:lnTo>
                    <a:pt x="79283" y="193916"/>
                  </a:lnTo>
                  <a:lnTo>
                    <a:pt x="190024" y="411286"/>
                  </a:lnTo>
                  <a:lnTo>
                    <a:pt x="421929" y="603340"/>
                  </a:lnTo>
                  <a:lnTo>
                    <a:pt x="480427" y="497901"/>
                  </a:lnTo>
                  <a:close/>
                </a:path>
              </a:pathLst>
            </a:custGeom>
            <a:solidFill>
              <a:srgbClr val="93675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3" name="Forma Livre: Forma 852">
              <a:extLst>
                <a:ext uri="{FF2B5EF4-FFF2-40B4-BE49-F238E27FC236}">
                  <a16:creationId xmlns:a16="http://schemas.microsoft.com/office/drawing/2014/main" id="{25329222-BABB-40EC-1219-3210FCD4F65C}"/>
                </a:ext>
              </a:extLst>
            </p:cNvPr>
            <p:cNvSpPr/>
            <p:nvPr/>
          </p:nvSpPr>
          <p:spPr>
            <a:xfrm>
              <a:off x="2858321" y="3009766"/>
              <a:ext cx="269152" cy="416631"/>
            </a:xfrm>
            <a:custGeom>
              <a:avLst/>
              <a:gdLst>
                <a:gd name="connsiteX0" fmla="*/ 130160 w 269152"/>
                <a:gd name="connsiteY0" fmla="*/ 341753 h 416631"/>
                <a:gd name="connsiteX1" fmla="*/ 134628 w 269152"/>
                <a:gd name="connsiteY1" fmla="*/ 358134 h 416631"/>
                <a:gd name="connsiteX2" fmla="*/ 135641 w 269152"/>
                <a:gd name="connsiteY2" fmla="*/ 375052 h 416631"/>
                <a:gd name="connsiteX3" fmla="*/ 131292 w 269152"/>
                <a:gd name="connsiteY3" fmla="*/ 395663 h 416631"/>
                <a:gd name="connsiteX4" fmla="*/ 139394 w 269152"/>
                <a:gd name="connsiteY4" fmla="*/ 404956 h 416631"/>
                <a:gd name="connsiteX5" fmla="*/ 153154 w 269152"/>
                <a:gd name="connsiteY5" fmla="*/ 365342 h 416631"/>
                <a:gd name="connsiteX6" fmla="*/ 181390 w 269152"/>
                <a:gd name="connsiteY6" fmla="*/ 379699 h 416631"/>
                <a:gd name="connsiteX7" fmla="*/ 218443 w 269152"/>
                <a:gd name="connsiteY7" fmla="*/ 416632 h 416631"/>
                <a:gd name="connsiteX8" fmla="*/ 218741 w 269152"/>
                <a:gd name="connsiteY8" fmla="*/ 400012 h 416631"/>
                <a:gd name="connsiteX9" fmla="*/ 194913 w 269152"/>
                <a:gd name="connsiteY9" fmla="*/ 358313 h 416631"/>
                <a:gd name="connsiteX10" fmla="*/ 237743 w 269152"/>
                <a:gd name="connsiteY10" fmla="*/ 402514 h 416631"/>
                <a:gd name="connsiteX11" fmla="*/ 250253 w 269152"/>
                <a:gd name="connsiteY11" fmla="*/ 409960 h 416631"/>
                <a:gd name="connsiteX12" fmla="*/ 212843 w 269152"/>
                <a:gd name="connsiteY12" fmla="*/ 350033 h 416631"/>
                <a:gd name="connsiteX13" fmla="*/ 218324 w 269152"/>
                <a:gd name="connsiteY13" fmla="*/ 346161 h 416631"/>
                <a:gd name="connsiteX14" fmla="*/ 265980 w 269152"/>
                <a:gd name="connsiteY14" fmla="*/ 387323 h 416631"/>
                <a:gd name="connsiteX15" fmla="*/ 228391 w 269152"/>
                <a:gd name="connsiteY15" fmla="*/ 334306 h 416631"/>
                <a:gd name="connsiteX16" fmla="*/ 267409 w 269152"/>
                <a:gd name="connsiteY16" fmla="*/ 357717 h 416631"/>
                <a:gd name="connsiteX17" fmla="*/ 249896 w 269152"/>
                <a:gd name="connsiteY17" fmla="*/ 331864 h 416631"/>
                <a:gd name="connsiteX18" fmla="*/ 197474 w 269152"/>
                <a:gd name="connsiteY18" fmla="*/ 289629 h 416631"/>
                <a:gd name="connsiteX19" fmla="*/ 109370 w 269152"/>
                <a:gd name="connsiteY19" fmla="*/ 0 h 416631"/>
                <a:gd name="connsiteX20" fmla="*/ 0 w 269152"/>
                <a:gd name="connsiteY20" fmla="*/ 1787 h 41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9152" h="416631">
                  <a:moveTo>
                    <a:pt x="130160" y="341753"/>
                  </a:moveTo>
                  <a:cubicBezTo>
                    <a:pt x="131590" y="346340"/>
                    <a:pt x="133139" y="351701"/>
                    <a:pt x="134628" y="358134"/>
                  </a:cubicBezTo>
                  <a:cubicBezTo>
                    <a:pt x="135944" y="363674"/>
                    <a:pt x="136290" y="369399"/>
                    <a:pt x="135641" y="375052"/>
                  </a:cubicBezTo>
                  <a:cubicBezTo>
                    <a:pt x="135146" y="382087"/>
                    <a:pt x="133687" y="389027"/>
                    <a:pt x="131292" y="395663"/>
                  </a:cubicBezTo>
                  <a:cubicBezTo>
                    <a:pt x="128433" y="401620"/>
                    <a:pt x="134211" y="407577"/>
                    <a:pt x="139394" y="404956"/>
                  </a:cubicBezTo>
                  <a:cubicBezTo>
                    <a:pt x="144576" y="402335"/>
                    <a:pt x="152797" y="386251"/>
                    <a:pt x="153154" y="365342"/>
                  </a:cubicBezTo>
                  <a:cubicBezTo>
                    <a:pt x="153512" y="344433"/>
                    <a:pt x="173825" y="370346"/>
                    <a:pt x="181390" y="379699"/>
                  </a:cubicBezTo>
                  <a:cubicBezTo>
                    <a:pt x="188956" y="389051"/>
                    <a:pt x="213737" y="416692"/>
                    <a:pt x="218443" y="416632"/>
                  </a:cubicBezTo>
                  <a:cubicBezTo>
                    <a:pt x="225353" y="416632"/>
                    <a:pt x="226485" y="409126"/>
                    <a:pt x="218741" y="400012"/>
                  </a:cubicBezTo>
                  <a:cubicBezTo>
                    <a:pt x="210996" y="390898"/>
                    <a:pt x="189611" y="361887"/>
                    <a:pt x="194913" y="358313"/>
                  </a:cubicBezTo>
                  <a:cubicBezTo>
                    <a:pt x="200214" y="354739"/>
                    <a:pt x="237743" y="402514"/>
                    <a:pt x="237743" y="402514"/>
                  </a:cubicBezTo>
                  <a:cubicBezTo>
                    <a:pt x="237743" y="402514"/>
                    <a:pt x="244177" y="414070"/>
                    <a:pt x="250253" y="409960"/>
                  </a:cubicBezTo>
                  <a:cubicBezTo>
                    <a:pt x="261154" y="402454"/>
                    <a:pt x="217192" y="354501"/>
                    <a:pt x="212843" y="350033"/>
                  </a:cubicBezTo>
                  <a:cubicBezTo>
                    <a:pt x="209865" y="346935"/>
                    <a:pt x="215286" y="342646"/>
                    <a:pt x="218324" y="346161"/>
                  </a:cubicBezTo>
                  <a:cubicBezTo>
                    <a:pt x="221362" y="349675"/>
                    <a:pt x="254959" y="394829"/>
                    <a:pt x="265980" y="387323"/>
                  </a:cubicBezTo>
                  <a:cubicBezTo>
                    <a:pt x="274558" y="381366"/>
                    <a:pt x="230238" y="347531"/>
                    <a:pt x="228391" y="334306"/>
                  </a:cubicBezTo>
                  <a:cubicBezTo>
                    <a:pt x="226544" y="321082"/>
                    <a:pt x="259427" y="363555"/>
                    <a:pt x="267409" y="357717"/>
                  </a:cubicBezTo>
                  <a:cubicBezTo>
                    <a:pt x="270328" y="355513"/>
                    <a:pt x="272294" y="353488"/>
                    <a:pt x="249896" y="331864"/>
                  </a:cubicBezTo>
                  <a:cubicBezTo>
                    <a:pt x="239054" y="321320"/>
                    <a:pt x="197474" y="289629"/>
                    <a:pt x="197474" y="289629"/>
                  </a:cubicBezTo>
                  <a:lnTo>
                    <a:pt x="109370" y="0"/>
                  </a:lnTo>
                  <a:lnTo>
                    <a:pt x="0" y="1787"/>
                  </a:lnTo>
                  <a:close/>
                </a:path>
              </a:pathLst>
            </a:custGeom>
            <a:solidFill>
              <a:srgbClr val="93675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4" name="Forma Livre: Forma 853">
              <a:extLst>
                <a:ext uri="{FF2B5EF4-FFF2-40B4-BE49-F238E27FC236}">
                  <a16:creationId xmlns:a16="http://schemas.microsoft.com/office/drawing/2014/main" id="{BC4B82FF-09BD-D0AA-7B53-936B8B910184}"/>
                </a:ext>
              </a:extLst>
            </p:cNvPr>
            <p:cNvSpPr/>
            <p:nvPr/>
          </p:nvSpPr>
          <p:spPr>
            <a:xfrm>
              <a:off x="2347032" y="2510451"/>
              <a:ext cx="303091" cy="281173"/>
            </a:xfrm>
            <a:custGeom>
              <a:avLst/>
              <a:gdLst>
                <a:gd name="connsiteX0" fmla="*/ 303092 w 303091"/>
                <a:gd name="connsiteY0" fmla="*/ 154703 h 281173"/>
                <a:gd name="connsiteX1" fmla="*/ 303092 w 303091"/>
                <a:gd name="connsiteY1" fmla="*/ 154703 h 281173"/>
                <a:gd name="connsiteX2" fmla="*/ 250908 w 303091"/>
                <a:gd name="connsiteY2" fmla="*/ 131411 h 281173"/>
                <a:gd name="connsiteX3" fmla="*/ 77441 w 303091"/>
                <a:gd name="connsiteY3" fmla="*/ 0 h 281173"/>
                <a:gd name="connsiteX4" fmla="*/ 0 w 303091"/>
                <a:gd name="connsiteY4" fmla="*/ 103413 h 281173"/>
                <a:gd name="connsiteX5" fmla="*/ 201227 w 303091"/>
                <a:gd name="connsiteY5" fmla="*/ 281170 h 281173"/>
                <a:gd name="connsiteX6" fmla="*/ 303092 w 303091"/>
                <a:gd name="connsiteY6" fmla="*/ 154703 h 28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091" h="281173">
                  <a:moveTo>
                    <a:pt x="303092" y="154703"/>
                  </a:moveTo>
                  <a:lnTo>
                    <a:pt x="303092" y="154703"/>
                  </a:lnTo>
                  <a:cubicBezTo>
                    <a:pt x="285298" y="147870"/>
                    <a:pt x="267880" y="140096"/>
                    <a:pt x="250908" y="131411"/>
                  </a:cubicBezTo>
                  <a:lnTo>
                    <a:pt x="77441" y="0"/>
                  </a:lnTo>
                  <a:lnTo>
                    <a:pt x="0" y="103413"/>
                  </a:lnTo>
                  <a:cubicBezTo>
                    <a:pt x="0" y="103413"/>
                    <a:pt x="197951" y="282123"/>
                    <a:pt x="201227" y="281170"/>
                  </a:cubicBezTo>
                  <a:cubicBezTo>
                    <a:pt x="204504" y="280217"/>
                    <a:pt x="303092" y="154703"/>
                    <a:pt x="303092" y="154703"/>
                  </a:cubicBezTo>
                  <a:close/>
                </a:path>
              </a:pathLst>
            </a:custGeom>
            <a:solidFill>
              <a:schemeClr val="accent3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5" name="Forma Livre: Forma 854">
              <a:extLst>
                <a:ext uri="{FF2B5EF4-FFF2-40B4-BE49-F238E27FC236}">
                  <a16:creationId xmlns:a16="http://schemas.microsoft.com/office/drawing/2014/main" id="{10590862-117A-7C6E-81EF-9EC467E86D36}"/>
                </a:ext>
              </a:extLst>
            </p:cNvPr>
            <p:cNvSpPr/>
            <p:nvPr/>
          </p:nvSpPr>
          <p:spPr>
            <a:xfrm>
              <a:off x="2538879" y="2664738"/>
              <a:ext cx="341482" cy="432060"/>
            </a:xfrm>
            <a:custGeom>
              <a:avLst/>
              <a:gdLst>
                <a:gd name="connsiteX0" fmla="*/ 124351 w 341482"/>
                <a:gd name="connsiteY0" fmla="*/ 0 h 432060"/>
                <a:gd name="connsiteX1" fmla="*/ 111245 w 341482"/>
                <a:gd name="connsiteY1" fmla="*/ 417 h 432060"/>
                <a:gd name="connsiteX2" fmla="*/ 28264 w 341482"/>
                <a:gd name="connsiteY2" fmla="*/ 62429 h 432060"/>
                <a:gd name="connsiteX3" fmla="*/ 6641 w 341482"/>
                <a:gd name="connsiteY3" fmla="*/ 144934 h 432060"/>
                <a:gd name="connsiteX4" fmla="*/ 24094 w 341482"/>
                <a:gd name="connsiteY4" fmla="*/ 302139 h 432060"/>
                <a:gd name="connsiteX5" fmla="*/ 10513 w 341482"/>
                <a:gd name="connsiteY5" fmla="*/ 427235 h 432060"/>
                <a:gd name="connsiteX6" fmla="*/ 278041 w 341482"/>
                <a:gd name="connsiteY6" fmla="*/ 432060 h 432060"/>
                <a:gd name="connsiteX7" fmla="*/ 291504 w 341482"/>
                <a:gd name="connsiteY7" fmla="*/ 281468 h 432060"/>
                <a:gd name="connsiteX8" fmla="*/ 341483 w 341482"/>
                <a:gd name="connsiteY8" fmla="*/ 55996 h 432060"/>
                <a:gd name="connsiteX9" fmla="*/ 287870 w 341482"/>
                <a:gd name="connsiteY9" fmla="*/ 3693 h 432060"/>
                <a:gd name="connsiteX10" fmla="*/ 124351 w 341482"/>
                <a:gd name="connsiteY10" fmla="*/ 0 h 43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82" h="432060">
                  <a:moveTo>
                    <a:pt x="124351" y="0"/>
                  </a:moveTo>
                  <a:lnTo>
                    <a:pt x="111245" y="417"/>
                  </a:lnTo>
                  <a:cubicBezTo>
                    <a:pt x="73335" y="1698"/>
                    <a:pt x="40232" y="26437"/>
                    <a:pt x="28264" y="62429"/>
                  </a:cubicBezTo>
                  <a:cubicBezTo>
                    <a:pt x="15040" y="102222"/>
                    <a:pt x="15814" y="115208"/>
                    <a:pt x="6641" y="144934"/>
                  </a:cubicBezTo>
                  <a:cubicBezTo>
                    <a:pt x="-15281" y="215941"/>
                    <a:pt x="24094" y="302139"/>
                    <a:pt x="24094" y="302139"/>
                  </a:cubicBezTo>
                  <a:lnTo>
                    <a:pt x="10513" y="427235"/>
                  </a:lnTo>
                  <a:lnTo>
                    <a:pt x="278041" y="432060"/>
                  </a:lnTo>
                  <a:lnTo>
                    <a:pt x="291504" y="281468"/>
                  </a:lnTo>
                  <a:lnTo>
                    <a:pt x="341483" y="55996"/>
                  </a:lnTo>
                  <a:cubicBezTo>
                    <a:pt x="341483" y="55996"/>
                    <a:pt x="330403" y="7625"/>
                    <a:pt x="287870" y="3693"/>
                  </a:cubicBezTo>
                  <a:cubicBezTo>
                    <a:pt x="265829" y="1549"/>
                    <a:pt x="124351" y="0"/>
                    <a:pt x="124351" y="0"/>
                  </a:cubicBezTo>
                  <a:close/>
                </a:path>
              </a:pathLst>
            </a:custGeom>
            <a:solidFill>
              <a:schemeClr val="accent3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6" name="Forma Livre: Forma 855">
              <a:extLst>
                <a:ext uri="{FF2B5EF4-FFF2-40B4-BE49-F238E27FC236}">
                  <a16:creationId xmlns:a16="http://schemas.microsoft.com/office/drawing/2014/main" id="{CB185AF1-BFE1-29ED-1951-AD83650D1671}"/>
                </a:ext>
              </a:extLst>
            </p:cNvPr>
            <p:cNvSpPr/>
            <p:nvPr/>
          </p:nvSpPr>
          <p:spPr>
            <a:xfrm>
              <a:off x="2784993" y="2672243"/>
              <a:ext cx="190144" cy="374218"/>
            </a:xfrm>
            <a:custGeom>
              <a:avLst/>
              <a:gdLst>
                <a:gd name="connsiteX0" fmla="*/ 49619 w 190144"/>
                <a:gd name="connsiteY0" fmla="*/ 0 h 374218"/>
                <a:gd name="connsiteX1" fmla="*/ 132302 w 190144"/>
                <a:gd name="connsiteY1" fmla="*/ 72794 h 374218"/>
                <a:gd name="connsiteX2" fmla="*/ 190144 w 190144"/>
                <a:gd name="connsiteY2" fmla="*/ 338119 h 374218"/>
                <a:gd name="connsiteX3" fmla="*/ 70051 w 190144"/>
                <a:gd name="connsiteY3" fmla="*/ 374218 h 374218"/>
                <a:gd name="connsiteX4" fmla="*/ 5477 w 190144"/>
                <a:gd name="connsiteY4" fmla="*/ 110383 h 374218"/>
                <a:gd name="connsiteX5" fmla="*/ 295 w 190144"/>
                <a:gd name="connsiteY5" fmla="*/ 64216 h 374218"/>
                <a:gd name="connsiteX6" fmla="*/ 49619 w 190144"/>
                <a:gd name="connsiteY6" fmla="*/ 0 h 37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144" h="374218">
                  <a:moveTo>
                    <a:pt x="49619" y="0"/>
                  </a:moveTo>
                  <a:cubicBezTo>
                    <a:pt x="49619" y="0"/>
                    <a:pt x="113001" y="-298"/>
                    <a:pt x="132302" y="72794"/>
                  </a:cubicBezTo>
                  <a:cubicBezTo>
                    <a:pt x="151602" y="145887"/>
                    <a:pt x="190144" y="338119"/>
                    <a:pt x="190144" y="338119"/>
                  </a:cubicBezTo>
                  <a:lnTo>
                    <a:pt x="70051" y="374218"/>
                  </a:lnTo>
                  <a:lnTo>
                    <a:pt x="5477" y="110383"/>
                  </a:lnTo>
                  <a:cubicBezTo>
                    <a:pt x="998" y="95431"/>
                    <a:pt x="-753" y="79794"/>
                    <a:pt x="295" y="64216"/>
                  </a:cubicBezTo>
                  <a:cubicBezTo>
                    <a:pt x="2261" y="37827"/>
                    <a:pt x="12149" y="3574"/>
                    <a:pt x="49619" y="0"/>
                  </a:cubicBezTo>
                  <a:close/>
                </a:path>
              </a:pathLst>
            </a:custGeom>
            <a:solidFill>
              <a:schemeClr val="accent3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7" name="Forma Livre: Forma 856">
              <a:extLst>
                <a:ext uri="{FF2B5EF4-FFF2-40B4-BE49-F238E27FC236}">
                  <a16:creationId xmlns:a16="http://schemas.microsoft.com/office/drawing/2014/main" id="{66EF3180-B0AD-DF9C-89E7-EF29001D60DB}"/>
                </a:ext>
              </a:extLst>
            </p:cNvPr>
            <p:cNvSpPr/>
            <p:nvPr/>
          </p:nvSpPr>
          <p:spPr>
            <a:xfrm>
              <a:off x="2644227" y="2627864"/>
              <a:ext cx="152498" cy="60701"/>
            </a:xfrm>
            <a:custGeom>
              <a:avLst/>
              <a:gdLst>
                <a:gd name="connsiteX0" fmla="*/ 0 w 152498"/>
                <a:gd name="connsiteY0" fmla="*/ 40448 h 60701"/>
                <a:gd name="connsiteX1" fmla="*/ 21147 w 152498"/>
                <a:gd name="connsiteY1" fmla="*/ 0 h 60701"/>
                <a:gd name="connsiteX2" fmla="*/ 56889 w 152498"/>
                <a:gd name="connsiteY2" fmla="*/ 20254 h 60701"/>
                <a:gd name="connsiteX3" fmla="*/ 56889 w 152498"/>
                <a:gd name="connsiteY3" fmla="*/ 37827 h 60701"/>
                <a:gd name="connsiteX4" fmla="*/ 68207 w 152498"/>
                <a:gd name="connsiteY4" fmla="*/ 20254 h 60701"/>
                <a:gd name="connsiteX5" fmla="*/ 152499 w 152498"/>
                <a:gd name="connsiteY5" fmla="*/ 0 h 60701"/>
                <a:gd name="connsiteX6" fmla="*/ 152499 w 152498"/>
                <a:gd name="connsiteY6" fmla="*/ 49979 h 60701"/>
                <a:gd name="connsiteX7" fmla="*/ 54089 w 152498"/>
                <a:gd name="connsiteY7" fmla="*/ 60702 h 60701"/>
                <a:gd name="connsiteX8" fmla="*/ 0 w 152498"/>
                <a:gd name="connsiteY8" fmla="*/ 40448 h 60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98" h="60701">
                  <a:moveTo>
                    <a:pt x="0" y="40448"/>
                  </a:moveTo>
                  <a:lnTo>
                    <a:pt x="21147" y="0"/>
                  </a:lnTo>
                  <a:lnTo>
                    <a:pt x="56889" y="20254"/>
                  </a:lnTo>
                  <a:lnTo>
                    <a:pt x="56889" y="37827"/>
                  </a:lnTo>
                  <a:lnTo>
                    <a:pt x="68207" y="20254"/>
                  </a:lnTo>
                  <a:lnTo>
                    <a:pt x="152499" y="0"/>
                  </a:lnTo>
                  <a:lnTo>
                    <a:pt x="152499" y="49979"/>
                  </a:lnTo>
                  <a:lnTo>
                    <a:pt x="54089" y="60702"/>
                  </a:lnTo>
                  <a:lnTo>
                    <a:pt x="0" y="40448"/>
                  </a:lnTo>
                  <a:close/>
                </a:path>
              </a:pathLst>
            </a:custGeom>
            <a:solidFill>
              <a:schemeClr val="accent3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8" name="Forma Livre: Forma 857">
              <a:extLst>
                <a:ext uri="{FF2B5EF4-FFF2-40B4-BE49-F238E27FC236}">
                  <a16:creationId xmlns:a16="http://schemas.microsoft.com/office/drawing/2014/main" id="{08B982BA-5724-E461-81A4-D1A2133967E9}"/>
                </a:ext>
              </a:extLst>
            </p:cNvPr>
            <p:cNvSpPr/>
            <p:nvPr/>
          </p:nvSpPr>
          <p:spPr>
            <a:xfrm>
              <a:off x="2538847" y="2729788"/>
              <a:ext cx="39376" cy="234705"/>
            </a:xfrm>
            <a:custGeom>
              <a:avLst/>
              <a:gdLst>
                <a:gd name="connsiteX0" fmla="*/ 39376 w 39376"/>
                <a:gd name="connsiteY0" fmla="*/ 0 h 234705"/>
                <a:gd name="connsiteX1" fmla="*/ 34908 w 39376"/>
                <a:gd name="connsiteY1" fmla="*/ 8578 h 234705"/>
                <a:gd name="connsiteX2" fmla="*/ 29666 w 39376"/>
                <a:gd name="connsiteY2" fmla="*/ 18526 h 234705"/>
                <a:gd name="connsiteX3" fmla="*/ 23352 w 39376"/>
                <a:gd name="connsiteY3" fmla="*/ 32049 h 234705"/>
                <a:gd name="connsiteX4" fmla="*/ 16859 w 39376"/>
                <a:gd name="connsiteY4" fmla="*/ 48907 h 234705"/>
                <a:gd name="connsiteX5" fmla="*/ 10902 w 39376"/>
                <a:gd name="connsiteY5" fmla="*/ 68684 h 234705"/>
                <a:gd name="connsiteX6" fmla="*/ 4945 w 39376"/>
                <a:gd name="connsiteY6" fmla="*/ 162864 h 234705"/>
                <a:gd name="connsiteX7" fmla="*/ 8400 w 39376"/>
                <a:gd name="connsiteY7" fmla="*/ 183297 h 234705"/>
                <a:gd name="connsiteX8" fmla="*/ 12689 w 39376"/>
                <a:gd name="connsiteY8" fmla="*/ 200810 h 234705"/>
                <a:gd name="connsiteX9" fmla="*/ 17216 w 39376"/>
                <a:gd name="connsiteY9" fmla="*/ 215047 h 234705"/>
                <a:gd name="connsiteX10" fmla="*/ 21148 w 39376"/>
                <a:gd name="connsiteY10" fmla="*/ 225591 h 234705"/>
                <a:gd name="connsiteX11" fmla="*/ 24424 w 39376"/>
                <a:gd name="connsiteY11" fmla="*/ 234705 h 234705"/>
                <a:gd name="connsiteX12" fmla="*/ 20016 w 39376"/>
                <a:gd name="connsiteY12" fmla="*/ 226068 h 234705"/>
                <a:gd name="connsiteX13" fmla="*/ 15548 w 39376"/>
                <a:gd name="connsiteY13" fmla="*/ 215643 h 234705"/>
                <a:gd name="connsiteX14" fmla="*/ 10604 w 39376"/>
                <a:gd name="connsiteY14" fmla="*/ 201465 h 234705"/>
                <a:gd name="connsiteX15" fmla="*/ 5838 w 39376"/>
                <a:gd name="connsiteY15" fmla="*/ 183594 h 234705"/>
                <a:gd name="connsiteX16" fmla="*/ 2085 w 39376"/>
                <a:gd name="connsiteY16" fmla="*/ 162983 h 234705"/>
                <a:gd name="connsiteX17" fmla="*/ 417 w 39376"/>
                <a:gd name="connsiteY17" fmla="*/ 115327 h 234705"/>
                <a:gd name="connsiteX18" fmla="*/ 8221 w 39376"/>
                <a:gd name="connsiteY18" fmla="*/ 67969 h 234705"/>
                <a:gd name="connsiteX19" fmla="*/ 14595 w 39376"/>
                <a:gd name="connsiteY19" fmla="*/ 48013 h 234705"/>
                <a:gd name="connsiteX20" fmla="*/ 21565 w 39376"/>
                <a:gd name="connsiteY20" fmla="*/ 31155 h 234705"/>
                <a:gd name="connsiteX21" fmla="*/ 28296 w 39376"/>
                <a:gd name="connsiteY21" fmla="*/ 17752 h 234705"/>
                <a:gd name="connsiteX22" fmla="*/ 34253 w 39376"/>
                <a:gd name="connsiteY22" fmla="*/ 7923 h 234705"/>
                <a:gd name="connsiteX23" fmla="*/ 39376 w 39376"/>
                <a:gd name="connsiteY23" fmla="*/ 0 h 23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9376" h="234705">
                  <a:moveTo>
                    <a:pt x="39376" y="0"/>
                  </a:moveTo>
                  <a:cubicBezTo>
                    <a:pt x="38119" y="2978"/>
                    <a:pt x="36630" y="5844"/>
                    <a:pt x="34908" y="8578"/>
                  </a:cubicBezTo>
                  <a:cubicBezTo>
                    <a:pt x="33359" y="11259"/>
                    <a:pt x="31513" y="14535"/>
                    <a:pt x="29666" y="18526"/>
                  </a:cubicBezTo>
                  <a:cubicBezTo>
                    <a:pt x="27819" y="22517"/>
                    <a:pt x="25377" y="26866"/>
                    <a:pt x="23352" y="32049"/>
                  </a:cubicBezTo>
                  <a:cubicBezTo>
                    <a:pt x="21326" y="37231"/>
                    <a:pt x="18825" y="42712"/>
                    <a:pt x="16859" y="48907"/>
                  </a:cubicBezTo>
                  <a:cubicBezTo>
                    <a:pt x="14893" y="55102"/>
                    <a:pt x="12808" y="61714"/>
                    <a:pt x="10902" y="68684"/>
                  </a:cubicBezTo>
                  <a:cubicBezTo>
                    <a:pt x="2979" y="99416"/>
                    <a:pt x="959" y="131375"/>
                    <a:pt x="4945" y="162864"/>
                  </a:cubicBezTo>
                  <a:cubicBezTo>
                    <a:pt x="6017" y="170072"/>
                    <a:pt x="6851" y="176982"/>
                    <a:pt x="8400" y="183297"/>
                  </a:cubicBezTo>
                  <a:cubicBezTo>
                    <a:pt x="9537" y="189200"/>
                    <a:pt x="10967" y="195050"/>
                    <a:pt x="12689" y="200810"/>
                  </a:cubicBezTo>
                  <a:cubicBezTo>
                    <a:pt x="13999" y="206231"/>
                    <a:pt x="15846" y="210877"/>
                    <a:pt x="17216" y="215047"/>
                  </a:cubicBezTo>
                  <a:cubicBezTo>
                    <a:pt x="18324" y="218633"/>
                    <a:pt x="19641" y="222154"/>
                    <a:pt x="21148" y="225591"/>
                  </a:cubicBezTo>
                  <a:cubicBezTo>
                    <a:pt x="22470" y="228540"/>
                    <a:pt x="23566" y="231590"/>
                    <a:pt x="24424" y="234705"/>
                  </a:cubicBezTo>
                  <a:cubicBezTo>
                    <a:pt x="22744" y="231941"/>
                    <a:pt x="21267" y="229052"/>
                    <a:pt x="20016" y="226068"/>
                  </a:cubicBezTo>
                  <a:cubicBezTo>
                    <a:pt x="18330" y="222678"/>
                    <a:pt x="16835" y="219199"/>
                    <a:pt x="15548" y="215643"/>
                  </a:cubicBezTo>
                  <a:cubicBezTo>
                    <a:pt x="14059" y="211473"/>
                    <a:pt x="12034" y="206827"/>
                    <a:pt x="10604" y="201465"/>
                  </a:cubicBezTo>
                  <a:cubicBezTo>
                    <a:pt x="8698" y="195598"/>
                    <a:pt x="7107" y="189635"/>
                    <a:pt x="5838" y="183594"/>
                  </a:cubicBezTo>
                  <a:cubicBezTo>
                    <a:pt x="4230" y="177220"/>
                    <a:pt x="3277" y="170310"/>
                    <a:pt x="2085" y="162983"/>
                  </a:cubicBezTo>
                  <a:cubicBezTo>
                    <a:pt x="72" y="147185"/>
                    <a:pt x="-482" y="131232"/>
                    <a:pt x="417" y="115327"/>
                  </a:cubicBezTo>
                  <a:cubicBezTo>
                    <a:pt x="1573" y="99339"/>
                    <a:pt x="4188" y="83487"/>
                    <a:pt x="8221" y="67969"/>
                  </a:cubicBezTo>
                  <a:cubicBezTo>
                    <a:pt x="10306" y="60880"/>
                    <a:pt x="12153" y="54149"/>
                    <a:pt x="14595" y="48013"/>
                  </a:cubicBezTo>
                  <a:cubicBezTo>
                    <a:pt x="16615" y="42271"/>
                    <a:pt x="18944" y="36647"/>
                    <a:pt x="21565" y="31155"/>
                  </a:cubicBezTo>
                  <a:cubicBezTo>
                    <a:pt x="23578" y="26574"/>
                    <a:pt x="25824" y="22100"/>
                    <a:pt x="28296" y="17752"/>
                  </a:cubicBezTo>
                  <a:cubicBezTo>
                    <a:pt x="30089" y="14362"/>
                    <a:pt x="32079" y="11080"/>
                    <a:pt x="34253" y="7923"/>
                  </a:cubicBezTo>
                  <a:cubicBezTo>
                    <a:pt x="35719" y="5135"/>
                    <a:pt x="37434" y="2484"/>
                    <a:pt x="39376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9" name="Forma Livre: Forma 858">
              <a:extLst>
                <a:ext uri="{FF2B5EF4-FFF2-40B4-BE49-F238E27FC236}">
                  <a16:creationId xmlns:a16="http://schemas.microsoft.com/office/drawing/2014/main" id="{D4D96DB6-8104-46E5-45EF-69A3D4C436FB}"/>
                </a:ext>
              </a:extLst>
            </p:cNvPr>
            <p:cNvSpPr/>
            <p:nvPr/>
          </p:nvSpPr>
          <p:spPr>
            <a:xfrm>
              <a:off x="2649528" y="2644960"/>
              <a:ext cx="45273" cy="47953"/>
            </a:xfrm>
            <a:custGeom>
              <a:avLst/>
              <a:gdLst>
                <a:gd name="connsiteX0" fmla="*/ 45273 w 45273"/>
                <a:gd name="connsiteY0" fmla="*/ 0 h 47953"/>
                <a:gd name="connsiteX1" fmla="*/ 42116 w 45273"/>
                <a:gd name="connsiteY1" fmla="*/ 12212 h 47953"/>
                <a:gd name="connsiteX2" fmla="*/ 32466 w 45273"/>
                <a:gd name="connsiteY2" fmla="*/ 41044 h 47953"/>
                <a:gd name="connsiteX3" fmla="*/ 30619 w 45273"/>
                <a:gd name="connsiteY3" fmla="*/ 46167 h 47953"/>
                <a:gd name="connsiteX4" fmla="*/ 29964 w 45273"/>
                <a:gd name="connsiteY4" fmla="*/ 47954 h 47953"/>
                <a:gd name="connsiteX5" fmla="*/ 28355 w 45273"/>
                <a:gd name="connsiteY5" fmla="*/ 47001 h 47953"/>
                <a:gd name="connsiteX6" fmla="*/ 7029 w 45273"/>
                <a:gd name="connsiteY6" fmla="*/ 30619 h 47953"/>
                <a:gd name="connsiteX7" fmla="*/ 0 w 45273"/>
                <a:gd name="connsiteY7" fmla="*/ 22279 h 47953"/>
                <a:gd name="connsiteX8" fmla="*/ 29785 w 45273"/>
                <a:gd name="connsiteY8" fmla="*/ 44320 h 47953"/>
                <a:gd name="connsiteX9" fmla="*/ 27521 w 45273"/>
                <a:gd name="connsiteY9" fmla="*/ 45154 h 47953"/>
                <a:gd name="connsiteX10" fmla="*/ 29368 w 45273"/>
                <a:gd name="connsiteY10" fmla="*/ 39971 h 47953"/>
                <a:gd name="connsiteX11" fmla="*/ 39852 w 45273"/>
                <a:gd name="connsiteY11" fmla="*/ 11497 h 47953"/>
                <a:gd name="connsiteX12" fmla="*/ 45273 w 45273"/>
                <a:gd name="connsiteY12" fmla="*/ 0 h 4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73" h="47953">
                  <a:moveTo>
                    <a:pt x="45273" y="0"/>
                  </a:moveTo>
                  <a:cubicBezTo>
                    <a:pt x="44731" y="4188"/>
                    <a:pt x="43671" y="8286"/>
                    <a:pt x="42116" y="12212"/>
                  </a:cubicBezTo>
                  <a:cubicBezTo>
                    <a:pt x="39793" y="19658"/>
                    <a:pt x="36159" y="30083"/>
                    <a:pt x="32466" y="41044"/>
                  </a:cubicBezTo>
                  <a:cubicBezTo>
                    <a:pt x="31810" y="42771"/>
                    <a:pt x="31215" y="44499"/>
                    <a:pt x="30619" y="46167"/>
                  </a:cubicBezTo>
                  <a:lnTo>
                    <a:pt x="29964" y="47954"/>
                  </a:lnTo>
                  <a:lnTo>
                    <a:pt x="28355" y="47001"/>
                  </a:lnTo>
                  <a:cubicBezTo>
                    <a:pt x="20659" y="42354"/>
                    <a:pt x="13504" y="36862"/>
                    <a:pt x="7029" y="30619"/>
                  </a:cubicBezTo>
                  <a:cubicBezTo>
                    <a:pt x="4241" y="28248"/>
                    <a:pt x="1865" y="25430"/>
                    <a:pt x="0" y="22279"/>
                  </a:cubicBezTo>
                  <a:cubicBezTo>
                    <a:pt x="9466" y="30232"/>
                    <a:pt x="19414" y="37595"/>
                    <a:pt x="29785" y="44320"/>
                  </a:cubicBezTo>
                  <a:lnTo>
                    <a:pt x="27521" y="45154"/>
                  </a:lnTo>
                  <a:lnTo>
                    <a:pt x="29368" y="39971"/>
                  </a:lnTo>
                  <a:cubicBezTo>
                    <a:pt x="33300" y="28772"/>
                    <a:pt x="37052" y="18705"/>
                    <a:pt x="39852" y="11497"/>
                  </a:cubicBezTo>
                  <a:cubicBezTo>
                    <a:pt x="41145" y="7446"/>
                    <a:pt x="42968" y="3580"/>
                    <a:pt x="45273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0" name="Forma Livre: Forma 859">
              <a:extLst>
                <a:ext uri="{FF2B5EF4-FFF2-40B4-BE49-F238E27FC236}">
                  <a16:creationId xmlns:a16="http://schemas.microsoft.com/office/drawing/2014/main" id="{6E25C282-411D-970A-B3FC-2469065A8428}"/>
                </a:ext>
              </a:extLst>
            </p:cNvPr>
            <p:cNvSpPr/>
            <p:nvPr/>
          </p:nvSpPr>
          <p:spPr>
            <a:xfrm>
              <a:off x="2712388" y="2647522"/>
              <a:ext cx="51633" cy="51885"/>
            </a:xfrm>
            <a:custGeom>
              <a:avLst/>
              <a:gdLst>
                <a:gd name="connsiteX0" fmla="*/ 51634 w 51633"/>
                <a:gd name="connsiteY0" fmla="*/ 34610 h 51885"/>
                <a:gd name="connsiteX1" fmla="*/ 38886 w 51633"/>
                <a:gd name="connsiteY1" fmla="*/ 40031 h 51885"/>
                <a:gd name="connsiteX2" fmla="*/ 7373 w 51633"/>
                <a:gd name="connsiteY2" fmla="*/ 51230 h 51885"/>
                <a:gd name="connsiteX3" fmla="*/ 5586 w 51633"/>
                <a:gd name="connsiteY3" fmla="*/ 51885 h 51885"/>
                <a:gd name="connsiteX4" fmla="*/ 5586 w 51633"/>
                <a:gd name="connsiteY4" fmla="*/ 50039 h 51885"/>
                <a:gd name="connsiteX5" fmla="*/ 5586 w 51633"/>
                <a:gd name="connsiteY5" fmla="*/ 48490 h 51885"/>
                <a:gd name="connsiteX6" fmla="*/ 1059 w 51633"/>
                <a:gd name="connsiteY6" fmla="*/ 14297 h 51885"/>
                <a:gd name="connsiteX7" fmla="*/ 46 w 51633"/>
                <a:gd name="connsiteY7" fmla="*/ 0 h 51885"/>
                <a:gd name="connsiteX8" fmla="*/ 3203 w 51633"/>
                <a:gd name="connsiteY8" fmla="*/ 13999 h 51885"/>
                <a:gd name="connsiteX9" fmla="*/ 8684 w 51633"/>
                <a:gd name="connsiteY9" fmla="*/ 48013 h 51885"/>
                <a:gd name="connsiteX10" fmla="*/ 8684 w 51633"/>
                <a:gd name="connsiteY10" fmla="*/ 49562 h 51885"/>
                <a:gd name="connsiteX11" fmla="*/ 6659 w 51633"/>
                <a:gd name="connsiteY11" fmla="*/ 48311 h 51885"/>
                <a:gd name="connsiteX12" fmla="*/ 38528 w 51633"/>
                <a:gd name="connsiteY12" fmla="*/ 38006 h 51885"/>
                <a:gd name="connsiteX13" fmla="*/ 51634 w 51633"/>
                <a:gd name="connsiteY13" fmla="*/ 34610 h 5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633" h="51885">
                  <a:moveTo>
                    <a:pt x="51634" y="34610"/>
                  </a:moveTo>
                  <a:cubicBezTo>
                    <a:pt x="47589" y="36868"/>
                    <a:pt x="43318" y="38685"/>
                    <a:pt x="38886" y="40031"/>
                  </a:cubicBezTo>
                  <a:cubicBezTo>
                    <a:pt x="30903" y="43069"/>
                    <a:pt x="19823" y="47001"/>
                    <a:pt x="7373" y="51230"/>
                  </a:cubicBezTo>
                  <a:lnTo>
                    <a:pt x="5586" y="51885"/>
                  </a:lnTo>
                  <a:lnTo>
                    <a:pt x="5586" y="50039"/>
                  </a:lnTo>
                  <a:lnTo>
                    <a:pt x="5586" y="48490"/>
                  </a:lnTo>
                  <a:cubicBezTo>
                    <a:pt x="3620" y="35146"/>
                    <a:pt x="2072" y="23054"/>
                    <a:pt x="1059" y="14297"/>
                  </a:cubicBezTo>
                  <a:cubicBezTo>
                    <a:pt x="207" y="9579"/>
                    <a:pt x="-132" y="4789"/>
                    <a:pt x="46" y="0"/>
                  </a:cubicBezTo>
                  <a:cubicBezTo>
                    <a:pt x="1601" y="4539"/>
                    <a:pt x="2661" y="9233"/>
                    <a:pt x="3203" y="13999"/>
                  </a:cubicBezTo>
                  <a:cubicBezTo>
                    <a:pt x="4752" y="22637"/>
                    <a:pt x="6718" y="34729"/>
                    <a:pt x="8684" y="48013"/>
                  </a:cubicBezTo>
                  <a:lnTo>
                    <a:pt x="8684" y="49562"/>
                  </a:lnTo>
                  <a:lnTo>
                    <a:pt x="6659" y="48311"/>
                  </a:lnTo>
                  <a:cubicBezTo>
                    <a:pt x="19109" y="44141"/>
                    <a:pt x="30487" y="40508"/>
                    <a:pt x="38528" y="38006"/>
                  </a:cubicBezTo>
                  <a:cubicBezTo>
                    <a:pt x="42752" y="36367"/>
                    <a:pt x="47148" y="35230"/>
                    <a:pt x="51634" y="3461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1" name="Forma Livre: Forma 860">
              <a:extLst>
                <a:ext uri="{FF2B5EF4-FFF2-40B4-BE49-F238E27FC236}">
                  <a16:creationId xmlns:a16="http://schemas.microsoft.com/office/drawing/2014/main" id="{00C50A37-E35A-F1D6-DD86-38505D647658}"/>
                </a:ext>
              </a:extLst>
            </p:cNvPr>
            <p:cNvSpPr/>
            <p:nvPr/>
          </p:nvSpPr>
          <p:spPr>
            <a:xfrm>
              <a:off x="2808342" y="3043304"/>
              <a:ext cx="11655" cy="47298"/>
            </a:xfrm>
            <a:custGeom>
              <a:avLst/>
              <a:gdLst>
                <a:gd name="connsiteX0" fmla="*/ 0 w 11655"/>
                <a:gd name="connsiteY0" fmla="*/ 0 h 47298"/>
                <a:gd name="connsiteX1" fmla="*/ 7804 w 11655"/>
                <a:gd name="connsiteY1" fmla="*/ 47299 h 47298"/>
                <a:gd name="connsiteX2" fmla="*/ 7804 w 11655"/>
                <a:gd name="connsiteY2" fmla="*/ 22994 h 47298"/>
                <a:gd name="connsiteX3" fmla="*/ 0 w 11655"/>
                <a:gd name="connsiteY3" fmla="*/ 0 h 4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" h="47298">
                  <a:moveTo>
                    <a:pt x="0" y="0"/>
                  </a:moveTo>
                  <a:cubicBezTo>
                    <a:pt x="11932" y="12736"/>
                    <a:pt x="15012" y="31405"/>
                    <a:pt x="7804" y="47299"/>
                  </a:cubicBezTo>
                  <a:cubicBezTo>
                    <a:pt x="8715" y="39221"/>
                    <a:pt x="8715" y="31072"/>
                    <a:pt x="7804" y="22994"/>
                  </a:cubicBezTo>
                  <a:cubicBezTo>
                    <a:pt x="6022" y="15077"/>
                    <a:pt x="3407" y="7369"/>
                    <a:pt x="0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2" name="Forma Livre: Forma 861">
              <a:extLst>
                <a:ext uri="{FF2B5EF4-FFF2-40B4-BE49-F238E27FC236}">
                  <a16:creationId xmlns:a16="http://schemas.microsoft.com/office/drawing/2014/main" id="{840722F3-C28A-35CB-1CF4-728C1826AC20}"/>
                </a:ext>
              </a:extLst>
            </p:cNvPr>
            <p:cNvSpPr/>
            <p:nvPr/>
          </p:nvSpPr>
          <p:spPr>
            <a:xfrm>
              <a:off x="2814239" y="2866024"/>
              <a:ext cx="40686" cy="180437"/>
            </a:xfrm>
            <a:custGeom>
              <a:avLst/>
              <a:gdLst>
                <a:gd name="connsiteX0" fmla="*/ 40686 w 40686"/>
                <a:gd name="connsiteY0" fmla="*/ 180437 h 180437"/>
                <a:gd name="connsiteX1" fmla="*/ 38482 w 40686"/>
                <a:gd name="connsiteY1" fmla="*/ 173468 h 180437"/>
                <a:gd name="connsiteX2" fmla="*/ 33657 w 40686"/>
                <a:gd name="connsiteY2" fmla="*/ 154226 h 180437"/>
                <a:gd name="connsiteX3" fmla="*/ 18824 w 40686"/>
                <a:gd name="connsiteY3" fmla="*/ 90546 h 180437"/>
                <a:gd name="connsiteX4" fmla="*/ 4885 w 40686"/>
                <a:gd name="connsiteY4" fmla="*/ 26628 h 180437"/>
                <a:gd name="connsiteX5" fmla="*/ 1013 w 40686"/>
                <a:gd name="connsiteY5" fmla="*/ 7208 h 180437"/>
                <a:gd name="connsiteX6" fmla="*/ 0 w 40686"/>
                <a:gd name="connsiteY6" fmla="*/ 0 h 180437"/>
                <a:gd name="connsiteX7" fmla="*/ 2204 w 40686"/>
                <a:gd name="connsiteY7" fmla="*/ 6910 h 180437"/>
                <a:gd name="connsiteX8" fmla="*/ 7029 w 40686"/>
                <a:gd name="connsiteY8" fmla="*/ 26151 h 180437"/>
                <a:gd name="connsiteX9" fmla="*/ 21862 w 40686"/>
                <a:gd name="connsiteY9" fmla="*/ 89891 h 180437"/>
                <a:gd name="connsiteX10" fmla="*/ 35802 w 40686"/>
                <a:gd name="connsiteY10" fmla="*/ 153750 h 180437"/>
                <a:gd name="connsiteX11" fmla="*/ 39674 w 40686"/>
                <a:gd name="connsiteY11" fmla="*/ 173229 h 180437"/>
                <a:gd name="connsiteX12" fmla="*/ 40686 w 40686"/>
                <a:gd name="connsiteY12" fmla="*/ 180437 h 18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686" h="180437">
                  <a:moveTo>
                    <a:pt x="40686" y="180437"/>
                  </a:moveTo>
                  <a:cubicBezTo>
                    <a:pt x="39727" y="178192"/>
                    <a:pt x="38989" y="175856"/>
                    <a:pt x="38482" y="173468"/>
                  </a:cubicBezTo>
                  <a:cubicBezTo>
                    <a:pt x="37231" y="168345"/>
                    <a:pt x="35563" y="161911"/>
                    <a:pt x="33657" y="154226"/>
                  </a:cubicBezTo>
                  <a:cubicBezTo>
                    <a:pt x="29726" y="137964"/>
                    <a:pt x="24483" y="115446"/>
                    <a:pt x="18824" y="90546"/>
                  </a:cubicBezTo>
                  <a:cubicBezTo>
                    <a:pt x="13165" y="65646"/>
                    <a:pt x="8340" y="42890"/>
                    <a:pt x="4885" y="26628"/>
                  </a:cubicBezTo>
                  <a:cubicBezTo>
                    <a:pt x="3336" y="18943"/>
                    <a:pt x="2085" y="12450"/>
                    <a:pt x="1013" y="7208"/>
                  </a:cubicBezTo>
                  <a:cubicBezTo>
                    <a:pt x="441" y="4843"/>
                    <a:pt x="101" y="2430"/>
                    <a:pt x="0" y="0"/>
                  </a:cubicBezTo>
                  <a:cubicBezTo>
                    <a:pt x="1031" y="2198"/>
                    <a:pt x="1775" y="4521"/>
                    <a:pt x="2204" y="6910"/>
                  </a:cubicBezTo>
                  <a:lnTo>
                    <a:pt x="7029" y="26151"/>
                  </a:lnTo>
                  <a:cubicBezTo>
                    <a:pt x="11020" y="42414"/>
                    <a:pt x="16263" y="64931"/>
                    <a:pt x="21862" y="89891"/>
                  </a:cubicBezTo>
                  <a:cubicBezTo>
                    <a:pt x="27462" y="114851"/>
                    <a:pt x="32406" y="137547"/>
                    <a:pt x="35802" y="153750"/>
                  </a:cubicBezTo>
                  <a:cubicBezTo>
                    <a:pt x="37350" y="161494"/>
                    <a:pt x="38661" y="167987"/>
                    <a:pt x="39674" y="173229"/>
                  </a:cubicBezTo>
                  <a:cubicBezTo>
                    <a:pt x="40323" y="175576"/>
                    <a:pt x="40663" y="178001"/>
                    <a:pt x="40686" y="18043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3" name="Forma Livre: Forma 862">
              <a:extLst>
                <a:ext uri="{FF2B5EF4-FFF2-40B4-BE49-F238E27FC236}">
                  <a16:creationId xmlns:a16="http://schemas.microsoft.com/office/drawing/2014/main" id="{D34E2C1D-0B04-AD9D-6006-A64B44158224}"/>
                </a:ext>
              </a:extLst>
            </p:cNvPr>
            <p:cNvSpPr/>
            <p:nvPr/>
          </p:nvSpPr>
          <p:spPr>
            <a:xfrm>
              <a:off x="2644119" y="2663844"/>
              <a:ext cx="57770" cy="427175"/>
            </a:xfrm>
            <a:custGeom>
              <a:avLst/>
              <a:gdLst>
                <a:gd name="connsiteX0" fmla="*/ 107 w 57770"/>
                <a:gd name="connsiteY0" fmla="*/ 427176 h 427175"/>
                <a:gd name="connsiteX1" fmla="*/ 107 w 57770"/>
                <a:gd name="connsiteY1" fmla="*/ 422768 h 427175"/>
                <a:gd name="connsiteX2" fmla="*/ 107 w 57770"/>
                <a:gd name="connsiteY2" fmla="*/ 410198 h 427175"/>
                <a:gd name="connsiteX3" fmla="*/ 2252 w 57770"/>
                <a:gd name="connsiteY3" fmla="*/ 363853 h 427175"/>
                <a:gd name="connsiteX4" fmla="*/ 4932 w 57770"/>
                <a:gd name="connsiteY4" fmla="*/ 331983 h 427175"/>
                <a:gd name="connsiteX5" fmla="*/ 9460 w 57770"/>
                <a:gd name="connsiteY5" fmla="*/ 295526 h 427175"/>
                <a:gd name="connsiteX6" fmla="*/ 18395 w 57770"/>
                <a:gd name="connsiteY6" fmla="*/ 212128 h 427175"/>
                <a:gd name="connsiteX7" fmla="*/ 40138 w 57770"/>
                <a:gd name="connsiteY7" fmla="*/ 60761 h 427175"/>
                <a:gd name="connsiteX8" fmla="*/ 52052 w 57770"/>
                <a:gd name="connsiteY8" fmla="*/ 16024 h 427175"/>
                <a:gd name="connsiteX9" fmla="*/ 56162 w 57770"/>
                <a:gd name="connsiteY9" fmla="*/ 4110 h 427175"/>
                <a:gd name="connsiteX10" fmla="*/ 57771 w 57770"/>
                <a:gd name="connsiteY10" fmla="*/ 0 h 427175"/>
                <a:gd name="connsiteX11" fmla="*/ 56758 w 57770"/>
                <a:gd name="connsiteY11" fmla="*/ 4289 h 427175"/>
                <a:gd name="connsiteX12" fmla="*/ 53184 w 57770"/>
                <a:gd name="connsiteY12" fmla="*/ 16203 h 427175"/>
                <a:gd name="connsiteX13" fmla="*/ 42044 w 57770"/>
                <a:gd name="connsiteY13" fmla="*/ 61059 h 427175"/>
                <a:gd name="connsiteX14" fmla="*/ 21255 w 57770"/>
                <a:gd name="connsiteY14" fmla="*/ 212188 h 427175"/>
                <a:gd name="connsiteX15" fmla="*/ 12081 w 57770"/>
                <a:gd name="connsiteY15" fmla="*/ 295586 h 427175"/>
                <a:gd name="connsiteX16" fmla="*/ 7256 w 57770"/>
                <a:gd name="connsiteY16" fmla="*/ 331924 h 427175"/>
                <a:gd name="connsiteX17" fmla="*/ 4158 w 57770"/>
                <a:gd name="connsiteY17" fmla="*/ 363734 h 427175"/>
                <a:gd name="connsiteX18" fmla="*/ 1120 w 57770"/>
                <a:gd name="connsiteY18" fmla="*/ 409901 h 427175"/>
                <a:gd name="connsiteX19" fmla="*/ 405 w 57770"/>
                <a:gd name="connsiteY19" fmla="*/ 422470 h 427175"/>
                <a:gd name="connsiteX20" fmla="*/ 107 w 57770"/>
                <a:gd name="connsiteY20" fmla="*/ 427176 h 42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770" h="427175">
                  <a:moveTo>
                    <a:pt x="107" y="427176"/>
                  </a:moveTo>
                  <a:cubicBezTo>
                    <a:pt x="-36" y="425710"/>
                    <a:pt x="-36" y="424233"/>
                    <a:pt x="107" y="422768"/>
                  </a:cubicBezTo>
                  <a:cubicBezTo>
                    <a:pt x="107" y="419908"/>
                    <a:pt x="107" y="415619"/>
                    <a:pt x="107" y="410198"/>
                  </a:cubicBezTo>
                  <a:cubicBezTo>
                    <a:pt x="107" y="399238"/>
                    <a:pt x="941" y="383392"/>
                    <a:pt x="2252" y="363853"/>
                  </a:cubicBezTo>
                  <a:cubicBezTo>
                    <a:pt x="2907" y="354084"/>
                    <a:pt x="3741" y="343421"/>
                    <a:pt x="4932" y="331983"/>
                  </a:cubicBezTo>
                  <a:cubicBezTo>
                    <a:pt x="6124" y="320546"/>
                    <a:pt x="7851" y="308155"/>
                    <a:pt x="9460" y="295526"/>
                  </a:cubicBezTo>
                  <a:cubicBezTo>
                    <a:pt x="12676" y="269852"/>
                    <a:pt x="15417" y="241556"/>
                    <a:pt x="18395" y="212128"/>
                  </a:cubicBezTo>
                  <a:cubicBezTo>
                    <a:pt x="22476" y="161268"/>
                    <a:pt x="29737" y="110711"/>
                    <a:pt x="40138" y="60761"/>
                  </a:cubicBezTo>
                  <a:cubicBezTo>
                    <a:pt x="44487" y="41699"/>
                    <a:pt x="48955" y="26449"/>
                    <a:pt x="52052" y="16024"/>
                  </a:cubicBezTo>
                  <a:cubicBezTo>
                    <a:pt x="53720" y="11080"/>
                    <a:pt x="55090" y="7089"/>
                    <a:pt x="56162" y="4110"/>
                  </a:cubicBezTo>
                  <a:cubicBezTo>
                    <a:pt x="56544" y="2687"/>
                    <a:pt x="57086" y="1305"/>
                    <a:pt x="57771" y="0"/>
                  </a:cubicBezTo>
                  <a:cubicBezTo>
                    <a:pt x="57586" y="1460"/>
                    <a:pt x="57247" y="2901"/>
                    <a:pt x="56758" y="4289"/>
                  </a:cubicBezTo>
                  <a:cubicBezTo>
                    <a:pt x="55805" y="7327"/>
                    <a:pt x="54673" y="11378"/>
                    <a:pt x="53184" y="16203"/>
                  </a:cubicBezTo>
                  <a:cubicBezTo>
                    <a:pt x="50205" y="26687"/>
                    <a:pt x="46095" y="41997"/>
                    <a:pt x="42044" y="61059"/>
                  </a:cubicBezTo>
                  <a:cubicBezTo>
                    <a:pt x="32317" y="111009"/>
                    <a:pt x="25377" y="161464"/>
                    <a:pt x="21255" y="212188"/>
                  </a:cubicBezTo>
                  <a:cubicBezTo>
                    <a:pt x="18276" y="241973"/>
                    <a:pt x="15298" y="270209"/>
                    <a:pt x="12081" y="295586"/>
                  </a:cubicBezTo>
                  <a:cubicBezTo>
                    <a:pt x="10353" y="308393"/>
                    <a:pt x="8566" y="320546"/>
                    <a:pt x="7256" y="331924"/>
                  </a:cubicBezTo>
                  <a:cubicBezTo>
                    <a:pt x="5945" y="343301"/>
                    <a:pt x="4992" y="354024"/>
                    <a:pt x="4158" y="363734"/>
                  </a:cubicBezTo>
                  <a:cubicBezTo>
                    <a:pt x="2609" y="383213"/>
                    <a:pt x="1716" y="398999"/>
                    <a:pt x="1120" y="409901"/>
                  </a:cubicBezTo>
                  <a:lnTo>
                    <a:pt x="405" y="422470"/>
                  </a:lnTo>
                  <a:cubicBezTo>
                    <a:pt x="465" y="424042"/>
                    <a:pt x="369" y="425621"/>
                    <a:pt x="107" y="427176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4" name="Forma Livre: Forma 863">
              <a:extLst>
                <a:ext uri="{FF2B5EF4-FFF2-40B4-BE49-F238E27FC236}">
                  <a16:creationId xmlns:a16="http://schemas.microsoft.com/office/drawing/2014/main" id="{FCCDE9A9-1CAA-761B-A72D-21E78CFEC375}"/>
                </a:ext>
              </a:extLst>
            </p:cNvPr>
            <p:cNvSpPr/>
            <p:nvPr/>
          </p:nvSpPr>
          <p:spPr>
            <a:xfrm>
              <a:off x="2740908" y="2827959"/>
              <a:ext cx="64812" cy="16858"/>
            </a:xfrm>
            <a:custGeom>
              <a:avLst/>
              <a:gdLst>
                <a:gd name="connsiteX0" fmla="*/ 0 w 64812"/>
                <a:gd name="connsiteY0" fmla="*/ 0 h 16858"/>
                <a:gd name="connsiteX1" fmla="*/ 64812 w 64812"/>
                <a:gd name="connsiteY1" fmla="*/ 0 h 16858"/>
                <a:gd name="connsiteX2" fmla="*/ 64812 w 64812"/>
                <a:gd name="connsiteY2" fmla="*/ 16858 h 16858"/>
                <a:gd name="connsiteX3" fmla="*/ 0 w 64812"/>
                <a:gd name="connsiteY3" fmla="*/ 16858 h 1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812" h="16858">
                  <a:moveTo>
                    <a:pt x="0" y="0"/>
                  </a:moveTo>
                  <a:lnTo>
                    <a:pt x="64812" y="0"/>
                  </a:lnTo>
                  <a:lnTo>
                    <a:pt x="64812" y="16858"/>
                  </a:lnTo>
                  <a:lnTo>
                    <a:pt x="0" y="16858"/>
                  </a:ln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5" name="Forma Livre: Forma 864">
              <a:extLst>
                <a:ext uri="{FF2B5EF4-FFF2-40B4-BE49-F238E27FC236}">
                  <a16:creationId xmlns:a16="http://schemas.microsoft.com/office/drawing/2014/main" id="{CFAD350D-5C91-2EC8-5DE5-D9A7D0E04D56}"/>
                </a:ext>
              </a:extLst>
            </p:cNvPr>
            <p:cNvSpPr/>
            <p:nvPr/>
          </p:nvSpPr>
          <p:spPr>
            <a:xfrm>
              <a:off x="2795453" y="2879249"/>
              <a:ext cx="37073" cy="148090"/>
            </a:xfrm>
            <a:custGeom>
              <a:avLst/>
              <a:gdLst>
                <a:gd name="connsiteX0" fmla="*/ 20633 w 37073"/>
                <a:gd name="connsiteY0" fmla="*/ 0 h 148090"/>
                <a:gd name="connsiteX1" fmla="*/ 25160 w 37073"/>
                <a:gd name="connsiteY1" fmla="*/ 148091 h 148090"/>
                <a:gd name="connsiteX2" fmla="*/ 37074 w 37073"/>
                <a:gd name="connsiteY2" fmla="*/ 64693 h 14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73" h="148090">
                  <a:moveTo>
                    <a:pt x="20633" y="0"/>
                  </a:moveTo>
                  <a:cubicBezTo>
                    <a:pt x="-8449" y="45601"/>
                    <a:pt x="-6650" y="104355"/>
                    <a:pt x="25160" y="148091"/>
                  </a:cubicBezTo>
                  <a:cubicBezTo>
                    <a:pt x="29133" y="120290"/>
                    <a:pt x="33101" y="92494"/>
                    <a:pt x="37074" y="64693"/>
                  </a:cubicBezTo>
                </a:path>
              </a:pathLst>
            </a:custGeom>
            <a:solidFill>
              <a:srgbClr val="00000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6" name="Forma Livre: Forma 865">
              <a:extLst>
                <a:ext uri="{FF2B5EF4-FFF2-40B4-BE49-F238E27FC236}">
                  <a16:creationId xmlns:a16="http://schemas.microsoft.com/office/drawing/2014/main" id="{7AF1E34B-D5BC-0D29-DAC4-41181DA0271E}"/>
                </a:ext>
              </a:extLst>
            </p:cNvPr>
            <p:cNvSpPr/>
            <p:nvPr/>
          </p:nvSpPr>
          <p:spPr>
            <a:xfrm>
              <a:off x="2751878" y="2438332"/>
              <a:ext cx="89760" cy="355314"/>
            </a:xfrm>
            <a:custGeom>
              <a:avLst/>
              <a:gdLst>
                <a:gd name="connsiteX0" fmla="*/ 26679 w 89760"/>
                <a:gd name="connsiteY0" fmla="*/ 24761 h 355314"/>
                <a:gd name="connsiteX1" fmla="*/ 25011 w 89760"/>
                <a:gd name="connsiteY1" fmla="*/ 75753 h 355314"/>
                <a:gd name="connsiteX2" fmla="*/ 13812 w 89760"/>
                <a:gd name="connsiteY2" fmla="*/ 126447 h 355314"/>
                <a:gd name="connsiteX3" fmla="*/ 25368 w 89760"/>
                <a:gd name="connsiteY3" fmla="*/ 173567 h 355314"/>
                <a:gd name="connsiteX4" fmla="*/ 3506 w 89760"/>
                <a:gd name="connsiteY4" fmla="*/ 251782 h 355314"/>
                <a:gd name="connsiteX5" fmla="*/ 26679 w 89760"/>
                <a:gd name="connsiteY5" fmla="*/ 350013 h 355314"/>
                <a:gd name="connsiteX6" fmla="*/ 35674 w 89760"/>
                <a:gd name="connsiteY6" fmla="*/ 355314 h 355314"/>
                <a:gd name="connsiteX7" fmla="*/ 43835 w 89760"/>
                <a:gd name="connsiteY7" fmla="*/ 347213 h 355314"/>
                <a:gd name="connsiteX8" fmla="*/ 43537 w 89760"/>
                <a:gd name="connsiteY8" fmla="*/ 334882 h 355314"/>
                <a:gd name="connsiteX9" fmla="*/ 83151 w 89760"/>
                <a:gd name="connsiteY9" fmla="*/ 225988 h 355314"/>
                <a:gd name="connsiteX10" fmla="*/ 74752 w 89760"/>
                <a:gd name="connsiteY10" fmla="*/ 150513 h 355314"/>
                <a:gd name="connsiteX11" fmla="*/ 88751 w 89760"/>
                <a:gd name="connsiteY11" fmla="*/ 55856 h 355314"/>
                <a:gd name="connsiteX12" fmla="*/ 86904 w 89760"/>
                <a:gd name="connsiteY12" fmla="*/ 23391 h 355314"/>
                <a:gd name="connsiteX13" fmla="*/ 64982 w 89760"/>
                <a:gd name="connsiteY13" fmla="*/ 814 h 355314"/>
                <a:gd name="connsiteX14" fmla="*/ 38355 w 89760"/>
                <a:gd name="connsiteY14" fmla="*/ 13979 h 355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60" h="355314">
                  <a:moveTo>
                    <a:pt x="26679" y="24761"/>
                  </a:moveTo>
                  <a:cubicBezTo>
                    <a:pt x="34304" y="40428"/>
                    <a:pt x="30551" y="59192"/>
                    <a:pt x="25011" y="75753"/>
                  </a:cubicBezTo>
                  <a:cubicBezTo>
                    <a:pt x="19471" y="92313"/>
                    <a:pt x="12382" y="109052"/>
                    <a:pt x="13812" y="126447"/>
                  </a:cubicBezTo>
                  <a:cubicBezTo>
                    <a:pt x="15122" y="142590"/>
                    <a:pt x="23820" y="157423"/>
                    <a:pt x="25368" y="173567"/>
                  </a:cubicBezTo>
                  <a:cubicBezTo>
                    <a:pt x="28049" y="200731"/>
                    <a:pt x="10655" y="225392"/>
                    <a:pt x="3506" y="251782"/>
                  </a:cubicBezTo>
                  <a:cubicBezTo>
                    <a:pt x="-5531" y="286344"/>
                    <a:pt x="3149" y="323135"/>
                    <a:pt x="26679" y="350013"/>
                  </a:cubicBezTo>
                  <a:cubicBezTo>
                    <a:pt x="28794" y="352973"/>
                    <a:pt x="32064" y="354897"/>
                    <a:pt x="35674" y="355314"/>
                  </a:cubicBezTo>
                  <a:cubicBezTo>
                    <a:pt x="39892" y="354725"/>
                    <a:pt x="43216" y="351424"/>
                    <a:pt x="43835" y="347213"/>
                  </a:cubicBezTo>
                  <a:cubicBezTo>
                    <a:pt x="44330" y="343109"/>
                    <a:pt x="44228" y="338956"/>
                    <a:pt x="43537" y="334882"/>
                  </a:cubicBezTo>
                  <a:cubicBezTo>
                    <a:pt x="40261" y="295923"/>
                    <a:pt x="77730" y="264709"/>
                    <a:pt x="83151" y="225988"/>
                  </a:cubicBezTo>
                  <a:cubicBezTo>
                    <a:pt x="86725" y="200790"/>
                    <a:pt x="76301" y="175890"/>
                    <a:pt x="74752" y="150513"/>
                  </a:cubicBezTo>
                  <a:cubicBezTo>
                    <a:pt x="72786" y="118584"/>
                    <a:pt x="84819" y="87607"/>
                    <a:pt x="88751" y="55856"/>
                  </a:cubicBezTo>
                  <a:cubicBezTo>
                    <a:pt x="90562" y="45033"/>
                    <a:pt x="89930" y="33941"/>
                    <a:pt x="86904" y="23391"/>
                  </a:cubicBezTo>
                  <a:cubicBezTo>
                    <a:pt x="83753" y="12716"/>
                    <a:pt x="75556" y="4275"/>
                    <a:pt x="64982" y="814"/>
                  </a:cubicBezTo>
                  <a:cubicBezTo>
                    <a:pt x="54051" y="-2218"/>
                    <a:pt x="42584" y="3453"/>
                    <a:pt x="38355" y="13979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18" name="Gráfico 447">
            <a:extLst>
              <a:ext uri="{FF2B5EF4-FFF2-40B4-BE49-F238E27FC236}">
                <a16:creationId xmlns:a16="http://schemas.microsoft.com/office/drawing/2014/main" id="{5DF9DAAD-01BB-B426-9091-DF7900AF0E63}"/>
              </a:ext>
            </a:extLst>
          </p:cNvPr>
          <p:cNvGrpSpPr/>
          <p:nvPr/>
        </p:nvGrpSpPr>
        <p:grpSpPr>
          <a:xfrm>
            <a:off x="8519600" y="4137403"/>
            <a:ext cx="5005485" cy="9882925"/>
            <a:chOff x="1800929" y="2311900"/>
            <a:chExt cx="1096049" cy="2164060"/>
          </a:xfrm>
        </p:grpSpPr>
        <p:sp>
          <p:nvSpPr>
            <p:cNvPr id="776" name="Forma Livre: Forma 775">
              <a:extLst>
                <a:ext uri="{FF2B5EF4-FFF2-40B4-BE49-F238E27FC236}">
                  <a16:creationId xmlns:a16="http://schemas.microsoft.com/office/drawing/2014/main" id="{D30B93C1-4932-C876-F5B9-D0901401650D}"/>
                </a:ext>
              </a:extLst>
            </p:cNvPr>
            <p:cNvSpPr/>
            <p:nvPr/>
          </p:nvSpPr>
          <p:spPr>
            <a:xfrm>
              <a:off x="1800929" y="2339096"/>
              <a:ext cx="318188" cy="580578"/>
            </a:xfrm>
            <a:custGeom>
              <a:avLst/>
              <a:gdLst>
                <a:gd name="connsiteX0" fmla="*/ 256296 w 318188"/>
                <a:gd name="connsiteY0" fmla="*/ 362634 h 580578"/>
                <a:gd name="connsiteX1" fmla="*/ 130186 w 318188"/>
                <a:gd name="connsiteY1" fmla="*/ 442458 h 580578"/>
                <a:gd name="connsiteX2" fmla="*/ 219541 w 318188"/>
                <a:gd name="connsiteY2" fmla="*/ 197924 h 580578"/>
                <a:gd name="connsiteX3" fmla="*/ 243667 w 318188"/>
                <a:gd name="connsiteY3" fmla="*/ 149732 h 580578"/>
                <a:gd name="connsiteX4" fmla="*/ 255581 w 318188"/>
                <a:gd name="connsiteY4" fmla="*/ 135733 h 580578"/>
                <a:gd name="connsiteX5" fmla="*/ 270176 w 318188"/>
                <a:gd name="connsiteY5" fmla="*/ 124593 h 580578"/>
                <a:gd name="connsiteX6" fmla="*/ 291382 w 318188"/>
                <a:gd name="connsiteY6" fmla="*/ 116015 h 580578"/>
                <a:gd name="connsiteX7" fmla="*/ 297941 w 318188"/>
                <a:gd name="connsiteY7" fmla="*/ 108432 h 580578"/>
                <a:gd name="connsiteX8" fmla="*/ 294778 w 318188"/>
                <a:gd name="connsiteY8" fmla="*/ 103029 h 580578"/>
                <a:gd name="connsiteX9" fmla="*/ 250875 w 318188"/>
                <a:gd name="connsiteY9" fmla="*/ 114943 h 580578"/>
                <a:gd name="connsiteX10" fmla="*/ 246586 w 318188"/>
                <a:gd name="connsiteY10" fmla="*/ 80869 h 580578"/>
                <a:gd name="connsiteX11" fmla="*/ 257308 w 318188"/>
                <a:gd name="connsiteY11" fmla="*/ 25171 h 580578"/>
                <a:gd name="connsiteX12" fmla="*/ 242178 w 318188"/>
                <a:gd name="connsiteY12" fmla="*/ 35000 h 580578"/>
                <a:gd name="connsiteX13" fmla="*/ 219184 w 318188"/>
                <a:gd name="connsiteY13" fmla="*/ 82001 h 580578"/>
                <a:gd name="connsiteX14" fmla="*/ 232825 w 318188"/>
                <a:gd name="connsiteY14" fmla="*/ 16474 h 580578"/>
                <a:gd name="connsiteX15" fmla="*/ 231932 w 318188"/>
                <a:gd name="connsiteY15" fmla="*/ 747 h 580578"/>
                <a:gd name="connsiteX16" fmla="*/ 200777 w 318188"/>
                <a:gd name="connsiteY16" fmla="*/ 70682 h 580578"/>
                <a:gd name="connsiteX17" fmla="*/ 193986 w 318188"/>
                <a:gd name="connsiteY17" fmla="*/ 68180 h 580578"/>
                <a:gd name="connsiteX18" fmla="*/ 201968 w 318188"/>
                <a:gd name="connsiteY18" fmla="*/ 211 h 580578"/>
                <a:gd name="connsiteX19" fmla="*/ 177127 w 318188"/>
                <a:gd name="connsiteY19" fmla="*/ 66155 h 580578"/>
                <a:gd name="connsiteX20" fmla="*/ 174447 w 318188"/>
                <a:gd name="connsiteY20" fmla="*/ 16891 h 580578"/>
                <a:gd name="connsiteX21" fmla="*/ 161878 w 318188"/>
                <a:gd name="connsiteY21" fmla="*/ 48284 h 580578"/>
                <a:gd name="connsiteX22" fmla="*/ 155921 w 318188"/>
                <a:gd name="connsiteY22" fmla="*/ 121019 h 580578"/>
                <a:gd name="connsiteX23" fmla="*/ 126553 w 318188"/>
                <a:gd name="connsiteY23" fmla="*/ 178921 h 580578"/>
                <a:gd name="connsiteX24" fmla="*/ 127267 w 318188"/>
                <a:gd name="connsiteY24" fmla="*/ 179576 h 580578"/>
                <a:gd name="connsiteX25" fmla="*/ 7055 w 318188"/>
                <a:gd name="connsiteY25" fmla="*/ 433463 h 580578"/>
                <a:gd name="connsiteX26" fmla="*/ 59358 w 318188"/>
                <a:gd name="connsiteY26" fmla="*/ 565827 h 580578"/>
                <a:gd name="connsiteX27" fmla="*/ 59358 w 318188"/>
                <a:gd name="connsiteY27" fmla="*/ 565827 h 580578"/>
                <a:gd name="connsiteX28" fmla="*/ 172541 w 318188"/>
                <a:gd name="connsiteY28" fmla="*/ 562611 h 580578"/>
                <a:gd name="connsiteX29" fmla="*/ 318189 w 318188"/>
                <a:gd name="connsiteY29" fmla="*/ 465333 h 58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8188" h="580578">
                  <a:moveTo>
                    <a:pt x="256296" y="362634"/>
                  </a:moveTo>
                  <a:lnTo>
                    <a:pt x="130186" y="442458"/>
                  </a:lnTo>
                  <a:lnTo>
                    <a:pt x="219541" y="197924"/>
                  </a:lnTo>
                  <a:lnTo>
                    <a:pt x="243667" y="149732"/>
                  </a:lnTo>
                  <a:cubicBezTo>
                    <a:pt x="246884" y="145681"/>
                    <a:pt x="250815" y="141034"/>
                    <a:pt x="255581" y="135733"/>
                  </a:cubicBezTo>
                  <a:cubicBezTo>
                    <a:pt x="259769" y="131205"/>
                    <a:pt x="264707" y="127441"/>
                    <a:pt x="270176" y="124593"/>
                  </a:cubicBezTo>
                  <a:cubicBezTo>
                    <a:pt x="276800" y="120733"/>
                    <a:pt x="283942" y="117844"/>
                    <a:pt x="291382" y="116015"/>
                  </a:cubicBezTo>
                  <a:cubicBezTo>
                    <a:pt x="295290" y="115735"/>
                    <a:pt x="298227" y="112340"/>
                    <a:pt x="297941" y="108432"/>
                  </a:cubicBezTo>
                  <a:cubicBezTo>
                    <a:pt x="297786" y="106240"/>
                    <a:pt x="296613" y="104244"/>
                    <a:pt x="294778" y="103029"/>
                  </a:cubicBezTo>
                  <a:cubicBezTo>
                    <a:pt x="289119" y="100050"/>
                    <a:pt x="269878" y="102374"/>
                    <a:pt x="250875" y="114943"/>
                  </a:cubicBezTo>
                  <a:cubicBezTo>
                    <a:pt x="231872" y="127512"/>
                    <a:pt x="242774" y="93319"/>
                    <a:pt x="246586" y="80869"/>
                  </a:cubicBezTo>
                  <a:cubicBezTo>
                    <a:pt x="250398" y="68419"/>
                    <a:pt x="260227" y="29400"/>
                    <a:pt x="257308" y="25171"/>
                  </a:cubicBezTo>
                  <a:cubicBezTo>
                    <a:pt x="253019" y="19214"/>
                    <a:pt x="245692" y="22490"/>
                    <a:pt x="242178" y="35000"/>
                  </a:cubicBezTo>
                  <a:cubicBezTo>
                    <a:pt x="238663" y="47510"/>
                    <a:pt x="225617" y="84324"/>
                    <a:pt x="219184" y="82001"/>
                  </a:cubicBezTo>
                  <a:cubicBezTo>
                    <a:pt x="212750" y="79677"/>
                    <a:pt x="232825" y="16474"/>
                    <a:pt x="232825" y="16474"/>
                  </a:cubicBezTo>
                  <a:cubicBezTo>
                    <a:pt x="232825" y="16474"/>
                    <a:pt x="239318" y="3666"/>
                    <a:pt x="231932" y="747"/>
                  </a:cubicBezTo>
                  <a:cubicBezTo>
                    <a:pt x="218588" y="-4495"/>
                    <a:pt x="202147" y="64130"/>
                    <a:pt x="200777" y="70682"/>
                  </a:cubicBezTo>
                  <a:cubicBezTo>
                    <a:pt x="199823" y="75269"/>
                    <a:pt x="192675" y="73006"/>
                    <a:pt x="193986" y="68180"/>
                  </a:cubicBezTo>
                  <a:cubicBezTo>
                    <a:pt x="195296" y="63355"/>
                    <a:pt x="215490" y="5692"/>
                    <a:pt x="201968" y="211"/>
                  </a:cubicBezTo>
                  <a:cubicBezTo>
                    <a:pt x="191543" y="-4018"/>
                    <a:pt x="187910" y="56564"/>
                    <a:pt x="177127" y="66155"/>
                  </a:cubicBezTo>
                  <a:cubicBezTo>
                    <a:pt x="166345" y="75746"/>
                    <a:pt x="184574" y="20525"/>
                    <a:pt x="174447" y="16891"/>
                  </a:cubicBezTo>
                  <a:cubicBezTo>
                    <a:pt x="170694" y="15521"/>
                    <a:pt x="167715" y="15044"/>
                    <a:pt x="161878" y="48284"/>
                  </a:cubicBezTo>
                  <a:cubicBezTo>
                    <a:pt x="159018" y="64428"/>
                    <a:pt x="155921" y="121019"/>
                    <a:pt x="155921" y="121019"/>
                  </a:cubicBezTo>
                  <a:lnTo>
                    <a:pt x="126553" y="178921"/>
                  </a:lnTo>
                  <a:lnTo>
                    <a:pt x="127267" y="179576"/>
                  </a:lnTo>
                  <a:lnTo>
                    <a:pt x="7055" y="433463"/>
                  </a:lnTo>
                  <a:cubicBezTo>
                    <a:pt x="-15998" y="494344"/>
                    <a:pt x="21650" y="543548"/>
                    <a:pt x="59358" y="565827"/>
                  </a:cubicBezTo>
                  <a:lnTo>
                    <a:pt x="59358" y="565827"/>
                  </a:lnTo>
                  <a:cubicBezTo>
                    <a:pt x="94569" y="586599"/>
                    <a:pt x="138568" y="585349"/>
                    <a:pt x="172541" y="562611"/>
                  </a:cubicBezTo>
                  <a:lnTo>
                    <a:pt x="318189" y="465333"/>
                  </a:lnTo>
                  <a:close/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7" name="Forma Livre: Forma 776">
              <a:extLst>
                <a:ext uri="{FF2B5EF4-FFF2-40B4-BE49-F238E27FC236}">
                  <a16:creationId xmlns:a16="http://schemas.microsoft.com/office/drawing/2014/main" id="{5ACF1115-01FB-8574-2383-83F9AEA33CC7}"/>
                </a:ext>
              </a:extLst>
            </p:cNvPr>
            <p:cNvSpPr/>
            <p:nvPr/>
          </p:nvSpPr>
          <p:spPr>
            <a:xfrm>
              <a:off x="2357040" y="2725141"/>
              <a:ext cx="539938" cy="579512"/>
            </a:xfrm>
            <a:custGeom>
              <a:avLst/>
              <a:gdLst>
                <a:gd name="connsiteX0" fmla="*/ 378150 w 539938"/>
                <a:gd name="connsiteY0" fmla="*/ 512301 h 579512"/>
                <a:gd name="connsiteX1" fmla="*/ 388217 w 539938"/>
                <a:gd name="connsiteY1" fmla="*/ 528564 h 579512"/>
                <a:gd name="connsiteX2" fmla="*/ 394591 w 539938"/>
                <a:gd name="connsiteY2" fmla="*/ 546435 h 579512"/>
                <a:gd name="connsiteX3" fmla="*/ 396378 w 539938"/>
                <a:gd name="connsiteY3" fmla="*/ 570263 h 579512"/>
                <a:gd name="connsiteX4" fmla="*/ 401662 w 539938"/>
                <a:gd name="connsiteY4" fmla="*/ 579276 h 579512"/>
                <a:gd name="connsiteX5" fmla="*/ 408292 w 539938"/>
                <a:gd name="connsiteY5" fmla="*/ 577768 h 579512"/>
                <a:gd name="connsiteX6" fmla="*/ 410675 w 539938"/>
                <a:gd name="connsiteY6" fmla="*/ 530649 h 579512"/>
                <a:gd name="connsiteX7" fmla="*/ 445642 w 539938"/>
                <a:gd name="connsiteY7" fmla="*/ 537201 h 579512"/>
                <a:gd name="connsiteX8" fmla="*/ 497290 w 539938"/>
                <a:gd name="connsiteY8" fmla="*/ 565438 h 579512"/>
                <a:gd name="connsiteX9" fmla="*/ 492345 w 539938"/>
                <a:gd name="connsiteY9" fmla="*/ 547567 h 579512"/>
                <a:gd name="connsiteX10" fmla="*/ 453208 w 539938"/>
                <a:gd name="connsiteY10" fmla="*/ 509978 h 579512"/>
                <a:gd name="connsiteX11" fmla="*/ 513493 w 539938"/>
                <a:gd name="connsiteY11" fmla="*/ 544171 h 579512"/>
                <a:gd name="connsiteX12" fmla="*/ 529279 w 539938"/>
                <a:gd name="connsiteY12" fmla="*/ 548222 h 579512"/>
                <a:gd name="connsiteX13" fmla="*/ 470066 w 539938"/>
                <a:gd name="connsiteY13" fmla="*/ 495324 h 579512"/>
                <a:gd name="connsiteX14" fmla="*/ 474713 w 539938"/>
                <a:gd name="connsiteY14" fmla="*/ 489367 h 579512"/>
                <a:gd name="connsiteX15" fmla="*/ 539286 w 539938"/>
                <a:gd name="connsiteY15" fmla="*/ 518735 h 579512"/>
                <a:gd name="connsiteX16" fmla="*/ 482040 w 539938"/>
                <a:gd name="connsiteY16" fmla="*/ 473342 h 579512"/>
                <a:gd name="connsiteX17" fmla="*/ 531542 w 539938"/>
                <a:gd name="connsiteY17" fmla="*/ 486329 h 579512"/>
                <a:gd name="connsiteX18" fmla="*/ 504498 w 539938"/>
                <a:gd name="connsiteY18" fmla="*/ 463930 h 579512"/>
                <a:gd name="connsiteX19" fmla="*/ 434563 w 539938"/>
                <a:gd name="connsiteY19" fmla="*/ 434860 h 579512"/>
                <a:gd name="connsiteX20" fmla="*/ 97695 w 539938"/>
                <a:gd name="connsiteY20" fmla="*/ 0 h 579512"/>
                <a:gd name="connsiteX21" fmla="*/ 0 w 539938"/>
                <a:gd name="connsiteY21" fmla="*/ 88044 h 57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938" h="579512">
                  <a:moveTo>
                    <a:pt x="378150" y="512301"/>
                  </a:moveTo>
                  <a:cubicBezTo>
                    <a:pt x="381188" y="516769"/>
                    <a:pt x="384524" y="522130"/>
                    <a:pt x="388217" y="528564"/>
                  </a:cubicBezTo>
                  <a:cubicBezTo>
                    <a:pt x="391368" y="534104"/>
                    <a:pt x="393525" y="540150"/>
                    <a:pt x="394591" y="546435"/>
                  </a:cubicBezTo>
                  <a:cubicBezTo>
                    <a:pt x="396295" y="554256"/>
                    <a:pt x="396896" y="562274"/>
                    <a:pt x="396378" y="570263"/>
                  </a:cubicBezTo>
                  <a:cubicBezTo>
                    <a:pt x="395348" y="574212"/>
                    <a:pt x="397719" y="578245"/>
                    <a:pt x="401662" y="579276"/>
                  </a:cubicBezTo>
                  <a:cubicBezTo>
                    <a:pt x="403985" y="579877"/>
                    <a:pt x="406457" y="579317"/>
                    <a:pt x="408292" y="577768"/>
                  </a:cubicBezTo>
                  <a:cubicBezTo>
                    <a:pt x="413058" y="573122"/>
                    <a:pt x="416811" y="553345"/>
                    <a:pt x="410675" y="530649"/>
                  </a:cubicBezTo>
                  <a:cubicBezTo>
                    <a:pt x="404539" y="507953"/>
                    <a:pt x="434503" y="529517"/>
                    <a:pt x="445642" y="537201"/>
                  </a:cubicBezTo>
                  <a:cubicBezTo>
                    <a:pt x="456782" y="544886"/>
                    <a:pt x="492226" y="566986"/>
                    <a:pt x="497290" y="565438"/>
                  </a:cubicBezTo>
                  <a:cubicBezTo>
                    <a:pt x="504676" y="563174"/>
                    <a:pt x="503664" y="554775"/>
                    <a:pt x="492345" y="547567"/>
                  </a:cubicBezTo>
                  <a:cubicBezTo>
                    <a:pt x="481027" y="540359"/>
                    <a:pt x="448919" y="515637"/>
                    <a:pt x="453208" y="509978"/>
                  </a:cubicBezTo>
                  <a:cubicBezTo>
                    <a:pt x="457497" y="504319"/>
                    <a:pt x="513493" y="544171"/>
                    <a:pt x="513493" y="544171"/>
                  </a:cubicBezTo>
                  <a:cubicBezTo>
                    <a:pt x="513493" y="544171"/>
                    <a:pt x="524036" y="554596"/>
                    <a:pt x="529279" y="548222"/>
                  </a:cubicBezTo>
                  <a:cubicBezTo>
                    <a:pt x="538691" y="536725"/>
                    <a:pt x="476083" y="498779"/>
                    <a:pt x="470066" y="495324"/>
                  </a:cubicBezTo>
                  <a:cubicBezTo>
                    <a:pt x="465837" y="492941"/>
                    <a:pt x="470066" y="486627"/>
                    <a:pt x="474713" y="489367"/>
                  </a:cubicBezTo>
                  <a:cubicBezTo>
                    <a:pt x="479359" y="492107"/>
                    <a:pt x="529577" y="530351"/>
                    <a:pt x="539286" y="518735"/>
                  </a:cubicBezTo>
                  <a:cubicBezTo>
                    <a:pt x="546733" y="509799"/>
                    <a:pt x="488116" y="487043"/>
                    <a:pt x="482040" y="473342"/>
                  </a:cubicBezTo>
                  <a:cubicBezTo>
                    <a:pt x="475964" y="459641"/>
                    <a:pt x="524751" y="495145"/>
                    <a:pt x="531542" y="486329"/>
                  </a:cubicBezTo>
                  <a:cubicBezTo>
                    <a:pt x="534044" y="483052"/>
                    <a:pt x="535474" y="480372"/>
                    <a:pt x="504498" y="463930"/>
                  </a:cubicBezTo>
                  <a:cubicBezTo>
                    <a:pt x="489486" y="455948"/>
                    <a:pt x="434563" y="434860"/>
                    <a:pt x="434563" y="434860"/>
                  </a:cubicBezTo>
                  <a:lnTo>
                    <a:pt x="97695" y="0"/>
                  </a:lnTo>
                  <a:lnTo>
                    <a:pt x="0" y="88044"/>
                  </a:lnTo>
                  <a:close/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8" name="Forma Livre: Forma 777">
              <a:extLst>
                <a:ext uri="{FF2B5EF4-FFF2-40B4-BE49-F238E27FC236}">
                  <a16:creationId xmlns:a16="http://schemas.microsoft.com/office/drawing/2014/main" id="{7FA76A76-9733-A567-E193-1F60EA405E93}"/>
                </a:ext>
              </a:extLst>
            </p:cNvPr>
            <p:cNvSpPr/>
            <p:nvPr/>
          </p:nvSpPr>
          <p:spPr>
            <a:xfrm>
              <a:off x="2031371" y="4298621"/>
              <a:ext cx="214451" cy="177101"/>
            </a:xfrm>
            <a:custGeom>
              <a:avLst/>
              <a:gdLst>
                <a:gd name="connsiteX0" fmla="*/ 104366 w 214451"/>
                <a:gd name="connsiteY0" fmla="*/ 2681 h 177101"/>
                <a:gd name="connsiteX1" fmla="*/ 110800 w 214451"/>
                <a:gd name="connsiteY1" fmla="*/ 113004 h 177101"/>
                <a:gd name="connsiteX2" fmla="*/ 0 w 214451"/>
                <a:gd name="connsiteY2" fmla="*/ 177101 h 177101"/>
                <a:gd name="connsiteX3" fmla="*/ 214452 w 214451"/>
                <a:gd name="connsiteY3" fmla="*/ 176029 h 177101"/>
                <a:gd name="connsiteX4" fmla="*/ 211414 w 214451"/>
                <a:gd name="connsiteY4" fmla="*/ 0 h 17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451" h="177101">
                  <a:moveTo>
                    <a:pt x="104366" y="2681"/>
                  </a:moveTo>
                  <a:lnTo>
                    <a:pt x="110800" y="113004"/>
                  </a:lnTo>
                  <a:cubicBezTo>
                    <a:pt x="110800" y="113004"/>
                    <a:pt x="774" y="156609"/>
                    <a:pt x="0" y="177101"/>
                  </a:cubicBezTo>
                  <a:lnTo>
                    <a:pt x="214452" y="176029"/>
                  </a:lnTo>
                  <a:lnTo>
                    <a:pt x="211414" y="0"/>
                  </a:ln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9" name="Forma Livre: Forma 778">
              <a:extLst>
                <a:ext uri="{FF2B5EF4-FFF2-40B4-BE49-F238E27FC236}">
                  <a16:creationId xmlns:a16="http://schemas.microsoft.com/office/drawing/2014/main" id="{CE42183D-51E9-E1C5-D235-330F1AD2A700}"/>
                </a:ext>
              </a:extLst>
            </p:cNvPr>
            <p:cNvSpPr/>
            <p:nvPr/>
          </p:nvSpPr>
          <p:spPr>
            <a:xfrm>
              <a:off x="2198076" y="4400731"/>
              <a:ext cx="16578" cy="16459"/>
            </a:xfrm>
            <a:custGeom>
              <a:avLst/>
              <a:gdLst>
                <a:gd name="connsiteX0" fmla="*/ 10158 w 16578"/>
                <a:gd name="connsiteY0" fmla="*/ 112 h 16459"/>
                <a:gd name="connsiteX1" fmla="*/ 16473 w 16578"/>
                <a:gd name="connsiteY1" fmla="*/ 10001 h 16459"/>
                <a:gd name="connsiteX2" fmla="*/ 6703 w 16578"/>
                <a:gd name="connsiteY2" fmla="*/ 16315 h 16459"/>
                <a:gd name="connsiteX3" fmla="*/ 150 w 16578"/>
                <a:gd name="connsiteY3" fmla="*/ 5831 h 16459"/>
                <a:gd name="connsiteX4" fmla="*/ 10992 w 16578"/>
                <a:gd name="connsiteY4" fmla="*/ 410 h 16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8" h="16459">
                  <a:moveTo>
                    <a:pt x="10158" y="112"/>
                  </a:moveTo>
                  <a:cubicBezTo>
                    <a:pt x="14453" y="1351"/>
                    <a:pt x="17158" y="5586"/>
                    <a:pt x="16473" y="10001"/>
                  </a:cubicBezTo>
                  <a:cubicBezTo>
                    <a:pt x="15412" y="14367"/>
                    <a:pt x="11117" y="17137"/>
                    <a:pt x="6703" y="16315"/>
                  </a:cubicBezTo>
                  <a:cubicBezTo>
                    <a:pt x="2140" y="15040"/>
                    <a:pt x="-701" y="10495"/>
                    <a:pt x="150" y="5831"/>
                  </a:cubicBezTo>
                  <a:cubicBezTo>
                    <a:pt x="1705" y="1387"/>
                    <a:pt x="6507" y="-1014"/>
                    <a:pt x="10992" y="410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0" name="Forma Livre: Forma 779">
              <a:extLst>
                <a:ext uri="{FF2B5EF4-FFF2-40B4-BE49-F238E27FC236}">
                  <a16:creationId xmlns:a16="http://schemas.microsoft.com/office/drawing/2014/main" id="{D3CF99E5-4B68-6561-34D5-99042F66EEEE}"/>
                </a:ext>
              </a:extLst>
            </p:cNvPr>
            <p:cNvSpPr/>
            <p:nvPr/>
          </p:nvSpPr>
          <p:spPr>
            <a:xfrm>
              <a:off x="2031555" y="4456779"/>
              <a:ext cx="214267" cy="18943"/>
            </a:xfrm>
            <a:custGeom>
              <a:avLst/>
              <a:gdLst>
                <a:gd name="connsiteX0" fmla="*/ 214268 w 214267"/>
                <a:gd name="connsiteY0" fmla="*/ 17871 h 18943"/>
                <a:gd name="connsiteX1" fmla="*/ 214268 w 214267"/>
                <a:gd name="connsiteY1" fmla="*/ 0 h 18943"/>
                <a:gd name="connsiteX2" fmla="*/ 8335 w 214267"/>
                <a:gd name="connsiteY2" fmla="*/ 7923 h 18943"/>
                <a:gd name="connsiteX3" fmla="*/ 114 w 214267"/>
                <a:gd name="connsiteY3" fmla="*/ 18943 h 18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267" h="18943">
                  <a:moveTo>
                    <a:pt x="214268" y="17871"/>
                  </a:moveTo>
                  <a:lnTo>
                    <a:pt x="214268" y="0"/>
                  </a:lnTo>
                  <a:lnTo>
                    <a:pt x="8335" y="7923"/>
                  </a:lnTo>
                  <a:cubicBezTo>
                    <a:pt x="8335" y="7923"/>
                    <a:pt x="-1137" y="12271"/>
                    <a:pt x="114" y="18943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1" name="Forma Livre: Forma 780">
              <a:extLst>
                <a:ext uri="{FF2B5EF4-FFF2-40B4-BE49-F238E27FC236}">
                  <a16:creationId xmlns:a16="http://schemas.microsoft.com/office/drawing/2014/main" id="{C0159F66-D581-FC2E-D8E7-C961C5E32AEE}"/>
                </a:ext>
              </a:extLst>
            </p:cNvPr>
            <p:cNvSpPr/>
            <p:nvPr/>
          </p:nvSpPr>
          <p:spPr>
            <a:xfrm>
              <a:off x="2138650" y="4409598"/>
              <a:ext cx="19793" cy="12844"/>
            </a:xfrm>
            <a:custGeom>
              <a:avLst/>
              <a:gdLst>
                <a:gd name="connsiteX0" fmla="*/ 7 w 19793"/>
                <a:gd name="connsiteY0" fmla="*/ 1014 h 12844"/>
                <a:gd name="connsiteX1" fmla="*/ 10551 w 19793"/>
                <a:gd name="connsiteY1" fmla="*/ 5660 h 12844"/>
                <a:gd name="connsiteX2" fmla="*/ 19546 w 19793"/>
                <a:gd name="connsiteY2" fmla="*/ 12809 h 12844"/>
                <a:gd name="connsiteX3" fmla="*/ 12397 w 19793"/>
                <a:gd name="connsiteY3" fmla="*/ 2563 h 12844"/>
                <a:gd name="connsiteX4" fmla="*/ 7 w 19793"/>
                <a:gd name="connsiteY4" fmla="*/ 1014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93" h="12844">
                  <a:moveTo>
                    <a:pt x="7" y="1014"/>
                  </a:moveTo>
                  <a:cubicBezTo>
                    <a:pt x="7" y="2086"/>
                    <a:pt x="5308" y="2443"/>
                    <a:pt x="10551" y="5660"/>
                  </a:cubicBezTo>
                  <a:cubicBezTo>
                    <a:pt x="15793" y="8877"/>
                    <a:pt x="18593" y="13285"/>
                    <a:pt x="19546" y="12809"/>
                  </a:cubicBezTo>
                  <a:cubicBezTo>
                    <a:pt x="20499" y="12332"/>
                    <a:pt x="18831" y="6375"/>
                    <a:pt x="12397" y="2563"/>
                  </a:cubicBezTo>
                  <a:cubicBezTo>
                    <a:pt x="5964" y="-1250"/>
                    <a:pt x="-231" y="61"/>
                    <a:pt x="7" y="1014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2" name="Forma Livre: Forma 781">
              <a:extLst>
                <a:ext uri="{FF2B5EF4-FFF2-40B4-BE49-F238E27FC236}">
                  <a16:creationId xmlns:a16="http://schemas.microsoft.com/office/drawing/2014/main" id="{CA34F98F-9482-F211-2B8E-A98FBD98EC3C}"/>
                </a:ext>
              </a:extLst>
            </p:cNvPr>
            <p:cNvSpPr/>
            <p:nvPr/>
          </p:nvSpPr>
          <p:spPr>
            <a:xfrm>
              <a:off x="2116378" y="4419981"/>
              <a:ext cx="14786" cy="16425"/>
            </a:xfrm>
            <a:custGeom>
              <a:avLst/>
              <a:gdLst>
                <a:gd name="connsiteX0" fmla="*/ 0 w 14786"/>
                <a:gd name="connsiteY0" fmla="*/ 460 h 16425"/>
                <a:gd name="connsiteX1" fmla="*/ 8042 w 14786"/>
                <a:gd name="connsiteY1" fmla="*/ 7489 h 16425"/>
                <a:gd name="connsiteX2" fmla="*/ 13999 w 14786"/>
                <a:gd name="connsiteY2" fmla="*/ 16425 h 16425"/>
                <a:gd name="connsiteX3" fmla="*/ 10961 w 14786"/>
                <a:gd name="connsiteY3" fmla="*/ 5107 h 16425"/>
                <a:gd name="connsiteX4" fmla="*/ 0 w 14786"/>
                <a:gd name="connsiteY4" fmla="*/ 460 h 1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86" h="16425">
                  <a:moveTo>
                    <a:pt x="0" y="460"/>
                  </a:moveTo>
                  <a:cubicBezTo>
                    <a:pt x="0" y="1473"/>
                    <a:pt x="4349" y="3141"/>
                    <a:pt x="8042" y="7489"/>
                  </a:cubicBezTo>
                  <a:cubicBezTo>
                    <a:pt x="11735" y="11838"/>
                    <a:pt x="12807" y="16484"/>
                    <a:pt x="13999" y="16425"/>
                  </a:cubicBezTo>
                  <a:cubicBezTo>
                    <a:pt x="15190" y="16365"/>
                    <a:pt x="15607" y="10468"/>
                    <a:pt x="10961" y="5107"/>
                  </a:cubicBezTo>
                  <a:cubicBezTo>
                    <a:pt x="6314" y="-255"/>
                    <a:pt x="0" y="-553"/>
                    <a:pt x="0" y="46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663C7465-D763-E56D-E512-668C74073B0A}"/>
                </a:ext>
              </a:extLst>
            </p:cNvPr>
            <p:cNvSpPr/>
            <p:nvPr/>
          </p:nvSpPr>
          <p:spPr>
            <a:xfrm>
              <a:off x="2095490" y="4429721"/>
              <a:ext cx="9888" cy="17884"/>
            </a:xfrm>
            <a:custGeom>
              <a:avLst/>
              <a:gdLst>
                <a:gd name="connsiteX0" fmla="*/ 8735 w 9888"/>
                <a:gd name="connsiteY0" fmla="*/ 17885 h 17884"/>
                <a:gd name="connsiteX1" fmla="*/ 8199 w 9888"/>
                <a:gd name="connsiteY1" fmla="*/ 7162 h 17884"/>
                <a:gd name="connsiteX2" fmla="*/ 38 w 9888"/>
                <a:gd name="connsiteY2" fmla="*/ 192 h 17884"/>
                <a:gd name="connsiteX3" fmla="*/ 4923 w 9888"/>
                <a:gd name="connsiteY3" fmla="*/ 8770 h 17884"/>
                <a:gd name="connsiteX4" fmla="*/ 8735 w 9888"/>
                <a:gd name="connsiteY4" fmla="*/ 17885 h 17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8" h="17884">
                  <a:moveTo>
                    <a:pt x="8735" y="17885"/>
                  </a:moveTo>
                  <a:cubicBezTo>
                    <a:pt x="9688" y="17885"/>
                    <a:pt x="10999" y="12821"/>
                    <a:pt x="8199" y="7162"/>
                  </a:cubicBezTo>
                  <a:cubicBezTo>
                    <a:pt x="5399" y="1503"/>
                    <a:pt x="455" y="-701"/>
                    <a:pt x="38" y="192"/>
                  </a:cubicBezTo>
                  <a:cubicBezTo>
                    <a:pt x="-379" y="1086"/>
                    <a:pt x="2719" y="4064"/>
                    <a:pt x="4923" y="8770"/>
                  </a:cubicBezTo>
                  <a:cubicBezTo>
                    <a:pt x="7127" y="13476"/>
                    <a:pt x="7663" y="17825"/>
                    <a:pt x="8735" y="1788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4" name="Forma Livre: Forma 783">
              <a:extLst>
                <a:ext uri="{FF2B5EF4-FFF2-40B4-BE49-F238E27FC236}">
                  <a16:creationId xmlns:a16="http://schemas.microsoft.com/office/drawing/2014/main" id="{351CA08B-216E-4E9C-CE73-042110D1D628}"/>
                </a:ext>
              </a:extLst>
            </p:cNvPr>
            <p:cNvSpPr/>
            <p:nvPr/>
          </p:nvSpPr>
          <p:spPr>
            <a:xfrm>
              <a:off x="2139927" y="4381356"/>
              <a:ext cx="22362" cy="5026"/>
            </a:xfrm>
            <a:custGeom>
              <a:avLst/>
              <a:gdLst>
                <a:gd name="connsiteX0" fmla="*/ 40 w 22362"/>
                <a:gd name="connsiteY0" fmla="*/ 3939 h 5026"/>
                <a:gd name="connsiteX1" fmla="*/ 11239 w 22362"/>
                <a:gd name="connsiteY1" fmla="*/ 3641 h 5026"/>
                <a:gd name="connsiteX2" fmla="*/ 22319 w 22362"/>
                <a:gd name="connsiteY2" fmla="*/ 4772 h 5026"/>
                <a:gd name="connsiteX3" fmla="*/ 11359 w 22362"/>
                <a:gd name="connsiteY3" fmla="*/ 7 h 5026"/>
                <a:gd name="connsiteX4" fmla="*/ 40 w 22362"/>
                <a:gd name="connsiteY4" fmla="*/ 3939 h 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62" h="5026">
                  <a:moveTo>
                    <a:pt x="40" y="3939"/>
                  </a:moveTo>
                  <a:cubicBezTo>
                    <a:pt x="517" y="4892"/>
                    <a:pt x="5282" y="3343"/>
                    <a:pt x="11239" y="3641"/>
                  </a:cubicBezTo>
                  <a:cubicBezTo>
                    <a:pt x="17196" y="3939"/>
                    <a:pt x="21783" y="5666"/>
                    <a:pt x="22319" y="4772"/>
                  </a:cubicBezTo>
                  <a:cubicBezTo>
                    <a:pt x="22856" y="3879"/>
                    <a:pt x="18328" y="186"/>
                    <a:pt x="11359" y="7"/>
                  </a:cubicBezTo>
                  <a:cubicBezTo>
                    <a:pt x="4389" y="-172"/>
                    <a:pt x="-496" y="3164"/>
                    <a:pt x="40" y="393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5" name="Forma Livre: Forma 784">
              <a:extLst>
                <a:ext uri="{FF2B5EF4-FFF2-40B4-BE49-F238E27FC236}">
                  <a16:creationId xmlns:a16="http://schemas.microsoft.com/office/drawing/2014/main" id="{9A6E2DEB-D82F-6369-6667-6CA86ADE2828}"/>
                </a:ext>
              </a:extLst>
            </p:cNvPr>
            <p:cNvSpPr/>
            <p:nvPr/>
          </p:nvSpPr>
          <p:spPr>
            <a:xfrm>
              <a:off x="2139074" y="4345145"/>
              <a:ext cx="32233" cy="18717"/>
            </a:xfrm>
            <a:custGeom>
              <a:avLst/>
              <a:gdLst>
                <a:gd name="connsiteX0" fmla="*/ 0 w 32233"/>
                <a:gd name="connsiteY0" fmla="*/ 17871 h 18717"/>
                <a:gd name="connsiteX1" fmla="*/ 10782 w 32233"/>
                <a:gd name="connsiteY1" fmla="*/ 17573 h 18717"/>
                <a:gd name="connsiteX2" fmla="*/ 21922 w 32233"/>
                <a:gd name="connsiteY2" fmla="*/ 13880 h 18717"/>
                <a:gd name="connsiteX3" fmla="*/ 27879 w 32233"/>
                <a:gd name="connsiteY3" fmla="*/ 10484 h 18717"/>
                <a:gd name="connsiteX4" fmla="*/ 31095 w 32233"/>
                <a:gd name="connsiteY4" fmla="*/ 7863 h 18717"/>
                <a:gd name="connsiteX5" fmla="*/ 31453 w 32233"/>
                <a:gd name="connsiteY5" fmla="*/ 2323 h 18717"/>
                <a:gd name="connsiteX6" fmla="*/ 26806 w 32233"/>
                <a:gd name="connsiteY6" fmla="*/ 0 h 18717"/>
                <a:gd name="connsiteX7" fmla="*/ 22756 w 32233"/>
                <a:gd name="connsiteY7" fmla="*/ 655 h 18717"/>
                <a:gd name="connsiteX8" fmla="*/ 16143 w 32233"/>
                <a:gd name="connsiteY8" fmla="*/ 3098 h 18717"/>
                <a:gd name="connsiteX9" fmla="*/ 6374 w 32233"/>
                <a:gd name="connsiteY9" fmla="*/ 9829 h 18717"/>
                <a:gd name="connsiteX10" fmla="*/ 417 w 32233"/>
                <a:gd name="connsiteY10" fmla="*/ 18705 h 18717"/>
                <a:gd name="connsiteX11" fmla="*/ 8221 w 32233"/>
                <a:gd name="connsiteY11" fmla="*/ 11795 h 18717"/>
                <a:gd name="connsiteX12" fmla="*/ 17633 w 32233"/>
                <a:gd name="connsiteY12" fmla="*/ 6136 h 18717"/>
                <a:gd name="connsiteX13" fmla="*/ 23590 w 32233"/>
                <a:gd name="connsiteY13" fmla="*/ 4110 h 18717"/>
                <a:gd name="connsiteX14" fmla="*/ 28415 w 32233"/>
                <a:gd name="connsiteY14" fmla="*/ 4408 h 18717"/>
                <a:gd name="connsiteX15" fmla="*/ 28415 w 32233"/>
                <a:gd name="connsiteY15" fmla="*/ 5599 h 18717"/>
                <a:gd name="connsiteX16" fmla="*/ 26092 w 32233"/>
                <a:gd name="connsiteY16" fmla="*/ 7506 h 18717"/>
                <a:gd name="connsiteX17" fmla="*/ 20492 w 32233"/>
                <a:gd name="connsiteY17" fmla="*/ 10901 h 18717"/>
                <a:gd name="connsiteX18" fmla="*/ 10186 w 32233"/>
                <a:gd name="connsiteY18" fmla="*/ 15071 h 18717"/>
                <a:gd name="connsiteX19" fmla="*/ 0 w 32233"/>
                <a:gd name="connsiteY19" fmla="*/ 17871 h 18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233" h="18717">
                  <a:moveTo>
                    <a:pt x="0" y="17871"/>
                  </a:moveTo>
                  <a:cubicBezTo>
                    <a:pt x="3550" y="18788"/>
                    <a:pt x="7285" y="18687"/>
                    <a:pt x="10782" y="17573"/>
                  </a:cubicBezTo>
                  <a:cubicBezTo>
                    <a:pt x="14636" y="16822"/>
                    <a:pt x="18383" y="15583"/>
                    <a:pt x="21922" y="13880"/>
                  </a:cubicBezTo>
                  <a:cubicBezTo>
                    <a:pt x="23983" y="12879"/>
                    <a:pt x="25973" y="11747"/>
                    <a:pt x="27879" y="10484"/>
                  </a:cubicBezTo>
                  <a:cubicBezTo>
                    <a:pt x="29094" y="9805"/>
                    <a:pt x="30184" y="8917"/>
                    <a:pt x="31095" y="7863"/>
                  </a:cubicBezTo>
                  <a:cubicBezTo>
                    <a:pt x="32466" y="6314"/>
                    <a:pt x="32615" y="4033"/>
                    <a:pt x="31453" y="2323"/>
                  </a:cubicBezTo>
                  <a:cubicBezTo>
                    <a:pt x="30339" y="882"/>
                    <a:pt x="28629" y="24"/>
                    <a:pt x="26806" y="0"/>
                  </a:cubicBezTo>
                  <a:cubicBezTo>
                    <a:pt x="25430" y="36"/>
                    <a:pt x="24072" y="256"/>
                    <a:pt x="22756" y="655"/>
                  </a:cubicBezTo>
                  <a:cubicBezTo>
                    <a:pt x="20486" y="1281"/>
                    <a:pt x="18276" y="2097"/>
                    <a:pt x="16143" y="3098"/>
                  </a:cubicBezTo>
                  <a:cubicBezTo>
                    <a:pt x="12563" y="4831"/>
                    <a:pt x="9269" y="7101"/>
                    <a:pt x="6374" y="9829"/>
                  </a:cubicBezTo>
                  <a:cubicBezTo>
                    <a:pt x="1549" y="14535"/>
                    <a:pt x="-59" y="18467"/>
                    <a:pt x="417" y="18705"/>
                  </a:cubicBezTo>
                  <a:cubicBezTo>
                    <a:pt x="894" y="18943"/>
                    <a:pt x="3217" y="15667"/>
                    <a:pt x="8221" y="11795"/>
                  </a:cubicBezTo>
                  <a:cubicBezTo>
                    <a:pt x="11104" y="9513"/>
                    <a:pt x="14267" y="7613"/>
                    <a:pt x="17633" y="6136"/>
                  </a:cubicBezTo>
                  <a:cubicBezTo>
                    <a:pt x="19569" y="5325"/>
                    <a:pt x="21558" y="4652"/>
                    <a:pt x="23590" y="4110"/>
                  </a:cubicBezTo>
                  <a:cubicBezTo>
                    <a:pt x="25853" y="3455"/>
                    <a:pt x="27819" y="3395"/>
                    <a:pt x="28415" y="4408"/>
                  </a:cubicBezTo>
                  <a:cubicBezTo>
                    <a:pt x="29011" y="5421"/>
                    <a:pt x="28415" y="4944"/>
                    <a:pt x="28415" y="5599"/>
                  </a:cubicBezTo>
                  <a:cubicBezTo>
                    <a:pt x="27742" y="6350"/>
                    <a:pt x="26955" y="6993"/>
                    <a:pt x="26092" y="7506"/>
                  </a:cubicBezTo>
                  <a:cubicBezTo>
                    <a:pt x="24287" y="8733"/>
                    <a:pt x="22416" y="9865"/>
                    <a:pt x="20492" y="10901"/>
                  </a:cubicBezTo>
                  <a:cubicBezTo>
                    <a:pt x="17192" y="12611"/>
                    <a:pt x="13743" y="14005"/>
                    <a:pt x="10186" y="15071"/>
                  </a:cubicBezTo>
                  <a:cubicBezTo>
                    <a:pt x="6737" y="15786"/>
                    <a:pt x="3330" y="16721"/>
                    <a:pt x="0" y="1787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6" name="Forma Livre: Forma 785">
              <a:extLst>
                <a:ext uri="{FF2B5EF4-FFF2-40B4-BE49-F238E27FC236}">
                  <a16:creationId xmlns:a16="http://schemas.microsoft.com/office/drawing/2014/main" id="{B81A2375-0719-9A3D-AE40-5564C920D4B2}"/>
                </a:ext>
              </a:extLst>
            </p:cNvPr>
            <p:cNvSpPr/>
            <p:nvPr/>
          </p:nvSpPr>
          <p:spPr>
            <a:xfrm>
              <a:off x="2125797" y="4330431"/>
              <a:ext cx="17372" cy="34073"/>
            </a:xfrm>
            <a:custGeom>
              <a:avLst/>
              <a:gdLst>
                <a:gd name="connsiteX0" fmla="*/ 14706 w 17372"/>
                <a:gd name="connsiteY0" fmla="*/ 34074 h 34073"/>
                <a:gd name="connsiteX1" fmla="*/ 17327 w 17372"/>
                <a:gd name="connsiteY1" fmla="*/ 23649 h 34073"/>
                <a:gd name="connsiteX2" fmla="*/ 15600 w 17372"/>
                <a:gd name="connsiteY2" fmla="*/ 11735 h 34073"/>
                <a:gd name="connsiteX3" fmla="*/ 12681 w 17372"/>
                <a:gd name="connsiteY3" fmla="*/ 5302 h 34073"/>
                <a:gd name="connsiteX4" fmla="*/ 5711 w 17372"/>
                <a:gd name="connsiteY4" fmla="*/ 0 h 34073"/>
                <a:gd name="connsiteX5" fmla="*/ 1303 w 17372"/>
                <a:gd name="connsiteY5" fmla="*/ 3098 h 34073"/>
                <a:gd name="connsiteX6" fmla="*/ 290 w 17372"/>
                <a:gd name="connsiteY6" fmla="*/ 7089 h 34073"/>
                <a:gd name="connsiteX7" fmla="*/ 290 w 17372"/>
                <a:gd name="connsiteY7" fmla="*/ 14297 h 34073"/>
                <a:gd name="connsiteX8" fmla="*/ 5116 w 17372"/>
                <a:gd name="connsiteY8" fmla="*/ 25317 h 34073"/>
                <a:gd name="connsiteX9" fmla="*/ 13872 w 17372"/>
                <a:gd name="connsiteY9" fmla="*/ 31274 h 34073"/>
                <a:gd name="connsiteX10" fmla="*/ 7201 w 17372"/>
                <a:gd name="connsiteY10" fmla="*/ 23530 h 34073"/>
                <a:gd name="connsiteX11" fmla="*/ 3567 w 17372"/>
                <a:gd name="connsiteY11" fmla="*/ 13522 h 34073"/>
                <a:gd name="connsiteX12" fmla="*/ 3567 w 17372"/>
                <a:gd name="connsiteY12" fmla="*/ 7268 h 34073"/>
                <a:gd name="connsiteX13" fmla="*/ 5533 w 17372"/>
                <a:gd name="connsiteY13" fmla="*/ 3336 h 34073"/>
                <a:gd name="connsiteX14" fmla="*/ 9405 w 17372"/>
                <a:gd name="connsiteY14" fmla="*/ 6791 h 34073"/>
                <a:gd name="connsiteX15" fmla="*/ 12145 w 17372"/>
                <a:gd name="connsiteY15" fmla="*/ 12748 h 34073"/>
                <a:gd name="connsiteX16" fmla="*/ 14468 w 17372"/>
                <a:gd name="connsiteY16" fmla="*/ 23411 h 34073"/>
                <a:gd name="connsiteX17" fmla="*/ 14706 w 17372"/>
                <a:gd name="connsiteY17" fmla="*/ 34074 h 3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372" h="34073">
                  <a:moveTo>
                    <a:pt x="14706" y="34074"/>
                  </a:moveTo>
                  <a:cubicBezTo>
                    <a:pt x="16678" y="30970"/>
                    <a:pt x="17595" y="27313"/>
                    <a:pt x="17327" y="23649"/>
                  </a:cubicBezTo>
                  <a:cubicBezTo>
                    <a:pt x="17411" y="19610"/>
                    <a:pt x="16827" y="15583"/>
                    <a:pt x="15600" y="11735"/>
                  </a:cubicBezTo>
                  <a:cubicBezTo>
                    <a:pt x="14849" y="9495"/>
                    <a:pt x="13872" y="7339"/>
                    <a:pt x="12681" y="5302"/>
                  </a:cubicBezTo>
                  <a:cubicBezTo>
                    <a:pt x="11424" y="2454"/>
                    <a:pt x="8791" y="453"/>
                    <a:pt x="5711" y="0"/>
                  </a:cubicBezTo>
                  <a:cubicBezTo>
                    <a:pt x="3775" y="113"/>
                    <a:pt x="2066" y="1316"/>
                    <a:pt x="1303" y="3098"/>
                  </a:cubicBezTo>
                  <a:cubicBezTo>
                    <a:pt x="797" y="4378"/>
                    <a:pt x="457" y="5719"/>
                    <a:pt x="290" y="7089"/>
                  </a:cubicBezTo>
                  <a:cubicBezTo>
                    <a:pt x="-97" y="9477"/>
                    <a:pt x="-97" y="11908"/>
                    <a:pt x="290" y="14297"/>
                  </a:cubicBezTo>
                  <a:cubicBezTo>
                    <a:pt x="970" y="18312"/>
                    <a:pt x="2626" y="22094"/>
                    <a:pt x="5116" y="25317"/>
                  </a:cubicBezTo>
                  <a:cubicBezTo>
                    <a:pt x="9405" y="30738"/>
                    <a:pt x="13813" y="31929"/>
                    <a:pt x="13872" y="31274"/>
                  </a:cubicBezTo>
                  <a:cubicBezTo>
                    <a:pt x="13932" y="30619"/>
                    <a:pt x="10536" y="28772"/>
                    <a:pt x="7201" y="23530"/>
                  </a:cubicBezTo>
                  <a:cubicBezTo>
                    <a:pt x="5318" y="20480"/>
                    <a:pt x="4079" y="17073"/>
                    <a:pt x="3567" y="13522"/>
                  </a:cubicBezTo>
                  <a:cubicBezTo>
                    <a:pt x="3299" y="11443"/>
                    <a:pt x="3299" y="9347"/>
                    <a:pt x="3567" y="7268"/>
                  </a:cubicBezTo>
                  <a:cubicBezTo>
                    <a:pt x="3865" y="5004"/>
                    <a:pt x="4699" y="3157"/>
                    <a:pt x="5533" y="3336"/>
                  </a:cubicBezTo>
                  <a:cubicBezTo>
                    <a:pt x="6366" y="3515"/>
                    <a:pt x="8451" y="5004"/>
                    <a:pt x="9405" y="6791"/>
                  </a:cubicBezTo>
                  <a:cubicBezTo>
                    <a:pt x="10495" y="8691"/>
                    <a:pt x="11412" y="10681"/>
                    <a:pt x="12145" y="12748"/>
                  </a:cubicBezTo>
                  <a:cubicBezTo>
                    <a:pt x="13443" y="16167"/>
                    <a:pt x="14230" y="19759"/>
                    <a:pt x="14468" y="23411"/>
                  </a:cubicBezTo>
                  <a:cubicBezTo>
                    <a:pt x="15362" y="29964"/>
                    <a:pt x="14111" y="33955"/>
                    <a:pt x="14706" y="34074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7" name="Forma Livre: Forma 786">
              <a:extLst>
                <a:ext uri="{FF2B5EF4-FFF2-40B4-BE49-F238E27FC236}">
                  <a16:creationId xmlns:a16="http://schemas.microsoft.com/office/drawing/2014/main" id="{3990B164-5AC8-652A-EC07-2286B79DAB4F}"/>
                </a:ext>
              </a:extLst>
            </p:cNvPr>
            <p:cNvSpPr/>
            <p:nvPr/>
          </p:nvSpPr>
          <p:spPr>
            <a:xfrm>
              <a:off x="2405590" y="4295583"/>
              <a:ext cx="214451" cy="180377"/>
            </a:xfrm>
            <a:custGeom>
              <a:avLst/>
              <a:gdLst>
                <a:gd name="connsiteX0" fmla="*/ 101209 w 214451"/>
                <a:gd name="connsiteY0" fmla="*/ 4110 h 180377"/>
                <a:gd name="connsiteX1" fmla="*/ 109609 w 214451"/>
                <a:gd name="connsiteY1" fmla="*/ 114315 h 180377"/>
                <a:gd name="connsiteX2" fmla="*/ 0 w 214451"/>
                <a:gd name="connsiteY2" fmla="*/ 180378 h 180377"/>
                <a:gd name="connsiteX3" fmla="*/ 214452 w 214451"/>
                <a:gd name="connsiteY3" fmla="*/ 171800 h 180377"/>
                <a:gd name="connsiteX4" fmla="*/ 197176 w 214451"/>
                <a:gd name="connsiteY4" fmla="*/ 0 h 180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451" h="180377">
                  <a:moveTo>
                    <a:pt x="101209" y="4110"/>
                  </a:moveTo>
                  <a:lnTo>
                    <a:pt x="109609" y="114315"/>
                  </a:lnTo>
                  <a:cubicBezTo>
                    <a:pt x="109609" y="114315"/>
                    <a:pt x="417" y="159886"/>
                    <a:pt x="0" y="180378"/>
                  </a:cubicBezTo>
                  <a:lnTo>
                    <a:pt x="214452" y="171800"/>
                  </a:lnTo>
                  <a:lnTo>
                    <a:pt x="197176" y="0"/>
                  </a:ln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8" name="Forma Livre: Forma 787">
              <a:extLst>
                <a:ext uri="{FF2B5EF4-FFF2-40B4-BE49-F238E27FC236}">
                  <a16:creationId xmlns:a16="http://schemas.microsoft.com/office/drawing/2014/main" id="{00DFCD77-3126-9EF2-DD2E-8CDA04FEF51B}"/>
                </a:ext>
              </a:extLst>
            </p:cNvPr>
            <p:cNvSpPr/>
            <p:nvPr/>
          </p:nvSpPr>
          <p:spPr>
            <a:xfrm>
              <a:off x="2571022" y="4397623"/>
              <a:ext cx="16583" cy="16441"/>
            </a:xfrm>
            <a:custGeom>
              <a:avLst/>
              <a:gdLst>
                <a:gd name="connsiteX0" fmla="*/ 10060 w 16583"/>
                <a:gd name="connsiteY0" fmla="*/ 122 h 16441"/>
                <a:gd name="connsiteX1" fmla="*/ 16494 w 16583"/>
                <a:gd name="connsiteY1" fmla="*/ 9832 h 16441"/>
                <a:gd name="connsiteX2" fmla="*/ 6903 w 16583"/>
                <a:gd name="connsiteY2" fmla="*/ 16325 h 16441"/>
                <a:gd name="connsiteX3" fmla="*/ 112 w 16583"/>
                <a:gd name="connsiteY3" fmla="*/ 5960 h 16441"/>
                <a:gd name="connsiteX4" fmla="*/ 10835 w 16583"/>
                <a:gd name="connsiteY4" fmla="*/ 361 h 1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3" h="16441">
                  <a:moveTo>
                    <a:pt x="10060" y="122"/>
                  </a:moveTo>
                  <a:cubicBezTo>
                    <a:pt x="14361" y="1254"/>
                    <a:pt x="17125" y="5430"/>
                    <a:pt x="16494" y="9832"/>
                  </a:cubicBezTo>
                  <a:cubicBezTo>
                    <a:pt x="15541" y="14205"/>
                    <a:pt x="11317" y="17064"/>
                    <a:pt x="6903" y="16325"/>
                  </a:cubicBezTo>
                  <a:cubicBezTo>
                    <a:pt x="2310" y="15128"/>
                    <a:pt x="-621" y="10648"/>
                    <a:pt x="112" y="5960"/>
                  </a:cubicBezTo>
                  <a:cubicBezTo>
                    <a:pt x="1589" y="1504"/>
                    <a:pt x="6337" y="-974"/>
                    <a:pt x="10835" y="361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9" name="Forma Livre: Forma 788">
              <a:extLst>
                <a:ext uri="{FF2B5EF4-FFF2-40B4-BE49-F238E27FC236}">
                  <a16:creationId xmlns:a16="http://schemas.microsoft.com/office/drawing/2014/main" id="{260328E0-426C-9F7A-4473-7C4B397C2673}"/>
                </a:ext>
              </a:extLst>
            </p:cNvPr>
            <p:cNvSpPr/>
            <p:nvPr/>
          </p:nvSpPr>
          <p:spPr>
            <a:xfrm>
              <a:off x="2405452" y="4449988"/>
              <a:ext cx="214409" cy="25972"/>
            </a:xfrm>
            <a:custGeom>
              <a:avLst/>
              <a:gdLst>
                <a:gd name="connsiteX0" fmla="*/ 214410 w 214409"/>
                <a:gd name="connsiteY0" fmla="*/ 17394 h 25972"/>
                <a:gd name="connsiteX1" fmla="*/ 213099 w 214409"/>
                <a:gd name="connsiteY1" fmla="*/ 0 h 25972"/>
                <a:gd name="connsiteX2" fmla="*/ 8119 w 214409"/>
                <a:gd name="connsiteY2" fmla="*/ 14773 h 25972"/>
                <a:gd name="connsiteX3" fmla="*/ 137 w 214409"/>
                <a:gd name="connsiteY3" fmla="*/ 25973 h 2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409" h="25972">
                  <a:moveTo>
                    <a:pt x="214410" y="17394"/>
                  </a:moveTo>
                  <a:lnTo>
                    <a:pt x="213099" y="0"/>
                  </a:lnTo>
                  <a:lnTo>
                    <a:pt x="8119" y="14773"/>
                  </a:lnTo>
                  <a:cubicBezTo>
                    <a:pt x="8119" y="14773"/>
                    <a:pt x="-1233" y="19301"/>
                    <a:pt x="137" y="25973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0" name="Forma Livre: Forma 789">
              <a:extLst>
                <a:ext uri="{FF2B5EF4-FFF2-40B4-BE49-F238E27FC236}">
                  <a16:creationId xmlns:a16="http://schemas.microsoft.com/office/drawing/2014/main" id="{01228756-113F-DE4C-D689-E98722013242}"/>
                </a:ext>
              </a:extLst>
            </p:cNvPr>
            <p:cNvSpPr/>
            <p:nvPr/>
          </p:nvSpPr>
          <p:spPr>
            <a:xfrm>
              <a:off x="2511673" y="4407834"/>
              <a:ext cx="20022" cy="12635"/>
            </a:xfrm>
            <a:custGeom>
              <a:avLst/>
              <a:gdLst>
                <a:gd name="connsiteX0" fmla="*/ 10 w 20022"/>
                <a:gd name="connsiteY0" fmla="*/ 1110 h 12635"/>
                <a:gd name="connsiteX1" fmla="*/ 10614 w 20022"/>
                <a:gd name="connsiteY1" fmla="*/ 5578 h 12635"/>
                <a:gd name="connsiteX2" fmla="*/ 19787 w 20022"/>
                <a:gd name="connsiteY2" fmla="*/ 12607 h 12635"/>
                <a:gd name="connsiteX3" fmla="*/ 12460 w 20022"/>
                <a:gd name="connsiteY3" fmla="*/ 2421 h 12635"/>
                <a:gd name="connsiteX4" fmla="*/ 10 w 20022"/>
                <a:gd name="connsiteY4" fmla="*/ 1110 h 12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22" h="12635">
                  <a:moveTo>
                    <a:pt x="10" y="1110"/>
                  </a:moveTo>
                  <a:cubicBezTo>
                    <a:pt x="10" y="2182"/>
                    <a:pt x="5312" y="2421"/>
                    <a:pt x="10614" y="5578"/>
                  </a:cubicBezTo>
                  <a:cubicBezTo>
                    <a:pt x="15915" y="8735"/>
                    <a:pt x="18834" y="13024"/>
                    <a:pt x="19787" y="12607"/>
                  </a:cubicBezTo>
                  <a:cubicBezTo>
                    <a:pt x="20740" y="12190"/>
                    <a:pt x="18894" y="6174"/>
                    <a:pt x="12460" y="2421"/>
                  </a:cubicBezTo>
                  <a:cubicBezTo>
                    <a:pt x="6027" y="-1332"/>
                    <a:pt x="-288" y="157"/>
                    <a:pt x="10" y="111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1" name="Forma Livre: Forma 790">
              <a:extLst>
                <a:ext uri="{FF2B5EF4-FFF2-40B4-BE49-F238E27FC236}">
                  <a16:creationId xmlns:a16="http://schemas.microsoft.com/office/drawing/2014/main" id="{AA35CA5A-D1AF-54C0-7FE2-094242234FEE}"/>
                </a:ext>
              </a:extLst>
            </p:cNvPr>
            <p:cNvSpPr/>
            <p:nvPr/>
          </p:nvSpPr>
          <p:spPr>
            <a:xfrm>
              <a:off x="2489583" y="4418706"/>
              <a:ext cx="14724" cy="16211"/>
            </a:xfrm>
            <a:custGeom>
              <a:avLst/>
              <a:gdLst>
                <a:gd name="connsiteX0" fmla="*/ 0 w 14724"/>
                <a:gd name="connsiteY0" fmla="*/ 485 h 16211"/>
                <a:gd name="connsiteX1" fmla="*/ 8102 w 14724"/>
                <a:gd name="connsiteY1" fmla="*/ 7335 h 16211"/>
                <a:gd name="connsiteX2" fmla="*/ 14059 w 14724"/>
                <a:gd name="connsiteY2" fmla="*/ 16211 h 16211"/>
                <a:gd name="connsiteX3" fmla="*/ 10782 w 14724"/>
                <a:gd name="connsiteY3" fmla="*/ 4952 h 16211"/>
                <a:gd name="connsiteX4" fmla="*/ 0 w 14724"/>
                <a:gd name="connsiteY4" fmla="*/ 485 h 1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24" h="16211">
                  <a:moveTo>
                    <a:pt x="0" y="485"/>
                  </a:moveTo>
                  <a:cubicBezTo>
                    <a:pt x="0" y="1497"/>
                    <a:pt x="4408" y="3046"/>
                    <a:pt x="8102" y="7335"/>
                  </a:cubicBezTo>
                  <a:cubicBezTo>
                    <a:pt x="11795" y="11624"/>
                    <a:pt x="13046" y="16271"/>
                    <a:pt x="14059" y="16211"/>
                  </a:cubicBezTo>
                  <a:cubicBezTo>
                    <a:pt x="15071" y="16152"/>
                    <a:pt x="15548" y="10254"/>
                    <a:pt x="10782" y="4952"/>
                  </a:cubicBezTo>
                  <a:cubicBezTo>
                    <a:pt x="6017" y="-349"/>
                    <a:pt x="0" y="-528"/>
                    <a:pt x="0" y="48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2" name="Forma Livre: Forma 791">
              <a:extLst>
                <a:ext uri="{FF2B5EF4-FFF2-40B4-BE49-F238E27FC236}">
                  <a16:creationId xmlns:a16="http://schemas.microsoft.com/office/drawing/2014/main" id="{9066B80C-7A6C-549A-F62B-329F938CB0B2}"/>
                </a:ext>
              </a:extLst>
            </p:cNvPr>
            <p:cNvSpPr/>
            <p:nvPr/>
          </p:nvSpPr>
          <p:spPr>
            <a:xfrm>
              <a:off x="2468815" y="4428823"/>
              <a:ext cx="10193" cy="17768"/>
            </a:xfrm>
            <a:custGeom>
              <a:avLst/>
              <a:gdLst>
                <a:gd name="connsiteX0" fmla="*/ 9092 w 10193"/>
                <a:gd name="connsiteY0" fmla="*/ 17769 h 17768"/>
                <a:gd name="connsiteX1" fmla="*/ 8377 w 10193"/>
                <a:gd name="connsiteY1" fmla="*/ 7046 h 17768"/>
                <a:gd name="connsiteX2" fmla="*/ 37 w 10193"/>
                <a:gd name="connsiteY2" fmla="*/ 196 h 17768"/>
                <a:gd name="connsiteX3" fmla="*/ 5101 w 10193"/>
                <a:gd name="connsiteY3" fmla="*/ 8714 h 17768"/>
                <a:gd name="connsiteX4" fmla="*/ 9092 w 10193"/>
                <a:gd name="connsiteY4" fmla="*/ 17769 h 1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93" h="17768">
                  <a:moveTo>
                    <a:pt x="9092" y="17769"/>
                  </a:moveTo>
                  <a:cubicBezTo>
                    <a:pt x="10045" y="17769"/>
                    <a:pt x="11296" y="12646"/>
                    <a:pt x="8377" y="7046"/>
                  </a:cubicBezTo>
                  <a:cubicBezTo>
                    <a:pt x="5458" y="1447"/>
                    <a:pt x="454" y="-698"/>
                    <a:pt x="37" y="196"/>
                  </a:cubicBezTo>
                  <a:cubicBezTo>
                    <a:pt x="-380" y="1089"/>
                    <a:pt x="2778" y="4068"/>
                    <a:pt x="5101" y="8714"/>
                  </a:cubicBezTo>
                  <a:cubicBezTo>
                    <a:pt x="7424" y="13361"/>
                    <a:pt x="8020" y="17709"/>
                    <a:pt x="9092" y="1776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3" name="Forma Livre: Forma 792">
              <a:extLst>
                <a:ext uri="{FF2B5EF4-FFF2-40B4-BE49-F238E27FC236}">
                  <a16:creationId xmlns:a16="http://schemas.microsoft.com/office/drawing/2014/main" id="{A8BB955C-815D-6472-D6ED-7C4BFB0A8156}"/>
                </a:ext>
              </a:extLst>
            </p:cNvPr>
            <p:cNvSpPr/>
            <p:nvPr/>
          </p:nvSpPr>
          <p:spPr>
            <a:xfrm>
              <a:off x="2512477" y="4379456"/>
              <a:ext cx="22354" cy="4849"/>
            </a:xfrm>
            <a:custGeom>
              <a:avLst/>
              <a:gdLst>
                <a:gd name="connsiteX0" fmla="*/ 41 w 22354"/>
                <a:gd name="connsiteY0" fmla="*/ 4171 h 4849"/>
                <a:gd name="connsiteX1" fmla="*/ 11240 w 22354"/>
                <a:gd name="connsiteY1" fmla="*/ 3635 h 4849"/>
                <a:gd name="connsiteX2" fmla="*/ 22320 w 22354"/>
                <a:gd name="connsiteY2" fmla="*/ 4588 h 4849"/>
                <a:gd name="connsiteX3" fmla="*/ 11299 w 22354"/>
                <a:gd name="connsiteY3" fmla="*/ 1 h 4849"/>
                <a:gd name="connsiteX4" fmla="*/ 41 w 22354"/>
                <a:gd name="connsiteY4" fmla="*/ 4171 h 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54" h="4849">
                  <a:moveTo>
                    <a:pt x="41" y="4171"/>
                  </a:moveTo>
                  <a:cubicBezTo>
                    <a:pt x="517" y="5124"/>
                    <a:pt x="5283" y="3456"/>
                    <a:pt x="11240" y="3635"/>
                  </a:cubicBezTo>
                  <a:cubicBezTo>
                    <a:pt x="17197" y="3813"/>
                    <a:pt x="21843" y="5481"/>
                    <a:pt x="22320" y="4588"/>
                  </a:cubicBezTo>
                  <a:cubicBezTo>
                    <a:pt x="22796" y="3694"/>
                    <a:pt x="18269" y="60"/>
                    <a:pt x="11299" y="1"/>
                  </a:cubicBezTo>
                  <a:cubicBezTo>
                    <a:pt x="4330" y="-59"/>
                    <a:pt x="-495" y="3396"/>
                    <a:pt x="41" y="417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4" name="Forma Livre: Forma 793">
              <a:extLst>
                <a:ext uri="{FF2B5EF4-FFF2-40B4-BE49-F238E27FC236}">
                  <a16:creationId xmlns:a16="http://schemas.microsoft.com/office/drawing/2014/main" id="{29F285FB-BBC9-935E-BC57-1F492431B2B5}"/>
                </a:ext>
              </a:extLst>
            </p:cNvPr>
            <p:cNvSpPr/>
            <p:nvPr/>
          </p:nvSpPr>
          <p:spPr>
            <a:xfrm>
              <a:off x="2511266" y="4343000"/>
              <a:ext cx="31886" cy="19129"/>
            </a:xfrm>
            <a:custGeom>
              <a:avLst/>
              <a:gdLst>
                <a:gd name="connsiteX0" fmla="*/ 0 w 31886"/>
                <a:gd name="connsiteY0" fmla="*/ 18348 h 19129"/>
                <a:gd name="connsiteX1" fmla="*/ 10723 w 31886"/>
                <a:gd name="connsiteY1" fmla="*/ 17871 h 19129"/>
                <a:gd name="connsiteX2" fmla="*/ 21803 w 31886"/>
                <a:gd name="connsiteY2" fmla="*/ 13999 h 19129"/>
                <a:gd name="connsiteX3" fmla="*/ 27760 w 31886"/>
                <a:gd name="connsiteY3" fmla="*/ 10484 h 19129"/>
                <a:gd name="connsiteX4" fmla="*/ 30917 w 31886"/>
                <a:gd name="connsiteY4" fmla="*/ 7804 h 19129"/>
                <a:gd name="connsiteX5" fmla="*/ 30917 w 31886"/>
                <a:gd name="connsiteY5" fmla="*/ 2204 h 19129"/>
                <a:gd name="connsiteX6" fmla="*/ 26270 w 31886"/>
                <a:gd name="connsiteY6" fmla="*/ 0 h 19129"/>
                <a:gd name="connsiteX7" fmla="*/ 22279 w 31886"/>
                <a:gd name="connsiteY7" fmla="*/ 715 h 19129"/>
                <a:gd name="connsiteX8" fmla="*/ 15667 w 31886"/>
                <a:gd name="connsiteY8" fmla="*/ 3276 h 19129"/>
                <a:gd name="connsiteX9" fmla="*/ 6017 w 31886"/>
                <a:gd name="connsiteY9" fmla="*/ 10186 h 19129"/>
                <a:gd name="connsiteX10" fmla="*/ 60 w 31886"/>
                <a:gd name="connsiteY10" fmla="*/ 19122 h 19129"/>
                <a:gd name="connsiteX11" fmla="*/ 7744 w 31886"/>
                <a:gd name="connsiteY11" fmla="*/ 12093 h 19129"/>
                <a:gd name="connsiteX12" fmla="*/ 23173 w 31886"/>
                <a:gd name="connsiteY12" fmla="*/ 4170 h 19129"/>
                <a:gd name="connsiteX13" fmla="*/ 27998 w 31886"/>
                <a:gd name="connsiteY13" fmla="*/ 4170 h 19129"/>
                <a:gd name="connsiteX14" fmla="*/ 27998 w 31886"/>
                <a:gd name="connsiteY14" fmla="*/ 5361 h 19129"/>
                <a:gd name="connsiteX15" fmla="*/ 25675 w 31886"/>
                <a:gd name="connsiteY15" fmla="*/ 7268 h 19129"/>
                <a:gd name="connsiteX16" fmla="*/ 20135 w 31886"/>
                <a:gd name="connsiteY16" fmla="*/ 10782 h 19129"/>
                <a:gd name="connsiteX17" fmla="*/ 9948 w 31886"/>
                <a:gd name="connsiteY17" fmla="*/ 15131 h 19129"/>
                <a:gd name="connsiteX18" fmla="*/ 0 w 31886"/>
                <a:gd name="connsiteY18" fmla="*/ 18348 h 1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886" h="19129">
                  <a:moveTo>
                    <a:pt x="0" y="18348"/>
                  </a:moveTo>
                  <a:cubicBezTo>
                    <a:pt x="3544" y="19211"/>
                    <a:pt x="7268" y="19044"/>
                    <a:pt x="10723" y="17871"/>
                  </a:cubicBezTo>
                  <a:cubicBezTo>
                    <a:pt x="14559" y="17031"/>
                    <a:pt x="18282" y="15732"/>
                    <a:pt x="21803" y="13999"/>
                  </a:cubicBezTo>
                  <a:cubicBezTo>
                    <a:pt x="23870" y="12974"/>
                    <a:pt x="25859" y="11801"/>
                    <a:pt x="27760" y="10484"/>
                  </a:cubicBezTo>
                  <a:cubicBezTo>
                    <a:pt x="28939" y="9758"/>
                    <a:pt x="30005" y="8852"/>
                    <a:pt x="30917" y="7804"/>
                  </a:cubicBezTo>
                  <a:cubicBezTo>
                    <a:pt x="32209" y="6160"/>
                    <a:pt x="32209" y="3848"/>
                    <a:pt x="30917" y="2204"/>
                  </a:cubicBezTo>
                  <a:cubicBezTo>
                    <a:pt x="29779" y="804"/>
                    <a:pt x="28075" y="-6"/>
                    <a:pt x="26270" y="0"/>
                  </a:cubicBezTo>
                  <a:cubicBezTo>
                    <a:pt x="24912" y="54"/>
                    <a:pt x="23572" y="292"/>
                    <a:pt x="22279" y="715"/>
                  </a:cubicBezTo>
                  <a:cubicBezTo>
                    <a:pt x="20004" y="1376"/>
                    <a:pt x="17794" y="2234"/>
                    <a:pt x="15667" y="3276"/>
                  </a:cubicBezTo>
                  <a:cubicBezTo>
                    <a:pt x="12110" y="5064"/>
                    <a:pt x="8852" y="7399"/>
                    <a:pt x="6017" y="10186"/>
                  </a:cubicBezTo>
                  <a:cubicBezTo>
                    <a:pt x="1251" y="15012"/>
                    <a:pt x="-298" y="18943"/>
                    <a:pt x="60" y="19122"/>
                  </a:cubicBezTo>
                  <a:cubicBezTo>
                    <a:pt x="417" y="19301"/>
                    <a:pt x="2859" y="16084"/>
                    <a:pt x="7744" y="12093"/>
                  </a:cubicBezTo>
                  <a:cubicBezTo>
                    <a:pt x="12259" y="8376"/>
                    <a:pt x="17520" y="5677"/>
                    <a:pt x="23173" y="4170"/>
                  </a:cubicBezTo>
                  <a:cubicBezTo>
                    <a:pt x="25436" y="3515"/>
                    <a:pt x="27402" y="3396"/>
                    <a:pt x="27998" y="4170"/>
                  </a:cubicBezTo>
                  <a:cubicBezTo>
                    <a:pt x="28593" y="4944"/>
                    <a:pt x="27998" y="4646"/>
                    <a:pt x="27998" y="5361"/>
                  </a:cubicBezTo>
                  <a:cubicBezTo>
                    <a:pt x="27307" y="6094"/>
                    <a:pt x="26526" y="6731"/>
                    <a:pt x="25675" y="7268"/>
                  </a:cubicBezTo>
                  <a:cubicBezTo>
                    <a:pt x="23899" y="8542"/>
                    <a:pt x="22047" y="9716"/>
                    <a:pt x="20135" y="10782"/>
                  </a:cubicBezTo>
                  <a:cubicBezTo>
                    <a:pt x="16882" y="12540"/>
                    <a:pt x="13469" y="13993"/>
                    <a:pt x="9948" y="15131"/>
                  </a:cubicBezTo>
                  <a:cubicBezTo>
                    <a:pt x="6565" y="15983"/>
                    <a:pt x="3241" y="17061"/>
                    <a:pt x="0" y="1834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5" name="Forma Livre: Forma 794">
              <a:extLst>
                <a:ext uri="{FF2B5EF4-FFF2-40B4-BE49-F238E27FC236}">
                  <a16:creationId xmlns:a16="http://schemas.microsoft.com/office/drawing/2014/main" id="{7F85FBA0-C39E-8D0D-5F7A-B5E5C744A02E}"/>
                </a:ext>
              </a:extLst>
            </p:cNvPr>
            <p:cNvSpPr/>
            <p:nvPr/>
          </p:nvSpPr>
          <p:spPr>
            <a:xfrm>
              <a:off x="2497641" y="4328942"/>
              <a:ext cx="17497" cy="33895"/>
            </a:xfrm>
            <a:custGeom>
              <a:avLst/>
              <a:gdLst>
                <a:gd name="connsiteX0" fmla="*/ 15055 w 17497"/>
                <a:gd name="connsiteY0" fmla="*/ 33895 h 33895"/>
                <a:gd name="connsiteX1" fmla="*/ 17438 w 17497"/>
                <a:gd name="connsiteY1" fmla="*/ 23411 h 33895"/>
                <a:gd name="connsiteX2" fmla="*/ 15532 w 17497"/>
                <a:gd name="connsiteY2" fmla="*/ 11497 h 33895"/>
                <a:gd name="connsiteX3" fmla="*/ 12494 w 17497"/>
                <a:gd name="connsiteY3" fmla="*/ 5123 h 33895"/>
                <a:gd name="connsiteX4" fmla="*/ 5465 w 17497"/>
                <a:gd name="connsiteY4" fmla="*/ 0 h 33895"/>
                <a:gd name="connsiteX5" fmla="*/ 1116 w 17497"/>
                <a:gd name="connsiteY5" fmla="*/ 3157 h 33895"/>
                <a:gd name="connsiteX6" fmla="*/ 163 w 17497"/>
                <a:gd name="connsiteY6" fmla="*/ 7148 h 33895"/>
                <a:gd name="connsiteX7" fmla="*/ 461 w 17497"/>
                <a:gd name="connsiteY7" fmla="*/ 14356 h 33895"/>
                <a:gd name="connsiteX8" fmla="*/ 5465 w 17497"/>
                <a:gd name="connsiteY8" fmla="*/ 25258 h 33895"/>
                <a:gd name="connsiteX9" fmla="*/ 14340 w 17497"/>
                <a:gd name="connsiteY9" fmla="*/ 31215 h 33895"/>
                <a:gd name="connsiteX10" fmla="*/ 7549 w 17497"/>
                <a:gd name="connsiteY10" fmla="*/ 23590 h 33895"/>
                <a:gd name="connsiteX11" fmla="*/ 3737 w 17497"/>
                <a:gd name="connsiteY11" fmla="*/ 13701 h 33895"/>
                <a:gd name="connsiteX12" fmla="*/ 3737 w 17497"/>
                <a:gd name="connsiteY12" fmla="*/ 7446 h 33895"/>
                <a:gd name="connsiteX13" fmla="*/ 5643 w 17497"/>
                <a:gd name="connsiteY13" fmla="*/ 3515 h 33895"/>
                <a:gd name="connsiteX14" fmla="*/ 9515 w 17497"/>
                <a:gd name="connsiteY14" fmla="*/ 6851 h 33895"/>
                <a:gd name="connsiteX15" fmla="*/ 12434 w 17497"/>
                <a:gd name="connsiteY15" fmla="*/ 12807 h 33895"/>
                <a:gd name="connsiteX16" fmla="*/ 14936 w 17497"/>
                <a:gd name="connsiteY16" fmla="*/ 23411 h 33895"/>
                <a:gd name="connsiteX17" fmla="*/ 15055 w 17497"/>
                <a:gd name="connsiteY17" fmla="*/ 33895 h 3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497" h="33895">
                  <a:moveTo>
                    <a:pt x="15055" y="33895"/>
                  </a:moveTo>
                  <a:cubicBezTo>
                    <a:pt x="16908" y="30726"/>
                    <a:pt x="17736" y="27068"/>
                    <a:pt x="17438" y="23411"/>
                  </a:cubicBezTo>
                  <a:cubicBezTo>
                    <a:pt x="17480" y="19360"/>
                    <a:pt x="16836" y="15333"/>
                    <a:pt x="15532" y="11497"/>
                  </a:cubicBezTo>
                  <a:cubicBezTo>
                    <a:pt x="14739" y="9275"/>
                    <a:pt x="13721" y="7136"/>
                    <a:pt x="12494" y="5123"/>
                  </a:cubicBezTo>
                  <a:cubicBezTo>
                    <a:pt x="11225" y="2288"/>
                    <a:pt x="8550" y="339"/>
                    <a:pt x="5465" y="0"/>
                  </a:cubicBezTo>
                  <a:cubicBezTo>
                    <a:pt x="3522" y="101"/>
                    <a:pt x="1819" y="1340"/>
                    <a:pt x="1116" y="3157"/>
                  </a:cubicBezTo>
                  <a:cubicBezTo>
                    <a:pt x="598" y="4432"/>
                    <a:pt x="282" y="5778"/>
                    <a:pt x="163" y="7148"/>
                  </a:cubicBezTo>
                  <a:cubicBezTo>
                    <a:pt x="-129" y="9549"/>
                    <a:pt x="-28" y="11985"/>
                    <a:pt x="461" y="14356"/>
                  </a:cubicBezTo>
                  <a:cubicBezTo>
                    <a:pt x="1193" y="18347"/>
                    <a:pt x="2915" y="22100"/>
                    <a:pt x="5465" y="25258"/>
                  </a:cubicBezTo>
                  <a:cubicBezTo>
                    <a:pt x="9873" y="30619"/>
                    <a:pt x="14281" y="31691"/>
                    <a:pt x="14340" y="31215"/>
                  </a:cubicBezTo>
                  <a:cubicBezTo>
                    <a:pt x="14400" y="30738"/>
                    <a:pt x="10945" y="28832"/>
                    <a:pt x="7549" y="23590"/>
                  </a:cubicBezTo>
                  <a:cubicBezTo>
                    <a:pt x="5596" y="20599"/>
                    <a:pt x="4297" y="17228"/>
                    <a:pt x="3737" y="13701"/>
                  </a:cubicBezTo>
                  <a:cubicBezTo>
                    <a:pt x="3439" y="11628"/>
                    <a:pt x="3439" y="9519"/>
                    <a:pt x="3737" y="7446"/>
                  </a:cubicBezTo>
                  <a:cubicBezTo>
                    <a:pt x="3737" y="5183"/>
                    <a:pt x="4750" y="3276"/>
                    <a:pt x="5643" y="3515"/>
                  </a:cubicBezTo>
                  <a:cubicBezTo>
                    <a:pt x="6537" y="3753"/>
                    <a:pt x="8562" y="5063"/>
                    <a:pt x="9515" y="6851"/>
                  </a:cubicBezTo>
                  <a:cubicBezTo>
                    <a:pt x="10665" y="8745"/>
                    <a:pt x="11642" y="10740"/>
                    <a:pt x="12434" y="12807"/>
                  </a:cubicBezTo>
                  <a:cubicBezTo>
                    <a:pt x="13751" y="16209"/>
                    <a:pt x="14591" y="19777"/>
                    <a:pt x="14936" y="23411"/>
                  </a:cubicBezTo>
                  <a:cubicBezTo>
                    <a:pt x="15413" y="29785"/>
                    <a:pt x="14459" y="33716"/>
                    <a:pt x="15055" y="3389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6" name="Forma Livre: Forma 795">
              <a:extLst>
                <a:ext uri="{FF2B5EF4-FFF2-40B4-BE49-F238E27FC236}">
                  <a16:creationId xmlns:a16="http://schemas.microsoft.com/office/drawing/2014/main" id="{E600AAAD-6EBA-5249-B2BF-0610537F350C}"/>
                </a:ext>
              </a:extLst>
            </p:cNvPr>
            <p:cNvSpPr/>
            <p:nvPr/>
          </p:nvSpPr>
          <p:spPr>
            <a:xfrm>
              <a:off x="2135653" y="2330492"/>
              <a:ext cx="194995" cy="346099"/>
            </a:xfrm>
            <a:custGeom>
              <a:avLst/>
              <a:gdLst>
                <a:gd name="connsiteX0" fmla="*/ 194640 w 194995"/>
                <a:gd name="connsiteY0" fmla="*/ 102161 h 346099"/>
                <a:gd name="connsiteX1" fmla="*/ 173612 w 194995"/>
                <a:gd name="connsiteY1" fmla="*/ 346100 h 346099"/>
                <a:gd name="connsiteX2" fmla="*/ 51434 w 194995"/>
                <a:gd name="connsiteY2" fmla="*/ 336330 h 346099"/>
                <a:gd name="connsiteX3" fmla="*/ 51434 w 194995"/>
                <a:gd name="connsiteY3" fmla="*/ 266872 h 346099"/>
                <a:gd name="connsiteX4" fmla="*/ 25 w 194995"/>
                <a:gd name="connsiteY4" fmla="*/ 208195 h 346099"/>
                <a:gd name="connsiteX5" fmla="*/ 6935 w 194995"/>
                <a:gd name="connsiteY5" fmla="*/ 86553 h 346099"/>
                <a:gd name="connsiteX6" fmla="*/ 106417 w 194995"/>
                <a:gd name="connsiteY6" fmla="*/ 177 h 346099"/>
                <a:gd name="connsiteX7" fmla="*/ 106417 w 194995"/>
                <a:gd name="connsiteY7" fmla="*/ 177 h 346099"/>
                <a:gd name="connsiteX8" fmla="*/ 194836 w 194995"/>
                <a:gd name="connsiteY8" fmla="*/ 99444 h 346099"/>
                <a:gd name="connsiteX9" fmla="*/ 194640 w 194995"/>
                <a:gd name="connsiteY9" fmla="*/ 102161 h 34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995" h="346099">
                  <a:moveTo>
                    <a:pt x="194640" y="102161"/>
                  </a:moveTo>
                  <a:lnTo>
                    <a:pt x="173612" y="346100"/>
                  </a:lnTo>
                  <a:lnTo>
                    <a:pt x="51434" y="336330"/>
                  </a:lnTo>
                  <a:cubicBezTo>
                    <a:pt x="50659" y="322093"/>
                    <a:pt x="51434" y="266872"/>
                    <a:pt x="51434" y="266872"/>
                  </a:cubicBezTo>
                  <a:cubicBezTo>
                    <a:pt x="51434" y="266872"/>
                    <a:pt x="620" y="259008"/>
                    <a:pt x="25" y="208195"/>
                  </a:cubicBezTo>
                  <a:cubicBezTo>
                    <a:pt x="-333" y="183474"/>
                    <a:pt x="3242" y="132482"/>
                    <a:pt x="6935" y="86553"/>
                  </a:cubicBezTo>
                  <a:cubicBezTo>
                    <a:pt x="11027" y="35466"/>
                    <a:pt x="55264" y="-2940"/>
                    <a:pt x="106417" y="177"/>
                  </a:cubicBezTo>
                  <a:lnTo>
                    <a:pt x="106417" y="177"/>
                  </a:lnTo>
                  <a:cubicBezTo>
                    <a:pt x="158248" y="3173"/>
                    <a:pt x="197833" y="47619"/>
                    <a:pt x="194836" y="99444"/>
                  </a:cubicBezTo>
                  <a:cubicBezTo>
                    <a:pt x="194783" y="100350"/>
                    <a:pt x="194717" y="101255"/>
                    <a:pt x="194640" y="102161"/>
                  </a:cubicBezTo>
                  <a:close/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7" name="Forma Livre: Forma 796">
              <a:extLst>
                <a:ext uri="{FF2B5EF4-FFF2-40B4-BE49-F238E27FC236}">
                  <a16:creationId xmlns:a16="http://schemas.microsoft.com/office/drawing/2014/main" id="{1A210A16-6F41-8597-79DD-8346CACAAFD4}"/>
                </a:ext>
              </a:extLst>
            </p:cNvPr>
            <p:cNvSpPr/>
            <p:nvPr/>
          </p:nvSpPr>
          <p:spPr>
            <a:xfrm>
              <a:off x="2187147" y="2577825"/>
              <a:ext cx="66360" cy="32386"/>
            </a:xfrm>
            <a:custGeom>
              <a:avLst/>
              <a:gdLst>
                <a:gd name="connsiteX0" fmla="*/ 119 w 66360"/>
                <a:gd name="connsiteY0" fmla="*/ 18824 h 32386"/>
                <a:gd name="connsiteX1" fmla="*/ 66361 w 66360"/>
                <a:gd name="connsiteY1" fmla="*/ 0 h 32386"/>
                <a:gd name="connsiteX2" fmla="*/ 0 w 66360"/>
                <a:gd name="connsiteY2" fmla="*/ 31989 h 32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60" h="32386">
                  <a:moveTo>
                    <a:pt x="119" y="18824"/>
                  </a:moveTo>
                  <a:cubicBezTo>
                    <a:pt x="23578" y="19271"/>
                    <a:pt x="46643" y="12718"/>
                    <a:pt x="66361" y="0"/>
                  </a:cubicBezTo>
                  <a:cubicBezTo>
                    <a:pt x="66361" y="0"/>
                    <a:pt x="50694" y="36576"/>
                    <a:pt x="0" y="31989"/>
                  </a:cubicBezTo>
                  <a:close/>
                </a:path>
              </a:pathLst>
            </a:custGeom>
            <a:solidFill>
              <a:srgbClr val="D1734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8" name="Forma Livre: Forma 797">
              <a:extLst>
                <a:ext uri="{FF2B5EF4-FFF2-40B4-BE49-F238E27FC236}">
                  <a16:creationId xmlns:a16="http://schemas.microsoft.com/office/drawing/2014/main" id="{B67456D3-9445-2220-660C-941C6A9BCAA5}"/>
                </a:ext>
              </a:extLst>
            </p:cNvPr>
            <p:cNvSpPr/>
            <p:nvPr/>
          </p:nvSpPr>
          <p:spPr>
            <a:xfrm>
              <a:off x="2154761" y="2452051"/>
              <a:ext cx="28973" cy="8321"/>
            </a:xfrm>
            <a:custGeom>
              <a:avLst/>
              <a:gdLst>
                <a:gd name="connsiteX0" fmla="*/ 98 w 28973"/>
                <a:gd name="connsiteY0" fmla="*/ 6932 h 8321"/>
                <a:gd name="connsiteX1" fmla="*/ 14455 w 28973"/>
                <a:gd name="connsiteY1" fmla="*/ 4490 h 8321"/>
                <a:gd name="connsiteX2" fmla="*/ 28692 w 28973"/>
                <a:gd name="connsiteY2" fmla="*/ 8183 h 8321"/>
                <a:gd name="connsiteX3" fmla="*/ 25892 w 28973"/>
                <a:gd name="connsiteY3" fmla="*/ 4132 h 8321"/>
                <a:gd name="connsiteX4" fmla="*/ 3077 w 28973"/>
                <a:gd name="connsiteY4" fmla="*/ 3060 h 8321"/>
                <a:gd name="connsiteX5" fmla="*/ 98 w 28973"/>
                <a:gd name="connsiteY5" fmla="*/ 6932 h 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3" h="8321">
                  <a:moveTo>
                    <a:pt x="98" y="6932"/>
                  </a:moveTo>
                  <a:cubicBezTo>
                    <a:pt x="932" y="7885"/>
                    <a:pt x="6651" y="4132"/>
                    <a:pt x="14455" y="4490"/>
                  </a:cubicBezTo>
                  <a:cubicBezTo>
                    <a:pt x="22258" y="4847"/>
                    <a:pt x="27798" y="9136"/>
                    <a:pt x="28692" y="8183"/>
                  </a:cubicBezTo>
                  <a:cubicBezTo>
                    <a:pt x="29585" y="7230"/>
                    <a:pt x="28275" y="6039"/>
                    <a:pt x="25892" y="4132"/>
                  </a:cubicBezTo>
                  <a:cubicBezTo>
                    <a:pt x="19256" y="-955"/>
                    <a:pt x="10160" y="-1384"/>
                    <a:pt x="3077" y="3060"/>
                  </a:cubicBezTo>
                  <a:cubicBezTo>
                    <a:pt x="575" y="4788"/>
                    <a:pt x="-319" y="6456"/>
                    <a:pt x="98" y="6932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9" name="Forma Livre: Forma 798">
              <a:extLst>
                <a:ext uri="{FF2B5EF4-FFF2-40B4-BE49-F238E27FC236}">
                  <a16:creationId xmlns:a16="http://schemas.microsoft.com/office/drawing/2014/main" id="{670EBAF9-30DB-5CB1-6668-9F7D9720E865}"/>
                </a:ext>
              </a:extLst>
            </p:cNvPr>
            <p:cNvSpPr/>
            <p:nvPr/>
          </p:nvSpPr>
          <p:spPr>
            <a:xfrm>
              <a:off x="2226236" y="2451998"/>
              <a:ext cx="28945" cy="8180"/>
            </a:xfrm>
            <a:custGeom>
              <a:avLst/>
              <a:gdLst>
                <a:gd name="connsiteX0" fmla="*/ 108 w 28945"/>
                <a:gd name="connsiteY0" fmla="*/ 8057 h 8180"/>
                <a:gd name="connsiteX1" fmla="*/ 14226 w 28945"/>
                <a:gd name="connsiteY1" fmla="*/ 4542 h 8180"/>
                <a:gd name="connsiteX2" fmla="*/ 28701 w 28945"/>
                <a:gd name="connsiteY2" fmla="*/ 7104 h 8180"/>
                <a:gd name="connsiteX3" fmla="*/ 25603 w 28945"/>
                <a:gd name="connsiteY3" fmla="*/ 3232 h 8180"/>
                <a:gd name="connsiteX4" fmla="*/ 13987 w 28945"/>
                <a:gd name="connsiteY4" fmla="*/ 15 h 8180"/>
                <a:gd name="connsiteX5" fmla="*/ 2788 w 28945"/>
                <a:gd name="connsiteY5" fmla="*/ 4006 h 8180"/>
                <a:gd name="connsiteX6" fmla="*/ 108 w 28945"/>
                <a:gd name="connsiteY6" fmla="*/ 8057 h 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945" h="8180">
                  <a:moveTo>
                    <a:pt x="108" y="8057"/>
                  </a:moveTo>
                  <a:cubicBezTo>
                    <a:pt x="1061" y="8951"/>
                    <a:pt x="6422" y="4721"/>
                    <a:pt x="14226" y="4542"/>
                  </a:cubicBezTo>
                  <a:cubicBezTo>
                    <a:pt x="22029" y="4364"/>
                    <a:pt x="27867" y="8057"/>
                    <a:pt x="28701" y="7104"/>
                  </a:cubicBezTo>
                  <a:cubicBezTo>
                    <a:pt x="29535" y="6151"/>
                    <a:pt x="28165" y="4959"/>
                    <a:pt x="25603" y="3232"/>
                  </a:cubicBezTo>
                  <a:cubicBezTo>
                    <a:pt x="22161" y="980"/>
                    <a:pt x="18098" y="-146"/>
                    <a:pt x="13987" y="15"/>
                  </a:cubicBezTo>
                  <a:cubicBezTo>
                    <a:pt x="9925" y="128"/>
                    <a:pt x="6005" y="1522"/>
                    <a:pt x="2788" y="4006"/>
                  </a:cubicBezTo>
                  <a:cubicBezTo>
                    <a:pt x="465" y="5913"/>
                    <a:pt x="-309" y="7640"/>
                    <a:pt x="108" y="805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0" name="Forma Livre: Forma 799">
              <a:extLst>
                <a:ext uri="{FF2B5EF4-FFF2-40B4-BE49-F238E27FC236}">
                  <a16:creationId xmlns:a16="http://schemas.microsoft.com/office/drawing/2014/main" id="{AE1F8EB3-C363-29B9-6BC7-2292E0850D72}"/>
                </a:ext>
              </a:extLst>
            </p:cNvPr>
            <p:cNvSpPr/>
            <p:nvPr/>
          </p:nvSpPr>
          <p:spPr>
            <a:xfrm>
              <a:off x="2182365" y="2442125"/>
              <a:ext cx="23367" cy="65487"/>
            </a:xfrm>
            <a:custGeom>
              <a:avLst/>
              <a:gdLst>
                <a:gd name="connsiteX0" fmla="*/ 19734 w 23367"/>
                <a:gd name="connsiteY0" fmla="*/ 65169 h 65487"/>
                <a:gd name="connsiteX1" fmla="*/ 7045 w 23367"/>
                <a:gd name="connsiteY1" fmla="*/ 62846 h 65487"/>
                <a:gd name="connsiteX2" fmla="*/ 2816 w 23367"/>
                <a:gd name="connsiteY2" fmla="*/ 60880 h 65487"/>
                <a:gd name="connsiteX3" fmla="*/ 4126 w 23367"/>
                <a:gd name="connsiteY3" fmla="*/ 54923 h 65487"/>
                <a:gd name="connsiteX4" fmla="*/ 10083 w 23367"/>
                <a:gd name="connsiteY4" fmla="*/ 39733 h 65487"/>
                <a:gd name="connsiteX5" fmla="*/ 23367 w 23367"/>
                <a:gd name="connsiteY5" fmla="*/ 0 h 65487"/>
                <a:gd name="connsiteX6" fmla="*/ 6926 w 23367"/>
                <a:gd name="connsiteY6" fmla="*/ 38601 h 65487"/>
                <a:gd name="connsiteX7" fmla="*/ 1267 w 23367"/>
                <a:gd name="connsiteY7" fmla="*/ 53851 h 65487"/>
                <a:gd name="connsiteX8" fmla="*/ 254 w 23367"/>
                <a:gd name="connsiteY8" fmla="*/ 61655 h 65487"/>
                <a:gd name="connsiteX9" fmla="*/ 3531 w 23367"/>
                <a:gd name="connsiteY9" fmla="*/ 64574 h 65487"/>
                <a:gd name="connsiteX10" fmla="*/ 6926 w 23367"/>
                <a:gd name="connsiteY10" fmla="*/ 65050 h 65487"/>
                <a:gd name="connsiteX11" fmla="*/ 19734 w 23367"/>
                <a:gd name="connsiteY11" fmla="*/ 65169 h 6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67" h="65487">
                  <a:moveTo>
                    <a:pt x="19734" y="65169"/>
                  </a:moveTo>
                  <a:cubicBezTo>
                    <a:pt x="15623" y="63847"/>
                    <a:pt x="11358" y="63067"/>
                    <a:pt x="7045" y="62846"/>
                  </a:cubicBezTo>
                  <a:cubicBezTo>
                    <a:pt x="5020" y="62846"/>
                    <a:pt x="3173" y="62251"/>
                    <a:pt x="2816" y="60880"/>
                  </a:cubicBezTo>
                  <a:cubicBezTo>
                    <a:pt x="2631" y="58807"/>
                    <a:pt x="3090" y="56728"/>
                    <a:pt x="4126" y="54923"/>
                  </a:cubicBezTo>
                  <a:cubicBezTo>
                    <a:pt x="6032" y="50080"/>
                    <a:pt x="8016" y="45017"/>
                    <a:pt x="10083" y="39733"/>
                  </a:cubicBezTo>
                  <a:cubicBezTo>
                    <a:pt x="15558" y="26860"/>
                    <a:pt x="20002" y="13576"/>
                    <a:pt x="23367" y="0"/>
                  </a:cubicBezTo>
                  <a:cubicBezTo>
                    <a:pt x="16874" y="12408"/>
                    <a:pt x="11376" y="25317"/>
                    <a:pt x="6926" y="38601"/>
                  </a:cubicBezTo>
                  <a:cubicBezTo>
                    <a:pt x="4960" y="43903"/>
                    <a:pt x="3114" y="48966"/>
                    <a:pt x="1267" y="53851"/>
                  </a:cubicBezTo>
                  <a:cubicBezTo>
                    <a:pt x="58" y="56264"/>
                    <a:pt x="-300" y="59016"/>
                    <a:pt x="254" y="61655"/>
                  </a:cubicBezTo>
                  <a:cubicBezTo>
                    <a:pt x="832" y="63085"/>
                    <a:pt x="2041" y="64163"/>
                    <a:pt x="3531" y="64574"/>
                  </a:cubicBezTo>
                  <a:cubicBezTo>
                    <a:pt x="4633" y="64889"/>
                    <a:pt x="5776" y="65050"/>
                    <a:pt x="6926" y="65050"/>
                  </a:cubicBezTo>
                  <a:cubicBezTo>
                    <a:pt x="11173" y="65592"/>
                    <a:pt x="15474" y="65628"/>
                    <a:pt x="19734" y="6516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1" name="Forma Livre: Forma 800">
              <a:extLst>
                <a:ext uri="{FF2B5EF4-FFF2-40B4-BE49-F238E27FC236}">
                  <a16:creationId xmlns:a16="http://schemas.microsoft.com/office/drawing/2014/main" id="{D69D5385-5641-51BE-CB90-9B858D4AF154}"/>
                </a:ext>
              </a:extLst>
            </p:cNvPr>
            <p:cNvSpPr/>
            <p:nvPr/>
          </p:nvSpPr>
          <p:spPr>
            <a:xfrm>
              <a:off x="2200191" y="2512654"/>
              <a:ext cx="26233" cy="22460"/>
            </a:xfrm>
            <a:custGeom>
              <a:avLst/>
              <a:gdLst>
                <a:gd name="connsiteX0" fmla="*/ 24901 w 26233"/>
                <a:gd name="connsiteY0" fmla="*/ 1 h 22460"/>
                <a:gd name="connsiteX1" fmla="*/ 16323 w 26233"/>
                <a:gd name="connsiteY1" fmla="*/ 14417 h 22460"/>
                <a:gd name="connsiteX2" fmla="*/ 1 w 26233"/>
                <a:gd name="connsiteY2" fmla="*/ 20732 h 22460"/>
                <a:gd name="connsiteX3" fmla="*/ 5958 w 26233"/>
                <a:gd name="connsiteY3" fmla="*/ 22459 h 22460"/>
                <a:gd name="connsiteX4" fmla="*/ 19600 w 26233"/>
                <a:gd name="connsiteY4" fmla="*/ 17693 h 22460"/>
                <a:gd name="connsiteX5" fmla="*/ 26212 w 26233"/>
                <a:gd name="connsiteY5" fmla="*/ 5779 h 22460"/>
                <a:gd name="connsiteX6" fmla="*/ 24901 w 26233"/>
                <a:gd name="connsiteY6" fmla="*/ 1 h 2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33" h="22460">
                  <a:moveTo>
                    <a:pt x="24901" y="1"/>
                  </a:moveTo>
                  <a:cubicBezTo>
                    <a:pt x="23591" y="1"/>
                    <a:pt x="23591" y="8401"/>
                    <a:pt x="16323" y="14417"/>
                  </a:cubicBezTo>
                  <a:cubicBezTo>
                    <a:pt x="9056" y="20434"/>
                    <a:pt x="61" y="19540"/>
                    <a:pt x="1" y="20732"/>
                  </a:cubicBezTo>
                  <a:cubicBezTo>
                    <a:pt x="-58" y="21923"/>
                    <a:pt x="2027" y="22340"/>
                    <a:pt x="5958" y="22459"/>
                  </a:cubicBezTo>
                  <a:cubicBezTo>
                    <a:pt x="10920" y="22519"/>
                    <a:pt x="15751" y="20833"/>
                    <a:pt x="19600" y="17693"/>
                  </a:cubicBezTo>
                  <a:cubicBezTo>
                    <a:pt x="23245" y="14715"/>
                    <a:pt x="25610" y="10450"/>
                    <a:pt x="26212" y="5779"/>
                  </a:cubicBezTo>
                  <a:cubicBezTo>
                    <a:pt x="26391" y="2086"/>
                    <a:pt x="25438" y="-58"/>
                    <a:pt x="24901" y="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2" name="Forma Livre: Forma 801">
              <a:extLst>
                <a:ext uri="{FF2B5EF4-FFF2-40B4-BE49-F238E27FC236}">
                  <a16:creationId xmlns:a16="http://schemas.microsoft.com/office/drawing/2014/main" id="{1853C1C5-2045-1095-98F8-39FD09B901F5}"/>
                </a:ext>
              </a:extLst>
            </p:cNvPr>
            <p:cNvSpPr/>
            <p:nvPr/>
          </p:nvSpPr>
          <p:spPr>
            <a:xfrm>
              <a:off x="2228395" y="2418029"/>
              <a:ext cx="35893" cy="10503"/>
            </a:xfrm>
            <a:custGeom>
              <a:avLst/>
              <a:gdLst>
                <a:gd name="connsiteX0" fmla="*/ 34 w 35893"/>
                <a:gd name="connsiteY0" fmla="*/ 5868 h 10503"/>
                <a:gd name="connsiteX1" fmla="*/ 17905 w 35893"/>
                <a:gd name="connsiteY1" fmla="*/ 8131 h 10503"/>
                <a:gd name="connsiteX2" fmla="*/ 35776 w 35893"/>
                <a:gd name="connsiteY2" fmla="*/ 9799 h 10503"/>
                <a:gd name="connsiteX3" fmla="*/ 32023 w 35893"/>
                <a:gd name="connsiteY3" fmla="*/ 4855 h 10503"/>
                <a:gd name="connsiteX4" fmla="*/ 18798 w 35893"/>
                <a:gd name="connsiteY4" fmla="*/ 208 h 10503"/>
                <a:gd name="connsiteX5" fmla="*/ 4978 w 35893"/>
                <a:gd name="connsiteY5" fmla="*/ 1876 h 10503"/>
                <a:gd name="connsiteX6" fmla="*/ 34 w 35893"/>
                <a:gd name="connsiteY6" fmla="*/ 5868 h 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93" h="10503">
                  <a:moveTo>
                    <a:pt x="34" y="5868"/>
                  </a:moveTo>
                  <a:cubicBezTo>
                    <a:pt x="808" y="8012"/>
                    <a:pt x="8612" y="6999"/>
                    <a:pt x="17905" y="8131"/>
                  </a:cubicBezTo>
                  <a:cubicBezTo>
                    <a:pt x="27198" y="9263"/>
                    <a:pt x="34465" y="11705"/>
                    <a:pt x="35776" y="9799"/>
                  </a:cubicBezTo>
                  <a:cubicBezTo>
                    <a:pt x="36312" y="8906"/>
                    <a:pt x="35001" y="6880"/>
                    <a:pt x="32023" y="4855"/>
                  </a:cubicBezTo>
                  <a:cubicBezTo>
                    <a:pt x="28050" y="2276"/>
                    <a:pt x="23510" y="685"/>
                    <a:pt x="18798" y="208"/>
                  </a:cubicBezTo>
                  <a:cubicBezTo>
                    <a:pt x="14122" y="-351"/>
                    <a:pt x="9386" y="220"/>
                    <a:pt x="4978" y="1876"/>
                  </a:cubicBezTo>
                  <a:cubicBezTo>
                    <a:pt x="1404" y="3247"/>
                    <a:pt x="-264" y="4915"/>
                    <a:pt x="34" y="586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3" name="Forma Livre: Forma 802">
              <a:extLst>
                <a:ext uri="{FF2B5EF4-FFF2-40B4-BE49-F238E27FC236}">
                  <a16:creationId xmlns:a16="http://schemas.microsoft.com/office/drawing/2014/main" id="{5919156F-70C5-E9B4-36DA-4E7BC9AAA43E}"/>
                </a:ext>
              </a:extLst>
            </p:cNvPr>
            <p:cNvSpPr/>
            <p:nvPr/>
          </p:nvSpPr>
          <p:spPr>
            <a:xfrm>
              <a:off x="2156350" y="2418409"/>
              <a:ext cx="30810" cy="9987"/>
            </a:xfrm>
            <a:custGeom>
              <a:avLst/>
              <a:gdLst>
                <a:gd name="connsiteX0" fmla="*/ 237 w 30810"/>
                <a:gd name="connsiteY0" fmla="*/ 9061 h 9987"/>
                <a:gd name="connsiteX1" fmla="*/ 15427 w 30810"/>
                <a:gd name="connsiteY1" fmla="*/ 9061 h 9987"/>
                <a:gd name="connsiteX2" fmla="*/ 30618 w 30810"/>
                <a:gd name="connsiteY2" fmla="*/ 8346 h 9987"/>
                <a:gd name="connsiteX3" fmla="*/ 27520 w 30810"/>
                <a:gd name="connsiteY3" fmla="*/ 3342 h 9987"/>
                <a:gd name="connsiteX4" fmla="*/ 3037 w 30810"/>
                <a:gd name="connsiteY4" fmla="*/ 4057 h 9987"/>
                <a:gd name="connsiteX5" fmla="*/ 237 w 30810"/>
                <a:gd name="connsiteY5" fmla="*/ 9061 h 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10" h="9987">
                  <a:moveTo>
                    <a:pt x="237" y="9061"/>
                  </a:moveTo>
                  <a:cubicBezTo>
                    <a:pt x="1845" y="11146"/>
                    <a:pt x="7981" y="9061"/>
                    <a:pt x="15427" y="9061"/>
                  </a:cubicBezTo>
                  <a:cubicBezTo>
                    <a:pt x="22874" y="9061"/>
                    <a:pt x="29188" y="10431"/>
                    <a:pt x="30618" y="8346"/>
                  </a:cubicBezTo>
                  <a:cubicBezTo>
                    <a:pt x="31273" y="7274"/>
                    <a:pt x="30260" y="5249"/>
                    <a:pt x="27520" y="3342"/>
                  </a:cubicBezTo>
                  <a:cubicBezTo>
                    <a:pt x="19955" y="-1364"/>
                    <a:pt x="10310" y="-1078"/>
                    <a:pt x="3037" y="4057"/>
                  </a:cubicBezTo>
                  <a:cubicBezTo>
                    <a:pt x="416" y="5964"/>
                    <a:pt x="-478" y="8108"/>
                    <a:pt x="237" y="906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4" name="Forma Livre: Forma 803">
              <a:extLst>
                <a:ext uri="{FF2B5EF4-FFF2-40B4-BE49-F238E27FC236}">
                  <a16:creationId xmlns:a16="http://schemas.microsoft.com/office/drawing/2014/main" id="{656C68BD-0D09-F426-6136-38B064FF1A61}"/>
                </a:ext>
              </a:extLst>
            </p:cNvPr>
            <p:cNvSpPr/>
            <p:nvPr/>
          </p:nvSpPr>
          <p:spPr>
            <a:xfrm>
              <a:off x="2275131" y="2345888"/>
              <a:ext cx="66072" cy="145465"/>
            </a:xfrm>
            <a:custGeom>
              <a:avLst/>
              <a:gdLst>
                <a:gd name="connsiteX0" fmla="*/ 0 w 66072"/>
                <a:gd name="connsiteY0" fmla="*/ 31067 h 145465"/>
                <a:gd name="connsiteX1" fmla="*/ 0 w 66072"/>
                <a:gd name="connsiteY1" fmla="*/ 31067 h 145465"/>
                <a:gd name="connsiteX2" fmla="*/ 14892 w 66072"/>
                <a:gd name="connsiteY2" fmla="*/ 56920 h 145465"/>
                <a:gd name="connsiteX3" fmla="*/ 14892 w 66072"/>
                <a:gd name="connsiteY3" fmla="*/ 57933 h 145465"/>
                <a:gd name="connsiteX4" fmla="*/ 18645 w 66072"/>
                <a:gd name="connsiteY4" fmla="*/ 101657 h 145465"/>
                <a:gd name="connsiteX5" fmla="*/ 36516 w 66072"/>
                <a:gd name="connsiteY5" fmla="*/ 140795 h 145465"/>
                <a:gd name="connsiteX6" fmla="*/ 52302 w 66072"/>
                <a:gd name="connsiteY6" fmla="*/ 142939 h 145465"/>
                <a:gd name="connsiteX7" fmla="*/ 54149 w 66072"/>
                <a:gd name="connsiteY7" fmla="*/ 136268 h 145465"/>
                <a:gd name="connsiteX8" fmla="*/ 66063 w 66072"/>
                <a:gd name="connsiteY8" fmla="*/ 33629 h 145465"/>
                <a:gd name="connsiteX9" fmla="*/ 53256 w 66072"/>
                <a:gd name="connsiteY9" fmla="*/ 8550 h 145465"/>
                <a:gd name="connsiteX10" fmla="*/ 27760 w 66072"/>
                <a:gd name="connsiteY10" fmla="*/ 1342 h 145465"/>
                <a:gd name="connsiteX11" fmla="*/ 1609 w 66072"/>
                <a:gd name="connsiteY11" fmla="*/ 28089 h 14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72" h="145465">
                  <a:moveTo>
                    <a:pt x="0" y="31067"/>
                  </a:moveTo>
                  <a:lnTo>
                    <a:pt x="0" y="31067"/>
                  </a:lnTo>
                  <a:cubicBezTo>
                    <a:pt x="8119" y="37435"/>
                    <a:pt x="13457" y="46704"/>
                    <a:pt x="14892" y="56920"/>
                  </a:cubicBezTo>
                  <a:lnTo>
                    <a:pt x="14892" y="57933"/>
                  </a:lnTo>
                  <a:cubicBezTo>
                    <a:pt x="16918" y="72409"/>
                    <a:pt x="16501" y="87182"/>
                    <a:pt x="18645" y="101657"/>
                  </a:cubicBezTo>
                  <a:cubicBezTo>
                    <a:pt x="20027" y="116341"/>
                    <a:pt x="26324" y="130132"/>
                    <a:pt x="36516" y="140795"/>
                  </a:cubicBezTo>
                  <a:cubicBezTo>
                    <a:pt x="40924" y="144905"/>
                    <a:pt x="48430" y="147765"/>
                    <a:pt x="52302" y="142939"/>
                  </a:cubicBezTo>
                  <a:cubicBezTo>
                    <a:pt x="53547" y="140938"/>
                    <a:pt x="54191" y="138621"/>
                    <a:pt x="54149" y="136268"/>
                  </a:cubicBezTo>
                  <a:cubicBezTo>
                    <a:pt x="56830" y="101300"/>
                    <a:pt x="66421" y="70264"/>
                    <a:pt x="66063" y="33629"/>
                  </a:cubicBezTo>
                  <a:cubicBezTo>
                    <a:pt x="66099" y="23692"/>
                    <a:pt x="61327" y="14346"/>
                    <a:pt x="53256" y="8550"/>
                  </a:cubicBezTo>
                  <a:cubicBezTo>
                    <a:pt x="45631" y="3010"/>
                    <a:pt x="36278" y="-2649"/>
                    <a:pt x="27760" y="1342"/>
                  </a:cubicBezTo>
                  <a:cubicBezTo>
                    <a:pt x="19241" y="5333"/>
                    <a:pt x="8221" y="21357"/>
                    <a:pt x="1609" y="28089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5" name="Forma Livre: Forma 804">
              <a:extLst>
                <a:ext uri="{FF2B5EF4-FFF2-40B4-BE49-F238E27FC236}">
                  <a16:creationId xmlns:a16="http://schemas.microsoft.com/office/drawing/2014/main" id="{747C0FFE-4578-DE27-FAB3-E22D2598AED3}"/>
                </a:ext>
              </a:extLst>
            </p:cNvPr>
            <p:cNvSpPr/>
            <p:nvPr/>
          </p:nvSpPr>
          <p:spPr>
            <a:xfrm>
              <a:off x="2311231" y="2454179"/>
              <a:ext cx="35766" cy="53068"/>
            </a:xfrm>
            <a:custGeom>
              <a:avLst/>
              <a:gdLst>
                <a:gd name="connsiteX0" fmla="*/ 1906 w 35766"/>
                <a:gd name="connsiteY0" fmla="*/ 1587 h 53068"/>
                <a:gd name="connsiteX1" fmla="*/ 35742 w 35766"/>
                <a:gd name="connsiteY1" fmla="*/ 26011 h 53068"/>
                <a:gd name="connsiteX2" fmla="*/ 0 w 35766"/>
                <a:gd name="connsiteY2" fmla="*/ 51506 h 53068"/>
                <a:gd name="connsiteX3" fmla="*/ 1906 w 35766"/>
                <a:gd name="connsiteY3" fmla="*/ 1587 h 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66" h="53068">
                  <a:moveTo>
                    <a:pt x="1906" y="1587"/>
                  </a:moveTo>
                  <a:cubicBezTo>
                    <a:pt x="2800" y="1229"/>
                    <a:pt x="36814" y="-8719"/>
                    <a:pt x="35742" y="26011"/>
                  </a:cubicBezTo>
                  <a:cubicBezTo>
                    <a:pt x="34670" y="60740"/>
                    <a:pt x="0" y="52519"/>
                    <a:pt x="0" y="51506"/>
                  </a:cubicBezTo>
                  <a:cubicBezTo>
                    <a:pt x="0" y="50494"/>
                    <a:pt x="1906" y="1587"/>
                    <a:pt x="1906" y="1587"/>
                  </a:cubicBezTo>
                  <a:close/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6" name="Forma Livre: Forma 805">
              <a:extLst>
                <a:ext uri="{FF2B5EF4-FFF2-40B4-BE49-F238E27FC236}">
                  <a16:creationId xmlns:a16="http://schemas.microsoft.com/office/drawing/2014/main" id="{4BE9ED75-65D7-AA36-9F73-3B96288FE4E9}"/>
                </a:ext>
              </a:extLst>
            </p:cNvPr>
            <p:cNvSpPr/>
            <p:nvPr/>
          </p:nvSpPr>
          <p:spPr>
            <a:xfrm>
              <a:off x="2322158" y="2465179"/>
              <a:ext cx="15807" cy="30332"/>
            </a:xfrm>
            <a:custGeom>
              <a:avLst/>
              <a:gdLst>
                <a:gd name="connsiteX0" fmla="*/ 33 w 15807"/>
                <a:gd name="connsiteY0" fmla="*/ 27521 h 30332"/>
                <a:gd name="connsiteX1" fmla="*/ 1642 w 15807"/>
                <a:gd name="connsiteY1" fmla="*/ 28474 h 30332"/>
                <a:gd name="connsiteX2" fmla="*/ 6169 w 15807"/>
                <a:gd name="connsiteY2" fmla="*/ 28474 h 30332"/>
                <a:gd name="connsiteX3" fmla="*/ 13556 w 15807"/>
                <a:gd name="connsiteY3" fmla="*/ 15249 h 30332"/>
                <a:gd name="connsiteX4" fmla="*/ 12126 w 15807"/>
                <a:gd name="connsiteY4" fmla="*/ 6552 h 30332"/>
                <a:gd name="connsiteX5" fmla="*/ 7718 w 15807"/>
                <a:gd name="connsiteY5" fmla="*/ 1787 h 30332"/>
                <a:gd name="connsiteX6" fmla="*/ 4084 w 15807"/>
                <a:gd name="connsiteY6" fmla="*/ 3335 h 30332"/>
                <a:gd name="connsiteX7" fmla="*/ 3607 w 15807"/>
                <a:gd name="connsiteY7" fmla="*/ 5003 h 30332"/>
                <a:gd name="connsiteX8" fmla="*/ 3191 w 15807"/>
                <a:gd name="connsiteY8" fmla="*/ 2978 h 30332"/>
                <a:gd name="connsiteX9" fmla="*/ 4620 w 15807"/>
                <a:gd name="connsiteY9" fmla="*/ 834 h 30332"/>
                <a:gd name="connsiteX10" fmla="*/ 8016 w 15807"/>
                <a:gd name="connsiteY10" fmla="*/ 59 h 30332"/>
                <a:gd name="connsiteX11" fmla="*/ 13973 w 15807"/>
                <a:gd name="connsiteY11" fmla="*/ 5659 h 30332"/>
                <a:gd name="connsiteX12" fmla="*/ 15760 w 15807"/>
                <a:gd name="connsiteY12" fmla="*/ 15428 h 30332"/>
                <a:gd name="connsiteX13" fmla="*/ 6467 w 15807"/>
                <a:gd name="connsiteY13" fmla="*/ 30142 h 30332"/>
                <a:gd name="connsiteX14" fmla="*/ 927 w 15807"/>
                <a:gd name="connsiteY14" fmla="*/ 29070 h 30332"/>
                <a:gd name="connsiteX15" fmla="*/ 33 w 15807"/>
                <a:gd name="connsiteY15" fmla="*/ 27521 h 3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807" h="30332">
                  <a:moveTo>
                    <a:pt x="33" y="27521"/>
                  </a:moveTo>
                  <a:cubicBezTo>
                    <a:pt x="33" y="27521"/>
                    <a:pt x="629" y="27997"/>
                    <a:pt x="1642" y="28474"/>
                  </a:cubicBezTo>
                  <a:cubicBezTo>
                    <a:pt x="3089" y="29070"/>
                    <a:pt x="4721" y="29070"/>
                    <a:pt x="6169" y="28474"/>
                  </a:cubicBezTo>
                  <a:cubicBezTo>
                    <a:pt x="10839" y="25722"/>
                    <a:pt x="13663" y="20670"/>
                    <a:pt x="13556" y="15249"/>
                  </a:cubicBezTo>
                  <a:cubicBezTo>
                    <a:pt x="13717" y="12283"/>
                    <a:pt x="13228" y="9316"/>
                    <a:pt x="12126" y="6552"/>
                  </a:cubicBezTo>
                  <a:cubicBezTo>
                    <a:pt x="11530" y="4336"/>
                    <a:pt x="9880" y="2549"/>
                    <a:pt x="7718" y="1787"/>
                  </a:cubicBezTo>
                  <a:cubicBezTo>
                    <a:pt x="6288" y="1340"/>
                    <a:pt x="4751" y="1995"/>
                    <a:pt x="4084" y="3335"/>
                  </a:cubicBezTo>
                  <a:cubicBezTo>
                    <a:pt x="3607" y="4289"/>
                    <a:pt x="3786" y="4944"/>
                    <a:pt x="3607" y="5003"/>
                  </a:cubicBezTo>
                  <a:cubicBezTo>
                    <a:pt x="3429" y="5063"/>
                    <a:pt x="2893" y="4408"/>
                    <a:pt x="3191" y="2978"/>
                  </a:cubicBezTo>
                  <a:cubicBezTo>
                    <a:pt x="3423" y="2126"/>
                    <a:pt x="3923" y="1376"/>
                    <a:pt x="4620" y="834"/>
                  </a:cubicBezTo>
                  <a:cubicBezTo>
                    <a:pt x="5609" y="142"/>
                    <a:pt x="6824" y="-132"/>
                    <a:pt x="8016" y="59"/>
                  </a:cubicBezTo>
                  <a:cubicBezTo>
                    <a:pt x="10821" y="798"/>
                    <a:pt x="13061" y="2907"/>
                    <a:pt x="13973" y="5659"/>
                  </a:cubicBezTo>
                  <a:cubicBezTo>
                    <a:pt x="15378" y="8715"/>
                    <a:pt x="15992" y="12074"/>
                    <a:pt x="15760" y="15428"/>
                  </a:cubicBezTo>
                  <a:cubicBezTo>
                    <a:pt x="15903" y="21754"/>
                    <a:pt x="12245" y="27557"/>
                    <a:pt x="6467" y="30142"/>
                  </a:cubicBezTo>
                  <a:cubicBezTo>
                    <a:pt x="4555" y="30607"/>
                    <a:pt x="2529" y="30213"/>
                    <a:pt x="927" y="29070"/>
                  </a:cubicBezTo>
                  <a:cubicBezTo>
                    <a:pt x="93" y="28414"/>
                    <a:pt x="-86" y="27580"/>
                    <a:pt x="33" y="27521"/>
                  </a:cubicBezTo>
                  <a:close/>
                </a:path>
              </a:pathLst>
            </a:custGeom>
            <a:solidFill>
              <a:srgbClr val="D1734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54C0852C-21CE-7081-F631-319DE6F57596}"/>
                </a:ext>
              </a:extLst>
            </p:cNvPr>
            <p:cNvSpPr/>
            <p:nvPr/>
          </p:nvSpPr>
          <p:spPr>
            <a:xfrm>
              <a:off x="2104067" y="2311900"/>
              <a:ext cx="202419" cy="95273"/>
            </a:xfrm>
            <a:custGeom>
              <a:avLst/>
              <a:gdLst>
                <a:gd name="connsiteX0" fmla="*/ 200612 w 202419"/>
                <a:gd name="connsiteY0" fmla="*/ 40989 h 95273"/>
                <a:gd name="connsiteX1" fmla="*/ 168563 w 202419"/>
                <a:gd name="connsiteY1" fmla="*/ 1732 h 95273"/>
                <a:gd name="connsiteX2" fmla="*/ 111733 w 202419"/>
                <a:gd name="connsiteY2" fmla="*/ 10311 h 95273"/>
                <a:gd name="connsiteX3" fmla="*/ 78910 w 202419"/>
                <a:gd name="connsiteY3" fmla="*/ 18412 h 95273"/>
                <a:gd name="connsiteX4" fmla="*/ 56869 w 202419"/>
                <a:gd name="connsiteY4" fmla="*/ 12812 h 95273"/>
                <a:gd name="connsiteX5" fmla="*/ 34650 w 202419"/>
                <a:gd name="connsiteY5" fmla="*/ 8404 h 95273"/>
                <a:gd name="connsiteX6" fmla="*/ 16362 w 202419"/>
                <a:gd name="connsiteY6" fmla="*/ 20020 h 95273"/>
                <a:gd name="connsiteX7" fmla="*/ 23236 w 202419"/>
                <a:gd name="connsiteY7" fmla="*/ 37230 h 95273"/>
                <a:gd name="connsiteX8" fmla="*/ 25178 w 202419"/>
                <a:gd name="connsiteY8" fmla="*/ 37891 h 95273"/>
                <a:gd name="connsiteX9" fmla="*/ 2071 w 202419"/>
                <a:gd name="connsiteY9" fmla="*/ 44724 h 95273"/>
                <a:gd name="connsiteX10" fmla="*/ 8904 w 202419"/>
                <a:gd name="connsiteY10" fmla="*/ 67831 h 95273"/>
                <a:gd name="connsiteX11" fmla="*/ 20591 w 202419"/>
                <a:gd name="connsiteY11" fmla="*/ 69523 h 95273"/>
                <a:gd name="connsiteX12" fmla="*/ 8677 w 202419"/>
                <a:gd name="connsiteY12" fmla="*/ 78161 h 95273"/>
                <a:gd name="connsiteX13" fmla="*/ 20591 w 202419"/>
                <a:gd name="connsiteY13" fmla="*/ 91326 h 95273"/>
                <a:gd name="connsiteX14" fmla="*/ 66996 w 202419"/>
                <a:gd name="connsiteY14" fmla="*/ 90611 h 95273"/>
                <a:gd name="connsiteX15" fmla="*/ 110720 w 202419"/>
                <a:gd name="connsiteY15" fmla="*/ 72263 h 95273"/>
                <a:gd name="connsiteX16" fmla="*/ 165406 w 202419"/>
                <a:gd name="connsiteY16" fmla="*/ 62375 h 95273"/>
                <a:gd name="connsiteX17" fmla="*/ 190246 w 202419"/>
                <a:gd name="connsiteY17" fmla="*/ 76552 h 95273"/>
                <a:gd name="connsiteX18" fmla="*/ 201267 w 202419"/>
                <a:gd name="connsiteY18" fmla="*/ 60945 h 95273"/>
                <a:gd name="connsiteX19" fmla="*/ 200612 w 202419"/>
                <a:gd name="connsiteY19" fmla="*/ 41168 h 9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2419" h="95273">
                  <a:moveTo>
                    <a:pt x="200612" y="40989"/>
                  </a:moveTo>
                  <a:cubicBezTo>
                    <a:pt x="209130" y="27050"/>
                    <a:pt x="185719" y="7094"/>
                    <a:pt x="168563" y="1732"/>
                  </a:cubicBezTo>
                  <a:cubicBezTo>
                    <a:pt x="151407" y="-3629"/>
                    <a:pt x="128830" y="4651"/>
                    <a:pt x="111733" y="10311"/>
                  </a:cubicBezTo>
                  <a:cubicBezTo>
                    <a:pt x="101011" y="13885"/>
                    <a:pt x="90228" y="18889"/>
                    <a:pt x="78910" y="18412"/>
                  </a:cubicBezTo>
                  <a:cubicBezTo>
                    <a:pt x="71327" y="17633"/>
                    <a:pt x="63905" y="15747"/>
                    <a:pt x="56869" y="12812"/>
                  </a:cubicBezTo>
                  <a:cubicBezTo>
                    <a:pt x="49846" y="9823"/>
                    <a:pt x="42281" y="8323"/>
                    <a:pt x="34650" y="8404"/>
                  </a:cubicBezTo>
                  <a:cubicBezTo>
                    <a:pt x="26876" y="8609"/>
                    <a:pt x="19852" y="13073"/>
                    <a:pt x="16362" y="20020"/>
                  </a:cubicBezTo>
                  <a:cubicBezTo>
                    <a:pt x="13508" y="26671"/>
                    <a:pt x="16582" y="34377"/>
                    <a:pt x="23236" y="37230"/>
                  </a:cubicBezTo>
                  <a:cubicBezTo>
                    <a:pt x="23868" y="37504"/>
                    <a:pt x="24517" y="37725"/>
                    <a:pt x="25178" y="37891"/>
                  </a:cubicBezTo>
                  <a:cubicBezTo>
                    <a:pt x="16910" y="33397"/>
                    <a:pt x="6568" y="36456"/>
                    <a:pt x="2071" y="44724"/>
                  </a:cubicBezTo>
                  <a:cubicBezTo>
                    <a:pt x="-2421" y="52992"/>
                    <a:pt x="635" y="63334"/>
                    <a:pt x="8904" y="67831"/>
                  </a:cubicBezTo>
                  <a:cubicBezTo>
                    <a:pt x="12472" y="69767"/>
                    <a:pt x="16618" y="70369"/>
                    <a:pt x="20591" y="69523"/>
                  </a:cubicBezTo>
                  <a:cubicBezTo>
                    <a:pt x="15647" y="65770"/>
                    <a:pt x="8082" y="71965"/>
                    <a:pt x="8677" y="78161"/>
                  </a:cubicBezTo>
                  <a:cubicBezTo>
                    <a:pt x="10035" y="84350"/>
                    <a:pt x="14569" y="89360"/>
                    <a:pt x="20591" y="91326"/>
                  </a:cubicBezTo>
                  <a:cubicBezTo>
                    <a:pt x="35067" y="97640"/>
                    <a:pt x="51985" y="95615"/>
                    <a:pt x="66996" y="90611"/>
                  </a:cubicBezTo>
                  <a:cubicBezTo>
                    <a:pt x="82008" y="85607"/>
                    <a:pt x="95888" y="77684"/>
                    <a:pt x="110720" y="72263"/>
                  </a:cubicBezTo>
                  <a:cubicBezTo>
                    <a:pt x="125553" y="66842"/>
                    <a:pt x="150513" y="57132"/>
                    <a:pt x="165406" y="62375"/>
                  </a:cubicBezTo>
                  <a:cubicBezTo>
                    <a:pt x="176426" y="66247"/>
                    <a:pt x="184051" y="79471"/>
                    <a:pt x="190246" y="76552"/>
                  </a:cubicBezTo>
                  <a:cubicBezTo>
                    <a:pt x="196197" y="73401"/>
                    <a:pt x="200284" y="67605"/>
                    <a:pt x="201267" y="60945"/>
                  </a:cubicBezTo>
                  <a:cubicBezTo>
                    <a:pt x="202089" y="54357"/>
                    <a:pt x="201868" y="47685"/>
                    <a:pt x="200612" y="41168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E7DE73B5-8A50-C130-7FDA-AA33B1B2B6D1}"/>
                </a:ext>
              </a:extLst>
            </p:cNvPr>
            <p:cNvSpPr/>
            <p:nvPr/>
          </p:nvSpPr>
          <p:spPr>
            <a:xfrm>
              <a:off x="2125015" y="2321494"/>
              <a:ext cx="171633" cy="51689"/>
            </a:xfrm>
            <a:custGeom>
              <a:avLst/>
              <a:gdLst>
                <a:gd name="connsiteX0" fmla="*/ 0 w 171633"/>
                <a:gd name="connsiteY0" fmla="*/ 27047 h 51689"/>
                <a:gd name="connsiteX1" fmla="*/ 5540 w 171633"/>
                <a:gd name="connsiteY1" fmla="*/ 33719 h 51689"/>
                <a:gd name="connsiteX2" fmla="*/ 24841 w 171633"/>
                <a:gd name="connsiteY2" fmla="*/ 46109 h 51689"/>
                <a:gd name="connsiteX3" fmla="*/ 57842 w 171633"/>
                <a:gd name="connsiteY3" fmla="*/ 44918 h 51689"/>
                <a:gd name="connsiteX4" fmla="*/ 91440 w 171633"/>
                <a:gd name="connsiteY4" fmla="*/ 19005 h 51689"/>
                <a:gd name="connsiteX5" fmla="*/ 130458 w 171633"/>
                <a:gd name="connsiteY5" fmla="*/ 300 h 51689"/>
                <a:gd name="connsiteX6" fmla="*/ 163698 w 171633"/>
                <a:gd name="connsiteY6" fmla="*/ 11797 h 51689"/>
                <a:gd name="connsiteX7" fmla="*/ 171561 w 171633"/>
                <a:gd name="connsiteY7" fmla="*/ 34255 h 51689"/>
                <a:gd name="connsiteX8" fmla="*/ 170072 w 171633"/>
                <a:gd name="connsiteY8" fmla="*/ 40629 h 51689"/>
                <a:gd name="connsiteX9" fmla="*/ 168940 w 171633"/>
                <a:gd name="connsiteY9" fmla="*/ 42595 h 51689"/>
                <a:gd name="connsiteX10" fmla="*/ 170251 w 171633"/>
                <a:gd name="connsiteY10" fmla="*/ 34195 h 51689"/>
                <a:gd name="connsiteX11" fmla="*/ 161911 w 171633"/>
                <a:gd name="connsiteY11" fmla="*/ 13465 h 51689"/>
                <a:gd name="connsiteX12" fmla="*/ 130935 w 171633"/>
                <a:gd name="connsiteY12" fmla="*/ 3219 h 51689"/>
                <a:gd name="connsiteX13" fmla="*/ 93584 w 171633"/>
                <a:gd name="connsiteY13" fmla="*/ 21626 h 51689"/>
                <a:gd name="connsiteX14" fmla="*/ 59093 w 171633"/>
                <a:gd name="connsiteY14" fmla="*/ 47777 h 51689"/>
                <a:gd name="connsiteX15" fmla="*/ 23828 w 171633"/>
                <a:gd name="connsiteY15" fmla="*/ 48492 h 51689"/>
                <a:gd name="connsiteX16" fmla="*/ 4348 w 171633"/>
                <a:gd name="connsiteY16" fmla="*/ 34672 h 51689"/>
                <a:gd name="connsiteX17" fmla="*/ 715 w 171633"/>
                <a:gd name="connsiteY17" fmla="*/ 29251 h 51689"/>
                <a:gd name="connsiteX18" fmla="*/ 0 w 171633"/>
                <a:gd name="connsiteY18" fmla="*/ 27047 h 5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1633" h="51689">
                  <a:moveTo>
                    <a:pt x="0" y="27047"/>
                  </a:moveTo>
                  <a:cubicBezTo>
                    <a:pt x="0" y="27047"/>
                    <a:pt x="1787" y="29608"/>
                    <a:pt x="5540" y="33719"/>
                  </a:cubicBezTo>
                  <a:cubicBezTo>
                    <a:pt x="10901" y="39318"/>
                    <a:pt x="17519" y="43566"/>
                    <a:pt x="24841" y="46109"/>
                  </a:cubicBezTo>
                  <a:cubicBezTo>
                    <a:pt x="35575" y="50035"/>
                    <a:pt x="47418" y="49606"/>
                    <a:pt x="57842" y="44918"/>
                  </a:cubicBezTo>
                  <a:cubicBezTo>
                    <a:pt x="69756" y="39616"/>
                    <a:pt x="79764" y="29013"/>
                    <a:pt x="91440" y="19005"/>
                  </a:cubicBezTo>
                  <a:cubicBezTo>
                    <a:pt x="102204" y="8889"/>
                    <a:pt x="115834" y="2355"/>
                    <a:pt x="130458" y="300"/>
                  </a:cubicBezTo>
                  <a:cubicBezTo>
                    <a:pt x="142717" y="-1210"/>
                    <a:pt x="154989" y="3034"/>
                    <a:pt x="163698" y="11797"/>
                  </a:cubicBezTo>
                  <a:cubicBezTo>
                    <a:pt x="169286" y="17888"/>
                    <a:pt x="172133" y="26007"/>
                    <a:pt x="171561" y="34255"/>
                  </a:cubicBezTo>
                  <a:cubicBezTo>
                    <a:pt x="171383" y="36441"/>
                    <a:pt x="170882" y="38592"/>
                    <a:pt x="170072" y="40629"/>
                  </a:cubicBezTo>
                  <a:cubicBezTo>
                    <a:pt x="169476" y="41999"/>
                    <a:pt x="169059" y="42654"/>
                    <a:pt x="168940" y="42595"/>
                  </a:cubicBezTo>
                  <a:cubicBezTo>
                    <a:pt x="169607" y="39837"/>
                    <a:pt x="170048" y="37025"/>
                    <a:pt x="170251" y="34195"/>
                  </a:cubicBezTo>
                  <a:cubicBezTo>
                    <a:pt x="170269" y="26465"/>
                    <a:pt x="167278" y="19031"/>
                    <a:pt x="161911" y="13465"/>
                  </a:cubicBezTo>
                  <a:cubicBezTo>
                    <a:pt x="153660" y="5551"/>
                    <a:pt x="142277" y="1786"/>
                    <a:pt x="130935" y="3219"/>
                  </a:cubicBezTo>
                  <a:cubicBezTo>
                    <a:pt x="116918" y="5463"/>
                    <a:pt x="103902" y="11877"/>
                    <a:pt x="93584" y="21626"/>
                  </a:cubicBezTo>
                  <a:cubicBezTo>
                    <a:pt x="82147" y="31396"/>
                    <a:pt x="71722" y="42297"/>
                    <a:pt x="59093" y="47777"/>
                  </a:cubicBezTo>
                  <a:cubicBezTo>
                    <a:pt x="47912" y="52733"/>
                    <a:pt x="35206" y="52990"/>
                    <a:pt x="23828" y="48492"/>
                  </a:cubicBezTo>
                  <a:cubicBezTo>
                    <a:pt x="16233" y="45674"/>
                    <a:pt x="9513" y="40909"/>
                    <a:pt x="4348" y="34672"/>
                  </a:cubicBezTo>
                  <a:cubicBezTo>
                    <a:pt x="2960" y="32992"/>
                    <a:pt x="1739" y="31175"/>
                    <a:pt x="715" y="29251"/>
                  </a:cubicBezTo>
                  <a:cubicBezTo>
                    <a:pt x="375" y="28554"/>
                    <a:pt x="131" y="27809"/>
                    <a:pt x="0" y="27047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9F9EB330-14BE-E563-CA3F-8DC107FE38AD}"/>
                </a:ext>
              </a:extLst>
            </p:cNvPr>
            <p:cNvSpPr/>
            <p:nvPr/>
          </p:nvSpPr>
          <p:spPr>
            <a:xfrm>
              <a:off x="2296926" y="2363605"/>
              <a:ext cx="36433" cy="90553"/>
            </a:xfrm>
            <a:custGeom>
              <a:avLst/>
              <a:gdLst>
                <a:gd name="connsiteX0" fmla="*/ 25086 w 36433"/>
                <a:gd name="connsiteY0" fmla="*/ 90553 h 90553"/>
                <a:gd name="connsiteX1" fmla="*/ 22287 w 36433"/>
                <a:gd name="connsiteY1" fmla="*/ 86860 h 90553"/>
                <a:gd name="connsiteX2" fmla="*/ 20559 w 36433"/>
                <a:gd name="connsiteY2" fmla="*/ 74231 h 90553"/>
                <a:gd name="connsiteX3" fmla="*/ 32473 w 36433"/>
                <a:gd name="connsiteY3" fmla="*/ 35570 h 90553"/>
                <a:gd name="connsiteX4" fmla="*/ 28899 w 36433"/>
                <a:gd name="connsiteY4" fmla="*/ 14721 h 90553"/>
                <a:gd name="connsiteX5" fmla="*/ 15972 w 36433"/>
                <a:gd name="connsiteY5" fmla="*/ 3581 h 90553"/>
                <a:gd name="connsiteX6" fmla="*/ 4416 w 36433"/>
                <a:gd name="connsiteY6" fmla="*/ 1973 h 90553"/>
                <a:gd name="connsiteX7" fmla="*/ 7 w 36433"/>
                <a:gd name="connsiteY7" fmla="*/ 2807 h 90553"/>
                <a:gd name="connsiteX8" fmla="*/ 4118 w 36433"/>
                <a:gd name="connsiteY8" fmla="*/ 662 h 90553"/>
                <a:gd name="connsiteX9" fmla="*/ 16866 w 36433"/>
                <a:gd name="connsiteY9" fmla="*/ 1258 h 90553"/>
                <a:gd name="connsiteX10" fmla="*/ 31639 w 36433"/>
                <a:gd name="connsiteY10" fmla="*/ 13172 h 90553"/>
                <a:gd name="connsiteX11" fmla="*/ 36166 w 36433"/>
                <a:gd name="connsiteY11" fmla="*/ 35809 h 90553"/>
                <a:gd name="connsiteX12" fmla="*/ 29495 w 36433"/>
                <a:gd name="connsiteY12" fmla="*/ 57730 h 90553"/>
                <a:gd name="connsiteX13" fmla="*/ 23240 w 36433"/>
                <a:gd name="connsiteY13" fmla="*/ 74529 h 90553"/>
                <a:gd name="connsiteX14" fmla="*/ 25086 w 36433"/>
                <a:gd name="connsiteY14" fmla="*/ 90553 h 9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433" h="90553">
                  <a:moveTo>
                    <a:pt x="25086" y="90553"/>
                  </a:moveTo>
                  <a:cubicBezTo>
                    <a:pt x="25086" y="90553"/>
                    <a:pt x="23597" y="89600"/>
                    <a:pt x="22287" y="86860"/>
                  </a:cubicBezTo>
                  <a:cubicBezTo>
                    <a:pt x="20523" y="82899"/>
                    <a:pt x="19928" y="78520"/>
                    <a:pt x="20559" y="74231"/>
                  </a:cubicBezTo>
                  <a:cubicBezTo>
                    <a:pt x="21274" y="63032"/>
                    <a:pt x="31222" y="51059"/>
                    <a:pt x="32473" y="35570"/>
                  </a:cubicBezTo>
                  <a:cubicBezTo>
                    <a:pt x="33468" y="28416"/>
                    <a:pt x="32217" y="21137"/>
                    <a:pt x="28899" y="14721"/>
                  </a:cubicBezTo>
                  <a:cubicBezTo>
                    <a:pt x="25950" y="9675"/>
                    <a:pt x="21399" y="5750"/>
                    <a:pt x="15972" y="3581"/>
                  </a:cubicBezTo>
                  <a:cubicBezTo>
                    <a:pt x="12332" y="2021"/>
                    <a:pt x="8341" y="1467"/>
                    <a:pt x="4416" y="1973"/>
                  </a:cubicBezTo>
                  <a:cubicBezTo>
                    <a:pt x="1616" y="2450"/>
                    <a:pt x="127" y="3105"/>
                    <a:pt x="7" y="2807"/>
                  </a:cubicBezTo>
                  <a:cubicBezTo>
                    <a:pt x="-112" y="2509"/>
                    <a:pt x="1199" y="1556"/>
                    <a:pt x="4118" y="662"/>
                  </a:cubicBezTo>
                  <a:cubicBezTo>
                    <a:pt x="8335" y="-392"/>
                    <a:pt x="12767" y="-183"/>
                    <a:pt x="16866" y="1258"/>
                  </a:cubicBezTo>
                  <a:cubicBezTo>
                    <a:pt x="23007" y="3420"/>
                    <a:pt x="28226" y="7626"/>
                    <a:pt x="31639" y="13172"/>
                  </a:cubicBezTo>
                  <a:cubicBezTo>
                    <a:pt x="35529" y="20041"/>
                    <a:pt x="37114" y="27975"/>
                    <a:pt x="36166" y="35809"/>
                  </a:cubicBezTo>
                  <a:cubicBezTo>
                    <a:pt x="35291" y="43457"/>
                    <a:pt x="33027" y="50886"/>
                    <a:pt x="29495" y="57730"/>
                  </a:cubicBezTo>
                  <a:cubicBezTo>
                    <a:pt x="26647" y="63014"/>
                    <a:pt x="24544" y="68667"/>
                    <a:pt x="23240" y="74529"/>
                  </a:cubicBezTo>
                  <a:cubicBezTo>
                    <a:pt x="22161" y="79932"/>
                    <a:pt x="22811" y="85538"/>
                    <a:pt x="25086" y="90553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0" name="Forma Livre: Forma 809">
              <a:extLst>
                <a:ext uri="{FF2B5EF4-FFF2-40B4-BE49-F238E27FC236}">
                  <a16:creationId xmlns:a16="http://schemas.microsoft.com/office/drawing/2014/main" id="{0B966CA8-676B-7D8C-12DB-D045BA2B5BEC}"/>
                </a:ext>
              </a:extLst>
            </p:cNvPr>
            <p:cNvSpPr/>
            <p:nvPr/>
          </p:nvSpPr>
          <p:spPr>
            <a:xfrm>
              <a:off x="2053710" y="3210100"/>
              <a:ext cx="572764" cy="1191100"/>
            </a:xfrm>
            <a:custGeom>
              <a:avLst/>
              <a:gdLst>
                <a:gd name="connsiteX0" fmla="*/ 373086 w 572764"/>
                <a:gd name="connsiteY0" fmla="*/ 10186 h 1191100"/>
                <a:gd name="connsiteX1" fmla="*/ 572765 w 572764"/>
                <a:gd name="connsiteY1" fmla="*/ 1171919 h 1191100"/>
                <a:gd name="connsiteX2" fmla="*/ 415321 w 572764"/>
                <a:gd name="connsiteY2" fmla="*/ 1191100 h 1191100"/>
                <a:gd name="connsiteX3" fmla="*/ 191756 w 572764"/>
                <a:gd name="connsiteY3" fmla="*/ 154762 h 1191100"/>
                <a:gd name="connsiteX4" fmla="*/ 210401 w 572764"/>
                <a:gd name="connsiteY4" fmla="*/ 1176148 h 1191100"/>
                <a:gd name="connsiteX5" fmla="*/ 59629 w 572764"/>
                <a:gd name="connsiteY5" fmla="*/ 1176148 h 1191100"/>
                <a:gd name="connsiteX6" fmla="*/ 0 w 572764"/>
                <a:gd name="connsiteY6" fmla="*/ 0 h 1191100"/>
                <a:gd name="connsiteX7" fmla="*/ 373086 w 572764"/>
                <a:gd name="connsiteY7" fmla="*/ 10186 h 119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2764" h="1191100">
                  <a:moveTo>
                    <a:pt x="373086" y="10186"/>
                  </a:moveTo>
                  <a:lnTo>
                    <a:pt x="572765" y="1171919"/>
                  </a:lnTo>
                  <a:lnTo>
                    <a:pt x="415321" y="1191100"/>
                  </a:lnTo>
                  <a:lnTo>
                    <a:pt x="191756" y="154762"/>
                  </a:lnTo>
                  <a:lnTo>
                    <a:pt x="210401" y="1176148"/>
                  </a:lnTo>
                  <a:lnTo>
                    <a:pt x="59629" y="1176148"/>
                  </a:lnTo>
                  <a:lnTo>
                    <a:pt x="0" y="0"/>
                  </a:lnTo>
                  <a:lnTo>
                    <a:pt x="373086" y="10186"/>
                  </a:ln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334258DC-53C7-D464-B240-69CA6A734570}"/>
                </a:ext>
              </a:extLst>
            </p:cNvPr>
            <p:cNvSpPr/>
            <p:nvPr/>
          </p:nvSpPr>
          <p:spPr>
            <a:xfrm>
              <a:off x="1948331" y="2644663"/>
              <a:ext cx="585572" cy="602906"/>
            </a:xfrm>
            <a:custGeom>
              <a:avLst/>
              <a:gdLst>
                <a:gd name="connsiteX0" fmla="*/ 120152 w 585572"/>
                <a:gd name="connsiteY0" fmla="*/ 205874 h 602906"/>
                <a:gd name="connsiteX1" fmla="*/ 63859 w 585572"/>
                <a:gd name="connsiteY1" fmla="*/ 240841 h 602906"/>
                <a:gd name="connsiteX2" fmla="*/ 0 w 585572"/>
                <a:gd name="connsiteY2" fmla="*/ 118127 h 602906"/>
                <a:gd name="connsiteX3" fmla="*/ 140823 w 585572"/>
                <a:gd name="connsiteY3" fmla="*/ 25079 h 602906"/>
                <a:gd name="connsiteX4" fmla="*/ 158694 w 585572"/>
                <a:gd name="connsiteY4" fmla="*/ 15369 h 602906"/>
                <a:gd name="connsiteX5" fmla="*/ 205993 w 585572"/>
                <a:gd name="connsiteY5" fmla="*/ 3812 h 602906"/>
                <a:gd name="connsiteX6" fmla="*/ 238458 w 585572"/>
                <a:gd name="connsiteY6" fmla="*/ 0 h 602906"/>
                <a:gd name="connsiteX7" fmla="*/ 364568 w 585572"/>
                <a:gd name="connsiteY7" fmla="*/ 0 h 602906"/>
                <a:gd name="connsiteX8" fmla="*/ 364568 w 585572"/>
                <a:gd name="connsiteY8" fmla="*/ 0 h 602906"/>
                <a:gd name="connsiteX9" fmla="*/ 378984 w 585572"/>
                <a:gd name="connsiteY9" fmla="*/ 1132 h 602906"/>
                <a:gd name="connsiteX10" fmla="*/ 378984 w 585572"/>
                <a:gd name="connsiteY10" fmla="*/ 1132 h 602906"/>
                <a:gd name="connsiteX11" fmla="*/ 486210 w 585572"/>
                <a:gd name="connsiteY11" fmla="*/ 63501 h 602906"/>
                <a:gd name="connsiteX12" fmla="*/ 585572 w 585572"/>
                <a:gd name="connsiteY12" fmla="*/ 152856 h 602906"/>
                <a:gd name="connsiteX13" fmla="*/ 488116 w 585572"/>
                <a:gd name="connsiteY13" fmla="*/ 269375 h 602906"/>
                <a:gd name="connsiteX14" fmla="*/ 457973 w 585572"/>
                <a:gd name="connsiteY14" fmla="*/ 233633 h 602906"/>
                <a:gd name="connsiteX15" fmla="*/ 465062 w 585572"/>
                <a:gd name="connsiteY15" fmla="*/ 398225 h 602906"/>
                <a:gd name="connsiteX16" fmla="*/ 493834 w 585572"/>
                <a:gd name="connsiteY16" fmla="*/ 602907 h 602906"/>
                <a:gd name="connsiteX17" fmla="*/ 104545 w 585572"/>
                <a:gd name="connsiteY17" fmla="*/ 602907 h 602906"/>
                <a:gd name="connsiteX18" fmla="*/ 107226 w 585572"/>
                <a:gd name="connsiteY18" fmla="*/ 487580 h 602906"/>
                <a:gd name="connsiteX19" fmla="*/ 117174 w 585572"/>
                <a:gd name="connsiteY19" fmla="*/ 246500 h 60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5572" h="602906">
                  <a:moveTo>
                    <a:pt x="120152" y="205874"/>
                  </a:moveTo>
                  <a:lnTo>
                    <a:pt x="63859" y="240841"/>
                  </a:lnTo>
                  <a:lnTo>
                    <a:pt x="0" y="118127"/>
                  </a:lnTo>
                  <a:cubicBezTo>
                    <a:pt x="28057" y="97873"/>
                    <a:pt x="118008" y="39971"/>
                    <a:pt x="140823" y="25079"/>
                  </a:cubicBezTo>
                  <a:cubicBezTo>
                    <a:pt x="146465" y="21296"/>
                    <a:pt x="152451" y="18044"/>
                    <a:pt x="158694" y="15369"/>
                  </a:cubicBezTo>
                  <a:cubicBezTo>
                    <a:pt x="173879" y="9430"/>
                    <a:pt x="189784" y="5540"/>
                    <a:pt x="205993" y="3812"/>
                  </a:cubicBezTo>
                  <a:cubicBezTo>
                    <a:pt x="220409" y="1847"/>
                    <a:pt x="231369" y="894"/>
                    <a:pt x="238458" y="0"/>
                  </a:cubicBezTo>
                  <a:cubicBezTo>
                    <a:pt x="279490" y="12986"/>
                    <a:pt x="323536" y="12986"/>
                    <a:pt x="364568" y="0"/>
                  </a:cubicBezTo>
                  <a:lnTo>
                    <a:pt x="364568" y="0"/>
                  </a:lnTo>
                  <a:cubicBezTo>
                    <a:pt x="369512" y="0"/>
                    <a:pt x="374337" y="596"/>
                    <a:pt x="378984" y="1132"/>
                  </a:cubicBezTo>
                  <a:lnTo>
                    <a:pt x="378984" y="1132"/>
                  </a:lnTo>
                  <a:cubicBezTo>
                    <a:pt x="420683" y="7089"/>
                    <a:pt x="461131" y="36338"/>
                    <a:pt x="486210" y="63501"/>
                  </a:cubicBezTo>
                  <a:lnTo>
                    <a:pt x="585572" y="152856"/>
                  </a:lnTo>
                  <a:lnTo>
                    <a:pt x="488116" y="269375"/>
                  </a:lnTo>
                  <a:lnTo>
                    <a:pt x="457973" y="233633"/>
                  </a:lnTo>
                  <a:lnTo>
                    <a:pt x="465062" y="398225"/>
                  </a:lnTo>
                  <a:lnTo>
                    <a:pt x="493834" y="602907"/>
                  </a:lnTo>
                  <a:lnTo>
                    <a:pt x="104545" y="602907"/>
                  </a:lnTo>
                  <a:cubicBezTo>
                    <a:pt x="104545" y="602907"/>
                    <a:pt x="103711" y="554655"/>
                    <a:pt x="107226" y="487580"/>
                  </a:cubicBezTo>
                  <a:cubicBezTo>
                    <a:pt x="112230" y="393221"/>
                    <a:pt x="117174" y="246500"/>
                    <a:pt x="117174" y="246500"/>
                  </a:cubicBezTo>
                </a:path>
              </a:pathLst>
            </a:custGeom>
            <a:solidFill>
              <a:schemeClr val="accent2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2C48A059-4C8B-B8C5-3AF2-E2BA35A8DE3C}"/>
                </a:ext>
              </a:extLst>
            </p:cNvPr>
            <p:cNvSpPr/>
            <p:nvPr/>
          </p:nvSpPr>
          <p:spPr>
            <a:xfrm>
              <a:off x="2063689" y="2769164"/>
              <a:ext cx="16112" cy="184845"/>
            </a:xfrm>
            <a:custGeom>
              <a:avLst/>
              <a:gdLst>
                <a:gd name="connsiteX0" fmla="*/ 982 w 16112"/>
                <a:gd name="connsiteY0" fmla="*/ 184845 h 184845"/>
                <a:gd name="connsiteX1" fmla="*/ 3484 w 16112"/>
                <a:gd name="connsiteY1" fmla="*/ 157741 h 184845"/>
                <a:gd name="connsiteX2" fmla="*/ 8190 w 16112"/>
                <a:gd name="connsiteY2" fmla="*/ 92214 h 184845"/>
                <a:gd name="connsiteX3" fmla="*/ 14147 w 16112"/>
                <a:gd name="connsiteY3" fmla="*/ 27045 h 184845"/>
                <a:gd name="connsiteX4" fmla="*/ 16112 w 16112"/>
                <a:gd name="connsiteY4" fmla="*/ 0 h 184845"/>
                <a:gd name="connsiteX5" fmla="*/ 11108 w 16112"/>
                <a:gd name="connsiteY5" fmla="*/ 26687 h 184845"/>
                <a:gd name="connsiteX6" fmla="*/ 3781 w 16112"/>
                <a:gd name="connsiteY6" fmla="*/ 91857 h 184845"/>
                <a:gd name="connsiteX7" fmla="*/ 326 w 16112"/>
                <a:gd name="connsiteY7" fmla="*/ 157384 h 184845"/>
                <a:gd name="connsiteX8" fmla="*/ 982 w 16112"/>
                <a:gd name="connsiteY8" fmla="*/ 184845 h 184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12" h="184845">
                  <a:moveTo>
                    <a:pt x="982" y="184845"/>
                  </a:moveTo>
                  <a:cubicBezTo>
                    <a:pt x="2447" y="175880"/>
                    <a:pt x="3287" y="166826"/>
                    <a:pt x="3484" y="157741"/>
                  </a:cubicBezTo>
                  <a:cubicBezTo>
                    <a:pt x="4615" y="141061"/>
                    <a:pt x="6105" y="117948"/>
                    <a:pt x="8190" y="92214"/>
                  </a:cubicBezTo>
                  <a:cubicBezTo>
                    <a:pt x="10275" y="66480"/>
                    <a:pt x="12598" y="43724"/>
                    <a:pt x="14147" y="27045"/>
                  </a:cubicBezTo>
                  <a:cubicBezTo>
                    <a:pt x="15469" y="18091"/>
                    <a:pt x="16130" y="9049"/>
                    <a:pt x="16112" y="0"/>
                  </a:cubicBezTo>
                  <a:cubicBezTo>
                    <a:pt x="13652" y="8727"/>
                    <a:pt x="11978" y="17662"/>
                    <a:pt x="11108" y="26687"/>
                  </a:cubicBezTo>
                  <a:cubicBezTo>
                    <a:pt x="8666" y="43307"/>
                    <a:pt x="5926" y="66361"/>
                    <a:pt x="3781" y="91857"/>
                  </a:cubicBezTo>
                  <a:cubicBezTo>
                    <a:pt x="1637" y="117353"/>
                    <a:pt x="684" y="140585"/>
                    <a:pt x="326" y="157384"/>
                  </a:cubicBezTo>
                  <a:cubicBezTo>
                    <a:pt x="-269" y="166540"/>
                    <a:pt x="-49" y="175731"/>
                    <a:pt x="982" y="18484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3" name="Forma Livre: Forma 812">
              <a:extLst>
                <a:ext uri="{FF2B5EF4-FFF2-40B4-BE49-F238E27FC236}">
                  <a16:creationId xmlns:a16="http://schemas.microsoft.com/office/drawing/2014/main" id="{EEF815AF-FC9D-AD65-0F25-81C600E2115E}"/>
                </a:ext>
              </a:extLst>
            </p:cNvPr>
            <p:cNvSpPr/>
            <p:nvPr/>
          </p:nvSpPr>
          <p:spPr>
            <a:xfrm>
              <a:off x="2398075" y="2791621"/>
              <a:ext cx="10794" cy="126526"/>
            </a:xfrm>
            <a:custGeom>
              <a:avLst/>
              <a:gdLst>
                <a:gd name="connsiteX0" fmla="*/ 1141 w 10794"/>
                <a:gd name="connsiteY0" fmla="*/ 0 h 126526"/>
                <a:gd name="connsiteX1" fmla="*/ 188 w 10794"/>
                <a:gd name="connsiteY1" fmla="*/ 18645 h 126526"/>
                <a:gd name="connsiteX2" fmla="*/ 2153 w 10794"/>
                <a:gd name="connsiteY2" fmla="*/ 63561 h 126526"/>
                <a:gd name="connsiteX3" fmla="*/ 6860 w 10794"/>
                <a:gd name="connsiteY3" fmla="*/ 108239 h 126526"/>
                <a:gd name="connsiteX4" fmla="*/ 10612 w 10794"/>
                <a:gd name="connsiteY4" fmla="*/ 126526 h 126526"/>
                <a:gd name="connsiteX5" fmla="*/ 9898 w 10794"/>
                <a:gd name="connsiteY5" fmla="*/ 107941 h 126526"/>
                <a:gd name="connsiteX6" fmla="*/ 6502 w 10794"/>
                <a:gd name="connsiteY6" fmla="*/ 63204 h 126526"/>
                <a:gd name="connsiteX7" fmla="*/ 3226 w 10794"/>
                <a:gd name="connsiteY7" fmla="*/ 18526 h 126526"/>
                <a:gd name="connsiteX8" fmla="*/ 1141 w 10794"/>
                <a:gd name="connsiteY8" fmla="*/ 0 h 12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4" h="126526">
                  <a:moveTo>
                    <a:pt x="1141" y="0"/>
                  </a:moveTo>
                  <a:cubicBezTo>
                    <a:pt x="75" y="6154"/>
                    <a:pt x="-247" y="12414"/>
                    <a:pt x="188" y="18645"/>
                  </a:cubicBezTo>
                  <a:cubicBezTo>
                    <a:pt x="188" y="30142"/>
                    <a:pt x="903" y="46048"/>
                    <a:pt x="2153" y="63561"/>
                  </a:cubicBezTo>
                  <a:cubicBezTo>
                    <a:pt x="3405" y="81075"/>
                    <a:pt x="5192" y="96861"/>
                    <a:pt x="6860" y="108239"/>
                  </a:cubicBezTo>
                  <a:cubicBezTo>
                    <a:pt x="7277" y="114475"/>
                    <a:pt x="8540" y="120629"/>
                    <a:pt x="10612" y="126526"/>
                  </a:cubicBezTo>
                  <a:cubicBezTo>
                    <a:pt x="11006" y="120325"/>
                    <a:pt x="10761" y="114094"/>
                    <a:pt x="9898" y="107941"/>
                  </a:cubicBezTo>
                  <a:cubicBezTo>
                    <a:pt x="8885" y="94776"/>
                    <a:pt x="7753" y="79764"/>
                    <a:pt x="6502" y="63204"/>
                  </a:cubicBezTo>
                  <a:cubicBezTo>
                    <a:pt x="5251" y="46643"/>
                    <a:pt x="4238" y="31632"/>
                    <a:pt x="3226" y="18526"/>
                  </a:cubicBezTo>
                  <a:cubicBezTo>
                    <a:pt x="3226" y="12295"/>
                    <a:pt x="2529" y="6076"/>
                    <a:pt x="1141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4" name="Forma Livre: Forma 813">
              <a:extLst>
                <a:ext uri="{FF2B5EF4-FFF2-40B4-BE49-F238E27FC236}">
                  <a16:creationId xmlns:a16="http://schemas.microsoft.com/office/drawing/2014/main" id="{E7F751F6-EB1B-B26C-1C0B-9BD86564A717}"/>
                </a:ext>
              </a:extLst>
            </p:cNvPr>
            <p:cNvSpPr/>
            <p:nvPr/>
          </p:nvSpPr>
          <p:spPr>
            <a:xfrm>
              <a:off x="2302176" y="2811101"/>
              <a:ext cx="64812" cy="16858"/>
            </a:xfrm>
            <a:custGeom>
              <a:avLst/>
              <a:gdLst>
                <a:gd name="connsiteX0" fmla="*/ 0 w 64812"/>
                <a:gd name="connsiteY0" fmla="*/ 0 h 16858"/>
                <a:gd name="connsiteX1" fmla="*/ 64812 w 64812"/>
                <a:gd name="connsiteY1" fmla="*/ 0 h 16858"/>
                <a:gd name="connsiteX2" fmla="*/ 64812 w 64812"/>
                <a:gd name="connsiteY2" fmla="*/ 16858 h 16858"/>
                <a:gd name="connsiteX3" fmla="*/ 0 w 64812"/>
                <a:gd name="connsiteY3" fmla="*/ 16858 h 1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812" h="16858">
                  <a:moveTo>
                    <a:pt x="0" y="0"/>
                  </a:moveTo>
                  <a:lnTo>
                    <a:pt x="64812" y="0"/>
                  </a:lnTo>
                  <a:lnTo>
                    <a:pt x="64812" y="16858"/>
                  </a:lnTo>
                  <a:lnTo>
                    <a:pt x="0" y="16858"/>
                  </a:ln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19" name="Gráfico 447">
            <a:extLst>
              <a:ext uri="{FF2B5EF4-FFF2-40B4-BE49-F238E27FC236}">
                <a16:creationId xmlns:a16="http://schemas.microsoft.com/office/drawing/2014/main" id="{EB10C430-A64E-E63A-8967-10105C01CC2C}"/>
              </a:ext>
            </a:extLst>
          </p:cNvPr>
          <p:cNvGrpSpPr/>
          <p:nvPr/>
        </p:nvGrpSpPr>
        <p:grpSpPr>
          <a:xfrm>
            <a:off x="3388481" y="4049651"/>
            <a:ext cx="5458046" cy="10106189"/>
            <a:chOff x="677370" y="2292685"/>
            <a:chExt cx="1195146" cy="2212948"/>
          </a:xfrm>
        </p:grpSpPr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BE505CE3-C8BB-B324-620F-36242B097B16}"/>
                </a:ext>
              </a:extLst>
            </p:cNvPr>
            <p:cNvSpPr/>
            <p:nvPr/>
          </p:nvSpPr>
          <p:spPr>
            <a:xfrm>
              <a:off x="832918" y="2346217"/>
              <a:ext cx="329745" cy="485054"/>
            </a:xfrm>
            <a:custGeom>
              <a:avLst/>
              <a:gdLst>
                <a:gd name="connsiteX0" fmla="*/ 226511 w 329745"/>
                <a:gd name="connsiteY0" fmla="*/ 7268 h 485054"/>
                <a:gd name="connsiteX1" fmla="*/ 116187 w 329745"/>
                <a:gd name="connsiteY1" fmla="*/ 97635 h 485054"/>
                <a:gd name="connsiteX2" fmla="*/ 104273 w 329745"/>
                <a:gd name="connsiteY2" fmla="*/ 176744 h 485054"/>
                <a:gd name="connsiteX3" fmla="*/ 36304 w 329745"/>
                <a:gd name="connsiteY3" fmla="*/ 257342 h 485054"/>
                <a:gd name="connsiteX4" fmla="*/ 39104 w 329745"/>
                <a:gd name="connsiteY4" fmla="*/ 345684 h 485054"/>
                <a:gd name="connsiteX5" fmla="*/ 5685 w 329745"/>
                <a:gd name="connsiteY5" fmla="*/ 400488 h 485054"/>
                <a:gd name="connsiteX6" fmla="*/ 9796 w 329745"/>
                <a:gd name="connsiteY6" fmla="*/ 460058 h 485054"/>
                <a:gd name="connsiteX7" fmla="*/ 63408 w 329745"/>
                <a:gd name="connsiteY7" fmla="*/ 484661 h 485054"/>
                <a:gd name="connsiteX8" fmla="*/ 100818 w 329745"/>
                <a:gd name="connsiteY8" fmla="*/ 472032 h 485054"/>
                <a:gd name="connsiteX9" fmla="*/ 185586 w 329745"/>
                <a:gd name="connsiteY9" fmla="*/ 470304 h 485054"/>
                <a:gd name="connsiteX10" fmla="*/ 270593 w 329745"/>
                <a:gd name="connsiteY10" fmla="*/ 472270 h 485054"/>
                <a:gd name="connsiteX11" fmla="*/ 329150 w 329745"/>
                <a:gd name="connsiteY11" fmla="*/ 416930 h 485054"/>
                <a:gd name="connsiteX12" fmla="*/ 319261 w 329745"/>
                <a:gd name="connsiteY12" fmla="*/ 362840 h 485054"/>
                <a:gd name="connsiteX13" fmla="*/ 273095 w 329745"/>
                <a:gd name="connsiteY13" fmla="*/ 0 h 48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745" h="485054">
                  <a:moveTo>
                    <a:pt x="226511" y="7268"/>
                  </a:moveTo>
                  <a:cubicBezTo>
                    <a:pt x="172915" y="7291"/>
                    <a:pt x="126765" y="45094"/>
                    <a:pt x="116187" y="97635"/>
                  </a:cubicBezTo>
                  <a:cubicBezTo>
                    <a:pt x="111600" y="124084"/>
                    <a:pt x="116604" y="152856"/>
                    <a:pt x="104273" y="176744"/>
                  </a:cubicBezTo>
                  <a:cubicBezTo>
                    <a:pt x="88130" y="208435"/>
                    <a:pt x="45776" y="223030"/>
                    <a:pt x="36304" y="257342"/>
                  </a:cubicBezTo>
                  <a:cubicBezTo>
                    <a:pt x="28322" y="285995"/>
                    <a:pt x="47146" y="316912"/>
                    <a:pt x="39104" y="345684"/>
                  </a:cubicBezTo>
                  <a:cubicBezTo>
                    <a:pt x="33147" y="366414"/>
                    <a:pt x="14740" y="381009"/>
                    <a:pt x="5685" y="400488"/>
                  </a:cubicBezTo>
                  <a:cubicBezTo>
                    <a:pt x="-3157" y="419753"/>
                    <a:pt x="-1609" y="442187"/>
                    <a:pt x="9796" y="460058"/>
                  </a:cubicBezTo>
                  <a:cubicBezTo>
                    <a:pt x="21642" y="477661"/>
                    <a:pt x="42339" y="487157"/>
                    <a:pt x="63408" y="484661"/>
                  </a:cubicBezTo>
                  <a:cubicBezTo>
                    <a:pt x="76454" y="482754"/>
                    <a:pt x="88249" y="476142"/>
                    <a:pt x="100818" y="472032"/>
                  </a:cubicBezTo>
                  <a:cubicBezTo>
                    <a:pt x="127923" y="463156"/>
                    <a:pt x="157350" y="466075"/>
                    <a:pt x="185586" y="470304"/>
                  </a:cubicBezTo>
                  <a:cubicBezTo>
                    <a:pt x="213822" y="474534"/>
                    <a:pt x="242833" y="478823"/>
                    <a:pt x="270593" y="472270"/>
                  </a:cubicBezTo>
                  <a:cubicBezTo>
                    <a:pt x="298352" y="465717"/>
                    <a:pt x="324980" y="445166"/>
                    <a:pt x="329150" y="416930"/>
                  </a:cubicBezTo>
                  <a:cubicBezTo>
                    <a:pt x="331830" y="398642"/>
                    <a:pt x="324920" y="380473"/>
                    <a:pt x="319261" y="362840"/>
                  </a:cubicBezTo>
                  <a:cubicBezTo>
                    <a:pt x="282268" y="246381"/>
                    <a:pt x="299365" y="119319"/>
                    <a:pt x="273095" y="0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25AA02AD-955A-BA26-1D61-E3D67CAF18B2}"/>
                </a:ext>
              </a:extLst>
            </p:cNvPr>
            <p:cNvSpPr/>
            <p:nvPr/>
          </p:nvSpPr>
          <p:spPr>
            <a:xfrm>
              <a:off x="869159" y="2427556"/>
              <a:ext cx="95732" cy="86436"/>
            </a:xfrm>
            <a:custGeom>
              <a:avLst/>
              <a:gdLst>
                <a:gd name="connsiteX0" fmla="*/ 86857 w 95732"/>
                <a:gd name="connsiteY0" fmla="*/ 33214 h 86436"/>
                <a:gd name="connsiteX1" fmla="*/ 62016 w 95732"/>
                <a:gd name="connsiteY1" fmla="*/ 8910 h 86436"/>
                <a:gd name="connsiteX2" fmla="*/ 29074 w 95732"/>
                <a:gd name="connsiteY2" fmla="*/ 331 h 86436"/>
                <a:gd name="connsiteX3" fmla="*/ 4710 w 95732"/>
                <a:gd name="connsiteY3" fmla="*/ 22253 h 86436"/>
                <a:gd name="connsiteX4" fmla="*/ 21976 w 95732"/>
                <a:gd name="connsiteY4" fmla="*/ 47290 h 86436"/>
                <a:gd name="connsiteX5" fmla="*/ 22581 w 95732"/>
                <a:gd name="connsiteY5" fmla="*/ 47392 h 86436"/>
                <a:gd name="connsiteX6" fmla="*/ 896 w 95732"/>
                <a:gd name="connsiteY6" fmla="*/ 57298 h 86436"/>
                <a:gd name="connsiteX7" fmla="*/ 123 w 95732"/>
                <a:gd name="connsiteY7" fmla="*/ 60080 h 86436"/>
                <a:gd name="connsiteX8" fmla="*/ 14301 w 95732"/>
                <a:gd name="connsiteY8" fmla="*/ 83908 h 86436"/>
                <a:gd name="connsiteX9" fmla="*/ 43430 w 95732"/>
                <a:gd name="connsiteY9" fmla="*/ 83134 h 86436"/>
                <a:gd name="connsiteX10" fmla="*/ 68688 w 95732"/>
                <a:gd name="connsiteY10" fmla="*/ 67348 h 86436"/>
                <a:gd name="connsiteX11" fmla="*/ 95733 w 95732"/>
                <a:gd name="connsiteY11" fmla="*/ 46915 h 8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732" h="86436">
                  <a:moveTo>
                    <a:pt x="86857" y="33214"/>
                  </a:moveTo>
                  <a:cubicBezTo>
                    <a:pt x="79783" y="23963"/>
                    <a:pt x="71418" y="15778"/>
                    <a:pt x="62016" y="8910"/>
                  </a:cubicBezTo>
                  <a:cubicBezTo>
                    <a:pt x="52511" y="1999"/>
                    <a:pt x="40744" y="-1068"/>
                    <a:pt x="29074" y="331"/>
                  </a:cubicBezTo>
                  <a:cubicBezTo>
                    <a:pt x="17251" y="2005"/>
                    <a:pt x="7619" y="10673"/>
                    <a:pt x="4710" y="22253"/>
                  </a:cubicBezTo>
                  <a:cubicBezTo>
                    <a:pt x="2564" y="33935"/>
                    <a:pt x="10294" y="45146"/>
                    <a:pt x="21976" y="47290"/>
                  </a:cubicBezTo>
                  <a:cubicBezTo>
                    <a:pt x="22177" y="47326"/>
                    <a:pt x="22378" y="47362"/>
                    <a:pt x="22581" y="47392"/>
                  </a:cubicBezTo>
                  <a:cubicBezTo>
                    <a:pt x="13857" y="44139"/>
                    <a:pt x="4148" y="48577"/>
                    <a:pt x="896" y="57298"/>
                  </a:cubicBezTo>
                  <a:cubicBezTo>
                    <a:pt x="559" y="58204"/>
                    <a:pt x="301" y="59133"/>
                    <a:pt x="123" y="60080"/>
                  </a:cubicBezTo>
                  <a:cubicBezTo>
                    <a:pt x="-928" y="70278"/>
                    <a:pt x="4834" y="79964"/>
                    <a:pt x="14301" y="83908"/>
                  </a:cubicBezTo>
                  <a:cubicBezTo>
                    <a:pt x="23728" y="87530"/>
                    <a:pt x="34209" y="87250"/>
                    <a:pt x="43430" y="83134"/>
                  </a:cubicBezTo>
                  <a:cubicBezTo>
                    <a:pt x="52523" y="79035"/>
                    <a:pt x="61020" y="73727"/>
                    <a:pt x="68688" y="67348"/>
                  </a:cubicBezTo>
                  <a:lnTo>
                    <a:pt x="95733" y="46915"/>
                  </a:ln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E4D02B68-EE1E-3E61-636B-361BCF56115B}"/>
                </a:ext>
              </a:extLst>
            </p:cNvPr>
            <p:cNvSpPr/>
            <p:nvPr/>
          </p:nvSpPr>
          <p:spPr>
            <a:xfrm>
              <a:off x="846664" y="2387559"/>
              <a:ext cx="190962" cy="411687"/>
            </a:xfrm>
            <a:custGeom>
              <a:avLst/>
              <a:gdLst>
                <a:gd name="connsiteX0" fmla="*/ 15946 w 190962"/>
                <a:gd name="connsiteY0" fmla="*/ 411688 h 411687"/>
                <a:gd name="connsiteX1" fmla="*/ 11299 w 190962"/>
                <a:gd name="connsiteY1" fmla="*/ 409603 h 411687"/>
                <a:gd name="connsiteX2" fmla="*/ 2304 w 190962"/>
                <a:gd name="connsiteY2" fmla="*/ 397987 h 411687"/>
                <a:gd name="connsiteX3" fmla="*/ 1768 w 190962"/>
                <a:gd name="connsiteY3" fmla="*/ 374814 h 411687"/>
                <a:gd name="connsiteX4" fmla="*/ 18507 w 190962"/>
                <a:gd name="connsiteY4" fmla="*/ 348961 h 411687"/>
                <a:gd name="connsiteX5" fmla="*/ 42335 w 190962"/>
                <a:gd name="connsiteY5" fmla="*/ 320844 h 411687"/>
                <a:gd name="connsiteX6" fmla="*/ 46803 w 190962"/>
                <a:gd name="connsiteY6" fmla="*/ 280455 h 411687"/>
                <a:gd name="connsiteX7" fmla="*/ 38285 w 190962"/>
                <a:gd name="connsiteY7" fmla="*/ 233931 h 411687"/>
                <a:gd name="connsiteX8" fmla="*/ 45612 w 190962"/>
                <a:gd name="connsiteY8" fmla="*/ 209567 h 411687"/>
                <a:gd name="connsiteX9" fmla="*/ 64734 w 190962"/>
                <a:gd name="connsiteY9" fmla="*/ 191696 h 411687"/>
                <a:gd name="connsiteX10" fmla="*/ 109173 w 190962"/>
                <a:gd name="connsiteY10" fmla="*/ 167868 h 411687"/>
                <a:gd name="connsiteX11" fmla="*/ 125316 w 190962"/>
                <a:gd name="connsiteY11" fmla="*/ 151605 h 411687"/>
                <a:gd name="connsiteX12" fmla="*/ 132882 w 190962"/>
                <a:gd name="connsiteY12" fmla="*/ 130160 h 411687"/>
                <a:gd name="connsiteX13" fmla="*/ 135622 w 190962"/>
                <a:gd name="connsiteY13" fmla="*/ 87806 h 411687"/>
                <a:gd name="connsiteX14" fmla="*/ 141936 w 190962"/>
                <a:gd name="connsiteY14" fmla="*/ 51051 h 411687"/>
                <a:gd name="connsiteX15" fmla="*/ 172853 w 190962"/>
                <a:gd name="connsiteY15" fmla="*/ 7565 h 411687"/>
                <a:gd name="connsiteX16" fmla="*/ 186018 w 190962"/>
                <a:gd name="connsiteY16" fmla="*/ 1013 h 411687"/>
                <a:gd name="connsiteX17" fmla="*/ 189652 w 190962"/>
                <a:gd name="connsiteY17" fmla="*/ 0 h 411687"/>
                <a:gd name="connsiteX18" fmla="*/ 190962 w 190962"/>
                <a:gd name="connsiteY18" fmla="*/ 0 h 411687"/>
                <a:gd name="connsiteX19" fmla="*/ 173389 w 190962"/>
                <a:gd name="connsiteY19" fmla="*/ 8638 h 411687"/>
                <a:gd name="connsiteX20" fmla="*/ 143604 w 190962"/>
                <a:gd name="connsiteY20" fmla="*/ 51766 h 411687"/>
                <a:gd name="connsiteX21" fmla="*/ 137647 w 190962"/>
                <a:gd name="connsiteY21" fmla="*/ 88044 h 411687"/>
                <a:gd name="connsiteX22" fmla="*/ 135145 w 190962"/>
                <a:gd name="connsiteY22" fmla="*/ 130696 h 411687"/>
                <a:gd name="connsiteX23" fmla="*/ 127401 w 190962"/>
                <a:gd name="connsiteY23" fmla="*/ 152856 h 411687"/>
                <a:gd name="connsiteX24" fmla="*/ 110364 w 190962"/>
                <a:gd name="connsiteY24" fmla="*/ 170727 h 411687"/>
                <a:gd name="connsiteX25" fmla="*/ 65866 w 190962"/>
                <a:gd name="connsiteY25" fmla="*/ 194555 h 411687"/>
                <a:gd name="connsiteX26" fmla="*/ 48054 w 190962"/>
                <a:gd name="connsiteY26" fmla="*/ 211175 h 411687"/>
                <a:gd name="connsiteX27" fmla="*/ 41204 w 190962"/>
                <a:gd name="connsiteY27" fmla="*/ 233871 h 411687"/>
                <a:gd name="connsiteX28" fmla="*/ 49484 w 190962"/>
                <a:gd name="connsiteY28" fmla="*/ 279800 h 411687"/>
                <a:gd name="connsiteX29" fmla="*/ 50973 w 190962"/>
                <a:gd name="connsiteY29" fmla="*/ 302019 h 411687"/>
                <a:gd name="connsiteX30" fmla="*/ 44420 w 190962"/>
                <a:gd name="connsiteY30" fmla="*/ 322035 h 411687"/>
                <a:gd name="connsiteX31" fmla="*/ 20116 w 190962"/>
                <a:gd name="connsiteY31" fmla="*/ 350331 h 411687"/>
                <a:gd name="connsiteX32" fmla="*/ 3377 w 190962"/>
                <a:gd name="connsiteY32" fmla="*/ 375231 h 411687"/>
                <a:gd name="connsiteX33" fmla="*/ 3377 w 190962"/>
                <a:gd name="connsiteY33" fmla="*/ 397450 h 411687"/>
                <a:gd name="connsiteX34" fmla="*/ 11597 w 190962"/>
                <a:gd name="connsiteY34" fmla="*/ 408947 h 411687"/>
                <a:gd name="connsiteX35" fmla="*/ 15946 w 190962"/>
                <a:gd name="connsiteY35" fmla="*/ 411688 h 41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90962" h="411687">
                  <a:moveTo>
                    <a:pt x="15946" y="411688"/>
                  </a:moveTo>
                  <a:cubicBezTo>
                    <a:pt x="14286" y="411277"/>
                    <a:pt x="12713" y="410568"/>
                    <a:pt x="11299" y="409603"/>
                  </a:cubicBezTo>
                  <a:cubicBezTo>
                    <a:pt x="7188" y="406737"/>
                    <a:pt x="4050" y="402687"/>
                    <a:pt x="2304" y="397987"/>
                  </a:cubicBezTo>
                  <a:cubicBezTo>
                    <a:pt x="-572" y="390564"/>
                    <a:pt x="-762" y="382361"/>
                    <a:pt x="1768" y="374814"/>
                  </a:cubicBezTo>
                  <a:cubicBezTo>
                    <a:pt x="5427" y="365092"/>
                    <a:pt x="11136" y="356276"/>
                    <a:pt x="18507" y="348961"/>
                  </a:cubicBezTo>
                  <a:cubicBezTo>
                    <a:pt x="27430" y="340466"/>
                    <a:pt x="35418" y="331036"/>
                    <a:pt x="42335" y="320844"/>
                  </a:cubicBezTo>
                  <a:cubicBezTo>
                    <a:pt x="48987" y="308465"/>
                    <a:pt x="50588" y="293989"/>
                    <a:pt x="46803" y="280455"/>
                  </a:cubicBezTo>
                  <a:cubicBezTo>
                    <a:pt x="44123" y="265860"/>
                    <a:pt x="38166" y="250670"/>
                    <a:pt x="38285" y="233931"/>
                  </a:cubicBezTo>
                  <a:cubicBezTo>
                    <a:pt x="38345" y="225276"/>
                    <a:pt x="40888" y="216823"/>
                    <a:pt x="45612" y="209567"/>
                  </a:cubicBezTo>
                  <a:cubicBezTo>
                    <a:pt x="50689" y="202359"/>
                    <a:pt x="57199" y="196277"/>
                    <a:pt x="64734" y="191696"/>
                  </a:cubicBezTo>
                  <a:cubicBezTo>
                    <a:pt x="79626" y="182224"/>
                    <a:pt x="96008" y="177101"/>
                    <a:pt x="109173" y="167868"/>
                  </a:cubicBezTo>
                  <a:cubicBezTo>
                    <a:pt x="115642" y="163650"/>
                    <a:pt x="121144" y="158104"/>
                    <a:pt x="125316" y="151605"/>
                  </a:cubicBezTo>
                  <a:cubicBezTo>
                    <a:pt x="129106" y="144969"/>
                    <a:pt x="131668" y="137708"/>
                    <a:pt x="132882" y="130160"/>
                  </a:cubicBezTo>
                  <a:cubicBezTo>
                    <a:pt x="134557" y="116102"/>
                    <a:pt x="135472" y="101966"/>
                    <a:pt x="135622" y="87806"/>
                  </a:cubicBezTo>
                  <a:cubicBezTo>
                    <a:pt x="136178" y="75338"/>
                    <a:pt x="138300" y="62989"/>
                    <a:pt x="141936" y="51051"/>
                  </a:cubicBezTo>
                  <a:cubicBezTo>
                    <a:pt x="146949" y="33437"/>
                    <a:pt x="157865" y="18085"/>
                    <a:pt x="172853" y="7565"/>
                  </a:cubicBezTo>
                  <a:cubicBezTo>
                    <a:pt x="176922" y="4789"/>
                    <a:pt x="181354" y="2585"/>
                    <a:pt x="186018" y="1013"/>
                  </a:cubicBezTo>
                  <a:cubicBezTo>
                    <a:pt x="187209" y="602"/>
                    <a:pt x="188419" y="262"/>
                    <a:pt x="189652" y="0"/>
                  </a:cubicBezTo>
                  <a:cubicBezTo>
                    <a:pt x="190486" y="0"/>
                    <a:pt x="190962" y="0"/>
                    <a:pt x="190962" y="0"/>
                  </a:cubicBezTo>
                  <a:cubicBezTo>
                    <a:pt x="184743" y="2073"/>
                    <a:pt x="178830" y="4980"/>
                    <a:pt x="173389" y="8638"/>
                  </a:cubicBezTo>
                  <a:cubicBezTo>
                    <a:pt x="158899" y="19259"/>
                    <a:pt x="148408" y="34455"/>
                    <a:pt x="143604" y="51766"/>
                  </a:cubicBezTo>
                  <a:cubicBezTo>
                    <a:pt x="140144" y="63573"/>
                    <a:pt x="138144" y="75755"/>
                    <a:pt x="137647" y="88044"/>
                  </a:cubicBezTo>
                  <a:cubicBezTo>
                    <a:pt x="137622" y="102299"/>
                    <a:pt x="136786" y="116537"/>
                    <a:pt x="135145" y="130696"/>
                  </a:cubicBezTo>
                  <a:cubicBezTo>
                    <a:pt x="133971" y="138500"/>
                    <a:pt x="131344" y="146018"/>
                    <a:pt x="127401" y="152856"/>
                  </a:cubicBezTo>
                  <a:cubicBezTo>
                    <a:pt x="123107" y="159993"/>
                    <a:pt x="117289" y="166099"/>
                    <a:pt x="110364" y="170727"/>
                  </a:cubicBezTo>
                  <a:cubicBezTo>
                    <a:pt x="96723" y="180378"/>
                    <a:pt x="80281" y="185560"/>
                    <a:pt x="65866" y="194555"/>
                  </a:cubicBezTo>
                  <a:cubicBezTo>
                    <a:pt x="58873" y="198844"/>
                    <a:pt x="52816" y="204497"/>
                    <a:pt x="48054" y="211175"/>
                  </a:cubicBezTo>
                  <a:cubicBezTo>
                    <a:pt x="43623" y="217919"/>
                    <a:pt x="41243" y="225800"/>
                    <a:pt x="41204" y="233871"/>
                  </a:cubicBezTo>
                  <a:cubicBezTo>
                    <a:pt x="41204" y="249896"/>
                    <a:pt x="46803" y="264967"/>
                    <a:pt x="49484" y="279800"/>
                  </a:cubicBezTo>
                  <a:cubicBezTo>
                    <a:pt x="51069" y="287091"/>
                    <a:pt x="51571" y="294579"/>
                    <a:pt x="50973" y="302019"/>
                  </a:cubicBezTo>
                  <a:cubicBezTo>
                    <a:pt x="50348" y="309102"/>
                    <a:pt x="48106" y="315953"/>
                    <a:pt x="44420" y="322035"/>
                  </a:cubicBezTo>
                  <a:cubicBezTo>
                    <a:pt x="37368" y="332317"/>
                    <a:pt x="29219" y="341806"/>
                    <a:pt x="20116" y="350331"/>
                  </a:cubicBezTo>
                  <a:cubicBezTo>
                    <a:pt x="12854" y="357366"/>
                    <a:pt x="7151" y="365849"/>
                    <a:pt x="3377" y="375231"/>
                  </a:cubicBezTo>
                  <a:cubicBezTo>
                    <a:pt x="823" y="382415"/>
                    <a:pt x="823" y="390266"/>
                    <a:pt x="3377" y="397450"/>
                  </a:cubicBezTo>
                  <a:cubicBezTo>
                    <a:pt x="4924" y="402007"/>
                    <a:pt x="7784" y="406011"/>
                    <a:pt x="11597" y="408947"/>
                  </a:cubicBezTo>
                  <a:cubicBezTo>
                    <a:pt x="14338" y="410973"/>
                    <a:pt x="16065" y="411509"/>
                    <a:pt x="15946" y="411688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19D9BCA9-9F1F-9AAF-92C4-34AAAF618A1A}"/>
                </a:ext>
              </a:extLst>
            </p:cNvPr>
            <p:cNvSpPr/>
            <p:nvPr/>
          </p:nvSpPr>
          <p:spPr>
            <a:xfrm>
              <a:off x="946127" y="2451001"/>
              <a:ext cx="8370" cy="46464"/>
            </a:xfrm>
            <a:custGeom>
              <a:avLst/>
              <a:gdLst>
                <a:gd name="connsiteX0" fmla="*/ 0 w 8370"/>
                <a:gd name="connsiteY0" fmla="*/ 46465 h 46464"/>
                <a:gd name="connsiteX1" fmla="*/ 5242 w 8370"/>
                <a:gd name="connsiteY1" fmla="*/ 23411 h 46464"/>
                <a:gd name="connsiteX2" fmla="*/ 2025 w 8370"/>
                <a:gd name="connsiteY2" fmla="*/ 0 h 46464"/>
                <a:gd name="connsiteX3" fmla="*/ 0 w 8370"/>
                <a:gd name="connsiteY3" fmla="*/ 46465 h 4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70" h="46464">
                  <a:moveTo>
                    <a:pt x="0" y="46465"/>
                  </a:moveTo>
                  <a:cubicBezTo>
                    <a:pt x="2634" y="39006"/>
                    <a:pt x="4393" y="31274"/>
                    <a:pt x="5242" y="23411"/>
                  </a:cubicBezTo>
                  <a:cubicBezTo>
                    <a:pt x="5093" y="15506"/>
                    <a:pt x="4013" y="7649"/>
                    <a:pt x="2025" y="0"/>
                  </a:cubicBezTo>
                  <a:cubicBezTo>
                    <a:pt x="11177" y="14374"/>
                    <a:pt x="10368" y="32942"/>
                    <a:pt x="0" y="46465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3D8A2794-CD67-DA14-7947-45F5F2E6A5A7}"/>
                </a:ext>
              </a:extLst>
            </p:cNvPr>
            <p:cNvSpPr/>
            <p:nvPr/>
          </p:nvSpPr>
          <p:spPr>
            <a:xfrm>
              <a:off x="967932" y="2408170"/>
              <a:ext cx="78212" cy="282778"/>
            </a:xfrm>
            <a:custGeom>
              <a:avLst/>
              <a:gdLst>
                <a:gd name="connsiteX0" fmla="*/ 9231 w 78212"/>
                <a:gd name="connsiteY0" fmla="*/ 282778 h 282778"/>
                <a:gd name="connsiteX1" fmla="*/ 7086 w 78212"/>
                <a:gd name="connsiteY1" fmla="*/ 280515 h 282778"/>
                <a:gd name="connsiteX2" fmla="*/ 2559 w 78212"/>
                <a:gd name="connsiteY2" fmla="*/ 272532 h 282778"/>
                <a:gd name="connsiteX3" fmla="*/ 3035 w 78212"/>
                <a:gd name="connsiteY3" fmla="*/ 239411 h 282778"/>
                <a:gd name="connsiteX4" fmla="*/ 28293 w 78212"/>
                <a:gd name="connsiteY4" fmla="*/ 196938 h 282778"/>
                <a:gd name="connsiteX5" fmla="*/ 41875 w 78212"/>
                <a:gd name="connsiteY5" fmla="*/ 171800 h 282778"/>
                <a:gd name="connsiteX6" fmla="*/ 46760 w 78212"/>
                <a:gd name="connsiteY6" fmla="*/ 141538 h 282778"/>
                <a:gd name="connsiteX7" fmla="*/ 41815 w 78212"/>
                <a:gd name="connsiteY7" fmla="*/ 81611 h 282778"/>
                <a:gd name="connsiteX8" fmla="*/ 47772 w 78212"/>
                <a:gd name="connsiteY8" fmla="*/ 32525 h 282778"/>
                <a:gd name="connsiteX9" fmla="*/ 67371 w 78212"/>
                <a:gd name="connsiteY9" fmla="*/ 5719 h 282778"/>
                <a:gd name="connsiteX10" fmla="*/ 75234 w 78212"/>
                <a:gd name="connsiteY10" fmla="*/ 1072 h 282778"/>
                <a:gd name="connsiteX11" fmla="*/ 78213 w 78212"/>
                <a:gd name="connsiteY11" fmla="*/ 0 h 282778"/>
                <a:gd name="connsiteX12" fmla="*/ 68145 w 78212"/>
                <a:gd name="connsiteY12" fmla="*/ 6672 h 282778"/>
                <a:gd name="connsiteX13" fmla="*/ 49798 w 78212"/>
                <a:gd name="connsiteY13" fmla="*/ 33359 h 282778"/>
                <a:gd name="connsiteX14" fmla="*/ 44913 w 78212"/>
                <a:gd name="connsiteY14" fmla="*/ 81432 h 282778"/>
                <a:gd name="connsiteX15" fmla="*/ 50096 w 78212"/>
                <a:gd name="connsiteY15" fmla="*/ 141598 h 282778"/>
                <a:gd name="connsiteX16" fmla="*/ 44973 w 78212"/>
                <a:gd name="connsiteY16" fmla="*/ 172812 h 282778"/>
                <a:gd name="connsiteX17" fmla="*/ 30855 w 78212"/>
                <a:gd name="connsiteY17" fmla="*/ 198546 h 282778"/>
                <a:gd name="connsiteX18" fmla="*/ 5359 w 78212"/>
                <a:gd name="connsiteY18" fmla="*/ 240245 h 282778"/>
                <a:gd name="connsiteX19" fmla="*/ 3929 w 78212"/>
                <a:gd name="connsiteY19" fmla="*/ 272294 h 282778"/>
                <a:gd name="connsiteX20" fmla="*/ 9231 w 78212"/>
                <a:gd name="connsiteY20" fmla="*/ 282778 h 28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8212" h="282778">
                  <a:moveTo>
                    <a:pt x="9231" y="282778"/>
                  </a:moveTo>
                  <a:cubicBezTo>
                    <a:pt x="9231" y="282778"/>
                    <a:pt x="8456" y="282063"/>
                    <a:pt x="7086" y="280515"/>
                  </a:cubicBezTo>
                  <a:cubicBezTo>
                    <a:pt x="5197" y="278090"/>
                    <a:pt x="3671" y="275398"/>
                    <a:pt x="2559" y="272532"/>
                  </a:cubicBezTo>
                  <a:cubicBezTo>
                    <a:pt x="-1009" y="261750"/>
                    <a:pt x="-841" y="250086"/>
                    <a:pt x="3035" y="239411"/>
                  </a:cubicBezTo>
                  <a:cubicBezTo>
                    <a:pt x="7086" y="225532"/>
                    <a:pt x="17749" y="212009"/>
                    <a:pt x="28293" y="196938"/>
                  </a:cubicBezTo>
                  <a:cubicBezTo>
                    <a:pt x="33912" y="189194"/>
                    <a:pt x="38479" y="180741"/>
                    <a:pt x="41875" y="171800"/>
                  </a:cubicBezTo>
                  <a:cubicBezTo>
                    <a:pt x="45101" y="162036"/>
                    <a:pt x="46750" y="151820"/>
                    <a:pt x="46760" y="141538"/>
                  </a:cubicBezTo>
                  <a:cubicBezTo>
                    <a:pt x="47117" y="120331"/>
                    <a:pt x="43066" y="100197"/>
                    <a:pt x="41815" y="81611"/>
                  </a:cubicBezTo>
                  <a:cubicBezTo>
                    <a:pt x="40013" y="65009"/>
                    <a:pt x="42051" y="48216"/>
                    <a:pt x="47772" y="32525"/>
                  </a:cubicBezTo>
                  <a:cubicBezTo>
                    <a:pt x="51703" y="21951"/>
                    <a:pt x="58487" y="12671"/>
                    <a:pt x="67371" y="5719"/>
                  </a:cubicBezTo>
                  <a:cubicBezTo>
                    <a:pt x="69825" y="3902"/>
                    <a:pt x="72458" y="2347"/>
                    <a:pt x="75234" y="1072"/>
                  </a:cubicBezTo>
                  <a:cubicBezTo>
                    <a:pt x="76175" y="584"/>
                    <a:pt x="77176" y="220"/>
                    <a:pt x="78213" y="0"/>
                  </a:cubicBezTo>
                  <a:cubicBezTo>
                    <a:pt x="74728" y="2025"/>
                    <a:pt x="71368" y="4247"/>
                    <a:pt x="68145" y="6672"/>
                  </a:cubicBezTo>
                  <a:cubicBezTo>
                    <a:pt x="59770" y="13778"/>
                    <a:pt x="53434" y="22994"/>
                    <a:pt x="49798" y="33359"/>
                  </a:cubicBezTo>
                  <a:cubicBezTo>
                    <a:pt x="44596" y="48818"/>
                    <a:pt x="42926" y="65247"/>
                    <a:pt x="44913" y="81432"/>
                  </a:cubicBezTo>
                  <a:cubicBezTo>
                    <a:pt x="46283" y="99780"/>
                    <a:pt x="50453" y="119914"/>
                    <a:pt x="50096" y="141598"/>
                  </a:cubicBezTo>
                  <a:cubicBezTo>
                    <a:pt x="50085" y="152213"/>
                    <a:pt x="48356" y="162751"/>
                    <a:pt x="44973" y="172812"/>
                  </a:cubicBezTo>
                  <a:cubicBezTo>
                    <a:pt x="41451" y="181986"/>
                    <a:pt x="36702" y="190648"/>
                    <a:pt x="30855" y="198546"/>
                  </a:cubicBezTo>
                  <a:cubicBezTo>
                    <a:pt x="20072" y="213677"/>
                    <a:pt x="9529" y="226783"/>
                    <a:pt x="5359" y="240245"/>
                  </a:cubicBezTo>
                  <a:cubicBezTo>
                    <a:pt x="1387" y="250486"/>
                    <a:pt x="884" y="261744"/>
                    <a:pt x="3929" y="272294"/>
                  </a:cubicBezTo>
                  <a:cubicBezTo>
                    <a:pt x="5271" y="275987"/>
                    <a:pt x="7051" y="279508"/>
                    <a:pt x="9231" y="282778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2" name="Forma Livre: Forma 71">
              <a:extLst>
                <a:ext uri="{FF2B5EF4-FFF2-40B4-BE49-F238E27FC236}">
                  <a16:creationId xmlns:a16="http://schemas.microsoft.com/office/drawing/2014/main" id="{5704F71C-59B4-8676-C8D4-98ABECC79298}"/>
                </a:ext>
              </a:extLst>
            </p:cNvPr>
            <p:cNvSpPr/>
            <p:nvPr/>
          </p:nvSpPr>
          <p:spPr>
            <a:xfrm>
              <a:off x="819824" y="2476199"/>
              <a:ext cx="134728" cy="240522"/>
            </a:xfrm>
            <a:custGeom>
              <a:avLst/>
              <a:gdLst>
                <a:gd name="connsiteX0" fmla="*/ 15 w 134728"/>
                <a:gd name="connsiteY0" fmla="*/ 227080 h 240522"/>
                <a:gd name="connsiteX1" fmla="*/ 1742 w 134728"/>
                <a:gd name="connsiteY1" fmla="*/ 229821 h 240522"/>
                <a:gd name="connsiteX2" fmla="*/ 8533 w 134728"/>
                <a:gd name="connsiteY2" fmla="*/ 235778 h 240522"/>
                <a:gd name="connsiteX3" fmla="*/ 22473 w 134728"/>
                <a:gd name="connsiteY3" fmla="*/ 238637 h 240522"/>
                <a:gd name="connsiteX4" fmla="*/ 39033 w 134728"/>
                <a:gd name="connsiteY4" fmla="*/ 230357 h 240522"/>
                <a:gd name="connsiteX5" fmla="*/ 48326 w 134728"/>
                <a:gd name="connsiteY5" fmla="*/ 209448 h 240522"/>
                <a:gd name="connsiteX6" fmla="*/ 46182 w 134728"/>
                <a:gd name="connsiteY6" fmla="*/ 182820 h 240522"/>
                <a:gd name="connsiteX7" fmla="*/ 37603 w 134728"/>
                <a:gd name="connsiteY7" fmla="*/ 153750 h 240522"/>
                <a:gd name="connsiteX8" fmla="*/ 35161 w 134728"/>
                <a:gd name="connsiteY8" fmla="*/ 120927 h 240522"/>
                <a:gd name="connsiteX9" fmla="*/ 50471 w 134728"/>
                <a:gd name="connsiteY9" fmla="*/ 91738 h 240522"/>
                <a:gd name="connsiteX10" fmla="*/ 73524 w 134728"/>
                <a:gd name="connsiteY10" fmla="*/ 71663 h 240522"/>
                <a:gd name="connsiteX11" fmla="*/ 96042 w 134728"/>
                <a:gd name="connsiteY11" fmla="*/ 55996 h 240522"/>
                <a:gd name="connsiteX12" fmla="*/ 113913 w 134728"/>
                <a:gd name="connsiteY12" fmla="*/ 40746 h 240522"/>
                <a:gd name="connsiteX13" fmla="*/ 132260 w 134728"/>
                <a:gd name="connsiteY13" fmla="*/ 12391 h 240522"/>
                <a:gd name="connsiteX14" fmla="*/ 134583 w 134728"/>
                <a:gd name="connsiteY14" fmla="*/ 0 h 240522"/>
                <a:gd name="connsiteX15" fmla="*/ 133451 w 134728"/>
                <a:gd name="connsiteY15" fmla="*/ 12688 h 240522"/>
                <a:gd name="connsiteX16" fmla="*/ 115580 w 134728"/>
                <a:gd name="connsiteY16" fmla="*/ 42473 h 240522"/>
                <a:gd name="connsiteX17" fmla="*/ 97710 w 134728"/>
                <a:gd name="connsiteY17" fmla="*/ 58259 h 240522"/>
                <a:gd name="connsiteX18" fmla="*/ 75371 w 134728"/>
                <a:gd name="connsiteY18" fmla="*/ 74165 h 240522"/>
                <a:gd name="connsiteX19" fmla="*/ 52496 w 134728"/>
                <a:gd name="connsiteY19" fmla="*/ 93882 h 240522"/>
                <a:gd name="connsiteX20" fmla="*/ 37961 w 134728"/>
                <a:gd name="connsiteY20" fmla="*/ 121642 h 240522"/>
                <a:gd name="connsiteX21" fmla="*/ 40284 w 134728"/>
                <a:gd name="connsiteY21" fmla="*/ 153154 h 240522"/>
                <a:gd name="connsiteX22" fmla="*/ 48683 w 134728"/>
                <a:gd name="connsiteY22" fmla="*/ 182284 h 240522"/>
                <a:gd name="connsiteX23" fmla="*/ 50590 w 134728"/>
                <a:gd name="connsiteY23" fmla="*/ 209984 h 240522"/>
                <a:gd name="connsiteX24" fmla="*/ 40582 w 134728"/>
                <a:gd name="connsiteY24" fmla="*/ 231965 h 240522"/>
                <a:gd name="connsiteX25" fmla="*/ 22711 w 134728"/>
                <a:gd name="connsiteY25" fmla="*/ 240484 h 240522"/>
                <a:gd name="connsiteX26" fmla="*/ 8057 w 134728"/>
                <a:gd name="connsiteY26" fmla="*/ 236909 h 240522"/>
                <a:gd name="connsiteX27" fmla="*/ 1385 w 134728"/>
                <a:gd name="connsiteY27" fmla="*/ 230119 h 240522"/>
                <a:gd name="connsiteX28" fmla="*/ 372 w 134728"/>
                <a:gd name="connsiteY28" fmla="*/ 227855 h 240522"/>
                <a:gd name="connsiteX29" fmla="*/ 15 w 134728"/>
                <a:gd name="connsiteY29" fmla="*/ 227080 h 240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4728" h="240522">
                  <a:moveTo>
                    <a:pt x="15" y="227080"/>
                  </a:moveTo>
                  <a:cubicBezTo>
                    <a:pt x="15" y="227080"/>
                    <a:pt x="611" y="228034"/>
                    <a:pt x="1742" y="229821"/>
                  </a:cubicBezTo>
                  <a:cubicBezTo>
                    <a:pt x="3505" y="232317"/>
                    <a:pt x="5832" y="234354"/>
                    <a:pt x="8533" y="235778"/>
                  </a:cubicBezTo>
                  <a:cubicBezTo>
                    <a:pt x="12810" y="238047"/>
                    <a:pt x="17648" y="239042"/>
                    <a:pt x="22473" y="238637"/>
                  </a:cubicBezTo>
                  <a:cubicBezTo>
                    <a:pt x="28855" y="238119"/>
                    <a:pt x="34790" y="235152"/>
                    <a:pt x="39033" y="230357"/>
                  </a:cubicBezTo>
                  <a:cubicBezTo>
                    <a:pt x="44123" y="224453"/>
                    <a:pt x="47356" y="217180"/>
                    <a:pt x="48326" y="209448"/>
                  </a:cubicBezTo>
                  <a:cubicBezTo>
                    <a:pt x="49358" y="200518"/>
                    <a:pt x="48629" y="191470"/>
                    <a:pt x="46182" y="182820"/>
                  </a:cubicBezTo>
                  <a:cubicBezTo>
                    <a:pt x="43858" y="173527"/>
                    <a:pt x="40225" y="164056"/>
                    <a:pt x="37603" y="153750"/>
                  </a:cubicBezTo>
                  <a:cubicBezTo>
                    <a:pt x="34294" y="143141"/>
                    <a:pt x="33459" y="131912"/>
                    <a:pt x="35161" y="120927"/>
                  </a:cubicBezTo>
                  <a:cubicBezTo>
                    <a:pt x="37521" y="109990"/>
                    <a:pt x="42813" y="99899"/>
                    <a:pt x="50471" y="91738"/>
                  </a:cubicBezTo>
                  <a:cubicBezTo>
                    <a:pt x="57418" y="84244"/>
                    <a:pt x="65146" y="77512"/>
                    <a:pt x="73524" y="71663"/>
                  </a:cubicBezTo>
                  <a:cubicBezTo>
                    <a:pt x="81328" y="65706"/>
                    <a:pt x="89131" y="61059"/>
                    <a:pt x="96042" y="55996"/>
                  </a:cubicBezTo>
                  <a:cubicBezTo>
                    <a:pt x="102376" y="51373"/>
                    <a:pt x="108350" y="46274"/>
                    <a:pt x="113913" y="40746"/>
                  </a:cubicBezTo>
                  <a:cubicBezTo>
                    <a:pt x="122345" y="33014"/>
                    <a:pt x="128660" y="23250"/>
                    <a:pt x="132260" y="12391"/>
                  </a:cubicBezTo>
                  <a:cubicBezTo>
                    <a:pt x="133311" y="8316"/>
                    <a:pt x="134087" y="4176"/>
                    <a:pt x="134583" y="0"/>
                  </a:cubicBezTo>
                  <a:cubicBezTo>
                    <a:pt x="134969" y="4265"/>
                    <a:pt x="134586" y="8560"/>
                    <a:pt x="133451" y="12688"/>
                  </a:cubicBezTo>
                  <a:cubicBezTo>
                    <a:pt x="130242" y="24025"/>
                    <a:pt x="124074" y="34306"/>
                    <a:pt x="115580" y="42473"/>
                  </a:cubicBezTo>
                  <a:cubicBezTo>
                    <a:pt x="110043" y="48192"/>
                    <a:pt x="104068" y="53470"/>
                    <a:pt x="97710" y="58259"/>
                  </a:cubicBezTo>
                  <a:cubicBezTo>
                    <a:pt x="90799" y="63442"/>
                    <a:pt x="83055" y="68386"/>
                    <a:pt x="75371" y="74165"/>
                  </a:cubicBezTo>
                  <a:cubicBezTo>
                    <a:pt x="67078" y="79919"/>
                    <a:pt x="59411" y="86531"/>
                    <a:pt x="52496" y="93882"/>
                  </a:cubicBezTo>
                  <a:cubicBezTo>
                    <a:pt x="45261" y="101674"/>
                    <a:pt x="40242" y="111259"/>
                    <a:pt x="37961" y="121642"/>
                  </a:cubicBezTo>
                  <a:cubicBezTo>
                    <a:pt x="36393" y="132186"/>
                    <a:pt x="37187" y="142950"/>
                    <a:pt x="40284" y="153154"/>
                  </a:cubicBezTo>
                  <a:cubicBezTo>
                    <a:pt x="42965" y="163162"/>
                    <a:pt x="46241" y="172753"/>
                    <a:pt x="48683" y="182284"/>
                  </a:cubicBezTo>
                  <a:cubicBezTo>
                    <a:pt x="51188" y="191291"/>
                    <a:pt x="51837" y="200715"/>
                    <a:pt x="50590" y="209984"/>
                  </a:cubicBezTo>
                  <a:cubicBezTo>
                    <a:pt x="49545" y="218151"/>
                    <a:pt x="46056" y="225812"/>
                    <a:pt x="40582" y="231965"/>
                  </a:cubicBezTo>
                  <a:cubicBezTo>
                    <a:pt x="35956" y="237017"/>
                    <a:pt x="29548" y="240073"/>
                    <a:pt x="22711" y="240484"/>
                  </a:cubicBezTo>
                  <a:cubicBezTo>
                    <a:pt x="17581" y="240764"/>
                    <a:pt x="12482" y="239519"/>
                    <a:pt x="8057" y="236909"/>
                  </a:cubicBezTo>
                  <a:cubicBezTo>
                    <a:pt x="5227" y="235331"/>
                    <a:pt x="2911" y="232978"/>
                    <a:pt x="1385" y="230119"/>
                  </a:cubicBezTo>
                  <a:cubicBezTo>
                    <a:pt x="915" y="229434"/>
                    <a:pt x="572" y="228665"/>
                    <a:pt x="372" y="227855"/>
                  </a:cubicBezTo>
                  <a:cubicBezTo>
                    <a:pt x="74" y="227378"/>
                    <a:pt x="-45" y="227080"/>
                    <a:pt x="15" y="22708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D03FB716-E7BE-7190-E495-622583415ED7}"/>
                </a:ext>
              </a:extLst>
            </p:cNvPr>
            <p:cNvSpPr/>
            <p:nvPr/>
          </p:nvSpPr>
          <p:spPr>
            <a:xfrm>
              <a:off x="1111158" y="2410315"/>
              <a:ext cx="181108" cy="321100"/>
            </a:xfrm>
            <a:custGeom>
              <a:avLst/>
              <a:gdLst>
                <a:gd name="connsiteX0" fmla="*/ 86056 w 181108"/>
                <a:gd name="connsiteY0" fmla="*/ 0 h 321100"/>
                <a:gd name="connsiteX1" fmla="*/ 112208 w 181108"/>
                <a:gd name="connsiteY1" fmla="*/ 80181 h 321100"/>
                <a:gd name="connsiteX2" fmla="*/ 146818 w 181108"/>
                <a:gd name="connsiteY2" fmla="*/ 122714 h 321100"/>
                <a:gd name="connsiteX3" fmla="*/ 141695 w 181108"/>
                <a:gd name="connsiteY3" fmla="*/ 169238 h 321100"/>
                <a:gd name="connsiteX4" fmla="*/ 178985 w 181108"/>
                <a:gd name="connsiteY4" fmla="*/ 232501 h 321100"/>
                <a:gd name="connsiteX5" fmla="*/ 161591 w 181108"/>
                <a:gd name="connsiteY5" fmla="*/ 288497 h 321100"/>
                <a:gd name="connsiteX6" fmla="*/ 106727 w 181108"/>
                <a:gd name="connsiteY6" fmla="*/ 315601 h 321100"/>
                <a:gd name="connsiteX7" fmla="*/ 23329 w 181108"/>
                <a:gd name="connsiteY7" fmla="*/ 304402 h 321100"/>
                <a:gd name="connsiteX8" fmla="*/ 4446 w 181108"/>
                <a:gd name="connsiteY8" fmla="*/ 248168 h 321100"/>
                <a:gd name="connsiteX9" fmla="*/ 97 w 181108"/>
                <a:gd name="connsiteY9" fmla="*/ 86317 h 32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1108" h="321100">
                  <a:moveTo>
                    <a:pt x="86056" y="0"/>
                  </a:moveTo>
                  <a:cubicBezTo>
                    <a:pt x="90584" y="30738"/>
                    <a:pt x="98923" y="61119"/>
                    <a:pt x="112208" y="80181"/>
                  </a:cubicBezTo>
                  <a:cubicBezTo>
                    <a:pt x="122871" y="95431"/>
                    <a:pt x="143661" y="104009"/>
                    <a:pt x="146818" y="122714"/>
                  </a:cubicBezTo>
                  <a:cubicBezTo>
                    <a:pt x="149498" y="138202"/>
                    <a:pt x="140205" y="153631"/>
                    <a:pt x="141695" y="169238"/>
                  </a:cubicBezTo>
                  <a:cubicBezTo>
                    <a:pt x="144077" y="193960"/>
                    <a:pt x="171480" y="208971"/>
                    <a:pt x="178985" y="232501"/>
                  </a:cubicBezTo>
                  <a:cubicBezTo>
                    <a:pt x="185419" y="252100"/>
                    <a:pt x="176543" y="274200"/>
                    <a:pt x="161591" y="288497"/>
                  </a:cubicBezTo>
                  <a:cubicBezTo>
                    <a:pt x="146639" y="302794"/>
                    <a:pt x="126624" y="310240"/>
                    <a:pt x="106727" y="315601"/>
                  </a:cubicBezTo>
                  <a:cubicBezTo>
                    <a:pt x="78312" y="323286"/>
                    <a:pt x="43821" y="325609"/>
                    <a:pt x="23329" y="304402"/>
                  </a:cubicBezTo>
                  <a:cubicBezTo>
                    <a:pt x="9330" y="289808"/>
                    <a:pt x="6233" y="268243"/>
                    <a:pt x="4446" y="248168"/>
                  </a:cubicBezTo>
                  <a:cubicBezTo>
                    <a:pt x="-320" y="194555"/>
                    <a:pt x="-141" y="140287"/>
                    <a:pt x="97" y="86317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C97DC8C3-6366-ABE9-4659-9A0D1C5371F2}"/>
                </a:ext>
              </a:extLst>
            </p:cNvPr>
            <p:cNvSpPr/>
            <p:nvPr/>
          </p:nvSpPr>
          <p:spPr>
            <a:xfrm>
              <a:off x="1010686" y="2358022"/>
              <a:ext cx="196595" cy="386348"/>
            </a:xfrm>
            <a:custGeom>
              <a:avLst/>
              <a:gdLst>
                <a:gd name="connsiteX0" fmla="*/ 730 w 196595"/>
                <a:gd name="connsiteY0" fmla="*/ 103999 h 386348"/>
                <a:gd name="connsiteX1" fmla="*/ 80947 w 196595"/>
                <a:gd name="connsiteY1" fmla="*/ 752 h 386348"/>
                <a:gd name="connsiteX2" fmla="*/ 84128 w 196595"/>
                <a:gd name="connsiteY2" fmla="*/ 407 h 386348"/>
                <a:gd name="connsiteX3" fmla="*/ 184682 w 196595"/>
                <a:gd name="connsiteY3" fmla="*/ 81422 h 386348"/>
                <a:gd name="connsiteX4" fmla="*/ 196596 w 196595"/>
                <a:gd name="connsiteY4" fmla="*/ 183465 h 386348"/>
                <a:gd name="connsiteX5" fmla="*/ 156922 w 196595"/>
                <a:gd name="connsiteY5" fmla="*/ 254949 h 386348"/>
                <a:gd name="connsiteX6" fmla="*/ 144472 w 196595"/>
                <a:gd name="connsiteY6" fmla="*/ 258047 h 386348"/>
                <a:gd name="connsiteX7" fmla="*/ 144472 w 196595"/>
                <a:gd name="connsiteY7" fmla="*/ 258047 h 386348"/>
                <a:gd name="connsiteX8" fmla="*/ 144174 w 196595"/>
                <a:gd name="connsiteY8" fmla="*/ 258404 h 386348"/>
                <a:gd name="connsiteX9" fmla="*/ 154718 w 196595"/>
                <a:gd name="connsiteY9" fmla="*/ 312910 h 386348"/>
                <a:gd name="connsiteX10" fmla="*/ 103905 w 196595"/>
                <a:gd name="connsiteY10" fmla="*/ 385705 h 386348"/>
                <a:gd name="connsiteX11" fmla="*/ 34685 w 196595"/>
                <a:gd name="connsiteY11" fmla="*/ 327743 h 38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595" h="386348">
                  <a:moveTo>
                    <a:pt x="730" y="103999"/>
                  </a:moveTo>
                  <a:cubicBezTo>
                    <a:pt x="-5630" y="53335"/>
                    <a:pt x="30282" y="7108"/>
                    <a:pt x="80947" y="752"/>
                  </a:cubicBezTo>
                  <a:cubicBezTo>
                    <a:pt x="82007" y="615"/>
                    <a:pt x="83067" y="502"/>
                    <a:pt x="84128" y="407"/>
                  </a:cubicBezTo>
                  <a:cubicBezTo>
                    <a:pt x="133452" y="-4299"/>
                    <a:pt x="177295" y="32396"/>
                    <a:pt x="184682" y="81422"/>
                  </a:cubicBezTo>
                  <a:cubicBezTo>
                    <a:pt x="191175" y="124372"/>
                    <a:pt x="196596" y="167739"/>
                    <a:pt x="196596" y="183465"/>
                  </a:cubicBezTo>
                  <a:cubicBezTo>
                    <a:pt x="196000" y="231121"/>
                    <a:pt x="168181" y="249468"/>
                    <a:pt x="156922" y="254949"/>
                  </a:cubicBezTo>
                  <a:cubicBezTo>
                    <a:pt x="152889" y="256402"/>
                    <a:pt x="148713" y="257439"/>
                    <a:pt x="144472" y="258047"/>
                  </a:cubicBezTo>
                  <a:lnTo>
                    <a:pt x="144472" y="258047"/>
                  </a:lnTo>
                  <a:cubicBezTo>
                    <a:pt x="144299" y="258076"/>
                    <a:pt x="144174" y="258225"/>
                    <a:pt x="144174" y="258404"/>
                  </a:cubicBezTo>
                  <a:lnTo>
                    <a:pt x="154718" y="312910"/>
                  </a:lnTo>
                  <a:cubicBezTo>
                    <a:pt x="159484" y="348652"/>
                    <a:pt x="139587" y="380463"/>
                    <a:pt x="103905" y="385705"/>
                  </a:cubicBezTo>
                  <a:cubicBezTo>
                    <a:pt x="68223" y="390947"/>
                    <a:pt x="40165" y="363485"/>
                    <a:pt x="34685" y="327743"/>
                  </a:cubicBezTo>
                  <a:close/>
                </a:path>
              </a:pathLst>
            </a:custGeom>
            <a:solidFill>
              <a:srgbClr val="FFBE9D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D0AF3D43-4CBA-23FA-04C5-2BBD1BE9366D}"/>
                </a:ext>
              </a:extLst>
            </p:cNvPr>
            <p:cNvSpPr/>
            <p:nvPr/>
          </p:nvSpPr>
          <p:spPr>
            <a:xfrm>
              <a:off x="1155782" y="2454266"/>
              <a:ext cx="29902" cy="10151"/>
            </a:xfrm>
            <a:custGeom>
              <a:avLst/>
              <a:gdLst>
                <a:gd name="connsiteX0" fmla="*/ 29816 w 29902"/>
                <a:gd name="connsiteY0" fmla="*/ 5909 h 10151"/>
                <a:gd name="connsiteX1" fmla="*/ 14745 w 29902"/>
                <a:gd name="connsiteY1" fmla="*/ 4837 h 10151"/>
                <a:gd name="connsiteX2" fmla="*/ 389 w 29902"/>
                <a:gd name="connsiteY2" fmla="*/ 10079 h 10151"/>
                <a:gd name="connsiteX3" fmla="*/ 2891 w 29902"/>
                <a:gd name="connsiteY3" fmla="*/ 5552 h 10151"/>
                <a:gd name="connsiteX4" fmla="*/ 14209 w 29902"/>
                <a:gd name="connsiteY4" fmla="*/ 190 h 10151"/>
                <a:gd name="connsiteX5" fmla="*/ 26123 w 29902"/>
                <a:gd name="connsiteY5" fmla="*/ 2216 h 10151"/>
                <a:gd name="connsiteX6" fmla="*/ 29816 w 29902"/>
                <a:gd name="connsiteY6" fmla="*/ 5909 h 1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902" h="10151">
                  <a:moveTo>
                    <a:pt x="29816" y="5909"/>
                  </a:moveTo>
                  <a:cubicBezTo>
                    <a:pt x="29042" y="7041"/>
                    <a:pt x="22787" y="3645"/>
                    <a:pt x="14745" y="4837"/>
                  </a:cubicBezTo>
                  <a:cubicBezTo>
                    <a:pt x="6703" y="6028"/>
                    <a:pt x="1401" y="10794"/>
                    <a:pt x="389" y="10079"/>
                  </a:cubicBezTo>
                  <a:cubicBezTo>
                    <a:pt x="-624" y="9364"/>
                    <a:pt x="389" y="7815"/>
                    <a:pt x="2891" y="5552"/>
                  </a:cubicBezTo>
                  <a:cubicBezTo>
                    <a:pt x="6030" y="2650"/>
                    <a:pt x="9979" y="780"/>
                    <a:pt x="14209" y="190"/>
                  </a:cubicBezTo>
                  <a:cubicBezTo>
                    <a:pt x="18295" y="-376"/>
                    <a:pt x="22453" y="327"/>
                    <a:pt x="26123" y="2216"/>
                  </a:cubicBezTo>
                  <a:cubicBezTo>
                    <a:pt x="29161" y="3764"/>
                    <a:pt x="30233" y="5432"/>
                    <a:pt x="29816" y="590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" name="Forma Livre: Forma 75">
              <a:extLst>
                <a:ext uri="{FF2B5EF4-FFF2-40B4-BE49-F238E27FC236}">
                  <a16:creationId xmlns:a16="http://schemas.microsoft.com/office/drawing/2014/main" id="{25B5A4CE-715E-97C8-A4ED-FEE8EB123078}"/>
                </a:ext>
              </a:extLst>
            </p:cNvPr>
            <p:cNvSpPr/>
            <p:nvPr/>
          </p:nvSpPr>
          <p:spPr>
            <a:xfrm>
              <a:off x="1083345" y="2468443"/>
              <a:ext cx="29899" cy="10151"/>
            </a:xfrm>
            <a:custGeom>
              <a:avLst/>
              <a:gdLst>
                <a:gd name="connsiteX0" fmla="*/ 29816 w 29899"/>
                <a:gd name="connsiteY0" fmla="*/ 5909 h 10151"/>
                <a:gd name="connsiteX1" fmla="*/ 14745 w 29899"/>
                <a:gd name="connsiteY1" fmla="*/ 4837 h 10151"/>
                <a:gd name="connsiteX2" fmla="*/ 389 w 29899"/>
                <a:gd name="connsiteY2" fmla="*/ 10079 h 10151"/>
                <a:gd name="connsiteX3" fmla="*/ 2891 w 29899"/>
                <a:gd name="connsiteY3" fmla="*/ 5551 h 10151"/>
                <a:gd name="connsiteX4" fmla="*/ 14209 w 29899"/>
                <a:gd name="connsiteY4" fmla="*/ 190 h 10151"/>
                <a:gd name="connsiteX5" fmla="*/ 26123 w 29899"/>
                <a:gd name="connsiteY5" fmla="*/ 2216 h 10151"/>
                <a:gd name="connsiteX6" fmla="*/ 29816 w 29899"/>
                <a:gd name="connsiteY6" fmla="*/ 5909 h 1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899" h="10151">
                  <a:moveTo>
                    <a:pt x="29816" y="5909"/>
                  </a:moveTo>
                  <a:cubicBezTo>
                    <a:pt x="29042" y="7041"/>
                    <a:pt x="22787" y="3645"/>
                    <a:pt x="14745" y="4837"/>
                  </a:cubicBezTo>
                  <a:cubicBezTo>
                    <a:pt x="6703" y="6028"/>
                    <a:pt x="1401" y="10794"/>
                    <a:pt x="389" y="10079"/>
                  </a:cubicBezTo>
                  <a:cubicBezTo>
                    <a:pt x="-624" y="9364"/>
                    <a:pt x="389" y="7815"/>
                    <a:pt x="2891" y="5551"/>
                  </a:cubicBezTo>
                  <a:cubicBezTo>
                    <a:pt x="6030" y="2650"/>
                    <a:pt x="9979" y="780"/>
                    <a:pt x="14209" y="190"/>
                  </a:cubicBezTo>
                  <a:cubicBezTo>
                    <a:pt x="18295" y="-376"/>
                    <a:pt x="22453" y="327"/>
                    <a:pt x="26123" y="2216"/>
                  </a:cubicBezTo>
                  <a:cubicBezTo>
                    <a:pt x="29101" y="3764"/>
                    <a:pt x="30233" y="5194"/>
                    <a:pt x="29816" y="590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E0584853-9AD1-F850-2F0E-146DF47A0386}"/>
                </a:ext>
              </a:extLst>
            </p:cNvPr>
            <p:cNvSpPr/>
            <p:nvPr/>
          </p:nvSpPr>
          <p:spPr>
            <a:xfrm>
              <a:off x="1129781" y="2454208"/>
              <a:ext cx="33095" cy="66489"/>
            </a:xfrm>
            <a:custGeom>
              <a:avLst/>
              <a:gdLst>
                <a:gd name="connsiteX0" fmla="*/ 13463 w 33095"/>
                <a:gd name="connsiteY0" fmla="*/ 66490 h 66489"/>
                <a:gd name="connsiteX1" fmla="*/ 26151 w 33095"/>
                <a:gd name="connsiteY1" fmla="*/ 62201 h 66489"/>
                <a:gd name="connsiteX2" fmla="*/ 30202 w 33095"/>
                <a:gd name="connsiteY2" fmla="*/ 59580 h 66489"/>
                <a:gd name="connsiteX3" fmla="*/ 27938 w 33095"/>
                <a:gd name="connsiteY3" fmla="*/ 53623 h 66489"/>
                <a:gd name="connsiteX4" fmla="*/ 19599 w 33095"/>
                <a:gd name="connsiteY4" fmla="*/ 38909 h 66489"/>
                <a:gd name="connsiteX5" fmla="*/ 0 w 33095"/>
                <a:gd name="connsiteY5" fmla="*/ 10 h 66489"/>
                <a:gd name="connsiteX6" fmla="*/ 22696 w 33095"/>
                <a:gd name="connsiteY6" fmla="*/ 37241 h 66489"/>
                <a:gd name="connsiteX7" fmla="*/ 30798 w 33095"/>
                <a:gd name="connsiteY7" fmla="*/ 52074 h 66489"/>
                <a:gd name="connsiteX8" fmla="*/ 33061 w 33095"/>
                <a:gd name="connsiteY8" fmla="*/ 59997 h 66489"/>
                <a:gd name="connsiteX9" fmla="*/ 30083 w 33095"/>
                <a:gd name="connsiteY9" fmla="*/ 63511 h 66489"/>
                <a:gd name="connsiteX10" fmla="*/ 26687 w 33095"/>
                <a:gd name="connsiteY10" fmla="*/ 64465 h 66489"/>
                <a:gd name="connsiteX11" fmla="*/ 13463 w 33095"/>
                <a:gd name="connsiteY11" fmla="*/ 66490 h 6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95" h="66489">
                  <a:moveTo>
                    <a:pt x="13463" y="66490"/>
                  </a:moveTo>
                  <a:cubicBezTo>
                    <a:pt x="17496" y="64536"/>
                    <a:pt x="21761" y="63095"/>
                    <a:pt x="26151" y="62201"/>
                  </a:cubicBezTo>
                  <a:cubicBezTo>
                    <a:pt x="28177" y="61724"/>
                    <a:pt x="30083" y="61010"/>
                    <a:pt x="30202" y="59580"/>
                  </a:cubicBezTo>
                  <a:cubicBezTo>
                    <a:pt x="30101" y="57406"/>
                    <a:pt x="29308" y="55315"/>
                    <a:pt x="27938" y="53623"/>
                  </a:cubicBezTo>
                  <a:cubicBezTo>
                    <a:pt x="25317" y="48917"/>
                    <a:pt x="22517" y="44032"/>
                    <a:pt x="19599" y="38909"/>
                  </a:cubicBezTo>
                  <a:cubicBezTo>
                    <a:pt x="12051" y="26477"/>
                    <a:pt x="5498" y="13473"/>
                    <a:pt x="0" y="10"/>
                  </a:cubicBezTo>
                  <a:cubicBezTo>
                    <a:pt x="894" y="-467"/>
                    <a:pt x="11020" y="16213"/>
                    <a:pt x="22696" y="37241"/>
                  </a:cubicBezTo>
                  <a:lnTo>
                    <a:pt x="30798" y="52074"/>
                  </a:lnTo>
                  <a:cubicBezTo>
                    <a:pt x="32472" y="54362"/>
                    <a:pt x="33276" y="57173"/>
                    <a:pt x="33061" y="59997"/>
                  </a:cubicBezTo>
                  <a:cubicBezTo>
                    <a:pt x="32650" y="61558"/>
                    <a:pt x="31554" y="62850"/>
                    <a:pt x="30083" y="63511"/>
                  </a:cubicBezTo>
                  <a:cubicBezTo>
                    <a:pt x="29005" y="63994"/>
                    <a:pt x="27861" y="64310"/>
                    <a:pt x="26687" y="64465"/>
                  </a:cubicBezTo>
                  <a:cubicBezTo>
                    <a:pt x="22392" y="65733"/>
                    <a:pt x="17942" y="66413"/>
                    <a:pt x="13463" y="6649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172306EB-7569-6FC8-145F-1C4409E84BA7}"/>
                </a:ext>
              </a:extLst>
            </p:cNvPr>
            <p:cNvSpPr/>
            <p:nvPr/>
          </p:nvSpPr>
          <p:spPr>
            <a:xfrm>
              <a:off x="1081648" y="2605585"/>
              <a:ext cx="75713" cy="28255"/>
            </a:xfrm>
            <a:custGeom>
              <a:avLst/>
              <a:gdLst>
                <a:gd name="connsiteX0" fmla="*/ 72854 w 75713"/>
                <a:gd name="connsiteY0" fmla="*/ 10603 h 28255"/>
                <a:gd name="connsiteX1" fmla="*/ 0 w 75713"/>
                <a:gd name="connsiteY1" fmla="*/ 0 h 28255"/>
                <a:gd name="connsiteX2" fmla="*/ 75713 w 75713"/>
                <a:gd name="connsiteY2" fmla="*/ 25258 h 2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713" h="28255">
                  <a:moveTo>
                    <a:pt x="72854" y="10603"/>
                  </a:moveTo>
                  <a:cubicBezTo>
                    <a:pt x="72854" y="10603"/>
                    <a:pt x="42176" y="17633"/>
                    <a:pt x="0" y="0"/>
                  </a:cubicBezTo>
                  <a:cubicBezTo>
                    <a:pt x="0" y="0"/>
                    <a:pt x="17871" y="39197"/>
                    <a:pt x="75713" y="25258"/>
                  </a:cubicBezTo>
                  <a:close/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047A712E-175D-1297-07F9-016BFB9F7D0A}"/>
                </a:ext>
              </a:extLst>
            </p:cNvPr>
            <p:cNvSpPr/>
            <p:nvPr/>
          </p:nvSpPr>
          <p:spPr>
            <a:xfrm>
              <a:off x="1119311" y="2536596"/>
              <a:ext cx="24443" cy="18428"/>
            </a:xfrm>
            <a:custGeom>
              <a:avLst/>
              <a:gdLst>
                <a:gd name="connsiteX0" fmla="*/ 23337 w 24443"/>
                <a:gd name="connsiteY0" fmla="*/ 3938 h 18428"/>
                <a:gd name="connsiteX1" fmla="*/ 9576 w 24443"/>
                <a:gd name="connsiteY1" fmla="*/ 483 h 18428"/>
                <a:gd name="connsiteX2" fmla="*/ 1177 w 24443"/>
                <a:gd name="connsiteY2" fmla="*/ 6440 h 18428"/>
                <a:gd name="connsiteX3" fmla="*/ 1951 w 24443"/>
                <a:gd name="connsiteY3" fmla="*/ 16150 h 18428"/>
                <a:gd name="connsiteX4" fmla="*/ 12852 w 24443"/>
                <a:gd name="connsiteY4" fmla="*/ 17282 h 18428"/>
                <a:gd name="connsiteX5" fmla="*/ 22205 w 24443"/>
                <a:gd name="connsiteY5" fmla="*/ 9657 h 18428"/>
                <a:gd name="connsiteX6" fmla="*/ 24170 w 24443"/>
                <a:gd name="connsiteY6" fmla="*/ 6917 h 18428"/>
                <a:gd name="connsiteX7" fmla="*/ 23754 w 24443"/>
                <a:gd name="connsiteY7" fmla="*/ 3938 h 1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43" h="18428">
                  <a:moveTo>
                    <a:pt x="23337" y="3938"/>
                  </a:moveTo>
                  <a:cubicBezTo>
                    <a:pt x="19643" y="507"/>
                    <a:pt x="14455" y="-798"/>
                    <a:pt x="9576" y="483"/>
                  </a:cubicBezTo>
                  <a:cubicBezTo>
                    <a:pt x="6091" y="1263"/>
                    <a:pt x="3065" y="3408"/>
                    <a:pt x="1177" y="6440"/>
                  </a:cubicBezTo>
                  <a:cubicBezTo>
                    <a:pt x="-640" y="9514"/>
                    <a:pt x="-331" y="13404"/>
                    <a:pt x="1951" y="16150"/>
                  </a:cubicBezTo>
                  <a:cubicBezTo>
                    <a:pt x="5019" y="18706"/>
                    <a:pt x="9326" y="19152"/>
                    <a:pt x="12852" y="17282"/>
                  </a:cubicBezTo>
                  <a:cubicBezTo>
                    <a:pt x="16450" y="15393"/>
                    <a:pt x="19631" y="12802"/>
                    <a:pt x="22205" y="9657"/>
                  </a:cubicBezTo>
                  <a:cubicBezTo>
                    <a:pt x="23027" y="8877"/>
                    <a:pt x="23694" y="7947"/>
                    <a:pt x="24170" y="6917"/>
                  </a:cubicBezTo>
                  <a:cubicBezTo>
                    <a:pt x="24653" y="5934"/>
                    <a:pt x="24486" y="4754"/>
                    <a:pt x="23754" y="3938"/>
                  </a:cubicBezTo>
                </a:path>
              </a:pathLst>
            </a:custGeom>
            <a:solidFill>
              <a:srgbClr val="EB996E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D5F0B2D4-3D01-F0E8-9C4A-976E05265FBF}"/>
                </a:ext>
              </a:extLst>
            </p:cNvPr>
            <p:cNvSpPr/>
            <p:nvPr/>
          </p:nvSpPr>
          <p:spPr>
            <a:xfrm>
              <a:off x="1119539" y="2529693"/>
              <a:ext cx="29699" cy="20510"/>
            </a:xfrm>
            <a:custGeom>
              <a:avLst/>
              <a:gdLst>
                <a:gd name="connsiteX0" fmla="*/ 830 w 29699"/>
                <a:gd name="connsiteY0" fmla="*/ 0 h 20510"/>
                <a:gd name="connsiteX1" fmla="*/ 11791 w 29699"/>
                <a:gd name="connsiteY1" fmla="*/ 13582 h 20510"/>
                <a:gd name="connsiteX2" fmla="*/ 29662 w 29699"/>
                <a:gd name="connsiteY2" fmla="*/ 17573 h 20510"/>
                <a:gd name="connsiteX3" fmla="*/ 23705 w 29699"/>
                <a:gd name="connsiteY3" fmla="*/ 20254 h 20510"/>
                <a:gd name="connsiteX4" fmla="*/ 8991 w 29699"/>
                <a:gd name="connsiteY4" fmla="*/ 17394 h 20510"/>
                <a:gd name="connsiteX5" fmla="*/ 353 w 29699"/>
                <a:gd name="connsiteY5" fmla="*/ 5957 h 20510"/>
                <a:gd name="connsiteX6" fmla="*/ 830 w 29699"/>
                <a:gd name="connsiteY6" fmla="*/ 0 h 2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99" h="20510">
                  <a:moveTo>
                    <a:pt x="830" y="0"/>
                  </a:moveTo>
                  <a:cubicBezTo>
                    <a:pt x="2140" y="0"/>
                    <a:pt x="3451" y="8459"/>
                    <a:pt x="11791" y="13582"/>
                  </a:cubicBezTo>
                  <a:cubicBezTo>
                    <a:pt x="20130" y="18705"/>
                    <a:pt x="29304" y="16382"/>
                    <a:pt x="29662" y="17573"/>
                  </a:cubicBezTo>
                  <a:cubicBezTo>
                    <a:pt x="30019" y="18764"/>
                    <a:pt x="27815" y="19539"/>
                    <a:pt x="23705" y="20254"/>
                  </a:cubicBezTo>
                  <a:cubicBezTo>
                    <a:pt x="18617" y="21034"/>
                    <a:pt x="13417" y="20021"/>
                    <a:pt x="8991" y="17394"/>
                  </a:cubicBezTo>
                  <a:cubicBezTo>
                    <a:pt x="4732" y="14857"/>
                    <a:pt x="1628" y="10752"/>
                    <a:pt x="353" y="5957"/>
                  </a:cubicBezTo>
                  <a:cubicBezTo>
                    <a:pt x="-421" y="2323"/>
                    <a:pt x="234" y="60"/>
                    <a:pt x="830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75233B93-6BE7-8EFF-81B8-94C6322FAC92}"/>
                </a:ext>
              </a:extLst>
            </p:cNvPr>
            <p:cNvSpPr/>
            <p:nvPr/>
          </p:nvSpPr>
          <p:spPr>
            <a:xfrm>
              <a:off x="1072778" y="2447033"/>
              <a:ext cx="36283" cy="14122"/>
            </a:xfrm>
            <a:custGeom>
              <a:avLst/>
              <a:gdLst>
                <a:gd name="connsiteX0" fmla="*/ 36273 w 36283"/>
                <a:gd name="connsiteY0" fmla="*/ 4385 h 14122"/>
                <a:gd name="connsiteX1" fmla="*/ 18402 w 36283"/>
                <a:gd name="connsiteY1" fmla="*/ 9329 h 14122"/>
                <a:gd name="connsiteX2" fmla="*/ 531 w 36283"/>
                <a:gd name="connsiteY2" fmla="*/ 13737 h 14122"/>
                <a:gd name="connsiteX3" fmla="*/ 3628 w 36283"/>
                <a:gd name="connsiteY3" fmla="*/ 7780 h 14122"/>
                <a:gd name="connsiteX4" fmla="*/ 31031 w 36283"/>
                <a:gd name="connsiteY4" fmla="*/ 632 h 14122"/>
                <a:gd name="connsiteX5" fmla="*/ 36273 w 36283"/>
                <a:gd name="connsiteY5" fmla="*/ 4385 h 1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83" h="14122">
                  <a:moveTo>
                    <a:pt x="36273" y="4385"/>
                  </a:moveTo>
                  <a:cubicBezTo>
                    <a:pt x="35796" y="6648"/>
                    <a:pt x="27576" y="6827"/>
                    <a:pt x="18402" y="9329"/>
                  </a:cubicBezTo>
                  <a:cubicBezTo>
                    <a:pt x="9228" y="11831"/>
                    <a:pt x="1901" y="15286"/>
                    <a:pt x="531" y="13737"/>
                  </a:cubicBezTo>
                  <a:cubicBezTo>
                    <a:pt x="-839" y="12188"/>
                    <a:pt x="531" y="10639"/>
                    <a:pt x="3628" y="7780"/>
                  </a:cubicBezTo>
                  <a:cubicBezTo>
                    <a:pt x="11176" y="1311"/>
                    <a:pt x="21285" y="-1322"/>
                    <a:pt x="31031" y="632"/>
                  </a:cubicBezTo>
                  <a:cubicBezTo>
                    <a:pt x="34426" y="1823"/>
                    <a:pt x="36451" y="3253"/>
                    <a:pt x="36273" y="438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D05B9040-9435-E727-99E4-D65540DFF38B}"/>
                </a:ext>
              </a:extLst>
            </p:cNvPr>
            <p:cNvSpPr/>
            <p:nvPr/>
          </p:nvSpPr>
          <p:spPr>
            <a:xfrm>
              <a:off x="1151221" y="2431805"/>
              <a:ext cx="27719" cy="9901"/>
            </a:xfrm>
            <a:custGeom>
              <a:avLst/>
              <a:gdLst>
                <a:gd name="connsiteX0" fmla="*/ 27586 w 27719"/>
                <a:gd name="connsiteY0" fmla="*/ 6091 h 9901"/>
                <a:gd name="connsiteX1" fmla="*/ 13944 w 27719"/>
                <a:gd name="connsiteY1" fmla="*/ 7937 h 9901"/>
                <a:gd name="connsiteX2" fmla="*/ 243 w 27719"/>
                <a:gd name="connsiteY2" fmla="*/ 9248 h 9901"/>
                <a:gd name="connsiteX3" fmla="*/ 2388 w 27719"/>
                <a:gd name="connsiteY3" fmla="*/ 4363 h 9901"/>
                <a:gd name="connsiteX4" fmla="*/ 12991 w 27719"/>
                <a:gd name="connsiteY4" fmla="*/ 134 h 9901"/>
                <a:gd name="connsiteX5" fmla="*/ 24369 w 27719"/>
                <a:gd name="connsiteY5" fmla="*/ 2219 h 9901"/>
                <a:gd name="connsiteX6" fmla="*/ 27586 w 27719"/>
                <a:gd name="connsiteY6" fmla="*/ 6091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19" h="9901">
                  <a:moveTo>
                    <a:pt x="27586" y="6091"/>
                  </a:moveTo>
                  <a:cubicBezTo>
                    <a:pt x="26454" y="8116"/>
                    <a:pt x="20616" y="7044"/>
                    <a:pt x="13944" y="7937"/>
                  </a:cubicBezTo>
                  <a:cubicBezTo>
                    <a:pt x="7272" y="8831"/>
                    <a:pt x="2030" y="10976"/>
                    <a:pt x="243" y="9248"/>
                  </a:cubicBezTo>
                  <a:cubicBezTo>
                    <a:pt x="-412" y="8414"/>
                    <a:pt x="243" y="6448"/>
                    <a:pt x="2388" y="4363"/>
                  </a:cubicBezTo>
                  <a:cubicBezTo>
                    <a:pt x="5408" y="1903"/>
                    <a:pt x="9107" y="426"/>
                    <a:pt x="12991" y="134"/>
                  </a:cubicBezTo>
                  <a:cubicBezTo>
                    <a:pt x="16905" y="-325"/>
                    <a:pt x="20872" y="402"/>
                    <a:pt x="24369" y="2219"/>
                  </a:cubicBezTo>
                  <a:cubicBezTo>
                    <a:pt x="27049" y="3470"/>
                    <a:pt x="28122" y="5257"/>
                    <a:pt x="27586" y="609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35AB9F50-F9C5-3200-9261-10BED4463A3F}"/>
                </a:ext>
              </a:extLst>
            </p:cNvPr>
            <p:cNvSpPr/>
            <p:nvPr/>
          </p:nvSpPr>
          <p:spPr>
            <a:xfrm>
              <a:off x="1171509" y="2461191"/>
              <a:ext cx="14715" cy="14467"/>
            </a:xfrm>
            <a:custGeom>
              <a:avLst/>
              <a:gdLst>
                <a:gd name="connsiteX0" fmla="*/ 90 w 14715"/>
                <a:gd name="connsiteY0" fmla="*/ 5774 h 14467"/>
                <a:gd name="connsiteX1" fmla="*/ 6047 w 14715"/>
                <a:gd name="connsiteY1" fmla="*/ 14293 h 14467"/>
                <a:gd name="connsiteX2" fmla="*/ 14584 w 14715"/>
                <a:gd name="connsiteY2" fmla="*/ 8878 h 14467"/>
                <a:gd name="connsiteX3" fmla="*/ 14625 w 14715"/>
                <a:gd name="connsiteY3" fmla="*/ 8693 h 14467"/>
                <a:gd name="connsiteX4" fmla="*/ 8668 w 14715"/>
                <a:gd name="connsiteY4" fmla="*/ 175 h 14467"/>
                <a:gd name="connsiteX5" fmla="*/ 132 w 14715"/>
                <a:gd name="connsiteY5" fmla="*/ 5590 h 14467"/>
                <a:gd name="connsiteX6" fmla="*/ 90 w 14715"/>
                <a:gd name="connsiteY6" fmla="*/ 577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5" h="14467">
                  <a:moveTo>
                    <a:pt x="90" y="5774"/>
                  </a:moveTo>
                  <a:cubicBezTo>
                    <a:pt x="-529" y="9753"/>
                    <a:pt x="2098" y="13512"/>
                    <a:pt x="6047" y="14293"/>
                  </a:cubicBezTo>
                  <a:cubicBezTo>
                    <a:pt x="9902" y="15156"/>
                    <a:pt x="13720" y="12732"/>
                    <a:pt x="14584" y="8878"/>
                  </a:cubicBezTo>
                  <a:cubicBezTo>
                    <a:pt x="14602" y="8818"/>
                    <a:pt x="14614" y="8759"/>
                    <a:pt x="14625" y="8693"/>
                  </a:cubicBezTo>
                  <a:cubicBezTo>
                    <a:pt x="15245" y="4714"/>
                    <a:pt x="12618" y="955"/>
                    <a:pt x="8668" y="175"/>
                  </a:cubicBezTo>
                  <a:cubicBezTo>
                    <a:pt x="4814" y="-689"/>
                    <a:pt x="996" y="1735"/>
                    <a:pt x="132" y="5590"/>
                  </a:cubicBezTo>
                  <a:cubicBezTo>
                    <a:pt x="114" y="5649"/>
                    <a:pt x="102" y="5709"/>
                    <a:pt x="90" y="5774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2D3A4D0C-66BC-91FA-F04B-408AEF7C5418}"/>
                </a:ext>
              </a:extLst>
            </p:cNvPr>
            <p:cNvSpPr/>
            <p:nvPr/>
          </p:nvSpPr>
          <p:spPr>
            <a:xfrm>
              <a:off x="1097982" y="2474923"/>
              <a:ext cx="14792" cy="14452"/>
            </a:xfrm>
            <a:custGeom>
              <a:avLst/>
              <a:gdLst>
                <a:gd name="connsiteX0" fmla="*/ 108 w 14792"/>
                <a:gd name="connsiteY0" fmla="*/ 5744 h 14452"/>
                <a:gd name="connsiteX1" fmla="*/ 6065 w 14792"/>
                <a:gd name="connsiteY1" fmla="*/ 14262 h 14452"/>
                <a:gd name="connsiteX2" fmla="*/ 14655 w 14792"/>
                <a:gd name="connsiteY2" fmla="*/ 8937 h 14452"/>
                <a:gd name="connsiteX3" fmla="*/ 14702 w 14792"/>
                <a:gd name="connsiteY3" fmla="*/ 8722 h 14452"/>
                <a:gd name="connsiteX4" fmla="*/ 8745 w 14792"/>
                <a:gd name="connsiteY4" fmla="*/ 204 h 14452"/>
                <a:gd name="connsiteX5" fmla="*/ 179 w 14792"/>
                <a:gd name="connsiteY5" fmla="*/ 5410 h 14452"/>
                <a:gd name="connsiteX6" fmla="*/ 108 w 14792"/>
                <a:gd name="connsiteY6" fmla="*/ 5744 h 1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92" h="14452">
                  <a:moveTo>
                    <a:pt x="108" y="5744"/>
                  </a:moveTo>
                  <a:cubicBezTo>
                    <a:pt x="-577" y="9735"/>
                    <a:pt x="2079" y="13536"/>
                    <a:pt x="6065" y="14262"/>
                  </a:cubicBezTo>
                  <a:cubicBezTo>
                    <a:pt x="9907" y="15162"/>
                    <a:pt x="13755" y="12779"/>
                    <a:pt x="14655" y="8937"/>
                  </a:cubicBezTo>
                  <a:cubicBezTo>
                    <a:pt x="14672" y="8865"/>
                    <a:pt x="14690" y="8794"/>
                    <a:pt x="14702" y="8722"/>
                  </a:cubicBezTo>
                  <a:cubicBezTo>
                    <a:pt x="15322" y="4743"/>
                    <a:pt x="12695" y="984"/>
                    <a:pt x="8745" y="204"/>
                  </a:cubicBezTo>
                  <a:cubicBezTo>
                    <a:pt x="4939" y="-725"/>
                    <a:pt x="1108" y="1610"/>
                    <a:pt x="179" y="5410"/>
                  </a:cubicBezTo>
                  <a:cubicBezTo>
                    <a:pt x="155" y="5524"/>
                    <a:pt x="131" y="5631"/>
                    <a:pt x="108" y="5744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EBE26533-4CCE-1955-3B3E-E2E42E79C90F}"/>
                </a:ext>
              </a:extLst>
            </p:cNvPr>
            <p:cNvSpPr/>
            <p:nvPr/>
          </p:nvSpPr>
          <p:spPr>
            <a:xfrm>
              <a:off x="1016598" y="2652347"/>
              <a:ext cx="180615" cy="127784"/>
            </a:xfrm>
            <a:custGeom>
              <a:avLst/>
              <a:gdLst>
                <a:gd name="connsiteX0" fmla="*/ 0 w 180615"/>
                <a:gd name="connsiteY0" fmla="*/ 35206 h 127784"/>
                <a:gd name="connsiteX1" fmla="*/ 180616 w 180615"/>
                <a:gd name="connsiteY1" fmla="*/ 0 h 127784"/>
                <a:gd name="connsiteX2" fmla="*/ 175493 w 180615"/>
                <a:gd name="connsiteY2" fmla="*/ 100673 h 127784"/>
                <a:gd name="connsiteX3" fmla="*/ 92095 w 180615"/>
                <a:gd name="connsiteY3" fmla="*/ 127122 h 127784"/>
                <a:gd name="connsiteX4" fmla="*/ 36576 w 180615"/>
                <a:gd name="connsiteY4" fmla="*/ 127122 h 1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15" h="127784">
                  <a:moveTo>
                    <a:pt x="0" y="35206"/>
                  </a:moveTo>
                  <a:lnTo>
                    <a:pt x="180616" y="0"/>
                  </a:lnTo>
                  <a:lnTo>
                    <a:pt x="175493" y="100673"/>
                  </a:lnTo>
                  <a:cubicBezTo>
                    <a:pt x="175493" y="100673"/>
                    <a:pt x="95133" y="125633"/>
                    <a:pt x="92095" y="127122"/>
                  </a:cubicBezTo>
                  <a:cubicBezTo>
                    <a:pt x="89057" y="128611"/>
                    <a:pt x="36576" y="127122"/>
                    <a:pt x="36576" y="127122"/>
                  </a:cubicBezTo>
                  <a:close/>
                </a:path>
              </a:pathLst>
            </a:custGeom>
            <a:solidFill>
              <a:srgbClr val="FFBE9D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715973A7-B6DA-492C-C18E-70E6E3FB9898}"/>
                </a:ext>
              </a:extLst>
            </p:cNvPr>
            <p:cNvSpPr/>
            <p:nvPr/>
          </p:nvSpPr>
          <p:spPr>
            <a:xfrm>
              <a:off x="677669" y="3028710"/>
              <a:ext cx="263275" cy="418955"/>
            </a:xfrm>
            <a:custGeom>
              <a:avLst/>
              <a:gdLst>
                <a:gd name="connsiteX0" fmla="*/ 138774 w 263275"/>
                <a:gd name="connsiteY0" fmla="*/ 342646 h 418955"/>
                <a:gd name="connsiteX1" fmla="*/ 134545 w 263275"/>
                <a:gd name="connsiteY1" fmla="*/ 359087 h 418955"/>
                <a:gd name="connsiteX2" fmla="*/ 133830 w 263275"/>
                <a:gd name="connsiteY2" fmla="*/ 376005 h 418955"/>
                <a:gd name="connsiteX3" fmla="*/ 138536 w 263275"/>
                <a:gd name="connsiteY3" fmla="*/ 396497 h 418955"/>
                <a:gd name="connsiteX4" fmla="*/ 130554 w 263275"/>
                <a:gd name="connsiteY4" fmla="*/ 405969 h 418955"/>
                <a:gd name="connsiteX5" fmla="*/ 116138 w 263275"/>
                <a:gd name="connsiteY5" fmla="*/ 366593 h 418955"/>
                <a:gd name="connsiteX6" fmla="*/ 88140 w 263275"/>
                <a:gd name="connsiteY6" fmla="*/ 381367 h 418955"/>
                <a:gd name="connsiteX7" fmla="*/ 51743 w 263275"/>
                <a:gd name="connsiteY7" fmla="*/ 418955 h 418955"/>
                <a:gd name="connsiteX8" fmla="*/ 51147 w 263275"/>
                <a:gd name="connsiteY8" fmla="*/ 402335 h 418955"/>
                <a:gd name="connsiteX9" fmla="*/ 74499 w 263275"/>
                <a:gd name="connsiteY9" fmla="*/ 360041 h 418955"/>
                <a:gd name="connsiteX10" fmla="*/ 32323 w 263275"/>
                <a:gd name="connsiteY10" fmla="*/ 404956 h 418955"/>
                <a:gd name="connsiteX11" fmla="*/ 19992 w 263275"/>
                <a:gd name="connsiteY11" fmla="*/ 412581 h 418955"/>
                <a:gd name="connsiteX12" fmla="*/ 56389 w 263275"/>
                <a:gd name="connsiteY12" fmla="*/ 352058 h 418955"/>
                <a:gd name="connsiteX13" fmla="*/ 50849 w 263275"/>
                <a:gd name="connsiteY13" fmla="*/ 348305 h 418955"/>
                <a:gd name="connsiteX14" fmla="*/ 3729 w 263275"/>
                <a:gd name="connsiteY14" fmla="*/ 390004 h 418955"/>
                <a:gd name="connsiteX15" fmla="*/ 40425 w 263275"/>
                <a:gd name="connsiteY15" fmla="*/ 336391 h 418955"/>
                <a:gd name="connsiteX16" fmla="*/ 1823 w 263275"/>
                <a:gd name="connsiteY16" fmla="*/ 360219 h 418955"/>
                <a:gd name="connsiteX17" fmla="*/ 18860 w 263275"/>
                <a:gd name="connsiteY17" fmla="*/ 334068 h 418955"/>
                <a:gd name="connsiteX18" fmla="*/ 70567 w 263275"/>
                <a:gd name="connsiteY18" fmla="*/ 290999 h 418955"/>
                <a:gd name="connsiteX19" fmla="*/ 153965 w 263275"/>
                <a:gd name="connsiteY19" fmla="*/ 0 h 418955"/>
                <a:gd name="connsiteX20" fmla="*/ 263275 w 263275"/>
                <a:gd name="connsiteY20" fmla="*/ 0 h 418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3275" h="418955">
                  <a:moveTo>
                    <a:pt x="138774" y="342646"/>
                  </a:moveTo>
                  <a:cubicBezTo>
                    <a:pt x="137404" y="347233"/>
                    <a:pt x="135975" y="352594"/>
                    <a:pt x="134545" y="359087"/>
                  </a:cubicBezTo>
                  <a:cubicBezTo>
                    <a:pt x="133325" y="364639"/>
                    <a:pt x="133083" y="370370"/>
                    <a:pt x="133830" y="376005"/>
                  </a:cubicBezTo>
                  <a:cubicBezTo>
                    <a:pt x="134417" y="383023"/>
                    <a:pt x="136002" y="389927"/>
                    <a:pt x="138536" y="396497"/>
                  </a:cubicBezTo>
                  <a:cubicBezTo>
                    <a:pt x="141455" y="402454"/>
                    <a:pt x="135796" y="408411"/>
                    <a:pt x="130554" y="405969"/>
                  </a:cubicBezTo>
                  <a:cubicBezTo>
                    <a:pt x="125312" y="403527"/>
                    <a:pt x="116853" y="387502"/>
                    <a:pt x="116138" y="366593"/>
                  </a:cubicBezTo>
                  <a:cubicBezTo>
                    <a:pt x="115423" y="345684"/>
                    <a:pt x="95527" y="371954"/>
                    <a:pt x="88140" y="381367"/>
                  </a:cubicBezTo>
                  <a:cubicBezTo>
                    <a:pt x="80753" y="390779"/>
                    <a:pt x="56449" y="418896"/>
                    <a:pt x="51743" y="418955"/>
                  </a:cubicBezTo>
                  <a:cubicBezTo>
                    <a:pt x="44833" y="418955"/>
                    <a:pt x="43522" y="411568"/>
                    <a:pt x="51147" y="402335"/>
                  </a:cubicBezTo>
                  <a:cubicBezTo>
                    <a:pt x="58772" y="393102"/>
                    <a:pt x="79681" y="363734"/>
                    <a:pt x="74499" y="360041"/>
                  </a:cubicBezTo>
                  <a:cubicBezTo>
                    <a:pt x="69316" y="356347"/>
                    <a:pt x="32323" y="404956"/>
                    <a:pt x="32323" y="404956"/>
                  </a:cubicBezTo>
                  <a:cubicBezTo>
                    <a:pt x="32323" y="404956"/>
                    <a:pt x="26366" y="416870"/>
                    <a:pt x="19992" y="412581"/>
                  </a:cubicBezTo>
                  <a:cubicBezTo>
                    <a:pt x="8972" y="405314"/>
                    <a:pt x="52160" y="356586"/>
                    <a:pt x="56389" y="352058"/>
                  </a:cubicBezTo>
                  <a:cubicBezTo>
                    <a:pt x="59308" y="348901"/>
                    <a:pt x="53828" y="344731"/>
                    <a:pt x="50849" y="348305"/>
                  </a:cubicBezTo>
                  <a:cubicBezTo>
                    <a:pt x="47871" y="351879"/>
                    <a:pt x="15107" y="397570"/>
                    <a:pt x="3729" y="390004"/>
                  </a:cubicBezTo>
                  <a:cubicBezTo>
                    <a:pt x="-4968" y="384345"/>
                    <a:pt x="38876" y="349616"/>
                    <a:pt x="40425" y="336391"/>
                  </a:cubicBezTo>
                  <a:cubicBezTo>
                    <a:pt x="41973" y="323167"/>
                    <a:pt x="9865" y="366176"/>
                    <a:pt x="1823" y="360219"/>
                  </a:cubicBezTo>
                  <a:cubicBezTo>
                    <a:pt x="-1215" y="358075"/>
                    <a:pt x="-3121" y="356109"/>
                    <a:pt x="18860" y="334068"/>
                  </a:cubicBezTo>
                  <a:cubicBezTo>
                    <a:pt x="29523" y="323405"/>
                    <a:pt x="70567" y="290999"/>
                    <a:pt x="70567" y="290999"/>
                  </a:cubicBezTo>
                  <a:lnTo>
                    <a:pt x="153965" y="0"/>
                  </a:lnTo>
                  <a:lnTo>
                    <a:pt x="263275" y="0"/>
                  </a:lnTo>
                  <a:close/>
                </a:path>
              </a:pathLst>
            </a:custGeom>
            <a:solidFill>
              <a:srgbClr val="FFBE9D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8AB4B969-7640-ECE9-4457-3D83B2F26C66}"/>
                </a:ext>
              </a:extLst>
            </p:cNvPr>
            <p:cNvSpPr/>
            <p:nvPr/>
          </p:nvSpPr>
          <p:spPr>
            <a:xfrm>
              <a:off x="1347628" y="2292685"/>
              <a:ext cx="524889" cy="423819"/>
            </a:xfrm>
            <a:custGeom>
              <a:avLst/>
              <a:gdLst>
                <a:gd name="connsiteX0" fmla="*/ 0 w 524889"/>
                <a:gd name="connsiteY0" fmla="*/ 317368 h 423819"/>
                <a:gd name="connsiteX1" fmla="*/ 180497 w 524889"/>
                <a:gd name="connsiteY1" fmla="*/ 236293 h 423819"/>
                <a:gd name="connsiteX2" fmla="*/ 360696 w 524889"/>
                <a:gd name="connsiteY2" fmla="*/ 77361 h 423819"/>
                <a:gd name="connsiteX3" fmla="*/ 381367 w 524889"/>
                <a:gd name="connsiteY3" fmla="*/ 59966 h 423819"/>
                <a:gd name="connsiteX4" fmla="*/ 389945 w 524889"/>
                <a:gd name="connsiteY4" fmla="*/ 45312 h 423819"/>
                <a:gd name="connsiteX5" fmla="*/ 395246 w 524889"/>
                <a:gd name="connsiteY5" fmla="*/ 29288 h 423819"/>
                <a:gd name="connsiteX6" fmla="*/ 396378 w 524889"/>
                <a:gd name="connsiteY6" fmla="*/ 8200 h 423819"/>
                <a:gd name="connsiteX7" fmla="*/ 401072 w 524889"/>
                <a:gd name="connsiteY7" fmla="*/ 210 h 423819"/>
                <a:gd name="connsiteX8" fmla="*/ 406624 w 524889"/>
                <a:gd name="connsiteY8" fmla="*/ 1290 h 423819"/>
                <a:gd name="connsiteX9" fmla="*/ 409722 w 524889"/>
                <a:gd name="connsiteY9" fmla="*/ 42989 h 423819"/>
                <a:gd name="connsiteX10" fmla="*/ 440698 w 524889"/>
                <a:gd name="connsiteY10" fmla="*/ 36436 h 423819"/>
                <a:gd name="connsiteX11" fmla="*/ 485971 w 524889"/>
                <a:gd name="connsiteY11" fmla="*/ 10344 h 423819"/>
                <a:gd name="connsiteX12" fmla="*/ 481980 w 524889"/>
                <a:gd name="connsiteY12" fmla="*/ 26428 h 423819"/>
                <a:gd name="connsiteX13" fmla="*/ 447966 w 524889"/>
                <a:gd name="connsiteY13" fmla="*/ 60681 h 423819"/>
                <a:gd name="connsiteX14" fmla="*/ 500804 w 524889"/>
                <a:gd name="connsiteY14" fmla="*/ 29049 h 423819"/>
                <a:gd name="connsiteX15" fmla="*/ 514744 w 524889"/>
                <a:gd name="connsiteY15" fmla="*/ 25118 h 423819"/>
                <a:gd name="connsiteX16" fmla="*/ 463216 w 524889"/>
                <a:gd name="connsiteY16" fmla="*/ 73369 h 423819"/>
                <a:gd name="connsiteX17" fmla="*/ 467445 w 524889"/>
                <a:gd name="connsiteY17" fmla="*/ 78492 h 423819"/>
                <a:gd name="connsiteX18" fmla="*/ 524275 w 524889"/>
                <a:gd name="connsiteY18" fmla="*/ 51090 h 423819"/>
                <a:gd name="connsiteX19" fmla="*/ 474296 w 524889"/>
                <a:gd name="connsiteY19" fmla="*/ 92789 h 423819"/>
                <a:gd name="connsiteX20" fmla="*/ 518020 w 524889"/>
                <a:gd name="connsiteY20" fmla="*/ 80220 h 423819"/>
                <a:gd name="connsiteX21" fmla="*/ 494490 w 524889"/>
                <a:gd name="connsiteY21" fmla="*/ 100712 h 423819"/>
                <a:gd name="connsiteX22" fmla="*/ 432895 w 524889"/>
                <a:gd name="connsiteY22" fmla="*/ 127935 h 423819"/>
                <a:gd name="connsiteX23" fmla="*/ 427772 w 524889"/>
                <a:gd name="connsiteY23" fmla="*/ 133237 h 423819"/>
                <a:gd name="connsiteX24" fmla="*/ 220647 w 524889"/>
                <a:gd name="connsiteY24" fmla="*/ 347748 h 423819"/>
                <a:gd name="connsiteX25" fmla="*/ 30500 w 524889"/>
                <a:gd name="connsiteY25" fmla="*/ 423819 h 42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4889" h="423819">
                  <a:moveTo>
                    <a:pt x="0" y="317368"/>
                  </a:moveTo>
                  <a:cubicBezTo>
                    <a:pt x="0" y="317368"/>
                    <a:pt x="155775" y="255415"/>
                    <a:pt x="180497" y="236293"/>
                  </a:cubicBezTo>
                  <a:cubicBezTo>
                    <a:pt x="205218" y="217171"/>
                    <a:pt x="360696" y="77361"/>
                    <a:pt x="360696" y="77361"/>
                  </a:cubicBezTo>
                  <a:lnTo>
                    <a:pt x="381367" y="59966"/>
                  </a:lnTo>
                  <a:cubicBezTo>
                    <a:pt x="383928" y="55975"/>
                    <a:pt x="386787" y="51150"/>
                    <a:pt x="389945" y="45312"/>
                  </a:cubicBezTo>
                  <a:cubicBezTo>
                    <a:pt x="392619" y="40315"/>
                    <a:pt x="394412" y="34894"/>
                    <a:pt x="395246" y="29288"/>
                  </a:cubicBezTo>
                  <a:cubicBezTo>
                    <a:pt x="396593" y="22344"/>
                    <a:pt x="396974" y="15248"/>
                    <a:pt x="396378" y="8200"/>
                  </a:cubicBezTo>
                  <a:cubicBezTo>
                    <a:pt x="395467" y="4697"/>
                    <a:pt x="397570" y="1120"/>
                    <a:pt x="401072" y="210"/>
                  </a:cubicBezTo>
                  <a:cubicBezTo>
                    <a:pt x="402990" y="-288"/>
                    <a:pt x="405034" y="109"/>
                    <a:pt x="406624" y="1290"/>
                  </a:cubicBezTo>
                  <a:cubicBezTo>
                    <a:pt x="410913" y="5340"/>
                    <a:pt x="414726" y="22794"/>
                    <a:pt x="409722" y="42989"/>
                  </a:cubicBezTo>
                  <a:cubicBezTo>
                    <a:pt x="404718" y="63183"/>
                    <a:pt x="430988" y="43525"/>
                    <a:pt x="440698" y="36436"/>
                  </a:cubicBezTo>
                  <a:cubicBezTo>
                    <a:pt x="450408" y="29347"/>
                    <a:pt x="481444" y="9034"/>
                    <a:pt x="485971" y="10344"/>
                  </a:cubicBezTo>
                  <a:cubicBezTo>
                    <a:pt x="492643" y="12191"/>
                    <a:pt x="491928" y="19637"/>
                    <a:pt x="481980" y="26428"/>
                  </a:cubicBezTo>
                  <a:cubicBezTo>
                    <a:pt x="472032" y="33219"/>
                    <a:pt x="443975" y="55737"/>
                    <a:pt x="447966" y="60681"/>
                  </a:cubicBezTo>
                  <a:cubicBezTo>
                    <a:pt x="451957" y="65625"/>
                    <a:pt x="500804" y="29049"/>
                    <a:pt x="500804" y="29049"/>
                  </a:cubicBezTo>
                  <a:cubicBezTo>
                    <a:pt x="500804" y="29049"/>
                    <a:pt x="509978" y="19578"/>
                    <a:pt x="514744" y="25118"/>
                  </a:cubicBezTo>
                  <a:cubicBezTo>
                    <a:pt x="523381" y="35125"/>
                    <a:pt x="468517" y="70153"/>
                    <a:pt x="463216" y="73369"/>
                  </a:cubicBezTo>
                  <a:cubicBezTo>
                    <a:pt x="459522" y="75573"/>
                    <a:pt x="463633" y="81113"/>
                    <a:pt x="467445" y="78492"/>
                  </a:cubicBezTo>
                  <a:cubicBezTo>
                    <a:pt x="471257" y="75871"/>
                    <a:pt x="515399" y="40963"/>
                    <a:pt x="524275" y="51090"/>
                  </a:cubicBezTo>
                  <a:cubicBezTo>
                    <a:pt x="531066" y="58834"/>
                    <a:pt x="479419" y="80279"/>
                    <a:pt x="474296" y="92789"/>
                  </a:cubicBezTo>
                  <a:cubicBezTo>
                    <a:pt x="469173" y="105299"/>
                    <a:pt x="511825" y="72535"/>
                    <a:pt x="518020" y="80220"/>
                  </a:cubicBezTo>
                  <a:cubicBezTo>
                    <a:pt x="520343" y="83079"/>
                    <a:pt x="521654" y="85522"/>
                    <a:pt x="494490" y="100712"/>
                  </a:cubicBezTo>
                  <a:cubicBezTo>
                    <a:pt x="481265" y="108039"/>
                    <a:pt x="432895" y="127935"/>
                    <a:pt x="432895" y="127935"/>
                  </a:cubicBezTo>
                  <a:lnTo>
                    <a:pt x="427772" y="133237"/>
                  </a:lnTo>
                  <a:lnTo>
                    <a:pt x="220647" y="347748"/>
                  </a:lnTo>
                  <a:lnTo>
                    <a:pt x="30500" y="423819"/>
                  </a:lnTo>
                  <a:close/>
                </a:path>
              </a:pathLst>
            </a:custGeom>
            <a:solidFill>
              <a:srgbClr val="FFBE9D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8" name="Forma Livre: Forma 87">
              <a:extLst>
                <a:ext uri="{FF2B5EF4-FFF2-40B4-BE49-F238E27FC236}">
                  <a16:creationId xmlns:a16="http://schemas.microsoft.com/office/drawing/2014/main" id="{DCA6C3AC-68EF-4739-DE2C-C53B8D9BA3E1}"/>
                </a:ext>
              </a:extLst>
            </p:cNvPr>
            <p:cNvSpPr/>
            <p:nvPr/>
          </p:nvSpPr>
          <p:spPr>
            <a:xfrm>
              <a:off x="677370" y="4244114"/>
              <a:ext cx="185716" cy="261464"/>
            </a:xfrm>
            <a:custGeom>
              <a:avLst/>
              <a:gdLst>
                <a:gd name="connsiteX0" fmla="*/ 87724 w 185716"/>
                <a:gd name="connsiteY0" fmla="*/ 0 h 261464"/>
                <a:gd name="connsiteX1" fmla="*/ 57343 w 185716"/>
                <a:gd name="connsiteY1" fmla="*/ 137904 h 261464"/>
                <a:gd name="connsiteX2" fmla="*/ 1764 w 185716"/>
                <a:gd name="connsiteY2" fmla="*/ 240067 h 261464"/>
                <a:gd name="connsiteX3" fmla="*/ 7558 w 185716"/>
                <a:gd name="connsiteY3" fmla="*/ 259701 h 261464"/>
                <a:gd name="connsiteX4" fmla="*/ 8436 w 185716"/>
                <a:gd name="connsiteY4" fmla="*/ 260142 h 261464"/>
                <a:gd name="connsiteX5" fmla="*/ 8436 w 185716"/>
                <a:gd name="connsiteY5" fmla="*/ 260142 h 261464"/>
                <a:gd name="connsiteX6" fmla="*/ 21661 w 185716"/>
                <a:gd name="connsiteY6" fmla="*/ 259546 h 261464"/>
                <a:gd name="connsiteX7" fmla="*/ 144017 w 185716"/>
                <a:gd name="connsiteY7" fmla="*/ 178948 h 261464"/>
                <a:gd name="connsiteX8" fmla="*/ 185716 w 185716"/>
                <a:gd name="connsiteY8" fmla="*/ 35563 h 26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16" h="261464">
                  <a:moveTo>
                    <a:pt x="87724" y="0"/>
                  </a:moveTo>
                  <a:lnTo>
                    <a:pt x="57343" y="137904"/>
                  </a:lnTo>
                  <a:lnTo>
                    <a:pt x="1764" y="240067"/>
                  </a:lnTo>
                  <a:cubicBezTo>
                    <a:pt x="-2058" y="247090"/>
                    <a:pt x="535" y="255877"/>
                    <a:pt x="7558" y="259701"/>
                  </a:cubicBezTo>
                  <a:cubicBezTo>
                    <a:pt x="7845" y="259856"/>
                    <a:pt x="8138" y="260005"/>
                    <a:pt x="8436" y="260142"/>
                  </a:cubicBezTo>
                  <a:lnTo>
                    <a:pt x="8436" y="260142"/>
                  </a:lnTo>
                  <a:cubicBezTo>
                    <a:pt x="12681" y="262096"/>
                    <a:pt x="17610" y="261875"/>
                    <a:pt x="21661" y="259546"/>
                  </a:cubicBezTo>
                  <a:cubicBezTo>
                    <a:pt x="47514" y="244594"/>
                    <a:pt x="142349" y="189134"/>
                    <a:pt x="144017" y="178948"/>
                  </a:cubicBezTo>
                  <a:cubicBezTo>
                    <a:pt x="145983" y="167034"/>
                    <a:pt x="185716" y="35563"/>
                    <a:pt x="185716" y="3556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7A3F12DC-69F3-A310-E5E5-8AB38EE68E0F}"/>
                </a:ext>
              </a:extLst>
            </p:cNvPr>
            <p:cNvSpPr/>
            <p:nvPr/>
          </p:nvSpPr>
          <p:spPr>
            <a:xfrm>
              <a:off x="685806" y="4413769"/>
              <a:ext cx="137904" cy="91863"/>
            </a:xfrm>
            <a:custGeom>
              <a:avLst/>
              <a:gdLst>
                <a:gd name="connsiteX0" fmla="*/ 0 w 137904"/>
                <a:gd name="connsiteY0" fmla="*/ 90487 h 91863"/>
                <a:gd name="connsiteX1" fmla="*/ 137904 w 137904"/>
                <a:gd name="connsiteY1" fmla="*/ 0 h 91863"/>
                <a:gd name="connsiteX2" fmla="*/ 136475 w 137904"/>
                <a:gd name="connsiteY2" fmla="*/ 5957 h 91863"/>
                <a:gd name="connsiteX3" fmla="*/ 128075 w 137904"/>
                <a:gd name="connsiteY3" fmla="*/ 18407 h 91863"/>
                <a:gd name="connsiteX4" fmla="*/ 13642 w 137904"/>
                <a:gd name="connsiteY4" fmla="*/ 89891 h 91863"/>
                <a:gd name="connsiteX5" fmla="*/ 0 w 137904"/>
                <a:gd name="connsiteY5" fmla="*/ 90427 h 9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04" h="91863">
                  <a:moveTo>
                    <a:pt x="0" y="90487"/>
                  </a:moveTo>
                  <a:lnTo>
                    <a:pt x="137904" y="0"/>
                  </a:lnTo>
                  <a:lnTo>
                    <a:pt x="136475" y="5957"/>
                  </a:lnTo>
                  <a:cubicBezTo>
                    <a:pt x="135237" y="10973"/>
                    <a:pt x="132261" y="15381"/>
                    <a:pt x="128075" y="18407"/>
                  </a:cubicBezTo>
                  <a:cubicBezTo>
                    <a:pt x="116876" y="26509"/>
                    <a:pt x="85364" y="48192"/>
                    <a:pt x="13642" y="89891"/>
                  </a:cubicBezTo>
                  <a:cubicBezTo>
                    <a:pt x="9463" y="92316"/>
                    <a:pt x="4356" y="92518"/>
                    <a:pt x="0" y="90427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93ED219D-EFA8-1894-8D30-2E90A82740A5}"/>
                </a:ext>
              </a:extLst>
            </p:cNvPr>
            <p:cNvSpPr/>
            <p:nvPr/>
          </p:nvSpPr>
          <p:spPr>
            <a:xfrm>
              <a:off x="800973" y="4362186"/>
              <a:ext cx="16448" cy="16458"/>
            </a:xfrm>
            <a:custGeom>
              <a:avLst/>
              <a:gdLst>
                <a:gd name="connsiteX0" fmla="*/ 5402 w 16448"/>
                <a:gd name="connsiteY0" fmla="*/ 413 h 16458"/>
                <a:gd name="connsiteX1" fmla="*/ 339 w 16448"/>
                <a:gd name="connsiteY1" fmla="*/ 10957 h 16458"/>
                <a:gd name="connsiteX2" fmla="*/ 10764 w 16448"/>
                <a:gd name="connsiteY2" fmla="*/ 16080 h 16458"/>
                <a:gd name="connsiteX3" fmla="*/ 16065 w 16448"/>
                <a:gd name="connsiteY3" fmla="*/ 4881 h 16458"/>
                <a:gd name="connsiteX4" fmla="*/ 4628 w 16448"/>
                <a:gd name="connsiteY4" fmla="*/ 770 h 16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48" h="16458">
                  <a:moveTo>
                    <a:pt x="5402" y="413"/>
                  </a:moveTo>
                  <a:cubicBezTo>
                    <a:pt x="1290" y="2140"/>
                    <a:pt x="-883" y="6668"/>
                    <a:pt x="339" y="10957"/>
                  </a:cubicBezTo>
                  <a:cubicBezTo>
                    <a:pt x="1907" y="15156"/>
                    <a:pt x="6480" y="17402"/>
                    <a:pt x="10764" y="16080"/>
                  </a:cubicBezTo>
                  <a:cubicBezTo>
                    <a:pt x="15125" y="14239"/>
                    <a:pt x="17408" y="9420"/>
                    <a:pt x="16065" y="4881"/>
                  </a:cubicBezTo>
                  <a:cubicBezTo>
                    <a:pt x="13979" y="657"/>
                    <a:pt x="8925" y="-1160"/>
                    <a:pt x="4628" y="770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A25C7020-C805-F463-E592-7CF0BA8A2112}"/>
                </a:ext>
              </a:extLst>
            </p:cNvPr>
            <p:cNvSpPr/>
            <p:nvPr/>
          </p:nvSpPr>
          <p:spPr>
            <a:xfrm>
              <a:off x="707371" y="4430703"/>
              <a:ext cx="24860" cy="21310"/>
            </a:xfrm>
            <a:custGeom>
              <a:avLst/>
              <a:gdLst>
                <a:gd name="connsiteX0" fmla="*/ 24483 w 24860"/>
                <a:gd name="connsiteY0" fmla="*/ 21310 h 21310"/>
                <a:gd name="connsiteX1" fmla="*/ 15071 w 24860"/>
                <a:gd name="connsiteY1" fmla="*/ 7669 h 21310"/>
                <a:gd name="connsiteX2" fmla="*/ 0 w 24860"/>
                <a:gd name="connsiteY2" fmla="*/ 759 h 21310"/>
                <a:gd name="connsiteX3" fmla="*/ 5302 w 24860"/>
                <a:gd name="connsiteY3" fmla="*/ 103 h 21310"/>
                <a:gd name="connsiteX4" fmla="*/ 17216 w 24860"/>
                <a:gd name="connsiteY4" fmla="*/ 5286 h 21310"/>
                <a:gd name="connsiteX5" fmla="*/ 24424 w 24860"/>
                <a:gd name="connsiteY5" fmla="*/ 15949 h 21310"/>
                <a:gd name="connsiteX6" fmla="*/ 24483 w 24860"/>
                <a:gd name="connsiteY6" fmla="*/ 21310 h 2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60" h="21310">
                  <a:moveTo>
                    <a:pt x="24483" y="21310"/>
                  </a:moveTo>
                  <a:cubicBezTo>
                    <a:pt x="22234" y="16211"/>
                    <a:pt x="19040" y="11583"/>
                    <a:pt x="15071" y="7669"/>
                  </a:cubicBezTo>
                  <a:cubicBezTo>
                    <a:pt x="10528" y="4434"/>
                    <a:pt x="5414" y="2093"/>
                    <a:pt x="0" y="759"/>
                  </a:cubicBezTo>
                  <a:cubicBezTo>
                    <a:pt x="0" y="401"/>
                    <a:pt x="1966" y="-254"/>
                    <a:pt x="5302" y="103"/>
                  </a:cubicBezTo>
                  <a:cubicBezTo>
                    <a:pt x="9696" y="622"/>
                    <a:pt x="13840" y="2427"/>
                    <a:pt x="17216" y="5286"/>
                  </a:cubicBezTo>
                  <a:cubicBezTo>
                    <a:pt x="20595" y="8074"/>
                    <a:pt x="23097" y="11773"/>
                    <a:pt x="24424" y="15949"/>
                  </a:cubicBezTo>
                  <a:cubicBezTo>
                    <a:pt x="25138" y="19166"/>
                    <a:pt x="24841" y="21251"/>
                    <a:pt x="24483" y="2131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2" name="Forma Livre: Forma 91">
              <a:extLst>
                <a:ext uri="{FF2B5EF4-FFF2-40B4-BE49-F238E27FC236}">
                  <a16:creationId xmlns:a16="http://schemas.microsoft.com/office/drawing/2014/main" id="{6FA5FC63-AE4B-9EFC-F065-CA51CDCDC139}"/>
                </a:ext>
              </a:extLst>
            </p:cNvPr>
            <p:cNvSpPr/>
            <p:nvPr/>
          </p:nvSpPr>
          <p:spPr>
            <a:xfrm>
              <a:off x="693789" y="4453256"/>
              <a:ext cx="23845" cy="14744"/>
            </a:xfrm>
            <a:custGeom>
              <a:avLst/>
              <a:gdLst>
                <a:gd name="connsiteX0" fmla="*/ 23649 w 23845"/>
                <a:gd name="connsiteY0" fmla="*/ 14722 h 14744"/>
                <a:gd name="connsiteX1" fmla="*/ 12927 w 23845"/>
                <a:gd name="connsiteY1" fmla="*/ 5846 h 14744"/>
                <a:gd name="connsiteX2" fmla="*/ 0 w 23845"/>
                <a:gd name="connsiteY2" fmla="*/ 783 h 14744"/>
                <a:gd name="connsiteX3" fmla="*/ 14535 w 23845"/>
                <a:gd name="connsiteY3" fmla="*/ 3166 h 14744"/>
                <a:gd name="connsiteX4" fmla="*/ 23649 w 23845"/>
                <a:gd name="connsiteY4" fmla="*/ 14722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45" h="14744">
                  <a:moveTo>
                    <a:pt x="23649" y="14722"/>
                  </a:moveTo>
                  <a:cubicBezTo>
                    <a:pt x="22875" y="15139"/>
                    <a:pt x="19539" y="9599"/>
                    <a:pt x="12927" y="5846"/>
                  </a:cubicBezTo>
                  <a:cubicBezTo>
                    <a:pt x="6314" y="2094"/>
                    <a:pt x="0" y="1736"/>
                    <a:pt x="0" y="783"/>
                  </a:cubicBezTo>
                  <a:cubicBezTo>
                    <a:pt x="4945" y="-819"/>
                    <a:pt x="10360" y="68"/>
                    <a:pt x="14535" y="3166"/>
                  </a:cubicBezTo>
                  <a:cubicBezTo>
                    <a:pt x="22160" y="7514"/>
                    <a:pt x="24602" y="14484"/>
                    <a:pt x="23649" y="14722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3" name="Forma Livre: Forma 92">
              <a:extLst>
                <a:ext uri="{FF2B5EF4-FFF2-40B4-BE49-F238E27FC236}">
                  <a16:creationId xmlns:a16="http://schemas.microsoft.com/office/drawing/2014/main" id="{3DBEDB90-6566-7755-8586-C1F8C5F30C78}"/>
                </a:ext>
              </a:extLst>
            </p:cNvPr>
            <p:cNvSpPr/>
            <p:nvPr/>
          </p:nvSpPr>
          <p:spPr>
            <a:xfrm>
              <a:off x="721012" y="4408342"/>
              <a:ext cx="34788" cy="24548"/>
            </a:xfrm>
            <a:custGeom>
              <a:avLst/>
              <a:gdLst>
                <a:gd name="connsiteX0" fmla="*/ 34789 w 34788"/>
                <a:gd name="connsiteY0" fmla="*/ 24549 h 24548"/>
                <a:gd name="connsiteX1" fmla="*/ 19182 w 34788"/>
                <a:gd name="connsiteY1" fmla="*/ 9716 h 24548"/>
                <a:gd name="connsiteX2" fmla="*/ 0 w 34788"/>
                <a:gd name="connsiteY2" fmla="*/ 6 h 24548"/>
                <a:gd name="connsiteX3" fmla="*/ 20969 w 34788"/>
                <a:gd name="connsiteY3" fmla="*/ 7274 h 24548"/>
                <a:gd name="connsiteX4" fmla="*/ 34789 w 34788"/>
                <a:gd name="connsiteY4" fmla="*/ 24549 h 2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8" h="24548">
                  <a:moveTo>
                    <a:pt x="34789" y="24549"/>
                  </a:moveTo>
                  <a:cubicBezTo>
                    <a:pt x="29976" y="19211"/>
                    <a:pt x="24757" y="14249"/>
                    <a:pt x="19182" y="9716"/>
                  </a:cubicBezTo>
                  <a:cubicBezTo>
                    <a:pt x="13054" y="5975"/>
                    <a:pt x="6640" y="2728"/>
                    <a:pt x="0" y="6"/>
                  </a:cubicBezTo>
                  <a:cubicBezTo>
                    <a:pt x="7631" y="-143"/>
                    <a:pt x="15065" y="2436"/>
                    <a:pt x="20969" y="7274"/>
                  </a:cubicBezTo>
                  <a:cubicBezTo>
                    <a:pt x="27508" y="11175"/>
                    <a:pt x="32416" y="17311"/>
                    <a:pt x="34789" y="24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4" name="Forma Livre: Forma 93">
              <a:extLst>
                <a:ext uri="{FF2B5EF4-FFF2-40B4-BE49-F238E27FC236}">
                  <a16:creationId xmlns:a16="http://schemas.microsoft.com/office/drawing/2014/main" id="{D2D89F42-960C-A13A-78D3-1DE6272CB2B4}"/>
                </a:ext>
              </a:extLst>
            </p:cNvPr>
            <p:cNvSpPr/>
            <p:nvPr/>
          </p:nvSpPr>
          <p:spPr>
            <a:xfrm>
              <a:off x="733164" y="4379953"/>
              <a:ext cx="35444" cy="11915"/>
            </a:xfrm>
            <a:custGeom>
              <a:avLst/>
              <a:gdLst>
                <a:gd name="connsiteX0" fmla="*/ 35444 w 35444"/>
                <a:gd name="connsiteY0" fmla="*/ 11836 h 11915"/>
                <a:gd name="connsiteX1" fmla="*/ 18288 w 35444"/>
                <a:gd name="connsiteY1" fmla="*/ 4806 h 11915"/>
                <a:gd name="connsiteX2" fmla="*/ 0 w 35444"/>
                <a:gd name="connsiteY2" fmla="*/ 1530 h 11915"/>
                <a:gd name="connsiteX3" fmla="*/ 19122 w 35444"/>
                <a:gd name="connsiteY3" fmla="*/ 1828 h 11915"/>
                <a:gd name="connsiteX4" fmla="*/ 35444 w 35444"/>
                <a:gd name="connsiteY4" fmla="*/ 11836 h 1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44" h="11915">
                  <a:moveTo>
                    <a:pt x="35444" y="11836"/>
                  </a:moveTo>
                  <a:cubicBezTo>
                    <a:pt x="34848" y="12610"/>
                    <a:pt x="28057" y="7546"/>
                    <a:pt x="18288" y="4806"/>
                  </a:cubicBezTo>
                  <a:cubicBezTo>
                    <a:pt x="8518" y="2066"/>
                    <a:pt x="119" y="2483"/>
                    <a:pt x="0" y="1530"/>
                  </a:cubicBezTo>
                  <a:cubicBezTo>
                    <a:pt x="6213" y="-609"/>
                    <a:pt x="12978" y="-501"/>
                    <a:pt x="19122" y="1828"/>
                  </a:cubicBezTo>
                  <a:cubicBezTo>
                    <a:pt x="25575" y="3126"/>
                    <a:pt x="31359" y="6671"/>
                    <a:pt x="35444" y="11836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06A9E9C1-669A-7143-E7B7-E4FD030DB38E}"/>
                </a:ext>
              </a:extLst>
            </p:cNvPr>
            <p:cNvSpPr/>
            <p:nvPr/>
          </p:nvSpPr>
          <p:spPr>
            <a:xfrm>
              <a:off x="741385" y="4339814"/>
              <a:ext cx="37215" cy="11645"/>
            </a:xfrm>
            <a:custGeom>
              <a:avLst/>
              <a:gdLst>
                <a:gd name="connsiteX0" fmla="*/ 37172 w 37215"/>
                <a:gd name="connsiteY0" fmla="*/ 11645 h 11645"/>
                <a:gd name="connsiteX1" fmla="*/ 19301 w 37215"/>
                <a:gd name="connsiteY1" fmla="*/ 3841 h 11645"/>
                <a:gd name="connsiteX2" fmla="*/ 0 w 37215"/>
                <a:gd name="connsiteY2" fmla="*/ 3841 h 11645"/>
                <a:gd name="connsiteX3" fmla="*/ 5361 w 37215"/>
                <a:gd name="connsiteY3" fmla="*/ 1101 h 11645"/>
                <a:gd name="connsiteX4" fmla="*/ 19956 w 37215"/>
                <a:gd name="connsiteY4" fmla="*/ 684 h 11645"/>
                <a:gd name="connsiteX5" fmla="*/ 33121 w 37215"/>
                <a:gd name="connsiteY5" fmla="*/ 6641 h 11645"/>
                <a:gd name="connsiteX6" fmla="*/ 37172 w 37215"/>
                <a:gd name="connsiteY6" fmla="*/ 11645 h 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15" h="11645">
                  <a:moveTo>
                    <a:pt x="37172" y="11645"/>
                  </a:moveTo>
                  <a:cubicBezTo>
                    <a:pt x="31599" y="8238"/>
                    <a:pt x="25586" y="5616"/>
                    <a:pt x="19301" y="3841"/>
                  </a:cubicBezTo>
                  <a:cubicBezTo>
                    <a:pt x="12897" y="2960"/>
                    <a:pt x="6403" y="2960"/>
                    <a:pt x="0" y="3841"/>
                  </a:cubicBezTo>
                  <a:cubicBezTo>
                    <a:pt x="0" y="3484"/>
                    <a:pt x="1728" y="2114"/>
                    <a:pt x="5361" y="1101"/>
                  </a:cubicBezTo>
                  <a:cubicBezTo>
                    <a:pt x="10122" y="-209"/>
                    <a:pt x="15128" y="-352"/>
                    <a:pt x="19956" y="684"/>
                  </a:cubicBezTo>
                  <a:cubicBezTo>
                    <a:pt x="24751" y="1613"/>
                    <a:pt x="29260" y="3651"/>
                    <a:pt x="33121" y="6641"/>
                  </a:cubicBezTo>
                  <a:cubicBezTo>
                    <a:pt x="36278" y="9381"/>
                    <a:pt x="37469" y="11407"/>
                    <a:pt x="37172" y="1164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23" name="Forma Livre: Forma 122">
              <a:extLst>
                <a:ext uri="{FF2B5EF4-FFF2-40B4-BE49-F238E27FC236}">
                  <a16:creationId xmlns:a16="http://schemas.microsoft.com/office/drawing/2014/main" id="{CE60392D-03C8-24D6-0722-A00886DBCFAD}"/>
                </a:ext>
              </a:extLst>
            </p:cNvPr>
            <p:cNvSpPr/>
            <p:nvPr/>
          </p:nvSpPr>
          <p:spPr>
            <a:xfrm>
              <a:off x="745163" y="4309676"/>
              <a:ext cx="42131" cy="26384"/>
            </a:xfrm>
            <a:custGeom>
              <a:avLst/>
              <a:gdLst>
                <a:gd name="connsiteX0" fmla="*/ 17905 w 42131"/>
                <a:gd name="connsiteY0" fmla="*/ 26355 h 26384"/>
                <a:gd name="connsiteX1" fmla="*/ 18978 w 42131"/>
                <a:gd name="connsiteY1" fmla="*/ 21113 h 26384"/>
                <a:gd name="connsiteX2" fmla="*/ 26424 w 42131"/>
                <a:gd name="connsiteY2" fmla="*/ 8544 h 26384"/>
                <a:gd name="connsiteX3" fmla="*/ 35181 w 42131"/>
                <a:gd name="connsiteY3" fmla="*/ 2587 h 26384"/>
                <a:gd name="connsiteX4" fmla="*/ 41138 w 42131"/>
                <a:gd name="connsiteY4" fmla="*/ 5446 h 26384"/>
                <a:gd name="connsiteX5" fmla="*/ 41793 w 42131"/>
                <a:gd name="connsiteY5" fmla="*/ 12178 h 26384"/>
                <a:gd name="connsiteX6" fmla="*/ 19931 w 42131"/>
                <a:gd name="connsiteY6" fmla="*/ 26236 h 26384"/>
                <a:gd name="connsiteX7" fmla="*/ 273 w 42131"/>
                <a:gd name="connsiteY7" fmla="*/ 8663 h 26384"/>
                <a:gd name="connsiteX8" fmla="*/ 1524 w 42131"/>
                <a:gd name="connsiteY8" fmla="*/ 1932 h 26384"/>
                <a:gd name="connsiteX9" fmla="*/ 8017 w 42131"/>
                <a:gd name="connsiteY9" fmla="*/ 383 h 26384"/>
                <a:gd name="connsiteX10" fmla="*/ 15940 w 42131"/>
                <a:gd name="connsiteY10" fmla="*/ 7293 h 26384"/>
                <a:gd name="connsiteX11" fmla="*/ 22671 w 42131"/>
                <a:gd name="connsiteY11" fmla="*/ 20279 h 26384"/>
                <a:gd name="connsiteX12" fmla="*/ 23624 w 42131"/>
                <a:gd name="connsiteY12" fmla="*/ 25521 h 26384"/>
                <a:gd name="connsiteX13" fmla="*/ 13974 w 42131"/>
                <a:gd name="connsiteY13" fmla="*/ 8663 h 26384"/>
                <a:gd name="connsiteX14" fmla="*/ 6944 w 42131"/>
                <a:gd name="connsiteY14" fmla="*/ 2706 h 26384"/>
                <a:gd name="connsiteX15" fmla="*/ 3370 w 42131"/>
                <a:gd name="connsiteY15" fmla="*/ 3540 h 26384"/>
                <a:gd name="connsiteX16" fmla="*/ 2834 w 42131"/>
                <a:gd name="connsiteY16" fmla="*/ 8008 h 26384"/>
                <a:gd name="connsiteX17" fmla="*/ 20050 w 42131"/>
                <a:gd name="connsiteY17" fmla="*/ 23079 h 26384"/>
                <a:gd name="connsiteX18" fmla="*/ 38874 w 42131"/>
                <a:gd name="connsiteY18" fmla="*/ 11165 h 26384"/>
                <a:gd name="connsiteX19" fmla="*/ 38874 w 42131"/>
                <a:gd name="connsiteY19" fmla="*/ 6459 h 26384"/>
                <a:gd name="connsiteX20" fmla="*/ 35598 w 42131"/>
                <a:gd name="connsiteY20" fmla="*/ 4850 h 26384"/>
                <a:gd name="connsiteX21" fmla="*/ 28092 w 42131"/>
                <a:gd name="connsiteY21" fmla="*/ 9735 h 26384"/>
                <a:gd name="connsiteX22" fmla="*/ 17905 w 42131"/>
                <a:gd name="connsiteY22" fmla="*/ 26355 h 26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131" h="26384">
                  <a:moveTo>
                    <a:pt x="17905" y="26355"/>
                  </a:moveTo>
                  <a:cubicBezTo>
                    <a:pt x="17861" y="24550"/>
                    <a:pt x="18228" y="22757"/>
                    <a:pt x="18978" y="21113"/>
                  </a:cubicBezTo>
                  <a:cubicBezTo>
                    <a:pt x="20621" y="16478"/>
                    <a:pt x="23150" y="12213"/>
                    <a:pt x="26424" y="8544"/>
                  </a:cubicBezTo>
                  <a:cubicBezTo>
                    <a:pt x="28624" y="5666"/>
                    <a:pt x="31696" y="3576"/>
                    <a:pt x="35181" y="2587"/>
                  </a:cubicBezTo>
                  <a:cubicBezTo>
                    <a:pt x="37562" y="2253"/>
                    <a:pt x="39911" y="3379"/>
                    <a:pt x="41138" y="5446"/>
                  </a:cubicBezTo>
                  <a:cubicBezTo>
                    <a:pt x="42177" y="7531"/>
                    <a:pt x="42410" y="9932"/>
                    <a:pt x="41793" y="12178"/>
                  </a:cubicBezTo>
                  <a:cubicBezTo>
                    <a:pt x="38829" y="21506"/>
                    <a:pt x="29650" y="27409"/>
                    <a:pt x="19931" y="26236"/>
                  </a:cubicBezTo>
                  <a:cubicBezTo>
                    <a:pt x="10439" y="24866"/>
                    <a:pt x="2692" y="17944"/>
                    <a:pt x="273" y="8663"/>
                  </a:cubicBezTo>
                  <a:cubicBezTo>
                    <a:pt x="-352" y="6346"/>
                    <a:pt x="109" y="3867"/>
                    <a:pt x="1524" y="1932"/>
                  </a:cubicBezTo>
                  <a:cubicBezTo>
                    <a:pt x="3168" y="139"/>
                    <a:pt x="5739" y="-475"/>
                    <a:pt x="8017" y="383"/>
                  </a:cubicBezTo>
                  <a:cubicBezTo>
                    <a:pt x="11217" y="1955"/>
                    <a:pt x="13949" y="4338"/>
                    <a:pt x="15940" y="7293"/>
                  </a:cubicBezTo>
                  <a:cubicBezTo>
                    <a:pt x="18909" y="11206"/>
                    <a:pt x="21186" y="15597"/>
                    <a:pt x="22671" y="20279"/>
                  </a:cubicBezTo>
                  <a:cubicBezTo>
                    <a:pt x="23360" y="21941"/>
                    <a:pt x="23685" y="23728"/>
                    <a:pt x="23624" y="25521"/>
                  </a:cubicBezTo>
                  <a:cubicBezTo>
                    <a:pt x="21220" y="19475"/>
                    <a:pt x="17971" y="13798"/>
                    <a:pt x="13974" y="8663"/>
                  </a:cubicBezTo>
                  <a:cubicBezTo>
                    <a:pt x="12137" y="6149"/>
                    <a:pt x="9728" y="4106"/>
                    <a:pt x="6944" y="2706"/>
                  </a:cubicBezTo>
                  <a:cubicBezTo>
                    <a:pt x="5701" y="2152"/>
                    <a:pt x="4240" y="2491"/>
                    <a:pt x="3370" y="3540"/>
                  </a:cubicBezTo>
                  <a:cubicBezTo>
                    <a:pt x="2614" y="4904"/>
                    <a:pt x="2422" y="6507"/>
                    <a:pt x="2834" y="8008"/>
                  </a:cubicBezTo>
                  <a:cubicBezTo>
                    <a:pt x="5138" y="15960"/>
                    <a:pt x="11861" y="21846"/>
                    <a:pt x="20050" y="23079"/>
                  </a:cubicBezTo>
                  <a:cubicBezTo>
                    <a:pt x="28335" y="23984"/>
                    <a:pt x="36145" y="19040"/>
                    <a:pt x="38874" y="11165"/>
                  </a:cubicBezTo>
                  <a:cubicBezTo>
                    <a:pt x="39420" y="9646"/>
                    <a:pt x="39420" y="7978"/>
                    <a:pt x="38874" y="6459"/>
                  </a:cubicBezTo>
                  <a:cubicBezTo>
                    <a:pt x="38234" y="5279"/>
                    <a:pt x="36921" y="4636"/>
                    <a:pt x="35598" y="4850"/>
                  </a:cubicBezTo>
                  <a:cubicBezTo>
                    <a:pt x="32647" y="5655"/>
                    <a:pt x="30023" y="7364"/>
                    <a:pt x="28092" y="9735"/>
                  </a:cubicBezTo>
                  <a:cubicBezTo>
                    <a:pt x="23709" y="14608"/>
                    <a:pt x="20257" y="20237"/>
                    <a:pt x="17905" y="2635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B580B2E9-41B7-73CF-8F23-0FBC6C32D3A4}"/>
                </a:ext>
              </a:extLst>
            </p:cNvPr>
            <p:cNvSpPr/>
            <p:nvPr/>
          </p:nvSpPr>
          <p:spPr>
            <a:xfrm>
              <a:off x="1088082" y="4294391"/>
              <a:ext cx="214987" cy="172812"/>
            </a:xfrm>
            <a:custGeom>
              <a:avLst/>
              <a:gdLst>
                <a:gd name="connsiteX0" fmla="*/ 107107 w 214987"/>
                <a:gd name="connsiteY0" fmla="*/ 536 h 172812"/>
                <a:gd name="connsiteX1" fmla="*/ 102937 w 214987"/>
                <a:gd name="connsiteY1" fmla="*/ 110979 h 172812"/>
                <a:gd name="connsiteX2" fmla="*/ 214988 w 214987"/>
                <a:gd name="connsiteY2" fmla="*/ 172812 h 172812"/>
                <a:gd name="connsiteX3" fmla="*/ 536 w 214987"/>
                <a:gd name="connsiteY3" fmla="*/ 172395 h 172812"/>
                <a:gd name="connsiteX4" fmla="*/ 0 w 214987"/>
                <a:gd name="connsiteY4" fmla="*/ 0 h 17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987" h="172812">
                  <a:moveTo>
                    <a:pt x="107107" y="536"/>
                  </a:moveTo>
                  <a:lnTo>
                    <a:pt x="102937" y="110979"/>
                  </a:lnTo>
                  <a:cubicBezTo>
                    <a:pt x="102937" y="110979"/>
                    <a:pt x="213796" y="152320"/>
                    <a:pt x="214988" y="172812"/>
                  </a:cubicBezTo>
                  <a:lnTo>
                    <a:pt x="536" y="1723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25" name="Forma Livre: Forma 124">
              <a:extLst>
                <a:ext uri="{FF2B5EF4-FFF2-40B4-BE49-F238E27FC236}">
                  <a16:creationId xmlns:a16="http://schemas.microsoft.com/office/drawing/2014/main" id="{DE43410C-6331-A077-BA77-19C64FE1BEED}"/>
                </a:ext>
              </a:extLst>
            </p:cNvPr>
            <p:cNvSpPr/>
            <p:nvPr/>
          </p:nvSpPr>
          <p:spPr>
            <a:xfrm>
              <a:off x="1118603" y="4395587"/>
              <a:ext cx="16531" cy="16450"/>
            </a:xfrm>
            <a:custGeom>
              <a:avLst/>
              <a:gdLst>
                <a:gd name="connsiteX0" fmla="*/ 6114 w 16531"/>
                <a:gd name="connsiteY0" fmla="*/ 372 h 16450"/>
                <a:gd name="connsiteX1" fmla="*/ 157 w 16531"/>
                <a:gd name="connsiteY1" fmla="*/ 10320 h 16450"/>
                <a:gd name="connsiteX2" fmla="*/ 9986 w 16531"/>
                <a:gd name="connsiteY2" fmla="*/ 16277 h 16450"/>
                <a:gd name="connsiteX3" fmla="*/ 16360 w 16531"/>
                <a:gd name="connsiteY3" fmla="*/ 5673 h 16450"/>
                <a:gd name="connsiteX4" fmla="*/ 5459 w 16531"/>
                <a:gd name="connsiteY4" fmla="*/ 431 h 1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31" h="16450">
                  <a:moveTo>
                    <a:pt x="6114" y="372"/>
                  </a:moveTo>
                  <a:cubicBezTo>
                    <a:pt x="1885" y="1688"/>
                    <a:pt x="-677" y="5971"/>
                    <a:pt x="157" y="10320"/>
                  </a:cubicBezTo>
                  <a:cubicBezTo>
                    <a:pt x="1372" y="14567"/>
                    <a:pt x="5655" y="17164"/>
                    <a:pt x="9986" y="16277"/>
                  </a:cubicBezTo>
                  <a:cubicBezTo>
                    <a:pt x="14513" y="14901"/>
                    <a:pt x="17265" y="10320"/>
                    <a:pt x="16360" y="5673"/>
                  </a:cubicBezTo>
                  <a:cubicBezTo>
                    <a:pt x="14710" y="1295"/>
                    <a:pt x="9909" y="-1016"/>
                    <a:pt x="5459" y="431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7D0DA4FD-D385-5864-741C-8A2FA3EED6C7}"/>
                </a:ext>
              </a:extLst>
            </p:cNvPr>
            <p:cNvSpPr/>
            <p:nvPr/>
          </p:nvSpPr>
          <p:spPr>
            <a:xfrm>
              <a:off x="1088618" y="4449392"/>
              <a:ext cx="214535" cy="17811"/>
            </a:xfrm>
            <a:custGeom>
              <a:avLst/>
              <a:gdLst>
                <a:gd name="connsiteX0" fmla="*/ 0 w 214535"/>
                <a:gd name="connsiteY0" fmla="*/ 17394 h 17811"/>
                <a:gd name="connsiteX1" fmla="*/ 655 w 214535"/>
                <a:gd name="connsiteY1" fmla="*/ 0 h 17811"/>
                <a:gd name="connsiteX2" fmla="*/ 205993 w 214535"/>
                <a:gd name="connsiteY2" fmla="*/ 6910 h 17811"/>
                <a:gd name="connsiteX3" fmla="*/ 214452 w 214535"/>
                <a:gd name="connsiteY3" fmla="*/ 17811 h 1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35" h="17811">
                  <a:moveTo>
                    <a:pt x="0" y="17394"/>
                  </a:moveTo>
                  <a:lnTo>
                    <a:pt x="655" y="0"/>
                  </a:lnTo>
                  <a:lnTo>
                    <a:pt x="205993" y="6910"/>
                  </a:lnTo>
                  <a:cubicBezTo>
                    <a:pt x="205993" y="6910"/>
                    <a:pt x="215524" y="11080"/>
                    <a:pt x="214452" y="17811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3DDF2E7F-F2C6-58AB-1F74-E1D3DAF12DFC}"/>
                </a:ext>
              </a:extLst>
            </p:cNvPr>
            <p:cNvSpPr/>
            <p:nvPr/>
          </p:nvSpPr>
          <p:spPr>
            <a:xfrm>
              <a:off x="1174915" y="4403353"/>
              <a:ext cx="19565" cy="13177"/>
            </a:xfrm>
            <a:custGeom>
              <a:avLst/>
              <a:gdLst>
                <a:gd name="connsiteX0" fmla="*/ 19559 w 19565"/>
                <a:gd name="connsiteY0" fmla="*/ 945 h 13177"/>
                <a:gd name="connsiteX1" fmla="*/ 9134 w 19565"/>
                <a:gd name="connsiteY1" fmla="*/ 5770 h 13177"/>
                <a:gd name="connsiteX2" fmla="*/ 258 w 19565"/>
                <a:gd name="connsiteY2" fmla="*/ 13157 h 13177"/>
                <a:gd name="connsiteX3" fmla="*/ 7169 w 19565"/>
                <a:gd name="connsiteY3" fmla="*/ 2732 h 13177"/>
                <a:gd name="connsiteX4" fmla="*/ 19559 w 19565"/>
                <a:gd name="connsiteY4" fmla="*/ 945 h 13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65" h="13177">
                  <a:moveTo>
                    <a:pt x="19559" y="945"/>
                  </a:moveTo>
                  <a:cubicBezTo>
                    <a:pt x="19559" y="1958"/>
                    <a:pt x="14317" y="2434"/>
                    <a:pt x="9134" y="5770"/>
                  </a:cubicBezTo>
                  <a:cubicBezTo>
                    <a:pt x="3952" y="9106"/>
                    <a:pt x="1212" y="13514"/>
                    <a:pt x="258" y="13157"/>
                  </a:cubicBezTo>
                  <a:cubicBezTo>
                    <a:pt x="-695" y="12800"/>
                    <a:pt x="854" y="6664"/>
                    <a:pt x="7169" y="2732"/>
                  </a:cubicBezTo>
                  <a:cubicBezTo>
                    <a:pt x="13483" y="-1199"/>
                    <a:pt x="19797" y="-8"/>
                    <a:pt x="19559" y="94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6" name="Forma Livre: Forma 575">
              <a:extLst>
                <a:ext uri="{FF2B5EF4-FFF2-40B4-BE49-F238E27FC236}">
                  <a16:creationId xmlns:a16="http://schemas.microsoft.com/office/drawing/2014/main" id="{42220B87-0AC9-6822-6FDF-03169F184B58}"/>
                </a:ext>
              </a:extLst>
            </p:cNvPr>
            <p:cNvSpPr/>
            <p:nvPr/>
          </p:nvSpPr>
          <p:spPr>
            <a:xfrm>
              <a:off x="1202713" y="4413203"/>
              <a:ext cx="14218" cy="16709"/>
            </a:xfrm>
            <a:custGeom>
              <a:avLst/>
              <a:gdLst>
                <a:gd name="connsiteX0" fmla="*/ 14219 w 14218"/>
                <a:gd name="connsiteY0" fmla="*/ 447 h 16709"/>
                <a:gd name="connsiteX1" fmla="*/ 6355 w 14218"/>
                <a:gd name="connsiteY1" fmla="*/ 7655 h 16709"/>
                <a:gd name="connsiteX2" fmla="*/ 756 w 14218"/>
                <a:gd name="connsiteY2" fmla="*/ 16709 h 16709"/>
                <a:gd name="connsiteX3" fmla="*/ 3556 w 14218"/>
                <a:gd name="connsiteY3" fmla="*/ 5272 h 16709"/>
                <a:gd name="connsiteX4" fmla="*/ 14219 w 14218"/>
                <a:gd name="connsiteY4" fmla="*/ 447 h 1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8" h="16709">
                  <a:moveTo>
                    <a:pt x="14219" y="447"/>
                  </a:moveTo>
                  <a:cubicBezTo>
                    <a:pt x="14219" y="1459"/>
                    <a:pt x="9930" y="3187"/>
                    <a:pt x="6355" y="7655"/>
                  </a:cubicBezTo>
                  <a:cubicBezTo>
                    <a:pt x="2781" y="12122"/>
                    <a:pt x="1769" y="16709"/>
                    <a:pt x="756" y="16709"/>
                  </a:cubicBezTo>
                  <a:cubicBezTo>
                    <a:pt x="-257" y="16709"/>
                    <a:pt x="-972" y="10752"/>
                    <a:pt x="3556" y="5272"/>
                  </a:cubicBezTo>
                  <a:cubicBezTo>
                    <a:pt x="8083" y="-209"/>
                    <a:pt x="14219" y="-566"/>
                    <a:pt x="14219" y="44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8" name="Forma Livre: Forma 577">
              <a:extLst>
                <a:ext uri="{FF2B5EF4-FFF2-40B4-BE49-F238E27FC236}">
                  <a16:creationId xmlns:a16="http://schemas.microsoft.com/office/drawing/2014/main" id="{6373164A-AE4C-37D9-5AC6-E26F38E33274}"/>
                </a:ext>
              </a:extLst>
            </p:cNvPr>
            <p:cNvSpPr/>
            <p:nvPr/>
          </p:nvSpPr>
          <p:spPr>
            <a:xfrm>
              <a:off x="1228435" y="4422519"/>
              <a:ext cx="9384" cy="18056"/>
            </a:xfrm>
            <a:custGeom>
              <a:avLst/>
              <a:gdLst>
                <a:gd name="connsiteX0" fmla="*/ 1304 w 9384"/>
                <a:gd name="connsiteY0" fmla="*/ 18057 h 18056"/>
                <a:gd name="connsiteX1" fmla="*/ 1304 w 9384"/>
                <a:gd name="connsiteY1" fmla="*/ 7334 h 18056"/>
                <a:gd name="connsiteX2" fmla="*/ 9346 w 9384"/>
                <a:gd name="connsiteY2" fmla="*/ 186 h 18056"/>
                <a:gd name="connsiteX3" fmla="*/ 4580 w 9384"/>
                <a:gd name="connsiteY3" fmla="*/ 8823 h 18056"/>
                <a:gd name="connsiteX4" fmla="*/ 1304 w 9384"/>
                <a:gd name="connsiteY4" fmla="*/ 18057 h 1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84" h="18056">
                  <a:moveTo>
                    <a:pt x="1304" y="18057"/>
                  </a:moveTo>
                  <a:cubicBezTo>
                    <a:pt x="351" y="18057"/>
                    <a:pt x="-1079" y="13053"/>
                    <a:pt x="1304" y="7334"/>
                  </a:cubicBezTo>
                  <a:cubicBezTo>
                    <a:pt x="3687" y="1615"/>
                    <a:pt x="8929" y="-708"/>
                    <a:pt x="9346" y="186"/>
                  </a:cubicBezTo>
                  <a:cubicBezTo>
                    <a:pt x="9763" y="1079"/>
                    <a:pt x="6725" y="4117"/>
                    <a:pt x="4580" y="8823"/>
                  </a:cubicBezTo>
                  <a:cubicBezTo>
                    <a:pt x="2436" y="13529"/>
                    <a:pt x="2257" y="17938"/>
                    <a:pt x="1304" y="1805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9" name="Forma Livre: Forma 578">
              <a:extLst>
                <a:ext uri="{FF2B5EF4-FFF2-40B4-BE49-F238E27FC236}">
                  <a16:creationId xmlns:a16="http://schemas.microsoft.com/office/drawing/2014/main" id="{A3BA91A1-FC21-0DDD-840F-B0F169821DBD}"/>
                </a:ext>
              </a:extLst>
            </p:cNvPr>
            <p:cNvSpPr/>
            <p:nvPr/>
          </p:nvSpPr>
          <p:spPr>
            <a:xfrm>
              <a:off x="1170364" y="4375319"/>
              <a:ext cx="22304" cy="5278"/>
            </a:xfrm>
            <a:custGeom>
              <a:avLst/>
              <a:gdLst>
                <a:gd name="connsiteX0" fmla="*/ 22264 w 22304"/>
                <a:gd name="connsiteY0" fmla="*/ 3661 h 5278"/>
                <a:gd name="connsiteX1" fmla="*/ 11124 w 22304"/>
                <a:gd name="connsiteY1" fmla="*/ 3661 h 5278"/>
                <a:gd name="connsiteX2" fmla="*/ 44 w 22304"/>
                <a:gd name="connsiteY2" fmla="*/ 5031 h 5278"/>
                <a:gd name="connsiteX3" fmla="*/ 10945 w 22304"/>
                <a:gd name="connsiteY3" fmla="*/ 28 h 5278"/>
                <a:gd name="connsiteX4" fmla="*/ 22264 w 22304"/>
                <a:gd name="connsiteY4" fmla="*/ 3661 h 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04" h="5278">
                  <a:moveTo>
                    <a:pt x="22264" y="3661"/>
                  </a:moveTo>
                  <a:cubicBezTo>
                    <a:pt x="21847" y="4615"/>
                    <a:pt x="17021" y="3185"/>
                    <a:pt x="11124" y="3661"/>
                  </a:cubicBezTo>
                  <a:cubicBezTo>
                    <a:pt x="5227" y="4138"/>
                    <a:pt x="580" y="5925"/>
                    <a:pt x="44" y="5031"/>
                  </a:cubicBezTo>
                  <a:cubicBezTo>
                    <a:pt x="-492" y="4138"/>
                    <a:pt x="3916" y="385"/>
                    <a:pt x="10945" y="28"/>
                  </a:cubicBezTo>
                  <a:cubicBezTo>
                    <a:pt x="17975" y="-330"/>
                    <a:pt x="22800" y="2887"/>
                    <a:pt x="22264" y="366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49" name="Forma Livre: Forma 748">
              <a:extLst>
                <a:ext uri="{FF2B5EF4-FFF2-40B4-BE49-F238E27FC236}">
                  <a16:creationId xmlns:a16="http://schemas.microsoft.com/office/drawing/2014/main" id="{9FC2263A-F6A8-0110-EED1-43733E12281E}"/>
                </a:ext>
              </a:extLst>
            </p:cNvPr>
            <p:cNvSpPr/>
            <p:nvPr/>
          </p:nvSpPr>
          <p:spPr>
            <a:xfrm>
              <a:off x="1088142" y="4316790"/>
              <a:ext cx="106213" cy="19657"/>
            </a:xfrm>
            <a:custGeom>
              <a:avLst/>
              <a:gdLst>
                <a:gd name="connsiteX0" fmla="*/ 106213 w 106213"/>
                <a:gd name="connsiteY0" fmla="*/ 0 h 19657"/>
                <a:gd name="connsiteX1" fmla="*/ 105498 w 106213"/>
                <a:gd name="connsiteY1" fmla="*/ 19658 h 19657"/>
                <a:gd name="connsiteX2" fmla="*/ 60 w 106213"/>
                <a:gd name="connsiteY2" fmla="*/ 18526 h 19657"/>
                <a:gd name="connsiteX3" fmla="*/ 0 w 106213"/>
                <a:gd name="connsiteY3" fmla="*/ 774 h 19657"/>
                <a:gd name="connsiteX4" fmla="*/ 106213 w 106213"/>
                <a:gd name="connsiteY4" fmla="*/ 0 h 1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13" h="19657">
                  <a:moveTo>
                    <a:pt x="106213" y="0"/>
                  </a:moveTo>
                  <a:lnTo>
                    <a:pt x="105498" y="19658"/>
                  </a:lnTo>
                  <a:lnTo>
                    <a:pt x="60" y="18526"/>
                  </a:lnTo>
                  <a:lnTo>
                    <a:pt x="0" y="774"/>
                  </a:lnTo>
                  <a:lnTo>
                    <a:pt x="106213" y="0"/>
                  </a:lnTo>
                  <a:close/>
                </a:path>
              </a:pathLst>
            </a:custGeom>
            <a:solidFill>
              <a:srgbClr val="00000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C9310ED5-70B8-2667-8D00-B0DE0344D224}"/>
                </a:ext>
              </a:extLst>
            </p:cNvPr>
            <p:cNvSpPr/>
            <p:nvPr/>
          </p:nvSpPr>
          <p:spPr>
            <a:xfrm>
              <a:off x="1160528" y="4339426"/>
              <a:ext cx="32575" cy="18116"/>
            </a:xfrm>
            <a:custGeom>
              <a:avLst/>
              <a:gdLst>
                <a:gd name="connsiteX0" fmla="*/ 32576 w 32575"/>
                <a:gd name="connsiteY0" fmla="*/ 17275 h 18116"/>
                <a:gd name="connsiteX1" fmla="*/ 21794 w 32575"/>
                <a:gd name="connsiteY1" fmla="*/ 17275 h 18116"/>
                <a:gd name="connsiteX2" fmla="*/ 4399 w 32575"/>
                <a:gd name="connsiteY2" fmla="*/ 10484 h 18116"/>
                <a:gd name="connsiteX3" fmla="*/ 1182 w 32575"/>
                <a:gd name="connsiteY3" fmla="*/ 7982 h 18116"/>
                <a:gd name="connsiteX4" fmla="*/ 706 w 32575"/>
                <a:gd name="connsiteY4" fmla="*/ 2383 h 18116"/>
                <a:gd name="connsiteX5" fmla="*/ 5293 w 32575"/>
                <a:gd name="connsiteY5" fmla="*/ 0 h 18116"/>
                <a:gd name="connsiteX6" fmla="*/ 9344 w 32575"/>
                <a:gd name="connsiteY6" fmla="*/ 596 h 18116"/>
                <a:gd name="connsiteX7" fmla="*/ 25904 w 32575"/>
                <a:gd name="connsiteY7" fmla="*/ 9412 h 18116"/>
                <a:gd name="connsiteX8" fmla="*/ 32218 w 32575"/>
                <a:gd name="connsiteY8" fmla="*/ 18109 h 18116"/>
                <a:gd name="connsiteX9" fmla="*/ 24236 w 32575"/>
                <a:gd name="connsiteY9" fmla="*/ 11378 h 18116"/>
                <a:gd name="connsiteX10" fmla="*/ 14705 w 32575"/>
                <a:gd name="connsiteY10" fmla="*/ 5957 h 18116"/>
                <a:gd name="connsiteX11" fmla="*/ 8748 w 32575"/>
                <a:gd name="connsiteY11" fmla="*/ 4051 h 18116"/>
                <a:gd name="connsiteX12" fmla="*/ 3982 w 32575"/>
                <a:gd name="connsiteY12" fmla="*/ 4468 h 18116"/>
                <a:gd name="connsiteX13" fmla="*/ 3982 w 32575"/>
                <a:gd name="connsiteY13" fmla="*/ 5659 h 18116"/>
                <a:gd name="connsiteX14" fmla="*/ 6365 w 32575"/>
                <a:gd name="connsiteY14" fmla="*/ 7506 h 18116"/>
                <a:gd name="connsiteX15" fmla="*/ 12322 w 32575"/>
                <a:gd name="connsiteY15" fmla="*/ 10723 h 18116"/>
                <a:gd name="connsiteX16" fmla="*/ 22687 w 32575"/>
                <a:gd name="connsiteY16" fmla="*/ 14774 h 18116"/>
                <a:gd name="connsiteX17" fmla="*/ 32576 w 32575"/>
                <a:gd name="connsiteY17" fmla="*/ 17275 h 1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575" h="18116">
                  <a:moveTo>
                    <a:pt x="32576" y="17275"/>
                  </a:moveTo>
                  <a:cubicBezTo>
                    <a:pt x="29043" y="18235"/>
                    <a:pt x="25326" y="18235"/>
                    <a:pt x="21794" y="17275"/>
                  </a:cubicBezTo>
                  <a:cubicBezTo>
                    <a:pt x="15628" y="16090"/>
                    <a:pt x="9737" y="13791"/>
                    <a:pt x="4399" y="10484"/>
                  </a:cubicBezTo>
                  <a:cubicBezTo>
                    <a:pt x="3196" y="9835"/>
                    <a:pt x="2112" y="8989"/>
                    <a:pt x="1182" y="7982"/>
                  </a:cubicBezTo>
                  <a:cubicBezTo>
                    <a:pt x="-194" y="6428"/>
                    <a:pt x="-390" y="4152"/>
                    <a:pt x="706" y="2383"/>
                  </a:cubicBezTo>
                  <a:cubicBezTo>
                    <a:pt x="1790" y="929"/>
                    <a:pt x="3482" y="54"/>
                    <a:pt x="5293" y="0"/>
                  </a:cubicBezTo>
                  <a:cubicBezTo>
                    <a:pt x="6663" y="-6"/>
                    <a:pt x="8033" y="191"/>
                    <a:pt x="9344" y="596"/>
                  </a:cubicBezTo>
                  <a:cubicBezTo>
                    <a:pt x="15533" y="2055"/>
                    <a:pt x="21240" y="5087"/>
                    <a:pt x="25904" y="9412"/>
                  </a:cubicBezTo>
                  <a:cubicBezTo>
                    <a:pt x="30848" y="13999"/>
                    <a:pt x="32576" y="17931"/>
                    <a:pt x="32218" y="18109"/>
                  </a:cubicBezTo>
                  <a:cubicBezTo>
                    <a:pt x="31861" y="18288"/>
                    <a:pt x="29299" y="15191"/>
                    <a:pt x="24236" y="11378"/>
                  </a:cubicBezTo>
                  <a:cubicBezTo>
                    <a:pt x="21311" y="9162"/>
                    <a:pt x="18106" y="7339"/>
                    <a:pt x="14705" y="5957"/>
                  </a:cubicBezTo>
                  <a:cubicBezTo>
                    <a:pt x="12775" y="5165"/>
                    <a:pt x="10779" y="4527"/>
                    <a:pt x="8748" y="4051"/>
                  </a:cubicBezTo>
                  <a:cubicBezTo>
                    <a:pt x="6484" y="3455"/>
                    <a:pt x="4578" y="3455"/>
                    <a:pt x="3982" y="4468"/>
                  </a:cubicBezTo>
                  <a:cubicBezTo>
                    <a:pt x="3387" y="5481"/>
                    <a:pt x="3982" y="5004"/>
                    <a:pt x="3982" y="5659"/>
                  </a:cubicBezTo>
                  <a:cubicBezTo>
                    <a:pt x="4685" y="6386"/>
                    <a:pt x="5489" y="7006"/>
                    <a:pt x="6365" y="7506"/>
                  </a:cubicBezTo>
                  <a:cubicBezTo>
                    <a:pt x="8265" y="8727"/>
                    <a:pt x="10261" y="9799"/>
                    <a:pt x="12322" y="10723"/>
                  </a:cubicBezTo>
                  <a:cubicBezTo>
                    <a:pt x="15646" y="12391"/>
                    <a:pt x="19113" y="13743"/>
                    <a:pt x="22687" y="14774"/>
                  </a:cubicBezTo>
                  <a:cubicBezTo>
                    <a:pt x="26035" y="15381"/>
                    <a:pt x="29341" y="16215"/>
                    <a:pt x="32576" y="17275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1" name="Forma Livre: Forma 750">
              <a:extLst>
                <a:ext uri="{FF2B5EF4-FFF2-40B4-BE49-F238E27FC236}">
                  <a16:creationId xmlns:a16="http://schemas.microsoft.com/office/drawing/2014/main" id="{E1D5FA41-B095-E8CA-2614-42FD9425EED2}"/>
                </a:ext>
              </a:extLst>
            </p:cNvPr>
            <p:cNvSpPr/>
            <p:nvPr/>
          </p:nvSpPr>
          <p:spPr>
            <a:xfrm>
              <a:off x="1188850" y="4323938"/>
              <a:ext cx="16993" cy="34252"/>
            </a:xfrm>
            <a:custGeom>
              <a:avLst/>
              <a:gdLst>
                <a:gd name="connsiteX0" fmla="*/ 2883 w 16993"/>
                <a:gd name="connsiteY0" fmla="*/ 34253 h 34252"/>
                <a:gd name="connsiteX1" fmla="*/ 24 w 16993"/>
                <a:gd name="connsiteY1" fmla="*/ 23888 h 34252"/>
                <a:gd name="connsiteX2" fmla="*/ 1513 w 16993"/>
                <a:gd name="connsiteY2" fmla="*/ 11974 h 34252"/>
                <a:gd name="connsiteX3" fmla="*/ 4313 w 16993"/>
                <a:gd name="connsiteY3" fmla="*/ 5421 h 34252"/>
                <a:gd name="connsiteX4" fmla="*/ 11163 w 16993"/>
                <a:gd name="connsiteY4" fmla="*/ 0 h 34252"/>
                <a:gd name="connsiteX5" fmla="*/ 15631 w 16993"/>
                <a:gd name="connsiteY5" fmla="*/ 3038 h 34252"/>
                <a:gd name="connsiteX6" fmla="*/ 16703 w 16993"/>
                <a:gd name="connsiteY6" fmla="*/ 6970 h 34252"/>
                <a:gd name="connsiteX7" fmla="*/ 16703 w 16993"/>
                <a:gd name="connsiteY7" fmla="*/ 14178 h 34252"/>
                <a:gd name="connsiteX8" fmla="*/ 12117 w 16993"/>
                <a:gd name="connsiteY8" fmla="*/ 25317 h 34252"/>
                <a:gd name="connsiteX9" fmla="*/ 3419 w 16993"/>
                <a:gd name="connsiteY9" fmla="*/ 31751 h 34252"/>
                <a:gd name="connsiteX10" fmla="*/ 9972 w 16993"/>
                <a:gd name="connsiteY10" fmla="*/ 23828 h 34252"/>
                <a:gd name="connsiteX11" fmla="*/ 13368 w 16993"/>
                <a:gd name="connsiteY11" fmla="*/ 13761 h 34252"/>
                <a:gd name="connsiteX12" fmla="*/ 13368 w 16993"/>
                <a:gd name="connsiteY12" fmla="*/ 7804 h 34252"/>
                <a:gd name="connsiteX13" fmla="*/ 11342 w 16993"/>
                <a:gd name="connsiteY13" fmla="*/ 3932 h 34252"/>
                <a:gd name="connsiteX14" fmla="*/ 7589 w 16993"/>
                <a:gd name="connsiteY14" fmla="*/ 7446 h 34252"/>
                <a:gd name="connsiteX15" fmla="*/ 4909 w 16993"/>
                <a:gd name="connsiteY15" fmla="*/ 13403 h 34252"/>
                <a:gd name="connsiteX16" fmla="*/ 2824 w 16993"/>
                <a:gd name="connsiteY16" fmla="*/ 24126 h 34252"/>
                <a:gd name="connsiteX17" fmla="*/ 2883 w 16993"/>
                <a:gd name="connsiteY17" fmla="*/ 34253 h 3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993" h="34252">
                  <a:moveTo>
                    <a:pt x="2883" y="34253"/>
                  </a:moveTo>
                  <a:cubicBezTo>
                    <a:pt x="2466" y="34253"/>
                    <a:pt x="441" y="30679"/>
                    <a:pt x="24" y="23888"/>
                  </a:cubicBezTo>
                  <a:cubicBezTo>
                    <a:pt x="-119" y="19861"/>
                    <a:pt x="381" y="15840"/>
                    <a:pt x="1513" y="11974"/>
                  </a:cubicBezTo>
                  <a:cubicBezTo>
                    <a:pt x="2252" y="9710"/>
                    <a:pt x="3193" y="7518"/>
                    <a:pt x="4313" y="5421"/>
                  </a:cubicBezTo>
                  <a:cubicBezTo>
                    <a:pt x="5504" y="2550"/>
                    <a:pt x="8096" y="500"/>
                    <a:pt x="11163" y="0"/>
                  </a:cubicBezTo>
                  <a:cubicBezTo>
                    <a:pt x="13111" y="66"/>
                    <a:pt x="14851" y="1251"/>
                    <a:pt x="15631" y="3038"/>
                  </a:cubicBezTo>
                  <a:cubicBezTo>
                    <a:pt x="16185" y="4289"/>
                    <a:pt x="16549" y="5612"/>
                    <a:pt x="16703" y="6970"/>
                  </a:cubicBezTo>
                  <a:cubicBezTo>
                    <a:pt x="17091" y="9359"/>
                    <a:pt x="17091" y="11789"/>
                    <a:pt x="16703" y="14178"/>
                  </a:cubicBezTo>
                  <a:cubicBezTo>
                    <a:pt x="16114" y="18211"/>
                    <a:pt x="14541" y="22035"/>
                    <a:pt x="12117" y="25317"/>
                  </a:cubicBezTo>
                  <a:cubicBezTo>
                    <a:pt x="7887" y="30857"/>
                    <a:pt x="3538" y="32108"/>
                    <a:pt x="3419" y="31751"/>
                  </a:cubicBezTo>
                  <a:cubicBezTo>
                    <a:pt x="3300" y="31393"/>
                    <a:pt x="6755" y="29189"/>
                    <a:pt x="9972" y="23828"/>
                  </a:cubicBezTo>
                  <a:cubicBezTo>
                    <a:pt x="11837" y="20766"/>
                    <a:pt x="12998" y="17329"/>
                    <a:pt x="13368" y="13761"/>
                  </a:cubicBezTo>
                  <a:cubicBezTo>
                    <a:pt x="13642" y="11783"/>
                    <a:pt x="13642" y="9782"/>
                    <a:pt x="13368" y="7804"/>
                  </a:cubicBezTo>
                  <a:cubicBezTo>
                    <a:pt x="13368" y="5540"/>
                    <a:pt x="12176" y="3693"/>
                    <a:pt x="11342" y="3932"/>
                  </a:cubicBezTo>
                  <a:cubicBezTo>
                    <a:pt x="10508" y="4170"/>
                    <a:pt x="8483" y="5600"/>
                    <a:pt x="7589" y="7446"/>
                  </a:cubicBezTo>
                  <a:cubicBezTo>
                    <a:pt x="6517" y="9347"/>
                    <a:pt x="5617" y="11342"/>
                    <a:pt x="4909" y="13403"/>
                  </a:cubicBezTo>
                  <a:cubicBezTo>
                    <a:pt x="3681" y="16852"/>
                    <a:pt x="2979" y="20468"/>
                    <a:pt x="2824" y="24126"/>
                  </a:cubicBezTo>
                  <a:cubicBezTo>
                    <a:pt x="2347" y="30202"/>
                    <a:pt x="3419" y="34134"/>
                    <a:pt x="2883" y="34253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2" name="Forma Livre: Forma 751">
              <a:extLst>
                <a:ext uri="{FF2B5EF4-FFF2-40B4-BE49-F238E27FC236}">
                  <a16:creationId xmlns:a16="http://schemas.microsoft.com/office/drawing/2014/main" id="{77CF258C-D9C3-0FE0-6BB4-220CAA19F95A}"/>
                </a:ext>
              </a:extLst>
            </p:cNvPr>
            <p:cNvSpPr/>
            <p:nvPr/>
          </p:nvSpPr>
          <p:spPr>
            <a:xfrm>
              <a:off x="720140" y="3082322"/>
              <a:ext cx="581309" cy="1237050"/>
            </a:xfrm>
            <a:custGeom>
              <a:avLst/>
              <a:gdLst>
                <a:gd name="connsiteX0" fmla="*/ 265780 w 581309"/>
                <a:gd name="connsiteY0" fmla="*/ 0 h 1237050"/>
                <a:gd name="connsiteX1" fmla="*/ 188339 w 581309"/>
                <a:gd name="connsiteY1" fmla="*/ 148091 h 1237050"/>
                <a:gd name="connsiteX2" fmla="*/ 575 w 581309"/>
                <a:gd name="connsiteY2" fmla="*/ 1148865 h 1237050"/>
                <a:gd name="connsiteX3" fmla="*/ 24105 w 581309"/>
                <a:gd name="connsiteY3" fmla="*/ 1187407 h 1237050"/>
                <a:gd name="connsiteX4" fmla="*/ 158137 w 581309"/>
                <a:gd name="connsiteY4" fmla="*/ 1227795 h 1237050"/>
                <a:gd name="connsiteX5" fmla="*/ 200282 w 581309"/>
                <a:gd name="connsiteY5" fmla="*/ 1204956 h 1237050"/>
                <a:gd name="connsiteX6" fmla="*/ 200968 w 581309"/>
                <a:gd name="connsiteY6" fmla="*/ 1202240 h 1237050"/>
                <a:gd name="connsiteX7" fmla="*/ 366632 w 581309"/>
                <a:gd name="connsiteY7" fmla="*/ 428665 h 1237050"/>
                <a:gd name="connsiteX8" fmla="*/ 318201 w 581309"/>
                <a:gd name="connsiteY8" fmla="*/ 1195330 h 1237050"/>
                <a:gd name="connsiteX9" fmla="*/ 354795 w 581309"/>
                <a:gd name="connsiteY9" fmla="*/ 1236969 h 1237050"/>
                <a:gd name="connsiteX10" fmla="*/ 358590 w 581309"/>
                <a:gd name="connsiteY10" fmla="*/ 1237029 h 1237050"/>
                <a:gd name="connsiteX11" fmla="*/ 490001 w 581309"/>
                <a:gd name="connsiteY11" fmla="*/ 1232978 h 1237050"/>
                <a:gd name="connsiteX12" fmla="*/ 527471 w 581309"/>
                <a:gd name="connsiteY12" fmla="*/ 1196283 h 1237050"/>
                <a:gd name="connsiteX13" fmla="*/ 579952 w 581309"/>
                <a:gd name="connsiteY13" fmla="*/ 145410 h 1237050"/>
                <a:gd name="connsiteX14" fmla="*/ 537895 w 581309"/>
                <a:gd name="connsiteY14" fmla="*/ 12808 h 12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1309" h="1237050">
                  <a:moveTo>
                    <a:pt x="265780" y="0"/>
                  </a:moveTo>
                  <a:cubicBezTo>
                    <a:pt x="265780" y="0"/>
                    <a:pt x="197989" y="107226"/>
                    <a:pt x="188339" y="148091"/>
                  </a:cubicBezTo>
                  <a:cubicBezTo>
                    <a:pt x="179582" y="184845"/>
                    <a:pt x="31253" y="983559"/>
                    <a:pt x="575" y="1148865"/>
                  </a:cubicBezTo>
                  <a:cubicBezTo>
                    <a:pt x="-2585" y="1165837"/>
                    <a:pt x="7564" y="1182463"/>
                    <a:pt x="24105" y="1187407"/>
                  </a:cubicBezTo>
                  <a:lnTo>
                    <a:pt x="158137" y="1227795"/>
                  </a:lnTo>
                  <a:cubicBezTo>
                    <a:pt x="176082" y="1233127"/>
                    <a:pt x="194951" y="1222899"/>
                    <a:pt x="200282" y="1204956"/>
                  </a:cubicBezTo>
                  <a:cubicBezTo>
                    <a:pt x="200548" y="1204063"/>
                    <a:pt x="200777" y="1203157"/>
                    <a:pt x="200968" y="1202240"/>
                  </a:cubicBezTo>
                  <a:lnTo>
                    <a:pt x="366632" y="428665"/>
                  </a:lnTo>
                  <a:lnTo>
                    <a:pt x="318201" y="1195330"/>
                  </a:lnTo>
                  <a:cubicBezTo>
                    <a:pt x="316808" y="1216930"/>
                    <a:pt x="333189" y="1235575"/>
                    <a:pt x="354795" y="1236969"/>
                  </a:cubicBezTo>
                  <a:cubicBezTo>
                    <a:pt x="356058" y="1237052"/>
                    <a:pt x="357327" y="1237070"/>
                    <a:pt x="358590" y="1237029"/>
                  </a:cubicBezTo>
                  <a:lnTo>
                    <a:pt x="490001" y="1232978"/>
                  </a:lnTo>
                  <a:cubicBezTo>
                    <a:pt x="510028" y="1232108"/>
                    <a:pt x="526184" y="1216286"/>
                    <a:pt x="527471" y="1196283"/>
                  </a:cubicBezTo>
                  <a:cubicBezTo>
                    <a:pt x="538908" y="1011616"/>
                    <a:pt x="590257" y="171681"/>
                    <a:pt x="579952" y="145410"/>
                  </a:cubicBezTo>
                  <a:cubicBezTo>
                    <a:pt x="568335" y="115625"/>
                    <a:pt x="537895" y="12808"/>
                    <a:pt x="537895" y="1280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3" name="Forma Livre: Forma 752">
              <a:extLst>
                <a:ext uri="{FF2B5EF4-FFF2-40B4-BE49-F238E27FC236}">
                  <a16:creationId xmlns:a16="http://schemas.microsoft.com/office/drawing/2014/main" id="{69F776EB-107E-6119-A397-FD700D7F2D98}"/>
                </a:ext>
              </a:extLst>
            </p:cNvPr>
            <p:cNvSpPr/>
            <p:nvPr/>
          </p:nvSpPr>
          <p:spPr>
            <a:xfrm>
              <a:off x="730722" y="4188357"/>
              <a:ext cx="201584" cy="58616"/>
            </a:xfrm>
            <a:custGeom>
              <a:avLst/>
              <a:gdLst>
                <a:gd name="connsiteX0" fmla="*/ 201585 w 201584"/>
                <a:gd name="connsiteY0" fmla="*/ 58617 h 58616"/>
                <a:gd name="connsiteX1" fmla="*/ 193364 w 201584"/>
                <a:gd name="connsiteY1" fmla="*/ 57604 h 58616"/>
                <a:gd name="connsiteX2" fmla="*/ 171204 w 201584"/>
                <a:gd name="connsiteY2" fmla="*/ 53434 h 58616"/>
                <a:gd name="connsiteX3" fmla="*/ 99065 w 201584"/>
                <a:gd name="connsiteY3" fmla="*/ 35563 h 58616"/>
                <a:gd name="connsiteX4" fmla="*/ 28415 w 201584"/>
                <a:gd name="connsiteY4" fmla="*/ 11914 h 58616"/>
                <a:gd name="connsiteX5" fmla="*/ 7506 w 201584"/>
                <a:gd name="connsiteY5" fmla="*/ 3515 h 58616"/>
                <a:gd name="connsiteX6" fmla="*/ 0 w 201584"/>
                <a:gd name="connsiteY6" fmla="*/ 0 h 58616"/>
                <a:gd name="connsiteX7" fmla="*/ 7923 w 201584"/>
                <a:gd name="connsiteY7" fmla="*/ 2442 h 58616"/>
                <a:gd name="connsiteX8" fmla="*/ 29189 w 201584"/>
                <a:gd name="connsiteY8" fmla="*/ 9829 h 58616"/>
                <a:gd name="connsiteX9" fmla="*/ 99780 w 201584"/>
                <a:gd name="connsiteY9" fmla="*/ 32465 h 58616"/>
                <a:gd name="connsiteX10" fmla="*/ 171263 w 201584"/>
                <a:gd name="connsiteY10" fmla="*/ 51290 h 58616"/>
                <a:gd name="connsiteX11" fmla="*/ 193185 w 201584"/>
                <a:gd name="connsiteY11" fmla="*/ 56413 h 58616"/>
                <a:gd name="connsiteX12" fmla="*/ 201585 w 201584"/>
                <a:gd name="connsiteY12" fmla="*/ 58617 h 5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1584" h="58616">
                  <a:moveTo>
                    <a:pt x="201585" y="58617"/>
                  </a:moveTo>
                  <a:cubicBezTo>
                    <a:pt x="198817" y="58557"/>
                    <a:pt x="196063" y="58218"/>
                    <a:pt x="193364" y="57604"/>
                  </a:cubicBezTo>
                  <a:cubicBezTo>
                    <a:pt x="188062" y="56770"/>
                    <a:pt x="180497" y="55340"/>
                    <a:pt x="171204" y="53434"/>
                  </a:cubicBezTo>
                  <a:cubicBezTo>
                    <a:pt x="152559" y="49622"/>
                    <a:pt x="127003" y="43605"/>
                    <a:pt x="99065" y="35563"/>
                  </a:cubicBezTo>
                  <a:cubicBezTo>
                    <a:pt x="71126" y="27521"/>
                    <a:pt x="46286" y="18764"/>
                    <a:pt x="28415" y="11914"/>
                  </a:cubicBezTo>
                  <a:cubicBezTo>
                    <a:pt x="19539" y="8518"/>
                    <a:pt x="12391" y="5659"/>
                    <a:pt x="7506" y="3515"/>
                  </a:cubicBezTo>
                  <a:cubicBezTo>
                    <a:pt x="4907" y="2561"/>
                    <a:pt x="2395" y="1388"/>
                    <a:pt x="0" y="0"/>
                  </a:cubicBezTo>
                  <a:cubicBezTo>
                    <a:pt x="2718" y="542"/>
                    <a:pt x="5373" y="1358"/>
                    <a:pt x="7923" y="2442"/>
                  </a:cubicBezTo>
                  <a:lnTo>
                    <a:pt x="29189" y="9829"/>
                  </a:lnTo>
                  <a:cubicBezTo>
                    <a:pt x="47060" y="16084"/>
                    <a:pt x="71960" y="24364"/>
                    <a:pt x="99780" y="32465"/>
                  </a:cubicBezTo>
                  <a:cubicBezTo>
                    <a:pt x="127599" y="40567"/>
                    <a:pt x="153035" y="46941"/>
                    <a:pt x="171263" y="51290"/>
                  </a:cubicBezTo>
                  <a:lnTo>
                    <a:pt x="193185" y="56413"/>
                  </a:lnTo>
                  <a:cubicBezTo>
                    <a:pt x="196042" y="56907"/>
                    <a:pt x="198853" y="57646"/>
                    <a:pt x="201585" y="58617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4" name="Forma Livre: Forma 753">
              <a:extLst>
                <a:ext uri="{FF2B5EF4-FFF2-40B4-BE49-F238E27FC236}">
                  <a16:creationId xmlns:a16="http://schemas.microsoft.com/office/drawing/2014/main" id="{1BCEC0C2-8ADD-598C-5465-B00DF9967992}"/>
                </a:ext>
              </a:extLst>
            </p:cNvPr>
            <p:cNvSpPr/>
            <p:nvPr/>
          </p:nvSpPr>
          <p:spPr>
            <a:xfrm>
              <a:off x="756368" y="4166435"/>
              <a:ext cx="9700" cy="31571"/>
            </a:xfrm>
            <a:custGeom>
              <a:avLst/>
              <a:gdLst>
                <a:gd name="connsiteX0" fmla="*/ 9620 w 9700"/>
                <a:gd name="connsiteY0" fmla="*/ 31572 h 31571"/>
                <a:gd name="connsiteX1" fmla="*/ 1101 w 9700"/>
                <a:gd name="connsiteY1" fmla="*/ 16858 h 31571"/>
                <a:gd name="connsiteX2" fmla="*/ 2174 w 9700"/>
                <a:gd name="connsiteY2" fmla="*/ 0 h 31571"/>
                <a:gd name="connsiteX3" fmla="*/ 4139 w 9700"/>
                <a:gd name="connsiteY3" fmla="*/ 16203 h 31571"/>
                <a:gd name="connsiteX4" fmla="*/ 9620 w 9700"/>
                <a:gd name="connsiteY4" fmla="*/ 31572 h 3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00" h="31571">
                  <a:moveTo>
                    <a:pt x="9620" y="31572"/>
                  </a:moveTo>
                  <a:cubicBezTo>
                    <a:pt x="4962" y="27974"/>
                    <a:pt x="1903" y="22690"/>
                    <a:pt x="1101" y="16858"/>
                  </a:cubicBezTo>
                  <a:cubicBezTo>
                    <a:pt x="-675" y="11306"/>
                    <a:pt x="-292" y="5284"/>
                    <a:pt x="2174" y="0"/>
                  </a:cubicBezTo>
                  <a:cubicBezTo>
                    <a:pt x="3127" y="0"/>
                    <a:pt x="2174" y="7565"/>
                    <a:pt x="4139" y="16203"/>
                  </a:cubicBezTo>
                  <a:cubicBezTo>
                    <a:pt x="6105" y="24841"/>
                    <a:pt x="10335" y="31036"/>
                    <a:pt x="9620" y="31572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5" name="Forma Livre: Forma 754">
              <a:extLst>
                <a:ext uri="{FF2B5EF4-FFF2-40B4-BE49-F238E27FC236}">
                  <a16:creationId xmlns:a16="http://schemas.microsoft.com/office/drawing/2014/main" id="{D73F1DF7-1160-1DBD-0AEF-0740A18221BD}"/>
                </a:ext>
              </a:extLst>
            </p:cNvPr>
            <p:cNvSpPr/>
            <p:nvPr/>
          </p:nvSpPr>
          <p:spPr>
            <a:xfrm>
              <a:off x="773493" y="4169533"/>
              <a:ext cx="9467" cy="29904"/>
            </a:xfrm>
            <a:custGeom>
              <a:avLst/>
              <a:gdLst>
                <a:gd name="connsiteX0" fmla="*/ 8995 w 9467"/>
                <a:gd name="connsiteY0" fmla="*/ 0 h 29904"/>
                <a:gd name="connsiteX1" fmla="*/ 7387 w 9467"/>
                <a:gd name="connsiteY1" fmla="*/ 15846 h 29904"/>
                <a:gd name="connsiteX2" fmla="*/ 0 w 9467"/>
                <a:gd name="connsiteY2" fmla="*/ 29904 h 29904"/>
                <a:gd name="connsiteX3" fmla="*/ 4408 w 9467"/>
                <a:gd name="connsiteY3" fmla="*/ 14952 h 29904"/>
                <a:gd name="connsiteX4" fmla="*/ 8995 w 9467"/>
                <a:gd name="connsiteY4" fmla="*/ 0 h 29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67" h="29904">
                  <a:moveTo>
                    <a:pt x="8995" y="0"/>
                  </a:moveTo>
                  <a:cubicBezTo>
                    <a:pt x="9977" y="5326"/>
                    <a:pt x="9419" y="10824"/>
                    <a:pt x="7387" y="15846"/>
                  </a:cubicBezTo>
                  <a:cubicBezTo>
                    <a:pt x="6346" y="21153"/>
                    <a:pt x="3779" y="26038"/>
                    <a:pt x="0" y="29904"/>
                  </a:cubicBezTo>
                  <a:cubicBezTo>
                    <a:pt x="988" y="24793"/>
                    <a:pt x="2464" y="19783"/>
                    <a:pt x="4408" y="14952"/>
                  </a:cubicBezTo>
                  <a:cubicBezTo>
                    <a:pt x="5426" y="9823"/>
                    <a:pt x="6963" y="4813"/>
                    <a:pt x="8995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6" name="Forma Livre: Forma 755">
              <a:extLst>
                <a:ext uri="{FF2B5EF4-FFF2-40B4-BE49-F238E27FC236}">
                  <a16:creationId xmlns:a16="http://schemas.microsoft.com/office/drawing/2014/main" id="{FE7440F8-D297-8B3E-A486-76EF632DC23A}"/>
                </a:ext>
              </a:extLst>
            </p:cNvPr>
            <p:cNvSpPr/>
            <p:nvPr/>
          </p:nvSpPr>
          <p:spPr>
            <a:xfrm>
              <a:off x="1203316" y="4209921"/>
              <a:ext cx="5139" cy="28414"/>
            </a:xfrm>
            <a:custGeom>
              <a:avLst/>
              <a:gdLst>
                <a:gd name="connsiteX0" fmla="*/ 93 w 5139"/>
                <a:gd name="connsiteY0" fmla="*/ 0 h 28414"/>
                <a:gd name="connsiteX1" fmla="*/ 3905 w 5139"/>
                <a:gd name="connsiteY1" fmla="*/ 13939 h 28414"/>
                <a:gd name="connsiteX2" fmla="*/ 4680 w 5139"/>
                <a:gd name="connsiteY2" fmla="*/ 28415 h 28414"/>
                <a:gd name="connsiteX3" fmla="*/ 93 w 5139"/>
                <a:gd name="connsiteY3" fmla="*/ 0 h 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9" h="28414">
                  <a:moveTo>
                    <a:pt x="93" y="0"/>
                  </a:moveTo>
                  <a:cubicBezTo>
                    <a:pt x="2345" y="4319"/>
                    <a:pt x="3643" y="9073"/>
                    <a:pt x="3905" y="13939"/>
                  </a:cubicBezTo>
                  <a:cubicBezTo>
                    <a:pt x="5228" y="18651"/>
                    <a:pt x="5490" y="23590"/>
                    <a:pt x="4680" y="28415"/>
                  </a:cubicBezTo>
                  <a:cubicBezTo>
                    <a:pt x="1153" y="19378"/>
                    <a:pt x="-413" y="9692"/>
                    <a:pt x="93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7" name="Forma Livre: Forma 756">
              <a:extLst>
                <a:ext uri="{FF2B5EF4-FFF2-40B4-BE49-F238E27FC236}">
                  <a16:creationId xmlns:a16="http://schemas.microsoft.com/office/drawing/2014/main" id="{817A6D87-E12F-2AC9-FE8A-48444F1D9D58}"/>
                </a:ext>
              </a:extLst>
            </p:cNvPr>
            <p:cNvSpPr/>
            <p:nvPr/>
          </p:nvSpPr>
          <p:spPr>
            <a:xfrm>
              <a:off x="1217395" y="4202415"/>
              <a:ext cx="3338" cy="29784"/>
            </a:xfrm>
            <a:custGeom>
              <a:avLst/>
              <a:gdLst>
                <a:gd name="connsiteX0" fmla="*/ 2039 w 3338"/>
                <a:gd name="connsiteY0" fmla="*/ 0 h 29784"/>
                <a:gd name="connsiteX1" fmla="*/ 1622 w 3338"/>
                <a:gd name="connsiteY1" fmla="*/ 29785 h 29784"/>
                <a:gd name="connsiteX2" fmla="*/ 252 w 3338"/>
                <a:gd name="connsiteY2" fmla="*/ 14773 h 29784"/>
                <a:gd name="connsiteX3" fmla="*/ 2039 w 3338"/>
                <a:gd name="connsiteY3" fmla="*/ 0 h 2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8" h="29784">
                  <a:moveTo>
                    <a:pt x="2039" y="0"/>
                  </a:moveTo>
                  <a:cubicBezTo>
                    <a:pt x="3903" y="9853"/>
                    <a:pt x="3760" y="19986"/>
                    <a:pt x="1622" y="29785"/>
                  </a:cubicBezTo>
                  <a:cubicBezTo>
                    <a:pt x="120" y="24930"/>
                    <a:pt x="-344" y="19819"/>
                    <a:pt x="252" y="14773"/>
                  </a:cubicBezTo>
                  <a:cubicBezTo>
                    <a:pt x="-165" y="9781"/>
                    <a:pt x="442" y="4754"/>
                    <a:pt x="2039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8" name="Forma Livre: Forma 757">
              <a:extLst>
                <a:ext uri="{FF2B5EF4-FFF2-40B4-BE49-F238E27FC236}">
                  <a16:creationId xmlns:a16="http://schemas.microsoft.com/office/drawing/2014/main" id="{65A768F0-521A-5CEA-C34F-58470CBF7145}"/>
                </a:ext>
              </a:extLst>
            </p:cNvPr>
            <p:cNvSpPr/>
            <p:nvPr/>
          </p:nvSpPr>
          <p:spPr>
            <a:xfrm>
              <a:off x="1087129" y="3119673"/>
              <a:ext cx="58517" cy="409781"/>
            </a:xfrm>
            <a:custGeom>
              <a:avLst/>
              <a:gdLst>
                <a:gd name="connsiteX0" fmla="*/ 58379 w 58517"/>
                <a:gd name="connsiteY0" fmla="*/ 0 h 409781"/>
                <a:gd name="connsiteX1" fmla="*/ 58379 w 58517"/>
                <a:gd name="connsiteY1" fmla="*/ 4230 h 409781"/>
                <a:gd name="connsiteX2" fmla="*/ 57962 w 58517"/>
                <a:gd name="connsiteY2" fmla="*/ 16143 h 409781"/>
                <a:gd name="connsiteX3" fmla="*/ 55281 w 58517"/>
                <a:gd name="connsiteY3" fmla="*/ 60464 h 409781"/>
                <a:gd name="connsiteX4" fmla="*/ 39078 w 58517"/>
                <a:gd name="connsiteY4" fmla="*/ 206112 h 409781"/>
                <a:gd name="connsiteX5" fmla="*/ 13344 w 58517"/>
                <a:gd name="connsiteY5" fmla="*/ 350390 h 409781"/>
                <a:gd name="connsiteX6" fmla="*/ 3932 w 58517"/>
                <a:gd name="connsiteY6" fmla="*/ 393817 h 409781"/>
                <a:gd name="connsiteX7" fmla="*/ 1191 w 58517"/>
                <a:gd name="connsiteY7" fmla="*/ 405731 h 409781"/>
                <a:gd name="connsiteX8" fmla="*/ 0 w 58517"/>
                <a:gd name="connsiteY8" fmla="*/ 409781 h 409781"/>
                <a:gd name="connsiteX9" fmla="*/ 536 w 58517"/>
                <a:gd name="connsiteY9" fmla="*/ 405612 h 409781"/>
                <a:gd name="connsiteX10" fmla="*/ 2740 w 58517"/>
                <a:gd name="connsiteY10" fmla="*/ 393698 h 409781"/>
                <a:gd name="connsiteX11" fmla="*/ 11199 w 58517"/>
                <a:gd name="connsiteY11" fmla="*/ 350152 h 409781"/>
                <a:gd name="connsiteX12" fmla="*/ 36040 w 58517"/>
                <a:gd name="connsiteY12" fmla="*/ 205874 h 409781"/>
                <a:gd name="connsiteX13" fmla="*/ 53077 w 58517"/>
                <a:gd name="connsiteY13" fmla="*/ 60464 h 409781"/>
                <a:gd name="connsiteX14" fmla="*/ 56770 w 58517"/>
                <a:gd name="connsiteY14" fmla="*/ 16263 h 409781"/>
                <a:gd name="connsiteX15" fmla="*/ 57783 w 58517"/>
                <a:gd name="connsiteY15" fmla="*/ 4349 h 409781"/>
                <a:gd name="connsiteX16" fmla="*/ 58379 w 58517"/>
                <a:gd name="connsiteY16" fmla="*/ 0 h 409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8517" h="409781">
                  <a:moveTo>
                    <a:pt x="58379" y="0"/>
                  </a:moveTo>
                  <a:cubicBezTo>
                    <a:pt x="58563" y="1406"/>
                    <a:pt x="58563" y="2824"/>
                    <a:pt x="58379" y="4230"/>
                  </a:cubicBezTo>
                  <a:cubicBezTo>
                    <a:pt x="58379" y="7268"/>
                    <a:pt x="58379" y="11318"/>
                    <a:pt x="57962" y="16143"/>
                  </a:cubicBezTo>
                  <a:cubicBezTo>
                    <a:pt x="57545" y="26628"/>
                    <a:pt x="56591" y="41759"/>
                    <a:pt x="55281" y="60464"/>
                  </a:cubicBezTo>
                  <a:cubicBezTo>
                    <a:pt x="52541" y="97873"/>
                    <a:pt x="47418" y="149520"/>
                    <a:pt x="39078" y="206112"/>
                  </a:cubicBezTo>
                  <a:cubicBezTo>
                    <a:pt x="30738" y="262703"/>
                    <a:pt x="21207" y="313695"/>
                    <a:pt x="13344" y="350390"/>
                  </a:cubicBezTo>
                  <a:cubicBezTo>
                    <a:pt x="9531" y="368738"/>
                    <a:pt x="6314" y="383571"/>
                    <a:pt x="3932" y="393817"/>
                  </a:cubicBezTo>
                  <a:cubicBezTo>
                    <a:pt x="2800" y="398642"/>
                    <a:pt x="1847" y="402573"/>
                    <a:pt x="1191" y="405731"/>
                  </a:cubicBezTo>
                  <a:cubicBezTo>
                    <a:pt x="911" y="407113"/>
                    <a:pt x="512" y="408465"/>
                    <a:pt x="0" y="409781"/>
                  </a:cubicBezTo>
                  <a:cubicBezTo>
                    <a:pt x="12" y="408376"/>
                    <a:pt x="197" y="406976"/>
                    <a:pt x="536" y="405612"/>
                  </a:cubicBezTo>
                  <a:cubicBezTo>
                    <a:pt x="1132" y="402573"/>
                    <a:pt x="1847" y="398642"/>
                    <a:pt x="2740" y="393698"/>
                  </a:cubicBezTo>
                  <a:cubicBezTo>
                    <a:pt x="4825" y="383094"/>
                    <a:pt x="7685" y="368261"/>
                    <a:pt x="11199" y="350152"/>
                  </a:cubicBezTo>
                  <a:cubicBezTo>
                    <a:pt x="18288" y="313338"/>
                    <a:pt x="27700" y="262405"/>
                    <a:pt x="36040" y="205874"/>
                  </a:cubicBezTo>
                  <a:cubicBezTo>
                    <a:pt x="44380" y="149342"/>
                    <a:pt x="49800" y="97814"/>
                    <a:pt x="53077" y="60464"/>
                  </a:cubicBezTo>
                  <a:cubicBezTo>
                    <a:pt x="54566" y="42056"/>
                    <a:pt x="55817" y="27045"/>
                    <a:pt x="56770" y="16263"/>
                  </a:cubicBezTo>
                  <a:cubicBezTo>
                    <a:pt x="57187" y="11318"/>
                    <a:pt x="57485" y="7268"/>
                    <a:pt x="57783" y="4349"/>
                  </a:cubicBezTo>
                  <a:cubicBezTo>
                    <a:pt x="57860" y="2883"/>
                    <a:pt x="58057" y="1430"/>
                    <a:pt x="58379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59" name="Forma Livre: Forma 758">
              <a:extLst>
                <a:ext uri="{FF2B5EF4-FFF2-40B4-BE49-F238E27FC236}">
                  <a16:creationId xmlns:a16="http://schemas.microsoft.com/office/drawing/2014/main" id="{8F0F077C-2F1B-AD52-266A-6C90F95B2E92}"/>
                </a:ext>
              </a:extLst>
            </p:cNvPr>
            <p:cNvSpPr/>
            <p:nvPr/>
          </p:nvSpPr>
          <p:spPr>
            <a:xfrm>
              <a:off x="969895" y="3111175"/>
              <a:ext cx="295585" cy="10242"/>
            </a:xfrm>
            <a:custGeom>
              <a:avLst/>
              <a:gdLst>
                <a:gd name="connsiteX0" fmla="*/ 295586 w 295585"/>
                <a:gd name="connsiteY0" fmla="*/ 8378 h 10242"/>
                <a:gd name="connsiteX1" fmla="*/ 292607 w 295585"/>
                <a:gd name="connsiteY1" fmla="*/ 8736 h 10242"/>
                <a:gd name="connsiteX2" fmla="*/ 283970 w 295585"/>
                <a:gd name="connsiteY2" fmla="*/ 9153 h 10242"/>
                <a:gd name="connsiteX3" fmla="*/ 252279 w 295585"/>
                <a:gd name="connsiteY3" fmla="*/ 9987 h 10242"/>
                <a:gd name="connsiteX4" fmla="*/ 147674 w 295585"/>
                <a:gd name="connsiteY4" fmla="*/ 9272 h 10242"/>
                <a:gd name="connsiteX5" fmla="*/ 43188 w 295585"/>
                <a:gd name="connsiteY5" fmla="*/ 4149 h 10242"/>
                <a:gd name="connsiteX6" fmla="*/ 11557 w 295585"/>
                <a:gd name="connsiteY6" fmla="*/ 1528 h 10242"/>
                <a:gd name="connsiteX7" fmla="*/ 2978 w 295585"/>
                <a:gd name="connsiteY7" fmla="*/ 634 h 10242"/>
                <a:gd name="connsiteX8" fmla="*/ 0 w 295585"/>
                <a:gd name="connsiteY8" fmla="*/ 98 h 10242"/>
                <a:gd name="connsiteX9" fmla="*/ 3038 w 295585"/>
                <a:gd name="connsiteY9" fmla="*/ 98 h 10242"/>
                <a:gd name="connsiteX10" fmla="*/ 11676 w 295585"/>
                <a:gd name="connsiteY10" fmla="*/ 456 h 10242"/>
                <a:gd name="connsiteX11" fmla="*/ 43307 w 295585"/>
                <a:gd name="connsiteY11" fmla="*/ 2064 h 10242"/>
                <a:gd name="connsiteX12" fmla="*/ 147733 w 295585"/>
                <a:gd name="connsiteY12" fmla="*/ 6294 h 10242"/>
                <a:gd name="connsiteX13" fmla="*/ 252279 w 295585"/>
                <a:gd name="connsiteY13" fmla="*/ 7902 h 10242"/>
                <a:gd name="connsiteX14" fmla="*/ 283970 w 295585"/>
                <a:gd name="connsiteY14" fmla="*/ 7902 h 10242"/>
                <a:gd name="connsiteX15" fmla="*/ 292607 w 295585"/>
                <a:gd name="connsiteY15" fmla="*/ 7902 h 10242"/>
                <a:gd name="connsiteX16" fmla="*/ 295586 w 295585"/>
                <a:gd name="connsiteY16" fmla="*/ 8378 h 1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5585" h="10242">
                  <a:moveTo>
                    <a:pt x="295586" y="8378"/>
                  </a:moveTo>
                  <a:cubicBezTo>
                    <a:pt x="294615" y="8647"/>
                    <a:pt x="293614" y="8772"/>
                    <a:pt x="292607" y="8736"/>
                  </a:cubicBezTo>
                  <a:lnTo>
                    <a:pt x="283970" y="9153"/>
                  </a:lnTo>
                  <a:cubicBezTo>
                    <a:pt x="276524" y="9451"/>
                    <a:pt x="265682" y="9749"/>
                    <a:pt x="252279" y="9987"/>
                  </a:cubicBezTo>
                  <a:cubicBezTo>
                    <a:pt x="225532" y="10404"/>
                    <a:pt x="188539" y="10404"/>
                    <a:pt x="147674" y="9272"/>
                  </a:cubicBezTo>
                  <a:cubicBezTo>
                    <a:pt x="106809" y="8140"/>
                    <a:pt x="69876" y="6055"/>
                    <a:pt x="43188" y="4149"/>
                  </a:cubicBezTo>
                  <a:cubicBezTo>
                    <a:pt x="29785" y="3136"/>
                    <a:pt x="19003" y="2302"/>
                    <a:pt x="11557" y="1528"/>
                  </a:cubicBezTo>
                  <a:lnTo>
                    <a:pt x="2978" y="634"/>
                  </a:lnTo>
                  <a:cubicBezTo>
                    <a:pt x="1965" y="605"/>
                    <a:pt x="961" y="426"/>
                    <a:pt x="0" y="98"/>
                  </a:cubicBezTo>
                  <a:cubicBezTo>
                    <a:pt x="1009" y="-33"/>
                    <a:pt x="2030" y="-33"/>
                    <a:pt x="3038" y="98"/>
                  </a:cubicBezTo>
                  <a:lnTo>
                    <a:pt x="11676" y="456"/>
                  </a:lnTo>
                  <a:lnTo>
                    <a:pt x="43307" y="2064"/>
                  </a:lnTo>
                  <a:cubicBezTo>
                    <a:pt x="69995" y="3434"/>
                    <a:pt x="106928" y="5102"/>
                    <a:pt x="147733" y="6294"/>
                  </a:cubicBezTo>
                  <a:cubicBezTo>
                    <a:pt x="188539" y="7485"/>
                    <a:pt x="225532" y="7783"/>
                    <a:pt x="252279" y="7902"/>
                  </a:cubicBezTo>
                  <a:lnTo>
                    <a:pt x="283970" y="7902"/>
                  </a:lnTo>
                  <a:lnTo>
                    <a:pt x="292607" y="7902"/>
                  </a:lnTo>
                  <a:cubicBezTo>
                    <a:pt x="293620" y="7890"/>
                    <a:pt x="294627" y="8051"/>
                    <a:pt x="295586" y="8378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0" name="Forma Livre: Forma 759">
              <a:extLst>
                <a:ext uri="{FF2B5EF4-FFF2-40B4-BE49-F238E27FC236}">
                  <a16:creationId xmlns:a16="http://schemas.microsoft.com/office/drawing/2014/main" id="{4E0AF2F8-ABCC-4583-E87D-48E0678B4B80}"/>
                </a:ext>
              </a:extLst>
            </p:cNvPr>
            <p:cNvSpPr/>
            <p:nvPr/>
          </p:nvSpPr>
          <p:spPr>
            <a:xfrm>
              <a:off x="1121441" y="3118243"/>
              <a:ext cx="47073" cy="242211"/>
            </a:xfrm>
            <a:custGeom>
              <a:avLst/>
              <a:gdLst>
                <a:gd name="connsiteX0" fmla="*/ 46882 w 47073"/>
                <a:gd name="connsiteY0" fmla="*/ 0 h 242211"/>
                <a:gd name="connsiteX1" fmla="*/ 46882 w 47073"/>
                <a:gd name="connsiteY1" fmla="*/ 10127 h 242211"/>
                <a:gd name="connsiteX2" fmla="*/ 45988 w 47073"/>
                <a:gd name="connsiteY2" fmla="*/ 37708 h 242211"/>
                <a:gd name="connsiteX3" fmla="*/ 41818 w 47073"/>
                <a:gd name="connsiteY3" fmla="*/ 128611 h 242211"/>
                <a:gd name="connsiteX4" fmla="*/ 39018 w 47073"/>
                <a:gd name="connsiteY4" fmla="*/ 178710 h 242211"/>
                <a:gd name="connsiteX5" fmla="*/ 28594 w 47073"/>
                <a:gd name="connsiteY5" fmla="*/ 218502 h 242211"/>
                <a:gd name="connsiteX6" fmla="*/ 9531 w 47073"/>
                <a:gd name="connsiteY6" fmla="*/ 238577 h 242211"/>
                <a:gd name="connsiteX7" fmla="*/ 2621 w 47073"/>
                <a:gd name="connsiteY7" fmla="*/ 241675 h 242211"/>
                <a:gd name="connsiteX8" fmla="*/ 0 w 47073"/>
                <a:gd name="connsiteY8" fmla="*/ 242211 h 242211"/>
                <a:gd name="connsiteX9" fmla="*/ 8876 w 47073"/>
                <a:gd name="connsiteY9" fmla="*/ 237565 h 242211"/>
                <a:gd name="connsiteX10" fmla="*/ 26747 w 47073"/>
                <a:gd name="connsiteY10" fmla="*/ 217430 h 242211"/>
                <a:gd name="connsiteX11" fmla="*/ 36219 w 47073"/>
                <a:gd name="connsiteY11" fmla="*/ 178471 h 242211"/>
                <a:gd name="connsiteX12" fmla="*/ 38780 w 47073"/>
                <a:gd name="connsiteY12" fmla="*/ 128492 h 242211"/>
                <a:gd name="connsiteX13" fmla="*/ 43843 w 47073"/>
                <a:gd name="connsiteY13" fmla="*/ 37589 h 242211"/>
                <a:gd name="connsiteX14" fmla="*/ 45750 w 47073"/>
                <a:gd name="connsiteY14" fmla="*/ 10067 h 242211"/>
                <a:gd name="connsiteX15" fmla="*/ 46882 w 47073"/>
                <a:gd name="connsiteY15" fmla="*/ 0 h 242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073" h="242211">
                  <a:moveTo>
                    <a:pt x="46882" y="0"/>
                  </a:moveTo>
                  <a:cubicBezTo>
                    <a:pt x="47138" y="3372"/>
                    <a:pt x="47138" y="6755"/>
                    <a:pt x="46882" y="10127"/>
                  </a:cubicBezTo>
                  <a:cubicBezTo>
                    <a:pt x="46882" y="17156"/>
                    <a:pt x="46345" y="26449"/>
                    <a:pt x="45988" y="37708"/>
                  </a:cubicBezTo>
                  <a:cubicBezTo>
                    <a:pt x="45094" y="61000"/>
                    <a:pt x="43665" y="93108"/>
                    <a:pt x="41818" y="128611"/>
                  </a:cubicBezTo>
                  <a:cubicBezTo>
                    <a:pt x="40865" y="146482"/>
                    <a:pt x="40210" y="163281"/>
                    <a:pt x="39018" y="178710"/>
                  </a:cubicBezTo>
                  <a:cubicBezTo>
                    <a:pt x="38381" y="192560"/>
                    <a:pt x="34831" y="206118"/>
                    <a:pt x="28594" y="218502"/>
                  </a:cubicBezTo>
                  <a:cubicBezTo>
                    <a:pt x="24162" y="226789"/>
                    <a:pt x="17573" y="233723"/>
                    <a:pt x="9531" y="238577"/>
                  </a:cubicBezTo>
                  <a:cubicBezTo>
                    <a:pt x="7345" y="239852"/>
                    <a:pt x="5028" y="240889"/>
                    <a:pt x="2621" y="241675"/>
                  </a:cubicBezTo>
                  <a:cubicBezTo>
                    <a:pt x="1769" y="241943"/>
                    <a:pt x="888" y="242122"/>
                    <a:pt x="0" y="242211"/>
                  </a:cubicBezTo>
                  <a:cubicBezTo>
                    <a:pt x="0" y="241854"/>
                    <a:pt x="3515" y="241079"/>
                    <a:pt x="8876" y="237565"/>
                  </a:cubicBezTo>
                  <a:cubicBezTo>
                    <a:pt x="16447" y="232483"/>
                    <a:pt x="22601" y="225549"/>
                    <a:pt x="26747" y="217430"/>
                  </a:cubicBezTo>
                  <a:cubicBezTo>
                    <a:pt x="32525" y="205224"/>
                    <a:pt x="35748" y="191970"/>
                    <a:pt x="36219" y="178471"/>
                  </a:cubicBezTo>
                  <a:cubicBezTo>
                    <a:pt x="37231" y="163162"/>
                    <a:pt x="37827" y="146185"/>
                    <a:pt x="38780" y="128492"/>
                  </a:cubicBezTo>
                  <a:cubicBezTo>
                    <a:pt x="40627" y="92750"/>
                    <a:pt x="42414" y="60821"/>
                    <a:pt x="43843" y="37589"/>
                  </a:cubicBezTo>
                  <a:cubicBezTo>
                    <a:pt x="44618" y="26389"/>
                    <a:pt x="45273" y="17097"/>
                    <a:pt x="45750" y="10067"/>
                  </a:cubicBezTo>
                  <a:cubicBezTo>
                    <a:pt x="45851" y="6684"/>
                    <a:pt x="46226" y="3318"/>
                    <a:pt x="46882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4870DE07-EBD3-5DF4-1C5A-E4B65E0C6AF5}"/>
                </a:ext>
              </a:extLst>
            </p:cNvPr>
            <p:cNvSpPr/>
            <p:nvPr/>
          </p:nvSpPr>
          <p:spPr>
            <a:xfrm>
              <a:off x="899603" y="3184366"/>
              <a:ext cx="115946" cy="108558"/>
            </a:xfrm>
            <a:custGeom>
              <a:avLst/>
              <a:gdLst>
                <a:gd name="connsiteX0" fmla="*/ 115685 w 115946"/>
                <a:gd name="connsiteY0" fmla="*/ 0 h 108558"/>
                <a:gd name="connsiteX1" fmla="*/ 115685 w 115946"/>
                <a:gd name="connsiteY1" fmla="*/ 6910 h 108558"/>
                <a:gd name="connsiteX2" fmla="*/ 112349 w 115946"/>
                <a:gd name="connsiteY2" fmla="*/ 25436 h 108558"/>
                <a:gd name="connsiteX3" fmla="*/ 25615 w 115946"/>
                <a:gd name="connsiteY3" fmla="*/ 106451 h 108558"/>
                <a:gd name="connsiteX4" fmla="*/ 6910 w 115946"/>
                <a:gd name="connsiteY4" fmla="*/ 108477 h 108558"/>
                <a:gd name="connsiteX5" fmla="*/ 0 w 115946"/>
                <a:gd name="connsiteY5" fmla="*/ 108000 h 108558"/>
                <a:gd name="connsiteX6" fmla="*/ 25139 w 115946"/>
                <a:gd name="connsiteY6" fmla="*/ 104307 h 108558"/>
                <a:gd name="connsiteX7" fmla="*/ 110264 w 115946"/>
                <a:gd name="connsiteY7" fmla="*/ 24781 h 108558"/>
                <a:gd name="connsiteX8" fmla="*/ 115685 w 115946"/>
                <a:gd name="connsiteY8" fmla="*/ 0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946" h="108558">
                  <a:moveTo>
                    <a:pt x="115685" y="0"/>
                  </a:moveTo>
                  <a:cubicBezTo>
                    <a:pt x="116034" y="2288"/>
                    <a:pt x="116034" y="4623"/>
                    <a:pt x="115685" y="6910"/>
                  </a:cubicBezTo>
                  <a:cubicBezTo>
                    <a:pt x="115162" y="13177"/>
                    <a:pt x="114045" y="19378"/>
                    <a:pt x="112349" y="25436"/>
                  </a:cubicBezTo>
                  <a:cubicBezTo>
                    <a:pt x="101162" y="66718"/>
                    <a:pt x="67562" y="98100"/>
                    <a:pt x="25615" y="106451"/>
                  </a:cubicBezTo>
                  <a:cubicBezTo>
                    <a:pt x="19458" y="107720"/>
                    <a:pt x="13195" y="108399"/>
                    <a:pt x="6910" y="108477"/>
                  </a:cubicBezTo>
                  <a:cubicBezTo>
                    <a:pt x="4596" y="108673"/>
                    <a:pt x="2265" y="108513"/>
                    <a:pt x="0" y="108000"/>
                  </a:cubicBezTo>
                  <a:cubicBezTo>
                    <a:pt x="8440" y="107226"/>
                    <a:pt x="16833" y="105993"/>
                    <a:pt x="25139" y="104307"/>
                  </a:cubicBezTo>
                  <a:cubicBezTo>
                    <a:pt x="65758" y="95050"/>
                    <a:pt x="98269" y="64675"/>
                    <a:pt x="110264" y="24781"/>
                  </a:cubicBezTo>
                  <a:cubicBezTo>
                    <a:pt x="112497" y="16620"/>
                    <a:pt x="114306" y="8346"/>
                    <a:pt x="115685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3815CCEF-55BF-6687-2F34-47EDCC8983AB}"/>
                </a:ext>
              </a:extLst>
            </p:cNvPr>
            <p:cNvSpPr/>
            <p:nvPr/>
          </p:nvSpPr>
          <p:spPr>
            <a:xfrm>
              <a:off x="1228892" y="3204917"/>
              <a:ext cx="70547" cy="91558"/>
            </a:xfrm>
            <a:custGeom>
              <a:avLst/>
              <a:gdLst>
                <a:gd name="connsiteX0" fmla="*/ 70544 w 70547"/>
                <a:gd name="connsiteY0" fmla="*/ 91559 h 91558"/>
                <a:gd name="connsiteX1" fmla="*/ 65838 w 70547"/>
                <a:gd name="connsiteY1" fmla="*/ 90368 h 91558"/>
                <a:gd name="connsiteX2" fmla="*/ 53924 w 70547"/>
                <a:gd name="connsiteY2" fmla="*/ 85125 h 91558"/>
                <a:gd name="connsiteX3" fmla="*/ 37662 w 70547"/>
                <a:gd name="connsiteY3" fmla="*/ 74224 h 91558"/>
                <a:gd name="connsiteX4" fmla="*/ 20922 w 70547"/>
                <a:gd name="connsiteY4" fmla="*/ 57008 h 91558"/>
                <a:gd name="connsiteX5" fmla="*/ 8532 w 70547"/>
                <a:gd name="connsiteY5" fmla="*/ 36397 h 91558"/>
                <a:gd name="connsiteX6" fmla="*/ 2217 w 70547"/>
                <a:gd name="connsiteY6" fmla="*/ 17871 h 91558"/>
                <a:gd name="connsiteX7" fmla="*/ 192 w 70547"/>
                <a:gd name="connsiteY7" fmla="*/ 4885 h 91558"/>
                <a:gd name="connsiteX8" fmla="*/ 192 w 70547"/>
                <a:gd name="connsiteY8" fmla="*/ 0 h 91558"/>
                <a:gd name="connsiteX9" fmla="*/ 4243 w 70547"/>
                <a:gd name="connsiteY9" fmla="*/ 17335 h 91558"/>
                <a:gd name="connsiteX10" fmla="*/ 11093 w 70547"/>
                <a:gd name="connsiteY10" fmla="*/ 35206 h 91558"/>
                <a:gd name="connsiteX11" fmla="*/ 23365 w 70547"/>
                <a:gd name="connsiteY11" fmla="*/ 55102 h 91558"/>
                <a:gd name="connsiteX12" fmla="*/ 39449 w 70547"/>
                <a:gd name="connsiteY12" fmla="*/ 72080 h 91558"/>
                <a:gd name="connsiteX13" fmla="*/ 54937 w 70547"/>
                <a:gd name="connsiteY13" fmla="*/ 83219 h 91558"/>
                <a:gd name="connsiteX14" fmla="*/ 70544 w 70547"/>
                <a:gd name="connsiteY14" fmla="*/ 91559 h 9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547" h="91558">
                  <a:moveTo>
                    <a:pt x="70544" y="91559"/>
                  </a:moveTo>
                  <a:cubicBezTo>
                    <a:pt x="70544" y="91559"/>
                    <a:pt x="68817" y="91559"/>
                    <a:pt x="65838" y="90368"/>
                  </a:cubicBezTo>
                  <a:cubicBezTo>
                    <a:pt x="61716" y="88992"/>
                    <a:pt x="57725" y="87234"/>
                    <a:pt x="53924" y="85125"/>
                  </a:cubicBezTo>
                  <a:cubicBezTo>
                    <a:pt x="48164" y="82028"/>
                    <a:pt x="42713" y="78376"/>
                    <a:pt x="37662" y="74224"/>
                  </a:cubicBezTo>
                  <a:cubicBezTo>
                    <a:pt x="31496" y="69083"/>
                    <a:pt x="25891" y="63311"/>
                    <a:pt x="20922" y="57008"/>
                  </a:cubicBezTo>
                  <a:cubicBezTo>
                    <a:pt x="16073" y="50599"/>
                    <a:pt x="11921" y="43689"/>
                    <a:pt x="8532" y="36397"/>
                  </a:cubicBezTo>
                  <a:cubicBezTo>
                    <a:pt x="5822" y="30446"/>
                    <a:pt x="3707" y="24239"/>
                    <a:pt x="2217" y="17871"/>
                  </a:cubicBezTo>
                  <a:cubicBezTo>
                    <a:pt x="1163" y="13612"/>
                    <a:pt x="484" y="9263"/>
                    <a:pt x="192" y="4885"/>
                  </a:cubicBezTo>
                  <a:cubicBezTo>
                    <a:pt x="-64" y="3264"/>
                    <a:pt x="-64" y="1620"/>
                    <a:pt x="192" y="0"/>
                  </a:cubicBezTo>
                  <a:cubicBezTo>
                    <a:pt x="788" y="0"/>
                    <a:pt x="1264" y="6791"/>
                    <a:pt x="4243" y="17335"/>
                  </a:cubicBezTo>
                  <a:cubicBezTo>
                    <a:pt x="6000" y="23482"/>
                    <a:pt x="8294" y="29457"/>
                    <a:pt x="11093" y="35206"/>
                  </a:cubicBezTo>
                  <a:cubicBezTo>
                    <a:pt x="14525" y="42223"/>
                    <a:pt x="18635" y="48889"/>
                    <a:pt x="23365" y="55102"/>
                  </a:cubicBezTo>
                  <a:cubicBezTo>
                    <a:pt x="28172" y="61262"/>
                    <a:pt x="33557" y="66945"/>
                    <a:pt x="39449" y="72080"/>
                  </a:cubicBezTo>
                  <a:cubicBezTo>
                    <a:pt x="44298" y="76214"/>
                    <a:pt x="49474" y="79937"/>
                    <a:pt x="54937" y="83219"/>
                  </a:cubicBezTo>
                  <a:cubicBezTo>
                    <a:pt x="64230" y="88759"/>
                    <a:pt x="70723" y="90785"/>
                    <a:pt x="70544" y="91559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3280C141-9FBA-8BDE-CF07-1215BBD4D364}"/>
                </a:ext>
              </a:extLst>
            </p:cNvPr>
            <p:cNvSpPr/>
            <p:nvPr/>
          </p:nvSpPr>
          <p:spPr>
            <a:xfrm>
              <a:off x="851351" y="3203845"/>
              <a:ext cx="209566" cy="1017155"/>
            </a:xfrm>
            <a:custGeom>
              <a:avLst/>
              <a:gdLst>
                <a:gd name="connsiteX0" fmla="*/ 209567 w 209566"/>
                <a:gd name="connsiteY0" fmla="*/ 0 h 1017155"/>
                <a:gd name="connsiteX1" fmla="*/ 209567 w 209566"/>
                <a:gd name="connsiteY1" fmla="*/ 2681 h 1017155"/>
                <a:gd name="connsiteX2" fmla="*/ 208554 w 209566"/>
                <a:gd name="connsiteY2" fmla="*/ 10544 h 1017155"/>
                <a:gd name="connsiteX3" fmla="*/ 204444 w 209566"/>
                <a:gd name="connsiteY3" fmla="*/ 40329 h 1017155"/>
                <a:gd name="connsiteX4" fmla="*/ 187883 w 209566"/>
                <a:gd name="connsiteY4" fmla="*/ 150474 h 1017155"/>
                <a:gd name="connsiteX5" fmla="*/ 122357 w 209566"/>
                <a:gd name="connsiteY5" fmla="*/ 511884 h 1017155"/>
                <a:gd name="connsiteX6" fmla="*/ 39435 w 209566"/>
                <a:gd name="connsiteY6" fmla="*/ 870197 h 1017155"/>
                <a:gd name="connsiteX7" fmla="*/ 11080 w 209566"/>
                <a:gd name="connsiteY7" fmla="*/ 977840 h 1017155"/>
                <a:gd name="connsiteX8" fmla="*/ 3038 w 209566"/>
                <a:gd name="connsiteY8" fmla="*/ 1007029 h 1017155"/>
                <a:gd name="connsiteX9" fmla="*/ 834 w 209566"/>
                <a:gd name="connsiteY9" fmla="*/ 1014595 h 1017155"/>
                <a:gd name="connsiteX10" fmla="*/ 0 w 209566"/>
                <a:gd name="connsiteY10" fmla="*/ 1017156 h 1017155"/>
                <a:gd name="connsiteX11" fmla="*/ 536 w 209566"/>
                <a:gd name="connsiteY11" fmla="*/ 1014535 h 1017155"/>
                <a:gd name="connsiteX12" fmla="*/ 2442 w 209566"/>
                <a:gd name="connsiteY12" fmla="*/ 1006851 h 1017155"/>
                <a:gd name="connsiteX13" fmla="*/ 9948 w 209566"/>
                <a:gd name="connsiteY13" fmla="*/ 977542 h 1017155"/>
                <a:gd name="connsiteX14" fmla="*/ 37291 w 209566"/>
                <a:gd name="connsiteY14" fmla="*/ 869661 h 1017155"/>
                <a:gd name="connsiteX15" fmla="*/ 118782 w 209566"/>
                <a:gd name="connsiteY15" fmla="*/ 511467 h 1017155"/>
                <a:gd name="connsiteX16" fmla="*/ 185501 w 209566"/>
                <a:gd name="connsiteY16" fmla="*/ 150295 h 1017155"/>
                <a:gd name="connsiteX17" fmla="*/ 203014 w 209566"/>
                <a:gd name="connsiteY17" fmla="*/ 40329 h 1017155"/>
                <a:gd name="connsiteX18" fmla="*/ 207720 w 209566"/>
                <a:gd name="connsiteY18" fmla="*/ 10544 h 1017155"/>
                <a:gd name="connsiteX19" fmla="*/ 208971 w 209566"/>
                <a:gd name="connsiteY19" fmla="*/ 2800 h 1017155"/>
                <a:gd name="connsiteX20" fmla="*/ 209567 w 209566"/>
                <a:gd name="connsiteY20" fmla="*/ 0 h 1017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9566" h="1017155">
                  <a:moveTo>
                    <a:pt x="209567" y="0"/>
                  </a:moveTo>
                  <a:cubicBezTo>
                    <a:pt x="209567" y="0"/>
                    <a:pt x="209567" y="953"/>
                    <a:pt x="209567" y="2681"/>
                  </a:cubicBezTo>
                  <a:cubicBezTo>
                    <a:pt x="209567" y="4408"/>
                    <a:pt x="208971" y="7208"/>
                    <a:pt x="208554" y="10544"/>
                  </a:cubicBezTo>
                  <a:cubicBezTo>
                    <a:pt x="207601" y="17514"/>
                    <a:pt x="206231" y="27581"/>
                    <a:pt x="204444" y="40329"/>
                  </a:cubicBezTo>
                  <a:cubicBezTo>
                    <a:pt x="200870" y="66361"/>
                    <a:pt x="195211" y="104009"/>
                    <a:pt x="187883" y="150474"/>
                  </a:cubicBezTo>
                  <a:cubicBezTo>
                    <a:pt x="173289" y="243343"/>
                    <a:pt x="150950" y="371359"/>
                    <a:pt x="122357" y="511884"/>
                  </a:cubicBezTo>
                  <a:cubicBezTo>
                    <a:pt x="93763" y="652410"/>
                    <a:pt x="62668" y="779055"/>
                    <a:pt x="39435" y="870197"/>
                  </a:cubicBezTo>
                  <a:cubicBezTo>
                    <a:pt x="27819" y="915708"/>
                    <a:pt x="18109" y="952523"/>
                    <a:pt x="11080" y="977840"/>
                  </a:cubicBezTo>
                  <a:cubicBezTo>
                    <a:pt x="7625" y="990409"/>
                    <a:pt x="5123" y="1000238"/>
                    <a:pt x="3038" y="1007029"/>
                  </a:cubicBezTo>
                  <a:lnTo>
                    <a:pt x="834" y="1014595"/>
                  </a:lnTo>
                  <a:cubicBezTo>
                    <a:pt x="608" y="1015464"/>
                    <a:pt x="329" y="1016322"/>
                    <a:pt x="0" y="1017156"/>
                  </a:cubicBezTo>
                  <a:cubicBezTo>
                    <a:pt x="0" y="1017156"/>
                    <a:pt x="0" y="1016262"/>
                    <a:pt x="536" y="1014535"/>
                  </a:cubicBezTo>
                  <a:cubicBezTo>
                    <a:pt x="1072" y="1012807"/>
                    <a:pt x="1608" y="1010127"/>
                    <a:pt x="2442" y="1006851"/>
                  </a:cubicBezTo>
                  <a:cubicBezTo>
                    <a:pt x="4170" y="1000000"/>
                    <a:pt x="6672" y="990171"/>
                    <a:pt x="9948" y="977542"/>
                  </a:cubicBezTo>
                  <a:cubicBezTo>
                    <a:pt x="16560" y="952106"/>
                    <a:pt x="25972" y="915232"/>
                    <a:pt x="37291" y="869661"/>
                  </a:cubicBezTo>
                  <a:cubicBezTo>
                    <a:pt x="59987" y="778400"/>
                    <a:pt x="89772" y="651993"/>
                    <a:pt x="118782" y="511467"/>
                  </a:cubicBezTo>
                  <a:cubicBezTo>
                    <a:pt x="147793" y="370942"/>
                    <a:pt x="170310" y="243045"/>
                    <a:pt x="185501" y="150295"/>
                  </a:cubicBezTo>
                  <a:cubicBezTo>
                    <a:pt x="193126" y="103890"/>
                    <a:pt x="199023" y="66301"/>
                    <a:pt x="203014" y="40329"/>
                  </a:cubicBezTo>
                  <a:cubicBezTo>
                    <a:pt x="205040" y="27462"/>
                    <a:pt x="206588" y="17394"/>
                    <a:pt x="207720" y="10544"/>
                  </a:cubicBezTo>
                  <a:lnTo>
                    <a:pt x="208971" y="2800"/>
                  </a:lnTo>
                  <a:cubicBezTo>
                    <a:pt x="209329" y="894"/>
                    <a:pt x="209567" y="0"/>
                    <a:pt x="209567" y="0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8AEDD720-A414-D338-D48B-D37A448287AF}"/>
                </a:ext>
              </a:extLst>
            </p:cNvPr>
            <p:cNvSpPr/>
            <p:nvPr/>
          </p:nvSpPr>
          <p:spPr>
            <a:xfrm>
              <a:off x="1170129" y="3269849"/>
              <a:ext cx="54450" cy="976350"/>
            </a:xfrm>
            <a:custGeom>
              <a:avLst/>
              <a:gdLst>
                <a:gd name="connsiteX0" fmla="*/ 40 w 54450"/>
                <a:gd name="connsiteY0" fmla="*/ 976351 h 976350"/>
                <a:gd name="connsiteX1" fmla="*/ 40 w 54450"/>
                <a:gd name="connsiteY1" fmla="*/ 973849 h 976350"/>
                <a:gd name="connsiteX2" fmla="*/ 576 w 54450"/>
                <a:gd name="connsiteY2" fmla="*/ 966462 h 976350"/>
                <a:gd name="connsiteX3" fmla="*/ 3019 w 54450"/>
                <a:gd name="connsiteY3" fmla="*/ 937988 h 976350"/>
                <a:gd name="connsiteX4" fmla="*/ 12371 w 54450"/>
                <a:gd name="connsiteY4" fmla="*/ 833562 h 976350"/>
                <a:gd name="connsiteX5" fmla="*/ 41858 w 54450"/>
                <a:gd name="connsiteY5" fmla="*/ 488831 h 976350"/>
                <a:gd name="connsiteX6" fmla="*/ 50853 w 54450"/>
                <a:gd name="connsiteY6" fmla="*/ 298564 h 976350"/>
                <a:gd name="connsiteX7" fmla="*/ 50853 w 54450"/>
                <a:gd name="connsiteY7" fmla="*/ 143087 h 976350"/>
                <a:gd name="connsiteX8" fmla="*/ 45730 w 54450"/>
                <a:gd name="connsiteY8" fmla="*/ 38363 h 976350"/>
                <a:gd name="connsiteX9" fmla="*/ 43645 w 54450"/>
                <a:gd name="connsiteY9" fmla="*/ 9948 h 976350"/>
                <a:gd name="connsiteX10" fmla="*/ 43228 w 54450"/>
                <a:gd name="connsiteY10" fmla="*/ 2561 h 976350"/>
                <a:gd name="connsiteX11" fmla="*/ 43228 w 54450"/>
                <a:gd name="connsiteY11" fmla="*/ 0 h 976350"/>
                <a:gd name="connsiteX12" fmla="*/ 43586 w 54450"/>
                <a:gd name="connsiteY12" fmla="*/ 2502 h 976350"/>
                <a:gd name="connsiteX13" fmla="*/ 44360 w 54450"/>
                <a:gd name="connsiteY13" fmla="*/ 9889 h 976350"/>
                <a:gd name="connsiteX14" fmla="*/ 46981 w 54450"/>
                <a:gd name="connsiteY14" fmla="*/ 38303 h 976350"/>
                <a:gd name="connsiteX15" fmla="*/ 52938 w 54450"/>
                <a:gd name="connsiteY15" fmla="*/ 143027 h 976350"/>
                <a:gd name="connsiteX16" fmla="*/ 53772 w 54450"/>
                <a:gd name="connsiteY16" fmla="*/ 298624 h 976350"/>
                <a:gd name="connsiteX17" fmla="*/ 45016 w 54450"/>
                <a:gd name="connsiteY17" fmla="*/ 489248 h 976350"/>
                <a:gd name="connsiteX18" fmla="*/ 14635 w 54450"/>
                <a:gd name="connsiteY18" fmla="*/ 833979 h 976350"/>
                <a:gd name="connsiteX19" fmla="*/ 4270 w 54450"/>
                <a:gd name="connsiteY19" fmla="*/ 938345 h 976350"/>
                <a:gd name="connsiteX20" fmla="*/ 1291 w 54450"/>
                <a:gd name="connsiteY20" fmla="*/ 966760 h 976350"/>
                <a:gd name="connsiteX21" fmla="*/ 457 w 54450"/>
                <a:gd name="connsiteY21" fmla="*/ 974087 h 976350"/>
                <a:gd name="connsiteX22" fmla="*/ 40 w 54450"/>
                <a:gd name="connsiteY22" fmla="*/ 976351 h 9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4450" h="976350">
                  <a:moveTo>
                    <a:pt x="40" y="976351"/>
                  </a:moveTo>
                  <a:cubicBezTo>
                    <a:pt x="-13" y="975517"/>
                    <a:pt x="-13" y="974683"/>
                    <a:pt x="40" y="973849"/>
                  </a:cubicBezTo>
                  <a:cubicBezTo>
                    <a:pt x="40" y="972002"/>
                    <a:pt x="398" y="969560"/>
                    <a:pt x="576" y="966462"/>
                  </a:cubicBezTo>
                  <a:cubicBezTo>
                    <a:pt x="1172" y="959790"/>
                    <a:pt x="1946" y="950259"/>
                    <a:pt x="3019" y="937988"/>
                  </a:cubicBezTo>
                  <a:cubicBezTo>
                    <a:pt x="5223" y="913207"/>
                    <a:pt x="8440" y="877524"/>
                    <a:pt x="12371" y="833562"/>
                  </a:cubicBezTo>
                  <a:cubicBezTo>
                    <a:pt x="20234" y="745339"/>
                    <a:pt x="32565" y="623578"/>
                    <a:pt x="41858" y="488831"/>
                  </a:cubicBezTo>
                  <a:cubicBezTo>
                    <a:pt x="46445" y="421397"/>
                    <a:pt x="49543" y="357121"/>
                    <a:pt x="50853" y="298564"/>
                  </a:cubicBezTo>
                  <a:cubicBezTo>
                    <a:pt x="52164" y="240007"/>
                    <a:pt x="51806" y="187347"/>
                    <a:pt x="50853" y="143087"/>
                  </a:cubicBezTo>
                  <a:cubicBezTo>
                    <a:pt x="49900" y="98826"/>
                    <a:pt x="47458" y="63085"/>
                    <a:pt x="45730" y="38363"/>
                  </a:cubicBezTo>
                  <a:cubicBezTo>
                    <a:pt x="44837" y="26151"/>
                    <a:pt x="44182" y="16620"/>
                    <a:pt x="43645" y="9948"/>
                  </a:cubicBezTo>
                  <a:cubicBezTo>
                    <a:pt x="43645" y="6791"/>
                    <a:pt x="43348" y="4349"/>
                    <a:pt x="43228" y="2561"/>
                  </a:cubicBezTo>
                  <a:cubicBezTo>
                    <a:pt x="43139" y="1710"/>
                    <a:pt x="43139" y="852"/>
                    <a:pt x="43228" y="0"/>
                  </a:cubicBezTo>
                  <a:cubicBezTo>
                    <a:pt x="43425" y="822"/>
                    <a:pt x="43544" y="1656"/>
                    <a:pt x="43586" y="2502"/>
                  </a:cubicBezTo>
                  <a:cubicBezTo>
                    <a:pt x="43586" y="4289"/>
                    <a:pt x="44003" y="6731"/>
                    <a:pt x="44360" y="9889"/>
                  </a:cubicBezTo>
                  <a:cubicBezTo>
                    <a:pt x="44956" y="16560"/>
                    <a:pt x="45849" y="26092"/>
                    <a:pt x="46981" y="38303"/>
                  </a:cubicBezTo>
                  <a:cubicBezTo>
                    <a:pt x="49126" y="62965"/>
                    <a:pt x="51449" y="98767"/>
                    <a:pt x="52938" y="143027"/>
                  </a:cubicBezTo>
                  <a:cubicBezTo>
                    <a:pt x="54428" y="187288"/>
                    <a:pt x="55023" y="240067"/>
                    <a:pt x="53772" y="298624"/>
                  </a:cubicBezTo>
                  <a:cubicBezTo>
                    <a:pt x="52521" y="357181"/>
                    <a:pt x="49602" y="421576"/>
                    <a:pt x="45016" y="489248"/>
                  </a:cubicBezTo>
                  <a:cubicBezTo>
                    <a:pt x="35723" y="624114"/>
                    <a:pt x="23034" y="745815"/>
                    <a:pt x="14635" y="833979"/>
                  </a:cubicBezTo>
                  <a:cubicBezTo>
                    <a:pt x="10227" y="877941"/>
                    <a:pt x="6712" y="913564"/>
                    <a:pt x="4270" y="938345"/>
                  </a:cubicBezTo>
                  <a:cubicBezTo>
                    <a:pt x="2959" y="950557"/>
                    <a:pt x="2006" y="960088"/>
                    <a:pt x="1291" y="966760"/>
                  </a:cubicBezTo>
                  <a:cubicBezTo>
                    <a:pt x="934" y="969858"/>
                    <a:pt x="636" y="972300"/>
                    <a:pt x="457" y="974087"/>
                  </a:cubicBezTo>
                  <a:cubicBezTo>
                    <a:pt x="374" y="974850"/>
                    <a:pt x="231" y="975606"/>
                    <a:pt x="40" y="976351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0E430650-0219-EEFD-7EF6-9C00C0577653}"/>
                </a:ext>
              </a:extLst>
            </p:cNvPr>
            <p:cNvSpPr/>
            <p:nvPr/>
          </p:nvSpPr>
          <p:spPr>
            <a:xfrm>
              <a:off x="1040068" y="4232222"/>
              <a:ext cx="211175" cy="23487"/>
            </a:xfrm>
            <a:custGeom>
              <a:avLst/>
              <a:gdLst>
                <a:gd name="connsiteX0" fmla="*/ 211176 w 211175"/>
                <a:gd name="connsiteY0" fmla="*/ 98 h 23487"/>
                <a:gd name="connsiteX1" fmla="*/ 105796 w 211175"/>
                <a:gd name="connsiteY1" fmla="*/ 13263 h 23487"/>
                <a:gd name="connsiteX2" fmla="*/ 0 w 211175"/>
                <a:gd name="connsiteY2" fmla="*/ 23390 h 23487"/>
                <a:gd name="connsiteX3" fmla="*/ 105439 w 211175"/>
                <a:gd name="connsiteY3" fmla="*/ 10225 h 23487"/>
                <a:gd name="connsiteX4" fmla="*/ 211176 w 211175"/>
                <a:gd name="connsiteY4" fmla="*/ 98 h 2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175" h="23487">
                  <a:moveTo>
                    <a:pt x="211176" y="98"/>
                  </a:moveTo>
                  <a:cubicBezTo>
                    <a:pt x="211176" y="991"/>
                    <a:pt x="164115" y="6889"/>
                    <a:pt x="105796" y="13263"/>
                  </a:cubicBezTo>
                  <a:cubicBezTo>
                    <a:pt x="47477" y="19637"/>
                    <a:pt x="119" y="24224"/>
                    <a:pt x="0" y="23390"/>
                  </a:cubicBezTo>
                  <a:cubicBezTo>
                    <a:pt x="-119" y="22556"/>
                    <a:pt x="47120" y="16599"/>
                    <a:pt x="105439" y="10225"/>
                  </a:cubicBezTo>
                  <a:cubicBezTo>
                    <a:pt x="163758" y="3851"/>
                    <a:pt x="211116" y="-736"/>
                    <a:pt x="211176" y="98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E99F04F2-E44D-87BB-DEE9-0FD2D1D1D6E7}"/>
                </a:ext>
              </a:extLst>
            </p:cNvPr>
            <p:cNvSpPr/>
            <p:nvPr/>
          </p:nvSpPr>
          <p:spPr>
            <a:xfrm>
              <a:off x="986523" y="2365518"/>
              <a:ext cx="104418" cy="317027"/>
            </a:xfrm>
            <a:custGeom>
              <a:avLst/>
              <a:gdLst>
                <a:gd name="connsiteX0" fmla="*/ 87619 w 104418"/>
                <a:gd name="connsiteY0" fmla="*/ 15607 h 317027"/>
                <a:gd name="connsiteX1" fmla="*/ 74693 w 104418"/>
                <a:gd name="connsiteY1" fmla="*/ 92572 h 317027"/>
                <a:gd name="connsiteX2" fmla="*/ 93457 w 104418"/>
                <a:gd name="connsiteY2" fmla="*/ 143861 h 317027"/>
                <a:gd name="connsiteX3" fmla="*/ 70106 w 104418"/>
                <a:gd name="connsiteY3" fmla="*/ 207303 h 317027"/>
                <a:gd name="connsiteX4" fmla="*/ 104418 w 104418"/>
                <a:gd name="connsiteY4" fmla="*/ 274975 h 317027"/>
                <a:gd name="connsiteX5" fmla="*/ 58013 w 104418"/>
                <a:gd name="connsiteY5" fmla="*/ 316674 h 317027"/>
                <a:gd name="connsiteX6" fmla="*/ 17804 w 104418"/>
                <a:gd name="connsiteY6" fmla="*/ 278608 h 317027"/>
                <a:gd name="connsiteX7" fmla="*/ 2911 w 104418"/>
                <a:gd name="connsiteY7" fmla="*/ 221302 h 317027"/>
                <a:gd name="connsiteX8" fmla="*/ 1422 w 104418"/>
                <a:gd name="connsiteY8" fmla="*/ 122357 h 317027"/>
                <a:gd name="connsiteX9" fmla="*/ 21020 w 104418"/>
                <a:gd name="connsiteY9" fmla="*/ 45571 h 317027"/>
                <a:gd name="connsiteX10" fmla="*/ 86547 w 104418"/>
                <a:gd name="connsiteY10" fmla="*/ 0 h 317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418" h="317027">
                  <a:moveTo>
                    <a:pt x="87619" y="15607"/>
                  </a:moveTo>
                  <a:cubicBezTo>
                    <a:pt x="69754" y="37058"/>
                    <a:pt x="64816" y="66462"/>
                    <a:pt x="74693" y="92572"/>
                  </a:cubicBezTo>
                  <a:cubicBezTo>
                    <a:pt x="81424" y="109728"/>
                    <a:pt x="94589" y="125454"/>
                    <a:pt x="93457" y="143861"/>
                  </a:cubicBezTo>
                  <a:cubicBezTo>
                    <a:pt x="92087" y="166677"/>
                    <a:pt x="68795" y="184488"/>
                    <a:pt x="70106" y="207303"/>
                  </a:cubicBezTo>
                  <a:cubicBezTo>
                    <a:pt x="71536" y="233037"/>
                    <a:pt x="104418" y="249002"/>
                    <a:pt x="104418" y="274975"/>
                  </a:cubicBezTo>
                  <a:cubicBezTo>
                    <a:pt x="104418" y="300947"/>
                    <a:pt x="88573" y="311074"/>
                    <a:pt x="58013" y="316674"/>
                  </a:cubicBezTo>
                  <a:cubicBezTo>
                    <a:pt x="38415" y="320248"/>
                    <a:pt x="27513" y="296003"/>
                    <a:pt x="17804" y="278608"/>
                  </a:cubicBezTo>
                  <a:cubicBezTo>
                    <a:pt x="8094" y="261214"/>
                    <a:pt x="4936" y="240960"/>
                    <a:pt x="2911" y="221302"/>
                  </a:cubicBezTo>
                  <a:cubicBezTo>
                    <a:pt x="-385" y="188420"/>
                    <a:pt x="-883" y="155323"/>
                    <a:pt x="1422" y="122357"/>
                  </a:cubicBezTo>
                  <a:cubicBezTo>
                    <a:pt x="3209" y="95729"/>
                    <a:pt x="7379" y="68386"/>
                    <a:pt x="21020" y="45571"/>
                  </a:cubicBezTo>
                  <a:cubicBezTo>
                    <a:pt x="35550" y="21904"/>
                    <a:pt x="59306" y="5385"/>
                    <a:pt x="86547" y="0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7" name="Forma Livre: Forma 766">
              <a:extLst>
                <a:ext uri="{FF2B5EF4-FFF2-40B4-BE49-F238E27FC236}">
                  <a16:creationId xmlns:a16="http://schemas.microsoft.com/office/drawing/2014/main" id="{CB85A436-BFFD-CD2C-0AC8-B4AA5B75B242}"/>
                </a:ext>
              </a:extLst>
            </p:cNvPr>
            <p:cNvSpPr/>
            <p:nvPr/>
          </p:nvSpPr>
          <p:spPr>
            <a:xfrm>
              <a:off x="1038986" y="2330191"/>
              <a:ext cx="168134" cy="106516"/>
            </a:xfrm>
            <a:custGeom>
              <a:avLst/>
              <a:gdLst>
                <a:gd name="connsiteX0" fmla="*/ 165436 w 168134"/>
                <a:gd name="connsiteY0" fmla="*/ 98590 h 106516"/>
                <a:gd name="connsiteX1" fmla="*/ 105866 w 168134"/>
                <a:gd name="connsiteY1" fmla="*/ 94003 h 106516"/>
                <a:gd name="connsiteX2" fmla="*/ 44688 w 168134"/>
                <a:gd name="connsiteY2" fmla="*/ 81374 h 106516"/>
                <a:gd name="connsiteX3" fmla="*/ 4061 w 168134"/>
                <a:gd name="connsiteY3" fmla="*/ 75418 h 106516"/>
                <a:gd name="connsiteX4" fmla="*/ 11508 w 168134"/>
                <a:gd name="connsiteY4" fmla="*/ 25081 h 106516"/>
                <a:gd name="connsiteX5" fmla="*/ 54338 w 168134"/>
                <a:gd name="connsiteY5" fmla="*/ 1789 h 106516"/>
                <a:gd name="connsiteX6" fmla="*/ 155250 w 168134"/>
                <a:gd name="connsiteY6" fmla="*/ 43488 h 106516"/>
                <a:gd name="connsiteX7" fmla="*/ 165675 w 168134"/>
                <a:gd name="connsiteY7" fmla="*/ 99007 h 10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34" h="106516">
                  <a:moveTo>
                    <a:pt x="165436" y="98590"/>
                  </a:moveTo>
                  <a:cubicBezTo>
                    <a:pt x="155607" y="113602"/>
                    <a:pt x="124452" y="104547"/>
                    <a:pt x="105866" y="94003"/>
                  </a:cubicBezTo>
                  <a:cubicBezTo>
                    <a:pt x="85410" y="107019"/>
                    <a:pt x="58318" y="101426"/>
                    <a:pt x="44688" y="81374"/>
                  </a:cubicBezTo>
                  <a:cubicBezTo>
                    <a:pt x="33906" y="95076"/>
                    <a:pt x="12044" y="90548"/>
                    <a:pt x="4061" y="75418"/>
                  </a:cubicBezTo>
                  <a:cubicBezTo>
                    <a:pt x="-3921" y="60287"/>
                    <a:pt x="547" y="38663"/>
                    <a:pt x="11508" y="25081"/>
                  </a:cubicBezTo>
                  <a:cubicBezTo>
                    <a:pt x="22570" y="12481"/>
                    <a:pt x="37748" y="4225"/>
                    <a:pt x="54338" y="1789"/>
                  </a:cubicBezTo>
                  <a:cubicBezTo>
                    <a:pt x="93285" y="-5694"/>
                    <a:pt x="132947" y="10696"/>
                    <a:pt x="155250" y="43488"/>
                  </a:cubicBezTo>
                  <a:cubicBezTo>
                    <a:pt x="165615" y="59155"/>
                    <a:pt x="171870" y="80243"/>
                    <a:pt x="165675" y="99007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8" name="Forma Livre: Forma 767">
              <a:extLst>
                <a:ext uri="{FF2B5EF4-FFF2-40B4-BE49-F238E27FC236}">
                  <a16:creationId xmlns:a16="http://schemas.microsoft.com/office/drawing/2014/main" id="{D1FF5519-E65A-576E-6B35-4E39ABD6DF54}"/>
                </a:ext>
              </a:extLst>
            </p:cNvPr>
            <p:cNvSpPr/>
            <p:nvPr/>
          </p:nvSpPr>
          <p:spPr>
            <a:xfrm>
              <a:off x="1041081" y="2359777"/>
              <a:ext cx="163638" cy="66213"/>
            </a:xfrm>
            <a:custGeom>
              <a:avLst/>
              <a:gdLst>
                <a:gd name="connsiteX0" fmla="*/ 163639 w 163638"/>
                <a:gd name="connsiteY0" fmla="*/ 66204 h 66213"/>
                <a:gd name="connsiteX1" fmla="*/ 145768 w 163638"/>
                <a:gd name="connsiteY1" fmla="*/ 43627 h 66213"/>
                <a:gd name="connsiteX2" fmla="*/ 89176 w 163638"/>
                <a:gd name="connsiteY2" fmla="*/ 6575 h 66213"/>
                <a:gd name="connsiteX3" fmla="*/ 22517 w 163638"/>
                <a:gd name="connsiteY3" fmla="*/ 11698 h 66213"/>
                <a:gd name="connsiteX4" fmla="*/ 0 w 163638"/>
                <a:gd name="connsiteY4" fmla="*/ 28794 h 66213"/>
                <a:gd name="connsiteX5" fmla="*/ 1013 w 163638"/>
                <a:gd name="connsiteY5" fmla="*/ 27067 h 66213"/>
                <a:gd name="connsiteX6" fmla="*/ 4646 w 163638"/>
                <a:gd name="connsiteY6" fmla="*/ 22599 h 66213"/>
                <a:gd name="connsiteX7" fmla="*/ 21505 w 163638"/>
                <a:gd name="connsiteY7" fmla="*/ 9792 h 66213"/>
                <a:gd name="connsiteX8" fmla="*/ 90010 w 163638"/>
                <a:gd name="connsiteY8" fmla="*/ 3835 h 66213"/>
                <a:gd name="connsiteX9" fmla="*/ 124501 w 163638"/>
                <a:gd name="connsiteY9" fmla="*/ 20931 h 66213"/>
                <a:gd name="connsiteX10" fmla="*/ 147436 w 163638"/>
                <a:gd name="connsiteY10" fmla="*/ 42436 h 66213"/>
                <a:gd name="connsiteX11" fmla="*/ 159707 w 163638"/>
                <a:gd name="connsiteY11" fmla="*/ 59592 h 66213"/>
                <a:gd name="connsiteX12" fmla="*/ 163639 w 163638"/>
                <a:gd name="connsiteY12" fmla="*/ 66204 h 6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638" h="66213">
                  <a:moveTo>
                    <a:pt x="163639" y="66204"/>
                  </a:moveTo>
                  <a:cubicBezTo>
                    <a:pt x="163102" y="66562"/>
                    <a:pt x="157682" y="56852"/>
                    <a:pt x="145768" y="43627"/>
                  </a:cubicBezTo>
                  <a:cubicBezTo>
                    <a:pt x="130732" y="26233"/>
                    <a:pt x="111128" y="13396"/>
                    <a:pt x="89176" y="6575"/>
                  </a:cubicBezTo>
                  <a:cubicBezTo>
                    <a:pt x="67064" y="225"/>
                    <a:pt x="43403" y="2048"/>
                    <a:pt x="22517" y="11698"/>
                  </a:cubicBezTo>
                  <a:cubicBezTo>
                    <a:pt x="14070" y="16041"/>
                    <a:pt x="6451" y="21825"/>
                    <a:pt x="0" y="28794"/>
                  </a:cubicBezTo>
                  <a:cubicBezTo>
                    <a:pt x="0" y="28794"/>
                    <a:pt x="0" y="28139"/>
                    <a:pt x="1013" y="27067"/>
                  </a:cubicBezTo>
                  <a:cubicBezTo>
                    <a:pt x="2091" y="25470"/>
                    <a:pt x="3306" y="23975"/>
                    <a:pt x="4646" y="22599"/>
                  </a:cubicBezTo>
                  <a:cubicBezTo>
                    <a:pt x="9454" y="17357"/>
                    <a:pt x="15166" y="13020"/>
                    <a:pt x="21505" y="9792"/>
                  </a:cubicBezTo>
                  <a:cubicBezTo>
                    <a:pt x="42777" y="-734"/>
                    <a:pt x="67237" y="-2861"/>
                    <a:pt x="90010" y="3835"/>
                  </a:cubicBezTo>
                  <a:cubicBezTo>
                    <a:pt x="102407" y="7498"/>
                    <a:pt x="114076" y="13282"/>
                    <a:pt x="124501" y="20931"/>
                  </a:cubicBezTo>
                  <a:cubicBezTo>
                    <a:pt x="132972" y="27168"/>
                    <a:pt x="140668" y="34388"/>
                    <a:pt x="147436" y="42436"/>
                  </a:cubicBezTo>
                  <a:cubicBezTo>
                    <a:pt x="151987" y="47809"/>
                    <a:pt x="156091" y="53552"/>
                    <a:pt x="159707" y="59592"/>
                  </a:cubicBezTo>
                  <a:cubicBezTo>
                    <a:pt x="161256" y="61647"/>
                    <a:pt x="162572" y="63863"/>
                    <a:pt x="163639" y="66204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69" name="Forma Livre: Forma 768">
              <a:extLst>
                <a:ext uri="{FF2B5EF4-FFF2-40B4-BE49-F238E27FC236}">
                  <a16:creationId xmlns:a16="http://schemas.microsoft.com/office/drawing/2014/main" id="{EDAED487-0F65-9855-F26F-80BB35F83913}"/>
                </a:ext>
              </a:extLst>
            </p:cNvPr>
            <p:cNvSpPr/>
            <p:nvPr/>
          </p:nvSpPr>
          <p:spPr>
            <a:xfrm>
              <a:off x="1039652" y="2382414"/>
              <a:ext cx="72556" cy="49524"/>
            </a:xfrm>
            <a:custGeom>
              <a:avLst/>
              <a:gdLst>
                <a:gd name="connsiteX0" fmla="*/ 72556 w 72556"/>
                <a:gd name="connsiteY0" fmla="*/ 49524 h 49524"/>
                <a:gd name="connsiteX1" fmla="*/ 67195 w 72556"/>
                <a:gd name="connsiteY1" fmla="*/ 36300 h 49524"/>
                <a:gd name="connsiteX2" fmla="*/ 45809 w 72556"/>
                <a:gd name="connsiteY2" fmla="*/ 10447 h 49524"/>
                <a:gd name="connsiteX3" fmla="*/ 13642 w 72556"/>
                <a:gd name="connsiteY3" fmla="*/ 2941 h 49524"/>
                <a:gd name="connsiteX4" fmla="*/ 0 w 72556"/>
                <a:gd name="connsiteY4" fmla="*/ 6694 h 49524"/>
                <a:gd name="connsiteX5" fmla="*/ 3157 w 72556"/>
                <a:gd name="connsiteY5" fmla="*/ 4370 h 49524"/>
                <a:gd name="connsiteX6" fmla="*/ 13284 w 72556"/>
                <a:gd name="connsiteY6" fmla="*/ 737 h 49524"/>
                <a:gd name="connsiteX7" fmla="*/ 47537 w 72556"/>
                <a:gd name="connsiteY7" fmla="*/ 7826 h 49524"/>
                <a:gd name="connsiteX8" fmla="*/ 69161 w 72556"/>
                <a:gd name="connsiteY8" fmla="*/ 35406 h 49524"/>
                <a:gd name="connsiteX9" fmla="*/ 72556 w 72556"/>
                <a:gd name="connsiteY9" fmla="*/ 49524 h 49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556" h="49524">
                  <a:moveTo>
                    <a:pt x="72556" y="49524"/>
                  </a:moveTo>
                  <a:cubicBezTo>
                    <a:pt x="72080" y="49524"/>
                    <a:pt x="70888" y="44223"/>
                    <a:pt x="67195" y="36300"/>
                  </a:cubicBezTo>
                  <a:cubicBezTo>
                    <a:pt x="62560" y="25893"/>
                    <a:pt x="55162" y="16952"/>
                    <a:pt x="45809" y="10447"/>
                  </a:cubicBezTo>
                  <a:cubicBezTo>
                    <a:pt x="36326" y="4192"/>
                    <a:pt x="24918" y="1529"/>
                    <a:pt x="13642" y="2941"/>
                  </a:cubicBezTo>
                  <a:cubicBezTo>
                    <a:pt x="9001" y="3817"/>
                    <a:pt x="4438" y="5067"/>
                    <a:pt x="0" y="6694"/>
                  </a:cubicBezTo>
                  <a:cubicBezTo>
                    <a:pt x="0" y="6694"/>
                    <a:pt x="953" y="5621"/>
                    <a:pt x="3157" y="4370"/>
                  </a:cubicBezTo>
                  <a:cubicBezTo>
                    <a:pt x="6320" y="2637"/>
                    <a:pt x="9740" y="1410"/>
                    <a:pt x="13284" y="737"/>
                  </a:cubicBezTo>
                  <a:cubicBezTo>
                    <a:pt x="25186" y="-1396"/>
                    <a:pt x="37458" y="1142"/>
                    <a:pt x="47537" y="7826"/>
                  </a:cubicBezTo>
                  <a:cubicBezTo>
                    <a:pt x="57360" y="14628"/>
                    <a:pt x="64901" y="24243"/>
                    <a:pt x="69161" y="35406"/>
                  </a:cubicBezTo>
                  <a:cubicBezTo>
                    <a:pt x="71246" y="39832"/>
                    <a:pt x="72401" y="44634"/>
                    <a:pt x="72556" y="49524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0" name="Forma Livre: Forma 769">
              <a:extLst>
                <a:ext uri="{FF2B5EF4-FFF2-40B4-BE49-F238E27FC236}">
                  <a16:creationId xmlns:a16="http://schemas.microsoft.com/office/drawing/2014/main" id="{35D75993-6BFA-2CAC-8A8A-9CBBCB0A304C}"/>
                </a:ext>
              </a:extLst>
            </p:cNvPr>
            <p:cNvSpPr/>
            <p:nvPr/>
          </p:nvSpPr>
          <p:spPr>
            <a:xfrm>
              <a:off x="782965" y="2517123"/>
              <a:ext cx="818073" cy="653481"/>
            </a:xfrm>
            <a:custGeom>
              <a:avLst/>
              <a:gdLst>
                <a:gd name="connsiteX0" fmla="*/ 233633 w 818073"/>
                <a:gd name="connsiteY0" fmla="*/ 170429 h 653481"/>
                <a:gd name="connsiteX1" fmla="*/ 123131 w 818073"/>
                <a:gd name="connsiteY1" fmla="*/ 242926 h 653481"/>
                <a:gd name="connsiteX2" fmla="*/ 0 w 818073"/>
                <a:gd name="connsiteY2" fmla="*/ 641568 h 653481"/>
                <a:gd name="connsiteX3" fmla="*/ 106392 w 818073"/>
                <a:gd name="connsiteY3" fmla="*/ 653482 h 653481"/>
                <a:gd name="connsiteX4" fmla="*/ 194913 w 818073"/>
                <a:gd name="connsiteY4" fmla="*/ 421159 h 653481"/>
                <a:gd name="connsiteX5" fmla="*/ 216775 w 818073"/>
                <a:gd name="connsiteY5" fmla="*/ 493775 h 653481"/>
                <a:gd name="connsiteX6" fmla="*/ 202836 w 818073"/>
                <a:gd name="connsiteY6" fmla="*/ 565259 h 653481"/>
                <a:gd name="connsiteX7" fmla="*/ 475189 w 818073"/>
                <a:gd name="connsiteY7" fmla="*/ 578007 h 653481"/>
                <a:gd name="connsiteX8" fmla="*/ 494430 w 818073"/>
                <a:gd name="connsiteY8" fmla="*/ 264967 h 653481"/>
                <a:gd name="connsiteX9" fmla="*/ 785310 w 818073"/>
                <a:gd name="connsiteY9" fmla="*/ 123310 h 653481"/>
                <a:gd name="connsiteX10" fmla="*/ 818073 w 818073"/>
                <a:gd name="connsiteY10" fmla="*/ 89355 h 653481"/>
                <a:gd name="connsiteX11" fmla="*/ 733484 w 818073"/>
                <a:gd name="connsiteY11" fmla="*/ 0 h 653481"/>
                <a:gd name="connsiteX12" fmla="*/ 701197 w 818073"/>
                <a:gd name="connsiteY12" fmla="*/ 30142 h 653481"/>
                <a:gd name="connsiteX13" fmla="*/ 409305 w 818073"/>
                <a:gd name="connsiteY13" fmla="*/ 137070 h 653481"/>
                <a:gd name="connsiteX14" fmla="*/ 341455 w 818073"/>
                <a:gd name="connsiteY14" fmla="*/ 235837 h 653481"/>
                <a:gd name="connsiteX15" fmla="*/ 233633 w 818073"/>
                <a:gd name="connsiteY15" fmla="*/ 170429 h 65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8073" h="653481">
                  <a:moveTo>
                    <a:pt x="233633" y="170429"/>
                  </a:moveTo>
                  <a:cubicBezTo>
                    <a:pt x="233633" y="170429"/>
                    <a:pt x="153214" y="193364"/>
                    <a:pt x="123131" y="242926"/>
                  </a:cubicBezTo>
                  <a:cubicBezTo>
                    <a:pt x="93048" y="292488"/>
                    <a:pt x="0" y="641568"/>
                    <a:pt x="0" y="641568"/>
                  </a:cubicBezTo>
                  <a:lnTo>
                    <a:pt x="106392" y="653482"/>
                  </a:lnTo>
                  <a:lnTo>
                    <a:pt x="194913" y="421159"/>
                  </a:lnTo>
                  <a:lnTo>
                    <a:pt x="216775" y="493775"/>
                  </a:lnTo>
                  <a:lnTo>
                    <a:pt x="202836" y="565259"/>
                  </a:lnTo>
                  <a:lnTo>
                    <a:pt x="475189" y="578007"/>
                  </a:lnTo>
                  <a:lnTo>
                    <a:pt x="494430" y="264967"/>
                  </a:lnTo>
                  <a:lnTo>
                    <a:pt x="785310" y="123310"/>
                  </a:lnTo>
                  <a:lnTo>
                    <a:pt x="818073" y="89355"/>
                  </a:lnTo>
                  <a:lnTo>
                    <a:pt x="733484" y="0"/>
                  </a:lnTo>
                  <a:lnTo>
                    <a:pt x="701197" y="30142"/>
                  </a:lnTo>
                  <a:lnTo>
                    <a:pt x="409305" y="137070"/>
                  </a:lnTo>
                  <a:cubicBezTo>
                    <a:pt x="409305" y="137070"/>
                    <a:pt x="420147" y="223328"/>
                    <a:pt x="341455" y="235837"/>
                  </a:cubicBezTo>
                  <a:cubicBezTo>
                    <a:pt x="262763" y="248347"/>
                    <a:pt x="233633" y="170429"/>
                    <a:pt x="233633" y="170429"/>
                  </a:cubicBezTo>
                  <a:close/>
                </a:path>
              </a:pathLst>
            </a:custGeom>
            <a:solidFill>
              <a:srgbClr val="924D2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1" name="Forma Livre: Forma 770">
              <a:extLst>
                <a:ext uri="{FF2B5EF4-FFF2-40B4-BE49-F238E27FC236}">
                  <a16:creationId xmlns:a16="http://schemas.microsoft.com/office/drawing/2014/main" id="{BC817FB9-3AD1-F3B0-776F-87D3170E41AA}"/>
                </a:ext>
              </a:extLst>
            </p:cNvPr>
            <p:cNvSpPr/>
            <p:nvPr/>
          </p:nvSpPr>
          <p:spPr>
            <a:xfrm>
              <a:off x="1172195" y="2804489"/>
              <a:ext cx="64812" cy="16858"/>
            </a:xfrm>
            <a:custGeom>
              <a:avLst/>
              <a:gdLst>
                <a:gd name="connsiteX0" fmla="*/ 0 w 64812"/>
                <a:gd name="connsiteY0" fmla="*/ 0 h 16858"/>
                <a:gd name="connsiteX1" fmla="*/ 64812 w 64812"/>
                <a:gd name="connsiteY1" fmla="*/ 0 h 16858"/>
                <a:gd name="connsiteX2" fmla="*/ 64812 w 64812"/>
                <a:gd name="connsiteY2" fmla="*/ 16858 h 16858"/>
                <a:gd name="connsiteX3" fmla="*/ 0 w 64812"/>
                <a:gd name="connsiteY3" fmla="*/ 16858 h 1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812" h="16858">
                  <a:moveTo>
                    <a:pt x="0" y="0"/>
                  </a:moveTo>
                  <a:lnTo>
                    <a:pt x="64812" y="0"/>
                  </a:lnTo>
                  <a:lnTo>
                    <a:pt x="64812" y="16858"/>
                  </a:lnTo>
                  <a:lnTo>
                    <a:pt x="0" y="16858"/>
                  </a:ln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5625DBC2-00D5-9829-9608-E43CB803D411}"/>
                </a:ext>
              </a:extLst>
            </p:cNvPr>
            <p:cNvSpPr/>
            <p:nvPr/>
          </p:nvSpPr>
          <p:spPr>
            <a:xfrm>
              <a:off x="947750" y="2835167"/>
              <a:ext cx="51498" cy="171860"/>
            </a:xfrm>
            <a:custGeom>
              <a:avLst/>
              <a:gdLst>
                <a:gd name="connsiteX0" fmla="*/ 45 w 51498"/>
                <a:gd name="connsiteY0" fmla="*/ 0 h 171860"/>
                <a:gd name="connsiteX1" fmla="*/ 27268 w 51498"/>
                <a:gd name="connsiteY1" fmla="*/ 85483 h 171860"/>
                <a:gd name="connsiteX2" fmla="*/ 51454 w 51498"/>
                <a:gd name="connsiteY2" fmla="*/ 171859 h 171860"/>
                <a:gd name="connsiteX3" fmla="*/ 24290 w 51498"/>
                <a:gd name="connsiteY3" fmla="*/ 86376 h 171860"/>
                <a:gd name="connsiteX4" fmla="*/ 45 w 51498"/>
                <a:gd name="connsiteY4" fmla="*/ 0 h 17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98" h="171860">
                  <a:moveTo>
                    <a:pt x="45" y="0"/>
                  </a:moveTo>
                  <a:cubicBezTo>
                    <a:pt x="879" y="0"/>
                    <a:pt x="13031" y="38006"/>
                    <a:pt x="27268" y="85483"/>
                  </a:cubicBezTo>
                  <a:cubicBezTo>
                    <a:pt x="41505" y="132960"/>
                    <a:pt x="52288" y="171561"/>
                    <a:pt x="51454" y="171859"/>
                  </a:cubicBezTo>
                  <a:cubicBezTo>
                    <a:pt x="50620" y="172157"/>
                    <a:pt x="38467" y="133794"/>
                    <a:pt x="24290" y="86376"/>
                  </a:cubicBezTo>
                  <a:cubicBezTo>
                    <a:pt x="10112" y="38959"/>
                    <a:pt x="-789" y="238"/>
                    <a:pt x="45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3" name="Forma Livre: Forma 772">
              <a:extLst>
                <a:ext uri="{FF2B5EF4-FFF2-40B4-BE49-F238E27FC236}">
                  <a16:creationId xmlns:a16="http://schemas.microsoft.com/office/drawing/2014/main" id="{586FDF88-1F4E-B152-8949-C8819F2E616C}"/>
                </a:ext>
              </a:extLst>
            </p:cNvPr>
            <p:cNvSpPr/>
            <p:nvPr/>
          </p:nvSpPr>
          <p:spPr>
            <a:xfrm>
              <a:off x="1274953" y="2713644"/>
              <a:ext cx="54506" cy="72317"/>
            </a:xfrm>
            <a:custGeom>
              <a:avLst/>
              <a:gdLst>
                <a:gd name="connsiteX0" fmla="*/ 54507 w 54506"/>
                <a:gd name="connsiteY0" fmla="*/ 0 h 72317"/>
                <a:gd name="connsiteX1" fmla="*/ 21743 w 54506"/>
                <a:gd name="connsiteY1" fmla="*/ 31989 h 72317"/>
                <a:gd name="connsiteX2" fmla="*/ 0 w 54506"/>
                <a:gd name="connsiteY2" fmla="*/ 72318 h 72317"/>
                <a:gd name="connsiteX3" fmla="*/ 3396 w 54506"/>
                <a:gd name="connsiteY3" fmla="*/ 59093 h 72317"/>
                <a:gd name="connsiteX4" fmla="*/ 42712 w 54506"/>
                <a:gd name="connsiteY4" fmla="*/ 6910 h 72317"/>
                <a:gd name="connsiteX5" fmla="*/ 54507 w 54506"/>
                <a:gd name="connsiteY5" fmla="*/ 0 h 72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506" h="72317">
                  <a:moveTo>
                    <a:pt x="54507" y="0"/>
                  </a:moveTo>
                  <a:cubicBezTo>
                    <a:pt x="42396" y="9376"/>
                    <a:pt x="31405" y="20111"/>
                    <a:pt x="21743" y="31989"/>
                  </a:cubicBezTo>
                  <a:cubicBezTo>
                    <a:pt x="12939" y="44535"/>
                    <a:pt x="5641" y="58069"/>
                    <a:pt x="0" y="72318"/>
                  </a:cubicBezTo>
                  <a:cubicBezTo>
                    <a:pt x="381" y="67749"/>
                    <a:pt x="1525" y="63281"/>
                    <a:pt x="3396" y="59093"/>
                  </a:cubicBezTo>
                  <a:cubicBezTo>
                    <a:pt x="11146" y="38244"/>
                    <a:pt x="24811" y="20111"/>
                    <a:pt x="42712" y="6910"/>
                  </a:cubicBezTo>
                  <a:cubicBezTo>
                    <a:pt x="46238" y="3973"/>
                    <a:pt x="50223" y="1638"/>
                    <a:pt x="54507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F4D1C775-7BD3-4575-EB6D-A80EE7A3A840}"/>
                </a:ext>
              </a:extLst>
            </p:cNvPr>
            <p:cNvSpPr/>
            <p:nvPr/>
          </p:nvSpPr>
          <p:spPr>
            <a:xfrm>
              <a:off x="943640" y="2848570"/>
              <a:ext cx="33787" cy="131530"/>
            </a:xfrm>
            <a:custGeom>
              <a:avLst/>
              <a:gdLst>
                <a:gd name="connsiteX0" fmla="*/ 9278 w 33787"/>
                <a:gd name="connsiteY0" fmla="*/ 3038 h 131530"/>
                <a:gd name="connsiteX1" fmla="*/ 45 w 33787"/>
                <a:gd name="connsiteY1" fmla="*/ 92393 h 131530"/>
                <a:gd name="connsiteX2" fmla="*/ 2606 w 33787"/>
                <a:gd name="connsiteY2" fmla="*/ 114434 h 131530"/>
                <a:gd name="connsiteX3" fmla="*/ 15890 w 33787"/>
                <a:gd name="connsiteY3" fmla="*/ 131530 h 131530"/>
                <a:gd name="connsiteX4" fmla="*/ 33761 w 33787"/>
                <a:gd name="connsiteY4" fmla="*/ 93644 h 131530"/>
                <a:gd name="connsiteX5" fmla="*/ 29175 w 33787"/>
                <a:gd name="connsiteY5" fmla="*/ 64693 h 131530"/>
                <a:gd name="connsiteX6" fmla="*/ 10708 w 33787"/>
                <a:gd name="connsiteY6" fmla="*/ 0 h 13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787" h="131530">
                  <a:moveTo>
                    <a:pt x="9278" y="3038"/>
                  </a:moveTo>
                  <a:cubicBezTo>
                    <a:pt x="3037" y="32412"/>
                    <a:pt x="-58" y="62364"/>
                    <a:pt x="45" y="92393"/>
                  </a:cubicBezTo>
                  <a:cubicBezTo>
                    <a:pt x="-214" y="99827"/>
                    <a:pt x="649" y="107256"/>
                    <a:pt x="2606" y="114434"/>
                  </a:cubicBezTo>
                  <a:cubicBezTo>
                    <a:pt x="4575" y="121677"/>
                    <a:pt x="9358" y="127831"/>
                    <a:pt x="15890" y="131530"/>
                  </a:cubicBezTo>
                  <a:cubicBezTo>
                    <a:pt x="23932" y="119974"/>
                    <a:pt x="32272" y="107702"/>
                    <a:pt x="33761" y="93644"/>
                  </a:cubicBezTo>
                  <a:cubicBezTo>
                    <a:pt x="34012" y="83797"/>
                    <a:pt x="32457" y="73980"/>
                    <a:pt x="29175" y="64693"/>
                  </a:cubicBezTo>
                  <a:cubicBezTo>
                    <a:pt x="23059" y="43129"/>
                    <a:pt x="16903" y="21564"/>
                    <a:pt x="10708" y="0"/>
                  </a:cubicBezTo>
                </a:path>
              </a:pathLst>
            </a:custGeom>
            <a:solidFill>
              <a:srgbClr val="00000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775" name="Forma Livre: Forma 774">
              <a:extLst>
                <a:ext uri="{FF2B5EF4-FFF2-40B4-BE49-F238E27FC236}">
                  <a16:creationId xmlns:a16="http://schemas.microsoft.com/office/drawing/2014/main" id="{3903BD9E-D1DD-83DF-81DD-9C290D5BD71A}"/>
                </a:ext>
              </a:extLst>
            </p:cNvPr>
            <p:cNvSpPr/>
            <p:nvPr/>
          </p:nvSpPr>
          <p:spPr>
            <a:xfrm>
              <a:off x="1024223" y="2613329"/>
              <a:ext cx="99064" cy="203848"/>
            </a:xfrm>
            <a:custGeom>
              <a:avLst/>
              <a:gdLst>
                <a:gd name="connsiteX0" fmla="*/ 0 w 99064"/>
                <a:gd name="connsiteY0" fmla="*/ 57366 h 203848"/>
                <a:gd name="connsiteX1" fmla="*/ 18586 w 99064"/>
                <a:gd name="connsiteY1" fmla="*/ 104307 h 203848"/>
                <a:gd name="connsiteX2" fmla="*/ 11974 w 99064"/>
                <a:gd name="connsiteY2" fmla="*/ 156550 h 203848"/>
                <a:gd name="connsiteX3" fmla="*/ 29845 w 99064"/>
                <a:gd name="connsiteY3" fmla="*/ 203848 h 203848"/>
                <a:gd name="connsiteX4" fmla="*/ 99065 w 99064"/>
                <a:gd name="connsiteY4" fmla="*/ 180378 h 203848"/>
                <a:gd name="connsiteX5" fmla="*/ 85542 w 99064"/>
                <a:gd name="connsiteY5" fmla="*/ 138679 h 203848"/>
                <a:gd name="connsiteX6" fmla="*/ 96503 w 99064"/>
                <a:gd name="connsiteY6" fmla="*/ 93048 h 203848"/>
                <a:gd name="connsiteX7" fmla="*/ 55281 w 99064"/>
                <a:gd name="connsiteY7" fmla="*/ 0 h 20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064" h="203848">
                  <a:moveTo>
                    <a:pt x="0" y="57366"/>
                  </a:moveTo>
                  <a:cubicBezTo>
                    <a:pt x="14416" y="67433"/>
                    <a:pt x="19241" y="86793"/>
                    <a:pt x="18586" y="104307"/>
                  </a:cubicBezTo>
                  <a:cubicBezTo>
                    <a:pt x="17931" y="121820"/>
                    <a:pt x="12629" y="138977"/>
                    <a:pt x="11974" y="156550"/>
                  </a:cubicBezTo>
                  <a:cubicBezTo>
                    <a:pt x="11318" y="174123"/>
                    <a:pt x="15607" y="193423"/>
                    <a:pt x="29845" y="203848"/>
                  </a:cubicBezTo>
                  <a:lnTo>
                    <a:pt x="99065" y="180378"/>
                  </a:lnTo>
                  <a:cubicBezTo>
                    <a:pt x="85423" y="172574"/>
                    <a:pt x="82564" y="153869"/>
                    <a:pt x="85542" y="138679"/>
                  </a:cubicBezTo>
                  <a:cubicBezTo>
                    <a:pt x="88521" y="123488"/>
                    <a:pt x="95729" y="108894"/>
                    <a:pt x="96503" y="93048"/>
                  </a:cubicBezTo>
                  <a:cubicBezTo>
                    <a:pt x="98707" y="51885"/>
                    <a:pt x="69101" y="16739"/>
                    <a:pt x="55281" y="0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20" name="Gráfico 447">
            <a:extLst>
              <a:ext uri="{FF2B5EF4-FFF2-40B4-BE49-F238E27FC236}">
                <a16:creationId xmlns:a16="http://schemas.microsoft.com/office/drawing/2014/main" id="{5A0351C5-CF3E-0171-7EC4-215B0838B5BA}"/>
              </a:ext>
            </a:extLst>
          </p:cNvPr>
          <p:cNvGrpSpPr/>
          <p:nvPr/>
        </p:nvGrpSpPr>
        <p:grpSpPr>
          <a:xfrm>
            <a:off x="5941119" y="3624446"/>
            <a:ext cx="3934478" cy="10371669"/>
            <a:chOff x="1236320" y="2199578"/>
            <a:chExt cx="861531" cy="2271080"/>
          </a:xfrm>
        </p:grpSpPr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AEA6CB5A-4EDB-DACC-1018-78C2A74C8A61}"/>
                </a:ext>
              </a:extLst>
            </p:cNvPr>
            <p:cNvSpPr/>
            <p:nvPr/>
          </p:nvSpPr>
          <p:spPr>
            <a:xfrm>
              <a:off x="1281625" y="4316253"/>
              <a:ext cx="147256" cy="153332"/>
            </a:xfrm>
            <a:custGeom>
              <a:avLst/>
              <a:gdLst>
                <a:gd name="connsiteX0" fmla="*/ 26806 w 147256"/>
                <a:gd name="connsiteY0" fmla="*/ 0 h 153332"/>
                <a:gd name="connsiteX1" fmla="*/ 0 w 147256"/>
                <a:gd name="connsiteY1" fmla="*/ 153333 h 153332"/>
                <a:gd name="connsiteX2" fmla="*/ 132603 w 147256"/>
                <a:gd name="connsiteY2" fmla="*/ 153333 h 153332"/>
                <a:gd name="connsiteX3" fmla="*/ 147257 w 147256"/>
                <a:gd name="connsiteY3" fmla="*/ 8340 h 153332"/>
                <a:gd name="connsiteX4" fmla="*/ 26806 w 147256"/>
                <a:gd name="connsiteY4" fmla="*/ 0 h 153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256" h="153332">
                  <a:moveTo>
                    <a:pt x="26806" y="0"/>
                  </a:moveTo>
                  <a:lnTo>
                    <a:pt x="0" y="153333"/>
                  </a:lnTo>
                  <a:lnTo>
                    <a:pt x="132603" y="153333"/>
                  </a:lnTo>
                  <a:lnTo>
                    <a:pt x="147257" y="8340"/>
                  </a:lnTo>
                  <a:lnTo>
                    <a:pt x="26806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B7378305-63BD-01BF-7F53-5F5688967435}"/>
                </a:ext>
              </a:extLst>
            </p:cNvPr>
            <p:cNvSpPr/>
            <p:nvPr/>
          </p:nvSpPr>
          <p:spPr>
            <a:xfrm>
              <a:off x="1285199" y="4452908"/>
              <a:ext cx="131709" cy="5637"/>
            </a:xfrm>
            <a:custGeom>
              <a:avLst/>
              <a:gdLst>
                <a:gd name="connsiteX0" fmla="*/ 131709 w 131709"/>
                <a:gd name="connsiteY0" fmla="*/ 4406 h 5637"/>
                <a:gd name="connsiteX1" fmla="*/ 112408 w 131709"/>
                <a:gd name="connsiteY1" fmla="*/ 5538 h 5637"/>
                <a:gd name="connsiteX2" fmla="*/ 65825 w 131709"/>
                <a:gd name="connsiteY2" fmla="*/ 4645 h 5637"/>
                <a:gd name="connsiteX3" fmla="*/ 19301 w 131709"/>
                <a:gd name="connsiteY3" fmla="*/ 2679 h 5637"/>
                <a:gd name="connsiteX4" fmla="*/ 0 w 131709"/>
                <a:gd name="connsiteY4" fmla="*/ 1130 h 5637"/>
                <a:gd name="connsiteX5" fmla="*/ 19360 w 131709"/>
                <a:gd name="connsiteY5" fmla="*/ 117 h 5637"/>
                <a:gd name="connsiteX6" fmla="*/ 65944 w 131709"/>
                <a:gd name="connsiteY6" fmla="*/ 1011 h 5637"/>
                <a:gd name="connsiteX7" fmla="*/ 112468 w 131709"/>
                <a:gd name="connsiteY7" fmla="*/ 2917 h 5637"/>
                <a:gd name="connsiteX8" fmla="*/ 131709 w 131709"/>
                <a:gd name="connsiteY8" fmla="*/ 4406 h 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709" h="5637">
                  <a:moveTo>
                    <a:pt x="131709" y="4406"/>
                  </a:moveTo>
                  <a:cubicBezTo>
                    <a:pt x="125335" y="5461"/>
                    <a:pt x="118866" y="5836"/>
                    <a:pt x="112408" y="5538"/>
                  </a:cubicBezTo>
                  <a:cubicBezTo>
                    <a:pt x="100494" y="5538"/>
                    <a:pt x="83994" y="5538"/>
                    <a:pt x="65825" y="4645"/>
                  </a:cubicBezTo>
                  <a:lnTo>
                    <a:pt x="19301" y="2679"/>
                  </a:lnTo>
                  <a:cubicBezTo>
                    <a:pt x="12831" y="2768"/>
                    <a:pt x="6374" y="2250"/>
                    <a:pt x="0" y="1130"/>
                  </a:cubicBezTo>
                  <a:cubicBezTo>
                    <a:pt x="6404" y="135"/>
                    <a:pt x="12891" y="-204"/>
                    <a:pt x="19360" y="117"/>
                  </a:cubicBezTo>
                  <a:cubicBezTo>
                    <a:pt x="31274" y="117"/>
                    <a:pt x="47775" y="117"/>
                    <a:pt x="65944" y="1011"/>
                  </a:cubicBezTo>
                  <a:lnTo>
                    <a:pt x="112468" y="2917"/>
                  </a:lnTo>
                  <a:cubicBezTo>
                    <a:pt x="118913" y="2828"/>
                    <a:pt x="125353" y="3328"/>
                    <a:pt x="131709" y="4406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C0CB67EE-455F-0463-02AB-DB7FC265F1B3}"/>
                </a:ext>
              </a:extLst>
            </p:cNvPr>
            <p:cNvSpPr/>
            <p:nvPr/>
          </p:nvSpPr>
          <p:spPr>
            <a:xfrm>
              <a:off x="1281625" y="4453741"/>
              <a:ext cx="133853" cy="15845"/>
            </a:xfrm>
            <a:custGeom>
              <a:avLst/>
              <a:gdLst>
                <a:gd name="connsiteX0" fmla="*/ 0 w 133853"/>
                <a:gd name="connsiteY0" fmla="*/ 15846 h 15845"/>
                <a:gd name="connsiteX1" fmla="*/ 132603 w 133853"/>
                <a:gd name="connsiteY1" fmla="*/ 15846 h 15845"/>
                <a:gd name="connsiteX2" fmla="*/ 133853 w 133853"/>
                <a:gd name="connsiteY2" fmla="*/ 3276 h 15845"/>
                <a:gd name="connsiteX3" fmla="*/ 2383 w 133853"/>
                <a:gd name="connsiteY3" fmla="*/ 0 h 15845"/>
                <a:gd name="connsiteX4" fmla="*/ 0 w 133853"/>
                <a:gd name="connsiteY4" fmla="*/ 14356 h 15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853" h="15845">
                  <a:moveTo>
                    <a:pt x="0" y="15846"/>
                  </a:moveTo>
                  <a:lnTo>
                    <a:pt x="132603" y="15846"/>
                  </a:lnTo>
                  <a:lnTo>
                    <a:pt x="133853" y="3276"/>
                  </a:lnTo>
                  <a:lnTo>
                    <a:pt x="2383" y="0"/>
                  </a:lnTo>
                  <a:lnTo>
                    <a:pt x="0" y="14356"/>
                  </a:ln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FEB9F455-72DF-03EF-358D-FA1977C6C99A}"/>
                </a:ext>
              </a:extLst>
            </p:cNvPr>
            <p:cNvSpPr/>
            <p:nvPr/>
          </p:nvSpPr>
          <p:spPr>
            <a:xfrm>
              <a:off x="1346377" y="4340498"/>
              <a:ext cx="17573" cy="116459"/>
            </a:xfrm>
            <a:custGeom>
              <a:avLst/>
              <a:gdLst>
                <a:gd name="connsiteX0" fmla="*/ 0 w 17573"/>
                <a:gd name="connsiteY0" fmla="*/ 116459 h 116459"/>
                <a:gd name="connsiteX1" fmla="*/ 7268 w 17573"/>
                <a:gd name="connsiteY1" fmla="*/ 57961 h 116459"/>
                <a:gd name="connsiteX2" fmla="*/ 17573 w 17573"/>
                <a:gd name="connsiteY2" fmla="*/ 0 h 116459"/>
                <a:gd name="connsiteX3" fmla="*/ 10306 w 17573"/>
                <a:gd name="connsiteY3" fmla="*/ 58438 h 116459"/>
                <a:gd name="connsiteX4" fmla="*/ 0 w 17573"/>
                <a:gd name="connsiteY4" fmla="*/ 116459 h 116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73" h="116459">
                  <a:moveTo>
                    <a:pt x="0" y="116459"/>
                  </a:moveTo>
                  <a:cubicBezTo>
                    <a:pt x="1352" y="96843"/>
                    <a:pt x="3777" y="77316"/>
                    <a:pt x="7268" y="57961"/>
                  </a:cubicBezTo>
                  <a:cubicBezTo>
                    <a:pt x="9680" y="38470"/>
                    <a:pt x="13117" y="19128"/>
                    <a:pt x="17573" y="0"/>
                  </a:cubicBezTo>
                  <a:cubicBezTo>
                    <a:pt x="16179" y="19592"/>
                    <a:pt x="13755" y="39102"/>
                    <a:pt x="10306" y="58438"/>
                  </a:cubicBezTo>
                  <a:cubicBezTo>
                    <a:pt x="7857" y="77941"/>
                    <a:pt x="4420" y="97307"/>
                    <a:pt x="0" y="11645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B9A950AB-84AB-9472-CB08-817E25D6613E}"/>
                </a:ext>
              </a:extLst>
            </p:cNvPr>
            <p:cNvSpPr/>
            <p:nvPr/>
          </p:nvSpPr>
          <p:spPr>
            <a:xfrm>
              <a:off x="1296997" y="4389278"/>
              <a:ext cx="114761" cy="67444"/>
            </a:xfrm>
            <a:custGeom>
              <a:avLst/>
              <a:gdLst>
                <a:gd name="connsiteX0" fmla="*/ 112584 w 114761"/>
                <a:gd name="connsiteY0" fmla="*/ 67441 h 67444"/>
                <a:gd name="connsiteX1" fmla="*/ 110320 w 114761"/>
                <a:gd name="connsiteY1" fmla="*/ 39622 h 67444"/>
                <a:gd name="connsiteX2" fmla="*/ 93581 w 114761"/>
                <a:gd name="connsiteY2" fmla="*/ 14900 h 67444"/>
                <a:gd name="connsiteX3" fmla="*/ 59448 w 114761"/>
                <a:gd name="connsiteY3" fmla="*/ 2986 h 67444"/>
                <a:gd name="connsiteX4" fmla="*/ 24957 w 114761"/>
                <a:gd name="connsiteY4" fmla="*/ 14185 h 67444"/>
                <a:gd name="connsiteX5" fmla="*/ 6490 w 114761"/>
                <a:gd name="connsiteY5" fmla="*/ 38013 h 67444"/>
                <a:gd name="connsiteX6" fmla="*/ 533 w 114761"/>
                <a:gd name="connsiteY6" fmla="*/ 65475 h 67444"/>
                <a:gd name="connsiteX7" fmla="*/ 116 w 114761"/>
                <a:gd name="connsiteY7" fmla="*/ 63509 h 67444"/>
                <a:gd name="connsiteX8" fmla="*/ 116 w 114761"/>
                <a:gd name="connsiteY8" fmla="*/ 57552 h 67444"/>
                <a:gd name="connsiteX9" fmla="*/ 4524 w 114761"/>
                <a:gd name="connsiteY9" fmla="*/ 36941 h 67444"/>
                <a:gd name="connsiteX10" fmla="*/ 23289 w 114761"/>
                <a:gd name="connsiteY10" fmla="*/ 11922 h 67444"/>
                <a:gd name="connsiteX11" fmla="*/ 59567 w 114761"/>
                <a:gd name="connsiteY11" fmla="*/ 8 h 67444"/>
                <a:gd name="connsiteX12" fmla="*/ 112465 w 114761"/>
                <a:gd name="connsiteY12" fmla="*/ 39265 h 67444"/>
                <a:gd name="connsiteX13" fmla="*/ 114431 w 114761"/>
                <a:gd name="connsiteY13" fmla="*/ 60233 h 67444"/>
                <a:gd name="connsiteX14" fmla="*/ 113359 w 114761"/>
                <a:gd name="connsiteY14" fmla="*/ 65892 h 67444"/>
                <a:gd name="connsiteX15" fmla="*/ 112584 w 114761"/>
                <a:gd name="connsiteY15" fmla="*/ 67441 h 6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761" h="67444">
                  <a:moveTo>
                    <a:pt x="112584" y="67441"/>
                  </a:moveTo>
                  <a:cubicBezTo>
                    <a:pt x="113901" y="58112"/>
                    <a:pt x="113126" y="48611"/>
                    <a:pt x="110320" y="39622"/>
                  </a:cubicBezTo>
                  <a:cubicBezTo>
                    <a:pt x="107128" y="29995"/>
                    <a:pt x="101331" y="21441"/>
                    <a:pt x="93581" y="14900"/>
                  </a:cubicBezTo>
                  <a:cubicBezTo>
                    <a:pt x="83925" y="7097"/>
                    <a:pt x="71862" y="2885"/>
                    <a:pt x="59448" y="2986"/>
                  </a:cubicBezTo>
                  <a:cubicBezTo>
                    <a:pt x="47027" y="2802"/>
                    <a:pt x="34899" y="6739"/>
                    <a:pt x="24957" y="14185"/>
                  </a:cubicBezTo>
                  <a:cubicBezTo>
                    <a:pt x="16909" y="20464"/>
                    <a:pt x="10559" y="28655"/>
                    <a:pt x="6490" y="38013"/>
                  </a:cubicBezTo>
                  <a:cubicBezTo>
                    <a:pt x="2827" y="46723"/>
                    <a:pt x="807" y="56033"/>
                    <a:pt x="533" y="65475"/>
                  </a:cubicBezTo>
                  <a:cubicBezTo>
                    <a:pt x="533" y="65475"/>
                    <a:pt x="533" y="64820"/>
                    <a:pt x="116" y="63509"/>
                  </a:cubicBezTo>
                  <a:cubicBezTo>
                    <a:pt x="-39" y="61526"/>
                    <a:pt x="-39" y="59536"/>
                    <a:pt x="116" y="57552"/>
                  </a:cubicBezTo>
                  <a:cubicBezTo>
                    <a:pt x="331" y="50470"/>
                    <a:pt x="1826" y="43488"/>
                    <a:pt x="4524" y="36941"/>
                  </a:cubicBezTo>
                  <a:cubicBezTo>
                    <a:pt x="8521" y="27124"/>
                    <a:pt x="14985" y="18504"/>
                    <a:pt x="23289" y="11922"/>
                  </a:cubicBezTo>
                  <a:cubicBezTo>
                    <a:pt x="33702" y="3987"/>
                    <a:pt x="46479" y="-207"/>
                    <a:pt x="59567" y="8"/>
                  </a:cubicBezTo>
                  <a:cubicBezTo>
                    <a:pt x="84020" y="-290"/>
                    <a:pt x="105662" y="15776"/>
                    <a:pt x="112465" y="39265"/>
                  </a:cubicBezTo>
                  <a:cubicBezTo>
                    <a:pt x="114568" y="46044"/>
                    <a:pt x="115235" y="53180"/>
                    <a:pt x="114431" y="60233"/>
                  </a:cubicBezTo>
                  <a:cubicBezTo>
                    <a:pt x="114252" y="62151"/>
                    <a:pt x="113889" y="64045"/>
                    <a:pt x="113359" y="65892"/>
                  </a:cubicBezTo>
                  <a:cubicBezTo>
                    <a:pt x="112942" y="66845"/>
                    <a:pt x="112703" y="67501"/>
                    <a:pt x="112584" y="67441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C252D3DB-76B5-6609-E6A6-8204A8430159}"/>
                </a:ext>
              </a:extLst>
            </p:cNvPr>
            <p:cNvSpPr/>
            <p:nvPr/>
          </p:nvSpPr>
          <p:spPr>
            <a:xfrm>
              <a:off x="1777544" y="4273423"/>
              <a:ext cx="259546" cy="197235"/>
            </a:xfrm>
            <a:custGeom>
              <a:avLst/>
              <a:gdLst>
                <a:gd name="connsiteX0" fmla="*/ 101150 w 259546"/>
                <a:gd name="connsiteY0" fmla="*/ 0 h 197235"/>
                <a:gd name="connsiteX1" fmla="*/ 133377 w 259546"/>
                <a:gd name="connsiteY1" fmla="*/ 105677 h 197235"/>
                <a:gd name="connsiteX2" fmla="*/ 259546 w 259546"/>
                <a:gd name="connsiteY2" fmla="*/ 127360 h 197235"/>
                <a:gd name="connsiteX3" fmla="*/ 57008 w 259546"/>
                <a:gd name="connsiteY3" fmla="*/ 197236 h 197235"/>
                <a:gd name="connsiteX4" fmla="*/ 0 w 259546"/>
                <a:gd name="connsiteY4" fmla="*/ 34610 h 197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546" h="197235">
                  <a:moveTo>
                    <a:pt x="101150" y="0"/>
                  </a:moveTo>
                  <a:lnTo>
                    <a:pt x="133377" y="105677"/>
                  </a:lnTo>
                  <a:cubicBezTo>
                    <a:pt x="133377" y="105677"/>
                    <a:pt x="251683" y="108417"/>
                    <a:pt x="259546" y="127360"/>
                  </a:cubicBezTo>
                  <a:lnTo>
                    <a:pt x="57008" y="197236"/>
                  </a:lnTo>
                  <a:lnTo>
                    <a:pt x="0" y="3461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4FA3E009-704D-6C8E-153F-5389F0AD2E3F}"/>
                </a:ext>
              </a:extLst>
            </p:cNvPr>
            <p:cNvSpPr/>
            <p:nvPr/>
          </p:nvSpPr>
          <p:spPr>
            <a:xfrm>
              <a:off x="1841636" y="4390688"/>
              <a:ext cx="16145" cy="16230"/>
            </a:xfrm>
            <a:custGeom>
              <a:avLst/>
              <a:gdLst>
                <a:gd name="connsiteX0" fmla="*/ 3579 w 16145"/>
                <a:gd name="connsiteY0" fmla="*/ 1100 h 16230"/>
                <a:gd name="connsiteX1" fmla="*/ 1137 w 16145"/>
                <a:gd name="connsiteY1" fmla="*/ 12478 h 16230"/>
                <a:gd name="connsiteX2" fmla="*/ 12396 w 16145"/>
                <a:gd name="connsiteY2" fmla="*/ 15040 h 16230"/>
                <a:gd name="connsiteX3" fmla="*/ 14957 w 16145"/>
                <a:gd name="connsiteY3" fmla="*/ 3126 h 16230"/>
                <a:gd name="connsiteX4" fmla="*/ 3043 w 16145"/>
                <a:gd name="connsiteY4" fmla="*/ 1756 h 1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5" h="16230">
                  <a:moveTo>
                    <a:pt x="3579" y="1100"/>
                  </a:moveTo>
                  <a:cubicBezTo>
                    <a:pt x="-1" y="3727"/>
                    <a:pt x="-1049" y="8612"/>
                    <a:pt x="1137" y="12478"/>
                  </a:cubicBezTo>
                  <a:cubicBezTo>
                    <a:pt x="3597" y="16213"/>
                    <a:pt x="8565" y="17339"/>
                    <a:pt x="12396" y="15040"/>
                  </a:cubicBezTo>
                  <a:cubicBezTo>
                    <a:pt x="16143" y="12294"/>
                    <a:pt x="17245" y="7171"/>
                    <a:pt x="14957" y="3126"/>
                  </a:cubicBezTo>
                  <a:cubicBezTo>
                    <a:pt x="11985" y="-436"/>
                    <a:pt x="6742" y="-1038"/>
                    <a:pt x="3043" y="1756"/>
                  </a:cubicBezTo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3C022259-6420-B3EE-8EF9-B48CB7809A36}"/>
                </a:ext>
              </a:extLst>
            </p:cNvPr>
            <p:cNvSpPr/>
            <p:nvPr/>
          </p:nvSpPr>
          <p:spPr>
            <a:xfrm>
              <a:off x="1829251" y="4393277"/>
              <a:ext cx="207839" cy="77381"/>
            </a:xfrm>
            <a:custGeom>
              <a:avLst/>
              <a:gdLst>
                <a:gd name="connsiteX0" fmla="*/ 5123 w 207839"/>
                <a:gd name="connsiteY0" fmla="*/ 77381 h 77381"/>
                <a:gd name="connsiteX1" fmla="*/ 0 w 207839"/>
                <a:gd name="connsiteY1" fmla="*/ 60761 h 77381"/>
                <a:gd name="connsiteX2" fmla="*/ 196283 w 207839"/>
                <a:gd name="connsiteY2" fmla="*/ 0 h 77381"/>
                <a:gd name="connsiteX3" fmla="*/ 207839 w 207839"/>
                <a:gd name="connsiteY3" fmla="*/ 7506 h 7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839" h="77381">
                  <a:moveTo>
                    <a:pt x="5123" y="77381"/>
                  </a:moveTo>
                  <a:lnTo>
                    <a:pt x="0" y="60761"/>
                  </a:lnTo>
                  <a:lnTo>
                    <a:pt x="196283" y="0"/>
                  </a:lnTo>
                  <a:cubicBezTo>
                    <a:pt x="196283" y="0"/>
                    <a:pt x="206648" y="834"/>
                    <a:pt x="207839" y="7506"/>
                  </a:cubicBezTo>
                  <a:close/>
                </a:path>
              </a:pathLst>
            </a:custGeom>
            <a:solidFill>
              <a:srgbClr val="FFFFFF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15F9B534-4AE4-918B-5488-1C2E995E1DA6}"/>
                </a:ext>
              </a:extLst>
            </p:cNvPr>
            <p:cNvSpPr/>
            <p:nvPr/>
          </p:nvSpPr>
          <p:spPr>
            <a:xfrm>
              <a:off x="1898972" y="4376648"/>
              <a:ext cx="14940" cy="18178"/>
            </a:xfrm>
            <a:custGeom>
              <a:avLst/>
              <a:gdLst>
                <a:gd name="connsiteX0" fmla="*/ 14927 w 14940"/>
                <a:gd name="connsiteY0" fmla="*/ 307 h 18178"/>
                <a:gd name="connsiteX1" fmla="*/ 6647 w 14940"/>
                <a:gd name="connsiteY1" fmla="*/ 8349 h 18178"/>
                <a:gd name="connsiteX2" fmla="*/ 690 w 14940"/>
                <a:gd name="connsiteY2" fmla="*/ 18178 h 18178"/>
                <a:gd name="connsiteX3" fmla="*/ 3788 w 14940"/>
                <a:gd name="connsiteY3" fmla="*/ 6264 h 18178"/>
                <a:gd name="connsiteX4" fmla="*/ 14927 w 14940"/>
                <a:gd name="connsiteY4" fmla="*/ 307 h 1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40" h="18178">
                  <a:moveTo>
                    <a:pt x="14927" y="307"/>
                  </a:moveTo>
                  <a:cubicBezTo>
                    <a:pt x="15225" y="1320"/>
                    <a:pt x="10400" y="3464"/>
                    <a:pt x="6647" y="8349"/>
                  </a:cubicBezTo>
                  <a:cubicBezTo>
                    <a:pt x="2894" y="13234"/>
                    <a:pt x="1703" y="18237"/>
                    <a:pt x="690" y="18178"/>
                  </a:cubicBezTo>
                  <a:cubicBezTo>
                    <a:pt x="-323" y="18118"/>
                    <a:pt x="-859" y="11864"/>
                    <a:pt x="3788" y="6264"/>
                  </a:cubicBezTo>
                  <a:cubicBezTo>
                    <a:pt x="8434" y="664"/>
                    <a:pt x="14808" y="-706"/>
                    <a:pt x="14927" y="30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B6F5C249-C207-67A4-9440-5A845E654268}"/>
                </a:ext>
              </a:extLst>
            </p:cNvPr>
            <p:cNvSpPr/>
            <p:nvPr/>
          </p:nvSpPr>
          <p:spPr>
            <a:xfrm>
              <a:off x="1928633" y="4378186"/>
              <a:ext cx="9575" cy="20047"/>
            </a:xfrm>
            <a:custGeom>
              <a:avLst/>
              <a:gdLst>
                <a:gd name="connsiteX0" fmla="*/ 9511 w 9575"/>
                <a:gd name="connsiteY0" fmla="*/ 199 h 20047"/>
                <a:gd name="connsiteX1" fmla="*/ 4448 w 9575"/>
                <a:gd name="connsiteY1" fmla="*/ 9611 h 20047"/>
                <a:gd name="connsiteX2" fmla="*/ 2124 w 9575"/>
                <a:gd name="connsiteY2" fmla="*/ 20036 h 20047"/>
                <a:gd name="connsiteX3" fmla="*/ 1052 w 9575"/>
                <a:gd name="connsiteY3" fmla="*/ 8122 h 20047"/>
                <a:gd name="connsiteX4" fmla="*/ 9511 w 9575"/>
                <a:gd name="connsiteY4" fmla="*/ 199 h 2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5" h="20047">
                  <a:moveTo>
                    <a:pt x="9511" y="199"/>
                  </a:moveTo>
                  <a:cubicBezTo>
                    <a:pt x="10107" y="1092"/>
                    <a:pt x="6414" y="4250"/>
                    <a:pt x="4448" y="9611"/>
                  </a:cubicBezTo>
                  <a:cubicBezTo>
                    <a:pt x="2482" y="14972"/>
                    <a:pt x="3078" y="19738"/>
                    <a:pt x="2124" y="20036"/>
                  </a:cubicBezTo>
                  <a:cubicBezTo>
                    <a:pt x="1171" y="20334"/>
                    <a:pt x="-1450" y="14913"/>
                    <a:pt x="1052" y="8122"/>
                  </a:cubicBezTo>
                  <a:cubicBezTo>
                    <a:pt x="3554" y="1331"/>
                    <a:pt x="9213" y="-695"/>
                    <a:pt x="9511" y="19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B17E8293-CECA-3390-8A01-28EF93C85D56}"/>
                </a:ext>
              </a:extLst>
            </p:cNvPr>
            <p:cNvSpPr/>
            <p:nvPr/>
          </p:nvSpPr>
          <p:spPr>
            <a:xfrm>
              <a:off x="1955687" y="4379979"/>
              <a:ext cx="5475" cy="19775"/>
            </a:xfrm>
            <a:custGeom>
              <a:avLst/>
              <a:gdLst>
                <a:gd name="connsiteX0" fmla="*/ 3307 w 5475"/>
                <a:gd name="connsiteY0" fmla="*/ 19732 h 19775"/>
                <a:gd name="connsiteX1" fmla="*/ 90 w 5475"/>
                <a:gd name="connsiteY1" fmla="*/ 9486 h 19775"/>
                <a:gd name="connsiteX2" fmla="*/ 5333 w 5475"/>
                <a:gd name="connsiteY2" fmla="*/ 74 h 19775"/>
                <a:gd name="connsiteX3" fmla="*/ 3724 w 5475"/>
                <a:gd name="connsiteY3" fmla="*/ 9843 h 19775"/>
                <a:gd name="connsiteX4" fmla="*/ 3307 w 5475"/>
                <a:gd name="connsiteY4" fmla="*/ 19732 h 1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5" h="19775">
                  <a:moveTo>
                    <a:pt x="3307" y="19732"/>
                  </a:moveTo>
                  <a:cubicBezTo>
                    <a:pt x="2533" y="20268"/>
                    <a:pt x="-565" y="15800"/>
                    <a:pt x="90" y="9486"/>
                  </a:cubicBezTo>
                  <a:cubicBezTo>
                    <a:pt x="746" y="3171"/>
                    <a:pt x="4677" y="-581"/>
                    <a:pt x="5333" y="74"/>
                  </a:cubicBezTo>
                  <a:cubicBezTo>
                    <a:pt x="5988" y="729"/>
                    <a:pt x="4201" y="4661"/>
                    <a:pt x="3724" y="9843"/>
                  </a:cubicBezTo>
                  <a:cubicBezTo>
                    <a:pt x="3248" y="15026"/>
                    <a:pt x="4260" y="19255"/>
                    <a:pt x="3307" y="19732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7F5CB977-6AE5-39D7-871D-9930C227787C}"/>
                </a:ext>
              </a:extLst>
            </p:cNvPr>
            <p:cNvSpPr/>
            <p:nvPr/>
          </p:nvSpPr>
          <p:spPr>
            <a:xfrm>
              <a:off x="1883086" y="4352370"/>
              <a:ext cx="20753" cy="9838"/>
            </a:xfrm>
            <a:custGeom>
              <a:avLst/>
              <a:gdLst>
                <a:gd name="connsiteX0" fmla="*/ 20747 w 20753"/>
                <a:gd name="connsiteY0" fmla="*/ 1293 h 9838"/>
                <a:gd name="connsiteX1" fmla="*/ 10203 w 20753"/>
                <a:gd name="connsiteY1" fmla="*/ 4867 h 9838"/>
                <a:gd name="connsiteX2" fmla="*/ 135 w 20753"/>
                <a:gd name="connsiteY2" fmla="*/ 9752 h 9838"/>
                <a:gd name="connsiteX3" fmla="*/ 8773 w 20753"/>
                <a:gd name="connsiteY3" fmla="*/ 1472 h 9838"/>
                <a:gd name="connsiteX4" fmla="*/ 20747 w 20753"/>
                <a:gd name="connsiteY4" fmla="*/ 1293 h 9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9838">
                  <a:moveTo>
                    <a:pt x="20747" y="1293"/>
                  </a:moveTo>
                  <a:cubicBezTo>
                    <a:pt x="20747" y="2365"/>
                    <a:pt x="15624" y="2544"/>
                    <a:pt x="10203" y="4867"/>
                  </a:cubicBezTo>
                  <a:cubicBezTo>
                    <a:pt x="4782" y="7190"/>
                    <a:pt x="969" y="10407"/>
                    <a:pt x="135" y="9752"/>
                  </a:cubicBezTo>
                  <a:cubicBezTo>
                    <a:pt x="-699" y="9097"/>
                    <a:pt x="2339" y="4093"/>
                    <a:pt x="8773" y="1472"/>
                  </a:cubicBezTo>
                  <a:cubicBezTo>
                    <a:pt x="15206" y="-1149"/>
                    <a:pt x="20985" y="340"/>
                    <a:pt x="20747" y="1293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3" name="Forma Livre: Forma 32">
              <a:extLst>
                <a:ext uri="{FF2B5EF4-FFF2-40B4-BE49-F238E27FC236}">
                  <a16:creationId xmlns:a16="http://schemas.microsoft.com/office/drawing/2014/main" id="{251B7EEF-F1AA-C1AE-F4A6-2CDA826B8CDA}"/>
                </a:ext>
              </a:extLst>
            </p:cNvPr>
            <p:cNvSpPr/>
            <p:nvPr/>
          </p:nvSpPr>
          <p:spPr>
            <a:xfrm>
              <a:off x="1784990" y="4294332"/>
              <a:ext cx="105855" cy="52302"/>
            </a:xfrm>
            <a:custGeom>
              <a:avLst/>
              <a:gdLst>
                <a:gd name="connsiteX0" fmla="*/ 100077 w 105855"/>
                <a:gd name="connsiteY0" fmla="*/ 0 h 52302"/>
                <a:gd name="connsiteX1" fmla="*/ 105856 w 105855"/>
                <a:gd name="connsiteY1" fmla="*/ 18824 h 52302"/>
                <a:gd name="connsiteX2" fmla="*/ 5897 w 105855"/>
                <a:gd name="connsiteY2" fmla="*/ 52302 h 52302"/>
                <a:gd name="connsiteX3" fmla="*/ 0 w 105855"/>
                <a:gd name="connsiteY3" fmla="*/ 35563 h 52302"/>
                <a:gd name="connsiteX4" fmla="*/ 100077 w 105855"/>
                <a:gd name="connsiteY4" fmla="*/ 0 h 5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5" h="52302">
                  <a:moveTo>
                    <a:pt x="100077" y="0"/>
                  </a:moveTo>
                  <a:lnTo>
                    <a:pt x="105856" y="18824"/>
                  </a:lnTo>
                  <a:lnTo>
                    <a:pt x="5897" y="52302"/>
                  </a:lnTo>
                  <a:lnTo>
                    <a:pt x="0" y="35563"/>
                  </a:lnTo>
                  <a:lnTo>
                    <a:pt x="100077" y="0"/>
                  </a:lnTo>
                  <a:close/>
                </a:path>
              </a:pathLst>
            </a:custGeom>
            <a:solidFill>
              <a:srgbClr val="000000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4" name="Forma Livre: Forma 33">
              <a:extLst>
                <a:ext uri="{FF2B5EF4-FFF2-40B4-BE49-F238E27FC236}">
                  <a16:creationId xmlns:a16="http://schemas.microsoft.com/office/drawing/2014/main" id="{D715D82A-AB05-FAFA-0727-CE6880DB7970}"/>
                </a:ext>
              </a:extLst>
            </p:cNvPr>
            <p:cNvSpPr/>
            <p:nvPr/>
          </p:nvSpPr>
          <p:spPr>
            <a:xfrm>
              <a:off x="1861585" y="4323841"/>
              <a:ext cx="35337" cy="12432"/>
            </a:xfrm>
            <a:custGeom>
              <a:avLst/>
              <a:gdLst>
                <a:gd name="connsiteX0" fmla="*/ 35337 w 35337"/>
                <a:gd name="connsiteY0" fmla="*/ 8377 h 12432"/>
                <a:gd name="connsiteX1" fmla="*/ 25151 w 35337"/>
                <a:gd name="connsiteY1" fmla="*/ 11832 h 12432"/>
                <a:gd name="connsiteX2" fmla="*/ 13237 w 35337"/>
                <a:gd name="connsiteY2" fmla="*/ 12249 h 12432"/>
                <a:gd name="connsiteX3" fmla="*/ 6327 w 35337"/>
                <a:gd name="connsiteY3" fmla="*/ 11177 h 12432"/>
                <a:gd name="connsiteX4" fmla="*/ 2395 w 35337"/>
                <a:gd name="connsiteY4" fmla="*/ 9807 h 12432"/>
                <a:gd name="connsiteX5" fmla="*/ 132 w 35337"/>
                <a:gd name="connsiteY5" fmla="*/ 4684 h 12432"/>
                <a:gd name="connsiteX6" fmla="*/ 3706 w 35337"/>
                <a:gd name="connsiteY6" fmla="*/ 931 h 12432"/>
                <a:gd name="connsiteX7" fmla="*/ 7697 w 35337"/>
                <a:gd name="connsiteY7" fmla="*/ 156 h 12432"/>
                <a:gd name="connsiteX8" fmla="*/ 14786 w 35337"/>
                <a:gd name="connsiteY8" fmla="*/ 156 h 12432"/>
                <a:gd name="connsiteX9" fmla="*/ 26223 w 35337"/>
                <a:gd name="connsiteY9" fmla="*/ 3075 h 12432"/>
                <a:gd name="connsiteX10" fmla="*/ 35040 w 35337"/>
                <a:gd name="connsiteY10" fmla="*/ 9032 h 12432"/>
                <a:gd name="connsiteX11" fmla="*/ 25330 w 35337"/>
                <a:gd name="connsiteY11" fmla="*/ 5220 h 12432"/>
                <a:gd name="connsiteX12" fmla="*/ 14548 w 35337"/>
                <a:gd name="connsiteY12" fmla="*/ 3254 h 12432"/>
                <a:gd name="connsiteX13" fmla="*/ 8054 w 35337"/>
                <a:gd name="connsiteY13" fmla="*/ 3254 h 12432"/>
                <a:gd name="connsiteX14" fmla="*/ 3706 w 35337"/>
                <a:gd name="connsiteY14" fmla="*/ 5160 h 12432"/>
                <a:gd name="connsiteX15" fmla="*/ 4302 w 35337"/>
                <a:gd name="connsiteY15" fmla="*/ 6233 h 12432"/>
                <a:gd name="connsiteX16" fmla="*/ 7161 w 35337"/>
                <a:gd name="connsiteY16" fmla="*/ 7186 h 12432"/>
                <a:gd name="connsiteX17" fmla="*/ 13595 w 35337"/>
                <a:gd name="connsiteY17" fmla="*/ 8437 h 12432"/>
                <a:gd name="connsiteX18" fmla="*/ 24675 w 35337"/>
                <a:gd name="connsiteY18" fmla="*/ 8794 h 12432"/>
                <a:gd name="connsiteX19" fmla="*/ 35337 w 35337"/>
                <a:gd name="connsiteY19" fmla="*/ 8377 h 1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337" h="12432">
                  <a:moveTo>
                    <a:pt x="35337" y="8377"/>
                  </a:moveTo>
                  <a:cubicBezTo>
                    <a:pt x="32317" y="10426"/>
                    <a:pt x="28797" y="11624"/>
                    <a:pt x="25151" y="11832"/>
                  </a:cubicBezTo>
                  <a:cubicBezTo>
                    <a:pt x="21213" y="12452"/>
                    <a:pt x="17210" y="12595"/>
                    <a:pt x="13237" y="12249"/>
                  </a:cubicBezTo>
                  <a:cubicBezTo>
                    <a:pt x="10914" y="12035"/>
                    <a:pt x="8608" y="11677"/>
                    <a:pt x="6327" y="11177"/>
                  </a:cubicBezTo>
                  <a:cubicBezTo>
                    <a:pt x="4957" y="10909"/>
                    <a:pt x="3634" y="10444"/>
                    <a:pt x="2395" y="9807"/>
                  </a:cubicBezTo>
                  <a:cubicBezTo>
                    <a:pt x="566" y="8812"/>
                    <a:pt x="-363" y="6709"/>
                    <a:pt x="132" y="4684"/>
                  </a:cubicBezTo>
                  <a:cubicBezTo>
                    <a:pt x="686" y="2950"/>
                    <a:pt x="2002" y="1568"/>
                    <a:pt x="3706" y="931"/>
                  </a:cubicBezTo>
                  <a:cubicBezTo>
                    <a:pt x="4999" y="502"/>
                    <a:pt x="6339" y="240"/>
                    <a:pt x="7697" y="156"/>
                  </a:cubicBezTo>
                  <a:cubicBezTo>
                    <a:pt x="10056" y="-52"/>
                    <a:pt x="12427" y="-52"/>
                    <a:pt x="14786" y="156"/>
                  </a:cubicBezTo>
                  <a:cubicBezTo>
                    <a:pt x="18729" y="502"/>
                    <a:pt x="22595" y="1485"/>
                    <a:pt x="26223" y="3075"/>
                  </a:cubicBezTo>
                  <a:cubicBezTo>
                    <a:pt x="32180" y="5816"/>
                    <a:pt x="35337" y="9032"/>
                    <a:pt x="35040" y="9032"/>
                  </a:cubicBezTo>
                  <a:cubicBezTo>
                    <a:pt x="34742" y="9032"/>
                    <a:pt x="31346" y="7186"/>
                    <a:pt x="25330" y="5220"/>
                  </a:cubicBezTo>
                  <a:cubicBezTo>
                    <a:pt x="21833" y="4118"/>
                    <a:pt x="18211" y="3457"/>
                    <a:pt x="14548" y="3254"/>
                  </a:cubicBezTo>
                  <a:cubicBezTo>
                    <a:pt x="12385" y="3081"/>
                    <a:pt x="10217" y="3081"/>
                    <a:pt x="8054" y="3254"/>
                  </a:cubicBezTo>
                  <a:cubicBezTo>
                    <a:pt x="5731" y="3254"/>
                    <a:pt x="3885" y="4028"/>
                    <a:pt x="3706" y="5160"/>
                  </a:cubicBezTo>
                  <a:cubicBezTo>
                    <a:pt x="3527" y="6292"/>
                    <a:pt x="3706" y="5756"/>
                    <a:pt x="4302" y="6233"/>
                  </a:cubicBezTo>
                  <a:cubicBezTo>
                    <a:pt x="5195" y="6703"/>
                    <a:pt x="6160" y="7025"/>
                    <a:pt x="7161" y="7186"/>
                  </a:cubicBezTo>
                  <a:cubicBezTo>
                    <a:pt x="9383" y="7704"/>
                    <a:pt x="11527" y="8121"/>
                    <a:pt x="13595" y="8437"/>
                  </a:cubicBezTo>
                  <a:cubicBezTo>
                    <a:pt x="17270" y="8901"/>
                    <a:pt x="20975" y="9020"/>
                    <a:pt x="24675" y="8794"/>
                  </a:cubicBezTo>
                  <a:cubicBezTo>
                    <a:pt x="28219" y="8425"/>
                    <a:pt x="31775" y="8282"/>
                    <a:pt x="35337" y="837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5" name="Forma Livre: Forma 34">
              <a:extLst>
                <a:ext uri="{FF2B5EF4-FFF2-40B4-BE49-F238E27FC236}">
                  <a16:creationId xmlns:a16="http://schemas.microsoft.com/office/drawing/2014/main" id="{FAF3B863-0F65-E10E-0D37-74F06F5A0539}"/>
                </a:ext>
              </a:extLst>
            </p:cNvPr>
            <p:cNvSpPr/>
            <p:nvPr/>
          </p:nvSpPr>
          <p:spPr>
            <a:xfrm>
              <a:off x="1887732" y="4299204"/>
              <a:ext cx="15498" cy="35098"/>
            </a:xfrm>
            <a:custGeom>
              <a:avLst/>
              <a:gdLst>
                <a:gd name="connsiteX0" fmla="*/ 8416 w 15498"/>
                <a:gd name="connsiteY0" fmla="*/ 35099 h 35098"/>
                <a:gd name="connsiteX1" fmla="*/ 2459 w 15498"/>
                <a:gd name="connsiteY1" fmla="*/ 26223 h 35098"/>
                <a:gd name="connsiteX2" fmla="*/ 17 w 15498"/>
                <a:gd name="connsiteY2" fmla="*/ 14666 h 35098"/>
                <a:gd name="connsiteX3" fmla="*/ 493 w 15498"/>
                <a:gd name="connsiteY3" fmla="*/ 7577 h 35098"/>
                <a:gd name="connsiteX4" fmla="*/ 5199 w 15498"/>
                <a:gd name="connsiteY4" fmla="*/ 250 h 35098"/>
                <a:gd name="connsiteX5" fmla="*/ 10441 w 15498"/>
                <a:gd name="connsiteY5" fmla="*/ 1620 h 35098"/>
                <a:gd name="connsiteX6" fmla="*/ 12764 w 15498"/>
                <a:gd name="connsiteY6" fmla="*/ 4956 h 35098"/>
                <a:gd name="connsiteX7" fmla="*/ 14373 w 15498"/>
                <a:gd name="connsiteY7" fmla="*/ 23780 h 35098"/>
                <a:gd name="connsiteX8" fmla="*/ 8416 w 15498"/>
                <a:gd name="connsiteY8" fmla="*/ 32716 h 35098"/>
                <a:gd name="connsiteX9" fmla="*/ 11990 w 15498"/>
                <a:gd name="connsiteY9" fmla="*/ 23125 h 35098"/>
                <a:gd name="connsiteX10" fmla="*/ 11990 w 15498"/>
                <a:gd name="connsiteY10" fmla="*/ 12462 h 35098"/>
                <a:gd name="connsiteX11" fmla="*/ 9786 w 15498"/>
                <a:gd name="connsiteY11" fmla="*/ 6505 h 35098"/>
                <a:gd name="connsiteX12" fmla="*/ 6569 w 15498"/>
                <a:gd name="connsiteY12" fmla="*/ 3467 h 35098"/>
                <a:gd name="connsiteX13" fmla="*/ 4186 w 15498"/>
                <a:gd name="connsiteY13" fmla="*/ 8054 h 35098"/>
                <a:gd name="connsiteX14" fmla="*/ 3591 w 15498"/>
                <a:gd name="connsiteY14" fmla="*/ 14428 h 35098"/>
                <a:gd name="connsiteX15" fmla="*/ 5080 w 15498"/>
                <a:gd name="connsiteY15" fmla="*/ 25210 h 35098"/>
                <a:gd name="connsiteX16" fmla="*/ 8416 w 15498"/>
                <a:gd name="connsiteY16" fmla="*/ 35099 h 3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98" h="35098">
                  <a:moveTo>
                    <a:pt x="8416" y="35099"/>
                  </a:moveTo>
                  <a:cubicBezTo>
                    <a:pt x="8118" y="35099"/>
                    <a:pt x="4961" y="32537"/>
                    <a:pt x="2459" y="26223"/>
                  </a:cubicBezTo>
                  <a:cubicBezTo>
                    <a:pt x="993" y="22535"/>
                    <a:pt x="171" y="18628"/>
                    <a:pt x="17" y="14666"/>
                  </a:cubicBezTo>
                  <a:cubicBezTo>
                    <a:pt x="-55" y="12295"/>
                    <a:pt x="106" y="9918"/>
                    <a:pt x="493" y="7577"/>
                  </a:cubicBezTo>
                  <a:cubicBezTo>
                    <a:pt x="648" y="4474"/>
                    <a:pt x="2441" y="1686"/>
                    <a:pt x="5199" y="250"/>
                  </a:cubicBezTo>
                  <a:cubicBezTo>
                    <a:pt x="7064" y="-363"/>
                    <a:pt x="9113" y="173"/>
                    <a:pt x="10441" y="1620"/>
                  </a:cubicBezTo>
                  <a:cubicBezTo>
                    <a:pt x="11359" y="2627"/>
                    <a:pt x="12139" y="3747"/>
                    <a:pt x="12764" y="4956"/>
                  </a:cubicBezTo>
                  <a:cubicBezTo>
                    <a:pt x="15731" y="10782"/>
                    <a:pt x="16309" y="17538"/>
                    <a:pt x="14373" y="23780"/>
                  </a:cubicBezTo>
                  <a:cubicBezTo>
                    <a:pt x="12228" y="30393"/>
                    <a:pt x="8416" y="33014"/>
                    <a:pt x="8416" y="32716"/>
                  </a:cubicBezTo>
                  <a:cubicBezTo>
                    <a:pt x="9810" y="29600"/>
                    <a:pt x="11007" y="26396"/>
                    <a:pt x="11990" y="23125"/>
                  </a:cubicBezTo>
                  <a:cubicBezTo>
                    <a:pt x="12764" y="19611"/>
                    <a:pt x="12764" y="15977"/>
                    <a:pt x="11990" y="12462"/>
                  </a:cubicBezTo>
                  <a:cubicBezTo>
                    <a:pt x="11573" y="10371"/>
                    <a:pt x="10828" y="8364"/>
                    <a:pt x="9786" y="6505"/>
                  </a:cubicBezTo>
                  <a:cubicBezTo>
                    <a:pt x="8714" y="4480"/>
                    <a:pt x="7344" y="2990"/>
                    <a:pt x="6569" y="3467"/>
                  </a:cubicBezTo>
                  <a:cubicBezTo>
                    <a:pt x="5795" y="3944"/>
                    <a:pt x="4425" y="6029"/>
                    <a:pt x="4186" y="8054"/>
                  </a:cubicBezTo>
                  <a:cubicBezTo>
                    <a:pt x="3787" y="10157"/>
                    <a:pt x="3585" y="12289"/>
                    <a:pt x="3591" y="14428"/>
                  </a:cubicBezTo>
                  <a:cubicBezTo>
                    <a:pt x="3597" y="18074"/>
                    <a:pt x="4097" y="21702"/>
                    <a:pt x="5080" y="25210"/>
                  </a:cubicBezTo>
                  <a:cubicBezTo>
                    <a:pt x="6569" y="31465"/>
                    <a:pt x="9190" y="34801"/>
                    <a:pt x="8416" y="3509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6" name="Forma Livre: Forma 35">
              <a:extLst>
                <a:ext uri="{FF2B5EF4-FFF2-40B4-BE49-F238E27FC236}">
                  <a16:creationId xmlns:a16="http://schemas.microsoft.com/office/drawing/2014/main" id="{781AF472-5003-1BC3-C11E-147710781031}"/>
                </a:ext>
              </a:extLst>
            </p:cNvPr>
            <p:cNvSpPr/>
            <p:nvPr/>
          </p:nvSpPr>
          <p:spPr>
            <a:xfrm>
              <a:off x="1236320" y="2937151"/>
              <a:ext cx="255526" cy="216850"/>
            </a:xfrm>
            <a:custGeom>
              <a:avLst/>
              <a:gdLst>
                <a:gd name="connsiteX0" fmla="*/ 47866 w 255526"/>
                <a:gd name="connsiteY0" fmla="*/ 0 h 216850"/>
                <a:gd name="connsiteX1" fmla="*/ 9681 w 255526"/>
                <a:gd name="connsiteY1" fmla="*/ 78573 h 216850"/>
                <a:gd name="connsiteX2" fmla="*/ 25408 w 255526"/>
                <a:gd name="connsiteY2" fmla="*/ 185799 h 216850"/>
                <a:gd name="connsiteX3" fmla="*/ 25408 w 255526"/>
                <a:gd name="connsiteY3" fmla="*/ 185799 h 216850"/>
                <a:gd name="connsiteX4" fmla="*/ 107078 w 255526"/>
                <a:gd name="connsiteY4" fmla="*/ 216239 h 216850"/>
                <a:gd name="connsiteX5" fmla="*/ 255526 w 255526"/>
                <a:gd name="connsiteY5" fmla="*/ 199321 h 216850"/>
                <a:gd name="connsiteX6" fmla="*/ 255526 w 255526"/>
                <a:gd name="connsiteY6" fmla="*/ 111038 h 216850"/>
                <a:gd name="connsiteX7" fmla="*/ 109461 w 255526"/>
                <a:gd name="connsiteY7" fmla="*/ 115268 h 216850"/>
                <a:gd name="connsiteX8" fmla="*/ 145977 w 255526"/>
                <a:gd name="connsiteY8" fmla="*/ 50992 h 21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5526" h="216850">
                  <a:moveTo>
                    <a:pt x="47866" y="0"/>
                  </a:moveTo>
                  <a:lnTo>
                    <a:pt x="9681" y="78573"/>
                  </a:lnTo>
                  <a:cubicBezTo>
                    <a:pt x="-7606" y="114154"/>
                    <a:pt x="-1369" y="156681"/>
                    <a:pt x="25408" y="185799"/>
                  </a:cubicBezTo>
                  <a:lnTo>
                    <a:pt x="25408" y="185799"/>
                  </a:lnTo>
                  <a:cubicBezTo>
                    <a:pt x="46222" y="208387"/>
                    <a:pt x="76560" y="219694"/>
                    <a:pt x="107078" y="216239"/>
                  </a:cubicBezTo>
                  <a:lnTo>
                    <a:pt x="255526" y="199321"/>
                  </a:lnTo>
                  <a:lnTo>
                    <a:pt x="255526" y="111038"/>
                  </a:lnTo>
                  <a:lnTo>
                    <a:pt x="109461" y="115268"/>
                  </a:lnTo>
                  <a:lnTo>
                    <a:pt x="145977" y="50992"/>
                  </a:lnTo>
                  <a:close/>
                </a:path>
              </a:pathLst>
            </a:custGeom>
            <a:solidFill>
              <a:srgbClr val="B78876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063C61B2-B96C-9965-519A-676F7544E164}"/>
                </a:ext>
              </a:extLst>
            </p:cNvPr>
            <p:cNvSpPr/>
            <p:nvPr/>
          </p:nvSpPr>
          <p:spPr>
            <a:xfrm>
              <a:off x="1431363" y="2386382"/>
              <a:ext cx="112965" cy="271326"/>
            </a:xfrm>
            <a:custGeom>
              <a:avLst/>
              <a:gdLst>
                <a:gd name="connsiteX0" fmla="*/ 40886 w 112965"/>
                <a:gd name="connsiteY0" fmla="*/ 271326 h 271326"/>
                <a:gd name="connsiteX1" fmla="*/ 3178 w 112965"/>
                <a:gd name="connsiteY1" fmla="*/ 127227 h 271326"/>
                <a:gd name="connsiteX2" fmla="*/ 10922 w 112965"/>
                <a:gd name="connsiteY2" fmla="*/ 58781 h 271326"/>
                <a:gd name="connsiteX3" fmla="*/ 48868 w 112965"/>
                <a:gd name="connsiteY3" fmla="*/ 8980 h 271326"/>
                <a:gd name="connsiteX4" fmla="*/ 112965 w 112965"/>
                <a:gd name="connsiteY4" fmla="*/ 9695 h 27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965" h="271326">
                  <a:moveTo>
                    <a:pt x="40886" y="271326"/>
                  </a:moveTo>
                  <a:cubicBezTo>
                    <a:pt x="16402" y="229985"/>
                    <a:pt x="9373" y="174883"/>
                    <a:pt x="3178" y="127227"/>
                  </a:cubicBezTo>
                  <a:cubicBezTo>
                    <a:pt x="259" y="104769"/>
                    <a:pt x="-4864" y="72839"/>
                    <a:pt x="10922" y="58781"/>
                  </a:cubicBezTo>
                  <a:cubicBezTo>
                    <a:pt x="27840" y="43769"/>
                    <a:pt x="29448" y="20596"/>
                    <a:pt x="48868" y="8980"/>
                  </a:cubicBezTo>
                  <a:cubicBezTo>
                    <a:pt x="68288" y="-2636"/>
                    <a:pt x="94618" y="-3589"/>
                    <a:pt x="112965" y="9695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B3643CF7-57E0-35F5-EC78-514E118AC01C}"/>
                </a:ext>
              </a:extLst>
            </p:cNvPr>
            <p:cNvSpPr/>
            <p:nvPr/>
          </p:nvSpPr>
          <p:spPr>
            <a:xfrm>
              <a:off x="1485294" y="2409435"/>
              <a:ext cx="190864" cy="395020"/>
            </a:xfrm>
            <a:custGeom>
              <a:avLst/>
              <a:gdLst>
                <a:gd name="connsiteX0" fmla="*/ 54745 w 190864"/>
                <a:gd name="connsiteY0" fmla="*/ 394815 h 395020"/>
                <a:gd name="connsiteX1" fmla="*/ 54745 w 190864"/>
                <a:gd name="connsiteY1" fmla="*/ 394815 h 395020"/>
                <a:gd name="connsiteX2" fmla="*/ 126080 w 190864"/>
                <a:gd name="connsiteY2" fmla="*/ 333834 h 395020"/>
                <a:gd name="connsiteX3" fmla="*/ 126229 w 190864"/>
                <a:gd name="connsiteY3" fmla="*/ 331373 h 395020"/>
                <a:gd name="connsiteX4" fmla="*/ 129028 w 190864"/>
                <a:gd name="connsiteY4" fmla="*/ 258758 h 395020"/>
                <a:gd name="connsiteX5" fmla="*/ 187943 w 190864"/>
                <a:gd name="connsiteY5" fmla="*/ 199605 h 395020"/>
                <a:gd name="connsiteX6" fmla="*/ 190624 w 190864"/>
                <a:gd name="connsiteY6" fmla="*/ 20299 h 395020"/>
                <a:gd name="connsiteX7" fmla="*/ 190624 w 190864"/>
                <a:gd name="connsiteY7" fmla="*/ 20299 h 395020"/>
                <a:gd name="connsiteX8" fmla="*/ 0 w 190864"/>
                <a:gd name="connsiteY8" fmla="*/ 32213 h 395020"/>
                <a:gd name="connsiteX9" fmla="*/ 2859 w 190864"/>
                <a:gd name="connsiteY9" fmla="*/ 222837 h 395020"/>
                <a:gd name="connsiteX10" fmla="*/ 2502 w 190864"/>
                <a:gd name="connsiteY10" fmla="*/ 325476 h 395020"/>
                <a:gd name="connsiteX11" fmla="*/ 54745 w 190864"/>
                <a:gd name="connsiteY11" fmla="*/ 394815 h 395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864" h="395020">
                  <a:moveTo>
                    <a:pt x="54745" y="394815"/>
                  </a:moveTo>
                  <a:lnTo>
                    <a:pt x="54745" y="394815"/>
                  </a:lnTo>
                  <a:cubicBezTo>
                    <a:pt x="91285" y="397675"/>
                    <a:pt x="123220" y="370374"/>
                    <a:pt x="126080" y="333834"/>
                  </a:cubicBezTo>
                  <a:cubicBezTo>
                    <a:pt x="126145" y="333018"/>
                    <a:pt x="126193" y="332196"/>
                    <a:pt x="126229" y="331373"/>
                  </a:cubicBezTo>
                  <a:cubicBezTo>
                    <a:pt x="127718" y="295274"/>
                    <a:pt x="129028" y="258758"/>
                    <a:pt x="129028" y="258758"/>
                  </a:cubicBezTo>
                  <a:cubicBezTo>
                    <a:pt x="129028" y="258758"/>
                    <a:pt x="183833" y="253754"/>
                    <a:pt x="187943" y="199605"/>
                  </a:cubicBezTo>
                  <a:cubicBezTo>
                    <a:pt x="192053" y="145456"/>
                    <a:pt x="190624" y="20299"/>
                    <a:pt x="190624" y="20299"/>
                  </a:cubicBezTo>
                  <a:lnTo>
                    <a:pt x="190624" y="20299"/>
                  </a:lnTo>
                  <a:cubicBezTo>
                    <a:pt x="129612" y="-10540"/>
                    <a:pt x="56699" y="-5983"/>
                    <a:pt x="0" y="32213"/>
                  </a:cubicBezTo>
                  <a:lnTo>
                    <a:pt x="2859" y="222837"/>
                  </a:lnTo>
                  <a:lnTo>
                    <a:pt x="2502" y="325476"/>
                  </a:lnTo>
                  <a:cubicBezTo>
                    <a:pt x="2681" y="359729"/>
                    <a:pt x="20492" y="391837"/>
                    <a:pt x="54745" y="394815"/>
                  </a:cubicBezTo>
                  <a:close/>
                </a:path>
              </a:pathLst>
            </a:custGeom>
            <a:solidFill>
              <a:srgbClr val="B78876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39" name="Forma Livre: Forma 38">
              <a:extLst>
                <a:ext uri="{FF2B5EF4-FFF2-40B4-BE49-F238E27FC236}">
                  <a16:creationId xmlns:a16="http://schemas.microsoft.com/office/drawing/2014/main" id="{F7FE3281-039C-0158-571F-DDD9F92443BA}"/>
                </a:ext>
              </a:extLst>
            </p:cNvPr>
            <p:cNvSpPr/>
            <p:nvPr/>
          </p:nvSpPr>
          <p:spPr>
            <a:xfrm>
              <a:off x="1456760" y="2363573"/>
              <a:ext cx="265121" cy="311456"/>
            </a:xfrm>
            <a:custGeom>
              <a:avLst/>
              <a:gdLst>
                <a:gd name="connsiteX0" fmla="*/ 162804 w 265121"/>
                <a:gd name="connsiteY0" fmla="*/ 179165 h 311456"/>
                <a:gd name="connsiteX1" fmla="*/ 125811 w 265121"/>
                <a:gd name="connsiteY1" fmla="*/ 170944 h 311456"/>
                <a:gd name="connsiteX2" fmla="*/ 115208 w 265121"/>
                <a:gd name="connsiteY2" fmla="*/ 210320 h 311456"/>
                <a:gd name="connsiteX3" fmla="*/ 141716 w 265121"/>
                <a:gd name="connsiteY3" fmla="*/ 230455 h 311456"/>
                <a:gd name="connsiteX4" fmla="*/ 157919 w 265121"/>
                <a:gd name="connsiteY4" fmla="*/ 252913 h 311456"/>
                <a:gd name="connsiteX5" fmla="*/ 123429 w 265121"/>
                <a:gd name="connsiteY5" fmla="*/ 282698 h 311456"/>
                <a:gd name="connsiteX6" fmla="*/ 49145 w 265121"/>
                <a:gd name="connsiteY6" fmla="*/ 310159 h 311456"/>
                <a:gd name="connsiteX7" fmla="*/ 15488 w 265121"/>
                <a:gd name="connsiteY7" fmla="*/ 294016 h 311456"/>
                <a:gd name="connsiteX8" fmla="*/ 2442 w 265121"/>
                <a:gd name="connsiteY8" fmla="*/ 249994 h 311456"/>
                <a:gd name="connsiteX9" fmla="*/ 298 w 265121"/>
                <a:gd name="connsiteY9" fmla="*/ 130139 h 311456"/>
                <a:gd name="connsiteX10" fmla="*/ 3157 w 265121"/>
                <a:gd name="connsiteY10" fmla="*/ 87130 h 311456"/>
                <a:gd name="connsiteX11" fmla="*/ 25913 w 265121"/>
                <a:gd name="connsiteY11" fmla="*/ 51388 h 311456"/>
                <a:gd name="connsiteX12" fmla="*/ 70888 w 265121"/>
                <a:gd name="connsiteY12" fmla="*/ 37270 h 311456"/>
                <a:gd name="connsiteX13" fmla="*/ 123190 w 265121"/>
                <a:gd name="connsiteY13" fmla="*/ 9927 h 311456"/>
                <a:gd name="connsiteX14" fmla="*/ 179960 w 265121"/>
                <a:gd name="connsiteY14" fmla="*/ 4566 h 311456"/>
                <a:gd name="connsiteX15" fmla="*/ 213319 w 265121"/>
                <a:gd name="connsiteY15" fmla="*/ 30657 h 311456"/>
                <a:gd name="connsiteX16" fmla="*/ 263060 w 265121"/>
                <a:gd name="connsiteY16" fmla="*/ 64255 h 311456"/>
                <a:gd name="connsiteX17" fmla="*/ 262703 w 265121"/>
                <a:gd name="connsiteY17" fmla="*/ 91836 h 311456"/>
                <a:gd name="connsiteX18" fmla="*/ 176029 w 265121"/>
                <a:gd name="connsiteY18" fmla="*/ 125612 h 311456"/>
                <a:gd name="connsiteX19" fmla="*/ 174897 w 265121"/>
                <a:gd name="connsiteY19" fmla="*/ 163498 h 311456"/>
                <a:gd name="connsiteX20" fmla="*/ 162983 w 265121"/>
                <a:gd name="connsiteY20" fmla="*/ 178808 h 31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5121" h="311456">
                  <a:moveTo>
                    <a:pt x="162804" y="179165"/>
                  </a:moveTo>
                  <a:cubicBezTo>
                    <a:pt x="153452" y="167549"/>
                    <a:pt x="138321" y="162843"/>
                    <a:pt x="125811" y="170944"/>
                  </a:cubicBezTo>
                  <a:cubicBezTo>
                    <a:pt x="113117" y="179707"/>
                    <a:pt x="108631" y="196369"/>
                    <a:pt x="115208" y="210320"/>
                  </a:cubicBezTo>
                  <a:cubicBezTo>
                    <a:pt x="120867" y="220423"/>
                    <a:pt x="130470" y="227715"/>
                    <a:pt x="141716" y="230455"/>
                  </a:cubicBezTo>
                  <a:cubicBezTo>
                    <a:pt x="152028" y="232754"/>
                    <a:pt x="158986" y="242405"/>
                    <a:pt x="157919" y="252913"/>
                  </a:cubicBezTo>
                  <a:cubicBezTo>
                    <a:pt x="156311" y="266554"/>
                    <a:pt x="133675" y="271558"/>
                    <a:pt x="123429" y="282698"/>
                  </a:cubicBezTo>
                  <a:cubicBezTo>
                    <a:pt x="107523" y="300152"/>
                    <a:pt x="72615" y="307479"/>
                    <a:pt x="49145" y="310159"/>
                  </a:cubicBezTo>
                  <a:cubicBezTo>
                    <a:pt x="25674" y="312840"/>
                    <a:pt x="28831" y="313019"/>
                    <a:pt x="15488" y="294016"/>
                  </a:cubicBezTo>
                  <a:cubicBezTo>
                    <a:pt x="6481" y="281143"/>
                    <a:pt x="1900" y="265696"/>
                    <a:pt x="2442" y="249994"/>
                  </a:cubicBezTo>
                  <a:lnTo>
                    <a:pt x="298" y="130139"/>
                  </a:lnTo>
                  <a:cubicBezTo>
                    <a:pt x="-548" y="115741"/>
                    <a:pt x="411" y="101289"/>
                    <a:pt x="3157" y="87130"/>
                  </a:cubicBezTo>
                  <a:cubicBezTo>
                    <a:pt x="5957" y="72767"/>
                    <a:pt x="14082" y="60001"/>
                    <a:pt x="25913" y="51388"/>
                  </a:cubicBezTo>
                  <a:cubicBezTo>
                    <a:pt x="39137" y="42750"/>
                    <a:pt x="55698" y="42095"/>
                    <a:pt x="70888" y="37270"/>
                  </a:cubicBezTo>
                  <a:cubicBezTo>
                    <a:pt x="89652" y="31313"/>
                    <a:pt x="105617" y="18863"/>
                    <a:pt x="123190" y="9927"/>
                  </a:cubicBezTo>
                  <a:cubicBezTo>
                    <a:pt x="140763" y="992"/>
                    <a:pt x="162328" y="-4310"/>
                    <a:pt x="179960" y="4566"/>
                  </a:cubicBezTo>
                  <a:cubicBezTo>
                    <a:pt x="192589" y="10940"/>
                    <a:pt x="201048" y="23628"/>
                    <a:pt x="213319" y="30657"/>
                  </a:cubicBezTo>
                  <a:cubicBezTo>
                    <a:pt x="230774" y="40665"/>
                    <a:pt x="254661" y="38461"/>
                    <a:pt x="263060" y="64255"/>
                  </a:cubicBezTo>
                  <a:cubicBezTo>
                    <a:pt x="265926" y="73244"/>
                    <a:pt x="265801" y="82924"/>
                    <a:pt x="262703" y="91836"/>
                  </a:cubicBezTo>
                  <a:cubicBezTo>
                    <a:pt x="250789" y="126863"/>
                    <a:pt x="207243" y="140862"/>
                    <a:pt x="176029" y="125612"/>
                  </a:cubicBezTo>
                  <a:cubicBezTo>
                    <a:pt x="175433" y="131569"/>
                    <a:pt x="181211" y="144793"/>
                    <a:pt x="174897" y="163498"/>
                  </a:cubicBezTo>
                  <a:cubicBezTo>
                    <a:pt x="172872" y="169455"/>
                    <a:pt x="172157" y="178629"/>
                    <a:pt x="162983" y="178808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92E4EA09-7518-4CEF-425B-16BC07B2E689}"/>
                </a:ext>
              </a:extLst>
            </p:cNvPr>
            <p:cNvSpPr/>
            <p:nvPr/>
          </p:nvSpPr>
          <p:spPr>
            <a:xfrm>
              <a:off x="1589034" y="2550202"/>
              <a:ext cx="21131" cy="31673"/>
            </a:xfrm>
            <a:custGeom>
              <a:avLst/>
              <a:gdLst>
                <a:gd name="connsiteX0" fmla="*/ 20702 w 21131"/>
                <a:gd name="connsiteY0" fmla="*/ 26313 h 31673"/>
                <a:gd name="connsiteX1" fmla="*/ 19987 w 21131"/>
                <a:gd name="connsiteY1" fmla="*/ 28636 h 31673"/>
                <a:gd name="connsiteX2" fmla="*/ 14030 w 21131"/>
                <a:gd name="connsiteY2" fmla="*/ 31674 h 31673"/>
                <a:gd name="connsiteX3" fmla="*/ 31 w 21131"/>
                <a:gd name="connsiteY3" fmla="*/ 16662 h 31673"/>
                <a:gd name="connsiteX4" fmla="*/ 4082 w 21131"/>
                <a:gd name="connsiteY4" fmla="*/ 5225 h 31673"/>
                <a:gd name="connsiteX5" fmla="*/ 12541 w 21131"/>
                <a:gd name="connsiteY5" fmla="*/ 340 h 31673"/>
                <a:gd name="connsiteX6" fmla="*/ 21119 w 21131"/>
                <a:gd name="connsiteY6" fmla="*/ 1591 h 31673"/>
                <a:gd name="connsiteX7" fmla="*/ 13315 w 21131"/>
                <a:gd name="connsiteY7" fmla="*/ 2961 h 31673"/>
                <a:gd name="connsiteX8" fmla="*/ 3903 w 21131"/>
                <a:gd name="connsiteY8" fmla="*/ 16484 h 31673"/>
                <a:gd name="connsiteX9" fmla="*/ 14090 w 21131"/>
                <a:gd name="connsiteY9" fmla="*/ 28934 h 31673"/>
                <a:gd name="connsiteX10" fmla="*/ 20702 w 21131"/>
                <a:gd name="connsiteY10" fmla="*/ 26313 h 31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31" h="31673">
                  <a:moveTo>
                    <a:pt x="20702" y="26313"/>
                  </a:moveTo>
                  <a:cubicBezTo>
                    <a:pt x="20702" y="26313"/>
                    <a:pt x="20702" y="27325"/>
                    <a:pt x="19987" y="28636"/>
                  </a:cubicBezTo>
                  <a:cubicBezTo>
                    <a:pt x="18534" y="30459"/>
                    <a:pt x="16359" y="31567"/>
                    <a:pt x="14030" y="31674"/>
                  </a:cubicBezTo>
                  <a:cubicBezTo>
                    <a:pt x="6125" y="31168"/>
                    <a:pt x="-16" y="24585"/>
                    <a:pt x="31" y="16662"/>
                  </a:cubicBezTo>
                  <a:cubicBezTo>
                    <a:pt x="-237" y="12457"/>
                    <a:pt x="1229" y="8323"/>
                    <a:pt x="4082" y="5225"/>
                  </a:cubicBezTo>
                  <a:cubicBezTo>
                    <a:pt x="6322" y="2759"/>
                    <a:pt x="9282" y="1049"/>
                    <a:pt x="12541" y="340"/>
                  </a:cubicBezTo>
                  <a:cubicBezTo>
                    <a:pt x="18140" y="-792"/>
                    <a:pt x="21357" y="1234"/>
                    <a:pt x="21119" y="1591"/>
                  </a:cubicBezTo>
                  <a:cubicBezTo>
                    <a:pt x="20881" y="1948"/>
                    <a:pt x="17783" y="1591"/>
                    <a:pt x="13315" y="2961"/>
                  </a:cubicBezTo>
                  <a:cubicBezTo>
                    <a:pt x="7501" y="4850"/>
                    <a:pt x="3659" y="10378"/>
                    <a:pt x="3903" y="16484"/>
                  </a:cubicBezTo>
                  <a:cubicBezTo>
                    <a:pt x="3921" y="22524"/>
                    <a:pt x="8174" y="27718"/>
                    <a:pt x="14090" y="28934"/>
                  </a:cubicBezTo>
                  <a:cubicBezTo>
                    <a:pt x="18498" y="29172"/>
                    <a:pt x="20345" y="25955"/>
                    <a:pt x="20702" y="26313"/>
                  </a:cubicBezTo>
                  <a:close/>
                </a:path>
              </a:pathLst>
            </a:custGeom>
            <a:solidFill>
              <a:srgbClr val="7C5142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0DAF99F2-827B-22FB-2CA3-9B3BFD985583}"/>
                </a:ext>
              </a:extLst>
            </p:cNvPr>
            <p:cNvSpPr/>
            <p:nvPr/>
          </p:nvSpPr>
          <p:spPr>
            <a:xfrm>
              <a:off x="1364416" y="2330667"/>
              <a:ext cx="150179" cy="176919"/>
            </a:xfrm>
            <a:custGeom>
              <a:avLst/>
              <a:gdLst>
                <a:gd name="connsiteX0" fmla="*/ 112002 w 150179"/>
                <a:gd name="connsiteY0" fmla="*/ 121644 h 176919"/>
                <a:gd name="connsiteX1" fmla="*/ 144908 w 150179"/>
                <a:gd name="connsiteY1" fmla="*/ 38175 h 176919"/>
                <a:gd name="connsiteX2" fmla="*/ 61439 w 150179"/>
                <a:gd name="connsiteY2" fmla="*/ 5272 h 176919"/>
                <a:gd name="connsiteX3" fmla="*/ 25149 w 150179"/>
                <a:gd name="connsiteY3" fmla="*/ 78754 h 176919"/>
                <a:gd name="connsiteX4" fmla="*/ 25149 w 150179"/>
                <a:gd name="connsiteY4" fmla="*/ 89953 h 176919"/>
                <a:gd name="connsiteX5" fmla="*/ 13235 w 150179"/>
                <a:gd name="connsiteY5" fmla="*/ 95910 h 176919"/>
                <a:gd name="connsiteX6" fmla="*/ 7278 w 150179"/>
                <a:gd name="connsiteY6" fmla="*/ 137013 h 176919"/>
                <a:gd name="connsiteX7" fmla="*/ 53028 w 150179"/>
                <a:gd name="connsiteY7" fmla="*/ 146425 h 176919"/>
                <a:gd name="connsiteX8" fmla="*/ 76022 w 150179"/>
                <a:gd name="connsiteY8" fmla="*/ 176866 h 176919"/>
                <a:gd name="connsiteX9" fmla="*/ 112359 w 150179"/>
                <a:gd name="connsiteY9" fmla="*/ 157565 h 176919"/>
                <a:gd name="connsiteX10" fmla="*/ 124690 w 150179"/>
                <a:gd name="connsiteY10" fmla="*/ 116402 h 17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179" h="176919">
                  <a:moveTo>
                    <a:pt x="112002" y="121644"/>
                  </a:moveTo>
                  <a:cubicBezTo>
                    <a:pt x="144140" y="107681"/>
                    <a:pt x="158872" y="70313"/>
                    <a:pt x="144908" y="38175"/>
                  </a:cubicBezTo>
                  <a:cubicBezTo>
                    <a:pt x="130945" y="6040"/>
                    <a:pt x="93571" y="-8692"/>
                    <a:pt x="61439" y="5272"/>
                  </a:cubicBezTo>
                  <a:cubicBezTo>
                    <a:pt x="33018" y="17619"/>
                    <a:pt x="17679" y="48683"/>
                    <a:pt x="25149" y="78754"/>
                  </a:cubicBezTo>
                  <a:cubicBezTo>
                    <a:pt x="26519" y="82364"/>
                    <a:pt x="26519" y="86343"/>
                    <a:pt x="25149" y="89953"/>
                  </a:cubicBezTo>
                  <a:cubicBezTo>
                    <a:pt x="22826" y="93944"/>
                    <a:pt x="17405" y="94480"/>
                    <a:pt x="13235" y="95910"/>
                  </a:cubicBezTo>
                  <a:cubicBezTo>
                    <a:pt x="-2074" y="101867"/>
                    <a:pt x="-4159" y="125040"/>
                    <a:pt x="7278" y="137013"/>
                  </a:cubicBezTo>
                  <a:cubicBezTo>
                    <a:pt x="18716" y="148987"/>
                    <a:pt x="37063" y="150655"/>
                    <a:pt x="53028" y="146425"/>
                  </a:cubicBezTo>
                  <a:cubicBezTo>
                    <a:pt x="49156" y="160305"/>
                    <a:pt x="61666" y="175198"/>
                    <a:pt x="76022" y="176866"/>
                  </a:cubicBezTo>
                  <a:cubicBezTo>
                    <a:pt x="90765" y="177628"/>
                    <a:pt x="104735" y="170206"/>
                    <a:pt x="112359" y="157565"/>
                  </a:cubicBezTo>
                  <a:cubicBezTo>
                    <a:pt x="119698" y="145026"/>
                    <a:pt x="123928" y="130913"/>
                    <a:pt x="124690" y="116402"/>
                  </a:cubicBezTo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C38BF7C2-B7B3-563A-617A-B5A21C772F31}"/>
                </a:ext>
              </a:extLst>
            </p:cNvPr>
            <p:cNvSpPr/>
            <p:nvPr/>
          </p:nvSpPr>
          <p:spPr>
            <a:xfrm>
              <a:off x="1423699" y="2386427"/>
              <a:ext cx="89692" cy="90375"/>
            </a:xfrm>
            <a:custGeom>
              <a:avLst/>
              <a:gdLst>
                <a:gd name="connsiteX0" fmla="*/ 89474 w 89692"/>
                <a:gd name="connsiteY0" fmla="*/ 0 h 90375"/>
                <a:gd name="connsiteX1" fmla="*/ 89474 w 89692"/>
                <a:gd name="connsiteY1" fmla="*/ 5481 h 90375"/>
                <a:gd name="connsiteX2" fmla="*/ 87329 w 89692"/>
                <a:gd name="connsiteY2" fmla="*/ 20492 h 90375"/>
                <a:gd name="connsiteX3" fmla="*/ 20492 w 89692"/>
                <a:gd name="connsiteY3" fmla="*/ 87985 h 90375"/>
                <a:gd name="connsiteX4" fmla="*/ 5540 w 89692"/>
                <a:gd name="connsiteY4" fmla="*/ 90130 h 90375"/>
                <a:gd name="connsiteX5" fmla="*/ 0 w 89692"/>
                <a:gd name="connsiteY5" fmla="*/ 90130 h 90375"/>
                <a:gd name="connsiteX6" fmla="*/ 19956 w 89692"/>
                <a:gd name="connsiteY6" fmla="*/ 86079 h 90375"/>
                <a:gd name="connsiteX7" fmla="*/ 85483 w 89692"/>
                <a:gd name="connsiteY7" fmla="*/ 20135 h 90375"/>
                <a:gd name="connsiteX8" fmla="*/ 89474 w 89692"/>
                <a:gd name="connsiteY8" fmla="*/ 0 h 9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692" h="90375">
                  <a:moveTo>
                    <a:pt x="89474" y="0"/>
                  </a:moveTo>
                  <a:cubicBezTo>
                    <a:pt x="89766" y="1817"/>
                    <a:pt x="89766" y="3664"/>
                    <a:pt x="89474" y="5481"/>
                  </a:cubicBezTo>
                  <a:cubicBezTo>
                    <a:pt x="89224" y="10538"/>
                    <a:pt x="88509" y="15566"/>
                    <a:pt x="87329" y="20492"/>
                  </a:cubicBezTo>
                  <a:cubicBezTo>
                    <a:pt x="79514" y="53768"/>
                    <a:pt x="53690" y="79842"/>
                    <a:pt x="20492" y="87985"/>
                  </a:cubicBezTo>
                  <a:cubicBezTo>
                    <a:pt x="15583" y="89159"/>
                    <a:pt x="10580" y="89879"/>
                    <a:pt x="5540" y="90130"/>
                  </a:cubicBezTo>
                  <a:cubicBezTo>
                    <a:pt x="3705" y="90457"/>
                    <a:pt x="1835" y="90457"/>
                    <a:pt x="0" y="90130"/>
                  </a:cubicBezTo>
                  <a:cubicBezTo>
                    <a:pt x="0" y="89593"/>
                    <a:pt x="7863" y="89474"/>
                    <a:pt x="19956" y="86079"/>
                  </a:cubicBezTo>
                  <a:cubicBezTo>
                    <a:pt x="51874" y="77149"/>
                    <a:pt x="76756" y="52112"/>
                    <a:pt x="85483" y="20135"/>
                  </a:cubicBezTo>
                  <a:cubicBezTo>
                    <a:pt x="88819" y="7864"/>
                    <a:pt x="88878" y="-59"/>
                    <a:pt x="89474" y="0"/>
                  </a:cubicBezTo>
                  <a:close/>
                </a:path>
              </a:pathLst>
            </a:custGeom>
            <a:solidFill>
              <a:srgbClr val="F5F5F5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1D689100-616F-FA8A-8240-059592C1B7F9}"/>
                </a:ext>
              </a:extLst>
            </p:cNvPr>
            <p:cNvSpPr/>
            <p:nvPr/>
          </p:nvSpPr>
          <p:spPr>
            <a:xfrm>
              <a:off x="1446675" y="2335067"/>
              <a:ext cx="45012" cy="133923"/>
            </a:xfrm>
            <a:custGeom>
              <a:avLst/>
              <a:gdLst>
                <a:gd name="connsiteX0" fmla="*/ 6451 w 45012"/>
                <a:gd name="connsiteY0" fmla="*/ 1143 h 133923"/>
                <a:gd name="connsiteX1" fmla="*/ 8059 w 45012"/>
                <a:gd name="connsiteY1" fmla="*/ 547 h 133923"/>
                <a:gd name="connsiteX2" fmla="*/ 13004 w 45012"/>
                <a:gd name="connsiteY2" fmla="*/ 11 h 133923"/>
                <a:gd name="connsiteX3" fmla="*/ 30100 w 45012"/>
                <a:gd name="connsiteY3" fmla="*/ 6504 h 133923"/>
                <a:gd name="connsiteX4" fmla="*/ 38619 w 45012"/>
                <a:gd name="connsiteY4" fmla="*/ 16035 h 133923"/>
                <a:gd name="connsiteX5" fmla="*/ 43861 w 45012"/>
                <a:gd name="connsiteY5" fmla="*/ 29736 h 133923"/>
                <a:gd name="connsiteX6" fmla="*/ 42550 w 45012"/>
                <a:gd name="connsiteY6" fmla="*/ 62797 h 133923"/>
                <a:gd name="connsiteX7" fmla="*/ 17114 w 45012"/>
                <a:gd name="connsiteY7" fmla="*/ 116410 h 133923"/>
                <a:gd name="connsiteX8" fmla="*/ 5200 w 45012"/>
                <a:gd name="connsiteY8" fmla="*/ 129754 h 133923"/>
                <a:gd name="connsiteX9" fmla="*/ 17 w 45012"/>
                <a:gd name="connsiteY9" fmla="*/ 133924 h 133923"/>
                <a:gd name="connsiteX10" fmla="*/ 15684 w 45012"/>
                <a:gd name="connsiteY10" fmla="*/ 115100 h 133923"/>
                <a:gd name="connsiteX11" fmla="*/ 39810 w 45012"/>
                <a:gd name="connsiteY11" fmla="*/ 61844 h 133923"/>
                <a:gd name="connsiteX12" fmla="*/ 41359 w 45012"/>
                <a:gd name="connsiteY12" fmla="*/ 30034 h 133923"/>
                <a:gd name="connsiteX13" fmla="*/ 36712 w 45012"/>
                <a:gd name="connsiteY13" fmla="*/ 17048 h 133923"/>
                <a:gd name="connsiteX14" fmla="*/ 29028 w 45012"/>
                <a:gd name="connsiteY14" fmla="*/ 7934 h 133923"/>
                <a:gd name="connsiteX15" fmla="*/ 12944 w 45012"/>
                <a:gd name="connsiteY15" fmla="*/ 1560 h 133923"/>
                <a:gd name="connsiteX16" fmla="*/ 6451 w 45012"/>
                <a:gd name="connsiteY16" fmla="*/ 1143 h 13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012" h="133923">
                  <a:moveTo>
                    <a:pt x="6451" y="1143"/>
                  </a:moveTo>
                  <a:cubicBezTo>
                    <a:pt x="6451" y="1143"/>
                    <a:pt x="6987" y="785"/>
                    <a:pt x="8059" y="547"/>
                  </a:cubicBezTo>
                  <a:cubicBezTo>
                    <a:pt x="9674" y="133"/>
                    <a:pt x="11336" y="-48"/>
                    <a:pt x="13004" y="11"/>
                  </a:cubicBezTo>
                  <a:cubicBezTo>
                    <a:pt x="19253" y="292"/>
                    <a:pt x="25239" y="2567"/>
                    <a:pt x="30100" y="6504"/>
                  </a:cubicBezTo>
                  <a:cubicBezTo>
                    <a:pt x="33472" y="9162"/>
                    <a:pt x="36355" y="12388"/>
                    <a:pt x="38619" y="16035"/>
                  </a:cubicBezTo>
                  <a:cubicBezTo>
                    <a:pt x="41156" y="20259"/>
                    <a:pt x="42931" y="24899"/>
                    <a:pt x="43861" y="29736"/>
                  </a:cubicBezTo>
                  <a:cubicBezTo>
                    <a:pt x="45755" y="40727"/>
                    <a:pt x="45308" y="51991"/>
                    <a:pt x="42550" y="62797"/>
                  </a:cubicBezTo>
                  <a:cubicBezTo>
                    <a:pt x="38178" y="82342"/>
                    <a:pt x="29487" y="100660"/>
                    <a:pt x="17114" y="116410"/>
                  </a:cubicBezTo>
                  <a:cubicBezTo>
                    <a:pt x="13498" y="121164"/>
                    <a:pt x="9519" y="125626"/>
                    <a:pt x="5200" y="129754"/>
                  </a:cubicBezTo>
                  <a:cubicBezTo>
                    <a:pt x="3693" y="131398"/>
                    <a:pt x="1941" y="132804"/>
                    <a:pt x="17" y="133924"/>
                  </a:cubicBezTo>
                  <a:cubicBezTo>
                    <a:pt x="-400" y="133507"/>
                    <a:pt x="6749" y="127252"/>
                    <a:pt x="15684" y="115100"/>
                  </a:cubicBezTo>
                  <a:cubicBezTo>
                    <a:pt x="27282" y="99183"/>
                    <a:pt x="35491" y="81062"/>
                    <a:pt x="39810" y="61844"/>
                  </a:cubicBezTo>
                  <a:cubicBezTo>
                    <a:pt x="42485" y="51455"/>
                    <a:pt x="43015" y="40631"/>
                    <a:pt x="41359" y="30034"/>
                  </a:cubicBezTo>
                  <a:cubicBezTo>
                    <a:pt x="40543" y="25477"/>
                    <a:pt x="38970" y="21087"/>
                    <a:pt x="36712" y="17048"/>
                  </a:cubicBezTo>
                  <a:cubicBezTo>
                    <a:pt x="34681" y="13599"/>
                    <a:pt x="32084" y="10520"/>
                    <a:pt x="29028" y="7934"/>
                  </a:cubicBezTo>
                  <a:cubicBezTo>
                    <a:pt x="24429" y="4246"/>
                    <a:pt x="18824" y="2025"/>
                    <a:pt x="12944" y="1560"/>
                  </a:cubicBezTo>
                  <a:cubicBezTo>
                    <a:pt x="8834" y="845"/>
                    <a:pt x="6451" y="1560"/>
                    <a:pt x="6451" y="1143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5966AC32-95D7-97C8-3FEA-91FAE7B8E522}"/>
                </a:ext>
              </a:extLst>
            </p:cNvPr>
            <p:cNvSpPr/>
            <p:nvPr/>
          </p:nvSpPr>
          <p:spPr>
            <a:xfrm>
              <a:off x="1387123" y="2389896"/>
              <a:ext cx="97704" cy="32760"/>
            </a:xfrm>
            <a:custGeom>
              <a:avLst/>
              <a:gdLst>
                <a:gd name="connsiteX0" fmla="*/ 0 w 97704"/>
                <a:gd name="connsiteY0" fmla="*/ 32749 h 32760"/>
                <a:gd name="connsiteX1" fmla="*/ 1966 w 97704"/>
                <a:gd name="connsiteY1" fmla="*/ 28699 h 32760"/>
                <a:gd name="connsiteX2" fmla="*/ 9531 w 97704"/>
                <a:gd name="connsiteY2" fmla="*/ 19108 h 32760"/>
                <a:gd name="connsiteX3" fmla="*/ 84411 w 97704"/>
                <a:gd name="connsiteY3" fmla="*/ 7194 h 32760"/>
                <a:gd name="connsiteX4" fmla="*/ 94597 w 97704"/>
                <a:gd name="connsiteY4" fmla="*/ 13866 h 32760"/>
                <a:gd name="connsiteX5" fmla="*/ 97695 w 97704"/>
                <a:gd name="connsiteY5" fmla="*/ 17082 h 32760"/>
                <a:gd name="connsiteX6" fmla="*/ 83457 w 97704"/>
                <a:gd name="connsiteY6" fmla="*/ 9160 h 32760"/>
                <a:gd name="connsiteX7" fmla="*/ 11020 w 97704"/>
                <a:gd name="connsiteY7" fmla="*/ 21074 h 32760"/>
                <a:gd name="connsiteX8" fmla="*/ 0 w 97704"/>
                <a:gd name="connsiteY8" fmla="*/ 32749 h 3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704" h="32760">
                  <a:moveTo>
                    <a:pt x="0" y="32749"/>
                  </a:moveTo>
                  <a:cubicBezTo>
                    <a:pt x="0" y="32749"/>
                    <a:pt x="477" y="31141"/>
                    <a:pt x="1966" y="28699"/>
                  </a:cubicBezTo>
                  <a:cubicBezTo>
                    <a:pt x="4116" y="25226"/>
                    <a:pt x="6654" y="22009"/>
                    <a:pt x="9531" y="19108"/>
                  </a:cubicBezTo>
                  <a:cubicBezTo>
                    <a:pt x="29148" y="-908"/>
                    <a:pt x="59546" y="-5745"/>
                    <a:pt x="84411" y="7194"/>
                  </a:cubicBezTo>
                  <a:cubicBezTo>
                    <a:pt x="88038" y="9046"/>
                    <a:pt x="91452" y="11280"/>
                    <a:pt x="94597" y="13866"/>
                  </a:cubicBezTo>
                  <a:cubicBezTo>
                    <a:pt x="96801" y="15712"/>
                    <a:pt x="97814" y="16904"/>
                    <a:pt x="97695" y="17082"/>
                  </a:cubicBezTo>
                  <a:cubicBezTo>
                    <a:pt x="97576" y="17261"/>
                    <a:pt x="92631" y="13270"/>
                    <a:pt x="83457" y="9160"/>
                  </a:cubicBezTo>
                  <a:cubicBezTo>
                    <a:pt x="59147" y="-2034"/>
                    <a:pt x="30464" y="2678"/>
                    <a:pt x="11020" y="21074"/>
                  </a:cubicBezTo>
                  <a:cubicBezTo>
                    <a:pt x="3455" y="27507"/>
                    <a:pt x="477" y="33047"/>
                    <a:pt x="0" y="32749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12E760E4-0A34-0A3F-941F-251F64F1D2CF}"/>
                </a:ext>
              </a:extLst>
            </p:cNvPr>
            <p:cNvSpPr/>
            <p:nvPr/>
          </p:nvSpPr>
          <p:spPr>
            <a:xfrm>
              <a:off x="1493753" y="2443836"/>
              <a:ext cx="140377" cy="57741"/>
            </a:xfrm>
            <a:custGeom>
              <a:avLst/>
              <a:gdLst>
                <a:gd name="connsiteX0" fmla="*/ 0 w 140377"/>
                <a:gd name="connsiteY0" fmla="*/ 16 h 57741"/>
                <a:gd name="connsiteX1" fmla="*/ 18943 w 140377"/>
                <a:gd name="connsiteY1" fmla="*/ 13122 h 57741"/>
                <a:gd name="connsiteX2" fmla="*/ 67493 w 140377"/>
                <a:gd name="connsiteY2" fmla="*/ 39690 h 57741"/>
                <a:gd name="connsiteX3" fmla="*/ 96027 w 140377"/>
                <a:gd name="connsiteY3" fmla="*/ 50353 h 57741"/>
                <a:gd name="connsiteX4" fmla="*/ 119855 w 140377"/>
                <a:gd name="connsiteY4" fmla="*/ 55535 h 57741"/>
                <a:gd name="connsiteX5" fmla="*/ 135522 w 140377"/>
                <a:gd name="connsiteY5" fmla="*/ 51604 h 57741"/>
                <a:gd name="connsiteX6" fmla="*/ 140347 w 140377"/>
                <a:gd name="connsiteY6" fmla="*/ 47911 h 57741"/>
                <a:gd name="connsiteX7" fmla="*/ 136177 w 140377"/>
                <a:gd name="connsiteY7" fmla="*/ 52617 h 57741"/>
                <a:gd name="connsiteX8" fmla="*/ 119855 w 140377"/>
                <a:gd name="connsiteY8" fmla="*/ 57740 h 57741"/>
                <a:gd name="connsiteX9" fmla="*/ 94954 w 140377"/>
                <a:gd name="connsiteY9" fmla="*/ 53034 h 57741"/>
                <a:gd name="connsiteX10" fmla="*/ 17513 w 140377"/>
                <a:gd name="connsiteY10" fmla="*/ 14968 h 57741"/>
                <a:gd name="connsiteX11" fmla="*/ 4229 w 140377"/>
                <a:gd name="connsiteY11" fmla="*/ 4425 h 57741"/>
                <a:gd name="connsiteX12" fmla="*/ 0 w 140377"/>
                <a:gd name="connsiteY12" fmla="*/ 16 h 57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377" h="57741">
                  <a:moveTo>
                    <a:pt x="0" y="16"/>
                  </a:moveTo>
                  <a:cubicBezTo>
                    <a:pt x="298" y="-341"/>
                    <a:pt x="7148" y="5199"/>
                    <a:pt x="18943" y="13122"/>
                  </a:cubicBezTo>
                  <a:cubicBezTo>
                    <a:pt x="34253" y="23487"/>
                    <a:pt x="50509" y="32381"/>
                    <a:pt x="67493" y="39690"/>
                  </a:cubicBezTo>
                  <a:cubicBezTo>
                    <a:pt x="76803" y="43764"/>
                    <a:pt x="86329" y="47327"/>
                    <a:pt x="96027" y="50353"/>
                  </a:cubicBezTo>
                  <a:cubicBezTo>
                    <a:pt x="103705" y="53129"/>
                    <a:pt x="111717" y="54874"/>
                    <a:pt x="119855" y="55535"/>
                  </a:cubicBezTo>
                  <a:cubicBezTo>
                    <a:pt x="125347" y="55774"/>
                    <a:pt x="130792" y="54410"/>
                    <a:pt x="135522" y="51604"/>
                  </a:cubicBezTo>
                  <a:cubicBezTo>
                    <a:pt x="138798" y="49579"/>
                    <a:pt x="140108" y="47732"/>
                    <a:pt x="140347" y="47911"/>
                  </a:cubicBezTo>
                  <a:cubicBezTo>
                    <a:pt x="140585" y="48089"/>
                    <a:pt x="139453" y="50115"/>
                    <a:pt x="136177" y="52617"/>
                  </a:cubicBezTo>
                  <a:cubicBezTo>
                    <a:pt x="131423" y="56024"/>
                    <a:pt x="125704" y="57817"/>
                    <a:pt x="119855" y="57740"/>
                  </a:cubicBezTo>
                  <a:cubicBezTo>
                    <a:pt x="111366" y="57412"/>
                    <a:pt x="102973" y="55827"/>
                    <a:pt x="94954" y="53034"/>
                  </a:cubicBezTo>
                  <a:cubicBezTo>
                    <a:pt x="67171" y="44813"/>
                    <a:pt x="40990" y="31946"/>
                    <a:pt x="17513" y="14968"/>
                  </a:cubicBezTo>
                  <a:cubicBezTo>
                    <a:pt x="11556" y="10739"/>
                    <a:pt x="7267" y="7046"/>
                    <a:pt x="4229" y="4425"/>
                  </a:cubicBezTo>
                  <a:cubicBezTo>
                    <a:pt x="2639" y="3144"/>
                    <a:pt x="1215" y="1660"/>
                    <a:pt x="0" y="16"/>
                  </a:cubicBez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7F972767-BD3E-F7E7-7C85-BDBD3705A4F9}"/>
                </a:ext>
              </a:extLst>
            </p:cNvPr>
            <p:cNvSpPr/>
            <p:nvPr/>
          </p:nvSpPr>
          <p:spPr>
            <a:xfrm>
              <a:off x="1476756" y="2321231"/>
              <a:ext cx="72147" cy="96172"/>
            </a:xfrm>
            <a:custGeom>
              <a:avLst/>
              <a:gdLst>
                <a:gd name="connsiteX0" fmla="*/ 675 w 72147"/>
                <a:gd name="connsiteY0" fmla="*/ 54116 h 96172"/>
                <a:gd name="connsiteX1" fmla="*/ 79 w 72147"/>
                <a:gd name="connsiteY1" fmla="*/ 46551 h 96172"/>
                <a:gd name="connsiteX2" fmla="*/ 3832 w 72147"/>
                <a:gd name="connsiteY2" fmla="*/ 26237 h 96172"/>
                <a:gd name="connsiteX3" fmla="*/ 24205 w 72147"/>
                <a:gd name="connsiteY3" fmla="*/ 3482 h 96172"/>
                <a:gd name="connsiteX4" fmla="*/ 42493 w 72147"/>
                <a:gd name="connsiteY4" fmla="*/ 205 h 96172"/>
                <a:gd name="connsiteX5" fmla="*/ 60364 w 72147"/>
                <a:gd name="connsiteY5" fmla="*/ 9022 h 96172"/>
                <a:gd name="connsiteX6" fmla="*/ 70491 w 72147"/>
                <a:gd name="connsiteY6" fmla="*/ 26118 h 96172"/>
                <a:gd name="connsiteX7" fmla="*/ 71802 w 72147"/>
                <a:gd name="connsiteY7" fmla="*/ 44466 h 96172"/>
                <a:gd name="connsiteX8" fmla="*/ 61436 w 72147"/>
                <a:gd name="connsiteY8" fmla="*/ 73357 h 96172"/>
                <a:gd name="connsiteX9" fmla="*/ 49523 w 72147"/>
                <a:gd name="connsiteY9" fmla="*/ 90215 h 96172"/>
                <a:gd name="connsiteX10" fmla="*/ 44519 w 72147"/>
                <a:gd name="connsiteY10" fmla="*/ 96172 h 96172"/>
                <a:gd name="connsiteX11" fmla="*/ 48569 w 72147"/>
                <a:gd name="connsiteY11" fmla="*/ 89739 h 96172"/>
                <a:gd name="connsiteX12" fmla="*/ 59471 w 72147"/>
                <a:gd name="connsiteY12" fmla="*/ 72523 h 96172"/>
                <a:gd name="connsiteX13" fmla="*/ 68942 w 72147"/>
                <a:gd name="connsiteY13" fmla="*/ 44406 h 96172"/>
                <a:gd name="connsiteX14" fmla="*/ 67513 w 72147"/>
                <a:gd name="connsiteY14" fmla="*/ 27190 h 96172"/>
                <a:gd name="connsiteX15" fmla="*/ 58160 w 72147"/>
                <a:gd name="connsiteY15" fmla="*/ 11464 h 96172"/>
                <a:gd name="connsiteX16" fmla="*/ 42076 w 72147"/>
                <a:gd name="connsiteY16" fmla="*/ 3422 h 96172"/>
                <a:gd name="connsiteX17" fmla="*/ 25456 w 72147"/>
                <a:gd name="connsiteY17" fmla="*/ 6281 h 96172"/>
                <a:gd name="connsiteX18" fmla="*/ 5858 w 72147"/>
                <a:gd name="connsiteY18" fmla="*/ 27310 h 96172"/>
                <a:gd name="connsiteX19" fmla="*/ 1271 w 72147"/>
                <a:gd name="connsiteY19" fmla="*/ 46908 h 96172"/>
                <a:gd name="connsiteX20" fmla="*/ 675 w 72147"/>
                <a:gd name="connsiteY20" fmla="*/ 54116 h 9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147" h="96172">
                  <a:moveTo>
                    <a:pt x="675" y="54116"/>
                  </a:moveTo>
                  <a:cubicBezTo>
                    <a:pt x="74" y="51644"/>
                    <a:pt x="-129" y="49088"/>
                    <a:pt x="79" y="46551"/>
                  </a:cubicBezTo>
                  <a:cubicBezTo>
                    <a:pt x="139" y="39611"/>
                    <a:pt x="1408" y="32736"/>
                    <a:pt x="3832" y="26237"/>
                  </a:cubicBezTo>
                  <a:cubicBezTo>
                    <a:pt x="7424" y="16304"/>
                    <a:pt x="14728" y="8148"/>
                    <a:pt x="24205" y="3482"/>
                  </a:cubicBezTo>
                  <a:cubicBezTo>
                    <a:pt x="29853" y="635"/>
                    <a:pt x="36209" y="-504"/>
                    <a:pt x="42493" y="205"/>
                  </a:cubicBezTo>
                  <a:cubicBezTo>
                    <a:pt x="49266" y="1065"/>
                    <a:pt x="55557" y="4168"/>
                    <a:pt x="60364" y="9022"/>
                  </a:cubicBezTo>
                  <a:cubicBezTo>
                    <a:pt x="65154" y="13756"/>
                    <a:pt x="68638" y="19644"/>
                    <a:pt x="70491" y="26118"/>
                  </a:cubicBezTo>
                  <a:cubicBezTo>
                    <a:pt x="72094" y="32093"/>
                    <a:pt x="72540" y="38324"/>
                    <a:pt x="71802" y="44466"/>
                  </a:cubicBezTo>
                  <a:cubicBezTo>
                    <a:pt x="70426" y="54718"/>
                    <a:pt x="66893" y="64565"/>
                    <a:pt x="61436" y="73357"/>
                  </a:cubicBezTo>
                  <a:cubicBezTo>
                    <a:pt x="57827" y="79225"/>
                    <a:pt x="53847" y="84854"/>
                    <a:pt x="49523" y="90215"/>
                  </a:cubicBezTo>
                  <a:cubicBezTo>
                    <a:pt x="48087" y="92384"/>
                    <a:pt x="46407" y="94385"/>
                    <a:pt x="44519" y="96172"/>
                  </a:cubicBezTo>
                  <a:cubicBezTo>
                    <a:pt x="45674" y="93909"/>
                    <a:pt x="47026" y="91758"/>
                    <a:pt x="48569" y="89739"/>
                  </a:cubicBezTo>
                  <a:cubicBezTo>
                    <a:pt x="51250" y="85748"/>
                    <a:pt x="55301" y="80029"/>
                    <a:pt x="59471" y="72523"/>
                  </a:cubicBezTo>
                  <a:cubicBezTo>
                    <a:pt x="64475" y="63880"/>
                    <a:pt x="67691" y="54319"/>
                    <a:pt x="68942" y="44406"/>
                  </a:cubicBezTo>
                  <a:cubicBezTo>
                    <a:pt x="69556" y="38628"/>
                    <a:pt x="69067" y="32790"/>
                    <a:pt x="67513" y="27190"/>
                  </a:cubicBezTo>
                  <a:cubicBezTo>
                    <a:pt x="65732" y="21262"/>
                    <a:pt x="62515" y="15862"/>
                    <a:pt x="58160" y="11464"/>
                  </a:cubicBezTo>
                  <a:cubicBezTo>
                    <a:pt x="53812" y="7113"/>
                    <a:pt x="48164" y="4291"/>
                    <a:pt x="42076" y="3422"/>
                  </a:cubicBezTo>
                  <a:cubicBezTo>
                    <a:pt x="36375" y="2777"/>
                    <a:pt x="30615" y="3769"/>
                    <a:pt x="25456" y="6281"/>
                  </a:cubicBezTo>
                  <a:cubicBezTo>
                    <a:pt x="16509" y="10570"/>
                    <a:pt x="9509" y="18081"/>
                    <a:pt x="5858" y="27310"/>
                  </a:cubicBezTo>
                  <a:cubicBezTo>
                    <a:pt x="3338" y="33570"/>
                    <a:pt x="1789" y="40177"/>
                    <a:pt x="1271" y="46908"/>
                  </a:cubicBezTo>
                  <a:cubicBezTo>
                    <a:pt x="1194" y="49321"/>
                    <a:pt x="997" y="51727"/>
                    <a:pt x="675" y="54116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D247AE34-DDB2-39FE-571C-09488AC01647}"/>
                </a:ext>
              </a:extLst>
            </p:cNvPr>
            <p:cNvSpPr/>
            <p:nvPr/>
          </p:nvSpPr>
          <p:spPr>
            <a:xfrm>
              <a:off x="1721727" y="2199578"/>
              <a:ext cx="376124" cy="621768"/>
            </a:xfrm>
            <a:custGeom>
              <a:avLst/>
              <a:gdLst>
                <a:gd name="connsiteX0" fmla="*/ 373920 w 376124"/>
                <a:gd name="connsiteY0" fmla="*/ 50374 h 621768"/>
                <a:gd name="connsiteX1" fmla="*/ 339251 w 376124"/>
                <a:gd name="connsiteY1" fmla="*/ 80159 h 621768"/>
                <a:gd name="connsiteX2" fmla="*/ 367606 w 376124"/>
                <a:gd name="connsiteY2" fmla="*/ 21721 h 621768"/>
                <a:gd name="connsiteX3" fmla="*/ 327217 w 376124"/>
                <a:gd name="connsiteY3" fmla="*/ 70151 h 621768"/>
                <a:gd name="connsiteX4" fmla="*/ 321260 w 376124"/>
                <a:gd name="connsiteY4" fmla="*/ 67232 h 621768"/>
                <a:gd name="connsiteX5" fmla="*/ 348305 w 376124"/>
                <a:gd name="connsiteY5" fmla="*/ 1705 h 621768"/>
                <a:gd name="connsiteX6" fmla="*/ 337225 w 376124"/>
                <a:gd name="connsiteY6" fmla="*/ 11058 h 621768"/>
                <a:gd name="connsiteX7" fmla="*/ 302139 w 376124"/>
                <a:gd name="connsiteY7" fmla="*/ 61692 h 621768"/>
                <a:gd name="connsiteX8" fmla="*/ 318997 w 376124"/>
                <a:gd name="connsiteY8" fmla="*/ 16479 h 621768"/>
                <a:gd name="connsiteX9" fmla="*/ 315959 w 376124"/>
                <a:gd name="connsiteY9" fmla="*/ 97 h 621768"/>
                <a:gd name="connsiteX10" fmla="*/ 285519 w 376124"/>
                <a:gd name="connsiteY10" fmla="*/ 42630 h 621768"/>
                <a:gd name="connsiteX11" fmla="*/ 260023 w 376124"/>
                <a:gd name="connsiteY11" fmla="*/ 61394 h 621768"/>
                <a:gd name="connsiteX12" fmla="*/ 239948 w 376124"/>
                <a:gd name="connsiteY12" fmla="*/ 24580 h 621768"/>
                <a:gd name="connsiteX13" fmla="*/ 232132 w 376124"/>
                <a:gd name="connsiteY13" fmla="*/ 29714 h 621768"/>
                <a:gd name="connsiteX14" fmla="*/ 233395 w 376124"/>
                <a:gd name="connsiteY14" fmla="*/ 35124 h 621768"/>
                <a:gd name="connsiteX15" fmla="*/ 241139 w 376124"/>
                <a:gd name="connsiteY15" fmla="*/ 54722 h 621768"/>
                <a:gd name="connsiteX16" fmla="*/ 242926 w 376124"/>
                <a:gd name="connsiteY16" fmla="*/ 71581 h 621768"/>
                <a:gd name="connsiteX17" fmla="*/ 241139 w 376124"/>
                <a:gd name="connsiteY17" fmla="*/ 88439 h 621768"/>
                <a:gd name="connsiteX18" fmla="*/ 229523 w 376124"/>
                <a:gd name="connsiteY18" fmla="*/ 112803 h 621768"/>
                <a:gd name="connsiteX19" fmla="*/ 131054 w 376124"/>
                <a:gd name="connsiteY19" fmla="*/ 331961 h 621768"/>
                <a:gd name="connsiteX20" fmla="*/ 0 w 376124"/>
                <a:gd name="connsiteY20" fmla="*/ 480409 h 621768"/>
                <a:gd name="connsiteX21" fmla="*/ 24602 w 376124"/>
                <a:gd name="connsiteY21" fmla="*/ 621768 h 621768"/>
                <a:gd name="connsiteX22" fmla="*/ 213737 w 376124"/>
                <a:gd name="connsiteY22" fmla="*/ 417027 h 621768"/>
                <a:gd name="connsiteX23" fmla="*/ 313636 w 376124"/>
                <a:gd name="connsiteY23" fmla="*/ 135857 h 621768"/>
                <a:gd name="connsiteX24" fmla="*/ 316078 w 376124"/>
                <a:gd name="connsiteY24" fmla="*/ 128887 h 621768"/>
                <a:gd name="connsiteX25" fmla="*/ 360875 w 376124"/>
                <a:gd name="connsiteY25" fmla="*/ 78670 h 621768"/>
                <a:gd name="connsiteX26" fmla="*/ 373920 w 376124"/>
                <a:gd name="connsiteY26" fmla="*/ 50374 h 621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6124" h="621768">
                  <a:moveTo>
                    <a:pt x="373920" y="50374"/>
                  </a:moveTo>
                  <a:cubicBezTo>
                    <a:pt x="365104" y="45906"/>
                    <a:pt x="339668" y="93205"/>
                    <a:pt x="339251" y="80159"/>
                  </a:cubicBezTo>
                  <a:cubicBezTo>
                    <a:pt x="338834" y="67113"/>
                    <a:pt x="377018" y="26010"/>
                    <a:pt x="367606" y="21721"/>
                  </a:cubicBezTo>
                  <a:cubicBezTo>
                    <a:pt x="355334" y="16121"/>
                    <a:pt x="329660" y="66100"/>
                    <a:pt x="327217" y="70151"/>
                  </a:cubicBezTo>
                  <a:cubicBezTo>
                    <a:pt x="324775" y="74202"/>
                    <a:pt x="318759" y="70806"/>
                    <a:pt x="321260" y="67232"/>
                  </a:cubicBezTo>
                  <a:cubicBezTo>
                    <a:pt x="324775" y="62109"/>
                    <a:pt x="360279" y="7662"/>
                    <a:pt x="348305" y="1705"/>
                  </a:cubicBezTo>
                  <a:cubicBezTo>
                    <a:pt x="341633" y="-1392"/>
                    <a:pt x="337225" y="11058"/>
                    <a:pt x="337225" y="11058"/>
                  </a:cubicBezTo>
                  <a:cubicBezTo>
                    <a:pt x="337225" y="11058"/>
                    <a:pt x="307738" y="64671"/>
                    <a:pt x="302139" y="61692"/>
                  </a:cubicBezTo>
                  <a:cubicBezTo>
                    <a:pt x="296539" y="58714"/>
                    <a:pt x="312742" y="26844"/>
                    <a:pt x="318997" y="16479"/>
                  </a:cubicBezTo>
                  <a:cubicBezTo>
                    <a:pt x="325252" y="6113"/>
                    <a:pt x="322750" y="-916"/>
                    <a:pt x="315959" y="97"/>
                  </a:cubicBezTo>
                  <a:cubicBezTo>
                    <a:pt x="311312" y="812"/>
                    <a:pt x="291416" y="32205"/>
                    <a:pt x="285519" y="42630"/>
                  </a:cubicBezTo>
                  <a:cubicBezTo>
                    <a:pt x="279621" y="53054"/>
                    <a:pt x="263835" y="81946"/>
                    <a:pt x="260023" y="61394"/>
                  </a:cubicBezTo>
                  <a:cubicBezTo>
                    <a:pt x="256210" y="40843"/>
                    <a:pt x="245488" y="26486"/>
                    <a:pt x="239948" y="24580"/>
                  </a:cubicBezTo>
                  <a:cubicBezTo>
                    <a:pt x="236373" y="23840"/>
                    <a:pt x="232871" y="26138"/>
                    <a:pt x="232132" y="29714"/>
                  </a:cubicBezTo>
                  <a:cubicBezTo>
                    <a:pt x="231739" y="31615"/>
                    <a:pt x="232198" y="33594"/>
                    <a:pt x="233395" y="35124"/>
                  </a:cubicBezTo>
                  <a:cubicBezTo>
                    <a:pt x="236880" y="41263"/>
                    <a:pt x="239489" y="47860"/>
                    <a:pt x="241139" y="54722"/>
                  </a:cubicBezTo>
                  <a:cubicBezTo>
                    <a:pt x="242682" y="60201"/>
                    <a:pt x="243289" y="65901"/>
                    <a:pt x="242926" y="71581"/>
                  </a:cubicBezTo>
                  <a:cubicBezTo>
                    <a:pt x="242450" y="78133"/>
                    <a:pt x="241794" y="83495"/>
                    <a:pt x="241139" y="88439"/>
                  </a:cubicBezTo>
                  <a:lnTo>
                    <a:pt x="229523" y="112803"/>
                  </a:lnTo>
                  <a:cubicBezTo>
                    <a:pt x="229523" y="112803"/>
                    <a:pt x="145410" y="304320"/>
                    <a:pt x="131054" y="331961"/>
                  </a:cubicBezTo>
                  <a:cubicBezTo>
                    <a:pt x="116697" y="359601"/>
                    <a:pt x="0" y="480409"/>
                    <a:pt x="0" y="480409"/>
                  </a:cubicBezTo>
                  <a:lnTo>
                    <a:pt x="24602" y="621768"/>
                  </a:lnTo>
                  <a:lnTo>
                    <a:pt x="213737" y="417027"/>
                  </a:lnTo>
                  <a:lnTo>
                    <a:pt x="313636" y="135857"/>
                  </a:lnTo>
                  <a:lnTo>
                    <a:pt x="316078" y="128887"/>
                  </a:lnTo>
                  <a:cubicBezTo>
                    <a:pt x="316078" y="128887"/>
                    <a:pt x="351820" y="90822"/>
                    <a:pt x="360875" y="78670"/>
                  </a:cubicBezTo>
                  <a:cubicBezTo>
                    <a:pt x="379401" y="53650"/>
                    <a:pt x="377197" y="52042"/>
                    <a:pt x="373920" y="50374"/>
                  </a:cubicBezTo>
                  <a:close/>
                </a:path>
              </a:pathLst>
            </a:custGeom>
            <a:solidFill>
              <a:srgbClr val="B78876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84827C2E-F6DC-DE5A-6F66-61D754B951DE}"/>
                </a:ext>
              </a:extLst>
            </p:cNvPr>
            <p:cNvSpPr/>
            <p:nvPr/>
          </p:nvSpPr>
          <p:spPr>
            <a:xfrm>
              <a:off x="1261907" y="3198126"/>
              <a:ext cx="641091" cy="1153988"/>
            </a:xfrm>
            <a:custGeom>
              <a:avLst/>
              <a:gdLst>
                <a:gd name="connsiteX0" fmla="*/ 135283 w 641091"/>
                <a:gd name="connsiteY0" fmla="*/ 0 h 1153988"/>
                <a:gd name="connsiteX1" fmla="*/ 62965 w 641091"/>
                <a:gd name="connsiteY1" fmla="*/ 268065 h 1153988"/>
                <a:gd name="connsiteX2" fmla="*/ 0 w 641091"/>
                <a:gd name="connsiteY2" fmla="*/ 1123905 h 1153988"/>
                <a:gd name="connsiteX3" fmla="*/ 210103 w 641091"/>
                <a:gd name="connsiteY3" fmla="*/ 1146006 h 1153988"/>
                <a:gd name="connsiteX4" fmla="*/ 271639 w 641091"/>
                <a:gd name="connsiteY4" fmla="*/ 258831 h 1153988"/>
                <a:gd name="connsiteX5" fmla="*/ 471972 w 641091"/>
                <a:gd name="connsiteY5" fmla="*/ 1153988 h 1153988"/>
                <a:gd name="connsiteX6" fmla="*/ 641091 w 641091"/>
                <a:gd name="connsiteY6" fmla="*/ 1093823 h 1153988"/>
                <a:gd name="connsiteX7" fmla="*/ 451063 w 641091"/>
                <a:gd name="connsiteY7" fmla="*/ 4349 h 115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1091" h="1153988">
                  <a:moveTo>
                    <a:pt x="135283" y="0"/>
                  </a:moveTo>
                  <a:cubicBezTo>
                    <a:pt x="135283" y="0"/>
                    <a:pt x="75713" y="134628"/>
                    <a:pt x="62965" y="268065"/>
                  </a:cubicBezTo>
                  <a:lnTo>
                    <a:pt x="0" y="1123905"/>
                  </a:lnTo>
                  <a:lnTo>
                    <a:pt x="210103" y="1146006"/>
                  </a:lnTo>
                  <a:lnTo>
                    <a:pt x="271639" y="258831"/>
                  </a:lnTo>
                  <a:cubicBezTo>
                    <a:pt x="271639" y="258831"/>
                    <a:pt x="464407" y="1153988"/>
                    <a:pt x="471972" y="1153988"/>
                  </a:cubicBezTo>
                  <a:cubicBezTo>
                    <a:pt x="479538" y="1153988"/>
                    <a:pt x="641091" y="1093823"/>
                    <a:pt x="641091" y="1093823"/>
                  </a:cubicBezTo>
                  <a:lnTo>
                    <a:pt x="451063" y="4349"/>
                  </a:lnTo>
                  <a:close/>
                </a:path>
              </a:pathLst>
            </a:custGeom>
            <a:solidFill>
              <a:srgbClr val="455A6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9" name="Forma Livre: Forma 48">
              <a:extLst>
                <a:ext uri="{FF2B5EF4-FFF2-40B4-BE49-F238E27FC236}">
                  <a16:creationId xmlns:a16="http://schemas.microsoft.com/office/drawing/2014/main" id="{6CC0DE03-3C2A-09D9-F276-4AB3BDBE687E}"/>
                </a:ext>
              </a:extLst>
            </p:cNvPr>
            <p:cNvSpPr/>
            <p:nvPr/>
          </p:nvSpPr>
          <p:spPr>
            <a:xfrm>
              <a:off x="1433407" y="3432443"/>
              <a:ext cx="189493" cy="46390"/>
            </a:xfrm>
            <a:custGeom>
              <a:avLst/>
              <a:gdLst>
                <a:gd name="connsiteX0" fmla="*/ 189493 w 189493"/>
                <a:gd name="connsiteY0" fmla="*/ 46317 h 46390"/>
                <a:gd name="connsiteX1" fmla="*/ 94182 w 189493"/>
                <a:gd name="connsiteY1" fmla="*/ 25051 h 46390"/>
                <a:gd name="connsiteX2" fmla="*/ 2 w 189493"/>
                <a:gd name="connsiteY2" fmla="*/ 91 h 46390"/>
                <a:gd name="connsiteX3" fmla="*/ 95313 w 189493"/>
                <a:gd name="connsiteY3" fmla="*/ 21298 h 46390"/>
                <a:gd name="connsiteX4" fmla="*/ 189493 w 189493"/>
                <a:gd name="connsiteY4" fmla="*/ 46317 h 4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493" h="46390">
                  <a:moveTo>
                    <a:pt x="189493" y="46317"/>
                  </a:moveTo>
                  <a:cubicBezTo>
                    <a:pt x="189493" y="47330"/>
                    <a:pt x="146663" y="37798"/>
                    <a:pt x="94182" y="25051"/>
                  </a:cubicBezTo>
                  <a:cubicBezTo>
                    <a:pt x="41701" y="12303"/>
                    <a:pt x="-296" y="1223"/>
                    <a:pt x="2" y="91"/>
                  </a:cubicBezTo>
                  <a:cubicBezTo>
                    <a:pt x="299" y="-1041"/>
                    <a:pt x="42773" y="8550"/>
                    <a:pt x="95313" y="21298"/>
                  </a:cubicBezTo>
                  <a:cubicBezTo>
                    <a:pt x="147854" y="34046"/>
                    <a:pt x="189493" y="45245"/>
                    <a:pt x="189493" y="46317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FB42B504-2801-4953-EE0C-6A8A830E4E1B}"/>
                </a:ext>
              </a:extLst>
            </p:cNvPr>
            <p:cNvSpPr/>
            <p:nvPr/>
          </p:nvSpPr>
          <p:spPr>
            <a:xfrm>
              <a:off x="1272629" y="4123189"/>
              <a:ext cx="211651" cy="36766"/>
            </a:xfrm>
            <a:custGeom>
              <a:avLst/>
              <a:gdLst>
                <a:gd name="connsiteX0" fmla="*/ 211652 w 211651"/>
                <a:gd name="connsiteY0" fmla="*/ 35681 h 36766"/>
                <a:gd name="connsiteX1" fmla="*/ 209448 w 211651"/>
                <a:gd name="connsiteY1" fmla="*/ 36098 h 36766"/>
                <a:gd name="connsiteX2" fmla="*/ 203074 w 211651"/>
                <a:gd name="connsiteY2" fmla="*/ 36694 h 36766"/>
                <a:gd name="connsiteX3" fmla="*/ 179603 w 211651"/>
                <a:gd name="connsiteY3" fmla="*/ 35264 h 36766"/>
                <a:gd name="connsiteX4" fmla="*/ 145708 w 211651"/>
                <a:gd name="connsiteY4" fmla="*/ 27044 h 36766"/>
                <a:gd name="connsiteX5" fmla="*/ 105439 w 211651"/>
                <a:gd name="connsiteY5" fmla="*/ 13462 h 36766"/>
                <a:gd name="connsiteX6" fmla="*/ 64395 w 211651"/>
                <a:gd name="connsiteY6" fmla="*/ 3633 h 36766"/>
                <a:gd name="connsiteX7" fmla="*/ 30142 w 211651"/>
                <a:gd name="connsiteY7" fmla="*/ 3633 h 36766"/>
                <a:gd name="connsiteX8" fmla="*/ 0 w 211651"/>
                <a:gd name="connsiteY8" fmla="*/ 13223 h 36766"/>
                <a:gd name="connsiteX9" fmla="*/ 1787 w 211651"/>
                <a:gd name="connsiteY9" fmla="*/ 11913 h 36766"/>
                <a:gd name="connsiteX10" fmla="*/ 7327 w 211651"/>
                <a:gd name="connsiteY10" fmla="*/ 8696 h 36766"/>
                <a:gd name="connsiteX11" fmla="*/ 29785 w 211651"/>
                <a:gd name="connsiteY11" fmla="*/ 1488 h 36766"/>
                <a:gd name="connsiteX12" fmla="*/ 64753 w 211651"/>
                <a:gd name="connsiteY12" fmla="*/ 1071 h 36766"/>
                <a:gd name="connsiteX13" fmla="*/ 106451 w 211651"/>
                <a:gd name="connsiteY13" fmla="*/ 10841 h 36766"/>
                <a:gd name="connsiteX14" fmla="*/ 146661 w 211651"/>
                <a:gd name="connsiteY14" fmla="*/ 24601 h 36766"/>
                <a:gd name="connsiteX15" fmla="*/ 180020 w 211651"/>
                <a:gd name="connsiteY15" fmla="*/ 33358 h 36766"/>
                <a:gd name="connsiteX16" fmla="*/ 211652 w 211651"/>
                <a:gd name="connsiteY16" fmla="*/ 35681 h 36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1651" h="36766">
                  <a:moveTo>
                    <a:pt x="211652" y="35681"/>
                  </a:moveTo>
                  <a:cubicBezTo>
                    <a:pt x="211652" y="35681"/>
                    <a:pt x="210937" y="35681"/>
                    <a:pt x="209448" y="36098"/>
                  </a:cubicBezTo>
                  <a:cubicBezTo>
                    <a:pt x="207339" y="36420"/>
                    <a:pt x="205206" y="36622"/>
                    <a:pt x="203074" y="36694"/>
                  </a:cubicBezTo>
                  <a:cubicBezTo>
                    <a:pt x="195223" y="36962"/>
                    <a:pt x="187365" y="36485"/>
                    <a:pt x="179603" y="35264"/>
                  </a:cubicBezTo>
                  <a:cubicBezTo>
                    <a:pt x="168112" y="33376"/>
                    <a:pt x="156782" y="30630"/>
                    <a:pt x="145708" y="27044"/>
                  </a:cubicBezTo>
                  <a:cubicBezTo>
                    <a:pt x="133198" y="23112"/>
                    <a:pt x="119676" y="18168"/>
                    <a:pt x="105439" y="13462"/>
                  </a:cubicBezTo>
                  <a:cubicBezTo>
                    <a:pt x="92077" y="8976"/>
                    <a:pt x="78340" y="5688"/>
                    <a:pt x="64395" y="3633"/>
                  </a:cubicBezTo>
                  <a:cubicBezTo>
                    <a:pt x="53029" y="2060"/>
                    <a:pt x="41508" y="2060"/>
                    <a:pt x="30142" y="3633"/>
                  </a:cubicBezTo>
                  <a:cubicBezTo>
                    <a:pt x="19682" y="5348"/>
                    <a:pt x="9525" y="8577"/>
                    <a:pt x="0" y="13223"/>
                  </a:cubicBezTo>
                  <a:cubicBezTo>
                    <a:pt x="530" y="12705"/>
                    <a:pt x="1132" y="12264"/>
                    <a:pt x="1787" y="11913"/>
                  </a:cubicBezTo>
                  <a:cubicBezTo>
                    <a:pt x="3562" y="10721"/>
                    <a:pt x="5415" y="9649"/>
                    <a:pt x="7327" y="8696"/>
                  </a:cubicBezTo>
                  <a:cubicBezTo>
                    <a:pt x="14404" y="5170"/>
                    <a:pt x="21975" y="2739"/>
                    <a:pt x="29785" y="1488"/>
                  </a:cubicBezTo>
                  <a:cubicBezTo>
                    <a:pt x="41359" y="-347"/>
                    <a:pt x="53136" y="-484"/>
                    <a:pt x="64753" y="1071"/>
                  </a:cubicBezTo>
                  <a:cubicBezTo>
                    <a:pt x="78930" y="2995"/>
                    <a:pt x="92893" y="6266"/>
                    <a:pt x="106451" y="10841"/>
                  </a:cubicBezTo>
                  <a:lnTo>
                    <a:pt x="146661" y="24601"/>
                  </a:lnTo>
                  <a:cubicBezTo>
                    <a:pt x="157562" y="28301"/>
                    <a:pt x="168708" y="31225"/>
                    <a:pt x="180020" y="33358"/>
                  </a:cubicBezTo>
                  <a:cubicBezTo>
                    <a:pt x="190487" y="34960"/>
                    <a:pt x="201066" y="35735"/>
                    <a:pt x="211652" y="35681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8F162C91-BE3B-6DE5-30F9-A9EF6B341A24}"/>
                </a:ext>
              </a:extLst>
            </p:cNvPr>
            <p:cNvSpPr/>
            <p:nvPr/>
          </p:nvSpPr>
          <p:spPr>
            <a:xfrm>
              <a:off x="1270247" y="4084843"/>
              <a:ext cx="214868" cy="22049"/>
            </a:xfrm>
            <a:custGeom>
              <a:avLst/>
              <a:gdLst>
                <a:gd name="connsiteX0" fmla="*/ 214869 w 214868"/>
                <a:gd name="connsiteY0" fmla="*/ 1828 h 22049"/>
                <a:gd name="connsiteX1" fmla="*/ 206291 w 214868"/>
                <a:gd name="connsiteY1" fmla="*/ 1828 h 22049"/>
                <a:gd name="connsiteX2" fmla="*/ 182999 w 214868"/>
                <a:gd name="connsiteY2" fmla="*/ 2483 h 22049"/>
                <a:gd name="connsiteX3" fmla="*/ 107226 w 214868"/>
                <a:gd name="connsiteY3" fmla="*/ 16423 h 22049"/>
                <a:gd name="connsiteX4" fmla="*/ 64812 w 214868"/>
                <a:gd name="connsiteY4" fmla="*/ 21843 h 22049"/>
                <a:gd name="connsiteX5" fmla="*/ 29964 w 214868"/>
                <a:gd name="connsiteY5" fmla="*/ 19520 h 22049"/>
                <a:gd name="connsiteX6" fmla="*/ 7506 w 214868"/>
                <a:gd name="connsiteY6" fmla="*/ 12372 h 22049"/>
                <a:gd name="connsiteX7" fmla="*/ 1847 w 214868"/>
                <a:gd name="connsiteY7" fmla="*/ 9393 h 22049"/>
                <a:gd name="connsiteX8" fmla="*/ 0 w 214868"/>
                <a:gd name="connsiteY8" fmla="*/ 8142 h 22049"/>
                <a:gd name="connsiteX9" fmla="*/ 30381 w 214868"/>
                <a:gd name="connsiteY9" fmla="*/ 17316 h 22049"/>
                <a:gd name="connsiteX10" fmla="*/ 106630 w 214868"/>
                <a:gd name="connsiteY10" fmla="*/ 13384 h 22049"/>
                <a:gd name="connsiteX11" fmla="*/ 182880 w 214868"/>
                <a:gd name="connsiteY11" fmla="*/ 339 h 22049"/>
                <a:gd name="connsiteX12" fmla="*/ 206350 w 214868"/>
                <a:gd name="connsiteY12" fmla="*/ 636 h 22049"/>
                <a:gd name="connsiteX13" fmla="*/ 214869 w 214868"/>
                <a:gd name="connsiteY13" fmla="*/ 1828 h 2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868" h="22049">
                  <a:moveTo>
                    <a:pt x="214869" y="1828"/>
                  </a:moveTo>
                  <a:cubicBezTo>
                    <a:pt x="212015" y="2024"/>
                    <a:pt x="209144" y="2024"/>
                    <a:pt x="206291" y="1828"/>
                  </a:cubicBezTo>
                  <a:cubicBezTo>
                    <a:pt x="198523" y="1560"/>
                    <a:pt x="190743" y="1780"/>
                    <a:pt x="182999" y="2483"/>
                  </a:cubicBezTo>
                  <a:cubicBezTo>
                    <a:pt x="163341" y="3913"/>
                    <a:pt x="136832" y="10287"/>
                    <a:pt x="107226" y="16423"/>
                  </a:cubicBezTo>
                  <a:cubicBezTo>
                    <a:pt x="93245" y="19294"/>
                    <a:pt x="79067" y="21111"/>
                    <a:pt x="64812" y="21843"/>
                  </a:cubicBezTo>
                  <a:cubicBezTo>
                    <a:pt x="53142" y="22463"/>
                    <a:pt x="41443" y="21683"/>
                    <a:pt x="29964" y="19520"/>
                  </a:cubicBezTo>
                  <a:cubicBezTo>
                    <a:pt x="22226" y="18013"/>
                    <a:pt x="14690" y="15612"/>
                    <a:pt x="7506" y="12372"/>
                  </a:cubicBezTo>
                  <a:cubicBezTo>
                    <a:pt x="5570" y="11478"/>
                    <a:pt x="3681" y="10483"/>
                    <a:pt x="1847" y="9393"/>
                  </a:cubicBezTo>
                  <a:cubicBezTo>
                    <a:pt x="1168" y="9083"/>
                    <a:pt x="542" y="8661"/>
                    <a:pt x="0" y="8142"/>
                  </a:cubicBezTo>
                  <a:cubicBezTo>
                    <a:pt x="9787" y="12229"/>
                    <a:pt x="19968" y="15303"/>
                    <a:pt x="30381" y="17316"/>
                  </a:cubicBezTo>
                  <a:cubicBezTo>
                    <a:pt x="49681" y="20950"/>
                    <a:pt x="77143" y="19461"/>
                    <a:pt x="106630" y="13384"/>
                  </a:cubicBezTo>
                  <a:cubicBezTo>
                    <a:pt x="136117" y="7308"/>
                    <a:pt x="162924" y="1173"/>
                    <a:pt x="182880" y="339"/>
                  </a:cubicBezTo>
                  <a:cubicBezTo>
                    <a:pt x="190701" y="-197"/>
                    <a:pt x="198546" y="-96"/>
                    <a:pt x="206350" y="636"/>
                  </a:cubicBezTo>
                  <a:cubicBezTo>
                    <a:pt x="209227" y="690"/>
                    <a:pt x="212087" y="1089"/>
                    <a:pt x="214869" y="1828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25245618-5F76-E7DA-0101-49FB7A040D51}"/>
                </a:ext>
              </a:extLst>
            </p:cNvPr>
            <p:cNvSpPr/>
            <p:nvPr/>
          </p:nvSpPr>
          <p:spPr>
            <a:xfrm>
              <a:off x="1655307" y="4003085"/>
              <a:ext cx="204443" cy="38193"/>
            </a:xfrm>
            <a:custGeom>
              <a:avLst/>
              <a:gdLst>
                <a:gd name="connsiteX0" fmla="*/ 204444 w 204443"/>
                <a:gd name="connsiteY0" fmla="*/ 9 h 38193"/>
                <a:gd name="connsiteX1" fmla="*/ 203312 w 204443"/>
                <a:gd name="connsiteY1" fmla="*/ 1915 h 38193"/>
                <a:gd name="connsiteX2" fmla="*/ 199142 w 204443"/>
                <a:gd name="connsiteY2" fmla="*/ 6800 h 38193"/>
                <a:gd name="connsiteX3" fmla="*/ 178888 w 204443"/>
                <a:gd name="connsiteY3" fmla="*/ 18714 h 38193"/>
                <a:gd name="connsiteX4" fmla="*/ 144278 w 204443"/>
                <a:gd name="connsiteY4" fmla="*/ 22348 h 38193"/>
                <a:gd name="connsiteX5" fmla="*/ 102579 w 204443"/>
                <a:gd name="connsiteY5" fmla="*/ 15795 h 38193"/>
                <a:gd name="connsiteX6" fmla="*/ 60880 w 204443"/>
                <a:gd name="connsiteY6" fmla="*/ 14663 h 38193"/>
                <a:gd name="connsiteX7" fmla="*/ 27938 w 204443"/>
                <a:gd name="connsiteY7" fmla="*/ 23420 h 38193"/>
                <a:gd name="connsiteX8" fmla="*/ 0 w 204443"/>
                <a:gd name="connsiteY8" fmla="*/ 38193 h 38193"/>
                <a:gd name="connsiteX9" fmla="*/ 1549 w 204443"/>
                <a:gd name="connsiteY9" fmla="*/ 36644 h 38193"/>
                <a:gd name="connsiteX10" fmla="*/ 6612 w 204443"/>
                <a:gd name="connsiteY10" fmla="*/ 32832 h 38193"/>
                <a:gd name="connsiteX11" fmla="*/ 27045 w 204443"/>
                <a:gd name="connsiteY11" fmla="*/ 21395 h 38193"/>
                <a:gd name="connsiteX12" fmla="*/ 60523 w 204443"/>
                <a:gd name="connsiteY12" fmla="*/ 11863 h 38193"/>
                <a:gd name="connsiteX13" fmla="*/ 103056 w 204443"/>
                <a:gd name="connsiteY13" fmla="*/ 12757 h 38193"/>
                <a:gd name="connsiteX14" fmla="*/ 144755 w 204443"/>
                <a:gd name="connsiteY14" fmla="*/ 19488 h 38193"/>
                <a:gd name="connsiteX15" fmla="*/ 178471 w 204443"/>
                <a:gd name="connsiteY15" fmla="*/ 16629 h 38193"/>
                <a:gd name="connsiteX16" fmla="*/ 198546 w 204443"/>
                <a:gd name="connsiteY16" fmla="*/ 5966 h 38193"/>
                <a:gd name="connsiteX17" fmla="*/ 204444 w 204443"/>
                <a:gd name="connsiteY17" fmla="*/ 9 h 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4443" h="38193">
                  <a:moveTo>
                    <a:pt x="204444" y="9"/>
                  </a:moveTo>
                  <a:cubicBezTo>
                    <a:pt x="204176" y="706"/>
                    <a:pt x="203795" y="1349"/>
                    <a:pt x="203312" y="1915"/>
                  </a:cubicBezTo>
                  <a:cubicBezTo>
                    <a:pt x="202079" y="3672"/>
                    <a:pt x="200685" y="5305"/>
                    <a:pt x="199142" y="6800"/>
                  </a:cubicBezTo>
                  <a:cubicBezTo>
                    <a:pt x="193370" y="12239"/>
                    <a:pt x="186448" y="16313"/>
                    <a:pt x="178888" y="18714"/>
                  </a:cubicBezTo>
                  <a:cubicBezTo>
                    <a:pt x="167713" y="22234"/>
                    <a:pt x="155942" y="23468"/>
                    <a:pt x="144278" y="22348"/>
                  </a:cubicBezTo>
                  <a:cubicBezTo>
                    <a:pt x="131173" y="21395"/>
                    <a:pt x="117114" y="18237"/>
                    <a:pt x="102579" y="15795"/>
                  </a:cubicBezTo>
                  <a:cubicBezTo>
                    <a:pt x="88813" y="13329"/>
                    <a:pt x="74760" y="12948"/>
                    <a:pt x="60880" y="14663"/>
                  </a:cubicBezTo>
                  <a:cubicBezTo>
                    <a:pt x="49568" y="16152"/>
                    <a:pt x="38494" y="19095"/>
                    <a:pt x="27938" y="23420"/>
                  </a:cubicBezTo>
                  <a:cubicBezTo>
                    <a:pt x="18270" y="27644"/>
                    <a:pt x="8929" y="32582"/>
                    <a:pt x="0" y="38193"/>
                  </a:cubicBezTo>
                  <a:cubicBezTo>
                    <a:pt x="0" y="38193"/>
                    <a:pt x="477" y="37598"/>
                    <a:pt x="1549" y="36644"/>
                  </a:cubicBezTo>
                  <a:cubicBezTo>
                    <a:pt x="2621" y="35691"/>
                    <a:pt x="4349" y="34381"/>
                    <a:pt x="6612" y="32832"/>
                  </a:cubicBezTo>
                  <a:cubicBezTo>
                    <a:pt x="13010" y="28323"/>
                    <a:pt x="19855" y="24492"/>
                    <a:pt x="27045" y="21395"/>
                  </a:cubicBezTo>
                  <a:cubicBezTo>
                    <a:pt x="37708" y="16683"/>
                    <a:pt x="48978" y="13472"/>
                    <a:pt x="60523" y="11863"/>
                  </a:cubicBezTo>
                  <a:cubicBezTo>
                    <a:pt x="74659" y="9915"/>
                    <a:pt x="89015" y="10213"/>
                    <a:pt x="103056" y="12757"/>
                  </a:cubicBezTo>
                  <a:cubicBezTo>
                    <a:pt x="117948" y="15199"/>
                    <a:pt x="131828" y="18416"/>
                    <a:pt x="144755" y="19488"/>
                  </a:cubicBezTo>
                  <a:cubicBezTo>
                    <a:pt x="156073" y="20716"/>
                    <a:pt x="167522" y="19744"/>
                    <a:pt x="178471" y="16629"/>
                  </a:cubicBezTo>
                  <a:cubicBezTo>
                    <a:pt x="185828" y="14502"/>
                    <a:pt x="192667" y="10875"/>
                    <a:pt x="198546" y="5966"/>
                  </a:cubicBezTo>
                  <a:cubicBezTo>
                    <a:pt x="202419" y="2332"/>
                    <a:pt x="204206" y="-170"/>
                    <a:pt x="204444" y="9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FDE53EA3-B7A0-79EC-E984-EFCEC79FBE10}"/>
                </a:ext>
              </a:extLst>
            </p:cNvPr>
            <p:cNvSpPr/>
            <p:nvPr/>
          </p:nvSpPr>
          <p:spPr>
            <a:xfrm>
              <a:off x="1691763" y="4160818"/>
              <a:ext cx="199737" cy="55532"/>
            </a:xfrm>
            <a:custGeom>
              <a:avLst/>
              <a:gdLst>
                <a:gd name="connsiteX0" fmla="*/ 199738 w 199737"/>
                <a:gd name="connsiteY0" fmla="*/ 17 h 55532"/>
                <a:gd name="connsiteX1" fmla="*/ 194198 w 199737"/>
                <a:gd name="connsiteY1" fmla="*/ 6570 h 55532"/>
                <a:gd name="connsiteX2" fmla="*/ 176744 w 199737"/>
                <a:gd name="connsiteY2" fmla="*/ 22177 h 55532"/>
                <a:gd name="connsiteX3" fmla="*/ 106273 w 199737"/>
                <a:gd name="connsiteY3" fmla="*/ 52975 h 55532"/>
                <a:gd name="connsiteX4" fmla="*/ 29487 w 199737"/>
                <a:gd name="connsiteY4" fmla="*/ 48805 h 55532"/>
                <a:gd name="connsiteX5" fmla="*/ 7506 w 199737"/>
                <a:gd name="connsiteY5" fmla="*/ 40584 h 55532"/>
                <a:gd name="connsiteX6" fmla="*/ 0 w 199737"/>
                <a:gd name="connsiteY6" fmla="*/ 36414 h 55532"/>
                <a:gd name="connsiteX7" fmla="*/ 7982 w 199737"/>
                <a:gd name="connsiteY7" fmla="*/ 39453 h 55532"/>
                <a:gd name="connsiteX8" fmla="*/ 30023 w 199737"/>
                <a:gd name="connsiteY8" fmla="*/ 46720 h 55532"/>
                <a:gd name="connsiteX9" fmla="*/ 105737 w 199737"/>
                <a:gd name="connsiteY9" fmla="*/ 49877 h 55532"/>
                <a:gd name="connsiteX10" fmla="*/ 175433 w 199737"/>
                <a:gd name="connsiteY10" fmla="*/ 20450 h 55532"/>
                <a:gd name="connsiteX11" fmla="*/ 199738 w 199737"/>
                <a:gd name="connsiteY11" fmla="*/ 17 h 5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737" h="55532">
                  <a:moveTo>
                    <a:pt x="199738" y="17"/>
                  </a:moveTo>
                  <a:cubicBezTo>
                    <a:pt x="198147" y="2406"/>
                    <a:pt x="196289" y="4604"/>
                    <a:pt x="194198" y="6570"/>
                  </a:cubicBezTo>
                  <a:cubicBezTo>
                    <a:pt x="188837" y="12265"/>
                    <a:pt x="182999" y="17483"/>
                    <a:pt x="176744" y="22177"/>
                  </a:cubicBezTo>
                  <a:cubicBezTo>
                    <a:pt x="155990" y="37820"/>
                    <a:pt x="131852" y="48364"/>
                    <a:pt x="106273" y="52975"/>
                  </a:cubicBezTo>
                  <a:cubicBezTo>
                    <a:pt x="80693" y="57460"/>
                    <a:pt x="54429" y="56031"/>
                    <a:pt x="29487" y="48805"/>
                  </a:cubicBezTo>
                  <a:cubicBezTo>
                    <a:pt x="21957" y="46643"/>
                    <a:pt x="14607" y="43891"/>
                    <a:pt x="7506" y="40584"/>
                  </a:cubicBezTo>
                  <a:cubicBezTo>
                    <a:pt x="4855" y="39482"/>
                    <a:pt x="2335" y="38082"/>
                    <a:pt x="0" y="36414"/>
                  </a:cubicBezTo>
                  <a:cubicBezTo>
                    <a:pt x="2728" y="37243"/>
                    <a:pt x="5391" y="38261"/>
                    <a:pt x="7982" y="39453"/>
                  </a:cubicBezTo>
                  <a:cubicBezTo>
                    <a:pt x="15172" y="42330"/>
                    <a:pt x="22535" y="44760"/>
                    <a:pt x="30023" y="46720"/>
                  </a:cubicBezTo>
                  <a:cubicBezTo>
                    <a:pt x="54739" y="53207"/>
                    <a:pt x="80568" y="54285"/>
                    <a:pt x="105737" y="49877"/>
                  </a:cubicBezTo>
                  <a:cubicBezTo>
                    <a:pt x="130851" y="45314"/>
                    <a:pt x="154649" y="35265"/>
                    <a:pt x="175433" y="20450"/>
                  </a:cubicBezTo>
                  <a:cubicBezTo>
                    <a:pt x="191338" y="8953"/>
                    <a:pt x="199202" y="-459"/>
                    <a:pt x="199738" y="17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1E1F6330-7A08-94D9-8B2A-E32B82AE5DC2}"/>
                </a:ext>
              </a:extLst>
            </p:cNvPr>
            <p:cNvSpPr/>
            <p:nvPr/>
          </p:nvSpPr>
          <p:spPr>
            <a:xfrm>
              <a:off x="1645477" y="3936310"/>
              <a:ext cx="193900" cy="66859"/>
            </a:xfrm>
            <a:custGeom>
              <a:avLst/>
              <a:gdLst>
                <a:gd name="connsiteX0" fmla="*/ 193900 w 193900"/>
                <a:gd name="connsiteY0" fmla="*/ 1078 h 66859"/>
                <a:gd name="connsiteX1" fmla="*/ 185620 w 193900"/>
                <a:gd name="connsiteY1" fmla="*/ 1078 h 66859"/>
                <a:gd name="connsiteX2" fmla="*/ 163817 w 193900"/>
                <a:gd name="connsiteY2" fmla="*/ 6142 h 66859"/>
                <a:gd name="connsiteX3" fmla="*/ 135522 w 193900"/>
                <a:gd name="connsiteY3" fmla="*/ 23715 h 66859"/>
                <a:gd name="connsiteX4" fmla="*/ 103235 w 193900"/>
                <a:gd name="connsiteY4" fmla="*/ 49866 h 66859"/>
                <a:gd name="connsiteX5" fmla="*/ 64693 w 193900"/>
                <a:gd name="connsiteY5" fmla="*/ 65712 h 66859"/>
                <a:gd name="connsiteX6" fmla="*/ 30679 w 193900"/>
                <a:gd name="connsiteY6" fmla="*/ 65712 h 66859"/>
                <a:gd name="connsiteX7" fmla="*/ 8161 w 193900"/>
                <a:gd name="connsiteY7" fmla="*/ 61780 h 66859"/>
                <a:gd name="connsiteX8" fmla="*/ 0 w 193900"/>
                <a:gd name="connsiteY8" fmla="*/ 59695 h 66859"/>
                <a:gd name="connsiteX9" fmla="*/ 8340 w 193900"/>
                <a:gd name="connsiteY9" fmla="*/ 60648 h 66859"/>
                <a:gd name="connsiteX10" fmla="*/ 30917 w 193900"/>
                <a:gd name="connsiteY10" fmla="*/ 63508 h 66859"/>
                <a:gd name="connsiteX11" fmla="*/ 64276 w 193900"/>
                <a:gd name="connsiteY11" fmla="*/ 63031 h 66859"/>
                <a:gd name="connsiteX12" fmla="*/ 101507 w 193900"/>
                <a:gd name="connsiteY12" fmla="*/ 47424 h 66859"/>
                <a:gd name="connsiteX13" fmla="*/ 133735 w 193900"/>
                <a:gd name="connsiteY13" fmla="*/ 21630 h 66859"/>
                <a:gd name="connsiteX14" fmla="*/ 163043 w 193900"/>
                <a:gd name="connsiteY14" fmla="*/ 4236 h 66859"/>
                <a:gd name="connsiteX15" fmla="*/ 185620 w 193900"/>
                <a:gd name="connsiteY15" fmla="*/ 6 h 66859"/>
                <a:gd name="connsiteX16" fmla="*/ 191577 w 193900"/>
                <a:gd name="connsiteY16" fmla="*/ 721 h 66859"/>
                <a:gd name="connsiteX17" fmla="*/ 193900 w 193900"/>
                <a:gd name="connsiteY17" fmla="*/ 1078 h 66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3900" h="66859">
                  <a:moveTo>
                    <a:pt x="193900" y="1078"/>
                  </a:moveTo>
                  <a:cubicBezTo>
                    <a:pt x="193900" y="1078"/>
                    <a:pt x="190922" y="1078"/>
                    <a:pt x="185620" y="1078"/>
                  </a:cubicBezTo>
                  <a:cubicBezTo>
                    <a:pt x="178108" y="1442"/>
                    <a:pt x="170721" y="3157"/>
                    <a:pt x="163817" y="6142"/>
                  </a:cubicBezTo>
                  <a:cubicBezTo>
                    <a:pt x="153613" y="10657"/>
                    <a:pt x="144094" y="16573"/>
                    <a:pt x="135522" y="23715"/>
                  </a:cubicBezTo>
                  <a:cubicBezTo>
                    <a:pt x="125633" y="31638"/>
                    <a:pt x="115387" y="41288"/>
                    <a:pt x="103235" y="49866"/>
                  </a:cubicBezTo>
                  <a:cubicBezTo>
                    <a:pt x="91887" y="58236"/>
                    <a:pt x="78650" y="63680"/>
                    <a:pt x="64693" y="65712"/>
                  </a:cubicBezTo>
                  <a:cubicBezTo>
                    <a:pt x="53404" y="67243"/>
                    <a:pt x="41967" y="67243"/>
                    <a:pt x="30679" y="65712"/>
                  </a:cubicBezTo>
                  <a:cubicBezTo>
                    <a:pt x="21088" y="64520"/>
                    <a:pt x="13403" y="62912"/>
                    <a:pt x="8161" y="61780"/>
                  </a:cubicBezTo>
                  <a:cubicBezTo>
                    <a:pt x="5385" y="61333"/>
                    <a:pt x="2651" y="60630"/>
                    <a:pt x="0" y="59695"/>
                  </a:cubicBezTo>
                  <a:cubicBezTo>
                    <a:pt x="2806" y="59713"/>
                    <a:pt x="5600" y="60029"/>
                    <a:pt x="8340" y="60648"/>
                  </a:cubicBezTo>
                  <a:cubicBezTo>
                    <a:pt x="13701" y="61363"/>
                    <a:pt x="21386" y="62614"/>
                    <a:pt x="30917" y="63508"/>
                  </a:cubicBezTo>
                  <a:cubicBezTo>
                    <a:pt x="42009" y="64765"/>
                    <a:pt x="53220" y="64604"/>
                    <a:pt x="64276" y="63031"/>
                  </a:cubicBezTo>
                  <a:cubicBezTo>
                    <a:pt x="77757" y="60887"/>
                    <a:pt x="90528" y="55537"/>
                    <a:pt x="101507" y="47424"/>
                  </a:cubicBezTo>
                  <a:cubicBezTo>
                    <a:pt x="113421" y="39024"/>
                    <a:pt x="123667" y="29553"/>
                    <a:pt x="133735" y="21630"/>
                  </a:cubicBezTo>
                  <a:cubicBezTo>
                    <a:pt x="142581" y="14404"/>
                    <a:pt x="152463" y="8536"/>
                    <a:pt x="163043" y="4236"/>
                  </a:cubicBezTo>
                  <a:cubicBezTo>
                    <a:pt x="170209" y="1335"/>
                    <a:pt x="177888" y="-107"/>
                    <a:pt x="185620" y="6"/>
                  </a:cubicBezTo>
                  <a:cubicBezTo>
                    <a:pt x="187621" y="84"/>
                    <a:pt x="189611" y="328"/>
                    <a:pt x="191577" y="721"/>
                  </a:cubicBezTo>
                  <a:cubicBezTo>
                    <a:pt x="192369" y="697"/>
                    <a:pt x="193155" y="816"/>
                    <a:pt x="193900" y="1078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CBCDF12A-356C-53E0-9DD0-420CB4D86F82}"/>
                </a:ext>
              </a:extLst>
            </p:cNvPr>
            <p:cNvSpPr/>
            <p:nvPr/>
          </p:nvSpPr>
          <p:spPr>
            <a:xfrm>
              <a:off x="1284841" y="3884940"/>
              <a:ext cx="218144" cy="29189"/>
            </a:xfrm>
            <a:custGeom>
              <a:avLst/>
              <a:gdLst>
                <a:gd name="connsiteX0" fmla="*/ 218145 w 218144"/>
                <a:gd name="connsiteY0" fmla="*/ 18375 h 29189"/>
                <a:gd name="connsiteX1" fmla="*/ 216239 w 218144"/>
                <a:gd name="connsiteY1" fmla="*/ 19686 h 29189"/>
                <a:gd name="connsiteX2" fmla="*/ 210282 w 218144"/>
                <a:gd name="connsiteY2" fmla="*/ 22664 h 29189"/>
                <a:gd name="connsiteX3" fmla="*/ 186811 w 218144"/>
                <a:gd name="connsiteY3" fmla="*/ 28621 h 29189"/>
                <a:gd name="connsiteX4" fmla="*/ 151069 w 218144"/>
                <a:gd name="connsiteY4" fmla="*/ 27013 h 29189"/>
                <a:gd name="connsiteX5" fmla="*/ 108596 w 218144"/>
                <a:gd name="connsiteY5" fmla="*/ 16231 h 29189"/>
                <a:gd name="connsiteX6" fmla="*/ 66599 w 218144"/>
                <a:gd name="connsiteY6" fmla="*/ 5210 h 29189"/>
                <a:gd name="connsiteX7" fmla="*/ 31453 w 218144"/>
                <a:gd name="connsiteY7" fmla="*/ 2768 h 29189"/>
                <a:gd name="connsiteX8" fmla="*/ 0 w 218144"/>
                <a:gd name="connsiteY8" fmla="*/ 10690 h 29189"/>
                <a:gd name="connsiteX9" fmla="*/ 1966 w 218144"/>
                <a:gd name="connsiteY9" fmla="*/ 9440 h 29189"/>
                <a:gd name="connsiteX10" fmla="*/ 7923 w 218144"/>
                <a:gd name="connsiteY10" fmla="*/ 6461 h 29189"/>
                <a:gd name="connsiteX11" fmla="*/ 31393 w 218144"/>
                <a:gd name="connsiteY11" fmla="*/ 504 h 29189"/>
                <a:gd name="connsiteX12" fmla="*/ 67135 w 218144"/>
                <a:gd name="connsiteY12" fmla="*/ 2291 h 29189"/>
                <a:gd name="connsiteX13" fmla="*/ 109609 w 218144"/>
                <a:gd name="connsiteY13" fmla="*/ 13133 h 29189"/>
                <a:gd name="connsiteX14" fmla="*/ 151308 w 218144"/>
                <a:gd name="connsiteY14" fmla="*/ 24094 h 29189"/>
                <a:gd name="connsiteX15" fmla="*/ 186454 w 218144"/>
                <a:gd name="connsiteY15" fmla="*/ 26357 h 29189"/>
                <a:gd name="connsiteX16" fmla="*/ 218145 w 218144"/>
                <a:gd name="connsiteY16" fmla="*/ 18375 h 2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8144" h="29189">
                  <a:moveTo>
                    <a:pt x="218145" y="18375"/>
                  </a:moveTo>
                  <a:cubicBezTo>
                    <a:pt x="218145" y="18375"/>
                    <a:pt x="217549" y="18911"/>
                    <a:pt x="216239" y="19686"/>
                  </a:cubicBezTo>
                  <a:cubicBezTo>
                    <a:pt x="214321" y="20805"/>
                    <a:pt x="212331" y="21806"/>
                    <a:pt x="210282" y="22664"/>
                  </a:cubicBezTo>
                  <a:cubicBezTo>
                    <a:pt x="202818" y="25857"/>
                    <a:pt x="194895" y="27864"/>
                    <a:pt x="186811" y="28621"/>
                  </a:cubicBezTo>
                  <a:cubicBezTo>
                    <a:pt x="174879" y="29741"/>
                    <a:pt x="162852" y="29205"/>
                    <a:pt x="151069" y="27013"/>
                  </a:cubicBezTo>
                  <a:cubicBezTo>
                    <a:pt x="136695" y="24338"/>
                    <a:pt x="122506" y="20734"/>
                    <a:pt x="108596" y="16231"/>
                  </a:cubicBezTo>
                  <a:cubicBezTo>
                    <a:pt x="94817" y="11751"/>
                    <a:pt x="80801" y="8075"/>
                    <a:pt x="66599" y="5210"/>
                  </a:cubicBezTo>
                  <a:cubicBezTo>
                    <a:pt x="55037" y="2899"/>
                    <a:pt x="43224" y="2077"/>
                    <a:pt x="31453" y="2768"/>
                  </a:cubicBezTo>
                  <a:cubicBezTo>
                    <a:pt x="20629" y="3804"/>
                    <a:pt x="10026" y="6479"/>
                    <a:pt x="0" y="10690"/>
                  </a:cubicBezTo>
                  <a:cubicBezTo>
                    <a:pt x="584" y="10166"/>
                    <a:pt x="1245" y="9743"/>
                    <a:pt x="1966" y="9440"/>
                  </a:cubicBezTo>
                  <a:cubicBezTo>
                    <a:pt x="3878" y="8302"/>
                    <a:pt x="5868" y="7307"/>
                    <a:pt x="7923" y="6461"/>
                  </a:cubicBezTo>
                  <a:cubicBezTo>
                    <a:pt x="15399" y="3292"/>
                    <a:pt x="23310" y="1284"/>
                    <a:pt x="31393" y="504"/>
                  </a:cubicBezTo>
                  <a:cubicBezTo>
                    <a:pt x="43331" y="-550"/>
                    <a:pt x="55358" y="51"/>
                    <a:pt x="67135" y="2291"/>
                  </a:cubicBezTo>
                  <a:cubicBezTo>
                    <a:pt x="81504" y="5013"/>
                    <a:pt x="95693" y="8635"/>
                    <a:pt x="109609" y="13133"/>
                  </a:cubicBezTo>
                  <a:cubicBezTo>
                    <a:pt x="123280" y="17601"/>
                    <a:pt x="137207" y="21258"/>
                    <a:pt x="151308" y="24094"/>
                  </a:cubicBezTo>
                  <a:cubicBezTo>
                    <a:pt x="162876" y="26357"/>
                    <a:pt x="174689" y="27120"/>
                    <a:pt x="186454" y="26357"/>
                  </a:cubicBezTo>
                  <a:cubicBezTo>
                    <a:pt x="197373" y="25369"/>
                    <a:pt x="208066" y="22676"/>
                    <a:pt x="218145" y="18375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5277394D-7A5C-2CDE-3760-3F9F294AD11A}"/>
                </a:ext>
              </a:extLst>
            </p:cNvPr>
            <p:cNvSpPr/>
            <p:nvPr/>
          </p:nvSpPr>
          <p:spPr>
            <a:xfrm>
              <a:off x="1612952" y="3756833"/>
              <a:ext cx="198308" cy="84648"/>
            </a:xfrm>
            <a:custGeom>
              <a:avLst/>
              <a:gdLst>
                <a:gd name="connsiteX0" fmla="*/ 198308 w 198308"/>
                <a:gd name="connsiteY0" fmla="*/ 0 h 84648"/>
                <a:gd name="connsiteX1" fmla="*/ 197713 w 198308"/>
                <a:gd name="connsiteY1" fmla="*/ 2264 h 84648"/>
                <a:gd name="connsiteX2" fmla="*/ 195151 w 198308"/>
                <a:gd name="connsiteY2" fmla="*/ 8221 h 84648"/>
                <a:gd name="connsiteX3" fmla="*/ 180139 w 198308"/>
                <a:gd name="connsiteY3" fmla="*/ 27402 h 84648"/>
                <a:gd name="connsiteX4" fmla="*/ 149282 w 198308"/>
                <a:gd name="connsiteY4" fmla="*/ 46107 h 84648"/>
                <a:gd name="connsiteX5" fmla="*/ 106332 w 198308"/>
                <a:gd name="connsiteY5" fmla="*/ 56174 h 84648"/>
                <a:gd name="connsiteX6" fmla="*/ 62787 w 198308"/>
                <a:gd name="connsiteY6" fmla="*/ 61536 h 84648"/>
                <a:gd name="connsiteX7" fmla="*/ 27760 w 198308"/>
                <a:gd name="connsiteY7" fmla="*/ 67791 h 84648"/>
                <a:gd name="connsiteX8" fmla="*/ 6731 w 198308"/>
                <a:gd name="connsiteY8" fmla="*/ 78692 h 84648"/>
                <a:gd name="connsiteX9" fmla="*/ 0 w 198308"/>
                <a:gd name="connsiteY9" fmla="*/ 84649 h 84648"/>
                <a:gd name="connsiteX10" fmla="*/ 1370 w 198308"/>
                <a:gd name="connsiteY10" fmla="*/ 82802 h 84648"/>
                <a:gd name="connsiteX11" fmla="*/ 5957 w 198308"/>
                <a:gd name="connsiteY11" fmla="*/ 78037 h 84648"/>
                <a:gd name="connsiteX12" fmla="*/ 27045 w 198308"/>
                <a:gd name="connsiteY12" fmla="*/ 66123 h 84648"/>
                <a:gd name="connsiteX13" fmla="*/ 62370 w 198308"/>
                <a:gd name="connsiteY13" fmla="*/ 59153 h 84648"/>
                <a:gd name="connsiteX14" fmla="*/ 105915 w 198308"/>
                <a:gd name="connsiteY14" fmla="*/ 53196 h 84648"/>
                <a:gd name="connsiteX15" fmla="*/ 148269 w 198308"/>
                <a:gd name="connsiteY15" fmla="*/ 43546 h 84648"/>
                <a:gd name="connsiteX16" fmla="*/ 178710 w 198308"/>
                <a:gd name="connsiteY16" fmla="*/ 25675 h 84648"/>
                <a:gd name="connsiteX17" fmla="*/ 198308 w 198308"/>
                <a:gd name="connsiteY17" fmla="*/ 0 h 84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8308" h="84648">
                  <a:moveTo>
                    <a:pt x="198308" y="0"/>
                  </a:moveTo>
                  <a:cubicBezTo>
                    <a:pt x="198308" y="0"/>
                    <a:pt x="198308" y="834"/>
                    <a:pt x="197713" y="2264"/>
                  </a:cubicBezTo>
                  <a:cubicBezTo>
                    <a:pt x="197010" y="4313"/>
                    <a:pt x="196152" y="6302"/>
                    <a:pt x="195151" y="8221"/>
                  </a:cubicBezTo>
                  <a:cubicBezTo>
                    <a:pt x="191350" y="15470"/>
                    <a:pt x="186263" y="21969"/>
                    <a:pt x="180139" y="27402"/>
                  </a:cubicBezTo>
                  <a:cubicBezTo>
                    <a:pt x="171067" y="35450"/>
                    <a:pt x="160612" y="41788"/>
                    <a:pt x="149282" y="46107"/>
                  </a:cubicBezTo>
                  <a:cubicBezTo>
                    <a:pt x="135414" y="51141"/>
                    <a:pt x="120992" y="54518"/>
                    <a:pt x="106332" y="56174"/>
                  </a:cubicBezTo>
                  <a:cubicBezTo>
                    <a:pt x="90844" y="58200"/>
                    <a:pt x="76071" y="59510"/>
                    <a:pt x="62787" y="61536"/>
                  </a:cubicBezTo>
                  <a:cubicBezTo>
                    <a:pt x="50992" y="62888"/>
                    <a:pt x="39292" y="64973"/>
                    <a:pt x="27760" y="67791"/>
                  </a:cubicBezTo>
                  <a:cubicBezTo>
                    <a:pt x="20099" y="69995"/>
                    <a:pt x="12950" y="73700"/>
                    <a:pt x="6731" y="78692"/>
                  </a:cubicBezTo>
                  <a:cubicBezTo>
                    <a:pt x="4599" y="80801"/>
                    <a:pt x="2353" y="82784"/>
                    <a:pt x="0" y="84649"/>
                  </a:cubicBezTo>
                  <a:cubicBezTo>
                    <a:pt x="363" y="83970"/>
                    <a:pt x="828" y="83344"/>
                    <a:pt x="1370" y="82802"/>
                  </a:cubicBezTo>
                  <a:cubicBezTo>
                    <a:pt x="2794" y="81116"/>
                    <a:pt x="4325" y="79526"/>
                    <a:pt x="5957" y="78037"/>
                  </a:cubicBezTo>
                  <a:cubicBezTo>
                    <a:pt x="12051" y="72598"/>
                    <a:pt x="19241" y="68535"/>
                    <a:pt x="27045" y="66123"/>
                  </a:cubicBezTo>
                  <a:cubicBezTo>
                    <a:pt x="38631" y="62930"/>
                    <a:pt x="50438" y="60600"/>
                    <a:pt x="62370" y="59153"/>
                  </a:cubicBezTo>
                  <a:cubicBezTo>
                    <a:pt x="75713" y="56889"/>
                    <a:pt x="90546" y="55579"/>
                    <a:pt x="105915" y="53196"/>
                  </a:cubicBezTo>
                  <a:cubicBezTo>
                    <a:pt x="120349" y="51552"/>
                    <a:pt x="134551" y="48317"/>
                    <a:pt x="148269" y="43546"/>
                  </a:cubicBezTo>
                  <a:cubicBezTo>
                    <a:pt x="159367" y="39382"/>
                    <a:pt x="169667" y="33335"/>
                    <a:pt x="178710" y="25675"/>
                  </a:cubicBezTo>
                  <a:cubicBezTo>
                    <a:pt x="186912" y="18532"/>
                    <a:pt x="193584" y="9799"/>
                    <a:pt x="198308" y="0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DFECEF72-6A1B-4851-E244-3E0B787EFFCF}"/>
                </a:ext>
              </a:extLst>
            </p:cNvPr>
            <p:cNvSpPr/>
            <p:nvPr/>
          </p:nvSpPr>
          <p:spPr>
            <a:xfrm>
              <a:off x="1297883" y="3712485"/>
              <a:ext cx="212728" cy="47394"/>
            </a:xfrm>
            <a:custGeom>
              <a:avLst/>
              <a:gdLst>
                <a:gd name="connsiteX0" fmla="*/ 4 w 212728"/>
                <a:gd name="connsiteY0" fmla="*/ 27131 h 47394"/>
                <a:gd name="connsiteX1" fmla="*/ 29789 w 212728"/>
                <a:gd name="connsiteY1" fmla="*/ 41071 h 47394"/>
                <a:gd name="connsiteX2" fmla="*/ 65174 w 212728"/>
                <a:gd name="connsiteY2" fmla="*/ 44169 h 47394"/>
                <a:gd name="connsiteX3" fmla="*/ 106277 w 212728"/>
                <a:gd name="connsiteY3" fmla="*/ 30050 h 47394"/>
                <a:gd name="connsiteX4" fmla="*/ 145355 w 212728"/>
                <a:gd name="connsiteY4" fmla="*/ 8963 h 47394"/>
                <a:gd name="connsiteX5" fmla="*/ 180680 w 212728"/>
                <a:gd name="connsiteY5" fmla="*/ 87 h 47394"/>
                <a:gd name="connsiteX6" fmla="*/ 204925 w 212728"/>
                <a:gd name="connsiteY6" fmla="*/ 4316 h 47394"/>
                <a:gd name="connsiteX7" fmla="*/ 210882 w 212728"/>
                <a:gd name="connsiteY7" fmla="*/ 7652 h 47394"/>
                <a:gd name="connsiteX8" fmla="*/ 212729 w 212728"/>
                <a:gd name="connsiteY8" fmla="*/ 9082 h 47394"/>
                <a:gd name="connsiteX9" fmla="*/ 204627 w 212728"/>
                <a:gd name="connsiteY9" fmla="*/ 5448 h 47394"/>
                <a:gd name="connsiteX10" fmla="*/ 180799 w 212728"/>
                <a:gd name="connsiteY10" fmla="*/ 2231 h 47394"/>
                <a:gd name="connsiteX11" fmla="*/ 146546 w 212728"/>
                <a:gd name="connsiteY11" fmla="*/ 11524 h 47394"/>
                <a:gd name="connsiteX12" fmla="*/ 107707 w 212728"/>
                <a:gd name="connsiteY12" fmla="*/ 32791 h 47394"/>
                <a:gd name="connsiteX13" fmla="*/ 65412 w 212728"/>
                <a:gd name="connsiteY13" fmla="*/ 46968 h 47394"/>
                <a:gd name="connsiteX14" fmla="*/ 29194 w 212728"/>
                <a:gd name="connsiteY14" fmla="*/ 43215 h 47394"/>
                <a:gd name="connsiteX15" fmla="*/ 6974 w 212728"/>
                <a:gd name="connsiteY15" fmla="*/ 32731 h 47394"/>
                <a:gd name="connsiteX16" fmla="*/ 1613 w 212728"/>
                <a:gd name="connsiteY16" fmla="*/ 28740 h 47394"/>
                <a:gd name="connsiteX17" fmla="*/ 4 w 212728"/>
                <a:gd name="connsiteY17" fmla="*/ 27131 h 4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2728" h="47394">
                  <a:moveTo>
                    <a:pt x="4" y="27131"/>
                  </a:moveTo>
                  <a:cubicBezTo>
                    <a:pt x="9238" y="33142"/>
                    <a:pt x="19263" y="37830"/>
                    <a:pt x="29789" y="41071"/>
                  </a:cubicBezTo>
                  <a:cubicBezTo>
                    <a:pt x="41274" y="44359"/>
                    <a:pt x="53290" y="45413"/>
                    <a:pt x="65174" y="44169"/>
                  </a:cubicBezTo>
                  <a:cubicBezTo>
                    <a:pt x="79667" y="42203"/>
                    <a:pt x="93636" y="37407"/>
                    <a:pt x="106277" y="30050"/>
                  </a:cubicBezTo>
                  <a:cubicBezTo>
                    <a:pt x="120038" y="22664"/>
                    <a:pt x="132726" y="14562"/>
                    <a:pt x="145355" y="8963"/>
                  </a:cubicBezTo>
                  <a:cubicBezTo>
                    <a:pt x="156447" y="3750"/>
                    <a:pt x="168444" y="736"/>
                    <a:pt x="180680" y="87"/>
                  </a:cubicBezTo>
                  <a:cubicBezTo>
                    <a:pt x="188978" y="-384"/>
                    <a:pt x="197276" y="1064"/>
                    <a:pt x="204925" y="4316"/>
                  </a:cubicBezTo>
                  <a:cubicBezTo>
                    <a:pt x="207010" y="5234"/>
                    <a:pt x="209005" y="6354"/>
                    <a:pt x="210882" y="7652"/>
                  </a:cubicBezTo>
                  <a:cubicBezTo>
                    <a:pt x="211567" y="8027"/>
                    <a:pt x="212192" y="8510"/>
                    <a:pt x="212729" y="9082"/>
                  </a:cubicBezTo>
                  <a:cubicBezTo>
                    <a:pt x="212729" y="9380"/>
                    <a:pt x="209929" y="7533"/>
                    <a:pt x="204627" y="5448"/>
                  </a:cubicBezTo>
                  <a:cubicBezTo>
                    <a:pt x="197008" y="2684"/>
                    <a:pt x="188883" y="1588"/>
                    <a:pt x="180799" y="2231"/>
                  </a:cubicBezTo>
                  <a:cubicBezTo>
                    <a:pt x="168909" y="3196"/>
                    <a:pt x="157293" y="6348"/>
                    <a:pt x="146546" y="11524"/>
                  </a:cubicBezTo>
                  <a:cubicBezTo>
                    <a:pt x="134275" y="17481"/>
                    <a:pt x="121646" y="25344"/>
                    <a:pt x="107707" y="32791"/>
                  </a:cubicBezTo>
                  <a:cubicBezTo>
                    <a:pt x="94732" y="40368"/>
                    <a:pt x="80334" y="45199"/>
                    <a:pt x="65412" y="46968"/>
                  </a:cubicBezTo>
                  <a:cubicBezTo>
                    <a:pt x="53212" y="48148"/>
                    <a:pt x="40893" y="46873"/>
                    <a:pt x="29194" y="43215"/>
                  </a:cubicBezTo>
                  <a:cubicBezTo>
                    <a:pt x="21319" y="40809"/>
                    <a:pt x="13837" y="37276"/>
                    <a:pt x="6974" y="32731"/>
                  </a:cubicBezTo>
                  <a:cubicBezTo>
                    <a:pt x="5098" y="31528"/>
                    <a:pt x="3305" y="30193"/>
                    <a:pt x="1613" y="28740"/>
                  </a:cubicBezTo>
                  <a:cubicBezTo>
                    <a:pt x="481" y="27727"/>
                    <a:pt x="-55" y="27191"/>
                    <a:pt x="4" y="27131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F38EAA73-1E3C-2124-7AAD-1E48F598BF27}"/>
                </a:ext>
              </a:extLst>
            </p:cNvPr>
            <p:cNvSpPr/>
            <p:nvPr/>
          </p:nvSpPr>
          <p:spPr>
            <a:xfrm>
              <a:off x="1577596" y="3583008"/>
              <a:ext cx="199828" cy="72863"/>
            </a:xfrm>
            <a:custGeom>
              <a:avLst/>
              <a:gdLst>
                <a:gd name="connsiteX0" fmla="*/ 199829 w 199828"/>
                <a:gd name="connsiteY0" fmla="*/ 0 h 72863"/>
                <a:gd name="connsiteX1" fmla="*/ 195183 w 199828"/>
                <a:gd name="connsiteY1" fmla="*/ 7506 h 72863"/>
                <a:gd name="connsiteX2" fmla="*/ 179099 w 199828"/>
                <a:gd name="connsiteY2" fmla="*/ 25377 h 72863"/>
                <a:gd name="connsiteX3" fmla="*/ 108151 w 199828"/>
                <a:gd name="connsiteY3" fmla="*/ 59570 h 72863"/>
                <a:gd name="connsiteX4" fmla="*/ 64427 w 199828"/>
                <a:gd name="connsiteY4" fmla="*/ 59570 h 72863"/>
                <a:gd name="connsiteX5" fmla="*/ 29280 w 199828"/>
                <a:gd name="connsiteY5" fmla="*/ 59927 h 72863"/>
                <a:gd name="connsiteX6" fmla="*/ 7180 w 199828"/>
                <a:gd name="connsiteY6" fmla="*/ 67790 h 72863"/>
                <a:gd name="connsiteX7" fmla="*/ 31 w 199828"/>
                <a:gd name="connsiteY7" fmla="*/ 72854 h 72863"/>
                <a:gd name="connsiteX8" fmla="*/ 1461 w 199828"/>
                <a:gd name="connsiteY8" fmla="*/ 71067 h 72863"/>
                <a:gd name="connsiteX9" fmla="*/ 6525 w 199828"/>
                <a:gd name="connsiteY9" fmla="*/ 66778 h 72863"/>
                <a:gd name="connsiteX10" fmla="*/ 28863 w 199828"/>
                <a:gd name="connsiteY10" fmla="*/ 57783 h 72863"/>
                <a:gd name="connsiteX11" fmla="*/ 64605 w 199828"/>
                <a:gd name="connsiteY11" fmla="*/ 56710 h 72863"/>
                <a:gd name="connsiteX12" fmla="*/ 107674 w 199828"/>
                <a:gd name="connsiteY12" fmla="*/ 56234 h 72863"/>
                <a:gd name="connsiteX13" fmla="*/ 177669 w 199828"/>
                <a:gd name="connsiteY13" fmla="*/ 23471 h 72863"/>
                <a:gd name="connsiteX14" fmla="*/ 199829 w 199828"/>
                <a:gd name="connsiteY14" fmla="*/ 0 h 7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828" h="72863">
                  <a:moveTo>
                    <a:pt x="199829" y="0"/>
                  </a:moveTo>
                  <a:cubicBezTo>
                    <a:pt x="198548" y="2657"/>
                    <a:pt x="196987" y="5171"/>
                    <a:pt x="195183" y="7506"/>
                  </a:cubicBezTo>
                  <a:cubicBezTo>
                    <a:pt x="190375" y="13939"/>
                    <a:pt x="184990" y="19920"/>
                    <a:pt x="179099" y="25377"/>
                  </a:cubicBezTo>
                  <a:cubicBezTo>
                    <a:pt x="159292" y="43456"/>
                    <a:pt x="134630" y="55340"/>
                    <a:pt x="108151" y="59570"/>
                  </a:cubicBezTo>
                  <a:cubicBezTo>
                    <a:pt x="93634" y="61440"/>
                    <a:pt x="78944" y="61440"/>
                    <a:pt x="64427" y="59570"/>
                  </a:cubicBezTo>
                  <a:cubicBezTo>
                    <a:pt x="52739" y="58236"/>
                    <a:pt x="40938" y="58355"/>
                    <a:pt x="29280" y="59927"/>
                  </a:cubicBezTo>
                  <a:cubicBezTo>
                    <a:pt x="21477" y="61095"/>
                    <a:pt x="13971" y="63764"/>
                    <a:pt x="7180" y="67790"/>
                  </a:cubicBezTo>
                  <a:cubicBezTo>
                    <a:pt x="2414" y="70769"/>
                    <a:pt x="210" y="73033"/>
                    <a:pt x="31" y="72854"/>
                  </a:cubicBezTo>
                  <a:cubicBezTo>
                    <a:pt x="-147" y="72675"/>
                    <a:pt x="449" y="72139"/>
                    <a:pt x="1461" y="71067"/>
                  </a:cubicBezTo>
                  <a:cubicBezTo>
                    <a:pt x="3046" y="69518"/>
                    <a:pt x="4738" y="68082"/>
                    <a:pt x="6525" y="66778"/>
                  </a:cubicBezTo>
                  <a:cubicBezTo>
                    <a:pt x="13262" y="62250"/>
                    <a:pt x="20869" y="59189"/>
                    <a:pt x="28863" y="57783"/>
                  </a:cubicBezTo>
                  <a:cubicBezTo>
                    <a:pt x="40676" y="55823"/>
                    <a:pt x="52697" y="55465"/>
                    <a:pt x="64605" y="56710"/>
                  </a:cubicBezTo>
                  <a:cubicBezTo>
                    <a:pt x="78926" y="58301"/>
                    <a:pt x="93390" y="58140"/>
                    <a:pt x="107674" y="56234"/>
                  </a:cubicBezTo>
                  <a:cubicBezTo>
                    <a:pt x="133611" y="52070"/>
                    <a:pt x="157862" y="40722"/>
                    <a:pt x="177669" y="23471"/>
                  </a:cubicBezTo>
                  <a:cubicBezTo>
                    <a:pt x="185622" y="16203"/>
                    <a:pt x="193032" y="8358"/>
                    <a:pt x="199829" y="0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F178800A-F484-94C9-7B1E-85F00935D1F8}"/>
                </a:ext>
              </a:extLst>
            </p:cNvPr>
            <p:cNvSpPr/>
            <p:nvPr/>
          </p:nvSpPr>
          <p:spPr>
            <a:xfrm>
              <a:off x="1309444" y="3550834"/>
              <a:ext cx="202184" cy="27510"/>
            </a:xfrm>
            <a:custGeom>
              <a:avLst/>
              <a:gdLst>
                <a:gd name="connsiteX0" fmla="*/ 202180 w 202184"/>
                <a:gd name="connsiteY0" fmla="*/ 17222 h 27510"/>
                <a:gd name="connsiteX1" fmla="*/ 171978 w 202184"/>
                <a:gd name="connsiteY1" fmla="*/ 11265 h 27510"/>
                <a:gd name="connsiteX2" fmla="*/ 139334 w 202184"/>
                <a:gd name="connsiteY2" fmla="*/ 16566 h 27510"/>
                <a:gd name="connsiteX3" fmla="*/ 121165 w 202184"/>
                <a:gd name="connsiteY3" fmla="*/ 24608 h 27510"/>
                <a:gd name="connsiteX4" fmla="*/ 110562 w 202184"/>
                <a:gd name="connsiteY4" fmla="*/ 27408 h 27510"/>
                <a:gd name="connsiteX5" fmla="*/ 99243 w 202184"/>
                <a:gd name="connsiteY5" fmla="*/ 25919 h 27510"/>
                <a:gd name="connsiteX6" fmla="*/ 80419 w 202184"/>
                <a:gd name="connsiteY6" fmla="*/ 15137 h 27510"/>
                <a:gd name="connsiteX7" fmla="*/ 62548 w 202184"/>
                <a:gd name="connsiteY7" fmla="*/ 6857 h 27510"/>
                <a:gd name="connsiteX8" fmla="*/ 29785 w 202184"/>
                <a:gd name="connsiteY8" fmla="*/ 2508 h 27510"/>
                <a:gd name="connsiteX9" fmla="*/ 0 w 202184"/>
                <a:gd name="connsiteY9" fmla="*/ 9120 h 27510"/>
                <a:gd name="connsiteX10" fmla="*/ 1847 w 202184"/>
                <a:gd name="connsiteY10" fmla="*/ 7989 h 27510"/>
                <a:gd name="connsiteX11" fmla="*/ 7804 w 202184"/>
                <a:gd name="connsiteY11" fmla="*/ 5427 h 27510"/>
                <a:gd name="connsiteX12" fmla="*/ 30142 w 202184"/>
                <a:gd name="connsiteY12" fmla="*/ 304 h 27510"/>
                <a:gd name="connsiteX13" fmla="*/ 63918 w 202184"/>
                <a:gd name="connsiteY13" fmla="*/ 4116 h 27510"/>
                <a:gd name="connsiteX14" fmla="*/ 82326 w 202184"/>
                <a:gd name="connsiteY14" fmla="*/ 12575 h 27510"/>
                <a:gd name="connsiteX15" fmla="*/ 100554 w 202184"/>
                <a:gd name="connsiteY15" fmla="*/ 23000 h 27510"/>
                <a:gd name="connsiteX16" fmla="*/ 120331 w 202184"/>
                <a:gd name="connsiteY16" fmla="*/ 21809 h 27510"/>
                <a:gd name="connsiteX17" fmla="*/ 138679 w 202184"/>
                <a:gd name="connsiteY17" fmla="*/ 13886 h 27510"/>
                <a:gd name="connsiteX18" fmla="*/ 172336 w 202184"/>
                <a:gd name="connsiteY18" fmla="*/ 9061 h 27510"/>
                <a:gd name="connsiteX19" fmla="*/ 194853 w 202184"/>
                <a:gd name="connsiteY19" fmla="*/ 13469 h 27510"/>
                <a:gd name="connsiteX20" fmla="*/ 200810 w 202184"/>
                <a:gd name="connsiteY20" fmla="*/ 15852 h 27510"/>
                <a:gd name="connsiteX21" fmla="*/ 202180 w 202184"/>
                <a:gd name="connsiteY21" fmla="*/ 17222 h 27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2184" h="27510">
                  <a:moveTo>
                    <a:pt x="202180" y="17222"/>
                  </a:moveTo>
                  <a:cubicBezTo>
                    <a:pt x="192417" y="13916"/>
                    <a:pt x="182266" y="11914"/>
                    <a:pt x="171978" y="11265"/>
                  </a:cubicBezTo>
                  <a:cubicBezTo>
                    <a:pt x="160863" y="10985"/>
                    <a:pt x="149788" y="12784"/>
                    <a:pt x="139334" y="16566"/>
                  </a:cubicBezTo>
                  <a:cubicBezTo>
                    <a:pt x="133377" y="18651"/>
                    <a:pt x="127420" y="21987"/>
                    <a:pt x="121165" y="24608"/>
                  </a:cubicBezTo>
                  <a:cubicBezTo>
                    <a:pt x="117782" y="26050"/>
                    <a:pt x="114213" y="26991"/>
                    <a:pt x="110562" y="27408"/>
                  </a:cubicBezTo>
                  <a:cubicBezTo>
                    <a:pt x="106725" y="27748"/>
                    <a:pt x="102859" y="27236"/>
                    <a:pt x="99243" y="25919"/>
                  </a:cubicBezTo>
                  <a:cubicBezTo>
                    <a:pt x="92595" y="23018"/>
                    <a:pt x="86287" y="19402"/>
                    <a:pt x="80419" y="15137"/>
                  </a:cubicBezTo>
                  <a:cubicBezTo>
                    <a:pt x="74820" y="11670"/>
                    <a:pt x="68815" y="8888"/>
                    <a:pt x="62548" y="6857"/>
                  </a:cubicBezTo>
                  <a:cubicBezTo>
                    <a:pt x="52004" y="3342"/>
                    <a:pt x="40883" y="1865"/>
                    <a:pt x="29785" y="2508"/>
                  </a:cubicBezTo>
                  <a:cubicBezTo>
                    <a:pt x="19610" y="3408"/>
                    <a:pt x="9597" y="5629"/>
                    <a:pt x="0" y="9120"/>
                  </a:cubicBezTo>
                  <a:cubicBezTo>
                    <a:pt x="0" y="9120"/>
                    <a:pt x="596" y="8644"/>
                    <a:pt x="1847" y="7989"/>
                  </a:cubicBezTo>
                  <a:cubicBezTo>
                    <a:pt x="3765" y="6988"/>
                    <a:pt x="5754" y="6130"/>
                    <a:pt x="7804" y="5427"/>
                  </a:cubicBezTo>
                  <a:cubicBezTo>
                    <a:pt x="14976" y="2687"/>
                    <a:pt x="22494" y="959"/>
                    <a:pt x="30142" y="304"/>
                  </a:cubicBezTo>
                  <a:cubicBezTo>
                    <a:pt x="41544" y="-649"/>
                    <a:pt x="53017" y="644"/>
                    <a:pt x="63918" y="4116"/>
                  </a:cubicBezTo>
                  <a:cubicBezTo>
                    <a:pt x="70382" y="6166"/>
                    <a:pt x="76559" y="9007"/>
                    <a:pt x="82326" y="12575"/>
                  </a:cubicBezTo>
                  <a:cubicBezTo>
                    <a:pt x="88038" y="16656"/>
                    <a:pt x="94144" y="20147"/>
                    <a:pt x="100554" y="23000"/>
                  </a:cubicBezTo>
                  <a:cubicBezTo>
                    <a:pt x="107053" y="25157"/>
                    <a:pt x="114136" y="24728"/>
                    <a:pt x="120331" y="21809"/>
                  </a:cubicBezTo>
                  <a:cubicBezTo>
                    <a:pt x="126586" y="19307"/>
                    <a:pt x="132245" y="15852"/>
                    <a:pt x="138679" y="13886"/>
                  </a:cubicBezTo>
                  <a:cubicBezTo>
                    <a:pt x="149479" y="10097"/>
                    <a:pt x="160910" y="8459"/>
                    <a:pt x="172336" y="9061"/>
                  </a:cubicBezTo>
                  <a:cubicBezTo>
                    <a:pt x="180008" y="9466"/>
                    <a:pt x="187592" y="10949"/>
                    <a:pt x="194853" y="13469"/>
                  </a:cubicBezTo>
                  <a:cubicBezTo>
                    <a:pt x="196890" y="14136"/>
                    <a:pt x="198880" y="14928"/>
                    <a:pt x="200810" y="15852"/>
                  </a:cubicBezTo>
                  <a:cubicBezTo>
                    <a:pt x="201585" y="16745"/>
                    <a:pt x="202240" y="17103"/>
                    <a:pt x="202180" y="17222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3ACDECFC-9C01-ABCC-707A-32285E4E394E}"/>
                </a:ext>
              </a:extLst>
            </p:cNvPr>
            <p:cNvSpPr/>
            <p:nvPr/>
          </p:nvSpPr>
          <p:spPr>
            <a:xfrm>
              <a:off x="1562735" y="3546670"/>
              <a:ext cx="214689" cy="62488"/>
            </a:xfrm>
            <a:custGeom>
              <a:avLst/>
              <a:gdLst>
                <a:gd name="connsiteX0" fmla="*/ 214690 w 214689"/>
                <a:gd name="connsiteY0" fmla="*/ 0 h 62488"/>
                <a:gd name="connsiteX1" fmla="*/ 208256 w 214689"/>
                <a:gd name="connsiteY1" fmla="*/ 6493 h 62488"/>
                <a:gd name="connsiteX2" fmla="*/ 189075 w 214689"/>
                <a:gd name="connsiteY2" fmla="*/ 22458 h 62488"/>
                <a:gd name="connsiteX3" fmla="*/ 174778 w 214689"/>
                <a:gd name="connsiteY3" fmla="*/ 32108 h 62488"/>
                <a:gd name="connsiteX4" fmla="*/ 166557 w 214689"/>
                <a:gd name="connsiteY4" fmla="*/ 37112 h 62488"/>
                <a:gd name="connsiteX5" fmla="*/ 157503 w 214689"/>
                <a:gd name="connsiteY5" fmla="*/ 41818 h 62488"/>
                <a:gd name="connsiteX6" fmla="*/ 114791 w 214689"/>
                <a:gd name="connsiteY6" fmla="*/ 57366 h 62488"/>
                <a:gd name="connsiteX7" fmla="*/ 69637 w 214689"/>
                <a:gd name="connsiteY7" fmla="*/ 62489 h 62488"/>
                <a:gd name="connsiteX8" fmla="*/ 59451 w 214689"/>
                <a:gd name="connsiteY8" fmla="*/ 62191 h 62488"/>
                <a:gd name="connsiteX9" fmla="*/ 49860 w 214689"/>
                <a:gd name="connsiteY9" fmla="*/ 61357 h 62488"/>
                <a:gd name="connsiteX10" fmla="*/ 32763 w 214689"/>
                <a:gd name="connsiteY10" fmla="*/ 58855 h 62488"/>
                <a:gd name="connsiteX11" fmla="*/ 8578 w 214689"/>
                <a:gd name="connsiteY11" fmla="*/ 52898 h 62488"/>
                <a:gd name="connsiteX12" fmla="*/ 0 w 214689"/>
                <a:gd name="connsiteY12" fmla="*/ 49681 h 62488"/>
                <a:gd name="connsiteX13" fmla="*/ 33121 w 214689"/>
                <a:gd name="connsiteY13" fmla="*/ 56949 h 62488"/>
                <a:gd name="connsiteX14" fmla="*/ 50098 w 214689"/>
                <a:gd name="connsiteY14" fmla="*/ 59034 h 62488"/>
                <a:gd name="connsiteX15" fmla="*/ 59570 w 214689"/>
                <a:gd name="connsiteY15" fmla="*/ 59689 h 62488"/>
                <a:gd name="connsiteX16" fmla="*/ 69637 w 214689"/>
                <a:gd name="connsiteY16" fmla="*/ 59689 h 62488"/>
                <a:gd name="connsiteX17" fmla="*/ 114076 w 214689"/>
                <a:gd name="connsiteY17" fmla="*/ 54447 h 62488"/>
                <a:gd name="connsiteX18" fmla="*/ 156192 w 214689"/>
                <a:gd name="connsiteY18" fmla="*/ 39316 h 62488"/>
                <a:gd name="connsiteX19" fmla="*/ 165187 w 214689"/>
                <a:gd name="connsiteY19" fmla="*/ 34789 h 62488"/>
                <a:gd name="connsiteX20" fmla="*/ 173468 w 214689"/>
                <a:gd name="connsiteY20" fmla="*/ 29964 h 62488"/>
                <a:gd name="connsiteX21" fmla="*/ 187824 w 214689"/>
                <a:gd name="connsiteY21" fmla="*/ 20730 h 62488"/>
                <a:gd name="connsiteX22" fmla="*/ 207482 w 214689"/>
                <a:gd name="connsiteY22" fmla="*/ 5659 h 62488"/>
                <a:gd name="connsiteX23" fmla="*/ 214690 w 214689"/>
                <a:gd name="connsiteY23" fmla="*/ 0 h 6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4689" h="62488">
                  <a:moveTo>
                    <a:pt x="214690" y="0"/>
                  </a:moveTo>
                  <a:cubicBezTo>
                    <a:pt x="212760" y="2365"/>
                    <a:pt x="210603" y="4539"/>
                    <a:pt x="208256" y="6493"/>
                  </a:cubicBezTo>
                  <a:cubicBezTo>
                    <a:pt x="202228" y="12236"/>
                    <a:pt x="195818" y="17573"/>
                    <a:pt x="189075" y="22458"/>
                  </a:cubicBezTo>
                  <a:cubicBezTo>
                    <a:pt x="184786" y="25496"/>
                    <a:pt x="180139" y="29011"/>
                    <a:pt x="174778" y="32108"/>
                  </a:cubicBezTo>
                  <a:cubicBezTo>
                    <a:pt x="172097" y="33717"/>
                    <a:pt x="169417" y="35504"/>
                    <a:pt x="166557" y="37112"/>
                  </a:cubicBezTo>
                  <a:lnTo>
                    <a:pt x="157503" y="41818"/>
                  </a:lnTo>
                  <a:cubicBezTo>
                    <a:pt x="143879" y="48549"/>
                    <a:pt x="129553" y="53762"/>
                    <a:pt x="114791" y="57366"/>
                  </a:cubicBezTo>
                  <a:cubicBezTo>
                    <a:pt x="99982" y="60767"/>
                    <a:pt x="84834" y="62483"/>
                    <a:pt x="69637" y="62489"/>
                  </a:cubicBezTo>
                  <a:lnTo>
                    <a:pt x="59451" y="62191"/>
                  </a:lnTo>
                  <a:cubicBezTo>
                    <a:pt x="56115" y="62191"/>
                    <a:pt x="52958" y="61595"/>
                    <a:pt x="49860" y="61357"/>
                  </a:cubicBezTo>
                  <a:cubicBezTo>
                    <a:pt x="43605" y="60940"/>
                    <a:pt x="37946" y="59689"/>
                    <a:pt x="32763" y="58855"/>
                  </a:cubicBezTo>
                  <a:cubicBezTo>
                    <a:pt x="24579" y="57407"/>
                    <a:pt x="16501" y="55418"/>
                    <a:pt x="8578" y="52898"/>
                  </a:cubicBezTo>
                  <a:cubicBezTo>
                    <a:pt x="5641" y="52052"/>
                    <a:pt x="2770" y="50980"/>
                    <a:pt x="0" y="49681"/>
                  </a:cubicBezTo>
                  <a:cubicBezTo>
                    <a:pt x="0" y="49026"/>
                    <a:pt x="12510" y="53434"/>
                    <a:pt x="33121" y="56949"/>
                  </a:cubicBezTo>
                  <a:cubicBezTo>
                    <a:pt x="38303" y="57664"/>
                    <a:pt x="43963" y="58736"/>
                    <a:pt x="50098" y="59034"/>
                  </a:cubicBezTo>
                  <a:cubicBezTo>
                    <a:pt x="53136" y="59034"/>
                    <a:pt x="56055" y="59630"/>
                    <a:pt x="59570" y="59689"/>
                  </a:cubicBezTo>
                  <a:lnTo>
                    <a:pt x="69637" y="59689"/>
                  </a:lnTo>
                  <a:cubicBezTo>
                    <a:pt x="84595" y="59522"/>
                    <a:pt x="99494" y="57765"/>
                    <a:pt x="114076" y="54447"/>
                  </a:cubicBezTo>
                  <a:cubicBezTo>
                    <a:pt x="128600" y="50861"/>
                    <a:pt x="142712" y="45791"/>
                    <a:pt x="156192" y="39316"/>
                  </a:cubicBezTo>
                  <a:lnTo>
                    <a:pt x="165187" y="34789"/>
                  </a:lnTo>
                  <a:cubicBezTo>
                    <a:pt x="168106" y="33240"/>
                    <a:pt x="170787" y="31513"/>
                    <a:pt x="173468" y="29964"/>
                  </a:cubicBezTo>
                  <a:cubicBezTo>
                    <a:pt x="178829" y="27045"/>
                    <a:pt x="183416" y="23590"/>
                    <a:pt x="187824" y="20730"/>
                  </a:cubicBezTo>
                  <a:cubicBezTo>
                    <a:pt x="196342" y="14773"/>
                    <a:pt x="203074" y="9531"/>
                    <a:pt x="207482" y="5659"/>
                  </a:cubicBezTo>
                  <a:cubicBezTo>
                    <a:pt x="209716" y="3568"/>
                    <a:pt x="212128" y="1674"/>
                    <a:pt x="214690" y="0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F35B867B-F8AE-6849-D77E-130391F13B50}"/>
                </a:ext>
              </a:extLst>
            </p:cNvPr>
            <p:cNvSpPr/>
            <p:nvPr/>
          </p:nvSpPr>
          <p:spPr>
            <a:xfrm>
              <a:off x="1315401" y="3373252"/>
              <a:ext cx="425865" cy="51845"/>
            </a:xfrm>
            <a:custGeom>
              <a:avLst/>
              <a:gdLst>
                <a:gd name="connsiteX0" fmla="*/ 425865 w 425865"/>
                <a:gd name="connsiteY0" fmla="*/ 2929 h 51845"/>
                <a:gd name="connsiteX1" fmla="*/ 421993 w 425865"/>
                <a:gd name="connsiteY1" fmla="*/ 5311 h 51845"/>
                <a:gd name="connsiteX2" fmla="*/ 410556 w 425865"/>
                <a:gd name="connsiteY2" fmla="*/ 11268 h 51845"/>
                <a:gd name="connsiteX3" fmla="*/ 367427 w 425865"/>
                <a:gd name="connsiteY3" fmla="*/ 31879 h 51845"/>
                <a:gd name="connsiteX4" fmla="*/ 299100 w 425865"/>
                <a:gd name="connsiteY4" fmla="*/ 50823 h 51845"/>
                <a:gd name="connsiteX5" fmla="*/ 257044 w 425865"/>
                <a:gd name="connsiteY5" fmla="*/ 50108 h 51845"/>
                <a:gd name="connsiteX6" fmla="*/ 213499 w 425865"/>
                <a:gd name="connsiteY6" fmla="*/ 38194 h 51845"/>
                <a:gd name="connsiteX7" fmla="*/ 132186 w 425865"/>
                <a:gd name="connsiteY7" fmla="*/ 8409 h 51845"/>
                <a:gd name="connsiteX8" fmla="*/ 62489 w 425865"/>
                <a:gd name="connsiteY8" fmla="*/ 2929 h 51845"/>
                <a:gd name="connsiteX9" fmla="*/ 16203 w 425865"/>
                <a:gd name="connsiteY9" fmla="*/ 13175 h 51845"/>
                <a:gd name="connsiteX10" fmla="*/ 4289 w 425865"/>
                <a:gd name="connsiteY10" fmla="*/ 17761 h 51845"/>
                <a:gd name="connsiteX11" fmla="*/ 0 w 425865"/>
                <a:gd name="connsiteY11" fmla="*/ 19370 h 51845"/>
                <a:gd name="connsiteX12" fmla="*/ 3693 w 425865"/>
                <a:gd name="connsiteY12" fmla="*/ 17761 h 51845"/>
                <a:gd name="connsiteX13" fmla="*/ 15607 w 425865"/>
                <a:gd name="connsiteY13" fmla="*/ 12579 h 51845"/>
                <a:gd name="connsiteX14" fmla="*/ 62072 w 425865"/>
                <a:gd name="connsiteY14" fmla="*/ 1261 h 51845"/>
                <a:gd name="connsiteX15" fmla="*/ 132781 w 425865"/>
                <a:gd name="connsiteY15" fmla="*/ 6145 h 51845"/>
                <a:gd name="connsiteX16" fmla="*/ 214332 w 425865"/>
                <a:gd name="connsiteY16" fmla="*/ 35930 h 51845"/>
                <a:gd name="connsiteX17" fmla="*/ 257342 w 425865"/>
                <a:gd name="connsiteY17" fmla="*/ 47546 h 51845"/>
                <a:gd name="connsiteX18" fmla="*/ 298624 w 425865"/>
                <a:gd name="connsiteY18" fmla="*/ 48499 h 51845"/>
                <a:gd name="connsiteX19" fmla="*/ 366414 w 425865"/>
                <a:gd name="connsiteY19" fmla="*/ 30331 h 51845"/>
                <a:gd name="connsiteX20" fmla="*/ 409841 w 425865"/>
                <a:gd name="connsiteY20" fmla="*/ 10673 h 51845"/>
                <a:gd name="connsiteX21" fmla="*/ 421755 w 425865"/>
                <a:gd name="connsiteY21" fmla="*/ 5013 h 51845"/>
                <a:gd name="connsiteX22" fmla="*/ 425865 w 425865"/>
                <a:gd name="connsiteY22" fmla="*/ 2929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5865" h="51845">
                  <a:moveTo>
                    <a:pt x="425865" y="2929"/>
                  </a:moveTo>
                  <a:cubicBezTo>
                    <a:pt x="424662" y="3852"/>
                    <a:pt x="423363" y="4656"/>
                    <a:pt x="421993" y="5311"/>
                  </a:cubicBezTo>
                  <a:lnTo>
                    <a:pt x="410556" y="11268"/>
                  </a:lnTo>
                  <a:cubicBezTo>
                    <a:pt x="400548" y="16451"/>
                    <a:pt x="386073" y="24016"/>
                    <a:pt x="367427" y="31879"/>
                  </a:cubicBezTo>
                  <a:cubicBezTo>
                    <a:pt x="345666" y="41411"/>
                    <a:pt x="322660" y="47790"/>
                    <a:pt x="299100" y="50823"/>
                  </a:cubicBezTo>
                  <a:cubicBezTo>
                    <a:pt x="285107" y="52395"/>
                    <a:pt x="270972" y="52151"/>
                    <a:pt x="257044" y="50108"/>
                  </a:cubicBezTo>
                  <a:cubicBezTo>
                    <a:pt x="242187" y="47505"/>
                    <a:pt x="227611" y="43519"/>
                    <a:pt x="213499" y="38194"/>
                  </a:cubicBezTo>
                  <a:cubicBezTo>
                    <a:pt x="184488" y="27650"/>
                    <a:pt x="157920" y="15081"/>
                    <a:pt x="132186" y="8409"/>
                  </a:cubicBezTo>
                  <a:cubicBezTo>
                    <a:pt x="109478" y="2392"/>
                    <a:pt x="85864" y="534"/>
                    <a:pt x="62489" y="2929"/>
                  </a:cubicBezTo>
                  <a:cubicBezTo>
                    <a:pt x="46709" y="4513"/>
                    <a:pt x="31179" y="7956"/>
                    <a:pt x="16203" y="13175"/>
                  </a:cubicBezTo>
                  <a:cubicBezTo>
                    <a:pt x="10901" y="15081"/>
                    <a:pt x="6851" y="16630"/>
                    <a:pt x="4289" y="17761"/>
                  </a:cubicBezTo>
                  <a:cubicBezTo>
                    <a:pt x="2901" y="18405"/>
                    <a:pt x="1465" y="18941"/>
                    <a:pt x="0" y="19370"/>
                  </a:cubicBezTo>
                  <a:cubicBezTo>
                    <a:pt x="1191" y="18744"/>
                    <a:pt x="2424" y="18202"/>
                    <a:pt x="3693" y="17761"/>
                  </a:cubicBezTo>
                  <a:cubicBezTo>
                    <a:pt x="6314" y="16391"/>
                    <a:pt x="10365" y="14664"/>
                    <a:pt x="15607" y="12579"/>
                  </a:cubicBezTo>
                  <a:cubicBezTo>
                    <a:pt x="30553" y="6860"/>
                    <a:pt x="46167" y="3054"/>
                    <a:pt x="62072" y="1261"/>
                  </a:cubicBezTo>
                  <a:cubicBezTo>
                    <a:pt x="85745" y="-1444"/>
                    <a:pt x="109710" y="212"/>
                    <a:pt x="132781" y="6145"/>
                  </a:cubicBezTo>
                  <a:cubicBezTo>
                    <a:pt x="158813" y="12758"/>
                    <a:pt x="185560" y="25267"/>
                    <a:pt x="214332" y="35930"/>
                  </a:cubicBezTo>
                  <a:cubicBezTo>
                    <a:pt x="228284" y="41107"/>
                    <a:pt x="242682" y="44991"/>
                    <a:pt x="257342" y="47546"/>
                  </a:cubicBezTo>
                  <a:cubicBezTo>
                    <a:pt x="271007" y="49637"/>
                    <a:pt x="284881" y="49959"/>
                    <a:pt x="298624" y="48499"/>
                  </a:cubicBezTo>
                  <a:cubicBezTo>
                    <a:pt x="321951" y="45592"/>
                    <a:pt x="344761" y="39481"/>
                    <a:pt x="366414" y="30331"/>
                  </a:cubicBezTo>
                  <a:cubicBezTo>
                    <a:pt x="385060" y="22765"/>
                    <a:pt x="399654" y="15557"/>
                    <a:pt x="409841" y="10673"/>
                  </a:cubicBezTo>
                  <a:lnTo>
                    <a:pt x="421755" y="5013"/>
                  </a:lnTo>
                  <a:cubicBezTo>
                    <a:pt x="423071" y="4215"/>
                    <a:pt x="424447" y="3518"/>
                    <a:pt x="425865" y="2929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ABC94ED3-46E7-4709-2719-D391839954B6}"/>
                </a:ext>
              </a:extLst>
            </p:cNvPr>
            <p:cNvSpPr/>
            <p:nvPr/>
          </p:nvSpPr>
          <p:spPr>
            <a:xfrm>
              <a:off x="1354181" y="3264297"/>
              <a:ext cx="374694" cy="55290"/>
            </a:xfrm>
            <a:custGeom>
              <a:avLst/>
              <a:gdLst>
                <a:gd name="connsiteX0" fmla="*/ 374695 w 374694"/>
                <a:gd name="connsiteY0" fmla="*/ 23065 h 55290"/>
                <a:gd name="connsiteX1" fmla="*/ 363496 w 374694"/>
                <a:gd name="connsiteY1" fmla="*/ 12641 h 55290"/>
                <a:gd name="connsiteX2" fmla="*/ 323584 w 374694"/>
                <a:gd name="connsiteY2" fmla="*/ 2156 h 55290"/>
                <a:gd name="connsiteX3" fmla="*/ 295348 w 374694"/>
                <a:gd name="connsiteY3" fmla="*/ 7101 h 55290"/>
                <a:gd name="connsiteX4" fmla="*/ 264550 w 374694"/>
                <a:gd name="connsiteY4" fmla="*/ 19968 h 55290"/>
                <a:gd name="connsiteX5" fmla="*/ 192530 w 374694"/>
                <a:gd name="connsiteY5" fmla="*/ 47251 h 55290"/>
                <a:gd name="connsiteX6" fmla="*/ 13820 w 374694"/>
                <a:gd name="connsiteY6" fmla="*/ 30988 h 55290"/>
                <a:gd name="connsiteX7" fmla="*/ 3455 w 374694"/>
                <a:gd name="connsiteY7" fmla="*/ 25865 h 55290"/>
                <a:gd name="connsiteX8" fmla="*/ 0 w 374694"/>
                <a:gd name="connsiteY8" fmla="*/ 23840 h 55290"/>
                <a:gd name="connsiteX9" fmla="*/ 3753 w 374694"/>
                <a:gd name="connsiteY9" fmla="*/ 25269 h 55290"/>
                <a:gd name="connsiteX10" fmla="*/ 14297 w 374694"/>
                <a:gd name="connsiteY10" fmla="*/ 29916 h 55290"/>
                <a:gd name="connsiteX11" fmla="*/ 54268 w 374694"/>
                <a:gd name="connsiteY11" fmla="*/ 43319 h 55290"/>
                <a:gd name="connsiteX12" fmla="*/ 116042 w 374694"/>
                <a:gd name="connsiteY12" fmla="*/ 52016 h 55290"/>
                <a:gd name="connsiteX13" fmla="*/ 191875 w 374694"/>
                <a:gd name="connsiteY13" fmla="*/ 44272 h 55290"/>
                <a:gd name="connsiteX14" fmla="*/ 263359 w 374694"/>
                <a:gd name="connsiteY14" fmla="*/ 17466 h 55290"/>
                <a:gd name="connsiteX15" fmla="*/ 294514 w 374694"/>
                <a:gd name="connsiteY15" fmla="*/ 4777 h 55290"/>
                <a:gd name="connsiteX16" fmla="*/ 323584 w 374694"/>
                <a:gd name="connsiteY16" fmla="*/ 12 h 55290"/>
                <a:gd name="connsiteX17" fmla="*/ 364151 w 374694"/>
                <a:gd name="connsiteY17" fmla="*/ 11926 h 55290"/>
                <a:gd name="connsiteX18" fmla="*/ 372491 w 374694"/>
                <a:gd name="connsiteY18" fmla="*/ 19968 h 55290"/>
                <a:gd name="connsiteX19" fmla="*/ 374695 w 374694"/>
                <a:gd name="connsiteY19" fmla="*/ 23065 h 55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4694" h="55290">
                  <a:moveTo>
                    <a:pt x="374695" y="23065"/>
                  </a:moveTo>
                  <a:cubicBezTo>
                    <a:pt x="371418" y="19134"/>
                    <a:pt x="367654" y="15631"/>
                    <a:pt x="363496" y="12641"/>
                  </a:cubicBezTo>
                  <a:cubicBezTo>
                    <a:pt x="351504" y="5319"/>
                    <a:pt x="337624" y="1674"/>
                    <a:pt x="323584" y="2156"/>
                  </a:cubicBezTo>
                  <a:cubicBezTo>
                    <a:pt x="313957" y="2168"/>
                    <a:pt x="304408" y="3842"/>
                    <a:pt x="295348" y="7101"/>
                  </a:cubicBezTo>
                  <a:cubicBezTo>
                    <a:pt x="285519" y="10615"/>
                    <a:pt x="275273" y="15083"/>
                    <a:pt x="264550" y="19968"/>
                  </a:cubicBezTo>
                  <a:cubicBezTo>
                    <a:pt x="241574" y="31578"/>
                    <a:pt x="217430" y="40722"/>
                    <a:pt x="192530" y="47251"/>
                  </a:cubicBezTo>
                  <a:cubicBezTo>
                    <a:pt x="132823" y="62042"/>
                    <a:pt x="69875" y="56311"/>
                    <a:pt x="13820" y="30988"/>
                  </a:cubicBezTo>
                  <a:cubicBezTo>
                    <a:pt x="9233" y="28844"/>
                    <a:pt x="5838" y="27056"/>
                    <a:pt x="3455" y="25865"/>
                  </a:cubicBezTo>
                  <a:cubicBezTo>
                    <a:pt x="2234" y="25323"/>
                    <a:pt x="1072" y="24644"/>
                    <a:pt x="0" y="23840"/>
                  </a:cubicBezTo>
                  <a:cubicBezTo>
                    <a:pt x="1299" y="24185"/>
                    <a:pt x="2556" y="24668"/>
                    <a:pt x="3753" y="25269"/>
                  </a:cubicBezTo>
                  <a:lnTo>
                    <a:pt x="14297" y="29916"/>
                  </a:lnTo>
                  <a:cubicBezTo>
                    <a:pt x="27313" y="35253"/>
                    <a:pt x="40662" y="39733"/>
                    <a:pt x="54268" y="43319"/>
                  </a:cubicBezTo>
                  <a:cubicBezTo>
                    <a:pt x="74480" y="48466"/>
                    <a:pt x="95193" y="51385"/>
                    <a:pt x="116042" y="52016"/>
                  </a:cubicBezTo>
                  <a:cubicBezTo>
                    <a:pt x="141556" y="52898"/>
                    <a:pt x="167070" y="50295"/>
                    <a:pt x="191875" y="44272"/>
                  </a:cubicBezTo>
                  <a:cubicBezTo>
                    <a:pt x="216554" y="37791"/>
                    <a:pt x="240502" y="28808"/>
                    <a:pt x="263359" y="17466"/>
                  </a:cubicBezTo>
                  <a:cubicBezTo>
                    <a:pt x="274141" y="12641"/>
                    <a:pt x="284506" y="8173"/>
                    <a:pt x="294514" y="4777"/>
                  </a:cubicBezTo>
                  <a:cubicBezTo>
                    <a:pt x="303836" y="1459"/>
                    <a:pt x="313683" y="-155"/>
                    <a:pt x="323584" y="12"/>
                  </a:cubicBezTo>
                  <a:cubicBezTo>
                    <a:pt x="338000" y="-197"/>
                    <a:pt x="352142" y="3955"/>
                    <a:pt x="364151" y="11926"/>
                  </a:cubicBezTo>
                  <a:cubicBezTo>
                    <a:pt x="367290" y="14207"/>
                    <a:pt x="370096" y="16912"/>
                    <a:pt x="372491" y="19968"/>
                  </a:cubicBezTo>
                  <a:cubicBezTo>
                    <a:pt x="373313" y="20939"/>
                    <a:pt x="374045" y="21975"/>
                    <a:pt x="374695" y="23065"/>
                  </a:cubicBezTo>
                  <a:close/>
                </a:path>
              </a:pathLst>
            </a:custGeom>
            <a:solidFill>
              <a:srgbClr val="FAFAFA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AEBAE131-A8A6-9964-AC45-3ABF6E00D672}"/>
                </a:ext>
              </a:extLst>
            </p:cNvPr>
            <p:cNvSpPr/>
            <p:nvPr/>
          </p:nvSpPr>
          <p:spPr>
            <a:xfrm>
              <a:off x="1261371" y="2624230"/>
              <a:ext cx="587478" cy="590814"/>
            </a:xfrm>
            <a:custGeom>
              <a:avLst/>
              <a:gdLst>
                <a:gd name="connsiteX0" fmla="*/ 587478 w 587478"/>
                <a:gd name="connsiteY0" fmla="*/ 110085 h 590814"/>
                <a:gd name="connsiteX1" fmla="*/ 503723 w 587478"/>
                <a:gd name="connsiteY1" fmla="*/ 0 h 590814"/>
                <a:gd name="connsiteX2" fmla="*/ 500030 w 587478"/>
                <a:gd name="connsiteY2" fmla="*/ 2681 h 590814"/>
                <a:gd name="connsiteX3" fmla="*/ 366415 w 587478"/>
                <a:gd name="connsiteY3" fmla="*/ 86793 h 590814"/>
                <a:gd name="connsiteX4" fmla="*/ 223804 w 587478"/>
                <a:gd name="connsiteY4" fmla="*/ 91738 h 590814"/>
                <a:gd name="connsiteX5" fmla="*/ 86257 w 587478"/>
                <a:gd name="connsiteY5" fmla="*/ 170549 h 590814"/>
                <a:gd name="connsiteX6" fmla="*/ 0 w 587478"/>
                <a:gd name="connsiteY6" fmla="*/ 343301 h 590814"/>
                <a:gd name="connsiteX7" fmla="*/ 126824 w 587478"/>
                <a:gd name="connsiteY7" fmla="*/ 389825 h 590814"/>
                <a:gd name="connsiteX8" fmla="*/ 147376 w 587478"/>
                <a:gd name="connsiteY8" fmla="*/ 331209 h 590814"/>
                <a:gd name="connsiteX9" fmla="*/ 173587 w 587478"/>
                <a:gd name="connsiteY9" fmla="*/ 464169 h 590814"/>
                <a:gd name="connsiteX10" fmla="*/ 135819 w 587478"/>
                <a:gd name="connsiteY10" fmla="*/ 573777 h 590814"/>
                <a:gd name="connsiteX11" fmla="*/ 453684 w 587478"/>
                <a:gd name="connsiteY11" fmla="*/ 590814 h 590814"/>
                <a:gd name="connsiteX12" fmla="*/ 427057 w 587478"/>
                <a:gd name="connsiteY12" fmla="*/ 431644 h 590814"/>
                <a:gd name="connsiteX13" fmla="*/ 450885 w 587478"/>
                <a:gd name="connsiteY13" fmla="*/ 241020 h 59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7478" h="590814">
                  <a:moveTo>
                    <a:pt x="587478" y="110085"/>
                  </a:moveTo>
                  <a:lnTo>
                    <a:pt x="503723" y="0"/>
                  </a:lnTo>
                  <a:lnTo>
                    <a:pt x="500030" y="2681"/>
                  </a:lnTo>
                  <a:lnTo>
                    <a:pt x="366415" y="86793"/>
                  </a:lnTo>
                  <a:lnTo>
                    <a:pt x="223804" y="91738"/>
                  </a:lnTo>
                  <a:cubicBezTo>
                    <a:pt x="223804" y="91738"/>
                    <a:pt x="123786" y="91738"/>
                    <a:pt x="86257" y="170549"/>
                  </a:cubicBezTo>
                  <a:cubicBezTo>
                    <a:pt x="82147" y="179186"/>
                    <a:pt x="0" y="343301"/>
                    <a:pt x="0" y="343301"/>
                  </a:cubicBezTo>
                  <a:lnTo>
                    <a:pt x="126824" y="389825"/>
                  </a:lnTo>
                  <a:lnTo>
                    <a:pt x="147376" y="331209"/>
                  </a:lnTo>
                  <a:lnTo>
                    <a:pt x="173587" y="464169"/>
                  </a:lnTo>
                  <a:lnTo>
                    <a:pt x="135819" y="573777"/>
                  </a:lnTo>
                  <a:lnTo>
                    <a:pt x="453684" y="590814"/>
                  </a:lnTo>
                  <a:lnTo>
                    <a:pt x="427057" y="431644"/>
                  </a:lnTo>
                  <a:lnTo>
                    <a:pt x="450885" y="241020"/>
                  </a:lnTo>
                  <a:close/>
                </a:path>
              </a:pathLst>
            </a:custGeom>
            <a:solidFill>
              <a:schemeClr val="accent4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060F0D74-97FA-2913-D569-367074C90F31}"/>
                </a:ext>
              </a:extLst>
            </p:cNvPr>
            <p:cNvSpPr/>
            <p:nvPr/>
          </p:nvSpPr>
          <p:spPr>
            <a:xfrm>
              <a:off x="1451935" y="2991002"/>
              <a:ext cx="175924" cy="109371"/>
            </a:xfrm>
            <a:custGeom>
              <a:avLst/>
              <a:gdLst>
                <a:gd name="connsiteX0" fmla="*/ 175612 w 175924"/>
                <a:gd name="connsiteY0" fmla="*/ 0 h 109371"/>
                <a:gd name="connsiteX1" fmla="*/ 175612 w 175924"/>
                <a:gd name="connsiteY1" fmla="*/ 9174 h 109371"/>
                <a:gd name="connsiteX2" fmla="*/ 169655 w 175924"/>
                <a:gd name="connsiteY2" fmla="*/ 33478 h 109371"/>
                <a:gd name="connsiteX3" fmla="*/ 114017 w 175924"/>
                <a:gd name="connsiteY3" fmla="*/ 93048 h 109371"/>
                <a:gd name="connsiteX4" fmla="*/ 33717 w 175924"/>
                <a:gd name="connsiteY4" fmla="*/ 109132 h 109371"/>
                <a:gd name="connsiteX5" fmla="*/ 8876 w 175924"/>
                <a:gd name="connsiteY5" fmla="*/ 106571 h 109371"/>
                <a:gd name="connsiteX6" fmla="*/ 0 w 175924"/>
                <a:gd name="connsiteY6" fmla="*/ 104486 h 109371"/>
                <a:gd name="connsiteX7" fmla="*/ 33776 w 175924"/>
                <a:gd name="connsiteY7" fmla="*/ 106392 h 109371"/>
                <a:gd name="connsiteX8" fmla="*/ 112230 w 175924"/>
                <a:gd name="connsiteY8" fmla="*/ 89593 h 109371"/>
                <a:gd name="connsiteX9" fmla="*/ 167153 w 175924"/>
                <a:gd name="connsiteY9" fmla="*/ 32585 h 109371"/>
                <a:gd name="connsiteX10" fmla="*/ 175612 w 175924"/>
                <a:gd name="connsiteY10" fmla="*/ 0 h 10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924" h="109371">
                  <a:moveTo>
                    <a:pt x="175612" y="0"/>
                  </a:moveTo>
                  <a:cubicBezTo>
                    <a:pt x="176029" y="3044"/>
                    <a:pt x="176029" y="6130"/>
                    <a:pt x="175612" y="9174"/>
                  </a:cubicBezTo>
                  <a:cubicBezTo>
                    <a:pt x="174808" y="17519"/>
                    <a:pt x="172800" y="25704"/>
                    <a:pt x="169655" y="33478"/>
                  </a:cubicBezTo>
                  <a:cubicBezTo>
                    <a:pt x="158748" y="59296"/>
                    <a:pt x="139030" y="80407"/>
                    <a:pt x="114017" y="93048"/>
                  </a:cubicBezTo>
                  <a:cubicBezTo>
                    <a:pt x="89033" y="105093"/>
                    <a:pt x="61411" y="110627"/>
                    <a:pt x="33717" y="109132"/>
                  </a:cubicBezTo>
                  <a:cubicBezTo>
                    <a:pt x="25389" y="108858"/>
                    <a:pt x="17085" y="108000"/>
                    <a:pt x="8876" y="106571"/>
                  </a:cubicBezTo>
                  <a:cubicBezTo>
                    <a:pt x="5844" y="106249"/>
                    <a:pt x="2859" y="105546"/>
                    <a:pt x="0" y="104486"/>
                  </a:cubicBezTo>
                  <a:cubicBezTo>
                    <a:pt x="0" y="103771"/>
                    <a:pt x="12927" y="106213"/>
                    <a:pt x="33776" y="106392"/>
                  </a:cubicBezTo>
                  <a:cubicBezTo>
                    <a:pt x="60886" y="107065"/>
                    <a:pt x="87770" y="101310"/>
                    <a:pt x="112230" y="89593"/>
                  </a:cubicBezTo>
                  <a:cubicBezTo>
                    <a:pt x="136463" y="77352"/>
                    <a:pt x="155823" y="57253"/>
                    <a:pt x="167153" y="32585"/>
                  </a:cubicBezTo>
                  <a:cubicBezTo>
                    <a:pt x="171263" y="22100"/>
                    <a:pt x="174105" y="11157"/>
                    <a:pt x="175612" y="0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B41B40BC-CD84-B343-F5FC-BB5C46CB268D}"/>
                </a:ext>
              </a:extLst>
            </p:cNvPr>
            <p:cNvSpPr/>
            <p:nvPr/>
          </p:nvSpPr>
          <p:spPr>
            <a:xfrm>
              <a:off x="1371814" y="2785545"/>
              <a:ext cx="64454" cy="308989"/>
            </a:xfrm>
            <a:custGeom>
              <a:avLst/>
              <a:gdLst>
                <a:gd name="connsiteX0" fmla="*/ 64395 w 64454"/>
                <a:gd name="connsiteY0" fmla="*/ 308989 h 308989"/>
                <a:gd name="connsiteX1" fmla="*/ 30321 w 64454"/>
                <a:gd name="connsiteY1" fmla="*/ 154882 h 308989"/>
                <a:gd name="connsiteX2" fmla="*/ 59 w 64454"/>
                <a:gd name="connsiteY2" fmla="*/ 0 h 308989"/>
                <a:gd name="connsiteX3" fmla="*/ 34133 w 64454"/>
                <a:gd name="connsiteY3" fmla="*/ 154107 h 308989"/>
                <a:gd name="connsiteX4" fmla="*/ 64395 w 64454"/>
                <a:gd name="connsiteY4" fmla="*/ 308989 h 30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54" h="308989">
                  <a:moveTo>
                    <a:pt x="64395" y="308989"/>
                  </a:moveTo>
                  <a:cubicBezTo>
                    <a:pt x="63323" y="308989"/>
                    <a:pt x="48073" y="240186"/>
                    <a:pt x="30321" y="154882"/>
                  </a:cubicBezTo>
                  <a:cubicBezTo>
                    <a:pt x="12569" y="69578"/>
                    <a:pt x="-1013" y="0"/>
                    <a:pt x="59" y="0"/>
                  </a:cubicBezTo>
                  <a:cubicBezTo>
                    <a:pt x="1132" y="0"/>
                    <a:pt x="16322" y="68803"/>
                    <a:pt x="34133" y="154107"/>
                  </a:cubicBezTo>
                  <a:cubicBezTo>
                    <a:pt x="51945" y="239411"/>
                    <a:pt x="65467" y="308751"/>
                    <a:pt x="64395" y="30898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BCE963C7-251E-6B2B-5A0E-199F6B8DD102}"/>
                </a:ext>
              </a:extLst>
            </p:cNvPr>
            <p:cNvSpPr/>
            <p:nvPr/>
          </p:nvSpPr>
          <p:spPr>
            <a:xfrm>
              <a:off x="1474701" y="3013043"/>
              <a:ext cx="133364" cy="88003"/>
            </a:xfrm>
            <a:custGeom>
              <a:avLst/>
              <a:gdLst>
                <a:gd name="connsiteX0" fmla="*/ 705 w 133364"/>
                <a:gd name="connsiteY0" fmla="*/ 86972 h 88003"/>
                <a:gd name="connsiteX1" fmla="*/ 18576 w 133364"/>
                <a:gd name="connsiteY1" fmla="*/ 56055 h 88003"/>
                <a:gd name="connsiteX2" fmla="*/ 56284 w 133364"/>
                <a:gd name="connsiteY2" fmla="*/ 46762 h 88003"/>
                <a:gd name="connsiteX3" fmla="*/ 117581 w 133364"/>
                <a:gd name="connsiteY3" fmla="*/ 5957 h 88003"/>
                <a:gd name="connsiteX4" fmla="*/ 125325 w 133364"/>
                <a:gd name="connsiteY4" fmla="*/ 0 h 88003"/>
                <a:gd name="connsiteX5" fmla="*/ 132295 w 133364"/>
                <a:gd name="connsiteY5" fmla="*/ 5957 h 88003"/>
                <a:gd name="connsiteX6" fmla="*/ 132890 w 133364"/>
                <a:gd name="connsiteY6" fmla="*/ 17871 h 88003"/>
                <a:gd name="connsiteX7" fmla="*/ 77133 w 133364"/>
                <a:gd name="connsiteY7" fmla="*/ 74641 h 88003"/>
                <a:gd name="connsiteX8" fmla="*/ 526 w 133364"/>
                <a:gd name="connsiteY8" fmla="*/ 86972 h 8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364" h="88003">
                  <a:moveTo>
                    <a:pt x="705" y="86972"/>
                  </a:moveTo>
                  <a:cubicBezTo>
                    <a:pt x="-2750" y="74462"/>
                    <a:pt x="7019" y="61655"/>
                    <a:pt x="18576" y="56055"/>
                  </a:cubicBezTo>
                  <a:cubicBezTo>
                    <a:pt x="30132" y="50456"/>
                    <a:pt x="43655" y="49741"/>
                    <a:pt x="56284" y="46762"/>
                  </a:cubicBezTo>
                  <a:cubicBezTo>
                    <a:pt x="80940" y="40930"/>
                    <a:pt x="102689" y="26455"/>
                    <a:pt x="117581" y="5957"/>
                  </a:cubicBezTo>
                  <a:cubicBezTo>
                    <a:pt x="119547" y="3157"/>
                    <a:pt x="121930" y="0"/>
                    <a:pt x="125325" y="0"/>
                  </a:cubicBezTo>
                  <a:cubicBezTo>
                    <a:pt x="128750" y="131"/>
                    <a:pt x="131634" y="2597"/>
                    <a:pt x="132295" y="5957"/>
                  </a:cubicBezTo>
                  <a:cubicBezTo>
                    <a:pt x="133480" y="9817"/>
                    <a:pt x="133683" y="13910"/>
                    <a:pt x="132890" y="17871"/>
                  </a:cubicBezTo>
                  <a:cubicBezTo>
                    <a:pt x="126933" y="48371"/>
                    <a:pt x="102331" y="61119"/>
                    <a:pt x="77133" y="74641"/>
                  </a:cubicBezTo>
                  <a:cubicBezTo>
                    <a:pt x="51935" y="88163"/>
                    <a:pt x="31741" y="89474"/>
                    <a:pt x="526" y="8697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  <p:grpSp>
        <p:nvGrpSpPr>
          <p:cNvPr id="5" name="Agrupar 4">
            <a:extLst>
              <a:ext uri="{FF2B5EF4-FFF2-40B4-BE49-F238E27FC236}">
                <a16:creationId xmlns:a16="http://schemas.microsoft.com/office/drawing/2014/main" id="{90DAC885-EEBF-8CD2-6EBA-39F363FD7EA7}"/>
              </a:ext>
            </a:extLst>
          </p:cNvPr>
          <p:cNvGrpSpPr/>
          <p:nvPr/>
        </p:nvGrpSpPr>
        <p:grpSpPr>
          <a:xfrm>
            <a:off x="3528" y="9390755"/>
            <a:ext cx="17550695" cy="482504"/>
            <a:chOff x="1764" y="9391650"/>
            <a:chExt cx="17554222" cy="482600"/>
          </a:xfrm>
        </p:grpSpPr>
        <p:pic>
          <p:nvPicPr>
            <p:cNvPr id="6" name="Imagem 5">
              <a:extLst>
                <a:ext uri="{FF2B5EF4-FFF2-40B4-BE49-F238E27FC236}">
                  <a16:creationId xmlns:a16="http://schemas.microsoft.com/office/drawing/2014/main" id="{27D4D100-9BD7-11D6-11A7-D664E88567B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95113" r="75030"/>
            <a:stretch/>
          </p:blipFill>
          <p:spPr>
            <a:xfrm>
              <a:off x="1764" y="9391650"/>
              <a:ext cx="4395611" cy="482600"/>
            </a:xfrm>
            <a:prstGeom prst="rect">
              <a:avLst/>
            </a:prstGeom>
          </p:spPr>
        </p:pic>
        <p:pic>
          <p:nvPicPr>
            <p:cNvPr id="7" name="Imagem 6">
              <a:extLst>
                <a:ext uri="{FF2B5EF4-FFF2-40B4-BE49-F238E27FC236}">
                  <a16:creationId xmlns:a16="http://schemas.microsoft.com/office/drawing/2014/main" id="{FE9C109E-C154-EA5D-D924-A35EA340F2D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732" t="95112" r="49811"/>
            <a:stretch/>
          </p:blipFill>
          <p:spPr>
            <a:xfrm>
              <a:off x="4343400" y="9391650"/>
              <a:ext cx="4468636" cy="482600"/>
            </a:xfrm>
            <a:prstGeom prst="rect">
              <a:avLst/>
            </a:prstGeom>
          </p:spPr>
        </p:pic>
        <p:pic>
          <p:nvPicPr>
            <p:cNvPr id="8" name="Imagem 7">
              <a:extLst>
                <a:ext uri="{FF2B5EF4-FFF2-40B4-BE49-F238E27FC236}">
                  <a16:creationId xmlns:a16="http://schemas.microsoft.com/office/drawing/2014/main" id="{2BC63EA9-2BA3-3214-F69E-966E445466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476" t="95113" r="24588"/>
            <a:stretch/>
          </p:blipFill>
          <p:spPr>
            <a:xfrm>
              <a:off x="8686800" y="9391650"/>
              <a:ext cx="4552950" cy="482600"/>
            </a:xfrm>
            <a:prstGeom prst="rect">
              <a:avLst/>
            </a:prstGeom>
          </p:spPr>
        </p:pic>
        <p:pic>
          <p:nvPicPr>
            <p:cNvPr id="9" name="Imagem 8">
              <a:extLst>
                <a:ext uri="{FF2B5EF4-FFF2-40B4-BE49-F238E27FC236}">
                  <a16:creationId xmlns:a16="http://schemas.microsoft.com/office/drawing/2014/main" id="{80BC6FF8-843C-56DA-FB9A-299B317D94A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4869" t="95113"/>
            <a:stretch/>
          </p:blipFill>
          <p:spPr>
            <a:xfrm>
              <a:off x="13144500" y="9391650"/>
              <a:ext cx="4411486" cy="482600"/>
            </a:xfrm>
            <a:prstGeom prst="rect">
              <a:avLst/>
            </a:prstGeom>
          </p:spPr>
        </p:pic>
      </p:grpSp>
      <p:pic>
        <p:nvPicPr>
          <p:cNvPr id="10" name="Imagem 9">
            <a:extLst>
              <a:ext uri="{FF2B5EF4-FFF2-40B4-BE49-F238E27FC236}">
                <a16:creationId xmlns:a16="http://schemas.microsoft.com/office/drawing/2014/main" id="{8F0170DE-F2BD-6B32-40FE-B1CD211A824F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337" t="87010" r="41553"/>
          <a:stretch/>
        </p:blipFill>
        <p:spPr>
          <a:xfrm>
            <a:off x="7258356" y="8590817"/>
            <a:ext cx="3002947" cy="1282442"/>
          </a:xfrm>
          <a:prstGeom prst="rect">
            <a:avLst/>
          </a:prstGeom>
        </p:spPr>
      </p:pic>
      <p:sp>
        <p:nvSpPr>
          <p:cNvPr id="3" name="Google Shape;151;p18">
            <a:extLst>
              <a:ext uri="{FF2B5EF4-FFF2-40B4-BE49-F238E27FC236}">
                <a16:creationId xmlns:a16="http://schemas.microsoft.com/office/drawing/2014/main" id="{3376C0AA-E132-2767-5CF6-6A38CC486595}"/>
              </a:ext>
            </a:extLst>
          </p:cNvPr>
          <p:cNvSpPr txBox="1"/>
          <p:nvPr/>
        </p:nvSpPr>
        <p:spPr>
          <a:xfrm flipH="1">
            <a:off x="4037644" y="690589"/>
            <a:ext cx="10271479" cy="2273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pPr algn="ctr"/>
            <a:r>
              <a:rPr lang="pt-BR" sz="9600" b="1" noProof="0" dirty="0">
                <a:solidFill>
                  <a:schemeClr val="accent4"/>
                </a:solidFill>
                <a:latin typeface="Montserrat Bold" panose="00000800000000000000" pitchFamily="2" charset="0"/>
                <a:ea typeface="Montserrat SemiBold"/>
                <a:cs typeface="Montserrat SemiBold"/>
                <a:sym typeface="Montserrat SemiBold"/>
              </a:rPr>
              <a:t>Obrigada!</a:t>
            </a:r>
          </a:p>
        </p:txBody>
      </p:sp>
    </p:spTree>
    <p:extLst>
      <p:ext uri="{BB962C8B-B14F-4D97-AF65-F5344CB8AC3E}">
        <p14:creationId xmlns:p14="http://schemas.microsoft.com/office/powerpoint/2010/main" val="1226413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>
            <a:extLst>
              <a:ext uri="{FF2B5EF4-FFF2-40B4-BE49-F238E27FC236}">
                <a16:creationId xmlns:a16="http://schemas.microsoft.com/office/drawing/2014/main" id="{0B1F3C59-AC30-4B94-9699-AA3E8C3BF1E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8" y="992"/>
            <a:ext cx="17550695" cy="9872266"/>
          </a:xfrm>
          <a:prstGeom prst="rect">
            <a:avLst/>
          </a:prstGeom>
        </p:spPr>
      </p:pic>
      <p:sp>
        <p:nvSpPr>
          <p:cNvPr id="23" name="Retângulo 22">
            <a:extLst>
              <a:ext uri="{FF2B5EF4-FFF2-40B4-BE49-F238E27FC236}">
                <a16:creationId xmlns:a16="http://schemas.microsoft.com/office/drawing/2014/main" id="{B4D24561-FFF9-4C79-B1C8-4E2CE1564319}"/>
              </a:ext>
            </a:extLst>
          </p:cNvPr>
          <p:cNvSpPr/>
          <p:nvPr/>
        </p:nvSpPr>
        <p:spPr>
          <a:xfrm>
            <a:off x="1764" y="992"/>
            <a:ext cx="4386969" cy="9872266"/>
          </a:xfrm>
          <a:prstGeom prst="rect">
            <a:avLst/>
          </a:prstGeom>
          <a:solidFill>
            <a:srgbClr val="7693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4" name="Retângulo 23">
            <a:extLst>
              <a:ext uri="{FF2B5EF4-FFF2-40B4-BE49-F238E27FC236}">
                <a16:creationId xmlns:a16="http://schemas.microsoft.com/office/drawing/2014/main" id="{3D0A0C32-2159-4062-835A-E88F2643CFC3}"/>
              </a:ext>
            </a:extLst>
          </p:cNvPr>
          <p:cNvSpPr/>
          <p:nvPr/>
        </p:nvSpPr>
        <p:spPr>
          <a:xfrm>
            <a:off x="13165049" y="992"/>
            <a:ext cx="4390937" cy="9872266"/>
          </a:xfrm>
          <a:prstGeom prst="rect">
            <a:avLst/>
          </a:prstGeom>
          <a:solidFill>
            <a:srgbClr val="754E2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5" name="Retângulo 24">
            <a:extLst>
              <a:ext uri="{FF2B5EF4-FFF2-40B4-BE49-F238E27FC236}">
                <a16:creationId xmlns:a16="http://schemas.microsoft.com/office/drawing/2014/main" id="{EA1303A6-CDAC-4917-913F-B9332A8363B5}"/>
              </a:ext>
            </a:extLst>
          </p:cNvPr>
          <p:cNvSpPr/>
          <p:nvPr/>
        </p:nvSpPr>
        <p:spPr>
          <a:xfrm>
            <a:off x="4390497" y="992"/>
            <a:ext cx="4388378" cy="9872266"/>
          </a:xfrm>
          <a:prstGeom prst="rect">
            <a:avLst/>
          </a:prstGeom>
          <a:solidFill>
            <a:srgbClr val="B5652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26" name="Retângulo 25">
            <a:extLst>
              <a:ext uri="{FF2B5EF4-FFF2-40B4-BE49-F238E27FC236}">
                <a16:creationId xmlns:a16="http://schemas.microsoft.com/office/drawing/2014/main" id="{6EADDEBE-F64A-4724-AC90-A4C190170C29}"/>
              </a:ext>
            </a:extLst>
          </p:cNvPr>
          <p:cNvSpPr/>
          <p:nvPr/>
        </p:nvSpPr>
        <p:spPr>
          <a:xfrm>
            <a:off x="8778876" y="992"/>
            <a:ext cx="4384410" cy="9872266"/>
          </a:xfrm>
          <a:prstGeom prst="rect">
            <a:avLst/>
          </a:prstGeom>
          <a:solidFill>
            <a:srgbClr val="1C919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6" name="Imagem 5" descr="Uma imagem contendo animal&#10;&#10;Descrição gerada com alta confiança">
            <a:extLst>
              <a:ext uri="{FF2B5EF4-FFF2-40B4-BE49-F238E27FC236}">
                <a16:creationId xmlns:a16="http://schemas.microsoft.com/office/drawing/2014/main" id="{A763ADCA-7764-410B-BBA8-086CC0901FA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077"/>
          <a:stretch/>
        </p:blipFill>
        <p:spPr>
          <a:xfrm>
            <a:off x="3528" y="992"/>
            <a:ext cx="4385205" cy="9872266"/>
          </a:xfrm>
          <a:prstGeom prst="rect">
            <a:avLst/>
          </a:prstGeom>
        </p:spPr>
      </p:pic>
      <p:pic>
        <p:nvPicPr>
          <p:cNvPr id="8" name="Imagem 7">
            <a:extLst>
              <a:ext uri="{FF2B5EF4-FFF2-40B4-BE49-F238E27FC236}">
                <a16:creationId xmlns:a16="http://schemas.microsoft.com/office/drawing/2014/main" id="{CFA8B6C6-3767-4D94-A5EB-C44B54A8FDA9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888" r="49656"/>
          <a:stretch/>
        </p:blipFill>
        <p:spPr>
          <a:xfrm>
            <a:off x="4371450" y="992"/>
            <a:ext cx="4467738" cy="9872266"/>
          </a:xfrm>
          <a:prstGeom prst="rect">
            <a:avLst/>
          </a:prstGeom>
        </p:spPr>
      </p:pic>
      <p:pic>
        <p:nvPicPr>
          <p:cNvPr id="10" name="Imagem 9">
            <a:extLst>
              <a:ext uri="{FF2B5EF4-FFF2-40B4-BE49-F238E27FC236}">
                <a16:creationId xmlns:a16="http://schemas.microsoft.com/office/drawing/2014/main" id="{FC62EA64-8C2F-4B48-9C93-9F3F0F54E443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584" r="24480"/>
          <a:stretch/>
        </p:blipFill>
        <p:spPr>
          <a:xfrm>
            <a:off x="8705865" y="992"/>
            <a:ext cx="4552035" cy="9872266"/>
          </a:xfrm>
          <a:prstGeom prst="rect">
            <a:avLst/>
          </a:prstGeom>
        </p:spPr>
      </p:pic>
      <p:pic>
        <p:nvPicPr>
          <p:cNvPr id="12" name="Imagem 11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FE038AAA-9685-4625-91C1-2D367AC2E7DE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544"/>
          <a:stretch/>
        </p:blipFill>
        <p:spPr>
          <a:xfrm>
            <a:off x="13086485" y="992"/>
            <a:ext cx="4467738" cy="9872266"/>
          </a:xfrm>
          <a:prstGeom prst="rect">
            <a:avLst/>
          </a:prstGeom>
        </p:spPr>
      </p:pic>
      <p:pic>
        <p:nvPicPr>
          <p:cNvPr id="37" name="Imagem 36">
            <a:extLst>
              <a:ext uri="{FF2B5EF4-FFF2-40B4-BE49-F238E27FC236}">
                <a16:creationId xmlns:a16="http://schemas.microsoft.com/office/drawing/2014/main" id="{39BC7C80-FAF8-4690-A9EB-5882A759E10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531" t="50000" r="49488"/>
          <a:stretch/>
        </p:blipFill>
        <p:spPr>
          <a:xfrm>
            <a:off x="4133215" y="4937125"/>
            <a:ext cx="4735512" cy="4936132"/>
          </a:xfrm>
          <a:prstGeom prst="rect">
            <a:avLst/>
          </a:prstGeom>
        </p:spPr>
      </p:pic>
      <p:pic>
        <p:nvPicPr>
          <p:cNvPr id="39" name="Imagem 38">
            <a:extLst>
              <a:ext uri="{FF2B5EF4-FFF2-40B4-BE49-F238E27FC236}">
                <a16:creationId xmlns:a16="http://schemas.microsoft.com/office/drawing/2014/main" id="{25B4474C-755C-4462-A92F-E2039446B04B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50000" r="24924"/>
          <a:stretch/>
        </p:blipFill>
        <p:spPr>
          <a:xfrm>
            <a:off x="8778876" y="4937125"/>
            <a:ext cx="4401078" cy="4936132"/>
          </a:xfrm>
          <a:prstGeom prst="rect">
            <a:avLst/>
          </a:prstGeom>
        </p:spPr>
      </p:pic>
      <p:pic>
        <p:nvPicPr>
          <p:cNvPr id="41" name="Imagem 40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F796C39D-5B37-467A-B6CA-0172852AD1E3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869" t="50000"/>
          <a:stretch/>
        </p:blipFill>
        <p:spPr>
          <a:xfrm>
            <a:off x="13143623" y="4937126"/>
            <a:ext cx="4410599" cy="4936133"/>
          </a:xfrm>
          <a:prstGeom prst="rect">
            <a:avLst/>
          </a:prstGeom>
        </p:spPr>
      </p:pic>
      <p:pic>
        <p:nvPicPr>
          <p:cNvPr id="42" name="Imagem 41" descr="Uma imagem contendo animal, mamífero&#10;&#10;Descrição gerada com alta confiança">
            <a:extLst>
              <a:ext uri="{FF2B5EF4-FFF2-40B4-BE49-F238E27FC236}">
                <a16:creationId xmlns:a16="http://schemas.microsoft.com/office/drawing/2014/main" id="{10105283-6784-40AC-A68D-A85A1EFF27B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869" b="50000"/>
          <a:stretch/>
        </p:blipFill>
        <p:spPr>
          <a:xfrm>
            <a:off x="13143623" y="993"/>
            <a:ext cx="4410599" cy="4936133"/>
          </a:xfrm>
          <a:prstGeom prst="rect">
            <a:avLst/>
          </a:prstGeom>
        </p:spPr>
      </p:pic>
      <p:pic>
        <p:nvPicPr>
          <p:cNvPr id="43" name="Imagem 42">
            <a:extLst>
              <a:ext uri="{FF2B5EF4-FFF2-40B4-BE49-F238E27FC236}">
                <a16:creationId xmlns:a16="http://schemas.microsoft.com/office/drawing/2014/main" id="{E45A7834-4E11-462B-A45E-0AA84C2845C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r="24924" b="50000"/>
          <a:stretch/>
        </p:blipFill>
        <p:spPr>
          <a:xfrm>
            <a:off x="8778876" y="992"/>
            <a:ext cx="4401078" cy="4936132"/>
          </a:xfrm>
          <a:prstGeom prst="rect">
            <a:avLst/>
          </a:prstGeom>
        </p:spPr>
      </p:pic>
      <p:pic>
        <p:nvPicPr>
          <p:cNvPr id="44" name="Imagem 43">
            <a:extLst>
              <a:ext uri="{FF2B5EF4-FFF2-40B4-BE49-F238E27FC236}">
                <a16:creationId xmlns:a16="http://schemas.microsoft.com/office/drawing/2014/main" id="{7461CEA0-5B79-4095-92BF-6A48C4925FC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778" r="49241" b="50000"/>
          <a:stretch/>
        </p:blipFill>
        <p:spPr>
          <a:xfrm>
            <a:off x="4176686" y="992"/>
            <a:ext cx="4735512" cy="4936132"/>
          </a:xfrm>
          <a:prstGeom prst="rect">
            <a:avLst/>
          </a:prstGeom>
        </p:spPr>
      </p:pic>
      <p:pic>
        <p:nvPicPr>
          <p:cNvPr id="35" name="Imagem 34" descr="Uma imagem contendo animal&#10;&#10;Descrição gerada com alta confiança">
            <a:extLst>
              <a:ext uri="{FF2B5EF4-FFF2-40B4-BE49-F238E27FC236}">
                <a16:creationId xmlns:a16="http://schemas.microsoft.com/office/drawing/2014/main" id="{0619B4D8-EB3E-43E1-ADDF-90229966F2F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00" r="73412"/>
          <a:stretch/>
        </p:blipFill>
        <p:spPr>
          <a:xfrm>
            <a:off x="3526" y="4937125"/>
            <a:ext cx="4683597" cy="4936132"/>
          </a:xfrm>
          <a:prstGeom prst="rect">
            <a:avLst/>
          </a:prstGeom>
        </p:spPr>
      </p:pic>
      <p:pic>
        <p:nvPicPr>
          <p:cNvPr id="45" name="Imagem 44" descr="Uma imagem contendo animal&#10;&#10;Descrição gerada com alta confiança">
            <a:extLst>
              <a:ext uri="{FF2B5EF4-FFF2-40B4-BE49-F238E27FC236}">
                <a16:creationId xmlns:a16="http://schemas.microsoft.com/office/drawing/2014/main" id="{65C7784F-F658-42BE-8E51-7775464B92A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" r="74664" b="50000"/>
          <a:stretch/>
        </p:blipFill>
        <p:spPr>
          <a:xfrm>
            <a:off x="3528" y="993"/>
            <a:ext cx="4464563" cy="4936133"/>
          </a:xfrm>
          <a:prstGeom prst="rect">
            <a:avLst/>
          </a:prstGeom>
        </p:spPr>
      </p:pic>
      <p:sp>
        <p:nvSpPr>
          <p:cNvPr id="48" name="Retângulo 47">
            <a:extLst>
              <a:ext uri="{FF2B5EF4-FFF2-40B4-BE49-F238E27FC236}">
                <a16:creationId xmlns:a16="http://schemas.microsoft.com/office/drawing/2014/main" id="{95919D40-48AF-4C3C-90F4-062FDD2B9C40}"/>
              </a:ext>
            </a:extLst>
          </p:cNvPr>
          <p:cNvSpPr/>
          <p:nvPr/>
        </p:nvSpPr>
        <p:spPr>
          <a:xfrm>
            <a:off x="1764" y="2598528"/>
            <a:ext cx="17554222" cy="467719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49" name="Imagem 48">
            <a:extLst>
              <a:ext uri="{FF2B5EF4-FFF2-40B4-BE49-F238E27FC236}">
                <a16:creationId xmlns:a16="http://schemas.microsoft.com/office/drawing/2014/main" id="{DE950CAB-2A85-4513-ADC7-5D31851B6AD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93" t="45049" r="58230" b="43279"/>
          <a:stretch/>
        </p:blipFill>
        <p:spPr>
          <a:xfrm>
            <a:off x="2668230" y="4359374"/>
            <a:ext cx="1066586" cy="1152294"/>
          </a:xfrm>
          <a:prstGeom prst="rect">
            <a:avLst/>
          </a:prstGeom>
        </p:spPr>
      </p:pic>
      <p:pic>
        <p:nvPicPr>
          <p:cNvPr id="50" name="Imagem 49">
            <a:extLst>
              <a:ext uri="{FF2B5EF4-FFF2-40B4-BE49-F238E27FC236}">
                <a16:creationId xmlns:a16="http://schemas.microsoft.com/office/drawing/2014/main" id="{2F3F78A5-7152-42FB-B5D1-F72D3D25C4EE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662" t="45049" r="53943" b="43279"/>
          <a:stretch/>
        </p:blipFill>
        <p:spPr>
          <a:xfrm>
            <a:off x="3715768" y="4359374"/>
            <a:ext cx="771369" cy="1152294"/>
          </a:xfrm>
          <a:prstGeom prst="rect">
            <a:avLst/>
          </a:prstGeom>
        </p:spPr>
      </p:pic>
      <p:pic>
        <p:nvPicPr>
          <p:cNvPr id="51" name="Imagem 50">
            <a:extLst>
              <a:ext uri="{FF2B5EF4-FFF2-40B4-BE49-F238E27FC236}">
                <a16:creationId xmlns:a16="http://schemas.microsoft.com/office/drawing/2014/main" id="{DB7DCF63-4A44-4137-A4E2-15982614279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003" t="45049" r="49385" b="43279"/>
          <a:stretch/>
        </p:blipFill>
        <p:spPr>
          <a:xfrm>
            <a:off x="4477617" y="4359374"/>
            <a:ext cx="809462" cy="1152294"/>
          </a:xfrm>
          <a:prstGeom prst="rect">
            <a:avLst/>
          </a:prstGeom>
        </p:spPr>
      </p:pic>
      <p:pic>
        <p:nvPicPr>
          <p:cNvPr id="52" name="Imagem 51">
            <a:extLst>
              <a:ext uri="{FF2B5EF4-FFF2-40B4-BE49-F238E27FC236}">
                <a16:creationId xmlns:a16="http://schemas.microsoft.com/office/drawing/2014/main" id="{44444246-3586-4124-8647-FF16F4AA57F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15" t="45049" r="43254" b="43279"/>
          <a:stretch/>
        </p:blipFill>
        <p:spPr>
          <a:xfrm>
            <a:off x="5287078" y="4359374"/>
            <a:ext cx="1076109" cy="1152294"/>
          </a:xfrm>
          <a:prstGeom prst="rect">
            <a:avLst/>
          </a:prstGeom>
        </p:spPr>
      </p:pic>
      <p:pic>
        <p:nvPicPr>
          <p:cNvPr id="54" name="Imagem 53">
            <a:extLst>
              <a:ext uri="{FF2B5EF4-FFF2-40B4-BE49-F238E27FC236}">
                <a16:creationId xmlns:a16="http://schemas.microsoft.com/office/drawing/2014/main" id="{3DCD92DD-9AC6-4DC8-871C-4638B6FE193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324" t="45459" r="35861" b="43279"/>
          <a:stretch/>
        </p:blipFill>
        <p:spPr>
          <a:xfrm>
            <a:off x="6815535" y="4399847"/>
            <a:ext cx="845173" cy="1111821"/>
          </a:xfrm>
          <a:prstGeom prst="rect">
            <a:avLst/>
          </a:prstGeom>
        </p:spPr>
      </p:pic>
      <p:pic>
        <p:nvPicPr>
          <p:cNvPr id="55" name="Imagem 54">
            <a:extLst>
              <a:ext uri="{FF2B5EF4-FFF2-40B4-BE49-F238E27FC236}">
                <a16:creationId xmlns:a16="http://schemas.microsoft.com/office/drawing/2014/main" id="{F3F1A22A-1EA0-44DC-B26A-8E6CBBC1E628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7" t="45652" r="40649" b="43279"/>
          <a:stretch/>
        </p:blipFill>
        <p:spPr>
          <a:xfrm>
            <a:off x="6363188" y="4418893"/>
            <a:ext cx="457108" cy="1092775"/>
          </a:xfrm>
          <a:prstGeom prst="rect">
            <a:avLst/>
          </a:prstGeom>
        </p:spPr>
      </p:pic>
      <p:sp>
        <p:nvSpPr>
          <p:cNvPr id="56" name="Elipse 55">
            <a:extLst>
              <a:ext uri="{FF2B5EF4-FFF2-40B4-BE49-F238E27FC236}">
                <a16:creationId xmlns:a16="http://schemas.microsoft.com/office/drawing/2014/main" id="{87B158AE-2605-4C71-9E83-355F91C1C862}"/>
              </a:ext>
            </a:extLst>
          </p:cNvPr>
          <p:cNvSpPr/>
          <p:nvPr/>
        </p:nvSpPr>
        <p:spPr>
          <a:xfrm>
            <a:off x="6401280" y="4015313"/>
            <a:ext cx="392034" cy="392034"/>
          </a:xfrm>
          <a:prstGeom prst="ellipse">
            <a:avLst/>
          </a:prstGeom>
          <a:solidFill>
            <a:srgbClr val="78954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57" name="Elipse 56">
            <a:extLst>
              <a:ext uri="{FF2B5EF4-FFF2-40B4-BE49-F238E27FC236}">
                <a16:creationId xmlns:a16="http://schemas.microsoft.com/office/drawing/2014/main" id="{EB3674D6-E345-451A-9909-B7149801C38C}"/>
              </a:ext>
            </a:extLst>
          </p:cNvPr>
          <p:cNvSpPr/>
          <p:nvPr/>
        </p:nvSpPr>
        <p:spPr>
          <a:xfrm>
            <a:off x="6517937" y="3911312"/>
            <a:ext cx="223793" cy="223793"/>
          </a:xfrm>
          <a:prstGeom prst="ellipse">
            <a:avLst/>
          </a:prstGeom>
          <a:solidFill>
            <a:srgbClr val="B76628"/>
          </a:solidFill>
          <a:ln>
            <a:solidFill>
              <a:schemeClr val="bg1"/>
            </a:solidFill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sp>
        <p:nvSpPr>
          <p:cNvPr id="58" name="Elipse 57">
            <a:extLst>
              <a:ext uri="{FF2B5EF4-FFF2-40B4-BE49-F238E27FC236}">
                <a16:creationId xmlns:a16="http://schemas.microsoft.com/office/drawing/2014/main" id="{E3219438-64BB-4A4F-BA23-A59794CB1770}"/>
              </a:ext>
            </a:extLst>
          </p:cNvPr>
          <p:cNvSpPr/>
          <p:nvPr/>
        </p:nvSpPr>
        <p:spPr>
          <a:xfrm>
            <a:off x="6459371" y="3785846"/>
            <a:ext cx="132371" cy="132371"/>
          </a:xfrm>
          <a:prstGeom prst="ellipse">
            <a:avLst/>
          </a:prstGeom>
          <a:solidFill>
            <a:srgbClr val="209394"/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noProof="0" dirty="0"/>
          </a:p>
        </p:txBody>
      </p:sp>
      <p:pic>
        <p:nvPicPr>
          <p:cNvPr id="53" name="Imagem 52">
            <a:extLst>
              <a:ext uri="{FF2B5EF4-FFF2-40B4-BE49-F238E27FC236}">
                <a16:creationId xmlns:a16="http://schemas.microsoft.com/office/drawing/2014/main" id="{8E01D49E-F2B2-4CB7-BDFF-987A5153462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7" t="38811" r="40649" b="54469"/>
          <a:stretch/>
        </p:blipFill>
        <p:spPr>
          <a:xfrm>
            <a:off x="6363188" y="3743548"/>
            <a:ext cx="457108" cy="663442"/>
          </a:xfrm>
          <a:prstGeom prst="rect">
            <a:avLst/>
          </a:prstGeom>
        </p:spPr>
      </p:pic>
      <p:sp>
        <p:nvSpPr>
          <p:cNvPr id="36" name="Espaço Reservado para Conteúdo 2">
            <a:extLst>
              <a:ext uri="{FF2B5EF4-FFF2-40B4-BE49-F238E27FC236}">
                <a16:creationId xmlns:a16="http://schemas.microsoft.com/office/drawing/2014/main" id="{47FA6620-1DD8-486D-8BF4-5476D2047332}"/>
              </a:ext>
            </a:extLst>
          </p:cNvPr>
          <p:cNvSpPr txBox="1">
            <a:spLocks/>
          </p:cNvSpPr>
          <p:nvPr/>
        </p:nvSpPr>
        <p:spPr>
          <a:xfrm>
            <a:off x="18182746" y="815901"/>
            <a:ext cx="15140517" cy="8077783"/>
          </a:xfrm>
        </p:spPr>
        <p:txBody>
          <a:bodyPr>
            <a:normAutofit/>
          </a:bodyPr>
          <a:lstStyle>
            <a:lvl1pPr marL="0" indent="0" algn="ctr" defTabSz="1316553" rtl="0" eaLnBrk="1" latinLnBrk="0" hangingPunct="1">
              <a:lnSpc>
                <a:spcPct val="90000"/>
              </a:lnSpc>
              <a:spcBef>
                <a:spcPts val="1440"/>
              </a:spcBef>
              <a:buFont typeface="Arial" panose="020B0604020202020204" pitchFamily="34" charset="0"/>
              <a:buNone/>
              <a:defRPr sz="3456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58277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88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316553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59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974830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633106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291383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949659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607936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266212" indent="0" algn="ctr" defTabSz="1316553" rtl="0" eaLnBrk="1" latinLnBrk="0" hangingPunct="1">
              <a:lnSpc>
                <a:spcPct val="90000"/>
              </a:lnSpc>
              <a:spcBef>
                <a:spcPts val="720"/>
              </a:spcBef>
              <a:buFont typeface="Arial" panose="020B0604020202020204" pitchFamily="34" charset="0"/>
              <a:buNone/>
              <a:defRPr sz="230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br>
              <a:rPr lang="pt-BR" noProof="0" dirty="0"/>
            </a:br>
            <a:endParaRPr lang="pt-BR" sz="2736" noProof="0" dirty="0">
              <a:latin typeface="+mj-lt"/>
            </a:endParaRPr>
          </a:p>
          <a:p>
            <a:endParaRPr lang="pt-BR" noProof="0" dirty="0">
              <a:solidFill>
                <a:srgbClr val="FF0000"/>
              </a:solidFill>
              <a:latin typeface="+mj-lt"/>
            </a:endParaRPr>
          </a:p>
        </p:txBody>
      </p:sp>
      <p:sp>
        <p:nvSpPr>
          <p:cNvPr id="40" name="Retângulo 39">
            <a:extLst>
              <a:ext uri="{FF2B5EF4-FFF2-40B4-BE49-F238E27FC236}">
                <a16:creationId xmlns:a16="http://schemas.microsoft.com/office/drawing/2014/main" id="{BC2D15D1-C0BD-4377-A92C-8EDD6DC1CD1E}"/>
              </a:ext>
            </a:extLst>
          </p:cNvPr>
          <p:cNvSpPr/>
          <p:nvPr/>
        </p:nvSpPr>
        <p:spPr>
          <a:xfrm>
            <a:off x="882551" y="2321119"/>
            <a:ext cx="15972352" cy="461665"/>
          </a:xfrm>
          <a:prstGeom prst="rect">
            <a:avLst/>
          </a:prstGeom>
          <a:solidFill>
            <a:srgbClr val="B56528"/>
          </a:solidFill>
        </p:spPr>
        <p:txBody>
          <a:bodyPr wrap="square">
            <a:spAutoFit/>
          </a:bodyPr>
          <a:lstStyle/>
          <a:p>
            <a:pPr algn="ctr"/>
            <a:r>
              <a:rPr lang="pt-BR" sz="2400" noProof="0" dirty="0">
                <a:solidFill>
                  <a:schemeClr val="bg1"/>
                </a:solidFill>
                <a:latin typeface="Century Gothic" panose="020B0502020202020204" pitchFamily="34" charset="0"/>
              </a:rPr>
              <a:t>Quer conhecer melhor o nosso trabalho e saber o que podemos fazer pelos seus animais e criações? </a:t>
            </a:r>
          </a:p>
        </p:txBody>
      </p:sp>
      <p:sp>
        <p:nvSpPr>
          <p:cNvPr id="38" name="Retângulo 37">
            <a:extLst>
              <a:ext uri="{FF2B5EF4-FFF2-40B4-BE49-F238E27FC236}">
                <a16:creationId xmlns:a16="http://schemas.microsoft.com/office/drawing/2014/main" id="{3B40705C-263A-495A-A7DE-AA68F711FADA}"/>
              </a:ext>
            </a:extLst>
          </p:cNvPr>
          <p:cNvSpPr/>
          <p:nvPr/>
        </p:nvSpPr>
        <p:spPr>
          <a:xfrm>
            <a:off x="1295400" y="1748828"/>
            <a:ext cx="14985999" cy="584775"/>
          </a:xfrm>
          <a:prstGeom prst="rect">
            <a:avLst/>
          </a:prstGeom>
          <a:solidFill>
            <a:srgbClr val="219595"/>
          </a:solidFill>
        </p:spPr>
        <p:txBody>
          <a:bodyPr wrap="square">
            <a:spAutoFit/>
          </a:bodyPr>
          <a:lstStyle/>
          <a:p>
            <a:pPr algn="ctr"/>
            <a:r>
              <a:rPr lang="pt-BR" sz="3200" b="1" noProof="0" dirty="0">
                <a:solidFill>
                  <a:schemeClr val="bg1"/>
                </a:solidFill>
                <a:latin typeface="Century Gothic" panose="020B0502020202020204" pitchFamily="34" charset="0"/>
              </a:rPr>
              <a:t>A </a:t>
            </a:r>
            <a:r>
              <a:rPr lang="pt-BR" sz="3200" b="1" noProof="0" dirty="0" err="1">
                <a:solidFill>
                  <a:schemeClr val="bg1"/>
                </a:solidFill>
                <a:latin typeface="Century Gothic" panose="020B0502020202020204" pitchFamily="34" charset="0"/>
              </a:rPr>
              <a:t>Aleris</a:t>
            </a:r>
            <a:r>
              <a:rPr lang="pt-BR" sz="3200" b="1" noProof="0" dirty="0">
                <a:solidFill>
                  <a:schemeClr val="bg1"/>
                </a:solidFill>
                <a:latin typeface="Century Gothic" panose="020B0502020202020204" pitchFamily="34" charset="0"/>
              </a:rPr>
              <a:t> tem soluções naturais com base científica e tecnologia de ponta</a:t>
            </a:r>
          </a:p>
        </p:txBody>
      </p:sp>
      <p:sp>
        <p:nvSpPr>
          <p:cNvPr id="46" name="Retângulo 45">
            <a:extLst>
              <a:ext uri="{FF2B5EF4-FFF2-40B4-BE49-F238E27FC236}">
                <a16:creationId xmlns:a16="http://schemas.microsoft.com/office/drawing/2014/main" id="{D2298DCC-C785-433A-BEBE-37CC3F6C10D9}"/>
              </a:ext>
            </a:extLst>
          </p:cNvPr>
          <p:cNvSpPr/>
          <p:nvPr/>
        </p:nvSpPr>
        <p:spPr>
          <a:xfrm>
            <a:off x="10210262" y="3199160"/>
            <a:ext cx="415271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3600" b="1" spc="-150" noProof="0" dirty="0">
                <a:solidFill>
                  <a:srgbClr val="769349"/>
                </a:solidFill>
                <a:latin typeface="Century Gothic" panose="020B0502020202020204" pitchFamily="34" charset="0"/>
              </a:rPr>
              <a:t>Contatos:</a:t>
            </a:r>
          </a:p>
        </p:txBody>
      </p:sp>
      <p:sp>
        <p:nvSpPr>
          <p:cNvPr id="47" name="Retângulo 46">
            <a:extLst>
              <a:ext uri="{FF2B5EF4-FFF2-40B4-BE49-F238E27FC236}">
                <a16:creationId xmlns:a16="http://schemas.microsoft.com/office/drawing/2014/main" id="{8C98C0A2-CBE2-4EEE-89F6-AC6EB6377E6A}"/>
              </a:ext>
            </a:extLst>
          </p:cNvPr>
          <p:cNvSpPr/>
          <p:nvPr/>
        </p:nvSpPr>
        <p:spPr>
          <a:xfrm>
            <a:off x="2668230" y="7055932"/>
            <a:ext cx="12192830" cy="523220"/>
          </a:xfrm>
          <a:prstGeom prst="rect">
            <a:avLst/>
          </a:prstGeom>
          <a:solidFill>
            <a:srgbClr val="769349"/>
          </a:solidFill>
        </p:spPr>
        <p:txBody>
          <a:bodyPr wrap="square">
            <a:spAutoFit/>
          </a:bodyPr>
          <a:lstStyle/>
          <a:p>
            <a:pPr algn="ctr"/>
            <a:r>
              <a:rPr lang="pt-BR" sz="2800" spc="300" noProof="0" dirty="0">
                <a:solidFill>
                  <a:schemeClr val="bg1"/>
                </a:solidFill>
                <a:latin typeface="Century Gothic" panose="020B0502020202020204" pitchFamily="34" charset="0"/>
              </a:rPr>
              <a:t>Rua </a:t>
            </a:r>
            <a:r>
              <a:rPr lang="pt-BR" sz="2800" spc="300" noProof="0" dirty="0" err="1">
                <a:solidFill>
                  <a:schemeClr val="bg1"/>
                </a:solidFill>
                <a:latin typeface="Century Gothic" panose="020B0502020202020204" pitchFamily="34" charset="0"/>
              </a:rPr>
              <a:t>Antonio</a:t>
            </a:r>
            <a:r>
              <a:rPr lang="pt-BR" sz="2800" spc="300" noProof="0" dirty="0">
                <a:solidFill>
                  <a:schemeClr val="bg1"/>
                </a:solidFill>
                <a:latin typeface="Century Gothic" panose="020B0502020202020204" pitchFamily="34" charset="0"/>
              </a:rPr>
              <a:t> Christi, 503 – Jundiaí – São Paulo - Brasil</a:t>
            </a:r>
          </a:p>
        </p:txBody>
      </p:sp>
      <p:pic>
        <p:nvPicPr>
          <p:cNvPr id="60" name="Imagem 59">
            <a:extLst>
              <a:ext uri="{FF2B5EF4-FFF2-40B4-BE49-F238E27FC236}">
                <a16:creationId xmlns:a16="http://schemas.microsoft.com/office/drawing/2014/main" id="{8FC0DB0D-1510-44D9-A019-261A701CEC89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178" b="34201"/>
          <a:stretch/>
        </p:blipFill>
        <p:spPr>
          <a:xfrm>
            <a:off x="237179" y="5498118"/>
            <a:ext cx="9891560" cy="491172"/>
          </a:xfrm>
          <a:prstGeom prst="rect">
            <a:avLst/>
          </a:prstGeom>
        </p:spPr>
      </p:pic>
      <p:sp>
        <p:nvSpPr>
          <p:cNvPr id="59" name="Retângulo 58">
            <a:extLst>
              <a:ext uri="{FF2B5EF4-FFF2-40B4-BE49-F238E27FC236}">
                <a16:creationId xmlns:a16="http://schemas.microsoft.com/office/drawing/2014/main" id="{8C98C0A2-CBE2-4EEE-89F6-AC6EB6377E6A}"/>
              </a:ext>
            </a:extLst>
          </p:cNvPr>
          <p:cNvSpPr/>
          <p:nvPr/>
        </p:nvSpPr>
        <p:spPr>
          <a:xfrm>
            <a:off x="11021878" y="4153737"/>
            <a:ext cx="373293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3200" b="1" noProof="0" dirty="0">
                <a:solidFill>
                  <a:srgbClr val="754E2A"/>
                </a:solidFill>
                <a:latin typeface="Century Gothic" panose="020B0502020202020204" pitchFamily="34" charset="0"/>
              </a:rPr>
              <a:t>+55 11 4581.3144</a:t>
            </a:r>
          </a:p>
        </p:txBody>
      </p:sp>
      <p:pic>
        <p:nvPicPr>
          <p:cNvPr id="5" name="Imagem 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56604" y="4985952"/>
            <a:ext cx="584989" cy="570484"/>
          </a:xfrm>
          <a:prstGeom prst="rect">
            <a:avLst/>
          </a:prstGeom>
        </p:spPr>
      </p:pic>
      <p:pic>
        <p:nvPicPr>
          <p:cNvPr id="7" name="Imagem 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57919" y="4186189"/>
            <a:ext cx="582359" cy="471733"/>
          </a:xfrm>
          <a:prstGeom prst="rect">
            <a:avLst/>
          </a:prstGeom>
        </p:spPr>
      </p:pic>
      <p:sp>
        <p:nvSpPr>
          <p:cNvPr id="62" name="Retângulo 61">
            <a:extLst>
              <a:ext uri="{FF2B5EF4-FFF2-40B4-BE49-F238E27FC236}">
                <a16:creationId xmlns:a16="http://schemas.microsoft.com/office/drawing/2014/main" id="{8C98C0A2-CBE2-4EEE-89F6-AC6EB6377E6A}"/>
              </a:ext>
            </a:extLst>
          </p:cNvPr>
          <p:cNvSpPr/>
          <p:nvPr/>
        </p:nvSpPr>
        <p:spPr>
          <a:xfrm>
            <a:off x="11021878" y="4953372"/>
            <a:ext cx="427523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3200" b="1" noProof="0" dirty="0">
                <a:solidFill>
                  <a:srgbClr val="754E2A"/>
                </a:solidFill>
                <a:latin typeface="Century Gothic" panose="020B0502020202020204" pitchFamily="34" charset="0"/>
              </a:rPr>
              <a:t>alerisnutrition.com</a:t>
            </a:r>
          </a:p>
        </p:txBody>
      </p:sp>
      <p:sp>
        <p:nvSpPr>
          <p:cNvPr id="63" name="Retângulo 62">
            <a:extLst>
              <a:ext uri="{FF2B5EF4-FFF2-40B4-BE49-F238E27FC236}">
                <a16:creationId xmlns:a16="http://schemas.microsoft.com/office/drawing/2014/main" id="{8C98C0A2-CBE2-4EEE-89F6-AC6EB6377E6A}"/>
              </a:ext>
            </a:extLst>
          </p:cNvPr>
          <p:cNvSpPr/>
          <p:nvPr/>
        </p:nvSpPr>
        <p:spPr>
          <a:xfrm>
            <a:off x="11079833" y="5804489"/>
            <a:ext cx="505161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3200" b="1" noProof="0" dirty="0">
                <a:solidFill>
                  <a:srgbClr val="754E2A"/>
                </a:solidFill>
                <a:latin typeface="Century Gothic" panose="020B0502020202020204" pitchFamily="34" charset="0"/>
              </a:rPr>
              <a:t>info@alerisnutrition.com</a:t>
            </a:r>
          </a:p>
        </p:txBody>
      </p:sp>
      <p:pic>
        <p:nvPicPr>
          <p:cNvPr id="9" name="Imagem 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70070" y="5833845"/>
            <a:ext cx="758057" cy="5414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1359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0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3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5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5443E-6 0 L 3.5443E-6 -0.25 " pathEditMode="relative" rAng="0" ptsTypes="AA">
                                      <p:cBhvr>
                                        <p:cTn id="8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508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64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-0.25 E" pathEditMode="relative" ptsTypes="">
                                      <p:cBhvr>
                                        <p:cTn id="8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0 0 L 0 0.25 E" pathEditMode="relative" ptsTypes="">
                                      <p:cBhvr>
                                        <p:cTn id="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1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53" presetClass="entr" presetSubtype="16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1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1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6" presetClass="emph" presetSubtype="0" autoRev="1" fill="hold" grpId="1" nodeType="withEffect">
                                  <p:stCondLst>
                                    <p:cond delay="2900"/>
                                  </p:stCondLst>
                                  <p:childTnLst>
                                    <p:animScale>
                                      <p:cBhvr>
                                        <p:cTn id="105" dur="150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6" presetID="53" presetClass="exit" presetSubtype="32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7" dur="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5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9" dur="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53" presetClass="entr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1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1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6" presetClass="emph" presetSubtype="0" autoRev="1" fill="hold" grpId="1" nodeType="withEffect">
                                  <p:stCondLst>
                                    <p:cond delay="3150"/>
                                  </p:stCondLst>
                                  <p:childTnLst>
                                    <p:animScale>
                                      <p:cBhvr>
                                        <p:cTn id="117" dur="150" fill="hold"/>
                                        <p:tgtEl>
                                          <p:spTgt spid="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8" presetID="53" presetClass="exit" presetSubtype="32" fill="hold" grpId="2" nodeType="withEffect">
                                  <p:stCondLst>
                                    <p:cond delay="3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5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21" dur="2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1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1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1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6" presetClass="emph" presetSubtype="0" autoRev="1" fill="hold" grpId="1" nodeType="withEffect">
                                  <p:stCondLst>
                                    <p:cond delay="3400"/>
                                  </p:stCondLst>
                                  <p:childTnLst>
                                    <p:animScale>
                                      <p:cBhvr>
                                        <p:cTn id="129" dur="150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30" presetID="53" presetClass="exit" presetSubtype="32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50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3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42" presetClass="path" presetSubtype="0" decel="100000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1.10307E-6 0.01029 L 1.10307E-6 7.71704E-7 " pathEditMode="relative" rAng="0" ptsTypes="AA">
                                      <p:cBhvr>
                                        <p:cTn id="1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36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42" presetClass="path" presetSubtype="0" decel="100000" fill="hold" nodeType="withEffect">
                                  <p:stCondLst>
                                    <p:cond delay="3650"/>
                                  </p:stCondLst>
                                  <p:childTnLst>
                                    <p:animMotion origin="layout" path="M -4.71971E-6 0.01029 L -4.71971E-6 7.71704E-7 " pathEditMode="relative" rAng="0" ptsTypes="AA">
                                      <p:cBhvr>
                                        <p:cTn id="1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42" presetClass="path" presetSubtype="0" decel="100000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animMotion origin="layout" path="M 1.06691E-6 0.01029 L 1.06691E-6 7.71704E-7 " pathEditMode="relative" rAng="0" ptsTypes="AA">
                                      <p:cBhvr>
                                        <p:cTn id="15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39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42" presetClass="path" presetSubtype="0" decel="100000" fill="hold" nodeType="withEffect">
                                  <p:stCondLst>
                                    <p:cond delay="3950"/>
                                  </p:stCondLst>
                                  <p:childTnLst>
                                    <p:animMotion origin="layout" path="M 4.01447E-6 0.01029 L 4.01447E-6 7.71704E-7 " pathEditMode="relative" rAng="0" ptsTypes="AA">
                                      <p:cBhvr>
                                        <p:cTn id="15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42" presetClass="path" presetSubtype="0" decel="100000" fill="hold" nodeType="withEffect">
                                  <p:stCondLst>
                                    <p:cond delay="4100"/>
                                  </p:stCondLst>
                                  <p:childTnLst>
                                    <p:animMotion origin="layout" path="M 3.12839E-6 0.01029 L 3.12839E-6 -3.89068E-6 " pathEditMode="relative" rAng="0" ptsTypes="AA">
                                      <p:cBhvr>
                                        <p:cTn id="16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42" presetClass="path" presetSubtype="0" decel="100000" fill="hold" nodeType="withEffect">
                                  <p:stCondLst>
                                    <p:cond delay="4250"/>
                                  </p:stCondLst>
                                  <p:childTnLst>
                                    <p:animMotion origin="layout" path="M 3.85172E-6 0.01029 L 3.85172E-6 7.3955E-7 " pathEditMode="relative" rAng="0" ptsTypes="AA">
                                      <p:cBhvr>
                                        <p:cTn id="16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4"/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4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42" presetClass="path" presetSubtype="0" decel="100000" fill="hold" grpId="1" nodeType="withEffect">
                                  <p:stCondLst>
                                    <p:cond delay="4750"/>
                                  </p:stCondLst>
                                  <p:childTnLst>
                                    <p:animMotion origin="layout" path="M 0.0132 3.18328E-6 L 3.50814E-6 3.18328E-6 " pathEditMode="relative" rAng="0" ptsTypes="AA">
                                      <p:cBhvr>
                                        <p:cTn id="17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0" y="0"/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-0.01383 -2.41158E-6 L 0 -2.41158E-6 " pathEditMode="relative" rAng="0" ptsTypes="AA">
                                      <p:cBhvr>
                                        <p:cTn id="1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87" y="0"/>
                                    </p:animMotion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-0.01383 -2.44373E-6 L -3.61664E-6 -2.44373E-6 " pathEditMode="relative" rAng="0" ptsTypes="AA">
                                      <p:cBhvr>
                                        <p:cTn id="18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87" y="0"/>
                                    </p:animMotion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0.0132 -1.35048E-6 L 0 -1.35048E-6 " pathEditMode="relative" rAng="0" ptsTypes="AA">
                                      <p:cBhvr>
                                        <p:cTn id="18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0" y="0"/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42" presetClass="path" presetSubtype="0" decel="100000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animMotion origin="layout" path="M -2.06148E-6 -0.01318 L -2.06148E-6 -2.66881E-6 " pathEditMode="relative" rAng="0" ptsTypes="AA">
                                      <p:cBhvr>
                                        <p:cTn id="19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59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0.0132 -1.35048E-6 L 0 -1.35048E-6 " pathEditMode="relative" rAng="0" ptsTypes="AA">
                                      <p:cBhvr>
                                        <p:cTn id="197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0" y="0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0.0132 -1.35048E-6 L 0 -1.35048E-6 " pathEditMode="relative" rAng="0" ptsTypes="AA">
                                      <p:cBhvr>
                                        <p:cTn id="20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0" y="0"/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42" presetClass="path" presetSubtype="0" decel="100000" fill="hold" grpId="1" nodeType="withEffect">
                                  <p:stCondLst>
                                    <p:cond delay="5000"/>
                                  </p:stCondLst>
                                  <p:childTnLst>
                                    <p:animMotion origin="layout" path="M 0.0132 -1.35048E-6 L 0 -1.35048E-6 " pathEditMode="relative" rAng="0" ptsTypes="AA">
                                      <p:cBhvr>
                                        <p:cTn id="20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6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6000"/>
                            </p:stCondLst>
                            <p:childTnLst>
                              <p:par>
                                <p:cTn id="2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6500"/>
                            </p:stCondLst>
                            <p:childTnLst>
                              <p:par>
                                <p:cTn id="2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7000"/>
                            </p:stCondLst>
                            <p:childTnLst>
                              <p:par>
                                <p:cTn id="2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48" grpId="0" animBg="1"/>
      <p:bldP spid="56" grpId="0" animBg="1"/>
      <p:bldP spid="56" grpId="1" animBg="1"/>
      <p:bldP spid="56" grpId="2" animBg="1"/>
      <p:bldP spid="57" grpId="0" animBg="1"/>
      <p:bldP spid="57" grpId="1" animBg="1"/>
      <p:bldP spid="57" grpId="2" animBg="1"/>
      <p:bldP spid="58" grpId="0" animBg="1"/>
      <p:bldP spid="58" grpId="1" animBg="1"/>
      <p:bldP spid="58" grpId="2" animBg="1"/>
      <p:bldP spid="40" grpId="0" animBg="1"/>
      <p:bldP spid="40" grpId="1" animBg="1"/>
      <p:bldP spid="38" grpId="0" animBg="1"/>
      <p:bldP spid="38" grpId="1" animBg="1"/>
      <p:bldP spid="46" grpId="0"/>
      <p:bldP spid="46" grpId="1"/>
      <p:bldP spid="47" grpId="0" animBg="1"/>
      <p:bldP spid="47" grpId="1" animBg="1"/>
      <p:bldP spid="59" grpId="0"/>
      <p:bldP spid="59" grpId="1"/>
      <p:bldP spid="62" grpId="0"/>
      <p:bldP spid="62" grpId="1"/>
      <p:bldP spid="63" grpId="0"/>
      <p:bldP spid="63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0">
          <a:extLst>
            <a:ext uri="{FF2B5EF4-FFF2-40B4-BE49-F238E27FC236}">
              <a16:creationId xmlns:a16="http://schemas.microsoft.com/office/drawing/2014/main" id="{56312A94-8247-412D-3228-F70DC425C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6" name="Agrupar 2295">
            <a:extLst>
              <a:ext uri="{FF2B5EF4-FFF2-40B4-BE49-F238E27FC236}">
                <a16:creationId xmlns:a16="http://schemas.microsoft.com/office/drawing/2014/main" id="{EF9A8994-74BA-B89F-0B6F-FB754F381963}"/>
              </a:ext>
            </a:extLst>
          </p:cNvPr>
          <p:cNvGrpSpPr/>
          <p:nvPr/>
        </p:nvGrpSpPr>
        <p:grpSpPr>
          <a:xfrm>
            <a:off x="1241610" y="6230628"/>
            <a:ext cx="4023522" cy="2678561"/>
            <a:chOff x="1241610" y="5340940"/>
            <a:chExt cx="4023522" cy="2678561"/>
          </a:xfrm>
        </p:grpSpPr>
        <p:grpSp>
          <p:nvGrpSpPr>
            <p:cNvPr id="672" name="Gráfico 48">
              <a:extLst>
                <a:ext uri="{FF2B5EF4-FFF2-40B4-BE49-F238E27FC236}">
                  <a16:creationId xmlns:a16="http://schemas.microsoft.com/office/drawing/2014/main" id="{6D99D16A-5698-AFB2-C2F9-7F8DB8D371F6}"/>
                </a:ext>
              </a:extLst>
            </p:cNvPr>
            <p:cNvGrpSpPr/>
            <p:nvPr/>
          </p:nvGrpSpPr>
          <p:grpSpPr>
            <a:xfrm>
              <a:off x="1241610" y="5340940"/>
              <a:ext cx="4023522" cy="2596354"/>
              <a:chOff x="1241610" y="5340940"/>
              <a:chExt cx="4023522" cy="2596354"/>
            </a:xfrm>
          </p:grpSpPr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81E1F973-4E1A-8D50-DCC9-E12348EA7F0E}"/>
                  </a:ext>
                </a:extLst>
              </p:cNvPr>
              <p:cNvSpPr/>
              <p:nvPr/>
            </p:nvSpPr>
            <p:spPr>
              <a:xfrm>
                <a:off x="3844726" y="5466851"/>
                <a:ext cx="318426" cy="318460"/>
              </a:xfrm>
              <a:custGeom>
                <a:avLst/>
                <a:gdLst>
                  <a:gd name="connsiteX0" fmla="*/ 307152 w 318426"/>
                  <a:gd name="connsiteY0" fmla="*/ 100514 h 318460"/>
                  <a:gd name="connsiteX1" fmla="*/ 217946 w 318426"/>
                  <a:gd name="connsiteY1" fmla="*/ 307186 h 318460"/>
                  <a:gd name="connsiteX2" fmla="*/ 11274 w 318426"/>
                  <a:gd name="connsiteY2" fmla="*/ 217983 h 318460"/>
                  <a:gd name="connsiteX3" fmla="*/ 100480 w 318426"/>
                  <a:gd name="connsiteY3" fmla="*/ 11310 h 318460"/>
                  <a:gd name="connsiteX4" fmla="*/ 100862 w 318426"/>
                  <a:gd name="connsiteY4" fmla="*/ 11159 h 318460"/>
                  <a:gd name="connsiteX5" fmla="*/ 307152 w 318426"/>
                  <a:gd name="connsiteY5" fmla="*/ 100514 h 318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426" h="318460">
                    <a:moveTo>
                      <a:pt x="307152" y="100514"/>
                    </a:moveTo>
                    <a:cubicBezTo>
                      <a:pt x="339588" y="182218"/>
                      <a:pt x="299652" y="274748"/>
                      <a:pt x="217946" y="307186"/>
                    </a:cubicBezTo>
                    <a:cubicBezTo>
                      <a:pt x="136246" y="339622"/>
                      <a:pt x="43716" y="299686"/>
                      <a:pt x="11274" y="217983"/>
                    </a:cubicBezTo>
                    <a:cubicBezTo>
                      <a:pt x="-21161" y="136278"/>
                      <a:pt x="18774" y="43748"/>
                      <a:pt x="100480" y="11310"/>
                    </a:cubicBezTo>
                    <a:cubicBezTo>
                      <a:pt x="100605" y="11260"/>
                      <a:pt x="100737" y="11209"/>
                      <a:pt x="100862" y="11159"/>
                    </a:cubicBezTo>
                    <a:cubicBezTo>
                      <a:pt x="182502" y="-21080"/>
                      <a:pt x="274824" y="18910"/>
                      <a:pt x="307152" y="10051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5C43D78A-4AC6-6D56-E5D5-9CB3517877AA}"/>
                  </a:ext>
                </a:extLst>
              </p:cNvPr>
              <p:cNvSpPr/>
              <p:nvPr/>
            </p:nvSpPr>
            <p:spPr>
              <a:xfrm>
                <a:off x="3882568" y="5504640"/>
                <a:ext cx="242634" cy="242668"/>
              </a:xfrm>
              <a:custGeom>
                <a:avLst/>
                <a:gdLst>
                  <a:gd name="connsiteX0" fmla="*/ 234045 w 242634"/>
                  <a:gd name="connsiteY0" fmla="*/ 76606 h 242668"/>
                  <a:gd name="connsiteX1" fmla="*/ 166063 w 242634"/>
                  <a:gd name="connsiteY1" fmla="*/ 234080 h 242668"/>
                  <a:gd name="connsiteX2" fmla="*/ 8590 w 242634"/>
                  <a:gd name="connsiteY2" fmla="*/ 166099 h 242668"/>
                  <a:gd name="connsiteX3" fmla="*/ 76571 w 242634"/>
                  <a:gd name="connsiteY3" fmla="*/ 8624 h 242668"/>
                  <a:gd name="connsiteX4" fmla="*/ 76840 w 242634"/>
                  <a:gd name="connsiteY4" fmla="*/ 8517 h 242668"/>
                  <a:gd name="connsiteX5" fmla="*/ 234045 w 242634"/>
                  <a:gd name="connsiteY5" fmla="*/ 76606 h 242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634" h="242668">
                    <a:moveTo>
                      <a:pt x="234045" y="76606"/>
                    </a:moveTo>
                    <a:cubicBezTo>
                      <a:pt x="258760" y="138864"/>
                      <a:pt x="228320" y="209367"/>
                      <a:pt x="166063" y="234080"/>
                    </a:cubicBezTo>
                    <a:cubicBezTo>
                      <a:pt x="103807" y="258793"/>
                      <a:pt x="33300" y="228356"/>
                      <a:pt x="8590" y="166099"/>
                    </a:cubicBezTo>
                    <a:cubicBezTo>
                      <a:pt x="-16125" y="103840"/>
                      <a:pt x="14309" y="33336"/>
                      <a:pt x="76571" y="8624"/>
                    </a:cubicBezTo>
                    <a:cubicBezTo>
                      <a:pt x="76661" y="8588"/>
                      <a:pt x="76750" y="8553"/>
                      <a:pt x="76840" y="8517"/>
                    </a:cubicBezTo>
                    <a:cubicBezTo>
                      <a:pt x="139054" y="-16076"/>
                      <a:pt x="209424" y="14403"/>
                      <a:pt x="234045" y="7660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5176ECEB-CA29-6F05-2CF6-EA0FF73427B1}"/>
                  </a:ext>
                </a:extLst>
              </p:cNvPr>
              <p:cNvSpPr/>
              <p:nvPr/>
            </p:nvSpPr>
            <p:spPr>
              <a:xfrm>
                <a:off x="3879277" y="5500186"/>
                <a:ext cx="235905" cy="173511"/>
              </a:xfrm>
              <a:custGeom>
                <a:avLst/>
                <a:gdLst>
                  <a:gd name="connsiteX0" fmla="*/ 235906 w 235905"/>
                  <a:gd name="connsiteY0" fmla="*/ 77544 h 173511"/>
                  <a:gd name="connsiteX1" fmla="*/ 227626 w 235905"/>
                  <a:gd name="connsiteY1" fmla="*/ 65154 h 173511"/>
                  <a:gd name="connsiteX2" fmla="*/ 200938 w 235905"/>
                  <a:gd name="connsiteY2" fmla="*/ 35726 h 173511"/>
                  <a:gd name="connsiteX3" fmla="*/ 148576 w 235905"/>
                  <a:gd name="connsiteY3" fmla="*/ 11183 h 173511"/>
                  <a:gd name="connsiteX4" fmla="*/ 131837 w 235905"/>
                  <a:gd name="connsiteY4" fmla="*/ 9098 h 173511"/>
                  <a:gd name="connsiteX5" fmla="*/ 113966 w 235905"/>
                  <a:gd name="connsiteY5" fmla="*/ 9515 h 173511"/>
                  <a:gd name="connsiteX6" fmla="*/ 96095 w 235905"/>
                  <a:gd name="connsiteY6" fmla="*/ 12613 h 173511"/>
                  <a:gd name="connsiteX7" fmla="*/ 61783 w 235905"/>
                  <a:gd name="connsiteY7" fmla="*/ 27386 h 173511"/>
                  <a:gd name="connsiteX8" fmla="*/ 47308 w 235905"/>
                  <a:gd name="connsiteY8" fmla="*/ 38228 h 173511"/>
                  <a:gd name="connsiteX9" fmla="*/ 24969 w 235905"/>
                  <a:gd name="connsiteY9" fmla="*/ 64320 h 173511"/>
                  <a:gd name="connsiteX10" fmla="*/ 6681 w 235905"/>
                  <a:gd name="connsiteY10" fmla="*/ 119362 h 173511"/>
                  <a:gd name="connsiteX11" fmla="*/ 9779 w 235905"/>
                  <a:gd name="connsiteY11" fmla="*/ 158917 h 173511"/>
                  <a:gd name="connsiteX12" fmla="*/ 13055 w 235905"/>
                  <a:gd name="connsiteY12" fmla="*/ 173511 h 173511"/>
                  <a:gd name="connsiteX13" fmla="*/ 6323 w 235905"/>
                  <a:gd name="connsiteY13" fmla="*/ 159929 h 173511"/>
                  <a:gd name="connsiteX14" fmla="*/ 69 w 235905"/>
                  <a:gd name="connsiteY14" fmla="*/ 119005 h 173511"/>
                  <a:gd name="connsiteX15" fmla="*/ 17940 w 235905"/>
                  <a:gd name="connsiteY15" fmla="*/ 59852 h 173511"/>
                  <a:gd name="connsiteX16" fmla="*/ 28364 w 235905"/>
                  <a:gd name="connsiteY16" fmla="*/ 45079 h 173511"/>
                  <a:gd name="connsiteX17" fmla="*/ 41351 w 235905"/>
                  <a:gd name="connsiteY17" fmla="*/ 31437 h 173511"/>
                  <a:gd name="connsiteX18" fmla="*/ 56958 w 235905"/>
                  <a:gd name="connsiteY18" fmla="*/ 19523 h 173511"/>
                  <a:gd name="connsiteX19" fmla="*/ 74829 w 235905"/>
                  <a:gd name="connsiteY19" fmla="*/ 10052 h 173511"/>
                  <a:gd name="connsiteX20" fmla="*/ 93951 w 235905"/>
                  <a:gd name="connsiteY20" fmla="*/ 3618 h 173511"/>
                  <a:gd name="connsiteX21" fmla="*/ 113311 w 235905"/>
                  <a:gd name="connsiteY21" fmla="*/ 401 h 173511"/>
                  <a:gd name="connsiteX22" fmla="*/ 132195 w 235905"/>
                  <a:gd name="connsiteY22" fmla="*/ 401 h 173511"/>
                  <a:gd name="connsiteX23" fmla="*/ 150066 w 235905"/>
                  <a:gd name="connsiteY23" fmla="*/ 2963 h 173511"/>
                  <a:gd name="connsiteX24" fmla="*/ 205227 w 235905"/>
                  <a:gd name="connsiteY24" fmla="*/ 30544 h 173511"/>
                  <a:gd name="connsiteX25" fmla="*/ 230723 w 235905"/>
                  <a:gd name="connsiteY25" fmla="*/ 63188 h 173511"/>
                  <a:gd name="connsiteX26" fmla="*/ 235906 w 235905"/>
                  <a:gd name="connsiteY26" fmla="*/ 77544 h 173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35905" h="173511">
                    <a:moveTo>
                      <a:pt x="235906" y="77544"/>
                    </a:moveTo>
                    <a:cubicBezTo>
                      <a:pt x="232725" y="73711"/>
                      <a:pt x="229949" y="69559"/>
                      <a:pt x="227626" y="65154"/>
                    </a:cubicBezTo>
                    <a:cubicBezTo>
                      <a:pt x="220317" y="54014"/>
                      <a:pt x="211315" y="44085"/>
                      <a:pt x="200938" y="35726"/>
                    </a:cubicBezTo>
                    <a:cubicBezTo>
                      <a:pt x="185748" y="23392"/>
                      <a:pt x="167770" y="14965"/>
                      <a:pt x="148576" y="11183"/>
                    </a:cubicBezTo>
                    <a:cubicBezTo>
                      <a:pt x="143054" y="10090"/>
                      <a:pt x="137461" y="9393"/>
                      <a:pt x="131837" y="9098"/>
                    </a:cubicBezTo>
                    <a:cubicBezTo>
                      <a:pt x="125880" y="8778"/>
                      <a:pt x="119905" y="8917"/>
                      <a:pt x="113966" y="9515"/>
                    </a:cubicBezTo>
                    <a:cubicBezTo>
                      <a:pt x="107938" y="10088"/>
                      <a:pt x="101963" y="11124"/>
                      <a:pt x="96095" y="12613"/>
                    </a:cubicBezTo>
                    <a:cubicBezTo>
                      <a:pt x="83943" y="15677"/>
                      <a:pt x="72357" y="20664"/>
                      <a:pt x="61783" y="27386"/>
                    </a:cubicBezTo>
                    <a:cubicBezTo>
                      <a:pt x="56696" y="30635"/>
                      <a:pt x="51859" y="34259"/>
                      <a:pt x="47308" y="38228"/>
                    </a:cubicBezTo>
                    <a:cubicBezTo>
                      <a:pt x="38652" y="45813"/>
                      <a:pt x="31128" y="54599"/>
                      <a:pt x="24969" y="64320"/>
                    </a:cubicBezTo>
                    <a:cubicBezTo>
                      <a:pt x="14473" y="80900"/>
                      <a:pt x="8194" y="99798"/>
                      <a:pt x="6681" y="119362"/>
                    </a:cubicBezTo>
                    <a:cubicBezTo>
                      <a:pt x="5626" y="132628"/>
                      <a:pt x="6675" y="145977"/>
                      <a:pt x="9779" y="158917"/>
                    </a:cubicBezTo>
                    <a:cubicBezTo>
                      <a:pt x="11351" y="163661"/>
                      <a:pt x="12447" y="168550"/>
                      <a:pt x="13055" y="173511"/>
                    </a:cubicBezTo>
                    <a:cubicBezTo>
                      <a:pt x="9850" y="169527"/>
                      <a:pt x="7551" y="164892"/>
                      <a:pt x="6323" y="159929"/>
                    </a:cubicBezTo>
                    <a:cubicBezTo>
                      <a:pt x="1701" y="146798"/>
                      <a:pt x="-420" y="132917"/>
                      <a:pt x="69" y="119005"/>
                    </a:cubicBezTo>
                    <a:cubicBezTo>
                      <a:pt x="855" y="98081"/>
                      <a:pt x="7008" y="77712"/>
                      <a:pt x="17940" y="59852"/>
                    </a:cubicBezTo>
                    <a:cubicBezTo>
                      <a:pt x="21025" y="54665"/>
                      <a:pt x="24510" y="49726"/>
                      <a:pt x="28364" y="45079"/>
                    </a:cubicBezTo>
                    <a:cubicBezTo>
                      <a:pt x="32326" y="40193"/>
                      <a:pt x="36668" y="35631"/>
                      <a:pt x="41351" y="31437"/>
                    </a:cubicBezTo>
                    <a:cubicBezTo>
                      <a:pt x="46241" y="27077"/>
                      <a:pt x="51460" y="23094"/>
                      <a:pt x="56958" y="19523"/>
                    </a:cubicBezTo>
                    <a:cubicBezTo>
                      <a:pt x="62683" y="15944"/>
                      <a:pt x="68652" y="12779"/>
                      <a:pt x="74829" y="10052"/>
                    </a:cubicBezTo>
                    <a:cubicBezTo>
                      <a:pt x="81030" y="7428"/>
                      <a:pt x="87422" y="5278"/>
                      <a:pt x="93951" y="3618"/>
                    </a:cubicBezTo>
                    <a:cubicBezTo>
                      <a:pt x="100307" y="2026"/>
                      <a:pt x="106782" y="950"/>
                      <a:pt x="113311" y="401"/>
                    </a:cubicBezTo>
                    <a:cubicBezTo>
                      <a:pt x="119596" y="-134"/>
                      <a:pt x="125910" y="-134"/>
                      <a:pt x="132195" y="401"/>
                    </a:cubicBezTo>
                    <a:cubicBezTo>
                      <a:pt x="138211" y="785"/>
                      <a:pt x="144186" y="1642"/>
                      <a:pt x="150066" y="2963"/>
                    </a:cubicBezTo>
                    <a:cubicBezTo>
                      <a:pt x="170516" y="7260"/>
                      <a:pt x="189519" y="16760"/>
                      <a:pt x="205227" y="30544"/>
                    </a:cubicBezTo>
                    <a:cubicBezTo>
                      <a:pt x="215664" y="39764"/>
                      <a:pt x="224308" y="50831"/>
                      <a:pt x="230723" y="63188"/>
                    </a:cubicBezTo>
                    <a:cubicBezTo>
                      <a:pt x="233493" y="67531"/>
                      <a:pt x="235263" y="72434"/>
                      <a:pt x="235906" y="7754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98643602-ABAF-6314-14F9-2A203784A868}"/>
                  </a:ext>
                </a:extLst>
              </p:cNvPr>
              <p:cNvSpPr/>
              <p:nvPr/>
            </p:nvSpPr>
            <p:spPr>
              <a:xfrm>
                <a:off x="3945947" y="5543537"/>
                <a:ext cx="125386" cy="171203"/>
              </a:xfrm>
              <a:custGeom>
                <a:avLst/>
                <a:gdLst>
                  <a:gd name="connsiteX0" fmla="*/ 97097 w 125386"/>
                  <a:gd name="connsiteY0" fmla="*/ 144457 h 171203"/>
                  <a:gd name="connsiteX1" fmla="*/ 105139 w 125386"/>
                  <a:gd name="connsiteY1" fmla="*/ 163996 h 171203"/>
                  <a:gd name="connsiteX2" fmla="*/ 87864 w 125386"/>
                  <a:gd name="connsiteY2" fmla="*/ 171204 h 171203"/>
                  <a:gd name="connsiteX3" fmla="*/ 80060 w 125386"/>
                  <a:gd name="connsiteY3" fmla="*/ 152142 h 171203"/>
                  <a:gd name="connsiteX4" fmla="*/ 30855 w 125386"/>
                  <a:gd name="connsiteY4" fmla="*/ 156073 h 171203"/>
                  <a:gd name="connsiteX5" fmla="*/ 31749 w 125386"/>
                  <a:gd name="connsiteY5" fmla="*/ 130815 h 171203"/>
                  <a:gd name="connsiteX6" fmla="*/ 70648 w 125386"/>
                  <a:gd name="connsiteY6" fmla="*/ 129326 h 171203"/>
                  <a:gd name="connsiteX7" fmla="*/ 58734 w 125386"/>
                  <a:gd name="connsiteY7" fmla="*/ 100137 h 171203"/>
                  <a:gd name="connsiteX8" fmla="*/ 2917 w 125386"/>
                  <a:gd name="connsiteY8" fmla="*/ 80896 h 171203"/>
                  <a:gd name="connsiteX9" fmla="*/ 28532 w 125386"/>
                  <a:gd name="connsiteY9" fmla="*/ 26509 h 171203"/>
                  <a:gd name="connsiteX10" fmla="*/ 20550 w 125386"/>
                  <a:gd name="connsiteY10" fmla="*/ 7148 h 171203"/>
                  <a:gd name="connsiteX11" fmla="*/ 38004 w 125386"/>
                  <a:gd name="connsiteY11" fmla="*/ 0 h 171203"/>
                  <a:gd name="connsiteX12" fmla="*/ 45808 w 125386"/>
                  <a:gd name="connsiteY12" fmla="*/ 19003 h 171203"/>
                  <a:gd name="connsiteX13" fmla="*/ 85600 w 125386"/>
                  <a:gd name="connsiteY13" fmla="*/ 15071 h 171203"/>
                  <a:gd name="connsiteX14" fmla="*/ 85600 w 125386"/>
                  <a:gd name="connsiteY14" fmla="*/ 40150 h 171203"/>
                  <a:gd name="connsiteX15" fmla="*/ 55160 w 125386"/>
                  <a:gd name="connsiteY15" fmla="*/ 42056 h 171203"/>
                  <a:gd name="connsiteX16" fmla="*/ 67372 w 125386"/>
                  <a:gd name="connsiteY16" fmla="*/ 71841 h 171203"/>
                  <a:gd name="connsiteX17" fmla="*/ 122593 w 125386"/>
                  <a:gd name="connsiteY17" fmla="*/ 90725 h 171203"/>
                  <a:gd name="connsiteX18" fmla="*/ 97097 w 125386"/>
                  <a:gd name="connsiteY18" fmla="*/ 144457 h 171203"/>
                  <a:gd name="connsiteX19" fmla="*/ 47952 w 125386"/>
                  <a:gd name="connsiteY19" fmla="*/ 74522 h 171203"/>
                  <a:gd name="connsiteX20" fmla="*/ 37825 w 125386"/>
                  <a:gd name="connsiteY20" fmla="*/ 49741 h 171203"/>
                  <a:gd name="connsiteX21" fmla="*/ 30200 w 125386"/>
                  <a:gd name="connsiteY21" fmla="*/ 67969 h 171203"/>
                  <a:gd name="connsiteX22" fmla="*/ 47952 w 125386"/>
                  <a:gd name="connsiteY22" fmla="*/ 74522 h 171203"/>
                  <a:gd name="connsiteX23" fmla="*/ 95251 w 125386"/>
                  <a:gd name="connsiteY23" fmla="*/ 104307 h 171203"/>
                  <a:gd name="connsiteX24" fmla="*/ 77737 w 125386"/>
                  <a:gd name="connsiteY24" fmla="*/ 97397 h 171203"/>
                  <a:gd name="connsiteX25" fmla="*/ 87864 w 125386"/>
                  <a:gd name="connsiteY25" fmla="*/ 121463 h 171203"/>
                  <a:gd name="connsiteX26" fmla="*/ 95251 w 125386"/>
                  <a:gd name="connsiteY26" fmla="*/ 104247 h 171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5386" h="171203">
                    <a:moveTo>
                      <a:pt x="97097" y="144457"/>
                    </a:moveTo>
                    <a:lnTo>
                      <a:pt x="105139" y="163996"/>
                    </a:lnTo>
                    <a:lnTo>
                      <a:pt x="87864" y="171204"/>
                    </a:lnTo>
                    <a:lnTo>
                      <a:pt x="80060" y="152142"/>
                    </a:lnTo>
                    <a:cubicBezTo>
                      <a:pt x="64352" y="158027"/>
                      <a:pt x="47303" y="159389"/>
                      <a:pt x="30855" y="156073"/>
                    </a:cubicBezTo>
                    <a:lnTo>
                      <a:pt x="31749" y="130815"/>
                    </a:lnTo>
                    <a:cubicBezTo>
                      <a:pt x="44628" y="133690"/>
                      <a:pt x="58031" y="133177"/>
                      <a:pt x="70648" y="129326"/>
                    </a:cubicBezTo>
                    <a:lnTo>
                      <a:pt x="58734" y="100137"/>
                    </a:lnTo>
                    <a:cubicBezTo>
                      <a:pt x="37468" y="103413"/>
                      <a:pt x="13163" y="106094"/>
                      <a:pt x="2917" y="80896"/>
                    </a:cubicBezTo>
                    <a:cubicBezTo>
                      <a:pt x="-4708" y="62370"/>
                      <a:pt x="2202" y="40984"/>
                      <a:pt x="28532" y="26509"/>
                    </a:cubicBezTo>
                    <a:lnTo>
                      <a:pt x="20550" y="7148"/>
                    </a:lnTo>
                    <a:lnTo>
                      <a:pt x="38004" y="0"/>
                    </a:lnTo>
                    <a:lnTo>
                      <a:pt x="45808" y="19003"/>
                    </a:lnTo>
                    <a:cubicBezTo>
                      <a:pt x="58573" y="14560"/>
                      <a:pt x="72209" y="13213"/>
                      <a:pt x="85600" y="15071"/>
                    </a:cubicBezTo>
                    <a:lnTo>
                      <a:pt x="85600" y="40150"/>
                    </a:lnTo>
                    <a:cubicBezTo>
                      <a:pt x="75426" y="38731"/>
                      <a:pt x="65073" y="39379"/>
                      <a:pt x="55160" y="42056"/>
                    </a:cubicBezTo>
                    <a:lnTo>
                      <a:pt x="67372" y="71841"/>
                    </a:lnTo>
                    <a:cubicBezTo>
                      <a:pt x="88579" y="68386"/>
                      <a:pt x="112526" y="65884"/>
                      <a:pt x="122593" y="90725"/>
                    </a:cubicBezTo>
                    <a:cubicBezTo>
                      <a:pt x="129980" y="108775"/>
                      <a:pt x="123129" y="130160"/>
                      <a:pt x="97097" y="144457"/>
                    </a:cubicBezTo>
                    <a:close/>
                    <a:moveTo>
                      <a:pt x="47952" y="74522"/>
                    </a:moveTo>
                    <a:lnTo>
                      <a:pt x="37825" y="49741"/>
                    </a:lnTo>
                    <a:cubicBezTo>
                      <a:pt x="29426" y="55698"/>
                      <a:pt x="27818" y="62191"/>
                      <a:pt x="30200" y="67969"/>
                    </a:cubicBezTo>
                    <a:cubicBezTo>
                      <a:pt x="32583" y="73748"/>
                      <a:pt x="39314" y="75237"/>
                      <a:pt x="47952" y="74522"/>
                    </a:cubicBezTo>
                    <a:close/>
                    <a:moveTo>
                      <a:pt x="95251" y="104307"/>
                    </a:moveTo>
                    <a:cubicBezTo>
                      <a:pt x="92749" y="98350"/>
                      <a:pt x="86315" y="96980"/>
                      <a:pt x="77737" y="97397"/>
                    </a:cubicBezTo>
                    <a:lnTo>
                      <a:pt x="87864" y="121463"/>
                    </a:lnTo>
                    <a:cubicBezTo>
                      <a:pt x="95608" y="115923"/>
                      <a:pt x="97574" y="109847"/>
                      <a:pt x="95251" y="10424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6B950A00-A54A-0563-1A9A-3E3F4B27828C}"/>
                  </a:ext>
                </a:extLst>
              </p:cNvPr>
              <p:cNvSpPr/>
              <p:nvPr/>
            </p:nvSpPr>
            <p:spPr>
              <a:xfrm>
                <a:off x="2835622" y="5394434"/>
                <a:ext cx="338952" cy="211592"/>
              </a:xfrm>
              <a:custGeom>
                <a:avLst/>
                <a:gdLst>
                  <a:gd name="connsiteX0" fmla="*/ 299696 w 338952"/>
                  <a:gd name="connsiteY0" fmla="*/ 0 h 211592"/>
                  <a:gd name="connsiteX1" fmla="*/ 171919 w 338952"/>
                  <a:gd name="connsiteY1" fmla="*/ 53613 h 211592"/>
                  <a:gd name="connsiteX2" fmla="*/ 0 w 338952"/>
                  <a:gd name="connsiteY2" fmla="*/ 93108 h 211592"/>
                  <a:gd name="connsiteX3" fmla="*/ 26628 w 338952"/>
                  <a:gd name="connsiteY3" fmla="*/ 211592 h 211592"/>
                  <a:gd name="connsiteX4" fmla="*/ 169000 w 338952"/>
                  <a:gd name="connsiteY4" fmla="*/ 197891 h 211592"/>
                  <a:gd name="connsiteX5" fmla="*/ 338953 w 338952"/>
                  <a:gd name="connsiteY5" fmla="*/ 149461 h 21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8952" h="211592">
                    <a:moveTo>
                      <a:pt x="299696" y="0"/>
                    </a:moveTo>
                    <a:cubicBezTo>
                      <a:pt x="299696" y="0"/>
                      <a:pt x="260201" y="62251"/>
                      <a:pt x="171919" y="53613"/>
                    </a:cubicBezTo>
                    <a:cubicBezTo>
                      <a:pt x="117293" y="48073"/>
                      <a:pt x="10306" y="52422"/>
                      <a:pt x="0" y="93108"/>
                    </a:cubicBezTo>
                    <a:lnTo>
                      <a:pt x="26628" y="211592"/>
                    </a:lnTo>
                    <a:cubicBezTo>
                      <a:pt x="26628" y="211592"/>
                      <a:pt x="95491" y="186990"/>
                      <a:pt x="169000" y="197891"/>
                    </a:cubicBezTo>
                    <a:cubicBezTo>
                      <a:pt x="241258" y="208614"/>
                      <a:pt x="338953" y="149461"/>
                      <a:pt x="338953" y="14946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8" name="Forma Livre: Forma 677">
                <a:extLst>
                  <a:ext uri="{FF2B5EF4-FFF2-40B4-BE49-F238E27FC236}">
                    <a16:creationId xmlns:a16="http://schemas.microsoft.com/office/drawing/2014/main" id="{7889B7AE-6D8D-B80A-9055-6EE9A9DDD234}"/>
                  </a:ext>
                </a:extLst>
              </p:cNvPr>
              <p:cNvSpPr/>
              <p:nvPr/>
            </p:nvSpPr>
            <p:spPr>
              <a:xfrm>
                <a:off x="2950823" y="5464267"/>
                <a:ext cx="122914" cy="108997"/>
              </a:xfrm>
              <a:custGeom>
                <a:avLst/>
                <a:gdLst>
                  <a:gd name="connsiteX0" fmla="*/ 58386 w 122914"/>
                  <a:gd name="connsiteY0" fmla="*/ 108996 h 108997"/>
                  <a:gd name="connsiteX1" fmla="*/ 1 w 122914"/>
                  <a:gd name="connsiteY1" fmla="*/ 51341 h 108997"/>
                  <a:gd name="connsiteX2" fmla="*/ 603 w 122914"/>
                  <a:gd name="connsiteY2" fmla="*/ 42635 h 108997"/>
                  <a:gd name="connsiteX3" fmla="*/ 78044 w 122914"/>
                  <a:gd name="connsiteY3" fmla="*/ 936 h 108997"/>
                  <a:gd name="connsiteX4" fmla="*/ 122006 w 122914"/>
                  <a:gd name="connsiteY4" fmla="*/ 64663 h 108997"/>
                  <a:gd name="connsiteX5" fmla="*/ 122006 w 122914"/>
                  <a:gd name="connsiteY5" fmla="*/ 64676 h 108997"/>
                  <a:gd name="connsiteX6" fmla="*/ 58386 w 122914"/>
                  <a:gd name="connsiteY6" fmla="*/ 108996 h 108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914" h="108997">
                    <a:moveTo>
                      <a:pt x="58386" y="108996"/>
                    </a:moveTo>
                    <a:cubicBezTo>
                      <a:pt x="26343" y="109198"/>
                      <a:pt x="204" y="83384"/>
                      <a:pt x="1" y="51341"/>
                    </a:cubicBezTo>
                    <a:cubicBezTo>
                      <a:pt x="-17" y="48428"/>
                      <a:pt x="186" y="45518"/>
                      <a:pt x="603" y="42635"/>
                    </a:cubicBezTo>
                    <a:cubicBezTo>
                      <a:pt x="6024" y="12850"/>
                      <a:pt x="48259" y="-4306"/>
                      <a:pt x="78044" y="936"/>
                    </a:cubicBezTo>
                    <a:cubicBezTo>
                      <a:pt x="107781" y="6394"/>
                      <a:pt x="127463" y="34925"/>
                      <a:pt x="122006" y="64663"/>
                    </a:cubicBezTo>
                    <a:cubicBezTo>
                      <a:pt x="122006" y="64667"/>
                      <a:pt x="122006" y="64671"/>
                      <a:pt x="122006" y="64676"/>
                    </a:cubicBezTo>
                    <a:cubicBezTo>
                      <a:pt x="116466" y="94699"/>
                      <a:pt x="88170" y="109175"/>
                      <a:pt x="58386" y="108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9" name="Forma Livre: Forma 678">
                <a:extLst>
                  <a:ext uri="{FF2B5EF4-FFF2-40B4-BE49-F238E27FC236}">
                    <a16:creationId xmlns:a16="http://schemas.microsoft.com/office/drawing/2014/main" id="{5D337688-DD64-A72B-2EB0-EFF464A77D99}"/>
                  </a:ext>
                </a:extLst>
              </p:cNvPr>
              <p:cNvSpPr/>
              <p:nvPr/>
            </p:nvSpPr>
            <p:spPr>
              <a:xfrm>
                <a:off x="2986249" y="5479142"/>
                <a:ext cx="50202" cy="81372"/>
              </a:xfrm>
              <a:custGeom>
                <a:avLst/>
                <a:gdLst>
                  <a:gd name="connsiteX0" fmla="*/ 31120 w 50202"/>
                  <a:gd name="connsiteY0" fmla="*/ 71484 h 81372"/>
                  <a:gd name="connsiteX1" fmla="*/ 31597 w 50202"/>
                  <a:gd name="connsiteY1" fmla="*/ 81075 h 81372"/>
                  <a:gd name="connsiteX2" fmla="*/ 22959 w 50202"/>
                  <a:gd name="connsiteY2" fmla="*/ 81372 h 81372"/>
                  <a:gd name="connsiteX3" fmla="*/ 22483 w 50202"/>
                  <a:gd name="connsiteY3" fmla="*/ 72020 h 81372"/>
                  <a:gd name="connsiteX4" fmla="*/ 739 w 50202"/>
                  <a:gd name="connsiteY4" fmla="*/ 66063 h 81372"/>
                  <a:gd name="connsiteX5" fmla="*/ 4909 w 50202"/>
                  <a:gd name="connsiteY5" fmla="*/ 55340 h 81372"/>
                  <a:gd name="connsiteX6" fmla="*/ 21887 w 50202"/>
                  <a:gd name="connsiteY6" fmla="*/ 60583 h 81372"/>
                  <a:gd name="connsiteX7" fmla="*/ 21112 w 50202"/>
                  <a:gd name="connsiteY7" fmla="*/ 46226 h 81372"/>
                  <a:gd name="connsiteX8" fmla="*/ 25 w 50202"/>
                  <a:gd name="connsiteY8" fmla="*/ 29487 h 81372"/>
                  <a:gd name="connsiteX9" fmla="*/ 19206 w 50202"/>
                  <a:gd name="connsiteY9" fmla="*/ 9948 h 81372"/>
                  <a:gd name="connsiteX10" fmla="*/ 18730 w 50202"/>
                  <a:gd name="connsiteY10" fmla="*/ 417 h 81372"/>
                  <a:gd name="connsiteX11" fmla="*/ 27308 w 50202"/>
                  <a:gd name="connsiteY11" fmla="*/ 0 h 81372"/>
                  <a:gd name="connsiteX12" fmla="*/ 27784 w 50202"/>
                  <a:gd name="connsiteY12" fmla="*/ 9352 h 81372"/>
                  <a:gd name="connsiteX13" fmla="*/ 45655 w 50202"/>
                  <a:gd name="connsiteY13" fmla="*/ 13701 h 81372"/>
                  <a:gd name="connsiteX14" fmla="*/ 41902 w 50202"/>
                  <a:gd name="connsiteY14" fmla="*/ 24483 h 81372"/>
                  <a:gd name="connsiteX15" fmla="*/ 28499 w 50202"/>
                  <a:gd name="connsiteY15" fmla="*/ 20671 h 81372"/>
                  <a:gd name="connsiteX16" fmla="*/ 29273 w 50202"/>
                  <a:gd name="connsiteY16" fmla="*/ 35265 h 81372"/>
                  <a:gd name="connsiteX17" fmla="*/ 50183 w 50202"/>
                  <a:gd name="connsiteY17" fmla="*/ 51766 h 81372"/>
                  <a:gd name="connsiteX18" fmla="*/ 31120 w 50202"/>
                  <a:gd name="connsiteY18" fmla="*/ 71484 h 81372"/>
                  <a:gd name="connsiteX19" fmla="*/ 20517 w 50202"/>
                  <a:gd name="connsiteY19" fmla="*/ 33717 h 81372"/>
                  <a:gd name="connsiteX20" fmla="*/ 19862 w 50202"/>
                  <a:gd name="connsiteY20" fmla="*/ 21803 h 81372"/>
                  <a:gd name="connsiteX21" fmla="*/ 13905 w 50202"/>
                  <a:gd name="connsiteY21" fmla="*/ 28534 h 81372"/>
                  <a:gd name="connsiteX22" fmla="*/ 20517 w 50202"/>
                  <a:gd name="connsiteY22" fmla="*/ 33717 h 81372"/>
                  <a:gd name="connsiteX23" fmla="*/ 36362 w 50202"/>
                  <a:gd name="connsiteY23" fmla="*/ 53613 h 81372"/>
                  <a:gd name="connsiteX24" fmla="*/ 29869 w 50202"/>
                  <a:gd name="connsiteY24" fmla="*/ 48013 h 81372"/>
                  <a:gd name="connsiteX25" fmla="*/ 30524 w 50202"/>
                  <a:gd name="connsiteY25" fmla="*/ 59927 h 81372"/>
                  <a:gd name="connsiteX26" fmla="*/ 36362 w 50202"/>
                  <a:gd name="connsiteY26" fmla="*/ 53851 h 81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0202" h="81372">
                    <a:moveTo>
                      <a:pt x="31120" y="71484"/>
                    </a:moveTo>
                    <a:lnTo>
                      <a:pt x="31597" y="81075"/>
                    </a:lnTo>
                    <a:lnTo>
                      <a:pt x="22959" y="81372"/>
                    </a:lnTo>
                    <a:lnTo>
                      <a:pt x="22483" y="72020"/>
                    </a:lnTo>
                    <a:cubicBezTo>
                      <a:pt x="14822" y="72109"/>
                      <a:pt x="7286" y="70045"/>
                      <a:pt x="739" y="66063"/>
                    </a:cubicBezTo>
                    <a:lnTo>
                      <a:pt x="4909" y="55340"/>
                    </a:lnTo>
                    <a:cubicBezTo>
                      <a:pt x="10015" y="58535"/>
                      <a:pt x="15870" y="60343"/>
                      <a:pt x="21887" y="60583"/>
                    </a:cubicBezTo>
                    <a:lnTo>
                      <a:pt x="21112" y="46226"/>
                    </a:lnTo>
                    <a:cubicBezTo>
                      <a:pt x="11462" y="44380"/>
                      <a:pt x="620" y="41758"/>
                      <a:pt x="25" y="29487"/>
                    </a:cubicBezTo>
                    <a:cubicBezTo>
                      <a:pt x="-452" y="20373"/>
                      <a:pt x="5982" y="12212"/>
                      <a:pt x="19206" y="9948"/>
                    </a:cubicBezTo>
                    <a:lnTo>
                      <a:pt x="18730" y="417"/>
                    </a:lnTo>
                    <a:lnTo>
                      <a:pt x="27308" y="0"/>
                    </a:lnTo>
                    <a:lnTo>
                      <a:pt x="27784" y="9352"/>
                    </a:lnTo>
                    <a:cubicBezTo>
                      <a:pt x="34003" y="9339"/>
                      <a:pt x="40139" y="10830"/>
                      <a:pt x="45655" y="13701"/>
                    </a:cubicBezTo>
                    <a:lnTo>
                      <a:pt x="41902" y="24483"/>
                    </a:lnTo>
                    <a:cubicBezTo>
                      <a:pt x="37727" y="22345"/>
                      <a:pt x="33175" y="21050"/>
                      <a:pt x="28499" y="20671"/>
                    </a:cubicBezTo>
                    <a:lnTo>
                      <a:pt x="29273" y="35265"/>
                    </a:lnTo>
                    <a:cubicBezTo>
                      <a:pt x="38924" y="37052"/>
                      <a:pt x="49587" y="39674"/>
                      <a:pt x="50183" y="51766"/>
                    </a:cubicBezTo>
                    <a:cubicBezTo>
                      <a:pt x="50600" y="61059"/>
                      <a:pt x="44523" y="69101"/>
                      <a:pt x="31120" y="71484"/>
                    </a:cubicBezTo>
                    <a:close/>
                    <a:moveTo>
                      <a:pt x="20517" y="33717"/>
                    </a:moveTo>
                    <a:lnTo>
                      <a:pt x="19862" y="21803"/>
                    </a:lnTo>
                    <a:cubicBezTo>
                      <a:pt x="15394" y="23054"/>
                      <a:pt x="13905" y="25675"/>
                      <a:pt x="13905" y="28534"/>
                    </a:cubicBezTo>
                    <a:cubicBezTo>
                      <a:pt x="13905" y="31393"/>
                      <a:pt x="16645" y="32942"/>
                      <a:pt x="20517" y="33717"/>
                    </a:cubicBezTo>
                    <a:close/>
                    <a:moveTo>
                      <a:pt x="36362" y="53613"/>
                    </a:moveTo>
                    <a:cubicBezTo>
                      <a:pt x="36362" y="50634"/>
                      <a:pt x="33622" y="49145"/>
                      <a:pt x="29869" y="48013"/>
                    </a:cubicBezTo>
                    <a:lnTo>
                      <a:pt x="30524" y="59927"/>
                    </a:lnTo>
                    <a:cubicBezTo>
                      <a:pt x="34873" y="58974"/>
                      <a:pt x="36541" y="56651"/>
                      <a:pt x="36362" y="53851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0" name="Forma Livre: Forma 679">
                <a:extLst>
                  <a:ext uri="{FF2B5EF4-FFF2-40B4-BE49-F238E27FC236}">
                    <a16:creationId xmlns:a16="http://schemas.microsoft.com/office/drawing/2014/main" id="{5689661B-FBFD-89A8-8513-3ED987D0A50D}"/>
                  </a:ext>
                </a:extLst>
              </p:cNvPr>
              <p:cNvSpPr/>
              <p:nvPr/>
            </p:nvSpPr>
            <p:spPr>
              <a:xfrm>
                <a:off x="2847357" y="5416594"/>
                <a:ext cx="311789" cy="175433"/>
              </a:xfrm>
              <a:custGeom>
                <a:avLst/>
                <a:gdLst>
                  <a:gd name="connsiteX0" fmla="*/ 23828 w 311789"/>
                  <a:gd name="connsiteY0" fmla="*/ 175433 h 175433"/>
                  <a:gd name="connsiteX1" fmla="*/ 0 w 311789"/>
                  <a:gd name="connsiteY1" fmla="*/ 67612 h 175433"/>
                  <a:gd name="connsiteX2" fmla="*/ 834 w 311789"/>
                  <a:gd name="connsiteY2" fmla="*/ 66837 h 175433"/>
                  <a:gd name="connsiteX3" fmla="*/ 172693 w 311789"/>
                  <a:gd name="connsiteY3" fmla="*/ 42235 h 175433"/>
                  <a:gd name="connsiteX4" fmla="*/ 197653 w 311789"/>
                  <a:gd name="connsiteY4" fmla="*/ 44022 h 175433"/>
                  <a:gd name="connsiteX5" fmla="*/ 280455 w 311789"/>
                  <a:gd name="connsiteY5" fmla="*/ 536 h 175433"/>
                  <a:gd name="connsiteX6" fmla="*/ 284268 w 311789"/>
                  <a:gd name="connsiteY6" fmla="*/ 0 h 175433"/>
                  <a:gd name="connsiteX7" fmla="*/ 311789 w 311789"/>
                  <a:gd name="connsiteY7" fmla="*/ 115923 h 175433"/>
                  <a:gd name="connsiteX8" fmla="*/ 310836 w 311789"/>
                  <a:gd name="connsiteY8" fmla="*/ 116697 h 175433"/>
                  <a:gd name="connsiteX9" fmla="*/ 133615 w 311789"/>
                  <a:gd name="connsiteY9" fmla="*/ 160303 h 175433"/>
                  <a:gd name="connsiteX10" fmla="*/ 25854 w 311789"/>
                  <a:gd name="connsiteY10" fmla="*/ 174719 h 175433"/>
                  <a:gd name="connsiteX11" fmla="*/ 4349 w 311789"/>
                  <a:gd name="connsiteY11" fmla="*/ 69042 h 175433"/>
                  <a:gd name="connsiteX12" fmla="*/ 26687 w 311789"/>
                  <a:gd name="connsiteY12" fmla="*/ 170310 h 175433"/>
                  <a:gd name="connsiteX13" fmla="*/ 134390 w 311789"/>
                  <a:gd name="connsiteY13" fmla="*/ 156490 h 175433"/>
                  <a:gd name="connsiteX14" fmla="*/ 307559 w 311789"/>
                  <a:gd name="connsiteY14" fmla="*/ 114374 h 175433"/>
                  <a:gd name="connsiteX15" fmla="*/ 281766 w 311789"/>
                  <a:gd name="connsiteY15" fmla="*/ 6136 h 175433"/>
                  <a:gd name="connsiteX16" fmla="*/ 274915 w 311789"/>
                  <a:gd name="connsiteY16" fmla="*/ 14475 h 175433"/>
                  <a:gd name="connsiteX17" fmla="*/ 197474 w 311789"/>
                  <a:gd name="connsiteY17" fmla="*/ 47775 h 175433"/>
                  <a:gd name="connsiteX18" fmla="*/ 172395 w 311789"/>
                  <a:gd name="connsiteY18" fmla="*/ 46048 h 175433"/>
                  <a:gd name="connsiteX19" fmla="*/ 4349 w 311789"/>
                  <a:gd name="connsiteY19" fmla="*/ 69042 h 17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11789" h="175433">
                    <a:moveTo>
                      <a:pt x="23828" y="175433"/>
                    </a:moveTo>
                    <a:lnTo>
                      <a:pt x="0" y="67612"/>
                    </a:lnTo>
                    <a:lnTo>
                      <a:pt x="834" y="66837"/>
                    </a:lnTo>
                    <a:cubicBezTo>
                      <a:pt x="40567" y="31870"/>
                      <a:pt x="119974" y="38125"/>
                      <a:pt x="172693" y="42235"/>
                    </a:cubicBezTo>
                    <a:cubicBezTo>
                      <a:pt x="181748" y="42950"/>
                      <a:pt x="190564" y="43605"/>
                      <a:pt x="197653" y="44022"/>
                    </a:cubicBezTo>
                    <a:cubicBezTo>
                      <a:pt x="246977" y="46584"/>
                      <a:pt x="279860" y="5004"/>
                      <a:pt x="280455" y="536"/>
                    </a:cubicBezTo>
                    <a:lnTo>
                      <a:pt x="284268" y="0"/>
                    </a:lnTo>
                    <a:lnTo>
                      <a:pt x="311789" y="115923"/>
                    </a:lnTo>
                    <a:lnTo>
                      <a:pt x="310836" y="116697"/>
                    </a:lnTo>
                    <a:cubicBezTo>
                      <a:pt x="260523" y="155505"/>
                      <a:pt x="196194" y="171333"/>
                      <a:pt x="133615" y="160303"/>
                    </a:cubicBezTo>
                    <a:cubicBezTo>
                      <a:pt x="91261" y="151963"/>
                      <a:pt x="26390" y="174480"/>
                      <a:pt x="25854" y="174719"/>
                    </a:cubicBezTo>
                    <a:close/>
                    <a:moveTo>
                      <a:pt x="4349" y="69042"/>
                    </a:moveTo>
                    <a:lnTo>
                      <a:pt x="26687" y="170310"/>
                    </a:lnTo>
                    <a:cubicBezTo>
                      <a:pt x="38601" y="166438"/>
                      <a:pt x="94835" y="148686"/>
                      <a:pt x="134390" y="156490"/>
                    </a:cubicBezTo>
                    <a:cubicBezTo>
                      <a:pt x="195461" y="167192"/>
                      <a:pt x="258224" y="151928"/>
                      <a:pt x="307559" y="114374"/>
                    </a:cubicBezTo>
                    <a:lnTo>
                      <a:pt x="281766" y="6136"/>
                    </a:lnTo>
                    <a:cubicBezTo>
                      <a:pt x="279699" y="9086"/>
                      <a:pt x="277405" y="11874"/>
                      <a:pt x="274915" y="14475"/>
                    </a:cubicBezTo>
                    <a:cubicBezTo>
                      <a:pt x="267052" y="22815"/>
                      <a:pt x="238101" y="49920"/>
                      <a:pt x="197474" y="47775"/>
                    </a:cubicBezTo>
                    <a:cubicBezTo>
                      <a:pt x="190088" y="47418"/>
                      <a:pt x="181450" y="46762"/>
                      <a:pt x="172395" y="46048"/>
                    </a:cubicBezTo>
                    <a:cubicBezTo>
                      <a:pt x="120867" y="42056"/>
                      <a:pt x="43069" y="35980"/>
                      <a:pt x="4349" y="690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1" name="Forma Livre: Forma 680">
                <a:extLst>
                  <a:ext uri="{FF2B5EF4-FFF2-40B4-BE49-F238E27FC236}">
                    <a16:creationId xmlns:a16="http://schemas.microsoft.com/office/drawing/2014/main" id="{E05FF579-7C2F-FD78-2C9B-02DD7AFEC7C5}"/>
                  </a:ext>
                </a:extLst>
              </p:cNvPr>
              <p:cNvSpPr/>
              <p:nvPr/>
            </p:nvSpPr>
            <p:spPr>
              <a:xfrm>
                <a:off x="4792910" y="5566089"/>
                <a:ext cx="308691" cy="272140"/>
              </a:xfrm>
              <a:custGeom>
                <a:avLst/>
                <a:gdLst>
                  <a:gd name="connsiteX0" fmla="*/ 308691 w 308691"/>
                  <a:gd name="connsiteY0" fmla="*/ 156634 h 272140"/>
                  <a:gd name="connsiteX1" fmla="*/ 196045 w 308691"/>
                  <a:gd name="connsiteY1" fmla="*/ 98971 h 272140"/>
                  <a:gd name="connsiteX2" fmla="*/ 66897 w 308691"/>
                  <a:gd name="connsiteY2" fmla="*/ 2468 h 272140"/>
                  <a:gd name="connsiteX3" fmla="*/ 0 w 308691"/>
                  <a:gd name="connsiteY3" fmla="*/ 90988 h 272140"/>
                  <a:gd name="connsiteX4" fmla="*/ 93703 w 308691"/>
                  <a:gd name="connsiteY4" fmla="*/ 182190 h 272140"/>
                  <a:gd name="connsiteX5" fmla="*/ 227855 w 308691"/>
                  <a:gd name="connsiteY5" fmla="*/ 272141 h 272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691" h="272140">
                    <a:moveTo>
                      <a:pt x="308691" y="156634"/>
                    </a:moveTo>
                    <a:cubicBezTo>
                      <a:pt x="308691" y="156634"/>
                      <a:pt x="241973" y="165868"/>
                      <a:pt x="196045" y="98971"/>
                    </a:cubicBezTo>
                    <a:cubicBezTo>
                      <a:pt x="167570" y="57629"/>
                      <a:pt x="101388" y="-14212"/>
                      <a:pt x="66897" y="2468"/>
                    </a:cubicBezTo>
                    <a:lnTo>
                      <a:pt x="0" y="90988"/>
                    </a:lnTo>
                    <a:cubicBezTo>
                      <a:pt x="37505" y="114200"/>
                      <a:pt x="69488" y="145326"/>
                      <a:pt x="93703" y="182190"/>
                    </a:cubicBezTo>
                    <a:cubicBezTo>
                      <a:pt x="128909" y="238900"/>
                      <a:pt x="227855" y="272141"/>
                      <a:pt x="227855" y="27214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2" name="Forma Livre: Forma 681">
                <a:extLst>
                  <a:ext uri="{FF2B5EF4-FFF2-40B4-BE49-F238E27FC236}">
                    <a16:creationId xmlns:a16="http://schemas.microsoft.com/office/drawing/2014/main" id="{126CC5F9-728A-C44F-0A3C-F3CC7BFB0F15}"/>
                  </a:ext>
                </a:extLst>
              </p:cNvPr>
              <p:cNvSpPr/>
              <p:nvPr/>
            </p:nvSpPr>
            <p:spPr>
              <a:xfrm>
                <a:off x="4889528" y="5656340"/>
                <a:ext cx="105952" cy="108453"/>
              </a:xfrm>
              <a:custGeom>
                <a:avLst/>
                <a:gdLst>
                  <a:gd name="connsiteX0" fmla="*/ 12753 w 105952"/>
                  <a:gd name="connsiteY0" fmla="*/ 83898 h 108453"/>
                  <a:gd name="connsiteX1" fmla="*/ 18531 w 105952"/>
                  <a:gd name="connsiteY1" fmla="*/ 9143 h 108453"/>
                  <a:gd name="connsiteX2" fmla="*/ 24667 w 105952"/>
                  <a:gd name="connsiteY2" fmla="*/ 4610 h 108453"/>
                  <a:gd name="connsiteX3" fmla="*/ 99308 w 105952"/>
                  <a:gd name="connsiteY3" fmla="*/ 33978 h 108453"/>
                  <a:gd name="connsiteX4" fmla="*/ 80841 w 105952"/>
                  <a:gd name="connsiteY4" fmla="*/ 102364 h 108453"/>
                  <a:gd name="connsiteX5" fmla="*/ 12753 w 105952"/>
                  <a:gd name="connsiteY5" fmla="*/ 83898 h 10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5952" h="108453">
                    <a:moveTo>
                      <a:pt x="12753" y="83898"/>
                    </a:moveTo>
                    <a:cubicBezTo>
                      <a:pt x="-6298" y="61659"/>
                      <a:pt x="-3707" y="28190"/>
                      <a:pt x="18531" y="9143"/>
                    </a:cubicBezTo>
                    <a:cubicBezTo>
                      <a:pt x="20467" y="7487"/>
                      <a:pt x="22516" y="5972"/>
                      <a:pt x="24667" y="4610"/>
                    </a:cubicBezTo>
                    <a:cubicBezTo>
                      <a:pt x="48495" y="-9151"/>
                      <a:pt x="85488" y="10031"/>
                      <a:pt x="99308" y="33978"/>
                    </a:cubicBezTo>
                    <a:cubicBezTo>
                      <a:pt x="113051" y="57967"/>
                      <a:pt x="104794" y="88554"/>
                      <a:pt x="80841" y="102364"/>
                    </a:cubicBezTo>
                    <a:cubicBezTo>
                      <a:pt x="57132" y="116125"/>
                      <a:pt x="30505" y="105104"/>
                      <a:pt x="12753" y="83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3" name="Forma Livre: Forma 682">
                <a:extLst>
                  <a:ext uri="{FF2B5EF4-FFF2-40B4-BE49-F238E27FC236}">
                    <a16:creationId xmlns:a16="http://schemas.microsoft.com/office/drawing/2014/main" id="{30238C05-8EF8-D02B-1848-3665A6A23B58}"/>
                  </a:ext>
                </a:extLst>
              </p:cNvPr>
              <p:cNvSpPr/>
              <p:nvPr/>
            </p:nvSpPr>
            <p:spPr>
              <a:xfrm>
                <a:off x="4908357" y="5681768"/>
                <a:ext cx="63263" cy="56914"/>
              </a:xfrm>
              <a:custGeom>
                <a:avLst/>
                <a:gdLst>
                  <a:gd name="connsiteX0" fmla="*/ 14654 w 63263"/>
                  <a:gd name="connsiteY0" fmla="*/ 50903 h 56914"/>
                  <a:gd name="connsiteX1" fmla="*/ 8221 w 63263"/>
                  <a:gd name="connsiteY1" fmla="*/ 56860 h 56914"/>
                  <a:gd name="connsiteX2" fmla="*/ 2859 w 63263"/>
                  <a:gd name="connsiteY2" fmla="*/ 50903 h 56914"/>
                  <a:gd name="connsiteX3" fmla="*/ 8816 w 63263"/>
                  <a:gd name="connsiteY3" fmla="*/ 44946 h 56914"/>
                  <a:gd name="connsiteX4" fmla="*/ 0 w 63263"/>
                  <a:gd name="connsiteY4" fmla="*/ 26361 h 56914"/>
                  <a:gd name="connsiteX5" fmla="*/ 9948 w 63263"/>
                  <a:gd name="connsiteY5" fmla="*/ 22965 h 56914"/>
                  <a:gd name="connsiteX6" fmla="*/ 16322 w 63263"/>
                  <a:gd name="connsiteY6" fmla="*/ 37858 h 56914"/>
                  <a:gd name="connsiteX7" fmla="*/ 25913 w 63263"/>
                  <a:gd name="connsiteY7" fmla="*/ 28863 h 56914"/>
                  <a:gd name="connsiteX8" fmla="*/ 25079 w 63263"/>
                  <a:gd name="connsiteY8" fmla="*/ 4260 h 56914"/>
                  <a:gd name="connsiteX9" fmla="*/ 50039 w 63263"/>
                  <a:gd name="connsiteY9" fmla="*/ 6107 h 56914"/>
                  <a:gd name="connsiteX10" fmla="*/ 56413 w 63263"/>
                  <a:gd name="connsiteY10" fmla="*/ 150 h 56914"/>
                  <a:gd name="connsiteX11" fmla="*/ 61774 w 63263"/>
                  <a:gd name="connsiteY11" fmla="*/ 6107 h 56914"/>
                  <a:gd name="connsiteX12" fmla="*/ 55817 w 63263"/>
                  <a:gd name="connsiteY12" fmla="*/ 12064 h 56914"/>
                  <a:gd name="connsiteX13" fmla="*/ 63263 w 63263"/>
                  <a:gd name="connsiteY13" fmla="*/ 26956 h 56914"/>
                  <a:gd name="connsiteX14" fmla="*/ 53494 w 63263"/>
                  <a:gd name="connsiteY14" fmla="*/ 30709 h 56914"/>
                  <a:gd name="connsiteX15" fmla="*/ 48251 w 63263"/>
                  <a:gd name="connsiteY15" fmla="*/ 19153 h 56914"/>
                  <a:gd name="connsiteX16" fmla="*/ 38482 w 63263"/>
                  <a:gd name="connsiteY16" fmla="*/ 28326 h 56914"/>
                  <a:gd name="connsiteX17" fmla="*/ 39376 w 63263"/>
                  <a:gd name="connsiteY17" fmla="*/ 52631 h 56914"/>
                  <a:gd name="connsiteX18" fmla="*/ 14654 w 63263"/>
                  <a:gd name="connsiteY18" fmla="*/ 50903 h 56914"/>
                  <a:gd name="connsiteX19" fmla="*/ 34550 w 63263"/>
                  <a:gd name="connsiteY19" fmla="*/ 21119 h 56914"/>
                  <a:gd name="connsiteX20" fmla="*/ 42831 w 63263"/>
                  <a:gd name="connsiteY20" fmla="*/ 13732 h 56914"/>
                  <a:gd name="connsiteX21" fmla="*/ 34610 w 63263"/>
                  <a:gd name="connsiteY21" fmla="*/ 13732 h 56914"/>
                  <a:gd name="connsiteX22" fmla="*/ 34550 w 63263"/>
                  <a:gd name="connsiteY22" fmla="*/ 21357 h 56914"/>
                  <a:gd name="connsiteX23" fmla="*/ 30023 w 63263"/>
                  <a:gd name="connsiteY23" fmla="*/ 43993 h 56914"/>
                  <a:gd name="connsiteX24" fmla="*/ 30023 w 63263"/>
                  <a:gd name="connsiteY24" fmla="*/ 36130 h 56914"/>
                  <a:gd name="connsiteX25" fmla="*/ 22160 w 63263"/>
                  <a:gd name="connsiteY25" fmla="*/ 43576 h 56914"/>
                  <a:gd name="connsiteX26" fmla="*/ 30023 w 63263"/>
                  <a:gd name="connsiteY26" fmla="*/ 44232 h 5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263" h="56914">
                    <a:moveTo>
                      <a:pt x="14654" y="50903"/>
                    </a:moveTo>
                    <a:lnTo>
                      <a:pt x="8221" y="56860"/>
                    </a:lnTo>
                    <a:lnTo>
                      <a:pt x="2859" y="50903"/>
                    </a:lnTo>
                    <a:lnTo>
                      <a:pt x="8816" y="44946"/>
                    </a:lnTo>
                    <a:cubicBezTo>
                      <a:pt x="4200" y="39695"/>
                      <a:pt x="1150" y="33257"/>
                      <a:pt x="0" y="26361"/>
                    </a:cubicBezTo>
                    <a:lnTo>
                      <a:pt x="9948" y="22965"/>
                    </a:lnTo>
                    <a:cubicBezTo>
                      <a:pt x="10764" y="28393"/>
                      <a:pt x="12956" y="33521"/>
                      <a:pt x="16322" y="37858"/>
                    </a:cubicBezTo>
                    <a:lnTo>
                      <a:pt x="25913" y="28863"/>
                    </a:lnTo>
                    <a:cubicBezTo>
                      <a:pt x="21445" y="21059"/>
                      <a:pt x="16918" y="12004"/>
                      <a:pt x="25079" y="4260"/>
                    </a:cubicBezTo>
                    <a:cubicBezTo>
                      <a:pt x="31036" y="-1697"/>
                      <a:pt x="40507" y="-1697"/>
                      <a:pt x="50039" y="6107"/>
                    </a:cubicBezTo>
                    <a:lnTo>
                      <a:pt x="56413" y="150"/>
                    </a:lnTo>
                    <a:lnTo>
                      <a:pt x="61774" y="6107"/>
                    </a:lnTo>
                    <a:lnTo>
                      <a:pt x="55817" y="12064"/>
                    </a:lnTo>
                    <a:cubicBezTo>
                      <a:pt x="59439" y="16373"/>
                      <a:pt x="61988" y="21475"/>
                      <a:pt x="63263" y="26956"/>
                    </a:cubicBezTo>
                    <a:lnTo>
                      <a:pt x="53494" y="30709"/>
                    </a:lnTo>
                    <a:cubicBezTo>
                      <a:pt x="52517" y="26552"/>
                      <a:pt x="50736" y="22626"/>
                      <a:pt x="48251" y="19153"/>
                    </a:cubicBezTo>
                    <a:lnTo>
                      <a:pt x="38482" y="28326"/>
                    </a:lnTo>
                    <a:cubicBezTo>
                      <a:pt x="43010" y="36071"/>
                      <a:pt x="47477" y="45066"/>
                      <a:pt x="39376" y="52631"/>
                    </a:cubicBezTo>
                    <a:cubicBezTo>
                      <a:pt x="33419" y="58350"/>
                      <a:pt x="24185" y="58886"/>
                      <a:pt x="14654" y="50903"/>
                    </a:cubicBezTo>
                    <a:close/>
                    <a:moveTo>
                      <a:pt x="34550" y="21119"/>
                    </a:moveTo>
                    <a:lnTo>
                      <a:pt x="42831" y="13732"/>
                    </a:lnTo>
                    <a:cubicBezTo>
                      <a:pt x="40531" y="11538"/>
                      <a:pt x="36909" y="11538"/>
                      <a:pt x="34610" y="13732"/>
                    </a:cubicBezTo>
                    <a:cubicBezTo>
                      <a:pt x="32466" y="15340"/>
                      <a:pt x="33002" y="18080"/>
                      <a:pt x="34550" y="21357"/>
                    </a:cubicBezTo>
                    <a:close/>
                    <a:moveTo>
                      <a:pt x="30023" y="43993"/>
                    </a:moveTo>
                    <a:cubicBezTo>
                      <a:pt x="32049" y="42087"/>
                      <a:pt x="31572" y="39406"/>
                      <a:pt x="30023" y="36130"/>
                    </a:cubicBezTo>
                    <a:lnTo>
                      <a:pt x="22160" y="43576"/>
                    </a:lnTo>
                    <a:cubicBezTo>
                      <a:pt x="25496" y="46078"/>
                      <a:pt x="28176" y="45959"/>
                      <a:pt x="30023" y="4423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4" name="Forma Livre: Forma 683">
                <a:extLst>
                  <a:ext uri="{FF2B5EF4-FFF2-40B4-BE49-F238E27FC236}">
                    <a16:creationId xmlns:a16="http://schemas.microsoft.com/office/drawing/2014/main" id="{74FF94BB-4564-F0BA-AC96-221AB96EE788}"/>
                  </a:ext>
                </a:extLst>
              </p:cNvPr>
              <p:cNvSpPr/>
              <p:nvPr/>
            </p:nvSpPr>
            <p:spPr>
              <a:xfrm>
                <a:off x="4807743" y="5574931"/>
                <a:ext cx="276225" cy="245845"/>
              </a:xfrm>
              <a:custGeom>
                <a:avLst/>
                <a:gdLst>
                  <a:gd name="connsiteX0" fmla="*/ 0 w 276225"/>
                  <a:gd name="connsiteY0" fmla="*/ 80300 h 245845"/>
                  <a:gd name="connsiteX1" fmla="*/ 61178 w 276225"/>
                  <a:gd name="connsiteY1" fmla="*/ 0 h 245845"/>
                  <a:gd name="connsiteX2" fmla="*/ 62191 w 276225"/>
                  <a:gd name="connsiteY2" fmla="*/ 0 h 245845"/>
                  <a:gd name="connsiteX3" fmla="*/ 180855 w 276225"/>
                  <a:gd name="connsiteY3" fmla="*/ 105260 h 245845"/>
                  <a:gd name="connsiteX4" fmla="*/ 194436 w 276225"/>
                  <a:gd name="connsiteY4" fmla="*/ 123727 h 245845"/>
                  <a:gd name="connsiteX5" fmla="*/ 273605 w 276225"/>
                  <a:gd name="connsiteY5" fmla="*/ 155775 h 245845"/>
                  <a:gd name="connsiteX6" fmla="*/ 276226 w 276225"/>
                  <a:gd name="connsiteY6" fmla="*/ 158099 h 245845"/>
                  <a:gd name="connsiteX7" fmla="*/ 211652 w 276225"/>
                  <a:gd name="connsiteY7" fmla="*/ 245845 h 245845"/>
                  <a:gd name="connsiteX8" fmla="*/ 210580 w 276225"/>
                  <a:gd name="connsiteY8" fmla="*/ 245845 h 245845"/>
                  <a:gd name="connsiteX9" fmla="*/ 75475 w 276225"/>
                  <a:gd name="connsiteY9" fmla="*/ 148031 h 245845"/>
                  <a:gd name="connsiteX10" fmla="*/ 1728 w 276225"/>
                  <a:gd name="connsiteY10" fmla="*/ 81373 h 245845"/>
                  <a:gd name="connsiteX11" fmla="*/ 62727 w 276225"/>
                  <a:gd name="connsiteY11" fmla="*/ 3812 h 245845"/>
                  <a:gd name="connsiteX12" fmla="*/ 5242 w 276225"/>
                  <a:gd name="connsiteY12" fmla="*/ 79288 h 245845"/>
                  <a:gd name="connsiteX13" fmla="*/ 78513 w 276225"/>
                  <a:gd name="connsiteY13" fmla="*/ 146244 h 245845"/>
                  <a:gd name="connsiteX14" fmla="*/ 210163 w 276225"/>
                  <a:gd name="connsiteY14" fmla="*/ 242092 h 245845"/>
                  <a:gd name="connsiteX15" fmla="*/ 270448 w 276225"/>
                  <a:gd name="connsiteY15" fmla="*/ 160183 h 245845"/>
                  <a:gd name="connsiteX16" fmla="*/ 260559 w 276225"/>
                  <a:gd name="connsiteY16" fmla="*/ 160183 h 245845"/>
                  <a:gd name="connsiteX17" fmla="*/ 191577 w 276225"/>
                  <a:gd name="connsiteY17" fmla="*/ 125871 h 245845"/>
                  <a:gd name="connsiteX18" fmla="*/ 177995 w 276225"/>
                  <a:gd name="connsiteY18" fmla="*/ 107345 h 245845"/>
                  <a:gd name="connsiteX19" fmla="*/ 62727 w 276225"/>
                  <a:gd name="connsiteY19" fmla="*/ 3812 h 245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76225" h="245845">
                    <a:moveTo>
                      <a:pt x="0" y="80300"/>
                    </a:moveTo>
                    <a:lnTo>
                      <a:pt x="61178" y="0"/>
                    </a:lnTo>
                    <a:lnTo>
                      <a:pt x="62191" y="0"/>
                    </a:lnTo>
                    <a:cubicBezTo>
                      <a:pt x="109847" y="7029"/>
                      <a:pt x="152678" y="66123"/>
                      <a:pt x="180855" y="105260"/>
                    </a:cubicBezTo>
                    <a:cubicBezTo>
                      <a:pt x="185739" y="111991"/>
                      <a:pt x="190326" y="118365"/>
                      <a:pt x="194436" y="123727"/>
                    </a:cubicBezTo>
                    <a:cubicBezTo>
                      <a:pt x="221779" y="159469"/>
                      <a:pt x="270150" y="158039"/>
                      <a:pt x="273605" y="155775"/>
                    </a:cubicBezTo>
                    <a:lnTo>
                      <a:pt x="276226" y="158099"/>
                    </a:lnTo>
                    <a:lnTo>
                      <a:pt x="211652" y="245845"/>
                    </a:lnTo>
                    <a:lnTo>
                      <a:pt x="210580" y="245845"/>
                    </a:lnTo>
                    <a:cubicBezTo>
                      <a:pt x="153804" y="233663"/>
                      <a:pt x="104772" y="198165"/>
                      <a:pt x="75475" y="148031"/>
                    </a:cubicBezTo>
                    <a:cubicBezTo>
                      <a:pt x="56234" y="113540"/>
                      <a:pt x="2264" y="81670"/>
                      <a:pt x="1728" y="81373"/>
                    </a:cubicBezTo>
                    <a:close/>
                    <a:moveTo>
                      <a:pt x="62727" y="3812"/>
                    </a:moveTo>
                    <a:lnTo>
                      <a:pt x="5242" y="79288"/>
                    </a:lnTo>
                    <a:cubicBezTo>
                      <a:pt x="14833" y="85245"/>
                      <a:pt x="60583" y="114017"/>
                      <a:pt x="78513" y="146244"/>
                    </a:cubicBezTo>
                    <a:cubicBezTo>
                      <a:pt x="107101" y="195160"/>
                      <a:pt x="154828" y="229910"/>
                      <a:pt x="210163" y="242092"/>
                    </a:cubicBezTo>
                    <a:lnTo>
                      <a:pt x="270448" y="160183"/>
                    </a:lnTo>
                    <a:cubicBezTo>
                      <a:pt x="267153" y="160407"/>
                      <a:pt x="263853" y="160407"/>
                      <a:pt x="260559" y="160183"/>
                    </a:cubicBezTo>
                    <a:cubicBezTo>
                      <a:pt x="250075" y="159588"/>
                      <a:pt x="214094" y="155418"/>
                      <a:pt x="191577" y="125871"/>
                    </a:cubicBezTo>
                    <a:cubicBezTo>
                      <a:pt x="187467" y="120510"/>
                      <a:pt x="182880" y="113957"/>
                      <a:pt x="177995" y="107345"/>
                    </a:cubicBezTo>
                    <a:cubicBezTo>
                      <a:pt x="150354" y="68982"/>
                      <a:pt x="108655" y="11318"/>
                      <a:pt x="62727" y="3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7964C549-2391-1731-DB15-5AC18AC6D094}"/>
                  </a:ext>
                </a:extLst>
              </p:cNvPr>
              <p:cNvSpPr/>
              <p:nvPr/>
            </p:nvSpPr>
            <p:spPr>
              <a:xfrm>
                <a:off x="4939690" y="7276128"/>
                <a:ext cx="304521" cy="173141"/>
              </a:xfrm>
              <a:custGeom>
                <a:avLst/>
                <a:gdLst>
                  <a:gd name="connsiteX0" fmla="*/ 279979 w 304521"/>
                  <a:gd name="connsiteY0" fmla="*/ 0 h 173141"/>
                  <a:gd name="connsiteX1" fmla="*/ 159588 w 304521"/>
                  <a:gd name="connsiteY1" fmla="*/ 38899 h 173141"/>
                  <a:gd name="connsiteX2" fmla="*/ 0 w 304521"/>
                  <a:gd name="connsiteY2" fmla="*/ 61953 h 173141"/>
                  <a:gd name="connsiteX3" fmla="*/ 15310 w 304521"/>
                  <a:gd name="connsiteY3" fmla="*/ 171800 h 173141"/>
                  <a:gd name="connsiteX4" fmla="*/ 146006 w 304521"/>
                  <a:gd name="connsiteY4" fmla="*/ 170072 h 173141"/>
                  <a:gd name="connsiteX5" fmla="*/ 304521 w 304521"/>
                  <a:gd name="connsiteY5" fmla="*/ 138798 h 17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521" h="173141">
                    <a:moveTo>
                      <a:pt x="279979" y="0"/>
                    </a:moveTo>
                    <a:cubicBezTo>
                      <a:pt x="279979" y="0"/>
                      <a:pt x="239352" y="53613"/>
                      <a:pt x="159588" y="38899"/>
                    </a:cubicBezTo>
                    <a:cubicBezTo>
                      <a:pt x="110204" y="29725"/>
                      <a:pt x="12450" y="25615"/>
                      <a:pt x="0" y="61953"/>
                    </a:cubicBezTo>
                    <a:lnTo>
                      <a:pt x="15310" y="171800"/>
                    </a:lnTo>
                    <a:cubicBezTo>
                      <a:pt x="58229" y="161738"/>
                      <a:pt x="102829" y="161149"/>
                      <a:pt x="146006" y="170072"/>
                    </a:cubicBezTo>
                    <a:cubicBezTo>
                      <a:pt x="211056" y="185322"/>
                      <a:pt x="304521" y="138798"/>
                      <a:pt x="304521" y="13879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AB1C45A0-305B-610D-D25B-1CCA6A2A2F0B}"/>
                  </a:ext>
                </a:extLst>
              </p:cNvPr>
              <p:cNvSpPr/>
              <p:nvPr/>
            </p:nvSpPr>
            <p:spPr>
              <a:xfrm>
                <a:off x="5042138" y="7330551"/>
                <a:ext cx="111901" cy="99001"/>
              </a:xfrm>
              <a:custGeom>
                <a:avLst/>
                <a:gdLst>
                  <a:gd name="connsiteX0" fmla="*/ 48979 w 111901"/>
                  <a:gd name="connsiteY0" fmla="*/ 98671 h 99001"/>
                  <a:gd name="connsiteX1" fmla="*/ 161 w 111901"/>
                  <a:gd name="connsiteY1" fmla="*/ 41657 h 99001"/>
                  <a:gd name="connsiteX2" fmla="*/ 1323 w 111901"/>
                  <a:gd name="connsiteY2" fmla="*/ 33978 h 99001"/>
                  <a:gd name="connsiteX3" fmla="*/ 74892 w 111901"/>
                  <a:gd name="connsiteY3" fmla="*/ 1989 h 99001"/>
                  <a:gd name="connsiteX4" fmla="*/ 110157 w 111901"/>
                  <a:gd name="connsiteY4" fmla="*/ 63406 h 99001"/>
                  <a:gd name="connsiteX5" fmla="*/ 48979 w 111901"/>
                  <a:gd name="connsiteY5" fmla="*/ 98671 h 9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901" h="99001">
                    <a:moveTo>
                      <a:pt x="48979" y="98671"/>
                    </a:moveTo>
                    <a:cubicBezTo>
                      <a:pt x="19754" y="96408"/>
                      <a:pt x="-2103" y="70882"/>
                      <a:pt x="161" y="41657"/>
                    </a:cubicBezTo>
                    <a:cubicBezTo>
                      <a:pt x="358" y="39072"/>
                      <a:pt x="745" y="36504"/>
                      <a:pt x="1323" y="33978"/>
                    </a:cubicBezTo>
                    <a:cubicBezTo>
                      <a:pt x="8531" y="7291"/>
                      <a:pt x="48204" y="-5159"/>
                      <a:pt x="74892" y="1989"/>
                    </a:cubicBezTo>
                    <a:cubicBezTo>
                      <a:pt x="101585" y="9221"/>
                      <a:pt x="117365" y="36707"/>
                      <a:pt x="110157" y="63406"/>
                    </a:cubicBezTo>
                    <a:cubicBezTo>
                      <a:pt x="103128" y="90093"/>
                      <a:pt x="76500" y="101114"/>
                      <a:pt x="48979" y="986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B498D8E0-B057-AFBF-7D65-577AC1BBF91D}"/>
                  </a:ext>
                </a:extLst>
              </p:cNvPr>
              <p:cNvSpPr/>
              <p:nvPr/>
            </p:nvSpPr>
            <p:spPr>
              <a:xfrm>
                <a:off x="5073186" y="7344097"/>
                <a:ext cx="46166" cy="73926"/>
              </a:xfrm>
              <a:custGeom>
                <a:avLst/>
                <a:gdLst>
                  <a:gd name="connsiteX0" fmla="*/ 27223 w 46166"/>
                  <a:gd name="connsiteY0" fmla="*/ 65110 h 73926"/>
                  <a:gd name="connsiteX1" fmla="*/ 27223 w 46166"/>
                  <a:gd name="connsiteY1" fmla="*/ 73926 h 73926"/>
                  <a:gd name="connsiteX2" fmla="*/ 19360 w 46166"/>
                  <a:gd name="connsiteY2" fmla="*/ 73926 h 73926"/>
                  <a:gd name="connsiteX3" fmla="*/ 19360 w 46166"/>
                  <a:gd name="connsiteY3" fmla="*/ 65348 h 73926"/>
                  <a:gd name="connsiteX4" fmla="*/ 0 w 46166"/>
                  <a:gd name="connsiteY4" fmla="*/ 58498 h 73926"/>
                  <a:gd name="connsiteX5" fmla="*/ 4587 w 46166"/>
                  <a:gd name="connsiteY5" fmla="*/ 49026 h 73926"/>
                  <a:gd name="connsiteX6" fmla="*/ 19658 w 46166"/>
                  <a:gd name="connsiteY6" fmla="*/ 54983 h 73926"/>
                  <a:gd name="connsiteX7" fmla="*/ 20075 w 46166"/>
                  <a:gd name="connsiteY7" fmla="*/ 41878 h 73926"/>
                  <a:gd name="connsiteX8" fmla="*/ 2204 w 46166"/>
                  <a:gd name="connsiteY8" fmla="*/ 25079 h 73926"/>
                  <a:gd name="connsiteX9" fmla="*/ 21207 w 46166"/>
                  <a:gd name="connsiteY9" fmla="*/ 8697 h 73926"/>
                  <a:gd name="connsiteX10" fmla="*/ 21207 w 46166"/>
                  <a:gd name="connsiteY10" fmla="*/ 0 h 73926"/>
                  <a:gd name="connsiteX11" fmla="*/ 29070 w 46166"/>
                  <a:gd name="connsiteY11" fmla="*/ 0 h 73926"/>
                  <a:gd name="connsiteX12" fmla="*/ 29070 w 46166"/>
                  <a:gd name="connsiteY12" fmla="*/ 8578 h 73926"/>
                  <a:gd name="connsiteX13" fmla="*/ 44856 w 46166"/>
                  <a:gd name="connsiteY13" fmla="*/ 13820 h 73926"/>
                  <a:gd name="connsiteX14" fmla="*/ 40627 w 46166"/>
                  <a:gd name="connsiteY14" fmla="*/ 23411 h 73926"/>
                  <a:gd name="connsiteX15" fmla="*/ 28713 w 46166"/>
                  <a:gd name="connsiteY15" fmla="*/ 18943 h 73926"/>
                  <a:gd name="connsiteX16" fmla="*/ 28296 w 46166"/>
                  <a:gd name="connsiteY16" fmla="*/ 32287 h 73926"/>
                  <a:gd name="connsiteX17" fmla="*/ 46167 w 46166"/>
                  <a:gd name="connsiteY17" fmla="*/ 48847 h 73926"/>
                  <a:gd name="connsiteX18" fmla="*/ 27223 w 46166"/>
                  <a:gd name="connsiteY18" fmla="*/ 65110 h 73926"/>
                  <a:gd name="connsiteX19" fmla="*/ 20432 w 46166"/>
                  <a:gd name="connsiteY19" fmla="*/ 30142 h 73926"/>
                  <a:gd name="connsiteX20" fmla="*/ 20790 w 46166"/>
                  <a:gd name="connsiteY20" fmla="*/ 19003 h 73926"/>
                  <a:gd name="connsiteX21" fmla="*/ 14833 w 46166"/>
                  <a:gd name="connsiteY21" fmla="*/ 24602 h 73926"/>
                  <a:gd name="connsiteX22" fmla="*/ 20432 w 46166"/>
                  <a:gd name="connsiteY22" fmla="*/ 30142 h 73926"/>
                  <a:gd name="connsiteX23" fmla="*/ 33359 w 46166"/>
                  <a:gd name="connsiteY23" fmla="*/ 49503 h 73926"/>
                  <a:gd name="connsiteX24" fmla="*/ 27879 w 46166"/>
                  <a:gd name="connsiteY24" fmla="*/ 43903 h 73926"/>
                  <a:gd name="connsiteX25" fmla="*/ 27521 w 46166"/>
                  <a:gd name="connsiteY25" fmla="*/ 54745 h 73926"/>
                  <a:gd name="connsiteX26" fmla="*/ 33359 w 46166"/>
                  <a:gd name="connsiteY26" fmla="*/ 49503 h 7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6166" h="73926">
                    <a:moveTo>
                      <a:pt x="27223" y="65110"/>
                    </a:moveTo>
                    <a:lnTo>
                      <a:pt x="27223" y="73926"/>
                    </a:lnTo>
                    <a:lnTo>
                      <a:pt x="19360" y="73926"/>
                    </a:lnTo>
                    <a:lnTo>
                      <a:pt x="19360" y="65348"/>
                    </a:lnTo>
                    <a:cubicBezTo>
                      <a:pt x="12391" y="64919"/>
                      <a:pt x="5689" y="62542"/>
                      <a:pt x="0" y="58498"/>
                    </a:cubicBezTo>
                    <a:lnTo>
                      <a:pt x="4587" y="49026"/>
                    </a:lnTo>
                    <a:cubicBezTo>
                      <a:pt x="9013" y="52279"/>
                      <a:pt x="14207" y="54328"/>
                      <a:pt x="19658" y="54983"/>
                    </a:cubicBezTo>
                    <a:lnTo>
                      <a:pt x="20075" y="41878"/>
                    </a:lnTo>
                    <a:cubicBezTo>
                      <a:pt x="11438" y="39495"/>
                      <a:pt x="1787" y="36278"/>
                      <a:pt x="2204" y="25079"/>
                    </a:cubicBezTo>
                    <a:cubicBezTo>
                      <a:pt x="2204" y="16739"/>
                      <a:pt x="8757" y="9769"/>
                      <a:pt x="21207" y="8697"/>
                    </a:cubicBezTo>
                    <a:lnTo>
                      <a:pt x="21207" y="0"/>
                    </a:lnTo>
                    <a:lnTo>
                      <a:pt x="29070" y="0"/>
                    </a:lnTo>
                    <a:lnTo>
                      <a:pt x="29070" y="8578"/>
                    </a:lnTo>
                    <a:cubicBezTo>
                      <a:pt x="34670" y="9061"/>
                      <a:pt x="40079" y="10854"/>
                      <a:pt x="44856" y="13820"/>
                    </a:cubicBezTo>
                    <a:lnTo>
                      <a:pt x="40627" y="23411"/>
                    </a:lnTo>
                    <a:cubicBezTo>
                      <a:pt x="36999" y="21129"/>
                      <a:pt x="32948" y="19610"/>
                      <a:pt x="28713" y="18943"/>
                    </a:cubicBezTo>
                    <a:lnTo>
                      <a:pt x="28296" y="32287"/>
                    </a:lnTo>
                    <a:cubicBezTo>
                      <a:pt x="36933" y="34610"/>
                      <a:pt x="46167" y="37767"/>
                      <a:pt x="46167" y="48847"/>
                    </a:cubicBezTo>
                    <a:cubicBezTo>
                      <a:pt x="45809" y="57128"/>
                      <a:pt x="39614" y="63978"/>
                      <a:pt x="27223" y="65110"/>
                    </a:cubicBezTo>
                    <a:close/>
                    <a:moveTo>
                      <a:pt x="20432" y="30142"/>
                    </a:moveTo>
                    <a:lnTo>
                      <a:pt x="20790" y="19003"/>
                    </a:lnTo>
                    <a:cubicBezTo>
                      <a:pt x="16561" y="19777"/>
                      <a:pt x="14833" y="22041"/>
                      <a:pt x="14833" y="24602"/>
                    </a:cubicBezTo>
                    <a:cubicBezTo>
                      <a:pt x="14833" y="27164"/>
                      <a:pt x="16978" y="28951"/>
                      <a:pt x="20432" y="30142"/>
                    </a:cubicBezTo>
                    <a:close/>
                    <a:moveTo>
                      <a:pt x="33359" y="49503"/>
                    </a:moveTo>
                    <a:cubicBezTo>
                      <a:pt x="33359" y="46762"/>
                      <a:pt x="31215" y="45154"/>
                      <a:pt x="27879" y="43903"/>
                    </a:cubicBezTo>
                    <a:lnTo>
                      <a:pt x="27521" y="54745"/>
                    </a:lnTo>
                    <a:cubicBezTo>
                      <a:pt x="31513" y="53970"/>
                      <a:pt x="33300" y="52005"/>
                      <a:pt x="33359" y="4950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D2C8269A-9EED-375C-EC51-63A5542D398C}"/>
                  </a:ext>
                </a:extLst>
              </p:cNvPr>
              <p:cNvSpPr/>
              <p:nvPr/>
            </p:nvSpPr>
            <p:spPr>
              <a:xfrm>
                <a:off x="4950651" y="7295727"/>
                <a:ext cx="280514" cy="141473"/>
              </a:xfrm>
              <a:custGeom>
                <a:avLst/>
                <a:gdLst>
                  <a:gd name="connsiteX0" fmla="*/ 13522 w 280514"/>
                  <a:gd name="connsiteY0" fmla="*/ 140227 h 141473"/>
                  <a:gd name="connsiteX1" fmla="*/ 0 w 280514"/>
                  <a:gd name="connsiteY1" fmla="*/ 39971 h 141473"/>
                  <a:gd name="connsiteX2" fmla="*/ 834 w 280514"/>
                  <a:gd name="connsiteY2" fmla="*/ 39316 h 141473"/>
                  <a:gd name="connsiteX3" fmla="*/ 159231 w 280514"/>
                  <a:gd name="connsiteY3" fmla="*/ 29844 h 141473"/>
                  <a:gd name="connsiteX4" fmla="*/ 181807 w 280514"/>
                  <a:gd name="connsiteY4" fmla="*/ 33359 h 141473"/>
                  <a:gd name="connsiteX5" fmla="*/ 260499 w 280514"/>
                  <a:gd name="connsiteY5" fmla="*/ 0 h 141473"/>
                  <a:gd name="connsiteX6" fmla="*/ 264014 w 280514"/>
                  <a:gd name="connsiteY6" fmla="*/ 0 h 141473"/>
                  <a:gd name="connsiteX7" fmla="*/ 280515 w 280514"/>
                  <a:gd name="connsiteY7" fmla="*/ 107702 h 141473"/>
                  <a:gd name="connsiteX8" fmla="*/ 279621 w 280514"/>
                  <a:gd name="connsiteY8" fmla="*/ 108358 h 141473"/>
                  <a:gd name="connsiteX9" fmla="*/ 114851 w 280514"/>
                  <a:gd name="connsiteY9" fmla="*/ 134687 h 141473"/>
                  <a:gd name="connsiteX10" fmla="*/ 15608 w 280514"/>
                  <a:gd name="connsiteY10" fmla="*/ 139691 h 141473"/>
                  <a:gd name="connsiteX11" fmla="*/ 3753 w 280514"/>
                  <a:gd name="connsiteY11" fmla="*/ 41758 h 141473"/>
                  <a:gd name="connsiteX12" fmla="*/ 16501 w 280514"/>
                  <a:gd name="connsiteY12" fmla="*/ 135819 h 141473"/>
                  <a:gd name="connsiteX13" fmla="*/ 115685 w 280514"/>
                  <a:gd name="connsiteY13" fmla="*/ 131292 h 141473"/>
                  <a:gd name="connsiteX14" fmla="*/ 276524 w 280514"/>
                  <a:gd name="connsiteY14" fmla="*/ 106034 h 141473"/>
                  <a:gd name="connsiteX15" fmla="*/ 261274 w 280514"/>
                  <a:gd name="connsiteY15" fmla="*/ 5480 h 141473"/>
                  <a:gd name="connsiteX16" fmla="*/ 254364 w 280514"/>
                  <a:gd name="connsiteY16" fmla="*/ 12569 h 141473"/>
                  <a:gd name="connsiteX17" fmla="*/ 181331 w 280514"/>
                  <a:gd name="connsiteY17" fmla="*/ 37112 h 141473"/>
                  <a:gd name="connsiteX18" fmla="*/ 158635 w 280514"/>
                  <a:gd name="connsiteY18" fmla="*/ 33597 h 141473"/>
                  <a:gd name="connsiteX19" fmla="*/ 3753 w 280514"/>
                  <a:gd name="connsiteY19" fmla="*/ 41758 h 14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0514" h="141473">
                    <a:moveTo>
                      <a:pt x="13522" y="140227"/>
                    </a:moveTo>
                    <a:lnTo>
                      <a:pt x="0" y="39971"/>
                    </a:lnTo>
                    <a:lnTo>
                      <a:pt x="834" y="39316"/>
                    </a:lnTo>
                    <a:cubicBezTo>
                      <a:pt x="39614" y="10484"/>
                      <a:pt x="111575" y="22160"/>
                      <a:pt x="159231" y="29844"/>
                    </a:cubicBezTo>
                    <a:cubicBezTo>
                      <a:pt x="167392" y="31215"/>
                      <a:pt x="175136" y="32465"/>
                      <a:pt x="181807" y="33359"/>
                    </a:cubicBezTo>
                    <a:cubicBezTo>
                      <a:pt x="226545" y="39316"/>
                      <a:pt x="259606" y="4051"/>
                      <a:pt x="260499" y="0"/>
                    </a:cubicBezTo>
                    <a:lnTo>
                      <a:pt x="264014" y="0"/>
                    </a:lnTo>
                    <a:lnTo>
                      <a:pt x="280515" y="107702"/>
                    </a:lnTo>
                    <a:lnTo>
                      <a:pt x="279621" y="108358"/>
                    </a:lnTo>
                    <a:cubicBezTo>
                      <a:pt x="230833" y="139888"/>
                      <a:pt x="171037" y="149449"/>
                      <a:pt x="114851" y="134687"/>
                    </a:cubicBezTo>
                    <a:cubicBezTo>
                      <a:pt x="76905" y="123905"/>
                      <a:pt x="16263" y="139513"/>
                      <a:pt x="15608" y="139691"/>
                    </a:cubicBezTo>
                    <a:close/>
                    <a:moveTo>
                      <a:pt x="3753" y="41758"/>
                    </a:moveTo>
                    <a:lnTo>
                      <a:pt x="16501" y="135819"/>
                    </a:lnTo>
                    <a:cubicBezTo>
                      <a:pt x="27402" y="133139"/>
                      <a:pt x="80241" y="121225"/>
                      <a:pt x="115685" y="131292"/>
                    </a:cubicBezTo>
                    <a:cubicBezTo>
                      <a:pt x="170471" y="145738"/>
                      <a:pt x="228802" y="136582"/>
                      <a:pt x="276524" y="106034"/>
                    </a:cubicBezTo>
                    <a:lnTo>
                      <a:pt x="261274" y="5480"/>
                    </a:lnTo>
                    <a:cubicBezTo>
                      <a:pt x="259147" y="8012"/>
                      <a:pt x="256842" y="10383"/>
                      <a:pt x="254364" y="12569"/>
                    </a:cubicBezTo>
                    <a:cubicBezTo>
                      <a:pt x="246560" y="19598"/>
                      <a:pt x="218145" y="42354"/>
                      <a:pt x="181331" y="37112"/>
                    </a:cubicBezTo>
                    <a:cubicBezTo>
                      <a:pt x="174659" y="36159"/>
                      <a:pt x="166855" y="34908"/>
                      <a:pt x="158635" y="33597"/>
                    </a:cubicBezTo>
                    <a:cubicBezTo>
                      <a:pt x="111932" y="26032"/>
                      <a:pt x="41580" y="14595"/>
                      <a:pt x="3753" y="417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C18CE9A8-E748-2AEE-C78F-B333BA353CA2}"/>
                  </a:ext>
                </a:extLst>
              </p:cNvPr>
              <p:cNvSpPr/>
              <p:nvPr/>
            </p:nvSpPr>
            <p:spPr>
              <a:xfrm>
                <a:off x="1241610" y="5813226"/>
                <a:ext cx="457739" cy="457807"/>
              </a:xfrm>
              <a:custGeom>
                <a:avLst/>
                <a:gdLst>
                  <a:gd name="connsiteX0" fmla="*/ 442823 w 457739"/>
                  <a:gd name="connsiteY0" fmla="*/ 147837 h 457807"/>
                  <a:gd name="connsiteX1" fmla="*/ 309970 w 457739"/>
                  <a:gd name="connsiteY1" fmla="*/ 442893 h 457807"/>
                  <a:gd name="connsiteX2" fmla="*/ 14917 w 457739"/>
                  <a:gd name="connsiteY2" fmla="*/ 310040 h 457807"/>
                  <a:gd name="connsiteX3" fmla="*/ 147770 w 457739"/>
                  <a:gd name="connsiteY3" fmla="*/ 14984 h 457807"/>
                  <a:gd name="connsiteX4" fmla="*/ 148369 w 457739"/>
                  <a:gd name="connsiteY4" fmla="*/ 14758 h 457807"/>
                  <a:gd name="connsiteX5" fmla="*/ 442823 w 457739"/>
                  <a:gd name="connsiteY5" fmla="*/ 147837 h 45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739" h="457807">
                    <a:moveTo>
                      <a:pt x="442823" y="147837"/>
                    </a:moveTo>
                    <a:cubicBezTo>
                      <a:pt x="487614" y="266000"/>
                      <a:pt x="428133" y="398102"/>
                      <a:pt x="309970" y="442893"/>
                    </a:cubicBezTo>
                    <a:cubicBezTo>
                      <a:pt x="191807" y="487677"/>
                      <a:pt x="59707" y="428203"/>
                      <a:pt x="14917" y="310040"/>
                    </a:cubicBezTo>
                    <a:cubicBezTo>
                      <a:pt x="-29873" y="191871"/>
                      <a:pt x="29607" y="59775"/>
                      <a:pt x="147770" y="14984"/>
                    </a:cubicBezTo>
                    <a:cubicBezTo>
                      <a:pt x="147970" y="14907"/>
                      <a:pt x="148169" y="14835"/>
                      <a:pt x="148369" y="14758"/>
                    </a:cubicBezTo>
                    <a:cubicBezTo>
                      <a:pt x="266427" y="-29753"/>
                      <a:pt x="398223" y="29811"/>
                      <a:pt x="442823" y="147837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0" name="Forma Livre: Forma 689">
                <a:extLst>
                  <a:ext uri="{FF2B5EF4-FFF2-40B4-BE49-F238E27FC236}">
                    <a16:creationId xmlns:a16="http://schemas.microsoft.com/office/drawing/2014/main" id="{B819B58B-3C70-3E0D-CB27-7251A4D1BD69}"/>
                  </a:ext>
                </a:extLst>
              </p:cNvPr>
              <p:cNvSpPr/>
              <p:nvPr/>
            </p:nvSpPr>
            <p:spPr>
              <a:xfrm>
                <a:off x="1302822" y="5867669"/>
                <a:ext cx="348816" cy="348886"/>
              </a:xfrm>
              <a:custGeom>
                <a:avLst/>
                <a:gdLst>
                  <a:gd name="connsiteX0" fmla="*/ 337411 w 348816"/>
                  <a:gd name="connsiteY0" fmla="*/ 112575 h 348886"/>
                  <a:gd name="connsiteX1" fmla="*/ 236311 w 348816"/>
                  <a:gd name="connsiteY1" fmla="*/ 337481 h 348886"/>
                  <a:gd name="connsiteX2" fmla="*/ 11406 w 348816"/>
                  <a:gd name="connsiteY2" fmla="*/ 236379 h 348886"/>
                  <a:gd name="connsiteX3" fmla="*/ 112506 w 348816"/>
                  <a:gd name="connsiteY3" fmla="*/ 11473 h 348886"/>
                  <a:gd name="connsiteX4" fmla="*/ 112951 w 348816"/>
                  <a:gd name="connsiteY4" fmla="*/ 11306 h 348886"/>
                  <a:gd name="connsiteX5" fmla="*/ 337411 w 348816"/>
                  <a:gd name="connsiteY5" fmla="*/ 112575 h 348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8816" h="348886">
                    <a:moveTo>
                      <a:pt x="337411" y="112575"/>
                    </a:moveTo>
                    <a:cubicBezTo>
                      <a:pt x="371598" y="202597"/>
                      <a:pt x="326337" y="303294"/>
                      <a:pt x="236311" y="337481"/>
                    </a:cubicBezTo>
                    <a:cubicBezTo>
                      <a:pt x="146287" y="371668"/>
                      <a:pt x="45593" y="326401"/>
                      <a:pt x="11406" y="236379"/>
                    </a:cubicBezTo>
                    <a:cubicBezTo>
                      <a:pt x="-22782" y="146357"/>
                      <a:pt x="22482" y="45660"/>
                      <a:pt x="112506" y="11473"/>
                    </a:cubicBezTo>
                    <a:cubicBezTo>
                      <a:pt x="112654" y="11419"/>
                      <a:pt x="112802" y="11360"/>
                      <a:pt x="112951" y="11306"/>
                    </a:cubicBezTo>
                    <a:cubicBezTo>
                      <a:pt x="202899" y="-22714"/>
                      <a:pt x="303393" y="22630"/>
                      <a:pt x="337411" y="11257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1" name="Forma Livre: Forma 690">
                <a:extLst>
                  <a:ext uri="{FF2B5EF4-FFF2-40B4-BE49-F238E27FC236}">
                    <a16:creationId xmlns:a16="http://schemas.microsoft.com/office/drawing/2014/main" id="{F5322C23-E3CD-23FD-EC9A-260865B44317}"/>
                  </a:ext>
                </a:extLst>
              </p:cNvPr>
              <p:cNvSpPr/>
              <p:nvPr/>
            </p:nvSpPr>
            <p:spPr>
              <a:xfrm>
                <a:off x="1294352" y="5866357"/>
                <a:ext cx="351012" cy="350817"/>
              </a:xfrm>
              <a:custGeom>
                <a:avLst/>
                <a:gdLst>
                  <a:gd name="connsiteX0" fmla="*/ 339149 w 351012"/>
                  <a:gd name="connsiteY0" fmla="*/ 113888 h 350817"/>
                  <a:gd name="connsiteX1" fmla="*/ 337839 w 351012"/>
                  <a:gd name="connsiteY1" fmla="*/ 111386 h 350817"/>
                  <a:gd name="connsiteX2" fmla="*/ 334384 w 351012"/>
                  <a:gd name="connsiteY2" fmla="*/ 103880 h 350817"/>
                  <a:gd name="connsiteX3" fmla="*/ 331882 w 351012"/>
                  <a:gd name="connsiteY3" fmla="*/ 98280 h 350817"/>
                  <a:gd name="connsiteX4" fmla="*/ 328248 w 351012"/>
                  <a:gd name="connsiteY4" fmla="*/ 91906 h 350817"/>
                  <a:gd name="connsiteX5" fmla="*/ 318479 w 351012"/>
                  <a:gd name="connsiteY5" fmla="*/ 76418 h 350817"/>
                  <a:gd name="connsiteX6" fmla="*/ 284107 w 351012"/>
                  <a:gd name="connsiteY6" fmla="*/ 40200 h 350817"/>
                  <a:gd name="connsiteX7" fmla="*/ 63996 w 351012"/>
                  <a:gd name="connsiteY7" fmla="*/ 44548 h 350817"/>
                  <a:gd name="connsiteX8" fmla="*/ 46423 w 351012"/>
                  <a:gd name="connsiteY8" fmla="*/ 61704 h 350817"/>
                  <a:gd name="connsiteX9" fmla="*/ 38619 w 351012"/>
                  <a:gd name="connsiteY9" fmla="*/ 71474 h 350817"/>
                  <a:gd name="connsiteX10" fmla="*/ 31411 w 351012"/>
                  <a:gd name="connsiteY10" fmla="*/ 81839 h 350817"/>
                  <a:gd name="connsiteX11" fmla="*/ 18902 w 351012"/>
                  <a:gd name="connsiteY11" fmla="*/ 104237 h 350817"/>
                  <a:gd name="connsiteX12" fmla="*/ 10145 w 351012"/>
                  <a:gd name="connsiteY12" fmla="*/ 129018 h 350817"/>
                  <a:gd name="connsiteX13" fmla="*/ 3711 w 351012"/>
                  <a:gd name="connsiteY13" fmla="*/ 182095 h 350817"/>
                  <a:gd name="connsiteX14" fmla="*/ 41955 w 351012"/>
                  <a:gd name="connsiteY14" fmla="*/ 283900 h 350817"/>
                  <a:gd name="connsiteX15" fmla="*/ 81807 w 351012"/>
                  <a:gd name="connsiteY15" fmla="*/ 319642 h 350817"/>
                  <a:gd name="connsiteX16" fmla="*/ 104682 w 351012"/>
                  <a:gd name="connsiteY16" fmla="*/ 332390 h 350817"/>
                  <a:gd name="connsiteX17" fmla="*/ 128868 w 351012"/>
                  <a:gd name="connsiteY17" fmla="*/ 341028 h 350817"/>
                  <a:gd name="connsiteX18" fmla="*/ 153410 w 351012"/>
                  <a:gd name="connsiteY18" fmla="*/ 346270 h 350817"/>
                  <a:gd name="connsiteX19" fmla="*/ 177953 w 351012"/>
                  <a:gd name="connsiteY19" fmla="*/ 347580 h 350817"/>
                  <a:gd name="connsiteX20" fmla="*/ 265461 w 351012"/>
                  <a:gd name="connsiteY20" fmla="*/ 322740 h 350817"/>
                  <a:gd name="connsiteX21" fmla="*/ 346357 w 351012"/>
                  <a:gd name="connsiteY21" fmla="*/ 205804 h 350817"/>
                  <a:gd name="connsiteX22" fmla="*/ 348323 w 351012"/>
                  <a:gd name="connsiteY22" fmla="*/ 155884 h 350817"/>
                  <a:gd name="connsiteX23" fmla="*/ 345464 w 351012"/>
                  <a:gd name="connsiteY23" fmla="*/ 138013 h 350817"/>
                  <a:gd name="connsiteX24" fmla="*/ 343975 w 351012"/>
                  <a:gd name="connsiteY24" fmla="*/ 130805 h 350817"/>
                  <a:gd name="connsiteX25" fmla="*/ 342188 w 351012"/>
                  <a:gd name="connsiteY25" fmla="*/ 124848 h 350817"/>
                  <a:gd name="connsiteX26" fmla="*/ 339805 w 351012"/>
                  <a:gd name="connsiteY26" fmla="*/ 116866 h 350817"/>
                  <a:gd name="connsiteX27" fmla="*/ 339149 w 351012"/>
                  <a:gd name="connsiteY27" fmla="*/ 114126 h 350817"/>
                  <a:gd name="connsiteX28" fmla="*/ 340162 w 351012"/>
                  <a:gd name="connsiteY28" fmla="*/ 116747 h 350817"/>
                  <a:gd name="connsiteX29" fmla="*/ 342902 w 351012"/>
                  <a:gd name="connsiteY29" fmla="*/ 124610 h 350817"/>
                  <a:gd name="connsiteX30" fmla="*/ 344809 w 351012"/>
                  <a:gd name="connsiteY30" fmla="*/ 130567 h 350817"/>
                  <a:gd name="connsiteX31" fmla="*/ 346477 w 351012"/>
                  <a:gd name="connsiteY31" fmla="*/ 137775 h 350817"/>
                  <a:gd name="connsiteX32" fmla="*/ 349693 w 351012"/>
                  <a:gd name="connsiteY32" fmla="*/ 155646 h 350817"/>
                  <a:gd name="connsiteX33" fmla="*/ 348323 w 351012"/>
                  <a:gd name="connsiteY33" fmla="*/ 206102 h 350817"/>
                  <a:gd name="connsiteX34" fmla="*/ 267010 w 351012"/>
                  <a:gd name="connsiteY34" fmla="*/ 325242 h 350817"/>
                  <a:gd name="connsiteX35" fmla="*/ 177953 w 351012"/>
                  <a:gd name="connsiteY35" fmla="*/ 350797 h 350817"/>
                  <a:gd name="connsiteX36" fmla="*/ 152934 w 351012"/>
                  <a:gd name="connsiteY36" fmla="*/ 349487 h 350817"/>
                  <a:gd name="connsiteX37" fmla="*/ 127855 w 351012"/>
                  <a:gd name="connsiteY37" fmla="*/ 344185 h 350817"/>
                  <a:gd name="connsiteX38" fmla="*/ 103133 w 351012"/>
                  <a:gd name="connsiteY38" fmla="*/ 335428 h 350817"/>
                  <a:gd name="connsiteX39" fmla="*/ 79782 w 351012"/>
                  <a:gd name="connsiteY39" fmla="*/ 322501 h 350817"/>
                  <a:gd name="connsiteX40" fmla="*/ 39096 w 351012"/>
                  <a:gd name="connsiteY40" fmla="*/ 286045 h 350817"/>
                  <a:gd name="connsiteX41" fmla="*/ 11158 w 351012"/>
                  <a:gd name="connsiteY41" fmla="*/ 237257 h 350817"/>
                  <a:gd name="connsiteX42" fmla="*/ 137 w 351012"/>
                  <a:gd name="connsiteY42" fmla="*/ 182095 h 350817"/>
                  <a:gd name="connsiteX43" fmla="*/ 6749 w 351012"/>
                  <a:gd name="connsiteY43" fmla="*/ 127887 h 350817"/>
                  <a:gd name="connsiteX44" fmla="*/ 15744 w 351012"/>
                  <a:gd name="connsiteY44" fmla="*/ 102808 h 350817"/>
                  <a:gd name="connsiteX45" fmla="*/ 28552 w 351012"/>
                  <a:gd name="connsiteY45" fmla="*/ 79933 h 350817"/>
                  <a:gd name="connsiteX46" fmla="*/ 35879 w 351012"/>
                  <a:gd name="connsiteY46" fmla="*/ 69448 h 350817"/>
                  <a:gd name="connsiteX47" fmla="*/ 43861 w 351012"/>
                  <a:gd name="connsiteY47" fmla="*/ 59500 h 350817"/>
                  <a:gd name="connsiteX48" fmla="*/ 61732 w 351012"/>
                  <a:gd name="connsiteY48" fmla="*/ 42046 h 350817"/>
                  <a:gd name="connsiteX49" fmla="*/ 145488 w 351012"/>
                  <a:gd name="connsiteY49" fmla="*/ 2611 h 350817"/>
                  <a:gd name="connsiteX50" fmla="*/ 285239 w 351012"/>
                  <a:gd name="connsiteY50" fmla="*/ 38353 h 350817"/>
                  <a:gd name="connsiteX51" fmla="*/ 319670 w 351012"/>
                  <a:gd name="connsiteY51" fmla="*/ 75405 h 350817"/>
                  <a:gd name="connsiteX52" fmla="*/ 329201 w 351012"/>
                  <a:gd name="connsiteY52" fmla="*/ 91132 h 350817"/>
                  <a:gd name="connsiteX53" fmla="*/ 332716 w 351012"/>
                  <a:gd name="connsiteY53" fmla="*/ 97685 h 350817"/>
                  <a:gd name="connsiteX54" fmla="*/ 335039 w 351012"/>
                  <a:gd name="connsiteY54" fmla="*/ 103344 h 350817"/>
                  <a:gd name="connsiteX55" fmla="*/ 338196 w 351012"/>
                  <a:gd name="connsiteY55" fmla="*/ 111028 h 350817"/>
                  <a:gd name="connsiteX56" fmla="*/ 339149 w 351012"/>
                  <a:gd name="connsiteY56" fmla="*/ 113888 h 35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51012" h="350817">
                    <a:moveTo>
                      <a:pt x="339149" y="113888"/>
                    </a:moveTo>
                    <a:cubicBezTo>
                      <a:pt x="338661" y="113083"/>
                      <a:pt x="338226" y="112243"/>
                      <a:pt x="337839" y="111386"/>
                    </a:cubicBezTo>
                    <a:cubicBezTo>
                      <a:pt x="337005" y="109539"/>
                      <a:pt x="335873" y="107037"/>
                      <a:pt x="334384" y="103880"/>
                    </a:cubicBezTo>
                    <a:cubicBezTo>
                      <a:pt x="333609" y="102212"/>
                      <a:pt x="332775" y="100306"/>
                      <a:pt x="331882" y="98280"/>
                    </a:cubicBezTo>
                    <a:cubicBezTo>
                      <a:pt x="330988" y="96255"/>
                      <a:pt x="329559" y="94230"/>
                      <a:pt x="328248" y="91906"/>
                    </a:cubicBezTo>
                    <a:cubicBezTo>
                      <a:pt x="325372" y="86515"/>
                      <a:pt x="322106" y="81339"/>
                      <a:pt x="318479" y="76418"/>
                    </a:cubicBezTo>
                    <a:cubicBezTo>
                      <a:pt x="308929" y="62669"/>
                      <a:pt x="297339" y="50458"/>
                      <a:pt x="284107" y="40200"/>
                    </a:cubicBezTo>
                    <a:cubicBezTo>
                      <a:pt x="219194" y="-11346"/>
                      <a:pt x="126822" y="-9517"/>
                      <a:pt x="63996" y="44548"/>
                    </a:cubicBezTo>
                    <a:cubicBezTo>
                      <a:pt x="57733" y="49838"/>
                      <a:pt x="51860" y="55569"/>
                      <a:pt x="46423" y="61704"/>
                    </a:cubicBezTo>
                    <a:cubicBezTo>
                      <a:pt x="43683" y="64802"/>
                      <a:pt x="41240" y="68197"/>
                      <a:pt x="38619" y="71474"/>
                    </a:cubicBezTo>
                    <a:cubicBezTo>
                      <a:pt x="35981" y="74756"/>
                      <a:pt x="33572" y="78223"/>
                      <a:pt x="31411" y="81839"/>
                    </a:cubicBezTo>
                    <a:cubicBezTo>
                      <a:pt x="26753" y="89023"/>
                      <a:pt x="22574" y="96505"/>
                      <a:pt x="18902" y="104237"/>
                    </a:cubicBezTo>
                    <a:cubicBezTo>
                      <a:pt x="15420" y="112285"/>
                      <a:pt x="12495" y="120565"/>
                      <a:pt x="10145" y="129018"/>
                    </a:cubicBezTo>
                    <a:cubicBezTo>
                      <a:pt x="5151" y="146246"/>
                      <a:pt x="2979" y="164171"/>
                      <a:pt x="3711" y="182095"/>
                    </a:cubicBezTo>
                    <a:cubicBezTo>
                      <a:pt x="5000" y="219297"/>
                      <a:pt x="18432" y="255050"/>
                      <a:pt x="41955" y="283900"/>
                    </a:cubicBezTo>
                    <a:cubicBezTo>
                      <a:pt x="53222" y="297887"/>
                      <a:pt x="66681" y="309956"/>
                      <a:pt x="81807" y="319642"/>
                    </a:cubicBezTo>
                    <a:cubicBezTo>
                      <a:pt x="89147" y="324384"/>
                      <a:pt x="96788" y="328643"/>
                      <a:pt x="104682" y="332390"/>
                    </a:cubicBezTo>
                    <a:cubicBezTo>
                      <a:pt x="112543" y="335803"/>
                      <a:pt x="120622" y="338692"/>
                      <a:pt x="128868" y="341028"/>
                    </a:cubicBezTo>
                    <a:cubicBezTo>
                      <a:pt x="136914" y="343357"/>
                      <a:pt x="145115" y="345108"/>
                      <a:pt x="153410" y="346270"/>
                    </a:cubicBezTo>
                    <a:cubicBezTo>
                      <a:pt x="161552" y="347265"/>
                      <a:pt x="169752" y="347705"/>
                      <a:pt x="177953" y="347580"/>
                    </a:cubicBezTo>
                    <a:cubicBezTo>
                      <a:pt x="208807" y="347193"/>
                      <a:pt x="239006" y="338621"/>
                      <a:pt x="265461" y="322740"/>
                    </a:cubicBezTo>
                    <a:cubicBezTo>
                      <a:pt x="307833" y="297041"/>
                      <a:pt x="337255" y="254514"/>
                      <a:pt x="346357" y="205804"/>
                    </a:cubicBezTo>
                    <a:cubicBezTo>
                      <a:pt x="349503" y="189357"/>
                      <a:pt x="350170" y="172528"/>
                      <a:pt x="348323" y="155884"/>
                    </a:cubicBezTo>
                    <a:cubicBezTo>
                      <a:pt x="347751" y="149874"/>
                      <a:pt x="346798" y="143905"/>
                      <a:pt x="345464" y="138013"/>
                    </a:cubicBezTo>
                    <a:cubicBezTo>
                      <a:pt x="344868" y="135452"/>
                      <a:pt x="344511" y="133010"/>
                      <a:pt x="343975" y="130805"/>
                    </a:cubicBezTo>
                    <a:lnTo>
                      <a:pt x="342188" y="124848"/>
                    </a:lnTo>
                    <a:lnTo>
                      <a:pt x="339805" y="116866"/>
                    </a:lnTo>
                    <a:cubicBezTo>
                      <a:pt x="339519" y="115973"/>
                      <a:pt x="339298" y="115055"/>
                      <a:pt x="339149" y="114126"/>
                    </a:cubicBezTo>
                    <a:cubicBezTo>
                      <a:pt x="339560" y="114972"/>
                      <a:pt x="339900" y="115847"/>
                      <a:pt x="340162" y="116747"/>
                    </a:cubicBezTo>
                    <a:cubicBezTo>
                      <a:pt x="340877" y="118713"/>
                      <a:pt x="341771" y="121274"/>
                      <a:pt x="342902" y="124610"/>
                    </a:cubicBezTo>
                    <a:cubicBezTo>
                      <a:pt x="343498" y="126338"/>
                      <a:pt x="344094" y="128304"/>
                      <a:pt x="344809" y="130567"/>
                    </a:cubicBezTo>
                    <a:cubicBezTo>
                      <a:pt x="345523" y="132831"/>
                      <a:pt x="345881" y="135214"/>
                      <a:pt x="346477" y="137775"/>
                    </a:cubicBezTo>
                    <a:cubicBezTo>
                      <a:pt x="348002" y="143643"/>
                      <a:pt x="349074" y="149618"/>
                      <a:pt x="349693" y="155646"/>
                    </a:cubicBezTo>
                    <a:cubicBezTo>
                      <a:pt x="351832" y="172433"/>
                      <a:pt x="351367" y="189452"/>
                      <a:pt x="348323" y="206102"/>
                    </a:cubicBezTo>
                    <a:cubicBezTo>
                      <a:pt x="339560" y="255640"/>
                      <a:pt x="309948" y="299031"/>
                      <a:pt x="267010" y="325242"/>
                    </a:cubicBezTo>
                    <a:cubicBezTo>
                      <a:pt x="240116" y="341504"/>
                      <a:pt x="209380" y="350326"/>
                      <a:pt x="177953" y="350797"/>
                    </a:cubicBezTo>
                    <a:cubicBezTo>
                      <a:pt x="169593" y="350922"/>
                      <a:pt x="161235" y="350481"/>
                      <a:pt x="152934" y="349487"/>
                    </a:cubicBezTo>
                    <a:cubicBezTo>
                      <a:pt x="144457" y="348331"/>
                      <a:pt x="136074" y="346562"/>
                      <a:pt x="127855" y="344185"/>
                    </a:cubicBezTo>
                    <a:cubicBezTo>
                      <a:pt x="119423" y="341838"/>
                      <a:pt x="111163" y="338913"/>
                      <a:pt x="103133" y="335428"/>
                    </a:cubicBezTo>
                    <a:cubicBezTo>
                      <a:pt x="95069" y="331645"/>
                      <a:pt x="87268" y="327327"/>
                      <a:pt x="79782" y="322501"/>
                    </a:cubicBezTo>
                    <a:cubicBezTo>
                      <a:pt x="64354" y="312607"/>
                      <a:pt x="50617" y="300300"/>
                      <a:pt x="39096" y="286045"/>
                    </a:cubicBezTo>
                    <a:cubicBezTo>
                      <a:pt x="27347" y="271301"/>
                      <a:pt x="17926" y="254848"/>
                      <a:pt x="11158" y="237257"/>
                    </a:cubicBezTo>
                    <a:cubicBezTo>
                      <a:pt x="4721" y="219529"/>
                      <a:pt x="1005" y="200931"/>
                      <a:pt x="137" y="182095"/>
                    </a:cubicBezTo>
                    <a:cubicBezTo>
                      <a:pt x="-599" y="163789"/>
                      <a:pt x="1633" y="145484"/>
                      <a:pt x="6749" y="127887"/>
                    </a:cubicBezTo>
                    <a:cubicBezTo>
                      <a:pt x="9174" y="119332"/>
                      <a:pt x="12180" y="110951"/>
                      <a:pt x="15744" y="102808"/>
                    </a:cubicBezTo>
                    <a:cubicBezTo>
                      <a:pt x="19481" y="94897"/>
                      <a:pt x="23760" y="87254"/>
                      <a:pt x="28552" y="79933"/>
                    </a:cubicBezTo>
                    <a:cubicBezTo>
                      <a:pt x="30716" y="76251"/>
                      <a:pt x="33166" y="72749"/>
                      <a:pt x="35879" y="69448"/>
                    </a:cubicBezTo>
                    <a:cubicBezTo>
                      <a:pt x="38560" y="66113"/>
                      <a:pt x="41062" y="62657"/>
                      <a:pt x="43861" y="59500"/>
                    </a:cubicBezTo>
                    <a:cubicBezTo>
                      <a:pt x="49385" y="53257"/>
                      <a:pt x="55358" y="47420"/>
                      <a:pt x="61732" y="42046"/>
                    </a:cubicBezTo>
                    <a:cubicBezTo>
                      <a:pt x="85640" y="21673"/>
                      <a:pt x="114555" y="8062"/>
                      <a:pt x="145488" y="2611"/>
                    </a:cubicBezTo>
                    <a:cubicBezTo>
                      <a:pt x="195040" y="-6027"/>
                      <a:pt x="245917" y="6989"/>
                      <a:pt x="285239" y="38353"/>
                    </a:cubicBezTo>
                    <a:cubicBezTo>
                      <a:pt x="298556" y="48855"/>
                      <a:pt x="310170" y="61353"/>
                      <a:pt x="319670" y="75405"/>
                    </a:cubicBezTo>
                    <a:cubicBezTo>
                      <a:pt x="323235" y="80403"/>
                      <a:pt x="326421" y="85657"/>
                      <a:pt x="329201" y="91132"/>
                    </a:cubicBezTo>
                    <a:cubicBezTo>
                      <a:pt x="330452" y="93515"/>
                      <a:pt x="331703" y="95659"/>
                      <a:pt x="332716" y="97685"/>
                    </a:cubicBezTo>
                    <a:lnTo>
                      <a:pt x="335039" y="103344"/>
                    </a:lnTo>
                    <a:lnTo>
                      <a:pt x="338196" y="111028"/>
                    </a:lnTo>
                    <a:cubicBezTo>
                      <a:pt x="338613" y="111946"/>
                      <a:pt x="338935" y="112905"/>
                      <a:pt x="339149" y="11388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2" name="Forma Livre: Forma 691">
                <a:extLst>
                  <a:ext uri="{FF2B5EF4-FFF2-40B4-BE49-F238E27FC236}">
                    <a16:creationId xmlns:a16="http://schemas.microsoft.com/office/drawing/2014/main" id="{379DB0CD-CC8F-7FB7-C530-8E926855FB15}"/>
                  </a:ext>
                </a:extLst>
              </p:cNvPr>
              <p:cNvSpPr/>
              <p:nvPr/>
            </p:nvSpPr>
            <p:spPr>
              <a:xfrm>
                <a:off x="1295983" y="5868088"/>
                <a:ext cx="337219" cy="246083"/>
              </a:xfrm>
              <a:custGeom>
                <a:avLst/>
                <a:gdLst>
                  <a:gd name="connsiteX0" fmla="*/ 337161 w 337219"/>
                  <a:gd name="connsiteY0" fmla="*/ 114361 h 246083"/>
                  <a:gd name="connsiteX1" fmla="*/ 325247 w 337219"/>
                  <a:gd name="connsiteY1" fmla="*/ 96490 h 246083"/>
                  <a:gd name="connsiteX2" fmla="*/ 287777 w 337219"/>
                  <a:gd name="connsiteY2" fmla="*/ 53540 h 246083"/>
                  <a:gd name="connsiteX3" fmla="*/ 255252 w 337219"/>
                  <a:gd name="connsiteY3" fmla="*/ 31976 h 246083"/>
                  <a:gd name="connsiteX4" fmla="*/ 213553 w 337219"/>
                  <a:gd name="connsiteY4" fmla="*/ 16964 h 246083"/>
                  <a:gd name="connsiteX5" fmla="*/ 189725 w 337219"/>
                  <a:gd name="connsiteY5" fmla="*/ 13569 h 246083"/>
                  <a:gd name="connsiteX6" fmla="*/ 139150 w 337219"/>
                  <a:gd name="connsiteY6" fmla="*/ 17619 h 246083"/>
                  <a:gd name="connsiteX7" fmla="*/ 113773 w 337219"/>
                  <a:gd name="connsiteY7" fmla="*/ 25840 h 246083"/>
                  <a:gd name="connsiteX8" fmla="*/ 89945 w 337219"/>
                  <a:gd name="connsiteY8" fmla="*/ 37754 h 246083"/>
                  <a:gd name="connsiteX9" fmla="*/ 69096 w 337219"/>
                  <a:gd name="connsiteY9" fmla="*/ 52885 h 246083"/>
                  <a:gd name="connsiteX10" fmla="*/ 51225 w 337219"/>
                  <a:gd name="connsiteY10" fmla="*/ 70458 h 246083"/>
                  <a:gd name="connsiteX11" fmla="*/ 36749 w 337219"/>
                  <a:gd name="connsiteY11" fmla="*/ 89699 h 246083"/>
                  <a:gd name="connsiteX12" fmla="*/ 17568 w 337219"/>
                  <a:gd name="connsiteY12" fmla="*/ 129909 h 246083"/>
                  <a:gd name="connsiteX13" fmla="*/ 9526 w 337219"/>
                  <a:gd name="connsiteY13" fmla="*/ 168212 h 246083"/>
                  <a:gd name="connsiteX14" fmla="*/ 13279 w 337219"/>
                  <a:gd name="connsiteY14" fmla="*/ 225101 h 246083"/>
                  <a:gd name="connsiteX15" fmla="*/ 17687 w 337219"/>
                  <a:gd name="connsiteY15" fmla="*/ 246070 h 246083"/>
                  <a:gd name="connsiteX16" fmla="*/ 8335 w 337219"/>
                  <a:gd name="connsiteY16" fmla="*/ 226471 h 246083"/>
                  <a:gd name="connsiteX17" fmla="*/ 174 w 337219"/>
                  <a:gd name="connsiteY17" fmla="*/ 167497 h 246083"/>
                  <a:gd name="connsiteX18" fmla="*/ 6905 w 337219"/>
                  <a:gd name="connsiteY18" fmla="*/ 126573 h 246083"/>
                  <a:gd name="connsiteX19" fmla="*/ 26265 w 337219"/>
                  <a:gd name="connsiteY19" fmla="*/ 83087 h 246083"/>
                  <a:gd name="connsiteX20" fmla="*/ 41456 w 337219"/>
                  <a:gd name="connsiteY20" fmla="*/ 62178 h 246083"/>
                  <a:gd name="connsiteX21" fmla="*/ 60399 w 337219"/>
                  <a:gd name="connsiteY21" fmla="*/ 42937 h 246083"/>
                  <a:gd name="connsiteX22" fmla="*/ 82916 w 337219"/>
                  <a:gd name="connsiteY22" fmla="*/ 26376 h 246083"/>
                  <a:gd name="connsiteX23" fmla="*/ 108472 w 337219"/>
                  <a:gd name="connsiteY23" fmla="*/ 13271 h 246083"/>
                  <a:gd name="connsiteX24" fmla="*/ 135874 w 337219"/>
                  <a:gd name="connsiteY24" fmla="*/ 4514 h 246083"/>
                  <a:gd name="connsiteX25" fmla="*/ 190440 w 337219"/>
                  <a:gd name="connsiteY25" fmla="*/ 642 h 246083"/>
                  <a:gd name="connsiteX26" fmla="*/ 215936 w 337219"/>
                  <a:gd name="connsiteY26" fmla="*/ 4812 h 246083"/>
                  <a:gd name="connsiteX27" fmla="*/ 260315 w 337219"/>
                  <a:gd name="connsiteY27" fmla="*/ 21968 h 246083"/>
                  <a:gd name="connsiteX28" fmla="*/ 293913 w 337219"/>
                  <a:gd name="connsiteY28" fmla="*/ 46273 h 246083"/>
                  <a:gd name="connsiteX29" fmla="*/ 329655 w 337219"/>
                  <a:gd name="connsiteY29" fmla="*/ 93928 h 246083"/>
                  <a:gd name="connsiteX30" fmla="*/ 337161 w 337219"/>
                  <a:gd name="connsiteY30" fmla="*/ 114361 h 2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37219" h="246083">
                    <a:moveTo>
                      <a:pt x="337161" y="114361"/>
                    </a:moveTo>
                    <a:cubicBezTo>
                      <a:pt x="336207" y="114778"/>
                      <a:pt x="332812" y="107868"/>
                      <a:pt x="325247" y="96490"/>
                    </a:cubicBezTo>
                    <a:cubicBezTo>
                      <a:pt x="315031" y="80341"/>
                      <a:pt x="302394" y="65853"/>
                      <a:pt x="287777" y="53540"/>
                    </a:cubicBezTo>
                    <a:cubicBezTo>
                      <a:pt x="277747" y="45194"/>
                      <a:pt x="266841" y="37968"/>
                      <a:pt x="255252" y="31976"/>
                    </a:cubicBezTo>
                    <a:cubicBezTo>
                      <a:pt x="242043" y="25226"/>
                      <a:pt x="228031" y="20187"/>
                      <a:pt x="213553" y="16964"/>
                    </a:cubicBezTo>
                    <a:cubicBezTo>
                      <a:pt x="205700" y="15272"/>
                      <a:pt x="197738" y="14141"/>
                      <a:pt x="189725" y="13569"/>
                    </a:cubicBezTo>
                    <a:cubicBezTo>
                      <a:pt x="172759" y="12330"/>
                      <a:pt x="155703" y="13700"/>
                      <a:pt x="139150" y="17619"/>
                    </a:cubicBezTo>
                    <a:cubicBezTo>
                      <a:pt x="130504" y="19746"/>
                      <a:pt x="122023" y="22492"/>
                      <a:pt x="113773" y="25840"/>
                    </a:cubicBezTo>
                    <a:cubicBezTo>
                      <a:pt x="105538" y="29194"/>
                      <a:pt x="97572" y="33179"/>
                      <a:pt x="89945" y="37754"/>
                    </a:cubicBezTo>
                    <a:cubicBezTo>
                      <a:pt x="82609" y="42246"/>
                      <a:pt x="75638" y="47303"/>
                      <a:pt x="69096" y="52885"/>
                    </a:cubicBezTo>
                    <a:cubicBezTo>
                      <a:pt x="62689" y="58270"/>
                      <a:pt x="56714" y="64144"/>
                      <a:pt x="51225" y="70458"/>
                    </a:cubicBezTo>
                    <a:cubicBezTo>
                      <a:pt x="45930" y="76504"/>
                      <a:pt x="41092" y="82938"/>
                      <a:pt x="36749" y="89699"/>
                    </a:cubicBezTo>
                    <a:cubicBezTo>
                      <a:pt x="28683" y="102238"/>
                      <a:pt x="22237" y="115749"/>
                      <a:pt x="17568" y="129909"/>
                    </a:cubicBezTo>
                    <a:cubicBezTo>
                      <a:pt x="13512" y="142347"/>
                      <a:pt x="10816" y="155190"/>
                      <a:pt x="9526" y="168212"/>
                    </a:cubicBezTo>
                    <a:cubicBezTo>
                      <a:pt x="7846" y="187257"/>
                      <a:pt x="9111" y="206444"/>
                      <a:pt x="13279" y="225101"/>
                    </a:cubicBezTo>
                    <a:cubicBezTo>
                      <a:pt x="16198" y="238445"/>
                      <a:pt x="18700" y="245713"/>
                      <a:pt x="17687" y="246070"/>
                    </a:cubicBezTo>
                    <a:cubicBezTo>
                      <a:pt x="16674" y="246427"/>
                      <a:pt x="12922" y="239756"/>
                      <a:pt x="8335" y="226471"/>
                    </a:cubicBezTo>
                    <a:cubicBezTo>
                      <a:pt x="2017" y="207481"/>
                      <a:pt x="-750" y="187489"/>
                      <a:pt x="174" y="167497"/>
                    </a:cubicBezTo>
                    <a:cubicBezTo>
                      <a:pt x="839" y="153641"/>
                      <a:pt x="3098" y="139910"/>
                      <a:pt x="6905" y="126573"/>
                    </a:cubicBezTo>
                    <a:cubicBezTo>
                      <a:pt x="11391" y="111281"/>
                      <a:pt x="17902" y="96657"/>
                      <a:pt x="26265" y="83087"/>
                    </a:cubicBezTo>
                    <a:cubicBezTo>
                      <a:pt x="30800" y="75748"/>
                      <a:pt x="35877" y="68760"/>
                      <a:pt x="41456" y="62178"/>
                    </a:cubicBezTo>
                    <a:cubicBezTo>
                      <a:pt x="47249" y="55274"/>
                      <a:pt x="53583" y="48834"/>
                      <a:pt x="60399" y="42937"/>
                    </a:cubicBezTo>
                    <a:cubicBezTo>
                      <a:pt x="67452" y="36825"/>
                      <a:pt x="74982" y="31291"/>
                      <a:pt x="82916" y="26376"/>
                    </a:cubicBezTo>
                    <a:cubicBezTo>
                      <a:pt x="91087" y="21360"/>
                      <a:pt x="99631" y="16982"/>
                      <a:pt x="108472" y="13271"/>
                    </a:cubicBezTo>
                    <a:cubicBezTo>
                      <a:pt x="117355" y="9619"/>
                      <a:pt x="126520" y="6694"/>
                      <a:pt x="135874" y="4514"/>
                    </a:cubicBezTo>
                    <a:cubicBezTo>
                      <a:pt x="153748" y="380"/>
                      <a:pt x="172161" y="-925"/>
                      <a:pt x="190440" y="642"/>
                    </a:cubicBezTo>
                    <a:cubicBezTo>
                      <a:pt x="199033" y="1375"/>
                      <a:pt x="207557" y="2769"/>
                      <a:pt x="215936" y="4812"/>
                    </a:cubicBezTo>
                    <a:cubicBezTo>
                      <a:pt x="231436" y="8499"/>
                      <a:pt x="246365" y="14272"/>
                      <a:pt x="260315" y="21968"/>
                    </a:cubicBezTo>
                    <a:cubicBezTo>
                      <a:pt x="272442" y="28705"/>
                      <a:pt x="283722" y="36861"/>
                      <a:pt x="293913" y="46273"/>
                    </a:cubicBezTo>
                    <a:cubicBezTo>
                      <a:pt x="308672" y="59807"/>
                      <a:pt x="320792" y="75968"/>
                      <a:pt x="329655" y="93928"/>
                    </a:cubicBezTo>
                    <a:cubicBezTo>
                      <a:pt x="335850" y="106438"/>
                      <a:pt x="337578" y="114063"/>
                      <a:pt x="337161" y="11436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59D71896-7154-73A3-E435-96682423F525}"/>
                  </a:ext>
                </a:extLst>
              </p:cNvPr>
              <p:cNvSpPr/>
              <p:nvPr/>
            </p:nvSpPr>
            <p:spPr>
              <a:xfrm>
                <a:off x="1387251" y="5923117"/>
                <a:ext cx="179815" cy="247095"/>
              </a:xfrm>
              <a:custGeom>
                <a:avLst/>
                <a:gdLst>
                  <a:gd name="connsiteX0" fmla="*/ 138130 w 179815"/>
                  <a:gd name="connsiteY0" fmla="*/ 208912 h 247095"/>
                  <a:gd name="connsiteX1" fmla="*/ 149270 w 179815"/>
                  <a:gd name="connsiteY1" fmla="*/ 237148 h 247095"/>
                  <a:gd name="connsiteX2" fmla="*/ 124012 w 179815"/>
                  <a:gd name="connsiteY2" fmla="*/ 247096 h 247095"/>
                  <a:gd name="connsiteX3" fmla="*/ 113230 w 179815"/>
                  <a:gd name="connsiteY3" fmla="*/ 219575 h 247095"/>
                  <a:gd name="connsiteX4" fmla="*/ 42461 w 179815"/>
                  <a:gd name="connsiteY4" fmla="*/ 224042 h 247095"/>
                  <a:gd name="connsiteX5" fmla="*/ 44248 w 179815"/>
                  <a:gd name="connsiteY5" fmla="*/ 187824 h 247095"/>
                  <a:gd name="connsiteX6" fmla="*/ 100244 w 179815"/>
                  <a:gd name="connsiteY6" fmla="*/ 186513 h 247095"/>
                  <a:gd name="connsiteX7" fmla="*/ 83683 w 179815"/>
                  <a:gd name="connsiteY7" fmla="*/ 144338 h 247095"/>
                  <a:gd name="connsiteX8" fmla="*/ 3860 w 179815"/>
                  <a:gd name="connsiteY8" fmla="*/ 115387 h 247095"/>
                  <a:gd name="connsiteX9" fmla="*/ 41865 w 179815"/>
                  <a:gd name="connsiteY9" fmla="*/ 37946 h 247095"/>
                  <a:gd name="connsiteX10" fmla="*/ 30845 w 179815"/>
                  <a:gd name="connsiteY10" fmla="*/ 9889 h 247095"/>
                  <a:gd name="connsiteX11" fmla="*/ 56043 w 179815"/>
                  <a:gd name="connsiteY11" fmla="*/ 0 h 247095"/>
                  <a:gd name="connsiteX12" fmla="*/ 67182 w 179815"/>
                  <a:gd name="connsiteY12" fmla="*/ 27462 h 247095"/>
                  <a:gd name="connsiteX13" fmla="*/ 124429 w 179815"/>
                  <a:gd name="connsiteY13" fmla="*/ 22696 h 247095"/>
                  <a:gd name="connsiteX14" fmla="*/ 124012 w 179815"/>
                  <a:gd name="connsiteY14" fmla="*/ 58438 h 247095"/>
                  <a:gd name="connsiteX15" fmla="*/ 80228 w 179815"/>
                  <a:gd name="connsiteY15" fmla="*/ 60463 h 247095"/>
                  <a:gd name="connsiteX16" fmla="*/ 97087 w 179815"/>
                  <a:gd name="connsiteY16" fmla="*/ 103354 h 247095"/>
                  <a:gd name="connsiteX17" fmla="*/ 176136 w 179815"/>
                  <a:gd name="connsiteY17" fmla="*/ 131769 h 247095"/>
                  <a:gd name="connsiteX18" fmla="*/ 138130 w 179815"/>
                  <a:gd name="connsiteY18" fmla="*/ 208912 h 247095"/>
                  <a:gd name="connsiteX19" fmla="*/ 69089 w 179815"/>
                  <a:gd name="connsiteY19" fmla="*/ 107285 h 247095"/>
                  <a:gd name="connsiteX20" fmla="*/ 55030 w 179815"/>
                  <a:gd name="connsiteY20" fmla="*/ 71543 h 247095"/>
                  <a:gd name="connsiteX21" fmla="*/ 43652 w 179815"/>
                  <a:gd name="connsiteY21" fmla="*/ 97575 h 247095"/>
                  <a:gd name="connsiteX22" fmla="*/ 69089 w 179815"/>
                  <a:gd name="connsiteY22" fmla="*/ 107285 h 247095"/>
                  <a:gd name="connsiteX23" fmla="*/ 136403 w 179815"/>
                  <a:gd name="connsiteY23" fmla="*/ 151069 h 247095"/>
                  <a:gd name="connsiteX24" fmla="*/ 111383 w 179815"/>
                  <a:gd name="connsiteY24" fmla="*/ 140764 h 247095"/>
                  <a:gd name="connsiteX25" fmla="*/ 125084 w 179815"/>
                  <a:gd name="connsiteY25" fmla="*/ 175612 h 247095"/>
                  <a:gd name="connsiteX26" fmla="*/ 136403 w 179815"/>
                  <a:gd name="connsiteY26" fmla="*/ 151069 h 247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9815" h="247095">
                    <a:moveTo>
                      <a:pt x="138130" y="208912"/>
                    </a:moveTo>
                    <a:lnTo>
                      <a:pt x="149270" y="237148"/>
                    </a:lnTo>
                    <a:lnTo>
                      <a:pt x="124012" y="247096"/>
                    </a:lnTo>
                    <a:lnTo>
                      <a:pt x="113230" y="219575"/>
                    </a:lnTo>
                    <a:cubicBezTo>
                      <a:pt x="87615" y="227855"/>
                      <a:pt x="60570" y="229463"/>
                      <a:pt x="42461" y="224042"/>
                    </a:cubicBezTo>
                    <a:lnTo>
                      <a:pt x="44248" y="187824"/>
                    </a:lnTo>
                    <a:cubicBezTo>
                      <a:pt x="62711" y="192250"/>
                      <a:pt x="82008" y="191803"/>
                      <a:pt x="100244" y="186513"/>
                    </a:cubicBezTo>
                    <a:lnTo>
                      <a:pt x="83683" y="144338"/>
                    </a:lnTo>
                    <a:cubicBezTo>
                      <a:pt x="53005" y="148567"/>
                      <a:pt x="18156" y="151486"/>
                      <a:pt x="3860" y="115387"/>
                    </a:cubicBezTo>
                    <a:cubicBezTo>
                      <a:pt x="-6684" y="88640"/>
                      <a:pt x="3860" y="58081"/>
                      <a:pt x="41865" y="37946"/>
                    </a:cubicBezTo>
                    <a:lnTo>
                      <a:pt x="30845" y="9889"/>
                    </a:lnTo>
                    <a:lnTo>
                      <a:pt x="56043" y="0"/>
                    </a:lnTo>
                    <a:lnTo>
                      <a:pt x="67182" y="27462"/>
                    </a:lnTo>
                    <a:cubicBezTo>
                      <a:pt x="85619" y="21368"/>
                      <a:pt x="105239" y="19735"/>
                      <a:pt x="124429" y="22696"/>
                    </a:cubicBezTo>
                    <a:lnTo>
                      <a:pt x="124012" y="58438"/>
                    </a:lnTo>
                    <a:cubicBezTo>
                      <a:pt x="109428" y="56192"/>
                      <a:pt x="94542" y="56877"/>
                      <a:pt x="80228" y="60463"/>
                    </a:cubicBezTo>
                    <a:lnTo>
                      <a:pt x="97087" y="103354"/>
                    </a:lnTo>
                    <a:cubicBezTo>
                      <a:pt x="127705" y="98946"/>
                      <a:pt x="162137" y="96146"/>
                      <a:pt x="176136" y="131769"/>
                    </a:cubicBezTo>
                    <a:cubicBezTo>
                      <a:pt x="186322" y="158277"/>
                      <a:pt x="175898" y="188539"/>
                      <a:pt x="138130" y="208912"/>
                    </a:cubicBezTo>
                    <a:close/>
                    <a:moveTo>
                      <a:pt x="69089" y="107285"/>
                    </a:moveTo>
                    <a:lnTo>
                      <a:pt x="55030" y="71543"/>
                    </a:lnTo>
                    <a:cubicBezTo>
                      <a:pt x="43116" y="79824"/>
                      <a:pt x="40436" y="89414"/>
                      <a:pt x="43652" y="97575"/>
                    </a:cubicBezTo>
                    <a:cubicBezTo>
                      <a:pt x="46869" y="105737"/>
                      <a:pt x="56579" y="108000"/>
                      <a:pt x="69089" y="107285"/>
                    </a:cubicBezTo>
                    <a:close/>
                    <a:moveTo>
                      <a:pt x="136403" y="151069"/>
                    </a:moveTo>
                    <a:cubicBezTo>
                      <a:pt x="132948" y="142193"/>
                      <a:pt x="123714" y="140287"/>
                      <a:pt x="111383" y="140764"/>
                    </a:cubicBezTo>
                    <a:lnTo>
                      <a:pt x="125084" y="175612"/>
                    </a:lnTo>
                    <a:cubicBezTo>
                      <a:pt x="136581" y="167868"/>
                      <a:pt x="139560" y="159111"/>
                      <a:pt x="136403" y="15106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C4DCE2A7-E321-4B8A-B760-2E03B2766C80}"/>
                  </a:ext>
                </a:extLst>
              </p:cNvPr>
              <p:cNvSpPr/>
              <p:nvPr/>
            </p:nvSpPr>
            <p:spPr>
              <a:xfrm>
                <a:off x="2091534" y="5736186"/>
                <a:ext cx="2632334" cy="2201107"/>
              </a:xfrm>
              <a:custGeom>
                <a:avLst/>
                <a:gdLst>
                  <a:gd name="connsiteX0" fmla="*/ 2632335 w 2632334"/>
                  <a:gd name="connsiteY0" fmla="*/ 2201108 h 2201107"/>
                  <a:gd name="connsiteX1" fmla="*/ 1725025 w 2632334"/>
                  <a:gd name="connsiteY1" fmla="*/ 581760 h 2201107"/>
                  <a:gd name="connsiteX2" fmla="*/ 452791 w 2632334"/>
                  <a:gd name="connsiteY2" fmla="*/ 475844 h 2201107"/>
                  <a:gd name="connsiteX3" fmla="*/ 243105 w 2632334"/>
                  <a:gd name="connsiteY3" fmla="*/ 0 h 2201107"/>
                  <a:gd name="connsiteX4" fmla="*/ 0 w 2632334"/>
                  <a:gd name="connsiteY4" fmla="*/ 138738 h 2201107"/>
                  <a:gd name="connsiteX5" fmla="*/ 300828 w 2632334"/>
                  <a:gd name="connsiteY5" fmla="*/ 754334 h 2201107"/>
                  <a:gd name="connsiteX6" fmla="*/ 1499375 w 2632334"/>
                  <a:gd name="connsiteY6" fmla="*/ 860309 h 2201107"/>
                  <a:gd name="connsiteX7" fmla="*/ 2227081 w 2632334"/>
                  <a:gd name="connsiteY7" fmla="*/ 2189492 h 2201107"/>
                  <a:gd name="connsiteX8" fmla="*/ 2632335 w 2632334"/>
                  <a:gd name="connsiteY8" fmla="*/ 2201108 h 2201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32334" h="2201107">
                    <a:moveTo>
                      <a:pt x="2632335" y="2201108"/>
                    </a:moveTo>
                    <a:lnTo>
                      <a:pt x="1725025" y="581760"/>
                    </a:lnTo>
                    <a:lnTo>
                      <a:pt x="452791" y="475844"/>
                    </a:lnTo>
                    <a:lnTo>
                      <a:pt x="243105" y="0"/>
                    </a:lnTo>
                    <a:lnTo>
                      <a:pt x="0" y="138738"/>
                    </a:lnTo>
                    <a:lnTo>
                      <a:pt x="300828" y="754334"/>
                    </a:lnTo>
                    <a:lnTo>
                      <a:pt x="1499375" y="860309"/>
                    </a:lnTo>
                    <a:lnTo>
                      <a:pt x="2227081" y="2189492"/>
                    </a:lnTo>
                    <a:lnTo>
                      <a:pt x="2632335" y="2201108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5" name="Forma Livre: Forma 694">
                <a:extLst>
                  <a:ext uri="{FF2B5EF4-FFF2-40B4-BE49-F238E27FC236}">
                    <a16:creationId xmlns:a16="http://schemas.microsoft.com/office/drawing/2014/main" id="{ED959E5D-62C8-C932-17F1-88F8E85A49E6}"/>
                  </a:ext>
                </a:extLst>
              </p:cNvPr>
              <p:cNvSpPr/>
              <p:nvPr/>
            </p:nvSpPr>
            <p:spPr>
              <a:xfrm>
                <a:off x="1915743" y="5340940"/>
                <a:ext cx="679811" cy="686483"/>
              </a:xfrm>
              <a:custGeom>
                <a:avLst/>
                <a:gdLst>
                  <a:gd name="connsiteX0" fmla="*/ 679812 w 679811"/>
                  <a:gd name="connsiteY0" fmla="*/ 434443 h 686483"/>
                  <a:gd name="connsiteX1" fmla="*/ 132007 w 679811"/>
                  <a:gd name="connsiteY1" fmla="*/ 0 h 686483"/>
                  <a:gd name="connsiteX2" fmla="*/ 0 w 679811"/>
                  <a:gd name="connsiteY2" fmla="*/ 686484 h 686483"/>
                  <a:gd name="connsiteX3" fmla="*/ 679812 w 679811"/>
                  <a:gd name="connsiteY3" fmla="*/ 434443 h 68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9811" h="686483">
                    <a:moveTo>
                      <a:pt x="679812" y="434443"/>
                    </a:moveTo>
                    <a:lnTo>
                      <a:pt x="132007" y="0"/>
                    </a:lnTo>
                    <a:lnTo>
                      <a:pt x="0" y="686484"/>
                    </a:lnTo>
                    <a:lnTo>
                      <a:pt x="679812" y="434443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8FE1F46A-C003-789A-0BF5-EF2B220EB9D2}"/>
                  </a:ext>
                </a:extLst>
              </p:cNvPr>
              <p:cNvSpPr/>
              <p:nvPr/>
            </p:nvSpPr>
            <p:spPr>
              <a:xfrm>
                <a:off x="4946683" y="6493063"/>
                <a:ext cx="318449" cy="318382"/>
              </a:xfrm>
              <a:custGeom>
                <a:avLst/>
                <a:gdLst>
                  <a:gd name="connsiteX0" fmla="*/ 244393 w 318449"/>
                  <a:gd name="connsiteY0" fmla="*/ 293639 h 318382"/>
                  <a:gd name="connsiteX1" fmla="*/ 24746 w 318449"/>
                  <a:gd name="connsiteY1" fmla="*/ 244392 h 318382"/>
                  <a:gd name="connsiteX2" fmla="*/ 73987 w 318449"/>
                  <a:gd name="connsiteY2" fmla="*/ 24746 h 318382"/>
                  <a:gd name="connsiteX3" fmla="*/ 293639 w 318449"/>
                  <a:gd name="connsiteY3" fmla="*/ 73992 h 318382"/>
                  <a:gd name="connsiteX4" fmla="*/ 293836 w 318449"/>
                  <a:gd name="connsiteY4" fmla="*/ 74302 h 318382"/>
                  <a:gd name="connsiteX5" fmla="*/ 244393 w 318449"/>
                  <a:gd name="connsiteY5" fmla="*/ 293639 h 318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449" h="318382">
                    <a:moveTo>
                      <a:pt x="244393" y="293639"/>
                    </a:moveTo>
                    <a:cubicBezTo>
                      <a:pt x="170139" y="340693"/>
                      <a:pt x="71801" y="318646"/>
                      <a:pt x="24746" y="244392"/>
                    </a:cubicBezTo>
                    <a:cubicBezTo>
                      <a:pt x="-22314" y="170138"/>
                      <a:pt x="-261" y="71800"/>
                      <a:pt x="73987" y="24746"/>
                    </a:cubicBezTo>
                    <a:cubicBezTo>
                      <a:pt x="148241" y="-22314"/>
                      <a:pt x="246585" y="-261"/>
                      <a:pt x="293639" y="73992"/>
                    </a:cubicBezTo>
                    <a:cubicBezTo>
                      <a:pt x="293704" y="74094"/>
                      <a:pt x="293770" y="74201"/>
                      <a:pt x="293836" y="74302"/>
                    </a:cubicBezTo>
                    <a:cubicBezTo>
                      <a:pt x="340747" y="148526"/>
                      <a:pt x="318611" y="246721"/>
                      <a:pt x="244393" y="29363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F5CFBAE4-CE78-2FA5-C88F-A871E36AF2B6}"/>
                  </a:ext>
                </a:extLst>
              </p:cNvPr>
              <p:cNvSpPr/>
              <p:nvPr/>
            </p:nvSpPr>
            <p:spPr>
              <a:xfrm>
                <a:off x="4984653" y="6530914"/>
                <a:ext cx="242622" cy="242598"/>
              </a:xfrm>
              <a:custGeom>
                <a:avLst/>
                <a:gdLst>
                  <a:gd name="connsiteX0" fmla="*/ 186228 w 242622"/>
                  <a:gd name="connsiteY0" fmla="*/ 223739 h 242598"/>
                  <a:gd name="connsiteX1" fmla="*/ 18861 w 242622"/>
                  <a:gd name="connsiteY1" fmla="*/ 186228 h 242598"/>
                  <a:gd name="connsiteX2" fmla="*/ 56372 w 242622"/>
                  <a:gd name="connsiteY2" fmla="*/ 18861 h 242598"/>
                  <a:gd name="connsiteX3" fmla="*/ 223740 w 242622"/>
                  <a:gd name="connsiteY3" fmla="*/ 56372 h 242598"/>
                  <a:gd name="connsiteX4" fmla="*/ 223877 w 242622"/>
                  <a:gd name="connsiteY4" fmla="*/ 56586 h 242598"/>
                  <a:gd name="connsiteX5" fmla="*/ 186228 w 242622"/>
                  <a:gd name="connsiteY5" fmla="*/ 223739 h 24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622" h="242598">
                    <a:moveTo>
                      <a:pt x="186228" y="223739"/>
                    </a:moveTo>
                    <a:cubicBezTo>
                      <a:pt x="129655" y="259601"/>
                      <a:pt x="54716" y="242802"/>
                      <a:pt x="18861" y="186228"/>
                    </a:cubicBezTo>
                    <a:cubicBezTo>
                      <a:pt x="-17000" y="129655"/>
                      <a:pt x="-207" y="54716"/>
                      <a:pt x="56372" y="18861"/>
                    </a:cubicBezTo>
                    <a:cubicBezTo>
                      <a:pt x="112946" y="-17000"/>
                      <a:pt x="187878" y="-208"/>
                      <a:pt x="223740" y="56372"/>
                    </a:cubicBezTo>
                    <a:cubicBezTo>
                      <a:pt x="223787" y="56443"/>
                      <a:pt x="223829" y="56515"/>
                      <a:pt x="223877" y="56586"/>
                    </a:cubicBezTo>
                    <a:cubicBezTo>
                      <a:pt x="259601" y="113148"/>
                      <a:pt x="242748" y="187956"/>
                      <a:pt x="186228" y="22373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4FABEB2C-3D93-7323-63F0-DE131DB7AA95}"/>
                  </a:ext>
                </a:extLst>
              </p:cNvPr>
              <p:cNvSpPr/>
              <p:nvPr/>
            </p:nvSpPr>
            <p:spPr>
              <a:xfrm>
                <a:off x="5037899" y="6527299"/>
                <a:ext cx="193140" cy="225330"/>
              </a:xfrm>
              <a:custGeom>
                <a:avLst/>
                <a:gdLst>
                  <a:gd name="connsiteX0" fmla="*/ 136199 w 193140"/>
                  <a:gd name="connsiteY0" fmla="*/ 225269 h 225330"/>
                  <a:gd name="connsiteX1" fmla="*/ 146802 w 193140"/>
                  <a:gd name="connsiteY1" fmla="*/ 214785 h 225330"/>
                  <a:gd name="connsiteX2" fmla="*/ 170630 w 193140"/>
                  <a:gd name="connsiteY2" fmla="*/ 183154 h 225330"/>
                  <a:gd name="connsiteX3" fmla="*/ 180698 w 193140"/>
                  <a:gd name="connsiteY3" fmla="*/ 157777 h 225330"/>
                  <a:gd name="connsiteX4" fmla="*/ 184927 w 193140"/>
                  <a:gd name="connsiteY4" fmla="*/ 126920 h 225330"/>
                  <a:gd name="connsiteX5" fmla="*/ 183795 w 193140"/>
                  <a:gd name="connsiteY5" fmla="*/ 110121 h 225330"/>
                  <a:gd name="connsiteX6" fmla="*/ 180161 w 193140"/>
                  <a:gd name="connsiteY6" fmla="*/ 92965 h 225330"/>
                  <a:gd name="connsiteX7" fmla="*/ 173787 w 193140"/>
                  <a:gd name="connsiteY7" fmla="*/ 75928 h 225330"/>
                  <a:gd name="connsiteX8" fmla="*/ 164554 w 193140"/>
                  <a:gd name="connsiteY8" fmla="*/ 59606 h 225330"/>
                  <a:gd name="connsiteX9" fmla="*/ 152640 w 193140"/>
                  <a:gd name="connsiteY9" fmla="*/ 45011 h 225330"/>
                  <a:gd name="connsiteX10" fmla="*/ 124702 w 193140"/>
                  <a:gd name="connsiteY10" fmla="*/ 22911 h 225330"/>
                  <a:gd name="connsiteX11" fmla="*/ 109512 w 193140"/>
                  <a:gd name="connsiteY11" fmla="*/ 15643 h 225330"/>
                  <a:gd name="connsiteX12" fmla="*/ 79310 w 193140"/>
                  <a:gd name="connsiteY12" fmla="*/ 8018 h 225330"/>
                  <a:gd name="connsiteX13" fmla="*/ 52026 w 193140"/>
                  <a:gd name="connsiteY13" fmla="*/ 8018 h 225330"/>
                  <a:gd name="connsiteX14" fmla="*/ 13723 w 193140"/>
                  <a:gd name="connsiteY14" fmla="*/ 18443 h 225330"/>
                  <a:gd name="connsiteX15" fmla="*/ 22 w 193140"/>
                  <a:gd name="connsiteY15" fmla="*/ 24400 h 225330"/>
                  <a:gd name="connsiteX16" fmla="*/ 11936 w 193140"/>
                  <a:gd name="connsiteY16" fmla="*/ 15286 h 225330"/>
                  <a:gd name="connsiteX17" fmla="*/ 51014 w 193140"/>
                  <a:gd name="connsiteY17" fmla="*/ 1525 h 225330"/>
                  <a:gd name="connsiteX18" fmla="*/ 112430 w 193140"/>
                  <a:gd name="connsiteY18" fmla="*/ 7482 h 225330"/>
                  <a:gd name="connsiteX19" fmla="*/ 128872 w 193140"/>
                  <a:gd name="connsiteY19" fmla="*/ 15047 h 225330"/>
                  <a:gd name="connsiteX20" fmla="*/ 144717 w 193140"/>
                  <a:gd name="connsiteY20" fmla="*/ 25412 h 225330"/>
                  <a:gd name="connsiteX21" fmla="*/ 159252 w 193140"/>
                  <a:gd name="connsiteY21" fmla="*/ 38577 h 225330"/>
                  <a:gd name="connsiteX22" fmla="*/ 171881 w 193140"/>
                  <a:gd name="connsiteY22" fmla="*/ 54304 h 225330"/>
                  <a:gd name="connsiteX23" fmla="*/ 181770 w 193140"/>
                  <a:gd name="connsiteY23" fmla="*/ 72175 h 225330"/>
                  <a:gd name="connsiteX24" fmla="*/ 192254 w 193140"/>
                  <a:gd name="connsiteY24" fmla="*/ 109108 h 225330"/>
                  <a:gd name="connsiteX25" fmla="*/ 193088 w 193140"/>
                  <a:gd name="connsiteY25" fmla="*/ 126979 h 225330"/>
                  <a:gd name="connsiteX26" fmla="*/ 187727 w 193140"/>
                  <a:gd name="connsiteY26" fmla="*/ 159862 h 225330"/>
                  <a:gd name="connsiteX27" fmla="*/ 175813 w 193140"/>
                  <a:gd name="connsiteY27" fmla="*/ 186251 h 225330"/>
                  <a:gd name="connsiteX28" fmla="*/ 148470 w 193140"/>
                  <a:gd name="connsiteY28" fmla="*/ 217406 h 225330"/>
                  <a:gd name="connsiteX29" fmla="*/ 136199 w 193140"/>
                  <a:gd name="connsiteY29" fmla="*/ 225269 h 22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3140" h="225330">
                    <a:moveTo>
                      <a:pt x="136199" y="225269"/>
                    </a:moveTo>
                    <a:cubicBezTo>
                      <a:pt x="135782" y="224674"/>
                      <a:pt x="140011" y="221397"/>
                      <a:pt x="146802" y="214785"/>
                    </a:cubicBezTo>
                    <a:cubicBezTo>
                      <a:pt x="156328" y="205528"/>
                      <a:pt x="164364" y="194859"/>
                      <a:pt x="170630" y="183154"/>
                    </a:cubicBezTo>
                    <a:cubicBezTo>
                      <a:pt x="174901" y="175088"/>
                      <a:pt x="178279" y="166575"/>
                      <a:pt x="180698" y="157777"/>
                    </a:cubicBezTo>
                    <a:cubicBezTo>
                      <a:pt x="183408" y="147709"/>
                      <a:pt x="184826" y="137344"/>
                      <a:pt x="184927" y="126920"/>
                    </a:cubicBezTo>
                    <a:cubicBezTo>
                      <a:pt x="184957" y="121302"/>
                      <a:pt x="184581" y="115685"/>
                      <a:pt x="183795" y="110121"/>
                    </a:cubicBezTo>
                    <a:cubicBezTo>
                      <a:pt x="183050" y="104313"/>
                      <a:pt x="181835" y="98576"/>
                      <a:pt x="180161" y="92965"/>
                    </a:cubicBezTo>
                    <a:cubicBezTo>
                      <a:pt x="178487" y="87127"/>
                      <a:pt x="176355" y="81432"/>
                      <a:pt x="173787" y="75928"/>
                    </a:cubicBezTo>
                    <a:cubicBezTo>
                      <a:pt x="171101" y="70275"/>
                      <a:pt x="168015" y="64818"/>
                      <a:pt x="164554" y="59606"/>
                    </a:cubicBezTo>
                    <a:cubicBezTo>
                      <a:pt x="160932" y="54465"/>
                      <a:pt x="156953" y="49586"/>
                      <a:pt x="152640" y="45011"/>
                    </a:cubicBezTo>
                    <a:cubicBezTo>
                      <a:pt x="144539" y="36230"/>
                      <a:pt x="135109" y="28778"/>
                      <a:pt x="124702" y="22911"/>
                    </a:cubicBezTo>
                    <a:cubicBezTo>
                      <a:pt x="119823" y="20117"/>
                      <a:pt x="114748" y="17686"/>
                      <a:pt x="109512" y="15643"/>
                    </a:cubicBezTo>
                    <a:cubicBezTo>
                      <a:pt x="99819" y="11801"/>
                      <a:pt x="89663" y="9239"/>
                      <a:pt x="79310" y="8018"/>
                    </a:cubicBezTo>
                    <a:cubicBezTo>
                      <a:pt x="70243" y="7005"/>
                      <a:pt x="61093" y="7005"/>
                      <a:pt x="52026" y="8018"/>
                    </a:cubicBezTo>
                    <a:cubicBezTo>
                      <a:pt x="38790" y="9472"/>
                      <a:pt x="25869" y="12992"/>
                      <a:pt x="13723" y="18443"/>
                    </a:cubicBezTo>
                    <a:cubicBezTo>
                      <a:pt x="9375" y="20903"/>
                      <a:pt x="4788" y="22899"/>
                      <a:pt x="22" y="24400"/>
                    </a:cubicBezTo>
                    <a:cubicBezTo>
                      <a:pt x="-335" y="23983"/>
                      <a:pt x="3656" y="20230"/>
                      <a:pt x="11936" y="15286"/>
                    </a:cubicBezTo>
                    <a:cubicBezTo>
                      <a:pt x="23993" y="8310"/>
                      <a:pt x="37247" y="3640"/>
                      <a:pt x="51014" y="1525"/>
                    </a:cubicBezTo>
                    <a:cubicBezTo>
                      <a:pt x="71661" y="-1763"/>
                      <a:pt x="92802" y="286"/>
                      <a:pt x="112430" y="7482"/>
                    </a:cubicBezTo>
                    <a:cubicBezTo>
                      <a:pt x="118102" y="9573"/>
                      <a:pt x="123594" y="12105"/>
                      <a:pt x="128872" y="15047"/>
                    </a:cubicBezTo>
                    <a:cubicBezTo>
                      <a:pt x="134430" y="18062"/>
                      <a:pt x="139731" y="21529"/>
                      <a:pt x="144717" y="25412"/>
                    </a:cubicBezTo>
                    <a:cubicBezTo>
                      <a:pt x="149912" y="29398"/>
                      <a:pt x="154773" y="33800"/>
                      <a:pt x="159252" y="38577"/>
                    </a:cubicBezTo>
                    <a:cubicBezTo>
                      <a:pt x="163845" y="43498"/>
                      <a:pt x="168063" y="48758"/>
                      <a:pt x="171881" y="54304"/>
                    </a:cubicBezTo>
                    <a:cubicBezTo>
                      <a:pt x="175634" y="59999"/>
                      <a:pt x="178940" y="65974"/>
                      <a:pt x="181770" y="72175"/>
                    </a:cubicBezTo>
                    <a:cubicBezTo>
                      <a:pt x="187173" y="83862"/>
                      <a:pt x="190711" y="96325"/>
                      <a:pt x="192254" y="109108"/>
                    </a:cubicBezTo>
                    <a:cubicBezTo>
                      <a:pt x="192987" y="115035"/>
                      <a:pt x="193267" y="121010"/>
                      <a:pt x="193088" y="126979"/>
                    </a:cubicBezTo>
                    <a:cubicBezTo>
                      <a:pt x="192784" y="138131"/>
                      <a:pt x="190985" y="149193"/>
                      <a:pt x="187727" y="159862"/>
                    </a:cubicBezTo>
                    <a:cubicBezTo>
                      <a:pt x="184814" y="169101"/>
                      <a:pt x="180811" y="177959"/>
                      <a:pt x="175813" y="186251"/>
                    </a:cubicBezTo>
                    <a:cubicBezTo>
                      <a:pt x="168718" y="198249"/>
                      <a:pt x="159443" y="208816"/>
                      <a:pt x="148470" y="217406"/>
                    </a:cubicBezTo>
                    <a:cubicBezTo>
                      <a:pt x="141441" y="223482"/>
                      <a:pt x="136497" y="225746"/>
                      <a:pt x="136199" y="22526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9" name="Forma Livre: Forma 698">
                <a:extLst>
                  <a:ext uri="{FF2B5EF4-FFF2-40B4-BE49-F238E27FC236}">
                    <a16:creationId xmlns:a16="http://schemas.microsoft.com/office/drawing/2014/main" id="{D391BDFF-C36F-1996-50E3-59E5468858BC}"/>
                  </a:ext>
                </a:extLst>
              </p:cNvPr>
              <p:cNvSpPr/>
              <p:nvPr/>
            </p:nvSpPr>
            <p:spPr>
              <a:xfrm>
                <a:off x="5024280" y="6591428"/>
                <a:ext cx="158932" cy="131852"/>
              </a:xfrm>
              <a:custGeom>
                <a:avLst/>
                <a:gdLst>
                  <a:gd name="connsiteX0" fmla="*/ 28176 w 158932"/>
                  <a:gd name="connsiteY0" fmla="*/ 110804 h 131852"/>
                  <a:gd name="connsiteX1" fmla="*/ 10305 w 158932"/>
                  <a:gd name="connsiteY1" fmla="*/ 122360 h 131852"/>
                  <a:gd name="connsiteX2" fmla="*/ 0 w 158932"/>
                  <a:gd name="connsiteY2" fmla="*/ 106515 h 131852"/>
                  <a:gd name="connsiteX3" fmla="*/ 17275 w 158932"/>
                  <a:gd name="connsiteY3" fmla="*/ 95316 h 131852"/>
                  <a:gd name="connsiteX4" fmla="*/ 4289 w 158932"/>
                  <a:gd name="connsiteY4" fmla="*/ 47660 h 131852"/>
                  <a:gd name="connsiteX5" fmla="*/ 29249 w 158932"/>
                  <a:gd name="connsiteY5" fmla="*/ 43788 h 131852"/>
                  <a:gd name="connsiteX6" fmla="*/ 37946 w 158932"/>
                  <a:gd name="connsiteY6" fmla="*/ 81793 h 131852"/>
                  <a:gd name="connsiteX7" fmla="*/ 64395 w 158932"/>
                  <a:gd name="connsiteY7" fmla="*/ 64577 h 131852"/>
                  <a:gd name="connsiteX8" fmla="*/ 72914 w 158932"/>
                  <a:gd name="connsiteY8" fmla="*/ 6139 h 131852"/>
                  <a:gd name="connsiteX9" fmla="*/ 131113 w 158932"/>
                  <a:gd name="connsiteY9" fmla="*/ 21151 h 131852"/>
                  <a:gd name="connsiteX10" fmla="*/ 148627 w 158932"/>
                  <a:gd name="connsiteY10" fmla="*/ 9714 h 131852"/>
                  <a:gd name="connsiteX11" fmla="*/ 158932 w 158932"/>
                  <a:gd name="connsiteY11" fmla="*/ 25559 h 131852"/>
                  <a:gd name="connsiteX12" fmla="*/ 141717 w 158932"/>
                  <a:gd name="connsiteY12" fmla="*/ 36758 h 131852"/>
                  <a:gd name="connsiteX13" fmla="*/ 152975 w 158932"/>
                  <a:gd name="connsiteY13" fmla="*/ 75121 h 131852"/>
                  <a:gd name="connsiteX14" fmla="*/ 128373 w 158932"/>
                  <a:gd name="connsiteY14" fmla="*/ 79887 h 131852"/>
                  <a:gd name="connsiteX15" fmla="*/ 120808 w 158932"/>
                  <a:gd name="connsiteY15" fmla="*/ 50102 h 131852"/>
                  <a:gd name="connsiteX16" fmla="*/ 93703 w 158932"/>
                  <a:gd name="connsiteY16" fmla="*/ 67913 h 131852"/>
                  <a:gd name="connsiteX17" fmla="*/ 85423 w 158932"/>
                  <a:gd name="connsiteY17" fmla="*/ 125756 h 131852"/>
                  <a:gd name="connsiteX18" fmla="*/ 28176 w 158932"/>
                  <a:gd name="connsiteY18" fmla="*/ 110804 h 131852"/>
                  <a:gd name="connsiteX19" fmla="*/ 87746 w 158932"/>
                  <a:gd name="connsiteY19" fmla="*/ 49506 h 131852"/>
                  <a:gd name="connsiteX20" fmla="*/ 110204 w 158932"/>
                  <a:gd name="connsiteY20" fmla="*/ 34912 h 131852"/>
                  <a:gd name="connsiteX21" fmla="*/ 90844 w 158932"/>
                  <a:gd name="connsiteY21" fmla="*/ 30801 h 131852"/>
                  <a:gd name="connsiteX22" fmla="*/ 87746 w 158932"/>
                  <a:gd name="connsiteY22" fmla="*/ 49506 h 131852"/>
                  <a:gd name="connsiteX23" fmla="*/ 67314 w 158932"/>
                  <a:gd name="connsiteY23" fmla="*/ 101511 h 131852"/>
                  <a:gd name="connsiteX24" fmla="*/ 70828 w 158932"/>
                  <a:gd name="connsiteY24" fmla="*/ 83044 h 131852"/>
                  <a:gd name="connsiteX25" fmla="*/ 49026 w 158932"/>
                  <a:gd name="connsiteY25" fmla="*/ 97222 h 131852"/>
                  <a:gd name="connsiteX26" fmla="*/ 67195 w 158932"/>
                  <a:gd name="connsiteY26" fmla="*/ 101511 h 1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8932" h="131852">
                    <a:moveTo>
                      <a:pt x="28176" y="110804"/>
                    </a:moveTo>
                    <a:lnTo>
                      <a:pt x="10305" y="122360"/>
                    </a:lnTo>
                    <a:lnTo>
                      <a:pt x="0" y="106515"/>
                    </a:lnTo>
                    <a:lnTo>
                      <a:pt x="17275" y="95316"/>
                    </a:lnTo>
                    <a:cubicBezTo>
                      <a:pt x="8554" y="80965"/>
                      <a:pt x="4057" y="64452"/>
                      <a:pt x="4289" y="47660"/>
                    </a:cubicBezTo>
                    <a:lnTo>
                      <a:pt x="29249" y="43788"/>
                    </a:lnTo>
                    <a:cubicBezTo>
                      <a:pt x="28832" y="56994"/>
                      <a:pt x="31828" y="70082"/>
                      <a:pt x="37946" y="81793"/>
                    </a:cubicBezTo>
                    <a:lnTo>
                      <a:pt x="64395" y="64577"/>
                    </a:lnTo>
                    <a:cubicBezTo>
                      <a:pt x="57187" y="44264"/>
                      <a:pt x="50277" y="20853"/>
                      <a:pt x="72914" y="6139"/>
                    </a:cubicBezTo>
                    <a:cubicBezTo>
                      <a:pt x="89653" y="-4762"/>
                      <a:pt x="111991" y="-1962"/>
                      <a:pt x="131113" y="21151"/>
                    </a:cubicBezTo>
                    <a:lnTo>
                      <a:pt x="148627" y="9714"/>
                    </a:lnTo>
                    <a:lnTo>
                      <a:pt x="158932" y="25559"/>
                    </a:lnTo>
                    <a:lnTo>
                      <a:pt x="141717" y="36758"/>
                    </a:lnTo>
                    <a:cubicBezTo>
                      <a:pt x="148412" y="48494"/>
                      <a:pt x="152272" y="61629"/>
                      <a:pt x="152975" y="75121"/>
                    </a:cubicBezTo>
                    <a:lnTo>
                      <a:pt x="128373" y="79887"/>
                    </a:lnTo>
                    <a:cubicBezTo>
                      <a:pt x="127867" y="69552"/>
                      <a:pt x="125293" y="59425"/>
                      <a:pt x="120808" y="50102"/>
                    </a:cubicBezTo>
                    <a:lnTo>
                      <a:pt x="93703" y="67913"/>
                    </a:lnTo>
                    <a:cubicBezTo>
                      <a:pt x="101030" y="88108"/>
                      <a:pt x="107702" y="111221"/>
                      <a:pt x="85423" y="125756"/>
                    </a:cubicBezTo>
                    <a:cubicBezTo>
                      <a:pt x="69220" y="136657"/>
                      <a:pt x="47179" y="133679"/>
                      <a:pt x="28176" y="110804"/>
                    </a:cubicBezTo>
                    <a:close/>
                    <a:moveTo>
                      <a:pt x="87746" y="49506"/>
                    </a:moveTo>
                    <a:lnTo>
                      <a:pt x="110204" y="34912"/>
                    </a:lnTo>
                    <a:cubicBezTo>
                      <a:pt x="102818" y="27763"/>
                      <a:pt x="96086" y="27406"/>
                      <a:pt x="90844" y="30801"/>
                    </a:cubicBezTo>
                    <a:cubicBezTo>
                      <a:pt x="85602" y="34197"/>
                      <a:pt x="85304" y="41345"/>
                      <a:pt x="87746" y="49506"/>
                    </a:cubicBezTo>
                    <a:close/>
                    <a:moveTo>
                      <a:pt x="67314" y="101511"/>
                    </a:moveTo>
                    <a:cubicBezTo>
                      <a:pt x="72854" y="97937"/>
                      <a:pt x="72854" y="91384"/>
                      <a:pt x="70828" y="83044"/>
                    </a:cubicBezTo>
                    <a:lnTo>
                      <a:pt x="49026" y="97222"/>
                    </a:lnTo>
                    <a:cubicBezTo>
                      <a:pt x="55757" y="104013"/>
                      <a:pt x="62131" y="104787"/>
                      <a:pt x="67195" y="10151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884C0631-89E8-3A27-CE3C-5D1A3FB085E7}"/>
                </a:ext>
              </a:extLst>
            </p:cNvPr>
            <p:cNvSpPr/>
            <p:nvPr/>
          </p:nvSpPr>
          <p:spPr>
            <a:xfrm>
              <a:off x="1350901" y="7922759"/>
              <a:ext cx="3817001" cy="3097"/>
            </a:xfrm>
            <a:custGeom>
              <a:avLst/>
              <a:gdLst>
                <a:gd name="connsiteX0" fmla="*/ 3817002 w 3817001"/>
                <a:gd name="connsiteY0" fmla="*/ 1549 h 3097"/>
                <a:gd name="connsiteX1" fmla="*/ 1908620 w 3817001"/>
                <a:gd name="connsiteY1" fmla="*/ 3098 h 3097"/>
                <a:gd name="connsiteX2" fmla="*/ 0 w 3817001"/>
                <a:gd name="connsiteY2" fmla="*/ 1549 h 3097"/>
                <a:gd name="connsiteX3" fmla="*/ 1908620 w 3817001"/>
                <a:gd name="connsiteY3" fmla="*/ 0 h 3097"/>
                <a:gd name="connsiteX4" fmla="*/ 3817002 w 381700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7001" h="3097">
                  <a:moveTo>
                    <a:pt x="3817002" y="1549"/>
                  </a:moveTo>
                  <a:cubicBezTo>
                    <a:pt x="3817002" y="2383"/>
                    <a:pt x="2962471" y="3098"/>
                    <a:pt x="1908620" y="3098"/>
                  </a:cubicBezTo>
                  <a:cubicBezTo>
                    <a:pt x="854769" y="3098"/>
                    <a:pt x="0" y="2383"/>
                    <a:pt x="0" y="1549"/>
                  </a:cubicBezTo>
                  <a:cubicBezTo>
                    <a:pt x="0" y="715"/>
                    <a:pt x="854352" y="0"/>
                    <a:pt x="1908620" y="0"/>
                  </a:cubicBezTo>
                  <a:cubicBezTo>
                    <a:pt x="2962888" y="0"/>
                    <a:pt x="3817002" y="655"/>
                    <a:pt x="3817002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701" name="Gráfico 48">
              <a:extLst>
                <a:ext uri="{FF2B5EF4-FFF2-40B4-BE49-F238E27FC236}">
                  <a16:creationId xmlns:a16="http://schemas.microsoft.com/office/drawing/2014/main" id="{9ED71E26-855F-5E4C-8595-8B46324A3FC6}"/>
                </a:ext>
              </a:extLst>
            </p:cNvPr>
            <p:cNvGrpSpPr/>
            <p:nvPr/>
          </p:nvGrpSpPr>
          <p:grpSpPr>
            <a:xfrm>
              <a:off x="1407374" y="6334030"/>
              <a:ext cx="3720204" cy="1595401"/>
              <a:chOff x="1407374" y="6334030"/>
              <a:chExt cx="3720204" cy="1595401"/>
            </a:xfrm>
          </p:grpSpPr>
          <p:sp>
            <p:nvSpPr>
              <p:cNvPr id="702" name="Forma Livre: Forma 701">
                <a:extLst>
                  <a:ext uri="{FF2B5EF4-FFF2-40B4-BE49-F238E27FC236}">
                    <a16:creationId xmlns:a16="http://schemas.microsoft.com/office/drawing/2014/main" id="{63819334-8E20-4BF9-AFC0-BE554FA33B18}"/>
                  </a:ext>
                </a:extLst>
              </p:cNvPr>
              <p:cNvSpPr/>
              <p:nvPr/>
            </p:nvSpPr>
            <p:spPr>
              <a:xfrm>
                <a:off x="1819359" y="6367270"/>
                <a:ext cx="280693" cy="797760"/>
              </a:xfrm>
              <a:custGeom>
                <a:avLst/>
                <a:gdLst>
                  <a:gd name="connsiteX0" fmla="*/ 280693 w 280693"/>
                  <a:gd name="connsiteY0" fmla="*/ 0 h 797760"/>
                  <a:gd name="connsiteX1" fmla="*/ 113183 w 280693"/>
                  <a:gd name="connsiteY1" fmla="*/ 172753 h 797760"/>
                  <a:gd name="connsiteX2" fmla="*/ 22279 w 280693"/>
                  <a:gd name="connsiteY2" fmla="*/ 399118 h 797760"/>
                  <a:gd name="connsiteX3" fmla="*/ 0 w 280693"/>
                  <a:gd name="connsiteY3" fmla="*/ 797760 h 797760"/>
                  <a:gd name="connsiteX4" fmla="*/ 169774 w 280693"/>
                  <a:gd name="connsiteY4" fmla="*/ 321677 h 797760"/>
                  <a:gd name="connsiteX5" fmla="*/ 113838 w 280693"/>
                  <a:gd name="connsiteY5" fmla="*/ 316674 h 797760"/>
                  <a:gd name="connsiteX6" fmla="*/ 202895 w 280693"/>
                  <a:gd name="connsiteY6" fmla="*/ 251564 h 797760"/>
                  <a:gd name="connsiteX7" fmla="*/ 243284 w 280693"/>
                  <a:gd name="connsiteY7" fmla="*/ 145589 h 797760"/>
                  <a:gd name="connsiteX8" fmla="*/ 175016 w 280693"/>
                  <a:gd name="connsiteY8" fmla="*/ 155716 h 797760"/>
                  <a:gd name="connsiteX9" fmla="*/ 280693 w 280693"/>
                  <a:gd name="connsiteY9" fmla="*/ 0 h 79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0693" h="797760">
                    <a:moveTo>
                      <a:pt x="280693" y="0"/>
                    </a:moveTo>
                    <a:cubicBezTo>
                      <a:pt x="208435" y="37410"/>
                      <a:pt x="153035" y="101865"/>
                      <a:pt x="113183" y="172753"/>
                    </a:cubicBezTo>
                    <a:cubicBezTo>
                      <a:pt x="73331" y="243641"/>
                      <a:pt x="47656" y="321677"/>
                      <a:pt x="22279" y="399118"/>
                    </a:cubicBezTo>
                    <a:lnTo>
                      <a:pt x="0" y="797760"/>
                    </a:lnTo>
                    <a:cubicBezTo>
                      <a:pt x="84053" y="654792"/>
                      <a:pt x="151546" y="486567"/>
                      <a:pt x="169774" y="321677"/>
                    </a:cubicBezTo>
                    <a:lnTo>
                      <a:pt x="113838" y="316674"/>
                    </a:lnTo>
                    <a:cubicBezTo>
                      <a:pt x="151367" y="310717"/>
                      <a:pt x="182820" y="283791"/>
                      <a:pt x="202895" y="251564"/>
                    </a:cubicBezTo>
                    <a:cubicBezTo>
                      <a:pt x="222970" y="219336"/>
                      <a:pt x="233216" y="182165"/>
                      <a:pt x="243284" y="145589"/>
                    </a:cubicBezTo>
                    <a:lnTo>
                      <a:pt x="175016" y="155716"/>
                    </a:lnTo>
                    <a:cubicBezTo>
                      <a:pt x="228957" y="119336"/>
                      <a:pt x="266808" y="63567"/>
                      <a:pt x="2806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3" name="Forma Livre: Forma 702">
                <a:extLst>
                  <a:ext uri="{FF2B5EF4-FFF2-40B4-BE49-F238E27FC236}">
                    <a16:creationId xmlns:a16="http://schemas.microsoft.com/office/drawing/2014/main" id="{9579399A-AD84-A0AB-59BF-52BD11B0B2FF}"/>
                  </a:ext>
                </a:extLst>
              </p:cNvPr>
              <p:cNvSpPr/>
              <p:nvPr/>
            </p:nvSpPr>
            <p:spPr>
              <a:xfrm>
                <a:off x="1819359" y="6374156"/>
                <a:ext cx="280693" cy="797760"/>
              </a:xfrm>
              <a:custGeom>
                <a:avLst/>
                <a:gdLst>
                  <a:gd name="connsiteX0" fmla="*/ 280693 w 280693"/>
                  <a:gd name="connsiteY0" fmla="*/ 0 h 797760"/>
                  <a:gd name="connsiteX1" fmla="*/ 113183 w 280693"/>
                  <a:gd name="connsiteY1" fmla="*/ 172753 h 797760"/>
                  <a:gd name="connsiteX2" fmla="*/ 22279 w 280693"/>
                  <a:gd name="connsiteY2" fmla="*/ 399118 h 797760"/>
                  <a:gd name="connsiteX3" fmla="*/ 0 w 280693"/>
                  <a:gd name="connsiteY3" fmla="*/ 797760 h 797760"/>
                  <a:gd name="connsiteX4" fmla="*/ 169774 w 280693"/>
                  <a:gd name="connsiteY4" fmla="*/ 321677 h 797760"/>
                  <a:gd name="connsiteX5" fmla="*/ 113838 w 280693"/>
                  <a:gd name="connsiteY5" fmla="*/ 316674 h 797760"/>
                  <a:gd name="connsiteX6" fmla="*/ 202895 w 280693"/>
                  <a:gd name="connsiteY6" fmla="*/ 251564 h 797760"/>
                  <a:gd name="connsiteX7" fmla="*/ 243284 w 280693"/>
                  <a:gd name="connsiteY7" fmla="*/ 145589 h 797760"/>
                  <a:gd name="connsiteX8" fmla="*/ 175016 w 280693"/>
                  <a:gd name="connsiteY8" fmla="*/ 155716 h 797760"/>
                  <a:gd name="connsiteX9" fmla="*/ 280693 w 280693"/>
                  <a:gd name="connsiteY9" fmla="*/ 0 h 797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0693" h="797760">
                    <a:moveTo>
                      <a:pt x="280693" y="0"/>
                    </a:moveTo>
                    <a:cubicBezTo>
                      <a:pt x="208435" y="37410"/>
                      <a:pt x="153035" y="101865"/>
                      <a:pt x="113183" y="172753"/>
                    </a:cubicBezTo>
                    <a:cubicBezTo>
                      <a:pt x="73331" y="243641"/>
                      <a:pt x="47656" y="321677"/>
                      <a:pt x="22279" y="399118"/>
                    </a:cubicBezTo>
                    <a:lnTo>
                      <a:pt x="0" y="797760"/>
                    </a:lnTo>
                    <a:cubicBezTo>
                      <a:pt x="84053" y="654792"/>
                      <a:pt x="151546" y="486567"/>
                      <a:pt x="169774" y="321677"/>
                    </a:cubicBezTo>
                    <a:lnTo>
                      <a:pt x="113838" y="316674"/>
                    </a:lnTo>
                    <a:cubicBezTo>
                      <a:pt x="151367" y="310717"/>
                      <a:pt x="182820" y="283791"/>
                      <a:pt x="202895" y="251564"/>
                    </a:cubicBezTo>
                    <a:cubicBezTo>
                      <a:pt x="222970" y="219336"/>
                      <a:pt x="233216" y="182165"/>
                      <a:pt x="243284" y="145589"/>
                    </a:cubicBezTo>
                    <a:lnTo>
                      <a:pt x="175016" y="155716"/>
                    </a:lnTo>
                    <a:cubicBezTo>
                      <a:pt x="228957" y="119336"/>
                      <a:pt x="266808" y="63567"/>
                      <a:pt x="280693" y="0"/>
                    </a:cubicBezTo>
                    <a:close/>
                  </a:path>
                </a:pathLst>
              </a:custGeom>
              <a:solidFill>
                <a:srgbClr val="000000">
                  <a:alpha val="32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4" name="Forma Livre: Forma 703">
                <a:extLst>
                  <a:ext uri="{FF2B5EF4-FFF2-40B4-BE49-F238E27FC236}">
                    <a16:creationId xmlns:a16="http://schemas.microsoft.com/office/drawing/2014/main" id="{98F2756A-F4AD-134F-2577-4EB58E9014ED}"/>
                  </a:ext>
                </a:extLst>
              </p:cNvPr>
              <p:cNvSpPr/>
              <p:nvPr/>
            </p:nvSpPr>
            <p:spPr>
              <a:xfrm>
                <a:off x="1626170" y="6334030"/>
                <a:ext cx="216964" cy="924226"/>
              </a:xfrm>
              <a:custGeom>
                <a:avLst/>
                <a:gdLst>
                  <a:gd name="connsiteX0" fmla="*/ 180739 w 216964"/>
                  <a:gd name="connsiteY0" fmla="*/ 924227 h 924226"/>
                  <a:gd name="connsiteX1" fmla="*/ 361 w 216964"/>
                  <a:gd name="connsiteY1" fmla="*/ 497289 h 924226"/>
                  <a:gd name="connsiteX2" fmla="*/ 74109 w 216964"/>
                  <a:gd name="connsiteY2" fmla="*/ 497289 h 924226"/>
                  <a:gd name="connsiteX3" fmla="*/ 361 w 216964"/>
                  <a:gd name="connsiteY3" fmla="*/ 415143 h 924226"/>
                  <a:gd name="connsiteX4" fmla="*/ 8820 w 216964"/>
                  <a:gd name="connsiteY4" fmla="*/ 274022 h 924226"/>
                  <a:gd name="connsiteX5" fmla="*/ 76194 w 216964"/>
                  <a:gd name="connsiteY5" fmla="*/ 290880 h 924226"/>
                  <a:gd name="connsiteX6" fmla="*/ 19304 w 216964"/>
                  <a:gd name="connsiteY6" fmla="*/ 225353 h 924226"/>
                  <a:gd name="connsiteX7" fmla="*/ 34078 w 216964"/>
                  <a:gd name="connsiteY7" fmla="*/ 0 h 924226"/>
                  <a:gd name="connsiteX8" fmla="*/ 141304 w 216964"/>
                  <a:gd name="connsiteY8" fmla="*/ 174838 h 924226"/>
                  <a:gd name="connsiteX9" fmla="*/ 213443 w 216964"/>
                  <a:gd name="connsiteY9" fmla="*/ 636028 h 924226"/>
                  <a:gd name="connsiteX10" fmla="*/ 180739 w 216964"/>
                  <a:gd name="connsiteY10" fmla="*/ 924227 h 924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6964" h="924226">
                    <a:moveTo>
                      <a:pt x="180739" y="924227"/>
                    </a:moveTo>
                    <a:cubicBezTo>
                      <a:pt x="180739" y="924227"/>
                      <a:pt x="-1724" y="705784"/>
                      <a:pt x="361" y="497289"/>
                    </a:cubicBezTo>
                    <a:lnTo>
                      <a:pt x="74109" y="497289"/>
                    </a:lnTo>
                    <a:cubicBezTo>
                      <a:pt x="74109" y="497289"/>
                      <a:pt x="-6013" y="444630"/>
                      <a:pt x="361" y="415143"/>
                    </a:cubicBezTo>
                    <a:cubicBezTo>
                      <a:pt x="6735" y="385655"/>
                      <a:pt x="8820" y="274022"/>
                      <a:pt x="8820" y="274022"/>
                    </a:cubicBezTo>
                    <a:lnTo>
                      <a:pt x="76194" y="290880"/>
                    </a:lnTo>
                    <a:cubicBezTo>
                      <a:pt x="76194" y="290880"/>
                      <a:pt x="25619" y="265622"/>
                      <a:pt x="19304" y="225353"/>
                    </a:cubicBezTo>
                    <a:cubicBezTo>
                      <a:pt x="12990" y="185084"/>
                      <a:pt x="34078" y="0"/>
                      <a:pt x="34078" y="0"/>
                    </a:cubicBezTo>
                    <a:cubicBezTo>
                      <a:pt x="34078" y="0"/>
                      <a:pt x="116225" y="86376"/>
                      <a:pt x="141304" y="174838"/>
                    </a:cubicBezTo>
                    <a:cubicBezTo>
                      <a:pt x="166382" y="263299"/>
                      <a:pt x="232922" y="366474"/>
                      <a:pt x="213443" y="636028"/>
                    </a:cubicBezTo>
                    <a:cubicBezTo>
                      <a:pt x="193963" y="905582"/>
                      <a:pt x="180739" y="924227"/>
                      <a:pt x="180739" y="92422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5" name="Forma Livre: Forma 704">
                <a:extLst>
                  <a:ext uri="{FF2B5EF4-FFF2-40B4-BE49-F238E27FC236}">
                    <a16:creationId xmlns:a16="http://schemas.microsoft.com/office/drawing/2014/main" id="{E6409A94-533D-63A5-AC5D-741C91547D53}"/>
                  </a:ext>
                </a:extLst>
              </p:cNvPr>
              <p:cNvSpPr/>
              <p:nvPr/>
            </p:nvSpPr>
            <p:spPr>
              <a:xfrm>
                <a:off x="1899349" y="6571833"/>
                <a:ext cx="323298" cy="707035"/>
              </a:xfrm>
              <a:custGeom>
                <a:avLst/>
                <a:gdLst>
                  <a:gd name="connsiteX0" fmla="*/ 72 w 323298"/>
                  <a:gd name="connsiteY0" fmla="*/ 707035 h 707035"/>
                  <a:gd name="connsiteX1" fmla="*/ 241687 w 323298"/>
                  <a:gd name="connsiteY1" fmla="*/ 407220 h 707035"/>
                  <a:gd name="connsiteX2" fmla="*/ 182415 w 323298"/>
                  <a:gd name="connsiteY2" fmla="*/ 391076 h 707035"/>
                  <a:gd name="connsiteX3" fmla="*/ 259856 w 323298"/>
                  <a:gd name="connsiteY3" fmla="*/ 341216 h 707035"/>
                  <a:gd name="connsiteX4" fmla="*/ 283684 w 323298"/>
                  <a:gd name="connsiteY4" fmla="*/ 225889 h 707035"/>
                  <a:gd name="connsiteX5" fmla="*/ 225842 w 323298"/>
                  <a:gd name="connsiteY5" fmla="*/ 224698 h 707035"/>
                  <a:gd name="connsiteX6" fmla="*/ 285829 w 323298"/>
                  <a:gd name="connsiteY6" fmla="*/ 184667 h 707035"/>
                  <a:gd name="connsiteX7" fmla="*/ 323298 w 323298"/>
                  <a:gd name="connsiteY7" fmla="*/ 0 h 707035"/>
                  <a:gd name="connsiteX8" fmla="*/ 198678 w 323298"/>
                  <a:gd name="connsiteY8" fmla="*/ 117055 h 707035"/>
                  <a:gd name="connsiteX9" fmla="*/ 39805 w 323298"/>
                  <a:gd name="connsiteY9" fmla="*/ 472091 h 707035"/>
                  <a:gd name="connsiteX10" fmla="*/ 72 w 323298"/>
                  <a:gd name="connsiteY10" fmla="*/ 707035 h 70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3298" h="707035">
                    <a:moveTo>
                      <a:pt x="72" y="707035"/>
                    </a:moveTo>
                    <a:cubicBezTo>
                      <a:pt x="72" y="707035"/>
                      <a:pt x="197784" y="575326"/>
                      <a:pt x="241687" y="407220"/>
                    </a:cubicBezTo>
                    <a:lnTo>
                      <a:pt x="182415" y="391076"/>
                    </a:lnTo>
                    <a:cubicBezTo>
                      <a:pt x="182415" y="391076"/>
                      <a:pt x="258307" y="366295"/>
                      <a:pt x="259856" y="341216"/>
                    </a:cubicBezTo>
                    <a:cubicBezTo>
                      <a:pt x="261405" y="316137"/>
                      <a:pt x="283684" y="225889"/>
                      <a:pt x="283684" y="225889"/>
                    </a:cubicBezTo>
                    <a:lnTo>
                      <a:pt x="225842" y="224698"/>
                    </a:lnTo>
                    <a:cubicBezTo>
                      <a:pt x="225842" y="224698"/>
                      <a:pt x="272008" y="215464"/>
                      <a:pt x="285829" y="184667"/>
                    </a:cubicBezTo>
                    <a:cubicBezTo>
                      <a:pt x="299649" y="153869"/>
                      <a:pt x="323298" y="0"/>
                      <a:pt x="323298" y="0"/>
                    </a:cubicBezTo>
                    <a:cubicBezTo>
                      <a:pt x="323298" y="0"/>
                      <a:pt x="238351" y="51468"/>
                      <a:pt x="198678" y="117055"/>
                    </a:cubicBezTo>
                    <a:cubicBezTo>
                      <a:pt x="159004" y="182641"/>
                      <a:pt x="83112" y="251087"/>
                      <a:pt x="39805" y="472091"/>
                    </a:cubicBezTo>
                    <a:cubicBezTo>
                      <a:pt x="-3502" y="693096"/>
                      <a:pt x="72" y="707035"/>
                      <a:pt x="72" y="70703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6" name="Forma Livre: Forma 705">
                <a:extLst>
                  <a:ext uri="{FF2B5EF4-FFF2-40B4-BE49-F238E27FC236}">
                    <a16:creationId xmlns:a16="http://schemas.microsoft.com/office/drawing/2014/main" id="{1E7672CA-9915-0DB8-AE47-053E6DC04185}"/>
                  </a:ext>
                </a:extLst>
              </p:cNvPr>
              <p:cNvSpPr/>
              <p:nvPr/>
            </p:nvSpPr>
            <p:spPr>
              <a:xfrm>
                <a:off x="1710108" y="6524713"/>
                <a:ext cx="104938" cy="904092"/>
              </a:xfrm>
              <a:custGeom>
                <a:avLst/>
                <a:gdLst>
                  <a:gd name="connsiteX0" fmla="*/ 0 w 104938"/>
                  <a:gd name="connsiteY0" fmla="*/ 0 h 904092"/>
                  <a:gd name="connsiteX1" fmla="*/ 596 w 104938"/>
                  <a:gd name="connsiteY1" fmla="*/ 2264 h 904092"/>
                  <a:gd name="connsiteX2" fmla="*/ 2204 w 104938"/>
                  <a:gd name="connsiteY2" fmla="*/ 8995 h 904092"/>
                  <a:gd name="connsiteX3" fmla="*/ 8161 w 104938"/>
                  <a:gd name="connsiteY3" fmla="*/ 34908 h 904092"/>
                  <a:gd name="connsiteX4" fmla="*/ 16739 w 104938"/>
                  <a:gd name="connsiteY4" fmla="*/ 76011 h 904092"/>
                  <a:gd name="connsiteX5" fmla="*/ 27462 w 104938"/>
                  <a:gd name="connsiteY5" fmla="*/ 130637 h 904092"/>
                  <a:gd name="connsiteX6" fmla="*/ 52005 w 104938"/>
                  <a:gd name="connsiteY6" fmla="*/ 273605 h 904092"/>
                  <a:gd name="connsiteX7" fmla="*/ 75833 w 104938"/>
                  <a:gd name="connsiteY7" fmla="*/ 449395 h 904092"/>
                  <a:gd name="connsiteX8" fmla="*/ 92869 w 104938"/>
                  <a:gd name="connsiteY8" fmla="*/ 626020 h 904092"/>
                  <a:gd name="connsiteX9" fmla="*/ 101567 w 104938"/>
                  <a:gd name="connsiteY9" fmla="*/ 770656 h 904092"/>
                  <a:gd name="connsiteX10" fmla="*/ 103592 w 104938"/>
                  <a:gd name="connsiteY10" fmla="*/ 826235 h 904092"/>
                  <a:gd name="connsiteX11" fmla="*/ 104545 w 104938"/>
                  <a:gd name="connsiteY11" fmla="*/ 868291 h 904092"/>
                  <a:gd name="connsiteX12" fmla="*/ 104903 w 104938"/>
                  <a:gd name="connsiteY12" fmla="*/ 894800 h 904092"/>
                  <a:gd name="connsiteX13" fmla="*/ 104903 w 104938"/>
                  <a:gd name="connsiteY13" fmla="*/ 901710 h 904092"/>
                  <a:gd name="connsiteX14" fmla="*/ 104903 w 104938"/>
                  <a:gd name="connsiteY14" fmla="*/ 904092 h 904092"/>
                  <a:gd name="connsiteX15" fmla="*/ 104903 w 104938"/>
                  <a:gd name="connsiteY15" fmla="*/ 901710 h 904092"/>
                  <a:gd name="connsiteX16" fmla="*/ 104903 w 104938"/>
                  <a:gd name="connsiteY16" fmla="*/ 894800 h 904092"/>
                  <a:gd name="connsiteX17" fmla="*/ 104009 w 104938"/>
                  <a:gd name="connsiteY17" fmla="*/ 868291 h 904092"/>
                  <a:gd name="connsiteX18" fmla="*/ 102520 w 104938"/>
                  <a:gd name="connsiteY18" fmla="*/ 826592 h 904092"/>
                  <a:gd name="connsiteX19" fmla="*/ 100018 w 104938"/>
                  <a:gd name="connsiteY19" fmla="*/ 771073 h 904092"/>
                  <a:gd name="connsiteX20" fmla="*/ 90665 w 104938"/>
                  <a:gd name="connsiteY20" fmla="*/ 626556 h 904092"/>
                  <a:gd name="connsiteX21" fmla="*/ 73390 w 104938"/>
                  <a:gd name="connsiteY21" fmla="*/ 450051 h 904092"/>
                  <a:gd name="connsiteX22" fmla="*/ 49920 w 104938"/>
                  <a:gd name="connsiteY22" fmla="*/ 274319 h 904092"/>
                  <a:gd name="connsiteX23" fmla="*/ 26092 w 104938"/>
                  <a:gd name="connsiteY23" fmla="*/ 131352 h 904092"/>
                  <a:gd name="connsiteX24" fmla="*/ 15846 w 104938"/>
                  <a:gd name="connsiteY24" fmla="*/ 76666 h 904092"/>
                  <a:gd name="connsiteX25" fmla="*/ 7744 w 104938"/>
                  <a:gd name="connsiteY25" fmla="*/ 35444 h 904092"/>
                  <a:gd name="connsiteX26" fmla="*/ 2562 w 104938"/>
                  <a:gd name="connsiteY26" fmla="*/ 9412 h 904092"/>
                  <a:gd name="connsiteX27" fmla="*/ 1251 w 104938"/>
                  <a:gd name="connsiteY27" fmla="*/ 2621 h 904092"/>
                  <a:gd name="connsiteX28" fmla="*/ 0 w 104938"/>
                  <a:gd name="connsiteY28" fmla="*/ 0 h 904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4938" h="904092">
                    <a:moveTo>
                      <a:pt x="0" y="0"/>
                    </a:moveTo>
                    <a:cubicBezTo>
                      <a:pt x="256" y="739"/>
                      <a:pt x="453" y="1495"/>
                      <a:pt x="596" y="2264"/>
                    </a:cubicBezTo>
                    <a:lnTo>
                      <a:pt x="2204" y="8995"/>
                    </a:lnTo>
                    <a:cubicBezTo>
                      <a:pt x="3574" y="14952"/>
                      <a:pt x="5480" y="23768"/>
                      <a:pt x="8161" y="34908"/>
                    </a:cubicBezTo>
                    <a:cubicBezTo>
                      <a:pt x="10842" y="46048"/>
                      <a:pt x="13582" y="59987"/>
                      <a:pt x="16739" y="76011"/>
                    </a:cubicBezTo>
                    <a:cubicBezTo>
                      <a:pt x="19896" y="92035"/>
                      <a:pt x="23768" y="110383"/>
                      <a:pt x="27462" y="130637"/>
                    </a:cubicBezTo>
                    <a:cubicBezTo>
                      <a:pt x="35265" y="171144"/>
                      <a:pt x="43486" y="219575"/>
                      <a:pt x="52005" y="273605"/>
                    </a:cubicBezTo>
                    <a:cubicBezTo>
                      <a:pt x="60523" y="327634"/>
                      <a:pt x="68446" y="386787"/>
                      <a:pt x="75833" y="449395"/>
                    </a:cubicBezTo>
                    <a:cubicBezTo>
                      <a:pt x="83219" y="512003"/>
                      <a:pt x="88580" y="571633"/>
                      <a:pt x="92869" y="626020"/>
                    </a:cubicBezTo>
                    <a:cubicBezTo>
                      <a:pt x="97159" y="680407"/>
                      <a:pt x="99899" y="729433"/>
                      <a:pt x="101567" y="770656"/>
                    </a:cubicBezTo>
                    <a:cubicBezTo>
                      <a:pt x="102579" y="791267"/>
                      <a:pt x="103056" y="809912"/>
                      <a:pt x="103592" y="826235"/>
                    </a:cubicBezTo>
                    <a:cubicBezTo>
                      <a:pt x="104128" y="842557"/>
                      <a:pt x="104426" y="856734"/>
                      <a:pt x="104545" y="868291"/>
                    </a:cubicBezTo>
                    <a:cubicBezTo>
                      <a:pt x="104664" y="879847"/>
                      <a:pt x="104545" y="888545"/>
                      <a:pt x="104903" y="894800"/>
                    </a:cubicBezTo>
                    <a:lnTo>
                      <a:pt x="104903" y="901710"/>
                    </a:lnTo>
                    <a:cubicBezTo>
                      <a:pt x="104950" y="902502"/>
                      <a:pt x="104950" y="903300"/>
                      <a:pt x="104903" y="904092"/>
                    </a:cubicBezTo>
                    <a:cubicBezTo>
                      <a:pt x="104843" y="903300"/>
                      <a:pt x="104843" y="902502"/>
                      <a:pt x="104903" y="901710"/>
                    </a:cubicBezTo>
                    <a:cubicBezTo>
                      <a:pt x="104903" y="900042"/>
                      <a:pt x="104903" y="897718"/>
                      <a:pt x="104903" y="894800"/>
                    </a:cubicBezTo>
                    <a:cubicBezTo>
                      <a:pt x="104903" y="888843"/>
                      <a:pt x="104367" y="879669"/>
                      <a:pt x="104009" y="868291"/>
                    </a:cubicBezTo>
                    <a:cubicBezTo>
                      <a:pt x="103652" y="856913"/>
                      <a:pt x="103235" y="842676"/>
                      <a:pt x="102520" y="826592"/>
                    </a:cubicBezTo>
                    <a:cubicBezTo>
                      <a:pt x="101805" y="810508"/>
                      <a:pt x="101209" y="791624"/>
                      <a:pt x="100018" y="771073"/>
                    </a:cubicBezTo>
                    <a:cubicBezTo>
                      <a:pt x="98112" y="729850"/>
                      <a:pt x="94835" y="680884"/>
                      <a:pt x="90665" y="626556"/>
                    </a:cubicBezTo>
                    <a:cubicBezTo>
                      <a:pt x="86496" y="572229"/>
                      <a:pt x="80539" y="512539"/>
                      <a:pt x="73390" y="450051"/>
                    </a:cubicBezTo>
                    <a:cubicBezTo>
                      <a:pt x="66242" y="387562"/>
                      <a:pt x="58021" y="328230"/>
                      <a:pt x="49920" y="274319"/>
                    </a:cubicBezTo>
                    <a:cubicBezTo>
                      <a:pt x="41818" y="220409"/>
                      <a:pt x="33597" y="172038"/>
                      <a:pt x="26092" y="131352"/>
                    </a:cubicBezTo>
                    <a:cubicBezTo>
                      <a:pt x="22517" y="111038"/>
                      <a:pt x="18943" y="92750"/>
                      <a:pt x="15846" y="76666"/>
                    </a:cubicBezTo>
                    <a:cubicBezTo>
                      <a:pt x="12748" y="60583"/>
                      <a:pt x="9889" y="46881"/>
                      <a:pt x="7744" y="35444"/>
                    </a:cubicBezTo>
                    <a:cubicBezTo>
                      <a:pt x="5600" y="24007"/>
                      <a:pt x="3753" y="15548"/>
                      <a:pt x="2562" y="9412"/>
                    </a:cubicBezTo>
                    <a:cubicBezTo>
                      <a:pt x="2025" y="6553"/>
                      <a:pt x="1549" y="4289"/>
                      <a:pt x="1251" y="2621"/>
                    </a:cubicBezTo>
                    <a:cubicBezTo>
                      <a:pt x="745" y="1793"/>
                      <a:pt x="322" y="917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70063522-6DB2-125D-3681-B0E1E4B2F385}"/>
                  </a:ext>
                </a:extLst>
              </p:cNvPr>
              <p:cNvSpPr/>
              <p:nvPr/>
            </p:nvSpPr>
            <p:spPr>
              <a:xfrm>
                <a:off x="1407374" y="6882371"/>
                <a:ext cx="374218" cy="509620"/>
              </a:xfrm>
              <a:custGeom>
                <a:avLst/>
                <a:gdLst>
                  <a:gd name="connsiteX0" fmla="*/ 374218 w 374218"/>
                  <a:gd name="connsiteY0" fmla="*/ 509621 h 509620"/>
                  <a:gd name="connsiteX1" fmla="*/ 155358 w 374218"/>
                  <a:gd name="connsiteY1" fmla="*/ 205814 h 509620"/>
                  <a:gd name="connsiteX2" fmla="*/ 194555 w 374218"/>
                  <a:gd name="connsiteY2" fmla="*/ 189134 h 509620"/>
                  <a:gd name="connsiteX3" fmla="*/ 115089 w 374218"/>
                  <a:gd name="connsiteY3" fmla="*/ 163102 h 509620"/>
                  <a:gd name="connsiteX4" fmla="*/ 61119 w 374218"/>
                  <a:gd name="connsiteY4" fmla="*/ 95908 h 509620"/>
                  <a:gd name="connsiteX5" fmla="*/ 112587 w 374218"/>
                  <a:gd name="connsiteY5" fmla="*/ 87270 h 509620"/>
                  <a:gd name="connsiteX6" fmla="*/ 0 w 374218"/>
                  <a:gd name="connsiteY6" fmla="*/ 0 h 509620"/>
                  <a:gd name="connsiteX7" fmla="*/ 161256 w 374218"/>
                  <a:gd name="connsiteY7" fmla="*/ 85185 h 509620"/>
                  <a:gd name="connsiteX8" fmla="*/ 258950 w 374218"/>
                  <a:gd name="connsiteY8" fmla="*/ 198368 h 509620"/>
                  <a:gd name="connsiteX9" fmla="*/ 296896 w 374218"/>
                  <a:gd name="connsiteY9" fmla="*/ 260738 h 509620"/>
                  <a:gd name="connsiteX10" fmla="*/ 374218 w 374218"/>
                  <a:gd name="connsiteY10" fmla="*/ 509621 h 50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4218" h="509620">
                    <a:moveTo>
                      <a:pt x="374218" y="509621"/>
                    </a:moveTo>
                    <a:cubicBezTo>
                      <a:pt x="374218" y="509621"/>
                      <a:pt x="207422" y="320129"/>
                      <a:pt x="155358" y="205814"/>
                    </a:cubicBezTo>
                    <a:lnTo>
                      <a:pt x="194555" y="189134"/>
                    </a:lnTo>
                    <a:cubicBezTo>
                      <a:pt x="166140" y="193781"/>
                      <a:pt x="137070" y="181629"/>
                      <a:pt x="115089" y="163102"/>
                    </a:cubicBezTo>
                    <a:cubicBezTo>
                      <a:pt x="93108" y="144576"/>
                      <a:pt x="76845" y="119736"/>
                      <a:pt x="61119" y="95908"/>
                    </a:cubicBezTo>
                    <a:lnTo>
                      <a:pt x="112587" y="87270"/>
                    </a:lnTo>
                    <a:cubicBezTo>
                      <a:pt x="65236" y="73730"/>
                      <a:pt x="24917" y="42479"/>
                      <a:pt x="0" y="0"/>
                    </a:cubicBezTo>
                    <a:cubicBezTo>
                      <a:pt x="60821" y="10008"/>
                      <a:pt x="115863" y="43427"/>
                      <a:pt x="161256" y="85185"/>
                    </a:cubicBezTo>
                    <a:cubicBezTo>
                      <a:pt x="198010" y="119021"/>
                      <a:pt x="229106" y="158277"/>
                      <a:pt x="258950" y="198368"/>
                    </a:cubicBezTo>
                    <a:cubicBezTo>
                      <a:pt x="273569" y="217895"/>
                      <a:pt x="286275" y="238780"/>
                      <a:pt x="296896" y="260738"/>
                    </a:cubicBezTo>
                    <a:cubicBezTo>
                      <a:pt x="324954" y="318818"/>
                      <a:pt x="374337" y="440043"/>
                      <a:pt x="374218" y="50962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EC3B97C6-4A10-F803-3D29-CBE7937D9B1D}"/>
                  </a:ext>
                </a:extLst>
              </p:cNvPr>
              <p:cNvSpPr/>
              <p:nvPr/>
            </p:nvSpPr>
            <p:spPr>
              <a:xfrm>
                <a:off x="1854982" y="6682335"/>
                <a:ext cx="288675" cy="746768"/>
              </a:xfrm>
              <a:custGeom>
                <a:avLst/>
                <a:gdLst>
                  <a:gd name="connsiteX0" fmla="*/ 288676 w 288675"/>
                  <a:gd name="connsiteY0" fmla="*/ 0 h 746768"/>
                  <a:gd name="connsiteX1" fmla="*/ 287901 w 288675"/>
                  <a:gd name="connsiteY1" fmla="*/ 1966 h 746768"/>
                  <a:gd name="connsiteX2" fmla="*/ 285340 w 288675"/>
                  <a:gd name="connsiteY2" fmla="*/ 7446 h 746768"/>
                  <a:gd name="connsiteX3" fmla="*/ 275153 w 288675"/>
                  <a:gd name="connsiteY3" fmla="*/ 28474 h 746768"/>
                  <a:gd name="connsiteX4" fmla="*/ 259069 w 288675"/>
                  <a:gd name="connsiteY4" fmla="*/ 61714 h 746768"/>
                  <a:gd name="connsiteX5" fmla="*/ 238101 w 288675"/>
                  <a:gd name="connsiteY5" fmla="*/ 105915 h 746768"/>
                  <a:gd name="connsiteX6" fmla="*/ 185918 w 288675"/>
                  <a:gd name="connsiteY6" fmla="*/ 222077 h 746768"/>
                  <a:gd name="connsiteX7" fmla="*/ 126943 w 288675"/>
                  <a:gd name="connsiteY7" fmla="*/ 366355 h 746768"/>
                  <a:gd name="connsiteX8" fmla="*/ 73331 w 288675"/>
                  <a:gd name="connsiteY8" fmla="*/ 512837 h 746768"/>
                  <a:gd name="connsiteX9" fmla="*/ 33776 w 288675"/>
                  <a:gd name="connsiteY9" fmla="*/ 633883 h 746768"/>
                  <a:gd name="connsiteX10" fmla="*/ 19539 w 288675"/>
                  <a:gd name="connsiteY10" fmla="*/ 680705 h 746768"/>
                  <a:gd name="connsiteX11" fmla="*/ 9055 w 288675"/>
                  <a:gd name="connsiteY11" fmla="*/ 716447 h 746768"/>
                  <a:gd name="connsiteX12" fmla="*/ 2502 w 288675"/>
                  <a:gd name="connsiteY12" fmla="*/ 738845 h 746768"/>
                  <a:gd name="connsiteX13" fmla="*/ 715 w 288675"/>
                  <a:gd name="connsiteY13" fmla="*/ 744802 h 746768"/>
                  <a:gd name="connsiteX14" fmla="*/ 0 w 288675"/>
                  <a:gd name="connsiteY14" fmla="*/ 746768 h 746768"/>
                  <a:gd name="connsiteX15" fmla="*/ 357 w 288675"/>
                  <a:gd name="connsiteY15" fmla="*/ 744743 h 746768"/>
                  <a:gd name="connsiteX16" fmla="*/ 1847 w 288675"/>
                  <a:gd name="connsiteY16" fmla="*/ 738786 h 746768"/>
                  <a:gd name="connsiteX17" fmla="*/ 7804 w 288675"/>
                  <a:gd name="connsiteY17" fmla="*/ 716209 h 746768"/>
                  <a:gd name="connsiteX18" fmla="*/ 17752 w 288675"/>
                  <a:gd name="connsiteY18" fmla="*/ 680467 h 746768"/>
                  <a:gd name="connsiteX19" fmla="*/ 31572 w 288675"/>
                  <a:gd name="connsiteY19" fmla="*/ 633526 h 746768"/>
                  <a:gd name="connsiteX20" fmla="*/ 70471 w 288675"/>
                  <a:gd name="connsiteY20" fmla="*/ 512182 h 746768"/>
                  <a:gd name="connsiteX21" fmla="*/ 123727 w 288675"/>
                  <a:gd name="connsiteY21" fmla="*/ 365461 h 746768"/>
                  <a:gd name="connsiteX22" fmla="*/ 182999 w 288675"/>
                  <a:gd name="connsiteY22" fmla="*/ 221183 h 746768"/>
                  <a:gd name="connsiteX23" fmla="*/ 235837 w 288675"/>
                  <a:gd name="connsiteY23" fmla="*/ 105200 h 746768"/>
                  <a:gd name="connsiteX24" fmla="*/ 257163 w 288675"/>
                  <a:gd name="connsiteY24" fmla="*/ 61178 h 746768"/>
                  <a:gd name="connsiteX25" fmla="*/ 273783 w 288675"/>
                  <a:gd name="connsiteY25" fmla="*/ 28176 h 746768"/>
                  <a:gd name="connsiteX26" fmla="*/ 284446 w 288675"/>
                  <a:gd name="connsiteY26" fmla="*/ 7387 h 746768"/>
                  <a:gd name="connsiteX27" fmla="*/ 287306 w 288675"/>
                  <a:gd name="connsiteY27" fmla="*/ 2025 h 746768"/>
                  <a:gd name="connsiteX28" fmla="*/ 288676 w 288675"/>
                  <a:gd name="connsiteY28" fmla="*/ 0 h 74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88675" h="746768">
                    <a:moveTo>
                      <a:pt x="288676" y="0"/>
                    </a:moveTo>
                    <a:cubicBezTo>
                      <a:pt x="288521" y="691"/>
                      <a:pt x="288265" y="1358"/>
                      <a:pt x="287901" y="1966"/>
                    </a:cubicBezTo>
                    <a:lnTo>
                      <a:pt x="285340" y="7446"/>
                    </a:lnTo>
                    <a:lnTo>
                      <a:pt x="275153" y="28474"/>
                    </a:lnTo>
                    <a:cubicBezTo>
                      <a:pt x="270626" y="37529"/>
                      <a:pt x="265205" y="48669"/>
                      <a:pt x="259069" y="61714"/>
                    </a:cubicBezTo>
                    <a:cubicBezTo>
                      <a:pt x="252934" y="74760"/>
                      <a:pt x="245666" y="89474"/>
                      <a:pt x="238101" y="105915"/>
                    </a:cubicBezTo>
                    <a:cubicBezTo>
                      <a:pt x="222672" y="138738"/>
                      <a:pt x="204980" y="178114"/>
                      <a:pt x="185918" y="222077"/>
                    </a:cubicBezTo>
                    <a:cubicBezTo>
                      <a:pt x="166855" y="266039"/>
                      <a:pt x="146959" y="314827"/>
                      <a:pt x="126943" y="366355"/>
                    </a:cubicBezTo>
                    <a:cubicBezTo>
                      <a:pt x="106928" y="417883"/>
                      <a:pt x="89176" y="467624"/>
                      <a:pt x="73331" y="512837"/>
                    </a:cubicBezTo>
                    <a:cubicBezTo>
                      <a:pt x="57485" y="558051"/>
                      <a:pt x="44439" y="599273"/>
                      <a:pt x="33776" y="633883"/>
                    </a:cubicBezTo>
                    <a:cubicBezTo>
                      <a:pt x="28296" y="651159"/>
                      <a:pt x="23709" y="666945"/>
                      <a:pt x="19539" y="680705"/>
                    </a:cubicBezTo>
                    <a:cubicBezTo>
                      <a:pt x="15369" y="694466"/>
                      <a:pt x="11854" y="706380"/>
                      <a:pt x="9055" y="716447"/>
                    </a:cubicBezTo>
                    <a:lnTo>
                      <a:pt x="2502" y="738845"/>
                    </a:lnTo>
                    <a:cubicBezTo>
                      <a:pt x="1727" y="741228"/>
                      <a:pt x="1132" y="743135"/>
                      <a:pt x="715" y="744802"/>
                    </a:cubicBezTo>
                    <a:lnTo>
                      <a:pt x="0" y="746768"/>
                    </a:lnTo>
                    <a:cubicBezTo>
                      <a:pt x="36" y="746083"/>
                      <a:pt x="155" y="745398"/>
                      <a:pt x="357" y="744743"/>
                    </a:cubicBezTo>
                    <a:cubicBezTo>
                      <a:pt x="774" y="743254"/>
                      <a:pt x="1251" y="741288"/>
                      <a:pt x="1847" y="738786"/>
                    </a:cubicBezTo>
                    <a:cubicBezTo>
                      <a:pt x="3276" y="733425"/>
                      <a:pt x="5302" y="725859"/>
                      <a:pt x="7804" y="716209"/>
                    </a:cubicBezTo>
                    <a:cubicBezTo>
                      <a:pt x="10306" y="706559"/>
                      <a:pt x="13761" y="694466"/>
                      <a:pt x="17752" y="680467"/>
                    </a:cubicBezTo>
                    <a:cubicBezTo>
                      <a:pt x="21743" y="666468"/>
                      <a:pt x="26211" y="650682"/>
                      <a:pt x="31572" y="633526"/>
                    </a:cubicBezTo>
                    <a:cubicBezTo>
                      <a:pt x="41997" y="598737"/>
                      <a:pt x="55400" y="557634"/>
                      <a:pt x="70471" y="512182"/>
                    </a:cubicBezTo>
                    <a:cubicBezTo>
                      <a:pt x="85542" y="466730"/>
                      <a:pt x="103830" y="417168"/>
                      <a:pt x="123727" y="365461"/>
                    </a:cubicBezTo>
                    <a:cubicBezTo>
                      <a:pt x="143623" y="313755"/>
                      <a:pt x="163996" y="265205"/>
                      <a:pt x="182999" y="221183"/>
                    </a:cubicBezTo>
                    <a:cubicBezTo>
                      <a:pt x="202001" y="177161"/>
                      <a:pt x="220170" y="137785"/>
                      <a:pt x="235837" y="105200"/>
                    </a:cubicBezTo>
                    <a:cubicBezTo>
                      <a:pt x="243522" y="88819"/>
                      <a:pt x="250849" y="74105"/>
                      <a:pt x="257163" y="61178"/>
                    </a:cubicBezTo>
                    <a:cubicBezTo>
                      <a:pt x="263478" y="48252"/>
                      <a:pt x="269077" y="37350"/>
                      <a:pt x="273783" y="28176"/>
                    </a:cubicBezTo>
                    <a:cubicBezTo>
                      <a:pt x="278489" y="19003"/>
                      <a:pt x="281944" y="12331"/>
                      <a:pt x="284446" y="7387"/>
                    </a:cubicBezTo>
                    <a:lnTo>
                      <a:pt x="287306" y="2025"/>
                    </a:lnTo>
                    <a:cubicBezTo>
                      <a:pt x="287687" y="1299"/>
                      <a:pt x="288146" y="619"/>
                      <a:pt x="28867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9" name="Forma Livre: Forma 708">
                <a:extLst>
                  <a:ext uri="{FF2B5EF4-FFF2-40B4-BE49-F238E27FC236}">
                    <a16:creationId xmlns:a16="http://schemas.microsoft.com/office/drawing/2014/main" id="{ED85B28F-7520-3C10-25A8-E5D669B8AFCA}"/>
                  </a:ext>
                </a:extLst>
              </p:cNvPr>
              <p:cNvSpPr/>
              <p:nvPr/>
            </p:nvSpPr>
            <p:spPr>
              <a:xfrm>
                <a:off x="1673472" y="7149304"/>
                <a:ext cx="122316" cy="323881"/>
              </a:xfrm>
              <a:custGeom>
                <a:avLst/>
                <a:gdLst>
                  <a:gd name="connsiteX0" fmla="*/ 122297 w 122316"/>
                  <a:gd name="connsiteY0" fmla="*/ 323882 h 323881"/>
                  <a:gd name="connsiteX1" fmla="*/ 121523 w 122316"/>
                  <a:gd name="connsiteY1" fmla="*/ 320367 h 323881"/>
                  <a:gd name="connsiteX2" fmla="*/ 119914 w 122316"/>
                  <a:gd name="connsiteY2" fmla="*/ 310300 h 323881"/>
                  <a:gd name="connsiteX3" fmla="*/ 117353 w 122316"/>
                  <a:gd name="connsiteY3" fmla="*/ 294454 h 323881"/>
                  <a:gd name="connsiteX4" fmla="*/ 113481 w 122316"/>
                  <a:gd name="connsiteY4" fmla="*/ 273485 h 323881"/>
                  <a:gd name="connsiteX5" fmla="*/ 100733 w 122316"/>
                  <a:gd name="connsiteY5" fmla="*/ 219455 h 323881"/>
                  <a:gd name="connsiteX6" fmla="*/ 79705 w 122316"/>
                  <a:gd name="connsiteY6" fmla="*/ 154941 h 323881"/>
                  <a:gd name="connsiteX7" fmla="*/ 52839 w 122316"/>
                  <a:gd name="connsiteY7" fmla="*/ 92572 h 323881"/>
                  <a:gd name="connsiteX8" fmla="*/ 26687 w 122316"/>
                  <a:gd name="connsiteY8" fmla="*/ 43665 h 323881"/>
                  <a:gd name="connsiteX9" fmla="*/ 15726 w 122316"/>
                  <a:gd name="connsiteY9" fmla="*/ 25377 h 323881"/>
                  <a:gd name="connsiteX10" fmla="*/ 7208 w 122316"/>
                  <a:gd name="connsiteY10" fmla="*/ 11735 h 323881"/>
                  <a:gd name="connsiteX11" fmla="*/ 1728 w 122316"/>
                  <a:gd name="connsiteY11" fmla="*/ 3098 h 323881"/>
                  <a:gd name="connsiteX12" fmla="*/ 0 w 122316"/>
                  <a:gd name="connsiteY12" fmla="*/ 0 h 323881"/>
                  <a:gd name="connsiteX13" fmla="*/ 2264 w 122316"/>
                  <a:gd name="connsiteY13" fmla="*/ 2740 h 323881"/>
                  <a:gd name="connsiteX14" fmla="*/ 8221 w 122316"/>
                  <a:gd name="connsiteY14" fmla="*/ 11020 h 323881"/>
                  <a:gd name="connsiteX15" fmla="*/ 17275 w 122316"/>
                  <a:gd name="connsiteY15" fmla="*/ 24424 h 323881"/>
                  <a:gd name="connsiteX16" fmla="*/ 28653 w 122316"/>
                  <a:gd name="connsiteY16" fmla="*/ 42295 h 323881"/>
                  <a:gd name="connsiteX17" fmla="*/ 55460 w 122316"/>
                  <a:gd name="connsiteY17" fmla="*/ 91082 h 323881"/>
                  <a:gd name="connsiteX18" fmla="*/ 82683 w 122316"/>
                  <a:gd name="connsiteY18" fmla="*/ 153571 h 323881"/>
                  <a:gd name="connsiteX19" fmla="*/ 103533 w 122316"/>
                  <a:gd name="connsiteY19" fmla="*/ 218503 h 323881"/>
                  <a:gd name="connsiteX20" fmla="*/ 115446 w 122316"/>
                  <a:gd name="connsiteY20" fmla="*/ 272830 h 323881"/>
                  <a:gd name="connsiteX21" fmla="*/ 118902 w 122316"/>
                  <a:gd name="connsiteY21" fmla="*/ 293918 h 323881"/>
                  <a:gd name="connsiteX22" fmla="*/ 120927 w 122316"/>
                  <a:gd name="connsiteY22" fmla="*/ 309942 h 323881"/>
                  <a:gd name="connsiteX23" fmla="*/ 121999 w 122316"/>
                  <a:gd name="connsiteY23" fmla="*/ 320069 h 323881"/>
                  <a:gd name="connsiteX24" fmla="*/ 122297 w 122316"/>
                  <a:gd name="connsiteY24" fmla="*/ 323882 h 323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22316" h="323881">
                    <a:moveTo>
                      <a:pt x="122297" y="323882"/>
                    </a:moveTo>
                    <a:cubicBezTo>
                      <a:pt x="121904" y="322744"/>
                      <a:pt x="121648" y="321564"/>
                      <a:pt x="121523" y="320367"/>
                    </a:cubicBezTo>
                    <a:lnTo>
                      <a:pt x="119914" y="310300"/>
                    </a:lnTo>
                    <a:cubicBezTo>
                      <a:pt x="119319" y="305951"/>
                      <a:pt x="118485" y="300590"/>
                      <a:pt x="117353" y="294454"/>
                    </a:cubicBezTo>
                    <a:cubicBezTo>
                      <a:pt x="116221" y="288318"/>
                      <a:pt x="115149" y="281170"/>
                      <a:pt x="113481" y="273485"/>
                    </a:cubicBezTo>
                    <a:cubicBezTo>
                      <a:pt x="110502" y="257938"/>
                      <a:pt x="106213" y="239650"/>
                      <a:pt x="100733" y="219455"/>
                    </a:cubicBezTo>
                    <a:cubicBezTo>
                      <a:pt x="95252" y="199261"/>
                      <a:pt x="88163" y="177459"/>
                      <a:pt x="79705" y="154941"/>
                    </a:cubicBezTo>
                    <a:cubicBezTo>
                      <a:pt x="71246" y="132424"/>
                      <a:pt x="61834" y="111396"/>
                      <a:pt x="52839" y="92572"/>
                    </a:cubicBezTo>
                    <a:cubicBezTo>
                      <a:pt x="43843" y="73748"/>
                      <a:pt x="34968" y="57247"/>
                      <a:pt x="26687" y="43665"/>
                    </a:cubicBezTo>
                    <a:cubicBezTo>
                      <a:pt x="22875" y="36755"/>
                      <a:pt x="19003" y="30738"/>
                      <a:pt x="15726" y="25377"/>
                    </a:cubicBezTo>
                    <a:cubicBezTo>
                      <a:pt x="12450" y="20016"/>
                      <a:pt x="9770" y="15429"/>
                      <a:pt x="7208" y="11735"/>
                    </a:cubicBezTo>
                    <a:lnTo>
                      <a:pt x="1728" y="3098"/>
                    </a:lnTo>
                    <a:cubicBezTo>
                      <a:pt x="1060" y="2121"/>
                      <a:pt x="483" y="1084"/>
                      <a:pt x="0" y="0"/>
                    </a:cubicBezTo>
                    <a:cubicBezTo>
                      <a:pt x="858" y="828"/>
                      <a:pt x="1614" y="1745"/>
                      <a:pt x="2264" y="2740"/>
                    </a:cubicBezTo>
                    <a:lnTo>
                      <a:pt x="8221" y="11020"/>
                    </a:lnTo>
                    <a:cubicBezTo>
                      <a:pt x="10842" y="14654"/>
                      <a:pt x="14178" y="19122"/>
                      <a:pt x="17275" y="24424"/>
                    </a:cubicBezTo>
                    <a:cubicBezTo>
                      <a:pt x="20373" y="29726"/>
                      <a:pt x="24662" y="35682"/>
                      <a:pt x="28653" y="42295"/>
                    </a:cubicBezTo>
                    <a:cubicBezTo>
                      <a:pt x="36933" y="55817"/>
                      <a:pt x="46048" y="72080"/>
                      <a:pt x="55460" y="91082"/>
                    </a:cubicBezTo>
                    <a:cubicBezTo>
                      <a:pt x="64872" y="110085"/>
                      <a:pt x="74105" y="130994"/>
                      <a:pt x="82683" y="153571"/>
                    </a:cubicBezTo>
                    <a:cubicBezTo>
                      <a:pt x="91261" y="176148"/>
                      <a:pt x="98052" y="198249"/>
                      <a:pt x="103533" y="218503"/>
                    </a:cubicBezTo>
                    <a:cubicBezTo>
                      <a:pt x="109013" y="238756"/>
                      <a:pt x="112945" y="257223"/>
                      <a:pt x="115446" y="272830"/>
                    </a:cubicBezTo>
                    <a:cubicBezTo>
                      <a:pt x="116995" y="280574"/>
                      <a:pt x="117889" y="287723"/>
                      <a:pt x="118902" y="293918"/>
                    </a:cubicBezTo>
                    <a:cubicBezTo>
                      <a:pt x="119914" y="300113"/>
                      <a:pt x="120510" y="305832"/>
                      <a:pt x="120927" y="309942"/>
                    </a:cubicBezTo>
                    <a:cubicBezTo>
                      <a:pt x="121344" y="314053"/>
                      <a:pt x="121701" y="317448"/>
                      <a:pt x="121999" y="320069"/>
                    </a:cubicBezTo>
                    <a:cubicBezTo>
                      <a:pt x="122261" y="321320"/>
                      <a:pt x="122363" y="322601"/>
                      <a:pt x="122297" y="3238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B825AE96-64B9-A67F-82D0-67D042AA9F5A}"/>
                  </a:ext>
                </a:extLst>
              </p:cNvPr>
              <p:cNvSpPr/>
              <p:nvPr/>
            </p:nvSpPr>
            <p:spPr>
              <a:xfrm>
                <a:off x="1650657" y="7428627"/>
                <a:ext cx="365461" cy="74581"/>
              </a:xfrm>
              <a:custGeom>
                <a:avLst/>
                <a:gdLst>
                  <a:gd name="connsiteX0" fmla="*/ 0 w 365461"/>
                  <a:gd name="connsiteY0" fmla="*/ 0 h 74581"/>
                  <a:gd name="connsiteX1" fmla="*/ 365461 w 365461"/>
                  <a:gd name="connsiteY1" fmla="*/ 0 h 74581"/>
                  <a:gd name="connsiteX2" fmla="*/ 365461 w 365461"/>
                  <a:gd name="connsiteY2" fmla="*/ 74581 h 74581"/>
                  <a:gd name="connsiteX3" fmla="*/ 0 w 365461"/>
                  <a:gd name="connsiteY3" fmla="*/ 74581 h 74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461" h="74581">
                    <a:moveTo>
                      <a:pt x="0" y="0"/>
                    </a:moveTo>
                    <a:lnTo>
                      <a:pt x="365461" y="0"/>
                    </a:lnTo>
                    <a:lnTo>
                      <a:pt x="365461" y="74581"/>
                    </a:lnTo>
                    <a:lnTo>
                      <a:pt x="0" y="74581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7111AAFC-132B-BD20-2F99-232466C3234D}"/>
                  </a:ext>
                </a:extLst>
              </p:cNvPr>
              <p:cNvSpPr/>
              <p:nvPr/>
            </p:nvSpPr>
            <p:spPr>
              <a:xfrm>
                <a:off x="1685446" y="7503149"/>
                <a:ext cx="297253" cy="250789"/>
              </a:xfrm>
              <a:custGeom>
                <a:avLst/>
                <a:gdLst>
                  <a:gd name="connsiteX0" fmla="*/ 0 w 297253"/>
                  <a:gd name="connsiteY0" fmla="*/ 0 h 250789"/>
                  <a:gd name="connsiteX1" fmla="*/ 39554 w 297253"/>
                  <a:gd name="connsiteY1" fmla="*/ 250789 h 250789"/>
                  <a:gd name="connsiteX2" fmla="*/ 260380 w 297253"/>
                  <a:gd name="connsiteY2" fmla="*/ 250789 h 250789"/>
                  <a:gd name="connsiteX3" fmla="*/ 297254 w 297253"/>
                  <a:gd name="connsiteY3" fmla="*/ 0 h 250789"/>
                  <a:gd name="connsiteX4" fmla="*/ 0 w 297253"/>
                  <a:gd name="connsiteY4" fmla="*/ 0 h 250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253" h="250789">
                    <a:moveTo>
                      <a:pt x="0" y="0"/>
                    </a:moveTo>
                    <a:lnTo>
                      <a:pt x="39554" y="250789"/>
                    </a:lnTo>
                    <a:lnTo>
                      <a:pt x="260380" y="250789"/>
                    </a:lnTo>
                    <a:lnTo>
                      <a:pt x="2972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13170A48-9CFB-E599-8D30-383CD740E4CD}"/>
                  </a:ext>
                </a:extLst>
              </p:cNvPr>
              <p:cNvSpPr/>
              <p:nvPr/>
            </p:nvSpPr>
            <p:spPr>
              <a:xfrm>
                <a:off x="1684850" y="7501600"/>
                <a:ext cx="308869" cy="3097"/>
              </a:xfrm>
              <a:custGeom>
                <a:avLst/>
                <a:gdLst>
                  <a:gd name="connsiteX0" fmla="*/ 308870 w 308869"/>
                  <a:gd name="connsiteY0" fmla="*/ 1549 h 3097"/>
                  <a:gd name="connsiteX1" fmla="*/ 154465 w 308869"/>
                  <a:gd name="connsiteY1" fmla="*/ 3098 h 3097"/>
                  <a:gd name="connsiteX2" fmla="*/ 0 w 308869"/>
                  <a:gd name="connsiteY2" fmla="*/ 1549 h 3097"/>
                  <a:gd name="connsiteX3" fmla="*/ 154465 w 308869"/>
                  <a:gd name="connsiteY3" fmla="*/ 0 h 3097"/>
                  <a:gd name="connsiteX4" fmla="*/ 308870 w 3088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869" h="3097">
                    <a:moveTo>
                      <a:pt x="308870" y="1549"/>
                    </a:moveTo>
                    <a:cubicBezTo>
                      <a:pt x="308870" y="2442"/>
                      <a:pt x="239709" y="3098"/>
                      <a:pt x="154465" y="3098"/>
                    </a:cubicBezTo>
                    <a:cubicBezTo>
                      <a:pt x="69220" y="3098"/>
                      <a:pt x="0" y="2442"/>
                      <a:pt x="0" y="1549"/>
                    </a:cubicBezTo>
                    <a:cubicBezTo>
                      <a:pt x="0" y="655"/>
                      <a:pt x="69161" y="0"/>
                      <a:pt x="154465" y="0"/>
                    </a:cubicBezTo>
                    <a:cubicBezTo>
                      <a:pt x="239769" y="0"/>
                      <a:pt x="308870" y="894"/>
                      <a:pt x="30887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FDBC1255-C0CF-E820-EB8F-3E1E919C76D5}"/>
                  </a:ext>
                </a:extLst>
              </p:cNvPr>
              <p:cNvSpPr/>
              <p:nvPr/>
            </p:nvSpPr>
            <p:spPr>
              <a:xfrm>
                <a:off x="5007278" y="7682721"/>
                <a:ext cx="57893" cy="130846"/>
              </a:xfrm>
              <a:custGeom>
                <a:avLst/>
                <a:gdLst>
                  <a:gd name="connsiteX0" fmla="*/ 30167 w 57893"/>
                  <a:gd name="connsiteY0" fmla="*/ 448 h 130846"/>
                  <a:gd name="connsiteX1" fmla="*/ 53995 w 57893"/>
                  <a:gd name="connsiteY1" fmla="*/ 27552 h 130846"/>
                  <a:gd name="connsiteX2" fmla="*/ 57092 w 57893"/>
                  <a:gd name="connsiteY2" fmla="*/ 64009 h 130846"/>
                  <a:gd name="connsiteX3" fmla="*/ 26295 w 57893"/>
                  <a:gd name="connsiteY3" fmla="*/ 130846 h 130846"/>
                  <a:gd name="connsiteX4" fmla="*/ 263 w 57893"/>
                  <a:gd name="connsiteY4" fmla="*/ 67226 h 130846"/>
                  <a:gd name="connsiteX5" fmla="*/ 30048 w 57893"/>
                  <a:gd name="connsiteY5" fmla="*/ 210 h 130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893" h="130846">
                    <a:moveTo>
                      <a:pt x="30167" y="448"/>
                    </a:moveTo>
                    <a:cubicBezTo>
                      <a:pt x="41449" y="5887"/>
                      <a:pt x="50045" y="15668"/>
                      <a:pt x="53995" y="27552"/>
                    </a:cubicBezTo>
                    <a:cubicBezTo>
                      <a:pt x="57754" y="39317"/>
                      <a:pt x="58814" y="51779"/>
                      <a:pt x="57092" y="64009"/>
                    </a:cubicBezTo>
                    <a:cubicBezTo>
                      <a:pt x="54412" y="87837"/>
                      <a:pt x="40830" y="111665"/>
                      <a:pt x="26295" y="130846"/>
                    </a:cubicBezTo>
                    <a:cubicBezTo>
                      <a:pt x="6220" y="113393"/>
                      <a:pt x="1633" y="82833"/>
                      <a:pt x="263" y="67226"/>
                    </a:cubicBezTo>
                    <a:cubicBezTo>
                      <a:pt x="-1882" y="42504"/>
                      <a:pt x="9198" y="-3484"/>
                      <a:pt x="30048" y="210"/>
                    </a:cubicBezTo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F9545BBC-16AF-43AD-B8BF-3D66130B3982}"/>
                  </a:ext>
                </a:extLst>
              </p:cNvPr>
              <p:cNvSpPr/>
              <p:nvPr/>
            </p:nvSpPr>
            <p:spPr>
              <a:xfrm>
                <a:off x="5056267" y="7803544"/>
                <a:ext cx="71311" cy="51792"/>
              </a:xfrm>
              <a:custGeom>
                <a:avLst/>
                <a:gdLst>
                  <a:gd name="connsiteX0" fmla="*/ 776 w 71311"/>
                  <a:gd name="connsiteY0" fmla="*/ 49578 h 51792"/>
                  <a:gd name="connsiteX1" fmla="*/ 13523 w 71311"/>
                  <a:gd name="connsiteY1" fmla="*/ 12168 h 51792"/>
                  <a:gd name="connsiteX2" fmla="*/ 52065 w 71311"/>
                  <a:gd name="connsiteY2" fmla="*/ 254 h 51792"/>
                  <a:gd name="connsiteX3" fmla="*/ 68983 w 71311"/>
                  <a:gd name="connsiteY3" fmla="*/ 7820 h 51792"/>
                  <a:gd name="connsiteX4" fmla="*/ 68983 w 71311"/>
                  <a:gd name="connsiteY4" fmla="*/ 24916 h 51792"/>
                  <a:gd name="connsiteX5" fmla="*/ 56354 w 71311"/>
                  <a:gd name="connsiteY5" fmla="*/ 37366 h 51792"/>
                  <a:gd name="connsiteX6" fmla="*/ 537 w 71311"/>
                  <a:gd name="connsiteY6" fmla="*/ 49697 h 5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311" h="51792">
                    <a:moveTo>
                      <a:pt x="776" y="49578"/>
                    </a:moveTo>
                    <a:cubicBezTo>
                      <a:pt x="-2018" y="35722"/>
                      <a:pt x="2849" y="21431"/>
                      <a:pt x="13523" y="12168"/>
                    </a:cubicBezTo>
                    <a:cubicBezTo>
                      <a:pt x="24240" y="3167"/>
                      <a:pt x="38138" y="-1128"/>
                      <a:pt x="52065" y="254"/>
                    </a:cubicBezTo>
                    <a:cubicBezTo>
                      <a:pt x="58547" y="153"/>
                      <a:pt x="64742" y="2923"/>
                      <a:pt x="68983" y="7820"/>
                    </a:cubicBezTo>
                    <a:cubicBezTo>
                      <a:pt x="72087" y="13097"/>
                      <a:pt x="72087" y="19638"/>
                      <a:pt x="68983" y="24916"/>
                    </a:cubicBezTo>
                    <a:cubicBezTo>
                      <a:pt x="65939" y="30105"/>
                      <a:pt x="61585" y="34394"/>
                      <a:pt x="56354" y="37366"/>
                    </a:cubicBezTo>
                    <a:cubicBezTo>
                      <a:pt x="39020" y="48268"/>
                      <a:pt x="20196" y="55595"/>
                      <a:pt x="537" y="49697"/>
                    </a:cubicBezTo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5" name="Forma Livre: Forma 714">
                <a:extLst>
                  <a:ext uri="{FF2B5EF4-FFF2-40B4-BE49-F238E27FC236}">
                    <a16:creationId xmlns:a16="http://schemas.microsoft.com/office/drawing/2014/main" id="{EEF0F0B9-BED9-0B9D-93E6-057015EAFB19}"/>
                  </a:ext>
                </a:extLst>
              </p:cNvPr>
              <p:cNvSpPr/>
              <p:nvPr/>
            </p:nvSpPr>
            <p:spPr>
              <a:xfrm>
                <a:off x="5031369" y="7827151"/>
                <a:ext cx="64275" cy="99003"/>
              </a:xfrm>
              <a:custGeom>
                <a:avLst/>
                <a:gdLst>
                  <a:gd name="connsiteX0" fmla="*/ 0 w 64275"/>
                  <a:gd name="connsiteY0" fmla="*/ 99004 h 99003"/>
                  <a:gd name="connsiteX1" fmla="*/ 715 w 64275"/>
                  <a:gd name="connsiteY1" fmla="*/ 94119 h 99003"/>
                  <a:gd name="connsiteX2" fmla="*/ 3097 w 64275"/>
                  <a:gd name="connsiteY2" fmla="*/ 80894 h 99003"/>
                  <a:gd name="connsiteX3" fmla="*/ 16739 w 64275"/>
                  <a:gd name="connsiteY3" fmla="*/ 38659 h 99003"/>
                  <a:gd name="connsiteX4" fmla="*/ 47060 w 64275"/>
                  <a:gd name="connsiteY4" fmla="*/ 6432 h 99003"/>
                  <a:gd name="connsiteX5" fmla="*/ 59451 w 64275"/>
                  <a:gd name="connsiteY5" fmla="*/ 952 h 99003"/>
                  <a:gd name="connsiteX6" fmla="*/ 62965 w 64275"/>
                  <a:gd name="connsiteY6" fmla="*/ 58 h 99003"/>
                  <a:gd name="connsiteX7" fmla="*/ 64276 w 64275"/>
                  <a:gd name="connsiteY7" fmla="*/ 58 h 99003"/>
                  <a:gd name="connsiteX8" fmla="*/ 47715 w 64275"/>
                  <a:gd name="connsiteY8" fmla="*/ 7683 h 99003"/>
                  <a:gd name="connsiteX9" fmla="*/ 18288 w 64275"/>
                  <a:gd name="connsiteY9" fmla="*/ 39672 h 99003"/>
                  <a:gd name="connsiteX10" fmla="*/ 4289 w 64275"/>
                  <a:gd name="connsiteY10" fmla="*/ 81371 h 99003"/>
                  <a:gd name="connsiteX11" fmla="*/ 1370 w 64275"/>
                  <a:gd name="connsiteY11" fmla="*/ 94476 h 99003"/>
                  <a:gd name="connsiteX12" fmla="*/ 0 w 64275"/>
                  <a:gd name="connsiteY12" fmla="*/ 99004 h 9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275" h="99003">
                    <a:moveTo>
                      <a:pt x="0" y="99004"/>
                    </a:moveTo>
                    <a:cubicBezTo>
                      <a:pt x="65" y="97353"/>
                      <a:pt x="310" y="95715"/>
                      <a:pt x="715" y="94119"/>
                    </a:cubicBezTo>
                    <a:cubicBezTo>
                      <a:pt x="1310" y="90664"/>
                      <a:pt x="2144" y="86196"/>
                      <a:pt x="3097" y="80894"/>
                    </a:cubicBezTo>
                    <a:cubicBezTo>
                      <a:pt x="5331" y="66169"/>
                      <a:pt x="9942" y="51908"/>
                      <a:pt x="16739" y="38659"/>
                    </a:cubicBezTo>
                    <a:cubicBezTo>
                      <a:pt x="23822" y="25429"/>
                      <a:pt x="34283" y="14307"/>
                      <a:pt x="47060" y="6432"/>
                    </a:cubicBezTo>
                    <a:cubicBezTo>
                      <a:pt x="50962" y="4121"/>
                      <a:pt x="55120" y="2280"/>
                      <a:pt x="59451" y="952"/>
                    </a:cubicBezTo>
                    <a:cubicBezTo>
                      <a:pt x="60940" y="475"/>
                      <a:pt x="62191" y="237"/>
                      <a:pt x="62965" y="58"/>
                    </a:cubicBezTo>
                    <a:cubicBezTo>
                      <a:pt x="63400" y="-19"/>
                      <a:pt x="63841" y="-19"/>
                      <a:pt x="64276" y="58"/>
                    </a:cubicBezTo>
                    <a:cubicBezTo>
                      <a:pt x="58498" y="2000"/>
                      <a:pt x="52946" y="4561"/>
                      <a:pt x="47715" y="7683"/>
                    </a:cubicBezTo>
                    <a:cubicBezTo>
                      <a:pt x="35349" y="15677"/>
                      <a:pt x="25228" y="26686"/>
                      <a:pt x="18288" y="39672"/>
                    </a:cubicBezTo>
                    <a:cubicBezTo>
                      <a:pt x="11574" y="52801"/>
                      <a:pt x="6857" y="66854"/>
                      <a:pt x="4289" y="81371"/>
                    </a:cubicBezTo>
                    <a:cubicBezTo>
                      <a:pt x="3097" y="86911"/>
                      <a:pt x="2144" y="91379"/>
                      <a:pt x="1370" y="94476"/>
                    </a:cubicBezTo>
                    <a:cubicBezTo>
                      <a:pt x="1007" y="96013"/>
                      <a:pt x="554" y="97526"/>
                      <a:pt x="0" y="990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5C9E70A8-31F5-5241-876D-157E9DA36760}"/>
                  </a:ext>
                </a:extLst>
              </p:cNvPr>
              <p:cNvSpPr/>
              <p:nvPr/>
            </p:nvSpPr>
            <p:spPr>
              <a:xfrm>
                <a:off x="5031123" y="7718911"/>
                <a:ext cx="3242" cy="210520"/>
              </a:xfrm>
              <a:custGeom>
                <a:avLst/>
                <a:gdLst>
                  <a:gd name="connsiteX0" fmla="*/ 961 w 3242"/>
                  <a:gd name="connsiteY0" fmla="*/ 0 h 210520"/>
                  <a:gd name="connsiteX1" fmla="*/ 961 w 3242"/>
                  <a:gd name="connsiteY1" fmla="*/ 2145 h 210520"/>
                  <a:gd name="connsiteX2" fmla="*/ 1318 w 3242"/>
                  <a:gd name="connsiteY2" fmla="*/ 8102 h 210520"/>
                  <a:gd name="connsiteX3" fmla="*/ 2271 w 3242"/>
                  <a:gd name="connsiteY3" fmla="*/ 30679 h 210520"/>
                  <a:gd name="connsiteX4" fmla="*/ 3224 w 3242"/>
                  <a:gd name="connsiteY4" fmla="*/ 105260 h 210520"/>
                  <a:gd name="connsiteX5" fmla="*/ 1616 w 3242"/>
                  <a:gd name="connsiteY5" fmla="*/ 179842 h 210520"/>
                  <a:gd name="connsiteX6" fmla="*/ 484 w 3242"/>
                  <a:gd name="connsiteY6" fmla="*/ 202419 h 210520"/>
                  <a:gd name="connsiteX7" fmla="*/ 67 w 3242"/>
                  <a:gd name="connsiteY7" fmla="*/ 208376 h 210520"/>
                  <a:gd name="connsiteX8" fmla="*/ 67 w 3242"/>
                  <a:gd name="connsiteY8" fmla="*/ 210520 h 210520"/>
                  <a:gd name="connsiteX9" fmla="*/ 67 w 3242"/>
                  <a:gd name="connsiteY9" fmla="*/ 208376 h 210520"/>
                  <a:gd name="connsiteX10" fmla="*/ 67 w 3242"/>
                  <a:gd name="connsiteY10" fmla="*/ 202419 h 210520"/>
                  <a:gd name="connsiteX11" fmla="*/ 603 w 3242"/>
                  <a:gd name="connsiteY11" fmla="*/ 179842 h 210520"/>
                  <a:gd name="connsiteX12" fmla="*/ 1735 w 3242"/>
                  <a:gd name="connsiteY12" fmla="*/ 105260 h 210520"/>
                  <a:gd name="connsiteX13" fmla="*/ 1259 w 3242"/>
                  <a:gd name="connsiteY13" fmla="*/ 30738 h 210520"/>
                  <a:gd name="connsiteX14" fmla="*/ 901 w 3242"/>
                  <a:gd name="connsiteY14" fmla="*/ 8161 h 210520"/>
                  <a:gd name="connsiteX15" fmla="*/ 901 w 3242"/>
                  <a:gd name="connsiteY15" fmla="*/ 2204 h 210520"/>
                  <a:gd name="connsiteX16" fmla="*/ 961 w 3242"/>
                  <a:gd name="connsiteY16" fmla="*/ 0 h 21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42" h="210520">
                    <a:moveTo>
                      <a:pt x="961" y="0"/>
                    </a:moveTo>
                    <a:cubicBezTo>
                      <a:pt x="1056" y="709"/>
                      <a:pt x="1056" y="1436"/>
                      <a:pt x="961" y="2145"/>
                    </a:cubicBezTo>
                    <a:cubicBezTo>
                      <a:pt x="961" y="3753"/>
                      <a:pt x="961" y="5778"/>
                      <a:pt x="1318" y="8102"/>
                    </a:cubicBezTo>
                    <a:cubicBezTo>
                      <a:pt x="1616" y="13463"/>
                      <a:pt x="1973" y="21147"/>
                      <a:pt x="2271" y="30679"/>
                    </a:cubicBezTo>
                    <a:cubicBezTo>
                      <a:pt x="2867" y="49801"/>
                      <a:pt x="3343" y="76130"/>
                      <a:pt x="3224" y="105260"/>
                    </a:cubicBezTo>
                    <a:cubicBezTo>
                      <a:pt x="3105" y="134390"/>
                      <a:pt x="2390" y="160779"/>
                      <a:pt x="1616" y="179842"/>
                    </a:cubicBezTo>
                    <a:cubicBezTo>
                      <a:pt x="1199" y="189373"/>
                      <a:pt x="842" y="197117"/>
                      <a:pt x="484" y="202419"/>
                    </a:cubicBezTo>
                    <a:cubicBezTo>
                      <a:pt x="484" y="204980"/>
                      <a:pt x="484" y="207005"/>
                      <a:pt x="67" y="208376"/>
                    </a:cubicBezTo>
                    <a:cubicBezTo>
                      <a:pt x="133" y="209090"/>
                      <a:pt x="133" y="209805"/>
                      <a:pt x="67" y="210520"/>
                    </a:cubicBezTo>
                    <a:cubicBezTo>
                      <a:pt x="-22" y="209805"/>
                      <a:pt x="-22" y="209090"/>
                      <a:pt x="67" y="208376"/>
                    </a:cubicBezTo>
                    <a:cubicBezTo>
                      <a:pt x="67" y="206767"/>
                      <a:pt x="67" y="204742"/>
                      <a:pt x="67" y="202419"/>
                    </a:cubicBezTo>
                    <a:cubicBezTo>
                      <a:pt x="67" y="196879"/>
                      <a:pt x="365" y="189194"/>
                      <a:pt x="603" y="179842"/>
                    </a:cubicBezTo>
                    <a:cubicBezTo>
                      <a:pt x="1080" y="160720"/>
                      <a:pt x="1616" y="134390"/>
                      <a:pt x="1735" y="105260"/>
                    </a:cubicBezTo>
                    <a:cubicBezTo>
                      <a:pt x="1854" y="76130"/>
                      <a:pt x="1735" y="49801"/>
                      <a:pt x="1259" y="30738"/>
                    </a:cubicBezTo>
                    <a:cubicBezTo>
                      <a:pt x="1259" y="21386"/>
                      <a:pt x="1259" y="13701"/>
                      <a:pt x="901" y="8161"/>
                    </a:cubicBezTo>
                    <a:cubicBezTo>
                      <a:pt x="901" y="5600"/>
                      <a:pt x="901" y="3574"/>
                      <a:pt x="901" y="2204"/>
                    </a:cubicBezTo>
                    <a:cubicBezTo>
                      <a:pt x="871" y="1471"/>
                      <a:pt x="889" y="733"/>
                      <a:pt x="96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0CE4094B-D2B5-538C-59AF-DBC7EAA976CC}"/>
                  </a:ext>
                </a:extLst>
              </p:cNvPr>
              <p:cNvSpPr/>
              <p:nvPr/>
            </p:nvSpPr>
            <p:spPr>
              <a:xfrm>
                <a:off x="4947261" y="7797049"/>
                <a:ext cx="75410" cy="72693"/>
              </a:xfrm>
              <a:custGeom>
                <a:avLst/>
                <a:gdLst>
                  <a:gd name="connsiteX0" fmla="*/ 75410 w 75410"/>
                  <a:gd name="connsiteY0" fmla="*/ 70608 h 72693"/>
                  <a:gd name="connsiteX1" fmla="*/ 24835 w 75410"/>
                  <a:gd name="connsiteY1" fmla="*/ 3294 h 72693"/>
                  <a:gd name="connsiteX2" fmla="*/ 3867 w 75410"/>
                  <a:gd name="connsiteY2" fmla="*/ 2997 h 72693"/>
                  <a:gd name="connsiteX3" fmla="*/ 2258 w 75410"/>
                  <a:gd name="connsiteY3" fmla="*/ 23846 h 72693"/>
                  <a:gd name="connsiteX4" fmla="*/ 74636 w 75410"/>
                  <a:gd name="connsiteY4" fmla="*/ 72693 h 72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10" h="72693">
                    <a:moveTo>
                      <a:pt x="75410" y="70608"/>
                    </a:moveTo>
                    <a:cubicBezTo>
                      <a:pt x="70370" y="41336"/>
                      <a:pt x="51546" y="16287"/>
                      <a:pt x="24835" y="3294"/>
                    </a:cubicBezTo>
                    <a:cubicBezTo>
                      <a:pt x="18104" y="78"/>
                      <a:pt x="9347" y="-2007"/>
                      <a:pt x="3867" y="2997"/>
                    </a:cubicBezTo>
                    <a:cubicBezTo>
                      <a:pt x="-1614" y="8000"/>
                      <a:pt x="-422" y="16936"/>
                      <a:pt x="2258" y="23846"/>
                    </a:cubicBezTo>
                    <a:cubicBezTo>
                      <a:pt x="14309" y="53250"/>
                      <a:pt x="42861" y="72515"/>
                      <a:pt x="74636" y="72693"/>
                    </a:cubicBezTo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B160303F-F3C4-4509-9054-1FF4B0F58BC6}"/>
                  </a:ext>
                </a:extLst>
              </p:cNvPr>
              <p:cNvSpPr/>
              <p:nvPr/>
            </p:nvSpPr>
            <p:spPr>
              <a:xfrm>
                <a:off x="4975302" y="7822741"/>
                <a:ext cx="56645" cy="95371"/>
              </a:xfrm>
              <a:custGeom>
                <a:avLst/>
                <a:gdLst>
                  <a:gd name="connsiteX0" fmla="*/ 11 w 56645"/>
                  <a:gd name="connsiteY0" fmla="*/ 0 h 95371"/>
                  <a:gd name="connsiteX1" fmla="*/ 4300 w 56645"/>
                  <a:gd name="connsiteY1" fmla="*/ 1847 h 95371"/>
                  <a:gd name="connsiteX2" fmla="*/ 9065 w 56645"/>
                  <a:gd name="connsiteY2" fmla="*/ 4408 h 95371"/>
                  <a:gd name="connsiteX3" fmla="*/ 15022 w 56645"/>
                  <a:gd name="connsiteY3" fmla="*/ 8280 h 95371"/>
                  <a:gd name="connsiteX4" fmla="*/ 22052 w 56645"/>
                  <a:gd name="connsiteY4" fmla="*/ 13522 h 95371"/>
                  <a:gd name="connsiteX5" fmla="*/ 29498 w 56645"/>
                  <a:gd name="connsiteY5" fmla="*/ 20313 h 95371"/>
                  <a:gd name="connsiteX6" fmla="*/ 43676 w 56645"/>
                  <a:gd name="connsiteY6" fmla="*/ 38482 h 95371"/>
                  <a:gd name="connsiteX7" fmla="*/ 52968 w 56645"/>
                  <a:gd name="connsiteY7" fmla="*/ 59570 h 95371"/>
                  <a:gd name="connsiteX8" fmla="*/ 56542 w 56645"/>
                  <a:gd name="connsiteY8" fmla="*/ 78096 h 95371"/>
                  <a:gd name="connsiteX9" fmla="*/ 56542 w 56645"/>
                  <a:gd name="connsiteY9" fmla="*/ 85304 h 95371"/>
                  <a:gd name="connsiteX10" fmla="*/ 56542 w 56645"/>
                  <a:gd name="connsiteY10" fmla="*/ 90725 h 95371"/>
                  <a:gd name="connsiteX11" fmla="*/ 56007 w 56645"/>
                  <a:gd name="connsiteY11" fmla="*/ 95371 h 95371"/>
                  <a:gd name="connsiteX12" fmla="*/ 55113 w 56645"/>
                  <a:gd name="connsiteY12" fmla="*/ 78215 h 95371"/>
                  <a:gd name="connsiteX13" fmla="*/ 53743 w 56645"/>
                  <a:gd name="connsiteY13" fmla="*/ 69697 h 95371"/>
                  <a:gd name="connsiteX14" fmla="*/ 51241 w 56645"/>
                  <a:gd name="connsiteY14" fmla="*/ 60046 h 95371"/>
                  <a:gd name="connsiteX15" fmla="*/ 42007 w 56645"/>
                  <a:gd name="connsiteY15" fmla="*/ 39376 h 95371"/>
                  <a:gd name="connsiteX16" fmla="*/ 28187 w 56645"/>
                  <a:gd name="connsiteY16" fmla="*/ 21505 h 95371"/>
                  <a:gd name="connsiteX17" fmla="*/ 20920 w 56645"/>
                  <a:gd name="connsiteY17" fmla="*/ 14714 h 95371"/>
                  <a:gd name="connsiteX18" fmla="*/ 14129 w 56645"/>
                  <a:gd name="connsiteY18" fmla="*/ 9352 h 95371"/>
                  <a:gd name="connsiteX19" fmla="*/ 11 w 56645"/>
                  <a:gd name="connsiteY19" fmla="*/ 0 h 9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6645" h="95371">
                    <a:moveTo>
                      <a:pt x="11" y="0"/>
                    </a:moveTo>
                    <a:cubicBezTo>
                      <a:pt x="1488" y="494"/>
                      <a:pt x="2924" y="1114"/>
                      <a:pt x="4300" y="1847"/>
                    </a:cubicBezTo>
                    <a:cubicBezTo>
                      <a:pt x="5932" y="2615"/>
                      <a:pt x="7522" y="3467"/>
                      <a:pt x="9065" y="4408"/>
                    </a:cubicBezTo>
                    <a:cubicBezTo>
                      <a:pt x="11115" y="5600"/>
                      <a:pt x="13104" y="6892"/>
                      <a:pt x="15022" y="8280"/>
                    </a:cubicBezTo>
                    <a:cubicBezTo>
                      <a:pt x="17459" y="9894"/>
                      <a:pt x="19806" y="11646"/>
                      <a:pt x="22052" y="13522"/>
                    </a:cubicBezTo>
                    <a:cubicBezTo>
                      <a:pt x="24649" y="15655"/>
                      <a:pt x="27139" y="17919"/>
                      <a:pt x="29498" y="20313"/>
                    </a:cubicBezTo>
                    <a:cubicBezTo>
                      <a:pt x="34889" y="25818"/>
                      <a:pt x="39643" y="31912"/>
                      <a:pt x="43676" y="38482"/>
                    </a:cubicBezTo>
                    <a:cubicBezTo>
                      <a:pt x="47571" y="45130"/>
                      <a:pt x="50687" y="52207"/>
                      <a:pt x="52968" y="59570"/>
                    </a:cubicBezTo>
                    <a:cubicBezTo>
                      <a:pt x="54785" y="65610"/>
                      <a:pt x="55983" y="71817"/>
                      <a:pt x="56542" y="78096"/>
                    </a:cubicBezTo>
                    <a:cubicBezTo>
                      <a:pt x="56680" y="80497"/>
                      <a:pt x="56680" y="82903"/>
                      <a:pt x="56542" y="85304"/>
                    </a:cubicBezTo>
                    <a:cubicBezTo>
                      <a:pt x="56668" y="87109"/>
                      <a:pt x="56668" y="88920"/>
                      <a:pt x="56542" y="90725"/>
                    </a:cubicBezTo>
                    <a:cubicBezTo>
                      <a:pt x="56507" y="92286"/>
                      <a:pt x="56328" y="93840"/>
                      <a:pt x="56007" y="95371"/>
                    </a:cubicBezTo>
                    <a:cubicBezTo>
                      <a:pt x="55649" y="95371"/>
                      <a:pt x="56007" y="88759"/>
                      <a:pt x="55113" y="78215"/>
                    </a:cubicBezTo>
                    <a:cubicBezTo>
                      <a:pt x="54833" y="75350"/>
                      <a:pt x="54374" y="72502"/>
                      <a:pt x="53743" y="69697"/>
                    </a:cubicBezTo>
                    <a:cubicBezTo>
                      <a:pt x="53099" y="66432"/>
                      <a:pt x="52259" y="63210"/>
                      <a:pt x="51241" y="60046"/>
                    </a:cubicBezTo>
                    <a:cubicBezTo>
                      <a:pt x="48900" y="52850"/>
                      <a:pt x="45808" y="45922"/>
                      <a:pt x="42007" y="39376"/>
                    </a:cubicBezTo>
                    <a:cubicBezTo>
                      <a:pt x="38010" y="32972"/>
                      <a:pt x="33382" y="26985"/>
                      <a:pt x="28187" y="21505"/>
                    </a:cubicBezTo>
                    <a:cubicBezTo>
                      <a:pt x="25888" y="19116"/>
                      <a:pt x="23463" y="16846"/>
                      <a:pt x="20920" y="14714"/>
                    </a:cubicBezTo>
                    <a:cubicBezTo>
                      <a:pt x="18763" y="12790"/>
                      <a:pt x="16500" y="11002"/>
                      <a:pt x="14129" y="9352"/>
                    </a:cubicBezTo>
                    <a:cubicBezTo>
                      <a:pt x="5670" y="3098"/>
                      <a:pt x="-287" y="357"/>
                      <a:pt x="1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719" name="Gráfico 48">
              <a:extLst>
                <a:ext uri="{FF2B5EF4-FFF2-40B4-BE49-F238E27FC236}">
                  <a16:creationId xmlns:a16="http://schemas.microsoft.com/office/drawing/2014/main" id="{E7DA2447-B7A1-A1E4-E292-11557654B445}"/>
                </a:ext>
              </a:extLst>
            </p:cNvPr>
            <p:cNvGrpSpPr/>
            <p:nvPr/>
          </p:nvGrpSpPr>
          <p:grpSpPr>
            <a:xfrm>
              <a:off x="2196496" y="6254683"/>
              <a:ext cx="2008470" cy="1671471"/>
              <a:chOff x="2196496" y="6254683"/>
              <a:chExt cx="2008470" cy="1671471"/>
            </a:xfrm>
          </p:grpSpPr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4B50B042-0A5B-0480-B6A3-ECD06788AB59}"/>
                  </a:ext>
                </a:extLst>
              </p:cNvPr>
              <p:cNvSpPr/>
              <p:nvPr/>
            </p:nvSpPr>
            <p:spPr>
              <a:xfrm>
                <a:off x="2560290" y="7569212"/>
                <a:ext cx="314231" cy="355096"/>
              </a:xfrm>
              <a:custGeom>
                <a:avLst/>
                <a:gdLst>
                  <a:gd name="connsiteX0" fmla="*/ 0 w 314231"/>
                  <a:gd name="connsiteY0" fmla="*/ 0 h 355096"/>
                  <a:gd name="connsiteX1" fmla="*/ 160779 w 314231"/>
                  <a:gd name="connsiteY1" fmla="*/ 355096 h 355096"/>
                  <a:gd name="connsiteX2" fmla="*/ 238399 w 314231"/>
                  <a:gd name="connsiteY2" fmla="*/ 355096 h 355096"/>
                  <a:gd name="connsiteX3" fmla="*/ 249538 w 314231"/>
                  <a:gd name="connsiteY3" fmla="*/ 327992 h 355096"/>
                  <a:gd name="connsiteX4" fmla="*/ 263299 w 314231"/>
                  <a:gd name="connsiteY4" fmla="*/ 355096 h 355096"/>
                  <a:gd name="connsiteX5" fmla="*/ 314231 w 314231"/>
                  <a:gd name="connsiteY5" fmla="*/ 355096 h 355096"/>
                  <a:gd name="connsiteX6" fmla="*/ 308334 w 314231"/>
                  <a:gd name="connsiteY6" fmla="*/ 147793 h 355096"/>
                  <a:gd name="connsiteX7" fmla="*/ 305832 w 314231"/>
                  <a:gd name="connsiteY7" fmla="*/ 25317 h 355096"/>
                  <a:gd name="connsiteX8" fmla="*/ 0 w 314231"/>
                  <a:gd name="connsiteY8" fmla="*/ 0 h 35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4231" h="355096">
                    <a:moveTo>
                      <a:pt x="0" y="0"/>
                    </a:moveTo>
                    <a:lnTo>
                      <a:pt x="160779" y="355096"/>
                    </a:lnTo>
                    <a:lnTo>
                      <a:pt x="238399" y="355096"/>
                    </a:lnTo>
                    <a:lnTo>
                      <a:pt x="249538" y="327992"/>
                    </a:lnTo>
                    <a:lnTo>
                      <a:pt x="263299" y="355096"/>
                    </a:lnTo>
                    <a:lnTo>
                      <a:pt x="314231" y="355096"/>
                    </a:lnTo>
                    <a:lnTo>
                      <a:pt x="308334" y="147793"/>
                    </a:lnTo>
                    <a:lnTo>
                      <a:pt x="305832" y="253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E366E5A5-12AE-4AB5-0652-21FC7683D29F}"/>
                  </a:ext>
                </a:extLst>
              </p:cNvPr>
              <p:cNvSpPr/>
              <p:nvPr/>
            </p:nvSpPr>
            <p:spPr>
              <a:xfrm>
                <a:off x="2560290" y="7569212"/>
                <a:ext cx="314231" cy="355096"/>
              </a:xfrm>
              <a:custGeom>
                <a:avLst/>
                <a:gdLst>
                  <a:gd name="connsiteX0" fmla="*/ 0 w 314231"/>
                  <a:gd name="connsiteY0" fmla="*/ 0 h 355096"/>
                  <a:gd name="connsiteX1" fmla="*/ 160779 w 314231"/>
                  <a:gd name="connsiteY1" fmla="*/ 355096 h 355096"/>
                  <a:gd name="connsiteX2" fmla="*/ 238399 w 314231"/>
                  <a:gd name="connsiteY2" fmla="*/ 355096 h 355096"/>
                  <a:gd name="connsiteX3" fmla="*/ 249538 w 314231"/>
                  <a:gd name="connsiteY3" fmla="*/ 327992 h 355096"/>
                  <a:gd name="connsiteX4" fmla="*/ 263299 w 314231"/>
                  <a:gd name="connsiteY4" fmla="*/ 355096 h 355096"/>
                  <a:gd name="connsiteX5" fmla="*/ 314231 w 314231"/>
                  <a:gd name="connsiteY5" fmla="*/ 355096 h 355096"/>
                  <a:gd name="connsiteX6" fmla="*/ 308334 w 314231"/>
                  <a:gd name="connsiteY6" fmla="*/ 147793 h 355096"/>
                  <a:gd name="connsiteX7" fmla="*/ 305832 w 314231"/>
                  <a:gd name="connsiteY7" fmla="*/ 25317 h 355096"/>
                  <a:gd name="connsiteX8" fmla="*/ 0 w 314231"/>
                  <a:gd name="connsiteY8" fmla="*/ 0 h 35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4231" h="355096">
                    <a:moveTo>
                      <a:pt x="0" y="0"/>
                    </a:moveTo>
                    <a:lnTo>
                      <a:pt x="160779" y="355096"/>
                    </a:lnTo>
                    <a:lnTo>
                      <a:pt x="238399" y="355096"/>
                    </a:lnTo>
                    <a:lnTo>
                      <a:pt x="249538" y="327992"/>
                    </a:lnTo>
                    <a:lnTo>
                      <a:pt x="263299" y="355096"/>
                    </a:lnTo>
                    <a:lnTo>
                      <a:pt x="314231" y="355096"/>
                    </a:lnTo>
                    <a:lnTo>
                      <a:pt x="308334" y="147793"/>
                    </a:lnTo>
                    <a:lnTo>
                      <a:pt x="305832" y="253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2" name="Forma Livre: Forma 721">
                <a:extLst>
                  <a:ext uri="{FF2B5EF4-FFF2-40B4-BE49-F238E27FC236}">
                    <a16:creationId xmlns:a16="http://schemas.microsoft.com/office/drawing/2014/main" id="{9487CAEC-7031-C356-C549-18092C75A805}"/>
                  </a:ext>
                </a:extLst>
              </p:cNvPr>
              <p:cNvSpPr/>
              <p:nvPr/>
            </p:nvSpPr>
            <p:spPr>
              <a:xfrm>
                <a:off x="3264108" y="7607277"/>
                <a:ext cx="310299" cy="317031"/>
              </a:xfrm>
              <a:custGeom>
                <a:avLst/>
                <a:gdLst>
                  <a:gd name="connsiteX0" fmla="*/ 0 w 310299"/>
                  <a:gd name="connsiteY0" fmla="*/ 0 h 317031"/>
                  <a:gd name="connsiteX1" fmla="*/ 156847 w 310299"/>
                  <a:gd name="connsiteY1" fmla="*/ 317031 h 317031"/>
                  <a:gd name="connsiteX2" fmla="*/ 234467 w 310299"/>
                  <a:gd name="connsiteY2" fmla="*/ 317031 h 317031"/>
                  <a:gd name="connsiteX3" fmla="*/ 245547 w 310299"/>
                  <a:gd name="connsiteY3" fmla="*/ 292190 h 317031"/>
                  <a:gd name="connsiteX4" fmla="*/ 259367 w 310299"/>
                  <a:gd name="connsiteY4" fmla="*/ 317031 h 317031"/>
                  <a:gd name="connsiteX5" fmla="*/ 310300 w 310299"/>
                  <a:gd name="connsiteY5" fmla="*/ 317031 h 317031"/>
                  <a:gd name="connsiteX6" fmla="*/ 304343 w 310299"/>
                  <a:gd name="connsiteY6" fmla="*/ 127241 h 317031"/>
                  <a:gd name="connsiteX7" fmla="*/ 301841 w 310299"/>
                  <a:gd name="connsiteY7" fmla="*/ 15131 h 317031"/>
                  <a:gd name="connsiteX8" fmla="*/ 0 w 310299"/>
                  <a:gd name="connsiteY8" fmla="*/ 0 h 31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299" h="317031">
                    <a:moveTo>
                      <a:pt x="0" y="0"/>
                    </a:moveTo>
                    <a:lnTo>
                      <a:pt x="156847" y="317031"/>
                    </a:lnTo>
                    <a:lnTo>
                      <a:pt x="234467" y="317031"/>
                    </a:lnTo>
                    <a:lnTo>
                      <a:pt x="245547" y="292190"/>
                    </a:lnTo>
                    <a:lnTo>
                      <a:pt x="259367" y="317031"/>
                    </a:lnTo>
                    <a:lnTo>
                      <a:pt x="310300" y="317031"/>
                    </a:lnTo>
                    <a:lnTo>
                      <a:pt x="304343" y="127241"/>
                    </a:lnTo>
                    <a:lnTo>
                      <a:pt x="301841" y="15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D62B75AA-B93F-A0A6-233B-87442F7CC1EF}"/>
                  </a:ext>
                </a:extLst>
              </p:cNvPr>
              <p:cNvSpPr/>
              <p:nvPr/>
            </p:nvSpPr>
            <p:spPr>
              <a:xfrm>
                <a:off x="3264108" y="7607277"/>
                <a:ext cx="310299" cy="317031"/>
              </a:xfrm>
              <a:custGeom>
                <a:avLst/>
                <a:gdLst>
                  <a:gd name="connsiteX0" fmla="*/ 0 w 310299"/>
                  <a:gd name="connsiteY0" fmla="*/ 0 h 317031"/>
                  <a:gd name="connsiteX1" fmla="*/ 156847 w 310299"/>
                  <a:gd name="connsiteY1" fmla="*/ 317031 h 317031"/>
                  <a:gd name="connsiteX2" fmla="*/ 234467 w 310299"/>
                  <a:gd name="connsiteY2" fmla="*/ 317031 h 317031"/>
                  <a:gd name="connsiteX3" fmla="*/ 245547 w 310299"/>
                  <a:gd name="connsiteY3" fmla="*/ 292190 h 317031"/>
                  <a:gd name="connsiteX4" fmla="*/ 259367 w 310299"/>
                  <a:gd name="connsiteY4" fmla="*/ 317031 h 317031"/>
                  <a:gd name="connsiteX5" fmla="*/ 310300 w 310299"/>
                  <a:gd name="connsiteY5" fmla="*/ 317031 h 317031"/>
                  <a:gd name="connsiteX6" fmla="*/ 304343 w 310299"/>
                  <a:gd name="connsiteY6" fmla="*/ 127241 h 317031"/>
                  <a:gd name="connsiteX7" fmla="*/ 301841 w 310299"/>
                  <a:gd name="connsiteY7" fmla="*/ 15131 h 317031"/>
                  <a:gd name="connsiteX8" fmla="*/ 0 w 310299"/>
                  <a:gd name="connsiteY8" fmla="*/ 0 h 31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0299" h="317031">
                    <a:moveTo>
                      <a:pt x="0" y="0"/>
                    </a:moveTo>
                    <a:lnTo>
                      <a:pt x="156847" y="317031"/>
                    </a:lnTo>
                    <a:lnTo>
                      <a:pt x="234467" y="317031"/>
                    </a:lnTo>
                    <a:lnTo>
                      <a:pt x="245547" y="292190"/>
                    </a:lnTo>
                    <a:lnTo>
                      <a:pt x="259367" y="317031"/>
                    </a:lnTo>
                    <a:lnTo>
                      <a:pt x="310300" y="317031"/>
                    </a:lnTo>
                    <a:lnTo>
                      <a:pt x="304343" y="127241"/>
                    </a:lnTo>
                    <a:lnTo>
                      <a:pt x="301841" y="15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E13CB732-1477-5F2E-46E7-41802D7927DD}"/>
                  </a:ext>
                </a:extLst>
              </p:cNvPr>
              <p:cNvSpPr/>
              <p:nvPr/>
            </p:nvSpPr>
            <p:spPr>
              <a:xfrm>
                <a:off x="4022254" y="6672864"/>
                <a:ext cx="182712" cy="213143"/>
              </a:xfrm>
              <a:custGeom>
                <a:avLst/>
                <a:gdLst>
                  <a:gd name="connsiteX0" fmla="*/ 133913 w 182712"/>
                  <a:gd name="connsiteY0" fmla="*/ 0 h 213143"/>
                  <a:gd name="connsiteX1" fmla="*/ 135343 w 182712"/>
                  <a:gd name="connsiteY1" fmla="*/ 536 h 213143"/>
                  <a:gd name="connsiteX2" fmla="*/ 139513 w 182712"/>
                  <a:gd name="connsiteY2" fmla="*/ 2323 h 213143"/>
                  <a:gd name="connsiteX3" fmla="*/ 154107 w 182712"/>
                  <a:gd name="connsiteY3" fmla="*/ 12033 h 213143"/>
                  <a:gd name="connsiteX4" fmla="*/ 171978 w 182712"/>
                  <a:gd name="connsiteY4" fmla="*/ 33478 h 213143"/>
                  <a:gd name="connsiteX5" fmla="*/ 182582 w 182712"/>
                  <a:gd name="connsiteY5" fmla="*/ 68565 h 213143"/>
                  <a:gd name="connsiteX6" fmla="*/ 171681 w 182712"/>
                  <a:gd name="connsiteY6" fmla="*/ 111574 h 213143"/>
                  <a:gd name="connsiteX7" fmla="*/ 132960 w 182712"/>
                  <a:gd name="connsiteY7" fmla="*/ 144636 h 213143"/>
                  <a:gd name="connsiteX8" fmla="*/ 77143 w 182712"/>
                  <a:gd name="connsiteY8" fmla="*/ 144636 h 213143"/>
                  <a:gd name="connsiteX9" fmla="*/ 56472 w 182712"/>
                  <a:gd name="connsiteY9" fmla="*/ 122714 h 213143"/>
                  <a:gd name="connsiteX10" fmla="*/ 59332 w 182712"/>
                  <a:gd name="connsiteY10" fmla="*/ 92035 h 213143"/>
                  <a:gd name="connsiteX11" fmla="*/ 86674 w 182712"/>
                  <a:gd name="connsiteY11" fmla="*/ 77500 h 213143"/>
                  <a:gd name="connsiteX12" fmla="*/ 115327 w 182712"/>
                  <a:gd name="connsiteY12" fmla="*/ 86913 h 213143"/>
                  <a:gd name="connsiteX13" fmla="*/ 138322 w 182712"/>
                  <a:gd name="connsiteY13" fmla="*/ 137487 h 213143"/>
                  <a:gd name="connsiteX14" fmla="*/ 120451 w 182712"/>
                  <a:gd name="connsiteY14" fmla="*/ 185143 h 213143"/>
                  <a:gd name="connsiteX15" fmla="*/ 103056 w 182712"/>
                  <a:gd name="connsiteY15" fmla="*/ 200751 h 213143"/>
                  <a:gd name="connsiteX16" fmla="*/ 83458 w 182712"/>
                  <a:gd name="connsiteY16" fmla="*/ 209627 h 213143"/>
                  <a:gd name="connsiteX17" fmla="*/ 46881 w 182712"/>
                  <a:gd name="connsiteY17" fmla="*/ 212367 h 213143"/>
                  <a:gd name="connsiteX18" fmla="*/ 20135 w 182712"/>
                  <a:gd name="connsiteY18" fmla="*/ 204980 h 213143"/>
                  <a:gd name="connsiteX19" fmla="*/ 4825 w 182712"/>
                  <a:gd name="connsiteY19" fmla="*/ 196521 h 213143"/>
                  <a:gd name="connsiteX20" fmla="*/ 1191 w 182712"/>
                  <a:gd name="connsiteY20" fmla="*/ 193781 h 213143"/>
                  <a:gd name="connsiteX21" fmla="*/ 0 w 182712"/>
                  <a:gd name="connsiteY21" fmla="*/ 192709 h 213143"/>
                  <a:gd name="connsiteX22" fmla="*/ 20611 w 182712"/>
                  <a:gd name="connsiteY22" fmla="*/ 203848 h 213143"/>
                  <a:gd name="connsiteX23" fmla="*/ 47060 w 182712"/>
                  <a:gd name="connsiteY23" fmla="*/ 210639 h 213143"/>
                  <a:gd name="connsiteX24" fmla="*/ 82802 w 182712"/>
                  <a:gd name="connsiteY24" fmla="*/ 207542 h 213143"/>
                  <a:gd name="connsiteX25" fmla="*/ 101746 w 182712"/>
                  <a:gd name="connsiteY25" fmla="*/ 198725 h 213143"/>
                  <a:gd name="connsiteX26" fmla="*/ 118365 w 182712"/>
                  <a:gd name="connsiteY26" fmla="*/ 183475 h 213143"/>
                  <a:gd name="connsiteX27" fmla="*/ 135224 w 182712"/>
                  <a:gd name="connsiteY27" fmla="*/ 137368 h 213143"/>
                  <a:gd name="connsiteX28" fmla="*/ 113242 w 182712"/>
                  <a:gd name="connsiteY28" fmla="*/ 89295 h 213143"/>
                  <a:gd name="connsiteX29" fmla="*/ 86615 w 182712"/>
                  <a:gd name="connsiteY29" fmla="*/ 80479 h 213143"/>
                  <a:gd name="connsiteX30" fmla="*/ 61595 w 182712"/>
                  <a:gd name="connsiteY30" fmla="*/ 93763 h 213143"/>
                  <a:gd name="connsiteX31" fmla="*/ 59093 w 182712"/>
                  <a:gd name="connsiteY31" fmla="*/ 121523 h 213143"/>
                  <a:gd name="connsiteX32" fmla="*/ 78275 w 182712"/>
                  <a:gd name="connsiteY32" fmla="*/ 141895 h 213143"/>
                  <a:gd name="connsiteX33" fmla="*/ 131888 w 182712"/>
                  <a:gd name="connsiteY33" fmla="*/ 141895 h 213143"/>
                  <a:gd name="connsiteX34" fmla="*/ 169476 w 182712"/>
                  <a:gd name="connsiteY34" fmla="*/ 110145 h 213143"/>
                  <a:gd name="connsiteX35" fmla="*/ 180378 w 182712"/>
                  <a:gd name="connsiteY35" fmla="*/ 68446 h 213143"/>
                  <a:gd name="connsiteX36" fmla="*/ 170429 w 182712"/>
                  <a:gd name="connsiteY36" fmla="*/ 34074 h 213143"/>
                  <a:gd name="connsiteX37" fmla="*/ 153571 w 182712"/>
                  <a:gd name="connsiteY37" fmla="*/ 12748 h 213143"/>
                  <a:gd name="connsiteX38" fmla="*/ 133913 w 182712"/>
                  <a:gd name="connsiteY38" fmla="*/ 0 h 213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2712" h="213143">
                    <a:moveTo>
                      <a:pt x="133913" y="0"/>
                    </a:moveTo>
                    <a:lnTo>
                      <a:pt x="135343" y="536"/>
                    </a:lnTo>
                    <a:lnTo>
                      <a:pt x="139513" y="2323"/>
                    </a:lnTo>
                    <a:cubicBezTo>
                      <a:pt x="144755" y="4950"/>
                      <a:pt x="149657" y="8209"/>
                      <a:pt x="154107" y="12033"/>
                    </a:cubicBezTo>
                    <a:cubicBezTo>
                      <a:pt x="161238" y="18115"/>
                      <a:pt x="167284" y="25365"/>
                      <a:pt x="171978" y="33478"/>
                    </a:cubicBezTo>
                    <a:cubicBezTo>
                      <a:pt x="178150" y="44207"/>
                      <a:pt x="181778" y="56210"/>
                      <a:pt x="182582" y="68565"/>
                    </a:cubicBezTo>
                    <a:cubicBezTo>
                      <a:pt x="183487" y="83684"/>
                      <a:pt x="179675" y="98713"/>
                      <a:pt x="171681" y="111574"/>
                    </a:cubicBezTo>
                    <a:cubicBezTo>
                      <a:pt x="162536" y="126360"/>
                      <a:pt x="148996" y="137922"/>
                      <a:pt x="132960" y="144636"/>
                    </a:cubicBezTo>
                    <a:cubicBezTo>
                      <a:pt x="115190" y="152529"/>
                      <a:pt x="94913" y="152529"/>
                      <a:pt x="77143" y="144636"/>
                    </a:cubicBezTo>
                    <a:cubicBezTo>
                      <a:pt x="67713" y="140222"/>
                      <a:pt x="60327" y="132382"/>
                      <a:pt x="56472" y="122714"/>
                    </a:cubicBezTo>
                    <a:cubicBezTo>
                      <a:pt x="52136" y="112671"/>
                      <a:pt x="53214" y="101108"/>
                      <a:pt x="59332" y="92035"/>
                    </a:cubicBezTo>
                    <a:cubicBezTo>
                      <a:pt x="65849" y="83386"/>
                      <a:pt x="75862" y="78066"/>
                      <a:pt x="86674" y="77500"/>
                    </a:cubicBezTo>
                    <a:cubicBezTo>
                      <a:pt x="97051" y="77042"/>
                      <a:pt x="107244" y="80390"/>
                      <a:pt x="115327" y="86913"/>
                    </a:cubicBezTo>
                    <a:cubicBezTo>
                      <a:pt x="130530" y="99208"/>
                      <a:pt x="139048" y="117948"/>
                      <a:pt x="138322" y="137487"/>
                    </a:cubicBezTo>
                    <a:cubicBezTo>
                      <a:pt x="137732" y="154900"/>
                      <a:pt x="131453" y="171639"/>
                      <a:pt x="120451" y="185143"/>
                    </a:cubicBezTo>
                    <a:cubicBezTo>
                      <a:pt x="115548" y="191267"/>
                      <a:pt x="109674" y="196539"/>
                      <a:pt x="103056" y="200751"/>
                    </a:cubicBezTo>
                    <a:cubicBezTo>
                      <a:pt x="96938" y="204545"/>
                      <a:pt x="90350" y="207530"/>
                      <a:pt x="83458" y="209627"/>
                    </a:cubicBezTo>
                    <a:cubicBezTo>
                      <a:pt x="71585" y="213058"/>
                      <a:pt x="59135" y="213993"/>
                      <a:pt x="46881" y="212367"/>
                    </a:cubicBezTo>
                    <a:cubicBezTo>
                      <a:pt x="37660" y="211193"/>
                      <a:pt x="28653" y="208703"/>
                      <a:pt x="20135" y="204980"/>
                    </a:cubicBezTo>
                    <a:cubicBezTo>
                      <a:pt x="14761" y="202675"/>
                      <a:pt x="9632" y="199845"/>
                      <a:pt x="4825" y="196521"/>
                    </a:cubicBezTo>
                    <a:lnTo>
                      <a:pt x="1191" y="193781"/>
                    </a:lnTo>
                    <a:cubicBezTo>
                      <a:pt x="751" y="193477"/>
                      <a:pt x="346" y="193120"/>
                      <a:pt x="0" y="192709"/>
                    </a:cubicBezTo>
                    <a:cubicBezTo>
                      <a:pt x="6493" y="197081"/>
                      <a:pt x="13397" y="200810"/>
                      <a:pt x="20611" y="203848"/>
                    </a:cubicBezTo>
                    <a:cubicBezTo>
                      <a:pt x="29070" y="207333"/>
                      <a:pt x="37970" y="209615"/>
                      <a:pt x="47060" y="210639"/>
                    </a:cubicBezTo>
                    <a:cubicBezTo>
                      <a:pt x="59063" y="212033"/>
                      <a:pt x="71222" y="210979"/>
                      <a:pt x="82802" y="207542"/>
                    </a:cubicBezTo>
                    <a:cubicBezTo>
                      <a:pt x="89462" y="205409"/>
                      <a:pt x="95824" y="202448"/>
                      <a:pt x="101746" y="198725"/>
                    </a:cubicBezTo>
                    <a:cubicBezTo>
                      <a:pt x="108084" y="194585"/>
                      <a:pt x="113695" y="189432"/>
                      <a:pt x="118365" y="183475"/>
                    </a:cubicBezTo>
                    <a:cubicBezTo>
                      <a:pt x="128873" y="170358"/>
                      <a:pt x="134795" y="154167"/>
                      <a:pt x="135224" y="137368"/>
                    </a:cubicBezTo>
                    <a:cubicBezTo>
                      <a:pt x="135796" y="118794"/>
                      <a:pt x="127664" y="101013"/>
                      <a:pt x="113242" y="89295"/>
                    </a:cubicBezTo>
                    <a:cubicBezTo>
                      <a:pt x="105713" y="83249"/>
                      <a:pt x="96259" y="80122"/>
                      <a:pt x="86615" y="80479"/>
                    </a:cubicBezTo>
                    <a:cubicBezTo>
                      <a:pt x="76726" y="81021"/>
                      <a:pt x="67582" y="85876"/>
                      <a:pt x="61595" y="93763"/>
                    </a:cubicBezTo>
                    <a:cubicBezTo>
                      <a:pt x="56109" y="101996"/>
                      <a:pt x="55168" y="112444"/>
                      <a:pt x="59093" y="121523"/>
                    </a:cubicBezTo>
                    <a:cubicBezTo>
                      <a:pt x="62661" y="130506"/>
                      <a:pt x="69524" y="137791"/>
                      <a:pt x="78275" y="141895"/>
                    </a:cubicBezTo>
                    <a:cubicBezTo>
                      <a:pt x="95342" y="149473"/>
                      <a:pt x="114821" y="149473"/>
                      <a:pt x="131888" y="141895"/>
                    </a:cubicBezTo>
                    <a:cubicBezTo>
                      <a:pt x="147406" y="135468"/>
                      <a:pt x="160541" y="124370"/>
                      <a:pt x="169476" y="110145"/>
                    </a:cubicBezTo>
                    <a:cubicBezTo>
                      <a:pt x="177358" y="97719"/>
                      <a:pt x="181170" y="83142"/>
                      <a:pt x="180378" y="68446"/>
                    </a:cubicBezTo>
                    <a:cubicBezTo>
                      <a:pt x="179716" y="56383"/>
                      <a:pt x="176309" y="44630"/>
                      <a:pt x="170429" y="34074"/>
                    </a:cubicBezTo>
                    <a:cubicBezTo>
                      <a:pt x="166027" y="26086"/>
                      <a:pt x="160326" y="18878"/>
                      <a:pt x="153571" y="12748"/>
                    </a:cubicBezTo>
                    <a:cubicBezTo>
                      <a:pt x="147602" y="7661"/>
                      <a:pt x="140996" y="3372"/>
                      <a:pt x="133913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0633B053-7F2C-7CA6-2110-AFDFF83809B6}"/>
                  </a:ext>
                </a:extLst>
              </p:cNvPr>
              <p:cNvSpPr/>
              <p:nvPr/>
            </p:nvSpPr>
            <p:spPr>
              <a:xfrm>
                <a:off x="2255530" y="6254683"/>
                <a:ext cx="1824737" cy="1529278"/>
              </a:xfrm>
              <a:custGeom>
                <a:avLst/>
                <a:gdLst>
                  <a:gd name="connsiteX0" fmla="*/ 1823852 w 1824737"/>
                  <a:gd name="connsiteY0" fmla="*/ 739441 h 1529278"/>
                  <a:gd name="connsiteX1" fmla="*/ 905463 w 1824737"/>
                  <a:gd name="connsiteY1" fmla="*/ 1529279 h 1529278"/>
                  <a:gd name="connsiteX2" fmla="*/ 0 w 1824737"/>
                  <a:gd name="connsiteY2" fmla="*/ 764639 h 1529278"/>
                  <a:gd name="connsiteX3" fmla="*/ 905463 w 1824737"/>
                  <a:gd name="connsiteY3" fmla="*/ 0 h 1529278"/>
                  <a:gd name="connsiteX4" fmla="*/ 1823852 w 1824737"/>
                  <a:gd name="connsiteY4" fmla="*/ 739441 h 1529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4737" h="1529278">
                    <a:moveTo>
                      <a:pt x="1823852" y="739441"/>
                    </a:moveTo>
                    <a:cubicBezTo>
                      <a:pt x="1847203" y="1266337"/>
                      <a:pt x="1405493" y="1529279"/>
                      <a:pt x="905463" y="1529279"/>
                    </a:cubicBezTo>
                    <a:cubicBezTo>
                      <a:pt x="405433" y="1529279"/>
                      <a:pt x="0" y="1186930"/>
                      <a:pt x="0" y="764639"/>
                    </a:cubicBezTo>
                    <a:cubicBezTo>
                      <a:pt x="0" y="342348"/>
                      <a:pt x="405075" y="0"/>
                      <a:pt x="905463" y="0"/>
                    </a:cubicBezTo>
                    <a:cubicBezTo>
                      <a:pt x="1405850" y="0"/>
                      <a:pt x="1805147" y="317567"/>
                      <a:pt x="1823852" y="73944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FD58DB48-D331-4A5D-8852-BB45A94554EB}"/>
                  </a:ext>
                </a:extLst>
              </p:cNvPr>
              <p:cNvSpPr/>
              <p:nvPr/>
            </p:nvSpPr>
            <p:spPr>
              <a:xfrm>
                <a:off x="3097908" y="6440786"/>
                <a:ext cx="250848" cy="297783"/>
              </a:xfrm>
              <a:custGeom>
                <a:avLst/>
                <a:gdLst>
                  <a:gd name="connsiteX0" fmla="*/ 0 w 250848"/>
                  <a:gd name="connsiteY0" fmla="*/ 2733 h 297783"/>
                  <a:gd name="connsiteX1" fmla="*/ 116221 w 250848"/>
                  <a:gd name="connsiteY1" fmla="*/ 47113 h 297783"/>
                  <a:gd name="connsiteX2" fmla="*/ 250849 w 250848"/>
                  <a:gd name="connsiteY2" fmla="*/ 218853 h 297783"/>
                  <a:gd name="connsiteX3" fmla="*/ 183416 w 250848"/>
                  <a:gd name="connsiteY3" fmla="*/ 297783 h 297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848" h="297783">
                    <a:moveTo>
                      <a:pt x="0" y="2733"/>
                    </a:moveTo>
                    <a:cubicBezTo>
                      <a:pt x="0" y="2733"/>
                      <a:pt x="60225" y="-16508"/>
                      <a:pt x="116221" y="47113"/>
                    </a:cubicBezTo>
                    <a:cubicBezTo>
                      <a:pt x="172216" y="110733"/>
                      <a:pt x="250849" y="218853"/>
                      <a:pt x="250849" y="218853"/>
                    </a:cubicBezTo>
                    <a:cubicBezTo>
                      <a:pt x="243820" y="254059"/>
                      <a:pt x="223268" y="281461"/>
                      <a:pt x="183416" y="297783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04368130-2487-2BD6-4C71-0858047F17A4}"/>
                  </a:ext>
                </a:extLst>
              </p:cNvPr>
              <p:cNvSpPr/>
              <p:nvPr/>
            </p:nvSpPr>
            <p:spPr>
              <a:xfrm>
                <a:off x="2255649" y="7091997"/>
                <a:ext cx="620003" cy="475129"/>
              </a:xfrm>
              <a:custGeom>
                <a:avLst/>
                <a:gdLst>
                  <a:gd name="connsiteX0" fmla="*/ 620004 w 620003"/>
                  <a:gd name="connsiteY0" fmla="*/ 237565 h 475129"/>
                  <a:gd name="connsiteX1" fmla="*/ 310002 w 620003"/>
                  <a:gd name="connsiteY1" fmla="*/ 475130 h 475129"/>
                  <a:gd name="connsiteX2" fmla="*/ 0 w 620003"/>
                  <a:gd name="connsiteY2" fmla="*/ 237565 h 475129"/>
                  <a:gd name="connsiteX3" fmla="*/ 310002 w 620003"/>
                  <a:gd name="connsiteY3" fmla="*/ 0 h 475129"/>
                  <a:gd name="connsiteX4" fmla="*/ 620004 w 620003"/>
                  <a:gd name="connsiteY4" fmla="*/ 237565 h 47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0003" h="475129">
                    <a:moveTo>
                      <a:pt x="620004" y="237565"/>
                    </a:moveTo>
                    <a:cubicBezTo>
                      <a:pt x="620004" y="368768"/>
                      <a:pt x="481211" y="475130"/>
                      <a:pt x="310002" y="475130"/>
                    </a:cubicBezTo>
                    <a:cubicBezTo>
                      <a:pt x="138792" y="475130"/>
                      <a:pt x="0" y="368768"/>
                      <a:pt x="0" y="237565"/>
                    </a:cubicBezTo>
                    <a:cubicBezTo>
                      <a:pt x="0" y="106361"/>
                      <a:pt x="138792" y="0"/>
                      <a:pt x="310002" y="0"/>
                    </a:cubicBezTo>
                    <a:cubicBezTo>
                      <a:pt x="481211" y="0"/>
                      <a:pt x="620004" y="106361"/>
                      <a:pt x="620004" y="23756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8" name="Forma Livre: Forma 727">
                <a:extLst>
                  <a:ext uri="{FF2B5EF4-FFF2-40B4-BE49-F238E27FC236}">
                    <a16:creationId xmlns:a16="http://schemas.microsoft.com/office/drawing/2014/main" id="{F956A74D-18F5-A097-BDC1-7C9148F5BAB7}"/>
                  </a:ext>
                </a:extLst>
              </p:cNvPr>
              <p:cNvSpPr/>
              <p:nvPr/>
            </p:nvSpPr>
            <p:spPr>
              <a:xfrm>
                <a:off x="2854803" y="6440837"/>
                <a:ext cx="426222" cy="297732"/>
              </a:xfrm>
              <a:custGeom>
                <a:avLst/>
                <a:gdLst>
                  <a:gd name="connsiteX0" fmla="*/ 0 w 426222"/>
                  <a:gd name="connsiteY0" fmla="*/ 253591 h 297732"/>
                  <a:gd name="connsiteX1" fmla="*/ 264907 w 426222"/>
                  <a:gd name="connsiteY1" fmla="*/ 2325 h 297732"/>
                  <a:gd name="connsiteX2" fmla="*/ 426223 w 426222"/>
                  <a:gd name="connsiteY2" fmla="*/ 297733 h 29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6222" h="297732">
                    <a:moveTo>
                      <a:pt x="0" y="253591"/>
                    </a:moveTo>
                    <a:cubicBezTo>
                      <a:pt x="0" y="253591"/>
                      <a:pt x="181688" y="-28294"/>
                      <a:pt x="264907" y="2325"/>
                    </a:cubicBezTo>
                    <a:cubicBezTo>
                      <a:pt x="348127" y="32944"/>
                      <a:pt x="426223" y="297733"/>
                      <a:pt x="426223" y="297733"/>
                    </a:cubicBezTo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937C5FAD-830C-4B62-C840-2ADCEF44FFD5}"/>
                  </a:ext>
                </a:extLst>
              </p:cNvPr>
              <p:cNvSpPr/>
              <p:nvPr/>
            </p:nvSpPr>
            <p:spPr>
              <a:xfrm>
                <a:off x="2303245" y="6472358"/>
                <a:ext cx="346101" cy="236128"/>
              </a:xfrm>
              <a:custGeom>
                <a:avLst/>
                <a:gdLst>
                  <a:gd name="connsiteX0" fmla="*/ 346101 w 346101"/>
                  <a:gd name="connsiteY0" fmla="*/ 157496 h 236128"/>
                  <a:gd name="connsiteX1" fmla="*/ 337583 w 346101"/>
                  <a:gd name="connsiteY1" fmla="*/ 81128 h 236128"/>
                  <a:gd name="connsiteX2" fmla="*/ 121940 w 346101"/>
                  <a:gd name="connsiteY2" fmla="*/ 10299 h 236128"/>
                  <a:gd name="connsiteX3" fmla="*/ 0 w 346101"/>
                  <a:gd name="connsiteY3" fmla="*/ 10299 h 236128"/>
                  <a:gd name="connsiteX4" fmla="*/ 161196 w 346101"/>
                  <a:gd name="connsiteY4" fmla="*/ 236128 h 236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6101" h="236128">
                    <a:moveTo>
                      <a:pt x="346101" y="157496"/>
                    </a:moveTo>
                    <a:lnTo>
                      <a:pt x="337583" y="81128"/>
                    </a:lnTo>
                    <a:cubicBezTo>
                      <a:pt x="337583" y="81128"/>
                      <a:pt x="223864" y="33472"/>
                      <a:pt x="121940" y="10299"/>
                    </a:cubicBezTo>
                    <a:cubicBezTo>
                      <a:pt x="20015" y="-12874"/>
                      <a:pt x="0" y="10299"/>
                      <a:pt x="0" y="10299"/>
                    </a:cubicBezTo>
                    <a:lnTo>
                      <a:pt x="161196" y="23612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4AB58FC6-1760-B8A7-5AFD-921EAF1ABD4A}"/>
                  </a:ext>
                </a:extLst>
              </p:cNvPr>
              <p:cNvSpPr/>
              <p:nvPr/>
            </p:nvSpPr>
            <p:spPr>
              <a:xfrm>
                <a:off x="2891856" y="6307062"/>
                <a:ext cx="576517" cy="88146"/>
              </a:xfrm>
              <a:custGeom>
                <a:avLst/>
                <a:gdLst>
                  <a:gd name="connsiteX0" fmla="*/ 0 w 576517"/>
                  <a:gd name="connsiteY0" fmla="*/ 52404 h 88146"/>
                  <a:gd name="connsiteX1" fmla="*/ 60285 w 576517"/>
                  <a:gd name="connsiteY1" fmla="*/ 88146 h 88146"/>
                  <a:gd name="connsiteX2" fmla="*/ 576518 w 576517"/>
                  <a:gd name="connsiteY2" fmla="*/ 88146 h 88146"/>
                  <a:gd name="connsiteX3" fmla="*/ 494252 w 576517"/>
                  <a:gd name="connsiteY3" fmla="*/ 18152 h 88146"/>
                  <a:gd name="connsiteX4" fmla="*/ 0 w 576517"/>
                  <a:gd name="connsiteY4" fmla="*/ 52404 h 88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517" h="88146">
                    <a:moveTo>
                      <a:pt x="0" y="52404"/>
                    </a:moveTo>
                    <a:lnTo>
                      <a:pt x="60285" y="88146"/>
                    </a:lnTo>
                    <a:cubicBezTo>
                      <a:pt x="60285" y="88146"/>
                      <a:pt x="352177" y="10705"/>
                      <a:pt x="576518" y="88146"/>
                    </a:cubicBezTo>
                    <a:lnTo>
                      <a:pt x="494252" y="18152"/>
                    </a:lnTo>
                    <a:cubicBezTo>
                      <a:pt x="494252" y="18152"/>
                      <a:pt x="222315" y="-40227"/>
                      <a:pt x="0" y="52404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1" name="Forma Livre: Forma 730">
                <a:extLst>
                  <a:ext uri="{FF2B5EF4-FFF2-40B4-BE49-F238E27FC236}">
                    <a16:creationId xmlns:a16="http://schemas.microsoft.com/office/drawing/2014/main" id="{E8A9D45E-DC65-4350-90D0-999A3C6719BD}"/>
                  </a:ext>
                </a:extLst>
              </p:cNvPr>
              <p:cNvSpPr/>
              <p:nvPr/>
            </p:nvSpPr>
            <p:spPr>
              <a:xfrm>
                <a:off x="2255649" y="7091997"/>
                <a:ext cx="620003" cy="475129"/>
              </a:xfrm>
              <a:custGeom>
                <a:avLst/>
                <a:gdLst>
                  <a:gd name="connsiteX0" fmla="*/ 620004 w 620003"/>
                  <a:gd name="connsiteY0" fmla="*/ 237565 h 475129"/>
                  <a:gd name="connsiteX1" fmla="*/ 310002 w 620003"/>
                  <a:gd name="connsiteY1" fmla="*/ 475130 h 475129"/>
                  <a:gd name="connsiteX2" fmla="*/ 0 w 620003"/>
                  <a:gd name="connsiteY2" fmla="*/ 237565 h 475129"/>
                  <a:gd name="connsiteX3" fmla="*/ 310002 w 620003"/>
                  <a:gd name="connsiteY3" fmla="*/ 0 h 475129"/>
                  <a:gd name="connsiteX4" fmla="*/ 620004 w 620003"/>
                  <a:gd name="connsiteY4" fmla="*/ 237565 h 47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0003" h="475129">
                    <a:moveTo>
                      <a:pt x="620004" y="237565"/>
                    </a:moveTo>
                    <a:cubicBezTo>
                      <a:pt x="620004" y="368768"/>
                      <a:pt x="481211" y="475130"/>
                      <a:pt x="310002" y="475130"/>
                    </a:cubicBezTo>
                    <a:cubicBezTo>
                      <a:pt x="138792" y="475130"/>
                      <a:pt x="0" y="368768"/>
                      <a:pt x="0" y="237565"/>
                    </a:cubicBezTo>
                    <a:cubicBezTo>
                      <a:pt x="0" y="106361"/>
                      <a:pt x="138792" y="0"/>
                      <a:pt x="310002" y="0"/>
                    </a:cubicBezTo>
                    <a:cubicBezTo>
                      <a:pt x="481211" y="0"/>
                      <a:pt x="620004" y="106361"/>
                      <a:pt x="620004" y="237565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2" name="Forma Livre: Forma 731">
                <a:extLst>
                  <a:ext uri="{FF2B5EF4-FFF2-40B4-BE49-F238E27FC236}">
                    <a16:creationId xmlns:a16="http://schemas.microsoft.com/office/drawing/2014/main" id="{481BC965-835A-149F-D124-9006D9B7E128}"/>
                  </a:ext>
                </a:extLst>
              </p:cNvPr>
              <p:cNvSpPr/>
              <p:nvPr/>
            </p:nvSpPr>
            <p:spPr>
              <a:xfrm>
                <a:off x="2196496" y="7091997"/>
                <a:ext cx="580806" cy="475129"/>
              </a:xfrm>
              <a:custGeom>
                <a:avLst/>
                <a:gdLst>
                  <a:gd name="connsiteX0" fmla="*/ 580807 w 580806"/>
                  <a:gd name="connsiteY0" fmla="*/ 237565 h 475129"/>
                  <a:gd name="connsiteX1" fmla="*/ 290403 w 580806"/>
                  <a:gd name="connsiteY1" fmla="*/ 475130 h 475129"/>
                  <a:gd name="connsiteX2" fmla="*/ 0 w 580806"/>
                  <a:gd name="connsiteY2" fmla="*/ 237565 h 475129"/>
                  <a:gd name="connsiteX3" fmla="*/ 290403 w 580806"/>
                  <a:gd name="connsiteY3" fmla="*/ 0 h 475129"/>
                  <a:gd name="connsiteX4" fmla="*/ 580807 w 580806"/>
                  <a:gd name="connsiteY4" fmla="*/ 237565 h 47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806" h="475129">
                    <a:moveTo>
                      <a:pt x="580807" y="237565"/>
                    </a:moveTo>
                    <a:cubicBezTo>
                      <a:pt x="580807" y="368768"/>
                      <a:pt x="450789" y="475130"/>
                      <a:pt x="290403" y="475130"/>
                    </a:cubicBezTo>
                    <a:cubicBezTo>
                      <a:pt x="130018" y="475130"/>
                      <a:pt x="0" y="368768"/>
                      <a:pt x="0" y="237565"/>
                    </a:cubicBezTo>
                    <a:cubicBezTo>
                      <a:pt x="0" y="106361"/>
                      <a:pt x="130018" y="0"/>
                      <a:pt x="290403" y="0"/>
                    </a:cubicBezTo>
                    <a:cubicBezTo>
                      <a:pt x="450789" y="0"/>
                      <a:pt x="580807" y="106361"/>
                      <a:pt x="580807" y="23756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3" name="Forma Livre: Forma 732">
                <a:extLst>
                  <a:ext uri="{FF2B5EF4-FFF2-40B4-BE49-F238E27FC236}">
                    <a16:creationId xmlns:a16="http://schemas.microsoft.com/office/drawing/2014/main" id="{90C9E4C2-90A1-301F-C541-6B4781D12519}"/>
                  </a:ext>
                </a:extLst>
              </p:cNvPr>
              <p:cNvSpPr/>
              <p:nvPr/>
            </p:nvSpPr>
            <p:spPr>
              <a:xfrm>
                <a:off x="2344289" y="7218107"/>
                <a:ext cx="62131" cy="222910"/>
              </a:xfrm>
              <a:custGeom>
                <a:avLst/>
                <a:gdLst>
                  <a:gd name="connsiteX0" fmla="*/ 42235 w 62131"/>
                  <a:gd name="connsiteY0" fmla="*/ 0 h 222910"/>
                  <a:gd name="connsiteX1" fmla="*/ 62131 w 62131"/>
                  <a:gd name="connsiteY1" fmla="*/ 0 h 222910"/>
                  <a:gd name="connsiteX2" fmla="*/ 62131 w 62131"/>
                  <a:gd name="connsiteY2" fmla="*/ 222911 h 222910"/>
                  <a:gd name="connsiteX3" fmla="*/ 42235 w 62131"/>
                  <a:gd name="connsiteY3" fmla="*/ 222911 h 222910"/>
                  <a:gd name="connsiteX4" fmla="*/ 19896 w 62131"/>
                  <a:gd name="connsiteY4" fmla="*/ 222911 h 222910"/>
                  <a:gd name="connsiteX5" fmla="*/ 0 w 62131"/>
                  <a:gd name="connsiteY5" fmla="*/ 222911 h 222910"/>
                  <a:gd name="connsiteX6" fmla="*/ 0 w 62131"/>
                  <a:gd name="connsiteY6" fmla="*/ 0 h 222910"/>
                  <a:gd name="connsiteX7" fmla="*/ 19896 w 62131"/>
                  <a:gd name="connsiteY7" fmla="*/ 0 h 22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131" h="222910">
                    <a:moveTo>
                      <a:pt x="42235" y="0"/>
                    </a:moveTo>
                    <a:cubicBezTo>
                      <a:pt x="53224" y="0"/>
                      <a:pt x="62131" y="0"/>
                      <a:pt x="62131" y="0"/>
                    </a:cubicBezTo>
                    <a:lnTo>
                      <a:pt x="62131" y="222911"/>
                    </a:lnTo>
                    <a:cubicBezTo>
                      <a:pt x="62131" y="222911"/>
                      <a:pt x="53224" y="222911"/>
                      <a:pt x="42235" y="222911"/>
                    </a:cubicBezTo>
                    <a:lnTo>
                      <a:pt x="19896" y="222911"/>
                    </a:lnTo>
                    <a:cubicBezTo>
                      <a:pt x="8908" y="222911"/>
                      <a:pt x="0" y="222911"/>
                      <a:pt x="0" y="222911"/>
                    </a:cubicBezTo>
                    <a:lnTo>
                      <a:pt x="0" y="0"/>
                    </a:lnTo>
                    <a:cubicBezTo>
                      <a:pt x="0" y="0"/>
                      <a:pt x="8908" y="0"/>
                      <a:pt x="19896" y="0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4" name="Forma Livre: Forma 733">
                <a:extLst>
                  <a:ext uri="{FF2B5EF4-FFF2-40B4-BE49-F238E27FC236}">
                    <a16:creationId xmlns:a16="http://schemas.microsoft.com/office/drawing/2014/main" id="{16427CFD-A71D-EBAC-8C8D-ACF85E0CE8F4}"/>
                  </a:ext>
                </a:extLst>
              </p:cNvPr>
              <p:cNvSpPr/>
              <p:nvPr/>
            </p:nvSpPr>
            <p:spPr>
              <a:xfrm>
                <a:off x="2511144" y="7218107"/>
                <a:ext cx="62131" cy="222910"/>
              </a:xfrm>
              <a:custGeom>
                <a:avLst/>
                <a:gdLst>
                  <a:gd name="connsiteX0" fmla="*/ 42235 w 62131"/>
                  <a:gd name="connsiteY0" fmla="*/ 0 h 222910"/>
                  <a:gd name="connsiteX1" fmla="*/ 62131 w 62131"/>
                  <a:gd name="connsiteY1" fmla="*/ 0 h 222910"/>
                  <a:gd name="connsiteX2" fmla="*/ 62131 w 62131"/>
                  <a:gd name="connsiteY2" fmla="*/ 222911 h 222910"/>
                  <a:gd name="connsiteX3" fmla="*/ 42235 w 62131"/>
                  <a:gd name="connsiteY3" fmla="*/ 222911 h 222910"/>
                  <a:gd name="connsiteX4" fmla="*/ 19896 w 62131"/>
                  <a:gd name="connsiteY4" fmla="*/ 222911 h 222910"/>
                  <a:gd name="connsiteX5" fmla="*/ 0 w 62131"/>
                  <a:gd name="connsiteY5" fmla="*/ 222911 h 222910"/>
                  <a:gd name="connsiteX6" fmla="*/ 0 w 62131"/>
                  <a:gd name="connsiteY6" fmla="*/ 0 h 222910"/>
                  <a:gd name="connsiteX7" fmla="*/ 19896 w 62131"/>
                  <a:gd name="connsiteY7" fmla="*/ 0 h 22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131" h="222910">
                    <a:moveTo>
                      <a:pt x="42235" y="0"/>
                    </a:moveTo>
                    <a:cubicBezTo>
                      <a:pt x="53224" y="0"/>
                      <a:pt x="62131" y="0"/>
                      <a:pt x="62131" y="0"/>
                    </a:cubicBezTo>
                    <a:lnTo>
                      <a:pt x="62131" y="222911"/>
                    </a:lnTo>
                    <a:cubicBezTo>
                      <a:pt x="62131" y="222911"/>
                      <a:pt x="53224" y="222911"/>
                      <a:pt x="42235" y="222911"/>
                    </a:cubicBezTo>
                    <a:lnTo>
                      <a:pt x="19896" y="222911"/>
                    </a:lnTo>
                    <a:cubicBezTo>
                      <a:pt x="8908" y="222911"/>
                      <a:pt x="0" y="222911"/>
                      <a:pt x="0" y="222911"/>
                    </a:cubicBezTo>
                    <a:lnTo>
                      <a:pt x="0" y="0"/>
                    </a:lnTo>
                    <a:cubicBezTo>
                      <a:pt x="0" y="0"/>
                      <a:pt x="8908" y="0"/>
                      <a:pt x="19896" y="0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5" name="Forma Livre: Forma 734">
                <a:extLst>
                  <a:ext uri="{FF2B5EF4-FFF2-40B4-BE49-F238E27FC236}">
                    <a16:creationId xmlns:a16="http://schemas.microsoft.com/office/drawing/2014/main" id="{7F303B58-00D0-632D-4A94-11F4957B46AA}"/>
                  </a:ext>
                </a:extLst>
              </p:cNvPr>
              <p:cNvSpPr/>
              <p:nvPr/>
            </p:nvSpPr>
            <p:spPr>
              <a:xfrm>
                <a:off x="2303245" y="6472305"/>
                <a:ext cx="361941" cy="236181"/>
              </a:xfrm>
              <a:custGeom>
                <a:avLst/>
                <a:gdLst>
                  <a:gd name="connsiteX0" fmla="*/ 328468 w 361941"/>
                  <a:gd name="connsiteY0" fmla="*/ 164995 h 236181"/>
                  <a:gd name="connsiteX1" fmla="*/ 358790 w 361941"/>
                  <a:gd name="connsiteY1" fmla="*/ 91844 h 236181"/>
                  <a:gd name="connsiteX2" fmla="*/ 121940 w 361941"/>
                  <a:gd name="connsiteY2" fmla="*/ 10352 h 236181"/>
                  <a:gd name="connsiteX3" fmla="*/ 0 w 361941"/>
                  <a:gd name="connsiteY3" fmla="*/ 10352 h 236181"/>
                  <a:gd name="connsiteX4" fmla="*/ 161196 w 361941"/>
                  <a:gd name="connsiteY4" fmla="*/ 236181 h 23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941" h="236181">
                    <a:moveTo>
                      <a:pt x="328468" y="164995"/>
                    </a:moveTo>
                    <a:cubicBezTo>
                      <a:pt x="354620" y="150282"/>
                      <a:pt x="368619" y="128241"/>
                      <a:pt x="358790" y="91844"/>
                    </a:cubicBezTo>
                    <a:cubicBezTo>
                      <a:pt x="358790" y="91844"/>
                      <a:pt x="223864" y="33644"/>
                      <a:pt x="121940" y="10352"/>
                    </a:cubicBezTo>
                    <a:cubicBezTo>
                      <a:pt x="20015" y="-12940"/>
                      <a:pt x="0" y="10352"/>
                      <a:pt x="0" y="10352"/>
                    </a:cubicBezTo>
                    <a:lnTo>
                      <a:pt x="161196" y="236181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6" name="Forma Livre: Forma 735">
                <a:extLst>
                  <a:ext uri="{FF2B5EF4-FFF2-40B4-BE49-F238E27FC236}">
                    <a16:creationId xmlns:a16="http://schemas.microsoft.com/office/drawing/2014/main" id="{B016F439-B7F0-82C5-F3FA-D3F200AA555D}"/>
                  </a:ext>
                </a:extLst>
              </p:cNvPr>
              <p:cNvSpPr/>
              <p:nvPr/>
            </p:nvSpPr>
            <p:spPr>
              <a:xfrm>
                <a:off x="2279408" y="6473677"/>
                <a:ext cx="361419" cy="371700"/>
              </a:xfrm>
              <a:custGeom>
                <a:avLst/>
                <a:gdLst>
                  <a:gd name="connsiteX0" fmla="*/ 361420 w 361419"/>
                  <a:gd name="connsiteY0" fmla="*/ 169818 h 371700"/>
                  <a:gd name="connsiteX1" fmla="*/ 341107 w 361419"/>
                  <a:gd name="connsiteY1" fmla="*/ 156177 h 371700"/>
                  <a:gd name="connsiteX2" fmla="*/ 61128 w 361419"/>
                  <a:gd name="connsiteY2" fmla="*/ 44 h 371700"/>
                  <a:gd name="connsiteX3" fmla="*/ 9 w 361419"/>
                  <a:gd name="connsiteY3" fmla="*/ 91722 h 371700"/>
                  <a:gd name="connsiteX4" fmla="*/ 23837 w 361419"/>
                  <a:gd name="connsiteY4" fmla="*/ 371701 h 37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419" h="371700">
                    <a:moveTo>
                      <a:pt x="361420" y="169818"/>
                    </a:moveTo>
                    <a:lnTo>
                      <a:pt x="341107" y="156177"/>
                    </a:lnTo>
                    <a:cubicBezTo>
                      <a:pt x="281001" y="116027"/>
                      <a:pt x="105388" y="1295"/>
                      <a:pt x="61128" y="44"/>
                    </a:cubicBezTo>
                    <a:cubicBezTo>
                      <a:pt x="9" y="-1743"/>
                      <a:pt x="-110" y="50977"/>
                      <a:pt x="9" y="91722"/>
                    </a:cubicBezTo>
                    <a:cubicBezTo>
                      <a:pt x="9" y="120614"/>
                      <a:pt x="23837" y="371701"/>
                      <a:pt x="23837" y="371701"/>
                    </a:cubicBezTo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7" name="Forma Livre: Forma 736">
                <a:extLst>
                  <a:ext uri="{FF2B5EF4-FFF2-40B4-BE49-F238E27FC236}">
                    <a16:creationId xmlns:a16="http://schemas.microsoft.com/office/drawing/2014/main" id="{17359FA2-3966-4689-B1E7-B30324CCD994}"/>
                  </a:ext>
                </a:extLst>
              </p:cNvPr>
              <p:cNvSpPr/>
              <p:nvPr/>
            </p:nvSpPr>
            <p:spPr>
              <a:xfrm>
                <a:off x="2854863" y="6439734"/>
                <a:ext cx="426163" cy="298834"/>
              </a:xfrm>
              <a:custGeom>
                <a:avLst/>
                <a:gdLst>
                  <a:gd name="connsiteX0" fmla="*/ 426163 w 426163"/>
                  <a:gd name="connsiteY0" fmla="*/ 298835 h 298834"/>
                  <a:gd name="connsiteX1" fmla="*/ 425448 w 426163"/>
                  <a:gd name="connsiteY1" fmla="*/ 297107 h 298834"/>
                  <a:gd name="connsiteX2" fmla="*/ 423721 w 426163"/>
                  <a:gd name="connsiteY2" fmla="*/ 291925 h 298834"/>
                  <a:gd name="connsiteX3" fmla="*/ 417049 w 426163"/>
                  <a:gd name="connsiteY3" fmla="*/ 271969 h 298834"/>
                  <a:gd name="connsiteX4" fmla="*/ 390481 w 426163"/>
                  <a:gd name="connsiteY4" fmla="*/ 199353 h 298834"/>
                  <a:gd name="connsiteX5" fmla="*/ 342825 w 426163"/>
                  <a:gd name="connsiteY5" fmla="*/ 95225 h 298834"/>
                  <a:gd name="connsiteX6" fmla="*/ 305951 w 426163"/>
                  <a:gd name="connsiteY6" fmla="*/ 38812 h 298834"/>
                  <a:gd name="connsiteX7" fmla="*/ 280753 w 426163"/>
                  <a:gd name="connsiteY7" fmla="*/ 14031 h 298834"/>
                  <a:gd name="connsiteX8" fmla="*/ 247632 w 426163"/>
                  <a:gd name="connsiteY8" fmla="*/ 2772 h 298834"/>
                  <a:gd name="connsiteX9" fmla="*/ 213618 w 426163"/>
                  <a:gd name="connsiteY9" fmla="*/ 14686 h 298834"/>
                  <a:gd name="connsiteX10" fmla="*/ 184369 w 426163"/>
                  <a:gd name="connsiteY10" fmla="*/ 34881 h 298834"/>
                  <a:gd name="connsiteX11" fmla="*/ 135224 w 426163"/>
                  <a:gd name="connsiteY11" fmla="*/ 81166 h 298834"/>
                  <a:gd name="connsiteX12" fmla="*/ 61774 w 426163"/>
                  <a:gd name="connsiteY12" fmla="*/ 169211 h 298834"/>
                  <a:gd name="connsiteX13" fmla="*/ 16203 w 426163"/>
                  <a:gd name="connsiteY13" fmla="*/ 231640 h 298834"/>
                  <a:gd name="connsiteX14" fmla="*/ 4289 w 426163"/>
                  <a:gd name="connsiteY14" fmla="*/ 248915 h 298834"/>
                  <a:gd name="connsiteX15" fmla="*/ 1132 w 426163"/>
                  <a:gd name="connsiteY15" fmla="*/ 253442 h 298834"/>
                  <a:gd name="connsiteX16" fmla="*/ 0 w 426163"/>
                  <a:gd name="connsiteY16" fmla="*/ 254872 h 298834"/>
                  <a:gd name="connsiteX17" fmla="*/ 894 w 426163"/>
                  <a:gd name="connsiteY17" fmla="*/ 253264 h 298834"/>
                  <a:gd name="connsiteX18" fmla="*/ 3753 w 426163"/>
                  <a:gd name="connsiteY18" fmla="*/ 248558 h 298834"/>
                  <a:gd name="connsiteX19" fmla="*/ 15310 w 426163"/>
                  <a:gd name="connsiteY19" fmla="*/ 230985 h 298834"/>
                  <a:gd name="connsiteX20" fmla="*/ 60106 w 426163"/>
                  <a:gd name="connsiteY20" fmla="*/ 167841 h 298834"/>
                  <a:gd name="connsiteX21" fmla="*/ 133258 w 426163"/>
                  <a:gd name="connsiteY21" fmla="*/ 79320 h 298834"/>
                  <a:gd name="connsiteX22" fmla="*/ 182582 w 426163"/>
                  <a:gd name="connsiteY22" fmla="*/ 32617 h 298834"/>
                  <a:gd name="connsiteX23" fmla="*/ 212367 w 426163"/>
                  <a:gd name="connsiteY23" fmla="*/ 12125 h 298834"/>
                  <a:gd name="connsiteX24" fmla="*/ 247632 w 426163"/>
                  <a:gd name="connsiteY24" fmla="*/ 211 h 298834"/>
                  <a:gd name="connsiteX25" fmla="*/ 266516 w 426163"/>
                  <a:gd name="connsiteY25" fmla="*/ 2832 h 298834"/>
                  <a:gd name="connsiteX26" fmla="*/ 282778 w 426163"/>
                  <a:gd name="connsiteY26" fmla="*/ 12006 h 298834"/>
                  <a:gd name="connsiteX27" fmla="*/ 308513 w 426163"/>
                  <a:gd name="connsiteY27" fmla="*/ 37382 h 298834"/>
                  <a:gd name="connsiteX28" fmla="*/ 345565 w 426163"/>
                  <a:gd name="connsiteY28" fmla="*/ 94331 h 298834"/>
                  <a:gd name="connsiteX29" fmla="*/ 392625 w 426163"/>
                  <a:gd name="connsiteY29" fmla="*/ 198579 h 298834"/>
                  <a:gd name="connsiteX30" fmla="*/ 418300 w 426163"/>
                  <a:gd name="connsiteY30" fmla="*/ 271611 h 298834"/>
                  <a:gd name="connsiteX31" fmla="*/ 424257 w 426163"/>
                  <a:gd name="connsiteY31" fmla="*/ 291746 h 298834"/>
                  <a:gd name="connsiteX32" fmla="*/ 425687 w 426163"/>
                  <a:gd name="connsiteY32" fmla="*/ 297048 h 298834"/>
                  <a:gd name="connsiteX33" fmla="*/ 426163 w 426163"/>
                  <a:gd name="connsiteY33" fmla="*/ 298835 h 29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26163" h="298834">
                    <a:moveTo>
                      <a:pt x="426163" y="298835"/>
                    </a:moveTo>
                    <a:cubicBezTo>
                      <a:pt x="426163" y="298835"/>
                      <a:pt x="425865" y="298299"/>
                      <a:pt x="425448" y="297107"/>
                    </a:cubicBezTo>
                    <a:cubicBezTo>
                      <a:pt x="425031" y="295916"/>
                      <a:pt x="424436" y="294069"/>
                      <a:pt x="423721" y="291925"/>
                    </a:cubicBezTo>
                    <a:lnTo>
                      <a:pt x="417049" y="271969"/>
                    </a:lnTo>
                    <a:cubicBezTo>
                      <a:pt x="411092" y="254693"/>
                      <a:pt x="402395" y="229734"/>
                      <a:pt x="390481" y="199353"/>
                    </a:cubicBezTo>
                    <a:cubicBezTo>
                      <a:pt x="376714" y="163712"/>
                      <a:pt x="360797" y="128941"/>
                      <a:pt x="342825" y="95225"/>
                    </a:cubicBezTo>
                    <a:cubicBezTo>
                      <a:pt x="332293" y="75329"/>
                      <a:pt x="319950" y="56439"/>
                      <a:pt x="305951" y="38812"/>
                    </a:cubicBezTo>
                    <a:cubicBezTo>
                      <a:pt x="298636" y="29519"/>
                      <a:pt x="290165" y="21191"/>
                      <a:pt x="280753" y="14031"/>
                    </a:cubicBezTo>
                    <a:cubicBezTo>
                      <a:pt x="271502" y="6281"/>
                      <a:pt x="259689" y="2266"/>
                      <a:pt x="247632" y="2772"/>
                    </a:cubicBezTo>
                    <a:cubicBezTo>
                      <a:pt x="235575" y="4285"/>
                      <a:pt x="223983" y="8348"/>
                      <a:pt x="213618" y="14686"/>
                    </a:cubicBezTo>
                    <a:cubicBezTo>
                      <a:pt x="203342" y="20625"/>
                      <a:pt x="193561" y="27375"/>
                      <a:pt x="184369" y="34881"/>
                    </a:cubicBezTo>
                    <a:cubicBezTo>
                      <a:pt x="166968" y="49189"/>
                      <a:pt x="150551" y="64654"/>
                      <a:pt x="135224" y="81166"/>
                    </a:cubicBezTo>
                    <a:cubicBezTo>
                      <a:pt x="109281" y="109265"/>
                      <a:pt x="84768" y="138651"/>
                      <a:pt x="61774" y="169211"/>
                    </a:cubicBezTo>
                    <a:cubicBezTo>
                      <a:pt x="41997" y="195124"/>
                      <a:pt x="26687" y="216867"/>
                      <a:pt x="16203" y="231640"/>
                    </a:cubicBezTo>
                    <a:lnTo>
                      <a:pt x="4289" y="248915"/>
                    </a:lnTo>
                    <a:lnTo>
                      <a:pt x="1132" y="253442"/>
                    </a:lnTo>
                    <a:cubicBezTo>
                      <a:pt x="417" y="254396"/>
                      <a:pt x="60" y="254932"/>
                      <a:pt x="0" y="254872"/>
                    </a:cubicBezTo>
                    <a:cubicBezTo>
                      <a:pt x="221" y="254294"/>
                      <a:pt x="518" y="253752"/>
                      <a:pt x="894" y="253264"/>
                    </a:cubicBezTo>
                    <a:lnTo>
                      <a:pt x="3753" y="248558"/>
                    </a:lnTo>
                    <a:cubicBezTo>
                      <a:pt x="6314" y="244507"/>
                      <a:pt x="10186" y="238550"/>
                      <a:pt x="15310" y="230985"/>
                    </a:cubicBezTo>
                    <a:cubicBezTo>
                      <a:pt x="25436" y="215794"/>
                      <a:pt x="40508" y="194051"/>
                      <a:pt x="60106" y="167841"/>
                    </a:cubicBezTo>
                    <a:cubicBezTo>
                      <a:pt x="82951" y="137096"/>
                      <a:pt x="107369" y="107550"/>
                      <a:pt x="133258" y="79320"/>
                    </a:cubicBezTo>
                    <a:cubicBezTo>
                      <a:pt x="148627" y="62658"/>
                      <a:pt x="165104" y="47051"/>
                      <a:pt x="182582" y="32617"/>
                    </a:cubicBezTo>
                    <a:cubicBezTo>
                      <a:pt x="191928" y="24980"/>
                      <a:pt x="201894" y="18123"/>
                      <a:pt x="212367" y="12125"/>
                    </a:cubicBezTo>
                    <a:cubicBezTo>
                      <a:pt x="223137" y="5685"/>
                      <a:pt x="235164" y="1623"/>
                      <a:pt x="247632" y="211"/>
                    </a:cubicBezTo>
                    <a:cubicBezTo>
                      <a:pt x="254048" y="-450"/>
                      <a:pt x="260523" y="449"/>
                      <a:pt x="266516" y="2832"/>
                    </a:cubicBezTo>
                    <a:cubicBezTo>
                      <a:pt x="272276" y="5250"/>
                      <a:pt x="277733" y="8330"/>
                      <a:pt x="282778" y="12006"/>
                    </a:cubicBezTo>
                    <a:cubicBezTo>
                      <a:pt x="292429" y="19303"/>
                      <a:pt x="301078" y="27833"/>
                      <a:pt x="308513" y="37382"/>
                    </a:cubicBezTo>
                    <a:cubicBezTo>
                      <a:pt x="322619" y="55164"/>
                      <a:pt x="335027" y="74232"/>
                      <a:pt x="345565" y="94331"/>
                    </a:cubicBezTo>
                    <a:cubicBezTo>
                      <a:pt x="363442" y="128048"/>
                      <a:pt x="379162" y="162866"/>
                      <a:pt x="392625" y="198579"/>
                    </a:cubicBezTo>
                    <a:cubicBezTo>
                      <a:pt x="404539" y="229138"/>
                      <a:pt x="412760" y="254217"/>
                      <a:pt x="418300" y="271611"/>
                    </a:cubicBezTo>
                    <a:cubicBezTo>
                      <a:pt x="421040" y="280308"/>
                      <a:pt x="423125" y="287100"/>
                      <a:pt x="424257" y="291746"/>
                    </a:cubicBezTo>
                    <a:lnTo>
                      <a:pt x="425687" y="297048"/>
                    </a:lnTo>
                    <a:cubicBezTo>
                      <a:pt x="425937" y="297614"/>
                      <a:pt x="426098" y="298215"/>
                      <a:pt x="426163" y="29883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8" name="Forma Livre: Forma 737">
                <a:extLst>
                  <a:ext uri="{FF2B5EF4-FFF2-40B4-BE49-F238E27FC236}">
                    <a16:creationId xmlns:a16="http://schemas.microsoft.com/office/drawing/2014/main" id="{AAA9FCBF-65F9-6757-D1FF-8E6FF311BFB6}"/>
                  </a:ext>
                </a:extLst>
              </p:cNvPr>
              <p:cNvSpPr/>
              <p:nvPr/>
            </p:nvSpPr>
            <p:spPr>
              <a:xfrm>
                <a:off x="2891968" y="6325273"/>
                <a:ext cx="577357" cy="70947"/>
              </a:xfrm>
              <a:custGeom>
                <a:avLst/>
                <a:gdLst>
                  <a:gd name="connsiteX0" fmla="*/ 494139 w 577357"/>
                  <a:gd name="connsiteY0" fmla="*/ 0 h 70947"/>
                  <a:gd name="connsiteX1" fmla="*/ 495628 w 577357"/>
                  <a:gd name="connsiteY1" fmla="*/ 1072 h 70947"/>
                  <a:gd name="connsiteX2" fmla="*/ 499798 w 577357"/>
                  <a:gd name="connsiteY2" fmla="*/ 4408 h 70947"/>
                  <a:gd name="connsiteX3" fmla="*/ 515644 w 577357"/>
                  <a:gd name="connsiteY3" fmla="*/ 17692 h 70947"/>
                  <a:gd name="connsiteX4" fmla="*/ 573546 w 577357"/>
                  <a:gd name="connsiteY4" fmla="*/ 66778 h 70947"/>
                  <a:gd name="connsiteX5" fmla="*/ 577358 w 577357"/>
                  <a:gd name="connsiteY5" fmla="*/ 70054 h 70947"/>
                  <a:gd name="connsiteX6" fmla="*/ 572473 w 577357"/>
                  <a:gd name="connsiteY6" fmla="*/ 68684 h 70947"/>
                  <a:gd name="connsiteX7" fmla="*/ 465962 w 577357"/>
                  <a:gd name="connsiteY7" fmla="*/ 45392 h 70947"/>
                  <a:gd name="connsiteX8" fmla="*/ 333241 w 577357"/>
                  <a:gd name="connsiteY8" fmla="*/ 34550 h 70947"/>
                  <a:gd name="connsiteX9" fmla="*/ 62614 w 577357"/>
                  <a:gd name="connsiteY9" fmla="*/ 70948 h 70947"/>
                  <a:gd name="connsiteX10" fmla="*/ 62197 w 577357"/>
                  <a:gd name="connsiteY10" fmla="*/ 70948 h 70947"/>
                  <a:gd name="connsiteX11" fmla="*/ 61840 w 577357"/>
                  <a:gd name="connsiteY11" fmla="*/ 70948 h 70947"/>
                  <a:gd name="connsiteX12" fmla="*/ 15971 w 577357"/>
                  <a:gd name="connsiteY12" fmla="*/ 44082 h 70947"/>
                  <a:gd name="connsiteX13" fmla="*/ 4057 w 577357"/>
                  <a:gd name="connsiteY13" fmla="*/ 36874 h 70947"/>
                  <a:gd name="connsiteX14" fmla="*/ 960 w 577357"/>
                  <a:gd name="connsiteY14" fmla="*/ 34908 h 70947"/>
                  <a:gd name="connsiteX15" fmla="*/ 6 w 577357"/>
                  <a:gd name="connsiteY15" fmla="*/ 34193 h 70947"/>
                  <a:gd name="connsiteX16" fmla="*/ 1138 w 577357"/>
                  <a:gd name="connsiteY16" fmla="*/ 34729 h 70947"/>
                  <a:gd name="connsiteX17" fmla="*/ 4295 w 577357"/>
                  <a:gd name="connsiteY17" fmla="*/ 36397 h 70947"/>
                  <a:gd name="connsiteX18" fmla="*/ 16626 w 577357"/>
                  <a:gd name="connsiteY18" fmla="*/ 43188 h 70947"/>
                  <a:gd name="connsiteX19" fmla="*/ 62912 w 577357"/>
                  <a:gd name="connsiteY19" fmla="*/ 69339 h 70947"/>
                  <a:gd name="connsiteX20" fmla="*/ 62197 w 577357"/>
                  <a:gd name="connsiteY20" fmla="*/ 69339 h 70947"/>
                  <a:gd name="connsiteX21" fmla="*/ 177763 w 577357"/>
                  <a:gd name="connsiteY21" fmla="*/ 43129 h 70947"/>
                  <a:gd name="connsiteX22" fmla="*/ 251808 w 577357"/>
                  <a:gd name="connsiteY22" fmla="*/ 34253 h 70947"/>
                  <a:gd name="connsiteX23" fmla="*/ 333419 w 577357"/>
                  <a:gd name="connsiteY23" fmla="*/ 31691 h 70947"/>
                  <a:gd name="connsiteX24" fmla="*/ 466498 w 577357"/>
                  <a:gd name="connsiteY24" fmla="*/ 42771 h 70947"/>
                  <a:gd name="connsiteX25" fmla="*/ 573248 w 577357"/>
                  <a:gd name="connsiteY25" fmla="*/ 66599 h 70947"/>
                  <a:gd name="connsiteX26" fmla="*/ 572235 w 577357"/>
                  <a:gd name="connsiteY26" fmla="*/ 68505 h 70947"/>
                  <a:gd name="connsiteX27" fmla="*/ 514988 w 577357"/>
                  <a:gd name="connsiteY27" fmla="*/ 18645 h 70947"/>
                  <a:gd name="connsiteX28" fmla="*/ 499500 w 577357"/>
                  <a:gd name="connsiteY28" fmla="*/ 4944 h 70947"/>
                  <a:gd name="connsiteX29" fmla="*/ 495509 w 577357"/>
                  <a:gd name="connsiteY29" fmla="*/ 1370 h 70947"/>
                  <a:gd name="connsiteX30" fmla="*/ 494139 w 577357"/>
                  <a:gd name="connsiteY30" fmla="*/ 0 h 70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577357" h="70947">
                    <a:moveTo>
                      <a:pt x="494139" y="0"/>
                    </a:moveTo>
                    <a:cubicBezTo>
                      <a:pt x="494681" y="292"/>
                      <a:pt x="495181" y="649"/>
                      <a:pt x="495628" y="1072"/>
                    </a:cubicBezTo>
                    <a:lnTo>
                      <a:pt x="499798" y="4408"/>
                    </a:lnTo>
                    <a:lnTo>
                      <a:pt x="515644" y="17692"/>
                    </a:lnTo>
                    <a:lnTo>
                      <a:pt x="573546" y="66778"/>
                    </a:lnTo>
                    <a:lnTo>
                      <a:pt x="577358" y="70054"/>
                    </a:lnTo>
                    <a:lnTo>
                      <a:pt x="572473" y="68684"/>
                    </a:lnTo>
                    <a:cubicBezTo>
                      <a:pt x="537470" y="58795"/>
                      <a:pt x="501901" y="51022"/>
                      <a:pt x="465962" y="45392"/>
                    </a:cubicBezTo>
                    <a:cubicBezTo>
                      <a:pt x="422035" y="38607"/>
                      <a:pt x="377686" y="34985"/>
                      <a:pt x="333241" y="34550"/>
                    </a:cubicBezTo>
                    <a:cubicBezTo>
                      <a:pt x="241747" y="33586"/>
                      <a:pt x="150599" y="45839"/>
                      <a:pt x="62614" y="70948"/>
                    </a:cubicBezTo>
                    <a:lnTo>
                      <a:pt x="62197" y="70948"/>
                    </a:lnTo>
                    <a:lnTo>
                      <a:pt x="61840" y="70948"/>
                    </a:lnTo>
                    <a:lnTo>
                      <a:pt x="15971" y="44082"/>
                    </a:lnTo>
                    <a:lnTo>
                      <a:pt x="4057" y="36874"/>
                    </a:lnTo>
                    <a:lnTo>
                      <a:pt x="960" y="34908"/>
                    </a:lnTo>
                    <a:cubicBezTo>
                      <a:pt x="304" y="34491"/>
                      <a:pt x="-53" y="34253"/>
                      <a:pt x="6" y="34193"/>
                    </a:cubicBezTo>
                    <a:lnTo>
                      <a:pt x="1138" y="34729"/>
                    </a:lnTo>
                    <a:lnTo>
                      <a:pt x="4295" y="36397"/>
                    </a:lnTo>
                    <a:lnTo>
                      <a:pt x="16626" y="43188"/>
                    </a:lnTo>
                    <a:lnTo>
                      <a:pt x="62912" y="69339"/>
                    </a:lnTo>
                    <a:lnTo>
                      <a:pt x="62197" y="69339"/>
                    </a:lnTo>
                    <a:cubicBezTo>
                      <a:pt x="100120" y="58140"/>
                      <a:pt x="138721" y="49383"/>
                      <a:pt x="177763" y="43129"/>
                    </a:cubicBezTo>
                    <a:cubicBezTo>
                      <a:pt x="200876" y="39316"/>
                      <a:pt x="225776" y="36516"/>
                      <a:pt x="251808" y="34253"/>
                    </a:cubicBezTo>
                    <a:cubicBezTo>
                      <a:pt x="277840" y="31989"/>
                      <a:pt x="305421" y="31155"/>
                      <a:pt x="333419" y="31691"/>
                    </a:cubicBezTo>
                    <a:cubicBezTo>
                      <a:pt x="377989" y="32102"/>
                      <a:pt x="422470" y="35807"/>
                      <a:pt x="466498" y="42771"/>
                    </a:cubicBezTo>
                    <a:cubicBezTo>
                      <a:pt x="502538" y="48520"/>
                      <a:pt x="538185" y="56472"/>
                      <a:pt x="573248" y="66599"/>
                    </a:cubicBezTo>
                    <a:lnTo>
                      <a:pt x="572235" y="68505"/>
                    </a:lnTo>
                    <a:lnTo>
                      <a:pt x="514988" y="18645"/>
                    </a:lnTo>
                    <a:lnTo>
                      <a:pt x="499500" y="4944"/>
                    </a:lnTo>
                    <a:cubicBezTo>
                      <a:pt x="497832" y="3455"/>
                      <a:pt x="496581" y="2264"/>
                      <a:pt x="495509" y="1370"/>
                    </a:cubicBezTo>
                    <a:cubicBezTo>
                      <a:pt x="495014" y="953"/>
                      <a:pt x="494556" y="494"/>
                      <a:pt x="49413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9" name="Forma Livre: Forma 738">
                <a:extLst>
                  <a:ext uri="{FF2B5EF4-FFF2-40B4-BE49-F238E27FC236}">
                    <a16:creationId xmlns:a16="http://schemas.microsoft.com/office/drawing/2014/main" id="{77956732-F19B-135C-E02E-06B201B0FF1A}"/>
                  </a:ext>
                </a:extLst>
              </p:cNvPr>
              <p:cNvSpPr/>
              <p:nvPr/>
            </p:nvSpPr>
            <p:spPr>
              <a:xfrm>
                <a:off x="2196619" y="7089285"/>
                <a:ext cx="463510" cy="387593"/>
              </a:xfrm>
              <a:custGeom>
                <a:avLst/>
                <a:gdLst>
                  <a:gd name="connsiteX0" fmla="*/ 463510 w 463510"/>
                  <a:gd name="connsiteY0" fmla="*/ 49832 h 387593"/>
                  <a:gd name="connsiteX1" fmla="*/ 461782 w 463510"/>
                  <a:gd name="connsiteY1" fmla="*/ 48820 h 387593"/>
                  <a:gd name="connsiteX2" fmla="*/ 456957 w 463510"/>
                  <a:gd name="connsiteY2" fmla="*/ 45662 h 387593"/>
                  <a:gd name="connsiteX3" fmla="*/ 449213 w 463510"/>
                  <a:gd name="connsiteY3" fmla="*/ 40420 h 387593"/>
                  <a:gd name="connsiteX4" fmla="*/ 438074 w 463510"/>
                  <a:gd name="connsiteY4" fmla="*/ 34106 h 387593"/>
                  <a:gd name="connsiteX5" fmla="*/ 361348 w 463510"/>
                  <a:gd name="connsiteY5" fmla="*/ 8074 h 387593"/>
                  <a:gd name="connsiteX6" fmla="*/ 305471 w 463510"/>
                  <a:gd name="connsiteY6" fmla="*/ 2891 h 387593"/>
                  <a:gd name="connsiteX7" fmla="*/ 241255 w 463510"/>
                  <a:gd name="connsiteY7" fmla="*/ 7597 h 387593"/>
                  <a:gd name="connsiteX8" fmla="*/ 104899 w 463510"/>
                  <a:gd name="connsiteY8" fmla="*/ 60614 h 387593"/>
                  <a:gd name="connsiteX9" fmla="*/ 75114 w 463510"/>
                  <a:gd name="connsiteY9" fmla="*/ 85038 h 387593"/>
                  <a:gd name="connsiteX10" fmla="*/ 49916 w 463510"/>
                  <a:gd name="connsiteY10" fmla="*/ 112857 h 387593"/>
                  <a:gd name="connsiteX11" fmla="*/ 15127 w 463510"/>
                  <a:gd name="connsiteY11" fmla="*/ 174512 h 387593"/>
                  <a:gd name="connsiteX12" fmla="*/ 7502 w 463510"/>
                  <a:gd name="connsiteY12" fmla="*/ 293056 h 387593"/>
                  <a:gd name="connsiteX13" fmla="*/ 23169 w 463510"/>
                  <a:gd name="connsiteY13" fmla="*/ 336483 h 387593"/>
                  <a:gd name="connsiteX14" fmla="*/ 42172 w 463510"/>
                  <a:gd name="connsiteY14" fmla="*/ 365732 h 387593"/>
                  <a:gd name="connsiteX15" fmla="*/ 50393 w 463510"/>
                  <a:gd name="connsiteY15" fmla="*/ 375501 h 387593"/>
                  <a:gd name="connsiteX16" fmla="*/ 57065 w 463510"/>
                  <a:gd name="connsiteY16" fmla="*/ 382054 h 387593"/>
                  <a:gd name="connsiteX17" fmla="*/ 61175 w 463510"/>
                  <a:gd name="connsiteY17" fmla="*/ 386164 h 387593"/>
                  <a:gd name="connsiteX18" fmla="*/ 62485 w 463510"/>
                  <a:gd name="connsiteY18" fmla="*/ 387594 h 387593"/>
                  <a:gd name="connsiteX19" fmla="*/ 60937 w 463510"/>
                  <a:gd name="connsiteY19" fmla="*/ 386402 h 387593"/>
                  <a:gd name="connsiteX20" fmla="*/ 56648 w 463510"/>
                  <a:gd name="connsiteY20" fmla="*/ 382530 h 387593"/>
                  <a:gd name="connsiteX21" fmla="*/ 49737 w 463510"/>
                  <a:gd name="connsiteY21" fmla="*/ 376156 h 387593"/>
                  <a:gd name="connsiteX22" fmla="*/ 41219 w 463510"/>
                  <a:gd name="connsiteY22" fmla="*/ 366506 h 387593"/>
                  <a:gd name="connsiteX23" fmla="*/ 21620 w 463510"/>
                  <a:gd name="connsiteY23" fmla="*/ 337257 h 387593"/>
                  <a:gd name="connsiteX24" fmla="*/ 5358 w 463510"/>
                  <a:gd name="connsiteY24" fmla="*/ 293533 h 387593"/>
                  <a:gd name="connsiteX25" fmla="*/ 12447 w 463510"/>
                  <a:gd name="connsiteY25" fmla="*/ 173559 h 387593"/>
                  <a:gd name="connsiteX26" fmla="*/ 27339 w 463510"/>
                  <a:gd name="connsiteY26" fmla="*/ 141630 h 387593"/>
                  <a:gd name="connsiteX27" fmla="*/ 47533 w 463510"/>
                  <a:gd name="connsiteY27" fmla="*/ 111011 h 387593"/>
                  <a:gd name="connsiteX28" fmla="*/ 73029 w 463510"/>
                  <a:gd name="connsiteY28" fmla="*/ 82774 h 387593"/>
                  <a:gd name="connsiteX29" fmla="*/ 103410 w 463510"/>
                  <a:gd name="connsiteY29" fmla="*/ 58113 h 387593"/>
                  <a:gd name="connsiteX30" fmla="*/ 241136 w 463510"/>
                  <a:gd name="connsiteY30" fmla="*/ 4500 h 387593"/>
                  <a:gd name="connsiteX31" fmla="*/ 305828 w 463510"/>
                  <a:gd name="connsiteY31" fmla="*/ 32 h 387593"/>
                  <a:gd name="connsiteX32" fmla="*/ 362062 w 463510"/>
                  <a:gd name="connsiteY32" fmla="*/ 5691 h 387593"/>
                  <a:gd name="connsiteX33" fmla="*/ 438967 w 463510"/>
                  <a:gd name="connsiteY33" fmla="*/ 32855 h 387593"/>
                  <a:gd name="connsiteX34" fmla="*/ 449988 w 463510"/>
                  <a:gd name="connsiteY34" fmla="*/ 39408 h 387593"/>
                  <a:gd name="connsiteX35" fmla="*/ 457613 w 463510"/>
                  <a:gd name="connsiteY35" fmla="*/ 44888 h 387593"/>
                  <a:gd name="connsiteX36" fmla="*/ 462259 w 463510"/>
                  <a:gd name="connsiteY36" fmla="*/ 48343 h 387593"/>
                  <a:gd name="connsiteX37" fmla="*/ 463510 w 463510"/>
                  <a:gd name="connsiteY37" fmla="*/ 49832 h 38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463510" h="387593">
                    <a:moveTo>
                      <a:pt x="463510" y="49832"/>
                    </a:moveTo>
                    <a:cubicBezTo>
                      <a:pt x="462885" y="49582"/>
                      <a:pt x="462307" y="49243"/>
                      <a:pt x="461782" y="48820"/>
                    </a:cubicBezTo>
                    <a:lnTo>
                      <a:pt x="456957" y="45662"/>
                    </a:lnTo>
                    <a:lnTo>
                      <a:pt x="449213" y="40420"/>
                    </a:lnTo>
                    <a:cubicBezTo>
                      <a:pt x="446056" y="38514"/>
                      <a:pt x="442244" y="36489"/>
                      <a:pt x="438074" y="34106"/>
                    </a:cubicBezTo>
                    <a:cubicBezTo>
                      <a:pt x="414013" y="21477"/>
                      <a:pt x="388124" y="12691"/>
                      <a:pt x="361348" y="8074"/>
                    </a:cubicBezTo>
                    <a:cubicBezTo>
                      <a:pt x="342875" y="4958"/>
                      <a:pt x="324200" y="3225"/>
                      <a:pt x="305471" y="2891"/>
                    </a:cubicBezTo>
                    <a:cubicBezTo>
                      <a:pt x="283972" y="2730"/>
                      <a:pt x="262497" y="4303"/>
                      <a:pt x="241255" y="7597"/>
                    </a:cubicBezTo>
                    <a:cubicBezTo>
                      <a:pt x="192390" y="14764"/>
                      <a:pt x="145776" y="32891"/>
                      <a:pt x="104899" y="60614"/>
                    </a:cubicBezTo>
                    <a:cubicBezTo>
                      <a:pt x="94439" y="68079"/>
                      <a:pt x="84485" y="76240"/>
                      <a:pt x="75114" y="85038"/>
                    </a:cubicBezTo>
                    <a:cubicBezTo>
                      <a:pt x="66030" y="93670"/>
                      <a:pt x="57607" y="102969"/>
                      <a:pt x="49916" y="112857"/>
                    </a:cubicBezTo>
                    <a:cubicBezTo>
                      <a:pt x="35369" y="131598"/>
                      <a:pt x="23652" y="152370"/>
                      <a:pt x="15127" y="174512"/>
                    </a:cubicBezTo>
                    <a:cubicBezTo>
                      <a:pt x="1498" y="212524"/>
                      <a:pt x="-1147" y="253609"/>
                      <a:pt x="7502" y="293056"/>
                    </a:cubicBezTo>
                    <a:cubicBezTo>
                      <a:pt x="11041" y="308086"/>
                      <a:pt x="16295" y="322657"/>
                      <a:pt x="23169" y="336483"/>
                    </a:cubicBezTo>
                    <a:cubicBezTo>
                      <a:pt x="28572" y="346806"/>
                      <a:pt x="34934" y="356599"/>
                      <a:pt x="42172" y="365732"/>
                    </a:cubicBezTo>
                    <a:lnTo>
                      <a:pt x="50393" y="375501"/>
                    </a:lnTo>
                    <a:lnTo>
                      <a:pt x="57065" y="382054"/>
                    </a:lnTo>
                    <a:lnTo>
                      <a:pt x="61175" y="386164"/>
                    </a:lnTo>
                    <a:cubicBezTo>
                      <a:pt x="61640" y="386617"/>
                      <a:pt x="62074" y="387093"/>
                      <a:pt x="62485" y="387594"/>
                    </a:cubicBezTo>
                    <a:cubicBezTo>
                      <a:pt x="62485" y="387594"/>
                      <a:pt x="61949" y="387236"/>
                      <a:pt x="60937" y="386402"/>
                    </a:cubicBezTo>
                    <a:lnTo>
                      <a:pt x="56648" y="382530"/>
                    </a:lnTo>
                    <a:lnTo>
                      <a:pt x="49737" y="376156"/>
                    </a:lnTo>
                    <a:cubicBezTo>
                      <a:pt x="47236" y="373297"/>
                      <a:pt x="44436" y="370199"/>
                      <a:pt x="41219" y="366506"/>
                    </a:cubicBezTo>
                    <a:cubicBezTo>
                      <a:pt x="33749" y="357416"/>
                      <a:pt x="27184" y="347622"/>
                      <a:pt x="21620" y="337257"/>
                    </a:cubicBezTo>
                    <a:cubicBezTo>
                      <a:pt x="14484" y="323377"/>
                      <a:pt x="9021" y="308699"/>
                      <a:pt x="5358" y="293533"/>
                    </a:cubicBezTo>
                    <a:cubicBezTo>
                      <a:pt x="-3697" y="253681"/>
                      <a:pt x="-1237" y="212071"/>
                      <a:pt x="12447" y="173559"/>
                    </a:cubicBezTo>
                    <a:cubicBezTo>
                      <a:pt x="16563" y="162539"/>
                      <a:pt x="21543" y="151864"/>
                      <a:pt x="27339" y="141630"/>
                    </a:cubicBezTo>
                    <a:cubicBezTo>
                      <a:pt x="33266" y="130913"/>
                      <a:pt x="40016" y="120679"/>
                      <a:pt x="47533" y="111011"/>
                    </a:cubicBezTo>
                    <a:cubicBezTo>
                      <a:pt x="55307" y="100967"/>
                      <a:pt x="63832" y="91531"/>
                      <a:pt x="73029" y="82774"/>
                    </a:cubicBezTo>
                    <a:cubicBezTo>
                      <a:pt x="82555" y="73839"/>
                      <a:pt x="92705" y="65594"/>
                      <a:pt x="103410" y="58113"/>
                    </a:cubicBezTo>
                    <a:cubicBezTo>
                      <a:pt x="144650" y="30019"/>
                      <a:pt x="191752" y="11684"/>
                      <a:pt x="241136" y="4500"/>
                    </a:cubicBezTo>
                    <a:cubicBezTo>
                      <a:pt x="262545" y="1247"/>
                      <a:pt x="284181" y="-242"/>
                      <a:pt x="305828" y="32"/>
                    </a:cubicBezTo>
                    <a:cubicBezTo>
                      <a:pt x="324688" y="514"/>
                      <a:pt x="343483" y="2403"/>
                      <a:pt x="362062" y="5691"/>
                    </a:cubicBezTo>
                    <a:cubicBezTo>
                      <a:pt x="389000" y="10522"/>
                      <a:pt x="414973" y="19696"/>
                      <a:pt x="438967" y="32855"/>
                    </a:cubicBezTo>
                    <a:cubicBezTo>
                      <a:pt x="443137" y="35297"/>
                      <a:pt x="446890" y="37382"/>
                      <a:pt x="449988" y="39408"/>
                    </a:cubicBezTo>
                    <a:lnTo>
                      <a:pt x="457613" y="44888"/>
                    </a:lnTo>
                    <a:lnTo>
                      <a:pt x="462259" y="48343"/>
                    </a:lnTo>
                    <a:cubicBezTo>
                      <a:pt x="462730" y="48790"/>
                      <a:pt x="463153" y="49290"/>
                      <a:pt x="463510" y="49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0" name="Forma Livre: Forma 739">
                <a:extLst>
                  <a:ext uri="{FF2B5EF4-FFF2-40B4-BE49-F238E27FC236}">
                    <a16:creationId xmlns:a16="http://schemas.microsoft.com/office/drawing/2014/main" id="{7E2A2173-311D-664A-9BC7-9A75BD48C302}"/>
                  </a:ext>
                </a:extLst>
              </p:cNvPr>
              <p:cNvSpPr/>
              <p:nvPr/>
            </p:nvSpPr>
            <p:spPr>
              <a:xfrm>
                <a:off x="2355369" y="7238956"/>
                <a:ext cx="54584" cy="202661"/>
              </a:xfrm>
              <a:custGeom>
                <a:avLst/>
                <a:gdLst>
                  <a:gd name="connsiteX0" fmla="*/ 49264 w 54584"/>
                  <a:gd name="connsiteY0" fmla="*/ 0 h 202661"/>
                  <a:gd name="connsiteX1" fmla="*/ 49920 w 54584"/>
                  <a:gd name="connsiteY1" fmla="*/ 9531 h 202661"/>
                  <a:gd name="connsiteX2" fmla="*/ 51051 w 54584"/>
                  <a:gd name="connsiteY2" fmla="*/ 35385 h 202661"/>
                  <a:gd name="connsiteX3" fmla="*/ 54566 w 54584"/>
                  <a:gd name="connsiteY3" fmla="*/ 120808 h 202661"/>
                  <a:gd name="connsiteX4" fmla="*/ 54566 w 54584"/>
                  <a:gd name="connsiteY4" fmla="*/ 145172 h 202661"/>
                  <a:gd name="connsiteX5" fmla="*/ 52838 w 54584"/>
                  <a:gd name="connsiteY5" fmla="*/ 168047 h 202661"/>
                  <a:gd name="connsiteX6" fmla="*/ 31751 w 54584"/>
                  <a:gd name="connsiteY6" fmla="*/ 199917 h 202661"/>
                  <a:gd name="connsiteX7" fmla="*/ 6195 w 54584"/>
                  <a:gd name="connsiteY7" fmla="*/ 198546 h 202661"/>
                  <a:gd name="connsiteX8" fmla="*/ 1072 w 54584"/>
                  <a:gd name="connsiteY8" fmla="*/ 193483 h 202661"/>
                  <a:gd name="connsiteX9" fmla="*/ 0 w 54584"/>
                  <a:gd name="connsiteY9" fmla="*/ 191279 h 202661"/>
                  <a:gd name="connsiteX10" fmla="*/ 6851 w 54584"/>
                  <a:gd name="connsiteY10" fmla="*/ 197534 h 202661"/>
                  <a:gd name="connsiteX11" fmla="*/ 30678 w 54584"/>
                  <a:gd name="connsiteY11" fmla="*/ 197951 h 202661"/>
                  <a:gd name="connsiteX12" fmla="*/ 49920 w 54584"/>
                  <a:gd name="connsiteY12" fmla="*/ 167511 h 202661"/>
                  <a:gd name="connsiteX13" fmla="*/ 51409 w 54584"/>
                  <a:gd name="connsiteY13" fmla="*/ 145172 h 202661"/>
                  <a:gd name="connsiteX14" fmla="*/ 51111 w 54584"/>
                  <a:gd name="connsiteY14" fmla="*/ 120867 h 202661"/>
                  <a:gd name="connsiteX15" fmla="*/ 48490 w 54584"/>
                  <a:gd name="connsiteY15" fmla="*/ 35444 h 202661"/>
                  <a:gd name="connsiteX16" fmla="*/ 48490 w 54584"/>
                  <a:gd name="connsiteY16" fmla="*/ 9531 h 202661"/>
                  <a:gd name="connsiteX17" fmla="*/ 49264 w 54584"/>
                  <a:gd name="connsiteY17" fmla="*/ 0 h 20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584" h="202661">
                    <a:moveTo>
                      <a:pt x="49264" y="0"/>
                    </a:moveTo>
                    <a:cubicBezTo>
                      <a:pt x="49753" y="3151"/>
                      <a:pt x="49973" y="6344"/>
                      <a:pt x="49920" y="9531"/>
                    </a:cubicBezTo>
                    <a:cubicBezTo>
                      <a:pt x="49920" y="16143"/>
                      <a:pt x="50575" y="24900"/>
                      <a:pt x="51051" y="35385"/>
                    </a:cubicBezTo>
                    <a:cubicBezTo>
                      <a:pt x="51945" y="57247"/>
                      <a:pt x="53732" y="87389"/>
                      <a:pt x="54566" y="120808"/>
                    </a:cubicBezTo>
                    <a:cubicBezTo>
                      <a:pt x="54566" y="129148"/>
                      <a:pt x="54566" y="137309"/>
                      <a:pt x="54566" y="145172"/>
                    </a:cubicBezTo>
                    <a:cubicBezTo>
                      <a:pt x="54697" y="152832"/>
                      <a:pt x="54119" y="160493"/>
                      <a:pt x="52838" y="168047"/>
                    </a:cubicBezTo>
                    <a:cubicBezTo>
                      <a:pt x="51141" y="181366"/>
                      <a:pt x="43349" y="193144"/>
                      <a:pt x="31751" y="199917"/>
                    </a:cubicBezTo>
                    <a:cubicBezTo>
                      <a:pt x="23590" y="204015"/>
                      <a:pt x="13868" y="203497"/>
                      <a:pt x="6195" y="198546"/>
                    </a:cubicBezTo>
                    <a:cubicBezTo>
                      <a:pt x="4170" y="197212"/>
                      <a:pt x="2430" y="195490"/>
                      <a:pt x="1072" y="193483"/>
                    </a:cubicBezTo>
                    <a:cubicBezTo>
                      <a:pt x="584" y="192822"/>
                      <a:pt x="220" y="192071"/>
                      <a:pt x="0" y="191279"/>
                    </a:cubicBezTo>
                    <a:cubicBezTo>
                      <a:pt x="1906" y="193745"/>
                      <a:pt x="4224" y="195860"/>
                      <a:pt x="6851" y="197534"/>
                    </a:cubicBezTo>
                    <a:cubicBezTo>
                      <a:pt x="14201" y="201721"/>
                      <a:pt x="23185" y="201882"/>
                      <a:pt x="30678" y="197951"/>
                    </a:cubicBezTo>
                    <a:cubicBezTo>
                      <a:pt x="41371" y="191237"/>
                      <a:pt x="48442" y="180044"/>
                      <a:pt x="49920" y="167511"/>
                    </a:cubicBezTo>
                    <a:cubicBezTo>
                      <a:pt x="51069" y="160124"/>
                      <a:pt x="51564" y="152648"/>
                      <a:pt x="51409" y="145172"/>
                    </a:cubicBezTo>
                    <a:cubicBezTo>
                      <a:pt x="51409" y="137309"/>
                      <a:pt x="51409" y="129207"/>
                      <a:pt x="51111" y="120867"/>
                    </a:cubicBezTo>
                    <a:cubicBezTo>
                      <a:pt x="50277" y="87508"/>
                      <a:pt x="48847" y="57306"/>
                      <a:pt x="48490" y="35444"/>
                    </a:cubicBezTo>
                    <a:cubicBezTo>
                      <a:pt x="48490" y="24483"/>
                      <a:pt x="48490" y="15667"/>
                      <a:pt x="48490" y="9531"/>
                    </a:cubicBezTo>
                    <a:cubicBezTo>
                      <a:pt x="48484" y="6338"/>
                      <a:pt x="48746" y="3151"/>
                      <a:pt x="4926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D1251F55-11EC-1BEB-EE20-188D50022CB3}"/>
                  </a:ext>
                </a:extLst>
              </p:cNvPr>
              <p:cNvSpPr/>
              <p:nvPr/>
            </p:nvSpPr>
            <p:spPr>
              <a:xfrm>
                <a:off x="2520020" y="7238956"/>
                <a:ext cx="54581" cy="202661"/>
              </a:xfrm>
              <a:custGeom>
                <a:avLst/>
                <a:gdLst>
                  <a:gd name="connsiteX0" fmla="*/ 49264 w 54581"/>
                  <a:gd name="connsiteY0" fmla="*/ 0 h 202661"/>
                  <a:gd name="connsiteX1" fmla="*/ 49979 w 54581"/>
                  <a:gd name="connsiteY1" fmla="*/ 9531 h 202661"/>
                  <a:gd name="connsiteX2" fmla="*/ 51051 w 54581"/>
                  <a:gd name="connsiteY2" fmla="*/ 35385 h 202661"/>
                  <a:gd name="connsiteX3" fmla="*/ 54566 w 54581"/>
                  <a:gd name="connsiteY3" fmla="*/ 120808 h 202661"/>
                  <a:gd name="connsiteX4" fmla="*/ 54566 w 54581"/>
                  <a:gd name="connsiteY4" fmla="*/ 145172 h 202661"/>
                  <a:gd name="connsiteX5" fmla="*/ 52898 w 54581"/>
                  <a:gd name="connsiteY5" fmla="*/ 168047 h 202661"/>
                  <a:gd name="connsiteX6" fmla="*/ 31810 w 54581"/>
                  <a:gd name="connsiteY6" fmla="*/ 199917 h 202661"/>
                  <a:gd name="connsiteX7" fmla="*/ 6195 w 54581"/>
                  <a:gd name="connsiteY7" fmla="*/ 198546 h 202661"/>
                  <a:gd name="connsiteX8" fmla="*/ 1132 w 54581"/>
                  <a:gd name="connsiteY8" fmla="*/ 193483 h 202661"/>
                  <a:gd name="connsiteX9" fmla="*/ 0 w 54581"/>
                  <a:gd name="connsiteY9" fmla="*/ 191279 h 202661"/>
                  <a:gd name="connsiteX10" fmla="*/ 6851 w 54581"/>
                  <a:gd name="connsiteY10" fmla="*/ 197534 h 202661"/>
                  <a:gd name="connsiteX11" fmla="*/ 30678 w 54581"/>
                  <a:gd name="connsiteY11" fmla="*/ 197951 h 202661"/>
                  <a:gd name="connsiteX12" fmla="*/ 49920 w 54581"/>
                  <a:gd name="connsiteY12" fmla="*/ 167511 h 202661"/>
                  <a:gd name="connsiteX13" fmla="*/ 51409 w 54581"/>
                  <a:gd name="connsiteY13" fmla="*/ 145172 h 202661"/>
                  <a:gd name="connsiteX14" fmla="*/ 51111 w 54581"/>
                  <a:gd name="connsiteY14" fmla="*/ 120867 h 202661"/>
                  <a:gd name="connsiteX15" fmla="*/ 48490 w 54581"/>
                  <a:gd name="connsiteY15" fmla="*/ 35444 h 202661"/>
                  <a:gd name="connsiteX16" fmla="*/ 48490 w 54581"/>
                  <a:gd name="connsiteY16" fmla="*/ 9531 h 202661"/>
                  <a:gd name="connsiteX17" fmla="*/ 49264 w 54581"/>
                  <a:gd name="connsiteY17" fmla="*/ 0 h 20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581" h="202661">
                    <a:moveTo>
                      <a:pt x="49264" y="0"/>
                    </a:moveTo>
                    <a:cubicBezTo>
                      <a:pt x="49800" y="3145"/>
                      <a:pt x="50039" y="6338"/>
                      <a:pt x="49979" y="9531"/>
                    </a:cubicBezTo>
                    <a:cubicBezTo>
                      <a:pt x="49979" y="16143"/>
                      <a:pt x="50634" y="24900"/>
                      <a:pt x="51051" y="35385"/>
                    </a:cubicBezTo>
                    <a:cubicBezTo>
                      <a:pt x="52004" y="57247"/>
                      <a:pt x="53732" y="87389"/>
                      <a:pt x="54566" y="120808"/>
                    </a:cubicBezTo>
                    <a:cubicBezTo>
                      <a:pt x="54566" y="129148"/>
                      <a:pt x="54566" y="137309"/>
                      <a:pt x="54566" y="145172"/>
                    </a:cubicBezTo>
                    <a:cubicBezTo>
                      <a:pt x="54685" y="152832"/>
                      <a:pt x="54131" y="160487"/>
                      <a:pt x="52898" y="168047"/>
                    </a:cubicBezTo>
                    <a:cubicBezTo>
                      <a:pt x="51182" y="181360"/>
                      <a:pt x="43391" y="193132"/>
                      <a:pt x="31810" y="199917"/>
                    </a:cubicBezTo>
                    <a:cubicBezTo>
                      <a:pt x="23631" y="204015"/>
                      <a:pt x="13892" y="203497"/>
                      <a:pt x="6195" y="198546"/>
                    </a:cubicBezTo>
                    <a:cubicBezTo>
                      <a:pt x="4182" y="197218"/>
                      <a:pt x="2460" y="195496"/>
                      <a:pt x="1132" y="193483"/>
                    </a:cubicBezTo>
                    <a:cubicBezTo>
                      <a:pt x="614" y="192828"/>
                      <a:pt x="232" y="192083"/>
                      <a:pt x="0" y="191279"/>
                    </a:cubicBezTo>
                    <a:cubicBezTo>
                      <a:pt x="1924" y="193721"/>
                      <a:pt x="4241" y="195836"/>
                      <a:pt x="6851" y="197534"/>
                    </a:cubicBezTo>
                    <a:cubicBezTo>
                      <a:pt x="14201" y="201721"/>
                      <a:pt x="23185" y="201882"/>
                      <a:pt x="30678" y="197951"/>
                    </a:cubicBezTo>
                    <a:cubicBezTo>
                      <a:pt x="41413" y="191285"/>
                      <a:pt x="48502" y="180068"/>
                      <a:pt x="49920" y="167511"/>
                    </a:cubicBezTo>
                    <a:cubicBezTo>
                      <a:pt x="51099" y="160124"/>
                      <a:pt x="51593" y="152648"/>
                      <a:pt x="51409" y="145172"/>
                    </a:cubicBezTo>
                    <a:cubicBezTo>
                      <a:pt x="51409" y="137309"/>
                      <a:pt x="51409" y="129207"/>
                      <a:pt x="51111" y="120867"/>
                    </a:cubicBezTo>
                    <a:cubicBezTo>
                      <a:pt x="50277" y="87508"/>
                      <a:pt x="48847" y="57306"/>
                      <a:pt x="48490" y="35444"/>
                    </a:cubicBezTo>
                    <a:cubicBezTo>
                      <a:pt x="48490" y="24483"/>
                      <a:pt x="48490" y="15667"/>
                      <a:pt x="48490" y="9531"/>
                    </a:cubicBezTo>
                    <a:cubicBezTo>
                      <a:pt x="48484" y="6338"/>
                      <a:pt x="48746" y="3151"/>
                      <a:pt x="4926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63D27480-8CDD-4839-3C7C-F9563723F083}"/>
                  </a:ext>
                </a:extLst>
              </p:cNvPr>
              <p:cNvSpPr/>
              <p:nvPr/>
            </p:nvSpPr>
            <p:spPr>
              <a:xfrm>
                <a:off x="2428759" y="7381269"/>
                <a:ext cx="345028" cy="186763"/>
              </a:xfrm>
              <a:custGeom>
                <a:avLst/>
                <a:gdLst>
                  <a:gd name="connsiteX0" fmla="*/ 345029 w 345028"/>
                  <a:gd name="connsiteY0" fmla="*/ 0 h 186763"/>
                  <a:gd name="connsiteX1" fmla="*/ 343778 w 345028"/>
                  <a:gd name="connsiteY1" fmla="*/ 4110 h 186763"/>
                  <a:gd name="connsiteX2" fmla="*/ 339370 w 345028"/>
                  <a:gd name="connsiteY2" fmla="*/ 15607 h 186763"/>
                  <a:gd name="connsiteX3" fmla="*/ 317567 w 345028"/>
                  <a:gd name="connsiteY3" fmla="*/ 55221 h 186763"/>
                  <a:gd name="connsiteX4" fmla="*/ 273485 w 345028"/>
                  <a:gd name="connsiteY4" fmla="*/ 105796 h 186763"/>
                  <a:gd name="connsiteX5" fmla="*/ 242390 w 345028"/>
                  <a:gd name="connsiteY5" fmla="*/ 130458 h 186763"/>
                  <a:gd name="connsiteX6" fmla="*/ 205635 w 345028"/>
                  <a:gd name="connsiteY6" fmla="*/ 152142 h 186763"/>
                  <a:gd name="connsiteX7" fmla="*/ 128194 w 345028"/>
                  <a:gd name="connsiteY7" fmla="*/ 180140 h 186763"/>
                  <a:gd name="connsiteX8" fmla="*/ 61655 w 345028"/>
                  <a:gd name="connsiteY8" fmla="*/ 186752 h 186763"/>
                  <a:gd name="connsiteX9" fmla="*/ 16501 w 345028"/>
                  <a:gd name="connsiteY9" fmla="*/ 184845 h 186763"/>
                  <a:gd name="connsiteX10" fmla="*/ 4289 w 345028"/>
                  <a:gd name="connsiteY10" fmla="*/ 183892 h 186763"/>
                  <a:gd name="connsiteX11" fmla="*/ 0 w 345028"/>
                  <a:gd name="connsiteY11" fmla="*/ 183297 h 186763"/>
                  <a:gd name="connsiteX12" fmla="*/ 4289 w 345028"/>
                  <a:gd name="connsiteY12" fmla="*/ 183297 h 186763"/>
                  <a:gd name="connsiteX13" fmla="*/ 16560 w 345028"/>
                  <a:gd name="connsiteY13" fmla="*/ 183714 h 186763"/>
                  <a:gd name="connsiteX14" fmla="*/ 61655 w 345028"/>
                  <a:gd name="connsiteY14" fmla="*/ 184607 h 186763"/>
                  <a:gd name="connsiteX15" fmla="*/ 127778 w 345028"/>
                  <a:gd name="connsiteY15" fmla="*/ 177340 h 186763"/>
                  <a:gd name="connsiteX16" fmla="*/ 204265 w 345028"/>
                  <a:gd name="connsiteY16" fmla="*/ 149342 h 186763"/>
                  <a:gd name="connsiteX17" fmla="*/ 240662 w 345028"/>
                  <a:gd name="connsiteY17" fmla="*/ 127956 h 186763"/>
                  <a:gd name="connsiteX18" fmla="*/ 271520 w 345028"/>
                  <a:gd name="connsiteY18" fmla="*/ 103652 h 186763"/>
                  <a:gd name="connsiteX19" fmla="*/ 315780 w 345028"/>
                  <a:gd name="connsiteY19" fmla="*/ 54030 h 186763"/>
                  <a:gd name="connsiteX20" fmla="*/ 338238 w 345028"/>
                  <a:gd name="connsiteY20" fmla="*/ 15131 h 186763"/>
                  <a:gd name="connsiteX21" fmla="*/ 343182 w 345028"/>
                  <a:gd name="connsiteY21" fmla="*/ 3872 h 186763"/>
                  <a:gd name="connsiteX22" fmla="*/ 345029 w 345028"/>
                  <a:gd name="connsiteY22" fmla="*/ 0 h 18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45028" h="186763">
                    <a:moveTo>
                      <a:pt x="345029" y="0"/>
                    </a:moveTo>
                    <a:cubicBezTo>
                      <a:pt x="344791" y="1418"/>
                      <a:pt x="344368" y="2800"/>
                      <a:pt x="343778" y="4110"/>
                    </a:cubicBezTo>
                    <a:cubicBezTo>
                      <a:pt x="342765" y="6731"/>
                      <a:pt x="341633" y="10723"/>
                      <a:pt x="339370" y="15607"/>
                    </a:cubicBezTo>
                    <a:cubicBezTo>
                      <a:pt x="333449" y="29511"/>
                      <a:pt x="326145" y="42783"/>
                      <a:pt x="317567" y="55221"/>
                    </a:cubicBezTo>
                    <a:cubicBezTo>
                      <a:pt x="304926" y="73765"/>
                      <a:pt x="290129" y="90737"/>
                      <a:pt x="273485" y="105796"/>
                    </a:cubicBezTo>
                    <a:cubicBezTo>
                      <a:pt x="263615" y="114624"/>
                      <a:pt x="253232" y="122857"/>
                      <a:pt x="242390" y="130458"/>
                    </a:cubicBezTo>
                    <a:cubicBezTo>
                      <a:pt x="230649" y="138518"/>
                      <a:pt x="218371" y="145762"/>
                      <a:pt x="205635" y="152142"/>
                    </a:cubicBezTo>
                    <a:cubicBezTo>
                      <a:pt x="181104" y="164699"/>
                      <a:pt x="155084" y="174105"/>
                      <a:pt x="128194" y="180140"/>
                    </a:cubicBezTo>
                    <a:cubicBezTo>
                      <a:pt x="106314" y="184732"/>
                      <a:pt x="84006" y="186948"/>
                      <a:pt x="61655" y="186752"/>
                    </a:cubicBezTo>
                    <a:cubicBezTo>
                      <a:pt x="42533" y="186752"/>
                      <a:pt x="27164" y="185620"/>
                      <a:pt x="16501" y="184845"/>
                    </a:cubicBezTo>
                    <a:lnTo>
                      <a:pt x="4289" y="183892"/>
                    </a:lnTo>
                    <a:cubicBezTo>
                      <a:pt x="2842" y="183827"/>
                      <a:pt x="1406" y="183630"/>
                      <a:pt x="0" y="183297"/>
                    </a:cubicBezTo>
                    <a:cubicBezTo>
                      <a:pt x="1430" y="183195"/>
                      <a:pt x="2859" y="183195"/>
                      <a:pt x="4289" y="183297"/>
                    </a:cubicBezTo>
                    <a:lnTo>
                      <a:pt x="16560" y="183714"/>
                    </a:lnTo>
                    <a:cubicBezTo>
                      <a:pt x="27223" y="184071"/>
                      <a:pt x="42652" y="184786"/>
                      <a:pt x="61655" y="184607"/>
                    </a:cubicBezTo>
                    <a:cubicBezTo>
                      <a:pt x="83886" y="184494"/>
                      <a:pt x="106052" y="182058"/>
                      <a:pt x="127778" y="177340"/>
                    </a:cubicBezTo>
                    <a:cubicBezTo>
                      <a:pt x="154328" y="171186"/>
                      <a:pt x="180020" y="161786"/>
                      <a:pt x="204265" y="149342"/>
                    </a:cubicBezTo>
                    <a:cubicBezTo>
                      <a:pt x="216852" y="143015"/>
                      <a:pt x="229011" y="135873"/>
                      <a:pt x="240662" y="127956"/>
                    </a:cubicBezTo>
                    <a:cubicBezTo>
                      <a:pt x="251415" y="120462"/>
                      <a:pt x="261714" y="112349"/>
                      <a:pt x="271520" y="103652"/>
                    </a:cubicBezTo>
                    <a:cubicBezTo>
                      <a:pt x="288116" y="88849"/>
                      <a:pt x="302961" y="72199"/>
                      <a:pt x="315780" y="54030"/>
                    </a:cubicBezTo>
                    <a:cubicBezTo>
                      <a:pt x="324441" y="41776"/>
                      <a:pt x="331959" y="28760"/>
                      <a:pt x="338238" y="15131"/>
                    </a:cubicBezTo>
                    <a:cubicBezTo>
                      <a:pt x="340680" y="10365"/>
                      <a:pt x="341991" y="6434"/>
                      <a:pt x="343182" y="3872"/>
                    </a:cubicBezTo>
                    <a:cubicBezTo>
                      <a:pt x="343718" y="2544"/>
                      <a:pt x="344332" y="1251"/>
                      <a:pt x="34502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191932AC-B663-7566-42C0-D00461EB9134}"/>
                  </a:ext>
                </a:extLst>
              </p:cNvPr>
              <p:cNvSpPr/>
              <p:nvPr/>
            </p:nvSpPr>
            <p:spPr>
              <a:xfrm>
                <a:off x="2342420" y="7216467"/>
                <a:ext cx="58677" cy="139067"/>
              </a:xfrm>
              <a:custGeom>
                <a:avLst/>
                <a:gdLst>
                  <a:gd name="connsiteX0" fmla="*/ 58639 w 58677"/>
                  <a:gd name="connsiteY0" fmla="*/ 15877 h 139067"/>
                  <a:gd name="connsiteX1" fmla="*/ 54529 w 58677"/>
                  <a:gd name="connsiteY1" fmla="*/ 9920 h 139067"/>
                  <a:gd name="connsiteX2" fmla="*/ 37492 w 58677"/>
                  <a:gd name="connsiteY2" fmla="*/ 2235 h 139067"/>
                  <a:gd name="connsiteX3" fmla="*/ 12353 w 58677"/>
                  <a:gd name="connsiteY3" fmla="*/ 13435 h 139067"/>
                  <a:gd name="connsiteX4" fmla="*/ 4729 w 58677"/>
                  <a:gd name="connsiteY4" fmla="*/ 28089 h 139067"/>
                  <a:gd name="connsiteX5" fmla="*/ 3001 w 58677"/>
                  <a:gd name="connsiteY5" fmla="*/ 46317 h 139067"/>
                  <a:gd name="connsiteX6" fmla="*/ 3001 w 58677"/>
                  <a:gd name="connsiteY6" fmla="*/ 111844 h 139067"/>
                  <a:gd name="connsiteX7" fmla="*/ 3001 w 58677"/>
                  <a:gd name="connsiteY7" fmla="*/ 131741 h 139067"/>
                  <a:gd name="connsiteX8" fmla="*/ 2465 w 58677"/>
                  <a:gd name="connsiteY8" fmla="*/ 139068 h 139067"/>
                  <a:gd name="connsiteX9" fmla="*/ 1810 w 58677"/>
                  <a:gd name="connsiteY9" fmla="*/ 131741 h 139067"/>
                  <a:gd name="connsiteX10" fmla="*/ 1095 w 58677"/>
                  <a:gd name="connsiteY10" fmla="*/ 111844 h 139067"/>
                  <a:gd name="connsiteX11" fmla="*/ 23 w 58677"/>
                  <a:gd name="connsiteY11" fmla="*/ 46317 h 139067"/>
                  <a:gd name="connsiteX12" fmla="*/ 1929 w 58677"/>
                  <a:gd name="connsiteY12" fmla="*/ 27315 h 139067"/>
                  <a:gd name="connsiteX13" fmla="*/ 10388 w 58677"/>
                  <a:gd name="connsiteY13" fmla="*/ 11529 h 139067"/>
                  <a:gd name="connsiteX14" fmla="*/ 37730 w 58677"/>
                  <a:gd name="connsiteY14" fmla="*/ 31 h 139067"/>
                  <a:gd name="connsiteX15" fmla="*/ 55601 w 58677"/>
                  <a:gd name="connsiteY15" fmla="*/ 9146 h 139067"/>
                  <a:gd name="connsiteX16" fmla="*/ 58341 w 58677"/>
                  <a:gd name="connsiteY16" fmla="*/ 13971 h 139067"/>
                  <a:gd name="connsiteX17" fmla="*/ 58639 w 58677"/>
                  <a:gd name="connsiteY17" fmla="*/ 15877 h 139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8677" h="139067">
                    <a:moveTo>
                      <a:pt x="58639" y="15877"/>
                    </a:moveTo>
                    <a:cubicBezTo>
                      <a:pt x="57406" y="13798"/>
                      <a:pt x="56036" y="11809"/>
                      <a:pt x="54529" y="9920"/>
                    </a:cubicBezTo>
                    <a:cubicBezTo>
                      <a:pt x="50103" y="5184"/>
                      <a:pt x="43967" y="2420"/>
                      <a:pt x="37492" y="2235"/>
                    </a:cubicBezTo>
                    <a:cubicBezTo>
                      <a:pt x="27889" y="2152"/>
                      <a:pt x="18716" y="6239"/>
                      <a:pt x="12353" y="13435"/>
                    </a:cubicBezTo>
                    <a:cubicBezTo>
                      <a:pt x="8654" y="17622"/>
                      <a:pt x="6033" y="22656"/>
                      <a:pt x="4729" y="28089"/>
                    </a:cubicBezTo>
                    <a:cubicBezTo>
                      <a:pt x="3442" y="34076"/>
                      <a:pt x="2864" y="40193"/>
                      <a:pt x="3001" y="46317"/>
                    </a:cubicBezTo>
                    <a:cubicBezTo>
                      <a:pt x="3001" y="71932"/>
                      <a:pt x="3299" y="95165"/>
                      <a:pt x="3001" y="111844"/>
                    </a:cubicBezTo>
                    <a:cubicBezTo>
                      <a:pt x="3001" y="119767"/>
                      <a:pt x="3001" y="126379"/>
                      <a:pt x="3001" y="131741"/>
                    </a:cubicBezTo>
                    <a:cubicBezTo>
                      <a:pt x="3120" y="134195"/>
                      <a:pt x="2941" y="136655"/>
                      <a:pt x="2465" y="139068"/>
                    </a:cubicBezTo>
                    <a:cubicBezTo>
                      <a:pt x="2012" y="136649"/>
                      <a:pt x="1798" y="134201"/>
                      <a:pt x="1810" y="131741"/>
                    </a:cubicBezTo>
                    <a:cubicBezTo>
                      <a:pt x="1810" y="126439"/>
                      <a:pt x="1393" y="119827"/>
                      <a:pt x="1095" y="111844"/>
                    </a:cubicBezTo>
                    <a:cubicBezTo>
                      <a:pt x="678" y="95045"/>
                      <a:pt x="201" y="71873"/>
                      <a:pt x="23" y="46317"/>
                    </a:cubicBezTo>
                    <a:cubicBezTo>
                      <a:pt x="-132" y="39931"/>
                      <a:pt x="511" y="33545"/>
                      <a:pt x="1929" y="27315"/>
                    </a:cubicBezTo>
                    <a:cubicBezTo>
                      <a:pt x="3347" y="21411"/>
                      <a:pt x="6260" y="15978"/>
                      <a:pt x="10388" y="11529"/>
                    </a:cubicBezTo>
                    <a:cubicBezTo>
                      <a:pt x="17328" y="3808"/>
                      <a:pt x="27359" y="-409"/>
                      <a:pt x="37730" y="31"/>
                    </a:cubicBezTo>
                    <a:cubicBezTo>
                      <a:pt x="44706" y="407"/>
                      <a:pt x="51199" y="3719"/>
                      <a:pt x="55601" y="9146"/>
                    </a:cubicBezTo>
                    <a:cubicBezTo>
                      <a:pt x="56721" y="10629"/>
                      <a:pt x="57644" y="12249"/>
                      <a:pt x="58341" y="13971"/>
                    </a:cubicBezTo>
                    <a:cubicBezTo>
                      <a:pt x="58580" y="15222"/>
                      <a:pt x="58758" y="15818"/>
                      <a:pt x="58639" y="158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2CF390F7-1480-7C3D-8499-425B60F2E341}"/>
                  </a:ext>
                </a:extLst>
              </p:cNvPr>
              <p:cNvSpPr/>
              <p:nvPr/>
            </p:nvSpPr>
            <p:spPr>
              <a:xfrm>
                <a:off x="2508642" y="7246343"/>
                <a:ext cx="3097" cy="140227"/>
              </a:xfrm>
              <a:custGeom>
                <a:avLst/>
                <a:gdLst>
                  <a:gd name="connsiteX0" fmla="*/ 1549 w 3097"/>
                  <a:gd name="connsiteY0" fmla="*/ 0 h 140227"/>
                  <a:gd name="connsiteX1" fmla="*/ 3098 w 3097"/>
                  <a:gd name="connsiteY1" fmla="*/ 70114 h 140227"/>
                  <a:gd name="connsiteX2" fmla="*/ 1549 w 3097"/>
                  <a:gd name="connsiteY2" fmla="*/ 140228 h 140227"/>
                  <a:gd name="connsiteX3" fmla="*/ 0 w 3097"/>
                  <a:gd name="connsiteY3" fmla="*/ 70114 h 140227"/>
                  <a:gd name="connsiteX4" fmla="*/ 1549 w 3097"/>
                  <a:gd name="connsiteY4" fmla="*/ 0 h 140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40227">
                    <a:moveTo>
                      <a:pt x="1549" y="0"/>
                    </a:moveTo>
                    <a:cubicBezTo>
                      <a:pt x="2383" y="0"/>
                      <a:pt x="3098" y="31393"/>
                      <a:pt x="3098" y="70114"/>
                    </a:cubicBezTo>
                    <a:cubicBezTo>
                      <a:pt x="3098" y="108834"/>
                      <a:pt x="2383" y="140228"/>
                      <a:pt x="1549" y="140228"/>
                    </a:cubicBezTo>
                    <a:cubicBezTo>
                      <a:pt x="715" y="140228"/>
                      <a:pt x="0" y="108834"/>
                      <a:pt x="0" y="70114"/>
                    </a:cubicBezTo>
                    <a:cubicBezTo>
                      <a:pt x="0" y="31393"/>
                      <a:pt x="655" y="0"/>
                      <a:pt x="15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567AAF45-5BBC-B62D-4CC8-C20C65E466E9}"/>
                  </a:ext>
                </a:extLst>
              </p:cNvPr>
              <p:cNvSpPr/>
              <p:nvPr/>
            </p:nvSpPr>
            <p:spPr>
              <a:xfrm>
                <a:off x="2204649" y="7110107"/>
                <a:ext cx="255562" cy="208375"/>
              </a:xfrm>
              <a:custGeom>
                <a:avLst/>
                <a:gdLst>
                  <a:gd name="connsiteX0" fmla="*/ 255563 w 255562"/>
                  <a:gd name="connsiteY0" fmla="*/ 774 h 208375"/>
                  <a:gd name="connsiteX1" fmla="*/ 251870 w 255562"/>
                  <a:gd name="connsiteY1" fmla="*/ 774 h 208375"/>
                  <a:gd name="connsiteX2" fmla="*/ 241385 w 255562"/>
                  <a:gd name="connsiteY2" fmla="*/ 774 h 208375"/>
                  <a:gd name="connsiteX3" fmla="*/ 203201 w 255562"/>
                  <a:gd name="connsiteY3" fmla="*/ 4885 h 208375"/>
                  <a:gd name="connsiteX4" fmla="*/ 3344 w 255562"/>
                  <a:gd name="connsiteY4" fmla="*/ 194615 h 208375"/>
                  <a:gd name="connsiteX5" fmla="*/ 961 w 255562"/>
                  <a:gd name="connsiteY5" fmla="*/ 204801 h 208375"/>
                  <a:gd name="connsiteX6" fmla="*/ 8 w 255562"/>
                  <a:gd name="connsiteY6" fmla="*/ 208375 h 208375"/>
                  <a:gd name="connsiteX7" fmla="*/ 366 w 255562"/>
                  <a:gd name="connsiteY7" fmla="*/ 204682 h 208375"/>
                  <a:gd name="connsiteX8" fmla="*/ 2153 w 255562"/>
                  <a:gd name="connsiteY8" fmla="*/ 194377 h 208375"/>
                  <a:gd name="connsiteX9" fmla="*/ 13054 w 255562"/>
                  <a:gd name="connsiteY9" fmla="*/ 157265 h 208375"/>
                  <a:gd name="connsiteX10" fmla="*/ 202903 w 255562"/>
                  <a:gd name="connsiteY10" fmla="*/ 3217 h 208375"/>
                  <a:gd name="connsiteX11" fmla="*/ 241445 w 255562"/>
                  <a:gd name="connsiteY11" fmla="*/ 0 h 208375"/>
                  <a:gd name="connsiteX12" fmla="*/ 251929 w 255562"/>
                  <a:gd name="connsiteY12" fmla="*/ 357 h 208375"/>
                  <a:gd name="connsiteX13" fmla="*/ 255563 w 255562"/>
                  <a:gd name="connsiteY13" fmla="*/ 774 h 20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5562" h="208375">
                    <a:moveTo>
                      <a:pt x="255563" y="774"/>
                    </a:moveTo>
                    <a:cubicBezTo>
                      <a:pt x="254336" y="911"/>
                      <a:pt x="253097" y="911"/>
                      <a:pt x="251870" y="774"/>
                    </a:cubicBezTo>
                    <a:cubicBezTo>
                      <a:pt x="249487" y="774"/>
                      <a:pt x="245913" y="774"/>
                      <a:pt x="241385" y="774"/>
                    </a:cubicBezTo>
                    <a:cubicBezTo>
                      <a:pt x="228572" y="1197"/>
                      <a:pt x="215812" y="2567"/>
                      <a:pt x="203201" y="4885"/>
                    </a:cubicBezTo>
                    <a:cubicBezTo>
                      <a:pt x="104988" y="23173"/>
                      <a:pt x="26707" y="97486"/>
                      <a:pt x="3344" y="194615"/>
                    </a:cubicBezTo>
                    <a:cubicBezTo>
                      <a:pt x="2153" y="199023"/>
                      <a:pt x="1557" y="202478"/>
                      <a:pt x="961" y="204801"/>
                    </a:cubicBezTo>
                    <a:cubicBezTo>
                      <a:pt x="741" y="206016"/>
                      <a:pt x="425" y="207214"/>
                      <a:pt x="8" y="208375"/>
                    </a:cubicBezTo>
                    <a:cubicBezTo>
                      <a:pt x="-34" y="207136"/>
                      <a:pt x="86" y="205891"/>
                      <a:pt x="366" y="204682"/>
                    </a:cubicBezTo>
                    <a:cubicBezTo>
                      <a:pt x="783" y="202359"/>
                      <a:pt x="1140" y="198725"/>
                      <a:pt x="2153" y="194377"/>
                    </a:cubicBezTo>
                    <a:cubicBezTo>
                      <a:pt x="4714" y="181718"/>
                      <a:pt x="8360" y="169298"/>
                      <a:pt x="13054" y="157265"/>
                    </a:cubicBezTo>
                    <a:cubicBezTo>
                      <a:pt x="44388" y="75767"/>
                      <a:pt x="116700" y="17091"/>
                      <a:pt x="202903" y="3217"/>
                    </a:cubicBezTo>
                    <a:cubicBezTo>
                      <a:pt x="215639" y="1084"/>
                      <a:pt x="228530" y="12"/>
                      <a:pt x="241445" y="0"/>
                    </a:cubicBezTo>
                    <a:cubicBezTo>
                      <a:pt x="246032" y="0"/>
                      <a:pt x="249546" y="298"/>
                      <a:pt x="251929" y="357"/>
                    </a:cubicBezTo>
                    <a:cubicBezTo>
                      <a:pt x="253150" y="357"/>
                      <a:pt x="254372" y="500"/>
                      <a:pt x="255563" y="7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6" name="Forma Livre: Forma 745">
                <a:extLst>
                  <a:ext uri="{FF2B5EF4-FFF2-40B4-BE49-F238E27FC236}">
                    <a16:creationId xmlns:a16="http://schemas.microsoft.com/office/drawing/2014/main" id="{7F5738D9-DED3-2B02-69EA-0A3C571DE6EF}"/>
                  </a:ext>
                </a:extLst>
              </p:cNvPr>
              <p:cNvSpPr/>
              <p:nvPr/>
            </p:nvSpPr>
            <p:spPr>
              <a:xfrm>
                <a:off x="2255144" y="6807372"/>
                <a:ext cx="49293" cy="340025"/>
              </a:xfrm>
              <a:custGeom>
                <a:avLst/>
                <a:gdLst>
                  <a:gd name="connsiteX0" fmla="*/ 49293 w 49293"/>
                  <a:gd name="connsiteY0" fmla="*/ 0 h 340025"/>
                  <a:gd name="connsiteX1" fmla="*/ 48221 w 49293"/>
                  <a:gd name="connsiteY1" fmla="*/ 3396 h 340025"/>
                  <a:gd name="connsiteX2" fmla="*/ 44528 w 49293"/>
                  <a:gd name="connsiteY2" fmla="*/ 12807 h 340025"/>
                  <a:gd name="connsiteX3" fmla="*/ 38571 w 49293"/>
                  <a:gd name="connsiteY3" fmla="*/ 27760 h 340025"/>
                  <a:gd name="connsiteX4" fmla="*/ 31601 w 49293"/>
                  <a:gd name="connsiteY4" fmla="*/ 47775 h 340025"/>
                  <a:gd name="connsiteX5" fmla="*/ 24155 w 49293"/>
                  <a:gd name="connsiteY5" fmla="*/ 72318 h 340025"/>
                  <a:gd name="connsiteX6" fmla="*/ 16887 w 49293"/>
                  <a:gd name="connsiteY6" fmla="*/ 100852 h 340025"/>
                  <a:gd name="connsiteX7" fmla="*/ 5926 w 49293"/>
                  <a:gd name="connsiteY7" fmla="*/ 167391 h 340025"/>
                  <a:gd name="connsiteX8" fmla="*/ 2948 w 49293"/>
                  <a:gd name="connsiteY8" fmla="*/ 234765 h 340025"/>
                  <a:gd name="connsiteX9" fmla="*/ 4199 w 49293"/>
                  <a:gd name="connsiteY9" fmla="*/ 264193 h 340025"/>
                  <a:gd name="connsiteX10" fmla="*/ 6403 w 49293"/>
                  <a:gd name="connsiteY10" fmla="*/ 289748 h 340025"/>
                  <a:gd name="connsiteX11" fmla="*/ 9143 w 49293"/>
                  <a:gd name="connsiteY11" fmla="*/ 310717 h 340025"/>
                  <a:gd name="connsiteX12" fmla="*/ 11645 w 49293"/>
                  <a:gd name="connsiteY12" fmla="*/ 326562 h 340025"/>
                  <a:gd name="connsiteX13" fmla="*/ 13313 w 49293"/>
                  <a:gd name="connsiteY13" fmla="*/ 336510 h 340025"/>
                  <a:gd name="connsiteX14" fmla="*/ 13671 w 49293"/>
                  <a:gd name="connsiteY14" fmla="*/ 340025 h 340025"/>
                  <a:gd name="connsiteX15" fmla="*/ 12658 w 49293"/>
                  <a:gd name="connsiteY15" fmla="*/ 336630 h 340025"/>
                  <a:gd name="connsiteX16" fmla="*/ 10454 w 49293"/>
                  <a:gd name="connsiteY16" fmla="*/ 326741 h 340025"/>
                  <a:gd name="connsiteX17" fmla="*/ 7416 w 49293"/>
                  <a:gd name="connsiteY17" fmla="*/ 311014 h 340025"/>
                  <a:gd name="connsiteX18" fmla="*/ 4258 w 49293"/>
                  <a:gd name="connsiteY18" fmla="*/ 289986 h 340025"/>
                  <a:gd name="connsiteX19" fmla="*/ 1637 w 49293"/>
                  <a:gd name="connsiteY19" fmla="*/ 264371 h 340025"/>
                  <a:gd name="connsiteX20" fmla="*/ 88 w 49293"/>
                  <a:gd name="connsiteY20" fmla="*/ 234586 h 340025"/>
                  <a:gd name="connsiteX21" fmla="*/ 2829 w 49293"/>
                  <a:gd name="connsiteY21" fmla="*/ 166796 h 340025"/>
                  <a:gd name="connsiteX22" fmla="*/ 14087 w 49293"/>
                  <a:gd name="connsiteY22" fmla="*/ 99958 h 340025"/>
                  <a:gd name="connsiteX23" fmla="*/ 21712 w 49293"/>
                  <a:gd name="connsiteY23" fmla="*/ 71365 h 340025"/>
                  <a:gd name="connsiteX24" fmla="*/ 29516 w 49293"/>
                  <a:gd name="connsiteY24" fmla="*/ 46822 h 340025"/>
                  <a:gd name="connsiteX25" fmla="*/ 36962 w 49293"/>
                  <a:gd name="connsiteY25" fmla="*/ 26926 h 340025"/>
                  <a:gd name="connsiteX26" fmla="*/ 42919 w 49293"/>
                  <a:gd name="connsiteY26" fmla="*/ 12152 h 340025"/>
                  <a:gd name="connsiteX27" fmla="*/ 47149 w 49293"/>
                  <a:gd name="connsiteY27" fmla="*/ 2919 h 340025"/>
                  <a:gd name="connsiteX28" fmla="*/ 49293 w 49293"/>
                  <a:gd name="connsiteY28" fmla="*/ 0 h 34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9293" h="340025">
                    <a:moveTo>
                      <a:pt x="49293" y="0"/>
                    </a:moveTo>
                    <a:cubicBezTo>
                      <a:pt x="49073" y="1173"/>
                      <a:pt x="48715" y="2311"/>
                      <a:pt x="48221" y="3396"/>
                    </a:cubicBezTo>
                    <a:cubicBezTo>
                      <a:pt x="47268" y="5897"/>
                      <a:pt x="46017" y="8995"/>
                      <a:pt x="44528" y="12807"/>
                    </a:cubicBezTo>
                    <a:cubicBezTo>
                      <a:pt x="43038" y="16620"/>
                      <a:pt x="40894" y="21862"/>
                      <a:pt x="38571" y="27760"/>
                    </a:cubicBezTo>
                    <a:cubicBezTo>
                      <a:pt x="36247" y="33657"/>
                      <a:pt x="33924" y="40269"/>
                      <a:pt x="31601" y="47775"/>
                    </a:cubicBezTo>
                    <a:cubicBezTo>
                      <a:pt x="29278" y="55281"/>
                      <a:pt x="26538" y="63442"/>
                      <a:pt x="24155" y="72318"/>
                    </a:cubicBezTo>
                    <a:cubicBezTo>
                      <a:pt x="21772" y="81194"/>
                      <a:pt x="19330" y="90784"/>
                      <a:pt x="16887" y="100852"/>
                    </a:cubicBezTo>
                    <a:cubicBezTo>
                      <a:pt x="12020" y="122815"/>
                      <a:pt x="8363" y="145029"/>
                      <a:pt x="5926" y="167391"/>
                    </a:cubicBezTo>
                    <a:cubicBezTo>
                      <a:pt x="3722" y="189778"/>
                      <a:pt x="2727" y="212271"/>
                      <a:pt x="2948" y="234765"/>
                    </a:cubicBezTo>
                    <a:cubicBezTo>
                      <a:pt x="3246" y="245130"/>
                      <a:pt x="3424" y="254959"/>
                      <a:pt x="4199" y="264193"/>
                    </a:cubicBezTo>
                    <a:cubicBezTo>
                      <a:pt x="4973" y="273426"/>
                      <a:pt x="5569" y="282064"/>
                      <a:pt x="6403" y="289748"/>
                    </a:cubicBezTo>
                    <a:cubicBezTo>
                      <a:pt x="7237" y="297432"/>
                      <a:pt x="8309" y="304521"/>
                      <a:pt x="9143" y="310717"/>
                    </a:cubicBezTo>
                    <a:cubicBezTo>
                      <a:pt x="9977" y="316912"/>
                      <a:pt x="10811" y="322214"/>
                      <a:pt x="11645" y="326562"/>
                    </a:cubicBezTo>
                    <a:cubicBezTo>
                      <a:pt x="12479" y="330911"/>
                      <a:pt x="12837" y="333889"/>
                      <a:pt x="13313" y="336510"/>
                    </a:cubicBezTo>
                    <a:cubicBezTo>
                      <a:pt x="13551" y="337666"/>
                      <a:pt x="13671" y="338845"/>
                      <a:pt x="13671" y="340025"/>
                    </a:cubicBezTo>
                    <a:cubicBezTo>
                      <a:pt x="13164" y="338953"/>
                      <a:pt x="12825" y="337803"/>
                      <a:pt x="12658" y="336630"/>
                    </a:cubicBezTo>
                    <a:cubicBezTo>
                      <a:pt x="12122" y="334068"/>
                      <a:pt x="11347" y="330673"/>
                      <a:pt x="10454" y="326741"/>
                    </a:cubicBezTo>
                    <a:cubicBezTo>
                      <a:pt x="9560" y="322809"/>
                      <a:pt x="8369" y="317210"/>
                      <a:pt x="7416" y="311014"/>
                    </a:cubicBezTo>
                    <a:cubicBezTo>
                      <a:pt x="6463" y="304819"/>
                      <a:pt x="5092" y="297850"/>
                      <a:pt x="4258" y="289986"/>
                    </a:cubicBezTo>
                    <a:cubicBezTo>
                      <a:pt x="3424" y="282123"/>
                      <a:pt x="2233" y="273605"/>
                      <a:pt x="1637" y="264371"/>
                    </a:cubicBezTo>
                    <a:cubicBezTo>
                      <a:pt x="1042" y="255138"/>
                      <a:pt x="506" y="245190"/>
                      <a:pt x="88" y="234586"/>
                    </a:cubicBezTo>
                    <a:cubicBezTo>
                      <a:pt x="-305" y="211956"/>
                      <a:pt x="613" y="189319"/>
                      <a:pt x="2829" y="166796"/>
                    </a:cubicBezTo>
                    <a:cubicBezTo>
                      <a:pt x="5277" y="144314"/>
                      <a:pt x="9036" y="121999"/>
                      <a:pt x="14087" y="99958"/>
                    </a:cubicBezTo>
                    <a:cubicBezTo>
                      <a:pt x="16649" y="89891"/>
                      <a:pt x="18913" y="80241"/>
                      <a:pt x="21712" y="71365"/>
                    </a:cubicBezTo>
                    <a:cubicBezTo>
                      <a:pt x="24512" y="62489"/>
                      <a:pt x="26955" y="54268"/>
                      <a:pt x="29516" y="46822"/>
                    </a:cubicBezTo>
                    <a:cubicBezTo>
                      <a:pt x="32078" y="39376"/>
                      <a:pt x="34699" y="32763"/>
                      <a:pt x="36962" y="26926"/>
                    </a:cubicBezTo>
                    <a:cubicBezTo>
                      <a:pt x="39226" y="21088"/>
                      <a:pt x="41311" y="16143"/>
                      <a:pt x="42919" y="12152"/>
                    </a:cubicBezTo>
                    <a:lnTo>
                      <a:pt x="47149" y="2919"/>
                    </a:lnTo>
                    <a:cubicBezTo>
                      <a:pt x="47762" y="1876"/>
                      <a:pt x="48483" y="900"/>
                      <a:pt x="49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96CE6ACE-413A-8C6A-7408-2815E8DF7A19}"/>
                  </a:ext>
                </a:extLst>
              </p:cNvPr>
              <p:cNvSpPr/>
              <p:nvPr/>
            </p:nvSpPr>
            <p:spPr>
              <a:xfrm>
                <a:off x="2290357" y="6497609"/>
                <a:ext cx="22956" cy="281348"/>
              </a:xfrm>
              <a:custGeom>
                <a:avLst/>
                <a:gdLst>
                  <a:gd name="connsiteX0" fmla="*/ 22956 w 22956"/>
                  <a:gd name="connsiteY0" fmla="*/ 0 h 281348"/>
                  <a:gd name="connsiteX1" fmla="*/ 16999 w 22956"/>
                  <a:gd name="connsiteY1" fmla="*/ 9472 h 281348"/>
                  <a:gd name="connsiteX2" fmla="*/ 7051 w 22956"/>
                  <a:gd name="connsiteY2" fmla="*/ 38065 h 281348"/>
                  <a:gd name="connsiteX3" fmla="*/ 3417 w 22956"/>
                  <a:gd name="connsiteY3" fmla="*/ 83160 h 281348"/>
                  <a:gd name="connsiteX4" fmla="*/ 3417 w 22956"/>
                  <a:gd name="connsiteY4" fmla="*/ 138857 h 281348"/>
                  <a:gd name="connsiteX5" fmla="*/ 10566 w 22956"/>
                  <a:gd name="connsiteY5" fmla="*/ 239709 h 281348"/>
                  <a:gd name="connsiteX6" fmla="*/ 14378 w 22956"/>
                  <a:gd name="connsiteY6" fmla="*/ 270090 h 281348"/>
                  <a:gd name="connsiteX7" fmla="*/ 15450 w 22956"/>
                  <a:gd name="connsiteY7" fmla="*/ 278370 h 281348"/>
                  <a:gd name="connsiteX8" fmla="*/ 15450 w 22956"/>
                  <a:gd name="connsiteY8" fmla="*/ 281349 h 281348"/>
                  <a:gd name="connsiteX9" fmla="*/ 14676 w 22956"/>
                  <a:gd name="connsiteY9" fmla="*/ 278489 h 281348"/>
                  <a:gd name="connsiteX10" fmla="*/ 13068 w 22956"/>
                  <a:gd name="connsiteY10" fmla="*/ 270328 h 281348"/>
                  <a:gd name="connsiteX11" fmla="*/ 8242 w 22956"/>
                  <a:gd name="connsiteY11" fmla="*/ 239948 h 281348"/>
                  <a:gd name="connsiteX12" fmla="*/ 201 w 22956"/>
                  <a:gd name="connsiteY12" fmla="*/ 138679 h 281348"/>
                  <a:gd name="connsiteX13" fmla="*/ 558 w 22956"/>
                  <a:gd name="connsiteY13" fmla="*/ 82862 h 281348"/>
                  <a:gd name="connsiteX14" fmla="*/ 4907 w 22956"/>
                  <a:gd name="connsiteY14" fmla="*/ 37410 h 281348"/>
                  <a:gd name="connsiteX15" fmla="*/ 15927 w 22956"/>
                  <a:gd name="connsiteY15" fmla="*/ 8876 h 281348"/>
                  <a:gd name="connsiteX16" fmla="*/ 20931 w 22956"/>
                  <a:gd name="connsiteY16" fmla="*/ 2085 h 281348"/>
                  <a:gd name="connsiteX17" fmla="*/ 22956 w 22956"/>
                  <a:gd name="connsiteY17" fmla="*/ 0 h 28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956" h="281348">
                    <a:moveTo>
                      <a:pt x="22956" y="0"/>
                    </a:moveTo>
                    <a:cubicBezTo>
                      <a:pt x="22956" y="0"/>
                      <a:pt x="20514" y="3217"/>
                      <a:pt x="16999" y="9472"/>
                    </a:cubicBezTo>
                    <a:cubicBezTo>
                      <a:pt x="12174" y="18407"/>
                      <a:pt x="8814" y="28063"/>
                      <a:pt x="7051" y="38065"/>
                    </a:cubicBezTo>
                    <a:cubicBezTo>
                      <a:pt x="4591" y="52970"/>
                      <a:pt x="3376" y="68053"/>
                      <a:pt x="3417" y="83160"/>
                    </a:cubicBezTo>
                    <a:cubicBezTo>
                      <a:pt x="2941" y="100256"/>
                      <a:pt x="2822" y="118902"/>
                      <a:pt x="3417" y="138857"/>
                    </a:cubicBezTo>
                    <a:cubicBezTo>
                      <a:pt x="4370" y="178293"/>
                      <a:pt x="7587" y="213975"/>
                      <a:pt x="10566" y="239709"/>
                    </a:cubicBezTo>
                    <a:cubicBezTo>
                      <a:pt x="12115" y="252159"/>
                      <a:pt x="13425" y="262465"/>
                      <a:pt x="14378" y="270090"/>
                    </a:cubicBezTo>
                    <a:cubicBezTo>
                      <a:pt x="14795" y="273426"/>
                      <a:pt x="15153" y="276047"/>
                      <a:pt x="15450" y="278370"/>
                    </a:cubicBezTo>
                    <a:cubicBezTo>
                      <a:pt x="15593" y="279359"/>
                      <a:pt x="15593" y="280360"/>
                      <a:pt x="15450" y="281349"/>
                    </a:cubicBezTo>
                    <a:cubicBezTo>
                      <a:pt x="15063" y="280437"/>
                      <a:pt x="14801" y="279472"/>
                      <a:pt x="14676" y="278489"/>
                    </a:cubicBezTo>
                    <a:cubicBezTo>
                      <a:pt x="14259" y="276285"/>
                      <a:pt x="13723" y="273545"/>
                      <a:pt x="13068" y="270328"/>
                    </a:cubicBezTo>
                    <a:cubicBezTo>
                      <a:pt x="11757" y="263180"/>
                      <a:pt x="10030" y="252815"/>
                      <a:pt x="8242" y="239948"/>
                    </a:cubicBezTo>
                    <a:cubicBezTo>
                      <a:pt x="3715" y="206362"/>
                      <a:pt x="1028" y="172556"/>
                      <a:pt x="201" y="138679"/>
                    </a:cubicBezTo>
                    <a:cubicBezTo>
                      <a:pt x="-276" y="118842"/>
                      <a:pt x="201" y="100018"/>
                      <a:pt x="558" y="82862"/>
                    </a:cubicBezTo>
                    <a:cubicBezTo>
                      <a:pt x="665" y="67612"/>
                      <a:pt x="2125" y="52404"/>
                      <a:pt x="4907" y="37410"/>
                    </a:cubicBezTo>
                    <a:cubicBezTo>
                      <a:pt x="6872" y="27325"/>
                      <a:pt x="10601" y="17662"/>
                      <a:pt x="15927" y="8876"/>
                    </a:cubicBezTo>
                    <a:cubicBezTo>
                      <a:pt x="17404" y="6475"/>
                      <a:pt x="19078" y="4206"/>
                      <a:pt x="20931" y="2085"/>
                    </a:cubicBezTo>
                    <a:cubicBezTo>
                      <a:pt x="21521" y="1311"/>
                      <a:pt x="22200" y="608"/>
                      <a:pt x="229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FF4A3A7C-FD77-E7B7-D3F2-3A8CC7843F92}"/>
                  </a:ext>
                </a:extLst>
              </p:cNvPr>
              <p:cNvSpPr/>
              <p:nvPr/>
            </p:nvSpPr>
            <p:spPr>
              <a:xfrm>
                <a:off x="2539976" y="6311096"/>
                <a:ext cx="353189" cy="184011"/>
              </a:xfrm>
              <a:custGeom>
                <a:avLst/>
                <a:gdLst>
                  <a:gd name="connsiteX0" fmla="*/ 353190 w 353189"/>
                  <a:gd name="connsiteY0" fmla="*/ 0 h 184011"/>
                  <a:gd name="connsiteX1" fmla="*/ 349437 w 353189"/>
                  <a:gd name="connsiteY1" fmla="*/ 1549 h 184011"/>
                  <a:gd name="connsiteX2" fmla="*/ 338357 w 353189"/>
                  <a:gd name="connsiteY2" fmla="*/ 5480 h 184011"/>
                  <a:gd name="connsiteX3" fmla="*/ 297492 w 353189"/>
                  <a:gd name="connsiteY3" fmla="*/ 19479 h 184011"/>
                  <a:gd name="connsiteX4" fmla="*/ 165426 w 353189"/>
                  <a:gd name="connsiteY4" fmla="*/ 71484 h 184011"/>
                  <a:gd name="connsiteX5" fmla="*/ 44141 w 353189"/>
                  <a:gd name="connsiteY5" fmla="*/ 144993 h 184011"/>
                  <a:gd name="connsiteX6" fmla="*/ 11557 w 353189"/>
                  <a:gd name="connsiteY6" fmla="*/ 173170 h 184011"/>
                  <a:gd name="connsiteX7" fmla="*/ 3038 w 353189"/>
                  <a:gd name="connsiteY7" fmla="*/ 181271 h 184011"/>
                  <a:gd name="connsiteX8" fmla="*/ 0 w 353189"/>
                  <a:gd name="connsiteY8" fmla="*/ 184011 h 184011"/>
                  <a:gd name="connsiteX9" fmla="*/ 2621 w 353189"/>
                  <a:gd name="connsiteY9" fmla="*/ 180854 h 184011"/>
                  <a:gd name="connsiteX10" fmla="*/ 10663 w 353189"/>
                  <a:gd name="connsiteY10" fmla="*/ 172336 h 184011"/>
                  <a:gd name="connsiteX11" fmla="*/ 42771 w 353189"/>
                  <a:gd name="connsiteY11" fmla="*/ 143266 h 184011"/>
                  <a:gd name="connsiteX12" fmla="*/ 164115 w 353189"/>
                  <a:gd name="connsiteY12" fmla="*/ 68684 h 184011"/>
                  <a:gd name="connsiteX13" fmla="*/ 297075 w 353189"/>
                  <a:gd name="connsiteY13" fmla="*/ 17335 h 184011"/>
                  <a:gd name="connsiteX14" fmla="*/ 338238 w 353189"/>
                  <a:gd name="connsiteY14" fmla="*/ 4289 h 184011"/>
                  <a:gd name="connsiteX15" fmla="*/ 349497 w 353189"/>
                  <a:gd name="connsiteY15" fmla="*/ 894 h 184011"/>
                  <a:gd name="connsiteX16" fmla="*/ 353190 w 353189"/>
                  <a:gd name="connsiteY16" fmla="*/ 0 h 184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3189" h="184011">
                    <a:moveTo>
                      <a:pt x="353190" y="0"/>
                    </a:moveTo>
                    <a:cubicBezTo>
                      <a:pt x="352010" y="673"/>
                      <a:pt x="350748" y="1191"/>
                      <a:pt x="349437" y="1549"/>
                    </a:cubicBezTo>
                    <a:lnTo>
                      <a:pt x="338357" y="5480"/>
                    </a:lnTo>
                    <a:lnTo>
                      <a:pt x="297492" y="19479"/>
                    </a:lnTo>
                    <a:cubicBezTo>
                      <a:pt x="252606" y="34533"/>
                      <a:pt x="208524" y="51891"/>
                      <a:pt x="165426" y="71484"/>
                    </a:cubicBezTo>
                    <a:cubicBezTo>
                      <a:pt x="122309" y="91249"/>
                      <a:pt x="81611" y="115911"/>
                      <a:pt x="44141" y="144993"/>
                    </a:cubicBezTo>
                    <a:cubicBezTo>
                      <a:pt x="29904" y="156311"/>
                      <a:pt x="18884" y="166140"/>
                      <a:pt x="11557" y="173170"/>
                    </a:cubicBezTo>
                    <a:cubicBezTo>
                      <a:pt x="7744" y="176625"/>
                      <a:pt x="5063" y="179484"/>
                      <a:pt x="3038" y="181271"/>
                    </a:cubicBezTo>
                    <a:cubicBezTo>
                      <a:pt x="2109" y="182272"/>
                      <a:pt x="1090" y="183189"/>
                      <a:pt x="0" y="184011"/>
                    </a:cubicBezTo>
                    <a:cubicBezTo>
                      <a:pt x="0" y="184011"/>
                      <a:pt x="834" y="182820"/>
                      <a:pt x="2621" y="180854"/>
                    </a:cubicBezTo>
                    <a:cubicBezTo>
                      <a:pt x="4408" y="178888"/>
                      <a:pt x="7029" y="175910"/>
                      <a:pt x="10663" y="172336"/>
                    </a:cubicBezTo>
                    <a:cubicBezTo>
                      <a:pt x="20832" y="162072"/>
                      <a:pt x="31548" y="152368"/>
                      <a:pt x="42771" y="143266"/>
                    </a:cubicBezTo>
                    <a:cubicBezTo>
                      <a:pt x="80026" y="113546"/>
                      <a:pt x="120772" y="88497"/>
                      <a:pt x="164115" y="68684"/>
                    </a:cubicBezTo>
                    <a:cubicBezTo>
                      <a:pt x="207393" y="48978"/>
                      <a:pt x="251784" y="31828"/>
                      <a:pt x="297075" y="17335"/>
                    </a:cubicBezTo>
                    <a:cubicBezTo>
                      <a:pt x="314410" y="11378"/>
                      <a:pt x="328528" y="7268"/>
                      <a:pt x="338238" y="4289"/>
                    </a:cubicBezTo>
                    <a:lnTo>
                      <a:pt x="349497" y="894"/>
                    </a:lnTo>
                    <a:cubicBezTo>
                      <a:pt x="350700" y="482"/>
                      <a:pt x="351933" y="185"/>
                      <a:pt x="3531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14B76554-6472-6846-FDB3-9B3B0993C91F}"/>
                  </a:ext>
                </a:extLst>
              </p:cNvPr>
              <p:cNvSpPr/>
              <p:nvPr/>
            </p:nvSpPr>
            <p:spPr>
              <a:xfrm>
                <a:off x="2871423" y="6458710"/>
                <a:ext cx="229105" cy="237922"/>
              </a:xfrm>
              <a:custGeom>
                <a:avLst/>
                <a:gdLst>
                  <a:gd name="connsiteX0" fmla="*/ 229106 w 229105"/>
                  <a:gd name="connsiteY0" fmla="*/ 0 h 237922"/>
                  <a:gd name="connsiteX1" fmla="*/ 226425 w 229105"/>
                  <a:gd name="connsiteY1" fmla="*/ 2085 h 237922"/>
                  <a:gd name="connsiteX2" fmla="*/ 218502 w 229105"/>
                  <a:gd name="connsiteY2" fmla="*/ 7685 h 237922"/>
                  <a:gd name="connsiteX3" fmla="*/ 189671 w 229105"/>
                  <a:gd name="connsiteY3" fmla="*/ 28653 h 237922"/>
                  <a:gd name="connsiteX4" fmla="*/ 148627 w 229105"/>
                  <a:gd name="connsiteY4" fmla="*/ 61953 h 237922"/>
                  <a:gd name="connsiteX5" fmla="*/ 101805 w 229105"/>
                  <a:gd name="connsiteY5" fmla="*/ 106571 h 237922"/>
                  <a:gd name="connsiteX6" fmla="*/ 58974 w 229105"/>
                  <a:gd name="connsiteY6" fmla="*/ 155060 h 237922"/>
                  <a:gd name="connsiteX7" fmla="*/ 27223 w 229105"/>
                  <a:gd name="connsiteY7" fmla="*/ 197295 h 237922"/>
                  <a:gd name="connsiteX8" fmla="*/ 7327 w 229105"/>
                  <a:gd name="connsiteY8" fmla="*/ 227080 h 237922"/>
                  <a:gd name="connsiteX9" fmla="*/ 2025 w 229105"/>
                  <a:gd name="connsiteY9" fmla="*/ 235182 h 237922"/>
                  <a:gd name="connsiteX10" fmla="*/ 0 w 229105"/>
                  <a:gd name="connsiteY10" fmla="*/ 237922 h 237922"/>
                  <a:gd name="connsiteX11" fmla="*/ 1489 w 229105"/>
                  <a:gd name="connsiteY11" fmla="*/ 234884 h 237922"/>
                  <a:gd name="connsiteX12" fmla="*/ 6314 w 229105"/>
                  <a:gd name="connsiteY12" fmla="*/ 226425 h 237922"/>
                  <a:gd name="connsiteX13" fmla="*/ 25377 w 229105"/>
                  <a:gd name="connsiteY13" fmla="*/ 196223 h 237922"/>
                  <a:gd name="connsiteX14" fmla="*/ 56770 w 229105"/>
                  <a:gd name="connsiteY14" fmla="*/ 153452 h 237922"/>
                  <a:gd name="connsiteX15" fmla="*/ 99541 w 229105"/>
                  <a:gd name="connsiteY15" fmla="*/ 104605 h 237922"/>
                  <a:gd name="connsiteX16" fmla="*/ 146780 w 229105"/>
                  <a:gd name="connsiteY16" fmla="*/ 59987 h 237922"/>
                  <a:gd name="connsiteX17" fmla="*/ 188479 w 229105"/>
                  <a:gd name="connsiteY17" fmla="*/ 27045 h 237922"/>
                  <a:gd name="connsiteX18" fmla="*/ 217966 w 229105"/>
                  <a:gd name="connsiteY18" fmla="*/ 6910 h 237922"/>
                  <a:gd name="connsiteX19" fmla="*/ 226187 w 229105"/>
                  <a:gd name="connsiteY19" fmla="*/ 1787 h 237922"/>
                  <a:gd name="connsiteX20" fmla="*/ 229106 w 229105"/>
                  <a:gd name="connsiteY20" fmla="*/ 0 h 237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29105" h="237922">
                    <a:moveTo>
                      <a:pt x="229106" y="0"/>
                    </a:moveTo>
                    <a:cubicBezTo>
                      <a:pt x="228272" y="768"/>
                      <a:pt x="227378" y="1465"/>
                      <a:pt x="226425" y="2085"/>
                    </a:cubicBezTo>
                    <a:lnTo>
                      <a:pt x="218502" y="7685"/>
                    </a:lnTo>
                    <a:cubicBezTo>
                      <a:pt x="211533" y="12450"/>
                      <a:pt x="201644" y="19599"/>
                      <a:pt x="189671" y="28653"/>
                    </a:cubicBezTo>
                    <a:cubicBezTo>
                      <a:pt x="177697" y="37708"/>
                      <a:pt x="163698" y="48966"/>
                      <a:pt x="148627" y="61953"/>
                    </a:cubicBezTo>
                    <a:cubicBezTo>
                      <a:pt x="133556" y="74939"/>
                      <a:pt x="117770" y="90070"/>
                      <a:pt x="101805" y="106571"/>
                    </a:cubicBezTo>
                    <a:cubicBezTo>
                      <a:pt x="85840" y="123071"/>
                      <a:pt x="71544" y="139632"/>
                      <a:pt x="58974" y="155060"/>
                    </a:cubicBezTo>
                    <a:cubicBezTo>
                      <a:pt x="46405" y="170489"/>
                      <a:pt x="35802" y="184845"/>
                      <a:pt x="27223" y="197295"/>
                    </a:cubicBezTo>
                    <a:cubicBezTo>
                      <a:pt x="18645" y="209746"/>
                      <a:pt x="11854" y="219753"/>
                      <a:pt x="7327" y="227080"/>
                    </a:cubicBezTo>
                    <a:lnTo>
                      <a:pt x="2025" y="235182"/>
                    </a:lnTo>
                    <a:cubicBezTo>
                      <a:pt x="1495" y="236195"/>
                      <a:pt x="810" y="237118"/>
                      <a:pt x="0" y="237922"/>
                    </a:cubicBezTo>
                    <a:cubicBezTo>
                      <a:pt x="423" y="236874"/>
                      <a:pt x="923" y="235861"/>
                      <a:pt x="1489" y="234884"/>
                    </a:cubicBezTo>
                    <a:cubicBezTo>
                      <a:pt x="2800" y="232680"/>
                      <a:pt x="4349" y="229880"/>
                      <a:pt x="6314" y="226425"/>
                    </a:cubicBezTo>
                    <a:cubicBezTo>
                      <a:pt x="10484" y="219098"/>
                      <a:pt x="16977" y="208554"/>
                      <a:pt x="25377" y="196223"/>
                    </a:cubicBezTo>
                    <a:cubicBezTo>
                      <a:pt x="33776" y="183892"/>
                      <a:pt x="44380" y="169119"/>
                      <a:pt x="56770" y="153452"/>
                    </a:cubicBezTo>
                    <a:cubicBezTo>
                      <a:pt x="69161" y="137785"/>
                      <a:pt x="83577" y="121225"/>
                      <a:pt x="99541" y="104605"/>
                    </a:cubicBezTo>
                    <a:cubicBezTo>
                      <a:pt x="115506" y="87985"/>
                      <a:pt x="131709" y="73092"/>
                      <a:pt x="146780" y="59987"/>
                    </a:cubicBezTo>
                    <a:cubicBezTo>
                      <a:pt x="161852" y="46881"/>
                      <a:pt x="176089" y="36159"/>
                      <a:pt x="188479" y="27045"/>
                    </a:cubicBezTo>
                    <a:cubicBezTo>
                      <a:pt x="200870" y="17931"/>
                      <a:pt x="210758" y="11318"/>
                      <a:pt x="217966" y="6910"/>
                    </a:cubicBezTo>
                    <a:lnTo>
                      <a:pt x="226187" y="1787"/>
                    </a:lnTo>
                    <a:cubicBezTo>
                      <a:pt x="227051" y="1031"/>
                      <a:pt x="228040" y="429"/>
                      <a:pt x="229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0D0BEE0D-4D2E-95DE-D55B-8E1FD203B425}"/>
                  </a:ext>
                </a:extLst>
              </p:cNvPr>
              <p:cNvSpPr/>
              <p:nvPr/>
            </p:nvSpPr>
            <p:spPr>
              <a:xfrm>
                <a:off x="4018621" y="6873138"/>
                <a:ext cx="27767" cy="109132"/>
              </a:xfrm>
              <a:custGeom>
                <a:avLst/>
                <a:gdLst>
                  <a:gd name="connsiteX0" fmla="*/ 0 w 27767"/>
                  <a:gd name="connsiteY0" fmla="*/ 0 h 109132"/>
                  <a:gd name="connsiteX1" fmla="*/ 7029 w 27767"/>
                  <a:gd name="connsiteY1" fmla="*/ 15012 h 109132"/>
                  <a:gd name="connsiteX2" fmla="*/ 19360 w 27767"/>
                  <a:gd name="connsiteY2" fmla="*/ 53136 h 109132"/>
                  <a:gd name="connsiteX3" fmla="*/ 26687 w 27767"/>
                  <a:gd name="connsiteY3" fmla="*/ 92512 h 109132"/>
                  <a:gd name="connsiteX4" fmla="*/ 27640 w 27767"/>
                  <a:gd name="connsiteY4" fmla="*/ 109132 h 109132"/>
                  <a:gd name="connsiteX5" fmla="*/ 24543 w 27767"/>
                  <a:gd name="connsiteY5" fmla="*/ 92869 h 109132"/>
                  <a:gd name="connsiteX6" fmla="*/ 16322 w 27767"/>
                  <a:gd name="connsiteY6" fmla="*/ 53911 h 109132"/>
                  <a:gd name="connsiteX7" fmla="*/ 5004 w 27767"/>
                  <a:gd name="connsiteY7" fmla="*/ 15786 h 109132"/>
                  <a:gd name="connsiteX8" fmla="*/ 0 w 27767"/>
                  <a:gd name="connsiteY8" fmla="*/ 0 h 10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767" h="109132">
                    <a:moveTo>
                      <a:pt x="0" y="0"/>
                    </a:moveTo>
                    <a:cubicBezTo>
                      <a:pt x="2907" y="4718"/>
                      <a:pt x="5266" y="9758"/>
                      <a:pt x="7029" y="15012"/>
                    </a:cubicBezTo>
                    <a:cubicBezTo>
                      <a:pt x="11944" y="27444"/>
                      <a:pt x="16066" y="40180"/>
                      <a:pt x="19360" y="53136"/>
                    </a:cubicBezTo>
                    <a:cubicBezTo>
                      <a:pt x="22624" y="66093"/>
                      <a:pt x="25073" y="79246"/>
                      <a:pt x="26687" y="92512"/>
                    </a:cubicBezTo>
                    <a:cubicBezTo>
                      <a:pt x="27652" y="97998"/>
                      <a:pt x="27974" y="103574"/>
                      <a:pt x="27640" y="109132"/>
                    </a:cubicBezTo>
                    <a:cubicBezTo>
                      <a:pt x="26246" y="103789"/>
                      <a:pt x="25210" y="98356"/>
                      <a:pt x="24543" y="92869"/>
                    </a:cubicBezTo>
                    <a:cubicBezTo>
                      <a:pt x="22815" y="82802"/>
                      <a:pt x="20134" y="69041"/>
                      <a:pt x="16322" y="53911"/>
                    </a:cubicBezTo>
                    <a:cubicBezTo>
                      <a:pt x="12510" y="38780"/>
                      <a:pt x="8280" y="25436"/>
                      <a:pt x="5004" y="15786"/>
                    </a:cubicBezTo>
                    <a:cubicBezTo>
                      <a:pt x="2949" y="10657"/>
                      <a:pt x="1275" y="53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FD5B346A-2D04-9B9F-3029-6A0D80D53B43}"/>
                  </a:ext>
                </a:extLst>
              </p:cNvPr>
              <p:cNvSpPr/>
              <p:nvPr/>
            </p:nvSpPr>
            <p:spPr>
              <a:xfrm>
                <a:off x="2546827" y="7556107"/>
                <a:ext cx="1329242" cy="233259"/>
              </a:xfrm>
              <a:custGeom>
                <a:avLst/>
                <a:gdLst>
                  <a:gd name="connsiteX0" fmla="*/ 1329243 w 1329242"/>
                  <a:gd name="connsiteY0" fmla="*/ 0 h 233259"/>
                  <a:gd name="connsiteX1" fmla="*/ 1326324 w 1329242"/>
                  <a:gd name="connsiteY1" fmla="*/ 2204 h 233259"/>
                  <a:gd name="connsiteX2" fmla="*/ 1317567 w 1329242"/>
                  <a:gd name="connsiteY2" fmla="*/ 8161 h 233259"/>
                  <a:gd name="connsiteX3" fmla="*/ 1303270 w 1329242"/>
                  <a:gd name="connsiteY3" fmla="*/ 18228 h 233259"/>
                  <a:gd name="connsiteX4" fmla="*/ 1294097 w 1329242"/>
                  <a:gd name="connsiteY4" fmla="*/ 24602 h 233259"/>
                  <a:gd name="connsiteX5" fmla="*/ 1283434 w 1329242"/>
                  <a:gd name="connsiteY5" fmla="*/ 31513 h 233259"/>
                  <a:gd name="connsiteX6" fmla="*/ 1151427 w 1329242"/>
                  <a:gd name="connsiteY6" fmla="*/ 107226 h 233259"/>
                  <a:gd name="connsiteX7" fmla="*/ 1105677 w 1329242"/>
                  <a:gd name="connsiteY7" fmla="*/ 128552 h 233259"/>
                  <a:gd name="connsiteX8" fmla="*/ 1081015 w 1329242"/>
                  <a:gd name="connsiteY8" fmla="*/ 139036 h 233259"/>
                  <a:gd name="connsiteX9" fmla="*/ 1068267 w 1329242"/>
                  <a:gd name="connsiteY9" fmla="*/ 144397 h 233259"/>
                  <a:gd name="connsiteX10" fmla="*/ 1055162 w 1329242"/>
                  <a:gd name="connsiteY10" fmla="*/ 149461 h 233259"/>
                  <a:gd name="connsiteX11" fmla="*/ 1028296 w 1329242"/>
                  <a:gd name="connsiteY11" fmla="*/ 159647 h 233259"/>
                  <a:gd name="connsiteX12" fmla="*/ 1000179 w 1329242"/>
                  <a:gd name="connsiteY12" fmla="*/ 169357 h 233259"/>
                  <a:gd name="connsiteX13" fmla="*/ 971049 w 1329242"/>
                  <a:gd name="connsiteY13" fmla="*/ 178710 h 233259"/>
                  <a:gd name="connsiteX14" fmla="*/ 940907 w 1329242"/>
                  <a:gd name="connsiteY14" fmla="*/ 187705 h 233259"/>
                  <a:gd name="connsiteX15" fmla="*/ 810866 w 1329242"/>
                  <a:gd name="connsiteY15" fmla="*/ 216954 h 233259"/>
                  <a:gd name="connsiteX16" fmla="*/ 668553 w 1329242"/>
                  <a:gd name="connsiteY16" fmla="*/ 232323 h 233259"/>
                  <a:gd name="connsiteX17" fmla="*/ 525585 w 1329242"/>
                  <a:gd name="connsiteY17" fmla="*/ 227855 h 233259"/>
                  <a:gd name="connsiteX18" fmla="*/ 508429 w 1329242"/>
                  <a:gd name="connsiteY18" fmla="*/ 226187 h 233259"/>
                  <a:gd name="connsiteX19" fmla="*/ 491452 w 1329242"/>
                  <a:gd name="connsiteY19" fmla="*/ 223923 h 233259"/>
                  <a:gd name="connsiteX20" fmla="*/ 458093 w 1329242"/>
                  <a:gd name="connsiteY20" fmla="*/ 219158 h 233259"/>
                  <a:gd name="connsiteX21" fmla="*/ 425627 w 1329242"/>
                  <a:gd name="connsiteY21" fmla="*/ 213201 h 233259"/>
                  <a:gd name="connsiteX22" fmla="*/ 409662 w 1329242"/>
                  <a:gd name="connsiteY22" fmla="*/ 210222 h 233259"/>
                  <a:gd name="connsiteX23" fmla="*/ 394055 w 1329242"/>
                  <a:gd name="connsiteY23" fmla="*/ 206648 h 233259"/>
                  <a:gd name="connsiteX24" fmla="*/ 179603 w 1329242"/>
                  <a:gd name="connsiteY24" fmla="*/ 136892 h 233259"/>
                  <a:gd name="connsiteX25" fmla="*/ 45571 w 1329242"/>
                  <a:gd name="connsiteY25" fmla="*/ 65408 h 233259"/>
                  <a:gd name="connsiteX26" fmla="*/ 11557 w 1329242"/>
                  <a:gd name="connsiteY26" fmla="*/ 41937 h 233259"/>
                  <a:gd name="connsiteX27" fmla="*/ 2859 w 1329242"/>
                  <a:gd name="connsiteY27" fmla="*/ 35563 h 233259"/>
                  <a:gd name="connsiteX28" fmla="*/ 0 w 1329242"/>
                  <a:gd name="connsiteY28" fmla="*/ 33359 h 233259"/>
                  <a:gd name="connsiteX29" fmla="*/ 3038 w 1329242"/>
                  <a:gd name="connsiteY29" fmla="*/ 35325 h 233259"/>
                  <a:gd name="connsiteX30" fmla="*/ 11914 w 1329242"/>
                  <a:gd name="connsiteY30" fmla="*/ 41282 h 233259"/>
                  <a:gd name="connsiteX31" fmla="*/ 46226 w 1329242"/>
                  <a:gd name="connsiteY31" fmla="*/ 64276 h 233259"/>
                  <a:gd name="connsiteX32" fmla="*/ 180497 w 1329242"/>
                  <a:gd name="connsiteY32" fmla="*/ 135045 h 233259"/>
                  <a:gd name="connsiteX33" fmla="*/ 394591 w 1329242"/>
                  <a:gd name="connsiteY33" fmla="*/ 204027 h 233259"/>
                  <a:gd name="connsiteX34" fmla="*/ 410198 w 1329242"/>
                  <a:gd name="connsiteY34" fmla="*/ 207542 h 233259"/>
                  <a:gd name="connsiteX35" fmla="*/ 426104 w 1329242"/>
                  <a:gd name="connsiteY35" fmla="*/ 210520 h 233259"/>
                  <a:gd name="connsiteX36" fmla="*/ 458510 w 1329242"/>
                  <a:gd name="connsiteY36" fmla="*/ 216477 h 233259"/>
                  <a:gd name="connsiteX37" fmla="*/ 491809 w 1329242"/>
                  <a:gd name="connsiteY37" fmla="*/ 221183 h 233259"/>
                  <a:gd name="connsiteX38" fmla="*/ 508727 w 1329242"/>
                  <a:gd name="connsiteY38" fmla="*/ 223447 h 233259"/>
                  <a:gd name="connsiteX39" fmla="*/ 525883 w 1329242"/>
                  <a:gd name="connsiteY39" fmla="*/ 225055 h 233259"/>
                  <a:gd name="connsiteX40" fmla="*/ 668434 w 1329242"/>
                  <a:gd name="connsiteY40" fmla="*/ 229463 h 233259"/>
                  <a:gd name="connsiteX41" fmla="*/ 810329 w 1329242"/>
                  <a:gd name="connsiteY41" fmla="*/ 214273 h 233259"/>
                  <a:gd name="connsiteX42" fmla="*/ 940073 w 1329242"/>
                  <a:gd name="connsiteY42" fmla="*/ 185262 h 233259"/>
                  <a:gd name="connsiteX43" fmla="*/ 970155 w 1329242"/>
                  <a:gd name="connsiteY43" fmla="*/ 176327 h 233259"/>
                  <a:gd name="connsiteX44" fmla="*/ 999285 w 1329242"/>
                  <a:gd name="connsiteY44" fmla="*/ 167034 h 233259"/>
                  <a:gd name="connsiteX45" fmla="*/ 1027343 w 1329242"/>
                  <a:gd name="connsiteY45" fmla="*/ 157443 h 233259"/>
                  <a:gd name="connsiteX46" fmla="*/ 1054268 w 1329242"/>
                  <a:gd name="connsiteY46" fmla="*/ 147197 h 233259"/>
                  <a:gd name="connsiteX47" fmla="*/ 1067374 w 1329242"/>
                  <a:gd name="connsiteY47" fmla="*/ 142253 h 233259"/>
                  <a:gd name="connsiteX48" fmla="*/ 1080062 w 1329242"/>
                  <a:gd name="connsiteY48" fmla="*/ 136951 h 233259"/>
                  <a:gd name="connsiteX49" fmla="*/ 1104724 w 1329242"/>
                  <a:gd name="connsiteY49" fmla="*/ 126586 h 233259"/>
                  <a:gd name="connsiteX50" fmla="*/ 1150414 w 1329242"/>
                  <a:gd name="connsiteY50" fmla="*/ 105439 h 233259"/>
                  <a:gd name="connsiteX51" fmla="*/ 1282778 w 1329242"/>
                  <a:gd name="connsiteY51" fmla="*/ 30976 h 233259"/>
                  <a:gd name="connsiteX52" fmla="*/ 1293501 w 1329242"/>
                  <a:gd name="connsiteY52" fmla="*/ 24185 h 233259"/>
                  <a:gd name="connsiteX53" fmla="*/ 1302734 w 1329242"/>
                  <a:gd name="connsiteY53" fmla="*/ 17931 h 233259"/>
                  <a:gd name="connsiteX54" fmla="*/ 1317210 w 1329242"/>
                  <a:gd name="connsiteY54" fmla="*/ 8101 h 233259"/>
                  <a:gd name="connsiteX55" fmla="*/ 1326145 w 1329242"/>
                  <a:gd name="connsiteY55" fmla="*/ 2144 h 233259"/>
                  <a:gd name="connsiteX56" fmla="*/ 1329243 w 1329242"/>
                  <a:gd name="connsiteY56" fmla="*/ 0 h 233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329242" h="233259">
                    <a:moveTo>
                      <a:pt x="1329243" y="0"/>
                    </a:moveTo>
                    <a:lnTo>
                      <a:pt x="1326324" y="2204"/>
                    </a:lnTo>
                    <a:lnTo>
                      <a:pt x="1317567" y="8161"/>
                    </a:lnTo>
                    <a:lnTo>
                      <a:pt x="1303270" y="18228"/>
                    </a:lnTo>
                    <a:lnTo>
                      <a:pt x="1294097" y="24602"/>
                    </a:lnTo>
                    <a:lnTo>
                      <a:pt x="1283434" y="31513"/>
                    </a:lnTo>
                    <a:cubicBezTo>
                      <a:pt x="1241097" y="59552"/>
                      <a:pt x="1197004" y="84839"/>
                      <a:pt x="1151427" y="107226"/>
                    </a:cubicBezTo>
                    <a:cubicBezTo>
                      <a:pt x="1136951" y="114315"/>
                      <a:pt x="1121642" y="121284"/>
                      <a:pt x="1105677" y="128552"/>
                    </a:cubicBezTo>
                    <a:lnTo>
                      <a:pt x="1081015" y="139036"/>
                    </a:lnTo>
                    <a:lnTo>
                      <a:pt x="1068267" y="144397"/>
                    </a:lnTo>
                    <a:lnTo>
                      <a:pt x="1055162" y="149461"/>
                    </a:lnTo>
                    <a:lnTo>
                      <a:pt x="1028296" y="159647"/>
                    </a:lnTo>
                    <a:lnTo>
                      <a:pt x="1000179" y="169357"/>
                    </a:lnTo>
                    <a:cubicBezTo>
                      <a:pt x="990707" y="172753"/>
                      <a:pt x="980938" y="175731"/>
                      <a:pt x="971049" y="178710"/>
                    </a:cubicBezTo>
                    <a:cubicBezTo>
                      <a:pt x="961161" y="181688"/>
                      <a:pt x="951212" y="185084"/>
                      <a:pt x="940907" y="187705"/>
                    </a:cubicBezTo>
                    <a:cubicBezTo>
                      <a:pt x="898118" y="199798"/>
                      <a:pt x="854709" y="209561"/>
                      <a:pt x="810866" y="216954"/>
                    </a:cubicBezTo>
                    <a:cubicBezTo>
                      <a:pt x="763823" y="225234"/>
                      <a:pt x="716281" y="230369"/>
                      <a:pt x="668553" y="232323"/>
                    </a:cubicBezTo>
                    <a:cubicBezTo>
                      <a:pt x="620855" y="234449"/>
                      <a:pt x="573057" y="232954"/>
                      <a:pt x="525585" y="227855"/>
                    </a:cubicBezTo>
                    <a:lnTo>
                      <a:pt x="508429" y="226187"/>
                    </a:lnTo>
                    <a:cubicBezTo>
                      <a:pt x="502472" y="225591"/>
                      <a:pt x="497111" y="224638"/>
                      <a:pt x="491452" y="223923"/>
                    </a:cubicBezTo>
                    <a:lnTo>
                      <a:pt x="458093" y="219158"/>
                    </a:lnTo>
                    <a:lnTo>
                      <a:pt x="425627" y="213201"/>
                    </a:lnTo>
                    <a:lnTo>
                      <a:pt x="409662" y="210222"/>
                    </a:lnTo>
                    <a:lnTo>
                      <a:pt x="394055" y="206648"/>
                    </a:lnTo>
                    <a:cubicBezTo>
                      <a:pt x="320456" y="190475"/>
                      <a:pt x="248627" y="167112"/>
                      <a:pt x="179603" y="136892"/>
                    </a:cubicBezTo>
                    <a:cubicBezTo>
                      <a:pt x="133020" y="116822"/>
                      <a:pt x="88187" y="92917"/>
                      <a:pt x="45571" y="65408"/>
                    </a:cubicBezTo>
                    <a:cubicBezTo>
                      <a:pt x="30261" y="56055"/>
                      <a:pt x="19301" y="47537"/>
                      <a:pt x="11557" y="41937"/>
                    </a:cubicBezTo>
                    <a:lnTo>
                      <a:pt x="2859" y="35563"/>
                    </a:lnTo>
                    <a:lnTo>
                      <a:pt x="0" y="33359"/>
                    </a:lnTo>
                    <a:cubicBezTo>
                      <a:pt x="0" y="33359"/>
                      <a:pt x="1072" y="33955"/>
                      <a:pt x="3038" y="35325"/>
                    </a:cubicBezTo>
                    <a:lnTo>
                      <a:pt x="11914" y="41282"/>
                    </a:lnTo>
                    <a:cubicBezTo>
                      <a:pt x="19777" y="46524"/>
                      <a:pt x="30857" y="55043"/>
                      <a:pt x="46226" y="64276"/>
                    </a:cubicBezTo>
                    <a:cubicBezTo>
                      <a:pt x="89003" y="91440"/>
                      <a:pt x="133907" y="115107"/>
                      <a:pt x="180497" y="135045"/>
                    </a:cubicBezTo>
                    <a:cubicBezTo>
                      <a:pt x="249449" y="164937"/>
                      <a:pt x="321153" y="188044"/>
                      <a:pt x="394591" y="204027"/>
                    </a:cubicBezTo>
                    <a:lnTo>
                      <a:pt x="410198" y="207542"/>
                    </a:lnTo>
                    <a:lnTo>
                      <a:pt x="426104" y="210520"/>
                    </a:lnTo>
                    <a:lnTo>
                      <a:pt x="458510" y="216477"/>
                    </a:lnTo>
                    <a:lnTo>
                      <a:pt x="491809" y="221183"/>
                    </a:lnTo>
                    <a:cubicBezTo>
                      <a:pt x="497409" y="221898"/>
                      <a:pt x="503008" y="222851"/>
                      <a:pt x="508727" y="223447"/>
                    </a:cubicBezTo>
                    <a:lnTo>
                      <a:pt x="525883" y="225055"/>
                    </a:lnTo>
                    <a:cubicBezTo>
                      <a:pt x="573223" y="230083"/>
                      <a:pt x="620873" y="231554"/>
                      <a:pt x="668434" y="229463"/>
                    </a:cubicBezTo>
                    <a:cubicBezTo>
                      <a:pt x="716012" y="227503"/>
                      <a:pt x="763412" y="222428"/>
                      <a:pt x="810329" y="214273"/>
                    </a:cubicBezTo>
                    <a:cubicBezTo>
                      <a:pt x="854066" y="206928"/>
                      <a:pt x="897373" y="197242"/>
                      <a:pt x="940073" y="185262"/>
                    </a:cubicBezTo>
                    <a:cubicBezTo>
                      <a:pt x="950378" y="182641"/>
                      <a:pt x="960267" y="179305"/>
                      <a:pt x="970155" y="176327"/>
                    </a:cubicBezTo>
                    <a:cubicBezTo>
                      <a:pt x="980044" y="173348"/>
                      <a:pt x="989814" y="170370"/>
                      <a:pt x="999285" y="167034"/>
                    </a:cubicBezTo>
                    <a:lnTo>
                      <a:pt x="1027343" y="157443"/>
                    </a:lnTo>
                    <a:lnTo>
                      <a:pt x="1054268" y="147197"/>
                    </a:lnTo>
                    <a:lnTo>
                      <a:pt x="1067374" y="142253"/>
                    </a:lnTo>
                    <a:lnTo>
                      <a:pt x="1080062" y="136951"/>
                    </a:lnTo>
                    <a:lnTo>
                      <a:pt x="1104724" y="126586"/>
                    </a:lnTo>
                    <a:cubicBezTo>
                      <a:pt x="1120689" y="119319"/>
                      <a:pt x="1135998" y="112408"/>
                      <a:pt x="1150414" y="105439"/>
                    </a:cubicBezTo>
                    <a:cubicBezTo>
                      <a:pt x="1196027" y="83362"/>
                      <a:pt x="1240234" y="58498"/>
                      <a:pt x="1282778" y="30976"/>
                    </a:cubicBezTo>
                    <a:lnTo>
                      <a:pt x="1293501" y="24185"/>
                    </a:lnTo>
                    <a:lnTo>
                      <a:pt x="1302734" y="17931"/>
                    </a:lnTo>
                    <a:lnTo>
                      <a:pt x="1317210" y="8101"/>
                    </a:lnTo>
                    <a:lnTo>
                      <a:pt x="1326145" y="2144"/>
                    </a:lnTo>
                    <a:cubicBezTo>
                      <a:pt x="1328171" y="476"/>
                      <a:pt x="1329243" y="0"/>
                      <a:pt x="132924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6A315E75-AC9F-DE3A-C4B5-B438267E124F}"/>
                  </a:ext>
                </a:extLst>
              </p:cNvPr>
              <p:cNvSpPr/>
              <p:nvPr/>
            </p:nvSpPr>
            <p:spPr>
              <a:xfrm>
                <a:off x="3619502" y="7440720"/>
                <a:ext cx="280038" cy="485196"/>
              </a:xfrm>
              <a:custGeom>
                <a:avLst/>
                <a:gdLst>
                  <a:gd name="connsiteX0" fmla="*/ 0 w 280038"/>
                  <a:gd name="connsiteY0" fmla="*/ 179007 h 485196"/>
                  <a:gd name="connsiteX1" fmla="*/ 119735 w 280038"/>
                  <a:gd name="connsiteY1" fmla="*/ 485197 h 485196"/>
                  <a:gd name="connsiteX2" fmla="*/ 201585 w 280038"/>
                  <a:gd name="connsiteY2" fmla="*/ 485197 h 485196"/>
                  <a:gd name="connsiteX3" fmla="*/ 219396 w 280038"/>
                  <a:gd name="connsiteY3" fmla="*/ 458510 h 485196"/>
                  <a:gd name="connsiteX4" fmla="*/ 240364 w 280038"/>
                  <a:gd name="connsiteY4" fmla="*/ 485197 h 485196"/>
                  <a:gd name="connsiteX5" fmla="*/ 269316 w 280038"/>
                  <a:gd name="connsiteY5" fmla="*/ 485197 h 485196"/>
                  <a:gd name="connsiteX6" fmla="*/ 280038 w 280038"/>
                  <a:gd name="connsiteY6" fmla="*/ 0 h 485196"/>
                  <a:gd name="connsiteX7" fmla="*/ 0 w 280038"/>
                  <a:gd name="connsiteY7" fmla="*/ 179007 h 48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038" h="485196">
                    <a:moveTo>
                      <a:pt x="0" y="179007"/>
                    </a:moveTo>
                    <a:lnTo>
                      <a:pt x="119735" y="485197"/>
                    </a:lnTo>
                    <a:lnTo>
                      <a:pt x="201585" y="485197"/>
                    </a:lnTo>
                    <a:lnTo>
                      <a:pt x="219396" y="458510"/>
                    </a:lnTo>
                    <a:lnTo>
                      <a:pt x="240364" y="485197"/>
                    </a:lnTo>
                    <a:lnTo>
                      <a:pt x="269316" y="485197"/>
                    </a:lnTo>
                    <a:lnTo>
                      <a:pt x="280038" y="0"/>
                    </a:lnTo>
                    <a:lnTo>
                      <a:pt x="0" y="17900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29301FA3-0391-9FC0-9C0E-2A1EF46C9608}"/>
                  </a:ext>
                </a:extLst>
              </p:cNvPr>
              <p:cNvSpPr/>
              <p:nvPr/>
            </p:nvSpPr>
            <p:spPr>
              <a:xfrm>
                <a:off x="2867432" y="7619962"/>
                <a:ext cx="259221" cy="306193"/>
              </a:xfrm>
              <a:custGeom>
                <a:avLst/>
                <a:gdLst>
                  <a:gd name="connsiteX0" fmla="*/ 0 w 259221"/>
                  <a:gd name="connsiteY0" fmla="*/ 42894 h 306193"/>
                  <a:gd name="connsiteX1" fmla="*/ 101269 w 259221"/>
                  <a:gd name="connsiteY1" fmla="*/ 305955 h 306193"/>
                  <a:gd name="connsiteX2" fmla="*/ 194198 w 259221"/>
                  <a:gd name="connsiteY2" fmla="*/ 305955 h 306193"/>
                  <a:gd name="connsiteX3" fmla="*/ 213260 w 259221"/>
                  <a:gd name="connsiteY3" fmla="*/ 275693 h 306193"/>
                  <a:gd name="connsiteX4" fmla="*/ 231608 w 259221"/>
                  <a:gd name="connsiteY4" fmla="*/ 306193 h 306193"/>
                  <a:gd name="connsiteX5" fmla="*/ 254721 w 259221"/>
                  <a:gd name="connsiteY5" fmla="*/ 306193 h 306193"/>
                  <a:gd name="connsiteX6" fmla="*/ 254721 w 259221"/>
                  <a:gd name="connsiteY6" fmla="*/ 957 h 306193"/>
                  <a:gd name="connsiteX7" fmla="*/ 0 w 259221"/>
                  <a:gd name="connsiteY7" fmla="*/ 42894 h 306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9221" h="306193">
                    <a:moveTo>
                      <a:pt x="0" y="42894"/>
                    </a:moveTo>
                    <a:lnTo>
                      <a:pt x="101269" y="305955"/>
                    </a:lnTo>
                    <a:lnTo>
                      <a:pt x="194198" y="305955"/>
                    </a:lnTo>
                    <a:lnTo>
                      <a:pt x="213260" y="275693"/>
                    </a:lnTo>
                    <a:lnTo>
                      <a:pt x="231608" y="306193"/>
                    </a:lnTo>
                    <a:lnTo>
                      <a:pt x="254721" y="306193"/>
                    </a:lnTo>
                    <a:cubicBezTo>
                      <a:pt x="254721" y="306193"/>
                      <a:pt x="264848" y="9416"/>
                      <a:pt x="254721" y="957"/>
                    </a:cubicBezTo>
                    <a:cubicBezTo>
                      <a:pt x="244594" y="-7502"/>
                      <a:pt x="0" y="42894"/>
                      <a:pt x="0" y="4289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8C880BDE-EF2D-1207-E52E-5856828D760B}"/>
                  </a:ext>
                </a:extLst>
              </p:cNvPr>
              <p:cNvSpPr/>
              <p:nvPr/>
            </p:nvSpPr>
            <p:spPr>
              <a:xfrm>
                <a:off x="3702721" y="7074901"/>
                <a:ext cx="346856" cy="550961"/>
              </a:xfrm>
              <a:custGeom>
                <a:avLst/>
                <a:gdLst>
                  <a:gd name="connsiteX0" fmla="*/ 346816 w 346856"/>
                  <a:gd name="connsiteY0" fmla="*/ 0 h 550961"/>
                  <a:gd name="connsiteX1" fmla="*/ 346816 w 346856"/>
                  <a:gd name="connsiteY1" fmla="*/ 1728 h 550961"/>
                  <a:gd name="connsiteX2" fmla="*/ 346399 w 346856"/>
                  <a:gd name="connsiteY2" fmla="*/ 6851 h 550961"/>
                  <a:gd name="connsiteX3" fmla="*/ 344612 w 346856"/>
                  <a:gd name="connsiteY3" fmla="*/ 26509 h 550961"/>
                  <a:gd name="connsiteX4" fmla="*/ 343182 w 346856"/>
                  <a:gd name="connsiteY4" fmla="*/ 40686 h 550961"/>
                  <a:gd name="connsiteX5" fmla="*/ 340501 w 346856"/>
                  <a:gd name="connsiteY5" fmla="*/ 57425 h 550961"/>
                  <a:gd name="connsiteX6" fmla="*/ 332757 w 346856"/>
                  <a:gd name="connsiteY6" fmla="*/ 98052 h 550961"/>
                  <a:gd name="connsiteX7" fmla="*/ 327277 w 346856"/>
                  <a:gd name="connsiteY7" fmla="*/ 121463 h 550961"/>
                  <a:gd name="connsiteX8" fmla="*/ 319950 w 346856"/>
                  <a:gd name="connsiteY8" fmla="*/ 146482 h 550961"/>
                  <a:gd name="connsiteX9" fmla="*/ 301185 w 346856"/>
                  <a:gd name="connsiteY9" fmla="*/ 200870 h 550961"/>
                  <a:gd name="connsiteX10" fmla="*/ 161375 w 346856"/>
                  <a:gd name="connsiteY10" fmla="*/ 422946 h 550961"/>
                  <a:gd name="connsiteX11" fmla="*/ 120450 w 346856"/>
                  <a:gd name="connsiteY11" fmla="*/ 463394 h 550961"/>
                  <a:gd name="connsiteX12" fmla="*/ 101031 w 346856"/>
                  <a:gd name="connsiteY12" fmla="*/ 480789 h 550961"/>
                  <a:gd name="connsiteX13" fmla="*/ 82266 w 346856"/>
                  <a:gd name="connsiteY13" fmla="*/ 495860 h 550961"/>
                  <a:gd name="connsiteX14" fmla="*/ 49026 w 346856"/>
                  <a:gd name="connsiteY14" fmla="*/ 520403 h 550961"/>
                  <a:gd name="connsiteX15" fmla="*/ 35087 w 346856"/>
                  <a:gd name="connsiteY15" fmla="*/ 530053 h 550961"/>
                  <a:gd name="connsiteX16" fmla="*/ 22875 w 346856"/>
                  <a:gd name="connsiteY16" fmla="*/ 537440 h 550961"/>
                  <a:gd name="connsiteX17" fmla="*/ 5957 w 346856"/>
                  <a:gd name="connsiteY17" fmla="*/ 547626 h 550961"/>
                  <a:gd name="connsiteX18" fmla="*/ 1549 w 346856"/>
                  <a:gd name="connsiteY18" fmla="*/ 550188 h 550961"/>
                  <a:gd name="connsiteX19" fmla="*/ 0 w 346856"/>
                  <a:gd name="connsiteY19" fmla="*/ 550962 h 550961"/>
                  <a:gd name="connsiteX20" fmla="*/ 1370 w 346856"/>
                  <a:gd name="connsiteY20" fmla="*/ 549890 h 550961"/>
                  <a:gd name="connsiteX21" fmla="*/ 5659 w 346856"/>
                  <a:gd name="connsiteY21" fmla="*/ 547090 h 550961"/>
                  <a:gd name="connsiteX22" fmla="*/ 22219 w 346856"/>
                  <a:gd name="connsiteY22" fmla="*/ 536427 h 550961"/>
                  <a:gd name="connsiteX23" fmla="*/ 34133 w 346856"/>
                  <a:gd name="connsiteY23" fmla="*/ 528802 h 550961"/>
                  <a:gd name="connsiteX24" fmla="*/ 47894 w 346856"/>
                  <a:gd name="connsiteY24" fmla="*/ 518973 h 550961"/>
                  <a:gd name="connsiteX25" fmla="*/ 80777 w 346856"/>
                  <a:gd name="connsiteY25" fmla="*/ 494132 h 550961"/>
                  <a:gd name="connsiteX26" fmla="*/ 99363 w 346856"/>
                  <a:gd name="connsiteY26" fmla="*/ 478942 h 550961"/>
                  <a:gd name="connsiteX27" fmla="*/ 118604 w 346856"/>
                  <a:gd name="connsiteY27" fmla="*/ 461488 h 550961"/>
                  <a:gd name="connsiteX28" fmla="*/ 159171 w 346856"/>
                  <a:gd name="connsiteY28" fmla="*/ 420981 h 550961"/>
                  <a:gd name="connsiteX29" fmla="*/ 298386 w 346856"/>
                  <a:gd name="connsiteY29" fmla="*/ 199857 h 550961"/>
                  <a:gd name="connsiteX30" fmla="*/ 317388 w 346856"/>
                  <a:gd name="connsiteY30" fmla="*/ 145768 h 550961"/>
                  <a:gd name="connsiteX31" fmla="*/ 324835 w 346856"/>
                  <a:gd name="connsiteY31" fmla="*/ 120867 h 550961"/>
                  <a:gd name="connsiteX32" fmla="*/ 330792 w 346856"/>
                  <a:gd name="connsiteY32" fmla="*/ 97576 h 550961"/>
                  <a:gd name="connsiteX33" fmla="*/ 338953 w 346856"/>
                  <a:gd name="connsiteY33" fmla="*/ 57128 h 550961"/>
                  <a:gd name="connsiteX34" fmla="*/ 341872 w 346856"/>
                  <a:gd name="connsiteY34" fmla="*/ 40448 h 550961"/>
                  <a:gd name="connsiteX35" fmla="*/ 343540 w 346856"/>
                  <a:gd name="connsiteY35" fmla="*/ 26330 h 550961"/>
                  <a:gd name="connsiteX36" fmla="*/ 345982 w 346856"/>
                  <a:gd name="connsiteY36" fmla="*/ 6791 h 550961"/>
                  <a:gd name="connsiteX37" fmla="*/ 346697 w 346856"/>
                  <a:gd name="connsiteY37" fmla="*/ 1728 h 550961"/>
                  <a:gd name="connsiteX38" fmla="*/ 346816 w 346856"/>
                  <a:gd name="connsiteY38" fmla="*/ 0 h 55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46856" h="550961">
                    <a:moveTo>
                      <a:pt x="346816" y="0"/>
                    </a:moveTo>
                    <a:cubicBezTo>
                      <a:pt x="346869" y="572"/>
                      <a:pt x="346869" y="1156"/>
                      <a:pt x="346816" y="1728"/>
                    </a:cubicBezTo>
                    <a:cubicBezTo>
                      <a:pt x="346816" y="3038"/>
                      <a:pt x="346816" y="4766"/>
                      <a:pt x="346399" y="6851"/>
                    </a:cubicBezTo>
                    <a:cubicBezTo>
                      <a:pt x="346000" y="11574"/>
                      <a:pt x="345404" y="18127"/>
                      <a:pt x="344612" y="26509"/>
                    </a:cubicBezTo>
                    <a:cubicBezTo>
                      <a:pt x="344135" y="30798"/>
                      <a:pt x="343659" y="35504"/>
                      <a:pt x="343182" y="40686"/>
                    </a:cubicBezTo>
                    <a:cubicBezTo>
                      <a:pt x="342706" y="45869"/>
                      <a:pt x="341455" y="51409"/>
                      <a:pt x="340501" y="57425"/>
                    </a:cubicBezTo>
                    <a:cubicBezTo>
                      <a:pt x="338357" y="69339"/>
                      <a:pt x="336629" y="83219"/>
                      <a:pt x="332757" y="98052"/>
                    </a:cubicBezTo>
                    <a:cubicBezTo>
                      <a:pt x="330970" y="105498"/>
                      <a:pt x="329183" y="113302"/>
                      <a:pt x="327277" y="121463"/>
                    </a:cubicBezTo>
                    <a:cubicBezTo>
                      <a:pt x="325371" y="129624"/>
                      <a:pt x="322452" y="137845"/>
                      <a:pt x="319950" y="146482"/>
                    </a:cubicBezTo>
                    <a:cubicBezTo>
                      <a:pt x="315244" y="163936"/>
                      <a:pt x="308036" y="181867"/>
                      <a:pt x="301185" y="200870"/>
                    </a:cubicBezTo>
                    <a:cubicBezTo>
                      <a:pt x="268815" y="282957"/>
                      <a:pt x="221403" y="358271"/>
                      <a:pt x="161375" y="422946"/>
                    </a:cubicBezTo>
                    <a:cubicBezTo>
                      <a:pt x="147257" y="437481"/>
                      <a:pt x="134092" y="451540"/>
                      <a:pt x="120450" y="463394"/>
                    </a:cubicBezTo>
                    <a:cubicBezTo>
                      <a:pt x="113719" y="469351"/>
                      <a:pt x="107524" y="475308"/>
                      <a:pt x="101031" y="480789"/>
                    </a:cubicBezTo>
                    <a:lnTo>
                      <a:pt x="82266" y="495860"/>
                    </a:lnTo>
                    <a:cubicBezTo>
                      <a:pt x="70352" y="505748"/>
                      <a:pt x="58915" y="513314"/>
                      <a:pt x="49026" y="520403"/>
                    </a:cubicBezTo>
                    <a:cubicBezTo>
                      <a:pt x="44022" y="523858"/>
                      <a:pt x="39435" y="527194"/>
                      <a:pt x="35087" y="530053"/>
                    </a:cubicBezTo>
                    <a:lnTo>
                      <a:pt x="22875" y="537440"/>
                    </a:lnTo>
                    <a:lnTo>
                      <a:pt x="5957" y="547626"/>
                    </a:lnTo>
                    <a:lnTo>
                      <a:pt x="1549" y="550188"/>
                    </a:lnTo>
                    <a:cubicBezTo>
                      <a:pt x="1060" y="550491"/>
                      <a:pt x="542" y="550753"/>
                      <a:pt x="0" y="550962"/>
                    </a:cubicBezTo>
                    <a:cubicBezTo>
                      <a:pt x="0" y="550962"/>
                      <a:pt x="417" y="550545"/>
                      <a:pt x="1370" y="549890"/>
                    </a:cubicBezTo>
                    <a:lnTo>
                      <a:pt x="5659" y="547090"/>
                    </a:lnTo>
                    <a:lnTo>
                      <a:pt x="22219" y="536427"/>
                    </a:lnTo>
                    <a:lnTo>
                      <a:pt x="34133" y="528802"/>
                    </a:lnTo>
                    <a:cubicBezTo>
                      <a:pt x="38422" y="525943"/>
                      <a:pt x="42950" y="522488"/>
                      <a:pt x="47894" y="518973"/>
                    </a:cubicBezTo>
                    <a:cubicBezTo>
                      <a:pt x="57664" y="511765"/>
                      <a:pt x="69220" y="504140"/>
                      <a:pt x="80777" y="494132"/>
                    </a:cubicBezTo>
                    <a:lnTo>
                      <a:pt x="99363" y="478942"/>
                    </a:lnTo>
                    <a:cubicBezTo>
                      <a:pt x="105796" y="473640"/>
                      <a:pt x="111932" y="467505"/>
                      <a:pt x="118604" y="461488"/>
                    </a:cubicBezTo>
                    <a:cubicBezTo>
                      <a:pt x="132126" y="449574"/>
                      <a:pt x="145112" y="435515"/>
                      <a:pt x="159171" y="420981"/>
                    </a:cubicBezTo>
                    <a:cubicBezTo>
                      <a:pt x="218627" y="356347"/>
                      <a:pt x="265807" y="281414"/>
                      <a:pt x="298386" y="199857"/>
                    </a:cubicBezTo>
                    <a:cubicBezTo>
                      <a:pt x="305415" y="180914"/>
                      <a:pt x="312563" y="163043"/>
                      <a:pt x="317388" y="145768"/>
                    </a:cubicBezTo>
                    <a:cubicBezTo>
                      <a:pt x="319950" y="137130"/>
                      <a:pt x="322809" y="128909"/>
                      <a:pt x="324835" y="120867"/>
                    </a:cubicBezTo>
                    <a:lnTo>
                      <a:pt x="330792" y="97576"/>
                    </a:lnTo>
                    <a:cubicBezTo>
                      <a:pt x="334783" y="82802"/>
                      <a:pt x="336749" y="69041"/>
                      <a:pt x="338953" y="57128"/>
                    </a:cubicBezTo>
                    <a:cubicBezTo>
                      <a:pt x="339965" y="51171"/>
                      <a:pt x="341157" y="45631"/>
                      <a:pt x="341872" y="40448"/>
                    </a:cubicBezTo>
                    <a:cubicBezTo>
                      <a:pt x="342586" y="35265"/>
                      <a:pt x="343063" y="30619"/>
                      <a:pt x="343540" y="26330"/>
                    </a:cubicBezTo>
                    <a:cubicBezTo>
                      <a:pt x="344612" y="18050"/>
                      <a:pt x="345386" y="11497"/>
                      <a:pt x="345982" y="6791"/>
                    </a:cubicBezTo>
                    <a:lnTo>
                      <a:pt x="346697" y="1728"/>
                    </a:lnTo>
                    <a:cubicBezTo>
                      <a:pt x="346667" y="1150"/>
                      <a:pt x="346703" y="566"/>
                      <a:pt x="3468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A66AC9D3-B049-CDF9-EB6A-817300924A66}"/>
                  </a:ext>
                </a:extLst>
              </p:cNvPr>
              <p:cNvSpPr/>
              <p:nvPr/>
            </p:nvSpPr>
            <p:spPr>
              <a:xfrm>
                <a:off x="3644040" y="6651664"/>
                <a:ext cx="325747" cy="698823"/>
              </a:xfrm>
              <a:custGeom>
                <a:avLst/>
                <a:gdLst>
                  <a:gd name="connsiteX0" fmla="*/ 275992 w 325747"/>
                  <a:gd name="connsiteY0" fmla="*/ 164942 h 698823"/>
                  <a:gd name="connsiteX1" fmla="*/ 121111 w 325747"/>
                  <a:gd name="connsiteY1" fmla="*/ 6248 h 698823"/>
                  <a:gd name="connsiteX2" fmla="*/ 6278 w 325747"/>
                  <a:gd name="connsiteY2" fmla="*/ 55887 h 698823"/>
                  <a:gd name="connsiteX3" fmla="*/ 184 w 325747"/>
                  <a:gd name="connsiteY3" fmla="*/ 83689 h 698823"/>
                  <a:gd name="connsiteX4" fmla="*/ 184 w 325747"/>
                  <a:gd name="connsiteY4" fmla="*/ 84999 h 698823"/>
                  <a:gd name="connsiteX5" fmla="*/ 35926 w 325747"/>
                  <a:gd name="connsiteY5" fmla="*/ 207892 h 698823"/>
                  <a:gd name="connsiteX6" fmla="*/ 97759 w 325747"/>
                  <a:gd name="connsiteY6" fmla="*/ 321611 h 698823"/>
                  <a:gd name="connsiteX7" fmla="*/ 100142 w 325747"/>
                  <a:gd name="connsiteY7" fmla="*/ 530106 h 698823"/>
                  <a:gd name="connsiteX8" fmla="*/ 81675 w 325747"/>
                  <a:gd name="connsiteY8" fmla="*/ 659968 h 698823"/>
                  <a:gd name="connsiteX9" fmla="*/ 160784 w 325747"/>
                  <a:gd name="connsiteY9" fmla="*/ 698450 h 698823"/>
                  <a:gd name="connsiteX10" fmla="*/ 282009 w 325747"/>
                  <a:gd name="connsiteY10" fmla="*/ 588127 h 698823"/>
                  <a:gd name="connsiteX11" fmla="*/ 325376 w 325747"/>
                  <a:gd name="connsiteY11" fmla="*/ 438427 h 698823"/>
                  <a:gd name="connsiteX12" fmla="*/ 275992 w 325747"/>
                  <a:gd name="connsiteY12" fmla="*/ 164942 h 698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5747" h="698823">
                    <a:moveTo>
                      <a:pt x="275992" y="164942"/>
                    </a:moveTo>
                    <a:cubicBezTo>
                      <a:pt x="248769" y="97628"/>
                      <a:pt x="189557" y="33888"/>
                      <a:pt x="121111" y="6248"/>
                    </a:cubicBezTo>
                    <a:cubicBezTo>
                      <a:pt x="75695" y="-11754"/>
                      <a:pt x="24280" y="10471"/>
                      <a:pt x="6278" y="55887"/>
                    </a:cubicBezTo>
                    <a:cubicBezTo>
                      <a:pt x="2757" y="64763"/>
                      <a:pt x="702" y="74152"/>
                      <a:pt x="184" y="83689"/>
                    </a:cubicBezTo>
                    <a:cubicBezTo>
                      <a:pt x="184" y="84165"/>
                      <a:pt x="184" y="84582"/>
                      <a:pt x="184" y="84999"/>
                    </a:cubicBezTo>
                    <a:cubicBezTo>
                      <a:pt x="-1961" y="128128"/>
                      <a:pt x="14957" y="170005"/>
                      <a:pt x="35926" y="207892"/>
                    </a:cubicBezTo>
                    <a:cubicBezTo>
                      <a:pt x="56894" y="245778"/>
                      <a:pt x="81616" y="281580"/>
                      <a:pt x="97759" y="321611"/>
                    </a:cubicBezTo>
                    <a:cubicBezTo>
                      <a:pt x="124345" y="388419"/>
                      <a:pt x="125197" y="462708"/>
                      <a:pt x="100142" y="530106"/>
                    </a:cubicBezTo>
                    <a:cubicBezTo>
                      <a:pt x="84177" y="572519"/>
                      <a:pt x="57669" y="617673"/>
                      <a:pt x="81675" y="659968"/>
                    </a:cubicBezTo>
                    <a:cubicBezTo>
                      <a:pt x="97402" y="687668"/>
                      <a:pt x="129033" y="701309"/>
                      <a:pt x="160784" y="698450"/>
                    </a:cubicBezTo>
                    <a:cubicBezTo>
                      <a:pt x="221605" y="692910"/>
                      <a:pt x="253177" y="637987"/>
                      <a:pt x="282009" y="588127"/>
                    </a:cubicBezTo>
                    <a:cubicBezTo>
                      <a:pt x="305182" y="547977"/>
                      <a:pt x="324244" y="485547"/>
                      <a:pt x="325376" y="438427"/>
                    </a:cubicBezTo>
                    <a:cubicBezTo>
                      <a:pt x="328521" y="344796"/>
                      <a:pt x="311687" y="251563"/>
                      <a:pt x="275992" y="1649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C13FB79C-88D3-2D54-C43E-A73BBBE4AAFB}"/>
                  </a:ext>
                </a:extLst>
              </p:cNvPr>
              <p:cNvSpPr/>
              <p:nvPr/>
            </p:nvSpPr>
            <p:spPr>
              <a:xfrm>
                <a:off x="3692177" y="6642960"/>
                <a:ext cx="4884" cy="5956"/>
              </a:xfrm>
              <a:custGeom>
                <a:avLst/>
                <a:gdLst>
                  <a:gd name="connsiteX0" fmla="*/ 0 w 4884"/>
                  <a:gd name="connsiteY0" fmla="*/ 0 h 5956"/>
                  <a:gd name="connsiteX1" fmla="*/ 4587 w 4884"/>
                  <a:gd name="connsiteY1" fmla="*/ 0 h 5956"/>
                  <a:gd name="connsiteX2" fmla="*/ 4885 w 4884"/>
                  <a:gd name="connsiteY2" fmla="*/ 0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84" h="5956">
                    <a:moveTo>
                      <a:pt x="0" y="0"/>
                    </a:moveTo>
                    <a:cubicBezTo>
                      <a:pt x="1549" y="0"/>
                      <a:pt x="3038" y="0"/>
                      <a:pt x="4587" y="0"/>
                    </a:cubicBezTo>
                    <a:lnTo>
                      <a:pt x="48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02DD379C-DE5D-572B-BCEF-88D44A3BA5A8}"/>
                  </a:ext>
                </a:extLst>
              </p:cNvPr>
              <p:cNvSpPr/>
              <p:nvPr/>
            </p:nvSpPr>
            <p:spPr>
              <a:xfrm>
                <a:off x="2459716" y="6927656"/>
                <a:ext cx="85677" cy="85669"/>
              </a:xfrm>
              <a:custGeom>
                <a:avLst/>
                <a:gdLst>
                  <a:gd name="connsiteX0" fmla="*/ 84847 w 85677"/>
                  <a:gd name="connsiteY0" fmla="*/ 34479 h 85669"/>
                  <a:gd name="connsiteX1" fmla="*/ 51190 w 85677"/>
                  <a:gd name="connsiteY1" fmla="*/ 84839 h 85669"/>
                  <a:gd name="connsiteX2" fmla="*/ 830 w 85677"/>
                  <a:gd name="connsiteY2" fmla="*/ 51182 h 85669"/>
                  <a:gd name="connsiteX3" fmla="*/ 34487 w 85677"/>
                  <a:gd name="connsiteY3" fmla="*/ 822 h 85669"/>
                  <a:gd name="connsiteX4" fmla="*/ 51190 w 85677"/>
                  <a:gd name="connsiteY4" fmla="*/ 822 h 85669"/>
                  <a:gd name="connsiteX5" fmla="*/ 84847 w 85677"/>
                  <a:gd name="connsiteY5" fmla="*/ 34479 h 8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677" h="85669">
                    <a:moveTo>
                      <a:pt x="84847" y="34479"/>
                    </a:moveTo>
                    <a:cubicBezTo>
                      <a:pt x="89458" y="57682"/>
                      <a:pt x="74393" y="80229"/>
                      <a:pt x="51190" y="84839"/>
                    </a:cubicBezTo>
                    <a:cubicBezTo>
                      <a:pt x="27988" y="89450"/>
                      <a:pt x="5441" y="74385"/>
                      <a:pt x="830" y="51182"/>
                    </a:cubicBezTo>
                    <a:cubicBezTo>
                      <a:pt x="-3781" y="27980"/>
                      <a:pt x="11284" y="5433"/>
                      <a:pt x="34487" y="822"/>
                    </a:cubicBezTo>
                    <a:cubicBezTo>
                      <a:pt x="40003" y="-274"/>
                      <a:pt x="45674" y="-274"/>
                      <a:pt x="51190" y="822"/>
                    </a:cubicBezTo>
                    <a:cubicBezTo>
                      <a:pt x="68174" y="4218"/>
                      <a:pt x="81452" y="17496"/>
                      <a:pt x="84847" y="3447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69910C7F-D4FF-5A52-D4A4-3F166C08A2A8}"/>
                  </a:ext>
                </a:extLst>
              </p:cNvPr>
              <p:cNvSpPr/>
              <p:nvPr/>
            </p:nvSpPr>
            <p:spPr>
              <a:xfrm>
                <a:off x="2923285" y="6927643"/>
                <a:ext cx="85678" cy="85667"/>
              </a:xfrm>
              <a:custGeom>
                <a:avLst/>
                <a:gdLst>
                  <a:gd name="connsiteX0" fmla="*/ 84851 w 85678"/>
                  <a:gd name="connsiteY0" fmla="*/ 34492 h 85667"/>
                  <a:gd name="connsiteX1" fmla="*/ 51182 w 85678"/>
                  <a:gd name="connsiteY1" fmla="*/ 84840 h 85667"/>
                  <a:gd name="connsiteX2" fmla="*/ 828 w 85678"/>
                  <a:gd name="connsiteY2" fmla="*/ 51171 h 85667"/>
                  <a:gd name="connsiteX3" fmla="*/ 34502 w 85678"/>
                  <a:gd name="connsiteY3" fmla="*/ 823 h 85667"/>
                  <a:gd name="connsiteX4" fmla="*/ 51253 w 85678"/>
                  <a:gd name="connsiteY4" fmla="*/ 835 h 85667"/>
                  <a:gd name="connsiteX5" fmla="*/ 84851 w 85678"/>
                  <a:gd name="connsiteY5" fmla="*/ 34492 h 85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678" h="85667">
                    <a:moveTo>
                      <a:pt x="84851" y="34492"/>
                    </a:moveTo>
                    <a:cubicBezTo>
                      <a:pt x="89456" y="57694"/>
                      <a:pt x="74379" y="80235"/>
                      <a:pt x="51182" y="84840"/>
                    </a:cubicBezTo>
                    <a:cubicBezTo>
                      <a:pt x="27980" y="89445"/>
                      <a:pt x="5432" y="74374"/>
                      <a:pt x="828" y="51171"/>
                    </a:cubicBezTo>
                    <a:cubicBezTo>
                      <a:pt x="-3777" y="27969"/>
                      <a:pt x="11300" y="5428"/>
                      <a:pt x="34502" y="823"/>
                    </a:cubicBezTo>
                    <a:cubicBezTo>
                      <a:pt x="40030" y="-279"/>
                      <a:pt x="45725" y="-273"/>
                      <a:pt x="51253" y="835"/>
                    </a:cubicBezTo>
                    <a:cubicBezTo>
                      <a:pt x="68225" y="4236"/>
                      <a:pt x="81479" y="17514"/>
                      <a:pt x="84851" y="344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91A1B8A4-7062-7AF4-DD56-D53C40AD7A15}"/>
                  </a:ext>
                </a:extLst>
              </p:cNvPr>
              <p:cNvSpPr/>
              <p:nvPr/>
            </p:nvSpPr>
            <p:spPr>
              <a:xfrm>
                <a:off x="3570178" y="6352973"/>
                <a:ext cx="335795" cy="259307"/>
              </a:xfrm>
              <a:custGeom>
                <a:avLst/>
                <a:gdLst>
                  <a:gd name="connsiteX0" fmla="*/ 335796 w 335795"/>
                  <a:gd name="connsiteY0" fmla="*/ 259308 h 259307"/>
                  <a:gd name="connsiteX1" fmla="*/ 332817 w 335795"/>
                  <a:gd name="connsiteY1" fmla="*/ 256091 h 259307"/>
                  <a:gd name="connsiteX2" fmla="*/ 324835 w 335795"/>
                  <a:gd name="connsiteY2" fmla="*/ 246500 h 259307"/>
                  <a:gd name="connsiteX3" fmla="*/ 312146 w 335795"/>
                  <a:gd name="connsiteY3" fmla="*/ 231369 h 259307"/>
                  <a:gd name="connsiteX4" fmla="*/ 294811 w 335795"/>
                  <a:gd name="connsiteY4" fmla="*/ 211771 h 259307"/>
                  <a:gd name="connsiteX5" fmla="*/ 273068 w 335795"/>
                  <a:gd name="connsiteY5" fmla="*/ 188717 h 259307"/>
                  <a:gd name="connsiteX6" fmla="*/ 247096 w 335795"/>
                  <a:gd name="connsiteY6" fmla="*/ 163221 h 259307"/>
                  <a:gd name="connsiteX7" fmla="*/ 183773 w 335795"/>
                  <a:gd name="connsiteY7" fmla="*/ 109192 h 259307"/>
                  <a:gd name="connsiteX8" fmla="*/ 115387 w 335795"/>
                  <a:gd name="connsiteY8" fmla="*/ 61536 h 259307"/>
                  <a:gd name="connsiteX9" fmla="*/ 84172 w 335795"/>
                  <a:gd name="connsiteY9" fmla="*/ 42950 h 259307"/>
                  <a:gd name="connsiteX10" fmla="*/ 56353 w 335795"/>
                  <a:gd name="connsiteY10" fmla="*/ 27700 h 259307"/>
                  <a:gd name="connsiteX11" fmla="*/ 33061 w 335795"/>
                  <a:gd name="connsiteY11" fmla="*/ 15786 h 259307"/>
                  <a:gd name="connsiteX12" fmla="*/ 15190 w 335795"/>
                  <a:gd name="connsiteY12" fmla="*/ 7327 h 259307"/>
                  <a:gd name="connsiteX13" fmla="*/ 3872 w 335795"/>
                  <a:gd name="connsiteY13" fmla="*/ 2025 h 259307"/>
                  <a:gd name="connsiteX14" fmla="*/ 0 w 335795"/>
                  <a:gd name="connsiteY14" fmla="*/ 0 h 259307"/>
                  <a:gd name="connsiteX15" fmla="*/ 4110 w 335795"/>
                  <a:gd name="connsiteY15" fmla="*/ 1430 h 259307"/>
                  <a:gd name="connsiteX16" fmla="*/ 15726 w 335795"/>
                  <a:gd name="connsiteY16" fmla="*/ 6195 h 259307"/>
                  <a:gd name="connsiteX17" fmla="*/ 33597 w 335795"/>
                  <a:gd name="connsiteY17" fmla="*/ 14237 h 259307"/>
                  <a:gd name="connsiteX18" fmla="*/ 57425 w 335795"/>
                  <a:gd name="connsiteY18" fmla="*/ 25675 h 259307"/>
                  <a:gd name="connsiteX19" fmla="*/ 85483 w 335795"/>
                  <a:gd name="connsiteY19" fmla="*/ 40567 h 259307"/>
                  <a:gd name="connsiteX20" fmla="*/ 116995 w 335795"/>
                  <a:gd name="connsiteY20" fmla="*/ 58974 h 259307"/>
                  <a:gd name="connsiteX21" fmla="*/ 185739 w 335795"/>
                  <a:gd name="connsiteY21" fmla="*/ 106630 h 259307"/>
                  <a:gd name="connsiteX22" fmla="*/ 249121 w 335795"/>
                  <a:gd name="connsiteY22" fmla="*/ 161077 h 259307"/>
                  <a:gd name="connsiteX23" fmla="*/ 274975 w 335795"/>
                  <a:gd name="connsiteY23" fmla="*/ 186811 h 259307"/>
                  <a:gd name="connsiteX24" fmla="*/ 296479 w 335795"/>
                  <a:gd name="connsiteY24" fmla="*/ 210222 h 259307"/>
                  <a:gd name="connsiteX25" fmla="*/ 313516 w 335795"/>
                  <a:gd name="connsiteY25" fmla="*/ 230119 h 259307"/>
                  <a:gd name="connsiteX26" fmla="*/ 325847 w 335795"/>
                  <a:gd name="connsiteY26" fmla="*/ 245607 h 259307"/>
                  <a:gd name="connsiteX27" fmla="*/ 333413 w 335795"/>
                  <a:gd name="connsiteY27" fmla="*/ 255555 h 259307"/>
                  <a:gd name="connsiteX28" fmla="*/ 335796 w 335795"/>
                  <a:gd name="connsiteY28" fmla="*/ 259308 h 259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35795" h="259307">
                    <a:moveTo>
                      <a:pt x="335796" y="259308"/>
                    </a:moveTo>
                    <a:cubicBezTo>
                      <a:pt x="334735" y="258301"/>
                      <a:pt x="333740" y="257229"/>
                      <a:pt x="332817" y="256091"/>
                    </a:cubicBezTo>
                    <a:cubicBezTo>
                      <a:pt x="330792" y="253649"/>
                      <a:pt x="328171" y="250134"/>
                      <a:pt x="324835" y="246500"/>
                    </a:cubicBezTo>
                    <a:cubicBezTo>
                      <a:pt x="321499" y="242867"/>
                      <a:pt x="317210" y="237148"/>
                      <a:pt x="312146" y="231369"/>
                    </a:cubicBezTo>
                    <a:cubicBezTo>
                      <a:pt x="307083" y="225591"/>
                      <a:pt x="301483" y="218800"/>
                      <a:pt x="294811" y="211771"/>
                    </a:cubicBezTo>
                    <a:cubicBezTo>
                      <a:pt x="288140" y="204742"/>
                      <a:pt x="281110" y="196819"/>
                      <a:pt x="273068" y="188717"/>
                    </a:cubicBezTo>
                    <a:cubicBezTo>
                      <a:pt x="265026" y="180616"/>
                      <a:pt x="256329" y="172157"/>
                      <a:pt x="247096" y="163221"/>
                    </a:cubicBezTo>
                    <a:cubicBezTo>
                      <a:pt x="228391" y="145827"/>
                      <a:pt x="207125" y="127480"/>
                      <a:pt x="183773" y="109192"/>
                    </a:cubicBezTo>
                    <a:cubicBezTo>
                      <a:pt x="160422" y="90904"/>
                      <a:pt x="137070" y="75296"/>
                      <a:pt x="115387" y="61536"/>
                    </a:cubicBezTo>
                    <a:cubicBezTo>
                      <a:pt x="104485" y="54864"/>
                      <a:pt x="94180" y="48430"/>
                      <a:pt x="84172" y="42950"/>
                    </a:cubicBezTo>
                    <a:cubicBezTo>
                      <a:pt x="74164" y="37470"/>
                      <a:pt x="64991" y="32227"/>
                      <a:pt x="56353" y="27700"/>
                    </a:cubicBezTo>
                    <a:cubicBezTo>
                      <a:pt x="47715" y="23173"/>
                      <a:pt x="39912" y="19360"/>
                      <a:pt x="33061" y="15786"/>
                    </a:cubicBezTo>
                    <a:cubicBezTo>
                      <a:pt x="26211" y="12212"/>
                      <a:pt x="20134" y="9531"/>
                      <a:pt x="15190" y="7327"/>
                    </a:cubicBezTo>
                    <a:lnTo>
                      <a:pt x="3872" y="2025"/>
                    </a:lnTo>
                    <a:cubicBezTo>
                      <a:pt x="2543" y="1430"/>
                      <a:pt x="1251" y="751"/>
                      <a:pt x="0" y="0"/>
                    </a:cubicBezTo>
                    <a:cubicBezTo>
                      <a:pt x="1418" y="334"/>
                      <a:pt x="2794" y="816"/>
                      <a:pt x="4110" y="1430"/>
                    </a:cubicBezTo>
                    <a:lnTo>
                      <a:pt x="15726" y="6195"/>
                    </a:lnTo>
                    <a:cubicBezTo>
                      <a:pt x="20730" y="8280"/>
                      <a:pt x="26806" y="10901"/>
                      <a:pt x="33597" y="14237"/>
                    </a:cubicBezTo>
                    <a:cubicBezTo>
                      <a:pt x="40388" y="17573"/>
                      <a:pt x="48609" y="21088"/>
                      <a:pt x="57425" y="25675"/>
                    </a:cubicBezTo>
                    <a:cubicBezTo>
                      <a:pt x="66242" y="30262"/>
                      <a:pt x="75594" y="34908"/>
                      <a:pt x="85483" y="40567"/>
                    </a:cubicBezTo>
                    <a:cubicBezTo>
                      <a:pt x="95371" y="46226"/>
                      <a:pt x="105975" y="52481"/>
                      <a:pt x="116995" y="58974"/>
                    </a:cubicBezTo>
                    <a:cubicBezTo>
                      <a:pt x="138798" y="72616"/>
                      <a:pt x="162209" y="88759"/>
                      <a:pt x="185739" y="106630"/>
                    </a:cubicBezTo>
                    <a:cubicBezTo>
                      <a:pt x="209269" y="124501"/>
                      <a:pt x="230476" y="143444"/>
                      <a:pt x="249121" y="161077"/>
                    </a:cubicBezTo>
                    <a:cubicBezTo>
                      <a:pt x="258355" y="170013"/>
                      <a:pt x="266992" y="178471"/>
                      <a:pt x="274975" y="186811"/>
                    </a:cubicBezTo>
                    <a:cubicBezTo>
                      <a:pt x="282957" y="195151"/>
                      <a:pt x="290046" y="202895"/>
                      <a:pt x="296479" y="210222"/>
                    </a:cubicBezTo>
                    <a:cubicBezTo>
                      <a:pt x="302913" y="217549"/>
                      <a:pt x="308393" y="224221"/>
                      <a:pt x="313516" y="230119"/>
                    </a:cubicBezTo>
                    <a:cubicBezTo>
                      <a:pt x="318639" y="236016"/>
                      <a:pt x="322571" y="241258"/>
                      <a:pt x="325847" y="245607"/>
                    </a:cubicBezTo>
                    <a:lnTo>
                      <a:pt x="333413" y="255555"/>
                    </a:lnTo>
                    <a:cubicBezTo>
                      <a:pt x="334306" y="256740"/>
                      <a:pt x="335099" y="257997"/>
                      <a:pt x="335796" y="2593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A537959B-9EF3-4C46-9984-07BCFC103374}"/>
                  </a:ext>
                </a:extLst>
              </p:cNvPr>
              <p:cNvSpPr/>
              <p:nvPr/>
            </p:nvSpPr>
            <p:spPr>
              <a:xfrm>
                <a:off x="2990206" y="6371156"/>
                <a:ext cx="465419" cy="48654"/>
              </a:xfrm>
              <a:custGeom>
                <a:avLst/>
                <a:gdLst>
                  <a:gd name="connsiteX0" fmla="*/ 465420 w 465419"/>
                  <a:gd name="connsiteY0" fmla="*/ 48655 h 48654"/>
                  <a:gd name="connsiteX1" fmla="*/ 460773 w 465419"/>
                  <a:gd name="connsiteY1" fmla="*/ 47285 h 48654"/>
                  <a:gd name="connsiteX2" fmla="*/ 447668 w 465419"/>
                  <a:gd name="connsiteY2" fmla="*/ 42757 h 48654"/>
                  <a:gd name="connsiteX3" fmla="*/ 426938 w 465419"/>
                  <a:gd name="connsiteY3" fmla="*/ 35907 h 48654"/>
                  <a:gd name="connsiteX4" fmla="*/ 399178 w 465419"/>
                  <a:gd name="connsiteY4" fmla="*/ 27805 h 48654"/>
                  <a:gd name="connsiteX5" fmla="*/ 382856 w 465419"/>
                  <a:gd name="connsiteY5" fmla="*/ 23457 h 48654"/>
                  <a:gd name="connsiteX6" fmla="*/ 364985 w 465419"/>
                  <a:gd name="connsiteY6" fmla="*/ 19466 h 48654"/>
                  <a:gd name="connsiteX7" fmla="*/ 325430 w 465419"/>
                  <a:gd name="connsiteY7" fmla="*/ 11900 h 48654"/>
                  <a:gd name="connsiteX8" fmla="*/ 141598 w 465419"/>
                  <a:gd name="connsiteY8" fmla="*/ 6599 h 48654"/>
                  <a:gd name="connsiteX9" fmla="*/ 101746 w 465419"/>
                  <a:gd name="connsiteY9" fmla="*/ 11900 h 48654"/>
                  <a:gd name="connsiteX10" fmla="*/ 83875 w 465419"/>
                  <a:gd name="connsiteY10" fmla="*/ 14879 h 48654"/>
                  <a:gd name="connsiteX11" fmla="*/ 67374 w 465419"/>
                  <a:gd name="connsiteY11" fmla="*/ 18215 h 48654"/>
                  <a:gd name="connsiteX12" fmla="*/ 39137 w 465419"/>
                  <a:gd name="connsiteY12" fmla="*/ 24767 h 48654"/>
                  <a:gd name="connsiteX13" fmla="*/ 18050 w 465419"/>
                  <a:gd name="connsiteY13" fmla="*/ 30426 h 48654"/>
                  <a:gd name="connsiteX14" fmla="*/ 4706 w 465419"/>
                  <a:gd name="connsiteY14" fmla="*/ 34120 h 48654"/>
                  <a:gd name="connsiteX15" fmla="*/ 0 w 465419"/>
                  <a:gd name="connsiteY15" fmla="*/ 35252 h 48654"/>
                  <a:gd name="connsiteX16" fmla="*/ 4527 w 465419"/>
                  <a:gd name="connsiteY16" fmla="*/ 33524 h 48654"/>
                  <a:gd name="connsiteX17" fmla="*/ 17692 w 465419"/>
                  <a:gd name="connsiteY17" fmla="*/ 29235 h 48654"/>
                  <a:gd name="connsiteX18" fmla="*/ 38720 w 465419"/>
                  <a:gd name="connsiteY18" fmla="*/ 23278 h 48654"/>
                  <a:gd name="connsiteX19" fmla="*/ 66897 w 465419"/>
                  <a:gd name="connsiteY19" fmla="*/ 16249 h 48654"/>
                  <a:gd name="connsiteX20" fmla="*/ 83398 w 465419"/>
                  <a:gd name="connsiteY20" fmla="*/ 12675 h 48654"/>
                  <a:gd name="connsiteX21" fmla="*/ 101269 w 465419"/>
                  <a:gd name="connsiteY21" fmla="*/ 9517 h 48654"/>
                  <a:gd name="connsiteX22" fmla="*/ 141240 w 465419"/>
                  <a:gd name="connsiteY22" fmla="*/ 3918 h 48654"/>
                  <a:gd name="connsiteX23" fmla="*/ 325907 w 465419"/>
                  <a:gd name="connsiteY23" fmla="*/ 9220 h 48654"/>
                  <a:gd name="connsiteX24" fmla="*/ 365521 w 465419"/>
                  <a:gd name="connsiteY24" fmla="*/ 17142 h 48654"/>
                  <a:gd name="connsiteX25" fmla="*/ 383392 w 465419"/>
                  <a:gd name="connsiteY25" fmla="*/ 21312 h 48654"/>
                  <a:gd name="connsiteX26" fmla="*/ 399654 w 465419"/>
                  <a:gd name="connsiteY26" fmla="*/ 25840 h 48654"/>
                  <a:gd name="connsiteX27" fmla="*/ 427414 w 465419"/>
                  <a:gd name="connsiteY27" fmla="*/ 34418 h 48654"/>
                  <a:gd name="connsiteX28" fmla="*/ 448025 w 465419"/>
                  <a:gd name="connsiteY28" fmla="*/ 41804 h 48654"/>
                  <a:gd name="connsiteX29" fmla="*/ 460952 w 465419"/>
                  <a:gd name="connsiteY29" fmla="*/ 46868 h 48654"/>
                  <a:gd name="connsiteX30" fmla="*/ 465420 w 465419"/>
                  <a:gd name="connsiteY30" fmla="*/ 48655 h 48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5419" h="48654">
                    <a:moveTo>
                      <a:pt x="465420" y="48655"/>
                    </a:moveTo>
                    <a:cubicBezTo>
                      <a:pt x="463847" y="48291"/>
                      <a:pt x="462292" y="47833"/>
                      <a:pt x="460773" y="47285"/>
                    </a:cubicBezTo>
                    <a:lnTo>
                      <a:pt x="447668" y="42757"/>
                    </a:lnTo>
                    <a:cubicBezTo>
                      <a:pt x="442068" y="40732"/>
                      <a:pt x="435099" y="38290"/>
                      <a:pt x="426938" y="35907"/>
                    </a:cubicBezTo>
                    <a:cubicBezTo>
                      <a:pt x="418776" y="33524"/>
                      <a:pt x="409603" y="30307"/>
                      <a:pt x="399178" y="27805"/>
                    </a:cubicBezTo>
                    <a:lnTo>
                      <a:pt x="382856" y="23457"/>
                    </a:lnTo>
                    <a:cubicBezTo>
                      <a:pt x="377197" y="22027"/>
                      <a:pt x="371240" y="20836"/>
                      <a:pt x="364985" y="19466"/>
                    </a:cubicBezTo>
                    <a:cubicBezTo>
                      <a:pt x="352713" y="16487"/>
                      <a:pt x="339429" y="14343"/>
                      <a:pt x="325430" y="11900"/>
                    </a:cubicBezTo>
                    <a:cubicBezTo>
                      <a:pt x="264651" y="2077"/>
                      <a:pt x="202841" y="296"/>
                      <a:pt x="141598" y="6599"/>
                    </a:cubicBezTo>
                    <a:cubicBezTo>
                      <a:pt x="127539" y="8266"/>
                      <a:pt x="114136" y="9637"/>
                      <a:pt x="101746" y="11900"/>
                    </a:cubicBezTo>
                    <a:cubicBezTo>
                      <a:pt x="95491" y="12913"/>
                      <a:pt x="89474" y="13747"/>
                      <a:pt x="83875" y="14879"/>
                    </a:cubicBezTo>
                    <a:lnTo>
                      <a:pt x="67374" y="18215"/>
                    </a:lnTo>
                    <a:cubicBezTo>
                      <a:pt x="56830" y="20180"/>
                      <a:pt x="47477" y="22802"/>
                      <a:pt x="39137" y="24767"/>
                    </a:cubicBezTo>
                    <a:cubicBezTo>
                      <a:pt x="30798" y="26733"/>
                      <a:pt x="23768" y="28699"/>
                      <a:pt x="18050" y="30426"/>
                    </a:cubicBezTo>
                    <a:lnTo>
                      <a:pt x="4706" y="34120"/>
                    </a:lnTo>
                    <a:cubicBezTo>
                      <a:pt x="3175" y="34644"/>
                      <a:pt x="1603" y="35019"/>
                      <a:pt x="0" y="35252"/>
                    </a:cubicBezTo>
                    <a:cubicBezTo>
                      <a:pt x="1465" y="34573"/>
                      <a:pt x="2978" y="33995"/>
                      <a:pt x="4527" y="33524"/>
                    </a:cubicBezTo>
                    <a:lnTo>
                      <a:pt x="17692" y="29235"/>
                    </a:lnTo>
                    <a:cubicBezTo>
                      <a:pt x="23649" y="27329"/>
                      <a:pt x="30440" y="25184"/>
                      <a:pt x="38720" y="23278"/>
                    </a:cubicBezTo>
                    <a:cubicBezTo>
                      <a:pt x="47001" y="21372"/>
                      <a:pt x="56591" y="18334"/>
                      <a:pt x="66897" y="16249"/>
                    </a:cubicBezTo>
                    <a:lnTo>
                      <a:pt x="83398" y="12675"/>
                    </a:lnTo>
                    <a:cubicBezTo>
                      <a:pt x="89355" y="11483"/>
                      <a:pt x="95312" y="10649"/>
                      <a:pt x="101269" y="9517"/>
                    </a:cubicBezTo>
                    <a:cubicBezTo>
                      <a:pt x="113719" y="7135"/>
                      <a:pt x="127122" y="5705"/>
                      <a:pt x="141240" y="3918"/>
                    </a:cubicBezTo>
                    <a:cubicBezTo>
                      <a:pt x="202752" y="-2706"/>
                      <a:pt x="264878" y="-925"/>
                      <a:pt x="325907" y="9220"/>
                    </a:cubicBezTo>
                    <a:cubicBezTo>
                      <a:pt x="339906" y="11781"/>
                      <a:pt x="353249" y="14045"/>
                      <a:pt x="365521" y="17142"/>
                    </a:cubicBezTo>
                    <a:cubicBezTo>
                      <a:pt x="371478" y="18572"/>
                      <a:pt x="377435" y="19763"/>
                      <a:pt x="383392" y="21312"/>
                    </a:cubicBezTo>
                    <a:lnTo>
                      <a:pt x="399654" y="25840"/>
                    </a:lnTo>
                    <a:cubicBezTo>
                      <a:pt x="410079" y="28520"/>
                      <a:pt x="419253" y="31797"/>
                      <a:pt x="427414" y="34418"/>
                    </a:cubicBezTo>
                    <a:cubicBezTo>
                      <a:pt x="435575" y="37039"/>
                      <a:pt x="442426" y="39600"/>
                      <a:pt x="448025" y="41804"/>
                    </a:cubicBezTo>
                    <a:lnTo>
                      <a:pt x="460952" y="46868"/>
                    </a:lnTo>
                    <a:cubicBezTo>
                      <a:pt x="462489" y="47338"/>
                      <a:pt x="463984" y="47934"/>
                      <a:pt x="465420" y="486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761" name="Gráfico 48">
              <a:extLst>
                <a:ext uri="{FF2B5EF4-FFF2-40B4-BE49-F238E27FC236}">
                  <a16:creationId xmlns:a16="http://schemas.microsoft.com/office/drawing/2014/main" id="{80155866-312E-37D6-20ED-0DDA93861433}"/>
                </a:ext>
              </a:extLst>
            </p:cNvPr>
            <p:cNvGrpSpPr/>
            <p:nvPr/>
          </p:nvGrpSpPr>
          <p:grpSpPr>
            <a:xfrm>
              <a:off x="2905276" y="5743981"/>
              <a:ext cx="1326548" cy="700913"/>
              <a:chOff x="2905276" y="5743981"/>
              <a:chExt cx="1326548" cy="700913"/>
            </a:xfrm>
          </p:grpSpPr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E9F20C7D-D47E-C0DA-29D8-6581B18E3D37}"/>
                  </a:ext>
                </a:extLst>
              </p:cNvPr>
              <p:cNvSpPr/>
              <p:nvPr/>
            </p:nvSpPr>
            <p:spPr>
              <a:xfrm>
                <a:off x="3948636" y="6161744"/>
                <a:ext cx="283188" cy="283151"/>
              </a:xfrm>
              <a:custGeom>
                <a:avLst/>
                <a:gdLst>
                  <a:gd name="connsiteX0" fmla="*/ 272701 w 283188"/>
                  <a:gd name="connsiteY0" fmla="*/ 194863 h 283151"/>
                  <a:gd name="connsiteX1" fmla="*/ 88290 w 283188"/>
                  <a:gd name="connsiteY1" fmla="*/ 272697 h 283151"/>
                  <a:gd name="connsiteX2" fmla="*/ 10450 w 283188"/>
                  <a:gd name="connsiteY2" fmla="*/ 88287 h 283151"/>
                  <a:gd name="connsiteX3" fmla="*/ 194867 w 283188"/>
                  <a:gd name="connsiteY3" fmla="*/ 10453 h 283151"/>
                  <a:gd name="connsiteX4" fmla="*/ 195260 w 283188"/>
                  <a:gd name="connsiteY4" fmla="*/ 10614 h 283151"/>
                  <a:gd name="connsiteX5" fmla="*/ 272701 w 283188"/>
                  <a:gd name="connsiteY5" fmla="*/ 194863 h 28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3188" h="283151">
                    <a:moveTo>
                      <a:pt x="272701" y="194863"/>
                    </a:moveTo>
                    <a:cubicBezTo>
                      <a:pt x="243273" y="267283"/>
                      <a:pt x="160709" y="302131"/>
                      <a:pt x="88290" y="272697"/>
                    </a:cubicBezTo>
                    <a:cubicBezTo>
                      <a:pt x="15871" y="243270"/>
                      <a:pt x="-18977" y="160706"/>
                      <a:pt x="10450" y="88287"/>
                    </a:cubicBezTo>
                    <a:cubicBezTo>
                      <a:pt x="39884" y="15874"/>
                      <a:pt x="122448" y="-18981"/>
                      <a:pt x="194867" y="10453"/>
                    </a:cubicBezTo>
                    <a:cubicBezTo>
                      <a:pt x="194998" y="10506"/>
                      <a:pt x="195129" y="10560"/>
                      <a:pt x="195260" y="10614"/>
                    </a:cubicBezTo>
                    <a:cubicBezTo>
                      <a:pt x="267483" y="40148"/>
                      <a:pt x="302140" y="122599"/>
                      <a:pt x="272701" y="194863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E8031F67-98B4-2725-A958-A35B20748170}"/>
                  </a:ext>
                </a:extLst>
              </p:cNvPr>
              <p:cNvSpPr/>
              <p:nvPr/>
            </p:nvSpPr>
            <p:spPr>
              <a:xfrm>
                <a:off x="3982247" y="6195381"/>
                <a:ext cx="215857" cy="215821"/>
              </a:xfrm>
              <a:custGeom>
                <a:avLst/>
                <a:gdLst>
                  <a:gd name="connsiteX0" fmla="*/ 207875 w 215857"/>
                  <a:gd name="connsiteY0" fmla="*/ 148478 h 215821"/>
                  <a:gd name="connsiteX1" fmla="*/ 67343 w 215857"/>
                  <a:gd name="connsiteY1" fmla="*/ 207875 h 215821"/>
                  <a:gd name="connsiteX2" fmla="*/ 7946 w 215857"/>
                  <a:gd name="connsiteY2" fmla="*/ 67343 h 215821"/>
                  <a:gd name="connsiteX3" fmla="*/ 148478 w 215857"/>
                  <a:gd name="connsiteY3" fmla="*/ 7946 h 215821"/>
                  <a:gd name="connsiteX4" fmla="*/ 148781 w 215857"/>
                  <a:gd name="connsiteY4" fmla="*/ 8071 h 215821"/>
                  <a:gd name="connsiteX5" fmla="*/ 207875 w 215857"/>
                  <a:gd name="connsiteY5" fmla="*/ 148478 h 215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857" h="215821">
                    <a:moveTo>
                      <a:pt x="207875" y="148478"/>
                    </a:moveTo>
                    <a:cubicBezTo>
                      <a:pt x="185471" y="203687"/>
                      <a:pt x="122553" y="230279"/>
                      <a:pt x="67343" y="207875"/>
                    </a:cubicBezTo>
                    <a:cubicBezTo>
                      <a:pt x="12134" y="185471"/>
                      <a:pt x="-14458" y="122553"/>
                      <a:pt x="7946" y="67343"/>
                    </a:cubicBezTo>
                    <a:cubicBezTo>
                      <a:pt x="30350" y="12134"/>
                      <a:pt x="93268" y="-14458"/>
                      <a:pt x="148478" y="7946"/>
                    </a:cubicBezTo>
                    <a:cubicBezTo>
                      <a:pt x="148579" y="7988"/>
                      <a:pt x="148680" y="8030"/>
                      <a:pt x="148781" y="8071"/>
                    </a:cubicBezTo>
                    <a:cubicBezTo>
                      <a:pt x="203854" y="30547"/>
                      <a:pt x="230303" y="93387"/>
                      <a:pt x="207875" y="148478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C7E6301E-CFAC-EE9C-FE0B-3E9CCED62A4B}"/>
                  </a:ext>
                </a:extLst>
              </p:cNvPr>
              <p:cNvSpPr/>
              <p:nvPr/>
            </p:nvSpPr>
            <p:spPr>
              <a:xfrm>
                <a:off x="3981556" y="6194577"/>
                <a:ext cx="217091" cy="216837"/>
              </a:xfrm>
              <a:custGeom>
                <a:avLst/>
                <a:gdLst>
                  <a:gd name="connsiteX0" fmla="*/ 208567 w 217091"/>
                  <a:gd name="connsiteY0" fmla="*/ 149282 h 216837"/>
                  <a:gd name="connsiteX1" fmla="*/ 209043 w 217091"/>
                  <a:gd name="connsiteY1" fmla="*/ 147614 h 216837"/>
                  <a:gd name="connsiteX2" fmla="*/ 210652 w 217091"/>
                  <a:gd name="connsiteY2" fmla="*/ 142729 h 216837"/>
                  <a:gd name="connsiteX3" fmla="*/ 211843 w 217091"/>
                  <a:gd name="connsiteY3" fmla="*/ 139155 h 216837"/>
                  <a:gd name="connsiteX4" fmla="*/ 212915 w 217091"/>
                  <a:gd name="connsiteY4" fmla="*/ 134747 h 216837"/>
                  <a:gd name="connsiteX5" fmla="*/ 215000 w 217091"/>
                  <a:gd name="connsiteY5" fmla="*/ 123608 h 216837"/>
                  <a:gd name="connsiteX6" fmla="*/ 214643 w 217091"/>
                  <a:gd name="connsiteY6" fmla="*/ 92691 h 216837"/>
                  <a:gd name="connsiteX7" fmla="*/ 113017 w 217091"/>
                  <a:gd name="connsiteY7" fmla="*/ 2025 h 216837"/>
                  <a:gd name="connsiteX8" fmla="*/ 97826 w 217091"/>
                  <a:gd name="connsiteY8" fmla="*/ 2442 h 216837"/>
                  <a:gd name="connsiteX9" fmla="*/ 90142 w 217091"/>
                  <a:gd name="connsiteY9" fmla="*/ 3574 h 216837"/>
                  <a:gd name="connsiteX10" fmla="*/ 82517 w 217091"/>
                  <a:gd name="connsiteY10" fmla="*/ 5242 h 216837"/>
                  <a:gd name="connsiteX11" fmla="*/ 67446 w 217091"/>
                  <a:gd name="connsiteY11" fmla="*/ 10127 h 216837"/>
                  <a:gd name="connsiteX12" fmla="*/ 53089 w 217091"/>
                  <a:gd name="connsiteY12" fmla="*/ 17633 h 216837"/>
                  <a:gd name="connsiteX13" fmla="*/ 27832 w 217091"/>
                  <a:gd name="connsiteY13" fmla="*/ 39078 h 216837"/>
                  <a:gd name="connsiteX14" fmla="*/ 9961 w 217091"/>
                  <a:gd name="connsiteY14" fmla="*/ 68088 h 216837"/>
                  <a:gd name="connsiteX15" fmla="*/ 2336 w 217091"/>
                  <a:gd name="connsiteY15" fmla="*/ 101328 h 216837"/>
                  <a:gd name="connsiteX16" fmla="*/ 5374 w 217091"/>
                  <a:gd name="connsiteY16" fmla="*/ 134271 h 216837"/>
                  <a:gd name="connsiteX17" fmla="*/ 10378 w 217091"/>
                  <a:gd name="connsiteY17" fmla="*/ 149640 h 216837"/>
                  <a:gd name="connsiteX18" fmla="*/ 17705 w 217091"/>
                  <a:gd name="connsiteY18" fmla="*/ 163758 h 216837"/>
                  <a:gd name="connsiteX19" fmla="*/ 26640 w 217091"/>
                  <a:gd name="connsiteY19" fmla="*/ 176506 h 216837"/>
                  <a:gd name="connsiteX20" fmla="*/ 37184 w 217091"/>
                  <a:gd name="connsiteY20" fmla="*/ 187407 h 216837"/>
                  <a:gd name="connsiteX21" fmla="*/ 87342 w 217091"/>
                  <a:gd name="connsiteY21" fmla="*/ 212962 h 216837"/>
                  <a:gd name="connsiteX22" fmla="*/ 136487 w 217091"/>
                  <a:gd name="connsiteY22" fmla="*/ 211652 h 216837"/>
                  <a:gd name="connsiteX23" fmla="*/ 173242 w 217091"/>
                  <a:gd name="connsiteY23" fmla="*/ 193781 h 216837"/>
                  <a:gd name="connsiteX24" fmla="*/ 195163 w 217091"/>
                  <a:gd name="connsiteY24" fmla="*/ 171978 h 216837"/>
                  <a:gd name="connsiteX25" fmla="*/ 201478 w 217091"/>
                  <a:gd name="connsiteY25" fmla="*/ 162566 h 216837"/>
                  <a:gd name="connsiteX26" fmla="*/ 203801 w 217091"/>
                  <a:gd name="connsiteY26" fmla="*/ 158694 h 216837"/>
                  <a:gd name="connsiteX27" fmla="*/ 205469 w 217091"/>
                  <a:gd name="connsiteY27" fmla="*/ 155299 h 216837"/>
                  <a:gd name="connsiteX28" fmla="*/ 207733 w 217091"/>
                  <a:gd name="connsiteY28" fmla="*/ 150712 h 216837"/>
                  <a:gd name="connsiteX29" fmla="*/ 208567 w 217091"/>
                  <a:gd name="connsiteY29" fmla="*/ 149163 h 216837"/>
                  <a:gd name="connsiteX30" fmla="*/ 207971 w 217091"/>
                  <a:gd name="connsiteY30" fmla="*/ 150831 h 216837"/>
                  <a:gd name="connsiteX31" fmla="*/ 205886 w 217091"/>
                  <a:gd name="connsiteY31" fmla="*/ 155477 h 216837"/>
                  <a:gd name="connsiteX32" fmla="*/ 204337 w 217091"/>
                  <a:gd name="connsiteY32" fmla="*/ 158932 h 216837"/>
                  <a:gd name="connsiteX33" fmla="*/ 202014 w 217091"/>
                  <a:gd name="connsiteY33" fmla="*/ 162924 h 216837"/>
                  <a:gd name="connsiteX34" fmla="*/ 196057 w 217091"/>
                  <a:gd name="connsiteY34" fmla="*/ 172514 h 216837"/>
                  <a:gd name="connsiteX35" fmla="*/ 174195 w 217091"/>
                  <a:gd name="connsiteY35" fmla="*/ 194794 h 216837"/>
                  <a:gd name="connsiteX36" fmla="*/ 35993 w 217091"/>
                  <a:gd name="connsiteY36" fmla="*/ 188837 h 216837"/>
                  <a:gd name="connsiteX37" fmla="*/ 25151 w 217091"/>
                  <a:gd name="connsiteY37" fmla="*/ 177697 h 216837"/>
                  <a:gd name="connsiteX38" fmla="*/ 16037 w 217091"/>
                  <a:gd name="connsiteY38" fmla="*/ 164770 h 216837"/>
                  <a:gd name="connsiteX39" fmla="*/ 8531 w 217091"/>
                  <a:gd name="connsiteY39" fmla="*/ 150414 h 216837"/>
                  <a:gd name="connsiteX40" fmla="*/ 3408 w 217091"/>
                  <a:gd name="connsiteY40" fmla="*/ 134688 h 216837"/>
                  <a:gd name="connsiteX41" fmla="*/ 251 w 217091"/>
                  <a:gd name="connsiteY41" fmla="*/ 101031 h 216837"/>
                  <a:gd name="connsiteX42" fmla="*/ 26283 w 217091"/>
                  <a:gd name="connsiteY42" fmla="*/ 37469 h 216837"/>
                  <a:gd name="connsiteX43" fmla="*/ 52077 w 217091"/>
                  <a:gd name="connsiteY43" fmla="*/ 15667 h 216837"/>
                  <a:gd name="connsiteX44" fmla="*/ 66790 w 217091"/>
                  <a:gd name="connsiteY44" fmla="*/ 8042 h 216837"/>
                  <a:gd name="connsiteX45" fmla="*/ 82040 w 217091"/>
                  <a:gd name="connsiteY45" fmla="*/ 3336 h 216837"/>
                  <a:gd name="connsiteX46" fmla="*/ 89844 w 217091"/>
                  <a:gd name="connsiteY46" fmla="*/ 1608 h 216837"/>
                  <a:gd name="connsiteX47" fmla="*/ 97648 w 217091"/>
                  <a:gd name="connsiteY47" fmla="*/ 477 h 216837"/>
                  <a:gd name="connsiteX48" fmla="*/ 113136 w 217091"/>
                  <a:gd name="connsiteY48" fmla="*/ 119 h 216837"/>
                  <a:gd name="connsiteX49" fmla="*/ 167761 w 217091"/>
                  <a:gd name="connsiteY49" fmla="*/ 17514 h 216837"/>
                  <a:gd name="connsiteX50" fmla="*/ 215894 w 217091"/>
                  <a:gd name="connsiteY50" fmla="*/ 92691 h 216837"/>
                  <a:gd name="connsiteX51" fmla="*/ 215894 w 217091"/>
                  <a:gd name="connsiteY51" fmla="*/ 123905 h 216837"/>
                  <a:gd name="connsiteX52" fmla="*/ 213630 w 217091"/>
                  <a:gd name="connsiteY52" fmla="*/ 135105 h 216837"/>
                  <a:gd name="connsiteX53" fmla="*/ 212439 w 217091"/>
                  <a:gd name="connsiteY53" fmla="*/ 139513 h 216837"/>
                  <a:gd name="connsiteX54" fmla="*/ 211128 w 217091"/>
                  <a:gd name="connsiteY54" fmla="*/ 143087 h 216837"/>
                  <a:gd name="connsiteX55" fmla="*/ 209341 w 217091"/>
                  <a:gd name="connsiteY55" fmla="*/ 147852 h 216837"/>
                  <a:gd name="connsiteX56" fmla="*/ 208567 w 217091"/>
                  <a:gd name="connsiteY56" fmla="*/ 149282 h 216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7091" h="216837">
                    <a:moveTo>
                      <a:pt x="208567" y="149282"/>
                    </a:moveTo>
                    <a:cubicBezTo>
                      <a:pt x="208692" y="148716"/>
                      <a:pt x="208853" y="148162"/>
                      <a:pt x="209043" y="147614"/>
                    </a:cubicBezTo>
                    <a:cubicBezTo>
                      <a:pt x="209460" y="146423"/>
                      <a:pt x="209996" y="144814"/>
                      <a:pt x="210652" y="142729"/>
                    </a:cubicBezTo>
                    <a:cubicBezTo>
                      <a:pt x="211009" y="141657"/>
                      <a:pt x="211426" y="140466"/>
                      <a:pt x="211843" y="139155"/>
                    </a:cubicBezTo>
                    <a:cubicBezTo>
                      <a:pt x="212260" y="137845"/>
                      <a:pt x="212498" y="136356"/>
                      <a:pt x="212915" y="134747"/>
                    </a:cubicBezTo>
                    <a:cubicBezTo>
                      <a:pt x="213851" y="131084"/>
                      <a:pt x="214548" y="127360"/>
                      <a:pt x="215000" y="123608"/>
                    </a:cubicBezTo>
                    <a:cubicBezTo>
                      <a:pt x="216418" y="113344"/>
                      <a:pt x="216299" y="102919"/>
                      <a:pt x="214643" y="92691"/>
                    </a:cubicBezTo>
                    <a:cubicBezTo>
                      <a:pt x="206774" y="42074"/>
                      <a:pt x="164199" y="4092"/>
                      <a:pt x="113017" y="2025"/>
                    </a:cubicBezTo>
                    <a:cubicBezTo>
                      <a:pt x="107947" y="1841"/>
                      <a:pt x="102878" y="1978"/>
                      <a:pt x="97826" y="2442"/>
                    </a:cubicBezTo>
                    <a:cubicBezTo>
                      <a:pt x="95265" y="2442"/>
                      <a:pt x="92703" y="3217"/>
                      <a:pt x="90142" y="3574"/>
                    </a:cubicBezTo>
                    <a:cubicBezTo>
                      <a:pt x="87562" y="3932"/>
                      <a:pt x="85013" y="4486"/>
                      <a:pt x="82517" y="5242"/>
                    </a:cubicBezTo>
                    <a:cubicBezTo>
                      <a:pt x="77388" y="6529"/>
                      <a:pt x="72354" y="8161"/>
                      <a:pt x="67446" y="10127"/>
                    </a:cubicBezTo>
                    <a:cubicBezTo>
                      <a:pt x="62489" y="12283"/>
                      <a:pt x="57688" y="14791"/>
                      <a:pt x="53089" y="17633"/>
                    </a:cubicBezTo>
                    <a:cubicBezTo>
                      <a:pt x="43552" y="23345"/>
                      <a:pt x="35016" y="30589"/>
                      <a:pt x="27832" y="39078"/>
                    </a:cubicBezTo>
                    <a:cubicBezTo>
                      <a:pt x="20427" y="47781"/>
                      <a:pt x="14405" y="57562"/>
                      <a:pt x="9961" y="68088"/>
                    </a:cubicBezTo>
                    <a:cubicBezTo>
                      <a:pt x="5767" y="78722"/>
                      <a:pt x="3200" y="89927"/>
                      <a:pt x="2336" y="101328"/>
                    </a:cubicBezTo>
                    <a:cubicBezTo>
                      <a:pt x="1567" y="112402"/>
                      <a:pt x="2592" y="123524"/>
                      <a:pt x="5374" y="134271"/>
                    </a:cubicBezTo>
                    <a:cubicBezTo>
                      <a:pt x="6666" y="139507"/>
                      <a:pt x="8334" y="144648"/>
                      <a:pt x="10378" y="149640"/>
                    </a:cubicBezTo>
                    <a:cubicBezTo>
                      <a:pt x="12498" y="154506"/>
                      <a:pt x="14947" y="159224"/>
                      <a:pt x="17705" y="163758"/>
                    </a:cubicBezTo>
                    <a:cubicBezTo>
                      <a:pt x="20368" y="168219"/>
                      <a:pt x="23352" y="172479"/>
                      <a:pt x="26640" y="176506"/>
                    </a:cubicBezTo>
                    <a:cubicBezTo>
                      <a:pt x="29911" y="180366"/>
                      <a:pt x="33431" y="184011"/>
                      <a:pt x="37184" y="187407"/>
                    </a:cubicBezTo>
                    <a:cubicBezTo>
                      <a:pt x="51350" y="200214"/>
                      <a:pt x="68655" y="209031"/>
                      <a:pt x="87342" y="212962"/>
                    </a:cubicBezTo>
                    <a:cubicBezTo>
                      <a:pt x="103599" y="216382"/>
                      <a:pt x="120433" y="215935"/>
                      <a:pt x="136487" y="211652"/>
                    </a:cubicBezTo>
                    <a:cubicBezTo>
                      <a:pt x="149771" y="208107"/>
                      <a:pt x="162251" y="202037"/>
                      <a:pt x="173242" y="193781"/>
                    </a:cubicBezTo>
                    <a:cubicBezTo>
                      <a:pt x="181611" y="187663"/>
                      <a:pt x="189004" y="180312"/>
                      <a:pt x="195163" y="171978"/>
                    </a:cubicBezTo>
                    <a:cubicBezTo>
                      <a:pt x="197487" y="168994"/>
                      <a:pt x="199596" y="165849"/>
                      <a:pt x="201478" y="162566"/>
                    </a:cubicBezTo>
                    <a:cubicBezTo>
                      <a:pt x="202312" y="161196"/>
                      <a:pt x="203146" y="159886"/>
                      <a:pt x="203801" y="158694"/>
                    </a:cubicBezTo>
                    <a:cubicBezTo>
                      <a:pt x="204456" y="157503"/>
                      <a:pt x="204933" y="156311"/>
                      <a:pt x="205469" y="155299"/>
                    </a:cubicBezTo>
                    <a:lnTo>
                      <a:pt x="207733" y="150712"/>
                    </a:lnTo>
                    <a:lnTo>
                      <a:pt x="208567" y="149163"/>
                    </a:lnTo>
                    <a:cubicBezTo>
                      <a:pt x="208436" y="149741"/>
                      <a:pt x="208233" y="150301"/>
                      <a:pt x="207971" y="150831"/>
                    </a:cubicBezTo>
                    <a:cubicBezTo>
                      <a:pt x="207435" y="151963"/>
                      <a:pt x="206720" y="153512"/>
                      <a:pt x="205886" y="155477"/>
                    </a:cubicBezTo>
                    <a:lnTo>
                      <a:pt x="204337" y="158932"/>
                    </a:lnTo>
                    <a:cubicBezTo>
                      <a:pt x="203682" y="160183"/>
                      <a:pt x="202848" y="161494"/>
                      <a:pt x="202014" y="162924"/>
                    </a:cubicBezTo>
                    <a:cubicBezTo>
                      <a:pt x="200245" y="166254"/>
                      <a:pt x="198255" y="169453"/>
                      <a:pt x="196057" y="172514"/>
                    </a:cubicBezTo>
                    <a:cubicBezTo>
                      <a:pt x="189945" y="181009"/>
                      <a:pt x="182570" y="188521"/>
                      <a:pt x="174195" y="194794"/>
                    </a:cubicBezTo>
                    <a:cubicBezTo>
                      <a:pt x="132687" y="226294"/>
                      <a:pt x="74636" y="223792"/>
                      <a:pt x="35993" y="188837"/>
                    </a:cubicBezTo>
                    <a:cubicBezTo>
                      <a:pt x="32127" y="185376"/>
                      <a:pt x="28505" y="181652"/>
                      <a:pt x="25151" y="177697"/>
                    </a:cubicBezTo>
                    <a:cubicBezTo>
                      <a:pt x="21809" y="173611"/>
                      <a:pt x="18765" y="169292"/>
                      <a:pt x="16037" y="164770"/>
                    </a:cubicBezTo>
                    <a:cubicBezTo>
                      <a:pt x="13219" y="160160"/>
                      <a:pt x="10711" y="155358"/>
                      <a:pt x="8531" y="150414"/>
                    </a:cubicBezTo>
                    <a:cubicBezTo>
                      <a:pt x="6452" y="145303"/>
                      <a:pt x="4736" y="140043"/>
                      <a:pt x="3408" y="134688"/>
                    </a:cubicBezTo>
                    <a:cubicBezTo>
                      <a:pt x="531" y="123715"/>
                      <a:pt x="-536" y="112349"/>
                      <a:pt x="251" y="101031"/>
                    </a:cubicBezTo>
                    <a:cubicBezTo>
                      <a:pt x="1752" y="77572"/>
                      <a:pt x="10896" y="55245"/>
                      <a:pt x="26283" y="37469"/>
                    </a:cubicBezTo>
                    <a:cubicBezTo>
                      <a:pt x="33640" y="28850"/>
                      <a:pt x="42355" y="21487"/>
                      <a:pt x="52077" y="15667"/>
                    </a:cubicBezTo>
                    <a:cubicBezTo>
                      <a:pt x="56818" y="12819"/>
                      <a:pt x="61733" y="10276"/>
                      <a:pt x="66790" y="8042"/>
                    </a:cubicBezTo>
                    <a:cubicBezTo>
                      <a:pt x="71758" y="6112"/>
                      <a:pt x="76852" y="4539"/>
                      <a:pt x="82040" y="3336"/>
                    </a:cubicBezTo>
                    <a:cubicBezTo>
                      <a:pt x="84602" y="2591"/>
                      <a:pt x="87205" y="2013"/>
                      <a:pt x="89844" y="1608"/>
                    </a:cubicBezTo>
                    <a:cubicBezTo>
                      <a:pt x="92465" y="1251"/>
                      <a:pt x="95086" y="774"/>
                      <a:pt x="97648" y="477"/>
                    </a:cubicBezTo>
                    <a:cubicBezTo>
                      <a:pt x="102794" y="0"/>
                      <a:pt x="107971" y="-119"/>
                      <a:pt x="113136" y="119"/>
                    </a:cubicBezTo>
                    <a:cubicBezTo>
                      <a:pt x="132567" y="971"/>
                      <a:pt x="151415" y="6970"/>
                      <a:pt x="167761" y="17514"/>
                    </a:cubicBezTo>
                    <a:cubicBezTo>
                      <a:pt x="193817" y="34539"/>
                      <a:pt x="211337" y="61905"/>
                      <a:pt x="215894" y="92691"/>
                    </a:cubicBezTo>
                    <a:cubicBezTo>
                      <a:pt x="217490" y="103032"/>
                      <a:pt x="217490" y="113564"/>
                      <a:pt x="215894" y="123905"/>
                    </a:cubicBezTo>
                    <a:cubicBezTo>
                      <a:pt x="215417" y="127688"/>
                      <a:pt x="214661" y="131435"/>
                      <a:pt x="213630" y="135105"/>
                    </a:cubicBezTo>
                    <a:cubicBezTo>
                      <a:pt x="213213" y="136713"/>
                      <a:pt x="212856" y="138202"/>
                      <a:pt x="212439" y="139513"/>
                    </a:cubicBezTo>
                    <a:cubicBezTo>
                      <a:pt x="212022" y="140823"/>
                      <a:pt x="211545" y="142015"/>
                      <a:pt x="211128" y="143087"/>
                    </a:cubicBezTo>
                    <a:cubicBezTo>
                      <a:pt x="210354" y="145112"/>
                      <a:pt x="209758" y="146661"/>
                      <a:pt x="209341" y="147852"/>
                    </a:cubicBezTo>
                    <a:cubicBezTo>
                      <a:pt x="208924" y="149044"/>
                      <a:pt x="208626" y="149342"/>
                      <a:pt x="208567" y="1492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BF9DE504-6C87-72DE-AC3F-3E61F00760D2}"/>
                  </a:ext>
                </a:extLst>
              </p:cNvPr>
              <p:cNvSpPr/>
              <p:nvPr/>
            </p:nvSpPr>
            <p:spPr>
              <a:xfrm>
                <a:off x="3988836" y="6195705"/>
                <a:ext cx="209409" cy="148928"/>
              </a:xfrm>
              <a:custGeom>
                <a:avLst/>
                <a:gdLst>
                  <a:gd name="connsiteX0" fmla="*/ 199857 w 209409"/>
                  <a:gd name="connsiteY0" fmla="*/ 148929 h 148928"/>
                  <a:gd name="connsiteX1" fmla="*/ 202180 w 209409"/>
                  <a:gd name="connsiteY1" fmla="*/ 135823 h 148928"/>
                  <a:gd name="connsiteX2" fmla="*/ 203253 w 209409"/>
                  <a:gd name="connsiteY2" fmla="*/ 100558 h 148928"/>
                  <a:gd name="connsiteX3" fmla="*/ 197296 w 209409"/>
                  <a:gd name="connsiteY3" fmla="*/ 77087 h 148928"/>
                  <a:gd name="connsiteX4" fmla="*/ 184607 w 209409"/>
                  <a:gd name="connsiteY4" fmla="*/ 52604 h 148928"/>
                  <a:gd name="connsiteX5" fmla="*/ 175255 w 209409"/>
                  <a:gd name="connsiteY5" fmla="*/ 41047 h 148928"/>
                  <a:gd name="connsiteX6" fmla="*/ 163877 w 209409"/>
                  <a:gd name="connsiteY6" fmla="*/ 30563 h 148928"/>
                  <a:gd name="connsiteX7" fmla="*/ 150593 w 209409"/>
                  <a:gd name="connsiteY7" fmla="*/ 21628 h 148928"/>
                  <a:gd name="connsiteX8" fmla="*/ 135640 w 209409"/>
                  <a:gd name="connsiteY8" fmla="*/ 14658 h 148928"/>
                  <a:gd name="connsiteX9" fmla="*/ 119795 w 209409"/>
                  <a:gd name="connsiteY9" fmla="*/ 10131 h 148928"/>
                  <a:gd name="connsiteX10" fmla="*/ 104545 w 209409"/>
                  <a:gd name="connsiteY10" fmla="*/ 8165 h 148928"/>
                  <a:gd name="connsiteX11" fmla="*/ 74403 w 209409"/>
                  <a:gd name="connsiteY11" fmla="*/ 11262 h 148928"/>
                  <a:gd name="connsiteX12" fmla="*/ 29130 w 209409"/>
                  <a:gd name="connsiteY12" fmla="*/ 35507 h 148928"/>
                  <a:gd name="connsiteX13" fmla="*/ 6851 w 209409"/>
                  <a:gd name="connsiteY13" fmla="*/ 62850 h 148928"/>
                  <a:gd name="connsiteX14" fmla="*/ 0 w 209409"/>
                  <a:gd name="connsiteY14" fmla="*/ 74228 h 148928"/>
                  <a:gd name="connsiteX15" fmla="*/ 4051 w 209409"/>
                  <a:gd name="connsiteY15" fmla="*/ 61361 h 148928"/>
                  <a:gd name="connsiteX16" fmla="*/ 25139 w 209409"/>
                  <a:gd name="connsiteY16" fmla="*/ 31218 h 148928"/>
                  <a:gd name="connsiteX17" fmla="*/ 45452 w 209409"/>
                  <a:gd name="connsiteY17" fmla="*/ 15492 h 148928"/>
                  <a:gd name="connsiteX18" fmla="*/ 72556 w 209409"/>
                  <a:gd name="connsiteY18" fmla="*/ 3935 h 148928"/>
                  <a:gd name="connsiteX19" fmla="*/ 88223 w 209409"/>
                  <a:gd name="connsiteY19" fmla="*/ 838 h 148928"/>
                  <a:gd name="connsiteX20" fmla="*/ 104903 w 209409"/>
                  <a:gd name="connsiteY20" fmla="*/ 63 h 148928"/>
                  <a:gd name="connsiteX21" fmla="*/ 122059 w 209409"/>
                  <a:gd name="connsiteY21" fmla="*/ 2029 h 148928"/>
                  <a:gd name="connsiteX22" fmla="*/ 139215 w 209409"/>
                  <a:gd name="connsiteY22" fmla="*/ 6854 h 148928"/>
                  <a:gd name="connsiteX23" fmla="*/ 155299 w 209409"/>
                  <a:gd name="connsiteY23" fmla="*/ 14420 h 148928"/>
                  <a:gd name="connsiteX24" fmla="*/ 169536 w 209409"/>
                  <a:gd name="connsiteY24" fmla="*/ 24189 h 148928"/>
                  <a:gd name="connsiteX25" fmla="*/ 181450 w 209409"/>
                  <a:gd name="connsiteY25" fmla="*/ 35627 h 148928"/>
                  <a:gd name="connsiteX26" fmla="*/ 191219 w 209409"/>
                  <a:gd name="connsiteY26" fmla="*/ 48255 h 148928"/>
                  <a:gd name="connsiteX27" fmla="*/ 209090 w 209409"/>
                  <a:gd name="connsiteY27" fmla="*/ 99902 h 148928"/>
                  <a:gd name="connsiteX28" fmla="*/ 205337 w 209409"/>
                  <a:gd name="connsiteY28" fmla="*/ 136478 h 148928"/>
                  <a:gd name="connsiteX29" fmla="*/ 199857 w 209409"/>
                  <a:gd name="connsiteY29" fmla="*/ 148929 h 14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09409" h="148928">
                    <a:moveTo>
                      <a:pt x="199857" y="148929"/>
                    </a:moveTo>
                    <a:cubicBezTo>
                      <a:pt x="200185" y="144491"/>
                      <a:pt x="200965" y="140100"/>
                      <a:pt x="202180" y="135823"/>
                    </a:cubicBezTo>
                    <a:cubicBezTo>
                      <a:pt x="204337" y="124189"/>
                      <a:pt x="204694" y="112299"/>
                      <a:pt x="203253" y="100558"/>
                    </a:cubicBezTo>
                    <a:cubicBezTo>
                      <a:pt x="202174" y="92534"/>
                      <a:pt x="200173" y="84659"/>
                      <a:pt x="197296" y="77087"/>
                    </a:cubicBezTo>
                    <a:cubicBezTo>
                      <a:pt x="194132" y="68420"/>
                      <a:pt x="189867" y="60187"/>
                      <a:pt x="184607" y="52604"/>
                    </a:cubicBezTo>
                    <a:cubicBezTo>
                      <a:pt x="181748" y="48547"/>
                      <a:pt x="178626" y="44687"/>
                      <a:pt x="175255" y="41047"/>
                    </a:cubicBezTo>
                    <a:cubicBezTo>
                      <a:pt x="171752" y="37253"/>
                      <a:pt x="167945" y="33744"/>
                      <a:pt x="163877" y="30563"/>
                    </a:cubicBezTo>
                    <a:cubicBezTo>
                      <a:pt x="159689" y="27245"/>
                      <a:pt x="155245" y="24261"/>
                      <a:pt x="150593" y="21628"/>
                    </a:cubicBezTo>
                    <a:cubicBezTo>
                      <a:pt x="145797" y="18923"/>
                      <a:pt x="140799" y="16594"/>
                      <a:pt x="135640" y="14658"/>
                    </a:cubicBezTo>
                    <a:cubicBezTo>
                      <a:pt x="130476" y="12758"/>
                      <a:pt x="125180" y="11245"/>
                      <a:pt x="119795" y="10131"/>
                    </a:cubicBezTo>
                    <a:cubicBezTo>
                      <a:pt x="114773" y="9076"/>
                      <a:pt x="109674" y="8415"/>
                      <a:pt x="104545" y="8165"/>
                    </a:cubicBezTo>
                    <a:cubicBezTo>
                      <a:pt x="94400" y="7718"/>
                      <a:pt x="84244" y="8761"/>
                      <a:pt x="74403" y="11262"/>
                    </a:cubicBezTo>
                    <a:cubicBezTo>
                      <a:pt x="57568" y="15557"/>
                      <a:pt x="42033" y="23879"/>
                      <a:pt x="29130" y="35507"/>
                    </a:cubicBezTo>
                    <a:cubicBezTo>
                      <a:pt x="20337" y="43412"/>
                      <a:pt x="12819" y="52640"/>
                      <a:pt x="6851" y="62850"/>
                    </a:cubicBezTo>
                    <a:cubicBezTo>
                      <a:pt x="2561" y="70117"/>
                      <a:pt x="894" y="74466"/>
                      <a:pt x="0" y="74228"/>
                    </a:cubicBezTo>
                    <a:cubicBezTo>
                      <a:pt x="476" y="69712"/>
                      <a:pt x="1852" y="65334"/>
                      <a:pt x="4051" y="61361"/>
                    </a:cubicBezTo>
                    <a:cubicBezTo>
                      <a:pt x="9156" y="50096"/>
                      <a:pt x="16310" y="39874"/>
                      <a:pt x="25139" y="31218"/>
                    </a:cubicBezTo>
                    <a:cubicBezTo>
                      <a:pt x="31280" y="25208"/>
                      <a:pt x="38095" y="19936"/>
                      <a:pt x="45452" y="15492"/>
                    </a:cubicBezTo>
                    <a:cubicBezTo>
                      <a:pt x="53923" y="10434"/>
                      <a:pt x="63043" y="6551"/>
                      <a:pt x="72556" y="3935"/>
                    </a:cubicBezTo>
                    <a:cubicBezTo>
                      <a:pt x="77691" y="2494"/>
                      <a:pt x="82927" y="1457"/>
                      <a:pt x="88223" y="838"/>
                    </a:cubicBezTo>
                    <a:cubicBezTo>
                      <a:pt x="93751" y="129"/>
                      <a:pt x="99333" y="-133"/>
                      <a:pt x="104903" y="63"/>
                    </a:cubicBezTo>
                    <a:cubicBezTo>
                      <a:pt x="110663" y="278"/>
                      <a:pt x="116399" y="939"/>
                      <a:pt x="122059" y="2029"/>
                    </a:cubicBezTo>
                    <a:cubicBezTo>
                      <a:pt x="127896" y="3179"/>
                      <a:pt x="133633" y="4793"/>
                      <a:pt x="139215" y="6854"/>
                    </a:cubicBezTo>
                    <a:cubicBezTo>
                      <a:pt x="144761" y="8963"/>
                      <a:pt x="150140" y="11495"/>
                      <a:pt x="155299" y="14420"/>
                    </a:cubicBezTo>
                    <a:cubicBezTo>
                      <a:pt x="160314" y="17261"/>
                      <a:pt x="165080" y="20532"/>
                      <a:pt x="169536" y="24189"/>
                    </a:cubicBezTo>
                    <a:cubicBezTo>
                      <a:pt x="173801" y="27686"/>
                      <a:pt x="177780" y="31510"/>
                      <a:pt x="181450" y="35627"/>
                    </a:cubicBezTo>
                    <a:cubicBezTo>
                      <a:pt x="185036" y="39570"/>
                      <a:pt x="188300" y="43794"/>
                      <a:pt x="191219" y="48255"/>
                    </a:cubicBezTo>
                    <a:cubicBezTo>
                      <a:pt x="201537" y="63636"/>
                      <a:pt x="207696" y="81430"/>
                      <a:pt x="209090" y="99902"/>
                    </a:cubicBezTo>
                    <a:cubicBezTo>
                      <a:pt x="210067" y="112222"/>
                      <a:pt x="208798" y="124612"/>
                      <a:pt x="205337" y="136478"/>
                    </a:cubicBezTo>
                    <a:cubicBezTo>
                      <a:pt x="204414" y="140970"/>
                      <a:pt x="202550" y="145217"/>
                      <a:pt x="199857" y="1489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1B699FA7-89FA-0F20-46DB-C4A55CAD1A30}"/>
                  </a:ext>
                </a:extLst>
              </p:cNvPr>
              <p:cNvSpPr/>
              <p:nvPr/>
            </p:nvSpPr>
            <p:spPr>
              <a:xfrm>
                <a:off x="4027437" y="6231570"/>
                <a:ext cx="122058" cy="153154"/>
              </a:xfrm>
              <a:custGeom>
                <a:avLst/>
                <a:gdLst>
                  <a:gd name="connsiteX0" fmla="*/ 49800 w 122058"/>
                  <a:gd name="connsiteY0" fmla="*/ 135641 h 153154"/>
                  <a:gd name="connsiteX1" fmla="*/ 42950 w 122058"/>
                  <a:gd name="connsiteY1" fmla="*/ 153154 h 153154"/>
                  <a:gd name="connsiteX2" fmla="*/ 27343 w 122058"/>
                  <a:gd name="connsiteY2" fmla="*/ 147197 h 153154"/>
                  <a:gd name="connsiteX3" fmla="*/ 34015 w 122058"/>
                  <a:gd name="connsiteY3" fmla="*/ 130160 h 153154"/>
                  <a:gd name="connsiteX4" fmla="*/ 0 w 122058"/>
                  <a:gd name="connsiteY4" fmla="*/ 102401 h 153154"/>
                  <a:gd name="connsiteX5" fmla="*/ 16084 w 122058"/>
                  <a:gd name="connsiteY5" fmla="*/ 86734 h 153154"/>
                  <a:gd name="connsiteX6" fmla="*/ 42116 w 122058"/>
                  <a:gd name="connsiteY6" fmla="*/ 109311 h 153154"/>
                  <a:gd name="connsiteX7" fmla="*/ 52303 w 122058"/>
                  <a:gd name="connsiteY7" fmla="*/ 83279 h 153154"/>
                  <a:gd name="connsiteX8" fmla="*/ 28474 w 122058"/>
                  <a:gd name="connsiteY8" fmla="*/ 36516 h 153154"/>
                  <a:gd name="connsiteX9" fmla="*/ 78335 w 122058"/>
                  <a:gd name="connsiteY9" fmla="*/ 17335 h 153154"/>
                  <a:gd name="connsiteX10" fmla="*/ 85185 w 122058"/>
                  <a:gd name="connsiteY10" fmla="*/ 0 h 153154"/>
                  <a:gd name="connsiteX11" fmla="*/ 100792 w 122058"/>
                  <a:gd name="connsiteY11" fmla="*/ 5957 h 153154"/>
                  <a:gd name="connsiteX12" fmla="*/ 94120 w 122058"/>
                  <a:gd name="connsiteY12" fmla="*/ 22994 h 153154"/>
                  <a:gd name="connsiteX13" fmla="*/ 122059 w 122058"/>
                  <a:gd name="connsiteY13" fmla="*/ 44975 h 153154"/>
                  <a:gd name="connsiteX14" fmla="*/ 106451 w 122058"/>
                  <a:gd name="connsiteY14" fmla="*/ 61655 h 153154"/>
                  <a:gd name="connsiteX15" fmla="*/ 85781 w 122058"/>
                  <a:gd name="connsiteY15" fmla="*/ 44141 h 153154"/>
                  <a:gd name="connsiteX16" fmla="*/ 75356 w 122058"/>
                  <a:gd name="connsiteY16" fmla="*/ 70710 h 153154"/>
                  <a:gd name="connsiteX17" fmla="*/ 99184 w 122058"/>
                  <a:gd name="connsiteY17" fmla="*/ 116817 h 153154"/>
                  <a:gd name="connsiteX18" fmla="*/ 49800 w 122058"/>
                  <a:gd name="connsiteY18" fmla="*/ 135641 h 153154"/>
                  <a:gd name="connsiteX19" fmla="*/ 61297 w 122058"/>
                  <a:gd name="connsiteY19" fmla="*/ 60464 h 153154"/>
                  <a:gd name="connsiteX20" fmla="*/ 69995 w 122058"/>
                  <a:gd name="connsiteY20" fmla="*/ 38303 h 153154"/>
                  <a:gd name="connsiteX21" fmla="*/ 53851 w 122058"/>
                  <a:gd name="connsiteY21" fmla="*/ 45333 h 153154"/>
                  <a:gd name="connsiteX22" fmla="*/ 61297 w 122058"/>
                  <a:gd name="connsiteY22" fmla="*/ 60464 h 153154"/>
                  <a:gd name="connsiteX23" fmla="*/ 73211 w 122058"/>
                  <a:gd name="connsiteY23" fmla="*/ 108656 h 153154"/>
                  <a:gd name="connsiteX24" fmla="*/ 66182 w 122058"/>
                  <a:gd name="connsiteY24" fmla="*/ 93465 h 153154"/>
                  <a:gd name="connsiteX25" fmla="*/ 57902 w 122058"/>
                  <a:gd name="connsiteY25" fmla="*/ 115268 h 153154"/>
                  <a:gd name="connsiteX26" fmla="*/ 73390 w 122058"/>
                  <a:gd name="connsiteY26" fmla="*/ 108656 h 15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2058" h="153154">
                    <a:moveTo>
                      <a:pt x="49800" y="135641"/>
                    </a:moveTo>
                    <a:lnTo>
                      <a:pt x="42950" y="153154"/>
                    </a:lnTo>
                    <a:lnTo>
                      <a:pt x="27343" y="147197"/>
                    </a:lnTo>
                    <a:lnTo>
                      <a:pt x="34015" y="130160"/>
                    </a:lnTo>
                    <a:cubicBezTo>
                      <a:pt x="20302" y="124275"/>
                      <a:pt x="8518" y="114654"/>
                      <a:pt x="0" y="102401"/>
                    </a:cubicBezTo>
                    <a:lnTo>
                      <a:pt x="16084" y="86734"/>
                    </a:lnTo>
                    <a:cubicBezTo>
                      <a:pt x="22666" y="96384"/>
                      <a:pt x="31632" y="104158"/>
                      <a:pt x="42116" y="109311"/>
                    </a:cubicBezTo>
                    <a:lnTo>
                      <a:pt x="52303" y="83279"/>
                    </a:lnTo>
                    <a:cubicBezTo>
                      <a:pt x="36635" y="72258"/>
                      <a:pt x="19539" y="58855"/>
                      <a:pt x="28474" y="36516"/>
                    </a:cubicBezTo>
                    <a:cubicBezTo>
                      <a:pt x="34968" y="19956"/>
                      <a:pt x="52600" y="10484"/>
                      <a:pt x="78335" y="17335"/>
                    </a:cubicBezTo>
                    <a:lnTo>
                      <a:pt x="85185" y="0"/>
                    </a:lnTo>
                    <a:lnTo>
                      <a:pt x="100792" y="5957"/>
                    </a:lnTo>
                    <a:lnTo>
                      <a:pt x="94120" y="22994"/>
                    </a:lnTo>
                    <a:cubicBezTo>
                      <a:pt x="105046" y="27998"/>
                      <a:pt x="114624" y="35534"/>
                      <a:pt x="122059" y="44975"/>
                    </a:cubicBezTo>
                    <a:lnTo>
                      <a:pt x="106451" y="61655"/>
                    </a:lnTo>
                    <a:cubicBezTo>
                      <a:pt x="100816" y="54477"/>
                      <a:pt x="93787" y="48520"/>
                      <a:pt x="85781" y="44141"/>
                    </a:cubicBezTo>
                    <a:lnTo>
                      <a:pt x="75356" y="70710"/>
                    </a:lnTo>
                    <a:cubicBezTo>
                      <a:pt x="91082" y="81551"/>
                      <a:pt x="107881" y="94537"/>
                      <a:pt x="99184" y="116817"/>
                    </a:cubicBezTo>
                    <a:cubicBezTo>
                      <a:pt x="92870" y="133139"/>
                      <a:pt x="75475" y="142312"/>
                      <a:pt x="49800" y="135641"/>
                    </a:cubicBezTo>
                    <a:close/>
                    <a:moveTo>
                      <a:pt x="61297" y="60464"/>
                    </a:moveTo>
                    <a:lnTo>
                      <a:pt x="69995" y="38303"/>
                    </a:lnTo>
                    <a:cubicBezTo>
                      <a:pt x="60940" y="36933"/>
                      <a:pt x="55877" y="40150"/>
                      <a:pt x="53851" y="45333"/>
                    </a:cubicBezTo>
                    <a:cubicBezTo>
                      <a:pt x="51826" y="50515"/>
                      <a:pt x="55281" y="55698"/>
                      <a:pt x="61297" y="60464"/>
                    </a:cubicBezTo>
                    <a:close/>
                    <a:moveTo>
                      <a:pt x="73211" y="108656"/>
                    </a:moveTo>
                    <a:cubicBezTo>
                      <a:pt x="75356" y="103175"/>
                      <a:pt x="71961" y="98469"/>
                      <a:pt x="66182" y="93465"/>
                    </a:cubicBezTo>
                    <a:lnTo>
                      <a:pt x="57902" y="115268"/>
                    </a:lnTo>
                    <a:cubicBezTo>
                      <a:pt x="66361" y="116340"/>
                      <a:pt x="71424" y="113659"/>
                      <a:pt x="73390" y="108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719F89DA-9998-007D-C6BB-7848163C9C03}"/>
                  </a:ext>
                </a:extLst>
              </p:cNvPr>
              <p:cNvSpPr/>
              <p:nvPr/>
            </p:nvSpPr>
            <p:spPr>
              <a:xfrm>
                <a:off x="3607619" y="5878320"/>
                <a:ext cx="283205" cy="283150"/>
              </a:xfrm>
              <a:custGeom>
                <a:avLst/>
                <a:gdLst>
                  <a:gd name="connsiteX0" fmla="*/ 272680 w 283205"/>
                  <a:gd name="connsiteY0" fmla="*/ 194913 h 283150"/>
                  <a:gd name="connsiteX1" fmla="*/ 88240 w 283205"/>
                  <a:gd name="connsiteY1" fmla="*/ 272675 h 283150"/>
                  <a:gd name="connsiteX2" fmla="*/ 10472 w 283205"/>
                  <a:gd name="connsiteY2" fmla="*/ 88235 h 283150"/>
                  <a:gd name="connsiteX3" fmla="*/ 194918 w 283205"/>
                  <a:gd name="connsiteY3" fmla="*/ 10472 h 283150"/>
                  <a:gd name="connsiteX4" fmla="*/ 195240 w 283205"/>
                  <a:gd name="connsiteY4" fmla="*/ 10603 h 283150"/>
                  <a:gd name="connsiteX5" fmla="*/ 272680 w 283205"/>
                  <a:gd name="connsiteY5" fmla="*/ 194907 h 283150"/>
                  <a:gd name="connsiteX6" fmla="*/ 272680 w 283205"/>
                  <a:gd name="connsiteY6" fmla="*/ 194913 h 28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3205" h="283150">
                    <a:moveTo>
                      <a:pt x="272680" y="194913"/>
                    </a:moveTo>
                    <a:cubicBezTo>
                      <a:pt x="243223" y="267320"/>
                      <a:pt x="160647" y="302139"/>
                      <a:pt x="88240" y="272675"/>
                    </a:cubicBezTo>
                    <a:cubicBezTo>
                      <a:pt x="15833" y="243218"/>
                      <a:pt x="-18986" y="160642"/>
                      <a:pt x="10472" y="88235"/>
                    </a:cubicBezTo>
                    <a:cubicBezTo>
                      <a:pt x="39935" y="15828"/>
                      <a:pt x="122511" y="-18985"/>
                      <a:pt x="194918" y="10472"/>
                    </a:cubicBezTo>
                    <a:cubicBezTo>
                      <a:pt x="195025" y="10514"/>
                      <a:pt x="195132" y="10562"/>
                      <a:pt x="195240" y="10603"/>
                    </a:cubicBezTo>
                    <a:cubicBezTo>
                      <a:pt x="267522" y="40114"/>
                      <a:pt x="302191" y="122625"/>
                      <a:pt x="272680" y="194907"/>
                    </a:cubicBezTo>
                    <a:cubicBezTo>
                      <a:pt x="272680" y="194907"/>
                      <a:pt x="272680" y="194913"/>
                      <a:pt x="272680" y="194913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D99F564C-629E-3D34-8B7D-2BE9EF03F36E}"/>
                  </a:ext>
                </a:extLst>
              </p:cNvPr>
              <p:cNvSpPr/>
              <p:nvPr/>
            </p:nvSpPr>
            <p:spPr>
              <a:xfrm>
                <a:off x="3641299" y="5911936"/>
                <a:ext cx="215874" cy="215821"/>
              </a:xfrm>
              <a:custGeom>
                <a:avLst/>
                <a:gdLst>
                  <a:gd name="connsiteX0" fmla="*/ 207845 w 215874"/>
                  <a:gd name="connsiteY0" fmla="*/ 148549 h 215821"/>
                  <a:gd name="connsiteX1" fmla="*/ 67272 w 215874"/>
                  <a:gd name="connsiteY1" fmla="*/ 207845 h 215821"/>
                  <a:gd name="connsiteX2" fmla="*/ 7976 w 215874"/>
                  <a:gd name="connsiteY2" fmla="*/ 67272 h 215821"/>
                  <a:gd name="connsiteX3" fmla="*/ 148549 w 215874"/>
                  <a:gd name="connsiteY3" fmla="*/ 7976 h 215821"/>
                  <a:gd name="connsiteX4" fmla="*/ 148811 w 215874"/>
                  <a:gd name="connsiteY4" fmla="*/ 8083 h 215821"/>
                  <a:gd name="connsiteX5" fmla="*/ 207875 w 215874"/>
                  <a:gd name="connsiteY5" fmla="*/ 148478 h 215821"/>
                  <a:gd name="connsiteX6" fmla="*/ 207845 w 215874"/>
                  <a:gd name="connsiteY6" fmla="*/ 148549 h 215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5874" h="215821">
                    <a:moveTo>
                      <a:pt x="207845" y="148549"/>
                    </a:moveTo>
                    <a:cubicBezTo>
                      <a:pt x="185399" y="203741"/>
                      <a:pt x="122463" y="230291"/>
                      <a:pt x="67272" y="207845"/>
                    </a:cubicBezTo>
                    <a:cubicBezTo>
                      <a:pt x="12080" y="185399"/>
                      <a:pt x="-14470" y="122463"/>
                      <a:pt x="7976" y="67272"/>
                    </a:cubicBezTo>
                    <a:cubicBezTo>
                      <a:pt x="30422" y="12080"/>
                      <a:pt x="93358" y="-14470"/>
                      <a:pt x="148549" y="7976"/>
                    </a:cubicBezTo>
                    <a:cubicBezTo>
                      <a:pt x="148639" y="8012"/>
                      <a:pt x="148722" y="8048"/>
                      <a:pt x="148811" y="8083"/>
                    </a:cubicBezTo>
                    <a:cubicBezTo>
                      <a:pt x="203890" y="30541"/>
                      <a:pt x="230333" y="93399"/>
                      <a:pt x="207875" y="148478"/>
                    </a:cubicBezTo>
                    <a:cubicBezTo>
                      <a:pt x="207863" y="148501"/>
                      <a:pt x="207857" y="148525"/>
                      <a:pt x="207845" y="148549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6C1866C4-16DC-DA51-64EB-C83477BABE47}"/>
                  </a:ext>
                </a:extLst>
              </p:cNvPr>
              <p:cNvSpPr/>
              <p:nvPr/>
            </p:nvSpPr>
            <p:spPr>
              <a:xfrm>
                <a:off x="3640770" y="5910607"/>
                <a:ext cx="217277" cy="217237"/>
              </a:xfrm>
              <a:custGeom>
                <a:avLst/>
                <a:gdLst>
                  <a:gd name="connsiteX0" fmla="*/ 208374 w 217277"/>
                  <a:gd name="connsiteY0" fmla="*/ 149878 h 217237"/>
                  <a:gd name="connsiteX1" fmla="*/ 208850 w 217277"/>
                  <a:gd name="connsiteY1" fmla="*/ 148210 h 217237"/>
                  <a:gd name="connsiteX2" fmla="*/ 210459 w 217277"/>
                  <a:gd name="connsiteY2" fmla="*/ 143325 h 217237"/>
                  <a:gd name="connsiteX3" fmla="*/ 211650 w 217277"/>
                  <a:gd name="connsiteY3" fmla="*/ 139751 h 217237"/>
                  <a:gd name="connsiteX4" fmla="*/ 212722 w 217277"/>
                  <a:gd name="connsiteY4" fmla="*/ 135343 h 217237"/>
                  <a:gd name="connsiteX5" fmla="*/ 214807 w 217277"/>
                  <a:gd name="connsiteY5" fmla="*/ 124203 h 217237"/>
                  <a:gd name="connsiteX6" fmla="*/ 214450 w 217277"/>
                  <a:gd name="connsiteY6" fmla="*/ 93286 h 217237"/>
                  <a:gd name="connsiteX7" fmla="*/ 166675 w 217277"/>
                  <a:gd name="connsiteY7" fmla="*/ 19241 h 217237"/>
                  <a:gd name="connsiteX8" fmla="*/ 97812 w 217277"/>
                  <a:gd name="connsiteY8" fmla="*/ 2740 h 217237"/>
                  <a:gd name="connsiteX9" fmla="*/ 90187 w 217277"/>
                  <a:gd name="connsiteY9" fmla="*/ 3932 h 217237"/>
                  <a:gd name="connsiteX10" fmla="*/ 82502 w 217277"/>
                  <a:gd name="connsiteY10" fmla="*/ 5540 h 217237"/>
                  <a:gd name="connsiteX11" fmla="*/ 67431 w 217277"/>
                  <a:gd name="connsiteY11" fmla="*/ 10484 h 217237"/>
                  <a:gd name="connsiteX12" fmla="*/ 53075 w 217277"/>
                  <a:gd name="connsiteY12" fmla="*/ 17931 h 217237"/>
                  <a:gd name="connsiteX13" fmla="*/ 27817 w 217277"/>
                  <a:gd name="connsiteY13" fmla="*/ 39316 h 217237"/>
                  <a:gd name="connsiteX14" fmla="*/ 2321 w 217277"/>
                  <a:gd name="connsiteY14" fmla="*/ 101567 h 217237"/>
                  <a:gd name="connsiteX15" fmla="*/ 5360 w 217277"/>
                  <a:gd name="connsiteY15" fmla="*/ 134568 h 217237"/>
                  <a:gd name="connsiteX16" fmla="*/ 10363 w 217277"/>
                  <a:gd name="connsiteY16" fmla="*/ 149937 h 217237"/>
                  <a:gd name="connsiteX17" fmla="*/ 17690 w 217277"/>
                  <a:gd name="connsiteY17" fmla="*/ 164056 h 217237"/>
                  <a:gd name="connsiteX18" fmla="*/ 26626 w 217277"/>
                  <a:gd name="connsiteY18" fmla="*/ 176744 h 217237"/>
                  <a:gd name="connsiteX19" fmla="*/ 37170 w 217277"/>
                  <a:gd name="connsiteY19" fmla="*/ 187705 h 217237"/>
                  <a:gd name="connsiteX20" fmla="*/ 87328 w 217277"/>
                  <a:gd name="connsiteY20" fmla="*/ 213260 h 217237"/>
                  <a:gd name="connsiteX21" fmla="*/ 173228 w 217277"/>
                  <a:gd name="connsiteY21" fmla="*/ 194257 h 217237"/>
                  <a:gd name="connsiteX22" fmla="*/ 195149 w 217277"/>
                  <a:gd name="connsiteY22" fmla="*/ 172455 h 217237"/>
                  <a:gd name="connsiteX23" fmla="*/ 201464 w 217277"/>
                  <a:gd name="connsiteY23" fmla="*/ 163043 h 217237"/>
                  <a:gd name="connsiteX24" fmla="*/ 203787 w 217277"/>
                  <a:gd name="connsiteY24" fmla="*/ 159171 h 217237"/>
                  <a:gd name="connsiteX25" fmla="*/ 205455 w 217277"/>
                  <a:gd name="connsiteY25" fmla="*/ 155775 h 217237"/>
                  <a:gd name="connsiteX26" fmla="*/ 207719 w 217277"/>
                  <a:gd name="connsiteY26" fmla="*/ 151188 h 217237"/>
                  <a:gd name="connsiteX27" fmla="*/ 208552 w 217277"/>
                  <a:gd name="connsiteY27" fmla="*/ 149640 h 217237"/>
                  <a:gd name="connsiteX28" fmla="*/ 207957 w 217277"/>
                  <a:gd name="connsiteY28" fmla="*/ 151248 h 217237"/>
                  <a:gd name="connsiteX29" fmla="*/ 205872 w 217277"/>
                  <a:gd name="connsiteY29" fmla="*/ 155954 h 217237"/>
                  <a:gd name="connsiteX30" fmla="*/ 204323 w 217277"/>
                  <a:gd name="connsiteY30" fmla="*/ 159409 h 217237"/>
                  <a:gd name="connsiteX31" fmla="*/ 202000 w 217277"/>
                  <a:gd name="connsiteY31" fmla="*/ 163400 h 217237"/>
                  <a:gd name="connsiteX32" fmla="*/ 196043 w 217277"/>
                  <a:gd name="connsiteY32" fmla="*/ 172991 h 217237"/>
                  <a:gd name="connsiteX33" fmla="*/ 174181 w 217277"/>
                  <a:gd name="connsiteY33" fmla="*/ 195270 h 217237"/>
                  <a:gd name="connsiteX34" fmla="*/ 87089 w 217277"/>
                  <a:gd name="connsiteY34" fmla="*/ 215107 h 217237"/>
                  <a:gd name="connsiteX35" fmla="*/ 35978 w 217277"/>
                  <a:gd name="connsiteY35" fmla="*/ 189254 h 217237"/>
                  <a:gd name="connsiteX36" fmla="*/ 25137 w 217277"/>
                  <a:gd name="connsiteY36" fmla="*/ 178114 h 217237"/>
                  <a:gd name="connsiteX37" fmla="*/ 16022 w 217277"/>
                  <a:gd name="connsiteY37" fmla="*/ 165187 h 217237"/>
                  <a:gd name="connsiteX38" fmla="*/ 8517 w 217277"/>
                  <a:gd name="connsiteY38" fmla="*/ 150771 h 217237"/>
                  <a:gd name="connsiteX39" fmla="*/ 3394 w 217277"/>
                  <a:gd name="connsiteY39" fmla="*/ 135105 h 217237"/>
                  <a:gd name="connsiteX40" fmla="*/ 236 w 217277"/>
                  <a:gd name="connsiteY40" fmla="*/ 101448 h 217237"/>
                  <a:gd name="connsiteX41" fmla="*/ 8040 w 217277"/>
                  <a:gd name="connsiteY41" fmla="*/ 67493 h 217237"/>
                  <a:gd name="connsiteX42" fmla="*/ 26268 w 217277"/>
                  <a:gd name="connsiteY42" fmla="*/ 37708 h 217237"/>
                  <a:gd name="connsiteX43" fmla="*/ 52062 w 217277"/>
                  <a:gd name="connsiteY43" fmla="*/ 15846 h 217237"/>
                  <a:gd name="connsiteX44" fmla="*/ 82145 w 217277"/>
                  <a:gd name="connsiteY44" fmla="*/ 3276 h 217237"/>
                  <a:gd name="connsiteX45" fmla="*/ 89949 w 217277"/>
                  <a:gd name="connsiteY45" fmla="*/ 1608 h 217237"/>
                  <a:gd name="connsiteX46" fmla="*/ 97752 w 217277"/>
                  <a:gd name="connsiteY46" fmla="*/ 477 h 217237"/>
                  <a:gd name="connsiteX47" fmla="*/ 113241 w 217277"/>
                  <a:gd name="connsiteY47" fmla="*/ 119 h 217237"/>
                  <a:gd name="connsiteX48" fmla="*/ 167866 w 217277"/>
                  <a:gd name="connsiteY48" fmla="*/ 17514 h 217237"/>
                  <a:gd name="connsiteX49" fmla="*/ 216058 w 217277"/>
                  <a:gd name="connsiteY49" fmla="*/ 92691 h 217237"/>
                  <a:gd name="connsiteX50" fmla="*/ 216058 w 217277"/>
                  <a:gd name="connsiteY50" fmla="*/ 123905 h 217237"/>
                  <a:gd name="connsiteX51" fmla="*/ 213795 w 217277"/>
                  <a:gd name="connsiteY51" fmla="*/ 135045 h 217237"/>
                  <a:gd name="connsiteX52" fmla="*/ 212603 w 217277"/>
                  <a:gd name="connsiteY52" fmla="*/ 139513 h 217237"/>
                  <a:gd name="connsiteX53" fmla="*/ 211293 w 217277"/>
                  <a:gd name="connsiteY53" fmla="*/ 143027 h 217237"/>
                  <a:gd name="connsiteX54" fmla="*/ 209506 w 217277"/>
                  <a:gd name="connsiteY54" fmla="*/ 147852 h 217237"/>
                  <a:gd name="connsiteX55" fmla="*/ 208374 w 217277"/>
                  <a:gd name="connsiteY55" fmla="*/ 149878 h 21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17277" h="217237">
                    <a:moveTo>
                      <a:pt x="208374" y="149878"/>
                    </a:moveTo>
                    <a:cubicBezTo>
                      <a:pt x="208499" y="149312"/>
                      <a:pt x="208660" y="148758"/>
                      <a:pt x="208850" y="148210"/>
                    </a:cubicBezTo>
                    <a:lnTo>
                      <a:pt x="210459" y="143325"/>
                    </a:lnTo>
                    <a:cubicBezTo>
                      <a:pt x="210816" y="142253"/>
                      <a:pt x="211233" y="141062"/>
                      <a:pt x="211650" y="139751"/>
                    </a:cubicBezTo>
                    <a:cubicBezTo>
                      <a:pt x="212067" y="138440"/>
                      <a:pt x="212305" y="136892"/>
                      <a:pt x="212722" y="135343"/>
                    </a:cubicBezTo>
                    <a:cubicBezTo>
                      <a:pt x="213652" y="131679"/>
                      <a:pt x="214349" y="127956"/>
                      <a:pt x="214807" y="124203"/>
                    </a:cubicBezTo>
                    <a:cubicBezTo>
                      <a:pt x="216261" y="113939"/>
                      <a:pt x="216136" y="103515"/>
                      <a:pt x="214450" y="93286"/>
                    </a:cubicBezTo>
                    <a:cubicBezTo>
                      <a:pt x="209803" y="62924"/>
                      <a:pt x="192427" y="35986"/>
                      <a:pt x="166675" y="19241"/>
                    </a:cubicBezTo>
                    <a:cubicBezTo>
                      <a:pt x="146171" y="6297"/>
                      <a:pt x="121956" y="494"/>
                      <a:pt x="97812" y="2740"/>
                    </a:cubicBezTo>
                    <a:cubicBezTo>
                      <a:pt x="95251" y="2740"/>
                      <a:pt x="92749" y="3515"/>
                      <a:pt x="90187" y="3932"/>
                    </a:cubicBezTo>
                    <a:cubicBezTo>
                      <a:pt x="87590" y="4289"/>
                      <a:pt x="85022" y="4825"/>
                      <a:pt x="82502" y="5540"/>
                    </a:cubicBezTo>
                    <a:cubicBezTo>
                      <a:pt x="77380" y="6874"/>
                      <a:pt x="72346" y="8524"/>
                      <a:pt x="67431" y="10484"/>
                    </a:cubicBezTo>
                    <a:cubicBezTo>
                      <a:pt x="62487" y="12647"/>
                      <a:pt x="57692" y="15131"/>
                      <a:pt x="53075" y="17931"/>
                    </a:cubicBezTo>
                    <a:cubicBezTo>
                      <a:pt x="43538" y="23625"/>
                      <a:pt x="35007" y="30851"/>
                      <a:pt x="27817" y="39316"/>
                    </a:cubicBezTo>
                    <a:cubicBezTo>
                      <a:pt x="12740" y="56717"/>
                      <a:pt x="3781" y="78585"/>
                      <a:pt x="2321" y="101567"/>
                    </a:cubicBezTo>
                    <a:cubicBezTo>
                      <a:pt x="1553" y="112659"/>
                      <a:pt x="2584" y="123804"/>
                      <a:pt x="5360" y="134568"/>
                    </a:cubicBezTo>
                    <a:cubicBezTo>
                      <a:pt x="6658" y="139805"/>
                      <a:pt x="8332" y="144940"/>
                      <a:pt x="10363" y="149937"/>
                    </a:cubicBezTo>
                    <a:cubicBezTo>
                      <a:pt x="12484" y="154804"/>
                      <a:pt x="14932" y="159522"/>
                      <a:pt x="17690" y="164056"/>
                    </a:cubicBezTo>
                    <a:cubicBezTo>
                      <a:pt x="20377" y="168488"/>
                      <a:pt x="23361" y="172723"/>
                      <a:pt x="26626" y="176744"/>
                    </a:cubicBezTo>
                    <a:cubicBezTo>
                      <a:pt x="29908" y="180610"/>
                      <a:pt x="33435" y="184274"/>
                      <a:pt x="37170" y="187705"/>
                    </a:cubicBezTo>
                    <a:cubicBezTo>
                      <a:pt x="51336" y="200512"/>
                      <a:pt x="68641" y="209329"/>
                      <a:pt x="87328" y="213260"/>
                    </a:cubicBezTo>
                    <a:cubicBezTo>
                      <a:pt x="117363" y="219402"/>
                      <a:pt x="148589" y="212498"/>
                      <a:pt x="173228" y="194257"/>
                    </a:cubicBezTo>
                    <a:cubicBezTo>
                      <a:pt x="181585" y="188128"/>
                      <a:pt x="188972" y="180777"/>
                      <a:pt x="195149" y="172455"/>
                    </a:cubicBezTo>
                    <a:cubicBezTo>
                      <a:pt x="197455" y="169458"/>
                      <a:pt x="199569" y="166313"/>
                      <a:pt x="201464" y="163043"/>
                    </a:cubicBezTo>
                    <a:cubicBezTo>
                      <a:pt x="202298" y="161613"/>
                      <a:pt x="203132" y="160362"/>
                      <a:pt x="203787" y="159171"/>
                    </a:cubicBezTo>
                    <a:lnTo>
                      <a:pt x="205455" y="155775"/>
                    </a:lnTo>
                    <a:lnTo>
                      <a:pt x="207719" y="151188"/>
                    </a:lnTo>
                    <a:cubicBezTo>
                      <a:pt x="208255" y="150116"/>
                      <a:pt x="208552" y="149640"/>
                      <a:pt x="208552" y="149640"/>
                    </a:cubicBezTo>
                    <a:cubicBezTo>
                      <a:pt x="208404" y="150194"/>
                      <a:pt x="208201" y="150730"/>
                      <a:pt x="207957" y="151248"/>
                    </a:cubicBezTo>
                    <a:lnTo>
                      <a:pt x="205872" y="155954"/>
                    </a:lnTo>
                    <a:lnTo>
                      <a:pt x="204323" y="159409"/>
                    </a:lnTo>
                    <a:cubicBezTo>
                      <a:pt x="203668" y="160660"/>
                      <a:pt x="202834" y="161971"/>
                      <a:pt x="202000" y="163400"/>
                    </a:cubicBezTo>
                    <a:cubicBezTo>
                      <a:pt x="200272" y="166754"/>
                      <a:pt x="198283" y="169959"/>
                      <a:pt x="196043" y="172991"/>
                    </a:cubicBezTo>
                    <a:cubicBezTo>
                      <a:pt x="189931" y="181486"/>
                      <a:pt x="182556" y="188997"/>
                      <a:pt x="174181" y="195270"/>
                    </a:cubicBezTo>
                    <a:cubicBezTo>
                      <a:pt x="149310" y="214011"/>
                      <a:pt x="117619" y="221231"/>
                      <a:pt x="87089" y="215107"/>
                    </a:cubicBezTo>
                    <a:cubicBezTo>
                      <a:pt x="68057" y="211181"/>
                      <a:pt x="50418" y="202258"/>
                      <a:pt x="35978" y="189254"/>
                    </a:cubicBezTo>
                    <a:cubicBezTo>
                      <a:pt x="32130" y="185781"/>
                      <a:pt x="28508" y="182058"/>
                      <a:pt x="25137" y="178114"/>
                    </a:cubicBezTo>
                    <a:cubicBezTo>
                      <a:pt x="21813" y="174016"/>
                      <a:pt x="18769" y="169697"/>
                      <a:pt x="16022" y="165187"/>
                    </a:cubicBezTo>
                    <a:cubicBezTo>
                      <a:pt x="13205" y="160553"/>
                      <a:pt x="10697" y="155740"/>
                      <a:pt x="8517" y="150771"/>
                    </a:cubicBezTo>
                    <a:cubicBezTo>
                      <a:pt x="6444" y="145678"/>
                      <a:pt x="4734" y="140442"/>
                      <a:pt x="3394" y="135105"/>
                    </a:cubicBezTo>
                    <a:cubicBezTo>
                      <a:pt x="540" y="124126"/>
                      <a:pt x="-520" y="112766"/>
                      <a:pt x="236" y="101448"/>
                    </a:cubicBezTo>
                    <a:cubicBezTo>
                      <a:pt x="1100" y="89802"/>
                      <a:pt x="3733" y="78352"/>
                      <a:pt x="8040" y="67493"/>
                    </a:cubicBezTo>
                    <a:cubicBezTo>
                      <a:pt x="12585" y="56705"/>
                      <a:pt x="18733" y="46667"/>
                      <a:pt x="26268" y="37708"/>
                    </a:cubicBezTo>
                    <a:cubicBezTo>
                      <a:pt x="33637" y="29082"/>
                      <a:pt x="42346" y="21701"/>
                      <a:pt x="52062" y="15846"/>
                    </a:cubicBezTo>
                    <a:cubicBezTo>
                      <a:pt x="61355" y="10073"/>
                      <a:pt x="71512" y="5832"/>
                      <a:pt x="82145" y="3276"/>
                    </a:cubicBezTo>
                    <a:cubicBezTo>
                      <a:pt x="84707" y="2550"/>
                      <a:pt x="87316" y="1996"/>
                      <a:pt x="89949" y="1608"/>
                    </a:cubicBezTo>
                    <a:cubicBezTo>
                      <a:pt x="92570" y="1251"/>
                      <a:pt x="95191" y="715"/>
                      <a:pt x="97752" y="477"/>
                    </a:cubicBezTo>
                    <a:cubicBezTo>
                      <a:pt x="102899" y="0"/>
                      <a:pt x="108076" y="-119"/>
                      <a:pt x="113241" y="119"/>
                    </a:cubicBezTo>
                    <a:cubicBezTo>
                      <a:pt x="132672" y="941"/>
                      <a:pt x="151538" y="6946"/>
                      <a:pt x="167866" y="17514"/>
                    </a:cubicBezTo>
                    <a:cubicBezTo>
                      <a:pt x="193976" y="34491"/>
                      <a:pt x="211531" y="61875"/>
                      <a:pt x="216058" y="92691"/>
                    </a:cubicBezTo>
                    <a:cubicBezTo>
                      <a:pt x="217684" y="103032"/>
                      <a:pt x="217684" y="113564"/>
                      <a:pt x="216058" y="123905"/>
                    </a:cubicBezTo>
                    <a:cubicBezTo>
                      <a:pt x="215588" y="127670"/>
                      <a:pt x="214831" y="131393"/>
                      <a:pt x="213795" y="135045"/>
                    </a:cubicBezTo>
                    <a:cubicBezTo>
                      <a:pt x="213378" y="136653"/>
                      <a:pt x="213020" y="138143"/>
                      <a:pt x="212603" y="139513"/>
                    </a:cubicBezTo>
                    <a:lnTo>
                      <a:pt x="211293" y="143027"/>
                    </a:lnTo>
                    <a:cubicBezTo>
                      <a:pt x="210500" y="145053"/>
                      <a:pt x="209905" y="146661"/>
                      <a:pt x="209506" y="147852"/>
                    </a:cubicBezTo>
                    <a:cubicBezTo>
                      <a:pt x="209237" y="148585"/>
                      <a:pt x="208856" y="149264"/>
                      <a:pt x="208374" y="1498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17109A31-B71F-192F-784A-BF8344C3472F}"/>
                  </a:ext>
                </a:extLst>
              </p:cNvPr>
              <p:cNvSpPr/>
              <p:nvPr/>
            </p:nvSpPr>
            <p:spPr>
              <a:xfrm>
                <a:off x="3647738" y="5912393"/>
                <a:ext cx="209725" cy="148806"/>
              </a:xfrm>
              <a:custGeom>
                <a:avLst/>
                <a:gdLst>
                  <a:gd name="connsiteX0" fmla="*/ 200155 w 209725"/>
                  <a:gd name="connsiteY0" fmla="*/ 148807 h 148806"/>
                  <a:gd name="connsiteX1" fmla="*/ 202478 w 209725"/>
                  <a:gd name="connsiteY1" fmla="*/ 135761 h 148806"/>
                  <a:gd name="connsiteX2" fmla="*/ 203550 w 209725"/>
                  <a:gd name="connsiteY2" fmla="*/ 100495 h 148806"/>
                  <a:gd name="connsiteX3" fmla="*/ 185203 w 209725"/>
                  <a:gd name="connsiteY3" fmla="*/ 52542 h 148806"/>
                  <a:gd name="connsiteX4" fmla="*/ 175850 w 209725"/>
                  <a:gd name="connsiteY4" fmla="*/ 40985 h 148806"/>
                  <a:gd name="connsiteX5" fmla="*/ 164472 w 209725"/>
                  <a:gd name="connsiteY5" fmla="*/ 30501 h 148806"/>
                  <a:gd name="connsiteX6" fmla="*/ 151188 w 209725"/>
                  <a:gd name="connsiteY6" fmla="*/ 21506 h 148806"/>
                  <a:gd name="connsiteX7" fmla="*/ 136236 w 209725"/>
                  <a:gd name="connsiteY7" fmla="*/ 14536 h 148806"/>
                  <a:gd name="connsiteX8" fmla="*/ 120391 w 209725"/>
                  <a:gd name="connsiteY8" fmla="*/ 10068 h 148806"/>
                  <a:gd name="connsiteX9" fmla="*/ 104486 w 209725"/>
                  <a:gd name="connsiteY9" fmla="*/ 8102 h 148806"/>
                  <a:gd name="connsiteX10" fmla="*/ 88997 w 209725"/>
                  <a:gd name="connsiteY10" fmla="*/ 8639 h 148806"/>
                  <a:gd name="connsiteX11" fmla="*/ 74343 w 209725"/>
                  <a:gd name="connsiteY11" fmla="*/ 11260 h 148806"/>
                  <a:gd name="connsiteX12" fmla="*/ 48728 w 209725"/>
                  <a:gd name="connsiteY12" fmla="*/ 21387 h 148806"/>
                  <a:gd name="connsiteX13" fmla="*/ 29070 w 209725"/>
                  <a:gd name="connsiteY13" fmla="*/ 35445 h 148806"/>
                  <a:gd name="connsiteX14" fmla="*/ 6791 w 209725"/>
                  <a:gd name="connsiteY14" fmla="*/ 62847 h 148806"/>
                  <a:gd name="connsiteX15" fmla="*/ 0 w 209725"/>
                  <a:gd name="connsiteY15" fmla="*/ 74225 h 148806"/>
                  <a:gd name="connsiteX16" fmla="*/ 3991 w 209725"/>
                  <a:gd name="connsiteY16" fmla="*/ 61358 h 148806"/>
                  <a:gd name="connsiteX17" fmla="*/ 25079 w 209725"/>
                  <a:gd name="connsiteY17" fmla="*/ 31216 h 148806"/>
                  <a:gd name="connsiteX18" fmla="*/ 88223 w 209725"/>
                  <a:gd name="connsiteY18" fmla="*/ 775 h 148806"/>
                  <a:gd name="connsiteX19" fmla="*/ 104903 w 209725"/>
                  <a:gd name="connsiteY19" fmla="*/ 60 h 148806"/>
                  <a:gd name="connsiteX20" fmla="*/ 122059 w 209725"/>
                  <a:gd name="connsiteY20" fmla="*/ 2026 h 148806"/>
                  <a:gd name="connsiteX21" fmla="*/ 139215 w 209725"/>
                  <a:gd name="connsiteY21" fmla="*/ 6851 h 148806"/>
                  <a:gd name="connsiteX22" fmla="*/ 155299 w 209725"/>
                  <a:gd name="connsiteY22" fmla="*/ 14417 h 148806"/>
                  <a:gd name="connsiteX23" fmla="*/ 169536 w 209725"/>
                  <a:gd name="connsiteY23" fmla="*/ 24127 h 148806"/>
                  <a:gd name="connsiteX24" fmla="*/ 191517 w 209725"/>
                  <a:gd name="connsiteY24" fmla="*/ 47955 h 148806"/>
                  <a:gd name="connsiteX25" fmla="*/ 204384 w 209725"/>
                  <a:gd name="connsiteY25" fmla="*/ 74463 h 148806"/>
                  <a:gd name="connsiteX26" fmla="*/ 209388 w 209725"/>
                  <a:gd name="connsiteY26" fmla="*/ 99602 h 148806"/>
                  <a:gd name="connsiteX27" fmla="*/ 205635 w 209725"/>
                  <a:gd name="connsiteY27" fmla="*/ 136237 h 148806"/>
                  <a:gd name="connsiteX28" fmla="*/ 200155 w 209725"/>
                  <a:gd name="connsiteY28" fmla="*/ 148807 h 148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09725" h="148806">
                    <a:moveTo>
                      <a:pt x="200155" y="148807"/>
                    </a:moveTo>
                    <a:cubicBezTo>
                      <a:pt x="200489" y="144392"/>
                      <a:pt x="201263" y="140020"/>
                      <a:pt x="202478" y="135761"/>
                    </a:cubicBezTo>
                    <a:cubicBezTo>
                      <a:pt x="204664" y="124133"/>
                      <a:pt x="205022" y="112237"/>
                      <a:pt x="203550" y="100495"/>
                    </a:cubicBezTo>
                    <a:cubicBezTo>
                      <a:pt x="201430" y="83256"/>
                      <a:pt x="195133" y="66791"/>
                      <a:pt x="185203" y="52542"/>
                    </a:cubicBezTo>
                    <a:cubicBezTo>
                      <a:pt x="182373" y="48461"/>
                      <a:pt x="179252" y="44601"/>
                      <a:pt x="175850" y="40985"/>
                    </a:cubicBezTo>
                    <a:cubicBezTo>
                      <a:pt x="172348" y="37190"/>
                      <a:pt x="168541" y="33682"/>
                      <a:pt x="164472" y="30501"/>
                    </a:cubicBezTo>
                    <a:cubicBezTo>
                      <a:pt x="160291" y="27153"/>
                      <a:pt x="155853" y="24145"/>
                      <a:pt x="151188" y="21506"/>
                    </a:cubicBezTo>
                    <a:cubicBezTo>
                      <a:pt x="146375" y="18837"/>
                      <a:pt x="141377" y="16508"/>
                      <a:pt x="136236" y="14536"/>
                    </a:cubicBezTo>
                    <a:cubicBezTo>
                      <a:pt x="131072" y="12654"/>
                      <a:pt x="125776" y="11164"/>
                      <a:pt x="120391" y="10068"/>
                    </a:cubicBezTo>
                    <a:cubicBezTo>
                      <a:pt x="115149" y="9008"/>
                      <a:pt x="109829" y="8347"/>
                      <a:pt x="104486" y="8102"/>
                    </a:cubicBezTo>
                    <a:cubicBezTo>
                      <a:pt x="99315" y="7894"/>
                      <a:pt x="94138" y="8073"/>
                      <a:pt x="88997" y="8639"/>
                    </a:cubicBezTo>
                    <a:cubicBezTo>
                      <a:pt x="84053" y="9139"/>
                      <a:pt x="79156" y="10015"/>
                      <a:pt x="74343" y="11260"/>
                    </a:cubicBezTo>
                    <a:cubicBezTo>
                      <a:pt x="65402" y="13517"/>
                      <a:pt x="56794" y="16919"/>
                      <a:pt x="48728" y="21387"/>
                    </a:cubicBezTo>
                    <a:cubicBezTo>
                      <a:pt x="41681" y="25342"/>
                      <a:pt x="35093" y="30054"/>
                      <a:pt x="29070" y="35445"/>
                    </a:cubicBezTo>
                    <a:cubicBezTo>
                      <a:pt x="20290" y="43386"/>
                      <a:pt x="12772" y="52631"/>
                      <a:pt x="6791" y="62847"/>
                    </a:cubicBezTo>
                    <a:cubicBezTo>
                      <a:pt x="4909" y="66850"/>
                      <a:pt x="2633" y="70663"/>
                      <a:pt x="0" y="74225"/>
                    </a:cubicBezTo>
                    <a:cubicBezTo>
                      <a:pt x="387" y="69698"/>
                      <a:pt x="1745" y="65307"/>
                      <a:pt x="3991" y="61358"/>
                    </a:cubicBezTo>
                    <a:cubicBezTo>
                      <a:pt x="9096" y="50093"/>
                      <a:pt x="16251" y="39871"/>
                      <a:pt x="25079" y="31216"/>
                    </a:cubicBezTo>
                    <a:cubicBezTo>
                      <a:pt x="42193" y="14381"/>
                      <a:pt x="64395" y="3676"/>
                      <a:pt x="88223" y="775"/>
                    </a:cubicBezTo>
                    <a:cubicBezTo>
                      <a:pt x="93757" y="114"/>
                      <a:pt x="99333" y="-124"/>
                      <a:pt x="104903" y="60"/>
                    </a:cubicBezTo>
                    <a:cubicBezTo>
                      <a:pt x="110663" y="245"/>
                      <a:pt x="116405" y="906"/>
                      <a:pt x="122059" y="2026"/>
                    </a:cubicBezTo>
                    <a:cubicBezTo>
                      <a:pt x="127897" y="3176"/>
                      <a:pt x="133633" y="4790"/>
                      <a:pt x="139215" y="6851"/>
                    </a:cubicBezTo>
                    <a:cubicBezTo>
                      <a:pt x="144761" y="8960"/>
                      <a:pt x="150140" y="11492"/>
                      <a:pt x="155299" y="14417"/>
                    </a:cubicBezTo>
                    <a:cubicBezTo>
                      <a:pt x="160303" y="17258"/>
                      <a:pt x="165062" y="20505"/>
                      <a:pt x="169536" y="24127"/>
                    </a:cubicBezTo>
                    <a:cubicBezTo>
                      <a:pt x="178007" y="30936"/>
                      <a:pt x="185411" y="38966"/>
                      <a:pt x="191517" y="47955"/>
                    </a:cubicBezTo>
                    <a:cubicBezTo>
                      <a:pt x="196956" y="56181"/>
                      <a:pt x="201287" y="65099"/>
                      <a:pt x="204384" y="74463"/>
                    </a:cubicBezTo>
                    <a:cubicBezTo>
                      <a:pt x="207041" y="82618"/>
                      <a:pt x="208721" y="91053"/>
                      <a:pt x="209388" y="99602"/>
                    </a:cubicBezTo>
                    <a:cubicBezTo>
                      <a:pt x="210401" y="111939"/>
                      <a:pt x="209126" y="124359"/>
                      <a:pt x="205635" y="136237"/>
                    </a:cubicBezTo>
                    <a:cubicBezTo>
                      <a:pt x="204772" y="140782"/>
                      <a:pt x="202895" y="145077"/>
                      <a:pt x="200155" y="148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4EE54866-6FB9-D937-4759-41E0165BA6CB}"/>
                  </a:ext>
                </a:extLst>
              </p:cNvPr>
              <p:cNvSpPr/>
              <p:nvPr/>
            </p:nvSpPr>
            <p:spPr>
              <a:xfrm>
                <a:off x="3686161" y="5948553"/>
                <a:ext cx="122058" cy="152737"/>
              </a:xfrm>
              <a:custGeom>
                <a:avLst/>
                <a:gdLst>
                  <a:gd name="connsiteX0" fmla="*/ 49800 w 122058"/>
                  <a:gd name="connsiteY0" fmla="*/ 135283 h 152737"/>
                  <a:gd name="connsiteX1" fmla="*/ 42950 w 122058"/>
                  <a:gd name="connsiteY1" fmla="*/ 152737 h 152737"/>
                  <a:gd name="connsiteX2" fmla="*/ 27343 w 122058"/>
                  <a:gd name="connsiteY2" fmla="*/ 146780 h 152737"/>
                  <a:gd name="connsiteX3" fmla="*/ 34014 w 122058"/>
                  <a:gd name="connsiteY3" fmla="*/ 129803 h 152737"/>
                  <a:gd name="connsiteX4" fmla="*/ 0 w 122058"/>
                  <a:gd name="connsiteY4" fmla="*/ 102043 h 152737"/>
                  <a:gd name="connsiteX5" fmla="*/ 16084 w 122058"/>
                  <a:gd name="connsiteY5" fmla="*/ 86317 h 152737"/>
                  <a:gd name="connsiteX6" fmla="*/ 42056 w 122058"/>
                  <a:gd name="connsiteY6" fmla="*/ 109311 h 152737"/>
                  <a:gd name="connsiteX7" fmla="*/ 52243 w 122058"/>
                  <a:gd name="connsiteY7" fmla="*/ 83219 h 152737"/>
                  <a:gd name="connsiteX8" fmla="*/ 28415 w 122058"/>
                  <a:gd name="connsiteY8" fmla="*/ 36516 h 152737"/>
                  <a:gd name="connsiteX9" fmla="*/ 78275 w 122058"/>
                  <a:gd name="connsiteY9" fmla="*/ 17335 h 152737"/>
                  <a:gd name="connsiteX10" fmla="*/ 85125 w 122058"/>
                  <a:gd name="connsiteY10" fmla="*/ 0 h 152737"/>
                  <a:gd name="connsiteX11" fmla="*/ 100733 w 122058"/>
                  <a:gd name="connsiteY11" fmla="*/ 5957 h 152737"/>
                  <a:gd name="connsiteX12" fmla="*/ 94120 w 122058"/>
                  <a:gd name="connsiteY12" fmla="*/ 22994 h 152737"/>
                  <a:gd name="connsiteX13" fmla="*/ 122059 w 122058"/>
                  <a:gd name="connsiteY13" fmla="*/ 44916 h 152737"/>
                  <a:gd name="connsiteX14" fmla="*/ 106749 w 122058"/>
                  <a:gd name="connsiteY14" fmla="*/ 61059 h 152737"/>
                  <a:gd name="connsiteX15" fmla="*/ 86019 w 122058"/>
                  <a:gd name="connsiteY15" fmla="*/ 43605 h 152737"/>
                  <a:gd name="connsiteX16" fmla="*/ 75594 w 122058"/>
                  <a:gd name="connsiteY16" fmla="*/ 70114 h 152737"/>
                  <a:gd name="connsiteX17" fmla="*/ 99422 w 122058"/>
                  <a:gd name="connsiteY17" fmla="*/ 116280 h 152737"/>
                  <a:gd name="connsiteX18" fmla="*/ 49800 w 122058"/>
                  <a:gd name="connsiteY18" fmla="*/ 135283 h 152737"/>
                  <a:gd name="connsiteX19" fmla="*/ 61714 w 122058"/>
                  <a:gd name="connsiteY19" fmla="*/ 60106 h 152737"/>
                  <a:gd name="connsiteX20" fmla="*/ 70411 w 122058"/>
                  <a:gd name="connsiteY20" fmla="*/ 37946 h 152737"/>
                  <a:gd name="connsiteX21" fmla="*/ 54268 w 122058"/>
                  <a:gd name="connsiteY21" fmla="*/ 44975 h 152737"/>
                  <a:gd name="connsiteX22" fmla="*/ 61714 w 122058"/>
                  <a:gd name="connsiteY22" fmla="*/ 60106 h 152737"/>
                  <a:gd name="connsiteX23" fmla="*/ 73628 w 122058"/>
                  <a:gd name="connsiteY23" fmla="*/ 108298 h 152737"/>
                  <a:gd name="connsiteX24" fmla="*/ 66599 w 122058"/>
                  <a:gd name="connsiteY24" fmla="*/ 93108 h 152737"/>
                  <a:gd name="connsiteX25" fmla="*/ 58140 w 122058"/>
                  <a:gd name="connsiteY25" fmla="*/ 114613 h 152737"/>
                  <a:gd name="connsiteX26" fmla="*/ 73628 w 122058"/>
                  <a:gd name="connsiteY26" fmla="*/ 108298 h 15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2058" h="152737">
                    <a:moveTo>
                      <a:pt x="49800" y="135283"/>
                    </a:moveTo>
                    <a:lnTo>
                      <a:pt x="42950" y="152737"/>
                    </a:lnTo>
                    <a:lnTo>
                      <a:pt x="27343" y="146780"/>
                    </a:lnTo>
                    <a:lnTo>
                      <a:pt x="34014" y="129803"/>
                    </a:lnTo>
                    <a:cubicBezTo>
                      <a:pt x="20313" y="123899"/>
                      <a:pt x="8530" y="114285"/>
                      <a:pt x="0" y="102043"/>
                    </a:cubicBezTo>
                    <a:lnTo>
                      <a:pt x="16084" y="86317"/>
                    </a:lnTo>
                    <a:cubicBezTo>
                      <a:pt x="22583" y="96122"/>
                      <a:pt x="31536" y="104051"/>
                      <a:pt x="42056" y="109311"/>
                    </a:cubicBezTo>
                    <a:lnTo>
                      <a:pt x="52243" y="83219"/>
                    </a:lnTo>
                    <a:cubicBezTo>
                      <a:pt x="36576" y="72199"/>
                      <a:pt x="19479" y="58855"/>
                      <a:pt x="28415" y="36516"/>
                    </a:cubicBezTo>
                    <a:cubicBezTo>
                      <a:pt x="34908" y="19956"/>
                      <a:pt x="52541" y="10484"/>
                      <a:pt x="78275" y="17335"/>
                    </a:cubicBezTo>
                    <a:lnTo>
                      <a:pt x="85125" y="0"/>
                    </a:lnTo>
                    <a:lnTo>
                      <a:pt x="100733" y="5957"/>
                    </a:lnTo>
                    <a:lnTo>
                      <a:pt x="94120" y="22994"/>
                    </a:lnTo>
                    <a:cubicBezTo>
                      <a:pt x="105045" y="27974"/>
                      <a:pt x="114624" y="35492"/>
                      <a:pt x="122059" y="44916"/>
                    </a:cubicBezTo>
                    <a:lnTo>
                      <a:pt x="106749" y="61059"/>
                    </a:lnTo>
                    <a:cubicBezTo>
                      <a:pt x="101066" y="53923"/>
                      <a:pt x="94019" y="47996"/>
                      <a:pt x="86019" y="43605"/>
                    </a:cubicBezTo>
                    <a:lnTo>
                      <a:pt x="75594" y="70114"/>
                    </a:lnTo>
                    <a:cubicBezTo>
                      <a:pt x="91321" y="81015"/>
                      <a:pt x="108119" y="94240"/>
                      <a:pt x="99422" y="116280"/>
                    </a:cubicBezTo>
                    <a:cubicBezTo>
                      <a:pt x="93108" y="132483"/>
                      <a:pt x="75713" y="142134"/>
                      <a:pt x="49800" y="135283"/>
                    </a:cubicBezTo>
                    <a:close/>
                    <a:moveTo>
                      <a:pt x="61714" y="60106"/>
                    </a:moveTo>
                    <a:lnTo>
                      <a:pt x="70411" y="37946"/>
                    </a:lnTo>
                    <a:cubicBezTo>
                      <a:pt x="61357" y="36576"/>
                      <a:pt x="56293" y="39793"/>
                      <a:pt x="54268" y="44975"/>
                    </a:cubicBezTo>
                    <a:cubicBezTo>
                      <a:pt x="52243" y="50158"/>
                      <a:pt x="55757" y="55221"/>
                      <a:pt x="61714" y="60106"/>
                    </a:cubicBezTo>
                    <a:close/>
                    <a:moveTo>
                      <a:pt x="73628" y="108298"/>
                    </a:moveTo>
                    <a:cubicBezTo>
                      <a:pt x="75773" y="102818"/>
                      <a:pt x="72377" y="98052"/>
                      <a:pt x="66599" y="93108"/>
                    </a:cubicBezTo>
                    <a:lnTo>
                      <a:pt x="58140" y="114613"/>
                    </a:lnTo>
                    <a:cubicBezTo>
                      <a:pt x="66599" y="115983"/>
                      <a:pt x="71663" y="113302"/>
                      <a:pt x="73628" y="1082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D764AA85-39B1-2C77-0732-9352545DA568}"/>
                  </a:ext>
                </a:extLst>
              </p:cNvPr>
              <p:cNvSpPr/>
              <p:nvPr/>
            </p:nvSpPr>
            <p:spPr>
              <a:xfrm>
                <a:off x="2905276" y="5743981"/>
                <a:ext cx="457641" cy="457679"/>
              </a:xfrm>
              <a:custGeom>
                <a:avLst/>
                <a:gdLst>
                  <a:gd name="connsiteX0" fmla="*/ 456825 w 457641"/>
                  <a:gd name="connsiteY0" fmla="*/ 209695 h 457679"/>
                  <a:gd name="connsiteX1" fmla="*/ 247985 w 457641"/>
                  <a:gd name="connsiteY1" fmla="*/ 456863 h 457679"/>
                  <a:gd name="connsiteX2" fmla="*/ 817 w 457641"/>
                  <a:gd name="connsiteY2" fmla="*/ 248017 h 457679"/>
                  <a:gd name="connsiteX3" fmla="*/ 209657 w 457641"/>
                  <a:gd name="connsiteY3" fmla="*/ 854 h 457679"/>
                  <a:gd name="connsiteX4" fmla="*/ 210503 w 457641"/>
                  <a:gd name="connsiteY4" fmla="*/ 784 h 457679"/>
                  <a:gd name="connsiteX5" fmla="*/ 456819 w 457641"/>
                  <a:gd name="connsiteY5" fmla="*/ 209588 h 457679"/>
                  <a:gd name="connsiteX6" fmla="*/ 456825 w 457641"/>
                  <a:gd name="connsiteY6" fmla="*/ 209695 h 457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641" h="457679">
                    <a:moveTo>
                      <a:pt x="456825" y="209695"/>
                    </a:moveTo>
                    <a:cubicBezTo>
                      <a:pt x="467410" y="335620"/>
                      <a:pt x="373903" y="446277"/>
                      <a:pt x="247985" y="456863"/>
                    </a:cubicBezTo>
                    <a:cubicBezTo>
                      <a:pt x="122060" y="467443"/>
                      <a:pt x="11397" y="373942"/>
                      <a:pt x="817" y="248017"/>
                    </a:cubicBezTo>
                    <a:cubicBezTo>
                      <a:pt x="-9769" y="122098"/>
                      <a:pt x="83732" y="11436"/>
                      <a:pt x="209657" y="854"/>
                    </a:cubicBezTo>
                    <a:cubicBezTo>
                      <a:pt x="209937" y="830"/>
                      <a:pt x="210223" y="806"/>
                      <a:pt x="210503" y="784"/>
                    </a:cubicBezTo>
                    <a:cubicBezTo>
                      <a:pt x="336184" y="-9573"/>
                      <a:pt x="446460" y="83914"/>
                      <a:pt x="456819" y="209588"/>
                    </a:cubicBezTo>
                    <a:cubicBezTo>
                      <a:pt x="456819" y="209624"/>
                      <a:pt x="456825" y="209660"/>
                      <a:pt x="456825" y="20969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DBB3AC4B-1326-E5BE-E6D1-ECE3FA4C4F6D}"/>
                  </a:ext>
                </a:extLst>
              </p:cNvPr>
              <p:cNvSpPr/>
              <p:nvPr/>
            </p:nvSpPr>
            <p:spPr>
              <a:xfrm>
                <a:off x="2959713" y="5798193"/>
                <a:ext cx="348743" cy="348768"/>
              </a:xfrm>
              <a:custGeom>
                <a:avLst/>
                <a:gdLst>
                  <a:gd name="connsiteX0" fmla="*/ 348120 w 348743"/>
                  <a:gd name="connsiteY0" fmla="*/ 159773 h 348768"/>
                  <a:gd name="connsiteX1" fmla="*/ 188996 w 348743"/>
                  <a:gd name="connsiteY1" fmla="*/ 348145 h 348768"/>
                  <a:gd name="connsiteX2" fmla="*/ 624 w 348743"/>
                  <a:gd name="connsiteY2" fmla="*/ 189027 h 348768"/>
                  <a:gd name="connsiteX3" fmla="*/ 159747 w 348743"/>
                  <a:gd name="connsiteY3" fmla="*/ 650 h 348768"/>
                  <a:gd name="connsiteX4" fmla="*/ 160355 w 348743"/>
                  <a:gd name="connsiteY4" fmla="*/ 602 h 348768"/>
                  <a:gd name="connsiteX5" fmla="*/ 348114 w 348743"/>
                  <a:gd name="connsiteY5" fmla="*/ 159671 h 348768"/>
                  <a:gd name="connsiteX6" fmla="*/ 348120 w 348743"/>
                  <a:gd name="connsiteY6" fmla="*/ 159773 h 348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743" h="348768">
                    <a:moveTo>
                      <a:pt x="348120" y="159773"/>
                    </a:moveTo>
                    <a:cubicBezTo>
                      <a:pt x="356197" y="255728"/>
                      <a:pt x="284958" y="340067"/>
                      <a:pt x="188996" y="348145"/>
                    </a:cubicBezTo>
                    <a:cubicBezTo>
                      <a:pt x="93041" y="356222"/>
                      <a:pt x="8702" y="284983"/>
                      <a:pt x="624" y="189027"/>
                    </a:cubicBezTo>
                    <a:cubicBezTo>
                      <a:pt x="-7453" y="93066"/>
                      <a:pt x="63792" y="8727"/>
                      <a:pt x="159747" y="650"/>
                    </a:cubicBezTo>
                    <a:cubicBezTo>
                      <a:pt x="159950" y="638"/>
                      <a:pt x="160153" y="620"/>
                      <a:pt x="160355" y="602"/>
                    </a:cubicBezTo>
                    <a:cubicBezTo>
                      <a:pt x="256126" y="-7321"/>
                      <a:pt x="340191" y="63895"/>
                      <a:pt x="348114" y="159671"/>
                    </a:cubicBezTo>
                    <a:cubicBezTo>
                      <a:pt x="348114" y="159701"/>
                      <a:pt x="348120" y="159737"/>
                      <a:pt x="348120" y="15977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5C7EFC5A-6F35-C318-9811-FB26545D4D76}"/>
                  </a:ext>
                </a:extLst>
              </p:cNvPr>
              <p:cNvSpPr/>
              <p:nvPr/>
            </p:nvSpPr>
            <p:spPr>
              <a:xfrm>
                <a:off x="2957644" y="5796551"/>
                <a:ext cx="351023" cy="350581"/>
              </a:xfrm>
              <a:custGeom>
                <a:avLst/>
                <a:gdLst>
                  <a:gd name="connsiteX0" fmla="*/ 350188 w 351023"/>
                  <a:gd name="connsiteY0" fmla="*/ 161415 h 350581"/>
                  <a:gd name="connsiteX1" fmla="*/ 349592 w 351023"/>
                  <a:gd name="connsiteY1" fmla="*/ 158674 h 350581"/>
                  <a:gd name="connsiteX2" fmla="*/ 348342 w 351023"/>
                  <a:gd name="connsiteY2" fmla="*/ 150454 h 350581"/>
                  <a:gd name="connsiteX3" fmla="*/ 347448 w 351023"/>
                  <a:gd name="connsiteY3" fmla="*/ 144497 h 350581"/>
                  <a:gd name="connsiteX4" fmla="*/ 345780 w 351023"/>
                  <a:gd name="connsiteY4" fmla="*/ 137408 h 350581"/>
                  <a:gd name="connsiteX5" fmla="*/ 340657 w 351023"/>
                  <a:gd name="connsiteY5" fmla="*/ 119537 h 350581"/>
                  <a:gd name="connsiteX6" fmla="*/ 317603 w 351023"/>
                  <a:gd name="connsiteY6" fmla="*/ 75277 h 350581"/>
                  <a:gd name="connsiteX7" fmla="*/ 194592 w 351023"/>
                  <a:gd name="connsiteY7" fmla="*/ 3793 h 350581"/>
                  <a:gd name="connsiteX8" fmla="*/ 104820 w 351023"/>
                  <a:gd name="connsiteY8" fmla="*/ 18566 h 350581"/>
                  <a:gd name="connsiteX9" fmla="*/ 83196 w 351023"/>
                  <a:gd name="connsiteY9" fmla="*/ 30480 h 350581"/>
                  <a:gd name="connsiteX10" fmla="*/ 73009 w 351023"/>
                  <a:gd name="connsiteY10" fmla="*/ 37688 h 350581"/>
                  <a:gd name="connsiteX11" fmla="*/ 63180 w 351023"/>
                  <a:gd name="connsiteY11" fmla="*/ 45670 h 350581"/>
                  <a:gd name="connsiteX12" fmla="*/ 45011 w 351023"/>
                  <a:gd name="connsiteY12" fmla="*/ 63541 h 350581"/>
                  <a:gd name="connsiteX13" fmla="*/ 29762 w 351023"/>
                  <a:gd name="connsiteY13" fmla="*/ 84748 h 350581"/>
                  <a:gd name="connsiteX14" fmla="*/ 8912 w 351023"/>
                  <a:gd name="connsiteY14" fmla="*/ 133953 h 350581"/>
                  <a:gd name="connsiteX15" fmla="*/ 4385 w 351023"/>
                  <a:gd name="connsiteY15" fmla="*/ 188757 h 350581"/>
                  <a:gd name="connsiteX16" fmla="*/ 17609 w 351023"/>
                  <a:gd name="connsiteY16" fmla="*/ 242370 h 350581"/>
                  <a:gd name="connsiteX17" fmla="*/ 46024 w 351023"/>
                  <a:gd name="connsiteY17" fmla="*/ 287643 h 350581"/>
                  <a:gd name="connsiteX18" fmla="*/ 64491 w 351023"/>
                  <a:gd name="connsiteY18" fmla="*/ 306170 h 350581"/>
                  <a:gd name="connsiteX19" fmla="*/ 85340 w 351023"/>
                  <a:gd name="connsiteY19" fmla="*/ 321122 h 350581"/>
                  <a:gd name="connsiteX20" fmla="*/ 107500 w 351023"/>
                  <a:gd name="connsiteY20" fmla="*/ 333036 h 350581"/>
                  <a:gd name="connsiteX21" fmla="*/ 130733 w 351023"/>
                  <a:gd name="connsiteY21" fmla="*/ 341077 h 350581"/>
                  <a:gd name="connsiteX22" fmla="*/ 331721 w 351023"/>
                  <a:gd name="connsiteY22" fmla="*/ 251723 h 350581"/>
                  <a:gd name="connsiteX23" fmla="*/ 347388 w 351023"/>
                  <a:gd name="connsiteY23" fmla="*/ 204067 h 350581"/>
                  <a:gd name="connsiteX24" fmla="*/ 349652 w 351023"/>
                  <a:gd name="connsiteY24" fmla="*/ 186196 h 350581"/>
                  <a:gd name="connsiteX25" fmla="*/ 350188 w 351023"/>
                  <a:gd name="connsiteY25" fmla="*/ 178928 h 350581"/>
                  <a:gd name="connsiteX26" fmla="*/ 350188 w 351023"/>
                  <a:gd name="connsiteY26" fmla="*/ 172971 h 350581"/>
                  <a:gd name="connsiteX27" fmla="*/ 350188 w 351023"/>
                  <a:gd name="connsiteY27" fmla="*/ 164691 h 350581"/>
                  <a:gd name="connsiteX28" fmla="*/ 350188 w 351023"/>
                  <a:gd name="connsiteY28" fmla="*/ 161832 h 350581"/>
                  <a:gd name="connsiteX29" fmla="*/ 350188 w 351023"/>
                  <a:gd name="connsiteY29" fmla="*/ 164631 h 350581"/>
                  <a:gd name="connsiteX30" fmla="*/ 350605 w 351023"/>
                  <a:gd name="connsiteY30" fmla="*/ 172912 h 350581"/>
                  <a:gd name="connsiteX31" fmla="*/ 350903 w 351023"/>
                  <a:gd name="connsiteY31" fmla="*/ 178869 h 350581"/>
                  <a:gd name="connsiteX32" fmla="*/ 350486 w 351023"/>
                  <a:gd name="connsiteY32" fmla="*/ 186255 h 350581"/>
                  <a:gd name="connsiteX33" fmla="*/ 348580 w 351023"/>
                  <a:gd name="connsiteY33" fmla="*/ 204543 h 350581"/>
                  <a:gd name="connsiteX34" fmla="*/ 333330 w 351023"/>
                  <a:gd name="connsiteY34" fmla="*/ 252557 h 350581"/>
                  <a:gd name="connsiteX35" fmla="*/ 222232 w 351023"/>
                  <a:gd name="connsiteY35" fmla="*/ 344533 h 350581"/>
                  <a:gd name="connsiteX36" fmla="*/ 105892 w 351023"/>
                  <a:gd name="connsiteY36" fmla="*/ 336431 h 350581"/>
                  <a:gd name="connsiteX37" fmla="*/ 83255 w 351023"/>
                  <a:gd name="connsiteY37" fmla="*/ 324517 h 350581"/>
                  <a:gd name="connsiteX38" fmla="*/ 43046 w 351023"/>
                  <a:gd name="connsiteY38" fmla="*/ 290383 h 350581"/>
                  <a:gd name="connsiteX39" fmla="*/ 13976 w 351023"/>
                  <a:gd name="connsiteY39" fmla="*/ 244217 h 350581"/>
                  <a:gd name="connsiteX40" fmla="*/ 5398 w 351023"/>
                  <a:gd name="connsiteY40" fmla="*/ 133298 h 350581"/>
                  <a:gd name="connsiteX41" fmla="*/ 26723 w 351023"/>
                  <a:gd name="connsiteY41" fmla="*/ 83080 h 350581"/>
                  <a:gd name="connsiteX42" fmla="*/ 42331 w 351023"/>
                  <a:gd name="connsiteY42" fmla="*/ 61456 h 350581"/>
                  <a:gd name="connsiteX43" fmla="*/ 60917 w 351023"/>
                  <a:gd name="connsiteY43" fmla="*/ 43049 h 350581"/>
                  <a:gd name="connsiteX44" fmla="*/ 70924 w 351023"/>
                  <a:gd name="connsiteY44" fmla="*/ 34948 h 350581"/>
                  <a:gd name="connsiteX45" fmla="*/ 81349 w 351023"/>
                  <a:gd name="connsiteY45" fmla="*/ 27621 h 350581"/>
                  <a:gd name="connsiteX46" fmla="*/ 103450 w 351023"/>
                  <a:gd name="connsiteY46" fmla="*/ 15707 h 350581"/>
                  <a:gd name="connsiteX47" fmla="*/ 194889 w 351023"/>
                  <a:gd name="connsiteY47" fmla="*/ 993 h 350581"/>
                  <a:gd name="connsiteX48" fmla="*/ 319271 w 351023"/>
                  <a:gd name="connsiteY48" fmla="*/ 74085 h 350581"/>
                  <a:gd name="connsiteX49" fmla="*/ 341968 w 351023"/>
                  <a:gd name="connsiteY49" fmla="*/ 119060 h 350581"/>
                  <a:gd name="connsiteX50" fmla="*/ 346793 w 351023"/>
                  <a:gd name="connsiteY50" fmla="*/ 136931 h 350581"/>
                  <a:gd name="connsiteX51" fmla="*/ 348401 w 351023"/>
                  <a:gd name="connsiteY51" fmla="*/ 144139 h 350581"/>
                  <a:gd name="connsiteX52" fmla="*/ 349056 w 351023"/>
                  <a:gd name="connsiteY52" fmla="*/ 150096 h 350581"/>
                  <a:gd name="connsiteX53" fmla="*/ 350009 w 351023"/>
                  <a:gd name="connsiteY53" fmla="*/ 158317 h 350581"/>
                  <a:gd name="connsiteX54" fmla="*/ 350188 w 351023"/>
                  <a:gd name="connsiteY54" fmla="*/ 161415 h 35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51023" h="350581">
                    <a:moveTo>
                      <a:pt x="350188" y="161415"/>
                    </a:moveTo>
                    <a:cubicBezTo>
                      <a:pt x="349884" y="160527"/>
                      <a:pt x="349688" y="159610"/>
                      <a:pt x="349592" y="158674"/>
                    </a:cubicBezTo>
                    <a:cubicBezTo>
                      <a:pt x="349312" y="156649"/>
                      <a:pt x="348895" y="153909"/>
                      <a:pt x="348342" y="150454"/>
                    </a:cubicBezTo>
                    <a:cubicBezTo>
                      <a:pt x="348342" y="148667"/>
                      <a:pt x="347805" y="146641"/>
                      <a:pt x="347448" y="144497"/>
                    </a:cubicBezTo>
                    <a:cubicBezTo>
                      <a:pt x="347090" y="142352"/>
                      <a:pt x="346376" y="139969"/>
                      <a:pt x="345780" y="137408"/>
                    </a:cubicBezTo>
                    <a:cubicBezTo>
                      <a:pt x="344499" y="131338"/>
                      <a:pt x="342784" y="125363"/>
                      <a:pt x="340657" y="119537"/>
                    </a:cubicBezTo>
                    <a:cubicBezTo>
                      <a:pt x="335248" y="103703"/>
                      <a:pt x="327474" y="88781"/>
                      <a:pt x="317603" y="75277"/>
                    </a:cubicBezTo>
                    <a:cubicBezTo>
                      <a:pt x="288658" y="35007"/>
                      <a:pt x="243909" y="9005"/>
                      <a:pt x="194592" y="3793"/>
                    </a:cubicBezTo>
                    <a:cubicBezTo>
                      <a:pt x="163889" y="683"/>
                      <a:pt x="132907" y="5782"/>
                      <a:pt x="104820" y="18566"/>
                    </a:cubicBezTo>
                    <a:cubicBezTo>
                      <a:pt x="97356" y="22051"/>
                      <a:pt x="90130" y="26030"/>
                      <a:pt x="83196" y="30480"/>
                    </a:cubicBezTo>
                    <a:cubicBezTo>
                      <a:pt x="79741" y="32744"/>
                      <a:pt x="76464" y="35305"/>
                      <a:pt x="73009" y="37688"/>
                    </a:cubicBezTo>
                    <a:cubicBezTo>
                      <a:pt x="69536" y="40095"/>
                      <a:pt x="66248" y="42763"/>
                      <a:pt x="63180" y="45670"/>
                    </a:cubicBezTo>
                    <a:cubicBezTo>
                      <a:pt x="56753" y="51234"/>
                      <a:pt x="50682" y="57203"/>
                      <a:pt x="45011" y="63541"/>
                    </a:cubicBezTo>
                    <a:cubicBezTo>
                      <a:pt x="39454" y="70261"/>
                      <a:pt x="34360" y="77344"/>
                      <a:pt x="29762" y="84748"/>
                    </a:cubicBezTo>
                    <a:cubicBezTo>
                      <a:pt x="20219" y="99927"/>
                      <a:pt x="13177" y="116541"/>
                      <a:pt x="8912" y="133953"/>
                    </a:cubicBezTo>
                    <a:cubicBezTo>
                      <a:pt x="4653" y="151889"/>
                      <a:pt x="3128" y="170368"/>
                      <a:pt x="4385" y="188757"/>
                    </a:cubicBezTo>
                    <a:cubicBezTo>
                      <a:pt x="6029" y="207200"/>
                      <a:pt x="10491" y="225279"/>
                      <a:pt x="17609" y="242370"/>
                    </a:cubicBezTo>
                    <a:cubicBezTo>
                      <a:pt x="24549" y="258913"/>
                      <a:pt x="34146" y="274204"/>
                      <a:pt x="46024" y="287643"/>
                    </a:cubicBezTo>
                    <a:cubicBezTo>
                      <a:pt x="51737" y="294244"/>
                      <a:pt x="57908" y="300433"/>
                      <a:pt x="64491" y="306170"/>
                    </a:cubicBezTo>
                    <a:cubicBezTo>
                      <a:pt x="71103" y="311608"/>
                      <a:pt x="78067" y="316606"/>
                      <a:pt x="85340" y="321122"/>
                    </a:cubicBezTo>
                    <a:cubicBezTo>
                      <a:pt x="92429" y="325631"/>
                      <a:pt x="99834" y="329610"/>
                      <a:pt x="107500" y="333036"/>
                    </a:cubicBezTo>
                    <a:cubicBezTo>
                      <a:pt x="115048" y="336246"/>
                      <a:pt x="122816" y="338933"/>
                      <a:pt x="130733" y="341077"/>
                    </a:cubicBezTo>
                    <a:cubicBezTo>
                      <a:pt x="210461" y="362981"/>
                      <a:pt x="294568" y="325589"/>
                      <a:pt x="331721" y="251723"/>
                    </a:cubicBezTo>
                    <a:cubicBezTo>
                      <a:pt x="339352" y="236735"/>
                      <a:pt x="344636" y="220663"/>
                      <a:pt x="347388" y="204067"/>
                    </a:cubicBezTo>
                    <a:cubicBezTo>
                      <a:pt x="348598" y="198175"/>
                      <a:pt x="349354" y="192200"/>
                      <a:pt x="349652" y="186196"/>
                    </a:cubicBezTo>
                    <a:cubicBezTo>
                      <a:pt x="349652" y="183575"/>
                      <a:pt x="350129" y="181132"/>
                      <a:pt x="350188" y="178928"/>
                    </a:cubicBezTo>
                    <a:cubicBezTo>
                      <a:pt x="350248" y="176724"/>
                      <a:pt x="350188" y="174639"/>
                      <a:pt x="350188" y="172971"/>
                    </a:cubicBezTo>
                    <a:cubicBezTo>
                      <a:pt x="350188" y="169457"/>
                      <a:pt x="350188" y="166716"/>
                      <a:pt x="350188" y="164691"/>
                    </a:cubicBezTo>
                    <a:cubicBezTo>
                      <a:pt x="350099" y="163738"/>
                      <a:pt x="350099" y="162785"/>
                      <a:pt x="350188" y="161832"/>
                    </a:cubicBezTo>
                    <a:cubicBezTo>
                      <a:pt x="350254" y="162761"/>
                      <a:pt x="350254" y="163702"/>
                      <a:pt x="350188" y="164631"/>
                    </a:cubicBezTo>
                    <a:cubicBezTo>
                      <a:pt x="350188" y="166716"/>
                      <a:pt x="350188" y="169457"/>
                      <a:pt x="350605" y="172912"/>
                    </a:cubicBezTo>
                    <a:cubicBezTo>
                      <a:pt x="350605" y="174758"/>
                      <a:pt x="350605" y="176784"/>
                      <a:pt x="350903" y="178869"/>
                    </a:cubicBezTo>
                    <a:cubicBezTo>
                      <a:pt x="351201" y="180954"/>
                      <a:pt x="350903" y="183575"/>
                      <a:pt x="350486" y="186255"/>
                    </a:cubicBezTo>
                    <a:cubicBezTo>
                      <a:pt x="350307" y="192391"/>
                      <a:pt x="349670" y="198503"/>
                      <a:pt x="348580" y="204543"/>
                    </a:cubicBezTo>
                    <a:cubicBezTo>
                      <a:pt x="346000" y="221235"/>
                      <a:pt x="340853" y="237432"/>
                      <a:pt x="333330" y="252557"/>
                    </a:cubicBezTo>
                    <a:cubicBezTo>
                      <a:pt x="311212" y="297740"/>
                      <a:pt x="270746" y="331236"/>
                      <a:pt x="222232" y="344533"/>
                    </a:cubicBezTo>
                    <a:cubicBezTo>
                      <a:pt x="183625" y="354790"/>
                      <a:pt x="142706" y="351943"/>
                      <a:pt x="105892" y="336431"/>
                    </a:cubicBezTo>
                    <a:cubicBezTo>
                      <a:pt x="98076" y="332994"/>
                      <a:pt x="90511" y="329009"/>
                      <a:pt x="83255" y="324517"/>
                    </a:cubicBezTo>
                    <a:cubicBezTo>
                      <a:pt x="68065" y="315427"/>
                      <a:pt x="54477" y="303894"/>
                      <a:pt x="43046" y="290383"/>
                    </a:cubicBezTo>
                    <a:cubicBezTo>
                      <a:pt x="30953" y="276641"/>
                      <a:pt x="21142" y="261057"/>
                      <a:pt x="13976" y="244217"/>
                    </a:cubicBezTo>
                    <a:cubicBezTo>
                      <a:pt x="-1036" y="209202"/>
                      <a:pt x="-4050" y="170207"/>
                      <a:pt x="5398" y="133298"/>
                    </a:cubicBezTo>
                    <a:cubicBezTo>
                      <a:pt x="9710" y="115504"/>
                      <a:pt x="16918" y="98539"/>
                      <a:pt x="26723" y="83080"/>
                    </a:cubicBezTo>
                    <a:cubicBezTo>
                      <a:pt x="31406" y="75515"/>
                      <a:pt x="36624" y="68289"/>
                      <a:pt x="42331" y="61456"/>
                    </a:cubicBezTo>
                    <a:cubicBezTo>
                      <a:pt x="48103" y="54910"/>
                      <a:pt x="54310" y="48756"/>
                      <a:pt x="60917" y="43049"/>
                    </a:cubicBezTo>
                    <a:cubicBezTo>
                      <a:pt x="64044" y="40101"/>
                      <a:pt x="67392" y="37396"/>
                      <a:pt x="70924" y="34948"/>
                    </a:cubicBezTo>
                    <a:cubicBezTo>
                      <a:pt x="74439" y="32505"/>
                      <a:pt x="77775" y="29884"/>
                      <a:pt x="81349" y="27621"/>
                    </a:cubicBezTo>
                    <a:cubicBezTo>
                      <a:pt x="88414" y="23117"/>
                      <a:pt x="95801" y="19132"/>
                      <a:pt x="103450" y="15707"/>
                    </a:cubicBezTo>
                    <a:cubicBezTo>
                      <a:pt x="132073" y="2744"/>
                      <a:pt x="163645" y="-2337"/>
                      <a:pt x="194889" y="993"/>
                    </a:cubicBezTo>
                    <a:cubicBezTo>
                      <a:pt x="244922" y="6372"/>
                      <a:pt x="290225" y="32994"/>
                      <a:pt x="319271" y="74085"/>
                    </a:cubicBezTo>
                    <a:cubicBezTo>
                      <a:pt x="329118" y="87810"/>
                      <a:pt x="336773" y="102983"/>
                      <a:pt x="341968" y="119060"/>
                    </a:cubicBezTo>
                    <a:cubicBezTo>
                      <a:pt x="344052" y="124880"/>
                      <a:pt x="345667" y="130855"/>
                      <a:pt x="346793" y="136931"/>
                    </a:cubicBezTo>
                    <a:cubicBezTo>
                      <a:pt x="347388" y="139493"/>
                      <a:pt x="347984" y="141935"/>
                      <a:pt x="348401" y="144139"/>
                    </a:cubicBezTo>
                    <a:cubicBezTo>
                      <a:pt x="348818" y="146343"/>
                      <a:pt x="348878" y="148369"/>
                      <a:pt x="349056" y="150096"/>
                    </a:cubicBezTo>
                    <a:cubicBezTo>
                      <a:pt x="349473" y="153551"/>
                      <a:pt x="349771" y="156053"/>
                      <a:pt x="350009" y="158317"/>
                    </a:cubicBezTo>
                    <a:cubicBezTo>
                      <a:pt x="350164" y="159342"/>
                      <a:pt x="350224" y="160378"/>
                      <a:pt x="350188" y="16141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F08D6133-D2B6-2E50-14A8-3BF5647EDA4C}"/>
                  </a:ext>
                </a:extLst>
              </p:cNvPr>
              <p:cNvSpPr/>
              <p:nvPr/>
            </p:nvSpPr>
            <p:spPr>
              <a:xfrm>
                <a:off x="2960112" y="5798655"/>
                <a:ext cx="347120" cy="199520"/>
              </a:xfrm>
              <a:custGeom>
                <a:avLst/>
                <a:gdLst>
                  <a:gd name="connsiteX0" fmla="*/ 346469 w 347120"/>
                  <a:gd name="connsiteY0" fmla="*/ 161276 h 199520"/>
                  <a:gd name="connsiteX1" fmla="*/ 340512 w 347120"/>
                  <a:gd name="connsiteY1" fmla="*/ 140724 h 199520"/>
                  <a:gd name="connsiteX2" fmla="*/ 316386 w 347120"/>
                  <a:gd name="connsiteY2" fmla="*/ 89136 h 199520"/>
                  <a:gd name="connsiteX3" fmla="*/ 291069 w 347120"/>
                  <a:gd name="connsiteY3" fmla="*/ 59352 h 199520"/>
                  <a:gd name="connsiteX4" fmla="*/ 254851 w 347120"/>
                  <a:gd name="connsiteY4" fmla="*/ 33439 h 199520"/>
                  <a:gd name="connsiteX5" fmla="*/ 208863 w 347120"/>
                  <a:gd name="connsiteY5" fmla="*/ 16759 h 199520"/>
                  <a:gd name="connsiteX6" fmla="*/ 183188 w 347120"/>
                  <a:gd name="connsiteY6" fmla="*/ 13542 h 199520"/>
                  <a:gd name="connsiteX7" fmla="*/ 156560 w 347120"/>
                  <a:gd name="connsiteY7" fmla="*/ 14436 h 199520"/>
                  <a:gd name="connsiteX8" fmla="*/ 130409 w 347120"/>
                  <a:gd name="connsiteY8" fmla="*/ 19440 h 199520"/>
                  <a:gd name="connsiteX9" fmla="*/ 106045 w 347120"/>
                  <a:gd name="connsiteY9" fmla="*/ 28256 h 199520"/>
                  <a:gd name="connsiteX10" fmla="*/ 84064 w 347120"/>
                  <a:gd name="connsiteY10" fmla="*/ 40170 h 199520"/>
                  <a:gd name="connsiteX11" fmla="*/ 64882 w 347120"/>
                  <a:gd name="connsiteY11" fmla="*/ 54586 h 199520"/>
                  <a:gd name="connsiteX12" fmla="*/ 35097 w 347120"/>
                  <a:gd name="connsiteY12" fmla="*/ 87885 h 199520"/>
                  <a:gd name="connsiteX13" fmla="*/ 17226 w 347120"/>
                  <a:gd name="connsiteY13" fmla="*/ 122496 h 199520"/>
                  <a:gd name="connsiteX14" fmla="*/ 5312 w 347120"/>
                  <a:gd name="connsiteY14" fmla="*/ 178134 h 199520"/>
                  <a:gd name="connsiteX15" fmla="*/ 3764 w 347120"/>
                  <a:gd name="connsiteY15" fmla="*/ 199519 h 199520"/>
                  <a:gd name="connsiteX16" fmla="*/ 130 w 347120"/>
                  <a:gd name="connsiteY16" fmla="*/ 178074 h 199520"/>
                  <a:gd name="connsiteX17" fmla="*/ 8648 w 347120"/>
                  <a:gd name="connsiteY17" fmla="*/ 119219 h 199520"/>
                  <a:gd name="connsiteX18" fmla="*/ 57019 w 347120"/>
                  <a:gd name="connsiteY18" fmla="*/ 45412 h 199520"/>
                  <a:gd name="connsiteX19" fmla="*/ 77392 w 347120"/>
                  <a:gd name="connsiteY19" fmla="*/ 29507 h 199520"/>
                  <a:gd name="connsiteX20" fmla="*/ 100922 w 347120"/>
                  <a:gd name="connsiteY20" fmla="*/ 16282 h 199520"/>
                  <a:gd name="connsiteX21" fmla="*/ 127133 w 347120"/>
                  <a:gd name="connsiteY21" fmla="*/ 6573 h 199520"/>
                  <a:gd name="connsiteX22" fmla="*/ 155309 w 347120"/>
                  <a:gd name="connsiteY22" fmla="*/ 1033 h 199520"/>
                  <a:gd name="connsiteX23" fmla="*/ 184082 w 347120"/>
                  <a:gd name="connsiteY23" fmla="*/ 199 h 199520"/>
                  <a:gd name="connsiteX24" fmla="*/ 211782 w 347120"/>
                  <a:gd name="connsiteY24" fmla="*/ 3892 h 199520"/>
                  <a:gd name="connsiteX25" fmla="*/ 237576 w 347120"/>
                  <a:gd name="connsiteY25" fmla="*/ 11576 h 199520"/>
                  <a:gd name="connsiteX26" fmla="*/ 260986 w 347120"/>
                  <a:gd name="connsiteY26" fmla="*/ 22597 h 199520"/>
                  <a:gd name="connsiteX27" fmla="*/ 324488 w 347120"/>
                  <a:gd name="connsiteY27" fmla="*/ 83894 h 199520"/>
                  <a:gd name="connsiteX28" fmla="*/ 345754 w 347120"/>
                  <a:gd name="connsiteY28" fmla="*/ 139354 h 199520"/>
                  <a:gd name="connsiteX29" fmla="*/ 346469 w 347120"/>
                  <a:gd name="connsiteY29" fmla="*/ 161276 h 199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47120" h="199520">
                    <a:moveTo>
                      <a:pt x="346469" y="161276"/>
                    </a:moveTo>
                    <a:cubicBezTo>
                      <a:pt x="345457" y="161276"/>
                      <a:pt x="344086" y="153829"/>
                      <a:pt x="340512" y="140724"/>
                    </a:cubicBezTo>
                    <a:cubicBezTo>
                      <a:pt x="335139" y="122400"/>
                      <a:pt x="327002" y="105006"/>
                      <a:pt x="316386" y="89136"/>
                    </a:cubicBezTo>
                    <a:cubicBezTo>
                      <a:pt x="309035" y="78330"/>
                      <a:pt x="300547" y="68347"/>
                      <a:pt x="291069" y="59352"/>
                    </a:cubicBezTo>
                    <a:cubicBezTo>
                      <a:pt x="280144" y="49213"/>
                      <a:pt x="267974" y="40504"/>
                      <a:pt x="254851" y="33439"/>
                    </a:cubicBezTo>
                    <a:cubicBezTo>
                      <a:pt x="240405" y="25695"/>
                      <a:pt x="224917" y="20077"/>
                      <a:pt x="208863" y="16759"/>
                    </a:cubicBezTo>
                    <a:cubicBezTo>
                      <a:pt x="200398" y="15037"/>
                      <a:pt x="191814" y="13965"/>
                      <a:pt x="183188" y="13542"/>
                    </a:cubicBezTo>
                    <a:cubicBezTo>
                      <a:pt x="174300" y="13191"/>
                      <a:pt x="165400" y="13489"/>
                      <a:pt x="156560" y="14436"/>
                    </a:cubicBezTo>
                    <a:cubicBezTo>
                      <a:pt x="147732" y="15454"/>
                      <a:pt x="138993" y="17128"/>
                      <a:pt x="130409" y="19440"/>
                    </a:cubicBezTo>
                    <a:cubicBezTo>
                      <a:pt x="122087" y="21799"/>
                      <a:pt x="113944" y="24741"/>
                      <a:pt x="106045" y="28256"/>
                    </a:cubicBezTo>
                    <a:cubicBezTo>
                      <a:pt x="98414" y="31646"/>
                      <a:pt x="91069" y="35631"/>
                      <a:pt x="84064" y="40170"/>
                    </a:cubicBezTo>
                    <a:cubicBezTo>
                      <a:pt x="77309" y="44477"/>
                      <a:pt x="70899" y="49296"/>
                      <a:pt x="64882" y="54586"/>
                    </a:cubicBezTo>
                    <a:cubicBezTo>
                      <a:pt x="53546" y="64343"/>
                      <a:pt x="43532" y="75537"/>
                      <a:pt x="35097" y="87885"/>
                    </a:cubicBezTo>
                    <a:cubicBezTo>
                      <a:pt x="27901" y="98739"/>
                      <a:pt x="21915" y="110343"/>
                      <a:pt x="17226" y="122496"/>
                    </a:cubicBezTo>
                    <a:cubicBezTo>
                      <a:pt x="10453" y="140331"/>
                      <a:pt x="6432" y="159089"/>
                      <a:pt x="5312" y="178134"/>
                    </a:cubicBezTo>
                    <a:cubicBezTo>
                      <a:pt x="4478" y="191716"/>
                      <a:pt x="4836" y="199400"/>
                      <a:pt x="3764" y="199519"/>
                    </a:cubicBezTo>
                    <a:cubicBezTo>
                      <a:pt x="2691" y="199639"/>
                      <a:pt x="904" y="192073"/>
                      <a:pt x="130" y="178074"/>
                    </a:cubicBezTo>
                    <a:cubicBezTo>
                      <a:pt x="-668" y="158101"/>
                      <a:pt x="2221" y="138151"/>
                      <a:pt x="8648" y="119219"/>
                    </a:cubicBezTo>
                    <a:cubicBezTo>
                      <a:pt x="18162" y="90870"/>
                      <a:pt x="34823" y="65451"/>
                      <a:pt x="57019" y="45412"/>
                    </a:cubicBezTo>
                    <a:cubicBezTo>
                      <a:pt x="63381" y="39586"/>
                      <a:pt x="70196" y="34267"/>
                      <a:pt x="77392" y="29507"/>
                    </a:cubicBezTo>
                    <a:cubicBezTo>
                      <a:pt x="84874" y="24479"/>
                      <a:pt x="92743" y="20059"/>
                      <a:pt x="100922" y="16282"/>
                    </a:cubicBezTo>
                    <a:cubicBezTo>
                      <a:pt x="109381" y="12339"/>
                      <a:pt x="118144" y="9092"/>
                      <a:pt x="127133" y="6573"/>
                    </a:cubicBezTo>
                    <a:cubicBezTo>
                      <a:pt x="136378" y="4047"/>
                      <a:pt x="145796" y="2194"/>
                      <a:pt x="155309" y="1033"/>
                    </a:cubicBezTo>
                    <a:cubicBezTo>
                      <a:pt x="164864" y="44"/>
                      <a:pt x="174485" y="-236"/>
                      <a:pt x="184082" y="199"/>
                    </a:cubicBezTo>
                    <a:cubicBezTo>
                      <a:pt x="193398" y="693"/>
                      <a:pt x="202661" y="1932"/>
                      <a:pt x="211782" y="3892"/>
                    </a:cubicBezTo>
                    <a:cubicBezTo>
                      <a:pt x="220574" y="5750"/>
                      <a:pt x="229200" y="8318"/>
                      <a:pt x="237576" y="11576"/>
                    </a:cubicBezTo>
                    <a:cubicBezTo>
                      <a:pt x="245659" y="14620"/>
                      <a:pt x="253487" y="18308"/>
                      <a:pt x="260986" y="22597"/>
                    </a:cubicBezTo>
                    <a:cubicBezTo>
                      <a:pt x="287102" y="37186"/>
                      <a:pt x="308988" y="58309"/>
                      <a:pt x="324488" y="83894"/>
                    </a:cubicBezTo>
                    <a:cubicBezTo>
                      <a:pt x="334925" y="100919"/>
                      <a:pt x="342132" y="119720"/>
                      <a:pt x="345754" y="139354"/>
                    </a:cubicBezTo>
                    <a:cubicBezTo>
                      <a:pt x="347661" y="153412"/>
                      <a:pt x="347244" y="160978"/>
                      <a:pt x="346469" y="1612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92875418-22E8-3A3D-3131-3B9C1EA15F3C}"/>
                  </a:ext>
                </a:extLst>
              </p:cNvPr>
              <p:cNvSpPr/>
              <p:nvPr/>
            </p:nvSpPr>
            <p:spPr>
              <a:xfrm>
                <a:off x="3058625" y="5850799"/>
                <a:ext cx="161210" cy="255733"/>
              </a:xfrm>
              <a:custGeom>
                <a:avLst/>
                <a:gdLst>
                  <a:gd name="connsiteX0" fmla="*/ 103321 w 161210"/>
                  <a:gd name="connsiteY0" fmla="*/ 223030 h 255733"/>
                  <a:gd name="connsiteX1" fmla="*/ 106240 w 161210"/>
                  <a:gd name="connsiteY1" fmla="*/ 253232 h 255733"/>
                  <a:gd name="connsiteX2" fmla="*/ 79195 w 161210"/>
                  <a:gd name="connsiteY2" fmla="*/ 255734 h 255733"/>
                  <a:gd name="connsiteX3" fmla="*/ 76455 w 161210"/>
                  <a:gd name="connsiteY3" fmla="*/ 226366 h 255733"/>
                  <a:gd name="connsiteX4" fmla="*/ 7175 w 161210"/>
                  <a:gd name="connsiteY4" fmla="*/ 211175 h 255733"/>
                  <a:gd name="connsiteX5" fmla="*/ 19089 w 161210"/>
                  <a:gd name="connsiteY5" fmla="*/ 176863 h 255733"/>
                  <a:gd name="connsiteX6" fmla="*/ 73238 w 161210"/>
                  <a:gd name="connsiteY6" fmla="*/ 191100 h 255733"/>
                  <a:gd name="connsiteX7" fmla="*/ 69009 w 161210"/>
                  <a:gd name="connsiteY7" fmla="*/ 146065 h 255733"/>
                  <a:gd name="connsiteX8" fmla="*/ 265 w 161210"/>
                  <a:gd name="connsiteY8" fmla="*/ 96265 h 255733"/>
                  <a:gd name="connsiteX9" fmla="*/ 58167 w 161210"/>
                  <a:gd name="connsiteY9" fmla="*/ 32346 h 255733"/>
                  <a:gd name="connsiteX10" fmla="*/ 55367 w 161210"/>
                  <a:gd name="connsiteY10" fmla="*/ 2562 h 255733"/>
                  <a:gd name="connsiteX11" fmla="*/ 82352 w 161210"/>
                  <a:gd name="connsiteY11" fmla="*/ 0 h 255733"/>
                  <a:gd name="connsiteX12" fmla="*/ 85152 w 161210"/>
                  <a:gd name="connsiteY12" fmla="*/ 29428 h 255733"/>
                  <a:gd name="connsiteX13" fmla="*/ 141505 w 161210"/>
                  <a:gd name="connsiteY13" fmla="*/ 40686 h 255733"/>
                  <a:gd name="connsiteX14" fmla="*/ 131140 w 161210"/>
                  <a:gd name="connsiteY14" fmla="*/ 75118 h 255733"/>
                  <a:gd name="connsiteX15" fmla="*/ 88488 w 161210"/>
                  <a:gd name="connsiteY15" fmla="*/ 64991 h 255733"/>
                  <a:gd name="connsiteX16" fmla="*/ 92837 w 161210"/>
                  <a:gd name="connsiteY16" fmla="*/ 110800 h 255733"/>
                  <a:gd name="connsiteX17" fmla="*/ 160985 w 161210"/>
                  <a:gd name="connsiteY17" fmla="*/ 159826 h 255733"/>
                  <a:gd name="connsiteX18" fmla="*/ 103321 w 161210"/>
                  <a:gd name="connsiteY18" fmla="*/ 223030 h 255733"/>
                  <a:gd name="connsiteX19" fmla="*/ 65077 w 161210"/>
                  <a:gd name="connsiteY19" fmla="*/ 106451 h 255733"/>
                  <a:gd name="connsiteX20" fmla="*/ 61384 w 161210"/>
                  <a:gd name="connsiteY20" fmla="*/ 68148 h 255733"/>
                  <a:gd name="connsiteX21" fmla="*/ 43513 w 161210"/>
                  <a:gd name="connsiteY21" fmla="*/ 90010 h 255733"/>
                  <a:gd name="connsiteX22" fmla="*/ 65077 w 161210"/>
                  <a:gd name="connsiteY22" fmla="*/ 106451 h 255733"/>
                  <a:gd name="connsiteX23" fmla="*/ 117677 w 161210"/>
                  <a:gd name="connsiteY23" fmla="*/ 167034 h 255733"/>
                  <a:gd name="connsiteX24" fmla="*/ 96470 w 161210"/>
                  <a:gd name="connsiteY24" fmla="*/ 150235 h 255733"/>
                  <a:gd name="connsiteX25" fmla="*/ 99985 w 161210"/>
                  <a:gd name="connsiteY25" fmla="*/ 187466 h 255733"/>
                  <a:gd name="connsiteX26" fmla="*/ 117677 w 161210"/>
                  <a:gd name="connsiteY26" fmla="*/ 167034 h 255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1210" h="255733">
                    <a:moveTo>
                      <a:pt x="103321" y="223030"/>
                    </a:moveTo>
                    <a:lnTo>
                      <a:pt x="106240" y="253232"/>
                    </a:lnTo>
                    <a:lnTo>
                      <a:pt x="79195" y="255734"/>
                    </a:lnTo>
                    <a:lnTo>
                      <a:pt x="76455" y="226366"/>
                    </a:lnTo>
                    <a:cubicBezTo>
                      <a:pt x="49529" y="227319"/>
                      <a:pt x="22842" y="221362"/>
                      <a:pt x="7175" y="211175"/>
                    </a:cubicBezTo>
                    <a:lnTo>
                      <a:pt x="19089" y="176863"/>
                    </a:lnTo>
                    <a:cubicBezTo>
                      <a:pt x="35590" y="186239"/>
                      <a:pt x="54259" y="191148"/>
                      <a:pt x="73238" y="191100"/>
                    </a:cubicBezTo>
                    <a:lnTo>
                      <a:pt x="69009" y="146065"/>
                    </a:lnTo>
                    <a:cubicBezTo>
                      <a:pt x="38330" y="141598"/>
                      <a:pt x="3899" y="134807"/>
                      <a:pt x="265" y="96265"/>
                    </a:cubicBezTo>
                    <a:cubicBezTo>
                      <a:pt x="-2475" y="67671"/>
                      <a:pt x="15991" y="41222"/>
                      <a:pt x="58167" y="32346"/>
                    </a:cubicBezTo>
                    <a:lnTo>
                      <a:pt x="55367" y="2562"/>
                    </a:lnTo>
                    <a:lnTo>
                      <a:pt x="82352" y="0"/>
                    </a:lnTo>
                    <a:lnTo>
                      <a:pt x="85152" y="29428"/>
                    </a:lnTo>
                    <a:cubicBezTo>
                      <a:pt x="104566" y="28665"/>
                      <a:pt x="123878" y="32525"/>
                      <a:pt x="141505" y="40686"/>
                    </a:cubicBezTo>
                    <a:lnTo>
                      <a:pt x="131140" y="75118"/>
                    </a:lnTo>
                    <a:cubicBezTo>
                      <a:pt x="117743" y="68928"/>
                      <a:pt x="103237" y="65485"/>
                      <a:pt x="88488" y="64991"/>
                    </a:cubicBezTo>
                    <a:lnTo>
                      <a:pt x="92837" y="110800"/>
                    </a:lnTo>
                    <a:cubicBezTo>
                      <a:pt x="123515" y="114970"/>
                      <a:pt x="157410" y="121820"/>
                      <a:pt x="160985" y="159826"/>
                    </a:cubicBezTo>
                    <a:cubicBezTo>
                      <a:pt x="163486" y="187705"/>
                      <a:pt x="145258" y="213915"/>
                      <a:pt x="103321" y="223030"/>
                    </a:cubicBezTo>
                    <a:close/>
                    <a:moveTo>
                      <a:pt x="65077" y="106451"/>
                    </a:moveTo>
                    <a:lnTo>
                      <a:pt x="61384" y="68148"/>
                    </a:lnTo>
                    <a:cubicBezTo>
                      <a:pt x="47385" y="72735"/>
                      <a:pt x="42500" y="81134"/>
                      <a:pt x="43513" y="90010"/>
                    </a:cubicBezTo>
                    <a:cubicBezTo>
                      <a:pt x="44525" y="98886"/>
                      <a:pt x="52806" y="103771"/>
                      <a:pt x="65077" y="106451"/>
                    </a:cubicBezTo>
                    <a:close/>
                    <a:moveTo>
                      <a:pt x="117677" y="167034"/>
                    </a:moveTo>
                    <a:cubicBezTo>
                      <a:pt x="116784" y="157562"/>
                      <a:pt x="108444" y="153214"/>
                      <a:pt x="96470" y="150235"/>
                    </a:cubicBezTo>
                    <a:lnTo>
                      <a:pt x="99985" y="187466"/>
                    </a:lnTo>
                    <a:cubicBezTo>
                      <a:pt x="113209" y="183177"/>
                      <a:pt x="118452" y="175612"/>
                      <a:pt x="117677" y="1670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777" name="Gráfico 48">
              <a:extLst>
                <a:ext uri="{FF2B5EF4-FFF2-40B4-BE49-F238E27FC236}">
                  <a16:creationId xmlns:a16="http://schemas.microsoft.com/office/drawing/2014/main" id="{56E7A7E5-178E-9013-5DD0-ABE36D4E3237}"/>
                </a:ext>
              </a:extLst>
            </p:cNvPr>
            <p:cNvGrpSpPr/>
            <p:nvPr/>
          </p:nvGrpSpPr>
          <p:grpSpPr>
            <a:xfrm>
              <a:off x="1515016" y="7751436"/>
              <a:ext cx="926729" cy="170191"/>
              <a:chOff x="1515016" y="7751436"/>
              <a:chExt cx="926729" cy="170191"/>
            </a:xfrm>
          </p:grpSpPr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64F739FB-0415-CCDA-8D0C-3802B9EB75A0}"/>
                  </a:ext>
                </a:extLst>
              </p:cNvPr>
              <p:cNvSpPr/>
              <p:nvPr/>
            </p:nvSpPr>
            <p:spPr>
              <a:xfrm>
                <a:off x="1515016" y="7751436"/>
                <a:ext cx="926609" cy="170131"/>
              </a:xfrm>
              <a:custGeom>
                <a:avLst/>
                <a:gdLst>
                  <a:gd name="connsiteX0" fmla="*/ 0 w 926609"/>
                  <a:gd name="connsiteY0" fmla="*/ 0 h 170131"/>
                  <a:gd name="connsiteX1" fmla="*/ 926610 w 926609"/>
                  <a:gd name="connsiteY1" fmla="*/ 0 h 170131"/>
                  <a:gd name="connsiteX2" fmla="*/ 926610 w 926609"/>
                  <a:gd name="connsiteY2" fmla="*/ 170132 h 170131"/>
                  <a:gd name="connsiteX3" fmla="*/ 0 w 926609"/>
                  <a:gd name="connsiteY3" fmla="*/ 170132 h 170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6609" h="170131">
                    <a:moveTo>
                      <a:pt x="0" y="0"/>
                    </a:moveTo>
                    <a:lnTo>
                      <a:pt x="926610" y="0"/>
                    </a:lnTo>
                    <a:lnTo>
                      <a:pt x="926610" y="170132"/>
                    </a:lnTo>
                    <a:lnTo>
                      <a:pt x="0" y="170132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E6308E2A-720D-1785-1230-74CC13E3CF6C}"/>
                  </a:ext>
                </a:extLst>
              </p:cNvPr>
              <p:cNvSpPr/>
              <p:nvPr/>
            </p:nvSpPr>
            <p:spPr>
              <a:xfrm>
                <a:off x="1515076" y="7780030"/>
                <a:ext cx="926669" cy="3097"/>
              </a:xfrm>
              <a:custGeom>
                <a:avLst/>
                <a:gdLst>
                  <a:gd name="connsiteX0" fmla="*/ 926670 w 926669"/>
                  <a:gd name="connsiteY0" fmla="*/ 1549 h 3097"/>
                  <a:gd name="connsiteX1" fmla="*/ 463335 w 926669"/>
                  <a:gd name="connsiteY1" fmla="*/ 3098 h 3097"/>
                  <a:gd name="connsiteX2" fmla="*/ 0 w 926669"/>
                  <a:gd name="connsiteY2" fmla="*/ 1549 h 3097"/>
                  <a:gd name="connsiteX3" fmla="*/ 463335 w 926669"/>
                  <a:gd name="connsiteY3" fmla="*/ 0 h 3097"/>
                  <a:gd name="connsiteX4" fmla="*/ 926670 w 9266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6669" h="3097">
                    <a:moveTo>
                      <a:pt x="926670" y="1549"/>
                    </a:moveTo>
                    <a:cubicBezTo>
                      <a:pt x="926670" y="2383"/>
                      <a:pt x="719188" y="3098"/>
                      <a:pt x="463335" y="3098"/>
                    </a:cubicBezTo>
                    <a:cubicBezTo>
                      <a:pt x="207482" y="3098"/>
                      <a:pt x="0" y="2383"/>
                      <a:pt x="0" y="1549"/>
                    </a:cubicBezTo>
                    <a:cubicBezTo>
                      <a:pt x="0" y="715"/>
                      <a:pt x="207422" y="0"/>
                      <a:pt x="463335" y="0"/>
                    </a:cubicBezTo>
                    <a:cubicBezTo>
                      <a:pt x="719247" y="0"/>
                      <a:pt x="926670" y="715"/>
                      <a:pt x="92667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33DAAB5E-4F1E-98B7-B06F-0425B227C1EA}"/>
                  </a:ext>
                </a:extLst>
              </p:cNvPr>
              <p:cNvSpPr/>
              <p:nvPr/>
            </p:nvSpPr>
            <p:spPr>
              <a:xfrm>
                <a:off x="1515076" y="7816665"/>
                <a:ext cx="926669" cy="3097"/>
              </a:xfrm>
              <a:custGeom>
                <a:avLst/>
                <a:gdLst>
                  <a:gd name="connsiteX0" fmla="*/ 926670 w 926669"/>
                  <a:gd name="connsiteY0" fmla="*/ 1549 h 3097"/>
                  <a:gd name="connsiteX1" fmla="*/ 463335 w 926669"/>
                  <a:gd name="connsiteY1" fmla="*/ 3098 h 3097"/>
                  <a:gd name="connsiteX2" fmla="*/ 0 w 926669"/>
                  <a:gd name="connsiteY2" fmla="*/ 1549 h 3097"/>
                  <a:gd name="connsiteX3" fmla="*/ 463335 w 926669"/>
                  <a:gd name="connsiteY3" fmla="*/ 0 h 3097"/>
                  <a:gd name="connsiteX4" fmla="*/ 926670 w 9266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6669" h="3097">
                    <a:moveTo>
                      <a:pt x="926670" y="1549"/>
                    </a:moveTo>
                    <a:cubicBezTo>
                      <a:pt x="926670" y="2442"/>
                      <a:pt x="719188" y="3098"/>
                      <a:pt x="463335" y="3098"/>
                    </a:cubicBezTo>
                    <a:cubicBezTo>
                      <a:pt x="207482" y="3098"/>
                      <a:pt x="0" y="2442"/>
                      <a:pt x="0" y="1549"/>
                    </a:cubicBezTo>
                    <a:cubicBezTo>
                      <a:pt x="0" y="655"/>
                      <a:pt x="207422" y="0"/>
                      <a:pt x="463335" y="0"/>
                    </a:cubicBezTo>
                    <a:cubicBezTo>
                      <a:pt x="719247" y="0"/>
                      <a:pt x="926670" y="655"/>
                      <a:pt x="92667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006BA6A8-36A3-7C14-79B4-C67BBF6AF004}"/>
                  </a:ext>
                </a:extLst>
              </p:cNvPr>
              <p:cNvSpPr/>
              <p:nvPr/>
            </p:nvSpPr>
            <p:spPr>
              <a:xfrm>
                <a:off x="1515076" y="7853241"/>
                <a:ext cx="926669" cy="3097"/>
              </a:xfrm>
              <a:custGeom>
                <a:avLst/>
                <a:gdLst>
                  <a:gd name="connsiteX0" fmla="*/ 926670 w 926669"/>
                  <a:gd name="connsiteY0" fmla="*/ 1549 h 3097"/>
                  <a:gd name="connsiteX1" fmla="*/ 463335 w 926669"/>
                  <a:gd name="connsiteY1" fmla="*/ 3098 h 3097"/>
                  <a:gd name="connsiteX2" fmla="*/ 0 w 926669"/>
                  <a:gd name="connsiteY2" fmla="*/ 1549 h 3097"/>
                  <a:gd name="connsiteX3" fmla="*/ 463335 w 926669"/>
                  <a:gd name="connsiteY3" fmla="*/ 0 h 3097"/>
                  <a:gd name="connsiteX4" fmla="*/ 926670 w 9266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6669" h="3097">
                    <a:moveTo>
                      <a:pt x="926670" y="1549"/>
                    </a:moveTo>
                    <a:cubicBezTo>
                      <a:pt x="926670" y="2383"/>
                      <a:pt x="719188" y="3098"/>
                      <a:pt x="463335" y="3098"/>
                    </a:cubicBezTo>
                    <a:cubicBezTo>
                      <a:pt x="207482" y="3098"/>
                      <a:pt x="0" y="2383"/>
                      <a:pt x="0" y="1549"/>
                    </a:cubicBezTo>
                    <a:cubicBezTo>
                      <a:pt x="0" y="715"/>
                      <a:pt x="207422" y="0"/>
                      <a:pt x="463335" y="0"/>
                    </a:cubicBezTo>
                    <a:cubicBezTo>
                      <a:pt x="719247" y="0"/>
                      <a:pt x="926670" y="715"/>
                      <a:pt x="92667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5FF41D69-BCDF-2194-31A8-2561B3C444AD}"/>
                  </a:ext>
                </a:extLst>
              </p:cNvPr>
              <p:cNvSpPr/>
              <p:nvPr/>
            </p:nvSpPr>
            <p:spPr>
              <a:xfrm>
                <a:off x="1515076" y="7889698"/>
                <a:ext cx="926669" cy="3216"/>
              </a:xfrm>
              <a:custGeom>
                <a:avLst/>
                <a:gdLst>
                  <a:gd name="connsiteX0" fmla="*/ 926670 w 926669"/>
                  <a:gd name="connsiteY0" fmla="*/ 1668 h 3216"/>
                  <a:gd name="connsiteX1" fmla="*/ 463335 w 926669"/>
                  <a:gd name="connsiteY1" fmla="*/ 3217 h 3216"/>
                  <a:gd name="connsiteX2" fmla="*/ 0 w 926669"/>
                  <a:gd name="connsiteY2" fmla="*/ 1668 h 3216"/>
                  <a:gd name="connsiteX3" fmla="*/ 463573 w 926669"/>
                  <a:gd name="connsiteY3" fmla="*/ 0 h 3216"/>
                  <a:gd name="connsiteX4" fmla="*/ 926670 w 926669"/>
                  <a:gd name="connsiteY4" fmla="*/ 166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6669" h="3216">
                    <a:moveTo>
                      <a:pt x="926670" y="1668"/>
                    </a:moveTo>
                    <a:cubicBezTo>
                      <a:pt x="926670" y="2561"/>
                      <a:pt x="719188" y="3217"/>
                      <a:pt x="463335" y="3217"/>
                    </a:cubicBezTo>
                    <a:cubicBezTo>
                      <a:pt x="207482" y="3217"/>
                      <a:pt x="0" y="2561"/>
                      <a:pt x="0" y="1668"/>
                    </a:cubicBezTo>
                    <a:cubicBezTo>
                      <a:pt x="0" y="774"/>
                      <a:pt x="207422" y="0"/>
                      <a:pt x="463573" y="0"/>
                    </a:cubicBezTo>
                    <a:cubicBezTo>
                      <a:pt x="719724" y="0"/>
                      <a:pt x="926670" y="834"/>
                      <a:pt x="926670" y="16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6D7D62B5-A44D-5A42-5F19-9CB75E8F27D5}"/>
                  </a:ext>
                </a:extLst>
              </p:cNvPr>
              <p:cNvSpPr/>
              <p:nvPr/>
            </p:nvSpPr>
            <p:spPr>
              <a:xfrm>
                <a:off x="1900195" y="7751436"/>
                <a:ext cx="156430" cy="170191"/>
              </a:xfrm>
              <a:custGeom>
                <a:avLst/>
                <a:gdLst>
                  <a:gd name="connsiteX0" fmla="*/ 0 w 156430"/>
                  <a:gd name="connsiteY0" fmla="*/ 0 h 170191"/>
                  <a:gd name="connsiteX1" fmla="*/ 156431 w 156430"/>
                  <a:gd name="connsiteY1" fmla="*/ 0 h 170191"/>
                  <a:gd name="connsiteX2" fmla="*/ 156431 w 156430"/>
                  <a:gd name="connsiteY2" fmla="*/ 170191 h 170191"/>
                  <a:gd name="connsiteX3" fmla="*/ 0 w 156430"/>
                  <a:gd name="connsiteY3" fmla="*/ 170191 h 17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430" h="170191">
                    <a:moveTo>
                      <a:pt x="0" y="0"/>
                    </a:moveTo>
                    <a:lnTo>
                      <a:pt x="156431" y="0"/>
                    </a:lnTo>
                    <a:lnTo>
                      <a:pt x="156431" y="170191"/>
                    </a:lnTo>
                    <a:lnTo>
                      <a:pt x="0" y="170191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784" name="Gráfico 48">
              <a:extLst>
                <a:ext uri="{FF2B5EF4-FFF2-40B4-BE49-F238E27FC236}">
                  <a16:creationId xmlns:a16="http://schemas.microsoft.com/office/drawing/2014/main" id="{98AE8AD3-971F-C0E6-3639-7A6158DB9F5E}"/>
                </a:ext>
              </a:extLst>
            </p:cNvPr>
            <p:cNvGrpSpPr/>
            <p:nvPr/>
          </p:nvGrpSpPr>
          <p:grpSpPr>
            <a:xfrm>
              <a:off x="3851168" y="5997112"/>
              <a:ext cx="975320" cy="2022389"/>
              <a:chOff x="3851168" y="5997112"/>
              <a:chExt cx="975320" cy="2022389"/>
            </a:xfrm>
          </p:grpSpPr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FE617C60-A0A3-B73F-8396-2D1CA51CD4F5}"/>
                  </a:ext>
                </a:extLst>
              </p:cNvPr>
              <p:cNvSpPr/>
              <p:nvPr/>
            </p:nvSpPr>
            <p:spPr>
              <a:xfrm>
                <a:off x="4282456" y="7270945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ED8E7388-432D-AF5A-87E5-73FE0D52E31F}"/>
                  </a:ext>
                </a:extLst>
              </p:cNvPr>
              <p:cNvSpPr/>
              <p:nvPr/>
            </p:nvSpPr>
            <p:spPr>
              <a:xfrm>
                <a:off x="4330111" y="7272315"/>
                <a:ext cx="4169" cy="91439"/>
              </a:xfrm>
              <a:custGeom>
                <a:avLst/>
                <a:gdLst>
                  <a:gd name="connsiteX0" fmla="*/ 2085 w 4169"/>
                  <a:gd name="connsiteY0" fmla="*/ 91440 h 91439"/>
                  <a:gd name="connsiteX1" fmla="*/ 0 w 4169"/>
                  <a:gd name="connsiteY1" fmla="*/ 45750 h 91439"/>
                  <a:gd name="connsiteX2" fmla="*/ 2085 w 4169"/>
                  <a:gd name="connsiteY2" fmla="*/ 0 h 91439"/>
                  <a:gd name="connsiteX3" fmla="*/ 4170 w 4169"/>
                  <a:gd name="connsiteY3" fmla="*/ 45750 h 91439"/>
                  <a:gd name="connsiteX4" fmla="*/ 2085 w 416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750"/>
                    </a:cubicBezTo>
                    <a:cubicBezTo>
                      <a:pt x="0" y="20552"/>
                      <a:pt x="894" y="0"/>
                      <a:pt x="2085" y="0"/>
                    </a:cubicBezTo>
                    <a:cubicBezTo>
                      <a:pt x="3276" y="0"/>
                      <a:pt x="4170" y="20492"/>
                      <a:pt x="4170" y="45750"/>
                    </a:cubicBezTo>
                    <a:cubicBezTo>
                      <a:pt x="417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1B8B5945-64DF-F7B5-3DB9-BA72C3B6F0CD}"/>
                  </a:ext>
                </a:extLst>
              </p:cNvPr>
              <p:cNvSpPr/>
              <p:nvPr/>
            </p:nvSpPr>
            <p:spPr>
              <a:xfrm>
                <a:off x="4302352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893" y="91440"/>
                      <a:pt x="0" y="70948"/>
                      <a:pt x="0" y="45750"/>
                    </a:cubicBezTo>
                    <a:cubicBezTo>
                      <a:pt x="0" y="20552"/>
                      <a:pt x="893" y="0"/>
                      <a:pt x="2085" y="0"/>
                    </a:cubicBezTo>
                    <a:cubicBezTo>
                      <a:pt x="327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8FBC84FC-A383-51C3-D2F4-736D1C6E3460}"/>
                  </a:ext>
                </a:extLst>
              </p:cNvPr>
              <p:cNvSpPr/>
              <p:nvPr/>
            </p:nvSpPr>
            <p:spPr>
              <a:xfrm>
                <a:off x="4391051" y="7272315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750 h 91439"/>
                  <a:gd name="connsiteX2" fmla="*/ 2145 w 4229"/>
                  <a:gd name="connsiteY2" fmla="*/ 0 h 91439"/>
                  <a:gd name="connsiteX3" fmla="*/ 4230 w 4229"/>
                  <a:gd name="connsiteY3" fmla="*/ 4575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5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7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36B72B00-A39E-A0B2-4C58-ABDFEF9E5878}"/>
                  </a:ext>
                </a:extLst>
              </p:cNvPr>
              <p:cNvSpPr/>
              <p:nvPr/>
            </p:nvSpPr>
            <p:spPr>
              <a:xfrm>
                <a:off x="4363292" y="7272315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71359798-4323-958F-FA09-4F1FE4671BA6}"/>
                  </a:ext>
                </a:extLst>
              </p:cNvPr>
              <p:cNvSpPr/>
              <p:nvPr/>
            </p:nvSpPr>
            <p:spPr>
              <a:xfrm>
                <a:off x="4452051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15243E74-E4E4-EA0C-5B78-2F5906889393}"/>
                  </a:ext>
                </a:extLst>
              </p:cNvPr>
              <p:cNvSpPr/>
              <p:nvPr/>
            </p:nvSpPr>
            <p:spPr>
              <a:xfrm>
                <a:off x="4424291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1EE66BBA-0CBE-C021-A70A-83B510234A52}"/>
                  </a:ext>
                </a:extLst>
              </p:cNvPr>
              <p:cNvSpPr/>
              <p:nvPr/>
            </p:nvSpPr>
            <p:spPr>
              <a:xfrm>
                <a:off x="4512991" y="7272315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F5EC3269-2C5F-BC6E-C5F9-76534E7E0BCF}"/>
                  </a:ext>
                </a:extLst>
              </p:cNvPr>
              <p:cNvSpPr/>
              <p:nvPr/>
            </p:nvSpPr>
            <p:spPr>
              <a:xfrm>
                <a:off x="4485232" y="7272315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B685567C-BC3E-3D5D-FCCB-6800226917A4}"/>
                  </a:ext>
                </a:extLst>
              </p:cNvPr>
              <p:cNvSpPr/>
              <p:nvPr/>
            </p:nvSpPr>
            <p:spPr>
              <a:xfrm>
                <a:off x="4573812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455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9E64DD04-5124-B6EF-A8B5-3181C3B7ED90}"/>
                  </a:ext>
                </a:extLst>
              </p:cNvPr>
              <p:cNvSpPr/>
              <p:nvPr/>
            </p:nvSpPr>
            <p:spPr>
              <a:xfrm>
                <a:off x="4546231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9166760B-F989-6AE8-6A24-71B6527FCAC7}"/>
                  </a:ext>
                </a:extLst>
              </p:cNvPr>
              <p:cNvSpPr/>
              <p:nvPr/>
            </p:nvSpPr>
            <p:spPr>
              <a:xfrm>
                <a:off x="4634931" y="7272315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750 h 91439"/>
                  <a:gd name="connsiteX2" fmla="*/ 2145 w 4229"/>
                  <a:gd name="connsiteY2" fmla="*/ 0 h 91439"/>
                  <a:gd name="connsiteX3" fmla="*/ 4230 w 4229"/>
                  <a:gd name="connsiteY3" fmla="*/ 4575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5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7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10B0B24F-34DA-B1D7-0D06-5EBD2A7633D9}"/>
                  </a:ext>
                </a:extLst>
              </p:cNvPr>
              <p:cNvSpPr/>
              <p:nvPr/>
            </p:nvSpPr>
            <p:spPr>
              <a:xfrm>
                <a:off x="4607171" y="7272315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E9B49C63-4C30-C5B8-6258-681FBBFB563F}"/>
                  </a:ext>
                </a:extLst>
              </p:cNvPr>
              <p:cNvSpPr/>
              <p:nvPr/>
            </p:nvSpPr>
            <p:spPr>
              <a:xfrm>
                <a:off x="4695930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09FA201F-1739-530A-13EE-8B4FDB8C7B39}"/>
                  </a:ext>
                </a:extLst>
              </p:cNvPr>
              <p:cNvSpPr/>
              <p:nvPr/>
            </p:nvSpPr>
            <p:spPr>
              <a:xfrm>
                <a:off x="4668171" y="7272315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038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C2D5B79A-ECBD-010A-5302-96BF4F99E15D}"/>
                  </a:ext>
                </a:extLst>
              </p:cNvPr>
              <p:cNvSpPr/>
              <p:nvPr/>
            </p:nvSpPr>
            <p:spPr>
              <a:xfrm>
                <a:off x="4756870" y="7272315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84F32980-EAEF-7968-ABFE-1AD83069773C}"/>
                  </a:ext>
                </a:extLst>
              </p:cNvPr>
              <p:cNvSpPr/>
              <p:nvPr/>
            </p:nvSpPr>
            <p:spPr>
              <a:xfrm>
                <a:off x="4729170" y="7272315"/>
                <a:ext cx="4169" cy="91439"/>
              </a:xfrm>
              <a:custGeom>
                <a:avLst/>
                <a:gdLst>
                  <a:gd name="connsiteX0" fmla="*/ 2085 w 4169"/>
                  <a:gd name="connsiteY0" fmla="*/ 91440 h 91439"/>
                  <a:gd name="connsiteX1" fmla="*/ 0 w 4169"/>
                  <a:gd name="connsiteY1" fmla="*/ 45750 h 91439"/>
                  <a:gd name="connsiteX2" fmla="*/ 2085 w 4169"/>
                  <a:gd name="connsiteY2" fmla="*/ 0 h 91439"/>
                  <a:gd name="connsiteX3" fmla="*/ 4170 w 4169"/>
                  <a:gd name="connsiteY3" fmla="*/ 45750 h 91439"/>
                  <a:gd name="connsiteX4" fmla="*/ 2085 w 416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750"/>
                    </a:cubicBezTo>
                    <a:cubicBezTo>
                      <a:pt x="0" y="20552"/>
                      <a:pt x="894" y="0"/>
                      <a:pt x="2085" y="0"/>
                    </a:cubicBezTo>
                    <a:cubicBezTo>
                      <a:pt x="3277" y="0"/>
                      <a:pt x="4170" y="20492"/>
                      <a:pt x="4170" y="45750"/>
                    </a:cubicBezTo>
                    <a:cubicBezTo>
                      <a:pt x="4170" y="71007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5FE54285-B0EE-1C09-538F-854BEDE6A99B}"/>
                  </a:ext>
                </a:extLst>
              </p:cNvPr>
              <p:cNvSpPr/>
              <p:nvPr/>
            </p:nvSpPr>
            <p:spPr>
              <a:xfrm>
                <a:off x="4280132" y="7268860"/>
                <a:ext cx="509799" cy="4229"/>
              </a:xfrm>
              <a:custGeom>
                <a:avLst/>
                <a:gdLst>
                  <a:gd name="connsiteX0" fmla="*/ 509799 w 509799"/>
                  <a:gd name="connsiteY0" fmla="*/ 2085 h 4229"/>
                  <a:gd name="connsiteX1" fmla="*/ 254900 w 509799"/>
                  <a:gd name="connsiteY1" fmla="*/ 4229 h 4229"/>
                  <a:gd name="connsiteX2" fmla="*/ 0 w 509799"/>
                  <a:gd name="connsiteY2" fmla="*/ 2085 h 4229"/>
                  <a:gd name="connsiteX3" fmla="*/ 254900 w 509799"/>
                  <a:gd name="connsiteY3" fmla="*/ 0 h 4229"/>
                  <a:gd name="connsiteX4" fmla="*/ 509799 w 509799"/>
                  <a:gd name="connsiteY4" fmla="*/ 208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799" h="4229">
                    <a:moveTo>
                      <a:pt x="509799" y="2085"/>
                    </a:moveTo>
                    <a:cubicBezTo>
                      <a:pt x="509799" y="3276"/>
                      <a:pt x="395664" y="4229"/>
                      <a:pt x="254900" y="4229"/>
                    </a:cubicBezTo>
                    <a:cubicBezTo>
                      <a:pt x="114136" y="4229"/>
                      <a:pt x="0" y="3276"/>
                      <a:pt x="0" y="2085"/>
                    </a:cubicBezTo>
                    <a:cubicBezTo>
                      <a:pt x="0" y="894"/>
                      <a:pt x="114077" y="0"/>
                      <a:pt x="254900" y="0"/>
                    </a:cubicBezTo>
                    <a:cubicBezTo>
                      <a:pt x="395723" y="0"/>
                      <a:pt x="509799" y="953"/>
                      <a:pt x="509799" y="20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9496C495-95D0-2FB4-7311-0122BDF9B48F}"/>
                  </a:ext>
                </a:extLst>
              </p:cNvPr>
              <p:cNvSpPr/>
              <p:nvPr/>
            </p:nvSpPr>
            <p:spPr>
              <a:xfrm>
                <a:off x="4249275" y="7364589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4" name="Forma Livre: Forma 803">
                <a:extLst>
                  <a:ext uri="{FF2B5EF4-FFF2-40B4-BE49-F238E27FC236}">
                    <a16:creationId xmlns:a16="http://schemas.microsoft.com/office/drawing/2014/main" id="{05A0CA09-BCB5-B996-566C-FC0474B9D983}"/>
                  </a:ext>
                </a:extLst>
              </p:cNvPr>
              <p:cNvSpPr/>
              <p:nvPr/>
            </p:nvSpPr>
            <p:spPr>
              <a:xfrm>
                <a:off x="4296871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30" y="20433"/>
                      <a:pt x="4230" y="45690"/>
                    </a:cubicBezTo>
                    <a:cubicBezTo>
                      <a:pt x="4230" y="70948"/>
                      <a:pt x="327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FC3DFCD2-D807-C9BB-1856-4C46F5BB2A50}"/>
                  </a:ext>
                </a:extLst>
              </p:cNvPr>
              <p:cNvSpPr/>
              <p:nvPr/>
            </p:nvSpPr>
            <p:spPr>
              <a:xfrm>
                <a:off x="4269112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30" y="20433"/>
                      <a:pt x="4230" y="45690"/>
                    </a:cubicBezTo>
                    <a:cubicBezTo>
                      <a:pt x="423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C518C31C-2EBD-84B0-906C-F5209FD911D7}"/>
                  </a:ext>
                </a:extLst>
              </p:cNvPr>
              <p:cNvSpPr/>
              <p:nvPr/>
            </p:nvSpPr>
            <p:spPr>
              <a:xfrm>
                <a:off x="4357812" y="7365959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4" y="0"/>
                    </a:cubicBezTo>
                    <a:cubicBezTo>
                      <a:pt x="3336" y="0"/>
                      <a:pt x="4229" y="20433"/>
                      <a:pt x="4229" y="45690"/>
                    </a:cubicBezTo>
                    <a:cubicBezTo>
                      <a:pt x="4229" y="70948"/>
                      <a:pt x="3634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FCAA42A9-5B26-8F98-2DD7-4F8373FAAB49}"/>
                  </a:ext>
                </a:extLst>
              </p:cNvPr>
              <p:cNvSpPr/>
              <p:nvPr/>
            </p:nvSpPr>
            <p:spPr>
              <a:xfrm>
                <a:off x="4330111" y="7365959"/>
                <a:ext cx="4169" cy="91380"/>
              </a:xfrm>
              <a:custGeom>
                <a:avLst/>
                <a:gdLst>
                  <a:gd name="connsiteX0" fmla="*/ 2085 w 4169"/>
                  <a:gd name="connsiteY0" fmla="*/ 91380 h 91380"/>
                  <a:gd name="connsiteX1" fmla="*/ 0 w 4169"/>
                  <a:gd name="connsiteY1" fmla="*/ 45690 h 91380"/>
                  <a:gd name="connsiteX2" fmla="*/ 2085 w 4169"/>
                  <a:gd name="connsiteY2" fmla="*/ 0 h 91380"/>
                  <a:gd name="connsiteX3" fmla="*/ 4170 w 4169"/>
                  <a:gd name="connsiteY3" fmla="*/ 45690 h 91380"/>
                  <a:gd name="connsiteX4" fmla="*/ 2085 w 416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380">
                    <a:moveTo>
                      <a:pt x="2085" y="91380"/>
                    </a:moveTo>
                    <a:cubicBezTo>
                      <a:pt x="894" y="91380"/>
                      <a:pt x="0" y="70948"/>
                      <a:pt x="0" y="45690"/>
                    </a:cubicBezTo>
                    <a:cubicBezTo>
                      <a:pt x="0" y="20433"/>
                      <a:pt x="894" y="0"/>
                      <a:pt x="2085" y="0"/>
                    </a:cubicBezTo>
                    <a:cubicBezTo>
                      <a:pt x="3276" y="0"/>
                      <a:pt x="4170" y="20433"/>
                      <a:pt x="4170" y="45690"/>
                    </a:cubicBezTo>
                    <a:cubicBezTo>
                      <a:pt x="417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29DE7D9F-3781-00AD-D953-9408890A26DB}"/>
                  </a:ext>
                </a:extLst>
              </p:cNvPr>
              <p:cNvSpPr/>
              <p:nvPr/>
            </p:nvSpPr>
            <p:spPr>
              <a:xfrm>
                <a:off x="4418871" y="7365959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4" y="0"/>
                    </a:cubicBezTo>
                    <a:cubicBezTo>
                      <a:pt x="3336" y="0"/>
                      <a:pt x="4229" y="20433"/>
                      <a:pt x="4229" y="45690"/>
                    </a:cubicBezTo>
                    <a:cubicBezTo>
                      <a:pt x="4229" y="70948"/>
                      <a:pt x="3217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9" name="Forma Livre: Forma 808">
                <a:extLst>
                  <a:ext uri="{FF2B5EF4-FFF2-40B4-BE49-F238E27FC236}">
                    <a16:creationId xmlns:a16="http://schemas.microsoft.com/office/drawing/2014/main" id="{12255A37-C9A6-EF69-3BF2-8F5C6ADA5150}"/>
                  </a:ext>
                </a:extLst>
              </p:cNvPr>
              <p:cNvSpPr/>
              <p:nvPr/>
            </p:nvSpPr>
            <p:spPr>
              <a:xfrm>
                <a:off x="4391051" y="7365959"/>
                <a:ext cx="4229" cy="91380"/>
              </a:xfrm>
              <a:custGeom>
                <a:avLst/>
                <a:gdLst>
                  <a:gd name="connsiteX0" fmla="*/ 2145 w 4229"/>
                  <a:gd name="connsiteY0" fmla="*/ 91380 h 91380"/>
                  <a:gd name="connsiteX1" fmla="*/ 0 w 4229"/>
                  <a:gd name="connsiteY1" fmla="*/ 45690 h 91380"/>
                  <a:gd name="connsiteX2" fmla="*/ 2145 w 4229"/>
                  <a:gd name="connsiteY2" fmla="*/ 0 h 91380"/>
                  <a:gd name="connsiteX3" fmla="*/ 4230 w 4229"/>
                  <a:gd name="connsiteY3" fmla="*/ 45690 h 91380"/>
                  <a:gd name="connsiteX4" fmla="*/ 214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5" y="0"/>
                    </a:cubicBezTo>
                    <a:cubicBezTo>
                      <a:pt x="3336" y="0"/>
                      <a:pt x="4230" y="20433"/>
                      <a:pt x="4230" y="45690"/>
                    </a:cubicBezTo>
                    <a:cubicBezTo>
                      <a:pt x="4230" y="70948"/>
                      <a:pt x="3277" y="91380"/>
                      <a:pt x="214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0" name="Forma Livre: Forma 809">
                <a:extLst>
                  <a:ext uri="{FF2B5EF4-FFF2-40B4-BE49-F238E27FC236}">
                    <a16:creationId xmlns:a16="http://schemas.microsoft.com/office/drawing/2014/main" id="{C277DC00-6EF3-BAD4-92E2-2E5103AAB1B0}"/>
                  </a:ext>
                </a:extLst>
              </p:cNvPr>
              <p:cNvSpPr/>
              <p:nvPr/>
            </p:nvSpPr>
            <p:spPr>
              <a:xfrm>
                <a:off x="4479811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30" y="20433"/>
                      <a:pt x="4230" y="45690"/>
                    </a:cubicBezTo>
                    <a:cubicBezTo>
                      <a:pt x="423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1" name="Forma Livre: Forma 810">
                <a:extLst>
                  <a:ext uri="{FF2B5EF4-FFF2-40B4-BE49-F238E27FC236}">
                    <a16:creationId xmlns:a16="http://schemas.microsoft.com/office/drawing/2014/main" id="{306E0384-3104-CF3E-1255-9282E1B31909}"/>
                  </a:ext>
                </a:extLst>
              </p:cNvPr>
              <p:cNvSpPr/>
              <p:nvPr/>
            </p:nvSpPr>
            <p:spPr>
              <a:xfrm>
                <a:off x="4452051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29" y="20433"/>
                      <a:pt x="4229" y="45690"/>
                    </a:cubicBezTo>
                    <a:cubicBezTo>
                      <a:pt x="4229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2" name="Forma Livre: Forma 811">
                <a:extLst>
                  <a:ext uri="{FF2B5EF4-FFF2-40B4-BE49-F238E27FC236}">
                    <a16:creationId xmlns:a16="http://schemas.microsoft.com/office/drawing/2014/main" id="{98B8AE65-0DCE-CAC9-F01B-4B6B723FDA94}"/>
                  </a:ext>
                </a:extLst>
              </p:cNvPr>
              <p:cNvSpPr/>
              <p:nvPr/>
            </p:nvSpPr>
            <p:spPr>
              <a:xfrm>
                <a:off x="4540751" y="7365959"/>
                <a:ext cx="4229" cy="91380"/>
              </a:xfrm>
              <a:custGeom>
                <a:avLst/>
                <a:gdLst>
                  <a:gd name="connsiteX0" fmla="*/ 2145 w 4229"/>
                  <a:gd name="connsiteY0" fmla="*/ 91380 h 91380"/>
                  <a:gd name="connsiteX1" fmla="*/ 0 w 4229"/>
                  <a:gd name="connsiteY1" fmla="*/ 45690 h 91380"/>
                  <a:gd name="connsiteX2" fmla="*/ 2145 w 4229"/>
                  <a:gd name="connsiteY2" fmla="*/ 0 h 91380"/>
                  <a:gd name="connsiteX3" fmla="*/ 4230 w 4229"/>
                  <a:gd name="connsiteY3" fmla="*/ 45690 h 91380"/>
                  <a:gd name="connsiteX4" fmla="*/ 214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5" y="0"/>
                    </a:cubicBezTo>
                    <a:cubicBezTo>
                      <a:pt x="3336" y="0"/>
                      <a:pt x="4230" y="20433"/>
                      <a:pt x="4230" y="45690"/>
                    </a:cubicBezTo>
                    <a:cubicBezTo>
                      <a:pt x="4230" y="70948"/>
                      <a:pt x="3277" y="91380"/>
                      <a:pt x="214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0AE929EF-88A5-73C2-9DB3-EFC8BC92B074}"/>
                  </a:ext>
                </a:extLst>
              </p:cNvPr>
              <p:cNvSpPr/>
              <p:nvPr/>
            </p:nvSpPr>
            <p:spPr>
              <a:xfrm>
                <a:off x="4512991" y="7365959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30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4" y="0"/>
                    </a:cubicBezTo>
                    <a:cubicBezTo>
                      <a:pt x="3336" y="0"/>
                      <a:pt x="4230" y="20433"/>
                      <a:pt x="4230" y="45690"/>
                    </a:cubicBezTo>
                    <a:cubicBezTo>
                      <a:pt x="4230" y="70948"/>
                      <a:pt x="333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B8170008-8577-6356-AE3E-2CDD9EC52F65}"/>
                  </a:ext>
                </a:extLst>
              </p:cNvPr>
              <p:cNvSpPr/>
              <p:nvPr/>
            </p:nvSpPr>
            <p:spPr>
              <a:xfrm>
                <a:off x="4601750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29" y="20433"/>
                      <a:pt x="4229" y="45690"/>
                    </a:cubicBezTo>
                    <a:cubicBezTo>
                      <a:pt x="4229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0E01718E-FF29-3CC0-9E02-D2D5449D4938}"/>
                  </a:ext>
                </a:extLst>
              </p:cNvPr>
              <p:cNvSpPr/>
              <p:nvPr/>
            </p:nvSpPr>
            <p:spPr>
              <a:xfrm>
                <a:off x="4573812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29" y="20433"/>
                      <a:pt x="4229" y="45690"/>
                    </a:cubicBezTo>
                    <a:cubicBezTo>
                      <a:pt x="4229" y="70948"/>
                      <a:pt x="3455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BA51B51A-DD98-7606-10F1-FF3DF38096BC}"/>
                  </a:ext>
                </a:extLst>
              </p:cNvPr>
              <p:cNvSpPr/>
              <p:nvPr/>
            </p:nvSpPr>
            <p:spPr>
              <a:xfrm>
                <a:off x="4662690" y="7365959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30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4" y="0"/>
                    </a:cubicBezTo>
                    <a:cubicBezTo>
                      <a:pt x="3336" y="0"/>
                      <a:pt x="4230" y="20433"/>
                      <a:pt x="4230" y="45690"/>
                    </a:cubicBezTo>
                    <a:cubicBezTo>
                      <a:pt x="4230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F1BF09C9-C9C1-B388-285B-A81101A5D8FC}"/>
                  </a:ext>
                </a:extLst>
              </p:cNvPr>
              <p:cNvSpPr/>
              <p:nvPr/>
            </p:nvSpPr>
            <p:spPr>
              <a:xfrm>
                <a:off x="4634931" y="7365959"/>
                <a:ext cx="4229" cy="91380"/>
              </a:xfrm>
              <a:custGeom>
                <a:avLst/>
                <a:gdLst>
                  <a:gd name="connsiteX0" fmla="*/ 2145 w 4229"/>
                  <a:gd name="connsiteY0" fmla="*/ 91380 h 91380"/>
                  <a:gd name="connsiteX1" fmla="*/ 0 w 4229"/>
                  <a:gd name="connsiteY1" fmla="*/ 45690 h 91380"/>
                  <a:gd name="connsiteX2" fmla="*/ 2145 w 4229"/>
                  <a:gd name="connsiteY2" fmla="*/ 0 h 91380"/>
                  <a:gd name="connsiteX3" fmla="*/ 4230 w 4229"/>
                  <a:gd name="connsiteY3" fmla="*/ 45690 h 91380"/>
                  <a:gd name="connsiteX4" fmla="*/ 214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145" y="0"/>
                    </a:cubicBezTo>
                    <a:cubicBezTo>
                      <a:pt x="3336" y="0"/>
                      <a:pt x="4230" y="20433"/>
                      <a:pt x="4230" y="45690"/>
                    </a:cubicBezTo>
                    <a:cubicBezTo>
                      <a:pt x="4230" y="70948"/>
                      <a:pt x="3277" y="91380"/>
                      <a:pt x="214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744BBAC7-5486-6B0D-B521-AF217546CF83}"/>
                  </a:ext>
                </a:extLst>
              </p:cNvPr>
              <p:cNvSpPr/>
              <p:nvPr/>
            </p:nvSpPr>
            <p:spPr>
              <a:xfrm>
                <a:off x="4723690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30" y="20433"/>
                      <a:pt x="4230" y="45690"/>
                    </a:cubicBezTo>
                    <a:cubicBezTo>
                      <a:pt x="423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7E6E99A9-0505-CDEC-F98A-83B5D3B91AE3}"/>
                  </a:ext>
                </a:extLst>
              </p:cNvPr>
              <p:cNvSpPr/>
              <p:nvPr/>
            </p:nvSpPr>
            <p:spPr>
              <a:xfrm>
                <a:off x="4695930" y="7365959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3"/>
                      <a:pt x="953" y="0"/>
                      <a:pt x="2085" y="0"/>
                    </a:cubicBezTo>
                    <a:cubicBezTo>
                      <a:pt x="3217" y="0"/>
                      <a:pt x="4229" y="20433"/>
                      <a:pt x="4229" y="45690"/>
                    </a:cubicBezTo>
                    <a:cubicBezTo>
                      <a:pt x="4229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22925E58-7B8C-819D-4DF0-8F6758587761}"/>
                  </a:ext>
                </a:extLst>
              </p:cNvPr>
              <p:cNvSpPr/>
              <p:nvPr/>
            </p:nvSpPr>
            <p:spPr>
              <a:xfrm>
                <a:off x="4246892" y="7362445"/>
                <a:ext cx="509798" cy="4229"/>
              </a:xfrm>
              <a:custGeom>
                <a:avLst/>
                <a:gdLst>
                  <a:gd name="connsiteX0" fmla="*/ 509799 w 509798"/>
                  <a:gd name="connsiteY0" fmla="*/ 2145 h 4229"/>
                  <a:gd name="connsiteX1" fmla="*/ 254900 w 509798"/>
                  <a:gd name="connsiteY1" fmla="*/ 4230 h 4229"/>
                  <a:gd name="connsiteX2" fmla="*/ 0 w 509798"/>
                  <a:gd name="connsiteY2" fmla="*/ 2145 h 4229"/>
                  <a:gd name="connsiteX3" fmla="*/ 254900 w 509798"/>
                  <a:gd name="connsiteY3" fmla="*/ 0 h 4229"/>
                  <a:gd name="connsiteX4" fmla="*/ 509799 w 509798"/>
                  <a:gd name="connsiteY4" fmla="*/ 214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798" h="4229">
                    <a:moveTo>
                      <a:pt x="509799" y="2145"/>
                    </a:moveTo>
                    <a:cubicBezTo>
                      <a:pt x="509799" y="3276"/>
                      <a:pt x="395663" y="4230"/>
                      <a:pt x="254900" y="4230"/>
                    </a:cubicBezTo>
                    <a:cubicBezTo>
                      <a:pt x="114136" y="4230"/>
                      <a:pt x="0" y="3276"/>
                      <a:pt x="0" y="2145"/>
                    </a:cubicBezTo>
                    <a:cubicBezTo>
                      <a:pt x="0" y="1013"/>
                      <a:pt x="114136" y="0"/>
                      <a:pt x="254900" y="0"/>
                    </a:cubicBezTo>
                    <a:cubicBezTo>
                      <a:pt x="395663" y="0"/>
                      <a:pt x="509799" y="953"/>
                      <a:pt x="509799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08F047ED-3A4D-71E5-1053-0274B7F7FCF1}"/>
                  </a:ext>
                </a:extLst>
              </p:cNvPr>
              <p:cNvSpPr/>
              <p:nvPr/>
            </p:nvSpPr>
            <p:spPr>
              <a:xfrm>
                <a:off x="4290736" y="7457340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F4A95252-9540-DFBB-AF42-AD9E19F59046}"/>
                  </a:ext>
                </a:extLst>
              </p:cNvPr>
              <p:cNvSpPr/>
              <p:nvPr/>
            </p:nvSpPr>
            <p:spPr>
              <a:xfrm>
                <a:off x="4338332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56D875F1-4008-9466-819C-2A836F2A9F81}"/>
                  </a:ext>
                </a:extLst>
              </p:cNvPr>
              <p:cNvSpPr/>
              <p:nvPr/>
            </p:nvSpPr>
            <p:spPr>
              <a:xfrm>
                <a:off x="4310573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17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D9150CD6-1092-830C-6B33-FC86A84B413D}"/>
                  </a:ext>
                </a:extLst>
              </p:cNvPr>
              <p:cNvSpPr/>
              <p:nvPr/>
            </p:nvSpPr>
            <p:spPr>
              <a:xfrm>
                <a:off x="4399332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05EEDCEE-33E3-071F-4885-D3306668E06C}"/>
                  </a:ext>
                </a:extLst>
              </p:cNvPr>
              <p:cNvSpPr/>
              <p:nvPr/>
            </p:nvSpPr>
            <p:spPr>
              <a:xfrm>
                <a:off x="4371572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6" name="Forma Livre: Forma 825">
                <a:extLst>
                  <a:ext uri="{FF2B5EF4-FFF2-40B4-BE49-F238E27FC236}">
                    <a16:creationId xmlns:a16="http://schemas.microsoft.com/office/drawing/2014/main" id="{C39B84FC-3D92-5212-C362-2C83C4A0128C}"/>
                  </a:ext>
                </a:extLst>
              </p:cNvPr>
              <p:cNvSpPr/>
              <p:nvPr/>
            </p:nvSpPr>
            <p:spPr>
              <a:xfrm>
                <a:off x="4460570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2978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14E5A741-AE8E-392A-D5F6-2D7682535AF0}"/>
                  </a:ext>
                </a:extLst>
              </p:cNvPr>
              <p:cNvSpPr/>
              <p:nvPr/>
            </p:nvSpPr>
            <p:spPr>
              <a:xfrm>
                <a:off x="4432512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1B977695-079B-1E0F-916C-62C6FAAD6C41}"/>
                  </a:ext>
                </a:extLst>
              </p:cNvPr>
              <p:cNvSpPr/>
              <p:nvPr/>
            </p:nvSpPr>
            <p:spPr>
              <a:xfrm>
                <a:off x="4521271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62EBF624-23F2-2536-9725-4D9F8B8AF653}"/>
                  </a:ext>
                </a:extLst>
              </p:cNvPr>
              <p:cNvSpPr/>
              <p:nvPr/>
            </p:nvSpPr>
            <p:spPr>
              <a:xfrm>
                <a:off x="4493512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89B28B1E-9326-2BA6-E1A7-EDF452D9B5A4}"/>
                  </a:ext>
                </a:extLst>
              </p:cNvPr>
              <p:cNvSpPr/>
              <p:nvPr/>
            </p:nvSpPr>
            <p:spPr>
              <a:xfrm>
                <a:off x="4582211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D6E0D93C-F086-3C26-8259-AAA6F43AA9BB}"/>
                  </a:ext>
                </a:extLst>
              </p:cNvPr>
              <p:cNvSpPr/>
              <p:nvPr/>
            </p:nvSpPr>
            <p:spPr>
              <a:xfrm>
                <a:off x="4554452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574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857EBD85-8979-2B5F-C5A4-5B0141130653}"/>
                  </a:ext>
                </a:extLst>
              </p:cNvPr>
              <p:cNvSpPr/>
              <p:nvPr/>
            </p:nvSpPr>
            <p:spPr>
              <a:xfrm>
                <a:off x="4643211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2F2D7E22-974B-6129-A9A4-BFEF260B4053}"/>
                  </a:ext>
                </a:extLst>
              </p:cNvPr>
              <p:cNvSpPr/>
              <p:nvPr/>
            </p:nvSpPr>
            <p:spPr>
              <a:xfrm>
                <a:off x="4615511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1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E52DE463-2BC2-C95D-C2DF-E958B02E33F1}"/>
                  </a:ext>
                </a:extLst>
              </p:cNvPr>
              <p:cNvSpPr/>
              <p:nvPr/>
            </p:nvSpPr>
            <p:spPr>
              <a:xfrm>
                <a:off x="4704151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69FBB392-1837-6467-58C3-E344DC4B6E58}"/>
                  </a:ext>
                </a:extLst>
              </p:cNvPr>
              <p:cNvSpPr/>
              <p:nvPr/>
            </p:nvSpPr>
            <p:spPr>
              <a:xfrm>
                <a:off x="4676451" y="7458710"/>
                <a:ext cx="4169" cy="91439"/>
              </a:xfrm>
              <a:custGeom>
                <a:avLst/>
                <a:gdLst>
                  <a:gd name="connsiteX0" fmla="*/ 2085 w 4169"/>
                  <a:gd name="connsiteY0" fmla="*/ 91440 h 91439"/>
                  <a:gd name="connsiteX1" fmla="*/ 0 w 4169"/>
                  <a:gd name="connsiteY1" fmla="*/ 45750 h 91439"/>
                  <a:gd name="connsiteX2" fmla="*/ 2085 w 4169"/>
                  <a:gd name="connsiteY2" fmla="*/ 0 h 91439"/>
                  <a:gd name="connsiteX3" fmla="*/ 4170 w 4169"/>
                  <a:gd name="connsiteY3" fmla="*/ 45750 h 91439"/>
                  <a:gd name="connsiteX4" fmla="*/ 2085 w 416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750"/>
                    </a:cubicBezTo>
                    <a:cubicBezTo>
                      <a:pt x="0" y="20552"/>
                      <a:pt x="894" y="0"/>
                      <a:pt x="2085" y="0"/>
                    </a:cubicBezTo>
                    <a:cubicBezTo>
                      <a:pt x="3276" y="0"/>
                      <a:pt x="4170" y="20492"/>
                      <a:pt x="4170" y="45750"/>
                    </a:cubicBezTo>
                    <a:cubicBezTo>
                      <a:pt x="4170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CBE081B2-C1B2-C5D3-7527-CB4971EA3039}"/>
                  </a:ext>
                </a:extLst>
              </p:cNvPr>
              <p:cNvSpPr/>
              <p:nvPr/>
            </p:nvSpPr>
            <p:spPr>
              <a:xfrm>
                <a:off x="4765151" y="745871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7" name="Forma Livre: Forma 836">
                <a:extLst>
                  <a:ext uri="{FF2B5EF4-FFF2-40B4-BE49-F238E27FC236}">
                    <a16:creationId xmlns:a16="http://schemas.microsoft.com/office/drawing/2014/main" id="{68F6F998-66C2-F5DE-059B-DFFB81F12447}"/>
                  </a:ext>
                </a:extLst>
              </p:cNvPr>
              <p:cNvSpPr/>
              <p:nvPr/>
            </p:nvSpPr>
            <p:spPr>
              <a:xfrm>
                <a:off x="4737391" y="745871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8" name="Forma Livre: Forma 837">
                <a:extLst>
                  <a:ext uri="{FF2B5EF4-FFF2-40B4-BE49-F238E27FC236}">
                    <a16:creationId xmlns:a16="http://schemas.microsoft.com/office/drawing/2014/main" id="{D3427B10-BE12-A1D3-E08F-E20DCB1EB83A}"/>
                  </a:ext>
                </a:extLst>
              </p:cNvPr>
              <p:cNvSpPr/>
              <p:nvPr/>
            </p:nvSpPr>
            <p:spPr>
              <a:xfrm>
                <a:off x="4287162" y="7455255"/>
                <a:ext cx="510990" cy="4229"/>
              </a:xfrm>
              <a:custGeom>
                <a:avLst/>
                <a:gdLst>
                  <a:gd name="connsiteX0" fmla="*/ 510990 w 510990"/>
                  <a:gd name="connsiteY0" fmla="*/ 2085 h 4229"/>
                  <a:gd name="connsiteX1" fmla="*/ 255495 w 510990"/>
                  <a:gd name="connsiteY1" fmla="*/ 4229 h 4229"/>
                  <a:gd name="connsiteX2" fmla="*/ 0 w 510990"/>
                  <a:gd name="connsiteY2" fmla="*/ 2085 h 4229"/>
                  <a:gd name="connsiteX3" fmla="*/ 255495 w 510990"/>
                  <a:gd name="connsiteY3" fmla="*/ 0 h 4229"/>
                  <a:gd name="connsiteX4" fmla="*/ 510990 w 510990"/>
                  <a:gd name="connsiteY4" fmla="*/ 208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990" h="4229">
                    <a:moveTo>
                      <a:pt x="510990" y="2085"/>
                    </a:moveTo>
                    <a:cubicBezTo>
                      <a:pt x="510990" y="3276"/>
                      <a:pt x="396616" y="4229"/>
                      <a:pt x="255495" y="4229"/>
                    </a:cubicBezTo>
                    <a:cubicBezTo>
                      <a:pt x="114374" y="4229"/>
                      <a:pt x="0" y="3276"/>
                      <a:pt x="0" y="2085"/>
                    </a:cubicBezTo>
                    <a:cubicBezTo>
                      <a:pt x="0" y="894"/>
                      <a:pt x="114374" y="0"/>
                      <a:pt x="255495" y="0"/>
                    </a:cubicBezTo>
                    <a:cubicBezTo>
                      <a:pt x="396616" y="0"/>
                      <a:pt x="510990" y="953"/>
                      <a:pt x="510990" y="20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CB85F6D9-7F44-0B2A-CA8D-B82595C9F3FE}"/>
                  </a:ext>
                </a:extLst>
              </p:cNvPr>
              <p:cNvSpPr/>
              <p:nvPr/>
            </p:nvSpPr>
            <p:spPr>
              <a:xfrm>
                <a:off x="4250943" y="7548779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0" name="Forma Livre: Forma 839">
                <a:extLst>
                  <a:ext uri="{FF2B5EF4-FFF2-40B4-BE49-F238E27FC236}">
                    <a16:creationId xmlns:a16="http://schemas.microsoft.com/office/drawing/2014/main" id="{85362CC7-7797-270E-2A55-832E68DBC3E1}"/>
                  </a:ext>
                </a:extLst>
              </p:cNvPr>
              <p:cNvSpPr/>
              <p:nvPr/>
            </p:nvSpPr>
            <p:spPr>
              <a:xfrm>
                <a:off x="4298539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30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1" name="Forma Livre: Forma 840">
                <a:extLst>
                  <a:ext uri="{FF2B5EF4-FFF2-40B4-BE49-F238E27FC236}">
                    <a16:creationId xmlns:a16="http://schemas.microsoft.com/office/drawing/2014/main" id="{BB67BB71-9B0A-49E9-B3CB-F5BD1E012D4D}"/>
                  </a:ext>
                </a:extLst>
              </p:cNvPr>
              <p:cNvSpPr/>
              <p:nvPr/>
            </p:nvSpPr>
            <p:spPr>
              <a:xfrm>
                <a:off x="4270780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2" name="Forma Livre: Forma 841">
                <a:extLst>
                  <a:ext uri="{FF2B5EF4-FFF2-40B4-BE49-F238E27FC236}">
                    <a16:creationId xmlns:a16="http://schemas.microsoft.com/office/drawing/2014/main" id="{507737B9-0FD6-F3ED-1182-E70B1DB325B2}"/>
                  </a:ext>
                </a:extLst>
              </p:cNvPr>
              <p:cNvSpPr/>
              <p:nvPr/>
            </p:nvSpPr>
            <p:spPr>
              <a:xfrm>
                <a:off x="4359360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455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3" name="Forma Livre: Forma 842">
                <a:extLst>
                  <a:ext uri="{FF2B5EF4-FFF2-40B4-BE49-F238E27FC236}">
                    <a16:creationId xmlns:a16="http://schemas.microsoft.com/office/drawing/2014/main" id="{7078485A-1C50-DFA2-DAF9-15010E6FFFEB}"/>
                  </a:ext>
                </a:extLst>
              </p:cNvPr>
              <p:cNvSpPr/>
              <p:nvPr/>
            </p:nvSpPr>
            <p:spPr>
              <a:xfrm>
                <a:off x="4331780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4" name="Forma Livre: Forma 843">
                <a:extLst>
                  <a:ext uri="{FF2B5EF4-FFF2-40B4-BE49-F238E27FC236}">
                    <a16:creationId xmlns:a16="http://schemas.microsoft.com/office/drawing/2014/main" id="{E892F50C-4322-A2B4-72AB-7B90075AF788}"/>
                  </a:ext>
                </a:extLst>
              </p:cNvPr>
              <p:cNvSpPr/>
              <p:nvPr/>
            </p:nvSpPr>
            <p:spPr>
              <a:xfrm>
                <a:off x="4420479" y="7550150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690 h 91439"/>
                  <a:gd name="connsiteX2" fmla="*/ 2145 w 4229"/>
                  <a:gd name="connsiteY2" fmla="*/ 0 h 91439"/>
                  <a:gd name="connsiteX3" fmla="*/ 4230 w 4229"/>
                  <a:gd name="connsiteY3" fmla="*/ 4569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5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277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5" name="Forma Livre: Forma 844">
                <a:extLst>
                  <a:ext uri="{FF2B5EF4-FFF2-40B4-BE49-F238E27FC236}">
                    <a16:creationId xmlns:a16="http://schemas.microsoft.com/office/drawing/2014/main" id="{F69EF919-1D52-B525-1A33-2E702C510604}"/>
                  </a:ext>
                </a:extLst>
              </p:cNvPr>
              <p:cNvSpPr/>
              <p:nvPr/>
            </p:nvSpPr>
            <p:spPr>
              <a:xfrm>
                <a:off x="4392719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30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6" name="Forma Livre: Forma 845">
                <a:extLst>
                  <a:ext uri="{FF2B5EF4-FFF2-40B4-BE49-F238E27FC236}">
                    <a16:creationId xmlns:a16="http://schemas.microsoft.com/office/drawing/2014/main" id="{25429E24-A455-BEEC-201A-C32274B633B3}"/>
                  </a:ext>
                </a:extLst>
              </p:cNvPr>
              <p:cNvSpPr/>
              <p:nvPr/>
            </p:nvSpPr>
            <p:spPr>
              <a:xfrm>
                <a:off x="4481479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7" name="Forma Livre: Forma 846">
                <a:extLst>
                  <a:ext uri="{FF2B5EF4-FFF2-40B4-BE49-F238E27FC236}">
                    <a16:creationId xmlns:a16="http://schemas.microsoft.com/office/drawing/2014/main" id="{2621B7BA-962F-3B71-3199-822074035A1B}"/>
                  </a:ext>
                </a:extLst>
              </p:cNvPr>
              <p:cNvSpPr/>
              <p:nvPr/>
            </p:nvSpPr>
            <p:spPr>
              <a:xfrm>
                <a:off x="4453719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30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038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8" name="Forma Livre: Forma 847">
                <a:extLst>
                  <a:ext uri="{FF2B5EF4-FFF2-40B4-BE49-F238E27FC236}">
                    <a16:creationId xmlns:a16="http://schemas.microsoft.com/office/drawing/2014/main" id="{4A42E322-014D-9D5B-02D7-CF68CE507A23}"/>
                  </a:ext>
                </a:extLst>
              </p:cNvPr>
              <p:cNvSpPr/>
              <p:nvPr/>
            </p:nvSpPr>
            <p:spPr>
              <a:xfrm>
                <a:off x="4542478" y="7550150"/>
                <a:ext cx="4169" cy="91439"/>
              </a:xfrm>
              <a:custGeom>
                <a:avLst/>
                <a:gdLst>
                  <a:gd name="connsiteX0" fmla="*/ 2085 w 4169"/>
                  <a:gd name="connsiteY0" fmla="*/ 91440 h 91439"/>
                  <a:gd name="connsiteX1" fmla="*/ 0 w 4169"/>
                  <a:gd name="connsiteY1" fmla="*/ 45690 h 91439"/>
                  <a:gd name="connsiteX2" fmla="*/ 2085 w 4169"/>
                  <a:gd name="connsiteY2" fmla="*/ 0 h 91439"/>
                  <a:gd name="connsiteX3" fmla="*/ 4170 w 4169"/>
                  <a:gd name="connsiteY3" fmla="*/ 45690 h 91439"/>
                  <a:gd name="connsiteX4" fmla="*/ 2085 w 416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439">
                    <a:moveTo>
                      <a:pt x="2085" y="91440"/>
                    </a:moveTo>
                    <a:cubicBezTo>
                      <a:pt x="893" y="91440"/>
                      <a:pt x="0" y="70948"/>
                      <a:pt x="0" y="45690"/>
                    </a:cubicBezTo>
                    <a:cubicBezTo>
                      <a:pt x="0" y="20432"/>
                      <a:pt x="893" y="0"/>
                      <a:pt x="2085" y="0"/>
                    </a:cubicBezTo>
                    <a:cubicBezTo>
                      <a:pt x="3276" y="0"/>
                      <a:pt x="4170" y="20432"/>
                      <a:pt x="4170" y="45690"/>
                    </a:cubicBezTo>
                    <a:cubicBezTo>
                      <a:pt x="4170" y="7094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F479366E-9597-B688-DAAD-ED26AD700133}"/>
                  </a:ext>
                </a:extLst>
              </p:cNvPr>
              <p:cNvSpPr/>
              <p:nvPr/>
            </p:nvSpPr>
            <p:spPr>
              <a:xfrm>
                <a:off x="4514719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690"/>
                    </a:cubicBezTo>
                    <a:cubicBezTo>
                      <a:pt x="0" y="20432"/>
                      <a:pt x="894" y="0"/>
                      <a:pt x="2085" y="0"/>
                    </a:cubicBezTo>
                    <a:cubicBezTo>
                      <a:pt x="3277" y="0"/>
                      <a:pt x="4230" y="20432"/>
                      <a:pt x="4230" y="45690"/>
                    </a:cubicBezTo>
                    <a:cubicBezTo>
                      <a:pt x="4230" y="70948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B70BBE15-E881-36E1-011C-3373E860BFB4}"/>
                  </a:ext>
                </a:extLst>
              </p:cNvPr>
              <p:cNvSpPr/>
              <p:nvPr/>
            </p:nvSpPr>
            <p:spPr>
              <a:xfrm>
                <a:off x="4603537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157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1" name="Forma Livre: Forma 850">
                <a:extLst>
                  <a:ext uri="{FF2B5EF4-FFF2-40B4-BE49-F238E27FC236}">
                    <a16:creationId xmlns:a16="http://schemas.microsoft.com/office/drawing/2014/main" id="{EC1BC06B-AAA1-C558-26E7-0B40DBB130C6}"/>
                  </a:ext>
                </a:extLst>
              </p:cNvPr>
              <p:cNvSpPr/>
              <p:nvPr/>
            </p:nvSpPr>
            <p:spPr>
              <a:xfrm>
                <a:off x="4575659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2" name="Forma Livre: Forma 851">
                <a:extLst>
                  <a:ext uri="{FF2B5EF4-FFF2-40B4-BE49-F238E27FC236}">
                    <a16:creationId xmlns:a16="http://schemas.microsoft.com/office/drawing/2014/main" id="{EBFB5488-5111-A8D4-5DA9-D3E5DBC2192F}"/>
                  </a:ext>
                </a:extLst>
              </p:cNvPr>
              <p:cNvSpPr/>
              <p:nvPr/>
            </p:nvSpPr>
            <p:spPr>
              <a:xfrm>
                <a:off x="4664418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29ED44B6-069D-2B17-9E8A-C8645C2E3FBF}"/>
                  </a:ext>
                </a:extLst>
              </p:cNvPr>
              <p:cNvSpPr/>
              <p:nvPr/>
            </p:nvSpPr>
            <p:spPr>
              <a:xfrm>
                <a:off x="4636658" y="7550150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4" name="Forma Livre: Forma 853">
                <a:extLst>
                  <a:ext uri="{FF2B5EF4-FFF2-40B4-BE49-F238E27FC236}">
                    <a16:creationId xmlns:a16="http://schemas.microsoft.com/office/drawing/2014/main" id="{2FB7FF27-8E83-88D1-2643-B2610A772D03}"/>
                  </a:ext>
                </a:extLst>
              </p:cNvPr>
              <p:cNvSpPr/>
              <p:nvPr/>
            </p:nvSpPr>
            <p:spPr>
              <a:xfrm>
                <a:off x="4725358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5" name="Forma Livre: Forma 854">
                <a:extLst>
                  <a:ext uri="{FF2B5EF4-FFF2-40B4-BE49-F238E27FC236}">
                    <a16:creationId xmlns:a16="http://schemas.microsoft.com/office/drawing/2014/main" id="{9885E982-4067-FFAC-0362-FC9E0FC016AD}"/>
                  </a:ext>
                </a:extLst>
              </p:cNvPr>
              <p:cNvSpPr/>
              <p:nvPr/>
            </p:nvSpPr>
            <p:spPr>
              <a:xfrm>
                <a:off x="4697598" y="7550150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30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39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6" name="Forma Livre: Forma 855">
                <a:extLst>
                  <a:ext uri="{FF2B5EF4-FFF2-40B4-BE49-F238E27FC236}">
                    <a16:creationId xmlns:a16="http://schemas.microsoft.com/office/drawing/2014/main" id="{00585CA9-9D7D-5569-2EB1-DD17BFB24FD0}"/>
                  </a:ext>
                </a:extLst>
              </p:cNvPr>
              <p:cNvSpPr/>
              <p:nvPr/>
            </p:nvSpPr>
            <p:spPr>
              <a:xfrm>
                <a:off x="4248560" y="7546635"/>
                <a:ext cx="509858" cy="4229"/>
              </a:xfrm>
              <a:custGeom>
                <a:avLst/>
                <a:gdLst>
                  <a:gd name="connsiteX0" fmla="*/ 509859 w 509858"/>
                  <a:gd name="connsiteY0" fmla="*/ 2144 h 4229"/>
                  <a:gd name="connsiteX1" fmla="*/ 254959 w 509858"/>
                  <a:gd name="connsiteY1" fmla="*/ 4229 h 4229"/>
                  <a:gd name="connsiteX2" fmla="*/ 0 w 509858"/>
                  <a:gd name="connsiteY2" fmla="*/ 2144 h 4229"/>
                  <a:gd name="connsiteX3" fmla="*/ 254959 w 509858"/>
                  <a:gd name="connsiteY3" fmla="*/ 0 h 4229"/>
                  <a:gd name="connsiteX4" fmla="*/ 509859 w 509858"/>
                  <a:gd name="connsiteY4" fmla="*/ 2144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858" h="4229">
                    <a:moveTo>
                      <a:pt x="509859" y="2144"/>
                    </a:moveTo>
                    <a:cubicBezTo>
                      <a:pt x="509859" y="3336"/>
                      <a:pt x="395723" y="4229"/>
                      <a:pt x="254959" y="4229"/>
                    </a:cubicBezTo>
                    <a:cubicBezTo>
                      <a:pt x="114195" y="4229"/>
                      <a:pt x="0" y="3336"/>
                      <a:pt x="0" y="2144"/>
                    </a:cubicBezTo>
                    <a:cubicBezTo>
                      <a:pt x="0" y="953"/>
                      <a:pt x="114136" y="0"/>
                      <a:pt x="254959" y="0"/>
                    </a:cubicBezTo>
                    <a:cubicBezTo>
                      <a:pt x="395782" y="0"/>
                      <a:pt x="509859" y="953"/>
                      <a:pt x="509859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7" name="Forma Livre: Forma 856">
                <a:extLst>
                  <a:ext uri="{FF2B5EF4-FFF2-40B4-BE49-F238E27FC236}">
                    <a16:creationId xmlns:a16="http://schemas.microsoft.com/office/drawing/2014/main" id="{F17CFDA7-CE43-6619-188E-1690698A02C7}"/>
                  </a:ext>
                </a:extLst>
              </p:cNvPr>
              <p:cNvSpPr/>
              <p:nvPr/>
            </p:nvSpPr>
            <p:spPr>
              <a:xfrm>
                <a:off x="4301816" y="7642245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8" name="Forma Livre: Forma 857">
                <a:extLst>
                  <a:ext uri="{FF2B5EF4-FFF2-40B4-BE49-F238E27FC236}">
                    <a16:creationId xmlns:a16="http://schemas.microsoft.com/office/drawing/2014/main" id="{27C50BEC-C5F9-23C6-2CAA-BEA847878242}"/>
                  </a:ext>
                </a:extLst>
              </p:cNvPr>
              <p:cNvSpPr/>
              <p:nvPr/>
            </p:nvSpPr>
            <p:spPr>
              <a:xfrm>
                <a:off x="4349412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9" name="Forma Livre: Forma 858">
                <a:extLst>
                  <a:ext uri="{FF2B5EF4-FFF2-40B4-BE49-F238E27FC236}">
                    <a16:creationId xmlns:a16="http://schemas.microsoft.com/office/drawing/2014/main" id="{DB34656F-CA75-9044-F276-A35312F159A2}"/>
                  </a:ext>
                </a:extLst>
              </p:cNvPr>
              <p:cNvSpPr/>
              <p:nvPr/>
            </p:nvSpPr>
            <p:spPr>
              <a:xfrm>
                <a:off x="4321653" y="7643376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30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690"/>
                    </a:cubicBezTo>
                    <a:cubicBezTo>
                      <a:pt x="4230" y="7088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0" name="Forma Livre: Forma 859">
                <a:extLst>
                  <a:ext uri="{FF2B5EF4-FFF2-40B4-BE49-F238E27FC236}">
                    <a16:creationId xmlns:a16="http://schemas.microsoft.com/office/drawing/2014/main" id="{E42C0B37-A280-5F39-6111-B731B5A9FA99}"/>
                  </a:ext>
                </a:extLst>
              </p:cNvPr>
              <p:cNvSpPr/>
              <p:nvPr/>
            </p:nvSpPr>
            <p:spPr>
              <a:xfrm>
                <a:off x="4410412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690"/>
                    </a:cubicBezTo>
                    <a:cubicBezTo>
                      <a:pt x="0" y="20432"/>
                      <a:pt x="894" y="0"/>
                      <a:pt x="2085" y="0"/>
                    </a:cubicBezTo>
                    <a:cubicBezTo>
                      <a:pt x="3277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1" name="Forma Livre: Forma 860">
                <a:extLst>
                  <a:ext uri="{FF2B5EF4-FFF2-40B4-BE49-F238E27FC236}">
                    <a16:creationId xmlns:a16="http://schemas.microsoft.com/office/drawing/2014/main" id="{69A994E1-C442-A182-9528-7BEDA9B3B0B0}"/>
                  </a:ext>
                </a:extLst>
              </p:cNvPr>
              <p:cNvSpPr/>
              <p:nvPr/>
            </p:nvSpPr>
            <p:spPr>
              <a:xfrm>
                <a:off x="4382652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690"/>
                    </a:cubicBezTo>
                    <a:cubicBezTo>
                      <a:pt x="4230" y="7088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23B70CED-EABF-D753-8E32-F5D7D0E71E0D}"/>
                  </a:ext>
                </a:extLst>
              </p:cNvPr>
              <p:cNvSpPr/>
              <p:nvPr/>
            </p:nvSpPr>
            <p:spPr>
              <a:xfrm>
                <a:off x="4471352" y="7643376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690"/>
                    </a:cubicBezTo>
                    <a:cubicBezTo>
                      <a:pt x="4229" y="7088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3" name="Forma Livre: Forma 862">
                <a:extLst>
                  <a:ext uri="{FF2B5EF4-FFF2-40B4-BE49-F238E27FC236}">
                    <a16:creationId xmlns:a16="http://schemas.microsoft.com/office/drawing/2014/main" id="{AE2CFCE9-9072-D24F-BBCA-97547C3DA720}"/>
                  </a:ext>
                </a:extLst>
              </p:cNvPr>
              <p:cNvSpPr/>
              <p:nvPr/>
            </p:nvSpPr>
            <p:spPr>
              <a:xfrm>
                <a:off x="4443592" y="7643376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690 h 91439"/>
                  <a:gd name="connsiteX2" fmla="*/ 2145 w 4229"/>
                  <a:gd name="connsiteY2" fmla="*/ 0 h 91439"/>
                  <a:gd name="connsiteX3" fmla="*/ 4230 w 4229"/>
                  <a:gd name="connsiteY3" fmla="*/ 4569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5" y="0"/>
                    </a:cubicBezTo>
                    <a:cubicBezTo>
                      <a:pt x="3336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4" name="Forma Livre: Forma 863">
                <a:extLst>
                  <a:ext uri="{FF2B5EF4-FFF2-40B4-BE49-F238E27FC236}">
                    <a16:creationId xmlns:a16="http://schemas.microsoft.com/office/drawing/2014/main" id="{5C9BB537-90BC-2C8F-E1F7-EE863C6A1449}"/>
                  </a:ext>
                </a:extLst>
              </p:cNvPr>
              <p:cNvSpPr/>
              <p:nvPr/>
            </p:nvSpPr>
            <p:spPr>
              <a:xfrm>
                <a:off x="4532113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690"/>
                    </a:cubicBezTo>
                    <a:cubicBezTo>
                      <a:pt x="4229" y="70888"/>
                      <a:pt x="3514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5" name="Forma Livre: Forma 864">
                <a:extLst>
                  <a:ext uri="{FF2B5EF4-FFF2-40B4-BE49-F238E27FC236}">
                    <a16:creationId xmlns:a16="http://schemas.microsoft.com/office/drawing/2014/main" id="{60BDDAD1-5941-1C70-EE49-C4739EC9E846}"/>
                  </a:ext>
                </a:extLst>
              </p:cNvPr>
              <p:cNvSpPr/>
              <p:nvPr/>
            </p:nvSpPr>
            <p:spPr>
              <a:xfrm>
                <a:off x="4504592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690"/>
                    </a:cubicBezTo>
                    <a:cubicBezTo>
                      <a:pt x="4229" y="7088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6" name="Forma Livre: Forma 865">
                <a:extLst>
                  <a:ext uri="{FF2B5EF4-FFF2-40B4-BE49-F238E27FC236}">
                    <a16:creationId xmlns:a16="http://schemas.microsoft.com/office/drawing/2014/main" id="{7A9512BC-0F41-EEAC-E9D7-D9C3DC1EE69D}"/>
                  </a:ext>
                </a:extLst>
              </p:cNvPr>
              <p:cNvSpPr/>
              <p:nvPr/>
            </p:nvSpPr>
            <p:spPr>
              <a:xfrm>
                <a:off x="4593291" y="7643376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690 h 91439"/>
                  <a:gd name="connsiteX2" fmla="*/ 2145 w 4229"/>
                  <a:gd name="connsiteY2" fmla="*/ 0 h 91439"/>
                  <a:gd name="connsiteX3" fmla="*/ 4230 w 4229"/>
                  <a:gd name="connsiteY3" fmla="*/ 4569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5" y="0"/>
                    </a:cubicBezTo>
                    <a:cubicBezTo>
                      <a:pt x="3336" y="0"/>
                      <a:pt x="4230" y="20492"/>
                      <a:pt x="4230" y="45690"/>
                    </a:cubicBezTo>
                    <a:cubicBezTo>
                      <a:pt x="4230" y="70888"/>
                      <a:pt x="3276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7" name="Forma Livre: Forma 866">
                <a:extLst>
                  <a:ext uri="{FF2B5EF4-FFF2-40B4-BE49-F238E27FC236}">
                    <a16:creationId xmlns:a16="http://schemas.microsoft.com/office/drawing/2014/main" id="{7357DF28-5FB7-6828-BEA5-39B7AFBAE418}"/>
                  </a:ext>
                </a:extLst>
              </p:cNvPr>
              <p:cNvSpPr/>
              <p:nvPr/>
            </p:nvSpPr>
            <p:spPr>
              <a:xfrm>
                <a:off x="4565532" y="7643376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690"/>
                    </a:cubicBezTo>
                    <a:cubicBezTo>
                      <a:pt x="4229" y="7088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8" name="Forma Livre: Forma 867">
                <a:extLst>
                  <a:ext uri="{FF2B5EF4-FFF2-40B4-BE49-F238E27FC236}">
                    <a16:creationId xmlns:a16="http://schemas.microsoft.com/office/drawing/2014/main" id="{DEAA046B-9AF7-2209-3E2F-44877C7AFE40}"/>
                  </a:ext>
                </a:extLst>
              </p:cNvPr>
              <p:cNvSpPr/>
              <p:nvPr/>
            </p:nvSpPr>
            <p:spPr>
              <a:xfrm>
                <a:off x="4654291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9" name="Forma Livre: Forma 868">
                <a:extLst>
                  <a:ext uri="{FF2B5EF4-FFF2-40B4-BE49-F238E27FC236}">
                    <a16:creationId xmlns:a16="http://schemas.microsoft.com/office/drawing/2014/main" id="{F9C44BA0-162B-0F83-42DC-34DD6201857A}"/>
                  </a:ext>
                </a:extLst>
              </p:cNvPr>
              <p:cNvSpPr/>
              <p:nvPr/>
            </p:nvSpPr>
            <p:spPr>
              <a:xfrm>
                <a:off x="4626531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690"/>
                    </a:cubicBezTo>
                    <a:cubicBezTo>
                      <a:pt x="4230" y="70888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0" name="Forma Livre: Forma 869">
                <a:extLst>
                  <a:ext uri="{FF2B5EF4-FFF2-40B4-BE49-F238E27FC236}">
                    <a16:creationId xmlns:a16="http://schemas.microsoft.com/office/drawing/2014/main" id="{D1B4F9D7-3CAA-1556-4DB4-509D70CCFC9F}"/>
                  </a:ext>
                </a:extLst>
              </p:cNvPr>
              <p:cNvSpPr/>
              <p:nvPr/>
            </p:nvSpPr>
            <p:spPr>
              <a:xfrm>
                <a:off x="4715231" y="7643376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690 h 91439"/>
                  <a:gd name="connsiteX2" fmla="*/ 2144 w 4229"/>
                  <a:gd name="connsiteY2" fmla="*/ 0 h 91439"/>
                  <a:gd name="connsiteX3" fmla="*/ 4229 w 4229"/>
                  <a:gd name="connsiteY3" fmla="*/ 4569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690"/>
                    </a:cubicBezTo>
                    <a:cubicBezTo>
                      <a:pt x="4229" y="70888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1" name="Forma Livre: Forma 870">
                <a:extLst>
                  <a:ext uri="{FF2B5EF4-FFF2-40B4-BE49-F238E27FC236}">
                    <a16:creationId xmlns:a16="http://schemas.microsoft.com/office/drawing/2014/main" id="{6B923737-9642-4E88-5956-9C11971BF746}"/>
                  </a:ext>
                </a:extLst>
              </p:cNvPr>
              <p:cNvSpPr/>
              <p:nvPr/>
            </p:nvSpPr>
            <p:spPr>
              <a:xfrm>
                <a:off x="4687471" y="7643376"/>
                <a:ext cx="4229" cy="91439"/>
              </a:xfrm>
              <a:custGeom>
                <a:avLst/>
                <a:gdLst>
                  <a:gd name="connsiteX0" fmla="*/ 2145 w 4229"/>
                  <a:gd name="connsiteY0" fmla="*/ 91440 h 91439"/>
                  <a:gd name="connsiteX1" fmla="*/ 0 w 4229"/>
                  <a:gd name="connsiteY1" fmla="*/ 45690 h 91439"/>
                  <a:gd name="connsiteX2" fmla="*/ 2145 w 4229"/>
                  <a:gd name="connsiteY2" fmla="*/ 0 h 91439"/>
                  <a:gd name="connsiteX3" fmla="*/ 4230 w 4229"/>
                  <a:gd name="connsiteY3" fmla="*/ 45690 h 91439"/>
                  <a:gd name="connsiteX4" fmla="*/ 214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5" y="0"/>
                    </a:cubicBezTo>
                    <a:cubicBezTo>
                      <a:pt x="3336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14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2" name="Forma Livre: Forma 871">
                <a:extLst>
                  <a:ext uri="{FF2B5EF4-FFF2-40B4-BE49-F238E27FC236}">
                    <a16:creationId xmlns:a16="http://schemas.microsoft.com/office/drawing/2014/main" id="{9931526D-463B-EF4B-8D1E-3062317C8736}"/>
                  </a:ext>
                </a:extLst>
              </p:cNvPr>
              <p:cNvSpPr/>
              <p:nvPr/>
            </p:nvSpPr>
            <p:spPr>
              <a:xfrm>
                <a:off x="4776350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29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690"/>
                    </a:cubicBezTo>
                    <a:cubicBezTo>
                      <a:pt x="4229" y="70888"/>
                      <a:pt x="315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3" name="Forma Livre: Forma 872">
                <a:extLst>
                  <a:ext uri="{FF2B5EF4-FFF2-40B4-BE49-F238E27FC236}">
                    <a16:creationId xmlns:a16="http://schemas.microsoft.com/office/drawing/2014/main" id="{E6DEA912-2260-1483-2552-4159FAA97701}"/>
                  </a:ext>
                </a:extLst>
              </p:cNvPr>
              <p:cNvSpPr/>
              <p:nvPr/>
            </p:nvSpPr>
            <p:spPr>
              <a:xfrm>
                <a:off x="4748471" y="7643376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690 h 91439"/>
                  <a:gd name="connsiteX2" fmla="*/ 2085 w 4229"/>
                  <a:gd name="connsiteY2" fmla="*/ 0 h 91439"/>
                  <a:gd name="connsiteX3" fmla="*/ 4230 w 4229"/>
                  <a:gd name="connsiteY3" fmla="*/ 4569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690"/>
                    </a:cubicBezTo>
                    <a:cubicBezTo>
                      <a:pt x="4230" y="70888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4" name="Forma Livre: Forma 873">
                <a:extLst>
                  <a:ext uri="{FF2B5EF4-FFF2-40B4-BE49-F238E27FC236}">
                    <a16:creationId xmlns:a16="http://schemas.microsoft.com/office/drawing/2014/main" id="{89D11567-9FA5-E628-1707-F349B88DA329}"/>
                  </a:ext>
                </a:extLst>
              </p:cNvPr>
              <p:cNvSpPr/>
              <p:nvPr/>
            </p:nvSpPr>
            <p:spPr>
              <a:xfrm>
                <a:off x="4299433" y="7640160"/>
                <a:ext cx="509798" cy="4229"/>
              </a:xfrm>
              <a:custGeom>
                <a:avLst/>
                <a:gdLst>
                  <a:gd name="connsiteX0" fmla="*/ 509799 w 509798"/>
                  <a:gd name="connsiteY0" fmla="*/ 2085 h 4229"/>
                  <a:gd name="connsiteX1" fmla="*/ 254900 w 509798"/>
                  <a:gd name="connsiteY1" fmla="*/ 4230 h 4229"/>
                  <a:gd name="connsiteX2" fmla="*/ 0 w 509798"/>
                  <a:gd name="connsiteY2" fmla="*/ 2085 h 4229"/>
                  <a:gd name="connsiteX3" fmla="*/ 254900 w 509798"/>
                  <a:gd name="connsiteY3" fmla="*/ 0 h 4229"/>
                  <a:gd name="connsiteX4" fmla="*/ 509799 w 509798"/>
                  <a:gd name="connsiteY4" fmla="*/ 208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798" h="4229">
                    <a:moveTo>
                      <a:pt x="509799" y="2085"/>
                    </a:moveTo>
                    <a:cubicBezTo>
                      <a:pt x="509799" y="3276"/>
                      <a:pt x="395663" y="4230"/>
                      <a:pt x="254900" y="4230"/>
                    </a:cubicBezTo>
                    <a:cubicBezTo>
                      <a:pt x="114136" y="4230"/>
                      <a:pt x="0" y="3276"/>
                      <a:pt x="0" y="2085"/>
                    </a:cubicBezTo>
                    <a:cubicBezTo>
                      <a:pt x="0" y="894"/>
                      <a:pt x="114136" y="0"/>
                      <a:pt x="254900" y="0"/>
                    </a:cubicBezTo>
                    <a:cubicBezTo>
                      <a:pt x="395663" y="0"/>
                      <a:pt x="509799" y="894"/>
                      <a:pt x="509799" y="20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5" name="Forma Livre: Forma 874">
                <a:extLst>
                  <a:ext uri="{FF2B5EF4-FFF2-40B4-BE49-F238E27FC236}">
                    <a16:creationId xmlns:a16="http://schemas.microsoft.com/office/drawing/2014/main" id="{2A0557C0-34FF-D5BE-0585-F8803F2A607A}"/>
                  </a:ext>
                </a:extLst>
              </p:cNvPr>
              <p:cNvSpPr/>
              <p:nvPr/>
            </p:nvSpPr>
            <p:spPr>
              <a:xfrm>
                <a:off x="4270005" y="7735471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6" name="Forma Livre: Forma 875">
                <a:extLst>
                  <a:ext uri="{FF2B5EF4-FFF2-40B4-BE49-F238E27FC236}">
                    <a16:creationId xmlns:a16="http://schemas.microsoft.com/office/drawing/2014/main" id="{9E00620D-606F-FBFC-EE1A-5A16D285505C}"/>
                  </a:ext>
                </a:extLst>
              </p:cNvPr>
              <p:cNvSpPr/>
              <p:nvPr/>
            </p:nvSpPr>
            <p:spPr>
              <a:xfrm>
                <a:off x="4317662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21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7" name="Forma Livre: Forma 876">
                <a:extLst>
                  <a:ext uri="{FF2B5EF4-FFF2-40B4-BE49-F238E27FC236}">
                    <a16:creationId xmlns:a16="http://schemas.microsoft.com/office/drawing/2014/main" id="{40A575C3-56C9-677C-5F6A-DFE9B48D7C49}"/>
                  </a:ext>
                </a:extLst>
              </p:cNvPr>
              <p:cNvSpPr/>
              <p:nvPr/>
            </p:nvSpPr>
            <p:spPr>
              <a:xfrm>
                <a:off x="4289842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8" name="Forma Livre: Forma 877">
                <a:extLst>
                  <a:ext uri="{FF2B5EF4-FFF2-40B4-BE49-F238E27FC236}">
                    <a16:creationId xmlns:a16="http://schemas.microsoft.com/office/drawing/2014/main" id="{A2727E50-5136-C92D-3855-5B20E5966E57}"/>
                  </a:ext>
                </a:extLst>
              </p:cNvPr>
              <p:cNvSpPr/>
              <p:nvPr/>
            </p:nvSpPr>
            <p:spPr>
              <a:xfrm>
                <a:off x="4378542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30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9" name="Forma Livre: Forma 878">
                <a:extLst>
                  <a:ext uri="{FF2B5EF4-FFF2-40B4-BE49-F238E27FC236}">
                    <a16:creationId xmlns:a16="http://schemas.microsoft.com/office/drawing/2014/main" id="{D6022F66-4077-2A08-3B4C-252E48C540A1}"/>
                  </a:ext>
                </a:extLst>
              </p:cNvPr>
              <p:cNvSpPr/>
              <p:nvPr/>
            </p:nvSpPr>
            <p:spPr>
              <a:xfrm>
                <a:off x="4350782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33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0" name="Forma Livre: Forma 879">
                <a:extLst>
                  <a:ext uri="{FF2B5EF4-FFF2-40B4-BE49-F238E27FC236}">
                    <a16:creationId xmlns:a16="http://schemas.microsoft.com/office/drawing/2014/main" id="{E65BEF96-6B3C-2850-609C-ACCB3389E5BA}"/>
                  </a:ext>
                </a:extLst>
              </p:cNvPr>
              <p:cNvSpPr/>
              <p:nvPr/>
            </p:nvSpPr>
            <p:spPr>
              <a:xfrm>
                <a:off x="4439541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1" name="Forma Livre: Forma 880">
                <a:extLst>
                  <a:ext uri="{FF2B5EF4-FFF2-40B4-BE49-F238E27FC236}">
                    <a16:creationId xmlns:a16="http://schemas.microsoft.com/office/drawing/2014/main" id="{D93247C4-97AF-1BCA-AFAD-8CEB2E1791A8}"/>
                  </a:ext>
                </a:extLst>
              </p:cNvPr>
              <p:cNvSpPr/>
              <p:nvPr/>
            </p:nvSpPr>
            <p:spPr>
              <a:xfrm>
                <a:off x="4411782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2" name="Forma Livre: Forma 881">
                <a:extLst>
                  <a:ext uri="{FF2B5EF4-FFF2-40B4-BE49-F238E27FC236}">
                    <a16:creationId xmlns:a16="http://schemas.microsoft.com/office/drawing/2014/main" id="{D21BF0C2-E274-DE1F-BFD6-E088EDF372AE}"/>
                  </a:ext>
                </a:extLst>
              </p:cNvPr>
              <p:cNvSpPr/>
              <p:nvPr/>
            </p:nvSpPr>
            <p:spPr>
              <a:xfrm>
                <a:off x="4500541" y="7736842"/>
                <a:ext cx="4169" cy="91380"/>
              </a:xfrm>
              <a:custGeom>
                <a:avLst/>
                <a:gdLst>
                  <a:gd name="connsiteX0" fmla="*/ 2085 w 4169"/>
                  <a:gd name="connsiteY0" fmla="*/ 91380 h 91380"/>
                  <a:gd name="connsiteX1" fmla="*/ 0 w 4169"/>
                  <a:gd name="connsiteY1" fmla="*/ 45690 h 91380"/>
                  <a:gd name="connsiteX2" fmla="*/ 2085 w 4169"/>
                  <a:gd name="connsiteY2" fmla="*/ 0 h 91380"/>
                  <a:gd name="connsiteX3" fmla="*/ 4170 w 4169"/>
                  <a:gd name="connsiteY3" fmla="*/ 45690 h 91380"/>
                  <a:gd name="connsiteX4" fmla="*/ 2085 w 416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380">
                    <a:moveTo>
                      <a:pt x="2085" y="91380"/>
                    </a:moveTo>
                    <a:cubicBezTo>
                      <a:pt x="894" y="91380"/>
                      <a:pt x="0" y="70948"/>
                      <a:pt x="0" y="45690"/>
                    </a:cubicBezTo>
                    <a:cubicBezTo>
                      <a:pt x="0" y="20432"/>
                      <a:pt x="894" y="0"/>
                      <a:pt x="2085" y="0"/>
                    </a:cubicBezTo>
                    <a:cubicBezTo>
                      <a:pt x="3277" y="0"/>
                      <a:pt x="4170" y="20432"/>
                      <a:pt x="4170" y="45690"/>
                    </a:cubicBezTo>
                    <a:cubicBezTo>
                      <a:pt x="4170" y="70948"/>
                      <a:pt x="327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3" name="Forma Livre: Forma 882">
                <a:extLst>
                  <a:ext uri="{FF2B5EF4-FFF2-40B4-BE49-F238E27FC236}">
                    <a16:creationId xmlns:a16="http://schemas.microsoft.com/office/drawing/2014/main" id="{D3B73F9D-DA0B-9C91-57CA-75697E56644B}"/>
                  </a:ext>
                </a:extLst>
              </p:cNvPr>
              <p:cNvSpPr/>
              <p:nvPr/>
            </p:nvSpPr>
            <p:spPr>
              <a:xfrm>
                <a:off x="4472543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514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4" name="Forma Livre: Forma 883">
                <a:extLst>
                  <a:ext uri="{FF2B5EF4-FFF2-40B4-BE49-F238E27FC236}">
                    <a16:creationId xmlns:a16="http://schemas.microsoft.com/office/drawing/2014/main" id="{99AE88CF-9CD7-0F10-E681-94CB93B8299F}"/>
                  </a:ext>
                </a:extLst>
              </p:cNvPr>
              <p:cNvSpPr/>
              <p:nvPr/>
            </p:nvSpPr>
            <p:spPr>
              <a:xfrm>
                <a:off x="4561481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5" name="Forma Livre: Forma 884">
                <a:extLst>
                  <a:ext uri="{FF2B5EF4-FFF2-40B4-BE49-F238E27FC236}">
                    <a16:creationId xmlns:a16="http://schemas.microsoft.com/office/drawing/2014/main" id="{80404722-365A-CE05-2355-99A9FA0728AF}"/>
                  </a:ext>
                </a:extLst>
              </p:cNvPr>
              <p:cNvSpPr/>
              <p:nvPr/>
            </p:nvSpPr>
            <p:spPr>
              <a:xfrm>
                <a:off x="4533721" y="7736842"/>
                <a:ext cx="4229" cy="91380"/>
              </a:xfrm>
              <a:custGeom>
                <a:avLst/>
                <a:gdLst>
                  <a:gd name="connsiteX0" fmla="*/ 2145 w 4229"/>
                  <a:gd name="connsiteY0" fmla="*/ 91380 h 91380"/>
                  <a:gd name="connsiteX1" fmla="*/ 0 w 4229"/>
                  <a:gd name="connsiteY1" fmla="*/ 45690 h 91380"/>
                  <a:gd name="connsiteX2" fmla="*/ 2145 w 4229"/>
                  <a:gd name="connsiteY2" fmla="*/ 0 h 91380"/>
                  <a:gd name="connsiteX3" fmla="*/ 4230 w 4229"/>
                  <a:gd name="connsiteY3" fmla="*/ 45690 h 91380"/>
                  <a:gd name="connsiteX4" fmla="*/ 214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5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276" y="91380"/>
                      <a:pt x="214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6" name="Forma Livre: Forma 885">
                <a:extLst>
                  <a:ext uri="{FF2B5EF4-FFF2-40B4-BE49-F238E27FC236}">
                    <a16:creationId xmlns:a16="http://schemas.microsoft.com/office/drawing/2014/main" id="{628C084D-3684-AE7D-5A89-F2F058036491}"/>
                  </a:ext>
                </a:extLst>
              </p:cNvPr>
              <p:cNvSpPr/>
              <p:nvPr/>
            </p:nvSpPr>
            <p:spPr>
              <a:xfrm>
                <a:off x="4622481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6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7" name="Forma Livre: Forma 886">
                <a:extLst>
                  <a:ext uri="{FF2B5EF4-FFF2-40B4-BE49-F238E27FC236}">
                    <a16:creationId xmlns:a16="http://schemas.microsoft.com/office/drawing/2014/main" id="{46D7AE8D-425A-A319-170D-4BA3D978D2AD}"/>
                  </a:ext>
                </a:extLst>
              </p:cNvPr>
              <p:cNvSpPr/>
              <p:nvPr/>
            </p:nvSpPr>
            <p:spPr>
              <a:xfrm>
                <a:off x="4594721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8" name="Forma Livre: Forma 887">
                <a:extLst>
                  <a:ext uri="{FF2B5EF4-FFF2-40B4-BE49-F238E27FC236}">
                    <a16:creationId xmlns:a16="http://schemas.microsoft.com/office/drawing/2014/main" id="{6692D751-3301-7F5A-853B-91C313DF7EA5}"/>
                  </a:ext>
                </a:extLst>
              </p:cNvPr>
              <p:cNvSpPr/>
              <p:nvPr/>
            </p:nvSpPr>
            <p:spPr>
              <a:xfrm>
                <a:off x="4683421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30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30" y="20432"/>
                      <a:pt x="4230" y="45690"/>
                    </a:cubicBezTo>
                    <a:cubicBezTo>
                      <a:pt x="4230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9" name="Forma Livre: Forma 888">
                <a:extLst>
                  <a:ext uri="{FF2B5EF4-FFF2-40B4-BE49-F238E27FC236}">
                    <a16:creationId xmlns:a16="http://schemas.microsoft.com/office/drawing/2014/main" id="{30F87333-F26B-5A8C-6ACD-3ABCF56322DD}"/>
                  </a:ext>
                </a:extLst>
              </p:cNvPr>
              <p:cNvSpPr/>
              <p:nvPr/>
            </p:nvSpPr>
            <p:spPr>
              <a:xfrm>
                <a:off x="4655661" y="7736842"/>
                <a:ext cx="4229" cy="91380"/>
              </a:xfrm>
              <a:custGeom>
                <a:avLst/>
                <a:gdLst>
                  <a:gd name="connsiteX0" fmla="*/ 2144 w 4229"/>
                  <a:gd name="connsiteY0" fmla="*/ 91380 h 91380"/>
                  <a:gd name="connsiteX1" fmla="*/ 0 w 4229"/>
                  <a:gd name="connsiteY1" fmla="*/ 45690 h 91380"/>
                  <a:gd name="connsiteX2" fmla="*/ 2144 w 4229"/>
                  <a:gd name="connsiteY2" fmla="*/ 0 h 91380"/>
                  <a:gd name="connsiteX3" fmla="*/ 4229 w 4229"/>
                  <a:gd name="connsiteY3" fmla="*/ 45690 h 91380"/>
                  <a:gd name="connsiteX4" fmla="*/ 2144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144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144" y="0"/>
                    </a:cubicBezTo>
                    <a:cubicBezTo>
                      <a:pt x="3336" y="0"/>
                      <a:pt x="4229" y="20432"/>
                      <a:pt x="4229" y="45690"/>
                    </a:cubicBezTo>
                    <a:cubicBezTo>
                      <a:pt x="4229" y="70948"/>
                      <a:pt x="3276" y="91380"/>
                      <a:pt x="2144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0" name="Forma Livre: Forma 889">
                <a:extLst>
                  <a:ext uri="{FF2B5EF4-FFF2-40B4-BE49-F238E27FC236}">
                    <a16:creationId xmlns:a16="http://schemas.microsoft.com/office/drawing/2014/main" id="{331EEA36-8ADC-BC00-3BA5-5D28B0AB1065}"/>
                  </a:ext>
                </a:extLst>
              </p:cNvPr>
              <p:cNvSpPr/>
              <p:nvPr/>
            </p:nvSpPr>
            <p:spPr>
              <a:xfrm>
                <a:off x="4744420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30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30" y="20432"/>
                      <a:pt x="4230" y="45690"/>
                    </a:cubicBezTo>
                    <a:cubicBezTo>
                      <a:pt x="4230" y="70948"/>
                      <a:pt x="327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1" name="Forma Livre: Forma 890">
                <a:extLst>
                  <a:ext uri="{FF2B5EF4-FFF2-40B4-BE49-F238E27FC236}">
                    <a16:creationId xmlns:a16="http://schemas.microsoft.com/office/drawing/2014/main" id="{B4184C4E-A8A8-4A46-F950-0D07206E2D2D}"/>
                  </a:ext>
                </a:extLst>
              </p:cNvPr>
              <p:cNvSpPr/>
              <p:nvPr/>
            </p:nvSpPr>
            <p:spPr>
              <a:xfrm>
                <a:off x="4716780" y="7736842"/>
                <a:ext cx="4229" cy="91380"/>
              </a:xfrm>
              <a:custGeom>
                <a:avLst/>
                <a:gdLst>
                  <a:gd name="connsiteX0" fmla="*/ 2085 w 4229"/>
                  <a:gd name="connsiteY0" fmla="*/ 91380 h 91380"/>
                  <a:gd name="connsiteX1" fmla="*/ 0 w 4229"/>
                  <a:gd name="connsiteY1" fmla="*/ 45690 h 91380"/>
                  <a:gd name="connsiteX2" fmla="*/ 2085 w 4229"/>
                  <a:gd name="connsiteY2" fmla="*/ 0 h 91380"/>
                  <a:gd name="connsiteX3" fmla="*/ 4229 w 4229"/>
                  <a:gd name="connsiteY3" fmla="*/ 45690 h 91380"/>
                  <a:gd name="connsiteX4" fmla="*/ 2085 w 4229"/>
                  <a:gd name="connsiteY4" fmla="*/ 91380 h 9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380">
                    <a:moveTo>
                      <a:pt x="2085" y="91380"/>
                    </a:moveTo>
                    <a:cubicBezTo>
                      <a:pt x="953" y="91380"/>
                      <a:pt x="0" y="70948"/>
                      <a:pt x="0" y="45690"/>
                    </a:cubicBezTo>
                    <a:cubicBezTo>
                      <a:pt x="0" y="20432"/>
                      <a:pt x="953" y="0"/>
                      <a:pt x="2085" y="0"/>
                    </a:cubicBezTo>
                    <a:cubicBezTo>
                      <a:pt x="3217" y="0"/>
                      <a:pt x="4229" y="20432"/>
                      <a:pt x="4229" y="45690"/>
                    </a:cubicBezTo>
                    <a:cubicBezTo>
                      <a:pt x="4229" y="70948"/>
                      <a:pt x="3157" y="91380"/>
                      <a:pt x="2085" y="9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2" name="Forma Livre: Forma 891">
                <a:extLst>
                  <a:ext uri="{FF2B5EF4-FFF2-40B4-BE49-F238E27FC236}">
                    <a16:creationId xmlns:a16="http://schemas.microsoft.com/office/drawing/2014/main" id="{FCFC8BF4-E732-86C6-DACA-0EE3F9B42D88}"/>
                  </a:ext>
                </a:extLst>
              </p:cNvPr>
              <p:cNvSpPr/>
              <p:nvPr/>
            </p:nvSpPr>
            <p:spPr>
              <a:xfrm>
                <a:off x="4266431" y="7733327"/>
                <a:ext cx="510990" cy="4229"/>
              </a:xfrm>
              <a:custGeom>
                <a:avLst/>
                <a:gdLst>
                  <a:gd name="connsiteX0" fmla="*/ 510991 w 510990"/>
                  <a:gd name="connsiteY0" fmla="*/ 2144 h 4229"/>
                  <a:gd name="connsiteX1" fmla="*/ 255495 w 510990"/>
                  <a:gd name="connsiteY1" fmla="*/ 4229 h 4229"/>
                  <a:gd name="connsiteX2" fmla="*/ 0 w 510990"/>
                  <a:gd name="connsiteY2" fmla="*/ 2144 h 4229"/>
                  <a:gd name="connsiteX3" fmla="*/ 255495 w 510990"/>
                  <a:gd name="connsiteY3" fmla="*/ 0 h 4229"/>
                  <a:gd name="connsiteX4" fmla="*/ 510991 w 510990"/>
                  <a:gd name="connsiteY4" fmla="*/ 2144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990" h="4229">
                    <a:moveTo>
                      <a:pt x="510991" y="2144"/>
                    </a:moveTo>
                    <a:cubicBezTo>
                      <a:pt x="510991" y="3276"/>
                      <a:pt x="396617" y="4229"/>
                      <a:pt x="255495" y="4229"/>
                    </a:cubicBezTo>
                    <a:cubicBezTo>
                      <a:pt x="114374" y="4229"/>
                      <a:pt x="0" y="3276"/>
                      <a:pt x="0" y="2144"/>
                    </a:cubicBezTo>
                    <a:cubicBezTo>
                      <a:pt x="0" y="1013"/>
                      <a:pt x="114374" y="0"/>
                      <a:pt x="255495" y="0"/>
                    </a:cubicBezTo>
                    <a:cubicBezTo>
                      <a:pt x="396617" y="0"/>
                      <a:pt x="510991" y="953"/>
                      <a:pt x="510991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3" name="Forma Livre: Forma 892">
                <a:extLst>
                  <a:ext uri="{FF2B5EF4-FFF2-40B4-BE49-F238E27FC236}">
                    <a16:creationId xmlns:a16="http://schemas.microsoft.com/office/drawing/2014/main" id="{D841F11C-8013-ABA6-5EE1-A828A5DC59B5}"/>
                  </a:ext>
                </a:extLst>
              </p:cNvPr>
              <p:cNvSpPr/>
              <p:nvPr/>
            </p:nvSpPr>
            <p:spPr>
              <a:xfrm>
                <a:off x="4230213" y="7826852"/>
                <a:ext cx="507476" cy="92154"/>
              </a:xfrm>
              <a:custGeom>
                <a:avLst/>
                <a:gdLst>
                  <a:gd name="connsiteX0" fmla="*/ 0 w 507476"/>
                  <a:gd name="connsiteY0" fmla="*/ 0 h 92154"/>
                  <a:gd name="connsiteX1" fmla="*/ 507476 w 507476"/>
                  <a:gd name="connsiteY1" fmla="*/ 0 h 92154"/>
                  <a:gd name="connsiteX2" fmla="*/ 507476 w 507476"/>
                  <a:gd name="connsiteY2" fmla="*/ 92155 h 92154"/>
                  <a:gd name="connsiteX3" fmla="*/ 0 w 507476"/>
                  <a:gd name="connsiteY3" fmla="*/ 92155 h 9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476" h="92154">
                    <a:moveTo>
                      <a:pt x="0" y="0"/>
                    </a:moveTo>
                    <a:lnTo>
                      <a:pt x="507476" y="0"/>
                    </a:lnTo>
                    <a:lnTo>
                      <a:pt x="507476" y="92155"/>
                    </a:lnTo>
                    <a:lnTo>
                      <a:pt x="0" y="92155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B4B223D7-83C1-8463-4D9D-4C3C823F12EF}"/>
                  </a:ext>
                </a:extLst>
              </p:cNvPr>
              <p:cNvSpPr/>
              <p:nvPr/>
            </p:nvSpPr>
            <p:spPr>
              <a:xfrm>
                <a:off x="4277809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5" name="Forma Livre: Forma 894">
                <a:extLst>
                  <a:ext uri="{FF2B5EF4-FFF2-40B4-BE49-F238E27FC236}">
                    <a16:creationId xmlns:a16="http://schemas.microsoft.com/office/drawing/2014/main" id="{D53EFC97-240C-FC1D-3436-1FBBC62F368D}"/>
                  </a:ext>
                </a:extLst>
              </p:cNvPr>
              <p:cNvSpPr/>
              <p:nvPr/>
            </p:nvSpPr>
            <p:spPr>
              <a:xfrm>
                <a:off x="4250049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6" name="Forma Livre: Forma 895">
                <a:extLst>
                  <a:ext uri="{FF2B5EF4-FFF2-40B4-BE49-F238E27FC236}">
                    <a16:creationId xmlns:a16="http://schemas.microsoft.com/office/drawing/2014/main" id="{5782503D-ACC6-B6FF-B5C7-FCA839ECC513}"/>
                  </a:ext>
                </a:extLst>
              </p:cNvPr>
              <p:cNvSpPr/>
              <p:nvPr/>
            </p:nvSpPr>
            <p:spPr>
              <a:xfrm>
                <a:off x="4338809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7" name="Forma Livre: Forma 896">
                <a:extLst>
                  <a:ext uri="{FF2B5EF4-FFF2-40B4-BE49-F238E27FC236}">
                    <a16:creationId xmlns:a16="http://schemas.microsoft.com/office/drawing/2014/main" id="{ADE691EA-19AE-B50C-C4D2-1C429082A7EE}"/>
                  </a:ext>
                </a:extLst>
              </p:cNvPr>
              <p:cNvSpPr/>
              <p:nvPr/>
            </p:nvSpPr>
            <p:spPr>
              <a:xfrm>
                <a:off x="4311049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8" name="Forma Livre: Forma 897">
                <a:extLst>
                  <a:ext uri="{FF2B5EF4-FFF2-40B4-BE49-F238E27FC236}">
                    <a16:creationId xmlns:a16="http://schemas.microsoft.com/office/drawing/2014/main" id="{1A931BF8-EDA4-AE1B-1212-F7ACDF1168F9}"/>
                  </a:ext>
                </a:extLst>
              </p:cNvPr>
              <p:cNvSpPr/>
              <p:nvPr/>
            </p:nvSpPr>
            <p:spPr>
              <a:xfrm>
                <a:off x="4399749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39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9C00607E-4D3E-1976-B5F6-A27ACDB1DD0F}"/>
                  </a:ext>
                </a:extLst>
              </p:cNvPr>
              <p:cNvSpPr/>
              <p:nvPr/>
            </p:nvSpPr>
            <p:spPr>
              <a:xfrm>
                <a:off x="4371989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2A17EB0A-CDB6-FD6A-3E9A-E9BAA69BC825}"/>
                  </a:ext>
                </a:extLst>
              </p:cNvPr>
              <p:cNvSpPr/>
              <p:nvPr/>
            </p:nvSpPr>
            <p:spPr>
              <a:xfrm>
                <a:off x="4460629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395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92492504-7253-A7BC-C5A2-688CEACD3A4B}"/>
                  </a:ext>
                </a:extLst>
              </p:cNvPr>
              <p:cNvSpPr/>
              <p:nvPr/>
            </p:nvSpPr>
            <p:spPr>
              <a:xfrm>
                <a:off x="4432989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7329546B-D87B-B1E2-E4FD-FB9E72D25349}"/>
                  </a:ext>
                </a:extLst>
              </p:cNvPr>
              <p:cNvSpPr/>
              <p:nvPr/>
            </p:nvSpPr>
            <p:spPr>
              <a:xfrm>
                <a:off x="4521688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3" name="Forma Livre: Forma 902">
                <a:extLst>
                  <a:ext uri="{FF2B5EF4-FFF2-40B4-BE49-F238E27FC236}">
                    <a16:creationId xmlns:a16="http://schemas.microsoft.com/office/drawing/2014/main" id="{F85C1AA3-40D0-7F30-6251-CBDBE5C82C72}"/>
                  </a:ext>
                </a:extLst>
              </p:cNvPr>
              <p:cNvSpPr/>
              <p:nvPr/>
            </p:nvSpPr>
            <p:spPr>
              <a:xfrm>
                <a:off x="4493929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4" name="Forma Livre: Forma 903">
                <a:extLst>
                  <a:ext uri="{FF2B5EF4-FFF2-40B4-BE49-F238E27FC236}">
                    <a16:creationId xmlns:a16="http://schemas.microsoft.com/office/drawing/2014/main" id="{CD59AF7B-6123-6FF7-5FCB-6E43B566D183}"/>
                  </a:ext>
                </a:extLst>
              </p:cNvPr>
              <p:cNvSpPr/>
              <p:nvPr/>
            </p:nvSpPr>
            <p:spPr>
              <a:xfrm>
                <a:off x="4582688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29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5" name="Forma Livre: Forma 904">
                <a:extLst>
                  <a:ext uri="{FF2B5EF4-FFF2-40B4-BE49-F238E27FC236}">
                    <a16:creationId xmlns:a16="http://schemas.microsoft.com/office/drawing/2014/main" id="{7AF59D71-9EA9-D91C-0CF1-C970A7B29CCB}"/>
                  </a:ext>
                </a:extLst>
              </p:cNvPr>
              <p:cNvSpPr/>
              <p:nvPr/>
            </p:nvSpPr>
            <p:spPr>
              <a:xfrm>
                <a:off x="4554928" y="7828043"/>
                <a:ext cx="4229" cy="91439"/>
              </a:xfrm>
              <a:custGeom>
                <a:avLst/>
                <a:gdLst>
                  <a:gd name="connsiteX0" fmla="*/ 2085 w 4229"/>
                  <a:gd name="connsiteY0" fmla="*/ 91440 h 91439"/>
                  <a:gd name="connsiteX1" fmla="*/ 0 w 4229"/>
                  <a:gd name="connsiteY1" fmla="*/ 45750 h 91439"/>
                  <a:gd name="connsiteX2" fmla="*/ 2085 w 4229"/>
                  <a:gd name="connsiteY2" fmla="*/ 0 h 91439"/>
                  <a:gd name="connsiteX3" fmla="*/ 4230 w 4229"/>
                  <a:gd name="connsiteY3" fmla="*/ 45750 h 91439"/>
                  <a:gd name="connsiteX4" fmla="*/ 2085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085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085" y="0"/>
                    </a:cubicBezTo>
                    <a:cubicBezTo>
                      <a:pt x="3217" y="0"/>
                      <a:pt x="4230" y="20492"/>
                      <a:pt x="4230" y="45750"/>
                    </a:cubicBezTo>
                    <a:cubicBezTo>
                      <a:pt x="4230" y="71007"/>
                      <a:pt x="3098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6" name="Forma Livre: Forma 905">
                <a:extLst>
                  <a:ext uri="{FF2B5EF4-FFF2-40B4-BE49-F238E27FC236}">
                    <a16:creationId xmlns:a16="http://schemas.microsoft.com/office/drawing/2014/main" id="{F6A5D78B-0762-1D9D-E1C4-74209F6A07CC}"/>
                  </a:ext>
                </a:extLst>
              </p:cNvPr>
              <p:cNvSpPr/>
              <p:nvPr/>
            </p:nvSpPr>
            <p:spPr>
              <a:xfrm>
                <a:off x="4643628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30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30" y="20492"/>
                      <a:pt x="4230" y="45750"/>
                    </a:cubicBezTo>
                    <a:cubicBezTo>
                      <a:pt x="4230" y="71007"/>
                      <a:pt x="333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7" name="Forma Livre: Forma 906">
                <a:extLst>
                  <a:ext uri="{FF2B5EF4-FFF2-40B4-BE49-F238E27FC236}">
                    <a16:creationId xmlns:a16="http://schemas.microsoft.com/office/drawing/2014/main" id="{22E90DC1-7CA0-DC6B-8DE8-0A9074ECC2D5}"/>
                  </a:ext>
                </a:extLst>
              </p:cNvPr>
              <p:cNvSpPr/>
              <p:nvPr/>
            </p:nvSpPr>
            <p:spPr>
              <a:xfrm>
                <a:off x="4615928" y="7828043"/>
                <a:ext cx="4169" cy="91439"/>
              </a:xfrm>
              <a:custGeom>
                <a:avLst/>
                <a:gdLst>
                  <a:gd name="connsiteX0" fmla="*/ 2085 w 4169"/>
                  <a:gd name="connsiteY0" fmla="*/ 91440 h 91439"/>
                  <a:gd name="connsiteX1" fmla="*/ 0 w 4169"/>
                  <a:gd name="connsiteY1" fmla="*/ 45750 h 91439"/>
                  <a:gd name="connsiteX2" fmla="*/ 2085 w 4169"/>
                  <a:gd name="connsiteY2" fmla="*/ 0 h 91439"/>
                  <a:gd name="connsiteX3" fmla="*/ 4170 w 4169"/>
                  <a:gd name="connsiteY3" fmla="*/ 45750 h 91439"/>
                  <a:gd name="connsiteX4" fmla="*/ 2085 w 416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1439">
                    <a:moveTo>
                      <a:pt x="2085" y="91440"/>
                    </a:moveTo>
                    <a:cubicBezTo>
                      <a:pt x="894" y="91440"/>
                      <a:pt x="0" y="70948"/>
                      <a:pt x="0" y="45750"/>
                    </a:cubicBezTo>
                    <a:cubicBezTo>
                      <a:pt x="0" y="20552"/>
                      <a:pt x="894" y="0"/>
                      <a:pt x="2085" y="0"/>
                    </a:cubicBezTo>
                    <a:cubicBezTo>
                      <a:pt x="3277" y="0"/>
                      <a:pt x="4170" y="20492"/>
                      <a:pt x="4170" y="45750"/>
                    </a:cubicBezTo>
                    <a:cubicBezTo>
                      <a:pt x="4170" y="71007"/>
                      <a:pt x="3277" y="91440"/>
                      <a:pt x="2085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8" name="Forma Livre: Forma 907">
                <a:extLst>
                  <a:ext uri="{FF2B5EF4-FFF2-40B4-BE49-F238E27FC236}">
                    <a16:creationId xmlns:a16="http://schemas.microsoft.com/office/drawing/2014/main" id="{E6BA4CC4-1E3A-DA8F-00D9-F79AAA0F5489}"/>
                  </a:ext>
                </a:extLst>
              </p:cNvPr>
              <p:cNvSpPr/>
              <p:nvPr/>
            </p:nvSpPr>
            <p:spPr>
              <a:xfrm>
                <a:off x="4704806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097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9" name="Forma Livre: Forma 908">
                <a:extLst>
                  <a:ext uri="{FF2B5EF4-FFF2-40B4-BE49-F238E27FC236}">
                    <a16:creationId xmlns:a16="http://schemas.microsoft.com/office/drawing/2014/main" id="{4B707D74-7F81-571B-1E87-906582DA2558}"/>
                  </a:ext>
                </a:extLst>
              </p:cNvPr>
              <p:cNvSpPr/>
              <p:nvPr/>
            </p:nvSpPr>
            <p:spPr>
              <a:xfrm>
                <a:off x="4676868" y="7828043"/>
                <a:ext cx="4229" cy="91439"/>
              </a:xfrm>
              <a:custGeom>
                <a:avLst/>
                <a:gdLst>
                  <a:gd name="connsiteX0" fmla="*/ 2144 w 4229"/>
                  <a:gd name="connsiteY0" fmla="*/ 91440 h 91439"/>
                  <a:gd name="connsiteX1" fmla="*/ 0 w 4229"/>
                  <a:gd name="connsiteY1" fmla="*/ 45750 h 91439"/>
                  <a:gd name="connsiteX2" fmla="*/ 2144 w 4229"/>
                  <a:gd name="connsiteY2" fmla="*/ 0 h 91439"/>
                  <a:gd name="connsiteX3" fmla="*/ 4229 w 4229"/>
                  <a:gd name="connsiteY3" fmla="*/ 45750 h 91439"/>
                  <a:gd name="connsiteX4" fmla="*/ 2144 w 4229"/>
                  <a:gd name="connsiteY4" fmla="*/ 91440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1439">
                    <a:moveTo>
                      <a:pt x="2144" y="91440"/>
                    </a:moveTo>
                    <a:cubicBezTo>
                      <a:pt x="953" y="91440"/>
                      <a:pt x="0" y="70948"/>
                      <a:pt x="0" y="45750"/>
                    </a:cubicBezTo>
                    <a:cubicBezTo>
                      <a:pt x="0" y="20552"/>
                      <a:pt x="953" y="0"/>
                      <a:pt x="2144" y="0"/>
                    </a:cubicBezTo>
                    <a:cubicBezTo>
                      <a:pt x="3336" y="0"/>
                      <a:pt x="4229" y="20492"/>
                      <a:pt x="4229" y="45750"/>
                    </a:cubicBezTo>
                    <a:cubicBezTo>
                      <a:pt x="4229" y="71007"/>
                      <a:pt x="3276" y="91440"/>
                      <a:pt x="2144" y="914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0" name="Forma Livre: Forma 909">
                <a:extLst>
                  <a:ext uri="{FF2B5EF4-FFF2-40B4-BE49-F238E27FC236}">
                    <a16:creationId xmlns:a16="http://schemas.microsoft.com/office/drawing/2014/main" id="{4F115E80-4B6D-95FE-C7DA-E4BD4C951F28}"/>
                  </a:ext>
                </a:extLst>
              </p:cNvPr>
              <p:cNvSpPr/>
              <p:nvPr/>
            </p:nvSpPr>
            <p:spPr>
              <a:xfrm>
                <a:off x="4227830" y="7824767"/>
                <a:ext cx="509799" cy="4229"/>
              </a:xfrm>
              <a:custGeom>
                <a:avLst/>
                <a:gdLst>
                  <a:gd name="connsiteX0" fmla="*/ 509799 w 509799"/>
                  <a:gd name="connsiteY0" fmla="*/ 2085 h 4229"/>
                  <a:gd name="connsiteX1" fmla="*/ 254959 w 509799"/>
                  <a:gd name="connsiteY1" fmla="*/ 4229 h 4229"/>
                  <a:gd name="connsiteX2" fmla="*/ 0 w 509799"/>
                  <a:gd name="connsiteY2" fmla="*/ 2085 h 4229"/>
                  <a:gd name="connsiteX3" fmla="*/ 254959 w 509799"/>
                  <a:gd name="connsiteY3" fmla="*/ 0 h 4229"/>
                  <a:gd name="connsiteX4" fmla="*/ 509799 w 509799"/>
                  <a:gd name="connsiteY4" fmla="*/ 208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799" h="4229">
                    <a:moveTo>
                      <a:pt x="509799" y="2085"/>
                    </a:moveTo>
                    <a:cubicBezTo>
                      <a:pt x="509799" y="3276"/>
                      <a:pt x="395663" y="4229"/>
                      <a:pt x="254959" y="4229"/>
                    </a:cubicBezTo>
                    <a:cubicBezTo>
                      <a:pt x="114255" y="4229"/>
                      <a:pt x="0" y="3276"/>
                      <a:pt x="0" y="2085"/>
                    </a:cubicBezTo>
                    <a:cubicBezTo>
                      <a:pt x="0" y="894"/>
                      <a:pt x="114136" y="0"/>
                      <a:pt x="254959" y="0"/>
                    </a:cubicBezTo>
                    <a:cubicBezTo>
                      <a:pt x="395782" y="0"/>
                      <a:pt x="509799" y="953"/>
                      <a:pt x="509799" y="20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1" name="Forma Livre: Forma 910">
                <a:extLst>
                  <a:ext uri="{FF2B5EF4-FFF2-40B4-BE49-F238E27FC236}">
                    <a16:creationId xmlns:a16="http://schemas.microsoft.com/office/drawing/2014/main" id="{80812C5F-C363-B116-3057-44B6C3B9D9F6}"/>
                  </a:ext>
                </a:extLst>
              </p:cNvPr>
              <p:cNvSpPr/>
              <p:nvPr/>
            </p:nvSpPr>
            <p:spPr>
              <a:xfrm>
                <a:off x="4290736" y="7457340"/>
                <a:ext cx="468934" cy="19195"/>
              </a:xfrm>
              <a:custGeom>
                <a:avLst/>
                <a:gdLst>
                  <a:gd name="connsiteX0" fmla="*/ 0 w 468934"/>
                  <a:gd name="connsiteY0" fmla="*/ 0 h 19195"/>
                  <a:gd name="connsiteX1" fmla="*/ 234407 w 468934"/>
                  <a:gd name="connsiteY1" fmla="*/ 17037 h 19195"/>
                  <a:gd name="connsiteX2" fmla="*/ 468934 w 468934"/>
                  <a:gd name="connsiteY2" fmla="*/ 1370 h 19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34" h="19195">
                    <a:moveTo>
                      <a:pt x="0" y="0"/>
                    </a:moveTo>
                    <a:cubicBezTo>
                      <a:pt x="75773" y="18645"/>
                      <a:pt x="156550" y="22219"/>
                      <a:pt x="234407" y="17037"/>
                    </a:cubicBezTo>
                    <a:cubicBezTo>
                      <a:pt x="312265" y="11854"/>
                      <a:pt x="390898" y="417"/>
                      <a:pt x="468934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2" name="Forma Livre: Forma 911">
                <a:extLst>
                  <a:ext uri="{FF2B5EF4-FFF2-40B4-BE49-F238E27FC236}">
                    <a16:creationId xmlns:a16="http://schemas.microsoft.com/office/drawing/2014/main" id="{CA2C0A9D-8422-C854-08AE-A9B90653717D}"/>
                  </a:ext>
                </a:extLst>
              </p:cNvPr>
              <p:cNvSpPr/>
              <p:nvPr/>
            </p:nvSpPr>
            <p:spPr>
              <a:xfrm>
                <a:off x="4295323" y="7365483"/>
                <a:ext cx="468934" cy="19218"/>
              </a:xfrm>
              <a:custGeom>
                <a:avLst/>
                <a:gdLst>
                  <a:gd name="connsiteX0" fmla="*/ 0 w 468934"/>
                  <a:gd name="connsiteY0" fmla="*/ 0 h 19218"/>
                  <a:gd name="connsiteX1" fmla="*/ 234407 w 468934"/>
                  <a:gd name="connsiteY1" fmla="*/ 17097 h 19218"/>
                  <a:gd name="connsiteX2" fmla="*/ 468934 w 468934"/>
                  <a:gd name="connsiteY2" fmla="*/ 1370 h 19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34" h="19218">
                    <a:moveTo>
                      <a:pt x="0" y="0"/>
                    </a:moveTo>
                    <a:cubicBezTo>
                      <a:pt x="75773" y="18645"/>
                      <a:pt x="156550" y="22220"/>
                      <a:pt x="234407" y="17097"/>
                    </a:cubicBezTo>
                    <a:cubicBezTo>
                      <a:pt x="312265" y="11974"/>
                      <a:pt x="390898" y="417"/>
                      <a:pt x="468934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3" name="Forma Livre: Forma 912">
                <a:extLst>
                  <a:ext uri="{FF2B5EF4-FFF2-40B4-BE49-F238E27FC236}">
                    <a16:creationId xmlns:a16="http://schemas.microsoft.com/office/drawing/2014/main" id="{86CE52C2-EDF1-E21E-C5AD-4446D3B0F51A}"/>
                  </a:ext>
                </a:extLst>
              </p:cNvPr>
              <p:cNvSpPr/>
              <p:nvPr/>
            </p:nvSpPr>
            <p:spPr>
              <a:xfrm>
                <a:off x="4319746" y="7549673"/>
                <a:ext cx="468934" cy="19244"/>
              </a:xfrm>
              <a:custGeom>
                <a:avLst/>
                <a:gdLst>
                  <a:gd name="connsiteX0" fmla="*/ 0 w 468934"/>
                  <a:gd name="connsiteY0" fmla="*/ 0 h 19244"/>
                  <a:gd name="connsiteX1" fmla="*/ 234407 w 468934"/>
                  <a:gd name="connsiteY1" fmla="*/ 17097 h 19244"/>
                  <a:gd name="connsiteX2" fmla="*/ 468934 w 468934"/>
                  <a:gd name="connsiteY2" fmla="*/ 1370 h 19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34" h="19244">
                    <a:moveTo>
                      <a:pt x="0" y="0"/>
                    </a:moveTo>
                    <a:cubicBezTo>
                      <a:pt x="75773" y="18645"/>
                      <a:pt x="156550" y="22279"/>
                      <a:pt x="234407" y="17097"/>
                    </a:cubicBezTo>
                    <a:cubicBezTo>
                      <a:pt x="312265" y="11914"/>
                      <a:pt x="390898" y="476"/>
                      <a:pt x="468934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4" name="Forma Livre: Forma 913">
                <a:extLst>
                  <a:ext uri="{FF2B5EF4-FFF2-40B4-BE49-F238E27FC236}">
                    <a16:creationId xmlns:a16="http://schemas.microsoft.com/office/drawing/2014/main" id="{162B4957-F492-0DE6-D7EE-D1A6D6C77227}"/>
                  </a:ext>
                </a:extLst>
              </p:cNvPr>
              <p:cNvSpPr/>
              <p:nvPr/>
            </p:nvSpPr>
            <p:spPr>
              <a:xfrm>
                <a:off x="4299969" y="7641708"/>
                <a:ext cx="468934" cy="19186"/>
              </a:xfrm>
              <a:custGeom>
                <a:avLst/>
                <a:gdLst>
                  <a:gd name="connsiteX0" fmla="*/ 0 w 468934"/>
                  <a:gd name="connsiteY0" fmla="*/ 0 h 19186"/>
                  <a:gd name="connsiteX1" fmla="*/ 234408 w 468934"/>
                  <a:gd name="connsiteY1" fmla="*/ 17037 h 19186"/>
                  <a:gd name="connsiteX2" fmla="*/ 468935 w 468934"/>
                  <a:gd name="connsiteY2" fmla="*/ 1370 h 19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34" h="19186">
                    <a:moveTo>
                      <a:pt x="0" y="0"/>
                    </a:moveTo>
                    <a:cubicBezTo>
                      <a:pt x="75773" y="18586"/>
                      <a:pt x="156550" y="22220"/>
                      <a:pt x="234408" y="17037"/>
                    </a:cubicBezTo>
                    <a:cubicBezTo>
                      <a:pt x="312265" y="11854"/>
                      <a:pt x="390898" y="417"/>
                      <a:pt x="468935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5" name="Forma Livre: Forma 914">
                <a:extLst>
                  <a:ext uri="{FF2B5EF4-FFF2-40B4-BE49-F238E27FC236}">
                    <a16:creationId xmlns:a16="http://schemas.microsoft.com/office/drawing/2014/main" id="{99B9A2E3-333C-FE46-E474-CC99E7B0E540}"/>
                  </a:ext>
                </a:extLst>
              </p:cNvPr>
              <p:cNvSpPr/>
              <p:nvPr/>
            </p:nvSpPr>
            <p:spPr>
              <a:xfrm>
                <a:off x="4305986" y="7733327"/>
                <a:ext cx="468993" cy="19195"/>
              </a:xfrm>
              <a:custGeom>
                <a:avLst/>
                <a:gdLst>
                  <a:gd name="connsiteX0" fmla="*/ 0 w 468993"/>
                  <a:gd name="connsiteY0" fmla="*/ 0 h 19195"/>
                  <a:gd name="connsiteX1" fmla="*/ 234407 w 468993"/>
                  <a:gd name="connsiteY1" fmla="*/ 17037 h 19195"/>
                  <a:gd name="connsiteX2" fmla="*/ 468994 w 468993"/>
                  <a:gd name="connsiteY2" fmla="*/ 1370 h 19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93" h="19195">
                    <a:moveTo>
                      <a:pt x="0" y="0"/>
                    </a:moveTo>
                    <a:cubicBezTo>
                      <a:pt x="75832" y="18645"/>
                      <a:pt x="156550" y="22220"/>
                      <a:pt x="234407" y="17037"/>
                    </a:cubicBezTo>
                    <a:cubicBezTo>
                      <a:pt x="312265" y="11854"/>
                      <a:pt x="390957" y="417"/>
                      <a:pt x="468994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6" name="Forma Livre: Forma 915">
                <a:extLst>
                  <a:ext uri="{FF2B5EF4-FFF2-40B4-BE49-F238E27FC236}">
                    <a16:creationId xmlns:a16="http://schemas.microsoft.com/office/drawing/2014/main" id="{9B7E3420-2E02-3722-A5FD-4EE66771DAFD}"/>
                  </a:ext>
                </a:extLst>
              </p:cNvPr>
              <p:cNvSpPr/>
              <p:nvPr/>
            </p:nvSpPr>
            <p:spPr>
              <a:xfrm>
                <a:off x="4281205" y="7826733"/>
                <a:ext cx="468993" cy="19186"/>
              </a:xfrm>
              <a:custGeom>
                <a:avLst/>
                <a:gdLst>
                  <a:gd name="connsiteX0" fmla="*/ 0 w 468993"/>
                  <a:gd name="connsiteY0" fmla="*/ 0 h 19186"/>
                  <a:gd name="connsiteX1" fmla="*/ 234407 w 468993"/>
                  <a:gd name="connsiteY1" fmla="*/ 17037 h 19186"/>
                  <a:gd name="connsiteX2" fmla="*/ 468994 w 468993"/>
                  <a:gd name="connsiteY2" fmla="*/ 1370 h 19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993" h="19186">
                    <a:moveTo>
                      <a:pt x="0" y="0"/>
                    </a:moveTo>
                    <a:cubicBezTo>
                      <a:pt x="75773" y="18586"/>
                      <a:pt x="156550" y="22220"/>
                      <a:pt x="234407" y="17037"/>
                    </a:cubicBezTo>
                    <a:cubicBezTo>
                      <a:pt x="312265" y="11855"/>
                      <a:pt x="390957" y="417"/>
                      <a:pt x="468994" y="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7" name="Forma Livre: Forma 916">
                <a:extLst>
                  <a:ext uri="{FF2B5EF4-FFF2-40B4-BE49-F238E27FC236}">
                    <a16:creationId xmlns:a16="http://schemas.microsoft.com/office/drawing/2014/main" id="{4CF6AE4A-27E7-DDF0-A290-A59F0B26D6C9}"/>
                  </a:ext>
                </a:extLst>
              </p:cNvPr>
              <p:cNvSpPr/>
              <p:nvPr/>
            </p:nvSpPr>
            <p:spPr>
              <a:xfrm>
                <a:off x="4289664" y="7283515"/>
                <a:ext cx="4229" cy="50455"/>
              </a:xfrm>
              <a:custGeom>
                <a:avLst/>
                <a:gdLst>
                  <a:gd name="connsiteX0" fmla="*/ 2085 w 4229"/>
                  <a:gd name="connsiteY0" fmla="*/ 50456 h 50455"/>
                  <a:gd name="connsiteX1" fmla="*/ 0 w 4229"/>
                  <a:gd name="connsiteY1" fmla="*/ 25258 h 50455"/>
                  <a:gd name="connsiteX2" fmla="*/ 2085 w 4229"/>
                  <a:gd name="connsiteY2" fmla="*/ 0 h 50455"/>
                  <a:gd name="connsiteX3" fmla="*/ 4229 w 4229"/>
                  <a:gd name="connsiteY3" fmla="*/ 25258 h 50455"/>
                  <a:gd name="connsiteX4" fmla="*/ 2085 w 4229"/>
                  <a:gd name="connsiteY4" fmla="*/ 50456 h 5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50455">
                    <a:moveTo>
                      <a:pt x="2085" y="50456"/>
                    </a:moveTo>
                    <a:cubicBezTo>
                      <a:pt x="953" y="50456"/>
                      <a:pt x="0" y="39197"/>
                      <a:pt x="0" y="25258"/>
                    </a:cubicBezTo>
                    <a:cubicBezTo>
                      <a:pt x="0" y="11318"/>
                      <a:pt x="953" y="0"/>
                      <a:pt x="2085" y="0"/>
                    </a:cubicBezTo>
                    <a:cubicBezTo>
                      <a:pt x="3217" y="0"/>
                      <a:pt x="4229" y="11318"/>
                      <a:pt x="4229" y="25258"/>
                    </a:cubicBezTo>
                    <a:cubicBezTo>
                      <a:pt x="4229" y="39197"/>
                      <a:pt x="3276" y="50456"/>
                      <a:pt x="2085" y="504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8" name="Forma Livre: Forma 917">
                <a:extLst>
                  <a:ext uri="{FF2B5EF4-FFF2-40B4-BE49-F238E27FC236}">
                    <a16:creationId xmlns:a16="http://schemas.microsoft.com/office/drawing/2014/main" id="{8E6FF822-9EFC-5ED1-0977-76642206A848}"/>
                  </a:ext>
                </a:extLst>
              </p:cNvPr>
              <p:cNvSpPr/>
              <p:nvPr/>
            </p:nvSpPr>
            <p:spPr>
              <a:xfrm>
                <a:off x="4257675" y="7378290"/>
                <a:ext cx="4229" cy="54149"/>
              </a:xfrm>
              <a:custGeom>
                <a:avLst/>
                <a:gdLst>
                  <a:gd name="connsiteX0" fmla="*/ 2085 w 4229"/>
                  <a:gd name="connsiteY0" fmla="*/ 54149 h 54149"/>
                  <a:gd name="connsiteX1" fmla="*/ 0 w 4229"/>
                  <a:gd name="connsiteY1" fmla="*/ 27104 h 54149"/>
                  <a:gd name="connsiteX2" fmla="*/ 2085 w 4229"/>
                  <a:gd name="connsiteY2" fmla="*/ 0 h 54149"/>
                  <a:gd name="connsiteX3" fmla="*/ 4229 w 4229"/>
                  <a:gd name="connsiteY3" fmla="*/ 27104 h 54149"/>
                  <a:gd name="connsiteX4" fmla="*/ 2085 w 4229"/>
                  <a:gd name="connsiteY4" fmla="*/ 54149 h 5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54149">
                    <a:moveTo>
                      <a:pt x="2085" y="54149"/>
                    </a:moveTo>
                    <a:cubicBezTo>
                      <a:pt x="953" y="54149"/>
                      <a:pt x="0" y="42235"/>
                      <a:pt x="0" y="27104"/>
                    </a:cubicBezTo>
                    <a:cubicBezTo>
                      <a:pt x="0" y="11974"/>
                      <a:pt x="953" y="0"/>
                      <a:pt x="2085" y="0"/>
                    </a:cubicBezTo>
                    <a:cubicBezTo>
                      <a:pt x="3217" y="0"/>
                      <a:pt x="4229" y="11914"/>
                      <a:pt x="4229" y="27104"/>
                    </a:cubicBezTo>
                    <a:cubicBezTo>
                      <a:pt x="4229" y="42295"/>
                      <a:pt x="3276" y="54149"/>
                      <a:pt x="2085" y="541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9" name="Forma Livre: Forma 918">
                <a:extLst>
                  <a:ext uri="{FF2B5EF4-FFF2-40B4-BE49-F238E27FC236}">
                    <a16:creationId xmlns:a16="http://schemas.microsoft.com/office/drawing/2014/main" id="{E46B0268-D943-2202-10C8-D3D44E18F270}"/>
                  </a:ext>
                </a:extLst>
              </p:cNvPr>
              <p:cNvSpPr/>
              <p:nvPr/>
            </p:nvSpPr>
            <p:spPr>
              <a:xfrm>
                <a:off x="4303186" y="7479559"/>
                <a:ext cx="4229" cy="47655"/>
              </a:xfrm>
              <a:custGeom>
                <a:avLst/>
                <a:gdLst>
                  <a:gd name="connsiteX0" fmla="*/ 2145 w 4229"/>
                  <a:gd name="connsiteY0" fmla="*/ 47656 h 47655"/>
                  <a:gd name="connsiteX1" fmla="*/ 0 w 4229"/>
                  <a:gd name="connsiteY1" fmla="*/ 23828 h 47655"/>
                  <a:gd name="connsiteX2" fmla="*/ 2145 w 4229"/>
                  <a:gd name="connsiteY2" fmla="*/ 0 h 47655"/>
                  <a:gd name="connsiteX3" fmla="*/ 4230 w 4229"/>
                  <a:gd name="connsiteY3" fmla="*/ 23828 h 47655"/>
                  <a:gd name="connsiteX4" fmla="*/ 2145 w 4229"/>
                  <a:gd name="connsiteY4" fmla="*/ 47656 h 47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47655">
                    <a:moveTo>
                      <a:pt x="2145" y="47656"/>
                    </a:moveTo>
                    <a:cubicBezTo>
                      <a:pt x="953" y="47656"/>
                      <a:pt x="0" y="36933"/>
                      <a:pt x="0" y="23828"/>
                    </a:cubicBezTo>
                    <a:cubicBezTo>
                      <a:pt x="0" y="10723"/>
                      <a:pt x="953" y="0"/>
                      <a:pt x="2145" y="0"/>
                    </a:cubicBezTo>
                    <a:cubicBezTo>
                      <a:pt x="3336" y="0"/>
                      <a:pt x="4230" y="10782"/>
                      <a:pt x="4230" y="23828"/>
                    </a:cubicBezTo>
                    <a:cubicBezTo>
                      <a:pt x="4230" y="36874"/>
                      <a:pt x="3277" y="47656"/>
                      <a:pt x="2145" y="476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0" name="Forma Livre: Forma 919">
                <a:extLst>
                  <a:ext uri="{FF2B5EF4-FFF2-40B4-BE49-F238E27FC236}">
                    <a16:creationId xmlns:a16="http://schemas.microsoft.com/office/drawing/2014/main" id="{71C77004-3185-2050-3A7F-52D411996B57}"/>
                  </a:ext>
                </a:extLst>
              </p:cNvPr>
              <p:cNvSpPr/>
              <p:nvPr/>
            </p:nvSpPr>
            <p:spPr>
              <a:xfrm>
                <a:off x="4256423" y="7571535"/>
                <a:ext cx="4229" cy="43069"/>
              </a:xfrm>
              <a:custGeom>
                <a:avLst/>
                <a:gdLst>
                  <a:gd name="connsiteX0" fmla="*/ 2144 w 4229"/>
                  <a:gd name="connsiteY0" fmla="*/ 43069 h 43069"/>
                  <a:gd name="connsiteX1" fmla="*/ 0 w 4229"/>
                  <a:gd name="connsiteY1" fmla="*/ 21564 h 43069"/>
                  <a:gd name="connsiteX2" fmla="*/ 2144 w 4229"/>
                  <a:gd name="connsiteY2" fmla="*/ 0 h 43069"/>
                  <a:gd name="connsiteX3" fmla="*/ 4230 w 4229"/>
                  <a:gd name="connsiteY3" fmla="*/ 21564 h 43069"/>
                  <a:gd name="connsiteX4" fmla="*/ 2144 w 4229"/>
                  <a:gd name="connsiteY4" fmla="*/ 43069 h 43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43069">
                    <a:moveTo>
                      <a:pt x="2144" y="43069"/>
                    </a:moveTo>
                    <a:cubicBezTo>
                      <a:pt x="953" y="43069"/>
                      <a:pt x="0" y="33419"/>
                      <a:pt x="0" y="21564"/>
                    </a:cubicBezTo>
                    <a:cubicBezTo>
                      <a:pt x="0" y="9710"/>
                      <a:pt x="953" y="0"/>
                      <a:pt x="2144" y="0"/>
                    </a:cubicBezTo>
                    <a:cubicBezTo>
                      <a:pt x="3336" y="0"/>
                      <a:pt x="4230" y="9650"/>
                      <a:pt x="4230" y="21564"/>
                    </a:cubicBezTo>
                    <a:cubicBezTo>
                      <a:pt x="4230" y="33478"/>
                      <a:pt x="3276" y="43069"/>
                      <a:pt x="2144" y="430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1" name="Forma Livre: Forma 920">
                <a:extLst>
                  <a:ext uri="{FF2B5EF4-FFF2-40B4-BE49-F238E27FC236}">
                    <a16:creationId xmlns:a16="http://schemas.microsoft.com/office/drawing/2014/main" id="{3EFC2670-A5D4-0763-882B-B33BB4898756}"/>
                  </a:ext>
                </a:extLst>
              </p:cNvPr>
              <p:cNvSpPr/>
              <p:nvPr/>
            </p:nvSpPr>
            <p:spPr>
              <a:xfrm>
                <a:off x="4277571" y="7370010"/>
                <a:ext cx="166795" cy="4229"/>
              </a:xfrm>
              <a:custGeom>
                <a:avLst/>
                <a:gdLst>
                  <a:gd name="connsiteX0" fmla="*/ 166796 w 166795"/>
                  <a:gd name="connsiteY0" fmla="*/ 2144 h 4229"/>
                  <a:gd name="connsiteX1" fmla="*/ 83398 w 166795"/>
                  <a:gd name="connsiteY1" fmla="*/ 4229 h 4229"/>
                  <a:gd name="connsiteX2" fmla="*/ 0 w 166795"/>
                  <a:gd name="connsiteY2" fmla="*/ 2144 h 4229"/>
                  <a:gd name="connsiteX3" fmla="*/ 83398 w 166795"/>
                  <a:gd name="connsiteY3" fmla="*/ 0 h 4229"/>
                  <a:gd name="connsiteX4" fmla="*/ 166796 w 166795"/>
                  <a:gd name="connsiteY4" fmla="*/ 2144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95" h="4229">
                    <a:moveTo>
                      <a:pt x="166796" y="2144"/>
                    </a:moveTo>
                    <a:cubicBezTo>
                      <a:pt x="166796" y="3276"/>
                      <a:pt x="129326" y="4229"/>
                      <a:pt x="83398" y="4229"/>
                    </a:cubicBezTo>
                    <a:cubicBezTo>
                      <a:pt x="37470" y="4229"/>
                      <a:pt x="0" y="3276"/>
                      <a:pt x="0" y="2144"/>
                    </a:cubicBezTo>
                    <a:cubicBezTo>
                      <a:pt x="0" y="1013"/>
                      <a:pt x="37410" y="0"/>
                      <a:pt x="83398" y="0"/>
                    </a:cubicBezTo>
                    <a:cubicBezTo>
                      <a:pt x="129386" y="0"/>
                      <a:pt x="166796" y="953"/>
                      <a:pt x="166796" y="21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2" name="Forma Livre: Forma 921">
                <a:extLst>
                  <a:ext uri="{FF2B5EF4-FFF2-40B4-BE49-F238E27FC236}">
                    <a16:creationId xmlns:a16="http://schemas.microsoft.com/office/drawing/2014/main" id="{E1DCD789-936D-F78F-5CEE-4FDD0AE9132A}"/>
                  </a:ext>
                </a:extLst>
              </p:cNvPr>
              <p:cNvSpPr/>
              <p:nvPr/>
            </p:nvSpPr>
            <p:spPr>
              <a:xfrm>
                <a:off x="4329814" y="7281430"/>
                <a:ext cx="168642" cy="4229"/>
              </a:xfrm>
              <a:custGeom>
                <a:avLst/>
                <a:gdLst>
                  <a:gd name="connsiteX0" fmla="*/ 168642 w 168642"/>
                  <a:gd name="connsiteY0" fmla="*/ 2085 h 4229"/>
                  <a:gd name="connsiteX1" fmla="*/ 84292 w 168642"/>
                  <a:gd name="connsiteY1" fmla="*/ 4229 h 4229"/>
                  <a:gd name="connsiteX2" fmla="*/ 0 w 168642"/>
                  <a:gd name="connsiteY2" fmla="*/ 2085 h 4229"/>
                  <a:gd name="connsiteX3" fmla="*/ 84292 w 168642"/>
                  <a:gd name="connsiteY3" fmla="*/ 0 h 4229"/>
                  <a:gd name="connsiteX4" fmla="*/ 168642 w 168642"/>
                  <a:gd name="connsiteY4" fmla="*/ 208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642" h="4229">
                    <a:moveTo>
                      <a:pt x="168642" y="2085"/>
                    </a:moveTo>
                    <a:cubicBezTo>
                      <a:pt x="168642" y="3276"/>
                      <a:pt x="130875" y="4229"/>
                      <a:pt x="84292" y="4229"/>
                    </a:cubicBezTo>
                    <a:cubicBezTo>
                      <a:pt x="37708" y="4229"/>
                      <a:pt x="0" y="3276"/>
                      <a:pt x="0" y="2085"/>
                    </a:cubicBezTo>
                    <a:cubicBezTo>
                      <a:pt x="0" y="894"/>
                      <a:pt x="37767" y="0"/>
                      <a:pt x="84292" y="0"/>
                    </a:cubicBezTo>
                    <a:cubicBezTo>
                      <a:pt x="130816" y="0"/>
                      <a:pt x="168642" y="953"/>
                      <a:pt x="168642" y="20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0E494AB9-54CE-9CAB-4FC0-5E780471149D}"/>
                  </a:ext>
                </a:extLst>
              </p:cNvPr>
              <p:cNvSpPr/>
              <p:nvPr/>
            </p:nvSpPr>
            <p:spPr>
              <a:xfrm>
                <a:off x="4524369" y="7282681"/>
                <a:ext cx="55400" cy="4169"/>
              </a:xfrm>
              <a:custGeom>
                <a:avLst/>
                <a:gdLst>
                  <a:gd name="connsiteX0" fmla="*/ 55400 w 55400"/>
                  <a:gd name="connsiteY0" fmla="*/ 2085 h 4169"/>
                  <a:gd name="connsiteX1" fmla="*/ 27700 w 55400"/>
                  <a:gd name="connsiteY1" fmla="*/ 4170 h 4169"/>
                  <a:gd name="connsiteX2" fmla="*/ 0 w 55400"/>
                  <a:gd name="connsiteY2" fmla="*/ 2085 h 4169"/>
                  <a:gd name="connsiteX3" fmla="*/ 27700 w 55400"/>
                  <a:gd name="connsiteY3" fmla="*/ 0 h 4169"/>
                  <a:gd name="connsiteX4" fmla="*/ 55400 w 55400"/>
                  <a:gd name="connsiteY4" fmla="*/ 2085 h 4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00" h="4169">
                    <a:moveTo>
                      <a:pt x="55400" y="2085"/>
                    </a:moveTo>
                    <a:cubicBezTo>
                      <a:pt x="55400" y="3276"/>
                      <a:pt x="43010" y="4170"/>
                      <a:pt x="27700" y="4170"/>
                    </a:cubicBezTo>
                    <a:cubicBezTo>
                      <a:pt x="12391" y="4170"/>
                      <a:pt x="0" y="3276"/>
                      <a:pt x="0" y="2085"/>
                    </a:cubicBezTo>
                    <a:cubicBezTo>
                      <a:pt x="0" y="894"/>
                      <a:pt x="12450" y="0"/>
                      <a:pt x="27700" y="0"/>
                    </a:cubicBezTo>
                    <a:cubicBezTo>
                      <a:pt x="42950" y="0"/>
                      <a:pt x="55400" y="894"/>
                      <a:pt x="55400" y="20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4" name="Forma Livre: Forma 923">
                <a:extLst>
                  <a:ext uri="{FF2B5EF4-FFF2-40B4-BE49-F238E27FC236}">
                    <a16:creationId xmlns:a16="http://schemas.microsoft.com/office/drawing/2014/main" id="{811022D4-87EC-1ED2-8CA6-662B638AF45A}"/>
                  </a:ext>
                </a:extLst>
              </p:cNvPr>
              <p:cNvSpPr/>
              <p:nvPr/>
            </p:nvSpPr>
            <p:spPr>
              <a:xfrm>
                <a:off x="4307474" y="7660592"/>
                <a:ext cx="3100" cy="70471"/>
              </a:xfrm>
              <a:custGeom>
                <a:avLst/>
                <a:gdLst>
                  <a:gd name="connsiteX0" fmla="*/ 1550 w 3100"/>
                  <a:gd name="connsiteY0" fmla="*/ 70471 h 70471"/>
                  <a:gd name="connsiteX1" fmla="*/ 1550 w 3100"/>
                  <a:gd name="connsiteY1" fmla="*/ 0 h 70471"/>
                  <a:gd name="connsiteX2" fmla="*/ 1550 w 3100"/>
                  <a:gd name="connsiteY2" fmla="*/ 70471 h 7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00" h="70471">
                    <a:moveTo>
                      <a:pt x="1550" y="70471"/>
                    </a:moveTo>
                    <a:cubicBezTo>
                      <a:pt x="-517" y="47024"/>
                      <a:pt x="-517" y="23447"/>
                      <a:pt x="1550" y="0"/>
                    </a:cubicBezTo>
                    <a:cubicBezTo>
                      <a:pt x="3617" y="23447"/>
                      <a:pt x="3617" y="47024"/>
                      <a:pt x="1550" y="704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5" name="Forma Livre: Forma 924">
                <a:extLst>
                  <a:ext uri="{FF2B5EF4-FFF2-40B4-BE49-F238E27FC236}">
                    <a16:creationId xmlns:a16="http://schemas.microsoft.com/office/drawing/2014/main" id="{860F4C64-390B-72C8-4DFA-FB46B479E81E}"/>
                  </a:ext>
                </a:extLst>
              </p:cNvPr>
              <p:cNvSpPr/>
              <p:nvPr/>
            </p:nvSpPr>
            <p:spPr>
              <a:xfrm>
                <a:off x="4282396" y="7629794"/>
                <a:ext cx="412223" cy="3097"/>
              </a:xfrm>
              <a:custGeom>
                <a:avLst/>
                <a:gdLst>
                  <a:gd name="connsiteX0" fmla="*/ 412224 w 412223"/>
                  <a:gd name="connsiteY0" fmla="*/ 1549 h 3097"/>
                  <a:gd name="connsiteX1" fmla="*/ 206112 w 412223"/>
                  <a:gd name="connsiteY1" fmla="*/ 3098 h 3097"/>
                  <a:gd name="connsiteX2" fmla="*/ 0 w 412223"/>
                  <a:gd name="connsiteY2" fmla="*/ 1549 h 3097"/>
                  <a:gd name="connsiteX3" fmla="*/ 206112 w 412223"/>
                  <a:gd name="connsiteY3" fmla="*/ 0 h 3097"/>
                  <a:gd name="connsiteX4" fmla="*/ 412224 w 4122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223" h="3097">
                    <a:moveTo>
                      <a:pt x="412224" y="1549"/>
                    </a:moveTo>
                    <a:cubicBezTo>
                      <a:pt x="412224" y="2442"/>
                      <a:pt x="319950" y="3098"/>
                      <a:pt x="206112" y="3098"/>
                    </a:cubicBezTo>
                    <a:cubicBezTo>
                      <a:pt x="92274" y="3098"/>
                      <a:pt x="0" y="2442"/>
                      <a:pt x="0" y="1549"/>
                    </a:cubicBezTo>
                    <a:cubicBezTo>
                      <a:pt x="0" y="655"/>
                      <a:pt x="92274" y="0"/>
                      <a:pt x="206112" y="0"/>
                    </a:cubicBezTo>
                    <a:cubicBezTo>
                      <a:pt x="319950" y="0"/>
                      <a:pt x="412224" y="715"/>
                      <a:pt x="412224" y="15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6" name="Forma Livre: Forma 925">
                <a:extLst>
                  <a:ext uri="{FF2B5EF4-FFF2-40B4-BE49-F238E27FC236}">
                    <a16:creationId xmlns:a16="http://schemas.microsoft.com/office/drawing/2014/main" id="{12A00886-35CF-6DB5-0098-A2C8CD66716C}"/>
                  </a:ext>
                </a:extLst>
              </p:cNvPr>
              <p:cNvSpPr/>
              <p:nvPr/>
            </p:nvSpPr>
            <p:spPr>
              <a:xfrm>
                <a:off x="4286387" y="7815950"/>
                <a:ext cx="325787" cy="3097"/>
              </a:xfrm>
              <a:custGeom>
                <a:avLst/>
                <a:gdLst>
                  <a:gd name="connsiteX0" fmla="*/ 325788 w 325787"/>
                  <a:gd name="connsiteY0" fmla="*/ 1549 h 3097"/>
                  <a:gd name="connsiteX1" fmla="*/ 162924 w 325787"/>
                  <a:gd name="connsiteY1" fmla="*/ 3098 h 3097"/>
                  <a:gd name="connsiteX2" fmla="*/ 0 w 325787"/>
                  <a:gd name="connsiteY2" fmla="*/ 1549 h 3097"/>
                  <a:gd name="connsiteX3" fmla="*/ 162924 w 325787"/>
                  <a:gd name="connsiteY3" fmla="*/ 0 h 3097"/>
                  <a:gd name="connsiteX4" fmla="*/ 325788 w 3257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87" h="3097">
                    <a:moveTo>
                      <a:pt x="325788" y="1549"/>
                    </a:moveTo>
                    <a:cubicBezTo>
                      <a:pt x="325788" y="2442"/>
                      <a:pt x="252874" y="3098"/>
                      <a:pt x="162924" y="3098"/>
                    </a:cubicBezTo>
                    <a:cubicBezTo>
                      <a:pt x="72973" y="3098"/>
                      <a:pt x="0" y="2442"/>
                      <a:pt x="0" y="1549"/>
                    </a:cubicBezTo>
                    <a:cubicBezTo>
                      <a:pt x="0" y="655"/>
                      <a:pt x="72914" y="0"/>
                      <a:pt x="162924" y="0"/>
                    </a:cubicBezTo>
                    <a:cubicBezTo>
                      <a:pt x="252934" y="0"/>
                      <a:pt x="325788" y="715"/>
                      <a:pt x="325788" y="15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7" name="Forma Livre: Forma 926">
                <a:extLst>
                  <a:ext uri="{FF2B5EF4-FFF2-40B4-BE49-F238E27FC236}">
                    <a16:creationId xmlns:a16="http://schemas.microsoft.com/office/drawing/2014/main" id="{2A801CEC-DDC6-9FDD-2422-6959181729E0}"/>
                  </a:ext>
                </a:extLst>
              </p:cNvPr>
              <p:cNvSpPr/>
              <p:nvPr/>
            </p:nvSpPr>
            <p:spPr>
              <a:xfrm>
                <a:off x="4235692" y="7861402"/>
                <a:ext cx="3100" cy="39852"/>
              </a:xfrm>
              <a:custGeom>
                <a:avLst/>
                <a:gdLst>
                  <a:gd name="connsiteX0" fmla="*/ 1551 w 3100"/>
                  <a:gd name="connsiteY0" fmla="*/ 39852 h 39852"/>
                  <a:gd name="connsiteX1" fmla="*/ 1551 w 3100"/>
                  <a:gd name="connsiteY1" fmla="*/ 0 h 39852"/>
                  <a:gd name="connsiteX2" fmla="*/ 1551 w 3100"/>
                  <a:gd name="connsiteY2" fmla="*/ 39852 h 3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00" h="39852">
                    <a:moveTo>
                      <a:pt x="1551" y="39852"/>
                    </a:moveTo>
                    <a:cubicBezTo>
                      <a:pt x="-517" y="26646"/>
                      <a:pt x="-517" y="13207"/>
                      <a:pt x="1551" y="0"/>
                    </a:cubicBezTo>
                    <a:cubicBezTo>
                      <a:pt x="3617" y="13207"/>
                      <a:pt x="3617" y="26646"/>
                      <a:pt x="1551" y="398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8" name="Forma Livre: Forma 927">
                <a:extLst>
                  <a:ext uri="{FF2B5EF4-FFF2-40B4-BE49-F238E27FC236}">
                    <a16:creationId xmlns:a16="http://schemas.microsoft.com/office/drawing/2014/main" id="{2DE4FA40-6BF1-0EDF-FA80-D2D59D64D441}"/>
                  </a:ext>
                </a:extLst>
              </p:cNvPr>
              <p:cNvSpPr/>
              <p:nvPr/>
            </p:nvSpPr>
            <p:spPr>
              <a:xfrm>
                <a:off x="4258508" y="7907688"/>
                <a:ext cx="337701" cy="3097"/>
              </a:xfrm>
              <a:custGeom>
                <a:avLst/>
                <a:gdLst>
                  <a:gd name="connsiteX0" fmla="*/ 337702 w 337701"/>
                  <a:gd name="connsiteY0" fmla="*/ 1549 h 3097"/>
                  <a:gd name="connsiteX1" fmla="*/ 168881 w 337701"/>
                  <a:gd name="connsiteY1" fmla="*/ 3098 h 3097"/>
                  <a:gd name="connsiteX2" fmla="*/ 0 w 337701"/>
                  <a:gd name="connsiteY2" fmla="*/ 1549 h 3097"/>
                  <a:gd name="connsiteX3" fmla="*/ 168881 w 337701"/>
                  <a:gd name="connsiteY3" fmla="*/ 0 h 3097"/>
                  <a:gd name="connsiteX4" fmla="*/ 337702 w 3377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701" h="3097">
                    <a:moveTo>
                      <a:pt x="337702" y="1549"/>
                    </a:moveTo>
                    <a:cubicBezTo>
                      <a:pt x="337702" y="2442"/>
                      <a:pt x="262108" y="3098"/>
                      <a:pt x="168881" y="3098"/>
                    </a:cubicBezTo>
                    <a:cubicBezTo>
                      <a:pt x="75654" y="3098"/>
                      <a:pt x="0" y="2442"/>
                      <a:pt x="0" y="1549"/>
                    </a:cubicBezTo>
                    <a:cubicBezTo>
                      <a:pt x="0" y="655"/>
                      <a:pt x="75594" y="0"/>
                      <a:pt x="168881" y="0"/>
                    </a:cubicBezTo>
                    <a:cubicBezTo>
                      <a:pt x="262167" y="0"/>
                      <a:pt x="337702" y="715"/>
                      <a:pt x="337702" y="15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61667AB9-0868-F1A3-EAF1-5275953AD93C}"/>
                  </a:ext>
                </a:extLst>
              </p:cNvPr>
              <p:cNvSpPr/>
              <p:nvPr/>
            </p:nvSpPr>
            <p:spPr>
              <a:xfrm>
                <a:off x="4229498" y="7548741"/>
                <a:ext cx="71186" cy="370265"/>
              </a:xfrm>
              <a:custGeom>
                <a:avLst/>
                <a:gdLst>
                  <a:gd name="connsiteX0" fmla="*/ 894 w 71186"/>
                  <a:gd name="connsiteY0" fmla="*/ 370265 h 370265"/>
                  <a:gd name="connsiteX1" fmla="*/ 894 w 71186"/>
                  <a:gd name="connsiteY1" fmla="*/ 368597 h 370265"/>
                  <a:gd name="connsiteX2" fmla="*/ 894 w 71186"/>
                  <a:gd name="connsiteY2" fmla="*/ 363772 h 370265"/>
                  <a:gd name="connsiteX3" fmla="*/ 536 w 71186"/>
                  <a:gd name="connsiteY3" fmla="*/ 345127 h 370265"/>
                  <a:gd name="connsiteX4" fmla="*/ 0 w 71186"/>
                  <a:gd name="connsiteY4" fmla="*/ 277277 h 370265"/>
                  <a:gd name="connsiteX5" fmla="*/ 0 w 71186"/>
                  <a:gd name="connsiteY5" fmla="*/ 276085 h 370265"/>
                  <a:gd name="connsiteX6" fmla="*/ 894 w 71186"/>
                  <a:gd name="connsiteY6" fmla="*/ 276085 h 370265"/>
                  <a:gd name="connsiteX7" fmla="*/ 37112 w 71186"/>
                  <a:gd name="connsiteY7" fmla="*/ 276085 h 370265"/>
                  <a:gd name="connsiteX8" fmla="*/ 35742 w 71186"/>
                  <a:gd name="connsiteY8" fmla="*/ 277455 h 370265"/>
                  <a:gd name="connsiteX9" fmla="*/ 35742 w 71186"/>
                  <a:gd name="connsiteY9" fmla="*/ 185420 h 370265"/>
                  <a:gd name="connsiteX10" fmla="*/ 35742 w 71186"/>
                  <a:gd name="connsiteY10" fmla="*/ 183871 h 370265"/>
                  <a:gd name="connsiteX11" fmla="*/ 70829 w 71186"/>
                  <a:gd name="connsiteY11" fmla="*/ 183871 h 370265"/>
                  <a:gd name="connsiteX12" fmla="*/ 69280 w 71186"/>
                  <a:gd name="connsiteY12" fmla="*/ 185420 h 370265"/>
                  <a:gd name="connsiteX13" fmla="*/ 69280 w 71186"/>
                  <a:gd name="connsiteY13" fmla="*/ 91955 h 370265"/>
                  <a:gd name="connsiteX14" fmla="*/ 70709 w 71186"/>
                  <a:gd name="connsiteY14" fmla="*/ 93325 h 370265"/>
                  <a:gd name="connsiteX15" fmla="*/ 21684 w 71186"/>
                  <a:gd name="connsiteY15" fmla="*/ 93325 h 370265"/>
                  <a:gd name="connsiteX16" fmla="*/ 20492 w 71186"/>
                  <a:gd name="connsiteY16" fmla="*/ 93325 h 370265"/>
                  <a:gd name="connsiteX17" fmla="*/ 20492 w 71186"/>
                  <a:gd name="connsiteY17" fmla="*/ 92133 h 370265"/>
                  <a:gd name="connsiteX18" fmla="*/ 21028 w 71186"/>
                  <a:gd name="connsiteY18" fmla="*/ 24879 h 370265"/>
                  <a:gd name="connsiteX19" fmla="*/ 21028 w 71186"/>
                  <a:gd name="connsiteY19" fmla="*/ 6412 h 370265"/>
                  <a:gd name="connsiteX20" fmla="*/ 21028 w 71186"/>
                  <a:gd name="connsiteY20" fmla="*/ 1647 h 370265"/>
                  <a:gd name="connsiteX21" fmla="*/ 20391 w 71186"/>
                  <a:gd name="connsiteY21" fmla="*/ 652 h 370265"/>
                  <a:gd name="connsiteX22" fmla="*/ 21386 w 71186"/>
                  <a:gd name="connsiteY22" fmla="*/ 20 h 370265"/>
                  <a:gd name="connsiteX23" fmla="*/ 22023 w 71186"/>
                  <a:gd name="connsiteY23" fmla="*/ 1009 h 370265"/>
                  <a:gd name="connsiteX24" fmla="*/ 21386 w 71186"/>
                  <a:gd name="connsiteY24" fmla="*/ 1647 h 370265"/>
                  <a:gd name="connsiteX25" fmla="*/ 21386 w 71186"/>
                  <a:gd name="connsiteY25" fmla="*/ 6412 h 370265"/>
                  <a:gd name="connsiteX26" fmla="*/ 21386 w 71186"/>
                  <a:gd name="connsiteY26" fmla="*/ 24879 h 370265"/>
                  <a:gd name="connsiteX27" fmla="*/ 21922 w 71186"/>
                  <a:gd name="connsiteY27" fmla="*/ 92133 h 370265"/>
                  <a:gd name="connsiteX28" fmla="*/ 20731 w 71186"/>
                  <a:gd name="connsiteY28" fmla="*/ 90942 h 370265"/>
                  <a:gd name="connsiteX29" fmla="*/ 69756 w 71186"/>
                  <a:gd name="connsiteY29" fmla="*/ 90942 h 370265"/>
                  <a:gd name="connsiteX30" fmla="*/ 71186 w 71186"/>
                  <a:gd name="connsiteY30" fmla="*/ 90942 h 370265"/>
                  <a:gd name="connsiteX31" fmla="*/ 71186 w 71186"/>
                  <a:gd name="connsiteY31" fmla="*/ 92372 h 370265"/>
                  <a:gd name="connsiteX32" fmla="*/ 71186 w 71186"/>
                  <a:gd name="connsiteY32" fmla="*/ 185837 h 370265"/>
                  <a:gd name="connsiteX33" fmla="*/ 71186 w 71186"/>
                  <a:gd name="connsiteY33" fmla="*/ 187386 h 370265"/>
                  <a:gd name="connsiteX34" fmla="*/ 36099 w 71186"/>
                  <a:gd name="connsiteY34" fmla="*/ 187386 h 370265"/>
                  <a:gd name="connsiteX35" fmla="*/ 37589 w 71186"/>
                  <a:gd name="connsiteY35" fmla="*/ 185837 h 370265"/>
                  <a:gd name="connsiteX36" fmla="*/ 37589 w 71186"/>
                  <a:gd name="connsiteY36" fmla="*/ 277872 h 370265"/>
                  <a:gd name="connsiteX37" fmla="*/ 37589 w 71186"/>
                  <a:gd name="connsiteY37" fmla="*/ 279243 h 370265"/>
                  <a:gd name="connsiteX38" fmla="*/ 36636 w 71186"/>
                  <a:gd name="connsiteY38" fmla="*/ 279243 h 370265"/>
                  <a:gd name="connsiteX39" fmla="*/ 477 w 71186"/>
                  <a:gd name="connsiteY39" fmla="*/ 278706 h 370265"/>
                  <a:gd name="connsiteX40" fmla="*/ 1668 w 71186"/>
                  <a:gd name="connsiteY40" fmla="*/ 277455 h 370265"/>
                  <a:gd name="connsiteX41" fmla="*/ 1132 w 71186"/>
                  <a:gd name="connsiteY41" fmla="*/ 345305 h 370265"/>
                  <a:gd name="connsiteX42" fmla="*/ 834 w 71186"/>
                  <a:gd name="connsiteY42" fmla="*/ 363951 h 370265"/>
                  <a:gd name="connsiteX43" fmla="*/ 834 w 71186"/>
                  <a:gd name="connsiteY43" fmla="*/ 368776 h 370265"/>
                  <a:gd name="connsiteX44" fmla="*/ 894 w 71186"/>
                  <a:gd name="connsiteY44" fmla="*/ 370265 h 370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1186" h="370265">
                    <a:moveTo>
                      <a:pt x="894" y="370265"/>
                    </a:moveTo>
                    <a:cubicBezTo>
                      <a:pt x="816" y="369711"/>
                      <a:pt x="816" y="369151"/>
                      <a:pt x="894" y="368597"/>
                    </a:cubicBezTo>
                    <a:cubicBezTo>
                      <a:pt x="894" y="367287"/>
                      <a:pt x="894" y="365738"/>
                      <a:pt x="894" y="363772"/>
                    </a:cubicBezTo>
                    <a:cubicBezTo>
                      <a:pt x="894" y="359185"/>
                      <a:pt x="894" y="352930"/>
                      <a:pt x="536" y="345127"/>
                    </a:cubicBezTo>
                    <a:cubicBezTo>
                      <a:pt x="536" y="328685"/>
                      <a:pt x="239" y="305513"/>
                      <a:pt x="0" y="277277"/>
                    </a:cubicBezTo>
                    <a:lnTo>
                      <a:pt x="0" y="276085"/>
                    </a:lnTo>
                    <a:lnTo>
                      <a:pt x="894" y="276085"/>
                    </a:lnTo>
                    <a:lnTo>
                      <a:pt x="37112" y="276085"/>
                    </a:lnTo>
                    <a:lnTo>
                      <a:pt x="35742" y="277455"/>
                    </a:lnTo>
                    <a:cubicBezTo>
                      <a:pt x="35742" y="249755"/>
                      <a:pt x="35742" y="218541"/>
                      <a:pt x="35742" y="185420"/>
                    </a:cubicBezTo>
                    <a:lnTo>
                      <a:pt x="35742" y="183871"/>
                    </a:lnTo>
                    <a:lnTo>
                      <a:pt x="70829" y="183871"/>
                    </a:lnTo>
                    <a:lnTo>
                      <a:pt x="69280" y="185420"/>
                    </a:lnTo>
                    <a:cubicBezTo>
                      <a:pt x="69280" y="152001"/>
                      <a:pt x="69280" y="120429"/>
                      <a:pt x="69280" y="91955"/>
                    </a:cubicBezTo>
                    <a:lnTo>
                      <a:pt x="70709" y="93325"/>
                    </a:lnTo>
                    <a:lnTo>
                      <a:pt x="21684" y="93325"/>
                    </a:lnTo>
                    <a:lnTo>
                      <a:pt x="20492" y="93325"/>
                    </a:lnTo>
                    <a:lnTo>
                      <a:pt x="20492" y="92133"/>
                    </a:lnTo>
                    <a:cubicBezTo>
                      <a:pt x="20492" y="64135"/>
                      <a:pt x="20849" y="41142"/>
                      <a:pt x="21028" y="24879"/>
                    </a:cubicBezTo>
                    <a:cubicBezTo>
                      <a:pt x="21028" y="17135"/>
                      <a:pt x="21028" y="10940"/>
                      <a:pt x="21028" y="6412"/>
                    </a:cubicBezTo>
                    <a:lnTo>
                      <a:pt x="21028" y="1647"/>
                    </a:lnTo>
                    <a:cubicBezTo>
                      <a:pt x="20582" y="1545"/>
                      <a:pt x="20296" y="1105"/>
                      <a:pt x="20391" y="652"/>
                    </a:cubicBezTo>
                    <a:cubicBezTo>
                      <a:pt x="20492" y="205"/>
                      <a:pt x="20939" y="-81"/>
                      <a:pt x="21386" y="20"/>
                    </a:cubicBezTo>
                    <a:cubicBezTo>
                      <a:pt x="21838" y="116"/>
                      <a:pt x="22118" y="563"/>
                      <a:pt x="22023" y="1009"/>
                    </a:cubicBezTo>
                    <a:cubicBezTo>
                      <a:pt x="21951" y="1331"/>
                      <a:pt x="21701" y="1575"/>
                      <a:pt x="21386" y="1647"/>
                    </a:cubicBezTo>
                    <a:lnTo>
                      <a:pt x="21386" y="6412"/>
                    </a:lnTo>
                    <a:cubicBezTo>
                      <a:pt x="21386" y="10940"/>
                      <a:pt x="21386" y="17135"/>
                      <a:pt x="21386" y="24879"/>
                    </a:cubicBezTo>
                    <a:cubicBezTo>
                      <a:pt x="21386" y="41142"/>
                      <a:pt x="21743" y="64135"/>
                      <a:pt x="21922" y="92133"/>
                    </a:cubicBezTo>
                    <a:lnTo>
                      <a:pt x="20731" y="90942"/>
                    </a:lnTo>
                    <a:lnTo>
                      <a:pt x="69756" y="90942"/>
                    </a:lnTo>
                    <a:lnTo>
                      <a:pt x="71186" y="90942"/>
                    </a:lnTo>
                    <a:lnTo>
                      <a:pt x="71186" y="92372"/>
                    </a:lnTo>
                    <a:cubicBezTo>
                      <a:pt x="71186" y="120846"/>
                      <a:pt x="71186" y="152418"/>
                      <a:pt x="71186" y="185837"/>
                    </a:cubicBezTo>
                    <a:lnTo>
                      <a:pt x="71186" y="187386"/>
                    </a:lnTo>
                    <a:lnTo>
                      <a:pt x="36099" y="187386"/>
                    </a:lnTo>
                    <a:lnTo>
                      <a:pt x="37589" y="185837"/>
                    </a:lnTo>
                    <a:cubicBezTo>
                      <a:pt x="37589" y="218958"/>
                      <a:pt x="37589" y="250172"/>
                      <a:pt x="37589" y="277872"/>
                    </a:cubicBezTo>
                    <a:lnTo>
                      <a:pt x="37589" y="279243"/>
                    </a:lnTo>
                    <a:lnTo>
                      <a:pt x="36636" y="279243"/>
                    </a:lnTo>
                    <a:lnTo>
                      <a:pt x="477" y="278706"/>
                    </a:lnTo>
                    <a:lnTo>
                      <a:pt x="1668" y="277455"/>
                    </a:lnTo>
                    <a:cubicBezTo>
                      <a:pt x="1668" y="305691"/>
                      <a:pt x="1251" y="328864"/>
                      <a:pt x="1132" y="345305"/>
                    </a:cubicBezTo>
                    <a:cubicBezTo>
                      <a:pt x="1132" y="353109"/>
                      <a:pt x="1132" y="359364"/>
                      <a:pt x="834" y="363951"/>
                    </a:cubicBezTo>
                    <a:cubicBezTo>
                      <a:pt x="834" y="365917"/>
                      <a:pt x="834" y="367466"/>
                      <a:pt x="834" y="368776"/>
                    </a:cubicBezTo>
                    <a:cubicBezTo>
                      <a:pt x="918" y="369270"/>
                      <a:pt x="936" y="369771"/>
                      <a:pt x="894" y="3702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0" name="Forma Livre: Forma 929">
                <a:extLst>
                  <a:ext uri="{FF2B5EF4-FFF2-40B4-BE49-F238E27FC236}">
                    <a16:creationId xmlns:a16="http://schemas.microsoft.com/office/drawing/2014/main" id="{85A65A27-753F-AACF-5FD8-4834D8101BB5}"/>
                  </a:ext>
                </a:extLst>
              </p:cNvPr>
              <p:cNvSpPr/>
              <p:nvPr/>
            </p:nvSpPr>
            <p:spPr>
              <a:xfrm>
                <a:off x="4244853" y="6003977"/>
                <a:ext cx="519936" cy="403919"/>
              </a:xfrm>
              <a:custGeom>
                <a:avLst/>
                <a:gdLst>
                  <a:gd name="connsiteX0" fmla="*/ 293515 w 519936"/>
                  <a:gd name="connsiteY0" fmla="*/ 39650 h 403919"/>
                  <a:gd name="connsiteX1" fmla="*/ 362854 w 519936"/>
                  <a:gd name="connsiteY1" fmla="*/ 34348 h 403919"/>
                  <a:gd name="connsiteX2" fmla="*/ 405387 w 519936"/>
                  <a:gd name="connsiteY2" fmla="*/ 47394 h 403919"/>
                  <a:gd name="connsiteX3" fmla="*/ 450601 w 519936"/>
                  <a:gd name="connsiteY3" fmla="*/ 56150 h 403919"/>
                  <a:gd name="connsiteX4" fmla="*/ 472403 w 519936"/>
                  <a:gd name="connsiteY4" fmla="*/ 64371 h 403919"/>
                  <a:gd name="connsiteX5" fmla="*/ 476692 w 519936"/>
                  <a:gd name="connsiteY5" fmla="*/ 85280 h 403919"/>
                  <a:gd name="connsiteX6" fmla="*/ 487951 w 519936"/>
                  <a:gd name="connsiteY6" fmla="*/ 124120 h 403919"/>
                  <a:gd name="connsiteX7" fmla="*/ 486730 w 519936"/>
                  <a:gd name="connsiteY7" fmla="*/ 148269 h 403919"/>
                  <a:gd name="connsiteX8" fmla="*/ 485985 w 519936"/>
                  <a:gd name="connsiteY8" fmla="*/ 148901 h 403919"/>
                  <a:gd name="connsiteX9" fmla="*/ 516187 w 519936"/>
                  <a:gd name="connsiteY9" fmla="*/ 198284 h 403919"/>
                  <a:gd name="connsiteX10" fmla="*/ 518987 w 519936"/>
                  <a:gd name="connsiteY10" fmla="*/ 222112 h 403919"/>
                  <a:gd name="connsiteX11" fmla="*/ 499746 w 519936"/>
                  <a:gd name="connsiteY11" fmla="*/ 230631 h 403919"/>
                  <a:gd name="connsiteX12" fmla="*/ 501235 w 519936"/>
                  <a:gd name="connsiteY12" fmla="*/ 252195 h 403919"/>
                  <a:gd name="connsiteX13" fmla="*/ 506298 w 519936"/>
                  <a:gd name="connsiteY13" fmla="*/ 269530 h 403919"/>
                  <a:gd name="connsiteX14" fmla="*/ 485091 w 519936"/>
                  <a:gd name="connsiteY14" fmla="*/ 276023 h 403919"/>
                  <a:gd name="connsiteX15" fmla="*/ 463110 w 519936"/>
                  <a:gd name="connsiteY15" fmla="*/ 280312 h 403919"/>
                  <a:gd name="connsiteX16" fmla="*/ 465672 w 519936"/>
                  <a:gd name="connsiteY16" fmla="*/ 285078 h 403919"/>
                  <a:gd name="connsiteX17" fmla="*/ 473654 w 519936"/>
                  <a:gd name="connsiteY17" fmla="*/ 327551 h 403919"/>
                  <a:gd name="connsiteX18" fmla="*/ 471271 w 519936"/>
                  <a:gd name="connsiteY18" fmla="*/ 331066 h 403919"/>
                  <a:gd name="connsiteX19" fmla="*/ 449528 w 519936"/>
                  <a:gd name="connsiteY19" fmla="*/ 347149 h 403919"/>
                  <a:gd name="connsiteX20" fmla="*/ 403123 w 519936"/>
                  <a:gd name="connsiteY20" fmla="*/ 358289 h 403919"/>
                  <a:gd name="connsiteX21" fmla="*/ 341766 w 519936"/>
                  <a:gd name="connsiteY21" fmla="*/ 372645 h 403919"/>
                  <a:gd name="connsiteX22" fmla="*/ 146020 w 519936"/>
                  <a:gd name="connsiteY22" fmla="*/ 403920 h 403919"/>
                  <a:gd name="connsiteX23" fmla="*/ 117962 w 519936"/>
                  <a:gd name="connsiteY23" fmla="*/ 393733 h 403919"/>
                  <a:gd name="connsiteX24" fmla="*/ 93717 w 519936"/>
                  <a:gd name="connsiteY24" fmla="*/ 386406 h 403919"/>
                  <a:gd name="connsiteX25" fmla="*/ 79063 w 519936"/>
                  <a:gd name="connsiteY25" fmla="*/ 364544 h 403919"/>
                  <a:gd name="connsiteX26" fmla="*/ 45108 w 519936"/>
                  <a:gd name="connsiteY26" fmla="*/ 323977 h 403919"/>
                  <a:gd name="connsiteX27" fmla="*/ 22770 w 519936"/>
                  <a:gd name="connsiteY27" fmla="*/ 284184 h 403919"/>
                  <a:gd name="connsiteX28" fmla="*/ 1688 w 519936"/>
                  <a:gd name="connsiteY28" fmla="*/ 242265 h 403919"/>
                  <a:gd name="connsiteX29" fmla="*/ 2635 w 519936"/>
                  <a:gd name="connsiteY29" fmla="*/ 239745 h 403919"/>
                  <a:gd name="connsiteX30" fmla="*/ 23008 w 519936"/>
                  <a:gd name="connsiteY30" fmla="*/ 177137 h 403919"/>
                  <a:gd name="connsiteX31" fmla="*/ 10677 w 519936"/>
                  <a:gd name="connsiteY31" fmla="*/ 147352 h 403919"/>
                  <a:gd name="connsiteX32" fmla="*/ 36411 w 519936"/>
                  <a:gd name="connsiteY32" fmla="*/ 121499 h 403919"/>
                  <a:gd name="connsiteX33" fmla="*/ 21221 w 519936"/>
                  <a:gd name="connsiteY33" fmla="*/ 103628 h 403919"/>
                  <a:gd name="connsiteX34" fmla="*/ 39092 w 519936"/>
                  <a:gd name="connsiteY34" fmla="*/ 83016 h 403919"/>
                  <a:gd name="connsiteX35" fmla="*/ 76085 w 519936"/>
                  <a:gd name="connsiteY35" fmla="*/ 65145 h 403919"/>
                  <a:gd name="connsiteX36" fmla="*/ 114567 w 519936"/>
                  <a:gd name="connsiteY36" fmla="*/ 23447 h 403919"/>
                  <a:gd name="connsiteX37" fmla="*/ 293276 w 519936"/>
                  <a:gd name="connsiteY37" fmla="*/ 39650 h 40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519936" h="403919">
                    <a:moveTo>
                      <a:pt x="293515" y="39650"/>
                    </a:moveTo>
                    <a:cubicBezTo>
                      <a:pt x="310194" y="20408"/>
                      <a:pt x="352548" y="22196"/>
                      <a:pt x="362854" y="34348"/>
                    </a:cubicBezTo>
                    <a:cubicBezTo>
                      <a:pt x="378241" y="26675"/>
                      <a:pt x="396946" y="32412"/>
                      <a:pt x="405387" y="47394"/>
                    </a:cubicBezTo>
                    <a:lnTo>
                      <a:pt x="450601" y="56150"/>
                    </a:lnTo>
                    <a:cubicBezTo>
                      <a:pt x="458440" y="57026"/>
                      <a:pt x="465940" y="59850"/>
                      <a:pt x="472403" y="64371"/>
                    </a:cubicBezTo>
                    <a:cubicBezTo>
                      <a:pt x="478896" y="69268"/>
                      <a:pt x="480731" y="78227"/>
                      <a:pt x="476692" y="85280"/>
                    </a:cubicBezTo>
                    <a:cubicBezTo>
                      <a:pt x="492657" y="89033"/>
                      <a:pt x="499448" y="112504"/>
                      <a:pt x="487951" y="124120"/>
                    </a:cubicBezTo>
                    <a:cubicBezTo>
                      <a:pt x="494283" y="131125"/>
                      <a:pt x="493735" y="141937"/>
                      <a:pt x="486730" y="148269"/>
                    </a:cubicBezTo>
                    <a:cubicBezTo>
                      <a:pt x="486485" y="148484"/>
                      <a:pt x="486241" y="148698"/>
                      <a:pt x="485985" y="148901"/>
                    </a:cubicBezTo>
                    <a:cubicBezTo>
                      <a:pt x="498816" y="163501"/>
                      <a:pt x="509039" y="180211"/>
                      <a:pt x="516187" y="198284"/>
                    </a:cubicBezTo>
                    <a:cubicBezTo>
                      <a:pt x="519904" y="205647"/>
                      <a:pt x="520899" y="214088"/>
                      <a:pt x="518987" y="222112"/>
                    </a:cubicBezTo>
                    <a:cubicBezTo>
                      <a:pt x="516366" y="229797"/>
                      <a:pt x="506477" y="235277"/>
                      <a:pt x="499746" y="230631"/>
                    </a:cubicBezTo>
                    <a:cubicBezTo>
                      <a:pt x="504398" y="236915"/>
                      <a:pt x="504982" y="245333"/>
                      <a:pt x="501235" y="252195"/>
                    </a:cubicBezTo>
                    <a:cubicBezTo>
                      <a:pt x="508860" y="252195"/>
                      <a:pt x="511362" y="264109"/>
                      <a:pt x="506298" y="269530"/>
                    </a:cubicBezTo>
                    <a:cubicBezTo>
                      <a:pt x="500419" y="274516"/>
                      <a:pt x="492752" y="276863"/>
                      <a:pt x="485091" y="276023"/>
                    </a:cubicBezTo>
                    <a:cubicBezTo>
                      <a:pt x="477497" y="275094"/>
                      <a:pt x="469800" y="276595"/>
                      <a:pt x="463110" y="280312"/>
                    </a:cubicBezTo>
                    <a:cubicBezTo>
                      <a:pt x="463283" y="282182"/>
                      <a:pt x="464206" y="283904"/>
                      <a:pt x="465672" y="285078"/>
                    </a:cubicBezTo>
                    <a:cubicBezTo>
                      <a:pt x="479260" y="294823"/>
                      <a:pt x="482774" y="313534"/>
                      <a:pt x="473654" y="327551"/>
                    </a:cubicBezTo>
                    <a:lnTo>
                      <a:pt x="471271" y="331066"/>
                    </a:lnTo>
                    <a:cubicBezTo>
                      <a:pt x="465171" y="337821"/>
                      <a:pt x="457779" y="343289"/>
                      <a:pt x="449528" y="347149"/>
                    </a:cubicBezTo>
                    <a:cubicBezTo>
                      <a:pt x="432551" y="356502"/>
                      <a:pt x="422245" y="355072"/>
                      <a:pt x="403123" y="358289"/>
                    </a:cubicBezTo>
                    <a:cubicBezTo>
                      <a:pt x="408664" y="370560"/>
                      <a:pt x="378104" y="398737"/>
                      <a:pt x="341766" y="372645"/>
                    </a:cubicBezTo>
                    <a:cubicBezTo>
                      <a:pt x="278360" y="392428"/>
                      <a:pt x="212434" y="402960"/>
                      <a:pt x="146020" y="403920"/>
                    </a:cubicBezTo>
                    <a:cubicBezTo>
                      <a:pt x="135535" y="403920"/>
                      <a:pt x="122847" y="403026"/>
                      <a:pt x="117962" y="393733"/>
                    </a:cubicBezTo>
                    <a:cubicBezTo>
                      <a:pt x="109158" y="395651"/>
                      <a:pt x="99984" y="392881"/>
                      <a:pt x="93717" y="386406"/>
                    </a:cubicBezTo>
                    <a:cubicBezTo>
                      <a:pt x="87635" y="379996"/>
                      <a:pt x="82679" y="372604"/>
                      <a:pt x="79063" y="364544"/>
                    </a:cubicBezTo>
                    <a:cubicBezTo>
                      <a:pt x="60298" y="359570"/>
                      <a:pt x="46705" y="343319"/>
                      <a:pt x="45108" y="323977"/>
                    </a:cubicBezTo>
                    <a:cubicBezTo>
                      <a:pt x="32402" y="314440"/>
                      <a:pt x="24294" y="300000"/>
                      <a:pt x="22770" y="284184"/>
                    </a:cubicBezTo>
                    <a:cubicBezTo>
                      <a:pt x="5369" y="278430"/>
                      <a:pt x="-4067" y="259659"/>
                      <a:pt x="1688" y="242265"/>
                    </a:cubicBezTo>
                    <a:cubicBezTo>
                      <a:pt x="1968" y="241413"/>
                      <a:pt x="2283" y="240573"/>
                      <a:pt x="2635" y="239745"/>
                    </a:cubicBezTo>
                    <a:cubicBezTo>
                      <a:pt x="5923" y="217895"/>
                      <a:pt x="12804" y="196735"/>
                      <a:pt x="23008" y="177137"/>
                    </a:cubicBezTo>
                    <a:cubicBezTo>
                      <a:pt x="11094" y="174814"/>
                      <a:pt x="5971" y="158670"/>
                      <a:pt x="10677" y="147352"/>
                    </a:cubicBezTo>
                    <a:cubicBezTo>
                      <a:pt x="15383" y="136034"/>
                      <a:pt x="26165" y="128409"/>
                      <a:pt x="36411" y="121499"/>
                    </a:cubicBezTo>
                    <a:cubicBezTo>
                      <a:pt x="27416" y="124120"/>
                      <a:pt x="19314" y="112980"/>
                      <a:pt x="21221" y="103628"/>
                    </a:cubicBezTo>
                    <a:cubicBezTo>
                      <a:pt x="23127" y="94275"/>
                      <a:pt x="31169" y="88020"/>
                      <a:pt x="39092" y="83016"/>
                    </a:cubicBezTo>
                    <a:cubicBezTo>
                      <a:pt x="50654" y="75582"/>
                      <a:pt x="63074" y="69583"/>
                      <a:pt x="76085" y="65145"/>
                    </a:cubicBezTo>
                    <a:cubicBezTo>
                      <a:pt x="80016" y="49181"/>
                      <a:pt x="99913" y="30595"/>
                      <a:pt x="114567" y="23447"/>
                    </a:cubicBezTo>
                    <a:cubicBezTo>
                      <a:pt x="174136" y="-6338"/>
                      <a:pt x="215835" y="-14500"/>
                      <a:pt x="293276" y="39650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1" name="Forma Livre: Forma 930">
                <a:extLst>
                  <a:ext uri="{FF2B5EF4-FFF2-40B4-BE49-F238E27FC236}">
                    <a16:creationId xmlns:a16="http://schemas.microsoft.com/office/drawing/2014/main" id="{30F777B9-BB1F-F357-3530-E739636648E1}"/>
                  </a:ext>
                </a:extLst>
              </p:cNvPr>
              <p:cNvSpPr/>
              <p:nvPr/>
            </p:nvSpPr>
            <p:spPr>
              <a:xfrm>
                <a:off x="4368854" y="6075492"/>
                <a:ext cx="228341" cy="473883"/>
              </a:xfrm>
              <a:custGeom>
                <a:avLst/>
                <a:gdLst>
                  <a:gd name="connsiteX0" fmla="*/ 228310 w 228341"/>
                  <a:gd name="connsiteY0" fmla="*/ 62017 h 473883"/>
                  <a:gd name="connsiteX1" fmla="*/ 207281 w 228341"/>
                  <a:gd name="connsiteY1" fmla="*/ 36759 h 473883"/>
                  <a:gd name="connsiteX2" fmla="*/ 79147 w 228341"/>
                  <a:gd name="connsiteY2" fmla="*/ 422 h 473883"/>
                  <a:gd name="connsiteX3" fmla="*/ 5220 w 228341"/>
                  <a:gd name="connsiteY3" fmla="*/ 86441 h 473883"/>
                  <a:gd name="connsiteX4" fmla="*/ 2123 w 228341"/>
                  <a:gd name="connsiteY4" fmla="*/ 223451 h 473883"/>
                  <a:gd name="connsiteX5" fmla="*/ 72951 w 228341"/>
                  <a:gd name="connsiteY5" fmla="*/ 302620 h 473883"/>
                  <a:gd name="connsiteX6" fmla="*/ 71879 w 228341"/>
                  <a:gd name="connsiteY6" fmla="*/ 352778 h 473883"/>
                  <a:gd name="connsiteX7" fmla="*/ 98745 w 228341"/>
                  <a:gd name="connsiteY7" fmla="*/ 473883 h 473883"/>
                  <a:gd name="connsiteX8" fmla="*/ 216455 w 228341"/>
                  <a:gd name="connsiteY8" fmla="*/ 347476 h 473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341" h="473883">
                    <a:moveTo>
                      <a:pt x="228310" y="62017"/>
                    </a:moveTo>
                    <a:cubicBezTo>
                      <a:pt x="228947" y="49406"/>
                      <a:pt x="219797" y="38421"/>
                      <a:pt x="207281" y="36759"/>
                    </a:cubicBezTo>
                    <a:lnTo>
                      <a:pt x="79147" y="422"/>
                    </a:lnTo>
                    <a:cubicBezTo>
                      <a:pt x="37924" y="-5118"/>
                      <a:pt x="8973" y="45039"/>
                      <a:pt x="5220" y="86441"/>
                    </a:cubicBezTo>
                    <a:cubicBezTo>
                      <a:pt x="991" y="132428"/>
                      <a:pt x="-2345" y="188782"/>
                      <a:pt x="2123" y="223451"/>
                    </a:cubicBezTo>
                    <a:cubicBezTo>
                      <a:pt x="5780" y="262535"/>
                      <a:pt x="34517" y="294649"/>
                      <a:pt x="72951" y="302620"/>
                    </a:cubicBezTo>
                    <a:cubicBezTo>
                      <a:pt x="72951" y="302620"/>
                      <a:pt x="71879" y="352778"/>
                      <a:pt x="71879" y="352778"/>
                    </a:cubicBezTo>
                    <a:lnTo>
                      <a:pt x="98745" y="473883"/>
                    </a:lnTo>
                    <a:cubicBezTo>
                      <a:pt x="118522" y="471083"/>
                      <a:pt x="216455" y="347476"/>
                      <a:pt x="216455" y="347476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2" name="Forma Livre: Forma 931">
                <a:extLst>
                  <a:ext uri="{FF2B5EF4-FFF2-40B4-BE49-F238E27FC236}">
                    <a16:creationId xmlns:a16="http://schemas.microsoft.com/office/drawing/2014/main" id="{1DFFA4C5-A250-ECBC-DEC1-CDF12DD53415}"/>
                  </a:ext>
                </a:extLst>
              </p:cNvPr>
              <p:cNvSpPr/>
              <p:nvPr/>
            </p:nvSpPr>
            <p:spPr>
              <a:xfrm>
                <a:off x="4418861" y="6186469"/>
                <a:ext cx="30674" cy="79637"/>
              </a:xfrm>
              <a:custGeom>
                <a:avLst/>
                <a:gdLst>
                  <a:gd name="connsiteX0" fmla="*/ 23659 w 30674"/>
                  <a:gd name="connsiteY0" fmla="*/ 79353 h 79637"/>
                  <a:gd name="connsiteX1" fmla="*/ 8290 w 30674"/>
                  <a:gd name="connsiteY1" fmla="*/ 76136 h 79637"/>
                  <a:gd name="connsiteX2" fmla="*/ 3167 w 30674"/>
                  <a:gd name="connsiteY2" fmla="*/ 73575 h 79637"/>
                  <a:gd name="connsiteX3" fmla="*/ 5014 w 30674"/>
                  <a:gd name="connsiteY3" fmla="*/ 66427 h 79637"/>
                  <a:gd name="connsiteX4" fmla="*/ 12758 w 30674"/>
                  <a:gd name="connsiteY4" fmla="*/ 48079 h 79637"/>
                  <a:gd name="connsiteX5" fmla="*/ 30629 w 30674"/>
                  <a:gd name="connsiteY5" fmla="*/ 6 h 79637"/>
                  <a:gd name="connsiteX6" fmla="*/ 9184 w 30674"/>
                  <a:gd name="connsiteY6" fmla="*/ 46530 h 79637"/>
                  <a:gd name="connsiteX7" fmla="*/ 1797 w 30674"/>
                  <a:gd name="connsiteY7" fmla="*/ 64997 h 79637"/>
                  <a:gd name="connsiteX8" fmla="*/ 248 w 30674"/>
                  <a:gd name="connsiteY8" fmla="*/ 74528 h 79637"/>
                  <a:gd name="connsiteX9" fmla="*/ 4121 w 30674"/>
                  <a:gd name="connsiteY9" fmla="*/ 78221 h 79637"/>
                  <a:gd name="connsiteX10" fmla="*/ 8290 w 30674"/>
                  <a:gd name="connsiteY10" fmla="*/ 78877 h 79637"/>
                  <a:gd name="connsiteX11" fmla="*/ 23659 w 30674"/>
                  <a:gd name="connsiteY11" fmla="*/ 79353 h 7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674" h="79637">
                    <a:moveTo>
                      <a:pt x="23659" y="79353"/>
                    </a:moveTo>
                    <a:cubicBezTo>
                      <a:pt x="18691" y="77650"/>
                      <a:pt x="13526" y="76565"/>
                      <a:pt x="8290" y="76136"/>
                    </a:cubicBezTo>
                    <a:cubicBezTo>
                      <a:pt x="5848" y="75779"/>
                      <a:pt x="3525" y="75243"/>
                      <a:pt x="3167" y="73575"/>
                    </a:cubicBezTo>
                    <a:cubicBezTo>
                      <a:pt x="3036" y="71061"/>
                      <a:pt x="3686" y="68565"/>
                      <a:pt x="5014" y="66427"/>
                    </a:cubicBezTo>
                    <a:cubicBezTo>
                      <a:pt x="7456" y="60470"/>
                      <a:pt x="10018" y="54513"/>
                      <a:pt x="12758" y="48079"/>
                    </a:cubicBezTo>
                    <a:cubicBezTo>
                      <a:pt x="23481" y="21928"/>
                      <a:pt x="31344" y="423"/>
                      <a:pt x="30629" y="6"/>
                    </a:cubicBezTo>
                    <a:cubicBezTo>
                      <a:pt x="29914" y="-411"/>
                      <a:pt x="19966" y="20379"/>
                      <a:pt x="9184" y="46530"/>
                    </a:cubicBezTo>
                    <a:cubicBezTo>
                      <a:pt x="6622" y="52964"/>
                      <a:pt x="4121" y="59099"/>
                      <a:pt x="1797" y="64997"/>
                    </a:cubicBezTo>
                    <a:cubicBezTo>
                      <a:pt x="177" y="67892"/>
                      <a:pt x="-371" y="71270"/>
                      <a:pt x="248" y="74528"/>
                    </a:cubicBezTo>
                    <a:cubicBezTo>
                      <a:pt x="880" y="76303"/>
                      <a:pt x="2315" y="77673"/>
                      <a:pt x="4121" y="78221"/>
                    </a:cubicBezTo>
                    <a:cubicBezTo>
                      <a:pt x="5485" y="78591"/>
                      <a:pt x="6879" y="78811"/>
                      <a:pt x="8290" y="78877"/>
                    </a:cubicBezTo>
                    <a:cubicBezTo>
                      <a:pt x="13372" y="79693"/>
                      <a:pt x="18536" y="79854"/>
                      <a:pt x="23659" y="793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3" name="Forma Livre: Forma 932">
                <a:extLst>
                  <a:ext uri="{FF2B5EF4-FFF2-40B4-BE49-F238E27FC236}">
                    <a16:creationId xmlns:a16="http://schemas.microsoft.com/office/drawing/2014/main" id="{EFB0BE51-99D0-15BE-59FE-697AE1AC92AF}"/>
                  </a:ext>
                </a:extLst>
              </p:cNvPr>
              <p:cNvSpPr/>
              <p:nvPr/>
            </p:nvSpPr>
            <p:spPr>
              <a:xfrm>
                <a:off x="4441269" y="6356488"/>
                <a:ext cx="84767" cy="45855"/>
              </a:xfrm>
              <a:custGeom>
                <a:avLst/>
                <a:gdLst>
                  <a:gd name="connsiteX0" fmla="*/ 536 w 84767"/>
                  <a:gd name="connsiteY0" fmla="*/ 21505 h 45855"/>
                  <a:gd name="connsiteX1" fmla="*/ 84768 w 84767"/>
                  <a:gd name="connsiteY1" fmla="*/ 0 h 45855"/>
                  <a:gd name="connsiteX2" fmla="*/ 0 w 84767"/>
                  <a:gd name="connsiteY2" fmla="*/ 45392 h 4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67" h="45855">
                    <a:moveTo>
                      <a:pt x="536" y="21505"/>
                    </a:moveTo>
                    <a:cubicBezTo>
                      <a:pt x="536" y="21505"/>
                      <a:pt x="37886" y="26390"/>
                      <a:pt x="84768" y="0"/>
                    </a:cubicBezTo>
                    <a:cubicBezTo>
                      <a:pt x="84768" y="0"/>
                      <a:pt x="72139" y="51230"/>
                      <a:pt x="0" y="45392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4" name="Forma Livre: Forma 933">
                <a:extLst>
                  <a:ext uri="{FF2B5EF4-FFF2-40B4-BE49-F238E27FC236}">
                    <a16:creationId xmlns:a16="http://schemas.microsoft.com/office/drawing/2014/main" id="{BE5DD491-DEBC-D417-81A0-61DBB94B18C9}"/>
                  </a:ext>
                </a:extLst>
              </p:cNvPr>
              <p:cNvSpPr/>
              <p:nvPr/>
            </p:nvSpPr>
            <p:spPr>
              <a:xfrm>
                <a:off x="4473577" y="6152515"/>
                <a:ext cx="43496" cy="13167"/>
              </a:xfrm>
              <a:custGeom>
                <a:avLst/>
                <a:gdLst>
                  <a:gd name="connsiteX0" fmla="*/ 38 w 43496"/>
                  <a:gd name="connsiteY0" fmla="*/ 6380 h 13167"/>
                  <a:gd name="connsiteX1" fmla="*/ 21662 w 43496"/>
                  <a:gd name="connsiteY1" fmla="*/ 9716 h 13167"/>
                  <a:gd name="connsiteX2" fmla="*/ 43346 w 43496"/>
                  <a:gd name="connsiteY2" fmla="*/ 12396 h 13167"/>
                  <a:gd name="connsiteX3" fmla="*/ 38937 w 43496"/>
                  <a:gd name="connsiteY3" fmla="*/ 6439 h 13167"/>
                  <a:gd name="connsiteX4" fmla="*/ 5995 w 43496"/>
                  <a:gd name="connsiteY4" fmla="*/ 1853 h 13167"/>
                  <a:gd name="connsiteX5" fmla="*/ 38 w 43496"/>
                  <a:gd name="connsiteY5" fmla="*/ 6380 h 13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496" h="13167">
                    <a:moveTo>
                      <a:pt x="38" y="6380"/>
                    </a:moveTo>
                    <a:cubicBezTo>
                      <a:pt x="932" y="9001"/>
                      <a:pt x="10463" y="8048"/>
                      <a:pt x="21662" y="9716"/>
                    </a:cubicBezTo>
                    <a:cubicBezTo>
                      <a:pt x="32862" y="11384"/>
                      <a:pt x="41737" y="14660"/>
                      <a:pt x="43346" y="12396"/>
                    </a:cubicBezTo>
                    <a:cubicBezTo>
                      <a:pt x="44001" y="11324"/>
                      <a:pt x="42512" y="8822"/>
                      <a:pt x="38937" y="6439"/>
                    </a:cubicBezTo>
                    <a:cubicBezTo>
                      <a:pt x="29240" y="-54"/>
                      <a:pt x="17099" y="-1740"/>
                      <a:pt x="5995" y="1853"/>
                    </a:cubicBezTo>
                    <a:cubicBezTo>
                      <a:pt x="1825" y="3163"/>
                      <a:pt x="-319" y="5129"/>
                      <a:pt x="38" y="6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EC05704B-9347-4703-45E6-E6CECEB29DF1}"/>
                  </a:ext>
                </a:extLst>
              </p:cNvPr>
              <p:cNvSpPr/>
              <p:nvPr/>
            </p:nvSpPr>
            <p:spPr>
              <a:xfrm>
                <a:off x="4389514" y="6149396"/>
                <a:ext cx="32803" cy="10543"/>
              </a:xfrm>
              <a:custGeom>
                <a:avLst/>
                <a:gdLst>
                  <a:gd name="connsiteX0" fmla="*/ 227 w 32803"/>
                  <a:gd name="connsiteY0" fmla="*/ 9439 h 10543"/>
                  <a:gd name="connsiteX1" fmla="*/ 16371 w 32803"/>
                  <a:gd name="connsiteY1" fmla="*/ 9737 h 10543"/>
                  <a:gd name="connsiteX2" fmla="*/ 32574 w 32803"/>
                  <a:gd name="connsiteY2" fmla="*/ 9379 h 10543"/>
                  <a:gd name="connsiteX3" fmla="*/ 29417 w 32803"/>
                  <a:gd name="connsiteY3" fmla="*/ 3958 h 10543"/>
                  <a:gd name="connsiteX4" fmla="*/ 3325 w 32803"/>
                  <a:gd name="connsiteY4" fmla="*/ 3958 h 10543"/>
                  <a:gd name="connsiteX5" fmla="*/ 227 w 32803"/>
                  <a:gd name="connsiteY5" fmla="*/ 9439 h 1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803" h="10543">
                    <a:moveTo>
                      <a:pt x="227" y="9439"/>
                    </a:moveTo>
                    <a:cubicBezTo>
                      <a:pt x="1836" y="11643"/>
                      <a:pt x="8448" y="9439"/>
                      <a:pt x="16371" y="9737"/>
                    </a:cubicBezTo>
                    <a:cubicBezTo>
                      <a:pt x="24294" y="10034"/>
                      <a:pt x="30965" y="11583"/>
                      <a:pt x="32574" y="9379"/>
                    </a:cubicBezTo>
                    <a:cubicBezTo>
                      <a:pt x="33229" y="8307"/>
                      <a:pt x="32574" y="6103"/>
                      <a:pt x="29417" y="3958"/>
                    </a:cubicBezTo>
                    <a:cubicBezTo>
                      <a:pt x="21524" y="-1319"/>
                      <a:pt x="11224" y="-1319"/>
                      <a:pt x="3325" y="3958"/>
                    </a:cubicBezTo>
                    <a:cubicBezTo>
                      <a:pt x="466" y="6162"/>
                      <a:pt x="-487" y="8367"/>
                      <a:pt x="227" y="94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6" name="Forma Livre: Forma 935">
                <a:extLst>
                  <a:ext uri="{FF2B5EF4-FFF2-40B4-BE49-F238E27FC236}">
                    <a16:creationId xmlns:a16="http://schemas.microsoft.com/office/drawing/2014/main" id="{032BD42C-70E4-2656-2B30-3E53B564D4B2}"/>
                  </a:ext>
                </a:extLst>
              </p:cNvPr>
              <p:cNvSpPr/>
              <p:nvPr/>
            </p:nvSpPr>
            <p:spPr>
              <a:xfrm>
                <a:off x="4343573" y="6048136"/>
                <a:ext cx="186233" cy="179632"/>
              </a:xfrm>
              <a:custGeom>
                <a:avLst/>
                <a:gdLst>
                  <a:gd name="connsiteX0" fmla="*/ 1 w 186233"/>
                  <a:gd name="connsiteY0" fmla="*/ 147514 h 179632"/>
                  <a:gd name="connsiteX1" fmla="*/ 11022 w 186233"/>
                  <a:gd name="connsiteY1" fmla="*/ 117729 h 179632"/>
                  <a:gd name="connsiteX2" fmla="*/ 23591 w 186233"/>
                  <a:gd name="connsiteY2" fmla="*/ 105159 h 179632"/>
                  <a:gd name="connsiteX3" fmla="*/ 33003 w 186233"/>
                  <a:gd name="connsiteY3" fmla="*/ 68167 h 179632"/>
                  <a:gd name="connsiteX4" fmla="*/ 64754 w 186233"/>
                  <a:gd name="connsiteY4" fmla="*/ 32425 h 179632"/>
                  <a:gd name="connsiteX5" fmla="*/ 104428 w 186233"/>
                  <a:gd name="connsiteY5" fmla="*/ 21285 h 179632"/>
                  <a:gd name="connsiteX6" fmla="*/ 129209 w 186233"/>
                  <a:gd name="connsiteY6" fmla="*/ 3414 h 179632"/>
                  <a:gd name="connsiteX7" fmla="*/ 185383 w 186233"/>
                  <a:gd name="connsiteY7" fmla="*/ 13660 h 179632"/>
                  <a:gd name="connsiteX8" fmla="*/ 172575 w 186233"/>
                  <a:gd name="connsiteY8" fmla="*/ 50355 h 179632"/>
                  <a:gd name="connsiteX9" fmla="*/ 137310 w 186233"/>
                  <a:gd name="connsiteY9" fmla="*/ 70311 h 179632"/>
                  <a:gd name="connsiteX10" fmla="*/ 106393 w 186233"/>
                  <a:gd name="connsiteY10" fmla="*/ 76745 h 179632"/>
                  <a:gd name="connsiteX11" fmla="*/ 95492 w 186233"/>
                  <a:gd name="connsiteY11" fmla="*/ 108614 h 179632"/>
                  <a:gd name="connsiteX12" fmla="*/ 50993 w 186233"/>
                  <a:gd name="connsiteY12" fmla="*/ 125771 h 179632"/>
                  <a:gd name="connsiteX13" fmla="*/ 30620 w 186233"/>
                  <a:gd name="connsiteY13" fmla="*/ 156687 h 179632"/>
                  <a:gd name="connsiteX14" fmla="*/ 3575 w 186233"/>
                  <a:gd name="connsiteY14" fmla="*/ 179622 h 179632"/>
                  <a:gd name="connsiteX15" fmla="*/ 1 w 186233"/>
                  <a:gd name="connsiteY15" fmla="*/ 147514 h 179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6233" h="179632">
                    <a:moveTo>
                      <a:pt x="1" y="147514"/>
                    </a:moveTo>
                    <a:cubicBezTo>
                      <a:pt x="132" y="136612"/>
                      <a:pt x="4022" y="126092"/>
                      <a:pt x="11022" y="117729"/>
                    </a:cubicBezTo>
                    <a:cubicBezTo>
                      <a:pt x="15013" y="113321"/>
                      <a:pt x="20076" y="109925"/>
                      <a:pt x="23591" y="105159"/>
                    </a:cubicBezTo>
                    <a:cubicBezTo>
                      <a:pt x="31216" y="94794"/>
                      <a:pt x="29906" y="80617"/>
                      <a:pt x="33003" y="68167"/>
                    </a:cubicBezTo>
                    <a:cubicBezTo>
                      <a:pt x="37167" y="51809"/>
                      <a:pt x="49004" y="38489"/>
                      <a:pt x="64754" y="32425"/>
                    </a:cubicBezTo>
                    <a:cubicBezTo>
                      <a:pt x="77680" y="27540"/>
                      <a:pt x="92335" y="27957"/>
                      <a:pt x="104428" y="21285"/>
                    </a:cubicBezTo>
                    <a:cubicBezTo>
                      <a:pt x="113303" y="16400"/>
                      <a:pt x="120035" y="8001"/>
                      <a:pt x="129209" y="3414"/>
                    </a:cubicBezTo>
                    <a:cubicBezTo>
                      <a:pt x="147079" y="-5104"/>
                      <a:pt x="168167" y="3831"/>
                      <a:pt x="185383" y="13660"/>
                    </a:cubicBezTo>
                    <a:cubicBezTo>
                      <a:pt x="188957" y="27182"/>
                      <a:pt x="180617" y="38977"/>
                      <a:pt x="172575" y="50355"/>
                    </a:cubicBezTo>
                    <a:cubicBezTo>
                      <a:pt x="164289" y="61828"/>
                      <a:pt x="151410" y="69120"/>
                      <a:pt x="137310" y="70311"/>
                    </a:cubicBezTo>
                    <a:cubicBezTo>
                      <a:pt x="126528" y="71145"/>
                      <a:pt x="113899" y="68881"/>
                      <a:pt x="106393" y="76745"/>
                    </a:cubicBezTo>
                    <a:cubicBezTo>
                      <a:pt x="98887" y="84608"/>
                      <a:pt x="101866" y="99202"/>
                      <a:pt x="95492" y="108614"/>
                    </a:cubicBezTo>
                    <a:cubicBezTo>
                      <a:pt x="86318" y="122018"/>
                      <a:pt x="64873" y="117312"/>
                      <a:pt x="50993" y="125771"/>
                    </a:cubicBezTo>
                    <a:cubicBezTo>
                      <a:pt x="40271" y="132264"/>
                      <a:pt x="35922" y="145310"/>
                      <a:pt x="30620" y="156687"/>
                    </a:cubicBezTo>
                    <a:cubicBezTo>
                      <a:pt x="25319" y="168065"/>
                      <a:pt x="16085" y="180039"/>
                      <a:pt x="3575" y="179622"/>
                    </a:cubicBezTo>
                    <a:cubicBezTo>
                      <a:pt x="1157" y="169090"/>
                      <a:pt x="-46" y="158320"/>
                      <a:pt x="1" y="147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7" name="Forma Livre: Forma 936">
                <a:extLst>
                  <a:ext uri="{FF2B5EF4-FFF2-40B4-BE49-F238E27FC236}">
                    <a16:creationId xmlns:a16="http://schemas.microsoft.com/office/drawing/2014/main" id="{9BFB6A1F-EE9E-A57F-2644-7F7CC0BA2A34}"/>
                  </a:ext>
                </a:extLst>
              </p:cNvPr>
              <p:cNvSpPr/>
              <p:nvPr/>
            </p:nvSpPr>
            <p:spPr>
              <a:xfrm>
                <a:off x="4502328" y="6086878"/>
                <a:ext cx="121258" cy="156248"/>
              </a:xfrm>
              <a:custGeom>
                <a:avLst/>
                <a:gdLst>
                  <a:gd name="connsiteX0" fmla="*/ 0 w 121258"/>
                  <a:gd name="connsiteY0" fmla="*/ 116 h 156248"/>
                  <a:gd name="connsiteX1" fmla="*/ 92869 w 121258"/>
                  <a:gd name="connsiteY1" fmla="*/ 15306 h 156248"/>
                  <a:gd name="connsiteX2" fmla="*/ 115923 w 121258"/>
                  <a:gd name="connsiteY2" fmla="*/ 30675 h 156248"/>
                  <a:gd name="connsiteX3" fmla="*/ 121165 w 121258"/>
                  <a:gd name="connsiteY3" fmla="*/ 54503 h 156248"/>
                  <a:gd name="connsiteX4" fmla="*/ 101864 w 121258"/>
                  <a:gd name="connsiteY4" fmla="*/ 136352 h 156248"/>
                  <a:gd name="connsiteX5" fmla="*/ 69816 w 121258"/>
                  <a:gd name="connsiteY5" fmla="*/ 156248 h 156248"/>
                  <a:gd name="connsiteX6" fmla="*/ 56413 w 121258"/>
                  <a:gd name="connsiteY6" fmla="*/ 86015 h 156248"/>
                  <a:gd name="connsiteX7" fmla="*/ 25972 w 121258"/>
                  <a:gd name="connsiteY7" fmla="*/ 41576 h 156248"/>
                  <a:gd name="connsiteX8" fmla="*/ 0 w 121258"/>
                  <a:gd name="connsiteY8" fmla="*/ 116 h 156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258" h="156248">
                    <a:moveTo>
                      <a:pt x="0" y="116"/>
                    </a:moveTo>
                    <a:cubicBezTo>
                      <a:pt x="31643" y="-856"/>
                      <a:pt x="63180" y="4303"/>
                      <a:pt x="92869" y="15306"/>
                    </a:cubicBezTo>
                    <a:cubicBezTo>
                      <a:pt x="101989" y="17861"/>
                      <a:pt x="110061" y="23240"/>
                      <a:pt x="115923" y="30675"/>
                    </a:cubicBezTo>
                    <a:cubicBezTo>
                      <a:pt x="119884" y="37960"/>
                      <a:pt x="121707" y="46223"/>
                      <a:pt x="121165" y="54503"/>
                    </a:cubicBezTo>
                    <a:cubicBezTo>
                      <a:pt x="121165" y="80416"/>
                      <a:pt x="111336" y="112286"/>
                      <a:pt x="101864" y="136352"/>
                    </a:cubicBezTo>
                    <a:lnTo>
                      <a:pt x="69816" y="156248"/>
                    </a:lnTo>
                    <a:cubicBezTo>
                      <a:pt x="44856" y="150768"/>
                      <a:pt x="55578" y="107580"/>
                      <a:pt x="56413" y="86015"/>
                    </a:cubicBezTo>
                    <a:cubicBezTo>
                      <a:pt x="38631" y="78206"/>
                      <a:pt x="26830" y="60978"/>
                      <a:pt x="25972" y="41576"/>
                    </a:cubicBezTo>
                    <a:cubicBezTo>
                      <a:pt x="11461" y="32426"/>
                      <a:pt x="1900" y="17164"/>
                      <a:pt x="0" y="1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305A08C8-D253-F321-8B76-95051D29FFC9}"/>
                  </a:ext>
                </a:extLst>
              </p:cNvPr>
              <p:cNvSpPr/>
              <p:nvPr/>
            </p:nvSpPr>
            <p:spPr>
              <a:xfrm>
                <a:off x="4572088" y="6219270"/>
                <a:ext cx="44055" cy="64105"/>
              </a:xfrm>
              <a:custGeom>
                <a:avLst/>
                <a:gdLst>
                  <a:gd name="connsiteX0" fmla="*/ 354 w 44055"/>
                  <a:gd name="connsiteY0" fmla="*/ 14384 h 64105"/>
                  <a:gd name="connsiteX1" fmla="*/ 32105 w 44055"/>
                  <a:gd name="connsiteY1" fmla="*/ 3781 h 64105"/>
                  <a:gd name="connsiteX2" fmla="*/ 44019 w 44055"/>
                  <a:gd name="connsiteY2" fmla="*/ 31838 h 64105"/>
                  <a:gd name="connsiteX3" fmla="*/ 473 w 44055"/>
                  <a:gd name="connsiteY3" fmla="*/ 62159 h 64105"/>
                  <a:gd name="connsiteX4" fmla="*/ 354 w 44055"/>
                  <a:gd name="connsiteY4" fmla="*/ 14384 h 6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55" h="64105">
                    <a:moveTo>
                      <a:pt x="354" y="14384"/>
                    </a:moveTo>
                    <a:cubicBezTo>
                      <a:pt x="1128" y="-449"/>
                      <a:pt x="19238" y="-3487"/>
                      <a:pt x="32105" y="3781"/>
                    </a:cubicBezTo>
                    <a:cubicBezTo>
                      <a:pt x="39134" y="7891"/>
                      <a:pt x="44555" y="16052"/>
                      <a:pt x="44019" y="31838"/>
                    </a:cubicBezTo>
                    <a:cubicBezTo>
                      <a:pt x="42291" y="73537"/>
                      <a:pt x="533" y="63351"/>
                      <a:pt x="473" y="62159"/>
                    </a:cubicBezTo>
                    <a:cubicBezTo>
                      <a:pt x="413" y="60968"/>
                      <a:pt x="-480" y="32255"/>
                      <a:pt x="354" y="14384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9" name="Forma Livre: Forma 938">
                <a:extLst>
                  <a:ext uri="{FF2B5EF4-FFF2-40B4-BE49-F238E27FC236}">
                    <a16:creationId xmlns:a16="http://schemas.microsoft.com/office/drawing/2014/main" id="{21850422-3FC9-7992-BCEA-BD4743497E0D}"/>
                  </a:ext>
                </a:extLst>
              </p:cNvPr>
              <p:cNvSpPr/>
              <p:nvPr/>
            </p:nvSpPr>
            <p:spPr>
              <a:xfrm>
                <a:off x="4585873" y="6233036"/>
                <a:ext cx="19458" cy="36883"/>
              </a:xfrm>
              <a:custGeom>
                <a:avLst/>
                <a:gdLst>
                  <a:gd name="connsiteX0" fmla="*/ 31 w 19458"/>
                  <a:gd name="connsiteY0" fmla="*/ 33263 h 36883"/>
                  <a:gd name="connsiteX1" fmla="*/ 1997 w 19458"/>
                  <a:gd name="connsiteY1" fmla="*/ 34455 h 36883"/>
                  <a:gd name="connsiteX2" fmla="*/ 7418 w 19458"/>
                  <a:gd name="connsiteY2" fmla="*/ 34455 h 36883"/>
                  <a:gd name="connsiteX3" fmla="*/ 16473 w 19458"/>
                  <a:gd name="connsiteY3" fmla="*/ 18609 h 36883"/>
                  <a:gd name="connsiteX4" fmla="*/ 14864 w 19458"/>
                  <a:gd name="connsiteY4" fmla="*/ 8065 h 36883"/>
                  <a:gd name="connsiteX5" fmla="*/ 9563 w 19458"/>
                  <a:gd name="connsiteY5" fmla="*/ 2108 h 36883"/>
                  <a:gd name="connsiteX6" fmla="*/ 5214 w 19458"/>
                  <a:gd name="connsiteY6" fmla="*/ 3895 h 36883"/>
                  <a:gd name="connsiteX7" fmla="*/ 4618 w 19458"/>
                  <a:gd name="connsiteY7" fmla="*/ 5980 h 36883"/>
                  <a:gd name="connsiteX8" fmla="*/ 4142 w 19458"/>
                  <a:gd name="connsiteY8" fmla="*/ 3538 h 36883"/>
                  <a:gd name="connsiteX9" fmla="*/ 5869 w 19458"/>
                  <a:gd name="connsiteY9" fmla="*/ 976 h 36883"/>
                  <a:gd name="connsiteX10" fmla="*/ 9979 w 19458"/>
                  <a:gd name="connsiteY10" fmla="*/ 83 h 36883"/>
                  <a:gd name="connsiteX11" fmla="*/ 17366 w 19458"/>
                  <a:gd name="connsiteY11" fmla="*/ 6874 h 36883"/>
                  <a:gd name="connsiteX12" fmla="*/ 19391 w 19458"/>
                  <a:gd name="connsiteY12" fmla="*/ 18788 h 36883"/>
                  <a:gd name="connsiteX13" fmla="*/ 7954 w 19458"/>
                  <a:gd name="connsiteY13" fmla="*/ 36659 h 36883"/>
                  <a:gd name="connsiteX14" fmla="*/ 1342 w 19458"/>
                  <a:gd name="connsiteY14" fmla="*/ 35289 h 36883"/>
                  <a:gd name="connsiteX15" fmla="*/ 31 w 19458"/>
                  <a:gd name="connsiteY15" fmla="*/ 33263 h 3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458" h="36883">
                    <a:moveTo>
                      <a:pt x="31" y="33263"/>
                    </a:moveTo>
                    <a:cubicBezTo>
                      <a:pt x="31" y="33263"/>
                      <a:pt x="746" y="33799"/>
                      <a:pt x="1997" y="34455"/>
                    </a:cubicBezTo>
                    <a:cubicBezTo>
                      <a:pt x="3731" y="35181"/>
                      <a:pt x="5685" y="35181"/>
                      <a:pt x="7418" y="34455"/>
                    </a:cubicBezTo>
                    <a:cubicBezTo>
                      <a:pt x="13107" y="31226"/>
                      <a:pt x="16580" y="25150"/>
                      <a:pt x="16473" y="18609"/>
                    </a:cubicBezTo>
                    <a:cubicBezTo>
                      <a:pt x="16729" y="15017"/>
                      <a:pt x="16181" y="11413"/>
                      <a:pt x="14864" y="8065"/>
                    </a:cubicBezTo>
                    <a:cubicBezTo>
                      <a:pt x="14233" y="5301"/>
                      <a:pt x="12231" y="3055"/>
                      <a:pt x="9563" y="2108"/>
                    </a:cubicBezTo>
                    <a:cubicBezTo>
                      <a:pt x="7870" y="1560"/>
                      <a:pt x="6030" y="2317"/>
                      <a:pt x="5214" y="3895"/>
                    </a:cubicBezTo>
                    <a:cubicBezTo>
                      <a:pt x="4559" y="5087"/>
                      <a:pt x="4797" y="5921"/>
                      <a:pt x="4618" y="5980"/>
                    </a:cubicBezTo>
                    <a:cubicBezTo>
                      <a:pt x="4439" y="6040"/>
                      <a:pt x="3725" y="5206"/>
                      <a:pt x="4142" y="3538"/>
                    </a:cubicBezTo>
                    <a:cubicBezTo>
                      <a:pt x="4380" y="2501"/>
                      <a:pt x="4993" y="1584"/>
                      <a:pt x="5869" y="976"/>
                    </a:cubicBezTo>
                    <a:cubicBezTo>
                      <a:pt x="7072" y="154"/>
                      <a:pt x="8544" y="-167"/>
                      <a:pt x="9979" y="83"/>
                    </a:cubicBezTo>
                    <a:cubicBezTo>
                      <a:pt x="13470" y="881"/>
                      <a:pt x="16276" y="3466"/>
                      <a:pt x="17366" y="6874"/>
                    </a:cubicBezTo>
                    <a:cubicBezTo>
                      <a:pt x="18992" y="10621"/>
                      <a:pt x="19689" y="14713"/>
                      <a:pt x="19391" y="18788"/>
                    </a:cubicBezTo>
                    <a:cubicBezTo>
                      <a:pt x="18796" y="27247"/>
                      <a:pt x="14149" y="34991"/>
                      <a:pt x="7954" y="36659"/>
                    </a:cubicBezTo>
                    <a:cubicBezTo>
                      <a:pt x="5655" y="37219"/>
                      <a:pt x="3230" y="36718"/>
                      <a:pt x="1342" y="35289"/>
                    </a:cubicBezTo>
                    <a:cubicBezTo>
                      <a:pt x="91" y="34276"/>
                      <a:pt x="-88" y="33323"/>
                      <a:pt x="31" y="33263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0" name="Forma Livre: Forma 939">
                <a:extLst>
                  <a:ext uri="{FF2B5EF4-FFF2-40B4-BE49-F238E27FC236}">
                    <a16:creationId xmlns:a16="http://schemas.microsoft.com/office/drawing/2014/main" id="{E98CB094-F9BE-9D32-3096-5E05FC89538E}"/>
                  </a:ext>
                </a:extLst>
              </p:cNvPr>
              <p:cNvSpPr/>
              <p:nvPr/>
            </p:nvSpPr>
            <p:spPr>
              <a:xfrm>
                <a:off x="4505247" y="6084492"/>
                <a:ext cx="167454" cy="222081"/>
              </a:xfrm>
              <a:custGeom>
                <a:avLst/>
                <a:gdLst>
                  <a:gd name="connsiteX0" fmla="*/ 85602 w 167454"/>
                  <a:gd name="connsiteY0" fmla="*/ 199380 h 222081"/>
                  <a:gd name="connsiteX1" fmla="*/ 85602 w 167454"/>
                  <a:gd name="connsiteY1" fmla="*/ 199917 h 222081"/>
                  <a:gd name="connsiteX2" fmla="*/ 86138 w 167454"/>
                  <a:gd name="connsiteY2" fmla="*/ 201525 h 222081"/>
                  <a:gd name="connsiteX3" fmla="*/ 91082 w 167454"/>
                  <a:gd name="connsiteY3" fmla="*/ 205754 h 222081"/>
                  <a:gd name="connsiteX4" fmla="*/ 101507 w 167454"/>
                  <a:gd name="connsiteY4" fmla="*/ 207780 h 222081"/>
                  <a:gd name="connsiteX5" fmla="*/ 108238 w 167454"/>
                  <a:gd name="connsiteY5" fmla="*/ 207244 h 222081"/>
                  <a:gd name="connsiteX6" fmla="*/ 115506 w 167454"/>
                  <a:gd name="connsiteY6" fmla="*/ 204920 h 222081"/>
                  <a:gd name="connsiteX7" fmla="*/ 115029 w 167454"/>
                  <a:gd name="connsiteY7" fmla="*/ 204920 h 222081"/>
                  <a:gd name="connsiteX8" fmla="*/ 139245 w 167454"/>
                  <a:gd name="connsiteY8" fmla="*/ 221749 h 222081"/>
                  <a:gd name="connsiteX9" fmla="*/ 148448 w 167454"/>
                  <a:gd name="connsiteY9" fmla="*/ 217609 h 222081"/>
                  <a:gd name="connsiteX10" fmla="*/ 147733 w 167454"/>
                  <a:gd name="connsiteY10" fmla="*/ 217609 h 222081"/>
                  <a:gd name="connsiteX11" fmla="*/ 153273 w 167454"/>
                  <a:gd name="connsiteY11" fmla="*/ 221183 h 222081"/>
                  <a:gd name="connsiteX12" fmla="*/ 160064 w 167454"/>
                  <a:gd name="connsiteY12" fmla="*/ 220528 h 222081"/>
                  <a:gd name="connsiteX13" fmla="*/ 165425 w 167454"/>
                  <a:gd name="connsiteY13" fmla="*/ 216000 h 222081"/>
                  <a:gd name="connsiteX14" fmla="*/ 167451 w 167454"/>
                  <a:gd name="connsiteY14" fmla="*/ 209031 h 222081"/>
                  <a:gd name="connsiteX15" fmla="*/ 162685 w 167454"/>
                  <a:gd name="connsiteY15" fmla="*/ 195151 h 222081"/>
                  <a:gd name="connsiteX16" fmla="*/ 151427 w 167454"/>
                  <a:gd name="connsiteY16" fmla="*/ 184548 h 222081"/>
                  <a:gd name="connsiteX17" fmla="*/ 151427 w 167454"/>
                  <a:gd name="connsiteY17" fmla="*/ 185560 h 222081"/>
                  <a:gd name="connsiteX18" fmla="*/ 157920 w 167454"/>
                  <a:gd name="connsiteY18" fmla="*/ 175493 h 222081"/>
                  <a:gd name="connsiteX19" fmla="*/ 156550 w 167454"/>
                  <a:gd name="connsiteY19" fmla="*/ 163162 h 222081"/>
                  <a:gd name="connsiteX20" fmla="*/ 149044 w 167454"/>
                  <a:gd name="connsiteY20" fmla="*/ 152797 h 222081"/>
                  <a:gd name="connsiteX21" fmla="*/ 138976 w 167454"/>
                  <a:gd name="connsiteY21" fmla="*/ 144576 h 222081"/>
                  <a:gd name="connsiteX22" fmla="*/ 138976 w 167454"/>
                  <a:gd name="connsiteY22" fmla="*/ 145529 h 222081"/>
                  <a:gd name="connsiteX23" fmla="*/ 142908 w 167454"/>
                  <a:gd name="connsiteY23" fmla="*/ 133258 h 222081"/>
                  <a:gd name="connsiteX24" fmla="*/ 137964 w 167454"/>
                  <a:gd name="connsiteY24" fmla="*/ 120927 h 222081"/>
                  <a:gd name="connsiteX25" fmla="*/ 117293 w 167454"/>
                  <a:gd name="connsiteY25" fmla="*/ 106987 h 222081"/>
                  <a:gd name="connsiteX26" fmla="*/ 117651 w 167454"/>
                  <a:gd name="connsiteY26" fmla="*/ 107702 h 222081"/>
                  <a:gd name="connsiteX27" fmla="*/ 96736 w 167454"/>
                  <a:gd name="connsiteY27" fmla="*/ 74278 h 222081"/>
                  <a:gd name="connsiteX28" fmla="*/ 86853 w 167454"/>
                  <a:gd name="connsiteY28" fmla="*/ 73807 h 222081"/>
                  <a:gd name="connsiteX29" fmla="*/ 87508 w 167454"/>
                  <a:gd name="connsiteY29" fmla="*/ 74522 h 222081"/>
                  <a:gd name="connsiteX30" fmla="*/ 66420 w 167454"/>
                  <a:gd name="connsiteY30" fmla="*/ 46006 h 222081"/>
                  <a:gd name="connsiteX31" fmla="*/ 63680 w 167454"/>
                  <a:gd name="connsiteY31" fmla="*/ 45750 h 222081"/>
                  <a:gd name="connsiteX32" fmla="*/ 64216 w 167454"/>
                  <a:gd name="connsiteY32" fmla="*/ 46286 h 222081"/>
                  <a:gd name="connsiteX33" fmla="*/ 54387 w 167454"/>
                  <a:gd name="connsiteY33" fmla="*/ 28415 h 222081"/>
                  <a:gd name="connsiteX34" fmla="*/ 36814 w 167454"/>
                  <a:gd name="connsiteY34" fmla="*/ 23828 h 222081"/>
                  <a:gd name="connsiteX35" fmla="*/ 37291 w 167454"/>
                  <a:gd name="connsiteY35" fmla="*/ 24245 h 222081"/>
                  <a:gd name="connsiteX36" fmla="*/ 33716 w 167454"/>
                  <a:gd name="connsiteY36" fmla="*/ 13582 h 222081"/>
                  <a:gd name="connsiteX37" fmla="*/ 27223 w 167454"/>
                  <a:gd name="connsiteY37" fmla="*/ 5957 h 222081"/>
                  <a:gd name="connsiteX38" fmla="*/ 12807 w 167454"/>
                  <a:gd name="connsiteY38" fmla="*/ 0 h 222081"/>
                  <a:gd name="connsiteX39" fmla="*/ 11199 w 167454"/>
                  <a:gd name="connsiteY39" fmla="*/ 0 h 222081"/>
                  <a:gd name="connsiteX40" fmla="*/ 9710 w 167454"/>
                  <a:gd name="connsiteY40" fmla="*/ 0 h 222081"/>
                  <a:gd name="connsiteX41" fmla="*/ 7089 w 167454"/>
                  <a:gd name="connsiteY41" fmla="*/ 357 h 222081"/>
                  <a:gd name="connsiteX42" fmla="*/ 3097 w 167454"/>
                  <a:gd name="connsiteY42" fmla="*/ 1549 h 222081"/>
                  <a:gd name="connsiteX43" fmla="*/ 774 w 167454"/>
                  <a:gd name="connsiteY43" fmla="*/ 2561 h 222081"/>
                  <a:gd name="connsiteX44" fmla="*/ 0 w 167454"/>
                  <a:gd name="connsiteY44" fmla="*/ 2978 h 222081"/>
                  <a:gd name="connsiteX45" fmla="*/ 834 w 167454"/>
                  <a:gd name="connsiteY45" fmla="*/ 2681 h 222081"/>
                  <a:gd name="connsiteX46" fmla="*/ 3157 w 167454"/>
                  <a:gd name="connsiteY46" fmla="*/ 1727 h 222081"/>
                  <a:gd name="connsiteX47" fmla="*/ 7148 w 167454"/>
                  <a:gd name="connsiteY47" fmla="*/ 655 h 222081"/>
                  <a:gd name="connsiteX48" fmla="*/ 9770 w 167454"/>
                  <a:gd name="connsiteY48" fmla="*/ 655 h 222081"/>
                  <a:gd name="connsiteX49" fmla="*/ 11199 w 167454"/>
                  <a:gd name="connsiteY49" fmla="*/ 655 h 222081"/>
                  <a:gd name="connsiteX50" fmla="*/ 12748 w 167454"/>
                  <a:gd name="connsiteY50" fmla="*/ 655 h 222081"/>
                  <a:gd name="connsiteX51" fmla="*/ 26806 w 167454"/>
                  <a:gd name="connsiteY51" fmla="*/ 6612 h 222081"/>
                  <a:gd name="connsiteX52" fmla="*/ 33061 w 167454"/>
                  <a:gd name="connsiteY52" fmla="*/ 14118 h 222081"/>
                  <a:gd name="connsiteX53" fmla="*/ 36457 w 167454"/>
                  <a:gd name="connsiteY53" fmla="*/ 24424 h 222081"/>
                  <a:gd name="connsiteX54" fmla="*/ 36457 w 167454"/>
                  <a:gd name="connsiteY54" fmla="*/ 24066 h 222081"/>
                  <a:gd name="connsiteX55" fmla="*/ 36933 w 167454"/>
                  <a:gd name="connsiteY55" fmla="*/ 24066 h 222081"/>
                  <a:gd name="connsiteX56" fmla="*/ 53851 w 167454"/>
                  <a:gd name="connsiteY56" fmla="*/ 28593 h 222081"/>
                  <a:gd name="connsiteX57" fmla="*/ 63144 w 167454"/>
                  <a:gd name="connsiteY57" fmla="*/ 45928 h 222081"/>
                  <a:gd name="connsiteX58" fmla="*/ 63144 w 167454"/>
                  <a:gd name="connsiteY58" fmla="*/ 46464 h 222081"/>
                  <a:gd name="connsiteX59" fmla="*/ 63680 w 167454"/>
                  <a:gd name="connsiteY59" fmla="*/ 46464 h 222081"/>
                  <a:gd name="connsiteX60" fmla="*/ 80658 w 167454"/>
                  <a:gd name="connsiteY60" fmla="*/ 54566 h 222081"/>
                  <a:gd name="connsiteX61" fmla="*/ 86317 w 167454"/>
                  <a:gd name="connsiteY61" fmla="*/ 73926 h 222081"/>
                  <a:gd name="connsiteX62" fmla="*/ 86317 w 167454"/>
                  <a:gd name="connsiteY62" fmla="*/ 74701 h 222081"/>
                  <a:gd name="connsiteX63" fmla="*/ 87091 w 167454"/>
                  <a:gd name="connsiteY63" fmla="*/ 74701 h 222081"/>
                  <a:gd name="connsiteX64" fmla="*/ 116983 w 167454"/>
                  <a:gd name="connsiteY64" fmla="*/ 97462 h 222081"/>
                  <a:gd name="connsiteX65" fmla="*/ 116519 w 167454"/>
                  <a:gd name="connsiteY65" fmla="*/ 107107 h 222081"/>
                  <a:gd name="connsiteX66" fmla="*/ 116519 w 167454"/>
                  <a:gd name="connsiteY66" fmla="*/ 107583 h 222081"/>
                  <a:gd name="connsiteX67" fmla="*/ 116995 w 167454"/>
                  <a:gd name="connsiteY67" fmla="*/ 107583 h 222081"/>
                  <a:gd name="connsiteX68" fmla="*/ 137189 w 167454"/>
                  <a:gd name="connsiteY68" fmla="*/ 121165 h 222081"/>
                  <a:gd name="connsiteX69" fmla="*/ 141836 w 167454"/>
                  <a:gd name="connsiteY69" fmla="*/ 133079 h 222081"/>
                  <a:gd name="connsiteX70" fmla="*/ 138262 w 167454"/>
                  <a:gd name="connsiteY70" fmla="*/ 144338 h 222081"/>
                  <a:gd name="connsiteX71" fmla="*/ 137785 w 167454"/>
                  <a:gd name="connsiteY71" fmla="*/ 144874 h 222081"/>
                  <a:gd name="connsiteX72" fmla="*/ 138321 w 167454"/>
                  <a:gd name="connsiteY72" fmla="*/ 145291 h 222081"/>
                  <a:gd name="connsiteX73" fmla="*/ 155537 w 167454"/>
                  <a:gd name="connsiteY73" fmla="*/ 163162 h 222081"/>
                  <a:gd name="connsiteX74" fmla="*/ 156847 w 167454"/>
                  <a:gd name="connsiteY74" fmla="*/ 174778 h 222081"/>
                  <a:gd name="connsiteX75" fmla="*/ 150890 w 167454"/>
                  <a:gd name="connsiteY75" fmla="*/ 184071 h 222081"/>
                  <a:gd name="connsiteX76" fmla="*/ 150176 w 167454"/>
                  <a:gd name="connsiteY76" fmla="*/ 184488 h 222081"/>
                  <a:gd name="connsiteX77" fmla="*/ 150831 w 167454"/>
                  <a:gd name="connsiteY77" fmla="*/ 185024 h 222081"/>
                  <a:gd name="connsiteX78" fmla="*/ 161851 w 167454"/>
                  <a:gd name="connsiteY78" fmla="*/ 195389 h 222081"/>
                  <a:gd name="connsiteX79" fmla="*/ 166498 w 167454"/>
                  <a:gd name="connsiteY79" fmla="*/ 208554 h 222081"/>
                  <a:gd name="connsiteX80" fmla="*/ 159767 w 167454"/>
                  <a:gd name="connsiteY80" fmla="*/ 219098 h 222081"/>
                  <a:gd name="connsiteX81" fmla="*/ 148627 w 167454"/>
                  <a:gd name="connsiteY81" fmla="*/ 216596 h 222081"/>
                  <a:gd name="connsiteX82" fmla="*/ 148329 w 167454"/>
                  <a:gd name="connsiteY82" fmla="*/ 216120 h 222081"/>
                  <a:gd name="connsiteX83" fmla="*/ 147912 w 167454"/>
                  <a:gd name="connsiteY83" fmla="*/ 216477 h 222081"/>
                  <a:gd name="connsiteX84" fmla="*/ 126824 w 167454"/>
                  <a:gd name="connsiteY84" fmla="*/ 218800 h 222081"/>
                  <a:gd name="connsiteX85" fmla="*/ 115804 w 167454"/>
                  <a:gd name="connsiteY85" fmla="*/ 204384 h 222081"/>
                  <a:gd name="connsiteX86" fmla="*/ 115804 w 167454"/>
                  <a:gd name="connsiteY86" fmla="*/ 203967 h 222081"/>
                  <a:gd name="connsiteX87" fmla="*/ 115387 w 167454"/>
                  <a:gd name="connsiteY87" fmla="*/ 203967 h 222081"/>
                  <a:gd name="connsiteX88" fmla="*/ 108298 w 167454"/>
                  <a:gd name="connsiteY88" fmla="*/ 206350 h 222081"/>
                  <a:gd name="connsiteX89" fmla="*/ 101686 w 167454"/>
                  <a:gd name="connsiteY89" fmla="*/ 206946 h 222081"/>
                  <a:gd name="connsiteX90" fmla="*/ 91440 w 167454"/>
                  <a:gd name="connsiteY90" fmla="*/ 205159 h 222081"/>
                  <a:gd name="connsiteX91" fmla="*/ 86495 w 167454"/>
                  <a:gd name="connsiteY91" fmla="*/ 201108 h 222081"/>
                  <a:gd name="connsiteX92" fmla="*/ 85602 w 167454"/>
                  <a:gd name="connsiteY92" fmla="*/ 199380 h 22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67454" h="222081">
                    <a:moveTo>
                      <a:pt x="85602" y="199380"/>
                    </a:moveTo>
                    <a:lnTo>
                      <a:pt x="85602" y="199917"/>
                    </a:lnTo>
                    <a:cubicBezTo>
                      <a:pt x="85685" y="200476"/>
                      <a:pt x="85870" y="201025"/>
                      <a:pt x="86138" y="201525"/>
                    </a:cubicBezTo>
                    <a:cubicBezTo>
                      <a:pt x="87252" y="203461"/>
                      <a:pt x="88997" y="204950"/>
                      <a:pt x="91082" y="205754"/>
                    </a:cubicBezTo>
                    <a:cubicBezTo>
                      <a:pt x="94376" y="207154"/>
                      <a:pt x="97927" y="207845"/>
                      <a:pt x="101507" y="207780"/>
                    </a:cubicBezTo>
                    <a:cubicBezTo>
                      <a:pt x="103765" y="207827"/>
                      <a:pt x="106017" y="207649"/>
                      <a:pt x="108238" y="207244"/>
                    </a:cubicBezTo>
                    <a:cubicBezTo>
                      <a:pt x="110764" y="206833"/>
                      <a:pt x="113213" y="206052"/>
                      <a:pt x="115506" y="204920"/>
                    </a:cubicBezTo>
                    <a:lnTo>
                      <a:pt x="115029" y="204920"/>
                    </a:lnTo>
                    <a:cubicBezTo>
                      <a:pt x="117067" y="216251"/>
                      <a:pt x="127908" y="223786"/>
                      <a:pt x="139245" y="221749"/>
                    </a:cubicBezTo>
                    <a:cubicBezTo>
                      <a:pt x="142604" y="221141"/>
                      <a:pt x="145767" y="219724"/>
                      <a:pt x="148448" y="217609"/>
                    </a:cubicBezTo>
                    <a:lnTo>
                      <a:pt x="147733" y="217609"/>
                    </a:lnTo>
                    <a:cubicBezTo>
                      <a:pt x="149032" y="219491"/>
                      <a:pt x="151022" y="220778"/>
                      <a:pt x="153273" y="221183"/>
                    </a:cubicBezTo>
                    <a:cubicBezTo>
                      <a:pt x="155555" y="221630"/>
                      <a:pt x="157914" y="221403"/>
                      <a:pt x="160064" y="220528"/>
                    </a:cubicBezTo>
                    <a:cubicBezTo>
                      <a:pt x="162298" y="219646"/>
                      <a:pt x="164180" y="218056"/>
                      <a:pt x="165425" y="216000"/>
                    </a:cubicBezTo>
                    <a:cubicBezTo>
                      <a:pt x="166671" y="213880"/>
                      <a:pt x="167361" y="211485"/>
                      <a:pt x="167451" y="209031"/>
                    </a:cubicBezTo>
                    <a:cubicBezTo>
                      <a:pt x="167540" y="203991"/>
                      <a:pt x="165854" y="199077"/>
                      <a:pt x="162685" y="195151"/>
                    </a:cubicBezTo>
                    <a:cubicBezTo>
                      <a:pt x="159379" y="191172"/>
                      <a:pt x="155597" y="187609"/>
                      <a:pt x="151427" y="184548"/>
                    </a:cubicBezTo>
                    <a:lnTo>
                      <a:pt x="151427" y="185560"/>
                    </a:lnTo>
                    <a:cubicBezTo>
                      <a:pt x="154917" y="183273"/>
                      <a:pt x="157276" y="179615"/>
                      <a:pt x="157920" y="175493"/>
                    </a:cubicBezTo>
                    <a:cubicBezTo>
                      <a:pt x="158682" y="171335"/>
                      <a:pt x="158206" y="167046"/>
                      <a:pt x="156550" y="163162"/>
                    </a:cubicBezTo>
                    <a:cubicBezTo>
                      <a:pt x="154733" y="159260"/>
                      <a:pt x="152183" y="155740"/>
                      <a:pt x="149044" y="152797"/>
                    </a:cubicBezTo>
                    <a:cubicBezTo>
                      <a:pt x="145863" y="149848"/>
                      <a:pt x="142503" y="147102"/>
                      <a:pt x="138976" y="144576"/>
                    </a:cubicBezTo>
                    <a:lnTo>
                      <a:pt x="138976" y="145529"/>
                    </a:lnTo>
                    <a:cubicBezTo>
                      <a:pt x="141961" y="142175"/>
                      <a:pt x="143385" y="137720"/>
                      <a:pt x="142908" y="133258"/>
                    </a:cubicBezTo>
                    <a:cubicBezTo>
                      <a:pt x="142533" y="128748"/>
                      <a:pt x="140805" y="124447"/>
                      <a:pt x="137964" y="120927"/>
                    </a:cubicBezTo>
                    <a:cubicBezTo>
                      <a:pt x="132203" y="114791"/>
                      <a:pt x="125138" y="110032"/>
                      <a:pt x="117293" y="106987"/>
                    </a:cubicBezTo>
                    <a:lnTo>
                      <a:pt x="117651" y="107702"/>
                    </a:lnTo>
                    <a:cubicBezTo>
                      <a:pt x="121105" y="92697"/>
                      <a:pt x="111741" y="77733"/>
                      <a:pt x="96736" y="74278"/>
                    </a:cubicBezTo>
                    <a:cubicBezTo>
                      <a:pt x="93495" y="73533"/>
                      <a:pt x="90147" y="73372"/>
                      <a:pt x="86853" y="73807"/>
                    </a:cubicBezTo>
                    <a:lnTo>
                      <a:pt x="87508" y="74522"/>
                    </a:lnTo>
                    <a:cubicBezTo>
                      <a:pt x="89557" y="60827"/>
                      <a:pt x="80115" y="48055"/>
                      <a:pt x="66420" y="46006"/>
                    </a:cubicBezTo>
                    <a:cubicBezTo>
                      <a:pt x="65509" y="45869"/>
                      <a:pt x="64598" y="45785"/>
                      <a:pt x="63680" y="45750"/>
                    </a:cubicBezTo>
                    <a:lnTo>
                      <a:pt x="64216" y="46286"/>
                    </a:lnTo>
                    <a:cubicBezTo>
                      <a:pt x="63781" y="39155"/>
                      <a:pt x="60177" y="32597"/>
                      <a:pt x="54387" y="28415"/>
                    </a:cubicBezTo>
                    <a:cubicBezTo>
                      <a:pt x="49401" y="24555"/>
                      <a:pt x="43051" y="22893"/>
                      <a:pt x="36814" y="23828"/>
                    </a:cubicBezTo>
                    <a:lnTo>
                      <a:pt x="37291" y="24245"/>
                    </a:lnTo>
                    <a:cubicBezTo>
                      <a:pt x="36969" y="20456"/>
                      <a:pt x="35742" y="16799"/>
                      <a:pt x="33716" y="13582"/>
                    </a:cubicBezTo>
                    <a:cubicBezTo>
                      <a:pt x="32025" y="10675"/>
                      <a:pt x="29821" y="8096"/>
                      <a:pt x="27223" y="5957"/>
                    </a:cubicBezTo>
                    <a:cubicBezTo>
                      <a:pt x="23196" y="2454"/>
                      <a:pt x="18133" y="363"/>
                      <a:pt x="12807" y="0"/>
                    </a:cubicBezTo>
                    <a:lnTo>
                      <a:pt x="11199" y="0"/>
                    </a:lnTo>
                    <a:lnTo>
                      <a:pt x="9710" y="0"/>
                    </a:lnTo>
                    <a:cubicBezTo>
                      <a:pt x="8828" y="48"/>
                      <a:pt x="7952" y="167"/>
                      <a:pt x="7089" y="357"/>
                    </a:cubicBezTo>
                    <a:cubicBezTo>
                      <a:pt x="5730" y="643"/>
                      <a:pt x="4390" y="1042"/>
                      <a:pt x="3097" y="1549"/>
                    </a:cubicBezTo>
                    <a:lnTo>
                      <a:pt x="774" y="2561"/>
                    </a:lnTo>
                    <a:lnTo>
                      <a:pt x="0" y="2978"/>
                    </a:lnTo>
                    <a:lnTo>
                      <a:pt x="834" y="2681"/>
                    </a:lnTo>
                    <a:lnTo>
                      <a:pt x="3157" y="1727"/>
                    </a:lnTo>
                    <a:cubicBezTo>
                      <a:pt x="4170" y="1310"/>
                      <a:pt x="5600" y="1132"/>
                      <a:pt x="7148" y="655"/>
                    </a:cubicBezTo>
                    <a:cubicBezTo>
                      <a:pt x="8018" y="590"/>
                      <a:pt x="8899" y="590"/>
                      <a:pt x="9770" y="655"/>
                    </a:cubicBezTo>
                    <a:lnTo>
                      <a:pt x="11199" y="655"/>
                    </a:lnTo>
                    <a:lnTo>
                      <a:pt x="12748" y="655"/>
                    </a:lnTo>
                    <a:cubicBezTo>
                      <a:pt x="17960" y="1042"/>
                      <a:pt x="22899" y="3139"/>
                      <a:pt x="26806" y="6612"/>
                    </a:cubicBezTo>
                    <a:cubicBezTo>
                      <a:pt x="29285" y="8757"/>
                      <a:pt x="31399" y="11294"/>
                      <a:pt x="33061" y="14118"/>
                    </a:cubicBezTo>
                    <a:cubicBezTo>
                      <a:pt x="34997" y="17234"/>
                      <a:pt x="36165" y="20766"/>
                      <a:pt x="36457" y="24424"/>
                    </a:cubicBezTo>
                    <a:lnTo>
                      <a:pt x="36457" y="24066"/>
                    </a:lnTo>
                    <a:lnTo>
                      <a:pt x="36933" y="24066"/>
                    </a:lnTo>
                    <a:cubicBezTo>
                      <a:pt x="42956" y="23179"/>
                      <a:pt x="49074" y="24817"/>
                      <a:pt x="53851" y="28593"/>
                    </a:cubicBezTo>
                    <a:cubicBezTo>
                      <a:pt x="59451" y="32638"/>
                      <a:pt x="62876" y="39030"/>
                      <a:pt x="63144" y="45928"/>
                    </a:cubicBezTo>
                    <a:lnTo>
                      <a:pt x="63144" y="46464"/>
                    </a:lnTo>
                    <a:lnTo>
                      <a:pt x="63680" y="46464"/>
                    </a:lnTo>
                    <a:cubicBezTo>
                      <a:pt x="70251" y="46566"/>
                      <a:pt x="76446" y="49526"/>
                      <a:pt x="80658" y="54566"/>
                    </a:cubicBezTo>
                    <a:cubicBezTo>
                      <a:pt x="85441" y="59796"/>
                      <a:pt x="87532" y="66945"/>
                      <a:pt x="86317" y="73926"/>
                    </a:cubicBezTo>
                    <a:lnTo>
                      <a:pt x="86317" y="74701"/>
                    </a:lnTo>
                    <a:lnTo>
                      <a:pt x="87091" y="74701"/>
                    </a:lnTo>
                    <a:cubicBezTo>
                      <a:pt x="101632" y="72735"/>
                      <a:pt x="115017" y="82921"/>
                      <a:pt x="116983" y="97462"/>
                    </a:cubicBezTo>
                    <a:cubicBezTo>
                      <a:pt x="117418" y="100679"/>
                      <a:pt x="117263" y="103949"/>
                      <a:pt x="116519" y="107107"/>
                    </a:cubicBezTo>
                    <a:lnTo>
                      <a:pt x="116519" y="107583"/>
                    </a:lnTo>
                    <a:lnTo>
                      <a:pt x="116995" y="107583"/>
                    </a:lnTo>
                    <a:cubicBezTo>
                      <a:pt x="124662" y="110538"/>
                      <a:pt x="131560" y="115178"/>
                      <a:pt x="137189" y="121165"/>
                    </a:cubicBezTo>
                    <a:cubicBezTo>
                      <a:pt x="139918" y="124567"/>
                      <a:pt x="141544" y="128725"/>
                      <a:pt x="141836" y="133079"/>
                    </a:cubicBezTo>
                    <a:cubicBezTo>
                      <a:pt x="142324" y="137172"/>
                      <a:pt x="141020" y="141276"/>
                      <a:pt x="138262" y="144338"/>
                    </a:cubicBezTo>
                    <a:lnTo>
                      <a:pt x="137785" y="144874"/>
                    </a:lnTo>
                    <a:lnTo>
                      <a:pt x="138321" y="145291"/>
                    </a:lnTo>
                    <a:cubicBezTo>
                      <a:pt x="145487" y="149681"/>
                      <a:pt x="151415" y="155835"/>
                      <a:pt x="155537" y="163162"/>
                    </a:cubicBezTo>
                    <a:cubicBezTo>
                      <a:pt x="157116" y="166820"/>
                      <a:pt x="157574" y="170864"/>
                      <a:pt x="156847" y="174778"/>
                    </a:cubicBezTo>
                    <a:cubicBezTo>
                      <a:pt x="156264" y="178579"/>
                      <a:pt x="154101" y="181956"/>
                      <a:pt x="150890" y="184071"/>
                    </a:cubicBezTo>
                    <a:lnTo>
                      <a:pt x="150176" y="184488"/>
                    </a:lnTo>
                    <a:lnTo>
                      <a:pt x="150831" y="185024"/>
                    </a:lnTo>
                    <a:cubicBezTo>
                      <a:pt x="154917" y="188009"/>
                      <a:pt x="158623" y="191487"/>
                      <a:pt x="161851" y="195389"/>
                    </a:cubicBezTo>
                    <a:cubicBezTo>
                      <a:pt x="164913" y="199089"/>
                      <a:pt x="166557" y="203753"/>
                      <a:pt x="166498" y="208554"/>
                    </a:cubicBezTo>
                    <a:cubicBezTo>
                      <a:pt x="166563" y="213099"/>
                      <a:pt x="163913" y="217245"/>
                      <a:pt x="159767" y="219098"/>
                    </a:cubicBezTo>
                    <a:cubicBezTo>
                      <a:pt x="155918" y="220933"/>
                      <a:pt x="151319" y="219902"/>
                      <a:pt x="148627" y="216596"/>
                    </a:cubicBezTo>
                    <a:lnTo>
                      <a:pt x="148329" y="216120"/>
                    </a:lnTo>
                    <a:lnTo>
                      <a:pt x="147912" y="216477"/>
                    </a:lnTo>
                    <a:cubicBezTo>
                      <a:pt x="141877" y="221153"/>
                      <a:pt x="133735" y="222047"/>
                      <a:pt x="126824" y="218800"/>
                    </a:cubicBezTo>
                    <a:cubicBezTo>
                      <a:pt x="121117" y="215959"/>
                      <a:pt x="117049" y="210633"/>
                      <a:pt x="115804" y="204384"/>
                    </a:cubicBezTo>
                    <a:lnTo>
                      <a:pt x="115804" y="203967"/>
                    </a:lnTo>
                    <a:lnTo>
                      <a:pt x="115387" y="203967"/>
                    </a:lnTo>
                    <a:cubicBezTo>
                      <a:pt x="113153" y="205105"/>
                      <a:pt x="110764" y="205909"/>
                      <a:pt x="108298" y="206350"/>
                    </a:cubicBezTo>
                    <a:cubicBezTo>
                      <a:pt x="106118" y="206743"/>
                      <a:pt x="103902" y="206940"/>
                      <a:pt x="101686" y="206946"/>
                    </a:cubicBezTo>
                    <a:cubicBezTo>
                      <a:pt x="98183" y="207041"/>
                      <a:pt x="94698" y="206433"/>
                      <a:pt x="91440" y="205159"/>
                    </a:cubicBezTo>
                    <a:cubicBezTo>
                      <a:pt x="89385" y="204396"/>
                      <a:pt x="87645" y="202973"/>
                      <a:pt x="86495" y="201108"/>
                    </a:cubicBezTo>
                    <a:cubicBezTo>
                      <a:pt x="85840" y="200155"/>
                      <a:pt x="85721" y="199321"/>
                      <a:pt x="85602" y="19938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1" name="Forma Livre: Forma 940">
                <a:extLst>
                  <a:ext uri="{FF2B5EF4-FFF2-40B4-BE49-F238E27FC236}">
                    <a16:creationId xmlns:a16="http://schemas.microsoft.com/office/drawing/2014/main" id="{9B70A2D4-257A-14D7-5946-D394FD50D057}"/>
                  </a:ext>
                </a:extLst>
              </p:cNvPr>
              <p:cNvSpPr/>
              <p:nvPr/>
            </p:nvSpPr>
            <p:spPr>
              <a:xfrm>
                <a:off x="4514659" y="6060609"/>
                <a:ext cx="238850" cy="175786"/>
              </a:xfrm>
              <a:custGeom>
                <a:avLst/>
                <a:gdLst>
                  <a:gd name="connsiteX0" fmla="*/ 235182 w 238850"/>
                  <a:gd name="connsiteY0" fmla="*/ 175786 h 175786"/>
                  <a:gd name="connsiteX1" fmla="*/ 236731 w 238850"/>
                  <a:gd name="connsiteY1" fmla="*/ 173225 h 175786"/>
                  <a:gd name="connsiteX2" fmla="*/ 238816 w 238850"/>
                  <a:gd name="connsiteY2" fmla="*/ 164885 h 175786"/>
                  <a:gd name="connsiteX3" fmla="*/ 235123 w 238850"/>
                  <a:gd name="connsiteY3" fmla="*/ 151780 h 175786"/>
                  <a:gd name="connsiteX4" fmla="*/ 219813 w 238850"/>
                  <a:gd name="connsiteY4" fmla="*/ 142368 h 175786"/>
                  <a:gd name="connsiteX5" fmla="*/ 220171 w 238850"/>
                  <a:gd name="connsiteY5" fmla="*/ 142844 h 175786"/>
                  <a:gd name="connsiteX6" fmla="*/ 207721 w 238850"/>
                  <a:gd name="connsiteY6" fmla="*/ 113655 h 175786"/>
                  <a:gd name="connsiteX7" fmla="*/ 196164 w 238850"/>
                  <a:gd name="connsiteY7" fmla="*/ 108413 h 175786"/>
                  <a:gd name="connsiteX8" fmla="*/ 190624 w 238850"/>
                  <a:gd name="connsiteY8" fmla="*/ 105256 h 175786"/>
                  <a:gd name="connsiteX9" fmla="*/ 186692 w 238850"/>
                  <a:gd name="connsiteY9" fmla="*/ 100133 h 175786"/>
                  <a:gd name="connsiteX10" fmla="*/ 181629 w 238850"/>
                  <a:gd name="connsiteY10" fmla="*/ 87146 h 175786"/>
                  <a:gd name="connsiteX11" fmla="*/ 155895 w 238850"/>
                  <a:gd name="connsiteY11" fmla="*/ 74875 h 175786"/>
                  <a:gd name="connsiteX12" fmla="*/ 156669 w 238850"/>
                  <a:gd name="connsiteY12" fmla="*/ 75590 h 175786"/>
                  <a:gd name="connsiteX13" fmla="*/ 127504 w 238850"/>
                  <a:gd name="connsiteY13" fmla="*/ 38079 h 175786"/>
                  <a:gd name="connsiteX14" fmla="*/ 118842 w 238850"/>
                  <a:gd name="connsiteY14" fmla="*/ 38120 h 175786"/>
                  <a:gd name="connsiteX15" fmla="*/ 119557 w 238850"/>
                  <a:gd name="connsiteY15" fmla="*/ 38835 h 175786"/>
                  <a:gd name="connsiteX16" fmla="*/ 91792 w 238850"/>
                  <a:gd name="connsiteY16" fmla="*/ 7162 h 175786"/>
                  <a:gd name="connsiteX17" fmla="*/ 73152 w 238850"/>
                  <a:gd name="connsiteY17" fmla="*/ 12207 h 175786"/>
                  <a:gd name="connsiteX18" fmla="*/ 73807 w 238850"/>
                  <a:gd name="connsiteY18" fmla="*/ 12207 h 175786"/>
                  <a:gd name="connsiteX19" fmla="*/ 59034 w 238850"/>
                  <a:gd name="connsiteY19" fmla="*/ 3510 h 175786"/>
                  <a:gd name="connsiteX20" fmla="*/ 43963 w 238850"/>
                  <a:gd name="connsiteY20" fmla="*/ 293 h 175786"/>
                  <a:gd name="connsiteX21" fmla="*/ 19122 w 238850"/>
                  <a:gd name="connsiteY21" fmla="*/ 2438 h 175786"/>
                  <a:gd name="connsiteX22" fmla="*/ 4468 w 238850"/>
                  <a:gd name="connsiteY22" fmla="*/ 8812 h 175786"/>
                  <a:gd name="connsiteX23" fmla="*/ 1073 w 238850"/>
                  <a:gd name="connsiteY23" fmla="*/ 11314 h 175786"/>
                  <a:gd name="connsiteX24" fmla="*/ 0 w 238850"/>
                  <a:gd name="connsiteY24" fmla="*/ 12267 h 175786"/>
                  <a:gd name="connsiteX25" fmla="*/ 4647 w 238850"/>
                  <a:gd name="connsiteY25" fmla="*/ 9050 h 175786"/>
                  <a:gd name="connsiteX26" fmla="*/ 19301 w 238850"/>
                  <a:gd name="connsiteY26" fmla="*/ 3093 h 175786"/>
                  <a:gd name="connsiteX27" fmla="*/ 43844 w 238850"/>
                  <a:gd name="connsiteY27" fmla="*/ 1306 h 175786"/>
                  <a:gd name="connsiteX28" fmla="*/ 58736 w 238850"/>
                  <a:gd name="connsiteY28" fmla="*/ 4582 h 175786"/>
                  <a:gd name="connsiteX29" fmla="*/ 73152 w 238850"/>
                  <a:gd name="connsiteY29" fmla="*/ 12803 h 175786"/>
                  <a:gd name="connsiteX30" fmla="*/ 73152 w 238850"/>
                  <a:gd name="connsiteY30" fmla="*/ 13101 h 175786"/>
                  <a:gd name="connsiteX31" fmla="*/ 73509 w 238850"/>
                  <a:gd name="connsiteY31" fmla="*/ 13101 h 175786"/>
                  <a:gd name="connsiteX32" fmla="*/ 113052 w 238850"/>
                  <a:gd name="connsiteY32" fmla="*/ 20255 h 175786"/>
                  <a:gd name="connsiteX33" fmla="*/ 118008 w 238850"/>
                  <a:gd name="connsiteY33" fmla="*/ 38954 h 175786"/>
                  <a:gd name="connsiteX34" fmla="*/ 118008 w 238850"/>
                  <a:gd name="connsiteY34" fmla="*/ 39729 h 175786"/>
                  <a:gd name="connsiteX35" fmla="*/ 118842 w 238850"/>
                  <a:gd name="connsiteY35" fmla="*/ 39729 h 175786"/>
                  <a:gd name="connsiteX36" fmla="*/ 146304 w 238850"/>
                  <a:gd name="connsiteY36" fmla="*/ 49260 h 175786"/>
                  <a:gd name="connsiteX37" fmla="*/ 155240 w 238850"/>
                  <a:gd name="connsiteY37" fmla="*/ 75768 h 175786"/>
                  <a:gd name="connsiteX38" fmla="*/ 155240 w 238850"/>
                  <a:gd name="connsiteY38" fmla="*/ 76662 h 175786"/>
                  <a:gd name="connsiteX39" fmla="*/ 156073 w 238850"/>
                  <a:gd name="connsiteY39" fmla="*/ 76662 h 175786"/>
                  <a:gd name="connsiteX40" fmla="*/ 180557 w 238850"/>
                  <a:gd name="connsiteY40" fmla="*/ 88576 h 175786"/>
                  <a:gd name="connsiteX41" fmla="*/ 185560 w 238850"/>
                  <a:gd name="connsiteY41" fmla="*/ 101503 h 175786"/>
                  <a:gd name="connsiteX42" fmla="*/ 189850 w 238850"/>
                  <a:gd name="connsiteY42" fmla="*/ 106983 h 175786"/>
                  <a:gd name="connsiteX43" fmla="*/ 195807 w 238850"/>
                  <a:gd name="connsiteY43" fmla="*/ 110259 h 175786"/>
                  <a:gd name="connsiteX44" fmla="*/ 207244 w 238850"/>
                  <a:gd name="connsiteY44" fmla="*/ 115383 h 175786"/>
                  <a:gd name="connsiteX45" fmla="*/ 215345 w 238850"/>
                  <a:gd name="connsiteY45" fmla="*/ 123603 h 175786"/>
                  <a:gd name="connsiteX46" fmla="*/ 219456 w 238850"/>
                  <a:gd name="connsiteY46" fmla="*/ 143499 h 175786"/>
                  <a:gd name="connsiteX47" fmla="*/ 219456 w 238850"/>
                  <a:gd name="connsiteY47" fmla="*/ 143261 h 175786"/>
                  <a:gd name="connsiteX48" fmla="*/ 219873 w 238850"/>
                  <a:gd name="connsiteY48" fmla="*/ 143261 h 175786"/>
                  <a:gd name="connsiteX49" fmla="*/ 234765 w 238850"/>
                  <a:gd name="connsiteY49" fmla="*/ 152197 h 175786"/>
                  <a:gd name="connsiteX50" fmla="*/ 238518 w 238850"/>
                  <a:gd name="connsiteY50" fmla="*/ 164885 h 175786"/>
                  <a:gd name="connsiteX51" fmla="*/ 236671 w 238850"/>
                  <a:gd name="connsiteY51" fmla="*/ 173165 h 175786"/>
                  <a:gd name="connsiteX52" fmla="*/ 235182 w 238850"/>
                  <a:gd name="connsiteY52" fmla="*/ 175786 h 17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38850" h="175786">
                    <a:moveTo>
                      <a:pt x="235182" y="175786"/>
                    </a:moveTo>
                    <a:cubicBezTo>
                      <a:pt x="235772" y="174976"/>
                      <a:pt x="236284" y="174118"/>
                      <a:pt x="236731" y="173225"/>
                    </a:cubicBezTo>
                    <a:cubicBezTo>
                      <a:pt x="237970" y="170610"/>
                      <a:pt x="238679" y="167774"/>
                      <a:pt x="238816" y="164885"/>
                    </a:cubicBezTo>
                    <a:cubicBezTo>
                      <a:pt x="239084" y="160227"/>
                      <a:pt x="237779" y="155616"/>
                      <a:pt x="235123" y="151780"/>
                    </a:cubicBezTo>
                    <a:cubicBezTo>
                      <a:pt x="231596" y="146603"/>
                      <a:pt x="226026" y="143178"/>
                      <a:pt x="219813" y="142368"/>
                    </a:cubicBezTo>
                    <a:lnTo>
                      <a:pt x="220171" y="142844"/>
                    </a:lnTo>
                    <a:cubicBezTo>
                      <a:pt x="222136" y="131514"/>
                      <a:pt x="217257" y="120082"/>
                      <a:pt x="207721" y="113655"/>
                    </a:cubicBezTo>
                    <a:cubicBezTo>
                      <a:pt x="204039" y="111546"/>
                      <a:pt x="200173" y="109795"/>
                      <a:pt x="196164" y="108413"/>
                    </a:cubicBezTo>
                    <a:cubicBezTo>
                      <a:pt x="194168" y="107644"/>
                      <a:pt x="192298" y="106584"/>
                      <a:pt x="190624" y="105256"/>
                    </a:cubicBezTo>
                    <a:cubicBezTo>
                      <a:pt x="188950" y="103862"/>
                      <a:pt x="187604" y="102110"/>
                      <a:pt x="186692" y="100133"/>
                    </a:cubicBezTo>
                    <a:cubicBezTo>
                      <a:pt x="184786" y="96141"/>
                      <a:pt x="184071" y="91435"/>
                      <a:pt x="181629" y="87146"/>
                    </a:cubicBezTo>
                    <a:cubicBezTo>
                      <a:pt x="176351" y="78193"/>
                      <a:pt x="166170" y="73338"/>
                      <a:pt x="155895" y="74875"/>
                    </a:cubicBezTo>
                    <a:lnTo>
                      <a:pt x="156669" y="75590"/>
                    </a:lnTo>
                    <a:cubicBezTo>
                      <a:pt x="158974" y="57177"/>
                      <a:pt x="145917" y="40384"/>
                      <a:pt x="127504" y="38079"/>
                    </a:cubicBezTo>
                    <a:cubicBezTo>
                      <a:pt x="124626" y="37721"/>
                      <a:pt x="121713" y="37733"/>
                      <a:pt x="118842" y="38120"/>
                    </a:cubicBezTo>
                    <a:lnTo>
                      <a:pt x="119557" y="38835"/>
                    </a:lnTo>
                    <a:cubicBezTo>
                      <a:pt x="120635" y="22424"/>
                      <a:pt x="108203" y="8240"/>
                      <a:pt x="91792" y="7162"/>
                    </a:cubicBezTo>
                    <a:cubicBezTo>
                      <a:pt x="85191" y="6727"/>
                      <a:pt x="78632" y="8502"/>
                      <a:pt x="73152" y="12207"/>
                    </a:cubicBezTo>
                    <a:lnTo>
                      <a:pt x="73807" y="12207"/>
                    </a:lnTo>
                    <a:cubicBezTo>
                      <a:pt x="69560" y="8288"/>
                      <a:pt x="64520" y="5321"/>
                      <a:pt x="59034" y="3510"/>
                    </a:cubicBezTo>
                    <a:cubicBezTo>
                      <a:pt x="54161" y="1818"/>
                      <a:pt x="49098" y="734"/>
                      <a:pt x="43963" y="293"/>
                    </a:cubicBezTo>
                    <a:cubicBezTo>
                      <a:pt x="35623" y="-469"/>
                      <a:pt x="27212" y="258"/>
                      <a:pt x="19122" y="2438"/>
                    </a:cubicBezTo>
                    <a:cubicBezTo>
                      <a:pt x="13910" y="3713"/>
                      <a:pt x="8954" y="5869"/>
                      <a:pt x="4468" y="8812"/>
                    </a:cubicBezTo>
                    <a:cubicBezTo>
                      <a:pt x="3277" y="9556"/>
                      <a:pt x="2139" y="10396"/>
                      <a:pt x="1073" y="11314"/>
                    </a:cubicBezTo>
                    <a:lnTo>
                      <a:pt x="0" y="12267"/>
                    </a:lnTo>
                    <a:cubicBezTo>
                      <a:pt x="0" y="12267"/>
                      <a:pt x="1549" y="11016"/>
                      <a:pt x="4647" y="9050"/>
                    </a:cubicBezTo>
                    <a:cubicBezTo>
                      <a:pt x="9204" y="6340"/>
                      <a:pt x="14148" y="4332"/>
                      <a:pt x="19301" y="3093"/>
                    </a:cubicBezTo>
                    <a:cubicBezTo>
                      <a:pt x="27319" y="1086"/>
                      <a:pt x="35623" y="478"/>
                      <a:pt x="43844" y="1306"/>
                    </a:cubicBezTo>
                    <a:cubicBezTo>
                      <a:pt x="48931" y="1735"/>
                      <a:pt x="53941" y="2837"/>
                      <a:pt x="58736" y="4582"/>
                    </a:cubicBezTo>
                    <a:cubicBezTo>
                      <a:pt x="64074" y="6262"/>
                      <a:pt x="68988" y="9068"/>
                      <a:pt x="73152" y="12803"/>
                    </a:cubicBezTo>
                    <a:lnTo>
                      <a:pt x="73152" y="13101"/>
                    </a:lnTo>
                    <a:lnTo>
                      <a:pt x="73509" y="13101"/>
                    </a:lnTo>
                    <a:cubicBezTo>
                      <a:pt x="86406" y="4160"/>
                      <a:pt x="104111" y="7358"/>
                      <a:pt x="113052" y="20255"/>
                    </a:cubicBezTo>
                    <a:cubicBezTo>
                      <a:pt x="116841" y="25718"/>
                      <a:pt x="118592" y="32336"/>
                      <a:pt x="118008" y="38954"/>
                    </a:cubicBezTo>
                    <a:lnTo>
                      <a:pt x="118008" y="39729"/>
                    </a:lnTo>
                    <a:lnTo>
                      <a:pt x="118842" y="39729"/>
                    </a:lnTo>
                    <a:cubicBezTo>
                      <a:pt x="128981" y="38442"/>
                      <a:pt x="139144" y="41969"/>
                      <a:pt x="146304" y="49260"/>
                    </a:cubicBezTo>
                    <a:cubicBezTo>
                      <a:pt x="153053" y="56343"/>
                      <a:pt x="156323" y="66047"/>
                      <a:pt x="155240" y="75768"/>
                    </a:cubicBezTo>
                    <a:lnTo>
                      <a:pt x="155240" y="76662"/>
                    </a:lnTo>
                    <a:lnTo>
                      <a:pt x="156073" y="76662"/>
                    </a:lnTo>
                    <a:cubicBezTo>
                      <a:pt x="165896" y="75280"/>
                      <a:pt x="175583" y="79992"/>
                      <a:pt x="180557" y="88576"/>
                    </a:cubicBezTo>
                    <a:cubicBezTo>
                      <a:pt x="182880" y="92567"/>
                      <a:pt x="183535" y="97273"/>
                      <a:pt x="185560" y="101503"/>
                    </a:cubicBezTo>
                    <a:cubicBezTo>
                      <a:pt x="186555" y="103635"/>
                      <a:pt x="188021" y="105506"/>
                      <a:pt x="189850" y="106983"/>
                    </a:cubicBezTo>
                    <a:cubicBezTo>
                      <a:pt x="191672" y="108347"/>
                      <a:pt x="193680" y="109449"/>
                      <a:pt x="195807" y="110259"/>
                    </a:cubicBezTo>
                    <a:cubicBezTo>
                      <a:pt x="199768" y="111606"/>
                      <a:pt x="203598" y="113321"/>
                      <a:pt x="207244" y="115383"/>
                    </a:cubicBezTo>
                    <a:cubicBezTo>
                      <a:pt x="210514" y="117497"/>
                      <a:pt x="213278" y="120303"/>
                      <a:pt x="215345" y="123603"/>
                    </a:cubicBezTo>
                    <a:cubicBezTo>
                      <a:pt x="219146" y="129489"/>
                      <a:pt x="220612" y="136589"/>
                      <a:pt x="219456" y="143499"/>
                    </a:cubicBezTo>
                    <a:lnTo>
                      <a:pt x="219456" y="143261"/>
                    </a:lnTo>
                    <a:lnTo>
                      <a:pt x="219873" y="143261"/>
                    </a:lnTo>
                    <a:cubicBezTo>
                      <a:pt x="225877" y="143994"/>
                      <a:pt x="231292" y="147240"/>
                      <a:pt x="234765" y="152197"/>
                    </a:cubicBezTo>
                    <a:cubicBezTo>
                      <a:pt x="237374" y="155896"/>
                      <a:pt x="238697" y="160358"/>
                      <a:pt x="238518" y="164885"/>
                    </a:cubicBezTo>
                    <a:cubicBezTo>
                      <a:pt x="238441" y="167738"/>
                      <a:pt x="237815" y="170550"/>
                      <a:pt x="236671" y="173165"/>
                    </a:cubicBezTo>
                    <a:cubicBezTo>
                      <a:pt x="235718" y="174893"/>
                      <a:pt x="235123" y="175727"/>
                      <a:pt x="235182" y="17578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2" name="Forma Livre: Forma 941">
                <a:extLst>
                  <a:ext uri="{FF2B5EF4-FFF2-40B4-BE49-F238E27FC236}">
                    <a16:creationId xmlns:a16="http://schemas.microsoft.com/office/drawing/2014/main" id="{FED017C8-2259-9D98-7264-D9AE1A10FD36}"/>
                  </a:ext>
                </a:extLst>
              </p:cNvPr>
              <p:cNvSpPr/>
              <p:nvPr/>
            </p:nvSpPr>
            <p:spPr>
              <a:xfrm>
                <a:off x="4320710" y="6063644"/>
                <a:ext cx="182690" cy="190741"/>
              </a:xfrm>
              <a:custGeom>
                <a:avLst/>
                <a:gdLst>
                  <a:gd name="connsiteX0" fmla="*/ 28345 w 182690"/>
                  <a:gd name="connsiteY0" fmla="*/ 190741 h 190741"/>
                  <a:gd name="connsiteX1" fmla="*/ 28345 w 182690"/>
                  <a:gd name="connsiteY1" fmla="*/ 187346 h 190741"/>
                  <a:gd name="connsiteX2" fmla="*/ 25843 w 182690"/>
                  <a:gd name="connsiteY2" fmla="*/ 183891 h 190741"/>
                  <a:gd name="connsiteX3" fmla="*/ 20601 w 182690"/>
                  <a:gd name="connsiteY3" fmla="*/ 181389 h 190741"/>
                  <a:gd name="connsiteX4" fmla="*/ 14048 w 182690"/>
                  <a:gd name="connsiteY4" fmla="*/ 178768 h 190741"/>
                  <a:gd name="connsiteX5" fmla="*/ 9223 w 182690"/>
                  <a:gd name="connsiteY5" fmla="*/ 172096 h 190741"/>
                  <a:gd name="connsiteX6" fmla="*/ 7972 w 182690"/>
                  <a:gd name="connsiteY6" fmla="*/ 162505 h 190741"/>
                  <a:gd name="connsiteX7" fmla="*/ 8509 w 182690"/>
                  <a:gd name="connsiteY7" fmla="*/ 151485 h 190741"/>
                  <a:gd name="connsiteX8" fmla="*/ 2552 w 182690"/>
                  <a:gd name="connsiteY8" fmla="*/ 126763 h 190741"/>
                  <a:gd name="connsiteX9" fmla="*/ 1777 w 182690"/>
                  <a:gd name="connsiteY9" fmla="*/ 113002 h 190741"/>
                  <a:gd name="connsiteX10" fmla="*/ 9164 w 182690"/>
                  <a:gd name="connsiteY10" fmla="*/ 101088 h 190741"/>
                  <a:gd name="connsiteX11" fmla="*/ 23818 w 182690"/>
                  <a:gd name="connsiteY11" fmla="*/ 95846 h 190741"/>
                  <a:gd name="connsiteX12" fmla="*/ 31264 w 182690"/>
                  <a:gd name="connsiteY12" fmla="*/ 92213 h 190741"/>
                  <a:gd name="connsiteX13" fmla="*/ 36447 w 182690"/>
                  <a:gd name="connsiteY13" fmla="*/ 85541 h 190741"/>
                  <a:gd name="connsiteX14" fmla="*/ 40736 w 182690"/>
                  <a:gd name="connsiteY14" fmla="*/ 68742 h 190741"/>
                  <a:gd name="connsiteX15" fmla="*/ 43535 w 182690"/>
                  <a:gd name="connsiteY15" fmla="*/ 60760 h 190741"/>
                  <a:gd name="connsiteX16" fmla="*/ 49492 w 182690"/>
                  <a:gd name="connsiteY16" fmla="*/ 55220 h 190741"/>
                  <a:gd name="connsiteX17" fmla="*/ 61049 w 182690"/>
                  <a:gd name="connsiteY17" fmla="*/ 53492 h 190741"/>
                  <a:gd name="connsiteX18" fmla="*/ 67006 w 182690"/>
                  <a:gd name="connsiteY18" fmla="*/ 51884 h 190741"/>
                  <a:gd name="connsiteX19" fmla="*/ 71533 w 182690"/>
                  <a:gd name="connsiteY19" fmla="*/ 47893 h 190741"/>
                  <a:gd name="connsiteX20" fmla="*/ 75763 w 182690"/>
                  <a:gd name="connsiteY20" fmla="*/ 37110 h 190741"/>
                  <a:gd name="connsiteX21" fmla="*/ 80886 w 182690"/>
                  <a:gd name="connsiteY21" fmla="*/ 27579 h 190741"/>
                  <a:gd name="connsiteX22" fmla="*/ 98757 w 182690"/>
                  <a:gd name="connsiteY22" fmla="*/ 18525 h 190741"/>
                  <a:gd name="connsiteX23" fmla="*/ 116628 w 182690"/>
                  <a:gd name="connsiteY23" fmla="*/ 24482 h 190741"/>
                  <a:gd name="connsiteX24" fmla="*/ 117224 w 182690"/>
                  <a:gd name="connsiteY24" fmla="*/ 25018 h 190741"/>
                  <a:gd name="connsiteX25" fmla="*/ 117521 w 182690"/>
                  <a:gd name="connsiteY25" fmla="*/ 24303 h 190741"/>
                  <a:gd name="connsiteX26" fmla="*/ 142064 w 182690"/>
                  <a:gd name="connsiteY26" fmla="*/ 2381 h 190741"/>
                  <a:gd name="connsiteX27" fmla="*/ 156063 w 182690"/>
                  <a:gd name="connsiteY27" fmla="*/ 952 h 190741"/>
                  <a:gd name="connsiteX28" fmla="*/ 167620 w 182690"/>
                  <a:gd name="connsiteY28" fmla="*/ 3990 h 190741"/>
                  <a:gd name="connsiteX29" fmla="*/ 180070 w 182690"/>
                  <a:gd name="connsiteY29" fmla="*/ 15010 h 190741"/>
                  <a:gd name="connsiteX30" fmla="*/ 182214 w 182690"/>
                  <a:gd name="connsiteY30" fmla="*/ 18942 h 190741"/>
                  <a:gd name="connsiteX31" fmla="*/ 182691 w 182690"/>
                  <a:gd name="connsiteY31" fmla="*/ 19954 h 190741"/>
                  <a:gd name="connsiteX32" fmla="*/ 182691 w 182690"/>
                  <a:gd name="connsiteY32" fmla="*/ 20312 h 190741"/>
                  <a:gd name="connsiteX33" fmla="*/ 182691 w 182690"/>
                  <a:gd name="connsiteY33" fmla="*/ 19954 h 190741"/>
                  <a:gd name="connsiteX34" fmla="*/ 182214 w 182690"/>
                  <a:gd name="connsiteY34" fmla="*/ 18882 h 190741"/>
                  <a:gd name="connsiteX35" fmla="*/ 180189 w 182690"/>
                  <a:gd name="connsiteY35" fmla="*/ 14831 h 190741"/>
                  <a:gd name="connsiteX36" fmla="*/ 167798 w 182690"/>
                  <a:gd name="connsiteY36" fmla="*/ 3394 h 190741"/>
                  <a:gd name="connsiteX37" fmla="*/ 155884 w 182690"/>
                  <a:gd name="connsiteY37" fmla="*/ 177 h 190741"/>
                  <a:gd name="connsiteX38" fmla="*/ 141528 w 182690"/>
                  <a:gd name="connsiteY38" fmla="*/ 1547 h 190741"/>
                  <a:gd name="connsiteX39" fmla="*/ 116270 w 182690"/>
                  <a:gd name="connsiteY39" fmla="*/ 23886 h 190741"/>
                  <a:gd name="connsiteX40" fmla="*/ 117104 w 182690"/>
                  <a:gd name="connsiteY40" fmla="*/ 23886 h 190741"/>
                  <a:gd name="connsiteX41" fmla="*/ 98459 w 182690"/>
                  <a:gd name="connsiteY41" fmla="*/ 17393 h 190741"/>
                  <a:gd name="connsiteX42" fmla="*/ 79456 w 182690"/>
                  <a:gd name="connsiteY42" fmla="*/ 26805 h 190741"/>
                  <a:gd name="connsiteX43" fmla="*/ 74095 w 182690"/>
                  <a:gd name="connsiteY43" fmla="*/ 36753 h 190741"/>
                  <a:gd name="connsiteX44" fmla="*/ 70044 w 182690"/>
                  <a:gd name="connsiteY44" fmla="*/ 47178 h 190741"/>
                  <a:gd name="connsiteX45" fmla="*/ 60513 w 182690"/>
                  <a:gd name="connsiteY45" fmla="*/ 52182 h 190741"/>
                  <a:gd name="connsiteX46" fmla="*/ 48599 w 182690"/>
                  <a:gd name="connsiteY46" fmla="*/ 54088 h 190741"/>
                  <a:gd name="connsiteX47" fmla="*/ 41868 w 182690"/>
                  <a:gd name="connsiteY47" fmla="*/ 60045 h 190741"/>
                  <a:gd name="connsiteX48" fmla="*/ 39008 w 182690"/>
                  <a:gd name="connsiteY48" fmla="*/ 68444 h 190741"/>
                  <a:gd name="connsiteX49" fmla="*/ 34958 w 182690"/>
                  <a:gd name="connsiteY49" fmla="*/ 84766 h 190741"/>
                  <a:gd name="connsiteX50" fmla="*/ 30132 w 182690"/>
                  <a:gd name="connsiteY50" fmla="*/ 91021 h 190741"/>
                  <a:gd name="connsiteX51" fmla="*/ 23044 w 182690"/>
                  <a:gd name="connsiteY51" fmla="*/ 94476 h 190741"/>
                  <a:gd name="connsiteX52" fmla="*/ 8210 w 182690"/>
                  <a:gd name="connsiteY52" fmla="*/ 99838 h 190741"/>
                  <a:gd name="connsiteX53" fmla="*/ 2790 w 182690"/>
                  <a:gd name="connsiteY53" fmla="*/ 105437 h 190741"/>
                  <a:gd name="connsiteX54" fmla="*/ 347 w 182690"/>
                  <a:gd name="connsiteY54" fmla="*/ 112586 h 190741"/>
                  <a:gd name="connsiteX55" fmla="*/ 1181 w 182690"/>
                  <a:gd name="connsiteY55" fmla="*/ 126763 h 190741"/>
                  <a:gd name="connsiteX56" fmla="*/ 7138 w 182690"/>
                  <a:gd name="connsiteY56" fmla="*/ 151246 h 190741"/>
                  <a:gd name="connsiteX57" fmla="*/ 6721 w 182690"/>
                  <a:gd name="connsiteY57" fmla="*/ 162267 h 190741"/>
                  <a:gd name="connsiteX58" fmla="*/ 8032 w 182690"/>
                  <a:gd name="connsiteY58" fmla="*/ 172096 h 190741"/>
                  <a:gd name="connsiteX59" fmla="*/ 13214 w 182690"/>
                  <a:gd name="connsiteY59" fmla="*/ 179006 h 190741"/>
                  <a:gd name="connsiteX60" fmla="*/ 20005 w 182690"/>
                  <a:gd name="connsiteY60" fmla="*/ 181627 h 190741"/>
                  <a:gd name="connsiteX61" fmla="*/ 25128 w 182690"/>
                  <a:gd name="connsiteY61" fmla="*/ 183950 h 190741"/>
                  <a:gd name="connsiteX62" fmla="*/ 27630 w 182690"/>
                  <a:gd name="connsiteY62" fmla="*/ 187167 h 190741"/>
                  <a:gd name="connsiteX63" fmla="*/ 28345 w 182690"/>
                  <a:gd name="connsiteY63" fmla="*/ 190741 h 190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82690" h="190741">
                    <a:moveTo>
                      <a:pt x="28345" y="190741"/>
                    </a:moveTo>
                    <a:cubicBezTo>
                      <a:pt x="28875" y="189669"/>
                      <a:pt x="28875" y="188418"/>
                      <a:pt x="28345" y="187346"/>
                    </a:cubicBezTo>
                    <a:cubicBezTo>
                      <a:pt x="27857" y="185982"/>
                      <a:pt x="26987" y="184778"/>
                      <a:pt x="25843" y="183891"/>
                    </a:cubicBezTo>
                    <a:cubicBezTo>
                      <a:pt x="24294" y="182693"/>
                      <a:pt x="22507" y="181841"/>
                      <a:pt x="20601" y="181389"/>
                    </a:cubicBezTo>
                    <a:cubicBezTo>
                      <a:pt x="18302" y="180835"/>
                      <a:pt x="16098" y="179953"/>
                      <a:pt x="14048" y="178768"/>
                    </a:cubicBezTo>
                    <a:cubicBezTo>
                      <a:pt x="11755" y="177130"/>
                      <a:pt x="10057" y="174788"/>
                      <a:pt x="9223" y="172096"/>
                    </a:cubicBezTo>
                    <a:cubicBezTo>
                      <a:pt x="8187" y="169010"/>
                      <a:pt x="7758" y="165752"/>
                      <a:pt x="7972" y="162505"/>
                    </a:cubicBezTo>
                    <a:cubicBezTo>
                      <a:pt x="7972" y="159050"/>
                      <a:pt x="8568" y="155357"/>
                      <a:pt x="8509" y="151485"/>
                    </a:cubicBezTo>
                    <a:cubicBezTo>
                      <a:pt x="7460" y="143044"/>
                      <a:pt x="5464" y="134751"/>
                      <a:pt x="2552" y="126763"/>
                    </a:cubicBezTo>
                    <a:cubicBezTo>
                      <a:pt x="1402" y="122272"/>
                      <a:pt x="1140" y="117595"/>
                      <a:pt x="1777" y="113002"/>
                    </a:cubicBezTo>
                    <a:cubicBezTo>
                      <a:pt x="2385" y="108148"/>
                      <a:pt x="5083" y="103793"/>
                      <a:pt x="9164" y="101088"/>
                    </a:cubicBezTo>
                    <a:cubicBezTo>
                      <a:pt x="13816" y="98747"/>
                      <a:pt x="18737" y="96984"/>
                      <a:pt x="23818" y="95846"/>
                    </a:cubicBezTo>
                    <a:cubicBezTo>
                      <a:pt x="26486" y="95066"/>
                      <a:pt x="29006" y="93833"/>
                      <a:pt x="31264" y="92213"/>
                    </a:cubicBezTo>
                    <a:cubicBezTo>
                      <a:pt x="33534" y="90467"/>
                      <a:pt x="35315" y="88168"/>
                      <a:pt x="36447" y="85541"/>
                    </a:cubicBezTo>
                    <a:cubicBezTo>
                      <a:pt x="38490" y="80114"/>
                      <a:pt x="39926" y="74485"/>
                      <a:pt x="40736" y="68742"/>
                    </a:cubicBezTo>
                    <a:cubicBezTo>
                      <a:pt x="41272" y="65960"/>
                      <a:pt x="42213" y="63268"/>
                      <a:pt x="43535" y="60760"/>
                    </a:cubicBezTo>
                    <a:cubicBezTo>
                      <a:pt x="44882" y="58323"/>
                      <a:pt x="46967" y="56381"/>
                      <a:pt x="49492" y="55220"/>
                    </a:cubicBezTo>
                    <a:cubicBezTo>
                      <a:pt x="53263" y="54183"/>
                      <a:pt x="57141" y="53605"/>
                      <a:pt x="61049" y="53492"/>
                    </a:cubicBezTo>
                    <a:cubicBezTo>
                      <a:pt x="63110" y="53296"/>
                      <a:pt x="65124" y="52748"/>
                      <a:pt x="67006" y="51884"/>
                    </a:cubicBezTo>
                    <a:cubicBezTo>
                      <a:pt x="68847" y="50990"/>
                      <a:pt x="70413" y="49608"/>
                      <a:pt x="71533" y="47893"/>
                    </a:cubicBezTo>
                    <a:cubicBezTo>
                      <a:pt x="73469" y="44527"/>
                      <a:pt x="74899" y="40893"/>
                      <a:pt x="75763" y="37110"/>
                    </a:cubicBezTo>
                    <a:cubicBezTo>
                      <a:pt x="76793" y="33614"/>
                      <a:pt x="78539" y="30367"/>
                      <a:pt x="80886" y="27579"/>
                    </a:cubicBezTo>
                    <a:cubicBezTo>
                      <a:pt x="85341" y="22224"/>
                      <a:pt x="91805" y="18948"/>
                      <a:pt x="98757" y="18525"/>
                    </a:cubicBezTo>
                    <a:cubicBezTo>
                      <a:pt x="105250" y="18209"/>
                      <a:pt x="111624" y="20336"/>
                      <a:pt x="116628" y="24482"/>
                    </a:cubicBezTo>
                    <a:lnTo>
                      <a:pt x="117224" y="25018"/>
                    </a:lnTo>
                    <a:lnTo>
                      <a:pt x="117521" y="24303"/>
                    </a:lnTo>
                    <a:cubicBezTo>
                      <a:pt x="122180" y="13813"/>
                      <a:pt x="131121" y="5830"/>
                      <a:pt x="142064" y="2381"/>
                    </a:cubicBezTo>
                    <a:cubicBezTo>
                      <a:pt x="146597" y="1017"/>
                      <a:pt x="151351" y="535"/>
                      <a:pt x="156063" y="952"/>
                    </a:cubicBezTo>
                    <a:cubicBezTo>
                      <a:pt x="160066" y="1267"/>
                      <a:pt x="163980" y="2292"/>
                      <a:pt x="167620" y="3990"/>
                    </a:cubicBezTo>
                    <a:cubicBezTo>
                      <a:pt x="172731" y="6408"/>
                      <a:pt x="177049" y="10227"/>
                      <a:pt x="180070" y="15010"/>
                    </a:cubicBezTo>
                    <a:cubicBezTo>
                      <a:pt x="180868" y="16273"/>
                      <a:pt x="181583" y="17589"/>
                      <a:pt x="182214" y="18942"/>
                    </a:cubicBezTo>
                    <a:lnTo>
                      <a:pt x="182691" y="19954"/>
                    </a:lnTo>
                    <a:cubicBezTo>
                      <a:pt x="182691" y="19954"/>
                      <a:pt x="182691" y="20312"/>
                      <a:pt x="182691" y="20312"/>
                    </a:cubicBezTo>
                    <a:cubicBezTo>
                      <a:pt x="182679" y="20193"/>
                      <a:pt x="182679" y="20073"/>
                      <a:pt x="182691" y="19954"/>
                    </a:cubicBezTo>
                    <a:lnTo>
                      <a:pt x="182214" y="18882"/>
                    </a:lnTo>
                    <a:cubicBezTo>
                      <a:pt x="181678" y="17470"/>
                      <a:pt x="180999" y="16112"/>
                      <a:pt x="180189" y="14831"/>
                    </a:cubicBezTo>
                    <a:cubicBezTo>
                      <a:pt x="177270" y="9887"/>
                      <a:pt x="172963" y="5908"/>
                      <a:pt x="167798" y="3394"/>
                    </a:cubicBezTo>
                    <a:cubicBezTo>
                      <a:pt x="164051" y="1625"/>
                      <a:pt x="160013" y="535"/>
                      <a:pt x="155884" y="177"/>
                    </a:cubicBezTo>
                    <a:cubicBezTo>
                      <a:pt x="151053" y="-294"/>
                      <a:pt x="146180" y="177"/>
                      <a:pt x="141528" y="1547"/>
                    </a:cubicBezTo>
                    <a:cubicBezTo>
                      <a:pt x="130275" y="4990"/>
                      <a:pt x="121060" y="13140"/>
                      <a:pt x="116270" y="23886"/>
                    </a:cubicBezTo>
                    <a:lnTo>
                      <a:pt x="117104" y="23886"/>
                    </a:lnTo>
                    <a:cubicBezTo>
                      <a:pt x="111952" y="19412"/>
                      <a:pt x="105274" y="17089"/>
                      <a:pt x="98459" y="17393"/>
                    </a:cubicBezTo>
                    <a:cubicBezTo>
                      <a:pt x="91078" y="17697"/>
                      <a:pt x="84174" y="21116"/>
                      <a:pt x="79456" y="26805"/>
                    </a:cubicBezTo>
                    <a:cubicBezTo>
                      <a:pt x="76972" y="29694"/>
                      <a:pt x="75143" y="33089"/>
                      <a:pt x="74095" y="36753"/>
                    </a:cubicBezTo>
                    <a:cubicBezTo>
                      <a:pt x="73255" y="40405"/>
                      <a:pt x="71891" y="43919"/>
                      <a:pt x="70044" y="47178"/>
                    </a:cubicBezTo>
                    <a:cubicBezTo>
                      <a:pt x="67804" y="50222"/>
                      <a:pt x="64289" y="52068"/>
                      <a:pt x="60513" y="52182"/>
                    </a:cubicBezTo>
                    <a:cubicBezTo>
                      <a:pt x="56474" y="52301"/>
                      <a:pt x="52471" y="52944"/>
                      <a:pt x="48599" y="54088"/>
                    </a:cubicBezTo>
                    <a:cubicBezTo>
                      <a:pt x="45763" y="55285"/>
                      <a:pt x="43404" y="57376"/>
                      <a:pt x="41868" y="60045"/>
                    </a:cubicBezTo>
                    <a:cubicBezTo>
                      <a:pt x="40491" y="62684"/>
                      <a:pt x="39526" y="65513"/>
                      <a:pt x="39008" y="68444"/>
                    </a:cubicBezTo>
                    <a:cubicBezTo>
                      <a:pt x="38216" y="74008"/>
                      <a:pt x="36858" y="79477"/>
                      <a:pt x="34958" y="84766"/>
                    </a:cubicBezTo>
                    <a:cubicBezTo>
                      <a:pt x="33909" y="87227"/>
                      <a:pt x="32247" y="89383"/>
                      <a:pt x="30132" y="91021"/>
                    </a:cubicBezTo>
                    <a:cubicBezTo>
                      <a:pt x="27964" y="92534"/>
                      <a:pt x="25575" y="93702"/>
                      <a:pt x="23044" y="94476"/>
                    </a:cubicBezTo>
                    <a:cubicBezTo>
                      <a:pt x="17890" y="95620"/>
                      <a:pt x="12905" y="97419"/>
                      <a:pt x="8210" y="99838"/>
                    </a:cubicBezTo>
                    <a:cubicBezTo>
                      <a:pt x="5977" y="101237"/>
                      <a:pt x="4118" y="103162"/>
                      <a:pt x="2790" y="105437"/>
                    </a:cubicBezTo>
                    <a:cubicBezTo>
                      <a:pt x="1527" y="107641"/>
                      <a:pt x="699" y="110072"/>
                      <a:pt x="347" y="112586"/>
                    </a:cubicBezTo>
                    <a:cubicBezTo>
                      <a:pt x="-314" y="117321"/>
                      <a:pt x="-28" y="122141"/>
                      <a:pt x="1181" y="126763"/>
                    </a:cubicBezTo>
                    <a:cubicBezTo>
                      <a:pt x="4047" y="134686"/>
                      <a:pt x="6048" y="142895"/>
                      <a:pt x="7138" y="151246"/>
                    </a:cubicBezTo>
                    <a:cubicBezTo>
                      <a:pt x="7138" y="155059"/>
                      <a:pt x="6781" y="158752"/>
                      <a:pt x="6721" y="162267"/>
                    </a:cubicBezTo>
                    <a:cubicBezTo>
                      <a:pt x="6531" y="165597"/>
                      <a:pt x="6971" y="168933"/>
                      <a:pt x="8032" y="172096"/>
                    </a:cubicBezTo>
                    <a:cubicBezTo>
                      <a:pt x="8979" y="174896"/>
                      <a:pt x="10790" y="177314"/>
                      <a:pt x="13214" y="179006"/>
                    </a:cubicBezTo>
                    <a:cubicBezTo>
                      <a:pt x="15347" y="180191"/>
                      <a:pt x="17628" y="181073"/>
                      <a:pt x="20005" y="181627"/>
                    </a:cubicBezTo>
                    <a:cubicBezTo>
                      <a:pt x="21858" y="182038"/>
                      <a:pt x="23597" y="182830"/>
                      <a:pt x="25128" y="183950"/>
                    </a:cubicBezTo>
                    <a:cubicBezTo>
                      <a:pt x="26230" y="184784"/>
                      <a:pt x="27088" y="185892"/>
                      <a:pt x="27630" y="187167"/>
                    </a:cubicBezTo>
                    <a:cubicBezTo>
                      <a:pt x="28351" y="188209"/>
                      <a:pt x="28613" y="189502"/>
                      <a:pt x="28345" y="19074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3" name="Forma Livre: Forma 942">
                <a:extLst>
                  <a:ext uri="{FF2B5EF4-FFF2-40B4-BE49-F238E27FC236}">
                    <a16:creationId xmlns:a16="http://schemas.microsoft.com/office/drawing/2014/main" id="{19A82A00-B2F7-440C-4FD6-FDD6FA5635CC}"/>
                  </a:ext>
                </a:extLst>
              </p:cNvPr>
              <p:cNvSpPr/>
              <p:nvPr/>
            </p:nvSpPr>
            <p:spPr>
              <a:xfrm>
                <a:off x="4266610" y="6033905"/>
                <a:ext cx="246142" cy="156918"/>
              </a:xfrm>
              <a:custGeom>
                <a:avLst/>
                <a:gdLst>
                  <a:gd name="connsiteX0" fmla="*/ 0 w 246142"/>
                  <a:gd name="connsiteY0" fmla="*/ 156919 h 156918"/>
                  <a:gd name="connsiteX1" fmla="*/ 417 w 246142"/>
                  <a:gd name="connsiteY1" fmla="*/ 156144 h 156918"/>
                  <a:gd name="connsiteX2" fmla="*/ 1549 w 246142"/>
                  <a:gd name="connsiteY2" fmla="*/ 153762 h 156918"/>
                  <a:gd name="connsiteX3" fmla="*/ 5718 w 246142"/>
                  <a:gd name="connsiteY3" fmla="*/ 144588 h 156918"/>
                  <a:gd name="connsiteX4" fmla="*/ 12569 w 246142"/>
                  <a:gd name="connsiteY4" fmla="*/ 130231 h 156918"/>
                  <a:gd name="connsiteX5" fmla="*/ 26330 w 246142"/>
                  <a:gd name="connsiteY5" fmla="*/ 114982 h 156918"/>
                  <a:gd name="connsiteX6" fmla="*/ 37529 w 246142"/>
                  <a:gd name="connsiteY6" fmla="*/ 109978 h 156918"/>
                  <a:gd name="connsiteX7" fmla="*/ 43486 w 246142"/>
                  <a:gd name="connsiteY7" fmla="*/ 106523 h 156918"/>
                  <a:gd name="connsiteX8" fmla="*/ 47656 w 246142"/>
                  <a:gd name="connsiteY8" fmla="*/ 100983 h 156918"/>
                  <a:gd name="connsiteX9" fmla="*/ 51051 w 246142"/>
                  <a:gd name="connsiteY9" fmla="*/ 87162 h 156918"/>
                  <a:gd name="connsiteX10" fmla="*/ 54983 w 246142"/>
                  <a:gd name="connsiteY10" fmla="*/ 81205 h 156918"/>
                  <a:gd name="connsiteX11" fmla="*/ 61714 w 246142"/>
                  <a:gd name="connsiteY11" fmla="*/ 77989 h 156918"/>
                  <a:gd name="connsiteX12" fmla="*/ 69041 w 246142"/>
                  <a:gd name="connsiteY12" fmla="*/ 75010 h 156918"/>
                  <a:gd name="connsiteX13" fmla="*/ 74998 w 246142"/>
                  <a:gd name="connsiteY13" fmla="*/ 69053 h 156918"/>
                  <a:gd name="connsiteX14" fmla="*/ 78275 w 246142"/>
                  <a:gd name="connsiteY14" fmla="*/ 52731 h 156918"/>
                  <a:gd name="connsiteX15" fmla="*/ 80955 w 246142"/>
                  <a:gd name="connsiteY15" fmla="*/ 44987 h 156918"/>
                  <a:gd name="connsiteX16" fmla="*/ 87568 w 246142"/>
                  <a:gd name="connsiteY16" fmla="*/ 40519 h 156918"/>
                  <a:gd name="connsiteX17" fmla="*/ 105439 w 246142"/>
                  <a:gd name="connsiteY17" fmla="*/ 40043 h 156918"/>
                  <a:gd name="connsiteX18" fmla="*/ 113421 w 246142"/>
                  <a:gd name="connsiteY18" fmla="*/ 35634 h 156918"/>
                  <a:gd name="connsiteX19" fmla="*/ 118484 w 246142"/>
                  <a:gd name="connsiteY19" fmla="*/ 28307 h 156918"/>
                  <a:gd name="connsiteX20" fmla="*/ 123012 w 246142"/>
                  <a:gd name="connsiteY20" fmla="*/ 21040 h 156918"/>
                  <a:gd name="connsiteX21" fmla="*/ 128969 w 246142"/>
                  <a:gd name="connsiteY21" fmla="*/ 15619 h 156918"/>
                  <a:gd name="connsiteX22" fmla="*/ 144755 w 246142"/>
                  <a:gd name="connsiteY22" fmla="*/ 15619 h 156918"/>
                  <a:gd name="connsiteX23" fmla="*/ 160719 w 246142"/>
                  <a:gd name="connsiteY23" fmla="*/ 16751 h 156918"/>
                  <a:gd name="connsiteX24" fmla="*/ 174480 w 246142"/>
                  <a:gd name="connsiteY24" fmla="*/ 10198 h 156918"/>
                  <a:gd name="connsiteX25" fmla="*/ 186394 w 246142"/>
                  <a:gd name="connsiteY25" fmla="*/ 3169 h 156918"/>
                  <a:gd name="connsiteX26" fmla="*/ 211294 w 246142"/>
                  <a:gd name="connsiteY26" fmla="*/ 1977 h 156918"/>
                  <a:gd name="connsiteX27" fmla="*/ 229820 w 246142"/>
                  <a:gd name="connsiteY27" fmla="*/ 11151 h 156918"/>
                  <a:gd name="connsiteX28" fmla="*/ 240245 w 246142"/>
                  <a:gd name="connsiteY28" fmla="*/ 23065 h 156918"/>
                  <a:gd name="connsiteX29" fmla="*/ 244713 w 246142"/>
                  <a:gd name="connsiteY29" fmla="*/ 32001 h 156918"/>
                  <a:gd name="connsiteX30" fmla="*/ 245726 w 246142"/>
                  <a:gd name="connsiteY30" fmla="*/ 34443 h 156918"/>
                  <a:gd name="connsiteX31" fmla="*/ 246143 w 246142"/>
                  <a:gd name="connsiteY31" fmla="*/ 35217 h 156918"/>
                  <a:gd name="connsiteX32" fmla="*/ 245845 w 246142"/>
                  <a:gd name="connsiteY32" fmla="*/ 34384 h 156918"/>
                  <a:gd name="connsiteX33" fmla="*/ 244951 w 246142"/>
                  <a:gd name="connsiteY33" fmla="*/ 31941 h 156918"/>
                  <a:gd name="connsiteX34" fmla="*/ 240662 w 246142"/>
                  <a:gd name="connsiteY34" fmla="*/ 22827 h 156918"/>
                  <a:gd name="connsiteX35" fmla="*/ 230297 w 246142"/>
                  <a:gd name="connsiteY35" fmla="*/ 10913 h 156918"/>
                  <a:gd name="connsiteX36" fmla="*/ 211473 w 246142"/>
                  <a:gd name="connsiteY36" fmla="*/ 1382 h 156918"/>
                  <a:gd name="connsiteX37" fmla="*/ 186037 w 246142"/>
                  <a:gd name="connsiteY37" fmla="*/ 2454 h 156918"/>
                  <a:gd name="connsiteX38" fmla="*/ 173586 w 246142"/>
                  <a:gd name="connsiteY38" fmla="*/ 9543 h 156918"/>
                  <a:gd name="connsiteX39" fmla="*/ 160183 w 246142"/>
                  <a:gd name="connsiteY39" fmla="*/ 15917 h 156918"/>
                  <a:gd name="connsiteX40" fmla="*/ 144755 w 246142"/>
                  <a:gd name="connsiteY40" fmla="*/ 14725 h 156918"/>
                  <a:gd name="connsiteX41" fmla="*/ 136534 w 246142"/>
                  <a:gd name="connsiteY41" fmla="*/ 13474 h 156918"/>
                  <a:gd name="connsiteX42" fmla="*/ 128135 w 246142"/>
                  <a:gd name="connsiteY42" fmla="*/ 14964 h 156918"/>
                  <a:gd name="connsiteX43" fmla="*/ 121582 w 246142"/>
                  <a:gd name="connsiteY43" fmla="*/ 20921 h 156918"/>
                  <a:gd name="connsiteX44" fmla="*/ 116995 w 246142"/>
                  <a:gd name="connsiteY44" fmla="*/ 28367 h 156918"/>
                  <a:gd name="connsiteX45" fmla="*/ 112051 w 246142"/>
                  <a:gd name="connsiteY45" fmla="*/ 35396 h 156918"/>
                  <a:gd name="connsiteX46" fmla="*/ 104783 w 246142"/>
                  <a:gd name="connsiteY46" fmla="*/ 39447 h 156918"/>
                  <a:gd name="connsiteX47" fmla="*/ 86912 w 246142"/>
                  <a:gd name="connsiteY47" fmla="*/ 39923 h 156918"/>
                  <a:gd name="connsiteX48" fmla="*/ 79526 w 246142"/>
                  <a:gd name="connsiteY48" fmla="*/ 44987 h 156918"/>
                  <a:gd name="connsiteX49" fmla="*/ 76726 w 246142"/>
                  <a:gd name="connsiteY49" fmla="*/ 53208 h 156918"/>
                  <a:gd name="connsiteX50" fmla="*/ 73509 w 246142"/>
                  <a:gd name="connsiteY50" fmla="*/ 69172 h 156918"/>
                  <a:gd name="connsiteX51" fmla="*/ 68386 w 246142"/>
                  <a:gd name="connsiteY51" fmla="*/ 74712 h 156918"/>
                  <a:gd name="connsiteX52" fmla="*/ 61238 w 246142"/>
                  <a:gd name="connsiteY52" fmla="*/ 77631 h 156918"/>
                  <a:gd name="connsiteX53" fmla="*/ 54268 w 246142"/>
                  <a:gd name="connsiteY53" fmla="*/ 81027 h 156918"/>
                  <a:gd name="connsiteX54" fmla="*/ 49920 w 246142"/>
                  <a:gd name="connsiteY54" fmla="*/ 87401 h 156918"/>
                  <a:gd name="connsiteX55" fmla="*/ 46643 w 246142"/>
                  <a:gd name="connsiteY55" fmla="*/ 101161 h 156918"/>
                  <a:gd name="connsiteX56" fmla="*/ 37350 w 246142"/>
                  <a:gd name="connsiteY56" fmla="*/ 109680 h 156918"/>
                  <a:gd name="connsiteX57" fmla="*/ 26151 w 246142"/>
                  <a:gd name="connsiteY57" fmla="*/ 114803 h 156918"/>
                  <a:gd name="connsiteX58" fmla="*/ 12152 w 246142"/>
                  <a:gd name="connsiteY58" fmla="*/ 130529 h 156918"/>
                  <a:gd name="connsiteX59" fmla="*/ 5480 w 246142"/>
                  <a:gd name="connsiteY59" fmla="*/ 145005 h 156918"/>
                  <a:gd name="connsiteX60" fmla="*/ 1549 w 246142"/>
                  <a:gd name="connsiteY60" fmla="*/ 154238 h 156918"/>
                  <a:gd name="connsiteX61" fmla="*/ 536 w 246142"/>
                  <a:gd name="connsiteY61" fmla="*/ 156681 h 156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46142" h="156918">
                    <a:moveTo>
                      <a:pt x="0" y="156919"/>
                    </a:moveTo>
                    <a:cubicBezTo>
                      <a:pt x="0" y="156919"/>
                      <a:pt x="0" y="156919"/>
                      <a:pt x="417" y="156144"/>
                    </a:cubicBezTo>
                    <a:lnTo>
                      <a:pt x="1549" y="153762"/>
                    </a:lnTo>
                    <a:cubicBezTo>
                      <a:pt x="2561" y="151617"/>
                      <a:pt x="3931" y="148519"/>
                      <a:pt x="5718" y="144588"/>
                    </a:cubicBezTo>
                    <a:cubicBezTo>
                      <a:pt x="7506" y="140656"/>
                      <a:pt x="9591" y="135652"/>
                      <a:pt x="12569" y="130231"/>
                    </a:cubicBezTo>
                    <a:cubicBezTo>
                      <a:pt x="15643" y="123965"/>
                      <a:pt x="20408" y="118681"/>
                      <a:pt x="26330" y="114982"/>
                    </a:cubicBezTo>
                    <a:cubicBezTo>
                      <a:pt x="29725" y="113075"/>
                      <a:pt x="33597" y="111765"/>
                      <a:pt x="37529" y="109978"/>
                    </a:cubicBezTo>
                    <a:cubicBezTo>
                      <a:pt x="39661" y="109096"/>
                      <a:pt x="41663" y="107934"/>
                      <a:pt x="43486" y="106523"/>
                    </a:cubicBezTo>
                    <a:cubicBezTo>
                      <a:pt x="45309" y="105045"/>
                      <a:pt x="46739" y="103145"/>
                      <a:pt x="47656" y="100983"/>
                    </a:cubicBezTo>
                    <a:cubicBezTo>
                      <a:pt x="49562" y="96634"/>
                      <a:pt x="49562" y="91690"/>
                      <a:pt x="51051" y="87162"/>
                    </a:cubicBezTo>
                    <a:cubicBezTo>
                      <a:pt x="51742" y="84833"/>
                      <a:pt x="53112" y="82760"/>
                      <a:pt x="54983" y="81205"/>
                    </a:cubicBezTo>
                    <a:cubicBezTo>
                      <a:pt x="57032" y="79770"/>
                      <a:pt x="59308" y="78680"/>
                      <a:pt x="61714" y="77989"/>
                    </a:cubicBezTo>
                    <a:cubicBezTo>
                      <a:pt x="64246" y="77226"/>
                      <a:pt x="66700" y="76231"/>
                      <a:pt x="69041" y="75010"/>
                    </a:cubicBezTo>
                    <a:cubicBezTo>
                      <a:pt x="71621" y="73729"/>
                      <a:pt x="73718" y="71633"/>
                      <a:pt x="74998" y="69053"/>
                    </a:cubicBezTo>
                    <a:cubicBezTo>
                      <a:pt x="76863" y="63799"/>
                      <a:pt x="77965" y="58301"/>
                      <a:pt x="78275" y="52731"/>
                    </a:cubicBezTo>
                    <a:cubicBezTo>
                      <a:pt x="78650" y="49997"/>
                      <a:pt x="79561" y="47370"/>
                      <a:pt x="80955" y="44987"/>
                    </a:cubicBezTo>
                    <a:cubicBezTo>
                      <a:pt x="82510" y="42711"/>
                      <a:pt x="84875" y="41115"/>
                      <a:pt x="87568" y="40519"/>
                    </a:cubicBezTo>
                    <a:cubicBezTo>
                      <a:pt x="93048" y="39268"/>
                      <a:pt x="99005" y="41115"/>
                      <a:pt x="105439" y="40043"/>
                    </a:cubicBezTo>
                    <a:cubicBezTo>
                      <a:pt x="108489" y="39423"/>
                      <a:pt x="111277" y="37886"/>
                      <a:pt x="113421" y="35634"/>
                    </a:cubicBezTo>
                    <a:cubicBezTo>
                      <a:pt x="115411" y="33412"/>
                      <a:pt x="117108" y="30952"/>
                      <a:pt x="118484" y="28307"/>
                    </a:cubicBezTo>
                    <a:cubicBezTo>
                      <a:pt x="119974" y="25805"/>
                      <a:pt x="121344" y="23304"/>
                      <a:pt x="123012" y="21040"/>
                    </a:cubicBezTo>
                    <a:cubicBezTo>
                      <a:pt x="124519" y="18770"/>
                      <a:pt x="126568" y="16906"/>
                      <a:pt x="128969" y="15619"/>
                    </a:cubicBezTo>
                    <a:cubicBezTo>
                      <a:pt x="134092" y="13921"/>
                      <a:pt x="139632" y="13921"/>
                      <a:pt x="144755" y="15619"/>
                    </a:cubicBezTo>
                    <a:cubicBezTo>
                      <a:pt x="149932" y="17150"/>
                      <a:pt x="155376" y="17531"/>
                      <a:pt x="160719" y="16751"/>
                    </a:cubicBezTo>
                    <a:cubicBezTo>
                      <a:pt x="165670" y="15428"/>
                      <a:pt x="170334" y="13206"/>
                      <a:pt x="174480" y="10198"/>
                    </a:cubicBezTo>
                    <a:cubicBezTo>
                      <a:pt x="178215" y="7470"/>
                      <a:pt x="182201" y="5117"/>
                      <a:pt x="186394" y="3169"/>
                    </a:cubicBezTo>
                    <a:cubicBezTo>
                      <a:pt x="194400" y="339"/>
                      <a:pt x="203056" y="-78"/>
                      <a:pt x="211294" y="1977"/>
                    </a:cubicBezTo>
                    <a:cubicBezTo>
                      <a:pt x="218085" y="3586"/>
                      <a:pt x="224424" y="6725"/>
                      <a:pt x="229820" y="11151"/>
                    </a:cubicBezTo>
                    <a:cubicBezTo>
                      <a:pt x="233883" y="14571"/>
                      <a:pt x="237398" y="18586"/>
                      <a:pt x="240245" y="23065"/>
                    </a:cubicBezTo>
                    <a:cubicBezTo>
                      <a:pt x="241961" y="25925"/>
                      <a:pt x="243456" y="28909"/>
                      <a:pt x="244713" y="32001"/>
                    </a:cubicBezTo>
                    <a:cubicBezTo>
                      <a:pt x="245130" y="33013"/>
                      <a:pt x="245487" y="33788"/>
                      <a:pt x="245726" y="34443"/>
                    </a:cubicBezTo>
                    <a:cubicBezTo>
                      <a:pt x="245964" y="35098"/>
                      <a:pt x="246083" y="35217"/>
                      <a:pt x="246143" y="35217"/>
                    </a:cubicBezTo>
                    <a:lnTo>
                      <a:pt x="245845" y="34384"/>
                    </a:lnTo>
                    <a:lnTo>
                      <a:pt x="244951" y="31941"/>
                    </a:lnTo>
                    <a:cubicBezTo>
                      <a:pt x="243820" y="28772"/>
                      <a:pt x="242384" y="25722"/>
                      <a:pt x="240662" y="22827"/>
                    </a:cubicBezTo>
                    <a:cubicBezTo>
                      <a:pt x="237845" y="18341"/>
                      <a:pt x="234348" y="14320"/>
                      <a:pt x="230297" y="10913"/>
                    </a:cubicBezTo>
                    <a:cubicBezTo>
                      <a:pt x="224829" y="6344"/>
                      <a:pt x="218395" y="3085"/>
                      <a:pt x="211473" y="1382"/>
                    </a:cubicBezTo>
                    <a:cubicBezTo>
                      <a:pt x="203074" y="-775"/>
                      <a:pt x="194228" y="-399"/>
                      <a:pt x="186037" y="2454"/>
                    </a:cubicBezTo>
                    <a:cubicBezTo>
                      <a:pt x="181682" y="4432"/>
                      <a:pt x="177512" y="6809"/>
                      <a:pt x="173586" y="9543"/>
                    </a:cubicBezTo>
                    <a:cubicBezTo>
                      <a:pt x="169530" y="12444"/>
                      <a:pt x="164991" y="14600"/>
                      <a:pt x="160183" y="15917"/>
                    </a:cubicBezTo>
                    <a:cubicBezTo>
                      <a:pt x="155019" y="16667"/>
                      <a:pt x="149747" y="16262"/>
                      <a:pt x="144755" y="14725"/>
                    </a:cubicBezTo>
                    <a:cubicBezTo>
                      <a:pt x="142050" y="14094"/>
                      <a:pt x="139304" y="13671"/>
                      <a:pt x="136534" y="13474"/>
                    </a:cubicBezTo>
                    <a:cubicBezTo>
                      <a:pt x="133651" y="13224"/>
                      <a:pt x="130756" y="13742"/>
                      <a:pt x="128135" y="14964"/>
                    </a:cubicBezTo>
                    <a:cubicBezTo>
                      <a:pt x="125460" y="16334"/>
                      <a:pt x="123203" y="18389"/>
                      <a:pt x="121582" y="20921"/>
                    </a:cubicBezTo>
                    <a:cubicBezTo>
                      <a:pt x="119920" y="23315"/>
                      <a:pt x="118389" y="25805"/>
                      <a:pt x="116995" y="28367"/>
                    </a:cubicBezTo>
                    <a:cubicBezTo>
                      <a:pt x="115631" y="30899"/>
                      <a:pt x="113969" y="33258"/>
                      <a:pt x="112051" y="35396"/>
                    </a:cubicBezTo>
                    <a:cubicBezTo>
                      <a:pt x="110127" y="37493"/>
                      <a:pt x="107577" y="38911"/>
                      <a:pt x="104783" y="39447"/>
                    </a:cubicBezTo>
                    <a:cubicBezTo>
                      <a:pt x="98826" y="40460"/>
                      <a:pt x="92869" y="38673"/>
                      <a:pt x="86912" y="39923"/>
                    </a:cubicBezTo>
                    <a:cubicBezTo>
                      <a:pt x="83886" y="40585"/>
                      <a:pt x="81235" y="42402"/>
                      <a:pt x="79526" y="44987"/>
                    </a:cubicBezTo>
                    <a:cubicBezTo>
                      <a:pt x="78048" y="47513"/>
                      <a:pt x="77095" y="50306"/>
                      <a:pt x="76726" y="53208"/>
                    </a:cubicBezTo>
                    <a:cubicBezTo>
                      <a:pt x="76362" y="58646"/>
                      <a:pt x="75284" y="64014"/>
                      <a:pt x="73509" y="69172"/>
                    </a:cubicBezTo>
                    <a:cubicBezTo>
                      <a:pt x="72449" y="71525"/>
                      <a:pt x="70650" y="73467"/>
                      <a:pt x="68386" y="74712"/>
                    </a:cubicBezTo>
                    <a:cubicBezTo>
                      <a:pt x="66087" y="75880"/>
                      <a:pt x="63698" y="76857"/>
                      <a:pt x="61238" y="77631"/>
                    </a:cubicBezTo>
                    <a:cubicBezTo>
                      <a:pt x="58742" y="78358"/>
                      <a:pt x="56383" y="79508"/>
                      <a:pt x="54268" y="81027"/>
                    </a:cubicBezTo>
                    <a:cubicBezTo>
                      <a:pt x="52225" y="82677"/>
                      <a:pt x="50712" y="84893"/>
                      <a:pt x="49920" y="87401"/>
                    </a:cubicBezTo>
                    <a:cubicBezTo>
                      <a:pt x="48371" y="92166"/>
                      <a:pt x="48430" y="97051"/>
                      <a:pt x="46643" y="101161"/>
                    </a:cubicBezTo>
                    <a:cubicBezTo>
                      <a:pt x="44725" y="105069"/>
                      <a:pt x="41407" y="108107"/>
                      <a:pt x="37350" y="109680"/>
                    </a:cubicBezTo>
                    <a:cubicBezTo>
                      <a:pt x="33538" y="111467"/>
                      <a:pt x="29606" y="112777"/>
                      <a:pt x="26151" y="114803"/>
                    </a:cubicBezTo>
                    <a:cubicBezTo>
                      <a:pt x="20087" y="118609"/>
                      <a:pt x="15232" y="124066"/>
                      <a:pt x="12152" y="130529"/>
                    </a:cubicBezTo>
                    <a:cubicBezTo>
                      <a:pt x="9233" y="136010"/>
                      <a:pt x="7267" y="141014"/>
                      <a:pt x="5480" y="145005"/>
                    </a:cubicBezTo>
                    <a:cubicBezTo>
                      <a:pt x="3693" y="148996"/>
                      <a:pt x="2502" y="152094"/>
                      <a:pt x="1549" y="154238"/>
                    </a:cubicBezTo>
                    <a:cubicBezTo>
                      <a:pt x="1132" y="155251"/>
                      <a:pt x="834" y="156085"/>
                      <a:pt x="536" y="15668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4" name="Forma Livre: Forma 943">
                <a:extLst>
                  <a:ext uri="{FF2B5EF4-FFF2-40B4-BE49-F238E27FC236}">
                    <a16:creationId xmlns:a16="http://schemas.microsoft.com/office/drawing/2014/main" id="{C4AE8E23-40AD-CCC3-4B28-624710881F90}"/>
                  </a:ext>
                </a:extLst>
              </p:cNvPr>
              <p:cNvSpPr/>
              <p:nvPr/>
            </p:nvSpPr>
            <p:spPr>
              <a:xfrm>
                <a:off x="4294548" y="6146206"/>
                <a:ext cx="105260" cy="229270"/>
              </a:xfrm>
              <a:custGeom>
                <a:avLst/>
                <a:gdLst>
                  <a:gd name="connsiteX0" fmla="*/ 15965 w 105260"/>
                  <a:gd name="connsiteY0" fmla="*/ 0 h 229270"/>
                  <a:gd name="connsiteX1" fmla="*/ 15191 w 105260"/>
                  <a:gd name="connsiteY1" fmla="*/ 0 h 229270"/>
                  <a:gd name="connsiteX2" fmla="*/ 12986 w 105260"/>
                  <a:gd name="connsiteY2" fmla="*/ 536 h 229270"/>
                  <a:gd name="connsiteX3" fmla="*/ 8936 w 105260"/>
                  <a:gd name="connsiteY3" fmla="*/ 8042 h 229270"/>
                  <a:gd name="connsiteX4" fmla="*/ 9948 w 105260"/>
                  <a:gd name="connsiteY4" fmla="*/ 13999 h 229270"/>
                  <a:gd name="connsiteX5" fmla="*/ 11140 w 105260"/>
                  <a:gd name="connsiteY5" fmla="*/ 21266 h 229270"/>
                  <a:gd name="connsiteX6" fmla="*/ 8340 w 105260"/>
                  <a:gd name="connsiteY6" fmla="*/ 29011 h 229270"/>
                  <a:gd name="connsiteX7" fmla="*/ 3098 w 105260"/>
                  <a:gd name="connsiteY7" fmla="*/ 37112 h 229270"/>
                  <a:gd name="connsiteX8" fmla="*/ 2204 w 105260"/>
                  <a:gd name="connsiteY8" fmla="*/ 47715 h 229270"/>
                  <a:gd name="connsiteX9" fmla="*/ 7565 w 105260"/>
                  <a:gd name="connsiteY9" fmla="*/ 57783 h 229270"/>
                  <a:gd name="connsiteX10" fmla="*/ 6612 w 105260"/>
                  <a:gd name="connsiteY10" fmla="*/ 69339 h 229270"/>
                  <a:gd name="connsiteX11" fmla="*/ 1251 w 105260"/>
                  <a:gd name="connsiteY11" fmla="*/ 81253 h 229270"/>
                  <a:gd name="connsiteX12" fmla="*/ 0 w 105260"/>
                  <a:gd name="connsiteY12" fmla="*/ 88104 h 229270"/>
                  <a:gd name="connsiteX13" fmla="*/ 1728 w 105260"/>
                  <a:gd name="connsiteY13" fmla="*/ 95014 h 229270"/>
                  <a:gd name="connsiteX14" fmla="*/ 9889 w 105260"/>
                  <a:gd name="connsiteY14" fmla="*/ 106928 h 229270"/>
                  <a:gd name="connsiteX15" fmla="*/ 14535 w 105260"/>
                  <a:gd name="connsiteY15" fmla="*/ 120152 h 229270"/>
                  <a:gd name="connsiteX16" fmla="*/ 9710 w 105260"/>
                  <a:gd name="connsiteY16" fmla="*/ 134390 h 229270"/>
                  <a:gd name="connsiteX17" fmla="*/ 8280 w 105260"/>
                  <a:gd name="connsiteY17" fmla="*/ 142134 h 229270"/>
                  <a:gd name="connsiteX18" fmla="*/ 10365 w 105260"/>
                  <a:gd name="connsiteY18" fmla="*/ 149640 h 229270"/>
                  <a:gd name="connsiteX19" fmla="*/ 19599 w 105260"/>
                  <a:gd name="connsiteY19" fmla="*/ 161554 h 229270"/>
                  <a:gd name="connsiteX20" fmla="*/ 27104 w 105260"/>
                  <a:gd name="connsiteY20" fmla="*/ 173468 h 229270"/>
                  <a:gd name="connsiteX21" fmla="*/ 31691 w 105260"/>
                  <a:gd name="connsiteY21" fmla="*/ 186454 h 229270"/>
                  <a:gd name="connsiteX22" fmla="*/ 36040 w 105260"/>
                  <a:gd name="connsiteY22" fmla="*/ 191696 h 229270"/>
                  <a:gd name="connsiteX23" fmla="*/ 41997 w 105260"/>
                  <a:gd name="connsiteY23" fmla="*/ 194436 h 229270"/>
                  <a:gd name="connsiteX24" fmla="*/ 47954 w 105260"/>
                  <a:gd name="connsiteY24" fmla="*/ 196462 h 229270"/>
                  <a:gd name="connsiteX25" fmla="*/ 52898 w 105260"/>
                  <a:gd name="connsiteY25" fmla="*/ 199678 h 229270"/>
                  <a:gd name="connsiteX26" fmla="*/ 59868 w 105260"/>
                  <a:gd name="connsiteY26" fmla="*/ 208495 h 229270"/>
                  <a:gd name="connsiteX27" fmla="*/ 65825 w 105260"/>
                  <a:gd name="connsiteY27" fmla="*/ 217371 h 229270"/>
                  <a:gd name="connsiteX28" fmla="*/ 80598 w 105260"/>
                  <a:gd name="connsiteY28" fmla="*/ 227855 h 229270"/>
                  <a:gd name="connsiteX29" fmla="*/ 94299 w 105260"/>
                  <a:gd name="connsiteY29" fmla="*/ 228927 h 229270"/>
                  <a:gd name="connsiteX30" fmla="*/ 102639 w 105260"/>
                  <a:gd name="connsiteY30" fmla="*/ 226366 h 229270"/>
                  <a:gd name="connsiteX31" fmla="*/ 105260 w 105260"/>
                  <a:gd name="connsiteY31" fmla="*/ 224817 h 229270"/>
                  <a:gd name="connsiteX32" fmla="*/ 94240 w 105260"/>
                  <a:gd name="connsiteY32" fmla="*/ 228451 h 229270"/>
                  <a:gd name="connsiteX33" fmla="*/ 80837 w 105260"/>
                  <a:gd name="connsiteY33" fmla="*/ 227200 h 229270"/>
                  <a:gd name="connsiteX34" fmla="*/ 66540 w 105260"/>
                  <a:gd name="connsiteY34" fmla="*/ 216834 h 229270"/>
                  <a:gd name="connsiteX35" fmla="*/ 60583 w 105260"/>
                  <a:gd name="connsiteY35" fmla="*/ 207958 h 229270"/>
                  <a:gd name="connsiteX36" fmla="*/ 53434 w 105260"/>
                  <a:gd name="connsiteY36" fmla="*/ 198844 h 229270"/>
                  <a:gd name="connsiteX37" fmla="*/ 48311 w 105260"/>
                  <a:gd name="connsiteY37" fmla="*/ 195449 h 229270"/>
                  <a:gd name="connsiteX38" fmla="*/ 42354 w 105260"/>
                  <a:gd name="connsiteY38" fmla="*/ 193364 h 229270"/>
                  <a:gd name="connsiteX39" fmla="*/ 36397 w 105260"/>
                  <a:gd name="connsiteY39" fmla="*/ 190802 h 229270"/>
                  <a:gd name="connsiteX40" fmla="*/ 32406 w 105260"/>
                  <a:gd name="connsiteY40" fmla="*/ 185918 h 229270"/>
                  <a:gd name="connsiteX41" fmla="*/ 27998 w 105260"/>
                  <a:gd name="connsiteY41" fmla="*/ 173050 h 229270"/>
                  <a:gd name="connsiteX42" fmla="*/ 20254 w 105260"/>
                  <a:gd name="connsiteY42" fmla="*/ 161137 h 229270"/>
                  <a:gd name="connsiteX43" fmla="*/ 11199 w 105260"/>
                  <a:gd name="connsiteY43" fmla="*/ 149699 h 229270"/>
                  <a:gd name="connsiteX44" fmla="*/ 9234 w 105260"/>
                  <a:gd name="connsiteY44" fmla="*/ 142729 h 229270"/>
                  <a:gd name="connsiteX45" fmla="*/ 10604 w 105260"/>
                  <a:gd name="connsiteY45" fmla="*/ 135462 h 229270"/>
                  <a:gd name="connsiteX46" fmla="*/ 15488 w 105260"/>
                  <a:gd name="connsiteY46" fmla="*/ 120927 h 229270"/>
                  <a:gd name="connsiteX47" fmla="*/ 14356 w 105260"/>
                  <a:gd name="connsiteY47" fmla="*/ 113302 h 229270"/>
                  <a:gd name="connsiteX48" fmla="*/ 10604 w 105260"/>
                  <a:gd name="connsiteY48" fmla="*/ 106868 h 229270"/>
                  <a:gd name="connsiteX49" fmla="*/ 2502 w 105260"/>
                  <a:gd name="connsiteY49" fmla="*/ 95252 h 229270"/>
                  <a:gd name="connsiteX50" fmla="*/ 894 w 105260"/>
                  <a:gd name="connsiteY50" fmla="*/ 88819 h 229270"/>
                  <a:gd name="connsiteX51" fmla="*/ 2085 w 105260"/>
                  <a:gd name="connsiteY51" fmla="*/ 82445 h 229270"/>
                  <a:gd name="connsiteX52" fmla="*/ 7387 w 105260"/>
                  <a:gd name="connsiteY52" fmla="*/ 70531 h 229270"/>
                  <a:gd name="connsiteX53" fmla="*/ 8280 w 105260"/>
                  <a:gd name="connsiteY53" fmla="*/ 58200 h 229270"/>
                  <a:gd name="connsiteX54" fmla="*/ 2800 w 105260"/>
                  <a:gd name="connsiteY54" fmla="*/ 48132 h 229270"/>
                  <a:gd name="connsiteX55" fmla="*/ 3574 w 105260"/>
                  <a:gd name="connsiteY55" fmla="*/ 38303 h 229270"/>
                  <a:gd name="connsiteX56" fmla="*/ 8697 w 105260"/>
                  <a:gd name="connsiteY56" fmla="*/ 30202 h 229270"/>
                  <a:gd name="connsiteX57" fmla="*/ 11557 w 105260"/>
                  <a:gd name="connsiteY57" fmla="*/ 22041 h 229270"/>
                  <a:gd name="connsiteX58" fmla="*/ 10246 w 105260"/>
                  <a:gd name="connsiteY58" fmla="*/ 14595 h 229270"/>
                  <a:gd name="connsiteX59" fmla="*/ 9114 w 105260"/>
                  <a:gd name="connsiteY59" fmla="*/ 8638 h 229270"/>
                  <a:gd name="connsiteX60" fmla="*/ 12808 w 105260"/>
                  <a:gd name="connsiteY60" fmla="*/ 1370 h 229270"/>
                  <a:gd name="connsiteX61" fmla="*/ 15965 w 105260"/>
                  <a:gd name="connsiteY61" fmla="*/ 0 h 229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05260" h="229270">
                    <a:moveTo>
                      <a:pt x="15965" y="0"/>
                    </a:moveTo>
                    <a:lnTo>
                      <a:pt x="15191" y="0"/>
                    </a:lnTo>
                    <a:cubicBezTo>
                      <a:pt x="14428" y="24"/>
                      <a:pt x="13677" y="208"/>
                      <a:pt x="12986" y="536"/>
                    </a:cubicBezTo>
                    <a:cubicBezTo>
                      <a:pt x="10478" y="2210"/>
                      <a:pt x="8959" y="5022"/>
                      <a:pt x="8936" y="8042"/>
                    </a:cubicBezTo>
                    <a:cubicBezTo>
                      <a:pt x="8971" y="10067"/>
                      <a:pt x="9311" y="12075"/>
                      <a:pt x="9948" y="13999"/>
                    </a:cubicBezTo>
                    <a:cubicBezTo>
                      <a:pt x="10669" y="16358"/>
                      <a:pt x="11068" y="18800"/>
                      <a:pt x="11140" y="21266"/>
                    </a:cubicBezTo>
                    <a:cubicBezTo>
                      <a:pt x="10890" y="24048"/>
                      <a:pt x="9924" y="26717"/>
                      <a:pt x="8340" y="29011"/>
                    </a:cubicBezTo>
                    <a:cubicBezTo>
                      <a:pt x="6732" y="31572"/>
                      <a:pt x="4706" y="34074"/>
                      <a:pt x="3098" y="37112"/>
                    </a:cubicBezTo>
                    <a:cubicBezTo>
                      <a:pt x="1150" y="40311"/>
                      <a:pt x="822" y="44237"/>
                      <a:pt x="2204" y="47715"/>
                    </a:cubicBezTo>
                    <a:cubicBezTo>
                      <a:pt x="3574" y="51230"/>
                      <a:pt x="6255" y="54209"/>
                      <a:pt x="7565" y="57783"/>
                    </a:cubicBezTo>
                    <a:cubicBezTo>
                      <a:pt x="8739" y="61613"/>
                      <a:pt x="8394" y="65753"/>
                      <a:pt x="6612" y="69339"/>
                    </a:cubicBezTo>
                    <a:cubicBezTo>
                      <a:pt x="5064" y="73211"/>
                      <a:pt x="2800" y="76964"/>
                      <a:pt x="1251" y="81253"/>
                    </a:cubicBezTo>
                    <a:cubicBezTo>
                      <a:pt x="411" y="83439"/>
                      <a:pt x="-12" y="85763"/>
                      <a:pt x="0" y="88104"/>
                    </a:cubicBezTo>
                    <a:cubicBezTo>
                      <a:pt x="108" y="90499"/>
                      <a:pt x="691" y="92852"/>
                      <a:pt x="1728" y="95014"/>
                    </a:cubicBezTo>
                    <a:cubicBezTo>
                      <a:pt x="4081" y="99226"/>
                      <a:pt x="6815" y="103211"/>
                      <a:pt x="9889" y="106928"/>
                    </a:cubicBezTo>
                    <a:cubicBezTo>
                      <a:pt x="13034" y="110603"/>
                      <a:pt x="14690" y="115321"/>
                      <a:pt x="14535" y="120152"/>
                    </a:cubicBezTo>
                    <a:cubicBezTo>
                      <a:pt x="13475" y="125067"/>
                      <a:pt x="11855" y="129844"/>
                      <a:pt x="9710" y="134390"/>
                    </a:cubicBezTo>
                    <a:cubicBezTo>
                      <a:pt x="8757" y="136862"/>
                      <a:pt x="8269" y="139489"/>
                      <a:pt x="8280" y="142134"/>
                    </a:cubicBezTo>
                    <a:cubicBezTo>
                      <a:pt x="8406" y="144761"/>
                      <a:pt x="9114" y="147328"/>
                      <a:pt x="10365" y="149640"/>
                    </a:cubicBezTo>
                    <a:cubicBezTo>
                      <a:pt x="12980" y="153946"/>
                      <a:pt x="16078" y="157944"/>
                      <a:pt x="19599" y="161554"/>
                    </a:cubicBezTo>
                    <a:cubicBezTo>
                      <a:pt x="22893" y="164967"/>
                      <a:pt x="25448" y="169024"/>
                      <a:pt x="27104" y="173468"/>
                    </a:cubicBezTo>
                    <a:cubicBezTo>
                      <a:pt x="28344" y="177894"/>
                      <a:pt x="29880" y="182230"/>
                      <a:pt x="31691" y="186454"/>
                    </a:cubicBezTo>
                    <a:cubicBezTo>
                      <a:pt x="32734" y="188503"/>
                      <a:pt x="34217" y="190296"/>
                      <a:pt x="36040" y="191696"/>
                    </a:cubicBezTo>
                    <a:cubicBezTo>
                      <a:pt x="37845" y="192959"/>
                      <a:pt x="39864" y="193882"/>
                      <a:pt x="41997" y="194436"/>
                    </a:cubicBezTo>
                    <a:cubicBezTo>
                      <a:pt x="44022" y="194990"/>
                      <a:pt x="46012" y="195663"/>
                      <a:pt x="47954" y="196462"/>
                    </a:cubicBezTo>
                    <a:cubicBezTo>
                      <a:pt x="49747" y="197295"/>
                      <a:pt x="51409" y="198374"/>
                      <a:pt x="52898" y="199678"/>
                    </a:cubicBezTo>
                    <a:cubicBezTo>
                      <a:pt x="55603" y="202293"/>
                      <a:pt x="57944" y="205260"/>
                      <a:pt x="59868" y="208495"/>
                    </a:cubicBezTo>
                    <a:cubicBezTo>
                      <a:pt x="61893" y="211592"/>
                      <a:pt x="63680" y="214452"/>
                      <a:pt x="65825" y="217371"/>
                    </a:cubicBezTo>
                    <a:cubicBezTo>
                      <a:pt x="69488" y="222368"/>
                      <a:pt x="74671" y="226050"/>
                      <a:pt x="80598" y="227855"/>
                    </a:cubicBezTo>
                    <a:cubicBezTo>
                      <a:pt x="85024" y="229255"/>
                      <a:pt x="89713" y="229624"/>
                      <a:pt x="94299" y="228927"/>
                    </a:cubicBezTo>
                    <a:cubicBezTo>
                      <a:pt x="97200" y="228528"/>
                      <a:pt x="100018" y="227664"/>
                      <a:pt x="102639" y="226366"/>
                    </a:cubicBezTo>
                    <a:cubicBezTo>
                      <a:pt x="104366" y="225412"/>
                      <a:pt x="105260" y="224817"/>
                      <a:pt x="105260" y="224817"/>
                    </a:cubicBezTo>
                    <a:cubicBezTo>
                      <a:pt x="101835" y="226675"/>
                      <a:pt x="98100" y="227908"/>
                      <a:pt x="94240" y="228451"/>
                    </a:cubicBezTo>
                    <a:cubicBezTo>
                      <a:pt x="89736" y="229046"/>
                      <a:pt x="85155" y="228617"/>
                      <a:pt x="80837" y="227200"/>
                    </a:cubicBezTo>
                    <a:cubicBezTo>
                      <a:pt x="75076" y="225377"/>
                      <a:pt x="70060" y="221743"/>
                      <a:pt x="66540" y="216834"/>
                    </a:cubicBezTo>
                    <a:cubicBezTo>
                      <a:pt x="64514" y="214154"/>
                      <a:pt x="62727" y="210877"/>
                      <a:pt x="60583" y="207958"/>
                    </a:cubicBezTo>
                    <a:cubicBezTo>
                      <a:pt x="58617" y="204617"/>
                      <a:pt x="56210" y="201549"/>
                      <a:pt x="53434" y="198844"/>
                    </a:cubicBezTo>
                    <a:cubicBezTo>
                      <a:pt x="51897" y="197474"/>
                      <a:pt x="50170" y="196336"/>
                      <a:pt x="48311" y="195449"/>
                    </a:cubicBezTo>
                    <a:cubicBezTo>
                      <a:pt x="46369" y="194639"/>
                      <a:pt x="44380" y="193942"/>
                      <a:pt x="42354" y="193364"/>
                    </a:cubicBezTo>
                    <a:cubicBezTo>
                      <a:pt x="40228" y="192893"/>
                      <a:pt x="38202" y="192023"/>
                      <a:pt x="36397" y="190802"/>
                    </a:cubicBezTo>
                    <a:cubicBezTo>
                      <a:pt x="34723" y="189486"/>
                      <a:pt x="33365" y="187818"/>
                      <a:pt x="32406" y="185918"/>
                    </a:cubicBezTo>
                    <a:cubicBezTo>
                      <a:pt x="30637" y="181736"/>
                      <a:pt x="29159" y="177441"/>
                      <a:pt x="27998" y="173050"/>
                    </a:cubicBezTo>
                    <a:cubicBezTo>
                      <a:pt x="26229" y="168607"/>
                      <a:pt x="23602" y="164556"/>
                      <a:pt x="20254" y="161137"/>
                    </a:cubicBezTo>
                    <a:cubicBezTo>
                      <a:pt x="16793" y="157693"/>
                      <a:pt x="13755" y="153857"/>
                      <a:pt x="11199" y="149699"/>
                    </a:cubicBezTo>
                    <a:cubicBezTo>
                      <a:pt x="10020" y="147561"/>
                      <a:pt x="9347" y="145172"/>
                      <a:pt x="9234" y="142729"/>
                    </a:cubicBezTo>
                    <a:cubicBezTo>
                      <a:pt x="9251" y="140245"/>
                      <a:pt x="9716" y="137785"/>
                      <a:pt x="10604" y="135462"/>
                    </a:cubicBezTo>
                    <a:cubicBezTo>
                      <a:pt x="12832" y="130839"/>
                      <a:pt x="14476" y="125955"/>
                      <a:pt x="15488" y="120927"/>
                    </a:cubicBezTo>
                    <a:cubicBezTo>
                      <a:pt x="15745" y="118330"/>
                      <a:pt x="15357" y="115709"/>
                      <a:pt x="14356" y="113302"/>
                    </a:cubicBezTo>
                    <a:cubicBezTo>
                      <a:pt x="13367" y="111014"/>
                      <a:pt x="12105" y="108858"/>
                      <a:pt x="10604" y="106868"/>
                    </a:cubicBezTo>
                    <a:cubicBezTo>
                      <a:pt x="7584" y="103229"/>
                      <a:pt x="4873" y="99345"/>
                      <a:pt x="2502" y="95252"/>
                    </a:cubicBezTo>
                    <a:cubicBezTo>
                      <a:pt x="1531" y="93239"/>
                      <a:pt x="983" y="91053"/>
                      <a:pt x="894" y="88819"/>
                    </a:cubicBezTo>
                    <a:cubicBezTo>
                      <a:pt x="876" y="86638"/>
                      <a:pt x="1275" y="84470"/>
                      <a:pt x="2085" y="82445"/>
                    </a:cubicBezTo>
                    <a:cubicBezTo>
                      <a:pt x="3515" y="78275"/>
                      <a:pt x="5778" y="74522"/>
                      <a:pt x="7387" y="70531"/>
                    </a:cubicBezTo>
                    <a:cubicBezTo>
                      <a:pt x="9216" y="66677"/>
                      <a:pt x="9537" y="62274"/>
                      <a:pt x="8280" y="58200"/>
                    </a:cubicBezTo>
                    <a:cubicBezTo>
                      <a:pt x="6791" y="54387"/>
                      <a:pt x="4111" y="51468"/>
                      <a:pt x="2800" y="48132"/>
                    </a:cubicBezTo>
                    <a:cubicBezTo>
                      <a:pt x="1549" y="44910"/>
                      <a:pt x="1835" y="41294"/>
                      <a:pt x="3574" y="38303"/>
                    </a:cubicBezTo>
                    <a:cubicBezTo>
                      <a:pt x="5123" y="35384"/>
                      <a:pt x="7089" y="32823"/>
                      <a:pt x="8697" y="30202"/>
                    </a:cubicBezTo>
                    <a:cubicBezTo>
                      <a:pt x="10359" y="27783"/>
                      <a:pt x="11348" y="24966"/>
                      <a:pt x="11557" y="22041"/>
                    </a:cubicBezTo>
                    <a:cubicBezTo>
                      <a:pt x="11491" y="19509"/>
                      <a:pt x="11050" y="16995"/>
                      <a:pt x="10246" y="14595"/>
                    </a:cubicBezTo>
                    <a:cubicBezTo>
                      <a:pt x="9567" y="12676"/>
                      <a:pt x="9186" y="10669"/>
                      <a:pt x="9114" y="8638"/>
                    </a:cubicBezTo>
                    <a:cubicBezTo>
                      <a:pt x="9096" y="5760"/>
                      <a:pt x="10473" y="3050"/>
                      <a:pt x="12808" y="1370"/>
                    </a:cubicBezTo>
                    <a:cubicBezTo>
                      <a:pt x="13677" y="578"/>
                      <a:pt x="14791" y="95"/>
                      <a:pt x="15965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5" name="Forma Livre: Forma 944">
                <a:extLst>
                  <a:ext uri="{FF2B5EF4-FFF2-40B4-BE49-F238E27FC236}">
                    <a16:creationId xmlns:a16="http://schemas.microsoft.com/office/drawing/2014/main" id="{6428B0B1-0037-B09F-C45E-B9B2B718301E}"/>
                  </a:ext>
                </a:extLst>
              </p:cNvPr>
              <p:cNvSpPr/>
              <p:nvPr/>
            </p:nvSpPr>
            <p:spPr>
              <a:xfrm>
                <a:off x="4535925" y="6020854"/>
                <a:ext cx="234187" cy="214171"/>
              </a:xfrm>
              <a:custGeom>
                <a:avLst/>
                <a:gdLst>
                  <a:gd name="connsiteX0" fmla="*/ 212724 w 234187"/>
                  <a:gd name="connsiteY0" fmla="*/ 214171 h 214171"/>
                  <a:gd name="connsiteX1" fmla="*/ 216060 w 234187"/>
                  <a:gd name="connsiteY1" fmla="*/ 213754 h 214171"/>
                  <a:gd name="connsiteX2" fmla="*/ 224817 w 234187"/>
                  <a:gd name="connsiteY2" fmla="*/ 209822 h 214171"/>
                  <a:gd name="connsiteX3" fmla="*/ 233454 w 234187"/>
                  <a:gd name="connsiteY3" fmla="*/ 197372 h 214171"/>
                  <a:gd name="connsiteX4" fmla="*/ 229702 w 234187"/>
                  <a:gd name="connsiteY4" fmla="*/ 177595 h 214171"/>
                  <a:gd name="connsiteX5" fmla="*/ 221183 w 234187"/>
                  <a:gd name="connsiteY5" fmla="*/ 169136 h 214171"/>
                  <a:gd name="connsiteX6" fmla="*/ 213320 w 234187"/>
                  <a:gd name="connsiteY6" fmla="*/ 159188 h 214171"/>
                  <a:gd name="connsiteX7" fmla="*/ 213796 w 234187"/>
                  <a:gd name="connsiteY7" fmla="*/ 145844 h 214171"/>
                  <a:gd name="connsiteX8" fmla="*/ 219158 w 234187"/>
                  <a:gd name="connsiteY8" fmla="*/ 131905 h 214171"/>
                  <a:gd name="connsiteX9" fmla="*/ 191213 w 234187"/>
                  <a:gd name="connsiteY9" fmla="*/ 80937 h 214171"/>
                  <a:gd name="connsiteX10" fmla="*/ 187407 w 234187"/>
                  <a:gd name="connsiteY10" fmla="*/ 80020 h 214171"/>
                  <a:gd name="connsiteX11" fmla="*/ 187764 w 234187"/>
                  <a:gd name="connsiteY11" fmla="*/ 80973 h 214171"/>
                  <a:gd name="connsiteX12" fmla="*/ 191279 w 234187"/>
                  <a:gd name="connsiteY12" fmla="*/ 71739 h 214171"/>
                  <a:gd name="connsiteX13" fmla="*/ 190505 w 234187"/>
                  <a:gd name="connsiteY13" fmla="*/ 61791 h 214171"/>
                  <a:gd name="connsiteX14" fmla="*/ 186156 w 234187"/>
                  <a:gd name="connsiteY14" fmla="*/ 52677 h 214171"/>
                  <a:gd name="connsiteX15" fmla="*/ 178948 w 234187"/>
                  <a:gd name="connsiteY15" fmla="*/ 45409 h 214171"/>
                  <a:gd name="connsiteX16" fmla="*/ 151188 w 234187"/>
                  <a:gd name="connsiteY16" fmla="*/ 34627 h 214171"/>
                  <a:gd name="connsiteX17" fmla="*/ 122952 w 234187"/>
                  <a:gd name="connsiteY17" fmla="*/ 33853 h 214171"/>
                  <a:gd name="connsiteX18" fmla="*/ 123667 w 234187"/>
                  <a:gd name="connsiteY18" fmla="*/ 34449 h 214171"/>
                  <a:gd name="connsiteX19" fmla="*/ 106392 w 234187"/>
                  <a:gd name="connsiteY19" fmla="*/ 8893 h 214171"/>
                  <a:gd name="connsiteX20" fmla="*/ 91619 w 234187"/>
                  <a:gd name="connsiteY20" fmla="*/ 6332 h 214171"/>
                  <a:gd name="connsiteX21" fmla="*/ 77918 w 234187"/>
                  <a:gd name="connsiteY21" fmla="*/ 10144 h 214171"/>
                  <a:gd name="connsiteX22" fmla="*/ 71484 w 234187"/>
                  <a:gd name="connsiteY22" fmla="*/ 11753 h 214171"/>
                  <a:gd name="connsiteX23" fmla="*/ 65169 w 234187"/>
                  <a:gd name="connsiteY23" fmla="*/ 11157 h 214171"/>
                  <a:gd name="connsiteX24" fmla="*/ 53970 w 234187"/>
                  <a:gd name="connsiteY24" fmla="*/ 5915 h 214171"/>
                  <a:gd name="connsiteX25" fmla="*/ 43307 w 234187"/>
                  <a:gd name="connsiteY25" fmla="*/ 1268 h 214171"/>
                  <a:gd name="connsiteX26" fmla="*/ 15369 w 234187"/>
                  <a:gd name="connsiteY26" fmla="*/ 5021 h 214171"/>
                  <a:gd name="connsiteX27" fmla="*/ 5302 w 234187"/>
                  <a:gd name="connsiteY27" fmla="*/ 14016 h 214171"/>
                  <a:gd name="connsiteX28" fmla="*/ 1013 w 234187"/>
                  <a:gd name="connsiteY28" fmla="*/ 21284 h 214171"/>
                  <a:gd name="connsiteX29" fmla="*/ 0 w 234187"/>
                  <a:gd name="connsiteY29" fmla="*/ 24024 h 214171"/>
                  <a:gd name="connsiteX30" fmla="*/ 1191 w 234187"/>
                  <a:gd name="connsiteY30" fmla="*/ 21403 h 214171"/>
                  <a:gd name="connsiteX31" fmla="*/ 5600 w 234187"/>
                  <a:gd name="connsiteY31" fmla="*/ 14254 h 214171"/>
                  <a:gd name="connsiteX32" fmla="*/ 15667 w 234187"/>
                  <a:gd name="connsiteY32" fmla="*/ 5498 h 214171"/>
                  <a:gd name="connsiteX33" fmla="*/ 43069 w 234187"/>
                  <a:gd name="connsiteY33" fmla="*/ 2043 h 214171"/>
                  <a:gd name="connsiteX34" fmla="*/ 53554 w 234187"/>
                  <a:gd name="connsiteY34" fmla="*/ 6749 h 214171"/>
                  <a:gd name="connsiteX35" fmla="*/ 64931 w 234187"/>
                  <a:gd name="connsiteY35" fmla="*/ 12110 h 214171"/>
                  <a:gd name="connsiteX36" fmla="*/ 71603 w 234187"/>
                  <a:gd name="connsiteY36" fmla="*/ 12765 h 214171"/>
                  <a:gd name="connsiteX37" fmla="*/ 78275 w 234187"/>
                  <a:gd name="connsiteY37" fmla="*/ 11157 h 214171"/>
                  <a:gd name="connsiteX38" fmla="*/ 91738 w 234187"/>
                  <a:gd name="connsiteY38" fmla="*/ 7404 h 214171"/>
                  <a:gd name="connsiteX39" fmla="*/ 105915 w 234187"/>
                  <a:gd name="connsiteY39" fmla="*/ 9965 h 214171"/>
                  <a:gd name="connsiteX40" fmla="*/ 122416 w 234187"/>
                  <a:gd name="connsiteY40" fmla="*/ 34508 h 214171"/>
                  <a:gd name="connsiteX41" fmla="*/ 122416 w 234187"/>
                  <a:gd name="connsiteY41" fmla="*/ 35163 h 214171"/>
                  <a:gd name="connsiteX42" fmla="*/ 123369 w 234187"/>
                  <a:gd name="connsiteY42" fmla="*/ 35163 h 214171"/>
                  <a:gd name="connsiteX43" fmla="*/ 151188 w 234187"/>
                  <a:gd name="connsiteY43" fmla="*/ 35938 h 214171"/>
                  <a:gd name="connsiteX44" fmla="*/ 178412 w 234187"/>
                  <a:gd name="connsiteY44" fmla="*/ 46482 h 214171"/>
                  <a:gd name="connsiteX45" fmla="*/ 185382 w 234187"/>
                  <a:gd name="connsiteY45" fmla="*/ 53451 h 214171"/>
                  <a:gd name="connsiteX46" fmla="*/ 189492 w 234187"/>
                  <a:gd name="connsiteY46" fmla="*/ 62208 h 214171"/>
                  <a:gd name="connsiteX47" fmla="*/ 190266 w 234187"/>
                  <a:gd name="connsiteY47" fmla="*/ 71680 h 214171"/>
                  <a:gd name="connsiteX48" fmla="*/ 186990 w 234187"/>
                  <a:gd name="connsiteY48" fmla="*/ 80317 h 214171"/>
                  <a:gd name="connsiteX49" fmla="*/ 186454 w 234187"/>
                  <a:gd name="connsiteY49" fmla="*/ 81092 h 214171"/>
                  <a:gd name="connsiteX50" fmla="*/ 187407 w 234187"/>
                  <a:gd name="connsiteY50" fmla="*/ 81092 h 214171"/>
                  <a:gd name="connsiteX51" fmla="*/ 219199 w 234187"/>
                  <a:gd name="connsiteY51" fmla="*/ 127830 h 214171"/>
                  <a:gd name="connsiteX52" fmla="*/ 218324 w 234187"/>
                  <a:gd name="connsiteY52" fmla="*/ 131488 h 214171"/>
                  <a:gd name="connsiteX53" fmla="*/ 213022 w 234187"/>
                  <a:gd name="connsiteY53" fmla="*/ 145368 h 214171"/>
                  <a:gd name="connsiteX54" fmla="*/ 212665 w 234187"/>
                  <a:gd name="connsiteY54" fmla="*/ 159426 h 214171"/>
                  <a:gd name="connsiteX55" fmla="*/ 220945 w 234187"/>
                  <a:gd name="connsiteY55" fmla="*/ 169553 h 214171"/>
                  <a:gd name="connsiteX56" fmla="*/ 229404 w 234187"/>
                  <a:gd name="connsiteY56" fmla="*/ 177893 h 214171"/>
                  <a:gd name="connsiteX57" fmla="*/ 233216 w 234187"/>
                  <a:gd name="connsiteY57" fmla="*/ 196955 h 214171"/>
                  <a:gd name="connsiteX58" fmla="*/ 224876 w 234187"/>
                  <a:gd name="connsiteY58" fmla="*/ 209227 h 214171"/>
                  <a:gd name="connsiteX59" fmla="*/ 216358 w 234187"/>
                  <a:gd name="connsiteY59" fmla="*/ 213337 h 214171"/>
                  <a:gd name="connsiteX60" fmla="*/ 212724 w 234187"/>
                  <a:gd name="connsiteY60" fmla="*/ 214171 h 214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234187" h="214171">
                    <a:moveTo>
                      <a:pt x="212724" y="214171"/>
                    </a:moveTo>
                    <a:cubicBezTo>
                      <a:pt x="213850" y="214165"/>
                      <a:pt x="214970" y="214022"/>
                      <a:pt x="216060" y="213754"/>
                    </a:cubicBezTo>
                    <a:cubicBezTo>
                      <a:pt x="219229" y="213087"/>
                      <a:pt x="222214" y="211747"/>
                      <a:pt x="224817" y="209822"/>
                    </a:cubicBezTo>
                    <a:cubicBezTo>
                      <a:pt x="229064" y="206814"/>
                      <a:pt x="232120" y="202406"/>
                      <a:pt x="233454" y="197372"/>
                    </a:cubicBezTo>
                    <a:cubicBezTo>
                      <a:pt x="235188" y="190552"/>
                      <a:pt x="233812" y="183308"/>
                      <a:pt x="229702" y="177595"/>
                    </a:cubicBezTo>
                    <a:cubicBezTo>
                      <a:pt x="227164" y="174486"/>
                      <a:pt x="224311" y="171650"/>
                      <a:pt x="221183" y="169136"/>
                    </a:cubicBezTo>
                    <a:cubicBezTo>
                      <a:pt x="217853" y="166450"/>
                      <a:pt x="215166" y="163048"/>
                      <a:pt x="213320" y="159188"/>
                    </a:cubicBezTo>
                    <a:cubicBezTo>
                      <a:pt x="211813" y="154833"/>
                      <a:pt x="211985" y="150080"/>
                      <a:pt x="213796" y="145844"/>
                    </a:cubicBezTo>
                    <a:cubicBezTo>
                      <a:pt x="215286" y="141317"/>
                      <a:pt x="217728" y="136909"/>
                      <a:pt x="219158" y="131905"/>
                    </a:cubicBezTo>
                    <a:cubicBezTo>
                      <a:pt x="225514" y="110114"/>
                      <a:pt x="213004" y="87293"/>
                      <a:pt x="191213" y="80937"/>
                    </a:cubicBezTo>
                    <a:cubicBezTo>
                      <a:pt x="189957" y="80568"/>
                      <a:pt x="188688" y="80264"/>
                      <a:pt x="187407" y="80020"/>
                    </a:cubicBezTo>
                    <a:lnTo>
                      <a:pt x="187764" y="80973"/>
                    </a:lnTo>
                    <a:cubicBezTo>
                      <a:pt x="189677" y="78233"/>
                      <a:pt x="190886" y="75057"/>
                      <a:pt x="191279" y="71739"/>
                    </a:cubicBezTo>
                    <a:cubicBezTo>
                      <a:pt x="191642" y="68403"/>
                      <a:pt x="191380" y="65032"/>
                      <a:pt x="190505" y="61791"/>
                    </a:cubicBezTo>
                    <a:cubicBezTo>
                      <a:pt x="189623" y="58515"/>
                      <a:pt x="188146" y="55423"/>
                      <a:pt x="186156" y="52677"/>
                    </a:cubicBezTo>
                    <a:cubicBezTo>
                      <a:pt x="184143" y="49901"/>
                      <a:pt x="181712" y="47447"/>
                      <a:pt x="178948" y="45409"/>
                    </a:cubicBezTo>
                    <a:cubicBezTo>
                      <a:pt x="170650" y="39721"/>
                      <a:pt x="161149" y="36033"/>
                      <a:pt x="151188" y="34627"/>
                    </a:cubicBezTo>
                    <a:cubicBezTo>
                      <a:pt x="141866" y="33007"/>
                      <a:pt x="132353" y="32745"/>
                      <a:pt x="122952" y="33853"/>
                    </a:cubicBezTo>
                    <a:lnTo>
                      <a:pt x="123667" y="34449"/>
                    </a:lnTo>
                    <a:cubicBezTo>
                      <a:pt x="123113" y="23381"/>
                      <a:pt x="116459" y="13534"/>
                      <a:pt x="106392" y="8893"/>
                    </a:cubicBezTo>
                    <a:cubicBezTo>
                      <a:pt x="101758" y="6820"/>
                      <a:pt x="96682" y="5939"/>
                      <a:pt x="91619" y="6332"/>
                    </a:cubicBezTo>
                    <a:cubicBezTo>
                      <a:pt x="86883" y="6904"/>
                      <a:pt x="82266" y="8190"/>
                      <a:pt x="77918" y="10144"/>
                    </a:cubicBezTo>
                    <a:cubicBezTo>
                      <a:pt x="75844" y="10930"/>
                      <a:pt x="73682" y="11473"/>
                      <a:pt x="71484" y="11753"/>
                    </a:cubicBezTo>
                    <a:cubicBezTo>
                      <a:pt x="69357" y="11943"/>
                      <a:pt x="67219" y="11741"/>
                      <a:pt x="65169" y="11157"/>
                    </a:cubicBezTo>
                    <a:cubicBezTo>
                      <a:pt x="61238" y="9870"/>
                      <a:pt x="57473" y="8113"/>
                      <a:pt x="53970" y="5915"/>
                    </a:cubicBezTo>
                    <a:cubicBezTo>
                      <a:pt x="50629" y="3913"/>
                      <a:pt x="47048" y="2352"/>
                      <a:pt x="43307" y="1268"/>
                    </a:cubicBezTo>
                    <a:cubicBezTo>
                      <a:pt x="33872" y="-1293"/>
                      <a:pt x="23798" y="59"/>
                      <a:pt x="15369" y="5021"/>
                    </a:cubicBezTo>
                    <a:cubicBezTo>
                      <a:pt x="11479" y="7362"/>
                      <a:pt x="8066" y="10412"/>
                      <a:pt x="5302" y="14016"/>
                    </a:cubicBezTo>
                    <a:cubicBezTo>
                      <a:pt x="3580" y="16250"/>
                      <a:pt x="2139" y="18692"/>
                      <a:pt x="1013" y="21284"/>
                    </a:cubicBezTo>
                    <a:cubicBezTo>
                      <a:pt x="608" y="22171"/>
                      <a:pt x="268" y="23089"/>
                      <a:pt x="0" y="24024"/>
                    </a:cubicBezTo>
                    <a:cubicBezTo>
                      <a:pt x="0" y="24024"/>
                      <a:pt x="357" y="23130"/>
                      <a:pt x="1191" y="21403"/>
                    </a:cubicBezTo>
                    <a:cubicBezTo>
                      <a:pt x="2383" y="18859"/>
                      <a:pt x="3866" y="16464"/>
                      <a:pt x="5600" y="14254"/>
                    </a:cubicBezTo>
                    <a:cubicBezTo>
                      <a:pt x="8405" y="10758"/>
                      <a:pt x="11813" y="7791"/>
                      <a:pt x="15667" y="5498"/>
                    </a:cubicBezTo>
                    <a:cubicBezTo>
                      <a:pt x="23989" y="786"/>
                      <a:pt x="33836" y="-459"/>
                      <a:pt x="43069" y="2043"/>
                    </a:cubicBezTo>
                    <a:cubicBezTo>
                      <a:pt x="46756" y="3145"/>
                      <a:pt x="50277" y="4729"/>
                      <a:pt x="53554" y="6749"/>
                    </a:cubicBezTo>
                    <a:cubicBezTo>
                      <a:pt x="57104" y="9006"/>
                      <a:pt x="60928" y="10805"/>
                      <a:pt x="64931" y="12110"/>
                    </a:cubicBezTo>
                    <a:cubicBezTo>
                      <a:pt x="67094" y="12747"/>
                      <a:pt x="69357" y="12968"/>
                      <a:pt x="71603" y="12765"/>
                    </a:cubicBezTo>
                    <a:cubicBezTo>
                      <a:pt x="73879" y="12467"/>
                      <a:pt x="76113" y="11931"/>
                      <a:pt x="78275" y="11157"/>
                    </a:cubicBezTo>
                    <a:cubicBezTo>
                      <a:pt x="82552" y="9245"/>
                      <a:pt x="87085" y="7976"/>
                      <a:pt x="91738" y="7404"/>
                    </a:cubicBezTo>
                    <a:cubicBezTo>
                      <a:pt x="96605" y="7082"/>
                      <a:pt x="101471" y="7964"/>
                      <a:pt x="105915" y="9965"/>
                    </a:cubicBezTo>
                    <a:cubicBezTo>
                      <a:pt x="115536" y="14457"/>
                      <a:pt x="121886" y="23899"/>
                      <a:pt x="122416" y="34508"/>
                    </a:cubicBezTo>
                    <a:lnTo>
                      <a:pt x="122416" y="35163"/>
                    </a:lnTo>
                    <a:lnTo>
                      <a:pt x="123369" y="35163"/>
                    </a:lnTo>
                    <a:cubicBezTo>
                      <a:pt x="132632" y="34091"/>
                      <a:pt x="142003" y="34347"/>
                      <a:pt x="151188" y="35938"/>
                    </a:cubicBezTo>
                    <a:cubicBezTo>
                      <a:pt x="160952" y="37308"/>
                      <a:pt x="170269" y="40918"/>
                      <a:pt x="178412" y="46482"/>
                    </a:cubicBezTo>
                    <a:cubicBezTo>
                      <a:pt x="181063" y="48448"/>
                      <a:pt x="183416" y="50801"/>
                      <a:pt x="185382" y="53451"/>
                    </a:cubicBezTo>
                    <a:cubicBezTo>
                      <a:pt x="187270" y="56096"/>
                      <a:pt x="188664" y="59063"/>
                      <a:pt x="189492" y="62208"/>
                    </a:cubicBezTo>
                    <a:cubicBezTo>
                      <a:pt x="190368" y="65282"/>
                      <a:pt x="190636" y="68505"/>
                      <a:pt x="190266" y="71680"/>
                    </a:cubicBezTo>
                    <a:cubicBezTo>
                      <a:pt x="189885" y="74783"/>
                      <a:pt x="188765" y="77744"/>
                      <a:pt x="186990" y="80317"/>
                    </a:cubicBezTo>
                    <a:lnTo>
                      <a:pt x="186454" y="81092"/>
                    </a:lnTo>
                    <a:lnTo>
                      <a:pt x="187407" y="81092"/>
                    </a:lnTo>
                    <a:cubicBezTo>
                      <a:pt x="209096" y="85220"/>
                      <a:pt x="223328" y="106147"/>
                      <a:pt x="219199" y="127830"/>
                    </a:cubicBezTo>
                    <a:cubicBezTo>
                      <a:pt x="218967" y="129063"/>
                      <a:pt x="218675" y="130285"/>
                      <a:pt x="218324" y="131488"/>
                    </a:cubicBezTo>
                    <a:cubicBezTo>
                      <a:pt x="216954" y="136313"/>
                      <a:pt x="214571" y="140781"/>
                      <a:pt x="213022" y="145368"/>
                    </a:cubicBezTo>
                    <a:cubicBezTo>
                      <a:pt x="211152" y="149848"/>
                      <a:pt x="211021" y="154857"/>
                      <a:pt x="212665" y="159426"/>
                    </a:cubicBezTo>
                    <a:cubicBezTo>
                      <a:pt x="214643" y="163376"/>
                      <a:pt x="217466" y="166831"/>
                      <a:pt x="220945" y="169553"/>
                    </a:cubicBezTo>
                    <a:cubicBezTo>
                      <a:pt x="224066" y="172013"/>
                      <a:pt x="226902" y="174807"/>
                      <a:pt x="229404" y="177893"/>
                    </a:cubicBezTo>
                    <a:cubicBezTo>
                      <a:pt x="233454" y="183361"/>
                      <a:pt x="234848" y="190349"/>
                      <a:pt x="233216" y="196955"/>
                    </a:cubicBezTo>
                    <a:cubicBezTo>
                      <a:pt x="231959" y="201900"/>
                      <a:pt x="229011" y="206242"/>
                      <a:pt x="224876" y="209227"/>
                    </a:cubicBezTo>
                    <a:cubicBezTo>
                      <a:pt x="222339" y="211151"/>
                      <a:pt x="219444" y="212551"/>
                      <a:pt x="216358" y="213337"/>
                    </a:cubicBezTo>
                    <a:cubicBezTo>
                      <a:pt x="213975" y="214052"/>
                      <a:pt x="212724" y="214111"/>
                      <a:pt x="212724" y="2141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052DCC4A-C5FF-8B3E-FB15-04CAB5EA2268}"/>
                  </a:ext>
                </a:extLst>
              </p:cNvPr>
              <p:cNvSpPr/>
              <p:nvPr/>
            </p:nvSpPr>
            <p:spPr>
              <a:xfrm>
                <a:off x="4295263" y="5997112"/>
                <a:ext cx="233514" cy="120500"/>
              </a:xfrm>
              <a:custGeom>
                <a:avLst/>
                <a:gdLst>
                  <a:gd name="connsiteX0" fmla="*/ 60 w 233514"/>
                  <a:gd name="connsiteY0" fmla="*/ 120501 h 120500"/>
                  <a:gd name="connsiteX1" fmla="*/ 60 w 233514"/>
                  <a:gd name="connsiteY1" fmla="*/ 119726 h 120500"/>
                  <a:gd name="connsiteX2" fmla="*/ 60 w 233514"/>
                  <a:gd name="connsiteY2" fmla="*/ 117344 h 120500"/>
                  <a:gd name="connsiteX3" fmla="*/ 715 w 233514"/>
                  <a:gd name="connsiteY3" fmla="*/ 108289 h 120500"/>
                  <a:gd name="connsiteX4" fmla="*/ 2561 w 233514"/>
                  <a:gd name="connsiteY4" fmla="*/ 94052 h 120500"/>
                  <a:gd name="connsiteX5" fmla="*/ 7804 w 233514"/>
                  <a:gd name="connsiteY5" fmla="*/ 75883 h 120500"/>
                  <a:gd name="connsiteX6" fmla="*/ 20849 w 233514"/>
                  <a:gd name="connsiteY6" fmla="*/ 57297 h 120500"/>
                  <a:gd name="connsiteX7" fmla="*/ 31512 w 233514"/>
                  <a:gd name="connsiteY7" fmla="*/ 50506 h 120500"/>
                  <a:gd name="connsiteX8" fmla="*/ 44499 w 233514"/>
                  <a:gd name="connsiteY8" fmla="*/ 46515 h 120500"/>
                  <a:gd name="connsiteX9" fmla="*/ 57604 w 233514"/>
                  <a:gd name="connsiteY9" fmla="*/ 40558 h 120500"/>
                  <a:gd name="connsiteX10" fmla="*/ 68148 w 233514"/>
                  <a:gd name="connsiteY10" fmla="*/ 29776 h 120500"/>
                  <a:gd name="connsiteX11" fmla="*/ 77917 w 233514"/>
                  <a:gd name="connsiteY11" fmla="*/ 17862 h 120500"/>
                  <a:gd name="connsiteX12" fmla="*/ 90367 w 233514"/>
                  <a:gd name="connsiteY12" fmla="*/ 8390 h 120500"/>
                  <a:gd name="connsiteX13" fmla="*/ 120569 w 233514"/>
                  <a:gd name="connsiteY13" fmla="*/ 1480 h 120500"/>
                  <a:gd name="connsiteX14" fmla="*/ 149699 w 233514"/>
                  <a:gd name="connsiteY14" fmla="*/ 2195 h 120500"/>
                  <a:gd name="connsiteX15" fmla="*/ 197355 w 233514"/>
                  <a:gd name="connsiteY15" fmla="*/ 14705 h 120500"/>
                  <a:gd name="connsiteX16" fmla="*/ 224995 w 233514"/>
                  <a:gd name="connsiteY16" fmla="*/ 33052 h 120500"/>
                  <a:gd name="connsiteX17" fmla="*/ 228748 w 233514"/>
                  <a:gd name="connsiteY17" fmla="*/ 36686 h 120500"/>
                  <a:gd name="connsiteX18" fmla="*/ 231369 w 233514"/>
                  <a:gd name="connsiteY18" fmla="*/ 39486 h 120500"/>
                  <a:gd name="connsiteX19" fmla="*/ 232978 w 233514"/>
                  <a:gd name="connsiteY19" fmla="*/ 41273 h 120500"/>
                  <a:gd name="connsiteX20" fmla="*/ 233514 w 233514"/>
                  <a:gd name="connsiteY20" fmla="*/ 41809 h 120500"/>
                  <a:gd name="connsiteX21" fmla="*/ 233037 w 233514"/>
                  <a:gd name="connsiteY21" fmla="*/ 41154 h 120500"/>
                  <a:gd name="connsiteX22" fmla="*/ 231548 w 233514"/>
                  <a:gd name="connsiteY22" fmla="*/ 39367 h 120500"/>
                  <a:gd name="connsiteX23" fmla="*/ 229046 w 233514"/>
                  <a:gd name="connsiteY23" fmla="*/ 36388 h 120500"/>
                  <a:gd name="connsiteX24" fmla="*/ 225353 w 233514"/>
                  <a:gd name="connsiteY24" fmla="*/ 32695 h 120500"/>
                  <a:gd name="connsiteX25" fmla="*/ 197713 w 233514"/>
                  <a:gd name="connsiteY25" fmla="*/ 13871 h 120500"/>
                  <a:gd name="connsiteX26" fmla="*/ 150057 w 233514"/>
                  <a:gd name="connsiteY26" fmla="*/ 1063 h 120500"/>
                  <a:gd name="connsiteX27" fmla="*/ 120748 w 233514"/>
                  <a:gd name="connsiteY27" fmla="*/ 229 h 120500"/>
                  <a:gd name="connsiteX28" fmla="*/ 90010 w 233514"/>
                  <a:gd name="connsiteY28" fmla="*/ 7258 h 120500"/>
                  <a:gd name="connsiteX29" fmla="*/ 77202 w 233514"/>
                  <a:gd name="connsiteY29" fmla="*/ 17028 h 120500"/>
                  <a:gd name="connsiteX30" fmla="*/ 67433 w 233514"/>
                  <a:gd name="connsiteY30" fmla="*/ 28942 h 120500"/>
                  <a:gd name="connsiteX31" fmla="*/ 57127 w 233514"/>
                  <a:gd name="connsiteY31" fmla="*/ 39545 h 120500"/>
                  <a:gd name="connsiteX32" fmla="*/ 44380 w 233514"/>
                  <a:gd name="connsiteY32" fmla="*/ 45502 h 120500"/>
                  <a:gd name="connsiteX33" fmla="*/ 31334 w 233514"/>
                  <a:gd name="connsiteY33" fmla="*/ 49553 h 120500"/>
                  <a:gd name="connsiteX34" fmla="*/ 20373 w 233514"/>
                  <a:gd name="connsiteY34" fmla="*/ 56642 h 120500"/>
                  <a:gd name="connsiteX35" fmla="*/ 7208 w 233514"/>
                  <a:gd name="connsiteY35" fmla="*/ 75645 h 120500"/>
                  <a:gd name="connsiteX36" fmla="*/ 2085 w 233514"/>
                  <a:gd name="connsiteY36" fmla="*/ 94052 h 120500"/>
                  <a:gd name="connsiteX37" fmla="*/ 476 w 233514"/>
                  <a:gd name="connsiteY37" fmla="*/ 108349 h 120500"/>
                  <a:gd name="connsiteX38" fmla="*/ 0 w 233514"/>
                  <a:gd name="connsiteY38" fmla="*/ 117463 h 120500"/>
                  <a:gd name="connsiteX39" fmla="*/ 0 w 233514"/>
                  <a:gd name="connsiteY39" fmla="*/ 119846 h 120500"/>
                  <a:gd name="connsiteX40" fmla="*/ 60 w 233514"/>
                  <a:gd name="connsiteY40" fmla="*/ 120501 h 12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33514" h="120500">
                    <a:moveTo>
                      <a:pt x="60" y="120501"/>
                    </a:moveTo>
                    <a:cubicBezTo>
                      <a:pt x="89" y="120245"/>
                      <a:pt x="89" y="119983"/>
                      <a:pt x="60" y="119726"/>
                    </a:cubicBezTo>
                    <a:cubicBezTo>
                      <a:pt x="60" y="119131"/>
                      <a:pt x="60" y="118356"/>
                      <a:pt x="60" y="117344"/>
                    </a:cubicBezTo>
                    <a:cubicBezTo>
                      <a:pt x="60" y="115199"/>
                      <a:pt x="417" y="112161"/>
                      <a:pt x="715" y="108289"/>
                    </a:cubicBezTo>
                    <a:cubicBezTo>
                      <a:pt x="1013" y="104417"/>
                      <a:pt x="1549" y="99532"/>
                      <a:pt x="2561" y="94052"/>
                    </a:cubicBezTo>
                    <a:cubicBezTo>
                      <a:pt x="3574" y="87809"/>
                      <a:pt x="5337" y="81709"/>
                      <a:pt x="7804" y="75883"/>
                    </a:cubicBezTo>
                    <a:cubicBezTo>
                      <a:pt x="10776" y="68830"/>
                      <a:pt x="15226" y="62492"/>
                      <a:pt x="20849" y="57297"/>
                    </a:cubicBezTo>
                    <a:cubicBezTo>
                      <a:pt x="24024" y="54485"/>
                      <a:pt x="27622" y="52192"/>
                      <a:pt x="31512" y="50506"/>
                    </a:cubicBezTo>
                    <a:cubicBezTo>
                      <a:pt x="35760" y="48922"/>
                      <a:pt x="40096" y="47587"/>
                      <a:pt x="44499" y="46515"/>
                    </a:cubicBezTo>
                    <a:cubicBezTo>
                      <a:pt x="49216" y="45407"/>
                      <a:pt x="53666" y="43382"/>
                      <a:pt x="57604" y="40558"/>
                    </a:cubicBezTo>
                    <a:cubicBezTo>
                      <a:pt x="61571" y="37437"/>
                      <a:pt x="65116" y="33809"/>
                      <a:pt x="68148" y="29776"/>
                    </a:cubicBezTo>
                    <a:cubicBezTo>
                      <a:pt x="71365" y="25785"/>
                      <a:pt x="74105" y="21615"/>
                      <a:pt x="77917" y="17862"/>
                    </a:cubicBezTo>
                    <a:cubicBezTo>
                      <a:pt x="81462" y="13978"/>
                      <a:pt x="85679" y="10767"/>
                      <a:pt x="90367" y="8390"/>
                    </a:cubicBezTo>
                    <a:cubicBezTo>
                      <a:pt x="99857" y="4042"/>
                      <a:pt x="110133" y="1689"/>
                      <a:pt x="120569" y="1480"/>
                    </a:cubicBezTo>
                    <a:cubicBezTo>
                      <a:pt x="130285" y="992"/>
                      <a:pt x="140019" y="1230"/>
                      <a:pt x="149699" y="2195"/>
                    </a:cubicBezTo>
                    <a:cubicBezTo>
                      <a:pt x="166170" y="3690"/>
                      <a:pt x="182272" y="7920"/>
                      <a:pt x="197355" y="14705"/>
                    </a:cubicBezTo>
                    <a:cubicBezTo>
                      <a:pt x="207482" y="19321"/>
                      <a:pt x="216811" y="25517"/>
                      <a:pt x="224995" y="33052"/>
                    </a:cubicBezTo>
                    <a:cubicBezTo>
                      <a:pt x="226425" y="34422"/>
                      <a:pt x="227736" y="35554"/>
                      <a:pt x="228748" y="36686"/>
                    </a:cubicBezTo>
                    <a:lnTo>
                      <a:pt x="231369" y="39486"/>
                    </a:lnTo>
                    <a:lnTo>
                      <a:pt x="232978" y="41273"/>
                    </a:lnTo>
                    <a:lnTo>
                      <a:pt x="233514" y="41809"/>
                    </a:lnTo>
                    <a:cubicBezTo>
                      <a:pt x="233514" y="41809"/>
                      <a:pt x="233514" y="41809"/>
                      <a:pt x="233037" y="41154"/>
                    </a:cubicBezTo>
                    <a:cubicBezTo>
                      <a:pt x="232561" y="40498"/>
                      <a:pt x="232203" y="40081"/>
                      <a:pt x="231548" y="39367"/>
                    </a:cubicBezTo>
                    <a:lnTo>
                      <a:pt x="229046" y="36388"/>
                    </a:lnTo>
                    <a:cubicBezTo>
                      <a:pt x="228033" y="35316"/>
                      <a:pt x="226723" y="34065"/>
                      <a:pt x="225353" y="32695"/>
                    </a:cubicBezTo>
                    <a:cubicBezTo>
                      <a:pt x="217216" y="24975"/>
                      <a:pt x="207881" y="18618"/>
                      <a:pt x="197713" y="13871"/>
                    </a:cubicBezTo>
                    <a:cubicBezTo>
                      <a:pt x="182653" y="6961"/>
                      <a:pt x="166546" y="2636"/>
                      <a:pt x="150057" y="1063"/>
                    </a:cubicBezTo>
                    <a:cubicBezTo>
                      <a:pt x="140323" y="27"/>
                      <a:pt x="130524" y="-253"/>
                      <a:pt x="120748" y="229"/>
                    </a:cubicBezTo>
                    <a:cubicBezTo>
                      <a:pt x="110127" y="414"/>
                      <a:pt x="99655" y="2809"/>
                      <a:pt x="90010" y="7258"/>
                    </a:cubicBezTo>
                    <a:cubicBezTo>
                      <a:pt x="85179" y="9701"/>
                      <a:pt x="80836" y="13013"/>
                      <a:pt x="77202" y="17028"/>
                    </a:cubicBezTo>
                    <a:cubicBezTo>
                      <a:pt x="73628" y="20900"/>
                      <a:pt x="70590" y="25129"/>
                      <a:pt x="67433" y="28942"/>
                    </a:cubicBezTo>
                    <a:cubicBezTo>
                      <a:pt x="64466" y="32903"/>
                      <a:pt x="61000" y="36466"/>
                      <a:pt x="57127" y="39545"/>
                    </a:cubicBezTo>
                    <a:cubicBezTo>
                      <a:pt x="53315" y="42357"/>
                      <a:pt x="48984" y="44382"/>
                      <a:pt x="44380" y="45502"/>
                    </a:cubicBezTo>
                    <a:cubicBezTo>
                      <a:pt x="39960" y="46616"/>
                      <a:pt x="35605" y="47968"/>
                      <a:pt x="31334" y="49553"/>
                    </a:cubicBezTo>
                    <a:cubicBezTo>
                      <a:pt x="27342" y="51346"/>
                      <a:pt x="23649" y="53741"/>
                      <a:pt x="20373" y="56642"/>
                    </a:cubicBezTo>
                    <a:cubicBezTo>
                      <a:pt x="14678" y="61961"/>
                      <a:pt x="10186" y="68443"/>
                      <a:pt x="7208" y="75645"/>
                    </a:cubicBezTo>
                    <a:cubicBezTo>
                      <a:pt x="4748" y="81548"/>
                      <a:pt x="3032" y="87731"/>
                      <a:pt x="2085" y="94052"/>
                    </a:cubicBezTo>
                    <a:cubicBezTo>
                      <a:pt x="1132" y="99592"/>
                      <a:pt x="774" y="104417"/>
                      <a:pt x="476" y="108349"/>
                    </a:cubicBezTo>
                    <a:cubicBezTo>
                      <a:pt x="179" y="112280"/>
                      <a:pt x="60" y="115378"/>
                      <a:pt x="0" y="117463"/>
                    </a:cubicBezTo>
                    <a:lnTo>
                      <a:pt x="0" y="119846"/>
                    </a:lnTo>
                    <a:cubicBezTo>
                      <a:pt x="0" y="120263"/>
                      <a:pt x="0" y="120501"/>
                      <a:pt x="60" y="1205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BBDD6DBC-F160-BA3E-6A1B-064AB0A97973}"/>
                  </a:ext>
                </a:extLst>
              </p:cNvPr>
              <p:cNvSpPr/>
              <p:nvPr/>
            </p:nvSpPr>
            <p:spPr>
              <a:xfrm>
                <a:off x="4567132" y="6273421"/>
                <a:ext cx="65959" cy="62640"/>
              </a:xfrm>
              <a:custGeom>
                <a:avLst/>
                <a:gdLst>
                  <a:gd name="connsiteX0" fmla="*/ 48379 w 65959"/>
                  <a:gd name="connsiteY0" fmla="*/ 3184 h 62640"/>
                  <a:gd name="connsiteX1" fmla="*/ 54753 w 65959"/>
                  <a:gd name="connsiteY1" fmla="*/ 6699 h 62640"/>
                  <a:gd name="connsiteX2" fmla="*/ 65178 w 65959"/>
                  <a:gd name="connsiteY2" fmla="*/ 23259 h 62640"/>
                  <a:gd name="connsiteX3" fmla="*/ 65178 w 65959"/>
                  <a:gd name="connsiteY3" fmla="*/ 37020 h 62640"/>
                  <a:gd name="connsiteX4" fmla="*/ 43316 w 65959"/>
                  <a:gd name="connsiteY4" fmla="*/ 60848 h 62640"/>
                  <a:gd name="connsiteX5" fmla="*/ 24611 w 65959"/>
                  <a:gd name="connsiteY5" fmla="*/ 61562 h 62640"/>
                  <a:gd name="connsiteX6" fmla="*/ 8467 w 65959"/>
                  <a:gd name="connsiteY6" fmla="*/ 52091 h 62640"/>
                  <a:gd name="connsiteX7" fmla="*/ 544 w 65959"/>
                  <a:gd name="connsiteY7" fmla="*/ 36543 h 62640"/>
                  <a:gd name="connsiteX8" fmla="*/ 8348 w 65959"/>
                  <a:gd name="connsiteY8" fmla="*/ 8784 h 62640"/>
                  <a:gd name="connsiteX9" fmla="*/ 17820 w 65959"/>
                  <a:gd name="connsiteY9" fmla="*/ 2469 h 62640"/>
                  <a:gd name="connsiteX10" fmla="*/ 26041 w 65959"/>
                  <a:gd name="connsiteY10" fmla="*/ 206 h 62640"/>
                  <a:gd name="connsiteX11" fmla="*/ 31461 w 65959"/>
                  <a:gd name="connsiteY11" fmla="*/ 206 h 62640"/>
                  <a:gd name="connsiteX12" fmla="*/ 33248 w 65959"/>
                  <a:gd name="connsiteY12" fmla="*/ 801 h 62640"/>
                  <a:gd name="connsiteX13" fmla="*/ 26100 w 65959"/>
                  <a:gd name="connsiteY13" fmla="*/ 801 h 62640"/>
                  <a:gd name="connsiteX14" fmla="*/ 18177 w 65959"/>
                  <a:gd name="connsiteY14" fmla="*/ 3303 h 62640"/>
                  <a:gd name="connsiteX15" fmla="*/ 9182 w 65959"/>
                  <a:gd name="connsiteY15" fmla="*/ 9558 h 62640"/>
                  <a:gd name="connsiteX16" fmla="*/ 2034 w 65959"/>
                  <a:gd name="connsiteY16" fmla="*/ 36245 h 62640"/>
                  <a:gd name="connsiteX17" fmla="*/ 9599 w 65959"/>
                  <a:gd name="connsiteY17" fmla="*/ 51019 h 62640"/>
                  <a:gd name="connsiteX18" fmla="*/ 25028 w 65959"/>
                  <a:gd name="connsiteY18" fmla="*/ 60014 h 62640"/>
                  <a:gd name="connsiteX19" fmla="*/ 42899 w 65959"/>
                  <a:gd name="connsiteY19" fmla="*/ 59358 h 62640"/>
                  <a:gd name="connsiteX20" fmla="*/ 56719 w 65959"/>
                  <a:gd name="connsiteY20" fmla="*/ 50066 h 62640"/>
                  <a:gd name="connsiteX21" fmla="*/ 63987 w 65959"/>
                  <a:gd name="connsiteY21" fmla="*/ 36781 h 62640"/>
                  <a:gd name="connsiteX22" fmla="*/ 63987 w 65959"/>
                  <a:gd name="connsiteY22" fmla="*/ 23557 h 62640"/>
                  <a:gd name="connsiteX23" fmla="*/ 54217 w 65959"/>
                  <a:gd name="connsiteY23" fmla="*/ 7235 h 62640"/>
                  <a:gd name="connsiteX24" fmla="*/ 48379 w 65959"/>
                  <a:gd name="connsiteY24" fmla="*/ 3184 h 62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5959" h="62640">
                    <a:moveTo>
                      <a:pt x="48379" y="3184"/>
                    </a:moveTo>
                    <a:cubicBezTo>
                      <a:pt x="50684" y="4000"/>
                      <a:pt x="52835" y="5186"/>
                      <a:pt x="54753" y="6699"/>
                    </a:cubicBezTo>
                    <a:cubicBezTo>
                      <a:pt x="60085" y="10809"/>
                      <a:pt x="63778" y="16677"/>
                      <a:pt x="65178" y="23259"/>
                    </a:cubicBezTo>
                    <a:cubicBezTo>
                      <a:pt x="66220" y="27786"/>
                      <a:pt x="66220" y="32492"/>
                      <a:pt x="65178" y="37020"/>
                    </a:cubicBezTo>
                    <a:cubicBezTo>
                      <a:pt x="62241" y="48070"/>
                      <a:pt x="54068" y="56970"/>
                      <a:pt x="43316" y="60848"/>
                    </a:cubicBezTo>
                    <a:cubicBezTo>
                      <a:pt x="37293" y="62962"/>
                      <a:pt x="30776" y="63213"/>
                      <a:pt x="24611" y="61562"/>
                    </a:cubicBezTo>
                    <a:cubicBezTo>
                      <a:pt x="18451" y="59978"/>
                      <a:pt x="12858" y="56696"/>
                      <a:pt x="8467" y="52091"/>
                    </a:cubicBezTo>
                    <a:cubicBezTo>
                      <a:pt x="4399" y="47772"/>
                      <a:pt x="1646" y="42375"/>
                      <a:pt x="544" y="36543"/>
                    </a:cubicBezTo>
                    <a:cubicBezTo>
                      <a:pt x="-1296" y="26583"/>
                      <a:pt x="1587" y="16331"/>
                      <a:pt x="8348" y="8784"/>
                    </a:cubicBezTo>
                    <a:cubicBezTo>
                      <a:pt x="11071" y="6091"/>
                      <a:pt x="14287" y="3946"/>
                      <a:pt x="17820" y="2469"/>
                    </a:cubicBezTo>
                    <a:cubicBezTo>
                      <a:pt x="20441" y="1337"/>
                      <a:pt x="23211" y="575"/>
                      <a:pt x="26041" y="206"/>
                    </a:cubicBezTo>
                    <a:cubicBezTo>
                      <a:pt x="27840" y="-69"/>
                      <a:pt x="29662" y="-69"/>
                      <a:pt x="31461" y="206"/>
                    </a:cubicBezTo>
                    <a:cubicBezTo>
                      <a:pt x="32087" y="307"/>
                      <a:pt x="32688" y="509"/>
                      <a:pt x="33248" y="801"/>
                    </a:cubicBezTo>
                    <a:cubicBezTo>
                      <a:pt x="30877" y="432"/>
                      <a:pt x="28471" y="432"/>
                      <a:pt x="26100" y="801"/>
                    </a:cubicBezTo>
                    <a:cubicBezTo>
                      <a:pt x="23354" y="1260"/>
                      <a:pt x="20691" y="2106"/>
                      <a:pt x="18177" y="3303"/>
                    </a:cubicBezTo>
                    <a:cubicBezTo>
                      <a:pt x="14812" y="4798"/>
                      <a:pt x="11756" y="6919"/>
                      <a:pt x="9182" y="9558"/>
                    </a:cubicBezTo>
                    <a:cubicBezTo>
                      <a:pt x="2844" y="16891"/>
                      <a:pt x="211" y="26726"/>
                      <a:pt x="2034" y="36245"/>
                    </a:cubicBezTo>
                    <a:cubicBezTo>
                      <a:pt x="3082" y="41797"/>
                      <a:pt x="5709" y="46926"/>
                      <a:pt x="9599" y="51019"/>
                    </a:cubicBezTo>
                    <a:cubicBezTo>
                      <a:pt x="13817" y="55379"/>
                      <a:pt x="19154" y="58489"/>
                      <a:pt x="25028" y="60014"/>
                    </a:cubicBezTo>
                    <a:cubicBezTo>
                      <a:pt x="30913" y="61592"/>
                      <a:pt x="37144" y="61360"/>
                      <a:pt x="42899" y="59358"/>
                    </a:cubicBezTo>
                    <a:cubicBezTo>
                      <a:pt x="48212" y="57470"/>
                      <a:pt x="52966" y="54271"/>
                      <a:pt x="56719" y="50066"/>
                    </a:cubicBezTo>
                    <a:cubicBezTo>
                      <a:pt x="60138" y="46259"/>
                      <a:pt x="62628" y="41714"/>
                      <a:pt x="63987" y="36781"/>
                    </a:cubicBezTo>
                    <a:cubicBezTo>
                      <a:pt x="64993" y="32433"/>
                      <a:pt x="64993" y="27906"/>
                      <a:pt x="63987" y="23557"/>
                    </a:cubicBezTo>
                    <a:cubicBezTo>
                      <a:pt x="62700" y="17159"/>
                      <a:pt x="59250" y="11393"/>
                      <a:pt x="54217" y="7235"/>
                    </a:cubicBezTo>
                    <a:cubicBezTo>
                      <a:pt x="52364" y="5751"/>
                      <a:pt x="50416" y="4399"/>
                      <a:pt x="48379" y="318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8" name="Forma Livre: Forma 947">
                <a:extLst>
                  <a:ext uri="{FF2B5EF4-FFF2-40B4-BE49-F238E27FC236}">
                    <a16:creationId xmlns:a16="http://schemas.microsoft.com/office/drawing/2014/main" id="{1A087445-76AF-DC38-A775-AF8DB8689C05}"/>
                  </a:ext>
                </a:extLst>
              </p:cNvPr>
              <p:cNvSpPr/>
              <p:nvPr/>
            </p:nvSpPr>
            <p:spPr>
              <a:xfrm>
                <a:off x="4478611" y="6210730"/>
                <a:ext cx="18124" cy="17441"/>
              </a:xfrm>
              <a:custGeom>
                <a:avLst/>
                <a:gdLst>
                  <a:gd name="connsiteX0" fmla="*/ 8 w 18124"/>
                  <a:gd name="connsiteY0" fmla="*/ 7973 h 17441"/>
                  <a:gd name="connsiteX1" fmla="*/ 8526 w 18124"/>
                  <a:gd name="connsiteY1" fmla="*/ 17385 h 17441"/>
                  <a:gd name="connsiteX2" fmla="*/ 18087 w 18124"/>
                  <a:gd name="connsiteY2" fmla="*/ 9784 h 17441"/>
                  <a:gd name="connsiteX3" fmla="*/ 18117 w 18124"/>
                  <a:gd name="connsiteY3" fmla="*/ 9462 h 17441"/>
                  <a:gd name="connsiteX4" fmla="*/ 9599 w 18124"/>
                  <a:gd name="connsiteY4" fmla="*/ 50 h 17441"/>
                  <a:gd name="connsiteX5" fmla="*/ 26 w 18124"/>
                  <a:gd name="connsiteY5" fmla="*/ 7776 h 17441"/>
                  <a:gd name="connsiteX6" fmla="*/ 8 w 18124"/>
                  <a:gd name="connsiteY6" fmla="*/ 7973 h 1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24" h="17441">
                    <a:moveTo>
                      <a:pt x="8" y="7973"/>
                    </a:moveTo>
                    <a:cubicBezTo>
                      <a:pt x="-195" y="12911"/>
                      <a:pt x="3594" y="17099"/>
                      <a:pt x="8526" y="17385"/>
                    </a:cubicBezTo>
                    <a:cubicBezTo>
                      <a:pt x="13268" y="17927"/>
                      <a:pt x="17545" y="14520"/>
                      <a:pt x="18087" y="9784"/>
                    </a:cubicBezTo>
                    <a:cubicBezTo>
                      <a:pt x="18099" y="9677"/>
                      <a:pt x="18111" y="9569"/>
                      <a:pt x="18117" y="9462"/>
                    </a:cubicBezTo>
                    <a:cubicBezTo>
                      <a:pt x="18320" y="4524"/>
                      <a:pt x="14531" y="336"/>
                      <a:pt x="9599" y="50"/>
                    </a:cubicBezTo>
                    <a:cubicBezTo>
                      <a:pt x="4821" y="-462"/>
                      <a:pt x="538" y="2999"/>
                      <a:pt x="26" y="7776"/>
                    </a:cubicBezTo>
                    <a:cubicBezTo>
                      <a:pt x="20" y="7842"/>
                      <a:pt x="14" y="7908"/>
                      <a:pt x="8" y="79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155052ED-09E4-E1F9-EA99-D884C98B6CB8}"/>
                  </a:ext>
                </a:extLst>
              </p:cNvPr>
              <p:cNvSpPr/>
              <p:nvPr/>
            </p:nvSpPr>
            <p:spPr>
              <a:xfrm>
                <a:off x="4392295" y="6210730"/>
                <a:ext cx="18124" cy="17441"/>
              </a:xfrm>
              <a:custGeom>
                <a:avLst/>
                <a:gdLst>
                  <a:gd name="connsiteX0" fmla="*/ 8 w 18124"/>
                  <a:gd name="connsiteY0" fmla="*/ 7973 h 17441"/>
                  <a:gd name="connsiteX1" fmla="*/ 8526 w 18124"/>
                  <a:gd name="connsiteY1" fmla="*/ 17385 h 17441"/>
                  <a:gd name="connsiteX2" fmla="*/ 18087 w 18124"/>
                  <a:gd name="connsiteY2" fmla="*/ 9784 h 17441"/>
                  <a:gd name="connsiteX3" fmla="*/ 18117 w 18124"/>
                  <a:gd name="connsiteY3" fmla="*/ 9462 h 17441"/>
                  <a:gd name="connsiteX4" fmla="*/ 9598 w 18124"/>
                  <a:gd name="connsiteY4" fmla="*/ 50 h 17441"/>
                  <a:gd name="connsiteX5" fmla="*/ 26 w 18124"/>
                  <a:gd name="connsiteY5" fmla="*/ 7776 h 17441"/>
                  <a:gd name="connsiteX6" fmla="*/ 8 w 18124"/>
                  <a:gd name="connsiteY6" fmla="*/ 7973 h 1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24" h="17441">
                    <a:moveTo>
                      <a:pt x="8" y="7973"/>
                    </a:moveTo>
                    <a:cubicBezTo>
                      <a:pt x="-195" y="12911"/>
                      <a:pt x="3594" y="17099"/>
                      <a:pt x="8526" y="17385"/>
                    </a:cubicBezTo>
                    <a:cubicBezTo>
                      <a:pt x="13268" y="17927"/>
                      <a:pt x="17545" y="14520"/>
                      <a:pt x="18087" y="9784"/>
                    </a:cubicBezTo>
                    <a:cubicBezTo>
                      <a:pt x="18099" y="9677"/>
                      <a:pt x="18111" y="9569"/>
                      <a:pt x="18117" y="9462"/>
                    </a:cubicBezTo>
                    <a:cubicBezTo>
                      <a:pt x="18320" y="4524"/>
                      <a:pt x="14531" y="336"/>
                      <a:pt x="9598" y="50"/>
                    </a:cubicBezTo>
                    <a:cubicBezTo>
                      <a:pt x="4821" y="-462"/>
                      <a:pt x="538" y="2999"/>
                      <a:pt x="26" y="7776"/>
                    </a:cubicBezTo>
                    <a:cubicBezTo>
                      <a:pt x="20" y="7842"/>
                      <a:pt x="14" y="7908"/>
                      <a:pt x="8" y="79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DBF06903-F160-B728-31C5-12A9D8959A92}"/>
                  </a:ext>
                </a:extLst>
              </p:cNvPr>
              <p:cNvSpPr/>
              <p:nvPr/>
            </p:nvSpPr>
            <p:spPr>
              <a:xfrm>
                <a:off x="4384804" y="6181929"/>
                <a:ext cx="39497" cy="13973"/>
              </a:xfrm>
              <a:custGeom>
                <a:avLst/>
                <a:gdLst>
                  <a:gd name="connsiteX0" fmla="*/ 112 w 39497"/>
                  <a:gd name="connsiteY0" fmla="*/ 10444 h 13973"/>
                  <a:gd name="connsiteX1" fmla="*/ 19949 w 39497"/>
                  <a:gd name="connsiteY1" fmla="*/ 7286 h 13973"/>
                  <a:gd name="connsiteX2" fmla="*/ 39071 w 39497"/>
                  <a:gd name="connsiteY2" fmla="*/ 13780 h 13973"/>
                  <a:gd name="connsiteX3" fmla="*/ 35616 w 39497"/>
                  <a:gd name="connsiteY3" fmla="*/ 7167 h 13973"/>
                  <a:gd name="connsiteX4" fmla="*/ 20545 w 39497"/>
                  <a:gd name="connsiteY4" fmla="*/ 79 h 13973"/>
                  <a:gd name="connsiteX5" fmla="*/ 4520 w 39497"/>
                  <a:gd name="connsiteY5" fmla="*/ 4487 h 13973"/>
                  <a:gd name="connsiteX6" fmla="*/ 112 w 39497"/>
                  <a:gd name="connsiteY6" fmla="*/ 10444 h 13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497" h="13973">
                    <a:moveTo>
                      <a:pt x="112" y="10444"/>
                    </a:moveTo>
                    <a:cubicBezTo>
                      <a:pt x="1185" y="12052"/>
                      <a:pt x="9346" y="6274"/>
                      <a:pt x="19949" y="7286"/>
                    </a:cubicBezTo>
                    <a:cubicBezTo>
                      <a:pt x="30552" y="8299"/>
                      <a:pt x="37820" y="15209"/>
                      <a:pt x="39071" y="13780"/>
                    </a:cubicBezTo>
                    <a:cubicBezTo>
                      <a:pt x="40322" y="12350"/>
                      <a:pt x="38714" y="10325"/>
                      <a:pt x="35616" y="7167"/>
                    </a:cubicBezTo>
                    <a:cubicBezTo>
                      <a:pt x="31571" y="3123"/>
                      <a:pt x="26240" y="615"/>
                      <a:pt x="20545" y="79"/>
                    </a:cubicBezTo>
                    <a:cubicBezTo>
                      <a:pt x="14850" y="-380"/>
                      <a:pt x="9179" y="1181"/>
                      <a:pt x="4520" y="4487"/>
                    </a:cubicBezTo>
                    <a:cubicBezTo>
                      <a:pt x="946" y="7108"/>
                      <a:pt x="-424" y="10027"/>
                      <a:pt x="112" y="104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1" name="Forma Livre: Forma 950">
                <a:extLst>
                  <a:ext uri="{FF2B5EF4-FFF2-40B4-BE49-F238E27FC236}">
                    <a16:creationId xmlns:a16="http://schemas.microsoft.com/office/drawing/2014/main" id="{4C1EF8FF-371B-A746-5422-F3235B736EBF}"/>
                  </a:ext>
                </a:extLst>
              </p:cNvPr>
              <p:cNvSpPr/>
              <p:nvPr/>
            </p:nvSpPr>
            <p:spPr>
              <a:xfrm>
                <a:off x="4476779" y="6185279"/>
                <a:ext cx="42241" cy="12186"/>
              </a:xfrm>
              <a:custGeom>
                <a:avLst/>
                <a:gdLst>
                  <a:gd name="connsiteX0" fmla="*/ 172 w 42241"/>
                  <a:gd name="connsiteY0" fmla="*/ 11979 h 12186"/>
                  <a:gd name="connsiteX1" fmla="*/ 20843 w 42241"/>
                  <a:gd name="connsiteY1" fmla="*/ 6915 h 12186"/>
                  <a:gd name="connsiteX2" fmla="*/ 41871 w 42241"/>
                  <a:gd name="connsiteY2" fmla="*/ 11324 h 12186"/>
                  <a:gd name="connsiteX3" fmla="*/ 37463 w 42241"/>
                  <a:gd name="connsiteY3" fmla="*/ 5367 h 12186"/>
                  <a:gd name="connsiteX4" fmla="*/ 20664 w 42241"/>
                  <a:gd name="connsiteY4" fmla="*/ 5 h 12186"/>
                  <a:gd name="connsiteX5" fmla="*/ 4163 w 42241"/>
                  <a:gd name="connsiteY5" fmla="*/ 5962 h 12186"/>
                  <a:gd name="connsiteX6" fmla="*/ 172 w 42241"/>
                  <a:gd name="connsiteY6" fmla="*/ 11979 h 12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241" h="12186">
                    <a:moveTo>
                      <a:pt x="172" y="11979"/>
                    </a:moveTo>
                    <a:cubicBezTo>
                      <a:pt x="1482" y="13409"/>
                      <a:pt x="9465" y="6975"/>
                      <a:pt x="20843" y="6915"/>
                    </a:cubicBezTo>
                    <a:cubicBezTo>
                      <a:pt x="32221" y="6856"/>
                      <a:pt x="40620" y="12872"/>
                      <a:pt x="41871" y="11324"/>
                    </a:cubicBezTo>
                    <a:cubicBezTo>
                      <a:pt x="43122" y="9775"/>
                      <a:pt x="41097" y="7988"/>
                      <a:pt x="37463" y="5367"/>
                    </a:cubicBezTo>
                    <a:cubicBezTo>
                      <a:pt x="32608" y="1775"/>
                      <a:pt x="26704" y="-114"/>
                      <a:pt x="20664" y="5"/>
                    </a:cubicBezTo>
                    <a:cubicBezTo>
                      <a:pt x="14653" y="101"/>
                      <a:pt x="8845" y="2191"/>
                      <a:pt x="4163" y="5962"/>
                    </a:cubicBezTo>
                    <a:cubicBezTo>
                      <a:pt x="708" y="8643"/>
                      <a:pt x="-483" y="11324"/>
                      <a:pt x="172" y="1197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B9E4171B-355B-6939-3DC1-EEBEEBF7628D}"/>
                  </a:ext>
                </a:extLst>
              </p:cNvPr>
              <p:cNvSpPr/>
              <p:nvPr/>
            </p:nvSpPr>
            <p:spPr>
              <a:xfrm>
                <a:off x="4453222" y="6272281"/>
                <a:ext cx="29686" cy="27600"/>
              </a:xfrm>
              <a:custGeom>
                <a:avLst/>
                <a:gdLst>
                  <a:gd name="connsiteX0" fmla="*/ 29627 w 29686"/>
                  <a:gd name="connsiteY0" fmla="*/ 12068 h 27600"/>
                  <a:gd name="connsiteX1" fmla="*/ 13275 w 29686"/>
                  <a:gd name="connsiteY1" fmla="*/ 177 h 27600"/>
                  <a:gd name="connsiteX2" fmla="*/ 7466 w 29686"/>
                  <a:gd name="connsiteY2" fmla="*/ 2477 h 27600"/>
                  <a:gd name="connsiteX3" fmla="*/ 199 w 29686"/>
                  <a:gd name="connsiteY3" fmla="*/ 20348 h 27600"/>
                  <a:gd name="connsiteX4" fmla="*/ 199 w 29686"/>
                  <a:gd name="connsiteY4" fmla="*/ 20348 h 27600"/>
                  <a:gd name="connsiteX5" fmla="*/ 12649 w 29686"/>
                  <a:gd name="connsiteY5" fmla="*/ 27556 h 27600"/>
                  <a:gd name="connsiteX6" fmla="*/ 14972 w 29686"/>
                  <a:gd name="connsiteY6" fmla="*/ 27556 h 27600"/>
                  <a:gd name="connsiteX7" fmla="*/ 25516 w 29686"/>
                  <a:gd name="connsiteY7" fmla="*/ 23386 h 27600"/>
                  <a:gd name="connsiteX8" fmla="*/ 29627 w 29686"/>
                  <a:gd name="connsiteY8" fmla="*/ 12068 h 27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86" h="27600">
                    <a:moveTo>
                      <a:pt x="29627" y="12068"/>
                    </a:moveTo>
                    <a:cubicBezTo>
                      <a:pt x="28393" y="4270"/>
                      <a:pt x="21072" y="-1056"/>
                      <a:pt x="13275" y="177"/>
                    </a:cubicBezTo>
                    <a:cubicBezTo>
                      <a:pt x="11190" y="505"/>
                      <a:pt x="9206" y="1291"/>
                      <a:pt x="7466" y="2477"/>
                    </a:cubicBezTo>
                    <a:cubicBezTo>
                      <a:pt x="1986" y="6676"/>
                      <a:pt x="-796" y="13515"/>
                      <a:pt x="199" y="20348"/>
                    </a:cubicBezTo>
                    <a:lnTo>
                      <a:pt x="199" y="20348"/>
                    </a:lnTo>
                    <a:cubicBezTo>
                      <a:pt x="3106" y="24446"/>
                      <a:pt x="7651" y="27079"/>
                      <a:pt x="12649" y="27556"/>
                    </a:cubicBezTo>
                    <a:cubicBezTo>
                      <a:pt x="13423" y="27615"/>
                      <a:pt x="14198" y="27615"/>
                      <a:pt x="14972" y="27556"/>
                    </a:cubicBezTo>
                    <a:cubicBezTo>
                      <a:pt x="18886" y="27526"/>
                      <a:pt x="22645" y="26037"/>
                      <a:pt x="25516" y="23386"/>
                    </a:cubicBezTo>
                    <a:cubicBezTo>
                      <a:pt x="28507" y="20413"/>
                      <a:pt x="30014" y="16267"/>
                      <a:pt x="29627" y="12068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A982DC0C-2C2B-A1E3-1B0F-28786B0EE6DC}"/>
                  </a:ext>
                </a:extLst>
              </p:cNvPr>
              <p:cNvSpPr/>
              <p:nvPr/>
            </p:nvSpPr>
            <p:spPr>
              <a:xfrm>
                <a:off x="4449549" y="6267367"/>
                <a:ext cx="29564" cy="27485"/>
              </a:xfrm>
              <a:custGeom>
                <a:avLst/>
                <a:gdLst>
                  <a:gd name="connsiteX0" fmla="*/ 27819 w 29564"/>
                  <a:gd name="connsiteY0" fmla="*/ 4 h 27485"/>
                  <a:gd name="connsiteX1" fmla="*/ 18765 w 29564"/>
                  <a:gd name="connsiteY1" fmla="*/ 17399 h 27485"/>
                  <a:gd name="connsiteX2" fmla="*/ 0 w 29564"/>
                  <a:gd name="connsiteY2" fmla="*/ 25798 h 27485"/>
                  <a:gd name="connsiteX3" fmla="*/ 6970 w 29564"/>
                  <a:gd name="connsiteY3" fmla="*/ 27466 h 27485"/>
                  <a:gd name="connsiteX4" fmla="*/ 22637 w 29564"/>
                  <a:gd name="connsiteY4" fmla="*/ 21032 h 27485"/>
                  <a:gd name="connsiteX5" fmla="*/ 29547 w 29564"/>
                  <a:gd name="connsiteY5" fmla="*/ 6438 h 27485"/>
                  <a:gd name="connsiteX6" fmla="*/ 27819 w 29564"/>
                  <a:gd name="connsiteY6" fmla="*/ 4 h 2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64" h="27485">
                    <a:moveTo>
                      <a:pt x="27819" y="4"/>
                    </a:moveTo>
                    <a:cubicBezTo>
                      <a:pt x="26330" y="4"/>
                      <a:pt x="26866" y="9893"/>
                      <a:pt x="18765" y="17399"/>
                    </a:cubicBezTo>
                    <a:cubicBezTo>
                      <a:pt x="10663" y="24904"/>
                      <a:pt x="0" y="24428"/>
                      <a:pt x="0" y="25798"/>
                    </a:cubicBezTo>
                    <a:cubicBezTo>
                      <a:pt x="0" y="27168"/>
                      <a:pt x="2502" y="27585"/>
                      <a:pt x="6970" y="27466"/>
                    </a:cubicBezTo>
                    <a:cubicBezTo>
                      <a:pt x="12784" y="27228"/>
                      <a:pt x="18330" y="24952"/>
                      <a:pt x="22637" y="21032"/>
                    </a:cubicBezTo>
                    <a:cubicBezTo>
                      <a:pt x="26753" y="17256"/>
                      <a:pt x="29231" y="12019"/>
                      <a:pt x="29547" y="6438"/>
                    </a:cubicBezTo>
                    <a:cubicBezTo>
                      <a:pt x="29726" y="2327"/>
                      <a:pt x="28475" y="-115"/>
                      <a:pt x="27819" y="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1E64D75E-F929-D965-0226-827AE3CBFDA1}"/>
                  </a:ext>
                </a:extLst>
              </p:cNvPr>
              <p:cNvSpPr/>
              <p:nvPr/>
            </p:nvSpPr>
            <p:spPr>
              <a:xfrm>
                <a:off x="4150687" y="7605669"/>
                <a:ext cx="169833" cy="226305"/>
              </a:xfrm>
              <a:custGeom>
                <a:avLst/>
                <a:gdLst>
                  <a:gd name="connsiteX0" fmla="*/ 0 w 169833"/>
                  <a:gd name="connsiteY0" fmla="*/ 79466 h 226305"/>
                  <a:gd name="connsiteX1" fmla="*/ 60523 w 169833"/>
                  <a:gd name="connsiteY1" fmla="*/ 226306 h 226305"/>
                  <a:gd name="connsiteX2" fmla="*/ 169834 w 169833"/>
                  <a:gd name="connsiteY2" fmla="*/ 181212 h 226305"/>
                  <a:gd name="connsiteX3" fmla="*/ 108477 w 169833"/>
                  <a:gd name="connsiteY3" fmla="*/ 0 h 226305"/>
                  <a:gd name="connsiteX4" fmla="*/ 0 w 169833"/>
                  <a:gd name="connsiteY4" fmla="*/ 79466 h 226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833" h="226305">
                    <a:moveTo>
                      <a:pt x="0" y="79466"/>
                    </a:moveTo>
                    <a:lnTo>
                      <a:pt x="60523" y="226306"/>
                    </a:lnTo>
                    <a:lnTo>
                      <a:pt x="169834" y="181212"/>
                    </a:lnTo>
                    <a:lnTo>
                      <a:pt x="108477" y="0"/>
                    </a:lnTo>
                    <a:lnTo>
                      <a:pt x="0" y="79466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9CE8958C-584E-A771-DCF7-584F14615B55}"/>
                  </a:ext>
                </a:extLst>
              </p:cNvPr>
              <p:cNvSpPr/>
              <p:nvPr/>
            </p:nvSpPr>
            <p:spPr>
              <a:xfrm>
                <a:off x="4139010" y="7765971"/>
                <a:ext cx="238757" cy="253529"/>
              </a:xfrm>
              <a:custGeom>
                <a:avLst/>
                <a:gdLst>
                  <a:gd name="connsiteX0" fmla="*/ 60047 w 238757"/>
                  <a:gd name="connsiteY0" fmla="*/ 55817 h 253529"/>
                  <a:gd name="connsiteX1" fmla="*/ 95789 w 238757"/>
                  <a:gd name="connsiteY1" fmla="*/ 131530 h 253529"/>
                  <a:gd name="connsiteX2" fmla="*/ 478 w 238757"/>
                  <a:gd name="connsiteY2" fmla="*/ 253529 h 253529"/>
                  <a:gd name="connsiteX3" fmla="*/ 238757 w 238757"/>
                  <a:gd name="connsiteY3" fmla="*/ 151188 h 253529"/>
                  <a:gd name="connsiteX4" fmla="*/ 180736 w 238757"/>
                  <a:gd name="connsiteY4" fmla="*/ 0 h 253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757" h="253529">
                    <a:moveTo>
                      <a:pt x="60047" y="55817"/>
                    </a:moveTo>
                    <a:lnTo>
                      <a:pt x="95789" y="131530"/>
                    </a:lnTo>
                    <a:cubicBezTo>
                      <a:pt x="95789" y="131530"/>
                      <a:pt x="-7862" y="230178"/>
                      <a:pt x="478" y="253529"/>
                    </a:cubicBezTo>
                    <a:lnTo>
                      <a:pt x="238757" y="151188"/>
                    </a:lnTo>
                    <a:lnTo>
                      <a:pt x="180736" y="0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6" name="Forma Livre: Forma 955">
                <a:extLst>
                  <a:ext uri="{FF2B5EF4-FFF2-40B4-BE49-F238E27FC236}">
                    <a16:creationId xmlns:a16="http://schemas.microsoft.com/office/drawing/2014/main" id="{1678109B-C1FE-97A8-7082-DE5AF990381A}"/>
                  </a:ext>
                </a:extLst>
              </p:cNvPr>
              <p:cNvSpPr/>
              <p:nvPr/>
            </p:nvSpPr>
            <p:spPr>
              <a:xfrm>
                <a:off x="4295611" y="7855442"/>
                <a:ext cx="20072" cy="19818"/>
              </a:xfrm>
              <a:custGeom>
                <a:avLst/>
                <a:gdLst>
                  <a:gd name="connsiteX0" fmla="*/ 8469 w 20072"/>
                  <a:gd name="connsiteY0" fmla="*/ 63 h 19818"/>
                  <a:gd name="connsiteX1" fmla="*/ 19966 w 20072"/>
                  <a:gd name="connsiteY1" fmla="*/ 8284 h 19818"/>
                  <a:gd name="connsiteX2" fmla="*/ 11924 w 20072"/>
                  <a:gd name="connsiteY2" fmla="*/ 19781 h 19818"/>
                  <a:gd name="connsiteX3" fmla="*/ 10 w 20072"/>
                  <a:gd name="connsiteY3" fmla="*/ 10964 h 19818"/>
                  <a:gd name="connsiteX4" fmla="*/ 9720 w 20072"/>
                  <a:gd name="connsiteY4" fmla="*/ 3 h 1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72" h="19818">
                    <a:moveTo>
                      <a:pt x="8469" y="63"/>
                    </a:moveTo>
                    <a:cubicBezTo>
                      <a:pt x="13836" y="-521"/>
                      <a:pt x="18786" y="3018"/>
                      <a:pt x="19966" y="8284"/>
                    </a:cubicBezTo>
                    <a:cubicBezTo>
                      <a:pt x="20740" y="13639"/>
                      <a:pt x="17220" y="18673"/>
                      <a:pt x="11924" y="19781"/>
                    </a:cubicBezTo>
                    <a:cubicBezTo>
                      <a:pt x="6307" y="20239"/>
                      <a:pt x="1213" y="16468"/>
                      <a:pt x="10" y="10964"/>
                    </a:cubicBezTo>
                    <a:cubicBezTo>
                      <a:pt x="-234" y="5293"/>
                      <a:pt x="4061" y="450"/>
                      <a:pt x="9720" y="3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7" name="Forma Livre: Forma 956">
                <a:extLst>
                  <a:ext uri="{FF2B5EF4-FFF2-40B4-BE49-F238E27FC236}">
                    <a16:creationId xmlns:a16="http://schemas.microsoft.com/office/drawing/2014/main" id="{C4239DC5-B986-0BBE-6CAC-2AC9161C792D}"/>
                  </a:ext>
                </a:extLst>
              </p:cNvPr>
              <p:cNvSpPr/>
              <p:nvPr/>
            </p:nvSpPr>
            <p:spPr>
              <a:xfrm>
                <a:off x="4138235" y="7898157"/>
                <a:ext cx="239652" cy="121343"/>
              </a:xfrm>
              <a:custGeom>
                <a:avLst/>
                <a:gdLst>
                  <a:gd name="connsiteX0" fmla="*/ 239652 w 239652"/>
                  <a:gd name="connsiteY0" fmla="*/ 19003 h 121343"/>
                  <a:gd name="connsiteX1" fmla="*/ 230657 w 239652"/>
                  <a:gd name="connsiteY1" fmla="*/ 0 h 121343"/>
                  <a:gd name="connsiteX2" fmla="*/ 5483 w 239652"/>
                  <a:gd name="connsiteY2" fmla="*/ 105260 h 121343"/>
                  <a:gd name="connsiteX3" fmla="*/ 1253 w 239652"/>
                  <a:gd name="connsiteY3" fmla="*/ 121344 h 121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652" h="121343">
                    <a:moveTo>
                      <a:pt x="239652" y="19003"/>
                    </a:moveTo>
                    <a:lnTo>
                      <a:pt x="230657" y="0"/>
                    </a:lnTo>
                    <a:lnTo>
                      <a:pt x="5483" y="105260"/>
                    </a:lnTo>
                    <a:cubicBezTo>
                      <a:pt x="5483" y="105260"/>
                      <a:pt x="-3155" y="114374"/>
                      <a:pt x="1253" y="1213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32403A39-F6C8-08B0-78FC-A22A41B07558}"/>
                  </a:ext>
                </a:extLst>
              </p:cNvPr>
              <p:cNvSpPr/>
              <p:nvPr/>
            </p:nvSpPr>
            <p:spPr>
              <a:xfrm>
                <a:off x="4230345" y="7893779"/>
                <a:ext cx="27366" cy="8707"/>
              </a:xfrm>
              <a:custGeom>
                <a:avLst/>
                <a:gdLst>
                  <a:gd name="connsiteX0" fmla="*/ 46 w 27366"/>
                  <a:gd name="connsiteY0" fmla="*/ 4140 h 8707"/>
                  <a:gd name="connsiteX1" fmla="*/ 13926 w 27366"/>
                  <a:gd name="connsiteY1" fmla="*/ 4616 h 8707"/>
                  <a:gd name="connsiteX2" fmla="*/ 27270 w 27366"/>
                  <a:gd name="connsiteY2" fmla="*/ 8548 h 8707"/>
                  <a:gd name="connsiteX3" fmla="*/ 14641 w 27366"/>
                  <a:gd name="connsiteY3" fmla="*/ 268 h 8707"/>
                  <a:gd name="connsiteX4" fmla="*/ 46 w 27366"/>
                  <a:gd name="connsiteY4" fmla="*/ 4140 h 8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66" h="8707">
                    <a:moveTo>
                      <a:pt x="46" y="4140"/>
                    </a:moveTo>
                    <a:cubicBezTo>
                      <a:pt x="583" y="5331"/>
                      <a:pt x="6599" y="3306"/>
                      <a:pt x="13926" y="4616"/>
                    </a:cubicBezTo>
                    <a:cubicBezTo>
                      <a:pt x="21253" y="5927"/>
                      <a:pt x="26436" y="9501"/>
                      <a:pt x="27270" y="8548"/>
                    </a:cubicBezTo>
                    <a:cubicBezTo>
                      <a:pt x="28104" y="7595"/>
                      <a:pt x="23517" y="1638"/>
                      <a:pt x="14641" y="268"/>
                    </a:cubicBezTo>
                    <a:cubicBezTo>
                      <a:pt x="5765" y="-1103"/>
                      <a:pt x="-609" y="3187"/>
                      <a:pt x="46" y="4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721016DC-D3B3-184B-184F-AB503D56DD2C}"/>
                  </a:ext>
                </a:extLst>
              </p:cNvPr>
              <p:cNvSpPr/>
              <p:nvPr/>
            </p:nvSpPr>
            <p:spPr>
              <a:xfrm>
                <a:off x="4209822" y="7917238"/>
                <a:ext cx="23060" cy="13485"/>
              </a:xfrm>
              <a:custGeom>
                <a:avLst/>
                <a:gdLst>
                  <a:gd name="connsiteX0" fmla="*/ 18 w 23060"/>
                  <a:gd name="connsiteY0" fmla="*/ 1768 h 13485"/>
                  <a:gd name="connsiteX1" fmla="*/ 12229 w 23060"/>
                  <a:gd name="connsiteY1" fmla="*/ 6057 h 13485"/>
                  <a:gd name="connsiteX2" fmla="*/ 22773 w 23060"/>
                  <a:gd name="connsiteY2" fmla="*/ 13444 h 13485"/>
                  <a:gd name="connsiteX3" fmla="*/ 14255 w 23060"/>
                  <a:gd name="connsiteY3" fmla="*/ 2126 h 13485"/>
                  <a:gd name="connsiteX4" fmla="*/ 18 w 23060"/>
                  <a:gd name="connsiteY4" fmla="*/ 1768 h 1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60" h="13485">
                    <a:moveTo>
                      <a:pt x="18" y="1768"/>
                    </a:moveTo>
                    <a:cubicBezTo>
                      <a:pt x="18" y="3019"/>
                      <a:pt x="5975" y="2840"/>
                      <a:pt x="12229" y="6057"/>
                    </a:cubicBezTo>
                    <a:cubicBezTo>
                      <a:pt x="18484" y="9274"/>
                      <a:pt x="21641" y="13980"/>
                      <a:pt x="22773" y="13444"/>
                    </a:cubicBezTo>
                    <a:cubicBezTo>
                      <a:pt x="23905" y="12908"/>
                      <a:pt x="21820" y="5998"/>
                      <a:pt x="14255" y="2126"/>
                    </a:cubicBezTo>
                    <a:cubicBezTo>
                      <a:pt x="6689" y="-1747"/>
                      <a:pt x="-400" y="636"/>
                      <a:pt x="18" y="17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0AC898BF-67FA-A9EB-A523-B95BEAD67C28}"/>
                  </a:ext>
                </a:extLst>
              </p:cNvPr>
              <p:cNvSpPr/>
              <p:nvPr/>
            </p:nvSpPr>
            <p:spPr>
              <a:xfrm>
                <a:off x="4190694" y="7938628"/>
                <a:ext cx="18231" cy="16597"/>
              </a:xfrm>
              <a:custGeom>
                <a:avLst/>
                <a:gdLst>
                  <a:gd name="connsiteX0" fmla="*/ 17835 w 18231"/>
                  <a:gd name="connsiteY0" fmla="*/ 16597 h 16597"/>
                  <a:gd name="connsiteX1" fmla="*/ 12354 w 18231"/>
                  <a:gd name="connsiteY1" fmla="*/ 4683 h 16597"/>
                  <a:gd name="connsiteX2" fmla="*/ 24 w 18231"/>
                  <a:gd name="connsiteY2" fmla="*/ 633 h 16597"/>
                  <a:gd name="connsiteX3" fmla="*/ 9435 w 18231"/>
                  <a:gd name="connsiteY3" fmla="*/ 8019 h 16597"/>
                  <a:gd name="connsiteX4" fmla="*/ 17835 w 18231"/>
                  <a:gd name="connsiteY4" fmla="*/ 16597 h 16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31" h="16597">
                    <a:moveTo>
                      <a:pt x="17835" y="16597"/>
                    </a:moveTo>
                    <a:cubicBezTo>
                      <a:pt x="18967" y="16597"/>
                      <a:pt x="17835" y="9866"/>
                      <a:pt x="12354" y="4683"/>
                    </a:cubicBezTo>
                    <a:cubicBezTo>
                      <a:pt x="6874" y="-499"/>
                      <a:pt x="440" y="-559"/>
                      <a:pt x="24" y="633"/>
                    </a:cubicBezTo>
                    <a:cubicBezTo>
                      <a:pt x="-393" y="1824"/>
                      <a:pt x="4789" y="3730"/>
                      <a:pt x="9435" y="8019"/>
                    </a:cubicBezTo>
                    <a:cubicBezTo>
                      <a:pt x="14082" y="12308"/>
                      <a:pt x="16584" y="16597"/>
                      <a:pt x="17835" y="165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24D9857D-DA06-1056-C228-423F9923080E}"/>
                  </a:ext>
                </a:extLst>
              </p:cNvPr>
              <p:cNvSpPr/>
              <p:nvPr/>
            </p:nvSpPr>
            <p:spPr>
              <a:xfrm>
                <a:off x="4220303" y="7857877"/>
                <a:ext cx="25461" cy="11204"/>
              </a:xfrm>
              <a:custGeom>
                <a:avLst/>
                <a:gdLst>
                  <a:gd name="connsiteX0" fmla="*/ 140 w 25461"/>
                  <a:gd name="connsiteY0" fmla="*/ 11090 h 11204"/>
                  <a:gd name="connsiteX1" fmla="*/ 12531 w 25461"/>
                  <a:gd name="connsiteY1" fmla="*/ 5610 h 11204"/>
                  <a:gd name="connsiteX2" fmla="*/ 25458 w 25461"/>
                  <a:gd name="connsiteY2" fmla="*/ 1857 h 11204"/>
                  <a:gd name="connsiteX3" fmla="*/ 11041 w 25461"/>
                  <a:gd name="connsiteY3" fmla="*/ 1500 h 11204"/>
                  <a:gd name="connsiteX4" fmla="*/ 140 w 25461"/>
                  <a:gd name="connsiteY4" fmla="*/ 11090 h 11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61" h="11204">
                    <a:moveTo>
                      <a:pt x="140" y="11090"/>
                    </a:moveTo>
                    <a:cubicBezTo>
                      <a:pt x="1093" y="11924"/>
                      <a:pt x="5740" y="7993"/>
                      <a:pt x="12531" y="5610"/>
                    </a:cubicBezTo>
                    <a:cubicBezTo>
                      <a:pt x="19322" y="3227"/>
                      <a:pt x="25279" y="3108"/>
                      <a:pt x="25458" y="1857"/>
                    </a:cubicBezTo>
                    <a:cubicBezTo>
                      <a:pt x="25636" y="606"/>
                      <a:pt x="18964" y="-1419"/>
                      <a:pt x="11041" y="1500"/>
                    </a:cubicBezTo>
                    <a:cubicBezTo>
                      <a:pt x="3119" y="4418"/>
                      <a:pt x="-813" y="10375"/>
                      <a:pt x="140" y="110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AD2462D1-A230-05BE-005D-DC036805B7E0}"/>
                  </a:ext>
                </a:extLst>
              </p:cNvPr>
              <p:cNvSpPr/>
              <p:nvPr/>
            </p:nvSpPr>
            <p:spPr>
              <a:xfrm>
                <a:off x="3995329" y="7057114"/>
                <a:ext cx="769070" cy="706057"/>
              </a:xfrm>
              <a:custGeom>
                <a:avLst/>
                <a:gdLst>
                  <a:gd name="connsiteX0" fmla="*/ 146840 w 769070"/>
                  <a:gd name="connsiteY0" fmla="*/ 706057 h 706057"/>
                  <a:gd name="connsiteX1" fmla="*/ 0 w 769070"/>
                  <a:gd name="connsiteY1" fmla="*/ 248799 h 706057"/>
                  <a:gd name="connsiteX2" fmla="*/ 21803 w 769070"/>
                  <a:gd name="connsiteY2" fmla="*/ 151104 h 706057"/>
                  <a:gd name="connsiteX3" fmla="*/ 459701 w 769070"/>
                  <a:gd name="connsiteY3" fmla="*/ 7541 h 706057"/>
                  <a:gd name="connsiteX4" fmla="*/ 636862 w 769070"/>
                  <a:gd name="connsiteY4" fmla="*/ 14927 h 706057"/>
                  <a:gd name="connsiteX5" fmla="*/ 768273 w 769070"/>
                  <a:gd name="connsiteY5" fmla="*/ 127455 h 706057"/>
                  <a:gd name="connsiteX6" fmla="*/ 761899 w 769070"/>
                  <a:gd name="connsiteY6" fmla="*/ 149555 h 706057"/>
                  <a:gd name="connsiteX7" fmla="*/ 589921 w 769070"/>
                  <a:gd name="connsiteY7" fmla="*/ 265121 h 706057"/>
                  <a:gd name="connsiteX8" fmla="*/ 534521 w 769070"/>
                  <a:gd name="connsiteY8" fmla="*/ 269052 h 706057"/>
                  <a:gd name="connsiteX9" fmla="*/ 250908 w 769070"/>
                  <a:gd name="connsiteY9" fmla="*/ 311049 h 706057"/>
                  <a:gd name="connsiteX10" fmla="*/ 232561 w 769070"/>
                  <a:gd name="connsiteY10" fmla="*/ 335413 h 706057"/>
                  <a:gd name="connsiteX11" fmla="*/ 233037 w 769070"/>
                  <a:gd name="connsiteY11" fmla="*/ 337796 h 706057"/>
                  <a:gd name="connsiteX12" fmla="*/ 311312 w 769070"/>
                  <a:gd name="connsiteY12" fmla="*/ 644343 h 706057"/>
                  <a:gd name="connsiteX13" fmla="*/ 146840 w 769070"/>
                  <a:gd name="connsiteY13" fmla="*/ 706057 h 706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69070" h="706057">
                    <a:moveTo>
                      <a:pt x="146840" y="706057"/>
                    </a:moveTo>
                    <a:lnTo>
                      <a:pt x="0" y="248799"/>
                    </a:lnTo>
                    <a:cubicBezTo>
                      <a:pt x="0" y="248799"/>
                      <a:pt x="7029" y="174158"/>
                      <a:pt x="21803" y="151104"/>
                    </a:cubicBezTo>
                    <a:cubicBezTo>
                      <a:pt x="36576" y="128051"/>
                      <a:pt x="459701" y="7541"/>
                      <a:pt x="459701" y="7541"/>
                    </a:cubicBezTo>
                    <a:cubicBezTo>
                      <a:pt x="459701" y="7541"/>
                      <a:pt x="566927" y="-13607"/>
                      <a:pt x="636862" y="14927"/>
                    </a:cubicBezTo>
                    <a:cubicBezTo>
                      <a:pt x="706797" y="43461"/>
                      <a:pt x="777387" y="78012"/>
                      <a:pt x="768273" y="127455"/>
                    </a:cubicBezTo>
                    <a:cubicBezTo>
                      <a:pt x="766772" y="134985"/>
                      <a:pt x="764639" y="142383"/>
                      <a:pt x="761899" y="149555"/>
                    </a:cubicBezTo>
                    <a:cubicBezTo>
                      <a:pt x="734521" y="220366"/>
                      <a:pt x="665825" y="266527"/>
                      <a:pt x="589921" y="265121"/>
                    </a:cubicBezTo>
                    <a:lnTo>
                      <a:pt x="534521" y="269052"/>
                    </a:lnTo>
                    <a:lnTo>
                      <a:pt x="250908" y="311049"/>
                    </a:lnTo>
                    <a:cubicBezTo>
                      <a:pt x="239114" y="312711"/>
                      <a:pt x="230899" y="323619"/>
                      <a:pt x="232561" y="335413"/>
                    </a:cubicBezTo>
                    <a:cubicBezTo>
                      <a:pt x="232674" y="336212"/>
                      <a:pt x="232835" y="337010"/>
                      <a:pt x="233037" y="337796"/>
                    </a:cubicBezTo>
                    <a:lnTo>
                      <a:pt x="311312" y="644343"/>
                    </a:lnTo>
                    <a:cubicBezTo>
                      <a:pt x="311312" y="644343"/>
                      <a:pt x="210163" y="688901"/>
                      <a:pt x="146840" y="7060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3" name="Forma Livre: Forma 962">
                <a:extLst>
                  <a:ext uri="{FF2B5EF4-FFF2-40B4-BE49-F238E27FC236}">
                    <a16:creationId xmlns:a16="http://schemas.microsoft.com/office/drawing/2014/main" id="{30128E8F-90E5-4A2F-0404-400DF6767DDC}"/>
                  </a:ext>
                </a:extLst>
              </p:cNvPr>
              <p:cNvSpPr/>
              <p:nvPr/>
            </p:nvSpPr>
            <p:spPr>
              <a:xfrm>
                <a:off x="3998367" y="7422432"/>
                <a:ext cx="142908" cy="189611"/>
              </a:xfrm>
              <a:custGeom>
                <a:avLst/>
                <a:gdLst>
                  <a:gd name="connsiteX0" fmla="*/ 10544 w 142908"/>
                  <a:gd name="connsiteY0" fmla="*/ 23411 h 189611"/>
                  <a:gd name="connsiteX1" fmla="*/ 0 w 142908"/>
                  <a:gd name="connsiteY1" fmla="*/ 181867 h 189611"/>
                  <a:gd name="connsiteX2" fmla="*/ 118008 w 142908"/>
                  <a:gd name="connsiteY2" fmla="*/ 189611 h 189611"/>
                  <a:gd name="connsiteX3" fmla="*/ 142908 w 142908"/>
                  <a:gd name="connsiteY3" fmla="*/ 0 h 189611"/>
                  <a:gd name="connsiteX4" fmla="*/ 10544 w 142908"/>
                  <a:gd name="connsiteY4" fmla="*/ 23411 h 189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08" h="189611">
                    <a:moveTo>
                      <a:pt x="10544" y="23411"/>
                    </a:moveTo>
                    <a:lnTo>
                      <a:pt x="0" y="181867"/>
                    </a:lnTo>
                    <a:lnTo>
                      <a:pt x="118008" y="189611"/>
                    </a:lnTo>
                    <a:lnTo>
                      <a:pt x="142908" y="0"/>
                    </a:lnTo>
                    <a:lnTo>
                      <a:pt x="10544" y="23411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4" name="Forma Livre: Forma 963">
                <a:extLst>
                  <a:ext uri="{FF2B5EF4-FFF2-40B4-BE49-F238E27FC236}">
                    <a16:creationId xmlns:a16="http://schemas.microsoft.com/office/drawing/2014/main" id="{6B710B9B-32F3-4AA0-0EBF-3D20FD2A0560}"/>
                  </a:ext>
                </a:extLst>
              </p:cNvPr>
              <p:cNvSpPr/>
              <p:nvPr/>
            </p:nvSpPr>
            <p:spPr>
              <a:xfrm>
                <a:off x="3851229" y="7583151"/>
                <a:ext cx="273723" cy="171144"/>
              </a:xfrm>
              <a:custGeom>
                <a:avLst/>
                <a:gdLst>
                  <a:gd name="connsiteX0" fmla="*/ 148031 w 273723"/>
                  <a:gd name="connsiteY0" fmla="*/ 0 h 171144"/>
                  <a:gd name="connsiteX1" fmla="*/ 139394 w 273723"/>
                  <a:gd name="connsiteY1" fmla="*/ 90367 h 171144"/>
                  <a:gd name="connsiteX2" fmla="*/ 0 w 273723"/>
                  <a:gd name="connsiteY2" fmla="*/ 157801 h 171144"/>
                  <a:gd name="connsiteX3" fmla="*/ 259070 w 273723"/>
                  <a:gd name="connsiteY3" fmla="*/ 171144 h 171144"/>
                  <a:gd name="connsiteX4" fmla="*/ 273724 w 273723"/>
                  <a:gd name="connsiteY4" fmla="*/ 9829 h 17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723" h="171144">
                    <a:moveTo>
                      <a:pt x="148031" y="0"/>
                    </a:moveTo>
                    <a:lnTo>
                      <a:pt x="139394" y="90367"/>
                    </a:lnTo>
                    <a:cubicBezTo>
                      <a:pt x="139394" y="90367"/>
                      <a:pt x="2800" y="133139"/>
                      <a:pt x="0" y="157801"/>
                    </a:cubicBezTo>
                    <a:lnTo>
                      <a:pt x="259070" y="171144"/>
                    </a:lnTo>
                    <a:lnTo>
                      <a:pt x="273724" y="9829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5" name="Forma Livre: Forma 964">
                <a:extLst>
                  <a:ext uri="{FF2B5EF4-FFF2-40B4-BE49-F238E27FC236}">
                    <a16:creationId xmlns:a16="http://schemas.microsoft.com/office/drawing/2014/main" id="{F307A63D-370C-746A-B666-AAEEBD1FF570}"/>
                  </a:ext>
                </a:extLst>
              </p:cNvPr>
              <p:cNvSpPr/>
              <p:nvPr/>
            </p:nvSpPr>
            <p:spPr>
              <a:xfrm>
                <a:off x="3970263" y="7596778"/>
                <a:ext cx="39515" cy="27282"/>
              </a:xfrm>
              <a:custGeom>
                <a:avLst/>
                <a:gdLst>
                  <a:gd name="connsiteX0" fmla="*/ 21253 w 39515"/>
                  <a:gd name="connsiteY0" fmla="*/ 25629 h 27282"/>
                  <a:gd name="connsiteX1" fmla="*/ 21611 w 39515"/>
                  <a:gd name="connsiteY1" fmla="*/ 20983 h 27282"/>
                  <a:gd name="connsiteX2" fmla="*/ 27568 w 39515"/>
                  <a:gd name="connsiteY2" fmla="*/ 9426 h 27282"/>
                  <a:gd name="connsiteX3" fmla="*/ 30784 w 39515"/>
                  <a:gd name="connsiteY3" fmla="*/ 6150 h 27282"/>
                  <a:gd name="connsiteX4" fmla="*/ 36741 w 39515"/>
                  <a:gd name="connsiteY4" fmla="*/ 5197 h 27282"/>
                  <a:gd name="connsiteX5" fmla="*/ 39244 w 39515"/>
                  <a:gd name="connsiteY5" fmla="*/ 7639 h 27282"/>
                  <a:gd name="connsiteX6" fmla="*/ 39244 w 39515"/>
                  <a:gd name="connsiteY6" fmla="*/ 10797 h 27282"/>
                  <a:gd name="connsiteX7" fmla="*/ 36324 w 39515"/>
                  <a:gd name="connsiteY7" fmla="*/ 15383 h 27282"/>
                  <a:gd name="connsiteX8" fmla="*/ 29653 w 39515"/>
                  <a:gd name="connsiteY8" fmla="*/ 24676 h 27282"/>
                  <a:gd name="connsiteX9" fmla="*/ 22564 w 39515"/>
                  <a:gd name="connsiteY9" fmla="*/ 27178 h 27282"/>
                  <a:gd name="connsiteX10" fmla="*/ 16011 w 39515"/>
                  <a:gd name="connsiteY10" fmla="*/ 24259 h 27282"/>
                  <a:gd name="connsiteX11" fmla="*/ 6480 w 39515"/>
                  <a:gd name="connsiteY11" fmla="*/ 15741 h 27282"/>
                  <a:gd name="connsiteX12" fmla="*/ 2787 w 39515"/>
                  <a:gd name="connsiteY12" fmla="*/ 11035 h 27282"/>
                  <a:gd name="connsiteX13" fmla="*/ 106 w 39515"/>
                  <a:gd name="connsiteY13" fmla="*/ 5673 h 27282"/>
                  <a:gd name="connsiteX14" fmla="*/ 3323 w 39515"/>
                  <a:gd name="connsiteY14" fmla="*/ 134 h 27282"/>
                  <a:gd name="connsiteX15" fmla="*/ 9280 w 39515"/>
                  <a:gd name="connsiteY15" fmla="*/ 1682 h 27282"/>
                  <a:gd name="connsiteX16" fmla="*/ 15594 w 39515"/>
                  <a:gd name="connsiteY16" fmla="*/ 8652 h 27282"/>
                  <a:gd name="connsiteX17" fmla="*/ 21551 w 39515"/>
                  <a:gd name="connsiteY17" fmla="*/ 20089 h 27282"/>
                  <a:gd name="connsiteX18" fmla="*/ 22445 w 39515"/>
                  <a:gd name="connsiteY18" fmla="*/ 24676 h 27282"/>
                  <a:gd name="connsiteX19" fmla="*/ 13748 w 39515"/>
                  <a:gd name="connsiteY19" fmla="*/ 9724 h 27282"/>
                  <a:gd name="connsiteX20" fmla="*/ 7791 w 39515"/>
                  <a:gd name="connsiteY20" fmla="*/ 3767 h 27282"/>
                  <a:gd name="connsiteX21" fmla="*/ 4097 w 39515"/>
                  <a:gd name="connsiteY21" fmla="*/ 2755 h 27282"/>
                  <a:gd name="connsiteX22" fmla="*/ 2787 w 39515"/>
                  <a:gd name="connsiteY22" fmla="*/ 5614 h 27282"/>
                  <a:gd name="connsiteX23" fmla="*/ 5170 w 39515"/>
                  <a:gd name="connsiteY23" fmla="*/ 9903 h 27282"/>
                  <a:gd name="connsiteX24" fmla="*/ 8744 w 39515"/>
                  <a:gd name="connsiteY24" fmla="*/ 14311 h 27282"/>
                  <a:gd name="connsiteX25" fmla="*/ 17798 w 39515"/>
                  <a:gd name="connsiteY25" fmla="*/ 22413 h 27282"/>
                  <a:gd name="connsiteX26" fmla="*/ 22921 w 39515"/>
                  <a:gd name="connsiteY26" fmla="*/ 24795 h 27282"/>
                  <a:gd name="connsiteX27" fmla="*/ 27210 w 39515"/>
                  <a:gd name="connsiteY27" fmla="*/ 23247 h 27282"/>
                  <a:gd name="connsiteX28" fmla="*/ 33823 w 39515"/>
                  <a:gd name="connsiteY28" fmla="*/ 14311 h 27282"/>
                  <a:gd name="connsiteX29" fmla="*/ 36563 w 39515"/>
                  <a:gd name="connsiteY29" fmla="*/ 10201 h 27282"/>
                  <a:gd name="connsiteX30" fmla="*/ 35907 w 39515"/>
                  <a:gd name="connsiteY30" fmla="*/ 7639 h 27282"/>
                  <a:gd name="connsiteX31" fmla="*/ 29474 w 39515"/>
                  <a:gd name="connsiteY31" fmla="*/ 10916 h 27282"/>
                  <a:gd name="connsiteX32" fmla="*/ 21253 w 39515"/>
                  <a:gd name="connsiteY32" fmla="*/ 25629 h 2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9515" h="27282">
                    <a:moveTo>
                      <a:pt x="21253" y="25629"/>
                    </a:moveTo>
                    <a:cubicBezTo>
                      <a:pt x="20979" y="24075"/>
                      <a:pt x="21104" y="22478"/>
                      <a:pt x="21611" y="20983"/>
                    </a:cubicBezTo>
                    <a:cubicBezTo>
                      <a:pt x="22689" y="16730"/>
                      <a:pt x="24726" y="12774"/>
                      <a:pt x="27568" y="9426"/>
                    </a:cubicBezTo>
                    <a:cubicBezTo>
                      <a:pt x="28485" y="8193"/>
                      <a:pt x="29563" y="7085"/>
                      <a:pt x="30784" y="6150"/>
                    </a:cubicBezTo>
                    <a:cubicBezTo>
                      <a:pt x="32494" y="4875"/>
                      <a:pt x="34722" y="4518"/>
                      <a:pt x="36741" y="5197"/>
                    </a:cubicBezTo>
                    <a:cubicBezTo>
                      <a:pt x="37909" y="5572"/>
                      <a:pt x="38838" y="6478"/>
                      <a:pt x="39244" y="7639"/>
                    </a:cubicBezTo>
                    <a:cubicBezTo>
                      <a:pt x="39607" y="8658"/>
                      <a:pt x="39607" y="9778"/>
                      <a:pt x="39244" y="10797"/>
                    </a:cubicBezTo>
                    <a:cubicBezTo>
                      <a:pt x="38398" y="12399"/>
                      <a:pt x="37421" y="13936"/>
                      <a:pt x="36324" y="15383"/>
                    </a:cubicBezTo>
                    <a:cubicBezTo>
                      <a:pt x="34180" y="18362"/>
                      <a:pt x="32393" y="21340"/>
                      <a:pt x="29653" y="24676"/>
                    </a:cubicBezTo>
                    <a:cubicBezTo>
                      <a:pt x="27871" y="26666"/>
                      <a:pt x="25197" y="27613"/>
                      <a:pt x="22564" y="27178"/>
                    </a:cubicBezTo>
                    <a:cubicBezTo>
                      <a:pt x="20169" y="26761"/>
                      <a:pt x="17917" y="25760"/>
                      <a:pt x="16011" y="24259"/>
                    </a:cubicBezTo>
                    <a:cubicBezTo>
                      <a:pt x="12526" y="21781"/>
                      <a:pt x="9327" y="18928"/>
                      <a:pt x="6480" y="15741"/>
                    </a:cubicBezTo>
                    <a:cubicBezTo>
                      <a:pt x="5170" y="14192"/>
                      <a:pt x="3918" y="12643"/>
                      <a:pt x="2787" y="11035"/>
                    </a:cubicBezTo>
                    <a:cubicBezTo>
                      <a:pt x="1536" y="9450"/>
                      <a:pt x="618" y="7627"/>
                      <a:pt x="106" y="5673"/>
                    </a:cubicBezTo>
                    <a:cubicBezTo>
                      <a:pt x="-406" y="3273"/>
                      <a:pt x="982" y="878"/>
                      <a:pt x="3323" y="134"/>
                    </a:cubicBezTo>
                    <a:cubicBezTo>
                      <a:pt x="5443" y="-284"/>
                      <a:pt x="7636" y="288"/>
                      <a:pt x="9280" y="1682"/>
                    </a:cubicBezTo>
                    <a:cubicBezTo>
                      <a:pt x="11686" y="3714"/>
                      <a:pt x="13813" y="6055"/>
                      <a:pt x="15594" y="8652"/>
                    </a:cubicBezTo>
                    <a:cubicBezTo>
                      <a:pt x="18114" y="12161"/>
                      <a:pt x="20116" y="16015"/>
                      <a:pt x="21551" y="20089"/>
                    </a:cubicBezTo>
                    <a:cubicBezTo>
                      <a:pt x="22171" y="21537"/>
                      <a:pt x="22475" y="23104"/>
                      <a:pt x="22445" y="24676"/>
                    </a:cubicBezTo>
                    <a:cubicBezTo>
                      <a:pt x="20062" y="19410"/>
                      <a:pt x="17149" y="14400"/>
                      <a:pt x="13748" y="9724"/>
                    </a:cubicBezTo>
                    <a:cubicBezTo>
                      <a:pt x="11978" y="7532"/>
                      <a:pt x="9983" y="5536"/>
                      <a:pt x="7791" y="3767"/>
                    </a:cubicBezTo>
                    <a:cubicBezTo>
                      <a:pt x="6772" y="2891"/>
                      <a:pt x="5420" y="2522"/>
                      <a:pt x="4097" y="2755"/>
                    </a:cubicBezTo>
                    <a:cubicBezTo>
                      <a:pt x="3025" y="3261"/>
                      <a:pt x="2471" y="4470"/>
                      <a:pt x="2787" y="5614"/>
                    </a:cubicBezTo>
                    <a:cubicBezTo>
                      <a:pt x="3287" y="7187"/>
                      <a:pt x="4097" y="8646"/>
                      <a:pt x="5170" y="9903"/>
                    </a:cubicBezTo>
                    <a:cubicBezTo>
                      <a:pt x="6272" y="11440"/>
                      <a:pt x="7469" y="12911"/>
                      <a:pt x="8744" y="14311"/>
                    </a:cubicBezTo>
                    <a:cubicBezTo>
                      <a:pt x="11436" y="17355"/>
                      <a:pt x="14474" y="20077"/>
                      <a:pt x="17798" y="22413"/>
                    </a:cubicBezTo>
                    <a:cubicBezTo>
                      <a:pt x="19305" y="23574"/>
                      <a:pt x="21057" y="24390"/>
                      <a:pt x="22921" y="24795"/>
                    </a:cubicBezTo>
                    <a:cubicBezTo>
                      <a:pt x="24524" y="25063"/>
                      <a:pt x="26150" y="24480"/>
                      <a:pt x="27210" y="23247"/>
                    </a:cubicBezTo>
                    <a:cubicBezTo>
                      <a:pt x="29474" y="20506"/>
                      <a:pt x="31678" y="17290"/>
                      <a:pt x="33823" y="14311"/>
                    </a:cubicBezTo>
                    <a:cubicBezTo>
                      <a:pt x="34847" y="13018"/>
                      <a:pt x="35759" y="11642"/>
                      <a:pt x="36563" y="10201"/>
                    </a:cubicBezTo>
                    <a:cubicBezTo>
                      <a:pt x="37159" y="8890"/>
                      <a:pt x="36920" y="8056"/>
                      <a:pt x="35907" y="7639"/>
                    </a:cubicBezTo>
                    <a:cubicBezTo>
                      <a:pt x="33584" y="6627"/>
                      <a:pt x="31142" y="8950"/>
                      <a:pt x="29474" y="10916"/>
                    </a:cubicBezTo>
                    <a:cubicBezTo>
                      <a:pt x="25775" y="15216"/>
                      <a:pt x="22975" y="20220"/>
                      <a:pt x="21253" y="256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6" name="Forma Livre: Forma 965">
                <a:extLst>
                  <a:ext uri="{FF2B5EF4-FFF2-40B4-BE49-F238E27FC236}">
                    <a16:creationId xmlns:a16="http://schemas.microsoft.com/office/drawing/2014/main" id="{4663DD6A-D314-329F-8712-CE3B091D80F7}"/>
                  </a:ext>
                </a:extLst>
              </p:cNvPr>
              <p:cNvSpPr/>
              <p:nvPr/>
            </p:nvSpPr>
            <p:spPr>
              <a:xfrm>
                <a:off x="4058367" y="7666055"/>
                <a:ext cx="19953" cy="19888"/>
              </a:xfrm>
              <a:custGeom>
                <a:avLst/>
                <a:gdLst>
                  <a:gd name="connsiteX0" fmla="*/ 12973 w 19953"/>
                  <a:gd name="connsiteY0" fmla="*/ 375 h 19888"/>
                  <a:gd name="connsiteX1" fmla="*/ 19645 w 19953"/>
                  <a:gd name="connsiteY1" fmla="*/ 12825 h 19888"/>
                  <a:gd name="connsiteX2" fmla="*/ 7374 w 19953"/>
                  <a:gd name="connsiteY2" fmla="*/ 19556 h 19888"/>
                  <a:gd name="connsiteX3" fmla="*/ 344 w 19953"/>
                  <a:gd name="connsiteY3" fmla="*/ 6332 h 19888"/>
                  <a:gd name="connsiteX4" fmla="*/ 13867 w 19953"/>
                  <a:gd name="connsiteY4" fmla="*/ 732 h 1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53" h="19888">
                    <a:moveTo>
                      <a:pt x="12973" y="375"/>
                    </a:moveTo>
                    <a:cubicBezTo>
                      <a:pt x="18060" y="2204"/>
                      <a:pt x="20938" y="7577"/>
                      <a:pt x="19645" y="12825"/>
                    </a:cubicBezTo>
                    <a:cubicBezTo>
                      <a:pt x="17989" y="17966"/>
                      <a:pt x="12604" y="20921"/>
                      <a:pt x="7374" y="19556"/>
                    </a:cubicBezTo>
                    <a:cubicBezTo>
                      <a:pt x="1977" y="17614"/>
                      <a:pt x="-1067" y="11890"/>
                      <a:pt x="344" y="6332"/>
                    </a:cubicBezTo>
                    <a:cubicBezTo>
                      <a:pt x="2614" y="1131"/>
                      <a:pt x="8589" y="-1341"/>
                      <a:pt x="13867" y="732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34765980-10F0-C816-F2FE-9AF0DA56D437}"/>
                  </a:ext>
                </a:extLst>
              </p:cNvPr>
              <p:cNvSpPr/>
              <p:nvPr/>
            </p:nvSpPr>
            <p:spPr>
              <a:xfrm>
                <a:off x="3851168" y="7728323"/>
                <a:ext cx="259488" cy="25972"/>
              </a:xfrm>
              <a:custGeom>
                <a:avLst/>
                <a:gdLst>
                  <a:gd name="connsiteX0" fmla="*/ 259131 w 259488"/>
                  <a:gd name="connsiteY0" fmla="*/ 25972 h 25972"/>
                  <a:gd name="connsiteX1" fmla="*/ 259488 w 259488"/>
                  <a:gd name="connsiteY1" fmla="*/ 4944 h 25972"/>
                  <a:gd name="connsiteX2" fmla="*/ 10962 w 259488"/>
                  <a:gd name="connsiteY2" fmla="*/ 0 h 25972"/>
                  <a:gd name="connsiteX3" fmla="*/ 61 w 259488"/>
                  <a:gd name="connsiteY3" fmla="*/ 12629 h 2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9488" h="25972">
                    <a:moveTo>
                      <a:pt x="259131" y="25972"/>
                    </a:moveTo>
                    <a:lnTo>
                      <a:pt x="259488" y="4944"/>
                    </a:lnTo>
                    <a:lnTo>
                      <a:pt x="10962" y="0"/>
                    </a:lnTo>
                    <a:cubicBezTo>
                      <a:pt x="10962" y="0"/>
                      <a:pt x="-952" y="4408"/>
                      <a:pt x="61" y="12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8" name="Forma Livre: Forma 967">
                <a:extLst>
                  <a:ext uri="{FF2B5EF4-FFF2-40B4-BE49-F238E27FC236}">
                    <a16:creationId xmlns:a16="http://schemas.microsoft.com/office/drawing/2014/main" id="{800A6A69-EBD9-A7CB-2131-04B2663CF5F5}"/>
                  </a:ext>
                </a:extLst>
              </p:cNvPr>
              <p:cNvSpPr/>
              <p:nvPr/>
            </p:nvSpPr>
            <p:spPr>
              <a:xfrm>
                <a:off x="3986500" y="7671009"/>
                <a:ext cx="22927" cy="16954"/>
              </a:xfrm>
              <a:custGeom>
                <a:avLst/>
                <a:gdLst>
                  <a:gd name="connsiteX0" fmla="*/ 12 w 22927"/>
                  <a:gd name="connsiteY0" fmla="*/ 961 h 16954"/>
                  <a:gd name="connsiteX1" fmla="*/ 12284 w 22927"/>
                  <a:gd name="connsiteY1" fmla="*/ 7514 h 16954"/>
                  <a:gd name="connsiteX2" fmla="*/ 22530 w 22927"/>
                  <a:gd name="connsiteY2" fmla="*/ 16926 h 16954"/>
                  <a:gd name="connsiteX3" fmla="*/ 14845 w 22927"/>
                  <a:gd name="connsiteY3" fmla="*/ 3940 h 16954"/>
                  <a:gd name="connsiteX4" fmla="*/ 12 w 22927"/>
                  <a:gd name="connsiteY4" fmla="*/ 961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27" h="16954">
                    <a:moveTo>
                      <a:pt x="12" y="961"/>
                    </a:moveTo>
                    <a:cubicBezTo>
                      <a:pt x="12" y="2212"/>
                      <a:pt x="6267" y="3105"/>
                      <a:pt x="12284" y="7514"/>
                    </a:cubicBezTo>
                    <a:cubicBezTo>
                      <a:pt x="18300" y="11922"/>
                      <a:pt x="21338" y="17402"/>
                      <a:pt x="22530" y="16926"/>
                    </a:cubicBezTo>
                    <a:cubicBezTo>
                      <a:pt x="23721" y="16449"/>
                      <a:pt x="22530" y="9122"/>
                      <a:pt x="14845" y="3940"/>
                    </a:cubicBezTo>
                    <a:cubicBezTo>
                      <a:pt x="7161" y="-1243"/>
                      <a:pt x="-345" y="-230"/>
                      <a:pt x="12" y="9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10EA57D5-99E2-CDCB-A2DF-8D9DF31E7373}"/>
                  </a:ext>
                </a:extLst>
              </p:cNvPr>
              <p:cNvSpPr/>
              <p:nvPr/>
            </p:nvSpPr>
            <p:spPr>
              <a:xfrm>
                <a:off x="3958736" y="7681370"/>
                <a:ext cx="16014" cy="20980"/>
              </a:xfrm>
              <a:custGeom>
                <a:avLst/>
                <a:gdLst>
                  <a:gd name="connsiteX0" fmla="*/ 17 w 16014"/>
                  <a:gd name="connsiteY0" fmla="*/ 429 h 20980"/>
                  <a:gd name="connsiteX1" fmla="*/ 9072 w 16014"/>
                  <a:gd name="connsiteY1" fmla="*/ 9662 h 20980"/>
                  <a:gd name="connsiteX2" fmla="*/ 15029 w 16014"/>
                  <a:gd name="connsiteY2" fmla="*/ 20980 h 20980"/>
                  <a:gd name="connsiteX3" fmla="*/ 12348 w 16014"/>
                  <a:gd name="connsiteY3" fmla="*/ 7041 h 20980"/>
                  <a:gd name="connsiteX4" fmla="*/ 17 w 16014"/>
                  <a:gd name="connsiteY4" fmla="*/ 429 h 2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14" h="20980">
                    <a:moveTo>
                      <a:pt x="17" y="429"/>
                    </a:moveTo>
                    <a:cubicBezTo>
                      <a:pt x="-340" y="1620"/>
                      <a:pt x="5021" y="4063"/>
                      <a:pt x="9072" y="9662"/>
                    </a:cubicBezTo>
                    <a:cubicBezTo>
                      <a:pt x="13122" y="15262"/>
                      <a:pt x="14016" y="20921"/>
                      <a:pt x="15029" y="20980"/>
                    </a:cubicBezTo>
                    <a:cubicBezTo>
                      <a:pt x="16041" y="21040"/>
                      <a:pt x="17471" y="13832"/>
                      <a:pt x="12348" y="7041"/>
                    </a:cubicBezTo>
                    <a:cubicBezTo>
                      <a:pt x="7225" y="250"/>
                      <a:pt x="77" y="-763"/>
                      <a:pt x="17" y="4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C6DECBD7-9E9B-780B-513E-19FAFF78CC94}"/>
                  </a:ext>
                </a:extLst>
              </p:cNvPr>
              <p:cNvSpPr/>
              <p:nvPr/>
            </p:nvSpPr>
            <p:spPr>
              <a:xfrm>
                <a:off x="3932653" y="7691200"/>
                <a:ext cx="10788" cy="22360"/>
              </a:xfrm>
              <a:custGeom>
                <a:avLst/>
                <a:gdLst>
                  <a:gd name="connsiteX0" fmla="*/ 9003 w 10788"/>
                  <a:gd name="connsiteY0" fmla="*/ 22350 h 22360"/>
                  <a:gd name="connsiteX1" fmla="*/ 9301 w 10788"/>
                  <a:gd name="connsiteY1" fmla="*/ 9304 h 22360"/>
                  <a:gd name="connsiteX2" fmla="*/ 68 w 10788"/>
                  <a:gd name="connsiteY2" fmla="*/ 190 h 22360"/>
                  <a:gd name="connsiteX3" fmla="*/ 5250 w 10788"/>
                  <a:gd name="connsiteY3" fmla="*/ 10972 h 22360"/>
                  <a:gd name="connsiteX4" fmla="*/ 9003 w 10788"/>
                  <a:gd name="connsiteY4" fmla="*/ 22350 h 22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8" h="22360">
                    <a:moveTo>
                      <a:pt x="9003" y="22350"/>
                    </a:moveTo>
                    <a:cubicBezTo>
                      <a:pt x="10135" y="22648"/>
                      <a:pt x="12220" y="16393"/>
                      <a:pt x="9301" y="9304"/>
                    </a:cubicBezTo>
                    <a:cubicBezTo>
                      <a:pt x="6382" y="2215"/>
                      <a:pt x="664" y="-823"/>
                      <a:pt x="68" y="190"/>
                    </a:cubicBezTo>
                    <a:cubicBezTo>
                      <a:pt x="-528" y="1203"/>
                      <a:pt x="2927" y="5134"/>
                      <a:pt x="5250" y="10972"/>
                    </a:cubicBezTo>
                    <a:cubicBezTo>
                      <a:pt x="7574" y="16810"/>
                      <a:pt x="7752" y="22112"/>
                      <a:pt x="9003" y="223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50D87323-8AEB-561D-CEAC-E81F0ED53A9E}"/>
                  </a:ext>
                </a:extLst>
              </p:cNvPr>
              <p:cNvSpPr/>
              <p:nvPr/>
            </p:nvSpPr>
            <p:spPr>
              <a:xfrm>
                <a:off x="3990344" y="7637666"/>
                <a:ext cx="26853" cy="7060"/>
              </a:xfrm>
              <a:custGeom>
                <a:avLst/>
                <a:gdLst>
                  <a:gd name="connsiteX0" fmla="*/ 40 w 26853"/>
                  <a:gd name="connsiteY0" fmla="*/ 3863 h 7060"/>
                  <a:gd name="connsiteX1" fmla="*/ 13503 w 26853"/>
                  <a:gd name="connsiteY1" fmla="*/ 4459 h 7060"/>
                  <a:gd name="connsiteX2" fmla="*/ 26787 w 26853"/>
                  <a:gd name="connsiteY2" fmla="*/ 6842 h 7060"/>
                  <a:gd name="connsiteX3" fmla="*/ 13979 w 26853"/>
                  <a:gd name="connsiteY3" fmla="*/ 110 h 7060"/>
                  <a:gd name="connsiteX4" fmla="*/ 40 w 26853"/>
                  <a:gd name="connsiteY4" fmla="*/ 3863 h 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53" h="7060">
                    <a:moveTo>
                      <a:pt x="40" y="3863"/>
                    </a:moveTo>
                    <a:cubicBezTo>
                      <a:pt x="457" y="5055"/>
                      <a:pt x="6354" y="3863"/>
                      <a:pt x="13503" y="4459"/>
                    </a:cubicBezTo>
                    <a:cubicBezTo>
                      <a:pt x="20651" y="5055"/>
                      <a:pt x="26072" y="7855"/>
                      <a:pt x="26787" y="6842"/>
                    </a:cubicBezTo>
                    <a:cubicBezTo>
                      <a:pt x="27502" y="5829"/>
                      <a:pt x="22379" y="885"/>
                      <a:pt x="13979" y="110"/>
                    </a:cubicBezTo>
                    <a:cubicBezTo>
                      <a:pt x="5580" y="-664"/>
                      <a:pt x="-556" y="2851"/>
                      <a:pt x="40" y="38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79ACAC33-21A9-4665-BC8E-AA60C919138A}"/>
                  </a:ext>
                </a:extLst>
              </p:cNvPr>
              <p:cNvSpPr/>
              <p:nvPr/>
            </p:nvSpPr>
            <p:spPr>
              <a:xfrm>
                <a:off x="3951783" y="7007686"/>
                <a:ext cx="503246" cy="523639"/>
              </a:xfrm>
              <a:custGeom>
                <a:avLst/>
                <a:gdLst>
                  <a:gd name="connsiteX0" fmla="*/ 144397 w 503246"/>
                  <a:gd name="connsiteY0" fmla="*/ 675 h 523639"/>
                  <a:gd name="connsiteX1" fmla="*/ 62787 w 503246"/>
                  <a:gd name="connsiteY1" fmla="*/ 68525 h 523639"/>
                  <a:gd name="connsiteX2" fmla="*/ 0 w 503246"/>
                  <a:gd name="connsiteY2" fmla="*/ 499335 h 523639"/>
                  <a:gd name="connsiteX3" fmla="*/ 193959 w 503246"/>
                  <a:gd name="connsiteY3" fmla="*/ 523639 h 523639"/>
                  <a:gd name="connsiteX4" fmla="*/ 234705 w 503246"/>
                  <a:gd name="connsiteY4" fmla="*/ 158476 h 523639"/>
                  <a:gd name="connsiteX5" fmla="*/ 503247 w 503246"/>
                  <a:gd name="connsiteY5" fmla="*/ 57207 h 523639"/>
                  <a:gd name="connsiteX6" fmla="*/ 144397 w 503246"/>
                  <a:gd name="connsiteY6" fmla="*/ 675 h 52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3246" h="523639">
                    <a:moveTo>
                      <a:pt x="144397" y="675"/>
                    </a:moveTo>
                    <a:cubicBezTo>
                      <a:pt x="144397" y="675"/>
                      <a:pt x="73867" y="-7963"/>
                      <a:pt x="62787" y="68525"/>
                    </a:cubicBezTo>
                    <a:cubicBezTo>
                      <a:pt x="51707" y="145013"/>
                      <a:pt x="0" y="499335"/>
                      <a:pt x="0" y="499335"/>
                    </a:cubicBezTo>
                    <a:lnTo>
                      <a:pt x="193959" y="523639"/>
                    </a:lnTo>
                    <a:lnTo>
                      <a:pt x="234705" y="158476"/>
                    </a:lnTo>
                    <a:lnTo>
                      <a:pt x="503247" y="57207"/>
                    </a:lnTo>
                    <a:cubicBezTo>
                      <a:pt x="503247" y="57207"/>
                      <a:pt x="192053" y="-7248"/>
                      <a:pt x="144397" y="6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35AE743E-7348-11C3-7768-C4A8B44A429B}"/>
                  </a:ext>
                </a:extLst>
              </p:cNvPr>
              <p:cNvSpPr/>
              <p:nvPr/>
            </p:nvSpPr>
            <p:spPr>
              <a:xfrm>
                <a:off x="4351089" y="6916802"/>
                <a:ext cx="421752" cy="323583"/>
              </a:xfrm>
              <a:custGeom>
                <a:avLst/>
                <a:gdLst>
                  <a:gd name="connsiteX0" fmla="*/ 41095 w 421752"/>
                  <a:gd name="connsiteY0" fmla="*/ 0 h 323583"/>
                  <a:gd name="connsiteX1" fmla="*/ 766 w 421752"/>
                  <a:gd name="connsiteY1" fmla="*/ 132424 h 323583"/>
                  <a:gd name="connsiteX2" fmla="*/ 116570 w 421752"/>
                  <a:gd name="connsiteY2" fmla="*/ 205993 h 323583"/>
                  <a:gd name="connsiteX3" fmla="*/ 388506 w 421752"/>
                  <a:gd name="connsiteY3" fmla="*/ 323584 h 323583"/>
                  <a:gd name="connsiteX4" fmla="*/ 421687 w 421752"/>
                  <a:gd name="connsiteY4" fmla="*/ 210401 h 323583"/>
                  <a:gd name="connsiteX5" fmla="*/ 333583 w 421752"/>
                  <a:gd name="connsiteY5" fmla="*/ 12271 h 32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752" h="323583">
                    <a:moveTo>
                      <a:pt x="41095" y="0"/>
                    </a:moveTo>
                    <a:cubicBezTo>
                      <a:pt x="41095" y="0"/>
                      <a:pt x="-6561" y="118663"/>
                      <a:pt x="766" y="132424"/>
                    </a:cubicBezTo>
                    <a:cubicBezTo>
                      <a:pt x="8093" y="146185"/>
                      <a:pt x="116570" y="205993"/>
                      <a:pt x="116570" y="205993"/>
                    </a:cubicBezTo>
                    <a:lnTo>
                      <a:pt x="388506" y="323584"/>
                    </a:lnTo>
                    <a:cubicBezTo>
                      <a:pt x="409135" y="289343"/>
                      <a:pt x="420561" y="250354"/>
                      <a:pt x="421687" y="210401"/>
                    </a:cubicBezTo>
                    <a:cubicBezTo>
                      <a:pt x="424546" y="141061"/>
                      <a:pt x="333583" y="12271"/>
                      <a:pt x="333583" y="122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FC5A13DD-3786-1258-9FEF-351C890F860E}"/>
                  </a:ext>
                </a:extLst>
              </p:cNvPr>
              <p:cNvSpPr/>
              <p:nvPr/>
            </p:nvSpPr>
            <p:spPr>
              <a:xfrm>
                <a:off x="3981032" y="7059294"/>
                <a:ext cx="487281" cy="473461"/>
              </a:xfrm>
              <a:custGeom>
                <a:avLst/>
                <a:gdLst>
                  <a:gd name="connsiteX0" fmla="*/ 487282 w 487281"/>
                  <a:gd name="connsiteY0" fmla="*/ 0 h 473461"/>
                  <a:gd name="connsiteX1" fmla="*/ 485971 w 487281"/>
                  <a:gd name="connsiteY1" fmla="*/ 655 h 473461"/>
                  <a:gd name="connsiteX2" fmla="*/ 481980 w 487281"/>
                  <a:gd name="connsiteY2" fmla="*/ 2323 h 473461"/>
                  <a:gd name="connsiteX3" fmla="*/ 466373 w 487281"/>
                  <a:gd name="connsiteY3" fmla="*/ 8280 h 473461"/>
                  <a:gd name="connsiteX4" fmla="*/ 407875 w 487281"/>
                  <a:gd name="connsiteY4" fmla="*/ 30917 h 473461"/>
                  <a:gd name="connsiteX5" fmla="*/ 205992 w 487281"/>
                  <a:gd name="connsiteY5" fmla="*/ 108358 h 473461"/>
                  <a:gd name="connsiteX6" fmla="*/ 206946 w 487281"/>
                  <a:gd name="connsiteY6" fmla="*/ 107107 h 473461"/>
                  <a:gd name="connsiteX7" fmla="*/ 194138 w 487281"/>
                  <a:gd name="connsiteY7" fmla="*/ 222434 h 473461"/>
                  <a:gd name="connsiteX8" fmla="*/ 165902 w 487281"/>
                  <a:gd name="connsiteY8" fmla="*/ 472211 h 473461"/>
                  <a:gd name="connsiteX9" fmla="*/ 165902 w 487281"/>
                  <a:gd name="connsiteY9" fmla="*/ 473461 h 473461"/>
                  <a:gd name="connsiteX10" fmla="*/ 164651 w 487281"/>
                  <a:gd name="connsiteY10" fmla="*/ 473461 h 473461"/>
                  <a:gd name="connsiteX11" fmla="*/ 44618 w 487281"/>
                  <a:gd name="connsiteY11" fmla="*/ 457854 h 473461"/>
                  <a:gd name="connsiteX12" fmla="*/ 11556 w 487281"/>
                  <a:gd name="connsiteY12" fmla="*/ 453386 h 473461"/>
                  <a:gd name="connsiteX13" fmla="*/ 2919 w 487281"/>
                  <a:gd name="connsiteY13" fmla="*/ 452136 h 473461"/>
                  <a:gd name="connsiteX14" fmla="*/ 0 w 487281"/>
                  <a:gd name="connsiteY14" fmla="*/ 451599 h 473461"/>
                  <a:gd name="connsiteX15" fmla="*/ 2978 w 487281"/>
                  <a:gd name="connsiteY15" fmla="*/ 451599 h 473461"/>
                  <a:gd name="connsiteX16" fmla="*/ 11676 w 487281"/>
                  <a:gd name="connsiteY16" fmla="*/ 452493 h 473461"/>
                  <a:gd name="connsiteX17" fmla="*/ 44797 w 487281"/>
                  <a:gd name="connsiteY17" fmla="*/ 456305 h 473461"/>
                  <a:gd name="connsiteX18" fmla="*/ 164949 w 487281"/>
                  <a:gd name="connsiteY18" fmla="*/ 470841 h 473461"/>
                  <a:gd name="connsiteX19" fmla="*/ 163579 w 487281"/>
                  <a:gd name="connsiteY19" fmla="*/ 471913 h 473461"/>
                  <a:gd name="connsiteX20" fmla="*/ 191160 w 487281"/>
                  <a:gd name="connsiteY20" fmla="*/ 222017 h 473461"/>
                  <a:gd name="connsiteX21" fmla="*/ 204146 w 487281"/>
                  <a:gd name="connsiteY21" fmla="*/ 106749 h 473461"/>
                  <a:gd name="connsiteX22" fmla="*/ 204146 w 487281"/>
                  <a:gd name="connsiteY22" fmla="*/ 105796 h 473461"/>
                  <a:gd name="connsiteX23" fmla="*/ 205040 w 487281"/>
                  <a:gd name="connsiteY23" fmla="*/ 105498 h 473461"/>
                  <a:gd name="connsiteX24" fmla="*/ 407577 w 487281"/>
                  <a:gd name="connsiteY24" fmla="*/ 29368 h 473461"/>
                  <a:gd name="connsiteX25" fmla="*/ 466373 w 487281"/>
                  <a:gd name="connsiteY25" fmla="*/ 7565 h 473461"/>
                  <a:gd name="connsiteX26" fmla="*/ 482159 w 487281"/>
                  <a:gd name="connsiteY26" fmla="*/ 1608 h 473461"/>
                  <a:gd name="connsiteX27" fmla="*/ 486210 w 487281"/>
                  <a:gd name="connsiteY27" fmla="*/ 179 h 473461"/>
                  <a:gd name="connsiteX28" fmla="*/ 487282 w 487281"/>
                  <a:gd name="connsiteY28" fmla="*/ 0 h 47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87281" h="473461">
                    <a:moveTo>
                      <a:pt x="487282" y="0"/>
                    </a:moveTo>
                    <a:cubicBezTo>
                      <a:pt x="487282" y="0"/>
                      <a:pt x="486865" y="0"/>
                      <a:pt x="485971" y="655"/>
                    </a:cubicBezTo>
                    <a:lnTo>
                      <a:pt x="481980" y="2323"/>
                    </a:lnTo>
                    <a:lnTo>
                      <a:pt x="466373" y="8280"/>
                    </a:lnTo>
                    <a:lnTo>
                      <a:pt x="407875" y="30917"/>
                    </a:lnTo>
                    <a:lnTo>
                      <a:pt x="205992" y="108358"/>
                    </a:lnTo>
                    <a:lnTo>
                      <a:pt x="206946" y="107107"/>
                    </a:lnTo>
                    <a:cubicBezTo>
                      <a:pt x="202955" y="143206"/>
                      <a:pt x="198606" y="182165"/>
                      <a:pt x="194138" y="222434"/>
                    </a:cubicBezTo>
                    <a:cubicBezTo>
                      <a:pt x="183475" y="316674"/>
                      <a:pt x="173646" y="403526"/>
                      <a:pt x="165902" y="472211"/>
                    </a:cubicBezTo>
                    <a:lnTo>
                      <a:pt x="165902" y="473461"/>
                    </a:lnTo>
                    <a:lnTo>
                      <a:pt x="164651" y="473461"/>
                    </a:lnTo>
                    <a:lnTo>
                      <a:pt x="44618" y="457854"/>
                    </a:lnTo>
                    <a:lnTo>
                      <a:pt x="11556" y="453386"/>
                    </a:lnTo>
                    <a:lnTo>
                      <a:pt x="2919" y="452136"/>
                    </a:lnTo>
                    <a:cubicBezTo>
                      <a:pt x="1936" y="452034"/>
                      <a:pt x="959" y="451856"/>
                      <a:pt x="0" y="451599"/>
                    </a:cubicBezTo>
                    <a:cubicBezTo>
                      <a:pt x="989" y="451480"/>
                      <a:pt x="1990" y="451480"/>
                      <a:pt x="2978" y="451599"/>
                    </a:cubicBezTo>
                    <a:lnTo>
                      <a:pt x="11676" y="452493"/>
                    </a:lnTo>
                    <a:lnTo>
                      <a:pt x="44797" y="456305"/>
                    </a:lnTo>
                    <a:lnTo>
                      <a:pt x="164949" y="470841"/>
                    </a:lnTo>
                    <a:lnTo>
                      <a:pt x="163579" y="471913"/>
                    </a:lnTo>
                    <a:cubicBezTo>
                      <a:pt x="171204" y="403169"/>
                      <a:pt x="180795" y="316257"/>
                      <a:pt x="191160" y="222017"/>
                    </a:cubicBezTo>
                    <a:cubicBezTo>
                      <a:pt x="195687" y="181748"/>
                      <a:pt x="200095" y="142789"/>
                      <a:pt x="204146" y="106749"/>
                    </a:cubicBezTo>
                    <a:lnTo>
                      <a:pt x="204146" y="105796"/>
                    </a:lnTo>
                    <a:lnTo>
                      <a:pt x="205040" y="105498"/>
                    </a:lnTo>
                    <a:lnTo>
                      <a:pt x="407577" y="29368"/>
                    </a:lnTo>
                    <a:lnTo>
                      <a:pt x="466373" y="7565"/>
                    </a:lnTo>
                    <a:cubicBezTo>
                      <a:pt x="473104" y="5063"/>
                      <a:pt x="478287" y="3157"/>
                      <a:pt x="482159" y="1608"/>
                    </a:cubicBezTo>
                    <a:lnTo>
                      <a:pt x="486210" y="179"/>
                    </a:lnTo>
                    <a:cubicBezTo>
                      <a:pt x="486561" y="89"/>
                      <a:pt x="486919" y="30"/>
                      <a:pt x="487282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3E624ED5-2700-3EF2-96E4-2D41ADEF9545}"/>
                  </a:ext>
                </a:extLst>
              </p:cNvPr>
              <p:cNvSpPr/>
              <p:nvPr/>
            </p:nvSpPr>
            <p:spPr>
              <a:xfrm>
                <a:off x="4490116" y="7042649"/>
                <a:ext cx="197534" cy="37791"/>
              </a:xfrm>
              <a:custGeom>
                <a:avLst/>
                <a:gdLst>
                  <a:gd name="connsiteX0" fmla="*/ 197534 w 197534"/>
                  <a:gd name="connsiteY0" fmla="*/ 37792 h 37791"/>
                  <a:gd name="connsiteX1" fmla="*/ 189849 w 197534"/>
                  <a:gd name="connsiteY1" fmla="*/ 35409 h 37791"/>
                  <a:gd name="connsiteX2" fmla="*/ 169179 w 197534"/>
                  <a:gd name="connsiteY2" fmla="*/ 27784 h 37791"/>
                  <a:gd name="connsiteX3" fmla="*/ 100376 w 197534"/>
                  <a:gd name="connsiteY3" fmla="*/ 7113 h 37791"/>
                  <a:gd name="connsiteX4" fmla="*/ 28892 w 197534"/>
                  <a:gd name="connsiteY4" fmla="*/ 5088 h 37791"/>
                  <a:gd name="connsiteX5" fmla="*/ 0 w 197534"/>
                  <a:gd name="connsiteY5" fmla="*/ 12177 h 37791"/>
                  <a:gd name="connsiteX6" fmla="*/ 7327 w 197534"/>
                  <a:gd name="connsiteY6" fmla="*/ 8841 h 37791"/>
                  <a:gd name="connsiteX7" fmla="*/ 28534 w 197534"/>
                  <a:gd name="connsiteY7" fmla="*/ 2884 h 37791"/>
                  <a:gd name="connsiteX8" fmla="*/ 100793 w 197534"/>
                  <a:gd name="connsiteY8" fmla="*/ 4075 h 37791"/>
                  <a:gd name="connsiteX9" fmla="*/ 169893 w 197534"/>
                  <a:gd name="connsiteY9" fmla="*/ 25520 h 37791"/>
                  <a:gd name="connsiteX10" fmla="*/ 190088 w 197534"/>
                  <a:gd name="connsiteY10" fmla="*/ 34039 h 37791"/>
                  <a:gd name="connsiteX11" fmla="*/ 197534 w 197534"/>
                  <a:gd name="connsiteY11" fmla="*/ 37792 h 37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7534" h="37791">
                    <a:moveTo>
                      <a:pt x="197534" y="37792"/>
                    </a:moveTo>
                    <a:cubicBezTo>
                      <a:pt x="194889" y="37291"/>
                      <a:pt x="192315" y="36487"/>
                      <a:pt x="189849" y="35409"/>
                    </a:cubicBezTo>
                    <a:lnTo>
                      <a:pt x="169179" y="27784"/>
                    </a:lnTo>
                    <a:cubicBezTo>
                      <a:pt x="146816" y="19111"/>
                      <a:pt x="123816" y="12195"/>
                      <a:pt x="100376" y="7113"/>
                    </a:cubicBezTo>
                    <a:cubicBezTo>
                      <a:pt x="76851" y="2258"/>
                      <a:pt x="52654" y="1573"/>
                      <a:pt x="28892" y="5088"/>
                    </a:cubicBezTo>
                    <a:cubicBezTo>
                      <a:pt x="19146" y="6946"/>
                      <a:pt x="9502" y="9311"/>
                      <a:pt x="0" y="12177"/>
                    </a:cubicBezTo>
                    <a:cubicBezTo>
                      <a:pt x="2300" y="10771"/>
                      <a:pt x="4760" y="9651"/>
                      <a:pt x="7327" y="8841"/>
                    </a:cubicBezTo>
                    <a:cubicBezTo>
                      <a:pt x="14214" y="6255"/>
                      <a:pt x="21308" y="4266"/>
                      <a:pt x="28534" y="2884"/>
                    </a:cubicBezTo>
                    <a:cubicBezTo>
                      <a:pt x="52475" y="-1328"/>
                      <a:pt x="77000" y="-923"/>
                      <a:pt x="100793" y="4075"/>
                    </a:cubicBezTo>
                    <a:cubicBezTo>
                      <a:pt x="124448" y="9043"/>
                      <a:pt x="147585" y="16221"/>
                      <a:pt x="169893" y="25520"/>
                    </a:cubicBezTo>
                    <a:cubicBezTo>
                      <a:pt x="178531" y="28975"/>
                      <a:pt x="185382" y="31954"/>
                      <a:pt x="190088" y="34039"/>
                    </a:cubicBezTo>
                    <a:cubicBezTo>
                      <a:pt x="192685" y="35052"/>
                      <a:pt x="195175" y="36302"/>
                      <a:pt x="197534" y="3779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6" name="Forma Livre: Forma 975">
                <a:extLst>
                  <a:ext uri="{FF2B5EF4-FFF2-40B4-BE49-F238E27FC236}">
                    <a16:creationId xmlns:a16="http://schemas.microsoft.com/office/drawing/2014/main" id="{31C8BDC9-95E8-7D93-103A-C6F57D2C13DF}"/>
                  </a:ext>
                </a:extLst>
              </p:cNvPr>
              <p:cNvSpPr/>
              <p:nvPr/>
            </p:nvSpPr>
            <p:spPr>
              <a:xfrm>
                <a:off x="4494643" y="7012110"/>
                <a:ext cx="156549" cy="39380"/>
              </a:xfrm>
              <a:custGeom>
                <a:avLst/>
                <a:gdLst>
                  <a:gd name="connsiteX0" fmla="*/ 156550 w 156549"/>
                  <a:gd name="connsiteY0" fmla="*/ 3281 h 39380"/>
                  <a:gd name="connsiteX1" fmla="*/ 132722 w 156549"/>
                  <a:gd name="connsiteY1" fmla="*/ 2149 h 39380"/>
                  <a:gd name="connsiteX2" fmla="*/ 106392 w 156549"/>
                  <a:gd name="connsiteY2" fmla="*/ 3817 h 39380"/>
                  <a:gd name="connsiteX3" fmla="*/ 74403 w 156549"/>
                  <a:gd name="connsiteY3" fmla="*/ 7153 h 39380"/>
                  <a:gd name="connsiteX4" fmla="*/ 19420 w 156549"/>
                  <a:gd name="connsiteY4" fmla="*/ 25024 h 39380"/>
                  <a:gd name="connsiteX5" fmla="*/ 0 w 156549"/>
                  <a:gd name="connsiteY5" fmla="*/ 39380 h 39380"/>
                  <a:gd name="connsiteX6" fmla="*/ 4230 w 156549"/>
                  <a:gd name="connsiteY6" fmla="*/ 34376 h 39380"/>
                  <a:gd name="connsiteX7" fmla="*/ 18228 w 156549"/>
                  <a:gd name="connsiteY7" fmla="*/ 23177 h 39380"/>
                  <a:gd name="connsiteX8" fmla="*/ 73926 w 156549"/>
                  <a:gd name="connsiteY8" fmla="*/ 4115 h 39380"/>
                  <a:gd name="connsiteX9" fmla="*/ 106213 w 156549"/>
                  <a:gd name="connsiteY9" fmla="*/ 1077 h 39380"/>
                  <a:gd name="connsiteX10" fmla="*/ 132662 w 156549"/>
                  <a:gd name="connsiteY10" fmla="*/ 5 h 39380"/>
                  <a:gd name="connsiteX11" fmla="*/ 150533 w 156549"/>
                  <a:gd name="connsiteY11" fmla="*/ 1553 h 39380"/>
                  <a:gd name="connsiteX12" fmla="*/ 156550 w 156549"/>
                  <a:gd name="connsiteY12" fmla="*/ 3281 h 3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6549" h="39380">
                    <a:moveTo>
                      <a:pt x="156550" y="3281"/>
                    </a:moveTo>
                    <a:cubicBezTo>
                      <a:pt x="148639" y="2399"/>
                      <a:pt x="140680" y="2024"/>
                      <a:pt x="132722" y="2149"/>
                    </a:cubicBezTo>
                    <a:cubicBezTo>
                      <a:pt x="125216" y="2149"/>
                      <a:pt x="116340" y="3102"/>
                      <a:pt x="106392" y="3817"/>
                    </a:cubicBezTo>
                    <a:cubicBezTo>
                      <a:pt x="96444" y="4532"/>
                      <a:pt x="85662" y="5485"/>
                      <a:pt x="74403" y="7153"/>
                    </a:cubicBezTo>
                    <a:cubicBezTo>
                      <a:pt x="55079" y="9422"/>
                      <a:pt x="36391" y="15499"/>
                      <a:pt x="19420" y="25024"/>
                    </a:cubicBezTo>
                    <a:cubicBezTo>
                      <a:pt x="12605" y="29325"/>
                      <a:pt x="6112" y="34126"/>
                      <a:pt x="0" y="39380"/>
                    </a:cubicBezTo>
                    <a:cubicBezTo>
                      <a:pt x="1120" y="37486"/>
                      <a:pt x="2550" y="35794"/>
                      <a:pt x="4230" y="34376"/>
                    </a:cubicBezTo>
                    <a:cubicBezTo>
                      <a:pt x="8459" y="30129"/>
                      <a:pt x="13153" y="26370"/>
                      <a:pt x="18228" y="23177"/>
                    </a:cubicBezTo>
                    <a:cubicBezTo>
                      <a:pt x="35224" y="12919"/>
                      <a:pt x="54215" y="6420"/>
                      <a:pt x="73926" y="4115"/>
                    </a:cubicBezTo>
                    <a:cubicBezTo>
                      <a:pt x="85364" y="2447"/>
                      <a:pt x="96325" y="1672"/>
                      <a:pt x="106213" y="1077"/>
                    </a:cubicBezTo>
                    <a:cubicBezTo>
                      <a:pt x="116102" y="481"/>
                      <a:pt x="125097" y="-55"/>
                      <a:pt x="132662" y="5"/>
                    </a:cubicBezTo>
                    <a:cubicBezTo>
                      <a:pt x="138655" y="-19"/>
                      <a:pt x="144636" y="499"/>
                      <a:pt x="150533" y="1553"/>
                    </a:cubicBezTo>
                    <a:cubicBezTo>
                      <a:pt x="152618" y="1798"/>
                      <a:pt x="154649" y="2381"/>
                      <a:pt x="156550" y="328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7" name="Forma Livre: Forma 976">
                <a:extLst>
                  <a:ext uri="{FF2B5EF4-FFF2-40B4-BE49-F238E27FC236}">
                    <a16:creationId xmlns:a16="http://schemas.microsoft.com/office/drawing/2014/main" id="{7AF8E608-12EB-5267-9C71-4911143E43EF}"/>
                  </a:ext>
                </a:extLst>
              </p:cNvPr>
              <p:cNvSpPr/>
              <p:nvPr/>
            </p:nvSpPr>
            <p:spPr>
              <a:xfrm>
                <a:off x="4183803" y="7826718"/>
                <a:ext cx="38790" cy="28957"/>
              </a:xfrm>
              <a:custGeom>
                <a:avLst/>
                <a:gdLst>
                  <a:gd name="connsiteX0" fmla="*/ 30385 w 38790"/>
                  <a:gd name="connsiteY0" fmla="*/ 27238 h 28957"/>
                  <a:gd name="connsiteX1" fmla="*/ 28479 w 38790"/>
                  <a:gd name="connsiteY1" fmla="*/ 22472 h 28957"/>
                  <a:gd name="connsiteX2" fmla="*/ 27943 w 38790"/>
                  <a:gd name="connsiteY2" fmla="*/ 8354 h 28957"/>
                  <a:gd name="connsiteX3" fmla="*/ 29253 w 38790"/>
                  <a:gd name="connsiteY3" fmla="*/ 3588 h 28957"/>
                  <a:gd name="connsiteX4" fmla="*/ 34079 w 38790"/>
                  <a:gd name="connsiteY4" fmla="*/ 14 h 28957"/>
                  <a:gd name="connsiteX5" fmla="*/ 37474 w 38790"/>
                  <a:gd name="connsiteY5" fmla="*/ 1384 h 28957"/>
                  <a:gd name="connsiteX6" fmla="*/ 38784 w 38790"/>
                  <a:gd name="connsiteY6" fmla="*/ 4601 h 28957"/>
                  <a:gd name="connsiteX7" fmla="*/ 38427 w 38790"/>
                  <a:gd name="connsiteY7" fmla="*/ 10558 h 28957"/>
                  <a:gd name="connsiteX8" fmla="*/ 36997 w 38790"/>
                  <a:gd name="connsiteY8" fmla="*/ 22830 h 28957"/>
                  <a:gd name="connsiteX9" fmla="*/ 31874 w 38790"/>
                  <a:gd name="connsiteY9" fmla="*/ 28489 h 28957"/>
                  <a:gd name="connsiteX10" fmla="*/ 24547 w 38790"/>
                  <a:gd name="connsiteY10" fmla="*/ 28489 h 28957"/>
                  <a:gd name="connsiteX11" fmla="*/ 11859 w 38790"/>
                  <a:gd name="connsiteY11" fmla="*/ 24140 h 28957"/>
                  <a:gd name="connsiteX12" fmla="*/ 6259 w 38790"/>
                  <a:gd name="connsiteY12" fmla="*/ 21102 h 28957"/>
                  <a:gd name="connsiteX13" fmla="*/ 1255 w 38790"/>
                  <a:gd name="connsiteY13" fmla="*/ 16992 h 28957"/>
                  <a:gd name="connsiteX14" fmla="*/ 1255 w 38790"/>
                  <a:gd name="connsiteY14" fmla="*/ 9962 h 28957"/>
                  <a:gd name="connsiteX15" fmla="*/ 7510 w 38790"/>
                  <a:gd name="connsiteY15" fmla="*/ 8771 h 28957"/>
                  <a:gd name="connsiteX16" fmla="*/ 16565 w 38790"/>
                  <a:gd name="connsiteY16" fmla="*/ 12941 h 28957"/>
                  <a:gd name="connsiteX17" fmla="*/ 27526 w 38790"/>
                  <a:gd name="connsiteY17" fmla="*/ 21757 h 28957"/>
                  <a:gd name="connsiteX18" fmla="*/ 30564 w 38790"/>
                  <a:gd name="connsiteY18" fmla="*/ 25927 h 28957"/>
                  <a:gd name="connsiteX19" fmla="*/ 15493 w 38790"/>
                  <a:gd name="connsiteY19" fmla="*/ 14847 h 28957"/>
                  <a:gd name="connsiteX20" fmla="*/ 6974 w 38790"/>
                  <a:gd name="connsiteY20" fmla="*/ 11273 h 28957"/>
                  <a:gd name="connsiteX21" fmla="*/ 3221 w 38790"/>
                  <a:gd name="connsiteY21" fmla="*/ 11869 h 28957"/>
                  <a:gd name="connsiteX22" fmla="*/ 3221 w 38790"/>
                  <a:gd name="connsiteY22" fmla="*/ 15324 h 28957"/>
                  <a:gd name="connsiteX23" fmla="*/ 7451 w 38790"/>
                  <a:gd name="connsiteY23" fmla="*/ 18600 h 28957"/>
                  <a:gd name="connsiteX24" fmla="*/ 12812 w 38790"/>
                  <a:gd name="connsiteY24" fmla="*/ 21400 h 28957"/>
                  <a:gd name="connsiteX25" fmla="*/ 24726 w 38790"/>
                  <a:gd name="connsiteY25" fmla="*/ 25451 h 28957"/>
                  <a:gd name="connsiteX26" fmla="*/ 30683 w 38790"/>
                  <a:gd name="connsiteY26" fmla="*/ 25451 h 28957"/>
                  <a:gd name="connsiteX27" fmla="*/ 33721 w 38790"/>
                  <a:gd name="connsiteY27" fmla="*/ 21995 h 28957"/>
                  <a:gd name="connsiteX28" fmla="*/ 35270 w 38790"/>
                  <a:gd name="connsiteY28" fmla="*/ 10081 h 28957"/>
                  <a:gd name="connsiteX29" fmla="*/ 35806 w 38790"/>
                  <a:gd name="connsiteY29" fmla="*/ 4780 h 28957"/>
                  <a:gd name="connsiteX30" fmla="*/ 33900 w 38790"/>
                  <a:gd name="connsiteY30" fmla="*/ 2457 h 28957"/>
                  <a:gd name="connsiteX31" fmla="*/ 29789 w 38790"/>
                  <a:gd name="connsiteY31" fmla="*/ 8414 h 28957"/>
                  <a:gd name="connsiteX32" fmla="*/ 30385 w 38790"/>
                  <a:gd name="connsiteY32" fmla="*/ 27238 h 2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8790" h="28957">
                    <a:moveTo>
                      <a:pt x="30385" y="27238"/>
                    </a:moveTo>
                    <a:cubicBezTo>
                      <a:pt x="29396" y="25814"/>
                      <a:pt x="28741" y="24188"/>
                      <a:pt x="28479" y="22472"/>
                    </a:cubicBezTo>
                    <a:cubicBezTo>
                      <a:pt x="27311" y="17855"/>
                      <a:pt x="27126" y="13048"/>
                      <a:pt x="27943" y="8354"/>
                    </a:cubicBezTo>
                    <a:cubicBezTo>
                      <a:pt x="28151" y="6710"/>
                      <a:pt x="28592" y="5107"/>
                      <a:pt x="29253" y="3588"/>
                    </a:cubicBezTo>
                    <a:cubicBezTo>
                      <a:pt x="30099" y="1617"/>
                      <a:pt x="31946" y="246"/>
                      <a:pt x="34079" y="14"/>
                    </a:cubicBezTo>
                    <a:cubicBezTo>
                      <a:pt x="35365" y="-93"/>
                      <a:pt x="36622" y="413"/>
                      <a:pt x="37474" y="1384"/>
                    </a:cubicBezTo>
                    <a:cubicBezTo>
                      <a:pt x="38242" y="2290"/>
                      <a:pt x="38701" y="3416"/>
                      <a:pt x="38784" y="4601"/>
                    </a:cubicBezTo>
                    <a:cubicBezTo>
                      <a:pt x="38820" y="6591"/>
                      <a:pt x="38701" y="8586"/>
                      <a:pt x="38427" y="10558"/>
                    </a:cubicBezTo>
                    <a:cubicBezTo>
                      <a:pt x="37950" y="14490"/>
                      <a:pt x="37772" y="18302"/>
                      <a:pt x="36997" y="22830"/>
                    </a:cubicBezTo>
                    <a:cubicBezTo>
                      <a:pt x="36461" y="25516"/>
                      <a:pt x="34495" y="27690"/>
                      <a:pt x="31874" y="28489"/>
                    </a:cubicBezTo>
                    <a:cubicBezTo>
                      <a:pt x="29474" y="29114"/>
                      <a:pt x="26948" y="29114"/>
                      <a:pt x="24547" y="28489"/>
                    </a:cubicBezTo>
                    <a:cubicBezTo>
                      <a:pt x="20157" y="27565"/>
                      <a:pt x="15898" y="26100"/>
                      <a:pt x="11859" y="24140"/>
                    </a:cubicBezTo>
                    <a:cubicBezTo>
                      <a:pt x="9935" y="23235"/>
                      <a:pt x="8064" y="22222"/>
                      <a:pt x="6259" y="21102"/>
                    </a:cubicBezTo>
                    <a:cubicBezTo>
                      <a:pt x="4353" y="20048"/>
                      <a:pt x="2661" y="18654"/>
                      <a:pt x="1255" y="16992"/>
                    </a:cubicBezTo>
                    <a:cubicBezTo>
                      <a:pt x="-418" y="14948"/>
                      <a:pt x="-418" y="12006"/>
                      <a:pt x="1255" y="9962"/>
                    </a:cubicBezTo>
                    <a:cubicBezTo>
                      <a:pt x="3001" y="8521"/>
                      <a:pt x="5360" y="8074"/>
                      <a:pt x="7510" y="8771"/>
                    </a:cubicBezTo>
                    <a:cubicBezTo>
                      <a:pt x="10709" y="9730"/>
                      <a:pt x="13759" y="11136"/>
                      <a:pt x="16565" y="12941"/>
                    </a:cubicBezTo>
                    <a:cubicBezTo>
                      <a:pt x="20621" y="15336"/>
                      <a:pt x="24315" y="18308"/>
                      <a:pt x="27526" y="21757"/>
                    </a:cubicBezTo>
                    <a:cubicBezTo>
                      <a:pt x="29730" y="24200"/>
                      <a:pt x="30743" y="25808"/>
                      <a:pt x="30564" y="25927"/>
                    </a:cubicBezTo>
                    <a:cubicBezTo>
                      <a:pt x="25905" y="21757"/>
                      <a:pt x="20860" y="18046"/>
                      <a:pt x="15493" y="14847"/>
                    </a:cubicBezTo>
                    <a:cubicBezTo>
                      <a:pt x="12806" y="13322"/>
                      <a:pt x="9947" y="12119"/>
                      <a:pt x="6974" y="11273"/>
                    </a:cubicBezTo>
                    <a:cubicBezTo>
                      <a:pt x="5485" y="10975"/>
                      <a:pt x="3877" y="11273"/>
                      <a:pt x="3221" y="11869"/>
                    </a:cubicBezTo>
                    <a:cubicBezTo>
                      <a:pt x="2405" y="12875"/>
                      <a:pt x="2405" y="14317"/>
                      <a:pt x="3221" y="15324"/>
                    </a:cubicBezTo>
                    <a:cubicBezTo>
                      <a:pt x="4430" y="16652"/>
                      <a:pt x="5860" y="17760"/>
                      <a:pt x="7451" y="18600"/>
                    </a:cubicBezTo>
                    <a:cubicBezTo>
                      <a:pt x="9184" y="19625"/>
                      <a:pt x="10977" y="20560"/>
                      <a:pt x="12812" y="21400"/>
                    </a:cubicBezTo>
                    <a:cubicBezTo>
                      <a:pt x="16618" y="23193"/>
                      <a:pt x="20616" y="24551"/>
                      <a:pt x="24726" y="25451"/>
                    </a:cubicBezTo>
                    <a:cubicBezTo>
                      <a:pt x="26686" y="25921"/>
                      <a:pt x="28723" y="25921"/>
                      <a:pt x="30683" y="25451"/>
                    </a:cubicBezTo>
                    <a:cubicBezTo>
                      <a:pt x="32285" y="24998"/>
                      <a:pt x="33477" y="23646"/>
                      <a:pt x="33721" y="21995"/>
                    </a:cubicBezTo>
                    <a:cubicBezTo>
                      <a:pt x="34436" y="18243"/>
                      <a:pt x="34793" y="13834"/>
                      <a:pt x="35270" y="10081"/>
                    </a:cubicBezTo>
                    <a:cubicBezTo>
                      <a:pt x="35574" y="8330"/>
                      <a:pt x="35752" y="6555"/>
                      <a:pt x="35806" y="4780"/>
                    </a:cubicBezTo>
                    <a:cubicBezTo>
                      <a:pt x="35806" y="3171"/>
                      <a:pt x="35031" y="2457"/>
                      <a:pt x="33900" y="2457"/>
                    </a:cubicBezTo>
                    <a:cubicBezTo>
                      <a:pt x="31338" y="2457"/>
                      <a:pt x="30326" y="5912"/>
                      <a:pt x="29789" y="8414"/>
                    </a:cubicBezTo>
                    <a:cubicBezTo>
                      <a:pt x="28819" y="14668"/>
                      <a:pt x="29021" y="21054"/>
                      <a:pt x="30385" y="272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8" name="Forma Livre: Forma 977">
                <a:extLst>
                  <a:ext uri="{FF2B5EF4-FFF2-40B4-BE49-F238E27FC236}">
                    <a16:creationId xmlns:a16="http://schemas.microsoft.com/office/drawing/2014/main" id="{B675B114-6833-263D-ABF7-0D37BCA8E9E8}"/>
                  </a:ext>
                </a:extLst>
              </p:cNvPr>
              <p:cNvSpPr/>
              <p:nvPr/>
            </p:nvSpPr>
            <p:spPr>
              <a:xfrm>
                <a:off x="4167962" y="6438277"/>
                <a:ext cx="241138" cy="542026"/>
              </a:xfrm>
              <a:custGeom>
                <a:avLst/>
                <a:gdLst>
                  <a:gd name="connsiteX0" fmla="*/ 241139 w 241138"/>
                  <a:gd name="connsiteY0" fmla="*/ 0 h 542026"/>
                  <a:gd name="connsiteX1" fmla="*/ 155537 w 241138"/>
                  <a:gd name="connsiteY1" fmla="*/ 73867 h 542026"/>
                  <a:gd name="connsiteX2" fmla="*/ 68922 w 241138"/>
                  <a:gd name="connsiteY2" fmla="*/ 413415 h 542026"/>
                  <a:gd name="connsiteX3" fmla="*/ 0 w 241138"/>
                  <a:gd name="connsiteY3" fmla="*/ 469172 h 542026"/>
                  <a:gd name="connsiteX4" fmla="*/ 43963 w 241138"/>
                  <a:gd name="connsiteY4" fmla="*/ 542026 h 542026"/>
                  <a:gd name="connsiteX5" fmla="*/ 152856 w 241138"/>
                  <a:gd name="connsiteY5" fmla="*/ 475546 h 542026"/>
                  <a:gd name="connsiteX6" fmla="*/ 217668 w 241138"/>
                  <a:gd name="connsiteY6" fmla="*/ 280098 h 54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1138" h="542026">
                    <a:moveTo>
                      <a:pt x="241139" y="0"/>
                    </a:moveTo>
                    <a:cubicBezTo>
                      <a:pt x="241139" y="0"/>
                      <a:pt x="169059" y="19479"/>
                      <a:pt x="155537" y="73867"/>
                    </a:cubicBezTo>
                    <a:cubicBezTo>
                      <a:pt x="134211" y="159826"/>
                      <a:pt x="68922" y="413415"/>
                      <a:pt x="68922" y="413415"/>
                    </a:cubicBezTo>
                    <a:lnTo>
                      <a:pt x="0" y="469172"/>
                    </a:lnTo>
                    <a:lnTo>
                      <a:pt x="43963" y="542026"/>
                    </a:lnTo>
                    <a:cubicBezTo>
                      <a:pt x="43963" y="542026"/>
                      <a:pt x="120748" y="516828"/>
                      <a:pt x="152856" y="475546"/>
                    </a:cubicBezTo>
                    <a:cubicBezTo>
                      <a:pt x="184964" y="434265"/>
                      <a:pt x="217668" y="280098"/>
                      <a:pt x="217668" y="28009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9" name="Forma Livre: Forma 978">
                <a:extLst>
                  <a:ext uri="{FF2B5EF4-FFF2-40B4-BE49-F238E27FC236}">
                    <a16:creationId xmlns:a16="http://schemas.microsoft.com/office/drawing/2014/main" id="{A1AE6403-0E50-9A8C-0D6B-86098C172741}"/>
                  </a:ext>
                </a:extLst>
              </p:cNvPr>
              <p:cNvSpPr/>
              <p:nvPr/>
            </p:nvSpPr>
            <p:spPr>
              <a:xfrm>
                <a:off x="4350885" y="6427197"/>
                <a:ext cx="405324" cy="501518"/>
              </a:xfrm>
              <a:custGeom>
                <a:avLst/>
                <a:gdLst>
                  <a:gd name="connsiteX0" fmla="*/ 343258 w 405324"/>
                  <a:gd name="connsiteY0" fmla="*/ 81432 h 501518"/>
                  <a:gd name="connsiteX1" fmla="*/ 339684 w 405324"/>
                  <a:gd name="connsiteY1" fmla="*/ 31751 h 501518"/>
                  <a:gd name="connsiteX2" fmla="*/ 248840 w 405324"/>
                  <a:gd name="connsiteY2" fmla="*/ 0 h 501518"/>
                  <a:gd name="connsiteX3" fmla="*/ 183313 w 405324"/>
                  <a:gd name="connsiteY3" fmla="*/ 19598 h 501518"/>
                  <a:gd name="connsiteX4" fmla="*/ 121837 w 405324"/>
                  <a:gd name="connsiteY4" fmla="*/ 67969 h 501518"/>
                  <a:gd name="connsiteX5" fmla="*/ 92052 w 405324"/>
                  <a:gd name="connsiteY5" fmla="*/ 2442 h 501518"/>
                  <a:gd name="connsiteX6" fmla="*/ 92052 w 405324"/>
                  <a:gd name="connsiteY6" fmla="*/ 2442 h 501518"/>
                  <a:gd name="connsiteX7" fmla="*/ 58216 w 405324"/>
                  <a:gd name="connsiteY7" fmla="*/ 11080 h 501518"/>
                  <a:gd name="connsiteX8" fmla="*/ 17 w 405324"/>
                  <a:gd name="connsiteY8" fmla="*/ 206827 h 501518"/>
                  <a:gd name="connsiteX9" fmla="*/ 18245 w 405324"/>
                  <a:gd name="connsiteY9" fmla="*/ 398761 h 501518"/>
                  <a:gd name="connsiteX10" fmla="*/ 41120 w 405324"/>
                  <a:gd name="connsiteY10" fmla="*/ 489605 h 501518"/>
                  <a:gd name="connsiteX11" fmla="*/ 333608 w 405324"/>
                  <a:gd name="connsiteY11" fmla="*/ 501519 h 501518"/>
                  <a:gd name="connsiteX12" fmla="*/ 405092 w 405324"/>
                  <a:gd name="connsiteY12" fmla="*/ 446417 h 501518"/>
                  <a:gd name="connsiteX13" fmla="*/ 343258 w 405324"/>
                  <a:gd name="connsiteY13" fmla="*/ 81432 h 50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5324" h="501518">
                    <a:moveTo>
                      <a:pt x="343258" y="81432"/>
                    </a:moveTo>
                    <a:cubicBezTo>
                      <a:pt x="343258" y="81432"/>
                      <a:pt x="344033" y="36993"/>
                      <a:pt x="339684" y="31751"/>
                    </a:cubicBezTo>
                    <a:lnTo>
                      <a:pt x="248840" y="0"/>
                    </a:lnTo>
                    <a:lnTo>
                      <a:pt x="183313" y="19598"/>
                    </a:lnTo>
                    <a:cubicBezTo>
                      <a:pt x="167944" y="26389"/>
                      <a:pt x="138517" y="70233"/>
                      <a:pt x="121837" y="67969"/>
                    </a:cubicBezTo>
                    <a:cubicBezTo>
                      <a:pt x="103251" y="65408"/>
                      <a:pt x="99796" y="16560"/>
                      <a:pt x="92052" y="2442"/>
                    </a:cubicBezTo>
                    <a:lnTo>
                      <a:pt x="92052" y="2442"/>
                    </a:lnTo>
                    <a:lnTo>
                      <a:pt x="58216" y="11080"/>
                    </a:lnTo>
                    <a:cubicBezTo>
                      <a:pt x="58216" y="11080"/>
                      <a:pt x="731" y="163639"/>
                      <a:pt x="17" y="206827"/>
                    </a:cubicBezTo>
                    <a:cubicBezTo>
                      <a:pt x="-698" y="250015"/>
                      <a:pt x="21998" y="308095"/>
                      <a:pt x="18245" y="398761"/>
                    </a:cubicBezTo>
                    <a:cubicBezTo>
                      <a:pt x="16279" y="446119"/>
                      <a:pt x="11692" y="488414"/>
                      <a:pt x="41120" y="489605"/>
                    </a:cubicBezTo>
                    <a:lnTo>
                      <a:pt x="333608" y="501519"/>
                    </a:lnTo>
                    <a:cubicBezTo>
                      <a:pt x="333608" y="501519"/>
                      <a:pt x="400446" y="485971"/>
                      <a:pt x="405092" y="446417"/>
                    </a:cubicBezTo>
                    <a:cubicBezTo>
                      <a:pt x="409739" y="406862"/>
                      <a:pt x="343258" y="81432"/>
                      <a:pt x="343258" y="814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0" name="Forma Livre: Forma 979">
                <a:extLst>
                  <a:ext uri="{FF2B5EF4-FFF2-40B4-BE49-F238E27FC236}">
                    <a16:creationId xmlns:a16="http://schemas.microsoft.com/office/drawing/2014/main" id="{BDCB528C-2ECB-839D-7EEB-77A93D1B0495}"/>
                  </a:ext>
                </a:extLst>
              </p:cNvPr>
              <p:cNvSpPr/>
              <p:nvPr/>
            </p:nvSpPr>
            <p:spPr>
              <a:xfrm>
                <a:off x="4439601" y="6451122"/>
                <a:ext cx="386887" cy="549257"/>
              </a:xfrm>
              <a:custGeom>
                <a:avLst/>
                <a:gdLst>
                  <a:gd name="connsiteX0" fmla="*/ 385000 w 386887"/>
                  <a:gd name="connsiteY0" fmla="*/ 360361 h 549257"/>
                  <a:gd name="connsiteX1" fmla="*/ 339131 w 386887"/>
                  <a:gd name="connsiteY1" fmla="*/ 215308 h 549257"/>
                  <a:gd name="connsiteX2" fmla="*/ 247513 w 386887"/>
                  <a:gd name="connsiteY2" fmla="*/ 5801 h 549257"/>
                  <a:gd name="connsiteX3" fmla="*/ 142015 w 386887"/>
                  <a:gd name="connsiteY3" fmla="*/ 33978 h 549257"/>
                  <a:gd name="connsiteX4" fmla="*/ 150652 w 386887"/>
                  <a:gd name="connsiteY4" fmla="*/ 116720 h 549257"/>
                  <a:gd name="connsiteX5" fmla="*/ 217073 w 386887"/>
                  <a:gd name="connsiteY5" fmla="*/ 264036 h 549257"/>
                  <a:gd name="connsiteX6" fmla="*/ 247513 w 386887"/>
                  <a:gd name="connsiteY6" fmla="*/ 336533 h 549257"/>
                  <a:gd name="connsiteX7" fmla="*/ 0 w 386887"/>
                  <a:gd name="connsiteY7" fmla="*/ 467587 h 549257"/>
                  <a:gd name="connsiteX8" fmla="*/ 31155 w 386887"/>
                  <a:gd name="connsiteY8" fmla="*/ 549257 h 549257"/>
                  <a:gd name="connsiteX9" fmla="*/ 340918 w 386887"/>
                  <a:gd name="connsiteY9" fmla="*/ 436610 h 549257"/>
                  <a:gd name="connsiteX10" fmla="*/ 384643 w 386887"/>
                  <a:gd name="connsiteY10" fmla="*/ 390742 h 549257"/>
                  <a:gd name="connsiteX11" fmla="*/ 385000 w 386887"/>
                  <a:gd name="connsiteY11" fmla="*/ 360361 h 54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6887" h="549257">
                    <a:moveTo>
                      <a:pt x="385000" y="360361"/>
                    </a:moveTo>
                    <a:lnTo>
                      <a:pt x="339131" y="215308"/>
                    </a:lnTo>
                    <a:cubicBezTo>
                      <a:pt x="339131" y="215308"/>
                      <a:pt x="311551" y="31357"/>
                      <a:pt x="247513" y="5801"/>
                    </a:cubicBezTo>
                    <a:cubicBezTo>
                      <a:pt x="220111" y="-5100"/>
                      <a:pt x="160184" y="-3194"/>
                      <a:pt x="142015" y="33978"/>
                    </a:cubicBezTo>
                    <a:cubicBezTo>
                      <a:pt x="123846" y="71149"/>
                      <a:pt x="146244" y="98373"/>
                      <a:pt x="150652" y="116720"/>
                    </a:cubicBezTo>
                    <a:cubicBezTo>
                      <a:pt x="155061" y="135068"/>
                      <a:pt x="217073" y="264036"/>
                      <a:pt x="217073" y="264036"/>
                    </a:cubicBezTo>
                    <a:cubicBezTo>
                      <a:pt x="228713" y="287549"/>
                      <a:pt x="238881" y="311758"/>
                      <a:pt x="247513" y="336533"/>
                    </a:cubicBezTo>
                    <a:lnTo>
                      <a:pt x="0" y="467587"/>
                    </a:lnTo>
                    <a:lnTo>
                      <a:pt x="31155" y="549257"/>
                    </a:lnTo>
                    <a:lnTo>
                      <a:pt x="340918" y="436610"/>
                    </a:lnTo>
                    <a:cubicBezTo>
                      <a:pt x="362012" y="429230"/>
                      <a:pt x="378281" y="412169"/>
                      <a:pt x="384643" y="390742"/>
                    </a:cubicBezTo>
                    <a:cubicBezTo>
                      <a:pt x="387508" y="380835"/>
                      <a:pt x="387633" y="370333"/>
                      <a:pt x="385000" y="3603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1" name="Forma Livre: Forma 980">
                <a:extLst>
                  <a:ext uri="{FF2B5EF4-FFF2-40B4-BE49-F238E27FC236}">
                    <a16:creationId xmlns:a16="http://schemas.microsoft.com/office/drawing/2014/main" id="{8304735D-384A-CCF0-C97C-EAF59F4073AE}"/>
                  </a:ext>
                </a:extLst>
              </p:cNvPr>
              <p:cNvSpPr/>
              <p:nvPr/>
            </p:nvSpPr>
            <p:spPr>
              <a:xfrm>
                <a:off x="4248262" y="6931457"/>
                <a:ext cx="222493" cy="83576"/>
              </a:xfrm>
              <a:custGeom>
                <a:avLst/>
                <a:gdLst>
                  <a:gd name="connsiteX0" fmla="*/ 0 w 222493"/>
                  <a:gd name="connsiteY0" fmla="*/ 38363 h 83576"/>
                  <a:gd name="connsiteX1" fmla="*/ 63680 w 222493"/>
                  <a:gd name="connsiteY1" fmla="*/ 11080 h 83576"/>
                  <a:gd name="connsiteX2" fmla="*/ 185918 w 222493"/>
                  <a:gd name="connsiteY2" fmla="*/ 6493 h 83576"/>
                  <a:gd name="connsiteX3" fmla="*/ 196164 w 222493"/>
                  <a:gd name="connsiteY3" fmla="*/ 0 h 83576"/>
                  <a:gd name="connsiteX4" fmla="*/ 222493 w 222493"/>
                  <a:gd name="connsiteY4" fmla="*/ 68982 h 83576"/>
                  <a:gd name="connsiteX5" fmla="*/ 173170 w 222493"/>
                  <a:gd name="connsiteY5" fmla="*/ 83577 h 83576"/>
                  <a:gd name="connsiteX6" fmla="*/ 70829 w 222493"/>
                  <a:gd name="connsiteY6" fmla="*/ 76190 h 83576"/>
                  <a:gd name="connsiteX7" fmla="*/ 17216 w 222493"/>
                  <a:gd name="connsiteY7" fmla="*/ 79645 h 8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493" h="83576">
                    <a:moveTo>
                      <a:pt x="0" y="38363"/>
                    </a:moveTo>
                    <a:lnTo>
                      <a:pt x="63680" y="11080"/>
                    </a:lnTo>
                    <a:lnTo>
                      <a:pt x="185918" y="6493"/>
                    </a:lnTo>
                    <a:lnTo>
                      <a:pt x="196164" y="0"/>
                    </a:lnTo>
                    <a:lnTo>
                      <a:pt x="222493" y="68982"/>
                    </a:lnTo>
                    <a:cubicBezTo>
                      <a:pt x="222493" y="68982"/>
                      <a:pt x="189909" y="82921"/>
                      <a:pt x="173170" y="83577"/>
                    </a:cubicBezTo>
                    <a:lnTo>
                      <a:pt x="70829" y="76190"/>
                    </a:lnTo>
                    <a:lnTo>
                      <a:pt x="17216" y="79645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2" name="Forma Livre: Forma 981">
                <a:extLst>
                  <a:ext uri="{FF2B5EF4-FFF2-40B4-BE49-F238E27FC236}">
                    <a16:creationId xmlns:a16="http://schemas.microsoft.com/office/drawing/2014/main" id="{473177AC-CCD1-2BEE-CB23-78537F732E75}"/>
                  </a:ext>
                </a:extLst>
              </p:cNvPr>
              <p:cNvSpPr/>
              <p:nvPr/>
            </p:nvSpPr>
            <p:spPr>
              <a:xfrm>
                <a:off x="3882945" y="6714722"/>
                <a:ext cx="617277" cy="321586"/>
              </a:xfrm>
              <a:custGeom>
                <a:avLst/>
                <a:gdLst>
                  <a:gd name="connsiteX0" fmla="*/ 24041 w 617277"/>
                  <a:gd name="connsiteY0" fmla="*/ 19 h 321586"/>
                  <a:gd name="connsiteX1" fmla="*/ 375206 w 617277"/>
                  <a:gd name="connsiteY1" fmla="*/ 17473 h 321586"/>
                  <a:gd name="connsiteX2" fmla="*/ 398498 w 617277"/>
                  <a:gd name="connsiteY2" fmla="*/ 35344 h 321586"/>
                  <a:gd name="connsiteX3" fmla="*/ 426257 w 617277"/>
                  <a:gd name="connsiteY3" fmla="*/ 292984 h 321586"/>
                  <a:gd name="connsiteX4" fmla="*/ 607171 w 617277"/>
                  <a:gd name="connsiteY4" fmla="*/ 300490 h 321586"/>
                  <a:gd name="connsiteX5" fmla="*/ 617268 w 617277"/>
                  <a:gd name="connsiteY5" fmla="*/ 311480 h 321586"/>
                  <a:gd name="connsiteX6" fmla="*/ 606278 w 617277"/>
                  <a:gd name="connsiteY6" fmla="*/ 321577 h 321586"/>
                  <a:gd name="connsiteX7" fmla="*/ 428521 w 617277"/>
                  <a:gd name="connsiteY7" fmla="*/ 314191 h 321586"/>
                  <a:gd name="connsiteX8" fmla="*/ 394804 w 617277"/>
                  <a:gd name="connsiteY8" fmla="*/ 312820 h 321586"/>
                  <a:gd name="connsiteX9" fmla="*/ 28449 w 617277"/>
                  <a:gd name="connsiteY9" fmla="*/ 297571 h 321586"/>
                  <a:gd name="connsiteX10" fmla="*/ 154 w 617277"/>
                  <a:gd name="connsiteY10" fmla="*/ 25753 h 321586"/>
                  <a:gd name="connsiteX11" fmla="*/ 20479 w 617277"/>
                  <a:gd name="connsiteY11" fmla="*/ 150 h 321586"/>
                  <a:gd name="connsiteX12" fmla="*/ 24041 w 617277"/>
                  <a:gd name="connsiteY12" fmla="*/ 19 h 3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7277" h="321586">
                    <a:moveTo>
                      <a:pt x="24041" y="19"/>
                    </a:moveTo>
                    <a:lnTo>
                      <a:pt x="375206" y="17473"/>
                    </a:lnTo>
                    <a:cubicBezTo>
                      <a:pt x="386584" y="17949"/>
                      <a:pt x="397247" y="23847"/>
                      <a:pt x="398498" y="35344"/>
                    </a:cubicBezTo>
                    <a:lnTo>
                      <a:pt x="426257" y="292984"/>
                    </a:lnTo>
                    <a:lnTo>
                      <a:pt x="607171" y="300490"/>
                    </a:lnTo>
                    <a:cubicBezTo>
                      <a:pt x="612997" y="300734"/>
                      <a:pt x="617512" y="305654"/>
                      <a:pt x="617268" y="311480"/>
                    </a:cubicBezTo>
                    <a:cubicBezTo>
                      <a:pt x="617024" y="317306"/>
                      <a:pt x="612103" y="321821"/>
                      <a:pt x="606278" y="321577"/>
                    </a:cubicBezTo>
                    <a:lnTo>
                      <a:pt x="428521" y="314191"/>
                    </a:lnTo>
                    <a:lnTo>
                      <a:pt x="394804" y="312820"/>
                    </a:lnTo>
                    <a:lnTo>
                      <a:pt x="28449" y="297571"/>
                    </a:lnTo>
                    <a:lnTo>
                      <a:pt x="154" y="25753"/>
                    </a:lnTo>
                    <a:cubicBezTo>
                      <a:pt x="-1306" y="13071"/>
                      <a:pt x="7796" y="1609"/>
                      <a:pt x="20479" y="150"/>
                    </a:cubicBezTo>
                    <a:cubicBezTo>
                      <a:pt x="21658" y="13"/>
                      <a:pt x="22850" y="-29"/>
                      <a:pt x="24041" y="1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3" name="Forma Livre: Forma 982">
                <a:extLst>
                  <a:ext uri="{FF2B5EF4-FFF2-40B4-BE49-F238E27FC236}">
                    <a16:creationId xmlns:a16="http://schemas.microsoft.com/office/drawing/2014/main" id="{89053ADB-A758-B768-C185-57EC15EDD5F3}"/>
                  </a:ext>
                </a:extLst>
              </p:cNvPr>
              <p:cNvSpPr/>
              <p:nvPr/>
            </p:nvSpPr>
            <p:spPr>
              <a:xfrm>
                <a:off x="3882727" y="6714663"/>
                <a:ext cx="619108" cy="322893"/>
              </a:xfrm>
              <a:custGeom>
                <a:avLst/>
                <a:gdLst>
                  <a:gd name="connsiteX0" fmla="*/ 24260 w 619108"/>
                  <a:gd name="connsiteY0" fmla="*/ 78 h 322893"/>
                  <a:gd name="connsiteX1" fmla="*/ 18720 w 619108"/>
                  <a:gd name="connsiteY1" fmla="*/ 376 h 322893"/>
                  <a:gd name="connsiteX2" fmla="*/ 134 w 619108"/>
                  <a:gd name="connsiteY2" fmla="*/ 19736 h 322893"/>
                  <a:gd name="connsiteX3" fmla="*/ 849 w 619108"/>
                  <a:gd name="connsiteY3" fmla="*/ 34212 h 322893"/>
                  <a:gd name="connsiteX4" fmla="*/ 4423 w 619108"/>
                  <a:gd name="connsiteY4" fmla="*/ 69953 h 322893"/>
                  <a:gd name="connsiteX5" fmla="*/ 27596 w 619108"/>
                  <a:gd name="connsiteY5" fmla="*/ 297391 h 322893"/>
                  <a:gd name="connsiteX6" fmla="*/ 27596 w 619108"/>
                  <a:gd name="connsiteY6" fmla="*/ 298344 h 322893"/>
                  <a:gd name="connsiteX7" fmla="*/ 28489 w 619108"/>
                  <a:gd name="connsiteY7" fmla="*/ 298344 h 322893"/>
                  <a:gd name="connsiteX8" fmla="*/ 589102 w 619108"/>
                  <a:gd name="connsiteY8" fmla="*/ 322172 h 322893"/>
                  <a:gd name="connsiteX9" fmla="*/ 604173 w 619108"/>
                  <a:gd name="connsiteY9" fmla="*/ 322768 h 322893"/>
                  <a:gd name="connsiteX10" fmla="*/ 612215 w 619108"/>
                  <a:gd name="connsiteY10" fmla="*/ 321577 h 322893"/>
                  <a:gd name="connsiteX11" fmla="*/ 618172 w 619108"/>
                  <a:gd name="connsiteY11" fmla="*/ 315620 h 322893"/>
                  <a:gd name="connsiteX12" fmla="*/ 613346 w 619108"/>
                  <a:gd name="connsiteY12" fmla="*/ 300787 h 322893"/>
                  <a:gd name="connsiteX13" fmla="*/ 605484 w 619108"/>
                  <a:gd name="connsiteY13" fmla="*/ 298940 h 322893"/>
                  <a:gd name="connsiteX14" fmla="*/ 598037 w 619108"/>
                  <a:gd name="connsiteY14" fmla="*/ 298642 h 322893"/>
                  <a:gd name="connsiteX15" fmla="*/ 539361 w 619108"/>
                  <a:gd name="connsiteY15" fmla="*/ 296260 h 322893"/>
                  <a:gd name="connsiteX16" fmla="*/ 426714 w 619108"/>
                  <a:gd name="connsiteY16" fmla="*/ 291613 h 322893"/>
                  <a:gd name="connsiteX17" fmla="*/ 428025 w 619108"/>
                  <a:gd name="connsiteY17" fmla="*/ 292804 h 322893"/>
                  <a:gd name="connsiteX18" fmla="*/ 400265 w 619108"/>
                  <a:gd name="connsiteY18" fmla="*/ 37309 h 322893"/>
                  <a:gd name="connsiteX19" fmla="*/ 394308 w 619108"/>
                  <a:gd name="connsiteY19" fmla="*/ 23668 h 322893"/>
                  <a:gd name="connsiteX20" fmla="*/ 381083 w 619108"/>
                  <a:gd name="connsiteY20" fmla="*/ 17175 h 322893"/>
                  <a:gd name="connsiteX21" fmla="*/ 366965 w 619108"/>
                  <a:gd name="connsiteY21" fmla="*/ 16043 h 322893"/>
                  <a:gd name="connsiteX22" fmla="*/ 353145 w 619108"/>
                  <a:gd name="connsiteY22" fmla="*/ 15387 h 322893"/>
                  <a:gd name="connsiteX23" fmla="*/ 300307 w 619108"/>
                  <a:gd name="connsiteY23" fmla="*/ 12886 h 322893"/>
                  <a:gd name="connsiteX24" fmla="*/ 206365 w 619108"/>
                  <a:gd name="connsiteY24" fmla="*/ 8358 h 322893"/>
                  <a:gd name="connsiteX25" fmla="*/ 72571 w 619108"/>
                  <a:gd name="connsiteY25" fmla="*/ 2103 h 322893"/>
                  <a:gd name="connsiteX26" fmla="*/ 36829 w 619108"/>
                  <a:gd name="connsiteY26" fmla="*/ 555 h 322893"/>
                  <a:gd name="connsiteX27" fmla="*/ 27596 w 619108"/>
                  <a:gd name="connsiteY27" fmla="*/ 257 h 322893"/>
                  <a:gd name="connsiteX28" fmla="*/ 24438 w 619108"/>
                  <a:gd name="connsiteY28" fmla="*/ 257 h 322893"/>
                  <a:gd name="connsiteX29" fmla="*/ 27596 w 619108"/>
                  <a:gd name="connsiteY29" fmla="*/ 555 h 322893"/>
                  <a:gd name="connsiteX30" fmla="*/ 36829 w 619108"/>
                  <a:gd name="connsiteY30" fmla="*/ 1091 h 322893"/>
                  <a:gd name="connsiteX31" fmla="*/ 72571 w 619108"/>
                  <a:gd name="connsiteY31" fmla="*/ 3116 h 322893"/>
                  <a:gd name="connsiteX32" fmla="*/ 206305 w 619108"/>
                  <a:gd name="connsiteY32" fmla="*/ 10145 h 322893"/>
                  <a:gd name="connsiteX33" fmla="*/ 300247 w 619108"/>
                  <a:gd name="connsiteY33" fmla="*/ 14971 h 322893"/>
                  <a:gd name="connsiteX34" fmla="*/ 353145 w 619108"/>
                  <a:gd name="connsiteY34" fmla="*/ 17651 h 322893"/>
                  <a:gd name="connsiteX35" fmla="*/ 366906 w 619108"/>
                  <a:gd name="connsiteY35" fmla="*/ 18366 h 322893"/>
                  <a:gd name="connsiteX36" fmla="*/ 380726 w 619108"/>
                  <a:gd name="connsiteY36" fmla="*/ 19438 h 322893"/>
                  <a:gd name="connsiteX37" fmla="*/ 392640 w 619108"/>
                  <a:gd name="connsiteY37" fmla="*/ 25395 h 322893"/>
                  <a:gd name="connsiteX38" fmla="*/ 397882 w 619108"/>
                  <a:gd name="connsiteY38" fmla="*/ 37309 h 322893"/>
                  <a:gd name="connsiteX39" fmla="*/ 425225 w 619108"/>
                  <a:gd name="connsiteY39" fmla="*/ 292864 h 322893"/>
                  <a:gd name="connsiteX40" fmla="*/ 425225 w 619108"/>
                  <a:gd name="connsiteY40" fmla="*/ 294055 h 322893"/>
                  <a:gd name="connsiteX41" fmla="*/ 426416 w 619108"/>
                  <a:gd name="connsiteY41" fmla="*/ 294055 h 322893"/>
                  <a:gd name="connsiteX42" fmla="*/ 539063 w 619108"/>
                  <a:gd name="connsiteY42" fmla="*/ 298761 h 322893"/>
                  <a:gd name="connsiteX43" fmla="*/ 597739 w 619108"/>
                  <a:gd name="connsiteY43" fmla="*/ 301204 h 322893"/>
                  <a:gd name="connsiteX44" fmla="*/ 605185 w 619108"/>
                  <a:gd name="connsiteY44" fmla="*/ 301502 h 322893"/>
                  <a:gd name="connsiteX45" fmla="*/ 611679 w 619108"/>
                  <a:gd name="connsiteY45" fmla="*/ 302931 h 322893"/>
                  <a:gd name="connsiteX46" fmla="*/ 615372 w 619108"/>
                  <a:gd name="connsiteY46" fmla="*/ 314190 h 322893"/>
                  <a:gd name="connsiteX47" fmla="*/ 611083 w 619108"/>
                  <a:gd name="connsiteY47" fmla="*/ 318896 h 322893"/>
                  <a:gd name="connsiteX48" fmla="*/ 604411 w 619108"/>
                  <a:gd name="connsiteY48" fmla="*/ 319790 h 322893"/>
                  <a:gd name="connsiteX49" fmla="*/ 589340 w 619108"/>
                  <a:gd name="connsiteY49" fmla="*/ 319134 h 322893"/>
                  <a:gd name="connsiteX50" fmla="*/ 28727 w 619108"/>
                  <a:gd name="connsiteY50" fmla="*/ 296200 h 322893"/>
                  <a:gd name="connsiteX51" fmla="*/ 29740 w 619108"/>
                  <a:gd name="connsiteY51" fmla="*/ 297153 h 322893"/>
                  <a:gd name="connsiteX52" fmla="*/ 5614 w 619108"/>
                  <a:gd name="connsiteY52" fmla="*/ 69775 h 322893"/>
                  <a:gd name="connsiteX53" fmla="*/ 1742 w 619108"/>
                  <a:gd name="connsiteY53" fmla="*/ 34033 h 322893"/>
                  <a:gd name="connsiteX54" fmla="*/ 908 w 619108"/>
                  <a:gd name="connsiteY54" fmla="*/ 19736 h 322893"/>
                  <a:gd name="connsiteX55" fmla="*/ 5436 w 619108"/>
                  <a:gd name="connsiteY55" fmla="*/ 8954 h 322893"/>
                  <a:gd name="connsiteX56" fmla="*/ 18779 w 619108"/>
                  <a:gd name="connsiteY56" fmla="*/ 555 h 322893"/>
                  <a:gd name="connsiteX57" fmla="*/ 24260 w 619108"/>
                  <a:gd name="connsiteY57" fmla="*/ 78 h 322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19108" h="322893">
                    <a:moveTo>
                      <a:pt x="24260" y="78"/>
                    </a:moveTo>
                    <a:cubicBezTo>
                      <a:pt x="22407" y="-89"/>
                      <a:pt x="20543" y="12"/>
                      <a:pt x="18720" y="376"/>
                    </a:cubicBezTo>
                    <a:cubicBezTo>
                      <a:pt x="9057" y="2252"/>
                      <a:pt x="1617" y="10002"/>
                      <a:pt x="134" y="19736"/>
                    </a:cubicBezTo>
                    <a:cubicBezTo>
                      <a:pt x="-182" y="24573"/>
                      <a:pt x="62" y="29428"/>
                      <a:pt x="849" y="34212"/>
                    </a:cubicBezTo>
                    <a:cubicBezTo>
                      <a:pt x="1844" y="44654"/>
                      <a:pt x="3035" y="56568"/>
                      <a:pt x="4423" y="69953"/>
                    </a:cubicBezTo>
                    <a:cubicBezTo>
                      <a:pt x="9903" y="123924"/>
                      <a:pt x="17826" y="201722"/>
                      <a:pt x="27596" y="297391"/>
                    </a:cubicBezTo>
                    <a:lnTo>
                      <a:pt x="27596" y="298344"/>
                    </a:lnTo>
                    <a:lnTo>
                      <a:pt x="28489" y="298344"/>
                    </a:lnTo>
                    <a:lnTo>
                      <a:pt x="589102" y="322172"/>
                    </a:lnTo>
                    <a:lnTo>
                      <a:pt x="604173" y="322768"/>
                    </a:lnTo>
                    <a:cubicBezTo>
                      <a:pt x="606913" y="323126"/>
                      <a:pt x="609695" y="322715"/>
                      <a:pt x="612215" y="321577"/>
                    </a:cubicBezTo>
                    <a:cubicBezTo>
                      <a:pt x="614860" y="320385"/>
                      <a:pt x="616980" y="318265"/>
                      <a:pt x="618172" y="315620"/>
                    </a:cubicBezTo>
                    <a:cubicBezTo>
                      <a:pt x="620471" y="310163"/>
                      <a:pt x="618416" y="303843"/>
                      <a:pt x="613346" y="300787"/>
                    </a:cubicBezTo>
                    <a:cubicBezTo>
                      <a:pt x="610952" y="299452"/>
                      <a:pt x="608223" y="298809"/>
                      <a:pt x="605484" y="298940"/>
                    </a:cubicBezTo>
                    <a:lnTo>
                      <a:pt x="598037" y="298642"/>
                    </a:lnTo>
                    <a:lnTo>
                      <a:pt x="539361" y="296260"/>
                    </a:lnTo>
                    <a:lnTo>
                      <a:pt x="426714" y="291613"/>
                    </a:lnTo>
                    <a:lnTo>
                      <a:pt x="428025" y="292804"/>
                    </a:lnTo>
                    <a:cubicBezTo>
                      <a:pt x="418017" y="200531"/>
                      <a:pt x="408664" y="114512"/>
                      <a:pt x="400265" y="37309"/>
                    </a:cubicBezTo>
                    <a:cubicBezTo>
                      <a:pt x="400140" y="32156"/>
                      <a:pt x="398001" y="27260"/>
                      <a:pt x="394308" y="23668"/>
                    </a:cubicBezTo>
                    <a:cubicBezTo>
                      <a:pt x="390615" y="20278"/>
                      <a:pt x="386022" y="18026"/>
                      <a:pt x="381083" y="17175"/>
                    </a:cubicBezTo>
                    <a:cubicBezTo>
                      <a:pt x="376407" y="16513"/>
                      <a:pt x="371689" y="16132"/>
                      <a:pt x="366965" y="16043"/>
                    </a:cubicBezTo>
                    <a:lnTo>
                      <a:pt x="353145" y="15387"/>
                    </a:lnTo>
                    <a:lnTo>
                      <a:pt x="300307" y="12886"/>
                    </a:lnTo>
                    <a:lnTo>
                      <a:pt x="206365" y="8358"/>
                    </a:lnTo>
                    <a:lnTo>
                      <a:pt x="72571" y="2103"/>
                    </a:lnTo>
                    <a:lnTo>
                      <a:pt x="36829" y="555"/>
                    </a:lnTo>
                    <a:lnTo>
                      <a:pt x="27596" y="257"/>
                    </a:lnTo>
                    <a:lnTo>
                      <a:pt x="24438" y="257"/>
                    </a:lnTo>
                    <a:lnTo>
                      <a:pt x="27596" y="555"/>
                    </a:lnTo>
                    <a:lnTo>
                      <a:pt x="36829" y="1091"/>
                    </a:lnTo>
                    <a:lnTo>
                      <a:pt x="72571" y="3116"/>
                    </a:lnTo>
                    <a:lnTo>
                      <a:pt x="206305" y="10145"/>
                    </a:lnTo>
                    <a:lnTo>
                      <a:pt x="300247" y="14971"/>
                    </a:lnTo>
                    <a:lnTo>
                      <a:pt x="353145" y="17651"/>
                    </a:lnTo>
                    <a:lnTo>
                      <a:pt x="366906" y="18366"/>
                    </a:lnTo>
                    <a:cubicBezTo>
                      <a:pt x="371528" y="18449"/>
                      <a:pt x="376145" y="18807"/>
                      <a:pt x="380726" y="19438"/>
                    </a:cubicBezTo>
                    <a:cubicBezTo>
                      <a:pt x="385182" y="20248"/>
                      <a:pt x="389316" y="22316"/>
                      <a:pt x="392640" y="25395"/>
                    </a:cubicBezTo>
                    <a:cubicBezTo>
                      <a:pt x="395869" y="28534"/>
                      <a:pt x="397751" y="32806"/>
                      <a:pt x="397882" y="37309"/>
                    </a:cubicBezTo>
                    <a:cubicBezTo>
                      <a:pt x="406162" y="114750"/>
                      <a:pt x="415336" y="200590"/>
                      <a:pt x="425225" y="292864"/>
                    </a:cubicBezTo>
                    <a:lnTo>
                      <a:pt x="425225" y="294055"/>
                    </a:lnTo>
                    <a:lnTo>
                      <a:pt x="426416" y="294055"/>
                    </a:lnTo>
                    <a:lnTo>
                      <a:pt x="539063" y="298761"/>
                    </a:lnTo>
                    <a:lnTo>
                      <a:pt x="597739" y="301204"/>
                    </a:lnTo>
                    <a:lnTo>
                      <a:pt x="605185" y="301502"/>
                    </a:lnTo>
                    <a:cubicBezTo>
                      <a:pt x="607443" y="301353"/>
                      <a:pt x="609695" y="301847"/>
                      <a:pt x="611679" y="302931"/>
                    </a:cubicBezTo>
                    <a:cubicBezTo>
                      <a:pt x="615533" y="305249"/>
                      <a:pt x="617106" y="310038"/>
                      <a:pt x="615372" y="314190"/>
                    </a:cubicBezTo>
                    <a:cubicBezTo>
                      <a:pt x="614586" y="316239"/>
                      <a:pt x="613055" y="317919"/>
                      <a:pt x="611083" y="318896"/>
                    </a:cubicBezTo>
                    <a:cubicBezTo>
                      <a:pt x="608992" y="319831"/>
                      <a:pt x="606675" y="320141"/>
                      <a:pt x="604411" y="319790"/>
                    </a:cubicBezTo>
                    <a:lnTo>
                      <a:pt x="589340" y="319134"/>
                    </a:lnTo>
                    <a:lnTo>
                      <a:pt x="28727" y="296200"/>
                    </a:lnTo>
                    <a:lnTo>
                      <a:pt x="29740" y="297153"/>
                    </a:lnTo>
                    <a:cubicBezTo>
                      <a:pt x="19613" y="201543"/>
                      <a:pt x="11333" y="123745"/>
                      <a:pt x="5614" y="69775"/>
                    </a:cubicBezTo>
                    <a:cubicBezTo>
                      <a:pt x="4185" y="56312"/>
                      <a:pt x="2874" y="44338"/>
                      <a:pt x="1742" y="34033"/>
                    </a:cubicBezTo>
                    <a:cubicBezTo>
                      <a:pt x="926" y="29315"/>
                      <a:pt x="646" y="24520"/>
                      <a:pt x="908" y="19736"/>
                    </a:cubicBezTo>
                    <a:cubicBezTo>
                      <a:pt x="1438" y="15804"/>
                      <a:pt x="2999" y="12087"/>
                      <a:pt x="5436" y="8954"/>
                    </a:cubicBezTo>
                    <a:cubicBezTo>
                      <a:pt x="8771" y="4689"/>
                      <a:pt x="13490" y="1716"/>
                      <a:pt x="18779" y="555"/>
                    </a:cubicBezTo>
                    <a:cubicBezTo>
                      <a:pt x="20590" y="263"/>
                      <a:pt x="22425" y="102"/>
                      <a:pt x="24260" y="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4" name="Forma Livre: Forma 983">
                <a:extLst>
                  <a:ext uri="{FF2B5EF4-FFF2-40B4-BE49-F238E27FC236}">
                    <a16:creationId xmlns:a16="http://schemas.microsoft.com/office/drawing/2014/main" id="{DEBECF26-90F4-212A-F0D3-B4F68F59C250}"/>
                  </a:ext>
                </a:extLst>
              </p:cNvPr>
              <p:cNvSpPr/>
              <p:nvPr/>
            </p:nvSpPr>
            <p:spPr>
              <a:xfrm>
                <a:off x="4054025" y="6845062"/>
                <a:ext cx="43966" cy="43960"/>
              </a:xfrm>
              <a:custGeom>
                <a:avLst/>
                <a:gdLst>
                  <a:gd name="connsiteX0" fmla="*/ 43943 w 43966"/>
                  <a:gd name="connsiteY0" fmla="*/ 22952 h 43960"/>
                  <a:gd name="connsiteX1" fmla="*/ 21014 w 43966"/>
                  <a:gd name="connsiteY1" fmla="*/ 43939 h 43960"/>
                  <a:gd name="connsiteX2" fmla="*/ 22 w 43966"/>
                  <a:gd name="connsiteY2" fmla="*/ 21010 h 43960"/>
                  <a:gd name="connsiteX3" fmla="*/ 22855 w 43966"/>
                  <a:gd name="connsiteY3" fmla="*/ 18 h 43960"/>
                  <a:gd name="connsiteX4" fmla="*/ 43949 w 43966"/>
                  <a:gd name="connsiteY4" fmla="*/ 22851 h 43960"/>
                  <a:gd name="connsiteX5" fmla="*/ 43943 w 43966"/>
                  <a:gd name="connsiteY5" fmla="*/ 22952 h 43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966" h="43960">
                    <a:moveTo>
                      <a:pt x="43943" y="22952"/>
                    </a:moveTo>
                    <a:cubicBezTo>
                      <a:pt x="43407" y="35081"/>
                      <a:pt x="33143" y="44475"/>
                      <a:pt x="21014" y="43939"/>
                    </a:cubicBezTo>
                    <a:cubicBezTo>
                      <a:pt x="8886" y="43409"/>
                      <a:pt x="-514" y="33139"/>
                      <a:pt x="22" y="21010"/>
                    </a:cubicBezTo>
                    <a:cubicBezTo>
                      <a:pt x="558" y="8923"/>
                      <a:pt x="10762" y="-465"/>
                      <a:pt x="22855" y="18"/>
                    </a:cubicBezTo>
                    <a:cubicBezTo>
                      <a:pt x="34983" y="500"/>
                      <a:pt x="44431" y="10723"/>
                      <a:pt x="43949" y="22851"/>
                    </a:cubicBezTo>
                    <a:cubicBezTo>
                      <a:pt x="43949" y="22887"/>
                      <a:pt x="43943" y="22916"/>
                      <a:pt x="43943" y="22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5" name="Forma Livre: Forma 984">
                <a:extLst>
                  <a:ext uri="{FF2B5EF4-FFF2-40B4-BE49-F238E27FC236}">
                    <a16:creationId xmlns:a16="http://schemas.microsoft.com/office/drawing/2014/main" id="{4444A613-7148-4A59-CB5F-6C2FD7E37ABF}"/>
                  </a:ext>
                </a:extLst>
              </p:cNvPr>
              <p:cNvSpPr/>
              <p:nvPr/>
            </p:nvSpPr>
            <p:spPr>
              <a:xfrm>
                <a:off x="4258099" y="6732493"/>
                <a:ext cx="36113" cy="293441"/>
              </a:xfrm>
              <a:custGeom>
                <a:avLst/>
                <a:gdLst>
                  <a:gd name="connsiteX0" fmla="*/ 36092 w 36113"/>
                  <a:gd name="connsiteY0" fmla="*/ 293441 h 293441"/>
                  <a:gd name="connsiteX1" fmla="*/ 17149 w 36113"/>
                  <a:gd name="connsiteY1" fmla="*/ 146840 h 293441"/>
                  <a:gd name="connsiteX2" fmla="*/ 52 w 36113"/>
                  <a:gd name="connsiteY2" fmla="*/ 0 h 293441"/>
                  <a:gd name="connsiteX3" fmla="*/ 18996 w 36113"/>
                  <a:gd name="connsiteY3" fmla="*/ 146602 h 293441"/>
                  <a:gd name="connsiteX4" fmla="*/ 36092 w 36113"/>
                  <a:gd name="connsiteY4" fmla="*/ 293441 h 29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13" h="293441">
                    <a:moveTo>
                      <a:pt x="36092" y="293441"/>
                    </a:moveTo>
                    <a:cubicBezTo>
                      <a:pt x="35616" y="293441"/>
                      <a:pt x="27097" y="227915"/>
                      <a:pt x="17149" y="146840"/>
                    </a:cubicBezTo>
                    <a:cubicBezTo>
                      <a:pt x="7201" y="65765"/>
                      <a:pt x="-722" y="60"/>
                      <a:pt x="52" y="0"/>
                    </a:cubicBezTo>
                    <a:cubicBezTo>
                      <a:pt x="827" y="-59"/>
                      <a:pt x="9047" y="65527"/>
                      <a:pt x="18996" y="146602"/>
                    </a:cubicBezTo>
                    <a:cubicBezTo>
                      <a:pt x="28944" y="227676"/>
                      <a:pt x="36569" y="293084"/>
                      <a:pt x="36092" y="29344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6" name="Forma Livre: Forma 985">
                <a:extLst>
                  <a:ext uri="{FF2B5EF4-FFF2-40B4-BE49-F238E27FC236}">
                    <a16:creationId xmlns:a16="http://schemas.microsoft.com/office/drawing/2014/main" id="{50A41FBA-C579-1E2E-0F4F-31B6CD35FDEA}"/>
                  </a:ext>
                </a:extLst>
              </p:cNvPr>
              <p:cNvSpPr/>
              <p:nvPr/>
            </p:nvSpPr>
            <p:spPr>
              <a:xfrm>
                <a:off x="4437695" y="6583509"/>
                <a:ext cx="317448" cy="418776"/>
              </a:xfrm>
              <a:custGeom>
                <a:avLst/>
                <a:gdLst>
                  <a:gd name="connsiteX0" fmla="*/ 317448 w 317448"/>
                  <a:gd name="connsiteY0" fmla="*/ 313457 h 418776"/>
                  <a:gd name="connsiteX1" fmla="*/ 316078 w 317448"/>
                  <a:gd name="connsiteY1" fmla="*/ 314053 h 418776"/>
                  <a:gd name="connsiteX2" fmla="*/ 312087 w 317448"/>
                  <a:gd name="connsiteY2" fmla="*/ 315661 h 418776"/>
                  <a:gd name="connsiteX3" fmla="*/ 296480 w 317448"/>
                  <a:gd name="connsiteY3" fmla="*/ 321618 h 418776"/>
                  <a:gd name="connsiteX4" fmla="*/ 237684 w 317448"/>
                  <a:gd name="connsiteY4" fmla="*/ 343480 h 418776"/>
                  <a:gd name="connsiteX5" fmla="*/ 33538 w 317448"/>
                  <a:gd name="connsiteY5" fmla="*/ 418300 h 418776"/>
                  <a:gd name="connsiteX6" fmla="*/ 32287 w 317448"/>
                  <a:gd name="connsiteY6" fmla="*/ 418776 h 418776"/>
                  <a:gd name="connsiteX7" fmla="*/ 31751 w 317448"/>
                  <a:gd name="connsiteY7" fmla="*/ 417466 h 418776"/>
                  <a:gd name="connsiteX8" fmla="*/ 477 w 317448"/>
                  <a:gd name="connsiteY8" fmla="*/ 335855 h 418776"/>
                  <a:gd name="connsiteX9" fmla="*/ 0 w 317448"/>
                  <a:gd name="connsiteY9" fmla="*/ 334664 h 418776"/>
                  <a:gd name="connsiteX10" fmla="*/ 1191 w 317448"/>
                  <a:gd name="connsiteY10" fmla="*/ 334008 h 418776"/>
                  <a:gd name="connsiteX11" fmla="*/ 50098 w 317448"/>
                  <a:gd name="connsiteY11" fmla="*/ 308096 h 418776"/>
                  <a:gd name="connsiteX12" fmla="*/ 248824 w 317448"/>
                  <a:gd name="connsiteY12" fmla="*/ 203193 h 418776"/>
                  <a:gd name="connsiteX13" fmla="*/ 248228 w 317448"/>
                  <a:gd name="connsiteY13" fmla="*/ 204801 h 418776"/>
                  <a:gd name="connsiteX14" fmla="*/ 187943 w 317448"/>
                  <a:gd name="connsiteY14" fmla="*/ 56532 h 418776"/>
                  <a:gd name="connsiteX15" fmla="*/ 171263 w 317448"/>
                  <a:gd name="connsiteY15" fmla="*/ 14833 h 418776"/>
                  <a:gd name="connsiteX16" fmla="*/ 166915 w 317448"/>
                  <a:gd name="connsiteY16" fmla="*/ 3872 h 418776"/>
                  <a:gd name="connsiteX17" fmla="*/ 165902 w 317448"/>
                  <a:gd name="connsiteY17" fmla="*/ 1013 h 418776"/>
                  <a:gd name="connsiteX18" fmla="*/ 165902 w 317448"/>
                  <a:gd name="connsiteY18" fmla="*/ 0 h 418776"/>
                  <a:gd name="connsiteX19" fmla="*/ 166379 w 317448"/>
                  <a:gd name="connsiteY19" fmla="*/ 953 h 418776"/>
                  <a:gd name="connsiteX20" fmla="*/ 167630 w 317448"/>
                  <a:gd name="connsiteY20" fmla="*/ 3693 h 418776"/>
                  <a:gd name="connsiteX21" fmla="*/ 172276 w 317448"/>
                  <a:gd name="connsiteY21" fmla="*/ 14535 h 418776"/>
                  <a:gd name="connsiteX22" fmla="*/ 189611 w 317448"/>
                  <a:gd name="connsiteY22" fmla="*/ 55877 h 418776"/>
                  <a:gd name="connsiteX23" fmla="*/ 250908 w 317448"/>
                  <a:gd name="connsiteY23" fmla="*/ 203670 h 418776"/>
                  <a:gd name="connsiteX24" fmla="*/ 251325 w 317448"/>
                  <a:gd name="connsiteY24" fmla="*/ 204742 h 418776"/>
                  <a:gd name="connsiteX25" fmla="*/ 250313 w 317448"/>
                  <a:gd name="connsiteY25" fmla="*/ 205338 h 418776"/>
                  <a:gd name="connsiteX26" fmla="*/ 51826 w 317448"/>
                  <a:gd name="connsiteY26" fmla="*/ 310597 h 418776"/>
                  <a:gd name="connsiteX27" fmla="*/ 2860 w 317448"/>
                  <a:gd name="connsiteY27" fmla="*/ 336510 h 418776"/>
                  <a:gd name="connsiteX28" fmla="*/ 3574 w 317448"/>
                  <a:gd name="connsiteY28" fmla="*/ 334664 h 418776"/>
                  <a:gd name="connsiteX29" fmla="*/ 34670 w 317448"/>
                  <a:gd name="connsiteY29" fmla="*/ 416334 h 418776"/>
                  <a:gd name="connsiteX30" fmla="*/ 32883 w 317448"/>
                  <a:gd name="connsiteY30" fmla="*/ 415500 h 418776"/>
                  <a:gd name="connsiteX31" fmla="*/ 237088 w 317448"/>
                  <a:gd name="connsiteY31" fmla="*/ 341753 h 418776"/>
                  <a:gd name="connsiteX32" fmla="*/ 296122 w 317448"/>
                  <a:gd name="connsiteY32" fmla="*/ 320665 h 418776"/>
                  <a:gd name="connsiteX33" fmla="*/ 311908 w 317448"/>
                  <a:gd name="connsiteY33" fmla="*/ 315184 h 418776"/>
                  <a:gd name="connsiteX34" fmla="*/ 316018 w 317448"/>
                  <a:gd name="connsiteY34" fmla="*/ 313814 h 418776"/>
                  <a:gd name="connsiteX35" fmla="*/ 317448 w 317448"/>
                  <a:gd name="connsiteY35" fmla="*/ 313457 h 418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17448" h="418776">
                    <a:moveTo>
                      <a:pt x="317448" y="313457"/>
                    </a:moveTo>
                    <a:lnTo>
                      <a:pt x="316078" y="314053"/>
                    </a:lnTo>
                    <a:lnTo>
                      <a:pt x="312087" y="315661"/>
                    </a:lnTo>
                    <a:lnTo>
                      <a:pt x="296480" y="321618"/>
                    </a:lnTo>
                    <a:lnTo>
                      <a:pt x="237684" y="343480"/>
                    </a:lnTo>
                    <a:lnTo>
                      <a:pt x="33538" y="418300"/>
                    </a:lnTo>
                    <a:lnTo>
                      <a:pt x="32287" y="418776"/>
                    </a:lnTo>
                    <a:lnTo>
                      <a:pt x="31751" y="417466"/>
                    </a:lnTo>
                    <a:lnTo>
                      <a:pt x="477" y="335855"/>
                    </a:lnTo>
                    <a:lnTo>
                      <a:pt x="0" y="334664"/>
                    </a:lnTo>
                    <a:lnTo>
                      <a:pt x="1191" y="334008"/>
                    </a:lnTo>
                    <a:lnTo>
                      <a:pt x="50098" y="308096"/>
                    </a:lnTo>
                    <a:lnTo>
                      <a:pt x="248824" y="203193"/>
                    </a:lnTo>
                    <a:lnTo>
                      <a:pt x="248228" y="204801"/>
                    </a:lnTo>
                    <a:lnTo>
                      <a:pt x="187943" y="56532"/>
                    </a:lnTo>
                    <a:cubicBezTo>
                      <a:pt x="180795" y="38661"/>
                      <a:pt x="175136" y="24722"/>
                      <a:pt x="171263" y="14833"/>
                    </a:cubicBezTo>
                    <a:cubicBezTo>
                      <a:pt x="169417" y="10127"/>
                      <a:pt x="167987" y="6493"/>
                      <a:pt x="166915" y="3872"/>
                    </a:cubicBezTo>
                    <a:lnTo>
                      <a:pt x="165902" y="1013"/>
                    </a:lnTo>
                    <a:cubicBezTo>
                      <a:pt x="165902" y="357"/>
                      <a:pt x="165545" y="60"/>
                      <a:pt x="165902" y="0"/>
                    </a:cubicBezTo>
                    <a:cubicBezTo>
                      <a:pt x="166075" y="310"/>
                      <a:pt x="166236" y="626"/>
                      <a:pt x="166379" y="953"/>
                    </a:cubicBezTo>
                    <a:cubicBezTo>
                      <a:pt x="166677" y="1668"/>
                      <a:pt x="167094" y="2562"/>
                      <a:pt x="167630" y="3693"/>
                    </a:cubicBezTo>
                    <a:cubicBezTo>
                      <a:pt x="168702" y="6314"/>
                      <a:pt x="170251" y="9650"/>
                      <a:pt x="172276" y="14535"/>
                    </a:cubicBezTo>
                    <a:cubicBezTo>
                      <a:pt x="176327" y="24245"/>
                      <a:pt x="182165" y="38363"/>
                      <a:pt x="189611" y="55877"/>
                    </a:cubicBezTo>
                    <a:lnTo>
                      <a:pt x="250908" y="203670"/>
                    </a:lnTo>
                    <a:lnTo>
                      <a:pt x="251325" y="204742"/>
                    </a:lnTo>
                    <a:lnTo>
                      <a:pt x="250313" y="205338"/>
                    </a:lnTo>
                    <a:lnTo>
                      <a:pt x="51826" y="310597"/>
                    </a:lnTo>
                    <a:lnTo>
                      <a:pt x="2860" y="336510"/>
                    </a:lnTo>
                    <a:lnTo>
                      <a:pt x="3574" y="334664"/>
                    </a:lnTo>
                    <a:lnTo>
                      <a:pt x="34670" y="416334"/>
                    </a:lnTo>
                    <a:lnTo>
                      <a:pt x="32883" y="415500"/>
                    </a:lnTo>
                    <a:lnTo>
                      <a:pt x="237088" y="341753"/>
                    </a:lnTo>
                    <a:lnTo>
                      <a:pt x="296122" y="320665"/>
                    </a:lnTo>
                    <a:lnTo>
                      <a:pt x="311908" y="315184"/>
                    </a:lnTo>
                    <a:lnTo>
                      <a:pt x="316018" y="313814"/>
                    </a:lnTo>
                    <a:cubicBezTo>
                      <a:pt x="316471" y="313606"/>
                      <a:pt x="316954" y="313487"/>
                      <a:pt x="317448" y="3134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7" name="Forma Livre: Forma 986">
                <a:extLst>
                  <a:ext uri="{FF2B5EF4-FFF2-40B4-BE49-F238E27FC236}">
                    <a16:creationId xmlns:a16="http://schemas.microsoft.com/office/drawing/2014/main" id="{780AA997-C743-592D-72D4-40483623E58E}"/>
                  </a:ext>
                </a:extLst>
              </p:cNvPr>
              <p:cNvSpPr/>
              <p:nvPr/>
            </p:nvSpPr>
            <p:spPr>
              <a:xfrm>
                <a:off x="4425900" y="6392468"/>
                <a:ext cx="177041" cy="120688"/>
              </a:xfrm>
              <a:custGeom>
                <a:avLst/>
                <a:gdLst>
                  <a:gd name="connsiteX0" fmla="*/ 164413 w 177041"/>
                  <a:gd name="connsiteY0" fmla="*/ 0 h 120688"/>
                  <a:gd name="connsiteX1" fmla="*/ 71007 w 177041"/>
                  <a:gd name="connsiteY1" fmla="*/ 43069 h 120688"/>
                  <a:gd name="connsiteX2" fmla="*/ 46881 w 177041"/>
                  <a:gd name="connsiteY2" fmla="*/ 97039 h 120688"/>
                  <a:gd name="connsiteX3" fmla="*/ 43248 w 177041"/>
                  <a:gd name="connsiteY3" fmla="*/ 41937 h 120688"/>
                  <a:gd name="connsiteX4" fmla="*/ 15012 w 177041"/>
                  <a:gd name="connsiteY4" fmla="*/ 19479 h 120688"/>
                  <a:gd name="connsiteX5" fmla="*/ 0 w 177041"/>
                  <a:gd name="connsiteY5" fmla="*/ 40984 h 120688"/>
                  <a:gd name="connsiteX6" fmla="*/ 27164 w 177041"/>
                  <a:gd name="connsiteY6" fmla="*/ 118901 h 120688"/>
                  <a:gd name="connsiteX7" fmla="*/ 70114 w 177041"/>
                  <a:gd name="connsiteY7" fmla="*/ 120689 h 120688"/>
                  <a:gd name="connsiteX8" fmla="*/ 173587 w 177041"/>
                  <a:gd name="connsiteY8" fmla="*/ 37589 h 120688"/>
                  <a:gd name="connsiteX9" fmla="*/ 177042 w 177041"/>
                  <a:gd name="connsiteY9" fmla="*/ 35742 h 120688"/>
                  <a:gd name="connsiteX10" fmla="*/ 164413 w 177041"/>
                  <a:gd name="connsiteY10" fmla="*/ 0 h 120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7041" h="120688">
                    <a:moveTo>
                      <a:pt x="164413" y="0"/>
                    </a:moveTo>
                    <a:lnTo>
                      <a:pt x="71007" y="43069"/>
                    </a:lnTo>
                    <a:lnTo>
                      <a:pt x="46881" y="97039"/>
                    </a:lnTo>
                    <a:lnTo>
                      <a:pt x="43248" y="41937"/>
                    </a:lnTo>
                    <a:lnTo>
                      <a:pt x="15012" y="19479"/>
                    </a:lnTo>
                    <a:lnTo>
                      <a:pt x="0" y="40984"/>
                    </a:lnTo>
                    <a:lnTo>
                      <a:pt x="27164" y="118901"/>
                    </a:lnTo>
                    <a:lnTo>
                      <a:pt x="70114" y="120689"/>
                    </a:lnTo>
                    <a:lnTo>
                      <a:pt x="173587" y="37589"/>
                    </a:lnTo>
                    <a:lnTo>
                      <a:pt x="177042" y="35742"/>
                    </a:lnTo>
                    <a:lnTo>
                      <a:pt x="164413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8" name="Forma Livre: Forma 987">
                <a:extLst>
                  <a:ext uri="{FF2B5EF4-FFF2-40B4-BE49-F238E27FC236}">
                    <a16:creationId xmlns:a16="http://schemas.microsoft.com/office/drawing/2014/main" id="{35B00350-F368-ED40-377C-88DD5CE4FA39}"/>
                  </a:ext>
                </a:extLst>
              </p:cNvPr>
              <p:cNvSpPr/>
              <p:nvPr/>
            </p:nvSpPr>
            <p:spPr>
              <a:xfrm>
                <a:off x="4425900" y="6433452"/>
                <a:ext cx="43068" cy="61059"/>
              </a:xfrm>
              <a:custGeom>
                <a:avLst/>
                <a:gdLst>
                  <a:gd name="connsiteX0" fmla="*/ 0 w 43068"/>
                  <a:gd name="connsiteY0" fmla="*/ 0 h 61059"/>
                  <a:gd name="connsiteX1" fmla="*/ 7506 w 43068"/>
                  <a:gd name="connsiteY1" fmla="*/ 16382 h 61059"/>
                  <a:gd name="connsiteX2" fmla="*/ 24543 w 43068"/>
                  <a:gd name="connsiteY2" fmla="*/ 56055 h 61059"/>
                  <a:gd name="connsiteX3" fmla="*/ 25079 w 43068"/>
                  <a:gd name="connsiteY3" fmla="*/ 57008 h 61059"/>
                  <a:gd name="connsiteX4" fmla="*/ 22458 w 43068"/>
                  <a:gd name="connsiteY4" fmla="*/ 57008 h 61059"/>
                  <a:gd name="connsiteX5" fmla="*/ 37112 w 43068"/>
                  <a:gd name="connsiteY5" fmla="*/ 17216 h 61059"/>
                  <a:gd name="connsiteX6" fmla="*/ 43069 w 43068"/>
                  <a:gd name="connsiteY6" fmla="*/ 774 h 61059"/>
                  <a:gd name="connsiteX7" fmla="*/ 38899 w 43068"/>
                  <a:gd name="connsiteY7" fmla="*/ 17871 h 61059"/>
                  <a:gd name="connsiteX8" fmla="*/ 25019 w 43068"/>
                  <a:gd name="connsiteY8" fmla="*/ 58259 h 61059"/>
                  <a:gd name="connsiteX9" fmla="*/ 23768 w 43068"/>
                  <a:gd name="connsiteY9" fmla="*/ 61059 h 61059"/>
                  <a:gd name="connsiteX10" fmla="*/ 22398 w 43068"/>
                  <a:gd name="connsiteY10" fmla="*/ 58379 h 61059"/>
                  <a:gd name="connsiteX11" fmla="*/ 21743 w 43068"/>
                  <a:gd name="connsiteY11" fmla="*/ 57247 h 61059"/>
                  <a:gd name="connsiteX12" fmla="*/ 5361 w 43068"/>
                  <a:gd name="connsiteY12" fmla="*/ 16977 h 61059"/>
                  <a:gd name="connsiteX13" fmla="*/ 0 w 43068"/>
                  <a:gd name="connsiteY13" fmla="*/ 0 h 6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068" h="61059">
                    <a:moveTo>
                      <a:pt x="0" y="0"/>
                    </a:moveTo>
                    <a:cubicBezTo>
                      <a:pt x="2925" y="5254"/>
                      <a:pt x="5439" y="10735"/>
                      <a:pt x="7506" y="16382"/>
                    </a:cubicBezTo>
                    <a:cubicBezTo>
                      <a:pt x="11914" y="26509"/>
                      <a:pt x="17454" y="40984"/>
                      <a:pt x="24543" y="56055"/>
                    </a:cubicBezTo>
                    <a:lnTo>
                      <a:pt x="25079" y="57008"/>
                    </a:lnTo>
                    <a:lnTo>
                      <a:pt x="22458" y="57008"/>
                    </a:lnTo>
                    <a:cubicBezTo>
                      <a:pt x="29070" y="41878"/>
                      <a:pt x="33538" y="27223"/>
                      <a:pt x="37112" y="17216"/>
                    </a:cubicBezTo>
                    <a:cubicBezTo>
                      <a:pt x="38667" y="11586"/>
                      <a:pt x="40657" y="6094"/>
                      <a:pt x="43069" y="774"/>
                    </a:cubicBezTo>
                    <a:cubicBezTo>
                      <a:pt x="42205" y="6588"/>
                      <a:pt x="40805" y="12313"/>
                      <a:pt x="38899" y="17871"/>
                    </a:cubicBezTo>
                    <a:cubicBezTo>
                      <a:pt x="35105" y="31608"/>
                      <a:pt x="30470" y="45094"/>
                      <a:pt x="25019" y="58259"/>
                    </a:cubicBezTo>
                    <a:lnTo>
                      <a:pt x="23768" y="61059"/>
                    </a:lnTo>
                    <a:lnTo>
                      <a:pt x="22398" y="58379"/>
                    </a:lnTo>
                    <a:lnTo>
                      <a:pt x="21743" y="57247"/>
                    </a:lnTo>
                    <a:cubicBezTo>
                      <a:pt x="14416" y="41699"/>
                      <a:pt x="9353" y="27462"/>
                      <a:pt x="5361" y="16977"/>
                    </a:cubicBezTo>
                    <a:cubicBezTo>
                      <a:pt x="3098" y="11479"/>
                      <a:pt x="1299" y="5802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9" name="Forma Livre: Forma 988">
                <a:extLst>
                  <a:ext uri="{FF2B5EF4-FFF2-40B4-BE49-F238E27FC236}">
                    <a16:creationId xmlns:a16="http://schemas.microsoft.com/office/drawing/2014/main" id="{D2250BF1-C8AB-4039-75D8-E528718B510C}"/>
                  </a:ext>
                </a:extLst>
              </p:cNvPr>
              <p:cNvSpPr/>
              <p:nvPr/>
            </p:nvSpPr>
            <p:spPr>
              <a:xfrm>
                <a:off x="4496784" y="6428210"/>
                <a:ext cx="106157" cy="72139"/>
              </a:xfrm>
              <a:custGeom>
                <a:avLst/>
                <a:gdLst>
                  <a:gd name="connsiteX0" fmla="*/ 106158 w 106157"/>
                  <a:gd name="connsiteY0" fmla="*/ 0 h 72139"/>
                  <a:gd name="connsiteX1" fmla="*/ 100201 w 106157"/>
                  <a:gd name="connsiteY1" fmla="*/ 4587 h 72139"/>
                  <a:gd name="connsiteX2" fmla="*/ 84117 w 106157"/>
                  <a:gd name="connsiteY2" fmla="*/ 16203 h 72139"/>
                  <a:gd name="connsiteX3" fmla="*/ 30504 w 106157"/>
                  <a:gd name="connsiteY3" fmla="*/ 53672 h 72139"/>
                  <a:gd name="connsiteX4" fmla="*/ 5425 w 106157"/>
                  <a:gd name="connsiteY4" fmla="*/ 70769 h 72139"/>
                  <a:gd name="connsiteX5" fmla="*/ 3400 w 106157"/>
                  <a:gd name="connsiteY5" fmla="*/ 72139 h 72139"/>
                  <a:gd name="connsiteX6" fmla="*/ 3400 w 106157"/>
                  <a:gd name="connsiteY6" fmla="*/ 69697 h 72139"/>
                  <a:gd name="connsiteX7" fmla="*/ 660 w 106157"/>
                  <a:gd name="connsiteY7" fmla="*/ 24900 h 72139"/>
                  <a:gd name="connsiteX8" fmla="*/ 183 w 106157"/>
                  <a:gd name="connsiteY8" fmla="*/ 11974 h 72139"/>
                  <a:gd name="connsiteX9" fmla="*/ 183 w 106157"/>
                  <a:gd name="connsiteY9" fmla="*/ 7327 h 72139"/>
                  <a:gd name="connsiteX10" fmla="*/ 958 w 106157"/>
                  <a:gd name="connsiteY10" fmla="*/ 11914 h 72139"/>
                  <a:gd name="connsiteX11" fmla="*/ 2328 w 106157"/>
                  <a:gd name="connsiteY11" fmla="*/ 24781 h 72139"/>
                  <a:gd name="connsiteX12" fmla="*/ 6081 w 106157"/>
                  <a:gd name="connsiteY12" fmla="*/ 69518 h 72139"/>
                  <a:gd name="connsiteX13" fmla="*/ 3877 w 106157"/>
                  <a:gd name="connsiteY13" fmla="*/ 68446 h 72139"/>
                  <a:gd name="connsiteX14" fmla="*/ 28836 w 106157"/>
                  <a:gd name="connsiteY14" fmla="*/ 51230 h 72139"/>
                  <a:gd name="connsiteX15" fmla="*/ 83224 w 106157"/>
                  <a:gd name="connsiteY15" fmla="*/ 14475 h 72139"/>
                  <a:gd name="connsiteX16" fmla="*/ 99844 w 106157"/>
                  <a:gd name="connsiteY16" fmla="*/ 3634 h 72139"/>
                  <a:gd name="connsiteX17" fmla="*/ 106158 w 106157"/>
                  <a:gd name="connsiteY17" fmla="*/ 0 h 7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6157" h="72139">
                    <a:moveTo>
                      <a:pt x="106158" y="0"/>
                    </a:moveTo>
                    <a:cubicBezTo>
                      <a:pt x="104353" y="1751"/>
                      <a:pt x="102352" y="3288"/>
                      <a:pt x="100201" y="4587"/>
                    </a:cubicBezTo>
                    <a:lnTo>
                      <a:pt x="84117" y="16203"/>
                    </a:lnTo>
                    <a:cubicBezTo>
                      <a:pt x="70416" y="25913"/>
                      <a:pt x="51354" y="39197"/>
                      <a:pt x="30504" y="53672"/>
                    </a:cubicBezTo>
                    <a:lnTo>
                      <a:pt x="5425" y="70769"/>
                    </a:lnTo>
                    <a:lnTo>
                      <a:pt x="3400" y="72139"/>
                    </a:lnTo>
                    <a:lnTo>
                      <a:pt x="3400" y="69697"/>
                    </a:lnTo>
                    <a:cubicBezTo>
                      <a:pt x="2149" y="51528"/>
                      <a:pt x="1255" y="35921"/>
                      <a:pt x="660" y="24900"/>
                    </a:cubicBezTo>
                    <a:cubicBezTo>
                      <a:pt x="660" y="19777"/>
                      <a:pt x="303" y="15488"/>
                      <a:pt x="183" y="11974"/>
                    </a:cubicBezTo>
                    <a:cubicBezTo>
                      <a:pt x="-61" y="10437"/>
                      <a:pt x="-61" y="8864"/>
                      <a:pt x="183" y="7327"/>
                    </a:cubicBezTo>
                    <a:cubicBezTo>
                      <a:pt x="642" y="8816"/>
                      <a:pt x="904" y="10359"/>
                      <a:pt x="958" y="11914"/>
                    </a:cubicBezTo>
                    <a:cubicBezTo>
                      <a:pt x="1315" y="15429"/>
                      <a:pt x="1792" y="19718"/>
                      <a:pt x="2328" y="24781"/>
                    </a:cubicBezTo>
                    <a:cubicBezTo>
                      <a:pt x="3341" y="35801"/>
                      <a:pt x="4651" y="51349"/>
                      <a:pt x="6081" y="69518"/>
                    </a:cubicBezTo>
                    <a:lnTo>
                      <a:pt x="3877" y="68446"/>
                    </a:lnTo>
                    <a:lnTo>
                      <a:pt x="28836" y="51230"/>
                    </a:lnTo>
                    <a:cubicBezTo>
                      <a:pt x="49984" y="36695"/>
                      <a:pt x="69225" y="23768"/>
                      <a:pt x="83224" y="14475"/>
                    </a:cubicBezTo>
                    <a:lnTo>
                      <a:pt x="99844" y="3634"/>
                    </a:lnTo>
                    <a:cubicBezTo>
                      <a:pt x="101809" y="2198"/>
                      <a:pt x="103930" y="977"/>
                      <a:pt x="10615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0" name="Forma Livre: Forma 989">
                <a:extLst>
                  <a:ext uri="{FF2B5EF4-FFF2-40B4-BE49-F238E27FC236}">
                    <a16:creationId xmlns:a16="http://schemas.microsoft.com/office/drawing/2014/main" id="{CBF01319-BB13-F62F-7C7D-0CA0C28C3DE7}"/>
                  </a:ext>
                </a:extLst>
              </p:cNvPr>
              <p:cNvSpPr/>
              <p:nvPr/>
            </p:nvSpPr>
            <p:spPr>
              <a:xfrm>
                <a:off x="4335693" y="6531504"/>
                <a:ext cx="37666" cy="373622"/>
              </a:xfrm>
              <a:custGeom>
                <a:avLst/>
                <a:gdLst>
                  <a:gd name="connsiteX0" fmla="*/ 37666 w 37666"/>
                  <a:gd name="connsiteY0" fmla="*/ 373622 h 373622"/>
                  <a:gd name="connsiteX1" fmla="*/ 36415 w 37666"/>
                  <a:gd name="connsiteY1" fmla="*/ 371120 h 373622"/>
                  <a:gd name="connsiteX2" fmla="*/ 34270 w 37666"/>
                  <a:gd name="connsiteY2" fmla="*/ 363376 h 373622"/>
                  <a:gd name="connsiteX3" fmla="*/ 31649 w 37666"/>
                  <a:gd name="connsiteY3" fmla="*/ 333591 h 373622"/>
                  <a:gd name="connsiteX4" fmla="*/ 32424 w 37666"/>
                  <a:gd name="connsiteY4" fmla="*/ 288080 h 373622"/>
                  <a:gd name="connsiteX5" fmla="*/ 34568 w 37666"/>
                  <a:gd name="connsiteY5" fmla="*/ 230833 h 373622"/>
                  <a:gd name="connsiteX6" fmla="*/ 34926 w 37666"/>
                  <a:gd name="connsiteY6" fmla="*/ 231846 h 373622"/>
                  <a:gd name="connsiteX7" fmla="*/ 8596 w 37666"/>
                  <a:gd name="connsiteY7" fmla="*/ 189373 h 373622"/>
                  <a:gd name="connsiteX8" fmla="*/ 197 w 37666"/>
                  <a:gd name="connsiteY8" fmla="*/ 151010 h 373622"/>
                  <a:gd name="connsiteX9" fmla="*/ 2520 w 37666"/>
                  <a:gd name="connsiteY9" fmla="*/ 114613 h 373622"/>
                  <a:gd name="connsiteX10" fmla="*/ 18127 w 37666"/>
                  <a:gd name="connsiteY10" fmla="*/ 55043 h 373622"/>
                  <a:gd name="connsiteX11" fmla="*/ 28194 w 37666"/>
                  <a:gd name="connsiteY11" fmla="*/ 14952 h 373622"/>
                  <a:gd name="connsiteX12" fmla="*/ 30756 w 37666"/>
                  <a:gd name="connsiteY12" fmla="*/ 0 h 373622"/>
                  <a:gd name="connsiteX13" fmla="*/ 30756 w 37666"/>
                  <a:gd name="connsiteY13" fmla="*/ 3932 h 373622"/>
                  <a:gd name="connsiteX14" fmla="*/ 29505 w 37666"/>
                  <a:gd name="connsiteY14" fmla="*/ 15190 h 373622"/>
                  <a:gd name="connsiteX15" fmla="*/ 20272 w 37666"/>
                  <a:gd name="connsiteY15" fmla="*/ 55579 h 373622"/>
                  <a:gd name="connsiteX16" fmla="*/ 5320 w 37666"/>
                  <a:gd name="connsiteY16" fmla="*/ 115149 h 373622"/>
                  <a:gd name="connsiteX17" fmla="*/ 3234 w 37666"/>
                  <a:gd name="connsiteY17" fmla="*/ 150891 h 373622"/>
                  <a:gd name="connsiteX18" fmla="*/ 11515 w 37666"/>
                  <a:gd name="connsiteY18" fmla="*/ 188360 h 373622"/>
                  <a:gd name="connsiteX19" fmla="*/ 37189 w 37666"/>
                  <a:gd name="connsiteY19" fmla="*/ 230059 h 373622"/>
                  <a:gd name="connsiteX20" fmla="*/ 37606 w 37666"/>
                  <a:gd name="connsiteY20" fmla="*/ 230536 h 373622"/>
                  <a:gd name="connsiteX21" fmla="*/ 37606 w 37666"/>
                  <a:gd name="connsiteY21" fmla="*/ 231131 h 373622"/>
                  <a:gd name="connsiteX22" fmla="*/ 35045 w 37666"/>
                  <a:gd name="connsiteY22" fmla="*/ 288378 h 373622"/>
                  <a:gd name="connsiteX23" fmla="*/ 33675 w 37666"/>
                  <a:gd name="connsiteY23" fmla="*/ 333711 h 373622"/>
                  <a:gd name="connsiteX24" fmla="*/ 35402 w 37666"/>
                  <a:gd name="connsiteY24" fmla="*/ 363495 h 373622"/>
                  <a:gd name="connsiteX25" fmla="*/ 37666 w 37666"/>
                  <a:gd name="connsiteY25" fmla="*/ 373622 h 373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666" h="373622">
                    <a:moveTo>
                      <a:pt x="37666" y="373622"/>
                    </a:moveTo>
                    <a:cubicBezTo>
                      <a:pt x="37189" y="372818"/>
                      <a:pt x="36767" y="371984"/>
                      <a:pt x="36415" y="371120"/>
                    </a:cubicBezTo>
                    <a:cubicBezTo>
                      <a:pt x="35414" y="368630"/>
                      <a:pt x="34693" y="366027"/>
                      <a:pt x="34270" y="363376"/>
                    </a:cubicBezTo>
                    <a:cubicBezTo>
                      <a:pt x="32597" y="353535"/>
                      <a:pt x="31721" y="343575"/>
                      <a:pt x="31649" y="333591"/>
                    </a:cubicBezTo>
                    <a:cubicBezTo>
                      <a:pt x="31292" y="320784"/>
                      <a:pt x="31649" y="305415"/>
                      <a:pt x="32424" y="288080"/>
                    </a:cubicBezTo>
                    <a:cubicBezTo>
                      <a:pt x="33198" y="270745"/>
                      <a:pt x="33794" y="251445"/>
                      <a:pt x="34568" y="230833"/>
                    </a:cubicBezTo>
                    <a:lnTo>
                      <a:pt x="34926" y="231846"/>
                    </a:lnTo>
                    <a:cubicBezTo>
                      <a:pt x="23524" y="219491"/>
                      <a:pt x="14589" y="205075"/>
                      <a:pt x="8596" y="189373"/>
                    </a:cubicBezTo>
                    <a:cubicBezTo>
                      <a:pt x="3866" y="177083"/>
                      <a:pt x="1037" y="164151"/>
                      <a:pt x="197" y="151010"/>
                    </a:cubicBezTo>
                    <a:cubicBezTo>
                      <a:pt x="-405" y="138828"/>
                      <a:pt x="375" y="126616"/>
                      <a:pt x="2520" y="114613"/>
                    </a:cubicBezTo>
                    <a:cubicBezTo>
                      <a:pt x="6553" y="94466"/>
                      <a:pt x="11765" y="74576"/>
                      <a:pt x="18127" y="55043"/>
                    </a:cubicBezTo>
                    <a:cubicBezTo>
                      <a:pt x="22196" y="41872"/>
                      <a:pt x="25562" y="28486"/>
                      <a:pt x="28194" y="14952"/>
                    </a:cubicBezTo>
                    <a:cubicBezTo>
                      <a:pt x="30041" y="5421"/>
                      <a:pt x="30458" y="0"/>
                      <a:pt x="30756" y="0"/>
                    </a:cubicBezTo>
                    <a:cubicBezTo>
                      <a:pt x="30899" y="1305"/>
                      <a:pt x="30899" y="2627"/>
                      <a:pt x="30756" y="3932"/>
                    </a:cubicBezTo>
                    <a:cubicBezTo>
                      <a:pt x="30756" y="6553"/>
                      <a:pt x="30279" y="10306"/>
                      <a:pt x="29505" y="15190"/>
                    </a:cubicBezTo>
                    <a:cubicBezTo>
                      <a:pt x="27259" y="28832"/>
                      <a:pt x="24180" y="42318"/>
                      <a:pt x="20272" y="55579"/>
                    </a:cubicBezTo>
                    <a:cubicBezTo>
                      <a:pt x="14237" y="75159"/>
                      <a:pt x="9251" y="95044"/>
                      <a:pt x="5320" y="115149"/>
                    </a:cubicBezTo>
                    <a:cubicBezTo>
                      <a:pt x="3294" y="126949"/>
                      <a:pt x="2591" y="138935"/>
                      <a:pt x="3234" y="150891"/>
                    </a:cubicBezTo>
                    <a:cubicBezTo>
                      <a:pt x="4093" y="163728"/>
                      <a:pt x="6886" y="176357"/>
                      <a:pt x="11515" y="188360"/>
                    </a:cubicBezTo>
                    <a:cubicBezTo>
                      <a:pt x="17371" y="203753"/>
                      <a:pt x="26080" y="217901"/>
                      <a:pt x="37189" y="230059"/>
                    </a:cubicBezTo>
                    <a:lnTo>
                      <a:pt x="37606" y="230536"/>
                    </a:lnTo>
                    <a:lnTo>
                      <a:pt x="37606" y="231131"/>
                    </a:lnTo>
                    <a:cubicBezTo>
                      <a:pt x="36713" y="251742"/>
                      <a:pt x="35819" y="271043"/>
                      <a:pt x="35045" y="288378"/>
                    </a:cubicBezTo>
                    <a:cubicBezTo>
                      <a:pt x="34270" y="305713"/>
                      <a:pt x="33556" y="321022"/>
                      <a:pt x="33675" y="333711"/>
                    </a:cubicBezTo>
                    <a:cubicBezTo>
                      <a:pt x="33562" y="343665"/>
                      <a:pt x="34140" y="353619"/>
                      <a:pt x="35402" y="363495"/>
                    </a:cubicBezTo>
                    <a:cubicBezTo>
                      <a:pt x="35927" y="366921"/>
                      <a:pt x="36677" y="370304"/>
                      <a:pt x="37666" y="373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1" name="Forma Livre: Forma 990">
                <a:extLst>
                  <a:ext uri="{FF2B5EF4-FFF2-40B4-BE49-F238E27FC236}">
                    <a16:creationId xmlns:a16="http://schemas.microsoft.com/office/drawing/2014/main" id="{64E476CE-F83A-540D-B0FC-99B030DD32F7}"/>
                  </a:ext>
                </a:extLst>
              </p:cNvPr>
              <p:cNvSpPr/>
              <p:nvPr/>
            </p:nvSpPr>
            <p:spPr>
              <a:xfrm>
                <a:off x="4454453" y="6489507"/>
                <a:ext cx="21464" cy="414368"/>
              </a:xfrm>
              <a:custGeom>
                <a:avLst/>
                <a:gdLst>
                  <a:gd name="connsiteX0" fmla="*/ 3853 w 21464"/>
                  <a:gd name="connsiteY0" fmla="*/ 414368 h 414368"/>
                  <a:gd name="connsiteX1" fmla="*/ 3376 w 21464"/>
                  <a:gd name="connsiteY1" fmla="*/ 410198 h 414368"/>
                  <a:gd name="connsiteX2" fmla="*/ 2602 w 21464"/>
                  <a:gd name="connsiteY2" fmla="*/ 398284 h 414368"/>
                  <a:gd name="connsiteX3" fmla="*/ 755 w 21464"/>
                  <a:gd name="connsiteY3" fmla="*/ 353786 h 414368"/>
                  <a:gd name="connsiteX4" fmla="*/ 1887 w 21464"/>
                  <a:gd name="connsiteY4" fmla="*/ 206827 h 414368"/>
                  <a:gd name="connsiteX5" fmla="*/ 13146 w 21464"/>
                  <a:gd name="connsiteY5" fmla="*/ 60285 h 414368"/>
                  <a:gd name="connsiteX6" fmla="*/ 18745 w 21464"/>
                  <a:gd name="connsiteY6" fmla="*/ 16084 h 414368"/>
                  <a:gd name="connsiteX7" fmla="*/ 20532 w 21464"/>
                  <a:gd name="connsiteY7" fmla="*/ 4170 h 414368"/>
                  <a:gd name="connsiteX8" fmla="*/ 21366 w 21464"/>
                  <a:gd name="connsiteY8" fmla="*/ 0 h 414368"/>
                  <a:gd name="connsiteX9" fmla="*/ 21366 w 21464"/>
                  <a:gd name="connsiteY9" fmla="*/ 4230 h 414368"/>
                  <a:gd name="connsiteX10" fmla="*/ 20115 w 21464"/>
                  <a:gd name="connsiteY10" fmla="*/ 16143 h 414368"/>
                  <a:gd name="connsiteX11" fmla="*/ 15528 w 21464"/>
                  <a:gd name="connsiteY11" fmla="*/ 60404 h 414368"/>
                  <a:gd name="connsiteX12" fmla="*/ 5103 w 21464"/>
                  <a:gd name="connsiteY12" fmla="*/ 206827 h 414368"/>
                  <a:gd name="connsiteX13" fmla="*/ 2899 w 21464"/>
                  <a:gd name="connsiteY13" fmla="*/ 353547 h 414368"/>
                  <a:gd name="connsiteX14" fmla="*/ 3733 w 21464"/>
                  <a:gd name="connsiteY14" fmla="*/ 398046 h 414368"/>
                  <a:gd name="connsiteX15" fmla="*/ 3733 w 21464"/>
                  <a:gd name="connsiteY15" fmla="*/ 409960 h 414368"/>
                  <a:gd name="connsiteX16" fmla="*/ 3853 w 21464"/>
                  <a:gd name="connsiteY16" fmla="*/ 414368 h 414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464" h="414368">
                    <a:moveTo>
                      <a:pt x="3853" y="414368"/>
                    </a:moveTo>
                    <a:cubicBezTo>
                      <a:pt x="3531" y="413004"/>
                      <a:pt x="3370" y="411604"/>
                      <a:pt x="3376" y="410198"/>
                    </a:cubicBezTo>
                    <a:cubicBezTo>
                      <a:pt x="3376" y="407101"/>
                      <a:pt x="2899" y="403110"/>
                      <a:pt x="2602" y="398284"/>
                    </a:cubicBezTo>
                    <a:cubicBezTo>
                      <a:pt x="1946" y="387800"/>
                      <a:pt x="1291" y="372550"/>
                      <a:pt x="755" y="353786"/>
                    </a:cubicBezTo>
                    <a:cubicBezTo>
                      <a:pt x="-317" y="316197"/>
                      <a:pt x="-496" y="264431"/>
                      <a:pt x="1887" y="206827"/>
                    </a:cubicBezTo>
                    <a:cubicBezTo>
                      <a:pt x="4270" y="149223"/>
                      <a:pt x="8916" y="97635"/>
                      <a:pt x="13146" y="60285"/>
                    </a:cubicBezTo>
                    <a:cubicBezTo>
                      <a:pt x="15290" y="41580"/>
                      <a:pt x="17196" y="26509"/>
                      <a:pt x="18745" y="16084"/>
                    </a:cubicBezTo>
                    <a:cubicBezTo>
                      <a:pt x="19460" y="11122"/>
                      <a:pt x="20055" y="7148"/>
                      <a:pt x="20532" y="4170"/>
                    </a:cubicBezTo>
                    <a:cubicBezTo>
                      <a:pt x="20687" y="2758"/>
                      <a:pt x="20967" y="1364"/>
                      <a:pt x="21366" y="0"/>
                    </a:cubicBezTo>
                    <a:cubicBezTo>
                      <a:pt x="21497" y="1406"/>
                      <a:pt x="21497" y="2824"/>
                      <a:pt x="21366" y="4230"/>
                    </a:cubicBezTo>
                    <a:cubicBezTo>
                      <a:pt x="21366" y="7327"/>
                      <a:pt x="20651" y="11318"/>
                      <a:pt x="20115" y="16143"/>
                    </a:cubicBezTo>
                    <a:cubicBezTo>
                      <a:pt x="18983" y="26926"/>
                      <a:pt x="17434" y="41937"/>
                      <a:pt x="15528" y="60404"/>
                    </a:cubicBezTo>
                    <a:cubicBezTo>
                      <a:pt x="11776" y="97754"/>
                      <a:pt x="7546" y="149759"/>
                      <a:pt x="5103" y="206827"/>
                    </a:cubicBezTo>
                    <a:cubicBezTo>
                      <a:pt x="2661" y="263895"/>
                      <a:pt x="2304" y="316018"/>
                      <a:pt x="2899" y="353547"/>
                    </a:cubicBezTo>
                    <a:cubicBezTo>
                      <a:pt x="3257" y="372074"/>
                      <a:pt x="3555" y="387204"/>
                      <a:pt x="3733" y="398046"/>
                    </a:cubicBezTo>
                    <a:cubicBezTo>
                      <a:pt x="3733" y="403050"/>
                      <a:pt x="3733" y="407101"/>
                      <a:pt x="3733" y="409960"/>
                    </a:cubicBezTo>
                    <a:cubicBezTo>
                      <a:pt x="3870" y="411425"/>
                      <a:pt x="3912" y="412897"/>
                      <a:pt x="3853" y="4143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2" name="Forma Livre: Forma 991">
                <a:extLst>
                  <a:ext uri="{FF2B5EF4-FFF2-40B4-BE49-F238E27FC236}">
                    <a16:creationId xmlns:a16="http://schemas.microsoft.com/office/drawing/2014/main" id="{7E29A90E-310F-6205-1A67-A69D9C2CAEF8}"/>
                  </a:ext>
                </a:extLst>
              </p:cNvPr>
              <p:cNvSpPr/>
              <p:nvPr/>
            </p:nvSpPr>
            <p:spPr>
              <a:xfrm>
                <a:off x="4590149" y="6459031"/>
                <a:ext cx="92378" cy="79740"/>
              </a:xfrm>
              <a:custGeom>
                <a:avLst/>
                <a:gdLst>
                  <a:gd name="connsiteX0" fmla="*/ 92378 w 92378"/>
                  <a:gd name="connsiteY0" fmla="*/ 989 h 79740"/>
                  <a:gd name="connsiteX1" fmla="*/ 72779 w 92378"/>
                  <a:gd name="connsiteY1" fmla="*/ 2359 h 79740"/>
                  <a:gd name="connsiteX2" fmla="*/ 4691 w 92378"/>
                  <a:gd name="connsiteY2" fmla="*/ 60559 h 79740"/>
                  <a:gd name="connsiteX3" fmla="*/ 223 w 92378"/>
                  <a:gd name="connsiteY3" fmla="*/ 79740 h 79740"/>
                  <a:gd name="connsiteX4" fmla="*/ 223 w 92378"/>
                  <a:gd name="connsiteY4" fmla="*/ 74379 h 79740"/>
                  <a:gd name="connsiteX5" fmla="*/ 2725 w 92378"/>
                  <a:gd name="connsiteY5" fmla="*/ 59963 h 79740"/>
                  <a:gd name="connsiteX6" fmla="*/ 72541 w 92378"/>
                  <a:gd name="connsiteY6" fmla="*/ 393 h 79740"/>
                  <a:gd name="connsiteX7" fmla="*/ 87196 w 92378"/>
                  <a:gd name="connsiteY7" fmla="*/ 393 h 79740"/>
                  <a:gd name="connsiteX8" fmla="*/ 92378 w 92378"/>
                  <a:gd name="connsiteY8" fmla="*/ 989 h 7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78" h="79740">
                    <a:moveTo>
                      <a:pt x="92378" y="989"/>
                    </a:moveTo>
                    <a:cubicBezTo>
                      <a:pt x="92378" y="1525"/>
                      <a:pt x="84753" y="512"/>
                      <a:pt x="72779" y="2359"/>
                    </a:cubicBezTo>
                    <a:cubicBezTo>
                      <a:pt x="40785" y="7059"/>
                      <a:pt x="14312" y="29684"/>
                      <a:pt x="4691" y="60559"/>
                    </a:cubicBezTo>
                    <a:cubicBezTo>
                      <a:pt x="998" y="72115"/>
                      <a:pt x="819" y="79800"/>
                      <a:pt x="223" y="79740"/>
                    </a:cubicBezTo>
                    <a:cubicBezTo>
                      <a:pt x="-74" y="77965"/>
                      <a:pt x="-74" y="76154"/>
                      <a:pt x="223" y="74379"/>
                    </a:cubicBezTo>
                    <a:cubicBezTo>
                      <a:pt x="569" y="69500"/>
                      <a:pt x="1403" y="64669"/>
                      <a:pt x="2725" y="59963"/>
                    </a:cubicBezTo>
                    <a:cubicBezTo>
                      <a:pt x="11631" y="27700"/>
                      <a:pt x="39278" y="4110"/>
                      <a:pt x="72541" y="393"/>
                    </a:cubicBezTo>
                    <a:cubicBezTo>
                      <a:pt x="77414" y="-131"/>
                      <a:pt x="82322" y="-131"/>
                      <a:pt x="87196" y="393"/>
                    </a:cubicBezTo>
                    <a:cubicBezTo>
                      <a:pt x="88947" y="280"/>
                      <a:pt x="90698" y="483"/>
                      <a:pt x="92378" y="9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3" name="Forma Livre: Forma 992">
                <a:extLst>
                  <a:ext uri="{FF2B5EF4-FFF2-40B4-BE49-F238E27FC236}">
                    <a16:creationId xmlns:a16="http://schemas.microsoft.com/office/drawing/2014/main" id="{199AA6F9-3B01-1442-6136-C43525D1F4E7}"/>
                  </a:ext>
                </a:extLst>
              </p:cNvPr>
              <p:cNvSpPr/>
              <p:nvPr/>
            </p:nvSpPr>
            <p:spPr>
              <a:xfrm>
                <a:off x="4685982" y="6787330"/>
                <a:ext cx="50753" cy="22484"/>
              </a:xfrm>
              <a:custGeom>
                <a:avLst/>
                <a:gdLst>
                  <a:gd name="connsiteX0" fmla="*/ 50754 w 50753"/>
                  <a:gd name="connsiteY0" fmla="*/ 22484 h 22484"/>
                  <a:gd name="connsiteX1" fmla="*/ 27402 w 50753"/>
                  <a:gd name="connsiteY1" fmla="*/ 7234 h 22484"/>
                  <a:gd name="connsiteX2" fmla="*/ 0 w 50753"/>
                  <a:gd name="connsiteY2" fmla="*/ 1277 h 22484"/>
                  <a:gd name="connsiteX3" fmla="*/ 8400 w 50753"/>
                  <a:gd name="connsiteY3" fmla="*/ 86 h 22484"/>
                  <a:gd name="connsiteX4" fmla="*/ 28534 w 50753"/>
                  <a:gd name="connsiteY4" fmla="*/ 4196 h 22484"/>
                  <a:gd name="connsiteX5" fmla="*/ 45690 w 50753"/>
                  <a:gd name="connsiteY5" fmla="*/ 15455 h 22484"/>
                  <a:gd name="connsiteX6" fmla="*/ 50754 w 50753"/>
                  <a:gd name="connsiteY6" fmla="*/ 22484 h 22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753" h="22484">
                    <a:moveTo>
                      <a:pt x="50754" y="22484"/>
                    </a:moveTo>
                    <a:cubicBezTo>
                      <a:pt x="43671" y="16402"/>
                      <a:pt x="35819" y="11273"/>
                      <a:pt x="27402" y="7234"/>
                    </a:cubicBezTo>
                    <a:cubicBezTo>
                      <a:pt x="18586" y="3988"/>
                      <a:pt x="9365" y="1980"/>
                      <a:pt x="0" y="1277"/>
                    </a:cubicBezTo>
                    <a:cubicBezTo>
                      <a:pt x="2663" y="211"/>
                      <a:pt x="5546" y="-194"/>
                      <a:pt x="8400" y="86"/>
                    </a:cubicBezTo>
                    <a:cubicBezTo>
                      <a:pt x="15316" y="128"/>
                      <a:pt x="22154" y="1528"/>
                      <a:pt x="28534" y="4196"/>
                    </a:cubicBezTo>
                    <a:cubicBezTo>
                      <a:pt x="34914" y="6829"/>
                      <a:pt x="40734" y="10648"/>
                      <a:pt x="45690" y="15455"/>
                    </a:cubicBezTo>
                    <a:cubicBezTo>
                      <a:pt x="49086" y="19446"/>
                      <a:pt x="50754" y="22306"/>
                      <a:pt x="50754" y="224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4" name="Forma Livre: Forma 993">
                <a:extLst>
                  <a:ext uri="{FF2B5EF4-FFF2-40B4-BE49-F238E27FC236}">
                    <a16:creationId xmlns:a16="http://schemas.microsoft.com/office/drawing/2014/main" id="{B11681C5-8354-9151-4187-3914B44EBD07}"/>
                  </a:ext>
                </a:extLst>
              </p:cNvPr>
              <p:cNvSpPr/>
              <p:nvPr/>
            </p:nvSpPr>
            <p:spPr>
              <a:xfrm>
                <a:off x="4513103" y="6743505"/>
                <a:ext cx="111283" cy="15898"/>
              </a:xfrm>
              <a:custGeom>
                <a:avLst/>
                <a:gdLst>
                  <a:gd name="connsiteX0" fmla="*/ 111284 w 111283"/>
                  <a:gd name="connsiteY0" fmla="*/ 4536 h 15898"/>
                  <a:gd name="connsiteX1" fmla="*/ 107292 w 111283"/>
                  <a:gd name="connsiteY1" fmla="*/ 6681 h 15898"/>
                  <a:gd name="connsiteX2" fmla="*/ 95378 w 111283"/>
                  <a:gd name="connsiteY2" fmla="*/ 10910 h 15898"/>
                  <a:gd name="connsiteX3" fmla="*/ 15019 w 111283"/>
                  <a:gd name="connsiteY3" fmla="*/ 7634 h 15898"/>
                  <a:gd name="connsiteX4" fmla="*/ 3819 w 111283"/>
                  <a:gd name="connsiteY4" fmla="*/ 2511 h 15898"/>
                  <a:gd name="connsiteX5" fmla="*/ 7 w 111283"/>
                  <a:gd name="connsiteY5" fmla="*/ 9 h 15898"/>
                  <a:gd name="connsiteX6" fmla="*/ 15733 w 111283"/>
                  <a:gd name="connsiteY6" fmla="*/ 5608 h 15898"/>
                  <a:gd name="connsiteX7" fmla="*/ 94842 w 111283"/>
                  <a:gd name="connsiteY7" fmla="*/ 8825 h 15898"/>
                  <a:gd name="connsiteX8" fmla="*/ 111284 w 111283"/>
                  <a:gd name="connsiteY8" fmla="*/ 4536 h 1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283" h="15898">
                    <a:moveTo>
                      <a:pt x="111284" y="4536"/>
                    </a:moveTo>
                    <a:cubicBezTo>
                      <a:pt x="110074" y="5460"/>
                      <a:pt x="108728" y="6186"/>
                      <a:pt x="107292" y="6681"/>
                    </a:cubicBezTo>
                    <a:cubicBezTo>
                      <a:pt x="103426" y="8378"/>
                      <a:pt x="99447" y="9790"/>
                      <a:pt x="95378" y="10910"/>
                    </a:cubicBezTo>
                    <a:cubicBezTo>
                      <a:pt x="68941" y="18541"/>
                      <a:pt x="40747" y="17391"/>
                      <a:pt x="15019" y="7634"/>
                    </a:cubicBezTo>
                    <a:cubicBezTo>
                      <a:pt x="11177" y="6174"/>
                      <a:pt x="7435" y="4465"/>
                      <a:pt x="3819" y="2511"/>
                    </a:cubicBezTo>
                    <a:cubicBezTo>
                      <a:pt x="1258" y="1081"/>
                      <a:pt x="-112" y="188"/>
                      <a:pt x="7" y="9"/>
                    </a:cubicBezTo>
                    <a:cubicBezTo>
                      <a:pt x="126" y="-170"/>
                      <a:pt x="5964" y="2392"/>
                      <a:pt x="15733" y="5608"/>
                    </a:cubicBezTo>
                    <a:cubicBezTo>
                      <a:pt x="41271" y="14127"/>
                      <a:pt x="68697" y="15241"/>
                      <a:pt x="94842" y="8825"/>
                    </a:cubicBezTo>
                    <a:cubicBezTo>
                      <a:pt x="105088" y="6442"/>
                      <a:pt x="111105" y="4060"/>
                      <a:pt x="111284" y="45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2295" name="Agrupar 2294">
            <a:extLst>
              <a:ext uri="{FF2B5EF4-FFF2-40B4-BE49-F238E27FC236}">
                <a16:creationId xmlns:a16="http://schemas.microsoft.com/office/drawing/2014/main" id="{66430FB0-071E-B555-D2FC-7995EA3A7E29}"/>
              </a:ext>
            </a:extLst>
          </p:cNvPr>
          <p:cNvGrpSpPr/>
          <p:nvPr/>
        </p:nvGrpSpPr>
        <p:grpSpPr>
          <a:xfrm>
            <a:off x="6589255" y="2847060"/>
            <a:ext cx="4230558" cy="2718531"/>
            <a:chOff x="6589255" y="1957372"/>
            <a:chExt cx="4230558" cy="2718531"/>
          </a:xfrm>
        </p:grpSpPr>
        <p:grpSp>
          <p:nvGrpSpPr>
            <p:cNvPr id="1363" name="Gráfico 54">
              <a:extLst>
                <a:ext uri="{FF2B5EF4-FFF2-40B4-BE49-F238E27FC236}">
                  <a16:creationId xmlns:a16="http://schemas.microsoft.com/office/drawing/2014/main" id="{700662C5-91F7-FB41-C725-5F4C9CAB1F26}"/>
                </a:ext>
              </a:extLst>
            </p:cNvPr>
            <p:cNvGrpSpPr/>
            <p:nvPr/>
          </p:nvGrpSpPr>
          <p:grpSpPr>
            <a:xfrm>
              <a:off x="6589255" y="1957372"/>
              <a:ext cx="4230558" cy="2333904"/>
              <a:chOff x="6589255" y="1957372"/>
              <a:chExt cx="4230558" cy="2333904"/>
            </a:xfrm>
          </p:grpSpPr>
          <p:sp>
            <p:nvSpPr>
              <p:cNvPr id="1364" name="Forma Livre: Forma 1363">
                <a:extLst>
                  <a:ext uri="{FF2B5EF4-FFF2-40B4-BE49-F238E27FC236}">
                    <a16:creationId xmlns:a16="http://schemas.microsoft.com/office/drawing/2014/main" id="{3075BEC2-AA54-8DCD-3F64-56142753E6F7}"/>
                  </a:ext>
                </a:extLst>
              </p:cNvPr>
              <p:cNvSpPr/>
              <p:nvPr/>
            </p:nvSpPr>
            <p:spPr>
              <a:xfrm>
                <a:off x="6872874" y="2047969"/>
                <a:ext cx="438969" cy="438992"/>
              </a:xfrm>
              <a:custGeom>
                <a:avLst/>
                <a:gdLst>
                  <a:gd name="connsiteX0" fmla="*/ 436581 w 438969"/>
                  <a:gd name="connsiteY0" fmla="*/ 187416 h 438992"/>
                  <a:gd name="connsiteX1" fmla="*/ 251575 w 438969"/>
                  <a:gd name="connsiteY1" fmla="*/ 436603 h 438992"/>
                  <a:gd name="connsiteX2" fmla="*/ 2389 w 438969"/>
                  <a:gd name="connsiteY2" fmla="*/ 251601 h 438992"/>
                  <a:gd name="connsiteX3" fmla="*/ 187392 w 438969"/>
                  <a:gd name="connsiteY3" fmla="*/ 2412 h 438992"/>
                  <a:gd name="connsiteX4" fmla="*/ 187936 w 438969"/>
                  <a:gd name="connsiteY4" fmla="*/ 2332 h 438992"/>
                  <a:gd name="connsiteX5" fmla="*/ 436581 w 438969"/>
                  <a:gd name="connsiteY5" fmla="*/ 187416 h 43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8969" h="438992">
                    <a:moveTo>
                      <a:pt x="436581" y="187416"/>
                    </a:moveTo>
                    <a:cubicBezTo>
                      <a:pt x="454303" y="307315"/>
                      <a:pt x="371477" y="418881"/>
                      <a:pt x="251575" y="436603"/>
                    </a:cubicBezTo>
                    <a:cubicBezTo>
                      <a:pt x="131678" y="454331"/>
                      <a:pt x="20112" y="371499"/>
                      <a:pt x="2389" y="251601"/>
                    </a:cubicBezTo>
                    <a:cubicBezTo>
                      <a:pt x="-15336" y="131701"/>
                      <a:pt x="67494" y="20136"/>
                      <a:pt x="187392" y="2412"/>
                    </a:cubicBezTo>
                    <a:cubicBezTo>
                      <a:pt x="187574" y="2385"/>
                      <a:pt x="187755" y="2358"/>
                      <a:pt x="187936" y="2332"/>
                    </a:cubicBezTo>
                    <a:cubicBezTo>
                      <a:pt x="307696" y="-15164"/>
                      <a:pt x="418978" y="67674"/>
                      <a:pt x="436581" y="18741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5" name="Forma Livre: Forma 1364">
                <a:extLst>
                  <a:ext uri="{FF2B5EF4-FFF2-40B4-BE49-F238E27FC236}">
                    <a16:creationId xmlns:a16="http://schemas.microsoft.com/office/drawing/2014/main" id="{0F439DF4-91FF-E38B-99A6-7570ECA95BD3}"/>
                  </a:ext>
                </a:extLst>
              </p:cNvPr>
              <p:cNvSpPr/>
              <p:nvPr/>
            </p:nvSpPr>
            <p:spPr>
              <a:xfrm>
                <a:off x="6925093" y="2100077"/>
                <a:ext cx="334470" cy="334526"/>
              </a:xfrm>
              <a:custGeom>
                <a:avLst/>
                <a:gdLst>
                  <a:gd name="connsiteX0" fmla="*/ 332655 w 334470"/>
                  <a:gd name="connsiteY0" fmla="*/ 142873 h 334526"/>
                  <a:gd name="connsiteX1" fmla="*/ 191653 w 334470"/>
                  <a:gd name="connsiteY1" fmla="*/ 332711 h 334526"/>
                  <a:gd name="connsiteX2" fmla="*/ 1815 w 334470"/>
                  <a:gd name="connsiteY2" fmla="*/ 191709 h 334526"/>
                  <a:gd name="connsiteX3" fmla="*/ 142817 w 334470"/>
                  <a:gd name="connsiteY3" fmla="*/ 1871 h 334526"/>
                  <a:gd name="connsiteX4" fmla="*/ 143223 w 334470"/>
                  <a:gd name="connsiteY4" fmla="*/ 1811 h 334526"/>
                  <a:gd name="connsiteX5" fmla="*/ 332596 w 334470"/>
                  <a:gd name="connsiteY5" fmla="*/ 142453 h 334526"/>
                  <a:gd name="connsiteX6" fmla="*/ 332655 w 334470"/>
                  <a:gd name="connsiteY6" fmla="*/ 142873 h 33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470" h="334526">
                    <a:moveTo>
                      <a:pt x="332655" y="142873"/>
                    </a:moveTo>
                    <a:cubicBezTo>
                      <a:pt x="346142" y="234232"/>
                      <a:pt x="283010" y="319225"/>
                      <a:pt x="191653" y="332711"/>
                    </a:cubicBezTo>
                    <a:cubicBezTo>
                      <a:pt x="100294" y="346197"/>
                      <a:pt x="15301" y="283068"/>
                      <a:pt x="1815" y="191709"/>
                    </a:cubicBezTo>
                    <a:cubicBezTo>
                      <a:pt x="-11671" y="100350"/>
                      <a:pt x="51458" y="15356"/>
                      <a:pt x="142817" y="1871"/>
                    </a:cubicBezTo>
                    <a:cubicBezTo>
                      <a:pt x="142955" y="1851"/>
                      <a:pt x="143086" y="1831"/>
                      <a:pt x="143223" y="1811"/>
                    </a:cubicBezTo>
                    <a:cubicBezTo>
                      <a:pt x="234353" y="-11645"/>
                      <a:pt x="319139" y="51323"/>
                      <a:pt x="332596" y="142453"/>
                    </a:cubicBezTo>
                    <a:cubicBezTo>
                      <a:pt x="332614" y="142594"/>
                      <a:pt x="332637" y="142733"/>
                      <a:pt x="332655" y="14287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6" name="Forma Livre: Forma 1365">
                <a:extLst>
                  <a:ext uri="{FF2B5EF4-FFF2-40B4-BE49-F238E27FC236}">
                    <a16:creationId xmlns:a16="http://schemas.microsoft.com/office/drawing/2014/main" id="{F5DE71CE-919C-50D7-3CAB-41F23CF3C1FE}"/>
                  </a:ext>
                </a:extLst>
              </p:cNvPr>
              <p:cNvSpPr/>
              <p:nvPr/>
            </p:nvSpPr>
            <p:spPr>
              <a:xfrm>
                <a:off x="6921991" y="2093773"/>
                <a:ext cx="335351" cy="202733"/>
              </a:xfrm>
              <a:custGeom>
                <a:avLst/>
                <a:gdLst>
                  <a:gd name="connsiteX0" fmla="*/ 334983 w 335351"/>
                  <a:gd name="connsiteY0" fmla="*/ 143994 h 202733"/>
                  <a:gd name="connsiteX1" fmla="*/ 327715 w 335351"/>
                  <a:gd name="connsiteY1" fmla="*/ 124694 h 202733"/>
                  <a:gd name="connsiteX2" fmla="*/ 301266 w 335351"/>
                  <a:gd name="connsiteY2" fmla="*/ 77038 h 202733"/>
                  <a:gd name="connsiteX3" fmla="*/ 274996 w 335351"/>
                  <a:gd name="connsiteY3" fmla="*/ 50172 h 202733"/>
                  <a:gd name="connsiteX4" fmla="*/ 238420 w 335351"/>
                  <a:gd name="connsiteY4" fmla="*/ 27595 h 202733"/>
                  <a:gd name="connsiteX5" fmla="*/ 192968 w 335351"/>
                  <a:gd name="connsiteY5" fmla="*/ 14489 h 202733"/>
                  <a:gd name="connsiteX6" fmla="*/ 167949 w 335351"/>
                  <a:gd name="connsiteY6" fmla="*/ 13060 h 202733"/>
                  <a:gd name="connsiteX7" fmla="*/ 117314 w 335351"/>
                  <a:gd name="connsiteY7" fmla="*/ 22055 h 202733"/>
                  <a:gd name="connsiteX8" fmla="*/ 94320 w 335351"/>
                  <a:gd name="connsiteY8" fmla="*/ 32003 h 202733"/>
                  <a:gd name="connsiteX9" fmla="*/ 73828 w 335351"/>
                  <a:gd name="connsiteY9" fmla="*/ 44870 h 202733"/>
                  <a:gd name="connsiteX10" fmla="*/ 55957 w 335351"/>
                  <a:gd name="connsiteY10" fmla="*/ 59941 h 202733"/>
                  <a:gd name="connsiteX11" fmla="*/ 29449 w 335351"/>
                  <a:gd name="connsiteY11" fmla="*/ 93717 h 202733"/>
                  <a:gd name="connsiteX12" fmla="*/ 5621 w 335351"/>
                  <a:gd name="connsiteY12" fmla="*/ 182119 h 202733"/>
                  <a:gd name="connsiteX13" fmla="*/ 5621 w 335351"/>
                  <a:gd name="connsiteY13" fmla="*/ 202730 h 202733"/>
                  <a:gd name="connsiteX14" fmla="*/ 855 w 335351"/>
                  <a:gd name="connsiteY14" fmla="*/ 182417 h 202733"/>
                  <a:gd name="connsiteX15" fmla="*/ 5442 w 335351"/>
                  <a:gd name="connsiteY15" fmla="*/ 125468 h 202733"/>
                  <a:gd name="connsiteX16" fmla="*/ 20335 w 335351"/>
                  <a:gd name="connsiteY16" fmla="*/ 88475 h 202733"/>
                  <a:gd name="connsiteX17" fmla="*/ 47737 w 335351"/>
                  <a:gd name="connsiteY17" fmla="*/ 51661 h 202733"/>
                  <a:gd name="connsiteX18" fmla="*/ 66442 w 335351"/>
                  <a:gd name="connsiteY18" fmla="*/ 35101 h 202733"/>
                  <a:gd name="connsiteX19" fmla="*/ 88363 w 335351"/>
                  <a:gd name="connsiteY19" fmla="*/ 20983 h 202733"/>
                  <a:gd name="connsiteX20" fmla="*/ 113085 w 335351"/>
                  <a:gd name="connsiteY20" fmla="*/ 10022 h 202733"/>
                  <a:gd name="connsiteX21" fmla="*/ 140070 w 335351"/>
                  <a:gd name="connsiteY21" fmla="*/ 2635 h 202733"/>
                  <a:gd name="connsiteX22" fmla="*/ 167770 w 335351"/>
                  <a:gd name="connsiteY22" fmla="*/ 14 h 202733"/>
                  <a:gd name="connsiteX23" fmla="*/ 220192 w 335351"/>
                  <a:gd name="connsiteY23" fmla="*/ 7520 h 202733"/>
                  <a:gd name="connsiteX24" fmla="*/ 243424 w 335351"/>
                  <a:gd name="connsiteY24" fmla="*/ 16634 h 202733"/>
                  <a:gd name="connsiteX25" fmla="*/ 308534 w 335351"/>
                  <a:gd name="connsiteY25" fmla="*/ 71379 h 202733"/>
                  <a:gd name="connsiteX26" fmla="*/ 332362 w 335351"/>
                  <a:gd name="connsiteY26" fmla="*/ 123264 h 202733"/>
                  <a:gd name="connsiteX27" fmla="*/ 334983 w 335351"/>
                  <a:gd name="connsiteY27" fmla="*/ 143994 h 202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35351" h="202733">
                    <a:moveTo>
                      <a:pt x="334983" y="143994"/>
                    </a:moveTo>
                    <a:cubicBezTo>
                      <a:pt x="333970" y="143994"/>
                      <a:pt x="332243" y="136965"/>
                      <a:pt x="327715" y="124694"/>
                    </a:cubicBezTo>
                    <a:cubicBezTo>
                      <a:pt x="321407" y="107540"/>
                      <a:pt x="312489" y="91465"/>
                      <a:pt x="301266" y="77038"/>
                    </a:cubicBezTo>
                    <a:cubicBezTo>
                      <a:pt x="293510" y="67157"/>
                      <a:pt x="284700" y="58149"/>
                      <a:pt x="274996" y="50172"/>
                    </a:cubicBezTo>
                    <a:cubicBezTo>
                      <a:pt x="263821" y="41111"/>
                      <a:pt x="251531" y="33523"/>
                      <a:pt x="238420" y="27595"/>
                    </a:cubicBezTo>
                    <a:cubicBezTo>
                      <a:pt x="223980" y="21066"/>
                      <a:pt x="208671" y="16652"/>
                      <a:pt x="192968" y="14489"/>
                    </a:cubicBezTo>
                    <a:cubicBezTo>
                      <a:pt x="184682" y="13349"/>
                      <a:pt x="176312" y="12870"/>
                      <a:pt x="167949" y="13060"/>
                    </a:cubicBezTo>
                    <a:cubicBezTo>
                      <a:pt x="150697" y="13300"/>
                      <a:pt x="133595" y="16338"/>
                      <a:pt x="117314" y="22055"/>
                    </a:cubicBezTo>
                    <a:cubicBezTo>
                      <a:pt x="109395" y="24747"/>
                      <a:pt x="101705" y="28074"/>
                      <a:pt x="94320" y="32003"/>
                    </a:cubicBezTo>
                    <a:cubicBezTo>
                      <a:pt x="87176" y="35771"/>
                      <a:pt x="80326" y="40072"/>
                      <a:pt x="73828" y="44870"/>
                    </a:cubicBezTo>
                    <a:cubicBezTo>
                      <a:pt x="67503" y="49440"/>
                      <a:pt x="61529" y="54478"/>
                      <a:pt x="55957" y="59941"/>
                    </a:cubicBezTo>
                    <a:cubicBezTo>
                      <a:pt x="45726" y="70031"/>
                      <a:pt x="36818" y="81381"/>
                      <a:pt x="29449" y="93717"/>
                    </a:cubicBezTo>
                    <a:cubicBezTo>
                      <a:pt x="13625" y="120474"/>
                      <a:pt x="5388" y="151035"/>
                      <a:pt x="5621" y="182119"/>
                    </a:cubicBezTo>
                    <a:cubicBezTo>
                      <a:pt x="5621" y="195225"/>
                      <a:pt x="6395" y="202552"/>
                      <a:pt x="5621" y="202730"/>
                    </a:cubicBezTo>
                    <a:cubicBezTo>
                      <a:pt x="4846" y="202909"/>
                      <a:pt x="2404" y="195820"/>
                      <a:pt x="855" y="182417"/>
                    </a:cubicBezTo>
                    <a:cubicBezTo>
                      <a:pt x="-1161" y="163314"/>
                      <a:pt x="395" y="144002"/>
                      <a:pt x="5442" y="125468"/>
                    </a:cubicBezTo>
                    <a:cubicBezTo>
                      <a:pt x="8953" y="112601"/>
                      <a:pt x="13950" y="100186"/>
                      <a:pt x="20335" y="88475"/>
                    </a:cubicBezTo>
                    <a:cubicBezTo>
                      <a:pt x="27744" y="75010"/>
                      <a:pt x="36964" y="62623"/>
                      <a:pt x="47737" y="51661"/>
                    </a:cubicBezTo>
                    <a:cubicBezTo>
                      <a:pt x="53523" y="45653"/>
                      <a:pt x="59778" y="40116"/>
                      <a:pt x="66442" y="35101"/>
                    </a:cubicBezTo>
                    <a:cubicBezTo>
                      <a:pt x="73363" y="29821"/>
                      <a:pt x="80694" y="25100"/>
                      <a:pt x="88363" y="20983"/>
                    </a:cubicBezTo>
                    <a:cubicBezTo>
                      <a:pt x="96296" y="16672"/>
                      <a:pt x="104563" y="13006"/>
                      <a:pt x="113085" y="10022"/>
                    </a:cubicBezTo>
                    <a:cubicBezTo>
                      <a:pt x="121884" y="6893"/>
                      <a:pt x="130904" y="4423"/>
                      <a:pt x="140070" y="2635"/>
                    </a:cubicBezTo>
                    <a:cubicBezTo>
                      <a:pt x="149226" y="1057"/>
                      <a:pt x="158483" y="181"/>
                      <a:pt x="167770" y="14"/>
                    </a:cubicBezTo>
                    <a:cubicBezTo>
                      <a:pt x="185528" y="-213"/>
                      <a:pt x="203214" y="2319"/>
                      <a:pt x="220192" y="7520"/>
                    </a:cubicBezTo>
                    <a:cubicBezTo>
                      <a:pt x="228162" y="9947"/>
                      <a:pt x="235930" y="12994"/>
                      <a:pt x="243424" y="16634"/>
                    </a:cubicBezTo>
                    <a:cubicBezTo>
                      <a:pt x="269492" y="28948"/>
                      <a:pt x="291926" y="47810"/>
                      <a:pt x="308534" y="71379"/>
                    </a:cubicBezTo>
                    <a:cubicBezTo>
                      <a:pt x="319638" y="87040"/>
                      <a:pt x="327721" y="104636"/>
                      <a:pt x="332362" y="123264"/>
                    </a:cubicBezTo>
                    <a:cubicBezTo>
                      <a:pt x="335638" y="136608"/>
                      <a:pt x="335698" y="143816"/>
                      <a:pt x="334983" y="14399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7" name="Forma Livre: Forma 1366">
                <a:extLst>
                  <a:ext uri="{FF2B5EF4-FFF2-40B4-BE49-F238E27FC236}">
                    <a16:creationId xmlns:a16="http://schemas.microsoft.com/office/drawing/2014/main" id="{97932D02-67BB-A9F4-B35A-1FD2D3435CDA}"/>
                  </a:ext>
                </a:extLst>
              </p:cNvPr>
              <p:cNvSpPr/>
              <p:nvPr/>
            </p:nvSpPr>
            <p:spPr>
              <a:xfrm>
                <a:off x="7018010" y="2150319"/>
                <a:ext cx="158937" cy="245487"/>
              </a:xfrm>
              <a:custGeom>
                <a:avLst/>
                <a:gdLst>
                  <a:gd name="connsiteX0" fmla="*/ 107315 w 158937"/>
                  <a:gd name="connsiteY0" fmla="*/ 212605 h 245487"/>
                  <a:gd name="connsiteX1" fmla="*/ 111962 w 158937"/>
                  <a:gd name="connsiteY1" fmla="*/ 241377 h 245487"/>
                  <a:gd name="connsiteX2" fmla="*/ 86287 w 158937"/>
                  <a:gd name="connsiteY2" fmla="*/ 245488 h 245487"/>
                  <a:gd name="connsiteX3" fmla="*/ 81819 w 158937"/>
                  <a:gd name="connsiteY3" fmla="*/ 217490 h 245487"/>
                  <a:gd name="connsiteX4" fmla="*/ 14565 w 158937"/>
                  <a:gd name="connsiteY4" fmla="*/ 207184 h 245487"/>
                  <a:gd name="connsiteX5" fmla="*/ 23679 w 158937"/>
                  <a:gd name="connsiteY5" fmla="*/ 173587 h 245487"/>
                  <a:gd name="connsiteX6" fmla="*/ 76398 w 158937"/>
                  <a:gd name="connsiteY6" fmla="*/ 183892 h 245487"/>
                  <a:gd name="connsiteX7" fmla="*/ 69548 w 158937"/>
                  <a:gd name="connsiteY7" fmla="*/ 141002 h 245487"/>
                  <a:gd name="connsiteX8" fmla="*/ 685 w 158937"/>
                  <a:gd name="connsiteY8" fmla="*/ 97516 h 245487"/>
                  <a:gd name="connsiteX9" fmla="*/ 52213 w 158937"/>
                  <a:gd name="connsiteY9" fmla="*/ 32644 h 245487"/>
                  <a:gd name="connsiteX10" fmla="*/ 47626 w 158937"/>
                  <a:gd name="connsiteY10" fmla="*/ 4110 h 245487"/>
                  <a:gd name="connsiteX11" fmla="*/ 73301 w 158937"/>
                  <a:gd name="connsiteY11" fmla="*/ 0 h 245487"/>
                  <a:gd name="connsiteX12" fmla="*/ 77768 w 158937"/>
                  <a:gd name="connsiteY12" fmla="*/ 27998 h 245487"/>
                  <a:gd name="connsiteX13" fmla="*/ 132394 w 158937"/>
                  <a:gd name="connsiteY13" fmla="*/ 35325 h 245487"/>
                  <a:gd name="connsiteX14" fmla="*/ 124650 w 158937"/>
                  <a:gd name="connsiteY14" fmla="*/ 68982 h 245487"/>
                  <a:gd name="connsiteX15" fmla="*/ 82951 w 158937"/>
                  <a:gd name="connsiteY15" fmla="*/ 61893 h 245487"/>
                  <a:gd name="connsiteX16" fmla="*/ 89980 w 158937"/>
                  <a:gd name="connsiteY16" fmla="*/ 105558 h 245487"/>
                  <a:gd name="connsiteX17" fmla="*/ 158188 w 158937"/>
                  <a:gd name="connsiteY17" fmla="*/ 148329 h 245487"/>
                  <a:gd name="connsiteX18" fmla="*/ 107315 w 158937"/>
                  <a:gd name="connsiteY18" fmla="*/ 212605 h 245487"/>
                  <a:gd name="connsiteX19" fmla="*/ 63472 w 158937"/>
                  <a:gd name="connsiteY19" fmla="*/ 103235 h 245487"/>
                  <a:gd name="connsiteX20" fmla="*/ 57515 w 158937"/>
                  <a:gd name="connsiteY20" fmla="*/ 66778 h 245487"/>
                  <a:gd name="connsiteX21" fmla="*/ 41550 w 158937"/>
                  <a:gd name="connsiteY21" fmla="*/ 88819 h 245487"/>
                  <a:gd name="connsiteX22" fmla="*/ 63472 w 158937"/>
                  <a:gd name="connsiteY22" fmla="*/ 103235 h 245487"/>
                  <a:gd name="connsiteX23" fmla="*/ 117561 w 158937"/>
                  <a:gd name="connsiteY23" fmla="*/ 158039 h 245487"/>
                  <a:gd name="connsiteX24" fmla="*/ 96235 w 158937"/>
                  <a:gd name="connsiteY24" fmla="*/ 143266 h 245487"/>
                  <a:gd name="connsiteX25" fmla="*/ 101894 w 158937"/>
                  <a:gd name="connsiteY25" fmla="*/ 179008 h 245487"/>
                  <a:gd name="connsiteX26" fmla="*/ 117561 w 158937"/>
                  <a:gd name="connsiteY26" fmla="*/ 158039 h 24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8937" h="245487">
                    <a:moveTo>
                      <a:pt x="107315" y="212605"/>
                    </a:moveTo>
                    <a:lnTo>
                      <a:pt x="111962" y="241377"/>
                    </a:lnTo>
                    <a:lnTo>
                      <a:pt x="86287" y="245488"/>
                    </a:lnTo>
                    <a:lnTo>
                      <a:pt x="81819" y="217490"/>
                    </a:lnTo>
                    <a:cubicBezTo>
                      <a:pt x="56145" y="220051"/>
                      <a:pt x="30470" y="216000"/>
                      <a:pt x="14565" y="207184"/>
                    </a:cubicBezTo>
                    <a:lnTo>
                      <a:pt x="23679" y="173587"/>
                    </a:lnTo>
                    <a:cubicBezTo>
                      <a:pt x="40068" y="181516"/>
                      <a:pt x="58229" y="185066"/>
                      <a:pt x="76398" y="183892"/>
                    </a:cubicBezTo>
                    <a:lnTo>
                      <a:pt x="69548" y="141002"/>
                    </a:lnTo>
                    <a:cubicBezTo>
                      <a:pt x="39763" y="138619"/>
                      <a:pt x="6582" y="134211"/>
                      <a:pt x="685" y="97516"/>
                    </a:cubicBezTo>
                    <a:cubicBezTo>
                      <a:pt x="-3664" y="70292"/>
                      <a:pt x="12599" y="43903"/>
                      <a:pt x="52213" y="32644"/>
                    </a:cubicBezTo>
                    <a:lnTo>
                      <a:pt x="47626" y="4110"/>
                    </a:lnTo>
                    <a:lnTo>
                      <a:pt x="73301" y="0"/>
                    </a:lnTo>
                    <a:lnTo>
                      <a:pt x="77768" y="27998"/>
                    </a:lnTo>
                    <a:cubicBezTo>
                      <a:pt x="96301" y="26069"/>
                      <a:pt x="115023" y="28580"/>
                      <a:pt x="132394" y="35325"/>
                    </a:cubicBezTo>
                    <a:lnTo>
                      <a:pt x="124650" y="68982"/>
                    </a:lnTo>
                    <a:cubicBezTo>
                      <a:pt x="111366" y="63841"/>
                      <a:pt x="97188" y="61430"/>
                      <a:pt x="82951" y="61893"/>
                    </a:cubicBezTo>
                    <a:lnTo>
                      <a:pt x="89980" y="105558"/>
                    </a:lnTo>
                    <a:cubicBezTo>
                      <a:pt x="119765" y="107643"/>
                      <a:pt x="152409" y="112170"/>
                      <a:pt x="158188" y="148329"/>
                    </a:cubicBezTo>
                    <a:cubicBezTo>
                      <a:pt x="162715" y="175374"/>
                      <a:pt x="146869" y="201287"/>
                      <a:pt x="107315" y="212605"/>
                    </a:cubicBezTo>
                    <a:close/>
                    <a:moveTo>
                      <a:pt x="63472" y="103235"/>
                    </a:moveTo>
                    <a:lnTo>
                      <a:pt x="57515" y="66778"/>
                    </a:lnTo>
                    <a:cubicBezTo>
                      <a:pt x="44409" y="72020"/>
                      <a:pt x="40239" y="80360"/>
                      <a:pt x="41550" y="88819"/>
                    </a:cubicBezTo>
                    <a:cubicBezTo>
                      <a:pt x="42860" y="97278"/>
                      <a:pt x="51617" y="101448"/>
                      <a:pt x="63472" y="103235"/>
                    </a:cubicBezTo>
                    <a:close/>
                    <a:moveTo>
                      <a:pt x="117561" y="158039"/>
                    </a:moveTo>
                    <a:cubicBezTo>
                      <a:pt x="116131" y="149044"/>
                      <a:pt x="107911" y="145410"/>
                      <a:pt x="96235" y="143266"/>
                    </a:cubicBezTo>
                    <a:lnTo>
                      <a:pt x="101894" y="179008"/>
                    </a:lnTo>
                    <a:cubicBezTo>
                      <a:pt x="114285" y="173825"/>
                      <a:pt x="118872" y="166260"/>
                      <a:pt x="117561" y="15803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8" name="Forma Livre: Forma 1367">
                <a:extLst>
                  <a:ext uri="{FF2B5EF4-FFF2-40B4-BE49-F238E27FC236}">
                    <a16:creationId xmlns:a16="http://schemas.microsoft.com/office/drawing/2014/main" id="{24B04A2D-30E0-BFDA-9504-988A4D153675}"/>
                  </a:ext>
                </a:extLst>
              </p:cNvPr>
              <p:cNvSpPr/>
              <p:nvPr/>
            </p:nvSpPr>
            <p:spPr>
              <a:xfrm>
                <a:off x="10487606" y="3959046"/>
                <a:ext cx="332206" cy="332230"/>
              </a:xfrm>
              <a:custGeom>
                <a:avLst/>
                <a:gdLst>
                  <a:gd name="connsiteX0" fmla="*/ 330397 w 332206"/>
                  <a:gd name="connsiteY0" fmla="*/ 141830 h 332230"/>
                  <a:gd name="connsiteX1" fmla="*/ 190402 w 332206"/>
                  <a:gd name="connsiteY1" fmla="*/ 330422 h 332230"/>
                  <a:gd name="connsiteX2" fmla="*/ 1810 w 332206"/>
                  <a:gd name="connsiteY2" fmla="*/ 190421 h 332230"/>
                  <a:gd name="connsiteX3" fmla="*/ 141805 w 332206"/>
                  <a:gd name="connsiteY3" fmla="*/ 1835 h 332230"/>
                  <a:gd name="connsiteX4" fmla="*/ 142156 w 332206"/>
                  <a:gd name="connsiteY4" fmla="*/ 1781 h 332230"/>
                  <a:gd name="connsiteX5" fmla="*/ 330397 w 332206"/>
                  <a:gd name="connsiteY5" fmla="*/ 141824 h 332230"/>
                  <a:gd name="connsiteX6" fmla="*/ 330397 w 332206"/>
                  <a:gd name="connsiteY6" fmla="*/ 141830 h 33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206" h="332230">
                    <a:moveTo>
                      <a:pt x="330397" y="141830"/>
                    </a:moveTo>
                    <a:cubicBezTo>
                      <a:pt x="343818" y="232567"/>
                      <a:pt x="281139" y="317001"/>
                      <a:pt x="190402" y="330422"/>
                    </a:cubicBezTo>
                    <a:cubicBezTo>
                      <a:pt x="99665" y="343838"/>
                      <a:pt x="15225" y="281158"/>
                      <a:pt x="1810" y="190421"/>
                    </a:cubicBezTo>
                    <a:cubicBezTo>
                      <a:pt x="-11611" y="99684"/>
                      <a:pt x="51068" y="15250"/>
                      <a:pt x="141805" y="1835"/>
                    </a:cubicBezTo>
                    <a:cubicBezTo>
                      <a:pt x="141924" y="1817"/>
                      <a:pt x="142037" y="1799"/>
                      <a:pt x="142156" y="1781"/>
                    </a:cubicBezTo>
                    <a:cubicBezTo>
                      <a:pt x="232810" y="-11527"/>
                      <a:pt x="317089" y="51171"/>
                      <a:pt x="330397" y="141824"/>
                    </a:cubicBezTo>
                    <a:cubicBezTo>
                      <a:pt x="330397" y="141830"/>
                      <a:pt x="330397" y="141830"/>
                      <a:pt x="330397" y="14183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9" name="Forma Livre: Forma 1368">
                <a:extLst>
                  <a:ext uri="{FF2B5EF4-FFF2-40B4-BE49-F238E27FC236}">
                    <a16:creationId xmlns:a16="http://schemas.microsoft.com/office/drawing/2014/main" id="{9CB9FCA3-7182-1F73-EED2-D4AFD328E469}"/>
                  </a:ext>
                </a:extLst>
              </p:cNvPr>
              <p:cNvSpPr/>
              <p:nvPr/>
            </p:nvSpPr>
            <p:spPr>
              <a:xfrm>
                <a:off x="10527042" y="3998717"/>
                <a:ext cx="253204" cy="253244"/>
              </a:xfrm>
              <a:custGeom>
                <a:avLst/>
                <a:gdLst>
                  <a:gd name="connsiteX0" fmla="*/ 251824 w 253204"/>
                  <a:gd name="connsiteY0" fmla="*/ 108116 h 253244"/>
                  <a:gd name="connsiteX1" fmla="*/ 145129 w 253204"/>
                  <a:gd name="connsiteY1" fmla="*/ 251864 h 253244"/>
                  <a:gd name="connsiteX2" fmla="*/ 1381 w 253204"/>
                  <a:gd name="connsiteY2" fmla="*/ 145168 h 253244"/>
                  <a:gd name="connsiteX3" fmla="*/ 108076 w 253204"/>
                  <a:gd name="connsiteY3" fmla="*/ 1420 h 253244"/>
                  <a:gd name="connsiteX4" fmla="*/ 108440 w 253204"/>
                  <a:gd name="connsiteY4" fmla="*/ 1366 h 253244"/>
                  <a:gd name="connsiteX5" fmla="*/ 251795 w 253204"/>
                  <a:gd name="connsiteY5" fmla="*/ 107889 h 253244"/>
                  <a:gd name="connsiteX6" fmla="*/ 251824 w 253204"/>
                  <a:gd name="connsiteY6" fmla="*/ 108116 h 25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204" h="253244">
                    <a:moveTo>
                      <a:pt x="251824" y="108116"/>
                    </a:moveTo>
                    <a:cubicBezTo>
                      <a:pt x="262059" y="177276"/>
                      <a:pt x="214289" y="241636"/>
                      <a:pt x="145129" y="251864"/>
                    </a:cubicBezTo>
                    <a:cubicBezTo>
                      <a:pt x="75968" y="262098"/>
                      <a:pt x="11609" y="214329"/>
                      <a:pt x="1381" y="145168"/>
                    </a:cubicBezTo>
                    <a:cubicBezTo>
                      <a:pt x="-8854" y="76013"/>
                      <a:pt x="38915" y="11654"/>
                      <a:pt x="108076" y="1420"/>
                    </a:cubicBezTo>
                    <a:cubicBezTo>
                      <a:pt x="108195" y="1402"/>
                      <a:pt x="108320" y="1384"/>
                      <a:pt x="108440" y="1366"/>
                    </a:cubicBezTo>
                    <a:cubicBezTo>
                      <a:pt x="177439" y="-8802"/>
                      <a:pt x="241620" y="38889"/>
                      <a:pt x="251795" y="107889"/>
                    </a:cubicBezTo>
                    <a:cubicBezTo>
                      <a:pt x="251800" y="107967"/>
                      <a:pt x="251812" y="108038"/>
                      <a:pt x="251824" y="10811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0" name="Forma Livre: Forma 1369">
                <a:extLst>
                  <a:ext uri="{FF2B5EF4-FFF2-40B4-BE49-F238E27FC236}">
                    <a16:creationId xmlns:a16="http://schemas.microsoft.com/office/drawing/2014/main" id="{90F8368F-F269-8B64-D7F3-7871126A1826}"/>
                  </a:ext>
                </a:extLst>
              </p:cNvPr>
              <p:cNvSpPr/>
              <p:nvPr/>
            </p:nvSpPr>
            <p:spPr>
              <a:xfrm>
                <a:off x="10524891" y="3994237"/>
                <a:ext cx="253565" cy="153043"/>
              </a:xfrm>
              <a:custGeom>
                <a:avLst/>
                <a:gdLst>
                  <a:gd name="connsiteX0" fmla="*/ 253380 w 253565"/>
                  <a:gd name="connsiteY0" fmla="*/ 108664 h 153043"/>
                  <a:gd name="connsiteX1" fmla="*/ 247899 w 253565"/>
                  <a:gd name="connsiteY1" fmla="*/ 94070 h 153043"/>
                  <a:gd name="connsiteX2" fmla="*/ 227884 w 253565"/>
                  <a:gd name="connsiteY2" fmla="*/ 57791 h 153043"/>
                  <a:gd name="connsiteX3" fmla="*/ 207987 w 253565"/>
                  <a:gd name="connsiteY3" fmla="*/ 37419 h 153043"/>
                  <a:gd name="connsiteX4" fmla="*/ 180287 w 253565"/>
                  <a:gd name="connsiteY4" fmla="*/ 20322 h 153043"/>
                  <a:gd name="connsiteX5" fmla="*/ 163786 w 253565"/>
                  <a:gd name="connsiteY5" fmla="*/ 14365 h 153043"/>
                  <a:gd name="connsiteX6" fmla="*/ 145915 w 253565"/>
                  <a:gd name="connsiteY6" fmla="*/ 10553 h 153043"/>
                  <a:gd name="connsiteX7" fmla="*/ 126972 w 253565"/>
                  <a:gd name="connsiteY7" fmla="*/ 9480 h 153043"/>
                  <a:gd name="connsiteX8" fmla="*/ 107493 w 253565"/>
                  <a:gd name="connsiteY8" fmla="*/ 11327 h 153043"/>
                  <a:gd name="connsiteX9" fmla="*/ 88609 w 253565"/>
                  <a:gd name="connsiteY9" fmla="*/ 16271 h 153043"/>
                  <a:gd name="connsiteX10" fmla="*/ 71215 w 253565"/>
                  <a:gd name="connsiteY10" fmla="*/ 23837 h 153043"/>
                  <a:gd name="connsiteX11" fmla="*/ 55726 w 253565"/>
                  <a:gd name="connsiteY11" fmla="*/ 33547 h 153043"/>
                  <a:gd name="connsiteX12" fmla="*/ 42323 w 253565"/>
                  <a:gd name="connsiteY12" fmla="*/ 44984 h 153043"/>
                  <a:gd name="connsiteX13" fmla="*/ 10573 w 253565"/>
                  <a:gd name="connsiteY13" fmla="*/ 96512 h 153043"/>
                  <a:gd name="connsiteX14" fmla="*/ 4258 w 253565"/>
                  <a:gd name="connsiteY14" fmla="*/ 137437 h 153043"/>
                  <a:gd name="connsiteX15" fmla="*/ 4258 w 253565"/>
                  <a:gd name="connsiteY15" fmla="*/ 153044 h 153043"/>
                  <a:gd name="connsiteX16" fmla="*/ 624 w 253565"/>
                  <a:gd name="connsiteY16" fmla="*/ 137675 h 153043"/>
                  <a:gd name="connsiteX17" fmla="*/ 4139 w 253565"/>
                  <a:gd name="connsiteY17" fmla="*/ 94725 h 153043"/>
                  <a:gd name="connsiteX18" fmla="*/ 15398 w 253565"/>
                  <a:gd name="connsiteY18" fmla="*/ 66727 h 153043"/>
                  <a:gd name="connsiteX19" fmla="*/ 36128 w 253565"/>
                  <a:gd name="connsiteY19" fmla="*/ 38848 h 153043"/>
                  <a:gd name="connsiteX20" fmla="*/ 50306 w 253565"/>
                  <a:gd name="connsiteY20" fmla="*/ 26339 h 153043"/>
                  <a:gd name="connsiteX21" fmla="*/ 85631 w 253565"/>
                  <a:gd name="connsiteY21" fmla="*/ 7336 h 153043"/>
                  <a:gd name="connsiteX22" fmla="*/ 106004 w 253565"/>
                  <a:gd name="connsiteY22" fmla="*/ 1975 h 153043"/>
                  <a:gd name="connsiteX23" fmla="*/ 126972 w 253565"/>
                  <a:gd name="connsiteY23" fmla="*/ 9 h 153043"/>
                  <a:gd name="connsiteX24" fmla="*/ 147405 w 253565"/>
                  <a:gd name="connsiteY24" fmla="*/ 1319 h 153043"/>
                  <a:gd name="connsiteX25" fmla="*/ 166646 w 253565"/>
                  <a:gd name="connsiteY25" fmla="*/ 5668 h 153043"/>
                  <a:gd name="connsiteX26" fmla="*/ 184517 w 253565"/>
                  <a:gd name="connsiteY26" fmla="*/ 12578 h 153043"/>
                  <a:gd name="connsiteX27" fmla="*/ 213587 w 253565"/>
                  <a:gd name="connsiteY27" fmla="*/ 31640 h 153043"/>
                  <a:gd name="connsiteX28" fmla="*/ 233781 w 253565"/>
                  <a:gd name="connsiteY28" fmla="*/ 54039 h 153043"/>
                  <a:gd name="connsiteX29" fmla="*/ 251652 w 253565"/>
                  <a:gd name="connsiteY29" fmla="*/ 93295 h 153043"/>
                  <a:gd name="connsiteX30" fmla="*/ 253380 w 253565"/>
                  <a:gd name="connsiteY30" fmla="*/ 108664 h 15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53565" h="153043">
                    <a:moveTo>
                      <a:pt x="253380" y="108664"/>
                    </a:moveTo>
                    <a:cubicBezTo>
                      <a:pt x="251044" y="104006"/>
                      <a:pt x="249210" y="99115"/>
                      <a:pt x="247899" y="94070"/>
                    </a:cubicBezTo>
                    <a:cubicBezTo>
                      <a:pt x="243139" y="81018"/>
                      <a:pt x="236390" y="68776"/>
                      <a:pt x="227884" y="57791"/>
                    </a:cubicBezTo>
                    <a:cubicBezTo>
                      <a:pt x="222004" y="50310"/>
                      <a:pt x="215332" y="43477"/>
                      <a:pt x="207987" y="37419"/>
                    </a:cubicBezTo>
                    <a:cubicBezTo>
                      <a:pt x="199511" y="30580"/>
                      <a:pt x="190200" y="24832"/>
                      <a:pt x="180287" y="20322"/>
                    </a:cubicBezTo>
                    <a:cubicBezTo>
                      <a:pt x="174944" y="17927"/>
                      <a:pt x="169428" y="15938"/>
                      <a:pt x="163786" y="14365"/>
                    </a:cubicBezTo>
                    <a:cubicBezTo>
                      <a:pt x="157937" y="12626"/>
                      <a:pt x="151962" y="11351"/>
                      <a:pt x="145915" y="10553"/>
                    </a:cubicBezTo>
                    <a:cubicBezTo>
                      <a:pt x="139637" y="9713"/>
                      <a:pt x="133304" y="9355"/>
                      <a:pt x="126972" y="9480"/>
                    </a:cubicBezTo>
                    <a:cubicBezTo>
                      <a:pt x="120443" y="9629"/>
                      <a:pt x="113933" y="10243"/>
                      <a:pt x="107493" y="11327"/>
                    </a:cubicBezTo>
                    <a:cubicBezTo>
                      <a:pt x="101083" y="12500"/>
                      <a:pt x="94775" y="14157"/>
                      <a:pt x="88609" y="16271"/>
                    </a:cubicBezTo>
                    <a:cubicBezTo>
                      <a:pt x="82617" y="18315"/>
                      <a:pt x="76797" y="20846"/>
                      <a:pt x="71215" y="23837"/>
                    </a:cubicBezTo>
                    <a:cubicBezTo>
                      <a:pt x="65812" y="26672"/>
                      <a:pt x="60635" y="29919"/>
                      <a:pt x="55726" y="33547"/>
                    </a:cubicBezTo>
                    <a:cubicBezTo>
                      <a:pt x="50973" y="37008"/>
                      <a:pt x="46487" y="40832"/>
                      <a:pt x="42323" y="44984"/>
                    </a:cubicBezTo>
                    <a:cubicBezTo>
                      <a:pt x="27699" y="59317"/>
                      <a:pt x="16798" y="77003"/>
                      <a:pt x="10573" y="96512"/>
                    </a:cubicBezTo>
                    <a:cubicBezTo>
                      <a:pt x="6367" y="109748"/>
                      <a:pt x="4241" y="123551"/>
                      <a:pt x="4258" y="137437"/>
                    </a:cubicBezTo>
                    <a:cubicBezTo>
                      <a:pt x="4806" y="142625"/>
                      <a:pt x="4806" y="147855"/>
                      <a:pt x="4258" y="153044"/>
                    </a:cubicBezTo>
                    <a:cubicBezTo>
                      <a:pt x="1941" y="148248"/>
                      <a:pt x="702" y="143000"/>
                      <a:pt x="624" y="137675"/>
                    </a:cubicBezTo>
                    <a:cubicBezTo>
                      <a:pt x="-871" y="123265"/>
                      <a:pt x="327" y="108700"/>
                      <a:pt x="4139" y="94725"/>
                    </a:cubicBezTo>
                    <a:cubicBezTo>
                      <a:pt x="6826" y="84997"/>
                      <a:pt x="10603" y="75603"/>
                      <a:pt x="15398" y="66727"/>
                    </a:cubicBezTo>
                    <a:cubicBezTo>
                      <a:pt x="21033" y="56547"/>
                      <a:pt x="28003" y="47170"/>
                      <a:pt x="36128" y="38848"/>
                    </a:cubicBezTo>
                    <a:cubicBezTo>
                      <a:pt x="40530" y="34327"/>
                      <a:pt x="45272" y="30145"/>
                      <a:pt x="50306" y="26339"/>
                    </a:cubicBezTo>
                    <a:cubicBezTo>
                      <a:pt x="61016" y="18201"/>
                      <a:pt x="72936" y="11786"/>
                      <a:pt x="85631" y="7336"/>
                    </a:cubicBezTo>
                    <a:cubicBezTo>
                      <a:pt x="92279" y="5048"/>
                      <a:pt x="99088" y="3255"/>
                      <a:pt x="106004" y="1975"/>
                    </a:cubicBezTo>
                    <a:cubicBezTo>
                      <a:pt x="112932" y="795"/>
                      <a:pt x="119943" y="134"/>
                      <a:pt x="126972" y="9"/>
                    </a:cubicBezTo>
                    <a:cubicBezTo>
                      <a:pt x="133805" y="-69"/>
                      <a:pt x="140638" y="366"/>
                      <a:pt x="147405" y="1319"/>
                    </a:cubicBezTo>
                    <a:cubicBezTo>
                      <a:pt x="153922" y="2284"/>
                      <a:pt x="160349" y="3738"/>
                      <a:pt x="166646" y="5668"/>
                    </a:cubicBezTo>
                    <a:cubicBezTo>
                      <a:pt x="172782" y="7485"/>
                      <a:pt x="178756" y="9796"/>
                      <a:pt x="184517" y="12578"/>
                    </a:cubicBezTo>
                    <a:cubicBezTo>
                      <a:pt x="195031" y="17582"/>
                      <a:pt x="204812" y="23992"/>
                      <a:pt x="213587" y="31640"/>
                    </a:cubicBezTo>
                    <a:cubicBezTo>
                      <a:pt x="221206" y="38259"/>
                      <a:pt x="227985" y="45782"/>
                      <a:pt x="233781" y="54039"/>
                    </a:cubicBezTo>
                    <a:cubicBezTo>
                      <a:pt x="242145" y="65887"/>
                      <a:pt x="248209" y="79207"/>
                      <a:pt x="251652" y="93295"/>
                    </a:cubicBezTo>
                    <a:cubicBezTo>
                      <a:pt x="253320" y="98239"/>
                      <a:pt x="253904" y="103476"/>
                      <a:pt x="253380" y="10866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1" name="Forma Livre: Forma 1370">
                <a:extLst>
                  <a:ext uri="{FF2B5EF4-FFF2-40B4-BE49-F238E27FC236}">
                    <a16:creationId xmlns:a16="http://schemas.microsoft.com/office/drawing/2014/main" id="{809775B4-14F7-4687-2E7E-4523F490E48C}"/>
                  </a:ext>
                </a:extLst>
              </p:cNvPr>
              <p:cNvSpPr/>
              <p:nvPr/>
            </p:nvSpPr>
            <p:spPr>
              <a:xfrm>
                <a:off x="10597374" y="4036719"/>
                <a:ext cx="120421" cy="185857"/>
              </a:xfrm>
              <a:custGeom>
                <a:avLst/>
                <a:gdLst>
                  <a:gd name="connsiteX0" fmla="*/ 81296 w 120421"/>
                  <a:gd name="connsiteY0" fmla="*/ 160958 h 185857"/>
                  <a:gd name="connsiteX1" fmla="*/ 84751 w 120421"/>
                  <a:gd name="connsiteY1" fmla="*/ 182760 h 185857"/>
                  <a:gd name="connsiteX2" fmla="*/ 65331 w 120421"/>
                  <a:gd name="connsiteY2" fmla="*/ 185858 h 185857"/>
                  <a:gd name="connsiteX3" fmla="*/ 61935 w 120421"/>
                  <a:gd name="connsiteY3" fmla="*/ 164651 h 185857"/>
                  <a:gd name="connsiteX4" fmla="*/ 11063 w 120421"/>
                  <a:gd name="connsiteY4" fmla="*/ 156847 h 185857"/>
                  <a:gd name="connsiteX5" fmla="*/ 17913 w 120421"/>
                  <a:gd name="connsiteY5" fmla="*/ 131411 h 185857"/>
                  <a:gd name="connsiteX6" fmla="*/ 57825 w 120421"/>
                  <a:gd name="connsiteY6" fmla="*/ 139215 h 185857"/>
                  <a:gd name="connsiteX7" fmla="*/ 52642 w 120421"/>
                  <a:gd name="connsiteY7" fmla="*/ 106749 h 185857"/>
                  <a:gd name="connsiteX8" fmla="*/ 519 w 120421"/>
                  <a:gd name="connsiteY8" fmla="*/ 73807 h 185857"/>
                  <a:gd name="connsiteX9" fmla="*/ 39537 w 120421"/>
                  <a:gd name="connsiteY9" fmla="*/ 24721 h 185857"/>
                  <a:gd name="connsiteX10" fmla="*/ 36082 w 120421"/>
                  <a:gd name="connsiteY10" fmla="*/ 3098 h 185857"/>
                  <a:gd name="connsiteX11" fmla="*/ 55502 w 120421"/>
                  <a:gd name="connsiteY11" fmla="*/ 0 h 185857"/>
                  <a:gd name="connsiteX12" fmla="*/ 58897 w 120421"/>
                  <a:gd name="connsiteY12" fmla="*/ 21207 h 185857"/>
                  <a:gd name="connsiteX13" fmla="*/ 100239 w 120421"/>
                  <a:gd name="connsiteY13" fmla="*/ 26747 h 185857"/>
                  <a:gd name="connsiteX14" fmla="*/ 94282 w 120421"/>
                  <a:gd name="connsiteY14" fmla="*/ 52183 h 185857"/>
                  <a:gd name="connsiteX15" fmla="*/ 62948 w 120421"/>
                  <a:gd name="connsiteY15" fmla="*/ 46881 h 185857"/>
                  <a:gd name="connsiteX16" fmla="*/ 68250 w 120421"/>
                  <a:gd name="connsiteY16" fmla="*/ 79883 h 185857"/>
                  <a:gd name="connsiteX17" fmla="*/ 119897 w 120421"/>
                  <a:gd name="connsiteY17" fmla="*/ 112289 h 185857"/>
                  <a:gd name="connsiteX18" fmla="*/ 81296 w 120421"/>
                  <a:gd name="connsiteY18" fmla="*/ 160958 h 185857"/>
                  <a:gd name="connsiteX19" fmla="*/ 48055 w 120421"/>
                  <a:gd name="connsiteY19" fmla="*/ 78156 h 185857"/>
                  <a:gd name="connsiteX20" fmla="*/ 43647 w 120421"/>
                  <a:gd name="connsiteY20" fmla="*/ 50575 h 185857"/>
                  <a:gd name="connsiteX21" fmla="*/ 31733 w 120421"/>
                  <a:gd name="connsiteY21" fmla="*/ 67254 h 185857"/>
                  <a:gd name="connsiteX22" fmla="*/ 48055 w 120421"/>
                  <a:gd name="connsiteY22" fmla="*/ 78156 h 185857"/>
                  <a:gd name="connsiteX23" fmla="*/ 89040 w 120421"/>
                  <a:gd name="connsiteY23" fmla="*/ 119855 h 185857"/>
                  <a:gd name="connsiteX24" fmla="*/ 72896 w 120421"/>
                  <a:gd name="connsiteY24" fmla="*/ 108655 h 185857"/>
                  <a:gd name="connsiteX25" fmla="*/ 77185 w 120421"/>
                  <a:gd name="connsiteY25" fmla="*/ 135462 h 185857"/>
                  <a:gd name="connsiteX26" fmla="*/ 89040 w 120421"/>
                  <a:gd name="connsiteY26" fmla="*/ 119676 h 185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0421" h="185857">
                    <a:moveTo>
                      <a:pt x="81296" y="160958"/>
                    </a:moveTo>
                    <a:lnTo>
                      <a:pt x="84751" y="182760"/>
                    </a:lnTo>
                    <a:lnTo>
                      <a:pt x="65331" y="185858"/>
                    </a:lnTo>
                    <a:lnTo>
                      <a:pt x="61935" y="164651"/>
                    </a:lnTo>
                    <a:cubicBezTo>
                      <a:pt x="44582" y="166879"/>
                      <a:pt x="26950" y="164175"/>
                      <a:pt x="11063" y="156847"/>
                    </a:cubicBezTo>
                    <a:lnTo>
                      <a:pt x="17913" y="131411"/>
                    </a:lnTo>
                    <a:cubicBezTo>
                      <a:pt x="30322" y="137410"/>
                      <a:pt x="44070" y="140096"/>
                      <a:pt x="57825" y="139215"/>
                    </a:cubicBezTo>
                    <a:lnTo>
                      <a:pt x="52642" y="106749"/>
                    </a:lnTo>
                    <a:cubicBezTo>
                      <a:pt x="30244" y="104962"/>
                      <a:pt x="4987" y="101626"/>
                      <a:pt x="519" y="73807"/>
                    </a:cubicBezTo>
                    <a:cubicBezTo>
                      <a:pt x="-2758" y="53196"/>
                      <a:pt x="9395" y="33121"/>
                      <a:pt x="39537" y="24721"/>
                    </a:cubicBezTo>
                    <a:lnTo>
                      <a:pt x="36082" y="3098"/>
                    </a:lnTo>
                    <a:lnTo>
                      <a:pt x="55502" y="0"/>
                    </a:lnTo>
                    <a:lnTo>
                      <a:pt x="58897" y="21207"/>
                    </a:lnTo>
                    <a:cubicBezTo>
                      <a:pt x="72920" y="19723"/>
                      <a:pt x="87098" y="21624"/>
                      <a:pt x="100239" y="26747"/>
                    </a:cubicBezTo>
                    <a:lnTo>
                      <a:pt x="94282" y="52183"/>
                    </a:lnTo>
                    <a:cubicBezTo>
                      <a:pt x="84292" y="48359"/>
                      <a:pt x="73641" y="46560"/>
                      <a:pt x="62948" y="46881"/>
                    </a:cubicBezTo>
                    <a:lnTo>
                      <a:pt x="68250" y="79883"/>
                    </a:lnTo>
                    <a:cubicBezTo>
                      <a:pt x="90588" y="81492"/>
                      <a:pt x="115489" y="84887"/>
                      <a:pt x="119897" y="112289"/>
                    </a:cubicBezTo>
                    <a:cubicBezTo>
                      <a:pt x="123173" y="132543"/>
                      <a:pt x="111200" y="152380"/>
                      <a:pt x="81296" y="160958"/>
                    </a:cubicBezTo>
                    <a:close/>
                    <a:moveTo>
                      <a:pt x="48055" y="78156"/>
                    </a:moveTo>
                    <a:lnTo>
                      <a:pt x="43647" y="50575"/>
                    </a:lnTo>
                    <a:cubicBezTo>
                      <a:pt x="33699" y="54566"/>
                      <a:pt x="30542" y="60821"/>
                      <a:pt x="31733" y="67254"/>
                    </a:cubicBezTo>
                    <a:cubicBezTo>
                      <a:pt x="32925" y="73688"/>
                      <a:pt x="38882" y="76786"/>
                      <a:pt x="48055" y="78156"/>
                    </a:cubicBezTo>
                    <a:close/>
                    <a:moveTo>
                      <a:pt x="89040" y="119855"/>
                    </a:moveTo>
                    <a:cubicBezTo>
                      <a:pt x="87908" y="113004"/>
                      <a:pt x="81713" y="110264"/>
                      <a:pt x="72896" y="108655"/>
                    </a:cubicBezTo>
                    <a:lnTo>
                      <a:pt x="77185" y="135462"/>
                    </a:lnTo>
                    <a:cubicBezTo>
                      <a:pt x="86538" y="131590"/>
                      <a:pt x="89993" y="125871"/>
                      <a:pt x="89040" y="11967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2" name="Forma Livre: Forma 1371">
                <a:extLst>
                  <a:ext uri="{FF2B5EF4-FFF2-40B4-BE49-F238E27FC236}">
                    <a16:creationId xmlns:a16="http://schemas.microsoft.com/office/drawing/2014/main" id="{B3983088-2B07-036C-9939-308817AF719D}"/>
                  </a:ext>
                </a:extLst>
              </p:cNvPr>
              <p:cNvSpPr/>
              <p:nvPr/>
            </p:nvSpPr>
            <p:spPr>
              <a:xfrm>
                <a:off x="6663781" y="3845178"/>
                <a:ext cx="439327" cy="439359"/>
              </a:xfrm>
              <a:custGeom>
                <a:avLst/>
                <a:gdLst>
                  <a:gd name="connsiteX0" fmla="*/ 436941 w 439327"/>
                  <a:gd name="connsiteY0" fmla="*/ 187609 h 439359"/>
                  <a:gd name="connsiteX1" fmla="*/ 251749 w 439327"/>
                  <a:gd name="connsiteY1" fmla="*/ 436975 h 439359"/>
                  <a:gd name="connsiteX2" fmla="*/ 2386 w 439327"/>
                  <a:gd name="connsiteY2" fmla="*/ 251784 h 439359"/>
                  <a:gd name="connsiteX3" fmla="*/ 187578 w 439327"/>
                  <a:gd name="connsiteY3" fmla="*/ 2418 h 439359"/>
                  <a:gd name="connsiteX4" fmla="*/ 188058 w 439327"/>
                  <a:gd name="connsiteY4" fmla="*/ 2347 h 439359"/>
                  <a:gd name="connsiteX5" fmla="*/ 436941 w 439327"/>
                  <a:gd name="connsiteY5" fmla="*/ 187609 h 43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9327" h="439359">
                    <a:moveTo>
                      <a:pt x="436941" y="187609"/>
                    </a:moveTo>
                    <a:cubicBezTo>
                      <a:pt x="454663" y="307607"/>
                      <a:pt x="371749" y="419253"/>
                      <a:pt x="251749" y="436975"/>
                    </a:cubicBezTo>
                    <a:cubicBezTo>
                      <a:pt x="131750" y="454691"/>
                      <a:pt x="20106" y="371782"/>
                      <a:pt x="2386" y="251784"/>
                    </a:cubicBezTo>
                    <a:cubicBezTo>
                      <a:pt x="-15335" y="131781"/>
                      <a:pt x="67578" y="20141"/>
                      <a:pt x="187578" y="2418"/>
                    </a:cubicBezTo>
                    <a:cubicBezTo>
                      <a:pt x="187738" y="2395"/>
                      <a:pt x="187898" y="2371"/>
                      <a:pt x="188058" y="2347"/>
                    </a:cubicBezTo>
                    <a:cubicBezTo>
                      <a:pt x="307943" y="-15220"/>
                      <a:pt x="419368" y="67725"/>
                      <a:pt x="436941" y="18760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3" name="Forma Livre: Forma 1372">
                <a:extLst>
                  <a:ext uri="{FF2B5EF4-FFF2-40B4-BE49-F238E27FC236}">
                    <a16:creationId xmlns:a16="http://schemas.microsoft.com/office/drawing/2014/main" id="{3B91407E-8D07-6060-E463-36AB923AA6BC}"/>
                  </a:ext>
                </a:extLst>
              </p:cNvPr>
              <p:cNvSpPr/>
              <p:nvPr/>
            </p:nvSpPr>
            <p:spPr>
              <a:xfrm>
                <a:off x="6716064" y="3897304"/>
                <a:ext cx="334708" cy="334780"/>
              </a:xfrm>
              <a:custGeom>
                <a:avLst/>
                <a:gdLst>
                  <a:gd name="connsiteX0" fmla="*/ 332892 w 334708"/>
                  <a:gd name="connsiteY0" fmla="*/ 142989 h 334780"/>
                  <a:gd name="connsiteX1" fmla="*/ 191791 w 334708"/>
                  <a:gd name="connsiteY1" fmla="*/ 332963 h 334780"/>
                  <a:gd name="connsiteX2" fmla="*/ 1816 w 334708"/>
                  <a:gd name="connsiteY2" fmla="*/ 191860 h 334780"/>
                  <a:gd name="connsiteX3" fmla="*/ 142918 w 334708"/>
                  <a:gd name="connsiteY3" fmla="*/ 1886 h 334780"/>
                  <a:gd name="connsiteX4" fmla="*/ 143460 w 334708"/>
                  <a:gd name="connsiteY4" fmla="*/ 1808 h 334780"/>
                  <a:gd name="connsiteX5" fmla="*/ 332816 w 334708"/>
                  <a:gd name="connsiteY5" fmla="*/ 142471 h 334780"/>
                  <a:gd name="connsiteX6" fmla="*/ 332892 w 334708"/>
                  <a:gd name="connsiteY6" fmla="*/ 142989 h 334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4708" h="334780">
                    <a:moveTo>
                      <a:pt x="332892" y="142989"/>
                    </a:moveTo>
                    <a:cubicBezTo>
                      <a:pt x="346388" y="234411"/>
                      <a:pt x="283214" y="319465"/>
                      <a:pt x="191791" y="332963"/>
                    </a:cubicBezTo>
                    <a:cubicBezTo>
                      <a:pt x="100366" y="346462"/>
                      <a:pt x="15312" y="283288"/>
                      <a:pt x="1816" y="191860"/>
                    </a:cubicBezTo>
                    <a:cubicBezTo>
                      <a:pt x="-11680" y="100438"/>
                      <a:pt x="51493" y="15384"/>
                      <a:pt x="142918" y="1886"/>
                    </a:cubicBezTo>
                    <a:cubicBezTo>
                      <a:pt x="143098" y="1862"/>
                      <a:pt x="143279" y="1832"/>
                      <a:pt x="143460" y="1808"/>
                    </a:cubicBezTo>
                    <a:cubicBezTo>
                      <a:pt x="234592" y="-11637"/>
                      <a:pt x="319370" y="51341"/>
                      <a:pt x="332816" y="142471"/>
                    </a:cubicBezTo>
                    <a:cubicBezTo>
                      <a:pt x="332842" y="142644"/>
                      <a:pt x="332867" y="142816"/>
                      <a:pt x="332892" y="14298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4" name="Forma Livre: Forma 1373">
                <a:extLst>
                  <a:ext uri="{FF2B5EF4-FFF2-40B4-BE49-F238E27FC236}">
                    <a16:creationId xmlns:a16="http://schemas.microsoft.com/office/drawing/2014/main" id="{B79439BE-9C16-0DFE-E036-17764C5484F6}"/>
                  </a:ext>
                </a:extLst>
              </p:cNvPr>
              <p:cNvSpPr/>
              <p:nvPr/>
            </p:nvSpPr>
            <p:spPr>
              <a:xfrm>
                <a:off x="6712819" y="3891000"/>
                <a:ext cx="335752" cy="202611"/>
              </a:xfrm>
              <a:custGeom>
                <a:avLst/>
                <a:gdLst>
                  <a:gd name="connsiteX0" fmla="*/ 335363 w 335752"/>
                  <a:gd name="connsiteY0" fmla="*/ 144349 h 202611"/>
                  <a:gd name="connsiteX1" fmla="*/ 328095 w 335752"/>
                  <a:gd name="connsiteY1" fmla="*/ 125048 h 202611"/>
                  <a:gd name="connsiteX2" fmla="*/ 301586 w 335752"/>
                  <a:gd name="connsiteY2" fmla="*/ 76856 h 202611"/>
                  <a:gd name="connsiteX3" fmla="*/ 275257 w 335752"/>
                  <a:gd name="connsiteY3" fmla="*/ 49931 h 202611"/>
                  <a:gd name="connsiteX4" fmla="*/ 238681 w 335752"/>
                  <a:gd name="connsiteY4" fmla="*/ 27354 h 202611"/>
                  <a:gd name="connsiteX5" fmla="*/ 216938 w 335752"/>
                  <a:gd name="connsiteY5" fmla="*/ 19252 h 202611"/>
                  <a:gd name="connsiteX6" fmla="*/ 193110 w 335752"/>
                  <a:gd name="connsiteY6" fmla="*/ 14248 h 202611"/>
                  <a:gd name="connsiteX7" fmla="*/ 168031 w 335752"/>
                  <a:gd name="connsiteY7" fmla="*/ 12759 h 202611"/>
                  <a:gd name="connsiteX8" fmla="*/ 117337 w 335752"/>
                  <a:gd name="connsiteY8" fmla="*/ 21754 h 202611"/>
                  <a:gd name="connsiteX9" fmla="*/ 94343 w 335752"/>
                  <a:gd name="connsiteY9" fmla="*/ 31762 h 202611"/>
                  <a:gd name="connsiteX10" fmla="*/ 73851 w 335752"/>
                  <a:gd name="connsiteY10" fmla="*/ 44629 h 202611"/>
                  <a:gd name="connsiteX11" fmla="*/ 55980 w 335752"/>
                  <a:gd name="connsiteY11" fmla="*/ 59700 h 202611"/>
                  <a:gd name="connsiteX12" fmla="*/ 29412 w 335752"/>
                  <a:gd name="connsiteY12" fmla="*/ 93536 h 202611"/>
                  <a:gd name="connsiteX13" fmla="*/ 13983 w 335752"/>
                  <a:gd name="connsiteY13" fmla="*/ 127848 h 202611"/>
                  <a:gd name="connsiteX14" fmla="*/ 5643 w 335752"/>
                  <a:gd name="connsiteY14" fmla="*/ 181997 h 202611"/>
                  <a:gd name="connsiteX15" fmla="*/ 5643 w 335752"/>
                  <a:gd name="connsiteY15" fmla="*/ 202608 h 202611"/>
                  <a:gd name="connsiteX16" fmla="*/ 818 w 335752"/>
                  <a:gd name="connsiteY16" fmla="*/ 182235 h 202611"/>
                  <a:gd name="connsiteX17" fmla="*/ 5464 w 335752"/>
                  <a:gd name="connsiteY17" fmla="*/ 125287 h 202611"/>
                  <a:gd name="connsiteX18" fmla="*/ 47759 w 335752"/>
                  <a:gd name="connsiteY18" fmla="*/ 51420 h 202611"/>
                  <a:gd name="connsiteX19" fmla="*/ 66464 w 335752"/>
                  <a:gd name="connsiteY19" fmla="*/ 34859 h 202611"/>
                  <a:gd name="connsiteX20" fmla="*/ 88386 w 335752"/>
                  <a:gd name="connsiteY20" fmla="*/ 20682 h 202611"/>
                  <a:gd name="connsiteX21" fmla="*/ 113167 w 335752"/>
                  <a:gd name="connsiteY21" fmla="*/ 9721 h 202611"/>
                  <a:gd name="connsiteX22" fmla="*/ 167852 w 335752"/>
                  <a:gd name="connsiteY22" fmla="*/ 11 h 202611"/>
                  <a:gd name="connsiteX23" fmla="*/ 194837 w 335752"/>
                  <a:gd name="connsiteY23" fmla="*/ 1798 h 202611"/>
                  <a:gd name="connsiteX24" fmla="*/ 243565 w 335752"/>
                  <a:gd name="connsiteY24" fmla="*/ 16631 h 202611"/>
                  <a:gd name="connsiteX25" fmla="*/ 282048 w 335752"/>
                  <a:gd name="connsiteY25" fmla="*/ 41829 h 202611"/>
                  <a:gd name="connsiteX26" fmla="*/ 308735 w 335752"/>
                  <a:gd name="connsiteY26" fmla="*/ 71614 h 202611"/>
                  <a:gd name="connsiteX27" fmla="*/ 332563 w 335752"/>
                  <a:gd name="connsiteY27" fmla="*/ 123559 h 202611"/>
                  <a:gd name="connsiteX28" fmla="*/ 335363 w 335752"/>
                  <a:gd name="connsiteY28" fmla="*/ 144349 h 202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35752" h="202611">
                    <a:moveTo>
                      <a:pt x="335363" y="144349"/>
                    </a:moveTo>
                    <a:cubicBezTo>
                      <a:pt x="334350" y="144349"/>
                      <a:pt x="332622" y="137379"/>
                      <a:pt x="328095" y="125048"/>
                    </a:cubicBezTo>
                    <a:cubicBezTo>
                      <a:pt x="321833" y="107696"/>
                      <a:pt x="312888" y="91433"/>
                      <a:pt x="301586" y="76856"/>
                    </a:cubicBezTo>
                    <a:cubicBezTo>
                      <a:pt x="293824" y="66944"/>
                      <a:pt x="284994" y="57913"/>
                      <a:pt x="275257" y="49931"/>
                    </a:cubicBezTo>
                    <a:cubicBezTo>
                      <a:pt x="264096" y="40852"/>
                      <a:pt x="251801" y="33257"/>
                      <a:pt x="238681" y="27354"/>
                    </a:cubicBezTo>
                    <a:cubicBezTo>
                      <a:pt x="231652" y="24101"/>
                      <a:pt x="224383" y="21391"/>
                      <a:pt x="216938" y="19252"/>
                    </a:cubicBezTo>
                    <a:cubicBezTo>
                      <a:pt x="209141" y="16953"/>
                      <a:pt x="201173" y="15279"/>
                      <a:pt x="193110" y="14248"/>
                    </a:cubicBezTo>
                    <a:cubicBezTo>
                      <a:pt x="184803" y="13087"/>
                      <a:pt x="176416" y="12592"/>
                      <a:pt x="168031" y="12759"/>
                    </a:cubicBezTo>
                    <a:cubicBezTo>
                      <a:pt x="150766" y="13087"/>
                      <a:pt x="133659" y="16119"/>
                      <a:pt x="117337" y="21754"/>
                    </a:cubicBezTo>
                    <a:cubicBezTo>
                      <a:pt x="109426" y="24494"/>
                      <a:pt x="101738" y="27836"/>
                      <a:pt x="94343" y="31762"/>
                    </a:cubicBezTo>
                    <a:cubicBezTo>
                      <a:pt x="87187" y="35509"/>
                      <a:pt x="80335" y="39810"/>
                      <a:pt x="73851" y="44629"/>
                    </a:cubicBezTo>
                    <a:cubicBezTo>
                      <a:pt x="67513" y="49186"/>
                      <a:pt x="61538" y="54220"/>
                      <a:pt x="55980" y="59700"/>
                    </a:cubicBezTo>
                    <a:cubicBezTo>
                      <a:pt x="45700" y="69785"/>
                      <a:pt x="36770" y="81157"/>
                      <a:pt x="29412" y="93536"/>
                    </a:cubicBezTo>
                    <a:cubicBezTo>
                      <a:pt x="23031" y="104378"/>
                      <a:pt x="17857" y="115881"/>
                      <a:pt x="13983" y="127848"/>
                    </a:cubicBezTo>
                    <a:cubicBezTo>
                      <a:pt x="8411" y="145356"/>
                      <a:pt x="5597" y="163626"/>
                      <a:pt x="5643" y="181997"/>
                    </a:cubicBezTo>
                    <a:cubicBezTo>
                      <a:pt x="5643" y="195102"/>
                      <a:pt x="6477" y="202430"/>
                      <a:pt x="5643" y="202608"/>
                    </a:cubicBezTo>
                    <a:cubicBezTo>
                      <a:pt x="4809" y="202787"/>
                      <a:pt x="2426" y="195698"/>
                      <a:pt x="818" y="182235"/>
                    </a:cubicBezTo>
                    <a:cubicBezTo>
                      <a:pt x="-1144" y="163125"/>
                      <a:pt x="431" y="143825"/>
                      <a:pt x="5464" y="125287"/>
                    </a:cubicBezTo>
                    <a:cubicBezTo>
                      <a:pt x="12982" y="97438"/>
                      <a:pt x="27549" y="72001"/>
                      <a:pt x="47759" y="51420"/>
                    </a:cubicBezTo>
                    <a:cubicBezTo>
                      <a:pt x="53559" y="45427"/>
                      <a:pt x="59812" y="39887"/>
                      <a:pt x="66464" y="34859"/>
                    </a:cubicBezTo>
                    <a:cubicBezTo>
                      <a:pt x="73394" y="29576"/>
                      <a:pt x="80723" y="24834"/>
                      <a:pt x="88386" y="20682"/>
                    </a:cubicBezTo>
                    <a:cubicBezTo>
                      <a:pt x="96345" y="16381"/>
                      <a:pt x="104630" y="12717"/>
                      <a:pt x="113167" y="9721"/>
                    </a:cubicBezTo>
                    <a:cubicBezTo>
                      <a:pt x="130744" y="3526"/>
                      <a:pt x="149216" y="243"/>
                      <a:pt x="167852" y="11"/>
                    </a:cubicBezTo>
                    <a:cubicBezTo>
                      <a:pt x="176880" y="-90"/>
                      <a:pt x="185902" y="506"/>
                      <a:pt x="194837" y="1798"/>
                    </a:cubicBezTo>
                    <a:cubicBezTo>
                      <a:pt x="211722" y="4318"/>
                      <a:pt x="228142" y="9316"/>
                      <a:pt x="243565" y="16631"/>
                    </a:cubicBezTo>
                    <a:cubicBezTo>
                      <a:pt x="257459" y="23279"/>
                      <a:pt x="270400" y="31750"/>
                      <a:pt x="282048" y="41829"/>
                    </a:cubicBezTo>
                    <a:cubicBezTo>
                      <a:pt x="292079" y="50675"/>
                      <a:pt x="301036" y="60677"/>
                      <a:pt x="308735" y="71614"/>
                    </a:cubicBezTo>
                    <a:cubicBezTo>
                      <a:pt x="319840" y="87293"/>
                      <a:pt x="327922" y="104914"/>
                      <a:pt x="332563" y="123559"/>
                    </a:cubicBezTo>
                    <a:cubicBezTo>
                      <a:pt x="336018" y="136486"/>
                      <a:pt x="336137" y="143992"/>
                      <a:pt x="335363" y="1443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CE3239A7-C51C-3E2C-D12E-8804F7176489}"/>
                  </a:ext>
                </a:extLst>
              </p:cNvPr>
              <p:cNvSpPr/>
              <p:nvPr/>
            </p:nvSpPr>
            <p:spPr>
              <a:xfrm>
                <a:off x="6809039" y="3947841"/>
                <a:ext cx="159226" cy="245547"/>
              </a:xfrm>
              <a:custGeom>
                <a:avLst/>
                <a:gdLst>
                  <a:gd name="connsiteX0" fmla="*/ 107434 w 159226"/>
                  <a:gd name="connsiteY0" fmla="*/ 212605 h 245547"/>
                  <a:gd name="connsiteX1" fmla="*/ 112021 w 159226"/>
                  <a:gd name="connsiteY1" fmla="*/ 241437 h 245547"/>
                  <a:gd name="connsiteX2" fmla="*/ 86346 w 159226"/>
                  <a:gd name="connsiteY2" fmla="*/ 245547 h 245547"/>
                  <a:gd name="connsiteX3" fmla="*/ 81879 w 159226"/>
                  <a:gd name="connsiteY3" fmla="*/ 217490 h 245547"/>
                  <a:gd name="connsiteX4" fmla="*/ 14565 w 159226"/>
                  <a:gd name="connsiteY4" fmla="*/ 207184 h 245547"/>
                  <a:gd name="connsiteX5" fmla="*/ 23679 w 159226"/>
                  <a:gd name="connsiteY5" fmla="*/ 173587 h 245547"/>
                  <a:gd name="connsiteX6" fmla="*/ 76458 w 159226"/>
                  <a:gd name="connsiteY6" fmla="*/ 183833 h 245547"/>
                  <a:gd name="connsiteX7" fmla="*/ 69607 w 159226"/>
                  <a:gd name="connsiteY7" fmla="*/ 141121 h 245547"/>
                  <a:gd name="connsiteX8" fmla="*/ 685 w 159226"/>
                  <a:gd name="connsiteY8" fmla="*/ 97576 h 245547"/>
                  <a:gd name="connsiteX9" fmla="*/ 52213 w 159226"/>
                  <a:gd name="connsiteY9" fmla="*/ 32644 h 245547"/>
                  <a:gd name="connsiteX10" fmla="*/ 47686 w 159226"/>
                  <a:gd name="connsiteY10" fmla="*/ 4110 h 245547"/>
                  <a:gd name="connsiteX11" fmla="*/ 73360 w 159226"/>
                  <a:gd name="connsiteY11" fmla="*/ 0 h 245547"/>
                  <a:gd name="connsiteX12" fmla="*/ 77828 w 159226"/>
                  <a:gd name="connsiteY12" fmla="*/ 27998 h 245547"/>
                  <a:gd name="connsiteX13" fmla="*/ 132513 w 159226"/>
                  <a:gd name="connsiteY13" fmla="*/ 35325 h 245547"/>
                  <a:gd name="connsiteX14" fmla="*/ 124709 w 159226"/>
                  <a:gd name="connsiteY14" fmla="*/ 69041 h 245547"/>
                  <a:gd name="connsiteX15" fmla="*/ 83011 w 159226"/>
                  <a:gd name="connsiteY15" fmla="*/ 61953 h 245547"/>
                  <a:gd name="connsiteX16" fmla="*/ 90278 w 159226"/>
                  <a:gd name="connsiteY16" fmla="*/ 105379 h 245547"/>
                  <a:gd name="connsiteX17" fmla="*/ 158545 w 159226"/>
                  <a:gd name="connsiteY17" fmla="*/ 148210 h 245547"/>
                  <a:gd name="connsiteX18" fmla="*/ 107434 w 159226"/>
                  <a:gd name="connsiteY18" fmla="*/ 212605 h 245547"/>
                  <a:gd name="connsiteX19" fmla="*/ 63531 w 159226"/>
                  <a:gd name="connsiteY19" fmla="*/ 103115 h 245547"/>
                  <a:gd name="connsiteX20" fmla="*/ 57574 w 159226"/>
                  <a:gd name="connsiteY20" fmla="*/ 66659 h 245547"/>
                  <a:gd name="connsiteX21" fmla="*/ 41609 w 159226"/>
                  <a:gd name="connsiteY21" fmla="*/ 88700 h 245547"/>
                  <a:gd name="connsiteX22" fmla="*/ 63531 w 159226"/>
                  <a:gd name="connsiteY22" fmla="*/ 103056 h 245547"/>
                  <a:gd name="connsiteX23" fmla="*/ 117680 w 159226"/>
                  <a:gd name="connsiteY23" fmla="*/ 157979 h 245547"/>
                  <a:gd name="connsiteX24" fmla="*/ 96295 w 159226"/>
                  <a:gd name="connsiteY24" fmla="*/ 143206 h 245547"/>
                  <a:gd name="connsiteX25" fmla="*/ 102252 w 159226"/>
                  <a:gd name="connsiteY25" fmla="*/ 178948 h 245547"/>
                  <a:gd name="connsiteX26" fmla="*/ 117680 w 159226"/>
                  <a:gd name="connsiteY26" fmla="*/ 157920 h 245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9226" h="245547">
                    <a:moveTo>
                      <a:pt x="107434" y="212605"/>
                    </a:moveTo>
                    <a:lnTo>
                      <a:pt x="112021" y="241437"/>
                    </a:lnTo>
                    <a:lnTo>
                      <a:pt x="86346" y="245547"/>
                    </a:lnTo>
                    <a:lnTo>
                      <a:pt x="81879" y="217490"/>
                    </a:lnTo>
                    <a:cubicBezTo>
                      <a:pt x="56144" y="220051"/>
                      <a:pt x="30470" y="216001"/>
                      <a:pt x="14565" y="207184"/>
                    </a:cubicBezTo>
                    <a:lnTo>
                      <a:pt x="23679" y="173587"/>
                    </a:lnTo>
                    <a:cubicBezTo>
                      <a:pt x="40085" y="181521"/>
                      <a:pt x="58274" y="185054"/>
                      <a:pt x="76458" y="183833"/>
                    </a:cubicBezTo>
                    <a:lnTo>
                      <a:pt x="69607" y="141121"/>
                    </a:lnTo>
                    <a:cubicBezTo>
                      <a:pt x="39822" y="138738"/>
                      <a:pt x="6582" y="134330"/>
                      <a:pt x="685" y="97576"/>
                    </a:cubicBezTo>
                    <a:cubicBezTo>
                      <a:pt x="-3664" y="70352"/>
                      <a:pt x="12599" y="43963"/>
                      <a:pt x="52213" y="32644"/>
                    </a:cubicBezTo>
                    <a:lnTo>
                      <a:pt x="47686" y="4110"/>
                    </a:lnTo>
                    <a:lnTo>
                      <a:pt x="73360" y="0"/>
                    </a:lnTo>
                    <a:lnTo>
                      <a:pt x="77828" y="27998"/>
                    </a:lnTo>
                    <a:cubicBezTo>
                      <a:pt x="96379" y="26098"/>
                      <a:pt x="115116" y="28611"/>
                      <a:pt x="132513" y="35325"/>
                    </a:cubicBezTo>
                    <a:lnTo>
                      <a:pt x="124709" y="69041"/>
                    </a:lnTo>
                    <a:cubicBezTo>
                      <a:pt x="111427" y="63901"/>
                      <a:pt x="97245" y="61488"/>
                      <a:pt x="83011" y="61953"/>
                    </a:cubicBezTo>
                    <a:lnTo>
                      <a:pt x="90278" y="105379"/>
                    </a:lnTo>
                    <a:cubicBezTo>
                      <a:pt x="120063" y="107524"/>
                      <a:pt x="152767" y="111991"/>
                      <a:pt x="158545" y="148210"/>
                    </a:cubicBezTo>
                    <a:cubicBezTo>
                      <a:pt x="162834" y="174957"/>
                      <a:pt x="146989" y="201227"/>
                      <a:pt x="107434" y="212605"/>
                    </a:cubicBezTo>
                    <a:close/>
                    <a:moveTo>
                      <a:pt x="63531" y="103115"/>
                    </a:moveTo>
                    <a:lnTo>
                      <a:pt x="57574" y="66659"/>
                    </a:lnTo>
                    <a:cubicBezTo>
                      <a:pt x="44469" y="71901"/>
                      <a:pt x="40239" y="80241"/>
                      <a:pt x="41609" y="88700"/>
                    </a:cubicBezTo>
                    <a:cubicBezTo>
                      <a:pt x="42980" y="97158"/>
                      <a:pt x="51677" y="101328"/>
                      <a:pt x="63531" y="103056"/>
                    </a:cubicBezTo>
                    <a:close/>
                    <a:moveTo>
                      <a:pt x="117680" y="157979"/>
                    </a:moveTo>
                    <a:cubicBezTo>
                      <a:pt x="116251" y="148984"/>
                      <a:pt x="107970" y="145351"/>
                      <a:pt x="96295" y="143206"/>
                    </a:cubicBezTo>
                    <a:lnTo>
                      <a:pt x="102252" y="178948"/>
                    </a:lnTo>
                    <a:cubicBezTo>
                      <a:pt x="114404" y="173765"/>
                      <a:pt x="118991" y="166200"/>
                      <a:pt x="117680" y="15792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741944E5-DC78-1BF7-712B-751B447B7832}"/>
                  </a:ext>
                </a:extLst>
              </p:cNvPr>
              <p:cNvSpPr/>
              <p:nvPr/>
            </p:nvSpPr>
            <p:spPr>
              <a:xfrm>
                <a:off x="8710301" y="2073652"/>
                <a:ext cx="339429" cy="339607"/>
              </a:xfrm>
              <a:custGeom>
                <a:avLst/>
                <a:gdLst>
                  <a:gd name="connsiteX0" fmla="*/ 97159 w 339429"/>
                  <a:gd name="connsiteY0" fmla="*/ 49503 h 339607"/>
                  <a:gd name="connsiteX1" fmla="*/ 131233 w 339429"/>
                  <a:gd name="connsiteY1" fmla="*/ 34729 h 339607"/>
                  <a:gd name="connsiteX2" fmla="*/ 138262 w 339429"/>
                  <a:gd name="connsiteY2" fmla="*/ 1013 h 339607"/>
                  <a:gd name="connsiteX3" fmla="*/ 195211 w 339429"/>
                  <a:gd name="connsiteY3" fmla="*/ 0 h 339607"/>
                  <a:gd name="connsiteX4" fmla="*/ 203431 w 339429"/>
                  <a:gd name="connsiteY4" fmla="*/ 33478 h 339607"/>
                  <a:gd name="connsiteX5" fmla="*/ 237982 w 339429"/>
                  <a:gd name="connsiteY5" fmla="*/ 47060 h 339607"/>
                  <a:gd name="connsiteX6" fmla="*/ 266814 w 339429"/>
                  <a:gd name="connsiteY6" fmla="*/ 28177 h 339607"/>
                  <a:gd name="connsiteX7" fmla="*/ 307798 w 339429"/>
                  <a:gd name="connsiteY7" fmla="*/ 67731 h 339607"/>
                  <a:gd name="connsiteX8" fmla="*/ 289927 w 339429"/>
                  <a:gd name="connsiteY8" fmla="*/ 97159 h 339607"/>
                  <a:gd name="connsiteX9" fmla="*/ 304760 w 339429"/>
                  <a:gd name="connsiteY9" fmla="*/ 131233 h 339607"/>
                  <a:gd name="connsiteX10" fmla="*/ 338476 w 339429"/>
                  <a:gd name="connsiteY10" fmla="*/ 138262 h 339607"/>
                  <a:gd name="connsiteX11" fmla="*/ 339429 w 339429"/>
                  <a:gd name="connsiteY11" fmla="*/ 195270 h 339607"/>
                  <a:gd name="connsiteX12" fmla="*/ 306011 w 339429"/>
                  <a:gd name="connsiteY12" fmla="*/ 203431 h 339607"/>
                  <a:gd name="connsiteX13" fmla="*/ 292429 w 339429"/>
                  <a:gd name="connsiteY13" fmla="*/ 237982 h 339607"/>
                  <a:gd name="connsiteX14" fmla="*/ 311610 w 339429"/>
                  <a:gd name="connsiteY14" fmla="*/ 266992 h 339607"/>
                  <a:gd name="connsiteX15" fmla="*/ 272056 w 339429"/>
                  <a:gd name="connsiteY15" fmla="*/ 307976 h 339607"/>
                  <a:gd name="connsiteX16" fmla="*/ 242628 w 339429"/>
                  <a:gd name="connsiteY16" fmla="*/ 290105 h 339607"/>
                  <a:gd name="connsiteX17" fmla="*/ 208554 w 339429"/>
                  <a:gd name="connsiteY17" fmla="*/ 304938 h 339607"/>
                  <a:gd name="connsiteX18" fmla="*/ 201525 w 339429"/>
                  <a:gd name="connsiteY18" fmla="*/ 338655 h 339607"/>
                  <a:gd name="connsiteX19" fmla="*/ 144576 w 339429"/>
                  <a:gd name="connsiteY19" fmla="*/ 339608 h 339607"/>
                  <a:gd name="connsiteX20" fmla="*/ 136355 w 339429"/>
                  <a:gd name="connsiteY20" fmla="*/ 306189 h 339607"/>
                  <a:gd name="connsiteX21" fmla="*/ 101805 w 339429"/>
                  <a:gd name="connsiteY21" fmla="*/ 292607 h 339607"/>
                  <a:gd name="connsiteX22" fmla="*/ 72735 w 339429"/>
                  <a:gd name="connsiteY22" fmla="*/ 311610 h 339607"/>
                  <a:gd name="connsiteX23" fmla="*/ 31632 w 339429"/>
                  <a:gd name="connsiteY23" fmla="*/ 271877 h 339607"/>
                  <a:gd name="connsiteX24" fmla="*/ 49503 w 339429"/>
                  <a:gd name="connsiteY24" fmla="*/ 242450 h 339607"/>
                  <a:gd name="connsiteX25" fmla="*/ 34729 w 339429"/>
                  <a:gd name="connsiteY25" fmla="*/ 208376 h 339607"/>
                  <a:gd name="connsiteX26" fmla="*/ 1013 w 339429"/>
                  <a:gd name="connsiteY26" fmla="*/ 201346 h 339607"/>
                  <a:gd name="connsiteX27" fmla="*/ 0 w 339429"/>
                  <a:gd name="connsiteY27" fmla="*/ 144397 h 339607"/>
                  <a:gd name="connsiteX28" fmla="*/ 33478 w 339429"/>
                  <a:gd name="connsiteY28" fmla="*/ 136177 h 339607"/>
                  <a:gd name="connsiteX29" fmla="*/ 47060 w 339429"/>
                  <a:gd name="connsiteY29" fmla="*/ 101626 h 339607"/>
                  <a:gd name="connsiteX30" fmla="*/ 28177 w 339429"/>
                  <a:gd name="connsiteY30" fmla="*/ 72854 h 339607"/>
                  <a:gd name="connsiteX31" fmla="*/ 67791 w 339429"/>
                  <a:gd name="connsiteY31" fmla="*/ 31632 h 339607"/>
                  <a:gd name="connsiteX32" fmla="*/ 97159 w 339429"/>
                  <a:gd name="connsiteY32" fmla="*/ 49503 h 339607"/>
                  <a:gd name="connsiteX33" fmla="*/ 127539 w 339429"/>
                  <a:gd name="connsiteY33" fmla="*/ 125395 h 339607"/>
                  <a:gd name="connsiteX34" fmla="*/ 128957 w 339429"/>
                  <a:gd name="connsiteY34" fmla="*/ 211902 h 339607"/>
                  <a:gd name="connsiteX35" fmla="*/ 215464 w 339429"/>
                  <a:gd name="connsiteY35" fmla="*/ 210482 h 339607"/>
                  <a:gd name="connsiteX36" fmla="*/ 214047 w 339429"/>
                  <a:gd name="connsiteY36" fmla="*/ 123974 h 339607"/>
                  <a:gd name="connsiteX37" fmla="*/ 213975 w 339429"/>
                  <a:gd name="connsiteY37" fmla="*/ 123905 h 339607"/>
                  <a:gd name="connsiteX38" fmla="*/ 127599 w 339429"/>
                  <a:gd name="connsiteY38" fmla="*/ 125573 h 33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39429" h="339607">
                    <a:moveTo>
                      <a:pt x="97159" y="49503"/>
                    </a:moveTo>
                    <a:cubicBezTo>
                      <a:pt x="107810" y="43086"/>
                      <a:pt x="119271" y="38118"/>
                      <a:pt x="131233" y="34729"/>
                    </a:cubicBezTo>
                    <a:lnTo>
                      <a:pt x="138262" y="1013"/>
                    </a:lnTo>
                    <a:lnTo>
                      <a:pt x="195211" y="0"/>
                    </a:lnTo>
                    <a:lnTo>
                      <a:pt x="203431" y="33478"/>
                    </a:lnTo>
                    <a:cubicBezTo>
                      <a:pt x="215506" y="36430"/>
                      <a:pt x="227128" y="40998"/>
                      <a:pt x="237982" y="47060"/>
                    </a:cubicBezTo>
                    <a:lnTo>
                      <a:pt x="266814" y="28177"/>
                    </a:lnTo>
                    <a:lnTo>
                      <a:pt x="307798" y="67731"/>
                    </a:lnTo>
                    <a:lnTo>
                      <a:pt x="289927" y="97159"/>
                    </a:lnTo>
                    <a:cubicBezTo>
                      <a:pt x="296336" y="107820"/>
                      <a:pt x="301323" y="119276"/>
                      <a:pt x="304760" y="131233"/>
                    </a:cubicBezTo>
                    <a:lnTo>
                      <a:pt x="338476" y="138262"/>
                    </a:lnTo>
                    <a:lnTo>
                      <a:pt x="339429" y="195270"/>
                    </a:lnTo>
                    <a:lnTo>
                      <a:pt x="306011" y="203431"/>
                    </a:lnTo>
                    <a:cubicBezTo>
                      <a:pt x="303014" y="215494"/>
                      <a:pt x="298451" y="227110"/>
                      <a:pt x="292429" y="237982"/>
                    </a:cubicBezTo>
                    <a:lnTo>
                      <a:pt x="311610" y="266992"/>
                    </a:lnTo>
                    <a:lnTo>
                      <a:pt x="272056" y="307976"/>
                    </a:lnTo>
                    <a:lnTo>
                      <a:pt x="242628" y="290105"/>
                    </a:lnTo>
                    <a:cubicBezTo>
                      <a:pt x="231971" y="296526"/>
                      <a:pt x="220516" y="301514"/>
                      <a:pt x="208554" y="304938"/>
                    </a:cubicBezTo>
                    <a:lnTo>
                      <a:pt x="201525" y="338655"/>
                    </a:lnTo>
                    <a:lnTo>
                      <a:pt x="144576" y="339608"/>
                    </a:lnTo>
                    <a:lnTo>
                      <a:pt x="136355" y="306189"/>
                    </a:lnTo>
                    <a:cubicBezTo>
                      <a:pt x="124281" y="303227"/>
                      <a:pt x="112665" y="298660"/>
                      <a:pt x="101805" y="292607"/>
                    </a:cubicBezTo>
                    <a:lnTo>
                      <a:pt x="72735" y="311610"/>
                    </a:lnTo>
                    <a:lnTo>
                      <a:pt x="31632" y="271877"/>
                    </a:lnTo>
                    <a:lnTo>
                      <a:pt x="49503" y="242450"/>
                    </a:lnTo>
                    <a:cubicBezTo>
                      <a:pt x="43075" y="231804"/>
                      <a:pt x="38107" y="220343"/>
                      <a:pt x="34729" y="208376"/>
                    </a:cubicBezTo>
                    <a:lnTo>
                      <a:pt x="1013" y="201346"/>
                    </a:lnTo>
                    <a:lnTo>
                      <a:pt x="0" y="144397"/>
                    </a:lnTo>
                    <a:lnTo>
                      <a:pt x="33478" y="136177"/>
                    </a:lnTo>
                    <a:cubicBezTo>
                      <a:pt x="36439" y="124104"/>
                      <a:pt x="41008" y="112484"/>
                      <a:pt x="47060" y="101626"/>
                    </a:cubicBezTo>
                    <a:lnTo>
                      <a:pt x="28177" y="72854"/>
                    </a:lnTo>
                    <a:lnTo>
                      <a:pt x="67791" y="31632"/>
                    </a:lnTo>
                    <a:lnTo>
                      <a:pt x="97159" y="49503"/>
                    </a:lnTo>
                    <a:close/>
                    <a:moveTo>
                      <a:pt x="127539" y="125395"/>
                    </a:moveTo>
                    <a:cubicBezTo>
                      <a:pt x="104045" y="149675"/>
                      <a:pt x="104676" y="188406"/>
                      <a:pt x="128957" y="211902"/>
                    </a:cubicBezTo>
                    <a:cubicBezTo>
                      <a:pt x="153238" y="235398"/>
                      <a:pt x="191970" y="234763"/>
                      <a:pt x="215464" y="210482"/>
                    </a:cubicBezTo>
                    <a:cubicBezTo>
                      <a:pt x="238965" y="186202"/>
                      <a:pt x="238327" y="147471"/>
                      <a:pt x="214047" y="123974"/>
                    </a:cubicBezTo>
                    <a:cubicBezTo>
                      <a:pt x="214023" y="123951"/>
                      <a:pt x="213999" y="123929"/>
                      <a:pt x="213975" y="123905"/>
                    </a:cubicBezTo>
                    <a:cubicBezTo>
                      <a:pt x="189653" y="100531"/>
                      <a:pt x="150998" y="101277"/>
                      <a:pt x="127599" y="12557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7" name="Forma Livre: Forma 1376">
                <a:extLst>
                  <a:ext uri="{FF2B5EF4-FFF2-40B4-BE49-F238E27FC236}">
                    <a16:creationId xmlns:a16="http://schemas.microsoft.com/office/drawing/2014/main" id="{CE8519B2-0E88-E5DB-77DF-9ED30DF015B5}"/>
                  </a:ext>
                </a:extLst>
              </p:cNvPr>
              <p:cNvSpPr/>
              <p:nvPr/>
            </p:nvSpPr>
            <p:spPr>
              <a:xfrm>
                <a:off x="9045680" y="1957372"/>
                <a:ext cx="213915" cy="214034"/>
              </a:xfrm>
              <a:custGeom>
                <a:avLst/>
                <a:gdLst>
                  <a:gd name="connsiteX0" fmla="*/ 61297 w 213915"/>
                  <a:gd name="connsiteY0" fmla="*/ 31274 h 214034"/>
                  <a:gd name="connsiteX1" fmla="*/ 82802 w 213915"/>
                  <a:gd name="connsiteY1" fmla="*/ 21922 h 214034"/>
                  <a:gd name="connsiteX2" fmla="*/ 87210 w 213915"/>
                  <a:gd name="connsiteY2" fmla="*/ 655 h 214034"/>
                  <a:gd name="connsiteX3" fmla="*/ 122952 w 213915"/>
                  <a:gd name="connsiteY3" fmla="*/ 0 h 214034"/>
                  <a:gd name="connsiteX4" fmla="*/ 128135 w 213915"/>
                  <a:gd name="connsiteY4" fmla="*/ 21147 h 214034"/>
                  <a:gd name="connsiteX5" fmla="*/ 149938 w 213915"/>
                  <a:gd name="connsiteY5" fmla="*/ 29725 h 214034"/>
                  <a:gd name="connsiteX6" fmla="*/ 168106 w 213915"/>
                  <a:gd name="connsiteY6" fmla="*/ 17811 h 214034"/>
                  <a:gd name="connsiteX7" fmla="*/ 193960 w 213915"/>
                  <a:gd name="connsiteY7" fmla="*/ 42771 h 214034"/>
                  <a:gd name="connsiteX8" fmla="*/ 182701 w 213915"/>
                  <a:gd name="connsiteY8" fmla="*/ 61357 h 214034"/>
                  <a:gd name="connsiteX9" fmla="*/ 192054 w 213915"/>
                  <a:gd name="connsiteY9" fmla="*/ 82862 h 214034"/>
                  <a:gd name="connsiteX10" fmla="*/ 213320 w 213915"/>
                  <a:gd name="connsiteY10" fmla="*/ 87270 h 214034"/>
                  <a:gd name="connsiteX11" fmla="*/ 213916 w 213915"/>
                  <a:gd name="connsiteY11" fmla="*/ 123012 h 214034"/>
                  <a:gd name="connsiteX12" fmla="*/ 192828 w 213915"/>
                  <a:gd name="connsiteY12" fmla="*/ 128194 h 214034"/>
                  <a:gd name="connsiteX13" fmla="*/ 184726 w 213915"/>
                  <a:gd name="connsiteY13" fmla="*/ 150176 h 214034"/>
                  <a:gd name="connsiteX14" fmla="*/ 196640 w 213915"/>
                  <a:gd name="connsiteY14" fmla="*/ 168047 h 214034"/>
                  <a:gd name="connsiteX15" fmla="*/ 171681 w 213915"/>
                  <a:gd name="connsiteY15" fmla="*/ 193960 h 214034"/>
                  <a:gd name="connsiteX16" fmla="*/ 153095 w 213915"/>
                  <a:gd name="connsiteY16" fmla="*/ 182701 h 214034"/>
                  <a:gd name="connsiteX17" fmla="*/ 131113 w 213915"/>
                  <a:gd name="connsiteY17" fmla="*/ 192292 h 214034"/>
                  <a:gd name="connsiteX18" fmla="*/ 126943 w 213915"/>
                  <a:gd name="connsiteY18" fmla="*/ 213439 h 214034"/>
                  <a:gd name="connsiteX19" fmla="*/ 91202 w 213915"/>
                  <a:gd name="connsiteY19" fmla="*/ 214035 h 214034"/>
                  <a:gd name="connsiteX20" fmla="*/ 86019 w 213915"/>
                  <a:gd name="connsiteY20" fmla="*/ 192947 h 214034"/>
                  <a:gd name="connsiteX21" fmla="*/ 64216 w 213915"/>
                  <a:gd name="connsiteY21" fmla="*/ 184369 h 214034"/>
                  <a:gd name="connsiteX22" fmla="*/ 46048 w 213915"/>
                  <a:gd name="connsiteY22" fmla="*/ 196283 h 214034"/>
                  <a:gd name="connsiteX23" fmla="*/ 19956 w 213915"/>
                  <a:gd name="connsiteY23" fmla="*/ 171740 h 214034"/>
                  <a:gd name="connsiteX24" fmla="*/ 31215 w 213915"/>
                  <a:gd name="connsiteY24" fmla="*/ 153214 h 214034"/>
                  <a:gd name="connsiteX25" fmla="*/ 21862 w 213915"/>
                  <a:gd name="connsiteY25" fmla="*/ 131709 h 214034"/>
                  <a:gd name="connsiteX26" fmla="*/ 596 w 213915"/>
                  <a:gd name="connsiteY26" fmla="*/ 127241 h 214034"/>
                  <a:gd name="connsiteX27" fmla="*/ 0 w 213915"/>
                  <a:gd name="connsiteY27" fmla="*/ 91499 h 214034"/>
                  <a:gd name="connsiteX28" fmla="*/ 21088 w 213915"/>
                  <a:gd name="connsiteY28" fmla="*/ 86317 h 214034"/>
                  <a:gd name="connsiteX29" fmla="*/ 29845 w 213915"/>
                  <a:gd name="connsiteY29" fmla="*/ 64038 h 214034"/>
                  <a:gd name="connsiteX30" fmla="*/ 17931 w 213915"/>
                  <a:gd name="connsiteY30" fmla="*/ 45869 h 214034"/>
                  <a:gd name="connsiteX31" fmla="*/ 42890 w 213915"/>
                  <a:gd name="connsiteY31" fmla="*/ 20015 h 214034"/>
                  <a:gd name="connsiteX32" fmla="*/ 61476 w 213915"/>
                  <a:gd name="connsiteY32" fmla="*/ 31274 h 214034"/>
                  <a:gd name="connsiteX33" fmla="*/ 80479 w 213915"/>
                  <a:gd name="connsiteY33" fmla="*/ 78930 h 214034"/>
                  <a:gd name="connsiteX34" fmla="*/ 81438 w 213915"/>
                  <a:gd name="connsiteY34" fmla="*/ 133428 h 214034"/>
                  <a:gd name="connsiteX35" fmla="*/ 135939 w 213915"/>
                  <a:gd name="connsiteY35" fmla="*/ 132466 h 214034"/>
                  <a:gd name="connsiteX36" fmla="*/ 134985 w 213915"/>
                  <a:gd name="connsiteY36" fmla="*/ 77977 h 214034"/>
                  <a:gd name="connsiteX37" fmla="*/ 80491 w 213915"/>
                  <a:gd name="connsiteY37" fmla="*/ 79155 h 214034"/>
                  <a:gd name="connsiteX38" fmla="*/ 80479 w 213915"/>
                  <a:gd name="connsiteY38" fmla="*/ 79168 h 214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3915" h="214034">
                    <a:moveTo>
                      <a:pt x="61297" y="31274"/>
                    </a:moveTo>
                    <a:cubicBezTo>
                      <a:pt x="68023" y="27226"/>
                      <a:pt x="75255" y="24081"/>
                      <a:pt x="82802" y="21922"/>
                    </a:cubicBezTo>
                    <a:lnTo>
                      <a:pt x="87210" y="655"/>
                    </a:lnTo>
                    <a:lnTo>
                      <a:pt x="122952" y="0"/>
                    </a:lnTo>
                    <a:lnTo>
                      <a:pt x="128135" y="21147"/>
                    </a:lnTo>
                    <a:cubicBezTo>
                      <a:pt x="135754" y="23026"/>
                      <a:pt x="143081" y="25910"/>
                      <a:pt x="149938" y="29725"/>
                    </a:cubicBezTo>
                    <a:lnTo>
                      <a:pt x="168106" y="17811"/>
                    </a:lnTo>
                    <a:lnTo>
                      <a:pt x="193960" y="42771"/>
                    </a:lnTo>
                    <a:lnTo>
                      <a:pt x="182701" y="61357"/>
                    </a:lnTo>
                    <a:cubicBezTo>
                      <a:pt x="186764" y="68077"/>
                      <a:pt x="189909" y="75309"/>
                      <a:pt x="192054" y="82862"/>
                    </a:cubicBezTo>
                    <a:lnTo>
                      <a:pt x="213320" y="87270"/>
                    </a:lnTo>
                    <a:lnTo>
                      <a:pt x="213916" y="123012"/>
                    </a:lnTo>
                    <a:lnTo>
                      <a:pt x="192828" y="128194"/>
                    </a:lnTo>
                    <a:cubicBezTo>
                      <a:pt x="191136" y="135855"/>
                      <a:pt x="188414" y="143250"/>
                      <a:pt x="184726" y="150176"/>
                    </a:cubicBezTo>
                    <a:lnTo>
                      <a:pt x="196640" y="168047"/>
                    </a:lnTo>
                    <a:lnTo>
                      <a:pt x="171681" y="193960"/>
                    </a:lnTo>
                    <a:lnTo>
                      <a:pt x="153095" y="182701"/>
                    </a:lnTo>
                    <a:cubicBezTo>
                      <a:pt x="146244" y="186900"/>
                      <a:pt x="138852" y="190128"/>
                      <a:pt x="131113" y="192292"/>
                    </a:cubicBezTo>
                    <a:lnTo>
                      <a:pt x="126943" y="213439"/>
                    </a:lnTo>
                    <a:lnTo>
                      <a:pt x="91202" y="214035"/>
                    </a:lnTo>
                    <a:lnTo>
                      <a:pt x="86019" y="192947"/>
                    </a:lnTo>
                    <a:cubicBezTo>
                      <a:pt x="78400" y="191069"/>
                      <a:pt x="71073" y="188184"/>
                      <a:pt x="64216" y="184369"/>
                    </a:cubicBezTo>
                    <a:lnTo>
                      <a:pt x="46048" y="196283"/>
                    </a:lnTo>
                    <a:lnTo>
                      <a:pt x="19956" y="171740"/>
                    </a:lnTo>
                    <a:lnTo>
                      <a:pt x="31215" y="153214"/>
                    </a:lnTo>
                    <a:cubicBezTo>
                      <a:pt x="27164" y="146488"/>
                      <a:pt x="24019" y="139257"/>
                      <a:pt x="21862" y="131709"/>
                    </a:cubicBezTo>
                    <a:lnTo>
                      <a:pt x="596" y="127241"/>
                    </a:lnTo>
                    <a:lnTo>
                      <a:pt x="0" y="91499"/>
                    </a:lnTo>
                    <a:lnTo>
                      <a:pt x="21088" y="86317"/>
                    </a:lnTo>
                    <a:cubicBezTo>
                      <a:pt x="22970" y="78524"/>
                      <a:pt x="25919" y="71027"/>
                      <a:pt x="29845" y="64038"/>
                    </a:cubicBezTo>
                    <a:lnTo>
                      <a:pt x="17931" y="45869"/>
                    </a:lnTo>
                    <a:lnTo>
                      <a:pt x="42890" y="20015"/>
                    </a:lnTo>
                    <a:lnTo>
                      <a:pt x="61476" y="31274"/>
                    </a:lnTo>
                    <a:close/>
                    <a:moveTo>
                      <a:pt x="80479" y="78930"/>
                    </a:moveTo>
                    <a:cubicBezTo>
                      <a:pt x="65694" y="94245"/>
                      <a:pt x="66129" y="118644"/>
                      <a:pt x="81438" y="133428"/>
                    </a:cubicBezTo>
                    <a:cubicBezTo>
                      <a:pt x="96753" y="148212"/>
                      <a:pt x="121153" y="147781"/>
                      <a:pt x="135939" y="132466"/>
                    </a:cubicBezTo>
                    <a:cubicBezTo>
                      <a:pt x="150718" y="117155"/>
                      <a:pt x="150295" y="92762"/>
                      <a:pt x="134985" y="77977"/>
                    </a:cubicBezTo>
                    <a:cubicBezTo>
                      <a:pt x="119610" y="63254"/>
                      <a:pt x="95217" y="63781"/>
                      <a:pt x="80491" y="79155"/>
                    </a:cubicBezTo>
                    <a:cubicBezTo>
                      <a:pt x="80485" y="79159"/>
                      <a:pt x="80485" y="79164"/>
                      <a:pt x="80479" y="7916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8" name="Forma Livre: Forma 1377">
                <a:extLst>
                  <a:ext uri="{FF2B5EF4-FFF2-40B4-BE49-F238E27FC236}">
                    <a16:creationId xmlns:a16="http://schemas.microsoft.com/office/drawing/2014/main" id="{45DF57DB-7FBF-C568-B410-4B62E90F23EE}"/>
                  </a:ext>
                </a:extLst>
              </p:cNvPr>
              <p:cNvSpPr/>
              <p:nvPr/>
            </p:nvSpPr>
            <p:spPr>
              <a:xfrm>
                <a:off x="9488761" y="2486651"/>
                <a:ext cx="353606" cy="353547"/>
              </a:xfrm>
              <a:custGeom>
                <a:avLst/>
                <a:gdLst>
                  <a:gd name="connsiteX0" fmla="*/ 101269 w 353606"/>
                  <a:gd name="connsiteY0" fmla="*/ 51588 h 353547"/>
                  <a:gd name="connsiteX1" fmla="*/ 137011 w 353606"/>
                  <a:gd name="connsiteY1" fmla="*/ 36159 h 353547"/>
                  <a:gd name="connsiteX2" fmla="*/ 144279 w 353606"/>
                  <a:gd name="connsiteY2" fmla="*/ 1072 h 353547"/>
                  <a:gd name="connsiteX3" fmla="*/ 203848 w 353606"/>
                  <a:gd name="connsiteY3" fmla="*/ 0 h 353547"/>
                  <a:gd name="connsiteX4" fmla="*/ 212426 w 353606"/>
                  <a:gd name="connsiteY4" fmla="*/ 34848 h 353547"/>
                  <a:gd name="connsiteX5" fmla="*/ 248168 w 353606"/>
                  <a:gd name="connsiteY5" fmla="*/ 49026 h 353547"/>
                  <a:gd name="connsiteX6" fmla="*/ 277953 w 353606"/>
                  <a:gd name="connsiteY6" fmla="*/ 29368 h 353547"/>
                  <a:gd name="connsiteX7" fmla="*/ 320665 w 353606"/>
                  <a:gd name="connsiteY7" fmla="*/ 70590 h 353547"/>
                  <a:gd name="connsiteX8" fmla="*/ 302020 w 353606"/>
                  <a:gd name="connsiteY8" fmla="*/ 101150 h 353547"/>
                  <a:gd name="connsiteX9" fmla="*/ 317448 w 353606"/>
                  <a:gd name="connsiteY9" fmla="*/ 136892 h 353547"/>
                  <a:gd name="connsiteX10" fmla="*/ 352594 w 353606"/>
                  <a:gd name="connsiteY10" fmla="*/ 144219 h 353547"/>
                  <a:gd name="connsiteX11" fmla="*/ 353607 w 353606"/>
                  <a:gd name="connsiteY11" fmla="*/ 203789 h 353547"/>
                  <a:gd name="connsiteX12" fmla="*/ 318818 w 353606"/>
                  <a:gd name="connsiteY12" fmla="*/ 212367 h 353547"/>
                  <a:gd name="connsiteX13" fmla="*/ 304641 w 353606"/>
                  <a:gd name="connsiteY13" fmla="*/ 248109 h 353547"/>
                  <a:gd name="connsiteX14" fmla="*/ 324299 w 353606"/>
                  <a:gd name="connsiteY14" fmla="*/ 277894 h 353547"/>
                  <a:gd name="connsiteX15" fmla="*/ 283076 w 353606"/>
                  <a:gd name="connsiteY15" fmla="*/ 320546 h 353547"/>
                  <a:gd name="connsiteX16" fmla="*/ 252398 w 353606"/>
                  <a:gd name="connsiteY16" fmla="*/ 301960 h 353547"/>
                  <a:gd name="connsiteX17" fmla="*/ 216656 w 353606"/>
                  <a:gd name="connsiteY17" fmla="*/ 317388 h 353547"/>
                  <a:gd name="connsiteX18" fmla="*/ 209329 w 353606"/>
                  <a:gd name="connsiteY18" fmla="*/ 352535 h 353547"/>
                  <a:gd name="connsiteX19" fmla="*/ 149759 w 353606"/>
                  <a:gd name="connsiteY19" fmla="*/ 353547 h 353547"/>
                  <a:gd name="connsiteX20" fmla="*/ 141240 w 353606"/>
                  <a:gd name="connsiteY20" fmla="*/ 318699 h 353547"/>
                  <a:gd name="connsiteX21" fmla="*/ 105498 w 353606"/>
                  <a:gd name="connsiteY21" fmla="*/ 304581 h 353547"/>
                  <a:gd name="connsiteX22" fmla="*/ 75713 w 353606"/>
                  <a:gd name="connsiteY22" fmla="*/ 324239 h 353547"/>
                  <a:gd name="connsiteX23" fmla="*/ 33002 w 353606"/>
                  <a:gd name="connsiteY23" fmla="*/ 283017 h 353547"/>
                  <a:gd name="connsiteX24" fmla="*/ 51588 w 353606"/>
                  <a:gd name="connsiteY24" fmla="*/ 252338 h 353547"/>
                  <a:gd name="connsiteX25" fmla="*/ 36159 w 353606"/>
                  <a:gd name="connsiteY25" fmla="*/ 216596 h 353547"/>
                  <a:gd name="connsiteX26" fmla="*/ 1072 w 353606"/>
                  <a:gd name="connsiteY26" fmla="*/ 209269 h 353547"/>
                  <a:gd name="connsiteX27" fmla="*/ 0 w 353606"/>
                  <a:gd name="connsiteY27" fmla="*/ 149699 h 353547"/>
                  <a:gd name="connsiteX28" fmla="*/ 34848 w 353606"/>
                  <a:gd name="connsiteY28" fmla="*/ 141181 h 353547"/>
                  <a:gd name="connsiteX29" fmla="*/ 49026 w 353606"/>
                  <a:gd name="connsiteY29" fmla="*/ 105439 h 353547"/>
                  <a:gd name="connsiteX30" fmla="*/ 29368 w 353606"/>
                  <a:gd name="connsiteY30" fmla="*/ 75654 h 353547"/>
                  <a:gd name="connsiteX31" fmla="*/ 70590 w 353606"/>
                  <a:gd name="connsiteY31" fmla="*/ 32942 h 353547"/>
                  <a:gd name="connsiteX32" fmla="*/ 101269 w 353606"/>
                  <a:gd name="connsiteY32" fmla="*/ 51528 h 353547"/>
                  <a:gd name="connsiteX33" fmla="*/ 132900 w 353606"/>
                  <a:gd name="connsiteY33" fmla="*/ 130935 h 353547"/>
                  <a:gd name="connsiteX34" fmla="*/ 134414 w 353606"/>
                  <a:gd name="connsiteY34" fmla="*/ 220981 h 353547"/>
                  <a:gd name="connsiteX35" fmla="*/ 224459 w 353606"/>
                  <a:gd name="connsiteY35" fmla="*/ 219461 h 353547"/>
                  <a:gd name="connsiteX36" fmla="*/ 222946 w 353606"/>
                  <a:gd name="connsiteY36" fmla="*/ 129422 h 353547"/>
                  <a:gd name="connsiteX37" fmla="*/ 222910 w 353606"/>
                  <a:gd name="connsiteY37" fmla="*/ 129386 h 353547"/>
                  <a:gd name="connsiteX38" fmla="*/ 132900 w 353606"/>
                  <a:gd name="connsiteY38" fmla="*/ 130935 h 353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53606" h="353547">
                    <a:moveTo>
                      <a:pt x="101269" y="51588"/>
                    </a:moveTo>
                    <a:cubicBezTo>
                      <a:pt x="112438" y="44862"/>
                      <a:pt x="124459" y="39674"/>
                      <a:pt x="137011" y="36159"/>
                    </a:cubicBezTo>
                    <a:lnTo>
                      <a:pt x="144279" y="1072"/>
                    </a:lnTo>
                    <a:lnTo>
                      <a:pt x="203848" y="0"/>
                    </a:lnTo>
                    <a:lnTo>
                      <a:pt x="212426" y="34848"/>
                    </a:lnTo>
                    <a:cubicBezTo>
                      <a:pt x="224918" y="37958"/>
                      <a:pt x="236939" y="42724"/>
                      <a:pt x="248168" y="49026"/>
                    </a:cubicBezTo>
                    <a:lnTo>
                      <a:pt x="277953" y="29368"/>
                    </a:lnTo>
                    <a:lnTo>
                      <a:pt x="320665" y="70590"/>
                    </a:lnTo>
                    <a:lnTo>
                      <a:pt x="302020" y="101150"/>
                    </a:lnTo>
                    <a:cubicBezTo>
                      <a:pt x="308763" y="112307"/>
                      <a:pt x="313951" y="124334"/>
                      <a:pt x="317448" y="136892"/>
                    </a:cubicBezTo>
                    <a:lnTo>
                      <a:pt x="352594" y="144219"/>
                    </a:lnTo>
                    <a:lnTo>
                      <a:pt x="353607" y="203789"/>
                    </a:lnTo>
                    <a:lnTo>
                      <a:pt x="318818" y="212367"/>
                    </a:lnTo>
                    <a:cubicBezTo>
                      <a:pt x="315673" y="224847"/>
                      <a:pt x="310907" y="236868"/>
                      <a:pt x="304641" y="248109"/>
                    </a:cubicBezTo>
                    <a:lnTo>
                      <a:pt x="324299" y="277894"/>
                    </a:lnTo>
                    <a:lnTo>
                      <a:pt x="283076" y="320546"/>
                    </a:lnTo>
                    <a:lnTo>
                      <a:pt x="252398" y="301960"/>
                    </a:lnTo>
                    <a:cubicBezTo>
                      <a:pt x="241228" y="308685"/>
                      <a:pt x="229207" y="313874"/>
                      <a:pt x="216656" y="317388"/>
                    </a:cubicBezTo>
                    <a:lnTo>
                      <a:pt x="209329" y="352535"/>
                    </a:lnTo>
                    <a:lnTo>
                      <a:pt x="149759" y="353547"/>
                    </a:lnTo>
                    <a:lnTo>
                      <a:pt x="141240" y="318699"/>
                    </a:lnTo>
                    <a:cubicBezTo>
                      <a:pt x="128754" y="315595"/>
                      <a:pt x="116733" y="310848"/>
                      <a:pt x="105498" y="304581"/>
                    </a:cubicBezTo>
                    <a:lnTo>
                      <a:pt x="75713" y="324239"/>
                    </a:lnTo>
                    <a:lnTo>
                      <a:pt x="33002" y="283017"/>
                    </a:lnTo>
                    <a:lnTo>
                      <a:pt x="51588" y="252338"/>
                    </a:lnTo>
                    <a:cubicBezTo>
                      <a:pt x="44874" y="241163"/>
                      <a:pt x="39685" y="229148"/>
                      <a:pt x="36159" y="216596"/>
                    </a:cubicBezTo>
                    <a:lnTo>
                      <a:pt x="1072" y="209269"/>
                    </a:lnTo>
                    <a:lnTo>
                      <a:pt x="0" y="149699"/>
                    </a:lnTo>
                    <a:lnTo>
                      <a:pt x="34848" y="141181"/>
                    </a:lnTo>
                    <a:cubicBezTo>
                      <a:pt x="38000" y="128701"/>
                      <a:pt x="42765" y="116686"/>
                      <a:pt x="49026" y="105439"/>
                    </a:cubicBezTo>
                    <a:lnTo>
                      <a:pt x="29368" y="75654"/>
                    </a:lnTo>
                    <a:lnTo>
                      <a:pt x="70590" y="32942"/>
                    </a:lnTo>
                    <a:lnTo>
                      <a:pt x="101269" y="51528"/>
                    </a:lnTo>
                    <a:close/>
                    <a:moveTo>
                      <a:pt x="132900" y="130935"/>
                    </a:moveTo>
                    <a:cubicBezTo>
                      <a:pt x="108453" y="156216"/>
                      <a:pt x="109132" y="196533"/>
                      <a:pt x="134414" y="220981"/>
                    </a:cubicBezTo>
                    <a:cubicBezTo>
                      <a:pt x="159701" y="245428"/>
                      <a:pt x="200012" y="244749"/>
                      <a:pt x="224459" y="219461"/>
                    </a:cubicBezTo>
                    <a:cubicBezTo>
                      <a:pt x="248907" y="194180"/>
                      <a:pt x="248228" y="153863"/>
                      <a:pt x="222946" y="129422"/>
                    </a:cubicBezTo>
                    <a:cubicBezTo>
                      <a:pt x="222934" y="129410"/>
                      <a:pt x="222922" y="129398"/>
                      <a:pt x="222910" y="129386"/>
                    </a:cubicBezTo>
                    <a:cubicBezTo>
                      <a:pt x="197611" y="105004"/>
                      <a:pt x="157348" y="105695"/>
                      <a:pt x="132900" y="13093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95F10EF4-498D-84E2-D88B-776F4A1D3FEE}"/>
                  </a:ext>
                </a:extLst>
              </p:cNvPr>
              <p:cNvSpPr/>
              <p:nvPr/>
            </p:nvSpPr>
            <p:spPr>
              <a:xfrm>
                <a:off x="10415847" y="2781819"/>
                <a:ext cx="353606" cy="353666"/>
              </a:xfrm>
              <a:custGeom>
                <a:avLst/>
                <a:gdLst>
                  <a:gd name="connsiteX0" fmla="*/ 101269 w 353606"/>
                  <a:gd name="connsiteY0" fmla="*/ 51587 h 353666"/>
                  <a:gd name="connsiteX1" fmla="*/ 137011 w 353606"/>
                  <a:gd name="connsiteY1" fmla="*/ 36159 h 353666"/>
                  <a:gd name="connsiteX2" fmla="*/ 144278 w 353606"/>
                  <a:gd name="connsiteY2" fmla="*/ 1013 h 353666"/>
                  <a:gd name="connsiteX3" fmla="*/ 203848 w 353606"/>
                  <a:gd name="connsiteY3" fmla="*/ 0 h 353666"/>
                  <a:gd name="connsiteX4" fmla="*/ 212367 w 353606"/>
                  <a:gd name="connsiteY4" fmla="*/ 34848 h 353666"/>
                  <a:gd name="connsiteX5" fmla="*/ 248109 w 353606"/>
                  <a:gd name="connsiteY5" fmla="*/ 49026 h 353666"/>
                  <a:gd name="connsiteX6" fmla="*/ 277894 w 353606"/>
                  <a:gd name="connsiteY6" fmla="*/ 29368 h 353666"/>
                  <a:gd name="connsiteX7" fmla="*/ 320605 w 353606"/>
                  <a:gd name="connsiteY7" fmla="*/ 70590 h 353666"/>
                  <a:gd name="connsiteX8" fmla="*/ 302020 w 353606"/>
                  <a:gd name="connsiteY8" fmla="*/ 101209 h 353666"/>
                  <a:gd name="connsiteX9" fmla="*/ 317448 w 353606"/>
                  <a:gd name="connsiteY9" fmla="*/ 136951 h 353666"/>
                  <a:gd name="connsiteX10" fmla="*/ 352535 w 353606"/>
                  <a:gd name="connsiteY10" fmla="*/ 144278 h 353666"/>
                  <a:gd name="connsiteX11" fmla="*/ 353607 w 353606"/>
                  <a:gd name="connsiteY11" fmla="*/ 203848 h 353666"/>
                  <a:gd name="connsiteX12" fmla="*/ 318759 w 353606"/>
                  <a:gd name="connsiteY12" fmla="*/ 212426 h 353666"/>
                  <a:gd name="connsiteX13" fmla="*/ 304581 w 353606"/>
                  <a:gd name="connsiteY13" fmla="*/ 248168 h 353666"/>
                  <a:gd name="connsiteX14" fmla="*/ 324239 w 353606"/>
                  <a:gd name="connsiteY14" fmla="*/ 277953 h 353666"/>
                  <a:gd name="connsiteX15" fmla="*/ 283017 w 353606"/>
                  <a:gd name="connsiteY15" fmla="*/ 320665 h 353666"/>
                  <a:gd name="connsiteX16" fmla="*/ 252338 w 353606"/>
                  <a:gd name="connsiteY16" fmla="*/ 302079 h 353666"/>
                  <a:gd name="connsiteX17" fmla="*/ 216596 w 353606"/>
                  <a:gd name="connsiteY17" fmla="*/ 317508 h 353666"/>
                  <a:gd name="connsiteX18" fmla="*/ 209329 w 353606"/>
                  <a:gd name="connsiteY18" fmla="*/ 352654 h 353666"/>
                  <a:gd name="connsiteX19" fmla="*/ 149759 w 353606"/>
                  <a:gd name="connsiteY19" fmla="*/ 353666 h 353666"/>
                  <a:gd name="connsiteX20" fmla="*/ 141240 w 353606"/>
                  <a:gd name="connsiteY20" fmla="*/ 318818 h 353666"/>
                  <a:gd name="connsiteX21" fmla="*/ 105498 w 353606"/>
                  <a:gd name="connsiteY21" fmla="*/ 304640 h 353666"/>
                  <a:gd name="connsiteX22" fmla="*/ 75713 w 353606"/>
                  <a:gd name="connsiteY22" fmla="*/ 324298 h 353666"/>
                  <a:gd name="connsiteX23" fmla="*/ 33002 w 353606"/>
                  <a:gd name="connsiteY23" fmla="*/ 283076 h 353666"/>
                  <a:gd name="connsiteX24" fmla="*/ 51587 w 353606"/>
                  <a:gd name="connsiteY24" fmla="*/ 252457 h 353666"/>
                  <a:gd name="connsiteX25" fmla="*/ 36219 w 353606"/>
                  <a:gd name="connsiteY25" fmla="*/ 216715 h 353666"/>
                  <a:gd name="connsiteX26" fmla="*/ 1072 w 353606"/>
                  <a:gd name="connsiteY26" fmla="*/ 209388 h 353666"/>
                  <a:gd name="connsiteX27" fmla="*/ 0 w 353606"/>
                  <a:gd name="connsiteY27" fmla="*/ 149818 h 353666"/>
                  <a:gd name="connsiteX28" fmla="*/ 34848 w 353606"/>
                  <a:gd name="connsiteY28" fmla="*/ 141300 h 353666"/>
                  <a:gd name="connsiteX29" fmla="*/ 49026 w 353606"/>
                  <a:gd name="connsiteY29" fmla="*/ 105260 h 353666"/>
                  <a:gd name="connsiteX30" fmla="*/ 29368 w 353606"/>
                  <a:gd name="connsiteY30" fmla="*/ 75475 h 353666"/>
                  <a:gd name="connsiteX31" fmla="*/ 70590 w 353606"/>
                  <a:gd name="connsiteY31" fmla="*/ 32763 h 353666"/>
                  <a:gd name="connsiteX32" fmla="*/ 101269 w 353606"/>
                  <a:gd name="connsiteY32" fmla="*/ 51349 h 353666"/>
                  <a:gd name="connsiteX33" fmla="*/ 132900 w 353606"/>
                  <a:gd name="connsiteY33" fmla="*/ 130637 h 353666"/>
                  <a:gd name="connsiteX34" fmla="*/ 134479 w 353606"/>
                  <a:gd name="connsiteY34" fmla="*/ 220683 h 353666"/>
                  <a:gd name="connsiteX35" fmla="*/ 224519 w 353606"/>
                  <a:gd name="connsiteY35" fmla="*/ 219104 h 353666"/>
                  <a:gd name="connsiteX36" fmla="*/ 222946 w 353606"/>
                  <a:gd name="connsiteY36" fmla="*/ 129058 h 353666"/>
                  <a:gd name="connsiteX37" fmla="*/ 222910 w 353606"/>
                  <a:gd name="connsiteY37" fmla="*/ 129028 h 353666"/>
                  <a:gd name="connsiteX38" fmla="*/ 133020 w 353606"/>
                  <a:gd name="connsiteY38" fmla="*/ 130637 h 35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53606" h="353666">
                    <a:moveTo>
                      <a:pt x="101269" y="51587"/>
                    </a:moveTo>
                    <a:cubicBezTo>
                      <a:pt x="112438" y="44862"/>
                      <a:pt x="124459" y="39673"/>
                      <a:pt x="137011" y="36159"/>
                    </a:cubicBezTo>
                    <a:lnTo>
                      <a:pt x="144278" y="1013"/>
                    </a:lnTo>
                    <a:lnTo>
                      <a:pt x="203848" y="0"/>
                    </a:lnTo>
                    <a:lnTo>
                      <a:pt x="212367" y="34848"/>
                    </a:lnTo>
                    <a:cubicBezTo>
                      <a:pt x="224871" y="37928"/>
                      <a:pt x="236892" y="42700"/>
                      <a:pt x="248109" y="49026"/>
                    </a:cubicBezTo>
                    <a:lnTo>
                      <a:pt x="277894" y="29368"/>
                    </a:lnTo>
                    <a:lnTo>
                      <a:pt x="320605" y="70590"/>
                    </a:lnTo>
                    <a:lnTo>
                      <a:pt x="302020" y="101209"/>
                    </a:lnTo>
                    <a:cubicBezTo>
                      <a:pt x="308733" y="112385"/>
                      <a:pt x="313921" y="124400"/>
                      <a:pt x="317448" y="136951"/>
                    </a:cubicBezTo>
                    <a:lnTo>
                      <a:pt x="352535" y="144278"/>
                    </a:lnTo>
                    <a:lnTo>
                      <a:pt x="353607" y="203848"/>
                    </a:lnTo>
                    <a:lnTo>
                      <a:pt x="318759" y="212426"/>
                    </a:lnTo>
                    <a:cubicBezTo>
                      <a:pt x="315613" y="224906"/>
                      <a:pt x="310848" y="236927"/>
                      <a:pt x="304581" y="248168"/>
                    </a:cubicBezTo>
                    <a:lnTo>
                      <a:pt x="324239" y="277953"/>
                    </a:lnTo>
                    <a:lnTo>
                      <a:pt x="283017" y="320665"/>
                    </a:lnTo>
                    <a:lnTo>
                      <a:pt x="252338" y="302079"/>
                    </a:lnTo>
                    <a:cubicBezTo>
                      <a:pt x="241169" y="308804"/>
                      <a:pt x="229147" y="313993"/>
                      <a:pt x="216596" y="317508"/>
                    </a:cubicBezTo>
                    <a:lnTo>
                      <a:pt x="209329" y="352654"/>
                    </a:lnTo>
                    <a:lnTo>
                      <a:pt x="149759" y="353666"/>
                    </a:lnTo>
                    <a:lnTo>
                      <a:pt x="141240" y="318818"/>
                    </a:lnTo>
                    <a:cubicBezTo>
                      <a:pt x="128748" y="315708"/>
                      <a:pt x="116727" y="310943"/>
                      <a:pt x="105498" y="304640"/>
                    </a:cubicBezTo>
                    <a:lnTo>
                      <a:pt x="75713" y="324298"/>
                    </a:lnTo>
                    <a:lnTo>
                      <a:pt x="33002" y="283076"/>
                    </a:lnTo>
                    <a:lnTo>
                      <a:pt x="51587" y="252457"/>
                    </a:lnTo>
                    <a:cubicBezTo>
                      <a:pt x="44892" y="241282"/>
                      <a:pt x="39721" y="229261"/>
                      <a:pt x="36219" y="216715"/>
                    </a:cubicBezTo>
                    <a:lnTo>
                      <a:pt x="1072" y="209388"/>
                    </a:lnTo>
                    <a:lnTo>
                      <a:pt x="0" y="149818"/>
                    </a:lnTo>
                    <a:lnTo>
                      <a:pt x="34848" y="141300"/>
                    </a:lnTo>
                    <a:cubicBezTo>
                      <a:pt x="37964" y="128713"/>
                      <a:pt x="42729" y="116596"/>
                      <a:pt x="49026" y="105260"/>
                    </a:cubicBezTo>
                    <a:lnTo>
                      <a:pt x="29368" y="75475"/>
                    </a:lnTo>
                    <a:lnTo>
                      <a:pt x="70590" y="32763"/>
                    </a:lnTo>
                    <a:lnTo>
                      <a:pt x="101269" y="51349"/>
                    </a:lnTo>
                    <a:close/>
                    <a:moveTo>
                      <a:pt x="132900" y="130637"/>
                    </a:moveTo>
                    <a:cubicBezTo>
                      <a:pt x="108471" y="155936"/>
                      <a:pt x="109174" y="196253"/>
                      <a:pt x="134479" y="220683"/>
                    </a:cubicBezTo>
                    <a:cubicBezTo>
                      <a:pt x="159779" y="245112"/>
                      <a:pt x="200089" y="244403"/>
                      <a:pt x="224519" y="219104"/>
                    </a:cubicBezTo>
                    <a:cubicBezTo>
                      <a:pt x="248949" y="193805"/>
                      <a:pt x="248246" y="153488"/>
                      <a:pt x="222946" y="129058"/>
                    </a:cubicBezTo>
                    <a:cubicBezTo>
                      <a:pt x="222934" y="129052"/>
                      <a:pt x="222922" y="129040"/>
                      <a:pt x="222910" y="129028"/>
                    </a:cubicBezTo>
                    <a:cubicBezTo>
                      <a:pt x="197635" y="104676"/>
                      <a:pt x="157408" y="105397"/>
                      <a:pt x="133020" y="130637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0" name="Forma Livre: Forma 1379">
                <a:extLst>
                  <a:ext uri="{FF2B5EF4-FFF2-40B4-BE49-F238E27FC236}">
                    <a16:creationId xmlns:a16="http://schemas.microsoft.com/office/drawing/2014/main" id="{39A77F92-D452-64BA-C6A7-21278AEC72AF}"/>
                  </a:ext>
                </a:extLst>
              </p:cNvPr>
              <p:cNvSpPr/>
              <p:nvPr/>
            </p:nvSpPr>
            <p:spPr>
              <a:xfrm>
                <a:off x="6589255" y="3088187"/>
                <a:ext cx="353130" cy="353666"/>
              </a:xfrm>
              <a:custGeom>
                <a:avLst/>
                <a:gdLst>
                  <a:gd name="connsiteX0" fmla="*/ 100733 w 353130"/>
                  <a:gd name="connsiteY0" fmla="*/ 51588 h 353666"/>
                  <a:gd name="connsiteX1" fmla="*/ 136475 w 353130"/>
                  <a:gd name="connsiteY1" fmla="*/ 36219 h 353666"/>
                  <a:gd name="connsiteX2" fmla="*/ 143802 w 353130"/>
                  <a:gd name="connsiteY2" fmla="*/ 1072 h 353666"/>
                  <a:gd name="connsiteX3" fmla="*/ 203372 w 353130"/>
                  <a:gd name="connsiteY3" fmla="*/ 0 h 353666"/>
                  <a:gd name="connsiteX4" fmla="*/ 211890 w 353130"/>
                  <a:gd name="connsiteY4" fmla="*/ 34848 h 353666"/>
                  <a:gd name="connsiteX5" fmla="*/ 247930 w 353130"/>
                  <a:gd name="connsiteY5" fmla="*/ 49026 h 353666"/>
                  <a:gd name="connsiteX6" fmla="*/ 277715 w 353130"/>
                  <a:gd name="connsiteY6" fmla="*/ 29368 h 353666"/>
                  <a:gd name="connsiteX7" fmla="*/ 320427 w 353130"/>
                  <a:gd name="connsiteY7" fmla="*/ 70590 h 353666"/>
                  <a:gd name="connsiteX8" fmla="*/ 301543 w 353130"/>
                  <a:gd name="connsiteY8" fmla="*/ 101269 h 353666"/>
                  <a:gd name="connsiteX9" fmla="*/ 316971 w 353130"/>
                  <a:gd name="connsiteY9" fmla="*/ 137011 h 353666"/>
                  <a:gd name="connsiteX10" fmla="*/ 352058 w 353130"/>
                  <a:gd name="connsiteY10" fmla="*/ 144278 h 353666"/>
                  <a:gd name="connsiteX11" fmla="*/ 353130 w 353130"/>
                  <a:gd name="connsiteY11" fmla="*/ 203848 h 353666"/>
                  <a:gd name="connsiteX12" fmla="*/ 318282 w 353130"/>
                  <a:gd name="connsiteY12" fmla="*/ 212367 h 353666"/>
                  <a:gd name="connsiteX13" fmla="*/ 304104 w 353130"/>
                  <a:gd name="connsiteY13" fmla="*/ 248109 h 353666"/>
                  <a:gd name="connsiteX14" fmla="*/ 323762 w 353130"/>
                  <a:gd name="connsiteY14" fmla="*/ 277894 h 353666"/>
                  <a:gd name="connsiteX15" fmla="*/ 282540 w 353130"/>
                  <a:gd name="connsiteY15" fmla="*/ 320605 h 353666"/>
                  <a:gd name="connsiteX16" fmla="*/ 251862 w 353130"/>
                  <a:gd name="connsiteY16" fmla="*/ 302019 h 353666"/>
                  <a:gd name="connsiteX17" fmla="*/ 216656 w 353130"/>
                  <a:gd name="connsiteY17" fmla="*/ 317448 h 353666"/>
                  <a:gd name="connsiteX18" fmla="*/ 209329 w 353130"/>
                  <a:gd name="connsiteY18" fmla="*/ 352594 h 353666"/>
                  <a:gd name="connsiteX19" fmla="*/ 149759 w 353130"/>
                  <a:gd name="connsiteY19" fmla="*/ 353666 h 353666"/>
                  <a:gd name="connsiteX20" fmla="*/ 141181 w 353130"/>
                  <a:gd name="connsiteY20" fmla="*/ 318818 h 353666"/>
                  <a:gd name="connsiteX21" fmla="*/ 105439 w 353130"/>
                  <a:gd name="connsiteY21" fmla="*/ 304641 h 353666"/>
                  <a:gd name="connsiteX22" fmla="*/ 75654 w 353130"/>
                  <a:gd name="connsiteY22" fmla="*/ 324299 h 353666"/>
                  <a:gd name="connsiteX23" fmla="*/ 33002 w 353130"/>
                  <a:gd name="connsiteY23" fmla="*/ 283076 h 353666"/>
                  <a:gd name="connsiteX24" fmla="*/ 51588 w 353130"/>
                  <a:gd name="connsiteY24" fmla="*/ 252398 h 353666"/>
                  <a:gd name="connsiteX25" fmla="*/ 36159 w 353130"/>
                  <a:gd name="connsiteY25" fmla="*/ 216656 h 353666"/>
                  <a:gd name="connsiteX26" fmla="*/ 1013 w 353130"/>
                  <a:gd name="connsiteY26" fmla="*/ 209388 h 353666"/>
                  <a:gd name="connsiteX27" fmla="*/ 0 w 353130"/>
                  <a:gd name="connsiteY27" fmla="*/ 149818 h 353666"/>
                  <a:gd name="connsiteX28" fmla="*/ 34848 w 353130"/>
                  <a:gd name="connsiteY28" fmla="*/ 141300 h 353666"/>
                  <a:gd name="connsiteX29" fmla="*/ 48966 w 353130"/>
                  <a:gd name="connsiteY29" fmla="*/ 105558 h 353666"/>
                  <a:gd name="connsiteX30" fmla="*/ 29308 w 353130"/>
                  <a:gd name="connsiteY30" fmla="*/ 75773 h 353666"/>
                  <a:gd name="connsiteX31" fmla="*/ 70531 w 353130"/>
                  <a:gd name="connsiteY31" fmla="*/ 33061 h 353666"/>
                  <a:gd name="connsiteX32" fmla="*/ 101209 w 353130"/>
                  <a:gd name="connsiteY32" fmla="*/ 51647 h 353666"/>
                  <a:gd name="connsiteX33" fmla="*/ 132364 w 353130"/>
                  <a:gd name="connsiteY33" fmla="*/ 130696 h 353666"/>
                  <a:gd name="connsiteX34" fmla="*/ 134175 w 353130"/>
                  <a:gd name="connsiteY34" fmla="*/ 220736 h 353666"/>
                  <a:gd name="connsiteX35" fmla="*/ 224214 w 353130"/>
                  <a:gd name="connsiteY35" fmla="*/ 218925 h 353666"/>
                  <a:gd name="connsiteX36" fmla="*/ 222613 w 353130"/>
                  <a:gd name="connsiteY36" fmla="*/ 129088 h 353666"/>
                  <a:gd name="connsiteX37" fmla="*/ 132649 w 353130"/>
                  <a:gd name="connsiteY37" fmla="*/ 130399 h 353666"/>
                  <a:gd name="connsiteX38" fmla="*/ 132364 w 353130"/>
                  <a:gd name="connsiteY38" fmla="*/ 130696 h 35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53130" h="353666">
                    <a:moveTo>
                      <a:pt x="100733" y="51588"/>
                    </a:moveTo>
                    <a:cubicBezTo>
                      <a:pt x="111908" y="44892"/>
                      <a:pt x="123929" y="39721"/>
                      <a:pt x="136475" y="36219"/>
                    </a:cubicBezTo>
                    <a:lnTo>
                      <a:pt x="143802" y="1072"/>
                    </a:lnTo>
                    <a:lnTo>
                      <a:pt x="203372" y="0"/>
                    </a:lnTo>
                    <a:lnTo>
                      <a:pt x="211890" y="34848"/>
                    </a:lnTo>
                    <a:cubicBezTo>
                      <a:pt x="224473" y="37976"/>
                      <a:pt x="236591" y="42741"/>
                      <a:pt x="247930" y="49026"/>
                    </a:cubicBezTo>
                    <a:lnTo>
                      <a:pt x="277715" y="29368"/>
                    </a:lnTo>
                    <a:lnTo>
                      <a:pt x="320427" y="70590"/>
                    </a:lnTo>
                    <a:lnTo>
                      <a:pt x="301543" y="101269"/>
                    </a:lnTo>
                    <a:cubicBezTo>
                      <a:pt x="308267" y="112438"/>
                      <a:pt x="313457" y="124459"/>
                      <a:pt x="316971" y="137011"/>
                    </a:cubicBezTo>
                    <a:lnTo>
                      <a:pt x="352058" y="144278"/>
                    </a:lnTo>
                    <a:lnTo>
                      <a:pt x="353130" y="203848"/>
                    </a:lnTo>
                    <a:lnTo>
                      <a:pt x="318282" y="212367"/>
                    </a:lnTo>
                    <a:cubicBezTo>
                      <a:pt x="315148" y="224853"/>
                      <a:pt x="310381" y="236868"/>
                      <a:pt x="304104" y="248109"/>
                    </a:cubicBezTo>
                    <a:lnTo>
                      <a:pt x="323762" y="277894"/>
                    </a:lnTo>
                    <a:lnTo>
                      <a:pt x="282540" y="320605"/>
                    </a:lnTo>
                    <a:lnTo>
                      <a:pt x="251862" y="302019"/>
                    </a:lnTo>
                    <a:cubicBezTo>
                      <a:pt x="240860" y="308697"/>
                      <a:pt x="229021" y="313886"/>
                      <a:pt x="216656" y="317448"/>
                    </a:cubicBezTo>
                    <a:lnTo>
                      <a:pt x="209329" y="352594"/>
                    </a:lnTo>
                    <a:lnTo>
                      <a:pt x="149759" y="353666"/>
                    </a:lnTo>
                    <a:lnTo>
                      <a:pt x="141181" y="318818"/>
                    </a:lnTo>
                    <a:cubicBezTo>
                      <a:pt x="128695" y="315685"/>
                      <a:pt x="116678" y="310919"/>
                      <a:pt x="105439" y="304641"/>
                    </a:cubicBezTo>
                    <a:lnTo>
                      <a:pt x="75654" y="324299"/>
                    </a:lnTo>
                    <a:lnTo>
                      <a:pt x="33002" y="283076"/>
                    </a:lnTo>
                    <a:lnTo>
                      <a:pt x="51588" y="252398"/>
                    </a:lnTo>
                    <a:cubicBezTo>
                      <a:pt x="44839" y="241240"/>
                      <a:pt x="39648" y="229219"/>
                      <a:pt x="36159" y="216656"/>
                    </a:cubicBezTo>
                    <a:lnTo>
                      <a:pt x="1013" y="209388"/>
                    </a:lnTo>
                    <a:lnTo>
                      <a:pt x="0" y="149818"/>
                    </a:lnTo>
                    <a:lnTo>
                      <a:pt x="34848" y="141300"/>
                    </a:lnTo>
                    <a:cubicBezTo>
                      <a:pt x="37935" y="128808"/>
                      <a:pt x="42684" y="116787"/>
                      <a:pt x="48966" y="105558"/>
                    </a:cubicBezTo>
                    <a:lnTo>
                      <a:pt x="29308" y="75773"/>
                    </a:lnTo>
                    <a:lnTo>
                      <a:pt x="70531" y="33061"/>
                    </a:lnTo>
                    <a:lnTo>
                      <a:pt x="101209" y="51647"/>
                    </a:lnTo>
                    <a:close/>
                    <a:moveTo>
                      <a:pt x="132364" y="130696"/>
                    </a:moveTo>
                    <a:cubicBezTo>
                      <a:pt x="108001" y="156061"/>
                      <a:pt x="108811" y="196372"/>
                      <a:pt x="134175" y="220736"/>
                    </a:cubicBezTo>
                    <a:cubicBezTo>
                      <a:pt x="159538" y="245100"/>
                      <a:pt x="199850" y="244290"/>
                      <a:pt x="224214" y="218925"/>
                    </a:cubicBezTo>
                    <a:cubicBezTo>
                      <a:pt x="248499" y="193644"/>
                      <a:pt x="247783" y="153488"/>
                      <a:pt x="222613" y="129088"/>
                    </a:cubicBezTo>
                    <a:cubicBezTo>
                      <a:pt x="197408" y="104611"/>
                      <a:pt x="157129" y="105194"/>
                      <a:pt x="132649" y="130399"/>
                    </a:cubicBezTo>
                    <a:cubicBezTo>
                      <a:pt x="132554" y="130500"/>
                      <a:pt x="132459" y="130595"/>
                      <a:pt x="132364" y="13069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A688DEDB-7E48-27FF-AA82-856A31CAFA34}"/>
                </a:ext>
              </a:extLst>
            </p:cNvPr>
            <p:cNvSpPr/>
            <p:nvPr/>
          </p:nvSpPr>
          <p:spPr>
            <a:xfrm>
              <a:off x="6655140" y="4588336"/>
              <a:ext cx="4102102" cy="3097"/>
            </a:xfrm>
            <a:custGeom>
              <a:avLst/>
              <a:gdLst>
                <a:gd name="connsiteX0" fmla="*/ 4102103 w 4102102"/>
                <a:gd name="connsiteY0" fmla="*/ 1549 h 3097"/>
                <a:gd name="connsiteX1" fmla="*/ 2051171 w 4102102"/>
                <a:gd name="connsiteY1" fmla="*/ 3098 h 3097"/>
                <a:gd name="connsiteX2" fmla="*/ 0 w 4102102"/>
                <a:gd name="connsiteY2" fmla="*/ 1549 h 3097"/>
                <a:gd name="connsiteX3" fmla="*/ 2051171 w 4102102"/>
                <a:gd name="connsiteY3" fmla="*/ 0 h 3097"/>
                <a:gd name="connsiteX4" fmla="*/ 4102103 w 4102102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2102" h="3097">
                  <a:moveTo>
                    <a:pt x="4102103" y="1549"/>
                  </a:moveTo>
                  <a:cubicBezTo>
                    <a:pt x="4102103" y="2383"/>
                    <a:pt x="3183714" y="3098"/>
                    <a:pt x="2051171" y="3098"/>
                  </a:cubicBezTo>
                  <a:cubicBezTo>
                    <a:pt x="918628" y="3098"/>
                    <a:pt x="0" y="2383"/>
                    <a:pt x="0" y="1549"/>
                  </a:cubicBezTo>
                  <a:cubicBezTo>
                    <a:pt x="0" y="715"/>
                    <a:pt x="918151" y="0"/>
                    <a:pt x="2051171" y="0"/>
                  </a:cubicBezTo>
                  <a:cubicBezTo>
                    <a:pt x="3184190" y="0"/>
                    <a:pt x="4102103" y="655"/>
                    <a:pt x="4102103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382" name="Gráfico 54">
              <a:extLst>
                <a:ext uri="{FF2B5EF4-FFF2-40B4-BE49-F238E27FC236}">
                  <a16:creationId xmlns:a16="http://schemas.microsoft.com/office/drawing/2014/main" id="{DD515F66-7A6D-FCA3-2958-189EC73DEA38}"/>
                </a:ext>
              </a:extLst>
            </p:cNvPr>
            <p:cNvGrpSpPr/>
            <p:nvPr/>
          </p:nvGrpSpPr>
          <p:grpSpPr>
            <a:xfrm>
              <a:off x="6953287" y="4077048"/>
              <a:ext cx="485792" cy="511586"/>
              <a:chOff x="6953287" y="4077048"/>
              <a:chExt cx="485792" cy="511586"/>
            </a:xfrm>
          </p:grpSpPr>
          <p:sp>
            <p:nvSpPr>
              <p:cNvPr id="1383" name="Forma Livre: Forma 1382">
                <a:extLst>
                  <a:ext uri="{FF2B5EF4-FFF2-40B4-BE49-F238E27FC236}">
                    <a16:creationId xmlns:a16="http://schemas.microsoft.com/office/drawing/2014/main" id="{4ACAA5A2-7FA4-7F63-04D6-46D343587975}"/>
                  </a:ext>
                </a:extLst>
              </p:cNvPr>
              <p:cNvSpPr/>
              <p:nvPr/>
            </p:nvSpPr>
            <p:spPr>
              <a:xfrm rot="10800000">
                <a:off x="6972766" y="4078716"/>
                <a:ext cx="434800" cy="87686"/>
              </a:xfrm>
              <a:custGeom>
                <a:avLst/>
                <a:gdLst>
                  <a:gd name="connsiteX0" fmla="*/ 0 w 434800"/>
                  <a:gd name="connsiteY0" fmla="*/ 0 h 87686"/>
                  <a:gd name="connsiteX1" fmla="*/ 434801 w 434800"/>
                  <a:gd name="connsiteY1" fmla="*/ 0 h 87686"/>
                  <a:gd name="connsiteX2" fmla="*/ 434801 w 434800"/>
                  <a:gd name="connsiteY2" fmla="*/ 87687 h 87686"/>
                  <a:gd name="connsiteX3" fmla="*/ 0 w 434800"/>
                  <a:gd name="connsiteY3" fmla="*/ 87687 h 87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7686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7687"/>
                    </a:lnTo>
                    <a:lnTo>
                      <a:pt x="0" y="8768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4" name="Forma Livre: Forma 1383">
                <a:extLst>
                  <a:ext uri="{FF2B5EF4-FFF2-40B4-BE49-F238E27FC236}">
                    <a16:creationId xmlns:a16="http://schemas.microsoft.com/office/drawing/2014/main" id="{E2D3BEE3-A072-CAA7-692B-1940851FF35D}"/>
                  </a:ext>
                </a:extLst>
              </p:cNvPr>
              <p:cNvSpPr/>
              <p:nvPr/>
            </p:nvSpPr>
            <p:spPr>
              <a:xfrm>
                <a:off x="7377723" y="4080145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473 h 85006"/>
                  <a:gd name="connsiteX2" fmla="*/ 1906 w 3812"/>
                  <a:gd name="connsiteY2" fmla="*/ 85006 h 85006"/>
                  <a:gd name="connsiteX3" fmla="*/ 3812 w 3812"/>
                  <a:gd name="connsiteY3" fmla="*/ 4247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94" y="0"/>
                      <a:pt x="0" y="19003"/>
                      <a:pt x="0" y="42473"/>
                    </a:cubicBezTo>
                    <a:cubicBezTo>
                      <a:pt x="0" y="65944"/>
                      <a:pt x="894" y="85006"/>
                      <a:pt x="1906" y="85006"/>
                    </a:cubicBezTo>
                    <a:cubicBezTo>
                      <a:pt x="2919" y="85006"/>
                      <a:pt x="3812" y="66004"/>
                      <a:pt x="3812" y="42473"/>
                    </a:cubicBezTo>
                    <a:cubicBezTo>
                      <a:pt x="3812" y="18943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4966C1DD-8583-5C4B-DA5D-431ABE717F1B}"/>
                  </a:ext>
                </a:extLst>
              </p:cNvPr>
              <p:cNvSpPr/>
              <p:nvPr/>
            </p:nvSpPr>
            <p:spPr>
              <a:xfrm>
                <a:off x="7337453" y="4080145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473 h 85006"/>
                  <a:gd name="connsiteX2" fmla="*/ 1847 w 3752"/>
                  <a:gd name="connsiteY2" fmla="*/ 85006 h 85006"/>
                  <a:gd name="connsiteX3" fmla="*/ 3753 w 3752"/>
                  <a:gd name="connsiteY3" fmla="*/ 4247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847" y="85006"/>
                    </a:cubicBezTo>
                    <a:cubicBezTo>
                      <a:pt x="2859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6" name="Forma Livre: Forma 1385">
                <a:extLst>
                  <a:ext uri="{FF2B5EF4-FFF2-40B4-BE49-F238E27FC236}">
                    <a16:creationId xmlns:a16="http://schemas.microsoft.com/office/drawing/2014/main" id="{FDCEE82E-CDA8-ACA4-7D38-4E83207D85CA}"/>
                  </a:ext>
                </a:extLst>
              </p:cNvPr>
              <p:cNvSpPr/>
              <p:nvPr/>
            </p:nvSpPr>
            <p:spPr>
              <a:xfrm>
                <a:off x="7297601" y="4080145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473 h 85006"/>
                  <a:gd name="connsiteX2" fmla="*/ 1906 w 3752"/>
                  <a:gd name="connsiteY2" fmla="*/ 85006 h 85006"/>
                  <a:gd name="connsiteX3" fmla="*/ 3753 w 3752"/>
                  <a:gd name="connsiteY3" fmla="*/ 4247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906" y="85006"/>
                    </a:cubicBezTo>
                    <a:cubicBezTo>
                      <a:pt x="2978" y="85006"/>
                      <a:pt x="3753" y="66004"/>
                      <a:pt x="3753" y="42473"/>
                    </a:cubicBezTo>
                    <a:cubicBezTo>
                      <a:pt x="3753" y="18943"/>
                      <a:pt x="2740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7" name="Forma Livre: Forma 1386">
                <a:extLst>
                  <a:ext uri="{FF2B5EF4-FFF2-40B4-BE49-F238E27FC236}">
                    <a16:creationId xmlns:a16="http://schemas.microsoft.com/office/drawing/2014/main" id="{654C4E22-9239-EB8B-23ED-99324CE801D8}"/>
                  </a:ext>
                </a:extLst>
              </p:cNvPr>
              <p:cNvSpPr/>
              <p:nvPr/>
            </p:nvSpPr>
            <p:spPr>
              <a:xfrm>
                <a:off x="7257987" y="4080145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473 h 85006"/>
                  <a:gd name="connsiteX2" fmla="*/ 1847 w 3752"/>
                  <a:gd name="connsiteY2" fmla="*/ 85006 h 85006"/>
                  <a:gd name="connsiteX3" fmla="*/ 3753 w 3752"/>
                  <a:gd name="connsiteY3" fmla="*/ 4247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847" y="85006"/>
                    </a:cubicBezTo>
                    <a:cubicBezTo>
                      <a:pt x="2859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8" name="Forma Livre: Forma 1387">
                <a:extLst>
                  <a:ext uri="{FF2B5EF4-FFF2-40B4-BE49-F238E27FC236}">
                    <a16:creationId xmlns:a16="http://schemas.microsoft.com/office/drawing/2014/main" id="{00FF801B-8B91-2C10-E9C3-DBB80CEE0A04}"/>
                  </a:ext>
                </a:extLst>
              </p:cNvPr>
              <p:cNvSpPr/>
              <p:nvPr/>
            </p:nvSpPr>
            <p:spPr>
              <a:xfrm>
                <a:off x="7218313" y="4080145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473 h 85006"/>
                  <a:gd name="connsiteX2" fmla="*/ 1906 w 3812"/>
                  <a:gd name="connsiteY2" fmla="*/ 85006 h 85006"/>
                  <a:gd name="connsiteX3" fmla="*/ 3812 w 3812"/>
                  <a:gd name="connsiteY3" fmla="*/ 4247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94" y="0"/>
                      <a:pt x="0" y="19003"/>
                      <a:pt x="0" y="42473"/>
                    </a:cubicBezTo>
                    <a:cubicBezTo>
                      <a:pt x="0" y="65944"/>
                      <a:pt x="894" y="85006"/>
                      <a:pt x="1906" y="85006"/>
                    </a:cubicBezTo>
                    <a:cubicBezTo>
                      <a:pt x="2919" y="85006"/>
                      <a:pt x="3812" y="66004"/>
                      <a:pt x="3812" y="42473"/>
                    </a:cubicBezTo>
                    <a:cubicBezTo>
                      <a:pt x="3812" y="18943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89" name="Forma Livre: Forma 1388">
                <a:extLst>
                  <a:ext uri="{FF2B5EF4-FFF2-40B4-BE49-F238E27FC236}">
                    <a16:creationId xmlns:a16="http://schemas.microsoft.com/office/drawing/2014/main" id="{7C403765-43B0-FA51-B983-19103EEBA134}"/>
                  </a:ext>
                </a:extLst>
              </p:cNvPr>
              <p:cNvSpPr/>
              <p:nvPr/>
            </p:nvSpPr>
            <p:spPr>
              <a:xfrm>
                <a:off x="7178699" y="4080145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473 h 85006"/>
                  <a:gd name="connsiteX2" fmla="*/ 1906 w 3752"/>
                  <a:gd name="connsiteY2" fmla="*/ 85006 h 85006"/>
                  <a:gd name="connsiteX3" fmla="*/ 3753 w 3752"/>
                  <a:gd name="connsiteY3" fmla="*/ 4247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906" y="85006"/>
                    </a:cubicBezTo>
                    <a:cubicBezTo>
                      <a:pt x="2978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0" name="Forma Livre: Forma 1389">
                <a:extLst>
                  <a:ext uri="{FF2B5EF4-FFF2-40B4-BE49-F238E27FC236}">
                    <a16:creationId xmlns:a16="http://schemas.microsoft.com/office/drawing/2014/main" id="{399B602B-B05B-D32F-0E94-3C9D3A4302CA}"/>
                  </a:ext>
                </a:extLst>
              </p:cNvPr>
              <p:cNvSpPr/>
              <p:nvPr/>
            </p:nvSpPr>
            <p:spPr>
              <a:xfrm>
                <a:off x="7139085" y="4080145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473 h 85006"/>
                  <a:gd name="connsiteX2" fmla="*/ 1906 w 3752"/>
                  <a:gd name="connsiteY2" fmla="*/ 85006 h 85006"/>
                  <a:gd name="connsiteX3" fmla="*/ 3753 w 3752"/>
                  <a:gd name="connsiteY3" fmla="*/ 4247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906" y="85006"/>
                    </a:cubicBezTo>
                    <a:cubicBezTo>
                      <a:pt x="2978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1" name="Forma Livre: Forma 1390">
                <a:extLst>
                  <a:ext uri="{FF2B5EF4-FFF2-40B4-BE49-F238E27FC236}">
                    <a16:creationId xmlns:a16="http://schemas.microsoft.com/office/drawing/2014/main" id="{784FAF71-FB18-3C2C-2078-71809656BEE4}"/>
                  </a:ext>
                </a:extLst>
              </p:cNvPr>
              <p:cNvSpPr/>
              <p:nvPr/>
            </p:nvSpPr>
            <p:spPr>
              <a:xfrm>
                <a:off x="7099471" y="4080145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473 h 85006"/>
                  <a:gd name="connsiteX2" fmla="*/ 1847 w 3752"/>
                  <a:gd name="connsiteY2" fmla="*/ 85006 h 85006"/>
                  <a:gd name="connsiteX3" fmla="*/ 3753 w 3752"/>
                  <a:gd name="connsiteY3" fmla="*/ 4247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847" y="85006"/>
                    </a:cubicBezTo>
                    <a:cubicBezTo>
                      <a:pt x="2859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2" name="Forma Livre: Forma 1391">
                <a:extLst>
                  <a:ext uri="{FF2B5EF4-FFF2-40B4-BE49-F238E27FC236}">
                    <a16:creationId xmlns:a16="http://schemas.microsoft.com/office/drawing/2014/main" id="{25C0FDEB-6672-2C4A-0FBD-8896D4E5604E}"/>
                  </a:ext>
                </a:extLst>
              </p:cNvPr>
              <p:cNvSpPr/>
              <p:nvPr/>
            </p:nvSpPr>
            <p:spPr>
              <a:xfrm>
                <a:off x="7059798" y="4080145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473 h 85006"/>
                  <a:gd name="connsiteX2" fmla="*/ 1906 w 3812"/>
                  <a:gd name="connsiteY2" fmla="*/ 85006 h 85006"/>
                  <a:gd name="connsiteX3" fmla="*/ 3812 w 3812"/>
                  <a:gd name="connsiteY3" fmla="*/ 4247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94" y="0"/>
                      <a:pt x="0" y="19003"/>
                      <a:pt x="0" y="42473"/>
                    </a:cubicBezTo>
                    <a:cubicBezTo>
                      <a:pt x="0" y="65944"/>
                      <a:pt x="894" y="85006"/>
                      <a:pt x="1906" y="85006"/>
                    </a:cubicBezTo>
                    <a:cubicBezTo>
                      <a:pt x="2919" y="85006"/>
                      <a:pt x="3812" y="66004"/>
                      <a:pt x="3812" y="42473"/>
                    </a:cubicBezTo>
                    <a:cubicBezTo>
                      <a:pt x="3812" y="18943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3" name="Forma Livre: Forma 1392">
                <a:extLst>
                  <a:ext uri="{FF2B5EF4-FFF2-40B4-BE49-F238E27FC236}">
                    <a16:creationId xmlns:a16="http://schemas.microsoft.com/office/drawing/2014/main" id="{379C2D9E-F2C0-64DB-5475-CB36CCD10620}"/>
                  </a:ext>
                </a:extLst>
              </p:cNvPr>
              <p:cNvSpPr/>
              <p:nvPr/>
            </p:nvSpPr>
            <p:spPr>
              <a:xfrm>
                <a:off x="7020184" y="4080145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473 h 85006"/>
                  <a:gd name="connsiteX2" fmla="*/ 1906 w 3812"/>
                  <a:gd name="connsiteY2" fmla="*/ 85006 h 85006"/>
                  <a:gd name="connsiteX3" fmla="*/ 3812 w 3812"/>
                  <a:gd name="connsiteY3" fmla="*/ 4247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906" y="85006"/>
                    </a:cubicBezTo>
                    <a:cubicBezTo>
                      <a:pt x="2978" y="85006"/>
                      <a:pt x="3812" y="66004"/>
                      <a:pt x="3812" y="42473"/>
                    </a:cubicBezTo>
                    <a:cubicBezTo>
                      <a:pt x="3812" y="18943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4" name="Forma Livre: Forma 1393">
                <a:extLst>
                  <a:ext uri="{FF2B5EF4-FFF2-40B4-BE49-F238E27FC236}">
                    <a16:creationId xmlns:a16="http://schemas.microsoft.com/office/drawing/2014/main" id="{8554DF39-C240-AA47-74F6-15B01246938C}"/>
                  </a:ext>
                </a:extLst>
              </p:cNvPr>
              <p:cNvSpPr/>
              <p:nvPr/>
            </p:nvSpPr>
            <p:spPr>
              <a:xfrm>
                <a:off x="6980570" y="4080145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473 h 85006"/>
                  <a:gd name="connsiteX2" fmla="*/ 1906 w 3752"/>
                  <a:gd name="connsiteY2" fmla="*/ 85006 h 85006"/>
                  <a:gd name="connsiteX3" fmla="*/ 3753 w 3752"/>
                  <a:gd name="connsiteY3" fmla="*/ 4247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03"/>
                      <a:pt x="0" y="42473"/>
                    </a:cubicBezTo>
                    <a:cubicBezTo>
                      <a:pt x="0" y="65944"/>
                      <a:pt x="834" y="85006"/>
                      <a:pt x="1906" y="85006"/>
                    </a:cubicBezTo>
                    <a:cubicBezTo>
                      <a:pt x="2978" y="85006"/>
                      <a:pt x="3753" y="66004"/>
                      <a:pt x="3753" y="42473"/>
                    </a:cubicBezTo>
                    <a:cubicBezTo>
                      <a:pt x="3753" y="18943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5" name="Forma Livre: Forma 1394">
                <a:extLst>
                  <a:ext uri="{FF2B5EF4-FFF2-40B4-BE49-F238E27FC236}">
                    <a16:creationId xmlns:a16="http://schemas.microsoft.com/office/drawing/2014/main" id="{A6630E62-0EAA-1B1D-6BEA-646838DBFB89}"/>
                  </a:ext>
                </a:extLst>
              </p:cNvPr>
              <p:cNvSpPr/>
              <p:nvPr/>
            </p:nvSpPr>
            <p:spPr>
              <a:xfrm>
                <a:off x="6979736" y="4078775"/>
                <a:ext cx="420861" cy="14028"/>
              </a:xfrm>
              <a:custGeom>
                <a:avLst/>
                <a:gdLst>
                  <a:gd name="connsiteX0" fmla="*/ 420861 w 420861"/>
                  <a:gd name="connsiteY0" fmla="*/ 0 h 14028"/>
                  <a:gd name="connsiteX1" fmla="*/ 0 w 420861"/>
                  <a:gd name="connsiteY1" fmla="*/ 0 h 1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61" h="14028">
                    <a:moveTo>
                      <a:pt x="420861" y="0"/>
                    </a:moveTo>
                    <a:cubicBezTo>
                      <a:pt x="281200" y="18705"/>
                      <a:pt x="139662" y="1870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6" name="Forma Livre: Forma 1395">
                <a:extLst>
                  <a:ext uri="{FF2B5EF4-FFF2-40B4-BE49-F238E27FC236}">
                    <a16:creationId xmlns:a16="http://schemas.microsoft.com/office/drawing/2014/main" id="{D7D9B4DC-C8E3-39F4-4807-4A2ECC3EE48C}"/>
                  </a:ext>
                </a:extLst>
              </p:cNvPr>
              <p:cNvSpPr/>
              <p:nvPr/>
            </p:nvSpPr>
            <p:spPr>
              <a:xfrm>
                <a:off x="6972707" y="4077048"/>
                <a:ext cx="434026" cy="3812"/>
              </a:xfrm>
              <a:custGeom>
                <a:avLst/>
                <a:gdLst>
                  <a:gd name="connsiteX0" fmla="*/ 0 w 434026"/>
                  <a:gd name="connsiteY0" fmla="*/ 1906 h 3812"/>
                  <a:gd name="connsiteX1" fmla="*/ 216954 w 434026"/>
                  <a:gd name="connsiteY1" fmla="*/ 3813 h 3812"/>
                  <a:gd name="connsiteX2" fmla="*/ 434026 w 434026"/>
                  <a:gd name="connsiteY2" fmla="*/ 1906 h 3812"/>
                  <a:gd name="connsiteX3" fmla="*/ 216954 w 434026"/>
                  <a:gd name="connsiteY3" fmla="*/ 0 h 3812"/>
                  <a:gd name="connsiteX4" fmla="*/ 0 w 434026"/>
                  <a:gd name="connsiteY4" fmla="*/ 1906 h 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812">
                    <a:moveTo>
                      <a:pt x="0" y="1906"/>
                    </a:moveTo>
                    <a:cubicBezTo>
                      <a:pt x="0" y="2919"/>
                      <a:pt x="97159" y="3813"/>
                      <a:pt x="216954" y="3813"/>
                    </a:cubicBezTo>
                    <a:cubicBezTo>
                      <a:pt x="336749" y="3813"/>
                      <a:pt x="434026" y="2919"/>
                      <a:pt x="434026" y="1906"/>
                    </a:cubicBezTo>
                    <a:cubicBezTo>
                      <a:pt x="434026" y="894"/>
                      <a:pt x="336868" y="0"/>
                      <a:pt x="216954" y="0"/>
                    </a:cubicBezTo>
                    <a:cubicBezTo>
                      <a:pt x="97039" y="0"/>
                      <a:pt x="0" y="834"/>
                      <a:pt x="0" y="19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7" name="Forma Livre: Forma 1396">
                <a:extLst>
                  <a:ext uri="{FF2B5EF4-FFF2-40B4-BE49-F238E27FC236}">
                    <a16:creationId xmlns:a16="http://schemas.microsoft.com/office/drawing/2014/main" id="{6F7E745B-2A09-E986-7C6A-DA9A3C90B497}"/>
                  </a:ext>
                </a:extLst>
              </p:cNvPr>
              <p:cNvSpPr/>
              <p:nvPr/>
            </p:nvSpPr>
            <p:spPr>
              <a:xfrm rot="10800000">
                <a:off x="6962997" y="4164854"/>
                <a:ext cx="434800" cy="87686"/>
              </a:xfrm>
              <a:custGeom>
                <a:avLst/>
                <a:gdLst>
                  <a:gd name="connsiteX0" fmla="*/ 0 w 434800"/>
                  <a:gd name="connsiteY0" fmla="*/ 0 h 87686"/>
                  <a:gd name="connsiteX1" fmla="*/ 434801 w 434800"/>
                  <a:gd name="connsiteY1" fmla="*/ 0 h 87686"/>
                  <a:gd name="connsiteX2" fmla="*/ 434801 w 434800"/>
                  <a:gd name="connsiteY2" fmla="*/ 87687 h 87686"/>
                  <a:gd name="connsiteX3" fmla="*/ 0 w 434800"/>
                  <a:gd name="connsiteY3" fmla="*/ 87687 h 87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7686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7687"/>
                    </a:lnTo>
                    <a:lnTo>
                      <a:pt x="0" y="8768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8" name="Forma Livre: Forma 1397">
                <a:extLst>
                  <a:ext uri="{FF2B5EF4-FFF2-40B4-BE49-F238E27FC236}">
                    <a16:creationId xmlns:a16="http://schemas.microsoft.com/office/drawing/2014/main" id="{766003D7-4E26-A4A5-5E13-FF96F4A3EF36}"/>
                  </a:ext>
                </a:extLst>
              </p:cNvPr>
              <p:cNvSpPr/>
              <p:nvPr/>
            </p:nvSpPr>
            <p:spPr>
              <a:xfrm>
                <a:off x="7368013" y="4166403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533 h 85006"/>
                  <a:gd name="connsiteX2" fmla="*/ 1847 w 3752"/>
                  <a:gd name="connsiteY2" fmla="*/ 85006 h 85006"/>
                  <a:gd name="connsiteX3" fmla="*/ 3753 w 3752"/>
                  <a:gd name="connsiteY3" fmla="*/ 4253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847" y="85006"/>
                    </a:cubicBezTo>
                    <a:cubicBezTo>
                      <a:pt x="2859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99" name="Forma Livre: Forma 1398">
                <a:extLst>
                  <a:ext uri="{FF2B5EF4-FFF2-40B4-BE49-F238E27FC236}">
                    <a16:creationId xmlns:a16="http://schemas.microsoft.com/office/drawing/2014/main" id="{574BA997-B702-99FA-63BA-67B3F54500DC}"/>
                  </a:ext>
                </a:extLst>
              </p:cNvPr>
              <p:cNvSpPr/>
              <p:nvPr/>
            </p:nvSpPr>
            <p:spPr>
              <a:xfrm>
                <a:off x="7327684" y="4166403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533 h 85006"/>
                  <a:gd name="connsiteX2" fmla="*/ 1847 w 3752"/>
                  <a:gd name="connsiteY2" fmla="*/ 85006 h 85006"/>
                  <a:gd name="connsiteX3" fmla="*/ 3753 w 3752"/>
                  <a:gd name="connsiteY3" fmla="*/ 4253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847" y="85006"/>
                    </a:cubicBezTo>
                    <a:cubicBezTo>
                      <a:pt x="2859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0" name="Forma Livre: Forma 1399">
                <a:extLst>
                  <a:ext uri="{FF2B5EF4-FFF2-40B4-BE49-F238E27FC236}">
                    <a16:creationId xmlns:a16="http://schemas.microsoft.com/office/drawing/2014/main" id="{BD1C9A34-0A25-DDD1-ED74-35F1E97A4C33}"/>
                  </a:ext>
                </a:extLst>
              </p:cNvPr>
              <p:cNvSpPr/>
              <p:nvPr/>
            </p:nvSpPr>
            <p:spPr>
              <a:xfrm>
                <a:off x="7287831" y="4166403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533 h 85006"/>
                  <a:gd name="connsiteX2" fmla="*/ 1906 w 3752"/>
                  <a:gd name="connsiteY2" fmla="*/ 85006 h 85006"/>
                  <a:gd name="connsiteX3" fmla="*/ 3753 w 3752"/>
                  <a:gd name="connsiteY3" fmla="*/ 4253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906" y="85006"/>
                    </a:cubicBezTo>
                    <a:cubicBezTo>
                      <a:pt x="2978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1" name="Forma Livre: Forma 1400">
                <a:extLst>
                  <a:ext uri="{FF2B5EF4-FFF2-40B4-BE49-F238E27FC236}">
                    <a16:creationId xmlns:a16="http://schemas.microsoft.com/office/drawing/2014/main" id="{B2D15281-60EE-4B11-69DC-59A3701D6D21}"/>
                  </a:ext>
                </a:extLst>
              </p:cNvPr>
              <p:cNvSpPr/>
              <p:nvPr/>
            </p:nvSpPr>
            <p:spPr>
              <a:xfrm>
                <a:off x="7248218" y="4166403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533 h 85006"/>
                  <a:gd name="connsiteX2" fmla="*/ 1847 w 3752"/>
                  <a:gd name="connsiteY2" fmla="*/ 85006 h 85006"/>
                  <a:gd name="connsiteX3" fmla="*/ 3753 w 3752"/>
                  <a:gd name="connsiteY3" fmla="*/ 4253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847" y="85006"/>
                    </a:cubicBezTo>
                    <a:cubicBezTo>
                      <a:pt x="2859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19E72978-CF26-1654-B98E-3BD11F2B3B01}"/>
                  </a:ext>
                </a:extLst>
              </p:cNvPr>
              <p:cNvSpPr/>
              <p:nvPr/>
            </p:nvSpPr>
            <p:spPr>
              <a:xfrm>
                <a:off x="7208544" y="4166403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533 h 85006"/>
                  <a:gd name="connsiteX2" fmla="*/ 1906 w 3812"/>
                  <a:gd name="connsiteY2" fmla="*/ 85006 h 85006"/>
                  <a:gd name="connsiteX3" fmla="*/ 3813 w 3812"/>
                  <a:gd name="connsiteY3" fmla="*/ 4253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94" y="0"/>
                      <a:pt x="0" y="19062"/>
                      <a:pt x="0" y="42533"/>
                    </a:cubicBezTo>
                    <a:cubicBezTo>
                      <a:pt x="0" y="66003"/>
                      <a:pt x="894" y="85006"/>
                      <a:pt x="1906" y="85006"/>
                    </a:cubicBezTo>
                    <a:cubicBezTo>
                      <a:pt x="2919" y="85006"/>
                      <a:pt x="3813" y="66003"/>
                      <a:pt x="3813" y="42533"/>
                    </a:cubicBezTo>
                    <a:cubicBezTo>
                      <a:pt x="3813" y="19062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3" name="Forma Livre: Forma 1402">
                <a:extLst>
                  <a:ext uri="{FF2B5EF4-FFF2-40B4-BE49-F238E27FC236}">
                    <a16:creationId xmlns:a16="http://schemas.microsoft.com/office/drawing/2014/main" id="{4EB0CE46-7407-D156-D0CB-A19FFA35D468}"/>
                  </a:ext>
                </a:extLst>
              </p:cNvPr>
              <p:cNvSpPr/>
              <p:nvPr/>
            </p:nvSpPr>
            <p:spPr>
              <a:xfrm>
                <a:off x="7168930" y="4166403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533 h 85006"/>
                  <a:gd name="connsiteX2" fmla="*/ 1906 w 3812"/>
                  <a:gd name="connsiteY2" fmla="*/ 85006 h 85006"/>
                  <a:gd name="connsiteX3" fmla="*/ 3812 w 3812"/>
                  <a:gd name="connsiteY3" fmla="*/ 4253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906" y="85006"/>
                    </a:cubicBezTo>
                    <a:cubicBezTo>
                      <a:pt x="2978" y="85006"/>
                      <a:pt x="3812" y="66003"/>
                      <a:pt x="3812" y="42533"/>
                    </a:cubicBezTo>
                    <a:cubicBezTo>
                      <a:pt x="3812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4" name="Forma Livre: Forma 1403">
                <a:extLst>
                  <a:ext uri="{FF2B5EF4-FFF2-40B4-BE49-F238E27FC236}">
                    <a16:creationId xmlns:a16="http://schemas.microsoft.com/office/drawing/2014/main" id="{F74ABE95-756F-55A7-467B-7E228D167B2E}"/>
                  </a:ext>
                </a:extLst>
              </p:cNvPr>
              <p:cNvSpPr/>
              <p:nvPr/>
            </p:nvSpPr>
            <p:spPr>
              <a:xfrm>
                <a:off x="7129316" y="4166403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533 h 85006"/>
                  <a:gd name="connsiteX2" fmla="*/ 1906 w 3752"/>
                  <a:gd name="connsiteY2" fmla="*/ 85006 h 85006"/>
                  <a:gd name="connsiteX3" fmla="*/ 3753 w 3752"/>
                  <a:gd name="connsiteY3" fmla="*/ 4253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906" y="85006"/>
                    </a:cubicBezTo>
                    <a:cubicBezTo>
                      <a:pt x="2978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5" name="Forma Livre: Forma 1404">
                <a:extLst>
                  <a:ext uri="{FF2B5EF4-FFF2-40B4-BE49-F238E27FC236}">
                    <a16:creationId xmlns:a16="http://schemas.microsoft.com/office/drawing/2014/main" id="{3D6B032E-83AC-9B6E-9D86-D60F476A0834}"/>
                  </a:ext>
                </a:extLst>
              </p:cNvPr>
              <p:cNvSpPr/>
              <p:nvPr/>
            </p:nvSpPr>
            <p:spPr>
              <a:xfrm>
                <a:off x="7090000" y="4166403"/>
                <a:ext cx="3752" cy="85006"/>
              </a:xfrm>
              <a:custGeom>
                <a:avLst/>
                <a:gdLst>
                  <a:gd name="connsiteX0" fmla="*/ 1847 w 3752"/>
                  <a:gd name="connsiteY0" fmla="*/ 0 h 85006"/>
                  <a:gd name="connsiteX1" fmla="*/ 0 w 3752"/>
                  <a:gd name="connsiteY1" fmla="*/ 42533 h 85006"/>
                  <a:gd name="connsiteX2" fmla="*/ 1847 w 3752"/>
                  <a:gd name="connsiteY2" fmla="*/ 85006 h 85006"/>
                  <a:gd name="connsiteX3" fmla="*/ 3753 w 3752"/>
                  <a:gd name="connsiteY3" fmla="*/ 42533 h 85006"/>
                  <a:gd name="connsiteX4" fmla="*/ 1847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847" y="85006"/>
                    </a:cubicBezTo>
                    <a:cubicBezTo>
                      <a:pt x="2859" y="85006"/>
                      <a:pt x="3753" y="66003"/>
                      <a:pt x="3753" y="42533"/>
                    </a:cubicBezTo>
                    <a:cubicBezTo>
                      <a:pt x="3753" y="19062"/>
                      <a:pt x="2621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6" name="Forma Livre: Forma 1405">
                <a:extLst>
                  <a:ext uri="{FF2B5EF4-FFF2-40B4-BE49-F238E27FC236}">
                    <a16:creationId xmlns:a16="http://schemas.microsoft.com/office/drawing/2014/main" id="{E69F6D25-2696-C86C-8113-01FCEAE38294}"/>
                  </a:ext>
                </a:extLst>
              </p:cNvPr>
              <p:cNvSpPr/>
              <p:nvPr/>
            </p:nvSpPr>
            <p:spPr>
              <a:xfrm>
                <a:off x="7050028" y="4166403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533 h 85006"/>
                  <a:gd name="connsiteX2" fmla="*/ 1906 w 3812"/>
                  <a:gd name="connsiteY2" fmla="*/ 85006 h 85006"/>
                  <a:gd name="connsiteX3" fmla="*/ 3812 w 3812"/>
                  <a:gd name="connsiteY3" fmla="*/ 4253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94" y="0"/>
                      <a:pt x="0" y="19062"/>
                      <a:pt x="0" y="42533"/>
                    </a:cubicBezTo>
                    <a:cubicBezTo>
                      <a:pt x="0" y="66003"/>
                      <a:pt x="894" y="85006"/>
                      <a:pt x="1906" y="85006"/>
                    </a:cubicBezTo>
                    <a:cubicBezTo>
                      <a:pt x="2919" y="85006"/>
                      <a:pt x="3812" y="66003"/>
                      <a:pt x="3812" y="42533"/>
                    </a:cubicBezTo>
                    <a:cubicBezTo>
                      <a:pt x="3812" y="19062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7" name="Forma Livre: Forma 1406">
                <a:extLst>
                  <a:ext uri="{FF2B5EF4-FFF2-40B4-BE49-F238E27FC236}">
                    <a16:creationId xmlns:a16="http://schemas.microsoft.com/office/drawing/2014/main" id="{7CDF81C2-A714-F314-3983-603022E0807D}"/>
                  </a:ext>
                </a:extLst>
              </p:cNvPr>
              <p:cNvSpPr/>
              <p:nvPr/>
            </p:nvSpPr>
            <p:spPr>
              <a:xfrm>
                <a:off x="7010414" y="4166403"/>
                <a:ext cx="3812" cy="85006"/>
              </a:xfrm>
              <a:custGeom>
                <a:avLst/>
                <a:gdLst>
                  <a:gd name="connsiteX0" fmla="*/ 1906 w 3812"/>
                  <a:gd name="connsiteY0" fmla="*/ 0 h 85006"/>
                  <a:gd name="connsiteX1" fmla="*/ 0 w 3812"/>
                  <a:gd name="connsiteY1" fmla="*/ 42533 h 85006"/>
                  <a:gd name="connsiteX2" fmla="*/ 1906 w 3812"/>
                  <a:gd name="connsiteY2" fmla="*/ 85006 h 85006"/>
                  <a:gd name="connsiteX3" fmla="*/ 3812 w 3812"/>
                  <a:gd name="connsiteY3" fmla="*/ 42533 h 85006"/>
                  <a:gd name="connsiteX4" fmla="*/ 1906 w 381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06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906" y="85006"/>
                    </a:cubicBezTo>
                    <a:cubicBezTo>
                      <a:pt x="2978" y="85006"/>
                      <a:pt x="3812" y="66003"/>
                      <a:pt x="3812" y="42533"/>
                    </a:cubicBezTo>
                    <a:cubicBezTo>
                      <a:pt x="3812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8" name="Forma Livre: Forma 1407">
                <a:extLst>
                  <a:ext uri="{FF2B5EF4-FFF2-40B4-BE49-F238E27FC236}">
                    <a16:creationId xmlns:a16="http://schemas.microsoft.com/office/drawing/2014/main" id="{37BCC93B-3ABC-9F4A-75C4-E80C02C86A09}"/>
                  </a:ext>
                </a:extLst>
              </p:cNvPr>
              <p:cNvSpPr/>
              <p:nvPr/>
            </p:nvSpPr>
            <p:spPr>
              <a:xfrm>
                <a:off x="6970800" y="4166403"/>
                <a:ext cx="3752" cy="85006"/>
              </a:xfrm>
              <a:custGeom>
                <a:avLst/>
                <a:gdLst>
                  <a:gd name="connsiteX0" fmla="*/ 1906 w 3752"/>
                  <a:gd name="connsiteY0" fmla="*/ 0 h 85006"/>
                  <a:gd name="connsiteX1" fmla="*/ 0 w 3752"/>
                  <a:gd name="connsiteY1" fmla="*/ 42533 h 85006"/>
                  <a:gd name="connsiteX2" fmla="*/ 1906 w 3752"/>
                  <a:gd name="connsiteY2" fmla="*/ 85006 h 85006"/>
                  <a:gd name="connsiteX3" fmla="*/ 3753 w 3752"/>
                  <a:gd name="connsiteY3" fmla="*/ 42533 h 85006"/>
                  <a:gd name="connsiteX4" fmla="*/ 1906 w 3752"/>
                  <a:gd name="connsiteY4" fmla="*/ 0 h 8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06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06"/>
                      <a:pt x="1906" y="85006"/>
                    </a:cubicBezTo>
                    <a:cubicBezTo>
                      <a:pt x="2978" y="8500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09" name="Forma Livre: Forma 1408">
                <a:extLst>
                  <a:ext uri="{FF2B5EF4-FFF2-40B4-BE49-F238E27FC236}">
                    <a16:creationId xmlns:a16="http://schemas.microsoft.com/office/drawing/2014/main" id="{BCB2DB83-C73E-3949-A037-773592406828}"/>
                  </a:ext>
                </a:extLst>
              </p:cNvPr>
              <p:cNvSpPr/>
              <p:nvPr/>
            </p:nvSpPr>
            <p:spPr>
              <a:xfrm>
                <a:off x="6969967" y="4164973"/>
                <a:ext cx="420861" cy="14028"/>
              </a:xfrm>
              <a:custGeom>
                <a:avLst/>
                <a:gdLst>
                  <a:gd name="connsiteX0" fmla="*/ 420861 w 420861"/>
                  <a:gd name="connsiteY0" fmla="*/ 0 h 14028"/>
                  <a:gd name="connsiteX1" fmla="*/ 0 w 420861"/>
                  <a:gd name="connsiteY1" fmla="*/ 0 h 1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61" h="14028">
                    <a:moveTo>
                      <a:pt x="420861" y="0"/>
                    </a:moveTo>
                    <a:cubicBezTo>
                      <a:pt x="281200" y="18705"/>
                      <a:pt x="139662" y="1870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0" name="Forma Livre: Forma 1409">
                <a:extLst>
                  <a:ext uri="{FF2B5EF4-FFF2-40B4-BE49-F238E27FC236}">
                    <a16:creationId xmlns:a16="http://schemas.microsoft.com/office/drawing/2014/main" id="{E39891E1-8669-21B2-F44D-4BCA5E7177EE}"/>
                  </a:ext>
                </a:extLst>
              </p:cNvPr>
              <p:cNvSpPr/>
              <p:nvPr/>
            </p:nvSpPr>
            <p:spPr>
              <a:xfrm>
                <a:off x="6962937" y="4163305"/>
                <a:ext cx="434026" cy="3752"/>
              </a:xfrm>
              <a:custGeom>
                <a:avLst/>
                <a:gdLst>
                  <a:gd name="connsiteX0" fmla="*/ 0 w 434026"/>
                  <a:gd name="connsiteY0" fmla="*/ 1847 h 3752"/>
                  <a:gd name="connsiteX1" fmla="*/ 217013 w 434026"/>
                  <a:gd name="connsiteY1" fmla="*/ 3753 h 3752"/>
                  <a:gd name="connsiteX2" fmla="*/ 434026 w 434026"/>
                  <a:gd name="connsiteY2" fmla="*/ 1847 h 3752"/>
                  <a:gd name="connsiteX3" fmla="*/ 217013 w 434026"/>
                  <a:gd name="connsiteY3" fmla="*/ 0 h 3752"/>
                  <a:gd name="connsiteX4" fmla="*/ 0 w 434026"/>
                  <a:gd name="connsiteY4" fmla="*/ 1847 h 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752">
                    <a:moveTo>
                      <a:pt x="0" y="1847"/>
                    </a:moveTo>
                    <a:cubicBezTo>
                      <a:pt x="0" y="2919"/>
                      <a:pt x="97159" y="3753"/>
                      <a:pt x="217013" y="3753"/>
                    </a:cubicBezTo>
                    <a:cubicBezTo>
                      <a:pt x="336868" y="3753"/>
                      <a:pt x="434026" y="2919"/>
                      <a:pt x="434026" y="1847"/>
                    </a:cubicBezTo>
                    <a:cubicBezTo>
                      <a:pt x="434026" y="774"/>
                      <a:pt x="336868" y="0"/>
                      <a:pt x="217013" y="0"/>
                    </a:cubicBezTo>
                    <a:cubicBezTo>
                      <a:pt x="97159" y="0"/>
                      <a:pt x="0" y="834"/>
                      <a:pt x="0" y="18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1" name="Forma Livre: Forma 1410">
                <a:extLst>
                  <a:ext uri="{FF2B5EF4-FFF2-40B4-BE49-F238E27FC236}">
                    <a16:creationId xmlns:a16="http://schemas.microsoft.com/office/drawing/2014/main" id="{282C8B3B-1CCA-E263-E298-7F849B91E39F}"/>
                  </a:ext>
                </a:extLst>
              </p:cNvPr>
              <p:cNvSpPr/>
              <p:nvPr/>
            </p:nvSpPr>
            <p:spPr>
              <a:xfrm rot="10800000">
                <a:off x="7004279" y="4249741"/>
                <a:ext cx="434800" cy="87686"/>
              </a:xfrm>
              <a:custGeom>
                <a:avLst/>
                <a:gdLst>
                  <a:gd name="connsiteX0" fmla="*/ 0 w 434800"/>
                  <a:gd name="connsiteY0" fmla="*/ 0 h 87686"/>
                  <a:gd name="connsiteX1" fmla="*/ 434801 w 434800"/>
                  <a:gd name="connsiteY1" fmla="*/ 0 h 87686"/>
                  <a:gd name="connsiteX2" fmla="*/ 434801 w 434800"/>
                  <a:gd name="connsiteY2" fmla="*/ 87687 h 87686"/>
                  <a:gd name="connsiteX3" fmla="*/ 0 w 434800"/>
                  <a:gd name="connsiteY3" fmla="*/ 87687 h 87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7686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7687"/>
                    </a:lnTo>
                    <a:lnTo>
                      <a:pt x="0" y="8768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2" name="Forma Livre: Forma 1411">
                <a:extLst>
                  <a:ext uri="{FF2B5EF4-FFF2-40B4-BE49-F238E27FC236}">
                    <a16:creationId xmlns:a16="http://schemas.microsoft.com/office/drawing/2014/main" id="{47D362D3-B3B3-56E4-C4CC-B2C312D8F2B8}"/>
                  </a:ext>
                </a:extLst>
              </p:cNvPr>
              <p:cNvSpPr/>
              <p:nvPr/>
            </p:nvSpPr>
            <p:spPr>
              <a:xfrm>
                <a:off x="7409295" y="4251171"/>
                <a:ext cx="3752" cy="85065"/>
              </a:xfrm>
              <a:custGeom>
                <a:avLst/>
                <a:gdLst>
                  <a:gd name="connsiteX0" fmla="*/ 1847 w 3752"/>
                  <a:gd name="connsiteY0" fmla="*/ 0 h 85065"/>
                  <a:gd name="connsiteX1" fmla="*/ 0 w 3752"/>
                  <a:gd name="connsiteY1" fmla="*/ 42533 h 85065"/>
                  <a:gd name="connsiteX2" fmla="*/ 1847 w 3752"/>
                  <a:gd name="connsiteY2" fmla="*/ 85066 h 85065"/>
                  <a:gd name="connsiteX3" fmla="*/ 3753 w 3752"/>
                  <a:gd name="connsiteY3" fmla="*/ 42533 h 85065"/>
                  <a:gd name="connsiteX4" fmla="*/ 1847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847" y="85066"/>
                    </a:cubicBezTo>
                    <a:cubicBezTo>
                      <a:pt x="2859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3" name="Forma Livre: Forma 1412">
                <a:extLst>
                  <a:ext uri="{FF2B5EF4-FFF2-40B4-BE49-F238E27FC236}">
                    <a16:creationId xmlns:a16="http://schemas.microsoft.com/office/drawing/2014/main" id="{5557ADFF-FA8E-922D-25A4-90D11D47DBAF}"/>
                  </a:ext>
                </a:extLst>
              </p:cNvPr>
              <p:cNvSpPr/>
              <p:nvPr/>
            </p:nvSpPr>
            <p:spPr>
              <a:xfrm>
                <a:off x="7368966" y="4251171"/>
                <a:ext cx="3752" cy="85065"/>
              </a:xfrm>
              <a:custGeom>
                <a:avLst/>
                <a:gdLst>
                  <a:gd name="connsiteX0" fmla="*/ 1847 w 3752"/>
                  <a:gd name="connsiteY0" fmla="*/ 0 h 85065"/>
                  <a:gd name="connsiteX1" fmla="*/ 0 w 3752"/>
                  <a:gd name="connsiteY1" fmla="*/ 42533 h 85065"/>
                  <a:gd name="connsiteX2" fmla="*/ 1847 w 3752"/>
                  <a:gd name="connsiteY2" fmla="*/ 85066 h 85065"/>
                  <a:gd name="connsiteX3" fmla="*/ 3753 w 3752"/>
                  <a:gd name="connsiteY3" fmla="*/ 42533 h 85065"/>
                  <a:gd name="connsiteX4" fmla="*/ 1847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847" y="85066"/>
                    </a:cubicBezTo>
                    <a:cubicBezTo>
                      <a:pt x="2859" y="85066"/>
                      <a:pt x="3753" y="66003"/>
                      <a:pt x="3753" y="42533"/>
                    </a:cubicBezTo>
                    <a:cubicBezTo>
                      <a:pt x="3753" y="19062"/>
                      <a:pt x="285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4" name="Forma Livre: Forma 1413">
                <a:extLst>
                  <a:ext uri="{FF2B5EF4-FFF2-40B4-BE49-F238E27FC236}">
                    <a16:creationId xmlns:a16="http://schemas.microsoft.com/office/drawing/2014/main" id="{3BC4E4D0-4BA3-AB3B-3E5E-8B0D85340EAD}"/>
                  </a:ext>
                </a:extLst>
              </p:cNvPr>
              <p:cNvSpPr/>
              <p:nvPr/>
            </p:nvSpPr>
            <p:spPr>
              <a:xfrm>
                <a:off x="7329113" y="4251171"/>
                <a:ext cx="3752" cy="85065"/>
              </a:xfrm>
              <a:custGeom>
                <a:avLst/>
                <a:gdLst>
                  <a:gd name="connsiteX0" fmla="*/ 1906 w 3752"/>
                  <a:gd name="connsiteY0" fmla="*/ 0 h 85065"/>
                  <a:gd name="connsiteX1" fmla="*/ 0 w 3752"/>
                  <a:gd name="connsiteY1" fmla="*/ 42533 h 85065"/>
                  <a:gd name="connsiteX2" fmla="*/ 1906 w 3752"/>
                  <a:gd name="connsiteY2" fmla="*/ 85066 h 85065"/>
                  <a:gd name="connsiteX3" fmla="*/ 3753 w 3752"/>
                  <a:gd name="connsiteY3" fmla="*/ 42533 h 85065"/>
                  <a:gd name="connsiteX4" fmla="*/ 1906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906" y="85066"/>
                    </a:cubicBezTo>
                    <a:cubicBezTo>
                      <a:pt x="2978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5" name="Forma Livre: Forma 1414">
                <a:extLst>
                  <a:ext uri="{FF2B5EF4-FFF2-40B4-BE49-F238E27FC236}">
                    <a16:creationId xmlns:a16="http://schemas.microsoft.com/office/drawing/2014/main" id="{E5E26E57-0D2D-D154-BBB8-13A8729F7BC5}"/>
                  </a:ext>
                </a:extLst>
              </p:cNvPr>
              <p:cNvSpPr/>
              <p:nvPr/>
            </p:nvSpPr>
            <p:spPr>
              <a:xfrm>
                <a:off x="7289499" y="4251171"/>
                <a:ext cx="3752" cy="85065"/>
              </a:xfrm>
              <a:custGeom>
                <a:avLst/>
                <a:gdLst>
                  <a:gd name="connsiteX0" fmla="*/ 1847 w 3752"/>
                  <a:gd name="connsiteY0" fmla="*/ 0 h 85065"/>
                  <a:gd name="connsiteX1" fmla="*/ 0 w 3752"/>
                  <a:gd name="connsiteY1" fmla="*/ 42533 h 85065"/>
                  <a:gd name="connsiteX2" fmla="*/ 1847 w 3752"/>
                  <a:gd name="connsiteY2" fmla="*/ 85066 h 85065"/>
                  <a:gd name="connsiteX3" fmla="*/ 3753 w 3752"/>
                  <a:gd name="connsiteY3" fmla="*/ 42533 h 85065"/>
                  <a:gd name="connsiteX4" fmla="*/ 1847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847" y="85066"/>
                    </a:cubicBezTo>
                    <a:cubicBezTo>
                      <a:pt x="2859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6" name="Forma Livre: Forma 1415">
                <a:extLst>
                  <a:ext uri="{FF2B5EF4-FFF2-40B4-BE49-F238E27FC236}">
                    <a16:creationId xmlns:a16="http://schemas.microsoft.com/office/drawing/2014/main" id="{F5378788-4A3E-E164-04F0-C79CDF218DCC}"/>
                  </a:ext>
                </a:extLst>
              </p:cNvPr>
              <p:cNvSpPr/>
              <p:nvPr/>
            </p:nvSpPr>
            <p:spPr>
              <a:xfrm>
                <a:off x="7249826" y="4251171"/>
                <a:ext cx="3812" cy="85065"/>
              </a:xfrm>
              <a:custGeom>
                <a:avLst/>
                <a:gdLst>
                  <a:gd name="connsiteX0" fmla="*/ 1906 w 3812"/>
                  <a:gd name="connsiteY0" fmla="*/ 0 h 85065"/>
                  <a:gd name="connsiteX1" fmla="*/ 0 w 3812"/>
                  <a:gd name="connsiteY1" fmla="*/ 42533 h 85065"/>
                  <a:gd name="connsiteX2" fmla="*/ 1906 w 3812"/>
                  <a:gd name="connsiteY2" fmla="*/ 85066 h 85065"/>
                  <a:gd name="connsiteX3" fmla="*/ 3812 w 3812"/>
                  <a:gd name="connsiteY3" fmla="*/ 42533 h 85065"/>
                  <a:gd name="connsiteX4" fmla="*/ 1906 w 381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65">
                    <a:moveTo>
                      <a:pt x="1906" y="0"/>
                    </a:moveTo>
                    <a:cubicBezTo>
                      <a:pt x="894" y="0"/>
                      <a:pt x="0" y="19062"/>
                      <a:pt x="0" y="42533"/>
                    </a:cubicBezTo>
                    <a:cubicBezTo>
                      <a:pt x="0" y="66003"/>
                      <a:pt x="894" y="85066"/>
                      <a:pt x="1906" y="85066"/>
                    </a:cubicBezTo>
                    <a:cubicBezTo>
                      <a:pt x="2919" y="85066"/>
                      <a:pt x="3812" y="66003"/>
                      <a:pt x="3812" y="42533"/>
                    </a:cubicBezTo>
                    <a:cubicBezTo>
                      <a:pt x="3812" y="19062"/>
                      <a:pt x="285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7" name="Forma Livre: Forma 1416">
                <a:extLst>
                  <a:ext uri="{FF2B5EF4-FFF2-40B4-BE49-F238E27FC236}">
                    <a16:creationId xmlns:a16="http://schemas.microsoft.com/office/drawing/2014/main" id="{AC286FA1-9D2A-1A26-38F8-6B84DA2AABA0}"/>
                  </a:ext>
                </a:extLst>
              </p:cNvPr>
              <p:cNvSpPr/>
              <p:nvPr/>
            </p:nvSpPr>
            <p:spPr>
              <a:xfrm>
                <a:off x="7210212" y="4251171"/>
                <a:ext cx="3812" cy="85065"/>
              </a:xfrm>
              <a:custGeom>
                <a:avLst/>
                <a:gdLst>
                  <a:gd name="connsiteX0" fmla="*/ 1906 w 3812"/>
                  <a:gd name="connsiteY0" fmla="*/ 0 h 85065"/>
                  <a:gd name="connsiteX1" fmla="*/ 0 w 3812"/>
                  <a:gd name="connsiteY1" fmla="*/ 42533 h 85065"/>
                  <a:gd name="connsiteX2" fmla="*/ 1906 w 3812"/>
                  <a:gd name="connsiteY2" fmla="*/ 85066 h 85065"/>
                  <a:gd name="connsiteX3" fmla="*/ 3812 w 3812"/>
                  <a:gd name="connsiteY3" fmla="*/ 42533 h 85065"/>
                  <a:gd name="connsiteX4" fmla="*/ 1906 w 381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65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906" y="85066"/>
                    </a:cubicBezTo>
                    <a:cubicBezTo>
                      <a:pt x="2978" y="85066"/>
                      <a:pt x="3812" y="66003"/>
                      <a:pt x="3812" y="42533"/>
                    </a:cubicBezTo>
                    <a:cubicBezTo>
                      <a:pt x="3812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8" name="Forma Livre: Forma 1417">
                <a:extLst>
                  <a:ext uri="{FF2B5EF4-FFF2-40B4-BE49-F238E27FC236}">
                    <a16:creationId xmlns:a16="http://schemas.microsoft.com/office/drawing/2014/main" id="{D092F103-296F-C4BA-A662-CC9F299D3548}"/>
                  </a:ext>
                </a:extLst>
              </p:cNvPr>
              <p:cNvSpPr/>
              <p:nvPr/>
            </p:nvSpPr>
            <p:spPr>
              <a:xfrm>
                <a:off x="7170598" y="4251171"/>
                <a:ext cx="3752" cy="85065"/>
              </a:xfrm>
              <a:custGeom>
                <a:avLst/>
                <a:gdLst>
                  <a:gd name="connsiteX0" fmla="*/ 1906 w 3752"/>
                  <a:gd name="connsiteY0" fmla="*/ 0 h 85065"/>
                  <a:gd name="connsiteX1" fmla="*/ 0 w 3752"/>
                  <a:gd name="connsiteY1" fmla="*/ 42533 h 85065"/>
                  <a:gd name="connsiteX2" fmla="*/ 1906 w 3752"/>
                  <a:gd name="connsiteY2" fmla="*/ 85066 h 85065"/>
                  <a:gd name="connsiteX3" fmla="*/ 3753 w 3752"/>
                  <a:gd name="connsiteY3" fmla="*/ 42533 h 85065"/>
                  <a:gd name="connsiteX4" fmla="*/ 1906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906" y="85066"/>
                    </a:cubicBezTo>
                    <a:cubicBezTo>
                      <a:pt x="2978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19" name="Forma Livre: Forma 1418">
                <a:extLst>
                  <a:ext uri="{FF2B5EF4-FFF2-40B4-BE49-F238E27FC236}">
                    <a16:creationId xmlns:a16="http://schemas.microsoft.com/office/drawing/2014/main" id="{507AA4CB-04F9-453D-5698-03623E90F5C3}"/>
                  </a:ext>
                </a:extLst>
              </p:cNvPr>
              <p:cNvSpPr/>
              <p:nvPr/>
            </p:nvSpPr>
            <p:spPr>
              <a:xfrm>
                <a:off x="7130984" y="4251171"/>
                <a:ext cx="3752" cy="85065"/>
              </a:xfrm>
              <a:custGeom>
                <a:avLst/>
                <a:gdLst>
                  <a:gd name="connsiteX0" fmla="*/ 1847 w 3752"/>
                  <a:gd name="connsiteY0" fmla="*/ 0 h 85065"/>
                  <a:gd name="connsiteX1" fmla="*/ 0 w 3752"/>
                  <a:gd name="connsiteY1" fmla="*/ 42533 h 85065"/>
                  <a:gd name="connsiteX2" fmla="*/ 1847 w 3752"/>
                  <a:gd name="connsiteY2" fmla="*/ 85066 h 85065"/>
                  <a:gd name="connsiteX3" fmla="*/ 3753 w 3752"/>
                  <a:gd name="connsiteY3" fmla="*/ 42533 h 85065"/>
                  <a:gd name="connsiteX4" fmla="*/ 1847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847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847" y="85066"/>
                    </a:cubicBezTo>
                    <a:cubicBezTo>
                      <a:pt x="2859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0" name="Forma Livre: Forma 1419">
                <a:extLst>
                  <a:ext uri="{FF2B5EF4-FFF2-40B4-BE49-F238E27FC236}">
                    <a16:creationId xmlns:a16="http://schemas.microsoft.com/office/drawing/2014/main" id="{09281480-4E44-FA22-6219-917FC57AF28F}"/>
                  </a:ext>
                </a:extLst>
              </p:cNvPr>
              <p:cNvSpPr/>
              <p:nvPr/>
            </p:nvSpPr>
            <p:spPr>
              <a:xfrm>
                <a:off x="7091310" y="4251171"/>
                <a:ext cx="3812" cy="85065"/>
              </a:xfrm>
              <a:custGeom>
                <a:avLst/>
                <a:gdLst>
                  <a:gd name="connsiteX0" fmla="*/ 1906 w 3812"/>
                  <a:gd name="connsiteY0" fmla="*/ 0 h 85065"/>
                  <a:gd name="connsiteX1" fmla="*/ 0 w 3812"/>
                  <a:gd name="connsiteY1" fmla="*/ 42533 h 85065"/>
                  <a:gd name="connsiteX2" fmla="*/ 1906 w 3812"/>
                  <a:gd name="connsiteY2" fmla="*/ 85066 h 85065"/>
                  <a:gd name="connsiteX3" fmla="*/ 3812 w 3812"/>
                  <a:gd name="connsiteY3" fmla="*/ 42533 h 85065"/>
                  <a:gd name="connsiteX4" fmla="*/ 1906 w 381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65">
                    <a:moveTo>
                      <a:pt x="1906" y="0"/>
                    </a:moveTo>
                    <a:cubicBezTo>
                      <a:pt x="894" y="0"/>
                      <a:pt x="0" y="19062"/>
                      <a:pt x="0" y="42533"/>
                    </a:cubicBezTo>
                    <a:cubicBezTo>
                      <a:pt x="0" y="66003"/>
                      <a:pt x="894" y="85066"/>
                      <a:pt x="1906" y="85066"/>
                    </a:cubicBezTo>
                    <a:cubicBezTo>
                      <a:pt x="2919" y="85066"/>
                      <a:pt x="3812" y="66003"/>
                      <a:pt x="3812" y="42533"/>
                    </a:cubicBezTo>
                    <a:cubicBezTo>
                      <a:pt x="3812" y="19062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1" name="Forma Livre: Forma 1420">
                <a:extLst>
                  <a:ext uri="{FF2B5EF4-FFF2-40B4-BE49-F238E27FC236}">
                    <a16:creationId xmlns:a16="http://schemas.microsoft.com/office/drawing/2014/main" id="{4A0CF70E-D774-9BE2-25D0-12CCEF60E0A5}"/>
                  </a:ext>
                </a:extLst>
              </p:cNvPr>
              <p:cNvSpPr/>
              <p:nvPr/>
            </p:nvSpPr>
            <p:spPr>
              <a:xfrm>
                <a:off x="7051696" y="4251171"/>
                <a:ext cx="3812" cy="85065"/>
              </a:xfrm>
              <a:custGeom>
                <a:avLst/>
                <a:gdLst>
                  <a:gd name="connsiteX0" fmla="*/ 1906 w 3812"/>
                  <a:gd name="connsiteY0" fmla="*/ 0 h 85065"/>
                  <a:gd name="connsiteX1" fmla="*/ 0 w 3812"/>
                  <a:gd name="connsiteY1" fmla="*/ 42533 h 85065"/>
                  <a:gd name="connsiteX2" fmla="*/ 1906 w 3812"/>
                  <a:gd name="connsiteY2" fmla="*/ 85066 h 85065"/>
                  <a:gd name="connsiteX3" fmla="*/ 3812 w 3812"/>
                  <a:gd name="connsiteY3" fmla="*/ 42533 h 85065"/>
                  <a:gd name="connsiteX4" fmla="*/ 1906 w 381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5065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906" y="85066"/>
                    </a:cubicBezTo>
                    <a:cubicBezTo>
                      <a:pt x="2978" y="85066"/>
                      <a:pt x="3812" y="66003"/>
                      <a:pt x="3812" y="42533"/>
                    </a:cubicBezTo>
                    <a:cubicBezTo>
                      <a:pt x="3812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2" name="Forma Livre: Forma 1421">
                <a:extLst>
                  <a:ext uri="{FF2B5EF4-FFF2-40B4-BE49-F238E27FC236}">
                    <a16:creationId xmlns:a16="http://schemas.microsoft.com/office/drawing/2014/main" id="{4414D1C9-FCD5-1036-92F3-F456AE5039C5}"/>
                  </a:ext>
                </a:extLst>
              </p:cNvPr>
              <p:cNvSpPr/>
              <p:nvPr/>
            </p:nvSpPr>
            <p:spPr>
              <a:xfrm>
                <a:off x="7012082" y="4251171"/>
                <a:ext cx="3752" cy="85065"/>
              </a:xfrm>
              <a:custGeom>
                <a:avLst/>
                <a:gdLst>
                  <a:gd name="connsiteX0" fmla="*/ 1906 w 3752"/>
                  <a:gd name="connsiteY0" fmla="*/ 0 h 85065"/>
                  <a:gd name="connsiteX1" fmla="*/ 0 w 3752"/>
                  <a:gd name="connsiteY1" fmla="*/ 42533 h 85065"/>
                  <a:gd name="connsiteX2" fmla="*/ 1906 w 3752"/>
                  <a:gd name="connsiteY2" fmla="*/ 85066 h 85065"/>
                  <a:gd name="connsiteX3" fmla="*/ 3753 w 3752"/>
                  <a:gd name="connsiteY3" fmla="*/ 42533 h 85065"/>
                  <a:gd name="connsiteX4" fmla="*/ 1906 w 3752"/>
                  <a:gd name="connsiteY4" fmla="*/ 0 h 8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5065">
                    <a:moveTo>
                      <a:pt x="1906" y="0"/>
                    </a:moveTo>
                    <a:cubicBezTo>
                      <a:pt x="834" y="0"/>
                      <a:pt x="0" y="19062"/>
                      <a:pt x="0" y="42533"/>
                    </a:cubicBezTo>
                    <a:cubicBezTo>
                      <a:pt x="0" y="66003"/>
                      <a:pt x="834" y="85066"/>
                      <a:pt x="1906" y="85066"/>
                    </a:cubicBezTo>
                    <a:cubicBezTo>
                      <a:pt x="2978" y="85066"/>
                      <a:pt x="3753" y="66003"/>
                      <a:pt x="3753" y="42533"/>
                    </a:cubicBezTo>
                    <a:cubicBezTo>
                      <a:pt x="3753" y="19062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3" name="Forma Livre: Forma 1422">
                <a:extLst>
                  <a:ext uri="{FF2B5EF4-FFF2-40B4-BE49-F238E27FC236}">
                    <a16:creationId xmlns:a16="http://schemas.microsoft.com/office/drawing/2014/main" id="{F534E9A6-0786-BFB6-E73C-C3BCD103AAB5}"/>
                  </a:ext>
                </a:extLst>
              </p:cNvPr>
              <p:cNvSpPr/>
              <p:nvPr/>
            </p:nvSpPr>
            <p:spPr>
              <a:xfrm>
                <a:off x="7011248" y="4249800"/>
                <a:ext cx="420861" cy="14051"/>
              </a:xfrm>
              <a:custGeom>
                <a:avLst/>
                <a:gdLst>
                  <a:gd name="connsiteX0" fmla="*/ 420861 w 420861"/>
                  <a:gd name="connsiteY0" fmla="*/ 0 h 14051"/>
                  <a:gd name="connsiteX1" fmla="*/ 0 w 420861"/>
                  <a:gd name="connsiteY1" fmla="*/ 0 h 14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61" h="14051">
                    <a:moveTo>
                      <a:pt x="420861" y="0"/>
                    </a:moveTo>
                    <a:cubicBezTo>
                      <a:pt x="281200" y="18735"/>
                      <a:pt x="139662" y="1873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4" name="Forma Livre: Forma 1423">
                <a:extLst>
                  <a:ext uri="{FF2B5EF4-FFF2-40B4-BE49-F238E27FC236}">
                    <a16:creationId xmlns:a16="http://schemas.microsoft.com/office/drawing/2014/main" id="{A4486CDE-C02D-9E8E-7808-E61D20BAC1F0}"/>
                  </a:ext>
                </a:extLst>
              </p:cNvPr>
              <p:cNvSpPr/>
              <p:nvPr/>
            </p:nvSpPr>
            <p:spPr>
              <a:xfrm>
                <a:off x="7004219" y="4247954"/>
                <a:ext cx="434026" cy="3752"/>
              </a:xfrm>
              <a:custGeom>
                <a:avLst/>
                <a:gdLst>
                  <a:gd name="connsiteX0" fmla="*/ 0 w 434026"/>
                  <a:gd name="connsiteY0" fmla="*/ 1847 h 3752"/>
                  <a:gd name="connsiteX1" fmla="*/ 217013 w 434026"/>
                  <a:gd name="connsiteY1" fmla="*/ 3753 h 3752"/>
                  <a:gd name="connsiteX2" fmla="*/ 434026 w 434026"/>
                  <a:gd name="connsiteY2" fmla="*/ 1847 h 3752"/>
                  <a:gd name="connsiteX3" fmla="*/ 217013 w 434026"/>
                  <a:gd name="connsiteY3" fmla="*/ 0 h 3752"/>
                  <a:gd name="connsiteX4" fmla="*/ 0 w 434026"/>
                  <a:gd name="connsiteY4" fmla="*/ 1847 h 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752">
                    <a:moveTo>
                      <a:pt x="0" y="1847"/>
                    </a:moveTo>
                    <a:cubicBezTo>
                      <a:pt x="0" y="2919"/>
                      <a:pt x="97159" y="3753"/>
                      <a:pt x="217013" y="3753"/>
                    </a:cubicBezTo>
                    <a:cubicBezTo>
                      <a:pt x="336868" y="3753"/>
                      <a:pt x="434026" y="2919"/>
                      <a:pt x="434026" y="1847"/>
                    </a:cubicBezTo>
                    <a:cubicBezTo>
                      <a:pt x="434026" y="774"/>
                      <a:pt x="336868" y="0"/>
                      <a:pt x="217013" y="0"/>
                    </a:cubicBezTo>
                    <a:cubicBezTo>
                      <a:pt x="97159" y="0"/>
                      <a:pt x="0" y="1013"/>
                      <a:pt x="0" y="18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5" name="Forma Livre: Forma 1424">
                <a:extLst>
                  <a:ext uri="{FF2B5EF4-FFF2-40B4-BE49-F238E27FC236}">
                    <a16:creationId xmlns:a16="http://schemas.microsoft.com/office/drawing/2014/main" id="{2BC21A68-72E2-3ED2-1E1B-9D07C50BF30D}"/>
                  </a:ext>
                </a:extLst>
              </p:cNvPr>
              <p:cNvSpPr/>
              <p:nvPr/>
            </p:nvSpPr>
            <p:spPr>
              <a:xfrm rot="10800000">
                <a:off x="6953346" y="4336773"/>
                <a:ext cx="434800" cy="84291"/>
              </a:xfrm>
              <a:custGeom>
                <a:avLst/>
                <a:gdLst>
                  <a:gd name="connsiteX0" fmla="*/ 0 w 434800"/>
                  <a:gd name="connsiteY0" fmla="*/ 0 h 84291"/>
                  <a:gd name="connsiteX1" fmla="*/ 434801 w 434800"/>
                  <a:gd name="connsiteY1" fmla="*/ 0 h 84291"/>
                  <a:gd name="connsiteX2" fmla="*/ 434801 w 434800"/>
                  <a:gd name="connsiteY2" fmla="*/ 84291 h 84291"/>
                  <a:gd name="connsiteX3" fmla="*/ 0 w 434800"/>
                  <a:gd name="connsiteY3" fmla="*/ 84291 h 8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4291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4291"/>
                    </a:lnTo>
                    <a:lnTo>
                      <a:pt x="0" y="84291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6" name="Forma Livre: Forma 1425">
                <a:extLst>
                  <a:ext uri="{FF2B5EF4-FFF2-40B4-BE49-F238E27FC236}">
                    <a16:creationId xmlns:a16="http://schemas.microsoft.com/office/drawing/2014/main" id="{0FBC9A63-1E9D-CE3E-4DE5-4E91A9D478DD}"/>
                  </a:ext>
                </a:extLst>
              </p:cNvPr>
              <p:cNvSpPr/>
              <p:nvPr/>
            </p:nvSpPr>
            <p:spPr>
              <a:xfrm>
                <a:off x="7358362" y="4338143"/>
                <a:ext cx="3752" cy="81789"/>
              </a:xfrm>
              <a:custGeom>
                <a:avLst/>
                <a:gdLst>
                  <a:gd name="connsiteX0" fmla="*/ 1847 w 3752"/>
                  <a:gd name="connsiteY0" fmla="*/ 0 h 81789"/>
                  <a:gd name="connsiteX1" fmla="*/ 0 w 3752"/>
                  <a:gd name="connsiteY1" fmla="*/ 40925 h 81789"/>
                  <a:gd name="connsiteX2" fmla="*/ 1847 w 3752"/>
                  <a:gd name="connsiteY2" fmla="*/ 81790 h 81789"/>
                  <a:gd name="connsiteX3" fmla="*/ 3753 w 3752"/>
                  <a:gd name="connsiteY3" fmla="*/ 40925 h 81789"/>
                  <a:gd name="connsiteX4" fmla="*/ 1847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847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847" y="81790"/>
                    </a:cubicBezTo>
                    <a:cubicBezTo>
                      <a:pt x="2859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7" name="Forma Livre: Forma 1426">
                <a:extLst>
                  <a:ext uri="{FF2B5EF4-FFF2-40B4-BE49-F238E27FC236}">
                    <a16:creationId xmlns:a16="http://schemas.microsoft.com/office/drawing/2014/main" id="{4A7B4CED-3591-5D86-DDA0-A6D106801083}"/>
                  </a:ext>
                </a:extLst>
              </p:cNvPr>
              <p:cNvSpPr/>
              <p:nvPr/>
            </p:nvSpPr>
            <p:spPr>
              <a:xfrm>
                <a:off x="7318033" y="4338143"/>
                <a:ext cx="3752" cy="81789"/>
              </a:xfrm>
              <a:custGeom>
                <a:avLst/>
                <a:gdLst>
                  <a:gd name="connsiteX0" fmla="*/ 1847 w 3752"/>
                  <a:gd name="connsiteY0" fmla="*/ 0 h 81789"/>
                  <a:gd name="connsiteX1" fmla="*/ 0 w 3752"/>
                  <a:gd name="connsiteY1" fmla="*/ 40925 h 81789"/>
                  <a:gd name="connsiteX2" fmla="*/ 1847 w 3752"/>
                  <a:gd name="connsiteY2" fmla="*/ 81790 h 81789"/>
                  <a:gd name="connsiteX3" fmla="*/ 3753 w 3752"/>
                  <a:gd name="connsiteY3" fmla="*/ 40925 h 81789"/>
                  <a:gd name="connsiteX4" fmla="*/ 1847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847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847" y="81790"/>
                    </a:cubicBezTo>
                    <a:cubicBezTo>
                      <a:pt x="2859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8" name="Forma Livre: Forma 1427">
                <a:extLst>
                  <a:ext uri="{FF2B5EF4-FFF2-40B4-BE49-F238E27FC236}">
                    <a16:creationId xmlns:a16="http://schemas.microsoft.com/office/drawing/2014/main" id="{2C8D2112-A610-80A4-B087-1CC17906D92B}"/>
                  </a:ext>
                </a:extLst>
              </p:cNvPr>
              <p:cNvSpPr/>
              <p:nvPr/>
            </p:nvSpPr>
            <p:spPr>
              <a:xfrm>
                <a:off x="7278181" y="4338143"/>
                <a:ext cx="3752" cy="81789"/>
              </a:xfrm>
              <a:custGeom>
                <a:avLst/>
                <a:gdLst>
                  <a:gd name="connsiteX0" fmla="*/ 1906 w 3752"/>
                  <a:gd name="connsiteY0" fmla="*/ 0 h 81789"/>
                  <a:gd name="connsiteX1" fmla="*/ 0 w 3752"/>
                  <a:gd name="connsiteY1" fmla="*/ 40925 h 81789"/>
                  <a:gd name="connsiteX2" fmla="*/ 1906 w 3752"/>
                  <a:gd name="connsiteY2" fmla="*/ 81790 h 81789"/>
                  <a:gd name="connsiteX3" fmla="*/ 3753 w 3752"/>
                  <a:gd name="connsiteY3" fmla="*/ 40925 h 81789"/>
                  <a:gd name="connsiteX4" fmla="*/ 1906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906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906" y="81790"/>
                    </a:cubicBezTo>
                    <a:cubicBezTo>
                      <a:pt x="2978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29" name="Forma Livre: Forma 1428">
                <a:extLst>
                  <a:ext uri="{FF2B5EF4-FFF2-40B4-BE49-F238E27FC236}">
                    <a16:creationId xmlns:a16="http://schemas.microsoft.com/office/drawing/2014/main" id="{E949CE89-04DD-BD49-C5FE-F5A1982E877F}"/>
                  </a:ext>
                </a:extLst>
              </p:cNvPr>
              <p:cNvSpPr/>
              <p:nvPr/>
            </p:nvSpPr>
            <p:spPr>
              <a:xfrm>
                <a:off x="7238567" y="4338143"/>
                <a:ext cx="3752" cy="81789"/>
              </a:xfrm>
              <a:custGeom>
                <a:avLst/>
                <a:gdLst>
                  <a:gd name="connsiteX0" fmla="*/ 1847 w 3752"/>
                  <a:gd name="connsiteY0" fmla="*/ 0 h 81789"/>
                  <a:gd name="connsiteX1" fmla="*/ 0 w 3752"/>
                  <a:gd name="connsiteY1" fmla="*/ 40925 h 81789"/>
                  <a:gd name="connsiteX2" fmla="*/ 1847 w 3752"/>
                  <a:gd name="connsiteY2" fmla="*/ 81790 h 81789"/>
                  <a:gd name="connsiteX3" fmla="*/ 3753 w 3752"/>
                  <a:gd name="connsiteY3" fmla="*/ 40925 h 81789"/>
                  <a:gd name="connsiteX4" fmla="*/ 1847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847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847" y="81790"/>
                    </a:cubicBezTo>
                    <a:cubicBezTo>
                      <a:pt x="2859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0" name="Forma Livre: Forma 1429">
                <a:extLst>
                  <a:ext uri="{FF2B5EF4-FFF2-40B4-BE49-F238E27FC236}">
                    <a16:creationId xmlns:a16="http://schemas.microsoft.com/office/drawing/2014/main" id="{4E5F3B75-0CF3-AF40-9AF4-FD10E9BFFBE6}"/>
                  </a:ext>
                </a:extLst>
              </p:cNvPr>
              <p:cNvSpPr/>
              <p:nvPr/>
            </p:nvSpPr>
            <p:spPr>
              <a:xfrm>
                <a:off x="7198894" y="4338143"/>
                <a:ext cx="3812" cy="81789"/>
              </a:xfrm>
              <a:custGeom>
                <a:avLst/>
                <a:gdLst>
                  <a:gd name="connsiteX0" fmla="*/ 1906 w 3812"/>
                  <a:gd name="connsiteY0" fmla="*/ 0 h 81789"/>
                  <a:gd name="connsiteX1" fmla="*/ 0 w 3812"/>
                  <a:gd name="connsiteY1" fmla="*/ 40925 h 81789"/>
                  <a:gd name="connsiteX2" fmla="*/ 1906 w 3812"/>
                  <a:gd name="connsiteY2" fmla="*/ 81790 h 81789"/>
                  <a:gd name="connsiteX3" fmla="*/ 3812 w 3812"/>
                  <a:gd name="connsiteY3" fmla="*/ 40925 h 81789"/>
                  <a:gd name="connsiteX4" fmla="*/ 1906 w 381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89">
                    <a:moveTo>
                      <a:pt x="1906" y="0"/>
                    </a:moveTo>
                    <a:cubicBezTo>
                      <a:pt x="894" y="0"/>
                      <a:pt x="0" y="18348"/>
                      <a:pt x="0" y="40925"/>
                    </a:cubicBezTo>
                    <a:cubicBezTo>
                      <a:pt x="0" y="63502"/>
                      <a:pt x="894" y="81790"/>
                      <a:pt x="1906" y="81790"/>
                    </a:cubicBezTo>
                    <a:cubicBezTo>
                      <a:pt x="2919" y="81790"/>
                      <a:pt x="3812" y="63502"/>
                      <a:pt x="3812" y="40925"/>
                    </a:cubicBezTo>
                    <a:cubicBezTo>
                      <a:pt x="3812" y="1834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1" name="Forma Livre: Forma 1430">
                <a:extLst>
                  <a:ext uri="{FF2B5EF4-FFF2-40B4-BE49-F238E27FC236}">
                    <a16:creationId xmlns:a16="http://schemas.microsoft.com/office/drawing/2014/main" id="{E0431635-FFC7-0022-0E9D-1A8DCEC757FA}"/>
                  </a:ext>
                </a:extLst>
              </p:cNvPr>
              <p:cNvSpPr/>
              <p:nvPr/>
            </p:nvSpPr>
            <p:spPr>
              <a:xfrm>
                <a:off x="7159280" y="4338143"/>
                <a:ext cx="3812" cy="81789"/>
              </a:xfrm>
              <a:custGeom>
                <a:avLst/>
                <a:gdLst>
                  <a:gd name="connsiteX0" fmla="*/ 1906 w 3812"/>
                  <a:gd name="connsiteY0" fmla="*/ 0 h 81789"/>
                  <a:gd name="connsiteX1" fmla="*/ 0 w 3812"/>
                  <a:gd name="connsiteY1" fmla="*/ 40925 h 81789"/>
                  <a:gd name="connsiteX2" fmla="*/ 1906 w 3812"/>
                  <a:gd name="connsiteY2" fmla="*/ 81790 h 81789"/>
                  <a:gd name="connsiteX3" fmla="*/ 3812 w 3812"/>
                  <a:gd name="connsiteY3" fmla="*/ 40925 h 81789"/>
                  <a:gd name="connsiteX4" fmla="*/ 1906 w 381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89">
                    <a:moveTo>
                      <a:pt x="1906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906" y="81790"/>
                    </a:cubicBezTo>
                    <a:cubicBezTo>
                      <a:pt x="2978" y="81790"/>
                      <a:pt x="3812" y="63502"/>
                      <a:pt x="3812" y="40925"/>
                    </a:cubicBezTo>
                    <a:cubicBezTo>
                      <a:pt x="3812" y="1834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2" name="Forma Livre: Forma 1431">
                <a:extLst>
                  <a:ext uri="{FF2B5EF4-FFF2-40B4-BE49-F238E27FC236}">
                    <a16:creationId xmlns:a16="http://schemas.microsoft.com/office/drawing/2014/main" id="{7AD9F6BA-5FA9-22D3-97CE-3313635759D7}"/>
                  </a:ext>
                </a:extLst>
              </p:cNvPr>
              <p:cNvSpPr/>
              <p:nvPr/>
            </p:nvSpPr>
            <p:spPr>
              <a:xfrm>
                <a:off x="7119725" y="4338143"/>
                <a:ext cx="3752" cy="81789"/>
              </a:xfrm>
              <a:custGeom>
                <a:avLst/>
                <a:gdLst>
                  <a:gd name="connsiteX0" fmla="*/ 1906 w 3752"/>
                  <a:gd name="connsiteY0" fmla="*/ 0 h 81789"/>
                  <a:gd name="connsiteX1" fmla="*/ 0 w 3752"/>
                  <a:gd name="connsiteY1" fmla="*/ 40925 h 81789"/>
                  <a:gd name="connsiteX2" fmla="*/ 1906 w 3752"/>
                  <a:gd name="connsiteY2" fmla="*/ 81790 h 81789"/>
                  <a:gd name="connsiteX3" fmla="*/ 3753 w 3752"/>
                  <a:gd name="connsiteY3" fmla="*/ 40925 h 81789"/>
                  <a:gd name="connsiteX4" fmla="*/ 1906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906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906" y="81790"/>
                    </a:cubicBezTo>
                    <a:cubicBezTo>
                      <a:pt x="2978" y="81790"/>
                      <a:pt x="3753" y="63502"/>
                      <a:pt x="3753" y="40925"/>
                    </a:cubicBezTo>
                    <a:cubicBezTo>
                      <a:pt x="3753" y="18348"/>
                      <a:pt x="285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3" name="Forma Livre: Forma 1432">
                <a:extLst>
                  <a:ext uri="{FF2B5EF4-FFF2-40B4-BE49-F238E27FC236}">
                    <a16:creationId xmlns:a16="http://schemas.microsoft.com/office/drawing/2014/main" id="{5F4D0D6A-9796-566A-C28A-3D27C1438A1C}"/>
                  </a:ext>
                </a:extLst>
              </p:cNvPr>
              <p:cNvSpPr/>
              <p:nvPr/>
            </p:nvSpPr>
            <p:spPr>
              <a:xfrm>
                <a:off x="7080052" y="4338143"/>
                <a:ext cx="3752" cy="81789"/>
              </a:xfrm>
              <a:custGeom>
                <a:avLst/>
                <a:gdLst>
                  <a:gd name="connsiteX0" fmla="*/ 1847 w 3752"/>
                  <a:gd name="connsiteY0" fmla="*/ 0 h 81789"/>
                  <a:gd name="connsiteX1" fmla="*/ 0 w 3752"/>
                  <a:gd name="connsiteY1" fmla="*/ 40925 h 81789"/>
                  <a:gd name="connsiteX2" fmla="*/ 1847 w 3752"/>
                  <a:gd name="connsiteY2" fmla="*/ 81790 h 81789"/>
                  <a:gd name="connsiteX3" fmla="*/ 3753 w 3752"/>
                  <a:gd name="connsiteY3" fmla="*/ 40925 h 81789"/>
                  <a:gd name="connsiteX4" fmla="*/ 1847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847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847" y="81790"/>
                    </a:cubicBezTo>
                    <a:cubicBezTo>
                      <a:pt x="2859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4" name="Forma Livre: Forma 1433">
                <a:extLst>
                  <a:ext uri="{FF2B5EF4-FFF2-40B4-BE49-F238E27FC236}">
                    <a16:creationId xmlns:a16="http://schemas.microsoft.com/office/drawing/2014/main" id="{CA7E1F85-4732-D349-602F-937B74211DDF}"/>
                  </a:ext>
                </a:extLst>
              </p:cNvPr>
              <p:cNvSpPr/>
              <p:nvPr/>
            </p:nvSpPr>
            <p:spPr>
              <a:xfrm>
                <a:off x="7040378" y="4338143"/>
                <a:ext cx="3812" cy="81789"/>
              </a:xfrm>
              <a:custGeom>
                <a:avLst/>
                <a:gdLst>
                  <a:gd name="connsiteX0" fmla="*/ 1906 w 3812"/>
                  <a:gd name="connsiteY0" fmla="*/ 0 h 81789"/>
                  <a:gd name="connsiteX1" fmla="*/ 0 w 3812"/>
                  <a:gd name="connsiteY1" fmla="*/ 40925 h 81789"/>
                  <a:gd name="connsiteX2" fmla="*/ 1906 w 3812"/>
                  <a:gd name="connsiteY2" fmla="*/ 81790 h 81789"/>
                  <a:gd name="connsiteX3" fmla="*/ 3812 w 3812"/>
                  <a:gd name="connsiteY3" fmla="*/ 40925 h 81789"/>
                  <a:gd name="connsiteX4" fmla="*/ 1906 w 381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89">
                    <a:moveTo>
                      <a:pt x="1906" y="0"/>
                    </a:moveTo>
                    <a:cubicBezTo>
                      <a:pt x="894" y="0"/>
                      <a:pt x="0" y="18348"/>
                      <a:pt x="0" y="40925"/>
                    </a:cubicBezTo>
                    <a:cubicBezTo>
                      <a:pt x="0" y="63502"/>
                      <a:pt x="894" y="81790"/>
                      <a:pt x="1906" y="81790"/>
                    </a:cubicBezTo>
                    <a:cubicBezTo>
                      <a:pt x="2919" y="81790"/>
                      <a:pt x="3812" y="63502"/>
                      <a:pt x="3812" y="40925"/>
                    </a:cubicBezTo>
                    <a:cubicBezTo>
                      <a:pt x="3812" y="1834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5" name="Forma Livre: Forma 1434">
                <a:extLst>
                  <a:ext uri="{FF2B5EF4-FFF2-40B4-BE49-F238E27FC236}">
                    <a16:creationId xmlns:a16="http://schemas.microsoft.com/office/drawing/2014/main" id="{9532ACC1-C29E-6C28-4CCA-B681C121BF3D}"/>
                  </a:ext>
                </a:extLst>
              </p:cNvPr>
              <p:cNvSpPr/>
              <p:nvPr/>
            </p:nvSpPr>
            <p:spPr>
              <a:xfrm>
                <a:off x="7000585" y="4338143"/>
                <a:ext cx="3812" cy="81789"/>
              </a:xfrm>
              <a:custGeom>
                <a:avLst/>
                <a:gdLst>
                  <a:gd name="connsiteX0" fmla="*/ 1906 w 3812"/>
                  <a:gd name="connsiteY0" fmla="*/ 0 h 81789"/>
                  <a:gd name="connsiteX1" fmla="*/ 0 w 3812"/>
                  <a:gd name="connsiteY1" fmla="*/ 40925 h 81789"/>
                  <a:gd name="connsiteX2" fmla="*/ 1906 w 3812"/>
                  <a:gd name="connsiteY2" fmla="*/ 81790 h 81789"/>
                  <a:gd name="connsiteX3" fmla="*/ 3812 w 3812"/>
                  <a:gd name="connsiteY3" fmla="*/ 40925 h 81789"/>
                  <a:gd name="connsiteX4" fmla="*/ 1906 w 381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89">
                    <a:moveTo>
                      <a:pt x="1906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906" y="81790"/>
                    </a:cubicBezTo>
                    <a:cubicBezTo>
                      <a:pt x="2978" y="81790"/>
                      <a:pt x="3812" y="63502"/>
                      <a:pt x="3812" y="40925"/>
                    </a:cubicBezTo>
                    <a:cubicBezTo>
                      <a:pt x="3812" y="18348"/>
                      <a:pt x="309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6" name="Forma Livre: Forma 1435">
                <a:extLst>
                  <a:ext uri="{FF2B5EF4-FFF2-40B4-BE49-F238E27FC236}">
                    <a16:creationId xmlns:a16="http://schemas.microsoft.com/office/drawing/2014/main" id="{5C4EF923-AFE9-9064-A732-ED74679B40B0}"/>
                  </a:ext>
                </a:extLst>
              </p:cNvPr>
              <p:cNvSpPr/>
              <p:nvPr/>
            </p:nvSpPr>
            <p:spPr>
              <a:xfrm>
                <a:off x="6961150" y="4338143"/>
                <a:ext cx="3752" cy="81789"/>
              </a:xfrm>
              <a:custGeom>
                <a:avLst/>
                <a:gdLst>
                  <a:gd name="connsiteX0" fmla="*/ 1906 w 3752"/>
                  <a:gd name="connsiteY0" fmla="*/ 0 h 81789"/>
                  <a:gd name="connsiteX1" fmla="*/ 0 w 3752"/>
                  <a:gd name="connsiteY1" fmla="*/ 40925 h 81789"/>
                  <a:gd name="connsiteX2" fmla="*/ 1906 w 3752"/>
                  <a:gd name="connsiteY2" fmla="*/ 81790 h 81789"/>
                  <a:gd name="connsiteX3" fmla="*/ 3753 w 3752"/>
                  <a:gd name="connsiteY3" fmla="*/ 40925 h 81789"/>
                  <a:gd name="connsiteX4" fmla="*/ 1906 w 3752"/>
                  <a:gd name="connsiteY4" fmla="*/ 0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89">
                    <a:moveTo>
                      <a:pt x="1906" y="0"/>
                    </a:moveTo>
                    <a:cubicBezTo>
                      <a:pt x="834" y="0"/>
                      <a:pt x="0" y="18348"/>
                      <a:pt x="0" y="40925"/>
                    </a:cubicBezTo>
                    <a:cubicBezTo>
                      <a:pt x="0" y="63502"/>
                      <a:pt x="834" y="81790"/>
                      <a:pt x="1906" y="81790"/>
                    </a:cubicBezTo>
                    <a:cubicBezTo>
                      <a:pt x="2978" y="81790"/>
                      <a:pt x="3753" y="63502"/>
                      <a:pt x="3753" y="40925"/>
                    </a:cubicBezTo>
                    <a:cubicBezTo>
                      <a:pt x="3753" y="1834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7" name="Forma Livre: Forma 1436">
                <a:extLst>
                  <a:ext uri="{FF2B5EF4-FFF2-40B4-BE49-F238E27FC236}">
                    <a16:creationId xmlns:a16="http://schemas.microsoft.com/office/drawing/2014/main" id="{09329CF1-C50F-CF92-A65C-A79F00F64312}"/>
                  </a:ext>
                </a:extLst>
              </p:cNvPr>
              <p:cNvSpPr/>
              <p:nvPr/>
            </p:nvSpPr>
            <p:spPr>
              <a:xfrm>
                <a:off x="6960316" y="4336832"/>
                <a:ext cx="420861" cy="17938"/>
              </a:xfrm>
              <a:custGeom>
                <a:avLst/>
                <a:gdLst>
                  <a:gd name="connsiteX0" fmla="*/ 420861 w 420861"/>
                  <a:gd name="connsiteY0" fmla="*/ 0 h 17938"/>
                  <a:gd name="connsiteX1" fmla="*/ 0 w 420861"/>
                  <a:gd name="connsiteY1" fmla="*/ 0 h 17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61" h="17938">
                    <a:moveTo>
                      <a:pt x="420861" y="0"/>
                    </a:moveTo>
                    <a:cubicBezTo>
                      <a:pt x="281593" y="23917"/>
                      <a:pt x="139269" y="2391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8" name="Forma Livre: Forma 1437">
                <a:extLst>
                  <a:ext uri="{FF2B5EF4-FFF2-40B4-BE49-F238E27FC236}">
                    <a16:creationId xmlns:a16="http://schemas.microsoft.com/office/drawing/2014/main" id="{23BAD994-216B-393E-FAB6-9F5C0BE4A83F}"/>
                  </a:ext>
                </a:extLst>
              </p:cNvPr>
              <p:cNvSpPr/>
              <p:nvPr/>
            </p:nvSpPr>
            <p:spPr>
              <a:xfrm>
                <a:off x="6953287" y="4335164"/>
                <a:ext cx="434026" cy="3752"/>
              </a:xfrm>
              <a:custGeom>
                <a:avLst/>
                <a:gdLst>
                  <a:gd name="connsiteX0" fmla="*/ 0 w 434026"/>
                  <a:gd name="connsiteY0" fmla="*/ 1847 h 3752"/>
                  <a:gd name="connsiteX1" fmla="*/ 217013 w 434026"/>
                  <a:gd name="connsiteY1" fmla="*/ 3753 h 3752"/>
                  <a:gd name="connsiteX2" fmla="*/ 434026 w 434026"/>
                  <a:gd name="connsiteY2" fmla="*/ 1847 h 3752"/>
                  <a:gd name="connsiteX3" fmla="*/ 217013 w 434026"/>
                  <a:gd name="connsiteY3" fmla="*/ 0 h 3752"/>
                  <a:gd name="connsiteX4" fmla="*/ 0 w 434026"/>
                  <a:gd name="connsiteY4" fmla="*/ 1847 h 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752">
                    <a:moveTo>
                      <a:pt x="0" y="1847"/>
                    </a:moveTo>
                    <a:cubicBezTo>
                      <a:pt x="0" y="2919"/>
                      <a:pt x="97159" y="3753"/>
                      <a:pt x="217013" y="3753"/>
                    </a:cubicBezTo>
                    <a:cubicBezTo>
                      <a:pt x="336868" y="3753"/>
                      <a:pt x="434026" y="2919"/>
                      <a:pt x="434026" y="1847"/>
                    </a:cubicBezTo>
                    <a:cubicBezTo>
                      <a:pt x="434026" y="774"/>
                      <a:pt x="336868" y="0"/>
                      <a:pt x="217013" y="0"/>
                    </a:cubicBezTo>
                    <a:cubicBezTo>
                      <a:pt x="97159" y="0"/>
                      <a:pt x="0" y="834"/>
                      <a:pt x="0" y="18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39" name="Forma Livre: Forma 1438">
                <a:extLst>
                  <a:ext uri="{FF2B5EF4-FFF2-40B4-BE49-F238E27FC236}">
                    <a16:creationId xmlns:a16="http://schemas.microsoft.com/office/drawing/2014/main" id="{F0AFB2C1-D459-8DEC-C343-59CEEB7C259E}"/>
                  </a:ext>
                </a:extLst>
              </p:cNvPr>
              <p:cNvSpPr/>
              <p:nvPr/>
            </p:nvSpPr>
            <p:spPr>
              <a:xfrm rot="10800000">
                <a:off x="6981344" y="4421123"/>
                <a:ext cx="434800" cy="84350"/>
              </a:xfrm>
              <a:custGeom>
                <a:avLst/>
                <a:gdLst>
                  <a:gd name="connsiteX0" fmla="*/ 0 w 434800"/>
                  <a:gd name="connsiteY0" fmla="*/ 0 h 84350"/>
                  <a:gd name="connsiteX1" fmla="*/ 434801 w 434800"/>
                  <a:gd name="connsiteY1" fmla="*/ 0 h 84350"/>
                  <a:gd name="connsiteX2" fmla="*/ 434801 w 434800"/>
                  <a:gd name="connsiteY2" fmla="*/ 84351 h 84350"/>
                  <a:gd name="connsiteX3" fmla="*/ 0 w 434800"/>
                  <a:gd name="connsiteY3" fmla="*/ 84351 h 8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4350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4351"/>
                    </a:lnTo>
                    <a:lnTo>
                      <a:pt x="0" y="84351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0" name="Forma Livre: Forma 1439">
                <a:extLst>
                  <a:ext uri="{FF2B5EF4-FFF2-40B4-BE49-F238E27FC236}">
                    <a16:creationId xmlns:a16="http://schemas.microsoft.com/office/drawing/2014/main" id="{8AE1FCF5-6A56-7958-9F76-7B3C43BFA19E}"/>
                  </a:ext>
                </a:extLst>
              </p:cNvPr>
              <p:cNvSpPr/>
              <p:nvPr/>
            </p:nvSpPr>
            <p:spPr>
              <a:xfrm>
                <a:off x="7386301" y="4422553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1" name="Forma Livre: Forma 1440">
                <a:extLst>
                  <a:ext uri="{FF2B5EF4-FFF2-40B4-BE49-F238E27FC236}">
                    <a16:creationId xmlns:a16="http://schemas.microsoft.com/office/drawing/2014/main" id="{2C98BD53-C76D-F474-4DAA-778CD873D366}"/>
                  </a:ext>
                </a:extLst>
              </p:cNvPr>
              <p:cNvSpPr/>
              <p:nvPr/>
            </p:nvSpPr>
            <p:spPr>
              <a:xfrm>
                <a:off x="7346091" y="4422553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2800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2" name="Forma Livre: Forma 1441">
                <a:extLst>
                  <a:ext uri="{FF2B5EF4-FFF2-40B4-BE49-F238E27FC236}">
                    <a16:creationId xmlns:a16="http://schemas.microsoft.com/office/drawing/2014/main" id="{C92DA251-E3ED-089D-1AEA-DDD9CFD6D519}"/>
                  </a:ext>
                </a:extLst>
              </p:cNvPr>
              <p:cNvSpPr/>
              <p:nvPr/>
            </p:nvSpPr>
            <p:spPr>
              <a:xfrm>
                <a:off x="7306119" y="4422553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3" name="Forma Livre: Forma 1442">
                <a:extLst>
                  <a:ext uri="{FF2B5EF4-FFF2-40B4-BE49-F238E27FC236}">
                    <a16:creationId xmlns:a16="http://schemas.microsoft.com/office/drawing/2014/main" id="{1E36D7D1-1A4D-1628-9A11-6C84A2179818}"/>
                  </a:ext>
                </a:extLst>
              </p:cNvPr>
              <p:cNvSpPr/>
              <p:nvPr/>
            </p:nvSpPr>
            <p:spPr>
              <a:xfrm>
                <a:off x="7266506" y="4422553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4" name="Forma Livre: Forma 1443">
                <a:extLst>
                  <a:ext uri="{FF2B5EF4-FFF2-40B4-BE49-F238E27FC236}">
                    <a16:creationId xmlns:a16="http://schemas.microsoft.com/office/drawing/2014/main" id="{29D79652-8CDB-E3FF-36AB-4E4DC956ED65}"/>
                  </a:ext>
                </a:extLst>
              </p:cNvPr>
              <p:cNvSpPr/>
              <p:nvPr/>
            </p:nvSpPr>
            <p:spPr>
              <a:xfrm>
                <a:off x="7227011" y="4422553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800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5" name="Forma Livre: Forma 1444">
                <a:extLst>
                  <a:ext uri="{FF2B5EF4-FFF2-40B4-BE49-F238E27FC236}">
                    <a16:creationId xmlns:a16="http://schemas.microsoft.com/office/drawing/2014/main" id="{827B3B3D-F2A5-118F-0B60-624F8DB58AD8}"/>
                  </a:ext>
                </a:extLst>
              </p:cNvPr>
              <p:cNvSpPr/>
              <p:nvPr/>
            </p:nvSpPr>
            <p:spPr>
              <a:xfrm>
                <a:off x="7187218" y="4422553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94" y="0"/>
                      <a:pt x="0" y="18288"/>
                      <a:pt x="0" y="40865"/>
                    </a:cubicBezTo>
                    <a:cubicBezTo>
                      <a:pt x="0" y="63442"/>
                      <a:pt x="894" y="81730"/>
                      <a:pt x="1906" y="81730"/>
                    </a:cubicBezTo>
                    <a:cubicBezTo>
                      <a:pt x="2919" y="81730"/>
                      <a:pt x="3812" y="63442"/>
                      <a:pt x="3812" y="40865"/>
                    </a:cubicBezTo>
                    <a:cubicBezTo>
                      <a:pt x="3812" y="1828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6" name="Forma Livre: Forma 1445">
                <a:extLst>
                  <a:ext uri="{FF2B5EF4-FFF2-40B4-BE49-F238E27FC236}">
                    <a16:creationId xmlns:a16="http://schemas.microsoft.com/office/drawing/2014/main" id="{085E11EF-01F6-9DFB-274B-5561CE0780A3}"/>
                  </a:ext>
                </a:extLst>
              </p:cNvPr>
              <p:cNvSpPr/>
              <p:nvPr/>
            </p:nvSpPr>
            <p:spPr>
              <a:xfrm>
                <a:off x="7147604" y="4422553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7" name="Forma Livre: Forma 1446">
                <a:extLst>
                  <a:ext uri="{FF2B5EF4-FFF2-40B4-BE49-F238E27FC236}">
                    <a16:creationId xmlns:a16="http://schemas.microsoft.com/office/drawing/2014/main" id="{0D3E7705-C1F4-973D-A81E-708B3304CAEE}"/>
                  </a:ext>
                </a:extLst>
              </p:cNvPr>
              <p:cNvSpPr/>
              <p:nvPr/>
            </p:nvSpPr>
            <p:spPr>
              <a:xfrm>
                <a:off x="7107811" y="4422553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309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8" name="Forma Livre: Forma 1447">
                <a:extLst>
                  <a:ext uri="{FF2B5EF4-FFF2-40B4-BE49-F238E27FC236}">
                    <a16:creationId xmlns:a16="http://schemas.microsoft.com/office/drawing/2014/main" id="{47A1A664-43B7-7EDF-2CCF-B1110F1BF75A}"/>
                  </a:ext>
                </a:extLst>
              </p:cNvPr>
              <p:cNvSpPr/>
              <p:nvPr/>
            </p:nvSpPr>
            <p:spPr>
              <a:xfrm>
                <a:off x="7068376" y="4422553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49" name="Forma Livre: Forma 1448">
                <a:extLst>
                  <a:ext uri="{FF2B5EF4-FFF2-40B4-BE49-F238E27FC236}">
                    <a16:creationId xmlns:a16="http://schemas.microsoft.com/office/drawing/2014/main" id="{2B15918C-BF4C-C12D-B977-88AA88179C1A}"/>
                  </a:ext>
                </a:extLst>
              </p:cNvPr>
              <p:cNvSpPr/>
              <p:nvPr/>
            </p:nvSpPr>
            <p:spPr>
              <a:xfrm>
                <a:off x="7028702" y="4422553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94" y="0"/>
                      <a:pt x="0" y="18288"/>
                      <a:pt x="0" y="40865"/>
                    </a:cubicBezTo>
                    <a:cubicBezTo>
                      <a:pt x="0" y="63442"/>
                      <a:pt x="894" y="81730"/>
                      <a:pt x="1906" y="81730"/>
                    </a:cubicBezTo>
                    <a:cubicBezTo>
                      <a:pt x="2919" y="81730"/>
                      <a:pt x="3812" y="63442"/>
                      <a:pt x="3812" y="40865"/>
                    </a:cubicBezTo>
                    <a:cubicBezTo>
                      <a:pt x="3812" y="1828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0" name="Forma Livre: Forma 1449">
                <a:extLst>
                  <a:ext uri="{FF2B5EF4-FFF2-40B4-BE49-F238E27FC236}">
                    <a16:creationId xmlns:a16="http://schemas.microsoft.com/office/drawing/2014/main" id="{404B3B50-D738-1F31-BB35-265F9EE64AED}"/>
                  </a:ext>
                </a:extLst>
              </p:cNvPr>
              <p:cNvSpPr/>
              <p:nvPr/>
            </p:nvSpPr>
            <p:spPr>
              <a:xfrm>
                <a:off x="6989088" y="4422553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1" name="Forma Livre: Forma 1450">
                <a:extLst>
                  <a:ext uri="{FF2B5EF4-FFF2-40B4-BE49-F238E27FC236}">
                    <a16:creationId xmlns:a16="http://schemas.microsoft.com/office/drawing/2014/main" id="{42864135-4296-5D69-2A1C-517C6F2062A8}"/>
                  </a:ext>
                </a:extLst>
              </p:cNvPr>
              <p:cNvSpPr/>
              <p:nvPr/>
            </p:nvSpPr>
            <p:spPr>
              <a:xfrm>
                <a:off x="6988314" y="4421243"/>
                <a:ext cx="420801" cy="20283"/>
              </a:xfrm>
              <a:custGeom>
                <a:avLst/>
                <a:gdLst>
                  <a:gd name="connsiteX0" fmla="*/ 420802 w 420801"/>
                  <a:gd name="connsiteY0" fmla="*/ 0 h 20283"/>
                  <a:gd name="connsiteX1" fmla="*/ 0 w 420801"/>
                  <a:gd name="connsiteY1" fmla="*/ 0 h 2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01" h="20283">
                    <a:moveTo>
                      <a:pt x="420802" y="0"/>
                    </a:moveTo>
                    <a:cubicBezTo>
                      <a:pt x="281837" y="27045"/>
                      <a:pt x="138965" y="2704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2" name="Forma Livre: Forma 1451">
                <a:extLst>
                  <a:ext uri="{FF2B5EF4-FFF2-40B4-BE49-F238E27FC236}">
                    <a16:creationId xmlns:a16="http://schemas.microsoft.com/office/drawing/2014/main" id="{067E403B-72D3-7A67-AE32-548EE6C1291F}"/>
                  </a:ext>
                </a:extLst>
              </p:cNvPr>
              <p:cNvSpPr/>
              <p:nvPr/>
            </p:nvSpPr>
            <p:spPr>
              <a:xfrm>
                <a:off x="6981225" y="4419515"/>
                <a:ext cx="434026" cy="3752"/>
              </a:xfrm>
              <a:custGeom>
                <a:avLst/>
                <a:gdLst>
                  <a:gd name="connsiteX0" fmla="*/ 0 w 434026"/>
                  <a:gd name="connsiteY0" fmla="*/ 1906 h 3752"/>
                  <a:gd name="connsiteX1" fmla="*/ 217013 w 434026"/>
                  <a:gd name="connsiteY1" fmla="*/ 3753 h 3752"/>
                  <a:gd name="connsiteX2" fmla="*/ 434026 w 434026"/>
                  <a:gd name="connsiteY2" fmla="*/ 1906 h 3752"/>
                  <a:gd name="connsiteX3" fmla="*/ 217013 w 434026"/>
                  <a:gd name="connsiteY3" fmla="*/ 0 h 3752"/>
                  <a:gd name="connsiteX4" fmla="*/ 0 w 434026"/>
                  <a:gd name="connsiteY4" fmla="*/ 1906 h 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752">
                    <a:moveTo>
                      <a:pt x="0" y="1906"/>
                    </a:moveTo>
                    <a:cubicBezTo>
                      <a:pt x="0" y="2919"/>
                      <a:pt x="97159" y="3753"/>
                      <a:pt x="217013" y="3753"/>
                    </a:cubicBezTo>
                    <a:cubicBezTo>
                      <a:pt x="336868" y="3753"/>
                      <a:pt x="434026" y="2919"/>
                      <a:pt x="434026" y="1906"/>
                    </a:cubicBezTo>
                    <a:cubicBezTo>
                      <a:pt x="434026" y="894"/>
                      <a:pt x="336868" y="0"/>
                      <a:pt x="217013" y="0"/>
                    </a:cubicBezTo>
                    <a:cubicBezTo>
                      <a:pt x="97159" y="0"/>
                      <a:pt x="0" y="834"/>
                      <a:pt x="0" y="19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3" name="Forma Livre: Forma 1452">
                <a:extLst>
                  <a:ext uri="{FF2B5EF4-FFF2-40B4-BE49-F238E27FC236}">
                    <a16:creationId xmlns:a16="http://schemas.microsoft.com/office/drawing/2014/main" id="{6D9B5CAC-73E0-AB72-0E41-7DEB98D81B82}"/>
                  </a:ext>
                </a:extLst>
              </p:cNvPr>
              <p:cNvSpPr/>
              <p:nvPr/>
            </p:nvSpPr>
            <p:spPr>
              <a:xfrm rot="10800000">
                <a:off x="6956504" y="4504283"/>
                <a:ext cx="434800" cy="84350"/>
              </a:xfrm>
              <a:custGeom>
                <a:avLst/>
                <a:gdLst>
                  <a:gd name="connsiteX0" fmla="*/ 0 w 434800"/>
                  <a:gd name="connsiteY0" fmla="*/ 0 h 84350"/>
                  <a:gd name="connsiteX1" fmla="*/ 434801 w 434800"/>
                  <a:gd name="connsiteY1" fmla="*/ 0 h 84350"/>
                  <a:gd name="connsiteX2" fmla="*/ 434801 w 434800"/>
                  <a:gd name="connsiteY2" fmla="*/ 84351 h 84350"/>
                  <a:gd name="connsiteX3" fmla="*/ 0 w 434800"/>
                  <a:gd name="connsiteY3" fmla="*/ 84351 h 8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800" h="84350">
                    <a:moveTo>
                      <a:pt x="0" y="0"/>
                    </a:moveTo>
                    <a:lnTo>
                      <a:pt x="434801" y="0"/>
                    </a:lnTo>
                    <a:lnTo>
                      <a:pt x="434801" y="84351"/>
                    </a:lnTo>
                    <a:lnTo>
                      <a:pt x="0" y="84351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4" name="Forma Livre: Forma 1453">
                <a:extLst>
                  <a:ext uri="{FF2B5EF4-FFF2-40B4-BE49-F238E27FC236}">
                    <a16:creationId xmlns:a16="http://schemas.microsoft.com/office/drawing/2014/main" id="{C0060C46-8684-9BD6-2E42-AF440DC63B3E}"/>
                  </a:ext>
                </a:extLst>
              </p:cNvPr>
              <p:cNvSpPr/>
              <p:nvPr/>
            </p:nvSpPr>
            <p:spPr>
              <a:xfrm>
                <a:off x="7361460" y="4505951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5" name="Forma Livre: Forma 1454">
                <a:extLst>
                  <a:ext uri="{FF2B5EF4-FFF2-40B4-BE49-F238E27FC236}">
                    <a16:creationId xmlns:a16="http://schemas.microsoft.com/office/drawing/2014/main" id="{5095880E-8A98-EB20-8BF1-FEB42C8087E3}"/>
                  </a:ext>
                </a:extLst>
              </p:cNvPr>
              <p:cNvSpPr/>
              <p:nvPr/>
            </p:nvSpPr>
            <p:spPr>
              <a:xfrm>
                <a:off x="7321131" y="4505951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303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6" name="Forma Livre: Forma 1455">
                <a:extLst>
                  <a:ext uri="{FF2B5EF4-FFF2-40B4-BE49-F238E27FC236}">
                    <a16:creationId xmlns:a16="http://schemas.microsoft.com/office/drawing/2014/main" id="{5E1B2CD2-3CEA-0F66-35D8-0F1AC28CA091}"/>
                  </a:ext>
                </a:extLst>
              </p:cNvPr>
              <p:cNvSpPr/>
              <p:nvPr/>
            </p:nvSpPr>
            <p:spPr>
              <a:xfrm>
                <a:off x="7281279" y="4505951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7" name="Forma Livre: Forma 1456">
                <a:extLst>
                  <a:ext uri="{FF2B5EF4-FFF2-40B4-BE49-F238E27FC236}">
                    <a16:creationId xmlns:a16="http://schemas.microsoft.com/office/drawing/2014/main" id="{112B94FE-DFD3-A566-1624-64A5258CB20A}"/>
                  </a:ext>
                </a:extLst>
              </p:cNvPr>
              <p:cNvSpPr/>
              <p:nvPr/>
            </p:nvSpPr>
            <p:spPr>
              <a:xfrm>
                <a:off x="7241665" y="4505951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8" name="Forma Livre: Forma 1457">
                <a:extLst>
                  <a:ext uri="{FF2B5EF4-FFF2-40B4-BE49-F238E27FC236}">
                    <a16:creationId xmlns:a16="http://schemas.microsoft.com/office/drawing/2014/main" id="{0E807764-D547-543A-C04D-723A1CDE824D}"/>
                  </a:ext>
                </a:extLst>
              </p:cNvPr>
              <p:cNvSpPr/>
              <p:nvPr/>
            </p:nvSpPr>
            <p:spPr>
              <a:xfrm>
                <a:off x="7202051" y="4505951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978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59" name="Forma Livre: Forma 1458">
                <a:extLst>
                  <a:ext uri="{FF2B5EF4-FFF2-40B4-BE49-F238E27FC236}">
                    <a16:creationId xmlns:a16="http://schemas.microsoft.com/office/drawing/2014/main" id="{BADC7B01-5E0A-E224-114E-CB73A4697EBA}"/>
                  </a:ext>
                </a:extLst>
              </p:cNvPr>
              <p:cNvSpPr/>
              <p:nvPr/>
            </p:nvSpPr>
            <p:spPr>
              <a:xfrm>
                <a:off x="7162377" y="4505951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3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94" y="0"/>
                      <a:pt x="0" y="18288"/>
                      <a:pt x="0" y="40865"/>
                    </a:cubicBezTo>
                    <a:cubicBezTo>
                      <a:pt x="0" y="63442"/>
                      <a:pt x="894" y="81730"/>
                      <a:pt x="1906" y="81730"/>
                    </a:cubicBezTo>
                    <a:cubicBezTo>
                      <a:pt x="2919" y="81730"/>
                      <a:pt x="3813" y="63442"/>
                      <a:pt x="3813" y="40865"/>
                    </a:cubicBezTo>
                    <a:cubicBezTo>
                      <a:pt x="3813" y="1828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0" name="Forma Livre: Forma 1459">
                <a:extLst>
                  <a:ext uri="{FF2B5EF4-FFF2-40B4-BE49-F238E27FC236}">
                    <a16:creationId xmlns:a16="http://schemas.microsoft.com/office/drawing/2014/main" id="{AE8034AC-2256-F785-7462-8ED94675B100}"/>
                  </a:ext>
                </a:extLst>
              </p:cNvPr>
              <p:cNvSpPr/>
              <p:nvPr/>
            </p:nvSpPr>
            <p:spPr>
              <a:xfrm>
                <a:off x="7122763" y="4505951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1" name="Forma Livre: Forma 1460">
                <a:extLst>
                  <a:ext uri="{FF2B5EF4-FFF2-40B4-BE49-F238E27FC236}">
                    <a16:creationId xmlns:a16="http://schemas.microsoft.com/office/drawing/2014/main" id="{9B411B42-68D3-F908-E107-005BBB2F7EEF}"/>
                  </a:ext>
                </a:extLst>
              </p:cNvPr>
              <p:cNvSpPr/>
              <p:nvPr/>
            </p:nvSpPr>
            <p:spPr>
              <a:xfrm>
                <a:off x="7083149" y="4505951"/>
                <a:ext cx="3752" cy="81729"/>
              </a:xfrm>
              <a:custGeom>
                <a:avLst/>
                <a:gdLst>
                  <a:gd name="connsiteX0" fmla="*/ 1906 w 3752"/>
                  <a:gd name="connsiteY0" fmla="*/ 0 h 81729"/>
                  <a:gd name="connsiteX1" fmla="*/ 0 w 3752"/>
                  <a:gd name="connsiteY1" fmla="*/ 40865 h 81729"/>
                  <a:gd name="connsiteX2" fmla="*/ 1906 w 3752"/>
                  <a:gd name="connsiteY2" fmla="*/ 81730 h 81729"/>
                  <a:gd name="connsiteX3" fmla="*/ 3753 w 3752"/>
                  <a:gd name="connsiteY3" fmla="*/ 40865 h 81729"/>
                  <a:gd name="connsiteX4" fmla="*/ 1906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753" y="63442"/>
                      <a:pt x="3753" y="40865"/>
                    </a:cubicBezTo>
                    <a:cubicBezTo>
                      <a:pt x="3753" y="18288"/>
                      <a:pt x="2740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2" name="Forma Livre: Forma 1461">
                <a:extLst>
                  <a:ext uri="{FF2B5EF4-FFF2-40B4-BE49-F238E27FC236}">
                    <a16:creationId xmlns:a16="http://schemas.microsoft.com/office/drawing/2014/main" id="{5DD54505-A81A-5D42-85EA-7F5DE4666151}"/>
                  </a:ext>
                </a:extLst>
              </p:cNvPr>
              <p:cNvSpPr/>
              <p:nvPr/>
            </p:nvSpPr>
            <p:spPr>
              <a:xfrm>
                <a:off x="7043535" y="4505951"/>
                <a:ext cx="3752" cy="81729"/>
              </a:xfrm>
              <a:custGeom>
                <a:avLst/>
                <a:gdLst>
                  <a:gd name="connsiteX0" fmla="*/ 1847 w 3752"/>
                  <a:gd name="connsiteY0" fmla="*/ 0 h 81729"/>
                  <a:gd name="connsiteX1" fmla="*/ 0 w 3752"/>
                  <a:gd name="connsiteY1" fmla="*/ 40865 h 81729"/>
                  <a:gd name="connsiteX2" fmla="*/ 1847 w 3752"/>
                  <a:gd name="connsiteY2" fmla="*/ 81730 h 81729"/>
                  <a:gd name="connsiteX3" fmla="*/ 3753 w 3752"/>
                  <a:gd name="connsiteY3" fmla="*/ 40865 h 81729"/>
                  <a:gd name="connsiteX4" fmla="*/ 1847 w 375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2" h="81729">
                    <a:moveTo>
                      <a:pt x="1847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847" y="81730"/>
                    </a:cubicBezTo>
                    <a:cubicBezTo>
                      <a:pt x="2859" y="81730"/>
                      <a:pt x="3753" y="63442"/>
                      <a:pt x="3753" y="40865"/>
                    </a:cubicBezTo>
                    <a:cubicBezTo>
                      <a:pt x="3753" y="18288"/>
                      <a:pt x="2919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3" name="Forma Livre: Forma 1462">
                <a:extLst>
                  <a:ext uri="{FF2B5EF4-FFF2-40B4-BE49-F238E27FC236}">
                    <a16:creationId xmlns:a16="http://schemas.microsoft.com/office/drawing/2014/main" id="{5E3671D2-F96D-0445-3B26-699543BB0B71}"/>
                  </a:ext>
                </a:extLst>
              </p:cNvPr>
              <p:cNvSpPr/>
              <p:nvPr/>
            </p:nvSpPr>
            <p:spPr>
              <a:xfrm>
                <a:off x="7003862" y="4505951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94" y="0"/>
                      <a:pt x="0" y="18288"/>
                      <a:pt x="0" y="40865"/>
                    </a:cubicBezTo>
                    <a:cubicBezTo>
                      <a:pt x="0" y="63442"/>
                      <a:pt x="894" y="81730"/>
                      <a:pt x="1906" y="81730"/>
                    </a:cubicBezTo>
                    <a:cubicBezTo>
                      <a:pt x="2919" y="81730"/>
                      <a:pt x="3812" y="63442"/>
                      <a:pt x="3812" y="40865"/>
                    </a:cubicBezTo>
                    <a:cubicBezTo>
                      <a:pt x="3812" y="18288"/>
                      <a:pt x="2978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4" name="Forma Livre: Forma 1463">
                <a:extLst>
                  <a:ext uri="{FF2B5EF4-FFF2-40B4-BE49-F238E27FC236}">
                    <a16:creationId xmlns:a16="http://schemas.microsoft.com/office/drawing/2014/main" id="{4161B77F-2624-26CA-8724-6F8743FD946B}"/>
                  </a:ext>
                </a:extLst>
              </p:cNvPr>
              <p:cNvSpPr/>
              <p:nvPr/>
            </p:nvSpPr>
            <p:spPr>
              <a:xfrm>
                <a:off x="6964248" y="4505951"/>
                <a:ext cx="3812" cy="81729"/>
              </a:xfrm>
              <a:custGeom>
                <a:avLst/>
                <a:gdLst>
                  <a:gd name="connsiteX0" fmla="*/ 1906 w 3812"/>
                  <a:gd name="connsiteY0" fmla="*/ 0 h 81729"/>
                  <a:gd name="connsiteX1" fmla="*/ 0 w 3812"/>
                  <a:gd name="connsiteY1" fmla="*/ 40865 h 81729"/>
                  <a:gd name="connsiteX2" fmla="*/ 1906 w 3812"/>
                  <a:gd name="connsiteY2" fmla="*/ 81730 h 81729"/>
                  <a:gd name="connsiteX3" fmla="*/ 3812 w 3812"/>
                  <a:gd name="connsiteY3" fmla="*/ 40865 h 81729"/>
                  <a:gd name="connsiteX4" fmla="*/ 1906 w 3812"/>
                  <a:gd name="connsiteY4" fmla="*/ 0 h 8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2" h="81729">
                    <a:moveTo>
                      <a:pt x="1906" y="0"/>
                    </a:moveTo>
                    <a:cubicBezTo>
                      <a:pt x="834" y="0"/>
                      <a:pt x="0" y="18288"/>
                      <a:pt x="0" y="40865"/>
                    </a:cubicBezTo>
                    <a:cubicBezTo>
                      <a:pt x="0" y="63442"/>
                      <a:pt x="834" y="81730"/>
                      <a:pt x="1906" y="81730"/>
                    </a:cubicBezTo>
                    <a:cubicBezTo>
                      <a:pt x="2978" y="81730"/>
                      <a:pt x="3812" y="63442"/>
                      <a:pt x="3812" y="40865"/>
                    </a:cubicBezTo>
                    <a:cubicBezTo>
                      <a:pt x="3812" y="18288"/>
                      <a:pt x="2919" y="0"/>
                      <a:pt x="190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5" name="Forma Livre: Forma 1464">
                <a:extLst>
                  <a:ext uri="{FF2B5EF4-FFF2-40B4-BE49-F238E27FC236}">
                    <a16:creationId xmlns:a16="http://schemas.microsoft.com/office/drawing/2014/main" id="{B939638A-BF0E-4D1B-E861-0A9163787A17}"/>
                  </a:ext>
                </a:extLst>
              </p:cNvPr>
              <p:cNvSpPr/>
              <p:nvPr/>
            </p:nvSpPr>
            <p:spPr>
              <a:xfrm>
                <a:off x="6963473" y="4504402"/>
                <a:ext cx="420801" cy="17915"/>
              </a:xfrm>
              <a:custGeom>
                <a:avLst/>
                <a:gdLst>
                  <a:gd name="connsiteX0" fmla="*/ 420802 w 420801"/>
                  <a:gd name="connsiteY0" fmla="*/ 0 h 17915"/>
                  <a:gd name="connsiteX1" fmla="*/ 0 w 420801"/>
                  <a:gd name="connsiteY1" fmla="*/ 0 h 17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0801" h="17915">
                    <a:moveTo>
                      <a:pt x="420802" y="0"/>
                    </a:moveTo>
                    <a:cubicBezTo>
                      <a:pt x="281551" y="23888"/>
                      <a:pt x="139251" y="23888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6" name="Forma Livre: Forma 1465">
                <a:extLst>
                  <a:ext uri="{FF2B5EF4-FFF2-40B4-BE49-F238E27FC236}">
                    <a16:creationId xmlns:a16="http://schemas.microsoft.com/office/drawing/2014/main" id="{B99D7DA5-152C-768A-C4E1-907701F59684}"/>
                  </a:ext>
                </a:extLst>
              </p:cNvPr>
              <p:cNvSpPr/>
              <p:nvPr/>
            </p:nvSpPr>
            <p:spPr>
              <a:xfrm>
                <a:off x="6956385" y="4502675"/>
                <a:ext cx="434026" cy="3752"/>
              </a:xfrm>
              <a:custGeom>
                <a:avLst/>
                <a:gdLst>
                  <a:gd name="connsiteX0" fmla="*/ 0 w 434026"/>
                  <a:gd name="connsiteY0" fmla="*/ 1906 h 3752"/>
                  <a:gd name="connsiteX1" fmla="*/ 217013 w 434026"/>
                  <a:gd name="connsiteY1" fmla="*/ 3753 h 3752"/>
                  <a:gd name="connsiteX2" fmla="*/ 434026 w 434026"/>
                  <a:gd name="connsiteY2" fmla="*/ 1906 h 3752"/>
                  <a:gd name="connsiteX3" fmla="*/ 217013 w 434026"/>
                  <a:gd name="connsiteY3" fmla="*/ 0 h 3752"/>
                  <a:gd name="connsiteX4" fmla="*/ 0 w 434026"/>
                  <a:gd name="connsiteY4" fmla="*/ 1906 h 3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4026" h="3752">
                    <a:moveTo>
                      <a:pt x="0" y="1906"/>
                    </a:moveTo>
                    <a:cubicBezTo>
                      <a:pt x="0" y="2919"/>
                      <a:pt x="97159" y="3753"/>
                      <a:pt x="217013" y="3753"/>
                    </a:cubicBezTo>
                    <a:cubicBezTo>
                      <a:pt x="336868" y="3753"/>
                      <a:pt x="434026" y="2919"/>
                      <a:pt x="434026" y="1906"/>
                    </a:cubicBezTo>
                    <a:cubicBezTo>
                      <a:pt x="434026" y="894"/>
                      <a:pt x="336868" y="0"/>
                      <a:pt x="217013" y="0"/>
                    </a:cubicBezTo>
                    <a:cubicBezTo>
                      <a:pt x="97159" y="0"/>
                      <a:pt x="0" y="834"/>
                      <a:pt x="0" y="19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67" name="Forma Livre: Forma 1466">
                <a:extLst>
                  <a:ext uri="{FF2B5EF4-FFF2-40B4-BE49-F238E27FC236}">
                    <a16:creationId xmlns:a16="http://schemas.microsoft.com/office/drawing/2014/main" id="{F1C530E0-641F-0DCF-22BB-B01A7B0BA6CE}"/>
                  </a:ext>
                </a:extLst>
              </p:cNvPr>
              <p:cNvSpPr/>
              <p:nvPr/>
            </p:nvSpPr>
            <p:spPr>
              <a:xfrm>
                <a:off x="7386598" y="4079192"/>
                <a:ext cx="52361" cy="509441"/>
              </a:xfrm>
              <a:custGeom>
                <a:avLst/>
                <a:gdLst>
                  <a:gd name="connsiteX0" fmla="*/ 4706 w 52361"/>
                  <a:gd name="connsiteY0" fmla="*/ 509442 h 509441"/>
                  <a:gd name="connsiteX1" fmla="*/ 4706 w 52361"/>
                  <a:gd name="connsiteY1" fmla="*/ 508012 h 509441"/>
                  <a:gd name="connsiteX2" fmla="*/ 4706 w 52361"/>
                  <a:gd name="connsiteY2" fmla="*/ 503723 h 509441"/>
                  <a:gd name="connsiteX3" fmla="*/ 4706 w 52361"/>
                  <a:gd name="connsiteY3" fmla="*/ 487342 h 509441"/>
                  <a:gd name="connsiteX4" fmla="*/ 4289 w 52361"/>
                  <a:gd name="connsiteY4" fmla="*/ 426282 h 509441"/>
                  <a:gd name="connsiteX5" fmla="*/ 4289 w 52361"/>
                  <a:gd name="connsiteY5" fmla="*/ 425329 h 509441"/>
                  <a:gd name="connsiteX6" fmla="*/ 5242 w 52361"/>
                  <a:gd name="connsiteY6" fmla="*/ 425329 h 509441"/>
                  <a:gd name="connsiteX7" fmla="*/ 29070 w 52361"/>
                  <a:gd name="connsiteY7" fmla="*/ 425329 h 509441"/>
                  <a:gd name="connsiteX8" fmla="*/ 27998 w 52361"/>
                  <a:gd name="connsiteY8" fmla="*/ 426401 h 509441"/>
                  <a:gd name="connsiteX9" fmla="*/ 27998 w 52361"/>
                  <a:gd name="connsiteY9" fmla="*/ 341991 h 509441"/>
                  <a:gd name="connsiteX10" fmla="*/ 29308 w 52361"/>
                  <a:gd name="connsiteY10" fmla="*/ 343301 h 509441"/>
                  <a:gd name="connsiteX11" fmla="*/ 0 w 52361"/>
                  <a:gd name="connsiteY11" fmla="*/ 343301 h 509441"/>
                  <a:gd name="connsiteX12" fmla="*/ 0 w 52361"/>
                  <a:gd name="connsiteY12" fmla="*/ 341931 h 509441"/>
                  <a:gd name="connsiteX13" fmla="*/ 0 w 52361"/>
                  <a:gd name="connsiteY13" fmla="*/ 258534 h 509441"/>
                  <a:gd name="connsiteX14" fmla="*/ 0 w 52361"/>
                  <a:gd name="connsiteY14" fmla="*/ 257104 h 509441"/>
                  <a:gd name="connsiteX15" fmla="*/ 52362 w 52361"/>
                  <a:gd name="connsiteY15" fmla="*/ 257104 h 509441"/>
                  <a:gd name="connsiteX16" fmla="*/ 50932 w 52361"/>
                  <a:gd name="connsiteY16" fmla="*/ 258534 h 509441"/>
                  <a:gd name="connsiteX17" fmla="*/ 50932 w 52361"/>
                  <a:gd name="connsiteY17" fmla="*/ 169179 h 509441"/>
                  <a:gd name="connsiteX18" fmla="*/ 52302 w 52361"/>
                  <a:gd name="connsiteY18" fmla="*/ 170489 h 509441"/>
                  <a:gd name="connsiteX19" fmla="*/ 9055 w 52361"/>
                  <a:gd name="connsiteY19" fmla="*/ 170489 h 509441"/>
                  <a:gd name="connsiteX20" fmla="*/ 9055 w 52361"/>
                  <a:gd name="connsiteY20" fmla="*/ 169238 h 509441"/>
                  <a:gd name="connsiteX21" fmla="*/ 9353 w 52361"/>
                  <a:gd name="connsiteY21" fmla="*/ 87449 h 509441"/>
                  <a:gd name="connsiteX22" fmla="*/ 9353 w 52361"/>
                  <a:gd name="connsiteY22" fmla="*/ 86436 h 509441"/>
                  <a:gd name="connsiteX23" fmla="*/ 20969 w 52361"/>
                  <a:gd name="connsiteY23" fmla="*/ 86436 h 509441"/>
                  <a:gd name="connsiteX24" fmla="*/ 20015 w 52361"/>
                  <a:gd name="connsiteY24" fmla="*/ 87389 h 509441"/>
                  <a:gd name="connsiteX25" fmla="*/ 20015 w 52361"/>
                  <a:gd name="connsiteY25" fmla="*/ 23232 h 509441"/>
                  <a:gd name="connsiteX26" fmla="*/ 20015 w 52361"/>
                  <a:gd name="connsiteY26" fmla="*/ 5957 h 509441"/>
                  <a:gd name="connsiteX27" fmla="*/ 20015 w 52361"/>
                  <a:gd name="connsiteY27" fmla="*/ 1489 h 509441"/>
                  <a:gd name="connsiteX28" fmla="*/ 20015 w 52361"/>
                  <a:gd name="connsiteY28" fmla="*/ 0 h 509441"/>
                  <a:gd name="connsiteX29" fmla="*/ 20015 w 52361"/>
                  <a:gd name="connsiteY29" fmla="*/ 1489 h 509441"/>
                  <a:gd name="connsiteX30" fmla="*/ 20015 w 52361"/>
                  <a:gd name="connsiteY30" fmla="*/ 5957 h 509441"/>
                  <a:gd name="connsiteX31" fmla="*/ 20433 w 52361"/>
                  <a:gd name="connsiteY31" fmla="*/ 23232 h 509441"/>
                  <a:gd name="connsiteX32" fmla="*/ 21564 w 52361"/>
                  <a:gd name="connsiteY32" fmla="*/ 87389 h 509441"/>
                  <a:gd name="connsiteX33" fmla="*/ 21564 w 52361"/>
                  <a:gd name="connsiteY33" fmla="*/ 88342 h 509441"/>
                  <a:gd name="connsiteX34" fmla="*/ 9948 w 52361"/>
                  <a:gd name="connsiteY34" fmla="*/ 88342 h 509441"/>
                  <a:gd name="connsiteX35" fmla="*/ 10961 w 52361"/>
                  <a:gd name="connsiteY35" fmla="*/ 87329 h 509441"/>
                  <a:gd name="connsiteX36" fmla="*/ 10961 w 52361"/>
                  <a:gd name="connsiteY36" fmla="*/ 169119 h 509441"/>
                  <a:gd name="connsiteX37" fmla="*/ 9710 w 52361"/>
                  <a:gd name="connsiteY37" fmla="*/ 167868 h 509441"/>
                  <a:gd name="connsiteX38" fmla="*/ 50992 w 52361"/>
                  <a:gd name="connsiteY38" fmla="*/ 167868 h 509441"/>
                  <a:gd name="connsiteX39" fmla="*/ 52302 w 52361"/>
                  <a:gd name="connsiteY39" fmla="*/ 167868 h 509441"/>
                  <a:gd name="connsiteX40" fmla="*/ 52302 w 52361"/>
                  <a:gd name="connsiteY40" fmla="*/ 169238 h 509441"/>
                  <a:gd name="connsiteX41" fmla="*/ 52302 w 52361"/>
                  <a:gd name="connsiteY41" fmla="*/ 258593 h 509441"/>
                  <a:gd name="connsiteX42" fmla="*/ 52302 w 52361"/>
                  <a:gd name="connsiteY42" fmla="*/ 259963 h 509441"/>
                  <a:gd name="connsiteX43" fmla="*/ 715 w 52361"/>
                  <a:gd name="connsiteY43" fmla="*/ 259963 h 509441"/>
                  <a:gd name="connsiteX44" fmla="*/ 2085 w 52361"/>
                  <a:gd name="connsiteY44" fmla="*/ 258593 h 509441"/>
                  <a:gd name="connsiteX45" fmla="*/ 2085 w 52361"/>
                  <a:gd name="connsiteY45" fmla="*/ 341991 h 509441"/>
                  <a:gd name="connsiteX46" fmla="*/ 774 w 52361"/>
                  <a:gd name="connsiteY46" fmla="*/ 340680 h 509441"/>
                  <a:gd name="connsiteX47" fmla="*/ 30023 w 52361"/>
                  <a:gd name="connsiteY47" fmla="*/ 340680 h 509441"/>
                  <a:gd name="connsiteX48" fmla="*/ 30023 w 52361"/>
                  <a:gd name="connsiteY48" fmla="*/ 341931 h 509441"/>
                  <a:gd name="connsiteX49" fmla="*/ 30023 w 52361"/>
                  <a:gd name="connsiteY49" fmla="*/ 426342 h 509441"/>
                  <a:gd name="connsiteX50" fmla="*/ 30023 w 52361"/>
                  <a:gd name="connsiteY50" fmla="*/ 427355 h 509441"/>
                  <a:gd name="connsiteX51" fmla="*/ 29011 w 52361"/>
                  <a:gd name="connsiteY51" fmla="*/ 427355 h 509441"/>
                  <a:gd name="connsiteX52" fmla="*/ 5183 w 52361"/>
                  <a:gd name="connsiteY52" fmla="*/ 427355 h 509441"/>
                  <a:gd name="connsiteX53" fmla="*/ 6136 w 52361"/>
                  <a:gd name="connsiteY53" fmla="*/ 426461 h 509441"/>
                  <a:gd name="connsiteX54" fmla="*/ 5659 w 52361"/>
                  <a:gd name="connsiteY54" fmla="*/ 487520 h 509441"/>
                  <a:gd name="connsiteX55" fmla="*/ 5659 w 52361"/>
                  <a:gd name="connsiteY55" fmla="*/ 503902 h 509441"/>
                  <a:gd name="connsiteX56" fmla="*/ 5659 w 52361"/>
                  <a:gd name="connsiteY56" fmla="*/ 508191 h 509441"/>
                  <a:gd name="connsiteX57" fmla="*/ 4706 w 52361"/>
                  <a:gd name="connsiteY57" fmla="*/ 509442 h 509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52361" h="509441">
                    <a:moveTo>
                      <a:pt x="4706" y="509442"/>
                    </a:moveTo>
                    <a:cubicBezTo>
                      <a:pt x="4617" y="508971"/>
                      <a:pt x="4617" y="508483"/>
                      <a:pt x="4706" y="508012"/>
                    </a:cubicBezTo>
                    <a:cubicBezTo>
                      <a:pt x="4706" y="506880"/>
                      <a:pt x="4706" y="505510"/>
                      <a:pt x="4706" y="503723"/>
                    </a:cubicBezTo>
                    <a:cubicBezTo>
                      <a:pt x="4706" y="499792"/>
                      <a:pt x="4706" y="494311"/>
                      <a:pt x="4706" y="487342"/>
                    </a:cubicBezTo>
                    <a:cubicBezTo>
                      <a:pt x="4706" y="472866"/>
                      <a:pt x="4706" y="452136"/>
                      <a:pt x="4289" y="426282"/>
                    </a:cubicBezTo>
                    <a:lnTo>
                      <a:pt x="4289" y="425329"/>
                    </a:lnTo>
                    <a:lnTo>
                      <a:pt x="5242" y="425329"/>
                    </a:lnTo>
                    <a:lnTo>
                      <a:pt x="29070" y="425329"/>
                    </a:lnTo>
                    <a:lnTo>
                      <a:pt x="27998" y="426401"/>
                    </a:lnTo>
                    <a:cubicBezTo>
                      <a:pt x="27998" y="401739"/>
                      <a:pt x="27998" y="373206"/>
                      <a:pt x="27998" y="341991"/>
                    </a:cubicBezTo>
                    <a:lnTo>
                      <a:pt x="29308" y="343301"/>
                    </a:lnTo>
                    <a:lnTo>
                      <a:pt x="0" y="343301"/>
                    </a:lnTo>
                    <a:lnTo>
                      <a:pt x="0" y="341931"/>
                    </a:lnTo>
                    <a:cubicBezTo>
                      <a:pt x="0" y="315899"/>
                      <a:pt x="0" y="287604"/>
                      <a:pt x="0" y="258534"/>
                    </a:cubicBezTo>
                    <a:lnTo>
                      <a:pt x="0" y="257104"/>
                    </a:lnTo>
                    <a:lnTo>
                      <a:pt x="52362" y="257104"/>
                    </a:lnTo>
                    <a:lnTo>
                      <a:pt x="50932" y="258534"/>
                    </a:lnTo>
                    <a:cubicBezTo>
                      <a:pt x="50932" y="227319"/>
                      <a:pt x="50932" y="197355"/>
                      <a:pt x="50932" y="169179"/>
                    </a:cubicBezTo>
                    <a:lnTo>
                      <a:pt x="52302" y="170489"/>
                    </a:lnTo>
                    <a:lnTo>
                      <a:pt x="9055" y="170489"/>
                    </a:lnTo>
                    <a:lnTo>
                      <a:pt x="9055" y="169238"/>
                    </a:lnTo>
                    <a:cubicBezTo>
                      <a:pt x="9055" y="138738"/>
                      <a:pt x="9055" y="111157"/>
                      <a:pt x="9353" y="87449"/>
                    </a:cubicBezTo>
                    <a:lnTo>
                      <a:pt x="9353" y="86436"/>
                    </a:lnTo>
                    <a:lnTo>
                      <a:pt x="20969" y="86436"/>
                    </a:lnTo>
                    <a:lnTo>
                      <a:pt x="20015" y="87389"/>
                    </a:lnTo>
                    <a:cubicBezTo>
                      <a:pt x="20015" y="60225"/>
                      <a:pt x="20015" y="38423"/>
                      <a:pt x="20015" y="23232"/>
                    </a:cubicBezTo>
                    <a:cubicBezTo>
                      <a:pt x="20015" y="15846"/>
                      <a:pt x="20015" y="10067"/>
                      <a:pt x="20015" y="5957"/>
                    </a:cubicBezTo>
                    <a:cubicBezTo>
                      <a:pt x="20015" y="4110"/>
                      <a:pt x="20015" y="2681"/>
                      <a:pt x="20015" y="1489"/>
                    </a:cubicBezTo>
                    <a:cubicBezTo>
                      <a:pt x="19926" y="995"/>
                      <a:pt x="19926" y="494"/>
                      <a:pt x="20015" y="0"/>
                    </a:cubicBezTo>
                    <a:cubicBezTo>
                      <a:pt x="20015" y="0"/>
                      <a:pt x="20015" y="536"/>
                      <a:pt x="20015" y="1489"/>
                    </a:cubicBezTo>
                    <a:cubicBezTo>
                      <a:pt x="20015" y="2442"/>
                      <a:pt x="20015" y="4110"/>
                      <a:pt x="20015" y="5957"/>
                    </a:cubicBezTo>
                    <a:cubicBezTo>
                      <a:pt x="20015" y="10067"/>
                      <a:pt x="20015" y="15846"/>
                      <a:pt x="20433" y="23232"/>
                    </a:cubicBezTo>
                    <a:cubicBezTo>
                      <a:pt x="20730" y="38423"/>
                      <a:pt x="21088" y="60225"/>
                      <a:pt x="21564" y="87389"/>
                    </a:cubicBezTo>
                    <a:lnTo>
                      <a:pt x="21564" y="88342"/>
                    </a:lnTo>
                    <a:lnTo>
                      <a:pt x="9948" y="88342"/>
                    </a:lnTo>
                    <a:lnTo>
                      <a:pt x="10961" y="87329"/>
                    </a:lnTo>
                    <a:cubicBezTo>
                      <a:pt x="10961" y="111157"/>
                      <a:pt x="10961" y="138619"/>
                      <a:pt x="10961" y="169119"/>
                    </a:cubicBezTo>
                    <a:lnTo>
                      <a:pt x="9710" y="167868"/>
                    </a:lnTo>
                    <a:lnTo>
                      <a:pt x="50992" y="167868"/>
                    </a:lnTo>
                    <a:lnTo>
                      <a:pt x="52302" y="167868"/>
                    </a:lnTo>
                    <a:lnTo>
                      <a:pt x="52302" y="169238"/>
                    </a:lnTo>
                    <a:cubicBezTo>
                      <a:pt x="52302" y="197355"/>
                      <a:pt x="52302" y="227319"/>
                      <a:pt x="52302" y="258593"/>
                    </a:cubicBezTo>
                    <a:lnTo>
                      <a:pt x="52302" y="259963"/>
                    </a:lnTo>
                    <a:lnTo>
                      <a:pt x="715" y="259963"/>
                    </a:lnTo>
                    <a:lnTo>
                      <a:pt x="2085" y="258593"/>
                    </a:lnTo>
                    <a:cubicBezTo>
                      <a:pt x="2085" y="287901"/>
                      <a:pt x="2085" y="316197"/>
                      <a:pt x="2085" y="341991"/>
                    </a:cubicBezTo>
                    <a:lnTo>
                      <a:pt x="774" y="340680"/>
                    </a:lnTo>
                    <a:lnTo>
                      <a:pt x="30023" y="340680"/>
                    </a:lnTo>
                    <a:lnTo>
                      <a:pt x="30023" y="341931"/>
                    </a:lnTo>
                    <a:cubicBezTo>
                      <a:pt x="30023" y="373146"/>
                      <a:pt x="30023" y="401501"/>
                      <a:pt x="30023" y="426342"/>
                    </a:cubicBezTo>
                    <a:lnTo>
                      <a:pt x="30023" y="427355"/>
                    </a:lnTo>
                    <a:lnTo>
                      <a:pt x="29011" y="427355"/>
                    </a:lnTo>
                    <a:lnTo>
                      <a:pt x="5183" y="427355"/>
                    </a:lnTo>
                    <a:lnTo>
                      <a:pt x="6136" y="426461"/>
                    </a:lnTo>
                    <a:cubicBezTo>
                      <a:pt x="6136" y="452314"/>
                      <a:pt x="5778" y="473045"/>
                      <a:pt x="5659" y="487520"/>
                    </a:cubicBezTo>
                    <a:cubicBezTo>
                      <a:pt x="5659" y="494490"/>
                      <a:pt x="5659" y="499970"/>
                      <a:pt x="5659" y="503902"/>
                    </a:cubicBezTo>
                    <a:cubicBezTo>
                      <a:pt x="5659" y="505689"/>
                      <a:pt x="5659" y="507059"/>
                      <a:pt x="5659" y="508191"/>
                    </a:cubicBezTo>
                    <a:cubicBezTo>
                      <a:pt x="5391" y="508644"/>
                      <a:pt x="5075" y="509067"/>
                      <a:pt x="4706" y="5094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468" name="Gráfico 54">
              <a:extLst>
                <a:ext uri="{FF2B5EF4-FFF2-40B4-BE49-F238E27FC236}">
                  <a16:creationId xmlns:a16="http://schemas.microsoft.com/office/drawing/2014/main" id="{0A1B8C90-FB01-B307-9792-C16485E7828D}"/>
                </a:ext>
              </a:extLst>
            </p:cNvPr>
            <p:cNvGrpSpPr/>
            <p:nvPr/>
          </p:nvGrpSpPr>
          <p:grpSpPr>
            <a:xfrm>
              <a:off x="7255219" y="2676248"/>
              <a:ext cx="2902113" cy="1919295"/>
              <a:chOff x="7255219" y="2676248"/>
              <a:chExt cx="2902113" cy="1919295"/>
            </a:xfrm>
          </p:grpSpPr>
          <p:sp>
            <p:nvSpPr>
              <p:cNvPr id="1469" name="Forma Livre: Forma 1468">
                <a:extLst>
                  <a:ext uri="{FF2B5EF4-FFF2-40B4-BE49-F238E27FC236}">
                    <a16:creationId xmlns:a16="http://schemas.microsoft.com/office/drawing/2014/main" id="{D4880A45-1FBB-1A13-A875-2F48FC133074}"/>
                  </a:ext>
                </a:extLst>
              </p:cNvPr>
              <p:cNvSpPr/>
              <p:nvPr/>
            </p:nvSpPr>
            <p:spPr>
              <a:xfrm>
                <a:off x="7368608" y="2677691"/>
                <a:ext cx="2677071" cy="1888306"/>
              </a:xfrm>
              <a:custGeom>
                <a:avLst/>
                <a:gdLst>
                  <a:gd name="connsiteX0" fmla="*/ 2533746 w 2677071"/>
                  <a:gd name="connsiteY0" fmla="*/ 1888306 h 1888306"/>
                  <a:gd name="connsiteX1" fmla="*/ 142968 w 2677071"/>
                  <a:gd name="connsiteY1" fmla="*/ 1888306 h 1888306"/>
                  <a:gd name="connsiteX2" fmla="*/ 0 w 2677071"/>
                  <a:gd name="connsiteY2" fmla="*/ 1745339 h 1888306"/>
                  <a:gd name="connsiteX3" fmla="*/ 0 w 2677071"/>
                  <a:gd name="connsiteY3" fmla="*/ 104366 h 1888306"/>
                  <a:gd name="connsiteX4" fmla="*/ 104366 w 2677071"/>
                  <a:gd name="connsiteY4" fmla="*/ 0 h 1888306"/>
                  <a:gd name="connsiteX5" fmla="*/ 104486 w 2677071"/>
                  <a:gd name="connsiteY5" fmla="*/ 0 h 1888306"/>
                  <a:gd name="connsiteX6" fmla="*/ 2578424 w 2677071"/>
                  <a:gd name="connsiteY6" fmla="*/ 0 h 1888306"/>
                  <a:gd name="connsiteX7" fmla="*/ 2677072 w 2677071"/>
                  <a:gd name="connsiteY7" fmla="*/ 98648 h 1888306"/>
                  <a:gd name="connsiteX8" fmla="*/ 2677072 w 2677071"/>
                  <a:gd name="connsiteY8" fmla="*/ 1745219 h 1888306"/>
                  <a:gd name="connsiteX9" fmla="*/ 2534223 w 2677071"/>
                  <a:gd name="connsiteY9" fmla="*/ 1888306 h 1888306"/>
                  <a:gd name="connsiteX10" fmla="*/ 2533746 w 2677071"/>
                  <a:gd name="connsiteY10" fmla="*/ 1888306 h 188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77071" h="1888306">
                    <a:moveTo>
                      <a:pt x="2533746" y="1888306"/>
                    </a:moveTo>
                    <a:lnTo>
                      <a:pt x="142968" y="1888306"/>
                    </a:lnTo>
                    <a:cubicBezTo>
                      <a:pt x="64008" y="1888306"/>
                      <a:pt x="0" y="1824298"/>
                      <a:pt x="0" y="1745339"/>
                    </a:cubicBezTo>
                    <a:lnTo>
                      <a:pt x="0" y="104366"/>
                    </a:lnTo>
                    <a:cubicBezTo>
                      <a:pt x="0" y="46727"/>
                      <a:pt x="46727" y="0"/>
                      <a:pt x="104366" y="0"/>
                    </a:cubicBezTo>
                    <a:cubicBezTo>
                      <a:pt x="104408" y="0"/>
                      <a:pt x="104444" y="0"/>
                      <a:pt x="104486" y="0"/>
                    </a:cubicBezTo>
                    <a:lnTo>
                      <a:pt x="2578424" y="0"/>
                    </a:lnTo>
                    <a:cubicBezTo>
                      <a:pt x="2632906" y="0"/>
                      <a:pt x="2677072" y="44165"/>
                      <a:pt x="2677072" y="98648"/>
                    </a:cubicBezTo>
                    <a:lnTo>
                      <a:pt x="2677072" y="1745219"/>
                    </a:lnTo>
                    <a:cubicBezTo>
                      <a:pt x="2677137" y="1824179"/>
                      <a:pt x="2613183" y="1888241"/>
                      <a:pt x="2534223" y="1888306"/>
                    </a:cubicBezTo>
                    <a:cubicBezTo>
                      <a:pt x="2534062" y="1888306"/>
                      <a:pt x="2533907" y="1888306"/>
                      <a:pt x="2533746" y="188830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0" name="Forma Livre: Forma 1469">
                <a:extLst>
                  <a:ext uri="{FF2B5EF4-FFF2-40B4-BE49-F238E27FC236}">
                    <a16:creationId xmlns:a16="http://schemas.microsoft.com/office/drawing/2014/main" id="{B7C2CF47-4614-E891-D591-97894A32B0F3}"/>
                  </a:ext>
                </a:extLst>
              </p:cNvPr>
              <p:cNvSpPr/>
              <p:nvPr/>
            </p:nvSpPr>
            <p:spPr>
              <a:xfrm>
                <a:off x="7367337" y="2676248"/>
                <a:ext cx="2679534" cy="1889749"/>
              </a:xfrm>
              <a:custGeom>
                <a:avLst/>
                <a:gdLst>
                  <a:gd name="connsiteX0" fmla="*/ 2535018 w 2679534"/>
                  <a:gd name="connsiteY0" fmla="*/ 1889749 h 1889749"/>
                  <a:gd name="connsiteX1" fmla="*/ 2540975 w 2679534"/>
                  <a:gd name="connsiteY1" fmla="*/ 1889332 h 1889749"/>
                  <a:gd name="connsiteX2" fmla="*/ 2548123 w 2679534"/>
                  <a:gd name="connsiteY2" fmla="*/ 1889273 h 1889749"/>
                  <a:gd name="connsiteX3" fmla="*/ 2558071 w 2679534"/>
                  <a:gd name="connsiteY3" fmla="*/ 1887903 h 1889749"/>
                  <a:gd name="connsiteX4" fmla="*/ 2564028 w 2679534"/>
                  <a:gd name="connsiteY4" fmla="*/ 1886949 h 1889749"/>
                  <a:gd name="connsiteX5" fmla="*/ 2570581 w 2679534"/>
                  <a:gd name="connsiteY5" fmla="*/ 1885222 h 1889749"/>
                  <a:gd name="connsiteX6" fmla="*/ 2577729 w 2679534"/>
                  <a:gd name="connsiteY6" fmla="*/ 1883375 h 1889749"/>
                  <a:gd name="connsiteX7" fmla="*/ 2585354 w 2679534"/>
                  <a:gd name="connsiteY7" fmla="*/ 1880576 h 1889749"/>
                  <a:gd name="connsiteX8" fmla="*/ 2601974 w 2679534"/>
                  <a:gd name="connsiteY8" fmla="*/ 1873129 h 1889749"/>
                  <a:gd name="connsiteX9" fmla="*/ 2610731 w 2679534"/>
                  <a:gd name="connsiteY9" fmla="*/ 1867947 h 1889749"/>
                  <a:gd name="connsiteX10" fmla="*/ 2615199 w 2679534"/>
                  <a:gd name="connsiteY10" fmla="*/ 1865206 h 1889749"/>
                  <a:gd name="connsiteX11" fmla="*/ 2619607 w 2679534"/>
                  <a:gd name="connsiteY11" fmla="*/ 1861930 h 1889749"/>
                  <a:gd name="connsiteX12" fmla="*/ 2675662 w 2679534"/>
                  <a:gd name="connsiteY12" fmla="*/ 1770907 h 1889749"/>
                  <a:gd name="connsiteX13" fmla="*/ 2676854 w 2679534"/>
                  <a:gd name="connsiteY13" fmla="*/ 1762806 h 1889749"/>
                  <a:gd name="connsiteX14" fmla="*/ 2677390 w 2679534"/>
                  <a:gd name="connsiteY14" fmla="*/ 1754466 h 1889749"/>
                  <a:gd name="connsiteX15" fmla="*/ 2677807 w 2679534"/>
                  <a:gd name="connsiteY15" fmla="*/ 1737310 h 1889749"/>
                  <a:gd name="connsiteX16" fmla="*/ 2677807 w 2679534"/>
                  <a:gd name="connsiteY16" fmla="*/ 1700972 h 1889749"/>
                  <a:gd name="connsiteX17" fmla="*/ 2677807 w 2679534"/>
                  <a:gd name="connsiteY17" fmla="*/ 1621148 h 1889749"/>
                  <a:gd name="connsiteX18" fmla="*/ 2677330 w 2679534"/>
                  <a:gd name="connsiteY18" fmla="*/ 665290 h 1889749"/>
                  <a:gd name="connsiteX19" fmla="*/ 2677330 w 2679534"/>
                  <a:gd name="connsiteY19" fmla="*/ 348557 h 1889749"/>
                  <a:gd name="connsiteX20" fmla="*/ 2677330 w 2679534"/>
                  <a:gd name="connsiteY20" fmla="*/ 114924 h 1889749"/>
                  <a:gd name="connsiteX21" fmla="*/ 2676973 w 2679534"/>
                  <a:gd name="connsiteY21" fmla="*/ 93181 h 1889749"/>
                  <a:gd name="connsiteX22" fmla="*/ 2635274 w 2679534"/>
                  <a:gd name="connsiteY22" fmla="*/ 20029 h 1889749"/>
                  <a:gd name="connsiteX23" fmla="*/ 2594647 w 2679534"/>
                  <a:gd name="connsiteY23" fmla="*/ 3945 h 1889749"/>
                  <a:gd name="connsiteX24" fmla="*/ 2589167 w 2679534"/>
                  <a:gd name="connsiteY24" fmla="*/ 3170 h 1889749"/>
                  <a:gd name="connsiteX25" fmla="*/ 2583627 w 2679534"/>
                  <a:gd name="connsiteY25" fmla="*/ 3170 h 1889749"/>
                  <a:gd name="connsiteX26" fmla="*/ 2572428 w 2679534"/>
                  <a:gd name="connsiteY26" fmla="*/ 3170 h 1889749"/>
                  <a:gd name="connsiteX27" fmla="*/ 1881595 w 2679534"/>
                  <a:gd name="connsiteY27" fmla="*/ 3170 h 1889749"/>
                  <a:gd name="connsiteX28" fmla="*/ 145669 w 2679534"/>
                  <a:gd name="connsiteY28" fmla="*/ 3170 h 1889749"/>
                  <a:gd name="connsiteX29" fmla="*/ 116837 w 2679534"/>
                  <a:gd name="connsiteY29" fmla="*/ 3170 h 1889749"/>
                  <a:gd name="connsiteX30" fmla="*/ 102481 w 2679534"/>
                  <a:gd name="connsiteY30" fmla="*/ 3170 h 1889749"/>
                  <a:gd name="connsiteX31" fmla="*/ 95392 w 2679534"/>
                  <a:gd name="connsiteY31" fmla="*/ 3528 h 1889749"/>
                  <a:gd name="connsiteX32" fmla="*/ 88363 w 2679534"/>
                  <a:gd name="connsiteY32" fmla="*/ 4541 h 1889749"/>
                  <a:gd name="connsiteX33" fmla="*/ 81393 w 2679534"/>
                  <a:gd name="connsiteY33" fmla="*/ 5970 h 1889749"/>
                  <a:gd name="connsiteX34" fmla="*/ 74542 w 2679534"/>
                  <a:gd name="connsiteY34" fmla="*/ 7757 h 1889749"/>
                  <a:gd name="connsiteX35" fmla="*/ 61437 w 2679534"/>
                  <a:gd name="connsiteY35" fmla="*/ 12999 h 1889749"/>
                  <a:gd name="connsiteX36" fmla="*/ 37609 w 2679534"/>
                  <a:gd name="connsiteY36" fmla="*/ 28488 h 1889749"/>
                  <a:gd name="connsiteX37" fmla="*/ 19083 w 2679534"/>
                  <a:gd name="connsiteY37" fmla="*/ 49754 h 1889749"/>
                  <a:gd name="connsiteX38" fmla="*/ 7169 w 2679534"/>
                  <a:gd name="connsiteY38" fmla="*/ 75190 h 1889749"/>
                  <a:gd name="connsiteX39" fmla="*/ 2641 w 2679534"/>
                  <a:gd name="connsiteY39" fmla="*/ 102890 h 1889749"/>
                  <a:gd name="connsiteX40" fmla="*/ 2641 w 2679534"/>
                  <a:gd name="connsiteY40" fmla="*/ 131365 h 1889749"/>
                  <a:gd name="connsiteX41" fmla="*/ 2641 w 2679534"/>
                  <a:gd name="connsiteY41" fmla="*/ 357730 h 1889749"/>
                  <a:gd name="connsiteX42" fmla="*/ 2641 w 2679534"/>
                  <a:gd name="connsiteY42" fmla="*/ 800633 h 1889749"/>
                  <a:gd name="connsiteX43" fmla="*/ 2641 w 2679534"/>
                  <a:gd name="connsiteY43" fmla="*/ 1637947 h 1889749"/>
                  <a:gd name="connsiteX44" fmla="*/ 2641 w 2679534"/>
                  <a:gd name="connsiteY44" fmla="*/ 1737369 h 1889749"/>
                  <a:gd name="connsiteX45" fmla="*/ 3535 w 2679534"/>
                  <a:gd name="connsiteY45" fmla="*/ 1761853 h 1889749"/>
                  <a:gd name="connsiteX46" fmla="*/ 5382 w 2679534"/>
                  <a:gd name="connsiteY46" fmla="*/ 1773767 h 1889749"/>
                  <a:gd name="connsiteX47" fmla="*/ 8301 w 2679534"/>
                  <a:gd name="connsiteY47" fmla="*/ 1785681 h 1889749"/>
                  <a:gd name="connsiteX48" fmla="*/ 29329 w 2679534"/>
                  <a:gd name="connsiteY48" fmla="*/ 1828988 h 1889749"/>
                  <a:gd name="connsiteX49" fmla="*/ 106412 w 2679534"/>
                  <a:gd name="connsiteY49" fmla="*/ 1882601 h 1889749"/>
                  <a:gd name="connsiteX50" fmla="*/ 117969 w 2679534"/>
                  <a:gd name="connsiteY50" fmla="*/ 1885401 h 1889749"/>
                  <a:gd name="connsiteX51" fmla="*/ 129883 w 2679534"/>
                  <a:gd name="connsiteY51" fmla="*/ 1887188 h 1889749"/>
                  <a:gd name="connsiteX52" fmla="*/ 153711 w 2679534"/>
                  <a:gd name="connsiteY52" fmla="*/ 1887962 h 1889749"/>
                  <a:gd name="connsiteX53" fmla="*/ 568615 w 2679534"/>
                  <a:gd name="connsiteY53" fmla="*/ 1887962 h 1889749"/>
                  <a:gd name="connsiteX54" fmla="*/ 1228709 w 2679534"/>
                  <a:gd name="connsiteY54" fmla="*/ 1887962 h 1889749"/>
                  <a:gd name="connsiteX55" fmla="*/ 2184747 w 2679534"/>
                  <a:gd name="connsiteY55" fmla="*/ 1889273 h 1889749"/>
                  <a:gd name="connsiteX56" fmla="*/ 2444650 w 2679534"/>
                  <a:gd name="connsiteY56" fmla="*/ 1889273 h 1889749"/>
                  <a:gd name="connsiteX57" fmla="*/ 2512202 w 2679534"/>
                  <a:gd name="connsiteY57" fmla="*/ 1889273 h 1889749"/>
                  <a:gd name="connsiteX58" fmla="*/ 2535256 w 2679534"/>
                  <a:gd name="connsiteY58" fmla="*/ 1889273 h 1889749"/>
                  <a:gd name="connsiteX59" fmla="*/ 2512202 w 2679534"/>
                  <a:gd name="connsiteY59" fmla="*/ 1889273 h 1889749"/>
                  <a:gd name="connsiteX60" fmla="*/ 2444650 w 2679534"/>
                  <a:gd name="connsiteY60" fmla="*/ 1889273 h 1889749"/>
                  <a:gd name="connsiteX61" fmla="*/ 2184747 w 2679534"/>
                  <a:gd name="connsiteY61" fmla="*/ 1889273 h 1889749"/>
                  <a:gd name="connsiteX62" fmla="*/ 1228948 w 2679534"/>
                  <a:gd name="connsiteY62" fmla="*/ 1889749 h 1889749"/>
                  <a:gd name="connsiteX63" fmla="*/ 568853 w 2679534"/>
                  <a:gd name="connsiteY63" fmla="*/ 1889749 h 1889749"/>
                  <a:gd name="connsiteX64" fmla="*/ 153413 w 2679534"/>
                  <a:gd name="connsiteY64" fmla="*/ 1889749 h 1889749"/>
                  <a:gd name="connsiteX65" fmla="*/ 129585 w 2679534"/>
                  <a:gd name="connsiteY65" fmla="*/ 1888975 h 1889749"/>
                  <a:gd name="connsiteX66" fmla="*/ 117671 w 2679534"/>
                  <a:gd name="connsiteY66" fmla="*/ 1887128 h 1889749"/>
                  <a:gd name="connsiteX67" fmla="*/ 105757 w 2679534"/>
                  <a:gd name="connsiteY67" fmla="*/ 1884328 h 1889749"/>
                  <a:gd name="connsiteX68" fmla="*/ 27244 w 2679534"/>
                  <a:gd name="connsiteY68" fmla="*/ 1829464 h 1889749"/>
                  <a:gd name="connsiteX69" fmla="*/ 5739 w 2679534"/>
                  <a:gd name="connsiteY69" fmla="*/ 1785264 h 1889749"/>
                  <a:gd name="connsiteX70" fmla="*/ 2761 w 2679534"/>
                  <a:gd name="connsiteY70" fmla="*/ 1773350 h 1889749"/>
                  <a:gd name="connsiteX71" fmla="*/ 914 w 2679534"/>
                  <a:gd name="connsiteY71" fmla="*/ 1761078 h 1889749"/>
                  <a:gd name="connsiteX72" fmla="*/ 20 w 2679534"/>
                  <a:gd name="connsiteY72" fmla="*/ 1736297 h 1889749"/>
                  <a:gd name="connsiteX73" fmla="*/ 20 w 2679534"/>
                  <a:gd name="connsiteY73" fmla="*/ 1638066 h 1889749"/>
                  <a:gd name="connsiteX74" fmla="*/ 20 w 2679534"/>
                  <a:gd name="connsiteY74" fmla="*/ 800752 h 1889749"/>
                  <a:gd name="connsiteX75" fmla="*/ 20 w 2679534"/>
                  <a:gd name="connsiteY75" fmla="*/ 131305 h 1889749"/>
                  <a:gd name="connsiteX76" fmla="*/ 20 w 2679534"/>
                  <a:gd name="connsiteY76" fmla="*/ 102771 h 1889749"/>
                  <a:gd name="connsiteX77" fmla="*/ 4667 w 2679534"/>
                  <a:gd name="connsiteY77" fmla="*/ 74237 h 1889749"/>
                  <a:gd name="connsiteX78" fmla="*/ 17057 w 2679534"/>
                  <a:gd name="connsiteY78" fmla="*/ 48086 h 1889749"/>
                  <a:gd name="connsiteX79" fmla="*/ 36060 w 2679534"/>
                  <a:gd name="connsiteY79" fmla="*/ 26224 h 1889749"/>
                  <a:gd name="connsiteX80" fmla="*/ 60305 w 2679534"/>
                  <a:gd name="connsiteY80" fmla="*/ 10319 h 1889749"/>
                  <a:gd name="connsiteX81" fmla="*/ 73827 w 2679534"/>
                  <a:gd name="connsiteY81" fmla="*/ 4838 h 1889749"/>
                  <a:gd name="connsiteX82" fmla="*/ 80916 w 2679534"/>
                  <a:gd name="connsiteY82" fmla="*/ 2992 h 1889749"/>
                  <a:gd name="connsiteX83" fmla="*/ 88065 w 2679534"/>
                  <a:gd name="connsiteY83" fmla="*/ 1562 h 1889749"/>
                  <a:gd name="connsiteX84" fmla="*/ 95273 w 2679534"/>
                  <a:gd name="connsiteY84" fmla="*/ 490 h 1889749"/>
                  <a:gd name="connsiteX85" fmla="*/ 102540 w 2679534"/>
                  <a:gd name="connsiteY85" fmla="*/ 132 h 1889749"/>
                  <a:gd name="connsiteX86" fmla="*/ 117016 w 2679534"/>
                  <a:gd name="connsiteY86" fmla="*/ 132 h 1889749"/>
                  <a:gd name="connsiteX87" fmla="*/ 145847 w 2679534"/>
                  <a:gd name="connsiteY87" fmla="*/ 132 h 1889749"/>
                  <a:gd name="connsiteX88" fmla="*/ 1881774 w 2679534"/>
                  <a:gd name="connsiteY88" fmla="*/ 132 h 1889749"/>
                  <a:gd name="connsiteX89" fmla="*/ 2571951 w 2679534"/>
                  <a:gd name="connsiteY89" fmla="*/ 132 h 1889749"/>
                  <a:gd name="connsiteX90" fmla="*/ 2583210 w 2679534"/>
                  <a:gd name="connsiteY90" fmla="*/ 132 h 1889749"/>
                  <a:gd name="connsiteX91" fmla="*/ 2589167 w 2679534"/>
                  <a:gd name="connsiteY91" fmla="*/ 132 h 1889749"/>
                  <a:gd name="connsiteX92" fmla="*/ 2594767 w 2679534"/>
                  <a:gd name="connsiteY92" fmla="*/ 966 h 1889749"/>
                  <a:gd name="connsiteX93" fmla="*/ 2636466 w 2679534"/>
                  <a:gd name="connsiteY93" fmla="*/ 17467 h 1889749"/>
                  <a:gd name="connsiteX94" fmla="*/ 2679177 w 2679534"/>
                  <a:gd name="connsiteY94" fmla="*/ 93002 h 1889749"/>
                  <a:gd name="connsiteX95" fmla="*/ 2679534 w 2679534"/>
                  <a:gd name="connsiteY95" fmla="*/ 114924 h 1889749"/>
                  <a:gd name="connsiteX96" fmla="*/ 2679534 w 2679534"/>
                  <a:gd name="connsiteY96" fmla="*/ 348259 h 1889749"/>
                  <a:gd name="connsiteX97" fmla="*/ 2679534 w 2679534"/>
                  <a:gd name="connsiteY97" fmla="*/ 664992 h 1889749"/>
                  <a:gd name="connsiteX98" fmla="*/ 2679058 w 2679534"/>
                  <a:gd name="connsiteY98" fmla="*/ 1620851 h 1889749"/>
                  <a:gd name="connsiteX99" fmla="*/ 2679058 w 2679534"/>
                  <a:gd name="connsiteY99" fmla="*/ 1700674 h 1889749"/>
                  <a:gd name="connsiteX100" fmla="*/ 2679058 w 2679534"/>
                  <a:gd name="connsiteY100" fmla="*/ 1737012 h 1889749"/>
                  <a:gd name="connsiteX101" fmla="*/ 2678641 w 2679534"/>
                  <a:gd name="connsiteY101" fmla="*/ 1754228 h 1889749"/>
                  <a:gd name="connsiteX102" fmla="*/ 2678045 w 2679534"/>
                  <a:gd name="connsiteY102" fmla="*/ 1762627 h 1889749"/>
                  <a:gd name="connsiteX103" fmla="*/ 2676794 w 2679534"/>
                  <a:gd name="connsiteY103" fmla="*/ 1770729 h 1889749"/>
                  <a:gd name="connsiteX104" fmla="*/ 2654754 w 2679534"/>
                  <a:gd name="connsiteY104" fmla="*/ 1826367 h 1889749"/>
                  <a:gd name="connsiteX105" fmla="*/ 2620262 w 2679534"/>
                  <a:gd name="connsiteY105" fmla="*/ 1862109 h 1889749"/>
                  <a:gd name="connsiteX106" fmla="*/ 2615854 w 2679534"/>
                  <a:gd name="connsiteY106" fmla="*/ 1865385 h 1889749"/>
                  <a:gd name="connsiteX107" fmla="*/ 2611327 w 2679534"/>
                  <a:gd name="connsiteY107" fmla="*/ 1868125 h 1889749"/>
                  <a:gd name="connsiteX108" fmla="*/ 2602511 w 2679534"/>
                  <a:gd name="connsiteY108" fmla="*/ 1873308 h 1889749"/>
                  <a:gd name="connsiteX109" fmla="*/ 2585831 w 2679534"/>
                  <a:gd name="connsiteY109" fmla="*/ 1880695 h 1889749"/>
                  <a:gd name="connsiteX110" fmla="*/ 2577908 w 2679534"/>
                  <a:gd name="connsiteY110" fmla="*/ 1883316 h 1889749"/>
                  <a:gd name="connsiteX111" fmla="*/ 2570700 w 2679534"/>
                  <a:gd name="connsiteY111" fmla="*/ 1885162 h 1889749"/>
                  <a:gd name="connsiteX112" fmla="*/ 2564148 w 2679534"/>
                  <a:gd name="connsiteY112" fmla="*/ 1886830 h 1889749"/>
                  <a:gd name="connsiteX113" fmla="*/ 2558191 w 2679534"/>
                  <a:gd name="connsiteY113" fmla="*/ 1887783 h 1889749"/>
                  <a:gd name="connsiteX114" fmla="*/ 2548243 w 2679534"/>
                  <a:gd name="connsiteY114" fmla="*/ 1889094 h 1889749"/>
                  <a:gd name="connsiteX115" fmla="*/ 2541034 w 2679534"/>
                  <a:gd name="connsiteY115" fmla="*/ 1889392 h 188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2679534" h="1889749">
                    <a:moveTo>
                      <a:pt x="2535018" y="1889749"/>
                    </a:moveTo>
                    <a:lnTo>
                      <a:pt x="2540975" y="1889332"/>
                    </a:lnTo>
                    <a:lnTo>
                      <a:pt x="2548123" y="1889273"/>
                    </a:lnTo>
                    <a:cubicBezTo>
                      <a:pt x="2551042" y="1889273"/>
                      <a:pt x="2554080" y="1888379"/>
                      <a:pt x="2558071" y="1887903"/>
                    </a:cubicBezTo>
                    <a:lnTo>
                      <a:pt x="2564028" y="1886949"/>
                    </a:lnTo>
                    <a:lnTo>
                      <a:pt x="2570581" y="1885222"/>
                    </a:lnTo>
                    <a:lnTo>
                      <a:pt x="2577729" y="1883375"/>
                    </a:lnTo>
                    <a:lnTo>
                      <a:pt x="2585354" y="1880576"/>
                    </a:lnTo>
                    <a:cubicBezTo>
                      <a:pt x="2591043" y="1878443"/>
                      <a:pt x="2596595" y="1875959"/>
                      <a:pt x="2601974" y="1873129"/>
                    </a:cubicBezTo>
                    <a:cubicBezTo>
                      <a:pt x="2604894" y="1871640"/>
                      <a:pt x="2607931" y="1869734"/>
                      <a:pt x="2610731" y="1867947"/>
                    </a:cubicBezTo>
                    <a:lnTo>
                      <a:pt x="2615199" y="1865206"/>
                    </a:lnTo>
                    <a:lnTo>
                      <a:pt x="2619607" y="1861930"/>
                    </a:lnTo>
                    <a:cubicBezTo>
                      <a:pt x="2649494" y="1840098"/>
                      <a:pt x="2669616" y="1807418"/>
                      <a:pt x="2675662" y="1770907"/>
                    </a:cubicBezTo>
                    <a:cubicBezTo>
                      <a:pt x="2676079" y="1768227"/>
                      <a:pt x="2676437" y="1765546"/>
                      <a:pt x="2676854" y="1762806"/>
                    </a:cubicBezTo>
                    <a:cubicBezTo>
                      <a:pt x="2677271" y="1760066"/>
                      <a:pt x="2677211" y="1757266"/>
                      <a:pt x="2677390" y="1754466"/>
                    </a:cubicBezTo>
                    <a:cubicBezTo>
                      <a:pt x="2677807" y="1748866"/>
                      <a:pt x="2677867" y="1743148"/>
                      <a:pt x="2677807" y="1737310"/>
                    </a:cubicBezTo>
                    <a:cubicBezTo>
                      <a:pt x="2677807" y="1725396"/>
                      <a:pt x="2677807" y="1713285"/>
                      <a:pt x="2677807" y="1700972"/>
                    </a:cubicBezTo>
                    <a:cubicBezTo>
                      <a:pt x="2677807" y="1675953"/>
                      <a:pt x="2677807" y="1649343"/>
                      <a:pt x="2677807" y="1621148"/>
                    </a:cubicBezTo>
                    <a:cubicBezTo>
                      <a:pt x="2677807" y="1395379"/>
                      <a:pt x="2677509" y="1068816"/>
                      <a:pt x="2677330" y="665290"/>
                    </a:cubicBezTo>
                    <a:cubicBezTo>
                      <a:pt x="2677330" y="564378"/>
                      <a:pt x="2677330" y="458803"/>
                      <a:pt x="2677330" y="348557"/>
                    </a:cubicBezTo>
                    <a:lnTo>
                      <a:pt x="2677330" y="114924"/>
                    </a:lnTo>
                    <a:cubicBezTo>
                      <a:pt x="2677330" y="107656"/>
                      <a:pt x="2677330" y="100329"/>
                      <a:pt x="2676973" y="93181"/>
                    </a:cubicBezTo>
                    <a:cubicBezTo>
                      <a:pt x="2674894" y="63735"/>
                      <a:pt x="2659555" y="36822"/>
                      <a:pt x="2635274" y="20029"/>
                    </a:cubicBezTo>
                    <a:cubicBezTo>
                      <a:pt x="2623158" y="11594"/>
                      <a:pt x="2609254" y="6089"/>
                      <a:pt x="2594647" y="3945"/>
                    </a:cubicBezTo>
                    <a:cubicBezTo>
                      <a:pt x="2592801" y="3945"/>
                      <a:pt x="2591014" y="3290"/>
                      <a:pt x="2589167" y="3170"/>
                    </a:cubicBezTo>
                    <a:lnTo>
                      <a:pt x="2583627" y="3170"/>
                    </a:lnTo>
                    <a:cubicBezTo>
                      <a:pt x="2579934" y="3170"/>
                      <a:pt x="2576181" y="3170"/>
                      <a:pt x="2572428" y="3170"/>
                    </a:cubicBezTo>
                    <a:lnTo>
                      <a:pt x="1881595" y="3170"/>
                    </a:lnTo>
                    <a:lnTo>
                      <a:pt x="145669" y="3170"/>
                    </a:lnTo>
                    <a:lnTo>
                      <a:pt x="116837" y="3170"/>
                    </a:lnTo>
                    <a:cubicBezTo>
                      <a:pt x="112012" y="3170"/>
                      <a:pt x="107187" y="3170"/>
                      <a:pt x="102481" y="3170"/>
                    </a:cubicBezTo>
                    <a:lnTo>
                      <a:pt x="95392" y="3528"/>
                    </a:lnTo>
                    <a:cubicBezTo>
                      <a:pt x="93009" y="3528"/>
                      <a:pt x="90686" y="4183"/>
                      <a:pt x="88363" y="4541"/>
                    </a:cubicBezTo>
                    <a:cubicBezTo>
                      <a:pt x="86004" y="4803"/>
                      <a:pt x="83668" y="5285"/>
                      <a:pt x="81393" y="5970"/>
                    </a:cubicBezTo>
                    <a:cubicBezTo>
                      <a:pt x="79129" y="6566"/>
                      <a:pt x="76806" y="7102"/>
                      <a:pt x="74542" y="7757"/>
                    </a:cubicBezTo>
                    <a:cubicBezTo>
                      <a:pt x="70069" y="9229"/>
                      <a:pt x="65690" y="10980"/>
                      <a:pt x="61437" y="12999"/>
                    </a:cubicBezTo>
                    <a:cubicBezTo>
                      <a:pt x="52793" y="16991"/>
                      <a:pt x="44763" y="22209"/>
                      <a:pt x="37609" y="28488"/>
                    </a:cubicBezTo>
                    <a:cubicBezTo>
                      <a:pt x="30508" y="34713"/>
                      <a:pt x="24277" y="41867"/>
                      <a:pt x="19083" y="49754"/>
                    </a:cubicBezTo>
                    <a:cubicBezTo>
                      <a:pt x="14049" y="57695"/>
                      <a:pt x="10040" y="66237"/>
                      <a:pt x="7169" y="75190"/>
                    </a:cubicBezTo>
                    <a:cubicBezTo>
                      <a:pt x="4446" y="84185"/>
                      <a:pt x="2921" y="93496"/>
                      <a:pt x="2641" y="102890"/>
                    </a:cubicBezTo>
                    <a:cubicBezTo>
                      <a:pt x="2344" y="112302"/>
                      <a:pt x="2641" y="121893"/>
                      <a:pt x="2641" y="131365"/>
                    </a:cubicBezTo>
                    <a:cubicBezTo>
                      <a:pt x="2641" y="207454"/>
                      <a:pt x="2641" y="282911"/>
                      <a:pt x="2641" y="357730"/>
                    </a:cubicBezTo>
                    <a:lnTo>
                      <a:pt x="2641" y="800633"/>
                    </a:lnTo>
                    <a:cubicBezTo>
                      <a:pt x="2641" y="1091036"/>
                      <a:pt x="2641" y="1371134"/>
                      <a:pt x="2641" y="1637947"/>
                    </a:cubicBezTo>
                    <a:cubicBezTo>
                      <a:pt x="2641" y="1671306"/>
                      <a:pt x="2641" y="1704445"/>
                      <a:pt x="2641" y="1737369"/>
                    </a:cubicBezTo>
                    <a:cubicBezTo>
                      <a:pt x="2641" y="1745650"/>
                      <a:pt x="2939" y="1753751"/>
                      <a:pt x="3535" y="1761853"/>
                    </a:cubicBezTo>
                    <a:lnTo>
                      <a:pt x="5382" y="1773767"/>
                    </a:lnTo>
                    <a:cubicBezTo>
                      <a:pt x="6156" y="1777698"/>
                      <a:pt x="7288" y="1781630"/>
                      <a:pt x="8301" y="1785681"/>
                    </a:cubicBezTo>
                    <a:cubicBezTo>
                      <a:pt x="12810" y="1801199"/>
                      <a:pt x="19923" y="1815847"/>
                      <a:pt x="29329" y="1828988"/>
                    </a:cubicBezTo>
                    <a:cubicBezTo>
                      <a:pt x="48105" y="1855181"/>
                      <a:pt x="75323" y="1874112"/>
                      <a:pt x="106412" y="1882601"/>
                    </a:cubicBezTo>
                    <a:cubicBezTo>
                      <a:pt x="110284" y="1883494"/>
                      <a:pt x="114037" y="1884805"/>
                      <a:pt x="117969" y="1885401"/>
                    </a:cubicBezTo>
                    <a:lnTo>
                      <a:pt x="129883" y="1887188"/>
                    </a:lnTo>
                    <a:cubicBezTo>
                      <a:pt x="137806" y="1887605"/>
                      <a:pt x="145669" y="1888081"/>
                      <a:pt x="153711" y="1887962"/>
                    </a:cubicBezTo>
                    <a:lnTo>
                      <a:pt x="568615" y="1887962"/>
                    </a:lnTo>
                    <a:lnTo>
                      <a:pt x="1228709" y="1887962"/>
                    </a:lnTo>
                    <a:lnTo>
                      <a:pt x="2184747" y="1889273"/>
                    </a:lnTo>
                    <a:lnTo>
                      <a:pt x="2444650" y="1889273"/>
                    </a:lnTo>
                    <a:lnTo>
                      <a:pt x="2512202" y="1889273"/>
                    </a:lnTo>
                    <a:lnTo>
                      <a:pt x="2535256" y="1889273"/>
                    </a:lnTo>
                    <a:lnTo>
                      <a:pt x="2512202" y="1889273"/>
                    </a:lnTo>
                    <a:lnTo>
                      <a:pt x="2444650" y="1889273"/>
                    </a:lnTo>
                    <a:lnTo>
                      <a:pt x="2184747" y="1889273"/>
                    </a:lnTo>
                    <a:lnTo>
                      <a:pt x="1228948" y="1889749"/>
                    </a:lnTo>
                    <a:lnTo>
                      <a:pt x="568853" y="1889749"/>
                    </a:lnTo>
                    <a:lnTo>
                      <a:pt x="153413" y="1889749"/>
                    </a:lnTo>
                    <a:cubicBezTo>
                      <a:pt x="145490" y="1889749"/>
                      <a:pt x="137448" y="1889392"/>
                      <a:pt x="129585" y="1888975"/>
                    </a:cubicBezTo>
                    <a:lnTo>
                      <a:pt x="117671" y="1887128"/>
                    </a:lnTo>
                    <a:cubicBezTo>
                      <a:pt x="113680" y="1886533"/>
                      <a:pt x="109808" y="1885222"/>
                      <a:pt x="105757" y="1884328"/>
                    </a:cubicBezTo>
                    <a:cubicBezTo>
                      <a:pt x="74078" y="1875572"/>
                      <a:pt x="46360" y="1856205"/>
                      <a:pt x="27244" y="1829464"/>
                    </a:cubicBezTo>
                    <a:cubicBezTo>
                      <a:pt x="17635" y="1816049"/>
                      <a:pt x="10368" y="1801103"/>
                      <a:pt x="5739" y="1785264"/>
                    </a:cubicBezTo>
                    <a:cubicBezTo>
                      <a:pt x="4786" y="1781272"/>
                      <a:pt x="3595" y="1777281"/>
                      <a:pt x="2761" y="1773350"/>
                    </a:cubicBezTo>
                    <a:lnTo>
                      <a:pt x="914" y="1761078"/>
                    </a:lnTo>
                    <a:cubicBezTo>
                      <a:pt x="318" y="1752858"/>
                      <a:pt x="-99" y="1744518"/>
                      <a:pt x="20" y="1736297"/>
                    </a:cubicBezTo>
                    <a:lnTo>
                      <a:pt x="20" y="1638066"/>
                    </a:lnTo>
                    <a:cubicBezTo>
                      <a:pt x="20" y="1371253"/>
                      <a:pt x="20" y="1091155"/>
                      <a:pt x="20" y="800752"/>
                    </a:cubicBezTo>
                    <a:lnTo>
                      <a:pt x="20" y="131305"/>
                    </a:lnTo>
                    <a:cubicBezTo>
                      <a:pt x="20" y="121774"/>
                      <a:pt x="20" y="112362"/>
                      <a:pt x="20" y="102771"/>
                    </a:cubicBezTo>
                    <a:cubicBezTo>
                      <a:pt x="283" y="93097"/>
                      <a:pt x="1843" y="83494"/>
                      <a:pt x="4667" y="74237"/>
                    </a:cubicBezTo>
                    <a:cubicBezTo>
                      <a:pt x="7645" y="65022"/>
                      <a:pt x="11815" y="56229"/>
                      <a:pt x="17057" y="48086"/>
                    </a:cubicBezTo>
                    <a:cubicBezTo>
                      <a:pt x="22359" y="39961"/>
                      <a:pt x="28751" y="32604"/>
                      <a:pt x="36060" y="26224"/>
                    </a:cubicBezTo>
                    <a:cubicBezTo>
                      <a:pt x="43346" y="19796"/>
                      <a:pt x="51507" y="14441"/>
                      <a:pt x="60305" y="10319"/>
                    </a:cubicBezTo>
                    <a:cubicBezTo>
                      <a:pt x="64695" y="8222"/>
                      <a:pt x="69217" y="6393"/>
                      <a:pt x="73827" y="4838"/>
                    </a:cubicBezTo>
                    <a:lnTo>
                      <a:pt x="80916" y="2992"/>
                    </a:lnTo>
                    <a:cubicBezTo>
                      <a:pt x="83257" y="2330"/>
                      <a:pt x="85646" y="1854"/>
                      <a:pt x="88065" y="1562"/>
                    </a:cubicBezTo>
                    <a:cubicBezTo>
                      <a:pt x="90447" y="1205"/>
                      <a:pt x="92830" y="788"/>
                      <a:pt x="95273" y="490"/>
                    </a:cubicBezTo>
                    <a:lnTo>
                      <a:pt x="102540" y="132"/>
                    </a:lnTo>
                    <a:cubicBezTo>
                      <a:pt x="107425" y="-165"/>
                      <a:pt x="112191" y="132"/>
                      <a:pt x="117016" y="132"/>
                    </a:cubicBezTo>
                    <a:lnTo>
                      <a:pt x="145847" y="132"/>
                    </a:lnTo>
                    <a:lnTo>
                      <a:pt x="1881774" y="132"/>
                    </a:lnTo>
                    <a:lnTo>
                      <a:pt x="2571951" y="132"/>
                    </a:lnTo>
                    <a:cubicBezTo>
                      <a:pt x="2575704" y="132"/>
                      <a:pt x="2579397" y="132"/>
                      <a:pt x="2583210" y="132"/>
                    </a:cubicBezTo>
                    <a:lnTo>
                      <a:pt x="2589167" y="132"/>
                    </a:lnTo>
                    <a:cubicBezTo>
                      <a:pt x="2591014" y="132"/>
                      <a:pt x="2592860" y="669"/>
                      <a:pt x="2594767" y="966"/>
                    </a:cubicBezTo>
                    <a:cubicBezTo>
                      <a:pt x="2609754" y="3170"/>
                      <a:pt x="2624027" y="8818"/>
                      <a:pt x="2636466" y="17467"/>
                    </a:cubicBezTo>
                    <a:cubicBezTo>
                      <a:pt x="2661479" y="34814"/>
                      <a:pt x="2677205" y="62627"/>
                      <a:pt x="2679177" y="93002"/>
                    </a:cubicBezTo>
                    <a:cubicBezTo>
                      <a:pt x="2679713" y="100448"/>
                      <a:pt x="2679177" y="107656"/>
                      <a:pt x="2679534" y="114924"/>
                    </a:cubicBezTo>
                    <a:lnTo>
                      <a:pt x="2679534" y="348259"/>
                    </a:lnTo>
                    <a:cubicBezTo>
                      <a:pt x="2679534" y="458421"/>
                      <a:pt x="2679534" y="564003"/>
                      <a:pt x="2679534" y="664992"/>
                    </a:cubicBezTo>
                    <a:cubicBezTo>
                      <a:pt x="2679534" y="1068519"/>
                      <a:pt x="2679177" y="1395081"/>
                      <a:pt x="2679058" y="1620851"/>
                    </a:cubicBezTo>
                    <a:cubicBezTo>
                      <a:pt x="2679058" y="1649045"/>
                      <a:pt x="2679058" y="1675655"/>
                      <a:pt x="2679058" y="1700674"/>
                    </a:cubicBezTo>
                    <a:lnTo>
                      <a:pt x="2679058" y="1737012"/>
                    </a:lnTo>
                    <a:cubicBezTo>
                      <a:pt x="2679058" y="1742969"/>
                      <a:pt x="2679058" y="1748569"/>
                      <a:pt x="2678641" y="1754228"/>
                    </a:cubicBezTo>
                    <a:cubicBezTo>
                      <a:pt x="2678641" y="1757027"/>
                      <a:pt x="2678641" y="1759887"/>
                      <a:pt x="2678045" y="1762627"/>
                    </a:cubicBezTo>
                    <a:lnTo>
                      <a:pt x="2676794" y="1770729"/>
                    </a:lnTo>
                    <a:cubicBezTo>
                      <a:pt x="2673506" y="1790637"/>
                      <a:pt x="2665988" y="1809610"/>
                      <a:pt x="2654754" y="1826367"/>
                    </a:cubicBezTo>
                    <a:cubicBezTo>
                      <a:pt x="2645401" y="1840181"/>
                      <a:pt x="2633731" y="1852274"/>
                      <a:pt x="2620262" y="1862109"/>
                    </a:cubicBezTo>
                    <a:lnTo>
                      <a:pt x="2615854" y="1865385"/>
                    </a:lnTo>
                    <a:lnTo>
                      <a:pt x="2611327" y="1868125"/>
                    </a:lnTo>
                    <a:cubicBezTo>
                      <a:pt x="2608289" y="1869912"/>
                      <a:pt x="2605370" y="1871819"/>
                      <a:pt x="2602511" y="1873308"/>
                    </a:cubicBezTo>
                    <a:cubicBezTo>
                      <a:pt x="2597102" y="1876090"/>
                      <a:pt x="2591532" y="1878556"/>
                      <a:pt x="2585831" y="1880695"/>
                    </a:cubicBezTo>
                    <a:lnTo>
                      <a:pt x="2577908" y="1883316"/>
                    </a:lnTo>
                    <a:lnTo>
                      <a:pt x="2570700" y="1885162"/>
                    </a:lnTo>
                    <a:lnTo>
                      <a:pt x="2564148" y="1886830"/>
                    </a:lnTo>
                    <a:lnTo>
                      <a:pt x="2558191" y="1887783"/>
                    </a:lnTo>
                    <a:cubicBezTo>
                      <a:pt x="2554378" y="1888260"/>
                      <a:pt x="2551102" y="1888975"/>
                      <a:pt x="2548243" y="1889094"/>
                    </a:cubicBezTo>
                    <a:lnTo>
                      <a:pt x="2541034" y="188939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1" name="Forma Livre: Forma 1470">
                <a:extLst>
                  <a:ext uri="{FF2B5EF4-FFF2-40B4-BE49-F238E27FC236}">
                    <a16:creationId xmlns:a16="http://schemas.microsoft.com/office/drawing/2014/main" id="{8A89228A-B564-337F-8166-C77C7A24E78C}"/>
                  </a:ext>
                </a:extLst>
              </p:cNvPr>
              <p:cNvSpPr/>
              <p:nvPr/>
            </p:nvSpPr>
            <p:spPr>
              <a:xfrm>
                <a:off x="7256557" y="4429523"/>
                <a:ext cx="2900220" cy="165187"/>
              </a:xfrm>
              <a:custGeom>
                <a:avLst/>
                <a:gdLst>
                  <a:gd name="connsiteX0" fmla="*/ 2786085 w 2900220"/>
                  <a:gd name="connsiteY0" fmla="*/ 165187 h 165187"/>
                  <a:gd name="connsiteX1" fmla="*/ 138321 w 2900220"/>
                  <a:gd name="connsiteY1" fmla="*/ 165187 h 165187"/>
                  <a:gd name="connsiteX2" fmla="*/ 0 w 2900220"/>
                  <a:gd name="connsiteY2" fmla="*/ 26985 h 165187"/>
                  <a:gd name="connsiteX3" fmla="*/ 0 w 2900220"/>
                  <a:gd name="connsiteY3" fmla="*/ 26866 h 165187"/>
                  <a:gd name="connsiteX4" fmla="*/ 0 w 2900220"/>
                  <a:gd name="connsiteY4" fmla="*/ 5302 h 165187"/>
                  <a:gd name="connsiteX5" fmla="*/ 5302 w 2900220"/>
                  <a:gd name="connsiteY5" fmla="*/ 0 h 165187"/>
                  <a:gd name="connsiteX6" fmla="*/ 2894919 w 2900220"/>
                  <a:gd name="connsiteY6" fmla="*/ 0 h 165187"/>
                  <a:gd name="connsiteX7" fmla="*/ 2900221 w 2900220"/>
                  <a:gd name="connsiteY7" fmla="*/ 5302 h 165187"/>
                  <a:gd name="connsiteX8" fmla="*/ 2900221 w 2900220"/>
                  <a:gd name="connsiteY8" fmla="*/ 51051 h 165187"/>
                  <a:gd name="connsiteX9" fmla="*/ 2786085 w 2900220"/>
                  <a:gd name="connsiteY9" fmla="*/ 165187 h 16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00220" h="165187">
                    <a:moveTo>
                      <a:pt x="2786085" y="165187"/>
                    </a:moveTo>
                    <a:lnTo>
                      <a:pt x="138321" y="165187"/>
                    </a:lnTo>
                    <a:cubicBezTo>
                      <a:pt x="61959" y="165223"/>
                      <a:pt x="36" y="103348"/>
                      <a:pt x="0" y="26985"/>
                    </a:cubicBezTo>
                    <a:cubicBezTo>
                      <a:pt x="0" y="26943"/>
                      <a:pt x="0" y="26908"/>
                      <a:pt x="0" y="26866"/>
                    </a:cubicBezTo>
                    <a:lnTo>
                      <a:pt x="0" y="5302"/>
                    </a:lnTo>
                    <a:cubicBezTo>
                      <a:pt x="0" y="2371"/>
                      <a:pt x="2371" y="0"/>
                      <a:pt x="5302" y="0"/>
                    </a:cubicBezTo>
                    <a:lnTo>
                      <a:pt x="2894919" y="0"/>
                    </a:lnTo>
                    <a:cubicBezTo>
                      <a:pt x="2897850" y="0"/>
                      <a:pt x="2900221" y="2371"/>
                      <a:pt x="2900221" y="5302"/>
                    </a:cubicBezTo>
                    <a:lnTo>
                      <a:pt x="2900221" y="51051"/>
                    </a:lnTo>
                    <a:cubicBezTo>
                      <a:pt x="2900221" y="114088"/>
                      <a:pt x="2849122" y="165187"/>
                      <a:pt x="2786085" y="16518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2" name="Forma Livre: Forma 1471">
                <a:extLst>
                  <a:ext uri="{FF2B5EF4-FFF2-40B4-BE49-F238E27FC236}">
                    <a16:creationId xmlns:a16="http://schemas.microsoft.com/office/drawing/2014/main" id="{8A1DFFF2-1D5D-9D93-FBCA-D7512A04E9A5}"/>
                  </a:ext>
                </a:extLst>
              </p:cNvPr>
              <p:cNvSpPr/>
              <p:nvPr/>
            </p:nvSpPr>
            <p:spPr>
              <a:xfrm>
                <a:off x="7255219" y="4427853"/>
                <a:ext cx="2902113" cy="167691"/>
              </a:xfrm>
              <a:custGeom>
                <a:avLst/>
                <a:gdLst>
                  <a:gd name="connsiteX0" fmla="*/ 2787423 w 2902113"/>
                  <a:gd name="connsiteY0" fmla="*/ 166857 h 167691"/>
                  <a:gd name="connsiteX1" fmla="*/ 2791296 w 2902113"/>
                  <a:gd name="connsiteY1" fmla="*/ 166857 h 167691"/>
                  <a:gd name="connsiteX2" fmla="*/ 2802852 w 2902113"/>
                  <a:gd name="connsiteY2" fmla="*/ 165785 h 167691"/>
                  <a:gd name="connsiteX3" fmla="*/ 2871298 w 2902113"/>
                  <a:gd name="connsiteY3" fmla="*/ 129626 h 167691"/>
                  <a:gd name="connsiteX4" fmla="*/ 2892743 w 2902113"/>
                  <a:gd name="connsiteY4" fmla="*/ 95671 h 167691"/>
                  <a:gd name="connsiteX5" fmla="*/ 2901083 w 2902113"/>
                  <a:gd name="connsiteY5" fmla="*/ 49624 h 167691"/>
                  <a:gd name="connsiteX6" fmla="*/ 2901083 w 2902113"/>
                  <a:gd name="connsiteY6" fmla="*/ 23532 h 167691"/>
                  <a:gd name="connsiteX7" fmla="*/ 2901083 w 2902113"/>
                  <a:gd name="connsiteY7" fmla="*/ 9831 h 167691"/>
                  <a:gd name="connsiteX8" fmla="*/ 2899534 w 2902113"/>
                  <a:gd name="connsiteY8" fmla="*/ 3874 h 167691"/>
                  <a:gd name="connsiteX9" fmla="*/ 2893220 w 2902113"/>
                  <a:gd name="connsiteY9" fmla="*/ 2564 h 167691"/>
                  <a:gd name="connsiteX10" fmla="*/ 2248375 w 2902113"/>
                  <a:gd name="connsiteY10" fmla="*/ 3040 h 167691"/>
                  <a:gd name="connsiteX11" fmla="*/ 120896 w 2902113"/>
                  <a:gd name="connsiteY11" fmla="*/ 3457 h 167691"/>
                  <a:gd name="connsiteX12" fmla="*/ 6879 w 2902113"/>
                  <a:gd name="connsiteY12" fmla="*/ 3457 h 167691"/>
                  <a:gd name="connsiteX13" fmla="*/ 5151 w 2902113"/>
                  <a:gd name="connsiteY13" fmla="*/ 3815 h 167691"/>
                  <a:gd name="connsiteX14" fmla="*/ 2947 w 2902113"/>
                  <a:gd name="connsiteY14" fmla="*/ 6317 h 167691"/>
                  <a:gd name="connsiteX15" fmla="*/ 2947 w 2902113"/>
                  <a:gd name="connsiteY15" fmla="*/ 10784 h 167691"/>
                  <a:gd name="connsiteX16" fmla="*/ 2947 w 2902113"/>
                  <a:gd name="connsiteY16" fmla="*/ 20435 h 167691"/>
                  <a:gd name="connsiteX17" fmla="*/ 3483 w 2902113"/>
                  <a:gd name="connsiteY17" fmla="*/ 39556 h 167691"/>
                  <a:gd name="connsiteX18" fmla="*/ 11644 w 2902113"/>
                  <a:gd name="connsiteY18" fmla="*/ 76490 h 167691"/>
                  <a:gd name="connsiteX19" fmla="*/ 19329 w 2902113"/>
                  <a:gd name="connsiteY19" fmla="*/ 93765 h 167691"/>
                  <a:gd name="connsiteX20" fmla="*/ 29515 w 2902113"/>
                  <a:gd name="connsiteY20" fmla="*/ 109670 h 167691"/>
                  <a:gd name="connsiteX21" fmla="*/ 88073 w 2902113"/>
                  <a:gd name="connsiteY21" fmla="*/ 155539 h 167691"/>
                  <a:gd name="connsiteX22" fmla="*/ 124232 w 2902113"/>
                  <a:gd name="connsiteY22" fmla="*/ 164832 h 167691"/>
                  <a:gd name="connsiteX23" fmla="*/ 161761 w 2902113"/>
                  <a:gd name="connsiteY23" fmla="*/ 165785 h 167691"/>
                  <a:gd name="connsiteX24" fmla="*/ 949870 w 2902113"/>
                  <a:gd name="connsiteY24" fmla="*/ 165785 h 167691"/>
                  <a:gd name="connsiteX25" fmla="*/ 1906325 w 2902113"/>
                  <a:gd name="connsiteY25" fmla="*/ 166142 h 167691"/>
                  <a:gd name="connsiteX26" fmla="*/ 2551169 w 2902113"/>
                  <a:gd name="connsiteY26" fmla="*/ 166619 h 167691"/>
                  <a:gd name="connsiteX27" fmla="*/ 2726424 w 2902113"/>
                  <a:gd name="connsiteY27" fmla="*/ 166619 h 167691"/>
                  <a:gd name="connsiteX28" fmla="*/ 2772055 w 2902113"/>
                  <a:gd name="connsiteY28" fmla="*/ 166619 h 167691"/>
                  <a:gd name="connsiteX29" fmla="*/ 2787602 w 2902113"/>
                  <a:gd name="connsiteY29" fmla="*/ 166619 h 167691"/>
                  <a:gd name="connsiteX30" fmla="*/ 2772055 w 2902113"/>
                  <a:gd name="connsiteY30" fmla="*/ 166619 h 167691"/>
                  <a:gd name="connsiteX31" fmla="*/ 2726424 w 2902113"/>
                  <a:gd name="connsiteY31" fmla="*/ 166619 h 167691"/>
                  <a:gd name="connsiteX32" fmla="*/ 2551169 w 2902113"/>
                  <a:gd name="connsiteY32" fmla="*/ 166917 h 167691"/>
                  <a:gd name="connsiteX33" fmla="*/ 1906325 w 2902113"/>
                  <a:gd name="connsiteY33" fmla="*/ 167393 h 167691"/>
                  <a:gd name="connsiteX34" fmla="*/ 949870 w 2902113"/>
                  <a:gd name="connsiteY34" fmla="*/ 167691 h 167691"/>
                  <a:gd name="connsiteX35" fmla="*/ 384969 w 2902113"/>
                  <a:gd name="connsiteY35" fmla="*/ 167691 h 167691"/>
                  <a:gd name="connsiteX36" fmla="*/ 161582 w 2902113"/>
                  <a:gd name="connsiteY36" fmla="*/ 167691 h 167691"/>
                  <a:gd name="connsiteX37" fmla="*/ 123755 w 2902113"/>
                  <a:gd name="connsiteY37" fmla="*/ 166738 h 167691"/>
                  <a:gd name="connsiteX38" fmla="*/ 86822 w 2902113"/>
                  <a:gd name="connsiteY38" fmla="*/ 157922 h 167691"/>
                  <a:gd name="connsiteX39" fmla="*/ 27252 w 2902113"/>
                  <a:gd name="connsiteY39" fmla="*/ 111100 h 167691"/>
                  <a:gd name="connsiteX40" fmla="*/ 16827 w 2902113"/>
                  <a:gd name="connsiteY40" fmla="*/ 94837 h 167691"/>
                  <a:gd name="connsiteX41" fmla="*/ 9023 w 2902113"/>
                  <a:gd name="connsiteY41" fmla="*/ 76966 h 167691"/>
                  <a:gd name="connsiteX42" fmla="*/ 683 w 2902113"/>
                  <a:gd name="connsiteY42" fmla="*/ 39199 h 167691"/>
                  <a:gd name="connsiteX43" fmla="*/ 147 w 2902113"/>
                  <a:gd name="connsiteY43" fmla="*/ 19898 h 167691"/>
                  <a:gd name="connsiteX44" fmla="*/ 147 w 2902113"/>
                  <a:gd name="connsiteY44" fmla="*/ 10248 h 167691"/>
                  <a:gd name="connsiteX45" fmla="*/ 147 w 2902113"/>
                  <a:gd name="connsiteY45" fmla="*/ 5065 h 167691"/>
                  <a:gd name="connsiteX46" fmla="*/ 4019 w 2902113"/>
                  <a:gd name="connsiteY46" fmla="*/ 538 h 167691"/>
                  <a:gd name="connsiteX47" fmla="*/ 6938 w 2902113"/>
                  <a:gd name="connsiteY47" fmla="*/ 2 h 167691"/>
                  <a:gd name="connsiteX48" fmla="*/ 120896 w 2902113"/>
                  <a:gd name="connsiteY48" fmla="*/ 2 h 167691"/>
                  <a:gd name="connsiteX49" fmla="*/ 2248375 w 2902113"/>
                  <a:gd name="connsiteY49" fmla="*/ 419 h 167691"/>
                  <a:gd name="connsiteX50" fmla="*/ 2893220 w 2902113"/>
                  <a:gd name="connsiteY50" fmla="*/ 896 h 167691"/>
                  <a:gd name="connsiteX51" fmla="*/ 2896794 w 2902113"/>
                  <a:gd name="connsiteY51" fmla="*/ 896 h 167691"/>
                  <a:gd name="connsiteX52" fmla="*/ 2900308 w 2902113"/>
                  <a:gd name="connsiteY52" fmla="*/ 2444 h 167691"/>
                  <a:gd name="connsiteX53" fmla="*/ 2902095 w 2902113"/>
                  <a:gd name="connsiteY53" fmla="*/ 5780 h 167691"/>
                  <a:gd name="connsiteX54" fmla="*/ 2902095 w 2902113"/>
                  <a:gd name="connsiteY54" fmla="*/ 9354 h 167691"/>
                  <a:gd name="connsiteX55" fmla="*/ 2902095 w 2902113"/>
                  <a:gd name="connsiteY55" fmla="*/ 23056 h 167691"/>
                  <a:gd name="connsiteX56" fmla="*/ 2902095 w 2902113"/>
                  <a:gd name="connsiteY56" fmla="*/ 49147 h 167691"/>
                  <a:gd name="connsiteX57" fmla="*/ 2893577 w 2902113"/>
                  <a:gd name="connsiteY57" fmla="*/ 95552 h 167691"/>
                  <a:gd name="connsiteX58" fmla="*/ 2871834 w 2902113"/>
                  <a:gd name="connsiteY58" fmla="*/ 129686 h 167691"/>
                  <a:gd name="connsiteX59" fmla="*/ 2845742 w 2902113"/>
                  <a:gd name="connsiteY59" fmla="*/ 150833 h 167691"/>
                  <a:gd name="connsiteX60" fmla="*/ 2802912 w 2902113"/>
                  <a:gd name="connsiteY60" fmla="*/ 165606 h 167691"/>
                  <a:gd name="connsiteX61" fmla="*/ 2790998 w 2902113"/>
                  <a:gd name="connsiteY61" fmla="*/ 166500 h 167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902113" h="167691">
                    <a:moveTo>
                      <a:pt x="2787423" y="166857"/>
                    </a:moveTo>
                    <a:lnTo>
                      <a:pt x="2791296" y="166857"/>
                    </a:lnTo>
                    <a:cubicBezTo>
                      <a:pt x="2795168" y="166744"/>
                      <a:pt x="2799028" y="166387"/>
                      <a:pt x="2802852" y="165785"/>
                    </a:cubicBezTo>
                    <a:cubicBezTo>
                      <a:pt x="2829188" y="162092"/>
                      <a:pt x="2853403" y="149302"/>
                      <a:pt x="2871298" y="129626"/>
                    </a:cubicBezTo>
                    <a:cubicBezTo>
                      <a:pt x="2880412" y="119678"/>
                      <a:pt x="2887674" y="108175"/>
                      <a:pt x="2892743" y="95671"/>
                    </a:cubicBezTo>
                    <a:cubicBezTo>
                      <a:pt x="2898563" y="81029"/>
                      <a:pt x="2901398" y="65374"/>
                      <a:pt x="2901083" y="49624"/>
                    </a:cubicBezTo>
                    <a:cubicBezTo>
                      <a:pt x="2901083" y="41224"/>
                      <a:pt x="2901083" y="32468"/>
                      <a:pt x="2901083" y="23532"/>
                    </a:cubicBezTo>
                    <a:lnTo>
                      <a:pt x="2901083" y="9831"/>
                    </a:lnTo>
                    <a:cubicBezTo>
                      <a:pt x="2901083" y="7508"/>
                      <a:pt x="2901083" y="5185"/>
                      <a:pt x="2899534" y="3874"/>
                    </a:cubicBezTo>
                    <a:cubicBezTo>
                      <a:pt x="2897985" y="2564"/>
                      <a:pt x="2895602" y="2623"/>
                      <a:pt x="2893220" y="2564"/>
                    </a:cubicBezTo>
                    <a:lnTo>
                      <a:pt x="2248375" y="3040"/>
                    </a:lnTo>
                    <a:lnTo>
                      <a:pt x="120896" y="3457"/>
                    </a:lnTo>
                    <a:lnTo>
                      <a:pt x="6879" y="3457"/>
                    </a:lnTo>
                    <a:cubicBezTo>
                      <a:pt x="6283" y="3439"/>
                      <a:pt x="5693" y="3564"/>
                      <a:pt x="5151" y="3815"/>
                    </a:cubicBezTo>
                    <a:cubicBezTo>
                      <a:pt x="4061" y="4249"/>
                      <a:pt x="3245" y="5179"/>
                      <a:pt x="2947" y="6317"/>
                    </a:cubicBezTo>
                    <a:cubicBezTo>
                      <a:pt x="2816" y="7806"/>
                      <a:pt x="2816" y="9301"/>
                      <a:pt x="2947" y="10784"/>
                    </a:cubicBezTo>
                    <a:lnTo>
                      <a:pt x="2947" y="20435"/>
                    </a:lnTo>
                    <a:cubicBezTo>
                      <a:pt x="2947" y="26868"/>
                      <a:pt x="2947" y="33182"/>
                      <a:pt x="3483" y="39556"/>
                    </a:cubicBezTo>
                    <a:cubicBezTo>
                      <a:pt x="4431" y="52191"/>
                      <a:pt x="7183" y="64630"/>
                      <a:pt x="11644" y="76490"/>
                    </a:cubicBezTo>
                    <a:cubicBezTo>
                      <a:pt x="13813" y="82417"/>
                      <a:pt x="16380" y="88189"/>
                      <a:pt x="19329" y="93765"/>
                    </a:cubicBezTo>
                    <a:cubicBezTo>
                      <a:pt x="22379" y="99281"/>
                      <a:pt x="25780" y="104595"/>
                      <a:pt x="29515" y="109670"/>
                    </a:cubicBezTo>
                    <a:cubicBezTo>
                      <a:pt x="44432" y="130067"/>
                      <a:pt x="64697" y="145942"/>
                      <a:pt x="88073" y="155539"/>
                    </a:cubicBezTo>
                    <a:cubicBezTo>
                      <a:pt x="99671" y="160192"/>
                      <a:pt x="111829" y="163313"/>
                      <a:pt x="124232" y="164832"/>
                    </a:cubicBezTo>
                    <a:cubicBezTo>
                      <a:pt x="136622" y="166023"/>
                      <a:pt x="149191" y="165785"/>
                      <a:pt x="161761" y="165785"/>
                    </a:cubicBezTo>
                    <a:lnTo>
                      <a:pt x="949870" y="165785"/>
                    </a:lnTo>
                    <a:lnTo>
                      <a:pt x="1906325" y="166142"/>
                    </a:lnTo>
                    <a:lnTo>
                      <a:pt x="2551169" y="166619"/>
                    </a:lnTo>
                    <a:lnTo>
                      <a:pt x="2726424" y="166619"/>
                    </a:lnTo>
                    <a:lnTo>
                      <a:pt x="2772055" y="166619"/>
                    </a:lnTo>
                    <a:lnTo>
                      <a:pt x="2787602" y="166619"/>
                    </a:lnTo>
                    <a:lnTo>
                      <a:pt x="2772055" y="166619"/>
                    </a:lnTo>
                    <a:lnTo>
                      <a:pt x="2726424" y="166619"/>
                    </a:lnTo>
                    <a:lnTo>
                      <a:pt x="2551169" y="166917"/>
                    </a:lnTo>
                    <a:lnTo>
                      <a:pt x="1906325" y="167393"/>
                    </a:lnTo>
                    <a:lnTo>
                      <a:pt x="949870" y="167691"/>
                    </a:lnTo>
                    <a:lnTo>
                      <a:pt x="384969" y="167691"/>
                    </a:lnTo>
                    <a:lnTo>
                      <a:pt x="161582" y="167691"/>
                    </a:lnTo>
                    <a:cubicBezTo>
                      <a:pt x="149072" y="167691"/>
                      <a:pt x="136443" y="167691"/>
                      <a:pt x="123755" y="166738"/>
                    </a:cubicBezTo>
                    <a:cubicBezTo>
                      <a:pt x="111114" y="165404"/>
                      <a:pt x="98700" y="162437"/>
                      <a:pt x="86822" y="157922"/>
                    </a:cubicBezTo>
                    <a:cubicBezTo>
                      <a:pt x="63077" y="148021"/>
                      <a:pt x="42478" y="131836"/>
                      <a:pt x="27252" y="111100"/>
                    </a:cubicBezTo>
                    <a:cubicBezTo>
                      <a:pt x="23439" y="105905"/>
                      <a:pt x="19960" y="100473"/>
                      <a:pt x="16827" y="94837"/>
                    </a:cubicBezTo>
                    <a:cubicBezTo>
                      <a:pt x="13831" y="89059"/>
                      <a:pt x="11221" y="83090"/>
                      <a:pt x="9023" y="76966"/>
                    </a:cubicBezTo>
                    <a:cubicBezTo>
                      <a:pt x="4431" y="64850"/>
                      <a:pt x="1625" y="52126"/>
                      <a:pt x="683" y="39199"/>
                    </a:cubicBezTo>
                    <a:cubicBezTo>
                      <a:pt x="267" y="32766"/>
                      <a:pt x="28" y="26272"/>
                      <a:pt x="147" y="19898"/>
                    </a:cubicBezTo>
                    <a:lnTo>
                      <a:pt x="147" y="10248"/>
                    </a:lnTo>
                    <a:cubicBezTo>
                      <a:pt x="-49" y="8527"/>
                      <a:pt x="-49" y="6787"/>
                      <a:pt x="147" y="5065"/>
                    </a:cubicBezTo>
                    <a:cubicBezTo>
                      <a:pt x="666" y="3034"/>
                      <a:pt x="2095" y="1360"/>
                      <a:pt x="4019" y="538"/>
                    </a:cubicBezTo>
                    <a:cubicBezTo>
                      <a:pt x="4943" y="157"/>
                      <a:pt x="5938" y="-22"/>
                      <a:pt x="6938" y="2"/>
                    </a:cubicBezTo>
                    <a:lnTo>
                      <a:pt x="120896" y="2"/>
                    </a:lnTo>
                    <a:lnTo>
                      <a:pt x="2248375" y="419"/>
                    </a:lnTo>
                    <a:lnTo>
                      <a:pt x="2893220" y="896"/>
                    </a:lnTo>
                    <a:lnTo>
                      <a:pt x="2896794" y="896"/>
                    </a:lnTo>
                    <a:cubicBezTo>
                      <a:pt x="2898104" y="1009"/>
                      <a:pt x="2899338" y="1557"/>
                      <a:pt x="2900308" y="2444"/>
                    </a:cubicBezTo>
                    <a:cubicBezTo>
                      <a:pt x="2901250" y="3332"/>
                      <a:pt x="2901881" y="4506"/>
                      <a:pt x="2902095" y="5780"/>
                    </a:cubicBezTo>
                    <a:cubicBezTo>
                      <a:pt x="2902095" y="7150"/>
                      <a:pt x="2902095" y="8163"/>
                      <a:pt x="2902095" y="9354"/>
                    </a:cubicBezTo>
                    <a:cubicBezTo>
                      <a:pt x="2902095" y="14001"/>
                      <a:pt x="2902095" y="18528"/>
                      <a:pt x="2902095" y="23056"/>
                    </a:cubicBezTo>
                    <a:lnTo>
                      <a:pt x="2902095" y="49147"/>
                    </a:lnTo>
                    <a:cubicBezTo>
                      <a:pt x="2902375" y="65029"/>
                      <a:pt x="2899480" y="80809"/>
                      <a:pt x="2893577" y="95552"/>
                    </a:cubicBezTo>
                    <a:cubicBezTo>
                      <a:pt x="2888412" y="108133"/>
                      <a:pt x="2881050" y="119690"/>
                      <a:pt x="2871834" y="129686"/>
                    </a:cubicBezTo>
                    <a:cubicBezTo>
                      <a:pt x="2864281" y="138043"/>
                      <a:pt x="2855482" y="145174"/>
                      <a:pt x="2845742" y="150833"/>
                    </a:cubicBezTo>
                    <a:cubicBezTo>
                      <a:pt x="2832673" y="158744"/>
                      <a:pt x="2818072" y="163778"/>
                      <a:pt x="2802912" y="165606"/>
                    </a:cubicBezTo>
                    <a:cubicBezTo>
                      <a:pt x="2798968" y="166184"/>
                      <a:pt x="2794983" y="166488"/>
                      <a:pt x="2790998" y="16650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3" name="Forma Livre: Forma 1472">
                <a:extLst>
                  <a:ext uri="{FF2B5EF4-FFF2-40B4-BE49-F238E27FC236}">
                    <a16:creationId xmlns:a16="http://schemas.microsoft.com/office/drawing/2014/main" id="{F0846332-F4E1-DA0F-DF2D-EEE2C207CE2A}"/>
                  </a:ext>
                </a:extLst>
              </p:cNvPr>
              <p:cNvSpPr/>
              <p:nvPr/>
            </p:nvSpPr>
            <p:spPr>
              <a:xfrm>
                <a:off x="7478217" y="2792959"/>
                <a:ext cx="2449991" cy="1546792"/>
              </a:xfrm>
              <a:custGeom>
                <a:avLst/>
                <a:gdLst>
                  <a:gd name="connsiteX0" fmla="*/ 2420206 w 2449991"/>
                  <a:gd name="connsiteY0" fmla="*/ 0 h 1546792"/>
                  <a:gd name="connsiteX1" fmla="*/ 2449991 w 2449991"/>
                  <a:gd name="connsiteY1" fmla="*/ 0 h 1546792"/>
                  <a:gd name="connsiteX2" fmla="*/ 2449991 w 2449991"/>
                  <a:gd name="connsiteY2" fmla="*/ 1546792 h 1546792"/>
                  <a:gd name="connsiteX3" fmla="*/ 2420206 w 2449991"/>
                  <a:gd name="connsiteY3" fmla="*/ 1546792 h 1546792"/>
                  <a:gd name="connsiteX4" fmla="*/ 29785 w 2449991"/>
                  <a:gd name="connsiteY4" fmla="*/ 1546792 h 1546792"/>
                  <a:gd name="connsiteX5" fmla="*/ 0 w 2449991"/>
                  <a:gd name="connsiteY5" fmla="*/ 1546792 h 1546792"/>
                  <a:gd name="connsiteX6" fmla="*/ 0 w 2449991"/>
                  <a:gd name="connsiteY6" fmla="*/ 0 h 1546792"/>
                  <a:gd name="connsiteX7" fmla="*/ 29785 w 2449991"/>
                  <a:gd name="connsiteY7" fmla="*/ 0 h 154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49991" h="1546792">
                    <a:moveTo>
                      <a:pt x="2420206" y="0"/>
                    </a:moveTo>
                    <a:cubicBezTo>
                      <a:pt x="2436656" y="0"/>
                      <a:pt x="2449991" y="0"/>
                      <a:pt x="2449991" y="0"/>
                    </a:cubicBezTo>
                    <a:lnTo>
                      <a:pt x="2449991" y="1546792"/>
                    </a:lnTo>
                    <a:cubicBezTo>
                      <a:pt x="2449991" y="1546792"/>
                      <a:pt x="2436656" y="1546792"/>
                      <a:pt x="2420206" y="1546792"/>
                    </a:cubicBezTo>
                    <a:lnTo>
                      <a:pt x="29785" y="1546792"/>
                    </a:lnTo>
                    <a:cubicBezTo>
                      <a:pt x="13335" y="1546792"/>
                      <a:pt x="0" y="1546792"/>
                      <a:pt x="0" y="1546792"/>
                    </a:cubicBezTo>
                    <a:lnTo>
                      <a:pt x="0" y="0"/>
                    </a:lnTo>
                    <a:cubicBezTo>
                      <a:pt x="0" y="0"/>
                      <a:pt x="13335" y="0"/>
                      <a:pt x="29785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4" name="Forma Livre: Forma 1473">
                <a:extLst>
                  <a:ext uri="{FF2B5EF4-FFF2-40B4-BE49-F238E27FC236}">
                    <a16:creationId xmlns:a16="http://schemas.microsoft.com/office/drawing/2014/main" id="{A6CA3868-A8E5-E0EE-FF68-A88E85D6E53A}"/>
                  </a:ext>
                </a:extLst>
              </p:cNvPr>
              <p:cNvSpPr/>
              <p:nvPr/>
            </p:nvSpPr>
            <p:spPr>
              <a:xfrm>
                <a:off x="7476833" y="2791202"/>
                <a:ext cx="2452786" cy="1548548"/>
              </a:xfrm>
              <a:custGeom>
                <a:avLst/>
                <a:gdLst>
                  <a:gd name="connsiteX0" fmla="*/ 2421590 w 2452786"/>
                  <a:gd name="connsiteY0" fmla="*/ 1548549 h 1548548"/>
                  <a:gd name="connsiteX1" fmla="*/ 2426713 w 2452786"/>
                  <a:gd name="connsiteY1" fmla="*/ 1548013 h 1548548"/>
                  <a:gd name="connsiteX2" fmla="*/ 2440414 w 2452786"/>
                  <a:gd name="connsiteY2" fmla="*/ 1541639 h 1548548"/>
                  <a:gd name="connsiteX3" fmla="*/ 2451077 w 2452786"/>
                  <a:gd name="connsiteY3" fmla="*/ 1519777 h 1548548"/>
                  <a:gd name="connsiteX4" fmla="*/ 2451077 w 2452786"/>
                  <a:gd name="connsiteY4" fmla="*/ 1484869 h 1548548"/>
                  <a:gd name="connsiteX5" fmla="*/ 2450779 w 2452786"/>
                  <a:gd name="connsiteY5" fmla="*/ 1253440 h 1548548"/>
                  <a:gd name="connsiteX6" fmla="*/ 2450303 w 2452786"/>
                  <a:gd name="connsiteY6" fmla="*/ 402364 h 1548548"/>
                  <a:gd name="connsiteX7" fmla="*/ 2450303 w 2452786"/>
                  <a:gd name="connsiteY7" fmla="*/ 120361 h 1548548"/>
                  <a:gd name="connsiteX8" fmla="*/ 2450303 w 2452786"/>
                  <a:gd name="connsiteY8" fmla="*/ 46077 h 1548548"/>
                  <a:gd name="connsiteX9" fmla="*/ 2450303 w 2452786"/>
                  <a:gd name="connsiteY9" fmla="*/ 36724 h 1548548"/>
                  <a:gd name="connsiteX10" fmla="*/ 2450005 w 2452786"/>
                  <a:gd name="connsiteY10" fmla="*/ 27491 h 1548548"/>
                  <a:gd name="connsiteX11" fmla="*/ 2426177 w 2452786"/>
                  <a:gd name="connsiteY11" fmla="*/ 3306 h 1548548"/>
                  <a:gd name="connsiteX12" fmla="*/ 2416884 w 2452786"/>
                  <a:gd name="connsiteY12" fmla="*/ 2948 h 1548548"/>
                  <a:gd name="connsiteX13" fmla="*/ 2251458 w 2452786"/>
                  <a:gd name="connsiteY13" fmla="*/ 2948 h 1548548"/>
                  <a:gd name="connsiteX14" fmla="*/ 1576948 w 2452786"/>
                  <a:gd name="connsiteY14" fmla="*/ 2948 h 1548548"/>
                  <a:gd name="connsiteX15" fmla="*/ 31347 w 2452786"/>
                  <a:gd name="connsiteY15" fmla="*/ 2948 h 1548548"/>
                  <a:gd name="connsiteX16" fmla="*/ 9783 w 2452786"/>
                  <a:gd name="connsiteY16" fmla="*/ 12718 h 1548548"/>
                  <a:gd name="connsiteX17" fmla="*/ 3826 w 2452786"/>
                  <a:gd name="connsiteY17" fmla="*/ 23321 h 1548548"/>
                  <a:gd name="connsiteX18" fmla="*/ 2694 w 2452786"/>
                  <a:gd name="connsiteY18" fmla="*/ 35652 h 1548548"/>
                  <a:gd name="connsiteX19" fmla="*/ 2694 w 2452786"/>
                  <a:gd name="connsiteY19" fmla="*/ 390391 h 1548548"/>
                  <a:gd name="connsiteX20" fmla="*/ 2694 w 2452786"/>
                  <a:gd name="connsiteY20" fmla="*/ 784744 h 1548548"/>
                  <a:gd name="connsiteX21" fmla="*/ 2694 w 2452786"/>
                  <a:gd name="connsiteY21" fmla="*/ 1165395 h 1548548"/>
                  <a:gd name="connsiteX22" fmla="*/ 2694 w 2452786"/>
                  <a:gd name="connsiteY22" fmla="*/ 1350062 h 1548548"/>
                  <a:gd name="connsiteX23" fmla="*/ 2694 w 2452786"/>
                  <a:gd name="connsiteY23" fmla="*/ 1508101 h 1548548"/>
                  <a:gd name="connsiteX24" fmla="*/ 4898 w 2452786"/>
                  <a:gd name="connsiteY24" fmla="*/ 1529606 h 1548548"/>
                  <a:gd name="connsiteX25" fmla="*/ 19314 w 2452786"/>
                  <a:gd name="connsiteY25" fmla="*/ 1544498 h 1548548"/>
                  <a:gd name="connsiteX26" fmla="*/ 29501 w 2452786"/>
                  <a:gd name="connsiteY26" fmla="*/ 1547000 h 1548548"/>
                  <a:gd name="connsiteX27" fmla="*/ 40521 w 2452786"/>
                  <a:gd name="connsiteY27" fmla="*/ 1547000 h 1548548"/>
                  <a:gd name="connsiteX28" fmla="*/ 670771 w 2452786"/>
                  <a:gd name="connsiteY28" fmla="*/ 1547000 h 1548548"/>
                  <a:gd name="connsiteX29" fmla="*/ 1258488 w 2452786"/>
                  <a:gd name="connsiteY29" fmla="*/ 1547000 h 1548548"/>
                  <a:gd name="connsiteX30" fmla="*/ 2109503 w 2452786"/>
                  <a:gd name="connsiteY30" fmla="*/ 1547477 h 1548548"/>
                  <a:gd name="connsiteX31" fmla="*/ 2340873 w 2452786"/>
                  <a:gd name="connsiteY31" fmla="*/ 1547775 h 1548548"/>
                  <a:gd name="connsiteX32" fmla="*/ 2401038 w 2452786"/>
                  <a:gd name="connsiteY32" fmla="*/ 1547775 h 1548548"/>
                  <a:gd name="connsiteX33" fmla="*/ 2421590 w 2452786"/>
                  <a:gd name="connsiteY33" fmla="*/ 1547775 h 1548548"/>
                  <a:gd name="connsiteX34" fmla="*/ 2401038 w 2452786"/>
                  <a:gd name="connsiteY34" fmla="*/ 1547775 h 1548548"/>
                  <a:gd name="connsiteX35" fmla="*/ 2340873 w 2452786"/>
                  <a:gd name="connsiteY35" fmla="*/ 1547775 h 1548548"/>
                  <a:gd name="connsiteX36" fmla="*/ 2109503 w 2452786"/>
                  <a:gd name="connsiteY36" fmla="*/ 1548072 h 1548548"/>
                  <a:gd name="connsiteX37" fmla="*/ 1258488 w 2452786"/>
                  <a:gd name="connsiteY37" fmla="*/ 1548549 h 1548548"/>
                  <a:gd name="connsiteX38" fmla="*/ 670771 w 2452786"/>
                  <a:gd name="connsiteY38" fmla="*/ 1548549 h 1548548"/>
                  <a:gd name="connsiteX39" fmla="*/ 40581 w 2452786"/>
                  <a:gd name="connsiteY39" fmla="*/ 1548549 h 1548548"/>
                  <a:gd name="connsiteX40" fmla="*/ 29441 w 2452786"/>
                  <a:gd name="connsiteY40" fmla="*/ 1548549 h 1548548"/>
                  <a:gd name="connsiteX41" fmla="*/ 18242 w 2452786"/>
                  <a:gd name="connsiteY41" fmla="*/ 1545809 h 1548548"/>
                  <a:gd name="connsiteX42" fmla="*/ 2396 w 2452786"/>
                  <a:gd name="connsiteY42" fmla="*/ 1529546 h 1548548"/>
                  <a:gd name="connsiteX43" fmla="*/ 73 w 2452786"/>
                  <a:gd name="connsiteY43" fmla="*/ 1518168 h 1548548"/>
                  <a:gd name="connsiteX44" fmla="*/ 73 w 2452786"/>
                  <a:gd name="connsiteY44" fmla="*/ 1350181 h 1548548"/>
                  <a:gd name="connsiteX45" fmla="*/ 73 w 2452786"/>
                  <a:gd name="connsiteY45" fmla="*/ 1165514 h 1548548"/>
                  <a:gd name="connsiteX46" fmla="*/ 73 w 2452786"/>
                  <a:gd name="connsiteY46" fmla="*/ 784863 h 1548548"/>
                  <a:gd name="connsiteX47" fmla="*/ 73 w 2452786"/>
                  <a:gd name="connsiteY47" fmla="*/ 390510 h 1548548"/>
                  <a:gd name="connsiteX48" fmla="*/ 73 w 2452786"/>
                  <a:gd name="connsiteY48" fmla="*/ 35950 h 1548548"/>
                  <a:gd name="connsiteX49" fmla="*/ 1324 w 2452786"/>
                  <a:gd name="connsiteY49" fmla="*/ 22785 h 1548548"/>
                  <a:gd name="connsiteX50" fmla="*/ 7758 w 2452786"/>
                  <a:gd name="connsiteY50" fmla="*/ 10871 h 1548548"/>
                  <a:gd name="connsiteX51" fmla="*/ 31586 w 2452786"/>
                  <a:gd name="connsiteY51" fmla="*/ 29 h 1548548"/>
                  <a:gd name="connsiteX52" fmla="*/ 1577187 w 2452786"/>
                  <a:gd name="connsiteY52" fmla="*/ 29 h 1548548"/>
                  <a:gd name="connsiteX53" fmla="*/ 2251697 w 2452786"/>
                  <a:gd name="connsiteY53" fmla="*/ 29 h 1548548"/>
                  <a:gd name="connsiteX54" fmla="*/ 2416943 w 2452786"/>
                  <a:gd name="connsiteY54" fmla="*/ 29 h 1548548"/>
                  <a:gd name="connsiteX55" fmla="*/ 2426653 w 2452786"/>
                  <a:gd name="connsiteY55" fmla="*/ 446 h 1548548"/>
                  <a:gd name="connsiteX56" fmla="*/ 2443869 w 2452786"/>
                  <a:gd name="connsiteY56" fmla="*/ 9322 h 1548548"/>
                  <a:gd name="connsiteX57" fmla="*/ 2452388 w 2452786"/>
                  <a:gd name="connsiteY57" fmla="*/ 26597 h 1548548"/>
                  <a:gd name="connsiteX58" fmla="*/ 2452745 w 2452786"/>
                  <a:gd name="connsiteY58" fmla="*/ 36188 h 1548548"/>
                  <a:gd name="connsiteX59" fmla="*/ 2452745 w 2452786"/>
                  <a:gd name="connsiteY59" fmla="*/ 119586 h 1548548"/>
                  <a:gd name="connsiteX60" fmla="*/ 2452745 w 2452786"/>
                  <a:gd name="connsiteY60" fmla="*/ 401590 h 1548548"/>
                  <a:gd name="connsiteX61" fmla="*/ 2452268 w 2452786"/>
                  <a:gd name="connsiteY61" fmla="*/ 1252665 h 1548548"/>
                  <a:gd name="connsiteX62" fmla="*/ 2452268 w 2452786"/>
                  <a:gd name="connsiteY62" fmla="*/ 1484094 h 1548548"/>
                  <a:gd name="connsiteX63" fmla="*/ 2452268 w 2452786"/>
                  <a:gd name="connsiteY63" fmla="*/ 1519002 h 1548548"/>
                  <a:gd name="connsiteX64" fmla="*/ 2441308 w 2452786"/>
                  <a:gd name="connsiteY64" fmla="*/ 1541103 h 1548548"/>
                  <a:gd name="connsiteX65" fmla="*/ 2427428 w 2452786"/>
                  <a:gd name="connsiteY65" fmla="*/ 1547060 h 1548548"/>
                  <a:gd name="connsiteX66" fmla="*/ 2423556 w 2452786"/>
                  <a:gd name="connsiteY66" fmla="*/ 1547477 h 1548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452786" h="1548548">
                    <a:moveTo>
                      <a:pt x="2421590" y="1548549"/>
                    </a:moveTo>
                    <a:cubicBezTo>
                      <a:pt x="2421590" y="1548549"/>
                      <a:pt x="2423317" y="1548549"/>
                      <a:pt x="2426713" y="1548013"/>
                    </a:cubicBezTo>
                    <a:cubicBezTo>
                      <a:pt x="2431753" y="1547101"/>
                      <a:pt x="2436470" y="1544903"/>
                      <a:pt x="2440414" y="1541639"/>
                    </a:cubicBezTo>
                    <a:cubicBezTo>
                      <a:pt x="2446919" y="1536200"/>
                      <a:pt x="2450797" y="1528247"/>
                      <a:pt x="2451077" y="1519777"/>
                    </a:cubicBezTo>
                    <a:lnTo>
                      <a:pt x="2451077" y="1484869"/>
                    </a:lnTo>
                    <a:cubicBezTo>
                      <a:pt x="2451077" y="1431911"/>
                      <a:pt x="2451077" y="1353815"/>
                      <a:pt x="2450779" y="1253440"/>
                    </a:cubicBezTo>
                    <a:cubicBezTo>
                      <a:pt x="2450779" y="1052451"/>
                      <a:pt x="2450779" y="761690"/>
                      <a:pt x="2450303" y="402364"/>
                    </a:cubicBezTo>
                    <a:cubicBezTo>
                      <a:pt x="2450303" y="312533"/>
                      <a:pt x="2450303" y="218532"/>
                      <a:pt x="2450303" y="120361"/>
                    </a:cubicBezTo>
                    <a:cubicBezTo>
                      <a:pt x="2450303" y="95895"/>
                      <a:pt x="2450303" y="71138"/>
                      <a:pt x="2450303" y="46077"/>
                    </a:cubicBezTo>
                    <a:lnTo>
                      <a:pt x="2450303" y="36724"/>
                    </a:lnTo>
                    <a:cubicBezTo>
                      <a:pt x="2450416" y="33645"/>
                      <a:pt x="2450314" y="30559"/>
                      <a:pt x="2450005" y="27491"/>
                    </a:cubicBezTo>
                    <a:cubicBezTo>
                      <a:pt x="2448206" y="15083"/>
                      <a:pt x="2438555" y="5289"/>
                      <a:pt x="2426177" y="3306"/>
                    </a:cubicBezTo>
                    <a:cubicBezTo>
                      <a:pt x="2423091" y="2942"/>
                      <a:pt x="2419987" y="2823"/>
                      <a:pt x="2416884" y="2948"/>
                    </a:cubicBezTo>
                    <a:lnTo>
                      <a:pt x="2251458" y="2948"/>
                    </a:lnTo>
                    <a:lnTo>
                      <a:pt x="1576948" y="2948"/>
                    </a:lnTo>
                    <a:lnTo>
                      <a:pt x="31347" y="2948"/>
                    </a:lnTo>
                    <a:cubicBezTo>
                      <a:pt x="23085" y="2930"/>
                      <a:pt x="15216" y="6493"/>
                      <a:pt x="9783" y="12718"/>
                    </a:cubicBezTo>
                    <a:cubicBezTo>
                      <a:pt x="7043" y="15774"/>
                      <a:pt x="5011" y="19389"/>
                      <a:pt x="3826" y="23321"/>
                    </a:cubicBezTo>
                    <a:cubicBezTo>
                      <a:pt x="2807" y="27348"/>
                      <a:pt x="2426" y="31506"/>
                      <a:pt x="2694" y="35652"/>
                    </a:cubicBezTo>
                    <a:lnTo>
                      <a:pt x="2694" y="390391"/>
                    </a:lnTo>
                    <a:cubicBezTo>
                      <a:pt x="2694" y="523869"/>
                      <a:pt x="2694" y="655316"/>
                      <a:pt x="2694" y="784744"/>
                    </a:cubicBezTo>
                    <a:lnTo>
                      <a:pt x="2694" y="1165395"/>
                    </a:lnTo>
                    <a:cubicBezTo>
                      <a:pt x="2694" y="1227545"/>
                      <a:pt x="2694" y="1289104"/>
                      <a:pt x="2694" y="1350062"/>
                    </a:cubicBezTo>
                    <a:lnTo>
                      <a:pt x="2694" y="1508101"/>
                    </a:lnTo>
                    <a:cubicBezTo>
                      <a:pt x="1961" y="1515345"/>
                      <a:pt x="2712" y="1522660"/>
                      <a:pt x="4898" y="1529606"/>
                    </a:cubicBezTo>
                    <a:cubicBezTo>
                      <a:pt x="7656" y="1536206"/>
                      <a:pt x="12803" y="1541526"/>
                      <a:pt x="19314" y="1544498"/>
                    </a:cubicBezTo>
                    <a:cubicBezTo>
                      <a:pt x="22525" y="1545952"/>
                      <a:pt x="25980" y="1546798"/>
                      <a:pt x="29501" y="1547000"/>
                    </a:cubicBezTo>
                    <a:cubicBezTo>
                      <a:pt x="33075" y="1547000"/>
                      <a:pt x="36887" y="1547000"/>
                      <a:pt x="40521" y="1547000"/>
                    </a:cubicBezTo>
                    <a:lnTo>
                      <a:pt x="670771" y="1547000"/>
                    </a:lnTo>
                    <a:lnTo>
                      <a:pt x="1258488" y="1547000"/>
                    </a:lnTo>
                    <a:lnTo>
                      <a:pt x="2109503" y="1547477"/>
                    </a:lnTo>
                    <a:lnTo>
                      <a:pt x="2340873" y="1547775"/>
                    </a:lnTo>
                    <a:lnTo>
                      <a:pt x="2401038" y="1547775"/>
                    </a:lnTo>
                    <a:cubicBezTo>
                      <a:pt x="2414620" y="1547775"/>
                      <a:pt x="2421590" y="1547775"/>
                      <a:pt x="2421590" y="1547775"/>
                    </a:cubicBezTo>
                    <a:lnTo>
                      <a:pt x="2401038" y="1547775"/>
                    </a:lnTo>
                    <a:lnTo>
                      <a:pt x="2340873" y="1547775"/>
                    </a:lnTo>
                    <a:lnTo>
                      <a:pt x="2109503" y="1548072"/>
                    </a:lnTo>
                    <a:lnTo>
                      <a:pt x="1258488" y="1548549"/>
                    </a:lnTo>
                    <a:lnTo>
                      <a:pt x="670771" y="1548549"/>
                    </a:lnTo>
                    <a:lnTo>
                      <a:pt x="40581" y="1548549"/>
                    </a:lnTo>
                    <a:cubicBezTo>
                      <a:pt x="36887" y="1548549"/>
                      <a:pt x="33254" y="1548549"/>
                      <a:pt x="29441" y="1548549"/>
                    </a:cubicBezTo>
                    <a:cubicBezTo>
                      <a:pt x="25569" y="1548358"/>
                      <a:pt x="21763" y="1547429"/>
                      <a:pt x="18242" y="1545809"/>
                    </a:cubicBezTo>
                    <a:cubicBezTo>
                      <a:pt x="11123" y="1542544"/>
                      <a:pt x="5476" y="1536748"/>
                      <a:pt x="2396" y="1529546"/>
                    </a:cubicBezTo>
                    <a:cubicBezTo>
                      <a:pt x="913" y="1525936"/>
                      <a:pt x="127" y="1522076"/>
                      <a:pt x="73" y="1518168"/>
                    </a:cubicBezTo>
                    <a:lnTo>
                      <a:pt x="73" y="1350181"/>
                    </a:lnTo>
                    <a:cubicBezTo>
                      <a:pt x="73" y="1289342"/>
                      <a:pt x="73" y="1227783"/>
                      <a:pt x="73" y="1165514"/>
                    </a:cubicBezTo>
                    <a:lnTo>
                      <a:pt x="73" y="784863"/>
                    </a:lnTo>
                    <a:cubicBezTo>
                      <a:pt x="73" y="655596"/>
                      <a:pt x="73" y="524143"/>
                      <a:pt x="73" y="390510"/>
                    </a:cubicBezTo>
                    <a:lnTo>
                      <a:pt x="73" y="35950"/>
                    </a:lnTo>
                    <a:cubicBezTo>
                      <a:pt x="-183" y="31524"/>
                      <a:pt x="234" y="27086"/>
                      <a:pt x="1324" y="22785"/>
                    </a:cubicBezTo>
                    <a:cubicBezTo>
                      <a:pt x="2545" y="18383"/>
                      <a:pt x="4743" y="14308"/>
                      <a:pt x="7758" y="10871"/>
                    </a:cubicBezTo>
                    <a:cubicBezTo>
                      <a:pt x="13721" y="3931"/>
                      <a:pt x="22436" y="-30"/>
                      <a:pt x="31586" y="29"/>
                    </a:cubicBezTo>
                    <a:lnTo>
                      <a:pt x="1577187" y="29"/>
                    </a:lnTo>
                    <a:lnTo>
                      <a:pt x="2251697" y="29"/>
                    </a:lnTo>
                    <a:lnTo>
                      <a:pt x="2416943" y="29"/>
                    </a:lnTo>
                    <a:cubicBezTo>
                      <a:pt x="2420184" y="-66"/>
                      <a:pt x="2423430" y="71"/>
                      <a:pt x="2426653" y="446"/>
                    </a:cubicBezTo>
                    <a:cubicBezTo>
                      <a:pt x="2433194" y="1495"/>
                      <a:pt x="2439222" y="4604"/>
                      <a:pt x="2443869" y="9322"/>
                    </a:cubicBezTo>
                    <a:cubicBezTo>
                      <a:pt x="2448498" y="14010"/>
                      <a:pt x="2451482" y="20069"/>
                      <a:pt x="2452388" y="26597"/>
                    </a:cubicBezTo>
                    <a:cubicBezTo>
                      <a:pt x="2452739" y="29778"/>
                      <a:pt x="2452858" y="32989"/>
                      <a:pt x="2452745" y="36188"/>
                    </a:cubicBezTo>
                    <a:lnTo>
                      <a:pt x="2452745" y="119586"/>
                    </a:lnTo>
                    <a:cubicBezTo>
                      <a:pt x="2452745" y="217716"/>
                      <a:pt x="2452745" y="311717"/>
                      <a:pt x="2452745" y="401590"/>
                    </a:cubicBezTo>
                    <a:cubicBezTo>
                      <a:pt x="2452745" y="760916"/>
                      <a:pt x="2452388" y="1051676"/>
                      <a:pt x="2452268" y="1252665"/>
                    </a:cubicBezTo>
                    <a:cubicBezTo>
                      <a:pt x="2452268" y="1353160"/>
                      <a:pt x="2452268" y="1431375"/>
                      <a:pt x="2452268" y="1484094"/>
                    </a:cubicBezTo>
                    <a:cubicBezTo>
                      <a:pt x="2452268" y="1497319"/>
                      <a:pt x="2452268" y="1508994"/>
                      <a:pt x="2452268" y="1519002"/>
                    </a:cubicBezTo>
                    <a:cubicBezTo>
                      <a:pt x="2451983" y="1527610"/>
                      <a:pt x="2447985" y="1535664"/>
                      <a:pt x="2441308" y="1541103"/>
                    </a:cubicBezTo>
                    <a:cubicBezTo>
                      <a:pt x="2437269" y="1544248"/>
                      <a:pt x="2432491" y="1546297"/>
                      <a:pt x="2427428" y="1547060"/>
                    </a:cubicBezTo>
                    <a:cubicBezTo>
                      <a:pt x="2426153" y="1547310"/>
                      <a:pt x="2424854" y="1547447"/>
                      <a:pt x="2423556" y="15474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97C12AAD-9437-A513-3B11-A0F51F7B22BC}"/>
                  </a:ext>
                </a:extLst>
              </p:cNvPr>
              <p:cNvSpPr/>
              <p:nvPr/>
            </p:nvSpPr>
            <p:spPr>
              <a:xfrm>
                <a:off x="8443071" y="4426306"/>
                <a:ext cx="575802" cy="61059"/>
              </a:xfrm>
              <a:custGeom>
                <a:avLst/>
                <a:gdLst>
                  <a:gd name="connsiteX0" fmla="*/ 0 w 575802"/>
                  <a:gd name="connsiteY0" fmla="*/ 0 h 61059"/>
                  <a:gd name="connsiteX1" fmla="*/ 35980 w 575802"/>
                  <a:gd name="connsiteY1" fmla="*/ 61059 h 61059"/>
                  <a:gd name="connsiteX2" fmla="*/ 542384 w 575802"/>
                  <a:gd name="connsiteY2" fmla="*/ 61059 h 61059"/>
                  <a:gd name="connsiteX3" fmla="*/ 575803 w 575802"/>
                  <a:gd name="connsiteY3" fmla="*/ 0 h 61059"/>
                  <a:gd name="connsiteX4" fmla="*/ 0 w 575802"/>
                  <a:gd name="connsiteY4" fmla="*/ 0 h 6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802" h="61059">
                    <a:moveTo>
                      <a:pt x="0" y="0"/>
                    </a:moveTo>
                    <a:lnTo>
                      <a:pt x="35980" y="61059"/>
                    </a:lnTo>
                    <a:lnTo>
                      <a:pt x="542384" y="61059"/>
                    </a:lnTo>
                    <a:lnTo>
                      <a:pt x="57580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6" name="Forma Livre: Forma 1475">
                <a:extLst>
                  <a:ext uri="{FF2B5EF4-FFF2-40B4-BE49-F238E27FC236}">
                    <a16:creationId xmlns:a16="http://schemas.microsoft.com/office/drawing/2014/main" id="{C5EB8934-41A7-9E8F-A9CF-5C1C0C982A70}"/>
                  </a:ext>
                </a:extLst>
              </p:cNvPr>
              <p:cNvSpPr/>
              <p:nvPr/>
            </p:nvSpPr>
            <p:spPr>
              <a:xfrm>
                <a:off x="8686592" y="2720522"/>
                <a:ext cx="40150" cy="40150"/>
              </a:xfrm>
              <a:custGeom>
                <a:avLst/>
                <a:gdLst>
                  <a:gd name="connsiteX0" fmla="*/ 40150 w 40150"/>
                  <a:gd name="connsiteY0" fmla="*/ 20075 h 40150"/>
                  <a:gd name="connsiteX1" fmla="*/ 20075 w 40150"/>
                  <a:gd name="connsiteY1" fmla="*/ 40150 h 40150"/>
                  <a:gd name="connsiteX2" fmla="*/ 0 w 40150"/>
                  <a:gd name="connsiteY2" fmla="*/ 20075 h 40150"/>
                  <a:gd name="connsiteX3" fmla="*/ 20075 w 40150"/>
                  <a:gd name="connsiteY3" fmla="*/ 0 h 40150"/>
                  <a:gd name="connsiteX4" fmla="*/ 40150 w 40150"/>
                  <a:gd name="connsiteY4" fmla="*/ 20075 h 40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50" h="40150">
                    <a:moveTo>
                      <a:pt x="40150" y="20075"/>
                    </a:moveTo>
                    <a:cubicBezTo>
                      <a:pt x="40150" y="31161"/>
                      <a:pt x="31161" y="40150"/>
                      <a:pt x="20075" y="40150"/>
                    </a:cubicBezTo>
                    <a:cubicBezTo>
                      <a:pt x="8989" y="40150"/>
                      <a:pt x="0" y="31161"/>
                      <a:pt x="0" y="20075"/>
                    </a:cubicBezTo>
                    <a:cubicBezTo>
                      <a:pt x="0" y="8989"/>
                      <a:pt x="8989" y="0"/>
                      <a:pt x="20075" y="0"/>
                    </a:cubicBezTo>
                    <a:cubicBezTo>
                      <a:pt x="31161" y="0"/>
                      <a:pt x="40150" y="8989"/>
                      <a:pt x="40150" y="200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CEA57CF8-FB11-03A1-FA4A-0A3818510DC6}"/>
                  </a:ext>
                </a:extLst>
              </p:cNvPr>
              <p:cNvSpPr/>
              <p:nvPr/>
            </p:nvSpPr>
            <p:spPr>
              <a:xfrm>
                <a:off x="9689571" y="2870638"/>
                <a:ext cx="114255" cy="60047"/>
              </a:xfrm>
              <a:custGeom>
                <a:avLst/>
                <a:gdLst>
                  <a:gd name="connsiteX0" fmla="*/ 100792 w 114255"/>
                  <a:gd name="connsiteY0" fmla="*/ 60047 h 60047"/>
                  <a:gd name="connsiteX1" fmla="*/ 6731 w 114255"/>
                  <a:gd name="connsiteY1" fmla="*/ 60047 h 60047"/>
                  <a:gd name="connsiteX2" fmla="*/ 0 w 114255"/>
                  <a:gd name="connsiteY2" fmla="*/ 53435 h 60047"/>
                  <a:gd name="connsiteX3" fmla="*/ 0 w 114255"/>
                  <a:gd name="connsiteY3" fmla="*/ 53316 h 60047"/>
                  <a:gd name="connsiteX4" fmla="*/ 0 w 114255"/>
                  <a:gd name="connsiteY4" fmla="*/ 6672 h 60047"/>
                  <a:gd name="connsiteX5" fmla="*/ 6672 w 114255"/>
                  <a:gd name="connsiteY5" fmla="*/ 1 h 60047"/>
                  <a:gd name="connsiteX6" fmla="*/ 100792 w 114255"/>
                  <a:gd name="connsiteY6" fmla="*/ 1 h 60047"/>
                  <a:gd name="connsiteX7" fmla="*/ 101984 w 114255"/>
                  <a:gd name="connsiteY7" fmla="*/ 537 h 60047"/>
                  <a:gd name="connsiteX8" fmla="*/ 102520 w 114255"/>
                  <a:gd name="connsiteY8" fmla="*/ 1728 h 60047"/>
                  <a:gd name="connsiteX9" fmla="*/ 102520 w 114255"/>
                  <a:gd name="connsiteY9" fmla="*/ 17097 h 60047"/>
                  <a:gd name="connsiteX10" fmla="*/ 112527 w 114255"/>
                  <a:gd name="connsiteY10" fmla="*/ 17097 h 60047"/>
                  <a:gd name="connsiteX11" fmla="*/ 114255 w 114255"/>
                  <a:gd name="connsiteY11" fmla="*/ 18825 h 60047"/>
                  <a:gd name="connsiteX12" fmla="*/ 114255 w 114255"/>
                  <a:gd name="connsiteY12" fmla="*/ 41342 h 60047"/>
                  <a:gd name="connsiteX13" fmla="*/ 112527 w 114255"/>
                  <a:gd name="connsiteY13" fmla="*/ 43010 h 60047"/>
                  <a:gd name="connsiteX14" fmla="*/ 102520 w 114255"/>
                  <a:gd name="connsiteY14" fmla="*/ 43010 h 60047"/>
                  <a:gd name="connsiteX15" fmla="*/ 102520 w 114255"/>
                  <a:gd name="connsiteY15" fmla="*/ 58439 h 60047"/>
                  <a:gd name="connsiteX16" fmla="*/ 100792 w 114255"/>
                  <a:gd name="connsiteY16" fmla="*/ 60047 h 60047"/>
                  <a:gd name="connsiteX17" fmla="*/ 99065 w 114255"/>
                  <a:gd name="connsiteY17" fmla="*/ 3396 h 60047"/>
                  <a:gd name="connsiteX18" fmla="*/ 6672 w 114255"/>
                  <a:gd name="connsiteY18" fmla="*/ 3396 h 60047"/>
                  <a:gd name="connsiteX19" fmla="*/ 3396 w 114255"/>
                  <a:gd name="connsiteY19" fmla="*/ 6553 h 60047"/>
                  <a:gd name="connsiteX20" fmla="*/ 3396 w 114255"/>
                  <a:gd name="connsiteY20" fmla="*/ 6672 h 60047"/>
                  <a:gd name="connsiteX21" fmla="*/ 3396 w 114255"/>
                  <a:gd name="connsiteY21" fmla="*/ 53316 h 60047"/>
                  <a:gd name="connsiteX22" fmla="*/ 6731 w 114255"/>
                  <a:gd name="connsiteY22" fmla="*/ 56652 h 60047"/>
                  <a:gd name="connsiteX23" fmla="*/ 98826 w 114255"/>
                  <a:gd name="connsiteY23" fmla="*/ 56652 h 60047"/>
                  <a:gd name="connsiteX24" fmla="*/ 98826 w 114255"/>
                  <a:gd name="connsiteY24" fmla="*/ 41283 h 60047"/>
                  <a:gd name="connsiteX25" fmla="*/ 100554 w 114255"/>
                  <a:gd name="connsiteY25" fmla="*/ 39555 h 60047"/>
                  <a:gd name="connsiteX26" fmla="*/ 110621 w 114255"/>
                  <a:gd name="connsiteY26" fmla="*/ 39555 h 60047"/>
                  <a:gd name="connsiteX27" fmla="*/ 110621 w 114255"/>
                  <a:gd name="connsiteY27" fmla="*/ 20493 h 60047"/>
                  <a:gd name="connsiteX28" fmla="*/ 100792 w 114255"/>
                  <a:gd name="connsiteY28" fmla="*/ 20493 h 60047"/>
                  <a:gd name="connsiteX29" fmla="*/ 99065 w 114255"/>
                  <a:gd name="connsiteY29" fmla="*/ 18765 h 6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4255" h="60047">
                    <a:moveTo>
                      <a:pt x="100792" y="60047"/>
                    </a:moveTo>
                    <a:lnTo>
                      <a:pt x="6731" y="60047"/>
                    </a:lnTo>
                    <a:cubicBezTo>
                      <a:pt x="3044" y="60083"/>
                      <a:pt x="36" y="57122"/>
                      <a:pt x="0" y="53435"/>
                    </a:cubicBezTo>
                    <a:cubicBezTo>
                      <a:pt x="0" y="53393"/>
                      <a:pt x="0" y="53357"/>
                      <a:pt x="0" y="53316"/>
                    </a:cubicBezTo>
                    <a:lnTo>
                      <a:pt x="0" y="6672"/>
                    </a:lnTo>
                    <a:cubicBezTo>
                      <a:pt x="0" y="2985"/>
                      <a:pt x="2984" y="1"/>
                      <a:pt x="6672" y="1"/>
                    </a:cubicBezTo>
                    <a:lnTo>
                      <a:pt x="100792" y="1"/>
                    </a:lnTo>
                    <a:cubicBezTo>
                      <a:pt x="101251" y="-11"/>
                      <a:pt x="101692" y="185"/>
                      <a:pt x="101984" y="537"/>
                    </a:cubicBezTo>
                    <a:cubicBezTo>
                      <a:pt x="102323" y="840"/>
                      <a:pt x="102520" y="1275"/>
                      <a:pt x="102520" y="1728"/>
                    </a:cubicBezTo>
                    <a:lnTo>
                      <a:pt x="102520" y="17097"/>
                    </a:lnTo>
                    <a:lnTo>
                      <a:pt x="112527" y="17097"/>
                    </a:lnTo>
                    <a:cubicBezTo>
                      <a:pt x="113481" y="17097"/>
                      <a:pt x="114255" y="17871"/>
                      <a:pt x="114255" y="18825"/>
                    </a:cubicBezTo>
                    <a:lnTo>
                      <a:pt x="114255" y="41342"/>
                    </a:lnTo>
                    <a:cubicBezTo>
                      <a:pt x="114225" y="42271"/>
                      <a:pt x="113457" y="43010"/>
                      <a:pt x="112527" y="43010"/>
                    </a:cubicBezTo>
                    <a:lnTo>
                      <a:pt x="102520" y="43010"/>
                    </a:lnTo>
                    <a:lnTo>
                      <a:pt x="102520" y="58439"/>
                    </a:lnTo>
                    <a:cubicBezTo>
                      <a:pt x="102454" y="59344"/>
                      <a:pt x="101704" y="60047"/>
                      <a:pt x="100792" y="60047"/>
                    </a:cubicBezTo>
                    <a:close/>
                    <a:moveTo>
                      <a:pt x="99065" y="3396"/>
                    </a:moveTo>
                    <a:lnTo>
                      <a:pt x="6672" y="3396"/>
                    </a:lnTo>
                    <a:cubicBezTo>
                      <a:pt x="4896" y="3360"/>
                      <a:pt x="3431" y="4778"/>
                      <a:pt x="3396" y="6553"/>
                    </a:cubicBezTo>
                    <a:cubicBezTo>
                      <a:pt x="3396" y="6595"/>
                      <a:pt x="3396" y="6631"/>
                      <a:pt x="3396" y="6672"/>
                    </a:cubicBezTo>
                    <a:lnTo>
                      <a:pt x="3396" y="53316"/>
                    </a:lnTo>
                    <a:cubicBezTo>
                      <a:pt x="3396" y="55156"/>
                      <a:pt x="4891" y="56652"/>
                      <a:pt x="6731" y="56652"/>
                    </a:cubicBezTo>
                    <a:lnTo>
                      <a:pt x="98826" y="56652"/>
                    </a:lnTo>
                    <a:lnTo>
                      <a:pt x="98826" y="41283"/>
                    </a:lnTo>
                    <a:cubicBezTo>
                      <a:pt x="98826" y="40329"/>
                      <a:pt x="99601" y="39555"/>
                      <a:pt x="100554" y="39555"/>
                    </a:cubicBezTo>
                    <a:lnTo>
                      <a:pt x="110621" y="39555"/>
                    </a:lnTo>
                    <a:lnTo>
                      <a:pt x="110621" y="20493"/>
                    </a:lnTo>
                    <a:lnTo>
                      <a:pt x="100792" y="20493"/>
                    </a:lnTo>
                    <a:cubicBezTo>
                      <a:pt x="99839" y="20493"/>
                      <a:pt x="99065" y="19718"/>
                      <a:pt x="99065" y="187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78" name="Forma Livre: Forma 1477">
                <a:extLst>
                  <a:ext uri="{FF2B5EF4-FFF2-40B4-BE49-F238E27FC236}">
                    <a16:creationId xmlns:a16="http://schemas.microsoft.com/office/drawing/2014/main" id="{D71A1DA0-A1F5-9CCD-D32F-3962D86138B1}"/>
                  </a:ext>
                </a:extLst>
              </p:cNvPr>
              <p:cNvSpPr/>
              <p:nvPr/>
            </p:nvSpPr>
            <p:spPr>
              <a:xfrm>
                <a:off x="9700651" y="2881480"/>
                <a:ext cx="56055" cy="38363"/>
              </a:xfrm>
              <a:custGeom>
                <a:avLst/>
                <a:gdLst>
                  <a:gd name="connsiteX0" fmla="*/ 0 w 56055"/>
                  <a:gd name="connsiteY0" fmla="*/ 32406 h 38363"/>
                  <a:gd name="connsiteX1" fmla="*/ 0 w 56055"/>
                  <a:gd name="connsiteY1" fmla="*/ 5957 h 38363"/>
                  <a:gd name="connsiteX2" fmla="*/ 5957 w 56055"/>
                  <a:gd name="connsiteY2" fmla="*/ 0 h 38363"/>
                  <a:gd name="connsiteX3" fmla="*/ 50098 w 56055"/>
                  <a:gd name="connsiteY3" fmla="*/ 0 h 38363"/>
                  <a:gd name="connsiteX4" fmla="*/ 56055 w 56055"/>
                  <a:gd name="connsiteY4" fmla="*/ 5957 h 38363"/>
                  <a:gd name="connsiteX5" fmla="*/ 56055 w 56055"/>
                  <a:gd name="connsiteY5" fmla="*/ 32406 h 38363"/>
                  <a:gd name="connsiteX6" fmla="*/ 50098 w 56055"/>
                  <a:gd name="connsiteY6" fmla="*/ 38363 h 38363"/>
                  <a:gd name="connsiteX7" fmla="*/ 5719 w 56055"/>
                  <a:gd name="connsiteY7" fmla="*/ 38363 h 38363"/>
                  <a:gd name="connsiteX8" fmla="*/ 0 w 56055"/>
                  <a:gd name="connsiteY8" fmla="*/ 32406 h 38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055" h="38363">
                    <a:moveTo>
                      <a:pt x="0" y="32406"/>
                    </a:moveTo>
                    <a:lnTo>
                      <a:pt x="0" y="5957"/>
                    </a:lnTo>
                    <a:cubicBezTo>
                      <a:pt x="0" y="2669"/>
                      <a:pt x="2669" y="0"/>
                      <a:pt x="5957" y="0"/>
                    </a:cubicBezTo>
                    <a:lnTo>
                      <a:pt x="50098" y="0"/>
                    </a:lnTo>
                    <a:cubicBezTo>
                      <a:pt x="53386" y="0"/>
                      <a:pt x="56055" y="2669"/>
                      <a:pt x="56055" y="5957"/>
                    </a:cubicBezTo>
                    <a:lnTo>
                      <a:pt x="56055" y="32406"/>
                    </a:lnTo>
                    <a:cubicBezTo>
                      <a:pt x="56055" y="35694"/>
                      <a:pt x="53386" y="38363"/>
                      <a:pt x="50098" y="38363"/>
                    </a:cubicBezTo>
                    <a:lnTo>
                      <a:pt x="5719" y="38363"/>
                    </a:lnTo>
                    <a:cubicBezTo>
                      <a:pt x="2520" y="38238"/>
                      <a:pt x="0" y="35605"/>
                      <a:pt x="0" y="324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479" name="Gráfico 54">
              <a:extLst>
                <a:ext uri="{FF2B5EF4-FFF2-40B4-BE49-F238E27FC236}">
                  <a16:creationId xmlns:a16="http://schemas.microsoft.com/office/drawing/2014/main" id="{9426C9D8-738A-189A-47BA-D677DA008D56}"/>
                </a:ext>
              </a:extLst>
            </p:cNvPr>
            <p:cNvGrpSpPr/>
            <p:nvPr/>
          </p:nvGrpSpPr>
          <p:grpSpPr>
            <a:xfrm>
              <a:off x="9824854" y="2220075"/>
              <a:ext cx="735989" cy="1140704"/>
              <a:chOff x="9824854" y="2220075"/>
              <a:chExt cx="735989" cy="1140704"/>
            </a:xfrm>
          </p:grpSpPr>
          <p:sp>
            <p:nvSpPr>
              <p:cNvPr id="1480" name="Forma Livre: Forma 1479">
                <a:extLst>
                  <a:ext uri="{FF2B5EF4-FFF2-40B4-BE49-F238E27FC236}">
                    <a16:creationId xmlns:a16="http://schemas.microsoft.com/office/drawing/2014/main" id="{85D317CA-35C2-A2BB-0A1A-CB7B32DCB76A}"/>
                  </a:ext>
                </a:extLst>
              </p:cNvPr>
              <p:cNvSpPr/>
              <p:nvPr/>
            </p:nvSpPr>
            <p:spPr>
              <a:xfrm>
                <a:off x="9832598" y="2222398"/>
                <a:ext cx="724787" cy="362780"/>
              </a:xfrm>
              <a:custGeom>
                <a:avLst/>
                <a:gdLst>
                  <a:gd name="connsiteX0" fmla="*/ 685352 w 724787"/>
                  <a:gd name="connsiteY0" fmla="*/ 0 h 362780"/>
                  <a:gd name="connsiteX1" fmla="*/ 724787 w 724787"/>
                  <a:gd name="connsiteY1" fmla="*/ 0 h 362780"/>
                  <a:gd name="connsiteX2" fmla="*/ 724787 w 724787"/>
                  <a:gd name="connsiteY2" fmla="*/ 362781 h 362780"/>
                  <a:gd name="connsiteX3" fmla="*/ 685352 w 724787"/>
                  <a:gd name="connsiteY3" fmla="*/ 362781 h 362780"/>
                  <a:gd name="connsiteX4" fmla="*/ 39435 w 724787"/>
                  <a:gd name="connsiteY4" fmla="*/ 362781 h 362780"/>
                  <a:gd name="connsiteX5" fmla="*/ 0 w 724787"/>
                  <a:gd name="connsiteY5" fmla="*/ 362781 h 362780"/>
                  <a:gd name="connsiteX6" fmla="*/ 0 w 724787"/>
                  <a:gd name="connsiteY6" fmla="*/ 0 h 362780"/>
                  <a:gd name="connsiteX7" fmla="*/ 39435 w 724787"/>
                  <a:gd name="connsiteY7" fmla="*/ 0 h 36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4787" h="362780">
                    <a:moveTo>
                      <a:pt x="685352" y="0"/>
                    </a:moveTo>
                    <a:cubicBezTo>
                      <a:pt x="707131" y="0"/>
                      <a:pt x="724787" y="0"/>
                      <a:pt x="724787" y="0"/>
                    </a:cubicBezTo>
                    <a:lnTo>
                      <a:pt x="724787" y="362781"/>
                    </a:lnTo>
                    <a:cubicBezTo>
                      <a:pt x="724787" y="362781"/>
                      <a:pt x="707131" y="362781"/>
                      <a:pt x="685352" y="362781"/>
                    </a:cubicBezTo>
                    <a:lnTo>
                      <a:pt x="39435" y="362781"/>
                    </a:lnTo>
                    <a:cubicBezTo>
                      <a:pt x="17656" y="362781"/>
                      <a:pt x="0" y="362781"/>
                      <a:pt x="0" y="362781"/>
                    </a:cubicBezTo>
                    <a:lnTo>
                      <a:pt x="0" y="0"/>
                    </a:lnTo>
                    <a:cubicBezTo>
                      <a:pt x="0" y="0"/>
                      <a:pt x="17656" y="0"/>
                      <a:pt x="394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1" name="Forma Livre: Forma 1480">
                <a:extLst>
                  <a:ext uri="{FF2B5EF4-FFF2-40B4-BE49-F238E27FC236}">
                    <a16:creationId xmlns:a16="http://schemas.microsoft.com/office/drawing/2014/main" id="{9CCF8856-6636-D4A0-5F1C-750459C03748}"/>
                  </a:ext>
                </a:extLst>
              </p:cNvPr>
              <p:cNvSpPr/>
              <p:nvPr/>
            </p:nvSpPr>
            <p:spPr>
              <a:xfrm>
                <a:off x="9832599" y="2500888"/>
                <a:ext cx="724786" cy="859176"/>
              </a:xfrm>
              <a:custGeom>
                <a:avLst/>
                <a:gdLst>
                  <a:gd name="connsiteX0" fmla="*/ 0 w 724786"/>
                  <a:gd name="connsiteY0" fmla="*/ 0 h 859176"/>
                  <a:gd name="connsiteX1" fmla="*/ 724787 w 724786"/>
                  <a:gd name="connsiteY1" fmla="*/ 0 h 859176"/>
                  <a:gd name="connsiteX2" fmla="*/ 724787 w 724786"/>
                  <a:gd name="connsiteY2" fmla="*/ 0 h 859176"/>
                  <a:gd name="connsiteX3" fmla="*/ 724787 w 724786"/>
                  <a:gd name="connsiteY3" fmla="*/ 816108 h 859176"/>
                  <a:gd name="connsiteX4" fmla="*/ 681718 w 724786"/>
                  <a:gd name="connsiteY4" fmla="*/ 859177 h 859176"/>
                  <a:gd name="connsiteX5" fmla="*/ 43069 w 724786"/>
                  <a:gd name="connsiteY5" fmla="*/ 859177 h 859176"/>
                  <a:gd name="connsiteX6" fmla="*/ 0 w 724786"/>
                  <a:gd name="connsiteY6" fmla="*/ 816108 h 859176"/>
                  <a:gd name="connsiteX7" fmla="*/ 0 w 724786"/>
                  <a:gd name="connsiteY7" fmla="*/ 0 h 859176"/>
                  <a:gd name="connsiteX8" fmla="*/ 0 w 724786"/>
                  <a:gd name="connsiteY8" fmla="*/ 0 h 85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4786" h="859176">
                    <a:moveTo>
                      <a:pt x="0" y="0"/>
                    </a:moveTo>
                    <a:lnTo>
                      <a:pt x="724787" y="0"/>
                    </a:lnTo>
                    <a:lnTo>
                      <a:pt x="724787" y="0"/>
                    </a:lnTo>
                    <a:lnTo>
                      <a:pt x="724787" y="816108"/>
                    </a:lnTo>
                    <a:cubicBezTo>
                      <a:pt x="724787" y="839894"/>
                      <a:pt x="705504" y="859177"/>
                      <a:pt x="681718" y="859177"/>
                    </a:cubicBezTo>
                    <a:lnTo>
                      <a:pt x="43069" y="859177"/>
                    </a:lnTo>
                    <a:cubicBezTo>
                      <a:pt x="19283" y="859177"/>
                      <a:pt x="0" y="839894"/>
                      <a:pt x="0" y="816108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2" name="Forma Livre: Forma 1481">
                <a:extLst>
                  <a:ext uri="{FF2B5EF4-FFF2-40B4-BE49-F238E27FC236}">
                    <a16:creationId xmlns:a16="http://schemas.microsoft.com/office/drawing/2014/main" id="{843F00F9-A2E8-1E0A-460A-DBF09B20041E}"/>
                  </a:ext>
                </a:extLst>
              </p:cNvPr>
              <p:cNvSpPr/>
              <p:nvPr/>
            </p:nvSpPr>
            <p:spPr>
              <a:xfrm>
                <a:off x="9832598" y="2499279"/>
                <a:ext cx="545481" cy="179484"/>
              </a:xfrm>
              <a:custGeom>
                <a:avLst/>
                <a:gdLst>
                  <a:gd name="connsiteX0" fmla="*/ 0 w 545481"/>
                  <a:gd name="connsiteY0" fmla="*/ 0 h 179484"/>
                  <a:gd name="connsiteX1" fmla="*/ 545482 w 545481"/>
                  <a:gd name="connsiteY1" fmla="*/ 0 h 179484"/>
                  <a:gd name="connsiteX2" fmla="*/ 545482 w 545481"/>
                  <a:gd name="connsiteY2" fmla="*/ 179484 h 179484"/>
                  <a:gd name="connsiteX3" fmla="*/ 0 w 545481"/>
                  <a:gd name="connsiteY3" fmla="*/ 179484 h 17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5481" h="179484">
                    <a:moveTo>
                      <a:pt x="0" y="0"/>
                    </a:moveTo>
                    <a:lnTo>
                      <a:pt x="545482" y="0"/>
                    </a:lnTo>
                    <a:lnTo>
                      <a:pt x="545482" y="179484"/>
                    </a:lnTo>
                    <a:lnTo>
                      <a:pt x="0" y="179484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3" name="Forma Livre: Forma 1482">
                <a:extLst>
                  <a:ext uri="{FF2B5EF4-FFF2-40B4-BE49-F238E27FC236}">
                    <a16:creationId xmlns:a16="http://schemas.microsoft.com/office/drawing/2014/main" id="{9ADC971F-6883-DCA2-46F6-147930212056}"/>
                  </a:ext>
                </a:extLst>
              </p:cNvPr>
              <p:cNvSpPr/>
              <p:nvPr/>
            </p:nvSpPr>
            <p:spPr>
              <a:xfrm>
                <a:off x="10380105" y="2500590"/>
                <a:ext cx="179126" cy="859951"/>
              </a:xfrm>
              <a:custGeom>
                <a:avLst/>
                <a:gdLst>
                  <a:gd name="connsiteX0" fmla="*/ 138202 w 179126"/>
                  <a:gd name="connsiteY0" fmla="*/ 859951 h 859951"/>
                  <a:gd name="connsiteX1" fmla="*/ 179127 w 179126"/>
                  <a:gd name="connsiteY1" fmla="*/ 816108 h 859951"/>
                  <a:gd name="connsiteX2" fmla="*/ 177280 w 179126"/>
                  <a:gd name="connsiteY2" fmla="*/ 0 h 859951"/>
                  <a:gd name="connsiteX3" fmla="*/ 0 w 179126"/>
                  <a:gd name="connsiteY3" fmla="*/ 0 h 859951"/>
                  <a:gd name="connsiteX4" fmla="*/ 0 w 179126"/>
                  <a:gd name="connsiteY4" fmla="*/ 859653 h 859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26" h="859951">
                    <a:moveTo>
                      <a:pt x="138202" y="859951"/>
                    </a:moveTo>
                    <a:cubicBezTo>
                      <a:pt x="171204" y="859951"/>
                      <a:pt x="179127" y="841425"/>
                      <a:pt x="179127" y="816108"/>
                    </a:cubicBezTo>
                    <a:lnTo>
                      <a:pt x="177280" y="0"/>
                    </a:lnTo>
                    <a:lnTo>
                      <a:pt x="0" y="0"/>
                    </a:lnTo>
                    <a:lnTo>
                      <a:pt x="0" y="859653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482FF98E-B75B-B0EF-F76F-E41577786429}"/>
                  </a:ext>
                </a:extLst>
              </p:cNvPr>
              <p:cNvSpPr/>
              <p:nvPr/>
            </p:nvSpPr>
            <p:spPr>
              <a:xfrm>
                <a:off x="9824854" y="2679061"/>
                <a:ext cx="732531" cy="2620"/>
              </a:xfrm>
              <a:custGeom>
                <a:avLst/>
                <a:gdLst>
                  <a:gd name="connsiteX0" fmla="*/ 732531 w 732531"/>
                  <a:gd name="connsiteY0" fmla="*/ 1310 h 2620"/>
                  <a:gd name="connsiteX1" fmla="*/ 366296 w 732531"/>
                  <a:gd name="connsiteY1" fmla="*/ 2621 h 2620"/>
                  <a:gd name="connsiteX2" fmla="*/ 0 w 732531"/>
                  <a:gd name="connsiteY2" fmla="*/ 1310 h 2620"/>
                  <a:gd name="connsiteX3" fmla="*/ 366296 w 732531"/>
                  <a:gd name="connsiteY3" fmla="*/ 0 h 2620"/>
                  <a:gd name="connsiteX4" fmla="*/ 732531 w 732531"/>
                  <a:gd name="connsiteY4" fmla="*/ 1310 h 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531" h="2620">
                    <a:moveTo>
                      <a:pt x="732531" y="1310"/>
                    </a:moveTo>
                    <a:cubicBezTo>
                      <a:pt x="732531" y="2025"/>
                      <a:pt x="568535" y="2621"/>
                      <a:pt x="366296" y="2621"/>
                    </a:cubicBezTo>
                    <a:cubicBezTo>
                      <a:pt x="164056" y="2621"/>
                      <a:pt x="0" y="2025"/>
                      <a:pt x="0" y="1310"/>
                    </a:cubicBezTo>
                    <a:cubicBezTo>
                      <a:pt x="0" y="596"/>
                      <a:pt x="163996" y="0"/>
                      <a:pt x="366296" y="0"/>
                    </a:cubicBezTo>
                    <a:cubicBezTo>
                      <a:pt x="568595" y="0"/>
                      <a:pt x="732531" y="596"/>
                      <a:pt x="732531" y="13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5" name="Forma Livre: Forma 1484">
                <a:extLst>
                  <a:ext uri="{FF2B5EF4-FFF2-40B4-BE49-F238E27FC236}">
                    <a16:creationId xmlns:a16="http://schemas.microsoft.com/office/drawing/2014/main" id="{28383FE4-1B4D-67DC-2BA0-197B94361E29}"/>
                  </a:ext>
                </a:extLst>
              </p:cNvPr>
              <p:cNvSpPr/>
              <p:nvPr/>
            </p:nvSpPr>
            <p:spPr>
              <a:xfrm>
                <a:off x="9824854" y="2853661"/>
                <a:ext cx="732531" cy="2621"/>
              </a:xfrm>
              <a:custGeom>
                <a:avLst/>
                <a:gdLst>
                  <a:gd name="connsiteX0" fmla="*/ 732531 w 732531"/>
                  <a:gd name="connsiteY0" fmla="*/ 1311 h 2621"/>
                  <a:gd name="connsiteX1" fmla="*/ 366296 w 732531"/>
                  <a:gd name="connsiteY1" fmla="*/ 2621 h 2621"/>
                  <a:gd name="connsiteX2" fmla="*/ 0 w 732531"/>
                  <a:gd name="connsiteY2" fmla="*/ 1311 h 2621"/>
                  <a:gd name="connsiteX3" fmla="*/ 366296 w 732531"/>
                  <a:gd name="connsiteY3" fmla="*/ 0 h 2621"/>
                  <a:gd name="connsiteX4" fmla="*/ 732531 w 732531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531" h="2621">
                    <a:moveTo>
                      <a:pt x="732531" y="1311"/>
                    </a:moveTo>
                    <a:cubicBezTo>
                      <a:pt x="732531" y="2025"/>
                      <a:pt x="568535" y="2621"/>
                      <a:pt x="366296" y="2621"/>
                    </a:cubicBezTo>
                    <a:cubicBezTo>
                      <a:pt x="164056" y="2621"/>
                      <a:pt x="0" y="2025"/>
                      <a:pt x="0" y="1311"/>
                    </a:cubicBezTo>
                    <a:cubicBezTo>
                      <a:pt x="0" y="596"/>
                      <a:pt x="163996" y="0"/>
                      <a:pt x="366296" y="0"/>
                    </a:cubicBezTo>
                    <a:cubicBezTo>
                      <a:pt x="568595" y="0"/>
                      <a:pt x="732531" y="596"/>
                      <a:pt x="732531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0EDC4BE2-22A8-AFF6-7966-2957D9D0F327}"/>
                  </a:ext>
                </a:extLst>
              </p:cNvPr>
              <p:cNvSpPr/>
              <p:nvPr/>
            </p:nvSpPr>
            <p:spPr>
              <a:xfrm>
                <a:off x="9824854" y="3038506"/>
                <a:ext cx="732531" cy="2680"/>
              </a:xfrm>
              <a:custGeom>
                <a:avLst/>
                <a:gdLst>
                  <a:gd name="connsiteX0" fmla="*/ 732531 w 732531"/>
                  <a:gd name="connsiteY0" fmla="*/ 1370 h 2680"/>
                  <a:gd name="connsiteX1" fmla="*/ 366296 w 732531"/>
                  <a:gd name="connsiteY1" fmla="*/ 2681 h 2680"/>
                  <a:gd name="connsiteX2" fmla="*/ 0 w 732531"/>
                  <a:gd name="connsiteY2" fmla="*/ 1370 h 2680"/>
                  <a:gd name="connsiteX3" fmla="*/ 366296 w 732531"/>
                  <a:gd name="connsiteY3" fmla="*/ 0 h 2680"/>
                  <a:gd name="connsiteX4" fmla="*/ 732531 w 732531"/>
                  <a:gd name="connsiteY4" fmla="*/ 1370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531" h="2680">
                    <a:moveTo>
                      <a:pt x="732531" y="1370"/>
                    </a:moveTo>
                    <a:cubicBezTo>
                      <a:pt x="732531" y="2085"/>
                      <a:pt x="568535" y="2681"/>
                      <a:pt x="366296" y="2681"/>
                    </a:cubicBezTo>
                    <a:cubicBezTo>
                      <a:pt x="164056" y="2681"/>
                      <a:pt x="0" y="2085"/>
                      <a:pt x="0" y="1370"/>
                    </a:cubicBezTo>
                    <a:cubicBezTo>
                      <a:pt x="0" y="655"/>
                      <a:pt x="163996" y="0"/>
                      <a:pt x="366296" y="0"/>
                    </a:cubicBezTo>
                    <a:cubicBezTo>
                      <a:pt x="568595" y="0"/>
                      <a:pt x="732531" y="596"/>
                      <a:pt x="732531" y="13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0BD1A984-CEF4-BAC3-10F1-129032C06757}"/>
                  </a:ext>
                </a:extLst>
              </p:cNvPr>
              <p:cNvSpPr/>
              <p:nvPr/>
            </p:nvSpPr>
            <p:spPr>
              <a:xfrm>
                <a:off x="9824854" y="3213165"/>
                <a:ext cx="732531" cy="2621"/>
              </a:xfrm>
              <a:custGeom>
                <a:avLst/>
                <a:gdLst>
                  <a:gd name="connsiteX0" fmla="*/ 732531 w 732531"/>
                  <a:gd name="connsiteY0" fmla="*/ 1311 h 2621"/>
                  <a:gd name="connsiteX1" fmla="*/ 366296 w 732531"/>
                  <a:gd name="connsiteY1" fmla="*/ 2621 h 2621"/>
                  <a:gd name="connsiteX2" fmla="*/ 0 w 732531"/>
                  <a:gd name="connsiteY2" fmla="*/ 1311 h 2621"/>
                  <a:gd name="connsiteX3" fmla="*/ 366296 w 732531"/>
                  <a:gd name="connsiteY3" fmla="*/ 0 h 2621"/>
                  <a:gd name="connsiteX4" fmla="*/ 732531 w 732531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531" h="2621">
                    <a:moveTo>
                      <a:pt x="732531" y="1311"/>
                    </a:moveTo>
                    <a:cubicBezTo>
                      <a:pt x="732531" y="2025"/>
                      <a:pt x="568535" y="2621"/>
                      <a:pt x="366296" y="2621"/>
                    </a:cubicBezTo>
                    <a:cubicBezTo>
                      <a:pt x="164056" y="2621"/>
                      <a:pt x="0" y="2025"/>
                      <a:pt x="0" y="1311"/>
                    </a:cubicBezTo>
                    <a:cubicBezTo>
                      <a:pt x="0" y="596"/>
                      <a:pt x="163996" y="0"/>
                      <a:pt x="366296" y="0"/>
                    </a:cubicBezTo>
                    <a:cubicBezTo>
                      <a:pt x="568595" y="0"/>
                      <a:pt x="732531" y="596"/>
                      <a:pt x="732531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8BA9131D-018A-7141-87A1-0A920B10D625}"/>
                  </a:ext>
                </a:extLst>
              </p:cNvPr>
              <p:cNvSpPr/>
              <p:nvPr/>
            </p:nvSpPr>
            <p:spPr>
              <a:xfrm>
                <a:off x="9988850" y="2503330"/>
                <a:ext cx="2621" cy="711145"/>
              </a:xfrm>
              <a:custGeom>
                <a:avLst/>
                <a:gdLst>
                  <a:gd name="connsiteX0" fmla="*/ 1310 w 2621"/>
                  <a:gd name="connsiteY0" fmla="*/ 711145 h 711145"/>
                  <a:gd name="connsiteX1" fmla="*/ 0 w 2621"/>
                  <a:gd name="connsiteY1" fmla="*/ 355573 h 711145"/>
                  <a:gd name="connsiteX2" fmla="*/ 1310 w 2621"/>
                  <a:gd name="connsiteY2" fmla="*/ 0 h 711145"/>
                  <a:gd name="connsiteX3" fmla="*/ 2621 w 2621"/>
                  <a:gd name="connsiteY3" fmla="*/ 355573 h 711145"/>
                  <a:gd name="connsiteX4" fmla="*/ 1310 w 2621"/>
                  <a:gd name="connsiteY4" fmla="*/ 711145 h 711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1" h="711145">
                    <a:moveTo>
                      <a:pt x="1310" y="711145"/>
                    </a:moveTo>
                    <a:cubicBezTo>
                      <a:pt x="536" y="711145"/>
                      <a:pt x="0" y="551915"/>
                      <a:pt x="0" y="355573"/>
                    </a:cubicBezTo>
                    <a:cubicBezTo>
                      <a:pt x="0" y="159230"/>
                      <a:pt x="536" y="0"/>
                      <a:pt x="1310" y="0"/>
                    </a:cubicBezTo>
                    <a:cubicBezTo>
                      <a:pt x="2085" y="0"/>
                      <a:pt x="2621" y="159171"/>
                      <a:pt x="2621" y="355573"/>
                    </a:cubicBezTo>
                    <a:cubicBezTo>
                      <a:pt x="2621" y="551975"/>
                      <a:pt x="2025" y="711145"/>
                      <a:pt x="1310" y="711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81FD5C61-54FB-F96B-5225-1D972160D540}"/>
                  </a:ext>
                </a:extLst>
              </p:cNvPr>
              <p:cNvSpPr/>
              <p:nvPr/>
            </p:nvSpPr>
            <p:spPr>
              <a:xfrm>
                <a:off x="10193473" y="2503092"/>
                <a:ext cx="3038" cy="857449"/>
              </a:xfrm>
              <a:custGeom>
                <a:avLst/>
                <a:gdLst>
                  <a:gd name="connsiteX0" fmla="*/ 1549 w 3038"/>
                  <a:gd name="connsiteY0" fmla="*/ 857449 h 857449"/>
                  <a:gd name="connsiteX1" fmla="*/ 0 w 3038"/>
                  <a:gd name="connsiteY1" fmla="*/ 428903 h 857449"/>
                  <a:gd name="connsiteX2" fmla="*/ 1549 w 3038"/>
                  <a:gd name="connsiteY2" fmla="*/ 0 h 857449"/>
                  <a:gd name="connsiteX3" fmla="*/ 3038 w 3038"/>
                  <a:gd name="connsiteY3" fmla="*/ 428903 h 857449"/>
                  <a:gd name="connsiteX4" fmla="*/ 1549 w 3038"/>
                  <a:gd name="connsiteY4" fmla="*/ 857449 h 857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8" h="857449">
                    <a:moveTo>
                      <a:pt x="1549" y="857449"/>
                    </a:moveTo>
                    <a:cubicBezTo>
                      <a:pt x="715" y="857449"/>
                      <a:pt x="0" y="665574"/>
                      <a:pt x="0" y="428903"/>
                    </a:cubicBezTo>
                    <a:cubicBezTo>
                      <a:pt x="0" y="192232"/>
                      <a:pt x="715" y="0"/>
                      <a:pt x="1549" y="0"/>
                    </a:cubicBezTo>
                    <a:cubicBezTo>
                      <a:pt x="2383" y="0"/>
                      <a:pt x="3038" y="191875"/>
                      <a:pt x="3038" y="428903"/>
                    </a:cubicBezTo>
                    <a:cubicBezTo>
                      <a:pt x="3038" y="665932"/>
                      <a:pt x="2323" y="857449"/>
                      <a:pt x="1549" y="8574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3773A2CC-77C1-6B36-A6CD-F397715FADAF}"/>
                  </a:ext>
                </a:extLst>
              </p:cNvPr>
              <p:cNvSpPr/>
              <p:nvPr/>
            </p:nvSpPr>
            <p:spPr>
              <a:xfrm>
                <a:off x="10378616" y="2503330"/>
                <a:ext cx="2978" cy="856913"/>
              </a:xfrm>
              <a:custGeom>
                <a:avLst/>
                <a:gdLst>
                  <a:gd name="connsiteX0" fmla="*/ 1489 w 2978"/>
                  <a:gd name="connsiteY0" fmla="*/ 856913 h 856913"/>
                  <a:gd name="connsiteX1" fmla="*/ 0 w 2978"/>
                  <a:gd name="connsiteY1" fmla="*/ 428486 h 856913"/>
                  <a:gd name="connsiteX2" fmla="*/ 1489 w 2978"/>
                  <a:gd name="connsiteY2" fmla="*/ 0 h 856913"/>
                  <a:gd name="connsiteX3" fmla="*/ 2978 w 2978"/>
                  <a:gd name="connsiteY3" fmla="*/ 428486 h 856913"/>
                  <a:gd name="connsiteX4" fmla="*/ 1489 w 2978"/>
                  <a:gd name="connsiteY4" fmla="*/ 856913 h 856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" h="856913">
                    <a:moveTo>
                      <a:pt x="1489" y="856913"/>
                    </a:moveTo>
                    <a:cubicBezTo>
                      <a:pt x="655" y="856913"/>
                      <a:pt x="0" y="665098"/>
                      <a:pt x="0" y="428486"/>
                    </a:cubicBezTo>
                    <a:cubicBezTo>
                      <a:pt x="0" y="191875"/>
                      <a:pt x="655" y="0"/>
                      <a:pt x="1489" y="0"/>
                    </a:cubicBezTo>
                    <a:cubicBezTo>
                      <a:pt x="2323" y="0"/>
                      <a:pt x="2978" y="191815"/>
                      <a:pt x="2978" y="428486"/>
                    </a:cubicBezTo>
                    <a:cubicBezTo>
                      <a:pt x="2978" y="665158"/>
                      <a:pt x="2264" y="856913"/>
                      <a:pt x="1489" y="8569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1B360718-17B1-08A5-E720-AF1D15122DA5}"/>
                  </a:ext>
                </a:extLst>
              </p:cNvPr>
              <p:cNvSpPr/>
              <p:nvPr/>
            </p:nvSpPr>
            <p:spPr>
              <a:xfrm>
                <a:off x="9886628" y="2743873"/>
                <a:ext cx="45094" cy="60046"/>
              </a:xfrm>
              <a:custGeom>
                <a:avLst/>
                <a:gdLst>
                  <a:gd name="connsiteX0" fmla="*/ 45094 w 45094"/>
                  <a:gd name="connsiteY0" fmla="*/ 0 h 60046"/>
                  <a:gd name="connsiteX1" fmla="*/ 45094 w 45094"/>
                  <a:gd name="connsiteY1" fmla="*/ 5957 h 60046"/>
                  <a:gd name="connsiteX2" fmla="*/ 20849 w 45094"/>
                  <a:gd name="connsiteY2" fmla="*/ 60046 h 60046"/>
                  <a:gd name="connsiteX3" fmla="*/ 11795 w 45094"/>
                  <a:gd name="connsiteY3" fmla="*/ 60046 h 60046"/>
                  <a:gd name="connsiteX4" fmla="*/ 35623 w 45094"/>
                  <a:gd name="connsiteY4" fmla="*/ 7565 h 60046"/>
                  <a:gd name="connsiteX5" fmla="*/ 8221 w 45094"/>
                  <a:gd name="connsiteY5" fmla="*/ 7565 h 60046"/>
                  <a:gd name="connsiteX6" fmla="*/ 8221 w 45094"/>
                  <a:gd name="connsiteY6" fmla="*/ 18288 h 60046"/>
                  <a:gd name="connsiteX7" fmla="*/ 0 w 45094"/>
                  <a:gd name="connsiteY7" fmla="*/ 18288 h 60046"/>
                  <a:gd name="connsiteX8" fmla="*/ 0 w 45094"/>
                  <a:gd name="connsiteY8" fmla="*/ 0 h 6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094" h="60046">
                    <a:moveTo>
                      <a:pt x="45094" y="0"/>
                    </a:moveTo>
                    <a:lnTo>
                      <a:pt x="45094" y="5957"/>
                    </a:lnTo>
                    <a:lnTo>
                      <a:pt x="20849" y="60046"/>
                    </a:lnTo>
                    <a:lnTo>
                      <a:pt x="11795" y="60046"/>
                    </a:lnTo>
                    <a:lnTo>
                      <a:pt x="35623" y="7565"/>
                    </a:lnTo>
                    <a:lnTo>
                      <a:pt x="8221" y="7565"/>
                    </a:lnTo>
                    <a:lnTo>
                      <a:pt x="8221" y="18288"/>
                    </a:lnTo>
                    <a:lnTo>
                      <a:pt x="0" y="182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2" name="Forma Livre: Forma 1491">
                <a:extLst>
                  <a:ext uri="{FF2B5EF4-FFF2-40B4-BE49-F238E27FC236}">
                    <a16:creationId xmlns:a16="http://schemas.microsoft.com/office/drawing/2014/main" id="{34609797-F16F-636F-1073-911F5404924B}"/>
                  </a:ext>
                </a:extLst>
              </p:cNvPr>
              <p:cNvSpPr/>
              <p:nvPr/>
            </p:nvSpPr>
            <p:spPr>
              <a:xfrm>
                <a:off x="10069268" y="2743278"/>
                <a:ext cx="47657" cy="61476"/>
              </a:xfrm>
              <a:custGeom>
                <a:avLst/>
                <a:gdLst>
                  <a:gd name="connsiteX0" fmla="*/ 47657 w 47657"/>
                  <a:gd name="connsiteY0" fmla="*/ 43605 h 61476"/>
                  <a:gd name="connsiteX1" fmla="*/ 23829 w 47657"/>
                  <a:gd name="connsiteY1" fmla="*/ 61476 h 61476"/>
                  <a:gd name="connsiteX2" fmla="*/ 1 w 47657"/>
                  <a:gd name="connsiteY2" fmla="*/ 43605 h 61476"/>
                  <a:gd name="connsiteX3" fmla="*/ 10605 w 47657"/>
                  <a:gd name="connsiteY3" fmla="*/ 29189 h 61476"/>
                  <a:gd name="connsiteX4" fmla="*/ 2205 w 47657"/>
                  <a:gd name="connsiteY4" fmla="*/ 16263 h 61476"/>
                  <a:gd name="connsiteX5" fmla="*/ 23770 w 47657"/>
                  <a:gd name="connsiteY5" fmla="*/ 0 h 61476"/>
                  <a:gd name="connsiteX6" fmla="*/ 45513 w 47657"/>
                  <a:gd name="connsiteY6" fmla="*/ 16263 h 61476"/>
                  <a:gd name="connsiteX7" fmla="*/ 36816 w 47657"/>
                  <a:gd name="connsiteY7" fmla="*/ 29189 h 61476"/>
                  <a:gd name="connsiteX8" fmla="*/ 47657 w 47657"/>
                  <a:gd name="connsiteY8" fmla="*/ 43605 h 61476"/>
                  <a:gd name="connsiteX9" fmla="*/ 39079 w 47657"/>
                  <a:gd name="connsiteY9" fmla="*/ 43605 h 61476"/>
                  <a:gd name="connsiteX10" fmla="*/ 23770 w 47657"/>
                  <a:gd name="connsiteY10" fmla="*/ 32942 h 61476"/>
                  <a:gd name="connsiteX11" fmla="*/ 8639 w 47657"/>
                  <a:gd name="connsiteY11" fmla="*/ 43605 h 61476"/>
                  <a:gd name="connsiteX12" fmla="*/ 23770 w 47657"/>
                  <a:gd name="connsiteY12" fmla="*/ 54566 h 61476"/>
                  <a:gd name="connsiteX13" fmla="*/ 39079 w 47657"/>
                  <a:gd name="connsiteY13" fmla="*/ 43307 h 61476"/>
                  <a:gd name="connsiteX14" fmla="*/ 10664 w 47657"/>
                  <a:gd name="connsiteY14" fmla="*/ 16799 h 61476"/>
                  <a:gd name="connsiteX15" fmla="*/ 23770 w 47657"/>
                  <a:gd name="connsiteY15" fmla="*/ 26389 h 61476"/>
                  <a:gd name="connsiteX16" fmla="*/ 37113 w 47657"/>
                  <a:gd name="connsiteY16" fmla="*/ 16799 h 61476"/>
                  <a:gd name="connsiteX17" fmla="*/ 23770 w 47657"/>
                  <a:gd name="connsiteY17" fmla="*/ 7148 h 61476"/>
                  <a:gd name="connsiteX18" fmla="*/ 10664 w 47657"/>
                  <a:gd name="connsiteY18" fmla="*/ 16501 h 6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7657" h="61476">
                    <a:moveTo>
                      <a:pt x="47657" y="43605"/>
                    </a:moveTo>
                    <a:cubicBezTo>
                      <a:pt x="47657" y="54447"/>
                      <a:pt x="38424" y="61476"/>
                      <a:pt x="23829" y="61476"/>
                    </a:cubicBezTo>
                    <a:cubicBezTo>
                      <a:pt x="9235" y="61476"/>
                      <a:pt x="1" y="54685"/>
                      <a:pt x="1" y="43605"/>
                    </a:cubicBezTo>
                    <a:cubicBezTo>
                      <a:pt x="-88" y="36969"/>
                      <a:pt x="4243" y="31083"/>
                      <a:pt x="10605" y="29189"/>
                    </a:cubicBezTo>
                    <a:cubicBezTo>
                      <a:pt x="5392" y="27039"/>
                      <a:pt x="2051" y="21898"/>
                      <a:pt x="2205" y="16263"/>
                    </a:cubicBezTo>
                    <a:cubicBezTo>
                      <a:pt x="2205" y="6255"/>
                      <a:pt x="10843" y="0"/>
                      <a:pt x="23770" y="0"/>
                    </a:cubicBezTo>
                    <a:cubicBezTo>
                      <a:pt x="36696" y="0"/>
                      <a:pt x="45513" y="5957"/>
                      <a:pt x="45513" y="16263"/>
                    </a:cubicBezTo>
                    <a:cubicBezTo>
                      <a:pt x="45620" y="21969"/>
                      <a:pt x="42141" y="27134"/>
                      <a:pt x="36816" y="29189"/>
                    </a:cubicBezTo>
                    <a:cubicBezTo>
                      <a:pt x="43261" y="31012"/>
                      <a:pt x="47693" y="36910"/>
                      <a:pt x="47657" y="43605"/>
                    </a:cubicBezTo>
                    <a:close/>
                    <a:moveTo>
                      <a:pt x="39079" y="43605"/>
                    </a:moveTo>
                    <a:cubicBezTo>
                      <a:pt x="39079" y="37052"/>
                      <a:pt x="33122" y="32942"/>
                      <a:pt x="23770" y="32942"/>
                    </a:cubicBezTo>
                    <a:cubicBezTo>
                      <a:pt x="14417" y="32942"/>
                      <a:pt x="8639" y="37052"/>
                      <a:pt x="8639" y="43605"/>
                    </a:cubicBezTo>
                    <a:cubicBezTo>
                      <a:pt x="8639" y="50158"/>
                      <a:pt x="14596" y="54566"/>
                      <a:pt x="23770" y="54566"/>
                    </a:cubicBezTo>
                    <a:cubicBezTo>
                      <a:pt x="32943" y="54566"/>
                      <a:pt x="39079" y="50098"/>
                      <a:pt x="39079" y="43307"/>
                    </a:cubicBezTo>
                    <a:close/>
                    <a:moveTo>
                      <a:pt x="10664" y="16799"/>
                    </a:moveTo>
                    <a:cubicBezTo>
                      <a:pt x="10664" y="22756"/>
                      <a:pt x="15549" y="26389"/>
                      <a:pt x="23770" y="26389"/>
                    </a:cubicBezTo>
                    <a:cubicBezTo>
                      <a:pt x="31990" y="26389"/>
                      <a:pt x="37113" y="22756"/>
                      <a:pt x="37113" y="16799"/>
                    </a:cubicBezTo>
                    <a:cubicBezTo>
                      <a:pt x="37113" y="10842"/>
                      <a:pt x="31811" y="7148"/>
                      <a:pt x="23770" y="7148"/>
                    </a:cubicBezTo>
                    <a:cubicBezTo>
                      <a:pt x="15728" y="7148"/>
                      <a:pt x="10664" y="10544"/>
                      <a:pt x="10664" y="165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3" name="Forma Livre: Forma 1492">
                <a:extLst>
                  <a:ext uri="{FF2B5EF4-FFF2-40B4-BE49-F238E27FC236}">
                    <a16:creationId xmlns:a16="http://schemas.microsoft.com/office/drawing/2014/main" id="{A9D84BD9-2D5B-B03E-DEEB-71E2868E721B}"/>
                  </a:ext>
                </a:extLst>
              </p:cNvPr>
              <p:cNvSpPr/>
              <p:nvPr/>
            </p:nvSpPr>
            <p:spPr>
              <a:xfrm>
                <a:off x="10259774" y="2738183"/>
                <a:ext cx="46285" cy="61414"/>
              </a:xfrm>
              <a:custGeom>
                <a:avLst/>
                <a:gdLst>
                  <a:gd name="connsiteX0" fmla="*/ 46286 w 46285"/>
                  <a:gd name="connsiteY0" fmla="*/ 29995 h 61414"/>
                  <a:gd name="connsiteX1" fmla="*/ 17990 w 46285"/>
                  <a:gd name="connsiteY1" fmla="*/ 61389 h 61414"/>
                  <a:gd name="connsiteX2" fmla="*/ 3098 w 46285"/>
                  <a:gd name="connsiteY2" fmla="*/ 57874 h 61414"/>
                  <a:gd name="connsiteX3" fmla="*/ 6314 w 46285"/>
                  <a:gd name="connsiteY3" fmla="*/ 51202 h 61414"/>
                  <a:gd name="connsiteX4" fmla="*/ 17871 w 46285"/>
                  <a:gd name="connsiteY4" fmla="*/ 54062 h 61414"/>
                  <a:gd name="connsiteX5" fmla="*/ 37767 w 46285"/>
                  <a:gd name="connsiteY5" fmla="*/ 31425 h 61414"/>
                  <a:gd name="connsiteX6" fmla="*/ 37767 w 46285"/>
                  <a:gd name="connsiteY6" fmla="*/ 29280 h 61414"/>
                  <a:gd name="connsiteX7" fmla="*/ 20432 w 46285"/>
                  <a:gd name="connsiteY7" fmla="*/ 37203 h 61414"/>
                  <a:gd name="connsiteX8" fmla="*/ 0 w 46285"/>
                  <a:gd name="connsiteY8" fmla="*/ 19034 h 61414"/>
                  <a:gd name="connsiteX9" fmla="*/ 19569 w 46285"/>
                  <a:gd name="connsiteY9" fmla="*/ 2 h 61414"/>
                  <a:gd name="connsiteX10" fmla="*/ 21147 w 46285"/>
                  <a:gd name="connsiteY10" fmla="*/ 91 h 61414"/>
                  <a:gd name="connsiteX11" fmla="*/ 46286 w 46285"/>
                  <a:gd name="connsiteY11" fmla="*/ 29995 h 61414"/>
                  <a:gd name="connsiteX12" fmla="*/ 35802 w 46285"/>
                  <a:gd name="connsiteY12" fmla="*/ 18617 h 61414"/>
                  <a:gd name="connsiteX13" fmla="*/ 21505 w 46285"/>
                  <a:gd name="connsiteY13" fmla="*/ 7061 h 61414"/>
                  <a:gd name="connsiteX14" fmla="*/ 8352 w 46285"/>
                  <a:gd name="connsiteY14" fmla="*/ 17587 h 61414"/>
                  <a:gd name="connsiteX15" fmla="*/ 8280 w 46285"/>
                  <a:gd name="connsiteY15" fmla="*/ 18677 h 61414"/>
                  <a:gd name="connsiteX16" fmla="*/ 21922 w 46285"/>
                  <a:gd name="connsiteY16" fmla="*/ 30234 h 61414"/>
                  <a:gd name="connsiteX17" fmla="*/ 35736 w 46285"/>
                  <a:gd name="connsiteY17" fmla="*/ 19320 h 61414"/>
                  <a:gd name="connsiteX18" fmla="*/ 35802 w 46285"/>
                  <a:gd name="connsiteY18" fmla="*/ 18617 h 6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6285" h="61414">
                    <a:moveTo>
                      <a:pt x="46286" y="29995"/>
                    </a:moveTo>
                    <a:cubicBezTo>
                      <a:pt x="46286" y="50428"/>
                      <a:pt x="34729" y="61389"/>
                      <a:pt x="17990" y="61389"/>
                    </a:cubicBezTo>
                    <a:cubicBezTo>
                      <a:pt x="12796" y="61609"/>
                      <a:pt x="7643" y="60394"/>
                      <a:pt x="3098" y="57874"/>
                    </a:cubicBezTo>
                    <a:lnTo>
                      <a:pt x="6314" y="51202"/>
                    </a:lnTo>
                    <a:cubicBezTo>
                      <a:pt x="9805" y="53257"/>
                      <a:pt x="13820" y="54252"/>
                      <a:pt x="17871" y="54062"/>
                    </a:cubicBezTo>
                    <a:cubicBezTo>
                      <a:pt x="29785" y="54062"/>
                      <a:pt x="37767" y="46437"/>
                      <a:pt x="37767" y="31425"/>
                    </a:cubicBezTo>
                    <a:lnTo>
                      <a:pt x="37767" y="29280"/>
                    </a:lnTo>
                    <a:cubicBezTo>
                      <a:pt x="33693" y="34672"/>
                      <a:pt x="27176" y="37650"/>
                      <a:pt x="20432" y="37203"/>
                    </a:cubicBezTo>
                    <a:cubicBezTo>
                      <a:pt x="8518" y="37203"/>
                      <a:pt x="0" y="30055"/>
                      <a:pt x="0" y="19034"/>
                    </a:cubicBezTo>
                    <a:cubicBezTo>
                      <a:pt x="149" y="8377"/>
                      <a:pt x="8912" y="-141"/>
                      <a:pt x="19569" y="2"/>
                    </a:cubicBezTo>
                    <a:cubicBezTo>
                      <a:pt x="20093" y="14"/>
                      <a:pt x="20623" y="43"/>
                      <a:pt x="21147" y="91"/>
                    </a:cubicBezTo>
                    <a:cubicBezTo>
                      <a:pt x="37231" y="91"/>
                      <a:pt x="46286" y="10873"/>
                      <a:pt x="46286" y="29995"/>
                    </a:cubicBezTo>
                    <a:close/>
                    <a:moveTo>
                      <a:pt x="35802" y="18617"/>
                    </a:moveTo>
                    <a:cubicBezTo>
                      <a:pt x="35802" y="12660"/>
                      <a:pt x="30798" y="7061"/>
                      <a:pt x="21505" y="7061"/>
                    </a:cubicBezTo>
                    <a:cubicBezTo>
                      <a:pt x="14964" y="6334"/>
                      <a:pt x="9073" y="11052"/>
                      <a:pt x="8352" y="17587"/>
                    </a:cubicBezTo>
                    <a:cubicBezTo>
                      <a:pt x="8310" y="17950"/>
                      <a:pt x="8286" y="18314"/>
                      <a:pt x="8280" y="18677"/>
                    </a:cubicBezTo>
                    <a:cubicBezTo>
                      <a:pt x="8280" y="25706"/>
                      <a:pt x="13522" y="30234"/>
                      <a:pt x="21922" y="30234"/>
                    </a:cubicBezTo>
                    <a:cubicBezTo>
                      <a:pt x="28748" y="31038"/>
                      <a:pt x="34938" y="26147"/>
                      <a:pt x="35736" y="19320"/>
                    </a:cubicBezTo>
                    <a:cubicBezTo>
                      <a:pt x="35766" y="19088"/>
                      <a:pt x="35790" y="18850"/>
                      <a:pt x="35802" y="186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4" name="Forma Livre: Forma 1493">
                <a:extLst>
                  <a:ext uri="{FF2B5EF4-FFF2-40B4-BE49-F238E27FC236}">
                    <a16:creationId xmlns:a16="http://schemas.microsoft.com/office/drawing/2014/main" id="{ACA28CBB-79D8-4F1E-A255-D961D48D1A33}"/>
                  </a:ext>
                </a:extLst>
              </p:cNvPr>
              <p:cNvSpPr/>
              <p:nvPr/>
            </p:nvSpPr>
            <p:spPr>
              <a:xfrm>
                <a:off x="10256485" y="2561589"/>
                <a:ext cx="60104" cy="51825"/>
              </a:xfrm>
              <a:custGeom>
                <a:avLst/>
                <a:gdLst>
                  <a:gd name="connsiteX0" fmla="*/ 72 w 60104"/>
                  <a:gd name="connsiteY0" fmla="*/ 13582 h 51825"/>
                  <a:gd name="connsiteX1" fmla="*/ 14125 w 60104"/>
                  <a:gd name="connsiteY1" fmla="*/ 2150 h 51825"/>
                  <a:gd name="connsiteX2" fmla="*/ 25550 w 60104"/>
                  <a:gd name="connsiteY2" fmla="*/ 16203 h 51825"/>
                  <a:gd name="connsiteX3" fmla="*/ 12821 w 60104"/>
                  <a:gd name="connsiteY3" fmla="*/ 27700 h 51825"/>
                  <a:gd name="connsiteX4" fmla="*/ 1 w 60104"/>
                  <a:gd name="connsiteY4" fmla="*/ 15024 h 51825"/>
                  <a:gd name="connsiteX5" fmla="*/ 72 w 60104"/>
                  <a:gd name="connsiteY5" fmla="*/ 13582 h 51825"/>
                  <a:gd name="connsiteX6" fmla="*/ 17943 w 60104"/>
                  <a:gd name="connsiteY6" fmla="*/ 13582 h 51825"/>
                  <a:gd name="connsiteX7" fmla="*/ 12582 w 60104"/>
                  <a:gd name="connsiteY7" fmla="*/ 5421 h 51825"/>
                  <a:gd name="connsiteX8" fmla="*/ 7221 w 60104"/>
                  <a:gd name="connsiteY8" fmla="*/ 13582 h 51825"/>
                  <a:gd name="connsiteX9" fmla="*/ 12582 w 60104"/>
                  <a:gd name="connsiteY9" fmla="*/ 21683 h 51825"/>
                  <a:gd name="connsiteX10" fmla="*/ 18182 w 60104"/>
                  <a:gd name="connsiteY10" fmla="*/ 13582 h 51825"/>
                  <a:gd name="connsiteX11" fmla="*/ 43082 w 60104"/>
                  <a:gd name="connsiteY11" fmla="*/ 0 h 51825"/>
                  <a:gd name="connsiteX12" fmla="*/ 52137 w 60104"/>
                  <a:gd name="connsiteY12" fmla="*/ 0 h 51825"/>
                  <a:gd name="connsiteX13" fmla="*/ 17169 w 60104"/>
                  <a:gd name="connsiteY13" fmla="*/ 51230 h 51825"/>
                  <a:gd name="connsiteX14" fmla="*/ 8472 w 60104"/>
                  <a:gd name="connsiteY14" fmla="*/ 51230 h 51825"/>
                  <a:gd name="connsiteX15" fmla="*/ 34683 w 60104"/>
                  <a:gd name="connsiteY15" fmla="*/ 37708 h 51825"/>
                  <a:gd name="connsiteX16" fmla="*/ 48729 w 60104"/>
                  <a:gd name="connsiteY16" fmla="*/ 26401 h 51825"/>
                  <a:gd name="connsiteX17" fmla="*/ 60030 w 60104"/>
                  <a:gd name="connsiteY17" fmla="*/ 40448 h 51825"/>
                  <a:gd name="connsiteX18" fmla="*/ 47371 w 60104"/>
                  <a:gd name="connsiteY18" fmla="*/ 51826 h 51825"/>
                  <a:gd name="connsiteX19" fmla="*/ 34843 w 60104"/>
                  <a:gd name="connsiteY19" fmla="*/ 38983 h 51825"/>
                  <a:gd name="connsiteX20" fmla="*/ 34921 w 60104"/>
                  <a:gd name="connsiteY20" fmla="*/ 37708 h 51825"/>
                  <a:gd name="connsiteX21" fmla="*/ 52554 w 60104"/>
                  <a:gd name="connsiteY21" fmla="*/ 37708 h 51825"/>
                  <a:gd name="connsiteX22" fmla="*/ 47252 w 60104"/>
                  <a:gd name="connsiteY22" fmla="*/ 29606 h 51825"/>
                  <a:gd name="connsiteX23" fmla="*/ 41891 w 60104"/>
                  <a:gd name="connsiteY23" fmla="*/ 37708 h 51825"/>
                  <a:gd name="connsiteX24" fmla="*/ 47252 w 60104"/>
                  <a:gd name="connsiteY24" fmla="*/ 45809 h 51825"/>
                  <a:gd name="connsiteX25" fmla="*/ 52911 w 60104"/>
                  <a:gd name="connsiteY25" fmla="*/ 37708 h 51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104" h="51825">
                    <a:moveTo>
                      <a:pt x="72" y="13582"/>
                    </a:moveTo>
                    <a:cubicBezTo>
                      <a:pt x="799" y="6547"/>
                      <a:pt x="7090" y="1430"/>
                      <a:pt x="14125" y="2150"/>
                    </a:cubicBezTo>
                    <a:cubicBezTo>
                      <a:pt x="21160" y="2877"/>
                      <a:pt x="26277" y="9168"/>
                      <a:pt x="25550" y="16203"/>
                    </a:cubicBezTo>
                    <a:cubicBezTo>
                      <a:pt x="24883" y="22732"/>
                      <a:pt x="19385" y="27694"/>
                      <a:pt x="12821" y="27700"/>
                    </a:cubicBezTo>
                    <a:cubicBezTo>
                      <a:pt x="5779" y="27742"/>
                      <a:pt x="37" y="22065"/>
                      <a:pt x="1" y="15024"/>
                    </a:cubicBezTo>
                    <a:cubicBezTo>
                      <a:pt x="-5" y="14541"/>
                      <a:pt x="19" y="14064"/>
                      <a:pt x="72" y="13582"/>
                    </a:cubicBezTo>
                    <a:close/>
                    <a:moveTo>
                      <a:pt x="17943" y="13582"/>
                    </a:moveTo>
                    <a:cubicBezTo>
                      <a:pt x="17943" y="8042"/>
                      <a:pt x="15799" y="5421"/>
                      <a:pt x="12582" y="5421"/>
                    </a:cubicBezTo>
                    <a:cubicBezTo>
                      <a:pt x="9365" y="5421"/>
                      <a:pt x="7221" y="8161"/>
                      <a:pt x="7221" y="13582"/>
                    </a:cubicBezTo>
                    <a:cubicBezTo>
                      <a:pt x="7221" y="19003"/>
                      <a:pt x="9425" y="21683"/>
                      <a:pt x="12582" y="21683"/>
                    </a:cubicBezTo>
                    <a:cubicBezTo>
                      <a:pt x="15739" y="21683"/>
                      <a:pt x="18182" y="19062"/>
                      <a:pt x="18182" y="13582"/>
                    </a:cubicBezTo>
                    <a:close/>
                    <a:moveTo>
                      <a:pt x="43082" y="0"/>
                    </a:moveTo>
                    <a:lnTo>
                      <a:pt x="52137" y="0"/>
                    </a:lnTo>
                    <a:lnTo>
                      <a:pt x="17169" y="51230"/>
                    </a:lnTo>
                    <a:lnTo>
                      <a:pt x="8472" y="51230"/>
                    </a:lnTo>
                    <a:close/>
                    <a:moveTo>
                      <a:pt x="34683" y="37708"/>
                    </a:moveTo>
                    <a:cubicBezTo>
                      <a:pt x="35439" y="30708"/>
                      <a:pt x="41730" y="25645"/>
                      <a:pt x="48729" y="26401"/>
                    </a:cubicBezTo>
                    <a:cubicBezTo>
                      <a:pt x="55729" y="27158"/>
                      <a:pt x="60786" y="33448"/>
                      <a:pt x="60030" y="40448"/>
                    </a:cubicBezTo>
                    <a:cubicBezTo>
                      <a:pt x="59333" y="46917"/>
                      <a:pt x="53876" y="51820"/>
                      <a:pt x="47371" y="51826"/>
                    </a:cubicBezTo>
                    <a:cubicBezTo>
                      <a:pt x="40365" y="51736"/>
                      <a:pt x="34754" y="45988"/>
                      <a:pt x="34843" y="38983"/>
                    </a:cubicBezTo>
                    <a:cubicBezTo>
                      <a:pt x="34849" y="38554"/>
                      <a:pt x="34873" y="38131"/>
                      <a:pt x="34921" y="37708"/>
                    </a:cubicBezTo>
                    <a:close/>
                    <a:moveTo>
                      <a:pt x="52554" y="37708"/>
                    </a:moveTo>
                    <a:cubicBezTo>
                      <a:pt x="52554" y="32287"/>
                      <a:pt x="50468" y="29606"/>
                      <a:pt x="47252" y="29606"/>
                    </a:cubicBezTo>
                    <a:cubicBezTo>
                      <a:pt x="44035" y="29606"/>
                      <a:pt x="41891" y="32227"/>
                      <a:pt x="41891" y="37708"/>
                    </a:cubicBezTo>
                    <a:cubicBezTo>
                      <a:pt x="41891" y="43188"/>
                      <a:pt x="44095" y="45809"/>
                      <a:pt x="47252" y="45809"/>
                    </a:cubicBezTo>
                    <a:cubicBezTo>
                      <a:pt x="50409" y="45809"/>
                      <a:pt x="52911" y="43129"/>
                      <a:pt x="52911" y="377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5" name="Forma Livre: Forma 1494">
                <a:extLst>
                  <a:ext uri="{FF2B5EF4-FFF2-40B4-BE49-F238E27FC236}">
                    <a16:creationId xmlns:a16="http://schemas.microsoft.com/office/drawing/2014/main" id="{A0A9C6F4-74F8-EEA8-0A8C-1DB2482551BF}"/>
                  </a:ext>
                </a:extLst>
              </p:cNvPr>
              <p:cNvSpPr/>
              <p:nvPr/>
            </p:nvSpPr>
            <p:spPr>
              <a:xfrm>
                <a:off x="9885669" y="2565609"/>
                <a:ext cx="46887" cy="52957"/>
              </a:xfrm>
              <a:custGeom>
                <a:avLst/>
                <a:gdLst>
                  <a:gd name="connsiteX0" fmla="*/ 6 w 46887"/>
                  <a:gd name="connsiteY0" fmla="*/ 26361 h 52957"/>
                  <a:gd name="connsiteX1" fmla="*/ 25710 w 46887"/>
                  <a:gd name="connsiteY1" fmla="*/ 2 h 52957"/>
                  <a:gd name="connsiteX2" fmla="*/ 27289 w 46887"/>
                  <a:gd name="connsiteY2" fmla="*/ 31 h 52957"/>
                  <a:gd name="connsiteX3" fmla="*/ 46887 w 46887"/>
                  <a:gd name="connsiteY3" fmla="*/ 8073 h 52957"/>
                  <a:gd name="connsiteX4" fmla="*/ 42122 w 46887"/>
                  <a:gd name="connsiteY4" fmla="*/ 12720 h 52957"/>
                  <a:gd name="connsiteX5" fmla="*/ 27587 w 46887"/>
                  <a:gd name="connsiteY5" fmla="*/ 6763 h 52957"/>
                  <a:gd name="connsiteX6" fmla="*/ 7827 w 46887"/>
                  <a:gd name="connsiteY6" fmla="*/ 26677 h 52957"/>
                  <a:gd name="connsiteX7" fmla="*/ 27742 w 46887"/>
                  <a:gd name="connsiteY7" fmla="*/ 46436 h 52957"/>
                  <a:gd name="connsiteX8" fmla="*/ 42122 w 46887"/>
                  <a:gd name="connsiteY8" fmla="*/ 40181 h 52957"/>
                  <a:gd name="connsiteX9" fmla="*/ 46887 w 46887"/>
                  <a:gd name="connsiteY9" fmla="*/ 44828 h 52957"/>
                  <a:gd name="connsiteX10" fmla="*/ 27229 w 46887"/>
                  <a:gd name="connsiteY10" fmla="*/ 52929 h 52957"/>
                  <a:gd name="connsiteX11" fmla="*/ 30 w 46887"/>
                  <a:gd name="connsiteY11" fmla="*/ 28124 h 52957"/>
                  <a:gd name="connsiteX12" fmla="*/ 6 w 46887"/>
                  <a:gd name="connsiteY12" fmla="*/ 26361 h 5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887" h="52957">
                    <a:moveTo>
                      <a:pt x="6" y="26361"/>
                    </a:moveTo>
                    <a:cubicBezTo>
                      <a:pt x="-173" y="11987"/>
                      <a:pt x="11330" y="186"/>
                      <a:pt x="25710" y="2"/>
                    </a:cubicBezTo>
                    <a:cubicBezTo>
                      <a:pt x="26234" y="-4"/>
                      <a:pt x="26765" y="7"/>
                      <a:pt x="27289" y="31"/>
                    </a:cubicBezTo>
                    <a:cubicBezTo>
                      <a:pt x="34681" y="-267"/>
                      <a:pt x="41836" y="2670"/>
                      <a:pt x="46887" y="8073"/>
                    </a:cubicBezTo>
                    <a:lnTo>
                      <a:pt x="42122" y="12720"/>
                    </a:lnTo>
                    <a:cubicBezTo>
                      <a:pt x="38351" y="8746"/>
                      <a:pt x="33061" y="6572"/>
                      <a:pt x="27587" y="6763"/>
                    </a:cubicBezTo>
                    <a:cubicBezTo>
                      <a:pt x="16632" y="6804"/>
                      <a:pt x="7786" y="15722"/>
                      <a:pt x="7827" y="26677"/>
                    </a:cubicBezTo>
                    <a:cubicBezTo>
                      <a:pt x="7869" y="37632"/>
                      <a:pt x="16787" y="46478"/>
                      <a:pt x="27742" y="46436"/>
                    </a:cubicBezTo>
                    <a:cubicBezTo>
                      <a:pt x="33192" y="46412"/>
                      <a:pt x="38392" y="44155"/>
                      <a:pt x="42122" y="40181"/>
                    </a:cubicBezTo>
                    <a:lnTo>
                      <a:pt x="46887" y="44828"/>
                    </a:lnTo>
                    <a:cubicBezTo>
                      <a:pt x="41824" y="50255"/>
                      <a:pt x="34646" y="53215"/>
                      <a:pt x="27229" y="52929"/>
                    </a:cubicBezTo>
                    <a:cubicBezTo>
                      <a:pt x="12867" y="53591"/>
                      <a:pt x="691" y="42487"/>
                      <a:pt x="30" y="28124"/>
                    </a:cubicBezTo>
                    <a:cubicBezTo>
                      <a:pt x="0" y="27535"/>
                      <a:pt x="-6" y="26951"/>
                      <a:pt x="6" y="263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6" name="Forma Livre: Forma 1495">
                <a:extLst>
                  <a:ext uri="{FF2B5EF4-FFF2-40B4-BE49-F238E27FC236}">
                    <a16:creationId xmlns:a16="http://schemas.microsoft.com/office/drawing/2014/main" id="{0AA6DBBB-DA6A-A958-A1F7-EB5610875AE1}"/>
                  </a:ext>
                </a:extLst>
              </p:cNvPr>
              <p:cNvSpPr/>
              <p:nvPr/>
            </p:nvSpPr>
            <p:spPr>
              <a:xfrm>
                <a:off x="9882637" y="2924549"/>
                <a:ext cx="52957" cy="59867"/>
              </a:xfrm>
              <a:custGeom>
                <a:avLst/>
                <a:gdLst>
                  <a:gd name="connsiteX0" fmla="*/ 52958 w 52957"/>
                  <a:gd name="connsiteY0" fmla="*/ 45154 h 59867"/>
                  <a:gd name="connsiteX1" fmla="*/ 41580 w 52957"/>
                  <a:gd name="connsiteY1" fmla="*/ 45154 h 59867"/>
                  <a:gd name="connsiteX2" fmla="*/ 41580 w 52957"/>
                  <a:gd name="connsiteY2" fmla="*/ 59868 h 59867"/>
                  <a:gd name="connsiteX3" fmla="*/ 33300 w 52957"/>
                  <a:gd name="connsiteY3" fmla="*/ 59868 h 59867"/>
                  <a:gd name="connsiteX4" fmla="*/ 33300 w 52957"/>
                  <a:gd name="connsiteY4" fmla="*/ 45154 h 59867"/>
                  <a:gd name="connsiteX5" fmla="*/ 0 w 52957"/>
                  <a:gd name="connsiteY5" fmla="*/ 45154 h 59867"/>
                  <a:gd name="connsiteX6" fmla="*/ 0 w 52957"/>
                  <a:gd name="connsiteY6" fmla="*/ 39197 h 59867"/>
                  <a:gd name="connsiteX7" fmla="*/ 30619 w 52957"/>
                  <a:gd name="connsiteY7" fmla="*/ 0 h 59867"/>
                  <a:gd name="connsiteX8" fmla="*/ 39852 w 52957"/>
                  <a:gd name="connsiteY8" fmla="*/ 0 h 59867"/>
                  <a:gd name="connsiteX9" fmla="*/ 10484 w 52957"/>
                  <a:gd name="connsiteY9" fmla="*/ 37827 h 59867"/>
                  <a:gd name="connsiteX10" fmla="*/ 33538 w 52957"/>
                  <a:gd name="connsiteY10" fmla="*/ 37827 h 59867"/>
                  <a:gd name="connsiteX11" fmla="*/ 33538 w 52957"/>
                  <a:gd name="connsiteY11" fmla="*/ 24841 h 59867"/>
                  <a:gd name="connsiteX12" fmla="*/ 41580 w 52957"/>
                  <a:gd name="connsiteY12" fmla="*/ 24841 h 59867"/>
                  <a:gd name="connsiteX13" fmla="*/ 41580 w 52957"/>
                  <a:gd name="connsiteY13" fmla="*/ 37827 h 59867"/>
                  <a:gd name="connsiteX14" fmla="*/ 52958 w 52957"/>
                  <a:gd name="connsiteY14" fmla="*/ 37827 h 59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957" h="59867">
                    <a:moveTo>
                      <a:pt x="52958" y="45154"/>
                    </a:moveTo>
                    <a:lnTo>
                      <a:pt x="41580" y="45154"/>
                    </a:lnTo>
                    <a:lnTo>
                      <a:pt x="41580" y="59868"/>
                    </a:lnTo>
                    <a:lnTo>
                      <a:pt x="33300" y="59868"/>
                    </a:lnTo>
                    <a:lnTo>
                      <a:pt x="33300" y="45154"/>
                    </a:lnTo>
                    <a:lnTo>
                      <a:pt x="0" y="45154"/>
                    </a:lnTo>
                    <a:lnTo>
                      <a:pt x="0" y="39197"/>
                    </a:lnTo>
                    <a:lnTo>
                      <a:pt x="30619" y="0"/>
                    </a:lnTo>
                    <a:lnTo>
                      <a:pt x="39852" y="0"/>
                    </a:lnTo>
                    <a:lnTo>
                      <a:pt x="10484" y="37827"/>
                    </a:lnTo>
                    <a:lnTo>
                      <a:pt x="33538" y="37827"/>
                    </a:lnTo>
                    <a:lnTo>
                      <a:pt x="33538" y="24841"/>
                    </a:lnTo>
                    <a:lnTo>
                      <a:pt x="41580" y="24841"/>
                    </a:lnTo>
                    <a:lnTo>
                      <a:pt x="41580" y="37827"/>
                    </a:lnTo>
                    <a:lnTo>
                      <a:pt x="52958" y="3782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7" name="Forma Livre: Forma 1496">
                <a:extLst>
                  <a:ext uri="{FF2B5EF4-FFF2-40B4-BE49-F238E27FC236}">
                    <a16:creationId xmlns:a16="http://schemas.microsoft.com/office/drawing/2014/main" id="{4488C448-60D0-AA65-C429-94703DE787EB}"/>
                  </a:ext>
                </a:extLst>
              </p:cNvPr>
              <p:cNvSpPr/>
              <p:nvPr/>
            </p:nvSpPr>
            <p:spPr>
              <a:xfrm>
                <a:off x="10070819" y="2924489"/>
                <a:ext cx="44677" cy="60653"/>
              </a:xfrm>
              <a:custGeom>
                <a:avLst/>
                <a:gdLst>
                  <a:gd name="connsiteX0" fmla="*/ 44677 w 44677"/>
                  <a:gd name="connsiteY0" fmla="*/ 41937 h 60653"/>
                  <a:gd name="connsiteX1" fmla="*/ 21981 w 44677"/>
                  <a:gd name="connsiteY1" fmla="*/ 60642 h 60653"/>
                  <a:gd name="connsiteX2" fmla="*/ 0 w 44677"/>
                  <a:gd name="connsiteY2" fmla="*/ 53315 h 60653"/>
                  <a:gd name="connsiteX3" fmla="*/ 3931 w 44677"/>
                  <a:gd name="connsiteY3" fmla="*/ 46584 h 60653"/>
                  <a:gd name="connsiteX4" fmla="*/ 21802 w 44677"/>
                  <a:gd name="connsiteY4" fmla="*/ 53017 h 60653"/>
                  <a:gd name="connsiteX5" fmla="*/ 36040 w 44677"/>
                  <a:gd name="connsiteY5" fmla="*/ 42295 h 60653"/>
                  <a:gd name="connsiteX6" fmla="*/ 18169 w 44677"/>
                  <a:gd name="connsiteY6" fmla="*/ 31334 h 60653"/>
                  <a:gd name="connsiteX7" fmla="*/ 4587 w 44677"/>
                  <a:gd name="connsiteY7" fmla="*/ 31334 h 60653"/>
                  <a:gd name="connsiteX8" fmla="*/ 7744 w 44677"/>
                  <a:gd name="connsiteY8" fmla="*/ 0 h 60653"/>
                  <a:gd name="connsiteX9" fmla="*/ 41222 w 44677"/>
                  <a:gd name="connsiteY9" fmla="*/ 0 h 60653"/>
                  <a:gd name="connsiteX10" fmla="*/ 41222 w 44677"/>
                  <a:gd name="connsiteY10" fmla="*/ 7446 h 60653"/>
                  <a:gd name="connsiteX11" fmla="*/ 14595 w 44677"/>
                  <a:gd name="connsiteY11" fmla="*/ 7446 h 60653"/>
                  <a:gd name="connsiteX12" fmla="*/ 12927 w 44677"/>
                  <a:gd name="connsiteY12" fmla="*/ 23887 h 60653"/>
                  <a:gd name="connsiteX13" fmla="*/ 19658 w 44677"/>
                  <a:gd name="connsiteY13" fmla="*/ 23887 h 60653"/>
                  <a:gd name="connsiteX14" fmla="*/ 44677 w 44677"/>
                  <a:gd name="connsiteY14" fmla="*/ 41937 h 60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677" h="60653">
                    <a:moveTo>
                      <a:pt x="44677" y="41937"/>
                    </a:moveTo>
                    <a:cubicBezTo>
                      <a:pt x="44677" y="52302"/>
                      <a:pt x="37291" y="60642"/>
                      <a:pt x="21981" y="60642"/>
                    </a:cubicBezTo>
                    <a:cubicBezTo>
                      <a:pt x="14023" y="60845"/>
                      <a:pt x="6243" y="58253"/>
                      <a:pt x="0" y="53315"/>
                    </a:cubicBezTo>
                    <a:lnTo>
                      <a:pt x="3931" y="46584"/>
                    </a:lnTo>
                    <a:cubicBezTo>
                      <a:pt x="8906" y="50837"/>
                      <a:pt x="15262" y="53124"/>
                      <a:pt x="21802" y="53017"/>
                    </a:cubicBezTo>
                    <a:cubicBezTo>
                      <a:pt x="30917" y="53017"/>
                      <a:pt x="36040" y="48788"/>
                      <a:pt x="36040" y="42295"/>
                    </a:cubicBezTo>
                    <a:cubicBezTo>
                      <a:pt x="36040" y="35801"/>
                      <a:pt x="31750" y="31334"/>
                      <a:pt x="18169" y="31334"/>
                    </a:cubicBezTo>
                    <a:lnTo>
                      <a:pt x="4587" y="31334"/>
                    </a:lnTo>
                    <a:lnTo>
                      <a:pt x="7744" y="0"/>
                    </a:lnTo>
                    <a:lnTo>
                      <a:pt x="41222" y="0"/>
                    </a:lnTo>
                    <a:lnTo>
                      <a:pt x="41222" y="7446"/>
                    </a:lnTo>
                    <a:lnTo>
                      <a:pt x="14595" y="7446"/>
                    </a:lnTo>
                    <a:lnTo>
                      <a:pt x="12927" y="23887"/>
                    </a:lnTo>
                    <a:lnTo>
                      <a:pt x="19658" y="23887"/>
                    </a:lnTo>
                    <a:cubicBezTo>
                      <a:pt x="37648" y="23887"/>
                      <a:pt x="44677" y="31334"/>
                      <a:pt x="44677" y="419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418C26D0-3099-BF9A-0D71-27F477EAEFFD}"/>
                  </a:ext>
                </a:extLst>
              </p:cNvPr>
              <p:cNvSpPr/>
              <p:nvPr/>
            </p:nvSpPr>
            <p:spPr>
              <a:xfrm>
                <a:off x="10261502" y="2918930"/>
                <a:ext cx="46404" cy="61257"/>
              </a:xfrm>
              <a:custGeom>
                <a:avLst/>
                <a:gdLst>
                  <a:gd name="connsiteX0" fmla="*/ 46405 w 46404"/>
                  <a:gd name="connsiteY0" fmla="*/ 42374 h 61257"/>
                  <a:gd name="connsiteX1" fmla="*/ 25138 w 46404"/>
                  <a:gd name="connsiteY1" fmla="*/ 61257 h 61257"/>
                  <a:gd name="connsiteX2" fmla="*/ 0 w 46404"/>
                  <a:gd name="connsiteY2" fmla="*/ 31472 h 61257"/>
                  <a:gd name="connsiteX3" fmla="*/ 28296 w 46404"/>
                  <a:gd name="connsiteY3" fmla="*/ 19 h 61257"/>
                  <a:gd name="connsiteX4" fmla="*/ 43188 w 46404"/>
                  <a:gd name="connsiteY4" fmla="*/ 3534 h 61257"/>
                  <a:gd name="connsiteX5" fmla="*/ 39971 w 46404"/>
                  <a:gd name="connsiteY5" fmla="*/ 10206 h 61257"/>
                  <a:gd name="connsiteX6" fmla="*/ 28474 w 46404"/>
                  <a:gd name="connsiteY6" fmla="*/ 7406 h 61257"/>
                  <a:gd name="connsiteX7" fmla="*/ 8518 w 46404"/>
                  <a:gd name="connsiteY7" fmla="*/ 29983 h 61257"/>
                  <a:gd name="connsiteX8" fmla="*/ 8518 w 46404"/>
                  <a:gd name="connsiteY8" fmla="*/ 32128 h 61257"/>
                  <a:gd name="connsiteX9" fmla="*/ 25734 w 46404"/>
                  <a:gd name="connsiteY9" fmla="*/ 24264 h 61257"/>
                  <a:gd name="connsiteX10" fmla="*/ 46405 w 46404"/>
                  <a:gd name="connsiteY10" fmla="*/ 42374 h 61257"/>
                  <a:gd name="connsiteX11" fmla="*/ 38065 w 46404"/>
                  <a:gd name="connsiteY11" fmla="*/ 42671 h 61257"/>
                  <a:gd name="connsiteX12" fmla="*/ 24364 w 46404"/>
                  <a:gd name="connsiteY12" fmla="*/ 31115 h 61257"/>
                  <a:gd name="connsiteX13" fmla="*/ 10663 w 46404"/>
                  <a:gd name="connsiteY13" fmla="*/ 42177 h 61257"/>
                  <a:gd name="connsiteX14" fmla="*/ 10603 w 46404"/>
                  <a:gd name="connsiteY14" fmla="*/ 43029 h 61257"/>
                  <a:gd name="connsiteX15" fmla="*/ 24781 w 46404"/>
                  <a:gd name="connsiteY15" fmla="*/ 54585 h 61257"/>
                  <a:gd name="connsiteX16" fmla="*/ 37987 w 46404"/>
                  <a:gd name="connsiteY16" fmla="*/ 44119 h 61257"/>
                  <a:gd name="connsiteX17" fmla="*/ 38065 w 46404"/>
                  <a:gd name="connsiteY17" fmla="*/ 42671 h 6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6404" h="61257">
                    <a:moveTo>
                      <a:pt x="46405" y="42374"/>
                    </a:moveTo>
                    <a:cubicBezTo>
                      <a:pt x="46405" y="53930"/>
                      <a:pt x="37052" y="61257"/>
                      <a:pt x="25138" y="61257"/>
                    </a:cubicBezTo>
                    <a:cubicBezTo>
                      <a:pt x="9054" y="61257"/>
                      <a:pt x="0" y="50475"/>
                      <a:pt x="0" y="31472"/>
                    </a:cubicBezTo>
                    <a:cubicBezTo>
                      <a:pt x="0" y="10980"/>
                      <a:pt x="11557" y="19"/>
                      <a:pt x="28296" y="19"/>
                    </a:cubicBezTo>
                    <a:cubicBezTo>
                      <a:pt x="33484" y="-171"/>
                      <a:pt x="38631" y="1044"/>
                      <a:pt x="43188" y="3534"/>
                    </a:cubicBezTo>
                    <a:lnTo>
                      <a:pt x="39971" y="10206"/>
                    </a:lnTo>
                    <a:cubicBezTo>
                      <a:pt x="36480" y="8198"/>
                      <a:pt x="32495" y="7227"/>
                      <a:pt x="28474" y="7406"/>
                    </a:cubicBezTo>
                    <a:cubicBezTo>
                      <a:pt x="16560" y="7406"/>
                      <a:pt x="8518" y="15031"/>
                      <a:pt x="8518" y="29983"/>
                    </a:cubicBezTo>
                    <a:cubicBezTo>
                      <a:pt x="8459" y="30698"/>
                      <a:pt x="8459" y="31413"/>
                      <a:pt x="8518" y="32128"/>
                    </a:cubicBezTo>
                    <a:cubicBezTo>
                      <a:pt x="12569" y="26778"/>
                      <a:pt x="19038" y="23824"/>
                      <a:pt x="25734" y="24264"/>
                    </a:cubicBezTo>
                    <a:cubicBezTo>
                      <a:pt x="37707" y="24205"/>
                      <a:pt x="46405" y="31294"/>
                      <a:pt x="46405" y="42374"/>
                    </a:cubicBezTo>
                    <a:close/>
                    <a:moveTo>
                      <a:pt x="38065" y="42671"/>
                    </a:moveTo>
                    <a:cubicBezTo>
                      <a:pt x="38065" y="35702"/>
                      <a:pt x="32763" y="31115"/>
                      <a:pt x="24364" y="31115"/>
                    </a:cubicBezTo>
                    <a:cubicBezTo>
                      <a:pt x="17525" y="30388"/>
                      <a:pt x="11396" y="35338"/>
                      <a:pt x="10663" y="42177"/>
                    </a:cubicBezTo>
                    <a:cubicBezTo>
                      <a:pt x="10633" y="42457"/>
                      <a:pt x="10615" y="42743"/>
                      <a:pt x="10603" y="43029"/>
                    </a:cubicBezTo>
                    <a:cubicBezTo>
                      <a:pt x="10603" y="48986"/>
                      <a:pt x="15548" y="54585"/>
                      <a:pt x="24781" y="54585"/>
                    </a:cubicBezTo>
                    <a:cubicBezTo>
                      <a:pt x="31316" y="55342"/>
                      <a:pt x="37231" y="50660"/>
                      <a:pt x="37987" y="44119"/>
                    </a:cubicBezTo>
                    <a:cubicBezTo>
                      <a:pt x="38041" y="43642"/>
                      <a:pt x="38071" y="43154"/>
                      <a:pt x="38065" y="426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99" name="Forma Livre: Forma 1498">
                <a:extLst>
                  <a:ext uri="{FF2B5EF4-FFF2-40B4-BE49-F238E27FC236}">
                    <a16:creationId xmlns:a16="http://schemas.microsoft.com/office/drawing/2014/main" id="{E3F2002F-FB12-A11E-9549-382A94E21BBD}"/>
                  </a:ext>
                </a:extLst>
              </p:cNvPr>
              <p:cNvSpPr/>
              <p:nvPr/>
            </p:nvSpPr>
            <p:spPr>
              <a:xfrm>
                <a:off x="9898125" y="3101650"/>
                <a:ext cx="21981" cy="59927"/>
              </a:xfrm>
              <a:custGeom>
                <a:avLst/>
                <a:gdLst>
                  <a:gd name="connsiteX0" fmla="*/ 21981 w 21981"/>
                  <a:gd name="connsiteY0" fmla="*/ 0 h 59927"/>
                  <a:gd name="connsiteX1" fmla="*/ 21981 w 21981"/>
                  <a:gd name="connsiteY1" fmla="*/ 59927 h 59927"/>
                  <a:gd name="connsiteX2" fmla="*/ 13522 w 21981"/>
                  <a:gd name="connsiteY2" fmla="*/ 59927 h 59927"/>
                  <a:gd name="connsiteX3" fmla="*/ 13522 w 21981"/>
                  <a:gd name="connsiteY3" fmla="*/ 7446 h 59927"/>
                  <a:gd name="connsiteX4" fmla="*/ 0 w 21981"/>
                  <a:gd name="connsiteY4" fmla="*/ 7446 h 59927"/>
                  <a:gd name="connsiteX5" fmla="*/ 0 w 21981"/>
                  <a:gd name="connsiteY5" fmla="*/ 0 h 59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981" h="59927">
                    <a:moveTo>
                      <a:pt x="21981" y="0"/>
                    </a:moveTo>
                    <a:lnTo>
                      <a:pt x="21981" y="59927"/>
                    </a:lnTo>
                    <a:lnTo>
                      <a:pt x="13522" y="59927"/>
                    </a:lnTo>
                    <a:lnTo>
                      <a:pt x="13522" y="7446"/>
                    </a:lnTo>
                    <a:lnTo>
                      <a:pt x="0" y="74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0" name="Forma Livre: Forma 1499">
                <a:extLst>
                  <a:ext uri="{FF2B5EF4-FFF2-40B4-BE49-F238E27FC236}">
                    <a16:creationId xmlns:a16="http://schemas.microsoft.com/office/drawing/2014/main" id="{AFB4FD31-5C9D-F4CF-C393-AADA6FE1A8C2}"/>
                  </a:ext>
                </a:extLst>
              </p:cNvPr>
              <p:cNvSpPr/>
              <p:nvPr/>
            </p:nvSpPr>
            <p:spPr>
              <a:xfrm>
                <a:off x="10070461" y="3100480"/>
                <a:ext cx="45213" cy="61097"/>
              </a:xfrm>
              <a:custGeom>
                <a:avLst/>
                <a:gdLst>
                  <a:gd name="connsiteX0" fmla="*/ 45213 w 45213"/>
                  <a:gd name="connsiteY0" fmla="*/ 53652 h 61097"/>
                  <a:gd name="connsiteX1" fmla="*/ 45213 w 45213"/>
                  <a:gd name="connsiteY1" fmla="*/ 61098 h 61097"/>
                  <a:gd name="connsiteX2" fmla="*/ 2144 w 45213"/>
                  <a:gd name="connsiteY2" fmla="*/ 61098 h 61097"/>
                  <a:gd name="connsiteX3" fmla="*/ 2144 w 45213"/>
                  <a:gd name="connsiteY3" fmla="*/ 55141 h 61097"/>
                  <a:gd name="connsiteX4" fmla="*/ 26508 w 45213"/>
                  <a:gd name="connsiteY4" fmla="*/ 31313 h 61097"/>
                  <a:gd name="connsiteX5" fmla="*/ 34074 w 45213"/>
                  <a:gd name="connsiteY5" fmla="*/ 17612 h 61097"/>
                  <a:gd name="connsiteX6" fmla="*/ 21326 w 45213"/>
                  <a:gd name="connsiteY6" fmla="*/ 7664 h 61097"/>
                  <a:gd name="connsiteX7" fmla="*/ 5957 w 45213"/>
                  <a:gd name="connsiteY7" fmla="*/ 14157 h 61097"/>
                  <a:gd name="connsiteX8" fmla="*/ 0 w 45213"/>
                  <a:gd name="connsiteY8" fmla="*/ 9153 h 61097"/>
                  <a:gd name="connsiteX9" fmla="*/ 21922 w 45213"/>
                  <a:gd name="connsiteY9" fmla="*/ 39 h 61097"/>
                  <a:gd name="connsiteX10" fmla="*/ 42414 w 45213"/>
                  <a:gd name="connsiteY10" fmla="*/ 16778 h 61097"/>
                  <a:gd name="connsiteX11" fmla="*/ 32585 w 45213"/>
                  <a:gd name="connsiteY11" fmla="*/ 35602 h 61097"/>
                  <a:gd name="connsiteX12" fmla="*/ 14297 w 45213"/>
                  <a:gd name="connsiteY12" fmla="*/ 53473 h 6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213" h="61097">
                    <a:moveTo>
                      <a:pt x="45213" y="53652"/>
                    </a:moveTo>
                    <a:lnTo>
                      <a:pt x="45213" y="61098"/>
                    </a:lnTo>
                    <a:lnTo>
                      <a:pt x="2144" y="61098"/>
                    </a:lnTo>
                    <a:lnTo>
                      <a:pt x="2144" y="55141"/>
                    </a:lnTo>
                    <a:lnTo>
                      <a:pt x="26508" y="31313"/>
                    </a:lnTo>
                    <a:cubicBezTo>
                      <a:pt x="32882" y="25356"/>
                      <a:pt x="34074" y="21365"/>
                      <a:pt x="34074" y="17612"/>
                    </a:cubicBezTo>
                    <a:cubicBezTo>
                      <a:pt x="34074" y="11655"/>
                      <a:pt x="29666" y="7664"/>
                      <a:pt x="21326" y="7664"/>
                    </a:cubicBezTo>
                    <a:cubicBezTo>
                      <a:pt x="15476" y="7354"/>
                      <a:pt x="9811" y="9748"/>
                      <a:pt x="5957" y="14157"/>
                    </a:cubicBezTo>
                    <a:lnTo>
                      <a:pt x="0" y="9153"/>
                    </a:lnTo>
                    <a:cubicBezTo>
                      <a:pt x="5546" y="2952"/>
                      <a:pt x="13612" y="-402"/>
                      <a:pt x="21922" y="39"/>
                    </a:cubicBezTo>
                    <a:cubicBezTo>
                      <a:pt x="34372" y="39"/>
                      <a:pt x="42414" y="6472"/>
                      <a:pt x="42414" y="16778"/>
                    </a:cubicBezTo>
                    <a:cubicBezTo>
                      <a:pt x="42414" y="22735"/>
                      <a:pt x="40746" y="27798"/>
                      <a:pt x="32585" y="35602"/>
                    </a:cubicBezTo>
                    <a:lnTo>
                      <a:pt x="14297" y="53473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1" name="Forma Livre: Forma 1500">
                <a:extLst>
                  <a:ext uri="{FF2B5EF4-FFF2-40B4-BE49-F238E27FC236}">
                    <a16:creationId xmlns:a16="http://schemas.microsoft.com/office/drawing/2014/main" id="{371E588C-75E9-8FF8-37FC-039DB5EDB261}"/>
                  </a:ext>
                </a:extLst>
              </p:cNvPr>
              <p:cNvSpPr/>
              <p:nvPr/>
            </p:nvSpPr>
            <p:spPr>
              <a:xfrm>
                <a:off x="10257987" y="3096706"/>
                <a:ext cx="44677" cy="60655"/>
              </a:xfrm>
              <a:custGeom>
                <a:avLst/>
                <a:gdLst>
                  <a:gd name="connsiteX0" fmla="*/ 44677 w 44677"/>
                  <a:gd name="connsiteY0" fmla="*/ 42295 h 60655"/>
                  <a:gd name="connsiteX1" fmla="*/ 21981 w 44677"/>
                  <a:gd name="connsiteY1" fmla="*/ 60642 h 60655"/>
                  <a:gd name="connsiteX2" fmla="*/ 0 w 44677"/>
                  <a:gd name="connsiteY2" fmla="*/ 53375 h 60655"/>
                  <a:gd name="connsiteX3" fmla="*/ 3931 w 44677"/>
                  <a:gd name="connsiteY3" fmla="*/ 46584 h 60655"/>
                  <a:gd name="connsiteX4" fmla="*/ 21802 w 44677"/>
                  <a:gd name="connsiteY4" fmla="*/ 53017 h 60655"/>
                  <a:gd name="connsiteX5" fmla="*/ 35921 w 44677"/>
                  <a:gd name="connsiteY5" fmla="*/ 42414 h 60655"/>
                  <a:gd name="connsiteX6" fmla="*/ 21147 w 44677"/>
                  <a:gd name="connsiteY6" fmla="*/ 31929 h 60655"/>
                  <a:gd name="connsiteX7" fmla="*/ 16322 w 44677"/>
                  <a:gd name="connsiteY7" fmla="*/ 31929 h 60655"/>
                  <a:gd name="connsiteX8" fmla="*/ 16322 w 44677"/>
                  <a:gd name="connsiteY8" fmla="*/ 25972 h 60655"/>
                  <a:gd name="connsiteX9" fmla="*/ 31393 w 44677"/>
                  <a:gd name="connsiteY9" fmla="*/ 7446 h 60655"/>
                  <a:gd name="connsiteX10" fmla="*/ 2561 w 44677"/>
                  <a:gd name="connsiteY10" fmla="*/ 7446 h 60655"/>
                  <a:gd name="connsiteX11" fmla="*/ 2561 w 44677"/>
                  <a:gd name="connsiteY11" fmla="*/ 0 h 60655"/>
                  <a:gd name="connsiteX12" fmla="*/ 42116 w 44677"/>
                  <a:gd name="connsiteY12" fmla="*/ 0 h 60655"/>
                  <a:gd name="connsiteX13" fmla="*/ 42116 w 44677"/>
                  <a:gd name="connsiteY13" fmla="*/ 5957 h 60655"/>
                  <a:gd name="connsiteX14" fmla="*/ 26449 w 44677"/>
                  <a:gd name="connsiteY14" fmla="*/ 25317 h 60655"/>
                  <a:gd name="connsiteX15" fmla="*/ 44677 w 44677"/>
                  <a:gd name="connsiteY15" fmla="*/ 42295 h 60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4677" h="60655">
                    <a:moveTo>
                      <a:pt x="44677" y="42295"/>
                    </a:moveTo>
                    <a:cubicBezTo>
                      <a:pt x="44677" y="52422"/>
                      <a:pt x="37231" y="60642"/>
                      <a:pt x="21981" y="60642"/>
                    </a:cubicBezTo>
                    <a:cubicBezTo>
                      <a:pt x="14029" y="60869"/>
                      <a:pt x="6249" y="58295"/>
                      <a:pt x="0" y="53375"/>
                    </a:cubicBezTo>
                    <a:lnTo>
                      <a:pt x="3931" y="46584"/>
                    </a:lnTo>
                    <a:cubicBezTo>
                      <a:pt x="8900" y="50843"/>
                      <a:pt x="15262" y="53130"/>
                      <a:pt x="21802" y="53017"/>
                    </a:cubicBezTo>
                    <a:cubicBezTo>
                      <a:pt x="30798" y="53017"/>
                      <a:pt x="35921" y="48907"/>
                      <a:pt x="35921" y="42414"/>
                    </a:cubicBezTo>
                    <a:cubicBezTo>
                      <a:pt x="35921" y="35921"/>
                      <a:pt x="31393" y="31929"/>
                      <a:pt x="21147" y="31929"/>
                    </a:cubicBezTo>
                    <a:lnTo>
                      <a:pt x="16322" y="31929"/>
                    </a:lnTo>
                    <a:lnTo>
                      <a:pt x="16322" y="25972"/>
                    </a:lnTo>
                    <a:lnTo>
                      <a:pt x="31393" y="7446"/>
                    </a:lnTo>
                    <a:lnTo>
                      <a:pt x="2561" y="7446"/>
                    </a:lnTo>
                    <a:lnTo>
                      <a:pt x="2561" y="0"/>
                    </a:lnTo>
                    <a:lnTo>
                      <a:pt x="42116" y="0"/>
                    </a:lnTo>
                    <a:lnTo>
                      <a:pt x="42116" y="5957"/>
                    </a:lnTo>
                    <a:lnTo>
                      <a:pt x="26449" y="25317"/>
                    </a:lnTo>
                    <a:cubicBezTo>
                      <a:pt x="38720" y="26330"/>
                      <a:pt x="44677" y="33180"/>
                      <a:pt x="44677" y="4229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2" name="Forma Livre: Forma 1501">
                <a:extLst>
                  <a:ext uri="{FF2B5EF4-FFF2-40B4-BE49-F238E27FC236}">
                    <a16:creationId xmlns:a16="http://schemas.microsoft.com/office/drawing/2014/main" id="{61612B99-2F94-6580-63E8-389BD8FE115A}"/>
                  </a:ext>
                </a:extLst>
              </p:cNvPr>
              <p:cNvSpPr/>
              <p:nvPr/>
            </p:nvSpPr>
            <p:spPr>
              <a:xfrm>
                <a:off x="10001300" y="3263025"/>
                <a:ext cx="48847" cy="61297"/>
              </a:xfrm>
              <a:custGeom>
                <a:avLst/>
                <a:gdLst>
                  <a:gd name="connsiteX0" fmla="*/ 0 w 48847"/>
                  <a:gd name="connsiteY0" fmla="*/ 30678 h 61297"/>
                  <a:gd name="connsiteX1" fmla="*/ 24484 w 48847"/>
                  <a:gd name="connsiteY1" fmla="*/ 0 h 61297"/>
                  <a:gd name="connsiteX2" fmla="*/ 48847 w 48847"/>
                  <a:gd name="connsiteY2" fmla="*/ 30678 h 61297"/>
                  <a:gd name="connsiteX3" fmla="*/ 24484 w 48847"/>
                  <a:gd name="connsiteY3" fmla="*/ 61297 h 61297"/>
                  <a:gd name="connsiteX4" fmla="*/ 0 w 48847"/>
                  <a:gd name="connsiteY4" fmla="*/ 30678 h 61297"/>
                  <a:gd name="connsiteX5" fmla="*/ 40329 w 48847"/>
                  <a:gd name="connsiteY5" fmla="*/ 30678 h 61297"/>
                  <a:gd name="connsiteX6" fmla="*/ 24484 w 48847"/>
                  <a:gd name="connsiteY6" fmla="*/ 7625 h 61297"/>
                  <a:gd name="connsiteX7" fmla="*/ 8578 w 48847"/>
                  <a:gd name="connsiteY7" fmla="*/ 30678 h 61297"/>
                  <a:gd name="connsiteX8" fmla="*/ 24484 w 48847"/>
                  <a:gd name="connsiteY8" fmla="*/ 53672 h 61297"/>
                  <a:gd name="connsiteX9" fmla="*/ 40329 w 48847"/>
                  <a:gd name="connsiteY9" fmla="*/ 30678 h 61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847" h="61297">
                    <a:moveTo>
                      <a:pt x="0" y="30678"/>
                    </a:moveTo>
                    <a:cubicBezTo>
                      <a:pt x="0" y="11140"/>
                      <a:pt x="10425" y="0"/>
                      <a:pt x="24484" y="0"/>
                    </a:cubicBezTo>
                    <a:cubicBezTo>
                      <a:pt x="38542" y="0"/>
                      <a:pt x="48847" y="11140"/>
                      <a:pt x="48847" y="30678"/>
                    </a:cubicBezTo>
                    <a:cubicBezTo>
                      <a:pt x="48847" y="50217"/>
                      <a:pt x="38423" y="61297"/>
                      <a:pt x="24484" y="61297"/>
                    </a:cubicBezTo>
                    <a:cubicBezTo>
                      <a:pt x="10544" y="61297"/>
                      <a:pt x="0" y="50158"/>
                      <a:pt x="0" y="30678"/>
                    </a:cubicBezTo>
                    <a:close/>
                    <a:moveTo>
                      <a:pt x="40329" y="30678"/>
                    </a:moveTo>
                    <a:cubicBezTo>
                      <a:pt x="40329" y="15309"/>
                      <a:pt x="33776" y="7625"/>
                      <a:pt x="24484" y="7625"/>
                    </a:cubicBezTo>
                    <a:cubicBezTo>
                      <a:pt x="15191" y="7625"/>
                      <a:pt x="8578" y="15309"/>
                      <a:pt x="8578" y="30678"/>
                    </a:cubicBezTo>
                    <a:cubicBezTo>
                      <a:pt x="8578" y="46048"/>
                      <a:pt x="15071" y="53672"/>
                      <a:pt x="24484" y="53672"/>
                    </a:cubicBezTo>
                    <a:cubicBezTo>
                      <a:pt x="33895" y="53672"/>
                      <a:pt x="40329" y="45988"/>
                      <a:pt x="40329" y="306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3" name="Forma Livre: Forma 1502">
                <a:extLst>
                  <a:ext uri="{FF2B5EF4-FFF2-40B4-BE49-F238E27FC236}">
                    <a16:creationId xmlns:a16="http://schemas.microsoft.com/office/drawing/2014/main" id="{5F85C79A-9EF7-91E7-01AF-9DCBE08FF555}"/>
                  </a:ext>
                </a:extLst>
              </p:cNvPr>
              <p:cNvSpPr/>
              <p:nvPr/>
            </p:nvSpPr>
            <p:spPr>
              <a:xfrm>
                <a:off x="10278416" y="3278632"/>
                <a:ext cx="11115" cy="24006"/>
              </a:xfrm>
              <a:custGeom>
                <a:avLst/>
                <a:gdLst>
                  <a:gd name="connsiteX0" fmla="*/ 11084 w 11115"/>
                  <a:gd name="connsiteY0" fmla="*/ 6136 h 24006"/>
                  <a:gd name="connsiteX1" fmla="*/ 9595 w 11115"/>
                  <a:gd name="connsiteY1" fmla="*/ 12093 h 24006"/>
                  <a:gd name="connsiteX2" fmla="*/ 5604 w 11115"/>
                  <a:gd name="connsiteY2" fmla="*/ 24007 h 24006"/>
                  <a:gd name="connsiteX3" fmla="*/ 421 w 11115"/>
                  <a:gd name="connsiteY3" fmla="*/ 24007 h 24006"/>
                  <a:gd name="connsiteX4" fmla="*/ 3578 w 11115"/>
                  <a:gd name="connsiteY4" fmla="*/ 11259 h 24006"/>
                  <a:gd name="connsiteX5" fmla="*/ 4 w 11115"/>
                  <a:gd name="connsiteY5" fmla="*/ 5957 h 24006"/>
                  <a:gd name="connsiteX6" fmla="*/ 5961 w 11115"/>
                  <a:gd name="connsiteY6" fmla="*/ 0 h 24006"/>
                  <a:gd name="connsiteX7" fmla="*/ 11102 w 11115"/>
                  <a:gd name="connsiteY7" fmla="*/ 5909 h 24006"/>
                  <a:gd name="connsiteX8" fmla="*/ 11084 w 11115"/>
                  <a:gd name="connsiteY8" fmla="*/ 6136 h 2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115" h="24006">
                    <a:moveTo>
                      <a:pt x="11084" y="6136"/>
                    </a:moveTo>
                    <a:cubicBezTo>
                      <a:pt x="10947" y="8197"/>
                      <a:pt x="10441" y="10210"/>
                      <a:pt x="9595" y="12093"/>
                    </a:cubicBezTo>
                    <a:lnTo>
                      <a:pt x="5604" y="24007"/>
                    </a:lnTo>
                    <a:lnTo>
                      <a:pt x="421" y="24007"/>
                    </a:lnTo>
                    <a:lnTo>
                      <a:pt x="3578" y="11259"/>
                    </a:lnTo>
                    <a:cubicBezTo>
                      <a:pt x="1362" y="10455"/>
                      <a:pt x="-86" y="8316"/>
                      <a:pt x="4" y="5957"/>
                    </a:cubicBezTo>
                    <a:cubicBezTo>
                      <a:pt x="4" y="2669"/>
                      <a:pt x="2673" y="0"/>
                      <a:pt x="5961" y="0"/>
                    </a:cubicBezTo>
                    <a:cubicBezTo>
                      <a:pt x="9011" y="214"/>
                      <a:pt x="11316" y="2859"/>
                      <a:pt x="11102" y="5909"/>
                    </a:cubicBezTo>
                    <a:cubicBezTo>
                      <a:pt x="11102" y="5987"/>
                      <a:pt x="11090" y="6058"/>
                      <a:pt x="11084" y="61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4" name="Forma Livre: Forma 1503">
                <a:extLst>
                  <a:ext uri="{FF2B5EF4-FFF2-40B4-BE49-F238E27FC236}">
                    <a16:creationId xmlns:a16="http://schemas.microsoft.com/office/drawing/2014/main" id="{6712E651-49D3-1064-2DE1-8EAE2107B880}"/>
                  </a:ext>
                </a:extLst>
              </p:cNvPr>
              <p:cNvSpPr/>
              <p:nvPr/>
            </p:nvSpPr>
            <p:spPr>
              <a:xfrm>
                <a:off x="10439497" y="3272080"/>
                <a:ext cx="58438" cy="6135"/>
              </a:xfrm>
              <a:custGeom>
                <a:avLst/>
                <a:gdLst>
                  <a:gd name="connsiteX0" fmla="*/ 0 w 58438"/>
                  <a:gd name="connsiteY0" fmla="*/ 0 h 6135"/>
                  <a:gd name="connsiteX1" fmla="*/ 58438 w 58438"/>
                  <a:gd name="connsiteY1" fmla="*/ 0 h 6135"/>
                  <a:gd name="connsiteX2" fmla="*/ 58438 w 58438"/>
                  <a:gd name="connsiteY2" fmla="*/ 6136 h 6135"/>
                  <a:gd name="connsiteX3" fmla="*/ 0 w 58438"/>
                  <a:gd name="connsiteY3" fmla="*/ 6136 h 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438" h="6135">
                    <a:moveTo>
                      <a:pt x="0" y="0"/>
                    </a:moveTo>
                    <a:lnTo>
                      <a:pt x="58438" y="0"/>
                    </a:lnTo>
                    <a:lnTo>
                      <a:pt x="58438" y="6136"/>
                    </a:lnTo>
                    <a:lnTo>
                      <a:pt x="0" y="613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5" name="Forma Livre: Forma 1504">
                <a:extLst>
                  <a:ext uri="{FF2B5EF4-FFF2-40B4-BE49-F238E27FC236}">
                    <a16:creationId xmlns:a16="http://schemas.microsoft.com/office/drawing/2014/main" id="{3A9B2212-0860-7D6F-5830-9F4E2C1C61D7}"/>
                  </a:ext>
                </a:extLst>
              </p:cNvPr>
              <p:cNvSpPr/>
              <p:nvPr/>
            </p:nvSpPr>
            <p:spPr>
              <a:xfrm>
                <a:off x="10439497" y="3290606"/>
                <a:ext cx="58438" cy="6135"/>
              </a:xfrm>
              <a:custGeom>
                <a:avLst/>
                <a:gdLst>
                  <a:gd name="connsiteX0" fmla="*/ 0 w 58438"/>
                  <a:gd name="connsiteY0" fmla="*/ 0 h 6135"/>
                  <a:gd name="connsiteX1" fmla="*/ 58438 w 58438"/>
                  <a:gd name="connsiteY1" fmla="*/ 0 h 6135"/>
                  <a:gd name="connsiteX2" fmla="*/ 58438 w 58438"/>
                  <a:gd name="connsiteY2" fmla="*/ 6136 h 6135"/>
                  <a:gd name="connsiteX3" fmla="*/ 0 w 58438"/>
                  <a:gd name="connsiteY3" fmla="*/ 6136 h 6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438" h="6135">
                    <a:moveTo>
                      <a:pt x="0" y="0"/>
                    </a:moveTo>
                    <a:lnTo>
                      <a:pt x="58438" y="0"/>
                    </a:lnTo>
                    <a:lnTo>
                      <a:pt x="58438" y="6136"/>
                    </a:lnTo>
                    <a:lnTo>
                      <a:pt x="0" y="613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6" name="Forma Livre: Forma 1505">
                <a:extLst>
                  <a:ext uri="{FF2B5EF4-FFF2-40B4-BE49-F238E27FC236}">
                    <a16:creationId xmlns:a16="http://schemas.microsoft.com/office/drawing/2014/main" id="{94B98F50-B305-9AA7-FC00-AA9D893F66AC}"/>
                  </a:ext>
                </a:extLst>
              </p:cNvPr>
              <p:cNvSpPr/>
              <p:nvPr/>
            </p:nvSpPr>
            <p:spPr>
              <a:xfrm>
                <a:off x="10446824" y="3126074"/>
                <a:ext cx="43783" cy="4586"/>
              </a:xfrm>
              <a:custGeom>
                <a:avLst/>
                <a:gdLst>
                  <a:gd name="connsiteX0" fmla="*/ 0 w 43783"/>
                  <a:gd name="connsiteY0" fmla="*/ 0 h 4586"/>
                  <a:gd name="connsiteX1" fmla="*/ 43784 w 43783"/>
                  <a:gd name="connsiteY1" fmla="*/ 0 h 4586"/>
                  <a:gd name="connsiteX2" fmla="*/ 43784 w 43783"/>
                  <a:gd name="connsiteY2" fmla="*/ 4587 h 4586"/>
                  <a:gd name="connsiteX3" fmla="*/ 0 w 43783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83" h="4586">
                    <a:moveTo>
                      <a:pt x="0" y="0"/>
                    </a:moveTo>
                    <a:lnTo>
                      <a:pt x="43784" y="0"/>
                    </a:lnTo>
                    <a:lnTo>
                      <a:pt x="43784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7" name="Forma Livre: Forma 1506">
                <a:extLst>
                  <a:ext uri="{FF2B5EF4-FFF2-40B4-BE49-F238E27FC236}">
                    <a16:creationId xmlns:a16="http://schemas.microsoft.com/office/drawing/2014/main" id="{610A63FA-4476-04B1-9E70-F5D42AE904C1}"/>
                  </a:ext>
                </a:extLst>
              </p:cNvPr>
              <p:cNvSpPr/>
              <p:nvPr/>
            </p:nvSpPr>
            <p:spPr>
              <a:xfrm>
                <a:off x="10444560" y="3123929"/>
                <a:ext cx="48311" cy="8995"/>
              </a:xfrm>
              <a:custGeom>
                <a:avLst/>
                <a:gdLst>
                  <a:gd name="connsiteX0" fmla="*/ 48311 w 48311"/>
                  <a:gd name="connsiteY0" fmla="*/ 8995 h 8995"/>
                  <a:gd name="connsiteX1" fmla="*/ 0 w 48311"/>
                  <a:gd name="connsiteY1" fmla="*/ 8995 h 8995"/>
                  <a:gd name="connsiteX2" fmla="*/ 0 w 48311"/>
                  <a:gd name="connsiteY2" fmla="*/ 0 h 8995"/>
                  <a:gd name="connsiteX3" fmla="*/ 48311 w 48311"/>
                  <a:gd name="connsiteY3" fmla="*/ 0 h 8995"/>
                  <a:gd name="connsiteX4" fmla="*/ 4527 w 48311"/>
                  <a:gd name="connsiteY4" fmla="*/ 4468 h 8995"/>
                  <a:gd name="connsiteX5" fmla="*/ 4527 w 48311"/>
                  <a:gd name="connsiteY5" fmla="*/ 4468 h 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311" h="8995">
                    <a:moveTo>
                      <a:pt x="48311" y="8995"/>
                    </a:moveTo>
                    <a:lnTo>
                      <a:pt x="0" y="8995"/>
                    </a:lnTo>
                    <a:lnTo>
                      <a:pt x="0" y="0"/>
                    </a:lnTo>
                    <a:lnTo>
                      <a:pt x="48311" y="0"/>
                    </a:lnTo>
                    <a:close/>
                    <a:moveTo>
                      <a:pt x="4527" y="4468"/>
                    </a:moveTo>
                    <a:lnTo>
                      <a:pt x="4527" y="446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8" name="Forma Livre: Forma 1507">
                <a:extLst>
                  <a:ext uri="{FF2B5EF4-FFF2-40B4-BE49-F238E27FC236}">
                    <a16:creationId xmlns:a16="http://schemas.microsoft.com/office/drawing/2014/main" id="{A0BC8A55-65F4-5FE8-4C06-92E64D5D1E10}"/>
                  </a:ext>
                </a:extLst>
              </p:cNvPr>
              <p:cNvSpPr/>
              <p:nvPr/>
            </p:nvSpPr>
            <p:spPr>
              <a:xfrm rot="-5400000">
                <a:off x="10446824" y="3126074"/>
                <a:ext cx="43783" cy="4586"/>
              </a:xfrm>
              <a:custGeom>
                <a:avLst/>
                <a:gdLst>
                  <a:gd name="connsiteX0" fmla="*/ 0 w 43783"/>
                  <a:gd name="connsiteY0" fmla="*/ 0 h 4586"/>
                  <a:gd name="connsiteX1" fmla="*/ 43784 w 43783"/>
                  <a:gd name="connsiteY1" fmla="*/ 0 h 4586"/>
                  <a:gd name="connsiteX2" fmla="*/ 43784 w 43783"/>
                  <a:gd name="connsiteY2" fmla="*/ 4587 h 4586"/>
                  <a:gd name="connsiteX3" fmla="*/ 0 w 43783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83" h="4586">
                    <a:moveTo>
                      <a:pt x="0" y="0"/>
                    </a:moveTo>
                    <a:lnTo>
                      <a:pt x="43784" y="0"/>
                    </a:lnTo>
                    <a:lnTo>
                      <a:pt x="43784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09" name="Forma Livre: Forma 1508">
                <a:extLst>
                  <a:ext uri="{FF2B5EF4-FFF2-40B4-BE49-F238E27FC236}">
                    <a16:creationId xmlns:a16="http://schemas.microsoft.com/office/drawing/2014/main" id="{9E54FC68-A11D-237D-C8D2-68F29EEBF3D9}"/>
                  </a:ext>
                </a:extLst>
              </p:cNvPr>
              <p:cNvSpPr/>
              <p:nvPr/>
            </p:nvSpPr>
            <p:spPr>
              <a:xfrm>
                <a:off x="10464158" y="3104212"/>
                <a:ext cx="9114" cy="48311"/>
              </a:xfrm>
              <a:custGeom>
                <a:avLst/>
                <a:gdLst>
                  <a:gd name="connsiteX0" fmla="*/ 9114 w 9114"/>
                  <a:gd name="connsiteY0" fmla="*/ 48311 h 48311"/>
                  <a:gd name="connsiteX1" fmla="*/ 0 w 9114"/>
                  <a:gd name="connsiteY1" fmla="*/ 48311 h 48311"/>
                  <a:gd name="connsiteX2" fmla="*/ 0 w 9114"/>
                  <a:gd name="connsiteY2" fmla="*/ 0 h 48311"/>
                  <a:gd name="connsiteX3" fmla="*/ 9114 w 9114"/>
                  <a:gd name="connsiteY3" fmla="*/ 0 h 48311"/>
                  <a:gd name="connsiteX4" fmla="*/ 4527 w 9114"/>
                  <a:gd name="connsiteY4" fmla="*/ 43784 h 48311"/>
                  <a:gd name="connsiteX5" fmla="*/ 4527 w 9114"/>
                  <a:gd name="connsiteY5" fmla="*/ 43784 h 48311"/>
                  <a:gd name="connsiteX6" fmla="*/ 4527 w 9114"/>
                  <a:gd name="connsiteY6" fmla="*/ 43784 h 4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14" h="48311">
                    <a:moveTo>
                      <a:pt x="9114" y="48311"/>
                    </a:moveTo>
                    <a:lnTo>
                      <a:pt x="0" y="48311"/>
                    </a:lnTo>
                    <a:lnTo>
                      <a:pt x="0" y="0"/>
                    </a:lnTo>
                    <a:lnTo>
                      <a:pt x="9114" y="0"/>
                    </a:lnTo>
                    <a:close/>
                    <a:moveTo>
                      <a:pt x="4527" y="43784"/>
                    </a:moveTo>
                    <a:lnTo>
                      <a:pt x="4527" y="43784"/>
                    </a:lnTo>
                    <a:lnTo>
                      <a:pt x="4527" y="43784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0" name="Forma Livre: Forma 1509">
                <a:extLst>
                  <a:ext uri="{FF2B5EF4-FFF2-40B4-BE49-F238E27FC236}">
                    <a16:creationId xmlns:a16="http://schemas.microsoft.com/office/drawing/2014/main" id="{6C654114-B4A8-B630-28E4-3956B9C7292E}"/>
                  </a:ext>
                </a:extLst>
              </p:cNvPr>
              <p:cNvSpPr/>
              <p:nvPr/>
            </p:nvSpPr>
            <p:spPr>
              <a:xfrm>
                <a:off x="10448432" y="2750247"/>
                <a:ext cx="40567" cy="40567"/>
              </a:xfrm>
              <a:custGeom>
                <a:avLst/>
                <a:gdLst>
                  <a:gd name="connsiteX0" fmla="*/ 40567 w 40567"/>
                  <a:gd name="connsiteY0" fmla="*/ 6434 h 40567"/>
                  <a:gd name="connsiteX1" fmla="*/ 34134 w 40567"/>
                  <a:gd name="connsiteY1" fmla="*/ 0 h 40567"/>
                  <a:gd name="connsiteX2" fmla="*/ 20314 w 40567"/>
                  <a:gd name="connsiteY2" fmla="*/ 13880 h 40567"/>
                  <a:gd name="connsiteX3" fmla="*/ 6434 w 40567"/>
                  <a:gd name="connsiteY3" fmla="*/ 0 h 40567"/>
                  <a:gd name="connsiteX4" fmla="*/ 0 w 40567"/>
                  <a:gd name="connsiteY4" fmla="*/ 6434 h 40567"/>
                  <a:gd name="connsiteX5" fmla="*/ 13820 w 40567"/>
                  <a:gd name="connsiteY5" fmla="*/ 20313 h 40567"/>
                  <a:gd name="connsiteX6" fmla="*/ 0 w 40567"/>
                  <a:gd name="connsiteY6" fmla="*/ 34134 h 40567"/>
                  <a:gd name="connsiteX7" fmla="*/ 6434 w 40567"/>
                  <a:gd name="connsiteY7" fmla="*/ 40567 h 40567"/>
                  <a:gd name="connsiteX8" fmla="*/ 20314 w 40567"/>
                  <a:gd name="connsiteY8" fmla="*/ 26747 h 40567"/>
                  <a:gd name="connsiteX9" fmla="*/ 34134 w 40567"/>
                  <a:gd name="connsiteY9" fmla="*/ 40567 h 40567"/>
                  <a:gd name="connsiteX10" fmla="*/ 40567 w 40567"/>
                  <a:gd name="connsiteY10" fmla="*/ 34134 h 40567"/>
                  <a:gd name="connsiteX11" fmla="*/ 26747 w 40567"/>
                  <a:gd name="connsiteY11" fmla="*/ 20313 h 40567"/>
                  <a:gd name="connsiteX12" fmla="*/ 40567 w 40567"/>
                  <a:gd name="connsiteY12" fmla="*/ 6434 h 40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567" h="40567">
                    <a:moveTo>
                      <a:pt x="40567" y="6434"/>
                    </a:moveTo>
                    <a:lnTo>
                      <a:pt x="34134" y="0"/>
                    </a:lnTo>
                    <a:lnTo>
                      <a:pt x="20314" y="13880"/>
                    </a:lnTo>
                    <a:lnTo>
                      <a:pt x="6434" y="0"/>
                    </a:lnTo>
                    <a:lnTo>
                      <a:pt x="0" y="6434"/>
                    </a:lnTo>
                    <a:lnTo>
                      <a:pt x="13820" y="20313"/>
                    </a:lnTo>
                    <a:lnTo>
                      <a:pt x="0" y="34134"/>
                    </a:lnTo>
                    <a:lnTo>
                      <a:pt x="6434" y="40567"/>
                    </a:lnTo>
                    <a:lnTo>
                      <a:pt x="20314" y="26747"/>
                    </a:lnTo>
                    <a:lnTo>
                      <a:pt x="34134" y="40567"/>
                    </a:lnTo>
                    <a:lnTo>
                      <a:pt x="40567" y="34134"/>
                    </a:lnTo>
                    <a:lnTo>
                      <a:pt x="26747" y="20313"/>
                    </a:lnTo>
                    <a:lnTo>
                      <a:pt x="40567" y="6434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B17B7879-4C27-2EFD-7FDB-383D5F167D60}"/>
                  </a:ext>
                </a:extLst>
              </p:cNvPr>
              <p:cNvSpPr/>
              <p:nvPr/>
            </p:nvSpPr>
            <p:spPr>
              <a:xfrm>
                <a:off x="10446824" y="2952785"/>
                <a:ext cx="43783" cy="4586"/>
              </a:xfrm>
              <a:custGeom>
                <a:avLst/>
                <a:gdLst>
                  <a:gd name="connsiteX0" fmla="*/ 0 w 43783"/>
                  <a:gd name="connsiteY0" fmla="*/ 0 h 4586"/>
                  <a:gd name="connsiteX1" fmla="*/ 43784 w 43783"/>
                  <a:gd name="connsiteY1" fmla="*/ 0 h 4586"/>
                  <a:gd name="connsiteX2" fmla="*/ 43784 w 43783"/>
                  <a:gd name="connsiteY2" fmla="*/ 4587 h 4586"/>
                  <a:gd name="connsiteX3" fmla="*/ 0 w 43783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83" h="4586">
                    <a:moveTo>
                      <a:pt x="0" y="0"/>
                    </a:moveTo>
                    <a:lnTo>
                      <a:pt x="43784" y="0"/>
                    </a:lnTo>
                    <a:lnTo>
                      <a:pt x="43784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2" name="Forma Livre: Forma 1511">
                <a:extLst>
                  <a:ext uri="{FF2B5EF4-FFF2-40B4-BE49-F238E27FC236}">
                    <a16:creationId xmlns:a16="http://schemas.microsoft.com/office/drawing/2014/main" id="{3C5CBD84-3025-1B81-7B38-C52D2FE51FB5}"/>
                  </a:ext>
                </a:extLst>
              </p:cNvPr>
              <p:cNvSpPr/>
              <p:nvPr/>
            </p:nvSpPr>
            <p:spPr>
              <a:xfrm>
                <a:off x="10444560" y="2950521"/>
                <a:ext cx="48311" cy="9114"/>
              </a:xfrm>
              <a:custGeom>
                <a:avLst/>
                <a:gdLst>
                  <a:gd name="connsiteX0" fmla="*/ 48311 w 48311"/>
                  <a:gd name="connsiteY0" fmla="*/ 9114 h 9114"/>
                  <a:gd name="connsiteX1" fmla="*/ 0 w 48311"/>
                  <a:gd name="connsiteY1" fmla="*/ 9114 h 9114"/>
                  <a:gd name="connsiteX2" fmla="*/ 0 w 48311"/>
                  <a:gd name="connsiteY2" fmla="*/ 0 h 9114"/>
                  <a:gd name="connsiteX3" fmla="*/ 48311 w 48311"/>
                  <a:gd name="connsiteY3" fmla="*/ 0 h 9114"/>
                  <a:gd name="connsiteX4" fmla="*/ 4527 w 48311"/>
                  <a:gd name="connsiteY4" fmla="*/ 4587 h 9114"/>
                  <a:gd name="connsiteX5" fmla="*/ 43784 w 48311"/>
                  <a:gd name="connsiteY5" fmla="*/ 4587 h 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311" h="9114">
                    <a:moveTo>
                      <a:pt x="48311" y="9114"/>
                    </a:moveTo>
                    <a:lnTo>
                      <a:pt x="0" y="9114"/>
                    </a:lnTo>
                    <a:lnTo>
                      <a:pt x="0" y="0"/>
                    </a:lnTo>
                    <a:lnTo>
                      <a:pt x="48311" y="0"/>
                    </a:lnTo>
                    <a:close/>
                    <a:moveTo>
                      <a:pt x="4527" y="4587"/>
                    </a:moveTo>
                    <a:lnTo>
                      <a:pt x="43784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3" name="Forma Livre: Forma 1512">
                <a:extLst>
                  <a:ext uri="{FF2B5EF4-FFF2-40B4-BE49-F238E27FC236}">
                    <a16:creationId xmlns:a16="http://schemas.microsoft.com/office/drawing/2014/main" id="{A451774F-F018-B77B-2F14-7B9AD46F73F9}"/>
                  </a:ext>
                </a:extLst>
              </p:cNvPr>
              <p:cNvSpPr/>
              <p:nvPr/>
            </p:nvSpPr>
            <p:spPr>
              <a:xfrm>
                <a:off x="10446824" y="2592685"/>
                <a:ext cx="43783" cy="4586"/>
              </a:xfrm>
              <a:custGeom>
                <a:avLst/>
                <a:gdLst>
                  <a:gd name="connsiteX0" fmla="*/ 0 w 43783"/>
                  <a:gd name="connsiteY0" fmla="*/ 0 h 4586"/>
                  <a:gd name="connsiteX1" fmla="*/ 43784 w 43783"/>
                  <a:gd name="connsiteY1" fmla="*/ 0 h 4586"/>
                  <a:gd name="connsiteX2" fmla="*/ 43784 w 43783"/>
                  <a:gd name="connsiteY2" fmla="*/ 4587 h 4586"/>
                  <a:gd name="connsiteX3" fmla="*/ 0 w 43783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83" h="4586">
                    <a:moveTo>
                      <a:pt x="0" y="0"/>
                    </a:moveTo>
                    <a:lnTo>
                      <a:pt x="43784" y="0"/>
                    </a:lnTo>
                    <a:lnTo>
                      <a:pt x="43784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4" name="Forma Livre: Forma 1513">
                <a:extLst>
                  <a:ext uri="{FF2B5EF4-FFF2-40B4-BE49-F238E27FC236}">
                    <a16:creationId xmlns:a16="http://schemas.microsoft.com/office/drawing/2014/main" id="{E646CCE8-CD60-5BFE-E4CC-46F8317993BC}"/>
                  </a:ext>
                </a:extLst>
              </p:cNvPr>
              <p:cNvSpPr/>
              <p:nvPr/>
            </p:nvSpPr>
            <p:spPr>
              <a:xfrm>
                <a:off x="10444560" y="2590600"/>
                <a:ext cx="48311" cy="9114"/>
              </a:xfrm>
              <a:custGeom>
                <a:avLst/>
                <a:gdLst>
                  <a:gd name="connsiteX0" fmla="*/ 48311 w 48311"/>
                  <a:gd name="connsiteY0" fmla="*/ 9114 h 9114"/>
                  <a:gd name="connsiteX1" fmla="*/ 0 w 48311"/>
                  <a:gd name="connsiteY1" fmla="*/ 9114 h 9114"/>
                  <a:gd name="connsiteX2" fmla="*/ 0 w 48311"/>
                  <a:gd name="connsiteY2" fmla="*/ 0 h 9114"/>
                  <a:gd name="connsiteX3" fmla="*/ 48311 w 48311"/>
                  <a:gd name="connsiteY3" fmla="*/ 0 h 9114"/>
                  <a:gd name="connsiteX4" fmla="*/ 4527 w 48311"/>
                  <a:gd name="connsiteY4" fmla="*/ 4587 h 9114"/>
                  <a:gd name="connsiteX5" fmla="*/ 43784 w 48311"/>
                  <a:gd name="connsiteY5" fmla="*/ 4587 h 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311" h="9114">
                    <a:moveTo>
                      <a:pt x="48311" y="9114"/>
                    </a:moveTo>
                    <a:lnTo>
                      <a:pt x="0" y="9114"/>
                    </a:lnTo>
                    <a:lnTo>
                      <a:pt x="0" y="0"/>
                    </a:lnTo>
                    <a:lnTo>
                      <a:pt x="48311" y="0"/>
                    </a:lnTo>
                    <a:close/>
                    <a:moveTo>
                      <a:pt x="4527" y="4587"/>
                    </a:moveTo>
                    <a:lnTo>
                      <a:pt x="43784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5" name="Forma Livre: Forma 1514">
                <a:extLst>
                  <a:ext uri="{FF2B5EF4-FFF2-40B4-BE49-F238E27FC236}">
                    <a16:creationId xmlns:a16="http://schemas.microsoft.com/office/drawing/2014/main" id="{CF47682B-BC18-C32B-6874-0D557C67552B}"/>
                  </a:ext>
                </a:extLst>
              </p:cNvPr>
              <p:cNvSpPr/>
              <p:nvPr/>
            </p:nvSpPr>
            <p:spPr>
              <a:xfrm>
                <a:off x="10461299" y="2563615"/>
                <a:ext cx="14773" cy="14773"/>
              </a:xfrm>
              <a:custGeom>
                <a:avLst/>
                <a:gdLst>
                  <a:gd name="connsiteX0" fmla="*/ 14773 w 14773"/>
                  <a:gd name="connsiteY0" fmla="*/ 7327 h 14773"/>
                  <a:gd name="connsiteX1" fmla="*/ 7446 w 14773"/>
                  <a:gd name="connsiteY1" fmla="*/ 14773 h 14773"/>
                  <a:gd name="connsiteX2" fmla="*/ 0 w 14773"/>
                  <a:gd name="connsiteY2" fmla="*/ 7446 h 14773"/>
                  <a:gd name="connsiteX3" fmla="*/ 7327 w 14773"/>
                  <a:gd name="connsiteY3" fmla="*/ 0 h 14773"/>
                  <a:gd name="connsiteX4" fmla="*/ 7446 w 14773"/>
                  <a:gd name="connsiteY4" fmla="*/ 0 h 14773"/>
                  <a:gd name="connsiteX5" fmla="*/ 14773 w 14773"/>
                  <a:gd name="connsiteY5" fmla="*/ 7327 h 1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73" h="14773">
                    <a:moveTo>
                      <a:pt x="14773" y="7327"/>
                    </a:moveTo>
                    <a:cubicBezTo>
                      <a:pt x="14803" y="11408"/>
                      <a:pt x="11527" y="14738"/>
                      <a:pt x="7446" y="14773"/>
                    </a:cubicBezTo>
                    <a:cubicBezTo>
                      <a:pt x="3366" y="14803"/>
                      <a:pt x="36" y="11527"/>
                      <a:pt x="0" y="7446"/>
                    </a:cubicBezTo>
                    <a:cubicBezTo>
                      <a:pt x="-30" y="3366"/>
                      <a:pt x="3247" y="30"/>
                      <a:pt x="7327" y="0"/>
                    </a:cubicBezTo>
                    <a:cubicBezTo>
                      <a:pt x="7369" y="0"/>
                      <a:pt x="7405" y="0"/>
                      <a:pt x="7446" y="0"/>
                    </a:cubicBezTo>
                    <a:cubicBezTo>
                      <a:pt x="11491" y="0"/>
                      <a:pt x="14773" y="3282"/>
                      <a:pt x="14773" y="73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6" name="Forma Livre: Forma 1515">
                <a:extLst>
                  <a:ext uri="{FF2B5EF4-FFF2-40B4-BE49-F238E27FC236}">
                    <a16:creationId xmlns:a16="http://schemas.microsoft.com/office/drawing/2014/main" id="{4099A09D-A513-EE49-CED8-F7F75262EFB1}"/>
                  </a:ext>
                </a:extLst>
              </p:cNvPr>
              <p:cNvSpPr/>
              <p:nvPr/>
            </p:nvSpPr>
            <p:spPr>
              <a:xfrm>
                <a:off x="10461328" y="2609536"/>
                <a:ext cx="14775" cy="14774"/>
              </a:xfrm>
              <a:custGeom>
                <a:avLst/>
                <a:gdLst>
                  <a:gd name="connsiteX0" fmla="*/ 14744 w 14775"/>
                  <a:gd name="connsiteY0" fmla="*/ 8049 h 14774"/>
                  <a:gd name="connsiteX1" fmla="*/ 6726 w 14775"/>
                  <a:gd name="connsiteY1" fmla="*/ 14744 h 14774"/>
                  <a:gd name="connsiteX2" fmla="*/ 31 w 14775"/>
                  <a:gd name="connsiteY2" fmla="*/ 8049 h 14774"/>
                  <a:gd name="connsiteX3" fmla="*/ 6726 w 14775"/>
                  <a:gd name="connsiteY3" fmla="*/ 31 h 14774"/>
                  <a:gd name="connsiteX4" fmla="*/ 14744 w 14775"/>
                  <a:gd name="connsiteY4" fmla="*/ 6726 h 14774"/>
                  <a:gd name="connsiteX5" fmla="*/ 14744 w 14775"/>
                  <a:gd name="connsiteY5" fmla="*/ 8049 h 14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75" h="14774">
                    <a:moveTo>
                      <a:pt x="14744" y="8049"/>
                    </a:moveTo>
                    <a:cubicBezTo>
                      <a:pt x="14381" y="12112"/>
                      <a:pt x="10789" y="15108"/>
                      <a:pt x="6726" y="14744"/>
                    </a:cubicBezTo>
                    <a:cubicBezTo>
                      <a:pt x="3170" y="14423"/>
                      <a:pt x="352" y="11605"/>
                      <a:pt x="31" y="8049"/>
                    </a:cubicBezTo>
                    <a:cubicBezTo>
                      <a:pt x="-339" y="3986"/>
                      <a:pt x="2663" y="394"/>
                      <a:pt x="6726" y="31"/>
                    </a:cubicBezTo>
                    <a:cubicBezTo>
                      <a:pt x="10789" y="-339"/>
                      <a:pt x="14381" y="2658"/>
                      <a:pt x="14744" y="6726"/>
                    </a:cubicBezTo>
                    <a:cubicBezTo>
                      <a:pt x="14786" y="7167"/>
                      <a:pt x="14786" y="7608"/>
                      <a:pt x="14744" y="80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16C0DF4B-89A7-4A3F-CF2D-5B16646D6014}"/>
                  </a:ext>
                </a:extLst>
              </p:cNvPr>
              <p:cNvSpPr/>
              <p:nvPr/>
            </p:nvSpPr>
            <p:spPr>
              <a:xfrm>
                <a:off x="10091728" y="2578329"/>
                <a:ext cx="24602" cy="24602"/>
              </a:xfrm>
              <a:custGeom>
                <a:avLst/>
                <a:gdLst>
                  <a:gd name="connsiteX0" fmla="*/ 24602 w 24602"/>
                  <a:gd name="connsiteY0" fmla="*/ 3872 h 24602"/>
                  <a:gd name="connsiteX1" fmla="*/ 20671 w 24602"/>
                  <a:gd name="connsiteY1" fmla="*/ 0 h 24602"/>
                  <a:gd name="connsiteX2" fmla="*/ 12271 w 24602"/>
                  <a:gd name="connsiteY2" fmla="*/ 8399 h 24602"/>
                  <a:gd name="connsiteX3" fmla="*/ 3931 w 24602"/>
                  <a:gd name="connsiteY3" fmla="*/ 0 h 24602"/>
                  <a:gd name="connsiteX4" fmla="*/ 0 w 24602"/>
                  <a:gd name="connsiteY4" fmla="*/ 3872 h 24602"/>
                  <a:gd name="connsiteX5" fmla="*/ 8399 w 24602"/>
                  <a:gd name="connsiteY5" fmla="*/ 12271 h 24602"/>
                  <a:gd name="connsiteX6" fmla="*/ 0 w 24602"/>
                  <a:gd name="connsiteY6" fmla="*/ 20671 h 24602"/>
                  <a:gd name="connsiteX7" fmla="*/ 3931 w 24602"/>
                  <a:gd name="connsiteY7" fmla="*/ 24602 h 24602"/>
                  <a:gd name="connsiteX8" fmla="*/ 12271 w 24602"/>
                  <a:gd name="connsiteY8" fmla="*/ 16203 h 24602"/>
                  <a:gd name="connsiteX9" fmla="*/ 20671 w 24602"/>
                  <a:gd name="connsiteY9" fmla="*/ 24602 h 24602"/>
                  <a:gd name="connsiteX10" fmla="*/ 24602 w 24602"/>
                  <a:gd name="connsiteY10" fmla="*/ 20671 h 24602"/>
                  <a:gd name="connsiteX11" fmla="*/ 16203 w 24602"/>
                  <a:gd name="connsiteY11" fmla="*/ 12271 h 24602"/>
                  <a:gd name="connsiteX12" fmla="*/ 24602 w 24602"/>
                  <a:gd name="connsiteY12" fmla="*/ 3872 h 2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602" h="24602">
                    <a:moveTo>
                      <a:pt x="24602" y="3872"/>
                    </a:moveTo>
                    <a:lnTo>
                      <a:pt x="20671" y="0"/>
                    </a:lnTo>
                    <a:lnTo>
                      <a:pt x="12271" y="8399"/>
                    </a:lnTo>
                    <a:lnTo>
                      <a:pt x="3931" y="0"/>
                    </a:lnTo>
                    <a:lnTo>
                      <a:pt x="0" y="3872"/>
                    </a:lnTo>
                    <a:lnTo>
                      <a:pt x="8399" y="12271"/>
                    </a:lnTo>
                    <a:lnTo>
                      <a:pt x="0" y="20671"/>
                    </a:lnTo>
                    <a:lnTo>
                      <a:pt x="3931" y="24602"/>
                    </a:lnTo>
                    <a:lnTo>
                      <a:pt x="12271" y="16203"/>
                    </a:lnTo>
                    <a:lnTo>
                      <a:pt x="20671" y="24602"/>
                    </a:lnTo>
                    <a:lnTo>
                      <a:pt x="24602" y="20671"/>
                    </a:lnTo>
                    <a:lnTo>
                      <a:pt x="16203" y="12271"/>
                    </a:lnTo>
                    <a:lnTo>
                      <a:pt x="24602" y="387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8" name="Forma Livre: Forma 1517">
                <a:extLst>
                  <a:ext uri="{FF2B5EF4-FFF2-40B4-BE49-F238E27FC236}">
                    <a16:creationId xmlns:a16="http://schemas.microsoft.com/office/drawing/2014/main" id="{BC4B6214-7696-952A-DF37-E4742C3AA0FF}"/>
                  </a:ext>
                </a:extLst>
              </p:cNvPr>
              <p:cNvSpPr/>
              <p:nvPr/>
            </p:nvSpPr>
            <p:spPr>
              <a:xfrm>
                <a:off x="10062562" y="2566951"/>
                <a:ext cx="71460" cy="47358"/>
              </a:xfrm>
              <a:custGeom>
                <a:avLst/>
                <a:gdLst>
                  <a:gd name="connsiteX0" fmla="*/ 63954 w 71460"/>
                  <a:gd name="connsiteY0" fmla="*/ 47358 h 47358"/>
                  <a:gd name="connsiteX1" fmla="*/ 22255 w 71460"/>
                  <a:gd name="connsiteY1" fmla="*/ 47358 h 47358"/>
                  <a:gd name="connsiteX2" fmla="*/ 16775 w 71460"/>
                  <a:gd name="connsiteY2" fmla="*/ 44976 h 47358"/>
                  <a:gd name="connsiteX3" fmla="*/ 2002 w 71460"/>
                  <a:gd name="connsiteY3" fmla="*/ 28892 h 47358"/>
                  <a:gd name="connsiteX4" fmla="*/ 2002 w 71460"/>
                  <a:gd name="connsiteY4" fmla="*/ 18407 h 47358"/>
                  <a:gd name="connsiteX5" fmla="*/ 16775 w 71460"/>
                  <a:gd name="connsiteY5" fmla="*/ 2383 h 47358"/>
                  <a:gd name="connsiteX6" fmla="*/ 22255 w 71460"/>
                  <a:gd name="connsiteY6" fmla="*/ 0 h 47358"/>
                  <a:gd name="connsiteX7" fmla="*/ 63954 w 71460"/>
                  <a:gd name="connsiteY7" fmla="*/ 0 h 47358"/>
                  <a:gd name="connsiteX8" fmla="*/ 71460 w 71460"/>
                  <a:gd name="connsiteY8" fmla="*/ 7625 h 47358"/>
                  <a:gd name="connsiteX9" fmla="*/ 71460 w 71460"/>
                  <a:gd name="connsiteY9" fmla="*/ 7625 h 47358"/>
                  <a:gd name="connsiteX10" fmla="*/ 71460 w 71460"/>
                  <a:gd name="connsiteY10" fmla="*/ 39733 h 47358"/>
                  <a:gd name="connsiteX11" fmla="*/ 63954 w 71460"/>
                  <a:gd name="connsiteY11" fmla="*/ 47358 h 47358"/>
                  <a:gd name="connsiteX12" fmla="*/ 63954 w 71460"/>
                  <a:gd name="connsiteY12" fmla="*/ 47358 h 47358"/>
                  <a:gd name="connsiteX13" fmla="*/ 22255 w 71460"/>
                  <a:gd name="connsiteY13" fmla="*/ 5064 h 47358"/>
                  <a:gd name="connsiteX14" fmla="*/ 20528 w 71460"/>
                  <a:gd name="connsiteY14" fmla="*/ 5838 h 47358"/>
                  <a:gd name="connsiteX15" fmla="*/ 5754 w 71460"/>
                  <a:gd name="connsiteY15" fmla="*/ 21862 h 47358"/>
                  <a:gd name="connsiteX16" fmla="*/ 5754 w 71460"/>
                  <a:gd name="connsiteY16" fmla="*/ 25496 h 47358"/>
                  <a:gd name="connsiteX17" fmla="*/ 20528 w 71460"/>
                  <a:gd name="connsiteY17" fmla="*/ 41521 h 47358"/>
                  <a:gd name="connsiteX18" fmla="*/ 22255 w 71460"/>
                  <a:gd name="connsiteY18" fmla="*/ 42295 h 47358"/>
                  <a:gd name="connsiteX19" fmla="*/ 63954 w 71460"/>
                  <a:gd name="connsiteY19" fmla="*/ 42295 h 47358"/>
                  <a:gd name="connsiteX20" fmla="*/ 66397 w 71460"/>
                  <a:gd name="connsiteY20" fmla="*/ 39733 h 47358"/>
                  <a:gd name="connsiteX21" fmla="*/ 66397 w 71460"/>
                  <a:gd name="connsiteY21" fmla="*/ 39733 h 47358"/>
                  <a:gd name="connsiteX22" fmla="*/ 66397 w 71460"/>
                  <a:gd name="connsiteY22" fmla="*/ 7625 h 47358"/>
                  <a:gd name="connsiteX23" fmla="*/ 63954 w 71460"/>
                  <a:gd name="connsiteY23" fmla="*/ 5064 h 47358"/>
                  <a:gd name="connsiteX24" fmla="*/ 63954 w 71460"/>
                  <a:gd name="connsiteY24" fmla="*/ 5064 h 4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1460" h="47358">
                    <a:moveTo>
                      <a:pt x="63954" y="47358"/>
                    </a:moveTo>
                    <a:lnTo>
                      <a:pt x="22255" y="47358"/>
                    </a:lnTo>
                    <a:cubicBezTo>
                      <a:pt x="20182" y="47341"/>
                      <a:pt x="18199" y="46483"/>
                      <a:pt x="16775" y="44976"/>
                    </a:cubicBezTo>
                    <a:lnTo>
                      <a:pt x="2002" y="28892"/>
                    </a:lnTo>
                    <a:cubicBezTo>
                      <a:pt x="-667" y="25907"/>
                      <a:pt x="-667" y="21392"/>
                      <a:pt x="2002" y="18407"/>
                    </a:cubicBezTo>
                    <a:lnTo>
                      <a:pt x="16775" y="2383"/>
                    </a:lnTo>
                    <a:cubicBezTo>
                      <a:pt x="18181" y="846"/>
                      <a:pt x="20171" y="-18"/>
                      <a:pt x="22255" y="0"/>
                    </a:cubicBezTo>
                    <a:lnTo>
                      <a:pt x="63954" y="0"/>
                    </a:lnTo>
                    <a:cubicBezTo>
                      <a:pt x="68130" y="36"/>
                      <a:pt x="71490" y="3449"/>
                      <a:pt x="71460" y="7625"/>
                    </a:cubicBezTo>
                    <a:cubicBezTo>
                      <a:pt x="71460" y="7625"/>
                      <a:pt x="71460" y="7625"/>
                      <a:pt x="71460" y="7625"/>
                    </a:cubicBezTo>
                    <a:lnTo>
                      <a:pt x="71460" y="39733"/>
                    </a:lnTo>
                    <a:cubicBezTo>
                      <a:pt x="71496" y="43909"/>
                      <a:pt x="68130" y="47323"/>
                      <a:pt x="63954" y="47358"/>
                    </a:cubicBezTo>
                    <a:cubicBezTo>
                      <a:pt x="63954" y="47358"/>
                      <a:pt x="63954" y="47358"/>
                      <a:pt x="63954" y="47358"/>
                    </a:cubicBezTo>
                    <a:close/>
                    <a:moveTo>
                      <a:pt x="22255" y="5064"/>
                    </a:moveTo>
                    <a:cubicBezTo>
                      <a:pt x="21594" y="5064"/>
                      <a:pt x="20969" y="5344"/>
                      <a:pt x="20528" y="5838"/>
                    </a:cubicBezTo>
                    <a:lnTo>
                      <a:pt x="5754" y="21862"/>
                    </a:lnTo>
                    <a:cubicBezTo>
                      <a:pt x="4861" y="22911"/>
                      <a:pt x="4861" y="24448"/>
                      <a:pt x="5754" y="25496"/>
                    </a:cubicBezTo>
                    <a:lnTo>
                      <a:pt x="20528" y="41521"/>
                    </a:lnTo>
                    <a:cubicBezTo>
                      <a:pt x="20969" y="42015"/>
                      <a:pt x="21594" y="42295"/>
                      <a:pt x="22255" y="42295"/>
                    </a:cubicBezTo>
                    <a:lnTo>
                      <a:pt x="63954" y="42295"/>
                    </a:lnTo>
                    <a:cubicBezTo>
                      <a:pt x="65336" y="42265"/>
                      <a:pt x="66426" y="41115"/>
                      <a:pt x="66397" y="39733"/>
                    </a:cubicBezTo>
                    <a:cubicBezTo>
                      <a:pt x="66397" y="39733"/>
                      <a:pt x="66397" y="39733"/>
                      <a:pt x="66397" y="39733"/>
                    </a:cubicBezTo>
                    <a:lnTo>
                      <a:pt x="66397" y="7625"/>
                    </a:lnTo>
                    <a:cubicBezTo>
                      <a:pt x="66433" y="6243"/>
                      <a:pt x="65336" y="5099"/>
                      <a:pt x="63954" y="5064"/>
                    </a:cubicBezTo>
                    <a:cubicBezTo>
                      <a:pt x="63954" y="5064"/>
                      <a:pt x="63954" y="5064"/>
                      <a:pt x="63954" y="50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19" name="Forma Livre: Forma 1518">
                <a:extLst>
                  <a:ext uri="{FF2B5EF4-FFF2-40B4-BE49-F238E27FC236}">
                    <a16:creationId xmlns:a16="http://schemas.microsoft.com/office/drawing/2014/main" id="{23D4AA38-55AC-AAAE-88A7-56046A95134C}"/>
                  </a:ext>
                </a:extLst>
              </p:cNvPr>
              <p:cNvSpPr/>
              <p:nvPr/>
            </p:nvSpPr>
            <p:spPr>
              <a:xfrm>
                <a:off x="10160471" y="2316936"/>
                <a:ext cx="33776" cy="106511"/>
              </a:xfrm>
              <a:custGeom>
                <a:avLst/>
                <a:gdLst>
                  <a:gd name="connsiteX0" fmla="*/ 33776 w 33776"/>
                  <a:gd name="connsiteY0" fmla="*/ 0 h 106511"/>
                  <a:gd name="connsiteX1" fmla="*/ 33776 w 33776"/>
                  <a:gd name="connsiteY1" fmla="*/ 106511 h 106511"/>
                  <a:gd name="connsiteX2" fmla="*/ 25972 w 33776"/>
                  <a:gd name="connsiteY2" fmla="*/ 106511 h 106511"/>
                  <a:gd name="connsiteX3" fmla="*/ 25972 w 33776"/>
                  <a:gd name="connsiteY3" fmla="*/ 6970 h 106511"/>
                  <a:gd name="connsiteX4" fmla="*/ 0 w 33776"/>
                  <a:gd name="connsiteY4" fmla="*/ 6970 h 106511"/>
                  <a:gd name="connsiteX5" fmla="*/ 0 w 33776"/>
                  <a:gd name="connsiteY5" fmla="*/ 0 h 10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776" h="106511">
                    <a:moveTo>
                      <a:pt x="33776" y="0"/>
                    </a:moveTo>
                    <a:lnTo>
                      <a:pt x="33776" y="106511"/>
                    </a:lnTo>
                    <a:lnTo>
                      <a:pt x="25972" y="106511"/>
                    </a:lnTo>
                    <a:lnTo>
                      <a:pt x="25972" y="6970"/>
                    </a:lnTo>
                    <a:lnTo>
                      <a:pt x="0" y="69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0" name="Forma Livre: Forma 1519">
                <a:extLst>
                  <a:ext uri="{FF2B5EF4-FFF2-40B4-BE49-F238E27FC236}">
                    <a16:creationId xmlns:a16="http://schemas.microsoft.com/office/drawing/2014/main" id="{E07D9671-C95B-AA71-D1BC-A252B40A4D58}"/>
                  </a:ext>
                </a:extLst>
              </p:cNvPr>
              <p:cNvSpPr/>
              <p:nvPr/>
            </p:nvSpPr>
            <p:spPr>
              <a:xfrm>
                <a:off x="10218194" y="2316936"/>
                <a:ext cx="76189" cy="106749"/>
              </a:xfrm>
              <a:custGeom>
                <a:avLst/>
                <a:gdLst>
                  <a:gd name="connsiteX0" fmla="*/ 76190 w 76189"/>
                  <a:gd name="connsiteY0" fmla="*/ 0 h 106749"/>
                  <a:gd name="connsiteX1" fmla="*/ 76190 w 76189"/>
                  <a:gd name="connsiteY1" fmla="*/ 5480 h 106749"/>
                  <a:gd name="connsiteX2" fmla="*/ 30381 w 76189"/>
                  <a:gd name="connsiteY2" fmla="*/ 106749 h 106749"/>
                  <a:gd name="connsiteX3" fmla="*/ 21862 w 76189"/>
                  <a:gd name="connsiteY3" fmla="*/ 106749 h 106749"/>
                  <a:gd name="connsiteX4" fmla="*/ 67195 w 76189"/>
                  <a:gd name="connsiteY4" fmla="*/ 6970 h 106749"/>
                  <a:gd name="connsiteX5" fmla="*/ 7625 w 76189"/>
                  <a:gd name="connsiteY5" fmla="*/ 6970 h 106749"/>
                  <a:gd name="connsiteX6" fmla="*/ 7625 w 76189"/>
                  <a:gd name="connsiteY6" fmla="*/ 27343 h 106749"/>
                  <a:gd name="connsiteX7" fmla="*/ 0 w 76189"/>
                  <a:gd name="connsiteY7" fmla="*/ 27343 h 106749"/>
                  <a:gd name="connsiteX8" fmla="*/ 0 w 76189"/>
                  <a:gd name="connsiteY8" fmla="*/ 0 h 106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89" h="106749">
                    <a:moveTo>
                      <a:pt x="76190" y="0"/>
                    </a:moveTo>
                    <a:lnTo>
                      <a:pt x="76190" y="5480"/>
                    </a:lnTo>
                    <a:lnTo>
                      <a:pt x="30381" y="106749"/>
                    </a:lnTo>
                    <a:lnTo>
                      <a:pt x="21862" y="106749"/>
                    </a:lnTo>
                    <a:lnTo>
                      <a:pt x="67195" y="6970"/>
                    </a:lnTo>
                    <a:lnTo>
                      <a:pt x="7625" y="6970"/>
                    </a:lnTo>
                    <a:lnTo>
                      <a:pt x="7625" y="27343"/>
                    </a:lnTo>
                    <a:lnTo>
                      <a:pt x="0" y="273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C5467234-53C8-D8E6-A639-C66348FF323F}"/>
                  </a:ext>
                </a:extLst>
              </p:cNvPr>
              <p:cNvSpPr/>
              <p:nvPr/>
            </p:nvSpPr>
            <p:spPr>
              <a:xfrm>
                <a:off x="10301830" y="2316936"/>
                <a:ext cx="74879" cy="107328"/>
              </a:xfrm>
              <a:custGeom>
                <a:avLst/>
                <a:gdLst>
                  <a:gd name="connsiteX0" fmla="*/ 74879 w 74879"/>
                  <a:gd name="connsiteY0" fmla="*/ 76547 h 107328"/>
                  <a:gd name="connsiteX1" fmla="*/ 37589 w 74879"/>
                  <a:gd name="connsiteY1" fmla="*/ 107285 h 107328"/>
                  <a:gd name="connsiteX2" fmla="*/ 0 w 74879"/>
                  <a:gd name="connsiteY2" fmla="*/ 92989 h 107328"/>
                  <a:gd name="connsiteX3" fmla="*/ 3932 w 74879"/>
                  <a:gd name="connsiteY3" fmla="*/ 87032 h 107328"/>
                  <a:gd name="connsiteX4" fmla="*/ 37589 w 74879"/>
                  <a:gd name="connsiteY4" fmla="*/ 100137 h 107328"/>
                  <a:gd name="connsiteX5" fmla="*/ 66957 w 74879"/>
                  <a:gd name="connsiteY5" fmla="*/ 76309 h 107328"/>
                  <a:gd name="connsiteX6" fmla="*/ 35921 w 74879"/>
                  <a:gd name="connsiteY6" fmla="*/ 52481 h 107328"/>
                  <a:gd name="connsiteX7" fmla="*/ 29189 w 74879"/>
                  <a:gd name="connsiteY7" fmla="*/ 52481 h 107328"/>
                  <a:gd name="connsiteX8" fmla="*/ 29189 w 74879"/>
                  <a:gd name="connsiteY8" fmla="*/ 46524 h 107328"/>
                  <a:gd name="connsiteX9" fmla="*/ 60702 w 74879"/>
                  <a:gd name="connsiteY9" fmla="*/ 6195 h 107328"/>
                  <a:gd name="connsiteX10" fmla="*/ 3932 w 74879"/>
                  <a:gd name="connsiteY10" fmla="*/ 6195 h 107328"/>
                  <a:gd name="connsiteX11" fmla="*/ 3932 w 74879"/>
                  <a:gd name="connsiteY11" fmla="*/ 0 h 107328"/>
                  <a:gd name="connsiteX12" fmla="*/ 70769 w 74879"/>
                  <a:gd name="connsiteY12" fmla="*/ 0 h 107328"/>
                  <a:gd name="connsiteX13" fmla="*/ 70769 w 74879"/>
                  <a:gd name="connsiteY13" fmla="*/ 5480 h 107328"/>
                  <a:gd name="connsiteX14" fmla="*/ 38780 w 74879"/>
                  <a:gd name="connsiteY14" fmla="*/ 46405 h 107328"/>
                  <a:gd name="connsiteX15" fmla="*/ 74879 w 74879"/>
                  <a:gd name="connsiteY15" fmla="*/ 76547 h 107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4879" h="107328">
                    <a:moveTo>
                      <a:pt x="74879" y="76547"/>
                    </a:moveTo>
                    <a:cubicBezTo>
                      <a:pt x="74879" y="94418"/>
                      <a:pt x="62072" y="107285"/>
                      <a:pt x="37589" y="107285"/>
                    </a:cubicBezTo>
                    <a:cubicBezTo>
                      <a:pt x="23632" y="107857"/>
                      <a:pt x="10050" y="102690"/>
                      <a:pt x="0" y="92989"/>
                    </a:cubicBezTo>
                    <a:lnTo>
                      <a:pt x="3932" y="87032"/>
                    </a:lnTo>
                    <a:cubicBezTo>
                      <a:pt x="12861" y="95862"/>
                      <a:pt x="25043" y="100605"/>
                      <a:pt x="37589" y="100137"/>
                    </a:cubicBezTo>
                    <a:cubicBezTo>
                      <a:pt x="56770" y="100137"/>
                      <a:pt x="66957" y="90963"/>
                      <a:pt x="66957" y="76309"/>
                    </a:cubicBezTo>
                    <a:cubicBezTo>
                      <a:pt x="66957" y="61655"/>
                      <a:pt x="57187" y="52481"/>
                      <a:pt x="35921" y="52481"/>
                    </a:cubicBezTo>
                    <a:lnTo>
                      <a:pt x="29189" y="52481"/>
                    </a:lnTo>
                    <a:lnTo>
                      <a:pt x="29189" y="46524"/>
                    </a:lnTo>
                    <a:lnTo>
                      <a:pt x="60702" y="6195"/>
                    </a:lnTo>
                    <a:lnTo>
                      <a:pt x="3932" y="6195"/>
                    </a:lnTo>
                    <a:lnTo>
                      <a:pt x="3932" y="0"/>
                    </a:lnTo>
                    <a:lnTo>
                      <a:pt x="70769" y="0"/>
                    </a:lnTo>
                    <a:lnTo>
                      <a:pt x="70769" y="5480"/>
                    </a:lnTo>
                    <a:lnTo>
                      <a:pt x="38780" y="46405"/>
                    </a:lnTo>
                    <a:cubicBezTo>
                      <a:pt x="62965" y="47001"/>
                      <a:pt x="74879" y="59153"/>
                      <a:pt x="74879" y="765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E94AAC62-3C36-478A-7351-A5E08EBE29EA}"/>
                  </a:ext>
                </a:extLst>
              </p:cNvPr>
              <p:cNvSpPr/>
              <p:nvPr/>
            </p:nvSpPr>
            <p:spPr>
              <a:xfrm>
                <a:off x="10392496" y="2316400"/>
                <a:ext cx="80657" cy="107583"/>
              </a:xfrm>
              <a:custGeom>
                <a:avLst/>
                <a:gdLst>
                  <a:gd name="connsiteX0" fmla="*/ 80658 w 80657"/>
                  <a:gd name="connsiteY0" fmla="*/ 77798 h 107583"/>
                  <a:gd name="connsiteX1" fmla="*/ 40150 w 80657"/>
                  <a:gd name="connsiteY1" fmla="*/ 107583 h 107583"/>
                  <a:gd name="connsiteX2" fmla="*/ 0 w 80657"/>
                  <a:gd name="connsiteY2" fmla="*/ 77798 h 107583"/>
                  <a:gd name="connsiteX3" fmla="*/ 22696 w 80657"/>
                  <a:gd name="connsiteY3" fmla="*/ 51349 h 107583"/>
                  <a:gd name="connsiteX4" fmla="*/ 3812 w 80657"/>
                  <a:gd name="connsiteY4" fmla="*/ 27521 h 107583"/>
                  <a:gd name="connsiteX5" fmla="*/ 40150 w 80657"/>
                  <a:gd name="connsiteY5" fmla="*/ 0 h 107583"/>
                  <a:gd name="connsiteX6" fmla="*/ 76964 w 80657"/>
                  <a:gd name="connsiteY6" fmla="*/ 27164 h 107583"/>
                  <a:gd name="connsiteX7" fmla="*/ 57783 w 80657"/>
                  <a:gd name="connsiteY7" fmla="*/ 50992 h 107583"/>
                  <a:gd name="connsiteX8" fmla="*/ 80658 w 80657"/>
                  <a:gd name="connsiteY8" fmla="*/ 77798 h 107583"/>
                  <a:gd name="connsiteX9" fmla="*/ 72914 w 80657"/>
                  <a:gd name="connsiteY9" fmla="*/ 77798 h 107583"/>
                  <a:gd name="connsiteX10" fmla="*/ 40150 w 80657"/>
                  <a:gd name="connsiteY10" fmla="*/ 54685 h 107583"/>
                  <a:gd name="connsiteX11" fmla="*/ 7744 w 80657"/>
                  <a:gd name="connsiteY11" fmla="*/ 77798 h 107583"/>
                  <a:gd name="connsiteX12" fmla="*/ 40150 w 80657"/>
                  <a:gd name="connsiteY12" fmla="*/ 101090 h 107583"/>
                  <a:gd name="connsiteX13" fmla="*/ 72914 w 80657"/>
                  <a:gd name="connsiteY13" fmla="*/ 77798 h 107583"/>
                  <a:gd name="connsiteX14" fmla="*/ 40150 w 80657"/>
                  <a:gd name="connsiteY14" fmla="*/ 48013 h 107583"/>
                  <a:gd name="connsiteX15" fmla="*/ 69101 w 80657"/>
                  <a:gd name="connsiteY15" fmla="*/ 27283 h 107583"/>
                  <a:gd name="connsiteX16" fmla="*/ 40150 w 80657"/>
                  <a:gd name="connsiteY16" fmla="*/ 6136 h 107583"/>
                  <a:gd name="connsiteX17" fmla="*/ 11557 w 80657"/>
                  <a:gd name="connsiteY17" fmla="*/ 27164 h 107583"/>
                  <a:gd name="connsiteX18" fmla="*/ 40150 w 80657"/>
                  <a:gd name="connsiteY18" fmla="*/ 48311 h 10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0657" h="107583">
                    <a:moveTo>
                      <a:pt x="80658" y="77798"/>
                    </a:moveTo>
                    <a:cubicBezTo>
                      <a:pt x="80658" y="96384"/>
                      <a:pt x="65288" y="107583"/>
                      <a:pt x="40150" y="107583"/>
                    </a:cubicBezTo>
                    <a:cubicBezTo>
                      <a:pt x="15011" y="107583"/>
                      <a:pt x="0" y="96146"/>
                      <a:pt x="0" y="77798"/>
                    </a:cubicBezTo>
                    <a:cubicBezTo>
                      <a:pt x="0" y="64455"/>
                      <a:pt x="8221" y="55162"/>
                      <a:pt x="22696" y="51349"/>
                    </a:cubicBezTo>
                    <a:cubicBezTo>
                      <a:pt x="11610" y="48790"/>
                      <a:pt x="3771" y="38899"/>
                      <a:pt x="3812" y="27521"/>
                    </a:cubicBezTo>
                    <a:cubicBezTo>
                      <a:pt x="3812" y="10484"/>
                      <a:pt x="18109" y="0"/>
                      <a:pt x="40150" y="0"/>
                    </a:cubicBezTo>
                    <a:cubicBezTo>
                      <a:pt x="62191" y="0"/>
                      <a:pt x="76964" y="10246"/>
                      <a:pt x="76964" y="27164"/>
                    </a:cubicBezTo>
                    <a:cubicBezTo>
                      <a:pt x="76929" y="38615"/>
                      <a:pt x="68964" y="48512"/>
                      <a:pt x="57783" y="50992"/>
                    </a:cubicBezTo>
                    <a:cubicBezTo>
                      <a:pt x="72318" y="55162"/>
                      <a:pt x="80658" y="64574"/>
                      <a:pt x="80658" y="77798"/>
                    </a:cubicBezTo>
                    <a:close/>
                    <a:moveTo>
                      <a:pt x="72914" y="77798"/>
                    </a:moveTo>
                    <a:cubicBezTo>
                      <a:pt x="72914" y="63680"/>
                      <a:pt x="60702" y="54685"/>
                      <a:pt x="40150" y="54685"/>
                    </a:cubicBezTo>
                    <a:cubicBezTo>
                      <a:pt x="19598" y="54685"/>
                      <a:pt x="7744" y="63680"/>
                      <a:pt x="7744" y="77798"/>
                    </a:cubicBezTo>
                    <a:cubicBezTo>
                      <a:pt x="7744" y="91916"/>
                      <a:pt x="19658" y="101090"/>
                      <a:pt x="40150" y="101090"/>
                    </a:cubicBezTo>
                    <a:cubicBezTo>
                      <a:pt x="60642" y="101090"/>
                      <a:pt x="72914" y="92155"/>
                      <a:pt x="72914" y="77798"/>
                    </a:cubicBezTo>
                    <a:close/>
                    <a:moveTo>
                      <a:pt x="40150" y="48013"/>
                    </a:moveTo>
                    <a:cubicBezTo>
                      <a:pt x="58021" y="48013"/>
                      <a:pt x="69101" y="39912"/>
                      <a:pt x="69101" y="27283"/>
                    </a:cubicBezTo>
                    <a:cubicBezTo>
                      <a:pt x="69101" y="14654"/>
                      <a:pt x="57842" y="6136"/>
                      <a:pt x="40150" y="6136"/>
                    </a:cubicBezTo>
                    <a:cubicBezTo>
                      <a:pt x="22458" y="6136"/>
                      <a:pt x="11557" y="14237"/>
                      <a:pt x="11557" y="27164"/>
                    </a:cubicBezTo>
                    <a:cubicBezTo>
                      <a:pt x="11557" y="40091"/>
                      <a:pt x="22041" y="48311"/>
                      <a:pt x="40150" y="48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3" name="Forma Livre: Forma 1522">
                <a:extLst>
                  <a:ext uri="{FF2B5EF4-FFF2-40B4-BE49-F238E27FC236}">
                    <a16:creationId xmlns:a16="http://schemas.microsoft.com/office/drawing/2014/main" id="{D91E59D2-9A6C-6400-6F0E-5A4B393A8F7A}"/>
                  </a:ext>
                </a:extLst>
              </p:cNvPr>
              <p:cNvSpPr/>
              <p:nvPr/>
            </p:nvSpPr>
            <p:spPr>
              <a:xfrm>
                <a:off x="9867804" y="2256294"/>
                <a:ext cx="35741" cy="35741"/>
              </a:xfrm>
              <a:custGeom>
                <a:avLst/>
                <a:gdLst>
                  <a:gd name="connsiteX0" fmla="*/ 35742 w 35741"/>
                  <a:gd name="connsiteY0" fmla="*/ 17871 h 35741"/>
                  <a:gd name="connsiteX1" fmla="*/ 17871 w 35741"/>
                  <a:gd name="connsiteY1" fmla="*/ 35742 h 35741"/>
                  <a:gd name="connsiteX2" fmla="*/ 0 w 35741"/>
                  <a:gd name="connsiteY2" fmla="*/ 17871 h 35741"/>
                  <a:gd name="connsiteX3" fmla="*/ 17871 w 35741"/>
                  <a:gd name="connsiteY3" fmla="*/ 0 h 35741"/>
                  <a:gd name="connsiteX4" fmla="*/ 35742 w 35741"/>
                  <a:gd name="connsiteY4" fmla="*/ 17871 h 3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41" h="35741">
                    <a:moveTo>
                      <a:pt x="35742" y="17871"/>
                    </a:moveTo>
                    <a:cubicBezTo>
                      <a:pt x="35742" y="27741"/>
                      <a:pt x="27741" y="35742"/>
                      <a:pt x="17871" y="35742"/>
                    </a:cubicBezTo>
                    <a:cubicBezTo>
                      <a:pt x="8001" y="35742"/>
                      <a:pt x="0" y="27741"/>
                      <a:pt x="0" y="17871"/>
                    </a:cubicBezTo>
                    <a:cubicBezTo>
                      <a:pt x="0" y="8001"/>
                      <a:pt x="8001" y="0"/>
                      <a:pt x="17871" y="0"/>
                    </a:cubicBezTo>
                    <a:cubicBezTo>
                      <a:pt x="27741" y="0"/>
                      <a:pt x="35742" y="8001"/>
                      <a:pt x="35742" y="178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4" name="Forma Livre: Forma 1523">
                <a:extLst>
                  <a:ext uri="{FF2B5EF4-FFF2-40B4-BE49-F238E27FC236}">
                    <a16:creationId xmlns:a16="http://schemas.microsoft.com/office/drawing/2014/main" id="{6A03E641-2CD2-A5C4-68F3-A938C1327789}"/>
                  </a:ext>
                </a:extLst>
              </p:cNvPr>
              <p:cNvSpPr/>
              <p:nvPr/>
            </p:nvSpPr>
            <p:spPr>
              <a:xfrm>
                <a:off x="9927970" y="2256294"/>
                <a:ext cx="35741" cy="35741"/>
              </a:xfrm>
              <a:custGeom>
                <a:avLst/>
                <a:gdLst>
                  <a:gd name="connsiteX0" fmla="*/ 35742 w 35741"/>
                  <a:gd name="connsiteY0" fmla="*/ 17871 h 35741"/>
                  <a:gd name="connsiteX1" fmla="*/ 17871 w 35741"/>
                  <a:gd name="connsiteY1" fmla="*/ 35742 h 35741"/>
                  <a:gd name="connsiteX2" fmla="*/ 0 w 35741"/>
                  <a:gd name="connsiteY2" fmla="*/ 17871 h 35741"/>
                  <a:gd name="connsiteX3" fmla="*/ 17871 w 35741"/>
                  <a:gd name="connsiteY3" fmla="*/ 0 h 35741"/>
                  <a:gd name="connsiteX4" fmla="*/ 35742 w 35741"/>
                  <a:gd name="connsiteY4" fmla="*/ 17871 h 3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41" h="35741">
                    <a:moveTo>
                      <a:pt x="35742" y="17871"/>
                    </a:moveTo>
                    <a:cubicBezTo>
                      <a:pt x="35742" y="27741"/>
                      <a:pt x="27741" y="35742"/>
                      <a:pt x="17871" y="35742"/>
                    </a:cubicBezTo>
                    <a:cubicBezTo>
                      <a:pt x="8001" y="35742"/>
                      <a:pt x="0" y="27741"/>
                      <a:pt x="0" y="17871"/>
                    </a:cubicBezTo>
                    <a:cubicBezTo>
                      <a:pt x="0" y="8001"/>
                      <a:pt x="8001" y="0"/>
                      <a:pt x="17871" y="0"/>
                    </a:cubicBezTo>
                    <a:cubicBezTo>
                      <a:pt x="27741" y="0"/>
                      <a:pt x="35742" y="8001"/>
                      <a:pt x="35742" y="178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5" name="Forma Livre: Forma 1524">
                <a:extLst>
                  <a:ext uri="{FF2B5EF4-FFF2-40B4-BE49-F238E27FC236}">
                    <a16:creationId xmlns:a16="http://schemas.microsoft.com/office/drawing/2014/main" id="{087819F7-7D85-83AA-85C8-E111965B89D9}"/>
                  </a:ext>
                </a:extLst>
              </p:cNvPr>
              <p:cNvSpPr/>
              <p:nvPr/>
            </p:nvSpPr>
            <p:spPr>
              <a:xfrm>
                <a:off x="9988135" y="2256294"/>
                <a:ext cx="35741" cy="35741"/>
              </a:xfrm>
              <a:custGeom>
                <a:avLst/>
                <a:gdLst>
                  <a:gd name="connsiteX0" fmla="*/ 35742 w 35741"/>
                  <a:gd name="connsiteY0" fmla="*/ 17871 h 35741"/>
                  <a:gd name="connsiteX1" fmla="*/ 17871 w 35741"/>
                  <a:gd name="connsiteY1" fmla="*/ 35742 h 35741"/>
                  <a:gd name="connsiteX2" fmla="*/ 0 w 35741"/>
                  <a:gd name="connsiteY2" fmla="*/ 17871 h 35741"/>
                  <a:gd name="connsiteX3" fmla="*/ 17871 w 35741"/>
                  <a:gd name="connsiteY3" fmla="*/ 0 h 35741"/>
                  <a:gd name="connsiteX4" fmla="*/ 35742 w 35741"/>
                  <a:gd name="connsiteY4" fmla="*/ 17871 h 3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41" h="35741">
                    <a:moveTo>
                      <a:pt x="35742" y="17871"/>
                    </a:moveTo>
                    <a:cubicBezTo>
                      <a:pt x="35742" y="27741"/>
                      <a:pt x="27742" y="35742"/>
                      <a:pt x="17871" y="35742"/>
                    </a:cubicBezTo>
                    <a:cubicBezTo>
                      <a:pt x="8000" y="35742"/>
                      <a:pt x="0" y="27741"/>
                      <a:pt x="0" y="17871"/>
                    </a:cubicBezTo>
                    <a:cubicBezTo>
                      <a:pt x="0" y="8001"/>
                      <a:pt x="8000" y="0"/>
                      <a:pt x="17871" y="0"/>
                    </a:cubicBezTo>
                    <a:cubicBezTo>
                      <a:pt x="27742" y="0"/>
                      <a:pt x="35742" y="8001"/>
                      <a:pt x="35742" y="178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6" name="Forma Livre: Forma 1525">
                <a:extLst>
                  <a:ext uri="{FF2B5EF4-FFF2-40B4-BE49-F238E27FC236}">
                    <a16:creationId xmlns:a16="http://schemas.microsoft.com/office/drawing/2014/main" id="{B592F73D-2011-4149-398D-9B7A94DE9A97}"/>
                  </a:ext>
                </a:extLst>
              </p:cNvPr>
              <p:cNvSpPr/>
              <p:nvPr/>
            </p:nvSpPr>
            <p:spPr>
              <a:xfrm>
                <a:off x="9831196" y="2220075"/>
                <a:ext cx="729648" cy="1140704"/>
              </a:xfrm>
              <a:custGeom>
                <a:avLst/>
                <a:gdLst>
                  <a:gd name="connsiteX0" fmla="*/ 687589 w 729648"/>
                  <a:gd name="connsiteY0" fmla="*/ 1140467 h 1140704"/>
                  <a:gd name="connsiteX1" fmla="*/ 689971 w 729648"/>
                  <a:gd name="connsiteY1" fmla="*/ 1140467 h 1140704"/>
                  <a:gd name="connsiteX2" fmla="*/ 696941 w 729648"/>
                  <a:gd name="connsiteY2" fmla="*/ 1139394 h 1140704"/>
                  <a:gd name="connsiteX3" fmla="*/ 719459 w 729648"/>
                  <a:gd name="connsiteY3" fmla="*/ 1124502 h 1140704"/>
                  <a:gd name="connsiteX4" fmla="*/ 727203 w 729648"/>
                  <a:gd name="connsiteY4" fmla="*/ 1106035 h 1140704"/>
                  <a:gd name="connsiteX5" fmla="*/ 727620 w 729648"/>
                  <a:gd name="connsiteY5" fmla="*/ 1094121 h 1140704"/>
                  <a:gd name="connsiteX6" fmla="*/ 727620 w 729648"/>
                  <a:gd name="connsiteY6" fmla="*/ 1081254 h 1140704"/>
                  <a:gd name="connsiteX7" fmla="*/ 727620 w 729648"/>
                  <a:gd name="connsiteY7" fmla="*/ 1019718 h 1140704"/>
                  <a:gd name="connsiteX8" fmla="*/ 727083 w 729648"/>
                  <a:gd name="connsiteY8" fmla="*/ 627510 h 1140704"/>
                  <a:gd name="connsiteX9" fmla="*/ 727083 w 729648"/>
                  <a:gd name="connsiteY9" fmla="*/ 45870 h 1140704"/>
                  <a:gd name="connsiteX10" fmla="*/ 710880 w 729648"/>
                  <a:gd name="connsiteY10" fmla="*/ 11200 h 1140704"/>
                  <a:gd name="connsiteX11" fmla="*/ 691878 w 729648"/>
                  <a:gd name="connsiteY11" fmla="*/ 4349 h 1140704"/>
                  <a:gd name="connsiteX12" fmla="*/ 671088 w 729648"/>
                  <a:gd name="connsiteY12" fmla="*/ 4349 h 1140704"/>
                  <a:gd name="connsiteX13" fmla="*/ 41910 w 729648"/>
                  <a:gd name="connsiteY13" fmla="*/ 4349 h 1140704"/>
                  <a:gd name="connsiteX14" fmla="*/ 6169 w 729648"/>
                  <a:gd name="connsiteY14" fmla="*/ 28177 h 1140704"/>
                  <a:gd name="connsiteX15" fmla="*/ 3309 w 729648"/>
                  <a:gd name="connsiteY15" fmla="*/ 39079 h 1140704"/>
                  <a:gd name="connsiteX16" fmla="*/ 3309 w 729648"/>
                  <a:gd name="connsiteY16" fmla="*/ 50635 h 1140704"/>
                  <a:gd name="connsiteX17" fmla="*/ 3309 w 729648"/>
                  <a:gd name="connsiteY17" fmla="*/ 166320 h 1140704"/>
                  <a:gd name="connsiteX18" fmla="*/ 3309 w 729648"/>
                  <a:gd name="connsiteY18" fmla="*/ 348068 h 1140704"/>
                  <a:gd name="connsiteX19" fmla="*/ 3309 w 729648"/>
                  <a:gd name="connsiteY19" fmla="*/ 691607 h 1140704"/>
                  <a:gd name="connsiteX20" fmla="*/ 3309 w 729648"/>
                  <a:gd name="connsiteY20" fmla="*/ 1002503 h 1140704"/>
                  <a:gd name="connsiteX21" fmla="*/ 3309 w 729648"/>
                  <a:gd name="connsiteY21" fmla="*/ 1073986 h 1140704"/>
                  <a:gd name="connsiteX22" fmla="*/ 3309 w 729648"/>
                  <a:gd name="connsiteY22" fmla="*/ 1091857 h 1140704"/>
                  <a:gd name="connsiteX23" fmla="*/ 4262 w 729648"/>
                  <a:gd name="connsiteY23" fmla="*/ 1108835 h 1140704"/>
                  <a:gd name="connsiteX24" fmla="*/ 23682 w 729648"/>
                  <a:gd name="connsiteY24" fmla="*/ 1134569 h 1140704"/>
                  <a:gd name="connsiteX25" fmla="*/ 39289 w 729648"/>
                  <a:gd name="connsiteY25" fmla="*/ 1139216 h 1140704"/>
                  <a:gd name="connsiteX26" fmla="*/ 55850 w 729648"/>
                  <a:gd name="connsiteY26" fmla="*/ 1139216 h 1140704"/>
                  <a:gd name="connsiteX27" fmla="*/ 152293 w 729648"/>
                  <a:gd name="connsiteY27" fmla="*/ 1139216 h 1140704"/>
                  <a:gd name="connsiteX28" fmla="*/ 544442 w 729648"/>
                  <a:gd name="connsiteY28" fmla="*/ 1139692 h 1140704"/>
                  <a:gd name="connsiteX29" fmla="*/ 651072 w 729648"/>
                  <a:gd name="connsiteY29" fmla="*/ 1139692 h 1140704"/>
                  <a:gd name="connsiteX30" fmla="*/ 678832 w 729648"/>
                  <a:gd name="connsiteY30" fmla="*/ 1139692 h 1140704"/>
                  <a:gd name="connsiteX31" fmla="*/ 688244 w 729648"/>
                  <a:gd name="connsiteY31" fmla="*/ 1139692 h 1140704"/>
                  <a:gd name="connsiteX32" fmla="*/ 678832 w 729648"/>
                  <a:gd name="connsiteY32" fmla="*/ 1139692 h 1140704"/>
                  <a:gd name="connsiteX33" fmla="*/ 651072 w 729648"/>
                  <a:gd name="connsiteY33" fmla="*/ 1139692 h 1140704"/>
                  <a:gd name="connsiteX34" fmla="*/ 544442 w 729648"/>
                  <a:gd name="connsiteY34" fmla="*/ 1139990 h 1140704"/>
                  <a:gd name="connsiteX35" fmla="*/ 152293 w 729648"/>
                  <a:gd name="connsiteY35" fmla="*/ 1140467 h 1140704"/>
                  <a:gd name="connsiteX36" fmla="*/ 55194 w 729648"/>
                  <a:gd name="connsiteY36" fmla="*/ 1140467 h 1140704"/>
                  <a:gd name="connsiteX37" fmla="*/ 38455 w 729648"/>
                  <a:gd name="connsiteY37" fmla="*/ 1140467 h 1140704"/>
                  <a:gd name="connsiteX38" fmla="*/ 21895 w 729648"/>
                  <a:gd name="connsiteY38" fmla="*/ 1135582 h 1140704"/>
                  <a:gd name="connsiteX39" fmla="*/ 1224 w 729648"/>
                  <a:gd name="connsiteY39" fmla="*/ 1108358 h 1140704"/>
                  <a:gd name="connsiteX40" fmla="*/ 152 w 729648"/>
                  <a:gd name="connsiteY40" fmla="*/ 1090785 h 1140704"/>
                  <a:gd name="connsiteX41" fmla="*/ 152 w 729648"/>
                  <a:gd name="connsiteY41" fmla="*/ 1072914 h 1140704"/>
                  <a:gd name="connsiteX42" fmla="*/ 152 w 729648"/>
                  <a:gd name="connsiteY42" fmla="*/ 1001430 h 1140704"/>
                  <a:gd name="connsiteX43" fmla="*/ 152 w 729648"/>
                  <a:gd name="connsiteY43" fmla="*/ 690535 h 1140704"/>
                  <a:gd name="connsiteX44" fmla="*/ 152 w 729648"/>
                  <a:gd name="connsiteY44" fmla="*/ 346995 h 1140704"/>
                  <a:gd name="connsiteX45" fmla="*/ 152 w 729648"/>
                  <a:gd name="connsiteY45" fmla="*/ 49146 h 1140704"/>
                  <a:gd name="connsiteX46" fmla="*/ 152 w 729648"/>
                  <a:gd name="connsiteY46" fmla="*/ 37232 h 1140704"/>
                  <a:gd name="connsiteX47" fmla="*/ 41851 w 729648"/>
                  <a:gd name="connsiteY47" fmla="*/ 1 h 1140704"/>
                  <a:gd name="connsiteX48" fmla="*/ 671088 w 729648"/>
                  <a:gd name="connsiteY48" fmla="*/ 1 h 1140704"/>
                  <a:gd name="connsiteX49" fmla="*/ 692175 w 729648"/>
                  <a:gd name="connsiteY49" fmla="*/ 1 h 1140704"/>
                  <a:gd name="connsiteX50" fmla="*/ 712072 w 729648"/>
                  <a:gd name="connsiteY50" fmla="*/ 7685 h 1140704"/>
                  <a:gd name="connsiteX51" fmla="*/ 729466 w 729648"/>
                  <a:gd name="connsiteY51" fmla="*/ 46048 h 1140704"/>
                  <a:gd name="connsiteX52" fmla="*/ 729109 w 729648"/>
                  <a:gd name="connsiteY52" fmla="*/ 627689 h 1140704"/>
                  <a:gd name="connsiteX53" fmla="*/ 728632 w 729648"/>
                  <a:gd name="connsiteY53" fmla="*/ 1019897 h 1140704"/>
                  <a:gd name="connsiteX54" fmla="*/ 728632 w 729648"/>
                  <a:gd name="connsiteY54" fmla="*/ 1081433 h 1140704"/>
                  <a:gd name="connsiteX55" fmla="*/ 728632 w 729648"/>
                  <a:gd name="connsiteY55" fmla="*/ 1094300 h 1140704"/>
                  <a:gd name="connsiteX56" fmla="*/ 728096 w 729648"/>
                  <a:gd name="connsiteY56" fmla="*/ 1106214 h 1140704"/>
                  <a:gd name="connsiteX57" fmla="*/ 697179 w 729648"/>
                  <a:gd name="connsiteY57" fmla="*/ 1139752 h 1140704"/>
                  <a:gd name="connsiteX58" fmla="*/ 690150 w 729648"/>
                  <a:gd name="connsiteY58" fmla="*/ 1140705 h 114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729648" h="1140704">
                    <a:moveTo>
                      <a:pt x="687589" y="1140467"/>
                    </a:moveTo>
                    <a:lnTo>
                      <a:pt x="689971" y="1140467"/>
                    </a:lnTo>
                    <a:cubicBezTo>
                      <a:pt x="692324" y="1140324"/>
                      <a:pt x="694654" y="1139966"/>
                      <a:pt x="696941" y="1139394"/>
                    </a:cubicBezTo>
                    <a:cubicBezTo>
                      <a:pt x="705942" y="1137184"/>
                      <a:pt x="713901" y="1131918"/>
                      <a:pt x="719459" y="1124502"/>
                    </a:cubicBezTo>
                    <a:cubicBezTo>
                      <a:pt x="723581" y="1119117"/>
                      <a:pt x="726250" y="1112755"/>
                      <a:pt x="727203" y="1106035"/>
                    </a:cubicBezTo>
                    <a:cubicBezTo>
                      <a:pt x="727625" y="1102080"/>
                      <a:pt x="727762" y="1098094"/>
                      <a:pt x="727620" y="1094121"/>
                    </a:cubicBezTo>
                    <a:cubicBezTo>
                      <a:pt x="727620" y="1090011"/>
                      <a:pt x="727620" y="1085722"/>
                      <a:pt x="727620" y="1081254"/>
                    </a:cubicBezTo>
                    <a:cubicBezTo>
                      <a:pt x="727620" y="1063383"/>
                      <a:pt x="727620" y="1042891"/>
                      <a:pt x="727620" y="1019718"/>
                    </a:cubicBezTo>
                    <a:cubicBezTo>
                      <a:pt x="727620" y="927087"/>
                      <a:pt x="727322" y="793353"/>
                      <a:pt x="727083" y="627510"/>
                    </a:cubicBezTo>
                    <a:cubicBezTo>
                      <a:pt x="726845" y="461667"/>
                      <a:pt x="727083" y="264789"/>
                      <a:pt x="727083" y="45870"/>
                    </a:cubicBezTo>
                    <a:cubicBezTo>
                      <a:pt x="727995" y="32298"/>
                      <a:pt x="721877" y="19208"/>
                      <a:pt x="710880" y="11200"/>
                    </a:cubicBezTo>
                    <a:cubicBezTo>
                      <a:pt x="705263" y="7275"/>
                      <a:pt x="698704" y="4911"/>
                      <a:pt x="691878" y="4349"/>
                    </a:cubicBezTo>
                    <a:cubicBezTo>
                      <a:pt x="685265" y="3813"/>
                      <a:pt x="677998" y="4349"/>
                      <a:pt x="671088" y="4349"/>
                    </a:cubicBezTo>
                    <a:lnTo>
                      <a:pt x="41910" y="4349"/>
                    </a:lnTo>
                    <a:cubicBezTo>
                      <a:pt x="26315" y="4476"/>
                      <a:pt x="12280" y="13832"/>
                      <a:pt x="6169" y="28177"/>
                    </a:cubicBezTo>
                    <a:cubicBezTo>
                      <a:pt x="4775" y="31680"/>
                      <a:pt x="3810" y="35341"/>
                      <a:pt x="3309" y="39079"/>
                    </a:cubicBezTo>
                    <a:cubicBezTo>
                      <a:pt x="3309" y="42772"/>
                      <a:pt x="3309" y="46763"/>
                      <a:pt x="3309" y="50635"/>
                    </a:cubicBezTo>
                    <a:lnTo>
                      <a:pt x="3309" y="166320"/>
                    </a:lnTo>
                    <a:cubicBezTo>
                      <a:pt x="3309" y="227873"/>
                      <a:pt x="3309" y="288456"/>
                      <a:pt x="3309" y="348068"/>
                    </a:cubicBezTo>
                    <a:cubicBezTo>
                      <a:pt x="3309" y="467207"/>
                      <a:pt x="3309" y="582118"/>
                      <a:pt x="3309" y="691607"/>
                    </a:cubicBezTo>
                    <a:cubicBezTo>
                      <a:pt x="3309" y="801097"/>
                      <a:pt x="3309" y="905106"/>
                      <a:pt x="3309" y="1002503"/>
                    </a:cubicBezTo>
                    <a:cubicBezTo>
                      <a:pt x="3309" y="1026849"/>
                      <a:pt x="3309" y="1050677"/>
                      <a:pt x="3309" y="1073986"/>
                    </a:cubicBezTo>
                    <a:lnTo>
                      <a:pt x="3309" y="1091857"/>
                    </a:lnTo>
                    <a:cubicBezTo>
                      <a:pt x="2987" y="1097534"/>
                      <a:pt x="3309" y="1103229"/>
                      <a:pt x="4262" y="1108835"/>
                    </a:cubicBezTo>
                    <a:cubicBezTo>
                      <a:pt x="6812" y="1119766"/>
                      <a:pt x="13865" y="1129112"/>
                      <a:pt x="23682" y="1134569"/>
                    </a:cubicBezTo>
                    <a:cubicBezTo>
                      <a:pt x="28501" y="1137196"/>
                      <a:pt x="33821" y="1138781"/>
                      <a:pt x="39289" y="1139216"/>
                    </a:cubicBezTo>
                    <a:cubicBezTo>
                      <a:pt x="44650" y="1139513"/>
                      <a:pt x="50369" y="1139216"/>
                      <a:pt x="55850" y="1139216"/>
                    </a:cubicBezTo>
                    <a:lnTo>
                      <a:pt x="152293" y="1139216"/>
                    </a:lnTo>
                    <a:lnTo>
                      <a:pt x="544442" y="1139692"/>
                    </a:lnTo>
                    <a:lnTo>
                      <a:pt x="651072" y="1139692"/>
                    </a:lnTo>
                    <a:lnTo>
                      <a:pt x="678832" y="1139692"/>
                    </a:lnTo>
                    <a:lnTo>
                      <a:pt x="688244" y="1139692"/>
                    </a:lnTo>
                    <a:lnTo>
                      <a:pt x="678832" y="1139692"/>
                    </a:lnTo>
                    <a:lnTo>
                      <a:pt x="651072" y="1139692"/>
                    </a:lnTo>
                    <a:lnTo>
                      <a:pt x="544442" y="1139990"/>
                    </a:lnTo>
                    <a:lnTo>
                      <a:pt x="152293" y="1140467"/>
                    </a:lnTo>
                    <a:lnTo>
                      <a:pt x="55194" y="1140467"/>
                    </a:lnTo>
                    <a:cubicBezTo>
                      <a:pt x="49654" y="1140467"/>
                      <a:pt x="44234" y="1140467"/>
                      <a:pt x="38455" y="1140467"/>
                    </a:cubicBezTo>
                    <a:cubicBezTo>
                      <a:pt x="32647" y="1140044"/>
                      <a:pt x="27000" y="1138376"/>
                      <a:pt x="21895" y="1135582"/>
                    </a:cubicBezTo>
                    <a:cubicBezTo>
                      <a:pt x="11482" y="1129821"/>
                      <a:pt x="3976" y="1119939"/>
                      <a:pt x="1224" y="1108358"/>
                    </a:cubicBezTo>
                    <a:cubicBezTo>
                      <a:pt x="217" y="1102556"/>
                      <a:pt x="-140" y="1096665"/>
                      <a:pt x="152" y="1090785"/>
                    </a:cubicBezTo>
                    <a:lnTo>
                      <a:pt x="152" y="1072914"/>
                    </a:lnTo>
                    <a:cubicBezTo>
                      <a:pt x="152" y="1049444"/>
                      <a:pt x="152" y="1025616"/>
                      <a:pt x="152" y="1001430"/>
                    </a:cubicBezTo>
                    <a:cubicBezTo>
                      <a:pt x="152" y="904034"/>
                      <a:pt x="152" y="800025"/>
                      <a:pt x="152" y="690535"/>
                    </a:cubicBezTo>
                    <a:cubicBezTo>
                      <a:pt x="152" y="581046"/>
                      <a:pt x="152" y="466135"/>
                      <a:pt x="152" y="346995"/>
                    </a:cubicBezTo>
                    <a:lnTo>
                      <a:pt x="152" y="49146"/>
                    </a:lnTo>
                    <a:cubicBezTo>
                      <a:pt x="-51" y="45177"/>
                      <a:pt x="-51" y="41200"/>
                      <a:pt x="152" y="37232"/>
                    </a:cubicBezTo>
                    <a:cubicBezTo>
                      <a:pt x="2445" y="15962"/>
                      <a:pt x="20459" y="-123"/>
                      <a:pt x="41851" y="1"/>
                    </a:cubicBezTo>
                    <a:lnTo>
                      <a:pt x="671088" y="1"/>
                    </a:lnTo>
                    <a:cubicBezTo>
                      <a:pt x="678177" y="1"/>
                      <a:pt x="684908" y="1"/>
                      <a:pt x="692175" y="1"/>
                    </a:cubicBezTo>
                    <a:cubicBezTo>
                      <a:pt x="699360" y="794"/>
                      <a:pt x="706216" y="3442"/>
                      <a:pt x="712072" y="7685"/>
                    </a:cubicBezTo>
                    <a:cubicBezTo>
                      <a:pt x="724242" y="16502"/>
                      <a:pt x="730854" y="31085"/>
                      <a:pt x="729466" y="46048"/>
                    </a:cubicBezTo>
                    <a:cubicBezTo>
                      <a:pt x="729466" y="264968"/>
                      <a:pt x="729466" y="462084"/>
                      <a:pt x="729109" y="627689"/>
                    </a:cubicBezTo>
                    <a:cubicBezTo>
                      <a:pt x="728751" y="793293"/>
                      <a:pt x="728751" y="927266"/>
                      <a:pt x="728632" y="1019897"/>
                    </a:cubicBezTo>
                    <a:cubicBezTo>
                      <a:pt x="728632" y="1043070"/>
                      <a:pt x="728632" y="1063621"/>
                      <a:pt x="728632" y="1081433"/>
                    </a:cubicBezTo>
                    <a:cubicBezTo>
                      <a:pt x="728632" y="1085900"/>
                      <a:pt x="728632" y="1090190"/>
                      <a:pt x="728632" y="1094300"/>
                    </a:cubicBezTo>
                    <a:cubicBezTo>
                      <a:pt x="728793" y="1098279"/>
                      <a:pt x="728614" y="1102264"/>
                      <a:pt x="728096" y="1106214"/>
                    </a:cubicBezTo>
                    <a:cubicBezTo>
                      <a:pt x="725695" y="1122697"/>
                      <a:pt x="713418" y="1136017"/>
                      <a:pt x="697179" y="1139752"/>
                    </a:cubicBezTo>
                    <a:cubicBezTo>
                      <a:pt x="694874" y="1140300"/>
                      <a:pt x="692521" y="1140621"/>
                      <a:pt x="690150" y="11407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527" name="Gráfico 54">
              <a:extLst>
                <a:ext uri="{FF2B5EF4-FFF2-40B4-BE49-F238E27FC236}">
                  <a16:creationId xmlns:a16="http://schemas.microsoft.com/office/drawing/2014/main" id="{E9EB995C-DDF6-E3A7-FBFA-4755AA9DE0CF}"/>
                </a:ext>
              </a:extLst>
            </p:cNvPr>
            <p:cNvGrpSpPr/>
            <p:nvPr/>
          </p:nvGrpSpPr>
          <p:grpSpPr>
            <a:xfrm>
              <a:off x="6811701" y="2627265"/>
              <a:ext cx="1682579" cy="1122147"/>
              <a:chOff x="6811701" y="2627265"/>
              <a:chExt cx="1682579" cy="1122147"/>
            </a:xfrm>
          </p:grpSpPr>
          <p:sp>
            <p:nvSpPr>
              <p:cNvPr id="1528" name="Forma Livre: Forma 1527">
                <a:extLst>
                  <a:ext uri="{FF2B5EF4-FFF2-40B4-BE49-F238E27FC236}">
                    <a16:creationId xmlns:a16="http://schemas.microsoft.com/office/drawing/2014/main" id="{FDAE2207-478D-B51E-7DB3-B69D028763DE}"/>
                  </a:ext>
                </a:extLst>
              </p:cNvPr>
              <p:cNvSpPr/>
              <p:nvPr/>
            </p:nvSpPr>
            <p:spPr>
              <a:xfrm>
                <a:off x="6813238" y="2628844"/>
                <a:ext cx="1679811" cy="1120271"/>
              </a:xfrm>
              <a:custGeom>
                <a:avLst/>
                <a:gdLst>
                  <a:gd name="connsiteX0" fmla="*/ 45214 w 1679811"/>
                  <a:gd name="connsiteY0" fmla="*/ 60 h 1120271"/>
                  <a:gd name="connsiteX1" fmla="*/ 1621135 w 1679811"/>
                  <a:gd name="connsiteY1" fmla="*/ 60 h 1120271"/>
                  <a:gd name="connsiteX2" fmla="*/ 1679812 w 1679811"/>
                  <a:gd name="connsiteY2" fmla="*/ 58736 h 1120271"/>
                  <a:gd name="connsiteX3" fmla="*/ 1679812 w 1679811"/>
                  <a:gd name="connsiteY3" fmla="*/ 1050277 h 1120271"/>
                  <a:gd name="connsiteX4" fmla="*/ 1609817 w 1679811"/>
                  <a:gd name="connsiteY4" fmla="*/ 1120272 h 1120271"/>
                  <a:gd name="connsiteX5" fmla="*/ 58736 w 1679811"/>
                  <a:gd name="connsiteY5" fmla="*/ 1120272 h 1120271"/>
                  <a:gd name="connsiteX6" fmla="*/ 0 w 1679811"/>
                  <a:gd name="connsiteY6" fmla="*/ 1061536 h 1120271"/>
                  <a:gd name="connsiteX7" fmla="*/ 0 w 1679811"/>
                  <a:gd name="connsiteY7" fmla="*/ 45214 h 1120271"/>
                  <a:gd name="connsiteX8" fmla="*/ 45214 w 1679811"/>
                  <a:gd name="connsiteY8" fmla="*/ 0 h 1120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79811" h="1120271">
                    <a:moveTo>
                      <a:pt x="45214" y="60"/>
                    </a:moveTo>
                    <a:lnTo>
                      <a:pt x="1621135" y="60"/>
                    </a:lnTo>
                    <a:cubicBezTo>
                      <a:pt x="1653542" y="60"/>
                      <a:pt x="1679812" y="26330"/>
                      <a:pt x="1679812" y="58736"/>
                    </a:cubicBezTo>
                    <a:lnTo>
                      <a:pt x="1679812" y="1050277"/>
                    </a:lnTo>
                    <a:cubicBezTo>
                      <a:pt x="1679812" y="1088932"/>
                      <a:pt x="1648472" y="1120272"/>
                      <a:pt x="1609817" y="1120272"/>
                    </a:cubicBezTo>
                    <a:lnTo>
                      <a:pt x="58736" y="1120272"/>
                    </a:lnTo>
                    <a:cubicBezTo>
                      <a:pt x="26297" y="1120272"/>
                      <a:pt x="0" y="1093978"/>
                      <a:pt x="0" y="1061536"/>
                    </a:cubicBezTo>
                    <a:lnTo>
                      <a:pt x="0" y="45214"/>
                    </a:lnTo>
                    <a:cubicBezTo>
                      <a:pt x="0" y="20242"/>
                      <a:pt x="20243" y="0"/>
                      <a:pt x="45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29" name="Forma Livre: Forma 1528">
                <a:extLst>
                  <a:ext uri="{FF2B5EF4-FFF2-40B4-BE49-F238E27FC236}">
                    <a16:creationId xmlns:a16="http://schemas.microsoft.com/office/drawing/2014/main" id="{BDA5CA1B-699F-574D-B976-EA382B2056F5}"/>
                  </a:ext>
                </a:extLst>
              </p:cNvPr>
              <p:cNvSpPr/>
              <p:nvPr/>
            </p:nvSpPr>
            <p:spPr>
              <a:xfrm>
                <a:off x="7124967" y="3029690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60 h 110859"/>
                  <a:gd name="connsiteX3" fmla="*/ 0 w 276344"/>
                  <a:gd name="connsiteY3" fmla="*/ 110860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60"/>
                    </a:lnTo>
                    <a:lnTo>
                      <a:pt x="0" y="11086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0" name="Forma Livre: Forma 1529">
                <a:extLst>
                  <a:ext uri="{FF2B5EF4-FFF2-40B4-BE49-F238E27FC236}">
                    <a16:creationId xmlns:a16="http://schemas.microsoft.com/office/drawing/2014/main" id="{AB61004B-38F1-9F0B-E119-BF4950B49197}"/>
                  </a:ext>
                </a:extLst>
              </p:cNvPr>
              <p:cNvSpPr/>
              <p:nvPr/>
            </p:nvSpPr>
            <p:spPr>
              <a:xfrm>
                <a:off x="7954061" y="3029690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60 h 110859"/>
                  <a:gd name="connsiteX3" fmla="*/ 0 w 276344"/>
                  <a:gd name="connsiteY3" fmla="*/ 110860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60"/>
                    </a:lnTo>
                    <a:lnTo>
                      <a:pt x="0" y="11086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1" name="Forma Livre: Forma 1530">
                <a:extLst>
                  <a:ext uri="{FF2B5EF4-FFF2-40B4-BE49-F238E27FC236}">
                    <a16:creationId xmlns:a16="http://schemas.microsoft.com/office/drawing/2014/main" id="{46ADA0DC-FEBF-7788-8EFC-6DD4D1A2CECF}"/>
                  </a:ext>
                </a:extLst>
              </p:cNvPr>
              <p:cNvSpPr/>
              <p:nvPr/>
            </p:nvSpPr>
            <p:spPr>
              <a:xfrm>
                <a:off x="7954061" y="3249860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60 h 110859"/>
                  <a:gd name="connsiteX3" fmla="*/ 0 w 276344"/>
                  <a:gd name="connsiteY3" fmla="*/ 110860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60"/>
                    </a:lnTo>
                    <a:lnTo>
                      <a:pt x="0" y="11086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2" name="Forma Livre: Forma 1531">
                <a:extLst>
                  <a:ext uri="{FF2B5EF4-FFF2-40B4-BE49-F238E27FC236}">
                    <a16:creationId xmlns:a16="http://schemas.microsoft.com/office/drawing/2014/main" id="{0700B440-4147-FC2C-E03B-19F0326B462D}"/>
                  </a:ext>
                </a:extLst>
              </p:cNvPr>
              <p:cNvSpPr/>
              <p:nvPr/>
            </p:nvSpPr>
            <p:spPr>
              <a:xfrm>
                <a:off x="7954061" y="3360005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60 h 110859"/>
                  <a:gd name="connsiteX3" fmla="*/ 0 w 276344"/>
                  <a:gd name="connsiteY3" fmla="*/ 110860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60"/>
                    </a:lnTo>
                    <a:lnTo>
                      <a:pt x="0" y="11086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3" name="Forma Livre: Forma 1532">
                <a:extLst>
                  <a:ext uri="{FF2B5EF4-FFF2-40B4-BE49-F238E27FC236}">
                    <a16:creationId xmlns:a16="http://schemas.microsoft.com/office/drawing/2014/main" id="{8D48627C-ED46-A762-D7FE-5E1E21C3FDB2}"/>
                  </a:ext>
                </a:extLst>
              </p:cNvPr>
              <p:cNvSpPr/>
              <p:nvPr/>
            </p:nvSpPr>
            <p:spPr>
              <a:xfrm>
                <a:off x="7401372" y="3251885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60 h 110859"/>
                  <a:gd name="connsiteX3" fmla="*/ 0 w 276344"/>
                  <a:gd name="connsiteY3" fmla="*/ 110860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60"/>
                    </a:lnTo>
                    <a:lnTo>
                      <a:pt x="0" y="11086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4" name="Forma Livre: Forma 1533">
                <a:extLst>
                  <a:ext uri="{FF2B5EF4-FFF2-40B4-BE49-F238E27FC236}">
                    <a16:creationId xmlns:a16="http://schemas.microsoft.com/office/drawing/2014/main" id="{08A7A243-989A-6C88-98E1-4630D0057B3E}"/>
                  </a:ext>
                </a:extLst>
              </p:cNvPr>
              <p:cNvSpPr/>
              <p:nvPr/>
            </p:nvSpPr>
            <p:spPr>
              <a:xfrm>
                <a:off x="7677240" y="3364056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59 h 110859"/>
                  <a:gd name="connsiteX3" fmla="*/ 0 w 276344"/>
                  <a:gd name="connsiteY3" fmla="*/ 110859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59"/>
                    </a:lnTo>
                    <a:lnTo>
                      <a:pt x="0" y="11085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5" name="Forma Livre: Forma 1534">
                <a:extLst>
                  <a:ext uri="{FF2B5EF4-FFF2-40B4-BE49-F238E27FC236}">
                    <a16:creationId xmlns:a16="http://schemas.microsoft.com/office/drawing/2014/main" id="{64EFF02B-C605-94AB-40E2-C36747146797}"/>
                  </a:ext>
                </a:extLst>
              </p:cNvPr>
              <p:cNvSpPr/>
              <p:nvPr/>
            </p:nvSpPr>
            <p:spPr>
              <a:xfrm>
                <a:off x="7401372" y="3583988"/>
                <a:ext cx="276344" cy="115327"/>
              </a:xfrm>
              <a:custGeom>
                <a:avLst/>
                <a:gdLst>
                  <a:gd name="connsiteX0" fmla="*/ 0 w 276344"/>
                  <a:gd name="connsiteY0" fmla="*/ 0 h 115327"/>
                  <a:gd name="connsiteX1" fmla="*/ 276345 w 276344"/>
                  <a:gd name="connsiteY1" fmla="*/ 0 h 115327"/>
                  <a:gd name="connsiteX2" fmla="*/ 276345 w 276344"/>
                  <a:gd name="connsiteY2" fmla="*/ 115327 h 115327"/>
                  <a:gd name="connsiteX3" fmla="*/ 0 w 276344"/>
                  <a:gd name="connsiteY3" fmla="*/ 115327 h 115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5327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5327"/>
                    </a:lnTo>
                    <a:lnTo>
                      <a:pt x="0" y="115327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6" name="Forma Livre: Forma 1535">
                <a:extLst>
                  <a:ext uri="{FF2B5EF4-FFF2-40B4-BE49-F238E27FC236}">
                    <a16:creationId xmlns:a16="http://schemas.microsoft.com/office/drawing/2014/main" id="{2EFB230F-8198-473A-F07D-FE1C55CAA26C}"/>
                  </a:ext>
                </a:extLst>
              </p:cNvPr>
              <p:cNvSpPr/>
              <p:nvPr/>
            </p:nvSpPr>
            <p:spPr>
              <a:xfrm>
                <a:off x="7954061" y="3585536"/>
                <a:ext cx="276344" cy="110859"/>
              </a:xfrm>
              <a:custGeom>
                <a:avLst/>
                <a:gdLst>
                  <a:gd name="connsiteX0" fmla="*/ 0 w 276344"/>
                  <a:gd name="connsiteY0" fmla="*/ 0 h 110859"/>
                  <a:gd name="connsiteX1" fmla="*/ 276345 w 276344"/>
                  <a:gd name="connsiteY1" fmla="*/ 0 h 110859"/>
                  <a:gd name="connsiteX2" fmla="*/ 276345 w 276344"/>
                  <a:gd name="connsiteY2" fmla="*/ 110859 h 110859"/>
                  <a:gd name="connsiteX3" fmla="*/ 0 w 276344"/>
                  <a:gd name="connsiteY3" fmla="*/ 110859 h 110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344" h="110859">
                    <a:moveTo>
                      <a:pt x="0" y="0"/>
                    </a:moveTo>
                    <a:lnTo>
                      <a:pt x="276345" y="0"/>
                    </a:lnTo>
                    <a:lnTo>
                      <a:pt x="276345" y="110859"/>
                    </a:lnTo>
                    <a:lnTo>
                      <a:pt x="0" y="11085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7" name="Forma Livre: Forma 1536">
                <a:extLst>
                  <a:ext uri="{FF2B5EF4-FFF2-40B4-BE49-F238E27FC236}">
                    <a16:creationId xmlns:a16="http://schemas.microsoft.com/office/drawing/2014/main" id="{F9F55CB7-8D3C-4811-5070-36335C73499A}"/>
                  </a:ext>
                </a:extLst>
              </p:cNvPr>
              <p:cNvSpPr/>
              <p:nvPr/>
            </p:nvSpPr>
            <p:spPr>
              <a:xfrm>
                <a:off x="6949891" y="2921332"/>
                <a:ext cx="1492166" cy="108357"/>
              </a:xfrm>
              <a:custGeom>
                <a:avLst/>
                <a:gdLst>
                  <a:gd name="connsiteX0" fmla="*/ 0 w 1492166"/>
                  <a:gd name="connsiteY0" fmla="*/ 0 h 108357"/>
                  <a:gd name="connsiteX1" fmla="*/ 1492167 w 1492166"/>
                  <a:gd name="connsiteY1" fmla="*/ 0 h 108357"/>
                  <a:gd name="connsiteX2" fmla="*/ 1492167 w 1492166"/>
                  <a:gd name="connsiteY2" fmla="*/ 108358 h 108357"/>
                  <a:gd name="connsiteX3" fmla="*/ 0 w 1492166"/>
                  <a:gd name="connsiteY3" fmla="*/ 108358 h 108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2166" h="108357">
                    <a:moveTo>
                      <a:pt x="0" y="0"/>
                    </a:moveTo>
                    <a:lnTo>
                      <a:pt x="1492167" y="0"/>
                    </a:lnTo>
                    <a:lnTo>
                      <a:pt x="1492167" y="108358"/>
                    </a:lnTo>
                    <a:lnTo>
                      <a:pt x="0" y="108358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8" name="Forma Livre: Forma 1537">
                <a:extLst>
                  <a:ext uri="{FF2B5EF4-FFF2-40B4-BE49-F238E27FC236}">
                    <a16:creationId xmlns:a16="http://schemas.microsoft.com/office/drawing/2014/main" id="{4A20A96F-95CD-8856-D54C-1D2892AB6B6C}"/>
                  </a:ext>
                </a:extLst>
              </p:cNvPr>
              <p:cNvSpPr/>
              <p:nvPr/>
            </p:nvSpPr>
            <p:spPr>
              <a:xfrm>
                <a:off x="6863396" y="2921332"/>
                <a:ext cx="261631" cy="780306"/>
              </a:xfrm>
              <a:custGeom>
                <a:avLst/>
                <a:gdLst>
                  <a:gd name="connsiteX0" fmla="*/ 0 w 261631"/>
                  <a:gd name="connsiteY0" fmla="*/ 0 h 780306"/>
                  <a:gd name="connsiteX1" fmla="*/ 261631 w 261631"/>
                  <a:gd name="connsiteY1" fmla="*/ 0 h 780306"/>
                  <a:gd name="connsiteX2" fmla="*/ 261631 w 261631"/>
                  <a:gd name="connsiteY2" fmla="*/ 780306 h 780306"/>
                  <a:gd name="connsiteX3" fmla="*/ 0 w 261631"/>
                  <a:gd name="connsiteY3" fmla="*/ 780306 h 78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631" h="780306">
                    <a:moveTo>
                      <a:pt x="0" y="0"/>
                    </a:moveTo>
                    <a:lnTo>
                      <a:pt x="261631" y="0"/>
                    </a:lnTo>
                    <a:lnTo>
                      <a:pt x="261631" y="780306"/>
                    </a:lnTo>
                    <a:lnTo>
                      <a:pt x="0" y="780306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39" name="Forma Livre: Forma 1538">
                <a:extLst>
                  <a:ext uri="{FF2B5EF4-FFF2-40B4-BE49-F238E27FC236}">
                    <a16:creationId xmlns:a16="http://schemas.microsoft.com/office/drawing/2014/main" id="{FF08E419-BF84-89D9-64FD-FDC83BEA0476}"/>
                  </a:ext>
                </a:extLst>
              </p:cNvPr>
              <p:cNvSpPr/>
              <p:nvPr/>
            </p:nvSpPr>
            <p:spPr>
              <a:xfrm>
                <a:off x="6859524" y="2917579"/>
                <a:ext cx="269255" cy="787871"/>
              </a:xfrm>
              <a:custGeom>
                <a:avLst/>
                <a:gdLst>
                  <a:gd name="connsiteX0" fmla="*/ 269256 w 269255"/>
                  <a:gd name="connsiteY0" fmla="*/ 787871 h 787871"/>
                  <a:gd name="connsiteX1" fmla="*/ 0 w 269255"/>
                  <a:gd name="connsiteY1" fmla="*/ 787871 h 787871"/>
                  <a:gd name="connsiteX2" fmla="*/ 0 w 269255"/>
                  <a:gd name="connsiteY2" fmla="*/ 0 h 787871"/>
                  <a:gd name="connsiteX3" fmla="*/ 269256 w 269255"/>
                  <a:gd name="connsiteY3" fmla="*/ 0 h 787871"/>
                  <a:gd name="connsiteX4" fmla="*/ 7625 w 269255"/>
                  <a:gd name="connsiteY4" fmla="*/ 780306 h 787871"/>
                  <a:gd name="connsiteX5" fmla="*/ 261691 w 269255"/>
                  <a:gd name="connsiteY5" fmla="*/ 780306 h 787871"/>
                  <a:gd name="connsiteX6" fmla="*/ 261691 w 269255"/>
                  <a:gd name="connsiteY6" fmla="*/ 7506 h 787871"/>
                  <a:gd name="connsiteX7" fmla="*/ 7625 w 269255"/>
                  <a:gd name="connsiteY7" fmla="*/ 7506 h 787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255" h="787871">
                    <a:moveTo>
                      <a:pt x="269256" y="787871"/>
                    </a:moveTo>
                    <a:lnTo>
                      <a:pt x="0" y="787871"/>
                    </a:lnTo>
                    <a:lnTo>
                      <a:pt x="0" y="0"/>
                    </a:lnTo>
                    <a:lnTo>
                      <a:pt x="269256" y="0"/>
                    </a:lnTo>
                    <a:close/>
                    <a:moveTo>
                      <a:pt x="7625" y="780306"/>
                    </a:moveTo>
                    <a:lnTo>
                      <a:pt x="261691" y="780306"/>
                    </a:lnTo>
                    <a:lnTo>
                      <a:pt x="261691" y="7506"/>
                    </a:lnTo>
                    <a:lnTo>
                      <a:pt x="7625" y="7506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0" name="Forma Livre: Forma 1539">
                <a:extLst>
                  <a:ext uri="{FF2B5EF4-FFF2-40B4-BE49-F238E27FC236}">
                    <a16:creationId xmlns:a16="http://schemas.microsoft.com/office/drawing/2014/main" id="{97F30564-7D89-DAB6-29F2-50162641807F}"/>
                  </a:ext>
                </a:extLst>
              </p:cNvPr>
              <p:cNvSpPr/>
              <p:nvPr/>
            </p:nvSpPr>
            <p:spPr>
              <a:xfrm>
                <a:off x="6813179" y="2628903"/>
                <a:ext cx="1679871" cy="127062"/>
              </a:xfrm>
              <a:custGeom>
                <a:avLst/>
                <a:gdLst>
                  <a:gd name="connsiteX0" fmla="*/ 45273 w 1679871"/>
                  <a:gd name="connsiteY0" fmla="*/ 0 h 127062"/>
                  <a:gd name="connsiteX1" fmla="*/ 1621195 w 1679871"/>
                  <a:gd name="connsiteY1" fmla="*/ 0 h 127062"/>
                  <a:gd name="connsiteX2" fmla="*/ 1679871 w 1679871"/>
                  <a:gd name="connsiteY2" fmla="*/ 58676 h 127062"/>
                  <a:gd name="connsiteX3" fmla="*/ 1679871 w 1679871"/>
                  <a:gd name="connsiteY3" fmla="*/ 127063 h 127062"/>
                  <a:gd name="connsiteX4" fmla="*/ 1679871 w 1679871"/>
                  <a:gd name="connsiteY4" fmla="*/ 127063 h 127062"/>
                  <a:gd name="connsiteX5" fmla="*/ 0 w 1679871"/>
                  <a:gd name="connsiteY5" fmla="*/ 127063 h 127062"/>
                  <a:gd name="connsiteX6" fmla="*/ 0 w 1679871"/>
                  <a:gd name="connsiteY6" fmla="*/ 127063 h 127062"/>
                  <a:gd name="connsiteX7" fmla="*/ 0 w 1679871"/>
                  <a:gd name="connsiteY7" fmla="*/ 45154 h 127062"/>
                  <a:gd name="connsiteX8" fmla="*/ 45273 w 1679871"/>
                  <a:gd name="connsiteY8" fmla="*/ 0 h 127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79871" h="127062">
                    <a:moveTo>
                      <a:pt x="45273" y="0"/>
                    </a:moveTo>
                    <a:lnTo>
                      <a:pt x="1621195" y="0"/>
                    </a:lnTo>
                    <a:cubicBezTo>
                      <a:pt x="1653601" y="0"/>
                      <a:pt x="1679871" y="26270"/>
                      <a:pt x="1679871" y="58676"/>
                    </a:cubicBezTo>
                    <a:lnTo>
                      <a:pt x="1679871" y="127063"/>
                    </a:lnTo>
                    <a:lnTo>
                      <a:pt x="1679871" y="127063"/>
                    </a:lnTo>
                    <a:lnTo>
                      <a:pt x="0" y="127063"/>
                    </a:lnTo>
                    <a:lnTo>
                      <a:pt x="0" y="127063"/>
                    </a:lnTo>
                    <a:lnTo>
                      <a:pt x="0" y="45154"/>
                    </a:lnTo>
                    <a:cubicBezTo>
                      <a:pt x="33" y="20182"/>
                      <a:pt x="20303" y="-36"/>
                      <a:pt x="45273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1" name="Forma Livre: Forma 1540">
                <a:extLst>
                  <a:ext uri="{FF2B5EF4-FFF2-40B4-BE49-F238E27FC236}">
                    <a16:creationId xmlns:a16="http://schemas.microsoft.com/office/drawing/2014/main" id="{836C5152-AC92-38F4-A05F-836E65A7D614}"/>
                  </a:ext>
                </a:extLst>
              </p:cNvPr>
              <p:cNvSpPr/>
              <p:nvPr/>
            </p:nvSpPr>
            <p:spPr>
              <a:xfrm>
                <a:off x="6866374" y="2802311"/>
                <a:ext cx="258652" cy="72734"/>
              </a:xfrm>
              <a:custGeom>
                <a:avLst/>
                <a:gdLst>
                  <a:gd name="connsiteX0" fmla="*/ 0 w 258652"/>
                  <a:gd name="connsiteY0" fmla="*/ 0 h 72734"/>
                  <a:gd name="connsiteX1" fmla="*/ 258653 w 258652"/>
                  <a:gd name="connsiteY1" fmla="*/ 0 h 72734"/>
                  <a:gd name="connsiteX2" fmla="*/ 258653 w 258652"/>
                  <a:gd name="connsiteY2" fmla="*/ 72735 h 72734"/>
                  <a:gd name="connsiteX3" fmla="*/ 0 w 258652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652" h="72734">
                    <a:moveTo>
                      <a:pt x="0" y="0"/>
                    </a:moveTo>
                    <a:lnTo>
                      <a:pt x="258653" y="0"/>
                    </a:lnTo>
                    <a:lnTo>
                      <a:pt x="258653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2" name="Forma Livre: Forma 1541">
                <a:extLst>
                  <a:ext uri="{FF2B5EF4-FFF2-40B4-BE49-F238E27FC236}">
                    <a16:creationId xmlns:a16="http://schemas.microsoft.com/office/drawing/2014/main" id="{0C084CB6-2CA7-B1E3-0A71-C93255C359B5}"/>
                  </a:ext>
                </a:extLst>
              </p:cNvPr>
              <p:cNvSpPr/>
              <p:nvPr/>
            </p:nvSpPr>
            <p:spPr>
              <a:xfrm>
                <a:off x="7155288" y="2802311"/>
                <a:ext cx="249419" cy="72734"/>
              </a:xfrm>
              <a:custGeom>
                <a:avLst/>
                <a:gdLst>
                  <a:gd name="connsiteX0" fmla="*/ 0 w 249419"/>
                  <a:gd name="connsiteY0" fmla="*/ 0 h 72734"/>
                  <a:gd name="connsiteX1" fmla="*/ 249419 w 249419"/>
                  <a:gd name="connsiteY1" fmla="*/ 0 h 72734"/>
                  <a:gd name="connsiteX2" fmla="*/ 249419 w 249419"/>
                  <a:gd name="connsiteY2" fmla="*/ 72735 h 72734"/>
                  <a:gd name="connsiteX3" fmla="*/ 0 w 249419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419" h="72734">
                    <a:moveTo>
                      <a:pt x="0" y="0"/>
                    </a:moveTo>
                    <a:lnTo>
                      <a:pt x="249419" y="0"/>
                    </a:lnTo>
                    <a:lnTo>
                      <a:pt x="249419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3" name="Forma Livre: Forma 1542">
                <a:extLst>
                  <a:ext uri="{FF2B5EF4-FFF2-40B4-BE49-F238E27FC236}">
                    <a16:creationId xmlns:a16="http://schemas.microsoft.com/office/drawing/2014/main" id="{322E19BC-0BDA-E9B8-7179-44C1F1787246}"/>
                  </a:ext>
                </a:extLst>
              </p:cNvPr>
              <p:cNvSpPr/>
              <p:nvPr/>
            </p:nvSpPr>
            <p:spPr>
              <a:xfrm>
                <a:off x="7428833" y="2802311"/>
                <a:ext cx="249419" cy="72734"/>
              </a:xfrm>
              <a:custGeom>
                <a:avLst/>
                <a:gdLst>
                  <a:gd name="connsiteX0" fmla="*/ 0 w 249419"/>
                  <a:gd name="connsiteY0" fmla="*/ 0 h 72734"/>
                  <a:gd name="connsiteX1" fmla="*/ 249419 w 249419"/>
                  <a:gd name="connsiteY1" fmla="*/ 0 h 72734"/>
                  <a:gd name="connsiteX2" fmla="*/ 249419 w 249419"/>
                  <a:gd name="connsiteY2" fmla="*/ 72735 h 72734"/>
                  <a:gd name="connsiteX3" fmla="*/ 0 w 249419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419" h="72734">
                    <a:moveTo>
                      <a:pt x="0" y="0"/>
                    </a:moveTo>
                    <a:lnTo>
                      <a:pt x="249419" y="0"/>
                    </a:lnTo>
                    <a:lnTo>
                      <a:pt x="249419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4" name="Forma Livre: Forma 1543">
                <a:extLst>
                  <a:ext uri="{FF2B5EF4-FFF2-40B4-BE49-F238E27FC236}">
                    <a16:creationId xmlns:a16="http://schemas.microsoft.com/office/drawing/2014/main" id="{C833259D-4940-85C1-7072-9FD80CC01F12}"/>
                  </a:ext>
                </a:extLst>
              </p:cNvPr>
              <p:cNvSpPr/>
              <p:nvPr/>
            </p:nvSpPr>
            <p:spPr>
              <a:xfrm>
                <a:off x="7702379" y="2802311"/>
                <a:ext cx="249419" cy="72734"/>
              </a:xfrm>
              <a:custGeom>
                <a:avLst/>
                <a:gdLst>
                  <a:gd name="connsiteX0" fmla="*/ 0 w 249419"/>
                  <a:gd name="connsiteY0" fmla="*/ 0 h 72734"/>
                  <a:gd name="connsiteX1" fmla="*/ 249419 w 249419"/>
                  <a:gd name="connsiteY1" fmla="*/ 0 h 72734"/>
                  <a:gd name="connsiteX2" fmla="*/ 249419 w 249419"/>
                  <a:gd name="connsiteY2" fmla="*/ 72735 h 72734"/>
                  <a:gd name="connsiteX3" fmla="*/ 0 w 249419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419" h="72734">
                    <a:moveTo>
                      <a:pt x="0" y="0"/>
                    </a:moveTo>
                    <a:lnTo>
                      <a:pt x="249419" y="0"/>
                    </a:lnTo>
                    <a:lnTo>
                      <a:pt x="249419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5" name="Forma Livre: Forma 1544">
                <a:extLst>
                  <a:ext uri="{FF2B5EF4-FFF2-40B4-BE49-F238E27FC236}">
                    <a16:creationId xmlns:a16="http://schemas.microsoft.com/office/drawing/2014/main" id="{EAFB2834-CB29-665D-F84A-D45CD6B4838A}"/>
                  </a:ext>
                </a:extLst>
              </p:cNvPr>
              <p:cNvSpPr/>
              <p:nvPr/>
            </p:nvSpPr>
            <p:spPr>
              <a:xfrm>
                <a:off x="7975924" y="2802311"/>
                <a:ext cx="249419" cy="72734"/>
              </a:xfrm>
              <a:custGeom>
                <a:avLst/>
                <a:gdLst>
                  <a:gd name="connsiteX0" fmla="*/ 0 w 249419"/>
                  <a:gd name="connsiteY0" fmla="*/ 0 h 72734"/>
                  <a:gd name="connsiteX1" fmla="*/ 249419 w 249419"/>
                  <a:gd name="connsiteY1" fmla="*/ 0 h 72734"/>
                  <a:gd name="connsiteX2" fmla="*/ 249419 w 249419"/>
                  <a:gd name="connsiteY2" fmla="*/ 72735 h 72734"/>
                  <a:gd name="connsiteX3" fmla="*/ 0 w 249419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419" h="72734">
                    <a:moveTo>
                      <a:pt x="0" y="0"/>
                    </a:moveTo>
                    <a:lnTo>
                      <a:pt x="249419" y="0"/>
                    </a:lnTo>
                    <a:lnTo>
                      <a:pt x="249419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6" name="Forma Livre: Forma 1545">
                <a:extLst>
                  <a:ext uri="{FF2B5EF4-FFF2-40B4-BE49-F238E27FC236}">
                    <a16:creationId xmlns:a16="http://schemas.microsoft.com/office/drawing/2014/main" id="{0153B8FB-AC7E-E4B3-E301-4422C3B70786}"/>
                  </a:ext>
                </a:extLst>
              </p:cNvPr>
              <p:cNvSpPr/>
              <p:nvPr/>
            </p:nvSpPr>
            <p:spPr>
              <a:xfrm>
                <a:off x="8249469" y="2802311"/>
                <a:ext cx="205039" cy="72734"/>
              </a:xfrm>
              <a:custGeom>
                <a:avLst/>
                <a:gdLst>
                  <a:gd name="connsiteX0" fmla="*/ 0 w 205039"/>
                  <a:gd name="connsiteY0" fmla="*/ 0 h 72734"/>
                  <a:gd name="connsiteX1" fmla="*/ 205040 w 205039"/>
                  <a:gd name="connsiteY1" fmla="*/ 0 h 72734"/>
                  <a:gd name="connsiteX2" fmla="*/ 205040 w 205039"/>
                  <a:gd name="connsiteY2" fmla="*/ 72735 h 72734"/>
                  <a:gd name="connsiteX3" fmla="*/ 0 w 205039"/>
                  <a:gd name="connsiteY3" fmla="*/ 72735 h 7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039" h="72734">
                    <a:moveTo>
                      <a:pt x="0" y="0"/>
                    </a:moveTo>
                    <a:lnTo>
                      <a:pt x="205040" y="0"/>
                    </a:lnTo>
                    <a:lnTo>
                      <a:pt x="205040" y="72735"/>
                    </a:lnTo>
                    <a:lnTo>
                      <a:pt x="0" y="72735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7" name="Forma Livre: Forma 1546">
                <a:extLst>
                  <a:ext uri="{FF2B5EF4-FFF2-40B4-BE49-F238E27FC236}">
                    <a16:creationId xmlns:a16="http://schemas.microsoft.com/office/drawing/2014/main" id="{809861C6-0C83-D060-347B-8603DB8AEC82}"/>
                  </a:ext>
                </a:extLst>
              </p:cNvPr>
              <p:cNvSpPr/>
              <p:nvPr/>
            </p:nvSpPr>
            <p:spPr>
              <a:xfrm>
                <a:off x="6862681" y="2919664"/>
                <a:ext cx="1581402" cy="781497"/>
              </a:xfrm>
              <a:custGeom>
                <a:avLst/>
                <a:gdLst>
                  <a:gd name="connsiteX0" fmla="*/ 715 w 1581402"/>
                  <a:gd name="connsiteY0" fmla="*/ 779710 h 781497"/>
                  <a:gd name="connsiteX1" fmla="*/ 8399 w 1581402"/>
                  <a:gd name="connsiteY1" fmla="*/ 779710 h 781497"/>
                  <a:gd name="connsiteX2" fmla="*/ 30976 w 1581402"/>
                  <a:gd name="connsiteY2" fmla="*/ 779710 h 781497"/>
                  <a:gd name="connsiteX3" fmla="*/ 118246 w 1581402"/>
                  <a:gd name="connsiteY3" fmla="*/ 779710 h 781497"/>
                  <a:gd name="connsiteX4" fmla="*/ 445226 w 1581402"/>
                  <a:gd name="connsiteY4" fmla="*/ 779234 h 781497"/>
                  <a:gd name="connsiteX5" fmla="*/ 1579377 w 1581402"/>
                  <a:gd name="connsiteY5" fmla="*/ 778340 h 781497"/>
                  <a:gd name="connsiteX6" fmla="*/ 1577530 w 1581402"/>
                  <a:gd name="connsiteY6" fmla="*/ 780187 h 781497"/>
                  <a:gd name="connsiteX7" fmla="*/ 1577530 w 1581402"/>
                  <a:gd name="connsiteY7" fmla="*/ 2264 h 781497"/>
                  <a:gd name="connsiteX8" fmla="*/ 1577530 w 1581402"/>
                  <a:gd name="connsiteY8" fmla="*/ 2264 h 781497"/>
                  <a:gd name="connsiteX9" fmla="*/ 1579496 w 1581402"/>
                  <a:gd name="connsiteY9" fmla="*/ 4229 h 781497"/>
                  <a:gd name="connsiteX10" fmla="*/ 894 w 1581402"/>
                  <a:gd name="connsiteY10" fmla="*/ 3753 h 781497"/>
                  <a:gd name="connsiteX11" fmla="*/ 2323 w 1581402"/>
                  <a:gd name="connsiteY11" fmla="*/ 2264 h 781497"/>
                  <a:gd name="connsiteX12" fmla="*/ 1549 w 1581402"/>
                  <a:gd name="connsiteY12" fmla="*/ 570858 h 781497"/>
                  <a:gd name="connsiteX13" fmla="*/ 1191 w 1581402"/>
                  <a:gd name="connsiteY13" fmla="*/ 725740 h 781497"/>
                  <a:gd name="connsiteX14" fmla="*/ 1191 w 1581402"/>
                  <a:gd name="connsiteY14" fmla="*/ 766248 h 781497"/>
                  <a:gd name="connsiteX15" fmla="*/ 1191 w 1581402"/>
                  <a:gd name="connsiteY15" fmla="*/ 780127 h 781497"/>
                  <a:gd name="connsiteX16" fmla="*/ 1191 w 1581402"/>
                  <a:gd name="connsiteY16" fmla="*/ 766546 h 781497"/>
                  <a:gd name="connsiteX17" fmla="*/ 1191 w 1581402"/>
                  <a:gd name="connsiteY17" fmla="*/ 726336 h 781497"/>
                  <a:gd name="connsiteX18" fmla="*/ 774 w 1581402"/>
                  <a:gd name="connsiteY18" fmla="*/ 571454 h 781497"/>
                  <a:gd name="connsiteX19" fmla="*/ 0 w 1581402"/>
                  <a:gd name="connsiteY19" fmla="*/ 1966 h 781497"/>
                  <a:gd name="connsiteX20" fmla="*/ 0 w 1581402"/>
                  <a:gd name="connsiteY20" fmla="*/ 536 h 781497"/>
                  <a:gd name="connsiteX21" fmla="*/ 1489 w 1581402"/>
                  <a:gd name="connsiteY21" fmla="*/ 536 h 781497"/>
                  <a:gd name="connsiteX22" fmla="*/ 1580092 w 1581402"/>
                  <a:gd name="connsiteY22" fmla="*/ 0 h 781497"/>
                  <a:gd name="connsiteX23" fmla="*/ 1581402 w 1581402"/>
                  <a:gd name="connsiteY23" fmla="*/ 0 h 781497"/>
                  <a:gd name="connsiteX24" fmla="*/ 1581402 w 1581402"/>
                  <a:gd name="connsiteY24" fmla="*/ 1727 h 781497"/>
                  <a:gd name="connsiteX25" fmla="*/ 1581402 w 1581402"/>
                  <a:gd name="connsiteY25" fmla="*/ 779651 h 781497"/>
                  <a:gd name="connsiteX26" fmla="*/ 1581402 w 1581402"/>
                  <a:gd name="connsiteY26" fmla="*/ 781497 h 781497"/>
                  <a:gd name="connsiteX27" fmla="*/ 1579556 w 1581402"/>
                  <a:gd name="connsiteY27" fmla="*/ 781497 h 781497"/>
                  <a:gd name="connsiteX28" fmla="*/ 444153 w 1581402"/>
                  <a:gd name="connsiteY28" fmla="*/ 780604 h 781497"/>
                  <a:gd name="connsiteX29" fmla="*/ 117591 w 1581402"/>
                  <a:gd name="connsiteY29" fmla="*/ 780068 h 781497"/>
                  <a:gd name="connsiteX30" fmla="*/ 30738 w 1581402"/>
                  <a:gd name="connsiteY30" fmla="*/ 780068 h 781497"/>
                  <a:gd name="connsiteX31" fmla="*/ 8221 w 1581402"/>
                  <a:gd name="connsiteY31" fmla="*/ 780068 h 781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81402" h="781497">
                    <a:moveTo>
                      <a:pt x="715" y="779710"/>
                    </a:moveTo>
                    <a:cubicBezTo>
                      <a:pt x="715" y="779710"/>
                      <a:pt x="3336" y="779710"/>
                      <a:pt x="8399" y="779710"/>
                    </a:cubicBezTo>
                    <a:lnTo>
                      <a:pt x="30976" y="779710"/>
                    </a:lnTo>
                    <a:lnTo>
                      <a:pt x="118246" y="779710"/>
                    </a:lnTo>
                    <a:lnTo>
                      <a:pt x="445226" y="779234"/>
                    </a:lnTo>
                    <a:lnTo>
                      <a:pt x="1579377" y="778340"/>
                    </a:lnTo>
                    <a:lnTo>
                      <a:pt x="1577530" y="780187"/>
                    </a:lnTo>
                    <a:cubicBezTo>
                      <a:pt x="1577530" y="539525"/>
                      <a:pt x="1577530" y="276345"/>
                      <a:pt x="1577530" y="2264"/>
                    </a:cubicBezTo>
                    <a:lnTo>
                      <a:pt x="1577530" y="2264"/>
                    </a:lnTo>
                    <a:lnTo>
                      <a:pt x="1579496" y="4229"/>
                    </a:lnTo>
                    <a:lnTo>
                      <a:pt x="894" y="3753"/>
                    </a:lnTo>
                    <a:lnTo>
                      <a:pt x="2323" y="2264"/>
                    </a:lnTo>
                    <a:cubicBezTo>
                      <a:pt x="2323" y="242092"/>
                      <a:pt x="1728" y="436409"/>
                      <a:pt x="1549" y="570858"/>
                    </a:cubicBezTo>
                    <a:cubicBezTo>
                      <a:pt x="1549" y="638113"/>
                      <a:pt x="1251" y="690415"/>
                      <a:pt x="1191" y="725740"/>
                    </a:cubicBezTo>
                    <a:cubicBezTo>
                      <a:pt x="1191" y="743492"/>
                      <a:pt x="1191" y="756996"/>
                      <a:pt x="1191" y="766248"/>
                    </a:cubicBezTo>
                    <a:cubicBezTo>
                      <a:pt x="1191" y="775362"/>
                      <a:pt x="1191" y="780127"/>
                      <a:pt x="1191" y="780127"/>
                    </a:cubicBezTo>
                    <a:cubicBezTo>
                      <a:pt x="1191" y="780127"/>
                      <a:pt x="1191" y="775540"/>
                      <a:pt x="1191" y="766546"/>
                    </a:cubicBezTo>
                    <a:cubicBezTo>
                      <a:pt x="1191" y="757550"/>
                      <a:pt x="1191" y="743969"/>
                      <a:pt x="1191" y="726336"/>
                    </a:cubicBezTo>
                    <a:cubicBezTo>
                      <a:pt x="1191" y="690892"/>
                      <a:pt x="1191" y="638708"/>
                      <a:pt x="774" y="571454"/>
                    </a:cubicBezTo>
                    <a:cubicBezTo>
                      <a:pt x="774" y="436766"/>
                      <a:pt x="357" y="242152"/>
                      <a:pt x="0" y="1966"/>
                    </a:cubicBezTo>
                    <a:lnTo>
                      <a:pt x="0" y="536"/>
                    </a:lnTo>
                    <a:lnTo>
                      <a:pt x="1489" y="536"/>
                    </a:lnTo>
                    <a:lnTo>
                      <a:pt x="1580092" y="0"/>
                    </a:lnTo>
                    <a:lnTo>
                      <a:pt x="1581402" y="0"/>
                    </a:lnTo>
                    <a:lnTo>
                      <a:pt x="1581402" y="1727"/>
                    </a:lnTo>
                    <a:cubicBezTo>
                      <a:pt x="1581402" y="275749"/>
                      <a:pt x="1581402" y="538988"/>
                      <a:pt x="1581402" y="779651"/>
                    </a:cubicBezTo>
                    <a:lnTo>
                      <a:pt x="1581402" y="781497"/>
                    </a:lnTo>
                    <a:lnTo>
                      <a:pt x="1579556" y="781497"/>
                    </a:lnTo>
                    <a:lnTo>
                      <a:pt x="444153" y="780604"/>
                    </a:lnTo>
                    <a:lnTo>
                      <a:pt x="117591" y="780068"/>
                    </a:lnTo>
                    <a:lnTo>
                      <a:pt x="30738" y="780068"/>
                    </a:lnTo>
                    <a:lnTo>
                      <a:pt x="8221" y="78006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8" name="Forma Livre: Forma 1547">
                <a:extLst>
                  <a:ext uri="{FF2B5EF4-FFF2-40B4-BE49-F238E27FC236}">
                    <a16:creationId xmlns:a16="http://schemas.microsoft.com/office/drawing/2014/main" id="{C1FF7223-DC7C-0F61-A7B3-29419A42FCAA}"/>
                  </a:ext>
                </a:extLst>
              </p:cNvPr>
              <p:cNvSpPr/>
              <p:nvPr/>
            </p:nvSpPr>
            <p:spPr>
              <a:xfrm>
                <a:off x="6866374" y="3027724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038"/>
                      <a:pt x="0" y="1966"/>
                    </a:cubicBezTo>
                    <a:cubicBezTo>
                      <a:pt x="0" y="894"/>
                      <a:pt x="353309" y="0"/>
                      <a:pt x="789361" y="0"/>
                    </a:cubicBezTo>
                    <a:cubicBezTo>
                      <a:pt x="1225413" y="0"/>
                      <a:pt x="1578662" y="894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49" name="Forma Livre: Forma 1548">
                <a:extLst>
                  <a:ext uri="{FF2B5EF4-FFF2-40B4-BE49-F238E27FC236}">
                    <a16:creationId xmlns:a16="http://schemas.microsoft.com/office/drawing/2014/main" id="{864F071B-8B60-2ED7-F0D9-20A11D3E0DBB}"/>
                  </a:ext>
                </a:extLst>
              </p:cNvPr>
              <p:cNvSpPr/>
              <p:nvPr/>
            </p:nvSpPr>
            <p:spPr>
              <a:xfrm>
                <a:off x="6866374" y="3138584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217"/>
                      <a:pt x="0" y="1966"/>
                    </a:cubicBezTo>
                    <a:cubicBezTo>
                      <a:pt x="0" y="715"/>
                      <a:pt x="353309" y="0"/>
                      <a:pt x="789361" y="0"/>
                    </a:cubicBezTo>
                    <a:cubicBezTo>
                      <a:pt x="1225413" y="0"/>
                      <a:pt x="1578662" y="894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0" name="Forma Livre: Forma 1549">
                <a:extLst>
                  <a:ext uri="{FF2B5EF4-FFF2-40B4-BE49-F238E27FC236}">
                    <a16:creationId xmlns:a16="http://schemas.microsoft.com/office/drawing/2014/main" id="{6727E8CD-443F-EFF2-1BC1-696B1F84F6F4}"/>
                  </a:ext>
                </a:extLst>
              </p:cNvPr>
              <p:cNvSpPr/>
              <p:nvPr/>
            </p:nvSpPr>
            <p:spPr>
              <a:xfrm>
                <a:off x="6866374" y="3249443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038"/>
                      <a:pt x="0" y="1966"/>
                    </a:cubicBezTo>
                    <a:cubicBezTo>
                      <a:pt x="0" y="894"/>
                      <a:pt x="353309" y="0"/>
                      <a:pt x="789361" y="0"/>
                    </a:cubicBezTo>
                    <a:cubicBezTo>
                      <a:pt x="1225413" y="0"/>
                      <a:pt x="1578662" y="894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1" name="Forma Livre: Forma 1550">
                <a:extLst>
                  <a:ext uri="{FF2B5EF4-FFF2-40B4-BE49-F238E27FC236}">
                    <a16:creationId xmlns:a16="http://schemas.microsoft.com/office/drawing/2014/main" id="{ADD2159E-5D7F-5F48-2910-5D18753B794F}"/>
                  </a:ext>
                </a:extLst>
              </p:cNvPr>
              <p:cNvSpPr/>
              <p:nvPr/>
            </p:nvSpPr>
            <p:spPr>
              <a:xfrm>
                <a:off x="6866374" y="3360243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098"/>
                      <a:pt x="0" y="1966"/>
                    </a:cubicBezTo>
                    <a:cubicBezTo>
                      <a:pt x="0" y="834"/>
                      <a:pt x="353309" y="0"/>
                      <a:pt x="789361" y="0"/>
                    </a:cubicBezTo>
                    <a:cubicBezTo>
                      <a:pt x="1225413" y="0"/>
                      <a:pt x="1578662" y="953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2" name="Forma Livre: Forma 1551">
                <a:extLst>
                  <a:ext uri="{FF2B5EF4-FFF2-40B4-BE49-F238E27FC236}">
                    <a16:creationId xmlns:a16="http://schemas.microsoft.com/office/drawing/2014/main" id="{5BF241F9-3349-D0C3-7273-E2DDE07F75E2}"/>
                  </a:ext>
                </a:extLst>
              </p:cNvPr>
              <p:cNvSpPr/>
              <p:nvPr/>
            </p:nvSpPr>
            <p:spPr>
              <a:xfrm>
                <a:off x="6866374" y="3471162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038"/>
                      <a:pt x="0" y="1966"/>
                    </a:cubicBezTo>
                    <a:cubicBezTo>
                      <a:pt x="0" y="894"/>
                      <a:pt x="353309" y="0"/>
                      <a:pt x="789361" y="0"/>
                    </a:cubicBezTo>
                    <a:cubicBezTo>
                      <a:pt x="1225413" y="0"/>
                      <a:pt x="1578662" y="894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3" name="Forma Livre: Forma 1552">
                <a:extLst>
                  <a:ext uri="{FF2B5EF4-FFF2-40B4-BE49-F238E27FC236}">
                    <a16:creationId xmlns:a16="http://schemas.microsoft.com/office/drawing/2014/main" id="{99A5CD4A-7171-C774-A73E-7BB2A3F40844}"/>
                  </a:ext>
                </a:extLst>
              </p:cNvPr>
              <p:cNvSpPr/>
              <p:nvPr/>
            </p:nvSpPr>
            <p:spPr>
              <a:xfrm>
                <a:off x="6866374" y="3582022"/>
                <a:ext cx="1578662" cy="3931"/>
              </a:xfrm>
              <a:custGeom>
                <a:avLst/>
                <a:gdLst>
                  <a:gd name="connsiteX0" fmla="*/ 1578662 w 1578662"/>
                  <a:gd name="connsiteY0" fmla="*/ 1966 h 3931"/>
                  <a:gd name="connsiteX1" fmla="*/ 789361 w 1578662"/>
                  <a:gd name="connsiteY1" fmla="*/ 3932 h 3931"/>
                  <a:gd name="connsiteX2" fmla="*/ 0 w 1578662"/>
                  <a:gd name="connsiteY2" fmla="*/ 1966 h 3931"/>
                  <a:gd name="connsiteX3" fmla="*/ 789361 w 1578662"/>
                  <a:gd name="connsiteY3" fmla="*/ 0 h 3931"/>
                  <a:gd name="connsiteX4" fmla="*/ 1578662 w 1578662"/>
                  <a:gd name="connsiteY4" fmla="*/ 1966 h 3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662" h="3931">
                    <a:moveTo>
                      <a:pt x="1578662" y="1966"/>
                    </a:moveTo>
                    <a:cubicBezTo>
                      <a:pt x="1578662" y="3038"/>
                      <a:pt x="1225234" y="3932"/>
                      <a:pt x="789361" y="3932"/>
                    </a:cubicBezTo>
                    <a:cubicBezTo>
                      <a:pt x="353488" y="3932"/>
                      <a:pt x="0" y="3038"/>
                      <a:pt x="0" y="1966"/>
                    </a:cubicBezTo>
                    <a:cubicBezTo>
                      <a:pt x="0" y="894"/>
                      <a:pt x="353309" y="0"/>
                      <a:pt x="789361" y="0"/>
                    </a:cubicBezTo>
                    <a:cubicBezTo>
                      <a:pt x="1225413" y="0"/>
                      <a:pt x="1578662" y="894"/>
                      <a:pt x="1578662" y="19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4" name="Forma Livre: Forma 1553">
                <a:extLst>
                  <a:ext uri="{FF2B5EF4-FFF2-40B4-BE49-F238E27FC236}">
                    <a16:creationId xmlns:a16="http://schemas.microsoft.com/office/drawing/2014/main" id="{6A36D780-3C44-E2B4-09C8-650467D70B12}"/>
                  </a:ext>
                </a:extLst>
              </p:cNvPr>
              <p:cNvSpPr/>
              <p:nvPr/>
            </p:nvSpPr>
            <p:spPr>
              <a:xfrm>
                <a:off x="7123002" y="2925740"/>
                <a:ext cx="3931" cy="776017"/>
              </a:xfrm>
              <a:custGeom>
                <a:avLst/>
                <a:gdLst>
                  <a:gd name="connsiteX0" fmla="*/ 1966 w 3931"/>
                  <a:gd name="connsiteY0" fmla="*/ 776017 h 776017"/>
                  <a:gd name="connsiteX1" fmla="*/ 0 w 3931"/>
                  <a:gd name="connsiteY1" fmla="*/ 388038 h 776017"/>
                  <a:gd name="connsiteX2" fmla="*/ 1966 w 3931"/>
                  <a:gd name="connsiteY2" fmla="*/ 0 h 776017"/>
                  <a:gd name="connsiteX3" fmla="*/ 3932 w 3931"/>
                  <a:gd name="connsiteY3" fmla="*/ 388038 h 776017"/>
                  <a:gd name="connsiteX4" fmla="*/ 1966 w 3931"/>
                  <a:gd name="connsiteY4" fmla="*/ 776017 h 776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" h="776017">
                    <a:moveTo>
                      <a:pt x="1966" y="776017"/>
                    </a:moveTo>
                    <a:cubicBezTo>
                      <a:pt x="894" y="776017"/>
                      <a:pt x="0" y="602252"/>
                      <a:pt x="0" y="388038"/>
                    </a:cubicBezTo>
                    <a:cubicBezTo>
                      <a:pt x="0" y="173825"/>
                      <a:pt x="894" y="0"/>
                      <a:pt x="1966" y="0"/>
                    </a:cubicBezTo>
                    <a:cubicBezTo>
                      <a:pt x="3038" y="0"/>
                      <a:pt x="3932" y="173706"/>
                      <a:pt x="3932" y="388038"/>
                    </a:cubicBezTo>
                    <a:cubicBezTo>
                      <a:pt x="3932" y="602371"/>
                      <a:pt x="3098" y="776017"/>
                      <a:pt x="1966" y="7760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5" name="Forma Livre: Forma 1554">
                <a:extLst>
                  <a:ext uri="{FF2B5EF4-FFF2-40B4-BE49-F238E27FC236}">
                    <a16:creationId xmlns:a16="http://schemas.microsoft.com/office/drawing/2014/main" id="{DAE5E2DC-A99C-928C-8CD9-68DC458205D2}"/>
                  </a:ext>
                </a:extLst>
              </p:cNvPr>
              <p:cNvSpPr/>
              <p:nvPr/>
            </p:nvSpPr>
            <p:spPr>
              <a:xfrm>
                <a:off x="7399644" y="2925681"/>
                <a:ext cx="3931" cy="773693"/>
              </a:xfrm>
              <a:custGeom>
                <a:avLst/>
                <a:gdLst>
                  <a:gd name="connsiteX0" fmla="*/ 1966 w 3931"/>
                  <a:gd name="connsiteY0" fmla="*/ 773694 h 773693"/>
                  <a:gd name="connsiteX1" fmla="*/ 0 w 3931"/>
                  <a:gd name="connsiteY1" fmla="*/ 386847 h 773693"/>
                  <a:gd name="connsiteX2" fmla="*/ 1966 w 3931"/>
                  <a:gd name="connsiteY2" fmla="*/ 0 h 773693"/>
                  <a:gd name="connsiteX3" fmla="*/ 3932 w 3931"/>
                  <a:gd name="connsiteY3" fmla="*/ 386847 h 773693"/>
                  <a:gd name="connsiteX4" fmla="*/ 1966 w 3931"/>
                  <a:gd name="connsiteY4" fmla="*/ 773694 h 77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" h="773693">
                    <a:moveTo>
                      <a:pt x="1966" y="773694"/>
                    </a:moveTo>
                    <a:cubicBezTo>
                      <a:pt x="894" y="773694"/>
                      <a:pt x="0" y="600465"/>
                      <a:pt x="0" y="386847"/>
                    </a:cubicBezTo>
                    <a:cubicBezTo>
                      <a:pt x="0" y="173229"/>
                      <a:pt x="894" y="0"/>
                      <a:pt x="1966" y="0"/>
                    </a:cubicBezTo>
                    <a:cubicBezTo>
                      <a:pt x="3038" y="0"/>
                      <a:pt x="3932" y="173170"/>
                      <a:pt x="3932" y="386847"/>
                    </a:cubicBezTo>
                    <a:cubicBezTo>
                      <a:pt x="3932" y="600524"/>
                      <a:pt x="2800" y="773694"/>
                      <a:pt x="1966" y="7736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6" name="Forma Livre: Forma 1555">
                <a:extLst>
                  <a:ext uri="{FF2B5EF4-FFF2-40B4-BE49-F238E27FC236}">
                    <a16:creationId xmlns:a16="http://schemas.microsoft.com/office/drawing/2014/main" id="{CE21E1AF-A7D8-9C16-A204-489AF70E7061}"/>
                  </a:ext>
                </a:extLst>
              </p:cNvPr>
              <p:cNvSpPr/>
              <p:nvPr/>
            </p:nvSpPr>
            <p:spPr>
              <a:xfrm>
                <a:off x="7675751" y="2925740"/>
                <a:ext cx="3931" cy="776017"/>
              </a:xfrm>
              <a:custGeom>
                <a:avLst/>
                <a:gdLst>
                  <a:gd name="connsiteX0" fmla="*/ 1966 w 3931"/>
                  <a:gd name="connsiteY0" fmla="*/ 776017 h 776017"/>
                  <a:gd name="connsiteX1" fmla="*/ 0 w 3931"/>
                  <a:gd name="connsiteY1" fmla="*/ 388038 h 776017"/>
                  <a:gd name="connsiteX2" fmla="*/ 1966 w 3931"/>
                  <a:gd name="connsiteY2" fmla="*/ 0 h 776017"/>
                  <a:gd name="connsiteX3" fmla="*/ 3932 w 3931"/>
                  <a:gd name="connsiteY3" fmla="*/ 388038 h 776017"/>
                  <a:gd name="connsiteX4" fmla="*/ 1966 w 3931"/>
                  <a:gd name="connsiteY4" fmla="*/ 776017 h 776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" h="776017">
                    <a:moveTo>
                      <a:pt x="1966" y="776017"/>
                    </a:moveTo>
                    <a:cubicBezTo>
                      <a:pt x="894" y="776017"/>
                      <a:pt x="0" y="602252"/>
                      <a:pt x="0" y="388038"/>
                    </a:cubicBezTo>
                    <a:cubicBezTo>
                      <a:pt x="0" y="173825"/>
                      <a:pt x="894" y="0"/>
                      <a:pt x="1966" y="0"/>
                    </a:cubicBezTo>
                    <a:cubicBezTo>
                      <a:pt x="3038" y="0"/>
                      <a:pt x="3932" y="173706"/>
                      <a:pt x="3932" y="388038"/>
                    </a:cubicBezTo>
                    <a:cubicBezTo>
                      <a:pt x="3932" y="602371"/>
                      <a:pt x="3038" y="776017"/>
                      <a:pt x="1966" y="7760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CFF0EE8D-60D9-57B1-405E-95F625EED2BA}"/>
                  </a:ext>
                </a:extLst>
              </p:cNvPr>
              <p:cNvSpPr/>
              <p:nvPr/>
            </p:nvSpPr>
            <p:spPr>
              <a:xfrm>
                <a:off x="7952096" y="2925740"/>
                <a:ext cx="3931" cy="776017"/>
              </a:xfrm>
              <a:custGeom>
                <a:avLst/>
                <a:gdLst>
                  <a:gd name="connsiteX0" fmla="*/ 1966 w 3931"/>
                  <a:gd name="connsiteY0" fmla="*/ 776017 h 776017"/>
                  <a:gd name="connsiteX1" fmla="*/ 0 w 3931"/>
                  <a:gd name="connsiteY1" fmla="*/ 388038 h 776017"/>
                  <a:gd name="connsiteX2" fmla="*/ 1966 w 3931"/>
                  <a:gd name="connsiteY2" fmla="*/ 0 h 776017"/>
                  <a:gd name="connsiteX3" fmla="*/ 3932 w 3931"/>
                  <a:gd name="connsiteY3" fmla="*/ 388038 h 776017"/>
                  <a:gd name="connsiteX4" fmla="*/ 1966 w 3931"/>
                  <a:gd name="connsiteY4" fmla="*/ 776017 h 776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" h="776017">
                    <a:moveTo>
                      <a:pt x="1966" y="776017"/>
                    </a:moveTo>
                    <a:cubicBezTo>
                      <a:pt x="894" y="776017"/>
                      <a:pt x="0" y="602252"/>
                      <a:pt x="0" y="388038"/>
                    </a:cubicBezTo>
                    <a:cubicBezTo>
                      <a:pt x="0" y="173825"/>
                      <a:pt x="894" y="0"/>
                      <a:pt x="1966" y="0"/>
                    </a:cubicBezTo>
                    <a:cubicBezTo>
                      <a:pt x="3038" y="0"/>
                      <a:pt x="3932" y="173706"/>
                      <a:pt x="3932" y="388038"/>
                    </a:cubicBezTo>
                    <a:cubicBezTo>
                      <a:pt x="3932" y="602371"/>
                      <a:pt x="3098" y="776017"/>
                      <a:pt x="1966" y="7760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34B7AB9E-5988-AC92-4B60-E6EE9DFB3764}"/>
                  </a:ext>
                </a:extLst>
              </p:cNvPr>
              <p:cNvSpPr/>
              <p:nvPr/>
            </p:nvSpPr>
            <p:spPr>
              <a:xfrm>
                <a:off x="8228500" y="2925740"/>
                <a:ext cx="3931" cy="776017"/>
              </a:xfrm>
              <a:custGeom>
                <a:avLst/>
                <a:gdLst>
                  <a:gd name="connsiteX0" fmla="*/ 1966 w 3931"/>
                  <a:gd name="connsiteY0" fmla="*/ 776017 h 776017"/>
                  <a:gd name="connsiteX1" fmla="*/ 0 w 3931"/>
                  <a:gd name="connsiteY1" fmla="*/ 388038 h 776017"/>
                  <a:gd name="connsiteX2" fmla="*/ 1966 w 3931"/>
                  <a:gd name="connsiteY2" fmla="*/ 0 h 776017"/>
                  <a:gd name="connsiteX3" fmla="*/ 3932 w 3931"/>
                  <a:gd name="connsiteY3" fmla="*/ 388038 h 776017"/>
                  <a:gd name="connsiteX4" fmla="*/ 1966 w 3931"/>
                  <a:gd name="connsiteY4" fmla="*/ 776017 h 776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" h="776017">
                    <a:moveTo>
                      <a:pt x="1966" y="776017"/>
                    </a:moveTo>
                    <a:cubicBezTo>
                      <a:pt x="894" y="776017"/>
                      <a:pt x="0" y="602252"/>
                      <a:pt x="0" y="388038"/>
                    </a:cubicBezTo>
                    <a:cubicBezTo>
                      <a:pt x="0" y="173825"/>
                      <a:pt x="894" y="0"/>
                      <a:pt x="1966" y="0"/>
                    </a:cubicBezTo>
                    <a:cubicBezTo>
                      <a:pt x="3038" y="0"/>
                      <a:pt x="3932" y="173706"/>
                      <a:pt x="3932" y="388038"/>
                    </a:cubicBezTo>
                    <a:cubicBezTo>
                      <a:pt x="3932" y="602371"/>
                      <a:pt x="3038" y="776017"/>
                      <a:pt x="1966" y="7760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A274E04E-B97F-1F99-F56B-CCB1E8483646}"/>
                  </a:ext>
                </a:extLst>
              </p:cNvPr>
              <p:cNvSpPr/>
              <p:nvPr/>
            </p:nvSpPr>
            <p:spPr>
              <a:xfrm>
                <a:off x="6879427" y="2675964"/>
                <a:ext cx="32043" cy="32049"/>
              </a:xfrm>
              <a:custGeom>
                <a:avLst/>
                <a:gdLst>
                  <a:gd name="connsiteX0" fmla="*/ 32042 w 32043"/>
                  <a:gd name="connsiteY0" fmla="*/ 16501 h 32049"/>
                  <a:gd name="connsiteX1" fmla="*/ 15547 w 32043"/>
                  <a:gd name="connsiteY1" fmla="*/ 32043 h 32049"/>
                  <a:gd name="connsiteX2" fmla="*/ 7 w 32043"/>
                  <a:gd name="connsiteY2" fmla="*/ 15548 h 32049"/>
                  <a:gd name="connsiteX3" fmla="*/ 15839 w 32043"/>
                  <a:gd name="connsiteY3" fmla="*/ 0 h 32049"/>
                  <a:gd name="connsiteX4" fmla="*/ 32043 w 32043"/>
                  <a:gd name="connsiteY4" fmla="*/ 16322 h 32049"/>
                  <a:gd name="connsiteX5" fmla="*/ 32042 w 32043"/>
                  <a:gd name="connsiteY5" fmla="*/ 16501 h 3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43" h="32049">
                    <a:moveTo>
                      <a:pt x="32042" y="16501"/>
                    </a:moveTo>
                    <a:cubicBezTo>
                      <a:pt x="31778" y="25347"/>
                      <a:pt x="24393" y="32305"/>
                      <a:pt x="15547" y="32043"/>
                    </a:cubicBezTo>
                    <a:cubicBezTo>
                      <a:pt x="6701" y="31775"/>
                      <a:pt x="-257" y="24394"/>
                      <a:pt x="7" y="15548"/>
                    </a:cubicBezTo>
                    <a:cubicBezTo>
                      <a:pt x="263" y="6958"/>
                      <a:pt x="7247" y="101"/>
                      <a:pt x="15839" y="0"/>
                    </a:cubicBezTo>
                    <a:cubicBezTo>
                      <a:pt x="24820" y="30"/>
                      <a:pt x="32075" y="7339"/>
                      <a:pt x="32043" y="16322"/>
                    </a:cubicBezTo>
                    <a:cubicBezTo>
                      <a:pt x="32043" y="16382"/>
                      <a:pt x="32042" y="16441"/>
                      <a:pt x="32042" y="165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D208CA4E-689B-7F1E-6A52-97596C7BAD0B}"/>
                  </a:ext>
                </a:extLst>
              </p:cNvPr>
              <p:cNvSpPr/>
              <p:nvPr/>
            </p:nvSpPr>
            <p:spPr>
              <a:xfrm>
                <a:off x="6933874" y="2675964"/>
                <a:ext cx="32043" cy="32049"/>
              </a:xfrm>
              <a:custGeom>
                <a:avLst/>
                <a:gdLst>
                  <a:gd name="connsiteX0" fmla="*/ 32042 w 32043"/>
                  <a:gd name="connsiteY0" fmla="*/ 16501 h 32049"/>
                  <a:gd name="connsiteX1" fmla="*/ 15548 w 32043"/>
                  <a:gd name="connsiteY1" fmla="*/ 32043 h 32049"/>
                  <a:gd name="connsiteX2" fmla="*/ 7 w 32043"/>
                  <a:gd name="connsiteY2" fmla="*/ 15548 h 32049"/>
                  <a:gd name="connsiteX3" fmla="*/ 16017 w 32043"/>
                  <a:gd name="connsiteY3" fmla="*/ 0 h 32049"/>
                  <a:gd name="connsiteX4" fmla="*/ 32042 w 32043"/>
                  <a:gd name="connsiteY4" fmla="*/ 16495 h 32049"/>
                  <a:gd name="connsiteX5" fmla="*/ 32042 w 32043"/>
                  <a:gd name="connsiteY5" fmla="*/ 16501 h 3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43" h="32049">
                    <a:moveTo>
                      <a:pt x="32042" y="16501"/>
                    </a:moveTo>
                    <a:cubicBezTo>
                      <a:pt x="31778" y="25347"/>
                      <a:pt x="24394" y="32305"/>
                      <a:pt x="15548" y="32043"/>
                    </a:cubicBezTo>
                    <a:cubicBezTo>
                      <a:pt x="6702" y="31780"/>
                      <a:pt x="-256" y="24394"/>
                      <a:pt x="7" y="15548"/>
                    </a:cubicBezTo>
                    <a:cubicBezTo>
                      <a:pt x="265" y="6892"/>
                      <a:pt x="7356" y="6"/>
                      <a:pt x="16017" y="0"/>
                    </a:cubicBezTo>
                    <a:cubicBezTo>
                      <a:pt x="24998" y="131"/>
                      <a:pt x="32172" y="7518"/>
                      <a:pt x="32042" y="16495"/>
                    </a:cubicBezTo>
                    <a:cubicBezTo>
                      <a:pt x="32042" y="16501"/>
                      <a:pt x="32042" y="16501"/>
                      <a:pt x="32042" y="165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1" name="Forma Livre: Forma 1560">
                <a:extLst>
                  <a:ext uri="{FF2B5EF4-FFF2-40B4-BE49-F238E27FC236}">
                    <a16:creationId xmlns:a16="http://schemas.microsoft.com/office/drawing/2014/main" id="{69E1FA2C-2049-B537-213A-B404D2AD8612}"/>
                  </a:ext>
                </a:extLst>
              </p:cNvPr>
              <p:cNvSpPr/>
              <p:nvPr/>
            </p:nvSpPr>
            <p:spPr>
              <a:xfrm>
                <a:off x="6988321" y="2675964"/>
                <a:ext cx="32043" cy="32049"/>
              </a:xfrm>
              <a:custGeom>
                <a:avLst/>
                <a:gdLst>
                  <a:gd name="connsiteX0" fmla="*/ 32042 w 32043"/>
                  <a:gd name="connsiteY0" fmla="*/ 16501 h 32049"/>
                  <a:gd name="connsiteX1" fmla="*/ 15548 w 32043"/>
                  <a:gd name="connsiteY1" fmla="*/ 32043 h 32049"/>
                  <a:gd name="connsiteX2" fmla="*/ 7 w 32043"/>
                  <a:gd name="connsiteY2" fmla="*/ 15548 h 32049"/>
                  <a:gd name="connsiteX3" fmla="*/ 16017 w 32043"/>
                  <a:gd name="connsiteY3" fmla="*/ 0 h 32049"/>
                  <a:gd name="connsiteX4" fmla="*/ 32042 w 32043"/>
                  <a:gd name="connsiteY4" fmla="*/ 16495 h 32049"/>
                  <a:gd name="connsiteX5" fmla="*/ 32042 w 32043"/>
                  <a:gd name="connsiteY5" fmla="*/ 16501 h 3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43" h="32049">
                    <a:moveTo>
                      <a:pt x="32042" y="16501"/>
                    </a:moveTo>
                    <a:cubicBezTo>
                      <a:pt x="31778" y="25347"/>
                      <a:pt x="24394" y="32305"/>
                      <a:pt x="15548" y="32043"/>
                    </a:cubicBezTo>
                    <a:cubicBezTo>
                      <a:pt x="6702" y="31780"/>
                      <a:pt x="-256" y="24394"/>
                      <a:pt x="7" y="15548"/>
                    </a:cubicBezTo>
                    <a:cubicBezTo>
                      <a:pt x="265" y="6892"/>
                      <a:pt x="7356" y="6"/>
                      <a:pt x="16017" y="0"/>
                    </a:cubicBezTo>
                    <a:cubicBezTo>
                      <a:pt x="24998" y="131"/>
                      <a:pt x="32172" y="7518"/>
                      <a:pt x="32042" y="16495"/>
                    </a:cubicBezTo>
                    <a:cubicBezTo>
                      <a:pt x="32042" y="16501"/>
                      <a:pt x="32042" y="16501"/>
                      <a:pt x="32042" y="165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2" name="Forma Livre: Forma 1561">
                <a:extLst>
                  <a:ext uri="{FF2B5EF4-FFF2-40B4-BE49-F238E27FC236}">
                    <a16:creationId xmlns:a16="http://schemas.microsoft.com/office/drawing/2014/main" id="{9D580187-59A0-D204-C5BC-5B5A1B7C3D26}"/>
                  </a:ext>
                </a:extLst>
              </p:cNvPr>
              <p:cNvSpPr/>
              <p:nvPr/>
            </p:nvSpPr>
            <p:spPr>
              <a:xfrm>
                <a:off x="6811701" y="2627265"/>
                <a:ext cx="1682579" cy="1122147"/>
              </a:xfrm>
              <a:custGeom>
                <a:avLst/>
                <a:gdLst>
                  <a:gd name="connsiteX0" fmla="*/ 1611413 w 1682579"/>
                  <a:gd name="connsiteY0" fmla="*/ 1122148 h 1122147"/>
                  <a:gd name="connsiteX1" fmla="*/ 1614987 w 1682579"/>
                  <a:gd name="connsiteY1" fmla="*/ 1121850 h 1122147"/>
                  <a:gd name="connsiteX2" fmla="*/ 1625472 w 1682579"/>
                  <a:gd name="connsiteY2" fmla="*/ 1120540 h 1122147"/>
                  <a:gd name="connsiteX3" fmla="*/ 1677119 w 1682579"/>
                  <a:gd name="connsiteY3" fmla="*/ 1074909 h 1122147"/>
                  <a:gd name="connsiteX4" fmla="*/ 1679442 w 1682579"/>
                  <a:gd name="connsiteY4" fmla="*/ 1066629 h 1122147"/>
                  <a:gd name="connsiteX5" fmla="*/ 1680693 w 1682579"/>
                  <a:gd name="connsiteY5" fmla="*/ 1057693 h 1122147"/>
                  <a:gd name="connsiteX6" fmla="*/ 1680693 w 1682579"/>
                  <a:gd name="connsiteY6" fmla="*/ 1038393 h 1122147"/>
                  <a:gd name="connsiteX7" fmla="*/ 1680693 w 1682579"/>
                  <a:gd name="connsiteY7" fmla="*/ 945940 h 1122147"/>
                  <a:gd name="connsiteX8" fmla="*/ 1680217 w 1682579"/>
                  <a:gd name="connsiteY8" fmla="*/ 356556 h 1122147"/>
                  <a:gd name="connsiteX9" fmla="*/ 1680217 w 1682579"/>
                  <a:gd name="connsiteY9" fmla="*/ 161285 h 1122147"/>
                  <a:gd name="connsiteX10" fmla="*/ 1680217 w 1682579"/>
                  <a:gd name="connsiteY10" fmla="*/ 57455 h 1122147"/>
                  <a:gd name="connsiteX11" fmla="*/ 1631131 w 1682579"/>
                  <a:gd name="connsiteY11" fmla="*/ 3842 h 1122147"/>
                  <a:gd name="connsiteX12" fmla="*/ 1604027 w 1682579"/>
                  <a:gd name="connsiteY12" fmla="*/ 3187 h 1122147"/>
                  <a:gd name="connsiteX13" fmla="*/ 1136880 w 1682579"/>
                  <a:gd name="connsiteY13" fmla="*/ 3187 h 1122147"/>
                  <a:gd name="connsiteX14" fmla="*/ 66587 w 1682579"/>
                  <a:gd name="connsiteY14" fmla="*/ 3187 h 1122147"/>
                  <a:gd name="connsiteX15" fmla="*/ 48716 w 1682579"/>
                  <a:gd name="connsiteY15" fmla="*/ 3187 h 1122147"/>
                  <a:gd name="connsiteX16" fmla="*/ 31858 w 1682579"/>
                  <a:gd name="connsiteY16" fmla="*/ 5927 h 1122147"/>
                  <a:gd name="connsiteX17" fmla="*/ 7315 w 1682579"/>
                  <a:gd name="connsiteY17" fmla="*/ 28504 h 1122147"/>
                  <a:gd name="connsiteX18" fmla="*/ 3383 w 1682579"/>
                  <a:gd name="connsiteY18" fmla="*/ 45005 h 1122147"/>
                  <a:gd name="connsiteX19" fmla="*/ 3383 w 1682579"/>
                  <a:gd name="connsiteY19" fmla="*/ 62578 h 1122147"/>
                  <a:gd name="connsiteX20" fmla="*/ 3383 w 1682579"/>
                  <a:gd name="connsiteY20" fmla="*/ 510603 h 1122147"/>
                  <a:gd name="connsiteX21" fmla="*/ 3383 w 1682579"/>
                  <a:gd name="connsiteY21" fmla="*/ 1026836 h 1122147"/>
                  <a:gd name="connsiteX22" fmla="*/ 3383 w 1682579"/>
                  <a:gd name="connsiteY22" fmla="*/ 1057634 h 1122147"/>
                  <a:gd name="connsiteX23" fmla="*/ 8566 w 1682579"/>
                  <a:gd name="connsiteY23" fmla="*/ 1086823 h 1122147"/>
                  <a:gd name="connsiteX24" fmla="*/ 53779 w 1682579"/>
                  <a:gd name="connsiteY24" fmla="*/ 1120063 h 1122147"/>
                  <a:gd name="connsiteX25" fmla="*/ 68612 w 1682579"/>
                  <a:gd name="connsiteY25" fmla="*/ 1120420 h 1122147"/>
                  <a:gd name="connsiteX26" fmla="*/ 398927 w 1682579"/>
                  <a:gd name="connsiteY26" fmla="*/ 1120420 h 1122147"/>
                  <a:gd name="connsiteX27" fmla="*/ 805969 w 1682579"/>
                  <a:gd name="connsiteY27" fmla="*/ 1120420 h 1122147"/>
                  <a:gd name="connsiteX28" fmla="*/ 1395294 w 1682579"/>
                  <a:gd name="connsiteY28" fmla="*/ 1120957 h 1122147"/>
                  <a:gd name="connsiteX29" fmla="*/ 1555537 w 1682579"/>
                  <a:gd name="connsiteY29" fmla="*/ 1120957 h 1122147"/>
                  <a:gd name="connsiteX30" fmla="*/ 1597236 w 1682579"/>
                  <a:gd name="connsiteY30" fmla="*/ 1120957 h 1122147"/>
                  <a:gd name="connsiteX31" fmla="*/ 1611473 w 1682579"/>
                  <a:gd name="connsiteY31" fmla="*/ 1120957 h 1122147"/>
                  <a:gd name="connsiteX32" fmla="*/ 1597236 w 1682579"/>
                  <a:gd name="connsiteY32" fmla="*/ 1120957 h 1122147"/>
                  <a:gd name="connsiteX33" fmla="*/ 1555537 w 1682579"/>
                  <a:gd name="connsiteY33" fmla="*/ 1120957 h 1122147"/>
                  <a:gd name="connsiteX34" fmla="*/ 1395294 w 1682579"/>
                  <a:gd name="connsiteY34" fmla="*/ 1121255 h 1122147"/>
                  <a:gd name="connsiteX35" fmla="*/ 805969 w 1682579"/>
                  <a:gd name="connsiteY35" fmla="*/ 1121731 h 1122147"/>
                  <a:gd name="connsiteX36" fmla="*/ 398927 w 1682579"/>
                  <a:gd name="connsiteY36" fmla="*/ 1121731 h 1122147"/>
                  <a:gd name="connsiteX37" fmla="*/ 172204 w 1682579"/>
                  <a:gd name="connsiteY37" fmla="*/ 1121731 h 1122147"/>
                  <a:gd name="connsiteX38" fmla="*/ 68612 w 1682579"/>
                  <a:gd name="connsiteY38" fmla="*/ 1121731 h 1122147"/>
                  <a:gd name="connsiteX39" fmla="*/ 53482 w 1682579"/>
                  <a:gd name="connsiteY39" fmla="*/ 1121314 h 1122147"/>
                  <a:gd name="connsiteX40" fmla="*/ 5528 w 1682579"/>
                  <a:gd name="connsiteY40" fmla="*/ 1086525 h 1122147"/>
                  <a:gd name="connsiteX41" fmla="*/ 107 w 1682579"/>
                  <a:gd name="connsiteY41" fmla="*/ 1056145 h 1122147"/>
                  <a:gd name="connsiteX42" fmla="*/ 107 w 1682579"/>
                  <a:gd name="connsiteY42" fmla="*/ 1026836 h 1122147"/>
                  <a:gd name="connsiteX43" fmla="*/ 107 w 1682579"/>
                  <a:gd name="connsiteY43" fmla="*/ 510603 h 1122147"/>
                  <a:gd name="connsiteX44" fmla="*/ 107 w 1682579"/>
                  <a:gd name="connsiteY44" fmla="*/ 237475 h 1122147"/>
                  <a:gd name="connsiteX45" fmla="*/ 107 w 1682579"/>
                  <a:gd name="connsiteY45" fmla="*/ 62578 h 1122147"/>
                  <a:gd name="connsiteX46" fmla="*/ 107 w 1682579"/>
                  <a:gd name="connsiteY46" fmla="*/ 44707 h 1122147"/>
                  <a:gd name="connsiteX47" fmla="*/ 30607 w 1682579"/>
                  <a:gd name="connsiteY47" fmla="*/ 3008 h 1122147"/>
                  <a:gd name="connsiteX48" fmla="*/ 48478 w 1682579"/>
                  <a:gd name="connsiteY48" fmla="*/ 89 h 1122147"/>
                  <a:gd name="connsiteX49" fmla="*/ 66349 w 1682579"/>
                  <a:gd name="connsiteY49" fmla="*/ 89 h 1122147"/>
                  <a:gd name="connsiteX50" fmla="*/ 1136641 w 1682579"/>
                  <a:gd name="connsiteY50" fmla="*/ 89 h 1122147"/>
                  <a:gd name="connsiteX51" fmla="*/ 1603788 w 1682579"/>
                  <a:gd name="connsiteY51" fmla="*/ 89 h 1122147"/>
                  <a:gd name="connsiteX52" fmla="*/ 1631250 w 1682579"/>
                  <a:gd name="connsiteY52" fmla="*/ 804 h 1122147"/>
                  <a:gd name="connsiteX53" fmla="*/ 1656746 w 1682579"/>
                  <a:gd name="connsiteY53" fmla="*/ 10812 h 1122147"/>
                  <a:gd name="connsiteX54" fmla="*/ 1682421 w 1682579"/>
                  <a:gd name="connsiteY54" fmla="*/ 56800 h 1122147"/>
                  <a:gd name="connsiteX55" fmla="*/ 1682421 w 1682579"/>
                  <a:gd name="connsiteY55" fmla="*/ 160749 h 1122147"/>
                  <a:gd name="connsiteX56" fmla="*/ 1682421 w 1682579"/>
                  <a:gd name="connsiteY56" fmla="*/ 356020 h 1122147"/>
                  <a:gd name="connsiteX57" fmla="*/ 1681944 w 1682579"/>
                  <a:gd name="connsiteY57" fmla="*/ 945404 h 1122147"/>
                  <a:gd name="connsiteX58" fmla="*/ 1681944 w 1682579"/>
                  <a:gd name="connsiteY58" fmla="*/ 1037857 h 1122147"/>
                  <a:gd name="connsiteX59" fmla="*/ 1681646 w 1682579"/>
                  <a:gd name="connsiteY59" fmla="*/ 1057217 h 1122147"/>
                  <a:gd name="connsiteX60" fmla="*/ 1680336 w 1682579"/>
                  <a:gd name="connsiteY60" fmla="*/ 1066212 h 1122147"/>
                  <a:gd name="connsiteX61" fmla="*/ 1677953 w 1682579"/>
                  <a:gd name="connsiteY61" fmla="*/ 1074611 h 1122147"/>
                  <a:gd name="connsiteX62" fmla="*/ 1661869 w 1682579"/>
                  <a:gd name="connsiteY62" fmla="*/ 1100643 h 1122147"/>
                  <a:gd name="connsiteX63" fmla="*/ 1625651 w 1682579"/>
                  <a:gd name="connsiteY63" fmla="*/ 1120361 h 1122147"/>
                  <a:gd name="connsiteX64" fmla="*/ 1615107 w 1682579"/>
                  <a:gd name="connsiteY64" fmla="*/ 1121493 h 112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682579" h="1122147">
                    <a:moveTo>
                      <a:pt x="1611413" y="1122148"/>
                    </a:moveTo>
                    <a:lnTo>
                      <a:pt x="1614987" y="1121850"/>
                    </a:lnTo>
                    <a:cubicBezTo>
                      <a:pt x="1618514" y="1121695"/>
                      <a:pt x="1622017" y="1121261"/>
                      <a:pt x="1625472" y="1120540"/>
                    </a:cubicBezTo>
                    <a:cubicBezTo>
                      <a:pt x="1649520" y="1115476"/>
                      <a:pt x="1669131" y="1098147"/>
                      <a:pt x="1677119" y="1074909"/>
                    </a:cubicBezTo>
                    <a:cubicBezTo>
                      <a:pt x="1678191" y="1072288"/>
                      <a:pt x="1678608" y="1069429"/>
                      <a:pt x="1679442" y="1066629"/>
                    </a:cubicBezTo>
                    <a:cubicBezTo>
                      <a:pt x="1680014" y="1063674"/>
                      <a:pt x="1680431" y="1060690"/>
                      <a:pt x="1680693" y="1057693"/>
                    </a:cubicBezTo>
                    <a:cubicBezTo>
                      <a:pt x="1681110" y="1051736"/>
                      <a:pt x="1680693" y="1045065"/>
                      <a:pt x="1680693" y="1038393"/>
                    </a:cubicBezTo>
                    <a:cubicBezTo>
                      <a:pt x="1680693" y="1011586"/>
                      <a:pt x="1680693" y="980771"/>
                      <a:pt x="1680693" y="945940"/>
                    </a:cubicBezTo>
                    <a:cubicBezTo>
                      <a:pt x="1680693" y="806725"/>
                      <a:pt x="1680395" y="605379"/>
                      <a:pt x="1680217" y="356556"/>
                    </a:cubicBezTo>
                    <a:cubicBezTo>
                      <a:pt x="1680217" y="294365"/>
                      <a:pt x="1680217" y="229273"/>
                      <a:pt x="1680217" y="161285"/>
                    </a:cubicBezTo>
                    <a:cubicBezTo>
                      <a:pt x="1680217" y="127331"/>
                      <a:pt x="1680217" y="92601"/>
                      <a:pt x="1680217" y="57455"/>
                    </a:cubicBezTo>
                    <a:cubicBezTo>
                      <a:pt x="1678775" y="30148"/>
                      <a:pt x="1658205" y="7679"/>
                      <a:pt x="1631131" y="3842"/>
                    </a:cubicBezTo>
                    <a:cubicBezTo>
                      <a:pt x="1622112" y="3145"/>
                      <a:pt x="1613069" y="2925"/>
                      <a:pt x="1604027" y="3187"/>
                    </a:cubicBezTo>
                    <a:lnTo>
                      <a:pt x="1136880" y="3187"/>
                    </a:lnTo>
                    <a:lnTo>
                      <a:pt x="66587" y="3187"/>
                    </a:lnTo>
                    <a:lnTo>
                      <a:pt x="48716" y="3187"/>
                    </a:lnTo>
                    <a:cubicBezTo>
                      <a:pt x="42975" y="3038"/>
                      <a:pt x="37256" y="3967"/>
                      <a:pt x="31858" y="5927"/>
                    </a:cubicBezTo>
                    <a:cubicBezTo>
                      <a:pt x="21005" y="9901"/>
                      <a:pt x="12176" y="18020"/>
                      <a:pt x="7315" y="28504"/>
                    </a:cubicBezTo>
                    <a:cubicBezTo>
                      <a:pt x="4920" y="33687"/>
                      <a:pt x="3584" y="39298"/>
                      <a:pt x="3383" y="45005"/>
                    </a:cubicBezTo>
                    <a:cubicBezTo>
                      <a:pt x="3383" y="50962"/>
                      <a:pt x="3383" y="56919"/>
                      <a:pt x="3383" y="62578"/>
                    </a:cubicBezTo>
                    <a:lnTo>
                      <a:pt x="3383" y="510603"/>
                    </a:lnTo>
                    <a:cubicBezTo>
                      <a:pt x="3383" y="689313"/>
                      <a:pt x="3383" y="862066"/>
                      <a:pt x="3383" y="1026836"/>
                    </a:cubicBezTo>
                    <a:lnTo>
                      <a:pt x="3383" y="1057634"/>
                    </a:lnTo>
                    <a:cubicBezTo>
                      <a:pt x="2765" y="1067636"/>
                      <a:pt x="4542" y="1077643"/>
                      <a:pt x="8566" y="1086823"/>
                    </a:cubicBezTo>
                    <a:cubicBezTo>
                      <a:pt x="16828" y="1105016"/>
                      <a:pt x="33952" y="1117603"/>
                      <a:pt x="53779" y="1120063"/>
                    </a:cubicBezTo>
                    <a:cubicBezTo>
                      <a:pt x="58714" y="1120450"/>
                      <a:pt x="63665" y="1120569"/>
                      <a:pt x="68612" y="1120420"/>
                    </a:cubicBezTo>
                    <a:lnTo>
                      <a:pt x="398927" y="1120420"/>
                    </a:lnTo>
                    <a:lnTo>
                      <a:pt x="805969" y="1120420"/>
                    </a:lnTo>
                    <a:lnTo>
                      <a:pt x="1395294" y="1120957"/>
                    </a:lnTo>
                    <a:lnTo>
                      <a:pt x="1555537" y="1120957"/>
                    </a:lnTo>
                    <a:lnTo>
                      <a:pt x="1597236" y="1120957"/>
                    </a:lnTo>
                    <a:lnTo>
                      <a:pt x="1611473" y="1120957"/>
                    </a:lnTo>
                    <a:cubicBezTo>
                      <a:pt x="1611473" y="1120957"/>
                      <a:pt x="1606648" y="1120957"/>
                      <a:pt x="1597236" y="1120957"/>
                    </a:cubicBezTo>
                    <a:lnTo>
                      <a:pt x="1555537" y="1120957"/>
                    </a:lnTo>
                    <a:lnTo>
                      <a:pt x="1395294" y="1121255"/>
                    </a:lnTo>
                    <a:lnTo>
                      <a:pt x="805969" y="1121731"/>
                    </a:lnTo>
                    <a:lnTo>
                      <a:pt x="398927" y="1121731"/>
                    </a:lnTo>
                    <a:lnTo>
                      <a:pt x="172204" y="1121731"/>
                    </a:lnTo>
                    <a:lnTo>
                      <a:pt x="68612" y="1121731"/>
                    </a:lnTo>
                    <a:cubicBezTo>
                      <a:pt x="63565" y="1121856"/>
                      <a:pt x="58515" y="1121719"/>
                      <a:pt x="53482" y="1121314"/>
                    </a:cubicBezTo>
                    <a:cubicBezTo>
                      <a:pt x="32513" y="1118901"/>
                      <a:pt x="14328" y="1105713"/>
                      <a:pt x="5528" y="1086525"/>
                    </a:cubicBezTo>
                    <a:cubicBezTo>
                      <a:pt x="1373" y="1076958"/>
                      <a:pt x="-483" y="1066557"/>
                      <a:pt x="107" y="1056145"/>
                    </a:cubicBezTo>
                    <a:lnTo>
                      <a:pt x="107" y="1026836"/>
                    </a:lnTo>
                    <a:cubicBezTo>
                      <a:pt x="107" y="862364"/>
                      <a:pt x="107" y="689611"/>
                      <a:pt x="107" y="510603"/>
                    </a:cubicBezTo>
                    <a:cubicBezTo>
                      <a:pt x="107" y="421088"/>
                      <a:pt x="107" y="330047"/>
                      <a:pt x="107" y="237475"/>
                    </a:cubicBezTo>
                    <a:lnTo>
                      <a:pt x="107" y="62578"/>
                    </a:lnTo>
                    <a:cubicBezTo>
                      <a:pt x="107" y="56621"/>
                      <a:pt x="107" y="50664"/>
                      <a:pt x="107" y="44707"/>
                    </a:cubicBezTo>
                    <a:cubicBezTo>
                      <a:pt x="881" y="25913"/>
                      <a:pt x="12928" y="9442"/>
                      <a:pt x="30607" y="3008"/>
                    </a:cubicBezTo>
                    <a:cubicBezTo>
                      <a:pt x="36334" y="947"/>
                      <a:pt x="42392" y="-42"/>
                      <a:pt x="48478" y="89"/>
                    </a:cubicBezTo>
                    <a:lnTo>
                      <a:pt x="66349" y="89"/>
                    </a:lnTo>
                    <a:lnTo>
                      <a:pt x="1136641" y="89"/>
                    </a:lnTo>
                    <a:lnTo>
                      <a:pt x="1603788" y="89"/>
                    </a:lnTo>
                    <a:cubicBezTo>
                      <a:pt x="1612950" y="-149"/>
                      <a:pt x="1622112" y="89"/>
                      <a:pt x="1631250" y="804"/>
                    </a:cubicBezTo>
                    <a:cubicBezTo>
                      <a:pt x="1640418" y="2091"/>
                      <a:pt x="1649151" y="5522"/>
                      <a:pt x="1656746" y="10812"/>
                    </a:cubicBezTo>
                    <a:cubicBezTo>
                      <a:pt x="1671984" y="21320"/>
                      <a:pt x="1681474" y="38315"/>
                      <a:pt x="1682421" y="56800"/>
                    </a:cubicBezTo>
                    <a:cubicBezTo>
                      <a:pt x="1682778" y="92184"/>
                      <a:pt x="1682421" y="126735"/>
                      <a:pt x="1682421" y="160749"/>
                    </a:cubicBezTo>
                    <a:cubicBezTo>
                      <a:pt x="1682421" y="228659"/>
                      <a:pt x="1682421" y="293751"/>
                      <a:pt x="1682421" y="356020"/>
                    </a:cubicBezTo>
                    <a:cubicBezTo>
                      <a:pt x="1682421" y="604843"/>
                      <a:pt x="1682004" y="806189"/>
                      <a:pt x="1681944" y="945404"/>
                    </a:cubicBezTo>
                    <a:cubicBezTo>
                      <a:pt x="1681944" y="980193"/>
                      <a:pt x="1681944" y="1011008"/>
                      <a:pt x="1681944" y="1037857"/>
                    </a:cubicBezTo>
                    <a:cubicBezTo>
                      <a:pt x="1681944" y="1044588"/>
                      <a:pt x="1681944" y="1050962"/>
                      <a:pt x="1681646" y="1057217"/>
                    </a:cubicBezTo>
                    <a:cubicBezTo>
                      <a:pt x="1681366" y="1060237"/>
                      <a:pt x="1680931" y="1063239"/>
                      <a:pt x="1680336" y="1066212"/>
                    </a:cubicBezTo>
                    <a:cubicBezTo>
                      <a:pt x="1679710" y="1069059"/>
                      <a:pt x="1678918" y="1071865"/>
                      <a:pt x="1677953" y="1074611"/>
                    </a:cubicBezTo>
                    <a:cubicBezTo>
                      <a:pt x="1674563" y="1084363"/>
                      <a:pt x="1669071" y="1093251"/>
                      <a:pt x="1661869" y="1100643"/>
                    </a:cubicBezTo>
                    <a:cubicBezTo>
                      <a:pt x="1651992" y="1110633"/>
                      <a:pt x="1639399" y="1117490"/>
                      <a:pt x="1625651" y="1120361"/>
                    </a:cubicBezTo>
                    <a:cubicBezTo>
                      <a:pt x="1622172" y="1121010"/>
                      <a:pt x="1618645" y="1121386"/>
                      <a:pt x="1615107" y="11214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563" name="Gráfico 54">
              <a:extLst>
                <a:ext uri="{FF2B5EF4-FFF2-40B4-BE49-F238E27FC236}">
                  <a16:creationId xmlns:a16="http://schemas.microsoft.com/office/drawing/2014/main" id="{7706DE7A-5980-FF5B-C707-7A753B4A2B5D}"/>
                </a:ext>
              </a:extLst>
            </p:cNvPr>
            <p:cNvGrpSpPr/>
            <p:nvPr/>
          </p:nvGrpSpPr>
          <p:grpSpPr>
            <a:xfrm>
              <a:off x="8165879" y="2270346"/>
              <a:ext cx="1389183" cy="1884321"/>
              <a:chOff x="8165879" y="2270346"/>
              <a:chExt cx="1389183" cy="1884321"/>
            </a:xfrm>
          </p:grpSpPr>
          <p:sp>
            <p:nvSpPr>
              <p:cNvPr id="1564" name="Forma Livre: Forma 1563">
                <a:extLst>
                  <a:ext uri="{FF2B5EF4-FFF2-40B4-BE49-F238E27FC236}">
                    <a16:creationId xmlns:a16="http://schemas.microsoft.com/office/drawing/2014/main" id="{1CDA4064-F026-3030-456E-6F7A4DDA8972}"/>
                  </a:ext>
                </a:extLst>
              </p:cNvPr>
              <p:cNvSpPr/>
              <p:nvPr/>
            </p:nvSpPr>
            <p:spPr>
              <a:xfrm>
                <a:off x="8167083" y="2271663"/>
                <a:ext cx="1386012" cy="1882825"/>
              </a:xfrm>
              <a:custGeom>
                <a:avLst/>
                <a:gdLst>
                  <a:gd name="connsiteX0" fmla="*/ 44677 w 1386012"/>
                  <a:gd name="connsiteY0" fmla="*/ 0 h 1882825"/>
                  <a:gd name="connsiteX1" fmla="*/ 1332102 w 1386012"/>
                  <a:gd name="connsiteY1" fmla="*/ 0 h 1882825"/>
                  <a:gd name="connsiteX2" fmla="*/ 1386013 w 1386012"/>
                  <a:gd name="connsiteY2" fmla="*/ 53911 h 1882825"/>
                  <a:gd name="connsiteX3" fmla="*/ 1386013 w 1386012"/>
                  <a:gd name="connsiteY3" fmla="*/ 54030 h 1882825"/>
                  <a:gd name="connsiteX4" fmla="*/ 1386013 w 1386012"/>
                  <a:gd name="connsiteY4" fmla="*/ 1833085 h 1882825"/>
                  <a:gd name="connsiteX5" fmla="*/ 1336153 w 1386012"/>
                  <a:gd name="connsiteY5" fmla="*/ 1882826 h 1882825"/>
                  <a:gd name="connsiteX6" fmla="*/ 45154 w 1386012"/>
                  <a:gd name="connsiteY6" fmla="*/ 1882826 h 1882825"/>
                  <a:gd name="connsiteX7" fmla="*/ 0 w 1386012"/>
                  <a:gd name="connsiteY7" fmla="*/ 1837672 h 1882825"/>
                  <a:gd name="connsiteX8" fmla="*/ 0 w 1386012"/>
                  <a:gd name="connsiteY8" fmla="*/ 44618 h 1882825"/>
                  <a:gd name="connsiteX9" fmla="*/ 44677 w 1386012"/>
                  <a:gd name="connsiteY9" fmla="*/ 0 h 188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6012" h="1882825">
                    <a:moveTo>
                      <a:pt x="44677" y="0"/>
                    </a:moveTo>
                    <a:lnTo>
                      <a:pt x="1332102" y="0"/>
                    </a:lnTo>
                    <a:cubicBezTo>
                      <a:pt x="1361875" y="0"/>
                      <a:pt x="1386013" y="24137"/>
                      <a:pt x="1386013" y="53911"/>
                    </a:cubicBezTo>
                    <a:cubicBezTo>
                      <a:pt x="1386013" y="53951"/>
                      <a:pt x="1386013" y="53990"/>
                      <a:pt x="1386013" y="54030"/>
                    </a:cubicBezTo>
                    <a:lnTo>
                      <a:pt x="1386013" y="1833085"/>
                    </a:lnTo>
                    <a:cubicBezTo>
                      <a:pt x="1385918" y="1860565"/>
                      <a:pt x="1363633" y="1882796"/>
                      <a:pt x="1336153" y="1882826"/>
                    </a:cubicBezTo>
                    <a:lnTo>
                      <a:pt x="45154" y="1882826"/>
                    </a:lnTo>
                    <a:cubicBezTo>
                      <a:pt x="20218" y="1882826"/>
                      <a:pt x="0" y="1862608"/>
                      <a:pt x="0" y="1837672"/>
                    </a:cubicBezTo>
                    <a:lnTo>
                      <a:pt x="0" y="44618"/>
                    </a:lnTo>
                    <a:cubicBezTo>
                      <a:pt x="161" y="20021"/>
                      <a:pt x="20081" y="130"/>
                      <a:pt x="446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5" name="Forma Livre: Forma 1564">
                <a:extLst>
                  <a:ext uri="{FF2B5EF4-FFF2-40B4-BE49-F238E27FC236}">
                    <a16:creationId xmlns:a16="http://schemas.microsoft.com/office/drawing/2014/main" id="{4B8C31E5-74DA-4A75-B06F-B0645F85E57E}"/>
                  </a:ext>
                </a:extLst>
              </p:cNvPr>
              <p:cNvSpPr/>
              <p:nvPr/>
            </p:nvSpPr>
            <p:spPr>
              <a:xfrm>
                <a:off x="8167083" y="2271663"/>
                <a:ext cx="1386012" cy="171740"/>
              </a:xfrm>
              <a:custGeom>
                <a:avLst/>
                <a:gdLst>
                  <a:gd name="connsiteX0" fmla="*/ 44677 w 1386012"/>
                  <a:gd name="connsiteY0" fmla="*/ 0 h 171740"/>
                  <a:gd name="connsiteX1" fmla="*/ 1332102 w 1386012"/>
                  <a:gd name="connsiteY1" fmla="*/ 0 h 171740"/>
                  <a:gd name="connsiteX2" fmla="*/ 1386013 w 1386012"/>
                  <a:gd name="connsiteY2" fmla="*/ 53911 h 171740"/>
                  <a:gd name="connsiteX3" fmla="*/ 1386013 w 1386012"/>
                  <a:gd name="connsiteY3" fmla="*/ 54030 h 171740"/>
                  <a:gd name="connsiteX4" fmla="*/ 1386013 w 1386012"/>
                  <a:gd name="connsiteY4" fmla="*/ 171740 h 171740"/>
                  <a:gd name="connsiteX5" fmla="*/ 1386013 w 1386012"/>
                  <a:gd name="connsiteY5" fmla="*/ 171740 h 171740"/>
                  <a:gd name="connsiteX6" fmla="*/ 0 w 1386012"/>
                  <a:gd name="connsiteY6" fmla="*/ 171740 h 171740"/>
                  <a:gd name="connsiteX7" fmla="*/ 0 w 1386012"/>
                  <a:gd name="connsiteY7" fmla="*/ 171740 h 171740"/>
                  <a:gd name="connsiteX8" fmla="*/ 0 w 1386012"/>
                  <a:gd name="connsiteY8" fmla="*/ 44916 h 171740"/>
                  <a:gd name="connsiteX9" fmla="*/ 44677 w 1386012"/>
                  <a:gd name="connsiteY9" fmla="*/ 0 h 17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6012" h="171740">
                    <a:moveTo>
                      <a:pt x="44677" y="0"/>
                    </a:moveTo>
                    <a:lnTo>
                      <a:pt x="1332102" y="0"/>
                    </a:lnTo>
                    <a:cubicBezTo>
                      <a:pt x="1361875" y="0"/>
                      <a:pt x="1386013" y="24137"/>
                      <a:pt x="1386013" y="53911"/>
                    </a:cubicBezTo>
                    <a:cubicBezTo>
                      <a:pt x="1386013" y="53951"/>
                      <a:pt x="1386013" y="53990"/>
                      <a:pt x="1386013" y="54030"/>
                    </a:cubicBezTo>
                    <a:lnTo>
                      <a:pt x="1386013" y="171740"/>
                    </a:lnTo>
                    <a:lnTo>
                      <a:pt x="1386013" y="171740"/>
                    </a:lnTo>
                    <a:lnTo>
                      <a:pt x="0" y="171740"/>
                    </a:lnTo>
                    <a:lnTo>
                      <a:pt x="0" y="171740"/>
                    </a:lnTo>
                    <a:lnTo>
                      <a:pt x="0" y="44916"/>
                    </a:lnTo>
                    <a:cubicBezTo>
                      <a:pt x="0" y="20202"/>
                      <a:pt x="19962" y="131"/>
                      <a:pt x="44677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6" name="Forma Livre: Forma 1565">
                <a:extLst>
                  <a:ext uri="{FF2B5EF4-FFF2-40B4-BE49-F238E27FC236}">
                    <a16:creationId xmlns:a16="http://schemas.microsoft.com/office/drawing/2014/main" id="{42BB5B73-31CE-E0CE-3A08-16A02270EBF6}"/>
                  </a:ext>
                </a:extLst>
              </p:cNvPr>
              <p:cNvSpPr/>
              <p:nvPr/>
            </p:nvSpPr>
            <p:spPr>
              <a:xfrm>
                <a:off x="8237972" y="2332722"/>
                <a:ext cx="45511" cy="43247"/>
              </a:xfrm>
              <a:custGeom>
                <a:avLst/>
                <a:gdLst>
                  <a:gd name="connsiteX0" fmla="*/ 45511 w 45511"/>
                  <a:gd name="connsiteY0" fmla="*/ 21624 h 43247"/>
                  <a:gd name="connsiteX1" fmla="*/ 22756 w 45511"/>
                  <a:gd name="connsiteY1" fmla="*/ 43248 h 43247"/>
                  <a:gd name="connsiteX2" fmla="*/ 0 w 45511"/>
                  <a:gd name="connsiteY2" fmla="*/ 21624 h 43247"/>
                  <a:gd name="connsiteX3" fmla="*/ 22756 w 45511"/>
                  <a:gd name="connsiteY3" fmla="*/ 0 h 43247"/>
                  <a:gd name="connsiteX4" fmla="*/ 45511 w 45511"/>
                  <a:gd name="connsiteY4" fmla="*/ 21624 h 43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11" h="43247">
                    <a:moveTo>
                      <a:pt x="45511" y="21624"/>
                    </a:moveTo>
                    <a:cubicBezTo>
                      <a:pt x="45511" y="33566"/>
                      <a:pt x="35323" y="43248"/>
                      <a:pt x="22756" y="43248"/>
                    </a:cubicBezTo>
                    <a:cubicBezTo>
                      <a:pt x="10188" y="43248"/>
                      <a:pt x="0" y="33566"/>
                      <a:pt x="0" y="21624"/>
                    </a:cubicBezTo>
                    <a:cubicBezTo>
                      <a:pt x="0" y="9681"/>
                      <a:pt x="10188" y="0"/>
                      <a:pt x="22756" y="0"/>
                    </a:cubicBezTo>
                    <a:cubicBezTo>
                      <a:pt x="35323" y="0"/>
                      <a:pt x="45511" y="9681"/>
                      <a:pt x="45511" y="216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7" name="Forma Livre: Forma 1566">
                <a:extLst>
                  <a:ext uri="{FF2B5EF4-FFF2-40B4-BE49-F238E27FC236}">
                    <a16:creationId xmlns:a16="http://schemas.microsoft.com/office/drawing/2014/main" id="{C6707D8E-02A6-6000-EEB7-F866441A1595}"/>
                  </a:ext>
                </a:extLst>
              </p:cNvPr>
              <p:cNvSpPr/>
              <p:nvPr/>
            </p:nvSpPr>
            <p:spPr>
              <a:xfrm>
                <a:off x="8314698" y="2332722"/>
                <a:ext cx="45511" cy="43247"/>
              </a:xfrm>
              <a:custGeom>
                <a:avLst/>
                <a:gdLst>
                  <a:gd name="connsiteX0" fmla="*/ 45511 w 45511"/>
                  <a:gd name="connsiteY0" fmla="*/ 21624 h 43247"/>
                  <a:gd name="connsiteX1" fmla="*/ 22756 w 45511"/>
                  <a:gd name="connsiteY1" fmla="*/ 43248 h 43247"/>
                  <a:gd name="connsiteX2" fmla="*/ 0 w 45511"/>
                  <a:gd name="connsiteY2" fmla="*/ 21624 h 43247"/>
                  <a:gd name="connsiteX3" fmla="*/ 22756 w 45511"/>
                  <a:gd name="connsiteY3" fmla="*/ 0 h 43247"/>
                  <a:gd name="connsiteX4" fmla="*/ 45511 w 45511"/>
                  <a:gd name="connsiteY4" fmla="*/ 21624 h 43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511" h="43247">
                    <a:moveTo>
                      <a:pt x="45511" y="21624"/>
                    </a:moveTo>
                    <a:cubicBezTo>
                      <a:pt x="45511" y="33566"/>
                      <a:pt x="35323" y="43248"/>
                      <a:pt x="22756" y="43248"/>
                    </a:cubicBezTo>
                    <a:cubicBezTo>
                      <a:pt x="10188" y="43248"/>
                      <a:pt x="0" y="33566"/>
                      <a:pt x="0" y="21624"/>
                    </a:cubicBezTo>
                    <a:cubicBezTo>
                      <a:pt x="0" y="9681"/>
                      <a:pt x="10188" y="0"/>
                      <a:pt x="22756" y="0"/>
                    </a:cubicBezTo>
                    <a:cubicBezTo>
                      <a:pt x="35323" y="0"/>
                      <a:pt x="45511" y="9681"/>
                      <a:pt x="45511" y="216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8" name="Forma Livre: Forma 1567">
                <a:extLst>
                  <a:ext uri="{FF2B5EF4-FFF2-40B4-BE49-F238E27FC236}">
                    <a16:creationId xmlns:a16="http://schemas.microsoft.com/office/drawing/2014/main" id="{12E16752-D75C-F872-2887-3B078644EFAC}"/>
                  </a:ext>
                </a:extLst>
              </p:cNvPr>
              <p:cNvSpPr/>
              <p:nvPr/>
            </p:nvSpPr>
            <p:spPr>
              <a:xfrm>
                <a:off x="8391509" y="2332717"/>
                <a:ext cx="45514" cy="45517"/>
              </a:xfrm>
              <a:custGeom>
                <a:avLst/>
                <a:gdLst>
                  <a:gd name="connsiteX0" fmla="*/ 45486 w 45514"/>
                  <a:gd name="connsiteY0" fmla="*/ 21629 h 45517"/>
                  <a:gd name="connsiteX1" fmla="*/ 23892 w 45514"/>
                  <a:gd name="connsiteY1" fmla="*/ 45489 h 45517"/>
                  <a:gd name="connsiteX2" fmla="*/ 28 w 45514"/>
                  <a:gd name="connsiteY2" fmla="*/ 23893 h 45517"/>
                  <a:gd name="connsiteX3" fmla="*/ 21628 w 45514"/>
                  <a:gd name="connsiteY3" fmla="*/ 33 h 45517"/>
                  <a:gd name="connsiteX4" fmla="*/ 22790 w 45514"/>
                  <a:gd name="connsiteY4" fmla="*/ 5 h 45517"/>
                  <a:gd name="connsiteX5" fmla="*/ 45486 w 45514"/>
                  <a:gd name="connsiteY5" fmla="*/ 21629 h 45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514" h="45517">
                    <a:moveTo>
                      <a:pt x="45486" y="21629"/>
                    </a:moveTo>
                    <a:cubicBezTo>
                      <a:pt x="46112" y="34181"/>
                      <a:pt x="36443" y="44863"/>
                      <a:pt x="23892" y="45489"/>
                    </a:cubicBezTo>
                    <a:cubicBezTo>
                      <a:pt x="11341" y="46114"/>
                      <a:pt x="654" y="36445"/>
                      <a:pt x="28" y="23893"/>
                    </a:cubicBezTo>
                    <a:cubicBezTo>
                      <a:pt x="-591" y="11341"/>
                      <a:pt x="9077" y="659"/>
                      <a:pt x="21628" y="33"/>
                    </a:cubicBezTo>
                    <a:cubicBezTo>
                      <a:pt x="22015" y="14"/>
                      <a:pt x="22403" y="5"/>
                      <a:pt x="22790" y="5"/>
                    </a:cubicBezTo>
                    <a:cubicBezTo>
                      <a:pt x="35020" y="-261"/>
                      <a:pt x="45158" y="9404"/>
                      <a:pt x="45486" y="21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69" name="Forma Livre: Forma 1568">
                <a:extLst>
                  <a:ext uri="{FF2B5EF4-FFF2-40B4-BE49-F238E27FC236}">
                    <a16:creationId xmlns:a16="http://schemas.microsoft.com/office/drawing/2014/main" id="{7D2F6F2E-311B-461A-9565-C482E62D6531}"/>
                  </a:ext>
                </a:extLst>
              </p:cNvPr>
              <p:cNvSpPr/>
              <p:nvPr/>
            </p:nvSpPr>
            <p:spPr>
              <a:xfrm>
                <a:off x="8374387" y="2749950"/>
                <a:ext cx="55817" cy="408172"/>
              </a:xfrm>
              <a:custGeom>
                <a:avLst/>
                <a:gdLst>
                  <a:gd name="connsiteX0" fmla="*/ 0 w 55817"/>
                  <a:gd name="connsiteY0" fmla="*/ 0 h 408172"/>
                  <a:gd name="connsiteX1" fmla="*/ 55817 w 55817"/>
                  <a:gd name="connsiteY1" fmla="*/ 0 h 408172"/>
                  <a:gd name="connsiteX2" fmla="*/ 55817 w 55817"/>
                  <a:gd name="connsiteY2" fmla="*/ 408173 h 408172"/>
                  <a:gd name="connsiteX3" fmla="*/ 0 w 55817"/>
                  <a:gd name="connsiteY3" fmla="*/ 408173 h 408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408172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408173"/>
                    </a:lnTo>
                    <a:lnTo>
                      <a:pt x="0" y="408173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0" name="Forma Livre: Forma 1569">
                <a:extLst>
                  <a:ext uri="{FF2B5EF4-FFF2-40B4-BE49-F238E27FC236}">
                    <a16:creationId xmlns:a16="http://schemas.microsoft.com/office/drawing/2014/main" id="{2D681DD4-D0A3-66B2-141A-3B0BF9F1210B}"/>
                  </a:ext>
                </a:extLst>
              </p:cNvPr>
              <p:cNvSpPr/>
              <p:nvPr/>
            </p:nvSpPr>
            <p:spPr>
              <a:xfrm>
                <a:off x="8482149" y="2888569"/>
                <a:ext cx="55817" cy="269553"/>
              </a:xfrm>
              <a:custGeom>
                <a:avLst/>
                <a:gdLst>
                  <a:gd name="connsiteX0" fmla="*/ 0 w 55817"/>
                  <a:gd name="connsiteY0" fmla="*/ 0 h 269553"/>
                  <a:gd name="connsiteX1" fmla="*/ 55817 w 55817"/>
                  <a:gd name="connsiteY1" fmla="*/ 0 h 269553"/>
                  <a:gd name="connsiteX2" fmla="*/ 55817 w 55817"/>
                  <a:gd name="connsiteY2" fmla="*/ 269554 h 269553"/>
                  <a:gd name="connsiteX3" fmla="*/ 0 w 55817"/>
                  <a:gd name="connsiteY3" fmla="*/ 269554 h 26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6955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69554"/>
                    </a:lnTo>
                    <a:lnTo>
                      <a:pt x="0" y="26955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1" name="Forma Livre: Forma 1570">
                <a:extLst>
                  <a:ext uri="{FF2B5EF4-FFF2-40B4-BE49-F238E27FC236}">
                    <a16:creationId xmlns:a16="http://schemas.microsoft.com/office/drawing/2014/main" id="{0BAAFA62-AA4D-F9FF-31C2-E6741B75BC38}"/>
                  </a:ext>
                </a:extLst>
              </p:cNvPr>
              <p:cNvSpPr/>
              <p:nvPr/>
            </p:nvSpPr>
            <p:spPr>
              <a:xfrm>
                <a:off x="8589851" y="2800643"/>
                <a:ext cx="55817" cy="359504"/>
              </a:xfrm>
              <a:custGeom>
                <a:avLst/>
                <a:gdLst>
                  <a:gd name="connsiteX0" fmla="*/ 0 w 55817"/>
                  <a:gd name="connsiteY0" fmla="*/ 0 h 359504"/>
                  <a:gd name="connsiteX1" fmla="*/ 55817 w 55817"/>
                  <a:gd name="connsiteY1" fmla="*/ 0 h 359504"/>
                  <a:gd name="connsiteX2" fmla="*/ 55817 w 55817"/>
                  <a:gd name="connsiteY2" fmla="*/ 359504 h 359504"/>
                  <a:gd name="connsiteX3" fmla="*/ 0 w 55817"/>
                  <a:gd name="connsiteY3" fmla="*/ 359504 h 35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59504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59504"/>
                    </a:lnTo>
                    <a:lnTo>
                      <a:pt x="0" y="35950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2" name="Forma Livre: Forma 1571">
                <a:extLst>
                  <a:ext uri="{FF2B5EF4-FFF2-40B4-BE49-F238E27FC236}">
                    <a16:creationId xmlns:a16="http://schemas.microsoft.com/office/drawing/2014/main" id="{8D9339E0-752A-45E1-2FC4-77719D55D547}"/>
                  </a:ext>
                </a:extLst>
              </p:cNvPr>
              <p:cNvSpPr/>
              <p:nvPr/>
            </p:nvSpPr>
            <p:spPr>
              <a:xfrm>
                <a:off x="8697553" y="2765676"/>
                <a:ext cx="55817" cy="392386"/>
              </a:xfrm>
              <a:custGeom>
                <a:avLst/>
                <a:gdLst>
                  <a:gd name="connsiteX0" fmla="*/ 0 w 55817"/>
                  <a:gd name="connsiteY0" fmla="*/ 0 h 392386"/>
                  <a:gd name="connsiteX1" fmla="*/ 55817 w 55817"/>
                  <a:gd name="connsiteY1" fmla="*/ 0 h 392386"/>
                  <a:gd name="connsiteX2" fmla="*/ 55817 w 55817"/>
                  <a:gd name="connsiteY2" fmla="*/ 392387 h 392386"/>
                  <a:gd name="connsiteX3" fmla="*/ 0 w 55817"/>
                  <a:gd name="connsiteY3" fmla="*/ 392387 h 392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92386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92387"/>
                    </a:lnTo>
                    <a:lnTo>
                      <a:pt x="0" y="392387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3FD50F27-F0F5-14FC-FCA3-937E9C95547D}"/>
                  </a:ext>
                </a:extLst>
              </p:cNvPr>
              <p:cNvSpPr/>
              <p:nvPr/>
            </p:nvSpPr>
            <p:spPr>
              <a:xfrm>
                <a:off x="8805256" y="2896849"/>
                <a:ext cx="55817" cy="261214"/>
              </a:xfrm>
              <a:custGeom>
                <a:avLst/>
                <a:gdLst>
                  <a:gd name="connsiteX0" fmla="*/ 0 w 55817"/>
                  <a:gd name="connsiteY0" fmla="*/ 0 h 261214"/>
                  <a:gd name="connsiteX1" fmla="*/ 55817 w 55817"/>
                  <a:gd name="connsiteY1" fmla="*/ 0 h 261214"/>
                  <a:gd name="connsiteX2" fmla="*/ 55817 w 55817"/>
                  <a:gd name="connsiteY2" fmla="*/ 261214 h 261214"/>
                  <a:gd name="connsiteX3" fmla="*/ 0 w 55817"/>
                  <a:gd name="connsiteY3" fmla="*/ 261214 h 26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61214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61214"/>
                    </a:lnTo>
                    <a:lnTo>
                      <a:pt x="0" y="26121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4" name="Forma Livre: Forma 1573">
                <a:extLst>
                  <a:ext uri="{FF2B5EF4-FFF2-40B4-BE49-F238E27FC236}">
                    <a16:creationId xmlns:a16="http://schemas.microsoft.com/office/drawing/2014/main" id="{92E6C365-07F7-039A-677D-1E84D91FA54E}"/>
                  </a:ext>
                </a:extLst>
              </p:cNvPr>
              <p:cNvSpPr/>
              <p:nvPr/>
            </p:nvSpPr>
            <p:spPr>
              <a:xfrm>
                <a:off x="8913018" y="2948079"/>
                <a:ext cx="55817" cy="209983"/>
              </a:xfrm>
              <a:custGeom>
                <a:avLst/>
                <a:gdLst>
                  <a:gd name="connsiteX0" fmla="*/ 0 w 55817"/>
                  <a:gd name="connsiteY0" fmla="*/ 0 h 209983"/>
                  <a:gd name="connsiteX1" fmla="*/ 55817 w 55817"/>
                  <a:gd name="connsiteY1" fmla="*/ 0 h 209983"/>
                  <a:gd name="connsiteX2" fmla="*/ 55817 w 55817"/>
                  <a:gd name="connsiteY2" fmla="*/ 209984 h 209983"/>
                  <a:gd name="connsiteX3" fmla="*/ 0 w 55817"/>
                  <a:gd name="connsiteY3" fmla="*/ 209984 h 209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0998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09984"/>
                    </a:lnTo>
                    <a:lnTo>
                      <a:pt x="0" y="20998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5" name="Forma Livre: Forma 1574">
                <a:extLst>
                  <a:ext uri="{FF2B5EF4-FFF2-40B4-BE49-F238E27FC236}">
                    <a16:creationId xmlns:a16="http://schemas.microsoft.com/office/drawing/2014/main" id="{4C2A51D5-D323-133C-5128-2DE5BF9E70EE}"/>
                  </a:ext>
                </a:extLst>
              </p:cNvPr>
              <p:cNvSpPr/>
              <p:nvPr/>
            </p:nvSpPr>
            <p:spPr>
              <a:xfrm>
                <a:off x="9020720" y="2791827"/>
                <a:ext cx="55817" cy="366235"/>
              </a:xfrm>
              <a:custGeom>
                <a:avLst/>
                <a:gdLst>
                  <a:gd name="connsiteX0" fmla="*/ 0 w 55817"/>
                  <a:gd name="connsiteY0" fmla="*/ 0 h 366235"/>
                  <a:gd name="connsiteX1" fmla="*/ 55817 w 55817"/>
                  <a:gd name="connsiteY1" fmla="*/ 0 h 366235"/>
                  <a:gd name="connsiteX2" fmla="*/ 55817 w 55817"/>
                  <a:gd name="connsiteY2" fmla="*/ 366236 h 366235"/>
                  <a:gd name="connsiteX3" fmla="*/ 0 w 55817"/>
                  <a:gd name="connsiteY3" fmla="*/ 366236 h 366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66235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66236"/>
                    </a:lnTo>
                    <a:lnTo>
                      <a:pt x="0" y="366236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6" name="Forma Livre: Forma 1575">
                <a:extLst>
                  <a:ext uri="{FF2B5EF4-FFF2-40B4-BE49-F238E27FC236}">
                    <a16:creationId xmlns:a16="http://schemas.microsoft.com/office/drawing/2014/main" id="{EF0F6383-7488-A117-CE29-C6EFF2C65106}"/>
                  </a:ext>
                </a:extLst>
              </p:cNvPr>
              <p:cNvSpPr/>
              <p:nvPr/>
            </p:nvSpPr>
            <p:spPr>
              <a:xfrm>
                <a:off x="9128422" y="2857831"/>
                <a:ext cx="55817" cy="300232"/>
              </a:xfrm>
              <a:custGeom>
                <a:avLst/>
                <a:gdLst>
                  <a:gd name="connsiteX0" fmla="*/ 0 w 55817"/>
                  <a:gd name="connsiteY0" fmla="*/ 0 h 300232"/>
                  <a:gd name="connsiteX1" fmla="*/ 55817 w 55817"/>
                  <a:gd name="connsiteY1" fmla="*/ 0 h 300232"/>
                  <a:gd name="connsiteX2" fmla="*/ 55817 w 55817"/>
                  <a:gd name="connsiteY2" fmla="*/ 300232 h 300232"/>
                  <a:gd name="connsiteX3" fmla="*/ 0 w 55817"/>
                  <a:gd name="connsiteY3" fmla="*/ 300232 h 300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00232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00232"/>
                    </a:lnTo>
                    <a:lnTo>
                      <a:pt x="0" y="300232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57E0D1BC-C9DF-C4D0-2B90-1322D5841901}"/>
                  </a:ext>
                </a:extLst>
              </p:cNvPr>
              <p:cNvSpPr/>
              <p:nvPr/>
            </p:nvSpPr>
            <p:spPr>
              <a:xfrm>
                <a:off x="9236125" y="2805111"/>
                <a:ext cx="55817" cy="353011"/>
              </a:xfrm>
              <a:custGeom>
                <a:avLst/>
                <a:gdLst>
                  <a:gd name="connsiteX0" fmla="*/ 0 w 55817"/>
                  <a:gd name="connsiteY0" fmla="*/ 0 h 353011"/>
                  <a:gd name="connsiteX1" fmla="*/ 55817 w 55817"/>
                  <a:gd name="connsiteY1" fmla="*/ 0 h 353011"/>
                  <a:gd name="connsiteX2" fmla="*/ 55817 w 55817"/>
                  <a:gd name="connsiteY2" fmla="*/ 353011 h 353011"/>
                  <a:gd name="connsiteX3" fmla="*/ 0 w 55817"/>
                  <a:gd name="connsiteY3" fmla="*/ 353011 h 35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53011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53011"/>
                    </a:lnTo>
                    <a:lnTo>
                      <a:pt x="0" y="353011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8" name="Forma Livre: Forma 1577">
                <a:extLst>
                  <a:ext uri="{FF2B5EF4-FFF2-40B4-BE49-F238E27FC236}">
                    <a16:creationId xmlns:a16="http://schemas.microsoft.com/office/drawing/2014/main" id="{3D47F29D-0A45-CDCD-EFD4-5CC6FF53A851}"/>
                  </a:ext>
                </a:extLst>
              </p:cNvPr>
              <p:cNvSpPr/>
              <p:nvPr/>
            </p:nvSpPr>
            <p:spPr>
              <a:xfrm>
                <a:off x="9343887" y="2917579"/>
                <a:ext cx="55817" cy="240483"/>
              </a:xfrm>
              <a:custGeom>
                <a:avLst/>
                <a:gdLst>
                  <a:gd name="connsiteX0" fmla="*/ 0 w 55817"/>
                  <a:gd name="connsiteY0" fmla="*/ 0 h 240483"/>
                  <a:gd name="connsiteX1" fmla="*/ 55817 w 55817"/>
                  <a:gd name="connsiteY1" fmla="*/ 0 h 240483"/>
                  <a:gd name="connsiteX2" fmla="*/ 55817 w 55817"/>
                  <a:gd name="connsiteY2" fmla="*/ 240484 h 240483"/>
                  <a:gd name="connsiteX3" fmla="*/ 0 w 55817"/>
                  <a:gd name="connsiteY3" fmla="*/ 240484 h 240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4048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40484"/>
                    </a:lnTo>
                    <a:lnTo>
                      <a:pt x="0" y="24048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9" name="Forma Livre: Forma 1578">
                <a:extLst>
                  <a:ext uri="{FF2B5EF4-FFF2-40B4-BE49-F238E27FC236}">
                    <a16:creationId xmlns:a16="http://schemas.microsoft.com/office/drawing/2014/main" id="{8E2B8F33-0BF0-D286-08C8-9C58A0C80575}"/>
                  </a:ext>
                </a:extLst>
              </p:cNvPr>
              <p:cNvSpPr/>
              <p:nvPr/>
            </p:nvSpPr>
            <p:spPr>
              <a:xfrm>
                <a:off x="8482149" y="2888569"/>
                <a:ext cx="55817" cy="269553"/>
              </a:xfrm>
              <a:custGeom>
                <a:avLst/>
                <a:gdLst>
                  <a:gd name="connsiteX0" fmla="*/ 0 w 55817"/>
                  <a:gd name="connsiteY0" fmla="*/ 0 h 269553"/>
                  <a:gd name="connsiteX1" fmla="*/ 55817 w 55817"/>
                  <a:gd name="connsiteY1" fmla="*/ 0 h 269553"/>
                  <a:gd name="connsiteX2" fmla="*/ 55817 w 55817"/>
                  <a:gd name="connsiteY2" fmla="*/ 269554 h 269553"/>
                  <a:gd name="connsiteX3" fmla="*/ 0 w 55817"/>
                  <a:gd name="connsiteY3" fmla="*/ 269554 h 26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6955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69554"/>
                    </a:lnTo>
                    <a:lnTo>
                      <a:pt x="0" y="26955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0" name="Forma Livre: Forma 1579">
                <a:extLst>
                  <a:ext uri="{FF2B5EF4-FFF2-40B4-BE49-F238E27FC236}">
                    <a16:creationId xmlns:a16="http://schemas.microsoft.com/office/drawing/2014/main" id="{4A1B4728-1E0B-A0BB-D1D9-1721FAF14F90}"/>
                  </a:ext>
                </a:extLst>
              </p:cNvPr>
              <p:cNvSpPr/>
              <p:nvPr/>
            </p:nvSpPr>
            <p:spPr>
              <a:xfrm>
                <a:off x="8697553" y="2765676"/>
                <a:ext cx="55817" cy="392386"/>
              </a:xfrm>
              <a:custGeom>
                <a:avLst/>
                <a:gdLst>
                  <a:gd name="connsiteX0" fmla="*/ 0 w 55817"/>
                  <a:gd name="connsiteY0" fmla="*/ 0 h 392386"/>
                  <a:gd name="connsiteX1" fmla="*/ 55817 w 55817"/>
                  <a:gd name="connsiteY1" fmla="*/ 0 h 392386"/>
                  <a:gd name="connsiteX2" fmla="*/ 55817 w 55817"/>
                  <a:gd name="connsiteY2" fmla="*/ 392387 h 392386"/>
                  <a:gd name="connsiteX3" fmla="*/ 0 w 55817"/>
                  <a:gd name="connsiteY3" fmla="*/ 392387 h 392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92386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92387"/>
                    </a:lnTo>
                    <a:lnTo>
                      <a:pt x="0" y="39238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1" name="Forma Livre: Forma 1580">
                <a:extLst>
                  <a:ext uri="{FF2B5EF4-FFF2-40B4-BE49-F238E27FC236}">
                    <a16:creationId xmlns:a16="http://schemas.microsoft.com/office/drawing/2014/main" id="{8675100E-AA7A-E528-EA8C-EF5945BDBE73}"/>
                  </a:ext>
                </a:extLst>
              </p:cNvPr>
              <p:cNvSpPr/>
              <p:nvPr/>
            </p:nvSpPr>
            <p:spPr>
              <a:xfrm>
                <a:off x="8913018" y="2948079"/>
                <a:ext cx="55817" cy="209983"/>
              </a:xfrm>
              <a:custGeom>
                <a:avLst/>
                <a:gdLst>
                  <a:gd name="connsiteX0" fmla="*/ 0 w 55817"/>
                  <a:gd name="connsiteY0" fmla="*/ 0 h 209983"/>
                  <a:gd name="connsiteX1" fmla="*/ 55817 w 55817"/>
                  <a:gd name="connsiteY1" fmla="*/ 0 h 209983"/>
                  <a:gd name="connsiteX2" fmla="*/ 55817 w 55817"/>
                  <a:gd name="connsiteY2" fmla="*/ 209984 h 209983"/>
                  <a:gd name="connsiteX3" fmla="*/ 0 w 55817"/>
                  <a:gd name="connsiteY3" fmla="*/ 209984 h 209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0998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09984"/>
                    </a:lnTo>
                    <a:lnTo>
                      <a:pt x="0" y="20998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2" name="Forma Livre: Forma 1581">
                <a:extLst>
                  <a:ext uri="{FF2B5EF4-FFF2-40B4-BE49-F238E27FC236}">
                    <a16:creationId xmlns:a16="http://schemas.microsoft.com/office/drawing/2014/main" id="{7CD87F3C-634A-6B74-3C71-4B82BF3702EE}"/>
                  </a:ext>
                </a:extLst>
              </p:cNvPr>
              <p:cNvSpPr/>
              <p:nvPr/>
            </p:nvSpPr>
            <p:spPr>
              <a:xfrm>
                <a:off x="9128422" y="2857831"/>
                <a:ext cx="55817" cy="300232"/>
              </a:xfrm>
              <a:custGeom>
                <a:avLst/>
                <a:gdLst>
                  <a:gd name="connsiteX0" fmla="*/ 0 w 55817"/>
                  <a:gd name="connsiteY0" fmla="*/ 0 h 300232"/>
                  <a:gd name="connsiteX1" fmla="*/ 55817 w 55817"/>
                  <a:gd name="connsiteY1" fmla="*/ 0 h 300232"/>
                  <a:gd name="connsiteX2" fmla="*/ 55817 w 55817"/>
                  <a:gd name="connsiteY2" fmla="*/ 300232 h 300232"/>
                  <a:gd name="connsiteX3" fmla="*/ 0 w 55817"/>
                  <a:gd name="connsiteY3" fmla="*/ 300232 h 300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300232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300232"/>
                    </a:lnTo>
                    <a:lnTo>
                      <a:pt x="0" y="30023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3" name="Forma Livre: Forma 1582">
                <a:extLst>
                  <a:ext uri="{FF2B5EF4-FFF2-40B4-BE49-F238E27FC236}">
                    <a16:creationId xmlns:a16="http://schemas.microsoft.com/office/drawing/2014/main" id="{888FF65A-C05F-9EAD-C363-12E621B5F8C1}"/>
                  </a:ext>
                </a:extLst>
              </p:cNvPr>
              <p:cNvSpPr/>
              <p:nvPr/>
            </p:nvSpPr>
            <p:spPr>
              <a:xfrm>
                <a:off x="9343887" y="2917579"/>
                <a:ext cx="55817" cy="240483"/>
              </a:xfrm>
              <a:custGeom>
                <a:avLst/>
                <a:gdLst>
                  <a:gd name="connsiteX0" fmla="*/ 0 w 55817"/>
                  <a:gd name="connsiteY0" fmla="*/ 0 h 240483"/>
                  <a:gd name="connsiteX1" fmla="*/ 55817 w 55817"/>
                  <a:gd name="connsiteY1" fmla="*/ 0 h 240483"/>
                  <a:gd name="connsiteX2" fmla="*/ 55817 w 55817"/>
                  <a:gd name="connsiteY2" fmla="*/ 240484 h 240483"/>
                  <a:gd name="connsiteX3" fmla="*/ 0 w 55817"/>
                  <a:gd name="connsiteY3" fmla="*/ 240484 h 240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17" h="240483">
                    <a:moveTo>
                      <a:pt x="0" y="0"/>
                    </a:moveTo>
                    <a:lnTo>
                      <a:pt x="55817" y="0"/>
                    </a:lnTo>
                    <a:lnTo>
                      <a:pt x="55817" y="240484"/>
                    </a:lnTo>
                    <a:lnTo>
                      <a:pt x="0" y="24048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4" name="Forma Livre: Forma 1583">
                <a:extLst>
                  <a:ext uri="{FF2B5EF4-FFF2-40B4-BE49-F238E27FC236}">
                    <a16:creationId xmlns:a16="http://schemas.microsoft.com/office/drawing/2014/main" id="{1A62FA7B-72B0-9213-03C8-AC7DAD793E9E}"/>
                  </a:ext>
                </a:extLst>
              </p:cNvPr>
              <p:cNvSpPr/>
              <p:nvPr/>
            </p:nvSpPr>
            <p:spPr>
              <a:xfrm>
                <a:off x="8315055" y="2765676"/>
                <a:ext cx="1136474" cy="395782"/>
              </a:xfrm>
              <a:custGeom>
                <a:avLst/>
                <a:gdLst>
                  <a:gd name="connsiteX0" fmla="*/ 1787 w 1136474"/>
                  <a:gd name="connsiteY0" fmla="*/ 0 h 395782"/>
                  <a:gd name="connsiteX1" fmla="*/ 1787 w 1136474"/>
                  <a:gd name="connsiteY1" fmla="*/ 1847 h 395782"/>
                  <a:gd name="connsiteX2" fmla="*/ 1787 w 1136474"/>
                  <a:gd name="connsiteY2" fmla="*/ 7268 h 395782"/>
                  <a:gd name="connsiteX3" fmla="*/ 1787 w 1136474"/>
                  <a:gd name="connsiteY3" fmla="*/ 28474 h 395782"/>
                  <a:gd name="connsiteX4" fmla="*/ 2145 w 1136474"/>
                  <a:gd name="connsiteY4" fmla="*/ 108715 h 395782"/>
                  <a:gd name="connsiteX5" fmla="*/ 2681 w 1136474"/>
                  <a:gd name="connsiteY5" fmla="*/ 394651 h 395782"/>
                  <a:gd name="connsiteX6" fmla="*/ 1370 w 1136474"/>
                  <a:gd name="connsiteY6" fmla="*/ 393281 h 395782"/>
                  <a:gd name="connsiteX7" fmla="*/ 371478 w 1136474"/>
                  <a:gd name="connsiteY7" fmla="*/ 393281 h 395782"/>
                  <a:gd name="connsiteX8" fmla="*/ 912254 w 1136474"/>
                  <a:gd name="connsiteY8" fmla="*/ 393757 h 395782"/>
                  <a:gd name="connsiteX9" fmla="*/ 1076071 w 1136474"/>
                  <a:gd name="connsiteY9" fmla="*/ 394234 h 395782"/>
                  <a:gd name="connsiteX10" fmla="*/ 1120629 w 1136474"/>
                  <a:gd name="connsiteY10" fmla="*/ 394531 h 395782"/>
                  <a:gd name="connsiteX11" fmla="*/ 1132543 w 1136474"/>
                  <a:gd name="connsiteY11" fmla="*/ 394531 h 395782"/>
                  <a:gd name="connsiteX12" fmla="*/ 1136475 w 1136474"/>
                  <a:gd name="connsiteY12" fmla="*/ 394531 h 395782"/>
                  <a:gd name="connsiteX13" fmla="*/ 1132543 w 1136474"/>
                  <a:gd name="connsiteY13" fmla="*/ 394531 h 395782"/>
                  <a:gd name="connsiteX14" fmla="*/ 1120629 w 1136474"/>
                  <a:gd name="connsiteY14" fmla="*/ 394531 h 395782"/>
                  <a:gd name="connsiteX15" fmla="*/ 1076071 w 1136474"/>
                  <a:gd name="connsiteY15" fmla="*/ 394829 h 395782"/>
                  <a:gd name="connsiteX16" fmla="*/ 912254 w 1136474"/>
                  <a:gd name="connsiteY16" fmla="*/ 395365 h 395782"/>
                  <a:gd name="connsiteX17" fmla="*/ 371478 w 1136474"/>
                  <a:gd name="connsiteY17" fmla="*/ 395782 h 395782"/>
                  <a:gd name="connsiteX18" fmla="*/ 1370 w 1136474"/>
                  <a:gd name="connsiteY18" fmla="*/ 395782 h 395782"/>
                  <a:gd name="connsiteX19" fmla="*/ 0 w 1136474"/>
                  <a:gd name="connsiteY19" fmla="*/ 395782 h 395782"/>
                  <a:gd name="connsiteX20" fmla="*/ 0 w 1136474"/>
                  <a:gd name="connsiteY20" fmla="*/ 394412 h 395782"/>
                  <a:gd name="connsiteX21" fmla="*/ 536 w 1136474"/>
                  <a:gd name="connsiteY21" fmla="*/ 108477 h 395782"/>
                  <a:gd name="connsiteX22" fmla="*/ 953 w 1136474"/>
                  <a:gd name="connsiteY22" fmla="*/ 28236 h 395782"/>
                  <a:gd name="connsiteX23" fmla="*/ 953 w 1136474"/>
                  <a:gd name="connsiteY23" fmla="*/ 7029 h 395782"/>
                  <a:gd name="connsiteX24" fmla="*/ 953 w 1136474"/>
                  <a:gd name="connsiteY24" fmla="*/ 1608 h 395782"/>
                  <a:gd name="connsiteX25" fmla="*/ 1787 w 1136474"/>
                  <a:gd name="connsiteY25" fmla="*/ 0 h 39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36474" h="395782">
                    <a:moveTo>
                      <a:pt x="1787" y="0"/>
                    </a:moveTo>
                    <a:cubicBezTo>
                      <a:pt x="1787" y="0"/>
                      <a:pt x="1787" y="655"/>
                      <a:pt x="1787" y="1847"/>
                    </a:cubicBezTo>
                    <a:cubicBezTo>
                      <a:pt x="1787" y="3038"/>
                      <a:pt x="1787" y="4944"/>
                      <a:pt x="1787" y="7268"/>
                    </a:cubicBezTo>
                    <a:cubicBezTo>
                      <a:pt x="1787" y="12152"/>
                      <a:pt x="1787" y="19182"/>
                      <a:pt x="1787" y="28474"/>
                    </a:cubicBezTo>
                    <a:cubicBezTo>
                      <a:pt x="1787" y="47120"/>
                      <a:pt x="1787" y="74224"/>
                      <a:pt x="2145" y="108715"/>
                    </a:cubicBezTo>
                    <a:cubicBezTo>
                      <a:pt x="2145" y="177935"/>
                      <a:pt x="2442" y="276523"/>
                      <a:pt x="2681" y="394651"/>
                    </a:cubicBezTo>
                    <a:lnTo>
                      <a:pt x="1370" y="393281"/>
                    </a:lnTo>
                    <a:lnTo>
                      <a:pt x="371478" y="393281"/>
                    </a:lnTo>
                    <a:lnTo>
                      <a:pt x="912254" y="393757"/>
                    </a:lnTo>
                    <a:lnTo>
                      <a:pt x="1076071" y="394234"/>
                    </a:lnTo>
                    <a:lnTo>
                      <a:pt x="1120629" y="394531"/>
                    </a:lnTo>
                    <a:lnTo>
                      <a:pt x="1132543" y="394531"/>
                    </a:lnTo>
                    <a:cubicBezTo>
                      <a:pt x="1135164" y="394531"/>
                      <a:pt x="1136475" y="394531"/>
                      <a:pt x="1136475" y="394531"/>
                    </a:cubicBezTo>
                    <a:lnTo>
                      <a:pt x="1132543" y="394531"/>
                    </a:lnTo>
                    <a:lnTo>
                      <a:pt x="1120629" y="394531"/>
                    </a:lnTo>
                    <a:lnTo>
                      <a:pt x="1076071" y="394829"/>
                    </a:lnTo>
                    <a:lnTo>
                      <a:pt x="912254" y="395365"/>
                    </a:lnTo>
                    <a:lnTo>
                      <a:pt x="371478" y="395782"/>
                    </a:lnTo>
                    <a:lnTo>
                      <a:pt x="1370" y="395782"/>
                    </a:lnTo>
                    <a:lnTo>
                      <a:pt x="0" y="395782"/>
                    </a:lnTo>
                    <a:lnTo>
                      <a:pt x="0" y="394412"/>
                    </a:lnTo>
                    <a:cubicBezTo>
                      <a:pt x="0" y="276464"/>
                      <a:pt x="417" y="177876"/>
                      <a:pt x="536" y="108477"/>
                    </a:cubicBezTo>
                    <a:cubicBezTo>
                      <a:pt x="536" y="73986"/>
                      <a:pt x="834" y="46881"/>
                      <a:pt x="953" y="28236"/>
                    </a:cubicBezTo>
                    <a:cubicBezTo>
                      <a:pt x="953" y="19003"/>
                      <a:pt x="953" y="11914"/>
                      <a:pt x="953" y="7029"/>
                    </a:cubicBezTo>
                    <a:cubicBezTo>
                      <a:pt x="953" y="4706"/>
                      <a:pt x="953" y="2919"/>
                      <a:pt x="953" y="1608"/>
                    </a:cubicBezTo>
                    <a:cubicBezTo>
                      <a:pt x="1185" y="1048"/>
                      <a:pt x="1465" y="512"/>
                      <a:pt x="178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5" name="Forma Livre: Forma 1584">
                <a:extLst>
                  <a:ext uri="{FF2B5EF4-FFF2-40B4-BE49-F238E27FC236}">
                    <a16:creationId xmlns:a16="http://schemas.microsoft.com/office/drawing/2014/main" id="{89D0E7F6-5986-DB8E-6066-DA55EC54D222}"/>
                  </a:ext>
                </a:extLst>
              </p:cNvPr>
              <p:cNvSpPr/>
              <p:nvPr/>
            </p:nvSpPr>
            <p:spPr>
              <a:xfrm>
                <a:off x="8319761" y="2611688"/>
                <a:ext cx="331208" cy="34312"/>
              </a:xfrm>
              <a:custGeom>
                <a:avLst/>
                <a:gdLst>
                  <a:gd name="connsiteX0" fmla="*/ 315959 w 331208"/>
                  <a:gd name="connsiteY0" fmla="*/ 0 h 34312"/>
                  <a:gd name="connsiteX1" fmla="*/ 331209 w 331208"/>
                  <a:gd name="connsiteY1" fmla="*/ 0 h 34312"/>
                  <a:gd name="connsiteX2" fmla="*/ 331209 w 331208"/>
                  <a:gd name="connsiteY2" fmla="*/ 34312 h 34312"/>
                  <a:gd name="connsiteX3" fmla="*/ 315959 w 331208"/>
                  <a:gd name="connsiteY3" fmla="*/ 34312 h 34312"/>
                  <a:gd name="connsiteX4" fmla="*/ 15250 w 331208"/>
                  <a:gd name="connsiteY4" fmla="*/ 34312 h 34312"/>
                  <a:gd name="connsiteX5" fmla="*/ 0 w 331208"/>
                  <a:gd name="connsiteY5" fmla="*/ 34312 h 34312"/>
                  <a:gd name="connsiteX6" fmla="*/ 0 w 331208"/>
                  <a:gd name="connsiteY6" fmla="*/ 0 h 34312"/>
                  <a:gd name="connsiteX7" fmla="*/ 15250 w 331208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1208" h="34312">
                    <a:moveTo>
                      <a:pt x="315959" y="0"/>
                    </a:moveTo>
                    <a:cubicBezTo>
                      <a:pt x="324381" y="0"/>
                      <a:pt x="331209" y="0"/>
                      <a:pt x="331209" y="0"/>
                    </a:cubicBezTo>
                    <a:lnTo>
                      <a:pt x="331209" y="34312"/>
                    </a:lnTo>
                    <a:cubicBezTo>
                      <a:pt x="331209" y="34312"/>
                      <a:pt x="324381" y="34312"/>
                      <a:pt x="315959" y="34312"/>
                    </a:cubicBezTo>
                    <a:lnTo>
                      <a:pt x="15250" y="34312"/>
                    </a:lnTo>
                    <a:cubicBezTo>
                      <a:pt x="6828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8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6" name="Forma Livre: Forma 1585">
                <a:extLst>
                  <a:ext uri="{FF2B5EF4-FFF2-40B4-BE49-F238E27FC236}">
                    <a16:creationId xmlns:a16="http://schemas.microsoft.com/office/drawing/2014/main" id="{F0F2536D-7786-6782-AA82-670A4B18A9B9}"/>
                  </a:ext>
                </a:extLst>
              </p:cNvPr>
              <p:cNvSpPr/>
              <p:nvPr/>
            </p:nvSpPr>
            <p:spPr>
              <a:xfrm>
                <a:off x="8288666" y="3302282"/>
                <a:ext cx="1089474" cy="34312"/>
              </a:xfrm>
              <a:custGeom>
                <a:avLst/>
                <a:gdLst>
                  <a:gd name="connsiteX0" fmla="*/ 1074224 w 1089474"/>
                  <a:gd name="connsiteY0" fmla="*/ 0 h 34312"/>
                  <a:gd name="connsiteX1" fmla="*/ 1089474 w 1089474"/>
                  <a:gd name="connsiteY1" fmla="*/ 0 h 34312"/>
                  <a:gd name="connsiteX2" fmla="*/ 1089474 w 1089474"/>
                  <a:gd name="connsiteY2" fmla="*/ 34312 h 34312"/>
                  <a:gd name="connsiteX3" fmla="*/ 1074224 w 1089474"/>
                  <a:gd name="connsiteY3" fmla="*/ 34312 h 34312"/>
                  <a:gd name="connsiteX4" fmla="*/ 15250 w 1089474"/>
                  <a:gd name="connsiteY4" fmla="*/ 34312 h 34312"/>
                  <a:gd name="connsiteX5" fmla="*/ 0 w 1089474"/>
                  <a:gd name="connsiteY5" fmla="*/ 34312 h 34312"/>
                  <a:gd name="connsiteX6" fmla="*/ 0 w 1089474"/>
                  <a:gd name="connsiteY6" fmla="*/ 0 h 34312"/>
                  <a:gd name="connsiteX7" fmla="*/ 15250 w 1089474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9474" h="34312">
                    <a:moveTo>
                      <a:pt x="1074224" y="0"/>
                    </a:moveTo>
                    <a:cubicBezTo>
                      <a:pt x="1082646" y="0"/>
                      <a:pt x="1089474" y="0"/>
                      <a:pt x="1089474" y="0"/>
                    </a:cubicBezTo>
                    <a:lnTo>
                      <a:pt x="1089474" y="34312"/>
                    </a:lnTo>
                    <a:cubicBezTo>
                      <a:pt x="1089474" y="34312"/>
                      <a:pt x="1082646" y="34312"/>
                      <a:pt x="1074224" y="34312"/>
                    </a:cubicBezTo>
                    <a:lnTo>
                      <a:pt x="15250" y="34312"/>
                    </a:lnTo>
                    <a:cubicBezTo>
                      <a:pt x="6828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8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806B5E56-354A-1873-A5E0-7A80C515F9C8}"/>
                  </a:ext>
                </a:extLst>
              </p:cNvPr>
              <p:cNvSpPr/>
              <p:nvPr/>
            </p:nvSpPr>
            <p:spPr>
              <a:xfrm>
                <a:off x="8288666" y="3493084"/>
                <a:ext cx="1089474" cy="34312"/>
              </a:xfrm>
              <a:custGeom>
                <a:avLst/>
                <a:gdLst>
                  <a:gd name="connsiteX0" fmla="*/ 1074224 w 1089474"/>
                  <a:gd name="connsiteY0" fmla="*/ 0 h 34312"/>
                  <a:gd name="connsiteX1" fmla="*/ 1089474 w 1089474"/>
                  <a:gd name="connsiteY1" fmla="*/ 0 h 34312"/>
                  <a:gd name="connsiteX2" fmla="*/ 1089474 w 1089474"/>
                  <a:gd name="connsiteY2" fmla="*/ 34312 h 34312"/>
                  <a:gd name="connsiteX3" fmla="*/ 1074224 w 1089474"/>
                  <a:gd name="connsiteY3" fmla="*/ 34312 h 34312"/>
                  <a:gd name="connsiteX4" fmla="*/ 15250 w 1089474"/>
                  <a:gd name="connsiteY4" fmla="*/ 34312 h 34312"/>
                  <a:gd name="connsiteX5" fmla="*/ 0 w 1089474"/>
                  <a:gd name="connsiteY5" fmla="*/ 34312 h 34312"/>
                  <a:gd name="connsiteX6" fmla="*/ 0 w 1089474"/>
                  <a:gd name="connsiteY6" fmla="*/ 0 h 34312"/>
                  <a:gd name="connsiteX7" fmla="*/ 15250 w 1089474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9474" h="34312">
                    <a:moveTo>
                      <a:pt x="1074224" y="0"/>
                    </a:moveTo>
                    <a:cubicBezTo>
                      <a:pt x="1082646" y="0"/>
                      <a:pt x="1089474" y="0"/>
                      <a:pt x="1089474" y="0"/>
                    </a:cubicBezTo>
                    <a:lnTo>
                      <a:pt x="1089474" y="34312"/>
                    </a:lnTo>
                    <a:cubicBezTo>
                      <a:pt x="1089474" y="34312"/>
                      <a:pt x="1082646" y="34312"/>
                      <a:pt x="1074224" y="34312"/>
                    </a:cubicBezTo>
                    <a:lnTo>
                      <a:pt x="15250" y="34312"/>
                    </a:lnTo>
                    <a:cubicBezTo>
                      <a:pt x="6828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8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64FD4D8F-1A3E-4B17-71E2-C34A88765645}"/>
                  </a:ext>
                </a:extLst>
              </p:cNvPr>
              <p:cNvSpPr/>
              <p:nvPr/>
            </p:nvSpPr>
            <p:spPr>
              <a:xfrm>
                <a:off x="8288666" y="3397236"/>
                <a:ext cx="591410" cy="34312"/>
              </a:xfrm>
              <a:custGeom>
                <a:avLst/>
                <a:gdLst>
                  <a:gd name="connsiteX0" fmla="*/ 576160 w 591410"/>
                  <a:gd name="connsiteY0" fmla="*/ 0 h 34312"/>
                  <a:gd name="connsiteX1" fmla="*/ 591410 w 591410"/>
                  <a:gd name="connsiteY1" fmla="*/ 0 h 34312"/>
                  <a:gd name="connsiteX2" fmla="*/ 591410 w 591410"/>
                  <a:gd name="connsiteY2" fmla="*/ 34312 h 34312"/>
                  <a:gd name="connsiteX3" fmla="*/ 576160 w 591410"/>
                  <a:gd name="connsiteY3" fmla="*/ 34312 h 34312"/>
                  <a:gd name="connsiteX4" fmla="*/ 15250 w 591410"/>
                  <a:gd name="connsiteY4" fmla="*/ 34312 h 34312"/>
                  <a:gd name="connsiteX5" fmla="*/ 0 w 591410"/>
                  <a:gd name="connsiteY5" fmla="*/ 34312 h 34312"/>
                  <a:gd name="connsiteX6" fmla="*/ 0 w 591410"/>
                  <a:gd name="connsiteY6" fmla="*/ 0 h 34312"/>
                  <a:gd name="connsiteX7" fmla="*/ 15250 w 591410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1410" h="34312">
                    <a:moveTo>
                      <a:pt x="576160" y="0"/>
                    </a:moveTo>
                    <a:cubicBezTo>
                      <a:pt x="584582" y="0"/>
                      <a:pt x="591410" y="0"/>
                      <a:pt x="591410" y="0"/>
                    </a:cubicBezTo>
                    <a:lnTo>
                      <a:pt x="591410" y="34312"/>
                    </a:lnTo>
                    <a:cubicBezTo>
                      <a:pt x="591410" y="34312"/>
                      <a:pt x="584582" y="34312"/>
                      <a:pt x="576160" y="34312"/>
                    </a:cubicBezTo>
                    <a:lnTo>
                      <a:pt x="15250" y="34312"/>
                    </a:lnTo>
                    <a:cubicBezTo>
                      <a:pt x="6828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8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9" name="Forma Livre: Forma 1588">
                <a:extLst>
                  <a:ext uri="{FF2B5EF4-FFF2-40B4-BE49-F238E27FC236}">
                    <a16:creationId xmlns:a16="http://schemas.microsoft.com/office/drawing/2014/main" id="{E1D2A71F-EE7D-38F2-996C-6F638F884D35}"/>
                  </a:ext>
                </a:extLst>
              </p:cNvPr>
              <p:cNvSpPr/>
              <p:nvPr/>
            </p:nvSpPr>
            <p:spPr>
              <a:xfrm>
                <a:off x="8944888" y="3397236"/>
                <a:ext cx="426163" cy="34312"/>
              </a:xfrm>
              <a:custGeom>
                <a:avLst/>
                <a:gdLst>
                  <a:gd name="connsiteX0" fmla="*/ 410913 w 426163"/>
                  <a:gd name="connsiteY0" fmla="*/ 0 h 34312"/>
                  <a:gd name="connsiteX1" fmla="*/ 426163 w 426163"/>
                  <a:gd name="connsiteY1" fmla="*/ 0 h 34312"/>
                  <a:gd name="connsiteX2" fmla="*/ 426163 w 426163"/>
                  <a:gd name="connsiteY2" fmla="*/ 34312 h 34312"/>
                  <a:gd name="connsiteX3" fmla="*/ 410913 w 426163"/>
                  <a:gd name="connsiteY3" fmla="*/ 34312 h 34312"/>
                  <a:gd name="connsiteX4" fmla="*/ 15250 w 426163"/>
                  <a:gd name="connsiteY4" fmla="*/ 34312 h 34312"/>
                  <a:gd name="connsiteX5" fmla="*/ 0 w 426163"/>
                  <a:gd name="connsiteY5" fmla="*/ 34312 h 34312"/>
                  <a:gd name="connsiteX6" fmla="*/ 0 w 426163"/>
                  <a:gd name="connsiteY6" fmla="*/ 0 h 34312"/>
                  <a:gd name="connsiteX7" fmla="*/ 15250 w 426163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163" h="34312">
                    <a:moveTo>
                      <a:pt x="410913" y="0"/>
                    </a:moveTo>
                    <a:cubicBezTo>
                      <a:pt x="419335" y="0"/>
                      <a:pt x="426163" y="0"/>
                      <a:pt x="426163" y="0"/>
                    </a:cubicBezTo>
                    <a:lnTo>
                      <a:pt x="426163" y="34312"/>
                    </a:lnTo>
                    <a:cubicBezTo>
                      <a:pt x="426163" y="34312"/>
                      <a:pt x="419335" y="34312"/>
                      <a:pt x="410913" y="34312"/>
                    </a:cubicBezTo>
                    <a:lnTo>
                      <a:pt x="15250" y="34312"/>
                    </a:lnTo>
                    <a:cubicBezTo>
                      <a:pt x="6827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7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0" name="Forma Livre: Forma 1589">
                <a:extLst>
                  <a:ext uri="{FF2B5EF4-FFF2-40B4-BE49-F238E27FC236}">
                    <a16:creationId xmlns:a16="http://schemas.microsoft.com/office/drawing/2014/main" id="{F873DD90-CF32-5C94-0EBC-3BB69F12069B}"/>
                  </a:ext>
                </a:extLst>
              </p:cNvPr>
              <p:cNvSpPr/>
              <p:nvPr/>
            </p:nvSpPr>
            <p:spPr>
              <a:xfrm>
                <a:off x="8295814" y="3588872"/>
                <a:ext cx="426163" cy="34312"/>
              </a:xfrm>
              <a:custGeom>
                <a:avLst/>
                <a:gdLst>
                  <a:gd name="connsiteX0" fmla="*/ 410913 w 426163"/>
                  <a:gd name="connsiteY0" fmla="*/ 0 h 34312"/>
                  <a:gd name="connsiteX1" fmla="*/ 426163 w 426163"/>
                  <a:gd name="connsiteY1" fmla="*/ 0 h 34312"/>
                  <a:gd name="connsiteX2" fmla="*/ 426163 w 426163"/>
                  <a:gd name="connsiteY2" fmla="*/ 34312 h 34312"/>
                  <a:gd name="connsiteX3" fmla="*/ 410913 w 426163"/>
                  <a:gd name="connsiteY3" fmla="*/ 34312 h 34312"/>
                  <a:gd name="connsiteX4" fmla="*/ 15250 w 426163"/>
                  <a:gd name="connsiteY4" fmla="*/ 34312 h 34312"/>
                  <a:gd name="connsiteX5" fmla="*/ 0 w 426163"/>
                  <a:gd name="connsiteY5" fmla="*/ 34312 h 34312"/>
                  <a:gd name="connsiteX6" fmla="*/ 0 w 426163"/>
                  <a:gd name="connsiteY6" fmla="*/ 0 h 34312"/>
                  <a:gd name="connsiteX7" fmla="*/ 15250 w 426163"/>
                  <a:gd name="connsiteY7" fmla="*/ 0 h 3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163" h="34312">
                    <a:moveTo>
                      <a:pt x="410913" y="0"/>
                    </a:moveTo>
                    <a:cubicBezTo>
                      <a:pt x="419335" y="0"/>
                      <a:pt x="426163" y="0"/>
                      <a:pt x="426163" y="0"/>
                    </a:cubicBezTo>
                    <a:lnTo>
                      <a:pt x="426163" y="34312"/>
                    </a:lnTo>
                    <a:cubicBezTo>
                      <a:pt x="426163" y="34312"/>
                      <a:pt x="419335" y="34312"/>
                      <a:pt x="410913" y="34312"/>
                    </a:cubicBezTo>
                    <a:lnTo>
                      <a:pt x="15250" y="34312"/>
                    </a:lnTo>
                    <a:cubicBezTo>
                      <a:pt x="6828" y="34312"/>
                      <a:pt x="0" y="34312"/>
                      <a:pt x="0" y="34312"/>
                    </a:cubicBezTo>
                    <a:lnTo>
                      <a:pt x="0" y="0"/>
                    </a:lnTo>
                    <a:cubicBezTo>
                      <a:pt x="0" y="0"/>
                      <a:pt x="6828" y="0"/>
                      <a:pt x="1525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AD1D2A23-4D29-23FC-7014-4CD558016953}"/>
                  </a:ext>
                </a:extLst>
              </p:cNvPr>
              <p:cNvSpPr/>
              <p:nvPr/>
            </p:nvSpPr>
            <p:spPr>
              <a:xfrm>
                <a:off x="8165879" y="2270346"/>
                <a:ext cx="1389183" cy="1884321"/>
              </a:xfrm>
              <a:custGeom>
                <a:avLst/>
                <a:gdLst>
                  <a:gd name="connsiteX0" fmla="*/ 1337358 w 1389183"/>
                  <a:gd name="connsiteY0" fmla="*/ 1884143 h 1884321"/>
                  <a:gd name="connsiteX1" fmla="*/ 1353620 w 1389183"/>
                  <a:gd name="connsiteY1" fmla="*/ 1881224 h 1884321"/>
                  <a:gd name="connsiteX2" fmla="*/ 1385252 w 1389183"/>
                  <a:gd name="connsiteY2" fmla="*/ 1846793 h 1884321"/>
                  <a:gd name="connsiteX3" fmla="*/ 1386860 w 1389183"/>
                  <a:gd name="connsiteY3" fmla="*/ 1829994 h 1884321"/>
                  <a:gd name="connsiteX4" fmla="*/ 1386860 w 1389183"/>
                  <a:gd name="connsiteY4" fmla="*/ 1810991 h 1884321"/>
                  <a:gd name="connsiteX5" fmla="*/ 1386860 w 1389183"/>
                  <a:gd name="connsiteY5" fmla="*/ 1767505 h 1884321"/>
                  <a:gd name="connsiteX6" fmla="*/ 1386860 w 1389183"/>
                  <a:gd name="connsiteY6" fmla="*/ 1658969 h 1884321"/>
                  <a:gd name="connsiteX7" fmla="*/ 1386384 w 1389183"/>
                  <a:gd name="connsiteY7" fmla="*/ 967362 h 1884321"/>
                  <a:gd name="connsiteX8" fmla="*/ 1386384 w 1389183"/>
                  <a:gd name="connsiteY8" fmla="*/ 489731 h 1884321"/>
                  <a:gd name="connsiteX9" fmla="*/ 1386384 w 1389183"/>
                  <a:gd name="connsiteY9" fmla="*/ 223632 h 1884321"/>
                  <a:gd name="connsiteX10" fmla="*/ 1386384 w 1389183"/>
                  <a:gd name="connsiteY10" fmla="*/ 67261 h 1884321"/>
                  <a:gd name="connsiteX11" fmla="*/ 1386026 w 1389183"/>
                  <a:gd name="connsiteY11" fmla="*/ 49390 h 1884321"/>
                  <a:gd name="connsiteX12" fmla="*/ 1371432 w 1389183"/>
                  <a:gd name="connsiteY12" fmla="*/ 18592 h 1884321"/>
                  <a:gd name="connsiteX13" fmla="*/ 1340813 w 1389183"/>
                  <a:gd name="connsiteY13" fmla="*/ 3283 h 1884321"/>
                  <a:gd name="connsiteX14" fmla="*/ 1322942 w 1389183"/>
                  <a:gd name="connsiteY14" fmla="*/ 2747 h 1884321"/>
                  <a:gd name="connsiteX15" fmla="*/ 1305071 w 1389183"/>
                  <a:gd name="connsiteY15" fmla="*/ 2747 h 1884321"/>
                  <a:gd name="connsiteX16" fmla="*/ 48980 w 1389183"/>
                  <a:gd name="connsiteY16" fmla="*/ 2747 h 1884321"/>
                  <a:gd name="connsiteX17" fmla="*/ 4183 w 1389183"/>
                  <a:gd name="connsiteY17" fmla="*/ 36463 h 1884321"/>
                  <a:gd name="connsiteX18" fmla="*/ 3051 w 1389183"/>
                  <a:gd name="connsiteY18" fmla="*/ 56836 h 1884321"/>
                  <a:gd name="connsiteX19" fmla="*/ 3051 w 1389183"/>
                  <a:gd name="connsiteY19" fmla="*/ 139638 h 1884321"/>
                  <a:gd name="connsiteX20" fmla="*/ 3051 w 1389183"/>
                  <a:gd name="connsiteY20" fmla="*/ 624061 h 1884321"/>
                  <a:gd name="connsiteX21" fmla="*/ 3051 w 1389183"/>
                  <a:gd name="connsiteY21" fmla="*/ 1229887 h 1884321"/>
                  <a:gd name="connsiteX22" fmla="*/ 3051 w 1389183"/>
                  <a:gd name="connsiteY22" fmla="*/ 1777930 h 1884321"/>
                  <a:gd name="connsiteX23" fmla="*/ 3051 w 1389183"/>
                  <a:gd name="connsiteY23" fmla="*/ 1841729 h 1884321"/>
                  <a:gd name="connsiteX24" fmla="*/ 14965 w 1389183"/>
                  <a:gd name="connsiteY24" fmla="*/ 1869191 h 1884321"/>
                  <a:gd name="connsiteX25" fmla="*/ 41533 w 1389183"/>
                  <a:gd name="connsiteY25" fmla="*/ 1882535 h 1884321"/>
                  <a:gd name="connsiteX26" fmla="*/ 56903 w 1389183"/>
                  <a:gd name="connsiteY26" fmla="*/ 1882892 h 1884321"/>
                  <a:gd name="connsiteX27" fmla="*/ 163294 w 1389183"/>
                  <a:gd name="connsiteY27" fmla="*/ 1882892 h 1884321"/>
                  <a:gd name="connsiteX28" fmla="*/ 392460 w 1389183"/>
                  <a:gd name="connsiteY28" fmla="*/ 1882892 h 1884321"/>
                  <a:gd name="connsiteX29" fmla="*/ 1084066 w 1389183"/>
                  <a:gd name="connsiteY29" fmla="*/ 1883368 h 1884321"/>
                  <a:gd name="connsiteX30" fmla="*/ 1272129 w 1389183"/>
                  <a:gd name="connsiteY30" fmla="*/ 1883666 h 1884321"/>
                  <a:gd name="connsiteX31" fmla="*/ 1321036 w 1389183"/>
                  <a:gd name="connsiteY31" fmla="*/ 1883666 h 1884321"/>
                  <a:gd name="connsiteX32" fmla="*/ 1337715 w 1389183"/>
                  <a:gd name="connsiteY32" fmla="*/ 1883666 h 1884321"/>
                  <a:gd name="connsiteX33" fmla="*/ 1321036 w 1389183"/>
                  <a:gd name="connsiteY33" fmla="*/ 1883666 h 1884321"/>
                  <a:gd name="connsiteX34" fmla="*/ 1272129 w 1389183"/>
                  <a:gd name="connsiteY34" fmla="*/ 1883666 h 1884321"/>
                  <a:gd name="connsiteX35" fmla="*/ 1084066 w 1389183"/>
                  <a:gd name="connsiteY35" fmla="*/ 1883666 h 1884321"/>
                  <a:gd name="connsiteX36" fmla="*/ 392460 w 1389183"/>
                  <a:gd name="connsiteY36" fmla="*/ 1884202 h 1884321"/>
                  <a:gd name="connsiteX37" fmla="*/ 56545 w 1389183"/>
                  <a:gd name="connsiteY37" fmla="*/ 1884202 h 1884321"/>
                  <a:gd name="connsiteX38" fmla="*/ 40878 w 1389183"/>
                  <a:gd name="connsiteY38" fmla="*/ 1883845 h 1884321"/>
                  <a:gd name="connsiteX39" fmla="*/ 132 w 1389183"/>
                  <a:gd name="connsiteY39" fmla="*/ 1840716 h 1884321"/>
                  <a:gd name="connsiteX40" fmla="*/ 132 w 1389183"/>
                  <a:gd name="connsiteY40" fmla="*/ 1776798 h 1884321"/>
                  <a:gd name="connsiteX41" fmla="*/ 132 w 1389183"/>
                  <a:gd name="connsiteY41" fmla="*/ 1228755 h 1884321"/>
                  <a:gd name="connsiteX42" fmla="*/ 132 w 1389183"/>
                  <a:gd name="connsiteY42" fmla="*/ 622929 h 1884321"/>
                  <a:gd name="connsiteX43" fmla="*/ 132 w 1389183"/>
                  <a:gd name="connsiteY43" fmla="*/ 302443 h 1884321"/>
                  <a:gd name="connsiteX44" fmla="*/ 132 w 1389183"/>
                  <a:gd name="connsiteY44" fmla="*/ 138506 h 1884321"/>
                  <a:gd name="connsiteX45" fmla="*/ 132 w 1389183"/>
                  <a:gd name="connsiteY45" fmla="*/ 46471 h 1884321"/>
                  <a:gd name="connsiteX46" fmla="*/ 1383 w 1389183"/>
                  <a:gd name="connsiteY46" fmla="*/ 35808 h 1884321"/>
                  <a:gd name="connsiteX47" fmla="*/ 49039 w 1389183"/>
                  <a:gd name="connsiteY47" fmla="*/ 66 h 1884321"/>
                  <a:gd name="connsiteX48" fmla="*/ 1305130 w 1389183"/>
                  <a:gd name="connsiteY48" fmla="*/ 66 h 1884321"/>
                  <a:gd name="connsiteX49" fmla="*/ 1323001 w 1389183"/>
                  <a:gd name="connsiteY49" fmla="*/ 66 h 1884321"/>
                  <a:gd name="connsiteX50" fmla="*/ 1341170 w 1389183"/>
                  <a:gd name="connsiteY50" fmla="*/ 602 h 1884321"/>
                  <a:gd name="connsiteX51" fmla="*/ 1388826 w 1389183"/>
                  <a:gd name="connsiteY51" fmla="*/ 49271 h 1884321"/>
                  <a:gd name="connsiteX52" fmla="*/ 1389184 w 1389183"/>
                  <a:gd name="connsiteY52" fmla="*/ 67142 h 1884321"/>
                  <a:gd name="connsiteX53" fmla="*/ 1389184 w 1389183"/>
                  <a:gd name="connsiteY53" fmla="*/ 85013 h 1884321"/>
                  <a:gd name="connsiteX54" fmla="*/ 1389184 w 1389183"/>
                  <a:gd name="connsiteY54" fmla="*/ 224168 h 1884321"/>
                  <a:gd name="connsiteX55" fmla="*/ 1389184 w 1389183"/>
                  <a:gd name="connsiteY55" fmla="*/ 490267 h 1884321"/>
                  <a:gd name="connsiteX56" fmla="*/ 1389184 w 1389183"/>
                  <a:gd name="connsiteY56" fmla="*/ 967898 h 1884321"/>
                  <a:gd name="connsiteX57" fmla="*/ 1388647 w 1389183"/>
                  <a:gd name="connsiteY57" fmla="*/ 1659505 h 1884321"/>
                  <a:gd name="connsiteX58" fmla="*/ 1388647 w 1389183"/>
                  <a:gd name="connsiteY58" fmla="*/ 1768041 h 1884321"/>
                  <a:gd name="connsiteX59" fmla="*/ 1388647 w 1389183"/>
                  <a:gd name="connsiteY59" fmla="*/ 1811527 h 1884321"/>
                  <a:gd name="connsiteX60" fmla="*/ 1388647 w 1389183"/>
                  <a:gd name="connsiteY60" fmla="*/ 1830530 h 1884321"/>
                  <a:gd name="connsiteX61" fmla="*/ 1386920 w 1389183"/>
                  <a:gd name="connsiteY61" fmla="*/ 1847507 h 1884321"/>
                  <a:gd name="connsiteX62" fmla="*/ 1372385 w 1389183"/>
                  <a:gd name="connsiteY62" fmla="*/ 1871335 h 1884321"/>
                  <a:gd name="connsiteX63" fmla="*/ 1354812 w 1389183"/>
                  <a:gd name="connsiteY63" fmla="*/ 1881820 h 1884321"/>
                  <a:gd name="connsiteX64" fmla="*/ 1342600 w 1389183"/>
                  <a:gd name="connsiteY64" fmla="*/ 1884322 h 18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89183" h="1884321">
                    <a:moveTo>
                      <a:pt x="1337358" y="1884143"/>
                    </a:moveTo>
                    <a:cubicBezTo>
                      <a:pt x="1342892" y="1883982"/>
                      <a:pt x="1348372" y="1882999"/>
                      <a:pt x="1353620" y="1881224"/>
                    </a:cubicBezTo>
                    <a:cubicBezTo>
                      <a:pt x="1369198" y="1875666"/>
                      <a:pt x="1381028" y="1862781"/>
                      <a:pt x="1385252" y="1846793"/>
                    </a:cubicBezTo>
                    <a:cubicBezTo>
                      <a:pt x="1386628" y="1841306"/>
                      <a:pt x="1387170" y="1835641"/>
                      <a:pt x="1386860" y="1829994"/>
                    </a:cubicBezTo>
                    <a:lnTo>
                      <a:pt x="1386860" y="1810991"/>
                    </a:lnTo>
                    <a:cubicBezTo>
                      <a:pt x="1386860" y="1797767"/>
                      <a:pt x="1386860" y="1783231"/>
                      <a:pt x="1386860" y="1767505"/>
                    </a:cubicBezTo>
                    <a:cubicBezTo>
                      <a:pt x="1386860" y="1736052"/>
                      <a:pt x="1386860" y="1699875"/>
                      <a:pt x="1386860" y="1658969"/>
                    </a:cubicBezTo>
                    <a:cubicBezTo>
                      <a:pt x="1386860" y="1495628"/>
                      <a:pt x="1386562" y="1259314"/>
                      <a:pt x="1386384" y="967362"/>
                    </a:cubicBezTo>
                    <a:cubicBezTo>
                      <a:pt x="1386384" y="821356"/>
                      <a:pt x="1386384" y="661411"/>
                      <a:pt x="1386384" y="489731"/>
                    </a:cubicBezTo>
                    <a:cubicBezTo>
                      <a:pt x="1386384" y="403873"/>
                      <a:pt x="1386384" y="315173"/>
                      <a:pt x="1386384" y="223632"/>
                    </a:cubicBezTo>
                    <a:lnTo>
                      <a:pt x="1386384" y="67261"/>
                    </a:lnTo>
                    <a:cubicBezTo>
                      <a:pt x="1386384" y="61304"/>
                      <a:pt x="1386384" y="55347"/>
                      <a:pt x="1386026" y="49390"/>
                    </a:cubicBezTo>
                    <a:cubicBezTo>
                      <a:pt x="1384668" y="37802"/>
                      <a:pt x="1379539" y="26982"/>
                      <a:pt x="1371432" y="18592"/>
                    </a:cubicBezTo>
                    <a:cubicBezTo>
                      <a:pt x="1363211" y="10225"/>
                      <a:pt x="1352435" y="4838"/>
                      <a:pt x="1340813" y="3283"/>
                    </a:cubicBezTo>
                    <a:cubicBezTo>
                      <a:pt x="1334874" y="2740"/>
                      <a:pt x="1328905" y="2561"/>
                      <a:pt x="1322942" y="2747"/>
                    </a:cubicBezTo>
                    <a:lnTo>
                      <a:pt x="1305071" y="2747"/>
                    </a:lnTo>
                    <a:lnTo>
                      <a:pt x="48980" y="2747"/>
                    </a:lnTo>
                    <a:cubicBezTo>
                      <a:pt x="27815" y="1524"/>
                      <a:pt x="8865" y="15785"/>
                      <a:pt x="4183" y="36463"/>
                    </a:cubicBezTo>
                    <a:cubicBezTo>
                      <a:pt x="3021" y="43188"/>
                      <a:pt x="2640" y="50024"/>
                      <a:pt x="3051" y="56836"/>
                    </a:cubicBezTo>
                    <a:cubicBezTo>
                      <a:pt x="3051" y="84636"/>
                      <a:pt x="3051" y="112236"/>
                      <a:pt x="3051" y="139638"/>
                    </a:cubicBezTo>
                    <a:lnTo>
                      <a:pt x="3051" y="624061"/>
                    </a:lnTo>
                    <a:cubicBezTo>
                      <a:pt x="3051" y="834164"/>
                      <a:pt x="3051" y="1036821"/>
                      <a:pt x="3051" y="1229887"/>
                    </a:cubicBezTo>
                    <a:cubicBezTo>
                      <a:pt x="3051" y="1422953"/>
                      <a:pt x="3051" y="1606428"/>
                      <a:pt x="3051" y="1777930"/>
                    </a:cubicBezTo>
                    <a:cubicBezTo>
                      <a:pt x="3051" y="1799375"/>
                      <a:pt x="3051" y="1820760"/>
                      <a:pt x="3051" y="1841729"/>
                    </a:cubicBezTo>
                    <a:cubicBezTo>
                      <a:pt x="3647" y="1852005"/>
                      <a:pt x="7870" y="1861733"/>
                      <a:pt x="14965" y="1869191"/>
                    </a:cubicBezTo>
                    <a:cubicBezTo>
                      <a:pt x="22012" y="1876578"/>
                      <a:pt x="31401" y="1881295"/>
                      <a:pt x="41533" y="1882535"/>
                    </a:cubicBezTo>
                    <a:cubicBezTo>
                      <a:pt x="46478" y="1883011"/>
                      <a:pt x="51720" y="1882832"/>
                      <a:pt x="56903" y="1882892"/>
                    </a:cubicBezTo>
                    <a:lnTo>
                      <a:pt x="163294" y="1882892"/>
                    </a:lnTo>
                    <a:lnTo>
                      <a:pt x="392460" y="1882892"/>
                    </a:lnTo>
                    <a:lnTo>
                      <a:pt x="1084066" y="1883368"/>
                    </a:lnTo>
                    <a:lnTo>
                      <a:pt x="1272129" y="1883666"/>
                    </a:lnTo>
                    <a:lnTo>
                      <a:pt x="1321036" y="1883666"/>
                    </a:lnTo>
                    <a:cubicBezTo>
                      <a:pt x="1332056" y="1883666"/>
                      <a:pt x="1337715" y="1883666"/>
                      <a:pt x="1337715" y="1883666"/>
                    </a:cubicBezTo>
                    <a:lnTo>
                      <a:pt x="1321036" y="1883666"/>
                    </a:lnTo>
                    <a:lnTo>
                      <a:pt x="1272129" y="1883666"/>
                    </a:lnTo>
                    <a:lnTo>
                      <a:pt x="1084066" y="1883666"/>
                    </a:lnTo>
                    <a:lnTo>
                      <a:pt x="392460" y="1884202"/>
                    </a:lnTo>
                    <a:lnTo>
                      <a:pt x="56545" y="1884202"/>
                    </a:lnTo>
                    <a:cubicBezTo>
                      <a:pt x="51363" y="1884202"/>
                      <a:pt x="46239" y="1884202"/>
                      <a:pt x="40878" y="1883845"/>
                    </a:cubicBezTo>
                    <a:cubicBezTo>
                      <a:pt x="18671" y="1881188"/>
                      <a:pt x="1526" y="1863043"/>
                      <a:pt x="132" y="1840716"/>
                    </a:cubicBezTo>
                    <a:cubicBezTo>
                      <a:pt x="-166" y="1819509"/>
                      <a:pt x="132" y="1798303"/>
                      <a:pt x="132" y="1776798"/>
                    </a:cubicBezTo>
                    <a:cubicBezTo>
                      <a:pt x="132" y="1605117"/>
                      <a:pt x="132" y="1421642"/>
                      <a:pt x="132" y="1228755"/>
                    </a:cubicBezTo>
                    <a:cubicBezTo>
                      <a:pt x="132" y="1035867"/>
                      <a:pt x="132" y="833032"/>
                      <a:pt x="132" y="622929"/>
                    </a:cubicBezTo>
                    <a:lnTo>
                      <a:pt x="132" y="302443"/>
                    </a:lnTo>
                    <a:cubicBezTo>
                      <a:pt x="132" y="248157"/>
                      <a:pt x="132" y="193507"/>
                      <a:pt x="132" y="138506"/>
                    </a:cubicBezTo>
                    <a:lnTo>
                      <a:pt x="132" y="46471"/>
                    </a:lnTo>
                    <a:cubicBezTo>
                      <a:pt x="186" y="42884"/>
                      <a:pt x="609" y="39311"/>
                      <a:pt x="1383" y="35808"/>
                    </a:cubicBezTo>
                    <a:cubicBezTo>
                      <a:pt x="6602" y="13980"/>
                      <a:pt x="26623" y="-1036"/>
                      <a:pt x="49039" y="66"/>
                    </a:cubicBezTo>
                    <a:lnTo>
                      <a:pt x="1305130" y="66"/>
                    </a:lnTo>
                    <a:lnTo>
                      <a:pt x="1323001" y="66"/>
                    </a:lnTo>
                    <a:cubicBezTo>
                      <a:pt x="1329066" y="-111"/>
                      <a:pt x="1335130" y="68"/>
                      <a:pt x="1341170" y="602"/>
                    </a:cubicBezTo>
                    <a:cubicBezTo>
                      <a:pt x="1366350" y="3949"/>
                      <a:pt x="1386008" y="24026"/>
                      <a:pt x="1388826" y="49271"/>
                    </a:cubicBezTo>
                    <a:cubicBezTo>
                      <a:pt x="1389362" y="55228"/>
                      <a:pt x="1388826" y="61185"/>
                      <a:pt x="1389184" y="67142"/>
                    </a:cubicBezTo>
                    <a:lnTo>
                      <a:pt x="1389184" y="85013"/>
                    </a:lnTo>
                    <a:cubicBezTo>
                      <a:pt x="1389184" y="132073"/>
                      <a:pt x="1389184" y="178460"/>
                      <a:pt x="1389184" y="224168"/>
                    </a:cubicBezTo>
                    <a:cubicBezTo>
                      <a:pt x="1389184" y="315506"/>
                      <a:pt x="1389184" y="404206"/>
                      <a:pt x="1389184" y="490267"/>
                    </a:cubicBezTo>
                    <a:cubicBezTo>
                      <a:pt x="1389184" y="661947"/>
                      <a:pt x="1389184" y="821892"/>
                      <a:pt x="1389184" y="967898"/>
                    </a:cubicBezTo>
                    <a:cubicBezTo>
                      <a:pt x="1389184" y="1259791"/>
                      <a:pt x="1388766" y="1496164"/>
                      <a:pt x="1388647" y="1659505"/>
                    </a:cubicBezTo>
                    <a:cubicBezTo>
                      <a:pt x="1388647" y="1700370"/>
                      <a:pt x="1388647" y="1736546"/>
                      <a:pt x="1388647" y="1768041"/>
                    </a:cubicBezTo>
                    <a:cubicBezTo>
                      <a:pt x="1388647" y="1783768"/>
                      <a:pt x="1388647" y="1798303"/>
                      <a:pt x="1388647" y="1811527"/>
                    </a:cubicBezTo>
                    <a:lnTo>
                      <a:pt x="1388647" y="1830530"/>
                    </a:lnTo>
                    <a:cubicBezTo>
                      <a:pt x="1388909" y="1836243"/>
                      <a:pt x="1388326" y="1841961"/>
                      <a:pt x="1386920" y="1847507"/>
                    </a:cubicBezTo>
                    <a:cubicBezTo>
                      <a:pt x="1384466" y="1856681"/>
                      <a:pt x="1379420" y="1864955"/>
                      <a:pt x="1372385" y="1871335"/>
                    </a:cubicBezTo>
                    <a:cubicBezTo>
                      <a:pt x="1367304" y="1875994"/>
                      <a:pt x="1361323" y="1879562"/>
                      <a:pt x="1354812" y="1881820"/>
                    </a:cubicBezTo>
                    <a:cubicBezTo>
                      <a:pt x="1350862" y="1883166"/>
                      <a:pt x="1346758" y="1884006"/>
                      <a:pt x="1342600" y="18843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4D11ACF0-E4B0-A35C-25FE-66FBE9939B4C}"/>
                  </a:ext>
                </a:extLst>
              </p:cNvPr>
              <p:cNvSpPr/>
              <p:nvPr/>
            </p:nvSpPr>
            <p:spPr>
              <a:xfrm>
                <a:off x="8327220" y="3749402"/>
                <a:ext cx="288316" cy="288311"/>
              </a:xfrm>
              <a:custGeom>
                <a:avLst/>
                <a:gdLst>
                  <a:gd name="connsiteX0" fmla="*/ 288306 w 288316"/>
                  <a:gd name="connsiteY0" fmla="*/ 142384 h 288311"/>
                  <a:gd name="connsiteX1" fmla="*/ 145928 w 288316"/>
                  <a:gd name="connsiteY1" fmla="*/ 288300 h 288311"/>
                  <a:gd name="connsiteX2" fmla="*/ 11 w 288316"/>
                  <a:gd name="connsiteY2" fmla="*/ 145922 h 288311"/>
                  <a:gd name="connsiteX3" fmla="*/ 141823 w 288316"/>
                  <a:gd name="connsiteY3" fmla="*/ 12 h 288311"/>
                  <a:gd name="connsiteX4" fmla="*/ 288306 w 288316"/>
                  <a:gd name="connsiteY4" fmla="*/ 142384 h 288311"/>
                  <a:gd name="connsiteX5" fmla="*/ 75224 w 288316"/>
                  <a:gd name="connsiteY5" fmla="*/ 145839 h 288311"/>
                  <a:gd name="connsiteX6" fmla="*/ 145570 w 288316"/>
                  <a:gd name="connsiteY6" fmla="*/ 213307 h 288311"/>
                  <a:gd name="connsiteX7" fmla="*/ 213039 w 288316"/>
                  <a:gd name="connsiteY7" fmla="*/ 142961 h 288311"/>
                  <a:gd name="connsiteX8" fmla="*/ 143074 w 288316"/>
                  <a:gd name="connsiteY8" fmla="*/ 75487 h 288311"/>
                  <a:gd name="connsiteX9" fmla="*/ 75165 w 288316"/>
                  <a:gd name="connsiteY9" fmla="*/ 145839 h 28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8316" h="288311">
                    <a:moveTo>
                      <a:pt x="288306" y="142384"/>
                    </a:moveTo>
                    <a:cubicBezTo>
                      <a:pt x="289283" y="221993"/>
                      <a:pt x="225537" y="287323"/>
                      <a:pt x="145928" y="288300"/>
                    </a:cubicBezTo>
                    <a:cubicBezTo>
                      <a:pt x="66312" y="289277"/>
                      <a:pt x="988" y="225531"/>
                      <a:pt x="11" y="145922"/>
                    </a:cubicBezTo>
                    <a:cubicBezTo>
                      <a:pt x="-966" y="66527"/>
                      <a:pt x="62440" y="1298"/>
                      <a:pt x="141823" y="12"/>
                    </a:cubicBezTo>
                    <a:cubicBezTo>
                      <a:pt x="221534" y="-983"/>
                      <a:pt x="287031" y="62679"/>
                      <a:pt x="288306" y="142384"/>
                    </a:cubicBezTo>
                    <a:close/>
                    <a:moveTo>
                      <a:pt x="75224" y="145839"/>
                    </a:moveTo>
                    <a:cubicBezTo>
                      <a:pt x="76016" y="183898"/>
                      <a:pt x="107511" y="214100"/>
                      <a:pt x="145570" y="213307"/>
                    </a:cubicBezTo>
                    <a:cubicBezTo>
                      <a:pt x="183623" y="212515"/>
                      <a:pt x="213831" y="181021"/>
                      <a:pt x="213039" y="142961"/>
                    </a:cubicBezTo>
                    <a:cubicBezTo>
                      <a:pt x="212247" y="105057"/>
                      <a:pt x="180985" y="74903"/>
                      <a:pt x="143074" y="75487"/>
                    </a:cubicBezTo>
                    <a:cubicBezTo>
                      <a:pt x="104896" y="76172"/>
                      <a:pt x="74503" y="107660"/>
                      <a:pt x="75165" y="14583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7D3BA37D-F2FB-9DAF-90A2-D512BB19457B}"/>
                  </a:ext>
                </a:extLst>
              </p:cNvPr>
              <p:cNvSpPr/>
              <p:nvPr/>
            </p:nvSpPr>
            <p:spPr>
              <a:xfrm>
                <a:off x="8469043" y="3749401"/>
                <a:ext cx="146504" cy="289522"/>
              </a:xfrm>
              <a:custGeom>
                <a:avLst/>
                <a:gdLst>
                  <a:gd name="connsiteX0" fmla="*/ 146482 w 146504"/>
                  <a:gd name="connsiteY0" fmla="*/ 142384 h 289522"/>
                  <a:gd name="connsiteX1" fmla="*/ 4825 w 146504"/>
                  <a:gd name="connsiteY1" fmla="*/ 289522 h 289522"/>
                  <a:gd name="connsiteX2" fmla="*/ 3634 w 146504"/>
                  <a:gd name="connsiteY2" fmla="*/ 213928 h 289522"/>
                  <a:gd name="connsiteX3" fmla="*/ 71752 w 146504"/>
                  <a:gd name="connsiteY3" fmla="*/ 143606 h 289522"/>
                  <a:gd name="connsiteX4" fmla="*/ 1430 w 146504"/>
                  <a:gd name="connsiteY4" fmla="*/ 75487 h 289522"/>
                  <a:gd name="connsiteX5" fmla="*/ 0 w 146504"/>
                  <a:gd name="connsiteY5" fmla="*/ 12 h 289522"/>
                  <a:gd name="connsiteX6" fmla="*/ 146482 w 146504"/>
                  <a:gd name="connsiteY6" fmla="*/ 142384 h 289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504" h="289522">
                    <a:moveTo>
                      <a:pt x="146482" y="142384"/>
                    </a:moveTo>
                    <a:cubicBezTo>
                      <a:pt x="147847" y="222071"/>
                      <a:pt x="84506" y="287860"/>
                      <a:pt x="4825" y="289522"/>
                    </a:cubicBezTo>
                    <a:lnTo>
                      <a:pt x="3634" y="213928"/>
                    </a:lnTo>
                    <a:cubicBezTo>
                      <a:pt x="41866" y="213320"/>
                      <a:pt x="72360" y="181838"/>
                      <a:pt x="71752" y="143606"/>
                    </a:cubicBezTo>
                    <a:cubicBezTo>
                      <a:pt x="71144" y="105374"/>
                      <a:pt x="39662" y="74880"/>
                      <a:pt x="1430" y="75487"/>
                    </a:cubicBezTo>
                    <a:lnTo>
                      <a:pt x="0" y="12"/>
                    </a:lnTo>
                    <a:cubicBezTo>
                      <a:pt x="79722" y="-1018"/>
                      <a:pt x="145243" y="62668"/>
                      <a:pt x="146482" y="14238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B13CFEE4-BFCA-B8EE-E11F-7C8CA8FFC082}"/>
                  </a:ext>
                </a:extLst>
              </p:cNvPr>
              <p:cNvSpPr/>
              <p:nvPr/>
            </p:nvSpPr>
            <p:spPr>
              <a:xfrm>
                <a:off x="8317974" y="3884994"/>
                <a:ext cx="168642" cy="165592"/>
              </a:xfrm>
              <a:custGeom>
                <a:avLst/>
                <a:gdLst>
                  <a:gd name="connsiteX0" fmla="*/ 168643 w 168642"/>
                  <a:gd name="connsiteY0" fmla="*/ 165545 h 165592"/>
                  <a:gd name="connsiteX1" fmla="*/ 48 w 168642"/>
                  <a:gd name="connsiteY1" fmla="*/ 4813 h 165592"/>
                  <a:gd name="connsiteX2" fmla="*/ 0 w 168642"/>
                  <a:gd name="connsiteY2" fmla="*/ 1430 h 165592"/>
                  <a:gd name="connsiteX3" fmla="*/ 87985 w 168642"/>
                  <a:gd name="connsiteY3" fmla="*/ 0 h 165592"/>
                  <a:gd name="connsiteX4" fmla="*/ 167153 w 168642"/>
                  <a:gd name="connsiteY4" fmla="*/ 72079 h 165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642" h="165592">
                    <a:moveTo>
                      <a:pt x="168643" y="165545"/>
                    </a:moveTo>
                    <a:cubicBezTo>
                      <a:pt x="77703" y="167719"/>
                      <a:pt x="2216" y="95753"/>
                      <a:pt x="48" y="4813"/>
                    </a:cubicBezTo>
                    <a:cubicBezTo>
                      <a:pt x="18" y="3687"/>
                      <a:pt x="6" y="2555"/>
                      <a:pt x="0" y="1430"/>
                    </a:cubicBezTo>
                    <a:lnTo>
                      <a:pt x="87985" y="0"/>
                    </a:lnTo>
                    <a:cubicBezTo>
                      <a:pt x="88700" y="44677"/>
                      <a:pt x="122714" y="72794"/>
                      <a:pt x="167153" y="7207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2C2A6A31-ADAC-1802-34AB-534B9B98288A}"/>
                  </a:ext>
                </a:extLst>
              </p:cNvPr>
              <p:cNvSpPr/>
              <p:nvPr/>
            </p:nvSpPr>
            <p:spPr>
              <a:xfrm>
                <a:off x="8715951" y="3762241"/>
                <a:ext cx="288319" cy="288308"/>
              </a:xfrm>
              <a:custGeom>
                <a:avLst/>
                <a:gdLst>
                  <a:gd name="connsiteX0" fmla="*/ 10 w 288319"/>
                  <a:gd name="connsiteY0" fmla="*/ 145807 h 288308"/>
                  <a:gd name="connsiteX1" fmla="*/ 142513 w 288319"/>
                  <a:gd name="connsiteY1" fmla="*/ 10 h 288308"/>
                  <a:gd name="connsiteX2" fmla="*/ 288310 w 288319"/>
                  <a:gd name="connsiteY2" fmla="*/ 142507 h 288308"/>
                  <a:gd name="connsiteX3" fmla="*/ 146492 w 288319"/>
                  <a:gd name="connsiteY3" fmla="*/ 288298 h 288308"/>
                  <a:gd name="connsiteX4" fmla="*/ 10 w 288319"/>
                  <a:gd name="connsiteY4" fmla="*/ 145807 h 288308"/>
                  <a:gd name="connsiteX5" fmla="*/ 213091 w 288319"/>
                  <a:gd name="connsiteY5" fmla="*/ 142352 h 288308"/>
                  <a:gd name="connsiteX6" fmla="*/ 142691 w 288319"/>
                  <a:gd name="connsiteY6" fmla="*/ 74943 h 288308"/>
                  <a:gd name="connsiteX7" fmla="*/ 75276 w 288319"/>
                  <a:gd name="connsiteY7" fmla="*/ 145342 h 288308"/>
                  <a:gd name="connsiteX8" fmla="*/ 145122 w 288319"/>
                  <a:gd name="connsiteY8" fmla="*/ 212764 h 288308"/>
                  <a:gd name="connsiteX9" fmla="*/ 213091 w 288319"/>
                  <a:gd name="connsiteY9" fmla="*/ 142435 h 288308"/>
                  <a:gd name="connsiteX10" fmla="*/ 213091 w 288319"/>
                  <a:gd name="connsiteY10" fmla="*/ 142352 h 288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8319" h="288308">
                    <a:moveTo>
                      <a:pt x="10" y="145807"/>
                    </a:moveTo>
                    <a:cubicBezTo>
                      <a:pt x="-902" y="66198"/>
                      <a:pt x="62897" y="921"/>
                      <a:pt x="142513" y="10"/>
                    </a:cubicBezTo>
                    <a:cubicBezTo>
                      <a:pt x="222122" y="-902"/>
                      <a:pt x="287399" y="62898"/>
                      <a:pt x="288310" y="142507"/>
                    </a:cubicBezTo>
                    <a:cubicBezTo>
                      <a:pt x="289215" y="221854"/>
                      <a:pt x="225833" y="287012"/>
                      <a:pt x="146492" y="288298"/>
                    </a:cubicBezTo>
                    <a:cubicBezTo>
                      <a:pt x="66752" y="289257"/>
                      <a:pt x="1249" y="225547"/>
                      <a:pt x="10" y="145807"/>
                    </a:cubicBezTo>
                    <a:close/>
                    <a:moveTo>
                      <a:pt x="213091" y="142352"/>
                    </a:moveTo>
                    <a:cubicBezTo>
                      <a:pt x="212263" y="104299"/>
                      <a:pt x="180745" y="74115"/>
                      <a:pt x="142691" y="74943"/>
                    </a:cubicBezTo>
                    <a:cubicBezTo>
                      <a:pt x="104632" y="75765"/>
                      <a:pt x="74454" y="107289"/>
                      <a:pt x="75276" y="145342"/>
                    </a:cubicBezTo>
                    <a:cubicBezTo>
                      <a:pt x="76098" y="183181"/>
                      <a:pt x="107277" y="213276"/>
                      <a:pt x="145122" y="212764"/>
                    </a:cubicBezTo>
                    <a:cubicBezTo>
                      <a:pt x="183312" y="212114"/>
                      <a:pt x="213746" y="180626"/>
                      <a:pt x="213091" y="142435"/>
                    </a:cubicBezTo>
                    <a:cubicBezTo>
                      <a:pt x="213091" y="142405"/>
                      <a:pt x="213091" y="142382"/>
                      <a:pt x="213091" y="14235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6" name="Forma Livre: Forma 1595">
                <a:extLst>
                  <a:ext uri="{FF2B5EF4-FFF2-40B4-BE49-F238E27FC236}">
                    <a16:creationId xmlns:a16="http://schemas.microsoft.com/office/drawing/2014/main" id="{14D3A35B-A254-5558-4A6C-32F5F2E01765}"/>
                  </a:ext>
                </a:extLst>
              </p:cNvPr>
              <p:cNvSpPr/>
              <p:nvPr/>
            </p:nvSpPr>
            <p:spPr>
              <a:xfrm>
                <a:off x="8715940" y="3760910"/>
                <a:ext cx="146502" cy="289641"/>
              </a:xfrm>
              <a:custGeom>
                <a:avLst/>
                <a:gdLst>
                  <a:gd name="connsiteX0" fmla="*/ 20 w 146502"/>
                  <a:gd name="connsiteY0" fmla="*/ 147138 h 289641"/>
                  <a:gd name="connsiteX1" fmla="*/ 141856 w 146502"/>
                  <a:gd name="connsiteY1" fmla="*/ 0 h 289641"/>
                  <a:gd name="connsiteX2" fmla="*/ 143048 w 146502"/>
                  <a:gd name="connsiteY2" fmla="*/ 75594 h 289641"/>
                  <a:gd name="connsiteX3" fmla="*/ 76633 w 146502"/>
                  <a:gd name="connsiteY3" fmla="*/ 147626 h 289641"/>
                  <a:gd name="connsiteX4" fmla="*/ 145252 w 146502"/>
                  <a:gd name="connsiteY4" fmla="*/ 214094 h 289641"/>
                  <a:gd name="connsiteX5" fmla="*/ 146503 w 146502"/>
                  <a:gd name="connsiteY5" fmla="*/ 289629 h 289641"/>
                  <a:gd name="connsiteX6" fmla="*/ 20 w 146502"/>
                  <a:gd name="connsiteY6" fmla="*/ 147138 h 2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502" h="289641">
                    <a:moveTo>
                      <a:pt x="20" y="147138"/>
                    </a:moveTo>
                    <a:cubicBezTo>
                      <a:pt x="-1308" y="67392"/>
                      <a:pt x="62116" y="1597"/>
                      <a:pt x="141856" y="0"/>
                    </a:cubicBezTo>
                    <a:lnTo>
                      <a:pt x="143048" y="75594"/>
                    </a:lnTo>
                    <a:cubicBezTo>
                      <a:pt x="104816" y="77143"/>
                      <a:pt x="75084" y="109394"/>
                      <a:pt x="76633" y="147626"/>
                    </a:cubicBezTo>
                    <a:cubicBezTo>
                      <a:pt x="78129" y="184530"/>
                      <a:pt x="108319" y="213773"/>
                      <a:pt x="145252" y="214094"/>
                    </a:cubicBezTo>
                    <a:lnTo>
                      <a:pt x="146503" y="289629"/>
                    </a:lnTo>
                    <a:cubicBezTo>
                      <a:pt x="66721" y="290689"/>
                      <a:pt x="1164" y="226920"/>
                      <a:pt x="20" y="14713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7" name="Forma Livre: Forma 1596">
                <a:extLst>
                  <a:ext uri="{FF2B5EF4-FFF2-40B4-BE49-F238E27FC236}">
                    <a16:creationId xmlns:a16="http://schemas.microsoft.com/office/drawing/2014/main" id="{FCF70603-30F2-50C1-BC1A-EFD5422207A4}"/>
                  </a:ext>
                </a:extLst>
              </p:cNvPr>
              <p:cNvSpPr/>
              <p:nvPr/>
            </p:nvSpPr>
            <p:spPr>
              <a:xfrm>
                <a:off x="8844870" y="3749365"/>
                <a:ext cx="168642" cy="165533"/>
              </a:xfrm>
              <a:custGeom>
                <a:avLst/>
                <a:gdLst>
                  <a:gd name="connsiteX0" fmla="*/ 0 w 168642"/>
                  <a:gd name="connsiteY0" fmla="*/ 48 h 165533"/>
                  <a:gd name="connsiteX1" fmla="*/ 168595 w 168642"/>
                  <a:gd name="connsiteY1" fmla="*/ 160779 h 165533"/>
                  <a:gd name="connsiteX2" fmla="*/ 168642 w 168642"/>
                  <a:gd name="connsiteY2" fmla="*/ 164163 h 165533"/>
                  <a:gd name="connsiteX3" fmla="*/ 80658 w 168642"/>
                  <a:gd name="connsiteY3" fmla="*/ 165533 h 165533"/>
                  <a:gd name="connsiteX4" fmla="*/ 1489 w 168642"/>
                  <a:gd name="connsiteY4" fmla="*/ 93513 h 165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642" h="165533">
                    <a:moveTo>
                      <a:pt x="0" y="48"/>
                    </a:moveTo>
                    <a:cubicBezTo>
                      <a:pt x="90939" y="-2126"/>
                      <a:pt x="166426" y="69840"/>
                      <a:pt x="168595" y="160779"/>
                    </a:cubicBezTo>
                    <a:cubicBezTo>
                      <a:pt x="168625" y="161905"/>
                      <a:pt x="168636" y="163037"/>
                      <a:pt x="168642" y="164163"/>
                    </a:cubicBezTo>
                    <a:lnTo>
                      <a:pt x="80658" y="165533"/>
                    </a:lnTo>
                    <a:cubicBezTo>
                      <a:pt x="79943" y="120915"/>
                      <a:pt x="45928" y="92739"/>
                      <a:pt x="1489" y="9351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8" name="Forma Livre: Forma 1597">
                <a:extLst>
                  <a:ext uri="{FF2B5EF4-FFF2-40B4-BE49-F238E27FC236}">
                    <a16:creationId xmlns:a16="http://schemas.microsoft.com/office/drawing/2014/main" id="{C2327E74-D543-F88A-251C-D540106B94AD}"/>
                  </a:ext>
                </a:extLst>
              </p:cNvPr>
              <p:cNvSpPr/>
              <p:nvPr/>
            </p:nvSpPr>
            <p:spPr>
              <a:xfrm>
                <a:off x="9122037" y="3751131"/>
                <a:ext cx="288309" cy="288319"/>
              </a:xfrm>
              <a:custGeom>
                <a:avLst/>
                <a:gdLst>
                  <a:gd name="connsiteX0" fmla="*/ 142503 w 288309"/>
                  <a:gd name="connsiteY0" fmla="*/ 10 h 288319"/>
                  <a:gd name="connsiteX1" fmla="*/ 288300 w 288309"/>
                  <a:gd name="connsiteY1" fmla="*/ 142513 h 288319"/>
                  <a:gd name="connsiteX2" fmla="*/ 145803 w 288309"/>
                  <a:gd name="connsiteY2" fmla="*/ 288310 h 288319"/>
                  <a:gd name="connsiteX3" fmla="*/ 11 w 288309"/>
                  <a:gd name="connsiteY3" fmla="*/ 146492 h 288319"/>
                  <a:gd name="connsiteX4" fmla="*/ 142503 w 288309"/>
                  <a:gd name="connsiteY4" fmla="*/ 10 h 288319"/>
                  <a:gd name="connsiteX5" fmla="*/ 145958 w 288309"/>
                  <a:gd name="connsiteY5" fmla="*/ 213091 h 288319"/>
                  <a:gd name="connsiteX6" fmla="*/ 213427 w 288309"/>
                  <a:gd name="connsiteY6" fmla="*/ 142745 h 288319"/>
                  <a:gd name="connsiteX7" fmla="*/ 143081 w 288309"/>
                  <a:gd name="connsiteY7" fmla="*/ 75276 h 288319"/>
                  <a:gd name="connsiteX8" fmla="*/ 75606 w 288309"/>
                  <a:gd name="connsiteY8" fmla="*/ 145301 h 288319"/>
                  <a:gd name="connsiteX9" fmla="*/ 145958 w 288309"/>
                  <a:gd name="connsiteY9" fmla="*/ 213091 h 28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8309" h="288319">
                    <a:moveTo>
                      <a:pt x="142503" y="10"/>
                    </a:moveTo>
                    <a:cubicBezTo>
                      <a:pt x="222112" y="-902"/>
                      <a:pt x="287389" y="62897"/>
                      <a:pt x="288300" y="142513"/>
                    </a:cubicBezTo>
                    <a:cubicBezTo>
                      <a:pt x="289212" y="222122"/>
                      <a:pt x="225412" y="287399"/>
                      <a:pt x="145803" y="288310"/>
                    </a:cubicBezTo>
                    <a:cubicBezTo>
                      <a:pt x="66456" y="289215"/>
                      <a:pt x="1298" y="225833"/>
                      <a:pt x="11" y="146492"/>
                    </a:cubicBezTo>
                    <a:cubicBezTo>
                      <a:pt x="-983" y="66740"/>
                      <a:pt x="62751" y="1219"/>
                      <a:pt x="142503" y="10"/>
                    </a:cubicBezTo>
                    <a:close/>
                    <a:moveTo>
                      <a:pt x="145958" y="213091"/>
                    </a:moveTo>
                    <a:cubicBezTo>
                      <a:pt x="184017" y="212299"/>
                      <a:pt x="214219" y="180804"/>
                      <a:pt x="213427" y="142745"/>
                    </a:cubicBezTo>
                    <a:cubicBezTo>
                      <a:pt x="212634" y="104686"/>
                      <a:pt x="181140" y="74484"/>
                      <a:pt x="143081" y="75276"/>
                    </a:cubicBezTo>
                    <a:cubicBezTo>
                      <a:pt x="105152" y="76069"/>
                      <a:pt x="74992" y="107367"/>
                      <a:pt x="75606" y="145301"/>
                    </a:cubicBezTo>
                    <a:cubicBezTo>
                      <a:pt x="76321" y="183443"/>
                      <a:pt x="107815" y="213788"/>
                      <a:pt x="145958" y="21309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9" name="Forma Livre: Forma 1598">
                <a:extLst>
                  <a:ext uri="{FF2B5EF4-FFF2-40B4-BE49-F238E27FC236}">
                    <a16:creationId xmlns:a16="http://schemas.microsoft.com/office/drawing/2014/main" id="{108992FB-73B2-CC1F-2EBF-DE263A31209A}"/>
                  </a:ext>
                </a:extLst>
              </p:cNvPr>
              <p:cNvSpPr/>
              <p:nvPr/>
            </p:nvSpPr>
            <p:spPr>
              <a:xfrm>
                <a:off x="9122038" y="3751119"/>
                <a:ext cx="289639" cy="146503"/>
              </a:xfrm>
              <a:custGeom>
                <a:avLst/>
                <a:gdLst>
                  <a:gd name="connsiteX0" fmla="*/ 142502 w 289639"/>
                  <a:gd name="connsiteY0" fmla="*/ 22 h 146503"/>
                  <a:gd name="connsiteX1" fmla="*/ 289640 w 289639"/>
                  <a:gd name="connsiteY1" fmla="*/ 141858 h 146503"/>
                  <a:gd name="connsiteX2" fmla="*/ 214045 w 289639"/>
                  <a:gd name="connsiteY2" fmla="*/ 143049 h 146503"/>
                  <a:gd name="connsiteX3" fmla="*/ 143693 w 289639"/>
                  <a:gd name="connsiteY3" fmla="*/ 74960 h 146503"/>
                  <a:gd name="connsiteX4" fmla="*/ 75605 w 289639"/>
                  <a:gd name="connsiteY4" fmla="*/ 145312 h 146503"/>
                  <a:gd name="connsiteX5" fmla="*/ 11 w 289639"/>
                  <a:gd name="connsiteY5" fmla="*/ 146504 h 146503"/>
                  <a:gd name="connsiteX6" fmla="*/ 142502 w 289639"/>
                  <a:gd name="connsiteY6" fmla="*/ 22 h 14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9639" h="146503">
                    <a:moveTo>
                      <a:pt x="142502" y="22"/>
                    </a:moveTo>
                    <a:cubicBezTo>
                      <a:pt x="222260" y="-1343"/>
                      <a:pt x="288073" y="62105"/>
                      <a:pt x="289640" y="141858"/>
                    </a:cubicBezTo>
                    <a:lnTo>
                      <a:pt x="214045" y="143049"/>
                    </a:lnTo>
                    <a:cubicBezTo>
                      <a:pt x="213420" y="104817"/>
                      <a:pt x="181925" y="74335"/>
                      <a:pt x="143693" y="74960"/>
                    </a:cubicBezTo>
                    <a:cubicBezTo>
                      <a:pt x="105461" y="75586"/>
                      <a:pt x="74979" y="107081"/>
                      <a:pt x="75605" y="145312"/>
                    </a:cubicBezTo>
                    <a:lnTo>
                      <a:pt x="11" y="146504"/>
                    </a:lnTo>
                    <a:cubicBezTo>
                      <a:pt x="-948" y="66764"/>
                      <a:pt x="62762" y="1261"/>
                      <a:pt x="142502" y="2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0" name="Forma Livre: Forma 1599">
                <a:extLst>
                  <a:ext uri="{FF2B5EF4-FFF2-40B4-BE49-F238E27FC236}">
                    <a16:creationId xmlns:a16="http://schemas.microsoft.com/office/drawing/2014/main" id="{9A78DBA0-2A80-0913-DB13-A765C8599FA5}"/>
                  </a:ext>
                </a:extLst>
              </p:cNvPr>
              <p:cNvSpPr/>
              <p:nvPr/>
            </p:nvSpPr>
            <p:spPr>
              <a:xfrm>
                <a:off x="9257808" y="3880050"/>
                <a:ext cx="165533" cy="168642"/>
              </a:xfrm>
              <a:custGeom>
                <a:avLst/>
                <a:gdLst>
                  <a:gd name="connsiteX0" fmla="*/ 165485 w 165533"/>
                  <a:gd name="connsiteY0" fmla="*/ 0 h 168642"/>
                  <a:gd name="connsiteX1" fmla="*/ 4754 w 165533"/>
                  <a:gd name="connsiteY1" fmla="*/ 168595 h 168642"/>
                  <a:gd name="connsiteX2" fmla="*/ 1430 w 165533"/>
                  <a:gd name="connsiteY2" fmla="*/ 168642 h 168642"/>
                  <a:gd name="connsiteX3" fmla="*/ 0 w 165533"/>
                  <a:gd name="connsiteY3" fmla="*/ 80658 h 168642"/>
                  <a:gd name="connsiteX4" fmla="*/ 72080 w 165533"/>
                  <a:gd name="connsiteY4" fmla="*/ 1489 h 168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533" h="168642">
                    <a:moveTo>
                      <a:pt x="165485" y="0"/>
                    </a:moveTo>
                    <a:cubicBezTo>
                      <a:pt x="167659" y="90940"/>
                      <a:pt x="95693" y="166427"/>
                      <a:pt x="4754" y="168595"/>
                    </a:cubicBezTo>
                    <a:cubicBezTo>
                      <a:pt x="3646" y="168625"/>
                      <a:pt x="2538" y="168637"/>
                      <a:pt x="1430" y="168642"/>
                    </a:cubicBezTo>
                    <a:lnTo>
                      <a:pt x="0" y="80658"/>
                    </a:lnTo>
                    <a:cubicBezTo>
                      <a:pt x="44677" y="79943"/>
                      <a:pt x="72794" y="45929"/>
                      <a:pt x="72080" y="148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601" name="Gráfico 54">
              <a:extLst>
                <a:ext uri="{FF2B5EF4-FFF2-40B4-BE49-F238E27FC236}">
                  <a16:creationId xmlns:a16="http://schemas.microsoft.com/office/drawing/2014/main" id="{540C348D-8BD5-8012-65A4-DB14F68FB7D4}"/>
                </a:ext>
              </a:extLst>
            </p:cNvPr>
            <p:cNvGrpSpPr/>
            <p:nvPr/>
          </p:nvGrpSpPr>
          <p:grpSpPr>
            <a:xfrm>
              <a:off x="7539978" y="2074214"/>
              <a:ext cx="464331" cy="437100"/>
              <a:chOff x="7539978" y="2074214"/>
              <a:chExt cx="464331" cy="437100"/>
            </a:xfrm>
          </p:grpSpPr>
          <p:sp>
            <p:nvSpPr>
              <p:cNvPr id="1602" name="Forma Livre: Forma 1601">
                <a:extLst>
                  <a:ext uri="{FF2B5EF4-FFF2-40B4-BE49-F238E27FC236}">
                    <a16:creationId xmlns:a16="http://schemas.microsoft.com/office/drawing/2014/main" id="{95DFF935-40F4-1370-621A-BC406A078B23}"/>
                  </a:ext>
                </a:extLst>
              </p:cNvPr>
              <p:cNvSpPr/>
              <p:nvPr/>
            </p:nvSpPr>
            <p:spPr>
              <a:xfrm>
                <a:off x="7541242" y="2074963"/>
                <a:ext cx="461845" cy="434085"/>
              </a:xfrm>
              <a:custGeom>
                <a:avLst/>
                <a:gdLst>
                  <a:gd name="connsiteX0" fmla="*/ 435992 w 461845"/>
                  <a:gd name="connsiteY0" fmla="*/ 0 h 434085"/>
                  <a:gd name="connsiteX1" fmla="*/ 461846 w 461845"/>
                  <a:gd name="connsiteY1" fmla="*/ 0 h 434085"/>
                  <a:gd name="connsiteX2" fmla="*/ 461846 w 461845"/>
                  <a:gd name="connsiteY2" fmla="*/ 434086 h 434085"/>
                  <a:gd name="connsiteX3" fmla="*/ 435992 w 461845"/>
                  <a:gd name="connsiteY3" fmla="*/ 434086 h 434085"/>
                  <a:gd name="connsiteX4" fmla="*/ 25853 w 461845"/>
                  <a:gd name="connsiteY4" fmla="*/ 434086 h 434085"/>
                  <a:gd name="connsiteX5" fmla="*/ 0 w 461845"/>
                  <a:gd name="connsiteY5" fmla="*/ 434086 h 434085"/>
                  <a:gd name="connsiteX6" fmla="*/ 0 w 461845"/>
                  <a:gd name="connsiteY6" fmla="*/ 0 h 434085"/>
                  <a:gd name="connsiteX7" fmla="*/ 25853 w 461845"/>
                  <a:gd name="connsiteY7" fmla="*/ 0 h 434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1845" h="434085">
                    <a:moveTo>
                      <a:pt x="435992" y="0"/>
                    </a:moveTo>
                    <a:cubicBezTo>
                      <a:pt x="450271" y="0"/>
                      <a:pt x="461846" y="0"/>
                      <a:pt x="461846" y="0"/>
                    </a:cubicBezTo>
                    <a:lnTo>
                      <a:pt x="461846" y="434086"/>
                    </a:lnTo>
                    <a:cubicBezTo>
                      <a:pt x="461846" y="434086"/>
                      <a:pt x="450271" y="434086"/>
                      <a:pt x="435992" y="434086"/>
                    </a:cubicBezTo>
                    <a:lnTo>
                      <a:pt x="25853" y="434086"/>
                    </a:lnTo>
                    <a:cubicBezTo>
                      <a:pt x="11575" y="434086"/>
                      <a:pt x="0" y="434086"/>
                      <a:pt x="0" y="434086"/>
                    </a:cubicBezTo>
                    <a:lnTo>
                      <a:pt x="0" y="0"/>
                    </a:lnTo>
                    <a:cubicBezTo>
                      <a:pt x="0" y="0"/>
                      <a:pt x="11575" y="0"/>
                      <a:pt x="25853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56177D34-5EB4-9A43-0ABF-7A80B966D0F4}"/>
                  </a:ext>
                </a:extLst>
              </p:cNvPr>
              <p:cNvSpPr/>
              <p:nvPr/>
            </p:nvSpPr>
            <p:spPr>
              <a:xfrm>
                <a:off x="7539978" y="2074214"/>
                <a:ext cx="464331" cy="437100"/>
              </a:xfrm>
              <a:custGeom>
                <a:avLst/>
                <a:gdLst>
                  <a:gd name="connsiteX0" fmla="*/ 1264 w 464331"/>
                  <a:gd name="connsiteY0" fmla="*/ 26602 h 437100"/>
                  <a:gd name="connsiteX1" fmla="*/ 1264 w 464331"/>
                  <a:gd name="connsiteY1" fmla="*/ 22075 h 437100"/>
                  <a:gd name="connsiteX2" fmla="*/ 6625 w 464331"/>
                  <a:gd name="connsiteY2" fmla="*/ 10161 h 437100"/>
                  <a:gd name="connsiteX3" fmla="*/ 25509 w 464331"/>
                  <a:gd name="connsiteY3" fmla="*/ 510 h 437100"/>
                  <a:gd name="connsiteX4" fmla="*/ 54937 w 464331"/>
                  <a:gd name="connsiteY4" fmla="*/ 510 h 437100"/>
                  <a:gd name="connsiteX5" fmla="*/ 242165 w 464331"/>
                  <a:gd name="connsiteY5" fmla="*/ 34 h 437100"/>
                  <a:gd name="connsiteX6" fmla="*/ 371491 w 464331"/>
                  <a:gd name="connsiteY6" fmla="*/ 34 h 437100"/>
                  <a:gd name="connsiteX7" fmla="*/ 434278 w 464331"/>
                  <a:gd name="connsiteY7" fmla="*/ 34 h 437100"/>
                  <a:gd name="connsiteX8" fmla="*/ 443750 w 464331"/>
                  <a:gd name="connsiteY8" fmla="*/ 927 h 437100"/>
                  <a:gd name="connsiteX9" fmla="*/ 459535 w 464331"/>
                  <a:gd name="connsiteY9" fmla="*/ 11948 h 437100"/>
                  <a:gd name="connsiteX10" fmla="*/ 463527 w 464331"/>
                  <a:gd name="connsiteY10" fmla="*/ 21062 h 437100"/>
                  <a:gd name="connsiteX11" fmla="*/ 464301 w 464331"/>
                  <a:gd name="connsiteY11" fmla="*/ 30831 h 437100"/>
                  <a:gd name="connsiteX12" fmla="*/ 464301 w 464331"/>
                  <a:gd name="connsiteY12" fmla="*/ 69492 h 437100"/>
                  <a:gd name="connsiteX13" fmla="*/ 464301 w 464331"/>
                  <a:gd name="connsiteY13" fmla="*/ 409577 h 437100"/>
                  <a:gd name="connsiteX14" fmla="*/ 454532 w 464331"/>
                  <a:gd name="connsiteY14" fmla="*/ 430546 h 437100"/>
                  <a:gd name="connsiteX15" fmla="*/ 444107 w 464331"/>
                  <a:gd name="connsiteY15" fmla="*/ 436026 h 437100"/>
                  <a:gd name="connsiteX16" fmla="*/ 432550 w 464331"/>
                  <a:gd name="connsiteY16" fmla="*/ 437039 h 437100"/>
                  <a:gd name="connsiteX17" fmla="*/ 61370 w 464331"/>
                  <a:gd name="connsiteY17" fmla="*/ 437039 h 437100"/>
                  <a:gd name="connsiteX18" fmla="*/ 24675 w 464331"/>
                  <a:gd name="connsiteY18" fmla="*/ 437039 h 437100"/>
                  <a:gd name="connsiteX19" fmla="*/ 7996 w 464331"/>
                  <a:gd name="connsiteY19" fmla="*/ 429295 h 437100"/>
                  <a:gd name="connsiteX20" fmla="*/ 132 w 464331"/>
                  <a:gd name="connsiteY20" fmla="*/ 412972 h 437100"/>
                  <a:gd name="connsiteX21" fmla="*/ 132 w 464331"/>
                  <a:gd name="connsiteY21" fmla="*/ 283527 h 437100"/>
                  <a:gd name="connsiteX22" fmla="*/ 609 w 464331"/>
                  <a:gd name="connsiteY22" fmla="*/ 96299 h 437100"/>
                  <a:gd name="connsiteX23" fmla="*/ 609 w 464331"/>
                  <a:gd name="connsiteY23" fmla="*/ 45367 h 437100"/>
                  <a:gd name="connsiteX24" fmla="*/ 609 w 464331"/>
                  <a:gd name="connsiteY24" fmla="*/ 32142 h 437100"/>
                  <a:gd name="connsiteX25" fmla="*/ 609 w 464331"/>
                  <a:gd name="connsiteY25" fmla="*/ 27615 h 437100"/>
                  <a:gd name="connsiteX26" fmla="*/ 609 w 464331"/>
                  <a:gd name="connsiteY26" fmla="*/ 32142 h 437100"/>
                  <a:gd name="connsiteX27" fmla="*/ 609 w 464331"/>
                  <a:gd name="connsiteY27" fmla="*/ 45367 h 437100"/>
                  <a:gd name="connsiteX28" fmla="*/ 609 w 464331"/>
                  <a:gd name="connsiteY28" fmla="*/ 96299 h 437100"/>
                  <a:gd name="connsiteX29" fmla="*/ 1086 w 464331"/>
                  <a:gd name="connsiteY29" fmla="*/ 283527 h 437100"/>
                  <a:gd name="connsiteX30" fmla="*/ 1443 w 464331"/>
                  <a:gd name="connsiteY30" fmla="*/ 412675 h 437100"/>
                  <a:gd name="connsiteX31" fmla="*/ 23662 w 464331"/>
                  <a:gd name="connsiteY31" fmla="*/ 434418 h 437100"/>
                  <a:gd name="connsiteX32" fmla="*/ 60119 w 464331"/>
                  <a:gd name="connsiteY32" fmla="*/ 434418 h 437100"/>
                  <a:gd name="connsiteX33" fmla="*/ 136547 w 464331"/>
                  <a:gd name="connsiteY33" fmla="*/ 434418 h 437100"/>
                  <a:gd name="connsiteX34" fmla="*/ 300543 w 464331"/>
                  <a:gd name="connsiteY34" fmla="*/ 434418 h 437100"/>
                  <a:gd name="connsiteX35" fmla="*/ 431597 w 464331"/>
                  <a:gd name="connsiteY35" fmla="*/ 434418 h 437100"/>
                  <a:gd name="connsiteX36" fmla="*/ 442320 w 464331"/>
                  <a:gd name="connsiteY36" fmla="*/ 433524 h 437100"/>
                  <a:gd name="connsiteX37" fmla="*/ 460191 w 464331"/>
                  <a:gd name="connsiteY37" fmla="*/ 410054 h 437100"/>
                  <a:gd name="connsiteX38" fmla="*/ 460191 w 464331"/>
                  <a:gd name="connsiteY38" fmla="*/ 69969 h 437100"/>
                  <a:gd name="connsiteX39" fmla="*/ 460191 w 464331"/>
                  <a:gd name="connsiteY39" fmla="*/ 31308 h 437100"/>
                  <a:gd name="connsiteX40" fmla="*/ 455961 w 464331"/>
                  <a:gd name="connsiteY40" fmla="*/ 13973 h 437100"/>
                  <a:gd name="connsiteX41" fmla="*/ 441784 w 464331"/>
                  <a:gd name="connsiteY41" fmla="*/ 4025 h 437100"/>
                  <a:gd name="connsiteX42" fmla="*/ 432967 w 464331"/>
                  <a:gd name="connsiteY42" fmla="*/ 3251 h 437100"/>
                  <a:gd name="connsiteX43" fmla="*/ 371730 w 464331"/>
                  <a:gd name="connsiteY43" fmla="*/ 3251 h 437100"/>
                  <a:gd name="connsiteX44" fmla="*/ 242403 w 464331"/>
                  <a:gd name="connsiteY44" fmla="*/ 3251 h 437100"/>
                  <a:gd name="connsiteX45" fmla="*/ 55175 w 464331"/>
                  <a:gd name="connsiteY45" fmla="*/ 1285 h 437100"/>
                  <a:gd name="connsiteX46" fmla="*/ 25807 w 464331"/>
                  <a:gd name="connsiteY46" fmla="*/ 1285 h 437100"/>
                  <a:gd name="connsiteX47" fmla="*/ 7340 w 464331"/>
                  <a:gd name="connsiteY47" fmla="*/ 10399 h 437100"/>
                  <a:gd name="connsiteX48" fmla="*/ 1800 w 464331"/>
                  <a:gd name="connsiteY48" fmla="*/ 22313 h 437100"/>
                  <a:gd name="connsiteX49" fmla="*/ 1264 w 464331"/>
                  <a:gd name="connsiteY49" fmla="*/ 26602 h 43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64331" h="437100">
                    <a:moveTo>
                      <a:pt x="1264" y="26602"/>
                    </a:moveTo>
                    <a:cubicBezTo>
                      <a:pt x="1056" y="25100"/>
                      <a:pt x="1056" y="23576"/>
                      <a:pt x="1264" y="22075"/>
                    </a:cubicBezTo>
                    <a:cubicBezTo>
                      <a:pt x="1991" y="17706"/>
                      <a:pt x="3838" y="13602"/>
                      <a:pt x="6625" y="10161"/>
                    </a:cubicBezTo>
                    <a:cubicBezTo>
                      <a:pt x="11254" y="4397"/>
                      <a:pt x="18128" y="886"/>
                      <a:pt x="25509" y="510"/>
                    </a:cubicBezTo>
                    <a:cubicBezTo>
                      <a:pt x="34087" y="510"/>
                      <a:pt x="43857" y="510"/>
                      <a:pt x="54937" y="510"/>
                    </a:cubicBezTo>
                    <a:lnTo>
                      <a:pt x="242165" y="34"/>
                    </a:lnTo>
                    <a:lnTo>
                      <a:pt x="371491" y="34"/>
                    </a:lnTo>
                    <a:lnTo>
                      <a:pt x="434278" y="34"/>
                    </a:lnTo>
                    <a:cubicBezTo>
                      <a:pt x="437459" y="-107"/>
                      <a:pt x="440646" y="193"/>
                      <a:pt x="443750" y="927"/>
                    </a:cubicBezTo>
                    <a:cubicBezTo>
                      <a:pt x="450177" y="2561"/>
                      <a:pt x="455789" y="6478"/>
                      <a:pt x="459535" y="11948"/>
                    </a:cubicBezTo>
                    <a:cubicBezTo>
                      <a:pt x="461406" y="14721"/>
                      <a:pt x="462758" y="17808"/>
                      <a:pt x="463527" y="21062"/>
                    </a:cubicBezTo>
                    <a:cubicBezTo>
                      <a:pt x="464164" y="24277"/>
                      <a:pt x="464426" y="27556"/>
                      <a:pt x="464301" y="30831"/>
                    </a:cubicBezTo>
                    <a:lnTo>
                      <a:pt x="464301" y="69492"/>
                    </a:lnTo>
                    <a:cubicBezTo>
                      <a:pt x="464301" y="174038"/>
                      <a:pt x="464301" y="288948"/>
                      <a:pt x="464301" y="409577"/>
                    </a:cubicBezTo>
                    <a:cubicBezTo>
                      <a:pt x="464283" y="417661"/>
                      <a:pt x="460709" y="425333"/>
                      <a:pt x="454532" y="430546"/>
                    </a:cubicBezTo>
                    <a:cubicBezTo>
                      <a:pt x="451523" y="433149"/>
                      <a:pt x="447955" y="435025"/>
                      <a:pt x="444107" y="436026"/>
                    </a:cubicBezTo>
                    <a:cubicBezTo>
                      <a:pt x="440324" y="436914"/>
                      <a:pt x="436428" y="437253"/>
                      <a:pt x="432550" y="437039"/>
                    </a:cubicBezTo>
                    <a:lnTo>
                      <a:pt x="61370" y="437039"/>
                    </a:lnTo>
                    <a:cubicBezTo>
                      <a:pt x="48980" y="437039"/>
                      <a:pt x="36947" y="437039"/>
                      <a:pt x="24675" y="437039"/>
                    </a:cubicBezTo>
                    <a:cubicBezTo>
                      <a:pt x="18396" y="436425"/>
                      <a:pt x="12517" y="433697"/>
                      <a:pt x="7996" y="429295"/>
                    </a:cubicBezTo>
                    <a:cubicBezTo>
                      <a:pt x="3599" y="424904"/>
                      <a:pt x="829" y="419150"/>
                      <a:pt x="132" y="412972"/>
                    </a:cubicBezTo>
                    <a:cubicBezTo>
                      <a:pt x="-165" y="366210"/>
                      <a:pt x="132" y="323081"/>
                      <a:pt x="132" y="283527"/>
                    </a:cubicBezTo>
                    <a:cubicBezTo>
                      <a:pt x="132" y="204537"/>
                      <a:pt x="490" y="140559"/>
                      <a:pt x="609" y="96299"/>
                    </a:cubicBezTo>
                    <a:cubicBezTo>
                      <a:pt x="609" y="74258"/>
                      <a:pt x="609" y="57102"/>
                      <a:pt x="609" y="45367"/>
                    </a:cubicBezTo>
                    <a:cubicBezTo>
                      <a:pt x="609" y="39648"/>
                      <a:pt x="609" y="35240"/>
                      <a:pt x="609" y="32142"/>
                    </a:cubicBezTo>
                    <a:cubicBezTo>
                      <a:pt x="609" y="29164"/>
                      <a:pt x="609" y="27615"/>
                      <a:pt x="609" y="27615"/>
                    </a:cubicBezTo>
                    <a:cubicBezTo>
                      <a:pt x="609" y="27615"/>
                      <a:pt x="609" y="29164"/>
                      <a:pt x="609" y="32142"/>
                    </a:cubicBezTo>
                    <a:cubicBezTo>
                      <a:pt x="609" y="35121"/>
                      <a:pt x="609" y="39648"/>
                      <a:pt x="609" y="45367"/>
                    </a:cubicBezTo>
                    <a:cubicBezTo>
                      <a:pt x="609" y="57281"/>
                      <a:pt x="609" y="74258"/>
                      <a:pt x="609" y="96299"/>
                    </a:cubicBezTo>
                    <a:cubicBezTo>
                      <a:pt x="609" y="140559"/>
                      <a:pt x="907" y="204537"/>
                      <a:pt x="1086" y="283527"/>
                    </a:cubicBezTo>
                    <a:cubicBezTo>
                      <a:pt x="1086" y="323022"/>
                      <a:pt x="1086" y="366270"/>
                      <a:pt x="1443" y="412675"/>
                    </a:cubicBezTo>
                    <a:cubicBezTo>
                      <a:pt x="2771" y="424267"/>
                      <a:pt x="12046" y="433339"/>
                      <a:pt x="23662" y="434418"/>
                    </a:cubicBezTo>
                    <a:cubicBezTo>
                      <a:pt x="35576" y="434418"/>
                      <a:pt x="47788" y="434418"/>
                      <a:pt x="60119" y="434418"/>
                    </a:cubicBezTo>
                    <a:lnTo>
                      <a:pt x="136547" y="434418"/>
                    </a:lnTo>
                    <a:lnTo>
                      <a:pt x="300543" y="434418"/>
                    </a:lnTo>
                    <a:lnTo>
                      <a:pt x="431597" y="434418"/>
                    </a:lnTo>
                    <a:cubicBezTo>
                      <a:pt x="435195" y="434614"/>
                      <a:pt x="438805" y="434310"/>
                      <a:pt x="442320" y="433524"/>
                    </a:cubicBezTo>
                    <a:cubicBezTo>
                      <a:pt x="452923" y="430677"/>
                      <a:pt x="460268" y="421032"/>
                      <a:pt x="460191" y="410054"/>
                    </a:cubicBezTo>
                    <a:cubicBezTo>
                      <a:pt x="460191" y="289424"/>
                      <a:pt x="460191" y="174514"/>
                      <a:pt x="460191" y="69969"/>
                    </a:cubicBezTo>
                    <a:cubicBezTo>
                      <a:pt x="460191" y="56923"/>
                      <a:pt x="460191" y="43996"/>
                      <a:pt x="460191" y="31308"/>
                    </a:cubicBezTo>
                    <a:cubicBezTo>
                      <a:pt x="460739" y="25221"/>
                      <a:pt x="459256" y="19123"/>
                      <a:pt x="455961" y="13973"/>
                    </a:cubicBezTo>
                    <a:cubicBezTo>
                      <a:pt x="452584" y="9060"/>
                      <a:pt x="447550" y="5528"/>
                      <a:pt x="441784" y="4025"/>
                    </a:cubicBezTo>
                    <a:cubicBezTo>
                      <a:pt x="438895" y="3374"/>
                      <a:pt x="435928" y="3113"/>
                      <a:pt x="432967" y="3251"/>
                    </a:cubicBezTo>
                    <a:lnTo>
                      <a:pt x="371730" y="3251"/>
                    </a:lnTo>
                    <a:lnTo>
                      <a:pt x="242403" y="3251"/>
                    </a:lnTo>
                    <a:lnTo>
                      <a:pt x="55175" y="1285"/>
                    </a:lnTo>
                    <a:lnTo>
                      <a:pt x="25807" y="1285"/>
                    </a:lnTo>
                    <a:cubicBezTo>
                      <a:pt x="18647" y="1606"/>
                      <a:pt x="11951" y="4911"/>
                      <a:pt x="7340" y="10399"/>
                    </a:cubicBezTo>
                    <a:cubicBezTo>
                      <a:pt x="4499" y="13828"/>
                      <a:pt x="2593" y="17932"/>
                      <a:pt x="1800" y="22313"/>
                    </a:cubicBezTo>
                    <a:cubicBezTo>
                      <a:pt x="1264" y="25113"/>
                      <a:pt x="1383" y="26602"/>
                      <a:pt x="1264" y="2660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C8FEC83D-66F0-2210-A71F-1829DFCE7BF5}"/>
                  </a:ext>
                </a:extLst>
              </p:cNvPr>
              <p:cNvSpPr/>
              <p:nvPr/>
            </p:nvSpPr>
            <p:spPr>
              <a:xfrm>
                <a:off x="7652161" y="2443760"/>
                <a:ext cx="235837" cy="2740"/>
              </a:xfrm>
              <a:custGeom>
                <a:avLst/>
                <a:gdLst>
                  <a:gd name="connsiteX0" fmla="*/ 235837 w 235837"/>
                  <a:gd name="connsiteY0" fmla="*/ 1370 h 2740"/>
                  <a:gd name="connsiteX1" fmla="*/ 117948 w 235837"/>
                  <a:gd name="connsiteY1" fmla="*/ 2740 h 2740"/>
                  <a:gd name="connsiteX2" fmla="*/ 0 w 235837"/>
                  <a:gd name="connsiteY2" fmla="*/ 1370 h 2740"/>
                  <a:gd name="connsiteX3" fmla="*/ 117948 w 235837"/>
                  <a:gd name="connsiteY3" fmla="*/ 0 h 2740"/>
                  <a:gd name="connsiteX4" fmla="*/ 235837 w 235837"/>
                  <a:gd name="connsiteY4" fmla="*/ 1370 h 2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837" h="2740">
                    <a:moveTo>
                      <a:pt x="235837" y="1370"/>
                    </a:moveTo>
                    <a:cubicBezTo>
                      <a:pt x="235837" y="2145"/>
                      <a:pt x="183058" y="2740"/>
                      <a:pt x="117948" y="2740"/>
                    </a:cubicBezTo>
                    <a:cubicBezTo>
                      <a:pt x="52838" y="2740"/>
                      <a:pt x="0" y="2145"/>
                      <a:pt x="0" y="1370"/>
                    </a:cubicBezTo>
                    <a:cubicBezTo>
                      <a:pt x="0" y="596"/>
                      <a:pt x="52779" y="0"/>
                      <a:pt x="117948" y="0"/>
                    </a:cubicBezTo>
                    <a:cubicBezTo>
                      <a:pt x="183118" y="0"/>
                      <a:pt x="235837" y="655"/>
                      <a:pt x="235837" y="13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5" name="Forma Livre: Forma 1604">
                <a:extLst>
                  <a:ext uri="{FF2B5EF4-FFF2-40B4-BE49-F238E27FC236}">
                    <a16:creationId xmlns:a16="http://schemas.microsoft.com/office/drawing/2014/main" id="{317976F2-209E-D58B-8ED2-2388BD993AE6}"/>
                  </a:ext>
                </a:extLst>
              </p:cNvPr>
              <p:cNvSpPr/>
              <p:nvPr/>
            </p:nvSpPr>
            <p:spPr>
              <a:xfrm>
                <a:off x="7704463" y="2465444"/>
                <a:ext cx="131053" cy="2680"/>
              </a:xfrm>
              <a:custGeom>
                <a:avLst/>
                <a:gdLst>
                  <a:gd name="connsiteX0" fmla="*/ 131054 w 131053"/>
                  <a:gd name="connsiteY0" fmla="*/ 1370 h 2680"/>
                  <a:gd name="connsiteX1" fmla="*/ 65527 w 131053"/>
                  <a:gd name="connsiteY1" fmla="*/ 2681 h 2680"/>
                  <a:gd name="connsiteX2" fmla="*/ 0 w 131053"/>
                  <a:gd name="connsiteY2" fmla="*/ 1370 h 2680"/>
                  <a:gd name="connsiteX3" fmla="*/ 65527 w 131053"/>
                  <a:gd name="connsiteY3" fmla="*/ 0 h 2680"/>
                  <a:gd name="connsiteX4" fmla="*/ 131054 w 131053"/>
                  <a:gd name="connsiteY4" fmla="*/ 1370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53" h="2680">
                    <a:moveTo>
                      <a:pt x="131054" y="1370"/>
                    </a:moveTo>
                    <a:cubicBezTo>
                      <a:pt x="131054" y="2085"/>
                      <a:pt x="101745" y="2681"/>
                      <a:pt x="65527" y="2681"/>
                    </a:cubicBezTo>
                    <a:cubicBezTo>
                      <a:pt x="29308" y="2681"/>
                      <a:pt x="0" y="2085"/>
                      <a:pt x="0" y="1370"/>
                    </a:cubicBezTo>
                    <a:cubicBezTo>
                      <a:pt x="0" y="655"/>
                      <a:pt x="29249" y="0"/>
                      <a:pt x="65527" y="0"/>
                    </a:cubicBezTo>
                    <a:cubicBezTo>
                      <a:pt x="101805" y="0"/>
                      <a:pt x="131054" y="596"/>
                      <a:pt x="131054" y="13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8487B6F4-A742-86DE-AE74-17B36C006764}"/>
                  </a:ext>
                </a:extLst>
              </p:cNvPr>
              <p:cNvSpPr/>
              <p:nvPr/>
            </p:nvSpPr>
            <p:spPr>
              <a:xfrm>
                <a:off x="7778688" y="2276667"/>
                <a:ext cx="117948" cy="114554"/>
              </a:xfrm>
              <a:custGeom>
                <a:avLst/>
                <a:gdLst>
                  <a:gd name="connsiteX0" fmla="*/ 715 w 117948"/>
                  <a:gd name="connsiteY0" fmla="*/ 0 h 114554"/>
                  <a:gd name="connsiteX1" fmla="*/ 117948 w 117948"/>
                  <a:gd name="connsiteY1" fmla="*/ 1370 h 114554"/>
                  <a:gd name="connsiteX2" fmla="*/ 715 w 117948"/>
                  <a:gd name="connsiteY2" fmla="*/ 114553 h 114554"/>
                  <a:gd name="connsiteX3" fmla="*/ 0 w 117948"/>
                  <a:gd name="connsiteY3" fmla="*/ 114553 h 114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948" h="114554">
                    <a:moveTo>
                      <a:pt x="715" y="0"/>
                    </a:moveTo>
                    <a:lnTo>
                      <a:pt x="117948" y="1370"/>
                    </a:lnTo>
                    <a:cubicBezTo>
                      <a:pt x="116012" y="64639"/>
                      <a:pt x="64014" y="114841"/>
                      <a:pt x="715" y="114553"/>
                    </a:cubicBezTo>
                    <a:lnTo>
                      <a:pt x="0" y="114553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7" name="Forma Livre: Forma 1606">
                <a:extLst>
                  <a:ext uri="{FF2B5EF4-FFF2-40B4-BE49-F238E27FC236}">
                    <a16:creationId xmlns:a16="http://schemas.microsoft.com/office/drawing/2014/main" id="{AF196038-8129-A0DA-0F82-82C4C17A1D6E}"/>
                  </a:ext>
                </a:extLst>
              </p:cNvPr>
              <p:cNvSpPr/>
              <p:nvPr/>
            </p:nvSpPr>
            <p:spPr>
              <a:xfrm>
                <a:off x="7648107" y="2145030"/>
                <a:ext cx="230062" cy="229986"/>
              </a:xfrm>
              <a:custGeom>
                <a:avLst/>
                <a:gdLst>
                  <a:gd name="connsiteX0" fmla="*/ 112710 w 230062"/>
                  <a:gd name="connsiteY0" fmla="*/ 115136 h 229986"/>
                  <a:gd name="connsiteX1" fmla="*/ 110923 w 230062"/>
                  <a:gd name="connsiteY1" fmla="*/ 229987 h 229986"/>
                  <a:gd name="connsiteX2" fmla="*/ 75 w 230062"/>
                  <a:gd name="connsiteY2" fmla="*/ 110920 h 229986"/>
                  <a:gd name="connsiteX3" fmla="*/ 119143 w 230062"/>
                  <a:gd name="connsiteY3" fmla="*/ 75 h 229986"/>
                  <a:gd name="connsiteX4" fmla="*/ 230062 w 230062"/>
                  <a:gd name="connsiteY4" fmla="*/ 115136 h 22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062" h="229986">
                    <a:moveTo>
                      <a:pt x="112710" y="115136"/>
                    </a:moveTo>
                    <a:lnTo>
                      <a:pt x="110923" y="229987"/>
                    </a:lnTo>
                    <a:cubicBezTo>
                      <a:pt x="47433" y="227717"/>
                      <a:pt x="-2195" y="174409"/>
                      <a:pt x="75" y="110920"/>
                    </a:cubicBezTo>
                    <a:cubicBezTo>
                      <a:pt x="2344" y="47432"/>
                      <a:pt x="55654" y="-2195"/>
                      <a:pt x="119143" y="75"/>
                    </a:cubicBezTo>
                    <a:cubicBezTo>
                      <a:pt x="181072" y="2289"/>
                      <a:pt x="230122" y="53166"/>
                      <a:pt x="230062" y="11513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608" name="Gráfico 54">
              <a:extLst>
                <a:ext uri="{FF2B5EF4-FFF2-40B4-BE49-F238E27FC236}">
                  <a16:creationId xmlns:a16="http://schemas.microsoft.com/office/drawing/2014/main" id="{CCD426CA-84D4-D579-0546-7EF04AB2A728}"/>
                </a:ext>
              </a:extLst>
            </p:cNvPr>
            <p:cNvGrpSpPr/>
            <p:nvPr/>
          </p:nvGrpSpPr>
          <p:grpSpPr>
            <a:xfrm>
              <a:off x="7371540" y="2566945"/>
              <a:ext cx="303257" cy="290999"/>
              <a:chOff x="7371540" y="2566945"/>
              <a:chExt cx="303257" cy="290999"/>
            </a:xfrm>
          </p:grpSpPr>
          <p:sp>
            <p:nvSpPr>
              <p:cNvPr id="1609" name="Forma Livre: Forma 1608">
                <a:extLst>
                  <a:ext uri="{FF2B5EF4-FFF2-40B4-BE49-F238E27FC236}">
                    <a16:creationId xmlns:a16="http://schemas.microsoft.com/office/drawing/2014/main" id="{CE92015B-E594-CC3C-A576-FA70A1D2209D}"/>
                  </a:ext>
                </a:extLst>
              </p:cNvPr>
              <p:cNvSpPr/>
              <p:nvPr/>
            </p:nvSpPr>
            <p:spPr>
              <a:xfrm>
                <a:off x="7371540" y="2569614"/>
                <a:ext cx="302483" cy="288330"/>
              </a:xfrm>
              <a:custGeom>
                <a:avLst/>
                <a:gdLst>
                  <a:gd name="connsiteX0" fmla="*/ 302483 w 302483"/>
                  <a:gd name="connsiteY0" fmla="*/ 228289 h 288330"/>
                  <a:gd name="connsiteX1" fmla="*/ 257985 w 302483"/>
                  <a:gd name="connsiteY1" fmla="*/ 232638 h 288330"/>
                  <a:gd name="connsiteX2" fmla="*/ 55697 w 302483"/>
                  <a:gd name="connsiteY2" fmla="*/ 257985 h 288330"/>
                  <a:gd name="connsiteX3" fmla="*/ 30350 w 302483"/>
                  <a:gd name="connsiteY3" fmla="*/ 55692 h 288330"/>
                  <a:gd name="connsiteX4" fmla="*/ 232638 w 302483"/>
                  <a:gd name="connsiteY4" fmla="*/ 30351 h 288330"/>
                  <a:gd name="connsiteX5" fmla="*/ 281813 w 302483"/>
                  <a:gd name="connsiteY5" fmla="*/ 187007 h 288330"/>
                  <a:gd name="connsiteX6" fmla="*/ 281813 w 302483"/>
                  <a:gd name="connsiteY6" fmla="*/ 187007 h 288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483" h="288330">
                    <a:moveTo>
                      <a:pt x="302483" y="228289"/>
                    </a:moveTo>
                    <a:lnTo>
                      <a:pt x="257985" y="232638"/>
                    </a:lnTo>
                    <a:cubicBezTo>
                      <a:pt x="209125" y="295496"/>
                      <a:pt x="118555" y="306844"/>
                      <a:pt x="55697" y="257985"/>
                    </a:cubicBezTo>
                    <a:cubicBezTo>
                      <a:pt x="-7167" y="209126"/>
                      <a:pt x="-18515" y="118556"/>
                      <a:pt x="30350" y="55692"/>
                    </a:cubicBezTo>
                    <a:cubicBezTo>
                      <a:pt x="79209" y="-7167"/>
                      <a:pt x="169779" y="-18515"/>
                      <a:pt x="232638" y="30351"/>
                    </a:cubicBezTo>
                    <a:cubicBezTo>
                      <a:pt x="280073" y="67218"/>
                      <a:pt x="299666" y="129642"/>
                      <a:pt x="281813" y="187007"/>
                    </a:cubicBezTo>
                    <a:lnTo>
                      <a:pt x="281813" y="18700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0" name="Forma Livre: Forma 1609">
                <a:extLst>
                  <a:ext uri="{FF2B5EF4-FFF2-40B4-BE49-F238E27FC236}">
                    <a16:creationId xmlns:a16="http://schemas.microsoft.com/office/drawing/2014/main" id="{0F1DD5C8-6B7D-E21A-79FF-DC880AB122BA}"/>
                  </a:ext>
                </a:extLst>
              </p:cNvPr>
              <p:cNvSpPr/>
              <p:nvPr/>
            </p:nvSpPr>
            <p:spPr>
              <a:xfrm>
                <a:off x="7372299" y="2566945"/>
                <a:ext cx="302498" cy="289795"/>
              </a:xfrm>
              <a:custGeom>
                <a:avLst/>
                <a:gdLst>
                  <a:gd name="connsiteX0" fmla="*/ 302439 w 302498"/>
                  <a:gd name="connsiteY0" fmla="*/ 229350 h 289795"/>
                  <a:gd name="connsiteX1" fmla="*/ 300950 w 302498"/>
                  <a:gd name="connsiteY1" fmla="*/ 226550 h 289795"/>
                  <a:gd name="connsiteX2" fmla="*/ 296899 w 302498"/>
                  <a:gd name="connsiteY2" fmla="*/ 218687 h 289795"/>
                  <a:gd name="connsiteX3" fmla="*/ 281470 w 302498"/>
                  <a:gd name="connsiteY3" fmla="*/ 188246 h 289795"/>
                  <a:gd name="connsiteX4" fmla="*/ 282602 w 302498"/>
                  <a:gd name="connsiteY4" fmla="*/ 188246 h 289795"/>
                  <a:gd name="connsiteX5" fmla="*/ 282602 w 302498"/>
                  <a:gd name="connsiteY5" fmla="*/ 188246 h 289795"/>
                  <a:gd name="connsiteX6" fmla="*/ 281709 w 302498"/>
                  <a:gd name="connsiteY6" fmla="*/ 188246 h 289795"/>
                  <a:gd name="connsiteX7" fmla="*/ 281411 w 302498"/>
                  <a:gd name="connsiteY7" fmla="*/ 187472 h 289795"/>
                  <a:gd name="connsiteX8" fmla="*/ 285223 w 302498"/>
                  <a:gd name="connsiteY8" fmla="*/ 117537 h 289795"/>
                  <a:gd name="connsiteX9" fmla="*/ 236376 w 302498"/>
                  <a:gd name="connsiteY9" fmla="*/ 35271 h 289795"/>
                  <a:gd name="connsiteX10" fmla="*/ 36251 w 302498"/>
                  <a:gd name="connsiteY10" fmla="*/ 53172 h 289795"/>
                  <a:gd name="connsiteX11" fmla="*/ 19958 w 302498"/>
                  <a:gd name="connsiteY11" fmla="*/ 77327 h 289795"/>
                  <a:gd name="connsiteX12" fmla="*/ 15908 w 302498"/>
                  <a:gd name="connsiteY12" fmla="*/ 85131 h 289795"/>
                  <a:gd name="connsiteX13" fmla="*/ 12631 w 302498"/>
                  <a:gd name="connsiteY13" fmla="*/ 93232 h 289795"/>
                  <a:gd name="connsiteX14" fmla="*/ 7270 w 302498"/>
                  <a:gd name="connsiteY14" fmla="*/ 109674 h 289795"/>
                  <a:gd name="connsiteX15" fmla="*/ 55700 w 302498"/>
                  <a:gd name="connsiteY15" fmla="*/ 254905 h 289795"/>
                  <a:gd name="connsiteX16" fmla="*/ 256773 w 302498"/>
                  <a:gd name="connsiteY16" fmla="*/ 233722 h 289795"/>
                  <a:gd name="connsiteX17" fmla="*/ 257464 w 302498"/>
                  <a:gd name="connsiteY17" fmla="*/ 232864 h 289795"/>
                  <a:gd name="connsiteX18" fmla="*/ 257940 w 302498"/>
                  <a:gd name="connsiteY18" fmla="*/ 232864 h 289795"/>
                  <a:gd name="connsiteX19" fmla="*/ 290823 w 302498"/>
                  <a:gd name="connsiteY19" fmla="*/ 230064 h 289795"/>
                  <a:gd name="connsiteX20" fmla="*/ 299460 w 302498"/>
                  <a:gd name="connsiteY20" fmla="*/ 229409 h 289795"/>
                  <a:gd name="connsiteX21" fmla="*/ 302498 w 302498"/>
                  <a:gd name="connsiteY21" fmla="*/ 229409 h 289795"/>
                  <a:gd name="connsiteX22" fmla="*/ 299758 w 302498"/>
                  <a:gd name="connsiteY22" fmla="*/ 229767 h 289795"/>
                  <a:gd name="connsiteX23" fmla="*/ 291359 w 302498"/>
                  <a:gd name="connsiteY23" fmla="*/ 230720 h 289795"/>
                  <a:gd name="connsiteX24" fmla="*/ 258059 w 302498"/>
                  <a:gd name="connsiteY24" fmla="*/ 234353 h 289795"/>
                  <a:gd name="connsiteX25" fmla="*/ 258476 w 302498"/>
                  <a:gd name="connsiteY25" fmla="*/ 234353 h 289795"/>
                  <a:gd name="connsiteX26" fmla="*/ 202659 w 302498"/>
                  <a:gd name="connsiteY26" fmla="*/ 277780 h 289795"/>
                  <a:gd name="connsiteX27" fmla="*/ 14657 w 302498"/>
                  <a:gd name="connsiteY27" fmla="*/ 208917 h 289795"/>
                  <a:gd name="connsiteX28" fmla="*/ 3 w 302498"/>
                  <a:gd name="connsiteY28" fmla="*/ 144045 h 289795"/>
                  <a:gd name="connsiteX29" fmla="*/ 4292 w 302498"/>
                  <a:gd name="connsiteY29" fmla="*/ 109554 h 289795"/>
                  <a:gd name="connsiteX30" fmla="*/ 9712 w 302498"/>
                  <a:gd name="connsiteY30" fmla="*/ 92756 h 289795"/>
                  <a:gd name="connsiteX31" fmla="*/ 13048 w 302498"/>
                  <a:gd name="connsiteY31" fmla="*/ 84475 h 289795"/>
                  <a:gd name="connsiteX32" fmla="*/ 17159 w 302498"/>
                  <a:gd name="connsiteY32" fmla="*/ 76493 h 289795"/>
                  <a:gd name="connsiteX33" fmla="*/ 213370 w 302498"/>
                  <a:gd name="connsiteY33" fmla="*/ 17221 h 289795"/>
                  <a:gd name="connsiteX34" fmla="*/ 237806 w 302498"/>
                  <a:gd name="connsiteY34" fmla="*/ 33722 h 289795"/>
                  <a:gd name="connsiteX35" fmla="*/ 287010 w 302498"/>
                  <a:gd name="connsiteY35" fmla="*/ 117656 h 289795"/>
                  <a:gd name="connsiteX36" fmla="*/ 282483 w 302498"/>
                  <a:gd name="connsiteY36" fmla="*/ 188365 h 289795"/>
                  <a:gd name="connsiteX37" fmla="*/ 281232 w 302498"/>
                  <a:gd name="connsiteY37" fmla="*/ 187829 h 289795"/>
                  <a:gd name="connsiteX38" fmla="*/ 281232 w 302498"/>
                  <a:gd name="connsiteY38" fmla="*/ 187829 h 289795"/>
                  <a:gd name="connsiteX39" fmla="*/ 282185 w 302498"/>
                  <a:gd name="connsiteY39" fmla="*/ 187829 h 289795"/>
                  <a:gd name="connsiteX40" fmla="*/ 282185 w 302498"/>
                  <a:gd name="connsiteY40" fmla="*/ 188127 h 289795"/>
                  <a:gd name="connsiteX41" fmla="*/ 297078 w 302498"/>
                  <a:gd name="connsiteY41" fmla="*/ 219282 h 289795"/>
                  <a:gd name="connsiteX42" fmla="*/ 300771 w 302498"/>
                  <a:gd name="connsiteY42" fmla="*/ 227145 h 289795"/>
                  <a:gd name="connsiteX43" fmla="*/ 302439 w 302498"/>
                  <a:gd name="connsiteY43" fmla="*/ 229350 h 289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02498" h="289795">
                    <a:moveTo>
                      <a:pt x="302439" y="229350"/>
                    </a:moveTo>
                    <a:lnTo>
                      <a:pt x="300950" y="226550"/>
                    </a:lnTo>
                    <a:lnTo>
                      <a:pt x="296899" y="218687"/>
                    </a:lnTo>
                    <a:cubicBezTo>
                      <a:pt x="293325" y="211598"/>
                      <a:pt x="288142" y="201471"/>
                      <a:pt x="281470" y="188246"/>
                    </a:cubicBezTo>
                    <a:lnTo>
                      <a:pt x="282602" y="188246"/>
                    </a:lnTo>
                    <a:lnTo>
                      <a:pt x="282602" y="188246"/>
                    </a:lnTo>
                    <a:cubicBezTo>
                      <a:pt x="282352" y="188479"/>
                      <a:pt x="281959" y="188479"/>
                      <a:pt x="281709" y="188246"/>
                    </a:cubicBezTo>
                    <a:cubicBezTo>
                      <a:pt x="281470" y="188068"/>
                      <a:pt x="281351" y="187764"/>
                      <a:pt x="281411" y="187472"/>
                    </a:cubicBezTo>
                    <a:cubicBezTo>
                      <a:pt x="288386" y="164823"/>
                      <a:pt x="289691" y="140811"/>
                      <a:pt x="285223" y="117537"/>
                    </a:cubicBezTo>
                    <a:cubicBezTo>
                      <a:pt x="278706" y="85381"/>
                      <a:pt x="261485" y="56388"/>
                      <a:pt x="236376" y="35271"/>
                    </a:cubicBezTo>
                    <a:cubicBezTo>
                      <a:pt x="176169" y="-15048"/>
                      <a:pt x="86569" y="-7030"/>
                      <a:pt x="36251" y="53172"/>
                    </a:cubicBezTo>
                    <a:cubicBezTo>
                      <a:pt x="30008" y="60648"/>
                      <a:pt x="24545" y="68737"/>
                      <a:pt x="19958" y="77327"/>
                    </a:cubicBezTo>
                    <a:lnTo>
                      <a:pt x="15908" y="85131"/>
                    </a:lnTo>
                    <a:lnTo>
                      <a:pt x="12631" y="93232"/>
                    </a:lnTo>
                    <a:cubicBezTo>
                      <a:pt x="10540" y="98611"/>
                      <a:pt x="8753" y="104098"/>
                      <a:pt x="7270" y="109674"/>
                    </a:cubicBezTo>
                    <a:cubicBezTo>
                      <a:pt x="-6360" y="163388"/>
                      <a:pt x="12560" y="220122"/>
                      <a:pt x="55700" y="254905"/>
                    </a:cubicBezTo>
                    <a:cubicBezTo>
                      <a:pt x="117075" y="304580"/>
                      <a:pt x="207097" y="295097"/>
                      <a:pt x="256773" y="233722"/>
                    </a:cubicBezTo>
                    <a:cubicBezTo>
                      <a:pt x="257005" y="233436"/>
                      <a:pt x="257237" y="233150"/>
                      <a:pt x="257464" y="232864"/>
                    </a:cubicBezTo>
                    <a:lnTo>
                      <a:pt x="257940" y="232864"/>
                    </a:lnTo>
                    <a:lnTo>
                      <a:pt x="290823" y="230064"/>
                    </a:lnTo>
                    <a:lnTo>
                      <a:pt x="299460" y="229409"/>
                    </a:lnTo>
                    <a:cubicBezTo>
                      <a:pt x="301426" y="229409"/>
                      <a:pt x="302498" y="229409"/>
                      <a:pt x="302498" y="229409"/>
                    </a:cubicBezTo>
                    <a:lnTo>
                      <a:pt x="299758" y="229767"/>
                    </a:lnTo>
                    <a:lnTo>
                      <a:pt x="291359" y="230720"/>
                    </a:lnTo>
                    <a:lnTo>
                      <a:pt x="258059" y="234353"/>
                    </a:lnTo>
                    <a:lnTo>
                      <a:pt x="258476" y="234353"/>
                    </a:lnTo>
                    <a:cubicBezTo>
                      <a:pt x="243816" y="253285"/>
                      <a:pt x="224617" y="268225"/>
                      <a:pt x="202659" y="277780"/>
                    </a:cubicBezTo>
                    <a:cubicBezTo>
                      <a:pt x="131652" y="308560"/>
                      <a:pt x="48981" y="278280"/>
                      <a:pt x="14657" y="208917"/>
                    </a:cubicBezTo>
                    <a:cubicBezTo>
                      <a:pt x="4887" y="188693"/>
                      <a:pt x="-129" y="166503"/>
                      <a:pt x="3" y="144045"/>
                    </a:cubicBezTo>
                    <a:cubicBezTo>
                      <a:pt x="44" y="132417"/>
                      <a:pt x="1486" y="120837"/>
                      <a:pt x="4292" y="109554"/>
                    </a:cubicBezTo>
                    <a:cubicBezTo>
                      <a:pt x="5763" y="103854"/>
                      <a:pt x="7574" y="98242"/>
                      <a:pt x="9712" y="92756"/>
                    </a:cubicBezTo>
                    <a:lnTo>
                      <a:pt x="13048" y="84475"/>
                    </a:lnTo>
                    <a:lnTo>
                      <a:pt x="17159" y="76493"/>
                    </a:lnTo>
                    <a:cubicBezTo>
                      <a:pt x="54974" y="5945"/>
                      <a:pt x="142821" y="-20594"/>
                      <a:pt x="213370" y="17221"/>
                    </a:cubicBezTo>
                    <a:cubicBezTo>
                      <a:pt x="222055" y="21874"/>
                      <a:pt x="230240" y="27408"/>
                      <a:pt x="237806" y="33722"/>
                    </a:cubicBezTo>
                    <a:cubicBezTo>
                      <a:pt x="263278" y="55286"/>
                      <a:pt x="280636" y="84893"/>
                      <a:pt x="287010" y="117656"/>
                    </a:cubicBezTo>
                    <a:cubicBezTo>
                      <a:pt x="291395" y="141234"/>
                      <a:pt x="289840" y="165538"/>
                      <a:pt x="282483" y="188365"/>
                    </a:cubicBezTo>
                    <a:lnTo>
                      <a:pt x="281232" y="187829"/>
                    </a:lnTo>
                    <a:lnTo>
                      <a:pt x="281232" y="187829"/>
                    </a:lnTo>
                    <a:cubicBezTo>
                      <a:pt x="281506" y="187585"/>
                      <a:pt x="281911" y="187585"/>
                      <a:pt x="282185" y="187829"/>
                    </a:cubicBezTo>
                    <a:lnTo>
                      <a:pt x="282185" y="188127"/>
                    </a:lnTo>
                    <a:lnTo>
                      <a:pt x="297078" y="219282"/>
                    </a:lnTo>
                    <a:cubicBezTo>
                      <a:pt x="298686" y="222618"/>
                      <a:pt x="299877" y="225239"/>
                      <a:pt x="300771" y="227145"/>
                    </a:cubicBezTo>
                    <a:cubicBezTo>
                      <a:pt x="301367" y="227854"/>
                      <a:pt x="301921" y="228587"/>
                      <a:pt x="302439" y="2293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1" name="Forma Livre: Forma 1610">
                <a:extLst>
                  <a:ext uri="{FF2B5EF4-FFF2-40B4-BE49-F238E27FC236}">
                    <a16:creationId xmlns:a16="http://schemas.microsoft.com/office/drawing/2014/main" id="{C6313704-4FA8-DEFA-5DBB-5C970DA37140}"/>
                  </a:ext>
                </a:extLst>
              </p:cNvPr>
              <p:cNvSpPr/>
              <p:nvPr/>
            </p:nvSpPr>
            <p:spPr>
              <a:xfrm>
                <a:off x="7567870" y="2708131"/>
                <a:ext cx="21981" cy="61952"/>
              </a:xfrm>
              <a:custGeom>
                <a:avLst/>
                <a:gdLst>
                  <a:gd name="connsiteX0" fmla="*/ 0 w 21981"/>
                  <a:gd name="connsiteY0" fmla="*/ 0 h 61952"/>
                  <a:gd name="connsiteX1" fmla="*/ 21981 w 21981"/>
                  <a:gd name="connsiteY1" fmla="*/ 0 h 61952"/>
                  <a:gd name="connsiteX2" fmla="*/ 21981 w 21981"/>
                  <a:gd name="connsiteY2" fmla="*/ 61953 h 61952"/>
                  <a:gd name="connsiteX3" fmla="*/ 0 w 21981"/>
                  <a:gd name="connsiteY3" fmla="*/ 61953 h 6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81" h="61952">
                    <a:moveTo>
                      <a:pt x="0" y="0"/>
                    </a:moveTo>
                    <a:lnTo>
                      <a:pt x="21981" y="0"/>
                    </a:lnTo>
                    <a:lnTo>
                      <a:pt x="21981" y="61953"/>
                    </a:lnTo>
                    <a:lnTo>
                      <a:pt x="0" y="61953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E3589944-9A2A-5DBE-21FE-50975C60F9F9}"/>
                  </a:ext>
                </a:extLst>
              </p:cNvPr>
              <p:cNvSpPr/>
              <p:nvPr/>
            </p:nvSpPr>
            <p:spPr>
              <a:xfrm>
                <a:off x="7559709" y="2693477"/>
                <a:ext cx="37588" cy="19836"/>
              </a:xfrm>
              <a:custGeom>
                <a:avLst/>
                <a:gdLst>
                  <a:gd name="connsiteX0" fmla="*/ 0 w 37588"/>
                  <a:gd name="connsiteY0" fmla="*/ 19837 h 19836"/>
                  <a:gd name="connsiteX1" fmla="*/ 37589 w 37588"/>
                  <a:gd name="connsiteY1" fmla="*/ 19837 h 19836"/>
                  <a:gd name="connsiteX2" fmla="*/ 18407 w 37588"/>
                  <a:gd name="connsiteY2" fmla="*/ 0 h 19836"/>
                  <a:gd name="connsiteX3" fmla="*/ 0 w 37588"/>
                  <a:gd name="connsiteY3" fmla="*/ 19837 h 19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88" h="19836">
                    <a:moveTo>
                      <a:pt x="0" y="19837"/>
                    </a:moveTo>
                    <a:lnTo>
                      <a:pt x="37589" y="19837"/>
                    </a:lnTo>
                    <a:lnTo>
                      <a:pt x="18407" y="0"/>
                    </a:lnTo>
                    <a:lnTo>
                      <a:pt x="0" y="19837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E60E262C-D1C2-0BC1-989E-A9ECCD829F0D}"/>
                  </a:ext>
                </a:extLst>
              </p:cNvPr>
              <p:cNvSpPr/>
              <p:nvPr/>
            </p:nvSpPr>
            <p:spPr>
              <a:xfrm>
                <a:off x="7506096" y="2623066"/>
                <a:ext cx="29427" cy="171740"/>
              </a:xfrm>
              <a:custGeom>
                <a:avLst/>
                <a:gdLst>
                  <a:gd name="connsiteX0" fmla="*/ 0 w 29427"/>
                  <a:gd name="connsiteY0" fmla="*/ 0 h 171740"/>
                  <a:gd name="connsiteX1" fmla="*/ 29428 w 29427"/>
                  <a:gd name="connsiteY1" fmla="*/ 0 h 171740"/>
                  <a:gd name="connsiteX2" fmla="*/ 29428 w 29427"/>
                  <a:gd name="connsiteY2" fmla="*/ 171740 h 171740"/>
                  <a:gd name="connsiteX3" fmla="*/ 0 w 29427"/>
                  <a:gd name="connsiteY3" fmla="*/ 171740 h 17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27" h="171740">
                    <a:moveTo>
                      <a:pt x="0" y="0"/>
                    </a:moveTo>
                    <a:lnTo>
                      <a:pt x="29428" y="0"/>
                    </a:lnTo>
                    <a:lnTo>
                      <a:pt x="29428" y="171740"/>
                    </a:lnTo>
                    <a:lnTo>
                      <a:pt x="0" y="171740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4" name="Forma Livre: Forma 1613">
                <a:extLst>
                  <a:ext uri="{FF2B5EF4-FFF2-40B4-BE49-F238E27FC236}">
                    <a16:creationId xmlns:a16="http://schemas.microsoft.com/office/drawing/2014/main" id="{C594FE36-3888-E353-9C89-A676A0FE04FE}"/>
                  </a:ext>
                </a:extLst>
              </p:cNvPr>
              <p:cNvSpPr/>
              <p:nvPr/>
            </p:nvSpPr>
            <p:spPr>
              <a:xfrm>
                <a:off x="7495194" y="2603527"/>
                <a:ext cx="50276" cy="26449"/>
              </a:xfrm>
              <a:custGeom>
                <a:avLst/>
                <a:gdLst>
                  <a:gd name="connsiteX0" fmla="*/ 0 w 50276"/>
                  <a:gd name="connsiteY0" fmla="*/ 26449 h 26449"/>
                  <a:gd name="connsiteX1" fmla="*/ 50277 w 50276"/>
                  <a:gd name="connsiteY1" fmla="*/ 26449 h 26449"/>
                  <a:gd name="connsiteX2" fmla="*/ 24602 w 50276"/>
                  <a:gd name="connsiteY2" fmla="*/ 0 h 26449"/>
                  <a:gd name="connsiteX3" fmla="*/ 0 w 50276"/>
                  <a:gd name="connsiteY3" fmla="*/ 26449 h 2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76" h="26449">
                    <a:moveTo>
                      <a:pt x="0" y="26449"/>
                    </a:moveTo>
                    <a:lnTo>
                      <a:pt x="50277" y="26449"/>
                    </a:lnTo>
                    <a:lnTo>
                      <a:pt x="24602" y="0"/>
                    </a:lnTo>
                    <a:lnTo>
                      <a:pt x="0" y="26449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5" name="Forma Livre: Forma 1614">
                <a:extLst>
                  <a:ext uri="{FF2B5EF4-FFF2-40B4-BE49-F238E27FC236}">
                    <a16:creationId xmlns:a16="http://schemas.microsoft.com/office/drawing/2014/main" id="{CD4B63D0-A536-2E89-DEBB-D5D840F7E213}"/>
                  </a:ext>
                </a:extLst>
              </p:cNvPr>
              <p:cNvSpPr/>
              <p:nvPr/>
            </p:nvSpPr>
            <p:spPr>
              <a:xfrm>
                <a:off x="7476549" y="2648562"/>
                <a:ext cx="84234" cy="135283"/>
              </a:xfrm>
              <a:custGeom>
                <a:avLst/>
                <a:gdLst>
                  <a:gd name="connsiteX0" fmla="*/ 50158 w 84234"/>
                  <a:gd name="connsiteY0" fmla="*/ 119080 h 135283"/>
                  <a:gd name="connsiteX1" fmla="*/ 50158 w 84234"/>
                  <a:gd name="connsiteY1" fmla="*/ 135283 h 135283"/>
                  <a:gd name="connsiteX2" fmla="*/ 35742 w 84234"/>
                  <a:gd name="connsiteY2" fmla="*/ 135283 h 135283"/>
                  <a:gd name="connsiteX3" fmla="*/ 35742 w 84234"/>
                  <a:gd name="connsiteY3" fmla="*/ 119557 h 135283"/>
                  <a:gd name="connsiteX4" fmla="*/ 0 w 84234"/>
                  <a:gd name="connsiteY4" fmla="*/ 107643 h 135283"/>
                  <a:gd name="connsiteX5" fmla="*/ 8161 w 84234"/>
                  <a:gd name="connsiteY5" fmla="*/ 90129 h 135283"/>
                  <a:gd name="connsiteX6" fmla="*/ 36040 w 84234"/>
                  <a:gd name="connsiteY6" fmla="*/ 100733 h 135283"/>
                  <a:gd name="connsiteX7" fmla="*/ 36338 w 84234"/>
                  <a:gd name="connsiteY7" fmla="*/ 76905 h 135283"/>
                  <a:gd name="connsiteX8" fmla="*/ 2859 w 84234"/>
                  <a:gd name="connsiteY8" fmla="*/ 46584 h 135283"/>
                  <a:gd name="connsiteX9" fmla="*/ 37172 w 84234"/>
                  <a:gd name="connsiteY9" fmla="*/ 16024 h 135283"/>
                  <a:gd name="connsiteX10" fmla="*/ 37172 w 84234"/>
                  <a:gd name="connsiteY10" fmla="*/ 0 h 135283"/>
                  <a:gd name="connsiteX11" fmla="*/ 51588 w 84234"/>
                  <a:gd name="connsiteY11" fmla="*/ 0 h 135283"/>
                  <a:gd name="connsiteX12" fmla="*/ 51588 w 84234"/>
                  <a:gd name="connsiteY12" fmla="*/ 15726 h 135283"/>
                  <a:gd name="connsiteX13" fmla="*/ 80717 w 84234"/>
                  <a:gd name="connsiteY13" fmla="*/ 24960 h 135283"/>
                  <a:gd name="connsiteX14" fmla="*/ 73271 w 84234"/>
                  <a:gd name="connsiteY14" fmla="*/ 42831 h 135283"/>
                  <a:gd name="connsiteX15" fmla="*/ 51349 w 84234"/>
                  <a:gd name="connsiteY15" fmla="*/ 35027 h 135283"/>
                  <a:gd name="connsiteX16" fmla="*/ 50992 w 84234"/>
                  <a:gd name="connsiteY16" fmla="*/ 59570 h 135283"/>
                  <a:gd name="connsiteX17" fmla="*/ 84232 w 84234"/>
                  <a:gd name="connsiteY17" fmla="*/ 89355 h 135283"/>
                  <a:gd name="connsiteX18" fmla="*/ 50158 w 84234"/>
                  <a:gd name="connsiteY18" fmla="*/ 119080 h 135283"/>
                  <a:gd name="connsiteX19" fmla="*/ 36576 w 84234"/>
                  <a:gd name="connsiteY19" fmla="*/ 55162 h 135283"/>
                  <a:gd name="connsiteX20" fmla="*/ 36576 w 84234"/>
                  <a:gd name="connsiteY20" fmla="*/ 34670 h 135283"/>
                  <a:gd name="connsiteX21" fmla="*/ 25794 w 84234"/>
                  <a:gd name="connsiteY21" fmla="*/ 45214 h 135283"/>
                  <a:gd name="connsiteX22" fmla="*/ 36814 w 84234"/>
                  <a:gd name="connsiteY22" fmla="*/ 55162 h 135283"/>
                  <a:gd name="connsiteX23" fmla="*/ 60940 w 84234"/>
                  <a:gd name="connsiteY23" fmla="*/ 90248 h 135283"/>
                  <a:gd name="connsiteX24" fmla="*/ 50634 w 84234"/>
                  <a:gd name="connsiteY24" fmla="*/ 80181 h 135283"/>
                  <a:gd name="connsiteX25" fmla="*/ 50634 w 84234"/>
                  <a:gd name="connsiteY25" fmla="*/ 100077 h 135283"/>
                  <a:gd name="connsiteX26" fmla="*/ 61178 w 84234"/>
                  <a:gd name="connsiteY26" fmla="*/ 90248 h 135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4234" h="135283">
                    <a:moveTo>
                      <a:pt x="50158" y="119080"/>
                    </a:moveTo>
                    <a:lnTo>
                      <a:pt x="50158" y="135283"/>
                    </a:lnTo>
                    <a:lnTo>
                      <a:pt x="35742" y="135283"/>
                    </a:lnTo>
                    <a:lnTo>
                      <a:pt x="35742" y="119557"/>
                    </a:lnTo>
                    <a:cubicBezTo>
                      <a:pt x="22946" y="119033"/>
                      <a:pt x="10556" y="114904"/>
                      <a:pt x="0" y="107643"/>
                    </a:cubicBezTo>
                    <a:lnTo>
                      <a:pt x="8161" y="90129"/>
                    </a:lnTo>
                    <a:cubicBezTo>
                      <a:pt x="16376" y="96027"/>
                      <a:pt x="25984" y="99678"/>
                      <a:pt x="36040" y="100733"/>
                    </a:cubicBezTo>
                    <a:lnTo>
                      <a:pt x="36338" y="76905"/>
                    </a:lnTo>
                    <a:cubicBezTo>
                      <a:pt x="20373" y="72794"/>
                      <a:pt x="2561" y="67195"/>
                      <a:pt x="2859" y="46584"/>
                    </a:cubicBezTo>
                    <a:cubicBezTo>
                      <a:pt x="2859" y="31274"/>
                      <a:pt x="14297" y="18348"/>
                      <a:pt x="37172" y="16024"/>
                    </a:cubicBezTo>
                    <a:lnTo>
                      <a:pt x="37172" y="0"/>
                    </a:lnTo>
                    <a:lnTo>
                      <a:pt x="51588" y="0"/>
                    </a:lnTo>
                    <a:lnTo>
                      <a:pt x="51588" y="15726"/>
                    </a:lnTo>
                    <a:cubicBezTo>
                      <a:pt x="61893" y="16441"/>
                      <a:pt x="71883" y="19610"/>
                      <a:pt x="80717" y="24960"/>
                    </a:cubicBezTo>
                    <a:lnTo>
                      <a:pt x="73271" y="42831"/>
                    </a:lnTo>
                    <a:cubicBezTo>
                      <a:pt x="66557" y="38792"/>
                      <a:pt x="59105" y="36141"/>
                      <a:pt x="51349" y="35027"/>
                    </a:cubicBezTo>
                    <a:lnTo>
                      <a:pt x="50992" y="59570"/>
                    </a:lnTo>
                    <a:cubicBezTo>
                      <a:pt x="66957" y="63502"/>
                      <a:pt x="84470" y="69101"/>
                      <a:pt x="84232" y="89355"/>
                    </a:cubicBezTo>
                    <a:cubicBezTo>
                      <a:pt x="84172" y="103830"/>
                      <a:pt x="73033" y="116638"/>
                      <a:pt x="50158" y="119080"/>
                    </a:cubicBezTo>
                    <a:close/>
                    <a:moveTo>
                      <a:pt x="36576" y="55162"/>
                    </a:moveTo>
                    <a:lnTo>
                      <a:pt x="36576" y="34670"/>
                    </a:lnTo>
                    <a:cubicBezTo>
                      <a:pt x="28951" y="36278"/>
                      <a:pt x="25853" y="40627"/>
                      <a:pt x="25794" y="45214"/>
                    </a:cubicBezTo>
                    <a:cubicBezTo>
                      <a:pt x="25734" y="49800"/>
                      <a:pt x="30500" y="53077"/>
                      <a:pt x="36814" y="55162"/>
                    </a:cubicBezTo>
                    <a:close/>
                    <a:moveTo>
                      <a:pt x="60940" y="90248"/>
                    </a:moveTo>
                    <a:cubicBezTo>
                      <a:pt x="60940" y="85185"/>
                      <a:pt x="56830" y="82385"/>
                      <a:pt x="50634" y="80181"/>
                    </a:cubicBezTo>
                    <a:lnTo>
                      <a:pt x="50634" y="100077"/>
                    </a:lnTo>
                    <a:cubicBezTo>
                      <a:pt x="57842" y="98588"/>
                      <a:pt x="61059" y="94895"/>
                      <a:pt x="61178" y="9024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6" name="Forma Livre: Forma 1615">
                <a:extLst>
                  <a:ext uri="{FF2B5EF4-FFF2-40B4-BE49-F238E27FC236}">
                    <a16:creationId xmlns:a16="http://schemas.microsoft.com/office/drawing/2014/main" id="{434CDD69-DBDC-C061-F81D-65BB4748A943}"/>
                  </a:ext>
                </a:extLst>
              </p:cNvPr>
              <p:cNvSpPr/>
              <p:nvPr/>
            </p:nvSpPr>
            <p:spPr>
              <a:xfrm>
                <a:off x="7442773" y="2669828"/>
                <a:ext cx="25376" cy="71483"/>
              </a:xfrm>
              <a:custGeom>
                <a:avLst/>
                <a:gdLst>
                  <a:gd name="connsiteX0" fmla="*/ 0 w 25376"/>
                  <a:gd name="connsiteY0" fmla="*/ 0 h 71483"/>
                  <a:gd name="connsiteX1" fmla="*/ 25377 w 25376"/>
                  <a:gd name="connsiteY1" fmla="*/ 0 h 71483"/>
                  <a:gd name="connsiteX2" fmla="*/ 25377 w 25376"/>
                  <a:gd name="connsiteY2" fmla="*/ 71484 h 71483"/>
                  <a:gd name="connsiteX3" fmla="*/ 0 w 25376"/>
                  <a:gd name="connsiteY3" fmla="*/ 71484 h 7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76" h="71483">
                    <a:moveTo>
                      <a:pt x="0" y="0"/>
                    </a:moveTo>
                    <a:lnTo>
                      <a:pt x="25377" y="0"/>
                    </a:lnTo>
                    <a:lnTo>
                      <a:pt x="25377" y="71484"/>
                    </a:lnTo>
                    <a:lnTo>
                      <a:pt x="0" y="71484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7" name="Forma Livre: Forma 1616">
                <a:extLst>
                  <a:ext uri="{FF2B5EF4-FFF2-40B4-BE49-F238E27FC236}">
                    <a16:creationId xmlns:a16="http://schemas.microsoft.com/office/drawing/2014/main" id="{00120FD8-A839-702D-B5E3-DE938B8453AB}"/>
                  </a:ext>
                </a:extLst>
              </p:cNvPr>
              <p:cNvSpPr/>
              <p:nvPr/>
            </p:nvSpPr>
            <p:spPr>
              <a:xfrm>
                <a:off x="7433361" y="2652910"/>
                <a:ext cx="43366" cy="22934"/>
              </a:xfrm>
              <a:custGeom>
                <a:avLst/>
                <a:gdLst>
                  <a:gd name="connsiteX0" fmla="*/ 0 w 43366"/>
                  <a:gd name="connsiteY0" fmla="*/ 22934 h 22934"/>
                  <a:gd name="connsiteX1" fmla="*/ 43367 w 43366"/>
                  <a:gd name="connsiteY1" fmla="*/ 22934 h 22934"/>
                  <a:gd name="connsiteX2" fmla="*/ 21207 w 43366"/>
                  <a:gd name="connsiteY2" fmla="*/ 0 h 22934"/>
                  <a:gd name="connsiteX3" fmla="*/ 0 w 43366"/>
                  <a:gd name="connsiteY3" fmla="*/ 22934 h 22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66" h="22934">
                    <a:moveTo>
                      <a:pt x="0" y="22934"/>
                    </a:moveTo>
                    <a:lnTo>
                      <a:pt x="43367" y="22934"/>
                    </a:lnTo>
                    <a:lnTo>
                      <a:pt x="21207" y="0"/>
                    </a:lnTo>
                    <a:lnTo>
                      <a:pt x="0" y="22934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618" name="Gráfico 54">
              <a:extLst>
                <a:ext uri="{FF2B5EF4-FFF2-40B4-BE49-F238E27FC236}">
                  <a16:creationId xmlns:a16="http://schemas.microsoft.com/office/drawing/2014/main" id="{18CE0288-CC75-48A6-5656-A5D947A56289}"/>
                </a:ext>
              </a:extLst>
            </p:cNvPr>
            <p:cNvGrpSpPr/>
            <p:nvPr/>
          </p:nvGrpSpPr>
          <p:grpSpPr>
            <a:xfrm>
              <a:off x="9022036" y="3216024"/>
              <a:ext cx="1652402" cy="1375349"/>
              <a:chOff x="9022036" y="3216024"/>
              <a:chExt cx="1652402" cy="1375349"/>
            </a:xfrm>
          </p:grpSpPr>
          <p:sp>
            <p:nvSpPr>
              <p:cNvPr id="1619" name="Forma Livre: Forma 1618">
                <a:extLst>
                  <a:ext uri="{FF2B5EF4-FFF2-40B4-BE49-F238E27FC236}">
                    <a16:creationId xmlns:a16="http://schemas.microsoft.com/office/drawing/2014/main" id="{A4F5A93A-4F02-8CCF-BF3D-A9A5D19ADA35}"/>
                  </a:ext>
                </a:extLst>
              </p:cNvPr>
              <p:cNvSpPr/>
              <p:nvPr/>
            </p:nvSpPr>
            <p:spPr>
              <a:xfrm>
                <a:off x="9321429" y="4297695"/>
                <a:ext cx="258533" cy="292190"/>
              </a:xfrm>
              <a:custGeom>
                <a:avLst/>
                <a:gdLst>
                  <a:gd name="connsiteX0" fmla="*/ 0 w 258533"/>
                  <a:gd name="connsiteY0" fmla="*/ 0 h 292190"/>
                  <a:gd name="connsiteX1" fmla="*/ 132305 w 258533"/>
                  <a:gd name="connsiteY1" fmla="*/ 292190 h 292190"/>
                  <a:gd name="connsiteX2" fmla="*/ 196164 w 258533"/>
                  <a:gd name="connsiteY2" fmla="*/ 292190 h 292190"/>
                  <a:gd name="connsiteX3" fmla="*/ 205337 w 258533"/>
                  <a:gd name="connsiteY3" fmla="*/ 269852 h 292190"/>
                  <a:gd name="connsiteX4" fmla="*/ 216656 w 258533"/>
                  <a:gd name="connsiteY4" fmla="*/ 292190 h 292190"/>
                  <a:gd name="connsiteX5" fmla="*/ 258533 w 258533"/>
                  <a:gd name="connsiteY5" fmla="*/ 292190 h 292190"/>
                  <a:gd name="connsiteX6" fmla="*/ 253708 w 258533"/>
                  <a:gd name="connsiteY6" fmla="*/ 121582 h 292190"/>
                  <a:gd name="connsiteX7" fmla="*/ 251623 w 258533"/>
                  <a:gd name="connsiteY7" fmla="*/ 20849 h 292190"/>
                  <a:gd name="connsiteX8" fmla="*/ 0 w 258533"/>
                  <a:gd name="connsiteY8" fmla="*/ 0 h 29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8533" h="292190">
                    <a:moveTo>
                      <a:pt x="0" y="0"/>
                    </a:moveTo>
                    <a:lnTo>
                      <a:pt x="132305" y="292190"/>
                    </a:lnTo>
                    <a:lnTo>
                      <a:pt x="196164" y="292190"/>
                    </a:lnTo>
                    <a:lnTo>
                      <a:pt x="205337" y="269852"/>
                    </a:lnTo>
                    <a:lnTo>
                      <a:pt x="216656" y="292190"/>
                    </a:lnTo>
                    <a:lnTo>
                      <a:pt x="258533" y="292190"/>
                    </a:lnTo>
                    <a:lnTo>
                      <a:pt x="253708" y="121582"/>
                    </a:lnTo>
                    <a:lnTo>
                      <a:pt x="251623" y="208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0" name="Forma Livre: Forma 1619">
                <a:extLst>
                  <a:ext uri="{FF2B5EF4-FFF2-40B4-BE49-F238E27FC236}">
                    <a16:creationId xmlns:a16="http://schemas.microsoft.com/office/drawing/2014/main" id="{92DEDAAD-59FF-D690-4FA5-409B57E1AC89}"/>
                  </a:ext>
                </a:extLst>
              </p:cNvPr>
              <p:cNvSpPr/>
              <p:nvPr/>
            </p:nvSpPr>
            <p:spPr>
              <a:xfrm>
                <a:off x="9321429" y="4297695"/>
                <a:ext cx="258533" cy="292190"/>
              </a:xfrm>
              <a:custGeom>
                <a:avLst/>
                <a:gdLst>
                  <a:gd name="connsiteX0" fmla="*/ 0 w 258533"/>
                  <a:gd name="connsiteY0" fmla="*/ 0 h 292190"/>
                  <a:gd name="connsiteX1" fmla="*/ 132305 w 258533"/>
                  <a:gd name="connsiteY1" fmla="*/ 292190 h 292190"/>
                  <a:gd name="connsiteX2" fmla="*/ 196164 w 258533"/>
                  <a:gd name="connsiteY2" fmla="*/ 292190 h 292190"/>
                  <a:gd name="connsiteX3" fmla="*/ 205337 w 258533"/>
                  <a:gd name="connsiteY3" fmla="*/ 269852 h 292190"/>
                  <a:gd name="connsiteX4" fmla="*/ 216656 w 258533"/>
                  <a:gd name="connsiteY4" fmla="*/ 292190 h 292190"/>
                  <a:gd name="connsiteX5" fmla="*/ 258533 w 258533"/>
                  <a:gd name="connsiteY5" fmla="*/ 292190 h 292190"/>
                  <a:gd name="connsiteX6" fmla="*/ 253708 w 258533"/>
                  <a:gd name="connsiteY6" fmla="*/ 121582 h 292190"/>
                  <a:gd name="connsiteX7" fmla="*/ 251623 w 258533"/>
                  <a:gd name="connsiteY7" fmla="*/ 20849 h 292190"/>
                  <a:gd name="connsiteX8" fmla="*/ 0 w 258533"/>
                  <a:gd name="connsiteY8" fmla="*/ 0 h 29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8533" h="292190">
                    <a:moveTo>
                      <a:pt x="0" y="0"/>
                    </a:moveTo>
                    <a:lnTo>
                      <a:pt x="132305" y="292190"/>
                    </a:lnTo>
                    <a:lnTo>
                      <a:pt x="196164" y="292190"/>
                    </a:lnTo>
                    <a:lnTo>
                      <a:pt x="205337" y="269852"/>
                    </a:lnTo>
                    <a:lnTo>
                      <a:pt x="216656" y="292190"/>
                    </a:lnTo>
                    <a:lnTo>
                      <a:pt x="258533" y="292190"/>
                    </a:lnTo>
                    <a:lnTo>
                      <a:pt x="253708" y="121582"/>
                    </a:lnTo>
                    <a:lnTo>
                      <a:pt x="251623" y="208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1" name="Forma Livre: Forma 1620">
                <a:extLst>
                  <a:ext uri="{FF2B5EF4-FFF2-40B4-BE49-F238E27FC236}">
                    <a16:creationId xmlns:a16="http://schemas.microsoft.com/office/drawing/2014/main" id="{0657550C-395C-724D-C7EB-5182917B4BB2}"/>
                  </a:ext>
                </a:extLst>
              </p:cNvPr>
              <p:cNvSpPr/>
              <p:nvPr/>
            </p:nvSpPr>
            <p:spPr>
              <a:xfrm>
                <a:off x="9900508" y="4329028"/>
                <a:ext cx="255316" cy="260856"/>
              </a:xfrm>
              <a:custGeom>
                <a:avLst/>
                <a:gdLst>
                  <a:gd name="connsiteX0" fmla="*/ 0 w 255316"/>
                  <a:gd name="connsiteY0" fmla="*/ 0 h 260856"/>
                  <a:gd name="connsiteX1" fmla="*/ 129088 w 255316"/>
                  <a:gd name="connsiteY1" fmla="*/ 260857 h 260856"/>
                  <a:gd name="connsiteX2" fmla="*/ 192947 w 255316"/>
                  <a:gd name="connsiteY2" fmla="*/ 260857 h 260856"/>
                  <a:gd name="connsiteX3" fmla="*/ 202061 w 255316"/>
                  <a:gd name="connsiteY3" fmla="*/ 240424 h 260856"/>
                  <a:gd name="connsiteX4" fmla="*/ 213439 w 255316"/>
                  <a:gd name="connsiteY4" fmla="*/ 260857 h 260856"/>
                  <a:gd name="connsiteX5" fmla="*/ 255317 w 255316"/>
                  <a:gd name="connsiteY5" fmla="*/ 260857 h 260856"/>
                  <a:gd name="connsiteX6" fmla="*/ 250432 w 255316"/>
                  <a:gd name="connsiteY6" fmla="*/ 104724 h 260856"/>
                  <a:gd name="connsiteX7" fmla="*/ 248407 w 255316"/>
                  <a:gd name="connsiteY7" fmla="*/ 12450 h 260856"/>
                  <a:gd name="connsiteX8" fmla="*/ 0 w 255316"/>
                  <a:gd name="connsiteY8" fmla="*/ 0 h 260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316" h="260856">
                    <a:moveTo>
                      <a:pt x="0" y="0"/>
                    </a:moveTo>
                    <a:lnTo>
                      <a:pt x="129088" y="260857"/>
                    </a:lnTo>
                    <a:lnTo>
                      <a:pt x="192947" y="260857"/>
                    </a:lnTo>
                    <a:lnTo>
                      <a:pt x="202061" y="240424"/>
                    </a:lnTo>
                    <a:lnTo>
                      <a:pt x="213439" y="260857"/>
                    </a:lnTo>
                    <a:lnTo>
                      <a:pt x="255317" y="260857"/>
                    </a:lnTo>
                    <a:lnTo>
                      <a:pt x="250432" y="104724"/>
                    </a:lnTo>
                    <a:lnTo>
                      <a:pt x="248407" y="124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2" name="Forma Livre: Forma 1621">
                <a:extLst>
                  <a:ext uri="{FF2B5EF4-FFF2-40B4-BE49-F238E27FC236}">
                    <a16:creationId xmlns:a16="http://schemas.microsoft.com/office/drawing/2014/main" id="{DFA9BE81-AB4E-B546-0722-CB7977C17BD1}"/>
                  </a:ext>
                </a:extLst>
              </p:cNvPr>
              <p:cNvSpPr/>
              <p:nvPr/>
            </p:nvSpPr>
            <p:spPr>
              <a:xfrm>
                <a:off x="9900508" y="4329028"/>
                <a:ext cx="255316" cy="260856"/>
              </a:xfrm>
              <a:custGeom>
                <a:avLst/>
                <a:gdLst>
                  <a:gd name="connsiteX0" fmla="*/ 0 w 255316"/>
                  <a:gd name="connsiteY0" fmla="*/ 0 h 260856"/>
                  <a:gd name="connsiteX1" fmla="*/ 129088 w 255316"/>
                  <a:gd name="connsiteY1" fmla="*/ 260857 h 260856"/>
                  <a:gd name="connsiteX2" fmla="*/ 192947 w 255316"/>
                  <a:gd name="connsiteY2" fmla="*/ 260857 h 260856"/>
                  <a:gd name="connsiteX3" fmla="*/ 202061 w 255316"/>
                  <a:gd name="connsiteY3" fmla="*/ 240424 h 260856"/>
                  <a:gd name="connsiteX4" fmla="*/ 213439 w 255316"/>
                  <a:gd name="connsiteY4" fmla="*/ 260857 h 260856"/>
                  <a:gd name="connsiteX5" fmla="*/ 255317 w 255316"/>
                  <a:gd name="connsiteY5" fmla="*/ 260857 h 260856"/>
                  <a:gd name="connsiteX6" fmla="*/ 250432 w 255316"/>
                  <a:gd name="connsiteY6" fmla="*/ 104724 h 260856"/>
                  <a:gd name="connsiteX7" fmla="*/ 248407 w 255316"/>
                  <a:gd name="connsiteY7" fmla="*/ 12450 h 260856"/>
                  <a:gd name="connsiteX8" fmla="*/ 0 w 255316"/>
                  <a:gd name="connsiteY8" fmla="*/ 0 h 260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316" h="260856">
                    <a:moveTo>
                      <a:pt x="0" y="0"/>
                    </a:moveTo>
                    <a:lnTo>
                      <a:pt x="129088" y="260857"/>
                    </a:lnTo>
                    <a:lnTo>
                      <a:pt x="192947" y="260857"/>
                    </a:lnTo>
                    <a:lnTo>
                      <a:pt x="202061" y="240424"/>
                    </a:lnTo>
                    <a:lnTo>
                      <a:pt x="213439" y="260857"/>
                    </a:lnTo>
                    <a:lnTo>
                      <a:pt x="255317" y="260857"/>
                    </a:lnTo>
                    <a:lnTo>
                      <a:pt x="250432" y="104724"/>
                    </a:lnTo>
                    <a:lnTo>
                      <a:pt x="248407" y="124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3" name="Forma Livre: Forma 1622">
                <a:extLst>
                  <a:ext uri="{FF2B5EF4-FFF2-40B4-BE49-F238E27FC236}">
                    <a16:creationId xmlns:a16="http://schemas.microsoft.com/office/drawing/2014/main" id="{991887CA-6859-6301-3B1B-E6B73548B606}"/>
                  </a:ext>
                </a:extLst>
              </p:cNvPr>
              <p:cNvSpPr/>
              <p:nvPr/>
            </p:nvSpPr>
            <p:spPr>
              <a:xfrm>
                <a:off x="10524494" y="3560160"/>
                <a:ext cx="149943" cy="175658"/>
              </a:xfrm>
              <a:custGeom>
                <a:avLst/>
                <a:gdLst>
                  <a:gd name="connsiteX0" fmla="*/ 110035 w 149943"/>
                  <a:gd name="connsiteY0" fmla="*/ 0 h 175658"/>
                  <a:gd name="connsiteX1" fmla="*/ 111226 w 149943"/>
                  <a:gd name="connsiteY1" fmla="*/ 417 h 175658"/>
                  <a:gd name="connsiteX2" fmla="*/ 114681 w 149943"/>
                  <a:gd name="connsiteY2" fmla="*/ 1906 h 175658"/>
                  <a:gd name="connsiteX3" fmla="*/ 126595 w 149943"/>
                  <a:gd name="connsiteY3" fmla="*/ 9948 h 175658"/>
                  <a:gd name="connsiteX4" fmla="*/ 149827 w 149943"/>
                  <a:gd name="connsiteY4" fmla="*/ 56413 h 175658"/>
                  <a:gd name="connsiteX5" fmla="*/ 140832 w 149943"/>
                  <a:gd name="connsiteY5" fmla="*/ 91797 h 175658"/>
                  <a:gd name="connsiteX6" fmla="*/ 109022 w 149943"/>
                  <a:gd name="connsiteY6" fmla="*/ 119021 h 175658"/>
                  <a:gd name="connsiteX7" fmla="*/ 63093 w 149943"/>
                  <a:gd name="connsiteY7" fmla="*/ 119021 h 175658"/>
                  <a:gd name="connsiteX8" fmla="*/ 46056 w 149943"/>
                  <a:gd name="connsiteY8" fmla="*/ 101150 h 175658"/>
                  <a:gd name="connsiteX9" fmla="*/ 48379 w 149943"/>
                  <a:gd name="connsiteY9" fmla="*/ 75892 h 175658"/>
                  <a:gd name="connsiteX10" fmla="*/ 70897 w 149943"/>
                  <a:gd name="connsiteY10" fmla="*/ 63978 h 175658"/>
                  <a:gd name="connsiteX11" fmla="*/ 94725 w 149943"/>
                  <a:gd name="connsiteY11" fmla="*/ 71722 h 175658"/>
                  <a:gd name="connsiteX12" fmla="*/ 113668 w 149943"/>
                  <a:gd name="connsiteY12" fmla="*/ 113421 h 175658"/>
                  <a:gd name="connsiteX13" fmla="*/ 99074 w 149943"/>
                  <a:gd name="connsiteY13" fmla="*/ 152618 h 175658"/>
                  <a:gd name="connsiteX14" fmla="*/ 84836 w 149943"/>
                  <a:gd name="connsiteY14" fmla="*/ 165485 h 175658"/>
                  <a:gd name="connsiteX15" fmla="*/ 68693 w 149943"/>
                  <a:gd name="connsiteY15" fmla="*/ 172812 h 175658"/>
                  <a:gd name="connsiteX16" fmla="*/ 38551 w 149943"/>
                  <a:gd name="connsiteY16" fmla="*/ 175016 h 175658"/>
                  <a:gd name="connsiteX17" fmla="*/ 16569 w 149943"/>
                  <a:gd name="connsiteY17" fmla="*/ 169059 h 175658"/>
                  <a:gd name="connsiteX18" fmla="*/ 3941 w 149943"/>
                  <a:gd name="connsiteY18" fmla="*/ 162030 h 175658"/>
                  <a:gd name="connsiteX19" fmla="*/ 962 w 149943"/>
                  <a:gd name="connsiteY19" fmla="*/ 159766 h 175658"/>
                  <a:gd name="connsiteX20" fmla="*/ 9 w 149943"/>
                  <a:gd name="connsiteY20" fmla="*/ 158932 h 175658"/>
                  <a:gd name="connsiteX21" fmla="*/ 16927 w 149943"/>
                  <a:gd name="connsiteY21" fmla="*/ 168106 h 175658"/>
                  <a:gd name="connsiteX22" fmla="*/ 38729 w 149943"/>
                  <a:gd name="connsiteY22" fmla="*/ 173646 h 175658"/>
                  <a:gd name="connsiteX23" fmla="*/ 68157 w 149943"/>
                  <a:gd name="connsiteY23" fmla="*/ 171144 h 175658"/>
                  <a:gd name="connsiteX24" fmla="*/ 83764 w 149943"/>
                  <a:gd name="connsiteY24" fmla="*/ 163877 h 175658"/>
                  <a:gd name="connsiteX25" fmla="*/ 97465 w 149943"/>
                  <a:gd name="connsiteY25" fmla="*/ 151367 h 175658"/>
                  <a:gd name="connsiteX26" fmla="*/ 111285 w 149943"/>
                  <a:gd name="connsiteY26" fmla="*/ 113421 h 175658"/>
                  <a:gd name="connsiteX27" fmla="*/ 93414 w 149943"/>
                  <a:gd name="connsiteY27" fmla="*/ 73867 h 175658"/>
                  <a:gd name="connsiteX28" fmla="*/ 71552 w 149943"/>
                  <a:gd name="connsiteY28" fmla="*/ 66599 h 175658"/>
                  <a:gd name="connsiteX29" fmla="*/ 50941 w 149943"/>
                  <a:gd name="connsiteY29" fmla="*/ 77560 h 175658"/>
                  <a:gd name="connsiteX30" fmla="*/ 48916 w 149943"/>
                  <a:gd name="connsiteY30" fmla="*/ 100375 h 175658"/>
                  <a:gd name="connsiteX31" fmla="*/ 64702 w 149943"/>
                  <a:gd name="connsiteY31" fmla="*/ 117114 h 175658"/>
                  <a:gd name="connsiteX32" fmla="*/ 108605 w 149943"/>
                  <a:gd name="connsiteY32" fmla="*/ 117114 h 175658"/>
                  <a:gd name="connsiteX33" fmla="*/ 139521 w 149943"/>
                  <a:gd name="connsiteY33" fmla="*/ 90963 h 175658"/>
                  <a:gd name="connsiteX34" fmla="*/ 148516 w 149943"/>
                  <a:gd name="connsiteY34" fmla="*/ 56830 h 175658"/>
                  <a:gd name="connsiteX35" fmla="*/ 140355 w 149943"/>
                  <a:gd name="connsiteY35" fmla="*/ 28534 h 175658"/>
                  <a:gd name="connsiteX36" fmla="*/ 126416 w 149943"/>
                  <a:gd name="connsiteY36" fmla="*/ 10663 h 175658"/>
                  <a:gd name="connsiteX37" fmla="*/ 110035 w 149943"/>
                  <a:gd name="connsiteY37" fmla="*/ 0 h 175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9943" h="175658">
                    <a:moveTo>
                      <a:pt x="110035" y="0"/>
                    </a:moveTo>
                    <a:lnTo>
                      <a:pt x="111226" y="417"/>
                    </a:lnTo>
                    <a:lnTo>
                      <a:pt x="114681" y="1906"/>
                    </a:lnTo>
                    <a:cubicBezTo>
                      <a:pt x="118970" y="4081"/>
                      <a:pt x="122973" y="6779"/>
                      <a:pt x="126595" y="9948"/>
                    </a:cubicBezTo>
                    <a:cubicBezTo>
                      <a:pt x="140284" y="21672"/>
                      <a:pt x="148659" y="38428"/>
                      <a:pt x="149827" y="56413"/>
                    </a:cubicBezTo>
                    <a:cubicBezTo>
                      <a:pt x="150607" y="68857"/>
                      <a:pt x="147462" y="81235"/>
                      <a:pt x="140832" y="91797"/>
                    </a:cubicBezTo>
                    <a:cubicBezTo>
                      <a:pt x="133314" y="103961"/>
                      <a:pt x="122199" y="113475"/>
                      <a:pt x="109022" y="119021"/>
                    </a:cubicBezTo>
                    <a:cubicBezTo>
                      <a:pt x="94403" y="125514"/>
                      <a:pt x="77712" y="125514"/>
                      <a:pt x="63093" y="119021"/>
                    </a:cubicBezTo>
                    <a:cubicBezTo>
                      <a:pt x="55349" y="115441"/>
                      <a:pt x="49261" y="109054"/>
                      <a:pt x="46056" y="101150"/>
                    </a:cubicBezTo>
                    <a:cubicBezTo>
                      <a:pt x="42500" y="92881"/>
                      <a:pt x="43376" y="83374"/>
                      <a:pt x="48379" y="75892"/>
                    </a:cubicBezTo>
                    <a:cubicBezTo>
                      <a:pt x="53765" y="68803"/>
                      <a:pt x="62003" y="64443"/>
                      <a:pt x="70897" y="63978"/>
                    </a:cubicBezTo>
                    <a:cubicBezTo>
                      <a:pt x="79523" y="63519"/>
                      <a:pt x="88011" y="66283"/>
                      <a:pt x="94725" y="71722"/>
                    </a:cubicBezTo>
                    <a:cubicBezTo>
                      <a:pt x="107252" y="81861"/>
                      <a:pt x="114276" y="97313"/>
                      <a:pt x="113668" y="113421"/>
                    </a:cubicBezTo>
                    <a:cubicBezTo>
                      <a:pt x="113216" y="127730"/>
                      <a:pt x="108092" y="141496"/>
                      <a:pt x="99074" y="152618"/>
                    </a:cubicBezTo>
                    <a:cubicBezTo>
                      <a:pt x="95076" y="157670"/>
                      <a:pt x="90263" y="162018"/>
                      <a:pt x="84836" y="165485"/>
                    </a:cubicBezTo>
                    <a:cubicBezTo>
                      <a:pt x="79785" y="168595"/>
                      <a:pt x="74358" y="171055"/>
                      <a:pt x="68693" y="172812"/>
                    </a:cubicBezTo>
                    <a:cubicBezTo>
                      <a:pt x="58899" y="175600"/>
                      <a:pt x="48642" y="176351"/>
                      <a:pt x="38551" y="175016"/>
                    </a:cubicBezTo>
                    <a:cubicBezTo>
                      <a:pt x="30979" y="174087"/>
                      <a:pt x="23575" y="172080"/>
                      <a:pt x="16569" y="169059"/>
                    </a:cubicBezTo>
                    <a:cubicBezTo>
                      <a:pt x="12143" y="167129"/>
                      <a:pt x="7914" y="164770"/>
                      <a:pt x="3941" y="162030"/>
                    </a:cubicBezTo>
                    <a:cubicBezTo>
                      <a:pt x="2749" y="161137"/>
                      <a:pt x="1736" y="160422"/>
                      <a:pt x="962" y="159766"/>
                    </a:cubicBezTo>
                    <a:cubicBezTo>
                      <a:pt x="188" y="159111"/>
                      <a:pt x="-51" y="158992"/>
                      <a:pt x="9" y="158932"/>
                    </a:cubicBezTo>
                    <a:cubicBezTo>
                      <a:pt x="5352" y="162507"/>
                      <a:pt x="11017" y="165574"/>
                      <a:pt x="16927" y="168106"/>
                    </a:cubicBezTo>
                    <a:cubicBezTo>
                      <a:pt x="23890" y="170984"/>
                      <a:pt x="31235" y="172848"/>
                      <a:pt x="38729" y="173646"/>
                    </a:cubicBezTo>
                    <a:cubicBezTo>
                      <a:pt x="48606" y="174820"/>
                      <a:pt x="58619" y="173968"/>
                      <a:pt x="68157" y="171144"/>
                    </a:cubicBezTo>
                    <a:cubicBezTo>
                      <a:pt x="73637" y="169375"/>
                      <a:pt x="78885" y="166939"/>
                      <a:pt x="83764" y="163877"/>
                    </a:cubicBezTo>
                    <a:cubicBezTo>
                      <a:pt x="88964" y="160457"/>
                      <a:pt x="93587" y="156234"/>
                      <a:pt x="97465" y="151367"/>
                    </a:cubicBezTo>
                    <a:cubicBezTo>
                      <a:pt x="106091" y="140567"/>
                      <a:pt x="110946" y="127241"/>
                      <a:pt x="111285" y="113421"/>
                    </a:cubicBezTo>
                    <a:cubicBezTo>
                      <a:pt x="111893" y="98159"/>
                      <a:pt x="105269" y="83499"/>
                      <a:pt x="93414" y="73867"/>
                    </a:cubicBezTo>
                    <a:cubicBezTo>
                      <a:pt x="87255" y="68863"/>
                      <a:pt x="79481" y="66277"/>
                      <a:pt x="71552" y="66599"/>
                    </a:cubicBezTo>
                    <a:cubicBezTo>
                      <a:pt x="63403" y="67028"/>
                      <a:pt x="55856" y="71043"/>
                      <a:pt x="50941" y="77560"/>
                    </a:cubicBezTo>
                    <a:cubicBezTo>
                      <a:pt x="46414" y="84321"/>
                      <a:pt x="45651" y="92923"/>
                      <a:pt x="48916" y="100375"/>
                    </a:cubicBezTo>
                    <a:cubicBezTo>
                      <a:pt x="51852" y="107762"/>
                      <a:pt x="57500" y="113749"/>
                      <a:pt x="64702" y="117114"/>
                    </a:cubicBezTo>
                    <a:cubicBezTo>
                      <a:pt x="78689" y="123286"/>
                      <a:pt x="94618" y="123286"/>
                      <a:pt x="108605" y="117114"/>
                    </a:cubicBezTo>
                    <a:cubicBezTo>
                      <a:pt x="121377" y="111819"/>
                      <a:pt x="132182" y="102681"/>
                      <a:pt x="139521" y="90963"/>
                    </a:cubicBezTo>
                    <a:cubicBezTo>
                      <a:pt x="145961" y="80783"/>
                      <a:pt x="149106" y="68863"/>
                      <a:pt x="148516" y="56830"/>
                    </a:cubicBezTo>
                    <a:cubicBezTo>
                      <a:pt x="147981" y="46899"/>
                      <a:pt x="145187" y="37225"/>
                      <a:pt x="140355" y="28534"/>
                    </a:cubicBezTo>
                    <a:cubicBezTo>
                      <a:pt x="136740" y="21844"/>
                      <a:pt x="132027" y="15804"/>
                      <a:pt x="126416" y="10663"/>
                    </a:cubicBezTo>
                    <a:cubicBezTo>
                      <a:pt x="121436" y="6422"/>
                      <a:pt x="115932" y="2835"/>
                      <a:pt x="110035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4" name="Forma Livre: Forma 1623">
                <a:extLst>
                  <a:ext uri="{FF2B5EF4-FFF2-40B4-BE49-F238E27FC236}">
                    <a16:creationId xmlns:a16="http://schemas.microsoft.com/office/drawing/2014/main" id="{40D9E19B-AAD4-113E-3147-84FF44DA0D0E}"/>
                  </a:ext>
                </a:extLst>
              </p:cNvPr>
              <p:cNvSpPr/>
              <p:nvPr/>
            </p:nvSpPr>
            <p:spPr>
              <a:xfrm>
                <a:off x="9071057" y="3216024"/>
                <a:ext cx="1500998" cy="1258354"/>
              </a:xfrm>
              <a:custGeom>
                <a:avLst/>
                <a:gdLst>
                  <a:gd name="connsiteX0" fmla="*/ 1500268 w 1500998"/>
                  <a:gd name="connsiteY0" fmla="*/ 608506 h 1258354"/>
                  <a:gd name="connsiteX1" fmla="*/ 744624 w 1500998"/>
                  <a:gd name="connsiteY1" fmla="*/ 1258355 h 1258354"/>
                  <a:gd name="connsiteX2" fmla="*/ 0 w 1500998"/>
                  <a:gd name="connsiteY2" fmla="*/ 629177 h 1258354"/>
                  <a:gd name="connsiteX3" fmla="*/ 744922 w 1500998"/>
                  <a:gd name="connsiteY3" fmla="*/ 0 h 1258354"/>
                  <a:gd name="connsiteX4" fmla="*/ 1500268 w 1500998"/>
                  <a:gd name="connsiteY4" fmla="*/ 608506 h 1258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0998" h="1258354">
                    <a:moveTo>
                      <a:pt x="1500268" y="608506"/>
                    </a:moveTo>
                    <a:cubicBezTo>
                      <a:pt x="1519509" y="1042056"/>
                      <a:pt x="1156073" y="1258355"/>
                      <a:pt x="744624" y="1258355"/>
                    </a:cubicBezTo>
                    <a:cubicBezTo>
                      <a:pt x="333174" y="1258355"/>
                      <a:pt x="0" y="976649"/>
                      <a:pt x="0" y="629177"/>
                    </a:cubicBezTo>
                    <a:cubicBezTo>
                      <a:pt x="0" y="281706"/>
                      <a:pt x="333591" y="0"/>
                      <a:pt x="744922" y="0"/>
                    </a:cubicBezTo>
                    <a:cubicBezTo>
                      <a:pt x="1156252" y="0"/>
                      <a:pt x="1484899" y="261333"/>
                      <a:pt x="1500268" y="60850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5" name="Forma Livre: Forma 1624">
                <a:extLst>
                  <a:ext uri="{FF2B5EF4-FFF2-40B4-BE49-F238E27FC236}">
                    <a16:creationId xmlns:a16="http://schemas.microsoft.com/office/drawing/2014/main" id="{EB8F0E64-1EDA-529A-1C46-A87A6216F86F}"/>
                  </a:ext>
                </a:extLst>
              </p:cNvPr>
              <p:cNvSpPr/>
              <p:nvPr/>
            </p:nvSpPr>
            <p:spPr>
              <a:xfrm>
                <a:off x="9763795" y="3369237"/>
                <a:ext cx="206112" cy="245012"/>
              </a:xfrm>
              <a:custGeom>
                <a:avLst/>
                <a:gdLst>
                  <a:gd name="connsiteX0" fmla="*/ 0 w 206112"/>
                  <a:gd name="connsiteY0" fmla="*/ 2205 h 245012"/>
                  <a:gd name="connsiteX1" fmla="*/ 95610 w 206112"/>
                  <a:gd name="connsiteY1" fmla="*/ 38722 h 245012"/>
                  <a:gd name="connsiteX2" fmla="*/ 206112 w 206112"/>
                  <a:gd name="connsiteY2" fmla="*/ 180021 h 245012"/>
                  <a:gd name="connsiteX3" fmla="*/ 150653 w 206112"/>
                  <a:gd name="connsiteY3" fmla="*/ 245012 h 245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112" h="245012">
                    <a:moveTo>
                      <a:pt x="0" y="2205"/>
                    </a:moveTo>
                    <a:cubicBezTo>
                      <a:pt x="0" y="2205"/>
                      <a:pt x="49384" y="-13462"/>
                      <a:pt x="95610" y="38722"/>
                    </a:cubicBezTo>
                    <a:cubicBezTo>
                      <a:pt x="141836" y="90905"/>
                      <a:pt x="206112" y="180021"/>
                      <a:pt x="206112" y="180021"/>
                    </a:cubicBezTo>
                    <a:cubicBezTo>
                      <a:pt x="200155" y="208972"/>
                      <a:pt x="183416" y="231549"/>
                      <a:pt x="150653" y="245012"/>
                    </a:cubicBez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6" name="Forma Livre: Forma 1625">
                <a:extLst>
                  <a:ext uri="{FF2B5EF4-FFF2-40B4-BE49-F238E27FC236}">
                    <a16:creationId xmlns:a16="http://schemas.microsoft.com/office/drawing/2014/main" id="{32C00072-56DE-7F59-5D7C-C90AAC52607D}"/>
                  </a:ext>
                </a:extLst>
              </p:cNvPr>
              <p:cNvSpPr/>
              <p:nvPr/>
            </p:nvSpPr>
            <p:spPr>
              <a:xfrm>
                <a:off x="9070759" y="3905010"/>
                <a:ext cx="510156" cy="391016"/>
              </a:xfrm>
              <a:custGeom>
                <a:avLst/>
                <a:gdLst>
                  <a:gd name="connsiteX0" fmla="*/ 510157 w 510156"/>
                  <a:gd name="connsiteY0" fmla="*/ 195508 h 391016"/>
                  <a:gd name="connsiteX1" fmla="*/ 255078 w 510156"/>
                  <a:gd name="connsiteY1" fmla="*/ 391017 h 391016"/>
                  <a:gd name="connsiteX2" fmla="*/ 0 w 510156"/>
                  <a:gd name="connsiteY2" fmla="*/ 195508 h 391016"/>
                  <a:gd name="connsiteX3" fmla="*/ 255078 w 510156"/>
                  <a:gd name="connsiteY3" fmla="*/ 0 h 391016"/>
                  <a:gd name="connsiteX4" fmla="*/ 510157 w 510156"/>
                  <a:gd name="connsiteY4" fmla="*/ 195508 h 39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156" h="391016">
                    <a:moveTo>
                      <a:pt x="510157" y="195508"/>
                    </a:moveTo>
                    <a:cubicBezTo>
                      <a:pt x="510157" y="303485"/>
                      <a:pt x="395954" y="391017"/>
                      <a:pt x="255078" y="391017"/>
                    </a:cubicBezTo>
                    <a:cubicBezTo>
                      <a:pt x="114203" y="391017"/>
                      <a:pt x="0" y="303485"/>
                      <a:pt x="0" y="195508"/>
                    </a:cubicBezTo>
                    <a:cubicBezTo>
                      <a:pt x="0" y="87532"/>
                      <a:pt x="114203" y="0"/>
                      <a:pt x="255078" y="0"/>
                    </a:cubicBezTo>
                    <a:cubicBezTo>
                      <a:pt x="395954" y="0"/>
                      <a:pt x="510157" y="87532"/>
                      <a:pt x="510157" y="19550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7" name="Forma Livre: Forma 1626">
                <a:extLst>
                  <a:ext uri="{FF2B5EF4-FFF2-40B4-BE49-F238E27FC236}">
                    <a16:creationId xmlns:a16="http://schemas.microsoft.com/office/drawing/2014/main" id="{DEFE0B87-7A44-55B8-3D0D-DDAE34C3DDC2}"/>
                  </a:ext>
                </a:extLst>
              </p:cNvPr>
              <p:cNvSpPr/>
              <p:nvPr/>
            </p:nvSpPr>
            <p:spPr>
              <a:xfrm>
                <a:off x="9563998" y="3369239"/>
                <a:ext cx="350688" cy="245010"/>
              </a:xfrm>
              <a:custGeom>
                <a:avLst/>
                <a:gdLst>
                  <a:gd name="connsiteX0" fmla="*/ 0 w 350688"/>
                  <a:gd name="connsiteY0" fmla="*/ 208673 h 245010"/>
                  <a:gd name="connsiteX1" fmla="*/ 217966 w 350688"/>
                  <a:gd name="connsiteY1" fmla="*/ 1905 h 245010"/>
                  <a:gd name="connsiteX2" fmla="*/ 350688 w 350688"/>
                  <a:gd name="connsiteY2" fmla="*/ 245010 h 245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0688" h="245010">
                    <a:moveTo>
                      <a:pt x="0" y="208673"/>
                    </a:moveTo>
                    <a:cubicBezTo>
                      <a:pt x="0" y="208673"/>
                      <a:pt x="149461" y="-23233"/>
                      <a:pt x="217966" y="1905"/>
                    </a:cubicBezTo>
                    <a:cubicBezTo>
                      <a:pt x="286472" y="27044"/>
                      <a:pt x="350688" y="245010"/>
                      <a:pt x="350688" y="245010"/>
                    </a:cubicBezTo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8" name="Forma Livre: Forma 1627">
                <a:extLst>
                  <a:ext uri="{FF2B5EF4-FFF2-40B4-BE49-F238E27FC236}">
                    <a16:creationId xmlns:a16="http://schemas.microsoft.com/office/drawing/2014/main" id="{9C688473-997B-5B67-E713-7CFDB22F2A2F}"/>
                  </a:ext>
                </a:extLst>
              </p:cNvPr>
              <p:cNvSpPr/>
              <p:nvPr/>
            </p:nvSpPr>
            <p:spPr>
              <a:xfrm>
                <a:off x="9109956" y="3395144"/>
                <a:ext cx="284744" cy="194323"/>
              </a:xfrm>
              <a:custGeom>
                <a:avLst/>
                <a:gdLst>
                  <a:gd name="connsiteX0" fmla="*/ 284744 w 284744"/>
                  <a:gd name="connsiteY0" fmla="*/ 129631 h 194323"/>
                  <a:gd name="connsiteX1" fmla="*/ 277715 w 284744"/>
                  <a:gd name="connsiteY1" fmla="*/ 66784 h 194323"/>
                  <a:gd name="connsiteX2" fmla="*/ 100316 w 284744"/>
                  <a:gd name="connsiteY2" fmla="*/ 8525 h 194323"/>
                  <a:gd name="connsiteX3" fmla="*/ 0 w 284744"/>
                  <a:gd name="connsiteY3" fmla="*/ 8525 h 194323"/>
                  <a:gd name="connsiteX4" fmla="*/ 132364 w 284744"/>
                  <a:gd name="connsiteY4" fmla="*/ 194324 h 194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744" h="194323">
                    <a:moveTo>
                      <a:pt x="284744" y="129631"/>
                    </a:moveTo>
                    <a:lnTo>
                      <a:pt x="277715" y="66784"/>
                    </a:lnTo>
                    <a:cubicBezTo>
                      <a:pt x="277715" y="66784"/>
                      <a:pt x="184131" y="27707"/>
                      <a:pt x="100316" y="8525"/>
                    </a:cubicBezTo>
                    <a:cubicBezTo>
                      <a:pt x="16501" y="-10656"/>
                      <a:pt x="0" y="8525"/>
                      <a:pt x="0" y="8525"/>
                    </a:cubicBezTo>
                    <a:lnTo>
                      <a:pt x="132364" y="19432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8040B815-B5EA-25DA-2F89-583668B36ABD}"/>
                  </a:ext>
                </a:extLst>
              </p:cNvPr>
              <p:cNvSpPr/>
              <p:nvPr/>
            </p:nvSpPr>
            <p:spPr>
              <a:xfrm>
                <a:off x="9594200" y="3259177"/>
                <a:ext cx="474414" cy="72591"/>
              </a:xfrm>
              <a:custGeom>
                <a:avLst/>
                <a:gdLst>
                  <a:gd name="connsiteX0" fmla="*/ 0 w 474414"/>
                  <a:gd name="connsiteY0" fmla="*/ 43104 h 72591"/>
                  <a:gd name="connsiteX1" fmla="*/ 49622 w 474414"/>
                  <a:gd name="connsiteY1" fmla="*/ 72591 h 72591"/>
                  <a:gd name="connsiteX2" fmla="*/ 474415 w 474414"/>
                  <a:gd name="connsiteY2" fmla="*/ 72591 h 72591"/>
                  <a:gd name="connsiteX3" fmla="*/ 406684 w 474414"/>
                  <a:gd name="connsiteY3" fmla="*/ 14987 h 72591"/>
                  <a:gd name="connsiteX4" fmla="*/ 0 w 474414"/>
                  <a:gd name="connsiteY4" fmla="*/ 43104 h 7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414" h="72591">
                    <a:moveTo>
                      <a:pt x="0" y="43104"/>
                    </a:moveTo>
                    <a:lnTo>
                      <a:pt x="49622" y="72591"/>
                    </a:lnTo>
                    <a:cubicBezTo>
                      <a:pt x="49622" y="72591"/>
                      <a:pt x="289927" y="9030"/>
                      <a:pt x="474415" y="72591"/>
                    </a:cubicBezTo>
                    <a:lnTo>
                      <a:pt x="406684" y="14987"/>
                    </a:lnTo>
                    <a:cubicBezTo>
                      <a:pt x="406684" y="14987"/>
                      <a:pt x="182939" y="-33145"/>
                      <a:pt x="0" y="43104"/>
                    </a:cubicBez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0" name="Forma Livre: Forma 1629">
                <a:extLst>
                  <a:ext uri="{FF2B5EF4-FFF2-40B4-BE49-F238E27FC236}">
                    <a16:creationId xmlns:a16="http://schemas.microsoft.com/office/drawing/2014/main" id="{C3AB0475-9C62-DEAB-5040-1CA8C3E43FCC}"/>
                  </a:ext>
                </a:extLst>
              </p:cNvPr>
              <p:cNvSpPr/>
              <p:nvPr/>
            </p:nvSpPr>
            <p:spPr>
              <a:xfrm>
                <a:off x="9070759" y="3905010"/>
                <a:ext cx="510156" cy="391016"/>
              </a:xfrm>
              <a:custGeom>
                <a:avLst/>
                <a:gdLst>
                  <a:gd name="connsiteX0" fmla="*/ 510157 w 510156"/>
                  <a:gd name="connsiteY0" fmla="*/ 195508 h 391016"/>
                  <a:gd name="connsiteX1" fmla="*/ 255078 w 510156"/>
                  <a:gd name="connsiteY1" fmla="*/ 391017 h 391016"/>
                  <a:gd name="connsiteX2" fmla="*/ 0 w 510156"/>
                  <a:gd name="connsiteY2" fmla="*/ 195508 h 391016"/>
                  <a:gd name="connsiteX3" fmla="*/ 255078 w 510156"/>
                  <a:gd name="connsiteY3" fmla="*/ 0 h 391016"/>
                  <a:gd name="connsiteX4" fmla="*/ 510157 w 510156"/>
                  <a:gd name="connsiteY4" fmla="*/ 195508 h 39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156" h="391016">
                    <a:moveTo>
                      <a:pt x="510157" y="195508"/>
                    </a:moveTo>
                    <a:cubicBezTo>
                      <a:pt x="510157" y="303485"/>
                      <a:pt x="395954" y="391017"/>
                      <a:pt x="255078" y="391017"/>
                    </a:cubicBezTo>
                    <a:cubicBezTo>
                      <a:pt x="114203" y="391017"/>
                      <a:pt x="0" y="303485"/>
                      <a:pt x="0" y="195508"/>
                    </a:cubicBezTo>
                    <a:cubicBezTo>
                      <a:pt x="0" y="87532"/>
                      <a:pt x="114203" y="0"/>
                      <a:pt x="255078" y="0"/>
                    </a:cubicBezTo>
                    <a:cubicBezTo>
                      <a:pt x="395954" y="0"/>
                      <a:pt x="510157" y="87532"/>
                      <a:pt x="510157" y="195508"/>
                    </a:cubicBez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1" name="Forma Livre: Forma 1630">
                <a:extLst>
                  <a:ext uri="{FF2B5EF4-FFF2-40B4-BE49-F238E27FC236}">
                    <a16:creationId xmlns:a16="http://schemas.microsoft.com/office/drawing/2014/main" id="{0BB1E1FD-4905-4FC6-08B9-4659F4EE40D1}"/>
                  </a:ext>
                </a:extLst>
              </p:cNvPr>
              <p:cNvSpPr/>
              <p:nvPr/>
            </p:nvSpPr>
            <p:spPr>
              <a:xfrm>
                <a:off x="9022090" y="3905010"/>
                <a:ext cx="477869" cy="391016"/>
              </a:xfrm>
              <a:custGeom>
                <a:avLst/>
                <a:gdLst>
                  <a:gd name="connsiteX0" fmla="*/ 477870 w 477869"/>
                  <a:gd name="connsiteY0" fmla="*/ 195508 h 391016"/>
                  <a:gd name="connsiteX1" fmla="*/ 238935 w 477869"/>
                  <a:gd name="connsiteY1" fmla="*/ 391017 h 391016"/>
                  <a:gd name="connsiteX2" fmla="*/ 0 w 477869"/>
                  <a:gd name="connsiteY2" fmla="*/ 195508 h 391016"/>
                  <a:gd name="connsiteX3" fmla="*/ 238935 w 477869"/>
                  <a:gd name="connsiteY3" fmla="*/ 0 h 391016"/>
                  <a:gd name="connsiteX4" fmla="*/ 477870 w 477869"/>
                  <a:gd name="connsiteY4" fmla="*/ 195508 h 39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869" h="391016">
                    <a:moveTo>
                      <a:pt x="477870" y="195508"/>
                    </a:moveTo>
                    <a:cubicBezTo>
                      <a:pt x="477870" y="303485"/>
                      <a:pt x="370895" y="391017"/>
                      <a:pt x="238935" y="391017"/>
                    </a:cubicBezTo>
                    <a:cubicBezTo>
                      <a:pt x="106975" y="391017"/>
                      <a:pt x="0" y="303485"/>
                      <a:pt x="0" y="195508"/>
                    </a:cubicBezTo>
                    <a:cubicBezTo>
                      <a:pt x="0" y="87532"/>
                      <a:pt x="106975" y="0"/>
                      <a:pt x="238935" y="0"/>
                    </a:cubicBezTo>
                    <a:cubicBezTo>
                      <a:pt x="370895" y="0"/>
                      <a:pt x="477870" y="87532"/>
                      <a:pt x="477870" y="19550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2" name="Forma Livre: Forma 1631">
                <a:extLst>
                  <a:ext uri="{FF2B5EF4-FFF2-40B4-BE49-F238E27FC236}">
                    <a16:creationId xmlns:a16="http://schemas.microsoft.com/office/drawing/2014/main" id="{3E51A8B8-C0B2-95E2-1DDA-2EAB5A34235A}"/>
                  </a:ext>
                </a:extLst>
              </p:cNvPr>
              <p:cNvSpPr/>
              <p:nvPr/>
            </p:nvSpPr>
            <p:spPr>
              <a:xfrm>
                <a:off x="9143672" y="4008781"/>
                <a:ext cx="51112" cy="183415"/>
              </a:xfrm>
              <a:custGeom>
                <a:avLst/>
                <a:gdLst>
                  <a:gd name="connsiteX0" fmla="*/ 25556 w 51112"/>
                  <a:gd name="connsiteY0" fmla="*/ 183416 h 183415"/>
                  <a:gd name="connsiteX1" fmla="*/ 25556 w 51112"/>
                  <a:gd name="connsiteY1" fmla="*/ 183416 h 183415"/>
                  <a:gd name="connsiteX2" fmla="*/ 0 w 51112"/>
                  <a:gd name="connsiteY2" fmla="*/ 157860 h 183415"/>
                  <a:gd name="connsiteX3" fmla="*/ 0 w 51112"/>
                  <a:gd name="connsiteY3" fmla="*/ 25555 h 183415"/>
                  <a:gd name="connsiteX4" fmla="*/ 25556 w 51112"/>
                  <a:gd name="connsiteY4" fmla="*/ 0 h 183415"/>
                  <a:gd name="connsiteX5" fmla="*/ 25556 w 51112"/>
                  <a:gd name="connsiteY5" fmla="*/ 0 h 183415"/>
                  <a:gd name="connsiteX6" fmla="*/ 51111 w 51112"/>
                  <a:gd name="connsiteY6" fmla="*/ 25555 h 183415"/>
                  <a:gd name="connsiteX7" fmla="*/ 51111 w 51112"/>
                  <a:gd name="connsiteY7" fmla="*/ 157622 h 183415"/>
                  <a:gd name="connsiteX8" fmla="*/ 25794 w 51112"/>
                  <a:gd name="connsiteY8" fmla="*/ 183416 h 183415"/>
                  <a:gd name="connsiteX9" fmla="*/ 25556 w 51112"/>
                  <a:gd name="connsiteY9" fmla="*/ 183416 h 183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112" h="183415">
                    <a:moveTo>
                      <a:pt x="25556" y="183416"/>
                    </a:moveTo>
                    <a:lnTo>
                      <a:pt x="25556" y="183416"/>
                    </a:lnTo>
                    <a:cubicBezTo>
                      <a:pt x="11443" y="183416"/>
                      <a:pt x="0" y="171972"/>
                      <a:pt x="0" y="157860"/>
                    </a:cubicBezTo>
                    <a:lnTo>
                      <a:pt x="0" y="25555"/>
                    </a:lnTo>
                    <a:cubicBezTo>
                      <a:pt x="0" y="11443"/>
                      <a:pt x="11443" y="0"/>
                      <a:pt x="25556" y="0"/>
                    </a:cubicBezTo>
                    <a:lnTo>
                      <a:pt x="25556" y="0"/>
                    </a:lnTo>
                    <a:cubicBezTo>
                      <a:pt x="39668" y="0"/>
                      <a:pt x="51111" y="11443"/>
                      <a:pt x="51111" y="25555"/>
                    </a:cubicBezTo>
                    <a:lnTo>
                      <a:pt x="51111" y="157622"/>
                    </a:lnTo>
                    <a:cubicBezTo>
                      <a:pt x="51242" y="171734"/>
                      <a:pt x="39906" y="183285"/>
                      <a:pt x="25794" y="183416"/>
                    </a:cubicBezTo>
                    <a:cubicBezTo>
                      <a:pt x="25716" y="183416"/>
                      <a:pt x="25633" y="183416"/>
                      <a:pt x="25556" y="183416"/>
                    </a:cubicBez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3" name="Forma Livre: Forma 1632">
                <a:extLst>
                  <a:ext uri="{FF2B5EF4-FFF2-40B4-BE49-F238E27FC236}">
                    <a16:creationId xmlns:a16="http://schemas.microsoft.com/office/drawing/2014/main" id="{441200FF-8D01-FD37-0A98-0087A87D68E6}"/>
                  </a:ext>
                </a:extLst>
              </p:cNvPr>
              <p:cNvSpPr/>
              <p:nvPr/>
            </p:nvSpPr>
            <p:spPr>
              <a:xfrm>
                <a:off x="9280981" y="4008781"/>
                <a:ext cx="51110" cy="183415"/>
              </a:xfrm>
              <a:custGeom>
                <a:avLst/>
                <a:gdLst>
                  <a:gd name="connsiteX0" fmla="*/ 25555 w 51110"/>
                  <a:gd name="connsiteY0" fmla="*/ 0 h 183415"/>
                  <a:gd name="connsiteX1" fmla="*/ 51111 w 51110"/>
                  <a:gd name="connsiteY1" fmla="*/ 0 h 183415"/>
                  <a:gd name="connsiteX2" fmla="*/ 51111 w 51110"/>
                  <a:gd name="connsiteY2" fmla="*/ 183416 h 183415"/>
                  <a:gd name="connsiteX3" fmla="*/ 25555 w 51110"/>
                  <a:gd name="connsiteY3" fmla="*/ 183416 h 183415"/>
                  <a:gd name="connsiteX4" fmla="*/ 25555 w 51110"/>
                  <a:gd name="connsiteY4" fmla="*/ 183416 h 183415"/>
                  <a:gd name="connsiteX5" fmla="*/ 0 w 51110"/>
                  <a:gd name="connsiteY5" fmla="*/ 183416 h 183415"/>
                  <a:gd name="connsiteX6" fmla="*/ 0 w 51110"/>
                  <a:gd name="connsiteY6" fmla="*/ 0 h 183415"/>
                  <a:gd name="connsiteX7" fmla="*/ 25555 w 51110"/>
                  <a:gd name="connsiteY7" fmla="*/ 0 h 183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110" h="183415">
                    <a:moveTo>
                      <a:pt x="25555" y="0"/>
                    </a:moveTo>
                    <a:cubicBezTo>
                      <a:pt x="39669" y="0"/>
                      <a:pt x="51111" y="0"/>
                      <a:pt x="51111" y="0"/>
                    </a:cubicBezTo>
                    <a:lnTo>
                      <a:pt x="51111" y="183416"/>
                    </a:lnTo>
                    <a:cubicBezTo>
                      <a:pt x="51111" y="183416"/>
                      <a:pt x="39670" y="183416"/>
                      <a:pt x="25555" y="183416"/>
                    </a:cubicBezTo>
                    <a:lnTo>
                      <a:pt x="25555" y="183416"/>
                    </a:lnTo>
                    <a:cubicBezTo>
                      <a:pt x="11442" y="183416"/>
                      <a:pt x="0" y="183416"/>
                      <a:pt x="0" y="183416"/>
                    </a:cubicBezTo>
                    <a:lnTo>
                      <a:pt x="0" y="0"/>
                    </a:lnTo>
                    <a:cubicBezTo>
                      <a:pt x="0" y="0"/>
                      <a:pt x="11441" y="0"/>
                      <a:pt x="25555" y="0"/>
                    </a:cubicBez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4" name="Forma Livre: Forma 1633">
                <a:extLst>
                  <a:ext uri="{FF2B5EF4-FFF2-40B4-BE49-F238E27FC236}">
                    <a16:creationId xmlns:a16="http://schemas.microsoft.com/office/drawing/2014/main" id="{C58504D4-D06A-8CAB-3E55-B0B7F4E038FC}"/>
                  </a:ext>
                </a:extLst>
              </p:cNvPr>
              <p:cNvSpPr/>
              <p:nvPr/>
            </p:nvSpPr>
            <p:spPr>
              <a:xfrm>
                <a:off x="9109956" y="3395039"/>
                <a:ext cx="297765" cy="194429"/>
              </a:xfrm>
              <a:custGeom>
                <a:avLst/>
                <a:gdLst>
                  <a:gd name="connsiteX0" fmla="*/ 270209 w 297765"/>
                  <a:gd name="connsiteY0" fmla="*/ 135872 h 194429"/>
                  <a:gd name="connsiteX1" fmla="*/ 295169 w 297765"/>
                  <a:gd name="connsiteY1" fmla="*/ 75707 h 194429"/>
                  <a:gd name="connsiteX2" fmla="*/ 100316 w 297765"/>
                  <a:gd name="connsiteY2" fmla="*/ 8631 h 194429"/>
                  <a:gd name="connsiteX3" fmla="*/ 0 w 297765"/>
                  <a:gd name="connsiteY3" fmla="*/ 8631 h 194429"/>
                  <a:gd name="connsiteX4" fmla="*/ 132364 w 297765"/>
                  <a:gd name="connsiteY4" fmla="*/ 194430 h 194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765" h="194429">
                    <a:moveTo>
                      <a:pt x="270209" y="135872"/>
                    </a:moveTo>
                    <a:cubicBezTo>
                      <a:pt x="291714" y="123958"/>
                      <a:pt x="303270" y="105611"/>
                      <a:pt x="295169" y="75707"/>
                    </a:cubicBezTo>
                    <a:cubicBezTo>
                      <a:pt x="295169" y="75707"/>
                      <a:pt x="184131" y="28051"/>
                      <a:pt x="100316" y="8631"/>
                    </a:cubicBezTo>
                    <a:cubicBezTo>
                      <a:pt x="16501" y="-10789"/>
                      <a:pt x="0" y="8631"/>
                      <a:pt x="0" y="8631"/>
                    </a:cubicBezTo>
                    <a:lnTo>
                      <a:pt x="132364" y="194430"/>
                    </a:lnTo>
                    <a:close/>
                  </a:path>
                </a:pathLst>
              </a:custGeom>
              <a:solidFill>
                <a:srgbClr val="663616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5" name="Forma Livre: Forma 1634">
                <a:extLst>
                  <a:ext uri="{FF2B5EF4-FFF2-40B4-BE49-F238E27FC236}">
                    <a16:creationId xmlns:a16="http://schemas.microsoft.com/office/drawing/2014/main" id="{56FA6E04-F282-0C45-384B-7CAF5D997944}"/>
                  </a:ext>
                </a:extLst>
              </p:cNvPr>
              <p:cNvSpPr/>
              <p:nvPr/>
            </p:nvSpPr>
            <p:spPr>
              <a:xfrm>
                <a:off x="9090109" y="3396248"/>
                <a:ext cx="297561" cy="306045"/>
              </a:xfrm>
              <a:custGeom>
                <a:avLst/>
                <a:gdLst>
                  <a:gd name="connsiteX0" fmla="*/ 297562 w 297561"/>
                  <a:gd name="connsiteY0" fmla="*/ 139786 h 306045"/>
                  <a:gd name="connsiteX1" fmla="*/ 280882 w 297561"/>
                  <a:gd name="connsiteY1" fmla="*/ 128527 h 306045"/>
                  <a:gd name="connsiteX2" fmla="*/ 50287 w 297561"/>
                  <a:gd name="connsiteY2" fmla="*/ 35 h 306045"/>
                  <a:gd name="connsiteX3" fmla="*/ 10 w 297561"/>
                  <a:gd name="connsiteY3" fmla="*/ 75510 h 306045"/>
                  <a:gd name="connsiteX4" fmla="*/ 19549 w 297561"/>
                  <a:gd name="connsiteY4" fmla="*/ 306045 h 306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561" h="306045">
                    <a:moveTo>
                      <a:pt x="297562" y="139786"/>
                    </a:moveTo>
                    <a:cubicBezTo>
                      <a:pt x="297562" y="139786"/>
                      <a:pt x="291605" y="135497"/>
                      <a:pt x="280882" y="128527"/>
                    </a:cubicBezTo>
                    <a:cubicBezTo>
                      <a:pt x="231380" y="95466"/>
                      <a:pt x="86923" y="1107"/>
                      <a:pt x="50287" y="35"/>
                    </a:cubicBezTo>
                    <a:cubicBezTo>
                      <a:pt x="10" y="-1395"/>
                      <a:pt x="-109" y="41734"/>
                      <a:pt x="10" y="75510"/>
                    </a:cubicBezTo>
                    <a:cubicBezTo>
                      <a:pt x="10" y="99338"/>
                      <a:pt x="19549" y="306045"/>
                      <a:pt x="19549" y="306045"/>
                    </a:cubicBezTo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6" name="Forma Livre: Forma 1635">
                <a:extLst>
                  <a:ext uri="{FF2B5EF4-FFF2-40B4-BE49-F238E27FC236}">
                    <a16:creationId xmlns:a16="http://schemas.microsoft.com/office/drawing/2014/main" id="{7DD93373-C1E9-6DB5-F4D1-B67617716EA0}"/>
                  </a:ext>
                </a:extLst>
              </p:cNvPr>
              <p:cNvSpPr/>
              <p:nvPr/>
            </p:nvSpPr>
            <p:spPr>
              <a:xfrm>
                <a:off x="9563998" y="3368180"/>
                <a:ext cx="350449" cy="246068"/>
              </a:xfrm>
              <a:custGeom>
                <a:avLst/>
                <a:gdLst>
                  <a:gd name="connsiteX0" fmla="*/ 350450 w 350449"/>
                  <a:gd name="connsiteY0" fmla="*/ 246069 h 246068"/>
                  <a:gd name="connsiteX1" fmla="*/ 349854 w 350449"/>
                  <a:gd name="connsiteY1" fmla="*/ 244639 h 246068"/>
                  <a:gd name="connsiteX2" fmla="*/ 348424 w 350449"/>
                  <a:gd name="connsiteY2" fmla="*/ 240350 h 246068"/>
                  <a:gd name="connsiteX3" fmla="*/ 342944 w 350449"/>
                  <a:gd name="connsiteY3" fmla="*/ 223969 h 246068"/>
                  <a:gd name="connsiteX4" fmla="*/ 321082 w 350449"/>
                  <a:gd name="connsiteY4" fmla="*/ 164399 h 246068"/>
                  <a:gd name="connsiteX5" fmla="*/ 281944 w 350449"/>
                  <a:gd name="connsiteY5" fmla="*/ 78677 h 246068"/>
                  <a:gd name="connsiteX6" fmla="*/ 251623 w 350449"/>
                  <a:gd name="connsiteY6" fmla="*/ 32273 h 246068"/>
                  <a:gd name="connsiteX7" fmla="*/ 230833 w 350449"/>
                  <a:gd name="connsiteY7" fmla="*/ 11900 h 246068"/>
                  <a:gd name="connsiteX8" fmla="*/ 203610 w 350449"/>
                  <a:gd name="connsiteY8" fmla="*/ 2666 h 246068"/>
                  <a:gd name="connsiteX9" fmla="*/ 175612 w 350449"/>
                  <a:gd name="connsiteY9" fmla="*/ 12376 h 246068"/>
                  <a:gd name="connsiteX10" fmla="*/ 151784 w 350449"/>
                  <a:gd name="connsiteY10" fmla="*/ 28996 h 246068"/>
                  <a:gd name="connsiteX11" fmla="*/ 111396 w 350449"/>
                  <a:gd name="connsiteY11" fmla="*/ 67061 h 246068"/>
                  <a:gd name="connsiteX12" fmla="*/ 50873 w 350449"/>
                  <a:gd name="connsiteY12" fmla="*/ 139379 h 246068"/>
                  <a:gd name="connsiteX13" fmla="*/ 13403 w 350449"/>
                  <a:gd name="connsiteY13" fmla="*/ 190788 h 246068"/>
                  <a:gd name="connsiteX14" fmla="*/ 3515 w 350449"/>
                  <a:gd name="connsiteY14" fmla="*/ 205025 h 246068"/>
                  <a:gd name="connsiteX15" fmla="*/ 953 w 350449"/>
                  <a:gd name="connsiteY15" fmla="*/ 208719 h 246068"/>
                  <a:gd name="connsiteX16" fmla="*/ 0 w 350449"/>
                  <a:gd name="connsiteY16" fmla="*/ 209910 h 246068"/>
                  <a:gd name="connsiteX17" fmla="*/ 715 w 350449"/>
                  <a:gd name="connsiteY17" fmla="*/ 208540 h 246068"/>
                  <a:gd name="connsiteX18" fmla="*/ 3098 w 350449"/>
                  <a:gd name="connsiteY18" fmla="*/ 204727 h 246068"/>
                  <a:gd name="connsiteX19" fmla="*/ 12569 w 350449"/>
                  <a:gd name="connsiteY19" fmla="*/ 190252 h 246068"/>
                  <a:gd name="connsiteX20" fmla="*/ 49443 w 350449"/>
                  <a:gd name="connsiteY20" fmla="*/ 138307 h 246068"/>
                  <a:gd name="connsiteX21" fmla="*/ 109430 w 350449"/>
                  <a:gd name="connsiteY21" fmla="*/ 65513 h 246068"/>
                  <a:gd name="connsiteX22" fmla="*/ 149997 w 350449"/>
                  <a:gd name="connsiteY22" fmla="*/ 27090 h 246068"/>
                  <a:gd name="connsiteX23" fmla="*/ 174421 w 350449"/>
                  <a:gd name="connsiteY23" fmla="*/ 10232 h 246068"/>
                  <a:gd name="connsiteX24" fmla="*/ 203372 w 350449"/>
                  <a:gd name="connsiteY24" fmla="*/ 164 h 246068"/>
                  <a:gd name="connsiteX25" fmla="*/ 218919 w 350449"/>
                  <a:gd name="connsiteY25" fmla="*/ 2368 h 246068"/>
                  <a:gd name="connsiteX26" fmla="*/ 232323 w 350449"/>
                  <a:gd name="connsiteY26" fmla="*/ 9874 h 246068"/>
                  <a:gd name="connsiteX27" fmla="*/ 253530 w 350449"/>
                  <a:gd name="connsiteY27" fmla="*/ 30724 h 246068"/>
                  <a:gd name="connsiteX28" fmla="*/ 283970 w 350449"/>
                  <a:gd name="connsiteY28" fmla="*/ 77605 h 246068"/>
                  <a:gd name="connsiteX29" fmla="*/ 322809 w 350449"/>
                  <a:gd name="connsiteY29" fmla="*/ 163803 h 246068"/>
                  <a:gd name="connsiteX30" fmla="*/ 343897 w 350449"/>
                  <a:gd name="connsiteY30" fmla="*/ 223909 h 246068"/>
                  <a:gd name="connsiteX31" fmla="*/ 348961 w 350449"/>
                  <a:gd name="connsiteY31" fmla="*/ 240469 h 246068"/>
                  <a:gd name="connsiteX32" fmla="*/ 350152 w 350449"/>
                  <a:gd name="connsiteY32" fmla="*/ 244818 h 246068"/>
                  <a:gd name="connsiteX33" fmla="*/ 350450 w 350449"/>
                  <a:gd name="connsiteY33" fmla="*/ 246069 h 24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50449" h="246068">
                    <a:moveTo>
                      <a:pt x="350450" y="246069"/>
                    </a:moveTo>
                    <a:cubicBezTo>
                      <a:pt x="350200" y="245616"/>
                      <a:pt x="349997" y="245140"/>
                      <a:pt x="349854" y="244639"/>
                    </a:cubicBezTo>
                    <a:lnTo>
                      <a:pt x="348424" y="240350"/>
                    </a:lnTo>
                    <a:lnTo>
                      <a:pt x="342944" y="223969"/>
                    </a:lnTo>
                    <a:cubicBezTo>
                      <a:pt x="338119" y="209731"/>
                      <a:pt x="331030" y="189180"/>
                      <a:pt x="321082" y="164399"/>
                    </a:cubicBezTo>
                    <a:cubicBezTo>
                      <a:pt x="309793" y="135055"/>
                      <a:pt x="296724" y="106425"/>
                      <a:pt x="281944" y="78677"/>
                    </a:cubicBezTo>
                    <a:cubicBezTo>
                      <a:pt x="273259" y="62326"/>
                      <a:pt x="263114" y="46790"/>
                      <a:pt x="251623" y="32273"/>
                    </a:cubicBezTo>
                    <a:cubicBezTo>
                      <a:pt x="245589" y="24624"/>
                      <a:pt x="238601" y="17773"/>
                      <a:pt x="230833" y="11900"/>
                    </a:cubicBezTo>
                    <a:cubicBezTo>
                      <a:pt x="223238" y="5514"/>
                      <a:pt x="213522" y="2220"/>
                      <a:pt x="203610" y="2666"/>
                    </a:cubicBezTo>
                    <a:cubicBezTo>
                      <a:pt x="193685" y="3846"/>
                      <a:pt x="184137" y="7158"/>
                      <a:pt x="175612" y="12376"/>
                    </a:cubicBezTo>
                    <a:cubicBezTo>
                      <a:pt x="167236" y="17261"/>
                      <a:pt x="159266" y="22825"/>
                      <a:pt x="151784" y="28996"/>
                    </a:cubicBezTo>
                    <a:cubicBezTo>
                      <a:pt x="137481" y="40767"/>
                      <a:pt x="123989" y="53485"/>
                      <a:pt x="111396" y="67061"/>
                    </a:cubicBezTo>
                    <a:cubicBezTo>
                      <a:pt x="90010" y="90127"/>
                      <a:pt x="69810" y="114265"/>
                      <a:pt x="50873" y="139379"/>
                    </a:cubicBezTo>
                    <a:cubicBezTo>
                      <a:pt x="34610" y="160765"/>
                      <a:pt x="21981" y="178517"/>
                      <a:pt x="13403" y="190788"/>
                    </a:cubicBezTo>
                    <a:lnTo>
                      <a:pt x="3515" y="205025"/>
                    </a:lnTo>
                    <a:lnTo>
                      <a:pt x="953" y="208719"/>
                    </a:lnTo>
                    <a:cubicBezTo>
                      <a:pt x="685" y="209154"/>
                      <a:pt x="369" y="209553"/>
                      <a:pt x="0" y="209910"/>
                    </a:cubicBezTo>
                    <a:cubicBezTo>
                      <a:pt x="167" y="209421"/>
                      <a:pt x="411" y="208957"/>
                      <a:pt x="715" y="208540"/>
                    </a:cubicBezTo>
                    <a:lnTo>
                      <a:pt x="3098" y="204727"/>
                    </a:lnTo>
                    <a:cubicBezTo>
                      <a:pt x="5183" y="201392"/>
                      <a:pt x="8399" y="196507"/>
                      <a:pt x="12569" y="190252"/>
                    </a:cubicBezTo>
                    <a:cubicBezTo>
                      <a:pt x="20969" y="177742"/>
                      <a:pt x="33300" y="159812"/>
                      <a:pt x="49443" y="138307"/>
                    </a:cubicBezTo>
                    <a:cubicBezTo>
                      <a:pt x="68142" y="113002"/>
                      <a:pt x="88163" y="88703"/>
                      <a:pt x="109430" y="65513"/>
                    </a:cubicBezTo>
                    <a:cubicBezTo>
                      <a:pt x="122041" y="51776"/>
                      <a:pt x="135593" y="38932"/>
                      <a:pt x="149997" y="27090"/>
                    </a:cubicBezTo>
                    <a:cubicBezTo>
                      <a:pt x="157658" y="20805"/>
                      <a:pt x="165825" y="15164"/>
                      <a:pt x="174421" y="10232"/>
                    </a:cubicBezTo>
                    <a:cubicBezTo>
                      <a:pt x="183243" y="4847"/>
                      <a:pt x="193114" y="1415"/>
                      <a:pt x="203372" y="164"/>
                    </a:cubicBezTo>
                    <a:cubicBezTo>
                      <a:pt x="208655" y="-366"/>
                      <a:pt x="213993" y="391"/>
                      <a:pt x="218919" y="2368"/>
                    </a:cubicBezTo>
                    <a:cubicBezTo>
                      <a:pt x="223673" y="4322"/>
                      <a:pt x="228170" y="6842"/>
                      <a:pt x="232323" y="9874"/>
                    </a:cubicBezTo>
                    <a:cubicBezTo>
                      <a:pt x="240246" y="15897"/>
                      <a:pt x="247376" y="22902"/>
                      <a:pt x="253530" y="30724"/>
                    </a:cubicBezTo>
                    <a:cubicBezTo>
                      <a:pt x="265104" y="45378"/>
                      <a:pt x="275296" y="61069"/>
                      <a:pt x="283970" y="77605"/>
                    </a:cubicBezTo>
                    <a:cubicBezTo>
                      <a:pt x="298725" y="105490"/>
                      <a:pt x="311700" y="134280"/>
                      <a:pt x="322809" y="163803"/>
                    </a:cubicBezTo>
                    <a:cubicBezTo>
                      <a:pt x="332400" y="188941"/>
                      <a:pt x="339310" y="209553"/>
                      <a:pt x="343897" y="223909"/>
                    </a:cubicBezTo>
                    <a:cubicBezTo>
                      <a:pt x="346161" y="231057"/>
                      <a:pt x="347829" y="236657"/>
                      <a:pt x="348961" y="240469"/>
                    </a:cubicBezTo>
                    <a:lnTo>
                      <a:pt x="350152" y="244818"/>
                    </a:lnTo>
                    <a:cubicBezTo>
                      <a:pt x="350301" y="245223"/>
                      <a:pt x="350396" y="245640"/>
                      <a:pt x="350450" y="2460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7" name="Forma Livre: Forma 1636">
                <a:extLst>
                  <a:ext uri="{FF2B5EF4-FFF2-40B4-BE49-F238E27FC236}">
                    <a16:creationId xmlns:a16="http://schemas.microsoft.com/office/drawing/2014/main" id="{75DCB75B-59A7-321C-17AF-C134D7E2E23E}"/>
                  </a:ext>
                </a:extLst>
              </p:cNvPr>
              <p:cNvSpPr/>
              <p:nvPr/>
            </p:nvSpPr>
            <p:spPr>
              <a:xfrm>
                <a:off x="9594497" y="3274165"/>
                <a:ext cx="474950" cy="58259"/>
              </a:xfrm>
              <a:custGeom>
                <a:avLst/>
                <a:gdLst>
                  <a:gd name="connsiteX0" fmla="*/ 406386 w 474950"/>
                  <a:gd name="connsiteY0" fmla="*/ 0 h 58259"/>
                  <a:gd name="connsiteX1" fmla="*/ 407637 w 474950"/>
                  <a:gd name="connsiteY1" fmla="*/ 834 h 58259"/>
                  <a:gd name="connsiteX2" fmla="*/ 411092 w 474950"/>
                  <a:gd name="connsiteY2" fmla="*/ 3634 h 58259"/>
                  <a:gd name="connsiteX3" fmla="*/ 424138 w 474950"/>
                  <a:gd name="connsiteY3" fmla="*/ 14535 h 58259"/>
                  <a:gd name="connsiteX4" fmla="*/ 471794 w 474950"/>
                  <a:gd name="connsiteY4" fmla="*/ 54923 h 58259"/>
                  <a:gd name="connsiteX5" fmla="*/ 474951 w 474950"/>
                  <a:gd name="connsiteY5" fmla="*/ 57604 h 58259"/>
                  <a:gd name="connsiteX6" fmla="*/ 470960 w 474950"/>
                  <a:gd name="connsiteY6" fmla="*/ 56532 h 58259"/>
                  <a:gd name="connsiteX7" fmla="*/ 383273 w 474950"/>
                  <a:gd name="connsiteY7" fmla="*/ 37410 h 58259"/>
                  <a:gd name="connsiteX8" fmla="*/ 274141 w 474950"/>
                  <a:gd name="connsiteY8" fmla="*/ 28474 h 58259"/>
                  <a:gd name="connsiteX9" fmla="*/ 51409 w 474950"/>
                  <a:gd name="connsiteY9" fmla="*/ 58259 h 58259"/>
                  <a:gd name="connsiteX10" fmla="*/ 51051 w 474950"/>
                  <a:gd name="connsiteY10" fmla="*/ 58259 h 58259"/>
                  <a:gd name="connsiteX11" fmla="*/ 51051 w 474950"/>
                  <a:gd name="connsiteY11" fmla="*/ 58259 h 58259"/>
                  <a:gd name="connsiteX12" fmla="*/ 13344 w 474950"/>
                  <a:gd name="connsiteY12" fmla="*/ 36159 h 58259"/>
                  <a:gd name="connsiteX13" fmla="*/ 3396 w 474950"/>
                  <a:gd name="connsiteY13" fmla="*/ 30202 h 58259"/>
                  <a:gd name="connsiteX14" fmla="*/ 834 w 474950"/>
                  <a:gd name="connsiteY14" fmla="*/ 28594 h 58259"/>
                  <a:gd name="connsiteX15" fmla="*/ 0 w 474950"/>
                  <a:gd name="connsiteY15" fmla="*/ 27998 h 58259"/>
                  <a:gd name="connsiteX16" fmla="*/ 953 w 474950"/>
                  <a:gd name="connsiteY16" fmla="*/ 28415 h 58259"/>
                  <a:gd name="connsiteX17" fmla="*/ 3574 w 474950"/>
                  <a:gd name="connsiteY17" fmla="*/ 29844 h 58259"/>
                  <a:gd name="connsiteX18" fmla="*/ 13701 w 474950"/>
                  <a:gd name="connsiteY18" fmla="*/ 35444 h 58259"/>
                  <a:gd name="connsiteX19" fmla="*/ 51826 w 474950"/>
                  <a:gd name="connsiteY19" fmla="*/ 56949 h 58259"/>
                  <a:gd name="connsiteX20" fmla="*/ 51171 w 474950"/>
                  <a:gd name="connsiteY20" fmla="*/ 56949 h 58259"/>
                  <a:gd name="connsiteX21" fmla="*/ 146483 w 474950"/>
                  <a:gd name="connsiteY21" fmla="*/ 35385 h 58259"/>
                  <a:gd name="connsiteX22" fmla="*/ 207422 w 474950"/>
                  <a:gd name="connsiteY22" fmla="*/ 28117 h 58259"/>
                  <a:gd name="connsiteX23" fmla="*/ 274558 w 474950"/>
                  <a:gd name="connsiteY23" fmla="*/ 25972 h 58259"/>
                  <a:gd name="connsiteX24" fmla="*/ 384047 w 474950"/>
                  <a:gd name="connsiteY24" fmla="*/ 35087 h 58259"/>
                  <a:gd name="connsiteX25" fmla="*/ 471913 w 474950"/>
                  <a:gd name="connsiteY25" fmla="*/ 54745 h 58259"/>
                  <a:gd name="connsiteX26" fmla="*/ 471019 w 474950"/>
                  <a:gd name="connsiteY26" fmla="*/ 56353 h 58259"/>
                  <a:gd name="connsiteX27" fmla="*/ 423959 w 474950"/>
                  <a:gd name="connsiteY27" fmla="*/ 15309 h 58259"/>
                  <a:gd name="connsiteX28" fmla="*/ 411211 w 474950"/>
                  <a:gd name="connsiteY28" fmla="*/ 4051 h 58259"/>
                  <a:gd name="connsiteX29" fmla="*/ 407935 w 474950"/>
                  <a:gd name="connsiteY29" fmla="*/ 1072 h 58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74950" h="58259">
                    <a:moveTo>
                      <a:pt x="406386" y="0"/>
                    </a:moveTo>
                    <a:cubicBezTo>
                      <a:pt x="406386" y="0"/>
                      <a:pt x="406862" y="0"/>
                      <a:pt x="407637" y="834"/>
                    </a:cubicBezTo>
                    <a:lnTo>
                      <a:pt x="411092" y="3634"/>
                    </a:lnTo>
                    <a:lnTo>
                      <a:pt x="424138" y="14535"/>
                    </a:lnTo>
                    <a:lnTo>
                      <a:pt x="471794" y="54923"/>
                    </a:lnTo>
                    <a:lnTo>
                      <a:pt x="474951" y="57604"/>
                    </a:lnTo>
                    <a:lnTo>
                      <a:pt x="470960" y="56532"/>
                    </a:lnTo>
                    <a:cubicBezTo>
                      <a:pt x="442134" y="48424"/>
                      <a:pt x="412855" y="42038"/>
                      <a:pt x="383273" y="37410"/>
                    </a:cubicBezTo>
                    <a:cubicBezTo>
                      <a:pt x="347155" y="31840"/>
                      <a:pt x="310687" y="28856"/>
                      <a:pt x="274141" y="28474"/>
                    </a:cubicBezTo>
                    <a:cubicBezTo>
                      <a:pt x="198850" y="27640"/>
                      <a:pt x="123834" y="37672"/>
                      <a:pt x="51409" y="58259"/>
                    </a:cubicBezTo>
                    <a:lnTo>
                      <a:pt x="51051" y="58259"/>
                    </a:lnTo>
                    <a:lnTo>
                      <a:pt x="51051" y="58259"/>
                    </a:lnTo>
                    <a:lnTo>
                      <a:pt x="13344" y="36159"/>
                    </a:lnTo>
                    <a:lnTo>
                      <a:pt x="3396" y="30202"/>
                    </a:lnTo>
                    <a:lnTo>
                      <a:pt x="834" y="28594"/>
                    </a:lnTo>
                    <a:lnTo>
                      <a:pt x="0" y="27998"/>
                    </a:lnTo>
                    <a:lnTo>
                      <a:pt x="953" y="28415"/>
                    </a:lnTo>
                    <a:lnTo>
                      <a:pt x="3574" y="29844"/>
                    </a:lnTo>
                    <a:lnTo>
                      <a:pt x="13701" y="35444"/>
                    </a:lnTo>
                    <a:lnTo>
                      <a:pt x="51826" y="56949"/>
                    </a:lnTo>
                    <a:lnTo>
                      <a:pt x="51171" y="56949"/>
                    </a:lnTo>
                    <a:cubicBezTo>
                      <a:pt x="82445" y="47721"/>
                      <a:pt x="114285" y="40519"/>
                      <a:pt x="146483" y="35385"/>
                    </a:cubicBezTo>
                    <a:cubicBezTo>
                      <a:pt x="165485" y="32227"/>
                      <a:pt x="185977" y="29964"/>
                      <a:pt x="207422" y="28117"/>
                    </a:cubicBezTo>
                    <a:cubicBezTo>
                      <a:pt x="228867" y="26270"/>
                      <a:pt x="251385" y="25496"/>
                      <a:pt x="274558" y="25972"/>
                    </a:cubicBezTo>
                    <a:cubicBezTo>
                      <a:pt x="311229" y="26312"/>
                      <a:pt x="347823" y="29362"/>
                      <a:pt x="384047" y="35087"/>
                    </a:cubicBezTo>
                    <a:cubicBezTo>
                      <a:pt x="413707" y="39840"/>
                      <a:pt x="443051" y="46405"/>
                      <a:pt x="471913" y="54745"/>
                    </a:cubicBezTo>
                    <a:lnTo>
                      <a:pt x="471019" y="56353"/>
                    </a:lnTo>
                    <a:lnTo>
                      <a:pt x="423959" y="15309"/>
                    </a:lnTo>
                    <a:lnTo>
                      <a:pt x="411211" y="4051"/>
                    </a:lnTo>
                    <a:lnTo>
                      <a:pt x="407935" y="107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8" name="Forma Livre: Forma 1637">
                <a:extLst>
                  <a:ext uri="{FF2B5EF4-FFF2-40B4-BE49-F238E27FC236}">
                    <a16:creationId xmlns:a16="http://schemas.microsoft.com/office/drawing/2014/main" id="{366396CE-D170-E5F7-C938-7655A8A77A65}"/>
                  </a:ext>
                </a:extLst>
              </p:cNvPr>
              <p:cNvSpPr/>
              <p:nvPr/>
            </p:nvSpPr>
            <p:spPr>
              <a:xfrm>
                <a:off x="9022036" y="3903019"/>
                <a:ext cx="381480" cy="318545"/>
              </a:xfrm>
              <a:custGeom>
                <a:avLst/>
                <a:gdLst>
                  <a:gd name="connsiteX0" fmla="*/ 381480 w 381480"/>
                  <a:gd name="connsiteY0" fmla="*/ 40532 h 318545"/>
                  <a:gd name="connsiteX1" fmla="*/ 380110 w 381480"/>
                  <a:gd name="connsiteY1" fmla="*/ 39699 h 318545"/>
                  <a:gd name="connsiteX2" fmla="*/ 376119 w 381480"/>
                  <a:gd name="connsiteY2" fmla="*/ 37077 h 318545"/>
                  <a:gd name="connsiteX3" fmla="*/ 369745 w 381480"/>
                  <a:gd name="connsiteY3" fmla="*/ 32788 h 318545"/>
                  <a:gd name="connsiteX4" fmla="*/ 360631 w 381480"/>
                  <a:gd name="connsiteY4" fmla="*/ 27606 h 318545"/>
                  <a:gd name="connsiteX5" fmla="*/ 297487 w 381480"/>
                  <a:gd name="connsiteY5" fmla="*/ 6161 h 318545"/>
                  <a:gd name="connsiteX6" fmla="*/ 251499 w 381480"/>
                  <a:gd name="connsiteY6" fmla="*/ 1872 h 318545"/>
                  <a:gd name="connsiteX7" fmla="*/ 198660 w 381480"/>
                  <a:gd name="connsiteY7" fmla="*/ 5803 h 318545"/>
                  <a:gd name="connsiteX8" fmla="*/ 86431 w 381480"/>
                  <a:gd name="connsiteY8" fmla="*/ 49408 h 318545"/>
                  <a:gd name="connsiteX9" fmla="*/ 61709 w 381480"/>
                  <a:gd name="connsiteY9" fmla="*/ 69484 h 318545"/>
                  <a:gd name="connsiteX10" fmla="*/ 40979 w 381480"/>
                  <a:gd name="connsiteY10" fmla="*/ 92418 h 318545"/>
                  <a:gd name="connsiteX11" fmla="*/ 12326 w 381480"/>
                  <a:gd name="connsiteY11" fmla="*/ 143171 h 318545"/>
                  <a:gd name="connsiteX12" fmla="*/ 6369 w 381480"/>
                  <a:gd name="connsiteY12" fmla="*/ 240687 h 318545"/>
                  <a:gd name="connsiteX13" fmla="*/ 19236 w 381480"/>
                  <a:gd name="connsiteY13" fmla="*/ 276429 h 318545"/>
                  <a:gd name="connsiteX14" fmla="*/ 34903 w 381480"/>
                  <a:gd name="connsiteY14" fmla="*/ 300555 h 318545"/>
                  <a:gd name="connsiteX15" fmla="*/ 41694 w 381480"/>
                  <a:gd name="connsiteY15" fmla="*/ 308597 h 318545"/>
                  <a:gd name="connsiteX16" fmla="*/ 47174 w 381480"/>
                  <a:gd name="connsiteY16" fmla="*/ 313958 h 318545"/>
                  <a:gd name="connsiteX17" fmla="*/ 50510 w 381480"/>
                  <a:gd name="connsiteY17" fmla="*/ 317354 h 318545"/>
                  <a:gd name="connsiteX18" fmla="*/ 51582 w 381480"/>
                  <a:gd name="connsiteY18" fmla="*/ 318545 h 318545"/>
                  <a:gd name="connsiteX19" fmla="*/ 50331 w 381480"/>
                  <a:gd name="connsiteY19" fmla="*/ 317533 h 318545"/>
                  <a:gd name="connsiteX20" fmla="*/ 46817 w 381480"/>
                  <a:gd name="connsiteY20" fmla="*/ 314375 h 318545"/>
                  <a:gd name="connsiteX21" fmla="*/ 40860 w 381480"/>
                  <a:gd name="connsiteY21" fmla="*/ 309074 h 318545"/>
                  <a:gd name="connsiteX22" fmla="*/ 33890 w 381480"/>
                  <a:gd name="connsiteY22" fmla="*/ 301151 h 318545"/>
                  <a:gd name="connsiteX23" fmla="*/ 17747 w 381480"/>
                  <a:gd name="connsiteY23" fmla="*/ 277323 h 318545"/>
                  <a:gd name="connsiteX24" fmla="*/ 4343 w 381480"/>
                  <a:gd name="connsiteY24" fmla="*/ 241283 h 318545"/>
                  <a:gd name="connsiteX25" fmla="*/ 10300 w 381480"/>
                  <a:gd name="connsiteY25" fmla="*/ 142576 h 318545"/>
                  <a:gd name="connsiteX26" fmla="*/ 22572 w 381480"/>
                  <a:gd name="connsiteY26" fmla="*/ 116305 h 318545"/>
                  <a:gd name="connsiteX27" fmla="*/ 39132 w 381480"/>
                  <a:gd name="connsiteY27" fmla="*/ 91107 h 318545"/>
                  <a:gd name="connsiteX28" fmla="*/ 60160 w 381480"/>
                  <a:gd name="connsiteY28" fmla="*/ 67935 h 318545"/>
                  <a:gd name="connsiteX29" fmla="*/ 85120 w 381480"/>
                  <a:gd name="connsiteY29" fmla="*/ 47562 h 318545"/>
                  <a:gd name="connsiteX30" fmla="*/ 198303 w 381480"/>
                  <a:gd name="connsiteY30" fmla="*/ 3718 h 318545"/>
                  <a:gd name="connsiteX31" fmla="*/ 251499 w 381480"/>
                  <a:gd name="connsiteY31" fmla="*/ 25 h 318545"/>
                  <a:gd name="connsiteX32" fmla="*/ 297785 w 381480"/>
                  <a:gd name="connsiteY32" fmla="*/ 4671 h 318545"/>
                  <a:gd name="connsiteX33" fmla="*/ 361108 w 381480"/>
                  <a:gd name="connsiteY33" fmla="*/ 27010 h 318545"/>
                  <a:gd name="connsiteX34" fmla="*/ 370162 w 381480"/>
                  <a:gd name="connsiteY34" fmla="*/ 32371 h 318545"/>
                  <a:gd name="connsiteX35" fmla="*/ 376119 w 381480"/>
                  <a:gd name="connsiteY35" fmla="*/ 36899 h 318545"/>
                  <a:gd name="connsiteX36" fmla="*/ 379991 w 381480"/>
                  <a:gd name="connsiteY36" fmla="*/ 39758 h 31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81480" h="318545">
                    <a:moveTo>
                      <a:pt x="381480" y="40532"/>
                    </a:moveTo>
                    <a:cubicBezTo>
                      <a:pt x="380992" y="40312"/>
                      <a:pt x="380533" y="40032"/>
                      <a:pt x="380110" y="39699"/>
                    </a:cubicBezTo>
                    <a:lnTo>
                      <a:pt x="376119" y="37077"/>
                    </a:lnTo>
                    <a:lnTo>
                      <a:pt x="369745" y="32788"/>
                    </a:lnTo>
                    <a:cubicBezTo>
                      <a:pt x="367124" y="31180"/>
                      <a:pt x="363788" y="29572"/>
                      <a:pt x="360631" y="27606"/>
                    </a:cubicBezTo>
                    <a:cubicBezTo>
                      <a:pt x="340824" y="17223"/>
                      <a:pt x="319522" y="9985"/>
                      <a:pt x="297487" y="6161"/>
                    </a:cubicBezTo>
                    <a:cubicBezTo>
                      <a:pt x="282279" y="3635"/>
                      <a:pt x="266910" y="2199"/>
                      <a:pt x="251499" y="1872"/>
                    </a:cubicBezTo>
                    <a:cubicBezTo>
                      <a:pt x="233807" y="1764"/>
                      <a:pt x="216138" y="3081"/>
                      <a:pt x="198660" y="5803"/>
                    </a:cubicBezTo>
                    <a:cubicBezTo>
                      <a:pt x="158439" y="11683"/>
                      <a:pt x="120070" y="26587"/>
                      <a:pt x="86431" y="49408"/>
                    </a:cubicBezTo>
                    <a:cubicBezTo>
                      <a:pt x="77757" y="55544"/>
                      <a:pt x="69495" y="62252"/>
                      <a:pt x="61709" y="69484"/>
                    </a:cubicBezTo>
                    <a:cubicBezTo>
                      <a:pt x="54239" y="76602"/>
                      <a:pt x="47311" y="84269"/>
                      <a:pt x="40979" y="92418"/>
                    </a:cubicBezTo>
                    <a:cubicBezTo>
                      <a:pt x="28970" y="107829"/>
                      <a:pt x="19313" y="124931"/>
                      <a:pt x="12326" y="143171"/>
                    </a:cubicBezTo>
                    <a:cubicBezTo>
                      <a:pt x="1216" y="174469"/>
                      <a:pt x="-851" y="208269"/>
                      <a:pt x="6369" y="240687"/>
                    </a:cubicBezTo>
                    <a:cubicBezTo>
                      <a:pt x="9282" y="253054"/>
                      <a:pt x="13600" y="265045"/>
                      <a:pt x="19236" y="276429"/>
                    </a:cubicBezTo>
                    <a:cubicBezTo>
                      <a:pt x="23686" y="284948"/>
                      <a:pt x="28934" y="293026"/>
                      <a:pt x="34903" y="300555"/>
                    </a:cubicBezTo>
                    <a:lnTo>
                      <a:pt x="41694" y="308597"/>
                    </a:lnTo>
                    <a:lnTo>
                      <a:pt x="47174" y="313958"/>
                    </a:lnTo>
                    <a:lnTo>
                      <a:pt x="50510" y="317354"/>
                    </a:lnTo>
                    <a:cubicBezTo>
                      <a:pt x="51284" y="318128"/>
                      <a:pt x="51642" y="318486"/>
                      <a:pt x="51582" y="318545"/>
                    </a:cubicBezTo>
                    <a:lnTo>
                      <a:pt x="50331" y="317533"/>
                    </a:lnTo>
                    <a:lnTo>
                      <a:pt x="46817" y="314375"/>
                    </a:lnTo>
                    <a:lnTo>
                      <a:pt x="40860" y="309074"/>
                    </a:lnTo>
                    <a:lnTo>
                      <a:pt x="33890" y="301151"/>
                    </a:lnTo>
                    <a:cubicBezTo>
                      <a:pt x="27766" y="293740"/>
                      <a:pt x="22357" y="285758"/>
                      <a:pt x="17747" y="277323"/>
                    </a:cubicBezTo>
                    <a:cubicBezTo>
                      <a:pt x="11891" y="265874"/>
                      <a:pt x="7393" y="253775"/>
                      <a:pt x="4343" y="241283"/>
                    </a:cubicBezTo>
                    <a:cubicBezTo>
                      <a:pt x="-3043" y="208478"/>
                      <a:pt x="-976" y="174255"/>
                      <a:pt x="10300" y="142576"/>
                    </a:cubicBezTo>
                    <a:cubicBezTo>
                      <a:pt x="13702" y="133515"/>
                      <a:pt x="17806" y="124729"/>
                      <a:pt x="22572" y="116305"/>
                    </a:cubicBezTo>
                    <a:cubicBezTo>
                      <a:pt x="27456" y="107507"/>
                      <a:pt x="32990" y="99084"/>
                      <a:pt x="39132" y="91107"/>
                    </a:cubicBezTo>
                    <a:cubicBezTo>
                      <a:pt x="45548" y="82863"/>
                      <a:pt x="52577" y="75119"/>
                      <a:pt x="60160" y="67935"/>
                    </a:cubicBezTo>
                    <a:cubicBezTo>
                      <a:pt x="67994" y="60572"/>
                      <a:pt x="76334" y="53763"/>
                      <a:pt x="85120" y="47562"/>
                    </a:cubicBezTo>
                    <a:cubicBezTo>
                      <a:pt x="119033" y="24544"/>
                      <a:pt x="157736" y="9550"/>
                      <a:pt x="198303" y="3718"/>
                    </a:cubicBezTo>
                    <a:cubicBezTo>
                      <a:pt x="215906" y="1044"/>
                      <a:pt x="233693" y="-196"/>
                      <a:pt x="251499" y="25"/>
                    </a:cubicBezTo>
                    <a:cubicBezTo>
                      <a:pt x="267023" y="400"/>
                      <a:pt x="282493" y="1955"/>
                      <a:pt x="297785" y="4671"/>
                    </a:cubicBezTo>
                    <a:cubicBezTo>
                      <a:pt x="319969" y="8627"/>
                      <a:pt x="341354" y="16174"/>
                      <a:pt x="361108" y="27010"/>
                    </a:cubicBezTo>
                    <a:cubicBezTo>
                      <a:pt x="364503" y="29036"/>
                      <a:pt x="367601" y="30703"/>
                      <a:pt x="370162" y="32371"/>
                    </a:cubicBezTo>
                    <a:lnTo>
                      <a:pt x="376119" y="36899"/>
                    </a:lnTo>
                    <a:lnTo>
                      <a:pt x="379991" y="3975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9" name="Forma Livre: Forma 1638">
                <a:extLst>
                  <a:ext uri="{FF2B5EF4-FFF2-40B4-BE49-F238E27FC236}">
                    <a16:creationId xmlns:a16="http://schemas.microsoft.com/office/drawing/2014/main" id="{1FE1A119-E52D-1770-9986-E755F3BD030E}"/>
                  </a:ext>
                </a:extLst>
              </p:cNvPr>
              <p:cNvSpPr/>
              <p:nvPr/>
            </p:nvSpPr>
            <p:spPr>
              <a:xfrm>
                <a:off x="9152787" y="4025996"/>
                <a:ext cx="44935" cy="166732"/>
              </a:xfrm>
              <a:custGeom>
                <a:avLst/>
                <a:gdLst>
                  <a:gd name="connsiteX0" fmla="*/ 40567 w 44935"/>
                  <a:gd name="connsiteY0" fmla="*/ 0 h 166732"/>
                  <a:gd name="connsiteX1" fmla="*/ 41103 w 44935"/>
                  <a:gd name="connsiteY1" fmla="*/ 7804 h 166732"/>
                  <a:gd name="connsiteX2" fmla="*/ 41997 w 44935"/>
                  <a:gd name="connsiteY2" fmla="*/ 29070 h 166732"/>
                  <a:gd name="connsiteX3" fmla="*/ 44916 w 44935"/>
                  <a:gd name="connsiteY3" fmla="*/ 99363 h 166732"/>
                  <a:gd name="connsiteX4" fmla="*/ 44916 w 44935"/>
                  <a:gd name="connsiteY4" fmla="*/ 119438 h 166732"/>
                  <a:gd name="connsiteX5" fmla="*/ 43546 w 44935"/>
                  <a:gd name="connsiteY5" fmla="*/ 138262 h 166732"/>
                  <a:gd name="connsiteX6" fmla="*/ 26151 w 44935"/>
                  <a:gd name="connsiteY6" fmla="*/ 164473 h 166732"/>
                  <a:gd name="connsiteX7" fmla="*/ 5123 w 44935"/>
                  <a:gd name="connsiteY7" fmla="*/ 163341 h 166732"/>
                  <a:gd name="connsiteX8" fmla="*/ 953 w 44935"/>
                  <a:gd name="connsiteY8" fmla="*/ 159171 h 166732"/>
                  <a:gd name="connsiteX9" fmla="*/ 0 w 44935"/>
                  <a:gd name="connsiteY9" fmla="*/ 157324 h 166732"/>
                  <a:gd name="connsiteX10" fmla="*/ 5659 w 44935"/>
                  <a:gd name="connsiteY10" fmla="*/ 162507 h 166732"/>
                  <a:gd name="connsiteX11" fmla="*/ 25377 w 44935"/>
                  <a:gd name="connsiteY11" fmla="*/ 162864 h 166732"/>
                  <a:gd name="connsiteX12" fmla="*/ 41222 w 44935"/>
                  <a:gd name="connsiteY12" fmla="*/ 137785 h 166732"/>
                  <a:gd name="connsiteX13" fmla="*/ 42414 w 44935"/>
                  <a:gd name="connsiteY13" fmla="*/ 119438 h 166732"/>
                  <a:gd name="connsiteX14" fmla="*/ 42414 w 44935"/>
                  <a:gd name="connsiteY14" fmla="*/ 99422 h 166732"/>
                  <a:gd name="connsiteX15" fmla="*/ 40269 w 44935"/>
                  <a:gd name="connsiteY15" fmla="*/ 29130 h 166732"/>
                  <a:gd name="connsiteX16" fmla="*/ 40269 w 44935"/>
                  <a:gd name="connsiteY16" fmla="*/ 7804 h 166732"/>
                  <a:gd name="connsiteX17" fmla="*/ 40567 w 44935"/>
                  <a:gd name="connsiteY17" fmla="*/ 0 h 166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4935" h="166732">
                    <a:moveTo>
                      <a:pt x="40567" y="0"/>
                    </a:moveTo>
                    <a:cubicBezTo>
                      <a:pt x="40972" y="2579"/>
                      <a:pt x="41151" y="5195"/>
                      <a:pt x="41103" y="7804"/>
                    </a:cubicBezTo>
                    <a:cubicBezTo>
                      <a:pt x="41103" y="13284"/>
                      <a:pt x="41639" y="20432"/>
                      <a:pt x="41997" y="29070"/>
                    </a:cubicBezTo>
                    <a:cubicBezTo>
                      <a:pt x="42771" y="46941"/>
                      <a:pt x="44260" y="71841"/>
                      <a:pt x="44916" y="99363"/>
                    </a:cubicBezTo>
                    <a:cubicBezTo>
                      <a:pt x="44916" y="106213"/>
                      <a:pt x="44916" y="112945"/>
                      <a:pt x="44916" y="119438"/>
                    </a:cubicBezTo>
                    <a:cubicBezTo>
                      <a:pt x="45041" y="125740"/>
                      <a:pt x="44582" y="132043"/>
                      <a:pt x="43546" y="138262"/>
                    </a:cubicBezTo>
                    <a:cubicBezTo>
                      <a:pt x="42110" y="149217"/>
                      <a:pt x="35688" y="158897"/>
                      <a:pt x="26151" y="164473"/>
                    </a:cubicBezTo>
                    <a:cubicBezTo>
                      <a:pt x="19438" y="167850"/>
                      <a:pt x="11438" y="167415"/>
                      <a:pt x="5123" y="163341"/>
                    </a:cubicBezTo>
                    <a:cubicBezTo>
                      <a:pt x="3473" y="162239"/>
                      <a:pt x="2055" y="160821"/>
                      <a:pt x="953" y="159171"/>
                    </a:cubicBezTo>
                    <a:cubicBezTo>
                      <a:pt x="530" y="158617"/>
                      <a:pt x="209" y="157991"/>
                      <a:pt x="0" y="157324"/>
                    </a:cubicBezTo>
                    <a:cubicBezTo>
                      <a:pt x="1579" y="159355"/>
                      <a:pt x="3497" y="161113"/>
                      <a:pt x="5659" y="162507"/>
                    </a:cubicBezTo>
                    <a:cubicBezTo>
                      <a:pt x="11741" y="165986"/>
                      <a:pt x="19176" y="166123"/>
                      <a:pt x="25377" y="162864"/>
                    </a:cubicBezTo>
                    <a:cubicBezTo>
                      <a:pt x="34199" y="157348"/>
                      <a:pt x="40031" y="148121"/>
                      <a:pt x="41222" y="137785"/>
                    </a:cubicBezTo>
                    <a:cubicBezTo>
                      <a:pt x="42146" y="131715"/>
                      <a:pt x="42545" y="125573"/>
                      <a:pt x="42414" y="119438"/>
                    </a:cubicBezTo>
                    <a:cubicBezTo>
                      <a:pt x="42414" y="112945"/>
                      <a:pt x="42414" y="106273"/>
                      <a:pt x="42414" y="99422"/>
                    </a:cubicBezTo>
                    <a:cubicBezTo>
                      <a:pt x="41759" y="71961"/>
                      <a:pt x="40567" y="47120"/>
                      <a:pt x="40269" y="29130"/>
                    </a:cubicBezTo>
                    <a:cubicBezTo>
                      <a:pt x="40269" y="20135"/>
                      <a:pt x="40269" y="12807"/>
                      <a:pt x="40269" y="7804"/>
                    </a:cubicBezTo>
                    <a:cubicBezTo>
                      <a:pt x="40126" y="5201"/>
                      <a:pt x="40228" y="2585"/>
                      <a:pt x="4056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0" name="Forma Livre: Forma 1639">
                <a:extLst>
                  <a:ext uri="{FF2B5EF4-FFF2-40B4-BE49-F238E27FC236}">
                    <a16:creationId xmlns:a16="http://schemas.microsoft.com/office/drawing/2014/main" id="{3BFD50D1-72FA-79D4-1484-0D675BE9475A}"/>
                  </a:ext>
                </a:extLst>
              </p:cNvPr>
              <p:cNvSpPr/>
              <p:nvPr/>
            </p:nvSpPr>
            <p:spPr>
              <a:xfrm>
                <a:off x="9288308" y="4025996"/>
                <a:ext cx="44923" cy="166738"/>
              </a:xfrm>
              <a:custGeom>
                <a:avLst/>
                <a:gdLst>
                  <a:gd name="connsiteX0" fmla="*/ 40507 w 44923"/>
                  <a:gd name="connsiteY0" fmla="*/ 0 h 166738"/>
                  <a:gd name="connsiteX1" fmla="*/ 41103 w 44923"/>
                  <a:gd name="connsiteY1" fmla="*/ 7804 h 166738"/>
                  <a:gd name="connsiteX2" fmla="*/ 41997 w 44923"/>
                  <a:gd name="connsiteY2" fmla="*/ 29070 h 166738"/>
                  <a:gd name="connsiteX3" fmla="*/ 44916 w 44923"/>
                  <a:gd name="connsiteY3" fmla="*/ 99363 h 166738"/>
                  <a:gd name="connsiteX4" fmla="*/ 44916 w 44923"/>
                  <a:gd name="connsiteY4" fmla="*/ 119438 h 166738"/>
                  <a:gd name="connsiteX5" fmla="*/ 43486 w 44923"/>
                  <a:gd name="connsiteY5" fmla="*/ 138262 h 166738"/>
                  <a:gd name="connsiteX6" fmla="*/ 26151 w 44923"/>
                  <a:gd name="connsiteY6" fmla="*/ 164473 h 166738"/>
                  <a:gd name="connsiteX7" fmla="*/ 5063 w 44923"/>
                  <a:gd name="connsiteY7" fmla="*/ 163341 h 166738"/>
                  <a:gd name="connsiteX8" fmla="*/ 894 w 44923"/>
                  <a:gd name="connsiteY8" fmla="*/ 159171 h 166738"/>
                  <a:gd name="connsiteX9" fmla="*/ 0 w 44923"/>
                  <a:gd name="connsiteY9" fmla="*/ 157324 h 166738"/>
                  <a:gd name="connsiteX10" fmla="*/ 5600 w 44923"/>
                  <a:gd name="connsiteY10" fmla="*/ 162507 h 166738"/>
                  <a:gd name="connsiteX11" fmla="*/ 25317 w 44923"/>
                  <a:gd name="connsiteY11" fmla="*/ 162864 h 166738"/>
                  <a:gd name="connsiteX12" fmla="*/ 41163 w 44923"/>
                  <a:gd name="connsiteY12" fmla="*/ 137785 h 166738"/>
                  <a:gd name="connsiteX13" fmla="*/ 42414 w 44923"/>
                  <a:gd name="connsiteY13" fmla="*/ 119438 h 166738"/>
                  <a:gd name="connsiteX14" fmla="*/ 42414 w 44923"/>
                  <a:gd name="connsiteY14" fmla="*/ 99422 h 166738"/>
                  <a:gd name="connsiteX15" fmla="*/ 40210 w 44923"/>
                  <a:gd name="connsiteY15" fmla="*/ 29130 h 166738"/>
                  <a:gd name="connsiteX16" fmla="*/ 40210 w 44923"/>
                  <a:gd name="connsiteY16" fmla="*/ 7804 h 166738"/>
                  <a:gd name="connsiteX17" fmla="*/ 40507 w 44923"/>
                  <a:gd name="connsiteY17" fmla="*/ 0 h 166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4923" h="166738">
                    <a:moveTo>
                      <a:pt x="40507" y="0"/>
                    </a:moveTo>
                    <a:cubicBezTo>
                      <a:pt x="40918" y="2579"/>
                      <a:pt x="41115" y="5189"/>
                      <a:pt x="41103" y="7804"/>
                    </a:cubicBezTo>
                    <a:cubicBezTo>
                      <a:pt x="41103" y="13284"/>
                      <a:pt x="41639" y="20432"/>
                      <a:pt x="41997" y="29070"/>
                    </a:cubicBezTo>
                    <a:cubicBezTo>
                      <a:pt x="42712" y="46941"/>
                      <a:pt x="44201" y="71841"/>
                      <a:pt x="44916" y="99363"/>
                    </a:cubicBezTo>
                    <a:cubicBezTo>
                      <a:pt x="44916" y="106213"/>
                      <a:pt x="44916" y="112945"/>
                      <a:pt x="44916" y="119438"/>
                    </a:cubicBezTo>
                    <a:cubicBezTo>
                      <a:pt x="44993" y="125740"/>
                      <a:pt x="44511" y="132043"/>
                      <a:pt x="43486" y="138262"/>
                    </a:cubicBezTo>
                    <a:cubicBezTo>
                      <a:pt x="42062" y="149205"/>
                      <a:pt x="35665" y="158879"/>
                      <a:pt x="26151" y="164473"/>
                    </a:cubicBezTo>
                    <a:cubicBezTo>
                      <a:pt x="19420" y="167856"/>
                      <a:pt x="11396" y="167427"/>
                      <a:pt x="5063" y="163341"/>
                    </a:cubicBezTo>
                    <a:cubicBezTo>
                      <a:pt x="3413" y="162239"/>
                      <a:pt x="1996" y="160821"/>
                      <a:pt x="894" y="159171"/>
                    </a:cubicBezTo>
                    <a:cubicBezTo>
                      <a:pt x="465" y="158629"/>
                      <a:pt x="161" y="157997"/>
                      <a:pt x="0" y="157324"/>
                    </a:cubicBezTo>
                    <a:cubicBezTo>
                      <a:pt x="1549" y="159367"/>
                      <a:pt x="3443" y="161125"/>
                      <a:pt x="5600" y="162507"/>
                    </a:cubicBezTo>
                    <a:cubicBezTo>
                      <a:pt x="11682" y="165986"/>
                      <a:pt x="19116" y="166123"/>
                      <a:pt x="25317" y="162864"/>
                    </a:cubicBezTo>
                    <a:cubicBezTo>
                      <a:pt x="34139" y="157348"/>
                      <a:pt x="39971" y="148121"/>
                      <a:pt x="41163" y="137785"/>
                    </a:cubicBezTo>
                    <a:cubicBezTo>
                      <a:pt x="42140" y="131721"/>
                      <a:pt x="42557" y="125579"/>
                      <a:pt x="42414" y="119438"/>
                    </a:cubicBezTo>
                    <a:cubicBezTo>
                      <a:pt x="42414" y="112945"/>
                      <a:pt x="42414" y="106273"/>
                      <a:pt x="42414" y="99422"/>
                    </a:cubicBezTo>
                    <a:cubicBezTo>
                      <a:pt x="41699" y="71961"/>
                      <a:pt x="40507" y="47120"/>
                      <a:pt x="40210" y="29130"/>
                    </a:cubicBezTo>
                    <a:cubicBezTo>
                      <a:pt x="40210" y="20135"/>
                      <a:pt x="40210" y="12807"/>
                      <a:pt x="40210" y="7804"/>
                    </a:cubicBezTo>
                    <a:cubicBezTo>
                      <a:pt x="40096" y="5201"/>
                      <a:pt x="40192" y="2591"/>
                      <a:pt x="4050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1" name="Forma Livre: Forma 1640">
                <a:extLst>
                  <a:ext uri="{FF2B5EF4-FFF2-40B4-BE49-F238E27FC236}">
                    <a16:creationId xmlns:a16="http://schemas.microsoft.com/office/drawing/2014/main" id="{8B2A1A5D-D588-588B-40F2-85C83A1E927A}"/>
                  </a:ext>
                </a:extLst>
              </p:cNvPr>
              <p:cNvSpPr/>
              <p:nvPr/>
            </p:nvSpPr>
            <p:spPr>
              <a:xfrm>
                <a:off x="9213190" y="4143051"/>
                <a:ext cx="283910" cy="153993"/>
              </a:xfrm>
              <a:custGeom>
                <a:avLst/>
                <a:gdLst>
                  <a:gd name="connsiteX0" fmla="*/ 283910 w 283910"/>
                  <a:gd name="connsiteY0" fmla="*/ 0 h 153993"/>
                  <a:gd name="connsiteX1" fmla="*/ 282838 w 283910"/>
                  <a:gd name="connsiteY1" fmla="*/ 3396 h 153993"/>
                  <a:gd name="connsiteX2" fmla="*/ 279264 w 283910"/>
                  <a:gd name="connsiteY2" fmla="*/ 12867 h 153993"/>
                  <a:gd name="connsiteX3" fmla="*/ 261393 w 283910"/>
                  <a:gd name="connsiteY3" fmla="*/ 45452 h 153993"/>
                  <a:gd name="connsiteX4" fmla="*/ 225055 w 283910"/>
                  <a:gd name="connsiteY4" fmla="*/ 87151 h 153993"/>
                  <a:gd name="connsiteX5" fmla="*/ 199500 w 283910"/>
                  <a:gd name="connsiteY5" fmla="*/ 107464 h 153993"/>
                  <a:gd name="connsiteX6" fmla="*/ 169298 w 283910"/>
                  <a:gd name="connsiteY6" fmla="*/ 125335 h 153993"/>
                  <a:gd name="connsiteX7" fmla="*/ 105677 w 283910"/>
                  <a:gd name="connsiteY7" fmla="*/ 148448 h 153993"/>
                  <a:gd name="connsiteX8" fmla="*/ 50754 w 283910"/>
                  <a:gd name="connsiteY8" fmla="*/ 153988 h 153993"/>
                  <a:gd name="connsiteX9" fmla="*/ 13582 w 283910"/>
                  <a:gd name="connsiteY9" fmla="*/ 152380 h 153993"/>
                  <a:gd name="connsiteX10" fmla="*/ 3515 w 283910"/>
                  <a:gd name="connsiteY10" fmla="*/ 151605 h 153993"/>
                  <a:gd name="connsiteX11" fmla="*/ 0 w 283910"/>
                  <a:gd name="connsiteY11" fmla="*/ 151129 h 153993"/>
                  <a:gd name="connsiteX12" fmla="*/ 3515 w 283910"/>
                  <a:gd name="connsiteY12" fmla="*/ 151129 h 153993"/>
                  <a:gd name="connsiteX13" fmla="*/ 13642 w 283910"/>
                  <a:gd name="connsiteY13" fmla="*/ 151486 h 153993"/>
                  <a:gd name="connsiteX14" fmla="*/ 50694 w 283910"/>
                  <a:gd name="connsiteY14" fmla="*/ 152201 h 153993"/>
                  <a:gd name="connsiteX15" fmla="*/ 105141 w 283910"/>
                  <a:gd name="connsiteY15" fmla="*/ 146244 h 153993"/>
                  <a:gd name="connsiteX16" fmla="*/ 168047 w 283910"/>
                  <a:gd name="connsiteY16" fmla="*/ 123250 h 153993"/>
                  <a:gd name="connsiteX17" fmla="*/ 197832 w 283910"/>
                  <a:gd name="connsiteY17" fmla="*/ 105677 h 153993"/>
                  <a:gd name="connsiteX18" fmla="*/ 223268 w 283910"/>
                  <a:gd name="connsiteY18" fmla="*/ 85662 h 153993"/>
                  <a:gd name="connsiteX19" fmla="*/ 259665 w 283910"/>
                  <a:gd name="connsiteY19" fmla="*/ 44797 h 153993"/>
                  <a:gd name="connsiteX20" fmla="*/ 278132 w 283910"/>
                  <a:gd name="connsiteY20" fmla="*/ 12808 h 153993"/>
                  <a:gd name="connsiteX21" fmla="*/ 282183 w 283910"/>
                  <a:gd name="connsiteY21" fmla="*/ 3574 h 153993"/>
                  <a:gd name="connsiteX22" fmla="*/ 283910 w 283910"/>
                  <a:gd name="connsiteY22" fmla="*/ 0 h 15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3910" h="153993">
                    <a:moveTo>
                      <a:pt x="283910" y="0"/>
                    </a:moveTo>
                    <a:cubicBezTo>
                      <a:pt x="283648" y="1162"/>
                      <a:pt x="283291" y="2293"/>
                      <a:pt x="282838" y="3396"/>
                    </a:cubicBezTo>
                    <a:cubicBezTo>
                      <a:pt x="282004" y="5540"/>
                      <a:pt x="281110" y="8876"/>
                      <a:pt x="279264" y="12867"/>
                    </a:cubicBezTo>
                    <a:cubicBezTo>
                      <a:pt x="274379" y="24281"/>
                      <a:pt x="268392" y="35194"/>
                      <a:pt x="261393" y="45452"/>
                    </a:cubicBezTo>
                    <a:cubicBezTo>
                      <a:pt x="250974" y="60744"/>
                      <a:pt x="238780" y="74743"/>
                      <a:pt x="225055" y="87151"/>
                    </a:cubicBezTo>
                    <a:cubicBezTo>
                      <a:pt x="216960" y="94436"/>
                      <a:pt x="208423" y="101221"/>
                      <a:pt x="199500" y="107464"/>
                    </a:cubicBezTo>
                    <a:cubicBezTo>
                      <a:pt x="189855" y="114112"/>
                      <a:pt x="179764" y="120081"/>
                      <a:pt x="169298" y="125335"/>
                    </a:cubicBezTo>
                    <a:cubicBezTo>
                      <a:pt x="149157" y="135706"/>
                      <a:pt x="127778" y="143474"/>
                      <a:pt x="105677" y="148448"/>
                    </a:cubicBezTo>
                    <a:cubicBezTo>
                      <a:pt x="87621" y="152249"/>
                      <a:pt x="69208" y="154101"/>
                      <a:pt x="50754" y="153988"/>
                    </a:cubicBezTo>
                    <a:cubicBezTo>
                      <a:pt x="35027" y="153988"/>
                      <a:pt x="22339" y="152976"/>
                      <a:pt x="13582" y="152380"/>
                    </a:cubicBezTo>
                    <a:lnTo>
                      <a:pt x="3515" y="151605"/>
                    </a:lnTo>
                    <a:cubicBezTo>
                      <a:pt x="2329" y="151576"/>
                      <a:pt x="1150" y="151415"/>
                      <a:pt x="0" y="151129"/>
                    </a:cubicBezTo>
                    <a:cubicBezTo>
                      <a:pt x="1168" y="151028"/>
                      <a:pt x="2347" y="151028"/>
                      <a:pt x="3515" y="151129"/>
                    </a:cubicBezTo>
                    <a:lnTo>
                      <a:pt x="13642" y="151486"/>
                    </a:lnTo>
                    <a:cubicBezTo>
                      <a:pt x="22398" y="151784"/>
                      <a:pt x="35087" y="152380"/>
                      <a:pt x="50694" y="152201"/>
                    </a:cubicBezTo>
                    <a:cubicBezTo>
                      <a:pt x="69000" y="152136"/>
                      <a:pt x="87252" y="150140"/>
                      <a:pt x="105141" y="146244"/>
                    </a:cubicBezTo>
                    <a:cubicBezTo>
                      <a:pt x="126979" y="141217"/>
                      <a:pt x="148115" y="133490"/>
                      <a:pt x="168047" y="123250"/>
                    </a:cubicBezTo>
                    <a:cubicBezTo>
                      <a:pt x="178358" y="118068"/>
                      <a:pt x="188307" y="112200"/>
                      <a:pt x="197832" y="105677"/>
                    </a:cubicBezTo>
                    <a:cubicBezTo>
                      <a:pt x="206678" y="99482"/>
                      <a:pt x="215167" y="92798"/>
                      <a:pt x="223268" y="85662"/>
                    </a:cubicBezTo>
                    <a:cubicBezTo>
                      <a:pt x="236910" y="73462"/>
                      <a:pt x="249121" y="59755"/>
                      <a:pt x="259665" y="44797"/>
                    </a:cubicBezTo>
                    <a:cubicBezTo>
                      <a:pt x="266772" y="34712"/>
                      <a:pt x="272949" y="24007"/>
                      <a:pt x="278132" y="12808"/>
                    </a:cubicBezTo>
                    <a:cubicBezTo>
                      <a:pt x="280157" y="8876"/>
                      <a:pt x="281230" y="5659"/>
                      <a:pt x="282183" y="3574"/>
                    </a:cubicBezTo>
                    <a:cubicBezTo>
                      <a:pt x="282665" y="2341"/>
                      <a:pt x="283243" y="1144"/>
                      <a:pt x="28391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F69E374D-5117-D821-AF18-271911CF3AD8}"/>
                  </a:ext>
                </a:extLst>
              </p:cNvPr>
              <p:cNvSpPr/>
              <p:nvPr/>
            </p:nvSpPr>
            <p:spPr>
              <a:xfrm>
                <a:off x="9142107" y="4007323"/>
                <a:ext cx="48313" cy="114461"/>
              </a:xfrm>
              <a:custGeom>
                <a:avLst/>
                <a:gdLst>
                  <a:gd name="connsiteX0" fmla="*/ 48268 w 48313"/>
                  <a:gd name="connsiteY0" fmla="*/ 13193 h 114461"/>
                  <a:gd name="connsiteX1" fmla="*/ 44932 w 48313"/>
                  <a:gd name="connsiteY1" fmla="*/ 8368 h 114461"/>
                  <a:gd name="connsiteX2" fmla="*/ 30874 w 48313"/>
                  <a:gd name="connsiteY2" fmla="*/ 1994 h 114461"/>
                  <a:gd name="connsiteX3" fmla="*/ 10203 w 48313"/>
                  <a:gd name="connsiteY3" fmla="*/ 11227 h 114461"/>
                  <a:gd name="connsiteX4" fmla="*/ 3948 w 48313"/>
                  <a:gd name="connsiteY4" fmla="*/ 23141 h 114461"/>
                  <a:gd name="connsiteX5" fmla="*/ 2459 w 48313"/>
                  <a:gd name="connsiteY5" fmla="*/ 38093 h 114461"/>
                  <a:gd name="connsiteX6" fmla="*/ 2459 w 48313"/>
                  <a:gd name="connsiteY6" fmla="*/ 92123 h 114461"/>
                  <a:gd name="connsiteX7" fmla="*/ 2459 w 48313"/>
                  <a:gd name="connsiteY7" fmla="*/ 108505 h 114461"/>
                  <a:gd name="connsiteX8" fmla="*/ 2042 w 48313"/>
                  <a:gd name="connsiteY8" fmla="*/ 114462 h 114461"/>
                  <a:gd name="connsiteX9" fmla="*/ 1446 w 48313"/>
                  <a:gd name="connsiteY9" fmla="*/ 108505 h 114461"/>
                  <a:gd name="connsiteX10" fmla="*/ 910 w 48313"/>
                  <a:gd name="connsiteY10" fmla="*/ 92123 h 114461"/>
                  <a:gd name="connsiteX11" fmla="*/ 17 w 48313"/>
                  <a:gd name="connsiteY11" fmla="*/ 38093 h 114461"/>
                  <a:gd name="connsiteX12" fmla="*/ 1566 w 48313"/>
                  <a:gd name="connsiteY12" fmla="*/ 22486 h 114461"/>
                  <a:gd name="connsiteX13" fmla="*/ 8535 w 48313"/>
                  <a:gd name="connsiteY13" fmla="*/ 9440 h 114461"/>
                  <a:gd name="connsiteX14" fmla="*/ 31053 w 48313"/>
                  <a:gd name="connsiteY14" fmla="*/ 28 h 114461"/>
                  <a:gd name="connsiteX15" fmla="*/ 45707 w 48313"/>
                  <a:gd name="connsiteY15" fmla="*/ 7534 h 114461"/>
                  <a:gd name="connsiteX16" fmla="*/ 47971 w 48313"/>
                  <a:gd name="connsiteY16" fmla="*/ 11465 h 114461"/>
                  <a:gd name="connsiteX17" fmla="*/ 48268 w 48313"/>
                  <a:gd name="connsiteY17" fmla="*/ 13193 h 11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313" h="114461">
                    <a:moveTo>
                      <a:pt x="48268" y="13193"/>
                    </a:moveTo>
                    <a:cubicBezTo>
                      <a:pt x="47262" y="11513"/>
                      <a:pt x="46148" y="9899"/>
                      <a:pt x="44932" y="8368"/>
                    </a:cubicBezTo>
                    <a:cubicBezTo>
                      <a:pt x="41287" y="4448"/>
                      <a:pt x="36223" y="2155"/>
                      <a:pt x="30874" y="1994"/>
                    </a:cubicBezTo>
                    <a:cubicBezTo>
                      <a:pt x="22969" y="1934"/>
                      <a:pt x="15433" y="5300"/>
                      <a:pt x="10203" y="11227"/>
                    </a:cubicBezTo>
                    <a:cubicBezTo>
                      <a:pt x="7177" y="14628"/>
                      <a:pt x="5033" y="18721"/>
                      <a:pt x="3948" y="23141"/>
                    </a:cubicBezTo>
                    <a:cubicBezTo>
                      <a:pt x="2864" y="28049"/>
                      <a:pt x="2364" y="33065"/>
                      <a:pt x="2459" y="38093"/>
                    </a:cubicBezTo>
                    <a:cubicBezTo>
                      <a:pt x="2459" y="59181"/>
                      <a:pt x="2757" y="78303"/>
                      <a:pt x="2459" y="92123"/>
                    </a:cubicBezTo>
                    <a:cubicBezTo>
                      <a:pt x="2459" y="98616"/>
                      <a:pt x="2459" y="104037"/>
                      <a:pt x="2459" y="108505"/>
                    </a:cubicBezTo>
                    <a:cubicBezTo>
                      <a:pt x="2531" y="110500"/>
                      <a:pt x="2388" y="112496"/>
                      <a:pt x="2042" y="114462"/>
                    </a:cubicBezTo>
                    <a:cubicBezTo>
                      <a:pt x="1643" y="112502"/>
                      <a:pt x="1440" y="110506"/>
                      <a:pt x="1446" y="108505"/>
                    </a:cubicBezTo>
                    <a:cubicBezTo>
                      <a:pt x="1446" y="104096"/>
                      <a:pt x="1149" y="98616"/>
                      <a:pt x="910" y="92123"/>
                    </a:cubicBezTo>
                    <a:cubicBezTo>
                      <a:pt x="553" y="78303"/>
                      <a:pt x="195" y="59240"/>
                      <a:pt x="17" y="38093"/>
                    </a:cubicBezTo>
                    <a:cubicBezTo>
                      <a:pt x="-102" y="32845"/>
                      <a:pt x="416" y="27609"/>
                      <a:pt x="1566" y="22486"/>
                    </a:cubicBezTo>
                    <a:cubicBezTo>
                      <a:pt x="2769" y="17625"/>
                      <a:pt x="5164" y="13139"/>
                      <a:pt x="8535" y="9440"/>
                    </a:cubicBezTo>
                    <a:cubicBezTo>
                      <a:pt x="14266" y="3102"/>
                      <a:pt x="22516" y="-347"/>
                      <a:pt x="31053" y="28"/>
                    </a:cubicBezTo>
                    <a:cubicBezTo>
                      <a:pt x="36783" y="337"/>
                      <a:pt x="42109" y="3066"/>
                      <a:pt x="45707" y="7534"/>
                    </a:cubicBezTo>
                    <a:cubicBezTo>
                      <a:pt x="46648" y="8731"/>
                      <a:pt x="47410" y="10053"/>
                      <a:pt x="47971" y="11465"/>
                    </a:cubicBezTo>
                    <a:cubicBezTo>
                      <a:pt x="48268" y="12657"/>
                      <a:pt x="48387" y="13193"/>
                      <a:pt x="48268" y="13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F12C11D7-4310-82EC-6B97-D5A3CFD7C556}"/>
                  </a:ext>
                </a:extLst>
              </p:cNvPr>
              <p:cNvSpPr/>
              <p:nvPr/>
            </p:nvSpPr>
            <p:spPr>
              <a:xfrm>
                <a:off x="9278896" y="4031834"/>
                <a:ext cx="2561" cy="115386"/>
              </a:xfrm>
              <a:custGeom>
                <a:avLst/>
                <a:gdLst>
                  <a:gd name="connsiteX0" fmla="*/ 1251 w 2561"/>
                  <a:gd name="connsiteY0" fmla="*/ 0 h 115386"/>
                  <a:gd name="connsiteX1" fmla="*/ 2561 w 2561"/>
                  <a:gd name="connsiteY1" fmla="*/ 57664 h 115386"/>
                  <a:gd name="connsiteX2" fmla="*/ 1251 w 2561"/>
                  <a:gd name="connsiteY2" fmla="*/ 115387 h 115386"/>
                  <a:gd name="connsiteX3" fmla="*/ 0 w 2561"/>
                  <a:gd name="connsiteY3" fmla="*/ 57664 h 115386"/>
                  <a:gd name="connsiteX4" fmla="*/ 1251 w 2561"/>
                  <a:gd name="connsiteY4" fmla="*/ 0 h 11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" h="115386">
                    <a:moveTo>
                      <a:pt x="1251" y="0"/>
                    </a:moveTo>
                    <a:cubicBezTo>
                      <a:pt x="1966" y="0"/>
                      <a:pt x="2561" y="25853"/>
                      <a:pt x="2561" y="57664"/>
                    </a:cubicBezTo>
                    <a:cubicBezTo>
                      <a:pt x="2561" y="89474"/>
                      <a:pt x="1966" y="115387"/>
                      <a:pt x="1251" y="115387"/>
                    </a:cubicBezTo>
                    <a:cubicBezTo>
                      <a:pt x="536" y="115387"/>
                      <a:pt x="0" y="89534"/>
                      <a:pt x="0" y="57664"/>
                    </a:cubicBezTo>
                    <a:cubicBezTo>
                      <a:pt x="0" y="25794"/>
                      <a:pt x="596" y="0"/>
                      <a:pt x="12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4" name="Forma Livre: Forma 1643">
                <a:extLst>
                  <a:ext uri="{FF2B5EF4-FFF2-40B4-BE49-F238E27FC236}">
                    <a16:creationId xmlns:a16="http://schemas.microsoft.com/office/drawing/2014/main" id="{4C9621ED-BA86-472C-93D4-57045D23BE8E}"/>
                  </a:ext>
                </a:extLst>
              </p:cNvPr>
              <p:cNvSpPr/>
              <p:nvPr/>
            </p:nvSpPr>
            <p:spPr>
              <a:xfrm>
                <a:off x="9028643" y="3919544"/>
                <a:ext cx="210401" cy="171800"/>
              </a:xfrm>
              <a:custGeom>
                <a:avLst/>
                <a:gdLst>
                  <a:gd name="connsiteX0" fmla="*/ 210401 w 210401"/>
                  <a:gd name="connsiteY0" fmla="*/ 1014 h 171800"/>
                  <a:gd name="connsiteX1" fmla="*/ 207363 w 210401"/>
                  <a:gd name="connsiteY1" fmla="*/ 1014 h 171800"/>
                  <a:gd name="connsiteX2" fmla="*/ 198785 w 210401"/>
                  <a:gd name="connsiteY2" fmla="*/ 1014 h 171800"/>
                  <a:gd name="connsiteX3" fmla="*/ 167332 w 210401"/>
                  <a:gd name="connsiteY3" fmla="*/ 4409 h 171800"/>
                  <a:gd name="connsiteX4" fmla="*/ 12450 w 210401"/>
                  <a:gd name="connsiteY4" fmla="*/ 130400 h 171800"/>
                  <a:gd name="connsiteX5" fmla="*/ 2740 w 210401"/>
                  <a:gd name="connsiteY5" fmla="*/ 160482 h 171800"/>
                  <a:gd name="connsiteX6" fmla="*/ 834 w 210401"/>
                  <a:gd name="connsiteY6" fmla="*/ 168882 h 171800"/>
                  <a:gd name="connsiteX7" fmla="*/ 0 w 210401"/>
                  <a:gd name="connsiteY7" fmla="*/ 171801 h 171800"/>
                  <a:gd name="connsiteX8" fmla="*/ 298 w 210401"/>
                  <a:gd name="connsiteY8" fmla="*/ 168822 h 171800"/>
                  <a:gd name="connsiteX9" fmla="*/ 1787 w 210401"/>
                  <a:gd name="connsiteY9" fmla="*/ 160304 h 171800"/>
                  <a:gd name="connsiteX10" fmla="*/ 10782 w 210401"/>
                  <a:gd name="connsiteY10" fmla="*/ 129744 h 171800"/>
                  <a:gd name="connsiteX11" fmla="*/ 166915 w 210401"/>
                  <a:gd name="connsiteY11" fmla="*/ 2622 h 171800"/>
                  <a:gd name="connsiteX12" fmla="*/ 198666 w 210401"/>
                  <a:gd name="connsiteY12" fmla="*/ 1 h 171800"/>
                  <a:gd name="connsiteX13" fmla="*/ 207303 w 210401"/>
                  <a:gd name="connsiteY13" fmla="*/ 299 h 171800"/>
                  <a:gd name="connsiteX14" fmla="*/ 210401 w 210401"/>
                  <a:gd name="connsiteY14" fmla="*/ 1014 h 17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0401" h="171800">
                    <a:moveTo>
                      <a:pt x="210401" y="1014"/>
                    </a:moveTo>
                    <a:cubicBezTo>
                      <a:pt x="209394" y="1169"/>
                      <a:pt x="208370" y="1169"/>
                      <a:pt x="207363" y="1014"/>
                    </a:cubicBezTo>
                    <a:cubicBezTo>
                      <a:pt x="205397" y="1014"/>
                      <a:pt x="202538" y="1014"/>
                      <a:pt x="198785" y="1014"/>
                    </a:cubicBezTo>
                    <a:cubicBezTo>
                      <a:pt x="188229" y="1341"/>
                      <a:pt x="177715" y="2473"/>
                      <a:pt x="167332" y="4409"/>
                    </a:cubicBezTo>
                    <a:cubicBezTo>
                      <a:pt x="97355" y="16716"/>
                      <a:pt x="38745" y="64390"/>
                      <a:pt x="12450" y="130400"/>
                    </a:cubicBezTo>
                    <a:cubicBezTo>
                      <a:pt x="8495" y="140181"/>
                      <a:pt x="5248" y="150236"/>
                      <a:pt x="2740" y="160482"/>
                    </a:cubicBezTo>
                    <a:cubicBezTo>
                      <a:pt x="1787" y="164116"/>
                      <a:pt x="1311" y="166975"/>
                      <a:pt x="834" y="168882"/>
                    </a:cubicBezTo>
                    <a:cubicBezTo>
                      <a:pt x="679" y="169889"/>
                      <a:pt x="399" y="170865"/>
                      <a:pt x="0" y="171801"/>
                    </a:cubicBezTo>
                    <a:cubicBezTo>
                      <a:pt x="-6" y="170800"/>
                      <a:pt x="96" y="169799"/>
                      <a:pt x="298" y="168822"/>
                    </a:cubicBezTo>
                    <a:cubicBezTo>
                      <a:pt x="655" y="166856"/>
                      <a:pt x="953" y="163937"/>
                      <a:pt x="1787" y="160304"/>
                    </a:cubicBezTo>
                    <a:cubicBezTo>
                      <a:pt x="3902" y="149879"/>
                      <a:pt x="6910" y="139651"/>
                      <a:pt x="10782" y="129744"/>
                    </a:cubicBezTo>
                    <a:cubicBezTo>
                      <a:pt x="36403" y="62538"/>
                      <a:pt x="95908" y="14089"/>
                      <a:pt x="166915" y="2622"/>
                    </a:cubicBezTo>
                    <a:cubicBezTo>
                      <a:pt x="177405" y="841"/>
                      <a:pt x="188027" y="-35"/>
                      <a:pt x="198666" y="1"/>
                    </a:cubicBezTo>
                    <a:cubicBezTo>
                      <a:pt x="202419" y="1"/>
                      <a:pt x="205338" y="1"/>
                      <a:pt x="207303" y="299"/>
                    </a:cubicBezTo>
                    <a:cubicBezTo>
                      <a:pt x="208358" y="436"/>
                      <a:pt x="209394" y="680"/>
                      <a:pt x="210401" y="10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F675C2BC-85D6-2A9F-6524-9B635ABEDD4E}"/>
                  </a:ext>
                </a:extLst>
              </p:cNvPr>
              <p:cNvSpPr/>
              <p:nvPr/>
            </p:nvSpPr>
            <p:spPr>
              <a:xfrm>
                <a:off x="9070506" y="3670841"/>
                <a:ext cx="40403" cy="279799"/>
              </a:xfrm>
              <a:custGeom>
                <a:avLst/>
                <a:gdLst>
                  <a:gd name="connsiteX0" fmla="*/ 40403 w 40403"/>
                  <a:gd name="connsiteY0" fmla="*/ 0 h 279799"/>
                  <a:gd name="connsiteX1" fmla="*/ 39510 w 40403"/>
                  <a:gd name="connsiteY1" fmla="*/ 2800 h 279799"/>
                  <a:gd name="connsiteX2" fmla="*/ 36471 w 40403"/>
                  <a:gd name="connsiteY2" fmla="*/ 10544 h 279799"/>
                  <a:gd name="connsiteX3" fmla="*/ 31765 w 40403"/>
                  <a:gd name="connsiteY3" fmla="*/ 22875 h 279799"/>
                  <a:gd name="connsiteX4" fmla="*/ 25808 w 40403"/>
                  <a:gd name="connsiteY4" fmla="*/ 39316 h 279799"/>
                  <a:gd name="connsiteX5" fmla="*/ 19851 w 40403"/>
                  <a:gd name="connsiteY5" fmla="*/ 59510 h 279799"/>
                  <a:gd name="connsiteX6" fmla="*/ 13894 w 40403"/>
                  <a:gd name="connsiteY6" fmla="*/ 82981 h 279799"/>
                  <a:gd name="connsiteX7" fmla="*/ 4899 w 40403"/>
                  <a:gd name="connsiteY7" fmla="*/ 137726 h 279799"/>
                  <a:gd name="connsiteX8" fmla="*/ 2457 w 40403"/>
                  <a:gd name="connsiteY8" fmla="*/ 193126 h 279799"/>
                  <a:gd name="connsiteX9" fmla="*/ 3470 w 40403"/>
                  <a:gd name="connsiteY9" fmla="*/ 217371 h 279799"/>
                  <a:gd name="connsiteX10" fmla="*/ 5316 w 40403"/>
                  <a:gd name="connsiteY10" fmla="*/ 238399 h 279799"/>
                  <a:gd name="connsiteX11" fmla="*/ 7521 w 40403"/>
                  <a:gd name="connsiteY11" fmla="*/ 255674 h 279799"/>
                  <a:gd name="connsiteX12" fmla="*/ 9605 w 40403"/>
                  <a:gd name="connsiteY12" fmla="*/ 268660 h 279799"/>
                  <a:gd name="connsiteX13" fmla="*/ 10976 w 40403"/>
                  <a:gd name="connsiteY13" fmla="*/ 276881 h 279799"/>
                  <a:gd name="connsiteX14" fmla="*/ 11273 w 40403"/>
                  <a:gd name="connsiteY14" fmla="*/ 279800 h 279799"/>
                  <a:gd name="connsiteX15" fmla="*/ 10439 w 40403"/>
                  <a:gd name="connsiteY15" fmla="*/ 277000 h 279799"/>
                  <a:gd name="connsiteX16" fmla="*/ 8593 w 40403"/>
                  <a:gd name="connsiteY16" fmla="*/ 268839 h 279799"/>
                  <a:gd name="connsiteX17" fmla="*/ 6150 w 40403"/>
                  <a:gd name="connsiteY17" fmla="*/ 255912 h 279799"/>
                  <a:gd name="connsiteX18" fmla="*/ 3529 w 40403"/>
                  <a:gd name="connsiteY18" fmla="*/ 238577 h 279799"/>
                  <a:gd name="connsiteX19" fmla="*/ 1325 w 40403"/>
                  <a:gd name="connsiteY19" fmla="*/ 217490 h 279799"/>
                  <a:gd name="connsiteX20" fmla="*/ 74 w 40403"/>
                  <a:gd name="connsiteY20" fmla="*/ 193185 h 279799"/>
                  <a:gd name="connsiteX21" fmla="*/ 2338 w 40403"/>
                  <a:gd name="connsiteY21" fmla="*/ 137487 h 279799"/>
                  <a:gd name="connsiteX22" fmla="*/ 11631 w 40403"/>
                  <a:gd name="connsiteY22" fmla="*/ 82445 h 279799"/>
                  <a:gd name="connsiteX23" fmla="*/ 17886 w 40403"/>
                  <a:gd name="connsiteY23" fmla="*/ 58915 h 279799"/>
                  <a:gd name="connsiteX24" fmla="*/ 24319 w 40403"/>
                  <a:gd name="connsiteY24" fmla="*/ 38720 h 279799"/>
                  <a:gd name="connsiteX25" fmla="*/ 30276 w 40403"/>
                  <a:gd name="connsiteY25" fmla="*/ 22339 h 279799"/>
                  <a:gd name="connsiteX26" fmla="*/ 35340 w 40403"/>
                  <a:gd name="connsiteY26" fmla="*/ 10425 h 279799"/>
                  <a:gd name="connsiteX27" fmla="*/ 38854 w 40403"/>
                  <a:gd name="connsiteY27" fmla="*/ 2800 h 279799"/>
                  <a:gd name="connsiteX28" fmla="*/ 40403 w 40403"/>
                  <a:gd name="connsiteY28" fmla="*/ 0 h 279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0403" h="279799">
                    <a:moveTo>
                      <a:pt x="40403" y="0"/>
                    </a:moveTo>
                    <a:cubicBezTo>
                      <a:pt x="40201" y="959"/>
                      <a:pt x="39903" y="1900"/>
                      <a:pt x="39510" y="2800"/>
                    </a:cubicBezTo>
                    <a:cubicBezTo>
                      <a:pt x="38676" y="4825"/>
                      <a:pt x="37663" y="7387"/>
                      <a:pt x="36471" y="10544"/>
                    </a:cubicBezTo>
                    <a:cubicBezTo>
                      <a:pt x="35280" y="13701"/>
                      <a:pt x="33433" y="17990"/>
                      <a:pt x="31765" y="22875"/>
                    </a:cubicBezTo>
                    <a:cubicBezTo>
                      <a:pt x="30097" y="27760"/>
                      <a:pt x="27893" y="33121"/>
                      <a:pt x="25808" y="39316"/>
                    </a:cubicBezTo>
                    <a:cubicBezTo>
                      <a:pt x="23724" y="45511"/>
                      <a:pt x="21579" y="52183"/>
                      <a:pt x="19851" y="59510"/>
                    </a:cubicBezTo>
                    <a:cubicBezTo>
                      <a:pt x="18124" y="66837"/>
                      <a:pt x="15860" y="74701"/>
                      <a:pt x="13894" y="82981"/>
                    </a:cubicBezTo>
                    <a:cubicBezTo>
                      <a:pt x="9909" y="101054"/>
                      <a:pt x="6907" y="119331"/>
                      <a:pt x="4899" y="137726"/>
                    </a:cubicBezTo>
                    <a:cubicBezTo>
                      <a:pt x="3071" y="156133"/>
                      <a:pt x="2255" y="174629"/>
                      <a:pt x="2457" y="193126"/>
                    </a:cubicBezTo>
                    <a:cubicBezTo>
                      <a:pt x="2457" y="201704"/>
                      <a:pt x="2814" y="209805"/>
                      <a:pt x="3470" y="217371"/>
                    </a:cubicBezTo>
                    <a:cubicBezTo>
                      <a:pt x="4125" y="224936"/>
                      <a:pt x="4602" y="231965"/>
                      <a:pt x="5316" y="238399"/>
                    </a:cubicBezTo>
                    <a:cubicBezTo>
                      <a:pt x="6031" y="244832"/>
                      <a:pt x="6865" y="250611"/>
                      <a:pt x="7521" y="255674"/>
                    </a:cubicBezTo>
                    <a:cubicBezTo>
                      <a:pt x="8176" y="260737"/>
                      <a:pt x="8950" y="265146"/>
                      <a:pt x="9605" y="268660"/>
                    </a:cubicBezTo>
                    <a:cubicBezTo>
                      <a:pt x="10261" y="272175"/>
                      <a:pt x="10618" y="274617"/>
                      <a:pt x="10976" y="276881"/>
                    </a:cubicBezTo>
                    <a:cubicBezTo>
                      <a:pt x="11142" y="277846"/>
                      <a:pt x="11244" y="278823"/>
                      <a:pt x="11273" y="279800"/>
                    </a:cubicBezTo>
                    <a:cubicBezTo>
                      <a:pt x="10880" y="278906"/>
                      <a:pt x="10600" y="277965"/>
                      <a:pt x="10439" y="277000"/>
                    </a:cubicBezTo>
                    <a:cubicBezTo>
                      <a:pt x="9963" y="274856"/>
                      <a:pt x="9367" y="272175"/>
                      <a:pt x="8593" y="268839"/>
                    </a:cubicBezTo>
                    <a:cubicBezTo>
                      <a:pt x="7818" y="265503"/>
                      <a:pt x="6925" y="260976"/>
                      <a:pt x="6150" y="255912"/>
                    </a:cubicBezTo>
                    <a:cubicBezTo>
                      <a:pt x="5376" y="250849"/>
                      <a:pt x="4184" y="245071"/>
                      <a:pt x="3529" y="238577"/>
                    </a:cubicBezTo>
                    <a:cubicBezTo>
                      <a:pt x="2874" y="232084"/>
                      <a:pt x="1861" y="225115"/>
                      <a:pt x="1325" y="217490"/>
                    </a:cubicBezTo>
                    <a:cubicBezTo>
                      <a:pt x="789" y="209865"/>
                      <a:pt x="432" y="201763"/>
                      <a:pt x="74" y="193185"/>
                    </a:cubicBezTo>
                    <a:cubicBezTo>
                      <a:pt x="-253" y="174593"/>
                      <a:pt x="503" y="155996"/>
                      <a:pt x="2338" y="137487"/>
                    </a:cubicBezTo>
                    <a:cubicBezTo>
                      <a:pt x="4375" y="118979"/>
                      <a:pt x="7479" y="100596"/>
                      <a:pt x="11631" y="82445"/>
                    </a:cubicBezTo>
                    <a:cubicBezTo>
                      <a:pt x="13716" y="74165"/>
                      <a:pt x="15562" y="66242"/>
                      <a:pt x="17886" y="58915"/>
                    </a:cubicBezTo>
                    <a:cubicBezTo>
                      <a:pt x="20209" y="51588"/>
                      <a:pt x="22175" y="44856"/>
                      <a:pt x="24319" y="38720"/>
                    </a:cubicBezTo>
                    <a:cubicBezTo>
                      <a:pt x="26464" y="32585"/>
                      <a:pt x="28608" y="27164"/>
                      <a:pt x="30276" y="22339"/>
                    </a:cubicBezTo>
                    <a:cubicBezTo>
                      <a:pt x="31944" y="17514"/>
                      <a:pt x="33850" y="13463"/>
                      <a:pt x="35340" y="10425"/>
                    </a:cubicBezTo>
                    <a:lnTo>
                      <a:pt x="38854" y="2800"/>
                    </a:lnTo>
                    <a:cubicBezTo>
                      <a:pt x="39265" y="1811"/>
                      <a:pt x="39784" y="870"/>
                      <a:pt x="404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D5DA6543-3F4A-85D0-003C-0597DA059E0E}"/>
                  </a:ext>
                </a:extLst>
              </p:cNvPr>
              <p:cNvSpPr/>
              <p:nvPr/>
            </p:nvSpPr>
            <p:spPr>
              <a:xfrm>
                <a:off x="9099262" y="3415822"/>
                <a:ext cx="18914" cy="231488"/>
              </a:xfrm>
              <a:custGeom>
                <a:avLst/>
                <a:gdLst>
                  <a:gd name="connsiteX0" fmla="*/ 18914 w 18914"/>
                  <a:gd name="connsiteY0" fmla="*/ 0 h 231488"/>
                  <a:gd name="connsiteX1" fmla="*/ 14029 w 18914"/>
                  <a:gd name="connsiteY1" fmla="*/ 7804 h 231488"/>
                  <a:gd name="connsiteX2" fmla="*/ 5809 w 18914"/>
                  <a:gd name="connsiteY2" fmla="*/ 31334 h 231488"/>
                  <a:gd name="connsiteX3" fmla="*/ 2771 w 18914"/>
                  <a:gd name="connsiteY3" fmla="*/ 68446 h 231488"/>
                  <a:gd name="connsiteX4" fmla="*/ 2771 w 18914"/>
                  <a:gd name="connsiteY4" fmla="*/ 114255 h 231488"/>
                  <a:gd name="connsiteX5" fmla="*/ 8728 w 18914"/>
                  <a:gd name="connsiteY5" fmla="*/ 197236 h 231488"/>
                  <a:gd name="connsiteX6" fmla="*/ 11825 w 18914"/>
                  <a:gd name="connsiteY6" fmla="*/ 222255 h 231488"/>
                  <a:gd name="connsiteX7" fmla="*/ 12719 w 18914"/>
                  <a:gd name="connsiteY7" fmla="*/ 229106 h 231488"/>
                  <a:gd name="connsiteX8" fmla="*/ 12719 w 18914"/>
                  <a:gd name="connsiteY8" fmla="*/ 231489 h 231488"/>
                  <a:gd name="connsiteX9" fmla="*/ 12064 w 18914"/>
                  <a:gd name="connsiteY9" fmla="*/ 229165 h 231488"/>
                  <a:gd name="connsiteX10" fmla="*/ 10753 w 18914"/>
                  <a:gd name="connsiteY10" fmla="*/ 222434 h 231488"/>
                  <a:gd name="connsiteX11" fmla="*/ 6821 w 18914"/>
                  <a:gd name="connsiteY11" fmla="*/ 197474 h 231488"/>
                  <a:gd name="connsiteX12" fmla="*/ 150 w 18914"/>
                  <a:gd name="connsiteY12" fmla="*/ 114076 h 231488"/>
                  <a:gd name="connsiteX13" fmla="*/ 447 w 18914"/>
                  <a:gd name="connsiteY13" fmla="*/ 68148 h 231488"/>
                  <a:gd name="connsiteX14" fmla="*/ 4022 w 18914"/>
                  <a:gd name="connsiteY14" fmla="*/ 30738 h 231488"/>
                  <a:gd name="connsiteX15" fmla="*/ 13136 w 18914"/>
                  <a:gd name="connsiteY15" fmla="*/ 6910 h 231488"/>
                  <a:gd name="connsiteX16" fmla="*/ 17246 w 18914"/>
                  <a:gd name="connsiteY16" fmla="*/ 1311 h 231488"/>
                  <a:gd name="connsiteX17" fmla="*/ 18914 w 18914"/>
                  <a:gd name="connsiteY17" fmla="*/ 0 h 23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914" h="231488">
                    <a:moveTo>
                      <a:pt x="18914" y="0"/>
                    </a:moveTo>
                    <a:cubicBezTo>
                      <a:pt x="18914" y="0"/>
                      <a:pt x="16948" y="2681"/>
                      <a:pt x="14029" y="7804"/>
                    </a:cubicBezTo>
                    <a:cubicBezTo>
                      <a:pt x="9979" y="15125"/>
                      <a:pt x="7197" y="23083"/>
                      <a:pt x="5809" y="31334"/>
                    </a:cubicBezTo>
                    <a:cubicBezTo>
                      <a:pt x="3783" y="43599"/>
                      <a:pt x="2771" y="56014"/>
                      <a:pt x="2771" y="68446"/>
                    </a:cubicBezTo>
                    <a:cubicBezTo>
                      <a:pt x="2413" y="82504"/>
                      <a:pt x="2294" y="98231"/>
                      <a:pt x="2771" y="114255"/>
                    </a:cubicBezTo>
                    <a:cubicBezTo>
                      <a:pt x="3545" y="146721"/>
                      <a:pt x="6166" y="176089"/>
                      <a:pt x="8728" y="197236"/>
                    </a:cubicBezTo>
                    <a:cubicBezTo>
                      <a:pt x="9979" y="207482"/>
                      <a:pt x="11051" y="215941"/>
                      <a:pt x="11825" y="222255"/>
                    </a:cubicBezTo>
                    <a:lnTo>
                      <a:pt x="12719" y="229106"/>
                    </a:lnTo>
                    <a:cubicBezTo>
                      <a:pt x="12826" y="229898"/>
                      <a:pt x="12826" y="230696"/>
                      <a:pt x="12719" y="231489"/>
                    </a:cubicBezTo>
                    <a:cubicBezTo>
                      <a:pt x="12379" y="230750"/>
                      <a:pt x="12159" y="229970"/>
                      <a:pt x="12064" y="229165"/>
                    </a:cubicBezTo>
                    <a:cubicBezTo>
                      <a:pt x="11706" y="227319"/>
                      <a:pt x="11289" y="225115"/>
                      <a:pt x="10753" y="222434"/>
                    </a:cubicBezTo>
                    <a:cubicBezTo>
                      <a:pt x="9681" y="216477"/>
                      <a:pt x="8251" y="208018"/>
                      <a:pt x="6821" y="197474"/>
                    </a:cubicBezTo>
                    <a:cubicBezTo>
                      <a:pt x="3051" y="169822"/>
                      <a:pt x="829" y="141979"/>
                      <a:pt x="150" y="114076"/>
                    </a:cubicBezTo>
                    <a:cubicBezTo>
                      <a:pt x="-208" y="97754"/>
                      <a:pt x="150" y="82266"/>
                      <a:pt x="447" y="68148"/>
                    </a:cubicBezTo>
                    <a:cubicBezTo>
                      <a:pt x="519" y="55597"/>
                      <a:pt x="1716" y="43075"/>
                      <a:pt x="4022" y="30738"/>
                    </a:cubicBezTo>
                    <a:cubicBezTo>
                      <a:pt x="5618" y="22315"/>
                      <a:pt x="8704" y="14249"/>
                      <a:pt x="13136" y="6910"/>
                    </a:cubicBezTo>
                    <a:cubicBezTo>
                      <a:pt x="14345" y="4932"/>
                      <a:pt x="15721" y="3062"/>
                      <a:pt x="17246" y="1311"/>
                    </a:cubicBezTo>
                    <a:cubicBezTo>
                      <a:pt x="18318" y="655"/>
                      <a:pt x="18854" y="0"/>
                      <a:pt x="189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33C95E86-5A47-8214-3D0A-9493F0E0E474}"/>
                  </a:ext>
                </a:extLst>
              </p:cNvPr>
              <p:cNvSpPr/>
              <p:nvPr/>
            </p:nvSpPr>
            <p:spPr>
              <a:xfrm>
                <a:off x="9304452" y="3262370"/>
                <a:ext cx="290879" cy="151486"/>
              </a:xfrm>
              <a:custGeom>
                <a:avLst/>
                <a:gdLst>
                  <a:gd name="connsiteX0" fmla="*/ 290880 w 290879"/>
                  <a:gd name="connsiteY0" fmla="*/ 0 h 151486"/>
                  <a:gd name="connsiteX1" fmla="*/ 287723 w 290879"/>
                  <a:gd name="connsiteY1" fmla="*/ 1311 h 151486"/>
                  <a:gd name="connsiteX2" fmla="*/ 278668 w 290879"/>
                  <a:gd name="connsiteY2" fmla="*/ 4527 h 151486"/>
                  <a:gd name="connsiteX3" fmla="*/ 245011 w 290879"/>
                  <a:gd name="connsiteY3" fmla="*/ 16084 h 151486"/>
                  <a:gd name="connsiteX4" fmla="*/ 136117 w 290879"/>
                  <a:gd name="connsiteY4" fmla="*/ 58915 h 151486"/>
                  <a:gd name="connsiteX5" fmla="*/ 36338 w 290879"/>
                  <a:gd name="connsiteY5" fmla="*/ 119378 h 151486"/>
                  <a:gd name="connsiteX6" fmla="*/ 9472 w 290879"/>
                  <a:gd name="connsiteY6" fmla="*/ 142551 h 151486"/>
                  <a:gd name="connsiteX7" fmla="*/ 2502 w 290879"/>
                  <a:gd name="connsiteY7" fmla="*/ 149223 h 151486"/>
                  <a:gd name="connsiteX8" fmla="*/ 0 w 290879"/>
                  <a:gd name="connsiteY8" fmla="*/ 151486 h 151486"/>
                  <a:gd name="connsiteX9" fmla="*/ 2145 w 290879"/>
                  <a:gd name="connsiteY9" fmla="*/ 148865 h 151486"/>
                  <a:gd name="connsiteX10" fmla="*/ 8816 w 290879"/>
                  <a:gd name="connsiteY10" fmla="*/ 141836 h 151486"/>
                  <a:gd name="connsiteX11" fmla="*/ 35206 w 290879"/>
                  <a:gd name="connsiteY11" fmla="*/ 118008 h 151486"/>
                  <a:gd name="connsiteX12" fmla="*/ 135045 w 290879"/>
                  <a:gd name="connsiteY12" fmla="*/ 56651 h 151486"/>
                  <a:gd name="connsiteX13" fmla="*/ 244475 w 290879"/>
                  <a:gd name="connsiteY13" fmla="*/ 14416 h 151486"/>
                  <a:gd name="connsiteX14" fmla="*/ 278311 w 290879"/>
                  <a:gd name="connsiteY14" fmla="*/ 3634 h 151486"/>
                  <a:gd name="connsiteX15" fmla="*/ 287604 w 290879"/>
                  <a:gd name="connsiteY15" fmla="*/ 894 h 151486"/>
                  <a:gd name="connsiteX16" fmla="*/ 290880 w 290879"/>
                  <a:gd name="connsiteY16" fmla="*/ 0 h 151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0879" h="151486">
                    <a:moveTo>
                      <a:pt x="290880" y="0"/>
                    </a:moveTo>
                    <a:cubicBezTo>
                      <a:pt x="289879" y="554"/>
                      <a:pt x="288819" y="989"/>
                      <a:pt x="287723" y="1311"/>
                    </a:cubicBezTo>
                    <a:lnTo>
                      <a:pt x="278668" y="4527"/>
                    </a:lnTo>
                    <a:lnTo>
                      <a:pt x="245011" y="16084"/>
                    </a:lnTo>
                    <a:cubicBezTo>
                      <a:pt x="207982" y="28439"/>
                      <a:pt x="171639" y="42735"/>
                      <a:pt x="136117" y="58915"/>
                    </a:cubicBezTo>
                    <a:cubicBezTo>
                      <a:pt x="100643" y="75165"/>
                      <a:pt x="67165" y="95455"/>
                      <a:pt x="36338" y="119378"/>
                    </a:cubicBezTo>
                    <a:cubicBezTo>
                      <a:pt x="24424" y="128671"/>
                      <a:pt x="15548" y="136773"/>
                      <a:pt x="9472" y="142551"/>
                    </a:cubicBezTo>
                    <a:cubicBezTo>
                      <a:pt x="6374" y="145410"/>
                      <a:pt x="4170" y="147733"/>
                      <a:pt x="2502" y="149223"/>
                    </a:cubicBezTo>
                    <a:cubicBezTo>
                      <a:pt x="1739" y="150051"/>
                      <a:pt x="900" y="150807"/>
                      <a:pt x="0" y="151486"/>
                    </a:cubicBezTo>
                    <a:cubicBezTo>
                      <a:pt x="620" y="150539"/>
                      <a:pt x="1340" y="149663"/>
                      <a:pt x="2145" y="148865"/>
                    </a:cubicBezTo>
                    <a:cubicBezTo>
                      <a:pt x="3634" y="147257"/>
                      <a:pt x="5778" y="144814"/>
                      <a:pt x="8816" y="141836"/>
                    </a:cubicBezTo>
                    <a:cubicBezTo>
                      <a:pt x="17156" y="133401"/>
                      <a:pt x="25967" y="125448"/>
                      <a:pt x="35206" y="118008"/>
                    </a:cubicBezTo>
                    <a:cubicBezTo>
                      <a:pt x="65854" y="93560"/>
                      <a:pt x="99387" y="72955"/>
                      <a:pt x="135045" y="56651"/>
                    </a:cubicBezTo>
                    <a:cubicBezTo>
                      <a:pt x="170650" y="40406"/>
                      <a:pt x="207190" y="26306"/>
                      <a:pt x="244475" y="14416"/>
                    </a:cubicBezTo>
                    <a:cubicBezTo>
                      <a:pt x="258712" y="9710"/>
                      <a:pt x="270328" y="6076"/>
                      <a:pt x="278311" y="3634"/>
                    </a:cubicBezTo>
                    <a:lnTo>
                      <a:pt x="287604" y="894"/>
                    </a:lnTo>
                    <a:cubicBezTo>
                      <a:pt x="288676" y="518"/>
                      <a:pt x="289766" y="220"/>
                      <a:pt x="2908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6A02E968-3C29-AF71-748F-46541EC2F6C2}"/>
                  </a:ext>
                </a:extLst>
              </p:cNvPr>
              <p:cNvSpPr/>
              <p:nvPr/>
            </p:nvSpPr>
            <p:spPr>
              <a:xfrm>
                <a:off x="9577401" y="3383934"/>
                <a:ext cx="188538" cy="195645"/>
              </a:xfrm>
              <a:custGeom>
                <a:avLst/>
                <a:gdLst>
                  <a:gd name="connsiteX0" fmla="*/ 188539 w 188538"/>
                  <a:gd name="connsiteY0" fmla="*/ 18 h 195645"/>
                  <a:gd name="connsiteX1" fmla="*/ 186335 w 188538"/>
                  <a:gd name="connsiteY1" fmla="*/ 1746 h 195645"/>
                  <a:gd name="connsiteX2" fmla="*/ 179842 w 188538"/>
                  <a:gd name="connsiteY2" fmla="*/ 6332 h 195645"/>
                  <a:gd name="connsiteX3" fmla="*/ 156014 w 188538"/>
                  <a:gd name="connsiteY3" fmla="*/ 23608 h 195645"/>
                  <a:gd name="connsiteX4" fmla="*/ 122297 w 188538"/>
                  <a:gd name="connsiteY4" fmla="*/ 51010 h 195645"/>
                  <a:gd name="connsiteX5" fmla="*/ 83696 w 188538"/>
                  <a:gd name="connsiteY5" fmla="*/ 87705 h 195645"/>
                  <a:gd name="connsiteX6" fmla="*/ 48490 w 188538"/>
                  <a:gd name="connsiteY6" fmla="*/ 127617 h 195645"/>
                  <a:gd name="connsiteX7" fmla="*/ 22339 w 188538"/>
                  <a:gd name="connsiteY7" fmla="*/ 162346 h 195645"/>
                  <a:gd name="connsiteX8" fmla="*/ 6017 w 188538"/>
                  <a:gd name="connsiteY8" fmla="*/ 186710 h 195645"/>
                  <a:gd name="connsiteX9" fmla="*/ 1668 w 188538"/>
                  <a:gd name="connsiteY9" fmla="*/ 193382 h 195645"/>
                  <a:gd name="connsiteX10" fmla="*/ 0 w 188538"/>
                  <a:gd name="connsiteY10" fmla="*/ 195646 h 195645"/>
                  <a:gd name="connsiteX11" fmla="*/ 1191 w 188538"/>
                  <a:gd name="connsiteY11" fmla="*/ 193144 h 195645"/>
                  <a:gd name="connsiteX12" fmla="*/ 5183 w 188538"/>
                  <a:gd name="connsiteY12" fmla="*/ 186174 h 195645"/>
                  <a:gd name="connsiteX13" fmla="*/ 20849 w 188538"/>
                  <a:gd name="connsiteY13" fmla="*/ 161333 h 195645"/>
                  <a:gd name="connsiteX14" fmla="*/ 46643 w 188538"/>
                  <a:gd name="connsiteY14" fmla="*/ 126128 h 195645"/>
                  <a:gd name="connsiteX15" fmla="*/ 81849 w 188538"/>
                  <a:gd name="connsiteY15" fmla="*/ 85918 h 195645"/>
                  <a:gd name="connsiteX16" fmla="*/ 120748 w 188538"/>
                  <a:gd name="connsiteY16" fmla="*/ 49223 h 195645"/>
                  <a:gd name="connsiteX17" fmla="*/ 154941 w 188538"/>
                  <a:gd name="connsiteY17" fmla="*/ 22118 h 195645"/>
                  <a:gd name="connsiteX18" fmla="*/ 179186 w 188538"/>
                  <a:gd name="connsiteY18" fmla="*/ 5558 h 195645"/>
                  <a:gd name="connsiteX19" fmla="*/ 185977 w 188538"/>
                  <a:gd name="connsiteY19" fmla="*/ 1329 h 195645"/>
                  <a:gd name="connsiteX20" fmla="*/ 188539 w 188538"/>
                  <a:gd name="connsiteY20" fmla="*/ 18 h 195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8538" h="195645">
                    <a:moveTo>
                      <a:pt x="188539" y="18"/>
                    </a:moveTo>
                    <a:cubicBezTo>
                      <a:pt x="187854" y="655"/>
                      <a:pt x="187115" y="1233"/>
                      <a:pt x="186335" y="1746"/>
                    </a:cubicBezTo>
                    <a:lnTo>
                      <a:pt x="179842" y="6332"/>
                    </a:lnTo>
                    <a:cubicBezTo>
                      <a:pt x="173885" y="10264"/>
                      <a:pt x="165962" y="16102"/>
                      <a:pt x="156014" y="23608"/>
                    </a:cubicBezTo>
                    <a:cubicBezTo>
                      <a:pt x="146066" y="31113"/>
                      <a:pt x="134628" y="40287"/>
                      <a:pt x="122297" y="51010"/>
                    </a:cubicBezTo>
                    <a:cubicBezTo>
                      <a:pt x="109966" y="61732"/>
                      <a:pt x="96861" y="74123"/>
                      <a:pt x="83696" y="87705"/>
                    </a:cubicBezTo>
                    <a:cubicBezTo>
                      <a:pt x="70531" y="101287"/>
                      <a:pt x="58855" y="114928"/>
                      <a:pt x="48490" y="127617"/>
                    </a:cubicBezTo>
                    <a:cubicBezTo>
                      <a:pt x="38125" y="140305"/>
                      <a:pt x="29428" y="152160"/>
                      <a:pt x="22339" y="162346"/>
                    </a:cubicBezTo>
                    <a:cubicBezTo>
                      <a:pt x="15250" y="172532"/>
                      <a:pt x="9710" y="180872"/>
                      <a:pt x="6017" y="186710"/>
                    </a:cubicBezTo>
                    <a:lnTo>
                      <a:pt x="1668" y="193382"/>
                    </a:lnTo>
                    <a:cubicBezTo>
                      <a:pt x="1215" y="194204"/>
                      <a:pt x="655" y="194967"/>
                      <a:pt x="0" y="195646"/>
                    </a:cubicBezTo>
                    <a:cubicBezTo>
                      <a:pt x="0" y="195646"/>
                      <a:pt x="357" y="194752"/>
                      <a:pt x="1191" y="193144"/>
                    </a:cubicBezTo>
                    <a:lnTo>
                      <a:pt x="5183" y="186174"/>
                    </a:lnTo>
                    <a:cubicBezTo>
                      <a:pt x="8578" y="180217"/>
                      <a:pt x="13940" y="171639"/>
                      <a:pt x="20849" y="161333"/>
                    </a:cubicBezTo>
                    <a:cubicBezTo>
                      <a:pt x="27759" y="151028"/>
                      <a:pt x="36457" y="139054"/>
                      <a:pt x="46643" y="126128"/>
                    </a:cubicBezTo>
                    <a:cubicBezTo>
                      <a:pt x="56830" y="113201"/>
                      <a:pt x="68744" y="99619"/>
                      <a:pt x="81849" y="85918"/>
                    </a:cubicBezTo>
                    <a:cubicBezTo>
                      <a:pt x="94954" y="72217"/>
                      <a:pt x="108298" y="60005"/>
                      <a:pt x="120748" y="49223"/>
                    </a:cubicBezTo>
                    <a:cubicBezTo>
                      <a:pt x="133198" y="38441"/>
                      <a:pt x="144874" y="29386"/>
                      <a:pt x="154941" y="22118"/>
                    </a:cubicBezTo>
                    <a:cubicBezTo>
                      <a:pt x="165009" y="14851"/>
                      <a:pt x="173289" y="9192"/>
                      <a:pt x="179186" y="5558"/>
                    </a:cubicBezTo>
                    <a:lnTo>
                      <a:pt x="185977" y="1329"/>
                    </a:lnTo>
                    <a:cubicBezTo>
                      <a:pt x="187645" y="375"/>
                      <a:pt x="188479" y="-101"/>
                      <a:pt x="188539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9" name="Forma Livre: Forma 1648">
                <a:extLst>
                  <a:ext uri="{FF2B5EF4-FFF2-40B4-BE49-F238E27FC236}">
                    <a16:creationId xmlns:a16="http://schemas.microsoft.com/office/drawing/2014/main" id="{022A16B0-81A4-01A3-9B69-EDAC93C8336E}"/>
                  </a:ext>
                </a:extLst>
              </p:cNvPr>
              <p:cNvSpPr/>
              <p:nvPr/>
            </p:nvSpPr>
            <p:spPr>
              <a:xfrm>
                <a:off x="10521346" y="3724930"/>
                <a:ext cx="22881" cy="89831"/>
              </a:xfrm>
              <a:custGeom>
                <a:avLst/>
                <a:gdLst>
                  <a:gd name="connsiteX0" fmla="*/ 0 w 22881"/>
                  <a:gd name="connsiteY0" fmla="*/ 0 h 89831"/>
                  <a:gd name="connsiteX1" fmla="*/ 5957 w 22881"/>
                  <a:gd name="connsiteY1" fmla="*/ 12390 h 89831"/>
                  <a:gd name="connsiteX2" fmla="*/ 16024 w 22881"/>
                  <a:gd name="connsiteY2" fmla="*/ 43724 h 89831"/>
                  <a:gd name="connsiteX3" fmla="*/ 21981 w 22881"/>
                  <a:gd name="connsiteY3" fmla="*/ 76190 h 89831"/>
                  <a:gd name="connsiteX4" fmla="*/ 22756 w 22881"/>
                  <a:gd name="connsiteY4" fmla="*/ 89831 h 89831"/>
                  <a:gd name="connsiteX5" fmla="*/ 20194 w 22881"/>
                  <a:gd name="connsiteY5" fmla="*/ 76428 h 89831"/>
                  <a:gd name="connsiteX6" fmla="*/ 13462 w 22881"/>
                  <a:gd name="connsiteY6" fmla="*/ 44379 h 89831"/>
                  <a:gd name="connsiteX7" fmla="*/ 4110 w 22881"/>
                  <a:gd name="connsiteY7" fmla="*/ 12986 h 89831"/>
                  <a:gd name="connsiteX8" fmla="*/ 0 w 22881"/>
                  <a:gd name="connsiteY8" fmla="*/ 0 h 89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881" h="89831">
                    <a:moveTo>
                      <a:pt x="0" y="0"/>
                    </a:moveTo>
                    <a:cubicBezTo>
                      <a:pt x="2448" y="3890"/>
                      <a:pt x="4450" y="8048"/>
                      <a:pt x="5957" y="12390"/>
                    </a:cubicBezTo>
                    <a:cubicBezTo>
                      <a:pt x="9966" y="22613"/>
                      <a:pt x="13326" y="33079"/>
                      <a:pt x="16024" y="43724"/>
                    </a:cubicBezTo>
                    <a:cubicBezTo>
                      <a:pt x="18734" y="54399"/>
                      <a:pt x="20724" y="65247"/>
                      <a:pt x="21981" y="76190"/>
                    </a:cubicBezTo>
                    <a:cubicBezTo>
                      <a:pt x="22803" y="80687"/>
                      <a:pt x="23065" y="85268"/>
                      <a:pt x="22756" y="89831"/>
                    </a:cubicBezTo>
                    <a:cubicBezTo>
                      <a:pt x="21594" y="85429"/>
                      <a:pt x="20736" y="80949"/>
                      <a:pt x="20194" y="76428"/>
                    </a:cubicBezTo>
                    <a:cubicBezTo>
                      <a:pt x="18764" y="68148"/>
                      <a:pt x="16620" y="56770"/>
                      <a:pt x="13462" y="44379"/>
                    </a:cubicBezTo>
                    <a:cubicBezTo>
                      <a:pt x="10305" y="31989"/>
                      <a:pt x="6791" y="20909"/>
                      <a:pt x="4110" y="12986"/>
                    </a:cubicBezTo>
                    <a:cubicBezTo>
                      <a:pt x="2412" y="8769"/>
                      <a:pt x="1042" y="44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0" name="Forma Livre: Forma 1649">
                <a:extLst>
                  <a:ext uri="{FF2B5EF4-FFF2-40B4-BE49-F238E27FC236}">
                    <a16:creationId xmlns:a16="http://schemas.microsoft.com/office/drawing/2014/main" id="{CFAAF784-2B5F-AC4E-AB8A-CEFC8310E0D8}"/>
                  </a:ext>
                </a:extLst>
              </p:cNvPr>
              <p:cNvSpPr/>
              <p:nvPr/>
            </p:nvSpPr>
            <p:spPr>
              <a:xfrm>
                <a:off x="9310230" y="4286793"/>
                <a:ext cx="1093703" cy="191723"/>
              </a:xfrm>
              <a:custGeom>
                <a:avLst/>
                <a:gdLst>
                  <a:gd name="connsiteX0" fmla="*/ 1093704 w 1093703"/>
                  <a:gd name="connsiteY0" fmla="*/ 0 h 191723"/>
                  <a:gd name="connsiteX1" fmla="*/ 1091321 w 1093703"/>
                  <a:gd name="connsiteY1" fmla="*/ 1847 h 191723"/>
                  <a:gd name="connsiteX2" fmla="*/ 1084113 w 1093703"/>
                  <a:gd name="connsiteY2" fmla="*/ 6970 h 191723"/>
                  <a:gd name="connsiteX3" fmla="*/ 1072199 w 1093703"/>
                  <a:gd name="connsiteY3" fmla="*/ 15250 h 191723"/>
                  <a:gd name="connsiteX4" fmla="*/ 1064693 w 1093703"/>
                  <a:gd name="connsiteY4" fmla="*/ 20492 h 191723"/>
                  <a:gd name="connsiteX5" fmla="*/ 1055936 w 1093703"/>
                  <a:gd name="connsiteY5" fmla="*/ 26449 h 191723"/>
                  <a:gd name="connsiteX6" fmla="*/ 947519 w 1093703"/>
                  <a:gd name="connsiteY6" fmla="*/ 88104 h 191723"/>
                  <a:gd name="connsiteX7" fmla="*/ 909931 w 1093703"/>
                  <a:gd name="connsiteY7" fmla="*/ 105618 h 191723"/>
                  <a:gd name="connsiteX8" fmla="*/ 889557 w 1093703"/>
                  <a:gd name="connsiteY8" fmla="*/ 114255 h 191723"/>
                  <a:gd name="connsiteX9" fmla="*/ 879133 w 1093703"/>
                  <a:gd name="connsiteY9" fmla="*/ 118663 h 191723"/>
                  <a:gd name="connsiteX10" fmla="*/ 868350 w 1093703"/>
                  <a:gd name="connsiteY10" fmla="*/ 122833 h 191723"/>
                  <a:gd name="connsiteX11" fmla="*/ 846191 w 1093703"/>
                  <a:gd name="connsiteY11" fmla="*/ 131292 h 191723"/>
                  <a:gd name="connsiteX12" fmla="*/ 823078 w 1093703"/>
                  <a:gd name="connsiteY12" fmla="*/ 139274 h 191723"/>
                  <a:gd name="connsiteX13" fmla="*/ 799250 w 1093703"/>
                  <a:gd name="connsiteY13" fmla="*/ 147019 h 191723"/>
                  <a:gd name="connsiteX14" fmla="*/ 774468 w 1093703"/>
                  <a:gd name="connsiteY14" fmla="*/ 154405 h 191723"/>
                  <a:gd name="connsiteX15" fmla="*/ 667242 w 1093703"/>
                  <a:gd name="connsiteY15" fmla="*/ 178233 h 191723"/>
                  <a:gd name="connsiteX16" fmla="*/ 550188 w 1093703"/>
                  <a:gd name="connsiteY16" fmla="*/ 190862 h 191723"/>
                  <a:gd name="connsiteX17" fmla="*/ 432478 w 1093703"/>
                  <a:gd name="connsiteY17" fmla="*/ 187586 h 191723"/>
                  <a:gd name="connsiteX18" fmla="*/ 418360 w 1093703"/>
                  <a:gd name="connsiteY18" fmla="*/ 186216 h 191723"/>
                  <a:gd name="connsiteX19" fmla="*/ 404361 w 1093703"/>
                  <a:gd name="connsiteY19" fmla="*/ 184309 h 191723"/>
                  <a:gd name="connsiteX20" fmla="*/ 376899 w 1093703"/>
                  <a:gd name="connsiteY20" fmla="*/ 180378 h 191723"/>
                  <a:gd name="connsiteX21" fmla="*/ 350212 w 1093703"/>
                  <a:gd name="connsiteY21" fmla="*/ 175433 h 191723"/>
                  <a:gd name="connsiteX22" fmla="*/ 337106 w 1093703"/>
                  <a:gd name="connsiteY22" fmla="*/ 172991 h 191723"/>
                  <a:gd name="connsiteX23" fmla="*/ 324239 w 1093703"/>
                  <a:gd name="connsiteY23" fmla="*/ 170072 h 191723"/>
                  <a:gd name="connsiteX24" fmla="*/ 147853 w 1093703"/>
                  <a:gd name="connsiteY24" fmla="*/ 112647 h 191723"/>
                  <a:gd name="connsiteX25" fmla="*/ 37589 w 1093703"/>
                  <a:gd name="connsiteY25" fmla="*/ 53613 h 191723"/>
                  <a:gd name="connsiteX26" fmla="*/ 9531 w 1093703"/>
                  <a:gd name="connsiteY26" fmla="*/ 34312 h 191723"/>
                  <a:gd name="connsiteX27" fmla="*/ 2383 w 1093703"/>
                  <a:gd name="connsiteY27" fmla="*/ 29070 h 191723"/>
                  <a:gd name="connsiteX28" fmla="*/ 0 w 1093703"/>
                  <a:gd name="connsiteY28" fmla="*/ 27223 h 191723"/>
                  <a:gd name="connsiteX29" fmla="*/ 2561 w 1093703"/>
                  <a:gd name="connsiteY29" fmla="*/ 28832 h 191723"/>
                  <a:gd name="connsiteX30" fmla="*/ 9829 w 1093703"/>
                  <a:gd name="connsiteY30" fmla="*/ 33895 h 191723"/>
                  <a:gd name="connsiteX31" fmla="*/ 38125 w 1093703"/>
                  <a:gd name="connsiteY31" fmla="*/ 52779 h 191723"/>
                  <a:gd name="connsiteX32" fmla="*/ 148567 w 1093703"/>
                  <a:gd name="connsiteY32" fmla="*/ 111038 h 191723"/>
                  <a:gd name="connsiteX33" fmla="*/ 324715 w 1093703"/>
                  <a:gd name="connsiteY33" fmla="*/ 167749 h 191723"/>
                  <a:gd name="connsiteX34" fmla="*/ 337583 w 1093703"/>
                  <a:gd name="connsiteY34" fmla="*/ 170668 h 191723"/>
                  <a:gd name="connsiteX35" fmla="*/ 350688 w 1093703"/>
                  <a:gd name="connsiteY35" fmla="*/ 173110 h 191723"/>
                  <a:gd name="connsiteX36" fmla="*/ 377316 w 1093703"/>
                  <a:gd name="connsiteY36" fmla="*/ 177995 h 191723"/>
                  <a:gd name="connsiteX37" fmla="*/ 404718 w 1093703"/>
                  <a:gd name="connsiteY37" fmla="*/ 181867 h 191723"/>
                  <a:gd name="connsiteX38" fmla="*/ 418657 w 1093703"/>
                  <a:gd name="connsiteY38" fmla="*/ 183714 h 191723"/>
                  <a:gd name="connsiteX39" fmla="*/ 432716 w 1093703"/>
                  <a:gd name="connsiteY39" fmla="*/ 185084 h 191723"/>
                  <a:gd name="connsiteX40" fmla="*/ 550069 w 1093703"/>
                  <a:gd name="connsiteY40" fmla="*/ 188718 h 191723"/>
                  <a:gd name="connsiteX41" fmla="*/ 666826 w 1093703"/>
                  <a:gd name="connsiteY41" fmla="*/ 176208 h 191723"/>
                  <a:gd name="connsiteX42" fmla="*/ 773575 w 1093703"/>
                  <a:gd name="connsiteY42" fmla="*/ 152380 h 191723"/>
                  <a:gd name="connsiteX43" fmla="*/ 798356 w 1093703"/>
                  <a:gd name="connsiteY43" fmla="*/ 145053 h 191723"/>
                  <a:gd name="connsiteX44" fmla="*/ 822184 w 1093703"/>
                  <a:gd name="connsiteY44" fmla="*/ 137368 h 191723"/>
                  <a:gd name="connsiteX45" fmla="*/ 845237 w 1093703"/>
                  <a:gd name="connsiteY45" fmla="*/ 129505 h 191723"/>
                  <a:gd name="connsiteX46" fmla="*/ 867398 w 1093703"/>
                  <a:gd name="connsiteY46" fmla="*/ 121106 h 191723"/>
                  <a:gd name="connsiteX47" fmla="*/ 878180 w 1093703"/>
                  <a:gd name="connsiteY47" fmla="*/ 116995 h 191723"/>
                  <a:gd name="connsiteX48" fmla="*/ 888604 w 1093703"/>
                  <a:gd name="connsiteY48" fmla="*/ 112587 h 191723"/>
                  <a:gd name="connsiteX49" fmla="*/ 908918 w 1093703"/>
                  <a:gd name="connsiteY49" fmla="*/ 104069 h 191723"/>
                  <a:gd name="connsiteX50" fmla="*/ 946566 w 1093703"/>
                  <a:gd name="connsiteY50" fmla="*/ 86734 h 191723"/>
                  <a:gd name="connsiteX51" fmla="*/ 1055460 w 1093703"/>
                  <a:gd name="connsiteY51" fmla="*/ 25436 h 191723"/>
                  <a:gd name="connsiteX52" fmla="*/ 1064276 w 1093703"/>
                  <a:gd name="connsiteY52" fmla="*/ 19837 h 191723"/>
                  <a:gd name="connsiteX53" fmla="*/ 1071842 w 1093703"/>
                  <a:gd name="connsiteY53" fmla="*/ 14714 h 191723"/>
                  <a:gd name="connsiteX54" fmla="*/ 1083756 w 1093703"/>
                  <a:gd name="connsiteY54" fmla="*/ 6612 h 191723"/>
                  <a:gd name="connsiteX55" fmla="*/ 1091142 w 1093703"/>
                  <a:gd name="connsiteY55" fmla="*/ 1668 h 19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093703" h="191723">
                    <a:moveTo>
                      <a:pt x="1093704" y="0"/>
                    </a:moveTo>
                    <a:lnTo>
                      <a:pt x="1091321" y="1847"/>
                    </a:lnTo>
                    <a:lnTo>
                      <a:pt x="1084113" y="6970"/>
                    </a:lnTo>
                    <a:lnTo>
                      <a:pt x="1072199" y="15250"/>
                    </a:lnTo>
                    <a:lnTo>
                      <a:pt x="1064693" y="20492"/>
                    </a:lnTo>
                    <a:lnTo>
                      <a:pt x="1055936" y="26449"/>
                    </a:lnTo>
                    <a:cubicBezTo>
                      <a:pt x="1021141" y="49276"/>
                      <a:pt x="984929" y="69870"/>
                      <a:pt x="947519" y="88104"/>
                    </a:cubicBezTo>
                    <a:cubicBezTo>
                      <a:pt x="935605" y="94061"/>
                      <a:pt x="923036" y="99661"/>
                      <a:pt x="909931" y="105618"/>
                    </a:cubicBezTo>
                    <a:lnTo>
                      <a:pt x="889557" y="114255"/>
                    </a:lnTo>
                    <a:lnTo>
                      <a:pt x="879133" y="118663"/>
                    </a:lnTo>
                    <a:lnTo>
                      <a:pt x="868350" y="122833"/>
                    </a:lnTo>
                    <a:lnTo>
                      <a:pt x="846191" y="131292"/>
                    </a:lnTo>
                    <a:lnTo>
                      <a:pt x="823078" y="139274"/>
                    </a:lnTo>
                    <a:cubicBezTo>
                      <a:pt x="815274" y="142074"/>
                      <a:pt x="807232" y="144517"/>
                      <a:pt x="799250" y="147019"/>
                    </a:cubicBezTo>
                    <a:cubicBezTo>
                      <a:pt x="791267" y="149520"/>
                      <a:pt x="782927" y="152261"/>
                      <a:pt x="774468" y="154405"/>
                    </a:cubicBezTo>
                    <a:cubicBezTo>
                      <a:pt x="739179" y="164264"/>
                      <a:pt x="703384" y="172217"/>
                      <a:pt x="667242" y="178233"/>
                    </a:cubicBezTo>
                    <a:cubicBezTo>
                      <a:pt x="628546" y="185000"/>
                      <a:pt x="589438" y="189224"/>
                      <a:pt x="550188" y="190862"/>
                    </a:cubicBezTo>
                    <a:cubicBezTo>
                      <a:pt x="510925" y="192697"/>
                      <a:pt x="471579" y="191601"/>
                      <a:pt x="432478" y="187586"/>
                    </a:cubicBezTo>
                    <a:lnTo>
                      <a:pt x="418360" y="186216"/>
                    </a:lnTo>
                    <a:cubicBezTo>
                      <a:pt x="413654" y="185739"/>
                      <a:pt x="409007" y="184905"/>
                      <a:pt x="404361" y="184309"/>
                    </a:cubicBezTo>
                    <a:lnTo>
                      <a:pt x="376899" y="180378"/>
                    </a:lnTo>
                    <a:lnTo>
                      <a:pt x="350212" y="175433"/>
                    </a:lnTo>
                    <a:lnTo>
                      <a:pt x="337106" y="172991"/>
                    </a:lnTo>
                    <a:lnTo>
                      <a:pt x="324239" y="170072"/>
                    </a:lnTo>
                    <a:cubicBezTo>
                      <a:pt x="263698" y="156770"/>
                      <a:pt x="204623" y="137535"/>
                      <a:pt x="147853" y="112647"/>
                    </a:cubicBezTo>
                    <a:cubicBezTo>
                      <a:pt x="109502" y="96116"/>
                      <a:pt x="72616" y="76363"/>
                      <a:pt x="37589" y="53613"/>
                    </a:cubicBezTo>
                    <a:cubicBezTo>
                      <a:pt x="24960" y="45869"/>
                      <a:pt x="15965" y="38720"/>
                      <a:pt x="9531" y="34312"/>
                    </a:cubicBezTo>
                    <a:lnTo>
                      <a:pt x="2383" y="29070"/>
                    </a:lnTo>
                    <a:lnTo>
                      <a:pt x="0" y="27223"/>
                    </a:lnTo>
                    <a:lnTo>
                      <a:pt x="2561" y="28832"/>
                    </a:lnTo>
                    <a:lnTo>
                      <a:pt x="9829" y="33895"/>
                    </a:lnTo>
                    <a:cubicBezTo>
                      <a:pt x="16322" y="38184"/>
                      <a:pt x="25436" y="45214"/>
                      <a:pt x="38125" y="52779"/>
                    </a:cubicBezTo>
                    <a:cubicBezTo>
                      <a:pt x="73319" y="75124"/>
                      <a:pt x="110252" y="94609"/>
                      <a:pt x="148567" y="111038"/>
                    </a:cubicBezTo>
                    <a:cubicBezTo>
                      <a:pt x="205308" y="135599"/>
                      <a:pt x="264300" y="154590"/>
                      <a:pt x="324715" y="167749"/>
                    </a:cubicBezTo>
                    <a:lnTo>
                      <a:pt x="337583" y="170668"/>
                    </a:lnTo>
                    <a:lnTo>
                      <a:pt x="350688" y="173110"/>
                    </a:lnTo>
                    <a:lnTo>
                      <a:pt x="377316" y="177995"/>
                    </a:lnTo>
                    <a:lnTo>
                      <a:pt x="404718" y="181867"/>
                    </a:lnTo>
                    <a:cubicBezTo>
                      <a:pt x="409305" y="182463"/>
                      <a:pt x="413951" y="183237"/>
                      <a:pt x="418657" y="183714"/>
                    </a:cubicBezTo>
                    <a:lnTo>
                      <a:pt x="432716" y="185084"/>
                    </a:lnTo>
                    <a:cubicBezTo>
                      <a:pt x="471686" y="189218"/>
                      <a:pt x="510913" y="190433"/>
                      <a:pt x="550069" y="188718"/>
                    </a:cubicBezTo>
                    <a:cubicBezTo>
                      <a:pt x="589218" y="187085"/>
                      <a:pt x="628218" y="182909"/>
                      <a:pt x="666826" y="176208"/>
                    </a:cubicBezTo>
                    <a:cubicBezTo>
                      <a:pt x="702812" y="170179"/>
                      <a:pt x="738441" y="162227"/>
                      <a:pt x="773575" y="152380"/>
                    </a:cubicBezTo>
                    <a:cubicBezTo>
                      <a:pt x="782034" y="150235"/>
                      <a:pt x="790195" y="147436"/>
                      <a:pt x="798356" y="145053"/>
                    </a:cubicBezTo>
                    <a:cubicBezTo>
                      <a:pt x="806517" y="142670"/>
                      <a:pt x="814499" y="140168"/>
                      <a:pt x="822184" y="137368"/>
                    </a:cubicBezTo>
                    <a:lnTo>
                      <a:pt x="845237" y="129505"/>
                    </a:lnTo>
                    <a:lnTo>
                      <a:pt x="867398" y="121106"/>
                    </a:lnTo>
                    <a:lnTo>
                      <a:pt x="878180" y="116995"/>
                    </a:lnTo>
                    <a:lnTo>
                      <a:pt x="888604" y="112587"/>
                    </a:lnTo>
                    <a:lnTo>
                      <a:pt x="908918" y="104069"/>
                    </a:lnTo>
                    <a:cubicBezTo>
                      <a:pt x="922023" y="98112"/>
                      <a:pt x="934652" y="92453"/>
                      <a:pt x="946566" y="86734"/>
                    </a:cubicBezTo>
                    <a:cubicBezTo>
                      <a:pt x="984077" y="68529"/>
                      <a:pt x="1020438" y="48061"/>
                      <a:pt x="1055460" y="25436"/>
                    </a:cubicBezTo>
                    <a:lnTo>
                      <a:pt x="1064276" y="19837"/>
                    </a:lnTo>
                    <a:lnTo>
                      <a:pt x="1071842" y="14714"/>
                    </a:lnTo>
                    <a:lnTo>
                      <a:pt x="1083756" y="6612"/>
                    </a:lnTo>
                    <a:lnTo>
                      <a:pt x="1091142" y="166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1" name="Forma Livre: Forma 1650">
                <a:extLst>
                  <a:ext uri="{FF2B5EF4-FFF2-40B4-BE49-F238E27FC236}">
                    <a16:creationId xmlns:a16="http://schemas.microsoft.com/office/drawing/2014/main" id="{65A6D4E9-A3FC-FDC3-1BCE-6DC44F5DC265}"/>
                  </a:ext>
                </a:extLst>
              </p:cNvPr>
              <p:cNvSpPr/>
              <p:nvPr/>
            </p:nvSpPr>
            <p:spPr>
              <a:xfrm>
                <a:off x="10192937" y="4191958"/>
                <a:ext cx="230475" cy="399237"/>
              </a:xfrm>
              <a:custGeom>
                <a:avLst/>
                <a:gdLst>
                  <a:gd name="connsiteX0" fmla="*/ 0 w 230475"/>
                  <a:gd name="connsiteY0" fmla="*/ 147316 h 399237"/>
                  <a:gd name="connsiteX1" fmla="*/ 98528 w 230475"/>
                  <a:gd name="connsiteY1" fmla="*/ 399237 h 399237"/>
                  <a:gd name="connsiteX2" fmla="*/ 165842 w 230475"/>
                  <a:gd name="connsiteY2" fmla="*/ 399237 h 399237"/>
                  <a:gd name="connsiteX3" fmla="*/ 180556 w 230475"/>
                  <a:gd name="connsiteY3" fmla="*/ 377316 h 399237"/>
                  <a:gd name="connsiteX4" fmla="*/ 197831 w 230475"/>
                  <a:gd name="connsiteY4" fmla="*/ 399237 h 399237"/>
                  <a:gd name="connsiteX5" fmla="*/ 221600 w 230475"/>
                  <a:gd name="connsiteY5" fmla="*/ 399237 h 399237"/>
                  <a:gd name="connsiteX6" fmla="*/ 230476 w 230475"/>
                  <a:gd name="connsiteY6" fmla="*/ 0 h 399237"/>
                  <a:gd name="connsiteX7" fmla="*/ 0 w 230475"/>
                  <a:gd name="connsiteY7" fmla="*/ 147316 h 399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475" h="399237">
                    <a:moveTo>
                      <a:pt x="0" y="147316"/>
                    </a:moveTo>
                    <a:lnTo>
                      <a:pt x="98528" y="399237"/>
                    </a:lnTo>
                    <a:lnTo>
                      <a:pt x="165842" y="399237"/>
                    </a:lnTo>
                    <a:lnTo>
                      <a:pt x="180556" y="377316"/>
                    </a:lnTo>
                    <a:lnTo>
                      <a:pt x="197831" y="399237"/>
                    </a:lnTo>
                    <a:lnTo>
                      <a:pt x="221600" y="399237"/>
                    </a:lnTo>
                    <a:lnTo>
                      <a:pt x="230476" y="0"/>
                    </a:lnTo>
                    <a:lnTo>
                      <a:pt x="0" y="147316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8A04F2E2-9011-50EC-3B1C-E55FE9394E66}"/>
                  </a:ext>
                </a:extLst>
              </p:cNvPr>
              <p:cNvSpPr/>
              <p:nvPr/>
            </p:nvSpPr>
            <p:spPr>
              <a:xfrm>
                <a:off x="9574125" y="4339453"/>
                <a:ext cx="213392" cy="251921"/>
              </a:xfrm>
              <a:custGeom>
                <a:avLst/>
                <a:gdLst>
                  <a:gd name="connsiteX0" fmla="*/ 0 w 213392"/>
                  <a:gd name="connsiteY0" fmla="*/ 35445 h 251921"/>
                  <a:gd name="connsiteX1" fmla="*/ 83398 w 213392"/>
                  <a:gd name="connsiteY1" fmla="*/ 251922 h 251921"/>
                  <a:gd name="connsiteX2" fmla="*/ 159945 w 213392"/>
                  <a:gd name="connsiteY2" fmla="*/ 251922 h 251921"/>
                  <a:gd name="connsiteX3" fmla="*/ 175612 w 213392"/>
                  <a:gd name="connsiteY3" fmla="*/ 226843 h 251921"/>
                  <a:gd name="connsiteX4" fmla="*/ 190683 w 213392"/>
                  <a:gd name="connsiteY4" fmla="*/ 251922 h 251921"/>
                  <a:gd name="connsiteX5" fmla="*/ 209686 w 213392"/>
                  <a:gd name="connsiteY5" fmla="*/ 251922 h 251921"/>
                  <a:gd name="connsiteX6" fmla="*/ 209686 w 213392"/>
                  <a:gd name="connsiteY6" fmla="*/ 775 h 251921"/>
                  <a:gd name="connsiteX7" fmla="*/ 0 w 213392"/>
                  <a:gd name="connsiteY7" fmla="*/ 35445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3392" h="251921">
                    <a:moveTo>
                      <a:pt x="0" y="35445"/>
                    </a:moveTo>
                    <a:lnTo>
                      <a:pt x="83398" y="251922"/>
                    </a:lnTo>
                    <a:lnTo>
                      <a:pt x="159945" y="251922"/>
                    </a:lnTo>
                    <a:lnTo>
                      <a:pt x="175612" y="226843"/>
                    </a:lnTo>
                    <a:lnTo>
                      <a:pt x="190683" y="251922"/>
                    </a:lnTo>
                    <a:lnTo>
                      <a:pt x="209686" y="251922"/>
                    </a:lnTo>
                    <a:cubicBezTo>
                      <a:pt x="209686" y="251922"/>
                      <a:pt x="218026" y="7685"/>
                      <a:pt x="209686" y="775"/>
                    </a:cubicBezTo>
                    <a:cubicBezTo>
                      <a:pt x="201346" y="-6135"/>
                      <a:pt x="0" y="35445"/>
                      <a:pt x="0" y="3544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3" name="Forma Livre: Forma 1652">
                <a:extLst>
                  <a:ext uri="{FF2B5EF4-FFF2-40B4-BE49-F238E27FC236}">
                    <a16:creationId xmlns:a16="http://schemas.microsoft.com/office/drawing/2014/main" id="{BD4370E0-1140-4361-6DA8-6CA9F4217AB0}"/>
                  </a:ext>
                </a:extLst>
              </p:cNvPr>
              <p:cNvSpPr/>
              <p:nvPr/>
            </p:nvSpPr>
            <p:spPr>
              <a:xfrm>
                <a:off x="10261502" y="3890951"/>
                <a:ext cx="285457" cy="453505"/>
              </a:xfrm>
              <a:custGeom>
                <a:avLst/>
                <a:gdLst>
                  <a:gd name="connsiteX0" fmla="*/ 285399 w 285457"/>
                  <a:gd name="connsiteY0" fmla="*/ 0 h 453505"/>
                  <a:gd name="connsiteX1" fmla="*/ 285399 w 285457"/>
                  <a:gd name="connsiteY1" fmla="*/ 1430 h 453505"/>
                  <a:gd name="connsiteX2" fmla="*/ 285042 w 285457"/>
                  <a:gd name="connsiteY2" fmla="*/ 5659 h 453505"/>
                  <a:gd name="connsiteX3" fmla="*/ 283553 w 285457"/>
                  <a:gd name="connsiteY3" fmla="*/ 21803 h 453505"/>
                  <a:gd name="connsiteX4" fmla="*/ 282361 w 285457"/>
                  <a:gd name="connsiteY4" fmla="*/ 33717 h 453505"/>
                  <a:gd name="connsiteX5" fmla="*/ 280157 w 285457"/>
                  <a:gd name="connsiteY5" fmla="*/ 47477 h 453505"/>
                  <a:gd name="connsiteX6" fmla="*/ 273783 w 285457"/>
                  <a:gd name="connsiteY6" fmla="*/ 80896 h 453505"/>
                  <a:gd name="connsiteX7" fmla="*/ 269256 w 285457"/>
                  <a:gd name="connsiteY7" fmla="*/ 100196 h 453505"/>
                  <a:gd name="connsiteX8" fmla="*/ 263299 w 285457"/>
                  <a:gd name="connsiteY8" fmla="*/ 120808 h 453505"/>
                  <a:gd name="connsiteX9" fmla="*/ 247811 w 285457"/>
                  <a:gd name="connsiteY9" fmla="*/ 165545 h 453505"/>
                  <a:gd name="connsiteX10" fmla="*/ 132781 w 285457"/>
                  <a:gd name="connsiteY10" fmla="*/ 348246 h 453505"/>
                  <a:gd name="connsiteX11" fmla="*/ 99124 w 285457"/>
                  <a:gd name="connsiteY11" fmla="*/ 381545 h 453505"/>
                  <a:gd name="connsiteX12" fmla="*/ 83159 w 285457"/>
                  <a:gd name="connsiteY12" fmla="*/ 395842 h 453505"/>
                  <a:gd name="connsiteX13" fmla="*/ 67731 w 285457"/>
                  <a:gd name="connsiteY13" fmla="*/ 408233 h 453505"/>
                  <a:gd name="connsiteX14" fmla="*/ 40329 w 285457"/>
                  <a:gd name="connsiteY14" fmla="*/ 428427 h 453505"/>
                  <a:gd name="connsiteX15" fmla="*/ 28832 w 285457"/>
                  <a:gd name="connsiteY15" fmla="*/ 436409 h 453505"/>
                  <a:gd name="connsiteX16" fmla="*/ 18824 w 285457"/>
                  <a:gd name="connsiteY16" fmla="*/ 442366 h 453505"/>
                  <a:gd name="connsiteX17" fmla="*/ 4944 w 285457"/>
                  <a:gd name="connsiteY17" fmla="*/ 450706 h 453505"/>
                  <a:gd name="connsiteX18" fmla="*/ 1251 w 285457"/>
                  <a:gd name="connsiteY18" fmla="*/ 452850 h 453505"/>
                  <a:gd name="connsiteX19" fmla="*/ 0 w 285457"/>
                  <a:gd name="connsiteY19" fmla="*/ 453506 h 453505"/>
                  <a:gd name="connsiteX20" fmla="*/ 1132 w 285457"/>
                  <a:gd name="connsiteY20" fmla="*/ 452612 h 453505"/>
                  <a:gd name="connsiteX21" fmla="*/ 4646 w 285457"/>
                  <a:gd name="connsiteY21" fmla="*/ 450289 h 453505"/>
                  <a:gd name="connsiteX22" fmla="*/ 18288 w 285457"/>
                  <a:gd name="connsiteY22" fmla="*/ 441532 h 453505"/>
                  <a:gd name="connsiteX23" fmla="*/ 28176 w 285457"/>
                  <a:gd name="connsiteY23" fmla="*/ 435277 h 453505"/>
                  <a:gd name="connsiteX24" fmla="*/ 39495 w 285457"/>
                  <a:gd name="connsiteY24" fmla="*/ 427176 h 453505"/>
                  <a:gd name="connsiteX25" fmla="*/ 66599 w 285457"/>
                  <a:gd name="connsiteY25" fmla="*/ 406743 h 453505"/>
                  <a:gd name="connsiteX26" fmla="*/ 81849 w 285457"/>
                  <a:gd name="connsiteY26" fmla="*/ 394234 h 453505"/>
                  <a:gd name="connsiteX27" fmla="*/ 97694 w 285457"/>
                  <a:gd name="connsiteY27" fmla="*/ 379877 h 453505"/>
                  <a:gd name="connsiteX28" fmla="*/ 131054 w 285457"/>
                  <a:gd name="connsiteY28" fmla="*/ 346518 h 453505"/>
                  <a:gd name="connsiteX29" fmla="*/ 245607 w 285457"/>
                  <a:gd name="connsiteY29" fmla="*/ 164592 h 453505"/>
                  <a:gd name="connsiteX30" fmla="*/ 261274 w 285457"/>
                  <a:gd name="connsiteY30" fmla="*/ 120033 h 453505"/>
                  <a:gd name="connsiteX31" fmla="*/ 267231 w 285457"/>
                  <a:gd name="connsiteY31" fmla="*/ 99601 h 453505"/>
                  <a:gd name="connsiteX32" fmla="*/ 271936 w 285457"/>
                  <a:gd name="connsiteY32" fmla="*/ 80419 h 453505"/>
                  <a:gd name="connsiteX33" fmla="*/ 278668 w 285457"/>
                  <a:gd name="connsiteY33" fmla="*/ 47179 h 453505"/>
                  <a:gd name="connsiteX34" fmla="*/ 281051 w 285457"/>
                  <a:gd name="connsiteY34" fmla="*/ 33419 h 453505"/>
                  <a:gd name="connsiteX35" fmla="*/ 282421 w 285457"/>
                  <a:gd name="connsiteY35" fmla="*/ 21505 h 453505"/>
                  <a:gd name="connsiteX36" fmla="*/ 284446 w 285457"/>
                  <a:gd name="connsiteY36" fmla="*/ 5421 h 453505"/>
                  <a:gd name="connsiteX37" fmla="*/ 284982 w 285457"/>
                  <a:gd name="connsiteY37" fmla="*/ 1251 h 453505"/>
                  <a:gd name="connsiteX38" fmla="*/ 285399 w 285457"/>
                  <a:gd name="connsiteY38" fmla="*/ 0 h 45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85457" h="453505">
                    <a:moveTo>
                      <a:pt x="285399" y="0"/>
                    </a:moveTo>
                    <a:cubicBezTo>
                      <a:pt x="285477" y="470"/>
                      <a:pt x="285477" y="959"/>
                      <a:pt x="285399" y="1430"/>
                    </a:cubicBezTo>
                    <a:cubicBezTo>
                      <a:pt x="285399" y="2561"/>
                      <a:pt x="285399" y="3932"/>
                      <a:pt x="285042" y="5659"/>
                    </a:cubicBezTo>
                    <a:cubicBezTo>
                      <a:pt x="284684" y="9531"/>
                      <a:pt x="284208" y="14952"/>
                      <a:pt x="283553" y="21803"/>
                    </a:cubicBezTo>
                    <a:cubicBezTo>
                      <a:pt x="283195" y="25317"/>
                      <a:pt x="282778" y="29249"/>
                      <a:pt x="282361" y="33717"/>
                    </a:cubicBezTo>
                    <a:cubicBezTo>
                      <a:pt x="281944" y="38184"/>
                      <a:pt x="280932" y="42533"/>
                      <a:pt x="280157" y="47477"/>
                    </a:cubicBezTo>
                    <a:cubicBezTo>
                      <a:pt x="278430" y="57366"/>
                      <a:pt x="277000" y="68684"/>
                      <a:pt x="273783" y="80896"/>
                    </a:cubicBezTo>
                    <a:cubicBezTo>
                      <a:pt x="272353" y="86853"/>
                      <a:pt x="270864" y="93525"/>
                      <a:pt x="269256" y="100196"/>
                    </a:cubicBezTo>
                    <a:cubicBezTo>
                      <a:pt x="267648" y="106868"/>
                      <a:pt x="265324" y="113659"/>
                      <a:pt x="263299" y="120808"/>
                    </a:cubicBezTo>
                    <a:cubicBezTo>
                      <a:pt x="259367" y="135104"/>
                      <a:pt x="253589" y="149878"/>
                      <a:pt x="247811" y="165545"/>
                    </a:cubicBezTo>
                    <a:cubicBezTo>
                      <a:pt x="221171" y="233073"/>
                      <a:pt x="182159" y="295032"/>
                      <a:pt x="132781" y="348246"/>
                    </a:cubicBezTo>
                    <a:cubicBezTo>
                      <a:pt x="120867" y="360160"/>
                      <a:pt x="110383" y="372074"/>
                      <a:pt x="99124" y="381545"/>
                    </a:cubicBezTo>
                    <a:cubicBezTo>
                      <a:pt x="93584" y="386490"/>
                      <a:pt x="88461" y="391493"/>
                      <a:pt x="83159" y="395842"/>
                    </a:cubicBezTo>
                    <a:lnTo>
                      <a:pt x="67731" y="408233"/>
                    </a:lnTo>
                    <a:cubicBezTo>
                      <a:pt x="58081" y="416394"/>
                      <a:pt x="48430" y="422589"/>
                      <a:pt x="40329" y="428427"/>
                    </a:cubicBezTo>
                    <a:cubicBezTo>
                      <a:pt x="36218" y="431286"/>
                      <a:pt x="32465" y="434086"/>
                      <a:pt x="28832" y="436409"/>
                    </a:cubicBezTo>
                    <a:lnTo>
                      <a:pt x="18824" y="442366"/>
                    </a:lnTo>
                    <a:lnTo>
                      <a:pt x="4944" y="450706"/>
                    </a:lnTo>
                    <a:lnTo>
                      <a:pt x="1251" y="452850"/>
                    </a:lnTo>
                    <a:lnTo>
                      <a:pt x="0" y="453506"/>
                    </a:lnTo>
                    <a:cubicBezTo>
                      <a:pt x="0" y="453506"/>
                      <a:pt x="357" y="453148"/>
                      <a:pt x="1132" y="452612"/>
                    </a:cubicBezTo>
                    <a:lnTo>
                      <a:pt x="4646" y="450289"/>
                    </a:lnTo>
                    <a:lnTo>
                      <a:pt x="18288" y="441532"/>
                    </a:lnTo>
                    <a:lnTo>
                      <a:pt x="28176" y="435277"/>
                    </a:lnTo>
                    <a:cubicBezTo>
                      <a:pt x="31750" y="432894"/>
                      <a:pt x="35444" y="430035"/>
                      <a:pt x="39495" y="427176"/>
                    </a:cubicBezTo>
                    <a:cubicBezTo>
                      <a:pt x="47537" y="421219"/>
                      <a:pt x="57068" y="414964"/>
                      <a:pt x="66599" y="406743"/>
                    </a:cubicBezTo>
                    <a:lnTo>
                      <a:pt x="81849" y="394234"/>
                    </a:lnTo>
                    <a:cubicBezTo>
                      <a:pt x="87150" y="389885"/>
                      <a:pt x="92214" y="384821"/>
                      <a:pt x="97694" y="379877"/>
                    </a:cubicBezTo>
                    <a:cubicBezTo>
                      <a:pt x="108834" y="370108"/>
                      <a:pt x="119556" y="358492"/>
                      <a:pt x="131054" y="346518"/>
                    </a:cubicBezTo>
                    <a:cubicBezTo>
                      <a:pt x="180062" y="293406"/>
                      <a:pt x="218890" y="231739"/>
                      <a:pt x="245607" y="164592"/>
                    </a:cubicBezTo>
                    <a:cubicBezTo>
                      <a:pt x="251564" y="148984"/>
                      <a:pt x="257521" y="134330"/>
                      <a:pt x="261274" y="120033"/>
                    </a:cubicBezTo>
                    <a:cubicBezTo>
                      <a:pt x="263358" y="113004"/>
                      <a:pt x="265682" y="106213"/>
                      <a:pt x="267231" y="99601"/>
                    </a:cubicBezTo>
                    <a:cubicBezTo>
                      <a:pt x="268779" y="92989"/>
                      <a:pt x="270447" y="86495"/>
                      <a:pt x="271936" y="80419"/>
                    </a:cubicBezTo>
                    <a:cubicBezTo>
                      <a:pt x="275213" y="68505"/>
                      <a:pt x="276762" y="56949"/>
                      <a:pt x="278668" y="47179"/>
                    </a:cubicBezTo>
                    <a:cubicBezTo>
                      <a:pt x="279502" y="42235"/>
                      <a:pt x="280455" y="37648"/>
                      <a:pt x="281051" y="33419"/>
                    </a:cubicBezTo>
                    <a:cubicBezTo>
                      <a:pt x="281646" y="29189"/>
                      <a:pt x="282004" y="25317"/>
                      <a:pt x="282421" y="21505"/>
                    </a:cubicBezTo>
                    <a:cubicBezTo>
                      <a:pt x="283255" y="14654"/>
                      <a:pt x="283970" y="9591"/>
                      <a:pt x="284446" y="5421"/>
                    </a:cubicBezTo>
                    <a:cubicBezTo>
                      <a:pt x="284446" y="3693"/>
                      <a:pt x="284863" y="2323"/>
                      <a:pt x="284982" y="1251"/>
                    </a:cubicBezTo>
                    <a:cubicBezTo>
                      <a:pt x="285084" y="822"/>
                      <a:pt x="285220" y="405"/>
                      <a:pt x="2853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4" name="Forma Livre: Forma 1653">
                <a:extLst>
                  <a:ext uri="{FF2B5EF4-FFF2-40B4-BE49-F238E27FC236}">
                    <a16:creationId xmlns:a16="http://schemas.microsoft.com/office/drawing/2014/main" id="{92FD8330-1040-125D-E8A0-79A6FA5601EC}"/>
                  </a:ext>
                </a:extLst>
              </p:cNvPr>
              <p:cNvSpPr/>
              <p:nvPr/>
            </p:nvSpPr>
            <p:spPr>
              <a:xfrm>
                <a:off x="10213162" y="3542768"/>
                <a:ext cx="267933" cy="575212"/>
              </a:xfrm>
              <a:custGeom>
                <a:avLst/>
                <a:gdLst>
                  <a:gd name="connsiteX0" fmla="*/ 227050 w 267933"/>
                  <a:gd name="connsiteY0" fmla="*/ 135697 h 575212"/>
                  <a:gd name="connsiteX1" fmla="*/ 99510 w 267933"/>
                  <a:gd name="connsiteY1" fmla="*/ 5061 h 575212"/>
                  <a:gd name="connsiteX2" fmla="*/ 5068 w 267933"/>
                  <a:gd name="connsiteY2" fmla="*/ 46247 h 575212"/>
                  <a:gd name="connsiteX3" fmla="*/ 148 w 267933"/>
                  <a:gd name="connsiteY3" fmla="*/ 68741 h 575212"/>
                  <a:gd name="connsiteX4" fmla="*/ 148 w 267933"/>
                  <a:gd name="connsiteY4" fmla="*/ 69813 h 575212"/>
                  <a:gd name="connsiteX5" fmla="*/ 29396 w 267933"/>
                  <a:gd name="connsiteY5" fmla="*/ 171082 h 575212"/>
                  <a:gd name="connsiteX6" fmla="*/ 80269 w 267933"/>
                  <a:gd name="connsiteY6" fmla="*/ 264666 h 575212"/>
                  <a:gd name="connsiteX7" fmla="*/ 82235 w 267933"/>
                  <a:gd name="connsiteY7" fmla="*/ 436227 h 575212"/>
                  <a:gd name="connsiteX8" fmla="*/ 67045 w 267933"/>
                  <a:gd name="connsiteY8" fmla="*/ 543036 h 575212"/>
                  <a:gd name="connsiteX9" fmla="*/ 132095 w 267933"/>
                  <a:gd name="connsiteY9" fmla="*/ 574728 h 575212"/>
                  <a:gd name="connsiteX10" fmla="*/ 231875 w 267933"/>
                  <a:gd name="connsiteY10" fmla="*/ 483943 h 575212"/>
                  <a:gd name="connsiteX11" fmla="*/ 267617 w 267933"/>
                  <a:gd name="connsiteY11" fmla="*/ 360752 h 575212"/>
                  <a:gd name="connsiteX12" fmla="*/ 227050 w 267933"/>
                  <a:gd name="connsiteY12" fmla="*/ 135697 h 57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7933" h="575212">
                    <a:moveTo>
                      <a:pt x="227050" y="135697"/>
                    </a:moveTo>
                    <a:cubicBezTo>
                      <a:pt x="204711" y="80297"/>
                      <a:pt x="155982" y="27995"/>
                      <a:pt x="99510" y="5061"/>
                    </a:cubicBezTo>
                    <a:cubicBezTo>
                      <a:pt x="62059" y="-9647"/>
                      <a:pt x="19776" y="8795"/>
                      <a:pt x="5068" y="46247"/>
                    </a:cubicBezTo>
                    <a:cubicBezTo>
                      <a:pt x="2245" y="53437"/>
                      <a:pt x="588" y="61032"/>
                      <a:pt x="148" y="68741"/>
                    </a:cubicBezTo>
                    <a:cubicBezTo>
                      <a:pt x="178" y="69098"/>
                      <a:pt x="178" y="69456"/>
                      <a:pt x="148" y="69813"/>
                    </a:cubicBezTo>
                    <a:cubicBezTo>
                      <a:pt x="-1580" y="105555"/>
                      <a:pt x="12062" y="139689"/>
                      <a:pt x="29396" y="171082"/>
                    </a:cubicBezTo>
                    <a:cubicBezTo>
                      <a:pt x="46731" y="202475"/>
                      <a:pt x="66985" y="231724"/>
                      <a:pt x="80269" y="264666"/>
                    </a:cubicBezTo>
                    <a:cubicBezTo>
                      <a:pt x="102137" y="319637"/>
                      <a:pt x="102834" y="380768"/>
                      <a:pt x="82235" y="436227"/>
                    </a:cubicBezTo>
                    <a:cubicBezTo>
                      <a:pt x="69130" y="471076"/>
                      <a:pt x="47327" y="508247"/>
                      <a:pt x="67045" y="543036"/>
                    </a:cubicBezTo>
                    <a:cubicBezTo>
                      <a:pt x="80609" y="565476"/>
                      <a:pt x="106069" y="577879"/>
                      <a:pt x="132095" y="574728"/>
                    </a:cubicBezTo>
                    <a:cubicBezTo>
                      <a:pt x="182193" y="570200"/>
                      <a:pt x="208166" y="524987"/>
                      <a:pt x="231875" y="483943"/>
                    </a:cubicBezTo>
                    <a:cubicBezTo>
                      <a:pt x="252790" y="446044"/>
                      <a:pt x="264996" y="403958"/>
                      <a:pt x="267617" y="360752"/>
                    </a:cubicBezTo>
                    <a:cubicBezTo>
                      <a:pt x="270250" y="283705"/>
                      <a:pt x="256423" y="206979"/>
                      <a:pt x="227050" y="1356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5" name="Forma Livre: Forma 1654">
                <a:extLst>
                  <a:ext uri="{FF2B5EF4-FFF2-40B4-BE49-F238E27FC236}">
                    <a16:creationId xmlns:a16="http://schemas.microsoft.com/office/drawing/2014/main" id="{A917320A-9FDC-5C11-6A80-DDF8731B319B}"/>
                  </a:ext>
                </a:extLst>
              </p:cNvPr>
              <p:cNvSpPr/>
              <p:nvPr/>
            </p:nvSpPr>
            <p:spPr>
              <a:xfrm>
                <a:off x="10252745" y="3535557"/>
                <a:ext cx="3812" cy="5956"/>
              </a:xfrm>
              <a:custGeom>
                <a:avLst/>
                <a:gdLst>
                  <a:gd name="connsiteX0" fmla="*/ 0 w 3812"/>
                  <a:gd name="connsiteY0" fmla="*/ 0 h 5956"/>
                  <a:gd name="connsiteX1" fmla="*/ 3813 w 3812"/>
                  <a:gd name="connsiteY1" fmla="*/ 0 h 5956"/>
                  <a:gd name="connsiteX2" fmla="*/ 3813 w 3812"/>
                  <a:gd name="connsiteY2" fmla="*/ 0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2" h="5956">
                    <a:moveTo>
                      <a:pt x="0" y="0"/>
                    </a:moveTo>
                    <a:cubicBezTo>
                      <a:pt x="1311" y="0"/>
                      <a:pt x="2502" y="0"/>
                      <a:pt x="3813" y="0"/>
                    </a:cubicBezTo>
                    <a:lnTo>
                      <a:pt x="38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6" name="Forma Livre: Forma 1655">
                <a:extLst>
                  <a:ext uri="{FF2B5EF4-FFF2-40B4-BE49-F238E27FC236}">
                    <a16:creationId xmlns:a16="http://schemas.microsoft.com/office/drawing/2014/main" id="{DEC59C1E-66C8-598D-7C90-1F9755DCF1A2}"/>
                  </a:ext>
                </a:extLst>
              </p:cNvPr>
              <p:cNvSpPr/>
              <p:nvPr/>
            </p:nvSpPr>
            <p:spPr>
              <a:xfrm>
                <a:off x="9177746" y="3763412"/>
                <a:ext cx="70530" cy="70530"/>
              </a:xfrm>
              <a:custGeom>
                <a:avLst/>
                <a:gdLst>
                  <a:gd name="connsiteX0" fmla="*/ 70531 w 70530"/>
                  <a:gd name="connsiteY0" fmla="*/ 35265 h 70530"/>
                  <a:gd name="connsiteX1" fmla="*/ 35265 w 70530"/>
                  <a:gd name="connsiteY1" fmla="*/ 70531 h 70530"/>
                  <a:gd name="connsiteX2" fmla="*/ 0 w 70530"/>
                  <a:gd name="connsiteY2" fmla="*/ 35265 h 70530"/>
                  <a:gd name="connsiteX3" fmla="*/ 35265 w 70530"/>
                  <a:gd name="connsiteY3" fmla="*/ 0 h 70530"/>
                  <a:gd name="connsiteX4" fmla="*/ 70531 w 70530"/>
                  <a:gd name="connsiteY4" fmla="*/ 35146 h 70530"/>
                  <a:gd name="connsiteX5" fmla="*/ 70531 w 70530"/>
                  <a:gd name="connsiteY5" fmla="*/ 35265 h 70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530" h="70530">
                    <a:moveTo>
                      <a:pt x="70531" y="35265"/>
                    </a:moveTo>
                    <a:cubicBezTo>
                      <a:pt x="70531" y="54745"/>
                      <a:pt x="54745" y="70531"/>
                      <a:pt x="35265" y="70531"/>
                    </a:cubicBezTo>
                    <a:cubicBezTo>
                      <a:pt x="15786" y="70531"/>
                      <a:pt x="0" y="54745"/>
                      <a:pt x="0" y="35265"/>
                    </a:cubicBezTo>
                    <a:cubicBezTo>
                      <a:pt x="0" y="15786"/>
                      <a:pt x="15786" y="0"/>
                      <a:pt x="35265" y="0"/>
                    </a:cubicBezTo>
                    <a:cubicBezTo>
                      <a:pt x="54709" y="-36"/>
                      <a:pt x="70495" y="15703"/>
                      <a:pt x="70531" y="35146"/>
                    </a:cubicBezTo>
                    <a:cubicBezTo>
                      <a:pt x="70531" y="35188"/>
                      <a:pt x="70531" y="35224"/>
                      <a:pt x="70531" y="352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ECF24DCF-958F-1C27-4E0E-813CB7985822}"/>
                  </a:ext>
                </a:extLst>
              </p:cNvPr>
              <p:cNvSpPr/>
              <p:nvPr/>
            </p:nvSpPr>
            <p:spPr>
              <a:xfrm>
                <a:off x="9539932" y="3772586"/>
                <a:ext cx="70530" cy="70530"/>
              </a:xfrm>
              <a:custGeom>
                <a:avLst/>
                <a:gdLst>
                  <a:gd name="connsiteX0" fmla="*/ 70531 w 70530"/>
                  <a:gd name="connsiteY0" fmla="*/ 35206 h 70530"/>
                  <a:gd name="connsiteX1" fmla="*/ 35325 w 70530"/>
                  <a:gd name="connsiteY1" fmla="*/ 70531 h 70530"/>
                  <a:gd name="connsiteX2" fmla="*/ 0 w 70530"/>
                  <a:gd name="connsiteY2" fmla="*/ 35325 h 70530"/>
                  <a:gd name="connsiteX3" fmla="*/ 35206 w 70530"/>
                  <a:gd name="connsiteY3" fmla="*/ 0 h 70530"/>
                  <a:gd name="connsiteX4" fmla="*/ 35265 w 70530"/>
                  <a:gd name="connsiteY4" fmla="*/ 0 h 70530"/>
                  <a:gd name="connsiteX5" fmla="*/ 70531 w 70530"/>
                  <a:gd name="connsiteY5" fmla="*/ 35206 h 70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530" h="70530">
                    <a:moveTo>
                      <a:pt x="70531" y="35206"/>
                    </a:moveTo>
                    <a:cubicBezTo>
                      <a:pt x="70560" y="54685"/>
                      <a:pt x="54804" y="70495"/>
                      <a:pt x="35325" y="70531"/>
                    </a:cubicBezTo>
                    <a:cubicBezTo>
                      <a:pt x="15845" y="70566"/>
                      <a:pt x="36" y="54804"/>
                      <a:pt x="0" y="35325"/>
                    </a:cubicBezTo>
                    <a:cubicBezTo>
                      <a:pt x="-30" y="15845"/>
                      <a:pt x="15726" y="36"/>
                      <a:pt x="35206" y="0"/>
                    </a:cubicBezTo>
                    <a:cubicBezTo>
                      <a:pt x="35224" y="0"/>
                      <a:pt x="35248" y="0"/>
                      <a:pt x="35265" y="0"/>
                    </a:cubicBezTo>
                    <a:cubicBezTo>
                      <a:pt x="54721" y="0"/>
                      <a:pt x="70495" y="15750"/>
                      <a:pt x="70531" y="352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8" name="Forma Livre: Forma 1657">
                <a:extLst>
                  <a:ext uri="{FF2B5EF4-FFF2-40B4-BE49-F238E27FC236}">
                    <a16:creationId xmlns:a16="http://schemas.microsoft.com/office/drawing/2014/main" id="{941BB342-598A-91A3-107D-5A2A4B4DCF97}"/>
                  </a:ext>
                </a:extLst>
              </p:cNvPr>
              <p:cNvSpPr/>
              <p:nvPr/>
            </p:nvSpPr>
            <p:spPr>
              <a:xfrm>
                <a:off x="10152429" y="3297099"/>
                <a:ext cx="276225" cy="213200"/>
              </a:xfrm>
              <a:custGeom>
                <a:avLst/>
                <a:gdLst>
                  <a:gd name="connsiteX0" fmla="*/ 276226 w 276225"/>
                  <a:gd name="connsiteY0" fmla="*/ 213201 h 213200"/>
                  <a:gd name="connsiteX1" fmla="*/ 273843 w 276225"/>
                  <a:gd name="connsiteY1" fmla="*/ 210580 h 213200"/>
                  <a:gd name="connsiteX2" fmla="*/ 267231 w 276225"/>
                  <a:gd name="connsiteY2" fmla="*/ 202657 h 213200"/>
                  <a:gd name="connsiteX3" fmla="*/ 256746 w 276225"/>
                  <a:gd name="connsiteY3" fmla="*/ 190207 h 213200"/>
                  <a:gd name="connsiteX4" fmla="*/ 242509 w 276225"/>
                  <a:gd name="connsiteY4" fmla="*/ 174123 h 213200"/>
                  <a:gd name="connsiteX5" fmla="*/ 224638 w 276225"/>
                  <a:gd name="connsiteY5" fmla="*/ 155120 h 213200"/>
                  <a:gd name="connsiteX6" fmla="*/ 203312 w 276225"/>
                  <a:gd name="connsiteY6" fmla="*/ 134151 h 213200"/>
                  <a:gd name="connsiteX7" fmla="*/ 151129 w 276225"/>
                  <a:gd name="connsiteY7" fmla="*/ 89712 h 213200"/>
                  <a:gd name="connsiteX8" fmla="*/ 94895 w 276225"/>
                  <a:gd name="connsiteY8" fmla="*/ 50515 h 213200"/>
                  <a:gd name="connsiteX9" fmla="*/ 69220 w 276225"/>
                  <a:gd name="connsiteY9" fmla="*/ 35206 h 213200"/>
                  <a:gd name="connsiteX10" fmla="*/ 46345 w 276225"/>
                  <a:gd name="connsiteY10" fmla="*/ 22696 h 213200"/>
                  <a:gd name="connsiteX11" fmla="*/ 27104 w 276225"/>
                  <a:gd name="connsiteY11" fmla="*/ 12986 h 213200"/>
                  <a:gd name="connsiteX12" fmla="*/ 12450 w 276225"/>
                  <a:gd name="connsiteY12" fmla="*/ 6017 h 213200"/>
                  <a:gd name="connsiteX13" fmla="*/ 3157 w 276225"/>
                  <a:gd name="connsiteY13" fmla="*/ 1668 h 213200"/>
                  <a:gd name="connsiteX14" fmla="*/ 0 w 276225"/>
                  <a:gd name="connsiteY14" fmla="*/ 0 h 213200"/>
                  <a:gd name="connsiteX15" fmla="*/ 3336 w 276225"/>
                  <a:gd name="connsiteY15" fmla="*/ 1191 h 213200"/>
                  <a:gd name="connsiteX16" fmla="*/ 12867 w 276225"/>
                  <a:gd name="connsiteY16" fmla="*/ 5123 h 213200"/>
                  <a:gd name="connsiteX17" fmla="*/ 27759 w 276225"/>
                  <a:gd name="connsiteY17" fmla="*/ 11735 h 213200"/>
                  <a:gd name="connsiteX18" fmla="*/ 47179 w 276225"/>
                  <a:gd name="connsiteY18" fmla="*/ 21088 h 213200"/>
                  <a:gd name="connsiteX19" fmla="*/ 70233 w 276225"/>
                  <a:gd name="connsiteY19" fmla="*/ 33359 h 213200"/>
                  <a:gd name="connsiteX20" fmla="*/ 96146 w 276225"/>
                  <a:gd name="connsiteY20" fmla="*/ 48549 h 213200"/>
                  <a:gd name="connsiteX21" fmla="*/ 152737 w 276225"/>
                  <a:gd name="connsiteY21" fmla="*/ 87687 h 213200"/>
                  <a:gd name="connsiteX22" fmla="*/ 204920 w 276225"/>
                  <a:gd name="connsiteY22" fmla="*/ 132483 h 213200"/>
                  <a:gd name="connsiteX23" fmla="*/ 226127 w 276225"/>
                  <a:gd name="connsiteY23" fmla="*/ 153690 h 213200"/>
                  <a:gd name="connsiteX24" fmla="*/ 243998 w 276225"/>
                  <a:gd name="connsiteY24" fmla="*/ 172872 h 213200"/>
                  <a:gd name="connsiteX25" fmla="*/ 257997 w 276225"/>
                  <a:gd name="connsiteY25" fmla="*/ 189313 h 213200"/>
                  <a:gd name="connsiteX26" fmla="*/ 268124 w 276225"/>
                  <a:gd name="connsiteY26" fmla="*/ 202061 h 213200"/>
                  <a:gd name="connsiteX27" fmla="*/ 274081 w 276225"/>
                  <a:gd name="connsiteY27" fmla="*/ 210222 h 213200"/>
                  <a:gd name="connsiteX28" fmla="*/ 276226 w 276225"/>
                  <a:gd name="connsiteY28" fmla="*/ 213201 h 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6225" h="213200">
                    <a:moveTo>
                      <a:pt x="276226" y="213201"/>
                    </a:moveTo>
                    <a:cubicBezTo>
                      <a:pt x="275344" y="212408"/>
                      <a:pt x="274546" y="211533"/>
                      <a:pt x="273843" y="210580"/>
                    </a:cubicBezTo>
                    <a:lnTo>
                      <a:pt x="267231" y="202657"/>
                    </a:lnTo>
                    <a:cubicBezTo>
                      <a:pt x="264431" y="199202"/>
                      <a:pt x="261274" y="194972"/>
                      <a:pt x="256746" y="190207"/>
                    </a:cubicBezTo>
                    <a:cubicBezTo>
                      <a:pt x="252219" y="185441"/>
                      <a:pt x="247989" y="179901"/>
                      <a:pt x="242509" y="174123"/>
                    </a:cubicBezTo>
                    <a:cubicBezTo>
                      <a:pt x="237029" y="168344"/>
                      <a:pt x="231250" y="161792"/>
                      <a:pt x="224638" y="155120"/>
                    </a:cubicBezTo>
                    <a:cubicBezTo>
                      <a:pt x="218026" y="148448"/>
                      <a:pt x="210877" y="141479"/>
                      <a:pt x="203312" y="134151"/>
                    </a:cubicBezTo>
                    <a:cubicBezTo>
                      <a:pt x="187883" y="119795"/>
                      <a:pt x="170370" y="104366"/>
                      <a:pt x="151129" y="89712"/>
                    </a:cubicBezTo>
                    <a:cubicBezTo>
                      <a:pt x="131888" y="75058"/>
                      <a:pt x="112706" y="61833"/>
                      <a:pt x="94895" y="50515"/>
                    </a:cubicBezTo>
                    <a:cubicBezTo>
                      <a:pt x="85900" y="45035"/>
                      <a:pt x="77441" y="39733"/>
                      <a:pt x="69220" y="35206"/>
                    </a:cubicBezTo>
                    <a:cubicBezTo>
                      <a:pt x="61000" y="30678"/>
                      <a:pt x="53374" y="26389"/>
                      <a:pt x="46345" y="22696"/>
                    </a:cubicBezTo>
                    <a:cubicBezTo>
                      <a:pt x="39316" y="19003"/>
                      <a:pt x="32823" y="15846"/>
                      <a:pt x="27104" y="12986"/>
                    </a:cubicBezTo>
                    <a:cubicBezTo>
                      <a:pt x="21385" y="10127"/>
                      <a:pt x="16501" y="7863"/>
                      <a:pt x="12450" y="6017"/>
                    </a:cubicBezTo>
                    <a:lnTo>
                      <a:pt x="3157" y="1668"/>
                    </a:lnTo>
                    <a:cubicBezTo>
                      <a:pt x="2049" y="1221"/>
                      <a:pt x="989" y="667"/>
                      <a:pt x="0" y="0"/>
                    </a:cubicBezTo>
                    <a:cubicBezTo>
                      <a:pt x="1161" y="250"/>
                      <a:pt x="2282" y="649"/>
                      <a:pt x="3336" y="1191"/>
                    </a:cubicBezTo>
                    <a:lnTo>
                      <a:pt x="12867" y="5123"/>
                    </a:lnTo>
                    <a:cubicBezTo>
                      <a:pt x="16977" y="6791"/>
                      <a:pt x="22041" y="8995"/>
                      <a:pt x="27759" y="11735"/>
                    </a:cubicBezTo>
                    <a:cubicBezTo>
                      <a:pt x="33478" y="14475"/>
                      <a:pt x="40090" y="17335"/>
                      <a:pt x="47179" y="21088"/>
                    </a:cubicBezTo>
                    <a:cubicBezTo>
                      <a:pt x="54268" y="24841"/>
                      <a:pt x="62072" y="28713"/>
                      <a:pt x="70233" y="33359"/>
                    </a:cubicBezTo>
                    <a:cubicBezTo>
                      <a:pt x="78394" y="38006"/>
                      <a:pt x="87091" y="43069"/>
                      <a:pt x="96146" y="48549"/>
                    </a:cubicBezTo>
                    <a:cubicBezTo>
                      <a:pt x="114017" y="59749"/>
                      <a:pt x="133317" y="72794"/>
                      <a:pt x="152737" y="87687"/>
                    </a:cubicBezTo>
                    <a:cubicBezTo>
                      <a:pt x="172157" y="102579"/>
                      <a:pt x="189492" y="117948"/>
                      <a:pt x="204920" y="132483"/>
                    </a:cubicBezTo>
                    <a:cubicBezTo>
                      <a:pt x="212486" y="139870"/>
                      <a:pt x="219753" y="146780"/>
                      <a:pt x="226127" y="153690"/>
                    </a:cubicBezTo>
                    <a:cubicBezTo>
                      <a:pt x="232501" y="160600"/>
                      <a:pt x="238577" y="166915"/>
                      <a:pt x="243998" y="172872"/>
                    </a:cubicBezTo>
                    <a:cubicBezTo>
                      <a:pt x="249419" y="178829"/>
                      <a:pt x="253887" y="184428"/>
                      <a:pt x="257997" y="189313"/>
                    </a:cubicBezTo>
                    <a:cubicBezTo>
                      <a:pt x="262108" y="194198"/>
                      <a:pt x="265444" y="198487"/>
                      <a:pt x="268124" y="202061"/>
                    </a:cubicBezTo>
                    <a:lnTo>
                      <a:pt x="274081" y="210222"/>
                    </a:lnTo>
                    <a:cubicBezTo>
                      <a:pt x="274927" y="211110"/>
                      <a:pt x="275648" y="212117"/>
                      <a:pt x="276226" y="2132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50AB435A-05FC-BBAD-7584-8DB19548D902}"/>
                  </a:ext>
                </a:extLst>
              </p:cNvPr>
              <p:cNvSpPr/>
              <p:nvPr/>
            </p:nvSpPr>
            <p:spPr>
              <a:xfrm>
                <a:off x="9675453" y="3311835"/>
                <a:ext cx="382974" cy="40068"/>
              </a:xfrm>
              <a:custGeom>
                <a:avLst/>
                <a:gdLst>
                  <a:gd name="connsiteX0" fmla="*/ 382975 w 382974"/>
                  <a:gd name="connsiteY0" fmla="*/ 40068 h 40068"/>
                  <a:gd name="connsiteX1" fmla="*/ 379162 w 382974"/>
                  <a:gd name="connsiteY1" fmla="*/ 38937 h 40068"/>
                  <a:gd name="connsiteX2" fmla="*/ 368380 w 382974"/>
                  <a:gd name="connsiteY2" fmla="*/ 35243 h 40068"/>
                  <a:gd name="connsiteX3" fmla="*/ 351284 w 382974"/>
                  <a:gd name="connsiteY3" fmla="*/ 29644 h 40068"/>
                  <a:gd name="connsiteX4" fmla="*/ 328409 w 382974"/>
                  <a:gd name="connsiteY4" fmla="*/ 22912 h 40068"/>
                  <a:gd name="connsiteX5" fmla="*/ 315065 w 382974"/>
                  <a:gd name="connsiteY5" fmla="*/ 19398 h 40068"/>
                  <a:gd name="connsiteX6" fmla="*/ 300411 w 382974"/>
                  <a:gd name="connsiteY6" fmla="*/ 16062 h 40068"/>
                  <a:gd name="connsiteX7" fmla="*/ 267886 w 382974"/>
                  <a:gd name="connsiteY7" fmla="*/ 10105 h 40068"/>
                  <a:gd name="connsiteX8" fmla="*/ 116638 w 382974"/>
                  <a:gd name="connsiteY8" fmla="*/ 5756 h 40068"/>
                  <a:gd name="connsiteX9" fmla="*/ 83815 w 382974"/>
                  <a:gd name="connsiteY9" fmla="*/ 10105 h 40068"/>
                  <a:gd name="connsiteX10" fmla="*/ 68982 w 382974"/>
                  <a:gd name="connsiteY10" fmla="*/ 12547 h 40068"/>
                  <a:gd name="connsiteX11" fmla="*/ 55400 w 382974"/>
                  <a:gd name="connsiteY11" fmla="*/ 15287 h 40068"/>
                  <a:gd name="connsiteX12" fmla="*/ 32227 w 382974"/>
                  <a:gd name="connsiteY12" fmla="*/ 20708 h 40068"/>
                  <a:gd name="connsiteX13" fmla="*/ 14833 w 382974"/>
                  <a:gd name="connsiteY13" fmla="*/ 25355 h 40068"/>
                  <a:gd name="connsiteX14" fmla="*/ 3872 w 382974"/>
                  <a:gd name="connsiteY14" fmla="*/ 28393 h 40068"/>
                  <a:gd name="connsiteX15" fmla="*/ 0 w 382974"/>
                  <a:gd name="connsiteY15" fmla="*/ 29346 h 40068"/>
                  <a:gd name="connsiteX16" fmla="*/ 3753 w 382974"/>
                  <a:gd name="connsiteY16" fmla="*/ 27916 h 40068"/>
                  <a:gd name="connsiteX17" fmla="*/ 14594 w 382974"/>
                  <a:gd name="connsiteY17" fmla="*/ 24402 h 40068"/>
                  <a:gd name="connsiteX18" fmla="*/ 31870 w 382974"/>
                  <a:gd name="connsiteY18" fmla="*/ 19279 h 40068"/>
                  <a:gd name="connsiteX19" fmla="*/ 55043 w 382974"/>
                  <a:gd name="connsiteY19" fmla="*/ 13322 h 40068"/>
                  <a:gd name="connsiteX20" fmla="*/ 68624 w 382974"/>
                  <a:gd name="connsiteY20" fmla="*/ 10403 h 40068"/>
                  <a:gd name="connsiteX21" fmla="*/ 83457 w 382974"/>
                  <a:gd name="connsiteY21" fmla="*/ 7782 h 40068"/>
                  <a:gd name="connsiteX22" fmla="*/ 116399 w 382974"/>
                  <a:gd name="connsiteY22" fmla="*/ 3135 h 40068"/>
                  <a:gd name="connsiteX23" fmla="*/ 192470 w 382974"/>
                  <a:gd name="connsiteY23" fmla="*/ 157 h 40068"/>
                  <a:gd name="connsiteX24" fmla="*/ 268243 w 382974"/>
                  <a:gd name="connsiteY24" fmla="*/ 7543 h 40068"/>
                  <a:gd name="connsiteX25" fmla="*/ 300887 w 382974"/>
                  <a:gd name="connsiteY25" fmla="*/ 14036 h 40068"/>
                  <a:gd name="connsiteX26" fmla="*/ 315542 w 382974"/>
                  <a:gd name="connsiteY26" fmla="*/ 17491 h 40068"/>
                  <a:gd name="connsiteX27" fmla="*/ 328945 w 382974"/>
                  <a:gd name="connsiteY27" fmla="*/ 21185 h 40068"/>
                  <a:gd name="connsiteX28" fmla="*/ 351760 w 382974"/>
                  <a:gd name="connsiteY28" fmla="*/ 28274 h 40068"/>
                  <a:gd name="connsiteX29" fmla="*/ 368738 w 382974"/>
                  <a:gd name="connsiteY29" fmla="*/ 34231 h 40068"/>
                  <a:gd name="connsiteX30" fmla="*/ 379341 w 382974"/>
                  <a:gd name="connsiteY30" fmla="*/ 38341 h 40068"/>
                  <a:gd name="connsiteX31" fmla="*/ 382975 w 382974"/>
                  <a:gd name="connsiteY31" fmla="*/ 40068 h 4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82974" h="40068">
                    <a:moveTo>
                      <a:pt x="382975" y="40068"/>
                    </a:moveTo>
                    <a:cubicBezTo>
                      <a:pt x="381664" y="39842"/>
                      <a:pt x="380384" y="39461"/>
                      <a:pt x="379162" y="38937"/>
                    </a:cubicBezTo>
                    <a:lnTo>
                      <a:pt x="368380" y="35243"/>
                    </a:lnTo>
                    <a:cubicBezTo>
                      <a:pt x="363734" y="33575"/>
                      <a:pt x="358015" y="31610"/>
                      <a:pt x="351284" y="29644"/>
                    </a:cubicBezTo>
                    <a:cubicBezTo>
                      <a:pt x="344552" y="27678"/>
                      <a:pt x="336987" y="24997"/>
                      <a:pt x="328409" y="22912"/>
                    </a:cubicBezTo>
                    <a:lnTo>
                      <a:pt x="315065" y="19398"/>
                    </a:lnTo>
                    <a:cubicBezTo>
                      <a:pt x="310359" y="18147"/>
                      <a:pt x="305474" y="17253"/>
                      <a:pt x="300411" y="16062"/>
                    </a:cubicBezTo>
                    <a:cubicBezTo>
                      <a:pt x="290344" y="13679"/>
                      <a:pt x="279383" y="11892"/>
                      <a:pt x="267886" y="10105"/>
                    </a:cubicBezTo>
                    <a:cubicBezTo>
                      <a:pt x="217877" y="2033"/>
                      <a:pt x="167028" y="568"/>
                      <a:pt x="116638" y="5756"/>
                    </a:cubicBezTo>
                    <a:cubicBezTo>
                      <a:pt x="104724" y="7126"/>
                      <a:pt x="94001" y="8258"/>
                      <a:pt x="83815" y="10105"/>
                    </a:cubicBezTo>
                    <a:cubicBezTo>
                      <a:pt x="78692" y="10939"/>
                      <a:pt x="73748" y="11594"/>
                      <a:pt x="68982" y="12547"/>
                    </a:cubicBezTo>
                    <a:lnTo>
                      <a:pt x="55400" y="15287"/>
                    </a:lnTo>
                    <a:cubicBezTo>
                      <a:pt x="46762" y="16896"/>
                      <a:pt x="39018" y="19040"/>
                      <a:pt x="32227" y="20708"/>
                    </a:cubicBezTo>
                    <a:cubicBezTo>
                      <a:pt x="25436" y="22376"/>
                      <a:pt x="19598" y="23925"/>
                      <a:pt x="14833" y="25355"/>
                    </a:cubicBezTo>
                    <a:lnTo>
                      <a:pt x="3872" y="28393"/>
                    </a:lnTo>
                    <a:cubicBezTo>
                      <a:pt x="2609" y="28816"/>
                      <a:pt x="1317" y="29137"/>
                      <a:pt x="0" y="29346"/>
                    </a:cubicBezTo>
                    <a:cubicBezTo>
                      <a:pt x="1197" y="28732"/>
                      <a:pt x="2454" y="28256"/>
                      <a:pt x="3753" y="27916"/>
                    </a:cubicBezTo>
                    <a:lnTo>
                      <a:pt x="14594" y="24402"/>
                    </a:lnTo>
                    <a:cubicBezTo>
                      <a:pt x="19241" y="22793"/>
                      <a:pt x="25019" y="21006"/>
                      <a:pt x="31870" y="19279"/>
                    </a:cubicBezTo>
                    <a:cubicBezTo>
                      <a:pt x="38720" y="17551"/>
                      <a:pt x="46345" y="15287"/>
                      <a:pt x="55043" y="13322"/>
                    </a:cubicBezTo>
                    <a:lnTo>
                      <a:pt x="68624" y="10403"/>
                    </a:lnTo>
                    <a:cubicBezTo>
                      <a:pt x="73331" y="9390"/>
                      <a:pt x="78334" y="8675"/>
                      <a:pt x="83457" y="7782"/>
                    </a:cubicBezTo>
                    <a:cubicBezTo>
                      <a:pt x="93703" y="5816"/>
                      <a:pt x="104783" y="4624"/>
                      <a:pt x="116399" y="3135"/>
                    </a:cubicBezTo>
                    <a:cubicBezTo>
                      <a:pt x="141669" y="580"/>
                      <a:pt x="167076" y="-415"/>
                      <a:pt x="192470" y="157"/>
                    </a:cubicBezTo>
                    <a:cubicBezTo>
                      <a:pt x="217859" y="1038"/>
                      <a:pt x="243164" y="3504"/>
                      <a:pt x="268243" y="7543"/>
                    </a:cubicBezTo>
                    <a:cubicBezTo>
                      <a:pt x="279800" y="9628"/>
                      <a:pt x="290761" y="11475"/>
                      <a:pt x="300887" y="14036"/>
                    </a:cubicBezTo>
                    <a:cubicBezTo>
                      <a:pt x="305951" y="15228"/>
                      <a:pt x="310895" y="16240"/>
                      <a:pt x="315542" y="17491"/>
                    </a:cubicBezTo>
                    <a:lnTo>
                      <a:pt x="328945" y="21185"/>
                    </a:lnTo>
                    <a:cubicBezTo>
                      <a:pt x="337523" y="23389"/>
                      <a:pt x="345029" y="26129"/>
                      <a:pt x="351760" y="28274"/>
                    </a:cubicBezTo>
                    <a:cubicBezTo>
                      <a:pt x="358492" y="30418"/>
                      <a:pt x="364091" y="32503"/>
                      <a:pt x="368738" y="34231"/>
                    </a:cubicBezTo>
                    <a:lnTo>
                      <a:pt x="379341" y="38341"/>
                    </a:lnTo>
                    <a:cubicBezTo>
                      <a:pt x="381426" y="39473"/>
                      <a:pt x="382975" y="40009"/>
                      <a:pt x="382975" y="40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0" name="Forma Livre: Forma 1659">
                <a:extLst>
                  <a:ext uri="{FF2B5EF4-FFF2-40B4-BE49-F238E27FC236}">
                    <a16:creationId xmlns:a16="http://schemas.microsoft.com/office/drawing/2014/main" id="{529FE479-5646-5EE8-8A5C-4D9161431F58}"/>
                  </a:ext>
                </a:extLst>
              </p:cNvPr>
              <p:cNvSpPr/>
              <p:nvPr/>
            </p:nvSpPr>
            <p:spPr>
              <a:xfrm>
                <a:off x="9627618" y="3947543"/>
                <a:ext cx="77964" cy="89931"/>
              </a:xfrm>
              <a:custGeom>
                <a:avLst/>
                <a:gdLst>
                  <a:gd name="connsiteX0" fmla="*/ 52720 w 77964"/>
                  <a:gd name="connsiteY0" fmla="*/ 0 h 89931"/>
                  <a:gd name="connsiteX1" fmla="*/ 58081 w 77964"/>
                  <a:gd name="connsiteY1" fmla="*/ 2978 h 89931"/>
                  <a:gd name="connsiteX2" fmla="*/ 69995 w 77964"/>
                  <a:gd name="connsiteY2" fmla="*/ 15190 h 89931"/>
                  <a:gd name="connsiteX3" fmla="*/ 77918 w 77964"/>
                  <a:gd name="connsiteY3" fmla="*/ 39018 h 89931"/>
                  <a:gd name="connsiteX4" fmla="*/ 45452 w 77964"/>
                  <a:gd name="connsiteY4" fmla="*/ 87329 h 89931"/>
                  <a:gd name="connsiteX5" fmla="*/ 20492 w 77964"/>
                  <a:gd name="connsiteY5" fmla="*/ 89057 h 89931"/>
                  <a:gd name="connsiteX6" fmla="*/ 4766 w 77964"/>
                  <a:gd name="connsiteY6" fmla="*/ 83100 h 89931"/>
                  <a:gd name="connsiteX7" fmla="*/ 0 w 77964"/>
                  <a:gd name="connsiteY7" fmla="*/ 79228 h 89931"/>
                  <a:gd name="connsiteX8" fmla="*/ 20849 w 77964"/>
                  <a:gd name="connsiteY8" fmla="*/ 87032 h 89931"/>
                  <a:gd name="connsiteX9" fmla="*/ 44677 w 77964"/>
                  <a:gd name="connsiteY9" fmla="*/ 84827 h 89931"/>
                  <a:gd name="connsiteX10" fmla="*/ 75237 w 77964"/>
                  <a:gd name="connsiteY10" fmla="*/ 39376 h 89931"/>
                  <a:gd name="connsiteX11" fmla="*/ 68327 w 77964"/>
                  <a:gd name="connsiteY11" fmla="*/ 16620 h 89931"/>
                  <a:gd name="connsiteX12" fmla="*/ 52720 w 77964"/>
                  <a:gd name="connsiteY12" fmla="*/ 0 h 89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964" h="89931">
                    <a:moveTo>
                      <a:pt x="52720" y="0"/>
                    </a:moveTo>
                    <a:cubicBezTo>
                      <a:pt x="54661" y="691"/>
                      <a:pt x="56472" y="1698"/>
                      <a:pt x="58081" y="2978"/>
                    </a:cubicBezTo>
                    <a:cubicBezTo>
                      <a:pt x="62763" y="6291"/>
                      <a:pt x="66802" y="10431"/>
                      <a:pt x="69995" y="15190"/>
                    </a:cubicBezTo>
                    <a:cubicBezTo>
                      <a:pt x="74623" y="22327"/>
                      <a:pt x="77351" y="30530"/>
                      <a:pt x="77918" y="39018"/>
                    </a:cubicBezTo>
                    <a:cubicBezTo>
                      <a:pt x="78859" y="60499"/>
                      <a:pt x="65700" y="80086"/>
                      <a:pt x="45452" y="87329"/>
                    </a:cubicBezTo>
                    <a:cubicBezTo>
                      <a:pt x="37422" y="90058"/>
                      <a:pt x="28820" y="90653"/>
                      <a:pt x="20492" y="89057"/>
                    </a:cubicBezTo>
                    <a:cubicBezTo>
                      <a:pt x="14928" y="88050"/>
                      <a:pt x="9603" y="86031"/>
                      <a:pt x="4766" y="83100"/>
                    </a:cubicBezTo>
                    <a:cubicBezTo>
                      <a:pt x="2943" y="82129"/>
                      <a:pt x="1322" y="80812"/>
                      <a:pt x="0" y="79228"/>
                    </a:cubicBezTo>
                    <a:cubicBezTo>
                      <a:pt x="6427" y="83046"/>
                      <a:pt x="13493" y="85691"/>
                      <a:pt x="20849" y="87032"/>
                    </a:cubicBezTo>
                    <a:cubicBezTo>
                      <a:pt x="28850" y="88306"/>
                      <a:pt x="37046" y="87550"/>
                      <a:pt x="44677" y="84827"/>
                    </a:cubicBezTo>
                    <a:cubicBezTo>
                      <a:pt x="63424" y="77625"/>
                      <a:pt x="75642" y="59451"/>
                      <a:pt x="75237" y="39376"/>
                    </a:cubicBezTo>
                    <a:cubicBezTo>
                      <a:pt x="74808" y="31346"/>
                      <a:pt x="72437" y="23536"/>
                      <a:pt x="68327" y="16620"/>
                    </a:cubicBezTo>
                    <a:cubicBezTo>
                      <a:pt x="64121" y="10222"/>
                      <a:pt x="58843" y="4599"/>
                      <a:pt x="5272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661" name="Gráfico 54">
              <a:extLst>
                <a:ext uri="{FF2B5EF4-FFF2-40B4-BE49-F238E27FC236}">
                  <a16:creationId xmlns:a16="http://schemas.microsoft.com/office/drawing/2014/main" id="{07800D13-0B91-07B5-CF05-FF06413EB629}"/>
                </a:ext>
              </a:extLst>
            </p:cNvPr>
            <p:cNvGrpSpPr/>
            <p:nvPr/>
          </p:nvGrpSpPr>
          <p:grpSpPr>
            <a:xfrm>
              <a:off x="7407414" y="2649047"/>
              <a:ext cx="1010471" cy="2026856"/>
              <a:chOff x="7407414" y="2649047"/>
              <a:chExt cx="1010471" cy="2026856"/>
            </a:xfrm>
          </p:grpSpPr>
          <p:sp>
            <p:nvSpPr>
              <p:cNvPr id="1662" name="Forma Livre: Forma 1661">
                <a:extLst>
                  <a:ext uri="{FF2B5EF4-FFF2-40B4-BE49-F238E27FC236}">
                    <a16:creationId xmlns:a16="http://schemas.microsoft.com/office/drawing/2014/main" id="{6653A9A1-4404-3771-5380-79A1C8D1793C}"/>
                  </a:ext>
                </a:extLst>
              </p:cNvPr>
              <p:cNvSpPr/>
              <p:nvPr/>
            </p:nvSpPr>
            <p:spPr>
              <a:xfrm>
                <a:off x="7918617" y="4420349"/>
                <a:ext cx="207362" cy="166617"/>
              </a:xfrm>
              <a:custGeom>
                <a:avLst/>
                <a:gdLst>
                  <a:gd name="connsiteX0" fmla="*/ 103294 w 207362"/>
                  <a:gd name="connsiteY0" fmla="*/ 476 h 166617"/>
                  <a:gd name="connsiteX1" fmla="*/ 99303 w 207362"/>
                  <a:gd name="connsiteY1" fmla="*/ 107047 h 166617"/>
                  <a:gd name="connsiteX2" fmla="*/ 207363 w 207362"/>
                  <a:gd name="connsiteY2" fmla="*/ 166617 h 166617"/>
                  <a:gd name="connsiteX3" fmla="*/ 536 w 207362"/>
                  <a:gd name="connsiteY3" fmla="*/ 166260 h 166617"/>
                  <a:gd name="connsiteX4" fmla="*/ 0 w 207362"/>
                  <a:gd name="connsiteY4" fmla="*/ 0 h 166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362" h="166617">
                    <a:moveTo>
                      <a:pt x="103294" y="476"/>
                    </a:moveTo>
                    <a:lnTo>
                      <a:pt x="99303" y="107047"/>
                    </a:lnTo>
                    <a:cubicBezTo>
                      <a:pt x="99303" y="107047"/>
                      <a:pt x="206529" y="146899"/>
                      <a:pt x="207363" y="166617"/>
                    </a:cubicBezTo>
                    <a:lnTo>
                      <a:pt x="536" y="1662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3" name="Forma Livre: Forma 1662">
                <a:extLst>
                  <a:ext uri="{FF2B5EF4-FFF2-40B4-BE49-F238E27FC236}">
                    <a16:creationId xmlns:a16="http://schemas.microsoft.com/office/drawing/2014/main" id="{5039ED38-5BB8-A7F3-E185-F87CB356B6ED}"/>
                  </a:ext>
                </a:extLst>
              </p:cNvPr>
              <p:cNvSpPr/>
              <p:nvPr/>
            </p:nvSpPr>
            <p:spPr>
              <a:xfrm>
                <a:off x="7947835" y="4518160"/>
                <a:ext cx="15764" cy="15893"/>
              </a:xfrm>
              <a:custGeom>
                <a:avLst/>
                <a:gdLst>
                  <a:gd name="connsiteX0" fmla="*/ 6107 w 15764"/>
                  <a:gd name="connsiteY0" fmla="*/ 122 h 15893"/>
                  <a:gd name="connsiteX1" fmla="*/ 150 w 15764"/>
                  <a:gd name="connsiteY1" fmla="*/ 9772 h 15893"/>
                  <a:gd name="connsiteX2" fmla="*/ 9622 w 15764"/>
                  <a:gd name="connsiteY2" fmla="*/ 15729 h 15893"/>
                  <a:gd name="connsiteX3" fmla="*/ 15579 w 15764"/>
                  <a:gd name="connsiteY3" fmla="*/ 5483 h 15893"/>
                  <a:gd name="connsiteX4" fmla="*/ 5035 w 15764"/>
                  <a:gd name="connsiteY4" fmla="*/ 420 h 1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64" h="15893">
                    <a:moveTo>
                      <a:pt x="6107" y="122"/>
                    </a:moveTo>
                    <a:cubicBezTo>
                      <a:pt x="1919" y="1313"/>
                      <a:pt x="-666" y="5501"/>
                      <a:pt x="150" y="9772"/>
                    </a:cubicBezTo>
                    <a:cubicBezTo>
                      <a:pt x="1210" y="13972"/>
                      <a:pt x="5380" y="16593"/>
                      <a:pt x="9622" y="15729"/>
                    </a:cubicBezTo>
                    <a:cubicBezTo>
                      <a:pt x="13929" y="14335"/>
                      <a:pt x="16496" y="9921"/>
                      <a:pt x="15579" y="5483"/>
                    </a:cubicBezTo>
                    <a:cubicBezTo>
                      <a:pt x="13982" y="1248"/>
                      <a:pt x="9336" y="-986"/>
                      <a:pt x="5035" y="420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4" name="Forma Livre: Forma 1663">
                <a:extLst>
                  <a:ext uri="{FF2B5EF4-FFF2-40B4-BE49-F238E27FC236}">
                    <a16:creationId xmlns:a16="http://schemas.microsoft.com/office/drawing/2014/main" id="{3328321D-56C1-DC20-8C0C-D2D5131E85B0}"/>
                  </a:ext>
                </a:extLst>
              </p:cNvPr>
              <p:cNvSpPr/>
              <p:nvPr/>
            </p:nvSpPr>
            <p:spPr>
              <a:xfrm>
                <a:off x="7919153" y="4569870"/>
                <a:ext cx="206913" cy="17096"/>
              </a:xfrm>
              <a:custGeom>
                <a:avLst/>
                <a:gdLst>
                  <a:gd name="connsiteX0" fmla="*/ 0 w 206913"/>
                  <a:gd name="connsiteY0" fmla="*/ 16739 h 17096"/>
                  <a:gd name="connsiteX1" fmla="*/ 596 w 206913"/>
                  <a:gd name="connsiteY1" fmla="*/ 0 h 17096"/>
                  <a:gd name="connsiteX2" fmla="*/ 198725 w 206913"/>
                  <a:gd name="connsiteY2" fmla="*/ 6612 h 17096"/>
                  <a:gd name="connsiteX3" fmla="*/ 206827 w 206913"/>
                  <a:gd name="connsiteY3" fmla="*/ 17097 h 1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6913" h="17096">
                    <a:moveTo>
                      <a:pt x="0" y="16739"/>
                    </a:moveTo>
                    <a:lnTo>
                      <a:pt x="596" y="0"/>
                    </a:lnTo>
                    <a:lnTo>
                      <a:pt x="198725" y="6612"/>
                    </a:lnTo>
                    <a:cubicBezTo>
                      <a:pt x="198725" y="6612"/>
                      <a:pt x="207899" y="10663"/>
                      <a:pt x="206827" y="170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5" name="Forma Livre: Forma 1664">
                <a:extLst>
                  <a:ext uri="{FF2B5EF4-FFF2-40B4-BE49-F238E27FC236}">
                    <a16:creationId xmlns:a16="http://schemas.microsoft.com/office/drawing/2014/main" id="{1DB5C710-42A2-D231-4ABF-6343D2F75229}"/>
                  </a:ext>
                </a:extLst>
              </p:cNvPr>
              <p:cNvSpPr/>
              <p:nvPr/>
            </p:nvSpPr>
            <p:spPr>
              <a:xfrm>
                <a:off x="8002232" y="4525287"/>
                <a:ext cx="18919" cy="12852"/>
              </a:xfrm>
              <a:custGeom>
                <a:avLst/>
                <a:gdLst>
                  <a:gd name="connsiteX0" fmla="*/ 18905 w 18919"/>
                  <a:gd name="connsiteY0" fmla="*/ 1037 h 12852"/>
                  <a:gd name="connsiteX1" fmla="*/ 8838 w 18919"/>
                  <a:gd name="connsiteY1" fmla="*/ 5743 h 12852"/>
                  <a:gd name="connsiteX2" fmla="*/ 260 w 18919"/>
                  <a:gd name="connsiteY2" fmla="*/ 12831 h 12852"/>
                  <a:gd name="connsiteX3" fmla="*/ 6932 w 18919"/>
                  <a:gd name="connsiteY3" fmla="*/ 2764 h 12852"/>
                  <a:gd name="connsiteX4" fmla="*/ 18905 w 18919"/>
                  <a:gd name="connsiteY4" fmla="*/ 1037 h 1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19" h="12852">
                    <a:moveTo>
                      <a:pt x="18905" y="1037"/>
                    </a:moveTo>
                    <a:cubicBezTo>
                      <a:pt x="18905" y="2049"/>
                      <a:pt x="13842" y="2466"/>
                      <a:pt x="8838" y="5743"/>
                    </a:cubicBezTo>
                    <a:cubicBezTo>
                      <a:pt x="3834" y="9019"/>
                      <a:pt x="1213" y="13189"/>
                      <a:pt x="260" y="12831"/>
                    </a:cubicBezTo>
                    <a:cubicBezTo>
                      <a:pt x="-693" y="12474"/>
                      <a:pt x="855" y="6874"/>
                      <a:pt x="6932" y="2764"/>
                    </a:cubicBezTo>
                    <a:cubicBezTo>
                      <a:pt x="13008" y="-1346"/>
                      <a:pt x="19263" y="84"/>
                      <a:pt x="18905" y="10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6" name="Forma Livre: Forma 1665">
                <a:extLst>
                  <a:ext uri="{FF2B5EF4-FFF2-40B4-BE49-F238E27FC236}">
                    <a16:creationId xmlns:a16="http://schemas.microsoft.com/office/drawing/2014/main" id="{0CE2BC7C-D0BE-2FC3-1D99-58AB35F23AF6}"/>
                  </a:ext>
                </a:extLst>
              </p:cNvPr>
              <p:cNvSpPr/>
              <p:nvPr/>
            </p:nvSpPr>
            <p:spPr>
              <a:xfrm>
                <a:off x="8029168" y="4534940"/>
                <a:ext cx="13771" cy="16105"/>
              </a:xfrm>
              <a:custGeom>
                <a:avLst/>
                <a:gdLst>
                  <a:gd name="connsiteX0" fmla="*/ 13772 w 13771"/>
                  <a:gd name="connsiteY0" fmla="*/ 379 h 16105"/>
                  <a:gd name="connsiteX1" fmla="*/ 6147 w 13771"/>
                  <a:gd name="connsiteY1" fmla="*/ 7349 h 16105"/>
                  <a:gd name="connsiteX2" fmla="*/ 726 w 13771"/>
                  <a:gd name="connsiteY2" fmla="*/ 16105 h 16105"/>
                  <a:gd name="connsiteX3" fmla="*/ 3466 w 13771"/>
                  <a:gd name="connsiteY3" fmla="*/ 5085 h 16105"/>
                  <a:gd name="connsiteX4" fmla="*/ 13772 w 13771"/>
                  <a:gd name="connsiteY4" fmla="*/ 379 h 16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71" h="16105">
                    <a:moveTo>
                      <a:pt x="13772" y="379"/>
                    </a:moveTo>
                    <a:cubicBezTo>
                      <a:pt x="13772" y="1392"/>
                      <a:pt x="9602" y="3060"/>
                      <a:pt x="6147" y="7349"/>
                    </a:cubicBezTo>
                    <a:cubicBezTo>
                      <a:pt x="2692" y="11638"/>
                      <a:pt x="1739" y="16105"/>
                      <a:pt x="726" y="16105"/>
                    </a:cubicBezTo>
                    <a:cubicBezTo>
                      <a:pt x="-287" y="16105"/>
                      <a:pt x="-882" y="10148"/>
                      <a:pt x="3466" y="5085"/>
                    </a:cubicBezTo>
                    <a:cubicBezTo>
                      <a:pt x="7815" y="21"/>
                      <a:pt x="13712" y="-574"/>
                      <a:pt x="13772" y="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7" name="Forma Livre: Forma 1666">
                <a:extLst>
                  <a:ext uri="{FF2B5EF4-FFF2-40B4-BE49-F238E27FC236}">
                    <a16:creationId xmlns:a16="http://schemas.microsoft.com/office/drawing/2014/main" id="{700C29BD-081C-A5A7-5690-6AC2DA05221C}"/>
                  </a:ext>
                </a:extLst>
              </p:cNvPr>
              <p:cNvSpPr/>
              <p:nvPr/>
            </p:nvSpPr>
            <p:spPr>
              <a:xfrm>
                <a:off x="8053933" y="4543908"/>
                <a:ext cx="9062" cy="17443"/>
              </a:xfrm>
              <a:custGeom>
                <a:avLst/>
                <a:gdLst>
                  <a:gd name="connsiteX0" fmla="*/ 1278 w 9062"/>
                  <a:gd name="connsiteY0" fmla="*/ 17443 h 17443"/>
                  <a:gd name="connsiteX1" fmla="*/ 1278 w 9062"/>
                  <a:gd name="connsiteY1" fmla="*/ 7078 h 17443"/>
                  <a:gd name="connsiteX2" fmla="*/ 9022 w 9062"/>
                  <a:gd name="connsiteY2" fmla="*/ 168 h 17443"/>
                  <a:gd name="connsiteX3" fmla="*/ 4436 w 9062"/>
                  <a:gd name="connsiteY3" fmla="*/ 8567 h 17443"/>
                  <a:gd name="connsiteX4" fmla="*/ 1278 w 9062"/>
                  <a:gd name="connsiteY4" fmla="*/ 17443 h 17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62" h="17443">
                    <a:moveTo>
                      <a:pt x="1278" y="17443"/>
                    </a:moveTo>
                    <a:cubicBezTo>
                      <a:pt x="325" y="17443"/>
                      <a:pt x="-1045" y="12559"/>
                      <a:pt x="1278" y="7078"/>
                    </a:cubicBezTo>
                    <a:cubicBezTo>
                      <a:pt x="3602" y="1598"/>
                      <a:pt x="8606" y="-666"/>
                      <a:pt x="9022" y="168"/>
                    </a:cubicBezTo>
                    <a:cubicBezTo>
                      <a:pt x="9439" y="1002"/>
                      <a:pt x="6521" y="3981"/>
                      <a:pt x="4436" y="8567"/>
                    </a:cubicBezTo>
                    <a:cubicBezTo>
                      <a:pt x="2351" y="13154"/>
                      <a:pt x="2291" y="17324"/>
                      <a:pt x="1278" y="174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8" name="Forma Livre: Forma 1667">
                <a:extLst>
                  <a:ext uri="{FF2B5EF4-FFF2-40B4-BE49-F238E27FC236}">
                    <a16:creationId xmlns:a16="http://schemas.microsoft.com/office/drawing/2014/main" id="{EAC771E5-6ADD-54BD-FF5B-77875EB210A2}"/>
                  </a:ext>
                </a:extLst>
              </p:cNvPr>
              <p:cNvSpPr/>
              <p:nvPr/>
            </p:nvSpPr>
            <p:spPr>
              <a:xfrm>
                <a:off x="7997979" y="4498416"/>
                <a:ext cx="21523" cy="5084"/>
              </a:xfrm>
              <a:custGeom>
                <a:avLst/>
                <a:gdLst>
                  <a:gd name="connsiteX0" fmla="*/ 21490 w 21523"/>
                  <a:gd name="connsiteY0" fmla="*/ 3544 h 5084"/>
                  <a:gd name="connsiteX1" fmla="*/ 10708 w 21523"/>
                  <a:gd name="connsiteY1" fmla="*/ 3544 h 5084"/>
                  <a:gd name="connsiteX2" fmla="*/ 45 w 21523"/>
                  <a:gd name="connsiteY2" fmla="*/ 4854 h 5084"/>
                  <a:gd name="connsiteX3" fmla="*/ 10529 w 21523"/>
                  <a:gd name="connsiteY3" fmla="*/ 29 h 5084"/>
                  <a:gd name="connsiteX4" fmla="*/ 21490 w 21523"/>
                  <a:gd name="connsiteY4" fmla="*/ 3544 h 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3" h="5084">
                    <a:moveTo>
                      <a:pt x="21490" y="3544"/>
                    </a:moveTo>
                    <a:cubicBezTo>
                      <a:pt x="21073" y="4437"/>
                      <a:pt x="16427" y="3067"/>
                      <a:pt x="10708" y="3544"/>
                    </a:cubicBezTo>
                    <a:cubicBezTo>
                      <a:pt x="4989" y="4020"/>
                      <a:pt x="581" y="5688"/>
                      <a:pt x="45" y="4854"/>
                    </a:cubicBezTo>
                    <a:cubicBezTo>
                      <a:pt x="-491" y="4020"/>
                      <a:pt x="3798" y="386"/>
                      <a:pt x="10529" y="29"/>
                    </a:cubicBezTo>
                    <a:cubicBezTo>
                      <a:pt x="17261" y="-328"/>
                      <a:pt x="21967" y="2710"/>
                      <a:pt x="21490" y="35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9" name="Forma Livre: Forma 1668">
                <a:extLst>
                  <a:ext uri="{FF2B5EF4-FFF2-40B4-BE49-F238E27FC236}">
                    <a16:creationId xmlns:a16="http://schemas.microsoft.com/office/drawing/2014/main" id="{B3C63BF8-5C09-EFA2-6617-319EF19C3DE5}"/>
                  </a:ext>
                </a:extLst>
              </p:cNvPr>
              <p:cNvSpPr/>
              <p:nvPr/>
            </p:nvSpPr>
            <p:spPr>
              <a:xfrm>
                <a:off x="7678610" y="4427438"/>
                <a:ext cx="114389" cy="248412"/>
              </a:xfrm>
              <a:custGeom>
                <a:avLst/>
                <a:gdLst>
                  <a:gd name="connsiteX0" fmla="*/ 95133 w 114389"/>
                  <a:gd name="connsiteY0" fmla="*/ 0 h 248412"/>
                  <a:gd name="connsiteX1" fmla="*/ 89176 w 114389"/>
                  <a:gd name="connsiteY1" fmla="*/ 128850 h 248412"/>
                  <a:gd name="connsiteX2" fmla="*/ 114017 w 114389"/>
                  <a:gd name="connsiteY2" fmla="*/ 232084 h 248412"/>
                  <a:gd name="connsiteX3" fmla="*/ 104265 w 114389"/>
                  <a:gd name="connsiteY3" fmla="*/ 248043 h 248412"/>
                  <a:gd name="connsiteX4" fmla="*/ 103354 w 114389"/>
                  <a:gd name="connsiteY4" fmla="*/ 248228 h 248412"/>
                  <a:gd name="connsiteX5" fmla="*/ 103354 w 114389"/>
                  <a:gd name="connsiteY5" fmla="*/ 248228 h 248412"/>
                  <a:gd name="connsiteX6" fmla="*/ 91857 w 114389"/>
                  <a:gd name="connsiteY6" fmla="*/ 244534 h 248412"/>
                  <a:gd name="connsiteX7" fmla="*/ 3634 w 114389"/>
                  <a:gd name="connsiteY7" fmla="*/ 146065 h 248412"/>
                  <a:gd name="connsiteX8" fmla="*/ 0 w 114389"/>
                  <a:gd name="connsiteY8" fmla="*/ 8161 h 248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4389" h="248412">
                    <a:moveTo>
                      <a:pt x="95133" y="0"/>
                    </a:moveTo>
                    <a:lnTo>
                      <a:pt x="89176" y="128850"/>
                    </a:lnTo>
                    <a:lnTo>
                      <a:pt x="114017" y="232084"/>
                    </a:lnTo>
                    <a:cubicBezTo>
                      <a:pt x="115732" y="239185"/>
                      <a:pt x="111366" y="246327"/>
                      <a:pt x="104265" y="248043"/>
                    </a:cubicBezTo>
                    <a:cubicBezTo>
                      <a:pt x="103961" y="248115"/>
                      <a:pt x="103658" y="248174"/>
                      <a:pt x="103354" y="248228"/>
                    </a:cubicBezTo>
                    <a:lnTo>
                      <a:pt x="103354" y="248228"/>
                    </a:lnTo>
                    <a:cubicBezTo>
                      <a:pt x="99148" y="248942"/>
                      <a:pt x="94859" y="247560"/>
                      <a:pt x="91857" y="244534"/>
                    </a:cubicBezTo>
                    <a:cubicBezTo>
                      <a:pt x="72556" y="225234"/>
                      <a:pt x="3932" y="152916"/>
                      <a:pt x="3634" y="146065"/>
                    </a:cubicBezTo>
                    <a:cubicBezTo>
                      <a:pt x="3217" y="135104"/>
                      <a:pt x="0" y="8161"/>
                      <a:pt x="0" y="816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0" name="Forma Livre: Forma 1669">
                <a:extLst>
                  <a:ext uri="{FF2B5EF4-FFF2-40B4-BE49-F238E27FC236}">
                    <a16:creationId xmlns:a16="http://schemas.microsoft.com/office/drawing/2014/main" id="{5EB281CB-9AFE-04C2-F4C9-9FCD7E0988AE}"/>
                  </a:ext>
                </a:extLst>
              </p:cNvPr>
              <p:cNvSpPr/>
              <p:nvPr/>
            </p:nvSpPr>
            <p:spPr>
              <a:xfrm>
                <a:off x="7682005" y="4563198"/>
                <a:ext cx="100316" cy="112706"/>
              </a:xfrm>
              <a:custGeom>
                <a:avLst/>
                <a:gdLst>
                  <a:gd name="connsiteX0" fmla="*/ 100197 w 100316"/>
                  <a:gd name="connsiteY0" fmla="*/ 112468 h 112706"/>
                  <a:gd name="connsiteX1" fmla="*/ 1 w 100316"/>
                  <a:gd name="connsiteY1" fmla="*/ 0 h 112706"/>
                  <a:gd name="connsiteX2" fmla="*/ 1 w 100316"/>
                  <a:gd name="connsiteY2" fmla="*/ 5481 h 112706"/>
                  <a:gd name="connsiteX3" fmla="*/ 4468 w 100316"/>
                  <a:gd name="connsiteY3" fmla="*/ 18467 h 112706"/>
                  <a:gd name="connsiteX4" fmla="*/ 88402 w 100316"/>
                  <a:gd name="connsiteY4" fmla="*/ 108775 h 112706"/>
                  <a:gd name="connsiteX5" fmla="*/ 100316 w 100316"/>
                  <a:gd name="connsiteY5" fmla="*/ 112468 h 112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316" h="112706">
                    <a:moveTo>
                      <a:pt x="100197" y="112468"/>
                    </a:moveTo>
                    <a:lnTo>
                      <a:pt x="1" y="0"/>
                    </a:lnTo>
                    <a:lnTo>
                      <a:pt x="1" y="5481"/>
                    </a:lnTo>
                    <a:cubicBezTo>
                      <a:pt x="-35" y="10193"/>
                      <a:pt x="1543" y="14773"/>
                      <a:pt x="4468" y="18467"/>
                    </a:cubicBezTo>
                    <a:cubicBezTo>
                      <a:pt x="12451" y="28296"/>
                      <a:pt x="35087" y="54864"/>
                      <a:pt x="88402" y="108775"/>
                    </a:cubicBezTo>
                    <a:cubicBezTo>
                      <a:pt x="91506" y="111920"/>
                      <a:pt x="95980" y="113302"/>
                      <a:pt x="100316" y="1124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1" name="Forma Livre: Forma 1670">
                <a:extLst>
                  <a:ext uri="{FF2B5EF4-FFF2-40B4-BE49-F238E27FC236}">
                    <a16:creationId xmlns:a16="http://schemas.microsoft.com/office/drawing/2014/main" id="{85F03510-C06E-F31A-BE55-CE1599FDDC04}"/>
                  </a:ext>
                </a:extLst>
              </p:cNvPr>
              <p:cNvSpPr/>
              <p:nvPr/>
            </p:nvSpPr>
            <p:spPr>
              <a:xfrm>
                <a:off x="7697682" y="4520895"/>
                <a:ext cx="14835" cy="15025"/>
              </a:xfrm>
              <a:custGeom>
                <a:avLst/>
                <a:gdLst>
                  <a:gd name="connsiteX0" fmla="*/ 11726 w 14835"/>
                  <a:gd name="connsiteY0" fmla="*/ 1319 h 15025"/>
                  <a:gd name="connsiteX1" fmla="*/ 13692 w 14835"/>
                  <a:gd name="connsiteY1" fmla="*/ 11803 h 15025"/>
                  <a:gd name="connsiteX2" fmla="*/ 3267 w 14835"/>
                  <a:gd name="connsiteY2" fmla="*/ 13829 h 15025"/>
                  <a:gd name="connsiteX3" fmla="*/ 1301 w 14835"/>
                  <a:gd name="connsiteY3" fmla="*/ 2689 h 15025"/>
                  <a:gd name="connsiteX4" fmla="*/ 12322 w 14835"/>
                  <a:gd name="connsiteY4" fmla="*/ 1795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35" h="15025">
                    <a:moveTo>
                      <a:pt x="11726" y="1319"/>
                    </a:moveTo>
                    <a:cubicBezTo>
                      <a:pt x="14937" y="3815"/>
                      <a:pt x="15783" y="8312"/>
                      <a:pt x="13692" y="11803"/>
                    </a:cubicBezTo>
                    <a:cubicBezTo>
                      <a:pt x="11297" y="15127"/>
                      <a:pt x="6728" y="16015"/>
                      <a:pt x="3267" y="13829"/>
                    </a:cubicBezTo>
                    <a:cubicBezTo>
                      <a:pt x="-164" y="11178"/>
                      <a:pt x="-1016" y="6353"/>
                      <a:pt x="1301" y="2689"/>
                    </a:cubicBezTo>
                    <a:cubicBezTo>
                      <a:pt x="4143" y="-516"/>
                      <a:pt x="9004" y="-909"/>
                      <a:pt x="12322" y="1795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2" name="Forma Livre: Forma 1671">
                <a:extLst>
                  <a:ext uri="{FF2B5EF4-FFF2-40B4-BE49-F238E27FC236}">
                    <a16:creationId xmlns:a16="http://schemas.microsoft.com/office/drawing/2014/main" id="{87D7D1D7-FF01-EF17-30DD-222D9396CF86}"/>
                  </a:ext>
                </a:extLst>
              </p:cNvPr>
              <p:cNvSpPr/>
              <p:nvPr/>
            </p:nvSpPr>
            <p:spPr>
              <a:xfrm>
                <a:off x="7753855" y="4604358"/>
                <a:ext cx="26560" cy="14299"/>
              </a:xfrm>
              <a:custGeom>
                <a:avLst/>
                <a:gdLst>
                  <a:gd name="connsiteX0" fmla="*/ 111 w 26560"/>
                  <a:gd name="connsiteY0" fmla="*/ 14300 h 14299"/>
                  <a:gd name="connsiteX1" fmla="*/ 11668 w 26560"/>
                  <a:gd name="connsiteY1" fmla="*/ 4530 h 14299"/>
                  <a:gd name="connsiteX2" fmla="*/ 26560 w 26560"/>
                  <a:gd name="connsiteY2" fmla="*/ 1969 h 14299"/>
                  <a:gd name="connsiteX3" fmla="*/ 22033 w 26560"/>
                  <a:gd name="connsiteY3" fmla="*/ 181 h 14299"/>
                  <a:gd name="connsiteX4" fmla="*/ 1600 w 26560"/>
                  <a:gd name="connsiteY4" fmla="*/ 9653 h 14299"/>
                  <a:gd name="connsiteX5" fmla="*/ 111 w 26560"/>
                  <a:gd name="connsiteY5" fmla="*/ 14300 h 14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560" h="14299">
                    <a:moveTo>
                      <a:pt x="111" y="14300"/>
                    </a:moveTo>
                    <a:cubicBezTo>
                      <a:pt x="3292" y="10326"/>
                      <a:pt x="7218" y="7008"/>
                      <a:pt x="11668" y="4530"/>
                    </a:cubicBezTo>
                    <a:cubicBezTo>
                      <a:pt x="16433" y="2779"/>
                      <a:pt x="21479" y="1909"/>
                      <a:pt x="26560" y="1969"/>
                    </a:cubicBezTo>
                    <a:cubicBezTo>
                      <a:pt x="26560" y="1671"/>
                      <a:pt x="25071" y="658"/>
                      <a:pt x="22033" y="181"/>
                    </a:cubicBezTo>
                    <a:cubicBezTo>
                      <a:pt x="13961" y="-885"/>
                      <a:pt x="6003" y="2809"/>
                      <a:pt x="1600" y="9653"/>
                    </a:cubicBezTo>
                    <a:cubicBezTo>
                      <a:pt x="52" y="12274"/>
                      <a:pt x="-187" y="14180"/>
                      <a:pt x="111" y="143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3" name="Forma Livre: Forma 1672">
                <a:extLst>
                  <a:ext uri="{FF2B5EF4-FFF2-40B4-BE49-F238E27FC236}">
                    <a16:creationId xmlns:a16="http://schemas.microsoft.com/office/drawing/2014/main" id="{1247B828-586B-A9A8-D5CB-0FCDF887317A}"/>
                  </a:ext>
                </a:extLst>
              </p:cNvPr>
              <p:cNvSpPr/>
              <p:nvPr/>
            </p:nvSpPr>
            <p:spPr>
              <a:xfrm>
                <a:off x="7762710" y="4627090"/>
                <a:ext cx="24257" cy="9021"/>
              </a:xfrm>
              <a:custGeom>
                <a:avLst/>
                <a:gdLst>
                  <a:gd name="connsiteX0" fmla="*/ 72 w 24257"/>
                  <a:gd name="connsiteY0" fmla="*/ 9021 h 9021"/>
                  <a:gd name="connsiteX1" fmla="*/ 11629 w 24257"/>
                  <a:gd name="connsiteY1" fmla="*/ 3720 h 9021"/>
                  <a:gd name="connsiteX2" fmla="*/ 24258 w 24257"/>
                  <a:gd name="connsiteY2" fmla="*/ 2409 h 9021"/>
                  <a:gd name="connsiteX3" fmla="*/ 10854 w 24257"/>
                  <a:gd name="connsiteY3" fmla="*/ 979 h 9021"/>
                  <a:gd name="connsiteX4" fmla="*/ 72 w 24257"/>
                  <a:gd name="connsiteY4" fmla="*/ 9021 h 9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57" h="9021">
                    <a:moveTo>
                      <a:pt x="72" y="9021"/>
                    </a:moveTo>
                    <a:cubicBezTo>
                      <a:pt x="3825" y="7044"/>
                      <a:pt x="7685" y="5274"/>
                      <a:pt x="11629" y="3720"/>
                    </a:cubicBezTo>
                    <a:cubicBezTo>
                      <a:pt x="15805" y="3011"/>
                      <a:pt x="20022" y="2576"/>
                      <a:pt x="24258" y="2409"/>
                    </a:cubicBezTo>
                    <a:cubicBezTo>
                      <a:pt x="20278" y="-188"/>
                      <a:pt x="15292" y="-718"/>
                      <a:pt x="10854" y="979"/>
                    </a:cubicBezTo>
                    <a:cubicBezTo>
                      <a:pt x="3230" y="3064"/>
                      <a:pt x="-583" y="8664"/>
                      <a:pt x="72" y="90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4" name="Forma Livre: Forma 1673">
                <a:extLst>
                  <a:ext uri="{FF2B5EF4-FFF2-40B4-BE49-F238E27FC236}">
                    <a16:creationId xmlns:a16="http://schemas.microsoft.com/office/drawing/2014/main" id="{AFC83366-A5C8-451A-9D20-220A3FC064E1}"/>
                  </a:ext>
                </a:extLst>
              </p:cNvPr>
              <p:cNvSpPr/>
              <p:nvPr/>
            </p:nvSpPr>
            <p:spPr>
              <a:xfrm>
                <a:off x="7737346" y="4581545"/>
                <a:ext cx="36516" cy="14594"/>
              </a:xfrm>
              <a:custGeom>
                <a:avLst/>
                <a:gdLst>
                  <a:gd name="connsiteX0" fmla="*/ 0 w 36516"/>
                  <a:gd name="connsiteY0" fmla="*/ 14595 h 14594"/>
                  <a:gd name="connsiteX1" fmla="*/ 17275 w 36516"/>
                  <a:gd name="connsiteY1" fmla="*/ 5242 h 14594"/>
                  <a:gd name="connsiteX2" fmla="*/ 36516 w 36516"/>
                  <a:gd name="connsiteY2" fmla="*/ 1192 h 14594"/>
                  <a:gd name="connsiteX3" fmla="*/ 16322 w 36516"/>
                  <a:gd name="connsiteY3" fmla="*/ 2562 h 14594"/>
                  <a:gd name="connsiteX4" fmla="*/ 0 w 36516"/>
                  <a:gd name="connsiteY4" fmla="*/ 14595 h 1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516" h="14594">
                    <a:moveTo>
                      <a:pt x="0" y="14595"/>
                    </a:moveTo>
                    <a:cubicBezTo>
                      <a:pt x="5528" y="11068"/>
                      <a:pt x="11300" y="7941"/>
                      <a:pt x="17275" y="5242"/>
                    </a:cubicBezTo>
                    <a:cubicBezTo>
                      <a:pt x="23578" y="3407"/>
                      <a:pt x="30011" y="2049"/>
                      <a:pt x="36516" y="1192"/>
                    </a:cubicBezTo>
                    <a:cubicBezTo>
                      <a:pt x="29839" y="-780"/>
                      <a:pt x="22672" y="-292"/>
                      <a:pt x="16322" y="2562"/>
                    </a:cubicBezTo>
                    <a:cubicBezTo>
                      <a:pt x="9644" y="4539"/>
                      <a:pt x="3866" y="8798"/>
                      <a:pt x="0" y="145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AECE3C00-D096-24AD-6E3C-43DEE41EDDFF}"/>
                  </a:ext>
                </a:extLst>
              </p:cNvPr>
              <p:cNvSpPr/>
              <p:nvPr/>
            </p:nvSpPr>
            <p:spPr>
              <a:xfrm>
                <a:off x="7735857" y="4551699"/>
                <a:ext cx="33656" cy="5259"/>
              </a:xfrm>
              <a:custGeom>
                <a:avLst/>
                <a:gdLst>
                  <a:gd name="connsiteX0" fmla="*/ 0 w 33656"/>
                  <a:gd name="connsiteY0" fmla="*/ 5124 h 5259"/>
                  <a:gd name="connsiteX1" fmla="*/ 16739 w 33656"/>
                  <a:gd name="connsiteY1" fmla="*/ 2980 h 5259"/>
                  <a:gd name="connsiteX2" fmla="*/ 33657 w 33656"/>
                  <a:gd name="connsiteY2" fmla="*/ 4410 h 5259"/>
                  <a:gd name="connsiteX3" fmla="*/ 16680 w 33656"/>
                  <a:gd name="connsiteY3" fmla="*/ 120 h 5259"/>
                  <a:gd name="connsiteX4" fmla="*/ 0 w 33656"/>
                  <a:gd name="connsiteY4" fmla="*/ 5124 h 5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56" h="5259">
                    <a:moveTo>
                      <a:pt x="0" y="5124"/>
                    </a:moveTo>
                    <a:cubicBezTo>
                      <a:pt x="0" y="5899"/>
                      <a:pt x="7506" y="3099"/>
                      <a:pt x="16739" y="2980"/>
                    </a:cubicBezTo>
                    <a:cubicBezTo>
                      <a:pt x="25972" y="2861"/>
                      <a:pt x="33359" y="5243"/>
                      <a:pt x="33657" y="4410"/>
                    </a:cubicBezTo>
                    <a:cubicBezTo>
                      <a:pt x="28665" y="1056"/>
                      <a:pt x="22666" y="-457"/>
                      <a:pt x="16680" y="120"/>
                    </a:cubicBezTo>
                    <a:cubicBezTo>
                      <a:pt x="10705" y="-219"/>
                      <a:pt x="4801" y="1550"/>
                      <a:pt x="0" y="51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159B194A-A20E-3285-8124-84B32A9D0150}"/>
                  </a:ext>
                </a:extLst>
              </p:cNvPr>
              <p:cNvSpPr/>
              <p:nvPr/>
            </p:nvSpPr>
            <p:spPr>
              <a:xfrm>
                <a:off x="7736558" y="4513341"/>
                <a:ext cx="34445" cy="7561"/>
              </a:xfrm>
              <a:custGeom>
                <a:avLst/>
                <a:gdLst>
                  <a:gd name="connsiteX0" fmla="*/ 14 w 34445"/>
                  <a:gd name="connsiteY0" fmla="*/ 5596 h 7561"/>
                  <a:gd name="connsiteX1" fmla="*/ 17408 w 34445"/>
                  <a:gd name="connsiteY1" fmla="*/ 2915 h 7561"/>
                  <a:gd name="connsiteX2" fmla="*/ 34445 w 34445"/>
                  <a:gd name="connsiteY2" fmla="*/ 7562 h 7561"/>
                  <a:gd name="connsiteX3" fmla="*/ 30335 w 34445"/>
                  <a:gd name="connsiteY3" fmla="*/ 3868 h 7561"/>
                  <a:gd name="connsiteX4" fmla="*/ 17587 w 34445"/>
                  <a:gd name="connsiteY4" fmla="*/ 56 h 7561"/>
                  <a:gd name="connsiteX5" fmla="*/ 4482 w 34445"/>
                  <a:gd name="connsiteY5" fmla="*/ 2439 h 7561"/>
                  <a:gd name="connsiteX6" fmla="*/ 14 w 34445"/>
                  <a:gd name="connsiteY6" fmla="*/ 5596 h 7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45" h="7561">
                    <a:moveTo>
                      <a:pt x="14" y="5596"/>
                    </a:moveTo>
                    <a:cubicBezTo>
                      <a:pt x="5667" y="3934"/>
                      <a:pt x="11517" y="3034"/>
                      <a:pt x="17408" y="2915"/>
                    </a:cubicBezTo>
                    <a:cubicBezTo>
                      <a:pt x="23276" y="3672"/>
                      <a:pt x="29007" y="5238"/>
                      <a:pt x="34445" y="7562"/>
                    </a:cubicBezTo>
                    <a:cubicBezTo>
                      <a:pt x="34445" y="7562"/>
                      <a:pt x="33254" y="5655"/>
                      <a:pt x="30335" y="3868"/>
                    </a:cubicBezTo>
                    <a:cubicBezTo>
                      <a:pt x="26451" y="1605"/>
                      <a:pt x="22079" y="294"/>
                      <a:pt x="17587" y="56"/>
                    </a:cubicBezTo>
                    <a:cubicBezTo>
                      <a:pt x="13090" y="-230"/>
                      <a:pt x="8592" y="586"/>
                      <a:pt x="4482" y="2439"/>
                    </a:cubicBezTo>
                    <a:cubicBezTo>
                      <a:pt x="1384" y="3868"/>
                      <a:pt x="-165" y="5358"/>
                      <a:pt x="14" y="55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32B9EB70-0999-F889-1357-FDBD5635F163}"/>
                  </a:ext>
                </a:extLst>
              </p:cNvPr>
              <p:cNvSpPr/>
              <p:nvPr/>
            </p:nvSpPr>
            <p:spPr>
              <a:xfrm>
                <a:off x="7736154" y="4483500"/>
                <a:ext cx="38414" cy="25548"/>
              </a:xfrm>
              <a:custGeom>
                <a:avLst/>
                <a:gdLst>
                  <a:gd name="connsiteX0" fmla="*/ 17752 w 38414"/>
                  <a:gd name="connsiteY0" fmla="*/ 25548 h 25548"/>
                  <a:gd name="connsiteX1" fmla="*/ 18050 w 38414"/>
                  <a:gd name="connsiteY1" fmla="*/ 20664 h 25548"/>
                  <a:gd name="connsiteX2" fmla="*/ 14416 w 38414"/>
                  <a:gd name="connsiteY2" fmla="*/ 7797 h 25548"/>
                  <a:gd name="connsiteX3" fmla="*/ 8162 w 38414"/>
                  <a:gd name="connsiteY3" fmla="*/ 470 h 25548"/>
                  <a:gd name="connsiteX4" fmla="*/ 2205 w 38414"/>
                  <a:gd name="connsiteY4" fmla="*/ 1542 h 25548"/>
                  <a:gd name="connsiteX5" fmla="*/ 1 w 38414"/>
                  <a:gd name="connsiteY5" fmla="*/ 7499 h 25548"/>
                  <a:gd name="connsiteX6" fmla="*/ 16025 w 38414"/>
                  <a:gd name="connsiteY6" fmla="*/ 25370 h 25548"/>
                  <a:gd name="connsiteX7" fmla="*/ 37530 w 38414"/>
                  <a:gd name="connsiteY7" fmla="*/ 14469 h 25548"/>
                  <a:gd name="connsiteX8" fmla="*/ 38006 w 38414"/>
                  <a:gd name="connsiteY8" fmla="*/ 8512 h 25548"/>
                  <a:gd name="connsiteX9" fmla="*/ 32645 w 38414"/>
                  <a:gd name="connsiteY9" fmla="*/ 5593 h 25548"/>
                  <a:gd name="connsiteX10" fmla="*/ 24067 w 38414"/>
                  <a:gd name="connsiteY10" fmla="*/ 9822 h 25548"/>
                  <a:gd name="connsiteX11" fmla="*/ 15012 w 38414"/>
                  <a:gd name="connsiteY11" fmla="*/ 19651 h 25548"/>
                  <a:gd name="connsiteX12" fmla="*/ 12987 w 38414"/>
                  <a:gd name="connsiteY12" fmla="*/ 24059 h 25548"/>
                  <a:gd name="connsiteX13" fmla="*/ 25258 w 38414"/>
                  <a:gd name="connsiteY13" fmla="*/ 11430 h 25548"/>
                  <a:gd name="connsiteX14" fmla="*/ 32824 w 38414"/>
                  <a:gd name="connsiteY14" fmla="*/ 7975 h 25548"/>
                  <a:gd name="connsiteX15" fmla="*/ 35742 w 38414"/>
                  <a:gd name="connsiteY15" fmla="*/ 9524 h 25548"/>
                  <a:gd name="connsiteX16" fmla="*/ 35206 w 38414"/>
                  <a:gd name="connsiteY16" fmla="*/ 13575 h 25548"/>
                  <a:gd name="connsiteX17" fmla="*/ 16442 w 38414"/>
                  <a:gd name="connsiteY17" fmla="*/ 22808 h 25548"/>
                  <a:gd name="connsiteX18" fmla="*/ 2622 w 38414"/>
                  <a:gd name="connsiteY18" fmla="*/ 8035 h 25548"/>
                  <a:gd name="connsiteX19" fmla="*/ 3992 w 38414"/>
                  <a:gd name="connsiteY19" fmla="*/ 3925 h 25548"/>
                  <a:gd name="connsiteX20" fmla="*/ 7268 w 38414"/>
                  <a:gd name="connsiteY20" fmla="*/ 3269 h 25548"/>
                  <a:gd name="connsiteX21" fmla="*/ 12748 w 38414"/>
                  <a:gd name="connsiteY21" fmla="*/ 9226 h 25548"/>
                  <a:gd name="connsiteX22" fmla="*/ 17752 w 38414"/>
                  <a:gd name="connsiteY22" fmla="*/ 25548 h 25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414" h="25548">
                    <a:moveTo>
                      <a:pt x="17752" y="25548"/>
                    </a:moveTo>
                    <a:cubicBezTo>
                      <a:pt x="18205" y="23964"/>
                      <a:pt x="18306" y="22296"/>
                      <a:pt x="18050" y="20664"/>
                    </a:cubicBezTo>
                    <a:cubicBezTo>
                      <a:pt x="17717" y="16172"/>
                      <a:pt x="16478" y="11800"/>
                      <a:pt x="14416" y="7797"/>
                    </a:cubicBezTo>
                    <a:cubicBezTo>
                      <a:pt x="13213" y="4723"/>
                      <a:pt x="11009" y="2144"/>
                      <a:pt x="8162" y="470"/>
                    </a:cubicBezTo>
                    <a:cubicBezTo>
                      <a:pt x="6142" y="-436"/>
                      <a:pt x="3777" y="-7"/>
                      <a:pt x="2205" y="1542"/>
                    </a:cubicBezTo>
                    <a:cubicBezTo>
                      <a:pt x="763" y="3186"/>
                      <a:pt x="-23" y="5307"/>
                      <a:pt x="1" y="7499"/>
                    </a:cubicBezTo>
                    <a:cubicBezTo>
                      <a:pt x="334" y="16542"/>
                      <a:pt x="7071" y="24053"/>
                      <a:pt x="16025" y="25370"/>
                    </a:cubicBezTo>
                    <a:cubicBezTo>
                      <a:pt x="24740" y="26442"/>
                      <a:pt x="33241" y="22129"/>
                      <a:pt x="37530" y="14469"/>
                    </a:cubicBezTo>
                    <a:cubicBezTo>
                      <a:pt x="38512" y="12634"/>
                      <a:pt x="38685" y="10477"/>
                      <a:pt x="38006" y="8512"/>
                    </a:cubicBezTo>
                    <a:cubicBezTo>
                      <a:pt x="37041" y="6480"/>
                      <a:pt x="34879" y="5301"/>
                      <a:pt x="32645" y="5593"/>
                    </a:cubicBezTo>
                    <a:cubicBezTo>
                      <a:pt x="29470" y="6248"/>
                      <a:pt x="26521" y="7701"/>
                      <a:pt x="24067" y="9822"/>
                    </a:cubicBezTo>
                    <a:cubicBezTo>
                      <a:pt x="20510" y="12556"/>
                      <a:pt x="17443" y="15880"/>
                      <a:pt x="15012" y="19651"/>
                    </a:cubicBezTo>
                    <a:cubicBezTo>
                      <a:pt x="13344" y="22332"/>
                      <a:pt x="12808" y="24000"/>
                      <a:pt x="12987" y="24059"/>
                    </a:cubicBezTo>
                    <a:cubicBezTo>
                      <a:pt x="16430" y="19264"/>
                      <a:pt x="20564" y="15011"/>
                      <a:pt x="25258" y="11430"/>
                    </a:cubicBezTo>
                    <a:cubicBezTo>
                      <a:pt x="27450" y="9667"/>
                      <a:pt x="30054" y="8482"/>
                      <a:pt x="32824" y="7975"/>
                    </a:cubicBezTo>
                    <a:cubicBezTo>
                      <a:pt x="34039" y="7761"/>
                      <a:pt x="35242" y="8398"/>
                      <a:pt x="35742" y="9524"/>
                    </a:cubicBezTo>
                    <a:cubicBezTo>
                      <a:pt x="36136" y="10888"/>
                      <a:pt x="35939" y="12360"/>
                      <a:pt x="35206" y="13575"/>
                    </a:cubicBezTo>
                    <a:cubicBezTo>
                      <a:pt x="31287" y="20044"/>
                      <a:pt x="23960" y="23648"/>
                      <a:pt x="16442" y="22808"/>
                    </a:cubicBezTo>
                    <a:cubicBezTo>
                      <a:pt x="8972" y="21676"/>
                      <a:pt x="3253" y="15565"/>
                      <a:pt x="2622" y="8035"/>
                    </a:cubicBezTo>
                    <a:cubicBezTo>
                      <a:pt x="2592" y="6546"/>
                      <a:pt x="3074" y="5092"/>
                      <a:pt x="3992" y="3925"/>
                    </a:cubicBezTo>
                    <a:cubicBezTo>
                      <a:pt x="4838" y="3043"/>
                      <a:pt x="6148" y="2781"/>
                      <a:pt x="7268" y="3269"/>
                    </a:cubicBezTo>
                    <a:cubicBezTo>
                      <a:pt x="9651" y="4663"/>
                      <a:pt x="11563" y="6736"/>
                      <a:pt x="12748" y="9226"/>
                    </a:cubicBezTo>
                    <a:cubicBezTo>
                      <a:pt x="15310" y="14349"/>
                      <a:pt x="17002" y="19866"/>
                      <a:pt x="17752" y="255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809340BF-FB51-ACCB-8536-4F08CD5329C6}"/>
                  </a:ext>
                </a:extLst>
              </p:cNvPr>
              <p:cNvSpPr/>
              <p:nvPr/>
            </p:nvSpPr>
            <p:spPr>
              <a:xfrm>
                <a:off x="7672534" y="3516197"/>
                <a:ext cx="428954" cy="991004"/>
              </a:xfrm>
              <a:custGeom>
                <a:avLst/>
                <a:gdLst>
                  <a:gd name="connsiteX0" fmla="*/ 412998 w 428954"/>
                  <a:gd name="connsiteY0" fmla="*/ 13463 h 991004"/>
                  <a:gd name="connsiteX1" fmla="*/ 428725 w 428954"/>
                  <a:gd name="connsiteY1" fmla="*/ 147614 h 991004"/>
                  <a:gd name="connsiteX2" fmla="*/ 364747 w 428954"/>
                  <a:gd name="connsiteY2" fmla="*/ 971883 h 991004"/>
                  <a:gd name="connsiteX3" fmla="*/ 234467 w 428954"/>
                  <a:gd name="connsiteY3" fmla="*/ 977423 h 991004"/>
                  <a:gd name="connsiteX4" fmla="*/ 239531 w 428954"/>
                  <a:gd name="connsiteY4" fmla="*/ 232203 h 991004"/>
                  <a:gd name="connsiteX5" fmla="*/ 228987 w 428954"/>
                  <a:gd name="connsiteY5" fmla="*/ 235003 h 991004"/>
                  <a:gd name="connsiteX6" fmla="*/ 167689 w 428954"/>
                  <a:gd name="connsiteY6" fmla="*/ 606779 h 991004"/>
                  <a:gd name="connsiteX7" fmla="*/ 118663 w 428954"/>
                  <a:gd name="connsiteY7" fmla="*/ 991005 h 991004"/>
                  <a:gd name="connsiteX8" fmla="*/ 0 w 428954"/>
                  <a:gd name="connsiteY8" fmla="*/ 987729 h 991004"/>
                  <a:gd name="connsiteX9" fmla="*/ 18824 w 428954"/>
                  <a:gd name="connsiteY9" fmla="*/ 552273 h 991004"/>
                  <a:gd name="connsiteX10" fmla="*/ 45035 w 428954"/>
                  <a:gd name="connsiteY10" fmla="*/ 124799 h 991004"/>
                  <a:gd name="connsiteX11" fmla="*/ 56711 w 428954"/>
                  <a:gd name="connsiteY11" fmla="*/ 0 h 991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8954" h="991004">
                    <a:moveTo>
                      <a:pt x="412998" y="13463"/>
                    </a:moveTo>
                    <a:cubicBezTo>
                      <a:pt x="424859" y="57151"/>
                      <a:pt x="430160" y="102365"/>
                      <a:pt x="428725" y="147614"/>
                    </a:cubicBezTo>
                    <a:cubicBezTo>
                      <a:pt x="427712" y="176327"/>
                      <a:pt x="364747" y="971883"/>
                      <a:pt x="364747" y="971883"/>
                    </a:cubicBezTo>
                    <a:lnTo>
                      <a:pt x="234467" y="977423"/>
                    </a:lnTo>
                    <a:lnTo>
                      <a:pt x="239531" y="232203"/>
                    </a:lnTo>
                    <a:lnTo>
                      <a:pt x="228987" y="235003"/>
                    </a:lnTo>
                    <a:cubicBezTo>
                      <a:pt x="228987" y="235003"/>
                      <a:pt x="171323" y="555132"/>
                      <a:pt x="167689" y="606779"/>
                    </a:cubicBezTo>
                    <a:cubicBezTo>
                      <a:pt x="164413" y="653124"/>
                      <a:pt x="118663" y="991005"/>
                      <a:pt x="118663" y="991005"/>
                    </a:cubicBezTo>
                    <a:lnTo>
                      <a:pt x="0" y="987729"/>
                    </a:lnTo>
                    <a:lnTo>
                      <a:pt x="18824" y="552273"/>
                    </a:lnTo>
                    <a:lnTo>
                      <a:pt x="45035" y="124799"/>
                    </a:lnTo>
                    <a:lnTo>
                      <a:pt x="56711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E61C3396-CEA7-EED4-4902-B1538DF49393}"/>
                  </a:ext>
                </a:extLst>
              </p:cNvPr>
              <p:cNvSpPr/>
              <p:nvPr/>
            </p:nvSpPr>
            <p:spPr>
              <a:xfrm>
                <a:off x="7888356" y="3565998"/>
                <a:ext cx="63368" cy="115322"/>
              </a:xfrm>
              <a:custGeom>
                <a:avLst/>
                <a:gdLst>
                  <a:gd name="connsiteX0" fmla="*/ 0 w 63368"/>
                  <a:gd name="connsiteY0" fmla="*/ 107166 h 115322"/>
                  <a:gd name="connsiteX1" fmla="*/ 5540 w 63368"/>
                  <a:gd name="connsiteY1" fmla="*/ 110026 h 115322"/>
                  <a:gd name="connsiteX2" fmla="*/ 21922 w 63368"/>
                  <a:gd name="connsiteY2" fmla="*/ 114970 h 115322"/>
                  <a:gd name="connsiteX3" fmla="*/ 33836 w 63368"/>
                  <a:gd name="connsiteY3" fmla="*/ 114553 h 115322"/>
                  <a:gd name="connsiteX4" fmla="*/ 46107 w 63368"/>
                  <a:gd name="connsiteY4" fmla="*/ 108000 h 115322"/>
                  <a:gd name="connsiteX5" fmla="*/ 53136 w 63368"/>
                  <a:gd name="connsiteY5" fmla="*/ 94359 h 115322"/>
                  <a:gd name="connsiteX6" fmla="*/ 55996 w 63368"/>
                  <a:gd name="connsiteY6" fmla="*/ 78573 h 115322"/>
                  <a:gd name="connsiteX7" fmla="*/ 62251 w 63368"/>
                  <a:gd name="connsiteY7" fmla="*/ 22875 h 115322"/>
                  <a:gd name="connsiteX8" fmla="*/ 63204 w 63368"/>
                  <a:gd name="connsiteY8" fmla="*/ 5957 h 115322"/>
                  <a:gd name="connsiteX9" fmla="*/ 63204 w 63368"/>
                  <a:gd name="connsiteY9" fmla="*/ 0 h 115322"/>
                  <a:gd name="connsiteX10" fmla="*/ 62251 w 63368"/>
                  <a:gd name="connsiteY10" fmla="*/ 5957 h 115322"/>
                  <a:gd name="connsiteX11" fmla="*/ 60404 w 63368"/>
                  <a:gd name="connsiteY11" fmla="*/ 22756 h 115322"/>
                  <a:gd name="connsiteX12" fmla="*/ 53375 w 63368"/>
                  <a:gd name="connsiteY12" fmla="*/ 78215 h 115322"/>
                  <a:gd name="connsiteX13" fmla="*/ 44380 w 63368"/>
                  <a:gd name="connsiteY13" fmla="*/ 106273 h 115322"/>
                  <a:gd name="connsiteX14" fmla="*/ 22160 w 63368"/>
                  <a:gd name="connsiteY14" fmla="*/ 113123 h 115322"/>
                  <a:gd name="connsiteX15" fmla="*/ 5957 w 63368"/>
                  <a:gd name="connsiteY15" fmla="*/ 109072 h 115322"/>
                  <a:gd name="connsiteX16" fmla="*/ 0 w 63368"/>
                  <a:gd name="connsiteY16" fmla="*/ 107166 h 115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3368" h="115322">
                    <a:moveTo>
                      <a:pt x="0" y="107166"/>
                    </a:moveTo>
                    <a:cubicBezTo>
                      <a:pt x="1692" y="108393"/>
                      <a:pt x="3562" y="109358"/>
                      <a:pt x="5540" y="110026"/>
                    </a:cubicBezTo>
                    <a:cubicBezTo>
                      <a:pt x="10746" y="112420"/>
                      <a:pt x="16257" y="114088"/>
                      <a:pt x="21922" y="114970"/>
                    </a:cubicBezTo>
                    <a:cubicBezTo>
                      <a:pt x="25883" y="115554"/>
                      <a:pt x="29922" y="115411"/>
                      <a:pt x="33836" y="114553"/>
                    </a:cubicBezTo>
                    <a:cubicBezTo>
                      <a:pt x="38464" y="113570"/>
                      <a:pt x="42718" y="111301"/>
                      <a:pt x="46107" y="108000"/>
                    </a:cubicBezTo>
                    <a:cubicBezTo>
                      <a:pt x="49604" y="104146"/>
                      <a:pt x="52022" y="99440"/>
                      <a:pt x="53136" y="94359"/>
                    </a:cubicBezTo>
                    <a:cubicBezTo>
                      <a:pt x="54447" y="89236"/>
                      <a:pt x="55102" y="83934"/>
                      <a:pt x="55996" y="78573"/>
                    </a:cubicBezTo>
                    <a:cubicBezTo>
                      <a:pt x="59212" y="56889"/>
                      <a:pt x="61178" y="37172"/>
                      <a:pt x="62251" y="22875"/>
                    </a:cubicBezTo>
                    <a:cubicBezTo>
                      <a:pt x="62787" y="15727"/>
                      <a:pt x="63085" y="9948"/>
                      <a:pt x="63204" y="5957"/>
                    </a:cubicBezTo>
                    <a:cubicBezTo>
                      <a:pt x="63424" y="3979"/>
                      <a:pt x="63424" y="1978"/>
                      <a:pt x="63204" y="0"/>
                    </a:cubicBezTo>
                    <a:cubicBezTo>
                      <a:pt x="62667" y="1942"/>
                      <a:pt x="62346" y="3944"/>
                      <a:pt x="62251" y="5957"/>
                    </a:cubicBezTo>
                    <a:cubicBezTo>
                      <a:pt x="61774" y="10484"/>
                      <a:pt x="61119" y="16144"/>
                      <a:pt x="60404" y="22756"/>
                    </a:cubicBezTo>
                    <a:cubicBezTo>
                      <a:pt x="58915" y="36993"/>
                      <a:pt x="56591" y="56591"/>
                      <a:pt x="53375" y="78215"/>
                    </a:cubicBezTo>
                    <a:cubicBezTo>
                      <a:pt x="51707" y="88878"/>
                      <a:pt x="50753" y="99720"/>
                      <a:pt x="44380" y="106273"/>
                    </a:cubicBezTo>
                    <a:cubicBezTo>
                      <a:pt x="38375" y="111771"/>
                      <a:pt x="30220" y="114285"/>
                      <a:pt x="22160" y="113123"/>
                    </a:cubicBezTo>
                    <a:cubicBezTo>
                      <a:pt x="16626" y="112391"/>
                      <a:pt x="11187" y="111032"/>
                      <a:pt x="5957" y="109072"/>
                    </a:cubicBezTo>
                    <a:cubicBezTo>
                      <a:pt x="4039" y="108245"/>
                      <a:pt x="2043" y="107607"/>
                      <a:pt x="0" y="10716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303E5EAB-7C7D-DA7D-BF47-CDD794456CA7}"/>
                  </a:ext>
                </a:extLst>
              </p:cNvPr>
              <p:cNvSpPr/>
              <p:nvPr/>
            </p:nvSpPr>
            <p:spPr>
              <a:xfrm>
                <a:off x="7908311" y="3570048"/>
                <a:ext cx="24869" cy="24410"/>
              </a:xfrm>
              <a:custGeom>
                <a:avLst/>
                <a:gdLst>
                  <a:gd name="connsiteX0" fmla="*/ 14952 w 24869"/>
                  <a:gd name="connsiteY0" fmla="*/ 655 h 24410"/>
                  <a:gd name="connsiteX1" fmla="*/ 12272 w 24869"/>
                  <a:gd name="connsiteY1" fmla="*/ 0 h 24410"/>
                  <a:gd name="connsiteX2" fmla="*/ 5064 w 24869"/>
                  <a:gd name="connsiteY2" fmla="*/ 2621 h 24410"/>
                  <a:gd name="connsiteX3" fmla="*/ 0 w 24869"/>
                  <a:gd name="connsiteY3" fmla="*/ 12927 h 24410"/>
                  <a:gd name="connsiteX4" fmla="*/ 14291 w 24869"/>
                  <a:gd name="connsiteY4" fmla="*/ 24328 h 24410"/>
                  <a:gd name="connsiteX5" fmla="*/ 22339 w 24869"/>
                  <a:gd name="connsiteY5" fmla="*/ 20254 h 24410"/>
                  <a:gd name="connsiteX6" fmla="*/ 24364 w 24869"/>
                  <a:gd name="connsiteY6" fmla="*/ 8935 h 24410"/>
                  <a:gd name="connsiteX7" fmla="*/ 20135 w 24869"/>
                  <a:gd name="connsiteY7" fmla="*/ 2561 h 24410"/>
                  <a:gd name="connsiteX8" fmla="*/ 17514 w 24869"/>
                  <a:gd name="connsiteY8" fmla="*/ 1489 h 24410"/>
                  <a:gd name="connsiteX9" fmla="*/ 22458 w 24869"/>
                  <a:gd name="connsiteY9" fmla="*/ 9412 h 24410"/>
                  <a:gd name="connsiteX10" fmla="*/ 20373 w 24869"/>
                  <a:gd name="connsiteY10" fmla="*/ 18645 h 24410"/>
                  <a:gd name="connsiteX11" fmla="*/ 9651 w 24869"/>
                  <a:gd name="connsiteY11" fmla="*/ 21147 h 24410"/>
                  <a:gd name="connsiteX12" fmla="*/ 2562 w 24869"/>
                  <a:gd name="connsiteY12" fmla="*/ 12807 h 24410"/>
                  <a:gd name="connsiteX13" fmla="*/ 6315 w 24869"/>
                  <a:gd name="connsiteY13" fmla="*/ 4110 h 24410"/>
                  <a:gd name="connsiteX14" fmla="*/ 14952 w 24869"/>
                  <a:gd name="connsiteY14" fmla="*/ 655 h 24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69" h="24410">
                    <a:moveTo>
                      <a:pt x="14952" y="655"/>
                    </a:moveTo>
                    <a:cubicBezTo>
                      <a:pt x="14952" y="655"/>
                      <a:pt x="14059" y="0"/>
                      <a:pt x="12272" y="0"/>
                    </a:cubicBezTo>
                    <a:cubicBezTo>
                      <a:pt x="9645" y="53"/>
                      <a:pt x="7113" y="977"/>
                      <a:pt x="5064" y="2621"/>
                    </a:cubicBezTo>
                    <a:cubicBezTo>
                      <a:pt x="1853" y="5069"/>
                      <a:pt x="-24" y="8888"/>
                      <a:pt x="0" y="12927"/>
                    </a:cubicBezTo>
                    <a:cubicBezTo>
                      <a:pt x="798" y="20021"/>
                      <a:pt x="7196" y="25127"/>
                      <a:pt x="14291" y="24328"/>
                    </a:cubicBezTo>
                    <a:cubicBezTo>
                      <a:pt x="17377" y="23977"/>
                      <a:pt x="20230" y="22535"/>
                      <a:pt x="22339" y="20254"/>
                    </a:cubicBezTo>
                    <a:cubicBezTo>
                      <a:pt x="24728" y="16995"/>
                      <a:pt x="25478" y="12819"/>
                      <a:pt x="24364" y="8935"/>
                    </a:cubicBezTo>
                    <a:cubicBezTo>
                      <a:pt x="23691" y="6404"/>
                      <a:pt x="22208" y="4164"/>
                      <a:pt x="20135" y="2561"/>
                    </a:cubicBezTo>
                    <a:cubicBezTo>
                      <a:pt x="18586" y="1489"/>
                      <a:pt x="17573" y="1370"/>
                      <a:pt x="17514" y="1489"/>
                    </a:cubicBezTo>
                    <a:cubicBezTo>
                      <a:pt x="19956" y="3544"/>
                      <a:pt x="21690" y="6314"/>
                      <a:pt x="22458" y="9412"/>
                    </a:cubicBezTo>
                    <a:cubicBezTo>
                      <a:pt x="23066" y="12647"/>
                      <a:pt x="22315" y="15989"/>
                      <a:pt x="20373" y="18645"/>
                    </a:cubicBezTo>
                    <a:cubicBezTo>
                      <a:pt x="17663" y="21624"/>
                      <a:pt x="13398" y="22619"/>
                      <a:pt x="9651" y="21147"/>
                    </a:cubicBezTo>
                    <a:cubicBezTo>
                      <a:pt x="5779" y="20123"/>
                      <a:pt x="2949" y="16793"/>
                      <a:pt x="2562" y="12807"/>
                    </a:cubicBezTo>
                    <a:cubicBezTo>
                      <a:pt x="2502" y="9501"/>
                      <a:pt x="3872" y="6338"/>
                      <a:pt x="6315" y="4110"/>
                    </a:cubicBezTo>
                    <a:cubicBezTo>
                      <a:pt x="8751" y="2067"/>
                      <a:pt x="11777" y="858"/>
                      <a:pt x="14952" y="65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6DCE50FB-BA28-F949-B07D-F156E4DFABA8}"/>
                  </a:ext>
                </a:extLst>
              </p:cNvPr>
              <p:cNvSpPr/>
              <p:nvPr/>
            </p:nvSpPr>
            <p:spPr>
              <a:xfrm>
                <a:off x="7719058" y="3586298"/>
                <a:ext cx="99064" cy="47332"/>
              </a:xfrm>
              <a:custGeom>
                <a:avLst/>
                <a:gdLst>
                  <a:gd name="connsiteX0" fmla="*/ 0 w 99064"/>
                  <a:gd name="connsiteY0" fmla="*/ 46775 h 47332"/>
                  <a:gd name="connsiteX1" fmla="*/ 4468 w 99064"/>
                  <a:gd name="connsiteY1" fmla="*/ 47252 h 47332"/>
                  <a:gd name="connsiteX2" fmla="*/ 16680 w 99064"/>
                  <a:gd name="connsiteY2" fmla="*/ 46894 h 47332"/>
                  <a:gd name="connsiteX3" fmla="*/ 88521 w 99064"/>
                  <a:gd name="connsiteY3" fmla="*/ 12940 h 47332"/>
                  <a:gd name="connsiteX4" fmla="*/ 96622 w 99064"/>
                  <a:gd name="connsiteY4" fmla="*/ 3766 h 47332"/>
                  <a:gd name="connsiteX5" fmla="*/ 99065 w 99064"/>
                  <a:gd name="connsiteY5" fmla="*/ 13 h 47332"/>
                  <a:gd name="connsiteX6" fmla="*/ 87151 w 99064"/>
                  <a:gd name="connsiteY6" fmla="*/ 11569 h 47332"/>
                  <a:gd name="connsiteX7" fmla="*/ 16382 w 99064"/>
                  <a:gd name="connsiteY7" fmla="*/ 44929 h 47332"/>
                  <a:gd name="connsiteX8" fmla="*/ 0 w 99064"/>
                  <a:gd name="connsiteY8" fmla="*/ 46775 h 47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064" h="47332">
                    <a:moveTo>
                      <a:pt x="0" y="46775"/>
                    </a:moveTo>
                    <a:cubicBezTo>
                      <a:pt x="1454" y="47174"/>
                      <a:pt x="2961" y="47335"/>
                      <a:pt x="4468" y="47252"/>
                    </a:cubicBezTo>
                    <a:cubicBezTo>
                      <a:pt x="8542" y="47430"/>
                      <a:pt x="12623" y="47311"/>
                      <a:pt x="16680" y="46894"/>
                    </a:cubicBezTo>
                    <a:cubicBezTo>
                      <a:pt x="43820" y="44166"/>
                      <a:pt x="69190" y="32180"/>
                      <a:pt x="88521" y="12940"/>
                    </a:cubicBezTo>
                    <a:cubicBezTo>
                      <a:pt x="91434" y="10074"/>
                      <a:pt x="94138" y="7006"/>
                      <a:pt x="96622" y="3766"/>
                    </a:cubicBezTo>
                    <a:cubicBezTo>
                      <a:pt x="97617" y="2646"/>
                      <a:pt x="98445" y="1377"/>
                      <a:pt x="99065" y="13"/>
                    </a:cubicBezTo>
                    <a:cubicBezTo>
                      <a:pt x="98648" y="-285"/>
                      <a:pt x="94716" y="4659"/>
                      <a:pt x="87151" y="11569"/>
                    </a:cubicBezTo>
                    <a:cubicBezTo>
                      <a:pt x="67481" y="29595"/>
                      <a:pt x="42807" y="41229"/>
                      <a:pt x="16382" y="44929"/>
                    </a:cubicBezTo>
                    <a:cubicBezTo>
                      <a:pt x="6374" y="46358"/>
                      <a:pt x="0" y="46239"/>
                      <a:pt x="0" y="4677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B14F59FD-6C2C-0084-F689-3BB7F4190308}"/>
                  </a:ext>
                </a:extLst>
              </p:cNvPr>
              <p:cNvSpPr/>
              <p:nvPr/>
            </p:nvSpPr>
            <p:spPr>
              <a:xfrm>
                <a:off x="8215097" y="2977209"/>
                <a:ext cx="127062" cy="188598"/>
              </a:xfrm>
              <a:custGeom>
                <a:avLst/>
                <a:gdLst>
                  <a:gd name="connsiteX0" fmla="*/ 0 w 127062"/>
                  <a:gd name="connsiteY0" fmla="*/ 143742 h 188598"/>
                  <a:gd name="connsiteX1" fmla="*/ 72199 w 127062"/>
                  <a:gd name="connsiteY1" fmla="*/ 0 h 188598"/>
                  <a:gd name="connsiteX2" fmla="*/ 127063 w 127062"/>
                  <a:gd name="connsiteY2" fmla="*/ 27879 h 188598"/>
                  <a:gd name="connsiteX3" fmla="*/ 80122 w 127062"/>
                  <a:gd name="connsiteY3" fmla="*/ 188598 h 188598"/>
                  <a:gd name="connsiteX4" fmla="*/ 0 w 127062"/>
                  <a:gd name="connsiteY4" fmla="*/ 143742 h 18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062" h="188598">
                    <a:moveTo>
                      <a:pt x="0" y="143742"/>
                    </a:moveTo>
                    <a:lnTo>
                      <a:pt x="72199" y="0"/>
                    </a:lnTo>
                    <a:lnTo>
                      <a:pt x="127063" y="27879"/>
                    </a:lnTo>
                    <a:lnTo>
                      <a:pt x="80122" y="188598"/>
                    </a:lnTo>
                    <a:lnTo>
                      <a:pt x="0" y="143742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0A8C6EA9-7AFE-E3DA-A12D-E4309AA21646}"/>
                  </a:ext>
                </a:extLst>
              </p:cNvPr>
              <p:cNvSpPr/>
              <p:nvPr/>
            </p:nvSpPr>
            <p:spPr>
              <a:xfrm>
                <a:off x="8271688" y="2826697"/>
                <a:ext cx="145989" cy="200431"/>
              </a:xfrm>
              <a:custGeom>
                <a:avLst/>
                <a:gdLst>
                  <a:gd name="connsiteX0" fmla="*/ 88580 w 145989"/>
                  <a:gd name="connsiteY0" fmla="*/ 171659 h 200431"/>
                  <a:gd name="connsiteX1" fmla="*/ 106451 w 145989"/>
                  <a:gd name="connsiteY1" fmla="*/ 143542 h 200431"/>
                  <a:gd name="connsiteX2" fmla="*/ 114315 w 145989"/>
                  <a:gd name="connsiteY2" fmla="*/ 130080 h 200431"/>
                  <a:gd name="connsiteX3" fmla="*/ 116102 w 145989"/>
                  <a:gd name="connsiteY3" fmla="*/ 132641 h 200431"/>
                  <a:gd name="connsiteX4" fmla="*/ 119914 w 145989"/>
                  <a:gd name="connsiteY4" fmla="*/ 137109 h 200431"/>
                  <a:gd name="connsiteX5" fmla="*/ 130160 w 145989"/>
                  <a:gd name="connsiteY5" fmla="*/ 134607 h 200431"/>
                  <a:gd name="connsiteX6" fmla="*/ 131977 w 145989"/>
                  <a:gd name="connsiteY6" fmla="*/ 103404 h 200431"/>
                  <a:gd name="connsiteX7" fmla="*/ 122476 w 145989"/>
                  <a:gd name="connsiteY7" fmla="*/ 97137 h 200431"/>
                  <a:gd name="connsiteX8" fmla="*/ 118365 w 145989"/>
                  <a:gd name="connsiteY8" fmla="*/ 92193 h 200431"/>
                  <a:gd name="connsiteX9" fmla="*/ 86615 w 145989"/>
                  <a:gd name="connsiteY9" fmla="*/ 89334 h 200431"/>
                  <a:gd name="connsiteX10" fmla="*/ 88700 w 145989"/>
                  <a:gd name="connsiteY10" fmla="*/ 84211 h 200431"/>
                  <a:gd name="connsiteX11" fmla="*/ 127658 w 145989"/>
                  <a:gd name="connsiteY11" fmla="*/ 81530 h 200431"/>
                  <a:gd name="connsiteX12" fmla="*/ 140049 w 145989"/>
                  <a:gd name="connsiteY12" fmla="*/ 81530 h 200431"/>
                  <a:gd name="connsiteX13" fmla="*/ 145470 w 145989"/>
                  <a:gd name="connsiteY13" fmla="*/ 76228 h 200431"/>
                  <a:gd name="connsiteX14" fmla="*/ 126824 w 145989"/>
                  <a:gd name="connsiteY14" fmla="*/ 60442 h 200431"/>
                  <a:gd name="connsiteX15" fmla="*/ 82028 w 145989"/>
                  <a:gd name="connsiteY15" fmla="*/ 60442 h 200431"/>
                  <a:gd name="connsiteX16" fmla="*/ 68624 w 145989"/>
                  <a:gd name="connsiteY16" fmla="*/ 70212 h 200431"/>
                  <a:gd name="connsiteX17" fmla="*/ 85781 w 145989"/>
                  <a:gd name="connsiteY17" fmla="*/ 20054 h 200431"/>
                  <a:gd name="connsiteX18" fmla="*/ 81015 w 145989"/>
                  <a:gd name="connsiteY18" fmla="*/ 575 h 200431"/>
                  <a:gd name="connsiteX19" fmla="*/ 68327 w 145989"/>
                  <a:gd name="connsiteY19" fmla="*/ 10046 h 200431"/>
                  <a:gd name="connsiteX20" fmla="*/ 24126 w 145989"/>
                  <a:gd name="connsiteY20" fmla="*/ 104465 h 200431"/>
                  <a:gd name="connsiteX21" fmla="*/ 8042 w 145989"/>
                  <a:gd name="connsiteY21" fmla="*/ 143423 h 200431"/>
                  <a:gd name="connsiteX22" fmla="*/ 0 w 145989"/>
                  <a:gd name="connsiteY22" fmla="*/ 177676 h 200431"/>
                  <a:gd name="connsiteX23" fmla="*/ 50039 w 145989"/>
                  <a:gd name="connsiteY23" fmla="*/ 200432 h 200431"/>
                  <a:gd name="connsiteX24" fmla="*/ 62608 w 145989"/>
                  <a:gd name="connsiteY24" fmla="*/ 192568 h 200431"/>
                  <a:gd name="connsiteX25" fmla="*/ 88580 w 145989"/>
                  <a:gd name="connsiteY25" fmla="*/ 171659 h 200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5989" h="200431">
                    <a:moveTo>
                      <a:pt x="88580" y="171659"/>
                    </a:moveTo>
                    <a:cubicBezTo>
                      <a:pt x="96741" y="158256"/>
                      <a:pt x="106451" y="143542"/>
                      <a:pt x="106451" y="143542"/>
                    </a:cubicBezTo>
                    <a:lnTo>
                      <a:pt x="114315" y="130080"/>
                    </a:lnTo>
                    <a:cubicBezTo>
                      <a:pt x="115000" y="130872"/>
                      <a:pt x="115595" y="131730"/>
                      <a:pt x="116102" y="132641"/>
                    </a:cubicBezTo>
                    <a:cubicBezTo>
                      <a:pt x="116954" y="134440"/>
                      <a:pt x="118270" y="135983"/>
                      <a:pt x="119914" y="137109"/>
                    </a:cubicBezTo>
                    <a:cubicBezTo>
                      <a:pt x="123518" y="138497"/>
                      <a:pt x="127605" y="137502"/>
                      <a:pt x="130160" y="134607"/>
                    </a:cubicBezTo>
                    <a:cubicBezTo>
                      <a:pt x="139280" y="126493"/>
                      <a:pt x="140091" y="112524"/>
                      <a:pt x="131977" y="103404"/>
                    </a:cubicBezTo>
                    <a:cubicBezTo>
                      <a:pt x="129410" y="100521"/>
                      <a:pt x="126133" y="98359"/>
                      <a:pt x="122476" y="97137"/>
                    </a:cubicBezTo>
                    <a:cubicBezTo>
                      <a:pt x="121427" y="95249"/>
                      <a:pt x="120033" y="93569"/>
                      <a:pt x="118365" y="92193"/>
                    </a:cubicBezTo>
                    <a:cubicBezTo>
                      <a:pt x="106928" y="83019"/>
                      <a:pt x="86615" y="89334"/>
                      <a:pt x="86615" y="89334"/>
                    </a:cubicBezTo>
                    <a:lnTo>
                      <a:pt x="88700" y="84211"/>
                    </a:lnTo>
                    <a:cubicBezTo>
                      <a:pt x="88700" y="84211"/>
                      <a:pt x="100614" y="72297"/>
                      <a:pt x="127658" y="81530"/>
                    </a:cubicBezTo>
                    <a:cubicBezTo>
                      <a:pt x="131650" y="83049"/>
                      <a:pt x="136058" y="83049"/>
                      <a:pt x="140049" y="81530"/>
                    </a:cubicBezTo>
                    <a:cubicBezTo>
                      <a:pt x="142557" y="80660"/>
                      <a:pt x="144546" y="78718"/>
                      <a:pt x="145470" y="76228"/>
                    </a:cubicBezTo>
                    <a:cubicBezTo>
                      <a:pt x="147614" y="69676"/>
                      <a:pt x="143444" y="66519"/>
                      <a:pt x="126824" y="60442"/>
                    </a:cubicBezTo>
                    <a:cubicBezTo>
                      <a:pt x="110204" y="54366"/>
                      <a:pt x="92036" y="54068"/>
                      <a:pt x="82028" y="60442"/>
                    </a:cubicBezTo>
                    <a:cubicBezTo>
                      <a:pt x="77334" y="63373"/>
                      <a:pt x="72854" y="66638"/>
                      <a:pt x="68624" y="70212"/>
                    </a:cubicBezTo>
                    <a:cubicBezTo>
                      <a:pt x="68624" y="70212"/>
                      <a:pt x="84887" y="23092"/>
                      <a:pt x="85781" y="20054"/>
                    </a:cubicBezTo>
                    <a:cubicBezTo>
                      <a:pt x="88402" y="11297"/>
                      <a:pt x="86734" y="2838"/>
                      <a:pt x="81015" y="575"/>
                    </a:cubicBezTo>
                    <a:cubicBezTo>
                      <a:pt x="77381" y="-915"/>
                      <a:pt x="71722" y="-81"/>
                      <a:pt x="68327" y="10046"/>
                    </a:cubicBezTo>
                    <a:cubicBezTo>
                      <a:pt x="65408" y="18743"/>
                      <a:pt x="24126" y="104465"/>
                      <a:pt x="24126" y="104465"/>
                    </a:cubicBezTo>
                    <a:lnTo>
                      <a:pt x="8042" y="143423"/>
                    </a:lnTo>
                    <a:lnTo>
                      <a:pt x="0" y="177676"/>
                    </a:lnTo>
                    <a:lnTo>
                      <a:pt x="50039" y="200432"/>
                    </a:lnTo>
                    <a:lnTo>
                      <a:pt x="62608" y="192568"/>
                    </a:lnTo>
                    <a:cubicBezTo>
                      <a:pt x="73462" y="188881"/>
                      <a:pt x="82659" y="181471"/>
                      <a:pt x="88580" y="171659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4" name="Forma Livre: Forma 1683">
                <a:extLst>
                  <a:ext uri="{FF2B5EF4-FFF2-40B4-BE49-F238E27FC236}">
                    <a16:creationId xmlns:a16="http://schemas.microsoft.com/office/drawing/2014/main" id="{0D51B8F3-CDB6-8756-3B65-754D70A74FB7}"/>
                  </a:ext>
                </a:extLst>
              </p:cNvPr>
              <p:cNvSpPr/>
              <p:nvPr/>
            </p:nvSpPr>
            <p:spPr>
              <a:xfrm>
                <a:off x="8288546" y="2923457"/>
                <a:ext cx="69674" cy="47270"/>
              </a:xfrm>
              <a:custGeom>
                <a:avLst/>
                <a:gdLst>
                  <a:gd name="connsiteX0" fmla="*/ 0 w 69674"/>
                  <a:gd name="connsiteY0" fmla="*/ 45948 h 47270"/>
                  <a:gd name="connsiteX1" fmla="*/ 14952 w 69674"/>
                  <a:gd name="connsiteY1" fmla="*/ 43446 h 47270"/>
                  <a:gd name="connsiteX2" fmla="*/ 25794 w 69674"/>
                  <a:gd name="connsiteY2" fmla="*/ 31532 h 47270"/>
                  <a:gd name="connsiteX3" fmla="*/ 67493 w 69674"/>
                  <a:gd name="connsiteY3" fmla="*/ 7347 h 47270"/>
                  <a:gd name="connsiteX4" fmla="*/ 69161 w 69674"/>
                  <a:gd name="connsiteY4" fmla="*/ 1390 h 47270"/>
                  <a:gd name="connsiteX5" fmla="*/ 63204 w 69674"/>
                  <a:gd name="connsiteY5" fmla="*/ 317 h 47270"/>
                  <a:gd name="connsiteX6" fmla="*/ 10723 w 69674"/>
                  <a:gd name="connsiteY6" fmla="*/ 9849 h 47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674" h="47270">
                    <a:moveTo>
                      <a:pt x="0" y="45948"/>
                    </a:moveTo>
                    <a:cubicBezTo>
                      <a:pt x="5010" y="48390"/>
                      <a:pt x="11014" y="47390"/>
                      <a:pt x="14952" y="43446"/>
                    </a:cubicBezTo>
                    <a:cubicBezTo>
                      <a:pt x="19062" y="39931"/>
                      <a:pt x="21922" y="35166"/>
                      <a:pt x="25794" y="31532"/>
                    </a:cubicBezTo>
                    <a:cubicBezTo>
                      <a:pt x="37410" y="20214"/>
                      <a:pt x="56651" y="19261"/>
                      <a:pt x="67493" y="7347"/>
                    </a:cubicBezTo>
                    <a:cubicBezTo>
                      <a:pt x="69042" y="5738"/>
                      <a:pt x="70471" y="3177"/>
                      <a:pt x="69161" y="1390"/>
                    </a:cubicBezTo>
                    <a:cubicBezTo>
                      <a:pt x="67850" y="-397"/>
                      <a:pt x="65408" y="-100"/>
                      <a:pt x="63204" y="317"/>
                    </a:cubicBezTo>
                    <a:lnTo>
                      <a:pt x="10723" y="9849"/>
                    </a:lnTo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5" name="Forma Livre: Forma 1684">
                <a:extLst>
                  <a:ext uri="{FF2B5EF4-FFF2-40B4-BE49-F238E27FC236}">
                    <a16:creationId xmlns:a16="http://schemas.microsoft.com/office/drawing/2014/main" id="{D1017806-B01C-9BDF-D946-B98A37830E84}"/>
                  </a:ext>
                </a:extLst>
              </p:cNvPr>
              <p:cNvSpPr/>
              <p:nvPr/>
            </p:nvSpPr>
            <p:spPr>
              <a:xfrm>
                <a:off x="8288550" y="2921541"/>
                <a:ext cx="71356" cy="49650"/>
              </a:xfrm>
              <a:custGeom>
                <a:avLst/>
                <a:gdLst>
                  <a:gd name="connsiteX0" fmla="*/ 10719 w 71356"/>
                  <a:gd name="connsiteY0" fmla="*/ 11764 h 49650"/>
                  <a:gd name="connsiteX1" fmla="*/ 16319 w 71356"/>
                  <a:gd name="connsiteY1" fmla="*/ 10096 h 49650"/>
                  <a:gd name="connsiteX2" fmla="*/ 31807 w 71356"/>
                  <a:gd name="connsiteY2" fmla="*/ 6701 h 49650"/>
                  <a:gd name="connsiteX3" fmla="*/ 54861 w 71356"/>
                  <a:gd name="connsiteY3" fmla="*/ 1995 h 49650"/>
                  <a:gd name="connsiteX4" fmla="*/ 61532 w 71356"/>
                  <a:gd name="connsiteY4" fmla="*/ 625 h 49650"/>
                  <a:gd name="connsiteX5" fmla="*/ 69574 w 71356"/>
                  <a:gd name="connsiteY5" fmla="*/ 982 h 49650"/>
                  <a:gd name="connsiteX6" fmla="*/ 71183 w 71356"/>
                  <a:gd name="connsiteY6" fmla="*/ 5748 h 49650"/>
                  <a:gd name="connsiteX7" fmla="*/ 69098 w 71356"/>
                  <a:gd name="connsiteY7" fmla="*/ 9620 h 49650"/>
                  <a:gd name="connsiteX8" fmla="*/ 63141 w 71356"/>
                  <a:gd name="connsiteY8" fmla="*/ 14802 h 49650"/>
                  <a:gd name="connsiteX9" fmla="*/ 36930 w 71356"/>
                  <a:gd name="connsiteY9" fmla="*/ 27133 h 49650"/>
                  <a:gd name="connsiteX10" fmla="*/ 26863 w 71356"/>
                  <a:gd name="connsiteY10" fmla="*/ 33865 h 49650"/>
                  <a:gd name="connsiteX11" fmla="*/ 19655 w 71356"/>
                  <a:gd name="connsiteY11" fmla="*/ 41966 h 49650"/>
                  <a:gd name="connsiteX12" fmla="*/ 5596 w 71356"/>
                  <a:gd name="connsiteY12" fmla="*/ 49651 h 49650"/>
                  <a:gd name="connsiteX13" fmla="*/ 56 w 71356"/>
                  <a:gd name="connsiteY13" fmla="*/ 47625 h 49650"/>
                  <a:gd name="connsiteX14" fmla="*/ 5537 w 71356"/>
                  <a:gd name="connsiteY14" fmla="*/ 48459 h 49650"/>
                  <a:gd name="connsiteX15" fmla="*/ 17987 w 71356"/>
                  <a:gd name="connsiteY15" fmla="*/ 40536 h 49650"/>
                  <a:gd name="connsiteX16" fmla="*/ 25076 w 71356"/>
                  <a:gd name="connsiteY16" fmla="*/ 32078 h 49650"/>
                  <a:gd name="connsiteX17" fmla="*/ 35679 w 71356"/>
                  <a:gd name="connsiteY17" fmla="*/ 24631 h 49650"/>
                  <a:gd name="connsiteX18" fmla="*/ 61413 w 71356"/>
                  <a:gd name="connsiteY18" fmla="*/ 12300 h 49650"/>
                  <a:gd name="connsiteX19" fmla="*/ 66834 w 71356"/>
                  <a:gd name="connsiteY19" fmla="*/ 7594 h 49650"/>
                  <a:gd name="connsiteX20" fmla="*/ 67847 w 71356"/>
                  <a:gd name="connsiteY20" fmla="*/ 3365 h 49650"/>
                  <a:gd name="connsiteX21" fmla="*/ 61890 w 71356"/>
                  <a:gd name="connsiteY21" fmla="*/ 3365 h 49650"/>
                  <a:gd name="connsiteX22" fmla="*/ 55158 w 71356"/>
                  <a:gd name="connsiteY22" fmla="*/ 4616 h 49650"/>
                  <a:gd name="connsiteX23" fmla="*/ 32045 w 71356"/>
                  <a:gd name="connsiteY23" fmla="*/ 8667 h 49650"/>
                  <a:gd name="connsiteX24" fmla="*/ 16379 w 71356"/>
                  <a:gd name="connsiteY24" fmla="*/ 11168 h 49650"/>
                  <a:gd name="connsiteX25" fmla="*/ 10719 w 71356"/>
                  <a:gd name="connsiteY25" fmla="*/ 11764 h 4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1356" h="49650">
                    <a:moveTo>
                      <a:pt x="10719" y="11764"/>
                    </a:moveTo>
                    <a:cubicBezTo>
                      <a:pt x="12512" y="10996"/>
                      <a:pt x="14395" y="10436"/>
                      <a:pt x="16319" y="10096"/>
                    </a:cubicBezTo>
                    <a:cubicBezTo>
                      <a:pt x="19953" y="9262"/>
                      <a:pt x="25254" y="8071"/>
                      <a:pt x="31807" y="6701"/>
                    </a:cubicBezTo>
                    <a:lnTo>
                      <a:pt x="54861" y="1995"/>
                    </a:lnTo>
                    <a:lnTo>
                      <a:pt x="61532" y="625"/>
                    </a:lnTo>
                    <a:cubicBezTo>
                      <a:pt x="64154" y="-317"/>
                      <a:pt x="67043" y="-191"/>
                      <a:pt x="69574" y="982"/>
                    </a:cubicBezTo>
                    <a:cubicBezTo>
                      <a:pt x="71052" y="2078"/>
                      <a:pt x="71695" y="3978"/>
                      <a:pt x="71183" y="5748"/>
                    </a:cubicBezTo>
                    <a:cubicBezTo>
                      <a:pt x="70790" y="7177"/>
                      <a:pt x="70081" y="8506"/>
                      <a:pt x="69098" y="9620"/>
                    </a:cubicBezTo>
                    <a:cubicBezTo>
                      <a:pt x="67293" y="11550"/>
                      <a:pt x="65297" y="13283"/>
                      <a:pt x="63141" y="14802"/>
                    </a:cubicBezTo>
                    <a:cubicBezTo>
                      <a:pt x="54700" y="19508"/>
                      <a:pt x="45937" y="23631"/>
                      <a:pt x="36930" y="27133"/>
                    </a:cubicBezTo>
                    <a:cubicBezTo>
                      <a:pt x="33255" y="28855"/>
                      <a:pt x="29859" y="31124"/>
                      <a:pt x="26863" y="33865"/>
                    </a:cubicBezTo>
                    <a:cubicBezTo>
                      <a:pt x="24063" y="36486"/>
                      <a:pt x="21919" y="39405"/>
                      <a:pt x="19655" y="41966"/>
                    </a:cubicBezTo>
                    <a:cubicBezTo>
                      <a:pt x="16313" y="46458"/>
                      <a:pt x="11178" y="49263"/>
                      <a:pt x="5596" y="49651"/>
                    </a:cubicBezTo>
                    <a:cubicBezTo>
                      <a:pt x="1546" y="49651"/>
                      <a:pt x="-361" y="47685"/>
                      <a:pt x="56" y="47625"/>
                    </a:cubicBezTo>
                    <a:cubicBezTo>
                      <a:pt x="1820" y="48227"/>
                      <a:pt x="3672" y="48507"/>
                      <a:pt x="5537" y="48459"/>
                    </a:cubicBezTo>
                    <a:cubicBezTo>
                      <a:pt x="10606" y="47655"/>
                      <a:pt x="15116" y="44790"/>
                      <a:pt x="17987" y="40536"/>
                    </a:cubicBezTo>
                    <a:cubicBezTo>
                      <a:pt x="20203" y="37600"/>
                      <a:pt x="22574" y="34776"/>
                      <a:pt x="25076" y="32078"/>
                    </a:cubicBezTo>
                    <a:cubicBezTo>
                      <a:pt x="28203" y="29063"/>
                      <a:pt x="31783" y="26549"/>
                      <a:pt x="35679" y="24631"/>
                    </a:cubicBezTo>
                    <a:cubicBezTo>
                      <a:pt x="44490" y="21021"/>
                      <a:pt x="53079" y="16905"/>
                      <a:pt x="61413" y="12300"/>
                    </a:cubicBezTo>
                    <a:cubicBezTo>
                      <a:pt x="63391" y="10942"/>
                      <a:pt x="65208" y="9364"/>
                      <a:pt x="66834" y="7594"/>
                    </a:cubicBezTo>
                    <a:cubicBezTo>
                      <a:pt x="68323" y="5926"/>
                      <a:pt x="68919" y="3961"/>
                      <a:pt x="67847" y="3365"/>
                    </a:cubicBezTo>
                    <a:cubicBezTo>
                      <a:pt x="66775" y="2769"/>
                      <a:pt x="64332" y="3365"/>
                      <a:pt x="61890" y="3365"/>
                    </a:cubicBezTo>
                    <a:lnTo>
                      <a:pt x="55158" y="4616"/>
                    </a:lnTo>
                    <a:lnTo>
                      <a:pt x="32045" y="8667"/>
                    </a:lnTo>
                    <a:cubicBezTo>
                      <a:pt x="25433" y="9798"/>
                      <a:pt x="20131" y="10632"/>
                      <a:pt x="16379" y="11168"/>
                    </a:cubicBezTo>
                    <a:cubicBezTo>
                      <a:pt x="14532" y="11651"/>
                      <a:pt x="12626" y="11854"/>
                      <a:pt x="10719" y="11764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6" name="Forma Livre: Forma 1685">
                <a:extLst>
                  <a:ext uri="{FF2B5EF4-FFF2-40B4-BE49-F238E27FC236}">
                    <a16:creationId xmlns:a16="http://schemas.microsoft.com/office/drawing/2014/main" id="{D419A772-2EBB-D725-476D-B2D7AEB10324}"/>
                  </a:ext>
                </a:extLst>
              </p:cNvPr>
              <p:cNvSpPr/>
              <p:nvPr/>
            </p:nvSpPr>
            <p:spPr>
              <a:xfrm>
                <a:off x="8357482" y="2899768"/>
                <a:ext cx="60404" cy="16322"/>
              </a:xfrm>
              <a:custGeom>
                <a:avLst/>
                <a:gdLst>
                  <a:gd name="connsiteX0" fmla="*/ 47 w 60404"/>
                  <a:gd name="connsiteY0" fmla="*/ 16322 h 16322"/>
                  <a:gd name="connsiteX1" fmla="*/ 6004 w 60404"/>
                  <a:gd name="connsiteY1" fmla="*/ 8221 h 16322"/>
                  <a:gd name="connsiteX2" fmla="*/ 16250 w 60404"/>
                  <a:gd name="connsiteY2" fmla="*/ 4944 h 16322"/>
                  <a:gd name="connsiteX3" fmla="*/ 29593 w 60404"/>
                  <a:gd name="connsiteY3" fmla="*/ 7327 h 16322"/>
                  <a:gd name="connsiteX4" fmla="*/ 43354 w 60404"/>
                  <a:gd name="connsiteY4" fmla="*/ 10484 h 16322"/>
                  <a:gd name="connsiteX5" fmla="*/ 55268 w 60404"/>
                  <a:gd name="connsiteY5" fmla="*/ 8816 h 16322"/>
                  <a:gd name="connsiteX6" fmla="*/ 60272 w 60404"/>
                  <a:gd name="connsiteY6" fmla="*/ 2859 h 16322"/>
                  <a:gd name="connsiteX7" fmla="*/ 60272 w 60404"/>
                  <a:gd name="connsiteY7" fmla="*/ 0 h 16322"/>
                  <a:gd name="connsiteX8" fmla="*/ 59557 w 60404"/>
                  <a:gd name="connsiteY8" fmla="*/ 2681 h 16322"/>
                  <a:gd name="connsiteX9" fmla="*/ 54732 w 60404"/>
                  <a:gd name="connsiteY9" fmla="*/ 7744 h 16322"/>
                  <a:gd name="connsiteX10" fmla="*/ 43890 w 60404"/>
                  <a:gd name="connsiteY10" fmla="*/ 8876 h 16322"/>
                  <a:gd name="connsiteX11" fmla="*/ 30546 w 60404"/>
                  <a:gd name="connsiteY11" fmla="*/ 5600 h 16322"/>
                  <a:gd name="connsiteX12" fmla="*/ 16547 w 60404"/>
                  <a:gd name="connsiteY12" fmla="*/ 3336 h 16322"/>
                  <a:gd name="connsiteX13" fmla="*/ 5527 w 60404"/>
                  <a:gd name="connsiteY13" fmla="*/ 7327 h 16322"/>
                  <a:gd name="connsiteX14" fmla="*/ 821 w 60404"/>
                  <a:gd name="connsiteY14" fmla="*/ 13701 h 16322"/>
                  <a:gd name="connsiteX15" fmla="*/ 47 w 60404"/>
                  <a:gd name="connsiteY15" fmla="*/ 16322 h 16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0404" h="16322">
                    <a:moveTo>
                      <a:pt x="47" y="16322"/>
                    </a:moveTo>
                    <a:cubicBezTo>
                      <a:pt x="1351" y="13183"/>
                      <a:pt x="3395" y="10401"/>
                      <a:pt x="6004" y="8221"/>
                    </a:cubicBezTo>
                    <a:cubicBezTo>
                      <a:pt x="8988" y="6070"/>
                      <a:pt x="12574" y="4920"/>
                      <a:pt x="16250" y="4944"/>
                    </a:cubicBezTo>
                    <a:cubicBezTo>
                      <a:pt x="20795" y="5057"/>
                      <a:pt x="25292" y="5862"/>
                      <a:pt x="29593" y="7327"/>
                    </a:cubicBezTo>
                    <a:cubicBezTo>
                      <a:pt x="34067" y="8828"/>
                      <a:pt x="38678" y="9883"/>
                      <a:pt x="43354" y="10484"/>
                    </a:cubicBezTo>
                    <a:cubicBezTo>
                      <a:pt x="47405" y="11020"/>
                      <a:pt x="51521" y="10443"/>
                      <a:pt x="55268" y="8816"/>
                    </a:cubicBezTo>
                    <a:cubicBezTo>
                      <a:pt x="57764" y="7708"/>
                      <a:pt x="59611" y="5510"/>
                      <a:pt x="60272" y="2859"/>
                    </a:cubicBezTo>
                    <a:cubicBezTo>
                      <a:pt x="60570" y="1013"/>
                      <a:pt x="60272" y="0"/>
                      <a:pt x="60272" y="0"/>
                    </a:cubicBezTo>
                    <a:cubicBezTo>
                      <a:pt x="59980" y="882"/>
                      <a:pt x="59742" y="1775"/>
                      <a:pt x="59557" y="2681"/>
                    </a:cubicBezTo>
                    <a:cubicBezTo>
                      <a:pt x="58771" y="4992"/>
                      <a:pt x="57001" y="6845"/>
                      <a:pt x="54732" y="7744"/>
                    </a:cubicBezTo>
                    <a:cubicBezTo>
                      <a:pt x="51259" y="8983"/>
                      <a:pt x="47542" y="9370"/>
                      <a:pt x="43890" y="8876"/>
                    </a:cubicBezTo>
                    <a:cubicBezTo>
                      <a:pt x="39351" y="8197"/>
                      <a:pt x="34883" y="7101"/>
                      <a:pt x="30546" y="5600"/>
                    </a:cubicBezTo>
                    <a:cubicBezTo>
                      <a:pt x="26043" y="4063"/>
                      <a:pt x="21307" y="3294"/>
                      <a:pt x="16547" y="3336"/>
                    </a:cubicBezTo>
                    <a:cubicBezTo>
                      <a:pt x="12533" y="3390"/>
                      <a:pt x="8649" y="4795"/>
                      <a:pt x="5527" y="7327"/>
                    </a:cubicBezTo>
                    <a:cubicBezTo>
                      <a:pt x="3466" y="9043"/>
                      <a:pt x="1852" y="11229"/>
                      <a:pt x="821" y="13701"/>
                    </a:cubicBezTo>
                    <a:cubicBezTo>
                      <a:pt x="-13" y="15250"/>
                      <a:pt x="-72" y="16263"/>
                      <a:pt x="47" y="16322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7" name="Forma Livre: Forma 1686">
                <a:extLst>
                  <a:ext uri="{FF2B5EF4-FFF2-40B4-BE49-F238E27FC236}">
                    <a16:creationId xmlns:a16="http://schemas.microsoft.com/office/drawing/2014/main" id="{68DE0E37-9CD7-7029-4433-888DDC0F21E2}"/>
                  </a:ext>
                </a:extLst>
              </p:cNvPr>
              <p:cNvSpPr/>
              <p:nvPr/>
            </p:nvSpPr>
            <p:spPr>
              <a:xfrm>
                <a:off x="8337036" y="2843355"/>
                <a:ext cx="21325" cy="64097"/>
              </a:xfrm>
              <a:custGeom>
                <a:avLst/>
                <a:gdLst>
                  <a:gd name="connsiteX0" fmla="*/ 21326 w 21325"/>
                  <a:gd name="connsiteY0" fmla="*/ 0 h 64097"/>
                  <a:gd name="connsiteX1" fmla="*/ 18050 w 21325"/>
                  <a:gd name="connsiteY1" fmla="*/ 9353 h 64097"/>
                  <a:gd name="connsiteX2" fmla="*/ 10663 w 21325"/>
                  <a:gd name="connsiteY2" fmla="*/ 32049 h 64097"/>
                  <a:gd name="connsiteX3" fmla="*/ 2978 w 21325"/>
                  <a:gd name="connsiteY3" fmla="*/ 54626 h 64097"/>
                  <a:gd name="connsiteX4" fmla="*/ 0 w 21325"/>
                  <a:gd name="connsiteY4" fmla="*/ 64097 h 64097"/>
                  <a:gd name="connsiteX5" fmla="*/ 4289 w 21325"/>
                  <a:gd name="connsiteY5" fmla="*/ 55102 h 64097"/>
                  <a:gd name="connsiteX6" fmla="*/ 12569 w 21325"/>
                  <a:gd name="connsiteY6" fmla="*/ 32644 h 64097"/>
                  <a:gd name="connsiteX7" fmla="*/ 19360 w 21325"/>
                  <a:gd name="connsiteY7" fmla="*/ 9769 h 64097"/>
                  <a:gd name="connsiteX8" fmla="*/ 21326 w 21325"/>
                  <a:gd name="connsiteY8" fmla="*/ 0 h 64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25" h="64097">
                    <a:moveTo>
                      <a:pt x="21326" y="0"/>
                    </a:moveTo>
                    <a:cubicBezTo>
                      <a:pt x="19992" y="3026"/>
                      <a:pt x="18896" y="6154"/>
                      <a:pt x="18050" y="9353"/>
                    </a:cubicBezTo>
                    <a:cubicBezTo>
                      <a:pt x="15965" y="15846"/>
                      <a:pt x="13463" y="23530"/>
                      <a:pt x="10663" y="32049"/>
                    </a:cubicBezTo>
                    <a:lnTo>
                      <a:pt x="2978" y="54626"/>
                    </a:lnTo>
                    <a:cubicBezTo>
                      <a:pt x="1745" y="57699"/>
                      <a:pt x="745" y="60869"/>
                      <a:pt x="0" y="64097"/>
                    </a:cubicBezTo>
                    <a:cubicBezTo>
                      <a:pt x="1781" y="61280"/>
                      <a:pt x="3223" y="58259"/>
                      <a:pt x="4289" y="55102"/>
                    </a:cubicBezTo>
                    <a:cubicBezTo>
                      <a:pt x="6612" y="49145"/>
                      <a:pt x="9591" y="41520"/>
                      <a:pt x="12569" y="32644"/>
                    </a:cubicBezTo>
                    <a:cubicBezTo>
                      <a:pt x="15548" y="23768"/>
                      <a:pt x="17871" y="15667"/>
                      <a:pt x="19360" y="9769"/>
                    </a:cubicBezTo>
                    <a:cubicBezTo>
                      <a:pt x="20379" y="6594"/>
                      <a:pt x="21040" y="3318"/>
                      <a:pt x="21326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8" name="Forma Livre: Forma 1687">
                <a:extLst>
                  <a:ext uri="{FF2B5EF4-FFF2-40B4-BE49-F238E27FC236}">
                    <a16:creationId xmlns:a16="http://schemas.microsoft.com/office/drawing/2014/main" id="{2B82DD52-02C7-7AEC-9656-73021228F95B}"/>
                  </a:ext>
                </a:extLst>
              </p:cNvPr>
              <p:cNvSpPr/>
              <p:nvPr/>
            </p:nvSpPr>
            <p:spPr>
              <a:xfrm>
                <a:off x="8364617" y="2927051"/>
                <a:ext cx="32121" cy="30124"/>
              </a:xfrm>
              <a:custGeom>
                <a:avLst/>
                <a:gdLst>
                  <a:gd name="connsiteX0" fmla="*/ 0 w 32121"/>
                  <a:gd name="connsiteY0" fmla="*/ 3157 h 30124"/>
                  <a:gd name="connsiteX1" fmla="*/ 3098 w 32121"/>
                  <a:gd name="connsiteY1" fmla="*/ 3157 h 30124"/>
                  <a:gd name="connsiteX2" fmla="*/ 10484 w 32121"/>
                  <a:gd name="connsiteY2" fmla="*/ 5183 h 30124"/>
                  <a:gd name="connsiteX3" fmla="*/ 11557 w 32121"/>
                  <a:gd name="connsiteY3" fmla="*/ 9948 h 30124"/>
                  <a:gd name="connsiteX4" fmla="*/ 9114 w 32121"/>
                  <a:gd name="connsiteY4" fmla="*/ 15905 h 30124"/>
                  <a:gd name="connsiteX5" fmla="*/ 7744 w 32121"/>
                  <a:gd name="connsiteY5" fmla="*/ 23649 h 30124"/>
                  <a:gd name="connsiteX6" fmla="*/ 13701 w 32121"/>
                  <a:gd name="connsiteY6" fmla="*/ 29606 h 30124"/>
                  <a:gd name="connsiteX7" fmla="*/ 22220 w 32121"/>
                  <a:gd name="connsiteY7" fmla="*/ 28832 h 30124"/>
                  <a:gd name="connsiteX8" fmla="*/ 27879 w 32121"/>
                  <a:gd name="connsiteY8" fmla="*/ 23411 h 30124"/>
                  <a:gd name="connsiteX9" fmla="*/ 31751 w 32121"/>
                  <a:gd name="connsiteY9" fmla="*/ 11497 h 30124"/>
                  <a:gd name="connsiteX10" fmla="*/ 31751 w 32121"/>
                  <a:gd name="connsiteY10" fmla="*/ 2919 h 30124"/>
                  <a:gd name="connsiteX11" fmla="*/ 30619 w 32121"/>
                  <a:gd name="connsiteY11" fmla="*/ 0 h 30124"/>
                  <a:gd name="connsiteX12" fmla="*/ 30976 w 32121"/>
                  <a:gd name="connsiteY12" fmla="*/ 3038 h 30124"/>
                  <a:gd name="connsiteX13" fmla="*/ 30142 w 32121"/>
                  <a:gd name="connsiteY13" fmla="*/ 11259 h 30124"/>
                  <a:gd name="connsiteX14" fmla="*/ 26092 w 32121"/>
                  <a:gd name="connsiteY14" fmla="*/ 22756 h 30124"/>
                  <a:gd name="connsiteX15" fmla="*/ 14178 w 32121"/>
                  <a:gd name="connsiteY15" fmla="*/ 27998 h 30124"/>
                  <a:gd name="connsiteX16" fmla="*/ 9412 w 32121"/>
                  <a:gd name="connsiteY16" fmla="*/ 23232 h 30124"/>
                  <a:gd name="connsiteX17" fmla="*/ 10544 w 32121"/>
                  <a:gd name="connsiteY17" fmla="*/ 16739 h 30124"/>
                  <a:gd name="connsiteX18" fmla="*/ 13046 w 32121"/>
                  <a:gd name="connsiteY18" fmla="*/ 10306 h 30124"/>
                  <a:gd name="connsiteX19" fmla="*/ 11259 w 32121"/>
                  <a:gd name="connsiteY19" fmla="*/ 4349 h 30124"/>
                  <a:gd name="connsiteX20" fmla="*/ 2800 w 32121"/>
                  <a:gd name="connsiteY20" fmla="*/ 2502 h 30124"/>
                  <a:gd name="connsiteX21" fmla="*/ 0 w 32121"/>
                  <a:gd name="connsiteY21" fmla="*/ 3157 h 3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121" h="30124">
                    <a:moveTo>
                      <a:pt x="0" y="3157"/>
                    </a:moveTo>
                    <a:cubicBezTo>
                      <a:pt x="0" y="3157"/>
                      <a:pt x="1132" y="3157"/>
                      <a:pt x="3098" y="3157"/>
                    </a:cubicBezTo>
                    <a:cubicBezTo>
                      <a:pt x="5736" y="2746"/>
                      <a:pt x="8423" y="3485"/>
                      <a:pt x="10484" y="5183"/>
                    </a:cubicBezTo>
                    <a:cubicBezTo>
                      <a:pt x="11670" y="6463"/>
                      <a:pt x="12075" y="8280"/>
                      <a:pt x="11557" y="9948"/>
                    </a:cubicBezTo>
                    <a:cubicBezTo>
                      <a:pt x="10961" y="12015"/>
                      <a:pt x="10145" y="14017"/>
                      <a:pt x="9114" y="15905"/>
                    </a:cubicBezTo>
                    <a:cubicBezTo>
                      <a:pt x="7702" y="18222"/>
                      <a:pt x="7214" y="20987"/>
                      <a:pt x="7744" y="23649"/>
                    </a:cubicBezTo>
                    <a:cubicBezTo>
                      <a:pt x="8673" y="26467"/>
                      <a:pt x="10883" y="28677"/>
                      <a:pt x="13701" y="29606"/>
                    </a:cubicBezTo>
                    <a:cubicBezTo>
                      <a:pt x="16531" y="30506"/>
                      <a:pt x="19599" y="30226"/>
                      <a:pt x="22220" y="28832"/>
                    </a:cubicBezTo>
                    <a:cubicBezTo>
                      <a:pt x="24590" y="27611"/>
                      <a:pt x="26556" y="25728"/>
                      <a:pt x="27879" y="23411"/>
                    </a:cubicBezTo>
                    <a:cubicBezTo>
                      <a:pt x="29749" y="19652"/>
                      <a:pt x="31060" y="15637"/>
                      <a:pt x="31751" y="11497"/>
                    </a:cubicBezTo>
                    <a:cubicBezTo>
                      <a:pt x="32245" y="8662"/>
                      <a:pt x="32245" y="5754"/>
                      <a:pt x="31751" y="2919"/>
                    </a:cubicBezTo>
                    <a:cubicBezTo>
                      <a:pt x="31602" y="1871"/>
                      <a:pt x="31215" y="870"/>
                      <a:pt x="30619" y="0"/>
                    </a:cubicBezTo>
                    <a:cubicBezTo>
                      <a:pt x="30684" y="1019"/>
                      <a:pt x="30804" y="2031"/>
                      <a:pt x="30976" y="3038"/>
                    </a:cubicBezTo>
                    <a:cubicBezTo>
                      <a:pt x="31107" y="5802"/>
                      <a:pt x="30822" y="8572"/>
                      <a:pt x="30142" y="11259"/>
                    </a:cubicBezTo>
                    <a:cubicBezTo>
                      <a:pt x="29314" y="15256"/>
                      <a:pt x="27956" y="19122"/>
                      <a:pt x="26092" y="22756"/>
                    </a:cubicBezTo>
                    <a:cubicBezTo>
                      <a:pt x="23757" y="26991"/>
                      <a:pt x="18878" y="29136"/>
                      <a:pt x="14178" y="27998"/>
                    </a:cubicBezTo>
                    <a:cubicBezTo>
                      <a:pt x="11920" y="27259"/>
                      <a:pt x="10151" y="25490"/>
                      <a:pt x="9412" y="23232"/>
                    </a:cubicBezTo>
                    <a:cubicBezTo>
                      <a:pt x="9019" y="21004"/>
                      <a:pt x="9418" y="18705"/>
                      <a:pt x="10544" y="16739"/>
                    </a:cubicBezTo>
                    <a:cubicBezTo>
                      <a:pt x="11640" y="14708"/>
                      <a:pt x="12480" y="12545"/>
                      <a:pt x="13046" y="10306"/>
                    </a:cubicBezTo>
                    <a:cubicBezTo>
                      <a:pt x="13618" y="8143"/>
                      <a:pt x="12927" y="5844"/>
                      <a:pt x="11259" y="4349"/>
                    </a:cubicBezTo>
                    <a:cubicBezTo>
                      <a:pt x="8882" y="2442"/>
                      <a:pt x="5754" y="1757"/>
                      <a:pt x="2800" y="2502"/>
                    </a:cubicBezTo>
                    <a:cubicBezTo>
                      <a:pt x="1835" y="2538"/>
                      <a:pt x="882" y="2764"/>
                      <a:pt x="0" y="3157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9" name="Forma Livre: Forma 1688">
                <a:extLst>
                  <a:ext uri="{FF2B5EF4-FFF2-40B4-BE49-F238E27FC236}">
                    <a16:creationId xmlns:a16="http://schemas.microsoft.com/office/drawing/2014/main" id="{1D668063-3601-E977-C626-17B5847B5150}"/>
                  </a:ext>
                </a:extLst>
              </p:cNvPr>
              <p:cNvSpPr/>
              <p:nvPr/>
            </p:nvSpPr>
            <p:spPr>
              <a:xfrm>
                <a:off x="8385821" y="2924607"/>
                <a:ext cx="25159" cy="40421"/>
              </a:xfrm>
              <a:custGeom>
                <a:avLst/>
                <a:gdLst>
                  <a:gd name="connsiteX0" fmla="*/ 659 w 25159"/>
                  <a:gd name="connsiteY0" fmla="*/ 29549 h 40421"/>
                  <a:gd name="connsiteX1" fmla="*/ 4 w 25159"/>
                  <a:gd name="connsiteY1" fmla="*/ 32289 h 40421"/>
                  <a:gd name="connsiteX2" fmla="*/ 3876 w 25159"/>
                  <a:gd name="connsiteY2" fmla="*/ 38961 h 40421"/>
                  <a:gd name="connsiteX3" fmla="*/ 15313 w 25159"/>
                  <a:gd name="connsiteY3" fmla="*/ 38961 h 40421"/>
                  <a:gd name="connsiteX4" fmla="*/ 24070 w 25159"/>
                  <a:gd name="connsiteY4" fmla="*/ 28059 h 40421"/>
                  <a:gd name="connsiteX5" fmla="*/ 24070 w 25159"/>
                  <a:gd name="connsiteY5" fmla="*/ 14120 h 40421"/>
                  <a:gd name="connsiteX6" fmla="*/ 18113 w 25159"/>
                  <a:gd name="connsiteY6" fmla="*/ 4589 h 40421"/>
                  <a:gd name="connsiteX7" fmla="*/ 11620 w 25159"/>
                  <a:gd name="connsiteY7" fmla="*/ 598 h 40421"/>
                  <a:gd name="connsiteX8" fmla="*/ 8879 w 25159"/>
                  <a:gd name="connsiteY8" fmla="*/ 2 h 40421"/>
                  <a:gd name="connsiteX9" fmla="*/ 17160 w 25159"/>
                  <a:gd name="connsiteY9" fmla="*/ 5601 h 40421"/>
                  <a:gd name="connsiteX10" fmla="*/ 22521 w 25159"/>
                  <a:gd name="connsiteY10" fmla="*/ 14656 h 40421"/>
                  <a:gd name="connsiteX11" fmla="*/ 22223 w 25159"/>
                  <a:gd name="connsiteY11" fmla="*/ 27404 h 40421"/>
                  <a:gd name="connsiteX12" fmla="*/ 14420 w 25159"/>
                  <a:gd name="connsiteY12" fmla="*/ 37352 h 40421"/>
                  <a:gd name="connsiteX13" fmla="*/ 4590 w 25159"/>
                  <a:gd name="connsiteY13" fmla="*/ 37352 h 40421"/>
                  <a:gd name="connsiteX14" fmla="*/ 778 w 25159"/>
                  <a:gd name="connsiteY14" fmla="*/ 31812 h 40421"/>
                  <a:gd name="connsiteX15" fmla="*/ 659 w 25159"/>
                  <a:gd name="connsiteY15" fmla="*/ 29549 h 4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159" h="40421">
                    <a:moveTo>
                      <a:pt x="659" y="29549"/>
                    </a:moveTo>
                    <a:cubicBezTo>
                      <a:pt x="659" y="29549"/>
                      <a:pt x="-56" y="30383"/>
                      <a:pt x="4" y="32289"/>
                    </a:cubicBezTo>
                    <a:cubicBezTo>
                      <a:pt x="164" y="34999"/>
                      <a:pt x="1600" y="37477"/>
                      <a:pt x="3876" y="38961"/>
                    </a:cubicBezTo>
                    <a:cubicBezTo>
                      <a:pt x="7438" y="40909"/>
                      <a:pt x="11751" y="40909"/>
                      <a:pt x="15313" y="38961"/>
                    </a:cubicBezTo>
                    <a:cubicBezTo>
                      <a:pt x="19495" y="36554"/>
                      <a:pt x="22622" y="32664"/>
                      <a:pt x="24070" y="28059"/>
                    </a:cubicBezTo>
                    <a:cubicBezTo>
                      <a:pt x="25523" y="23526"/>
                      <a:pt x="25523" y="18653"/>
                      <a:pt x="24070" y="14120"/>
                    </a:cubicBezTo>
                    <a:cubicBezTo>
                      <a:pt x="22956" y="10474"/>
                      <a:pt x="20901" y="7186"/>
                      <a:pt x="18113" y="4589"/>
                    </a:cubicBezTo>
                    <a:cubicBezTo>
                      <a:pt x="16218" y="2861"/>
                      <a:pt x="14014" y="1503"/>
                      <a:pt x="11620" y="598"/>
                    </a:cubicBezTo>
                    <a:cubicBezTo>
                      <a:pt x="10768" y="187"/>
                      <a:pt x="9827" y="-22"/>
                      <a:pt x="8879" y="2"/>
                    </a:cubicBezTo>
                    <a:cubicBezTo>
                      <a:pt x="11894" y="1461"/>
                      <a:pt x="14681" y="3344"/>
                      <a:pt x="17160" y="5601"/>
                    </a:cubicBezTo>
                    <a:cubicBezTo>
                      <a:pt x="19697" y="8109"/>
                      <a:pt x="21544" y="11225"/>
                      <a:pt x="22521" y="14656"/>
                    </a:cubicBezTo>
                    <a:cubicBezTo>
                      <a:pt x="23730" y="18838"/>
                      <a:pt x="23623" y="23288"/>
                      <a:pt x="22223" y="27404"/>
                    </a:cubicBezTo>
                    <a:cubicBezTo>
                      <a:pt x="20918" y="31562"/>
                      <a:pt x="18148" y="35101"/>
                      <a:pt x="14420" y="37352"/>
                    </a:cubicBezTo>
                    <a:cubicBezTo>
                      <a:pt x="11352" y="39014"/>
                      <a:pt x="7658" y="39014"/>
                      <a:pt x="4590" y="37352"/>
                    </a:cubicBezTo>
                    <a:cubicBezTo>
                      <a:pt x="2571" y="36149"/>
                      <a:pt x="1177" y="34129"/>
                      <a:pt x="778" y="31812"/>
                    </a:cubicBezTo>
                    <a:cubicBezTo>
                      <a:pt x="480" y="30561"/>
                      <a:pt x="837" y="29549"/>
                      <a:pt x="659" y="29549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0" name="Forma Livre: Forma 1689">
                <a:extLst>
                  <a:ext uri="{FF2B5EF4-FFF2-40B4-BE49-F238E27FC236}">
                    <a16:creationId xmlns:a16="http://schemas.microsoft.com/office/drawing/2014/main" id="{E17583CD-0A2D-D797-91AD-FC5DC1A94DFF}"/>
                  </a:ext>
                </a:extLst>
              </p:cNvPr>
              <p:cNvSpPr/>
              <p:nvPr/>
            </p:nvSpPr>
            <p:spPr>
              <a:xfrm>
                <a:off x="8326016" y="2947781"/>
                <a:ext cx="17275" cy="31333"/>
              </a:xfrm>
              <a:custGeom>
                <a:avLst/>
                <a:gdLst>
                  <a:gd name="connsiteX0" fmla="*/ 17275 w 17275"/>
                  <a:gd name="connsiteY0" fmla="*/ 27223 h 31333"/>
                  <a:gd name="connsiteX1" fmla="*/ 12748 w 17275"/>
                  <a:gd name="connsiteY1" fmla="*/ 25794 h 31333"/>
                  <a:gd name="connsiteX2" fmla="*/ 834 w 17275"/>
                  <a:gd name="connsiteY2" fmla="*/ 28534 h 31333"/>
                  <a:gd name="connsiteX3" fmla="*/ 2264 w 17275"/>
                  <a:gd name="connsiteY3" fmla="*/ 29487 h 31333"/>
                  <a:gd name="connsiteX4" fmla="*/ 3336 w 17275"/>
                  <a:gd name="connsiteY4" fmla="*/ 22875 h 31333"/>
                  <a:gd name="connsiteX5" fmla="*/ 238 w 17275"/>
                  <a:gd name="connsiteY5" fmla="*/ 0 h 31333"/>
                  <a:gd name="connsiteX6" fmla="*/ 1370 w 17275"/>
                  <a:gd name="connsiteY6" fmla="*/ 22696 h 31333"/>
                  <a:gd name="connsiteX7" fmla="*/ 417 w 17275"/>
                  <a:gd name="connsiteY7" fmla="*/ 29130 h 31333"/>
                  <a:gd name="connsiteX8" fmla="*/ 0 w 17275"/>
                  <a:gd name="connsiteY8" fmla="*/ 31334 h 31333"/>
                  <a:gd name="connsiteX9" fmla="*/ 1847 w 17275"/>
                  <a:gd name="connsiteY9" fmla="*/ 30083 h 31333"/>
                  <a:gd name="connsiteX10" fmla="*/ 12629 w 17275"/>
                  <a:gd name="connsiteY10" fmla="*/ 26985 h 31333"/>
                  <a:gd name="connsiteX11" fmla="*/ 17275 w 17275"/>
                  <a:gd name="connsiteY11" fmla="*/ 27223 h 3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275" h="31333">
                    <a:moveTo>
                      <a:pt x="17275" y="27223"/>
                    </a:moveTo>
                    <a:cubicBezTo>
                      <a:pt x="17275" y="27223"/>
                      <a:pt x="15786" y="26151"/>
                      <a:pt x="12748" y="25794"/>
                    </a:cubicBezTo>
                    <a:cubicBezTo>
                      <a:pt x="8584" y="25359"/>
                      <a:pt x="4390" y="26318"/>
                      <a:pt x="834" y="28534"/>
                    </a:cubicBezTo>
                    <a:lnTo>
                      <a:pt x="2264" y="29487"/>
                    </a:lnTo>
                    <a:cubicBezTo>
                      <a:pt x="2758" y="27307"/>
                      <a:pt x="3122" y="25097"/>
                      <a:pt x="3336" y="22875"/>
                    </a:cubicBezTo>
                    <a:cubicBezTo>
                      <a:pt x="4474" y="15113"/>
                      <a:pt x="3402" y="7184"/>
                      <a:pt x="238" y="0"/>
                    </a:cubicBezTo>
                    <a:cubicBezTo>
                      <a:pt x="1412" y="7506"/>
                      <a:pt x="1793" y="15113"/>
                      <a:pt x="1370" y="22696"/>
                    </a:cubicBezTo>
                    <a:cubicBezTo>
                      <a:pt x="1191" y="24859"/>
                      <a:pt x="876" y="27009"/>
                      <a:pt x="417" y="29130"/>
                    </a:cubicBezTo>
                    <a:lnTo>
                      <a:pt x="0" y="31334"/>
                    </a:lnTo>
                    <a:lnTo>
                      <a:pt x="1847" y="30083"/>
                    </a:lnTo>
                    <a:cubicBezTo>
                      <a:pt x="5069" y="28046"/>
                      <a:pt x="8810" y="26967"/>
                      <a:pt x="12629" y="26985"/>
                    </a:cubicBezTo>
                    <a:cubicBezTo>
                      <a:pt x="15548" y="27223"/>
                      <a:pt x="17216" y="27521"/>
                      <a:pt x="17275" y="27223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1" name="Forma Livre: Forma 1690">
                <a:extLst>
                  <a:ext uri="{FF2B5EF4-FFF2-40B4-BE49-F238E27FC236}">
                    <a16:creationId xmlns:a16="http://schemas.microsoft.com/office/drawing/2014/main" id="{9DAE6961-3D60-22F6-1BD9-A5FF2F1070F2}"/>
                  </a:ext>
                </a:extLst>
              </p:cNvPr>
              <p:cNvSpPr/>
              <p:nvPr/>
            </p:nvSpPr>
            <p:spPr>
              <a:xfrm>
                <a:off x="8371053" y="2894990"/>
                <a:ext cx="11495" cy="10121"/>
              </a:xfrm>
              <a:custGeom>
                <a:avLst/>
                <a:gdLst>
                  <a:gd name="connsiteX0" fmla="*/ 177 w 11495"/>
                  <a:gd name="connsiteY0" fmla="*/ 12 h 10121"/>
                  <a:gd name="connsiteX1" fmla="*/ 3870 w 11495"/>
                  <a:gd name="connsiteY1" fmla="*/ 7161 h 10121"/>
                  <a:gd name="connsiteX2" fmla="*/ 11495 w 11495"/>
                  <a:gd name="connsiteY2" fmla="*/ 10080 h 10121"/>
                  <a:gd name="connsiteX3" fmla="*/ 5240 w 11495"/>
                  <a:gd name="connsiteY3" fmla="*/ 5731 h 10121"/>
                  <a:gd name="connsiteX4" fmla="*/ 177 w 11495"/>
                  <a:gd name="connsiteY4" fmla="*/ 12 h 10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95" h="10121">
                    <a:moveTo>
                      <a:pt x="177" y="12"/>
                    </a:moveTo>
                    <a:cubicBezTo>
                      <a:pt x="-360" y="12"/>
                      <a:pt x="177" y="4063"/>
                      <a:pt x="3870" y="7161"/>
                    </a:cubicBezTo>
                    <a:cubicBezTo>
                      <a:pt x="5812" y="9276"/>
                      <a:pt x="8636" y="10354"/>
                      <a:pt x="11495" y="10080"/>
                    </a:cubicBezTo>
                    <a:cubicBezTo>
                      <a:pt x="11495" y="9484"/>
                      <a:pt x="8278" y="8471"/>
                      <a:pt x="5240" y="5731"/>
                    </a:cubicBezTo>
                    <a:cubicBezTo>
                      <a:pt x="2202" y="2991"/>
                      <a:pt x="713" y="-226"/>
                      <a:pt x="177" y="12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2" name="Forma Livre: Forma 1691">
                <a:extLst>
                  <a:ext uri="{FF2B5EF4-FFF2-40B4-BE49-F238E27FC236}">
                    <a16:creationId xmlns:a16="http://schemas.microsoft.com/office/drawing/2014/main" id="{AE5CCC65-F29D-DDA5-B046-86EB068E734C}"/>
                  </a:ext>
                </a:extLst>
              </p:cNvPr>
              <p:cNvSpPr/>
              <p:nvPr/>
            </p:nvSpPr>
            <p:spPr>
              <a:xfrm>
                <a:off x="8024592" y="2982034"/>
                <a:ext cx="320069" cy="268281"/>
              </a:xfrm>
              <a:custGeom>
                <a:avLst/>
                <a:gdLst>
                  <a:gd name="connsiteX0" fmla="*/ 320069 w 320069"/>
                  <a:gd name="connsiteY0" fmla="*/ 59927 h 268281"/>
                  <a:gd name="connsiteX1" fmla="*/ 247036 w 320069"/>
                  <a:gd name="connsiteY1" fmla="*/ 22339 h 268281"/>
                  <a:gd name="connsiteX2" fmla="*/ 184488 w 320069"/>
                  <a:gd name="connsiteY2" fmla="*/ 122893 h 268281"/>
                  <a:gd name="connsiteX3" fmla="*/ 72199 w 320069"/>
                  <a:gd name="connsiteY3" fmla="*/ 31393 h 268281"/>
                  <a:gd name="connsiteX4" fmla="*/ 6374 w 320069"/>
                  <a:gd name="connsiteY4" fmla="*/ 0 h 268281"/>
                  <a:gd name="connsiteX5" fmla="*/ 0 w 320069"/>
                  <a:gd name="connsiteY5" fmla="*/ 20015 h 268281"/>
                  <a:gd name="connsiteX6" fmla="*/ 19539 w 320069"/>
                  <a:gd name="connsiteY6" fmla="*/ 185024 h 268281"/>
                  <a:gd name="connsiteX7" fmla="*/ 178472 w 320069"/>
                  <a:gd name="connsiteY7" fmla="*/ 268124 h 268281"/>
                  <a:gd name="connsiteX8" fmla="*/ 320069 w 320069"/>
                  <a:gd name="connsiteY8" fmla="*/ 59927 h 268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069" h="268281">
                    <a:moveTo>
                      <a:pt x="320069" y="59927"/>
                    </a:moveTo>
                    <a:lnTo>
                      <a:pt x="247036" y="22339"/>
                    </a:lnTo>
                    <a:lnTo>
                      <a:pt x="184488" y="122893"/>
                    </a:lnTo>
                    <a:lnTo>
                      <a:pt x="72199" y="31393"/>
                    </a:lnTo>
                    <a:cubicBezTo>
                      <a:pt x="52702" y="16429"/>
                      <a:pt x="30273" y="5731"/>
                      <a:pt x="6374" y="0"/>
                    </a:cubicBezTo>
                    <a:lnTo>
                      <a:pt x="0" y="20015"/>
                    </a:lnTo>
                    <a:lnTo>
                      <a:pt x="19539" y="185024"/>
                    </a:lnTo>
                    <a:cubicBezTo>
                      <a:pt x="19539" y="185024"/>
                      <a:pt x="145589" y="264848"/>
                      <a:pt x="178472" y="268124"/>
                    </a:cubicBezTo>
                    <a:cubicBezTo>
                      <a:pt x="247036" y="274915"/>
                      <a:pt x="320069" y="59927"/>
                      <a:pt x="320069" y="5992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3" name="Forma Livre: Forma 1692">
                <a:extLst>
                  <a:ext uri="{FF2B5EF4-FFF2-40B4-BE49-F238E27FC236}">
                    <a16:creationId xmlns:a16="http://schemas.microsoft.com/office/drawing/2014/main" id="{AB808890-8CA8-8F8C-C8E9-F7D4D57EAE9D}"/>
                  </a:ext>
                </a:extLst>
              </p:cNvPr>
              <p:cNvSpPr/>
              <p:nvPr/>
            </p:nvSpPr>
            <p:spPr>
              <a:xfrm>
                <a:off x="7691656" y="2969584"/>
                <a:ext cx="398999" cy="644819"/>
              </a:xfrm>
              <a:custGeom>
                <a:avLst/>
                <a:gdLst>
                  <a:gd name="connsiteX0" fmla="*/ 387204 w 398999"/>
                  <a:gd name="connsiteY0" fmla="*/ 366415 h 644819"/>
                  <a:gd name="connsiteX1" fmla="*/ 373086 w 398999"/>
                  <a:gd name="connsiteY1" fmla="*/ 134092 h 644819"/>
                  <a:gd name="connsiteX2" fmla="*/ 339310 w 398999"/>
                  <a:gd name="connsiteY2" fmla="*/ 12510 h 644819"/>
                  <a:gd name="connsiteX3" fmla="*/ 233157 w 398999"/>
                  <a:gd name="connsiteY3" fmla="*/ 0 h 644819"/>
                  <a:gd name="connsiteX4" fmla="*/ 106749 w 398999"/>
                  <a:gd name="connsiteY4" fmla="*/ 7685 h 644819"/>
                  <a:gd name="connsiteX5" fmla="*/ 0 w 398999"/>
                  <a:gd name="connsiteY5" fmla="*/ 67254 h 644819"/>
                  <a:gd name="connsiteX6" fmla="*/ 17573 w 398999"/>
                  <a:gd name="connsiteY6" fmla="*/ 253768 h 644819"/>
                  <a:gd name="connsiteX7" fmla="*/ 43546 w 398999"/>
                  <a:gd name="connsiteY7" fmla="*/ 449217 h 644819"/>
                  <a:gd name="connsiteX8" fmla="*/ 28057 w 398999"/>
                  <a:gd name="connsiteY8" fmla="*/ 604098 h 644819"/>
                  <a:gd name="connsiteX9" fmla="*/ 224638 w 398999"/>
                  <a:gd name="connsiteY9" fmla="*/ 643832 h 644819"/>
                  <a:gd name="connsiteX10" fmla="*/ 398999 w 398999"/>
                  <a:gd name="connsiteY10" fmla="*/ 589206 h 644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999" h="644819">
                    <a:moveTo>
                      <a:pt x="387204" y="366415"/>
                    </a:moveTo>
                    <a:lnTo>
                      <a:pt x="373086" y="134092"/>
                    </a:lnTo>
                    <a:lnTo>
                      <a:pt x="339310" y="12510"/>
                    </a:lnTo>
                    <a:lnTo>
                      <a:pt x="233157" y="0"/>
                    </a:lnTo>
                    <a:lnTo>
                      <a:pt x="106749" y="7685"/>
                    </a:lnTo>
                    <a:lnTo>
                      <a:pt x="0" y="67254"/>
                    </a:lnTo>
                    <a:lnTo>
                      <a:pt x="17573" y="253768"/>
                    </a:lnTo>
                    <a:lnTo>
                      <a:pt x="43546" y="449217"/>
                    </a:lnTo>
                    <a:lnTo>
                      <a:pt x="28057" y="604098"/>
                    </a:lnTo>
                    <a:cubicBezTo>
                      <a:pt x="49920" y="624412"/>
                      <a:pt x="119795" y="650205"/>
                      <a:pt x="224638" y="643832"/>
                    </a:cubicBezTo>
                    <a:cubicBezTo>
                      <a:pt x="286406" y="640460"/>
                      <a:pt x="346351" y="621683"/>
                      <a:pt x="398999" y="58920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4" name="Forma Livre: Forma 1693">
                <a:extLst>
                  <a:ext uri="{FF2B5EF4-FFF2-40B4-BE49-F238E27FC236}">
                    <a16:creationId xmlns:a16="http://schemas.microsoft.com/office/drawing/2014/main" id="{E469D2E6-0F7A-77C8-B46C-0D6B4E240FE7}"/>
                  </a:ext>
                </a:extLst>
              </p:cNvPr>
              <p:cNvSpPr/>
              <p:nvPr/>
            </p:nvSpPr>
            <p:spPr>
              <a:xfrm>
                <a:off x="7571314" y="3034872"/>
                <a:ext cx="163661" cy="622743"/>
              </a:xfrm>
              <a:custGeom>
                <a:avLst/>
                <a:gdLst>
                  <a:gd name="connsiteX0" fmla="*/ 49394 w 163661"/>
                  <a:gd name="connsiteY0" fmla="*/ 622744 h 622743"/>
                  <a:gd name="connsiteX1" fmla="*/ 10 w 163661"/>
                  <a:gd name="connsiteY1" fmla="*/ 361172 h 622743"/>
                  <a:gd name="connsiteX2" fmla="*/ 64227 w 163661"/>
                  <a:gd name="connsiteY2" fmla="*/ 80717 h 622743"/>
                  <a:gd name="connsiteX3" fmla="*/ 125226 w 163661"/>
                  <a:gd name="connsiteY3" fmla="*/ 0 h 622743"/>
                  <a:gd name="connsiteX4" fmla="*/ 157334 w 163661"/>
                  <a:gd name="connsiteY4" fmla="*/ 77441 h 622743"/>
                  <a:gd name="connsiteX5" fmla="*/ 157334 w 163661"/>
                  <a:gd name="connsiteY5" fmla="*/ 184071 h 622743"/>
                  <a:gd name="connsiteX6" fmla="*/ 116231 w 163661"/>
                  <a:gd name="connsiteY6" fmla="*/ 351165 h 622743"/>
                  <a:gd name="connsiteX7" fmla="*/ 142084 w 163661"/>
                  <a:gd name="connsiteY7" fmla="*/ 615774 h 622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661" h="622743">
                    <a:moveTo>
                      <a:pt x="49394" y="622744"/>
                    </a:moveTo>
                    <a:cubicBezTo>
                      <a:pt x="49394" y="617978"/>
                      <a:pt x="-824" y="372550"/>
                      <a:pt x="10" y="361172"/>
                    </a:cubicBezTo>
                    <a:cubicBezTo>
                      <a:pt x="6980" y="270864"/>
                      <a:pt x="50883" y="126109"/>
                      <a:pt x="64227" y="80717"/>
                    </a:cubicBezTo>
                    <a:cubicBezTo>
                      <a:pt x="84421" y="12212"/>
                      <a:pt x="125226" y="0"/>
                      <a:pt x="125226" y="0"/>
                    </a:cubicBezTo>
                    <a:cubicBezTo>
                      <a:pt x="125226" y="0"/>
                      <a:pt x="143097" y="26032"/>
                      <a:pt x="157334" y="77441"/>
                    </a:cubicBezTo>
                    <a:cubicBezTo>
                      <a:pt x="171572" y="128850"/>
                      <a:pt x="157334" y="184071"/>
                      <a:pt x="157334" y="184071"/>
                    </a:cubicBezTo>
                    <a:lnTo>
                      <a:pt x="116231" y="351165"/>
                    </a:lnTo>
                    <a:lnTo>
                      <a:pt x="142084" y="61577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5" name="Forma Livre: Forma 1694">
                <a:extLst>
                  <a:ext uri="{FF2B5EF4-FFF2-40B4-BE49-F238E27FC236}">
                    <a16:creationId xmlns:a16="http://schemas.microsoft.com/office/drawing/2014/main" id="{444B520B-499F-1CE8-F776-4E573424C4D9}"/>
                  </a:ext>
                </a:extLst>
              </p:cNvPr>
              <p:cNvSpPr/>
              <p:nvPr/>
            </p:nvSpPr>
            <p:spPr>
              <a:xfrm>
                <a:off x="8050088" y="3071508"/>
                <a:ext cx="27250" cy="246321"/>
              </a:xfrm>
              <a:custGeom>
                <a:avLst/>
                <a:gdLst>
                  <a:gd name="connsiteX0" fmla="*/ 0 w 27250"/>
                  <a:gd name="connsiteY0" fmla="*/ 0 h 246321"/>
                  <a:gd name="connsiteX1" fmla="*/ 3157 w 27250"/>
                  <a:gd name="connsiteY1" fmla="*/ 9293 h 246321"/>
                  <a:gd name="connsiteX2" fmla="*/ 9829 w 27250"/>
                  <a:gd name="connsiteY2" fmla="*/ 35087 h 246321"/>
                  <a:gd name="connsiteX3" fmla="*/ 16918 w 27250"/>
                  <a:gd name="connsiteY3" fmla="*/ 73986 h 246321"/>
                  <a:gd name="connsiteX4" fmla="*/ 21505 w 27250"/>
                  <a:gd name="connsiteY4" fmla="*/ 122237 h 246321"/>
                  <a:gd name="connsiteX5" fmla="*/ 25556 w 27250"/>
                  <a:gd name="connsiteY5" fmla="*/ 209984 h 246321"/>
                  <a:gd name="connsiteX6" fmla="*/ 27045 w 27250"/>
                  <a:gd name="connsiteY6" fmla="*/ 236492 h 246321"/>
                  <a:gd name="connsiteX7" fmla="*/ 27045 w 27250"/>
                  <a:gd name="connsiteY7" fmla="*/ 246322 h 246321"/>
                  <a:gd name="connsiteX8" fmla="*/ 25675 w 27250"/>
                  <a:gd name="connsiteY8" fmla="*/ 236612 h 246321"/>
                  <a:gd name="connsiteX9" fmla="*/ 23173 w 27250"/>
                  <a:gd name="connsiteY9" fmla="*/ 210103 h 246321"/>
                  <a:gd name="connsiteX10" fmla="*/ 18229 w 27250"/>
                  <a:gd name="connsiteY10" fmla="*/ 122416 h 246321"/>
                  <a:gd name="connsiteX11" fmla="*/ 13880 w 27250"/>
                  <a:gd name="connsiteY11" fmla="*/ 74403 h 246321"/>
                  <a:gd name="connsiteX12" fmla="*/ 7506 w 27250"/>
                  <a:gd name="connsiteY12" fmla="*/ 35504 h 246321"/>
                  <a:gd name="connsiteX13" fmla="*/ 1549 w 27250"/>
                  <a:gd name="connsiteY13" fmla="*/ 9591 h 246321"/>
                  <a:gd name="connsiteX14" fmla="*/ 0 w 27250"/>
                  <a:gd name="connsiteY14" fmla="*/ 0 h 246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250" h="246321">
                    <a:moveTo>
                      <a:pt x="0" y="0"/>
                    </a:moveTo>
                    <a:cubicBezTo>
                      <a:pt x="1329" y="2996"/>
                      <a:pt x="2383" y="6106"/>
                      <a:pt x="3157" y="9293"/>
                    </a:cubicBezTo>
                    <a:cubicBezTo>
                      <a:pt x="5004" y="15250"/>
                      <a:pt x="7327" y="24126"/>
                      <a:pt x="9829" y="35087"/>
                    </a:cubicBezTo>
                    <a:cubicBezTo>
                      <a:pt x="12331" y="46048"/>
                      <a:pt x="14892" y="58915"/>
                      <a:pt x="16918" y="73986"/>
                    </a:cubicBezTo>
                    <a:cubicBezTo>
                      <a:pt x="18943" y="89057"/>
                      <a:pt x="20433" y="105081"/>
                      <a:pt x="21505" y="122237"/>
                    </a:cubicBezTo>
                    <a:cubicBezTo>
                      <a:pt x="23471" y="156490"/>
                      <a:pt x="24305" y="187764"/>
                      <a:pt x="25556" y="209984"/>
                    </a:cubicBezTo>
                    <a:cubicBezTo>
                      <a:pt x="26151" y="220766"/>
                      <a:pt x="26687" y="229702"/>
                      <a:pt x="27045" y="236492"/>
                    </a:cubicBezTo>
                    <a:cubicBezTo>
                      <a:pt x="27319" y="239763"/>
                      <a:pt x="27319" y="243051"/>
                      <a:pt x="27045" y="246322"/>
                    </a:cubicBezTo>
                    <a:cubicBezTo>
                      <a:pt x="26366" y="243123"/>
                      <a:pt x="25913" y="239876"/>
                      <a:pt x="25675" y="236612"/>
                    </a:cubicBezTo>
                    <a:cubicBezTo>
                      <a:pt x="24900" y="230655"/>
                      <a:pt x="24126" y="221302"/>
                      <a:pt x="23173" y="210103"/>
                    </a:cubicBezTo>
                    <a:cubicBezTo>
                      <a:pt x="21326" y="187705"/>
                      <a:pt x="20194" y="156490"/>
                      <a:pt x="18229" y="122416"/>
                    </a:cubicBezTo>
                    <a:cubicBezTo>
                      <a:pt x="17156" y="105320"/>
                      <a:pt x="15727" y="89057"/>
                      <a:pt x="13880" y="74403"/>
                    </a:cubicBezTo>
                    <a:cubicBezTo>
                      <a:pt x="12033" y="59749"/>
                      <a:pt x="9710" y="46524"/>
                      <a:pt x="7506" y="35504"/>
                    </a:cubicBezTo>
                    <a:cubicBezTo>
                      <a:pt x="5302" y="24483"/>
                      <a:pt x="3336" y="15667"/>
                      <a:pt x="1549" y="9591"/>
                    </a:cubicBezTo>
                    <a:cubicBezTo>
                      <a:pt x="810" y="6434"/>
                      <a:pt x="292" y="3229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6" name="Forma Livre: Forma 1695">
                <a:extLst>
                  <a:ext uri="{FF2B5EF4-FFF2-40B4-BE49-F238E27FC236}">
                    <a16:creationId xmlns:a16="http://schemas.microsoft.com/office/drawing/2014/main" id="{A1AF6A52-F752-3369-4144-3F50C51466A1}"/>
                  </a:ext>
                </a:extLst>
              </p:cNvPr>
              <p:cNvSpPr/>
              <p:nvPr/>
            </p:nvSpPr>
            <p:spPr>
              <a:xfrm>
                <a:off x="8205055" y="3100697"/>
                <a:ext cx="11530" cy="80776"/>
              </a:xfrm>
              <a:custGeom>
                <a:avLst/>
                <a:gdLst>
                  <a:gd name="connsiteX0" fmla="*/ 11531 w 11530"/>
                  <a:gd name="connsiteY0" fmla="*/ 80777 h 80776"/>
                  <a:gd name="connsiteX1" fmla="*/ 6467 w 11530"/>
                  <a:gd name="connsiteY1" fmla="*/ 69816 h 80776"/>
                  <a:gd name="connsiteX2" fmla="*/ 510 w 11530"/>
                  <a:gd name="connsiteY2" fmla="*/ 41163 h 80776"/>
                  <a:gd name="connsiteX3" fmla="*/ 1285 w 11530"/>
                  <a:gd name="connsiteY3" fmla="*/ 11914 h 80776"/>
                  <a:gd name="connsiteX4" fmla="*/ 4263 w 11530"/>
                  <a:gd name="connsiteY4" fmla="*/ 0 h 80776"/>
                  <a:gd name="connsiteX5" fmla="*/ 3608 w 11530"/>
                  <a:gd name="connsiteY5" fmla="*/ 40746 h 80776"/>
                  <a:gd name="connsiteX6" fmla="*/ 11531 w 11530"/>
                  <a:gd name="connsiteY6" fmla="*/ 80777 h 80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30" h="80776">
                    <a:moveTo>
                      <a:pt x="11531" y="80777"/>
                    </a:moveTo>
                    <a:cubicBezTo>
                      <a:pt x="9261" y="77417"/>
                      <a:pt x="7552" y="73718"/>
                      <a:pt x="6467" y="69816"/>
                    </a:cubicBezTo>
                    <a:cubicBezTo>
                      <a:pt x="3322" y="60541"/>
                      <a:pt x="1321" y="50920"/>
                      <a:pt x="510" y="41163"/>
                    </a:cubicBezTo>
                    <a:cubicBezTo>
                      <a:pt x="-371" y="31417"/>
                      <a:pt x="-109" y="21600"/>
                      <a:pt x="1285" y="11914"/>
                    </a:cubicBezTo>
                    <a:cubicBezTo>
                      <a:pt x="1553" y="7798"/>
                      <a:pt x="2560" y="3759"/>
                      <a:pt x="4263" y="0"/>
                    </a:cubicBezTo>
                    <a:cubicBezTo>
                      <a:pt x="3114" y="13552"/>
                      <a:pt x="2893" y="27164"/>
                      <a:pt x="3608" y="40746"/>
                    </a:cubicBezTo>
                    <a:cubicBezTo>
                      <a:pt x="5294" y="54262"/>
                      <a:pt x="7945" y="67636"/>
                      <a:pt x="11531" y="807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7" name="Forma Livre: Forma 1696">
                <a:extLst>
                  <a:ext uri="{FF2B5EF4-FFF2-40B4-BE49-F238E27FC236}">
                    <a16:creationId xmlns:a16="http://schemas.microsoft.com/office/drawing/2014/main" id="{C193B251-82E1-85C9-5AEC-2D84F5E69D02}"/>
                  </a:ext>
                </a:extLst>
              </p:cNvPr>
              <p:cNvSpPr/>
              <p:nvPr/>
            </p:nvSpPr>
            <p:spPr>
              <a:xfrm>
                <a:off x="7688798" y="3223410"/>
                <a:ext cx="39671" cy="159052"/>
              </a:xfrm>
              <a:custGeom>
                <a:avLst/>
                <a:gdLst>
                  <a:gd name="connsiteX0" fmla="*/ 39613 w 39671"/>
                  <a:gd name="connsiteY0" fmla="*/ 1 h 159052"/>
                  <a:gd name="connsiteX1" fmla="*/ 21325 w 39671"/>
                  <a:gd name="connsiteY1" fmla="*/ 79884 h 159052"/>
                  <a:gd name="connsiteX2" fmla="*/ 58 w 39671"/>
                  <a:gd name="connsiteY2" fmla="*/ 159052 h 159052"/>
                  <a:gd name="connsiteX3" fmla="*/ 18346 w 39671"/>
                  <a:gd name="connsiteY3" fmla="*/ 79169 h 159052"/>
                  <a:gd name="connsiteX4" fmla="*/ 39613 w 39671"/>
                  <a:gd name="connsiteY4" fmla="*/ 1 h 15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671" h="159052">
                    <a:moveTo>
                      <a:pt x="39613" y="1"/>
                    </a:moveTo>
                    <a:cubicBezTo>
                      <a:pt x="40447" y="1"/>
                      <a:pt x="32286" y="35743"/>
                      <a:pt x="21325" y="79884"/>
                    </a:cubicBezTo>
                    <a:cubicBezTo>
                      <a:pt x="10364" y="124025"/>
                      <a:pt x="892" y="159231"/>
                      <a:pt x="58" y="159052"/>
                    </a:cubicBezTo>
                    <a:cubicBezTo>
                      <a:pt x="-776" y="158874"/>
                      <a:pt x="7445" y="123310"/>
                      <a:pt x="18346" y="79169"/>
                    </a:cubicBezTo>
                    <a:cubicBezTo>
                      <a:pt x="29247" y="35028"/>
                      <a:pt x="38779" y="-178"/>
                      <a:pt x="39613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8" name="Forma Livre: Forma 1697">
                <a:extLst>
                  <a:ext uri="{FF2B5EF4-FFF2-40B4-BE49-F238E27FC236}">
                    <a16:creationId xmlns:a16="http://schemas.microsoft.com/office/drawing/2014/main" id="{EC0B5CC0-8DF1-274B-9981-CEE6EEB9B978}"/>
                  </a:ext>
                </a:extLst>
              </p:cNvPr>
              <p:cNvSpPr/>
              <p:nvPr/>
            </p:nvSpPr>
            <p:spPr>
              <a:xfrm>
                <a:off x="7684669" y="3082350"/>
                <a:ext cx="42311" cy="57136"/>
              </a:xfrm>
              <a:custGeom>
                <a:avLst/>
                <a:gdLst>
                  <a:gd name="connsiteX0" fmla="*/ 42312 w 42311"/>
                  <a:gd name="connsiteY0" fmla="*/ 57128 h 57136"/>
                  <a:gd name="connsiteX1" fmla="*/ 23309 w 42311"/>
                  <a:gd name="connsiteY1" fmla="*/ 26985 h 57136"/>
                  <a:gd name="connsiteX2" fmla="*/ 17 w 42311"/>
                  <a:gd name="connsiteY2" fmla="*/ 0 h 57136"/>
                  <a:gd name="connsiteX3" fmla="*/ 25811 w 42311"/>
                  <a:gd name="connsiteY3" fmla="*/ 25139 h 57136"/>
                  <a:gd name="connsiteX4" fmla="*/ 42312 w 42311"/>
                  <a:gd name="connsiteY4" fmla="*/ 57128 h 57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311" h="57136">
                    <a:moveTo>
                      <a:pt x="42312" y="57128"/>
                    </a:moveTo>
                    <a:cubicBezTo>
                      <a:pt x="41478" y="57544"/>
                      <a:pt x="35044" y="42771"/>
                      <a:pt x="23309" y="26985"/>
                    </a:cubicBezTo>
                    <a:cubicBezTo>
                      <a:pt x="11574" y="11199"/>
                      <a:pt x="-519" y="715"/>
                      <a:pt x="17" y="0"/>
                    </a:cubicBezTo>
                    <a:cubicBezTo>
                      <a:pt x="10216" y="6559"/>
                      <a:pt x="18990" y="15113"/>
                      <a:pt x="25811" y="25139"/>
                    </a:cubicBezTo>
                    <a:cubicBezTo>
                      <a:pt x="33436" y="34562"/>
                      <a:pt x="39053" y="45452"/>
                      <a:pt x="42312" y="571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9" name="Forma Livre: Forma 1698">
                <a:extLst>
                  <a:ext uri="{FF2B5EF4-FFF2-40B4-BE49-F238E27FC236}">
                    <a16:creationId xmlns:a16="http://schemas.microsoft.com/office/drawing/2014/main" id="{673E2C41-9361-6FD3-40EA-595AED5CE08A}"/>
                  </a:ext>
                </a:extLst>
              </p:cNvPr>
              <p:cNvSpPr/>
              <p:nvPr/>
            </p:nvSpPr>
            <p:spPr>
              <a:xfrm>
                <a:off x="7758161" y="3629758"/>
                <a:ext cx="486550" cy="486491"/>
              </a:xfrm>
              <a:custGeom>
                <a:avLst/>
                <a:gdLst>
                  <a:gd name="connsiteX0" fmla="*/ 198462 w 486550"/>
                  <a:gd name="connsiteY0" fmla="*/ 4208 h 486491"/>
                  <a:gd name="connsiteX1" fmla="*/ 482342 w 486550"/>
                  <a:gd name="connsiteY1" fmla="*/ 198448 h 486491"/>
                  <a:gd name="connsiteX2" fmla="*/ 288102 w 486550"/>
                  <a:gd name="connsiteY2" fmla="*/ 482328 h 486491"/>
                  <a:gd name="connsiteX3" fmla="*/ 140679 w 486550"/>
                  <a:gd name="connsiteY3" fmla="*/ 463790 h 486491"/>
                  <a:gd name="connsiteX4" fmla="*/ 140679 w 486550"/>
                  <a:gd name="connsiteY4" fmla="*/ 463790 h 486491"/>
                  <a:gd name="connsiteX5" fmla="*/ 22760 w 486550"/>
                  <a:gd name="connsiteY5" fmla="*/ 140665 h 486491"/>
                  <a:gd name="connsiteX6" fmla="*/ 198462 w 486550"/>
                  <a:gd name="connsiteY6" fmla="*/ 4208 h 486491"/>
                  <a:gd name="connsiteX7" fmla="*/ 285195 w 486550"/>
                  <a:gd name="connsiteY7" fmla="*/ 466233 h 486491"/>
                  <a:gd name="connsiteX8" fmla="*/ 465937 w 486550"/>
                  <a:gd name="connsiteY8" fmla="*/ 201397 h 486491"/>
                  <a:gd name="connsiteX9" fmla="*/ 201101 w 486550"/>
                  <a:gd name="connsiteY9" fmla="*/ 20656 h 486491"/>
                  <a:gd name="connsiteX10" fmla="*/ 20360 w 486550"/>
                  <a:gd name="connsiteY10" fmla="*/ 285492 h 486491"/>
                  <a:gd name="connsiteX11" fmla="*/ 147529 w 486550"/>
                  <a:gd name="connsiteY11" fmla="*/ 449017 h 486491"/>
                  <a:gd name="connsiteX12" fmla="*/ 285195 w 486550"/>
                  <a:gd name="connsiteY12" fmla="*/ 466233 h 486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6550" h="486491">
                    <a:moveTo>
                      <a:pt x="198462" y="4208"/>
                    </a:moveTo>
                    <a:cubicBezTo>
                      <a:pt x="330492" y="-20543"/>
                      <a:pt x="457585" y="66417"/>
                      <a:pt x="482342" y="198448"/>
                    </a:cubicBezTo>
                    <a:cubicBezTo>
                      <a:pt x="507093" y="330473"/>
                      <a:pt x="420133" y="457571"/>
                      <a:pt x="288102" y="482328"/>
                    </a:cubicBezTo>
                    <a:cubicBezTo>
                      <a:pt x="238230" y="491675"/>
                      <a:pt x="186685" y="485194"/>
                      <a:pt x="140679" y="463790"/>
                    </a:cubicBezTo>
                    <a:lnTo>
                      <a:pt x="140679" y="463790"/>
                    </a:lnTo>
                    <a:cubicBezTo>
                      <a:pt x="18888" y="407121"/>
                      <a:pt x="-33909" y="262456"/>
                      <a:pt x="22760" y="140665"/>
                    </a:cubicBezTo>
                    <a:cubicBezTo>
                      <a:pt x="55875" y="69491"/>
                      <a:pt x="121307" y="18672"/>
                      <a:pt x="198462" y="4208"/>
                    </a:cubicBezTo>
                    <a:close/>
                    <a:moveTo>
                      <a:pt x="285195" y="466233"/>
                    </a:moveTo>
                    <a:cubicBezTo>
                      <a:pt x="408237" y="443012"/>
                      <a:pt x="489157" y="324438"/>
                      <a:pt x="465937" y="201397"/>
                    </a:cubicBezTo>
                    <a:cubicBezTo>
                      <a:pt x="442716" y="78349"/>
                      <a:pt x="324142" y="-2571"/>
                      <a:pt x="201101" y="20656"/>
                    </a:cubicBezTo>
                    <a:cubicBezTo>
                      <a:pt x="78053" y="43876"/>
                      <a:pt x="-2867" y="162450"/>
                      <a:pt x="20360" y="285492"/>
                    </a:cubicBezTo>
                    <a:cubicBezTo>
                      <a:pt x="33912" y="357309"/>
                      <a:pt x="81258" y="418195"/>
                      <a:pt x="147529" y="449017"/>
                    </a:cubicBezTo>
                    <a:cubicBezTo>
                      <a:pt x="190497" y="468991"/>
                      <a:pt x="238636" y="475007"/>
                      <a:pt x="285195" y="46623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0" name="Forma Livre: Forma 1699">
                <a:extLst>
                  <a:ext uri="{FF2B5EF4-FFF2-40B4-BE49-F238E27FC236}">
                    <a16:creationId xmlns:a16="http://schemas.microsoft.com/office/drawing/2014/main" id="{B2635968-521E-C457-18C5-5C2389283FAA}"/>
                  </a:ext>
                </a:extLst>
              </p:cNvPr>
              <p:cNvSpPr/>
              <p:nvPr/>
            </p:nvSpPr>
            <p:spPr>
              <a:xfrm>
                <a:off x="7745489" y="3615798"/>
                <a:ext cx="512302" cy="512303"/>
              </a:xfrm>
              <a:custGeom>
                <a:avLst/>
                <a:gdLst>
                  <a:gd name="connsiteX0" fmla="*/ 255633 w 512302"/>
                  <a:gd name="connsiteY0" fmla="*/ 512302 h 512303"/>
                  <a:gd name="connsiteX1" fmla="*/ 1 w 512302"/>
                  <a:gd name="connsiteY1" fmla="*/ 255633 h 512303"/>
                  <a:gd name="connsiteX2" fmla="*/ 256669 w 512302"/>
                  <a:gd name="connsiteY2" fmla="*/ 1 h 512303"/>
                  <a:gd name="connsiteX3" fmla="*/ 512302 w 512302"/>
                  <a:gd name="connsiteY3" fmla="*/ 256669 h 512303"/>
                  <a:gd name="connsiteX4" fmla="*/ 343379 w 512302"/>
                  <a:gd name="connsiteY4" fmla="*/ 496992 h 512303"/>
                  <a:gd name="connsiteX5" fmla="*/ 255633 w 512302"/>
                  <a:gd name="connsiteY5" fmla="*/ 512302 h 512303"/>
                  <a:gd name="connsiteX6" fmla="*/ 256109 w 512302"/>
                  <a:gd name="connsiteY6" fmla="*/ 41699 h 512303"/>
                  <a:gd name="connsiteX7" fmla="*/ 40526 w 512302"/>
                  <a:gd name="connsiteY7" fmla="*/ 256806 h 512303"/>
                  <a:gd name="connsiteX8" fmla="*/ 53572 w 512302"/>
                  <a:gd name="connsiteY8" fmla="*/ 330852 h 512303"/>
                  <a:gd name="connsiteX9" fmla="*/ 295426 w 512302"/>
                  <a:gd name="connsiteY9" fmla="*/ 468577 h 512303"/>
                  <a:gd name="connsiteX10" fmla="*/ 295426 w 512302"/>
                  <a:gd name="connsiteY10" fmla="*/ 468577 h 512303"/>
                  <a:gd name="connsiteX11" fmla="*/ 451141 w 512302"/>
                  <a:gd name="connsiteY11" fmla="*/ 348067 h 512303"/>
                  <a:gd name="connsiteX12" fmla="*/ 346370 w 512302"/>
                  <a:gd name="connsiteY12" fmla="*/ 61846 h 512303"/>
                  <a:gd name="connsiteX13" fmla="*/ 256109 w 512302"/>
                  <a:gd name="connsiteY13" fmla="*/ 41819 h 512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12302" h="512303">
                    <a:moveTo>
                      <a:pt x="255633" y="512302"/>
                    </a:moveTo>
                    <a:cubicBezTo>
                      <a:pt x="114166" y="512016"/>
                      <a:pt x="-285" y="397099"/>
                      <a:pt x="1" y="255633"/>
                    </a:cubicBezTo>
                    <a:cubicBezTo>
                      <a:pt x="286" y="114166"/>
                      <a:pt x="115203" y="-285"/>
                      <a:pt x="256669" y="1"/>
                    </a:cubicBezTo>
                    <a:cubicBezTo>
                      <a:pt x="398136" y="286"/>
                      <a:pt x="512588" y="115203"/>
                      <a:pt x="512302" y="256669"/>
                    </a:cubicBezTo>
                    <a:cubicBezTo>
                      <a:pt x="512081" y="364312"/>
                      <a:pt x="444589" y="460333"/>
                      <a:pt x="343379" y="496992"/>
                    </a:cubicBezTo>
                    <a:cubicBezTo>
                      <a:pt x="315262" y="507238"/>
                      <a:pt x="285555" y="512421"/>
                      <a:pt x="255633" y="512302"/>
                    </a:cubicBezTo>
                    <a:close/>
                    <a:moveTo>
                      <a:pt x="256109" y="41699"/>
                    </a:moveTo>
                    <a:cubicBezTo>
                      <a:pt x="137178" y="41568"/>
                      <a:pt x="40657" y="137875"/>
                      <a:pt x="40526" y="256806"/>
                    </a:cubicBezTo>
                    <a:cubicBezTo>
                      <a:pt x="40502" y="282064"/>
                      <a:pt x="44916" y="307125"/>
                      <a:pt x="53572" y="330852"/>
                    </a:cubicBezTo>
                    <a:cubicBezTo>
                      <a:pt x="89570" y="429809"/>
                      <a:pt x="191953" y="488110"/>
                      <a:pt x="295426" y="468577"/>
                    </a:cubicBezTo>
                    <a:lnTo>
                      <a:pt x="295426" y="468577"/>
                    </a:lnTo>
                    <a:cubicBezTo>
                      <a:pt x="363681" y="455770"/>
                      <a:pt x="421618" y="410932"/>
                      <a:pt x="451141" y="348067"/>
                    </a:cubicBezTo>
                    <a:cubicBezTo>
                      <a:pt x="501246" y="240097"/>
                      <a:pt x="454340" y="111950"/>
                      <a:pt x="346370" y="61846"/>
                    </a:cubicBezTo>
                    <a:cubicBezTo>
                      <a:pt x="318086" y="48717"/>
                      <a:pt x="287288" y="41884"/>
                      <a:pt x="256109" y="4181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59B33922-BDB1-472A-E6B8-608FB74B3B2D}"/>
                  </a:ext>
                </a:extLst>
              </p:cNvPr>
              <p:cNvSpPr/>
              <p:nvPr/>
            </p:nvSpPr>
            <p:spPr>
              <a:xfrm>
                <a:off x="7407414" y="3614490"/>
                <a:ext cx="384376" cy="191991"/>
              </a:xfrm>
              <a:custGeom>
                <a:avLst/>
                <a:gdLst>
                  <a:gd name="connsiteX0" fmla="*/ 2297 w 384376"/>
                  <a:gd name="connsiteY0" fmla="*/ 20847 h 191991"/>
                  <a:gd name="connsiteX1" fmla="*/ 4442 w 384376"/>
                  <a:gd name="connsiteY1" fmla="*/ 15545 h 191991"/>
                  <a:gd name="connsiteX2" fmla="*/ 27019 w 384376"/>
                  <a:gd name="connsiteY2" fmla="*/ 772 h 191991"/>
                  <a:gd name="connsiteX3" fmla="*/ 382532 w 384376"/>
                  <a:gd name="connsiteY3" fmla="*/ 145407 h 191991"/>
                  <a:gd name="connsiteX4" fmla="*/ 383842 w 384376"/>
                  <a:gd name="connsiteY4" fmla="*/ 151364 h 191991"/>
                  <a:gd name="connsiteX5" fmla="*/ 368712 w 384376"/>
                  <a:gd name="connsiteY5" fmla="*/ 188536 h 191991"/>
                  <a:gd name="connsiteX6" fmla="*/ 363648 w 384376"/>
                  <a:gd name="connsiteY6" fmla="*/ 191812 h 191991"/>
                  <a:gd name="connsiteX7" fmla="*/ 8195 w 384376"/>
                  <a:gd name="connsiteY7" fmla="*/ 47176 h 191991"/>
                  <a:gd name="connsiteX8" fmla="*/ 2297 w 384376"/>
                  <a:gd name="connsiteY8" fmla="*/ 20847 h 19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4376" h="191991">
                    <a:moveTo>
                      <a:pt x="2297" y="20847"/>
                    </a:moveTo>
                    <a:lnTo>
                      <a:pt x="4442" y="15545"/>
                    </a:lnTo>
                    <a:cubicBezTo>
                      <a:pt x="9088" y="4167"/>
                      <a:pt x="19215" y="-2326"/>
                      <a:pt x="27019" y="772"/>
                    </a:cubicBezTo>
                    <a:lnTo>
                      <a:pt x="382532" y="145407"/>
                    </a:lnTo>
                    <a:cubicBezTo>
                      <a:pt x="384319" y="146122"/>
                      <a:pt x="384915" y="148743"/>
                      <a:pt x="383842" y="151364"/>
                    </a:cubicBezTo>
                    <a:lnTo>
                      <a:pt x="368712" y="188536"/>
                    </a:lnTo>
                    <a:cubicBezTo>
                      <a:pt x="367699" y="191038"/>
                      <a:pt x="365435" y="192527"/>
                      <a:pt x="363648" y="191812"/>
                    </a:cubicBezTo>
                    <a:lnTo>
                      <a:pt x="8195" y="47176"/>
                    </a:lnTo>
                    <a:cubicBezTo>
                      <a:pt x="153" y="43960"/>
                      <a:pt x="-2290" y="32165"/>
                      <a:pt x="2297" y="2084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9B6E3DA5-AFD9-4F13-9CA9-AEA75DDB3099}"/>
                  </a:ext>
                </a:extLst>
              </p:cNvPr>
              <p:cNvSpPr/>
              <p:nvPr/>
            </p:nvSpPr>
            <p:spPr>
              <a:xfrm>
                <a:off x="7876318" y="3790508"/>
                <a:ext cx="208743" cy="178664"/>
              </a:xfrm>
              <a:custGeom>
                <a:avLst/>
                <a:gdLst>
                  <a:gd name="connsiteX0" fmla="*/ 208738 w 208743"/>
                  <a:gd name="connsiteY0" fmla="*/ 8 h 178664"/>
                  <a:gd name="connsiteX1" fmla="*/ 105384 w 208743"/>
                  <a:gd name="connsiteY1" fmla="*/ 90495 h 178664"/>
                  <a:gd name="connsiteX2" fmla="*/ 5 w 208743"/>
                  <a:gd name="connsiteY2" fmla="*/ 178658 h 178664"/>
                  <a:gd name="connsiteX3" fmla="*/ 103120 w 208743"/>
                  <a:gd name="connsiteY3" fmla="*/ 88172 h 178664"/>
                  <a:gd name="connsiteX4" fmla="*/ 208738 w 208743"/>
                  <a:gd name="connsiteY4" fmla="*/ 8 h 178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743" h="178664">
                    <a:moveTo>
                      <a:pt x="208738" y="8"/>
                    </a:moveTo>
                    <a:cubicBezTo>
                      <a:pt x="209333" y="663"/>
                      <a:pt x="162988" y="41171"/>
                      <a:pt x="105384" y="90495"/>
                    </a:cubicBezTo>
                    <a:cubicBezTo>
                      <a:pt x="47780" y="139819"/>
                      <a:pt x="541" y="179254"/>
                      <a:pt x="5" y="178658"/>
                    </a:cubicBezTo>
                    <a:cubicBezTo>
                      <a:pt x="-531" y="178063"/>
                      <a:pt x="45695" y="137615"/>
                      <a:pt x="103120" y="88172"/>
                    </a:cubicBezTo>
                    <a:cubicBezTo>
                      <a:pt x="160546" y="38728"/>
                      <a:pt x="208202" y="-647"/>
                      <a:pt x="208738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3" name="Forma Livre: Forma 1702">
                <a:extLst>
                  <a:ext uri="{FF2B5EF4-FFF2-40B4-BE49-F238E27FC236}">
                    <a16:creationId xmlns:a16="http://schemas.microsoft.com/office/drawing/2014/main" id="{94603DC6-6C6D-7431-8312-555A1EF58546}"/>
                  </a:ext>
                </a:extLst>
              </p:cNvPr>
              <p:cNvSpPr/>
              <p:nvPr/>
            </p:nvSpPr>
            <p:spPr>
              <a:xfrm>
                <a:off x="7968166" y="3790507"/>
                <a:ext cx="176464" cy="151444"/>
              </a:xfrm>
              <a:custGeom>
                <a:avLst/>
                <a:gdLst>
                  <a:gd name="connsiteX0" fmla="*/ 176459 w 176464"/>
                  <a:gd name="connsiteY0" fmla="*/ 9 h 151444"/>
                  <a:gd name="connsiteX1" fmla="*/ 89368 w 176464"/>
                  <a:gd name="connsiteY1" fmla="*/ 76855 h 151444"/>
                  <a:gd name="connsiteX2" fmla="*/ 13 w 176464"/>
                  <a:gd name="connsiteY2" fmla="*/ 151436 h 151444"/>
                  <a:gd name="connsiteX3" fmla="*/ 87104 w 176464"/>
                  <a:gd name="connsiteY3" fmla="*/ 74531 h 151444"/>
                  <a:gd name="connsiteX4" fmla="*/ 176459 w 176464"/>
                  <a:gd name="connsiteY4" fmla="*/ 9 h 15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464" h="151444">
                    <a:moveTo>
                      <a:pt x="176459" y="9"/>
                    </a:moveTo>
                    <a:cubicBezTo>
                      <a:pt x="176995" y="665"/>
                      <a:pt x="138037" y="35037"/>
                      <a:pt x="89368" y="76855"/>
                    </a:cubicBezTo>
                    <a:cubicBezTo>
                      <a:pt x="40699" y="118673"/>
                      <a:pt x="847" y="152032"/>
                      <a:pt x="13" y="151436"/>
                    </a:cubicBezTo>
                    <a:cubicBezTo>
                      <a:pt x="-821" y="150841"/>
                      <a:pt x="38436" y="116349"/>
                      <a:pt x="87104" y="74531"/>
                    </a:cubicBezTo>
                    <a:cubicBezTo>
                      <a:pt x="135773" y="32713"/>
                      <a:pt x="175923" y="-646"/>
                      <a:pt x="17645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F24FE9ED-A15B-2D1B-ABCE-E670C3A9CEB5}"/>
                  </a:ext>
                </a:extLst>
              </p:cNvPr>
              <p:cNvSpPr/>
              <p:nvPr/>
            </p:nvSpPr>
            <p:spPr>
              <a:xfrm>
                <a:off x="7769514" y="3641353"/>
                <a:ext cx="462798" cy="464112"/>
              </a:xfrm>
              <a:custGeom>
                <a:avLst/>
                <a:gdLst>
                  <a:gd name="connsiteX0" fmla="*/ 462799 w 462798"/>
                  <a:gd name="connsiteY0" fmla="*/ 231667 h 464112"/>
                  <a:gd name="connsiteX1" fmla="*/ 462441 w 462798"/>
                  <a:gd name="connsiteY1" fmla="*/ 227915 h 464112"/>
                  <a:gd name="connsiteX2" fmla="*/ 461726 w 462798"/>
                  <a:gd name="connsiteY2" fmla="*/ 216954 h 464112"/>
                  <a:gd name="connsiteX3" fmla="*/ 461250 w 462798"/>
                  <a:gd name="connsiteY3" fmla="*/ 208912 h 464112"/>
                  <a:gd name="connsiteX4" fmla="*/ 459820 w 462798"/>
                  <a:gd name="connsiteY4" fmla="*/ 199261 h 464112"/>
                  <a:gd name="connsiteX5" fmla="*/ 458033 w 462798"/>
                  <a:gd name="connsiteY5" fmla="*/ 188003 h 464112"/>
                  <a:gd name="connsiteX6" fmla="*/ 454995 w 462798"/>
                  <a:gd name="connsiteY6" fmla="*/ 175433 h 464112"/>
                  <a:gd name="connsiteX7" fmla="*/ 429440 w 462798"/>
                  <a:gd name="connsiteY7" fmla="*/ 114017 h 464112"/>
                  <a:gd name="connsiteX8" fmla="*/ 370763 w 462798"/>
                  <a:gd name="connsiteY8" fmla="*/ 49026 h 464112"/>
                  <a:gd name="connsiteX9" fmla="*/ 360815 w 462798"/>
                  <a:gd name="connsiteY9" fmla="*/ 41639 h 464112"/>
                  <a:gd name="connsiteX10" fmla="*/ 350033 w 462798"/>
                  <a:gd name="connsiteY10" fmla="*/ 35027 h 464112"/>
                  <a:gd name="connsiteX11" fmla="*/ 338774 w 462798"/>
                  <a:gd name="connsiteY11" fmla="*/ 28534 h 464112"/>
                  <a:gd name="connsiteX12" fmla="*/ 326860 w 462798"/>
                  <a:gd name="connsiteY12" fmla="*/ 22577 h 464112"/>
                  <a:gd name="connsiteX13" fmla="*/ 320903 w 462798"/>
                  <a:gd name="connsiteY13" fmla="*/ 19718 h 464112"/>
                  <a:gd name="connsiteX14" fmla="*/ 314529 w 462798"/>
                  <a:gd name="connsiteY14" fmla="*/ 17394 h 464112"/>
                  <a:gd name="connsiteX15" fmla="*/ 301603 w 462798"/>
                  <a:gd name="connsiteY15" fmla="*/ 12688 h 464112"/>
                  <a:gd name="connsiteX16" fmla="*/ 288080 w 462798"/>
                  <a:gd name="connsiteY16" fmla="*/ 9055 h 464112"/>
                  <a:gd name="connsiteX17" fmla="*/ 274141 w 462798"/>
                  <a:gd name="connsiteY17" fmla="*/ 5957 h 464112"/>
                  <a:gd name="connsiteX18" fmla="*/ 245130 w 462798"/>
                  <a:gd name="connsiteY18" fmla="*/ 2562 h 464112"/>
                  <a:gd name="connsiteX19" fmla="*/ 230178 w 462798"/>
                  <a:gd name="connsiteY19" fmla="*/ 2026 h 464112"/>
                  <a:gd name="connsiteX20" fmla="*/ 214988 w 462798"/>
                  <a:gd name="connsiteY20" fmla="*/ 2800 h 464112"/>
                  <a:gd name="connsiteX21" fmla="*/ 207363 w 462798"/>
                  <a:gd name="connsiteY21" fmla="*/ 3276 h 464112"/>
                  <a:gd name="connsiteX22" fmla="*/ 199678 w 462798"/>
                  <a:gd name="connsiteY22" fmla="*/ 4468 h 464112"/>
                  <a:gd name="connsiteX23" fmla="*/ 184250 w 462798"/>
                  <a:gd name="connsiteY23" fmla="*/ 6970 h 464112"/>
                  <a:gd name="connsiteX24" fmla="*/ 153690 w 462798"/>
                  <a:gd name="connsiteY24" fmla="*/ 15965 h 464112"/>
                  <a:gd name="connsiteX25" fmla="*/ 123905 w 462798"/>
                  <a:gd name="connsiteY25" fmla="*/ 29130 h 464112"/>
                  <a:gd name="connsiteX26" fmla="*/ 109668 w 462798"/>
                  <a:gd name="connsiteY26" fmla="*/ 37648 h 464112"/>
                  <a:gd name="connsiteX27" fmla="*/ 102579 w 462798"/>
                  <a:gd name="connsiteY27" fmla="*/ 42116 h 464112"/>
                  <a:gd name="connsiteX28" fmla="*/ 95788 w 462798"/>
                  <a:gd name="connsiteY28" fmla="*/ 47179 h 464112"/>
                  <a:gd name="connsiteX29" fmla="*/ 47299 w 462798"/>
                  <a:gd name="connsiteY29" fmla="*/ 96146 h 464112"/>
                  <a:gd name="connsiteX30" fmla="*/ 42056 w 462798"/>
                  <a:gd name="connsiteY30" fmla="*/ 103235 h 464112"/>
                  <a:gd name="connsiteX31" fmla="*/ 37410 w 462798"/>
                  <a:gd name="connsiteY31" fmla="*/ 110741 h 464112"/>
                  <a:gd name="connsiteX32" fmla="*/ 32823 w 462798"/>
                  <a:gd name="connsiteY32" fmla="*/ 118366 h 464112"/>
                  <a:gd name="connsiteX33" fmla="*/ 28534 w 462798"/>
                  <a:gd name="connsiteY33" fmla="*/ 126169 h 464112"/>
                  <a:gd name="connsiteX34" fmla="*/ 20730 w 462798"/>
                  <a:gd name="connsiteY34" fmla="*/ 142372 h 464112"/>
                  <a:gd name="connsiteX35" fmla="*/ 14773 w 462798"/>
                  <a:gd name="connsiteY35" fmla="*/ 159349 h 464112"/>
                  <a:gd name="connsiteX36" fmla="*/ 14773 w 462798"/>
                  <a:gd name="connsiteY36" fmla="*/ 304045 h 464112"/>
                  <a:gd name="connsiteX37" fmla="*/ 20730 w 462798"/>
                  <a:gd name="connsiteY37" fmla="*/ 321022 h 464112"/>
                  <a:gd name="connsiteX38" fmla="*/ 28534 w 462798"/>
                  <a:gd name="connsiteY38" fmla="*/ 337225 h 464112"/>
                  <a:gd name="connsiteX39" fmla="*/ 30500 w 462798"/>
                  <a:gd name="connsiteY39" fmla="*/ 341217 h 464112"/>
                  <a:gd name="connsiteX40" fmla="*/ 32823 w 462798"/>
                  <a:gd name="connsiteY40" fmla="*/ 345029 h 464112"/>
                  <a:gd name="connsiteX41" fmla="*/ 37172 w 462798"/>
                  <a:gd name="connsiteY41" fmla="*/ 352296 h 464112"/>
                  <a:gd name="connsiteX42" fmla="*/ 41818 w 462798"/>
                  <a:gd name="connsiteY42" fmla="*/ 359862 h 464112"/>
                  <a:gd name="connsiteX43" fmla="*/ 47060 w 462798"/>
                  <a:gd name="connsiteY43" fmla="*/ 366951 h 464112"/>
                  <a:gd name="connsiteX44" fmla="*/ 95550 w 462798"/>
                  <a:gd name="connsiteY44" fmla="*/ 415619 h 464112"/>
                  <a:gd name="connsiteX45" fmla="*/ 102282 w 462798"/>
                  <a:gd name="connsiteY45" fmla="*/ 420683 h 464112"/>
                  <a:gd name="connsiteX46" fmla="*/ 109370 w 462798"/>
                  <a:gd name="connsiteY46" fmla="*/ 425151 h 464112"/>
                  <a:gd name="connsiteX47" fmla="*/ 123667 w 462798"/>
                  <a:gd name="connsiteY47" fmla="*/ 433729 h 464112"/>
                  <a:gd name="connsiteX48" fmla="*/ 184190 w 462798"/>
                  <a:gd name="connsiteY48" fmla="*/ 455829 h 464112"/>
                  <a:gd name="connsiteX49" fmla="*/ 199619 w 462798"/>
                  <a:gd name="connsiteY49" fmla="*/ 458331 h 464112"/>
                  <a:gd name="connsiteX50" fmla="*/ 207303 w 462798"/>
                  <a:gd name="connsiteY50" fmla="*/ 459522 h 464112"/>
                  <a:gd name="connsiteX51" fmla="*/ 214928 w 462798"/>
                  <a:gd name="connsiteY51" fmla="*/ 459999 h 464112"/>
                  <a:gd name="connsiteX52" fmla="*/ 230119 w 462798"/>
                  <a:gd name="connsiteY52" fmla="*/ 460833 h 464112"/>
                  <a:gd name="connsiteX53" fmla="*/ 245071 w 462798"/>
                  <a:gd name="connsiteY53" fmla="*/ 460237 h 464112"/>
                  <a:gd name="connsiteX54" fmla="*/ 274141 w 462798"/>
                  <a:gd name="connsiteY54" fmla="*/ 456901 h 464112"/>
                  <a:gd name="connsiteX55" fmla="*/ 288020 w 462798"/>
                  <a:gd name="connsiteY55" fmla="*/ 453744 h 464112"/>
                  <a:gd name="connsiteX56" fmla="*/ 301543 w 462798"/>
                  <a:gd name="connsiteY56" fmla="*/ 450110 h 464112"/>
                  <a:gd name="connsiteX57" fmla="*/ 314470 w 462798"/>
                  <a:gd name="connsiteY57" fmla="*/ 445404 h 464112"/>
                  <a:gd name="connsiteX58" fmla="*/ 320844 w 462798"/>
                  <a:gd name="connsiteY58" fmla="*/ 443081 h 464112"/>
                  <a:gd name="connsiteX59" fmla="*/ 326801 w 462798"/>
                  <a:gd name="connsiteY59" fmla="*/ 440222 h 464112"/>
                  <a:gd name="connsiteX60" fmla="*/ 338715 w 462798"/>
                  <a:gd name="connsiteY60" fmla="*/ 434265 h 464112"/>
                  <a:gd name="connsiteX61" fmla="*/ 349914 w 462798"/>
                  <a:gd name="connsiteY61" fmla="*/ 427772 h 464112"/>
                  <a:gd name="connsiteX62" fmla="*/ 360696 w 462798"/>
                  <a:gd name="connsiteY62" fmla="*/ 421159 h 464112"/>
                  <a:gd name="connsiteX63" fmla="*/ 370763 w 462798"/>
                  <a:gd name="connsiteY63" fmla="*/ 414249 h 464112"/>
                  <a:gd name="connsiteX64" fmla="*/ 429201 w 462798"/>
                  <a:gd name="connsiteY64" fmla="*/ 349080 h 464112"/>
                  <a:gd name="connsiteX65" fmla="*/ 454757 w 462798"/>
                  <a:gd name="connsiteY65" fmla="*/ 287842 h 464112"/>
                  <a:gd name="connsiteX66" fmla="*/ 457795 w 462798"/>
                  <a:gd name="connsiteY66" fmla="*/ 275273 h 464112"/>
                  <a:gd name="connsiteX67" fmla="*/ 459582 w 462798"/>
                  <a:gd name="connsiteY67" fmla="*/ 264014 h 464112"/>
                  <a:gd name="connsiteX68" fmla="*/ 461012 w 462798"/>
                  <a:gd name="connsiteY68" fmla="*/ 254423 h 464112"/>
                  <a:gd name="connsiteX69" fmla="*/ 461488 w 462798"/>
                  <a:gd name="connsiteY69" fmla="*/ 246322 h 464112"/>
                  <a:gd name="connsiteX70" fmla="*/ 462203 w 462798"/>
                  <a:gd name="connsiteY70" fmla="*/ 235361 h 464112"/>
                  <a:gd name="connsiteX71" fmla="*/ 462560 w 462798"/>
                  <a:gd name="connsiteY71" fmla="*/ 231667 h 464112"/>
                  <a:gd name="connsiteX72" fmla="*/ 462560 w 462798"/>
                  <a:gd name="connsiteY72" fmla="*/ 235361 h 464112"/>
                  <a:gd name="connsiteX73" fmla="*/ 462203 w 462798"/>
                  <a:gd name="connsiteY73" fmla="*/ 246381 h 464112"/>
                  <a:gd name="connsiteX74" fmla="*/ 461846 w 462798"/>
                  <a:gd name="connsiteY74" fmla="*/ 254483 h 464112"/>
                  <a:gd name="connsiteX75" fmla="*/ 460535 w 462798"/>
                  <a:gd name="connsiteY75" fmla="*/ 264193 h 464112"/>
                  <a:gd name="connsiteX76" fmla="*/ 458867 w 462798"/>
                  <a:gd name="connsiteY76" fmla="*/ 275451 h 464112"/>
                  <a:gd name="connsiteX77" fmla="*/ 455948 w 462798"/>
                  <a:gd name="connsiteY77" fmla="*/ 288140 h 464112"/>
                  <a:gd name="connsiteX78" fmla="*/ 430750 w 462798"/>
                  <a:gd name="connsiteY78" fmla="*/ 349914 h 464112"/>
                  <a:gd name="connsiteX79" fmla="*/ 372133 w 462798"/>
                  <a:gd name="connsiteY79" fmla="*/ 415977 h 464112"/>
                  <a:gd name="connsiteX80" fmla="*/ 362304 w 462798"/>
                  <a:gd name="connsiteY80" fmla="*/ 423780 h 464112"/>
                  <a:gd name="connsiteX81" fmla="*/ 351403 w 462798"/>
                  <a:gd name="connsiteY81" fmla="*/ 430512 h 464112"/>
                  <a:gd name="connsiteX82" fmla="*/ 340144 w 462798"/>
                  <a:gd name="connsiteY82" fmla="*/ 437065 h 464112"/>
                  <a:gd name="connsiteX83" fmla="*/ 328230 w 462798"/>
                  <a:gd name="connsiteY83" fmla="*/ 443022 h 464112"/>
                  <a:gd name="connsiteX84" fmla="*/ 322273 w 462798"/>
                  <a:gd name="connsiteY84" fmla="*/ 445940 h 464112"/>
                  <a:gd name="connsiteX85" fmla="*/ 315840 w 462798"/>
                  <a:gd name="connsiteY85" fmla="*/ 448323 h 464112"/>
                  <a:gd name="connsiteX86" fmla="*/ 302794 w 462798"/>
                  <a:gd name="connsiteY86" fmla="*/ 453089 h 464112"/>
                  <a:gd name="connsiteX87" fmla="*/ 289152 w 462798"/>
                  <a:gd name="connsiteY87" fmla="*/ 456782 h 464112"/>
                  <a:gd name="connsiteX88" fmla="*/ 275094 w 462798"/>
                  <a:gd name="connsiteY88" fmla="*/ 459999 h 464112"/>
                  <a:gd name="connsiteX89" fmla="*/ 245785 w 462798"/>
                  <a:gd name="connsiteY89" fmla="*/ 463514 h 464112"/>
                  <a:gd name="connsiteX90" fmla="*/ 230655 w 462798"/>
                  <a:gd name="connsiteY90" fmla="*/ 464109 h 464112"/>
                  <a:gd name="connsiteX91" fmla="*/ 215286 w 462798"/>
                  <a:gd name="connsiteY91" fmla="*/ 463335 h 464112"/>
                  <a:gd name="connsiteX92" fmla="*/ 207542 w 462798"/>
                  <a:gd name="connsiteY92" fmla="*/ 462858 h 464112"/>
                  <a:gd name="connsiteX93" fmla="*/ 199798 w 462798"/>
                  <a:gd name="connsiteY93" fmla="*/ 461726 h 464112"/>
                  <a:gd name="connsiteX94" fmla="*/ 184190 w 462798"/>
                  <a:gd name="connsiteY94" fmla="*/ 459165 h 464112"/>
                  <a:gd name="connsiteX95" fmla="*/ 153154 w 462798"/>
                  <a:gd name="connsiteY95" fmla="*/ 450170 h 464112"/>
                  <a:gd name="connsiteX96" fmla="*/ 122893 w 462798"/>
                  <a:gd name="connsiteY96" fmla="*/ 436886 h 464112"/>
                  <a:gd name="connsiteX97" fmla="*/ 108358 w 462798"/>
                  <a:gd name="connsiteY97" fmla="*/ 428308 h 464112"/>
                  <a:gd name="connsiteX98" fmla="*/ 101209 w 462798"/>
                  <a:gd name="connsiteY98" fmla="*/ 423780 h 464112"/>
                  <a:gd name="connsiteX99" fmla="*/ 94359 w 462798"/>
                  <a:gd name="connsiteY99" fmla="*/ 418657 h 464112"/>
                  <a:gd name="connsiteX100" fmla="*/ 45214 w 462798"/>
                  <a:gd name="connsiteY100" fmla="*/ 369333 h 464112"/>
                  <a:gd name="connsiteX101" fmla="*/ 39852 w 462798"/>
                  <a:gd name="connsiteY101" fmla="*/ 362185 h 464112"/>
                  <a:gd name="connsiteX102" fmla="*/ 35146 w 462798"/>
                  <a:gd name="connsiteY102" fmla="*/ 354560 h 464112"/>
                  <a:gd name="connsiteX103" fmla="*/ 30500 w 462798"/>
                  <a:gd name="connsiteY103" fmla="*/ 346876 h 464112"/>
                  <a:gd name="connsiteX104" fmla="*/ 28117 w 462798"/>
                  <a:gd name="connsiteY104" fmla="*/ 343004 h 464112"/>
                  <a:gd name="connsiteX105" fmla="*/ 26151 w 462798"/>
                  <a:gd name="connsiteY105" fmla="*/ 338953 h 464112"/>
                  <a:gd name="connsiteX106" fmla="*/ 18228 w 462798"/>
                  <a:gd name="connsiteY106" fmla="*/ 322571 h 464112"/>
                  <a:gd name="connsiteX107" fmla="*/ 11914 w 462798"/>
                  <a:gd name="connsiteY107" fmla="*/ 305355 h 464112"/>
                  <a:gd name="connsiteX108" fmla="*/ 0 w 462798"/>
                  <a:gd name="connsiteY108" fmla="*/ 232025 h 464112"/>
                  <a:gd name="connsiteX109" fmla="*/ 11914 w 462798"/>
                  <a:gd name="connsiteY109" fmla="*/ 158754 h 464112"/>
                  <a:gd name="connsiteX110" fmla="*/ 18228 w 462798"/>
                  <a:gd name="connsiteY110" fmla="*/ 141538 h 464112"/>
                  <a:gd name="connsiteX111" fmla="*/ 26092 w 462798"/>
                  <a:gd name="connsiteY111" fmla="*/ 125156 h 464112"/>
                  <a:gd name="connsiteX112" fmla="*/ 30440 w 462798"/>
                  <a:gd name="connsiteY112" fmla="*/ 117234 h 464112"/>
                  <a:gd name="connsiteX113" fmla="*/ 35087 w 462798"/>
                  <a:gd name="connsiteY113" fmla="*/ 109549 h 464112"/>
                  <a:gd name="connsiteX114" fmla="*/ 39793 w 462798"/>
                  <a:gd name="connsiteY114" fmla="*/ 101865 h 464112"/>
                  <a:gd name="connsiteX115" fmla="*/ 45154 w 462798"/>
                  <a:gd name="connsiteY115" fmla="*/ 94716 h 464112"/>
                  <a:gd name="connsiteX116" fmla="*/ 94299 w 462798"/>
                  <a:gd name="connsiteY116" fmla="*/ 45452 h 464112"/>
                  <a:gd name="connsiteX117" fmla="*/ 101150 w 462798"/>
                  <a:gd name="connsiteY117" fmla="*/ 40389 h 464112"/>
                  <a:gd name="connsiteX118" fmla="*/ 108358 w 462798"/>
                  <a:gd name="connsiteY118" fmla="*/ 35861 h 464112"/>
                  <a:gd name="connsiteX119" fmla="*/ 122833 w 462798"/>
                  <a:gd name="connsiteY119" fmla="*/ 27223 h 464112"/>
                  <a:gd name="connsiteX120" fmla="*/ 153095 w 462798"/>
                  <a:gd name="connsiteY120" fmla="*/ 13940 h 464112"/>
                  <a:gd name="connsiteX121" fmla="*/ 184071 w 462798"/>
                  <a:gd name="connsiteY121" fmla="*/ 4944 h 464112"/>
                  <a:gd name="connsiteX122" fmla="*/ 199738 w 462798"/>
                  <a:gd name="connsiteY122" fmla="*/ 2442 h 464112"/>
                  <a:gd name="connsiteX123" fmla="*/ 207482 w 462798"/>
                  <a:gd name="connsiteY123" fmla="*/ 1251 h 464112"/>
                  <a:gd name="connsiteX124" fmla="*/ 215226 w 462798"/>
                  <a:gd name="connsiteY124" fmla="*/ 774 h 464112"/>
                  <a:gd name="connsiteX125" fmla="*/ 230595 w 462798"/>
                  <a:gd name="connsiteY125" fmla="*/ 0 h 464112"/>
                  <a:gd name="connsiteX126" fmla="*/ 245726 w 462798"/>
                  <a:gd name="connsiteY126" fmla="*/ 655 h 464112"/>
                  <a:gd name="connsiteX127" fmla="*/ 275034 w 462798"/>
                  <a:gd name="connsiteY127" fmla="*/ 4110 h 464112"/>
                  <a:gd name="connsiteX128" fmla="*/ 289093 w 462798"/>
                  <a:gd name="connsiteY128" fmla="*/ 7327 h 464112"/>
                  <a:gd name="connsiteX129" fmla="*/ 302734 w 462798"/>
                  <a:gd name="connsiteY129" fmla="*/ 11020 h 464112"/>
                  <a:gd name="connsiteX130" fmla="*/ 315780 w 462798"/>
                  <a:gd name="connsiteY130" fmla="*/ 15786 h 464112"/>
                  <a:gd name="connsiteX131" fmla="*/ 322214 w 462798"/>
                  <a:gd name="connsiteY131" fmla="*/ 18169 h 464112"/>
                  <a:gd name="connsiteX132" fmla="*/ 328171 w 462798"/>
                  <a:gd name="connsiteY132" fmla="*/ 21088 h 464112"/>
                  <a:gd name="connsiteX133" fmla="*/ 340085 w 462798"/>
                  <a:gd name="connsiteY133" fmla="*/ 27045 h 464112"/>
                  <a:gd name="connsiteX134" fmla="*/ 351343 w 462798"/>
                  <a:gd name="connsiteY134" fmla="*/ 33598 h 464112"/>
                  <a:gd name="connsiteX135" fmla="*/ 362245 w 462798"/>
                  <a:gd name="connsiteY135" fmla="*/ 40329 h 464112"/>
                  <a:gd name="connsiteX136" fmla="*/ 372252 w 462798"/>
                  <a:gd name="connsiteY136" fmla="*/ 47835 h 464112"/>
                  <a:gd name="connsiteX137" fmla="*/ 430869 w 462798"/>
                  <a:gd name="connsiteY137" fmla="*/ 113898 h 464112"/>
                  <a:gd name="connsiteX138" fmla="*/ 456067 w 462798"/>
                  <a:gd name="connsiteY138" fmla="*/ 175672 h 464112"/>
                  <a:gd name="connsiteX139" fmla="*/ 458986 w 462798"/>
                  <a:gd name="connsiteY139" fmla="*/ 188360 h 464112"/>
                  <a:gd name="connsiteX140" fmla="*/ 460654 w 462798"/>
                  <a:gd name="connsiteY140" fmla="*/ 199678 h 464112"/>
                  <a:gd name="connsiteX141" fmla="*/ 461965 w 462798"/>
                  <a:gd name="connsiteY141" fmla="*/ 209329 h 464112"/>
                  <a:gd name="connsiteX142" fmla="*/ 462322 w 462798"/>
                  <a:gd name="connsiteY142" fmla="*/ 217430 h 464112"/>
                  <a:gd name="connsiteX143" fmla="*/ 462679 w 462798"/>
                  <a:gd name="connsiteY143" fmla="*/ 228451 h 464112"/>
                  <a:gd name="connsiteX144" fmla="*/ 462799 w 462798"/>
                  <a:gd name="connsiteY144" fmla="*/ 231667 h 464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462798" h="464112">
                    <a:moveTo>
                      <a:pt x="462799" y="231667"/>
                    </a:moveTo>
                    <a:cubicBezTo>
                      <a:pt x="462799" y="231667"/>
                      <a:pt x="462799" y="230357"/>
                      <a:pt x="462441" y="227915"/>
                    </a:cubicBezTo>
                    <a:cubicBezTo>
                      <a:pt x="462084" y="225472"/>
                      <a:pt x="462024" y="221958"/>
                      <a:pt x="461726" y="216954"/>
                    </a:cubicBezTo>
                    <a:cubicBezTo>
                      <a:pt x="461726" y="214511"/>
                      <a:pt x="461726" y="211831"/>
                      <a:pt x="461250" y="208912"/>
                    </a:cubicBezTo>
                    <a:cubicBezTo>
                      <a:pt x="460773" y="205993"/>
                      <a:pt x="460297" y="202955"/>
                      <a:pt x="459820" y="199261"/>
                    </a:cubicBezTo>
                    <a:cubicBezTo>
                      <a:pt x="459344" y="195568"/>
                      <a:pt x="458629" y="191994"/>
                      <a:pt x="458033" y="188003"/>
                    </a:cubicBezTo>
                    <a:cubicBezTo>
                      <a:pt x="457437" y="184012"/>
                      <a:pt x="456008" y="179901"/>
                      <a:pt x="454995" y="175433"/>
                    </a:cubicBezTo>
                    <a:cubicBezTo>
                      <a:pt x="449640" y="153786"/>
                      <a:pt x="441026" y="133073"/>
                      <a:pt x="429440" y="114017"/>
                    </a:cubicBezTo>
                    <a:cubicBezTo>
                      <a:pt x="414219" y="88801"/>
                      <a:pt x="394299" y="66736"/>
                      <a:pt x="370763" y="49026"/>
                    </a:cubicBezTo>
                    <a:lnTo>
                      <a:pt x="360815" y="41639"/>
                    </a:lnTo>
                    <a:cubicBezTo>
                      <a:pt x="357300" y="39376"/>
                      <a:pt x="353667" y="37291"/>
                      <a:pt x="350033" y="35027"/>
                    </a:cubicBezTo>
                    <a:cubicBezTo>
                      <a:pt x="346399" y="32763"/>
                      <a:pt x="342765" y="30381"/>
                      <a:pt x="338774" y="28534"/>
                    </a:cubicBezTo>
                    <a:lnTo>
                      <a:pt x="326860" y="22577"/>
                    </a:lnTo>
                    <a:lnTo>
                      <a:pt x="320903" y="19718"/>
                    </a:lnTo>
                    <a:lnTo>
                      <a:pt x="314529" y="17394"/>
                    </a:lnTo>
                    <a:lnTo>
                      <a:pt x="301603" y="12688"/>
                    </a:lnTo>
                    <a:cubicBezTo>
                      <a:pt x="297194" y="11259"/>
                      <a:pt x="292607" y="10306"/>
                      <a:pt x="288080" y="9055"/>
                    </a:cubicBezTo>
                    <a:cubicBezTo>
                      <a:pt x="283499" y="7744"/>
                      <a:pt x="278847" y="6708"/>
                      <a:pt x="274141" y="5957"/>
                    </a:cubicBezTo>
                    <a:cubicBezTo>
                      <a:pt x="264562" y="4152"/>
                      <a:pt x="254870" y="3020"/>
                      <a:pt x="245130" y="2562"/>
                    </a:cubicBezTo>
                    <a:cubicBezTo>
                      <a:pt x="240186" y="2562"/>
                      <a:pt x="235242" y="1906"/>
                      <a:pt x="230178" y="2026"/>
                    </a:cubicBezTo>
                    <a:lnTo>
                      <a:pt x="214988" y="2800"/>
                    </a:lnTo>
                    <a:cubicBezTo>
                      <a:pt x="212486" y="2800"/>
                      <a:pt x="209865" y="2800"/>
                      <a:pt x="207363" y="3276"/>
                    </a:cubicBezTo>
                    <a:lnTo>
                      <a:pt x="199678" y="4468"/>
                    </a:lnTo>
                    <a:cubicBezTo>
                      <a:pt x="194555" y="5302"/>
                      <a:pt x="189373" y="5898"/>
                      <a:pt x="184250" y="6970"/>
                    </a:cubicBezTo>
                    <a:cubicBezTo>
                      <a:pt x="173873" y="9281"/>
                      <a:pt x="163662" y="12289"/>
                      <a:pt x="153690" y="15965"/>
                    </a:cubicBezTo>
                    <a:cubicBezTo>
                      <a:pt x="143462" y="19640"/>
                      <a:pt x="133508" y="24042"/>
                      <a:pt x="123905" y="29130"/>
                    </a:cubicBezTo>
                    <a:cubicBezTo>
                      <a:pt x="119080" y="31751"/>
                      <a:pt x="114434" y="34789"/>
                      <a:pt x="109668" y="37648"/>
                    </a:cubicBezTo>
                    <a:cubicBezTo>
                      <a:pt x="107285" y="39137"/>
                      <a:pt x="104784" y="40448"/>
                      <a:pt x="102579" y="42116"/>
                    </a:cubicBezTo>
                    <a:lnTo>
                      <a:pt x="95788" y="47179"/>
                    </a:lnTo>
                    <a:cubicBezTo>
                      <a:pt x="77066" y="60750"/>
                      <a:pt x="60684" y="77292"/>
                      <a:pt x="47299" y="96146"/>
                    </a:cubicBezTo>
                    <a:lnTo>
                      <a:pt x="42056" y="103235"/>
                    </a:lnTo>
                    <a:lnTo>
                      <a:pt x="37410" y="110741"/>
                    </a:lnTo>
                    <a:lnTo>
                      <a:pt x="32823" y="118366"/>
                    </a:lnTo>
                    <a:cubicBezTo>
                      <a:pt x="31185" y="120850"/>
                      <a:pt x="29749" y="123459"/>
                      <a:pt x="28534" y="126169"/>
                    </a:cubicBezTo>
                    <a:lnTo>
                      <a:pt x="20730" y="142372"/>
                    </a:lnTo>
                    <a:lnTo>
                      <a:pt x="14773" y="159349"/>
                    </a:lnTo>
                    <a:cubicBezTo>
                      <a:pt x="-1030" y="206285"/>
                      <a:pt x="-1030" y="257110"/>
                      <a:pt x="14773" y="304045"/>
                    </a:cubicBezTo>
                    <a:cubicBezTo>
                      <a:pt x="16858" y="309704"/>
                      <a:pt x="18943" y="315363"/>
                      <a:pt x="20730" y="321022"/>
                    </a:cubicBezTo>
                    <a:cubicBezTo>
                      <a:pt x="22517" y="326682"/>
                      <a:pt x="25972" y="331804"/>
                      <a:pt x="28534" y="337225"/>
                    </a:cubicBezTo>
                    <a:lnTo>
                      <a:pt x="30500" y="341217"/>
                    </a:lnTo>
                    <a:lnTo>
                      <a:pt x="32823" y="345029"/>
                    </a:lnTo>
                    <a:lnTo>
                      <a:pt x="37172" y="352296"/>
                    </a:lnTo>
                    <a:lnTo>
                      <a:pt x="41818" y="359862"/>
                    </a:lnTo>
                    <a:lnTo>
                      <a:pt x="47060" y="366951"/>
                    </a:lnTo>
                    <a:cubicBezTo>
                      <a:pt x="60428" y="385739"/>
                      <a:pt x="76815" y="402180"/>
                      <a:pt x="95550" y="415619"/>
                    </a:cubicBezTo>
                    <a:lnTo>
                      <a:pt x="102282" y="420683"/>
                    </a:lnTo>
                    <a:cubicBezTo>
                      <a:pt x="104545" y="422410"/>
                      <a:pt x="107047" y="423661"/>
                      <a:pt x="109370" y="425151"/>
                    </a:cubicBezTo>
                    <a:cubicBezTo>
                      <a:pt x="114196" y="428010"/>
                      <a:pt x="118842" y="431108"/>
                      <a:pt x="123667" y="433729"/>
                    </a:cubicBezTo>
                    <a:cubicBezTo>
                      <a:pt x="142831" y="443611"/>
                      <a:pt x="163168" y="451039"/>
                      <a:pt x="184190" y="455829"/>
                    </a:cubicBezTo>
                    <a:cubicBezTo>
                      <a:pt x="189313" y="456901"/>
                      <a:pt x="194496" y="457497"/>
                      <a:pt x="199619" y="458331"/>
                    </a:cubicBezTo>
                    <a:lnTo>
                      <a:pt x="207303" y="459522"/>
                    </a:lnTo>
                    <a:cubicBezTo>
                      <a:pt x="209805" y="459880"/>
                      <a:pt x="212426" y="459522"/>
                      <a:pt x="214928" y="459999"/>
                    </a:cubicBezTo>
                    <a:lnTo>
                      <a:pt x="230119" y="460833"/>
                    </a:lnTo>
                    <a:cubicBezTo>
                      <a:pt x="235182" y="460833"/>
                      <a:pt x="240126" y="460416"/>
                      <a:pt x="245071" y="460237"/>
                    </a:cubicBezTo>
                    <a:cubicBezTo>
                      <a:pt x="254822" y="459766"/>
                      <a:pt x="264532" y="458653"/>
                      <a:pt x="274141" y="456901"/>
                    </a:cubicBezTo>
                    <a:cubicBezTo>
                      <a:pt x="278817" y="456097"/>
                      <a:pt x="283451" y="455043"/>
                      <a:pt x="288020" y="453744"/>
                    </a:cubicBezTo>
                    <a:cubicBezTo>
                      <a:pt x="292548" y="452493"/>
                      <a:pt x="297135" y="451540"/>
                      <a:pt x="301543" y="450110"/>
                    </a:cubicBezTo>
                    <a:lnTo>
                      <a:pt x="314470" y="445404"/>
                    </a:lnTo>
                    <a:lnTo>
                      <a:pt x="320844" y="443081"/>
                    </a:lnTo>
                    <a:lnTo>
                      <a:pt x="326801" y="440222"/>
                    </a:lnTo>
                    <a:lnTo>
                      <a:pt x="338715" y="434265"/>
                    </a:lnTo>
                    <a:cubicBezTo>
                      <a:pt x="342646" y="432478"/>
                      <a:pt x="346161" y="429916"/>
                      <a:pt x="349914" y="427772"/>
                    </a:cubicBezTo>
                    <a:cubicBezTo>
                      <a:pt x="353667" y="425627"/>
                      <a:pt x="357181" y="423423"/>
                      <a:pt x="360696" y="421159"/>
                    </a:cubicBezTo>
                    <a:lnTo>
                      <a:pt x="370763" y="414249"/>
                    </a:lnTo>
                    <a:cubicBezTo>
                      <a:pt x="394234" y="396462"/>
                      <a:pt x="414070" y="374343"/>
                      <a:pt x="429201" y="349080"/>
                    </a:cubicBezTo>
                    <a:cubicBezTo>
                      <a:pt x="440770" y="330077"/>
                      <a:pt x="449389" y="309430"/>
                      <a:pt x="454757" y="287842"/>
                    </a:cubicBezTo>
                    <a:cubicBezTo>
                      <a:pt x="455769" y="283374"/>
                      <a:pt x="457318" y="279323"/>
                      <a:pt x="457795" y="275273"/>
                    </a:cubicBezTo>
                    <a:cubicBezTo>
                      <a:pt x="458271" y="271222"/>
                      <a:pt x="458986" y="267528"/>
                      <a:pt x="459582" y="264014"/>
                    </a:cubicBezTo>
                    <a:cubicBezTo>
                      <a:pt x="460178" y="260499"/>
                      <a:pt x="460714" y="257342"/>
                      <a:pt x="461012" y="254423"/>
                    </a:cubicBezTo>
                    <a:cubicBezTo>
                      <a:pt x="461309" y="251504"/>
                      <a:pt x="461369" y="248764"/>
                      <a:pt x="461488" y="246322"/>
                    </a:cubicBezTo>
                    <a:cubicBezTo>
                      <a:pt x="461786" y="241616"/>
                      <a:pt x="462024" y="237982"/>
                      <a:pt x="462203" y="235361"/>
                    </a:cubicBezTo>
                    <a:cubicBezTo>
                      <a:pt x="462382" y="232740"/>
                      <a:pt x="462560" y="231667"/>
                      <a:pt x="462560" y="231667"/>
                    </a:cubicBezTo>
                    <a:cubicBezTo>
                      <a:pt x="462560" y="231667"/>
                      <a:pt x="462560" y="232918"/>
                      <a:pt x="462560" y="235361"/>
                    </a:cubicBezTo>
                    <a:cubicBezTo>
                      <a:pt x="462560" y="237803"/>
                      <a:pt x="462560" y="241616"/>
                      <a:pt x="462203" y="246381"/>
                    </a:cubicBezTo>
                    <a:lnTo>
                      <a:pt x="461846" y="254483"/>
                    </a:lnTo>
                    <a:cubicBezTo>
                      <a:pt x="461846" y="257461"/>
                      <a:pt x="461012" y="260440"/>
                      <a:pt x="460535" y="264193"/>
                    </a:cubicBezTo>
                    <a:cubicBezTo>
                      <a:pt x="460058" y="267945"/>
                      <a:pt x="459463" y="271460"/>
                      <a:pt x="458867" y="275451"/>
                    </a:cubicBezTo>
                    <a:cubicBezTo>
                      <a:pt x="458134" y="279734"/>
                      <a:pt x="457157" y="283970"/>
                      <a:pt x="455948" y="288140"/>
                    </a:cubicBezTo>
                    <a:cubicBezTo>
                      <a:pt x="450771" y="309901"/>
                      <a:pt x="442271" y="330738"/>
                      <a:pt x="430750" y="349914"/>
                    </a:cubicBezTo>
                    <a:cubicBezTo>
                      <a:pt x="415661" y="375517"/>
                      <a:pt x="395759" y="397951"/>
                      <a:pt x="372133" y="415977"/>
                    </a:cubicBezTo>
                    <a:lnTo>
                      <a:pt x="362304" y="423780"/>
                    </a:lnTo>
                    <a:cubicBezTo>
                      <a:pt x="358790" y="426104"/>
                      <a:pt x="355096" y="428248"/>
                      <a:pt x="351403" y="430512"/>
                    </a:cubicBezTo>
                    <a:cubicBezTo>
                      <a:pt x="347710" y="432775"/>
                      <a:pt x="344135" y="435218"/>
                      <a:pt x="340144" y="437065"/>
                    </a:cubicBezTo>
                    <a:lnTo>
                      <a:pt x="328230" y="443022"/>
                    </a:lnTo>
                    <a:lnTo>
                      <a:pt x="322273" y="445940"/>
                    </a:lnTo>
                    <a:lnTo>
                      <a:pt x="315840" y="448323"/>
                    </a:lnTo>
                    <a:lnTo>
                      <a:pt x="302794" y="453089"/>
                    </a:lnTo>
                    <a:cubicBezTo>
                      <a:pt x="298386" y="454578"/>
                      <a:pt x="293739" y="455531"/>
                      <a:pt x="289152" y="456782"/>
                    </a:cubicBezTo>
                    <a:cubicBezTo>
                      <a:pt x="284542" y="458164"/>
                      <a:pt x="279848" y="459236"/>
                      <a:pt x="275094" y="459999"/>
                    </a:cubicBezTo>
                    <a:cubicBezTo>
                      <a:pt x="265420" y="461846"/>
                      <a:pt x="255626" y="463019"/>
                      <a:pt x="245785" y="463514"/>
                    </a:cubicBezTo>
                    <a:cubicBezTo>
                      <a:pt x="240782" y="463514"/>
                      <a:pt x="235718" y="464169"/>
                      <a:pt x="230655" y="464109"/>
                    </a:cubicBezTo>
                    <a:lnTo>
                      <a:pt x="215286" y="463335"/>
                    </a:lnTo>
                    <a:cubicBezTo>
                      <a:pt x="212724" y="463335"/>
                      <a:pt x="210103" y="463335"/>
                      <a:pt x="207542" y="462858"/>
                    </a:cubicBezTo>
                    <a:lnTo>
                      <a:pt x="199798" y="461726"/>
                    </a:lnTo>
                    <a:cubicBezTo>
                      <a:pt x="194615" y="460833"/>
                      <a:pt x="189373" y="460237"/>
                      <a:pt x="184190" y="459165"/>
                    </a:cubicBezTo>
                    <a:cubicBezTo>
                      <a:pt x="173658" y="456854"/>
                      <a:pt x="163293" y="453851"/>
                      <a:pt x="153154" y="450170"/>
                    </a:cubicBezTo>
                    <a:cubicBezTo>
                      <a:pt x="142777" y="446435"/>
                      <a:pt x="132662" y="441997"/>
                      <a:pt x="122893" y="436886"/>
                    </a:cubicBezTo>
                    <a:cubicBezTo>
                      <a:pt x="117948" y="434265"/>
                      <a:pt x="113242" y="430929"/>
                      <a:pt x="108358" y="428308"/>
                    </a:cubicBezTo>
                    <a:cubicBezTo>
                      <a:pt x="106034" y="426759"/>
                      <a:pt x="103473" y="425448"/>
                      <a:pt x="101209" y="423780"/>
                    </a:cubicBezTo>
                    <a:lnTo>
                      <a:pt x="94359" y="418657"/>
                    </a:lnTo>
                    <a:cubicBezTo>
                      <a:pt x="75362" y="405046"/>
                      <a:pt x="58760" y="388378"/>
                      <a:pt x="45214" y="369333"/>
                    </a:cubicBezTo>
                    <a:lnTo>
                      <a:pt x="39852" y="362185"/>
                    </a:lnTo>
                    <a:lnTo>
                      <a:pt x="35146" y="354560"/>
                    </a:lnTo>
                    <a:lnTo>
                      <a:pt x="30500" y="346876"/>
                    </a:lnTo>
                    <a:lnTo>
                      <a:pt x="28117" y="343004"/>
                    </a:lnTo>
                    <a:lnTo>
                      <a:pt x="26151" y="338953"/>
                    </a:lnTo>
                    <a:cubicBezTo>
                      <a:pt x="23530" y="333532"/>
                      <a:pt x="20909" y="328051"/>
                      <a:pt x="18228" y="322571"/>
                    </a:cubicBezTo>
                    <a:cubicBezTo>
                      <a:pt x="15548" y="317091"/>
                      <a:pt x="14059" y="311134"/>
                      <a:pt x="11914" y="305355"/>
                    </a:cubicBezTo>
                    <a:cubicBezTo>
                      <a:pt x="4307" y="281641"/>
                      <a:pt x="292" y="256925"/>
                      <a:pt x="0" y="232025"/>
                    </a:cubicBezTo>
                    <a:cubicBezTo>
                      <a:pt x="256" y="207142"/>
                      <a:pt x="4277" y="182439"/>
                      <a:pt x="11914" y="158754"/>
                    </a:cubicBezTo>
                    <a:cubicBezTo>
                      <a:pt x="13999" y="152797"/>
                      <a:pt x="16084" y="147257"/>
                      <a:pt x="18228" y="141538"/>
                    </a:cubicBezTo>
                    <a:lnTo>
                      <a:pt x="26092" y="125156"/>
                    </a:lnTo>
                    <a:cubicBezTo>
                      <a:pt x="27337" y="122410"/>
                      <a:pt x="28790" y="119759"/>
                      <a:pt x="30440" y="117234"/>
                    </a:cubicBezTo>
                    <a:lnTo>
                      <a:pt x="35087" y="109549"/>
                    </a:lnTo>
                    <a:lnTo>
                      <a:pt x="39793" y="101865"/>
                    </a:lnTo>
                    <a:lnTo>
                      <a:pt x="45154" y="94716"/>
                    </a:lnTo>
                    <a:cubicBezTo>
                      <a:pt x="58724" y="75707"/>
                      <a:pt x="75326" y="59064"/>
                      <a:pt x="94299" y="45452"/>
                    </a:cubicBezTo>
                    <a:lnTo>
                      <a:pt x="101150" y="40389"/>
                    </a:lnTo>
                    <a:cubicBezTo>
                      <a:pt x="103413" y="38661"/>
                      <a:pt x="105975" y="37350"/>
                      <a:pt x="108358" y="35861"/>
                    </a:cubicBezTo>
                    <a:cubicBezTo>
                      <a:pt x="113183" y="32942"/>
                      <a:pt x="117889" y="29904"/>
                      <a:pt x="122833" y="27223"/>
                    </a:cubicBezTo>
                    <a:cubicBezTo>
                      <a:pt x="132603" y="22112"/>
                      <a:pt x="142718" y="17674"/>
                      <a:pt x="153095" y="13940"/>
                    </a:cubicBezTo>
                    <a:cubicBezTo>
                      <a:pt x="163216" y="10270"/>
                      <a:pt x="173563" y="7262"/>
                      <a:pt x="184071" y="4944"/>
                    </a:cubicBezTo>
                    <a:cubicBezTo>
                      <a:pt x="189313" y="3872"/>
                      <a:pt x="194555" y="3276"/>
                      <a:pt x="199738" y="2442"/>
                    </a:cubicBezTo>
                    <a:lnTo>
                      <a:pt x="207482" y="1251"/>
                    </a:lnTo>
                    <a:cubicBezTo>
                      <a:pt x="210044" y="894"/>
                      <a:pt x="212665" y="953"/>
                      <a:pt x="215226" y="774"/>
                    </a:cubicBezTo>
                    <a:lnTo>
                      <a:pt x="230595" y="0"/>
                    </a:lnTo>
                    <a:cubicBezTo>
                      <a:pt x="235659" y="0"/>
                      <a:pt x="240722" y="417"/>
                      <a:pt x="245726" y="655"/>
                    </a:cubicBezTo>
                    <a:cubicBezTo>
                      <a:pt x="255567" y="1102"/>
                      <a:pt x="265360" y="2258"/>
                      <a:pt x="275034" y="4110"/>
                    </a:cubicBezTo>
                    <a:cubicBezTo>
                      <a:pt x="279782" y="4879"/>
                      <a:pt x="284482" y="5951"/>
                      <a:pt x="289093" y="7327"/>
                    </a:cubicBezTo>
                    <a:cubicBezTo>
                      <a:pt x="293680" y="8578"/>
                      <a:pt x="298326" y="9531"/>
                      <a:pt x="302734" y="11020"/>
                    </a:cubicBezTo>
                    <a:lnTo>
                      <a:pt x="315780" y="15786"/>
                    </a:lnTo>
                    <a:lnTo>
                      <a:pt x="322214" y="18169"/>
                    </a:lnTo>
                    <a:lnTo>
                      <a:pt x="328171" y="21088"/>
                    </a:lnTo>
                    <a:lnTo>
                      <a:pt x="340085" y="27045"/>
                    </a:lnTo>
                    <a:cubicBezTo>
                      <a:pt x="344076" y="28891"/>
                      <a:pt x="347590" y="31453"/>
                      <a:pt x="351343" y="33598"/>
                    </a:cubicBezTo>
                    <a:cubicBezTo>
                      <a:pt x="355096" y="35742"/>
                      <a:pt x="358730" y="38006"/>
                      <a:pt x="362245" y="40329"/>
                    </a:cubicBezTo>
                    <a:lnTo>
                      <a:pt x="372252" y="47835"/>
                    </a:lnTo>
                    <a:cubicBezTo>
                      <a:pt x="395878" y="65860"/>
                      <a:pt x="415780" y="88295"/>
                      <a:pt x="430869" y="113898"/>
                    </a:cubicBezTo>
                    <a:cubicBezTo>
                      <a:pt x="442390" y="133073"/>
                      <a:pt x="450891" y="153911"/>
                      <a:pt x="456067" y="175672"/>
                    </a:cubicBezTo>
                    <a:cubicBezTo>
                      <a:pt x="457277" y="179842"/>
                      <a:pt x="458254" y="184077"/>
                      <a:pt x="458986" y="188360"/>
                    </a:cubicBezTo>
                    <a:cubicBezTo>
                      <a:pt x="459582" y="192411"/>
                      <a:pt x="460118" y="196164"/>
                      <a:pt x="460654" y="199678"/>
                    </a:cubicBezTo>
                    <a:cubicBezTo>
                      <a:pt x="461190" y="203193"/>
                      <a:pt x="461726" y="206410"/>
                      <a:pt x="461965" y="209329"/>
                    </a:cubicBezTo>
                    <a:cubicBezTo>
                      <a:pt x="462203" y="212248"/>
                      <a:pt x="461965" y="215286"/>
                      <a:pt x="462322" y="217430"/>
                    </a:cubicBezTo>
                    <a:cubicBezTo>
                      <a:pt x="462322" y="222196"/>
                      <a:pt x="462620" y="225830"/>
                      <a:pt x="462679" y="228451"/>
                    </a:cubicBezTo>
                    <a:cubicBezTo>
                      <a:pt x="462739" y="231072"/>
                      <a:pt x="462799" y="231667"/>
                      <a:pt x="462799" y="2316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5" name="Forma Livre: Forma 1704">
                <a:extLst>
                  <a:ext uri="{FF2B5EF4-FFF2-40B4-BE49-F238E27FC236}">
                    <a16:creationId xmlns:a16="http://schemas.microsoft.com/office/drawing/2014/main" id="{A5AD5910-E762-3BC9-B502-8665044D0F13}"/>
                  </a:ext>
                </a:extLst>
              </p:cNvPr>
              <p:cNvSpPr/>
              <p:nvPr/>
            </p:nvSpPr>
            <p:spPr>
              <a:xfrm>
                <a:off x="8147127" y="3764365"/>
                <a:ext cx="51713" cy="231190"/>
              </a:xfrm>
              <a:custGeom>
                <a:avLst/>
                <a:gdLst>
                  <a:gd name="connsiteX0" fmla="*/ 0 w 51713"/>
                  <a:gd name="connsiteY0" fmla="*/ 231191 h 231190"/>
                  <a:gd name="connsiteX1" fmla="*/ 5957 w 51713"/>
                  <a:gd name="connsiteY1" fmla="*/ 223328 h 231190"/>
                  <a:gd name="connsiteX2" fmla="*/ 20671 w 51713"/>
                  <a:gd name="connsiteY2" fmla="*/ 201287 h 231190"/>
                  <a:gd name="connsiteX3" fmla="*/ 38542 w 51713"/>
                  <a:gd name="connsiteY3" fmla="*/ 33240 h 231190"/>
                  <a:gd name="connsiteX4" fmla="*/ 28296 w 51713"/>
                  <a:gd name="connsiteY4" fmla="*/ 8876 h 231190"/>
                  <a:gd name="connsiteX5" fmla="*/ 24245 w 51713"/>
                  <a:gd name="connsiteY5" fmla="*/ 0 h 231190"/>
                  <a:gd name="connsiteX6" fmla="*/ 25734 w 51713"/>
                  <a:gd name="connsiteY6" fmla="*/ 2085 h 231190"/>
                  <a:gd name="connsiteX7" fmla="*/ 29368 w 51713"/>
                  <a:gd name="connsiteY7" fmla="*/ 8340 h 231190"/>
                  <a:gd name="connsiteX8" fmla="*/ 40150 w 51713"/>
                  <a:gd name="connsiteY8" fmla="*/ 32763 h 231190"/>
                  <a:gd name="connsiteX9" fmla="*/ 22279 w 51713"/>
                  <a:gd name="connsiteY9" fmla="*/ 202657 h 231190"/>
                  <a:gd name="connsiteX10" fmla="*/ 6612 w 51713"/>
                  <a:gd name="connsiteY10" fmla="*/ 224281 h 231190"/>
                  <a:gd name="connsiteX11" fmla="*/ 1787 w 51713"/>
                  <a:gd name="connsiteY11" fmla="*/ 229702 h 231190"/>
                  <a:gd name="connsiteX12" fmla="*/ 0 w 51713"/>
                  <a:gd name="connsiteY12" fmla="*/ 231191 h 23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713" h="231190">
                    <a:moveTo>
                      <a:pt x="0" y="231191"/>
                    </a:moveTo>
                    <a:cubicBezTo>
                      <a:pt x="1775" y="228415"/>
                      <a:pt x="3765" y="225788"/>
                      <a:pt x="5957" y="223328"/>
                    </a:cubicBezTo>
                    <a:cubicBezTo>
                      <a:pt x="11300" y="216280"/>
                      <a:pt x="16215" y="208924"/>
                      <a:pt x="20671" y="201287"/>
                    </a:cubicBezTo>
                    <a:cubicBezTo>
                      <a:pt x="50736" y="150521"/>
                      <a:pt x="57259" y="89194"/>
                      <a:pt x="38542" y="33240"/>
                    </a:cubicBezTo>
                    <a:cubicBezTo>
                      <a:pt x="35599" y="24930"/>
                      <a:pt x="32180" y="16793"/>
                      <a:pt x="28296" y="8876"/>
                    </a:cubicBezTo>
                    <a:cubicBezTo>
                      <a:pt x="26771" y="5999"/>
                      <a:pt x="25418" y="3038"/>
                      <a:pt x="24245" y="0"/>
                    </a:cubicBezTo>
                    <a:cubicBezTo>
                      <a:pt x="24245" y="0"/>
                      <a:pt x="24841" y="655"/>
                      <a:pt x="25734" y="2085"/>
                    </a:cubicBezTo>
                    <a:cubicBezTo>
                      <a:pt x="26628" y="3515"/>
                      <a:pt x="27938" y="5540"/>
                      <a:pt x="29368" y="8340"/>
                    </a:cubicBezTo>
                    <a:cubicBezTo>
                      <a:pt x="33556" y="16203"/>
                      <a:pt x="37160" y="24370"/>
                      <a:pt x="40150" y="32763"/>
                    </a:cubicBezTo>
                    <a:cubicBezTo>
                      <a:pt x="60398" y="89158"/>
                      <a:pt x="53815" y="151707"/>
                      <a:pt x="22279" y="202657"/>
                    </a:cubicBezTo>
                    <a:cubicBezTo>
                      <a:pt x="17615" y="210252"/>
                      <a:pt x="12379" y="217484"/>
                      <a:pt x="6612" y="224281"/>
                    </a:cubicBezTo>
                    <a:cubicBezTo>
                      <a:pt x="4646" y="226723"/>
                      <a:pt x="2919" y="228450"/>
                      <a:pt x="1787" y="229702"/>
                    </a:cubicBezTo>
                    <a:cubicBezTo>
                      <a:pt x="1257" y="230273"/>
                      <a:pt x="655" y="230774"/>
                      <a:pt x="0" y="2311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6" name="Forma Livre: Forma 1705">
                <a:extLst>
                  <a:ext uri="{FF2B5EF4-FFF2-40B4-BE49-F238E27FC236}">
                    <a16:creationId xmlns:a16="http://schemas.microsoft.com/office/drawing/2014/main" id="{6A9629B3-D03D-A500-4BDC-3000DA0BB105}"/>
                  </a:ext>
                </a:extLst>
              </p:cNvPr>
              <p:cNvSpPr/>
              <p:nvPr/>
            </p:nvSpPr>
            <p:spPr>
              <a:xfrm>
                <a:off x="8125264" y="4016354"/>
                <a:ext cx="9711" cy="6086"/>
              </a:xfrm>
              <a:custGeom>
                <a:avLst/>
                <a:gdLst>
                  <a:gd name="connsiteX0" fmla="*/ 9651 w 9711"/>
                  <a:gd name="connsiteY0" fmla="*/ 290 h 6086"/>
                  <a:gd name="connsiteX1" fmla="*/ 5600 w 9711"/>
                  <a:gd name="connsiteY1" fmla="*/ 4341 h 6086"/>
                  <a:gd name="connsiteX2" fmla="*/ 60 w 9711"/>
                  <a:gd name="connsiteY2" fmla="*/ 5771 h 6086"/>
                  <a:gd name="connsiteX3" fmla="*/ 4111 w 9711"/>
                  <a:gd name="connsiteY3" fmla="*/ 1720 h 6086"/>
                  <a:gd name="connsiteX4" fmla="*/ 9651 w 9711"/>
                  <a:gd name="connsiteY4" fmla="*/ 290 h 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1" h="6086">
                    <a:moveTo>
                      <a:pt x="9651" y="290"/>
                    </a:moveTo>
                    <a:cubicBezTo>
                      <a:pt x="10068" y="1005"/>
                      <a:pt x="8281" y="2852"/>
                      <a:pt x="5600" y="4341"/>
                    </a:cubicBezTo>
                    <a:cubicBezTo>
                      <a:pt x="2920" y="5830"/>
                      <a:pt x="477" y="6545"/>
                      <a:pt x="60" y="5771"/>
                    </a:cubicBezTo>
                    <a:cubicBezTo>
                      <a:pt x="-357" y="4996"/>
                      <a:pt x="1430" y="3209"/>
                      <a:pt x="4111" y="1720"/>
                    </a:cubicBezTo>
                    <a:cubicBezTo>
                      <a:pt x="6792" y="231"/>
                      <a:pt x="9055" y="-425"/>
                      <a:pt x="9651" y="2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7" name="Forma Livre: Forma 1706">
                <a:extLst>
                  <a:ext uri="{FF2B5EF4-FFF2-40B4-BE49-F238E27FC236}">
                    <a16:creationId xmlns:a16="http://schemas.microsoft.com/office/drawing/2014/main" id="{767BBEB4-C535-B137-86A5-791F494D33A4}"/>
                  </a:ext>
                </a:extLst>
              </p:cNvPr>
              <p:cNvSpPr/>
              <p:nvPr/>
            </p:nvSpPr>
            <p:spPr>
              <a:xfrm>
                <a:off x="7812737" y="3698943"/>
                <a:ext cx="93013" cy="272904"/>
              </a:xfrm>
              <a:custGeom>
                <a:avLst/>
                <a:gdLst>
                  <a:gd name="connsiteX0" fmla="*/ 19444 w 93013"/>
                  <a:gd name="connsiteY0" fmla="*/ 272905 h 272904"/>
                  <a:gd name="connsiteX1" fmla="*/ 18014 w 93013"/>
                  <a:gd name="connsiteY1" fmla="*/ 270164 h 272904"/>
                  <a:gd name="connsiteX2" fmla="*/ 14560 w 93013"/>
                  <a:gd name="connsiteY2" fmla="*/ 261944 h 272904"/>
                  <a:gd name="connsiteX3" fmla="*/ 5267 w 93013"/>
                  <a:gd name="connsiteY3" fmla="*/ 230610 h 272904"/>
                  <a:gd name="connsiteX4" fmla="*/ 59475 w 93013"/>
                  <a:gd name="connsiteY4" fmla="*/ 29383 h 272904"/>
                  <a:gd name="connsiteX5" fmla="*/ 83303 w 93013"/>
                  <a:gd name="connsiteY5" fmla="*/ 6985 h 272904"/>
                  <a:gd name="connsiteX6" fmla="*/ 90392 w 93013"/>
                  <a:gd name="connsiteY6" fmla="*/ 1683 h 272904"/>
                  <a:gd name="connsiteX7" fmla="*/ 93013 w 93013"/>
                  <a:gd name="connsiteY7" fmla="*/ 15 h 272904"/>
                  <a:gd name="connsiteX8" fmla="*/ 84078 w 93013"/>
                  <a:gd name="connsiteY8" fmla="*/ 7938 h 272904"/>
                  <a:gd name="connsiteX9" fmla="*/ 10687 w 93013"/>
                  <a:gd name="connsiteY9" fmla="*/ 124159 h 272904"/>
                  <a:gd name="connsiteX10" fmla="*/ 7232 w 93013"/>
                  <a:gd name="connsiteY10" fmla="*/ 230134 h 272904"/>
                  <a:gd name="connsiteX11" fmla="*/ 15572 w 93013"/>
                  <a:gd name="connsiteY11" fmla="*/ 261527 h 272904"/>
                  <a:gd name="connsiteX12" fmla="*/ 19444 w 93013"/>
                  <a:gd name="connsiteY12" fmla="*/ 272905 h 27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3013" h="272904">
                    <a:moveTo>
                      <a:pt x="19444" y="272905"/>
                    </a:moveTo>
                    <a:cubicBezTo>
                      <a:pt x="19444" y="272905"/>
                      <a:pt x="18848" y="272011"/>
                      <a:pt x="18014" y="270164"/>
                    </a:cubicBezTo>
                    <a:cubicBezTo>
                      <a:pt x="17181" y="268318"/>
                      <a:pt x="15870" y="265577"/>
                      <a:pt x="14560" y="261944"/>
                    </a:cubicBezTo>
                    <a:cubicBezTo>
                      <a:pt x="10610" y="251769"/>
                      <a:pt x="7500" y="241291"/>
                      <a:pt x="5267" y="230610"/>
                    </a:cubicBezTo>
                    <a:cubicBezTo>
                      <a:pt x="-10531" y="158709"/>
                      <a:pt x="9693" y="83615"/>
                      <a:pt x="59475" y="29383"/>
                    </a:cubicBezTo>
                    <a:cubicBezTo>
                      <a:pt x="66808" y="21293"/>
                      <a:pt x="74779" y="13805"/>
                      <a:pt x="83303" y="6985"/>
                    </a:cubicBezTo>
                    <a:cubicBezTo>
                      <a:pt x="86282" y="4542"/>
                      <a:pt x="88784" y="2874"/>
                      <a:pt x="90392" y="1683"/>
                    </a:cubicBezTo>
                    <a:cubicBezTo>
                      <a:pt x="92000" y="491"/>
                      <a:pt x="92953" y="-104"/>
                      <a:pt x="93013" y="15"/>
                    </a:cubicBezTo>
                    <a:cubicBezTo>
                      <a:pt x="93073" y="134"/>
                      <a:pt x="89856" y="2874"/>
                      <a:pt x="84078" y="7938"/>
                    </a:cubicBezTo>
                    <a:cubicBezTo>
                      <a:pt x="48770" y="38664"/>
                      <a:pt x="23257" y="79076"/>
                      <a:pt x="10687" y="124159"/>
                    </a:cubicBezTo>
                    <a:cubicBezTo>
                      <a:pt x="1514" y="158763"/>
                      <a:pt x="328" y="195005"/>
                      <a:pt x="7232" y="230134"/>
                    </a:cubicBezTo>
                    <a:cubicBezTo>
                      <a:pt x="9311" y="240773"/>
                      <a:pt x="12099" y="251257"/>
                      <a:pt x="15572" y="261527"/>
                    </a:cubicBezTo>
                    <a:cubicBezTo>
                      <a:pt x="18134" y="268794"/>
                      <a:pt x="19683" y="272786"/>
                      <a:pt x="19444" y="2729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8" name="Forma Livre: Forma 1707">
                <a:extLst>
                  <a:ext uri="{FF2B5EF4-FFF2-40B4-BE49-F238E27FC236}">
                    <a16:creationId xmlns:a16="http://schemas.microsoft.com/office/drawing/2014/main" id="{1151D9C7-7D6B-93B1-5680-082257E8F964}"/>
                  </a:ext>
                </a:extLst>
              </p:cNvPr>
              <p:cNvSpPr/>
              <p:nvPr/>
            </p:nvSpPr>
            <p:spPr>
              <a:xfrm>
                <a:off x="7941016" y="3682942"/>
                <a:ext cx="27461" cy="4211"/>
              </a:xfrm>
              <a:custGeom>
                <a:avLst/>
                <a:gdLst>
                  <a:gd name="connsiteX0" fmla="*/ 27462 w 27461"/>
                  <a:gd name="connsiteY0" fmla="*/ 944 h 4211"/>
                  <a:gd name="connsiteX1" fmla="*/ 13880 w 27461"/>
                  <a:gd name="connsiteY1" fmla="*/ 3625 h 4211"/>
                  <a:gd name="connsiteX2" fmla="*/ 0 w 27461"/>
                  <a:gd name="connsiteY2" fmla="*/ 3268 h 4211"/>
                  <a:gd name="connsiteX3" fmla="*/ 13582 w 27461"/>
                  <a:gd name="connsiteY3" fmla="*/ 587 h 4211"/>
                  <a:gd name="connsiteX4" fmla="*/ 27462 w 27461"/>
                  <a:gd name="connsiteY4" fmla="*/ 944 h 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61" h="4211">
                    <a:moveTo>
                      <a:pt x="27462" y="944"/>
                    </a:moveTo>
                    <a:cubicBezTo>
                      <a:pt x="23179" y="2791"/>
                      <a:pt x="18544" y="3708"/>
                      <a:pt x="13880" y="3625"/>
                    </a:cubicBezTo>
                    <a:cubicBezTo>
                      <a:pt x="9281" y="4513"/>
                      <a:pt x="4545" y="4394"/>
                      <a:pt x="0" y="3268"/>
                    </a:cubicBezTo>
                    <a:cubicBezTo>
                      <a:pt x="4277" y="1385"/>
                      <a:pt x="8912" y="468"/>
                      <a:pt x="13582" y="587"/>
                    </a:cubicBezTo>
                    <a:cubicBezTo>
                      <a:pt x="18181" y="-301"/>
                      <a:pt x="22917" y="-181"/>
                      <a:pt x="27462" y="9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9" name="Forma Livre: Forma 1708">
                <a:extLst>
                  <a:ext uri="{FF2B5EF4-FFF2-40B4-BE49-F238E27FC236}">
                    <a16:creationId xmlns:a16="http://schemas.microsoft.com/office/drawing/2014/main" id="{3C95778E-7027-7696-5CB4-737AAF110BB3}"/>
                  </a:ext>
                </a:extLst>
              </p:cNvPr>
              <p:cNvSpPr/>
              <p:nvPr/>
            </p:nvSpPr>
            <p:spPr>
              <a:xfrm>
                <a:off x="7624735" y="3651361"/>
                <a:ext cx="121903" cy="138728"/>
              </a:xfrm>
              <a:custGeom>
                <a:avLst/>
                <a:gdLst>
                  <a:gd name="connsiteX0" fmla="*/ 76214 w 121903"/>
                  <a:gd name="connsiteY0" fmla="*/ 0 h 138728"/>
                  <a:gd name="connsiteX1" fmla="*/ 77882 w 121903"/>
                  <a:gd name="connsiteY1" fmla="*/ 13225 h 138728"/>
                  <a:gd name="connsiteX2" fmla="*/ 103556 w 121903"/>
                  <a:gd name="connsiteY2" fmla="*/ 43903 h 138728"/>
                  <a:gd name="connsiteX3" fmla="*/ 121904 w 121903"/>
                  <a:gd name="connsiteY3" fmla="*/ 91023 h 138728"/>
                  <a:gd name="connsiteX4" fmla="*/ 94204 w 121903"/>
                  <a:gd name="connsiteY4" fmla="*/ 80181 h 138728"/>
                  <a:gd name="connsiteX5" fmla="*/ 77703 w 121903"/>
                  <a:gd name="connsiteY5" fmla="*/ 138440 h 138728"/>
                  <a:gd name="connsiteX6" fmla="*/ 61083 w 121903"/>
                  <a:gd name="connsiteY6" fmla="*/ 124382 h 138728"/>
                  <a:gd name="connsiteX7" fmla="*/ 46071 w 121903"/>
                  <a:gd name="connsiteY7" fmla="*/ 129326 h 138728"/>
                  <a:gd name="connsiteX8" fmla="*/ 36719 w 121903"/>
                  <a:gd name="connsiteY8" fmla="*/ 111872 h 138728"/>
                  <a:gd name="connsiteX9" fmla="*/ 21231 w 121903"/>
                  <a:gd name="connsiteY9" fmla="*/ 114851 h 138728"/>
                  <a:gd name="connsiteX10" fmla="*/ 15929 w 121903"/>
                  <a:gd name="connsiteY10" fmla="*/ 101388 h 138728"/>
                  <a:gd name="connsiteX11" fmla="*/ 1573 w 121903"/>
                  <a:gd name="connsiteY11" fmla="*/ 95908 h 138728"/>
                  <a:gd name="connsiteX12" fmla="*/ 858 w 121903"/>
                  <a:gd name="connsiteY12" fmla="*/ 63502 h 138728"/>
                  <a:gd name="connsiteX13" fmla="*/ 8423 w 121903"/>
                  <a:gd name="connsiteY13" fmla="*/ 27283 h 138728"/>
                  <a:gd name="connsiteX14" fmla="*/ 3777 w 121903"/>
                  <a:gd name="connsiteY14" fmla="*/ 6314 h 13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1903" h="138728">
                    <a:moveTo>
                      <a:pt x="76214" y="0"/>
                    </a:moveTo>
                    <a:lnTo>
                      <a:pt x="77882" y="13225"/>
                    </a:lnTo>
                    <a:lnTo>
                      <a:pt x="103556" y="43903"/>
                    </a:lnTo>
                    <a:lnTo>
                      <a:pt x="121904" y="91023"/>
                    </a:lnTo>
                    <a:lnTo>
                      <a:pt x="94204" y="80181"/>
                    </a:lnTo>
                    <a:cubicBezTo>
                      <a:pt x="94204" y="80181"/>
                      <a:pt x="82290" y="136892"/>
                      <a:pt x="77703" y="138440"/>
                    </a:cubicBezTo>
                    <a:cubicBezTo>
                      <a:pt x="73116" y="139989"/>
                      <a:pt x="59832" y="135283"/>
                      <a:pt x="61083" y="124382"/>
                    </a:cubicBezTo>
                    <a:cubicBezTo>
                      <a:pt x="57122" y="128272"/>
                      <a:pt x="51570" y="130101"/>
                      <a:pt x="46071" y="129326"/>
                    </a:cubicBezTo>
                    <a:cubicBezTo>
                      <a:pt x="37791" y="127599"/>
                      <a:pt x="35766" y="122237"/>
                      <a:pt x="36719" y="111872"/>
                    </a:cubicBezTo>
                    <a:cubicBezTo>
                      <a:pt x="36719" y="111872"/>
                      <a:pt x="27009" y="119795"/>
                      <a:pt x="21231" y="114851"/>
                    </a:cubicBezTo>
                    <a:cubicBezTo>
                      <a:pt x="17645" y="111312"/>
                      <a:pt x="15721" y="106422"/>
                      <a:pt x="15929" y="101388"/>
                    </a:cubicBezTo>
                    <a:cubicBezTo>
                      <a:pt x="15929" y="101388"/>
                      <a:pt x="3300" y="102460"/>
                      <a:pt x="1573" y="95908"/>
                    </a:cubicBezTo>
                    <a:cubicBezTo>
                      <a:pt x="-250" y="85197"/>
                      <a:pt x="-488" y="74278"/>
                      <a:pt x="858" y="63502"/>
                    </a:cubicBezTo>
                    <a:lnTo>
                      <a:pt x="8423" y="27283"/>
                    </a:lnTo>
                    <a:lnTo>
                      <a:pt x="3777" y="6314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0" name="Forma Livre: Forma 1709">
                <a:extLst>
                  <a:ext uri="{FF2B5EF4-FFF2-40B4-BE49-F238E27FC236}">
                    <a16:creationId xmlns:a16="http://schemas.microsoft.com/office/drawing/2014/main" id="{810D3964-F77C-D06F-ACB5-7F87A7AB2666}"/>
                  </a:ext>
                </a:extLst>
              </p:cNvPr>
              <p:cNvSpPr/>
              <p:nvPr/>
            </p:nvSpPr>
            <p:spPr>
              <a:xfrm>
                <a:off x="7686056" y="3743039"/>
                <a:ext cx="6069" cy="32703"/>
              </a:xfrm>
              <a:custGeom>
                <a:avLst/>
                <a:gdLst>
                  <a:gd name="connsiteX0" fmla="*/ 5957 w 6069"/>
                  <a:gd name="connsiteY0" fmla="*/ 0 h 32703"/>
                  <a:gd name="connsiteX1" fmla="*/ 0 w 6069"/>
                  <a:gd name="connsiteY1" fmla="*/ 32704 h 32703"/>
                  <a:gd name="connsiteX2" fmla="*/ 4408 w 6069"/>
                  <a:gd name="connsiteY2" fmla="*/ 16560 h 32703"/>
                  <a:gd name="connsiteX3" fmla="*/ 5957 w 6069"/>
                  <a:gd name="connsiteY3" fmla="*/ 0 h 32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69" h="32703">
                    <a:moveTo>
                      <a:pt x="5957" y="0"/>
                    </a:moveTo>
                    <a:cubicBezTo>
                      <a:pt x="2234" y="10514"/>
                      <a:pt x="220" y="21552"/>
                      <a:pt x="0" y="32704"/>
                    </a:cubicBezTo>
                    <a:cubicBezTo>
                      <a:pt x="2293" y="27581"/>
                      <a:pt x="3783" y="22136"/>
                      <a:pt x="4408" y="16560"/>
                    </a:cubicBezTo>
                    <a:cubicBezTo>
                      <a:pt x="5802" y="11158"/>
                      <a:pt x="6320" y="5570"/>
                      <a:pt x="5957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1" name="Forma Livre: Forma 1710">
                <a:extLst>
                  <a:ext uri="{FF2B5EF4-FFF2-40B4-BE49-F238E27FC236}">
                    <a16:creationId xmlns:a16="http://schemas.microsoft.com/office/drawing/2014/main" id="{AFAB9B46-CFA3-E207-02DC-7FCC7A66CC4B}"/>
                  </a:ext>
                </a:extLst>
              </p:cNvPr>
              <p:cNvSpPr/>
              <p:nvPr/>
            </p:nvSpPr>
            <p:spPr>
              <a:xfrm>
                <a:off x="7661037" y="3736487"/>
                <a:ext cx="5242" cy="26151"/>
              </a:xfrm>
              <a:custGeom>
                <a:avLst/>
                <a:gdLst>
                  <a:gd name="connsiteX0" fmla="*/ 5242 w 5242"/>
                  <a:gd name="connsiteY0" fmla="*/ 0 h 26151"/>
                  <a:gd name="connsiteX1" fmla="*/ 0 w 5242"/>
                  <a:gd name="connsiteY1" fmla="*/ 26151 h 26151"/>
                  <a:gd name="connsiteX2" fmla="*/ 5242 w 5242"/>
                  <a:gd name="connsiteY2" fmla="*/ 0 h 26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42" h="26151">
                    <a:moveTo>
                      <a:pt x="5242" y="0"/>
                    </a:moveTo>
                    <a:cubicBezTo>
                      <a:pt x="1763" y="8280"/>
                      <a:pt x="-18" y="17174"/>
                      <a:pt x="0" y="26151"/>
                    </a:cubicBezTo>
                    <a:cubicBezTo>
                      <a:pt x="3479" y="17871"/>
                      <a:pt x="5260" y="8977"/>
                      <a:pt x="5242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2" name="Forma Livre: Forma 1711">
                <a:extLst>
                  <a:ext uri="{FF2B5EF4-FFF2-40B4-BE49-F238E27FC236}">
                    <a16:creationId xmlns:a16="http://schemas.microsoft.com/office/drawing/2014/main" id="{7C3B9C7F-6A24-0D74-9048-20353C5AB585}"/>
                  </a:ext>
                </a:extLst>
              </p:cNvPr>
              <p:cNvSpPr/>
              <p:nvPr/>
            </p:nvSpPr>
            <p:spPr>
              <a:xfrm>
                <a:off x="7640664" y="3730410"/>
                <a:ext cx="5118" cy="22279"/>
              </a:xfrm>
              <a:custGeom>
                <a:avLst/>
                <a:gdLst>
                  <a:gd name="connsiteX0" fmla="*/ 4170 w 5118"/>
                  <a:gd name="connsiteY0" fmla="*/ 0 h 22279"/>
                  <a:gd name="connsiteX1" fmla="*/ 1847 w 5118"/>
                  <a:gd name="connsiteY1" fmla="*/ 11140 h 22279"/>
                  <a:gd name="connsiteX2" fmla="*/ 0 w 5118"/>
                  <a:gd name="connsiteY2" fmla="*/ 22279 h 22279"/>
                  <a:gd name="connsiteX3" fmla="*/ 4468 w 5118"/>
                  <a:gd name="connsiteY3" fmla="*/ 11557 h 22279"/>
                  <a:gd name="connsiteX4" fmla="*/ 4170 w 5118"/>
                  <a:gd name="connsiteY4" fmla="*/ 0 h 2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8" h="22279">
                    <a:moveTo>
                      <a:pt x="4170" y="0"/>
                    </a:moveTo>
                    <a:cubicBezTo>
                      <a:pt x="2794" y="3562"/>
                      <a:pt x="2007" y="7327"/>
                      <a:pt x="1847" y="11140"/>
                    </a:cubicBezTo>
                    <a:cubicBezTo>
                      <a:pt x="822" y="14773"/>
                      <a:pt x="203" y="18508"/>
                      <a:pt x="0" y="22279"/>
                    </a:cubicBezTo>
                    <a:cubicBezTo>
                      <a:pt x="2639" y="19301"/>
                      <a:pt x="4212" y="15530"/>
                      <a:pt x="4468" y="11557"/>
                    </a:cubicBezTo>
                    <a:cubicBezTo>
                      <a:pt x="5427" y="7750"/>
                      <a:pt x="5326" y="3753"/>
                      <a:pt x="4170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3" name="Forma Livre: Forma 1712">
                <a:extLst>
                  <a:ext uri="{FF2B5EF4-FFF2-40B4-BE49-F238E27FC236}">
                    <a16:creationId xmlns:a16="http://schemas.microsoft.com/office/drawing/2014/main" id="{3BBC09B0-472B-2AB6-CF07-FDC1167791BD}"/>
                  </a:ext>
                </a:extLst>
              </p:cNvPr>
              <p:cNvSpPr/>
              <p:nvPr/>
            </p:nvSpPr>
            <p:spPr>
              <a:xfrm>
                <a:off x="7713399" y="3715161"/>
                <a:ext cx="7751" cy="31869"/>
              </a:xfrm>
              <a:custGeom>
                <a:avLst/>
                <a:gdLst>
                  <a:gd name="connsiteX0" fmla="*/ 7685 w 7751"/>
                  <a:gd name="connsiteY0" fmla="*/ 0 h 31869"/>
                  <a:gd name="connsiteX1" fmla="*/ 0 w 7751"/>
                  <a:gd name="connsiteY1" fmla="*/ 31870 h 31869"/>
                  <a:gd name="connsiteX2" fmla="*/ 5540 w 7751"/>
                  <a:gd name="connsiteY2" fmla="*/ 16322 h 31869"/>
                  <a:gd name="connsiteX3" fmla="*/ 7685 w 7751"/>
                  <a:gd name="connsiteY3" fmla="*/ 0 h 3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51" h="31869">
                    <a:moveTo>
                      <a:pt x="7685" y="0"/>
                    </a:moveTo>
                    <a:cubicBezTo>
                      <a:pt x="3979" y="10311"/>
                      <a:pt x="1400" y="20998"/>
                      <a:pt x="0" y="31870"/>
                    </a:cubicBezTo>
                    <a:cubicBezTo>
                      <a:pt x="2770" y="27063"/>
                      <a:pt x="4646" y="21797"/>
                      <a:pt x="5540" y="16322"/>
                    </a:cubicBezTo>
                    <a:cubicBezTo>
                      <a:pt x="7262" y="11062"/>
                      <a:pt x="7988" y="5528"/>
                      <a:pt x="7685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4" name="Forma Livre: Forma 1713">
                <a:extLst>
                  <a:ext uri="{FF2B5EF4-FFF2-40B4-BE49-F238E27FC236}">
                    <a16:creationId xmlns:a16="http://schemas.microsoft.com/office/drawing/2014/main" id="{8654F0AF-6119-6F25-9A38-3A67771223CD}"/>
                  </a:ext>
                </a:extLst>
              </p:cNvPr>
              <p:cNvSpPr/>
              <p:nvPr/>
            </p:nvSpPr>
            <p:spPr>
              <a:xfrm>
                <a:off x="7766319" y="2694787"/>
                <a:ext cx="35113" cy="163401"/>
              </a:xfrm>
              <a:custGeom>
                <a:avLst/>
                <a:gdLst>
                  <a:gd name="connsiteX0" fmla="*/ 23210 w 35113"/>
                  <a:gd name="connsiteY0" fmla="*/ 163401 h 163401"/>
                  <a:gd name="connsiteX1" fmla="*/ 2956 w 35113"/>
                  <a:gd name="connsiteY1" fmla="*/ 95849 h 163401"/>
                  <a:gd name="connsiteX2" fmla="*/ 5994 w 35113"/>
                  <a:gd name="connsiteY2" fmla="*/ 25974 h 163401"/>
                  <a:gd name="connsiteX3" fmla="*/ 20470 w 35113"/>
                  <a:gd name="connsiteY3" fmla="*/ 1 h 163401"/>
                  <a:gd name="connsiteX4" fmla="*/ 18623 w 35113"/>
                  <a:gd name="connsiteY4" fmla="*/ 23472 h 163401"/>
                  <a:gd name="connsiteX5" fmla="*/ 34766 w 35113"/>
                  <a:gd name="connsiteY5" fmla="*/ 93585 h 163401"/>
                  <a:gd name="connsiteX6" fmla="*/ 23210 w 35113"/>
                  <a:gd name="connsiteY6" fmla="*/ 163401 h 163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113" h="163401">
                    <a:moveTo>
                      <a:pt x="23210" y="163401"/>
                    </a:moveTo>
                    <a:cubicBezTo>
                      <a:pt x="14519" y="141509"/>
                      <a:pt x="7746" y="118909"/>
                      <a:pt x="2956" y="95849"/>
                    </a:cubicBezTo>
                    <a:cubicBezTo>
                      <a:pt x="-1833" y="72664"/>
                      <a:pt x="-791" y="48652"/>
                      <a:pt x="5994" y="25974"/>
                    </a:cubicBezTo>
                    <a:cubicBezTo>
                      <a:pt x="7126" y="22638"/>
                      <a:pt x="16955" y="-178"/>
                      <a:pt x="20470" y="1"/>
                    </a:cubicBezTo>
                    <a:cubicBezTo>
                      <a:pt x="23031" y="1"/>
                      <a:pt x="17253" y="21327"/>
                      <a:pt x="18623" y="23472"/>
                    </a:cubicBezTo>
                    <a:cubicBezTo>
                      <a:pt x="30996" y="44666"/>
                      <a:pt x="36625" y="69120"/>
                      <a:pt x="34766" y="93585"/>
                    </a:cubicBezTo>
                    <a:cubicBezTo>
                      <a:pt x="33510" y="117211"/>
                      <a:pt x="29638" y="140628"/>
                      <a:pt x="23210" y="163401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5" name="Forma Livre: Forma 1714">
                <a:extLst>
                  <a:ext uri="{FF2B5EF4-FFF2-40B4-BE49-F238E27FC236}">
                    <a16:creationId xmlns:a16="http://schemas.microsoft.com/office/drawing/2014/main" id="{DCF8BDD3-A851-57AF-9A6D-75905F041AA3}"/>
                  </a:ext>
                </a:extLst>
              </p:cNvPr>
              <p:cNvSpPr/>
              <p:nvPr/>
            </p:nvSpPr>
            <p:spPr>
              <a:xfrm>
                <a:off x="7788053" y="2655829"/>
                <a:ext cx="196216" cy="359093"/>
              </a:xfrm>
              <a:custGeom>
                <a:avLst/>
                <a:gdLst>
                  <a:gd name="connsiteX0" fmla="*/ 190670 w 196216"/>
                  <a:gd name="connsiteY0" fmla="*/ 97933 h 359093"/>
                  <a:gd name="connsiteX1" fmla="*/ 88150 w 196216"/>
                  <a:gd name="connsiteY1" fmla="*/ 0 h 359093"/>
                  <a:gd name="connsiteX2" fmla="*/ 81776 w 196216"/>
                  <a:gd name="connsiteY2" fmla="*/ 0 h 359093"/>
                  <a:gd name="connsiteX3" fmla="*/ 404 w 196216"/>
                  <a:gd name="connsiteY3" fmla="*/ 114195 h 359093"/>
                  <a:gd name="connsiteX4" fmla="*/ 10352 w 196216"/>
                  <a:gd name="connsiteY4" fmla="*/ 321499 h 359093"/>
                  <a:gd name="connsiteX5" fmla="*/ 30427 w 196216"/>
                  <a:gd name="connsiteY5" fmla="*/ 340919 h 359093"/>
                  <a:gd name="connsiteX6" fmla="*/ 121485 w 196216"/>
                  <a:gd name="connsiteY6" fmla="*/ 339537 h 359093"/>
                  <a:gd name="connsiteX7" fmla="*/ 136759 w 196216"/>
                  <a:gd name="connsiteY7" fmla="*/ 313814 h 359093"/>
                  <a:gd name="connsiteX8" fmla="*/ 136759 w 196216"/>
                  <a:gd name="connsiteY8" fmla="*/ 313814 h 359093"/>
                  <a:gd name="connsiteX9" fmla="*/ 137534 w 196216"/>
                  <a:gd name="connsiteY9" fmla="*/ 298386 h 359093"/>
                  <a:gd name="connsiteX10" fmla="*/ 196091 w 196216"/>
                  <a:gd name="connsiteY10" fmla="*/ 233871 h 359093"/>
                  <a:gd name="connsiteX11" fmla="*/ 190670 w 196216"/>
                  <a:gd name="connsiteY11" fmla="*/ 97933 h 359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6216" h="359093">
                    <a:moveTo>
                      <a:pt x="190670" y="97933"/>
                    </a:moveTo>
                    <a:cubicBezTo>
                      <a:pt x="187263" y="43552"/>
                      <a:pt x="142633" y="917"/>
                      <a:pt x="88150" y="0"/>
                    </a:cubicBezTo>
                    <a:lnTo>
                      <a:pt x="81776" y="0"/>
                    </a:lnTo>
                    <a:cubicBezTo>
                      <a:pt x="22742" y="2442"/>
                      <a:pt x="-3647" y="55281"/>
                      <a:pt x="404" y="114195"/>
                    </a:cubicBezTo>
                    <a:lnTo>
                      <a:pt x="10352" y="321499"/>
                    </a:lnTo>
                    <a:lnTo>
                      <a:pt x="30427" y="340919"/>
                    </a:lnTo>
                    <a:cubicBezTo>
                      <a:pt x="55953" y="365682"/>
                      <a:pt x="96722" y="365062"/>
                      <a:pt x="121485" y="339537"/>
                    </a:cubicBezTo>
                    <a:cubicBezTo>
                      <a:pt x="128527" y="332281"/>
                      <a:pt x="133757" y="323470"/>
                      <a:pt x="136759" y="313814"/>
                    </a:cubicBezTo>
                    <a:lnTo>
                      <a:pt x="136759" y="313814"/>
                    </a:lnTo>
                    <a:cubicBezTo>
                      <a:pt x="136342" y="297194"/>
                      <a:pt x="137414" y="298386"/>
                      <a:pt x="137534" y="298386"/>
                    </a:cubicBezTo>
                    <a:cubicBezTo>
                      <a:pt x="137653" y="298386"/>
                      <a:pt x="194363" y="290522"/>
                      <a:pt x="196091" y="233871"/>
                    </a:cubicBezTo>
                    <a:cubicBezTo>
                      <a:pt x="196865" y="205993"/>
                      <a:pt x="193946" y="149223"/>
                      <a:pt x="190670" y="97933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6" name="Forma Livre: Forma 1715">
                <a:extLst>
                  <a:ext uri="{FF2B5EF4-FFF2-40B4-BE49-F238E27FC236}">
                    <a16:creationId xmlns:a16="http://schemas.microsoft.com/office/drawing/2014/main" id="{A76EA8F0-BCC1-4548-2D96-68891D6A22F7}"/>
                  </a:ext>
                </a:extLst>
              </p:cNvPr>
              <p:cNvSpPr/>
              <p:nvPr/>
            </p:nvSpPr>
            <p:spPr>
              <a:xfrm>
                <a:off x="7852495" y="2930982"/>
                <a:ext cx="73866" cy="37719"/>
              </a:xfrm>
              <a:custGeom>
                <a:avLst/>
                <a:gdLst>
                  <a:gd name="connsiteX0" fmla="*/ 73331 w 73866"/>
                  <a:gd name="connsiteY0" fmla="*/ 23113 h 37719"/>
                  <a:gd name="connsiteX1" fmla="*/ 0 w 73866"/>
                  <a:gd name="connsiteY1" fmla="*/ 0 h 37719"/>
                  <a:gd name="connsiteX2" fmla="*/ 73867 w 73866"/>
                  <a:gd name="connsiteY2" fmla="*/ 37410 h 37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66" h="37719">
                    <a:moveTo>
                      <a:pt x="73331" y="23113"/>
                    </a:moveTo>
                    <a:cubicBezTo>
                      <a:pt x="47179" y="22565"/>
                      <a:pt x="21737" y="14547"/>
                      <a:pt x="0" y="0"/>
                    </a:cubicBezTo>
                    <a:cubicBezTo>
                      <a:pt x="0" y="0"/>
                      <a:pt x="17216" y="41699"/>
                      <a:pt x="73867" y="3741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7" name="Forma Livre: Forma 1716">
                <a:extLst>
                  <a:ext uri="{FF2B5EF4-FFF2-40B4-BE49-F238E27FC236}">
                    <a16:creationId xmlns:a16="http://schemas.microsoft.com/office/drawing/2014/main" id="{B822B9B1-46A8-8F47-9EB5-56FF6913E968}"/>
                  </a:ext>
                </a:extLst>
              </p:cNvPr>
              <p:cNvSpPr/>
              <p:nvPr/>
            </p:nvSpPr>
            <p:spPr>
              <a:xfrm>
                <a:off x="7945424" y="2799917"/>
                <a:ext cx="16143" cy="15514"/>
              </a:xfrm>
              <a:custGeom>
                <a:avLst/>
                <a:gdLst>
                  <a:gd name="connsiteX0" fmla="*/ 16143 w 16143"/>
                  <a:gd name="connsiteY0" fmla="*/ 7458 h 15514"/>
                  <a:gd name="connsiteX1" fmla="*/ 8161 w 16143"/>
                  <a:gd name="connsiteY1" fmla="*/ 15500 h 15514"/>
                  <a:gd name="connsiteX2" fmla="*/ 12 w 16143"/>
                  <a:gd name="connsiteY2" fmla="*/ 8310 h 15514"/>
                  <a:gd name="connsiteX3" fmla="*/ 0 w 16143"/>
                  <a:gd name="connsiteY3" fmla="*/ 8054 h 15514"/>
                  <a:gd name="connsiteX4" fmla="*/ 7923 w 16143"/>
                  <a:gd name="connsiteY4" fmla="*/ 12 h 15514"/>
                  <a:gd name="connsiteX5" fmla="*/ 16137 w 16143"/>
                  <a:gd name="connsiteY5" fmla="*/ 7380 h 15514"/>
                  <a:gd name="connsiteX6" fmla="*/ 16143 w 16143"/>
                  <a:gd name="connsiteY6" fmla="*/ 7458 h 15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3" h="15514">
                    <a:moveTo>
                      <a:pt x="16143" y="7458"/>
                    </a:moveTo>
                    <a:cubicBezTo>
                      <a:pt x="16114" y="11860"/>
                      <a:pt x="12563" y="15434"/>
                      <a:pt x="8161" y="15500"/>
                    </a:cubicBezTo>
                    <a:cubicBezTo>
                      <a:pt x="3926" y="15762"/>
                      <a:pt x="274" y="12545"/>
                      <a:pt x="12" y="8310"/>
                    </a:cubicBezTo>
                    <a:cubicBezTo>
                      <a:pt x="6" y="8226"/>
                      <a:pt x="0" y="8137"/>
                      <a:pt x="0" y="8054"/>
                    </a:cubicBezTo>
                    <a:cubicBezTo>
                      <a:pt x="30" y="3669"/>
                      <a:pt x="3544" y="107"/>
                      <a:pt x="7923" y="12"/>
                    </a:cubicBezTo>
                    <a:cubicBezTo>
                      <a:pt x="12224" y="-221"/>
                      <a:pt x="15905" y="3073"/>
                      <a:pt x="16137" y="7380"/>
                    </a:cubicBezTo>
                    <a:cubicBezTo>
                      <a:pt x="16143" y="7404"/>
                      <a:pt x="16143" y="7434"/>
                      <a:pt x="16143" y="74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13E27CEB-CF13-76CF-5968-7BABC0B9C664}"/>
                  </a:ext>
                </a:extLst>
              </p:cNvPr>
              <p:cNvSpPr/>
              <p:nvPr/>
            </p:nvSpPr>
            <p:spPr>
              <a:xfrm>
                <a:off x="7869949" y="2799267"/>
                <a:ext cx="16203" cy="15513"/>
              </a:xfrm>
              <a:custGeom>
                <a:avLst/>
                <a:gdLst>
                  <a:gd name="connsiteX0" fmla="*/ 16203 w 16203"/>
                  <a:gd name="connsiteY0" fmla="*/ 7452 h 15513"/>
                  <a:gd name="connsiteX1" fmla="*/ 8221 w 16203"/>
                  <a:gd name="connsiteY1" fmla="*/ 15494 h 15513"/>
                  <a:gd name="connsiteX2" fmla="*/ 18 w 16203"/>
                  <a:gd name="connsiteY2" fmla="*/ 8370 h 15513"/>
                  <a:gd name="connsiteX3" fmla="*/ 0 w 16203"/>
                  <a:gd name="connsiteY3" fmla="*/ 8048 h 15513"/>
                  <a:gd name="connsiteX4" fmla="*/ 8161 w 16203"/>
                  <a:gd name="connsiteY4" fmla="*/ 6 h 15513"/>
                  <a:gd name="connsiteX5" fmla="*/ 8221 w 16203"/>
                  <a:gd name="connsiteY5" fmla="*/ 6 h 15513"/>
                  <a:gd name="connsiteX6" fmla="*/ 16203 w 16203"/>
                  <a:gd name="connsiteY6" fmla="*/ 7381 h 15513"/>
                  <a:gd name="connsiteX7" fmla="*/ 16203 w 16203"/>
                  <a:gd name="connsiteY7" fmla="*/ 7452 h 1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203" h="15513">
                    <a:moveTo>
                      <a:pt x="16203" y="7452"/>
                    </a:moveTo>
                    <a:cubicBezTo>
                      <a:pt x="16173" y="11854"/>
                      <a:pt x="12623" y="15429"/>
                      <a:pt x="8221" y="15494"/>
                    </a:cubicBezTo>
                    <a:cubicBezTo>
                      <a:pt x="3985" y="15792"/>
                      <a:pt x="316" y="12599"/>
                      <a:pt x="18" y="8370"/>
                    </a:cubicBezTo>
                    <a:cubicBezTo>
                      <a:pt x="6" y="8262"/>
                      <a:pt x="6" y="8155"/>
                      <a:pt x="0" y="8048"/>
                    </a:cubicBezTo>
                    <a:cubicBezTo>
                      <a:pt x="30" y="3574"/>
                      <a:pt x="3687" y="-30"/>
                      <a:pt x="8161" y="6"/>
                    </a:cubicBezTo>
                    <a:cubicBezTo>
                      <a:pt x="8179" y="6"/>
                      <a:pt x="8203" y="6"/>
                      <a:pt x="8221" y="6"/>
                    </a:cubicBezTo>
                    <a:cubicBezTo>
                      <a:pt x="12462" y="-161"/>
                      <a:pt x="16036" y="3145"/>
                      <a:pt x="16203" y="7381"/>
                    </a:cubicBezTo>
                    <a:cubicBezTo>
                      <a:pt x="16203" y="7405"/>
                      <a:pt x="16203" y="7428"/>
                      <a:pt x="16203" y="74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6D9F9CA0-4357-0DB2-5983-0467B94D523D}"/>
                  </a:ext>
                </a:extLst>
              </p:cNvPr>
              <p:cNvSpPr/>
              <p:nvPr/>
            </p:nvSpPr>
            <p:spPr>
              <a:xfrm>
                <a:off x="7932275" y="2776213"/>
                <a:ext cx="32299" cy="8924"/>
              </a:xfrm>
              <a:custGeom>
                <a:avLst/>
                <a:gdLst>
                  <a:gd name="connsiteX0" fmla="*/ 32151 w 32299"/>
                  <a:gd name="connsiteY0" fmla="*/ 8764 h 8924"/>
                  <a:gd name="connsiteX1" fmla="*/ 16365 w 32299"/>
                  <a:gd name="connsiteY1" fmla="*/ 5070 h 8924"/>
                  <a:gd name="connsiteX2" fmla="*/ 281 w 32299"/>
                  <a:gd name="connsiteY2" fmla="*/ 8049 h 8924"/>
                  <a:gd name="connsiteX3" fmla="*/ 3736 w 32299"/>
                  <a:gd name="connsiteY3" fmla="*/ 3760 h 8924"/>
                  <a:gd name="connsiteX4" fmla="*/ 16603 w 32299"/>
                  <a:gd name="connsiteY4" fmla="*/ 7 h 8924"/>
                  <a:gd name="connsiteX5" fmla="*/ 29173 w 32299"/>
                  <a:gd name="connsiteY5" fmla="*/ 4296 h 8924"/>
                  <a:gd name="connsiteX6" fmla="*/ 32151 w 32299"/>
                  <a:gd name="connsiteY6" fmla="*/ 8764 h 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299" h="8924">
                    <a:moveTo>
                      <a:pt x="32151" y="8764"/>
                    </a:moveTo>
                    <a:cubicBezTo>
                      <a:pt x="31138" y="9836"/>
                      <a:pt x="25122" y="5189"/>
                      <a:pt x="16365" y="5070"/>
                    </a:cubicBezTo>
                    <a:cubicBezTo>
                      <a:pt x="7608" y="4951"/>
                      <a:pt x="1234" y="9180"/>
                      <a:pt x="281" y="8049"/>
                    </a:cubicBezTo>
                    <a:cubicBezTo>
                      <a:pt x="-672" y="6917"/>
                      <a:pt x="877" y="5725"/>
                      <a:pt x="3736" y="3760"/>
                    </a:cubicBezTo>
                    <a:cubicBezTo>
                      <a:pt x="7531" y="1204"/>
                      <a:pt x="12028" y="-106"/>
                      <a:pt x="16603" y="7"/>
                    </a:cubicBezTo>
                    <a:cubicBezTo>
                      <a:pt x="21143" y="72"/>
                      <a:pt x="25539" y="1573"/>
                      <a:pt x="29173" y="4296"/>
                    </a:cubicBezTo>
                    <a:cubicBezTo>
                      <a:pt x="31794" y="6381"/>
                      <a:pt x="32687" y="8168"/>
                      <a:pt x="32151" y="87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0B5353C6-788B-33AE-9EA1-D1CF705B133E}"/>
                  </a:ext>
                </a:extLst>
              </p:cNvPr>
              <p:cNvSpPr/>
              <p:nvPr/>
            </p:nvSpPr>
            <p:spPr>
              <a:xfrm>
                <a:off x="7851200" y="2776512"/>
                <a:ext cx="32390" cy="8923"/>
              </a:xfrm>
              <a:custGeom>
                <a:avLst/>
                <a:gdLst>
                  <a:gd name="connsiteX0" fmla="*/ 32152 w 32390"/>
                  <a:gd name="connsiteY0" fmla="*/ 8763 h 8923"/>
                  <a:gd name="connsiteX1" fmla="*/ 16366 w 32390"/>
                  <a:gd name="connsiteY1" fmla="*/ 5070 h 8923"/>
                  <a:gd name="connsiteX2" fmla="*/ 282 w 32390"/>
                  <a:gd name="connsiteY2" fmla="*/ 8108 h 8923"/>
                  <a:gd name="connsiteX3" fmla="*/ 3677 w 32390"/>
                  <a:gd name="connsiteY3" fmla="*/ 3759 h 8923"/>
                  <a:gd name="connsiteX4" fmla="*/ 16604 w 32390"/>
                  <a:gd name="connsiteY4" fmla="*/ 6 h 8923"/>
                  <a:gd name="connsiteX5" fmla="*/ 29113 w 32390"/>
                  <a:gd name="connsiteY5" fmla="*/ 4295 h 8923"/>
                  <a:gd name="connsiteX6" fmla="*/ 32152 w 32390"/>
                  <a:gd name="connsiteY6" fmla="*/ 8763 h 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390" h="8923">
                    <a:moveTo>
                      <a:pt x="32152" y="8763"/>
                    </a:moveTo>
                    <a:cubicBezTo>
                      <a:pt x="31139" y="9835"/>
                      <a:pt x="25063" y="5189"/>
                      <a:pt x="16366" y="5070"/>
                    </a:cubicBezTo>
                    <a:cubicBezTo>
                      <a:pt x="7668" y="4950"/>
                      <a:pt x="1235" y="9180"/>
                      <a:pt x="282" y="8108"/>
                    </a:cubicBezTo>
                    <a:cubicBezTo>
                      <a:pt x="-671" y="7035"/>
                      <a:pt x="877" y="5725"/>
                      <a:pt x="3677" y="3759"/>
                    </a:cubicBezTo>
                    <a:cubicBezTo>
                      <a:pt x="7496" y="1209"/>
                      <a:pt x="12011" y="-101"/>
                      <a:pt x="16604" y="6"/>
                    </a:cubicBezTo>
                    <a:cubicBezTo>
                      <a:pt x="21125" y="60"/>
                      <a:pt x="25510" y="1567"/>
                      <a:pt x="29113" y="4295"/>
                    </a:cubicBezTo>
                    <a:cubicBezTo>
                      <a:pt x="31794" y="6380"/>
                      <a:pt x="32926" y="8346"/>
                      <a:pt x="32152" y="87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1" name="Forma Livre: Forma 1720">
                <a:extLst>
                  <a:ext uri="{FF2B5EF4-FFF2-40B4-BE49-F238E27FC236}">
                    <a16:creationId xmlns:a16="http://schemas.microsoft.com/office/drawing/2014/main" id="{D30D24D1-D029-548C-D988-A2CF7B1164A0}"/>
                  </a:ext>
                </a:extLst>
              </p:cNvPr>
              <p:cNvSpPr/>
              <p:nvPr/>
            </p:nvSpPr>
            <p:spPr>
              <a:xfrm>
                <a:off x="7908562" y="2780981"/>
                <a:ext cx="24953" cy="73183"/>
              </a:xfrm>
              <a:custGeom>
                <a:avLst/>
                <a:gdLst>
                  <a:gd name="connsiteX0" fmla="*/ 2847 w 24953"/>
                  <a:gd name="connsiteY0" fmla="*/ 72621 h 73183"/>
                  <a:gd name="connsiteX1" fmla="*/ 17025 w 24953"/>
                  <a:gd name="connsiteY1" fmla="*/ 70297 h 73183"/>
                  <a:gd name="connsiteX2" fmla="*/ 21731 w 24953"/>
                  <a:gd name="connsiteY2" fmla="*/ 68212 h 73183"/>
                  <a:gd name="connsiteX3" fmla="*/ 20360 w 24953"/>
                  <a:gd name="connsiteY3" fmla="*/ 61600 h 73183"/>
                  <a:gd name="connsiteX4" fmla="*/ 14106 w 24953"/>
                  <a:gd name="connsiteY4" fmla="*/ 44563 h 73183"/>
                  <a:gd name="connsiteX5" fmla="*/ 107 w 24953"/>
                  <a:gd name="connsiteY5" fmla="*/ 5 h 73183"/>
                  <a:gd name="connsiteX6" fmla="*/ 17620 w 24953"/>
                  <a:gd name="connsiteY6" fmla="*/ 43312 h 73183"/>
                  <a:gd name="connsiteX7" fmla="*/ 23577 w 24953"/>
                  <a:gd name="connsiteY7" fmla="*/ 60468 h 73183"/>
                  <a:gd name="connsiteX8" fmla="*/ 24590 w 24953"/>
                  <a:gd name="connsiteY8" fmla="*/ 69166 h 73183"/>
                  <a:gd name="connsiteX9" fmla="*/ 20897 w 24953"/>
                  <a:gd name="connsiteY9" fmla="*/ 72382 h 73183"/>
                  <a:gd name="connsiteX10" fmla="*/ 17084 w 24953"/>
                  <a:gd name="connsiteY10" fmla="*/ 72859 h 73183"/>
                  <a:gd name="connsiteX11" fmla="*/ 2847 w 24953"/>
                  <a:gd name="connsiteY11" fmla="*/ 72621 h 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953" h="73183">
                    <a:moveTo>
                      <a:pt x="2847" y="72621"/>
                    </a:moveTo>
                    <a:cubicBezTo>
                      <a:pt x="7446" y="71209"/>
                      <a:pt x="12217" y="70428"/>
                      <a:pt x="17025" y="70297"/>
                    </a:cubicBezTo>
                    <a:cubicBezTo>
                      <a:pt x="19229" y="70297"/>
                      <a:pt x="21314" y="69702"/>
                      <a:pt x="21731" y="68212"/>
                    </a:cubicBezTo>
                    <a:cubicBezTo>
                      <a:pt x="21975" y="65919"/>
                      <a:pt x="21492" y="63608"/>
                      <a:pt x="20360" y="61600"/>
                    </a:cubicBezTo>
                    <a:cubicBezTo>
                      <a:pt x="18395" y="56179"/>
                      <a:pt x="16310" y="50461"/>
                      <a:pt x="14106" y="44563"/>
                    </a:cubicBezTo>
                    <a:cubicBezTo>
                      <a:pt x="5408" y="20259"/>
                      <a:pt x="-906" y="362"/>
                      <a:pt x="107" y="5"/>
                    </a:cubicBezTo>
                    <a:cubicBezTo>
                      <a:pt x="1119" y="-353"/>
                      <a:pt x="8923" y="19067"/>
                      <a:pt x="17620" y="43312"/>
                    </a:cubicBezTo>
                    <a:cubicBezTo>
                      <a:pt x="19765" y="49269"/>
                      <a:pt x="21731" y="55226"/>
                      <a:pt x="23577" y="60468"/>
                    </a:cubicBezTo>
                    <a:cubicBezTo>
                      <a:pt x="24953" y="63149"/>
                      <a:pt x="25311" y="66241"/>
                      <a:pt x="24590" y="69166"/>
                    </a:cubicBezTo>
                    <a:cubicBezTo>
                      <a:pt x="23917" y="70750"/>
                      <a:pt x="22559" y="71936"/>
                      <a:pt x="20897" y="72382"/>
                    </a:cubicBezTo>
                    <a:cubicBezTo>
                      <a:pt x="19652" y="72698"/>
                      <a:pt x="18371" y="72859"/>
                      <a:pt x="17084" y="72859"/>
                    </a:cubicBezTo>
                    <a:cubicBezTo>
                      <a:pt x="12348" y="73359"/>
                      <a:pt x="7565" y="73282"/>
                      <a:pt x="2847" y="726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2" name="Forma Livre: Forma 1721">
                <a:extLst>
                  <a:ext uri="{FF2B5EF4-FFF2-40B4-BE49-F238E27FC236}">
                    <a16:creationId xmlns:a16="http://schemas.microsoft.com/office/drawing/2014/main" id="{96D6F2C0-7503-2531-8E8B-954DF04E8035}"/>
                  </a:ext>
                </a:extLst>
              </p:cNvPr>
              <p:cNvSpPr/>
              <p:nvPr/>
            </p:nvSpPr>
            <p:spPr>
              <a:xfrm>
                <a:off x="7842743" y="2749219"/>
                <a:ext cx="39971" cy="10052"/>
              </a:xfrm>
              <a:custGeom>
                <a:avLst/>
                <a:gdLst>
                  <a:gd name="connsiteX0" fmla="*/ 39894 w 39971"/>
                  <a:gd name="connsiteY0" fmla="*/ 8296 h 10052"/>
                  <a:gd name="connsiteX1" fmla="*/ 19997 w 39971"/>
                  <a:gd name="connsiteY1" fmla="*/ 8951 h 10052"/>
                  <a:gd name="connsiteX2" fmla="*/ 101 w 39971"/>
                  <a:gd name="connsiteY2" fmla="*/ 8951 h 10052"/>
                  <a:gd name="connsiteX3" fmla="*/ 4688 w 39971"/>
                  <a:gd name="connsiteY3" fmla="*/ 3828 h 10052"/>
                  <a:gd name="connsiteX4" fmla="*/ 19819 w 39971"/>
                  <a:gd name="connsiteY4" fmla="*/ 15 h 10052"/>
                  <a:gd name="connsiteX5" fmla="*/ 35069 w 39971"/>
                  <a:gd name="connsiteY5" fmla="*/ 3232 h 10052"/>
                  <a:gd name="connsiteX6" fmla="*/ 39894 w 39971"/>
                  <a:gd name="connsiteY6" fmla="*/ 8296 h 1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71" h="10052">
                    <a:moveTo>
                      <a:pt x="39894" y="8296"/>
                    </a:moveTo>
                    <a:cubicBezTo>
                      <a:pt x="38821" y="10559"/>
                      <a:pt x="30303" y="8653"/>
                      <a:pt x="19997" y="8951"/>
                    </a:cubicBezTo>
                    <a:cubicBezTo>
                      <a:pt x="9692" y="9249"/>
                      <a:pt x="1233" y="11274"/>
                      <a:pt x="101" y="8951"/>
                    </a:cubicBezTo>
                    <a:cubicBezTo>
                      <a:pt x="-435" y="7879"/>
                      <a:pt x="1173" y="5794"/>
                      <a:pt x="4688" y="3828"/>
                    </a:cubicBezTo>
                    <a:cubicBezTo>
                      <a:pt x="9346" y="1350"/>
                      <a:pt x="14541" y="39"/>
                      <a:pt x="19819" y="15"/>
                    </a:cubicBezTo>
                    <a:cubicBezTo>
                      <a:pt x="25085" y="-145"/>
                      <a:pt x="30315" y="957"/>
                      <a:pt x="35069" y="3232"/>
                    </a:cubicBezTo>
                    <a:cubicBezTo>
                      <a:pt x="38643" y="5377"/>
                      <a:pt x="40370" y="7164"/>
                      <a:pt x="39894" y="82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1361D6D7-37D3-E4B7-FFBB-7B53854AC7AF}"/>
                  </a:ext>
                </a:extLst>
              </p:cNvPr>
              <p:cNvSpPr/>
              <p:nvPr/>
            </p:nvSpPr>
            <p:spPr>
              <a:xfrm>
                <a:off x="7933859" y="2746763"/>
                <a:ext cx="34135" cy="12566"/>
              </a:xfrm>
              <a:custGeom>
                <a:avLst/>
                <a:gdLst>
                  <a:gd name="connsiteX0" fmla="*/ 34022 w 34135"/>
                  <a:gd name="connsiteY0" fmla="*/ 5629 h 12566"/>
                  <a:gd name="connsiteX1" fmla="*/ 17224 w 34135"/>
                  <a:gd name="connsiteY1" fmla="*/ 9144 h 12566"/>
                  <a:gd name="connsiteX2" fmla="*/ 365 w 34135"/>
                  <a:gd name="connsiteY2" fmla="*/ 12063 h 12566"/>
                  <a:gd name="connsiteX3" fmla="*/ 2748 w 34135"/>
                  <a:gd name="connsiteY3" fmla="*/ 6522 h 12566"/>
                  <a:gd name="connsiteX4" fmla="*/ 15675 w 34135"/>
                  <a:gd name="connsiteY4" fmla="*/ 565 h 12566"/>
                  <a:gd name="connsiteX5" fmla="*/ 29852 w 34135"/>
                  <a:gd name="connsiteY5" fmla="*/ 1519 h 12566"/>
                  <a:gd name="connsiteX6" fmla="*/ 34022 w 34135"/>
                  <a:gd name="connsiteY6" fmla="*/ 5629 h 1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135" h="12566">
                    <a:moveTo>
                      <a:pt x="34022" y="5629"/>
                    </a:moveTo>
                    <a:cubicBezTo>
                      <a:pt x="32712" y="7952"/>
                      <a:pt x="25444" y="7416"/>
                      <a:pt x="17224" y="9144"/>
                    </a:cubicBezTo>
                    <a:cubicBezTo>
                      <a:pt x="9003" y="10871"/>
                      <a:pt x="2391" y="13730"/>
                      <a:pt x="365" y="12063"/>
                    </a:cubicBezTo>
                    <a:cubicBezTo>
                      <a:pt x="-588" y="11229"/>
                      <a:pt x="365" y="9024"/>
                      <a:pt x="2748" y="6522"/>
                    </a:cubicBezTo>
                    <a:cubicBezTo>
                      <a:pt x="6441" y="3407"/>
                      <a:pt x="10909" y="1346"/>
                      <a:pt x="15675" y="565"/>
                    </a:cubicBezTo>
                    <a:cubicBezTo>
                      <a:pt x="20399" y="-435"/>
                      <a:pt x="25307" y="-102"/>
                      <a:pt x="29852" y="1519"/>
                    </a:cubicBezTo>
                    <a:cubicBezTo>
                      <a:pt x="33188" y="2770"/>
                      <a:pt x="34558" y="4557"/>
                      <a:pt x="34022" y="56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4" name="Forma Livre: Forma 1723">
                <a:extLst>
                  <a:ext uri="{FF2B5EF4-FFF2-40B4-BE49-F238E27FC236}">
                    <a16:creationId xmlns:a16="http://schemas.microsoft.com/office/drawing/2014/main" id="{F83E3791-5845-200F-0E8D-5A52542E753E}"/>
                  </a:ext>
                </a:extLst>
              </p:cNvPr>
              <p:cNvSpPr/>
              <p:nvPr/>
            </p:nvSpPr>
            <p:spPr>
              <a:xfrm>
                <a:off x="7754197" y="2809510"/>
                <a:ext cx="39384" cy="59202"/>
              </a:xfrm>
              <a:custGeom>
                <a:avLst/>
                <a:gdLst>
                  <a:gd name="connsiteX0" fmla="*/ 38132 w 39384"/>
                  <a:gd name="connsiteY0" fmla="*/ 2035 h 59202"/>
                  <a:gd name="connsiteX1" fmla="*/ 7 w 39384"/>
                  <a:gd name="connsiteY1" fmla="*/ 28544 h 59202"/>
                  <a:gd name="connsiteX2" fmla="*/ 39383 w 39384"/>
                  <a:gd name="connsiteY2" fmla="*/ 57673 h 59202"/>
                  <a:gd name="connsiteX3" fmla="*/ 38132 w 39384"/>
                  <a:gd name="connsiteY3" fmla="*/ 2035 h 5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384" h="59202">
                    <a:moveTo>
                      <a:pt x="38132" y="2035"/>
                    </a:moveTo>
                    <a:cubicBezTo>
                      <a:pt x="37179" y="1559"/>
                      <a:pt x="-589" y="-10177"/>
                      <a:pt x="7" y="28544"/>
                    </a:cubicBezTo>
                    <a:cubicBezTo>
                      <a:pt x="603" y="67264"/>
                      <a:pt x="39323" y="58746"/>
                      <a:pt x="39383" y="57673"/>
                    </a:cubicBezTo>
                    <a:cubicBezTo>
                      <a:pt x="39442" y="56601"/>
                      <a:pt x="38132" y="2035"/>
                      <a:pt x="38132" y="2035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5" name="Forma Livre: Forma 1724">
                <a:extLst>
                  <a:ext uri="{FF2B5EF4-FFF2-40B4-BE49-F238E27FC236}">
                    <a16:creationId xmlns:a16="http://schemas.microsoft.com/office/drawing/2014/main" id="{94D5FC02-51F9-8611-8144-E9CE0E95B8A1}"/>
                  </a:ext>
                </a:extLst>
              </p:cNvPr>
              <p:cNvSpPr/>
              <p:nvPr/>
            </p:nvSpPr>
            <p:spPr>
              <a:xfrm>
                <a:off x="7763362" y="2822095"/>
                <a:ext cx="17560" cy="33651"/>
              </a:xfrm>
              <a:custGeom>
                <a:avLst/>
                <a:gdLst>
                  <a:gd name="connsiteX0" fmla="*/ 17530 w 17560"/>
                  <a:gd name="connsiteY0" fmla="*/ 30732 h 33651"/>
                  <a:gd name="connsiteX1" fmla="*/ 15743 w 17560"/>
                  <a:gd name="connsiteY1" fmla="*/ 31745 h 33651"/>
                  <a:gd name="connsiteX2" fmla="*/ 10679 w 17560"/>
                  <a:gd name="connsiteY2" fmla="*/ 31745 h 33651"/>
                  <a:gd name="connsiteX3" fmla="*/ 2756 w 17560"/>
                  <a:gd name="connsiteY3" fmla="*/ 16852 h 33651"/>
                  <a:gd name="connsiteX4" fmla="*/ 4484 w 17560"/>
                  <a:gd name="connsiteY4" fmla="*/ 7142 h 33651"/>
                  <a:gd name="connsiteX5" fmla="*/ 9488 w 17560"/>
                  <a:gd name="connsiteY5" fmla="*/ 1900 h 33651"/>
                  <a:gd name="connsiteX6" fmla="*/ 13479 w 17560"/>
                  <a:gd name="connsiteY6" fmla="*/ 3687 h 33651"/>
                  <a:gd name="connsiteX7" fmla="*/ 14015 w 17560"/>
                  <a:gd name="connsiteY7" fmla="*/ 5594 h 33651"/>
                  <a:gd name="connsiteX8" fmla="*/ 14492 w 17560"/>
                  <a:gd name="connsiteY8" fmla="*/ 3390 h 33651"/>
                  <a:gd name="connsiteX9" fmla="*/ 12943 w 17560"/>
                  <a:gd name="connsiteY9" fmla="*/ 947 h 33651"/>
                  <a:gd name="connsiteX10" fmla="*/ 9190 w 17560"/>
                  <a:gd name="connsiteY10" fmla="*/ 54 h 33651"/>
                  <a:gd name="connsiteX11" fmla="*/ 2220 w 17560"/>
                  <a:gd name="connsiteY11" fmla="*/ 6011 h 33651"/>
                  <a:gd name="connsiteX12" fmla="*/ 16 w 17560"/>
                  <a:gd name="connsiteY12" fmla="*/ 16852 h 33651"/>
                  <a:gd name="connsiteX13" fmla="*/ 10143 w 17560"/>
                  <a:gd name="connsiteY13" fmla="*/ 33413 h 33651"/>
                  <a:gd name="connsiteX14" fmla="*/ 16100 w 17560"/>
                  <a:gd name="connsiteY14" fmla="*/ 32341 h 33651"/>
                  <a:gd name="connsiteX15" fmla="*/ 17530 w 17560"/>
                  <a:gd name="connsiteY15" fmla="*/ 30732 h 3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560" h="33651">
                    <a:moveTo>
                      <a:pt x="17530" y="30732"/>
                    </a:moveTo>
                    <a:cubicBezTo>
                      <a:pt x="17530" y="30732"/>
                      <a:pt x="16874" y="31209"/>
                      <a:pt x="15743" y="31745"/>
                    </a:cubicBezTo>
                    <a:cubicBezTo>
                      <a:pt x="14116" y="32400"/>
                      <a:pt x="12305" y="32400"/>
                      <a:pt x="10679" y="31745"/>
                    </a:cubicBezTo>
                    <a:cubicBezTo>
                      <a:pt x="5544" y="28570"/>
                      <a:pt x="2518" y="22881"/>
                      <a:pt x="2756" y="16852"/>
                    </a:cubicBezTo>
                    <a:cubicBezTo>
                      <a:pt x="2596" y="13528"/>
                      <a:pt x="3185" y="10210"/>
                      <a:pt x="4484" y="7142"/>
                    </a:cubicBezTo>
                    <a:cubicBezTo>
                      <a:pt x="5199" y="4682"/>
                      <a:pt x="7063" y="2728"/>
                      <a:pt x="9488" y="1900"/>
                    </a:cubicBezTo>
                    <a:cubicBezTo>
                      <a:pt x="11072" y="1471"/>
                      <a:pt x="12740" y="2216"/>
                      <a:pt x="13479" y="3687"/>
                    </a:cubicBezTo>
                    <a:cubicBezTo>
                      <a:pt x="14015" y="4760"/>
                      <a:pt x="13479" y="5534"/>
                      <a:pt x="14015" y="5594"/>
                    </a:cubicBezTo>
                    <a:cubicBezTo>
                      <a:pt x="14551" y="5653"/>
                      <a:pt x="14849" y="4938"/>
                      <a:pt x="14492" y="3390"/>
                    </a:cubicBezTo>
                    <a:cubicBezTo>
                      <a:pt x="14259" y="2425"/>
                      <a:pt x="13717" y="1567"/>
                      <a:pt x="12943" y="947"/>
                    </a:cubicBezTo>
                    <a:cubicBezTo>
                      <a:pt x="11853" y="185"/>
                      <a:pt x="10506" y="-137"/>
                      <a:pt x="9190" y="54"/>
                    </a:cubicBezTo>
                    <a:cubicBezTo>
                      <a:pt x="5985" y="685"/>
                      <a:pt x="3346" y="2943"/>
                      <a:pt x="2220" y="6011"/>
                    </a:cubicBezTo>
                    <a:cubicBezTo>
                      <a:pt x="648" y="9400"/>
                      <a:pt x="-109" y="13117"/>
                      <a:pt x="16" y="16852"/>
                    </a:cubicBezTo>
                    <a:cubicBezTo>
                      <a:pt x="-288" y="23917"/>
                      <a:pt x="3715" y="30464"/>
                      <a:pt x="10143" y="33413"/>
                    </a:cubicBezTo>
                    <a:cubicBezTo>
                      <a:pt x="12192" y="33955"/>
                      <a:pt x="14373" y="33562"/>
                      <a:pt x="16100" y="32341"/>
                    </a:cubicBezTo>
                    <a:cubicBezTo>
                      <a:pt x="17470" y="31626"/>
                      <a:pt x="17649" y="30792"/>
                      <a:pt x="17530" y="30732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6" name="Forma Livre: Forma 1725">
                <a:extLst>
                  <a:ext uri="{FF2B5EF4-FFF2-40B4-BE49-F238E27FC236}">
                    <a16:creationId xmlns:a16="http://schemas.microsoft.com/office/drawing/2014/main" id="{BAD72A87-964E-0923-7D1B-F3F061998CC9}"/>
                  </a:ext>
                </a:extLst>
              </p:cNvPr>
              <p:cNvSpPr/>
              <p:nvPr/>
            </p:nvSpPr>
            <p:spPr>
              <a:xfrm>
                <a:off x="7767698" y="2649047"/>
                <a:ext cx="185634" cy="190107"/>
              </a:xfrm>
              <a:custGeom>
                <a:avLst/>
                <a:gdLst>
                  <a:gd name="connsiteX0" fmla="*/ 184517 w 185634"/>
                  <a:gd name="connsiteY0" fmla="*/ 42047 h 190107"/>
                  <a:gd name="connsiteX1" fmla="*/ 155864 w 185634"/>
                  <a:gd name="connsiteY1" fmla="*/ 11964 h 190107"/>
                  <a:gd name="connsiteX2" fmla="*/ 75266 w 185634"/>
                  <a:gd name="connsiteY2" fmla="*/ 2850 h 190107"/>
                  <a:gd name="connsiteX3" fmla="*/ 15696 w 185634"/>
                  <a:gd name="connsiteY3" fmla="*/ 47945 h 190107"/>
                  <a:gd name="connsiteX4" fmla="*/ 387 w 185634"/>
                  <a:gd name="connsiteY4" fmla="*/ 126160 h 190107"/>
                  <a:gd name="connsiteX5" fmla="*/ 6344 w 185634"/>
                  <a:gd name="connsiteY5" fmla="*/ 149690 h 190107"/>
                  <a:gd name="connsiteX6" fmla="*/ 22308 w 185634"/>
                  <a:gd name="connsiteY6" fmla="*/ 175126 h 190107"/>
                  <a:gd name="connsiteX7" fmla="*/ 26597 w 185634"/>
                  <a:gd name="connsiteY7" fmla="*/ 187040 h 190107"/>
                  <a:gd name="connsiteX8" fmla="*/ 46196 w 185634"/>
                  <a:gd name="connsiteY8" fmla="*/ 179952 h 190107"/>
                  <a:gd name="connsiteX9" fmla="*/ 55191 w 185634"/>
                  <a:gd name="connsiteY9" fmla="*/ 129019 h 190107"/>
                  <a:gd name="connsiteX10" fmla="*/ 51914 w 185634"/>
                  <a:gd name="connsiteY10" fmla="*/ 92205 h 190107"/>
                  <a:gd name="connsiteX11" fmla="*/ 45004 w 185634"/>
                  <a:gd name="connsiteY11" fmla="*/ 73262 h 190107"/>
                  <a:gd name="connsiteX12" fmla="*/ 47268 w 185634"/>
                  <a:gd name="connsiteY12" fmla="*/ 53842 h 190107"/>
                  <a:gd name="connsiteX13" fmla="*/ 50366 w 185634"/>
                  <a:gd name="connsiteY13" fmla="*/ 50625 h 190107"/>
                  <a:gd name="connsiteX14" fmla="*/ 90277 w 185634"/>
                  <a:gd name="connsiteY14" fmla="*/ 42047 h 190107"/>
                  <a:gd name="connsiteX15" fmla="*/ 159319 w 185634"/>
                  <a:gd name="connsiteY15" fmla="*/ 52293 h 190107"/>
                  <a:gd name="connsiteX16" fmla="*/ 176296 w 185634"/>
                  <a:gd name="connsiteY16" fmla="*/ 34422 h 19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5634" h="190107">
                    <a:moveTo>
                      <a:pt x="184517" y="42047"/>
                    </a:moveTo>
                    <a:cubicBezTo>
                      <a:pt x="190474" y="38413"/>
                      <a:pt x="171412" y="18577"/>
                      <a:pt x="155864" y="11964"/>
                    </a:cubicBezTo>
                    <a:cubicBezTo>
                      <a:pt x="132036" y="1897"/>
                      <a:pt x="96294" y="-3762"/>
                      <a:pt x="75266" y="2850"/>
                    </a:cubicBezTo>
                    <a:cubicBezTo>
                      <a:pt x="49591" y="10773"/>
                      <a:pt x="28444" y="24117"/>
                      <a:pt x="15696" y="47945"/>
                    </a:cubicBezTo>
                    <a:cubicBezTo>
                      <a:pt x="3746" y="72196"/>
                      <a:pt x="-1538" y="99193"/>
                      <a:pt x="387" y="126160"/>
                    </a:cubicBezTo>
                    <a:cubicBezTo>
                      <a:pt x="238" y="134392"/>
                      <a:pt x="2293" y="142518"/>
                      <a:pt x="6344" y="149690"/>
                    </a:cubicBezTo>
                    <a:cubicBezTo>
                      <a:pt x="11943" y="158149"/>
                      <a:pt x="22487" y="163332"/>
                      <a:pt x="22308" y="175126"/>
                    </a:cubicBezTo>
                    <a:cubicBezTo>
                      <a:pt x="22064" y="179517"/>
                      <a:pt x="23613" y="183818"/>
                      <a:pt x="26597" y="187040"/>
                    </a:cubicBezTo>
                    <a:cubicBezTo>
                      <a:pt x="33865" y="194427"/>
                      <a:pt x="42383" y="187040"/>
                      <a:pt x="46196" y="179952"/>
                    </a:cubicBezTo>
                    <a:cubicBezTo>
                      <a:pt x="54357" y="164583"/>
                      <a:pt x="54893" y="146414"/>
                      <a:pt x="55191" y="129019"/>
                    </a:cubicBezTo>
                    <a:cubicBezTo>
                      <a:pt x="56144" y="116653"/>
                      <a:pt x="55036" y="104208"/>
                      <a:pt x="51914" y="92205"/>
                    </a:cubicBezTo>
                    <a:cubicBezTo>
                      <a:pt x="49889" y="85831"/>
                      <a:pt x="46672" y="79755"/>
                      <a:pt x="45004" y="73262"/>
                    </a:cubicBezTo>
                    <a:cubicBezTo>
                      <a:pt x="42872" y="66769"/>
                      <a:pt x="43700" y="59668"/>
                      <a:pt x="47268" y="53842"/>
                    </a:cubicBezTo>
                    <a:cubicBezTo>
                      <a:pt x="48203" y="52680"/>
                      <a:pt x="49240" y="51602"/>
                      <a:pt x="50366" y="50625"/>
                    </a:cubicBezTo>
                    <a:cubicBezTo>
                      <a:pt x="61142" y="40760"/>
                      <a:pt x="76404" y="37478"/>
                      <a:pt x="90277" y="42047"/>
                    </a:cubicBezTo>
                    <a:cubicBezTo>
                      <a:pt x="112259" y="49255"/>
                      <a:pt x="149847" y="59918"/>
                      <a:pt x="159319" y="52293"/>
                    </a:cubicBezTo>
                    <a:cubicBezTo>
                      <a:pt x="166146" y="47563"/>
                      <a:pt x="171924" y="41481"/>
                      <a:pt x="176296" y="344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7" name="Forma Livre: Forma 1726">
                <a:extLst>
                  <a:ext uri="{FF2B5EF4-FFF2-40B4-BE49-F238E27FC236}">
                    <a16:creationId xmlns:a16="http://schemas.microsoft.com/office/drawing/2014/main" id="{FAF06FDF-2B25-1D07-0CE0-B31111744B0C}"/>
                  </a:ext>
                </a:extLst>
              </p:cNvPr>
              <p:cNvSpPr/>
              <p:nvPr/>
            </p:nvSpPr>
            <p:spPr>
              <a:xfrm>
                <a:off x="7882616" y="2861047"/>
                <a:ext cx="34392" cy="18580"/>
              </a:xfrm>
              <a:custGeom>
                <a:avLst/>
                <a:gdLst>
                  <a:gd name="connsiteX0" fmla="*/ 34393 w 34392"/>
                  <a:gd name="connsiteY0" fmla="*/ 16084 h 18580"/>
                  <a:gd name="connsiteX1" fmla="*/ 28436 w 34392"/>
                  <a:gd name="connsiteY1" fmla="*/ 18467 h 18580"/>
                  <a:gd name="connsiteX2" fmla="*/ 2106 w 34392"/>
                  <a:gd name="connsiteY2" fmla="*/ 5957 h 18580"/>
                  <a:gd name="connsiteX3" fmla="*/ 259 w 34392"/>
                  <a:gd name="connsiteY3" fmla="*/ 0 h 18580"/>
                  <a:gd name="connsiteX4" fmla="*/ 15747 w 34392"/>
                  <a:gd name="connsiteY4" fmla="*/ 11318 h 18580"/>
                  <a:gd name="connsiteX5" fmla="*/ 34393 w 34392"/>
                  <a:gd name="connsiteY5" fmla="*/ 16084 h 1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392" h="18580">
                    <a:moveTo>
                      <a:pt x="34393" y="16084"/>
                    </a:moveTo>
                    <a:cubicBezTo>
                      <a:pt x="34393" y="16739"/>
                      <a:pt x="32427" y="17990"/>
                      <a:pt x="28436" y="18467"/>
                    </a:cubicBezTo>
                    <a:cubicBezTo>
                      <a:pt x="18035" y="19396"/>
                      <a:pt x="7956" y="14601"/>
                      <a:pt x="2106" y="5957"/>
                    </a:cubicBezTo>
                    <a:cubicBezTo>
                      <a:pt x="21" y="2621"/>
                      <a:pt x="-336" y="0"/>
                      <a:pt x="259" y="0"/>
                    </a:cubicBezTo>
                    <a:cubicBezTo>
                      <a:pt x="855" y="0"/>
                      <a:pt x="6216" y="6970"/>
                      <a:pt x="15747" y="11318"/>
                    </a:cubicBezTo>
                    <a:cubicBezTo>
                      <a:pt x="25279" y="15667"/>
                      <a:pt x="34095" y="14654"/>
                      <a:pt x="34393" y="160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8" name="Forma Livre: Forma 1727">
                <a:extLst>
                  <a:ext uri="{FF2B5EF4-FFF2-40B4-BE49-F238E27FC236}">
                    <a16:creationId xmlns:a16="http://schemas.microsoft.com/office/drawing/2014/main" id="{6AA60FC2-AA33-980B-C273-A6E6716B7B8A}"/>
                  </a:ext>
                </a:extLst>
              </p:cNvPr>
              <p:cNvSpPr/>
              <p:nvPr/>
            </p:nvSpPr>
            <p:spPr>
              <a:xfrm>
                <a:off x="7781666" y="2954393"/>
                <a:ext cx="154047" cy="80478"/>
              </a:xfrm>
              <a:custGeom>
                <a:avLst/>
                <a:gdLst>
                  <a:gd name="connsiteX0" fmla="*/ 0 w 154047"/>
                  <a:gd name="connsiteY0" fmla="*/ 32168 h 80478"/>
                  <a:gd name="connsiteX1" fmla="*/ 15667 w 154047"/>
                  <a:gd name="connsiteY1" fmla="*/ 0 h 80478"/>
                  <a:gd name="connsiteX2" fmla="*/ 107524 w 154047"/>
                  <a:gd name="connsiteY2" fmla="*/ 43724 h 80478"/>
                  <a:gd name="connsiteX3" fmla="*/ 144457 w 154047"/>
                  <a:gd name="connsiteY3" fmla="*/ 5361 h 80478"/>
                  <a:gd name="connsiteX4" fmla="*/ 154048 w 154047"/>
                  <a:gd name="connsiteY4" fmla="*/ 27640 h 80478"/>
                  <a:gd name="connsiteX5" fmla="*/ 107524 w 154047"/>
                  <a:gd name="connsiteY5" fmla="*/ 80479 h 80478"/>
                  <a:gd name="connsiteX6" fmla="*/ 87508 w 154047"/>
                  <a:gd name="connsiteY6" fmla="*/ 80479 h 80478"/>
                  <a:gd name="connsiteX7" fmla="*/ 45571 w 154047"/>
                  <a:gd name="connsiteY7" fmla="*/ 73092 h 80478"/>
                  <a:gd name="connsiteX8" fmla="*/ 0 w 154047"/>
                  <a:gd name="connsiteY8" fmla="*/ 32168 h 80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047" h="80478">
                    <a:moveTo>
                      <a:pt x="0" y="32168"/>
                    </a:moveTo>
                    <a:lnTo>
                      <a:pt x="15667" y="0"/>
                    </a:lnTo>
                    <a:lnTo>
                      <a:pt x="107524" y="43724"/>
                    </a:lnTo>
                    <a:lnTo>
                      <a:pt x="144457" y="5361"/>
                    </a:lnTo>
                    <a:lnTo>
                      <a:pt x="154048" y="27640"/>
                    </a:lnTo>
                    <a:lnTo>
                      <a:pt x="107524" y="80479"/>
                    </a:lnTo>
                    <a:lnTo>
                      <a:pt x="87508" y="80479"/>
                    </a:lnTo>
                    <a:lnTo>
                      <a:pt x="45571" y="73092"/>
                    </a:lnTo>
                    <a:lnTo>
                      <a:pt x="0" y="32168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9" name="Forma Livre: Forma 1728">
                <a:extLst>
                  <a:ext uri="{FF2B5EF4-FFF2-40B4-BE49-F238E27FC236}">
                    <a16:creationId xmlns:a16="http://schemas.microsoft.com/office/drawing/2014/main" id="{9384C620-9C1C-16C6-C788-E3341FC60CE1}"/>
                  </a:ext>
                </a:extLst>
              </p:cNvPr>
              <p:cNvSpPr/>
              <p:nvPr/>
            </p:nvSpPr>
            <p:spPr>
              <a:xfrm>
                <a:off x="7786313" y="2987276"/>
                <a:ext cx="99600" cy="48906"/>
              </a:xfrm>
              <a:custGeom>
                <a:avLst/>
                <a:gdLst>
                  <a:gd name="connsiteX0" fmla="*/ 99601 w 99600"/>
                  <a:gd name="connsiteY0" fmla="*/ 11140 h 48906"/>
                  <a:gd name="connsiteX1" fmla="*/ 96086 w 99600"/>
                  <a:gd name="connsiteY1" fmla="*/ 22160 h 48906"/>
                  <a:gd name="connsiteX2" fmla="*/ 81313 w 99600"/>
                  <a:gd name="connsiteY2" fmla="*/ 47954 h 48906"/>
                  <a:gd name="connsiteX3" fmla="*/ 80539 w 99600"/>
                  <a:gd name="connsiteY3" fmla="*/ 48907 h 48906"/>
                  <a:gd name="connsiteX4" fmla="*/ 79407 w 99600"/>
                  <a:gd name="connsiteY4" fmla="*/ 48311 h 48906"/>
                  <a:gd name="connsiteX5" fmla="*/ 56949 w 99600"/>
                  <a:gd name="connsiteY5" fmla="*/ 35265 h 48906"/>
                  <a:gd name="connsiteX6" fmla="*/ 16382 w 99600"/>
                  <a:gd name="connsiteY6" fmla="*/ 10842 h 48906"/>
                  <a:gd name="connsiteX7" fmla="*/ 0 w 99600"/>
                  <a:gd name="connsiteY7" fmla="*/ 0 h 48906"/>
                  <a:gd name="connsiteX8" fmla="*/ 17454 w 99600"/>
                  <a:gd name="connsiteY8" fmla="*/ 8935 h 48906"/>
                  <a:gd name="connsiteX9" fmla="*/ 58557 w 99600"/>
                  <a:gd name="connsiteY9" fmla="*/ 32763 h 48906"/>
                  <a:gd name="connsiteX10" fmla="*/ 80896 w 99600"/>
                  <a:gd name="connsiteY10" fmla="*/ 45988 h 48906"/>
                  <a:gd name="connsiteX11" fmla="*/ 79049 w 99600"/>
                  <a:gd name="connsiteY11" fmla="*/ 46345 h 48906"/>
                  <a:gd name="connsiteX12" fmla="*/ 99601 w 99600"/>
                  <a:gd name="connsiteY12" fmla="*/ 11140 h 48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9600" h="48906">
                    <a:moveTo>
                      <a:pt x="99601" y="11140"/>
                    </a:moveTo>
                    <a:cubicBezTo>
                      <a:pt x="98969" y="14964"/>
                      <a:pt x="97784" y="18675"/>
                      <a:pt x="96086" y="22160"/>
                    </a:cubicBezTo>
                    <a:cubicBezTo>
                      <a:pt x="92208" y="31316"/>
                      <a:pt x="87252" y="39977"/>
                      <a:pt x="81313" y="47954"/>
                    </a:cubicBezTo>
                    <a:lnTo>
                      <a:pt x="80539" y="48907"/>
                    </a:lnTo>
                    <a:lnTo>
                      <a:pt x="79407" y="48311"/>
                    </a:lnTo>
                    <a:cubicBezTo>
                      <a:pt x="72437" y="44201"/>
                      <a:pt x="64872" y="39852"/>
                      <a:pt x="56949" y="35265"/>
                    </a:cubicBezTo>
                    <a:cubicBezTo>
                      <a:pt x="41044" y="25853"/>
                      <a:pt x="26687" y="17394"/>
                      <a:pt x="16382" y="10842"/>
                    </a:cubicBezTo>
                    <a:cubicBezTo>
                      <a:pt x="10645" y="7661"/>
                      <a:pt x="5171" y="4033"/>
                      <a:pt x="0" y="0"/>
                    </a:cubicBezTo>
                    <a:cubicBezTo>
                      <a:pt x="6076" y="2448"/>
                      <a:pt x="11914" y="5439"/>
                      <a:pt x="17454" y="8935"/>
                    </a:cubicBezTo>
                    <a:cubicBezTo>
                      <a:pt x="28057" y="14892"/>
                      <a:pt x="42592" y="23173"/>
                      <a:pt x="58557" y="32763"/>
                    </a:cubicBezTo>
                    <a:lnTo>
                      <a:pt x="80896" y="45988"/>
                    </a:lnTo>
                    <a:lnTo>
                      <a:pt x="79049" y="46345"/>
                    </a:lnTo>
                    <a:cubicBezTo>
                      <a:pt x="87079" y="35343"/>
                      <a:pt x="93966" y="23542"/>
                      <a:pt x="99601" y="11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0" name="Forma Livre: Forma 1729">
                <a:extLst>
                  <a:ext uri="{FF2B5EF4-FFF2-40B4-BE49-F238E27FC236}">
                    <a16:creationId xmlns:a16="http://schemas.microsoft.com/office/drawing/2014/main" id="{BFF24E2D-E26F-920E-B678-DE891B9FE317}"/>
                  </a:ext>
                </a:extLst>
              </p:cNvPr>
              <p:cNvSpPr/>
              <p:nvPr/>
            </p:nvSpPr>
            <p:spPr>
              <a:xfrm>
                <a:off x="7891155" y="2967916"/>
                <a:ext cx="42917" cy="62310"/>
              </a:xfrm>
              <a:custGeom>
                <a:avLst/>
                <a:gdLst>
                  <a:gd name="connsiteX0" fmla="*/ 41818 w 42917"/>
                  <a:gd name="connsiteY0" fmla="*/ 0 h 62310"/>
                  <a:gd name="connsiteX1" fmla="*/ 42473 w 42917"/>
                  <a:gd name="connsiteY1" fmla="*/ 14476 h 62310"/>
                  <a:gd name="connsiteX2" fmla="*/ 31453 w 42917"/>
                  <a:gd name="connsiteY2" fmla="*/ 47716 h 62310"/>
                  <a:gd name="connsiteX3" fmla="*/ 20969 w 42917"/>
                  <a:gd name="connsiteY3" fmla="*/ 61297 h 62310"/>
                  <a:gd name="connsiteX4" fmla="*/ 19896 w 42917"/>
                  <a:gd name="connsiteY4" fmla="*/ 62310 h 62310"/>
                  <a:gd name="connsiteX5" fmla="*/ 18884 w 42917"/>
                  <a:gd name="connsiteY5" fmla="*/ 61357 h 62310"/>
                  <a:gd name="connsiteX6" fmla="*/ 4170 w 42917"/>
                  <a:gd name="connsiteY6" fmla="*/ 43188 h 62310"/>
                  <a:gd name="connsiteX7" fmla="*/ 0 w 42917"/>
                  <a:gd name="connsiteY7" fmla="*/ 35087 h 62310"/>
                  <a:gd name="connsiteX8" fmla="*/ 20909 w 42917"/>
                  <a:gd name="connsiteY8" fmla="*/ 59212 h 62310"/>
                  <a:gd name="connsiteX9" fmla="*/ 18824 w 42917"/>
                  <a:gd name="connsiteY9" fmla="*/ 59212 h 62310"/>
                  <a:gd name="connsiteX10" fmla="*/ 28832 w 42917"/>
                  <a:gd name="connsiteY10" fmla="*/ 46048 h 62310"/>
                  <a:gd name="connsiteX11" fmla="*/ 40627 w 42917"/>
                  <a:gd name="connsiteY11" fmla="*/ 14237 h 62310"/>
                  <a:gd name="connsiteX12" fmla="*/ 41818 w 42917"/>
                  <a:gd name="connsiteY12" fmla="*/ 0 h 62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917" h="62310">
                    <a:moveTo>
                      <a:pt x="41818" y="0"/>
                    </a:moveTo>
                    <a:cubicBezTo>
                      <a:pt x="43015" y="4730"/>
                      <a:pt x="43236" y="9656"/>
                      <a:pt x="42473" y="14476"/>
                    </a:cubicBezTo>
                    <a:cubicBezTo>
                      <a:pt x="41383" y="26252"/>
                      <a:pt x="37618" y="37624"/>
                      <a:pt x="31453" y="47716"/>
                    </a:cubicBezTo>
                    <a:cubicBezTo>
                      <a:pt x="28486" y="52630"/>
                      <a:pt x="24972" y="57187"/>
                      <a:pt x="20969" y="61297"/>
                    </a:cubicBezTo>
                    <a:lnTo>
                      <a:pt x="19896" y="62310"/>
                    </a:lnTo>
                    <a:lnTo>
                      <a:pt x="18884" y="61357"/>
                    </a:lnTo>
                    <a:cubicBezTo>
                      <a:pt x="13302" y="55883"/>
                      <a:pt x="8364" y="49783"/>
                      <a:pt x="4170" y="43188"/>
                    </a:cubicBezTo>
                    <a:cubicBezTo>
                      <a:pt x="2317" y="40752"/>
                      <a:pt x="906" y="38012"/>
                      <a:pt x="0" y="35087"/>
                    </a:cubicBezTo>
                    <a:cubicBezTo>
                      <a:pt x="6463" y="43552"/>
                      <a:pt x="13451" y="51611"/>
                      <a:pt x="20909" y="59212"/>
                    </a:cubicBezTo>
                    <a:lnTo>
                      <a:pt x="18824" y="59212"/>
                    </a:lnTo>
                    <a:cubicBezTo>
                      <a:pt x="22607" y="55180"/>
                      <a:pt x="25955" y="50765"/>
                      <a:pt x="28832" y="46048"/>
                    </a:cubicBezTo>
                    <a:cubicBezTo>
                      <a:pt x="34813" y="36320"/>
                      <a:pt x="38816" y="25514"/>
                      <a:pt x="40627" y="14237"/>
                    </a:cubicBezTo>
                    <a:cubicBezTo>
                      <a:pt x="41639" y="5540"/>
                      <a:pt x="41282" y="60"/>
                      <a:pt x="4181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1" name="Forma Livre: Forma 1730">
                <a:extLst>
                  <a:ext uri="{FF2B5EF4-FFF2-40B4-BE49-F238E27FC236}">
                    <a16:creationId xmlns:a16="http://schemas.microsoft.com/office/drawing/2014/main" id="{A8851078-41D3-D9A1-AC2D-6AD810B12E29}"/>
                  </a:ext>
                </a:extLst>
              </p:cNvPr>
              <p:cNvSpPr/>
              <p:nvPr/>
            </p:nvSpPr>
            <p:spPr>
              <a:xfrm>
                <a:off x="7883592" y="3004790"/>
                <a:ext cx="69254" cy="595996"/>
              </a:xfrm>
              <a:custGeom>
                <a:avLst/>
                <a:gdLst>
                  <a:gd name="connsiteX0" fmla="*/ 68147 w 69254"/>
                  <a:gd name="connsiteY0" fmla="*/ 595997 h 595996"/>
                  <a:gd name="connsiteX1" fmla="*/ 68147 w 69254"/>
                  <a:gd name="connsiteY1" fmla="*/ 594448 h 595996"/>
                  <a:gd name="connsiteX2" fmla="*/ 68147 w 69254"/>
                  <a:gd name="connsiteY2" fmla="*/ 589861 h 595996"/>
                  <a:gd name="connsiteX3" fmla="*/ 67789 w 69254"/>
                  <a:gd name="connsiteY3" fmla="*/ 572348 h 595996"/>
                  <a:gd name="connsiteX4" fmla="*/ 66181 w 69254"/>
                  <a:gd name="connsiteY4" fmla="*/ 507893 h 595996"/>
                  <a:gd name="connsiteX5" fmla="*/ 51765 w 69254"/>
                  <a:gd name="connsiteY5" fmla="*/ 295824 h 595996"/>
                  <a:gd name="connsiteX6" fmla="*/ 36157 w 69254"/>
                  <a:gd name="connsiteY6" fmla="*/ 179842 h 595996"/>
                  <a:gd name="connsiteX7" fmla="*/ 18763 w 69254"/>
                  <a:gd name="connsiteY7" fmla="*/ 85840 h 595996"/>
                  <a:gd name="connsiteX8" fmla="*/ 11019 w 69254"/>
                  <a:gd name="connsiteY8" fmla="*/ 50098 h 595996"/>
                  <a:gd name="connsiteX9" fmla="*/ 5062 w 69254"/>
                  <a:gd name="connsiteY9" fmla="*/ 23054 h 595996"/>
                  <a:gd name="connsiteX10" fmla="*/ 1071 w 69254"/>
                  <a:gd name="connsiteY10" fmla="*/ 6017 h 595996"/>
                  <a:gd name="connsiteX11" fmla="*/ 58 w 69254"/>
                  <a:gd name="connsiteY11" fmla="*/ 1549 h 595996"/>
                  <a:gd name="connsiteX12" fmla="*/ 58 w 69254"/>
                  <a:gd name="connsiteY12" fmla="*/ 0 h 595996"/>
                  <a:gd name="connsiteX13" fmla="*/ 594 w 69254"/>
                  <a:gd name="connsiteY13" fmla="*/ 1489 h 595996"/>
                  <a:gd name="connsiteX14" fmla="*/ 1845 w 69254"/>
                  <a:gd name="connsiteY14" fmla="*/ 5838 h 595996"/>
                  <a:gd name="connsiteX15" fmla="*/ 6432 w 69254"/>
                  <a:gd name="connsiteY15" fmla="*/ 22815 h 595996"/>
                  <a:gd name="connsiteX16" fmla="*/ 13163 w 69254"/>
                  <a:gd name="connsiteY16" fmla="*/ 49681 h 595996"/>
                  <a:gd name="connsiteX17" fmla="*/ 21384 w 69254"/>
                  <a:gd name="connsiteY17" fmla="*/ 85423 h 595996"/>
                  <a:gd name="connsiteX18" fmla="*/ 39255 w 69254"/>
                  <a:gd name="connsiteY18" fmla="*/ 179365 h 595996"/>
                  <a:gd name="connsiteX19" fmla="*/ 55041 w 69254"/>
                  <a:gd name="connsiteY19" fmla="*/ 295526 h 595996"/>
                  <a:gd name="connsiteX20" fmla="*/ 68623 w 69254"/>
                  <a:gd name="connsiteY20" fmla="*/ 507833 h 595996"/>
                  <a:gd name="connsiteX21" fmla="*/ 69219 w 69254"/>
                  <a:gd name="connsiteY21" fmla="*/ 572348 h 595996"/>
                  <a:gd name="connsiteX22" fmla="*/ 69219 w 69254"/>
                  <a:gd name="connsiteY22" fmla="*/ 589861 h 595996"/>
                  <a:gd name="connsiteX23" fmla="*/ 69219 w 69254"/>
                  <a:gd name="connsiteY23" fmla="*/ 594448 h 595996"/>
                  <a:gd name="connsiteX24" fmla="*/ 68147 w 69254"/>
                  <a:gd name="connsiteY24" fmla="*/ 595997 h 59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9254" h="595996">
                    <a:moveTo>
                      <a:pt x="68147" y="595997"/>
                    </a:moveTo>
                    <a:cubicBezTo>
                      <a:pt x="68069" y="595485"/>
                      <a:pt x="68069" y="594960"/>
                      <a:pt x="68147" y="594448"/>
                    </a:cubicBezTo>
                    <a:cubicBezTo>
                      <a:pt x="68147" y="593257"/>
                      <a:pt x="68147" y="591708"/>
                      <a:pt x="68147" y="589861"/>
                    </a:cubicBezTo>
                    <a:cubicBezTo>
                      <a:pt x="68147" y="585632"/>
                      <a:pt x="68147" y="579794"/>
                      <a:pt x="67789" y="572348"/>
                    </a:cubicBezTo>
                    <a:cubicBezTo>
                      <a:pt x="67789" y="557157"/>
                      <a:pt x="67015" y="535116"/>
                      <a:pt x="66181" y="507893"/>
                    </a:cubicBezTo>
                    <a:cubicBezTo>
                      <a:pt x="64394" y="453506"/>
                      <a:pt x="60700" y="378388"/>
                      <a:pt x="51765" y="295824"/>
                    </a:cubicBezTo>
                    <a:cubicBezTo>
                      <a:pt x="47237" y="254542"/>
                      <a:pt x="41817" y="215345"/>
                      <a:pt x="36157" y="179842"/>
                    </a:cubicBezTo>
                    <a:cubicBezTo>
                      <a:pt x="30498" y="144338"/>
                      <a:pt x="24243" y="112468"/>
                      <a:pt x="18763" y="85840"/>
                    </a:cubicBezTo>
                    <a:cubicBezTo>
                      <a:pt x="16142" y="72497"/>
                      <a:pt x="13342" y="60523"/>
                      <a:pt x="11019" y="50098"/>
                    </a:cubicBezTo>
                    <a:cubicBezTo>
                      <a:pt x="8696" y="39674"/>
                      <a:pt x="6551" y="30500"/>
                      <a:pt x="5062" y="23054"/>
                    </a:cubicBezTo>
                    <a:cubicBezTo>
                      <a:pt x="3573" y="15607"/>
                      <a:pt x="2024" y="10127"/>
                      <a:pt x="1071" y="6017"/>
                    </a:cubicBezTo>
                    <a:cubicBezTo>
                      <a:pt x="654" y="4230"/>
                      <a:pt x="356" y="2740"/>
                      <a:pt x="58" y="1549"/>
                    </a:cubicBezTo>
                    <a:cubicBezTo>
                      <a:pt x="-19" y="1036"/>
                      <a:pt x="-19" y="512"/>
                      <a:pt x="58" y="0"/>
                    </a:cubicBezTo>
                    <a:cubicBezTo>
                      <a:pt x="308" y="465"/>
                      <a:pt x="493" y="971"/>
                      <a:pt x="594" y="1489"/>
                    </a:cubicBezTo>
                    <a:cubicBezTo>
                      <a:pt x="594" y="2621"/>
                      <a:pt x="1309" y="4051"/>
                      <a:pt x="1845" y="5838"/>
                    </a:cubicBezTo>
                    <a:cubicBezTo>
                      <a:pt x="2917" y="9948"/>
                      <a:pt x="4466" y="15607"/>
                      <a:pt x="6432" y="22815"/>
                    </a:cubicBezTo>
                    <a:cubicBezTo>
                      <a:pt x="8398" y="30023"/>
                      <a:pt x="10721" y="39137"/>
                      <a:pt x="13163" y="49681"/>
                    </a:cubicBezTo>
                    <a:cubicBezTo>
                      <a:pt x="15606" y="60225"/>
                      <a:pt x="18644" y="72199"/>
                      <a:pt x="21384" y="85423"/>
                    </a:cubicBezTo>
                    <a:cubicBezTo>
                      <a:pt x="27341" y="111991"/>
                      <a:pt x="33298" y="143861"/>
                      <a:pt x="39255" y="179365"/>
                    </a:cubicBezTo>
                    <a:cubicBezTo>
                      <a:pt x="45212" y="214869"/>
                      <a:pt x="50514" y="254185"/>
                      <a:pt x="55041" y="295526"/>
                    </a:cubicBezTo>
                    <a:cubicBezTo>
                      <a:pt x="64036" y="378150"/>
                      <a:pt x="67432" y="453386"/>
                      <a:pt x="68623" y="507833"/>
                    </a:cubicBezTo>
                    <a:cubicBezTo>
                      <a:pt x="69159" y="535057"/>
                      <a:pt x="69338" y="557098"/>
                      <a:pt x="69219" y="572348"/>
                    </a:cubicBezTo>
                    <a:cubicBezTo>
                      <a:pt x="69219" y="579794"/>
                      <a:pt x="69219" y="585632"/>
                      <a:pt x="69219" y="589861"/>
                    </a:cubicBezTo>
                    <a:cubicBezTo>
                      <a:pt x="69219" y="591708"/>
                      <a:pt x="69219" y="593257"/>
                      <a:pt x="69219" y="594448"/>
                    </a:cubicBezTo>
                    <a:cubicBezTo>
                      <a:pt x="68957" y="595026"/>
                      <a:pt x="68593" y="595550"/>
                      <a:pt x="68147" y="5959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2297" name="Agrupar 2296">
            <a:extLst>
              <a:ext uri="{FF2B5EF4-FFF2-40B4-BE49-F238E27FC236}">
                <a16:creationId xmlns:a16="http://schemas.microsoft.com/office/drawing/2014/main" id="{6EC99F5C-6094-C79F-5BA0-416A9EA8372C}"/>
              </a:ext>
            </a:extLst>
          </p:cNvPr>
          <p:cNvGrpSpPr/>
          <p:nvPr/>
        </p:nvGrpSpPr>
        <p:grpSpPr>
          <a:xfrm>
            <a:off x="1351683" y="3092190"/>
            <a:ext cx="3902306" cy="2296657"/>
            <a:chOff x="1351683" y="2202502"/>
            <a:chExt cx="3902306" cy="2296657"/>
          </a:xfrm>
        </p:grpSpPr>
        <p:grpSp>
          <p:nvGrpSpPr>
            <p:cNvPr id="464" name="Gráfico 57">
              <a:extLst>
                <a:ext uri="{FF2B5EF4-FFF2-40B4-BE49-F238E27FC236}">
                  <a16:creationId xmlns:a16="http://schemas.microsoft.com/office/drawing/2014/main" id="{324DFB59-06D3-47F1-682A-C22C87D792F4}"/>
                </a:ext>
              </a:extLst>
            </p:cNvPr>
            <p:cNvGrpSpPr/>
            <p:nvPr/>
          </p:nvGrpSpPr>
          <p:grpSpPr>
            <a:xfrm>
              <a:off x="1351683" y="2202502"/>
              <a:ext cx="3499969" cy="2147971"/>
              <a:chOff x="1351683" y="2202502"/>
              <a:chExt cx="3499969" cy="2147971"/>
            </a:xfrm>
          </p:grpSpPr>
          <p:sp>
            <p:nvSpPr>
              <p:cNvPr id="465" name="Forma Livre: Forma 464">
                <a:extLst>
                  <a:ext uri="{FF2B5EF4-FFF2-40B4-BE49-F238E27FC236}">
                    <a16:creationId xmlns:a16="http://schemas.microsoft.com/office/drawing/2014/main" id="{78862393-2239-4D7D-3135-FE903163CAA6}"/>
                  </a:ext>
                </a:extLst>
              </p:cNvPr>
              <p:cNvSpPr/>
              <p:nvPr/>
            </p:nvSpPr>
            <p:spPr>
              <a:xfrm rot="-4604401">
                <a:off x="3872334" y="2260194"/>
                <a:ext cx="479418" cy="479418"/>
              </a:xfrm>
              <a:custGeom>
                <a:avLst/>
                <a:gdLst>
                  <a:gd name="connsiteX0" fmla="*/ 479418 w 479418"/>
                  <a:gd name="connsiteY0" fmla="*/ 239709 h 479418"/>
                  <a:gd name="connsiteX1" fmla="*/ 239709 w 479418"/>
                  <a:gd name="connsiteY1" fmla="*/ 479418 h 479418"/>
                  <a:gd name="connsiteX2" fmla="*/ 0 w 479418"/>
                  <a:gd name="connsiteY2" fmla="*/ 239709 h 479418"/>
                  <a:gd name="connsiteX3" fmla="*/ 239709 w 479418"/>
                  <a:gd name="connsiteY3" fmla="*/ 0 h 479418"/>
                  <a:gd name="connsiteX4" fmla="*/ 479418 w 479418"/>
                  <a:gd name="connsiteY4" fmla="*/ 239709 h 479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418" h="479418">
                    <a:moveTo>
                      <a:pt x="479418" y="239709"/>
                    </a:moveTo>
                    <a:cubicBezTo>
                      <a:pt x="479418" y="372097"/>
                      <a:pt x="372097" y="479418"/>
                      <a:pt x="239709" y="479418"/>
                    </a:cubicBezTo>
                    <a:cubicBezTo>
                      <a:pt x="107321" y="479418"/>
                      <a:pt x="0" y="372097"/>
                      <a:pt x="0" y="239709"/>
                    </a:cubicBezTo>
                    <a:cubicBezTo>
                      <a:pt x="0" y="107321"/>
                      <a:pt x="107321" y="0"/>
                      <a:pt x="239709" y="0"/>
                    </a:cubicBezTo>
                    <a:cubicBezTo>
                      <a:pt x="372097" y="0"/>
                      <a:pt x="479418" y="107321"/>
                      <a:pt x="479418" y="23970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6" name="Forma Livre: Forma 465">
                <a:extLst>
                  <a:ext uri="{FF2B5EF4-FFF2-40B4-BE49-F238E27FC236}">
                    <a16:creationId xmlns:a16="http://schemas.microsoft.com/office/drawing/2014/main" id="{2DDED183-13B5-BBB1-BA89-5A40520178E9}"/>
                  </a:ext>
                </a:extLst>
              </p:cNvPr>
              <p:cNvSpPr/>
              <p:nvPr/>
            </p:nvSpPr>
            <p:spPr>
              <a:xfrm>
                <a:off x="4109353" y="2366081"/>
                <a:ext cx="111753" cy="142848"/>
              </a:xfrm>
              <a:custGeom>
                <a:avLst/>
                <a:gdLst>
                  <a:gd name="connsiteX0" fmla="*/ 111753 w 111753"/>
                  <a:gd name="connsiteY0" fmla="*/ 141300 h 142848"/>
                  <a:gd name="connsiteX1" fmla="*/ 103294 w 111753"/>
                  <a:gd name="connsiteY1" fmla="*/ 141896 h 142848"/>
                  <a:gd name="connsiteX2" fmla="*/ 79943 w 111753"/>
                  <a:gd name="connsiteY2" fmla="*/ 142312 h 142848"/>
                  <a:gd name="connsiteX3" fmla="*/ 1549 w 111753"/>
                  <a:gd name="connsiteY3" fmla="*/ 142849 h 142848"/>
                  <a:gd name="connsiteX4" fmla="*/ 0 w 111753"/>
                  <a:gd name="connsiteY4" fmla="*/ 142849 h 142848"/>
                  <a:gd name="connsiteX5" fmla="*/ 0 w 111753"/>
                  <a:gd name="connsiteY5" fmla="*/ 125752 h 142848"/>
                  <a:gd name="connsiteX6" fmla="*/ 477 w 111753"/>
                  <a:gd name="connsiteY6" fmla="*/ 36874 h 142848"/>
                  <a:gd name="connsiteX7" fmla="*/ 953 w 111753"/>
                  <a:gd name="connsiteY7" fmla="*/ 9889 h 142848"/>
                  <a:gd name="connsiteX8" fmla="*/ 1549 w 111753"/>
                  <a:gd name="connsiteY8" fmla="*/ 0 h 142848"/>
                  <a:gd name="connsiteX9" fmla="*/ 2144 w 111753"/>
                  <a:gd name="connsiteY9" fmla="*/ 9889 h 142848"/>
                  <a:gd name="connsiteX10" fmla="*/ 2681 w 111753"/>
                  <a:gd name="connsiteY10" fmla="*/ 36874 h 142848"/>
                  <a:gd name="connsiteX11" fmla="*/ 3098 w 111753"/>
                  <a:gd name="connsiteY11" fmla="*/ 125752 h 142848"/>
                  <a:gd name="connsiteX12" fmla="*/ 3098 w 111753"/>
                  <a:gd name="connsiteY12" fmla="*/ 141300 h 142848"/>
                  <a:gd name="connsiteX13" fmla="*/ 1549 w 111753"/>
                  <a:gd name="connsiteY13" fmla="*/ 139751 h 142848"/>
                  <a:gd name="connsiteX14" fmla="*/ 79943 w 111753"/>
                  <a:gd name="connsiteY14" fmla="*/ 140287 h 142848"/>
                  <a:gd name="connsiteX15" fmla="*/ 103294 w 111753"/>
                  <a:gd name="connsiteY15" fmla="*/ 140764 h 142848"/>
                  <a:gd name="connsiteX16" fmla="*/ 111753 w 111753"/>
                  <a:gd name="connsiteY16" fmla="*/ 141300 h 142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1753" h="142848">
                    <a:moveTo>
                      <a:pt x="111753" y="141300"/>
                    </a:moveTo>
                    <a:cubicBezTo>
                      <a:pt x="108953" y="141747"/>
                      <a:pt x="106124" y="141943"/>
                      <a:pt x="103294" y="141896"/>
                    </a:cubicBezTo>
                    <a:lnTo>
                      <a:pt x="79943" y="142312"/>
                    </a:lnTo>
                    <a:cubicBezTo>
                      <a:pt x="60225" y="142312"/>
                      <a:pt x="32644" y="142789"/>
                      <a:pt x="1549" y="142849"/>
                    </a:cubicBezTo>
                    <a:lnTo>
                      <a:pt x="0" y="142849"/>
                    </a:lnTo>
                    <a:lnTo>
                      <a:pt x="0" y="125752"/>
                    </a:lnTo>
                    <a:cubicBezTo>
                      <a:pt x="0" y="91023"/>
                      <a:pt x="0" y="59570"/>
                      <a:pt x="477" y="36874"/>
                    </a:cubicBezTo>
                    <a:cubicBezTo>
                      <a:pt x="477" y="25853"/>
                      <a:pt x="834" y="16799"/>
                      <a:pt x="953" y="9889"/>
                    </a:cubicBezTo>
                    <a:cubicBezTo>
                      <a:pt x="900" y="6582"/>
                      <a:pt x="1102" y="3276"/>
                      <a:pt x="1549" y="0"/>
                    </a:cubicBezTo>
                    <a:cubicBezTo>
                      <a:pt x="2031" y="3273"/>
                      <a:pt x="2234" y="6581"/>
                      <a:pt x="2144" y="9889"/>
                    </a:cubicBezTo>
                    <a:cubicBezTo>
                      <a:pt x="2144" y="16799"/>
                      <a:pt x="2442" y="25853"/>
                      <a:pt x="2681" y="36874"/>
                    </a:cubicBezTo>
                    <a:cubicBezTo>
                      <a:pt x="2681" y="59570"/>
                      <a:pt x="3098" y="91023"/>
                      <a:pt x="3098" y="125752"/>
                    </a:cubicBezTo>
                    <a:lnTo>
                      <a:pt x="3098" y="141300"/>
                    </a:lnTo>
                    <a:lnTo>
                      <a:pt x="1549" y="139751"/>
                    </a:lnTo>
                    <a:cubicBezTo>
                      <a:pt x="32644" y="139751"/>
                      <a:pt x="60225" y="139751"/>
                      <a:pt x="79943" y="140287"/>
                    </a:cubicBezTo>
                    <a:lnTo>
                      <a:pt x="103294" y="140764"/>
                    </a:lnTo>
                    <a:cubicBezTo>
                      <a:pt x="106124" y="140722"/>
                      <a:pt x="108953" y="140901"/>
                      <a:pt x="111753" y="14130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7" name="Forma Livre: Forma 466">
                <a:extLst>
                  <a:ext uri="{FF2B5EF4-FFF2-40B4-BE49-F238E27FC236}">
                    <a16:creationId xmlns:a16="http://schemas.microsoft.com/office/drawing/2014/main" id="{2EC98C45-5246-DFE5-776F-3EFD8A9BF01C}"/>
                  </a:ext>
                </a:extLst>
              </p:cNvPr>
              <p:cNvSpPr/>
              <p:nvPr/>
            </p:nvSpPr>
            <p:spPr>
              <a:xfrm>
                <a:off x="4109887" y="2299661"/>
                <a:ext cx="3535" cy="40269"/>
              </a:xfrm>
              <a:custGeom>
                <a:avLst/>
                <a:gdLst>
                  <a:gd name="connsiteX0" fmla="*/ 1730 w 3535"/>
                  <a:gd name="connsiteY0" fmla="*/ 0 h 40269"/>
                  <a:gd name="connsiteX1" fmla="*/ 3339 w 3535"/>
                  <a:gd name="connsiteY1" fmla="*/ 20135 h 40269"/>
                  <a:gd name="connsiteX2" fmla="*/ 1730 w 3535"/>
                  <a:gd name="connsiteY2" fmla="*/ 40269 h 40269"/>
                  <a:gd name="connsiteX3" fmla="*/ 181 w 3535"/>
                  <a:gd name="connsiteY3" fmla="*/ 20135 h 40269"/>
                  <a:gd name="connsiteX4" fmla="*/ 1730 w 3535"/>
                  <a:gd name="connsiteY4" fmla="*/ 0 h 40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5" h="40269">
                    <a:moveTo>
                      <a:pt x="1730" y="0"/>
                    </a:moveTo>
                    <a:cubicBezTo>
                      <a:pt x="3327" y="6584"/>
                      <a:pt x="3869" y="13380"/>
                      <a:pt x="3339" y="20135"/>
                    </a:cubicBezTo>
                    <a:cubicBezTo>
                      <a:pt x="3869" y="26889"/>
                      <a:pt x="3327" y="33685"/>
                      <a:pt x="1730" y="40269"/>
                    </a:cubicBezTo>
                    <a:cubicBezTo>
                      <a:pt x="205" y="33673"/>
                      <a:pt x="-313" y="26886"/>
                      <a:pt x="181" y="20135"/>
                    </a:cubicBezTo>
                    <a:cubicBezTo>
                      <a:pt x="-313" y="13384"/>
                      <a:pt x="205" y="6596"/>
                      <a:pt x="1730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8" name="Forma Livre: Forma 467">
                <a:extLst>
                  <a:ext uri="{FF2B5EF4-FFF2-40B4-BE49-F238E27FC236}">
                    <a16:creationId xmlns:a16="http://schemas.microsoft.com/office/drawing/2014/main" id="{6CFFC103-51BC-31D5-1DC6-26484D7A4939}"/>
                  </a:ext>
                </a:extLst>
              </p:cNvPr>
              <p:cNvSpPr/>
              <p:nvPr/>
            </p:nvSpPr>
            <p:spPr>
              <a:xfrm>
                <a:off x="4192811" y="2332007"/>
                <a:ext cx="28057" cy="28057"/>
              </a:xfrm>
              <a:custGeom>
                <a:avLst/>
                <a:gdLst>
                  <a:gd name="connsiteX0" fmla="*/ 28058 w 28057"/>
                  <a:gd name="connsiteY0" fmla="*/ 0 h 28057"/>
                  <a:gd name="connsiteX1" fmla="*/ 15131 w 28057"/>
                  <a:gd name="connsiteY1" fmla="*/ 15131 h 28057"/>
                  <a:gd name="connsiteX2" fmla="*/ 0 w 28057"/>
                  <a:gd name="connsiteY2" fmla="*/ 28057 h 28057"/>
                  <a:gd name="connsiteX3" fmla="*/ 12927 w 28057"/>
                  <a:gd name="connsiteY3" fmla="*/ 12927 h 28057"/>
                  <a:gd name="connsiteX4" fmla="*/ 28058 w 28057"/>
                  <a:gd name="connsiteY4" fmla="*/ 0 h 28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57" h="28057">
                    <a:moveTo>
                      <a:pt x="28058" y="0"/>
                    </a:moveTo>
                    <a:cubicBezTo>
                      <a:pt x="24543" y="5672"/>
                      <a:pt x="20182" y="10775"/>
                      <a:pt x="15131" y="15131"/>
                    </a:cubicBezTo>
                    <a:cubicBezTo>
                      <a:pt x="10776" y="20185"/>
                      <a:pt x="5671" y="24544"/>
                      <a:pt x="0" y="28057"/>
                    </a:cubicBezTo>
                    <a:cubicBezTo>
                      <a:pt x="3514" y="22385"/>
                      <a:pt x="7875" y="17282"/>
                      <a:pt x="12927" y="12927"/>
                    </a:cubicBezTo>
                    <a:cubicBezTo>
                      <a:pt x="17281" y="7873"/>
                      <a:pt x="22386" y="3513"/>
                      <a:pt x="28058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B1E1E8BA-4446-A4D8-10AE-7E28B31BAC26}"/>
                  </a:ext>
                </a:extLst>
              </p:cNvPr>
              <p:cNvSpPr/>
              <p:nvPr/>
            </p:nvSpPr>
            <p:spPr>
              <a:xfrm>
                <a:off x="4250832" y="2401763"/>
                <a:ext cx="33895" cy="20611"/>
              </a:xfrm>
              <a:custGeom>
                <a:avLst/>
                <a:gdLst>
                  <a:gd name="connsiteX0" fmla="*/ 33895 w 33895"/>
                  <a:gd name="connsiteY0" fmla="*/ 0 h 20611"/>
                  <a:gd name="connsiteX1" fmla="*/ 17394 w 33895"/>
                  <a:gd name="connsiteY1" fmla="*/ 11020 h 20611"/>
                  <a:gd name="connsiteX2" fmla="*/ 0 w 33895"/>
                  <a:gd name="connsiteY2" fmla="*/ 20611 h 20611"/>
                  <a:gd name="connsiteX3" fmla="*/ 33895 w 33895"/>
                  <a:gd name="connsiteY3" fmla="*/ 0 h 20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5" h="20611">
                    <a:moveTo>
                      <a:pt x="33895" y="0"/>
                    </a:moveTo>
                    <a:cubicBezTo>
                      <a:pt x="28856" y="4324"/>
                      <a:pt x="23316" y="8023"/>
                      <a:pt x="17394" y="11020"/>
                    </a:cubicBezTo>
                    <a:cubicBezTo>
                      <a:pt x="11997" y="14899"/>
                      <a:pt x="6160" y="18119"/>
                      <a:pt x="0" y="20611"/>
                    </a:cubicBezTo>
                    <a:cubicBezTo>
                      <a:pt x="9608" y="11288"/>
                      <a:pt x="21195" y="4244"/>
                      <a:pt x="33895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D08DE8CB-A92A-3D0B-6915-8ACB804C43B0}"/>
                  </a:ext>
                </a:extLst>
              </p:cNvPr>
              <p:cNvSpPr/>
              <p:nvPr/>
            </p:nvSpPr>
            <p:spPr>
              <a:xfrm>
                <a:off x="4267273" y="2503746"/>
                <a:ext cx="54923" cy="3100"/>
              </a:xfrm>
              <a:custGeom>
                <a:avLst/>
                <a:gdLst>
                  <a:gd name="connsiteX0" fmla="*/ 54923 w 54923"/>
                  <a:gd name="connsiteY0" fmla="*/ 1550 h 3100"/>
                  <a:gd name="connsiteX1" fmla="*/ 0 w 54923"/>
                  <a:gd name="connsiteY1" fmla="*/ 1550 h 3100"/>
                  <a:gd name="connsiteX2" fmla="*/ 54923 w 54923"/>
                  <a:gd name="connsiteY2" fmla="*/ 1550 h 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923" h="3100">
                    <a:moveTo>
                      <a:pt x="54923" y="1550"/>
                    </a:moveTo>
                    <a:cubicBezTo>
                      <a:pt x="36671" y="3617"/>
                      <a:pt x="18252" y="3617"/>
                      <a:pt x="0" y="1550"/>
                    </a:cubicBezTo>
                    <a:cubicBezTo>
                      <a:pt x="18252" y="-517"/>
                      <a:pt x="36671" y="-517"/>
                      <a:pt x="54923" y="155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9FC2095B-2316-FC53-154E-FCE7A16C0FA4}"/>
                  </a:ext>
                </a:extLst>
              </p:cNvPr>
              <p:cNvSpPr/>
              <p:nvPr/>
            </p:nvSpPr>
            <p:spPr>
              <a:xfrm>
                <a:off x="3889540" y="2500112"/>
                <a:ext cx="51825" cy="3100"/>
              </a:xfrm>
              <a:custGeom>
                <a:avLst/>
                <a:gdLst>
                  <a:gd name="connsiteX0" fmla="*/ 51826 w 51825"/>
                  <a:gd name="connsiteY0" fmla="*/ 1550 h 3100"/>
                  <a:gd name="connsiteX1" fmla="*/ 0 w 51825"/>
                  <a:gd name="connsiteY1" fmla="*/ 1550 h 3100"/>
                  <a:gd name="connsiteX2" fmla="*/ 51826 w 51825"/>
                  <a:gd name="connsiteY2" fmla="*/ 1550 h 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25" h="3100">
                    <a:moveTo>
                      <a:pt x="51826" y="1550"/>
                    </a:moveTo>
                    <a:cubicBezTo>
                      <a:pt x="34610" y="3617"/>
                      <a:pt x="17216" y="3617"/>
                      <a:pt x="0" y="1550"/>
                    </a:cubicBezTo>
                    <a:cubicBezTo>
                      <a:pt x="17216" y="-517"/>
                      <a:pt x="34610" y="-517"/>
                      <a:pt x="51826" y="155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BBF0B065-5DA6-338E-99D4-8F639557656C}"/>
                  </a:ext>
                </a:extLst>
              </p:cNvPr>
              <p:cNvSpPr/>
              <p:nvPr/>
            </p:nvSpPr>
            <p:spPr>
              <a:xfrm>
                <a:off x="3927188" y="2578746"/>
                <a:ext cx="41162" cy="33239"/>
              </a:xfrm>
              <a:custGeom>
                <a:avLst/>
                <a:gdLst>
                  <a:gd name="connsiteX0" fmla="*/ 41163 w 41162"/>
                  <a:gd name="connsiteY0" fmla="*/ 0 h 33239"/>
                  <a:gd name="connsiteX1" fmla="*/ 21564 w 41162"/>
                  <a:gd name="connsiteY1" fmla="*/ 17871 h 33239"/>
                  <a:gd name="connsiteX2" fmla="*/ 0 w 41162"/>
                  <a:gd name="connsiteY2" fmla="*/ 33240 h 33239"/>
                  <a:gd name="connsiteX3" fmla="*/ 19598 w 41162"/>
                  <a:gd name="connsiteY3" fmla="*/ 15369 h 33239"/>
                  <a:gd name="connsiteX4" fmla="*/ 41163 w 41162"/>
                  <a:gd name="connsiteY4" fmla="*/ 0 h 3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162" h="33239">
                    <a:moveTo>
                      <a:pt x="41163" y="0"/>
                    </a:moveTo>
                    <a:cubicBezTo>
                      <a:pt x="35337" y="6690"/>
                      <a:pt x="28760" y="12688"/>
                      <a:pt x="21564" y="17871"/>
                    </a:cubicBezTo>
                    <a:cubicBezTo>
                      <a:pt x="15006" y="23822"/>
                      <a:pt x="7768" y="28981"/>
                      <a:pt x="0" y="33240"/>
                    </a:cubicBezTo>
                    <a:cubicBezTo>
                      <a:pt x="5802" y="26532"/>
                      <a:pt x="12384" y="20534"/>
                      <a:pt x="19598" y="15369"/>
                    </a:cubicBezTo>
                    <a:cubicBezTo>
                      <a:pt x="26139" y="9394"/>
                      <a:pt x="33383" y="4235"/>
                      <a:pt x="41163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BF410D81-5148-17D1-79C1-FC63AFB27A0D}"/>
                  </a:ext>
                </a:extLst>
              </p:cNvPr>
              <p:cNvSpPr/>
              <p:nvPr/>
            </p:nvSpPr>
            <p:spPr>
              <a:xfrm>
                <a:off x="4007250" y="2638315"/>
                <a:ext cx="27521" cy="45749"/>
              </a:xfrm>
              <a:custGeom>
                <a:avLst/>
                <a:gdLst>
                  <a:gd name="connsiteX0" fmla="*/ 27521 w 27521"/>
                  <a:gd name="connsiteY0" fmla="*/ 0 h 45749"/>
                  <a:gd name="connsiteX1" fmla="*/ 14177 w 27521"/>
                  <a:gd name="connsiteY1" fmla="*/ 23113 h 45749"/>
                  <a:gd name="connsiteX2" fmla="*/ 0 w 27521"/>
                  <a:gd name="connsiteY2" fmla="*/ 45750 h 45749"/>
                  <a:gd name="connsiteX3" fmla="*/ 11497 w 27521"/>
                  <a:gd name="connsiteY3" fmla="*/ 21564 h 45749"/>
                  <a:gd name="connsiteX4" fmla="*/ 27521 w 27521"/>
                  <a:gd name="connsiteY4" fmla="*/ 0 h 45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21" h="45749">
                    <a:moveTo>
                      <a:pt x="27521" y="0"/>
                    </a:moveTo>
                    <a:cubicBezTo>
                      <a:pt x="23679" y="8042"/>
                      <a:pt x="19217" y="15768"/>
                      <a:pt x="14177" y="23113"/>
                    </a:cubicBezTo>
                    <a:cubicBezTo>
                      <a:pt x="10079" y="31036"/>
                      <a:pt x="5337" y="38607"/>
                      <a:pt x="0" y="45750"/>
                    </a:cubicBezTo>
                    <a:cubicBezTo>
                      <a:pt x="2597" y="37154"/>
                      <a:pt x="6469" y="29005"/>
                      <a:pt x="11497" y="21564"/>
                    </a:cubicBezTo>
                    <a:cubicBezTo>
                      <a:pt x="15697" y="13594"/>
                      <a:pt x="21106" y="6320"/>
                      <a:pt x="27521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D2A284AC-AAFB-FA38-FE4C-7F67AFC85DFF}"/>
                  </a:ext>
                </a:extLst>
              </p:cNvPr>
              <p:cNvSpPr/>
              <p:nvPr/>
            </p:nvSpPr>
            <p:spPr>
              <a:xfrm>
                <a:off x="4109883" y="2660297"/>
                <a:ext cx="3541" cy="54923"/>
              </a:xfrm>
              <a:custGeom>
                <a:avLst/>
                <a:gdLst>
                  <a:gd name="connsiteX0" fmla="*/ 1733 w 3541"/>
                  <a:gd name="connsiteY0" fmla="*/ 54923 h 54923"/>
                  <a:gd name="connsiteX1" fmla="*/ 184 w 3541"/>
                  <a:gd name="connsiteY1" fmla="*/ 27462 h 54923"/>
                  <a:gd name="connsiteX2" fmla="*/ 1733 w 3541"/>
                  <a:gd name="connsiteY2" fmla="*/ 0 h 54923"/>
                  <a:gd name="connsiteX3" fmla="*/ 3342 w 3541"/>
                  <a:gd name="connsiteY3" fmla="*/ 27462 h 54923"/>
                  <a:gd name="connsiteX4" fmla="*/ 1733 w 3541"/>
                  <a:gd name="connsiteY4" fmla="*/ 54923 h 54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1" h="54923">
                    <a:moveTo>
                      <a:pt x="1733" y="54923"/>
                    </a:moveTo>
                    <a:cubicBezTo>
                      <a:pt x="202" y="45857"/>
                      <a:pt x="-316" y="36647"/>
                      <a:pt x="184" y="27462"/>
                    </a:cubicBezTo>
                    <a:cubicBezTo>
                      <a:pt x="-316" y="18276"/>
                      <a:pt x="202" y="9067"/>
                      <a:pt x="1733" y="0"/>
                    </a:cubicBezTo>
                    <a:cubicBezTo>
                      <a:pt x="3336" y="9061"/>
                      <a:pt x="3878" y="18276"/>
                      <a:pt x="3342" y="27462"/>
                    </a:cubicBezTo>
                    <a:cubicBezTo>
                      <a:pt x="3878" y="36647"/>
                      <a:pt x="3336" y="45863"/>
                      <a:pt x="1733" y="5492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5E0F1373-FB5B-E34B-A7D7-E127C7877F4F}"/>
                  </a:ext>
                </a:extLst>
              </p:cNvPr>
              <p:cNvSpPr/>
              <p:nvPr/>
            </p:nvSpPr>
            <p:spPr>
              <a:xfrm>
                <a:off x="4188938" y="2642843"/>
                <a:ext cx="41043" cy="35801"/>
              </a:xfrm>
              <a:custGeom>
                <a:avLst/>
                <a:gdLst>
                  <a:gd name="connsiteX0" fmla="*/ 41044 w 41043"/>
                  <a:gd name="connsiteY0" fmla="*/ 35801 h 35801"/>
                  <a:gd name="connsiteX1" fmla="*/ 18407 w 41043"/>
                  <a:gd name="connsiteY1" fmla="*/ 20254 h 35801"/>
                  <a:gd name="connsiteX2" fmla="*/ 0 w 41043"/>
                  <a:gd name="connsiteY2" fmla="*/ 0 h 35801"/>
                  <a:gd name="connsiteX3" fmla="*/ 20492 w 41043"/>
                  <a:gd name="connsiteY3" fmla="*/ 17871 h 35801"/>
                  <a:gd name="connsiteX4" fmla="*/ 41044 w 41043"/>
                  <a:gd name="connsiteY4" fmla="*/ 35801 h 35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043" h="35801">
                    <a:moveTo>
                      <a:pt x="41044" y="35801"/>
                    </a:moveTo>
                    <a:cubicBezTo>
                      <a:pt x="32674" y="31929"/>
                      <a:pt x="25019" y="26675"/>
                      <a:pt x="18407" y="20254"/>
                    </a:cubicBezTo>
                    <a:cubicBezTo>
                      <a:pt x="11146" y="14618"/>
                      <a:pt x="4915" y="7768"/>
                      <a:pt x="0" y="0"/>
                    </a:cubicBezTo>
                    <a:cubicBezTo>
                      <a:pt x="7148" y="5582"/>
                      <a:pt x="13993" y="11545"/>
                      <a:pt x="20492" y="17871"/>
                    </a:cubicBezTo>
                    <a:cubicBezTo>
                      <a:pt x="27676" y="23453"/>
                      <a:pt x="34539" y="29439"/>
                      <a:pt x="41044" y="3580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915D7975-1026-8C33-B386-007E86742D62}"/>
                  </a:ext>
                </a:extLst>
              </p:cNvPr>
              <p:cNvSpPr/>
              <p:nvPr/>
            </p:nvSpPr>
            <p:spPr>
              <a:xfrm>
                <a:off x="4251666" y="2584643"/>
                <a:ext cx="33895" cy="34193"/>
              </a:xfrm>
              <a:custGeom>
                <a:avLst/>
                <a:gdLst>
                  <a:gd name="connsiteX0" fmla="*/ 33895 w 33895"/>
                  <a:gd name="connsiteY0" fmla="*/ 34193 h 34193"/>
                  <a:gd name="connsiteX1" fmla="*/ 16024 w 33895"/>
                  <a:gd name="connsiteY1" fmla="*/ 18169 h 34193"/>
                  <a:gd name="connsiteX2" fmla="*/ 0 w 33895"/>
                  <a:gd name="connsiteY2" fmla="*/ 0 h 34193"/>
                  <a:gd name="connsiteX3" fmla="*/ 18228 w 33895"/>
                  <a:gd name="connsiteY3" fmla="*/ 15965 h 34193"/>
                  <a:gd name="connsiteX4" fmla="*/ 33895 w 33895"/>
                  <a:gd name="connsiteY4" fmla="*/ 34193 h 34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95" h="34193">
                    <a:moveTo>
                      <a:pt x="33895" y="34193"/>
                    </a:moveTo>
                    <a:cubicBezTo>
                      <a:pt x="27289" y="29624"/>
                      <a:pt x="21284" y="24245"/>
                      <a:pt x="16024" y="18169"/>
                    </a:cubicBezTo>
                    <a:cubicBezTo>
                      <a:pt x="9930" y="12819"/>
                      <a:pt x="4545" y="6714"/>
                      <a:pt x="0" y="0"/>
                    </a:cubicBezTo>
                    <a:cubicBezTo>
                      <a:pt x="6719" y="4539"/>
                      <a:pt x="12843" y="9906"/>
                      <a:pt x="18228" y="15965"/>
                    </a:cubicBezTo>
                    <a:cubicBezTo>
                      <a:pt x="24197" y="21356"/>
                      <a:pt x="29463" y="27480"/>
                      <a:pt x="33895" y="3419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3A246E04-4FD0-6528-2797-B81593652523}"/>
                  </a:ext>
                </a:extLst>
              </p:cNvPr>
              <p:cNvSpPr/>
              <p:nvPr/>
            </p:nvSpPr>
            <p:spPr>
              <a:xfrm>
                <a:off x="3936124" y="2397891"/>
                <a:ext cx="29904" cy="29904"/>
              </a:xfrm>
              <a:custGeom>
                <a:avLst/>
                <a:gdLst>
                  <a:gd name="connsiteX0" fmla="*/ 29904 w 29904"/>
                  <a:gd name="connsiteY0" fmla="*/ 29904 h 29904"/>
                  <a:gd name="connsiteX1" fmla="*/ 13880 w 29904"/>
                  <a:gd name="connsiteY1" fmla="*/ 16084 h 29904"/>
                  <a:gd name="connsiteX2" fmla="*/ 0 w 29904"/>
                  <a:gd name="connsiteY2" fmla="*/ 0 h 29904"/>
                  <a:gd name="connsiteX3" fmla="*/ 16084 w 29904"/>
                  <a:gd name="connsiteY3" fmla="*/ 13880 h 29904"/>
                  <a:gd name="connsiteX4" fmla="*/ 29904 w 29904"/>
                  <a:gd name="connsiteY4" fmla="*/ 29904 h 2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04" h="29904">
                    <a:moveTo>
                      <a:pt x="29904" y="29904"/>
                    </a:moveTo>
                    <a:cubicBezTo>
                      <a:pt x="23923" y="26092"/>
                      <a:pt x="18526" y="21437"/>
                      <a:pt x="13880" y="16084"/>
                    </a:cubicBezTo>
                    <a:cubicBezTo>
                      <a:pt x="8506" y="11417"/>
                      <a:pt x="3830" y="6000"/>
                      <a:pt x="0" y="0"/>
                    </a:cubicBezTo>
                    <a:cubicBezTo>
                      <a:pt x="5999" y="3830"/>
                      <a:pt x="11420" y="8505"/>
                      <a:pt x="16084" y="13880"/>
                    </a:cubicBezTo>
                    <a:cubicBezTo>
                      <a:pt x="21439" y="18529"/>
                      <a:pt x="26091" y="23926"/>
                      <a:pt x="29904" y="2990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8" name="Forma Livre: Forma 477">
                <a:extLst>
                  <a:ext uri="{FF2B5EF4-FFF2-40B4-BE49-F238E27FC236}">
                    <a16:creationId xmlns:a16="http://schemas.microsoft.com/office/drawing/2014/main" id="{CB6FB281-3404-280A-81FE-4E6C88527497}"/>
                  </a:ext>
                </a:extLst>
              </p:cNvPr>
              <p:cNvSpPr/>
              <p:nvPr/>
            </p:nvSpPr>
            <p:spPr>
              <a:xfrm>
                <a:off x="4004987" y="2326229"/>
                <a:ext cx="29367" cy="29248"/>
              </a:xfrm>
              <a:custGeom>
                <a:avLst/>
                <a:gdLst>
                  <a:gd name="connsiteX0" fmla="*/ 29368 w 29367"/>
                  <a:gd name="connsiteY0" fmla="*/ 29249 h 29248"/>
                  <a:gd name="connsiteX1" fmla="*/ 13582 w 29367"/>
                  <a:gd name="connsiteY1" fmla="*/ 15726 h 29248"/>
                  <a:gd name="connsiteX2" fmla="*/ 0 w 29367"/>
                  <a:gd name="connsiteY2" fmla="*/ 0 h 29248"/>
                  <a:gd name="connsiteX3" fmla="*/ 15786 w 29367"/>
                  <a:gd name="connsiteY3" fmla="*/ 13522 h 29248"/>
                  <a:gd name="connsiteX4" fmla="*/ 29368 w 29367"/>
                  <a:gd name="connsiteY4" fmla="*/ 29249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67" h="29248">
                    <a:moveTo>
                      <a:pt x="29368" y="29249"/>
                    </a:moveTo>
                    <a:cubicBezTo>
                      <a:pt x="23465" y="25551"/>
                      <a:pt x="18145" y="20994"/>
                      <a:pt x="13582" y="15726"/>
                    </a:cubicBezTo>
                    <a:cubicBezTo>
                      <a:pt x="8286" y="11201"/>
                      <a:pt x="3705" y="5899"/>
                      <a:pt x="0" y="0"/>
                    </a:cubicBezTo>
                    <a:cubicBezTo>
                      <a:pt x="5886" y="3720"/>
                      <a:pt x="11205" y="8275"/>
                      <a:pt x="15786" y="13522"/>
                    </a:cubicBezTo>
                    <a:cubicBezTo>
                      <a:pt x="21052" y="18079"/>
                      <a:pt x="25627" y="23376"/>
                      <a:pt x="29368" y="292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9456DFAB-561B-4746-822F-DA4A457449A7}"/>
                  </a:ext>
                </a:extLst>
              </p:cNvPr>
              <p:cNvSpPr/>
              <p:nvPr/>
            </p:nvSpPr>
            <p:spPr>
              <a:xfrm>
                <a:off x="1351683" y="2803643"/>
                <a:ext cx="206469" cy="259405"/>
              </a:xfrm>
              <a:custGeom>
                <a:avLst/>
                <a:gdLst>
                  <a:gd name="connsiteX0" fmla="*/ 1668 w 206469"/>
                  <a:gd name="connsiteY0" fmla="*/ 258632 h 259405"/>
                  <a:gd name="connsiteX1" fmla="*/ 5480 w 206469"/>
                  <a:gd name="connsiteY1" fmla="*/ 258632 h 259405"/>
                  <a:gd name="connsiteX2" fmla="*/ 16382 w 206469"/>
                  <a:gd name="connsiteY2" fmla="*/ 258632 h 259405"/>
                  <a:gd name="connsiteX3" fmla="*/ 57604 w 206469"/>
                  <a:gd name="connsiteY3" fmla="*/ 258155 h 259405"/>
                  <a:gd name="connsiteX4" fmla="*/ 204384 w 206469"/>
                  <a:gd name="connsiteY4" fmla="*/ 256845 h 259405"/>
                  <a:gd name="connsiteX5" fmla="*/ 203133 w 206469"/>
                  <a:gd name="connsiteY5" fmla="*/ 258155 h 259405"/>
                  <a:gd name="connsiteX6" fmla="*/ 201823 w 206469"/>
                  <a:gd name="connsiteY6" fmla="*/ 2005 h 259405"/>
                  <a:gd name="connsiteX7" fmla="*/ 203372 w 206469"/>
                  <a:gd name="connsiteY7" fmla="*/ 3553 h 259405"/>
                  <a:gd name="connsiteX8" fmla="*/ 176148 w 206469"/>
                  <a:gd name="connsiteY8" fmla="*/ 3553 h 259405"/>
                  <a:gd name="connsiteX9" fmla="*/ 149342 w 206469"/>
                  <a:gd name="connsiteY9" fmla="*/ 3553 h 259405"/>
                  <a:gd name="connsiteX10" fmla="*/ 97218 w 206469"/>
                  <a:gd name="connsiteY10" fmla="*/ 3553 h 259405"/>
                  <a:gd name="connsiteX11" fmla="*/ 655 w 206469"/>
                  <a:gd name="connsiteY11" fmla="*/ 3553 h 259405"/>
                  <a:gd name="connsiteX12" fmla="*/ 2025 w 206469"/>
                  <a:gd name="connsiteY12" fmla="*/ 2124 h 259405"/>
                  <a:gd name="connsiteX13" fmla="*/ 2025 w 206469"/>
                  <a:gd name="connsiteY13" fmla="*/ 186790 h 259405"/>
                  <a:gd name="connsiteX14" fmla="*/ 2025 w 206469"/>
                  <a:gd name="connsiteY14" fmla="*/ 239331 h 259405"/>
                  <a:gd name="connsiteX15" fmla="*/ 2025 w 206469"/>
                  <a:gd name="connsiteY15" fmla="*/ 253270 h 259405"/>
                  <a:gd name="connsiteX16" fmla="*/ 2025 w 206469"/>
                  <a:gd name="connsiteY16" fmla="*/ 256904 h 259405"/>
                  <a:gd name="connsiteX17" fmla="*/ 2025 w 206469"/>
                  <a:gd name="connsiteY17" fmla="*/ 258215 h 259405"/>
                  <a:gd name="connsiteX18" fmla="*/ 2025 w 206469"/>
                  <a:gd name="connsiteY18" fmla="*/ 257083 h 259405"/>
                  <a:gd name="connsiteX19" fmla="*/ 2025 w 206469"/>
                  <a:gd name="connsiteY19" fmla="*/ 253628 h 259405"/>
                  <a:gd name="connsiteX20" fmla="*/ 2025 w 206469"/>
                  <a:gd name="connsiteY20" fmla="*/ 239927 h 259405"/>
                  <a:gd name="connsiteX21" fmla="*/ 1489 w 206469"/>
                  <a:gd name="connsiteY21" fmla="*/ 187743 h 259405"/>
                  <a:gd name="connsiteX22" fmla="*/ 0 w 206469"/>
                  <a:gd name="connsiteY22" fmla="*/ 2302 h 259405"/>
                  <a:gd name="connsiteX23" fmla="*/ 0 w 206469"/>
                  <a:gd name="connsiteY23" fmla="*/ 873 h 259405"/>
                  <a:gd name="connsiteX24" fmla="*/ 1370 w 206469"/>
                  <a:gd name="connsiteY24" fmla="*/ 873 h 259405"/>
                  <a:gd name="connsiteX25" fmla="*/ 97993 w 206469"/>
                  <a:gd name="connsiteY25" fmla="*/ 336 h 259405"/>
                  <a:gd name="connsiteX26" fmla="*/ 150116 w 206469"/>
                  <a:gd name="connsiteY26" fmla="*/ 336 h 259405"/>
                  <a:gd name="connsiteX27" fmla="*/ 176923 w 206469"/>
                  <a:gd name="connsiteY27" fmla="*/ 336 h 259405"/>
                  <a:gd name="connsiteX28" fmla="*/ 204086 w 206469"/>
                  <a:gd name="connsiteY28" fmla="*/ 336 h 259405"/>
                  <a:gd name="connsiteX29" fmla="*/ 205695 w 206469"/>
                  <a:gd name="connsiteY29" fmla="*/ 1945 h 259405"/>
                  <a:gd name="connsiteX30" fmla="*/ 206469 w 206469"/>
                  <a:gd name="connsiteY30" fmla="*/ 258095 h 259405"/>
                  <a:gd name="connsiteX31" fmla="*/ 206469 w 206469"/>
                  <a:gd name="connsiteY31" fmla="*/ 259406 h 259405"/>
                  <a:gd name="connsiteX32" fmla="*/ 57545 w 206469"/>
                  <a:gd name="connsiteY32" fmla="*/ 259406 h 259405"/>
                  <a:gd name="connsiteX33" fmla="*/ 16680 w 206469"/>
                  <a:gd name="connsiteY33" fmla="*/ 259406 h 259405"/>
                  <a:gd name="connsiteX34" fmla="*/ 6017 w 206469"/>
                  <a:gd name="connsiteY34" fmla="*/ 259406 h 259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06469" h="259405">
                    <a:moveTo>
                      <a:pt x="1668" y="258632"/>
                    </a:moveTo>
                    <a:lnTo>
                      <a:pt x="5480" y="258632"/>
                    </a:lnTo>
                    <a:lnTo>
                      <a:pt x="16382" y="258632"/>
                    </a:lnTo>
                    <a:lnTo>
                      <a:pt x="57604" y="258155"/>
                    </a:lnTo>
                    <a:lnTo>
                      <a:pt x="204384" y="256845"/>
                    </a:lnTo>
                    <a:lnTo>
                      <a:pt x="203133" y="258155"/>
                    </a:lnTo>
                    <a:cubicBezTo>
                      <a:pt x="202776" y="185003"/>
                      <a:pt x="202299" y="96959"/>
                      <a:pt x="201823" y="2005"/>
                    </a:cubicBezTo>
                    <a:lnTo>
                      <a:pt x="203372" y="3553"/>
                    </a:lnTo>
                    <a:lnTo>
                      <a:pt x="176148" y="3553"/>
                    </a:lnTo>
                    <a:lnTo>
                      <a:pt x="149342" y="3553"/>
                    </a:lnTo>
                    <a:lnTo>
                      <a:pt x="97218" y="3553"/>
                    </a:lnTo>
                    <a:lnTo>
                      <a:pt x="655" y="3553"/>
                    </a:lnTo>
                    <a:lnTo>
                      <a:pt x="2025" y="2124"/>
                    </a:lnTo>
                    <a:cubicBezTo>
                      <a:pt x="2025" y="77897"/>
                      <a:pt x="2025" y="141696"/>
                      <a:pt x="2025" y="186790"/>
                    </a:cubicBezTo>
                    <a:cubicBezTo>
                      <a:pt x="2025" y="209248"/>
                      <a:pt x="2025" y="227000"/>
                      <a:pt x="2025" y="239331"/>
                    </a:cubicBezTo>
                    <a:cubicBezTo>
                      <a:pt x="2025" y="245288"/>
                      <a:pt x="2025" y="249934"/>
                      <a:pt x="2025" y="253270"/>
                    </a:cubicBezTo>
                    <a:cubicBezTo>
                      <a:pt x="2025" y="254819"/>
                      <a:pt x="2025" y="255951"/>
                      <a:pt x="2025" y="256904"/>
                    </a:cubicBezTo>
                    <a:cubicBezTo>
                      <a:pt x="2084" y="257339"/>
                      <a:pt x="2084" y="257780"/>
                      <a:pt x="2025" y="258215"/>
                    </a:cubicBezTo>
                    <a:cubicBezTo>
                      <a:pt x="1998" y="257839"/>
                      <a:pt x="1998" y="257458"/>
                      <a:pt x="2025" y="257083"/>
                    </a:cubicBezTo>
                    <a:cubicBezTo>
                      <a:pt x="2025" y="256189"/>
                      <a:pt x="2025" y="255057"/>
                      <a:pt x="2025" y="253628"/>
                    </a:cubicBezTo>
                    <a:cubicBezTo>
                      <a:pt x="2025" y="250351"/>
                      <a:pt x="2025" y="245765"/>
                      <a:pt x="2025" y="239927"/>
                    </a:cubicBezTo>
                    <a:cubicBezTo>
                      <a:pt x="2025" y="227655"/>
                      <a:pt x="1728" y="210142"/>
                      <a:pt x="1489" y="187743"/>
                    </a:cubicBezTo>
                    <a:cubicBezTo>
                      <a:pt x="1132" y="142470"/>
                      <a:pt x="596" y="78373"/>
                      <a:pt x="0" y="2302"/>
                    </a:cubicBezTo>
                    <a:lnTo>
                      <a:pt x="0" y="873"/>
                    </a:lnTo>
                    <a:lnTo>
                      <a:pt x="1370" y="873"/>
                    </a:lnTo>
                    <a:lnTo>
                      <a:pt x="97993" y="336"/>
                    </a:lnTo>
                    <a:lnTo>
                      <a:pt x="150116" y="336"/>
                    </a:lnTo>
                    <a:lnTo>
                      <a:pt x="176923" y="336"/>
                    </a:lnTo>
                    <a:lnTo>
                      <a:pt x="204086" y="336"/>
                    </a:lnTo>
                    <a:cubicBezTo>
                      <a:pt x="202716" y="-1034"/>
                      <a:pt x="206052" y="2243"/>
                      <a:pt x="205695" y="1945"/>
                    </a:cubicBezTo>
                    <a:cubicBezTo>
                      <a:pt x="205695" y="96661"/>
                      <a:pt x="206231" y="184705"/>
                      <a:pt x="206469" y="258095"/>
                    </a:cubicBezTo>
                    <a:lnTo>
                      <a:pt x="206469" y="259406"/>
                    </a:lnTo>
                    <a:lnTo>
                      <a:pt x="57545" y="259406"/>
                    </a:lnTo>
                    <a:lnTo>
                      <a:pt x="16680" y="259406"/>
                    </a:lnTo>
                    <a:lnTo>
                      <a:pt x="6017" y="259406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9ACBAC13-FEAB-9073-F9DE-FF68973A5DAA}"/>
                  </a:ext>
                </a:extLst>
              </p:cNvPr>
              <p:cNvSpPr/>
              <p:nvPr/>
            </p:nvSpPr>
            <p:spPr>
              <a:xfrm>
                <a:off x="1436928" y="3057985"/>
                <a:ext cx="28116" cy="6850"/>
              </a:xfrm>
              <a:custGeom>
                <a:avLst/>
                <a:gdLst>
                  <a:gd name="connsiteX0" fmla="*/ -1 w 28116"/>
                  <a:gd name="connsiteY0" fmla="*/ 0 h 6850"/>
                  <a:gd name="connsiteX1" fmla="*/ 28116 w 28116"/>
                  <a:gd name="connsiteY1" fmla="*/ 0 h 6850"/>
                  <a:gd name="connsiteX2" fmla="*/ 28116 w 28116"/>
                  <a:gd name="connsiteY2" fmla="*/ 6851 h 6850"/>
                  <a:gd name="connsiteX3" fmla="*/ -1 w 28116"/>
                  <a:gd name="connsiteY3" fmla="*/ 6851 h 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16" h="6850">
                    <a:moveTo>
                      <a:pt x="-1" y="0"/>
                    </a:moveTo>
                    <a:lnTo>
                      <a:pt x="28116" y="0"/>
                    </a:lnTo>
                    <a:lnTo>
                      <a:pt x="28116" y="6851"/>
                    </a:lnTo>
                    <a:lnTo>
                      <a:pt x="-1" y="6851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5832A528-ABD0-8143-6FE1-BD08840A7052}"/>
                  </a:ext>
                </a:extLst>
              </p:cNvPr>
              <p:cNvSpPr/>
              <p:nvPr/>
            </p:nvSpPr>
            <p:spPr>
              <a:xfrm>
                <a:off x="1420248" y="2897325"/>
                <a:ext cx="61476" cy="88818"/>
              </a:xfrm>
              <a:custGeom>
                <a:avLst/>
                <a:gdLst>
                  <a:gd name="connsiteX0" fmla="*/ -1 w 61476"/>
                  <a:gd name="connsiteY0" fmla="*/ 0 h 88818"/>
                  <a:gd name="connsiteX1" fmla="*/ 61475 w 61476"/>
                  <a:gd name="connsiteY1" fmla="*/ 0 h 88818"/>
                  <a:gd name="connsiteX2" fmla="*/ 61475 w 61476"/>
                  <a:gd name="connsiteY2" fmla="*/ 88819 h 88818"/>
                  <a:gd name="connsiteX3" fmla="*/ -1 w 61476"/>
                  <a:gd name="connsiteY3" fmla="*/ 88819 h 8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76" h="88818">
                    <a:moveTo>
                      <a:pt x="-1" y="0"/>
                    </a:moveTo>
                    <a:lnTo>
                      <a:pt x="61475" y="0"/>
                    </a:lnTo>
                    <a:lnTo>
                      <a:pt x="61475" y="88819"/>
                    </a:lnTo>
                    <a:lnTo>
                      <a:pt x="-1" y="88819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CCD53E24-3CAB-0A7D-52BB-E375022651EB}"/>
                  </a:ext>
                </a:extLst>
              </p:cNvPr>
              <p:cNvSpPr/>
              <p:nvPr/>
            </p:nvSpPr>
            <p:spPr>
              <a:xfrm rot="-13800">
                <a:off x="1444802" y="2802449"/>
                <a:ext cx="28116" cy="5837"/>
              </a:xfrm>
              <a:custGeom>
                <a:avLst/>
                <a:gdLst>
                  <a:gd name="connsiteX0" fmla="*/ 0 w 28116"/>
                  <a:gd name="connsiteY0" fmla="*/ 0 h 5837"/>
                  <a:gd name="connsiteX1" fmla="*/ 28117 w 28116"/>
                  <a:gd name="connsiteY1" fmla="*/ 0 h 5837"/>
                  <a:gd name="connsiteX2" fmla="*/ 28117 w 28116"/>
                  <a:gd name="connsiteY2" fmla="*/ 5838 h 5837"/>
                  <a:gd name="connsiteX3" fmla="*/ 0 w 28116"/>
                  <a:gd name="connsiteY3" fmla="*/ 5838 h 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16" h="5837">
                    <a:moveTo>
                      <a:pt x="0" y="0"/>
                    </a:moveTo>
                    <a:lnTo>
                      <a:pt x="28117" y="0"/>
                    </a:lnTo>
                    <a:lnTo>
                      <a:pt x="28117" y="5838"/>
                    </a:lnTo>
                    <a:lnTo>
                      <a:pt x="0" y="5838"/>
                    </a:ln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6665E3BC-751E-150C-B764-B1F2BBBA71FC}"/>
                  </a:ext>
                </a:extLst>
              </p:cNvPr>
              <p:cNvSpPr/>
              <p:nvPr/>
            </p:nvSpPr>
            <p:spPr>
              <a:xfrm rot="-325200">
                <a:off x="4636682" y="2366950"/>
                <a:ext cx="208792" cy="140704"/>
              </a:xfrm>
              <a:custGeom>
                <a:avLst/>
                <a:gdLst>
                  <a:gd name="connsiteX0" fmla="*/ 0 w 208792"/>
                  <a:gd name="connsiteY0" fmla="*/ 0 h 140704"/>
                  <a:gd name="connsiteX1" fmla="*/ 208793 w 208792"/>
                  <a:gd name="connsiteY1" fmla="*/ 0 h 140704"/>
                  <a:gd name="connsiteX2" fmla="*/ 208793 w 208792"/>
                  <a:gd name="connsiteY2" fmla="*/ 140704 h 140704"/>
                  <a:gd name="connsiteX3" fmla="*/ 0 w 208792"/>
                  <a:gd name="connsiteY3" fmla="*/ 140704 h 14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8792" h="140704">
                    <a:moveTo>
                      <a:pt x="0" y="0"/>
                    </a:moveTo>
                    <a:lnTo>
                      <a:pt x="208793" y="0"/>
                    </a:lnTo>
                    <a:lnTo>
                      <a:pt x="208793" y="140704"/>
                    </a:lnTo>
                    <a:lnTo>
                      <a:pt x="0" y="14070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B0EF9DA9-21CD-D0EA-CAEE-9C6186D8EAD1}"/>
                  </a:ext>
                </a:extLst>
              </p:cNvPr>
              <p:cNvSpPr/>
              <p:nvPr/>
            </p:nvSpPr>
            <p:spPr>
              <a:xfrm>
                <a:off x="4629041" y="2356371"/>
                <a:ext cx="222563" cy="162447"/>
              </a:xfrm>
              <a:custGeom>
                <a:avLst/>
                <a:gdLst>
                  <a:gd name="connsiteX0" fmla="*/ 222553 w 222563"/>
                  <a:gd name="connsiteY0" fmla="*/ 141240 h 162447"/>
                  <a:gd name="connsiteX1" fmla="*/ 222196 w 222563"/>
                  <a:gd name="connsiteY1" fmla="*/ 138619 h 162447"/>
                  <a:gd name="connsiteX2" fmla="*/ 221302 w 222563"/>
                  <a:gd name="connsiteY2" fmla="*/ 131113 h 162447"/>
                  <a:gd name="connsiteX3" fmla="*/ 218324 w 222563"/>
                  <a:gd name="connsiteY3" fmla="*/ 102877 h 162447"/>
                  <a:gd name="connsiteX4" fmla="*/ 208018 w 222563"/>
                  <a:gd name="connsiteY4" fmla="*/ 1251 h 162447"/>
                  <a:gd name="connsiteX5" fmla="*/ 209388 w 222563"/>
                  <a:gd name="connsiteY5" fmla="*/ 2383 h 162447"/>
                  <a:gd name="connsiteX6" fmla="*/ 1609 w 222563"/>
                  <a:gd name="connsiteY6" fmla="*/ 22398 h 162447"/>
                  <a:gd name="connsiteX7" fmla="*/ 2978 w 222563"/>
                  <a:gd name="connsiteY7" fmla="*/ 20730 h 162447"/>
                  <a:gd name="connsiteX8" fmla="*/ 2978 w 222563"/>
                  <a:gd name="connsiteY8" fmla="*/ 20730 h 162447"/>
                  <a:gd name="connsiteX9" fmla="*/ 2978 w 222563"/>
                  <a:gd name="connsiteY9" fmla="*/ 21743 h 162447"/>
                  <a:gd name="connsiteX10" fmla="*/ 2978 w 222563"/>
                  <a:gd name="connsiteY10" fmla="*/ 22934 h 162447"/>
                  <a:gd name="connsiteX11" fmla="*/ 2978 w 222563"/>
                  <a:gd name="connsiteY11" fmla="*/ 25258 h 162447"/>
                  <a:gd name="connsiteX12" fmla="*/ 3396 w 222563"/>
                  <a:gd name="connsiteY12" fmla="*/ 29904 h 162447"/>
                  <a:gd name="connsiteX13" fmla="*/ 4289 w 222563"/>
                  <a:gd name="connsiteY13" fmla="*/ 39197 h 162447"/>
                  <a:gd name="connsiteX14" fmla="*/ 6017 w 222563"/>
                  <a:gd name="connsiteY14" fmla="*/ 57545 h 162447"/>
                  <a:gd name="connsiteX15" fmla="*/ 9353 w 222563"/>
                  <a:gd name="connsiteY15" fmla="*/ 93286 h 162447"/>
                  <a:gd name="connsiteX16" fmla="*/ 15667 w 222563"/>
                  <a:gd name="connsiteY16" fmla="*/ 160660 h 162447"/>
                  <a:gd name="connsiteX17" fmla="*/ 14118 w 222563"/>
                  <a:gd name="connsiteY17" fmla="*/ 159349 h 162447"/>
                  <a:gd name="connsiteX18" fmla="*/ 163579 w 222563"/>
                  <a:gd name="connsiteY18" fmla="*/ 145887 h 162447"/>
                  <a:gd name="connsiteX19" fmla="*/ 206529 w 222563"/>
                  <a:gd name="connsiteY19" fmla="*/ 142193 h 162447"/>
                  <a:gd name="connsiteX20" fmla="*/ 218026 w 222563"/>
                  <a:gd name="connsiteY20" fmla="*/ 141300 h 162447"/>
                  <a:gd name="connsiteX21" fmla="*/ 221005 w 222563"/>
                  <a:gd name="connsiteY21" fmla="*/ 141300 h 162447"/>
                  <a:gd name="connsiteX22" fmla="*/ 222077 w 222563"/>
                  <a:gd name="connsiteY22" fmla="*/ 141300 h 162447"/>
                  <a:gd name="connsiteX23" fmla="*/ 218383 w 222563"/>
                  <a:gd name="connsiteY23" fmla="*/ 141836 h 162447"/>
                  <a:gd name="connsiteX24" fmla="*/ 207184 w 222563"/>
                  <a:gd name="connsiteY24" fmla="*/ 143027 h 162447"/>
                  <a:gd name="connsiteX25" fmla="*/ 164651 w 222563"/>
                  <a:gd name="connsiteY25" fmla="*/ 147436 h 162447"/>
                  <a:gd name="connsiteX26" fmla="*/ 14416 w 222563"/>
                  <a:gd name="connsiteY26" fmla="*/ 162447 h 162447"/>
                  <a:gd name="connsiteX27" fmla="*/ 12986 w 222563"/>
                  <a:gd name="connsiteY27" fmla="*/ 162447 h 162447"/>
                  <a:gd name="connsiteX28" fmla="*/ 12986 w 222563"/>
                  <a:gd name="connsiteY28" fmla="*/ 161017 h 162447"/>
                  <a:gd name="connsiteX29" fmla="*/ 6493 w 222563"/>
                  <a:gd name="connsiteY29" fmla="*/ 93703 h 162447"/>
                  <a:gd name="connsiteX30" fmla="*/ 3038 w 222563"/>
                  <a:gd name="connsiteY30" fmla="*/ 57961 h 162447"/>
                  <a:gd name="connsiteX31" fmla="*/ 1311 w 222563"/>
                  <a:gd name="connsiteY31" fmla="*/ 39614 h 162447"/>
                  <a:gd name="connsiteX32" fmla="*/ 417 w 222563"/>
                  <a:gd name="connsiteY32" fmla="*/ 30321 h 162447"/>
                  <a:gd name="connsiteX33" fmla="*/ 0 w 222563"/>
                  <a:gd name="connsiteY33" fmla="*/ 25675 h 162447"/>
                  <a:gd name="connsiteX34" fmla="*/ 0 w 222563"/>
                  <a:gd name="connsiteY34" fmla="*/ 23351 h 162447"/>
                  <a:gd name="connsiteX35" fmla="*/ 0 w 222563"/>
                  <a:gd name="connsiteY35" fmla="*/ 22160 h 162447"/>
                  <a:gd name="connsiteX36" fmla="*/ 0 w 222563"/>
                  <a:gd name="connsiteY36" fmla="*/ 21147 h 162447"/>
                  <a:gd name="connsiteX37" fmla="*/ 0 w 222563"/>
                  <a:gd name="connsiteY37" fmla="*/ 21147 h 162447"/>
                  <a:gd name="connsiteX38" fmla="*/ 1430 w 222563"/>
                  <a:gd name="connsiteY38" fmla="*/ 19420 h 162447"/>
                  <a:gd name="connsiteX39" fmla="*/ 209269 w 222563"/>
                  <a:gd name="connsiteY39" fmla="*/ 0 h 162447"/>
                  <a:gd name="connsiteX40" fmla="*/ 210520 w 222563"/>
                  <a:gd name="connsiteY40" fmla="*/ 0 h 162447"/>
                  <a:gd name="connsiteX41" fmla="*/ 210520 w 222563"/>
                  <a:gd name="connsiteY41" fmla="*/ 1191 h 162447"/>
                  <a:gd name="connsiteX42" fmla="*/ 219575 w 222563"/>
                  <a:gd name="connsiteY42" fmla="*/ 103711 h 162447"/>
                  <a:gd name="connsiteX43" fmla="*/ 221898 w 222563"/>
                  <a:gd name="connsiteY43" fmla="*/ 131769 h 162447"/>
                  <a:gd name="connsiteX44" fmla="*/ 222494 w 222563"/>
                  <a:gd name="connsiteY44" fmla="*/ 139036 h 162447"/>
                  <a:gd name="connsiteX45" fmla="*/ 222553 w 222563"/>
                  <a:gd name="connsiteY45" fmla="*/ 141240 h 162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2563" h="162447">
                    <a:moveTo>
                      <a:pt x="222553" y="141240"/>
                    </a:moveTo>
                    <a:cubicBezTo>
                      <a:pt x="222375" y="140376"/>
                      <a:pt x="222255" y="139501"/>
                      <a:pt x="222196" y="138619"/>
                    </a:cubicBezTo>
                    <a:cubicBezTo>
                      <a:pt x="222196" y="136713"/>
                      <a:pt x="221660" y="134271"/>
                      <a:pt x="221302" y="131113"/>
                    </a:cubicBezTo>
                    <a:cubicBezTo>
                      <a:pt x="220647" y="124442"/>
                      <a:pt x="219634" y="114910"/>
                      <a:pt x="218324" y="102877"/>
                    </a:cubicBezTo>
                    <a:cubicBezTo>
                      <a:pt x="215881" y="78394"/>
                      <a:pt x="212367" y="43307"/>
                      <a:pt x="208018" y="1251"/>
                    </a:cubicBezTo>
                    <a:lnTo>
                      <a:pt x="209388" y="2383"/>
                    </a:lnTo>
                    <a:lnTo>
                      <a:pt x="1609" y="22398"/>
                    </a:lnTo>
                    <a:lnTo>
                      <a:pt x="2978" y="20730"/>
                    </a:lnTo>
                    <a:lnTo>
                      <a:pt x="2978" y="20730"/>
                    </a:lnTo>
                    <a:lnTo>
                      <a:pt x="2978" y="21743"/>
                    </a:lnTo>
                    <a:lnTo>
                      <a:pt x="2978" y="22934"/>
                    </a:lnTo>
                    <a:lnTo>
                      <a:pt x="2978" y="25258"/>
                    </a:lnTo>
                    <a:lnTo>
                      <a:pt x="3396" y="29904"/>
                    </a:lnTo>
                    <a:lnTo>
                      <a:pt x="4289" y="39197"/>
                    </a:lnTo>
                    <a:cubicBezTo>
                      <a:pt x="4825" y="45154"/>
                      <a:pt x="5421" y="51468"/>
                      <a:pt x="6017" y="57545"/>
                    </a:cubicBezTo>
                    <a:cubicBezTo>
                      <a:pt x="7166" y="69697"/>
                      <a:pt x="8280" y="81611"/>
                      <a:pt x="9353" y="93286"/>
                    </a:cubicBezTo>
                    <a:cubicBezTo>
                      <a:pt x="11557" y="116757"/>
                      <a:pt x="13701" y="139274"/>
                      <a:pt x="15667" y="160660"/>
                    </a:cubicBezTo>
                    <a:lnTo>
                      <a:pt x="14118" y="159349"/>
                    </a:lnTo>
                    <a:lnTo>
                      <a:pt x="163579" y="145887"/>
                    </a:lnTo>
                    <a:lnTo>
                      <a:pt x="206529" y="142193"/>
                    </a:lnTo>
                    <a:lnTo>
                      <a:pt x="218026" y="141300"/>
                    </a:lnTo>
                    <a:lnTo>
                      <a:pt x="221005" y="141300"/>
                    </a:lnTo>
                    <a:cubicBezTo>
                      <a:pt x="221719" y="141300"/>
                      <a:pt x="222077" y="141300"/>
                      <a:pt x="222077" y="141300"/>
                    </a:cubicBezTo>
                    <a:cubicBezTo>
                      <a:pt x="220861" y="141568"/>
                      <a:pt x="219628" y="141747"/>
                      <a:pt x="218383" y="141836"/>
                    </a:cubicBezTo>
                    <a:lnTo>
                      <a:pt x="207184" y="143027"/>
                    </a:lnTo>
                    <a:lnTo>
                      <a:pt x="164651" y="147436"/>
                    </a:lnTo>
                    <a:lnTo>
                      <a:pt x="14416" y="162447"/>
                    </a:lnTo>
                    <a:lnTo>
                      <a:pt x="12986" y="162447"/>
                    </a:lnTo>
                    <a:lnTo>
                      <a:pt x="12986" y="161017"/>
                    </a:lnTo>
                    <a:cubicBezTo>
                      <a:pt x="10901" y="139691"/>
                      <a:pt x="8757" y="117114"/>
                      <a:pt x="6493" y="93703"/>
                    </a:cubicBezTo>
                    <a:cubicBezTo>
                      <a:pt x="5344" y="81789"/>
                      <a:pt x="4188" y="69875"/>
                      <a:pt x="3038" y="57961"/>
                    </a:cubicBezTo>
                    <a:cubicBezTo>
                      <a:pt x="2502" y="52004"/>
                      <a:pt x="1906" y="46048"/>
                      <a:pt x="1311" y="39614"/>
                    </a:cubicBezTo>
                    <a:lnTo>
                      <a:pt x="417" y="30321"/>
                    </a:lnTo>
                    <a:lnTo>
                      <a:pt x="0" y="25675"/>
                    </a:lnTo>
                    <a:lnTo>
                      <a:pt x="0" y="23351"/>
                    </a:lnTo>
                    <a:lnTo>
                      <a:pt x="0" y="22160"/>
                    </a:lnTo>
                    <a:lnTo>
                      <a:pt x="0" y="21147"/>
                    </a:lnTo>
                    <a:lnTo>
                      <a:pt x="0" y="21147"/>
                    </a:lnTo>
                    <a:lnTo>
                      <a:pt x="1430" y="19420"/>
                    </a:lnTo>
                    <a:lnTo>
                      <a:pt x="209269" y="0"/>
                    </a:lnTo>
                    <a:lnTo>
                      <a:pt x="210520" y="0"/>
                    </a:lnTo>
                    <a:lnTo>
                      <a:pt x="210520" y="1191"/>
                    </a:lnTo>
                    <a:cubicBezTo>
                      <a:pt x="214273" y="43903"/>
                      <a:pt x="217371" y="79049"/>
                      <a:pt x="219575" y="103711"/>
                    </a:cubicBezTo>
                    <a:cubicBezTo>
                      <a:pt x="220588" y="115625"/>
                      <a:pt x="221362" y="125097"/>
                      <a:pt x="221898" y="131769"/>
                    </a:cubicBezTo>
                    <a:cubicBezTo>
                      <a:pt x="221898" y="134807"/>
                      <a:pt x="222315" y="137189"/>
                      <a:pt x="222494" y="139036"/>
                    </a:cubicBezTo>
                    <a:cubicBezTo>
                      <a:pt x="222559" y="139769"/>
                      <a:pt x="222577" y="140508"/>
                      <a:pt x="222553" y="14124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B7CAE376-0B6B-9E35-7767-EC678BB312AE}"/>
                  </a:ext>
                </a:extLst>
              </p:cNvPr>
              <p:cNvSpPr/>
              <p:nvPr/>
            </p:nvSpPr>
            <p:spPr>
              <a:xfrm>
                <a:off x="4630408" y="2357503"/>
                <a:ext cx="207901" cy="98707"/>
              </a:xfrm>
              <a:custGeom>
                <a:avLst/>
                <a:gdLst>
                  <a:gd name="connsiteX0" fmla="*/ 207902 w 207901"/>
                  <a:gd name="connsiteY0" fmla="*/ 0 h 98707"/>
                  <a:gd name="connsiteX1" fmla="*/ 201588 w 207901"/>
                  <a:gd name="connsiteY1" fmla="*/ 7923 h 98707"/>
                  <a:gd name="connsiteX2" fmla="*/ 183359 w 207901"/>
                  <a:gd name="connsiteY2" fmla="*/ 28891 h 98707"/>
                  <a:gd name="connsiteX3" fmla="*/ 122002 w 207901"/>
                  <a:gd name="connsiteY3" fmla="*/ 97754 h 98707"/>
                  <a:gd name="connsiteX4" fmla="*/ 121168 w 207901"/>
                  <a:gd name="connsiteY4" fmla="*/ 98707 h 98707"/>
                  <a:gd name="connsiteX5" fmla="*/ 120036 w 207901"/>
                  <a:gd name="connsiteY5" fmla="*/ 97993 h 98707"/>
                  <a:gd name="connsiteX6" fmla="*/ 114496 w 207901"/>
                  <a:gd name="connsiteY6" fmla="*/ 94478 h 98707"/>
                  <a:gd name="connsiteX7" fmla="*/ 33243 w 207901"/>
                  <a:gd name="connsiteY7" fmla="*/ 42176 h 98707"/>
                  <a:gd name="connsiteX8" fmla="*/ 8760 w 207901"/>
                  <a:gd name="connsiteY8" fmla="*/ 26032 h 98707"/>
                  <a:gd name="connsiteX9" fmla="*/ 2207 w 207901"/>
                  <a:gd name="connsiteY9" fmla="*/ 21505 h 98707"/>
                  <a:gd name="connsiteX10" fmla="*/ 3 w 207901"/>
                  <a:gd name="connsiteY10" fmla="*/ 19718 h 98707"/>
                  <a:gd name="connsiteX11" fmla="*/ 2505 w 207901"/>
                  <a:gd name="connsiteY11" fmla="*/ 20969 h 98707"/>
                  <a:gd name="connsiteX12" fmla="*/ 9415 w 207901"/>
                  <a:gd name="connsiteY12" fmla="*/ 25019 h 98707"/>
                  <a:gd name="connsiteX13" fmla="*/ 34375 w 207901"/>
                  <a:gd name="connsiteY13" fmla="*/ 40329 h 98707"/>
                  <a:gd name="connsiteX14" fmla="*/ 116105 w 207901"/>
                  <a:gd name="connsiteY14" fmla="*/ 91857 h 98707"/>
                  <a:gd name="connsiteX15" fmla="*/ 121645 w 207901"/>
                  <a:gd name="connsiteY15" fmla="*/ 95431 h 98707"/>
                  <a:gd name="connsiteX16" fmla="*/ 119679 w 207901"/>
                  <a:gd name="connsiteY16" fmla="*/ 95431 h 98707"/>
                  <a:gd name="connsiteX17" fmla="*/ 181513 w 207901"/>
                  <a:gd name="connsiteY17" fmla="*/ 27760 h 98707"/>
                  <a:gd name="connsiteX18" fmla="*/ 200456 w 207901"/>
                  <a:gd name="connsiteY18" fmla="*/ 7446 h 98707"/>
                  <a:gd name="connsiteX19" fmla="*/ 207902 w 207901"/>
                  <a:gd name="connsiteY19" fmla="*/ 0 h 98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07901" h="98707">
                    <a:moveTo>
                      <a:pt x="207902" y="0"/>
                    </a:moveTo>
                    <a:cubicBezTo>
                      <a:pt x="206043" y="2828"/>
                      <a:pt x="203929" y="5480"/>
                      <a:pt x="201588" y="7923"/>
                    </a:cubicBezTo>
                    <a:lnTo>
                      <a:pt x="183359" y="28891"/>
                    </a:lnTo>
                    <a:cubicBezTo>
                      <a:pt x="167871" y="46762"/>
                      <a:pt x="146247" y="70590"/>
                      <a:pt x="122002" y="97754"/>
                    </a:cubicBezTo>
                    <a:lnTo>
                      <a:pt x="121168" y="98707"/>
                    </a:lnTo>
                    <a:lnTo>
                      <a:pt x="120036" y="97993"/>
                    </a:lnTo>
                    <a:lnTo>
                      <a:pt x="114496" y="94478"/>
                    </a:lnTo>
                    <a:cubicBezTo>
                      <a:pt x="82686" y="74224"/>
                      <a:pt x="53974" y="55698"/>
                      <a:pt x="33243" y="42176"/>
                    </a:cubicBezTo>
                    <a:lnTo>
                      <a:pt x="8760" y="26032"/>
                    </a:lnTo>
                    <a:lnTo>
                      <a:pt x="2207" y="21505"/>
                    </a:lnTo>
                    <a:cubicBezTo>
                      <a:pt x="718" y="20432"/>
                      <a:pt x="-56" y="19837"/>
                      <a:pt x="3" y="19718"/>
                    </a:cubicBezTo>
                    <a:cubicBezTo>
                      <a:pt x="885" y="20026"/>
                      <a:pt x="1731" y="20447"/>
                      <a:pt x="2505" y="20969"/>
                    </a:cubicBezTo>
                    <a:lnTo>
                      <a:pt x="9415" y="25019"/>
                    </a:lnTo>
                    <a:lnTo>
                      <a:pt x="34375" y="40329"/>
                    </a:lnTo>
                    <a:cubicBezTo>
                      <a:pt x="55344" y="53375"/>
                      <a:pt x="84294" y="71603"/>
                      <a:pt x="116105" y="91857"/>
                    </a:cubicBezTo>
                    <a:lnTo>
                      <a:pt x="121645" y="95431"/>
                    </a:lnTo>
                    <a:lnTo>
                      <a:pt x="119679" y="95431"/>
                    </a:lnTo>
                    <a:cubicBezTo>
                      <a:pt x="143984" y="68744"/>
                      <a:pt x="165905" y="44677"/>
                      <a:pt x="181513" y="27760"/>
                    </a:cubicBezTo>
                    <a:lnTo>
                      <a:pt x="200456" y="7446"/>
                    </a:lnTo>
                    <a:cubicBezTo>
                      <a:pt x="202755" y="4788"/>
                      <a:pt x="205245" y="2299"/>
                      <a:pt x="207902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195ED027-9E68-9C9C-E355-C5D3DF9F0B01}"/>
                  </a:ext>
                </a:extLst>
              </p:cNvPr>
              <p:cNvSpPr/>
              <p:nvPr/>
            </p:nvSpPr>
            <p:spPr>
              <a:xfrm>
                <a:off x="3515074" y="2208175"/>
                <a:ext cx="172868" cy="123772"/>
              </a:xfrm>
              <a:custGeom>
                <a:avLst/>
                <a:gdLst>
                  <a:gd name="connsiteX0" fmla="*/ 160670 w 172868"/>
                  <a:gd name="connsiteY0" fmla="*/ 123773 h 123772"/>
                  <a:gd name="connsiteX1" fmla="*/ 165853 w 172868"/>
                  <a:gd name="connsiteY1" fmla="*/ 121807 h 123772"/>
                  <a:gd name="connsiteX2" fmla="*/ 169486 w 172868"/>
                  <a:gd name="connsiteY2" fmla="*/ 116326 h 123772"/>
                  <a:gd name="connsiteX3" fmla="*/ 169784 w 172868"/>
                  <a:gd name="connsiteY3" fmla="*/ 107033 h 123772"/>
                  <a:gd name="connsiteX4" fmla="*/ 170141 w 172868"/>
                  <a:gd name="connsiteY4" fmla="*/ 46630 h 123772"/>
                  <a:gd name="connsiteX5" fmla="*/ 170141 w 172868"/>
                  <a:gd name="connsiteY5" fmla="*/ 26614 h 123772"/>
                  <a:gd name="connsiteX6" fmla="*/ 170141 w 172868"/>
                  <a:gd name="connsiteY6" fmla="*/ 15951 h 123772"/>
                  <a:gd name="connsiteX7" fmla="*/ 170141 w 172868"/>
                  <a:gd name="connsiteY7" fmla="*/ 10768 h 123772"/>
                  <a:gd name="connsiteX8" fmla="*/ 167878 w 172868"/>
                  <a:gd name="connsiteY8" fmla="*/ 6539 h 123772"/>
                  <a:gd name="connsiteX9" fmla="*/ 163648 w 172868"/>
                  <a:gd name="connsiteY9" fmla="*/ 4275 h 123772"/>
                  <a:gd name="connsiteX10" fmla="*/ 158168 w 172868"/>
                  <a:gd name="connsiteY10" fmla="*/ 4275 h 123772"/>
                  <a:gd name="connsiteX11" fmla="*/ 121711 w 172868"/>
                  <a:gd name="connsiteY11" fmla="*/ 4275 h 123772"/>
                  <a:gd name="connsiteX12" fmla="*/ 12043 w 172868"/>
                  <a:gd name="connsiteY12" fmla="*/ 4275 h 123772"/>
                  <a:gd name="connsiteX13" fmla="*/ 4180 w 172868"/>
                  <a:gd name="connsiteY13" fmla="*/ 12019 h 123772"/>
                  <a:gd name="connsiteX14" fmla="*/ 4180 w 172868"/>
                  <a:gd name="connsiteY14" fmla="*/ 26257 h 123772"/>
                  <a:gd name="connsiteX15" fmla="*/ 3763 w 172868"/>
                  <a:gd name="connsiteY15" fmla="*/ 54195 h 123772"/>
                  <a:gd name="connsiteX16" fmla="*/ 2869 w 172868"/>
                  <a:gd name="connsiteY16" fmla="*/ 107093 h 123772"/>
                  <a:gd name="connsiteX17" fmla="*/ 2869 w 172868"/>
                  <a:gd name="connsiteY17" fmla="*/ 113407 h 123772"/>
                  <a:gd name="connsiteX18" fmla="*/ 4120 w 172868"/>
                  <a:gd name="connsiteY18" fmla="*/ 118530 h 123772"/>
                  <a:gd name="connsiteX19" fmla="*/ 7992 w 172868"/>
                  <a:gd name="connsiteY19" fmla="*/ 121866 h 123772"/>
                  <a:gd name="connsiteX20" fmla="*/ 13473 w 172868"/>
                  <a:gd name="connsiteY20" fmla="*/ 122402 h 123772"/>
                  <a:gd name="connsiteX21" fmla="*/ 36705 w 172868"/>
                  <a:gd name="connsiteY21" fmla="*/ 122402 h 123772"/>
                  <a:gd name="connsiteX22" fmla="*/ 78404 w 172868"/>
                  <a:gd name="connsiteY22" fmla="*/ 122402 h 123772"/>
                  <a:gd name="connsiteX23" fmla="*/ 138808 w 172868"/>
                  <a:gd name="connsiteY23" fmla="*/ 122879 h 123772"/>
                  <a:gd name="connsiteX24" fmla="*/ 155249 w 172868"/>
                  <a:gd name="connsiteY24" fmla="*/ 122879 h 123772"/>
                  <a:gd name="connsiteX25" fmla="*/ 159479 w 172868"/>
                  <a:gd name="connsiteY25" fmla="*/ 122879 h 123772"/>
                  <a:gd name="connsiteX26" fmla="*/ 160968 w 172868"/>
                  <a:gd name="connsiteY26" fmla="*/ 122879 h 123772"/>
                  <a:gd name="connsiteX27" fmla="*/ 159479 w 172868"/>
                  <a:gd name="connsiteY27" fmla="*/ 122879 h 123772"/>
                  <a:gd name="connsiteX28" fmla="*/ 155249 w 172868"/>
                  <a:gd name="connsiteY28" fmla="*/ 122879 h 123772"/>
                  <a:gd name="connsiteX29" fmla="*/ 138808 w 172868"/>
                  <a:gd name="connsiteY29" fmla="*/ 123177 h 123772"/>
                  <a:gd name="connsiteX30" fmla="*/ 78404 w 172868"/>
                  <a:gd name="connsiteY30" fmla="*/ 123653 h 123772"/>
                  <a:gd name="connsiteX31" fmla="*/ 36705 w 172868"/>
                  <a:gd name="connsiteY31" fmla="*/ 123653 h 123772"/>
                  <a:gd name="connsiteX32" fmla="*/ 13473 w 172868"/>
                  <a:gd name="connsiteY32" fmla="*/ 123653 h 123772"/>
                  <a:gd name="connsiteX33" fmla="*/ 7039 w 172868"/>
                  <a:gd name="connsiteY33" fmla="*/ 122939 h 123772"/>
                  <a:gd name="connsiteX34" fmla="*/ 1737 w 172868"/>
                  <a:gd name="connsiteY34" fmla="*/ 118530 h 123772"/>
                  <a:gd name="connsiteX35" fmla="*/ 10 w 172868"/>
                  <a:gd name="connsiteY35" fmla="*/ 111859 h 123772"/>
                  <a:gd name="connsiteX36" fmla="*/ 10 w 172868"/>
                  <a:gd name="connsiteY36" fmla="*/ 105902 h 123772"/>
                  <a:gd name="connsiteX37" fmla="*/ 725 w 172868"/>
                  <a:gd name="connsiteY37" fmla="*/ 53004 h 123772"/>
                  <a:gd name="connsiteX38" fmla="*/ 1082 w 172868"/>
                  <a:gd name="connsiteY38" fmla="*/ 25006 h 123772"/>
                  <a:gd name="connsiteX39" fmla="*/ 1082 w 172868"/>
                  <a:gd name="connsiteY39" fmla="*/ 10590 h 123772"/>
                  <a:gd name="connsiteX40" fmla="*/ 12222 w 172868"/>
                  <a:gd name="connsiteY40" fmla="*/ 105 h 123772"/>
                  <a:gd name="connsiteX41" fmla="*/ 121890 w 172868"/>
                  <a:gd name="connsiteY41" fmla="*/ 105 h 123772"/>
                  <a:gd name="connsiteX42" fmla="*/ 158347 w 172868"/>
                  <a:gd name="connsiteY42" fmla="*/ 105 h 123772"/>
                  <a:gd name="connsiteX43" fmla="*/ 164304 w 172868"/>
                  <a:gd name="connsiteY43" fmla="*/ 105 h 123772"/>
                  <a:gd name="connsiteX44" fmla="*/ 169844 w 172868"/>
                  <a:gd name="connsiteY44" fmla="*/ 3144 h 123772"/>
                  <a:gd name="connsiteX45" fmla="*/ 172703 w 172868"/>
                  <a:gd name="connsiteY45" fmla="*/ 8684 h 123772"/>
                  <a:gd name="connsiteX46" fmla="*/ 172703 w 172868"/>
                  <a:gd name="connsiteY46" fmla="*/ 14641 h 123772"/>
                  <a:gd name="connsiteX47" fmla="*/ 172703 w 172868"/>
                  <a:gd name="connsiteY47" fmla="*/ 25303 h 123772"/>
                  <a:gd name="connsiteX48" fmla="*/ 172286 w 172868"/>
                  <a:gd name="connsiteY48" fmla="*/ 45319 h 123772"/>
                  <a:gd name="connsiteX49" fmla="*/ 170976 w 172868"/>
                  <a:gd name="connsiteY49" fmla="*/ 105663 h 123772"/>
                  <a:gd name="connsiteX50" fmla="*/ 170320 w 172868"/>
                  <a:gd name="connsiteY50" fmla="*/ 115194 h 123772"/>
                  <a:gd name="connsiteX51" fmla="*/ 166150 w 172868"/>
                  <a:gd name="connsiteY51" fmla="*/ 121151 h 123772"/>
                  <a:gd name="connsiteX52" fmla="*/ 162040 w 172868"/>
                  <a:gd name="connsiteY52" fmla="*/ 122641 h 123772"/>
                  <a:gd name="connsiteX53" fmla="*/ 160670 w 172868"/>
                  <a:gd name="connsiteY53" fmla="*/ 123773 h 12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72868" h="123772">
                    <a:moveTo>
                      <a:pt x="160670" y="123773"/>
                    </a:moveTo>
                    <a:cubicBezTo>
                      <a:pt x="162516" y="123496"/>
                      <a:pt x="164286" y="122826"/>
                      <a:pt x="165853" y="121807"/>
                    </a:cubicBezTo>
                    <a:cubicBezTo>
                      <a:pt x="167634" y="120429"/>
                      <a:pt x="168909" y="118503"/>
                      <a:pt x="169486" y="116326"/>
                    </a:cubicBezTo>
                    <a:cubicBezTo>
                      <a:pt x="169844" y="113242"/>
                      <a:pt x="169939" y="110134"/>
                      <a:pt x="169784" y="107033"/>
                    </a:cubicBezTo>
                    <a:cubicBezTo>
                      <a:pt x="169784" y="92498"/>
                      <a:pt x="169784" y="71947"/>
                      <a:pt x="170141" y="46630"/>
                    </a:cubicBezTo>
                    <a:cubicBezTo>
                      <a:pt x="170141" y="40256"/>
                      <a:pt x="170141" y="33584"/>
                      <a:pt x="170141" y="26614"/>
                    </a:cubicBezTo>
                    <a:cubicBezTo>
                      <a:pt x="170141" y="23159"/>
                      <a:pt x="170141" y="19585"/>
                      <a:pt x="170141" y="15951"/>
                    </a:cubicBezTo>
                    <a:cubicBezTo>
                      <a:pt x="170296" y="14227"/>
                      <a:pt x="170296" y="12492"/>
                      <a:pt x="170141" y="10768"/>
                    </a:cubicBezTo>
                    <a:cubicBezTo>
                      <a:pt x="169778" y="9183"/>
                      <a:pt x="168992" y="7723"/>
                      <a:pt x="167878" y="6539"/>
                    </a:cubicBezTo>
                    <a:cubicBezTo>
                      <a:pt x="166728" y="5378"/>
                      <a:pt x="165251" y="4589"/>
                      <a:pt x="163648" y="4275"/>
                    </a:cubicBezTo>
                    <a:cubicBezTo>
                      <a:pt x="161826" y="4181"/>
                      <a:pt x="159991" y="4181"/>
                      <a:pt x="158168" y="4275"/>
                    </a:cubicBezTo>
                    <a:lnTo>
                      <a:pt x="121711" y="4275"/>
                    </a:lnTo>
                    <a:lnTo>
                      <a:pt x="12043" y="4275"/>
                    </a:lnTo>
                    <a:cubicBezTo>
                      <a:pt x="7831" y="4479"/>
                      <a:pt x="4448" y="7813"/>
                      <a:pt x="4180" y="12019"/>
                    </a:cubicBezTo>
                    <a:cubicBezTo>
                      <a:pt x="4180" y="16785"/>
                      <a:pt x="4180" y="21551"/>
                      <a:pt x="4180" y="26257"/>
                    </a:cubicBezTo>
                    <a:cubicBezTo>
                      <a:pt x="4180" y="35728"/>
                      <a:pt x="4180" y="45021"/>
                      <a:pt x="3763" y="54195"/>
                    </a:cubicBezTo>
                    <a:cubicBezTo>
                      <a:pt x="3465" y="72542"/>
                      <a:pt x="3167" y="89937"/>
                      <a:pt x="2869" y="107093"/>
                    </a:cubicBezTo>
                    <a:cubicBezTo>
                      <a:pt x="2869" y="109238"/>
                      <a:pt x="2869" y="111322"/>
                      <a:pt x="2869" y="113407"/>
                    </a:cubicBezTo>
                    <a:cubicBezTo>
                      <a:pt x="2720" y="115205"/>
                      <a:pt x="3161" y="117003"/>
                      <a:pt x="4120" y="118530"/>
                    </a:cubicBezTo>
                    <a:cubicBezTo>
                      <a:pt x="5002" y="120045"/>
                      <a:pt x="6366" y="121221"/>
                      <a:pt x="7992" y="121866"/>
                    </a:cubicBezTo>
                    <a:cubicBezTo>
                      <a:pt x="9773" y="122366"/>
                      <a:pt x="11626" y="122547"/>
                      <a:pt x="13473" y="122402"/>
                    </a:cubicBezTo>
                    <a:lnTo>
                      <a:pt x="36705" y="122402"/>
                    </a:lnTo>
                    <a:lnTo>
                      <a:pt x="78404" y="122402"/>
                    </a:lnTo>
                    <a:lnTo>
                      <a:pt x="138808" y="122879"/>
                    </a:lnTo>
                    <a:lnTo>
                      <a:pt x="155249" y="122879"/>
                    </a:lnTo>
                    <a:lnTo>
                      <a:pt x="159479" y="122879"/>
                    </a:lnTo>
                    <a:lnTo>
                      <a:pt x="160968" y="122879"/>
                    </a:lnTo>
                    <a:lnTo>
                      <a:pt x="159479" y="122879"/>
                    </a:lnTo>
                    <a:lnTo>
                      <a:pt x="155249" y="122879"/>
                    </a:lnTo>
                    <a:lnTo>
                      <a:pt x="138808" y="123177"/>
                    </a:lnTo>
                    <a:lnTo>
                      <a:pt x="78404" y="123653"/>
                    </a:lnTo>
                    <a:lnTo>
                      <a:pt x="36705" y="123653"/>
                    </a:lnTo>
                    <a:lnTo>
                      <a:pt x="13473" y="123653"/>
                    </a:lnTo>
                    <a:cubicBezTo>
                      <a:pt x="11304" y="123809"/>
                      <a:pt x="9124" y="123566"/>
                      <a:pt x="7039" y="122939"/>
                    </a:cubicBezTo>
                    <a:cubicBezTo>
                      <a:pt x="4835" y="122097"/>
                      <a:pt x="2970" y="120546"/>
                      <a:pt x="1737" y="118530"/>
                    </a:cubicBezTo>
                    <a:cubicBezTo>
                      <a:pt x="516" y="116525"/>
                      <a:pt x="-85" y="114204"/>
                      <a:pt x="10" y="111859"/>
                    </a:cubicBezTo>
                    <a:cubicBezTo>
                      <a:pt x="10" y="109774"/>
                      <a:pt x="10" y="107689"/>
                      <a:pt x="10" y="105902"/>
                    </a:cubicBezTo>
                    <a:cubicBezTo>
                      <a:pt x="10" y="88984"/>
                      <a:pt x="486" y="71291"/>
                      <a:pt x="725" y="53004"/>
                    </a:cubicBezTo>
                    <a:cubicBezTo>
                      <a:pt x="725" y="43830"/>
                      <a:pt x="725" y="34477"/>
                      <a:pt x="1082" y="25006"/>
                    </a:cubicBezTo>
                    <a:cubicBezTo>
                      <a:pt x="1082" y="20240"/>
                      <a:pt x="1082" y="15415"/>
                      <a:pt x="1082" y="10590"/>
                    </a:cubicBezTo>
                    <a:cubicBezTo>
                      <a:pt x="1541" y="4748"/>
                      <a:pt x="6360" y="210"/>
                      <a:pt x="12222" y="105"/>
                    </a:cubicBezTo>
                    <a:lnTo>
                      <a:pt x="121890" y="105"/>
                    </a:lnTo>
                    <a:lnTo>
                      <a:pt x="158347" y="105"/>
                    </a:lnTo>
                    <a:cubicBezTo>
                      <a:pt x="160330" y="-35"/>
                      <a:pt x="162320" y="-35"/>
                      <a:pt x="164304" y="105"/>
                    </a:cubicBezTo>
                    <a:cubicBezTo>
                      <a:pt x="166418" y="531"/>
                      <a:pt x="168348" y="1591"/>
                      <a:pt x="169844" y="3144"/>
                    </a:cubicBezTo>
                    <a:cubicBezTo>
                      <a:pt x="171321" y="4668"/>
                      <a:pt x="172316" y="6596"/>
                      <a:pt x="172703" y="8684"/>
                    </a:cubicBezTo>
                    <a:cubicBezTo>
                      <a:pt x="172923" y="10663"/>
                      <a:pt x="172923" y="12661"/>
                      <a:pt x="172703" y="14641"/>
                    </a:cubicBezTo>
                    <a:cubicBezTo>
                      <a:pt x="172703" y="18274"/>
                      <a:pt x="172703" y="21789"/>
                      <a:pt x="172703" y="25303"/>
                    </a:cubicBezTo>
                    <a:cubicBezTo>
                      <a:pt x="172703" y="32214"/>
                      <a:pt x="172405" y="38885"/>
                      <a:pt x="172286" y="45319"/>
                    </a:cubicBezTo>
                    <a:cubicBezTo>
                      <a:pt x="171750" y="70577"/>
                      <a:pt x="171273" y="91128"/>
                      <a:pt x="170976" y="105663"/>
                    </a:cubicBezTo>
                    <a:cubicBezTo>
                      <a:pt x="171017" y="108853"/>
                      <a:pt x="170803" y="112041"/>
                      <a:pt x="170320" y="115194"/>
                    </a:cubicBezTo>
                    <a:cubicBezTo>
                      <a:pt x="169695" y="117618"/>
                      <a:pt x="168212" y="119734"/>
                      <a:pt x="166150" y="121151"/>
                    </a:cubicBezTo>
                    <a:cubicBezTo>
                      <a:pt x="164917" y="121966"/>
                      <a:pt x="163511" y="122476"/>
                      <a:pt x="162040" y="122641"/>
                    </a:cubicBezTo>
                    <a:cubicBezTo>
                      <a:pt x="161665" y="123108"/>
                      <a:pt x="161200" y="123494"/>
                      <a:pt x="160670" y="12377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682856CA-EDEE-A936-78C0-CCF4EF70DA1D}"/>
                  </a:ext>
                </a:extLst>
              </p:cNvPr>
              <p:cNvSpPr/>
              <p:nvPr/>
            </p:nvSpPr>
            <p:spPr>
              <a:xfrm>
                <a:off x="3586687" y="2248847"/>
                <a:ext cx="41520" cy="49026"/>
              </a:xfrm>
              <a:custGeom>
                <a:avLst/>
                <a:gdLst>
                  <a:gd name="connsiteX0" fmla="*/ 21207 w 41520"/>
                  <a:gd name="connsiteY0" fmla="*/ 12331 h 49026"/>
                  <a:gd name="connsiteX1" fmla="*/ 41520 w 41520"/>
                  <a:gd name="connsiteY1" fmla="*/ 24662 h 49026"/>
                  <a:gd name="connsiteX2" fmla="*/ 20730 w 41520"/>
                  <a:gd name="connsiteY2" fmla="*/ 36874 h 49026"/>
                  <a:gd name="connsiteX3" fmla="*/ 0 w 41520"/>
                  <a:gd name="connsiteY3" fmla="*/ 49026 h 49026"/>
                  <a:gd name="connsiteX4" fmla="*/ 417 w 41520"/>
                  <a:gd name="connsiteY4" fmla="*/ 24543 h 49026"/>
                  <a:gd name="connsiteX5" fmla="*/ 834 w 41520"/>
                  <a:gd name="connsiteY5" fmla="*/ 0 h 49026"/>
                  <a:gd name="connsiteX6" fmla="*/ 21207 w 41520"/>
                  <a:gd name="connsiteY6" fmla="*/ 12331 h 49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20" h="49026">
                    <a:moveTo>
                      <a:pt x="21207" y="12331"/>
                    </a:moveTo>
                    <a:lnTo>
                      <a:pt x="41520" y="24662"/>
                    </a:lnTo>
                    <a:lnTo>
                      <a:pt x="20730" y="36874"/>
                    </a:lnTo>
                    <a:lnTo>
                      <a:pt x="0" y="49026"/>
                    </a:lnTo>
                    <a:lnTo>
                      <a:pt x="417" y="24543"/>
                    </a:lnTo>
                    <a:lnTo>
                      <a:pt x="834" y="0"/>
                    </a:lnTo>
                    <a:lnTo>
                      <a:pt x="21207" y="12331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5C31AE78-6518-094D-2024-3D1E736D9D5C}"/>
                  </a:ext>
                </a:extLst>
              </p:cNvPr>
              <p:cNvSpPr/>
              <p:nvPr/>
            </p:nvSpPr>
            <p:spPr>
              <a:xfrm>
                <a:off x="1619986" y="2202502"/>
                <a:ext cx="295109" cy="392148"/>
              </a:xfrm>
              <a:custGeom>
                <a:avLst/>
                <a:gdLst>
                  <a:gd name="connsiteX0" fmla="*/ 295109 w 295109"/>
                  <a:gd name="connsiteY0" fmla="*/ 0 h 392148"/>
                  <a:gd name="connsiteX1" fmla="*/ 0 w 295109"/>
                  <a:gd name="connsiteY1" fmla="*/ 0 h 392148"/>
                  <a:gd name="connsiteX2" fmla="*/ 0 w 295109"/>
                  <a:gd name="connsiteY2" fmla="*/ 384762 h 392148"/>
                  <a:gd name="connsiteX3" fmla="*/ 295109 w 295109"/>
                  <a:gd name="connsiteY3" fmla="*/ 392149 h 392148"/>
                  <a:gd name="connsiteX4" fmla="*/ 295109 w 295109"/>
                  <a:gd name="connsiteY4" fmla="*/ 0 h 392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109" h="392148">
                    <a:moveTo>
                      <a:pt x="295109" y="0"/>
                    </a:moveTo>
                    <a:lnTo>
                      <a:pt x="0" y="0"/>
                    </a:lnTo>
                    <a:lnTo>
                      <a:pt x="0" y="384762"/>
                    </a:lnTo>
                    <a:lnTo>
                      <a:pt x="295109" y="392149"/>
                    </a:lnTo>
                    <a:lnTo>
                      <a:pt x="295109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1E6D5665-620E-D1BA-2010-D5835FBC702B}"/>
                  </a:ext>
                </a:extLst>
              </p:cNvPr>
              <p:cNvSpPr/>
              <p:nvPr/>
            </p:nvSpPr>
            <p:spPr>
              <a:xfrm>
                <a:off x="1635713" y="2216203"/>
                <a:ext cx="258175" cy="357657"/>
              </a:xfrm>
              <a:custGeom>
                <a:avLst/>
                <a:gdLst>
                  <a:gd name="connsiteX0" fmla="*/ 258176 w 258175"/>
                  <a:gd name="connsiteY0" fmla="*/ 0 h 357657"/>
                  <a:gd name="connsiteX1" fmla="*/ 0 w 258175"/>
                  <a:gd name="connsiteY1" fmla="*/ 0 h 357657"/>
                  <a:gd name="connsiteX2" fmla="*/ 0 w 258175"/>
                  <a:gd name="connsiteY2" fmla="*/ 348960 h 357657"/>
                  <a:gd name="connsiteX3" fmla="*/ 258176 w 258175"/>
                  <a:gd name="connsiteY3" fmla="*/ 357658 h 357657"/>
                  <a:gd name="connsiteX4" fmla="*/ 258176 w 258175"/>
                  <a:gd name="connsiteY4" fmla="*/ 0 h 35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175" h="357657">
                    <a:moveTo>
                      <a:pt x="258176" y="0"/>
                    </a:moveTo>
                    <a:lnTo>
                      <a:pt x="0" y="0"/>
                    </a:lnTo>
                    <a:lnTo>
                      <a:pt x="0" y="348960"/>
                    </a:lnTo>
                    <a:lnTo>
                      <a:pt x="258176" y="357658"/>
                    </a:lnTo>
                    <a:lnTo>
                      <a:pt x="258176" y="0"/>
                    </a:ln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0" name="Forma Livre: Forma 489">
                <a:extLst>
                  <a:ext uri="{FF2B5EF4-FFF2-40B4-BE49-F238E27FC236}">
                    <a16:creationId xmlns:a16="http://schemas.microsoft.com/office/drawing/2014/main" id="{C72D8E6C-E134-5BA3-A657-6D5C12820D55}"/>
                  </a:ext>
                </a:extLst>
              </p:cNvPr>
              <p:cNvSpPr/>
              <p:nvPr/>
            </p:nvSpPr>
            <p:spPr>
              <a:xfrm>
                <a:off x="1679080" y="2273092"/>
                <a:ext cx="171382" cy="243879"/>
              </a:xfrm>
              <a:custGeom>
                <a:avLst/>
                <a:gdLst>
                  <a:gd name="connsiteX0" fmla="*/ 171383 w 171382"/>
                  <a:gd name="connsiteY0" fmla="*/ 6493 h 243879"/>
                  <a:gd name="connsiteX1" fmla="*/ 0 w 171382"/>
                  <a:gd name="connsiteY1" fmla="*/ 0 h 243879"/>
                  <a:gd name="connsiteX2" fmla="*/ 0 w 171382"/>
                  <a:gd name="connsiteY2" fmla="*/ 243879 h 243879"/>
                  <a:gd name="connsiteX3" fmla="*/ 171383 w 171382"/>
                  <a:gd name="connsiteY3" fmla="*/ 243879 h 243879"/>
                  <a:gd name="connsiteX4" fmla="*/ 171383 w 171382"/>
                  <a:gd name="connsiteY4" fmla="*/ 6493 h 24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82" h="243879">
                    <a:moveTo>
                      <a:pt x="171383" y="6493"/>
                    </a:moveTo>
                    <a:lnTo>
                      <a:pt x="0" y="0"/>
                    </a:lnTo>
                    <a:lnTo>
                      <a:pt x="0" y="243879"/>
                    </a:lnTo>
                    <a:lnTo>
                      <a:pt x="171383" y="243879"/>
                    </a:lnTo>
                    <a:lnTo>
                      <a:pt x="171383" y="6493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1" name="Forma Livre: Forma 490">
                <a:extLst>
                  <a:ext uri="{FF2B5EF4-FFF2-40B4-BE49-F238E27FC236}">
                    <a16:creationId xmlns:a16="http://schemas.microsoft.com/office/drawing/2014/main" id="{790A4018-1DA0-8639-477F-AD15BCC9E127}"/>
                  </a:ext>
                </a:extLst>
              </p:cNvPr>
              <p:cNvSpPr/>
              <p:nvPr/>
            </p:nvSpPr>
            <p:spPr>
              <a:xfrm>
                <a:off x="1679080" y="2273092"/>
                <a:ext cx="171382" cy="243879"/>
              </a:xfrm>
              <a:custGeom>
                <a:avLst/>
                <a:gdLst>
                  <a:gd name="connsiteX0" fmla="*/ 0 w 171382"/>
                  <a:gd name="connsiteY0" fmla="*/ 243879 h 243879"/>
                  <a:gd name="connsiteX1" fmla="*/ 171383 w 171382"/>
                  <a:gd name="connsiteY1" fmla="*/ 118604 h 243879"/>
                  <a:gd name="connsiteX2" fmla="*/ 0 w 171382"/>
                  <a:gd name="connsiteY2" fmla="*/ 0 h 243879"/>
                  <a:gd name="connsiteX3" fmla="*/ 0 w 171382"/>
                  <a:gd name="connsiteY3" fmla="*/ 243879 h 24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382" h="243879">
                    <a:moveTo>
                      <a:pt x="0" y="243879"/>
                    </a:moveTo>
                    <a:lnTo>
                      <a:pt x="171383" y="118604"/>
                    </a:lnTo>
                    <a:lnTo>
                      <a:pt x="0" y="0"/>
                    </a:lnTo>
                    <a:lnTo>
                      <a:pt x="0" y="243879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2" name="Forma Livre: Forma 491">
                <a:extLst>
                  <a:ext uri="{FF2B5EF4-FFF2-40B4-BE49-F238E27FC236}">
                    <a16:creationId xmlns:a16="http://schemas.microsoft.com/office/drawing/2014/main" id="{450E04F2-2128-1B57-F574-7ADBE656E206}"/>
                  </a:ext>
                </a:extLst>
              </p:cNvPr>
              <p:cNvSpPr/>
              <p:nvPr/>
            </p:nvSpPr>
            <p:spPr>
              <a:xfrm>
                <a:off x="3985227" y="3511916"/>
                <a:ext cx="580236" cy="760603"/>
              </a:xfrm>
              <a:custGeom>
                <a:avLst/>
                <a:gdLst>
                  <a:gd name="connsiteX0" fmla="*/ 128654 w 580236"/>
                  <a:gd name="connsiteY0" fmla="*/ 744973 h 760603"/>
                  <a:gd name="connsiteX1" fmla="*/ 459 w 580236"/>
                  <a:gd name="connsiteY1" fmla="*/ 403638 h 760603"/>
                  <a:gd name="connsiteX2" fmla="*/ 8858 w 580236"/>
                  <a:gd name="connsiteY2" fmla="*/ 342042 h 760603"/>
                  <a:gd name="connsiteX3" fmla="*/ 60982 w 580236"/>
                  <a:gd name="connsiteY3" fmla="*/ 319823 h 760603"/>
                  <a:gd name="connsiteX4" fmla="*/ 92137 w 580236"/>
                  <a:gd name="connsiteY4" fmla="*/ 360330 h 760603"/>
                  <a:gd name="connsiteX5" fmla="*/ 141402 w 580236"/>
                  <a:gd name="connsiteY5" fmla="*/ 407391 h 760603"/>
                  <a:gd name="connsiteX6" fmla="*/ 184530 w 580236"/>
                  <a:gd name="connsiteY6" fmla="*/ 411322 h 760603"/>
                  <a:gd name="connsiteX7" fmla="*/ 204665 w 580236"/>
                  <a:gd name="connsiteY7" fmla="*/ 355386 h 760603"/>
                  <a:gd name="connsiteX8" fmla="*/ 203950 w 580236"/>
                  <a:gd name="connsiteY8" fmla="*/ 238510 h 760603"/>
                  <a:gd name="connsiteX9" fmla="*/ 210264 w 580236"/>
                  <a:gd name="connsiteY9" fmla="*/ 176438 h 760603"/>
                  <a:gd name="connsiteX10" fmla="*/ 251010 w 580236"/>
                  <a:gd name="connsiteY10" fmla="*/ 132654 h 760603"/>
                  <a:gd name="connsiteX11" fmla="*/ 299679 w 580236"/>
                  <a:gd name="connsiteY11" fmla="*/ 158984 h 760603"/>
                  <a:gd name="connsiteX12" fmla="*/ 300274 w 580236"/>
                  <a:gd name="connsiteY12" fmla="*/ 185016 h 760603"/>
                  <a:gd name="connsiteX13" fmla="*/ 313082 w 580236"/>
                  <a:gd name="connsiteY13" fmla="*/ 205687 h 760603"/>
                  <a:gd name="connsiteX14" fmla="*/ 336076 w 580236"/>
                  <a:gd name="connsiteY14" fmla="*/ 196096 h 760603"/>
                  <a:gd name="connsiteX15" fmla="*/ 385936 w 580236"/>
                  <a:gd name="connsiteY15" fmla="*/ 120800 h 760603"/>
                  <a:gd name="connsiteX16" fmla="*/ 432460 w 580236"/>
                  <a:gd name="connsiteY16" fmla="*/ 43061 h 760603"/>
                  <a:gd name="connsiteX17" fmla="*/ 509067 w 580236"/>
                  <a:gd name="connsiteY17" fmla="*/ 111 h 760603"/>
                  <a:gd name="connsiteX18" fmla="*/ 578406 w 580236"/>
                  <a:gd name="connsiteY18" fmla="*/ 46278 h 760603"/>
                  <a:gd name="connsiteX19" fmla="*/ 550111 w 580236"/>
                  <a:gd name="connsiteY19" fmla="*/ 129676 h 760603"/>
                  <a:gd name="connsiteX20" fmla="*/ 453012 w 580236"/>
                  <a:gd name="connsiteY20" fmla="*/ 222247 h 760603"/>
                  <a:gd name="connsiteX21" fmla="*/ 436749 w 580236"/>
                  <a:gd name="connsiteY21" fmla="*/ 239701 h 760603"/>
                  <a:gd name="connsiteX22" fmla="*/ 459147 w 580236"/>
                  <a:gd name="connsiteY22" fmla="*/ 272048 h 760603"/>
                  <a:gd name="connsiteX23" fmla="*/ 507935 w 580236"/>
                  <a:gd name="connsiteY23" fmla="*/ 277528 h 760603"/>
                  <a:gd name="connsiteX24" fmla="*/ 548025 w 580236"/>
                  <a:gd name="connsiteY24" fmla="*/ 302071 h 760603"/>
                  <a:gd name="connsiteX25" fmla="*/ 521160 w 580236"/>
                  <a:gd name="connsiteY25" fmla="*/ 360450 h 760603"/>
                  <a:gd name="connsiteX26" fmla="*/ 402913 w 580236"/>
                  <a:gd name="connsiteY26" fmla="*/ 428717 h 760603"/>
                  <a:gd name="connsiteX27" fmla="*/ 358951 w 580236"/>
                  <a:gd name="connsiteY27" fmla="*/ 450102 h 760603"/>
                  <a:gd name="connsiteX28" fmla="*/ 373307 w 580236"/>
                  <a:gd name="connsiteY28" fmla="*/ 513842 h 760603"/>
                  <a:gd name="connsiteX29" fmla="*/ 389391 w 580236"/>
                  <a:gd name="connsiteY29" fmla="*/ 510864 h 760603"/>
                  <a:gd name="connsiteX30" fmla="*/ 435260 w 580236"/>
                  <a:gd name="connsiteY30" fmla="*/ 493350 h 760603"/>
                  <a:gd name="connsiteX31" fmla="*/ 519432 w 580236"/>
                  <a:gd name="connsiteY31" fmla="*/ 509315 h 760603"/>
                  <a:gd name="connsiteX32" fmla="*/ 526461 w 580236"/>
                  <a:gd name="connsiteY32" fmla="*/ 567813 h 760603"/>
                  <a:gd name="connsiteX33" fmla="*/ 494830 w 580236"/>
                  <a:gd name="connsiteY33" fmla="*/ 619460 h 760603"/>
                  <a:gd name="connsiteX34" fmla="*/ 323209 w 580236"/>
                  <a:gd name="connsiteY34" fmla="*/ 740029 h 760603"/>
                  <a:gd name="connsiteX35" fmla="*/ 128654 w 580236"/>
                  <a:gd name="connsiteY35" fmla="*/ 745152 h 760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80236" h="760603">
                    <a:moveTo>
                      <a:pt x="128654" y="744973"/>
                    </a:moveTo>
                    <a:cubicBezTo>
                      <a:pt x="20653" y="669558"/>
                      <a:pt x="-3830" y="529509"/>
                      <a:pt x="459" y="403638"/>
                    </a:cubicBezTo>
                    <a:cubicBezTo>
                      <a:pt x="1174" y="382610"/>
                      <a:pt x="-1149" y="360450"/>
                      <a:pt x="8858" y="342042"/>
                    </a:cubicBezTo>
                    <a:cubicBezTo>
                      <a:pt x="18866" y="323635"/>
                      <a:pt x="42158" y="311007"/>
                      <a:pt x="60982" y="319823"/>
                    </a:cubicBezTo>
                    <a:cubicBezTo>
                      <a:pt x="76589" y="327210"/>
                      <a:pt x="83380" y="345319"/>
                      <a:pt x="92137" y="360330"/>
                    </a:cubicBezTo>
                    <a:cubicBezTo>
                      <a:pt x="103771" y="380364"/>
                      <a:pt x="120856" y="396686"/>
                      <a:pt x="141402" y="407391"/>
                    </a:cubicBezTo>
                    <a:cubicBezTo>
                      <a:pt x="154805" y="414360"/>
                      <a:pt x="171187" y="418590"/>
                      <a:pt x="184530" y="411322"/>
                    </a:cubicBezTo>
                    <a:cubicBezTo>
                      <a:pt x="202401" y="401315"/>
                      <a:pt x="204784" y="376295"/>
                      <a:pt x="204665" y="355386"/>
                    </a:cubicBezTo>
                    <a:lnTo>
                      <a:pt x="203950" y="238510"/>
                    </a:lnTo>
                    <a:cubicBezTo>
                      <a:pt x="203950" y="217661"/>
                      <a:pt x="203950" y="196275"/>
                      <a:pt x="210264" y="176438"/>
                    </a:cubicBezTo>
                    <a:cubicBezTo>
                      <a:pt x="216579" y="156602"/>
                      <a:pt x="231114" y="138194"/>
                      <a:pt x="251010" y="132654"/>
                    </a:cubicBezTo>
                    <a:cubicBezTo>
                      <a:pt x="270907" y="127114"/>
                      <a:pt x="295449" y="138611"/>
                      <a:pt x="299679" y="158984"/>
                    </a:cubicBezTo>
                    <a:cubicBezTo>
                      <a:pt x="300447" y="167640"/>
                      <a:pt x="300644" y="176337"/>
                      <a:pt x="300274" y="185016"/>
                    </a:cubicBezTo>
                    <a:cubicBezTo>
                      <a:pt x="300810" y="193654"/>
                      <a:pt x="304861" y="203304"/>
                      <a:pt x="313082" y="205687"/>
                    </a:cubicBezTo>
                    <a:cubicBezTo>
                      <a:pt x="321302" y="208070"/>
                      <a:pt x="329821" y="202232"/>
                      <a:pt x="336076" y="196096"/>
                    </a:cubicBezTo>
                    <a:cubicBezTo>
                      <a:pt x="357640" y="175009"/>
                      <a:pt x="372294" y="147845"/>
                      <a:pt x="385936" y="120800"/>
                    </a:cubicBezTo>
                    <a:cubicBezTo>
                      <a:pt x="399577" y="93755"/>
                      <a:pt x="412921" y="66055"/>
                      <a:pt x="432460" y="43061"/>
                    </a:cubicBezTo>
                    <a:cubicBezTo>
                      <a:pt x="451999" y="20067"/>
                      <a:pt x="479103" y="1839"/>
                      <a:pt x="509067" y="111"/>
                    </a:cubicBezTo>
                    <a:cubicBezTo>
                      <a:pt x="539031" y="-1616"/>
                      <a:pt x="570841" y="16910"/>
                      <a:pt x="578406" y="46278"/>
                    </a:cubicBezTo>
                    <a:cubicBezTo>
                      <a:pt x="585972" y="75646"/>
                      <a:pt x="568816" y="105848"/>
                      <a:pt x="550111" y="129676"/>
                    </a:cubicBezTo>
                    <a:cubicBezTo>
                      <a:pt x="522363" y="165043"/>
                      <a:pt x="489659" y="196215"/>
                      <a:pt x="453012" y="222247"/>
                    </a:cubicBezTo>
                    <a:cubicBezTo>
                      <a:pt x="445857" y="226167"/>
                      <a:pt x="440156" y="232291"/>
                      <a:pt x="436749" y="239701"/>
                    </a:cubicBezTo>
                    <a:cubicBezTo>
                      <a:pt x="432222" y="253641"/>
                      <a:pt x="445387" y="267461"/>
                      <a:pt x="459147" y="272048"/>
                    </a:cubicBezTo>
                    <a:cubicBezTo>
                      <a:pt x="474755" y="277231"/>
                      <a:pt x="491673" y="275622"/>
                      <a:pt x="507935" y="277528"/>
                    </a:cubicBezTo>
                    <a:cubicBezTo>
                      <a:pt x="524198" y="279435"/>
                      <a:pt x="541890" y="286643"/>
                      <a:pt x="548025" y="302071"/>
                    </a:cubicBezTo>
                    <a:cubicBezTo>
                      <a:pt x="556604" y="323397"/>
                      <a:pt x="538733" y="345795"/>
                      <a:pt x="521160" y="360450"/>
                    </a:cubicBezTo>
                    <a:cubicBezTo>
                      <a:pt x="485966" y="389835"/>
                      <a:pt x="445964" y="412931"/>
                      <a:pt x="402913" y="428717"/>
                    </a:cubicBezTo>
                    <a:cubicBezTo>
                      <a:pt x="387544" y="434376"/>
                      <a:pt x="371341" y="439320"/>
                      <a:pt x="358951" y="450102"/>
                    </a:cubicBezTo>
                    <a:cubicBezTo>
                      <a:pt x="346560" y="460884"/>
                      <a:pt x="365801" y="499128"/>
                      <a:pt x="373307" y="513842"/>
                    </a:cubicBezTo>
                    <a:cubicBezTo>
                      <a:pt x="380813" y="528556"/>
                      <a:pt x="373307" y="513842"/>
                      <a:pt x="389391" y="510864"/>
                    </a:cubicBezTo>
                    <a:cubicBezTo>
                      <a:pt x="405475" y="507885"/>
                      <a:pt x="419891" y="498950"/>
                      <a:pt x="435260" y="493350"/>
                    </a:cubicBezTo>
                    <a:cubicBezTo>
                      <a:pt x="463972" y="482508"/>
                      <a:pt x="500787" y="484474"/>
                      <a:pt x="519432" y="509315"/>
                    </a:cubicBezTo>
                    <a:cubicBezTo>
                      <a:pt x="531346" y="525637"/>
                      <a:pt x="532597" y="548333"/>
                      <a:pt x="526461" y="567813"/>
                    </a:cubicBezTo>
                    <a:cubicBezTo>
                      <a:pt x="519474" y="586970"/>
                      <a:pt x="508721" y="604531"/>
                      <a:pt x="494830" y="619460"/>
                    </a:cubicBezTo>
                    <a:cubicBezTo>
                      <a:pt x="449294" y="674121"/>
                      <a:pt x="390070" y="715725"/>
                      <a:pt x="323209" y="740029"/>
                    </a:cubicBezTo>
                    <a:cubicBezTo>
                      <a:pt x="256610" y="763142"/>
                      <a:pt x="194895" y="769397"/>
                      <a:pt x="128654" y="745152"/>
                    </a:cubicBezTo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3" name="Forma Livre: Forma 492">
                <a:extLst>
                  <a:ext uri="{FF2B5EF4-FFF2-40B4-BE49-F238E27FC236}">
                    <a16:creationId xmlns:a16="http://schemas.microsoft.com/office/drawing/2014/main" id="{884E071C-4B44-AAA5-49EE-39DE9AE21CDC}"/>
                  </a:ext>
                </a:extLst>
              </p:cNvPr>
              <p:cNvSpPr/>
              <p:nvPr/>
            </p:nvSpPr>
            <p:spPr>
              <a:xfrm>
                <a:off x="4112272" y="3529660"/>
                <a:ext cx="421099" cy="820813"/>
              </a:xfrm>
              <a:custGeom>
                <a:avLst/>
                <a:gdLst>
                  <a:gd name="connsiteX0" fmla="*/ 0 w 421099"/>
                  <a:gd name="connsiteY0" fmla="*/ 820575 h 820813"/>
                  <a:gd name="connsiteX1" fmla="*/ 34134 w 421099"/>
                  <a:gd name="connsiteY1" fmla="*/ 648299 h 820813"/>
                  <a:gd name="connsiteX2" fmla="*/ 108477 w 421099"/>
                  <a:gd name="connsiteY2" fmla="*/ 446715 h 820813"/>
                  <a:gd name="connsiteX3" fmla="*/ 130637 w 421099"/>
                  <a:gd name="connsiteY3" fmla="*/ 394889 h 820813"/>
                  <a:gd name="connsiteX4" fmla="*/ 153333 w 421099"/>
                  <a:gd name="connsiteY4" fmla="*/ 344969 h 820813"/>
                  <a:gd name="connsiteX5" fmla="*/ 205218 w 421099"/>
                  <a:gd name="connsiteY5" fmla="*/ 255495 h 820813"/>
                  <a:gd name="connsiteX6" fmla="*/ 258117 w 421099"/>
                  <a:gd name="connsiteY6" fmla="*/ 178412 h 820813"/>
                  <a:gd name="connsiteX7" fmla="*/ 307202 w 421099"/>
                  <a:gd name="connsiteY7" fmla="*/ 113362 h 820813"/>
                  <a:gd name="connsiteX8" fmla="*/ 388158 w 421099"/>
                  <a:gd name="connsiteY8" fmla="*/ 27819 h 820813"/>
                  <a:gd name="connsiteX9" fmla="*/ 412343 w 421099"/>
                  <a:gd name="connsiteY9" fmla="*/ 6910 h 820813"/>
                  <a:gd name="connsiteX10" fmla="*/ 418776 w 421099"/>
                  <a:gd name="connsiteY10" fmla="*/ 1668 h 820813"/>
                  <a:gd name="connsiteX11" fmla="*/ 421100 w 421099"/>
                  <a:gd name="connsiteY11" fmla="*/ 0 h 820813"/>
                  <a:gd name="connsiteX12" fmla="*/ 419015 w 421099"/>
                  <a:gd name="connsiteY12" fmla="*/ 1966 h 820813"/>
                  <a:gd name="connsiteX13" fmla="*/ 413058 w 421099"/>
                  <a:gd name="connsiteY13" fmla="*/ 7506 h 820813"/>
                  <a:gd name="connsiteX14" fmla="*/ 389230 w 421099"/>
                  <a:gd name="connsiteY14" fmla="*/ 28951 h 820813"/>
                  <a:gd name="connsiteX15" fmla="*/ 309406 w 421099"/>
                  <a:gd name="connsiteY15" fmla="*/ 115089 h 820813"/>
                  <a:gd name="connsiteX16" fmla="*/ 260738 w 421099"/>
                  <a:gd name="connsiteY16" fmla="*/ 180259 h 820813"/>
                  <a:gd name="connsiteX17" fmla="*/ 208197 w 421099"/>
                  <a:gd name="connsiteY17" fmla="*/ 257699 h 820813"/>
                  <a:gd name="connsiteX18" fmla="*/ 156669 w 421099"/>
                  <a:gd name="connsiteY18" fmla="*/ 347054 h 820813"/>
                  <a:gd name="connsiteX19" fmla="*/ 134092 w 421099"/>
                  <a:gd name="connsiteY19" fmla="*/ 396795 h 820813"/>
                  <a:gd name="connsiteX20" fmla="*/ 111932 w 421099"/>
                  <a:gd name="connsiteY20" fmla="*/ 448621 h 820813"/>
                  <a:gd name="connsiteX21" fmla="*/ 37470 w 421099"/>
                  <a:gd name="connsiteY21" fmla="*/ 649729 h 820813"/>
                  <a:gd name="connsiteX22" fmla="*/ 2681 w 421099"/>
                  <a:gd name="connsiteY22" fmla="*/ 820814 h 820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1099" h="820813">
                    <a:moveTo>
                      <a:pt x="0" y="820575"/>
                    </a:moveTo>
                    <a:cubicBezTo>
                      <a:pt x="5832" y="762191"/>
                      <a:pt x="17263" y="704498"/>
                      <a:pt x="34134" y="648299"/>
                    </a:cubicBezTo>
                    <a:cubicBezTo>
                      <a:pt x="55031" y="579734"/>
                      <a:pt x="79854" y="512432"/>
                      <a:pt x="108477" y="446715"/>
                    </a:cubicBezTo>
                    <a:cubicBezTo>
                      <a:pt x="115923" y="429201"/>
                      <a:pt x="123369" y="411926"/>
                      <a:pt x="130637" y="394889"/>
                    </a:cubicBezTo>
                    <a:cubicBezTo>
                      <a:pt x="137904" y="377852"/>
                      <a:pt x="145231" y="360994"/>
                      <a:pt x="153333" y="344969"/>
                    </a:cubicBezTo>
                    <a:cubicBezTo>
                      <a:pt x="168982" y="314219"/>
                      <a:pt x="186299" y="284351"/>
                      <a:pt x="205218" y="255495"/>
                    </a:cubicBezTo>
                    <a:cubicBezTo>
                      <a:pt x="223089" y="227855"/>
                      <a:pt x="240960" y="202240"/>
                      <a:pt x="258117" y="178412"/>
                    </a:cubicBezTo>
                    <a:cubicBezTo>
                      <a:pt x="275273" y="154584"/>
                      <a:pt x="291476" y="132662"/>
                      <a:pt x="307202" y="113362"/>
                    </a:cubicBezTo>
                    <a:cubicBezTo>
                      <a:pt x="331888" y="82755"/>
                      <a:pt x="358956" y="54155"/>
                      <a:pt x="388158" y="27819"/>
                    </a:cubicBezTo>
                    <a:cubicBezTo>
                      <a:pt x="398463" y="18526"/>
                      <a:pt x="406684" y="11557"/>
                      <a:pt x="412343" y="6910"/>
                    </a:cubicBezTo>
                    <a:lnTo>
                      <a:pt x="418776" y="1668"/>
                    </a:lnTo>
                    <a:cubicBezTo>
                      <a:pt x="419497" y="1043"/>
                      <a:pt x="420278" y="483"/>
                      <a:pt x="421100" y="0"/>
                    </a:cubicBezTo>
                    <a:cubicBezTo>
                      <a:pt x="420457" y="709"/>
                      <a:pt x="419760" y="1364"/>
                      <a:pt x="419015" y="1966"/>
                    </a:cubicBezTo>
                    <a:lnTo>
                      <a:pt x="413058" y="7506"/>
                    </a:lnTo>
                    <a:cubicBezTo>
                      <a:pt x="407577" y="12331"/>
                      <a:pt x="399535" y="19420"/>
                      <a:pt x="389230" y="28951"/>
                    </a:cubicBezTo>
                    <a:cubicBezTo>
                      <a:pt x="360511" y="55632"/>
                      <a:pt x="333830" y="84428"/>
                      <a:pt x="309406" y="115089"/>
                    </a:cubicBezTo>
                    <a:cubicBezTo>
                      <a:pt x="293858" y="134509"/>
                      <a:pt x="277655" y="156431"/>
                      <a:pt x="260738" y="180259"/>
                    </a:cubicBezTo>
                    <a:cubicBezTo>
                      <a:pt x="243820" y="204087"/>
                      <a:pt x="226008" y="229821"/>
                      <a:pt x="208197" y="257699"/>
                    </a:cubicBezTo>
                    <a:cubicBezTo>
                      <a:pt x="189421" y="286531"/>
                      <a:pt x="172223" y="316364"/>
                      <a:pt x="156669" y="347054"/>
                    </a:cubicBezTo>
                    <a:cubicBezTo>
                      <a:pt x="148627" y="363019"/>
                      <a:pt x="141419" y="379699"/>
                      <a:pt x="134092" y="396795"/>
                    </a:cubicBezTo>
                    <a:cubicBezTo>
                      <a:pt x="126765" y="413892"/>
                      <a:pt x="119378" y="431108"/>
                      <a:pt x="111932" y="448621"/>
                    </a:cubicBezTo>
                    <a:cubicBezTo>
                      <a:pt x="83350" y="514201"/>
                      <a:pt x="58492" y="581349"/>
                      <a:pt x="37470" y="649729"/>
                    </a:cubicBezTo>
                    <a:cubicBezTo>
                      <a:pt x="20528" y="705540"/>
                      <a:pt x="8882" y="762823"/>
                      <a:pt x="2681" y="820814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4" name="Forma Livre: Forma 493">
                <a:extLst>
                  <a:ext uri="{FF2B5EF4-FFF2-40B4-BE49-F238E27FC236}">
                    <a16:creationId xmlns:a16="http://schemas.microsoft.com/office/drawing/2014/main" id="{32E4F67D-079D-56EF-67DC-8564AF92737C}"/>
                  </a:ext>
                </a:extLst>
              </p:cNvPr>
              <p:cNvSpPr/>
              <p:nvPr/>
            </p:nvSpPr>
            <p:spPr>
              <a:xfrm>
                <a:off x="4236237" y="3644630"/>
                <a:ext cx="30541" cy="229880"/>
              </a:xfrm>
              <a:custGeom>
                <a:avLst/>
                <a:gdLst>
                  <a:gd name="connsiteX0" fmla="*/ 30500 w 30541"/>
                  <a:gd name="connsiteY0" fmla="*/ 229880 h 229880"/>
                  <a:gd name="connsiteX1" fmla="*/ 28475 w 30541"/>
                  <a:gd name="connsiteY1" fmla="*/ 221004 h 229880"/>
                  <a:gd name="connsiteX2" fmla="*/ 24602 w 30541"/>
                  <a:gd name="connsiteY2" fmla="*/ 196402 h 229880"/>
                  <a:gd name="connsiteX3" fmla="*/ 15250 w 30541"/>
                  <a:gd name="connsiteY3" fmla="*/ 114851 h 229880"/>
                  <a:gd name="connsiteX4" fmla="*/ 5183 w 30541"/>
                  <a:gd name="connsiteY4" fmla="*/ 33538 h 229880"/>
                  <a:gd name="connsiteX5" fmla="*/ 1132 w 30541"/>
                  <a:gd name="connsiteY5" fmla="*/ 9055 h 229880"/>
                  <a:gd name="connsiteX6" fmla="*/ 0 w 30541"/>
                  <a:gd name="connsiteY6" fmla="*/ 0 h 229880"/>
                  <a:gd name="connsiteX7" fmla="*/ 2621 w 30541"/>
                  <a:gd name="connsiteY7" fmla="*/ 8757 h 229880"/>
                  <a:gd name="connsiteX8" fmla="*/ 7804 w 30541"/>
                  <a:gd name="connsiteY8" fmla="*/ 33061 h 229880"/>
                  <a:gd name="connsiteX9" fmla="*/ 19062 w 30541"/>
                  <a:gd name="connsiteY9" fmla="*/ 114434 h 229880"/>
                  <a:gd name="connsiteX10" fmla="*/ 27283 w 30541"/>
                  <a:gd name="connsiteY10" fmla="*/ 196045 h 229880"/>
                  <a:gd name="connsiteX11" fmla="*/ 29904 w 30541"/>
                  <a:gd name="connsiteY11" fmla="*/ 220766 h 229880"/>
                  <a:gd name="connsiteX12" fmla="*/ 30500 w 30541"/>
                  <a:gd name="connsiteY12" fmla="*/ 229880 h 229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541" h="229880">
                    <a:moveTo>
                      <a:pt x="30500" y="229880"/>
                    </a:moveTo>
                    <a:cubicBezTo>
                      <a:pt x="29517" y="227003"/>
                      <a:pt x="28838" y="224024"/>
                      <a:pt x="28475" y="221004"/>
                    </a:cubicBezTo>
                    <a:cubicBezTo>
                      <a:pt x="27343" y="215047"/>
                      <a:pt x="26032" y="206827"/>
                      <a:pt x="24602" y="196402"/>
                    </a:cubicBezTo>
                    <a:cubicBezTo>
                      <a:pt x="21624" y="175612"/>
                      <a:pt x="18645" y="146721"/>
                      <a:pt x="15250" y="114851"/>
                    </a:cubicBezTo>
                    <a:cubicBezTo>
                      <a:pt x="11854" y="82981"/>
                      <a:pt x="8400" y="54268"/>
                      <a:pt x="5183" y="33538"/>
                    </a:cubicBezTo>
                    <a:cubicBezTo>
                      <a:pt x="3574" y="23173"/>
                      <a:pt x="2204" y="14833"/>
                      <a:pt x="1132" y="9055"/>
                    </a:cubicBezTo>
                    <a:cubicBezTo>
                      <a:pt x="411" y="6088"/>
                      <a:pt x="36" y="3050"/>
                      <a:pt x="0" y="0"/>
                    </a:cubicBezTo>
                    <a:cubicBezTo>
                      <a:pt x="1156" y="2824"/>
                      <a:pt x="2038" y="5760"/>
                      <a:pt x="2621" y="8757"/>
                    </a:cubicBezTo>
                    <a:cubicBezTo>
                      <a:pt x="4110" y="14416"/>
                      <a:pt x="5897" y="22756"/>
                      <a:pt x="7804" y="33061"/>
                    </a:cubicBezTo>
                    <a:cubicBezTo>
                      <a:pt x="11795" y="53732"/>
                      <a:pt x="15727" y="82564"/>
                      <a:pt x="19062" y="114434"/>
                    </a:cubicBezTo>
                    <a:cubicBezTo>
                      <a:pt x="22398" y="146304"/>
                      <a:pt x="25019" y="174302"/>
                      <a:pt x="27283" y="196045"/>
                    </a:cubicBezTo>
                    <a:cubicBezTo>
                      <a:pt x="28296" y="205874"/>
                      <a:pt x="29189" y="213916"/>
                      <a:pt x="29904" y="220766"/>
                    </a:cubicBezTo>
                    <a:cubicBezTo>
                      <a:pt x="30434" y="223774"/>
                      <a:pt x="30637" y="226830"/>
                      <a:pt x="30500" y="22988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8F597D28-D0F7-57E7-513A-9BDF030EB1EB}"/>
                  </a:ext>
                </a:extLst>
              </p:cNvPr>
              <p:cNvSpPr/>
              <p:nvPr/>
            </p:nvSpPr>
            <p:spPr>
              <a:xfrm>
                <a:off x="4266796" y="3823907"/>
                <a:ext cx="268600" cy="50543"/>
              </a:xfrm>
              <a:custGeom>
                <a:avLst/>
                <a:gdLst>
                  <a:gd name="connsiteX0" fmla="*/ 268601 w 268600"/>
                  <a:gd name="connsiteY0" fmla="*/ 326 h 50543"/>
                  <a:gd name="connsiteX1" fmla="*/ 257878 w 268600"/>
                  <a:gd name="connsiteY1" fmla="*/ 1636 h 50543"/>
                  <a:gd name="connsiteX2" fmla="*/ 228749 w 268600"/>
                  <a:gd name="connsiteY2" fmla="*/ 4496 h 50543"/>
                  <a:gd name="connsiteX3" fmla="*/ 133437 w 268600"/>
                  <a:gd name="connsiteY3" fmla="*/ 19031 h 50543"/>
                  <a:gd name="connsiteX4" fmla="*/ 38780 w 268600"/>
                  <a:gd name="connsiteY4" fmla="*/ 40238 h 50543"/>
                  <a:gd name="connsiteX5" fmla="*/ 10484 w 268600"/>
                  <a:gd name="connsiteY5" fmla="*/ 47982 h 50543"/>
                  <a:gd name="connsiteX6" fmla="*/ 0 w 268600"/>
                  <a:gd name="connsiteY6" fmla="*/ 50543 h 50543"/>
                  <a:gd name="connsiteX7" fmla="*/ 10008 w 268600"/>
                  <a:gd name="connsiteY7" fmla="*/ 46552 h 50543"/>
                  <a:gd name="connsiteX8" fmla="*/ 38065 w 268600"/>
                  <a:gd name="connsiteY8" fmla="*/ 37617 h 50543"/>
                  <a:gd name="connsiteX9" fmla="*/ 132483 w 268600"/>
                  <a:gd name="connsiteY9" fmla="*/ 15159 h 50543"/>
                  <a:gd name="connsiteX10" fmla="*/ 228510 w 268600"/>
                  <a:gd name="connsiteY10" fmla="*/ 1756 h 50543"/>
                  <a:gd name="connsiteX11" fmla="*/ 257878 w 268600"/>
                  <a:gd name="connsiteY11" fmla="*/ 147 h 50543"/>
                  <a:gd name="connsiteX12" fmla="*/ 268601 w 268600"/>
                  <a:gd name="connsiteY12" fmla="*/ 326 h 5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8600" h="50543">
                    <a:moveTo>
                      <a:pt x="268601" y="326"/>
                    </a:moveTo>
                    <a:cubicBezTo>
                      <a:pt x="265080" y="1112"/>
                      <a:pt x="261488" y="1547"/>
                      <a:pt x="257878" y="1636"/>
                    </a:cubicBezTo>
                    <a:cubicBezTo>
                      <a:pt x="251028" y="2232"/>
                      <a:pt x="241020" y="3066"/>
                      <a:pt x="228749" y="4496"/>
                    </a:cubicBezTo>
                    <a:cubicBezTo>
                      <a:pt x="204146" y="7176"/>
                      <a:pt x="170251" y="12002"/>
                      <a:pt x="133437" y="19031"/>
                    </a:cubicBezTo>
                    <a:cubicBezTo>
                      <a:pt x="96623" y="26060"/>
                      <a:pt x="62608" y="33923"/>
                      <a:pt x="38780" y="40238"/>
                    </a:cubicBezTo>
                    <a:cubicBezTo>
                      <a:pt x="26866" y="43335"/>
                      <a:pt x="17156" y="46195"/>
                      <a:pt x="10484" y="47982"/>
                    </a:cubicBezTo>
                    <a:cubicBezTo>
                      <a:pt x="7089" y="49197"/>
                      <a:pt x="3574" y="50055"/>
                      <a:pt x="0" y="50543"/>
                    </a:cubicBezTo>
                    <a:cubicBezTo>
                      <a:pt x="3211" y="48923"/>
                      <a:pt x="6559" y="47583"/>
                      <a:pt x="10008" y="46552"/>
                    </a:cubicBezTo>
                    <a:cubicBezTo>
                      <a:pt x="16561" y="44229"/>
                      <a:pt x="26151" y="41072"/>
                      <a:pt x="38065" y="37617"/>
                    </a:cubicBezTo>
                    <a:cubicBezTo>
                      <a:pt x="61893" y="30528"/>
                      <a:pt x="95252" y="22307"/>
                      <a:pt x="132483" y="15159"/>
                    </a:cubicBezTo>
                    <a:cubicBezTo>
                      <a:pt x="164246" y="9077"/>
                      <a:pt x="196295" y="4609"/>
                      <a:pt x="228510" y="1756"/>
                    </a:cubicBezTo>
                    <a:cubicBezTo>
                      <a:pt x="240901" y="683"/>
                      <a:pt x="250968" y="266"/>
                      <a:pt x="257878" y="147"/>
                    </a:cubicBezTo>
                    <a:cubicBezTo>
                      <a:pt x="261452" y="-97"/>
                      <a:pt x="265038" y="-37"/>
                      <a:pt x="268601" y="32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6" name="Forma Livre: Forma 495">
                <a:extLst>
                  <a:ext uri="{FF2B5EF4-FFF2-40B4-BE49-F238E27FC236}">
                    <a16:creationId xmlns:a16="http://schemas.microsoft.com/office/drawing/2014/main" id="{3920608A-A322-1844-EC4D-D157E28F428C}"/>
                  </a:ext>
                </a:extLst>
              </p:cNvPr>
              <p:cNvSpPr/>
              <p:nvPr/>
            </p:nvSpPr>
            <p:spPr>
              <a:xfrm>
                <a:off x="4014399" y="3829892"/>
                <a:ext cx="135283" cy="343122"/>
              </a:xfrm>
              <a:custGeom>
                <a:avLst/>
                <a:gdLst>
                  <a:gd name="connsiteX0" fmla="*/ 135283 w 135283"/>
                  <a:gd name="connsiteY0" fmla="*/ 343122 h 343122"/>
                  <a:gd name="connsiteX1" fmla="*/ 133437 w 135283"/>
                  <a:gd name="connsiteY1" fmla="*/ 339846 h 343122"/>
                  <a:gd name="connsiteX2" fmla="*/ 128850 w 135283"/>
                  <a:gd name="connsiteY2" fmla="*/ 330136 h 343122"/>
                  <a:gd name="connsiteX3" fmla="*/ 113064 w 135283"/>
                  <a:gd name="connsiteY3" fmla="*/ 293918 h 343122"/>
                  <a:gd name="connsiteX4" fmla="*/ 65884 w 135283"/>
                  <a:gd name="connsiteY4" fmla="*/ 172276 h 343122"/>
                  <a:gd name="connsiteX5" fmla="*/ 19777 w 135283"/>
                  <a:gd name="connsiteY5" fmla="*/ 50277 h 343122"/>
                  <a:gd name="connsiteX6" fmla="*/ 5063 w 135283"/>
                  <a:gd name="connsiteY6" fmla="*/ 13582 h 343122"/>
                  <a:gd name="connsiteX7" fmla="*/ 1132 w 135283"/>
                  <a:gd name="connsiteY7" fmla="*/ 3574 h 343122"/>
                  <a:gd name="connsiteX8" fmla="*/ 0 w 135283"/>
                  <a:gd name="connsiteY8" fmla="*/ 0 h 343122"/>
                  <a:gd name="connsiteX9" fmla="*/ 1847 w 135283"/>
                  <a:gd name="connsiteY9" fmla="*/ 3276 h 343122"/>
                  <a:gd name="connsiteX10" fmla="*/ 6434 w 135283"/>
                  <a:gd name="connsiteY10" fmla="*/ 12986 h 343122"/>
                  <a:gd name="connsiteX11" fmla="*/ 22279 w 135283"/>
                  <a:gd name="connsiteY11" fmla="*/ 49205 h 343122"/>
                  <a:gd name="connsiteX12" fmla="*/ 69459 w 135283"/>
                  <a:gd name="connsiteY12" fmla="*/ 170906 h 343122"/>
                  <a:gd name="connsiteX13" fmla="*/ 115566 w 135283"/>
                  <a:gd name="connsiteY13" fmla="*/ 292846 h 343122"/>
                  <a:gd name="connsiteX14" fmla="*/ 130220 w 135283"/>
                  <a:gd name="connsiteY14" fmla="*/ 329541 h 343122"/>
                  <a:gd name="connsiteX15" fmla="*/ 134152 w 135283"/>
                  <a:gd name="connsiteY15" fmla="*/ 339548 h 343122"/>
                  <a:gd name="connsiteX16" fmla="*/ 135283 w 135283"/>
                  <a:gd name="connsiteY16" fmla="*/ 343122 h 343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5283" h="343122">
                    <a:moveTo>
                      <a:pt x="135283" y="343122"/>
                    </a:moveTo>
                    <a:cubicBezTo>
                      <a:pt x="134539" y="342110"/>
                      <a:pt x="133919" y="341008"/>
                      <a:pt x="133437" y="339846"/>
                    </a:cubicBezTo>
                    <a:lnTo>
                      <a:pt x="128850" y="330136"/>
                    </a:lnTo>
                    <a:cubicBezTo>
                      <a:pt x="124918" y="321677"/>
                      <a:pt x="119497" y="309287"/>
                      <a:pt x="113064" y="293918"/>
                    </a:cubicBezTo>
                    <a:cubicBezTo>
                      <a:pt x="100077" y="263120"/>
                      <a:pt x="83279" y="220051"/>
                      <a:pt x="65884" y="172276"/>
                    </a:cubicBezTo>
                    <a:cubicBezTo>
                      <a:pt x="48490" y="124501"/>
                      <a:pt x="32049" y="81253"/>
                      <a:pt x="19777" y="50277"/>
                    </a:cubicBezTo>
                    <a:cubicBezTo>
                      <a:pt x="13820" y="35206"/>
                      <a:pt x="8757" y="22815"/>
                      <a:pt x="5063" y="13582"/>
                    </a:cubicBezTo>
                    <a:lnTo>
                      <a:pt x="1132" y="3574"/>
                    </a:lnTo>
                    <a:cubicBezTo>
                      <a:pt x="608" y="2436"/>
                      <a:pt x="226" y="1233"/>
                      <a:pt x="0" y="0"/>
                    </a:cubicBezTo>
                    <a:cubicBezTo>
                      <a:pt x="774" y="995"/>
                      <a:pt x="1394" y="2097"/>
                      <a:pt x="1847" y="3276"/>
                    </a:cubicBezTo>
                    <a:cubicBezTo>
                      <a:pt x="3098" y="5897"/>
                      <a:pt x="4646" y="9233"/>
                      <a:pt x="6434" y="12986"/>
                    </a:cubicBezTo>
                    <a:cubicBezTo>
                      <a:pt x="10425" y="21445"/>
                      <a:pt x="15786" y="33836"/>
                      <a:pt x="22279" y="49205"/>
                    </a:cubicBezTo>
                    <a:cubicBezTo>
                      <a:pt x="35265" y="80002"/>
                      <a:pt x="52064" y="123071"/>
                      <a:pt x="69459" y="170906"/>
                    </a:cubicBezTo>
                    <a:cubicBezTo>
                      <a:pt x="86853" y="218741"/>
                      <a:pt x="103235" y="261869"/>
                      <a:pt x="115566" y="292846"/>
                    </a:cubicBezTo>
                    <a:lnTo>
                      <a:pt x="130220" y="329541"/>
                    </a:lnTo>
                    <a:cubicBezTo>
                      <a:pt x="131828" y="333532"/>
                      <a:pt x="133079" y="336868"/>
                      <a:pt x="134152" y="339548"/>
                    </a:cubicBezTo>
                    <a:cubicBezTo>
                      <a:pt x="134705" y="340674"/>
                      <a:pt x="135087" y="341884"/>
                      <a:pt x="135283" y="34312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7" name="Forma Livre: Forma 496">
                <a:extLst>
                  <a:ext uri="{FF2B5EF4-FFF2-40B4-BE49-F238E27FC236}">
                    <a16:creationId xmlns:a16="http://schemas.microsoft.com/office/drawing/2014/main" id="{6B10C5B7-86ED-2480-BB64-8786C2CAD5C3}"/>
                  </a:ext>
                </a:extLst>
              </p:cNvPr>
              <p:cNvSpPr/>
              <p:nvPr/>
            </p:nvSpPr>
            <p:spPr>
              <a:xfrm>
                <a:off x="4149622" y="4057985"/>
                <a:ext cx="357121" cy="115029"/>
              </a:xfrm>
              <a:custGeom>
                <a:avLst/>
                <a:gdLst>
                  <a:gd name="connsiteX0" fmla="*/ 357122 w 357121"/>
                  <a:gd name="connsiteY0" fmla="*/ 0 h 115029"/>
                  <a:gd name="connsiteX1" fmla="*/ 353547 w 357121"/>
                  <a:gd name="connsiteY1" fmla="*/ 1430 h 115029"/>
                  <a:gd name="connsiteX2" fmla="*/ 343182 w 357121"/>
                  <a:gd name="connsiteY2" fmla="*/ 4944 h 115029"/>
                  <a:gd name="connsiteX3" fmla="*/ 304879 w 357121"/>
                  <a:gd name="connsiteY3" fmla="*/ 17335 h 115029"/>
                  <a:gd name="connsiteX4" fmla="*/ 179127 w 357121"/>
                  <a:gd name="connsiteY4" fmla="*/ 59332 h 115029"/>
                  <a:gd name="connsiteX5" fmla="*/ 52958 w 357121"/>
                  <a:gd name="connsiteY5" fmla="*/ 100375 h 115029"/>
                  <a:gd name="connsiteX6" fmla="*/ 14356 w 357121"/>
                  <a:gd name="connsiteY6" fmla="*/ 111574 h 115029"/>
                  <a:gd name="connsiteX7" fmla="*/ 3753 w 357121"/>
                  <a:gd name="connsiteY7" fmla="*/ 114315 h 115029"/>
                  <a:gd name="connsiteX8" fmla="*/ 0 w 357121"/>
                  <a:gd name="connsiteY8" fmla="*/ 115029 h 115029"/>
                  <a:gd name="connsiteX9" fmla="*/ 3574 w 357121"/>
                  <a:gd name="connsiteY9" fmla="*/ 113600 h 115029"/>
                  <a:gd name="connsiteX10" fmla="*/ 13939 w 357121"/>
                  <a:gd name="connsiteY10" fmla="*/ 110145 h 115029"/>
                  <a:gd name="connsiteX11" fmla="*/ 52124 w 357121"/>
                  <a:gd name="connsiteY11" fmla="*/ 97754 h 115029"/>
                  <a:gd name="connsiteX12" fmla="*/ 177935 w 357121"/>
                  <a:gd name="connsiteY12" fmla="*/ 55698 h 115029"/>
                  <a:gd name="connsiteX13" fmla="*/ 304104 w 357121"/>
                  <a:gd name="connsiteY13" fmla="*/ 14654 h 115029"/>
                  <a:gd name="connsiteX14" fmla="*/ 342705 w 357121"/>
                  <a:gd name="connsiteY14" fmla="*/ 3455 h 115029"/>
                  <a:gd name="connsiteX15" fmla="*/ 353309 w 357121"/>
                  <a:gd name="connsiteY15" fmla="*/ 715 h 115029"/>
                  <a:gd name="connsiteX16" fmla="*/ 357122 w 357121"/>
                  <a:gd name="connsiteY16" fmla="*/ 0 h 11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7121" h="115029">
                    <a:moveTo>
                      <a:pt x="357122" y="0"/>
                    </a:moveTo>
                    <a:cubicBezTo>
                      <a:pt x="355990" y="608"/>
                      <a:pt x="354786" y="1090"/>
                      <a:pt x="353547" y="1430"/>
                    </a:cubicBezTo>
                    <a:lnTo>
                      <a:pt x="343182" y="4944"/>
                    </a:lnTo>
                    <a:lnTo>
                      <a:pt x="304879" y="17335"/>
                    </a:lnTo>
                    <a:cubicBezTo>
                      <a:pt x="272592" y="27760"/>
                      <a:pt x="228212" y="42771"/>
                      <a:pt x="179127" y="59332"/>
                    </a:cubicBezTo>
                    <a:cubicBezTo>
                      <a:pt x="130041" y="75892"/>
                      <a:pt x="85483" y="90546"/>
                      <a:pt x="52958" y="100375"/>
                    </a:cubicBezTo>
                    <a:cubicBezTo>
                      <a:pt x="36695" y="105260"/>
                      <a:pt x="23530" y="109072"/>
                      <a:pt x="14356" y="111574"/>
                    </a:cubicBezTo>
                    <a:lnTo>
                      <a:pt x="3753" y="114315"/>
                    </a:lnTo>
                    <a:cubicBezTo>
                      <a:pt x="2549" y="114756"/>
                      <a:pt x="1281" y="114994"/>
                      <a:pt x="0" y="115029"/>
                    </a:cubicBezTo>
                    <a:cubicBezTo>
                      <a:pt x="1132" y="114422"/>
                      <a:pt x="2335" y="113939"/>
                      <a:pt x="3574" y="113600"/>
                    </a:cubicBezTo>
                    <a:lnTo>
                      <a:pt x="13939" y="110145"/>
                    </a:lnTo>
                    <a:lnTo>
                      <a:pt x="52124" y="97754"/>
                    </a:lnTo>
                    <a:cubicBezTo>
                      <a:pt x="84410" y="87270"/>
                      <a:pt x="128850" y="72258"/>
                      <a:pt x="177935" y="55698"/>
                    </a:cubicBezTo>
                    <a:cubicBezTo>
                      <a:pt x="227021" y="39137"/>
                      <a:pt x="271579" y="24483"/>
                      <a:pt x="304104" y="14654"/>
                    </a:cubicBezTo>
                    <a:cubicBezTo>
                      <a:pt x="320367" y="9770"/>
                      <a:pt x="333532" y="5957"/>
                      <a:pt x="342705" y="3455"/>
                    </a:cubicBezTo>
                    <a:lnTo>
                      <a:pt x="353309" y="715"/>
                    </a:lnTo>
                    <a:cubicBezTo>
                      <a:pt x="354530" y="268"/>
                      <a:pt x="355823" y="30"/>
                      <a:pt x="357122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4C07BB65-C175-1B7B-137D-35BB73A91D3D}"/>
                </a:ext>
              </a:extLst>
            </p:cNvPr>
            <p:cNvSpPr/>
            <p:nvPr/>
          </p:nvSpPr>
          <p:spPr>
            <a:xfrm>
              <a:off x="1352339" y="4488497"/>
              <a:ext cx="3901650" cy="3097"/>
            </a:xfrm>
            <a:custGeom>
              <a:avLst/>
              <a:gdLst>
                <a:gd name="connsiteX0" fmla="*/ 0 w 3901650"/>
                <a:gd name="connsiteY0" fmla="*/ 1549 h 3097"/>
                <a:gd name="connsiteX1" fmla="*/ 1950736 w 3901650"/>
                <a:gd name="connsiteY1" fmla="*/ 0 h 3097"/>
                <a:gd name="connsiteX2" fmla="*/ 3901650 w 3901650"/>
                <a:gd name="connsiteY2" fmla="*/ 1549 h 3097"/>
                <a:gd name="connsiteX3" fmla="*/ 1950736 w 3901650"/>
                <a:gd name="connsiteY3" fmla="*/ 3098 h 3097"/>
                <a:gd name="connsiteX4" fmla="*/ 0 w 3901650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01650" h="3097">
                  <a:moveTo>
                    <a:pt x="0" y="1549"/>
                  </a:moveTo>
                  <a:cubicBezTo>
                    <a:pt x="0" y="655"/>
                    <a:pt x="873474" y="0"/>
                    <a:pt x="1950736" y="0"/>
                  </a:cubicBezTo>
                  <a:cubicBezTo>
                    <a:pt x="3027998" y="0"/>
                    <a:pt x="3901650" y="655"/>
                    <a:pt x="3901650" y="1549"/>
                  </a:cubicBezTo>
                  <a:cubicBezTo>
                    <a:pt x="3901650" y="2442"/>
                    <a:pt x="3028355" y="3098"/>
                    <a:pt x="1950736" y="3098"/>
                  </a:cubicBezTo>
                  <a:cubicBezTo>
                    <a:pt x="873116" y="3098"/>
                    <a:pt x="0" y="2383"/>
                    <a:pt x="0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499" name="Gráfico 57">
              <a:extLst>
                <a:ext uri="{FF2B5EF4-FFF2-40B4-BE49-F238E27FC236}">
                  <a16:creationId xmlns:a16="http://schemas.microsoft.com/office/drawing/2014/main" id="{96F6B50C-A81A-853D-8054-D1CEF596E14D}"/>
                </a:ext>
              </a:extLst>
            </p:cNvPr>
            <p:cNvGrpSpPr/>
            <p:nvPr/>
          </p:nvGrpSpPr>
          <p:grpSpPr>
            <a:xfrm>
              <a:off x="2016113" y="2524656"/>
              <a:ext cx="2297029" cy="1974503"/>
              <a:chOff x="2016113" y="2524656"/>
              <a:chExt cx="2297029" cy="1974503"/>
            </a:xfrm>
          </p:grpSpPr>
          <p:sp>
            <p:nvSpPr>
              <p:cNvPr id="500" name="Forma Livre: Forma 499">
                <a:extLst>
                  <a:ext uri="{FF2B5EF4-FFF2-40B4-BE49-F238E27FC236}">
                    <a16:creationId xmlns:a16="http://schemas.microsoft.com/office/drawing/2014/main" id="{794E0C75-9F1F-F864-1F1E-0F1434052FAF}"/>
                  </a:ext>
                </a:extLst>
              </p:cNvPr>
              <p:cNvSpPr/>
              <p:nvPr/>
            </p:nvSpPr>
            <p:spPr>
              <a:xfrm>
                <a:off x="2016113" y="2851397"/>
                <a:ext cx="2215596" cy="1647762"/>
              </a:xfrm>
              <a:custGeom>
                <a:avLst/>
                <a:gdLst>
                  <a:gd name="connsiteX0" fmla="*/ 26760 w 2215596"/>
                  <a:gd name="connsiteY0" fmla="*/ 31512 h 1647762"/>
                  <a:gd name="connsiteX1" fmla="*/ 147687 w 2215596"/>
                  <a:gd name="connsiteY1" fmla="*/ 1623339 h 1647762"/>
                  <a:gd name="connsiteX2" fmla="*/ 2215597 w 2215596"/>
                  <a:gd name="connsiteY2" fmla="*/ 1647763 h 1647762"/>
                  <a:gd name="connsiteX3" fmla="*/ 1902736 w 2215596"/>
                  <a:gd name="connsiteY3" fmla="*/ 0 h 1647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5596" h="1647762">
                    <a:moveTo>
                      <a:pt x="26760" y="31512"/>
                    </a:moveTo>
                    <a:cubicBezTo>
                      <a:pt x="26760" y="31512"/>
                      <a:pt x="-84814" y="1236075"/>
                      <a:pt x="147687" y="1623339"/>
                    </a:cubicBezTo>
                    <a:lnTo>
                      <a:pt x="2215597" y="1647763"/>
                    </a:lnTo>
                    <a:cubicBezTo>
                      <a:pt x="2215597" y="1647763"/>
                      <a:pt x="1873070" y="603622"/>
                      <a:pt x="19027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1" name="Forma Livre: Forma 500">
                <a:extLst>
                  <a:ext uri="{FF2B5EF4-FFF2-40B4-BE49-F238E27FC236}">
                    <a16:creationId xmlns:a16="http://schemas.microsoft.com/office/drawing/2014/main" id="{AA5A2C6A-BF4C-9BB1-C109-EC1BC298DE19}"/>
                  </a:ext>
                </a:extLst>
              </p:cNvPr>
              <p:cNvSpPr/>
              <p:nvPr/>
            </p:nvSpPr>
            <p:spPr>
              <a:xfrm>
                <a:off x="2022844" y="2882909"/>
                <a:ext cx="2290298" cy="1507535"/>
              </a:xfrm>
              <a:custGeom>
                <a:avLst/>
                <a:gdLst>
                  <a:gd name="connsiteX0" fmla="*/ 20029 w 2290298"/>
                  <a:gd name="connsiteY0" fmla="*/ 0 h 1507535"/>
                  <a:gd name="connsiteX1" fmla="*/ 297327 w 2290298"/>
                  <a:gd name="connsiteY1" fmla="*/ 1507535 h 1507535"/>
                  <a:gd name="connsiteX2" fmla="*/ 2290298 w 2290298"/>
                  <a:gd name="connsiteY2" fmla="*/ 1507535 h 1507535"/>
                  <a:gd name="connsiteX3" fmla="*/ 1908693 w 2290298"/>
                  <a:gd name="connsiteY3" fmla="*/ 0 h 1507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0298" h="1507535">
                    <a:moveTo>
                      <a:pt x="20029" y="0"/>
                    </a:moveTo>
                    <a:cubicBezTo>
                      <a:pt x="20029" y="0"/>
                      <a:pt x="-111025" y="1242092"/>
                      <a:pt x="297327" y="1507535"/>
                    </a:cubicBezTo>
                    <a:lnTo>
                      <a:pt x="2290298" y="1507535"/>
                    </a:lnTo>
                    <a:cubicBezTo>
                      <a:pt x="2290298" y="1507535"/>
                      <a:pt x="1936572" y="901174"/>
                      <a:pt x="1908693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2" name="Forma Livre: Forma 501">
                <a:extLst>
                  <a:ext uri="{FF2B5EF4-FFF2-40B4-BE49-F238E27FC236}">
                    <a16:creationId xmlns:a16="http://schemas.microsoft.com/office/drawing/2014/main" id="{D0CA135D-2BEA-FE92-B380-0F84CE09E7A0}"/>
                  </a:ext>
                </a:extLst>
              </p:cNvPr>
              <p:cNvSpPr/>
              <p:nvPr/>
            </p:nvSpPr>
            <p:spPr>
              <a:xfrm>
                <a:off x="2032746" y="2592447"/>
                <a:ext cx="1938881" cy="310895"/>
              </a:xfrm>
              <a:custGeom>
                <a:avLst/>
                <a:gdLst>
                  <a:gd name="connsiteX0" fmla="*/ 0 w 1938881"/>
                  <a:gd name="connsiteY0" fmla="*/ 0 h 310895"/>
                  <a:gd name="connsiteX1" fmla="*/ 1938881 w 1938881"/>
                  <a:gd name="connsiteY1" fmla="*/ 0 h 310895"/>
                  <a:gd name="connsiteX2" fmla="*/ 1938881 w 1938881"/>
                  <a:gd name="connsiteY2" fmla="*/ 310895 h 310895"/>
                  <a:gd name="connsiteX3" fmla="*/ 0 w 1938881"/>
                  <a:gd name="connsiteY3" fmla="*/ 310895 h 310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8881" h="310895">
                    <a:moveTo>
                      <a:pt x="0" y="0"/>
                    </a:moveTo>
                    <a:lnTo>
                      <a:pt x="1938881" y="0"/>
                    </a:lnTo>
                    <a:lnTo>
                      <a:pt x="1938881" y="310895"/>
                    </a:lnTo>
                    <a:lnTo>
                      <a:pt x="0" y="310895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3BE02955-FB3C-BCC9-3913-16898CF1F113}"/>
                  </a:ext>
                </a:extLst>
              </p:cNvPr>
              <p:cNvSpPr/>
              <p:nvPr/>
            </p:nvSpPr>
            <p:spPr>
              <a:xfrm>
                <a:off x="2206035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4 w 181569"/>
                  <a:gd name="connsiteY1" fmla="*/ 0 h 188717"/>
                  <a:gd name="connsiteX2" fmla="*/ 181569 w 181569"/>
                  <a:gd name="connsiteY2" fmla="*/ 93406 h 188717"/>
                  <a:gd name="connsiteX3" fmla="*/ 90784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074CAF78-06C1-55E3-20C6-A583FACFF792}"/>
                  </a:ext>
                </a:extLst>
              </p:cNvPr>
              <p:cNvSpPr/>
              <p:nvPr/>
            </p:nvSpPr>
            <p:spPr>
              <a:xfrm>
                <a:off x="2177203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362D7964-6FBA-0ED9-E3DF-E0538AE67BCC}"/>
                  </a:ext>
                </a:extLst>
              </p:cNvPr>
              <p:cNvSpPr/>
              <p:nvPr/>
            </p:nvSpPr>
            <p:spPr>
              <a:xfrm>
                <a:off x="2574356" y="2524656"/>
                <a:ext cx="181568" cy="188717"/>
              </a:xfrm>
              <a:custGeom>
                <a:avLst/>
                <a:gdLst>
                  <a:gd name="connsiteX0" fmla="*/ 0 w 181568"/>
                  <a:gd name="connsiteY0" fmla="*/ 70233 h 188717"/>
                  <a:gd name="connsiteX1" fmla="*/ 90784 w 181568"/>
                  <a:gd name="connsiteY1" fmla="*/ 0 h 188717"/>
                  <a:gd name="connsiteX2" fmla="*/ 181569 w 181568"/>
                  <a:gd name="connsiteY2" fmla="*/ 93406 h 188717"/>
                  <a:gd name="connsiteX3" fmla="*/ 90784 w 181568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8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75644643-468E-29B7-9518-99FA1556979C}"/>
                  </a:ext>
                </a:extLst>
              </p:cNvPr>
              <p:cNvSpPr/>
              <p:nvPr/>
            </p:nvSpPr>
            <p:spPr>
              <a:xfrm>
                <a:off x="2545583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355786D2-4EBF-CAAD-0007-461EC8E52012}"/>
                  </a:ext>
                </a:extLst>
              </p:cNvPr>
              <p:cNvSpPr/>
              <p:nvPr/>
            </p:nvSpPr>
            <p:spPr>
              <a:xfrm>
                <a:off x="2942736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4 w 181569"/>
                  <a:gd name="connsiteY1" fmla="*/ 0 h 188717"/>
                  <a:gd name="connsiteX2" fmla="*/ 181569 w 181569"/>
                  <a:gd name="connsiteY2" fmla="*/ 93406 h 188717"/>
                  <a:gd name="connsiteX3" fmla="*/ 90784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63C53787-7877-AAE9-96B9-12F53396AEC2}"/>
                  </a:ext>
                </a:extLst>
              </p:cNvPr>
              <p:cNvSpPr/>
              <p:nvPr/>
            </p:nvSpPr>
            <p:spPr>
              <a:xfrm>
                <a:off x="2913904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8E885145-27AF-03A3-8DCC-54C1E57DDA35}"/>
                  </a:ext>
                </a:extLst>
              </p:cNvPr>
              <p:cNvSpPr/>
              <p:nvPr/>
            </p:nvSpPr>
            <p:spPr>
              <a:xfrm>
                <a:off x="3311057" y="2524656"/>
                <a:ext cx="181569" cy="188717"/>
              </a:xfrm>
              <a:custGeom>
                <a:avLst/>
                <a:gdLst>
                  <a:gd name="connsiteX0" fmla="*/ 0 w 181569"/>
                  <a:gd name="connsiteY0" fmla="*/ 70233 h 188717"/>
                  <a:gd name="connsiteX1" fmla="*/ 90785 w 181569"/>
                  <a:gd name="connsiteY1" fmla="*/ 0 h 188717"/>
                  <a:gd name="connsiteX2" fmla="*/ 181569 w 181569"/>
                  <a:gd name="connsiteY2" fmla="*/ 93406 h 188717"/>
                  <a:gd name="connsiteX3" fmla="*/ 90785 w 181569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9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5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5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B004A042-7009-6676-349E-B401085BC793}"/>
                  </a:ext>
                </a:extLst>
              </p:cNvPr>
              <p:cNvSpPr/>
              <p:nvPr/>
            </p:nvSpPr>
            <p:spPr>
              <a:xfrm>
                <a:off x="3282284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EEE9CB49-5BFC-F9F4-7301-342DE910AFF3}"/>
                  </a:ext>
                </a:extLst>
              </p:cNvPr>
              <p:cNvSpPr/>
              <p:nvPr/>
            </p:nvSpPr>
            <p:spPr>
              <a:xfrm>
                <a:off x="3679437" y="2524656"/>
                <a:ext cx="181568" cy="188717"/>
              </a:xfrm>
              <a:custGeom>
                <a:avLst/>
                <a:gdLst>
                  <a:gd name="connsiteX0" fmla="*/ 0 w 181568"/>
                  <a:gd name="connsiteY0" fmla="*/ 70233 h 188717"/>
                  <a:gd name="connsiteX1" fmla="*/ 90784 w 181568"/>
                  <a:gd name="connsiteY1" fmla="*/ 0 h 188717"/>
                  <a:gd name="connsiteX2" fmla="*/ 181569 w 181568"/>
                  <a:gd name="connsiteY2" fmla="*/ 93406 h 188717"/>
                  <a:gd name="connsiteX3" fmla="*/ 90784 w 181568"/>
                  <a:gd name="connsiteY3" fmla="*/ 188717 h 1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568" h="188717">
                    <a:moveTo>
                      <a:pt x="0" y="70233"/>
                    </a:moveTo>
                    <a:cubicBezTo>
                      <a:pt x="0" y="70233"/>
                      <a:pt x="19539" y="0"/>
                      <a:pt x="90784" y="0"/>
                    </a:cubicBezTo>
                    <a:cubicBezTo>
                      <a:pt x="151486" y="0"/>
                      <a:pt x="181569" y="48728"/>
                      <a:pt x="181569" y="93406"/>
                    </a:cubicBezTo>
                    <a:cubicBezTo>
                      <a:pt x="181569" y="138083"/>
                      <a:pt x="153988" y="185322"/>
                      <a:pt x="90784" y="188717"/>
                    </a:cubicBezTo>
                  </a:path>
                </a:pathLst>
              </a:custGeom>
              <a:noFill/>
              <a:ln w="17869" cap="rnd">
                <a:solidFill>
                  <a:srgbClr val="E0E0E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8EE986F8-EC45-10F1-EB5B-6CC0B528EFE8}"/>
                  </a:ext>
                </a:extLst>
              </p:cNvPr>
              <p:cNvSpPr/>
              <p:nvPr/>
            </p:nvSpPr>
            <p:spPr>
              <a:xfrm>
                <a:off x="3650605" y="2591374"/>
                <a:ext cx="95669" cy="42711"/>
              </a:xfrm>
              <a:custGeom>
                <a:avLst/>
                <a:gdLst>
                  <a:gd name="connsiteX0" fmla="*/ 0 w 95669"/>
                  <a:gd name="connsiteY0" fmla="*/ 0 h 42711"/>
                  <a:gd name="connsiteX1" fmla="*/ 95669 w 95669"/>
                  <a:gd name="connsiteY1" fmla="*/ 0 h 42711"/>
                  <a:gd name="connsiteX2" fmla="*/ 95669 w 95669"/>
                  <a:gd name="connsiteY2" fmla="*/ 42712 h 42711"/>
                  <a:gd name="connsiteX3" fmla="*/ 0 w 95669"/>
                  <a:gd name="connsiteY3" fmla="*/ 42712 h 42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669" h="42711">
                    <a:moveTo>
                      <a:pt x="0" y="0"/>
                    </a:moveTo>
                    <a:lnTo>
                      <a:pt x="95669" y="0"/>
                    </a:lnTo>
                    <a:lnTo>
                      <a:pt x="95669" y="42712"/>
                    </a:lnTo>
                    <a:lnTo>
                      <a:pt x="0" y="4271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4" name="Forma Livre: Forma 513">
                <a:extLst>
                  <a:ext uri="{FF2B5EF4-FFF2-40B4-BE49-F238E27FC236}">
                    <a16:creationId xmlns:a16="http://schemas.microsoft.com/office/drawing/2014/main" id="{3F54D9E1-018C-357C-4F3C-3CDD6C62F94D}"/>
                  </a:ext>
                </a:extLst>
              </p:cNvPr>
              <p:cNvSpPr/>
              <p:nvPr/>
            </p:nvSpPr>
            <p:spPr>
              <a:xfrm>
                <a:off x="2032762" y="2914899"/>
                <a:ext cx="2270431" cy="1384881"/>
              </a:xfrm>
              <a:custGeom>
                <a:avLst/>
                <a:gdLst>
                  <a:gd name="connsiteX0" fmla="*/ 163 w 2270431"/>
                  <a:gd name="connsiteY0" fmla="*/ 0 h 1384881"/>
                  <a:gd name="connsiteX1" fmla="*/ 427399 w 2270431"/>
                  <a:gd name="connsiteY1" fmla="*/ 1384226 h 1384881"/>
                  <a:gd name="connsiteX2" fmla="*/ 2270432 w 2270431"/>
                  <a:gd name="connsiteY2" fmla="*/ 1384881 h 1384881"/>
                  <a:gd name="connsiteX3" fmla="*/ 1928977 w 2270431"/>
                  <a:gd name="connsiteY3" fmla="*/ 0 h 138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0431" h="1384881">
                    <a:moveTo>
                      <a:pt x="163" y="0"/>
                    </a:moveTo>
                    <a:cubicBezTo>
                      <a:pt x="163" y="0"/>
                      <a:pt x="-21282" y="1384226"/>
                      <a:pt x="427399" y="1384226"/>
                    </a:cubicBezTo>
                    <a:lnTo>
                      <a:pt x="2270432" y="1384881"/>
                    </a:lnTo>
                    <a:cubicBezTo>
                      <a:pt x="2270432" y="1384881"/>
                      <a:pt x="2007014" y="1116102"/>
                      <a:pt x="1928977" y="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5" name="Forma Livre: Forma 514">
                <a:extLst>
                  <a:ext uri="{FF2B5EF4-FFF2-40B4-BE49-F238E27FC236}">
                    <a16:creationId xmlns:a16="http://schemas.microsoft.com/office/drawing/2014/main" id="{5C704C83-3BE2-58A5-BB7D-E64FAD471AA5}"/>
                  </a:ext>
                </a:extLst>
              </p:cNvPr>
              <p:cNvSpPr/>
              <p:nvPr/>
            </p:nvSpPr>
            <p:spPr>
              <a:xfrm>
                <a:off x="2203652" y="3050837"/>
                <a:ext cx="1836599" cy="1078810"/>
              </a:xfrm>
              <a:custGeom>
                <a:avLst/>
                <a:gdLst>
                  <a:gd name="connsiteX0" fmla="*/ 1836600 w 1836599"/>
                  <a:gd name="connsiteY0" fmla="*/ 1077441 h 1078810"/>
                  <a:gd name="connsiteX1" fmla="*/ 1829868 w 1836599"/>
                  <a:gd name="connsiteY1" fmla="*/ 1058498 h 1078810"/>
                  <a:gd name="connsiteX2" fmla="*/ 1810747 w 1836599"/>
                  <a:gd name="connsiteY2" fmla="*/ 1003336 h 1078810"/>
                  <a:gd name="connsiteX3" fmla="*/ 1744803 w 1836599"/>
                  <a:gd name="connsiteY3" fmla="*/ 790254 h 1078810"/>
                  <a:gd name="connsiteX4" fmla="*/ 1578007 w 1836599"/>
                  <a:gd name="connsiteY4" fmla="*/ 1787 h 1078810"/>
                  <a:gd name="connsiteX5" fmla="*/ 1579258 w 1836599"/>
                  <a:gd name="connsiteY5" fmla="*/ 2859 h 1078810"/>
                  <a:gd name="connsiteX6" fmla="*/ 16560 w 1836599"/>
                  <a:gd name="connsiteY6" fmla="*/ 2859 h 1078810"/>
                  <a:gd name="connsiteX7" fmla="*/ 1668 w 1836599"/>
                  <a:gd name="connsiteY7" fmla="*/ 2859 h 1078810"/>
                  <a:gd name="connsiteX8" fmla="*/ 3217 w 1836599"/>
                  <a:gd name="connsiteY8" fmla="*/ 1072 h 1078810"/>
                  <a:gd name="connsiteX9" fmla="*/ 106988 w 1836599"/>
                  <a:gd name="connsiteY9" fmla="*/ 579734 h 1078810"/>
                  <a:gd name="connsiteX10" fmla="*/ 191756 w 1836599"/>
                  <a:gd name="connsiteY10" fmla="*/ 842676 h 1078810"/>
                  <a:gd name="connsiteX11" fmla="*/ 308870 w 1836599"/>
                  <a:gd name="connsiteY11" fmla="*/ 1076666 h 1078810"/>
                  <a:gd name="connsiteX12" fmla="*/ 307679 w 1836599"/>
                  <a:gd name="connsiteY12" fmla="*/ 1076011 h 1078810"/>
                  <a:gd name="connsiteX13" fmla="*/ 1836540 w 1836599"/>
                  <a:gd name="connsiteY13" fmla="*/ 1077441 h 1078810"/>
                  <a:gd name="connsiteX14" fmla="*/ 307679 w 1836599"/>
                  <a:gd name="connsiteY14" fmla="*/ 1078811 h 1078810"/>
                  <a:gd name="connsiteX15" fmla="*/ 306904 w 1836599"/>
                  <a:gd name="connsiteY15" fmla="*/ 1078811 h 1078810"/>
                  <a:gd name="connsiteX16" fmla="*/ 306487 w 1836599"/>
                  <a:gd name="connsiteY16" fmla="*/ 1078156 h 1078810"/>
                  <a:gd name="connsiteX17" fmla="*/ 188896 w 1836599"/>
                  <a:gd name="connsiteY17" fmla="*/ 844046 h 1078810"/>
                  <a:gd name="connsiteX18" fmla="*/ 103950 w 1836599"/>
                  <a:gd name="connsiteY18" fmla="*/ 580807 h 1078810"/>
                  <a:gd name="connsiteX19" fmla="*/ 0 w 1836599"/>
                  <a:gd name="connsiteY19" fmla="*/ 1787 h 1078810"/>
                  <a:gd name="connsiteX20" fmla="*/ 0 w 1836599"/>
                  <a:gd name="connsiteY20" fmla="*/ 0 h 1078810"/>
                  <a:gd name="connsiteX21" fmla="*/ 16680 w 1836599"/>
                  <a:gd name="connsiteY21" fmla="*/ 0 h 1078810"/>
                  <a:gd name="connsiteX22" fmla="*/ 1579377 w 1836599"/>
                  <a:gd name="connsiteY22" fmla="*/ 298 h 1078810"/>
                  <a:gd name="connsiteX23" fmla="*/ 1580449 w 1836599"/>
                  <a:gd name="connsiteY23" fmla="*/ 298 h 1078810"/>
                  <a:gd name="connsiteX24" fmla="*/ 1580449 w 1836599"/>
                  <a:gd name="connsiteY24" fmla="*/ 1370 h 1078810"/>
                  <a:gd name="connsiteX25" fmla="*/ 1746173 w 1836599"/>
                  <a:gd name="connsiteY25" fmla="*/ 789837 h 1078810"/>
                  <a:gd name="connsiteX26" fmla="*/ 1811700 w 1836599"/>
                  <a:gd name="connsiteY26" fmla="*/ 1003098 h 1078810"/>
                  <a:gd name="connsiteX27" fmla="*/ 1836600 w 1836599"/>
                  <a:gd name="connsiteY27" fmla="*/ 1077441 h 1078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836599" h="1078810">
                    <a:moveTo>
                      <a:pt x="1836600" y="1077441"/>
                    </a:moveTo>
                    <a:cubicBezTo>
                      <a:pt x="1836183" y="1076249"/>
                      <a:pt x="1834217" y="1070650"/>
                      <a:pt x="1829868" y="1058498"/>
                    </a:cubicBezTo>
                    <a:cubicBezTo>
                      <a:pt x="1825520" y="1046345"/>
                      <a:pt x="1818788" y="1027760"/>
                      <a:pt x="1810747" y="1003336"/>
                    </a:cubicBezTo>
                    <a:cubicBezTo>
                      <a:pt x="1794246" y="954786"/>
                      <a:pt x="1771192" y="883005"/>
                      <a:pt x="1744803" y="790254"/>
                    </a:cubicBezTo>
                    <a:cubicBezTo>
                      <a:pt x="1691726" y="604873"/>
                      <a:pt x="1627748" y="334723"/>
                      <a:pt x="1578007" y="1787"/>
                    </a:cubicBezTo>
                    <a:lnTo>
                      <a:pt x="1579258" y="2859"/>
                    </a:lnTo>
                    <a:lnTo>
                      <a:pt x="16560" y="2859"/>
                    </a:lnTo>
                    <a:lnTo>
                      <a:pt x="1668" y="2859"/>
                    </a:lnTo>
                    <a:lnTo>
                      <a:pt x="3217" y="1072"/>
                    </a:lnTo>
                    <a:cubicBezTo>
                      <a:pt x="31334" y="201465"/>
                      <a:pt x="60225" y="396795"/>
                      <a:pt x="106988" y="579734"/>
                    </a:cubicBezTo>
                    <a:cubicBezTo>
                      <a:pt x="129386" y="669161"/>
                      <a:pt x="157705" y="757003"/>
                      <a:pt x="191756" y="842676"/>
                    </a:cubicBezTo>
                    <a:cubicBezTo>
                      <a:pt x="224072" y="923858"/>
                      <a:pt x="263251" y="1002139"/>
                      <a:pt x="308870" y="1076666"/>
                    </a:cubicBezTo>
                    <a:lnTo>
                      <a:pt x="307679" y="1076011"/>
                    </a:lnTo>
                    <a:lnTo>
                      <a:pt x="1836540" y="1077441"/>
                    </a:lnTo>
                    <a:lnTo>
                      <a:pt x="307679" y="1078811"/>
                    </a:lnTo>
                    <a:lnTo>
                      <a:pt x="306904" y="1078811"/>
                    </a:lnTo>
                    <a:lnTo>
                      <a:pt x="306487" y="1078156"/>
                    </a:lnTo>
                    <a:cubicBezTo>
                      <a:pt x="260714" y="1003598"/>
                      <a:pt x="221374" y="925281"/>
                      <a:pt x="188896" y="844046"/>
                    </a:cubicBezTo>
                    <a:cubicBezTo>
                      <a:pt x="154798" y="758271"/>
                      <a:pt x="126419" y="670334"/>
                      <a:pt x="103950" y="580807"/>
                    </a:cubicBezTo>
                    <a:cubicBezTo>
                      <a:pt x="57068" y="397629"/>
                      <a:pt x="28177" y="202240"/>
                      <a:pt x="0" y="1787"/>
                    </a:cubicBezTo>
                    <a:lnTo>
                      <a:pt x="0" y="0"/>
                    </a:lnTo>
                    <a:lnTo>
                      <a:pt x="16680" y="0"/>
                    </a:lnTo>
                    <a:lnTo>
                      <a:pt x="1579377" y="298"/>
                    </a:lnTo>
                    <a:lnTo>
                      <a:pt x="1580449" y="298"/>
                    </a:lnTo>
                    <a:lnTo>
                      <a:pt x="1580449" y="1370"/>
                    </a:lnTo>
                    <a:cubicBezTo>
                      <a:pt x="1629952" y="334306"/>
                      <a:pt x="1693632" y="604456"/>
                      <a:pt x="1746173" y="789837"/>
                    </a:cubicBezTo>
                    <a:cubicBezTo>
                      <a:pt x="1772383" y="882647"/>
                      <a:pt x="1795139" y="954489"/>
                      <a:pt x="1811700" y="1003098"/>
                    </a:cubicBezTo>
                    <a:cubicBezTo>
                      <a:pt x="1828260" y="1051707"/>
                      <a:pt x="1835825" y="1074999"/>
                      <a:pt x="1836600" y="107744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6" name="Forma Livre: Forma 515">
                <a:extLst>
                  <a:ext uri="{FF2B5EF4-FFF2-40B4-BE49-F238E27FC236}">
                    <a16:creationId xmlns:a16="http://schemas.microsoft.com/office/drawing/2014/main" id="{F4958BE1-B3E3-2A21-426E-F06730CBF7BD}"/>
                  </a:ext>
                </a:extLst>
              </p:cNvPr>
              <p:cNvSpPr/>
              <p:nvPr/>
            </p:nvSpPr>
            <p:spPr>
              <a:xfrm>
                <a:off x="2302419" y="3587979"/>
                <a:ext cx="1572288" cy="3097"/>
              </a:xfrm>
              <a:custGeom>
                <a:avLst/>
                <a:gdLst>
                  <a:gd name="connsiteX0" fmla="*/ 1572288 w 1572288"/>
                  <a:gd name="connsiteY0" fmla="*/ 1549 h 3097"/>
                  <a:gd name="connsiteX1" fmla="*/ 786323 w 1572288"/>
                  <a:gd name="connsiteY1" fmla="*/ 3098 h 3097"/>
                  <a:gd name="connsiteX2" fmla="*/ 0 w 1572288"/>
                  <a:gd name="connsiteY2" fmla="*/ 1549 h 3097"/>
                  <a:gd name="connsiteX3" fmla="*/ 786323 w 1572288"/>
                  <a:gd name="connsiteY3" fmla="*/ 0 h 3097"/>
                  <a:gd name="connsiteX4" fmla="*/ 1572288 w 157228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288" h="3097">
                    <a:moveTo>
                      <a:pt x="1572288" y="1549"/>
                    </a:moveTo>
                    <a:cubicBezTo>
                      <a:pt x="1572288" y="2442"/>
                      <a:pt x="1220349" y="3098"/>
                      <a:pt x="786323" y="3098"/>
                    </a:cubicBezTo>
                    <a:cubicBezTo>
                      <a:pt x="352296" y="3098"/>
                      <a:pt x="0" y="2442"/>
                      <a:pt x="0" y="1549"/>
                    </a:cubicBezTo>
                    <a:cubicBezTo>
                      <a:pt x="0" y="655"/>
                      <a:pt x="351879" y="0"/>
                      <a:pt x="786323" y="0"/>
                    </a:cubicBezTo>
                    <a:cubicBezTo>
                      <a:pt x="1220766" y="0"/>
                      <a:pt x="1572288" y="596"/>
                      <a:pt x="157228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0CFAF379-BE17-E914-BBE7-0859DF6B8F25}"/>
                  </a:ext>
                </a:extLst>
              </p:cNvPr>
              <p:cNvSpPr/>
              <p:nvPr/>
            </p:nvSpPr>
            <p:spPr>
              <a:xfrm>
                <a:off x="2386770" y="3875523"/>
                <a:ext cx="1572645" cy="3097"/>
              </a:xfrm>
              <a:custGeom>
                <a:avLst/>
                <a:gdLst>
                  <a:gd name="connsiteX0" fmla="*/ 1572646 w 1572645"/>
                  <a:gd name="connsiteY0" fmla="*/ 1549 h 3097"/>
                  <a:gd name="connsiteX1" fmla="*/ 786323 w 1572645"/>
                  <a:gd name="connsiteY1" fmla="*/ 3098 h 3097"/>
                  <a:gd name="connsiteX2" fmla="*/ 0 w 1572645"/>
                  <a:gd name="connsiteY2" fmla="*/ 1549 h 3097"/>
                  <a:gd name="connsiteX3" fmla="*/ 786323 w 1572645"/>
                  <a:gd name="connsiteY3" fmla="*/ 0 h 3097"/>
                  <a:gd name="connsiteX4" fmla="*/ 1572646 w 157264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645" h="3097">
                    <a:moveTo>
                      <a:pt x="1572646" y="1549"/>
                    </a:moveTo>
                    <a:cubicBezTo>
                      <a:pt x="1572646" y="2383"/>
                      <a:pt x="1220588" y="3098"/>
                      <a:pt x="786323" y="3098"/>
                    </a:cubicBezTo>
                    <a:cubicBezTo>
                      <a:pt x="352058" y="3098"/>
                      <a:pt x="0" y="2383"/>
                      <a:pt x="0" y="1549"/>
                    </a:cubicBezTo>
                    <a:cubicBezTo>
                      <a:pt x="0" y="715"/>
                      <a:pt x="351939" y="0"/>
                      <a:pt x="786323" y="0"/>
                    </a:cubicBezTo>
                    <a:cubicBezTo>
                      <a:pt x="1220707" y="0"/>
                      <a:pt x="1572646" y="655"/>
                      <a:pt x="1572646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8" name="Forma Livre: Forma 517">
                <a:extLst>
                  <a:ext uri="{FF2B5EF4-FFF2-40B4-BE49-F238E27FC236}">
                    <a16:creationId xmlns:a16="http://schemas.microsoft.com/office/drawing/2014/main" id="{EA671C9A-C550-538A-21F2-BE57420ACCAF}"/>
                  </a:ext>
                </a:extLst>
              </p:cNvPr>
              <p:cNvSpPr/>
              <p:nvPr/>
            </p:nvSpPr>
            <p:spPr>
              <a:xfrm>
                <a:off x="2249223" y="3310919"/>
                <a:ext cx="1572288" cy="3097"/>
              </a:xfrm>
              <a:custGeom>
                <a:avLst/>
                <a:gdLst>
                  <a:gd name="connsiteX0" fmla="*/ 1572288 w 1572288"/>
                  <a:gd name="connsiteY0" fmla="*/ 1549 h 3097"/>
                  <a:gd name="connsiteX1" fmla="*/ 786323 w 1572288"/>
                  <a:gd name="connsiteY1" fmla="*/ 3098 h 3097"/>
                  <a:gd name="connsiteX2" fmla="*/ 0 w 1572288"/>
                  <a:gd name="connsiteY2" fmla="*/ 1549 h 3097"/>
                  <a:gd name="connsiteX3" fmla="*/ 786323 w 1572288"/>
                  <a:gd name="connsiteY3" fmla="*/ 0 h 3097"/>
                  <a:gd name="connsiteX4" fmla="*/ 1572288 w 157228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288" h="3097">
                    <a:moveTo>
                      <a:pt x="1572288" y="1549"/>
                    </a:moveTo>
                    <a:cubicBezTo>
                      <a:pt x="1572288" y="2383"/>
                      <a:pt x="1220349" y="3098"/>
                      <a:pt x="786323" y="3098"/>
                    </a:cubicBezTo>
                    <a:cubicBezTo>
                      <a:pt x="352296" y="3098"/>
                      <a:pt x="0" y="2383"/>
                      <a:pt x="0" y="1549"/>
                    </a:cubicBezTo>
                    <a:cubicBezTo>
                      <a:pt x="0" y="715"/>
                      <a:pt x="351879" y="0"/>
                      <a:pt x="786323" y="0"/>
                    </a:cubicBezTo>
                    <a:cubicBezTo>
                      <a:pt x="1220766" y="0"/>
                      <a:pt x="1572288" y="655"/>
                      <a:pt x="157228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9" name="Forma Livre: Forma 518">
                <a:extLst>
                  <a:ext uri="{FF2B5EF4-FFF2-40B4-BE49-F238E27FC236}">
                    <a16:creationId xmlns:a16="http://schemas.microsoft.com/office/drawing/2014/main" id="{714C48DD-27A7-9201-A13F-887567922AA4}"/>
                  </a:ext>
                </a:extLst>
              </p:cNvPr>
              <p:cNvSpPr/>
              <p:nvPr/>
            </p:nvSpPr>
            <p:spPr>
              <a:xfrm>
                <a:off x="2510973" y="3052326"/>
                <a:ext cx="256507" cy="1075951"/>
              </a:xfrm>
              <a:custGeom>
                <a:avLst/>
                <a:gdLst>
                  <a:gd name="connsiteX0" fmla="*/ 256508 w 256507"/>
                  <a:gd name="connsiteY0" fmla="*/ 1075952 h 1075951"/>
                  <a:gd name="connsiteX1" fmla="*/ 255555 w 256507"/>
                  <a:gd name="connsiteY1" fmla="*/ 1073271 h 1075951"/>
                  <a:gd name="connsiteX2" fmla="*/ 252993 w 256507"/>
                  <a:gd name="connsiteY2" fmla="*/ 1065289 h 1075951"/>
                  <a:gd name="connsiteX3" fmla="*/ 243343 w 256507"/>
                  <a:gd name="connsiteY3" fmla="*/ 1034491 h 1075951"/>
                  <a:gd name="connsiteX4" fmla="*/ 209209 w 256507"/>
                  <a:gd name="connsiteY4" fmla="*/ 920891 h 1075951"/>
                  <a:gd name="connsiteX5" fmla="*/ 107941 w 256507"/>
                  <a:gd name="connsiteY5" fmla="*/ 542860 h 1075951"/>
                  <a:gd name="connsiteX6" fmla="*/ 60285 w 256507"/>
                  <a:gd name="connsiteY6" fmla="*/ 332698 h 1075951"/>
                  <a:gd name="connsiteX7" fmla="*/ 26509 w 256507"/>
                  <a:gd name="connsiteY7" fmla="*/ 159945 h 1075951"/>
                  <a:gd name="connsiteX8" fmla="*/ 14595 w 256507"/>
                  <a:gd name="connsiteY8" fmla="*/ 93346 h 1075951"/>
                  <a:gd name="connsiteX9" fmla="*/ 6374 w 256507"/>
                  <a:gd name="connsiteY9" fmla="*/ 43009 h 1075951"/>
                  <a:gd name="connsiteX10" fmla="*/ 1489 w 256507"/>
                  <a:gd name="connsiteY10" fmla="*/ 11140 h 1075951"/>
                  <a:gd name="connsiteX11" fmla="*/ 298 w 256507"/>
                  <a:gd name="connsiteY11" fmla="*/ 2800 h 1075951"/>
                  <a:gd name="connsiteX12" fmla="*/ 0 w 256507"/>
                  <a:gd name="connsiteY12" fmla="*/ 0 h 1075951"/>
                  <a:gd name="connsiteX13" fmla="*/ 655 w 256507"/>
                  <a:gd name="connsiteY13" fmla="*/ 2740 h 1075951"/>
                  <a:gd name="connsiteX14" fmla="*/ 2145 w 256507"/>
                  <a:gd name="connsiteY14" fmla="*/ 11020 h 1075951"/>
                  <a:gd name="connsiteX15" fmla="*/ 7565 w 256507"/>
                  <a:gd name="connsiteY15" fmla="*/ 42771 h 1075951"/>
                  <a:gd name="connsiteX16" fmla="*/ 16322 w 256507"/>
                  <a:gd name="connsiteY16" fmla="*/ 93048 h 1075951"/>
                  <a:gd name="connsiteX17" fmla="*/ 28236 w 256507"/>
                  <a:gd name="connsiteY17" fmla="*/ 159528 h 1075951"/>
                  <a:gd name="connsiteX18" fmla="*/ 62668 w 256507"/>
                  <a:gd name="connsiteY18" fmla="*/ 332281 h 1075951"/>
                  <a:gd name="connsiteX19" fmla="*/ 110323 w 256507"/>
                  <a:gd name="connsiteY19" fmla="*/ 542324 h 1075951"/>
                  <a:gd name="connsiteX20" fmla="*/ 210580 w 256507"/>
                  <a:gd name="connsiteY20" fmla="*/ 920474 h 1075951"/>
                  <a:gd name="connsiteX21" fmla="*/ 243760 w 256507"/>
                  <a:gd name="connsiteY21" fmla="*/ 1034312 h 1075951"/>
                  <a:gd name="connsiteX22" fmla="*/ 252815 w 256507"/>
                  <a:gd name="connsiteY22" fmla="*/ 1065229 h 1075951"/>
                  <a:gd name="connsiteX23" fmla="*/ 255078 w 256507"/>
                  <a:gd name="connsiteY23" fmla="*/ 1073331 h 1075951"/>
                  <a:gd name="connsiteX24" fmla="*/ 256508 w 256507"/>
                  <a:gd name="connsiteY24" fmla="*/ 1075952 h 107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56507" h="1075951">
                    <a:moveTo>
                      <a:pt x="256508" y="1075952"/>
                    </a:moveTo>
                    <a:cubicBezTo>
                      <a:pt x="256508" y="1075952"/>
                      <a:pt x="256151" y="1075058"/>
                      <a:pt x="255555" y="1073271"/>
                    </a:cubicBezTo>
                    <a:cubicBezTo>
                      <a:pt x="254959" y="1071484"/>
                      <a:pt x="254066" y="1068684"/>
                      <a:pt x="252993" y="1065289"/>
                    </a:cubicBezTo>
                    <a:cubicBezTo>
                      <a:pt x="250730" y="1058081"/>
                      <a:pt x="247513" y="1047715"/>
                      <a:pt x="243343" y="1034491"/>
                    </a:cubicBezTo>
                    <a:cubicBezTo>
                      <a:pt x="235003" y="1007744"/>
                      <a:pt x="223328" y="968964"/>
                      <a:pt x="209209" y="920891"/>
                    </a:cubicBezTo>
                    <a:cubicBezTo>
                      <a:pt x="181152" y="824745"/>
                      <a:pt x="143980" y="691428"/>
                      <a:pt x="107941" y="542860"/>
                    </a:cubicBezTo>
                    <a:cubicBezTo>
                      <a:pt x="90070" y="468577"/>
                      <a:pt x="74045" y="397510"/>
                      <a:pt x="60285" y="332698"/>
                    </a:cubicBezTo>
                    <a:cubicBezTo>
                      <a:pt x="46524" y="267886"/>
                      <a:pt x="35265" y="209329"/>
                      <a:pt x="26509" y="159945"/>
                    </a:cubicBezTo>
                    <a:cubicBezTo>
                      <a:pt x="21922" y="135283"/>
                      <a:pt x="18169" y="112945"/>
                      <a:pt x="14595" y="93346"/>
                    </a:cubicBezTo>
                    <a:cubicBezTo>
                      <a:pt x="11020" y="73748"/>
                      <a:pt x="8638" y="56830"/>
                      <a:pt x="6374" y="43009"/>
                    </a:cubicBezTo>
                    <a:cubicBezTo>
                      <a:pt x="4110" y="29189"/>
                      <a:pt x="2621" y="18526"/>
                      <a:pt x="1489" y="11140"/>
                    </a:cubicBezTo>
                    <a:cubicBezTo>
                      <a:pt x="1013" y="7565"/>
                      <a:pt x="596" y="4825"/>
                      <a:pt x="298" y="2800"/>
                    </a:cubicBezTo>
                    <a:cubicBezTo>
                      <a:pt x="0" y="774"/>
                      <a:pt x="0" y="0"/>
                      <a:pt x="0" y="0"/>
                    </a:cubicBezTo>
                    <a:cubicBezTo>
                      <a:pt x="274" y="900"/>
                      <a:pt x="488" y="1817"/>
                      <a:pt x="655" y="2740"/>
                    </a:cubicBezTo>
                    <a:cubicBezTo>
                      <a:pt x="1013" y="4766"/>
                      <a:pt x="1489" y="7506"/>
                      <a:pt x="2145" y="11020"/>
                    </a:cubicBezTo>
                    <a:lnTo>
                      <a:pt x="7565" y="42771"/>
                    </a:lnTo>
                    <a:cubicBezTo>
                      <a:pt x="9829" y="56591"/>
                      <a:pt x="12807" y="73509"/>
                      <a:pt x="16322" y="93048"/>
                    </a:cubicBezTo>
                    <a:cubicBezTo>
                      <a:pt x="19837" y="112587"/>
                      <a:pt x="23709" y="134747"/>
                      <a:pt x="28236" y="159528"/>
                    </a:cubicBezTo>
                    <a:cubicBezTo>
                      <a:pt x="37291" y="208793"/>
                      <a:pt x="49086" y="267231"/>
                      <a:pt x="62668" y="332281"/>
                    </a:cubicBezTo>
                    <a:cubicBezTo>
                      <a:pt x="76250" y="397331"/>
                      <a:pt x="92453" y="468041"/>
                      <a:pt x="110323" y="542324"/>
                    </a:cubicBezTo>
                    <a:cubicBezTo>
                      <a:pt x="146065" y="690832"/>
                      <a:pt x="183058" y="824209"/>
                      <a:pt x="210580" y="920474"/>
                    </a:cubicBezTo>
                    <a:cubicBezTo>
                      <a:pt x="224400" y="968547"/>
                      <a:pt x="235718" y="1007446"/>
                      <a:pt x="243760" y="1034312"/>
                    </a:cubicBezTo>
                    <a:cubicBezTo>
                      <a:pt x="247632" y="1047656"/>
                      <a:pt x="250670" y="1058140"/>
                      <a:pt x="252815" y="1065229"/>
                    </a:cubicBezTo>
                    <a:lnTo>
                      <a:pt x="255078" y="1073331"/>
                    </a:lnTo>
                    <a:cubicBezTo>
                      <a:pt x="256329" y="1074999"/>
                      <a:pt x="256508" y="1075952"/>
                      <a:pt x="256508" y="10759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0" name="Forma Livre: Forma 519">
                <a:extLst>
                  <a:ext uri="{FF2B5EF4-FFF2-40B4-BE49-F238E27FC236}">
                    <a16:creationId xmlns:a16="http://schemas.microsoft.com/office/drawing/2014/main" id="{7A2307F6-31F8-C4A1-6DE2-55162F140505}"/>
                  </a:ext>
                </a:extLst>
              </p:cNvPr>
              <p:cNvSpPr/>
              <p:nvPr/>
            </p:nvSpPr>
            <p:spPr>
              <a:xfrm>
                <a:off x="2816329" y="3052445"/>
                <a:ext cx="256150" cy="1075832"/>
              </a:xfrm>
              <a:custGeom>
                <a:avLst/>
                <a:gdLst>
                  <a:gd name="connsiteX0" fmla="*/ 256151 w 256150"/>
                  <a:gd name="connsiteY0" fmla="*/ 1075832 h 1075832"/>
                  <a:gd name="connsiteX1" fmla="*/ 255197 w 256150"/>
                  <a:gd name="connsiteY1" fmla="*/ 1073092 h 1075832"/>
                  <a:gd name="connsiteX2" fmla="*/ 252696 w 256150"/>
                  <a:gd name="connsiteY2" fmla="*/ 1065110 h 1075832"/>
                  <a:gd name="connsiteX3" fmla="*/ 243283 w 256150"/>
                  <a:gd name="connsiteY3" fmla="*/ 1034253 h 1075832"/>
                  <a:gd name="connsiteX4" fmla="*/ 209746 w 256150"/>
                  <a:gd name="connsiteY4" fmla="*/ 920534 h 1075832"/>
                  <a:gd name="connsiteX5" fmla="*/ 108477 w 256150"/>
                  <a:gd name="connsiteY5" fmla="*/ 542563 h 1075832"/>
                  <a:gd name="connsiteX6" fmla="*/ 25853 w 256150"/>
                  <a:gd name="connsiteY6" fmla="*/ 160005 h 1075832"/>
                  <a:gd name="connsiteX7" fmla="*/ 14297 w 256150"/>
                  <a:gd name="connsiteY7" fmla="*/ 93406 h 1075832"/>
                  <a:gd name="connsiteX8" fmla="*/ 6255 w 256150"/>
                  <a:gd name="connsiteY8" fmla="*/ 43009 h 1075832"/>
                  <a:gd name="connsiteX9" fmla="*/ 1608 w 256150"/>
                  <a:gd name="connsiteY9" fmla="*/ 11140 h 1075832"/>
                  <a:gd name="connsiteX10" fmla="*/ 476 w 256150"/>
                  <a:gd name="connsiteY10" fmla="*/ 2800 h 1075832"/>
                  <a:gd name="connsiteX11" fmla="*/ 0 w 256150"/>
                  <a:gd name="connsiteY11" fmla="*/ 0 h 1075832"/>
                  <a:gd name="connsiteX12" fmla="*/ 596 w 256150"/>
                  <a:gd name="connsiteY12" fmla="*/ 2800 h 1075832"/>
                  <a:gd name="connsiteX13" fmla="*/ 2025 w 256150"/>
                  <a:gd name="connsiteY13" fmla="*/ 11020 h 1075832"/>
                  <a:gd name="connsiteX14" fmla="*/ 7268 w 256150"/>
                  <a:gd name="connsiteY14" fmla="*/ 42831 h 1075832"/>
                  <a:gd name="connsiteX15" fmla="*/ 15786 w 256150"/>
                  <a:gd name="connsiteY15" fmla="*/ 93167 h 1075832"/>
                  <a:gd name="connsiteX16" fmla="*/ 27700 w 256150"/>
                  <a:gd name="connsiteY16" fmla="*/ 159647 h 1075832"/>
                  <a:gd name="connsiteX17" fmla="*/ 111098 w 256150"/>
                  <a:gd name="connsiteY17" fmla="*/ 541848 h 1075832"/>
                  <a:gd name="connsiteX18" fmla="*/ 211592 w 256150"/>
                  <a:gd name="connsiteY18" fmla="*/ 919879 h 1075832"/>
                  <a:gd name="connsiteX19" fmla="*/ 244237 w 256150"/>
                  <a:gd name="connsiteY19" fmla="*/ 1033955 h 1075832"/>
                  <a:gd name="connsiteX20" fmla="*/ 253053 w 256150"/>
                  <a:gd name="connsiteY20" fmla="*/ 1064931 h 1075832"/>
                  <a:gd name="connsiteX21" fmla="*/ 255257 w 256150"/>
                  <a:gd name="connsiteY21" fmla="*/ 1073033 h 1075832"/>
                  <a:gd name="connsiteX22" fmla="*/ 256151 w 256150"/>
                  <a:gd name="connsiteY22" fmla="*/ 1075832 h 107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6150" h="1075832">
                    <a:moveTo>
                      <a:pt x="256151" y="1075832"/>
                    </a:moveTo>
                    <a:cubicBezTo>
                      <a:pt x="256151" y="1075832"/>
                      <a:pt x="255793" y="1074939"/>
                      <a:pt x="255197" y="1073092"/>
                    </a:cubicBezTo>
                    <a:lnTo>
                      <a:pt x="252696" y="1065110"/>
                    </a:lnTo>
                    <a:lnTo>
                      <a:pt x="243283" y="1034253"/>
                    </a:lnTo>
                    <a:cubicBezTo>
                      <a:pt x="235122" y="1007506"/>
                      <a:pt x="223685" y="968726"/>
                      <a:pt x="209746" y="920534"/>
                    </a:cubicBezTo>
                    <a:cubicBezTo>
                      <a:pt x="182105" y="824269"/>
                      <a:pt x="144695" y="691011"/>
                      <a:pt x="108477" y="542563"/>
                    </a:cubicBezTo>
                    <a:cubicBezTo>
                      <a:pt x="72258" y="394114"/>
                      <a:pt x="43486" y="258593"/>
                      <a:pt x="25853" y="160005"/>
                    </a:cubicBezTo>
                    <a:cubicBezTo>
                      <a:pt x="21326" y="135402"/>
                      <a:pt x="17394" y="113064"/>
                      <a:pt x="14297" y="93406"/>
                    </a:cubicBezTo>
                    <a:cubicBezTo>
                      <a:pt x="11199" y="73748"/>
                      <a:pt x="8340" y="56889"/>
                      <a:pt x="6255" y="43009"/>
                    </a:cubicBezTo>
                    <a:cubicBezTo>
                      <a:pt x="4170" y="29130"/>
                      <a:pt x="2681" y="18586"/>
                      <a:pt x="1608" y="11140"/>
                    </a:cubicBezTo>
                    <a:cubicBezTo>
                      <a:pt x="1132" y="7565"/>
                      <a:pt x="774" y="4825"/>
                      <a:pt x="476" y="2800"/>
                    </a:cubicBezTo>
                    <a:cubicBezTo>
                      <a:pt x="179" y="774"/>
                      <a:pt x="0" y="0"/>
                      <a:pt x="0" y="0"/>
                    </a:cubicBezTo>
                    <a:cubicBezTo>
                      <a:pt x="0" y="0"/>
                      <a:pt x="0" y="894"/>
                      <a:pt x="596" y="2800"/>
                    </a:cubicBezTo>
                    <a:lnTo>
                      <a:pt x="2025" y="11020"/>
                    </a:lnTo>
                    <a:cubicBezTo>
                      <a:pt x="3276" y="18467"/>
                      <a:pt x="5004" y="28891"/>
                      <a:pt x="7268" y="42831"/>
                    </a:cubicBezTo>
                    <a:cubicBezTo>
                      <a:pt x="9531" y="56770"/>
                      <a:pt x="12390" y="73569"/>
                      <a:pt x="15786" y="93167"/>
                    </a:cubicBezTo>
                    <a:cubicBezTo>
                      <a:pt x="19182" y="112766"/>
                      <a:pt x="23173" y="134866"/>
                      <a:pt x="27700" y="159647"/>
                    </a:cubicBezTo>
                    <a:cubicBezTo>
                      <a:pt x="45869" y="258057"/>
                      <a:pt x="74522" y="393459"/>
                      <a:pt x="111098" y="541848"/>
                    </a:cubicBezTo>
                    <a:cubicBezTo>
                      <a:pt x="147674" y="690236"/>
                      <a:pt x="184488" y="823494"/>
                      <a:pt x="211592" y="919879"/>
                    </a:cubicBezTo>
                    <a:lnTo>
                      <a:pt x="244237" y="1033955"/>
                    </a:lnTo>
                    <a:cubicBezTo>
                      <a:pt x="248049" y="1047298"/>
                      <a:pt x="250968" y="1057783"/>
                      <a:pt x="253053" y="1064931"/>
                    </a:cubicBezTo>
                    <a:lnTo>
                      <a:pt x="255257" y="1073033"/>
                    </a:lnTo>
                    <a:cubicBezTo>
                      <a:pt x="255620" y="1073944"/>
                      <a:pt x="255918" y="1074879"/>
                      <a:pt x="256151" y="1075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1" name="Forma Livre: Forma 520">
                <a:extLst>
                  <a:ext uri="{FF2B5EF4-FFF2-40B4-BE49-F238E27FC236}">
                    <a16:creationId xmlns:a16="http://schemas.microsoft.com/office/drawing/2014/main" id="{2255FEAD-409C-5E6A-6C3E-F7B02F3A3AEE}"/>
                  </a:ext>
                </a:extLst>
              </p:cNvPr>
              <p:cNvSpPr/>
              <p:nvPr/>
            </p:nvSpPr>
            <p:spPr>
              <a:xfrm>
                <a:off x="3135160" y="3052743"/>
                <a:ext cx="256018" cy="1075534"/>
              </a:xfrm>
              <a:custGeom>
                <a:avLst/>
                <a:gdLst>
                  <a:gd name="connsiteX0" fmla="*/ 256018 w 256018"/>
                  <a:gd name="connsiteY0" fmla="*/ 1075535 h 1075534"/>
                  <a:gd name="connsiteX1" fmla="*/ 255005 w 256018"/>
                  <a:gd name="connsiteY1" fmla="*/ 1072854 h 1075534"/>
                  <a:gd name="connsiteX2" fmla="*/ 252385 w 256018"/>
                  <a:gd name="connsiteY2" fmla="*/ 1064872 h 1075534"/>
                  <a:gd name="connsiteX3" fmla="*/ 242675 w 256018"/>
                  <a:gd name="connsiteY3" fmla="*/ 1034074 h 1075534"/>
                  <a:gd name="connsiteX4" fmla="*/ 207826 w 256018"/>
                  <a:gd name="connsiteY4" fmla="*/ 920891 h 1075534"/>
                  <a:gd name="connsiteX5" fmla="*/ 103638 w 256018"/>
                  <a:gd name="connsiteY5" fmla="*/ 543516 h 1075534"/>
                  <a:gd name="connsiteX6" fmla="*/ 22385 w 256018"/>
                  <a:gd name="connsiteY6" fmla="*/ 160541 h 1075534"/>
                  <a:gd name="connsiteX7" fmla="*/ 11901 w 256018"/>
                  <a:gd name="connsiteY7" fmla="*/ 93763 h 1075534"/>
                  <a:gd name="connsiteX8" fmla="*/ 4931 w 256018"/>
                  <a:gd name="connsiteY8" fmla="*/ 43188 h 1075534"/>
                  <a:gd name="connsiteX9" fmla="*/ 1059 w 256018"/>
                  <a:gd name="connsiteY9" fmla="*/ 11140 h 1075534"/>
                  <a:gd name="connsiteX10" fmla="*/ 106 w 256018"/>
                  <a:gd name="connsiteY10" fmla="*/ 2800 h 1075534"/>
                  <a:gd name="connsiteX11" fmla="*/ 106 w 256018"/>
                  <a:gd name="connsiteY11" fmla="*/ 0 h 1075534"/>
                  <a:gd name="connsiteX12" fmla="*/ 582 w 256018"/>
                  <a:gd name="connsiteY12" fmla="*/ 2800 h 1075534"/>
                  <a:gd name="connsiteX13" fmla="*/ 1833 w 256018"/>
                  <a:gd name="connsiteY13" fmla="*/ 11080 h 1075534"/>
                  <a:gd name="connsiteX14" fmla="*/ 6301 w 256018"/>
                  <a:gd name="connsiteY14" fmla="*/ 43009 h 1075534"/>
                  <a:gd name="connsiteX15" fmla="*/ 13807 w 256018"/>
                  <a:gd name="connsiteY15" fmla="*/ 93525 h 1075534"/>
                  <a:gd name="connsiteX16" fmla="*/ 24708 w 256018"/>
                  <a:gd name="connsiteY16" fmla="*/ 160183 h 1075534"/>
                  <a:gd name="connsiteX17" fmla="*/ 106796 w 256018"/>
                  <a:gd name="connsiteY17" fmla="*/ 542801 h 1075534"/>
                  <a:gd name="connsiteX18" fmla="*/ 210149 w 256018"/>
                  <a:gd name="connsiteY18" fmla="*/ 920295 h 1075534"/>
                  <a:gd name="connsiteX19" fmla="*/ 243985 w 256018"/>
                  <a:gd name="connsiteY19" fmla="*/ 1034014 h 1075534"/>
                  <a:gd name="connsiteX20" fmla="*/ 253159 w 256018"/>
                  <a:gd name="connsiteY20" fmla="*/ 1064991 h 1075534"/>
                  <a:gd name="connsiteX21" fmla="*/ 255482 w 256018"/>
                  <a:gd name="connsiteY21" fmla="*/ 1073033 h 1075534"/>
                  <a:gd name="connsiteX22" fmla="*/ 256018 w 256018"/>
                  <a:gd name="connsiteY22" fmla="*/ 1075535 h 107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6018" h="1075534">
                    <a:moveTo>
                      <a:pt x="256018" y="1075535"/>
                    </a:moveTo>
                    <a:cubicBezTo>
                      <a:pt x="255637" y="1074659"/>
                      <a:pt x="255297" y="1073765"/>
                      <a:pt x="255005" y="1072854"/>
                    </a:cubicBezTo>
                    <a:cubicBezTo>
                      <a:pt x="254410" y="1070888"/>
                      <a:pt x="253516" y="1068267"/>
                      <a:pt x="252385" y="1064872"/>
                    </a:cubicBezTo>
                    <a:lnTo>
                      <a:pt x="242675" y="1034074"/>
                    </a:lnTo>
                    <a:cubicBezTo>
                      <a:pt x="234156" y="1007387"/>
                      <a:pt x="222302" y="968547"/>
                      <a:pt x="207826" y="920891"/>
                    </a:cubicBezTo>
                    <a:cubicBezTo>
                      <a:pt x="179233" y="824864"/>
                      <a:pt x="140572" y="691904"/>
                      <a:pt x="103638" y="543516"/>
                    </a:cubicBezTo>
                    <a:cubicBezTo>
                      <a:pt x="66705" y="395127"/>
                      <a:pt x="38588" y="259189"/>
                      <a:pt x="22385" y="160541"/>
                    </a:cubicBezTo>
                    <a:cubicBezTo>
                      <a:pt x="18275" y="135879"/>
                      <a:pt x="14641" y="113481"/>
                      <a:pt x="11901" y="93763"/>
                    </a:cubicBezTo>
                    <a:cubicBezTo>
                      <a:pt x="9160" y="74045"/>
                      <a:pt x="6539" y="57128"/>
                      <a:pt x="4931" y="43188"/>
                    </a:cubicBezTo>
                    <a:cubicBezTo>
                      <a:pt x="3323" y="29249"/>
                      <a:pt x="1953" y="18645"/>
                      <a:pt x="1059" y="11140"/>
                    </a:cubicBezTo>
                    <a:cubicBezTo>
                      <a:pt x="642" y="7625"/>
                      <a:pt x="344" y="4825"/>
                      <a:pt x="106" y="2800"/>
                    </a:cubicBezTo>
                    <a:cubicBezTo>
                      <a:pt x="-132" y="774"/>
                      <a:pt x="106" y="0"/>
                      <a:pt x="106" y="0"/>
                    </a:cubicBezTo>
                    <a:cubicBezTo>
                      <a:pt x="106" y="0"/>
                      <a:pt x="106" y="894"/>
                      <a:pt x="582" y="2800"/>
                    </a:cubicBezTo>
                    <a:lnTo>
                      <a:pt x="1833" y="11080"/>
                    </a:lnTo>
                    <a:cubicBezTo>
                      <a:pt x="2906" y="18526"/>
                      <a:pt x="4395" y="28951"/>
                      <a:pt x="6301" y="43009"/>
                    </a:cubicBezTo>
                    <a:cubicBezTo>
                      <a:pt x="8207" y="57068"/>
                      <a:pt x="10769" y="73867"/>
                      <a:pt x="13807" y="93525"/>
                    </a:cubicBezTo>
                    <a:cubicBezTo>
                      <a:pt x="16845" y="113183"/>
                      <a:pt x="20479" y="135522"/>
                      <a:pt x="24708" y="160183"/>
                    </a:cubicBezTo>
                    <a:cubicBezTo>
                      <a:pt x="41507" y="258950"/>
                      <a:pt x="69624" y="394531"/>
                      <a:pt x="106796" y="542801"/>
                    </a:cubicBezTo>
                    <a:cubicBezTo>
                      <a:pt x="143967" y="691070"/>
                      <a:pt x="182032" y="824150"/>
                      <a:pt x="210149" y="920295"/>
                    </a:cubicBezTo>
                    <a:cubicBezTo>
                      <a:pt x="224387" y="968249"/>
                      <a:pt x="235943" y="1007029"/>
                      <a:pt x="243985" y="1034014"/>
                    </a:cubicBezTo>
                    <a:cubicBezTo>
                      <a:pt x="247917" y="1047358"/>
                      <a:pt x="251014" y="1057842"/>
                      <a:pt x="253159" y="1064991"/>
                    </a:cubicBezTo>
                    <a:cubicBezTo>
                      <a:pt x="254154" y="1068404"/>
                      <a:pt x="254928" y="1071085"/>
                      <a:pt x="255482" y="1073033"/>
                    </a:cubicBezTo>
                    <a:cubicBezTo>
                      <a:pt x="255839" y="1074581"/>
                      <a:pt x="256018" y="1075535"/>
                      <a:pt x="256018" y="107553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9235D47A-B5A0-099C-35A0-B40C852B0A88}"/>
                  </a:ext>
                </a:extLst>
              </p:cNvPr>
              <p:cNvSpPr/>
              <p:nvPr/>
            </p:nvSpPr>
            <p:spPr>
              <a:xfrm>
                <a:off x="3453727" y="3052445"/>
                <a:ext cx="256150" cy="1075832"/>
              </a:xfrm>
              <a:custGeom>
                <a:avLst/>
                <a:gdLst>
                  <a:gd name="connsiteX0" fmla="*/ 256151 w 256150"/>
                  <a:gd name="connsiteY0" fmla="*/ 1075832 h 1075832"/>
                  <a:gd name="connsiteX1" fmla="*/ 255138 w 256150"/>
                  <a:gd name="connsiteY1" fmla="*/ 1073152 h 1075832"/>
                  <a:gd name="connsiteX2" fmla="*/ 252457 w 256150"/>
                  <a:gd name="connsiteY2" fmla="*/ 1065169 h 1075832"/>
                  <a:gd name="connsiteX3" fmla="*/ 242390 w 256150"/>
                  <a:gd name="connsiteY3" fmla="*/ 1034491 h 1075832"/>
                  <a:gd name="connsiteX4" fmla="*/ 206648 w 256150"/>
                  <a:gd name="connsiteY4" fmla="*/ 921308 h 1075832"/>
                  <a:gd name="connsiteX5" fmla="*/ 99422 w 256150"/>
                  <a:gd name="connsiteY5" fmla="*/ 544529 h 1075832"/>
                  <a:gd name="connsiteX6" fmla="*/ 50575 w 256150"/>
                  <a:gd name="connsiteY6" fmla="*/ 334426 h 1075832"/>
                  <a:gd name="connsiteX7" fmla="*/ 32704 w 256150"/>
                  <a:gd name="connsiteY7" fmla="*/ 242033 h 1075832"/>
                  <a:gd name="connsiteX8" fmla="*/ 25496 w 256150"/>
                  <a:gd name="connsiteY8" fmla="*/ 199976 h 1075832"/>
                  <a:gd name="connsiteX9" fmla="*/ 19539 w 256150"/>
                  <a:gd name="connsiteY9" fmla="*/ 161137 h 1075832"/>
                  <a:gd name="connsiteX10" fmla="*/ 0 w 256150"/>
                  <a:gd name="connsiteY10" fmla="*/ 0 h 1075832"/>
                  <a:gd name="connsiteX11" fmla="*/ 417 w 256150"/>
                  <a:gd name="connsiteY11" fmla="*/ 2800 h 1075832"/>
                  <a:gd name="connsiteX12" fmla="*/ 1430 w 256150"/>
                  <a:gd name="connsiteY12" fmla="*/ 11140 h 1075832"/>
                  <a:gd name="connsiteX13" fmla="*/ 4944 w 256150"/>
                  <a:gd name="connsiteY13" fmla="*/ 43248 h 1075832"/>
                  <a:gd name="connsiteX14" fmla="*/ 11259 w 256150"/>
                  <a:gd name="connsiteY14" fmla="*/ 93882 h 1075832"/>
                  <a:gd name="connsiteX15" fmla="*/ 20969 w 256150"/>
                  <a:gd name="connsiteY15" fmla="*/ 160779 h 1075832"/>
                  <a:gd name="connsiteX16" fmla="*/ 27402 w 256150"/>
                  <a:gd name="connsiteY16" fmla="*/ 199619 h 1075832"/>
                  <a:gd name="connsiteX17" fmla="*/ 34729 w 256150"/>
                  <a:gd name="connsiteY17" fmla="*/ 241616 h 1075832"/>
                  <a:gd name="connsiteX18" fmla="*/ 53077 w 256150"/>
                  <a:gd name="connsiteY18" fmla="*/ 333830 h 1075832"/>
                  <a:gd name="connsiteX19" fmla="*/ 102162 w 256150"/>
                  <a:gd name="connsiteY19" fmla="*/ 543814 h 1075832"/>
                  <a:gd name="connsiteX20" fmla="*/ 208554 w 256150"/>
                  <a:gd name="connsiteY20" fmla="*/ 920653 h 1075832"/>
                  <a:gd name="connsiteX21" fmla="*/ 243462 w 256150"/>
                  <a:gd name="connsiteY21" fmla="*/ 1034134 h 1075832"/>
                  <a:gd name="connsiteX22" fmla="*/ 252993 w 256150"/>
                  <a:gd name="connsiteY22" fmla="*/ 1064991 h 1075832"/>
                  <a:gd name="connsiteX23" fmla="*/ 255376 w 256150"/>
                  <a:gd name="connsiteY23" fmla="*/ 1073033 h 1075832"/>
                  <a:gd name="connsiteX24" fmla="*/ 256151 w 256150"/>
                  <a:gd name="connsiteY24" fmla="*/ 1075832 h 107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56150" h="1075832">
                    <a:moveTo>
                      <a:pt x="256151" y="1075832"/>
                    </a:moveTo>
                    <a:cubicBezTo>
                      <a:pt x="255769" y="1074957"/>
                      <a:pt x="255430" y="1074063"/>
                      <a:pt x="255138" y="1073152"/>
                    </a:cubicBezTo>
                    <a:lnTo>
                      <a:pt x="252457" y="1065169"/>
                    </a:lnTo>
                    <a:cubicBezTo>
                      <a:pt x="250075" y="1058021"/>
                      <a:pt x="246500" y="1047715"/>
                      <a:pt x="242390" y="1034491"/>
                    </a:cubicBezTo>
                    <a:cubicBezTo>
                      <a:pt x="233693" y="1007863"/>
                      <a:pt x="221421" y="968964"/>
                      <a:pt x="206648" y="921308"/>
                    </a:cubicBezTo>
                    <a:cubicBezTo>
                      <a:pt x="176863" y="825520"/>
                      <a:pt x="137189" y="692798"/>
                      <a:pt x="99422" y="544529"/>
                    </a:cubicBezTo>
                    <a:cubicBezTo>
                      <a:pt x="80360" y="470424"/>
                      <a:pt x="63680" y="399416"/>
                      <a:pt x="50575" y="334426"/>
                    </a:cubicBezTo>
                    <a:cubicBezTo>
                      <a:pt x="43546" y="302019"/>
                      <a:pt x="38006" y="270984"/>
                      <a:pt x="32704" y="242033"/>
                    </a:cubicBezTo>
                    <a:cubicBezTo>
                      <a:pt x="30202" y="227497"/>
                      <a:pt x="27801" y="213481"/>
                      <a:pt x="25496" y="199976"/>
                    </a:cubicBezTo>
                    <a:cubicBezTo>
                      <a:pt x="23173" y="186513"/>
                      <a:pt x="21028" y="173527"/>
                      <a:pt x="19539" y="161137"/>
                    </a:cubicBezTo>
                    <a:cubicBezTo>
                      <a:pt x="3693" y="61953"/>
                      <a:pt x="0" y="0"/>
                      <a:pt x="0" y="0"/>
                    </a:cubicBezTo>
                    <a:cubicBezTo>
                      <a:pt x="0" y="0"/>
                      <a:pt x="0" y="953"/>
                      <a:pt x="417" y="2800"/>
                    </a:cubicBezTo>
                    <a:cubicBezTo>
                      <a:pt x="834" y="4646"/>
                      <a:pt x="1013" y="7565"/>
                      <a:pt x="1430" y="11140"/>
                    </a:cubicBezTo>
                    <a:cubicBezTo>
                      <a:pt x="2264" y="18645"/>
                      <a:pt x="3396" y="29428"/>
                      <a:pt x="4944" y="43248"/>
                    </a:cubicBezTo>
                    <a:cubicBezTo>
                      <a:pt x="6493" y="57068"/>
                      <a:pt x="8697" y="74165"/>
                      <a:pt x="11259" y="93882"/>
                    </a:cubicBezTo>
                    <a:cubicBezTo>
                      <a:pt x="13820" y="113600"/>
                      <a:pt x="17216" y="136058"/>
                      <a:pt x="20969" y="160779"/>
                    </a:cubicBezTo>
                    <a:cubicBezTo>
                      <a:pt x="22756" y="173170"/>
                      <a:pt x="25019" y="186156"/>
                      <a:pt x="27402" y="199619"/>
                    </a:cubicBezTo>
                    <a:cubicBezTo>
                      <a:pt x="29785" y="213082"/>
                      <a:pt x="32227" y="227080"/>
                      <a:pt x="34729" y="241616"/>
                    </a:cubicBezTo>
                    <a:cubicBezTo>
                      <a:pt x="40388" y="270507"/>
                      <a:pt x="46048" y="301483"/>
                      <a:pt x="53077" y="333830"/>
                    </a:cubicBezTo>
                    <a:cubicBezTo>
                      <a:pt x="66599" y="398701"/>
                      <a:pt x="83160" y="469709"/>
                      <a:pt x="102162" y="543814"/>
                    </a:cubicBezTo>
                    <a:cubicBezTo>
                      <a:pt x="139989" y="691964"/>
                      <a:pt x="179603" y="824745"/>
                      <a:pt x="208554" y="920653"/>
                    </a:cubicBezTo>
                    <a:lnTo>
                      <a:pt x="243462" y="1034134"/>
                    </a:lnTo>
                    <a:cubicBezTo>
                      <a:pt x="247573" y="1047418"/>
                      <a:pt x="250789" y="1057962"/>
                      <a:pt x="252993" y="1064991"/>
                    </a:cubicBezTo>
                    <a:cubicBezTo>
                      <a:pt x="254006" y="1068446"/>
                      <a:pt x="254780" y="1070948"/>
                      <a:pt x="255376" y="1073033"/>
                    </a:cubicBezTo>
                    <a:cubicBezTo>
                      <a:pt x="255972" y="1075118"/>
                      <a:pt x="256151" y="1075832"/>
                      <a:pt x="256151" y="1075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4FC9E5B3-9228-FA8C-AE02-FE7ABA9912D4}"/>
                  </a:ext>
                </a:extLst>
              </p:cNvPr>
              <p:cNvSpPr/>
              <p:nvPr/>
            </p:nvSpPr>
            <p:spPr>
              <a:xfrm>
                <a:off x="2554221" y="3095812"/>
                <a:ext cx="375290" cy="275153"/>
              </a:xfrm>
              <a:custGeom>
                <a:avLst/>
                <a:gdLst>
                  <a:gd name="connsiteX0" fmla="*/ 4885 w 375290"/>
                  <a:gd name="connsiteY0" fmla="*/ 63144 h 275153"/>
                  <a:gd name="connsiteX1" fmla="*/ 70114 w 375290"/>
                  <a:gd name="connsiteY1" fmla="*/ 275153 h 275153"/>
                  <a:gd name="connsiteX2" fmla="*/ 375290 w 375290"/>
                  <a:gd name="connsiteY2" fmla="*/ 275153 h 275153"/>
                  <a:gd name="connsiteX3" fmla="*/ 291893 w 375290"/>
                  <a:gd name="connsiteY3" fmla="*/ 51409 h 275153"/>
                  <a:gd name="connsiteX4" fmla="*/ 285221 w 375290"/>
                  <a:gd name="connsiteY4" fmla="*/ 0 h 275153"/>
                  <a:gd name="connsiteX5" fmla="*/ 0 w 375290"/>
                  <a:gd name="connsiteY5" fmla="*/ 0 h 27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290" h="275153">
                    <a:moveTo>
                      <a:pt x="4885" y="63144"/>
                    </a:moveTo>
                    <a:cubicBezTo>
                      <a:pt x="4885" y="63144"/>
                      <a:pt x="18288" y="193662"/>
                      <a:pt x="70114" y="275153"/>
                    </a:cubicBezTo>
                    <a:lnTo>
                      <a:pt x="375290" y="275153"/>
                    </a:lnTo>
                    <a:cubicBezTo>
                      <a:pt x="375290" y="275153"/>
                      <a:pt x="301126" y="143146"/>
                      <a:pt x="291893" y="51409"/>
                    </a:cubicBezTo>
                    <a:lnTo>
                      <a:pt x="2852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12303A52-6AAC-4BC8-F168-2687EF600AEE}"/>
                  </a:ext>
                </a:extLst>
              </p:cNvPr>
              <p:cNvSpPr/>
              <p:nvPr/>
            </p:nvSpPr>
            <p:spPr>
              <a:xfrm>
                <a:off x="2618318" y="3180283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26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D41422FD-5067-9C85-2CCB-618B797DAD0A}"/>
                  </a:ext>
                </a:extLst>
              </p:cNvPr>
              <p:cNvSpPr/>
              <p:nvPr/>
            </p:nvSpPr>
            <p:spPr>
              <a:xfrm>
                <a:off x="2628207" y="3213284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26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778A9098-8456-C676-8BDB-001D51B45D61}"/>
                  </a:ext>
                </a:extLst>
              </p:cNvPr>
              <p:cNvSpPr/>
              <p:nvPr/>
            </p:nvSpPr>
            <p:spPr>
              <a:xfrm>
                <a:off x="2637619" y="3246286"/>
                <a:ext cx="194197" cy="3097"/>
              </a:xfrm>
              <a:custGeom>
                <a:avLst/>
                <a:gdLst>
                  <a:gd name="connsiteX0" fmla="*/ 194198 w 194197"/>
                  <a:gd name="connsiteY0" fmla="*/ 1549 h 3097"/>
                  <a:gd name="connsiteX1" fmla="*/ 97159 w 194197"/>
                  <a:gd name="connsiteY1" fmla="*/ 3098 h 3097"/>
                  <a:gd name="connsiteX2" fmla="*/ 0 w 194197"/>
                  <a:gd name="connsiteY2" fmla="*/ 1549 h 3097"/>
                  <a:gd name="connsiteX3" fmla="*/ 97039 w 194197"/>
                  <a:gd name="connsiteY3" fmla="*/ 0 h 3097"/>
                  <a:gd name="connsiteX4" fmla="*/ 194198 w 1941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197" h="3097">
                    <a:moveTo>
                      <a:pt x="194198" y="1549"/>
                    </a:moveTo>
                    <a:cubicBezTo>
                      <a:pt x="194198" y="2383"/>
                      <a:pt x="150771" y="3098"/>
                      <a:pt x="97159" y="3098"/>
                    </a:cubicBezTo>
                    <a:cubicBezTo>
                      <a:pt x="43546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198" y="715"/>
                      <a:pt x="1941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883F7E53-27F9-2263-8E90-243176C41CB9}"/>
                  </a:ext>
                </a:extLst>
              </p:cNvPr>
              <p:cNvSpPr/>
              <p:nvPr/>
            </p:nvSpPr>
            <p:spPr>
              <a:xfrm>
                <a:off x="2647448" y="3279288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7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079" y="655"/>
                      <a:pt x="194079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9BEC274C-CD4E-9ECC-4B27-E12B94EAB5D6}"/>
                  </a:ext>
                </a:extLst>
              </p:cNvPr>
              <p:cNvSpPr/>
              <p:nvPr/>
            </p:nvSpPr>
            <p:spPr>
              <a:xfrm>
                <a:off x="3601281" y="3417490"/>
                <a:ext cx="375409" cy="275153"/>
              </a:xfrm>
              <a:custGeom>
                <a:avLst/>
                <a:gdLst>
                  <a:gd name="connsiteX0" fmla="*/ 5123 w 375409"/>
                  <a:gd name="connsiteY0" fmla="*/ 63204 h 275153"/>
                  <a:gd name="connsiteX1" fmla="*/ 70352 w 375409"/>
                  <a:gd name="connsiteY1" fmla="*/ 275153 h 275153"/>
                  <a:gd name="connsiteX2" fmla="*/ 375410 w 375409"/>
                  <a:gd name="connsiteY2" fmla="*/ 275153 h 275153"/>
                  <a:gd name="connsiteX3" fmla="*/ 292012 w 375409"/>
                  <a:gd name="connsiteY3" fmla="*/ 51468 h 275153"/>
                  <a:gd name="connsiteX4" fmla="*/ 285340 w 375409"/>
                  <a:gd name="connsiteY4" fmla="*/ 0 h 275153"/>
                  <a:gd name="connsiteX5" fmla="*/ 0 w 375409"/>
                  <a:gd name="connsiteY5" fmla="*/ 0 h 27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5409" h="275153">
                    <a:moveTo>
                      <a:pt x="5123" y="63204"/>
                    </a:moveTo>
                    <a:cubicBezTo>
                      <a:pt x="5123" y="63204"/>
                      <a:pt x="18526" y="193721"/>
                      <a:pt x="70352" y="275153"/>
                    </a:cubicBezTo>
                    <a:lnTo>
                      <a:pt x="375410" y="275153"/>
                    </a:lnTo>
                    <a:cubicBezTo>
                      <a:pt x="375410" y="275153"/>
                      <a:pt x="301245" y="143206"/>
                      <a:pt x="292012" y="51468"/>
                    </a:cubicBezTo>
                    <a:lnTo>
                      <a:pt x="2853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CD983832-E787-43D1-355C-BC840E9B2103}"/>
                  </a:ext>
                </a:extLst>
              </p:cNvPr>
              <p:cNvSpPr/>
              <p:nvPr/>
            </p:nvSpPr>
            <p:spPr>
              <a:xfrm>
                <a:off x="3665617" y="3495467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442"/>
                      <a:pt x="150652" y="3098"/>
                      <a:pt x="97039" y="3098"/>
                    </a:cubicBezTo>
                    <a:cubicBezTo>
                      <a:pt x="43426" y="3098"/>
                      <a:pt x="0" y="2442"/>
                      <a:pt x="0" y="1549"/>
                    </a:cubicBezTo>
                    <a:cubicBezTo>
                      <a:pt x="0" y="655"/>
                      <a:pt x="43486" y="0"/>
                      <a:pt x="97039" y="0"/>
                    </a:cubicBezTo>
                    <a:cubicBezTo>
                      <a:pt x="150593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B0FEC63D-3E5C-5F7A-4904-3222DF3EB2DE}"/>
                  </a:ext>
                </a:extLst>
              </p:cNvPr>
              <p:cNvSpPr/>
              <p:nvPr/>
            </p:nvSpPr>
            <p:spPr>
              <a:xfrm>
                <a:off x="3675327" y="3528469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6" y="3098"/>
                      <a:pt x="0" y="2383"/>
                      <a:pt x="0" y="1549"/>
                    </a:cubicBezTo>
                    <a:cubicBezTo>
                      <a:pt x="0" y="715"/>
                      <a:pt x="43426" y="0"/>
                      <a:pt x="97039" y="0"/>
                    </a:cubicBezTo>
                    <a:cubicBezTo>
                      <a:pt x="150652" y="0"/>
                      <a:pt x="194079" y="536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D909B6F5-BC14-AD6C-D064-907F0201C538}"/>
                  </a:ext>
                </a:extLst>
              </p:cNvPr>
              <p:cNvSpPr/>
              <p:nvPr/>
            </p:nvSpPr>
            <p:spPr>
              <a:xfrm>
                <a:off x="3685037" y="3561470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7" y="3098"/>
                      <a:pt x="0" y="2383"/>
                      <a:pt x="0" y="1549"/>
                    </a:cubicBezTo>
                    <a:cubicBezTo>
                      <a:pt x="0" y="715"/>
                      <a:pt x="43427" y="0"/>
                      <a:pt x="97039" y="0"/>
                    </a:cubicBezTo>
                    <a:cubicBezTo>
                      <a:pt x="150652" y="0"/>
                      <a:pt x="194079" y="71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1678EDA2-9F7A-9097-E773-54383AB2BA1C}"/>
                  </a:ext>
                </a:extLst>
              </p:cNvPr>
              <p:cNvSpPr/>
              <p:nvPr/>
            </p:nvSpPr>
            <p:spPr>
              <a:xfrm>
                <a:off x="3694508" y="3594472"/>
                <a:ext cx="194078" cy="3097"/>
              </a:xfrm>
              <a:custGeom>
                <a:avLst/>
                <a:gdLst>
                  <a:gd name="connsiteX0" fmla="*/ 194079 w 194078"/>
                  <a:gd name="connsiteY0" fmla="*/ 1549 h 3097"/>
                  <a:gd name="connsiteX1" fmla="*/ 97039 w 194078"/>
                  <a:gd name="connsiteY1" fmla="*/ 3098 h 3097"/>
                  <a:gd name="connsiteX2" fmla="*/ 0 w 194078"/>
                  <a:gd name="connsiteY2" fmla="*/ 1549 h 3097"/>
                  <a:gd name="connsiteX3" fmla="*/ 97039 w 194078"/>
                  <a:gd name="connsiteY3" fmla="*/ 0 h 3097"/>
                  <a:gd name="connsiteX4" fmla="*/ 194079 w 1940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78" h="3097">
                    <a:moveTo>
                      <a:pt x="194079" y="1549"/>
                    </a:moveTo>
                    <a:cubicBezTo>
                      <a:pt x="194079" y="2383"/>
                      <a:pt x="150652" y="3098"/>
                      <a:pt x="97039" y="3098"/>
                    </a:cubicBezTo>
                    <a:cubicBezTo>
                      <a:pt x="43426" y="3098"/>
                      <a:pt x="0" y="2383"/>
                      <a:pt x="0" y="1549"/>
                    </a:cubicBezTo>
                    <a:cubicBezTo>
                      <a:pt x="0" y="715"/>
                      <a:pt x="43426" y="0"/>
                      <a:pt x="97039" y="0"/>
                    </a:cubicBezTo>
                    <a:cubicBezTo>
                      <a:pt x="150652" y="0"/>
                      <a:pt x="194079" y="655"/>
                      <a:pt x="194079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C7F56E84-263E-588A-8CBA-A43A96093575}"/>
                  </a:ext>
                </a:extLst>
              </p:cNvPr>
              <p:cNvSpPr/>
              <p:nvPr/>
            </p:nvSpPr>
            <p:spPr>
              <a:xfrm>
                <a:off x="3195835" y="3076681"/>
                <a:ext cx="213867" cy="196028"/>
              </a:xfrm>
              <a:custGeom>
                <a:avLst/>
                <a:gdLst>
                  <a:gd name="connsiteX0" fmla="*/ 213691 w 213867"/>
                  <a:gd name="connsiteY0" fmla="*/ 129 h 196028"/>
                  <a:gd name="connsiteX1" fmla="*/ 117664 w 213867"/>
                  <a:gd name="connsiteY1" fmla="*/ 109737 h 196028"/>
                  <a:gd name="connsiteX2" fmla="*/ 73 w 213867"/>
                  <a:gd name="connsiteY2" fmla="*/ 195816 h 196028"/>
                  <a:gd name="connsiteX3" fmla="*/ 107299 w 213867"/>
                  <a:gd name="connsiteY3" fmla="*/ 98300 h 196028"/>
                  <a:gd name="connsiteX4" fmla="*/ 213691 w 213867"/>
                  <a:gd name="connsiteY4" fmla="*/ 129 h 19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867" h="196028">
                    <a:moveTo>
                      <a:pt x="213691" y="129"/>
                    </a:moveTo>
                    <a:cubicBezTo>
                      <a:pt x="216848" y="2690"/>
                      <a:pt x="177353" y="55290"/>
                      <a:pt x="117664" y="109737"/>
                    </a:cubicBezTo>
                    <a:cubicBezTo>
                      <a:pt x="57975" y="164184"/>
                      <a:pt x="2337" y="199092"/>
                      <a:pt x="73" y="195816"/>
                    </a:cubicBezTo>
                    <a:cubicBezTo>
                      <a:pt x="-2191" y="192539"/>
                      <a:pt x="48503" y="152211"/>
                      <a:pt x="107299" y="98300"/>
                    </a:cubicBezTo>
                    <a:cubicBezTo>
                      <a:pt x="166094" y="44389"/>
                      <a:pt x="210236" y="-2790"/>
                      <a:pt x="213691" y="12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AE80F29F-167D-AF48-2AF2-C459189C4014}"/>
                  </a:ext>
                </a:extLst>
              </p:cNvPr>
              <p:cNvSpPr/>
              <p:nvPr/>
            </p:nvSpPr>
            <p:spPr>
              <a:xfrm>
                <a:off x="3169763" y="3082472"/>
                <a:ext cx="297674" cy="195168"/>
              </a:xfrm>
              <a:custGeom>
                <a:avLst/>
                <a:gdLst>
                  <a:gd name="connsiteX0" fmla="*/ 297605 w 297674"/>
                  <a:gd name="connsiteY0" fmla="*/ 194969 h 195168"/>
                  <a:gd name="connsiteX1" fmla="*/ 146357 w 297674"/>
                  <a:gd name="connsiteY1" fmla="*/ 101563 h 195168"/>
                  <a:gd name="connsiteX2" fmla="*/ 53 w 297674"/>
                  <a:gd name="connsiteY2" fmla="*/ 294 h 195168"/>
                  <a:gd name="connsiteX3" fmla="*/ 154935 w 297674"/>
                  <a:gd name="connsiteY3" fmla="*/ 88279 h 195168"/>
                  <a:gd name="connsiteX4" fmla="*/ 297605 w 297674"/>
                  <a:gd name="connsiteY4" fmla="*/ 194969 h 19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74" h="195168">
                    <a:moveTo>
                      <a:pt x="297605" y="194969"/>
                    </a:moveTo>
                    <a:cubicBezTo>
                      <a:pt x="295103" y="198483"/>
                      <a:pt x="228444" y="155117"/>
                      <a:pt x="146357" y="101563"/>
                    </a:cubicBezTo>
                    <a:cubicBezTo>
                      <a:pt x="64270" y="48010"/>
                      <a:pt x="-2151" y="4345"/>
                      <a:pt x="53" y="294"/>
                    </a:cubicBezTo>
                    <a:cubicBezTo>
                      <a:pt x="2257" y="-3756"/>
                      <a:pt x="72490" y="34428"/>
                      <a:pt x="154935" y="88279"/>
                    </a:cubicBezTo>
                    <a:cubicBezTo>
                      <a:pt x="237380" y="142130"/>
                      <a:pt x="300047" y="191514"/>
                      <a:pt x="297605" y="19496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03069595-30F7-ED51-059A-4150D44CED93}"/>
                  </a:ext>
                </a:extLst>
              </p:cNvPr>
              <p:cNvSpPr/>
              <p:nvPr/>
            </p:nvSpPr>
            <p:spPr>
              <a:xfrm>
                <a:off x="2891633" y="3096580"/>
                <a:ext cx="205427" cy="156861"/>
              </a:xfrm>
              <a:custGeom>
                <a:avLst/>
                <a:gdLst>
                  <a:gd name="connsiteX0" fmla="*/ 112 w 205427"/>
                  <a:gd name="connsiteY0" fmla="*/ 156616 h 156861"/>
                  <a:gd name="connsiteX1" fmla="*/ 98104 w 205427"/>
                  <a:gd name="connsiteY1" fmla="*/ 72265 h 156861"/>
                  <a:gd name="connsiteX2" fmla="*/ 205330 w 205427"/>
                  <a:gd name="connsiteY2" fmla="*/ 245 h 156861"/>
                  <a:gd name="connsiteX3" fmla="*/ 107337 w 205427"/>
                  <a:gd name="connsiteY3" fmla="*/ 84596 h 156861"/>
                  <a:gd name="connsiteX4" fmla="*/ 112 w 205427"/>
                  <a:gd name="connsiteY4" fmla="*/ 156616 h 156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427" h="156861">
                    <a:moveTo>
                      <a:pt x="112" y="156616"/>
                    </a:moveTo>
                    <a:cubicBezTo>
                      <a:pt x="-2510" y="153221"/>
                      <a:pt x="41393" y="115454"/>
                      <a:pt x="98104" y="72265"/>
                    </a:cubicBezTo>
                    <a:cubicBezTo>
                      <a:pt x="154815" y="29077"/>
                      <a:pt x="202888" y="-3150"/>
                      <a:pt x="205330" y="245"/>
                    </a:cubicBezTo>
                    <a:cubicBezTo>
                      <a:pt x="207772" y="3641"/>
                      <a:pt x="164048" y="41408"/>
                      <a:pt x="107337" y="84596"/>
                    </a:cubicBezTo>
                    <a:cubicBezTo>
                      <a:pt x="50627" y="127785"/>
                      <a:pt x="2673" y="160012"/>
                      <a:pt x="112" y="15661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516302C3-7858-1D64-930A-55E6F70C3DF4}"/>
                  </a:ext>
                </a:extLst>
              </p:cNvPr>
              <p:cNvSpPr/>
              <p:nvPr/>
            </p:nvSpPr>
            <p:spPr>
              <a:xfrm>
                <a:off x="2863579" y="3099249"/>
                <a:ext cx="269211" cy="172570"/>
              </a:xfrm>
              <a:custGeom>
                <a:avLst/>
                <a:gdLst>
                  <a:gd name="connsiteX0" fmla="*/ 269126 w 269211"/>
                  <a:gd name="connsiteY0" fmla="*/ 172354 h 172570"/>
                  <a:gd name="connsiteX1" fmla="*/ 133842 w 269211"/>
                  <a:gd name="connsiteY1" fmla="*/ 87467 h 172570"/>
                  <a:gd name="connsiteX2" fmla="*/ 49 w 269211"/>
                  <a:gd name="connsiteY2" fmla="*/ 316 h 172570"/>
                  <a:gd name="connsiteX3" fmla="*/ 142242 w 269211"/>
                  <a:gd name="connsiteY3" fmla="*/ 74421 h 172570"/>
                  <a:gd name="connsiteX4" fmla="*/ 269126 w 269211"/>
                  <a:gd name="connsiteY4" fmla="*/ 172354 h 172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211" h="172570">
                    <a:moveTo>
                      <a:pt x="269126" y="172354"/>
                    </a:moveTo>
                    <a:cubicBezTo>
                      <a:pt x="266386" y="175928"/>
                      <a:pt x="208007" y="134765"/>
                      <a:pt x="133842" y="87467"/>
                    </a:cubicBezTo>
                    <a:cubicBezTo>
                      <a:pt x="59678" y="40168"/>
                      <a:pt x="-1977" y="4069"/>
                      <a:pt x="49" y="316"/>
                    </a:cubicBezTo>
                    <a:cubicBezTo>
                      <a:pt x="2074" y="-3437"/>
                      <a:pt x="67541" y="26527"/>
                      <a:pt x="142242" y="74421"/>
                    </a:cubicBezTo>
                    <a:cubicBezTo>
                      <a:pt x="216943" y="122315"/>
                      <a:pt x="271687" y="169137"/>
                      <a:pt x="269126" y="17235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3" name="Forma Livre: Forma 542">
                <a:extLst>
                  <a:ext uri="{FF2B5EF4-FFF2-40B4-BE49-F238E27FC236}">
                    <a16:creationId xmlns:a16="http://schemas.microsoft.com/office/drawing/2014/main" id="{E8E4E732-00CE-9784-A65D-0B6FE3ABEE89}"/>
                  </a:ext>
                </a:extLst>
              </p:cNvPr>
              <p:cNvSpPr/>
              <p:nvPr/>
            </p:nvSpPr>
            <p:spPr>
              <a:xfrm>
                <a:off x="2977588" y="3607387"/>
                <a:ext cx="301483" cy="280373"/>
              </a:xfrm>
              <a:custGeom>
                <a:avLst/>
                <a:gdLst>
                  <a:gd name="connsiteX0" fmla="*/ 171915 w 301483"/>
                  <a:gd name="connsiteY0" fmla="*/ 11867 h 280373"/>
                  <a:gd name="connsiteX1" fmla="*/ 180910 w 301483"/>
                  <a:gd name="connsiteY1" fmla="*/ 10258 h 280373"/>
                  <a:gd name="connsiteX2" fmla="*/ 207002 w 301483"/>
                  <a:gd name="connsiteY2" fmla="*/ 12879 h 280373"/>
                  <a:gd name="connsiteX3" fmla="*/ 245365 w 301483"/>
                  <a:gd name="connsiteY3" fmla="*/ 29320 h 280373"/>
                  <a:gd name="connsiteX4" fmla="*/ 283907 w 301483"/>
                  <a:gd name="connsiteY4" fmla="*/ 69471 h 280373"/>
                  <a:gd name="connsiteX5" fmla="*/ 301480 w 301483"/>
                  <a:gd name="connsiteY5" fmla="*/ 134998 h 280373"/>
                  <a:gd name="connsiteX6" fmla="*/ 296714 w 301483"/>
                  <a:gd name="connsiteY6" fmla="*/ 172765 h 280373"/>
                  <a:gd name="connsiteX7" fmla="*/ 280392 w 301483"/>
                  <a:gd name="connsiteY7" fmla="*/ 209877 h 280373"/>
                  <a:gd name="connsiteX8" fmla="*/ 124259 w 301483"/>
                  <a:gd name="connsiteY8" fmla="*/ 277965 h 280373"/>
                  <a:gd name="connsiteX9" fmla="*/ 42053 w 301483"/>
                  <a:gd name="connsiteY9" fmla="*/ 236266 h 280373"/>
                  <a:gd name="connsiteX10" fmla="*/ 2320 w 301483"/>
                  <a:gd name="connsiteY10" fmla="*/ 159898 h 280373"/>
                  <a:gd name="connsiteX11" fmla="*/ 9468 w 301483"/>
                  <a:gd name="connsiteY11" fmla="*/ 82457 h 280373"/>
                  <a:gd name="connsiteX12" fmla="*/ 49856 w 301483"/>
                  <a:gd name="connsiteY12" fmla="*/ 28189 h 280373"/>
                  <a:gd name="connsiteX13" fmla="*/ 99776 w 301483"/>
                  <a:gd name="connsiteY13" fmla="*/ 3944 h 280373"/>
                  <a:gd name="connsiteX14" fmla="*/ 141475 w 301483"/>
                  <a:gd name="connsiteY14" fmla="*/ 489 h 280373"/>
                  <a:gd name="connsiteX15" fmla="*/ 149517 w 301483"/>
                  <a:gd name="connsiteY15" fmla="*/ 1501 h 280373"/>
                  <a:gd name="connsiteX16" fmla="*/ 156486 w 301483"/>
                  <a:gd name="connsiteY16" fmla="*/ 2752 h 280373"/>
                  <a:gd name="connsiteX17" fmla="*/ 167090 w 301483"/>
                  <a:gd name="connsiteY17" fmla="*/ 5910 h 280373"/>
                  <a:gd name="connsiteX18" fmla="*/ 175251 w 301483"/>
                  <a:gd name="connsiteY18" fmla="*/ 10079 h 280373"/>
                  <a:gd name="connsiteX19" fmla="*/ 141177 w 301483"/>
                  <a:gd name="connsiteY19" fmla="*/ 6505 h 280373"/>
                  <a:gd name="connsiteX20" fmla="*/ 102278 w 301483"/>
                  <a:gd name="connsiteY20" fmla="*/ 12462 h 280373"/>
                  <a:gd name="connsiteX21" fmla="*/ 56886 w 301483"/>
                  <a:gd name="connsiteY21" fmla="*/ 36945 h 280373"/>
                  <a:gd name="connsiteX22" fmla="*/ 21680 w 301483"/>
                  <a:gd name="connsiteY22" fmla="*/ 87163 h 280373"/>
                  <a:gd name="connsiteX23" fmla="*/ 16557 w 301483"/>
                  <a:gd name="connsiteY23" fmla="*/ 157455 h 280373"/>
                  <a:gd name="connsiteX24" fmla="*/ 52656 w 301483"/>
                  <a:gd name="connsiteY24" fmla="*/ 225425 h 280373"/>
                  <a:gd name="connsiteX25" fmla="*/ 126940 w 301483"/>
                  <a:gd name="connsiteY25" fmla="*/ 262656 h 280373"/>
                  <a:gd name="connsiteX26" fmla="*/ 209266 w 301483"/>
                  <a:gd name="connsiteY26" fmla="*/ 252469 h 280373"/>
                  <a:gd name="connsiteX27" fmla="*/ 268359 w 301483"/>
                  <a:gd name="connsiteY27" fmla="*/ 202133 h 280373"/>
                  <a:gd name="connsiteX28" fmla="*/ 283549 w 301483"/>
                  <a:gd name="connsiteY28" fmla="*/ 169131 h 280373"/>
                  <a:gd name="connsiteX29" fmla="*/ 288613 w 301483"/>
                  <a:gd name="connsiteY29" fmla="*/ 134998 h 280373"/>
                  <a:gd name="connsiteX30" fmla="*/ 274375 w 301483"/>
                  <a:gd name="connsiteY30" fmla="*/ 75428 h 280373"/>
                  <a:gd name="connsiteX31" fmla="*/ 240420 w 301483"/>
                  <a:gd name="connsiteY31" fmla="*/ 37005 h 280373"/>
                  <a:gd name="connsiteX32" fmla="*/ 205393 w 301483"/>
                  <a:gd name="connsiteY32" fmla="*/ 19134 h 280373"/>
                  <a:gd name="connsiteX33" fmla="*/ 171915 w 301483"/>
                  <a:gd name="connsiteY33" fmla="*/ 11867 h 280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01483" h="280373">
                    <a:moveTo>
                      <a:pt x="171915" y="11867"/>
                    </a:moveTo>
                    <a:cubicBezTo>
                      <a:pt x="171915" y="11390"/>
                      <a:pt x="174953" y="10675"/>
                      <a:pt x="180910" y="10258"/>
                    </a:cubicBezTo>
                    <a:cubicBezTo>
                      <a:pt x="189685" y="9972"/>
                      <a:pt x="198459" y="10854"/>
                      <a:pt x="207002" y="12879"/>
                    </a:cubicBezTo>
                    <a:cubicBezTo>
                      <a:pt x="220661" y="16042"/>
                      <a:pt x="233653" y="21612"/>
                      <a:pt x="245365" y="29320"/>
                    </a:cubicBezTo>
                    <a:cubicBezTo>
                      <a:pt x="261145" y="39537"/>
                      <a:pt x="274340" y="53285"/>
                      <a:pt x="283907" y="69471"/>
                    </a:cubicBezTo>
                    <a:cubicBezTo>
                      <a:pt x="295427" y="89385"/>
                      <a:pt x="301492" y="111992"/>
                      <a:pt x="301480" y="134998"/>
                    </a:cubicBezTo>
                    <a:cubicBezTo>
                      <a:pt x="301575" y="147745"/>
                      <a:pt x="299973" y="160446"/>
                      <a:pt x="296714" y="172765"/>
                    </a:cubicBezTo>
                    <a:cubicBezTo>
                      <a:pt x="293116" y="185864"/>
                      <a:pt x="287618" y="198368"/>
                      <a:pt x="280392" y="209877"/>
                    </a:cubicBezTo>
                    <a:cubicBezTo>
                      <a:pt x="246878" y="262024"/>
                      <a:pt x="185277" y="288890"/>
                      <a:pt x="124259" y="277965"/>
                    </a:cubicBezTo>
                    <a:cubicBezTo>
                      <a:pt x="93277" y="272676"/>
                      <a:pt x="64624" y="258140"/>
                      <a:pt x="42053" y="236266"/>
                    </a:cubicBezTo>
                    <a:cubicBezTo>
                      <a:pt x="21191" y="215560"/>
                      <a:pt x="7306" y="188867"/>
                      <a:pt x="2320" y="159898"/>
                    </a:cubicBezTo>
                    <a:cubicBezTo>
                      <a:pt x="-2381" y="133913"/>
                      <a:pt x="92" y="107143"/>
                      <a:pt x="9468" y="82457"/>
                    </a:cubicBezTo>
                    <a:cubicBezTo>
                      <a:pt x="17671" y="60988"/>
                      <a:pt x="31646" y="42206"/>
                      <a:pt x="49856" y="28189"/>
                    </a:cubicBezTo>
                    <a:cubicBezTo>
                      <a:pt x="64636" y="16733"/>
                      <a:pt x="81637" y="8477"/>
                      <a:pt x="99776" y="3944"/>
                    </a:cubicBezTo>
                    <a:cubicBezTo>
                      <a:pt x="113376" y="405"/>
                      <a:pt x="127482" y="-768"/>
                      <a:pt x="141475" y="489"/>
                    </a:cubicBezTo>
                    <a:cubicBezTo>
                      <a:pt x="144179" y="626"/>
                      <a:pt x="146866" y="965"/>
                      <a:pt x="149517" y="1501"/>
                    </a:cubicBezTo>
                    <a:cubicBezTo>
                      <a:pt x="152019" y="1918"/>
                      <a:pt x="154342" y="2216"/>
                      <a:pt x="156486" y="2752"/>
                    </a:cubicBezTo>
                    <a:cubicBezTo>
                      <a:pt x="160716" y="3944"/>
                      <a:pt x="164290" y="4778"/>
                      <a:pt x="167090" y="5910"/>
                    </a:cubicBezTo>
                    <a:cubicBezTo>
                      <a:pt x="172630" y="8173"/>
                      <a:pt x="175430" y="9603"/>
                      <a:pt x="175251" y="10079"/>
                    </a:cubicBezTo>
                    <a:cubicBezTo>
                      <a:pt x="174774" y="11569"/>
                      <a:pt x="163337" y="6624"/>
                      <a:pt x="141177" y="6505"/>
                    </a:cubicBezTo>
                    <a:cubicBezTo>
                      <a:pt x="127982" y="6469"/>
                      <a:pt x="114859" y="8477"/>
                      <a:pt x="102278" y="12462"/>
                    </a:cubicBezTo>
                    <a:cubicBezTo>
                      <a:pt x="85664" y="17508"/>
                      <a:pt x="70229" y="25836"/>
                      <a:pt x="56886" y="36945"/>
                    </a:cubicBezTo>
                    <a:cubicBezTo>
                      <a:pt x="40826" y="50194"/>
                      <a:pt x="28661" y="67547"/>
                      <a:pt x="21680" y="87163"/>
                    </a:cubicBezTo>
                    <a:cubicBezTo>
                      <a:pt x="13697" y="109710"/>
                      <a:pt x="11928" y="133991"/>
                      <a:pt x="16557" y="157455"/>
                    </a:cubicBezTo>
                    <a:cubicBezTo>
                      <a:pt x="21316" y="183285"/>
                      <a:pt x="33922" y="207018"/>
                      <a:pt x="52656" y="225425"/>
                    </a:cubicBezTo>
                    <a:cubicBezTo>
                      <a:pt x="73142" y="244976"/>
                      <a:pt x="99013" y="257944"/>
                      <a:pt x="126940" y="262656"/>
                    </a:cubicBezTo>
                    <a:cubicBezTo>
                      <a:pt x="154777" y="267761"/>
                      <a:pt x="183513" y="264205"/>
                      <a:pt x="209266" y="252469"/>
                    </a:cubicBezTo>
                    <a:cubicBezTo>
                      <a:pt x="233308" y="241586"/>
                      <a:pt x="253794" y="224138"/>
                      <a:pt x="268359" y="202133"/>
                    </a:cubicBezTo>
                    <a:cubicBezTo>
                      <a:pt x="274989" y="191923"/>
                      <a:pt x="280106" y="180807"/>
                      <a:pt x="283549" y="169131"/>
                    </a:cubicBezTo>
                    <a:cubicBezTo>
                      <a:pt x="286724" y="158021"/>
                      <a:pt x="288428" y="146548"/>
                      <a:pt x="288613" y="134998"/>
                    </a:cubicBezTo>
                    <a:cubicBezTo>
                      <a:pt x="289000" y="114255"/>
                      <a:pt x="284097" y="93751"/>
                      <a:pt x="274375" y="75428"/>
                    </a:cubicBezTo>
                    <a:cubicBezTo>
                      <a:pt x="266059" y="60249"/>
                      <a:pt x="254461" y="47120"/>
                      <a:pt x="240420" y="37005"/>
                    </a:cubicBezTo>
                    <a:cubicBezTo>
                      <a:pt x="229787" y="29195"/>
                      <a:pt x="217957" y="23161"/>
                      <a:pt x="205393" y="19134"/>
                    </a:cubicBezTo>
                    <a:cubicBezTo>
                      <a:pt x="184544" y="12224"/>
                      <a:pt x="171856" y="13296"/>
                      <a:pt x="171915" y="1186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B83B9C54-3F8C-3363-20A2-776CD99C45C9}"/>
                  </a:ext>
                </a:extLst>
              </p:cNvPr>
              <p:cNvSpPr/>
              <p:nvPr/>
            </p:nvSpPr>
            <p:spPr>
              <a:xfrm>
                <a:off x="2301870" y="3346720"/>
                <a:ext cx="190633" cy="208372"/>
              </a:xfrm>
              <a:custGeom>
                <a:avLst/>
                <a:gdLst>
                  <a:gd name="connsiteX0" fmla="*/ 192 w 190633"/>
                  <a:gd name="connsiteY0" fmla="*/ 208257 h 208372"/>
                  <a:gd name="connsiteX1" fmla="*/ 87224 w 190633"/>
                  <a:gd name="connsiteY1" fmla="*/ 96861 h 208372"/>
                  <a:gd name="connsiteX2" fmla="*/ 190399 w 190633"/>
                  <a:gd name="connsiteY2" fmla="*/ 239 h 208372"/>
                  <a:gd name="connsiteX3" fmla="*/ 98661 w 190633"/>
                  <a:gd name="connsiteY3" fmla="*/ 107464 h 208372"/>
                  <a:gd name="connsiteX4" fmla="*/ 192 w 190633"/>
                  <a:gd name="connsiteY4" fmla="*/ 208257 h 20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33" h="208372">
                    <a:moveTo>
                      <a:pt x="192" y="208257"/>
                    </a:moveTo>
                    <a:cubicBezTo>
                      <a:pt x="-3025" y="205576"/>
                      <a:pt x="34504" y="154644"/>
                      <a:pt x="87224" y="96861"/>
                    </a:cubicBezTo>
                    <a:cubicBezTo>
                      <a:pt x="139050" y="40091"/>
                      <a:pt x="186586" y="-3633"/>
                      <a:pt x="190399" y="239"/>
                    </a:cubicBezTo>
                    <a:cubicBezTo>
                      <a:pt x="194211" y="4111"/>
                      <a:pt x="151023" y="49980"/>
                      <a:pt x="98661" y="107464"/>
                    </a:cubicBezTo>
                    <a:cubicBezTo>
                      <a:pt x="46299" y="164949"/>
                      <a:pt x="3588" y="210997"/>
                      <a:pt x="192" y="2082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E2CA2DCD-CE16-BF05-5279-F7B94CFD85CC}"/>
                  </a:ext>
                </a:extLst>
              </p:cNvPr>
              <p:cNvSpPr/>
              <p:nvPr/>
            </p:nvSpPr>
            <p:spPr>
              <a:xfrm>
                <a:off x="2279539" y="3367181"/>
                <a:ext cx="264202" cy="163762"/>
              </a:xfrm>
              <a:custGeom>
                <a:avLst/>
                <a:gdLst>
                  <a:gd name="connsiteX0" fmla="*/ 264138 w 264202"/>
                  <a:gd name="connsiteY0" fmla="*/ 163492 h 163762"/>
                  <a:gd name="connsiteX1" fmla="*/ 128021 w 264202"/>
                  <a:gd name="connsiteY1" fmla="*/ 88493 h 163762"/>
                  <a:gd name="connsiteX2" fmla="*/ 65 w 264202"/>
                  <a:gd name="connsiteY2" fmla="*/ 270 h 163762"/>
                  <a:gd name="connsiteX3" fmla="*/ 135527 w 264202"/>
                  <a:gd name="connsiteY3" fmla="*/ 75269 h 163762"/>
                  <a:gd name="connsiteX4" fmla="*/ 264138 w 264202"/>
                  <a:gd name="connsiteY4" fmla="*/ 163492 h 16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202" h="163762">
                    <a:moveTo>
                      <a:pt x="264138" y="163492"/>
                    </a:moveTo>
                    <a:cubicBezTo>
                      <a:pt x="261875" y="167126"/>
                      <a:pt x="200935" y="133707"/>
                      <a:pt x="128021" y="88493"/>
                    </a:cubicBezTo>
                    <a:cubicBezTo>
                      <a:pt x="55107" y="43280"/>
                      <a:pt x="-2199" y="3904"/>
                      <a:pt x="65" y="270"/>
                    </a:cubicBezTo>
                    <a:cubicBezTo>
                      <a:pt x="2329" y="-3364"/>
                      <a:pt x="62554" y="30055"/>
                      <a:pt x="135527" y="75269"/>
                    </a:cubicBezTo>
                    <a:cubicBezTo>
                      <a:pt x="208500" y="120482"/>
                      <a:pt x="266402" y="159858"/>
                      <a:pt x="264138" y="16349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6" name="Forma Livre: Forma 545">
                <a:extLst>
                  <a:ext uri="{FF2B5EF4-FFF2-40B4-BE49-F238E27FC236}">
                    <a16:creationId xmlns:a16="http://schemas.microsoft.com/office/drawing/2014/main" id="{9D29406C-DC1D-D4C6-D325-675E98BAC66D}"/>
                  </a:ext>
                </a:extLst>
              </p:cNvPr>
              <p:cNvSpPr/>
              <p:nvPr/>
            </p:nvSpPr>
            <p:spPr>
              <a:xfrm>
                <a:off x="3039725" y="3662239"/>
                <a:ext cx="166292" cy="166318"/>
              </a:xfrm>
              <a:custGeom>
                <a:avLst/>
                <a:gdLst>
                  <a:gd name="connsiteX0" fmla="*/ 83449 w 166292"/>
                  <a:gd name="connsiteY0" fmla="*/ 4253 h 166318"/>
                  <a:gd name="connsiteX1" fmla="*/ 106740 w 166292"/>
                  <a:gd name="connsiteY1" fmla="*/ 37672 h 166318"/>
                  <a:gd name="connsiteX2" fmla="*/ 115199 w 166292"/>
                  <a:gd name="connsiteY2" fmla="*/ 42080 h 166318"/>
                  <a:gd name="connsiteX3" fmla="*/ 155945 w 166292"/>
                  <a:gd name="connsiteY3" fmla="*/ 42080 h 166318"/>
                  <a:gd name="connsiteX4" fmla="*/ 166292 w 166292"/>
                  <a:gd name="connsiteY4" fmla="*/ 52338 h 166318"/>
                  <a:gd name="connsiteX5" fmla="*/ 164225 w 166292"/>
                  <a:gd name="connsiteY5" fmla="*/ 58581 h 166318"/>
                  <a:gd name="connsiteX6" fmla="*/ 139623 w 166292"/>
                  <a:gd name="connsiteY6" fmla="*/ 91047 h 166318"/>
                  <a:gd name="connsiteX7" fmla="*/ 138074 w 166292"/>
                  <a:gd name="connsiteY7" fmla="*/ 100459 h 166318"/>
                  <a:gd name="connsiteX8" fmla="*/ 150882 w 166292"/>
                  <a:gd name="connsiteY8" fmla="*/ 139120 h 166318"/>
                  <a:gd name="connsiteX9" fmla="*/ 144424 w 166292"/>
                  <a:gd name="connsiteY9" fmla="*/ 152094 h 166318"/>
                  <a:gd name="connsiteX10" fmla="*/ 137776 w 166292"/>
                  <a:gd name="connsiteY10" fmla="*/ 152046 h 166318"/>
                  <a:gd name="connsiteX11" fmla="*/ 99294 w 166292"/>
                  <a:gd name="connsiteY11" fmla="*/ 138703 h 166318"/>
                  <a:gd name="connsiteX12" fmla="*/ 89822 w 166292"/>
                  <a:gd name="connsiteY12" fmla="*/ 140132 h 166318"/>
                  <a:gd name="connsiteX13" fmla="*/ 57000 w 166292"/>
                  <a:gd name="connsiteY13" fmla="*/ 164318 h 166318"/>
                  <a:gd name="connsiteX14" fmla="*/ 42673 w 166292"/>
                  <a:gd name="connsiteY14" fmla="*/ 162149 h 166318"/>
                  <a:gd name="connsiteX15" fmla="*/ 40677 w 166292"/>
                  <a:gd name="connsiteY15" fmla="*/ 155799 h 166318"/>
                  <a:gd name="connsiteX16" fmla="*/ 41452 w 166292"/>
                  <a:gd name="connsiteY16" fmla="*/ 115113 h 166318"/>
                  <a:gd name="connsiteX17" fmla="*/ 37163 w 166292"/>
                  <a:gd name="connsiteY17" fmla="*/ 106535 h 166318"/>
                  <a:gd name="connsiteX18" fmla="*/ 4101 w 166292"/>
                  <a:gd name="connsiteY18" fmla="*/ 82707 h 166318"/>
                  <a:gd name="connsiteX19" fmla="*/ 2016 w 166292"/>
                  <a:gd name="connsiteY19" fmla="*/ 68452 h 166318"/>
                  <a:gd name="connsiteX20" fmla="*/ 7080 w 166292"/>
                  <a:gd name="connsiteY20" fmla="*/ 64836 h 166318"/>
                  <a:gd name="connsiteX21" fmla="*/ 46098 w 166292"/>
                  <a:gd name="connsiteY21" fmla="*/ 52922 h 166318"/>
                  <a:gd name="connsiteX22" fmla="*/ 52889 w 166292"/>
                  <a:gd name="connsiteY22" fmla="*/ 46190 h 166318"/>
                  <a:gd name="connsiteX23" fmla="*/ 65220 w 166292"/>
                  <a:gd name="connsiteY23" fmla="*/ 7410 h 166318"/>
                  <a:gd name="connsiteX24" fmla="*/ 78010 w 166292"/>
                  <a:gd name="connsiteY24" fmla="*/ 417 h 166318"/>
                  <a:gd name="connsiteX25" fmla="*/ 83449 w 166292"/>
                  <a:gd name="connsiteY25" fmla="*/ 4253 h 16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6292" h="166318">
                    <a:moveTo>
                      <a:pt x="83449" y="4253"/>
                    </a:moveTo>
                    <a:lnTo>
                      <a:pt x="106740" y="37672"/>
                    </a:lnTo>
                    <a:cubicBezTo>
                      <a:pt x="108635" y="40478"/>
                      <a:pt x="111816" y="42134"/>
                      <a:pt x="115199" y="42080"/>
                    </a:cubicBezTo>
                    <a:lnTo>
                      <a:pt x="155945" y="42080"/>
                    </a:lnTo>
                    <a:cubicBezTo>
                      <a:pt x="161634" y="42056"/>
                      <a:pt x="166269" y="46649"/>
                      <a:pt x="166292" y="52338"/>
                    </a:cubicBezTo>
                    <a:cubicBezTo>
                      <a:pt x="166304" y="54590"/>
                      <a:pt x="165578" y="56782"/>
                      <a:pt x="164225" y="58581"/>
                    </a:cubicBezTo>
                    <a:lnTo>
                      <a:pt x="139623" y="91047"/>
                    </a:lnTo>
                    <a:cubicBezTo>
                      <a:pt x="137592" y="93739"/>
                      <a:pt x="137008" y="97260"/>
                      <a:pt x="138074" y="100459"/>
                    </a:cubicBezTo>
                    <a:lnTo>
                      <a:pt x="150882" y="139120"/>
                    </a:lnTo>
                    <a:cubicBezTo>
                      <a:pt x="152681" y="144487"/>
                      <a:pt x="149792" y="150295"/>
                      <a:pt x="144424" y="152094"/>
                    </a:cubicBezTo>
                    <a:cubicBezTo>
                      <a:pt x="142268" y="152815"/>
                      <a:pt x="139927" y="152803"/>
                      <a:pt x="137776" y="152046"/>
                    </a:cubicBezTo>
                    <a:lnTo>
                      <a:pt x="99294" y="138703"/>
                    </a:lnTo>
                    <a:cubicBezTo>
                      <a:pt x="96089" y="137636"/>
                      <a:pt x="92569" y="138166"/>
                      <a:pt x="89822" y="140132"/>
                    </a:cubicBezTo>
                    <a:lnTo>
                      <a:pt x="57000" y="164318"/>
                    </a:lnTo>
                    <a:cubicBezTo>
                      <a:pt x="52442" y="167677"/>
                      <a:pt x="46033" y="166706"/>
                      <a:pt x="42673" y="162149"/>
                    </a:cubicBezTo>
                    <a:cubicBezTo>
                      <a:pt x="41321" y="160315"/>
                      <a:pt x="40618" y="158081"/>
                      <a:pt x="40677" y="155799"/>
                    </a:cubicBezTo>
                    <a:lnTo>
                      <a:pt x="41452" y="115113"/>
                    </a:lnTo>
                    <a:cubicBezTo>
                      <a:pt x="41511" y="111723"/>
                      <a:pt x="39909" y="108519"/>
                      <a:pt x="37163" y="106535"/>
                    </a:cubicBezTo>
                    <a:lnTo>
                      <a:pt x="4101" y="82707"/>
                    </a:lnTo>
                    <a:cubicBezTo>
                      <a:pt x="-408" y="79347"/>
                      <a:pt x="-1343" y="72967"/>
                      <a:pt x="2016" y="68452"/>
                    </a:cubicBezTo>
                    <a:cubicBezTo>
                      <a:pt x="3285" y="66748"/>
                      <a:pt x="5055" y="65485"/>
                      <a:pt x="7080" y="64836"/>
                    </a:cubicBezTo>
                    <a:lnTo>
                      <a:pt x="46098" y="52922"/>
                    </a:lnTo>
                    <a:cubicBezTo>
                      <a:pt x="49321" y="51921"/>
                      <a:pt x="51859" y="49407"/>
                      <a:pt x="52889" y="46190"/>
                    </a:cubicBezTo>
                    <a:lnTo>
                      <a:pt x="65220" y="7410"/>
                    </a:lnTo>
                    <a:cubicBezTo>
                      <a:pt x="66823" y="1948"/>
                      <a:pt x="72547" y="-1179"/>
                      <a:pt x="78010" y="417"/>
                    </a:cubicBezTo>
                    <a:cubicBezTo>
                      <a:pt x="80196" y="1060"/>
                      <a:pt x="82108" y="2407"/>
                      <a:pt x="83449" y="425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7" name="Forma Livre: Forma 546">
                <a:extLst>
                  <a:ext uri="{FF2B5EF4-FFF2-40B4-BE49-F238E27FC236}">
                    <a16:creationId xmlns:a16="http://schemas.microsoft.com/office/drawing/2014/main" id="{2765B1F3-D2C8-7E3D-3051-0A263423C9C5}"/>
                  </a:ext>
                </a:extLst>
              </p:cNvPr>
              <p:cNvSpPr/>
              <p:nvPr/>
            </p:nvSpPr>
            <p:spPr>
              <a:xfrm>
                <a:off x="3515209" y="3078080"/>
                <a:ext cx="242436" cy="217093"/>
              </a:xfrm>
              <a:custGeom>
                <a:avLst/>
                <a:gdLst>
                  <a:gd name="connsiteX0" fmla="*/ 242324 w 242436"/>
                  <a:gd name="connsiteY0" fmla="*/ 159 h 217093"/>
                  <a:gd name="connsiteX1" fmla="*/ 126401 w 242436"/>
                  <a:gd name="connsiteY1" fmla="*/ 114354 h 217093"/>
                  <a:gd name="connsiteX2" fmla="*/ 113 w 242436"/>
                  <a:gd name="connsiteY2" fmla="*/ 216934 h 217093"/>
                  <a:gd name="connsiteX3" fmla="*/ 116036 w 242436"/>
                  <a:gd name="connsiteY3" fmla="*/ 102798 h 217093"/>
                  <a:gd name="connsiteX4" fmla="*/ 242324 w 242436"/>
                  <a:gd name="connsiteY4" fmla="*/ 159 h 217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436" h="217093">
                    <a:moveTo>
                      <a:pt x="242324" y="159"/>
                    </a:moveTo>
                    <a:cubicBezTo>
                      <a:pt x="245183" y="3316"/>
                      <a:pt x="193298" y="54487"/>
                      <a:pt x="126401" y="114354"/>
                    </a:cubicBezTo>
                    <a:cubicBezTo>
                      <a:pt x="59504" y="174222"/>
                      <a:pt x="2972" y="220151"/>
                      <a:pt x="113" y="216934"/>
                    </a:cubicBezTo>
                    <a:cubicBezTo>
                      <a:pt x="-2747" y="213717"/>
                      <a:pt x="49139" y="162666"/>
                      <a:pt x="116036" y="102798"/>
                    </a:cubicBezTo>
                    <a:cubicBezTo>
                      <a:pt x="182933" y="42930"/>
                      <a:pt x="239405" y="-3058"/>
                      <a:pt x="242324" y="15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8" name="Forma Livre: Forma 547">
                <a:extLst>
                  <a:ext uri="{FF2B5EF4-FFF2-40B4-BE49-F238E27FC236}">
                    <a16:creationId xmlns:a16="http://schemas.microsoft.com/office/drawing/2014/main" id="{8F2F092D-0E02-67BD-A418-9EAC10F34EBF}"/>
                  </a:ext>
                </a:extLst>
              </p:cNvPr>
              <p:cNvSpPr/>
              <p:nvPr/>
            </p:nvSpPr>
            <p:spPr>
              <a:xfrm>
                <a:off x="3478467" y="3102530"/>
                <a:ext cx="317943" cy="160024"/>
              </a:xfrm>
              <a:custGeom>
                <a:avLst/>
                <a:gdLst>
                  <a:gd name="connsiteX0" fmla="*/ 317906 w 317943"/>
                  <a:gd name="connsiteY0" fmla="*/ 159721 h 160024"/>
                  <a:gd name="connsiteX1" fmla="*/ 155518 w 317943"/>
                  <a:gd name="connsiteY1" fmla="*/ 86986 h 160024"/>
                  <a:gd name="connsiteX2" fmla="*/ 41 w 317943"/>
                  <a:gd name="connsiteY2" fmla="*/ 312 h 160024"/>
                  <a:gd name="connsiteX3" fmla="*/ 162428 w 317943"/>
                  <a:gd name="connsiteY3" fmla="*/ 73106 h 160024"/>
                  <a:gd name="connsiteX4" fmla="*/ 317906 w 317943"/>
                  <a:gd name="connsiteY4" fmla="*/ 159721 h 160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943" h="160024">
                    <a:moveTo>
                      <a:pt x="317906" y="159721"/>
                    </a:moveTo>
                    <a:cubicBezTo>
                      <a:pt x="315999" y="163533"/>
                      <a:pt x="243264" y="130949"/>
                      <a:pt x="155518" y="86986"/>
                    </a:cubicBezTo>
                    <a:cubicBezTo>
                      <a:pt x="67772" y="43023"/>
                      <a:pt x="-1925" y="4184"/>
                      <a:pt x="41" y="312"/>
                    </a:cubicBezTo>
                    <a:cubicBezTo>
                      <a:pt x="2006" y="-3560"/>
                      <a:pt x="74622" y="29084"/>
                      <a:pt x="162428" y="73106"/>
                    </a:cubicBezTo>
                    <a:cubicBezTo>
                      <a:pt x="250234" y="117128"/>
                      <a:pt x="319812" y="155908"/>
                      <a:pt x="317906" y="15972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9" name="Forma Livre: Forma 548">
                <a:extLst>
                  <a:ext uri="{FF2B5EF4-FFF2-40B4-BE49-F238E27FC236}">
                    <a16:creationId xmlns:a16="http://schemas.microsoft.com/office/drawing/2014/main" id="{65BDF1B7-9B44-CF47-C3E5-67CFA478A3E3}"/>
                  </a:ext>
                </a:extLst>
              </p:cNvPr>
              <p:cNvSpPr/>
              <p:nvPr/>
            </p:nvSpPr>
            <p:spPr>
              <a:xfrm>
                <a:off x="3685037" y="3146804"/>
                <a:ext cx="440460" cy="127598"/>
              </a:xfrm>
              <a:custGeom>
                <a:avLst/>
                <a:gdLst>
                  <a:gd name="connsiteX0" fmla="*/ 0 w 440460"/>
                  <a:gd name="connsiteY0" fmla="*/ 0 h 127598"/>
                  <a:gd name="connsiteX1" fmla="*/ 355215 w 440460"/>
                  <a:gd name="connsiteY1" fmla="*/ 0 h 127598"/>
                  <a:gd name="connsiteX2" fmla="*/ 440460 w 440460"/>
                  <a:gd name="connsiteY2" fmla="*/ 65944 h 127598"/>
                  <a:gd name="connsiteX3" fmla="*/ 365283 w 440460"/>
                  <a:gd name="connsiteY3" fmla="*/ 127599 h 127598"/>
                  <a:gd name="connsiteX4" fmla="*/ 24722 w 440460"/>
                  <a:gd name="connsiteY4" fmla="*/ 127241 h 127598"/>
                  <a:gd name="connsiteX5" fmla="*/ 0 w 440460"/>
                  <a:gd name="connsiteY5" fmla="*/ 0 h 127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0460" h="127598">
                    <a:moveTo>
                      <a:pt x="0" y="0"/>
                    </a:moveTo>
                    <a:lnTo>
                      <a:pt x="355215" y="0"/>
                    </a:lnTo>
                    <a:lnTo>
                      <a:pt x="440460" y="65944"/>
                    </a:lnTo>
                    <a:lnTo>
                      <a:pt x="365283" y="127599"/>
                    </a:lnTo>
                    <a:lnTo>
                      <a:pt x="24722" y="1272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551" name="Gráfico 57">
              <a:extLst>
                <a:ext uri="{FF2B5EF4-FFF2-40B4-BE49-F238E27FC236}">
                  <a16:creationId xmlns:a16="http://schemas.microsoft.com/office/drawing/2014/main" id="{B9CCB6B0-30DD-FC81-BE1A-EAF45E8C565F}"/>
                </a:ext>
              </a:extLst>
            </p:cNvPr>
            <p:cNvGrpSpPr/>
            <p:nvPr/>
          </p:nvGrpSpPr>
          <p:grpSpPr>
            <a:xfrm>
              <a:off x="4096545" y="2765492"/>
              <a:ext cx="1073749" cy="1724100"/>
              <a:chOff x="4096545" y="2765492"/>
              <a:chExt cx="1073749" cy="1724100"/>
            </a:xfrm>
          </p:grpSpPr>
          <p:sp>
            <p:nvSpPr>
              <p:cNvPr id="552" name="Forma Livre: Forma 551">
                <a:extLst>
                  <a:ext uri="{FF2B5EF4-FFF2-40B4-BE49-F238E27FC236}">
                    <a16:creationId xmlns:a16="http://schemas.microsoft.com/office/drawing/2014/main" id="{CA3DA692-9E00-7ED5-85CA-B8A89719DF43}"/>
                  </a:ext>
                </a:extLst>
              </p:cNvPr>
              <p:cNvSpPr/>
              <p:nvPr/>
            </p:nvSpPr>
            <p:spPr>
              <a:xfrm>
                <a:off x="4557471" y="4409924"/>
                <a:ext cx="157945" cy="76674"/>
              </a:xfrm>
              <a:custGeom>
                <a:avLst/>
                <a:gdLst>
                  <a:gd name="connsiteX0" fmla="*/ 63349 w 157945"/>
                  <a:gd name="connsiteY0" fmla="*/ 50158 h 76674"/>
                  <a:gd name="connsiteX1" fmla="*/ 63647 w 157945"/>
                  <a:gd name="connsiteY1" fmla="*/ 0 h 76674"/>
                  <a:gd name="connsiteX2" fmla="*/ 157589 w 157945"/>
                  <a:gd name="connsiteY2" fmla="*/ 0 h 76674"/>
                  <a:gd name="connsiteX3" fmla="*/ 157946 w 157945"/>
                  <a:gd name="connsiteY3" fmla="*/ 73331 h 76674"/>
                  <a:gd name="connsiteX4" fmla="*/ 151989 w 157945"/>
                  <a:gd name="connsiteY4" fmla="*/ 73748 h 76674"/>
                  <a:gd name="connsiteX5" fmla="*/ 3064 w 157945"/>
                  <a:gd name="connsiteY5" fmla="*/ 74105 h 76674"/>
                  <a:gd name="connsiteX6" fmla="*/ 63349 w 157945"/>
                  <a:gd name="connsiteY6" fmla="*/ 50158 h 76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945" h="76674">
                    <a:moveTo>
                      <a:pt x="63349" y="50158"/>
                    </a:moveTo>
                    <a:lnTo>
                      <a:pt x="63647" y="0"/>
                    </a:lnTo>
                    <a:lnTo>
                      <a:pt x="157589" y="0"/>
                    </a:lnTo>
                    <a:lnTo>
                      <a:pt x="157946" y="73331"/>
                    </a:lnTo>
                    <a:lnTo>
                      <a:pt x="151989" y="73748"/>
                    </a:lnTo>
                    <a:cubicBezTo>
                      <a:pt x="126076" y="75177"/>
                      <a:pt x="20101" y="79347"/>
                      <a:pt x="3064" y="74105"/>
                    </a:cubicBezTo>
                    <a:cubicBezTo>
                      <a:pt x="-16415" y="68148"/>
                      <a:pt x="63349" y="50158"/>
                      <a:pt x="63349" y="5015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3" name="Forma Livre: Forma 552">
                <a:extLst>
                  <a:ext uri="{FF2B5EF4-FFF2-40B4-BE49-F238E27FC236}">
                    <a16:creationId xmlns:a16="http://schemas.microsoft.com/office/drawing/2014/main" id="{9ADEA025-3481-B35B-5965-28C1DDD2C1A9}"/>
                  </a:ext>
                </a:extLst>
              </p:cNvPr>
              <p:cNvSpPr/>
              <p:nvPr/>
            </p:nvSpPr>
            <p:spPr>
              <a:xfrm>
                <a:off x="4681462" y="4456735"/>
                <a:ext cx="33836" cy="26937"/>
              </a:xfrm>
              <a:custGeom>
                <a:avLst/>
                <a:gdLst>
                  <a:gd name="connsiteX0" fmla="*/ 0 w 33836"/>
                  <a:gd name="connsiteY0" fmla="*/ 26937 h 26937"/>
                  <a:gd name="connsiteX1" fmla="*/ 11914 w 33836"/>
                  <a:gd name="connsiteY1" fmla="*/ 6922 h 26937"/>
                  <a:gd name="connsiteX2" fmla="*/ 33836 w 33836"/>
                  <a:gd name="connsiteY2" fmla="*/ 71 h 26937"/>
                  <a:gd name="connsiteX3" fmla="*/ 33836 w 33836"/>
                  <a:gd name="connsiteY3" fmla="*/ 26342 h 2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36" h="26937">
                    <a:moveTo>
                      <a:pt x="0" y="26937"/>
                    </a:moveTo>
                    <a:cubicBezTo>
                      <a:pt x="1353" y="19020"/>
                      <a:pt x="5600" y="11884"/>
                      <a:pt x="11914" y="6922"/>
                    </a:cubicBezTo>
                    <a:cubicBezTo>
                      <a:pt x="18109" y="1984"/>
                      <a:pt x="25931" y="-459"/>
                      <a:pt x="33836" y="71"/>
                    </a:cubicBezTo>
                    <a:lnTo>
                      <a:pt x="33836" y="2634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6D1CB856-7EE2-8F99-EED3-A6B01D356D89}"/>
                  </a:ext>
                </a:extLst>
              </p:cNvPr>
              <p:cNvSpPr/>
              <p:nvPr/>
            </p:nvSpPr>
            <p:spPr>
              <a:xfrm>
                <a:off x="4557251" y="4470209"/>
                <a:ext cx="158285" cy="16084"/>
              </a:xfrm>
              <a:custGeom>
                <a:avLst/>
                <a:gdLst>
                  <a:gd name="connsiteX0" fmla="*/ 24730 w 158285"/>
                  <a:gd name="connsiteY0" fmla="*/ 0 h 16084"/>
                  <a:gd name="connsiteX1" fmla="*/ 306 w 158285"/>
                  <a:gd name="connsiteY1" fmla="*/ 12688 h 16084"/>
                  <a:gd name="connsiteX2" fmla="*/ 158285 w 158285"/>
                  <a:gd name="connsiteY2" fmla="*/ 12688 h 16084"/>
                  <a:gd name="connsiteX3" fmla="*/ 158285 w 158285"/>
                  <a:gd name="connsiteY3" fmla="*/ 10603 h 16084"/>
                  <a:gd name="connsiteX4" fmla="*/ 33188 w 158285"/>
                  <a:gd name="connsiteY4" fmla="*/ 11854 h 16084"/>
                  <a:gd name="connsiteX5" fmla="*/ 24730 w 158285"/>
                  <a:gd name="connsiteY5" fmla="*/ 0 h 1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85" h="16084">
                    <a:moveTo>
                      <a:pt x="24730" y="0"/>
                    </a:moveTo>
                    <a:cubicBezTo>
                      <a:pt x="24730" y="0"/>
                      <a:pt x="-3209" y="8101"/>
                      <a:pt x="306" y="12688"/>
                    </a:cubicBezTo>
                    <a:cubicBezTo>
                      <a:pt x="3821" y="17275"/>
                      <a:pt x="110987" y="17156"/>
                      <a:pt x="158285" y="12688"/>
                    </a:cubicBezTo>
                    <a:lnTo>
                      <a:pt x="158285" y="10603"/>
                    </a:lnTo>
                    <a:lnTo>
                      <a:pt x="33188" y="11854"/>
                    </a:lnTo>
                    <a:cubicBezTo>
                      <a:pt x="33188" y="11854"/>
                      <a:pt x="30210" y="0"/>
                      <a:pt x="247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5" name="Forma Livre: Forma 554">
                <a:extLst>
                  <a:ext uri="{FF2B5EF4-FFF2-40B4-BE49-F238E27FC236}">
                    <a16:creationId xmlns:a16="http://schemas.microsoft.com/office/drawing/2014/main" id="{10ADAED6-4CD7-D788-28C4-DBD45291B8E2}"/>
                  </a:ext>
                </a:extLst>
              </p:cNvPr>
              <p:cNvSpPr/>
              <p:nvPr/>
            </p:nvSpPr>
            <p:spPr>
              <a:xfrm>
                <a:off x="4556723" y="4480038"/>
                <a:ext cx="159349" cy="2090"/>
              </a:xfrm>
              <a:custGeom>
                <a:avLst/>
                <a:gdLst>
                  <a:gd name="connsiteX0" fmla="*/ 159350 w 159349"/>
                  <a:gd name="connsiteY0" fmla="*/ 298 h 2090"/>
                  <a:gd name="connsiteX1" fmla="*/ 157741 w 159349"/>
                  <a:gd name="connsiteY1" fmla="*/ 298 h 2090"/>
                  <a:gd name="connsiteX2" fmla="*/ 153095 w 159349"/>
                  <a:gd name="connsiteY2" fmla="*/ 298 h 2090"/>
                  <a:gd name="connsiteX3" fmla="*/ 135998 w 159349"/>
                  <a:gd name="connsiteY3" fmla="*/ 1013 h 2090"/>
                  <a:gd name="connsiteX4" fmla="*/ 79645 w 159349"/>
                  <a:gd name="connsiteY4" fmla="*/ 2085 h 2090"/>
                  <a:gd name="connsiteX5" fmla="*/ 23292 w 159349"/>
                  <a:gd name="connsiteY5" fmla="*/ 1251 h 2090"/>
                  <a:gd name="connsiteX6" fmla="*/ 6255 w 159349"/>
                  <a:gd name="connsiteY6" fmla="*/ 596 h 2090"/>
                  <a:gd name="connsiteX7" fmla="*/ 1609 w 159349"/>
                  <a:gd name="connsiteY7" fmla="*/ 298 h 2090"/>
                  <a:gd name="connsiteX8" fmla="*/ 0 w 159349"/>
                  <a:gd name="connsiteY8" fmla="*/ 298 h 2090"/>
                  <a:gd name="connsiteX9" fmla="*/ 6255 w 159349"/>
                  <a:gd name="connsiteY9" fmla="*/ 298 h 2090"/>
                  <a:gd name="connsiteX10" fmla="*/ 23352 w 159349"/>
                  <a:gd name="connsiteY10" fmla="*/ 655 h 2090"/>
                  <a:gd name="connsiteX11" fmla="*/ 79645 w 159349"/>
                  <a:gd name="connsiteY11" fmla="*/ 1132 h 2090"/>
                  <a:gd name="connsiteX12" fmla="*/ 135998 w 159349"/>
                  <a:gd name="connsiteY12" fmla="*/ 417 h 2090"/>
                  <a:gd name="connsiteX13" fmla="*/ 153095 w 159349"/>
                  <a:gd name="connsiteY13" fmla="*/ 0 h 2090"/>
                  <a:gd name="connsiteX14" fmla="*/ 159052 w 159349"/>
                  <a:gd name="connsiteY14" fmla="*/ 0 h 2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2090">
                    <a:moveTo>
                      <a:pt x="159350" y="298"/>
                    </a:moveTo>
                    <a:lnTo>
                      <a:pt x="157741" y="298"/>
                    </a:lnTo>
                    <a:lnTo>
                      <a:pt x="153095" y="298"/>
                    </a:lnTo>
                    <a:lnTo>
                      <a:pt x="135998" y="1013"/>
                    </a:lnTo>
                    <a:cubicBezTo>
                      <a:pt x="121582" y="1549"/>
                      <a:pt x="101686" y="2025"/>
                      <a:pt x="79645" y="2085"/>
                    </a:cubicBezTo>
                    <a:cubicBezTo>
                      <a:pt x="57604" y="2145"/>
                      <a:pt x="37946" y="1728"/>
                      <a:pt x="23292" y="1251"/>
                    </a:cubicBezTo>
                    <a:lnTo>
                      <a:pt x="6255" y="596"/>
                    </a:lnTo>
                    <a:lnTo>
                      <a:pt x="1609" y="298"/>
                    </a:lnTo>
                    <a:lnTo>
                      <a:pt x="0" y="298"/>
                    </a:lnTo>
                    <a:lnTo>
                      <a:pt x="6255" y="298"/>
                    </a:lnTo>
                    <a:lnTo>
                      <a:pt x="23352" y="655"/>
                    </a:lnTo>
                    <a:cubicBezTo>
                      <a:pt x="37767" y="655"/>
                      <a:pt x="57664" y="1191"/>
                      <a:pt x="79645" y="1132"/>
                    </a:cubicBezTo>
                    <a:cubicBezTo>
                      <a:pt x="101626" y="1072"/>
                      <a:pt x="121344" y="715"/>
                      <a:pt x="135998" y="417"/>
                    </a:cubicBezTo>
                    <a:lnTo>
                      <a:pt x="153095" y="0"/>
                    </a:lnTo>
                    <a:lnTo>
                      <a:pt x="159052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6" name="Forma Livre: Forma 555">
                <a:extLst>
                  <a:ext uri="{FF2B5EF4-FFF2-40B4-BE49-F238E27FC236}">
                    <a16:creationId xmlns:a16="http://schemas.microsoft.com/office/drawing/2014/main" id="{716F583D-AAC0-56E9-7AF5-E7FDA5C33B68}"/>
                  </a:ext>
                </a:extLst>
              </p:cNvPr>
              <p:cNvSpPr/>
              <p:nvPr/>
            </p:nvSpPr>
            <p:spPr>
              <a:xfrm>
                <a:off x="4581147" y="4469435"/>
                <a:ext cx="9236" cy="14654"/>
              </a:xfrm>
              <a:custGeom>
                <a:avLst/>
                <a:gdLst>
                  <a:gd name="connsiteX0" fmla="*/ 9174 w 9236"/>
                  <a:gd name="connsiteY0" fmla="*/ 14654 h 14654"/>
                  <a:gd name="connsiteX1" fmla="*/ 5957 w 9236"/>
                  <a:gd name="connsiteY1" fmla="*/ 6553 h 14654"/>
                  <a:gd name="connsiteX2" fmla="*/ 0 w 9236"/>
                  <a:gd name="connsiteY2" fmla="*/ 0 h 14654"/>
                  <a:gd name="connsiteX3" fmla="*/ 6791 w 9236"/>
                  <a:gd name="connsiteY3" fmla="*/ 5957 h 14654"/>
                  <a:gd name="connsiteX4" fmla="*/ 9174 w 9236"/>
                  <a:gd name="connsiteY4" fmla="*/ 14654 h 14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6" h="14654">
                    <a:moveTo>
                      <a:pt x="9174" y="14654"/>
                    </a:moveTo>
                    <a:cubicBezTo>
                      <a:pt x="8417" y="11837"/>
                      <a:pt x="7339" y="9120"/>
                      <a:pt x="5957" y="6553"/>
                    </a:cubicBezTo>
                    <a:cubicBezTo>
                      <a:pt x="4206" y="4164"/>
                      <a:pt x="2210" y="1972"/>
                      <a:pt x="0" y="0"/>
                    </a:cubicBezTo>
                    <a:cubicBezTo>
                      <a:pt x="2913" y="1090"/>
                      <a:pt x="5332" y="3211"/>
                      <a:pt x="6791" y="5957"/>
                    </a:cubicBezTo>
                    <a:cubicBezTo>
                      <a:pt x="8632" y="8459"/>
                      <a:pt x="9483" y="11563"/>
                      <a:pt x="9174" y="146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7" name="Forma Livre: Forma 556">
                <a:extLst>
                  <a:ext uri="{FF2B5EF4-FFF2-40B4-BE49-F238E27FC236}">
                    <a16:creationId xmlns:a16="http://schemas.microsoft.com/office/drawing/2014/main" id="{E2135066-D37B-E3D4-4088-3018F3F7D38E}"/>
                  </a:ext>
                </a:extLst>
              </p:cNvPr>
              <p:cNvSpPr/>
              <p:nvPr/>
            </p:nvSpPr>
            <p:spPr>
              <a:xfrm>
                <a:off x="4614806" y="4460009"/>
                <a:ext cx="5001" cy="7817"/>
              </a:xfrm>
              <a:custGeom>
                <a:avLst/>
                <a:gdLst>
                  <a:gd name="connsiteX0" fmla="*/ 5002 w 5001"/>
                  <a:gd name="connsiteY0" fmla="*/ 7817 h 7817"/>
                  <a:gd name="connsiteX1" fmla="*/ 2023 w 5001"/>
                  <a:gd name="connsiteY1" fmla="*/ 4183 h 7817"/>
                  <a:gd name="connsiteX2" fmla="*/ 57 w 5001"/>
                  <a:gd name="connsiteY2" fmla="*/ 14 h 7817"/>
                  <a:gd name="connsiteX3" fmla="*/ 2976 w 5001"/>
                  <a:gd name="connsiteY3" fmla="*/ 3588 h 7817"/>
                  <a:gd name="connsiteX4" fmla="*/ 5002 w 5001"/>
                  <a:gd name="connsiteY4" fmla="*/ 7817 h 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1" h="7817">
                    <a:moveTo>
                      <a:pt x="5002" y="7817"/>
                    </a:moveTo>
                    <a:cubicBezTo>
                      <a:pt x="5002" y="7817"/>
                      <a:pt x="3393" y="6387"/>
                      <a:pt x="2023" y="4183"/>
                    </a:cubicBezTo>
                    <a:cubicBezTo>
                      <a:pt x="653" y="1979"/>
                      <a:pt x="-240" y="192"/>
                      <a:pt x="57" y="14"/>
                    </a:cubicBezTo>
                    <a:cubicBezTo>
                      <a:pt x="355" y="-165"/>
                      <a:pt x="1606" y="1443"/>
                      <a:pt x="2976" y="3588"/>
                    </a:cubicBezTo>
                    <a:cubicBezTo>
                      <a:pt x="3965" y="4827"/>
                      <a:pt x="4656" y="6274"/>
                      <a:pt x="5002" y="78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8" name="Forma Livre: Forma 557">
                <a:extLst>
                  <a:ext uri="{FF2B5EF4-FFF2-40B4-BE49-F238E27FC236}">
                    <a16:creationId xmlns:a16="http://schemas.microsoft.com/office/drawing/2014/main" id="{5AF50FE9-FE3A-7A51-A460-6956C4A38218}"/>
                  </a:ext>
                </a:extLst>
              </p:cNvPr>
              <p:cNvSpPr/>
              <p:nvPr/>
            </p:nvSpPr>
            <p:spPr>
              <a:xfrm>
                <a:off x="4621338" y="4458499"/>
                <a:ext cx="5977" cy="5276"/>
              </a:xfrm>
              <a:custGeom>
                <a:avLst/>
                <a:gdLst>
                  <a:gd name="connsiteX0" fmla="*/ 5916 w 5977"/>
                  <a:gd name="connsiteY0" fmla="*/ 5277 h 5276"/>
                  <a:gd name="connsiteX1" fmla="*/ 2580 w 5977"/>
                  <a:gd name="connsiteY1" fmla="*/ 3073 h 5276"/>
                  <a:gd name="connsiteX2" fmla="*/ 19 w 5977"/>
                  <a:gd name="connsiteY2" fmla="*/ 35 h 5276"/>
                  <a:gd name="connsiteX3" fmla="*/ 3354 w 5977"/>
                  <a:gd name="connsiteY3" fmla="*/ 2239 h 5276"/>
                  <a:gd name="connsiteX4" fmla="*/ 5916 w 5977"/>
                  <a:gd name="connsiteY4" fmla="*/ 5277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7" h="5276">
                    <a:moveTo>
                      <a:pt x="5916" y="5277"/>
                    </a:moveTo>
                    <a:cubicBezTo>
                      <a:pt x="5916" y="5277"/>
                      <a:pt x="4189" y="4503"/>
                      <a:pt x="2580" y="3073"/>
                    </a:cubicBezTo>
                    <a:cubicBezTo>
                      <a:pt x="972" y="1643"/>
                      <a:pt x="-160" y="273"/>
                      <a:pt x="19" y="35"/>
                    </a:cubicBezTo>
                    <a:cubicBezTo>
                      <a:pt x="197" y="-204"/>
                      <a:pt x="1686" y="809"/>
                      <a:pt x="3354" y="2239"/>
                    </a:cubicBezTo>
                    <a:cubicBezTo>
                      <a:pt x="5022" y="3668"/>
                      <a:pt x="6273" y="5039"/>
                      <a:pt x="5916" y="52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4D6D8C0B-2152-AE46-A84B-FFD19183F62D}"/>
                  </a:ext>
                </a:extLst>
              </p:cNvPr>
              <p:cNvSpPr/>
              <p:nvPr/>
            </p:nvSpPr>
            <p:spPr>
              <a:xfrm>
                <a:off x="4622369" y="4454335"/>
                <a:ext cx="9829" cy="1238"/>
              </a:xfrm>
              <a:custGeom>
                <a:avLst/>
                <a:gdLst>
                  <a:gd name="connsiteX0" fmla="*/ 9829 w 9829"/>
                  <a:gd name="connsiteY0" fmla="*/ 565 h 1238"/>
                  <a:gd name="connsiteX1" fmla="*/ 4944 w 9829"/>
                  <a:gd name="connsiteY1" fmla="*/ 1220 h 1238"/>
                  <a:gd name="connsiteX2" fmla="*/ 0 w 9829"/>
                  <a:gd name="connsiteY2" fmla="*/ 684 h 1238"/>
                  <a:gd name="connsiteX3" fmla="*/ 4944 w 9829"/>
                  <a:gd name="connsiteY3" fmla="*/ 88 h 1238"/>
                  <a:gd name="connsiteX4" fmla="*/ 9829 w 9829"/>
                  <a:gd name="connsiteY4" fmla="*/ 565 h 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9" h="1238">
                    <a:moveTo>
                      <a:pt x="9829" y="565"/>
                    </a:moveTo>
                    <a:cubicBezTo>
                      <a:pt x="9829" y="922"/>
                      <a:pt x="7625" y="1161"/>
                      <a:pt x="4944" y="1220"/>
                    </a:cubicBezTo>
                    <a:cubicBezTo>
                      <a:pt x="2264" y="1280"/>
                      <a:pt x="0" y="1220"/>
                      <a:pt x="0" y="684"/>
                    </a:cubicBezTo>
                    <a:cubicBezTo>
                      <a:pt x="1585" y="118"/>
                      <a:pt x="3270" y="-84"/>
                      <a:pt x="4944" y="88"/>
                    </a:cubicBezTo>
                    <a:cubicBezTo>
                      <a:pt x="6589" y="-120"/>
                      <a:pt x="8256" y="41"/>
                      <a:pt x="9829" y="5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D8C07862-49CA-DE16-642A-64D6945C21E6}"/>
                  </a:ext>
                </a:extLst>
              </p:cNvPr>
              <p:cNvSpPr/>
              <p:nvPr/>
            </p:nvSpPr>
            <p:spPr>
              <a:xfrm>
                <a:off x="4622429" y="4448641"/>
                <a:ext cx="11437" cy="1767"/>
              </a:xfrm>
              <a:custGeom>
                <a:avLst/>
                <a:gdLst>
                  <a:gd name="connsiteX0" fmla="*/ 11437 w 11437"/>
                  <a:gd name="connsiteY0" fmla="*/ 3 h 1767"/>
                  <a:gd name="connsiteX1" fmla="*/ 5957 w 11437"/>
                  <a:gd name="connsiteY1" fmla="*/ 1612 h 1767"/>
                  <a:gd name="connsiteX2" fmla="*/ 0 w 11437"/>
                  <a:gd name="connsiteY2" fmla="*/ 897 h 1767"/>
                  <a:gd name="connsiteX3" fmla="*/ 5540 w 11437"/>
                  <a:gd name="connsiteY3" fmla="*/ 480 h 1767"/>
                  <a:gd name="connsiteX4" fmla="*/ 11437 w 11437"/>
                  <a:gd name="connsiteY4" fmla="*/ 3 h 1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7" h="1767">
                    <a:moveTo>
                      <a:pt x="11437" y="3"/>
                    </a:moveTo>
                    <a:cubicBezTo>
                      <a:pt x="9811" y="1076"/>
                      <a:pt x="7905" y="1636"/>
                      <a:pt x="5957" y="1612"/>
                    </a:cubicBezTo>
                    <a:cubicBezTo>
                      <a:pt x="3943" y="1963"/>
                      <a:pt x="1871" y="1719"/>
                      <a:pt x="0" y="897"/>
                    </a:cubicBezTo>
                    <a:cubicBezTo>
                      <a:pt x="1829" y="557"/>
                      <a:pt x="3681" y="421"/>
                      <a:pt x="5540" y="480"/>
                    </a:cubicBezTo>
                    <a:cubicBezTo>
                      <a:pt x="7488" y="135"/>
                      <a:pt x="9460" y="-26"/>
                      <a:pt x="11437" y="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63BB2639-0C90-6CA2-8CC7-A1C45E204454}"/>
                  </a:ext>
                </a:extLst>
              </p:cNvPr>
              <p:cNvSpPr/>
              <p:nvPr/>
            </p:nvSpPr>
            <p:spPr>
              <a:xfrm>
                <a:off x="4598969" y="4451263"/>
                <a:ext cx="17622" cy="10010"/>
              </a:xfrm>
              <a:custGeom>
                <a:avLst/>
                <a:gdLst>
                  <a:gd name="connsiteX0" fmla="*/ 17622 w 17622"/>
                  <a:gd name="connsiteY0" fmla="*/ 8343 h 10010"/>
                  <a:gd name="connsiteX1" fmla="*/ 11665 w 17622"/>
                  <a:gd name="connsiteY1" fmla="*/ 8343 h 10010"/>
                  <a:gd name="connsiteX2" fmla="*/ 5232 w 17622"/>
                  <a:gd name="connsiteY2" fmla="*/ 6913 h 10010"/>
                  <a:gd name="connsiteX3" fmla="*/ 1538 w 17622"/>
                  <a:gd name="connsiteY3" fmla="*/ 5424 h 10010"/>
                  <a:gd name="connsiteX4" fmla="*/ 49 w 17622"/>
                  <a:gd name="connsiteY4" fmla="*/ 3518 h 10010"/>
                  <a:gd name="connsiteX5" fmla="*/ 1002 w 17622"/>
                  <a:gd name="connsiteY5" fmla="*/ 1135 h 10010"/>
                  <a:gd name="connsiteX6" fmla="*/ 14644 w 17622"/>
                  <a:gd name="connsiteY6" fmla="*/ 4351 h 10010"/>
                  <a:gd name="connsiteX7" fmla="*/ 16609 w 17622"/>
                  <a:gd name="connsiteY7" fmla="*/ 8343 h 10010"/>
                  <a:gd name="connsiteX8" fmla="*/ 16609 w 17622"/>
                  <a:gd name="connsiteY8" fmla="*/ 10011 h 10010"/>
                  <a:gd name="connsiteX9" fmla="*/ 13869 w 17622"/>
                  <a:gd name="connsiteY9" fmla="*/ 4828 h 10010"/>
                  <a:gd name="connsiteX10" fmla="*/ 8687 w 17622"/>
                  <a:gd name="connsiteY10" fmla="*/ 1492 h 10010"/>
                  <a:gd name="connsiteX11" fmla="*/ 1538 w 17622"/>
                  <a:gd name="connsiteY11" fmla="*/ 2028 h 10010"/>
                  <a:gd name="connsiteX12" fmla="*/ 2015 w 17622"/>
                  <a:gd name="connsiteY12" fmla="*/ 4471 h 10010"/>
                  <a:gd name="connsiteX13" fmla="*/ 5410 w 17622"/>
                  <a:gd name="connsiteY13" fmla="*/ 5900 h 10010"/>
                  <a:gd name="connsiteX14" fmla="*/ 11367 w 17622"/>
                  <a:gd name="connsiteY14" fmla="*/ 7509 h 10010"/>
                  <a:gd name="connsiteX15" fmla="*/ 17622 w 17622"/>
                  <a:gd name="connsiteY15" fmla="*/ 8343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22" h="10010">
                    <a:moveTo>
                      <a:pt x="17622" y="8343"/>
                    </a:moveTo>
                    <a:cubicBezTo>
                      <a:pt x="15650" y="8676"/>
                      <a:pt x="13637" y="8676"/>
                      <a:pt x="11665" y="8343"/>
                    </a:cubicBezTo>
                    <a:cubicBezTo>
                      <a:pt x="9479" y="8063"/>
                      <a:pt x="7328" y="7586"/>
                      <a:pt x="5232" y="6913"/>
                    </a:cubicBezTo>
                    <a:cubicBezTo>
                      <a:pt x="3951" y="6550"/>
                      <a:pt x="2712" y="6049"/>
                      <a:pt x="1538" y="5424"/>
                    </a:cubicBezTo>
                    <a:cubicBezTo>
                      <a:pt x="817" y="5001"/>
                      <a:pt x="281" y="4322"/>
                      <a:pt x="49" y="3518"/>
                    </a:cubicBezTo>
                    <a:cubicBezTo>
                      <a:pt x="-142" y="2606"/>
                      <a:pt x="234" y="1665"/>
                      <a:pt x="1002" y="1135"/>
                    </a:cubicBezTo>
                    <a:cubicBezTo>
                      <a:pt x="5732" y="-1195"/>
                      <a:pt x="11451" y="152"/>
                      <a:pt x="14644" y="4351"/>
                    </a:cubicBezTo>
                    <a:cubicBezTo>
                      <a:pt x="15585" y="5519"/>
                      <a:pt x="16258" y="6883"/>
                      <a:pt x="16609" y="8343"/>
                    </a:cubicBezTo>
                    <a:cubicBezTo>
                      <a:pt x="16907" y="9415"/>
                      <a:pt x="16609" y="10011"/>
                      <a:pt x="16609" y="10011"/>
                    </a:cubicBezTo>
                    <a:cubicBezTo>
                      <a:pt x="16014" y="8134"/>
                      <a:pt x="15084" y="6377"/>
                      <a:pt x="13869" y="4828"/>
                    </a:cubicBezTo>
                    <a:cubicBezTo>
                      <a:pt x="12463" y="3279"/>
                      <a:pt x="10676" y="2130"/>
                      <a:pt x="8687" y="1492"/>
                    </a:cubicBezTo>
                    <a:cubicBezTo>
                      <a:pt x="6328" y="712"/>
                      <a:pt x="3754" y="908"/>
                      <a:pt x="1538" y="2028"/>
                    </a:cubicBezTo>
                    <a:cubicBezTo>
                      <a:pt x="585" y="2743"/>
                      <a:pt x="942" y="3875"/>
                      <a:pt x="2015" y="4471"/>
                    </a:cubicBezTo>
                    <a:cubicBezTo>
                      <a:pt x="3087" y="5078"/>
                      <a:pt x="4225" y="5561"/>
                      <a:pt x="5410" y="5900"/>
                    </a:cubicBezTo>
                    <a:cubicBezTo>
                      <a:pt x="7346" y="6615"/>
                      <a:pt x="9336" y="7151"/>
                      <a:pt x="11367" y="7509"/>
                    </a:cubicBezTo>
                    <a:cubicBezTo>
                      <a:pt x="15358" y="8164"/>
                      <a:pt x="17622" y="8164"/>
                      <a:pt x="17622" y="83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CB926A16-C921-038F-BE90-A9C5705D5FCB}"/>
                  </a:ext>
                </a:extLst>
              </p:cNvPr>
              <p:cNvSpPr/>
              <p:nvPr/>
            </p:nvSpPr>
            <p:spPr>
              <a:xfrm>
                <a:off x="4614514" y="4448228"/>
                <a:ext cx="8675" cy="11675"/>
              </a:xfrm>
              <a:custGeom>
                <a:avLst/>
                <a:gdLst>
                  <a:gd name="connsiteX0" fmla="*/ 825 w 8675"/>
                  <a:gd name="connsiteY0" fmla="*/ 11676 h 11675"/>
                  <a:gd name="connsiteX1" fmla="*/ 111 w 8675"/>
                  <a:gd name="connsiteY1" fmla="*/ 7506 h 11675"/>
                  <a:gd name="connsiteX2" fmla="*/ 1778 w 8675"/>
                  <a:gd name="connsiteY2" fmla="*/ 3098 h 11675"/>
                  <a:gd name="connsiteX3" fmla="*/ 6782 w 8675"/>
                  <a:gd name="connsiteY3" fmla="*/ 0 h 11675"/>
                  <a:gd name="connsiteX4" fmla="*/ 8629 w 8675"/>
                  <a:gd name="connsiteY4" fmla="*/ 2800 h 11675"/>
                  <a:gd name="connsiteX5" fmla="*/ 7617 w 8675"/>
                  <a:gd name="connsiteY5" fmla="*/ 5481 h 11675"/>
                  <a:gd name="connsiteX6" fmla="*/ 4817 w 8675"/>
                  <a:gd name="connsiteY6" fmla="*/ 9174 h 11675"/>
                  <a:gd name="connsiteX7" fmla="*/ 1362 w 8675"/>
                  <a:gd name="connsiteY7" fmla="*/ 11616 h 11675"/>
                  <a:gd name="connsiteX8" fmla="*/ 4221 w 8675"/>
                  <a:gd name="connsiteY8" fmla="*/ 8578 h 11675"/>
                  <a:gd name="connsiteX9" fmla="*/ 6723 w 8675"/>
                  <a:gd name="connsiteY9" fmla="*/ 5004 h 11675"/>
                  <a:gd name="connsiteX10" fmla="*/ 6723 w 8675"/>
                  <a:gd name="connsiteY10" fmla="*/ 1132 h 11675"/>
                  <a:gd name="connsiteX11" fmla="*/ 2732 w 8675"/>
                  <a:gd name="connsiteY11" fmla="*/ 3693 h 11675"/>
                  <a:gd name="connsiteX12" fmla="*/ 1064 w 8675"/>
                  <a:gd name="connsiteY12" fmla="*/ 7625 h 11675"/>
                  <a:gd name="connsiteX13" fmla="*/ 825 w 8675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675" h="11675">
                    <a:moveTo>
                      <a:pt x="825" y="11676"/>
                    </a:moveTo>
                    <a:cubicBezTo>
                      <a:pt x="87" y="10419"/>
                      <a:pt x="-169" y="8935"/>
                      <a:pt x="111" y="7506"/>
                    </a:cubicBezTo>
                    <a:cubicBezTo>
                      <a:pt x="325" y="5927"/>
                      <a:pt x="891" y="4420"/>
                      <a:pt x="1778" y="3098"/>
                    </a:cubicBezTo>
                    <a:cubicBezTo>
                      <a:pt x="2827" y="1299"/>
                      <a:pt x="4703" y="137"/>
                      <a:pt x="6782" y="0"/>
                    </a:cubicBezTo>
                    <a:cubicBezTo>
                      <a:pt x="8063" y="268"/>
                      <a:pt x="8885" y="1519"/>
                      <a:pt x="8629" y="2800"/>
                    </a:cubicBezTo>
                    <a:cubicBezTo>
                      <a:pt x="8540" y="3771"/>
                      <a:pt x="8194" y="4694"/>
                      <a:pt x="7617" y="5481"/>
                    </a:cubicBezTo>
                    <a:cubicBezTo>
                      <a:pt x="6830" y="6815"/>
                      <a:pt x="5889" y="8054"/>
                      <a:pt x="4817" y="9174"/>
                    </a:cubicBezTo>
                    <a:cubicBezTo>
                      <a:pt x="3881" y="10258"/>
                      <a:pt x="2696" y="11092"/>
                      <a:pt x="1362" y="11616"/>
                    </a:cubicBezTo>
                    <a:cubicBezTo>
                      <a:pt x="1362" y="11616"/>
                      <a:pt x="2553" y="10544"/>
                      <a:pt x="4221" y="8578"/>
                    </a:cubicBezTo>
                    <a:cubicBezTo>
                      <a:pt x="5168" y="7470"/>
                      <a:pt x="6002" y="6273"/>
                      <a:pt x="6723" y="5004"/>
                    </a:cubicBezTo>
                    <a:cubicBezTo>
                      <a:pt x="7557" y="3693"/>
                      <a:pt x="8093" y="1430"/>
                      <a:pt x="6723" y="1132"/>
                    </a:cubicBezTo>
                    <a:cubicBezTo>
                      <a:pt x="5353" y="834"/>
                      <a:pt x="3685" y="2502"/>
                      <a:pt x="2732" y="3693"/>
                    </a:cubicBezTo>
                    <a:cubicBezTo>
                      <a:pt x="1898" y="4867"/>
                      <a:pt x="1332" y="6207"/>
                      <a:pt x="1064" y="7625"/>
                    </a:cubicBezTo>
                    <a:cubicBezTo>
                      <a:pt x="843" y="8965"/>
                      <a:pt x="760" y="10323"/>
                      <a:pt x="825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DB312B90-19BA-DEF3-471B-2E2002EFE92C}"/>
                  </a:ext>
                </a:extLst>
              </p:cNvPr>
              <p:cNvSpPr/>
              <p:nvPr/>
            </p:nvSpPr>
            <p:spPr>
              <a:xfrm>
                <a:off x="4683251" y="4455430"/>
                <a:ext cx="33357" cy="27289"/>
              </a:xfrm>
              <a:custGeom>
                <a:avLst/>
                <a:gdLst>
                  <a:gd name="connsiteX0" fmla="*/ 33358 w 33357"/>
                  <a:gd name="connsiteY0" fmla="*/ 959 h 27289"/>
                  <a:gd name="connsiteX1" fmla="*/ 26448 w 33357"/>
                  <a:gd name="connsiteY1" fmla="*/ 1257 h 27289"/>
                  <a:gd name="connsiteX2" fmla="*/ 11317 w 33357"/>
                  <a:gd name="connsiteY2" fmla="*/ 7214 h 27289"/>
                  <a:gd name="connsiteX3" fmla="*/ 1845 w 33357"/>
                  <a:gd name="connsiteY3" fmla="*/ 20558 h 27289"/>
                  <a:gd name="connsiteX4" fmla="*/ 58 w 33357"/>
                  <a:gd name="connsiteY4" fmla="*/ 27289 h 27289"/>
                  <a:gd name="connsiteX5" fmla="*/ 58 w 33357"/>
                  <a:gd name="connsiteY5" fmla="*/ 25383 h 27289"/>
                  <a:gd name="connsiteX6" fmla="*/ 1071 w 33357"/>
                  <a:gd name="connsiteY6" fmla="*/ 20319 h 27289"/>
                  <a:gd name="connsiteX7" fmla="*/ 26329 w 33357"/>
                  <a:gd name="connsiteY7" fmla="*/ 125 h 27289"/>
                  <a:gd name="connsiteX8" fmla="*/ 31511 w 33357"/>
                  <a:gd name="connsiteY8" fmla="*/ 125 h 27289"/>
                  <a:gd name="connsiteX9" fmla="*/ 33358 w 33357"/>
                  <a:gd name="connsiteY9" fmla="*/ 959 h 2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357" h="27289">
                    <a:moveTo>
                      <a:pt x="33358" y="959"/>
                    </a:moveTo>
                    <a:cubicBezTo>
                      <a:pt x="33358" y="959"/>
                      <a:pt x="30677" y="959"/>
                      <a:pt x="26448" y="1257"/>
                    </a:cubicBezTo>
                    <a:cubicBezTo>
                      <a:pt x="20956" y="1823"/>
                      <a:pt x="15719" y="3884"/>
                      <a:pt x="11317" y="7214"/>
                    </a:cubicBezTo>
                    <a:cubicBezTo>
                      <a:pt x="7010" y="10723"/>
                      <a:pt x="3740" y="15333"/>
                      <a:pt x="1845" y="20558"/>
                    </a:cubicBezTo>
                    <a:cubicBezTo>
                      <a:pt x="415" y="24608"/>
                      <a:pt x="297" y="27289"/>
                      <a:pt x="58" y="27289"/>
                    </a:cubicBezTo>
                    <a:cubicBezTo>
                      <a:pt x="-19" y="26657"/>
                      <a:pt x="-19" y="26014"/>
                      <a:pt x="58" y="25383"/>
                    </a:cubicBezTo>
                    <a:cubicBezTo>
                      <a:pt x="249" y="23667"/>
                      <a:pt x="589" y="21975"/>
                      <a:pt x="1071" y="20319"/>
                    </a:cubicBezTo>
                    <a:cubicBezTo>
                      <a:pt x="4538" y="9037"/>
                      <a:pt x="14558" y="1025"/>
                      <a:pt x="26329" y="125"/>
                    </a:cubicBezTo>
                    <a:cubicBezTo>
                      <a:pt x="28050" y="-42"/>
                      <a:pt x="29790" y="-42"/>
                      <a:pt x="31511" y="125"/>
                    </a:cubicBezTo>
                    <a:cubicBezTo>
                      <a:pt x="32166" y="304"/>
                      <a:pt x="32792" y="584"/>
                      <a:pt x="33358" y="9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8987F7D4-79ED-2B17-0090-CA474566380F}"/>
                  </a:ext>
                </a:extLst>
              </p:cNvPr>
              <p:cNvSpPr/>
              <p:nvPr/>
            </p:nvSpPr>
            <p:spPr>
              <a:xfrm>
                <a:off x="4706568" y="4414392"/>
                <a:ext cx="1198" cy="38601"/>
              </a:xfrm>
              <a:custGeom>
                <a:avLst/>
                <a:gdLst>
                  <a:gd name="connsiteX0" fmla="*/ 331 w 1198"/>
                  <a:gd name="connsiteY0" fmla="*/ 0 h 38601"/>
                  <a:gd name="connsiteX1" fmla="*/ 867 w 1198"/>
                  <a:gd name="connsiteY1" fmla="*/ 38601 h 38601"/>
                  <a:gd name="connsiteX2" fmla="*/ 331 w 1198"/>
                  <a:gd name="connsiteY2" fmla="*/ 0 h 3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8" h="38601">
                    <a:moveTo>
                      <a:pt x="331" y="0"/>
                    </a:moveTo>
                    <a:cubicBezTo>
                      <a:pt x="1266" y="12843"/>
                      <a:pt x="1445" y="25734"/>
                      <a:pt x="867" y="38601"/>
                    </a:cubicBezTo>
                    <a:cubicBezTo>
                      <a:pt x="-68" y="25758"/>
                      <a:pt x="-247" y="12867"/>
                      <a:pt x="33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4D60FB66-E3E1-999E-93FB-7239B8A4BF53}"/>
                  </a:ext>
                </a:extLst>
              </p:cNvPr>
              <p:cNvSpPr/>
              <p:nvPr/>
            </p:nvSpPr>
            <p:spPr>
              <a:xfrm>
                <a:off x="4643993" y="4471353"/>
                <a:ext cx="27402" cy="1556"/>
              </a:xfrm>
              <a:custGeom>
                <a:avLst/>
                <a:gdLst>
                  <a:gd name="connsiteX0" fmla="*/ 27402 w 27402"/>
                  <a:gd name="connsiteY0" fmla="*/ 107 h 1556"/>
                  <a:gd name="connsiteX1" fmla="*/ 13701 w 27402"/>
                  <a:gd name="connsiteY1" fmla="*/ 1477 h 1556"/>
                  <a:gd name="connsiteX2" fmla="*/ 0 w 27402"/>
                  <a:gd name="connsiteY2" fmla="*/ 405 h 1556"/>
                  <a:gd name="connsiteX3" fmla="*/ 13701 w 27402"/>
                  <a:gd name="connsiteY3" fmla="*/ 405 h 1556"/>
                  <a:gd name="connsiteX4" fmla="*/ 27402 w 27402"/>
                  <a:gd name="connsiteY4" fmla="*/ 107 h 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02" h="1556">
                    <a:moveTo>
                      <a:pt x="27402" y="107"/>
                    </a:moveTo>
                    <a:cubicBezTo>
                      <a:pt x="22916" y="1161"/>
                      <a:pt x="18306" y="1626"/>
                      <a:pt x="13701" y="1477"/>
                    </a:cubicBezTo>
                    <a:cubicBezTo>
                      <a:pt x="9108" y="1733"/>
                      <a:pt x="4498" y="1370"/>
                      <a:pt x="0" y="405"/>
                    </a:cubicBezTo>
                    <a:cubicBezTo>
                      <a:pt x="0" y="47"/>
                      <a:pt x="5957" y="405"/>
                      <a:pt x="13701" y="405"/>
                    </a:cubicBezTo>
                    <a:cubicBezTo>
                      <a:pt x="21445" y="405"/>
                      <a:pt x="27402" y="-251"/>
                      <a:pt x="27402" y="1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26846821-CB00-63B5-6155-3EDDE24F3628}"/>
                  </a:ext>
                </a:extLst>
              </p:cNvPr>
              <p:cNvSpPr/>
              <p:nvPr/>
            </p:nvSpPr>
            <p:spPr>
              <a:xfrm>
                <a:off x="4687125" y="4471362"/>
                <a:ext cx="2676" cy="5399"/>
              </a:xfrm>
              <a:custGeom>
                <a:avLst/>
                <a:gdLst>
                  <a:gd name="connsiteX0" fmla="*/ 2677 w 2676"/>
                  <a:gd name="connsiteY0" fmla="*/ 38 h 5399"/>
                  <a:gd name="connsiteX1" fmla="*/ 1605 w 2676"/>
                  <a:gd name="connsiteY1" fmla="*/ 2778 h 5399"/>
                  <a:gd name="connsiteX2" fmla="*/ 294 w 2676"/>
                  <a:gd name="connsiteY2" fmla="*/ 5399 h 5399"/>
                  <a:gd name="connsiteX3" fmla="*/ 294 w 2676"/>
                  <a:gd name="connsiteY3" fmla="*/ 2302 h 5399"/>
                  <a:gd name="connsiteX4" fmla="*/ 2677 w 2676"/>
                  <a:gd name="connsiteY4" fmla="*/ 38 h 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6" h="5399">
                    <a:moveTo>
                      <a:pt x="2677" y="38"/>
                    </a:moveTo>
                    <a:cubicBezTo>
                      <a:pt x="2677" y="38"/>
                      <a:pt x="2200" y="1349"/>
                      <a:pt x="1605" y="2778"/>
                    </a:cubicBezTo>
                    <a:cubicBezTo>
                      <a:pt x="1009" y="4208"/>
                      <a:pt x="592" y="5399"/>
                      <a:pt x="294" y="5399"/>
                    </a:cubicBezTo>
                    <a:cubicBezTo>
                      <a:pt x="-4" y="5399"/>
                      <a:pt x="-182" y="3910"/>
                      <a:pt x="294" y="2302"/>
                    </a:cubicBezTo>
                    <a:cubicBezTo>
                      <a:pt x="771" y="693"/>
                      <a:pt x="2498" y="-200"/>
                      <a:pt x="2677" y="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7" name="Forma Livre: Forma 566">
                <a:extLst>
                  <a:ext uri="{FF2B5EF4-FFF2-40B4-BE49-F238E27FC236}">
                    <a16:creationId xmlns:a16="http://schemas.microsoft.com/office/drawing/2014/main" id="{300D2B6A-D91E-CFCE-DD0F-062C387E796A}"/>
                  </a:ext>
                </a:extLst>
              </p:cNvPr>
              <p:cNvSpPr/>
              <p:nvPr/>
            </p:nvSpPr>
            <p:spPr>
              <a:xfrm>
                <a:off x="4693223" y="4462710"/>
                <a:ext cx="3548" cy="3678"/>
              </a:xfrm>
              <a:custGeom>
                <a:avLst/>
                <a:gdLst>
                  <a:gd name="connsiteX0" fmla="*/ 3549 w 3548"/>
                  <a:gd name="connsiteY0" fmla="*/ 52 h 3678"/>
                  <a:gd name="connsiteX1" fmla="*/ 2179 w 3548"/>
                  <a:gd name="connsiteY1" fmla="*/ 2256 h 3678"/>
                  <a:gd name="connsiteX2" fmla="*/ 34 w 3548"/>
                  <a:gd name="connsiteY2" fmla="*/ 3627 h 3678"/>
                  <a:gd name="connsiteX3" fmla="*/ 1345 w 3548"/>
                  <a:gd name="connsiteY3" fmla="*/ 1423 h 3678"/>
                  <a:gd name="connsiteX4" fmla="*/ 3549 w 3548"/>
                  <a:gd name="connsiteY4" fmla="*/ 52 h 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8" h="3678">
                    <a:moveTo>
                      <a:pt x="3549" y="52"/>
                    </a:moveTo>
                    <a:cubicBezTo>
                      <a:pt x="3549" y="52"/>
                      <a:pt x="3132" y="1244"/>
                      <a:pt x="2179" y="2256"/>
                    </a:cubicBezTo>
                    <a:cubicBezTo>
                      <a:pt x="1226" y="3269"/>
                      <a:pt x="213" y="3865"/>
                      <a:pt x="34" y="3627"/>
                    </a:cubicBezTo>
                    <a:cubicBezTo>
                      <a:pt x="-145" y="3388"/>
                      <a:pt x="392" y="2435"/>
                      <a:pt x="1345" y="1423"/>
                    </a:cubicBezTo>
                    <a:cubicBezTo>
                      <a:pt x="2298" y="410"/>
                      <a:pt x="3310" y="-186"/>
                      <a:pt x="3549" y="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99F7DD8E-BB33-D12B-D4F2-DB4FBBB3D3B2}"/>
                  </a:ext>
                </a:extLst>
              </p:cNvPr>
              <p:cNvSpPr/>
              <p:nvPr/>
            </p:nvSpPr>
            <p:spPr>
              <a:xfrm>
                <a:off x="4701317" y="4458224"/>
                <a:ext cx="5350" cy="2438"/>
              </a:xfrm>
              <a:custGeom>
                <a:avLst/>
                <a:gdLst>
                  <a:gd name="connsiteX0" fmla="*/ 5344 w 5350"/>
                  <a:gd name="connsiteY0" fmla="*/ 607 h 2438"/>
                  <a:gd name="connsiteX1" fmla="*/ 2663 w 5350"/>
                  <a:gd name="connsiteY1" fmla="*/ 1381 h 2438"/>
                  <a:gd name="connsiteX2" fmla="*/ 42 w 5350"/>
                  <a:gd name="connsiteY2" fmla="*/ 2394 h 2438"/>
                  <a:gd name="connsiteX3" fmla="*/ 2306 w 5350"/>
                  <a:gd name="connsiteY3" fmla="*/ 309 h 2438"/>
                  <a:gd name="connsiteX4" fmla="*/ 5344 w 5350"/>
                  <a:gd name="connsiteY4" fmla="*/ 607 h 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" h="2438">
                    <a:moveTo>
                      <a:pt x="5344" y="607"/>
                    </a:moveTo>
                    <a:cubicBezTo>
                      <a:pt x="5344" y="905"/>
                      <a:pt x="4033" y="905"/>
                      <a:pt x="2663" y="1381"/>
                    </a:cubicBezTo>
                    <a:cubicBezTo>
                      <a:pt x="1293" y="1858"/>
                      <a:pt x="280" y="2632"/>
                      <a:pt x="42" y="2394"/>
                    </a:cubicBezTo>
                    <a:cubicBezTo>
                      <a:pt x="-196" y="2156"/>
                      <a:pt x="578" y="905"/>
                      <a:pt x="2306" y="309"/>
                    </a:cubicBezTo>
                    <a:cubicBezTo>
                      <a:pt x="4033" y="-287"/>
                      <a:pt x="5463" y="71"/>
                      <a:pt x="5344" y="6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C7F0F351-F382-5C3D-AE7D-AC7077ADDA1D}"/>
                  </a:ext>
                </a:extLst>
              </p:cNvPr>
              <p:cNvSpPr/>
              <p:nvPr/>
            </p:nvSpPr>
            <p:spPr>
              <a:xfrm>
                <a:off x="4710875" y="4456702"/>
                <a:ext cx="2874" cy="1541"/>
              </a:xfrm>
              <a:custGeom>
                <a:avLst/>
                <a:gdLst>
                  <a:gd name="connsiteX0" fmla="*/ 2875 w 2874"/>
                  <a:gd name="connsiteY0" fmla="*/ 223 h 1541"/>
                  <a:gd name="connsiteX1" fmla="*/ 1683 w 2874"/>
                  <a:gd name="connsiteY1" fmla="*/ 1296 h 1541"/>
                  <a:gd name="connsiteX2" fmla="*/ 15 w 2874"/>
                  <a:gd name="connsiteY2" fmla="*/ 1296 h 1541"/>
                  <a:gd name="connsiteX3" fmla="*/ 1266 w 2874"/>
                  <a:gd name="connsiteY3" fmla="*/ 223 h 1541"/>
                  <a:gd name="connsiteX4" fmla="*/ 2875 w 2874"/>
                  <a:gd name="connsiteY4" fmla="*/ 223 h 1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" h="1541">
                    <a:moveTo>
                      <a:pt x="2875" y="223"/>
                    </a:moveTo>
                    <a:cubicBezTo>
                      <a:pt x="2875" y="521"/>
                      <a:pt x="2458" y="998"/>
                      <a:pt x="1683" y="1296"/>
                    </a:cubicBezTo>
                    <a:cubicBezTo>
                      <a:pt x="909" y="1594"/>
                      <a:pt x="134" y="1653"/>
                      <a:pt x="15" y="1296"/>
                    </a:cubicBezTo>
                    <a:cubicBezTo>
                      <a:pt x="-104" y="938"/>
                      <a:pt x="492" y="521"/>
                      <a:pt x="1266" y="223"/>
                    </a:cubicBezTo>
                    <a:cubicBezTo>
                      <a:pt x="2041" y="-74"/>
                      <a:pt x="2756" y="-74"/>
                      <a:pt x="2875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2E95CBAE-7F6A-6EF8-58BA-CF47C2D13ABF}"/>
                  </a:ext>
                </a:extLst>
              </p:cNvPr>
              <p:cNvSpPr/>
              <p:nvPr/>
            </p:nvSpPr>
            <p:spPr>
              <a:xfrm>
                <a:off x="4290148" y="2804694"/>
                <a:ext cx="838923" cy="223923"/>
              </a:xfrm>
              <a:custGeom>
                <a:avLst/>
                <a:gdLst>
                  <a:gd name="connsiteX0" fmla="*/ 12212 w 838923"/>
                  <a:gd name="connsiteY0" fmla="*/ 0 h 223923"/>
                  <a:gd name="connsiteX1" fmla="*/ 838923 w 838923"/>
                  <a:gd name="connsiteY1" fmla="*/ 33300 h 223923"/>
                  <a:gd name="connsiteX2" fmla="*/ 838923 w 838923"/>
                  <a:gd name="connsiteY2" fmla="*/ 223923 h 223923"/>
                  <a:gd name="connsiteX3" fmla="*/ 0 w 838923"/>
                  <a:gd name="connsiteY3" fmla="*/ 193126 h 223923"/>
                  <a:gd name="connsiteX4" fmla="*/ 12212 w 838923"/>
                  <a:gd name="connsiteY4" fmla="*/ 0 h 22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8923" h="223923">
                    <a:moveTo>
                      <a:pt x="12212" y="0"/>
                    </a:moveTo>
                    <a:lnTo>
                      <a:pt x="838923" y="33300"/>
                    </a:lnTo>
                    <a:lnTo>
                      <a:pt x="838923" y="223923"/>
                    </a:lnTo>
                    <a:lnTo>
                      <a:pt x="0" y="193126"/>
                    </a:lnTo>
                    <a:lnTo>
                      <a:pt x="12212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1" name="Forma Livre: Forma 570">
                <a:extLst>
                  <a:ext uri="{FF2B5EF4-FFF2-40B4-BE49-F238E27FC236}">
                    <a16:creationId xmlns:a16="http://schemas.microsoft.com/office/drawing/2014/main" id="{22AE69F7-307B-4731-60DA-410FBF359F4D}"/>
                  </a:ext>
                </a:extLst>
              </p:cNvPr>
              <p:cNvSpPr/>
              <p:nvPr/>
            </p:nvSpPr>
            <p:spPr>
              <a:xfrm>
                <a:off x="4096545" y="2874873"/>
                <a:ext cx="58199" cy="39293"/>
              </a:xfrm>
              <a:custGeom>
                <a:avLst/>
                <a:gdLst>
                  <a:gd name="connsiteX0" fmla="*/ 58200 w 58199"/>
                  <a:gd name="connsiteY0" fmla="*/ 710 h 39293"/>
                  <a:gd name="connsiteX1" fmla="*/ 0 w 58199"/>
                  <a:gd name="connsiteY1" fmla="*/ 15364 h 39293"/>
                  <a:gd name="connsiteX2" fmla="*/ 56175 w 58199"/>
                  <a:gd name="connsiteY2" fmla="*/ 39192 h 39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199" h="39293">
                    <a:moveTo>
                      <a:pt x="58200" y="710"/>
                    </a:moveTo>
                    <a:cubicBezTo>
                      <a:pt x="58200" y="710"/>
                      <a:pt x="11140" y="-4890"/>
                      <a:pt x="0" y="15364"/>
                    </a:cubicBezTo>
                    <a:cubicBezTo>
                      <a:pt x="0" y="15364"/>
                      <a:pt x="9531" y="41098"/>
                      <a:pt x="56175" y="3919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2" name="Forma Livre: Forma 571">
                <a:extLst>
                  <a:ext uri="{FF2B5EF4-FFF2-40B4-BE49-F238E27FC236}">
                    <a16:creationId xmlns:a16="http://schemas.microsoft.com/office/drawing/2014/main" id="{9C4954D0-0AA7-6947-B6BB-9B7627A8230E}"/>
                  </a:ext>
                </a:extLst>
              </p:cNvPr>
              <p:cNvSpPr/>
              <p:nvPr/>
            </p:nvSpPr>
            <p:spPr>
              <a:xfrm>
                <a:off x="4145989" y="2804694"/>
                <a:ext cx="156489" cy="193125"/>
              </a:xfrm>
              <a:custGeom>
                <a:avLst/>
                <a:gdLst>
                  <a:gd name="connsiteX0" fmla="*/ 4706 w 156489"/>
                  <a:gd name="connsiteY0" fmla="*/ 62012 h 193125"/>
                  <a:gd name="connsiteX1" fmla="*/ 0 w 156489"/>
                  <a:gd name="connsiteY1" fmla="*/ 114732 h 193125"/>
                  <a:gd name="connsiteX2" fmla="*/ 56651 w 156489"/>
                  <a:gd name="connsiteY2" fmla="*/ 120272 h 193125"/>
                  <a:gd name="connsiteX3" fmla="*/ 106809 w 156489"/>
                  <a:gd name="connsiteY3" fmla="*/ 151069 h 193125"/>
                  <a:gd name="connsiteX4" fmla="*/ 144278 w 156489"/>
                  <a:gd name="connsiteY4" fmla="*/ 193126 h 193125"/>
                  <a:gd name="connsiteX5" fmla="*/ 156490 w 156489"/>
                  <a:gd name="connsiteY5" fmla="*/ 0 h 193125"/>
                  <a:gd name="connsiteX6" fmla="*/ 119259 w 156489"/>
                  <a:gd name="connsiteY6" fmla="*/ 34908 h 193125"/>
                  <a:gd name="connsiteX7" fmla="*/ 94120 w 156489"/>
                  <a:gd name="connsiteY7" fmla="*/ 51528 h 193125"/>
                  <a:gd name="connsiteX8" fmla="*/ 58795 w 156489"/>
                  <a:gd name="connsiteY8" fmla="*/ 63442 h 193125"/>
                  <a:gd name="connsiteX9" fmla="*/ 4706 w 156489"/>
                  <a:gd name="connsiteY9" fmla="*/ 62012 h 193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489" h="193125">
                    <a:moveTo>
                      <a:pt x="4706" y="62012"/>
                    </a:moveTo>
                    <a:lnTo>
                      <a:pt x="0" y="114732"/>
                    </a:lnTo>
                    <a:lnTo>
                      <a:pt x="56651" y="120272"/>
                    </a:lnTo>
                    <a:cubicBezTo>
                      <a:pt x="56651" y="120272"/>
                      <a:pt x="79943" y="122178"/>
                      <a:pt x="106809" y="151069"/>
                    </a:cubicBezTo>
                    <a:cubicBezTo>
                      <a:pt x="133675" y="179961"/>
                      <a:pt x="144278" y="193126"/>
                      <a:pt x="144278" y="193126"/>
                    </a:cubicBezTo>
                    <a:lnTo>
                      <a:pt x="156490" y="0"/>
                    </a:lnTo>
                    <a:lnTo>
                      <a:pt x="119259" y="34908"/>
                    </a:lnTo>
                    <a:cubicBezTo>
                      <a:pt x="111860" y="41806"/>
                      <a:pt x="103366" y="47424"/>
                      <a:pt x="94120" y="51528"/>
                    </a:cubicBezTo>
                    <a:cubicBezTo>
                      <a:pt x="82921" y="57044"/>
                      <a:pt x="71043" y="61047"/>
                      <a:pt x="58795" y="63442"/>
                    </a:cubicBezTo>
                    <a:cubicBezTo>
                      <a:pt x="40752" y="64175"/>
                      <a:pt x="22684" y="63698"/>
                      <a:pt x="4706" y="620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3" name="Forma Livre: Forma 572">
                <a:extLst>
                  <a:ext uri="{FF2B5EF4-FFF2-40B4-BE49-F238E27FC236}">
                    <a16:creationId xmlns:a16="http://schemas.microsoft.com/office/drawing/2014/main" id="{47A2E32A-D113-800D-CDBD-794E238F4B71}"/>
                  </a:ext>
                </a:extLst>
              </p:cNvPr>
              <p:cNvSpPr/>
              <p:nvPr/>
            </p:nvSpPr>
            <p:spPr>
              <a:xfrm>
                <a:off x="5129071" y="2837994"/>
                <a:ext cx="41224" cy="190683"/>
              </a:xfrm>
              <a:custGeom>
                <a:avLst/>
                <a:gdLst>
                  <a:gd name="connsiteX0" fmla="*/ 0 w 41224"/>
                  <a:gd name="connsiteY0" fmla="*/ 0 h 190683"/>
                  <a:gd name="connsiteX1" fmla="*/ 39912 w 41224"/>
                  <a:gd name="connsiteY1" fmla="*/ 102282 h 190683"/>
                  <a:gd name="connsiteX2" fmla="*/ 0 w 41224"/>
                  <a:gd name="connsiteY2" fmla="*/ 190683 h 190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224" h="190683">
                    <a:moveTo>
                      <a:pt x="0" y="0"/>
                    </a:moveTo>
                    <a:cubicBezTo>
                      <a:pt x="0" y="0"/>
                      <a:pt x="49860" y="28534"/>
                      <a:pt x="39912" y="102282"/>
                    </a:cubicBezTo>
                    <a:cubicBezTo>
                      <a:pt x="31393" y="165843"/>
                      <a:pt x="0" y="190683"/>
                      <a:pt x="0" y="190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4" name="Forma Livre: Forma 573">
                <a:extLst>
                  <a:ext uri="{FF2B5EF4-FFF2-40B4-BE49-F238E27FC236}">
                    <a16:creationId xmlns:a16="http://schemas.microsoft.com/office/drawing/2014/main" id="{52A699EB-1B10-441C-84CB-53B4D5C64329}"/>
                  </a:ext>
                </a:extLst>
              </p:cNvPr>
              <p:cNvSpPr/>
              <p:nvPr/>
            </p:nvSpPr>
            <p:spPr>
              <a:xfrm>
                <a:off x="4295330" y="2875106"/>
                <a:ext cx="833740" cy="81968"/>
              </a:xfrm>
              <a:custGeom>
                <a:avLst/>
                <a:gdLst>
                  <a:gd name="connsiteX0" fmla="*/ 3097 w 833740"/>
                  <a:gd name="connsiteY0" fmla="*/ 0 h 81968"/>
                  <a:gd name="connsiteX1" fmla="*/ 833740 w 833740"/>
                  <a:gd name="connsiteY1" fmla="*/ 30381 h 81968"/>
                  <a:gd name="connsiteX2" fmla="*/ 833740 w 833740"/>
                  <a:gd name="connsiteY2" fmla="*/ 81968 h 81968"/>
                  <a:gd name="connsiteX3" fmla="*/ 0 w 833740"/>
                  <a:gd name="connsiteY3" fmla="*/ 48788 h 81968"/>
                  <a:gd name="connsiteX4" fmla="*/ 3097 w 833740"/>
                  <a:gd name="connsiteY4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740" h="81968">
                    <a:moveTo>
                      <a:pt x="3097" y="0"/>
                    </a:moveTo>
                    <a:lnTo>
                      <a:pt x="833740" y="30381"/>
                    </a:lnTo>
                    <a:lnTo>
                      <a:pt x="833740" y="81968"/>
                    </a:lnTo>
                    <a:lnTo>
                      <a:pt x="0" y="48788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5" name="Forma Livre: Forma 574">
                <a:extLst>
                  <a:ext uri="{FF2B5EF4-FFF2-40B4-BE49-F238E27FC236}">
                    <a16:creationId xmlns:a16="http://schemas.microsoft.com/office/drawing/2014/main" id="{3ED8A7AD-207F-9622-3E25-E5CDBD662D9C}"/>
                  </a:ext>
                </a:extLst>
              </p:cNvPr>
              <p:cNvSpPr/>
              <p:nvPr/>
            </p:nvSpPr>
            <p:spPr>
              <a:xfrm>
                <a:off x="4719945" y="2836147"/>
                <a:ext cx="142946" cy="179007"/>
              </a:xfrm>
              <a:custGeom>
                <a:avLst/>
                <a:gdLst>
                  <a:gd name="connsiteX0" fmla="*/ 56234 w 142946"/>
                  <a:gd name="connsiteY0" fmla="*/ 0 h 179007"/>
                  <a:gd name="connsiteX1" fmla="*/ 89176 w 142946"/>
                  <a:gd name="connsiteY1" fmla="*/ 19718 h 179007"/>
                  <a:gd name="connsiteX2" fmla="*/ 124918 w 142946"/>
                  <a:gd name="connsiteY2" fmla="*/ 32049 h 179007"/>
                  <a:gd name="connsiteX3" fmla="*/ 138238 w 142946"/>
                  <a:gd name="connsiteY3" fmla="*/ 80807 h 179007"/>
                  <a:gd name="connsiteX4" fmla="*/ 132066 w 142946"/>
                  <a:gd name="connsiteY4" fmla="*/ 88759 h 179007"/>
                  <a:gd name="connsiteX5" fmla="*/ 103830 w 142946"/>
                  <a:gd name="connsiteY5" fmla="*/ 116161 h 179007"/>
                  <a:gd name="connsiteX6" fmla="*/ 95848 w 142946"/>
                  <a:gd name="connsiteY6" fmla="*/ 129981 h 179007"/>
                  <a:gd name="connsiteX7" fmla="*/ 88580 w 142946"/>
                  <a:gd name="connsiteY7" fmla="*/ 123548 h 179007"/>
                  <a:gd name="connsiteX8" fmla="*/ 69637 w 142946"/>
                  <a:gd name="connsiteY8" fmla="*/ 125692 h 179007"/>
                  <a:gd name="connsiteX9" fmla="*/ 57723 w 142946"/>
                  <a:gd name="connsiteY9" fmla="*/ 143206 h 179007"/>
                  <a:gd name="connsiteX10" fmla="*/ 40746 w 142946"/>
                  <a:gd name="connsiteY10" fmla="*/ 153809 h 179007"/>
                  <a:gd name="connsiteX11" fmla="*/ 40746 w 142946"/>
                  <a:gd name="connsiteY11" fmla="*/ 179008 h 179007"/>
                  <a:gd name="connsiteX12" fmla="*/ 0 w 142946"/>
                  <a:gd name="connsiteY12" fmla="*/ 176982 h 179007"/>
                  <a:gd name="connsiteX13" fmla="*/ 4587 w 142946"/>
                  <a:gd name="connsiteY13" fmla="*/ 11080 h 17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2946" h="179007">
                    <a:moveTo>
                      <a:pt x="56234" y="0"/>
                    </a:moveTo>
                    <a:cubicBezTo>
                      <a:pt x="69161" y="953"/>
                      <a:pt x="77798" y="13463"/>
                      <a:pt x="89176" y="19718"/>
                    </a:cubicBezTo>
                    <a:cubicBezTo>
                      <a:pt x="100554" y="25972"/>
                      <a:pt x="114077" y="25675"/>
                      <a:pt x="124918" y="32049"/>
                    </a:cubicBezTo>
                    <a:cubicBezTo>
                      <a:pt x="142062" y="41836"/>
                      <a:pt x="148025" y="63668"/>
                      <a:pt x="138238" y="80807"/>
                    </a:cubicBezTo>
                    <a:cubicBezTo>
                      <a:pt x="136564" y="83737"/>
                      <a:pt x="134485" y="86412"/>
                      <a:pt x="132066" y="88759"/>
                    </a:cubicBezTo>
                    <a:cubicBezTo>
                      <a:pt x="122356" y="97992"/>
                      <a:pt x="106690" y="103056"/>
                      <a:pt x="103830" y="116161"/>
                    </a:cubicBezTo>
                    <a:cubicBezTo>
                      <a:pt x="102580" y="122118"/>
                      <a:pt x="101746" y="130935"/>
                      <a:pt x="95848" y="129981"/>
                    </a:cubicBezTo>
                    <a:cubicBezTo>
                      <a:pt x="92572" y="129505"/>
                      <a:pt x="90963" y="125812"/>
                      <a:pt x="88580" y="123548"/>
                    </a:cubicBezTo>
                    <a:cubicBezTo>
                      <a:pt x="83517" y="118663"/>
                      <a:pt x="74701" y="120808"/>
                      <a:pt x="69637" y="125692"/>
                    </a:cubicBezTo>
                    <a:cubicBezTo>
                      <a:pt x="65027" y="131072"/>
                      <a:pt x="61029" y="136945"/>
                      <a:pt x="57723" y="143206"/>
                    </a:cubicBezTo>
                    <a:cubicBezTo>
                      <a:pt x="54363" y="149520"/>
                      <a:pt x="47894" y="153559"/>
                      <a:pt x="40746" y="153809"/>
                    </a:cubicBezTo>
                    <a:cubicBezTo>
                      <a:pt x="40746" y="161673"/>
                      <a:pt x="40746" y="171144"/>
                      <a:pt x="40746" y="179008"/>
                    </a:cubicBezTo>
                    <a:lnTo>
                      <a:pt x="0" y="176982"/>
                    </a:lnTo>
                    <a:lnTo>
                      <a:pt x="4587" y="11080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C0483FB7-3249-9DE4-520A-805F73E9AD46}"/>
                  </a:ext>
                </a:extLst>
              </p:cNvPr>
              <p:cNvSpPr/>
              <p:nvPr/>
            </p:nvSpPr>
            <p:spPr>
              <a:xfrm>
                <a:off x="4814065" y="4412962"/>
                <a:ext cx="157946" cy="76629"/>
              </a:xfrm>
              <a:custGeom>
                <a:avLst/>
                <a:gdLst>
                  <a:gd name="connsiteX0" fmla="*/ 94597 w 157946"/>
                  <a:gd name="connsiteY0" fmla="*/ 50098 h 76629"/>
                  <a:gd name="connsiteX1" fmla="*/ 94597 w 157946"/>
                  <a:gd name="connsiteY1" fmla="*/ 0 h 76629"/>
                  <a:gd name="connsiteX2" fmla="*/ 357 w 157946"/>
                  <a:gd name="connsiteY2" fmla="*/ 0 h 76629"/>
                  <a:gd name="connsiteX3" fmla="*/ 0 w 157946"/>
                  <a:gd name="connsiteY3" fmla="*/ 73331 h 76629"/>
                  <a:gd name="connsiteX4" fmla="*/ 5957 w 157946"/>
                  <a:gd name="connsiteY4" fmla="*/ 73688 h 76629"/>
                  <a:gd name="connsiteX5" fmla="*/ 154882 w 157946"/>
                  <a:gd name="connsiteY5" fmla="*/ 74045 h 76629"/>
                  <a:gd name="connsiteX6" fmla="*/ 94597 w 157946"/>
                  <a:gd name="connsiteY6" fmla="*/ 50098 h 7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946" h="76629">
                    <a:moveTo>
                      <a:pt x="94597" y="50098"/>
                    </a:moveTo>
                    <a:lnTo>
                      <a:pt x="94597" y="0"/>
                    </a:lnTo>
                    <a:lnTo>
                      <a:pt x="357" y="0"/>
                    </a:lnTo>
                    <a:lnTo>
                      <a:pt x="0" y="73331"/>
                    </a:lnTo>
                    <a:lnTo>
                      <a:pt x="5957" y="73688"/>
                    </a:lnTo>
                    <a:cubicBezTo>
                      <a:pt x="31870" y="75177"/>
                      <a:pt x="137785" y="79288"/>
                      <a:pt x="154882" y="74045"/>
                    </a:cubicBezTo>
                    <a:cubicBezTo>
                      <a:pt x="174361" y="68148"/>
                      <a:pt x="94597" y="50098"/>
                      <a:pt x="94597" y="5009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274FA56E-DC0E-D913-1CD2-BFCF4B784BF8}"/>
                  </a:ext>
                </a:extLst>
              </p:cNvPr>
              <p:cNvSpPr/>
              <p:nvPr/>
            </p:nvSpPr>
            <p:spPr>
              <a:xfrm>
                <a:off x="4814184" y="4459760"/>
                <a:ext cx="33835" cy="26949"/>
              </a:xfrm>
              <a:custGeom>
                <a:avLst/>
                <a:gdLst>
                  <a:gd name="connsiteX0" fmla="*/ 33836 w 33835"/>
                  <a:gd name="connsiteY0" fmla="*/ 26950 h 26949"/>
                  <a:gd name="connsiteX1" fmla="*/ 21922 w 33835"/>
                  <a:gd name="connsiteY1" fmla="*/ 6875 h 26949"/>
                  <a:gd name="connsiteX2" fmla="*/ 0 w 33835"/>
                  <a:gd name="connsiteY2" fmla="*/ 84 h 26949"/>
                  <a:gd name="connsiteX3" fmla="*/ 0 w 33835"/>
                  <a:gd name="connsiteY3" fmla="*/ 26295 h 2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35" h="26949">
                    <a:moveTo>
                      <a:pt x="33836" y="26950"/>
                    </a:moveTo>
                    <a:cubicBezTo>
                      <a:pt x="32483" y="19015"/>
                      <a:pt x="28242" y="11861"/>
                      <a:pt x="21922" y="6875"/>
                    </a:cubicBezTo>
                    <a:cubicBezTo>
                      <a:pt x="15732" y="1931"/>
                      <a:pt x="7899" y="-494"/>
                      <a:pt x="0" y="84"/>
                    </a:cubicBezTo>
                    <a:lnTo>
                      <a:pt x="0" y="26295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FD5874CF-AE6E-F442-EB18-318A8324999E}"/>
                  </a:ext>
                </a:extLst>
              </p:cNvPr>
              <p:cNvSpPr/>
              <p:nvPr/>
            </p:nvSpPr>
            <p:spPr>
              <a:xfrm>
                <a:off x="4813946" y="4473188"/>
                <a:ext cx="158284" cy="16121"/>
              </a:xfrm>
              <a:custGeom>
                <a:avLst/>
                <a:gdLst>
                  <a:gd name="connsiteX0" fmla="*/ 133556 w 158284"/>
                  <a:gd name="connsiteY0" fmla="*/ 0 h 16121"/>
                  <a:gd name="connsiteX1" fmla="*/ 157979 w 158284"/>
                  <a:gd name="connsiteY1" fmla="*/ 12688 h 16121"/>
                  <a:gd name="connsiteX2" fmla="*/ 0 w 158284"/>
                  <a:gd name="connsiteY2" fmla="*/ 12986 h 16121"/>
                  <a:gd name="connsiteX3" fmla="*/ 0 w 158284"/>
                  <a:gd name="connsiteY3" fmla="*/ 10842 h 16121"/>
                  <a:gd name="connsiteX4" fmla="*/ 125097 w 158284"/>
                  <a:gd name="connsiteY4" fmla="*/ 12093 h 16121"/>
                  <a:gd name="connsiteX5" fmla="*/ 133556 w 158284"/>
                  <a:gd name="connsiteY5" fmla="*/ 0 h 16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84" h="16121">
                    <a:moveTo>
                      <a:pt x="133556" y="0"/>
                    </a:moveTo>
                    <a:cubicBezTo>
                      <a:pt x="133556" y="0"/>
                      <a:pt x="161494" y="8101"/>
                      <a:pt x="157979" y="12688"/>
                    </a:cubicBezTo>
                    <a:cubicBezTo>
                      <a:pt x="154465" y="17275"/>
                      <a:pt x="47299" y="17156"/>
                      <a:pt x="0" y="12986"/>
                    </a:cubicBezTo>
                    <a:lnTo>
                      <a:pt x="0" y="10842"/>
                    </a:lnTo>
                    <a:lnTo>
                      <a:pt x="125097" y="12093"/>
                    </a:lnTo>
                    <a:cubicBezTo>
                      <a:pt x="125097" y="12093"/>
                      <a:pt x="128075" y="238"/>
                      <a:pt x="133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C7340B95-CF1F-3F3C-DFED-9BC7EC079267}"/>
                  </a:ext>
                </a:extLst>
              </p:cNvPr>
              <p:cNvSpPr/>
              <p:nvPr/>
            </p:nvSpPr>
            <p:spPr>
              <a:xfrm>
                <a:off x="4813410" y="4483315"/>
                <a:ext cx="159349" cy="1852"/>
              </a:xfrm>
              <a:custGeom>
                <a:avLst/>
                <a:gdLst>
                  <a:gd name="connsiteX0" fmla="*/ 0 w 159349"/>
                  <a:gd name="connsiteY0" fmla="*/ 0 h 1852"/>
                  <a:gd name="connsiteX1" fmla="*/ 1609 w 159349"/>
                  <a:gd name="connsiteY1" fmla="*/ 0 h 1852"/>
                  <a:gd name="connsiteX2" fmla="*/ 6255 w 159349"/>
                  <a:gd name="connsiteY2" fmla="*/ 0 h 1852"/>
                  <a:gd name="connsiteX3" fmla="*/ 23351 w 159349"/>
                  <a:gd name="connsiteY3" fmla="*/ 774 h 1852"/>
                  <a:gd name="connsiteX4" fmla="*/ 79705 w 159349"/>
                  <a:gd name="connsiteY4" fmla="*/ 1847 h 1852"/>
                  <a:gd name="connsiteX5" fmla="*/ 136058 w 159349"/>
                  <a:gd name="connsiteY5" fmla="*/ 1013 h 1852"/>
                  <a:gd name="connsiteX6" fmla="*/ 153095 w 159349"/>
                  <a:gd name="connsiteY6" fmla="*/ 298 h 1852"/>
                  <a:gd name="connsiteX7" fmla="*/ 157741 w 159349"/>
                  <a:gd name="connsiteY7" fmla="*/ 298 h 1852"/>
                  <a:gd name="connsiteX8" fmla="*/ 159350 w 159349"/>
                  <a:gd name="connsiteY8" fmla="*/ 298 h 1852"/>
                  <a:gd name="connsiteX9" fmla="*/ 153393 w 159349"/>
                  <a:gd name="connsiteY9" fmla="*/ 298 h 1852"/>
                  <a:gd name="connsiteX10" fmla="*/ 136296 w 159349"/>
                  <a:gd name="connsiteY10" fmla="*/ 596 h 1852"/>
                  <a:gd name="connsiteX11" fmla="*/ 80002 w 159349"/>
                  <a:gd name="connsiteY11" fmla="*/ 1072 h 1852"/>
                  <a:gd name="connsiteX12" fmla="*/ 23649 w 159349"/>
                  <a:gd name="connsiteY12" fmla="*/ 357 h 1852"/>
                  <a:gd name="connsiteX13" fmla="*/ 6553 w 159349"/>
                  <a:gd name="connsiteY13" fmla="*/ 0 h 1852"/>
                  <a:gd name="connsiteX14" fmla="*/ 1906 w 159349"/>
                  <a:gd name="connsiteY14" fmla="*/ 0 h 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1852">
                    <a:moveTo>
                      <a:pt x="0" y="0"/>
                    </a:moveTo>
                    <a:cubicBezTo>
                      <a:pt x="536" y="77"/>
                      <a:pt x="1072" y="77"/>
                      <a:pt x="1609" y="0"/>
                    </a:cubicBezTo>
                    <a:lnTo>
                      <a:pt x="6255" y="0"/>
                    </a:lnTo>
                    <a:lnTo>
                      <a:pt x="23351" y="774"/>
                    </a:lnTo>
                    <a:cubicBezTo>
                      <a:pt x="37767" y="1311"/>
                      <a:pt x="57664" y="1787"/>
                      <a:pt x="79705" y="1847"/>
                    </a:cubicBezTo>
                    <a:cubicBezTo>
                      <a:pt x="101746" y="1906"/>
                      <a:pt x="121404" y="1489"/>
                      <a:pt x="136058" y="1013"/>
                    </a:cubicBezTo>
                    <a:lnTo>
                      <a:pt x="153095" y="298"/>
                    </a:lnTo>
                    <a:lnTo>
                      <a:pt x="157741" y="298"/>
                    </a:lnTo>
                    <a:lnTo>
                      <a:pt x="159350" y="298"/>
                    </a:lnTo>
                    <a:lnTo>
                      <a:pt x="153393" y="298"/>
                    </a:lnTo>
                    <a:lnTo>
                      <a:pt x="136296" y="596"/>
                    </a:lnTo>
                    <a:cubicBezTo>
                      <a:pt x="121880" y="894"/>
                      <a:pt x="101984" y="1132"/>
                      <a:pt x="80002" y="1072"/>
                    </a:cubicBezTo>
                    <a:cubicBezTo>
                      <a:pt x="58021" y="1013"/>
                      <a:pt x="38303" y="715"/>
                      <a:pt x="23649" y="357"/>
                    </a:cubicBezTo>
                    <a:lnTo>
                      <a:pt x="6553" y="0"/>
                    </a:lnTo>
                    <a:lnTo>
                      <a:pt x="1906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0" name="Forma Livre: Forma 579">
                <a:extLst>
                  <a:ext uri="{FF2B5EF4-FFF2-40B4-BE49-F238E27FC236}">
                    <a16:creationId xmlns:a16="http://schemas.microsoft.com/office/drawing/2014/main" id="{B6E7FCE5-8B2B-2F33-38D5-DF5123D6FB58}"/>
                  </a:ext>
                </a:extLst>
              </p:cNvPr>
              <p:cNvSpPr/>
              <p:nvPr/>
            </p:nvSpPr>
            <p:spPr>
              <a:xfrm>
                <a:off x="4939093" y="4472413"/>
                <a:ext cx="9243" cy="14713"/>
              </a:xfrm>
              <a:custGeom>
                <a:avLst/>
                <a:gdLst>
                  <a:gd name="connsiteX0" fmla="*/ 69 w 9243"/>
                  <a:gd name="connsiteY0" fmla="*/ 14714 h 14713"/>
                  <a:gd name="connsiteX1" fmla="*/ 3286 w 9243"/>
                  <a:gd name="connsiteY1" fmla="*/ 6553 h 14713"/>
                  <a:gd name="connsiteX2" fmla="*/ 9243 w 9243"/>
                  <a:gd name="connsiteY2" fmla="*/ 0 h 14713"/>
                  <a:gd name="connsiteX3" fmla="*/ 2452 w 9243"/>
                  <a:gd name="connsiteY3" fmla="*/ 5957 h 14713"/>
                  <a:gd name="connsiteX4" fmla="*/ 69 w 9243"/>
                  <a:gd name="connsiteY4" fmla="*/ 14714 h 1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43" h="14713">
                    <a:moveTo>
                      <a:pt x="69" y="14714"/>
                    </a:moveTo>
                    <a:cubicBezTo>
                      <a:pt x="808" y="11872"/>
                      <a:pt x="1886" y="9132"/>
                      <a:pt x="3286" y="6553"/>
                    </a:cubicBezTo>
                    <a:cubicBezTo>
                      <a:pt x="5037" y="4164"/>
                      <a:pt x="7033" y="1972"/>
                      <a:pt x="9243" y="0"/>
                    </a:cubicBezTo>
                    <a:cubicBezTo>
                      <a:pt x="6342" y="1114"/>
                      <a:pt x="3935" y="3229"/>
                      <a:pt x="2452" y="5957"/>
                    </a:cubicBezTo>
                    <a:cubicBezTo>
                      <a:pt x="587" y="8477"/>
                      <a:pt x="-259" y="11598"/>
                      <a:pt x="69" y="147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1" name="Forma Livre: Forma 580">
                <a:extLst>
                  <a:ext uri="{FF2B5EF4-FFF2-40B4-BE49-F238E27FC236}">
                    <a16:creationId xmlns:a16="http://schemas.microsoft.com/office/drawing/2014/main" id="{3925C821-DD5A-814B-CDE9-CC72240A5A8A}"/>
                  </a:ext>
                </a:extLst>
              </p:cNvPr>
              <p:cNvSpPr/>
              <p:nvPr/>
            </p:nvSpPr>
            <p:spPr>
              <a:xfrm>
                <a:off x="4909620" y="4462988"/>
                <a:ext cx="5056" cy="7817"/>
              </a:xfrm>
              <a:custGeom>
                <a:avLst/>
                <a:gdLst>
                  <a:gd name="connsiteX0" fmla="*/ 55 w 5056"/>
                  <a:gd name="connsiteY0" fmla="*/ 7817 h 7817"/>
                  <a:gd name="connsiteX1" fmla="*/ 3033 w 5056"/>
                  <a:gd name="connsiteY1" fmla="*/ 4243 h 7817"/>
                  <a:gd name="connsiteX2" fmla="*/ 4999 w 5056"/>
                  <a:gd name="connsiteY2" fmla="*/ 14 h 7817"/>
                  <a:gd name="connsiteX3" fmla="*/ 2080 w 5056"/>
                  <a:gd name="connsiteY3" fmla="*/ 3588 h 7817"/>
                  <a:gd name="connsiteX4" fmla="*/ 55 w 5056"/>
                  <a:gd name="connsiteY4" fmla="*/ 7817 h 7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6" h="7817">
                    <a:moveTo>
                      <a:pt x="55" y="7817"/>
                    </a:moveTo>
                    <a:cubicBezTo>
                      <a:pt x="55" y="7817"/>
                      <a:pt x="1663" y="6387"/>
                      <a:pt x="3033" y="4243"/>
                    </a:cubicBezTo>
                    <a:cubicBezTo>
                      <a:pt x="4404" y="2099"/>
                      <a:pt x="5297" y="192"/>
                      <a:pt x="4999" y="14"/>
                    </a:cubicBezTo>
                    <a:cubicBezTo>
                      <a:pt x="4701" y="-165"/>
                      <a:pt x="3450" y="1443"/>
                      <a:pt x="2080" y="3588"/>
                    </a:cubicBezTo>
                    <a:cubicBezTo>
                      <a:pt x="710" y="5732"/>
                      <a:pt x="-243" y="7639"/>
                      <a:pt x="55" y="78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C15796CF-1B6E-4CCB-C8F8-B193A7244196}"/>
                  </a:ext>
                </a:extLst>
              </p:cNvPr>
              <p:cNvSpPr/>
              <p:nvPr/>
            </p:nvSpPr>
            <p:spPr>
              <a:xfrm>
                <a:off x="4902031" y="4461477"/>
                <a:ext cx="5934" cy="5276"/>
              </a:xfrm>
              <a:custGeom>
                <a:avLst/>
                <a:gdLst>
                  <a:gd name="connsiteX0" fmla="*/ 19 w 5934"/>
                  <a:gd name="connsiteY0" fmla="*/ 5277 h 5276"/>
                  <a:gd name="connsiteX1" fmla="*/ 3354 w 5934"/>
                  <a:gd name="connsiteY1" fmla="*/ 3073 h 5276"/>
                  <a:gd name="connsiteX2" fmla="*/ 5916 w 5934"/>
                  <a:gd name="connsiteY2" fmla="*/ 35 h 5276"/>
                  <a:gd name="connsiteX3" fmla="*/ 2580 w 5934"/>
                  <a:gd name="connsiteY3" fmla="*/ 2239 h 5276"/>
                  <a:gd name="connsiteX4" fmla="*/ 19 w 5934"/>
                  <a:gd name="connsiteY4" fmla="*/ 5277 h 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34" h="5276">
                    <a:moveTo>
                      <a:pt x="19" y="5277"/>
                    </a:moveTo>
                    <a:cubicBezTo>
                      <a:pt x="19" y="5277"/>
                      <a:pt x="1746" y="4562"/>
                      <a:pt x="3354" y="3073"/>
                    </a:cubicBezTo>
                    <a:cubicBezTo>
                      <a:pt x="4963" y="1584"/>
                      <a:pt x="6095" y="273"/>
                      <a:pt x="5916" y="35"/>
                    </a:cubicBezTo>
                    <a:cubicBezTo>
                      <a:pt x="5737" y="-204"/>
                      <a:pt x="4189" y="809"/>
                      <a:pt x="2580" y="2239"/>
                    </a:cubicBezTo>
                    <a:cubicBezTo>
                      <a:pt x="972" y="3668"/>
                      <a:pt x="-160" y="5098"/>
                      <a:pt x="19" y="52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F7930AB4-EC8C-CA00-BF9C-F834F35EDD21}"/>
                  </a:ext>
                </a:extLst>
              </p:cNvPr>
              <p:cNvSpPr/>
              <p:nvPr/>
            </p:nvSpPr>
            <p:spPr>
              <a:xfrm>
                <a:off x="4897284" y="4457610"/>
                <a:ext cx="9948" cy="1099"/>
              </a:xfrm>
              <a:custGeom>
                <a:avLst/>
                <a:gdLst>
                  <a:gd name="connsiteX0" fmla="*/ 0 w 9948"/>
                  <a:gd name="connsiteY0" fmla="*/ 327 h 1099"/>
                  <a:gd name="connsiteX1" fmla="*/ 4885 w 9948"/>
                  <a:gd name="connsiteY1" fmla="*/ 923 h 1099"/>
                  <a:gd name="connsiteX2" fmla="*/ 9948 w 9948"/>
                  <a:gd name="connsiteY2" fmla="*/ 685 h 1099"/>
                  <a:gd name="connsiteX3" fmla="*/ 5004 w 9948"/>
                  <a:gd name="connsiteY3" fmla="*/ 30 h 1099"/>
                  <a:gd name="connsiteX4" fmla="*/ 0 w 9948"/>
                  <a:gd name="connsiteY4" fmla="*/ 327 h 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8" h="1099">
                    <a:moveTo>
                      <a:pt x="0" y="327"/>
                    </a:moveTo>
                    <a:cubicBezTo>
                      <a:pt x="1561" y="887"/>
                      <a:pt x="3234" y="1096"/>
                      <a:pt x="4885" y="923"/>
                    </a:cubicBezTo>
                    <a:cubicBezTo>
                      <a:pt x="6570" y="1221"/>
                      <a:pt x="8298" y="1143"/>
                      <a:pt x="9948" y="685"/>
                    </a:cubicBezTo>
                    <a:cubicBezTo>
                      <a:pt x="9948" y="327"/>
                      <a:pt x="7744" y="89"/>
                      <a:pt x="5004" y="30"/>
                    </a:cubicBezTo>
                    <a:cubicBezTo>
                      <a:pt x="2264" y="-30"/>
                      <a:pt x="0" y="-30"/>
                      <a:pt x="0" y="3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A625275B-2B58-C010-1E74-0302E43A3CC7}"/>
                  </a:ext>
                </a:extLst>
              </p:cNvPr>
              <p:cNvSpPr/>
              <p:nvPr/>
            </p:nvSpPr>
            <p:spPr>
              <a:xfrm>
                <a:off x="4895616" y="4451683"/>
                <a:ext cx="11139" cy="1707"/>
              </a:xfrm>
              <a:custGeom>
                <a:avLst/>
                <a:gdLst>
                  <a:gd name="connsiteX0" fmla="*/ 0 w 11139"/>
                  <a:gd name="connsiteY0" fmla="*/ 0 h 1707"/>
                  <a:gd name="connsiteX1" fmla="*/ 5480 w 11139"/>
                  <a:gd name="connsiteY1" fmla="*/ 1549 h 1707"/>
                  <a:gd name="connsiteX2" fmla="*/ 11140 w 11139"/>
                  <a:gd name="connsiteY2" fmla="*/ 834 h 1707"/>
                  <a:gd name="connsiteX3" fmla="*/ 5659 w 11139"/>
                  <a:gd name="connsiteY3" fmla="*/ 655 h 1707"/>
                  <a:gd name="connsiteX4" fmla="*/ 0 w 11139"/>
                  <a:gd name="connsiteY4" fmla="*/ 0 h 1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9" h="1707">
                    <a:moveTo>
                      <a:pt x="0" y="0"/>
                    </a:moveTo>
                    <a:cubicBezTo>
                      <a:pt x="1650" y="1007"/>
                      <a:pt x="3545" y="1543"/>
                      <a:pt x="5480" y="1549"/>
                    </a:cubicBezTo>
                    <a:cubicBezTo>
                      <a:pt x="7393" y="1906"/>
                      <a:pt x="9377" y="1656"/>
                      <a:pt x="11140" y="834"/>
                    </a:cubicBezTo>
                    <a:cubicBezTo>
                      <a:pt x="9323" y="578"/>
                      <a:pt x="7488" y="518"/>
                      <a:pt x="5659" y="655"/>
                    </a:cubicBezTo>
                    <a:cubicBezTo>
                      <a:pt x="3801" y="244"/>
                      <a:pt x="1906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8F3FDE6C-F04A-2C97-4EF4-36B26E073617}"/>
                  </a:ext>
                </a:extLst>
              </p:cNvPr>
              <p:cNvSpPr/>
              <p:nvPr/>
            </p:nvSpPr>
            <p:spPr>
              <a:xfrm>
                <a:off x="4913189" y="4454301"/>
                <a:ext cx="17619" cy="10010"/>
              </a:xfrm>
              <a:custGeom>
                <a:avLst/>
                <a:gdLst>
                  <a:gd name="connsiteX0" fmla="*/ 0 w 17619"/>
                  <a:gd name="connsiteY0" fmla="*/ 8343 h 10010"/>
                  <a:gd name="connsiteX1" fmla="*/ 5957 w 17619"/>
                  <a:gd name="connsiteY1" fmla="*/ 8343 h 10010"/>
                  <a:gd name="connsiteX2" fmla="*/ 12391 w 17619"/>
                  <a:gd name="connsiteY2" fmla="*/ 6973 h 10010"/>
                  <a:gd name="connsiteX3" fmla="*/ 16084 w 17619"/>
                  <a:gd name="connsiteY3" fmla="*/ 5424 h 10010"/>
                  <a:gd name="connsiteX4" fmla="*/ 17573 w 17619"/>
                  <a:gd name="connsiteY4" fmla="*/ 3577 h 10010"/>
                  <a:gd name="connsiteX5" fmla="*/ 16620 w 17619"/>
                  <a:gd name="connsiteY5" fmla="*/ 1135 h 10010"/>
                  <a:gd name="connsiteX6" fmla="*/ 2978 w 17619"/>
                  <a:gd name="connsiteY6" fmla="*/ 4351 h 10010"/>
                  <a:gd name="connsiteX7" fmla="*/ 953 w 17619"/>
                  <a:gd name="connsiteY7" fmla="*/ 8402 h 10010"/>
                  <a:gd name="connsiteX8" fmla="*/ 953 w 17619"/>
                  <a:gd name="connsiteY8" fmla="*/ 10011 h 10010"/>
                  <a:gd name="connsiteX9" fmla="*/ 3693 w 17619"/>
                  <a:gd name="connsiteY9" fmla="*/ 4888 h 10010"/>
                  <a:gd name="connsiteX10" fmla="*/ 8876 w 17619"/>
                  <a:gd name="connsiteY10" fmla="*/ 1552 h 10010"/>
                  <a:gd name="connsiteX11" fmla="*/ 16024 w 17619"/>
                  <a:gd name="connsiteY11" fmla="*/ 2028 h 10010"/>
                  <a:gd name="connsiteX12" fmla="*/ 15548 w 17619"/>
                  <a:gd name="connsiteY12" fmla="*/ 4530 h 10010"/>
                  <a:gd name="connsiteX13" fmla="*/ 12152 w 17619"/>
                  <a:gd name="connsiteY13" fmla="*/ 5960 h 10010"/>
                  <a:gd name="connsiteX14" fmla="*/ 6195 w 17619"/>
                  <a:gd name="connsiteY14" fmla="*/ 7568 h 10010"/>
                  <a:gd name="connsiteX15" fmla="*/ 0 w 17619"/>
                  <a:gd name="connsiteY15" fmla="*/ 8343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19" h="10010">
                    <a:moveTo>
                      <a:pt x="0" y="8343"/>
                    </a:moveTo>
                    <a:cubicBezTo>
                      <a:pt x="1972" y="8694"/>
                      <a:pt x="3985" y="8694"/>
                      <a:pt x="5957" y="8343"/>
                    </a:cubicBezTo>
                    <a:cubicBezTo>
                      <a:pt x="8137" y="8063"/>
                      <a:pt x="10288" y="7604"/>
                      <a:pt x="12391" y="6973"/>
                    </a:cubicBezTo>
                    <a:cubicBezTo>
                      <a:pt x="13671" y="6579"/>
                      <a:pt x="14904" y="6061"/>
                      <a:pt x="16084" y="5424"/>
                    </a:cubicBezTo>
                    <a:cubicBezTo>
                      <a:pt x="16799" y="5025"/>
                      <a:pt x="17335" y="4363"/>
                      <a:pt x="17573" y="3577"/>
                    </a:cubicBezTo>
                    <a:cubicBezTo>
                      <a:pt x="17758" y="2648"/>
                      <a:pt x="17383" y="1695"/>
                      <a:pt x="16620" y="1135"/>
                    </a:cubicBezTo>
                    <a:cubicBezTo>
                      <a:pt x="11890" y="-1195"/>
                      <a:pt x="6172" y="152"/>
                      <a:pt x="2978" y="4351"/>
                    </a:cubicBezTo>
                    <a:cubicBezTo>
                      <a:pt x="2049" y="5561"/>
                      <a:pt x="1364" y="6937"/>
                      <a:pt x="953" y="8402"/>
                    </a:cubicBezTo>
                    <a:cubicBezTo>
                      <a:pt x="810" y="8926"/>
                      <a:pt x="810" y="9486"/>
                      <a:pt x="953" y="10011"/>
                    </a:cubicBezTo>
                    <a:cubicBezTo>
                      <a:pt x="1543" y="8152"/>
                      <a:pt x="2472" y="6413"/>
                      <a:pt x="3693" y="4888"/>
                    </a:cubicBezTo>
                    <a:cubicBezTo>
                      <a:pt x="5052" y="3285"/>
                      <a:pt x="6857" y="2124"/>
                      <a:pt x="8876" y="1552"/>
                    </a:cubicBezTo>
                    <a:cubicBezTo>
                      <a:pt x="11223" y="724"/>
                      <a:pt x="13808" y="890"/>
                      <a:pt x="16024" y="2028"/>
                    </a:cubicBezTo>
                    <a:cubicBezTo>
                      <a:pt x="16977" y="2743"/>
                      <a:pt x="16620" y="3875"/>
                      <a:pt x="15548" y="4530"/>
                    </a:cubicBezTo>
                    <a:cubicBezTo>
                      <a:pt x="14463" y="5114"/>
                      <a:pt x="13326" y="5591"/>
                      <a:pt x="12152" y="5960"/>
                    </a:cubicBezTo>
                    <a:cubicBezTo>
                      <a:pt x="10204" y="6621"/>
                      <a:pt x="8215" y="7163"/>
                      <a:pt x="6195" y="7568"/>
                    </a:cubicBezTo>
                    <a:cubicBezTo>
                      <a:pt x="1966" y="8104"/>
                      <a:pt x="0" y="8164"/>
                      <a:pt x="0" y="83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5EFEDEA6-AB38-31B6-8704-625BC3007BEE}"/>
                  </a:ext>
                </a:extLst>
              </p:cNvPr>
              <p:cNvSpPr/>
              <p:nvPr/>
            </p:nvSpPr>
            <p:spPr>
              <a:xfrm>
                <a:off x="4906542" y="4451266"/>
                <a:ext cx="8706" cy="11675"/>
              </a:xfrm>
              <a:custGeom>
                <a:avLst/>
                <a:gdLst>
                  <a:gd name="connsiteX0" fmla="*/ 7898 w 8706"/>
                  <a:gd name="connsiteY0" fmla="*/ 11676 h 11675"/>
                  <a:gd name="connsiteX1" fmla="*/ 8613 w 8706"/>
                  <a:gd name="connsiteY1" fmla="*/ 7446 h 11675"/>
                  <a:gd name="connsiteX2" fmla="*/ 6945 w 8706"/>
                  <a:gd name="connsiteY2" fmla="*/ 3038 h 11675"/>
                  <a:gd name="connsiteX3" fmla="*/ 1941 w 8706"/>
                  <a:gd name="connsiteY3" fmla="*/ 0 h 11675"/>
                  <a:gd name="connsiteX4" fmla="*/ 35 w 8706"/>
                  <a:gd name="connsiteY4" fmla="*/ 2740 h 11675"/>
                  <a:gd name="connsiteX5" fmla="*/ 1107 w 8706"/>
                  <a:gd name="connsiteY5" fmla="*/ 5480 h 11675"/>
                  <a:gd name="connsiteX6" fmla="*/ 3907 w 8706"/>
                  <a:gd name="connsiteY6" fmla="*/ 9114 h 11675"/>
                  <a:gd name="connsiteX7" fmla="*/ 7362 w 8706"/>
                  <a:gd name="connsiteY7" fmla="*/ 11557 h 11675"/>
                  <a:gd name="connsiteX8" fmla="*/ 4502 w 8706"/>
                  <a:gd name="connsiteY8" fmla="*/ 8578 h 11675"/>
                  <a:gd name="connsiteX9" fmla="*/ 2000 w 8706"/>
                  <a:gd name="connsiteY9" fmla="*/ 4944 h 11675"/>
                  <a:gd name="connsiteX10" fmla="*/ 2000 w 8706"/>
                  <a:gd name="connsiteY10" fmla="*/ 1072 h 11675"/>
                  <a:gd name="connsiteX11" fmla="*/ 5992 w 8706"/>
                  <a:gd name="connsiteY11" fmla="*/ 3693 h 11675"/>
                  <a:gd name="connsiteX12" fmla="*/ 7659 w 8706"/>
                  <a:gd name="connsiteY12" fmla="*/ 7565 h 11675"/>
                  <a:gd name="connsiteX13" fmla="*/ 7898 w 8706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706" h="11675">
                    <a:moveTo>
                      <a:pt x="7898" y="11676"/>
                    </a:moveTo>
                    <a:cubicBezTo>
                      <a:pt x="8607" y="10389"/>
                      <a:pt x="8863" y="8894"/>
                      <a:pt x="8613" y="7446"/>
                    </a:cubicBezTo>
                    <a:cubicBezTo>
                      <a:pt x="8392" y="5874"/>
                      <a:pt x="7821" y="4366"/>
                      <a:pt x="6945" y="3038"/>
                    </a:cubicBezTo>
                    <a:cubicBezTo>
                      <a:pt x="5926" y="1221"/>
                      <a:pt x="4026" y="65"/>
                      <a:pt x="1941" y="0"/>
                    </a:cubicBezTo>
                    <a:cubicBezTo>
                      <a:pt x="666" y="244"/>
                      <a:pt x="-186" y="1459"/>
                      <a:pt x="35" y="2740"/>
                    </a:cubicBezTo>
                    <a:cubicBezTo>
                      <a:pt x="183" y="3723"/>
                      <a:pt x="547" y="4658"/>
                      <a:pt x="1107" y="5480"/>
                    </a:cubicBezTo>
                    <a:cubicBezTo>
                      <a:pt x="1905" y="6791"/>
                      <a:pt x="2846" y="8006"/>
                      <a:pt x="3907" y="9114"/>
                    </a:cubicBezTo>
                    <a:cubicBezTo>
                      <a:pt x="4842" y="10198"/>
                      <a:pt x="6027" y="11032"/>
                      <a:pt x="7362" y="11557"/>
                    </a:cubicBezTo>
                    <a:cubicBezTo>
                      <a:pt x="7362" y="11557"/>
                      <a:pt x="6170" y="10484"/>
                      <a:pt x="4502" y="8578"/>
                    </a:cubicBezTo>
                    <a:cubicBezTo>
                      <a:pt x="3537" y="7464"/>
                      <a:pt x="2697" y="6243"/>
                      <a:pt x="2000" y="4944"/>
                    </a:cubicBezTo>
                    <a:cubicBezTo>
                      <a:pt x="1167" y="3634"/>
                      <a:pt x="630" y="1370"/>
                      <a:pt x="2000" y="1072"/>
                    </a:cubicBezTo>
                    <a:cubicBezTo>
                      <a:pt x="3371" y="774"/>
                      <a:pt x="5038" y="2442"/>
                      <a:pt x="5992" y="3693"/>
                    </a:cubicBezTo>
                    <a:cubicBezTo>
                      <a:pt x="6832" y="4843"/>
                      <a:pt x="7404" y="6166"/>
                      <a:pt x="7659" y="7565"/>
                    </a:cubicBezTo>
                    <a:cubicBezTo>
                      <a:pt x="7844" y="8929"/>
                      <a:pt x="7922" y="10300"/>
                      <a:pt x="7898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AB5635C2-93A4-DF68-C5D4-0B25FFBE16AF}"/>
                  </a:ext>
                </a:extLst>
              </p:cNvPr>
              <p:cNvSpPr/>
              <p:nvPr/>
            </p:nvSpPr>
            <p:spPr>
              <a:xfrm>
                <a:off x="4812814" y="4458207"/>
                <a:ext cx="33239" cy="27251"/>
              </a:xfrm>
              <a:custGeom>
                <a:avLst/>
                <a:gdLst>
                  <a:gd name="connsiteX0" fmla="*/ 0 w 33239"/>
                  <a:gd name="connsiteY0" fmla="*/ 1220 h 27251"/>
                  <a:gd name="connsiteX1" fmla="*/ 6910 w 33239"/>
                  <a:gd name="connsiteY1" fmla="*/ 1220 h 27251"/>
                  <a:gd name="connsiteX2" fmla="*/ 22041 w 33239"/>
                  <a:gd name="connsiteY2" fmla="*/ 7177 h 27251"/>
                  <a:gd name="connsiteX3" fmla="*/ 31512 w 33239"/>
                  <a:gd name="connsiteY3" fmla="*/ 20580 h 27251"/>
                  <a:gd name="connsiteX4" fmla="*/ 33240 w 33239"/>
                  <a:gd name="connsiteY4" fmla="*/ 27252 h 27251"/>
                  <a:gd name="connsiteX5" fmla="*/ 33240 w 33239"/>
                  <a:gd name="connsiteY5" fmla="*/ 25345 h 27251"/>
                  <a:gd name="connsiteX6" fmla="*/ 32168 w 33239"/>
                  <a:gd name="connsiteY6" fmla="*/ 20282 h 27251"/>
                  <a:gd name="connsiteX7" fmla="*/ 6970 w 33239"/>
                  <a:gd name="connsiteY7" fmla="*/ 148 h 27251"/>
                  <a:gd name="connsiteX8" fmla="*/ 1787 w 33239"/>
                  <a:gd name="connsiteY8" fmla="*/ 148 h 27251"/>
                  <a:gd name="connsiteX9" fmla="*/ 0 w 33239"/>
                  <a:gd name="connsiteY9" fmla="*/ 1220 h 2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239" h="27251">
                    <a:moveTo>
                      <a:pt x="0" y="1220"/>
                    </a:moveTo>
                    <a:cubicBezTo>
                      <a:pt x="0" y="1220"/>
                      <a:pt x="2680" y="1220"/>
                      <a:pt x="6910" y="1220"/>
                    </a:cubicBezTo>
                    <a:cubicBezTo>
                      <a:pt x="12402" y="1786"/>
                      <a:pt x="17639" y="3847"/>
                      <a:pt x="22041" y="7177"/>
                    </a:cubicBezTo>
                    <a:cubicBezTo>
                      <a:pt x="26348" y="10709"/>
                      <a:pt x="29624" y="15338"/>
                      <a:pt x="31512" y="20580"/>
                    </a:cubicBezTo>
                    <a:cubicBezTo>
                      <a:pt x="32209" y="22772"/>
                      <a:pt x="32787" y="25000"/>
                      <a:pt x="33240" y="27252"/>
                    </a:cubicBezTo>
                    <a:cubicBezTo>
                      <a:pt x="33240" y="27252"/>
                      <a:pt x="33240" y="26597"/>
                      <a:pt x="33240" y="25345"/>
                    </a:cubicBezTo>
                    <a:cubicBezTo>
                      <a:pt x="33049" y="23630"/>
                      <a:pt x="32686" y="21932"/>
                      <a:pt x="32168" y="20282"/>
                    </a:cubicBezTo>
                    <a:cubicBezTo>
                      <a:pt x="28760" y="8994"/>
                      <a:pt x="18734" y="981"/>
                      <a:pt x="6970" y="148"/>
                    </a:cubicBezTo>
                    <a:cubicBezTo>
                      <a:pt x="5248" y="-49"/>
                      <a:pt x="3509" y="-49"/>
                      <a:pt x="1787" y="148"/>
                    </a:cubicBezTo>
                    <a:cubicBezTo>
                      <a:pt x="1138" y="404"/>
                      <a:pt x="530" y="767"/>
                      <a:pt x="0" y="12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8" name="Forma Livre: Forma 587">
                <a:extLst>
                  <a:ext uri="{FF2B5EF4-FFF2-40B4-BE49-F238E27FC236}">
                    <a16:creationId xmlns:a16="http://schemas.microsoft.com/office/drawing/2014/main" id="{32A43DCA-A6C6-E4AA-5BEA-C1982F5AE65B}"/>
                  </a:ext>
                </a:extLst>
              </p:cNvPr>
              <p:cNvSpPr/>
              <p:nvPr/>
            </p:nvSpPr>
            <p:spPr>
              <a:xfrm>
                <a:off x="4821589" y="4417371"/>
                <a:ext cx="1325" cy="38601"/>
              </a:xfrm>
              <a:custGeom>
                <a:avLst/>
                <a:gdLst>
                  <a:gd name="connsiteX0" fmla="*/ 994 w 1325"/>
                  <a:gd name="connsiteY0" fmla="*/ 0 h 38601"/>
                  <a:gd name="connsiteX1" fmla="*/ 160 w 1325"/>
                  <a:gd name="connsiteY1" fmla="*/ 19301 h 38601"/>
                  <a:gd name="connsiteX2" fmla="*/ 458 w 1325"/>
                  <a:gd name="connsiteY2" fmla="*/ 38601 h 38601"/>
                  <a:gd name="connsiteX3" fmla="*/ 994 w 1325"/>
                  <a:gd name="connsiteY3" fmla="*/ 0 h 3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5" h="38601">
                    <a:moveTo>
                      <a:pt x="994" y="0"/>
                    </a:moveTo>
                    <a:cubicBezTo>
                      <a:pt x="369" y="6416"/>
                      <a:pt x="89" y="12855"/>
                      <a:pt x="160" y="19301"/>
                    </a:cubicBezTo>
                    <a:cubicBezTo>
                      <a:pt x="-126" y="25734"/>
                      <a:pt x="-31" y="32180"/>
                      <a:pt x="458" y="38601"/>
                    </a:cubicBezTo>
                    <a:cubicBezTo>
                      <a:pt x="1393" y="25758"/>
                      <a:pt x="1572" y="12867"/>
                      <a:pt x="99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E0719AA7-9FAC-5F18-3157-76B960135858}"/>
                  </a:ext>
                </a:extLst>
              </p:cNvPr>
              <p:cNvSpPr/>
              <p:nvPr/>
            </p:nvSpPr>
            <p:spPr>
              <a:xfrm>
                <a:off x="4858028" y="4474355"/>
                <a:ext cx="27461" cy="1533"/>
              </a:xfrm>
              <a:custGeom>
                <a:avLst/>
                <a:gdLst>
                  <a:gd name="connsiteX0" fmla="*/ 0 w 27461"/>
                  <a:gd name="connsiteY0" fmla="*/ 83 h 1533"/>
                  <a:gd name="connsiteX1" fmla="*/ 13701 w 27461"/>
                  <a:gd name="connsiteY1" fmla="*/ 1454 h 1533"/>
                  <a:gd name="connsiteX2" fmla="*/ 27462 w 27461"/>
                  <a:gd name="connsiteY2" fmla="*/ 381 h 1533"/>
                  <a:gd name="connsiteX3" fmla="*/ 13761 w 27461"/>
                  <a:gd name="connsiteY3" fmla="*/ 381 h 1533"/>
                  <a:gd name="connsiteX4" fmla="*/ 0 w 27461"/>
                  <a:gd name="connsiteY4" fmla="*/ 83 h 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61" h="1533">
                    <a:moveTo>
                      <a:pt x="0" y="83"/>
                    </a:moveTo>
                    <a:cubicBezTo>
                      <a:pt x="4486" y="1132"/>
                      <a:pt x="9097" y="1596"/>
                      <a:pt x="13701" y="1454"/>
                    </a:cubicBezTo>
                    <a:cubicBezTo>
                      <a:pt x="18318" y="1710"/>
                      <a:pt x="22940" y="1352"/>
                      <a:pt x="27462" y="381"/>
                    </a:cubicBezTo>
                    <a:cubicBezTo>
                      <a:pt x="27462" y="83"/>
                      <a:pt x="21505" y="381"/>
                      <a:pt x="13761" y="381"/>
                    </a:cubicBezTo>
                    <a:cubicBezTo>
                      <a:pt x="6017" y="381"/>
                      <a:pt x="60" y="-214"/>
                      <a:pt x="0" y="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910461A0-3AF7-EA97-F691-C3C3A540AE81}"/>
                  </a:ext>
                </a:extLst>
              </p:cNvPr>
              <p:cNvSpPr/>
              <p:nvPr/>
            </p:nvSpPr>
            <p:spPr>
              <a:xfrm>
                <a:off x="4839621" y="4474355"/>
                <a:ext cx="2736" cy="5387"/>
              </a:xfrm>
              <a:custGeom>
                <a:avLst/>
                <a:gdLst>
                  <a:gd name="connsiteX0" fmla="*/ 0 w 2736"/>
                  <a:gd name="connsiteY0" fmla="*/ 24 h 5387"/>
                  <a:gd name="connsiteX1" fmla="*/ 1132 w 2736"/>
                  <a:gd name="connsiteY1" fmla="*/ 2764 h 5387"/>
                  <a:gd name="connsiteX2" fmla="*/ 2442 w 2736"/>
                  <a:gd name="connsiteY2" fmla="*/ 5385 h 5387"/>
                  <a:gd name="connsiteX3" fmla="*/ 2442 w 2736"/>
                  <a:gd name="connsiteY3" fmla="*/ 2287 h 5387"/>
                  <a:gd name="connsiteX4" fmla="*/ 0 w 2736"/>
                  <a:gd name="connsiteY4" fmla="*/ 24 h 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6" h="5387">
                    <a:moveTo>
                      <a:pt x="0" y="24"/>
                    </a:moveTo>
                    <a:cubicBezTo>
                      <a:pt x="0" y="24"/>
                      <a:pt x="536" y="1334"/>
                      <a:pt x="1132" y="2764"/>
                    </a:cubicBezTo>
                    <a:cubicBezTo>
                      <a:pt x="1727" y="4194"/>
                      <a:pt x="2144" y="5445"/>
                      <a:pt x="2442" y="5385"/>
                    </a:cubicBezTo>
                    <a:cubicBezTo>
                      <a:pt x="2740" y="5325"/>
                      <a:pt x="2919" y="3896"/>
                      <a:pt x="2442" y="2287"/>
                    </a:cubicBezTo>
                    <a:cubicBezTo>
                      <a:pt x="1966" y="679"/>
                      <a:pt x="238" y="-155"/>
                      <a:pt x="0" y="2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1" name="Forma Livre: Forma 590">
                <a:extLst>
                  <a:ext uri="{FF2B5EF4-FFF2-40B4-BE49-F238E27FC236}">
                    <a16:creationId xmlns:a16="http://schemas.microsoft.com/office/drawing/2014/main" id="{D38D864D-7F04-67F6-8AED-40D623DABD26}"/>
                  </a:ext>
                </a:extLst>
              </p:cNvPr>
              <p:cNvSpPr/>
              <p:nvPr/>
            </p:nvSpPr>
            <p:spPr>
              <a:xfrm>
                <a:off x="4832710" y="4465712"/>
                <a:ext cx="3567" cy="3652"/>
              </a:xfrm>
              <a:custGeom>
                <a:avLst/>
                <a:gdLst>
                  <a:gd name="connsiteX0" fmla="*/ 0 w 3567"/>
                  <a:gd name="connsiteY0" fmla="*/ 29 h 3652"/>
                  <a:gd name="connsiteX1" fmla="*/ 1370 w 3567"/>
                  <a:gd name="connsiteY1" fmla="*/ 2233 h 3652"/>
                  <a:gd name="connsiteX2" fmla="*/ 3515 w 3567"/>
                  <a:gd name="connsiteY2" fmla="*/ 3604 h 3652"/>
                  <a:gd name="connsiteX3" fmla="*/ 2204 w 3567"/>
                  <a:gd name="connsiteY3" fmla="*/ 1459 h 3652"/>
                  <a:gd name="connsiteX4" fmla="*/ 0 w 3567"/>
                  <a:gd name="connsiteY4" fmla="*/ 29 h 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7" h="3652">
                    <a:moveTo>
                      <a:pt x="0" y="29"/>
                    </a:moveTo>
                    <a:cubicBezTo>
                      <a:pt x="0" y="29"/>
                      <a:pt x="417" y="1280"/>
                      <a:pt x="1370" y="2233"/>
                    </a:cubicBezTo>
                    <a:cubicBezTo>
                      <a:pt x="2323" y="3187"/>
                      <a:pt x="3276" y="3842"/>
                      <a:pt x="3515" y="3604"/>
                    </a:cubicBezTo>
                    <a:cubicBezTo>
                      <a:pt x="3753" y="3365"/>
                      <a:pt x="3157" y="2412"/>
                      <a:pt x="2204" y="1459"/>
                    </a:cubicBezTo>
                    <a:cubicBezTo>
                      <a:pt x="1251" y="506"/>
                      <a:pt x="239" y="-149"/>
                      <a:pt x="0" y="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2" name="Forma Livre: Forma 591">
                <a:extLst>
                  <a:ext uri="{FF2B5EF4-FFF2-40B4-BE49-F238E27FC236}">
                    <a16:creationId xmlns:a16="http://schemas.microsoft.com/office/drawing/2014/main" id="{0F97825C-E89E-160C-F234-798FF143E3D1}"/>
                  </a:ext>
                </a:extLst>
              </p:cNvPr>
              <p:cNvSpPr/>
              <p:nvPr/>
            </p:nvSpPr>
            <p:spPr>
              <a:xfrm>
                <a:off x="4822815" y="4461257"/>
                <a:ext cx="5350" cy="2384"/>
              </a:xfrm>
              <a:custGeom>
                <a:avLst/>
                <a:gdLst>
                  <a:gd name="connsiteX0" fmla="*/ 7 w 5350"/>
                  <a:gd name="connsiteY0" fmla="*/ 553 h 2384"/>
                  <a:gd name="connsiteX1" fmla="*/ 2688 w 5350"/>
                  <a:gd name="connsiteY1" fmla="*/ 1327 h 2384"/>
                  <a:gd name="connsiteX2" fmla="*/ 5308 w 5350"/>
                  <a:gd name="connsiteY2" fmla="*/ 2340 h 2384"/>
                  <a:gd name="connsiteX3" fmla="*/ 3045 w 5350"/>
                  <a:gd name="connsiteY3" fmla="*/ 255 h 2384"/>
                  <a:gd name="connsiteX4" fmla="*/ 7 w 5350"/>
                  <a:gd name="connsiteY4" fmla="*/ 553 h 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0" h="2384">
                    <a:moveTo>
                      <a:pt x="7" y="553"/>
                    </a:moveTo>
                    <a:cubicBezTo>
                      <a:pt x="7" y="851"/>
                      <a:pt x="1317" y="851"/>
                      <a:pt x="2688" y="1327"/>
                    </a:cubicBezTo>
                    <a:cubicBezTo>
                      <a:pt x="4058" y="1804"/>
                      <a:pt x="5070" y="2578"/>
                      <a:pt x="5308" y="2340"/>
                    </a:cubicBezTo>
                    <a:cubicBezTo>
                      <a:pt x="5547" y="2102"/>
                      <a:pt x="4772" y="851"/>
                      <a:pt x="3045" y="255"/>
                    </a:cubicBezTo>
                    <a:cubicBezTo>
                      <a:pt x="1317" y="-341"/>
                      <a:pt x="-112" y="255"/>
                      <a:pt x="7" y="5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3" name="Forma Livre: Forma 592">
                <a:extLst>
                  <a:ext uri="{FF2B5EF4-FFF2-40B4-BE49-F238E27FC236}">
                    <a16:creationId xmlns:a16="http://schemas.microsoft.com/office/drawing/2014/main" id="{101ABF13-C667-73E7-20B7-CE4F23B20533}"/>
                  </a:ext>
                </a:extLst>
              </p:cNvPr>
              <p:cNvSpPr/>
              <p:nvPr/>
            </p:nvSpPr>
            <p:spPr>
              <a:xfrm>
                <a:off x="4815733" y="4459740"/>
                <a:ext cx="2804" cy="1519"/>
              </a:xfrm>
              <a:custGeom>
                <a:avLst/>
                <a:gdLst>
                  <a:gd name="connsiteX0" fmla="*/ 0 w 2804"/>
                  <a:gd name="connsiteY0" fmla="*/ 223 h 1519"/>
                  <a:gd name="connsiteX1" fmla="*/ 1191 w 2804"/>
                  <a:gd name="connsiteY1" fmla="*/ 1296 h 1519"/>
                  <a:gd name="connsiteX2" fmla="*/ 2800 w 2804"/>
                  <a:gd name="connsiteY2" fmla="*/ 1296 h 1519"/>
                  <a:gd name="connsiteX3" fmla="*/ 1608 w 2804"/>
                  <a:gd name="connsiteY3" fmla="*/ 223 h 1519"/>
                  <a:gd name="connsiteX4" fmla="*/ 0 w 2804"/>
                  <a:gd name="connsiteY4" fmla="*/ 223 h 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" h="1519">
                    <a:moveTo>
                      <a:pt x="0" y="223"/>
                    </a:moveTo>
                    <a:cubicBezTo>
                      <a:pt x="0" y="521"/>
                      <a:pt x="417" y="998"/>
                      <a:pt x="1191" y="1296"/>
                    </a:cubicBezTo>
                    <a:cubicBezTo>
                      <a:pt x="1966" y="1594"/>
                      <a:pt x="2740" y="1594"/>
                      <a:pt x="2800" y="1296"/>
                    </a:cubicBezTo>
                    <a:cubicBezTo>
                      <a:pt x="2859" y="998"/>
                      <a:pt x="2383" y="521"/>
                      <a:pt x="1608" y="223"/>
                    </a:cubicBezTo>
                    <a:cubicBezTo>
                      <a:pt x="834" y="-74"/>
                      <a:pt x="119" y="-74"/>
                      <a:pt x="0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C400185E-89C5-9246-2394-CAAD2F73BE4D}"/>
                  </a:ext>
                </a:extLst>
              </p:cNvPr>
              <p:cNvSpPr/>
              <p:nvPr/>
            </p:nvSpPr>
            <p:spPr>
              <a:xfrm>
                <a:off x="4336861" y="2999905"/>
                <a:ext cx="236005" cy="210165"/>
              </a:xfrm>
              <a:custGeom>
                <a:avLst/>
                <a:gdLst>
                  <a:gd name="connsiteX0" fmla="*/ 233027 w 236005"/>
                  <a:gd name="connsiteY0" fmla="*/ 58021 h 210165"/>
                  <a:gd name="connsiteX1" fmla="*/ 82732 w 236005"/>
                  <a:gd name="connsiteY1" fmla="*/ 117591 h 210165"/>
                  <a:gd name="connsiteX2" fmla="*/ 74690 w 236005"/>
                  <a:gd name="connsiteY2" fmla="*/ 2681 h 210165"/>
                  <a:gd name="connsiteX3" fmla="*/ 2015 w 236005"/>
                  <a:gd name="connsiteY3" fmla="*/ 0 h 210165"/>
                  <a:gd name="connsiteX4" fmla="*/ 31800 w 236005"/>
                  <a:gd name="connsiteY4" fmla="*/ 199798 h 210165"/>
                  <a:gd name="connsiteX5" fmla="*/ 236005 w 236005"/>
                  <a:gd name="connsiteY5" fmla="*/ 158635 h 210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005" h="210165">
                    <a:moveTo>
                      <a:pt x="233027" y="58021"/>
                    </a:moveTo>
                    <a:cubicBezTo>
                      <a:pt x="233027" y="58021"/>
                      <a:pt x="87378" y="119616"/>
                      <a:pt x="82732" y="117591"/>
                    </a:cubicBezTo>
                    <a:cubicBezTo>
                      <a:pt x="78085" y="115566"/>
                      <a:pt x="74690" y="2681"/>
                      <a:pt x="74690" y="2681"/>
                    </a:cubicBezTo>
                    <a:lnTo>
                      <a:pt x="2015" y="0"/>
                    </a:lnTo>
                    <a:cubicBezTo>
                      <a:pt x="2015" y="0"/>
                      <a:pt x="-11567" y="171919"/>
                      <a:pt x="31800" y="199798"/>
                    </a:cubicBezTo>
                    <a:cubicBezTo>
                      <a:pt x="91370" y="237922"/>
                      <a:pt x="236005" y="158635"/>
                      <a:pt x="236005" y="158635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CFB3D12E-2B4C-679E-532F-ECBFD638777C}"/>
                  </a:ext>
                </a:extLst>
              </p:cNvPr>
              <p:cNvSpPr/>
              <p:nvPr/>
            </p:nvSpPr>
            <p:spPr>
              <a:xfrm>
                <a:off x="4603194" y="2789980"/>
                <a:ext cx="141590" cy="273962"/>
              </a:xfrm>
              <a:custGeom>
                <a:avLst/>
                <a:gdLst>
                  <a:gd name="connsiteX0" fmla="*/ 40024 w 141590"/>
                  <a:gd name="connsiteY0" fmla="*/ 227617 h 273962"/>
                  <a:gd name="connsiteX1" fmla="*/ 40024 w 141590"/>
                  <a:gd name="connsiteY1" fmla="*/ 193543 h 273962"/>
                  <a:gd name="connsiteX2" fmla="*/ 1006 w 141590"/>
                  <a:gd name="connsiteY2" fmla="*/ 153214 h 273962"/>
                  <a:gd name="connsiteX3" fmla="*/ 1006 w 141590"/>
                  <a:gd name="connsiteY3" fmla="*/ 32704 h 273962"/>
                  <a:gd name="connsiteX4" fmla="*/ 67963 w 141590"/>
                  <a:gd name="connsiteY4" fmla="*/ 0 h 273962"/>
                  <a:gd name="connsiteX5" fmla="*/ 141591 w 141590"/>
                  <a:gd name="connsiteY5" fmla="*/ 55757 h 273962"/>
                  <a:gd name="connsiteX6" fmla="*/ 133847 w 141590"/>
                  <a:gd name="connsiteY6" fmla="*/ 229284 h 273962"/>
                  <a:gd name="connsiteX7" fmla="*/ 87085 w 141590"/>
                  <a:gd name="connsiteY7" fmla="*/ 273962 h 273962"/>
                  <a:gd name="connsiteX8" fmla="*/ 87085 w 141590"/>
                  <a:gd name="connsiteY8" fmla="*/ 273962 h 273962"/>
                  <a:gd name="connsiteX9" fmla="*/ 40024 w 141590"/>
                  <a:gd name="connsiteY9" fmla="*/ 227617 h 273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590" h="273962">
                    <a:moveTo>
                      <a:pt x="40024" y="227617"/>
                    </a:moveTo>
                    <a:cubicBezTo>
                      <a:pt x="40024" y="209388"/>
                      <a:pt x="40024" y="193543"/>
                      <a:pt x="40024" y="193543"/>
                    </a:cubicBezTo>
                    <a:cubicBezTo>
                      <a:pt x="40024" y="193543"/>
                      <a:pt x="3270" y="189671"/>
                      <a:pt x="1006" y="153214"/>
                    </a:cubicBezTo>
                    <a:cubicBezTo>
                      <a:pt x="-1258" y="116757"/>
                      <a:pt x="1006" y="32704"/>
                      <a:pt x="1006" y="32704"/>
                    </a:cubicBezTo>
                    <a:lnTo>
                      <a:pt x="67963" y="0"/>
                    </a:lnTo>
                    <a:lnTo>
                      <a:pt x="141591" y="55757"/>
                    </a:lnTo>
                    <a:lnTo>
                      <a:pt x="133847" y="229284"/>
                    </a:lnTo>
                    <a:cubicBezTo>
                      <a:pt x="132703" y="254280"/>
                      <a:pt x="112104" y="273956"/>
                      <a:pt x="87085" y="273962"/>
                    </a:cubicBezTo>
                    <a:lnTo>
                      <a:pt x="87085" y="273962"/>
                    </a:lnTo>
                    <a:cubicBezTo>
                      <a:pt x="61303" y="274129"/>
                      <a:pt x="40257" y="253398"/>
                      <a:pt x="40024" y="22761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6" name="Forma Livre: Forma 595">
                <a:extLst>
                  <a:ext uri="{FF2B5EF4-FFF2-40B4-BE49-F238E27FC236}">
                    <a16:creationId xmlns:a16="http://schemas.microsoft.com/office/drawing/2014/main" id="{BCFD7792-75DA-C053-3AC0-33B92031B849}"/>
                  </a:ext>
                </a:extLst>
              </p:cNvPr>
              <p:cNvSpPr/>
              <p:nvPr/>
            </p:nvSpPr>
            <p:spPr>
              <a:xfrm>
                <a:off x="4611765" y="2879335"/>
                <a:ext cx="9412" cy="9412"/>
              </a:xfrm>
              <a:custGeom>
                <a:avLst/>
                <a:gdLst>
                  <a:gd name="connsiteX0" fmla="*/ 0 w 9412"/>
                  <a:gd name="connsiteY0" fmla="*/ 4646 h 9412"/>
                  <a:gd name="connsiteX1" fmla="*/ 4647 w 9412"/>
                  <a:gd name="connsiteY1" fmla="*/ 9412 h 9412"/>
                  <a:gd name="connsiteX2" fmla="*/ 9412 w 9412"/>
                  <a:gd name="connsiteY2" fmla="*/ 4766 h 9412"/>
                  <a:gd name="connsiteX3" fmla="*/ 4766 w 9412"/>
                  <a:gd name="connsiteY3" fmla="*/ 0 h 9412"/>
                  <a:gd name="connsiteX4" fmla="*/ 4647 w 9412"/>
                  <a:gd name="connsiteY4" fmla="*/ 0 h 9412"/>
                  <a:gd name="connsiteX5" fmla="*/ 0 w 9412"/>
                  <a:gd name="connsiteY5" fmla="*/ 4646 h 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12" h="9412">
                    <a:moveTo>
                      <a:pt x="0" y="4646"/>
                    </a:moveTo>
                    <a:cubicBezTo>
                      <a:pt x="-29" y="7244"/>
                      <a:pt x="2049" y="9376"/>
                      <a:pt x="4647" y="9412"/>
                    </a:cubicBezTo>
                    <a:cubicBezTo>
                      <a:pt x="7244" y="9442"/>
                      <a:pt x="9376" y="7363"/>
                      <a:pt x="9412" y="4766"/>
                    </a:cubicBezTo>
                    <a:cubicBezTo>
                      <a:pt x="9442" y="2168"/>
                      <a:pt x="7363" y="30"/>
                      <a:pt x="4766" y="0"/>
                    </a:cubicBezTo>
                    <a:cubicBezTo>
                      <a:pt x="4724" y="0"/>
                      <a:pt x="4688" y="0"/>
                      <a:pt x="4647" y="0"/>
                    </a:cubicBezTo>
                    <a:cubicBezTo>
                      <a:pt x="2079" y="0"/>
                      <a:pt x="0" y="2079"/>
                      <a:pt x="0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7" name="Forma Livre: Forma 596">
                <a:extLst>
                  <a:ext uri="{FF2B5EF4-FFF2-40B4-BE49-F238E27FC236}">
                    <a16:creationId xmlns:a16="http://schemas.microsoft.com/office/drawing/2014/main" id="{F9FEBCFD-07C9-D0EA-D800-3A631D104EE4}"/>
                  </a:ext>
                </a:extLst>
              </p:cNvPr>
              <p:cNvSpPr/>
              <p:nvPr/>
            </p:nvSpPr>
            <p:spPr>
              <a:xfrm>
                <a:off x="4607159" y="2873233"/>
                <a:ext cx="18641" cy="5719"/>
              </a:xfrm>
              <a:custGeom>
                <a:avLst/>
                <a:gdLst>
                  <a:gd name="connsiteX0" fmla="*/ 79 w 18641"/>
                  <a:gd name="connsiteY0" fmla="*/ 5626 h 5719"/>
                  <a:gd name="connsiteX1" fmla="*/ 9193 w 18641"/>
                  <a:gd name="connsiteY1" fmla="*/ 3064 h 5719"/>
                  <a:gd name="connsiteX2" fmla="*/ 18486 w 18641"/>
                  <a:gd name="connsiteY2" fmla="*/ 4553 h 5719"/>
                  <a:gd name="connsiteX3" fmla="*/ 16461 w 18641"/>
                  <a:gd name="connsiteY3" fmla="*/ 1992 h 5719"/>
                  <a:gd name="connsiteX4" fmla="*/ 8955 w 18641"/>
                  <a:gd name="connsiteY4" fmla="*/ 26 h 5719"/>
                  <a:gd name="connsiteX5" fmla="*/ 1806 w 18641"/>
                  <a:gd name="connsiteY5" fmla="*/ 2885 h 5719"/>
                  <a:gd name="connsiteX6" fmla="*/ 79 w 18641"/>
                  <a:gd name="connsiteY6" fmla="*/ 5626 h 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41" h="5719">
                    <a:moveTo>
                      <a:pt x="79" y="5626"/>
                    </a:moveTo>
                    <a:cubicBezTo>
                      <a:pt x="675" y="6281"/>
                      <a:pt x="4130" y="3302"/>
                      <a:pt x="9193" y="3064"/>
                    </a:cubicBezTo>
                    <a:cubicBezTo>
                      <a:pt x="14257" y="2826"/>
                      <a:pt x="17950" y="5209"/>
                      <a:pt x="18486" y="4553"/>
                    </a:cubicBezTo>
                    <a:cubicBezTo>
                      <a:pt x="19022" y="3898"/>
                      <a:pt x="18129" y="3124"/>
                      <a:pt x="16461" y="1992"/>
                    </a:cubicBezTo>
                    <a:cubicBezTo>
                      <a:pt x="14239" y="544"/>
                      <a:pt x="11606" y="-147"/>
                      <a:pt x="8955" y="26"/>
                    </a:cubicBezTo>
                    <a:cubicBezTo>
                      <a:pt x="6322" y="163"/>
                      <a:pt x="3808" y="1170"/>
                      <a:pt x="1806" y="2885"/>
                    </a:cubicBezTo>
                    <a:cubicBezTo>
                      <a:pt x="317" y="4196"/>
                      <a:pt x="-219" y="5387"/>
                      <a:pt x="79" y="56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A2A8AF78-E66B-B376-B09D-9C264C371FB5}"/>
                  </a:ext>
                </a:extLst>
              </p:cNvPr>
              <p:cNvSpPr/>
              <p:nvPr/>
            </p:nvSpPr>
            <p:spPr>
              <a:xfrm>
                <a:off x="4665855" y="2879335"/>
                <a:ext cx="9292" cy="9292"/>
              </a:xfrm>
              <a:custGeom>
                <a:avLst/>
                <a:gdLst>
                  <a:gd name="connsiteX0" fmla="*/ 0 w 9292"/>
                  <a:gd name="connsiteY0" fmla="*/ 4646 h 9292"/>
                  <a:gd name="connsiteX1" fmla="*/ 4647 w 9292"/>
                  <a:gd name="connsiteY1" fmla="*/ 9293 h 9292"/>
                  <a:gd name="connsiteX2" fmla="*/ 9293 w 9292"/>
                  <a:gd name="connsiteY2" fmla="*/ 4646 h 9292"/>
                  <a:gd name="connsiteX3" fmla="*/ 4647 w 9292"/>
                  <a:gd name="connsiteY3" fmla="*/ 0 h 9292"/>
                  <a:gd name="connsiteX4" fmla="*/ 0 w 9292"/>
                  <a:gd name="connsiteY4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9292">
                    <a:moveTo>
                      <a:pt x="0" y="4646"/>
                    </a:moveTo>
                    <a:cubicBezTo>
                      <a:pt x="0" y="7214"/>
                      <a:pt x="2079" y="9293"/>
                      <a:pt x="4647" y="9293"/>
                    </a:cubicBezTo>
                    <a:cubicBezTo>
                      <a:pt x="7214" y="9293"/>
                      <a:pt x="9293" y="7214"/>
                      <a:pt x="9293" y="4646"/>
                    </a:cubicBezTo>
                    <a:cubicBezTo>
                      <a:pt x="9293" y="2079"/>
                      <a:pt x="7214" y="0"/>
                      <a:pt x="4647" y="0"/>
                    </a:cubicBezTo>
                    <a:cubicBezTo>
                      <a:pt x="2079" y="0"/>
                      <a:pt x="0" y="2079"/>
                      <a:pt x="0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E2E83854-8E5D-1D90-117E-49EDA6A7DD77}"/>
                  </a:ext>
                </a:extLst>
              </p:cNvPr>
              <p:cNvSpPr/>
              <p:nvPr/>
            </p:nvSpPr>
            <p:spPr>
              <a:xfrm>
                <a:off x="4662870" y="2873238"/>
                <a:ext cx="18683" cy="5714"/>
              </a:xfrm>
              <a:custGeom>
                <a:avLst/>
                <a:gdLst>
                  <a:gd name="connsiteX0" fmla="*/ 126 w 18683"/>
                  <a:gd name="connsiteY0" fmla="*/ 5620 h 5714"/>
                  <a:gd name="connsiteX1" fmla="*/ 9181 w 18683"/>
                  <a:gd name="connsiteY1" fmla="*/ 3059 h 5714"/>
                  <a:gd name="connsiteX2" fmla="*/ 18533 w 18683"/>
                  <a:gd name="connsiteY2" fmla="*/ 4548 h 5714"/>
                  <a:gd name="connsiteX3" fmla="*/ 16508 w 18683"/>
                  <a:gd name="connsiteY3" fmla="*/ 1987 h 5714"/>
                  <a:gd name="connsiteX4" fmla="*/ 1794 w 18683"/>
                  <a:gd name="connsiteY4" fmla="*/ 2880 h 5714"/>
                  <a:gd name="connsiteX5" fmla="*/ 126 w 18683"/>
                  <a:gd name="connsiteY5" fmla="*/ 5620 h 5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683" h="5714">
                    <a:moveTo>
                      <a:pt x="126" y="5620"/>
                    </a:moveTo>
                    <a:cubicBezTo>
                      <a:pt x="721" y="6276"/>
                      <a:pt x="4177" y="3297"/>
                      <a:pt x="9181" y="3059"/>
                    </a:cubicBezTo>
                    <a:cubicBezTo>
                      <a:pt x="14184" y="2821"/>
                      <a:pt x="17997" y="5203"/>
                      <a:pt x="18533" y="4548"/>
                    </a:cubicBezTo>
                    <a:cubicBezTo>
                      <a:pt x="19069" y="3893"/>
                      <a:pt x="18116" y="3118"/>
                      <a:pt x="16508" y="1987"/>
                    </a:cubicBezTo>
                    <a:cubicBezTo>
                      <a:pt x="11933" y="-962"/>
                      <a:pt x="5976" y="-599"/>
                      <a:pt x="1794" y="2880"/>
                    </a:cubicBezTo>
                    <a:cubicBezTo>
                      <a:pt x="126" y="4191"/>
                      <a:pt x="-231" y="5382"/>
                      <a:pt x="126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0" name="Forma Livre: Forma 599">
                <a:extLst>
                  <a:ext uri="{FF2B5EF4-FFF2-40B4-BE49-F238E27FC236}">
                    <a16:creationId xmlns:a16="http://schemas.microsoft.com/office/drawing/2014/main" id="{622331A3-BC74-40D7-EB32-6E5D2854348A}"/>
                  </a:ext>
                </a:extLst>
              </p:cNvPr>
              <p:cNvSpPr/>
              <p:nvPr/>
            </p:nvSpPr>
            <p:spPr>
              <a:xfrm>
                <a:off x="4631839" y="2877727"/>
                <a:ext cx="14060" cy="44517"/>
              </a:xfrm>
              <a:custGeom>
                <a:avLst/>
                <a:gdLst>
                  <a:gd name="connsiteX0" fmla="*/ 13286 w 14060"/>
                  <a:gd name="connsiteY0" fmla="*/ 43665 h 44517"/>
                  <a:gd name="connsiteX1" fmla="*/ 5005 w 14060"/>
                  <a:gd name="connsiteY1" fmla="*/ 44439 h 44517"/>
                  <a:gd name="connsiteX2" fmla="*/ 2682 w 14060"/>
                  <a:gd name="connsiteY2" fmla="*/ 44439 h 44517"/>
                  <a:gd name="connsiteX3" fmla="*/ 299 w 14060"/>
                  <a:gd name="connsiteY3" fmla="*/ 42354 h 44517"/>
                  <a:gd name="connsiteX4" fmla="*/ 717 w 14060"/>
                  <a:gd name="connsiteY4" fmla="*/ 36814 h 44517"/>
                  <a:gd name="connsiteX5" fmla="*/ 3933 w 14060"/>
                  <a:gd name="connsiteY5" fmla="*/ 26330 h 44517"/>
                  <a:gd name="connsiteX6" fmla="*/ 14060 w 14060"/>
                  <a:gd name="connsiteY6" fmla="*/ 0 h 44517"/>
                  <a:gd name="connsiteX7" fmla="*/ 6912 w 14060"/>
                  <a:gd name="connsiteY7" fmla="*/ 27283 h 44517"/>
                  <a:gd name="connsiteX8" fmla="*/ 3159 w 14060"/>
                  <a:gd name="connsiteY8" fmla="*/ 37708 h 44517"/>
                  <a:gd name="connsiteX9" fmla="*/ 2384 w 14060"/>
                  <a:gd name="connsiteY9" fmla="*/ 41401 h 44517"/>
                  <a:gd name="connsiteX10" fmla="*/ 4767 w 14060"/>
                  <a:gd name="connsiteY10" fmla="*/ 42414 h 44517"/>
                  <a:gd name="connsiteX11" fmla="*/ 13286 w 14060"/>
                  <a:gd name="connsiteY11" fmla="*/ 43665 h 4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060" h="44517">
                    <a:moveTo>
                      <a:pt x="13286" y="43665"/>
                    </a:moveTo>
                    <a:cubicBezTo>
                      <a:pt x="10593" y="44403"/>
                      <a:pt x="7788" y="44666"/>
                      <a:pt x="5005" y="44439"/>
                    </a:cubicBezTo>
                    <a:cubicBezTo>
                      <a:pt x="4231" y="44517"/>
                      <a:pt x="3457" y="44517"/>
                      <a:pt x="2682" y="44439"/>
                    </a:cubicBezTo>
                    <a:cubicBezTo>
                      <a:pt x="1592" y="44177"/>
                      <a:pt x="699" y="43403"/>
                      <a:pt x="299" y="42354"/>
                    </a:cubicBezTo>
                    <a:cubicBezTo>
                      <a:pt x="-213" y="40513"/>
                      <a:pt x="-64" y="38554"/>
                      <a:pt x="717" y="36814"/>
                    </a:cubicBezTo>
                    <a:lnTo>
                      <a:pt x="3933" y="26330"/>
                    </a:lnTo>
                    <a:cubicBezTo>
                      <a:pt x="6399" y="17228"/>
                      <a:pt x="9789" y="8405"/>
                      <a:pt x="14060" y="0"/>
                    </a:cubicBezTo>
                    <a:cubicBezTo>
                      <a:pt x="12702" y="9335"/>
                      <a:pt x="10301" y="18485"/>
                      <a:pt x="6912" y="27283"/>
                    </a:cubicBezTo>
                    <a:lnTo>
                      <a:pt x="3159" y="37708"/>
                    </a:lnTo>
                    <a:cubicBezTo>
                      <a:pt x="2551" y="38840"/>
                      <a:pt x="2283" y="40120"/>
                      <a:pt x="2384" y="41401"/>
                    </a:cubicBezTo>
                    <a:cubicBezTo>
                      <a:pt x="2384" y="42056"/>
                      <a:pt x="3457" y="42354"/>
                      <a:pt x="4767" y="42414"/>
                    </a:cubicBezTo>
                    <a:cubicBezTo>
                      <a:pt x="9831" y="42652"/>
                      <a:pt x="13286" y="43129"/>
                      <a:pt x="13286" y="436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1" name="Forma Livre: Forma 600">
                <a:extLst>
                  <a:ext uri="{FF2B5EF4-FFF2-40B4-BE49-F238E27FC236}">
                    <a16:creationId xmlns:a16="http://schemas.microsoft.com/office/drawing/2014/main" id="{F55B265D-8930-6D43-0681-6228AEC77A80}"/>
                  </a:ext>
                </a:extLst>
              </p:cNvPr>
              <p:cNvSpPr/>
              <p:nvPr/>
            </p:nvSpPr>
            <p:spPr>
              <a:xfrm>
                <a:off x="4668953" y="2916084"/>
                <a:ext cx="28656" cy="15026"/>
              </a:xfrm>
              <a:custGeom>
                <a:avLst/>
                <a:gdLst>
                  <a:gd name="connsiteX0" fmla="*/ 0 w 28656"/>
                  <a:gd name="connsiteY0" fmla="*/ 7691 h 15026"/>
                  <a:gd name="connsiteX1" fmla="*/ 14237 w 28656"/>
                  <a:gd name="connsiteY1" fmla="*/ 15018 h 15026"/>
                  <a:gd name="connsiteX2" fmla="*/ 28653 w 28656"/>
                  <a:gd name="connsiteY2" fmla="*/ 8346 h 15026"/>
                  <a:gd name="connsiteX3" fmla="*/ 14416 w 28656"/>
                  <a:gd name="connsiteY3" fmla="*/ 6 h 15026"/>
                  <a:gd name="connsiteX4" fmla="*/ 0 w 28656"/>
                  <a:gd name="connsiteY4" fmla="*/ 7691 h 15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6" h="15026">
                    <a:moveTo>
                      <a:pt x="0" y="7691"/>
                    </a:moveTo>
                    <a:cubicBezTo>
                      <a:pt x="0" y="11861"/>
                      <a:pt x="6493" y="14839"/>
                      <a:pt x="14237" y="15018"/>
                    </a:cubicBezTo>
                    <a:cubicBezTo>
                      <a:pt x="21981" y="15196"/>
                      <a:pt x="28475" y="12456"/>
                      <a:pt x="28653" y="8346"/>
                    </a:cubicBezTo>
                    <a:cubicBezTo>
                      <a:pt x="28832" y="4236"/>
                      <a:pt x="22696" y="185"/>
                      <a:pt x="14416" y="6"/>
                    </a:cubicBezTo>
                    <a:cubicBezTo>
                      <a:pt x="6136" y="-173"/>
                      <a:pt x="0" y="3580"/>
                      <a:pt x="0" y="769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380587C7-BDCA-5D0F-D7A2-D23BDAA6770E}"/>
                  </a:ext>
                </a:extLst>
              </p:cNvPr>
              <p:cNvSpPr/>
              <p:nvPr/>
            </p:nvSpPr>
            <p:spPr>
              <a:xfrm>
                <a:off x="4637142" y="2925441"/>
                <a:ext cx="25100" cy="14775"/>
              </a:xfrm>
              <a:custGeom>
                <a:avLst/>
                <a:gdLst>
                  <a:gd name="connsiteX0" fmla="*/ 24245 w 25100"/>
                  <a:gd name="connsiteY0" fmla="*/ 597 h 14775"/>
                  <a:gd name="connsiteX1" fmla="*/ 0 w 25100"/>
                  <a:gd name="connsiteY1" fmla="*/ 8996 h 14775"/>
                  <a:gd name="connsiteX2" fmla="*/ 16620 w 25100"/>
                  <a:gd name="connsiteY2" fmla="*/ 13702 h 14775"/>
                  <a:gd name="connsiteX3" fmla="*/ 24245 w 25100"/>
                  <a:gd name="connsiteY3" fmla="*/ 597 h 1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00" h="14775">
                    <a:moveTo>
                      <a:pt x="24245" y="597"/>
                    </a:moveTo>
                    <a:cubicBezTo>
                      <a:pt x="29368" y="-2739"/>
                      <a:pt x="10246" y="8996"/>
                      <a:pt x="0" y="8996"/>
                    </a:cubicBezTo>
                    <a:cubicBezTo>
                      <a:pt x="3771" y="14238"/>
                      <a:pt x="10657" y="16192"/>
                      <a:pt x="16620" y="13702"/>
                    </a:cubicBezTo>
                    <a:cubicBezTo>
                      <a:pt x="27343" y="9175"/>
                      <a:pt x="24245" y="597"/>
                      <a:pt x="24245" y="5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0C99B8D9-EFF3-7C79-02CB-975CCC64041A}"/>
                  </a:ext>
                </a:extLst>
              </p:cNvPr>
              <p:cNvSpPr/>
              <p:nvPr/>
            </p:nvSpPr>
            <p:spPr>
              <a:xfrm>
                <a:off x="4641193" y="2967201"/>
                <a:ext cx="48251" cy="25322"/>
              </a:xfrm>
              <a:custGeom>
                <a:avLst/>
                <a:gdLst>
                  <a:gd name="connsiteX0" fmla="*/ 0 w 48251"/>
                  <a:gd name="connsiteY0" fmla="*/ 16322 h 25322"/>
                  <a:gd name="connsiteX1" fmla="*/ 48251 w 48251"/>
                  <a:gd name="connsiteY1" fmla="*/ 0 h 25322"/>
                  <a:gd name="connsiteX2" fmla="*/ 596 w 48251"/>
                  <a:gd name="connsiteY2" fmla="*/ 25258 h 25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251" h="25322">
                    <a:moveTo>
                      <a:pt x="0" y="16322"/>
                    </a:moveTo>
                    <a:cubicBezTo>
                      <a:pt x="17317" y="15613"/>
                      <a:pt x="34062" y="9948"/>
                      <a:pt x="48251" y="0"/>
                    </a:cubicBezTo>
                    <a:cubicBezTo>
                      <a:pt x="48251" y="0"/>
                      <a:pt x="37290" y="26806"/>
                      <a:pt x="596" y="2525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4" name="Forma Livre: Forma 603">
                <a:extLst>
                  <a:ext uri="{FF2B5EF4-FFF2-40B4-BE49-F238E27FC236}">
                    <a16:creationId xmlns:a16="http://schemas.microsoft.com/office/drawing/2014/main" id="{979F538F-AD90-9942-07C3-7D0CDF4D3E7C}"/>
                  </a:ext>
                </a:extLst>
              </p:cNvPr>
              <p:cNvSpPr/>
              <p:nvPr/>
            </p:nvSpPr>
            <p:spPr>
              <a:xfrm>
                <a:off x="4597970" y="2765492"/>
                <a:ext cx="200604" cy="209512"/>
              </a:xfrm>
              <a:custGeom>
                <a:avLst/>
                <a:gdLst>
                  <a:gd name="connsiteX0" fmla="*/ 200369 w 200604"/>
                  <a:gd name="connsiteY0" fmla="*/ 110627 h 209512"/>
                  <a:gd name="connsiteX1" fmla="*/ 200369 w 200604"/>
                  <a:gd name="connsiteY1" fmla="*/ 117120 h 209512"/>
                  <a:gd name="connsiteX2" fmla="*/ 196616 w 200604"/>
                  <a:gd name="connsiteY2" fmla="*/ 90850 h 209512"/>
                  <a:gd name="connsiteX3" fmla="*/ 96717 w 200604"/>
                  <a:gd name="connsiteY3" fmla="*/ 661 h 209512"/>
                  <a:gd name="connsiteX4" fmla="*/ 21600 w 200604"/>
                  <a:gd name="connsiteY4" fmla="*/ 30446 h 209512"/>
                  <a:gd name="connsiteX5" fmla="*/ 5456 w 200604"/>
                  <a:gd name="connsiteY5" fmla="*/ 108244 h 209512"/>
                  <a:gd name="connsiteX6" fmla="*/ 11413 w 200604"/>
                  <a:gd name="connsiteY6" fmla="*/ 102645 h 209512"/>
                  <a:gd name="connsiteX7" fmla="*/ 65026 w 200604"/>
                  <a:gd name="connsiteY7" fmla="*/ 88884 h 209512"/>
                  <a:gd name="connsiteX8" fmla="*/ 70506 w 200604"/>
                  <a:gd name="connsiteY8" fmla="*/ 48376 h 209512"/>
                  <a:gd name="connsiteX9" fmla="*/ 70864 w 200604"/>
                  <a:gd name="connsiteY9" fmla="*/ 48019 h 209512"/>
                  <a:gd name="connsiteX10" fmla="*/ 141573 w 200604"/>
                  <a:gd name="connsiteY10" fmla="*/ 108244 h 209512"/>
                  <a:gd name="connsiteX11" fmla="*/ 136510 w 200604"/>
                  <a:gd name="connsiteY11" fmla="*/ 209513 h 209512"/>
                  <a:gd name="connsiteX12" fmla="*/ 200369 w 200604"/>
                  <a:gd name="connsiteY12" fmla="*/ 110627 h 209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604" h="209512">
                    <a:moveTo>
                      <a:pt x="200369" y="110627"/>
                    </a:moveTo>
                    <a:lnTo>
                      <a:pt x="200369" y="117120"/>
                    </a:lnTo>
                    <a:cubicBezTo>
                      <a:pt x="199595" y="110389"/>
                      <a:pt x="197688" y="95020"/>
                      <a:pt x="196616" y="90850"/>
                    </a:cubicBezTo>
                    <a:cubicBezTo>
                      <a:pt x="176720" y="14839"/>
                      <a:pt x="109942" y="661"/>
                      <a:pt x="96717" y="661"/>
                    </a:cubicBezTo>
                    <a:cubicBezTo>
                      <a:pt x="82540" y="661"/>
                      <a:pt x="57759" y="-7083"/>
                      <a:pt x="21600" y="30446"/>
                    </a:cubicBezTo>
                    <a:cubicBezTo>
                      <a:pt x="655" y="50551"/>
                      <a:pt x="-5761" y="81467"/>
                      <a:pt x="5456" y="108244"/>
                    </a:cubicBezTo>
                    <a:lnTo>
                      <a:pt x="11413" y="102645"/>
                    </a:lnTo>
                    <a:lnTo>
                      <a:pt x="65026" y="88884"/>
                    </a:lnTo>
                    <a:cubicBezTo>
                      <a:pt x="60796" y="74528"/>
                      <a:pt x="66992" y="56657"/>
                      <a:pt x="70506" y="48376"/>
                    </a:cubicBezTo>
                    <a:lnTo>
                      <a:pt x="70864" y="48019"/>
                    </a:lnTo>
                    <a:cubicBezTo>
                      <a:pt x="81467" y="102585"/>
                      <a:pt x="141573" y="108244"/>
                      <a:pt x="141573" y="108244"/>
                    </a:cubicBezTo>
                    <a:lnTo>
                      <a:pt x="136510" y="209513"/>
                    </a:lnTo>
                    <a:cubicBezTo>
                      <a:pt x="207994" y="194442"/>
                      <a:pt x="200369" y="110627"/>
                      <a:pt x="200369" y="1106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9B8BB78B-AB6E-34E0-66D6-E42B2BEA2BDA}"/>
                  </a:ext>
                </a:extLst>
              </p:cNvPr>
              <p:cNvSpPr/>
              <p:nvPr/>
            </p:nvSpPr>
            <p:spPr>
              <a:xfrm>
                <a:off x="4791648" y="2852416"/>
                <a:ext cx="62037" cy="70519"/>
              </a:xfrm>
              <a:custGeom>
                <a:avLst/>
                <a:gdLst>
                  <a:gd name="connsiteX0" fmla="*/ 4904 w 62037"/>
                  <a:gd name="connsiteY0" fmla="*/ 20009 h 70519"/>
                  <a:gd name="connsiteX1" fmla="*/ 19558 w 62037"/>
                  <a:gd name="connsiteY1" fmla="*/ 828 h 70519"/>
                  <a:gd name="connsiteX2" fmla="*/ 44875 w 62037"/>
                  <a:gd name="connsiteY2" fmla="*/ 4819 h 70519"/>
                  <a:gd name="connsiteX3" fmla="*/ 61674 w 62037"/>
                  <a:gd name="connsiteY3" fmla="*/ 24000 h 70519"/>
                  <a:gd name="connsiteX4" fmla="*/ 50117 w 62037"/>
                  <a:gd name="connsiteY4" fmla="*/ 52832 h 70519"/>
                  <a:gd name="connsiteX5" fmla="*/ 35999 w 62037"/>
                  <a:gd name="connsiteY5" fmla="*/ 66652 h 70519"/>
                  <a:gd name="connsiteX6" fmla="*/ 16997 w 62037"/>
                  <a:gd name="connsiteY6" fmla="*/ 69571 h 70519"/>
                  <a:gd name="connsiteX7" fmla="*/ 5083 w 62037"/>
                  <a:gd name="connsiteY7" fmla="*/ 58253 h 70519"/>
                  <a:gd name="connsiteX8" fmla="*/ 14435 w 62037"/>
                  <a:gd name="connsiteY8" fmla="*/ 5415 h 70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37" h="70519">
                    <a:moveTo>
                      <a:pt x="4904" y="20009"/>
                    </a:moveTo>
                    <a:cubicBezTo>
                      <a:pt x="4737" y="10990"/>
                      <a:pt x="10807" y="3038"/>
                      <a:pt x="19558" y="828"/>
                    </a:cubicBezTo>
                    <a:cubicBezTo>
                      <a:pt x="28196" y="-1084"/>
                      <a:pt x="37244" y="345"/>
                      <a:pt x="44875" y="4819"/>
                    </a:cubicBezTo>
                    <a:cubicBezTo>
                      <a:pt x="53066" y="8369"/>
                      <a:pt x="59231" y="15410"/>
                      <a:pt x="61674" y="24000"/>
                    </a:cubicBezTo>
                    <a:cubicBezTo>
                      <a:pt x="63699" y="34485"/>
                      <a:pt x="56908" y="44492"/>
                      <a:pt x="50117" y="52832"/>
                    </a:cubicBezTo>
                    <a:cubicBezTo>
                      <a:pt x="46215" y="58194"/>
                      <a:pt x="41444" y="62864"/>
                      <a:pt x="35999" y="66652"/>
                    </a:cubicBezTo>
                    <a:cubicBezTo>
                      <a:pt x="30430" y="70441"/>
                      <a:pt x="23448" y="71513"/>
                      <a:pt x="16997" y="69571"/>
                    </a:cubicBezTo>
                    <a:cubicBezTo>
                      <a:pt x="11808" y="67332"/>
                      <a:pt x="7584" y="63317"/>
                      <a:pt x="5083" y="58253"/>
                    </a:cubicBezTo>
                    <a:cubicBezTo>
                      <a:pt x="-4288" y="40579"/>
                      <a:pt x="-434" y="18800"/>
                      <a:pt x="14435" y="5415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A40333AE-1966-C2F1-BFC5-6193B28252AC}"/>
                  </a:ext>
                </a:extLst>
              </p:cNvPr>
              <p:cNvSpPr/>
              <p:nvPr/>
            </p:nvSpPr>
            <p:spPr>
              <a:xfrm>
                <a:off x="4588010" y="2784814"/>
                <a:ext cx="77309" cy="82429"/>
              </a:xfrm>
              <a:custGeom>
                <a:avLst/>
                <a:gdLst>
                  <a:gd name="connsiteX0" fmla="*/ 77309 w 77309"/>
                  <a:gd name="connsiteY0" fmla="*/ 639 h 82429"/>
                  <a:gd name="connsiteX1" fmla="*/ 60391 w 77309"/>
                  <a:gd name="connsiteY1" fmla="*/ 6239 h 82429"/>
                  <a:gd name="connsiteX2" fmla="*/ 5527 w 77309"/>
                  <a:gd name="connsiteY2" fmla="*/ 65213 h 82429"/>
                  <a:gd name="connsiteX3" fmla="*/ 1119 w 77309"/>
                  <a:gd name="connsiteY3" fmla="*/ 82429 h 82429"/>
                  <a:gd name="connsiteX4" fmla="*/ 1119 w 77309"/>
                  <a:gd name="connsiteY4" fmla="*/ 64201 h 82429"/>
                  <a:gd name="connsiteX5" fmla="*/ 58961 w 77309"/>
                  <a:gd name="connsiteY5" fmla="*/ 2069 h 82429"/>
                  <a:gd name="connsiteX6" fmla="*/ 77309 w 77309"/>
                  <a:gd name="connsiteY6" fmla="*/ 639 h 82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09" h="82429">
                    <a:moveTo>
                      <a:pt x="77309" y="639"/>
                    </a:moveTo>
                    <a:cubicBezTo>
                      <a:pt x="71787" y="2837"/>
                      <a:pt x="66134" y="4708"/>
                      <a:pt x="60391" y="6239"/>
                    </a:cubicBezTo>
                    <a:cubicBezTo>
                      <a:pt x="33555" y="15734"/>
                      <a:pt x="13063" y="37763"/>
                      <a:pt x="5527" y="65213"/>
                    </a:cubicBezTo>
                    <a:cubicBezTo>
                      <a:pt x="2489" y="75578"/>
                      <a:pt x="2132" y="82488"/>
                      <a:pt x="1119" y="82429"/>
                    </a:cubicBezTo>
                    <a:cubicBezTo>
                      <a:pt x="106" y="82369"/>
                      <a:pt x="-787" y="75459"/>
                      <a:pt x="1119" y="64201"/>
                    </a:cubicBezTo>
                    <a:cubicBezTo>
                      <a:pt x="6826" y="34076"/>
                      <a:pt x="29326" y="9908"/>
                      <a:pt x="58961" y="2069"/>
                    </a:cubicBezTo>
                    <a:cubicBezTo>
                      <a:pt x="70161" y="-790"/>
                      <a:pt x="77309" y="-75"/>
                      <a:pt x="77309" y="6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4ED8867C-429A-B7D1-79A4-D0AFD12154A3}"/>
                  </a:ext>
                </a:extLst>
              </p:cNvPr>
              <p:cNvSpPr/>
              <p:nvPr/>
            </p:nvSpPr>
            <p:spPr>
              <a:xfrm>
                <a:off x="4748763" y="2890583"/>
                <a:ext cx="30143" cy="32072"/>
              </a:xfrm>
              <a:custGeom>
                <a:avLst/>
                <a:gdLst>
                  <a:gd name="connsiteX0" fmla="*/ 193 w 30143"/>
                  <a:gd name="connsiteY0" fmla="*/ 29201 h 32072"/>
                  <a:gd name="connsiteX1" fmla="*/ 2099 w 30143"/>
                  <a:gd name="connsiteY1" fmla="*/ 11330 h 32072"/>
                  <a:gd name="connsiteX2" fmla="*/ 15264 w 30143"/>
                  <a:gd name="connsiteY2" fmla="*/ 11 h 32072"/>
                  <a:gd name="connsiteX3" fmla="*/ 30037 w 30143"/>
                  <a:gd name="connsiteY3" fmla="*/ 11925 h 32072"/>
                  <a:gd name="connsiteX4" fmla="*/ 21042 w 30143"/>
                  <a:gd name="connsiteY4" fmla="*/ 29439 h 32072"/>
                  <a:gd name="connsiteX5" fmla="*/ 788 w 30143"/>
                  <a:gd name="connsiteY5" fmla="*/ 30035 h 3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43" h="32072">
                    <a:moveTo>
                      <a:pt x="193" y="29201"/>
                    </a:moveTo>
                    <a:cubicBezTo>
                      <a:pt x="-362" y="23178"/>
                      <a:pt x="282" y="17102"/>
                      <a:pt x="2099" y="11330"/>
                    </a:cubicBezTo>
                    <a:cubicBezTo>
                      <a:pt x="4100" y="5444"/>
                      <a:pt x="9146" y="1108"/>
                      <a:pt x="15264" y="11"/>
                    </a:cubicBezTo>
                    <a:cubicBezTo>
                      <a:pt x="22478" y="-274"/>
                      <a:pt x="28792" y="4813"/>
                      <a:pt x="30037" y="11925"/>
                    </a:cubicBezTo>
                    <a:cubicBezTo>
                      <a:pt x="30817" y="19038"/>
                      <a:pt x="27273" y="25930"/>
                      <a:pt x="21042" y="29439"/>
                    </a:cubicBezTo>
                    <a:cubicBezTo>
                      <a:pt x="14740" y="32727"/>
                      <a:pt x="7276" y="32948"/>
                      <a:pt x="788" y="30035"/>
                    </a:cubicBezTo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8" name="Forma Livre: Forma 607">
                <a:extLst>
                  <a:ext uri="{FF2B5EF4-FFF2-40B4-BE49-F238E27FC236}">
                    <a16:creationId xmlns:a16="http://schemas.microsoft.com/office/drawing/2014/main" id="{10ED76F5-2770-2E1E-C1E7-B0BE7156D133}"/>
                  </a:ext>
                </a:extLst>
              </p:cNvPr>
              <p:cNvSpPr/>
              <p:nvPr/>
            </p:nvSpPr>
            <p:spPr>
              <a:xfrm>
                <a:off x="4759678" y="2896171"/>
                <a:ext cx="9994" cy="21053"/>
              </a:xfrm>
              <a:custGeom>
                <a:avLst/>
                <a:gdLst>
                  <a:gd name="connsiteX0" fmla="*/ 0 w 9994"/>
                  <a:gd name="connsiteY0" fmla="*/ 20753 h 21053"/>
                  <a:gd name="connsiteX1" fmla="*/ 3157 w 9994"/>
                  <a:gd name="connsiteY1" fmla="*/ 18251 h 21053"/>
                  <a:gd name="connsiteX2" fmla="*/ 6910 w 9994"/>
                  <a:gd name="connsiteY2" fmla="*/ 10685 h 21053"/>
                  <a:gd name="connsiteX3" fmla="*/ 3455 w 9994"/>
                  <a:gd name="connsiteY3" fmla="*/ 3001 h 21053"/>
                  <a:gd name="connsiteX4" fmla="*/ 417 w 9994"/>
                  <a:gd name="connsiteY4" fmla="*/ 320 h 21053"/>
                  <a:gd name="connsiteX5" fmla="*/ 4766 w 9994"/>
                  <a:gd name="connsiteY5" fmla="*/ 1214 h 21053"/>
                  <a:gd name="connsiteX6" fmla="*/ 8400 w 9994"/>
                  <a:gd name="connsiteY6" fmla="*/ 16196 h 21053"/>
                  <a:gd name="connsiteX7" fmla="*/ 4408 w 9994"/>
                  <a:gd name="connsiteY7" fmla="*/ 20038 h 21053"/>
                  <a:gd name="connsiteX8" fmla="*/ 0 w 9994"/>
                  <a:gd name="connsiteY8" fmla="*/ 20753 h 21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4" h="21053">
                    <a:moveTo>
                      <a:pt x="0" y="20753"/>
                    </a:moveTo>
                    <a:cubicBezTo>
                      <a:pt x="0" y="20276"/>
                      <a:pt x="1430" y="19800"/>
                      <a:pt x="3157" y="18251"/>
                    </a:cubicBezTo>
                    <a:cubicBezTo>
                      <a:pt x="5385" y="16345"/>
                      <a:pt x="6738" y="13610"/>
                      <a:pt x="6910" y="10685"/>
                    </a:cubicBezTo>
                    <a:cubicBezTo>
                      <a:pt x="6886" y="7755"/>
                      <a:pt x="5629" y="4967"/>
                      <a:pt x="3455" y="3001"/>
                    </a:cubicBezTo>
                    <a:cubicBezTo>
                      <a:pt x="1787" y="1393"/>
                      <a:pt x="298" y="797"/>
                      <a:pt x="417" y="320"/>
                    </a:cubicBezTo>
                    <a:cubicBezTo>
                      <a:pt x="536" y="-156"/>
                      <a:pt x="2264" y="-275"/>
                      <a:pt x="4766" y="1214"/>
                    </a:cubicBezTo>
                    <a:cubicBezTo>
                      <a:pt x="9907" y="4347"/>
                      <a:pt x="11533" y="11055"/>
                      <a:pt x="8400" y="16196"/>
                    </a:cubicBezTo>
                    <a:cubicBezTo>
                      <a:pt x="7423" y="17798"/>
                      <a:pt x="6046" y="19121"/>
                      <a:pt x="4408" y="20038"/>
                    </a:cubicBezTo>
                    <a:cubicBezTo>
                      <a:pt x="1847" y="21408"/>
                      <a:pt x="0" y="21110"/>
                      <a:pt x="0" y="20753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3ED7D6BA-34E7-4D2F-4C27-8B1F35B2D30D}"/>
                  </a:ext>
                </a:extLst>
              </p:cNvPr>
              <p:cNvSpPr/>
              <p:nvPr/>
            </p:nvSpPr>
            <p:spPr>
              <a:xfrm>
                <a:off x="4647919" y="2851851"/>
                <a:ext cx="59077" cy="59673"/>
              </a:xfrm>
              <a:custGeom>
                <a:avLst/>
                <a:gdLst>
                  <a:gd name="connsiteX0" fmla="*/ 6 w 59077"/>
                  <a:gd name="connsiteY0" fmla="*/ 29807 h 59673"/>
                  <a:gd name="connsiteX1" fmla="*/ 6 w 59077"/>
                  <a:gd name="connsiteY1" fmla="*/ 28020 h 59673"/>
                  <a:gd name="connsiteX2" fmla="*/ 542 w 59077"/>
                  <a:gd name="connsiteY2" fmla="*/ 22718 h 59673"/>
                  <a:gd name="connsiteX3" fmla="*/ 10848 w 59077"/>
                  <a:gd name="connsiteY3" fmla="*/ 6277 h 59673"/>
                  <a:gd name="connsiteX4" fmla="*/ 39024 w 59077"/>
                  <a:gd name="connsiteY4" fmla="*/ 1690 h 59673"/>
                  <a:gd name="connsiteX5" fmla="*/ 57431 w 59077"/>
                  <a:gd name="connsiteY5" fmla="*/ 39577 h 59673"/>
                  <a:gd name="connsiteX6" fmla="*/ 39024 w 59077"/>
                  <a:gd name="connsiteY6" fmla="*/ 57984 h 59673"/>
                  <a:gd name="connsiteX7" fmla="*/ 10848 w 59077"/>
                  <a:gd name="connsiteY7" fmla="*/ 53397 h 59673"/>
                  <a:gd name="connsiteX8" fmla="*/ 542 w 59077"/>
                  <a:gd name="connsiteY8" fmla="*/ 36956 h 59673"/>
                  <a:gd name="connsiteX9" fmla="*/ 6 w 59077"/>
                  <a:gd name="connsiteY9" fmla="*/ 31654 h 59673"/>
                  <a:gd name="connsiteX10" fmla="*/ 6 w 59077"/>
                  <a:gd name="connsiteY10" fmla="*/ 29807 h 59673"/>
                  <a:gd name="connsiteX11" fmla="*/ 1495 w 59077"/>
                  <a:gd name="connsiteY11" fmla="*/ 36658 h 59673"/>
                  <a:gd name="connsiteX12" fmla="*/ 11979 w 59077"/>
                  <a:gd name="connsiteY12" fmla="*/ 51669 h 59673"/>
                  <a:gd name="connsiteX13" fmla="*/ 50075 w 59077"/>
                  <a:gd name="connsiteY13" fmla="*/ 46100 h 59673"/>
                  <a:gd name="connsiteX14" fmla="*/ 44505 w 59077"/>
                  <a:gd name="connsiteY14" fmla="*/ 8005 h 59673"/>
                  <a:gd name="connsiteX15" fmla="*/ 11979 w 59077"/>
                  <a:gd name="connsiteY15" fmla="*/ 8005 h 59673"/>
                  <a:gd name="connsiteX16" fmla="*/ 1495 w 59077"/>
                  <a:gd name="connsiteY16" fmla="*/ 23016 h 59673"/>
                  <a:gd name="connsiteX17" fmla="*/ 6 w 59077"/>
                  <a:gd name="connsiteY17" fmla="*/ 29807 h 5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9077" h="59673">
                    <a:moveTo>
                      <a:pt x="6" y="29807"/>
                    </a:moveTo>
                    <a:cubicBezTo>
                      <a:pt x="6" y="29807"/>
                      <a:pt x="6" y="29211"/>
                      <a:pt x="6" y="28020"/>
                    </a:cubicBezTo>
                    <a:cubicBezTo>
                      <a:pt x="-36" y="26239"/>
                      <a:pt x="143" y="24458"/>
                      <a:pt x="542" y="22718"/>
                    </a:cubicBezTo>
                    <a:cubicBezTo>
                      <a:pt x="1948" y="16201"/>
                      <a:pt x="5594" y="10381"/>
                      <a:pt x="10848" y="6277"/>
                    </a:cubicBezTo>
                    <a:cubicBezTo>
                      <a:pt x="18848" y="52"/>
                      <a:pt x="29463" y="-1675"/>
                      <a:pt x="39024" y="1690"/>
                    </a:cubicBezTo>
                    <a:cubicBezTo>
                      <a:pt x="54572" y="7069"/>
                      <a:pt x="62811" y="24035"/>
                      <a:pt x="57431" y="39577"/>
                    </a:cubicBezTo>
                    <a:cubicBezTo>
                      <a:pt x="54441" y="48214"/>
                      <a:pt x="47656" y="54993"/>
                      <a:pt x="39024" y="57984"/>
                    </a:cubicBezTo>
                    <a:cubicBezTo>
                      <a:pt x="29463" y="61349"/>
                      <a:pt x="18848" y="59622"/>
                      <a:pt x="10848" y="53397"/>
                    </a:cubicBezTo>
                    <a:cubicBezTo>
                      <a:pt x="5594" y="49293"/>
                      <a:pt x="1948" y="43473"/>
                      <a:pt x="542" y="36956"/>
                    </a:cubicBezTo>
                    <a:cubicBezTo>
                      <a:pt x="143" y="35216"/>
                      <a:pt x="-36" y="33435"/>
                      <a:pt x="6" y="31654"/>
                    </a:cubicBezTo>
                    <a:cubicBezTo>
                      <a:pt x="6" y="30462"/>
                      <a:pt x="6" y="29807"/>
                      <a:pt x="6" y="29807"/>
                    </a:cubicBezTo>
                    <a:cubicBezTo>
                      <a:pt x="6" y="29807"/>
                      <a:pt x="6" y="32369"/>
                      <a:pt x="1495" y="36658"/>
                    </a:cubicBezTo>
                    <a:cubicBezTo>
                      <a:pt x="3235" y="42686"/>
                      <a:pt x="6922" y="47964"/>
                      <a:pt x="11979" y="51669"/>
                    </a:cubicBezTo>
                    <a:cubicBezTo>
                      <a:pt x="24037" y="60652"/>
                      <a:pt x="41091" y="58157"/>
                      <a:pt x="50075" y="46100"/>
                    </a:cubicBezTo>
                    <a:cubicBezTo>
                      <a:pt x="59058" y="34043"/>
                      <a:pt x="56562" y="16988"/>
                      <a:pt x="44505" y="8005"/>
                    </a:cubicBezTo>
                    <a:cubicBezTo>
                      <a:pt x="34854" y="815"/>
                      <a:pt x="21630" y="815"/>
                      <a:pt x="11979" y="8005"/>
                    </a:cubicBezTo>
                    <a:cubicBezTo>
                      <a:pt x="6922" y="11710"/>
                      <a:pt x="3235" y="16988"/>
                      <a:pt x="1495" y="23016"/>
                    </a:cubicBezTo>
                    <a:cubicBezTo>
                      <a:pt x="304" y="27305"/>
                      <a:pt x="304" y="29867"/>
                      <a:pt x="6" y="29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EEDD7D2E-C6DE-0056-1094-A28ACB030DA9}"/>
                  </a:ext>
                </a:extLst>
              </p:cNvPr>
              <p:cNvSpPr/>
              <p:nvPr/>
            </p:nvSpPr>
            <p:spPr>
              <a:xfrm>
                <a:off x="4582094" y="2851851"/>
                <a:ext cx="59077" cy="59673"/>
              </a:xfrm>
              <a:custGeom>
                <a:avLst/>
                <a:gdLst>
                  <a:gd name="connsiteX0" fmla="*/ 6 w 59077"/>
                  <a:gd name="connsiteY0" fmla="*/ 29807 h 59673"/>
                  <a:gd name="connsiteX1" fmla="*/ 6 w 59077"/>
                  <a:gd name="connsiteY1" fmla="*/ 28020 h 59673"/>
                  <a:gd name="connsiteX2" fmla="*/ 542 w 59077"/>
                  <a:gd name="connsiteY2" fmla="*/ 22718 h 59673"/>
                  <a:gd name="connsiteX3" fmla="*/ 10848 w 59077"/>
                  <a:gd name="connsiteY3" fmla="*/ 6277 h 59673"/>
                  <a:gd name="connsiteX4" fmla="*/ 39024 w 59077"/>
                  <a:gd name="connsiteY4" fmla="*/ 1690 h 59673"/>
                  <a:gd name="connsiteX5" fmla="*/ 57431 w 59077"/>
                  <a:gd name="connsiteY5" fmla="*/ 39577 h 59673"/>
                  <a:gd name="connsiteX6" fmla="*/ 39024 w 59077"/>
                  <a:gd name="connsiteY6" fmla="*/ 57984 h 59673"/>
                  <a:gd name="connsiteX7" fmla="*/ 10848 w 59077"/>
                  <a:gd name="connsiteY7" fmla="*/ 53397 h 59673"/>
                  <a:gd name="connsiteX8" fmla="*/ 542 w 59077"/>
                  <a:gd name="connsiteY8" fmla="*/ 36956 h 59673"/>
                  <a:gd name="connsiteX9" fmla="*/ 6 w 59077"/>
                  <a:gd name="connsiteY9" fmla="*/ 31654 h 59673"/>
                  <a:gd name="connsiteX10" fmla="*/ 6 w 59077"/>
                  <a:gd name="connsiteY10" fmla="*/ 29807 h 59673"/>
                  <a:gd name="connsiteX11" fmla="*/ 1495 w 59077"/>
                  <a:gd name="connsiteY11" fmla="*/ 36658 h 59673"/>
                  <a:gd name="connsiteX12" fmla="*/ 11920 w 59077"/>
                  <a:gd name="connsiteY12" fmla="*/ 51669 h 59673"/>
                  <a:gd name="connsiteX13" fmla="*/ 37833 w 59077"/>
                  <a:gd name="connsiteY13" fmla="*/ 55303 h 59673"/>
                  <a:gd name="connsiteX14" fmla="*/ 53845 w 59077"/>
                  <a:gd name="connsiteY14" fmla="*/ 20383 h 59673"/>
                  <a:gd name="connsiteX15" fmla="*/ 37833 w 59077"/>
                  <a:gd name="connsiteY15" fmla="*/ 4371 h 59673"/>
                  <a:gd name="connsiteX16" fmla="*/ 11920 w 59077"/>
                  <a:gd name="connsiteY16" fmla="*/ 8005 h 59673"/>
                  <a:gd name="connsiteX17" fmla="*/ 1495 w 59077"/>
                  <a:gd name="connsiteY17" fmla="*/ 23016 h 59673"/>
                  <a:gd name="connsiteX18" fmla="*/ 6 w 59077"/>
                  <a:gd name="connsiteY18" fmla="*/ 29807 h 59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9077" h="59673">
                    <a:moveTo>
                      <a:pt x="6" y="29807"/>
                    </a:moveTo>
                    <a:cubicBezTo>
                      <a:pt x="6" y="29807"/>
                      <a:pt x="6" y="29211"/>
                      <a:pt x="6" y="28020"/>
                    </a:cubicBezTo>
                    <a:cubicBezTo>
                      <a:pt x="-36" y="26239"/>
                      <a:pt x="143" y="24458"/>
                      <a:pt x="542" y="22718"/>
                    </a:cubicBezTo>
                    <a:cubicBezTo>
                      <a:pt x="1948" y="16201"/>
                      <a:pt x="5593" y="10381"/>
                      <a:pt x="10848" y="6277"/>
                    </a:cubicBezTo>
                    <a:cubicBezTo>
                      <a:pt x="18848" y="52"/>
                      <a:pt x="29463" y="-1675"/>
                      <a:pt x="39024" y="1690"/>
                    </a:cubicBezTo>
                    <a:cubicBezTo>
                      <a:pt x="54572" y="7069"/>
                      <a:pt x="62811" y="24035"/>
                      <a:pt x="57431" y="39577"/>
                    </a:cubicBezTo>
                    <a:cubicBezTo>
                      <a:pt x="54441" y="48214"/>
                      <a:pt x="47656" y="54993"/>
                      <a:pt x="39024" y="57984"/>
                    </a:cubicBezTo>
                    <a:cubicBezTo>
                      <a:pt x="29463" y="61349"/>
                      <a:pt x="18848" y="59622"/>
                      <a:pt x="10848" y="53397"/>
                    </a:cubicBezTo>
                    <a:cubicBezTo>
                      <a:pt x="5593" y="49293"/>
                      <a:pt x="1948" y="43473"/>
                      <a:pt x="542" y="36956"/>
                    </a:cubicBezTo>
                    <a:cubicBezTo>
                      <a:pt x="143" y="35216"/>
                      <a:pt x="-36" y="33435"/>
                      <a:pt x="6" y="31654"/>
                    </a:cubicBezTo>
                    <a:cubicBezTo>
                      <a:pt x="6" y="30462"/>
                      <a:pt x="6" y="29807"/>
                      <a:pt x="6" y="29807"/>
                    </a:cubicBezTo>
                    <a:cubicBezTo>
                      <a:pt x="6" y="29807"/>
                      <a:pt x="6" y="32369"/>
                      <a:pt x="1495" y="36658"/>
                    </a:cubicBezTo>
                    <a:cubicBezTo>
                      <a:pt x="3229" y="42668"/>
                      <a:pt x="6892" y="47946"/>
                      <a:pt x="11920" y="51669"/>
                    </a:cubicBezTo>
                    <a:cubicBezTo>
                      <a:pt x="19396" y="57162"/>
                      <a:pt x="29136" y="58526"/>
                      <a:pt x="37833" y="55303"/>
                    </a:cubicBezTo>
                    <a:cubicBezTo>
                      <a:pt x="51897" y="50085"/>
                      <a:pt x="59070" y="34448"/>
                      <a:pt x="53845" y="20383"/>
                    </a:cubicBezTo>
                    <a:cubicBezTo>
                      <a:pt x="51093" y="12973"/>
                      <a:pt x="45249" y="7123"/>
                      <a:pt x="37833" y="4371"/>
                    </a:cubicBezTo>
                    <a:cubicBezTo>
                      <a:pt x="29136" y="1148"/>
                      <a:pt x="19396" y="2512"/>
                      <a:pt x="11920" y="8005"/>
                    </a:cubicBezTo>
                    <a:cubicBezTo>
                      <a:pt x="6892" y="11728"/>
                      <a:pt x="3229" y="17006"/>
                      <a:pt x="1495" y="23016"/>
                    </a:cubicBezTo>
                    <a:cubicBezTo>
                      <a:pt x="244" y="27305"/>
                      <a:pt x="304" y="29867"/>
                      <a:pt x="6" y="29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1" name="Forma Livre: Forma 610">
                <a:extLst>
                  <a:ext uri="{FF2B5EF4-FFF2-40B4-BE49-F238E27FC236}">
                    <a16:creationId xmlns:a16="http://schemas.microsoft.com/office/drawing/2014/main" id="{E5FFC7BB-5628-44E0-BBF3-62B728CEB400}"/>
                  </a:ext>
                </a:extLst>
              </p:cNvPr>
              <p:cNvSpPr/>
              <p:nvPr/>
            </p:nvSpPr>
            <p:spPr>
              <a:xfrm>
                <a:off x="4639168" y="2881063"/>
                <a:ext cx="10484" cy="3097"/>
              </a:xfrm>
              <a:custGeom>
                <a:avLst/>
                <a:gdLst>
                  <a:gd name="connsiteX0" fmla="*/ 0 w 10484"/>
                  <a:gd name="connsiteY0" fmla="*/ 1549 h 3097"/>
                  <a:gd name="connsiteX1" fmla="*/ 5242 w 10484"/>
                  <a:gd name="connsiteY1" fmla="*/ 0 h 3097"/>
                  <a:gd name="connsiteX2" fmla="*/ 10484 w 10484"/>
                  <a:gd name="connsiteY2" fmla="*/ 1549 h 3097"/>
                  <a:gd name="connsiteX3" fmla="*/ 5242 w 10484"/>
                  <a:gd name="connsiteY3" fmla="*/ 3098 h 3097"/>
                  <a:gd name="connsiteX4" fmla="*/ 0 w 1048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84" h="3097">
                    <a:moveTo>
                      <a:pt x="0" y="1549"/>
                    </a:moveTo>
                    <a:cubicBezTo>
                      <a:pt x="0" y="655"/>
                      <a:pt x="2323" y="0"/>
                      <a:pt x="5242" y="0"/>
                    </a:cubicBezTo>
                    <a:cubicBezTo>
                      <a:pt x="8161" y="0"/>
                      <a:pt x="10484" y="655"/>
                      <a:pt x="10484" y="1549"/>
                    </a:cubicBezTo>
                    <a:cubicBezTo>
                      <a:pt x="10484" y="2442"/>
                      <a:pt x="8101" y="3098"/>
                      <a:pt x="5242" y="3098"/>
                    </a:cubicBezTo>
                    <a:cubicBezTo>
                      <a:pt x="2383" y="3098"/>
                      <a:pt x="0" y="2383"/>
                      <a:pt x="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2" name="Forma Livre: Forma 611">
                <a:extLst>
                  <a:ext uri="{FF2B5EF4-FFF2-40B4-BE49-F238E27FC236}">
                    <a16:creationId xmlns:a16="http://schemas.microsoft.com/office/drawing/2014/main" id="{877F74C3-6A48-1575-3416-F70C31A19448}"/>
                  </a:ext>
                </a:extLst>
              </p:cNvPr>
              <p:cNvSpPr/>
              <p:nvPr/>
            </p:nvSpPr>
            <p:spPr>
              <a:xfrm>
                <a:off x="4704099" y="2887675"/>
                <a:ext cx="50574" cy="9948"/>
              </a:xfrm>
              <a:custGeom>
                <a:avLst/>
                <a:gdLst>
                  <a:gd name="connsiteX0" fmla="*/ 0 w 50574"/>
                  <a:gd name="connsiteY0" fmla="*/ 0 h 9948"/>
                  <a:gd name="connsiteX1" fmla="*/ 25555 w 50574"/>
                  <a:gd name="connsiteY1" fmla="*/ 3455 h 9948"/>
                  <a:gd name="connsiteX2" fmla="*/ 50575 w 50574"/>
                  <a:gd name="connsiteY2" fmla="*/ 9948 h 9948"/>
                  <a:gd name="connsiteX3" fmla="*/ 24960 w 50574"/>
                  <a:gd name="connsiteY3" fmla="*/ 6493 h 9948"/>
                  <a:gd name="connsiteX4" fmla="*/ 0 w 50574"/>
                  <a:gd name="connsiteY4" fmla="*/ 0 h 9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74" h="9948">
                    <a:moveTo>
                      <a:pt x="0" y="0"/>
                    </a:moveTo>
                    <a:cubicBezTo>
                      <a:pt x="8626" y="137"/>
                      <a:pt x="17204" y="1299"/>
                      <a:pt x="25555" y="3455"/>
                    </a:cubicBezTo>
                    <a:cubicBezTo>
                      <a:pt x="34128" y="4611"/>
                      <a:pt x="42527" y="6791"/>
                      <a:pt x="50575" y="9948"/>
                    </a:cubicBezTo>
                    <a:cubicBezTo>
                      <a:pt x="41925" y="9847"/>
                      <a:pt x="33323" y="8685"/>
                      <a:pt x="24960" y="6493"/>
                    </a:cubicBezTo>
                    <a:cubicBezTo>
                      <a:pt x="16412" y="5332"/>
                      <a:pt x="8030" y="3151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0E0E07DC-D13A-93B0-88DE-AFBC67CE105D}"/>
                  </a:ext>
                </a:extLst>
              </p:cNvPr>
              <p:cNvSpPr/>
              <p:nvPr/>
            </p:nvSpPr>
            <p:spPr>
              <a:xfrm>
                <a:off x="4538971" y="3469018"/>
                <a:ext cx="402275" cy="977244"/>
              </a:xfrm>
              <a:custGeom>
                <a:avLst/>
                <a:gdLst>
                  <a:gd name="connsiteX0" fmla="*/ 0 w 402275"/>
                  <a:gd name="connsiteY0" fmla="*/ 10544 h 977244"/>
                  <a:gd name="connsiteX1" fmla="*/ 45631 w 402275"/>
                  <a:gd name="connsiteY1" fmla="*/ 973968 h 977244"/>
                  <a:gd name="connsiteX2" fmla="*/ 191875 w 402275"/>
                  <a:gd name="connsiteY2" fmla="*/ 977066 h 977244"/>
                  <a:gd name="connsiteX3" fmla="*/ 153929 w 402275"/>
                  <a:gd name="connsiteY3" fmla="*/ 144517 h 977244"/>
                  <a:gd name="connsiteX4" fmla="*/ 252934 w 402275"/>
                  <a:gd name="connsiteY4" fmla="*/ 973551 h 977244"/>
                  <a:gd name="connsiteX5" fmla="*/ 402276 w 402275"/>
                  <a:gd name="connsiteY5" fmla="*/ 977244 h 977244"/>
                  <a:gd name="connsiteX6" fmla="*/ 285400 w 402275"/>
                  <a:gd name="connsiteY6" fmla="*/ 0 h 97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275" h="977244">
                    <a:moveTo>
                      <a:pt x="0" y="10544"/>
                    </a:moveTo>
                    <a:lnTo>
                      <a:pt x="45631" y="973968"/>
                    </a:lnTo>
                    <a:lnTo>
                      <a:pt x="191875" y="977066"/>
                    </a:lnTo>
                    <a:lnTo>
                      <a:pt x="153929" y="144517"/>
                    </a:lnTo>
                    <a:lnTo>
                      <a:pt x="252934" y="973551"/>
                    </a:lnTo>
                    <a:lnTo>
                      <a:pt x="402276" y="977244"/>
                    </a:lnTo>
                    <a:lnTo>
                      <a:pt x="285400" y="0"/>
                    </a:ln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9BECD9D3-6D93-3EEC-270E-00CE2C501A6E}"/>
                  </a:ext>
                </a:extLst>
              </p:cNvPr>
              <p:cNvSpPr/>
              <p:nvPr/>
            </p:nvSpPr>
            <p:spPr>
              <a:xfrm>
                <a:off x="4609561" y="3482540"/>
                <a:ext cx="43963" cy="961934"/>
              </a:xfrm>
              <a:custGeom>
                <a:avLst/>
                <a:gdLst>
                  <a:gd name="connsiteX0" fmla="*/ 43904 w 43963"/>
                  <a:gd name="connsiteY0" fmla="*/ 961935 h 961934"/>
                  <a:gd name="connsiteX1" fmla="*/ 20433 w 43963"/>
                  <a:gd name="connsiteY1" fmla="*/ 481027 h 961934"/>
                  <a:gd name="connsiteX2" fmla="*/ 60 w 43963"/>
                  <a:gd name="connsiteY2" fmla="*/ 0 h 961934"/>
                  <a:gd name="connsiteX3" fmla="*/ 23650 w 43963"/>
                  <a:gd name="connsiteY3" fmla="*/ 480908 h 961934"/>
                  <a:gd name="connsiteX4" fmla="*/ 43904 w 43963"/>
                  <a:gd name="connsiteY4" fmla="*/ 961935 h 961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63" h="961934">
                    <a:moveTo>
                      <a:pt x="43904" y="961935"/>
                    </a:moveTo>
                    <a:cubicBezTo>
                      <a:pt x="43070" y="961935"/>
                      <a:pt x="32526" y="746649"/>
                      <a:pt x="20433" y="481027"/>
                    </a:cubicBezTo>
                    <a:cubicBezTo>
                      <a:pt x="8340" y="215405"/>
                      <a:pt x="-833" y="59"/>
                      <a:pt x="60" y="0"/>
                    </a:cubicBezTo>
                    <a:cubicBezTo>
                      <a:pt x="954" y="-60"/>
                      <a:pt x="11736" y="215226"/>
                      <a:pt x="23650" y="480908"/>
                    </a:cubicBezTo>
                    <a:cubicBezTo>
                      <a:pt x="35564" y="746590"/>
                      <a:pt x="44797" y="961875"/>
                      <a:pt x="43904" y="96193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5" name="Forma Livre: Forma 614">
                <a:extLst>
                  <a:ext uri="{FF2B5EF4-FFF2-40B4-BE49-F238E27FC236}">
                    <a16:creationId xmlns:a16="http://schemas.microsoft.com/office/drawing/2014/main" id="{232843E5-C566-B21A-352A-CDB9D11B9AFE}"/>
                  </a:ext>
                </a:extLst>
              </p:cNvPr>
              <p:cNvSpPr/>
              <p:nvPr/>
            </p:nvSpPr>
            <p:spPr>
              <a:xfrm>
                <a:off x="4757450" y="3502317"/>
                <a:ext cx="114358" cy="934353"/>
              </a:xfrm>
              <a:custGeom>
                <a:avLst/>
                <a:gdLst>
                  <a:gd name="connsiteX0" fmla="*/ 114338 w 114358"/>
                  <a:gd name="connsiteY0" fmla="*/ 934354 h 934353"/>
                  <a:gd name="connsiteX1" fmla="*/ 55602 w 114358"/>
                  <a:gd name="connsiteY1" fmla="*/ 467386 h 934353"/>
                  <a:gd name="connsiteX2" fmla="*/ 23 w 114358"/>
                  <a:gd name="connsiteY2" fmla="*/ 0 h 934353"/>
                  <a:gd name="connsiteX3" fmla="*/ 58700 w 114358"/>
                  <a:gd name="connsiteY3" fmla="*/ 467028 h 934353"/>
                  <a:gd name="connsiteX4" fmla="*/ 114338 w 114358"/>
                  <a:gd name="connsiteY4" fmla="*/ 934354 h 9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58" h="934353">
                    <a:moveTo>
                      <a:pt x="114338" y="934354"/>
                    </a:moveTo>
                    <a:cubicBezTo>
                      <a:pt x="113445" y="934354"/>
                      <a:pt x="87174" y="725383"/>
                      <a:pt x="55602" y="467386"/>
                    </a:cubicBezTo>
                    <a:cubicBezTo>
                      <a:pt x="24030" y="209388"/>
                      <a:pt x="-870" y="119"/>
                      <a:pt x="23" y="0"/>
                    </a:cubicBezTo>
                    <a:cubicBezTo>
                      <a:pt x="917" y="-119"/>
                      <a:pt x="27128" y="208971"/>
                      <a:pt x="58700" y="467028"/>
                    </a:cubicBezTo>
                    <a:cubicBezTo>
                      <a:pt x="90272" y="725085"/>
                      <a:pt x="115172" y="934294"/>
                      <a:pt x="114338" y="93435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6" name="Forma Livre: Forma 615">
                <a:extLst>
                  <a:ext uri="{FF2B5EF4-FFF2-40B4-BE49-F238E27FC236}">
                    <a16:creationId xmlns:a16="http://schemas.microsoft.com/office/drawing/2014/main" id="{6F72A957-2468-5BD1-43D2-A873CDA07726}"/>
                  </a:ext>
                </a:extLst>
              </p:cNvPr>
              <p:cNvSpPr/>
              <p:nvPr/>
            </p:nvSpPr>
            <p:spPr>
              <a:xfrm>
                <a:off x="4431209" y="3011104"/>
                <a:ext cx="505390" cy="471197"/>
              </a:xfrm>
              <a:custGeom>
                <a:avLst/>
                <a:gdLst>
                  <a:gd name="connsiteX0" fmla="*/ 430452 w 505390"/>
                  <a:gd name="connsiteY0" fmla="*/ 244177 h 471197"/>
                  <a:gd name="connsiteX1" fmla="*/ 505391 w 505390"/>
                  <a:gd name="connsiteY1" fmla="*/ 150474 h 471197"/>
                  <a:gd name="connsiteX2" fmla="*/ 413296 w 505390"/>
                  <a:gd name="connsiteY2" fmla="*/ 57604 h 471197"/>
                  <a:gd name="connsiteX3" fmla="*/ 413296 w 505390"/>
                  <a:gd name="connsiteY3" fmla="*/ 57604 h 471197"/>
                  <a:gd name="connsiteX4" fmla="*/ 349735 w 505390"/>
                  <a:gd name="connsiteY4" fmla="*/ 16441 h 471197"/>
                  <a:gd name="connsiteX5" fmla="*/ 313278 w 505390"/>
                  <a:gd name="connsiteY5" fmla="*/ 9114 h 471197"/>
                  <a:gd name="connsiteX6" fmla="*/ 313278 w 505390"/>
                  <a:gd name="connsiteY6" fmla="*/ 1668 h 471197"/>
                  <a:gd name="connsiteX7" fmla="*/ 272890 w 505390"/>
                  <a:gd name="connsiteY7" fmla="*/ 2442 h 471197"/>
                  <a:gd name="connsiteX8" fmla="*/ 268601 w 505390"/>
                  <a:gd name="connsiteY8" fmla="*/ 16024 h 471197"/>
                  <a:gd name="connsiteX9" fmla="*/ 262644 w 505390"/>
                  <a:gd name="connsiteY9" fmla="*/ 33538 h 471197"/>
                  <a:gd name="connsiteX10" fmla="*/ 252040 w 505390"/>
                  <a:gd name="connsiteY10" fmla="*/ 15667 h 471197"/>
                  <a:gd name="connsiteX11" fmla="*/ 245130 w 505390"/>
                  <a:gd name="connsiteY11" fmla="*/ 1787 h 471197"/>
                  <a:gd name="connsiteX12" fmla="*/ 207839 w 505390"/>
                  <a:gd name="connsiteY12" fmla="*/ 0 h 471197"/>
                  <a:gd name="connsiteX13" fmla="*/ 207839 w 505390"/>
                  <a:gd name="connsiteY13" fmla="*/ 9353 h 471197"/>
                  <a:gd name="connsiteX14" fmla="*/ 137547 w 505390"/>
                  <a:gd name="connsiteY14" fmla="*/ 30381 h 471197"/>
                  <a:gd name="connsiteX15" fmla="*/ 137547 w 505390"/>
                  <a:gd name="connsiteY15" fmla="*/ 30381 h 471197"/>
                  <a:gd name="connsiteX16" fmla="*/ 0 w 505390"/>
                  <a:gd name="connsiteY16" fmla="*/ 86138 h 471197"/>
                  <a:gd name="connsiteX17" fmla="*/ 44082 w 505390"/>
                  <a:gd name="connsiteY17" fmla="*/ 207720 h 471197"/>
                  <a:gd name="connsiteX18" fmla="*/ 137368 w 505390"/>
                  <a:gd name="connsiteY18" fmla="*/ 176327 h 471197"/>
                  <a:gd name="connsiteX19" fmla="*/ 135640 w 505390"/>
                  <a:gd name="connsiteY19" fmla="*/ 181390 h 471197"/>
                  <a:gd name="connsiteX20" fmla="*/ 150771 w 505390"/>
                  <a:gd name="connsiteY20" fmla="*/ 239590 h 471197"/>
                  <a:gd name="connsiteX21" fmla="*/ 148984 w 505390"/>
                  <a:gd name="connsiteY21" fmla="*/ 337642 h 471197"/>
                  <a:gd name="connsiteX22" fmla="*/ 107285 w 505390"/>
                  <a:gd name="connsiteY22" fmla="*/ 468219 h 471197"/>
                  <a:gd name="connsiteX23" fmla="*/ 392685 w 505390"/>
                  <a:gd name="connsiteY23" fmla="*/ 471198 h 471197"/>
                  <a:gd name="connsiteX24" fmla="*/ 360219 w 505390"/>
                  <a:gd name="connsiteY24" fmla="*/ 330196 h 471197"/>
                  <a:gd name="connsiteX25" fmla="*/ 374992 w 505390"/>
                  <a:gd name="connsiteY25" fmla="*/ 190445 h 47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05390" h="471197">
                    <a:moveTo>
                      <a:pt x="430452" y="244177"/>
                    </a:moveTo>
                    <a:lnTo>
                      <a:pt x="505391" y="150474"/>
                    </a:lnTo>
                    <a:lnTo>
                      <a:pt x="413296" y="57604"/>
                    </a:lnTo>
                    <a:lnTo>
                      <a:pt x="413296" y="57604"/>
                    </a:lnTo>
                    <a:cubicBezTo>
                      <a:pt x="395592" y="39137"/>
                      <a:pt x="373831" y="25043"/>
                      <a:pt x="349735" y="16441"/>
                    </a:cubicBezTo>
                    <a:cubicBezTo>
                      <a:pt x="337993" y="12277"/>
                      <a:pt x="325716" y="9811"/>
                      <a:pt x="313278" y="9114"/>
                    </a:cubicBezTo>
                    <a:lnTo>
                      <a:pt x="313278" y="1668"/>
                    </a:lnTo>
                    <a:lnTo>
                      <a:pt x="272890" y="2442"/>
                    </a:lnTo>
                    <a:cubicBezTo>
                      <a:pt x="272890" y="2442"/>
                      <a:pt x="270805" y="8816"/>
                      <a:pt x="268601" y="16024"/>
                    </a:cubicBezTo>
                    <a:cubicBezTo>
                      <a:pt x="266456" y="21981"/>
                      <a:pt x="265384" y="33538"/>
                      <a:pt x="262644" y="33538"/>
                    </a:cubicBezTo>
                    <a:cubicBezTo>
                      <a:pt x="259903" y="33538"/>
                      <a:pt x="255972" y="21624"/>
                      <a:pt x="252040" y="15667"/>
                    </a:cubicBezTo>
                    <a:lnTo>
                      <a:pt x="245130" y="1787"/>
                    </a:lnTo>
                    <a:lnTo>
                      <a:pt x="207839" y="0"/>
                    </a:lnTo>
                    <a:lnTo>
                      <a:pt x="207839" y="9353"/>
                    </a:lnTo>
                    <a:cubicBezTo>
                      <a:pt x="183428" y="12516"/>
                      <a:pt x="159689" y="19616"/>
                      <a:pt x="137547" y="30381"/>
                    </a:cubicBezTo>
                    <a:lnTo>
                      <a:pt x="137547" y="30381"/>
                    </a:lnTo>
                    <a:lnTo>
                      <a:pt x="0" y="86138"/>
                    </a:lnTo>
                    <a:lnTo>
                      <a:pt x="44082" y="207720"/>
                    </a:lnTo>
                    <a:lnTo>
                      <a:pt x="137368" y="176327"/>
                    </a:lnTo>
                    <a:cubicBezTo>
                      <a:pt x="136772" y="177995"/>
                      <a:pt x="136117" y="179663"/>
                      <a:pt x="135640" y="181390"/>
                    </a:cubicBezTo>
                    <a:cubicBezTo>
                      <a:pt x="129803" y="202097"/>
                      <a:pt x="135587" y="224346"/>
                      <a:pt x="150771" y="239590"/>
                    </a:cubicBezTo>
                    <a:lnTo>
                      <a:pt x="148984" y="337642"/>
                    </a:lnTo>
                    <a:lnTo>
                      <a:pt x="107285" y="468219"/>
                    </a:lnTo>
                    <a:lnTo>
                      <a:pt x="392685" y="471198"/>
                    </a:lnTo>
                    <a:lnTo>
                      <a:pt x="360219" y="330196"/>
                    </a:lnTo>
                    <a:lnTo>
                      <a:pt x="374992" y="190445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7" name="Forma Livre: Forma 616">
                <a:extLst>
                  <a:ext uri="{FF2B5EF4-FFF2-40B4-BE49-F238E27FC236}">
                    <a16:creationId xmlns:a16="http://schemas.microsoft.com/office/drawing/2014/main" id="{0F63CB45-4D59-2BEA-E6A0-CF2BB3F60FB7}"/>
                  </a:ext>
                </a:extLst>
              </p:cNvPr>
              <p:cNvSpPr/>
              <p:nvPr/>
            </p:nvSpPr>
            <p:spPr>
              <a:xfrm>
                <a:off x="4638036" y="3014499"/>
                <a:ext cx="37528" cy="26467"/>
              </a:xfrm>
              <a:custGeom>
                <a:avLst/>
                <a:gdLst>
                  <a:gd name="connsiteX0" fmla="*/ 37529 w 37528"/>
                  <a:gd name="connsiteY0" fmla="*/ 0 h 26467"/>
                  <a:gd name="connsiteX1" fmla="*/ 35563 w 37528"/>
                  <a:gd name="connsiteY1" fmla="*/ 8638 h 26467"/>
                  <a:gd name="connsiteX2" fmla="*/ 32644 w 37528"/>
                  <a:gd name="connsiteY2" fmla="*/ 17633 h 26467"/>
                  <a:gd name="connsiteX3" fmla="*/ 30679 w 37528"/>
                  <a:gd name="connsiteY3" fmla="*/ 23054 h 26467"/>
                  <a:gd name="connsiteX4" fmla="*/ 28176 w 37528"/>
                  <a:gd name="connsiteY4" fmla="*/ 26032 h 26467"/>
                  <a:gd name="connsiteX5" fmla="*/ 23828 w 37528"/>
                  <a:gd name="connsiteY5" fmla="*/ 25734 h 26467"/>
                  <a:gd name="connsiteX6" fmla="*/ 0 w 37528"/>
                  <a:gd name="connsiteY6" fmla="*/ 7863 h 26467"/>
                  <a:gd name="connsiteX7" fmla="*/ 25555 w 37528"/>
                  <a:gd name="connsiteY7" fmla="*/ 23113 h 26467"/>
                  <a:gd name="connsiteX8" fmla="*/ 30202 w 37528"/>
                  <a:gd name="connsiteY8" fmla="*/ 16799 h 26467"/>
                  <a:gd name="connsiteX9" fmla="*/ 33776 w 37528"/>
                  <a:gd name="connsiteY9" fmla="*/ 7982 h 26467"/>
                  <a:gd name="connsiteX10" fmla="*/ 37529 w 37528"/>
                  <a:gd name="connsiteY10" fmla="*/ 0 h 26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528" h="26467">
                    <a:moveTo>
                      <a:pt x="37529" y="0"/>
                    </a:moveTo>
                    <a:cubicBezTo>
                      <a:pt x="37410" y="2972"/>
                      <a:pt x="36743" y="5903"/>
                      <a:pt x="35563" y="8638"/>
                    </a:cubicBezTo>
                    <a:lnTo>
                      <a:pt x="32644" y="17633"/>
                    </a:lnTo>
                    <a:cubicBezTo>
                      <a:pt x="31989" y="19360"/>
                      <a:pt x="31512" y="21028"/>
                      <a:pt x="30679" y="23054"/>
                    </a:cubicBezTo>
                    <a:cubicBezTo>
                      <a:pt x="30238" y="24316"/>
                      <a:pt x="29344" y="25377"/>
                      <a:pt x="28176" y="26032"/>
                    </a:cubicBezTo>
                    <a:cubicBezTo>
                      <a:pt x="26777" y="26705"/>
                      <a:pt x="25127" y="26592"/>
                      <a:pt x="23828" y="25734"/>
                    </a:cubicBezTo>
                    <a:cubicBezTo>
                      <a:pt x="15292" y="20611"/>
                      <a:pt x="7309" y="14624"/>
                      <a:pt x="0" y="7863"/>
                    </a:cubicBezTo>
                    <a:cubicBezTo>
                      <a:pt x="9013" y="12069"/>
                      <a:pt x="17573" y="17180"/>
                      <a:pt x="25555" y="23113"/>
                    </a:cubicBezTo>
                    <a:cubicBezTo>
                      <a:pt x="27759" y="25198"/>
                      <a:pt x="28832" y="19896"/>
                      <a:pt x="30202" y="16799"/>
                    </a:cubicBezTo>
                    <a:lnTo>
                      <a:pt x="33776" y="7982"/>
                    </a:lnTo>
                    <a:cubicBezTo>
                      <a:pt x="34574" y="5129"/>
                      <a:pt x="35843" y="2436"/>
                      <a:pt x="3752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8" name="Forma Livre: Forma 617">
                <a:extLst>
                  <a:ext uri="{FF2B5EF4-FFF2-40B4-BE49-F238E27FC236}">
                    <a16:creationId xmlns:a16="http://schemas.microsoft.com/office/drawing/2014/main" id="{61FFFDE0-F42E-11FF-1E1A-EBFD80925148}"/>
                  </a:ext>
                </a:extLst>
              </p:cNvPr>
              <p:cNvSpPr/>
              <p:nvPr/>
            </p:nvSpPr>
            <p:spPr>
              <a:xfrm>
                <a:off x="4705767" y="3018610"/>
                <a:ext cx="42056" cy="30737"/>
              </a:xfrm>
              <a:custGeom>
                <a:avLst/>
                <a:gdLst>
                  <a:gd name="connsiteX0" fmla="*/ 42056 w 42056"/>
                  <a:gd name="connsiteY0" fmla="*/ 3515 h 30737"/>
                  <a:gd name="connsiteX1" fmla="*/ 17633 w 42056"/>
                  <a:gd name="connsiteY1" fmla="*/ 28355 h 30737"/>
                  <a:gd name="connsiteX2" fmla="*/ 15548 w 42056"/>
                  <a:gd name="connsiteY2" fmla="*/ 29844 h 30737"/>
                  <a:gd name="connsiteX3" fmla="*/ 14297 w 42056"/>
                  <a:gd name="connsiteY3" fmla="*/ 30738 h 30737"/>
                  <a:gd name="connsiteX4" fmla="*/ 13403 w 42056"/>
                  <a:gd name="connsiteY4" fmla="*/ 29427 h 30737"/>
                  <a:gd name="connsiteX5" fmla="*/ 0 w 42056"/>
                  <a:gd name="connsiteY5" fmla="*/ 0 h 30737"/>
                  <a:gd name="connsiteX6" fmla="*/ 15965 w 42056"/>
                  <a:gd name="connsiteY6" fmla="*/ 27700 h 30737"/>
                  <a:gd name="connsiteX7" fmla="*/ 13820 w 42056"/>
                  <a:gd name="connsiteY7" fmla="*/ 27283 h 30737"/>
                  <a:gd name="connsiteX8" fmla="*/ 15786 w 42056"/>
                  <a:gd name="connsiteY8" fmla="*/ 25853 h 30737"/>
                  <a:gd name="connsiteX9" fmla="*/ 42056 w 42056"/>
                  <a:gd name="connsiteY9" fmla="*/ 3515 h 30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056" h="30737">
                    <a:moveTo>
                      <a:pt x="42056" y="3515"/>
                    </a:moveTo>
                    <a:cubicBezTo>
                      <a:pt x="35766" y="13433"/>
                      <a:pt x="27438" y="21898"/>
                      <a:pt x="17633" y="28355"/>
                    </a:cubicBezTo>
                    <a:lnTo>
                      <a:pt x="15548" y="29844"/>
                    </a:lnTo>
                    <a:lnTo>
                      <a:pt x="14297" y="30738"/>
                    </a:lnTo>
                    <a:lnTo>
                      <a:pt x="13403" y="29427"/>
                    </a:lnTo>
                    <a:cubicBezTo>
                      <a:pt x="6874" y="20695"/>
                      <a:pt x="2299" y="10657"/>
                      <a:pt x="0" y="0"/>
                    </a:cubicBezTo>
                    <a:cubicBezTo>
                      <a:pt x="834" y="0"/>
                      <a:pt x="5957" y="13046"/>
                      <a:pt x="15965" y="27700"/>
                    </a:cubicBezTo>
                    <a:lnTo>
                      <a:pt x="13820" y="27283"/>
                    </a:lnTo>
                    <a:lnTo>
                      <a:pt x="15786" y="25853"/>
                    </a:lnTo>
                    <a:cubicBezTo>
                      <a:pt x="31274" y="14773"/>
                      <a:pt x="41342" y="2919"/>
                      <a:pt x="42056" y="351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9" name="Forma Livre: Forma 618">
                <a:extLst>
                  <a:ext uri="{FF2B5EF4-FFF2-40B4-BE49-F238E27FC236}">
                    <a16:creationId xmlns:a16="http://schemas.microsoft.com/office/drawing/2014/main" id="{39419DB6-5B41-9187-DC5E-880970C3B77C}"/>
                  </a:ext>
                </a:extLst>
              </p:cNvPr>
              <p:cNvSpPr/>
              <p:nvPr/>
            </p:nvSpPr>
            <p:spPr>
              <a:xfrm>
                <a:off x="4681403" y="3044642"/>
                <a:ext cx="13105" cy="436706"/>
              </a:xfrm>
              <a:custGeom>
                <a:avLst/>
                <a:gdLst>
                  <a:gd name="connsiteX0" fmla="*/ 774 w 13105"/>
                  <a:gd name="connsiteY0" fmla="*/ 436707 h 436706"/>
                  <a:gd name="connsiteX1" fmla="*/ 417 w 13105"/>
                  <a:gd name="connsiteY1" fmla="*/ 432299 h 436706"/>
                  <a:gd name="connsiteX2" fmla="*/ 0 w 13105"/>
                  <a:gd name="connsiteY2" fmla="*/ 419551 h 436706"/>
                  <a:gd name="connsiteX3" fmla="*/ 0 w 13105"/>
                  <a:gd name="connsiteY3" fmla="*/ 372729 h 436706"/>
                  <a:gd name="connsiteX4" fmla="*/ 4884 w 13105"/>
                  <a:gd name="connsiteY4" fmla="*/ 218324 h 436706"/>
                  <a:gd name="connsiteX5" fmla="*/ 10841 w 13105"/>
                  <a:gd name="connsiteY5" fmla="*/ 63978 h 436706"/>
                  <a:gd name="connsiteX6" fmla="*/ 12033 w 13105"/>
                  <a:gd name="connsiteY6" fmla="*/ 17156 h 436706"/>
                  <a:gd name="connsiteX7" fmla="*/ 12033 w 13105"/>
                  <a:gd name="connsiteY7" fmla="*/ 4468 h 436706"/>
                  <a:gd name="connsiteX8" fmla="*/ 12331 w 13105"/>
                  <a:gd name="connsiteY8" fmla="*/ 0 h 436706"/>
                  <a:gd name="connsiteX9" fmla="*/ 12688 w 13105"/>
                  <a:gd name="connsiteY9" fmla="*/ 4408 h 436706"/>
                  <a:gd name="connsiteX10" fmla="*/ 13105 w 13105"/>
                  <a:gd name="connsiteY10" fmla="*/ 17156 h 436706"/>
                  <a:gd name="connsiteX11" fmla="*/ 13105 w 13105"/>
                  <a:gd name="connsiteY11" fmla="*/ 63978 h 436706"/>
                  <a:gd name="connsiteX12" fmla="*/ 8161 w 13105"/>
                  <a:gd name="connsiteY12" fmla="*/ 218443 h 436706"/>
                  <a:gd name="connsiteX13" fmla="*/ 2204 w 13105"/>
                  <a:gd name="connsiteY13" fmla="*/ 372788 h 436706"/>
                  <a:gd name="connsiteX14" fmla="*/ 953 w 13105"/>
                  <a:gd name="connsiteY14" fmla="*/ 419551 h 436706"/>
                  <a:gd name="connsiteX15" fmla="*/ 953 w 13105"/>
                  <a:gd name="connsiteY15" fmla="*/ 432299 h 436706"/>
                  <a:gd name="connsiteX16" fmla="*/ 774 w 13105"/>
                  <a:gd name="connsiteY16" fmla="*/ 436707 h 43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105" h="436706">
                    <a:moveTo>
                      <a:pt x="774" y="436707"/>
                    </a:moveTo>
                    <a:cubicBezTo>
                      <a:pt x="500" y="435254"/>
                      <a:pt x="381" y="433776"/>
                      <a:pt x="417" y="432299"/>
                    </a:cubicBezTo>
                    <a:cubicBezTo>
                      <a:pt x="417" y="429082"/>
                      <a:pt x="417" y="424853"/>
                      <a:pt x="0" y="419551"/>
                    </a:cubicBezTo>
                    <a:cubicBezTo>
                      <a:pt x="0" y="408530"/>
                      <a:pt x="0" y="392506"/>
                      <a:pt x="0" y="372729"/>
                    </a:cubicBezTo>
                    <a:cubicBezTo>
                      <a:pt x="715" y="333174"/>
                      <a:pt x="2561" y="278608"/>
                      <a:pt x="4884" y="218324"/>
                    </a:cubicBezTo>
                    <a:cubicBezTo>
                      <a:pt x="7208" y="158039"/>
                      <a:pt x="9233" y="103771"/>
                      <a:pt x="10841" y="63978"/>
                    </a:cubicBezTo>
                    <a:cubicBezTo>
                      <a:pt x="11318" y="44439"/>
                      <a:pt x="11735" y="28236"/>
                      <a:pt x="12033" y="17156"/>
                    </a:cubicBezTo>
                    <a:cubicBezTo>
                      <a:pt x="12033" y="11872"/>
                      <a:pt x="12033" y="7643"/>
                      <a:pt x="12033" y="4468"/>
                    </a:cubicBezTo>
                    <a:cubicBezTo>
                      <a:pt x="11967" y="2972"/>
                      <a:pt x="12069" y="1471"/>
                      <a:pt x="12331" y="0"/>
                    </a:cubicBezTo>
                    <a:cubicBezTo>
                      <a:pt x="12331" y="0"/>
                      <a:pt x="12331" y="1549"/>
                      <a:pt x="12688" y="4408"/>
                    </a:cubicBezTo>
                    <a:cubicBezTo>
                      <a:pt x="13046" y="7268"/>
                      <a:pt x="12688" y="11854"/>
                      <a:pt x="13105" y="17156"/>
                    </a:cubicBezTo>
                    <a:cubicBezTo>
                      <a:pt x="13105" y="28236"/>
                      <a:pt x="13105" y="44260"/>
                      <a:pt x="13105" y="63978"/>
                    </a:cubicBezTo>
                    <a:cubicBezTo>
                      <a:pt x="12390" y="103533"/>
                      <a:pt x="10544" y="158158"/>
                      <a:pt x="8161" y="218443"/>
                    </a:cubicBezTo>
                    <a:cubicBezTo>
                      <a:pt x="5778" y="278728"/>
                      <a:pt x="3872" y="332996"/>
                      <a:pt x="2204" y="372788"/>
                    </a:cubicBezTo>
                    <a:cubicBezTo>
                      <a:pt x="1668" y="392268"/>
                      <a:pt x="1251" y="408173"/>
                      <a:pt x="953" y="419551"/>
                    </a:cubicBezTo>
                    <a:cubicBezTo>
                      <a:pt x="953" y="424853"/>
                      <a:pt x="953" y="429082"/>
                      <a:pt x="953" y="432299"/>
                    </a:cubicBezTo>
                    <a:cubicBezTo>
                      <a:pt x="1025" y="433770"/>
                      <a:pt x="965" y="435248"/>
                      <a:pt x="774" y="4367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DE300FA5-2869-E1F9-C723-4ACDE12E0BAA}"/>
                  </a:ext>
                </a:extLst>
              </p:cNvPr>
              <p:cNvSpPr/>
              <p:nvPr/>
            </p:nvSpPr>
            <p:spPr>
              <a:xfrm>
                <a:off x="4709779" y="3116288"/>
                <a:ext cx="14153" cy="13288"/>
              </a:xfrm>
              <a:custGeom>
                <a:avLst/>
                <a:gdLst>
                  <a:gd name="connsiteX0" fmla="*/ 8081 w 14153"/>
                  <a:gd name="connsiteY0" fmla="*/ 254 h 13288"/>
                  <a:gd name="connsiteX1" fmla="*/ 12727 w 14153"/>
                  <a:gd name="connsiteY1" fmla="*/ 2339 h 13288"/>
                  <a:gd name="connsiteX2" fmla="*/ 13919 w 14153"/>
                  <a:gd name="connsiteY2" fmla="*/ 8296 h 13288"/>
                  <a:gd name="connsiteX3" fmla="*/ 7962 w 14153"/>
                  <a:gd name="connsiteY3" fmla="*/ 13181 h 13288"/>
                  <a:gd name="connsiteX4" fmla="*/ 992 w 14153"/>
                  <a:gd name="connsiteY4" fmla="*/ 10202 h 13288"/>
                  <a:gd name="connsiteX5" fmla="*/ 396 w 14153"/>
                  <a:gd name="connsiteY5" fmla="*/ 4245 h 13288"/>
                  <a:gd name="connsiteX6" fmla="*/ 4269 w 14153"/>
                  <a:gd name="connsiteY6" fmla="*/ 909 h 13288"/>
                  <a:gd name="connsiteX7" fmla="*/ 2541 w 14153"/>
                  <a:gd name="connsiteY7" fmla="*/ 4841 h 13288"/>
                  <a:gd name="connsiteX8" fmla="*/ 3375 w 14153"/>
                  <a:gd name="connsiteY8" fmla="*/ 8713 h 13288"/>
                  <a:gd name="connsiteX9" fmla="*/ 7485 w 14153"/>
                  <a:gd name="connsiteY9" fmla="*/ 10143 h 13288"/>
                  <a:gd name="connsiteX10" fmla="*/ 11000 w 14153"/>
                  <a:gd name="connsiteY10" fmla="*/ 7522 h 13288"/>
                  <a:gd name="connsiteX11" fmla="*/ 10702 w 14153"/>
                  <a:gd name="connsiteY11" fmla="*/ 3590 h 13288"/>
                  <a:gd name="connsiteX12" fmla="*/ 8081 w 14153"/>
                  <a:gd name="connsiteY12" fmla="*/ 254 h 1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53" h="13288">
                    <a:moveTo>
                      <a:pt x="8081" y="254"/>
                    </a:moveTo>
                    <a:cubicBezTo>
                      <a:pt x="8081" y="-103"/>
                      <a:pt x="10523" y="-520"/>
                      <a:pt x="12727" y="2339"/>
                    </a:cubicBezTo>
                    <a:cubicBezTo>
                      <a:pt x="14032" y="4031"/>
                      <a:pt x="14473" y="6235"/>
                      <a:pt x="13919" y="8296"/>
                    </a:cubicBezTo>
                    <a:cubicBezTo>
                      <a:pt x="13079" y="10965"/>
                      <a:pt x="10744" y="12883"/>
                      <a:pt x="7962" y="13181"/>
                    </a:cubicBezTo>
                    <a:cubicBezTo>
                      <a:pt x="5251" y="13663"/>
                      <a:pt x="2517" y="12496"/>
                      <a:pt x="992" y="10202"/>
                    </a:cubicBezTo>
                    <a:cubicBezTo>
                      <a:pt x="-74" y="8403"/>
                      <a:pt x="-294" y="6223"/>
                      <a:pt x="396" y="4245"/>
                    </a:cubicBezTo>
                    <a:cubicBezTo>
                      <a:pt x="1707" y="909"/>
                      <a:pt x="4269" y="552"/>
                      <a:pt x="4269" y="909"/>
                    </a:cubicBezTo>
                    <a:cubicBezTo>
                      <a:pt x="4269" y="1267"/>
                      <a:pt x="2899" y="2339"/>
                      <a:pt x="2541" y="4841"/>
                    </a:cubicBezTo>
                    <a:cubicBezTo>
                      <a:pt x="2321" y="6193"/>
                      <a:pt x="2619" y="7575"/>
                      <a:pt x="3375" y="8713"/>
                    </a:cubicBezTo>
                    <a:cubicBezTo>
                      <a:pt x="4394" y="9893"/>
                      <a:pt x="5960" y="10435"/>
                      <a:pt x="7485" y="10143"/>
                    </a:cubicBezTo>
                    <a:cubicBezTo>
                      <a:pt x="9058" y="10006"/>
                      <a:pt x="10422" y="8993"/>
                      <a:pt x="11000" y="7522"/>
                    </a:cubicBezTo>
                    <a:cubicBezTo>
                      <a:pt x="11417" y="6223"/>
                      <a:pt x="11310" y="4811"/>
                      <a:pt x="10702" y="3590"/>
                    </a:cubicBezTo>
                    <a:cubicBezTo>
                      <a:pt x="9809" y="1207"/>
                      <a:pt x="7962" y="731"/>
                      <a:pt x="8081" y="2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1" name="Forma Livre: Forma 620">
                <a:extLst>
                  <a:ext uri="{FF2B5EF4-FFF2-40B4-BE49-F238E27FC236}">
                    <a16:creationId xmlns:a16="http://schemas.microsoft.com/office/drawing/2014/main" id="{B056C48E-C703-BE0A-6567-D51D0DBB5B60}"/>
                  </a:ext>
                </a:extLst>
              </p:cNvPr>
              <p:cNvSpPr/>
              <p:nvPr/>
            </p:nvSpPr>
            <p:spPr>
              <a:xfrm>
                <a:off x="4712640" y="3214932"/>
                <a:ext cx="11704" cy="11590"/>
              </a:xfrm>
              <a:custGeom>
                <a:avLst/>
                <a:gdLst>
                  <a:gd name="connsiteX0" fmla="*/ 6173 w 11704"/>
                  <a:gd name="connsiteY0" fmla="*/ 258 h 11590"/>
                  <a:gd name="connsiteX1" fmla="*/ 10343 w 11704"/>
                  <a:gd name="connsiteY1" fmla="*/ 1926 h 11590"/>
                  <a:gd name="connsiteX2" fmla="*/ 11594 w 11704"/>
                  <a:gd name="connsiteY2" fmla="*/ 7049 h 11590"/>
                  <a:gd name="connsiteX3" fmla="*/ 6650 w 11704"/>
                  <a:gd name="connsiteY3" fmla="*/ 11517 h 11590"/>
                  <a:gd name="connsiteX4" fmla="*/ 693 w 11704"/>
                  <a:gd name="connsiteY4" fmla="*/ 8836 h 11590"/>
                  <a:gd name="connsiteX5" fmla="*/ 693 w 11704"/>
                  <a:gd name="connsiteY5" fmla="*/ 3475 h 11590"/>
                  <a:gd name="connsiteX6" fmla="*/ 4684 w 11704"/>
                  <a:gd name="connsiteY6" fmla="*/ 1509 h 11590"/>
                  <a:gd name="connsiteX7" fmla="*/ 2659 w 11704"/>
                  <a:gd name="connsiteY7" fmla="*/ 4368 h 11590"/>
                  <a:gd name="connsiteX8" fmla="*/ 4148 w 11704"/>
                  <a:gd name="connsiteY8" fmla="*/ 8306 h 11590"/>
                  <a:gd name="connsiteX9" fmla="*/ 6113 w 11704"/>
                  <a:gd name="connsiteY9" fmla="*/ 8479 h 11590"/>
                  <a:gd name="connsiteX10" fmla="*/ 9002 w 11704"/>
                  <a:gd name="connsiteY10" fmla="*/ 4434 h 11590"/>
                  <a:gd name="connsiteX11" fmla="*/ 8496 w 11704"/>
                  <a:gd name="connsiteY11" fmla="*/ 3118 h 11590"/>
                  <a:gd name="connsiteX12" fmla="*/ 6173 w 11704"/>
                  <a:gd name="connsiteY12" fmla="*/ 258 h 1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704" h="11590">
                    <a:moveTo>
                      <a:pt x="6173" y="258"/>
                    </a:moveTo>
                    <a:cubicBezTo>
                      <a:pt x="6173" y="-99"/>
                      <a:pt x="8317" y="-457"/>
                      <a:pt x="10343" y="1926"/>
                    </a:cubicBezTo>
                    <a:cubicBezTo>
                      <a:pt x="11481" y="3374"/>
                      <a:pt x="11933" y="5238"/>
                      <a:pt x="11594" y="7049"/>
                    </a:cubicBezTo>
                    <a:cubicBezTo>
                      <a:pt x="11010" y="9408"/>
                      <a:pt x="9056" y="11177"/>
                      <a:pt x="6650" y="11517"/>
                    </a:cubicBezTo>
                    <a:cubicBezTo>
                      <a:pt x="4308" y="11886"/>
                      <a:pt x="1967" y="10838"/>
                      <a:pt x="693" y="8836"/>
                    </a:cubicBezTo>
                    <a:cubicBezTo>
                      <a:pt x="-231" y="7168"/>
                      <a:pt x="-231" y="5143"/>
                      <a:pt x="693" y="3475"/>
                    </a:cubicBezTo>
                    <a:cubicBezTo>
                      <a:pt x="2360" y="675"/>
                      <a:pt x="4863" y="1092"/>
                      <a:pt x="4684" y="1509"/>
                    </a:cubicBezTo>
                    <a:cubicBezTo>
                      <a:pt x="4505" y="1926"/>
                      <a:pt x="3254" y="2403"/>
                      <a:pt x="2659" y="4368"/>
                    </a:cubicBezTo>
                    <a:cubicBezTo>
                      <a:pt x="1979" y="5870"/>
                      <a:pt x="2647" y="7633"/>
                      <a:pt x="4148" y="8306"/>
                    </a:cubicBezTo>
                    <a:cubicBezTo>
                      <a:pt x="4767" y="8586"/>
                      <a:pt x="5458" y="8646"/>
                      <a:pt x="6113" y="8479"/>
                    </a:cubicBezTo>
                    <a:cubicBezTo>
                      <a:pt x="8026" y="8157"/>
                      <a:pt x="9324" y="6346"/>
                      <a:pt x="9002" y="4434"/>
                    </a:cubicBezTo>
                    <a:cubicBezTo>
                      <a:pt x="8925" y="3963"/>
                      <a:pt x="8752" y="3517"/>
                      <a:pt x="8496" y="3118"/>
                    </a:cubicBezTo>
                    <a:cubicBezTo>
                      <a:pt x="7603" y="1271"/>
                      <a:pt x="6113" y="735"/>
                      <a:pt x="6173" y="2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2" name="Forma Livre: Forma 621">
                <a:extLst>
                  <a:ext uri="{FF2B5EF4-FFF2-40B4-BE49-F238E27FC236}">
                    <a16:creationId xmlns:a16="http://schemas.microsoft.com/office/drawing/2014/main" id="{62B099E3-A9CE-3FD7-D311-D7425B62C7AF}"/>
                  </a:ext>
                </a:extLst>
              </p:cNvPr>
              <p:cNvSpPr/>
              <p:nvPr/>
            </p:nvSpPr>
            <p:spPr>
              <a:xfrm>
                <a:off x="4450331" y="3091464"/>
                <a:ext cx="47834" cy="118424"/>
              </a:xfrm>
              <a:custGeom>
                <a:avLst/>
                <a:gdLst>
                  <a:gd name="connsiteX0" fmla="*/ 47835 w 47834"/>
                  <a:gd name="connsiteY0" fmla="*/ 118425 h 118424"/>
                  <a:gd name="connsiteX1" fmla="*/ 40567 w 47834"/>
                  <a:gd name="connsiteY1" fmla="*/ 101150 h 118424"/>
                  <a:gd name="connsiteX2" fmla="*/ 24066 w 47834"/>
                  <a:gd name="connsiteY2" fmla="*/ 59153 h 118424"/>
                  <a:gd name="connsiteX3" fmla="*/ 6791 w 47834"/>
                  <a:gd name="connsiteY3" fmla="*/ 17454 h 118424"/>
                  <a:gd name="connsiteX4" fmla="*/ 0 w 47834"/>
                  <a:gd name="connsiteY4" fmla="*/ 0 h 118424"/>
                  <a:gd name="connsiteX5" fmla="*/ 8757 w 47834"/>
                  <a:gd name="connsiteY5" fmla="*/ 16560 h 118424"/>
                  <a:gd name="connsiteX6" fmla="*/ 26926 w 47834"/>
                  <a:gd name="connsiteY6" fmla="*/ 58259 h 118424"/>
                  <a:gd name="connsiteX7" fmla="*/ 42652 w 47834"/>
                  <a:gd name="connsiteY7" fmla="*/ 100733 h 118424"/>
                  <a:gd name="connsiteX8" fmla="*/ 47835 w 47834"/>
                  <a:gd name="connsiteY8" fmla="*/ 118425 h 11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834" h="118424">
                    <a:moveTo>
                      <a:pt x="47835" y="118425"/>
                    </a:moveTo>
                    <a:cubicBezTo>
                      <a:pt x="44981" y="112855"/>
                      <a:pt x="42557" y="107083"/>
                      <a:pt x="40567" y="101150"/>
                    </a:cubicBezTo>
                    <a:cubicBezTo>
                      <a:pt x="36040" y="89534"/>
                      <a:pt x="30321" y="75118"/>
                      <a:pt x="24066" y="59153"/>
                    </a:cubicBezTo>
                    <a:lnTo>
                      <a:pt x="6791" y="17454"/>
                    </a:lnTo>
                    <a:cubicBezTo>
                      <a:pt x="4087" y="11819"/>
                      <a:pt x="1817" y="5981"/>
                      <a:pt x="0" y="0"/>
                    </a:cubicBezTo>
                    <a:cubicBezTo>
                      <a:pt x="3420" y="5242"/>
                      <a:pt x="6350" y="10782"/>
                      <a:pt x="8757" y="16560"/>
                    </a:cubicBezTo>
                    <a:cubicBezTo>
                      <a:pt x="13761" y="26985"/>
                      <a:pt x="20314" y="41639"/>
                      <a:pt x="26926" y="58259"/>
                    </a:cubicBezTo>
                    <a:cubicBezTo>
                      <a:pt x="33538" y="74879"/>
                      <a:pt x="38840" y="89712"/>
                      <a:pt x="42652" y="100733"/>
                    </a:cubicBezTo>
                    <a:cubicBezTo>
                      <a:pt x="44940" y="106451"/>
                      <a:pt x="46673" y="112379"/>
                      <a:pt x="47835" y="1184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3" name="Forma Livre: Forma 622">
                <a:extLst>
                  <a:ext uri="{FF2B5EF4-FFF2-40B4-BE49-F238E27FC236}">
                    <a16:creationId xmlns:a16="http://schemas.microsoft.com/office/drawing/2014/main" id="{E911873D-C935-5CC7-F1A4-B64C172E5DAE}"/>
                  </a:ext>
                </a:extLst>
              </p:cNvPr>
              <p:cNvSpPr/>
              <p:nvPr/>
            </p:nvSpPr>
            <p:spPr>
              <a:xfrm>
                <a:off x="4839680" y="3148876"/>
                <a:ext cx="85437" cy="88176"/>
              </a:xfrm>
              <a:custGeom>
                <a:avLst/>
                <a:gdLst>
                  <a:gd name="connsiteX0" fmla="*/ 85423 w 85437"/>
                  <a:gd name="connsiteY0" fmla="*/ 13 h 88176"/>
                  <a:gd name="connsiteX1" fmla="*/ 43724 w 85437"/>
                  <a:gd name="connsiteY1" fmla="*/ 45167 h 88176"/>
                  <a:gd name="connsiteX2" fmla="*/ 0 w 85437"/>
                  <a:gd name="connsiteY2" fmla="*/ 88177 h 88176"/>
                  <a:gd name="connsiteX3" fmla="*/ 41699 w 85437"/>
                  <a:gd name="connsiteY3" fmla="*/ 43023 h 88176"/>
                  <a:gd name="connsiteX4" fmla="*/ 85423 w 85437"/>
                  <a:gd name="connsiteY4" fmla="*/ 13 h 8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437" h="88176">
                    <a:moveTo>
                      <a:pt x="85423" y="13"/>
                    </a:moveTo>
                    <a:cubicBezTo>
                      <a:pt x="86019" y="609"/>
                      <a:pt x="67552" y="20863"/>
                      <a:pt x="43724" y="45167"/>
                    </a:cubicBezTo>
                    <a:cubicBezTo>
                      <a:pt x="29881" y="60233"/>
                      <a:pt x="15292" y="74583"/>
                      <a:pt x="0" y="88177"/>
                    </a:cubicBezTo>
                    <a:cubicBezTo>
                      <a:pt x="13117" y="72421"/>
                      <a:pt x="27033" y="57349"/>
                      <a:pt x="41699" y="43023"/>
                    </a:cubicBezTo>
                    <a:cubicBezTo>
                      <a:pt x="65169" y="18718"/>
                      <a:pt x="84768" y="-582"/>
                      <a:pt x="85423" y="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4" name="Forma Livre: Forma 623">
                <a:extLst>
                  <a:ext uri="{FF2B5EF4-FFF2-40B4-BE49-F238E27FC236}">
                    <a16:creationId xmlns:a16="http://schemas.microsoft.com/office/drawing/2014/main" id="{121B3779-28C2-5871-6B75-45285851F487}"/>
                  </a:ext>
                </a:extLst>
              </p:cNvPr>
              <p:cNvSpPr/>
              <p:nvPr/>
            </p:nvSpPr>
            <p:spPr>
              <a:xfrm rot="-6100201">
                <a:off x="4690874" y="3244871"/>
                <a:ext cx="202538" cy="280455"/>
              </a:xfrm>
              <a:custGeom>
                <a:avLst/>
                <a:gdLst>
                  <a:gd name="connsiteX0" fmla="*/ 86853 w 202538"/>
                  <a:gd name="connsiteY0" fmla="*/ 0 h 280455"/>
                  <a:gd name="connsiteX1" fmla="*/ 115209 w 202538"/>
                  <a:gd name="connsiteY1" fmla="*/ 0 h 280455"/>
                  <a:gd name="connsiteX2" fmla="*/ 202538 w 202538"/>
                  <a:gd name="connsiteY2" fmla="*/ 86853 h 280455"/>
                  <a:gd name="connsiteX3" fmla="*/ 202538 w 202538"/>
                  <a:gd name="connsiteY3" fmla="*/ 87330 h 280455"/>
                  <a:gd name="connsiteX4" fmla="*/ 202538 w 202538"/>
                  <a:gd name="connsiteY4" fmla="*/ 280456 h 280455"/>
                  <a:gd name="connsiteX5" fmla="*/ 202538 w 202538"/>
                  <a:gd name="connsiteY5" fmla="*/ 280456 h 280455"/>
                  <a:gd name="connsiteX6" fmla="*/ 0 w 202538"/>
                  <a:gd name="connsiteY6" fmla="*/ 280456 h 280455"/>
                  <a:gd name="connsiteX7" fmla="*/ 0 w 202538"/>
                  <a:gd name="connsiteY7" fmla="*/ 280456 h 280455"/>
                  <a:gd name="connsiteX8" fmla="*/ 0 w 202538"/>
                  <a:gd name="connsiteY8" fmla="*/ 87330 h 280455"/>
                  <a:gd name="connsiteX9" fmla="*/ 86853 w 202538"/>
                  <a:gd name="connsiteY9" fmla="*/ 0 h 28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2538" h="280455">
                    <a:moveTo>
                      <a:pt x="86853" y="0"/>
                    </a:moveTo>
                    <a:lnTo>
                      <a:pt x="115209" y="0"/>
                    </a:lnTo>
                    <a:cubicBezTo>
                      <a:pt x="163305" y="-131"/>
                      <a:pt x="202407" y="38756"/>
                      <a:pt x="202538" y="86853"/>
                    </a:cubicBezTo>
                    <a:cubicBezTo>
                      <a:pt x="202538" y="87014"/>
                      <a:pt x="202538" y="87169"/>
                      <a:pt x="202538" y="87330"/>
                    </a:cubicBezTo>
                    <a:lnTo>
                      <a:pt x="202538" y="280456"/>
                    </a:lnTo>
                    <a:lnTo>
                      <a:pt x="202538" y="280456"/>
                    </a:lnTo>
                    <a:lnTo>
                      <a:pt x="0" y="280456"/>
                    </a:lnTo>
                    <a:lnTo>
                      <a:pt x="0" y="280456"/>
                    </a:lnTo>
                    <a:lnTo>
                      <a:pt x="0" y="87330"/>
                    </a:lnTo>
                    <a:cubicBezTo>
                      <a:pt x="-131" y="39233"/>
                      <a:pt x="38751" y="131"/>
                      <a:pt x="86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5" name="Forma Livre: Forma 624">
                <a:extLst>
                  <a:ext uri="{FF2B5EF4-FFF2-40B4-BE49-F238E27FC236}">
                    <a16:creationId xmlns:a16="http://schemas.microsoft.com/office/drawing/2014/main" id="{DDD73D0D-3F3B-0964-8E06-204F771BEEB0}"/>
                  </a:ext>
                </a:extLst>
              </p:cNvPr>
              <p:cNvSpPr/>
              <p:nvPr/>
            </p:nvSpPr>
            <p:spPr>
              <a:xfrm>
                <a:off x="4757352" y="3207443"/>
                <a:ext cx="304822" cy="81256"/>
              </a:xfrm>
              <a:custGeom>
                <a:avLst/>
                <a:gdLst>
                  <a:gd name="connsiteX0" fmla="*/ 304763 w 304822"/>
                  <a:gd name="connsiteY0" fmla="*/ 18350 h 81256"/>
                  <a:gd name="connsiteX1" fmla="*/ 479 w 304822"/>
                  <a:gd name="connsiteY1" fmla="*/ 81256 h 81256"/>
                  <a:gd name="connsiteX2" fmla="*/ 479 w 304822"/>
                  <a:gd name="connsiteY2" fmla="*/ 81256 h 81256"/>
                  <a:gd name="connsiteX3" fmla="*/ 18350 w 304822"/>
                  <a:gd name="connsiteY3" fmla="*/ 54092 h 81256"/>
                  <a:gd name="connsiteX4" fmla="*/ 277658 w 304822"/>
                  <a:gd name="connsiteY4" fmla="*/ 479 h 81256"/>
                  <a:gd name="connsiteX5" fmla="*/ 304822 w 304822"/>
                  <a:gd name="connsiteY5" fmla="*/ 18350 h 8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22" h="81256">
                    <a:moveTo>
                      <a:pt x="304763" y="18350"/>
                    </a:moveTo>
                    <a:lnTo>
                      <a:pt x="479" y="81256"/>
                    </a:lnTo>
                    <a:lnTo>
                      <a:pt x="479" y="81256"/>
                    </a:lnTo>
                    <a:cubicBezTo>
                      <a:pt x="-2088" y="68818"/>
                      <a:pt x="5912" y="56660"/>
                      <a:pt x="18350" y="54092"/>
                    </a:cubicBezTo>
                    <a:lnTo>
                      <a:pt x="277658" y="479"/>
                    </a:lnTo>
                    <a:cubicBezTo>
                      <a:pt x="290097" y="-2088"/>
                      <a:pt x="302255" y="5912"/>
                      <a:pt x="304822" y="183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6" name="Forma Livre: Forma 625">
                <a:extLst>
                  <a:ext uri="{FF2B5EF4-FFF2-40B4-BE49-F238E27FC236}">
                    <a16:creationId xmlns:a16="http://schemas.microsoft.com/office/drawing/2014/main" id="{146DF941-E762-57F2-8FD8-3E2C76492BAB}"/>
                  </a:ext>
                </a:extLst>
              </p:cNvPr>
              <p:cNvSpPr/>
              <p:nvPr/>
            </p:nvSpPr>
            <p:spPr>
              <a:xfrm>
                <a:off x="4800007" y="3256592"/>
                <a:ext cx="112825" cy="23410"/>
              </a:xfrm>
              <a:custGeom>
                <a:avLst/>
                <a:gdLst>
                  <a:gd name="connsiteX0" fmla="*/ 112825 w 112825"/>
                  <a:gd name="connsiteY0" fmla="*/ 0 h 23410"/>
                  <a:gd name="connsiteX1" fmla="*/ 96503 w 112825"/>
                  <a:gd name="connsiteY1" fmla="*/ 4468 h 23410"/>
                  <a:gd name="connsiteX2" fmla="*/ 56770 w 112825"/>
                  <a:gd name="connsiteY2" fmla="*/ 13225 h 23410"/>
                  <a:gd name="connsiteX3" fmla="*/ 16739 w 112825"/>
                  <a:gd name="connsiteY3" fmla="*/ 21028 h 23410"/>
                  <a:gd name="connsiteX4" fmla="*/ 0 w 112825"/>
                  <a:gd name="connsiteY4" fmla="*/ 23411 h 23410"/>
                  <a:gd name="connsiteX5" fmla="*/ 16262 w 112825"/>
                  <a:gd name="connsiteY5" fmla="*/ 18884 h 23410"/>
                  <a:gd name="connsiteX6" fmla="*/ 56055 w 112825"/>
                  <a:gd name="connsiteY6" fmla="*/ 10186 h 23410"/>
                  <a:gd name="connsiteX7" fmla="*/ 96027 w 112825"/>
                  <a:gd name="connsiteY7" fmla="*/ 2383 h 23410"/>
                  <a:gd name="connsiteX8" fmla="*/ 112825 w 112825"/>
                  <a:gd name="connsiteY8" fmla="*/ 0 h 2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25" h="23410">
                    <a:moveTo>
                      <a:pt x="112825" y="0"/>
                    </a:moveTo>
                    <a:cubicBezTo>
                      <a:pt x="107530" y="1984"/>
                      <a:pt x="102067" y="3479"/>
                      <a:pt x="96503" y="4468"/>
                    </a:cubicBezTo>
                    <a:cubicBezTo>
                      <a:pt x="86376" y="6910"/>
                      <a:pt x="72318" y="9948"/>
                      <a:pt x="56770" y="13225"/>
                    </a:cubicBezTo>
                    <a:cubicBezTo>
                      <a:pt x="41222" y="16501"/>
                      <a:pt x="26985" y="19182"/>
                      <a:pt x="16739" y="21028"/>
                    </a:cubicBezTo>
                    <a:cubicBezTo>
                      <a:pt x="11241" y="22333"/>
                      <a:pt x="5641" y="23131"/>
                      <a:pt x="0" y="23411"/>
                    </a:cubicBezTo>
                    <a:cubicBezTo>
                      <a:pt x="5266" y="21391"/>
                      <a:pt x="10711" y="19878"/>
                      <a:pt x="16262" y="18884"/>
                    </a:cubicBezTo>
                    <a:cubicBezTo>
                      <a:pt x="26449" y="16501"/>
                      <a:pt x="40507" y="13403"/>
                      <a:pt x="56055" y="10186"/>
                    </a:cubicBezTo>
                    <a:cubicBezTo>
                      <a:pt x="71603" y="6970"/>
                      <a:pt x="85840" y="4229"/>
                      <a:pt x="96027" y="2383"/>
                    </a:cubicBezTo>
                    <a:cubicBezTo>
                      <a:pt x="101543" y="1084"/>
                      <a:pt x="107166" y="286"/>
                      <a:pt x="11282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7" name="Forma Livre: Forma 626">
                <a:extLst>
                  <a:ext uri="{FF2B5EF4-FFF2-40B4-BE49-F238E27FC236}">
                    <a16:creationId xmlns:a16="http://schemas.microsoft.com/office/drawing/2014/main" id="{EC2E7FCF-055D-9DAB-59FF-A9C221CEB35A}"/>
                  </a:ext>
                </a:extLst>
              </p:cNvPr>
              <p:cNvSpPr/>
              <p:nvPr/>
            </p:nvSpPr>
            <p:spPr>
              <a:xfrm>
                <a:off x="4799061" y="3320808"/>
                <a:ext cx="125208" cy="165842"/>
              </a:xfrm>
              <a:custGeom>
                <a:avLst/>
                <a:gdLst>
                  <a:gd name="connsiteX0" fmla="*/ 125209 w 125208"/>
                  <a:gd name="connsiteY0" fmla="*/ 14059 h 165842"/>
                  <a:gd name="connsiteX1" fmla="*/ 123124 w 125208"/>
                  <a:gd name="connsiteY1" fmla="*/ 0 h 165842"/>
                  <a:gd name="connsiteX2" fmla="*/ 25250 w 125208"/>
                  <a:gd name="connsiteY2" fmla="*/ 95788 h 165842"/>
                  <a:gd name="connsiteX3" fmla="*/ 3627 w 125208"/>
                  <a:gd name="connsiteY3" fmla="*/ 128135 h 165842"/>
                  <a:gd name="connsiteX4" fmla="*/ 5235 w 125208"/>
                  <a:gd name="connsiteY4" fmla="*/ 165843 h 165842"/>
                  <a:gd name="connsiteX5" fmla="*/ 84284 w 125208"/>
                  <a:gd name="connsiteY5" fmla="*/ 147972 h 16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208" h="165842">
                    <a:moveTo>
                      <a:pt x="125209" y="14059"/>
                    </a:moveTo>
                    <a:cubicBezTo>
                      <a:pt x="124494" y="9352"/>
                      <a:pt x="123779" y="4646"/>
                      <a:pt x="123124" y="0"/>
                    </a:cubicBezTo>
                    <a:cubicBezTo>
                      <a:pt x="87579" y="28802"/>
                      <a:pt x="54815" y="60875"/>
                      <a:pt x="25250" y="95788"/>
                    </a:cubicBezTo>
                    <a:cubicBezTo>
                      <a:pt x="16255" y="105260"/>
                      <a:pt x="8940" y="116203"/>
                      <a:pt x="3627" y="128135"/>
                    </a:cubicBezTo>
                    <a:cubicBezTo>
                      <a:pt x="-1723" y="140269"/>
                      <a:pt x="-1127" y="154203"/>
                      <a:pt x="5235" y="165843"/>
                    </a:cubicBezTo>
                    <a:lnTo>
                      <a:pt x="84284" y="147972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D8427F3E-4344-62C0-0C04-E2A2ED6EA011}"/>
                  </a:ext>
                </a:extLst>
              </p:cNvPr>
              <p:cNvSpPr/>
              <p:nvPr/>
            </p:nvSpPr>
            <p:spPr>
              <a:xfrm>
                <a:off x="4818333" y="3171585"/>
                <a:ext cx="207393" cy="384473"/>
              </a:xfrm>
              <a:custGeom>
                <a:avLst/>
                <a:gdLst>
                  <a:gd name="connsiteX0" fmla="*/ 184986 w 207393"/>
                  <a:gd name="connsiteY0" fmla="*/ 206291 h 384473"/>
                  <a:gd name="connsiteX1" fmla="*/ 184569 w 207393"/>
                  <a:gd name="connsiteY1" fmla="*/ 86019 h 384473"/>
                  <a:gd name="connsiteX2" fmla="*/ 108557 w 207393"/>
                  <a:gd name="connsiteY2" fmla="*/ 0 h 384473"/>
                  <a:gd name="connsiteX3" fmla="*/ 48213 w 207393"/>
                  <a:gd name="connsiteY3" fmla="*/ 74760 h 384473"/>
                  <a:gd name="connsiteX4" fmla="*/ 113264 w 207393"/>
                  <a:gd name="connsiteY4" fmla="*/ 150593 h 384473"/>
                  <a:gd name="connsiteX5" fmla="*/ 17952 w 207393"/>
                  <a:gd name="connsiteY5" fmla="*/ 269315 h 384473"/>
                  <a:gd name="connsiteX6" fmla="*/ 2940 w 207393"/>
                  <a:gd name="connsiteY6" fmla="*/ 335617 h 384473"/>
                  <a:gd name="connsiteX7" fmla="*/ 15629 w 207393"/>
                  <a:gd name="connsiteY7" fmla="*/ 362245 h 384473"/>
                  <a:gd name="connsiteX8" fmla="*/ 66918 w 207393"/>
                  <a:gd name="connsiteY8" fmla="*/ 381069 h 384473"/>
                  <a:gd name="connsiteX9" fmla="*/ 89734 w 207393"/>
                  <a:gd name="connsiteY9" fmla="*/ 370823 h 384473"/>
                  <a:gd name="connsiteX10" fmla="*/ 94064 w 207393"/>
                  <a:gd name="connsiteY10" fmla="*/ 359671 h 384473"/>
                  <a:gd name="connsiteX11" fmla="*/ 91878 w 207393"/>
                  <a:gd name="connsiteY11" fmla="*/ 356705 h 384473"/>
                  <a:gd name="connsiteX12" fmla="*/ 86278 w 207393"/>
                  <a:gd name="connsiteY12" fmla="*/ 351879 h 384473"/>
                  <a:gd name="connsiteX13" fmla="*/ 71446 w 207393"/>
                  <a:gd name="connsiteY13" fmla="*/ 347114 h 384473"/>
                  <a:gd name="connsiteX14" fmla="*/ 42435 w 207393"/>
                  <a:gd name="connsiteY14" fmla="*/ 350092 h 384473"/>
                  <a:gd name="connsiteX15" fmla="*/ 41065 w 207393"/>
                  <a:gd name="connsiteY15" fmla="*/ 344731 h 384473"/>
                  <a:gd name="connsiteX16" fmla="*/ 41065 w 207393"/>
                  <a:gd name="connsiteY16" fmla="*/ 344731 h 38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07393" h="384473">
                    <a:moveTo>
                      <a:pt x="184986" y="206291"/>
                    </a:moveTo>
                    <a:cubicBezTo>
                      <a:pt x="215021" y="171764"/>
                      <a:pt x="214842" y="120337"/>
                      <a:pt x="184569" y="86019"/>
                    </a:cubicBezTo>
                    <a:lnTo>
                      <a:pt x="108557" y="0"/>
                    </a:lnTo>
                    <a:lnTo>
                      <a:pt x="48213" y="74760"/>
                    </a:lnTo>
                    <a:cubicBezTo>
                      <a:pt x="50894" y="76547"/>
                      <a:pt x="113264" y="150593"/>
                      <a:pt x="113264" y="150593"/>
                    </a:cubicBezTo>
                    <a:lnTo>
                      <a:pt x="17952" y="269315"/>
                    </a:lnTo>
                    <a:cubicBezTo>
                      <a:pt x="3298" y="287663"/>
                      <a:pt x="-4685" y="313397"/>
                      <a:pt x="2940" y="335617"/>
                    </a:cubicBezTo>
                    <a:lnTo>
                      <a:pt x="15629" y="362245"/>
                    </a:lnTo>
                    <a:cubicBezTo>
                      <a:pt x="24814" y="381361"/>
                      <a:pt x="47546" y="389706"/>
                      <a:pt x="66918" y="381069"/>
                    </a:cubicBezTo>
                    <a:lnTo>
                      <a:pt x="89734" y="370823"/>
                    </a:lnTo>
                    <a:cubicBezTo>
                      <a:pt x="94010" y="368940"/>
                      <a:pt x="95947" y="363942"/>
                      <a:pt x="94064" y="359671"/>
                    </a:cubicBezTo>
                    <a:cubicBezTo>
                      <a:pt x="93558" y="358533"/>
                      <a:pt x="92813" y="357521"/>
                      <a:pt x="91878" y="356705"/>
                    </a:cubicBezTo>
                    <a:lnTo>
                      <a:pt x="86278" y="351879"/>
                    </a:lnTo>
                    <a:cubicBezTo>
                      <a:pt x="82210" y="348299"/>
                      <a:pt x="76836" y="346572"/>
                      <a:pt x="71446" y="347114"/>
                    </a:cubicBezTo>
                    <a:lnTo>
                      <a:pt x="42435" y="350092"/>
                    </a:lnTo>
                    <a:lnTo>
                      <a:pt x="41065" y="344731"/>
                    </a:lnTo>
                    <a:lnTo>
                      <a:pt x="41065" y="344731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AD4D9FE0-19EE-BEB8-5B82-82D891F816D5}"/>
                  </a:ext>
                </a:extLst>
              </p:cNvPr>
              <p:cNvSpPr/>
              <p:nvPr/>
            </p:nvSpPr>
            <p:spPr>
              <a:xfrm>
                <a:off x="4859317" y="3516316"/>
                <a:ext cx="53395" cy="24662"/>
              </a:xfrm>
              <a:custGeom>
                <a:avLst/>
                <a:gdLst>
                  <a:gd name="connsiteX0" fmla="*/ 53395 w 53395"/>
                  <a:gd name="connsiteY0" fmla="*/ 15727 h 24662"/>
                  <a:gd name="connsiteX1" fmla="*/ 44222 w 53395"/>
                  <a:gd name="connsiteY1" fmla="*/ 19182 h 24662"/>
                  <a:gd name="connsiteX2" fmla="*/ 20871 w 53395"/>
                  <a:gd name="connsiteY2" fmla="*/ 24662 h 24662"/>
                  <a:gd name="connsiteX3" fmla="*/ 8599 w 53395"/>
                  <a:gd name="connsiteY3" fmla="*/ 18705 h 24662"/>
                  <a:gd name="connsiteX4" fmla="*/ 2285 w 53395"/>
                  <a:gd name="connsiteY4" fmla="*/ 9710 h 24662"/>
                  <a:gd name="connsiteX5" fmla="*/ 80 w 53395"/>
                  <a:gd name="connsiteY5" fmla="*/ 0 h 24662"/>
                  <a:gd name="connsiteX6" fmla="*/ 4191 w 53395"/>
                  <a:gd name="connsiteY6" fmla="*/ 8697 h 24662"/>
                  <a:gd name="connsiteX7" fmla="*/ 10565 w 53395"/>
                  <a:gd name="connsiteY7" fmla="*/ 16620 h 24662"/>
                  <a:gd name="connsiteX8" fmla="*/ 21049 w 53395"/>
                  <a:gd name="connsiteY8" fmla="*/ 21743 h 24662"/>
                  <a:gd name="connsiteX9" fmla="*/ 43567 w 53395"/>
                  <a:gd name="connsiteY9" fmla="*/ 17275 h 24662"/>
                  <a:gd name="connsiteX10" fmla="*/ 53395 w 53395"/>
                  <a:gd name="connsiteY10" fmla="*/ 15727 h 24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395" h="24662">
                    <a:moveTo>
                      <a:pt x="53395" y="15727"/>
                    </a:moveTo>
                    <a:cubicBezTo>
                      <a:pt x="50429" y="17115"/>
                      <a:pt x="47361" y="18264"/>
                      <a:pt x="44222" y="19182"/>
                    </a:cubicBezTo>
                    <a:cubicBezTo>
                      <a:pt x="36835" y="22416"/>
                      <a:pt x="28924" y="24269"/>
                      <a:pt x="20871" y="24662"/>
                    </a:cubicBezTo>
                    <a:cubicBezTo>
                      <a:pt x="16188" y="24239"/>
                      <a:pt x="11828" y="22118"/>
                      <a:pt x="8599" y="18705"/>
                    </a:cubicBezTo>
                    <a:cubicBezTo>
                      <a:pt x="5990" y="16096"/>
                      <a:pt x="3851" y="13052"/>
                      <a:pt x="2285" y="9710"/>
                    </a:cubicBezTo>
                    <a:cubicBezTo>
                      <a:pt x="509" y="6803"/>
                      <a:pt x="-265" y="3390"/>
                      <a:pt x="80" y="0"/>
                    </a:cubicBezTo>
                    <a:cubicBezTo>
                      <a:pt x="617" y="0"/>
                      <a:pt x="1153" y="3634"/>
                      <a:pt x="4191" y="8697"/>
                    </a:cubicBezTo>
                    <a:cubicBezTo>
                      <a:pt x="5918" y="11634"/>
                      <a:pt x="8069" y="14303"/>
                      <a:pt x="10565" y="16620"/>
                    </a:cubicBezTo>
                    <a:cubicBezTo>
                      <a:pt x="13388" y="19450"/>
                      <a:pt x="17082" y="21255"/>
                      <a:pt x="21049" y="21743"/>
                    </a:cubicBezTo>
                    <a:cubicBezTo>
                      <a:pt x="28716" y="21231"/>
                      <a:pt x="36281" y="19724"/>
                      <a:pt x="43567" y="17275"/>
                    </a:cubicBezTo>
                    <a:cubicBezTo>
                      <a:pt x="46670" y="15977"/>
                      <a:pt x="50042" y="15447"/>
                      <a:pt x="53395" y="1572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981FA7F5-FF44-A54E-B188-5C39BEACAE6B}"/>
                  </a:ext>
                </a:extLst>
              </p:cNvPr>
              <p:cNvSpPr/>
              <p:nvPr/>
            </p:nvSpPr>
            <p:spPr>
              <a:xfrm>
                <a:off x="4861140" y="3523048"/>
                <a:ext cx="43471" cy="8547"/>
              </a:xfrm>
              <a:custGeom>
                <a:avLst/>
                <a:gdLst>
                  <a:gd name="connsiteX0" fmla="*/ 43472 w 43471"/>
                  <a:gd name="connsiteY0" fmla="*/ 0 h 8547"/>
                  <a:gd name="connsiteX1" fmla="*/ 21609 w 43471"/>
                  <a:gd name="connsiteY1" fmla="*/ 7685 h 8547"/>
                  <a:gd name="connsiteX2" fmla="*/ 4811 w 43471"/>
                  <a:gd name="connsiteY2" fmla="*/ 6136 h 8547"/>
                  <a:gd name="connsiteX3" fmla="*/ 45 w 43471"/>
                  <a:gd name="connsiteY3" fmla="*/ 1013 h 8547"/>
                  <a:gd name="connsiteX4" fmla="*/ 6002 w 43471"/>
                  <a:gd name="connsiteY4" fmla="*/ 4170 h 8547"/>
                  <a:gd name="connsiteX5" fmla="*/ 21192 w 43471"/>
                  <a:gd name="connsiteY5" fmla="*/ 4646 h 8547"/>
                  <a:gd name="connsiteX6" fmla="*/ 43472 w 43471"/>
                  <a:gd name="connsiteY6" fmla="*/ 0 h 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471" h="8547">
                    <a:moveTo>
                      <a:pt x="43472" y="0"/>
                    </a:moveTo>
                    <a:cubicBezTo>
                      <a:pt x="36579" y="3574"/>
                      <a:pt x="29223" y="6160"/>
                      <a:pt x="21609" y="7685"/>
                    </a:cubicBezTo>
                    <a:cubicBezTo>
                      <a:pt x="16010" y="9233"/>
                      <a:pt x="10035" y="8685"/>
                      <a:pt x="4811" y="6136"/>
                    </a:cubicBezTo>
                    <a:cubicBezTo>
                      <a:pt x="879" y="3932"/>
                      <a:pt x="-253" y="1132"/>
                      <a:pt x="45" y="1013"/>
                    </a:cubicBezTo>
                    <a:cubicBezTo>
                      <a:pt x="343" y="894"/>
                      <a:pt x="2130" y="2740"/>
                      <a:pt x="6002" y="4170"/>
                    </a:cubicBezTo>
                    <a:cubicBezTo>
                      <a:pt x="10899" y="5868"/>
                      <a:pt x="16200" y="6034"/>
                      <a:pt x="21192" y="4646"/>
                    </a:cubicBezTo>
                    <a:cubicBezTo>
                      <a:pt x="28389" y="2150"/>
                      <a:pt x="35876" y="590"/>
                      <a:pt x="43472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631" name="Gráfico 57">
              <a:extLst>
                <a:ext uri="{FF2B5EF4-FFF2-40B4-BE49-F238E27FC236}">
                  <a16:creationId xmlns:a16="http://schemas.microsoft.com/office/drawing/2014/main" id="{450D6A20-E2DF-F36A-A9E0-3BCFE1DEDCB2}"/>
                </a:ext>
              </a:extLst>
            </p:cNvPr>
            <p:cNvGrpSpPr/>
            <p:nvPr/>
          </p:nvGrpSpPr>
          <p:grpSpPr>
            <a:xfrm>
              <a:off x="1614253" y="2775244"/>
              <a:ext cx="533373" cy="1722568"/>
              <a:chOff x="1614253" y="2775244"/>
              <a:chExt cx="533373" cy="1722568"/>
            </a:xfrm>
          </p:grpSpPr>
          <p:sp>
            <p:nvSpPr>
              <p:cNvPr id="632" name="Forma Livre: Forma 631">
                <a:extLst>
                  <a:ext uri="{FF2B5EF4-FFF2-40B4-BE49-F238E27FC236}">
                    <a16:creationId xmlns:a16="http://schemas.microsoft.com/office/drawing/2014/main" id="{B5EC6628-17DB-5C1C-D3AC-0C62F2DE7DFD}"/>
                  </a:ext>
                </a:extLst>
              </p:cNvPr>
              <p:cNvSpPr/>
              <p:nvPr/>
            </p:nvSpPr>
            <p:spPr>
              <a:xfrm>
                <a:off x="1635613" y="3403491"/>
                <a:ext cx="261492" cy="1056174"/>
              </a:xfrm>
              <a:custGeom>
                <a:avLst/>
                <a:gdLst>
                  <a:gd name="connsiteX0" fmla="*/ 58717 w 261492"/>
                  <a:gd name="connsiteY0" fmla="*/ 4349 h 1056174"/>
                  <a:gd name="connsiteX1" fmla="*/ 40 w 261492"/>
                  <a:gd name="connsiteY1" fmla="*/ 151605 h 1056174"/>
                  <a:gd name="connsiteX2" fmla="*/ 755 w 261492"/>
                  <a:gd name="connsiteY2" fmla="*/ 171681 h 1056174"/>
                  <a:gd name="connsiteX3" fmla="*/ 17852 w 261492"/>
                  <a:gd name="connsiteY3" fmla="*/ 241437 h 1056174"/>
                  <a:gd name="connsiteX4" fmla="*/ 111615 w 261492"/>
                  <a:gd name="connsiteY4" fmla="*/ 525407 h 1056174"/>
                  <a:gd name="connsiteX5" fmla="*/ 155637 w 261492"/>
                  <a:gd name="connsiteY5" fmla="*/ 1053792 h 1056174"/>
                  <a:gd name="connsiteX6" fmla="*/ 246957 w 261492"/>
                  <a:gd name="connsiteY6" fmla="*/ 1056174 h 1056174"/>
                  <a:gd name="connsiteX7" fmla="*/ 261493 w 261492"/>
                  <a:gd name="connsiteY7" fmla="*/ 525466 h 1056174"/>
                  <a:gd name="connsiteX8" fmla="*/ 229086 w 261492"/>
                  <a:gd name="connsiteY8" fmla="*/ 0 h 105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1492" h="1056174">
                    <a:moveTo>
                      <a:pt x="58717" y="4349"/>
                    </a:moveTo>
                    <a:cubicBezTo>
                      <a:pt x="55976" y="3634"/>
                      <a:pt x="1827" y="83160"/>
                      <a:pt x="40" y="151605"/>
                    </a:cubicBezTo>
                    <a:cubicBezTo>
                      <a:pt x="-103" y="158307"/>
                      <a:pt x="136" y="165009"/>
                      <a:pt x="755" y="171681"/>
                    </a:cubicBezTo>
                    <a:cubicBezTo>
                      <a:pt x="3084" y="195634"/>
                      <a:pt x="8845" y="219122"/>
                      <a:pt x="17852" y="241437"/>
                    </a:cubicBezTo>
                    <a:cubicBezTo>
                      <a:pt x="63601" y="357062"/>
                      <a:pt x="110840" y="494192"/>
                      <a:pt x="111615" y="525407"/>
                    </a:cubicBezTo>
                    <a:cubicBezTo>
                      <a:pt x="113997" y="621672"/>
                      <a:pt x="155637" y="1053792"/>
                      <a:pt x="155637" y="1053792"/>
                    </a:cubicBezTo>
                    <a:lnTo>
                      <a:pt x="246957" y="1056174"/>
                    </a:lnTo>
                    <a:lnTo>
                      <a:pt x="261493" y="525466"/>
                    </a:lnTo>
                    <a:lnTo>
                      <a:pt x="229086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3" name="Forma Livre: Forma 632">
                <a:extLst>
                  <a:ext uri="{FF2B5EF4-FFF2-40B4-BE49-F238E27FC236}">
                    <a16:creationId xmlns:a16="http://schemas.microsoft.com/office/drawing/2014/main" id="{B883EE05-7CCF-41B9-FD24-2D99CBCDAEEC}"/>
                  </a:ext>
                </a:extLst>
              </p:cNvPr>
              <p:cNvSpPr/>
              <p:nvPr/>
            </p:nvSpPr>
            <p:spPr>
              <a:xfrm>
                <a:off x="1868691" y="3476107"/>
                <a:ext cx="116093" cy="981712"/>
              </a:xfrm>
              <a:custGeom>
                <a:avLst/>
                <a:gdLst>
                  <a:gd name="connsiteX0" fmla="*/ 0 w 116093"/>
                  <a:gd name="connsiteY0" fmla="*/ 0 h 981712"/>
                  <a:gd name="connsiteX1" fmla="*/ 115744 w 116093"/>
                  <a:gd name="connsiteY1" fmla="*/ 530172 h 981712"/>
                  <a:gd name="connsiteX2" fmla="*/ 13880 w 116093"/>
                  <a:gd name="connsiteY2" fmla="*/ 981712 h 981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093" h="981712">
                    <a:moveTo>
                      <a:pt x="0" y="0"/>
                    </a:moveTo>
                    <a:cubicBezTo>
                      <a:pt x="0" y="0"/>
                      <a:pt x="123488" y="400786"/>
                      <a:pt x="115744" y="530172"/>
                    </a:cubicBezTo>
                    <a:cubicBezTo>
                      <a:pt x="108000" y="659558"/>
                      <a:pt x="13880" y="981712"/>
                      <a:pt x="13880" y="98171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4" name="Forma Livre: Forma 633">
                <a:extLst>
                  <a:ext uri="{FF2B5EF4-FFF2-40B4-BE49-F238E27FC236}">
                    <a16:creationId xmlns:a16="http://schemas.microsoft.com/office/drawing/2014/main" id="{E5768828-BFD8-92C2-2D74-95E74535CD47}"/>
                  </a:ext>
                </a:extLst>
              </p:cNvPr>
              <p:cNvSpPr/>
              <p:nvPr/>
            </p:nvSpPr>
            <p:spPr>
              <a:xfrm>
                <a:off x="1619670" y="3408435"/>
                <a:ext cx="449770" cy="544230"/>
              </a:xfrm>
              <a:custGeom>
                <a:avLst/>
                <a:gdLst>
                  <a:gd name="connsiteX0" fmla="*/ 37666 w 449770"/>
                  <a:gd name="connsiteY0" fmla="*/ 0 h 544230"/>
                  <a:gd name="connsiteX1" fmla="*/ 17174 w 449770"/>
                  <a:gd name="connsiteY1" fmla="*/ 227795 h 544230"/>
                  <a:gd name="connsiteX2" fmla="*/ 30697 w 449770"/>
                  <a:gd name="connsiteY2" fmla="*/ 534938 h 544230"/>
                  <a:gd name="connsiteX3" fmla="*/ 134646 w 449770"/>
                  <a:gd name="connsiteY3" fmla="*/ 509442 h 544230"/>
                  <a:gd name="connsiteX4" fmla="*/ 277614 w 449770"/>
                  <a:gd name="connsiteY4" fmla="*/ 533270 h 544230"/>
                  <a:gd name="connsiteX5" fmla="*/ 449771 w 449770"/>
                  <a:gd name="connsiteY5" fmla="*/ 544231 h 544230"/>
                  <a:gd name="connsiteX6" fmla="*/ 359939 w 449770"/>
                  <a:gd name="connsiteY6" fmla="*/ 230893 h 544230"/>
                  <a:gd name="connsiteX7" fmla="*/ 307995 w 449770"/>
                  <a:gd name="connsiteY7" fmla="*/ 31393 h 544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9770" h="544230">
                    <a:moveTo>
                      <a:pt x="37666" y="0"/>
                    </a:moveTo>
                    <a:cubicBezTo>
                      <a:pt x="37666" y="0"/>
                      <a:pt x="-31077" y="88521"/>
                      <a:pt x="17174" y="227795"/>
                    </a:cubicBezTo>
                    <a:cubicBezTo>
                      <a:pt x="64830" y="366057"/>
                      <a:pt x="30697" y="534938"/>
                      <a:pt x="30697" y="534938"/>
                    </a:cubicBezTo>
                    <a:cubicBezTo>
                      <a:pt x="30697" y="534938"/>
                      <a:pt x="91517" y="489307"/>
                      <a:pt x="134646" y="509442"/>
                    </a:cubicBezTo>
                    <a:cubicBezTo>
                      <a:pt x="183732" y="532376"/>
                      <a:pt x="216435" y="559778"/>
                      <a:pt x="277614" y="533270"/>
                    </a:cubicBezTo>
                    <a:cubicBezTo>
                      <a:pt x="341175" y="505510"/>
                      <a:pt x="391690" y="489903"/>
                      <a:pt x="449771" y="544231"/>
                    </a:cubicBezTo>
                    <a:lnTo>
                      <a:pt x="359939" y="230893"/>
                    </a:lnTo>
                    <a:lnTo>
                      <a:pt x="307995" y="31393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5" name="Forma Livre: Forma 634">
                <a:extLst>
                  <a:ext uri="{FF2B5EF4-FFF2-40B4-BE49-F238E27FC236}">
                    <a16:creationId xmlns:a16="http://schemas.microsoft.com/office/drawing/2014/main" id="{22E00391-BCA7-3D94-EDB6-137F88DFA76F}"/>
                  </a:ext>
                </a:extLst>
              </p:cNvPr>
              <p:cNvSpPr/>
              <p:nvPr/>
            </p:nvSpPr>
            <p:spPr>
              <a:xfrm>
                <a:off x="1864076" y="3165211"/>
                <a:ext cx="153598" cy="259295"/>
              </a:xfrm>
              <a:custGeom>
                <a:avLst/>
                <a:gdLst>
                  <a:gd name="connsiteX0" fmla="*/ 153599 w 153598"/>
                  <a:gd name="connsiteY0" fmla="*/ 139632 h 259295"/>
                  <a:gd name="connsiteX1" fmla="*/ 111423 w 153598"/>
                  <a:gd name="connsiteY1" fmla="*/ 0 h 259295"/>
                  <a:gd name="connsiteX2" fmla="*/ 27 w 153598"/>
                  <a:gd name="connsiteY2" fmla="*/ 37231 h 259295"/>
                  <a:gd name="connsiteX3" fmla="*/ 63767 w 153598"/>
                  <a:gd name="connsiteY3" fmla="*/ 192113 h 259295"/>
                  <a:gd name="connsiteX4" fmla="*/ 152586 w 153598"/>
                  <a:gd name="connsiteY4" fmla="*/ 259189 h 259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598" h="259295">
                    <a:moveTo>
                      <a:pt x="153599" y="139632"/>
                    </a:moveTo>
                    <a:cubicBezTo>
                      <a:pt x="138527" y="138262"/>
                      <a:pt x="111423" y="0"/>
                      <a:pt x="111423" y="0"/>
                    </a:cubicBezTo>
                    <a:lnTo>
                      <a:pt x="27" y="37231"/>
                    </a:lnTo>
                    <a:cubicBezTo>
                      <a:pt x="27" y="37231"/>
                      <a:pt x="-3309" y="58259"/>
                      <a:pt x="63767" y="192113"/>
                    </a:cubicBezTo>
                    <a:cubicBezTo>
                      <a:pt x="63767" y="192113"/>
                      <a:pt x="103262" y="262406"/>
                      <a:pt x="152586" y="25918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6" name="Forma Livre: Forma 635">
                <a:extLst>
                  <a:ext uri="{FF2B5EF4-FFF2-40B4-BE49-F238E27FC236}">
                    <a16:creationId xmlns:a16="http://schemas.microsoft.com/office/drawing/2014/main" id="{42BAD9A7-A03A-5A63-B2CB-CD5138811EB9}"/>
                  </a:ext>
                </a:extLst>
              </p:cNvPr>
              <p:cNvSpPr/>
              <p:nvPr/>
            </p:nvSpPr>
            <p:spPr>
              <a:xfrm>
                <a:off x="1614253" y="3025737"/>
                <a:ext cx="401873" cy="441374"/>
              </a:xfrm>
              <a:custGeom>
                <a:avLst/>
                <a:gdLst>
                  <a:gd name="connsiteX0" fmla="*/ 243000 w 401873"/>
                  <a:gd name="connsiteY0" fmla="*/ 7229 h 441374"/>
                  <a:gd name="connsiteX1" fmla="*/ 366608 w 401873"/>
                  <a:gd name="connsiteY1" fmla="*/ 101409 h 441374"/>
                  <a:gd name="connsiteX2" fmla="*/ 366608 w 401873"/>
                  <a:gd name="connsiteY2" fmla="*/ 101409 h 441374"/>
                  <a:gd name="connsiteX3" fmla="*/ 366965 w 401873"/>
                  <a:gd name="connsiteY3" fmla="*/ 102362 h 441374"/>
                  <a:gd name="connsiteX4" fmla="*/ 369050 w 401873"/>
                  <a:gd name="connsiteY4" fmla="*/ 108319 h 441374"/>
                  <a:gd name="connsiteX5" fmla="*/ 401873 w 401873"/>
                  <a:gd name="connsiteY5" fmla="*/ 200712 h 441374"/>
                  <a:gd name="connsiteX6" fmla="*/ 311446 w 401873"/>
                  <a:gd name="connsiteY6" fmla="*/ 245806 h 441374"/>
                  <a:gd name="connsiteX7" fmla="*/ 311446 w 401873"/>
                  <a:gd name="connsiteY7" fmla="*/ 256052 h 441374"/>
                  <a:gd name="connsiteX8" fmla="*/ 321275 w 401873"/>
                  <a:gd name="connsiteY8" fmla="*/ 441374 h 441374"/>
                  <a:gd name="connsiteX9" fmla="*/ 32838 w 401873"/>
                  <a:gd name="connsiteY9" fmla="*/ 386868 h 441374"/>
                  <a:gd name="connsiteX10" fmla="*/ 56130 w 401873"/>
                  <a:gd name="connsiteY10" fmla="*/ 353330 h 441374"/>
                  <a:gd name="connsiteX11" fmla="*/ 64291 w 401873"/>
                  <a:gd name="connsiteY11" fmla="*/ 241934 h 441374"/>
                  <a:gd name="connsiteX12" fmla="*/ 61193 w 401873"/>
                  <a:gd name="connsiteY12" fmla="*/ 229305 h 441374"/>
                  <a:gd name="connsiteX13" fmla="*/ 22115 w 401873"/>
                  <a:gd name="connsiteY13" fmla="*/ 249738 h 441374"/>
                  <a:gd name="connsiteX14" fmla="*/ 1027 w 401873"/>
                  <a:gd name="connsiteY14" fmla="*/ 120888 h 441374"/>
                  <a:gd name="connsiteX15" fmla="*/ 1027 w 401873"/>
                  <a:gd name="connsiteY15" fmla="*/ 117612 h 441374"/>
                  <a:gd name="connsiteX16" fmla="*/ 138991 w 401873"/>
                  <a:gd name="connsiteY16" fmla="*/ 319 h 44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1873" h="441374">
                    <a:moveTo>
                      <a:pt x="243000" y="7229"/>
                    </a:moveTo>
                    <a:cubicBezTo>
                      <a:pt x="243000" y="7229"/>
                      <a:pt x="327351" y="-1051"/>
                      <a:pt x="366608" y="101409"/>
                    </a:cubicBezTo>
                    <a:lnTo>
                      <a:pt x="366608" y="101409"/>
                    </a:lnTo>
                    <a:lnTo>
                      <a:pt x="366965" y="102362"/>
                    </a:lnTo>
                    <a:cubicBezTo>
                      <a:pt x="367680" y="104268"/>
                      <a:pt x="368336" y="106234"/>
                      <a:pt x="369050" y="108319"/>
                    </a:cubicBezTo>
                    <a:lnTo>
                      <a:pt x="401873" y="200712"/>
                    </a:lnTo>
                    <a:lnTo>
                      <a:pt x="311446" y="245806"/>
                    </a:lnTo>
                    <a:lnTo>
                      <a:pt x="311446" y="256052"/>
                    </a:lnTo>
                    <a:lnTo>
                      <a:pt x="321275" y="441374"/>
                    </a:lnTo>
                    <a:lnTo>
                      <a:pt x="32838" y="386868"/>
                    </a:lnTo>
                    <a:lnTo>
                      <a:pt x="56130" y="353330"/>
                    </a:lnTo>
                    <a:cubicBezTo>
                      <a:pt x="78528" y="322413"/>
                      <a:pt x="73465" y="278987"/>
                      <a:pt x="64291" y="241934"/>
                    </a:cubicBezTo>
                    <a:lnTo>
                      <a:pt x="61193" y="229305"/>
                    </a:lnTo>
                    <a:lnTo>
                      <a:pt x="22115" y="249738"/>
                    </a:lnTo>
                    <a:cubicBezTo>
                      <a:pt x="4375" y="209242"/>
                      <a:pt x="-2874" y="164928"/>
                      <a:pt x="1027" y="120888"/>
                    </a:cubicBezTo>
                    <a:cubicBezTo>
                      <a:pt x="1027" y="119756"/>
                      <a:pt x="1027" y="118684"/>
                      <a:pt x="1027" y="117612"/>
                    </a:cubicBezTo>
                    <a:cubicBezTo>
                      <a:pt x="7497" y="47516"/>
                      <a:pt x="68770" y="-4578"/>
                      <a:pt x="138991" y="31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7" name="Forma Livre: Forma 636">
                <a:extLst>
                  <a:ext uri="{FF2B5EF4-FFF2-40B4-BE49-F238E27FC236}">
                    <a16:creationId xmlns:a16="http://schemas.microsoft.com/office/drawing/2014/main" id="{249E040A-6A2D-C417-7FF2-B26E892622D9}"/>
                  </a:ext>
                </a:extLst>
              </p:cNvPr>
              <p:cNvSpPr/>
              <p:nvPr/>
            </p:nvSpPr>
            <p:spPr>
              <a:xfrm>
                <a:off x="1719051" y="3139834"/>
                <a:ext cx="90386" cy="183464"/>
              </a:xfrm>
              <a:custGeom>
                <a:avLst/>
                <a:gdLst>
                  <a:gd name="connsiteX0" fmla="*/ 0 w 90386"/>
                  <a:gd name="connsiteY0" fmla="*/ 0 h 183464"/>
                  <a:gd name="connsiteX1" fmla="*/ 74820 w 90386"/>
                  <a:gd name="connsiteY1" fmla="*/ 174838 h 183464"/>
                  <a:gd name="connsiteX2" fmla="*/ 88461 w 90386"/>
                  <a:gd name="connsiteY2" fmla="*/ 182224 h 183464"/>
                  <a:gd name="connsiteX3" fmla="*/ 87985 w 90386"/>
                  <a:gd name="connsiteY3" fmla="*/ 169715 h 183464"/>
                  <a:gd name="connsiteX4" fmla="*/ 0 w 90386"/>
                  <a:gd name="connsiteY4" fmla="*/ 0 h 18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86" h="183464">
                    <a:moveTo>
                      <a:pt x="0" y="0"/>
                    </a:moveTo>
                    <a:cubicBezTo>
                      <a:pt x="15905" y="60106"/>
                      <a:pt x="45273" y="120212"/>
                      <a:pt x="74820" y="174838"/>
                    </a:cubicBezTo>
                    <a:cubicBezTo>
                      <a:pt x="77679" y="180139"/>
                      <a:pt x="83934" y="186096"/>
                      <a:pt x="88461" y="182224"/>
                    </a:cubicBezTo>
                    <a:cubicBezTo>
                      <a:pt x="91916" y="179305"/>
                      <a:pt x="90070" y="173706"/>
                      <a:pt x="87985" y="169715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8" name="Forma Livre: Forma 637">
                <a:extLst>
                  <a:ext uri="{FF2B5EF4-FFF2-40B4-BE49-F238E27FC236}">
                    <a16:creationId xmlns:a16="http://schemas.microsoft.com/office/drawing/2014/main" id="{073F3760-B15F-3DEE-C6D9-8C334AFD5CFF}"/>
                  </a:ext>
                </a:extLst>
              </p:cNvPr>
              <p:cNvSpPr/>
              <p:nvPr/>
            </p:nvSpPr>
            <p:spPr>
              <a:xfrm>
                <a:off x="1918491" y="3172538"/>
                <a:ext cx="20288" cy="98052"/>
              </a:xfrm>
              <a:custGeom>
                <a:avLst/>
                <a:gdLst>
                  <a:gd name="connsiteX0" fmla="*/ 0 w 20288"/>
                  <a:gd name="connsiteY0" fmla="*/ 0 h 98052"/>
                  <a:gd name="connsiteX1" fmla="*/ 5957 w 20288"/>
                  <a:gd name="connsiteY1" fmla="*/ 14059 h 98052"/>
                  <a:gd name="connsiteX2" fmla="*/ 17871 w 20288"/>
                  <a:gd name="connsiteY2" fmla="*/ 48728 h 98052"/>
                  <a:gd name="connsiteX3" fmla="*/ 20075 w 20288"/>
                  <a:gd name="connsiteY3" fmla="*/ 69161 h 98052"/>
                  <a:gd name="connsiteX4" fmla="*/ 15012 w 20288"/>
                  <a:gd name="connsiteY4" fmla="*/ 85125 h 98052"/>
                  <a:gd name="connsiteX5" fmla="*/ 6851 w 20288"/>
                  <a:gd name="connsiteY5" fmla="*/ 98052 h 98052"/>
                  <a:gd name="connsiteX6" fmla="*/ 12807 w 20288"/>
                  <a:gd name="connsiteY6" fmla="*/ 84232 h 98052"/>
                  <a:gd name="connsiteX7" fmla="*/ 17037 w 20288"/>
                  <a:gd name="connsiteY7" fmla="*/ 68863 h 98052"/>
                  <a:gd name="connsiteX8" fmla="*/ 14714 w 20288"/>
                  <a:gd name="connsiteY8" fmla="*/ 49562 h 98052"/>
                  <a:gd name="connsiteX9" fmla="*/ 3812 w 20288"/>
                  <a:gd name="connsiteY9" fmla="*/ 14714 h 98052"/>
                  <a:gd name="connsiteX10" fmla="*/ 0 w 20288"/>
                  <a:gd name="connsiteY10" fmla="*/ 0 h 98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288" h="98052">
                    <a:moveTo>
                      <a:pt x="0" y="0"/>
                    </a:moveTo>
                    <a:cubicBezTo>
                      <a:pt x="2424" y="4486"/>
                      <a:pt x="4420" y="9198"/>
                      <a:pt x="5957" y="14059"/>
                    </a:cubicBezTo>
                    <a:cubicBezTo>
                      <a:pt x="9114" y="22875"/>
                      <a:pt x="13582" y="34908"/>
                      <a:pt x="17871" y="48728"/>
                    </a:cubicBezTo>
                    <a:cubicBezTo>
                      <a:pt x="19950" y="55328"/>
                      <a:pt x="20701" y="62268"/>
                      <a:pt x="20075" y="69161"/>
                    </a:cubicBezTo>
                    <a:cubicBezTo>
                      <a:pt x="19307" y="74730"/>
                      <a:pt x="17597" y="80133"/>
                      <a:pt x="15012" y="85125"/>
                    </a:cubicBezTo>
                    <a:cubicBezTo>
                      <a:pt x="12921" y="89802"/>
                      <a:pt x="10175" y="94156"/>
                      <a:pt x="6851" y="98052"/>
                    </a:cubicBezTo>
                    <a:cubicBezTo>
                      <a:pt x="8560" y="93334"/>
                      <a:pt x="10550" y="88717"/>
                      <a:pt x="12807" y="84232"/>
                    </a:cubicBezTo>
                    <a:cubicBezTo>
                      <a:pt x="15012" y="79365"/>
                      <a:pt x="16441" y="74176"/>
                      <a:pt x="17037" y="68863"/>
                    </a:cubicBezTo>
                    <a:cubicBezTo>
                      <a:pt x="17490" y="62340"/>
                      <a:pt x="16697" y="55793"/>
                      <a:pt x="14714" y="49562"/>
                    </a:cubicBezTo>
                    <a:cubicBezTo>
                      <a:pt x="10663" y="36516"/>
                      <a:pt x="6970" y="24721"/>
                      <a:pt x="3812" y="14714"/>
                    </a:cubicBezTo>
                    <a:cubicBezTo>
                      <a:pt x="2008" y="9960"/>
                      <a:pt x="733" y="5028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9" name="Forma Livre: Forma 638">
                <a:extLst>
                  <a:ext uri="{FF2B5EF4-FFF2-40B4-BE49-F238E27FC236}">
                    <a16:creationId xmlns:a16="http://schemas.microsoft.com/office/drawing/2014/main" id="{AC6CCEB8-5FAE-3924-4A23-EC17A343B44C}"/>
                  </a:ext>
                </a:extLst>
              </p:cNvPr>
              <p:cNvSpPr/>
              <p:nvPr/>
            </p:nvSpPr>
            <p:spPr>
              <a:xfrm>
                <a:off x="1776953" y="2865634"/>
                <a:ext cx="176803" cy="184175"/>
              </a:xfrm>
              <a:custGeom>
                <a:avLst/>
                <a:gdLst>
                  <a:gd name="connsiteX0" fmla="*/ 117770 w 176803"/>
                  <a:gd name="connsiteY0" fmla="*/ 0 h 184175"/>
                  <a:gd name="connsiteX1" fmla="*/ 151308 w 176803"/>
                  <a:gd name="connsiteY1" fmla="*/ 59868 h 184175"/>
                  <a:gd name="connsiteX2" fmla="*/ 167868 w 176803"/>
                  <a:gd name="connsiteY2" fmla="*/ 69697 h 184175"/>
                  <a:gd name="connsiteX3" fmla="*/ 176803 w 176803"/>
                  <a:gd name="connsiteY3" fmla="*/ 86019 h 184175"/>
                  <a:gd name="connsiteX4" fmla="*/ 157205 w 176803"/>
                  <a:gd name="connsiteY4" fmla="*/ 107107 h 184175"/>
                  <a:gd name="connsiteX5" fmla="*/ 160106 w 176803"/>
                  <a:gd name="connsiteY5" fmla="*/ 142289 h 184175"/>
                  <a:gd name="connsiteX6" fmla="*/ 124924 w 176803"/>
                  <a:gd name="connsiteY6" fmla="*/ 145184 h 184175"/>
                  <a:gd name="connsiteX7" fmla="*/ 121463 w 176803"/>
                  <a:gd name="connsiteY7" fmla="*/ 141598 h 184175"/>
                  <a:gd name="connsiteX8" fmla="*/ 87746 w 176803"/>
                  <a:gd name="connsiteY8" fmla="*/ 182343 h 184175"/>
                  <a:gd name="connsiteX9" fmla="*/ 34134 w 176803"/>
                  <a:gd name="connsiteY9" fmla="*/ 171323 h 184175"/>
                  <a:gd name="connsiteX10" fmla="*/ 0 w 176803"/>
                  <a:gd name="connsiteY10" fmla="*/ 127003 h 18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803" h="184175">
                    <a:moveTo>
                      <a:pt x="117770" y="0"/>
                    </a:moveTo>
                    <a:cubicBezTo>
                      <a:pt x="117799" y="24424"/>
                      <a:pt x="130494" y="47084"/>
                      <a:pt x="151308" y="59868"/>
                    </a:cubicBezTo>
                    <a:cubicBezTo>
                      <a:pt x="157032" y="62787"/>
                      <a:pt x="162566" y="66069"/>
                      <a:pt x="167868" y="69697"/>
                    </a:cubicBezTo>
                    <a:cubicBezTo>
                      <a:pt x="173235" y="73438"/>
                      <a:pt x="176541" y="79478"/>
                      <a:pt x="176803" y="86019"/>
                    </a:cubicBezTo>
                    <a:cubicBezTo>
                      <a:pt x="176387" y="96086"/>
                      <a:pt x="166200" y="102520"/>
                      <a:pt x="157205" y="107107"/>
                    </a:cubicBezTo>
                    <a:cubicBezTo>
                      <a:pt x="167719" y="116018"/>
                      <a:pt x="169018" y="131769"/>
                      <a:pt x="160106" y="142289"/>
                    </a:cubicBezTo>
                    <a:cubicBezTo>
                      <a:pt x="151188" y="152803"/>
                      <a:pt x="135438" y="154101"/>
                      <a:pt x="124924" y="145184"/>
                    </a:cubicBezTo>
                    <a:cubicBezTo>
                      <a:pt x="123655" y="144106"/>
                      <a:pt x="122494" y="142908"/>
                      <a:pt x="121463" y="141598"/>
                    </a:cubicBezTo>
                    <a:cubicBezTo>
                      <a:pt x="119974" y="160946"/>
                      <a:pt x="106469" y="177262"/>
                      <a:pt x="87746" y="182343"/>
                    </a:cubicBezTo>
                    <a:cubicBezTo>
                      <a:pt x="69125" y="186901"/>
                      <a:pt x="49443" y="182856"/>
                      <a:pt x="34134" y="171323"/>
                    </a:cubicBezTo>
                    <a:cubicBezTo>
                      <a:pt x="19050" y="159814"/>
                      <a:pt x="7273" y="144528"/>
                      <a:pt x="0" y="127003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1028DAB4-5A0C-CE9A-A59E-C03B1C91FCAB}"/>
                  </a:ext>
                </a:extLst>
              </p:cNvPr>
              <p:cNvSpPr/>
              <p:nvPr/>
            </p:nvSpPr>
            <p:spPr>
              <a:xfrm>
                <a:off x="1891524" y="2849729"/>
                <a:ext cx="53239" cy="71670"/>
              </a:xfrm>
              <a:custGeom>
                <a:avLst/>
                <a:gdLst>
                  <a:gd name="connsiteX0" fmla="*/ 52106 w 53239"/>
                  <a:gd name="connsiteY0" fmla="*/ 54328 h 71670"/>
                  <a:gd name="connsiteX1" fmla="*/ 53238 w 53239"/>
                  <a:gd name="connsiteY1" fmla="*/ 58676 h 71670"/>
                  <a:gd name="connsiteX2" fmla="*/ 47281 w 53239"/>
                  <a:gd name="connsiteY2" fmla="*/ 69280 h 71670"/>
                  <a:gd name="connsiteX3" fmla="*/ 29112 w 53239"/>
                  <a:gd name="connsiteY3" fmla="*/ 69280 h 71670"/>
                  <a:gd name="connsiteX4" fmla="*/ 13385 w 53239"/>
                  <a:gd name="connsiteY4" fmla="*/ 53792 h 71670"/>
                  <a:gd name="connsiteX5" fmla="*/ 697 w 53239"/>
                  <a:gd name="connsiteY5" fmla="*/ 16322 h 71670"/>
                  <a:gd name="connsiteX6" fmla="*/ 697 w 53239"/>
                  <a:gd name="connsiteY6" fmla="*/ 0 h 71670"/>
                  <a:gd name="connsiteX7" fmla="*/ 3139 w 53239"/>
                  <a:gd name="connsiteY7" fmla="*/ 16024 h 71670"/>
                  <a:gd name="connsiteX8" fmla="*/ 16364 w 53239"/>
                  <a:gd name="connsiteY8" fmla="*/ 52183 h 71670"/>
                  <a:gd name="connsiteX9" fmla="*/ 30244 w 53239"/>
                  <a:gd name="connsiteY9" fmla="*/ 67195 h 71670"/>
                  <a:gd name="connsiteX10" fmla="*/ 45911 w 53239"/>
                  <a:gd name="connsiteY10" fmla="*/ 67671 h 71670"/>
                  <a:gd name="connsiteX11" fmla="*/ 51868 w 53239"/>
                  <a:gd name="connsiteY11" fmla="*/ 58855 h 71670"/>
                  <a:gd name="connsiteX12" fmla="*/ 52106 w 53239"/>
                  <a:gd name="connsiteY12" fmla="*/ 54328 h 7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3239" h="71670">
                    <a:moveTo>
                      <a:pt x="52106" y="54328"/>
                    </a:moveTo>
                    <a:cubicBezTo>
                      <a:pt x="52106" y="54328"/>
                      <a:pt x="53297" y="55638"/>
                      <a:pt x="53238" y="58676"/>
                    </a:cubicBezTo>
                    <a:cubicBezTo>
                      <a:pt x="53023" y="62948"/>
                      <a:pt x="50819" y="66873"/>
                      <a:pt x="47281" y="69280"/>
                    </a:cubicBezTo>
                    <a:cubicBezTo>
                      <a:pt x="41645" y="72467"/>
                      <a:pt x="34747" y="72467"/>
                      <a:pt x="29112" y="69280"/>
                    </a:cubicBezTo>
                    <a:cubicBezTo>
                      <a:pt x="22476" y="65753"/>
                      <a:pt x="17013" y="60374"/>
                      <a:pt x="13385" y="53792"/>
                    </a:cubicBezTo>
                    <a:cubicBezTo>
                      <a:pt x="6642" y="42301"/>
                      <a:pt x="2323" y="29547"/>
                      <a:pt x="697" y="16322"/>
                    </a:cubicBezTo>
                    <a:cubicBezTo>
                      <a:pt x="-232" y="10919"/>
                      <a:pt x="-232" y="5403"/>
                      <a:pt x="697" y="0"/>
                    </a:cubicBezTo>
                    <a:cubicBezTo>
                      <a:pt x="1173" y="0"/>
                      <a:pt x="1352" y="5957"/>
                      <a:pt x="3139" y="16024"/>
                    </a:cubicBezTo>
                    <a:cubicBezTo>
                      <a:pt x="5433" y="28748"/>
                      <a:pt x="9906" y="40984"/>
                      <a:pt x="16364" y="52183"/>
                    </a:cubicBezTo>
                    <a:cubicBezTo>
                      <a:pt x="19509" y="58379"/>
                      <a:pt x="24316" y="63573"/>
                      <a:pt x="30244" y="67195"/>
                    </a:cubicBezTo>
                    <a:cubicBezTo>
                      <a:pt x="35063" y="69953"/>
                      <a:pt x="40936" y="70132"/>
                      <a:pt x="45911" y="67671"/>
                    </a:cubicBezTo>
                    <a:cubicBezTo>
                      <a:pt x="49074" y="65729"/>
                      <a:pt x="51248" y="62519"/>
                      <a:pt x="51868" y="58855"/>
                    </a:cubicBezTo>
                    <a:cubicBezTo>
                      <a:pt x="52404" y="55936"/>
                      <a:pt x="51808" y="54387"/>
                      <a:pt x="52106" y="543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1" name="Forma Livre: Forma 640">
                <a:extLst>
                  <a:ext uri="{FF2B5EF4-FFF2-40B4-BE49-F238E27FC236}">
                    <a16:creationId xmlns:a16="http://schemas.microsoft.com/office/drawing/2014/main" id="{D4A8D237-AE5A-2EB9-7C08-AF6EA60F04AF}"/>
                  </a:ext>
                </a:extLst>
              </p:cNvPr>
              <p:cNvSpPr/>
              <p:nvPr/>
            </p:nvSpPr>
            <p:spPr>
              <a:xfrm>
                <a:off x="1750027" y="2799750"/>
                <a:ext cx="140968" cy="280853"/>
              </a:xfrm>
              <a:custGeom>
                <a:avLst/>
                <a:gdLst>
                  <a:gd name="connsiteX0" fmla="*/ 98290 w 140968"/>
                  <a:gd name="connsiteY0" fmla="*/ 238041 h 280853"/>
                  <a:gd name="connsiteX1" fmla="*/ 101209 w 140968"/>
                  <a:gd name="connsiteY1" fmla="*/ 192470 h 280853"/>
                  <a:gd name="connsiteX2" fmla="*/ 139989 w 140968"/>
                  <a:gd name="connsiteY2" fmla="*/ 152320 h 280853"/>
                  <a:gd name="connsiteX3" fmla="*/ 139989 w 140968"/>
                  <a:gd name="connsiteY3" fmla="*/ 32525 h 280853"/>
                  <a:gd name="connsiteX4" fmla="*/ 73390 w 140968"/>
                  <a:gd name="connsiteY4" fmla="*/ 0 h 280853"/>
                  <a:gd name="connsiteX5" fmla="*/ 0 w 140968"/>
                  <a:gd name="connsiteY5" fmla="*/ 55460 h 280853"/>
                  <a:gd name="connsiteX6" fmla="*/ 7506 w 140968"/>
                  <a:gd name="connsiteY6" fmla="*/ 237326 h 280853"/>
                  <a:gd name="connsiteX7" fmla="*/ 50098 w 140968"/>
                  <a:gd name="connsiteY7" fmla="*/ 280753 h 280853"/>
                  <a:gd name="connsiteX8" fmla="*/ 50098 w 140968"/>
                  <a:gd name="connsiteY8" fmla="*/ 280753 h 280853"/>
                  <a:gd name="connsiteX9" fmla="*/ 98261 w 140968"/>
                  <a:gd name="connsiteY9" fmla="*/ 238566 h 280853"/>
                  <a:gd name="connsiteX10" fmla="*/ 98290 w 140968"/>
                  <a:gd name="connsiteY10" fmla="*/ 238041 h 280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968" h="280853">
                    <a:moveTo>
                      <a:pt x="98290" y="238041"/>
                    </a:moveTo>
                    <a:cubicBezTo>
                      <a:pt x="99601" y="215166"/>
                      <a:pt x="101209" y="192470"/>
                      <a:pt x="101209" y="192470"/>
                    </a:cubicBezTo>
                    <a:cubicBezTo>
                      <a:pt x="101209" y="192470"/>
                      <a:pt x="137785" y="188598"/>
                      <a:pt x="139989" y="152320"/>
                    </a:cubicBezTo>
                    <a:cubicBezTo>
                      <a:pt x="142193" y="116042"/>
                      <a:pt x="139989" y="32525"/>
                      <a:pt x="139989" y="32525"/>
                    </a:cubicBezTo>
                    <a:lnTo>
                      <a:pt x="73390" y="0"/>
                    </a:lnTo>
                    <a:lnTo>
                      <a:pt x="0" y="55460"/>
                    </a:lnTo>
                    <a:lnTo>
                      <a:pt x="7506" y="237326"/>
                    </a:lnTo>
                    <a:cubicBezTo>
                      <a:pt x="8441" y="260595"/>
                      <a:pt x="26854" y="279365"/>
                      <a:pt x="50098" y="280753"/>
                    </a:cubicBezTo>
                    <a:lnTo>
                      <a:pt x="50098" y="280753"/>
                    </a:lnTo>
                    <a:cubicBezTo>
                      <a:pt x="75046" y="282403"/>
                      <a:pt x="96610" y="263513"/>
                      <a:pt x="98261" y="238566"/>
                    </a:cubicBezTo>
                    <a:cubicBezTo>
                      <a:pt x="98272" y="238393"/>
                      <a:pt x="98278" y="238214"/>
                      <a:pt x="98290" y="238041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82C2C7A3-5A7A-FC38-CC00-88562EE473DF}"/>
                  </a:ext>
                </a:extLst>
              </p:cNvPr>
              <p:cNvSpPr/>
              <p:nvPr/>
            </p:nvSpPr>
            <p:spPr>
              <a:xfrm>
                <a:off x="1873456" y="2888569"/>
                <a:ext cx="9292" cy="9292"/>
              </a:xfrm>
              <a:custGeom>
                <a:avLst/>
                <a:gdLst>
                  <a:gd name="connsiteX0" fmla="*/ 9293 w 9292"/>
                  <a:gd name="connsiteY0" fmla="*/ 4646 h 9292"/>
                  <a:gd name="connsiteX1" fmla="*/ 4646 w 9292"/>
                  <a:gd name="connsiteY1" fmla="*/ 9293 h 9292"/>
                  <a:gd name="connsiteX2" fmla="*/ 0 w 9292"/>
                  <a:gd name="connsiteY2" fmla="*/ 4646 h 9292"/>
                  <a:gd name="connsiteX3" fmla="*/ 4646 w 9292"/>
                  <a:gd name="connsiteY3" fmla="*/ 0 h 9292"/>
                  <a:gd name="connsiteX4" fmla="*/ 9293 w 9292"/>
                  <a:gd name="connsiteY4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9292">
                    <a:moveTo>
                      <a:pt x="9293" y="4646"/>
                    </a:moveTo>
                    <a:cubicBezTo>
                      <a:pt x="9293" y="7214"/>
                      <a:pt x="7214" y="9293"/>
                      <a:pt x="4646" y="9293"/>
                    </a:cubicBezTo>
                    <a:cubicBezTo>
                      <a:pt x="2079" y="9293"/>
                      <a:pt x="0" y="7214"/>
                      <a:pt x="0" y="4646"/>
                    </a:cubicBezTo>
                    <a:cubicBezTo>
                      <a:pt x="0" y="2079"/>
                      <a:pt x="2079" y="0"/>
                      <a:pt x="4646" y="0"/>
                    </a:cubicBezTo>
                    <a:cubicBezTo>
                      <a:pt x="7214" y="0"/>
                      <a:pt x="9293" y="2079"/>
                      <a:pt x="9293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22085598-6D40-CA75-24F0-84D4CF3408C7}"/>
                  </a:ext>
                </a:extLst>
              </p:cNvPr>
              <p:cNvSpPr/>
              <p:nvPr/>
            </p:nvSpPr>
            <p:spPr>
              <a:xfrm>
                <a:off x="1868595" y="2882531"/>
                <a:ext cx="18618" cy="5700"/>
              </a:xfrm>
              <a:custGeom>
                <a:avLst/>
                <a:gdLst>
                  <a:gd name="connsiteX0" fmla="*/ 18443 w 18618"/>
                  <a:gd name="connsiteY0" fmla="*/ 5620 h 5700"/>
                  <a:gd name="connsiteX1" fmla="*/ 9448 w 18618"/>
                  <a:gd name="connsiteY1" fmla="*/ 3059 h 5700"/>
                  <a:gd name="connsiteX2" fmla="*/ 155 w 18618"/>
                  <a:gd name="connsiteY2" fmla="*/ 4488 h 5700"/>
                  <a:gd name="connsiteX3" fmla="*/ 2181 w 18618"/>
                  <a:gd name="connsiteY3" fmla="*/ 1987 h 5700"/>
                  <a:gd name="connsiteX4" fmla="*/ 16775 w 18618"/>
                  <a:gd name="connsiteY4" fmla="*/ 2880 h 5700"/>
                  <a:gd name="connsiteX5" fmla="*/ 18443 w 18618"/>
                  <a:gd name="connsiteY5" fmla="*/ 5620 h 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618" h="5700">
                    <a:moveTo>
                      <a:pt x="18443" y="5620"/>
                    </a:moveTo>
                    <a:cubicBezTo>
                      <a:pt x="17848" y="6216"/>
                      <a:pt x="14452" y="3297"/>
                      <a:pt x="9448" y="3059"/>
                    </a:cubicBezTo>
                    <a:cubicBezTo>
                      <a:pt x="4444" y="2821"/>
                      <a:pt x="692" y="5144"/>
                      <a:pt x="155" y="4488"/>
                    </a:cubicBezTo>
                    <a:cubicBezTo>
                      <a:pt x="-381" y="3833"/>
                      <a:pt x="513" y="3118"/>
                      <a:pt x="2181" y="1987"/>
                    </a:cubicBezTo>
                    <a:cubicBezTo>
                      <a:pt x="6714" y="-962"/>
                      <a:pt x="12641" y="-599"/>
                      <a:pt x="16775" y="2880"/>
                    </a:cubicBezTo>
                    <a:cubicBezTo>
                      <a:pt x="18443" y="4191"/>
                      <a:pt x="18920" y="5322"/>
                      <a:pt x="18443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966DCAD3-12B0-1F6F-AFA7-3407D794EA53}"/>
                  </a:ext>
                </a:extLst>
              </p:cNvPr>
              <p:cNvSpPr/>
              <p:nvPr/>
            </p:nvSpPr>
            <p:spPr>
              <a:xfrm>
                <a:off x="1819724" y="2888569"/>
                <a:ext cx="9233" cy="9292"/>
              </a:xfrm>
              <a:custGeom>
                <a:avLst/>
                <a:gdLst>
                  <a:gd name="connsiteX0" fmla="*/ 9233 w 9233"/>
                  <a:gd name="connsiteY0" fmla="*/ 4646 h 9292"/>
                  <a:gd name="connsiteX1" fmla="*/ 4706 w 9233"/>
                  <a:gd name="connsiteY1" fmla="*/ 9293 h 9292"/>
                  <a:gd name="connsiteX2" fmla="*/ 4646 w 9233"/>
                  <a:gd name="connsiteY2" fmla="*/ 9293 h 9292"/>
                  <a:gd name="connsiteX3" fmla="*/ 0 w 9233"/>
                  <a:gd name="connsiteY3" fmla="*/ 4646 h 9292"/>
                  <a:gd name="connsiteX4" fmla="*/ 4646 w 9233"/>
                  <a:gd name="connsiteY4" fmla="*/ 0 h 9292"/>
                  <a:gd name="connsiteX5" fmla="*/ 9233 w 9233"/>
                  <a:gd name="connsiteY5" fmla="*/ 4587 h 9292"/>
                  <a:gd name="connsiteX6" fmla="*/ 9233 w 9233"/>
                  <a:gd name="connsiteY6" fmla="*/ 4646 h 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33" h="9292">
                    <a:moveTo>
                      <a:pt x="9233" y="4646"/>
                    </a:moveTo>
                    <a:cubicBezTo>
                      <a:pt x="9269" y="7178"/>
                      <a:pt x="7238" y="9257"/>
                      <a:pt x="4706" y="9293"/>
                    </a:cubicBezTo>
                    <a:cubicBezTo>
                      <a:pt x="4688" y="9293"/>
                      <a:pt x="4664" y="9293"/>
                      <a:pt x="4646" y="9293"/>
                    </a:cubicBezTo>
                    <a:cubicBezTo>
                      <a:pt x="2079" y="9293"/>
                      <a:pt x="0" y="7214"/>
                      <a:pt x="0" y="4646"/>
                    </a:cubicBezTo>
                    <a:cubicBezTo>
                      <a:pt x="0" y="2079"/>
                      <a:pt x="2079" y="0"/>
                      <a:pt x="4646" y="0"/>
                    </a:cubicBezTo>
                    <a:cubicBezTo>
                      <a:pt x="7178" y="0"/>
                      <a:pt x="9233" y="2055"/>
                      <a:pt x="9233" y="4587"/>
                    </a:cubicBezTo>
                    <a:cubicBezTo>
                      <a:pt x="9233" y="4605"/>
                      <a:pt x="9233" y="4629"/>
                      <a:pt x="9233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5" name="Forma Livre: Forma 644">
                <a:extLst>
                  <a:ext uri="{FF2B5EF4-FFF2-40B4-BE49-F238E27FC236}">
                    <a16:creationId xmlns:a16="http://schemas.microsoft.com/office/drawing/2014/main" id="{1A74CE90-66D4-9D73-B792-2E57A9709AB9}"/>
                  </a:ext>
                </a:extLst>
              </p:cNvPr>
              <p:cNvSpPr/>
              <p:nvPr/>
            </p:nvSpPr>
            <p:spPr>
              <a:xfrm>
                <a:off x="1813433" y="2882531"/>
                <a:ext cx="18527" cy="5700"/>
              </a:xfrm>
              <a:custGeom>
                <a:avLst/>
                <a:gdLst>
                  <a:gd name="connsiteX0" fmla="*/ 18443 w 18527"/>
                  <a:gd name="connsiteY0" fmla="*/ 5620 h 5700"/>
                  <a:gd name="connsiteX1" fmla="*/ 9389 w 18527"/>
                  <a:gd name="connsiteY1" fmla="*/ 3059 h 5700"/>
                  <a:gd name="connsiteX2" fmla="*/ 155 w 18527"/>
                  <a:gd name="connsiteY2" fmla="*/ 4488 h 5700"/>
                  <a:gd name="connsiteX3" fmla="*/ 2181 w 18527"/>
                  <a:gd name="connsiteY3" fmla="*/ 1987 h 5700"/>
                  <a:gd name="connsiteX4" fmla="*/ 16775 w 18527"/>
                  <a:gd name="connsiteY4" fmla="*/ 2880 h 5700"/>
                  <a:gd name="connsiteX5" fmla="*/ 18443 w 18527"/>
                  <a:gd name="connsiteY5" fmla="*/ 5620 h 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27" h="5700">
                    <a:moveTo>
                      <a:pt x="18443" y="5620"/>
                    </a:moveTo>
                    <a:cubicBezTo>
                      <a:pt x="17848" y="6216"/>
                      <a:pt x="14393" y="3297"/>
                      <a:pt x="9389" y="3059"/>
                    </a:cubicBezTo>
                    <a:cubicBezTo>
                      <a:pt x="4385" y="2821"/>
                      <a:pt x="692" y="5144"/>
                      <a:pt x="155" y="4488"/>
                    </a:cubicBezTo>
                    <a:cubicBezTo>
                      <a:pt x="-381" y="3833"/>
                      <a:pt x="513" y="3118"/>
                      <a:pt x="2181" y="1987"/>
                    </a:cubicBezTo>
                    <a:cubicBezTo>
                      <a:pt x="6714" y="-962"/>
                      <a:pt x="12641" y="-599"/>
                      <a:pt x="16775" y="2880"/>
                    </a:cubicBezTo>
                    <a:cubicBezTo>
                      <a:pt x="18265" y="4191"/>
                      <a:pt x="18741" y="5322"/>
                      <a:pt x="18443" y="56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6" name="Forma Livre: Forma 645">
                <a:extLst>
                  <a:ext uri="{FF2B5EF4-FFF2-40B4-BE49-F238E27FC236}">
                    <a16:creationId xmlns:a16="http://schemas.microsoft.com/office/drawing/2014/main" id="{ED6B703B-9F28-4F5B-D2BF-A5CAAC34C195}"/>
                  </a:ext>
                </a:extLst>
              </p:cNvPr>
              <p:cNvSpPr/>
              <p:nvPr/>
            </p:nvSpPr>
            <p:spPr>
              <a:xfrm>
                <a:off x="1848973" y="2886782"/>
                <a:ext cx="13495" cy="43674"/>
              </a:xfrm>
              <a:custGeom>
                <a:avLst/>
                <a:gdLst>
                  <a:gd name="connsiteX0" fmla="*/ 894 w 13495"/>
                  <a:gd name="connsiteY0" fmla="*/ 43248 h 43674"/>
                  <a:gd name="connsiteX1" fmla="*/ 9055 w 13495"/>
                  <a:gd name="connsiteY1" fmla="*/ 42235 h 43674"/>
                  <a:gd name="connsiteX2" fmla="*/ 11914 w 13495"/>
                  <a:gd name="connsiteY2" fmla="*/ 41044 h 43674"/>
                  <a:gd name="connsiteX3" fmla="*/ 11199 w 13495"/>
                  <a:gd name="connsiteY3" fmla="*/ 37052 h 43674"/>
                  <a:gd name="connsiteX4" fmla="*/ 7804 w 13495"/>
                  <a:gd name="connsiteY4" fmla="*/ 26747 h 43674"/>
                  <a:gd name="connsiteX5" fmla="*/ 1847 w 13495"/>
                  <a:gd name="connsiteY5" fmla="*/ 7982 h 43674"/>
                  <a:gd name="connsiteX6" fmla="*/ 0 w 13495"/>
                  <a:gd name="connsiteY6" fmla="*/ 0 h 43674"/>
                  <a:gd name="connsiteX7" fmla="*/ 3157 w 13495"/>
                  <a:gd name="connsiteY7" fmla="*/ 7506 h 43674"/>
                  <a:gd name="connsiteX8" fmla="*/ 9531 w 13495"/>
                  <a:gd name="connsiteY8" fmla="*/ 26211 h 43674"/>
                  <a:gd name="connsiteX9" fmla="*/ 12807 w 13495"/>
                  <a:gd name="connsiteY9" fmla="*/ 36516 h 43674"/>
                  <a:gd name="connsiteX10" fmla="*/ 13225 w 13495"/>
                  <a:gd name="connsiteY10" fmla="*/ 41699 h 43674"/>
                  <a:gd name="connsiteX11" fmla="*/ 8995 w 13495"/>
                  <a:gd name="connsiteY11" fmla="*/ 43605 h 43674"/>
                  <a:gd name="connsiteX12" fmla="*/ 894 w 13495"/>
                  <a:gd name="connsiteY12" fmla="*/ 43248 h 4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495" h="43674">
                    <a:moveTo>
                      <a:pt x="894" y="43248"/>
                    </a:moveTo>
                    <a:cubicBezTo>
                      <a:pt x="3556" y="42557"/>
                      <a:pt x="6302" y="42217"/>
                      <a:pt x="9055" y="42235"/>
                    </a:cubicBezTo>
                    <a:cubicBezTo>
                      <a:pt x="10306" y="42235"/>
                      <a:pt x="11616" y="42235"/>
                      <a:pt x="11914" y="41044"/>
                    </a:cubicBezTo>
                    <a:cubicBezTo>
                      <a:pt x="12099" y="39674"/>
                      <a:pt x="11848" y="38274"/>
                      <a:pt x="11199" y="37052"/>
                    </a:cubicBezTo>
                    <a:cubicBezTo>
                      <a:pt x="10067" y="33657"/>
                      <a:pt x="8935" y="30321"/>
                      <a:pt x="7804" y="26747"/>
                    </a:cubicBezTo>
                    <a:cubicBezTo>
                      <a:pt x="5421" y="19479"/>
                      <a:pt x="3336" y="12807"/>
                      <a:pt x="1847" y="7982"/>
                    </a:cubicBezTo>
                    <a:cubicBezTo>
                      <a:pt x="900" y="5409"/>
                      <a:pt x="280" y="2728"/>
                      <a:pt x="0" y="0"/>
                    </a:cubicBezTo>
                    <a:cubicBezTo>
                      <a:pt x="1340" y="2371"/>
                      <a:pt x="2401" y="4891"/>
                      <a:pt x="3157" y="7506"/>
                    </a:cubicBezTo>
                    <a:cubicBezTo>
                      <a:pt x="4885" y="12271"/>
                      <a:pt x="7148" y="18884"/>
                      <a:pt x="9531" y="26211"/>
                    </a:cubicBezTo>
                    <a:cubicBezTo>
                      <a:pt x="10603" y="29725"/>
                      <a:pt x="11676" y="33121"/>
                      <a:pt x="12807" y="36516"/>
                    </a:cubicBezTo>
                    <a:cubicBezTo>
                      <a:pt x="13552" y="38143"/>
                      <a:pt x="13695" y="39977"/>
                      <a:pt x="13225" y="41699"/>
                    </a:cubicBezTo>
                    <a:cubicBezTo>
                      <a:pt x="12319" y="43123"/>
                      <a:pt x="10657" y="43867"/>
                      <a:pt x="8995" y="43605"/>
                    </a:cubicBezTo>
                    <a:cubicBezTo>
                      <a:pt x="6291" y="43766"/>
                      <a:pt x="3574" y="43647"/>
                      <a:pt x="894" y="4324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7" name="Forma Livre: Forma 646">
                <a:extLst>
                  <a:ext uri="{FF2B5EF4-FFF2-40B4-BE49-F238E27FC236}">
                    <a16:creationId xmlns:a16="http://schemas.microsoft.com/office/drawing/2014/main" id="{EB164D66-809F-1BEE-8AAA-7FE14696B1F7}"/>
                  </a:ext>
                </a:extLst>
              </p:cNvPr>
              <p:cNvSpPr/>
              <p:nvPr/>
            </p:nvSpPr>
            <p:spPr>
              <a:xfrm>
                <a:off x="1832601" y="2934434"/>
                <a:ext cx="25009" cy="14701"/>
              </a:xfrm>
              <a:custGeom>
                <a:avLst/>
                <a:gdLst>
                  <a:gd name="connsiteX0" fmla="*/ 824 w 25009"/>
                  <a:gd name="connsiteY0" fmla="*/ 599 h 14701"/>
                  <a:gd name="connsiteX1" fmla="*/ 25009 w 25009"/>
                  <a:gd name="connsiteY1" fmla="*/ 8939 h 14701"/>
                  <a:gd name="connsiteX2" fmla="*/ 8449 w 25009"/>
                  <a:gd name="connsiteY2" fmla="*/ 13645 h 14701"/>
                  <a:gd name="connsiteX3" fmla="*/ 824 w 25009"/>
                  <a:gd name="connsiteY3" fmla="*/ 599 h 1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09" h="14701">
                    <a:moveTo>
                      <a:pt x="824" y="599"/>
                    </a:moveTo>
                    <a:cubicBezTo>
                      <a:pt x="-4180" y="-2736"/>
                      <a:pt x="14823" y="8939"/>
                      <a:pt x="25009" y="8939"/>
                    </a:cubicBezTo>
                    <a:cubicBezTo>
                      <a:pt x="21245" y="14158"/>
                      <a:pt x="14394" y="16106"/>
                      <a:pt x="8449" y="13645"/>
                    </a:cubicBezTo>
                    <a:cubicBezTo>
                      <a:pt x="-2274" y="9118"/>
                      <a:pt x="824" y="599"/>
                      <a:pt x="824" y="5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8" name="Forma Livre: Forma 647">
                <a:extLst>
                  <a:ext uri="{FF2B5EF4-FFF2-40B4-BE49-F238E27FC236}">
                    <a16:creationId xmlns:a16="http://schemas.microsoft.com/office/drawing/2014/main" id="{7F72893B-C695-9126-F7E8-D72DC8AB89D4}"/>
                  </a:ext>
                </a:extLst>
              </p:cNvPr>
              <p:cNvSpPr/>
              <p:nvPr/>
            </p:nvSpPr>
            <p:spPr>
              <a:xfrm>
                <a:off x="1803283" y="2975958"/>
                <a:ext cx="48013" cy="25198"/>
              </a:xfrm>
              <a:custGeom>
                <a:avLst/>
                <a:gdLst>
                  <a:gd name="connsiteX0" fmla="*/ 48013 w 48013"/>
                  <a:gd name="connsiteY0" fmla="*/ 16263 h 25198"/>
                  <a:gd name="connsiteX1" fmla="*/ 0 w 48013"/>
                  <a:gd name="connsiteY1" fmla="*/ 0 h 25198"/>
                  <a:gd name="connsiteX2" fmla="*/ 47239 w 48013"/>
                  <a:gd name="connsiteY2" fmla="*/ 2513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013" h="25198">
                    <a:moveTo>
                      <a:pt x="48013" y="16263"/>
                    </a:moveTo>
                    <a:cubicBezTo>
                      <a:pt x="30786" y="15518"/>
                      <a:pt x="14130" y="9877"/>
                      <a:pt x="0" y="0"/>
                    </a:cubicBezTo>
                    <a:cubicBezTo>
                      <a:pt x="0" y="0"/>
                      <a:pt x="10901" y="26628"/>
                      <a:pt x="47239" y="2513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7B266078-2536-9819-56E9-3102AA847E2A}"/>
                  </a:ext>
                </a:extLst>
              </p:cNvPr>
              <p:cNvSpPr/>
              <p:nvPr/>
            </p:nvSpPr>
            <p:spPr>
              <a:xfrm>
                <a:off x="1665504" y="2775244"/>
                <a:ext cx="230922" cy="263976"/>
              </a:xfrm>
              <a:custGeom>
                <a:avLst/>
                <a:gdLst>
                  <a:gd name="connsiteX0" fmla="*/ 209262 w 230922"/>
                  <a:gd name="connsiteY0" fmla="*/ 30403 h 263976"/>
                  <a:gd name="connsiteX1" fmla="*/ 134562 w 230922"/>
                  <a:gd name="connsiteY1" fmla="*/ 618 h 263976"/>
                  <a:gd name="connsiteX2" fmla="*/ 56049 w 230922"/>
                  <a:gd name="connsiteY2" fmla="*/ 45951 h 263976"/>
                  <a:gd name="connsiteX3" fmla="*/ 56049 w 230922"/>
                  <a:gd name="connsiteY3" fmla="*/ 45951 h 263976"/>
                  <a:gd name="connsiteX4" fmla="*/ 30076 w 230922"/>
                  <a:gd name="connsiteY4" fmla="*/ 102304 h 263976"/>
                  <a:gd name="connsiteX5" fmla="*/ 30433 w 230922"/>
                  <a:gd name="connsiteY5" fmla="*/ 138582 h 263976"/>
                  <a:gd name="connsiteX6" fmla="*/ 18519 w 230922"/>
                  <a:gd name="connsiteY6" fmla="*/ 171763 h 263976"/>
                  <a:gd name="connsiteX7" fmla="*/ 1244 w 230922"/>
                  <a:gd name="connsiteY7" fmla="*/ 186595 h 263976"/>
                  <a:gd name="connsiteX8" fmla="*/ 9227 w 230922"/>
                  <a:gd name="connsiteY8" fmla="*/ 209828 h 263976"/>
                  <a:gd name="connsiteX9" fmla="*/ 35080 w 230922"/>
                  <a:gd name="connsiteY9" fmla="*/ 215130 h 263976"/>
                  <a:gd name="connsiteX10" fmla="*/ 64865 w 230922"/>
                  <a:gd name="connsiteY10" fmla="*/ 254029 h 263976"/>
                  <a:gd name="connsiteX11" fmla="*/ 90480 w 230922"/>
                  <a:gd name="connsiteY11" fmla="*/ 247416 h 263976"/>
                  <a:gd name="connsiteX12" fmla="*/ 109781 w 230922"/>
                  <a:gd name="connsiteY12" fmla="*/ 263977 h 263976"/>
                  <a:gd name="connsiteX13" fmla="*/ 106445 w 230922"/>
                  <a:gd name="connsiteY13" fmla="*/ 105819 h 263976"/>
                  <a:gd name="connsiteX14" fmla="*/ 181562 w 230922"/>
                  <a:gd name="connsiteY14" fmla="*/ 49763 h 263976"/>
                  <a:gd name="connsiteX15" fmla="*/ 225346 w 230922"/>
                  <a:gd name="connsiteY15" fmla="*/ 100517 h 263976"/>
                  <a:gd name="connsiteX16" fmla="*/ 209262 w 230922"/>
                  <a:gd name="connsiteY16" fmla="*/ 30403 h 26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0922" h="263976">
                    <a:moveTo>
                      <a:pt x="209262" y="30403"/>
                    </a:moveTo>
                    <a:cubicBezTo>
                      <a:pt x="173520" y="-6888"/>
                      <a:pt x="148680" y="618"/>
                      <a:pt x="134562" y="618"/>
                    </a:cubicBezTo>
                    <a:cubicBezTo>
                      <a:pt x="103216" y="4127"/>
                      <a:pt x="74759" y="20562"/>
                      <a:pt x="56049" y="45951"/>
                    </a:cubicBezTo>
                    <a:lnTo>
                      <a:pt x="56049" y="45951"/>
                    </a:lnTo>
                    <a:cubicBezTo>
                      <a:pt x="46041" y="56376"/>
                      <a:pt x="31744" y="90331"/>
                      <a:pt x="30076" y="102304"/>
                    </a:cubicBezTo>
                    <a:cubicBezTo>
                      <a:pt x="29421" y="114391"/>
                      <a:pt x="29540" y="126507"/>
                      <a:pt x="30433" y="138582"/>
                    </a:cubicBezTo>
                    <a:cubicBezTo>
                      <a:pt x="30433" y="150496"/>
                      <a:pt x="27574" y="163721"/>
                      <a:pt x="18519" y="171763"/>
                    </a:cubicBezTo>
                    <a:cubicBezTo>
                      <a:pt x="12562" y="176826"/>
                      <a:pt x="4699" y="179745"/>
                      <a:pt x="1244" y="186595"/>
                    </a:cubicBezTo>
                    <a:cubicBezTo>
                      <a:pt x="-2026" y="195251"/>
                      <a:pt x="1328" y="205009"/>
                      <a:pt x="9227" y="209828"/>
                    </a:cubicBezTo>
                    <a:cubicBezTo>
                      <a:pt x="17084" y="214242"/>
                      <a:pt x="26121" y="216095"/>
                      <a:pt x="35080" y="215130"/>
                    </a:cubicBezTo>
                    <a:cubicBezTo>
                      <a:pt x="33573" y="233811"/>
                      <a:pt x="46434" y="250609"/>
                      <a:pt x="64865" y="254029"/>
                    </a:cubicBezTo>
                    <a:cubicBezTo>
                      <a:pt x="73937" y="255226"/>
                      <a:pt x="83123" y="252855"/>
                      <a:pt x="90480" y="247416"/>
                    </a:cubicBezTo>
                    <a:cubicBezTo>
                      <a:pt x="96568" y="253326"/>
                      <a:pt x="103013" y="258860"/>
                      <a:pt x="109781" y="263977"/>
                    </a:cubicBezTo>
                    <a:cubicBezTo>
                      <a:pt x="111288" y="211240"/>
                      <a:pt x="110180" y="158520"/>
                      <a:pt x="106445" y="105819"/>
                    </a:cubicBezTo>
                    <a:cubicBezTo>
                      <a:pt x="130630" y="101530"/>
                      <a:pt x="173997" y="88484"/>
                      <a:pt x="181562" y="49763"/>
                    </a:cubicBezTo>
                    <a:cubicBezTo>
                      <a:pt x="191213" y="71804"/>
                      <a:pt x="205867" y="83837"/>
                      <a:pt x="225346" y="100517"/>
                    </a:cubicBezTo>
                    <a:cubicBezTo>
                      <a:pt x="225465" y="100577"/>
                      <a:pt x="245362" y="67754"/>
                      <a:pt x="209262" y="304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0" name="Forma Livre: Forma 649">
                <a:extLst>
                  <a:ext uri="{FF2B5EF4-FFF2-40B4-BE49-F238E27FC236}">
                    <a16:creationId xmlns:a16="http://schemas.microsoft.com/office/drawing/2014/main" id="{227A3FCA-0BE8-6613-0186-23DFD059B1C2}"/>
                  </a:ext>
                </a:extLst>
              </p:cNvPr>
              <p:cNvSpPr/>
              <p:nvPr/>
            </p:nvSpPr>
            <p:spPr>
              <a:xfrm>
                <a:off x="1774749" y="2822625"/>
                <a:ext cx="72345" cy="47700"/>
              </a:xfrm>
              <a:custGeom>
                <a:avLst/>
                <a:gdLst>
                  <a:gd name="connsiteX0" fmla="*/ 0 w 72345"/>
                  <a:gd name="connsiteY0" fmla="*/ 44499 h 47700"/>
                  <a:gd name="connsiteX1" fmla="*/ 14833 w 72345"/>
                  <a:gd name="connsiteY1" fmla="*/ 44499 h 47700"/>
                  <a:gd name="connsiteX2" fmla="*/ 49205 w 72345"/>
                  <a:gd name="connsiteY2" fmla="*/ 40448 h 47700"/>
                  <a:gd name="connsiteX3" fmla="*/ 63561 w 72345"/>
                  <a:gd name="connsiteY3" fmla="*/ 28832 h 47700"/>
                  <a:gd name="connsiteX4" fmla="*/ 69518 w 72345"/>
                  <a:gd name="connsiteY4" fmla="*/ 14535 h 47700"/>
                  <a:gd name="connsiteX5" fmla="*/ 70948 w 72345"/>
                  <a:gd name="connsiteY5" fmla="*/ 0 h 47700"/>
                  <a:gd name="connsiteX6" fmla="*/ 71782 w 72345"/>
                  <a:gd name="connsiteY6" fmla="*/ 14952 h 47700"/>
                  <a:gd name="connsiteX7" fmla="*/ 66242 w 72345"/>
                  <a:gd name="connsiteY7" fmla="*/ 30440 h 47700"/>
                  <a:gd name="connsiteX8" fmla="*/ 50694 w 72345"/>
                  <a:gd name="connsiteY8" fmla="*/ 43427 h 47700"/>
                  <a:gd name="connsiteX9" fmla="*/ 14952 w 72345"/>
                  <a:gd name="connsiteY9" fmla="*/ 46762 h 47700"/>
                  <a:gd name="connsiteX10" fmla="*/ 0 w 72345"/>
                  <a:gd name="connsiteY10" fmla="*/ 44499 h 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345" h="47700">
                    <a:moveTo>
                      <a:pt x="0" y="44499"/>
                    </a:moveTo>
                    <a:cubicBezTo>
                      <a:pt x="4926" y="43879"/>
                      <a:pt x="9907" y="43879"/>
                      <a:pt x="14833" y="44499"/>
                    </a:cubicBezTo>
                    <a:cubicBezTo>
                      <a:pt x="26449" y="45774"/>
                      <a:pt x="38202" y="44386"/>
                      <a:pt x="49205" y="40448"/>
                    </a:cubicBezTo>
                    <a:cubicBezTo>
                      <a:pt x="55019" y="38053"/>
                      <a:pt x="60005" y="34014"/>
                      <a:pt x="63561" y="28832"/>
                    </a:cubicBezTo>
                    <a:cubicBezTo>
                      <a:pt x="66456" y="24501"/>
                      <a:pt x="68482" y="19640"/>
                      <a:pt x="69518" y="14535"/>
                    </a:cubicBezTo>
                    <a:cubicBezTo>
                      <a:pt x="71246" y="5778"/>
                      <a:pt x="70412" y="60"/>
                      <a:pt x="70948" y="0"/>
                    </a:cubicBezTo>
                    <a:cubicBezTo>
                      <a:pt x="72467" y="4837"/>
                      <a:pt x="72753" y="9978"/>
                      <a:pt x="71782" y="14952"/>
                    </a:cubicBezTo>
                    <a:cubicBezTo>
                      <a:pt x="71055" y="20450"/>
                      <a:pt x="69167" y="25728"/>
                      <a:pt x="66242" y="30440"/>
                    </a:cubicBezTo>
                    <a:cubicBezTo>
                      <a:pt x="62477" y="36230"/>
                      <a:pt x="57062" y="40752"/>
                      <a:pt x="50694" y="43427"/>
                    </a:cubicBezTo>
                    <a:cubicBezTo>
                      <a:pt x="39263" y="47584"/>
                      <a:pt x="26955" y="48734"/>
                      <a:pt x="14952" y="46762"/>
                    </a:cubicBezTo>
                    <a:cubicBezTo>
                      <a:pt x="9907" y="46482"/>
                      <a:pt x="4903" y="45720"/>
                      <a:pt x="0" y="444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1" name="Forma Livre: Forma 650">
                <a:extLst>
                  <a:ext uri="{FF2B5EF4-FFF2-40B4-BE49-F238E27FC236}">
                    <a16:creationId xmlns:a16="http://schemas.microsoft.com/office/drawing/2014/main" id="{94EB2C63-EFA7-CA9A-73D7-C90D00A7BFF0}"/>
                  </a:ext>
                </a:extLst>
              </p:cNvPr>
              <p:cNvSpPr/>
              <p:nvPr/>
            </p:nvSpPr>
            <p:spPr>
              <a:xfrm>
                <a:off x="1680390" y="2825901"/>
                <a:ext cx="50231" cy="130377"/>
              </a:xfrm>
              <a:custGeom>
                <a:avLst/>
                <a:gdLst>
                  <a:gd name="connsiteX0" fmla="*/ 0 w 50231"/>
                  <a:gd name="connsiteY0" fmla="*/ 129922 h 130377"/>
                  <a:gd name="connsiteX1" fmla="*/ 5957 w 50231"/>
                  <a:gd name="connsiteY1" fmla="*/ 129088 h 130377"/>
                  <a:gd name="connsiteX2" fmla="*/ 15786 w 50231"/>
                  <a:gd name="connsiteY2" fmla="*/ 117174 h 130377"/>
                  <a:gd name="connsiteX3" fmla="*/ 11378 w 50231"/>
                  <a:gd name="connsiteY3" fmla="*/ 93703 h 130377"/>
                  <a:gd name="connsiteX4" fmla="*/ 6255 w 50231"/>
                  <a:gd name="connsiteY4" fmla="*/ 79585 h 130377"/>
                  <a:gd name="connsiteX5" fmla="*/ 5242 w 50231"/>
                  <a:gd name="connsiteY5" fmla="*/ 63323 h 130377"/>
                  <a:gd name="connsiteX6" fmla="*/ 16024 w 50231"/>
                  <a:gd name="connsiteY6" fmla="*/ 34134 h 130377"/>
                  <a:gd name="connsiteX7" fmla="*/ 32406 w 50231"/>
                  <a:gd name="connsiteY7" fmla="*/ 14833 h 130377"/>
                  <a:gd name="connsiteX8" fmla="*/ 45154 w 50231"/>
                  <a:gd name="connsiteY8" fmla="*/ 3634 h 130377"/>
                  <a:gd name="connsiteX9" fmla="*/ 50217 w 50231"/>
                  <a:gd name="connsiteY9" fmla="*/ 0 h 130377"/>
                  <a:gd name="connsiteX10" fmla="*/ 34014 w 50231"/>
                  <a:gd name="connsiteY10" fmla="*/ 16441 h 130377"/>
                  <a:gd name="connsiteX11" fmla="*/ 18526 w 50231"/>
                  <a:gd name="connsiteY11" fmla="*/ 35682 h 130377"/>
                  <a:gd name="connsiteX12" fmla="*/ 8399 w 50231"/>
                  <a:gd name="connsiteY12" fmla="*/ 63621 h 130377"/>
                  <a:gd name="connsiteX13" fmla="*/ 9293 w 50231"/>
                  <a:gd name="connsiteY13" fmla="*/ 78871 h 130377"/>
                  <a:gd name="connsiteX14" fmla="*/ 14118 w 50231"/>
                  <a:gd name="connsiteY14" fmla="*/ 92572 h 130377"/>
                  <a:gd name="connsiteX15" fmla="*/ 17990 w 50231"/>
                  <a:gd name="connsiteY15" fmla="*/ 117710 h 130377"/>
                  <a:gd name="connsiteX16" fmla="*/ 6374 w 50231"/>
                  <a:gd name="connsiteY16" fmla="*/ 130101 h 130377"/>
                  <a:gd name="connsiteX17" fmla="*/ 1608 w 50231"/>
                  <a:gd name="connsiteY17" fmla="*/ 130101 h 130377"/>
                  <a:gd name="connsiteX18" fmla="*/ 0 w 50231"/>
                  <a:gd name="connsiteY18" fmla="*/ 129922 h 13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0231" h="130377">
                    <a:moveTo>
                      <a:pt x="0" y="129922"/>
                    </a:moveTo>
                    <a:cubicBezTo>
                      <a:pt x="2019" y="129970"/>
                      <a:pt x="4027" y="129684"/>
                      <a:pt x="5957" y="129088"/>
                    </a:cubicBezTo>
                    <a:cubicBezTo>
                      <a:pt x="11062" y="127069"/>
                      <a:pt x="14779" y="122571"/>
                      <a:pt x="15786" y="117174"/>
                    </a:cubicBezTo>
                    <a:cubicBezTo>
                      <a:pt x="16763" y="109084"/>
                      <a:pt x="15220" y="100888"/>
                      <a:pt x="11378" y="93703"/>
                    </a:cubicBezTo>
                    <a:cubicBezTo>
                      <a:pt x="9299" y="89140"/>
                      <a:pt x="7589" y="84417"/>
                      <a:pt x="6255" y="79585"/>
                    </a:cubicBezTo>
                    <a:cubicBezTo>
                      <a:pt x="4986" y="74266"/>
                      <a:pt x="4646" y="68762"/>
                      <a:pt x="5242" y="63323"/>
                    </a:cubicBezTo>
                    <a:cubicBezTo>
                      <a:pt x="6469" y="52874"/>
                      <a:pt x="10163" y="42866"/>
                      <a:pt x="16024" y="34134"/>
                    </a:cubicBezTo>
                    <a:cubicBezTo>
                      <a:pt x="20736" y="27098"/>
                      <a:pt x="26235" y="20623"/>
                      <a:pt x="32406" y="14833"/>
                    </a:cubicBezTo>
                    <a:cubicBezTo>
                      <a:pt x="37589" y="9829"/>
                      <a:pt x="42056" y="6136"/>
                      <a:pt x="45154" y="3634"/>
                    </a:cubicBezTo>
                    <a:cubicBezTo>
                      <a:pt x="46655" y="2180"/>
                      <a:pt x="48359" y="953"/>
                      <a:pt x="50217" y="0"/>
                    </a:cubicBezTo>
                    <a:cubicBezTo>
                      <a:pt x="50575" y="417"/>
                      <a:pt x="44260" y="6314"/>
                      <a:pt x="34014" y="16441"/>
                    </a:cubicBezTo>
                    <a:cubicBezTo>
                      <a:pt x="28212" y="22309"/>
                      <a:pt x="23024" y="28760"/>
                      <a:pt x="18526" y="35682"/>
                    </a:cubicBezTo>
                    <a:cubicBezTo>
                      <a:pt x="13093" y="44118"/>
                      <a:pt x="9632" y="53667"/>
                      <a:pt x="8399" y="63621"/>
                    </a:cubicBezTo>
                    <a:cubicBezTo>
                      <a:pt x="7881" y="68720"/>
                      <a:pt x="8185" y="73867"/>
                      <a:pt x="9293" y="78871"/>
                    </a:cubicBezTo>
                    <a:cubicBezTo>
                      <a:pt x="10562" y="83553"/>
                      <a:pt x="12170" y="88128"/>
                      <a:pt x="14118" y="92572"/>
                    </a:cubicBezTo>
                    <a:cubicBezTo>
                      <a:pt x="18079" y="100316"/>
                      <a:pt x="19438" y="109132"/>
                      <a:pt x="17990" y="117710"/>
                    </a:cubicBezTo>
                    <a:cubicBezTo>
                      <a:pt x="16620" y="123625"/>
                      <a:pt x="12188" y="128355"/>
                      <a:pt x="6374" y="130101"/>
                    </a:cubicBezTo>
                    <a:cubicBezTo>
                      <a:pt x="4807" y="130470"/>
                      <a:pt x="3175" y="130470"/>
                      <a:pt x="1608" y="130101"/>
                    </a:cubicBezTo>
                    <a:cubicBezTo>
                      <a:pt x="477" y="130279"/>
                      <a:pt x="0" y="130041"/>
                      <a:pt x="0" y="1299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2" name="Forma Livre: Forma 651">
                <a:extLst>
                  <a:ext uri="{FF2B5EF4-FFF2-40B4-BE49-F238E27FC236}">
                    <a16:creationId xmlns:a16="http://schemas.microsoft.com/office/drawing/2014/main" id="{9CED2DE2-4B4D-DB37-1518-D613CA83F2F5}"/>
                  </a:ext>
                </a:extLst>
              </p:cNvPr>
              <p:cNvSpPr/>
              <p:nvPr/>
            </p:nvSpPr>
            <p:spPr>
              <a:xfrm>
                <a:off x="1785352" y="4457759"/>
                <a:ext cx="157825" cy="40053"/>
              </a:xfrm>
              <a:custGeom>
                <a:avLst/>
                <a:gdLst>
                  <a:gd name="connsiteX0" fmla="*/ 94180 w 157825"/>
                  <a:gd name="connsiteY0" fmla="*/ 13701 h 40053"/>
                  <a:gd name="connsiteX1" fmla="*/ 94180 w 157825"/>
                  <a:gd name="connsiteY1" fmla="*/ 1787 h 40053"/>
                  <a:gd name="connsiteX2" fmla="*/ 0 w 157825"/>
                  <a:gd name="connsiteY2" fmla="*/ 0 h 40053"/>
                  <a:gd name="connsiteX3" fmla="*/ 0 w 157825"/>
                  <a:gd name="connsiteY3" fmla="*/ 36755 h 40053"/>
                  <a:gd name="connsiteX4" fmla="*/ 5957 w 157825"/>
                  <a:gd name="connsiteY4" fmla="*/ 37112 h 40053"/>
                  <a:gd name="connsiteX5" fmla="*/ 154882 w 157825"/>
                  <a:gd name="connsiteY5" fmla="*/ 37470 h 40053"/>
                  <a:gd name="connsiteX6" fmla="*/ 94180 w 157825"/>
                  <a:gd name="connsiteY6" fmla="*/ 13701 h 40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825" h="40053">
                    <a:moveTo>
                      <a:pt x="94180" y="13701"/>
                    </a:moveTo>
                    <a:lnTo>
                      <a:pt x="94180" y="1787"/>
                    </a:lnTo>
                    <a:lnTo>
                      <a:pt x="0" y="0"/>
                    </a:lnTo>
                    <a:lnTo>
                      <a:pt x="0" y="36755"/>
                    </a:lnTo>
                    <a:lnTo>
                      <a:pt x="5957" y="37112"/>
                    </a:lnTo>
                    <a:cubicBezTo>
                      <a:pt x="31870" y="38601"/>
                      <a:pt x="137785" y="42712"/>
                      <a:pt x="154882" y="37470"/>
                    </a:cubicBezTo>
                    <a:cubicBezTo>
                      <a:pt x="173944" y="31751"/>
                      <a:pt x="94180" y="13701"/>
                      <a:pt x="94180" y="1370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3" name="Forma Livre: Forma 652">
                <a:extLst>
                  <a:ext uri="{FF2B5EF4-FFF2-40B4-BE49-F238E27FC236}">
                    <a16:creationId xmlns:a16="http://schemas.microsoft.com/office/drawing/2014/main" id="{45F2877A-C29E-F0B8-8813-273692EE49F4}"/>
                  </a:ext>
                </a:extLst>
              </p:cNvPr>
              <p:cNvSpPr/>
              <p:nvPr/>
            </p:nvSpPr>
            <p:spPr>
              <a:xfrm>
                <a:off x="1785054" y="4468165"/>
                <a:ext cx="33895" cy="26944"/>
              </a:xfrm>
              <a:custGeom>
                <a:avLst/>
                <a:gdLst>
                  <a:gd name="connsiteX0" fmla="*/ 33895 w 33895"/>
                  <a:gd name="connsiteY0" fmla="*/ 26945 h 26944"/>
                  <a:gd name="connsiteX1" fmla="*/ 21981 w 33895"/>
                  <a:gd name="connsiteY1" fmla="*/ 6929 h 26944"/>
                  <a:gd name="connsiteX2" fmla="*/ 0 w 33895"/>
                  <a:gd name="connsiteY2" fmla="*/ 79 h 26944"/>
                  <a:gd name="connsiteX3" fmla="*/ 0 w 33895"/>
                  <a:gd name="connsiteY3" fmla="*/ 26289 h 2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5" h="26944">
                    <a:moveTo>
                      <a:pt x="33895" y="26945"/>
                    </a:moveTo>
                    <a:cubicBezTo>
                      <a:pt x="32507" y="19040"/>
                      <a:pt x="28272" y="11915"/>
                      <a:pt x="21981" y="6929"/>
                    </a:cubicBezTo>
                    <a:cubicBezTo>
                      <a:pt x="15774" y="1967"/>
                      <a:pt x="7929" y="-481"/>
                      <a:pt x="0" y="79"/>
                    </a:cubicBezTo>
                    <a:lnTo>
                      <a:pt x="0" y="26289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4" name="Forma Livre: Forma 653">
                <a:extLst>
                  <a:ext uri="{FF2B5EF4-FFF2-40B4-BE49-F238E27FC236}">
                    <a16:creationId xmlns:a16="http://schemas.microsoft.com/office/drawing/2014/main" id="{DD65CE5B-0ECA-5835-3ADC-B3A484992BE3}"/>
                  </a:ext>
                </a:extLst>
              </p:cNvPr>
              <p:cNvSpPr/>
              <p:nvPr/>
            </p:nvSpPr>
            <p:spPr>
              <a:xfrm>
                <a:off x="1784816" y="4481647"/>
                <a:ext cx="158334" cy="16084"/>
              </a:xfrm>
              <a:custGeom>
                <a:avLst/>
                <a:gdLst>
                  <a:gd name="connsiteX0" fmla="*/ 133556 w 158334"/>
                  <a:gd name="connsiteY0" fmla="*/ 0 h 16084"/>
                  <a:gd name="connsiteX1" fmla="*/ 158039 w 158334"/>
                  <a:gd name="connsiteY1" fmla="*/ 12688 h 16084"/>
                  <a:gd name="connsiteX2" fmla="*/ 0 w 158334"/>
                  <a:gd name="connsiteY2" fmla="*/ 12688 h 16084"/>
                  <a:gd name="connsiteX3" fmla="*/ 0 w 158334"/>
                  <a:gd name="connsiteY3" fmla="*/ 10603 h 16084"/>
                  <a:gd name="connsiteX4" fmla="*/ 125097 w 158334"/>
                  <a:gd name="connsiteY4" fmla="*/ 11795 h 16084"/>
                  <a:gd name="connsiteX5" fmla="*/ 133556 w 158334"/>
                  <a:gd name="connsiteY5" fmla="*/ 0 h 1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334" h="16084">
                    <a:moveTo>
                      <a:pt x="133556" y="0"/>
                    </a:moveTo>
                    <a:cubicBezTo>
                      <a:pt x="133556" y="0"/>
                      <a:pt x="161494" y="8042"/>
                      <a:pt x="158039" y="12688"/>
                    </a:cubicBezTo>
                    <a:cubicBezTo>
                      <a:pt x="154584" y="17335"/>
                      <a:pt x="47299" y="17097"/>
                      <a:pt x="0" y="12688"/>
                    </a:cubicBezTo>
                    <a:lnTo>
                      <a:pt x="0" y="10603"/>
                    </a:lnTo>
                    <a:lnTo>
                      <a:pt x="125097" y="11795"/>
                    </a:lnTo>
                    <a:cubicBezTo>
                      <a:pt x="125097" y="11795"/>
                      <a:pt x="128075" y="476"/>
                      <a:pt x="133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4792EC4C-382F-BEA1-59B4-EF2169F87532}"/>
                  </a:ext>
                </a:extLst>
              </p:cNvPr>
              <p:cNvSpPr/>
              <p:nvPr/>
            </p:nvSpPr>
            <p:spPr>
              <a:xfrm>
                <a:off x="1784340" y="4491714"/>
                <a:ext cx="159349" cy="2150"/>
              </a:xfrm>
              <a:custGeom>
                <a:avLst/>
                <a:gdLst>
                  <a:gd name="connsiteX0" fmla="*/ 0 w 159349"/>
                  <a:gd name="connsiteY0" fmla="*/ 0 h 2150"/>
                  <a:gd name="connsiteX1" fmla="*/ 1608 w 159349"/>
                  <a:gd name="connsiteY1" fmla="*/ 0 h 2150"/>
                  <a:gd name="connsiteX2" fmla="*/ 6255 w 159349"/>
                  <a:gd name="connsiteY2" fmla="*/ 298 h 2150"/>
                  <a:gd name="connsiteX3" fmla="*/ 23292 w 159349"/>
                  <a:gd name="connsiteY3" fmla="*/ 1072 h 2150"/>
                  <a:gd name="connsiteX4" fmla="*/ 79645 w 159349"/>
                  <a:gd name="connsiteY4" fmla="*/ 2145 h 2150"/>
                  <a:gd name="connsiteX5" fmla="*/ 135998 w 159349"/>
                  <a:gd name="connsiteY5" fmla="*/ 1311 h 2150"/>
                  <a:gd name="connsiteX6" fmla="*/ 153095 w 159349"/>
                  <a:gd name="connsiteY6" fmla="*/ 596 h 2150"/>
                  <a:gd name="connsiteX7" fmla="*/ 157741 w 159349"/>
                  <a:gd name="connsiteY7" fmla="*/ 596 h 2150"/>
                  <a:gd name="connsiteX8" fmla="*/ 159350 w 159349"/>
                  <a:gd name="connsiteY8" fmla="*/ 596 h 2150"/>
                  <a:gd name="connsiteX9" fmla="*/ 153035 w 159349"/>
                  <a:gd name="connsiteY9" fmla="*/ 596 h 2150"/>
                  <a:gd name="connsiteX10" fmla="*/ 135998 w 159349"/>
                  <a:gd name="connsiteY10" fmla="*/ 894 h 2150"/>
                  <a:gd name="connsiteX11" fmla="*/ 79645 w 159349"/>
                  <a:gd name="connsiteY11" fmla="*/ 1430 h 2150"/>
                  <a:gd name="connsiteX12" fmla="*/ 23292 w 159349"/>
                  <a:gd name="connsiteY12" fmla="*/ 655 h 2150"/>
                  <a:gd name="connsiteX13" fmla="*/ 6255 w 159349"/>
                  <a:gd name="connsiteY13" fmla="*/ 298 h 2150"/>
                  <a:gd name="connsiteX14" fmla="*/ 1608 w 159349"/>
                  <a:gd name="connsiteY14" fmla="*/ 298 h 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9349" h="2150">
                    <a:moveTo>
                      <a:pt x="0" y="0"/>
                    </a:moveTo>
                    <a:lnTo>
                      <a:pt x="1608" y="0"/>
                    </a:lnTo>
                    <a:lnTo>
                      <a:pt x="6255" y="298"/>
                    </a:lnTo>
                    <a:lnTo>
                      <a:pt x="23292" y="1072"/>
                    </a:lnTo>
                    <a:cubicBezTo>
                      <a:pt x="37708" y="1609"/>
                      <a:pt x="57664" y="2085"/>
                      <a:pt x="79645" y="2145"/>
                    </a:cubicBezTo>
                    <a:cubicBezTo>
                      <a:pt x="101626" y="2204"/>
                      <a:pt x="121344" y="1787"/>
                      <a:pt x="135998" y="1311"/>
                    </a:cubicBezTo>
                    <a:lnTo>
                      <a:pt x="153095" y="596"/>
                    </a:lnTo>
                    <a:lnTo>
                      <a:pt x="157741" y="596"/>
                    </a:lnTo>
                    <a:lnTo>
                      <a:pt x="159350" y="596"/>
                    </a:lnTo>
                    <a:lnTo>
                      <a:pt x="153035" y="596"/>
                    </a:lnTo>
                    <a:lnTo>
                      <a:pt x="135998" y="894"/>
                    </a:lnTo>
                    <a:cubicBezTo>
                      <a:pt x="121582" y="894"/>
                      <a:pt x="101626" y="1430"/>
                      <a:pt x="79645" y="1430"/>
                    </a:cubicBezTo>
                    <a:cubicBezTo>
                      <a:pt x="57664" y="1430"/>
                      <a:pt x="37946" y="1013"/>
                      <a:pt x="23292" y="655"/>
                    </a:cubicBezTo>
                    <a:lnTo>
                      <a:pt x="6255" y="298"/>
                    </a:lnTo>
                    <a:lnTo>
                      <a:pt x="1608" y="29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763B1096-86E9-625B-274A-8BA994DFE35D}"/>
                  </a:ext>
                </a:extLst>
              </p:cNvPr>
              <p:cNvSpPr/>
              <p:nvPr/>
            </p:nvSpPr>
            <p:spPr>
              <a:xfrm>
                <a:off x="1909983" y="4480813"/>
                <a:ext cx="9222" cy="14713"/>
              </a:xfrm>
              <a:custGeom>
                <a:avLst/>
                <a:gdLst>
                  <a:gd name="connsiteX0" fmla="*/ 49 w 9222"/>
                  <a:gd name="connsiteY0" fmla="*/ 14714 h 14713"/>
                  <a:gd name="connsiteX1" fmla="*/ 3265 w 9222"/>
                  <a:gd name="connsiteY1" fmla="*/ 6553 h 14713"/>
                  <a:gd name="connsiteX2" fmla="*/ 9222 w 9222"/>
                  <a:gd name="connsiteY2" fmla="*/ 0 h 14713"/>
                  <a:gd name="connsiteX3" fmla="*/ 2431 w 9222"/>
                  <a:gd name="connsiteY3" fmla="*/ 5957 h 14713"/>
                  <a:gd name="connsiteX4" fmla="*/ 49 w 9222"/>
                  <a:gd name="connsiteY4" fmla="*/ 14714 h 1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22" h="14713">
                    <a:moveTo>
                      <a:pt x="49" y="14714"/>
                    </a:moveTo>
                    <a:cubicBezTo>
                      <a:pt x="817" y="11884"/>
                      <a:pt x="1895" y="9144"/>
                      <a:pt x="3265" y="6553"/>
                    </a:cubicBezTo>
                    <a:cubicBezTo>
                      <a:pt x="4987" y="4140"/>
                      <a:pt x="6989" y="1942"/>
                      <a:pt x="9222" y="0"/>
                    </a:cubicBezTo>
                    <a:cubicBezTo>
                      <a:pt x="6315" y="1102"/>
                      <a:pt x="3903" y="3217"/>
                      <a:pt x="2431" y="5957"/>
                    </a:cubicBezTo>
                    <a:cubicBezTo>
                      <a:pt x="626" y="8501"/>
                      <a:pt x="-219" y="11604"/>
                      <a:pt x="49" y="147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7" name="Forma Livre: Forma 656">
                <a:extLst>
                  <a:ext uri="{FF2B5EF4-FFF2-40B4-BE49-F238E27FC236}">
                    <a16:creationId xmlns:a16="http://schemas.microsoft.com/office/drawing/2014/main" id="{6D5D7773-FD49-F784-064E-54B26C294545}"/>
                  </a:ext>
                </a:extLst>
              </p:cNvPr>
              <p:cNvSpPr/>
              <p:nvPr/>
            </p:nvSpPr>
            <p:spPr>
              <a:xfrm>
                <a:off x="1880507" y="4471401"/>
                <a:ext cx="5042" cy="7803"/>
              </a:xfrm>
              <a:custGeom>
                <a:avLst/>
                <a:gdLst>
                  <a:gd name="connsiteX0" fmla="*/ 38 w 5042"/>
                  <a:gd name="connsiteY0" fmla="*/ 7804 h 7803"/>
                  <a:gd name="connsiteX1" fmla="*/ 3017 w 5042"/>
                  <a:gd name="connsiteY1" fmla="*/ 4229 h 7803"/>
                  <a:gd name="connsiteX2" fmla="*/ 5042 w 5042"/>
                  <a:gd name="connsiteY2" fmla="*/ 0 h 7803"/>
                  <a:gd name="connsiteX3" fmla="*/ 2064 w 5042"/>
                  <a:gd name="connsiteY3" fmla="*/ 3634 h 7803"/>
                  <a:gd name="connsiteX4" fmla="*/ 38 w 5042"/>
                  <a:gd name="connsiteY4" fmla="*/ 7804 h 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2" h="7803">
                    <a:moveTo>
                      <a:pt x="38" y="7804"/>
                    </a:moveTo>
                    <a:cubicBezTo>
                      <a:pt x="336" y="7804"/>
                      <a:pt x="1647" y="6374"/>
                      <a:pt x="3017" y="4229"/>
                    </a:cubicBezTo>
                    <a:cubicBezTo>
                      <a:pt x="4006" y="2990"/>
                      <a:pt x="4697" y="1543"/>
                      <a:pt x="5042" y="0"/>
                    </a:cubicBezTo>
                    <a:cubicBezTo>
                      <a:pt x="4744" y="0"/>
                      <a:pt x="3434" y="1430"/>
                      <a:pt x="2064" y="3634"/>
                    </a:cubicBezTo>
                    <a:cubicBezTo>
                      <a:pt x="694" y="5838"/>
                      <a:pt x="-200" y="7625"/>
                      <a:pt x="38" y="78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A01BE495-4B9B-4CC9-3A97-E97FAAA66536}"/>
                  </a:ext>
                </a:extLst>
              </p:cNvPr>
              <p:cNvSpPr/>
              <p:nvPr/>
            </p:nvSpPr>
            <p:spPr>
              <a:xfrm>
                <a:off x="1872949" y="4469876"/>
                <a:ext cx="5898" cy="5336"/>
              </a:xfrm>
              <a:custGeom>
                <a:avLst/>
                <a:gdLst>
                  <a:gd name="connsiteX0" fmla="*/ 30 w 5898"/>
                  <a:gd name="connsiteY0" fmla="*/ 5336 h 5336"/>
                  <a:gd name="connsiteX1" fmla="*/ 3307 w 5898"/>
                  <a:gd name="connsiteY1" fmla="*/ 3132 h 5336"/>
                  <a:gd name="connsiteX2" fmla="*/ 5868 w 5898"/>
                  <a:gd name="connsiteY2" fmla="*/ 35 h 5336"/>
                  <a:gd name="connsiteX3" fmla="*/ 2592 w 5898"/>
                  <a:gd name="connsiteY3" fmla="*/ 2239 h 5336"/>
                  <a:gd name="connsiteX4" fmla="*/ 30 w 5898"/>
                  <a:gd name="connsiteY4" fmla="*/ 5336 h 5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8" h="5336">
                    <a:moveTo>
                      <a:pt x="30" y="5336"/>
                    </a:moveTo>
                    <a:cubicBezTo>
                      <a:pt x="30" y="5336"/>
                      <a:pt x="1698" y="4562"/>
                      <a:pt x="3307" y="3132"/>
                    </a:cubicBezTo>
                    <a:cubicBezTo>
                      <a:pt x="4915" y="1703"/>
                      <a:pt x="6107" y="273"/>
                      <a:pt x="5868" y="35"/>
                    </a:cubicBezTo>
                    <a:cubicBezTo>
                      <a:pt x="5630" y="-204"/>
                      <a:pt x="4200" y="809"/>
                      <a:pt x="2592" y="2239"/>
                    </a:cubicBezTo>
                    <a:cubicBezTo>
                      <a:pt x="984" y="3668"/>
                      <a:pt x="-208" y="5098"/>
                      <a:pt x="30" y="53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F16EF598-C5D7-F171-58DB-0AD7C31F6B3F}"/>
                  </a:ext>
                </a:extLst>
              </p:cNvPr>
              <p:cNvSpPr/>
              <p:nvPr/>
            </p:nvSpPr>
            <p:spPr>
              <a:xfrm>
                <a:off x="1868154" y="4465767"/>
                <a:ext cx="9828" cy="1253"/>
              </a:xfrm>
              <a:custGeom>
                <a:avLst/>
                <a:gdLst>
                  <a:gd name="connsiteX0" fmla="*/ 0 w 9828"/>
                  <a:gd name="connsiteY0" fmla="*/ 570 h 1253"/>
                  <a:gd name="connsiteX1" fmla="*/ 4944 w 9828"/>
                  <a:gd name="connsiteY1" fmla="*/ 1165 h 1253"/>
                  <a:gd name="connsiteX2" fmla="*/ 9829 w 9828"/>
                  <a:gd name="connsiteY2" fmla="*/ 689 h 1253"/>
                  <a:gd name="connsiteX3" fmla="*/ 4944 w 9828"/>
                  <a:gd name="connsiteY3" fmla="*/ 34 h 1253"/>
                  <a:gd name="connsiteX4" fmla="*/ 0 w 9828"/>
                  <a:gd name="connsiteY4" fmla="*/ 570 h 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8" h="1253">
                    <a:moveTo>
                      <a:pt x="0" y="570"/>
                    </a:moveTo>
                    <a:cubicBezTo>
                      <a:pt x="1585" y="1136"/>
                      <a:pt x="3270" y="1338"/>
                      <a:pt x="4944" y="1165"/>
                    </a:cubicBezTo>
                    <a:cubicBezTo>
                      <a:pt x="6588" y="1374"/>
                      <a:pt x="8256" y="1213"/>
                      <a:pt x="9829" y="689"/>
                    </a:cubicBezTo>
                    <a:cubicBezTo>
                      <a:pt x="8262" y="135"/>
                      <a:pt x="6600" y="-92"/>
                      <a:pt x="4944" y="34"/>
                    </a:cubicBezTo>
                    <a:cubicBezTo>
                      <a:pt x="2204" y="34"/>
                      <a:pt x="0" y="212"/>
                      <a:pt x="0" y="5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66C61C54-1329-EF69-5628-633FCD017902}"/>
                  </a:ext>
                </a:extLst>
              </p:cNvPr>
              <p:cNvSpPr/>
              <p:nvPr/>
            </p:nvSpPr>
            <p:spPr>
              <a:xfrm>
                <a:off x="1866546" y="4460082"/>
                <a:ext cx="11080" cy="1743"/>
              </a:xfrm>
              <a:custGeom>
                <a:avLst/>
                <a:gdLst>
                  <a:gd name="connsiteX0" fmla="*/ 0 w 11080"/>
                  <a:gd name="connsiteY0" fmla="*/ 1 h 1743"/>
                  <a:gd name="connsiteX1" fmla="*/ 5480 w 11080"/>
                  <a:gd name="connsiteY1" fmla="*/ 1609 h 1743"/>
                  <a:gd name="connsiteX2" fmla="*/ 11080 w 11080"/>
                  <a:gd name="connsiteY2" fmla="*/ 835 h 1743"/>
                  <a:gd name="connsiteX3" fmla="*/ 5540 w 11080"/>
                  <a:gd name="connsiteY3" fmla="*/ 477 h 1743"/>
                  <a:gd name="connsiteX4" fmla="*/ 0 w 11080"/>
                  <a:gd name="connsiteY4" fmla="*/ 1 h 1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0" h="1743">
                    <a:moveTo>
                      <a:pt x="0" y="1"/>
                    </a:moveTo>
                    <a:cubicBezTo>
                      <a:pt x="1626" y="1073"/>
                      <a:pt x="3533" y="1633"/>
                      <a:pt x="5480" y="1609"/>
                    </a:cubicBezTo>
                    <a:cubicBezTo>
                      <a:pt x="7381" y="1937"/>
                      <a:pt x="9341" y="1663"/>
                      <a:pt x="11080" y="835"/>
                    </a:cubicBezTo>
                    <a:cubicBezTo>
                      <a:pt x="9245" y="567"/>
                      <a:pt x="7393" y="447"/>
                      <a:pt x="5540" y="477"/>
                    </a:cubicBezTo>
                    <a:cubicBezTo>
                      <a:pt x="3711" y="150"/>
                      <a:pt x="1859" y="-11"/>
                      <a:pt x="0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62920049-CAC3-73FD-15B5-775D53E328D5}"/>
                  </a:ext>
                </a:extLst>
              </p:cNvPr>
              <p:cNvSpPr/>
              <p:nvPr/>
            </p:nvSpPr>
            <p:spPr>
              <a:xfrm>
                <a:off x="1883762" y="4462694"/>
                <a:ext cx="17622" cy="10017"/>
              </a:xfrm>
              <a:custGeom>
                <a:avLst/>
                <a:gdLst>
                  <a:gd name="connsiteX0" fmla="*/ 0 w 17622"/>
                  <a:gd name="connsiteY0" fmla="*/ 8349 h 10017"/>
                  <a:gd name="connsiteX1" fmla="*/ 5957 w 17622"/>
                  <a:gd name="connsiteY1" fmla="*/ 8349 h 10017"/>
                  <a:gd name="connsiteX2" fmla="*/ 12391 w 17622"/>
                  <a:gd name="connsiteY2" fmla="*/ 6979 h 10017"/>
                  <a:gd name="connsiteX3" fmla="*/ 16084 w 17622"/>
                  <a:gd name="connsiteY3" fmla="*/ 5430 h 10017"/>
                  <a:gd name="connsiteX4" fmla="*/ 17573 w 17622"/>
                  <a:gd name="connsiteY4" fmla="*/ 3584 h 10017"/>
                  <a:gd name="connsiteX5" fmla="*/ 16680 w 17622"/>
                  <a:gd name="connsiteY5" fmla="*/ 1141 h 10017"/>
                  <a:gd name="connsiteX6" fmla="*/ 2978 w 17622"/>
                  <a:gd name="connsiteY6" fmla="*/ 4358 h 10017"/>
                  <a:gd name="connsiteX7" fmla="*/ 1013 w 17622"/>
                  <a:gd name="connsiteY7" fmla="*/ 8409 h 10017"/>
                  <a:gd name="connsiteX8" fmla="*/ 1013 w 17622"/>
                  <a:gd name="connsiteY8" fmla="*/ 10017 h 10017"/>
                  <a:gd name="connsiteX9" fmla="*/ 3812 w 17622"/>
                  <a:gd name="connsiteY9" fmla="*/ 4894 h 10017"/>
                  <a:gd name="connsiteX10" fmla="*/ 8935 w 17622"/>
                  <a:gd name="connsiteY10" fmla="*/ 1558 h 10017"/>
                  <a:gd name="connsiteX11" fmla="*/ 16143 w 17622"/>
                  <a:gd name="connsiteY11" fmla="*/ 2035 h 10017"/>
                  <a:gd name="connsiteX12" fmla="*/ 15667 w 17622"/>
                  <a:gd name="connsiteY12" fmla="*/ 4537 h 10017"/>
                  <a:gd name="connsiteX13" fmla="*/ 12271 w 17622"/>
                  <a:gd name="connsiteY13" fmla="*/ 5966 h 10017"/>
                  <a:gd name="connsiteX14" fmla="*/ 6017 w 17622"/>
                  <a:gd name="connsiteY14" fmla="*/ 7575 h 10017"/>
                  <a:gd name="connsiteX15" fmla="*/ 0 w 17622"/>
                  <a:gd name="connsiteY15" fmla="*/ 8349 h 10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22" h="10017">
                    <a:moveTo>
                      <a:pt x="0" y="8349"/>
                    </a:moveTo>
                    <a:cubicBezTo>
                      <a:pt x="1972" y="8695"/>
                      <a:pt x="3985" y="8695"/>
                      <a:pt x="5957" y="8349"/>
                    </a:cubicBezTo>
                    <a:cubicBezTo>
                      <a:pt x="8143" y="8111"/>
                      <a:pt x="10300" y="7652"/>
                      <a:pt x="12391" y="6979"/>
                    </a:cubicBezTo>
                    <a:cubicBezTo>
                      <a:pt x="13677" y="6604"/>
                      <a:pt x="14916" y="6086"/>
                      <a:pt x="16084" y="5430"/>
                    </a:cubicBezTo>
                    <a:cubicBezTo>
                      <a:pt x="16799" y="5031"/>
                      <a:pt x="17335" y="4370"/>
                      <a:pt x="17573" y="3584"/>
                    </a:cubicBezTo>
                    <a:cubicBezTo>
                      <a:pt x="17758" y="2666"/>
                      <a:pt x="17412" y="1725"/>
                      <a:pt x="16680" y="1141"/>
                    </a:cubicBezTo>
                    <a:cubicBezTo>
                      <a:pt x="11932" y="-1200"/>
                      <a:pt x="6189" y="152"/>
                      <a:pt x="2978" y="4358"/>
                    </a:cubicBezTo>
                    <a:cubicBezTo>
                      <a:pt x="2043" y="5555"/>
                      <a:pt x="1376" y="6938"/>
                      <a:pt x="1013" y="8409"/>
                    </a:cubicBezTo>
                    <a:cubicBezTo>
                      <a:pt x="894" y="8939"/>
                      <a:pt x="894" y="9487"/>
                      <a:pt x="1013" y="10017"/>
                    </a:cubicBezTo>
                    <a:cubicBezTo>
                      <a:pt x="1656" y="8165"/>
                      <a:pt x="2603" y="6437"/>
                      <a:pt x="3812" y="4894"/>
                    </a:cubicBezTo>
                    <a:cubicBezTo>
                      <a:pt x="5147" y="3298"/>
                      <a:pt x="6934" y="2136"/>
                      <a:pt x="8935" y="1558"/>
                    </a:cubicBezTo>
                    <a:cubicBezTo>
                      <a:pt x="11306" y="760"/>
                      <a:pt x="13898" y="933"/>
                      <a:pt x="16143" y="2035"/>
                    </a:cubicBezTo>
                    <a:cubicBezTo>
                      <a:pt x="17097" y="2750"/>
                      <a:pt x="16739" y="3882"/>
                      <a:pt x="15667" y="4537"/>
                    </a:cubicBezTo>
                    <a:cubicBezTo>
                      <a:pt x="14571" y="5103"/>
                      <a:pt x="13439" y="5579"/>
                      <a:pt x="12271" y="5966"/>
                    </a:cubicBezTo>
                    <a:cubicBezTo>
                      <a:pt x="10234" y="6669"/>
                      <a:pt x="8143" y="7206"/>
                      <a:pt x="6017" y="7575"/>
                    </a:cubicBezTo>
                    <a:cubicBezTo>
                      <a:pt x="2323" y="8170"/>
                      <a:pt x="0" y="8170"/>
                      <a:pt x="0" y="83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3C695E1E-274A-FC3D-2730-9768077E8CAD}"/>
                  </a:ext>
                </a:extLst>
              </p:cNvPr>
              <p:cNvSpPr/>
              <p:nvPr/>
            </p:nvSpPr>
            <p:spPr>
              <a:xfrm>
                <a:off x="1877460" y="4459665"/>
                <a:ext cx="8697" cy="11675"/>
              </a:xfrm>
              <a:custGeom>
                <a:avLst/>
                <a:gdLst>
                  <a:gd name="connsiteX0" fmla="*/ 7850 w 8697"/>
                  <a:gd name="connsiteY0" fmla="*/ 11676 h 11675"/>
                  <a:gd name="connsiteX1" fmla="*/ 8565 w 8697"/>
                  <a:gd name="connsiteY1" fmla="*/ 7506 h 11675"/>
                  <a:gd name="connsiteX2" fmla="*/ 6957 w 8697"/>
                  <a:gd name="connsiteY2" fmla="*/ 3098 h 11675"/>
                  <a:gd name="connsiteX3" fmla="*/ 1893 w 8697"/>
                  <a:gd name="connsiteY3" fmla="*/ 0 h 11675"/>
                  <a:gd name="connsiteX4" fmla="*/ 47 w 8697"/>
                  <a:gd name="connsiteY4" fmla="*/ 2800 h 11675"/>
                  <a:gd name="connsiteX5" fmla="*/ 1060 w 8697"/>
                  <a:gd name="connsiteY5" fmla="*/ 5480 h 11675"/>
                  <a:gd name="connsiteX6" fmla="*/ 3919 w 8697"/>
                  <a:gd name="connsiteY6" fmla="*/ 9114 h 11675"/>
                  <a:gd name="connsiteX7" fmla="*/ 7374 w 8697"/>
                  <a:gd name="connsiteY7" fmla="*/ 11557 h 11675"/>
                  <a:gd name="connsiteX8" fmla="*/ 4514 w 8697"/>
                  <a:gd name="connsiteY8" fmla="*/ 8578 h 11675"/>
                  <a:gd name="connsiteX9" fmla="*/ 1953 w 8697"/>
                  <a:gd name="connsiteY9" fmla="*/ 4944 h 11675"/>
                  <a:gd name="connsiteX10" fmla="*/ 1953 w 8697"/>
                  <a:gd name="connsiteY10" fmla="*/ 1132 h 11675"/>
                  <a:gd name="connsiteX11" fmla="*/ 5885 w 8697"/>
                  <a:gd name="connsiteY11" fmla="*/ 3693 h 11675"/>
                  <a:gd name="connsiteX12" fmla="*/ 7612 w 8697"/>
                  <a:gd name="connsiteY12" fmla="*/ 7625 h 11675"/>
                  <a:gd name="connsiteX13" fmla="*/ 7850 w 8697"/>
                  <a:gd name="connsiteY13" fmla="*/ 11676 h 1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697" h="11675">
                    <a:moveTo>
                      <a:pt x="7850" y="11676"/>
                    </a:moveTo>
                    <a:cubicBezTo>
                      <a:pt x="8625" y="10431"/>
                      <a:pt x="8881" y="8935"/>
                      <a:pt x="8565" y="7506"/>
                    </a:cubicBezTo>
                    <a:cubicBezTo>
                      <a:pt x="8387" y="5927"/>
                      <a:pt x="7833" y="4420"/>
                      <a:pt x="6957" y="3098"/>
                    </a:cubicBezTo>
                    <a:cubicBezTo>
                      <a:pt x="5938" y="1239"/>
                      <a:pt x="4014" y="59"/>
                      <a:pt x="1893" y="0"/>
                    </a:cubicBezTo>
                    <a:cubicBezTo>
                      <a:pt x="613" y="268"/>
                      <a:pt x="-209" y="1519"/>
                      <a:pt x="47" y="2800"/>
                    </a:cubicBezTo>
                    <a:cubicBezTo>
                      <a:pt x="202" y="3753"/>
                      <a:pt x="547" y="4664"/>
                      <a:pt x="1060" y="5480"/>
                    </a:cubicBezTo>
                    <a:cubicBezTo>
                      <a:pt x="1846" y="6815"/>
                      <a:pt x="2805" y="8036"/>
                      <a:pt x="3919" y="9114"/>
                    </a:cubicBezTo>
                    <a:cubicBezTo>
                      <a:pt x="4854" y="10198"/>
                      <a:pt x="6040" y="11032"/>
                      <a:pt x="7374" y="11557"/>
                    </a:cubicBezTo>
                    <a:cubicBezTo>
                      <a:pt x="7374" y="11557"/>
                      <a:pt x="6182" y="10484"/>
                      <a:pt x="4514" y="8578"/>
                    </a:cubicBezTo>
                    <a:cubicBezTo>
                      <a:pt x="3538" y="7458"/>
                      <a:pt x="2680" y="6243"/>
                      <a:pt x="1953" y="4944"/>
                    </a:cubicBezTo>
                    <a:cubicBezTo>
                      <a:pt x="1179" y="3693"/>
                      <a:pt x="583" y="1370"/>
                      <a:pt x="1953" y="1132"/>
                    </a:cubicBezTo>
                    <a:cubicBezTo>
                      <a:pt x="3323" y="894"/>
                      <a:pt x="4991" y="2442"/>
                      <a:pt x="5885" y="3693"/>
                    </a:cubicBezTo>
                    <a:cubicBezTo>
                      <a:pt x="6742" y="4861"/>
                      <a:pt x="7332" y="6201"/>
                      <a:pt x="7612" y="7625"/>
                    </a:cubicBezTo>
                    <a:cubicBezTo>
                      <a:pt x="7815" y="8965"/>
                      <a:pt x="7898" y="10323"/>
                      <a:pt x="7850" y="116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9DE3A48B-7495-1A8D-B935-F3968F393CEC}"/>
                  </a:ext>
                </a:extLst>
              </p:cNvPr>
              <p:cNvSpPr/>
              <p:nvPr/>
            </p:nvSpPr>
            <p:spPr>
              <a:xfrm>
                <a:off x="1783684" y="4467088"/>
                <a:ext cx="33384" cy="27069"/>
              </a:xfrm>
              <a:custGeom>
                <a:avLst/>
                <a:gdLst>
                  <a:gd name="connsiteX0" fmla="*/ 0 w 33384"/>
                  <a:gd name="connsiteY0" fmla="*/ 739 h 27069"/>
                  <a:gd name="connsiteX1" fmla="*/ 6970 w 33384"/>
                  <a:gd name="connsiteY1" fmla="*/ 739 h 27069"/>
                  <a:gd name="connsiteX2" fmla="*/ 22100 w 33384"/>
                  <a:gd name="connsiteY2" fmla="*/ 6994 h 27069"/>
                  <a:gd name="connsiteX3" fmla="*/ 31513 w 33384"/>
                  <a:gd name="connsiteY3" fmla="*/ 20397 h 27069"/>
                  <a:gd name="connsiteX4" fmla="*/ 33300 w 33384"/>
                  <a:gd name="connsiteY4" fmla="*/ 27069 h 27069"/>
                  <a:gd name="connsiteX5" fmla="*/ 33300 w 33384"/>
                  <a:gd name="connsiteY5" fmla="*/ 25222 h 27069"/>
                  <a:gd name="connsiteX6" fmla="*/ 32287 w 33384"/>
                  <a:gd name="connsiteY6" fmla="*/ 20158 h 27069"/>
                  <a:gd name="connsiteX7" fmla="*/ 22815 w 33384"/>
                  <a:gd name="connsiteY7" fmla="*/ 6100 h 27069"/>
                  <a:gd name="connsiteX8" fmla="*/ 7029 w 33384"/>
                  <a:gd name="connsiteY8" fmla="*/ 143 h 27069"/>
                  <a:gd name="connsiteX9" fmla="*/ 1847 w 33384"/>
                  <a:gd name="connsiteY9" fmla="*/ 143 h 27069"/>
                  <a:gd name="connsiteX10" fmla="*/ 0 w 33384"/>
                  <a:gd name="connsiteY10" fmla="*/ 739 h 27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384" h="27069">
                    <a:moveTo>
                      <a:pt x="0" y="739"/>
                    </a:moveTo>
                    <a:cubicBezTo>
                      <a:pt x="0" y="739"/>
                      <a:pt x="2681" y="739"/>
                      <a:pt x="6970" y="739"/>
                    </a:cubicBezTo>
                    <a:cubicBezTo>
                      <a:pt x="12486" y="1412"/>
                      <a:pt x="17716" y="3574"/>
                      <a:pt x="22100" y="6994"/>
                    </a:cubicBezTo>
                    <a:cubicBezTo>
                      <a:pt x="26413" y="10508"/>
                      <a:pt x="29672" y="15149"/>
                      <a:pt x="31513" y="20397"/>
                    </a:cubicBezTo>
                    <a:cubicBezTo>
                      <a:pt x="32942" y="24388"/>
                      <a:pt x="33061" y="27128"/>
                      <a:pt x="33300" y="27069"/>
                    </a:cubicBezTo>
                    <a:cubicBezTo>
                      <a:pt x="33413" y="26461"/>
                      <a:pt x="33413" y="25830"/>
                      <a:pt x="33300" y="25222"/>
                    </a:cubicBezTo>
                    <a:cubicBezTo>
                      <a:pt x="33145" y="23500"/>
                      <a:pt x="32805" y="21803"/>
                      <a:pt x="32287" y="20158"/>
                    </a:cubicBezTo>
                    <a:cubicBezTo>
                      <a:pt x="30559" y="14654"/>
                      <a:pt x="27265" y="9770"/>
                      <a:pt x="22815" y="6100"/>
                    </a:cubicBezTo>
                    <a:cubicBezTo>
                      <a:pt x="18270" y="2573"/>
                      <a:pt x="12772" y="500"/>
                      <a:pt x="7029" y="143"/>
                    </a:cubicBezTo>
                    <a:cubicBezTo>
                      <a:pt x="5308" y="-48"/>
                      <a:pt x="3568" y="-48"/>
                      <a:pt x="1847" y="143"/>
                    </a:cubicBezTo>
                    <a:cubicBezTo>
                      <a:pt x="1203" y="244"/>
                      <a:pt x="584" y="447"/>
                      <a:pt x="0" y="7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4" name="Forma Livre: Forma 663">
                <a:extLst>
                  <a:ext uri="{FF2B5EF4-FFF2-40B4-BE49-F238E27FC236}">
                    <a16:creationId xmlns:a16="http://schemas.microsoft.com/office/drawing/2014/main" id="{03F0000C-D668-9A50-82F9-E656AE9CF5E5}"/>
                  </a:ext>
                </a:extLst>
              </p:cNvPr>
              <p:cNvSpPr/>
              <p:nvPr/>
            </p:nvSpPr>
            <p:spPr>
              <a:xfrm>
                <a:off x="1828957" y="4482791"/>
                <a:ext cx="27461" cy="1482"/>
              </a:xfrm>
              <a:custGeom>
                <a:avLst/>
                <a:gdLst>
                  <a:gd name="connsiteX0" fmla="*/ 0 w 27461"/>
                  <a:gd name="connsiteY0" fmla="*/ 107 h 1482"/>
                  <a:gd name="connsiteX1" fmla="*/ 27462 w 27461"/>
                  <a:gd name="connsiteY1" fmla="*/ 404 h 1482"/>
                  <a:gd name="connsiteX2" fmla="*/ 13701 w 27461"/>
                  <a:gd name="connsiteY2" fmla="*/ 404 h 1482"/>
                  <a:gd name="connsiteX3" fmla="*/ 0 w 27461"/>
                  <a:gd name="connsiteY3" fmla="*/ 107 h 1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461" h="1482">
                    <a:moveTo>
                      <a:pt x="0" y="107"/>
                    </a:moveTo>
                    <a:cubicBezTo>
                      <a:pt x="9067" y="1834"/>
                      <a:pt x="18365" y="1936"/>
                      <a:pt x="27462" y="404"/>
                    </a:cubicBezTo>
                    <a:cubicBezTo>
                      <a:pt x="27462" y="47"/>
                      <a:pt x="21505" y="404"/>
                      <a:pt x="13701" y="404"/>
                    </a:cubicBezTo>
                    <a:cubicBezTo>
                      <a:pt x="5897" y="404"/>
                      <a:pt x="60" y="-251"/>
                      <a:pt x="0" y="1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12E835D4-30E8-9C22-D86E-F69CC4541A4C}"/>
                  </a:ext>
                </a:extLst>
              </p:cNvPr>
              <p:cNvSpPr/>
              <p:nvPr/>
            </p:nvSpPr>
            <p:spPr>
              <a:xfrm>
                <a:off x="1810550" y="4482798"/>
                <a:ext cx="2701" cy="5343"/>
              </a:xfrm>
              <a:custGeom>
                <a:avLst/>
                <a:gdLst>
                  <a:gd name="connsiteX0" fmla="*/ 0 w 2701"/>
                  <a:gd name="connsiteY0" fmla="*/ 40 h 5343"/>
                  <a:gd name="connsiteX1" fmla="*/ 1132 w 2701"/>
                  <a:gd name="connsiteY1" fmla="*/ 2721 h 5343"/>
                  <a:gd name="connsiteX2" fmla="*/ 2383 w 2701"/>
                  <a:gd name="connsiteY2" fmla="*/ 5342 h 5343"/>
                  <a:gd name="connsiteX3" fmla="*/ 2383 w 2701"/>
                  <a:gd name="connsiteY3" fmla="*/ 2244 h 5343"/>
                  <a:gd name="connsiteX4" fmla="*/ 0 w 2701"/>
                  <a:gd name="connsiteY4" fmla="*/ 40 h 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1" h="5343">
                    <a:moveTo>
                      <a:pt x="0" y="40"/>
                    </a:moveTo>
                    <a:cubicBezTo>
                      <a:pt x="0" y="40"/>
                      <a:pt x="477" y="1291"/>
                      <a:pt x="1132" y="2721"/>
                    </a:cubicBezTo>
                    <a:cubicBezTo>
                      <a:pt x="1787" y="4150"/>
                      <a:pt x="2085" y="5401"/>
                      <a:pt x="2383" y="5342"/>
                    </a:cubicBezTo>
                    <a:cubicBezTo>
                      <a:pt x="2681" y="5282"/>
                      <a:pt x="2919" y="3853"/>
                      <a:pt x="2383" y="2244"/>
                    </a:cubicBezTo>
                    <a:cubicBezTo>
                      <a:pt x="1847" y="636"/>
                      <a:pt x="179" y="-198"/>
                      <a:pt x="0" y="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EBD2FAD1-5A49-7C5F-DF73-0A66560A8C1D}"/>
                  </a:ext>
                </a:extLst>
              </p:cNvPr>
              <p:cNvSpPr/>
              <p:nvPr/>
            </p:nvSpPr>
            <p:spPr>
              <a:xfrm>
                <a:off x="1803640" y="4474151"/>
                <a:ext cx="3563" cy="3652"/>
              </a:xfrm>
              <a:custGeom>
                <a:avLst/>
                <a:gdLst>
                  <a:gd name="connsiteX0" fmla="*/ 0 w 3563"/>
                  <a:gd name="connsiteY0" fmla="*/ 49 h 3652"/>
                  <a:gd name="connsiteX1" fmla="*/ 1311 w 3563"/>
                  <a:gd name="connsiteY1" fmla="*/ 2194 h 3652"/>
                  <a:gd name="connsiteX2" fmla="*/ 3515 w 3563"/>
                  <a:gd name="connsiteY2" fmla="*/ 3623 h 3652"/>
                  <a:gd name="connsiteX3" fmla="*/ 2145 w 3563"/>
                  <a:gd name="connsiteY3" fmla="*/ 1419 h 3652"/>
                  <a:gd name="connsiteX4" fmla="*/ 0 w 3563"/>
                  <a:gd name="connsiteY4" fmla="*/ 49 h 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3" h="3652">
                    <a:moveTo>
                      <a:pt x="0" y="49"/>
                    </a:moveTo>
                    <a:cubicBezTo>
                      <a:pt x="0" y="49"/>
                      <a:pt x="357" y="1240"/>
                      <a:pt x="1311" y="2194"/>
                    </a:cubicBezTo>
                    <a:cubicBezTo>
                      <a:pt x="2264" y="3147"/>
                      <a:pt x="3276" y="3802"/>
                      <a:pt x="3515" y="3623"/>
                    </a:cubicBezTo>
                    <a:cubicBezTo>
                      <a:pt x="3753" y="3445"/>
                      <a:pt x="3098" y="2372"/>
                      <a:pt x="2145" y="1419"/>
                    </a:cubicBezTo>
                    <a:cubicBezTo>
                      <a:pt x="1191" y="466"/>
                      <a:pt x="0" y="-189"/>
                      <a:pt x="0" y="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7" name="Forma Livre: Forma 666">
                <a:extLst>
                  <a:ext uri="{FF2B5EF4-FFF2-40B4-BE49-F238E27FC236}">
                    <a16:creationId xmlns:a16="http://schemas.microsoft.com/office/drawing/2014/main" id="{68C37020-A408-C88D-C2CF-7D69CB22FD7A}"/>
                  </a:ext>
                </a:extLst>
              </p:cNvPr>
              <p:cNvSpPr/>
              <p:nvPr/>
            </p:nvSpPr>
            <p:spPr>
              <a:xfrm>
                <a:off x="1793690" y="4469707"/>
                <a:ext cx="5345" cy="2379"/>
              </a:xfrm>
              <a:custGeom>
                <a:avLst/>
                <a:gdLst>
                  <a:gd name="connsiteX0" fmla="*/ 2 w 5345"/>
                  <a:gd name="connsiteY0" fmla="*/ 503 h 2379"/>
                  <a:gd name="connsiteX1" fmla="*/ 2682 w 5345"/>
                  <a:gd name="connsiteY1" fmla="*/ 1337 h 2379"/>
                  <a:gd name="connsiteX2" fmla="*/ 5303 w 5345"/>
                  <a:gd name="connsiteY2" fmla="*/ 2349 h 2379"/>
                  <a:gd name="connsiteX3" fmla="*/ 3099 w 5345"/>
                  <a:gd name="connsiteY3" fmla="*/ 205 h 2379"/>
                  <a:gd name="connsiteX4" fmla="*/ 2 w 5345"/>
                  <a:gd name="connsiteY4" fmla="*/ 503 h 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45" h="2379">
                    <a:moveTo>
                      <a:pt x="2" y="503"/>
                    </a:moveTo>
                    <a:cubicBezTo>
                      <a:pt x="2" y="860"/>
                      <a:pt x="1312" y="800"/>
                      <a:pt x="2682" y="1337"/>
                    </a:cubicBezTo>
                    <a:cubicBezTo>
                      <a:pt x="4052" y="1873"/>
                      <a:pt x="5065" y="2528"/>
                      <a:pt x="5303" y="2349"/>
                    </a:cubicBezTo>
                    <a:cubicBezTo>
                      <a:pt x="5542" y="2171"/>
                      <a:pt x="4767" y="800"/>
                      <a:pt x="3099" y="205"/>
                    </a:cubicBezTo>
                    <a:cubicBezTo>
                      <a:pt x="1431" y="-391"/>
                      <a:pt x="-58" y="503"/>
                      <a:pt x="2" y="5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8" name="Forma Livre: Forma 667">
                <a:extLst>
                  <a:ext uri="{FF2B5EF4-FFF2-40B4-BE49-F238E27FC236}">
                    <a16:creationId xmlns:a16="http://schemas.microsoft.com/office/drawing/2014/main" id="{00CFA7F6-F584-C424-E4A9-AB6A49EA80F7}"/>
                  </a:ext>
                </a:extLst>
              </p:cNvPr>
              <p:cNvSpPr/>
              <p:nvPr/>
            </p:nvSpPr>
            <p:spPr>
              <a:xfrm>
                <a:off x="1786663" y="4468139"/>
                <a:ext cx="2816" cy="1519"/>
              </a:xfrm>
              <a:custGeom>
                <a:avLst/>
                <a:gdLst>
                  <a:gd name="connsiteX0" fmla="*/ 0 w 2816"/>
                  <a:gd name="connsiteY0" fmla="*/ 223 h 1519"/>
                  <a:gd name="connsiteX1" fmla="*/ 1191 w 2816"/>
                  <a:gd name="connsiteY1" fmla="*/ 1296 h 1519"/>
                  <a:gd name="connsiteX2" fmla="*/ 2800 w 2816"/>
                  <a:gd name="connsiteY2" fmla="*/ 1296 h 1519"/>
                  <a:gd name="connsiteX3" fmla="*/ 1608 w 2816"/>
                  <a:gd name="connsiteY3" fmla="*/ 223 h 1519"/>
                  <a:gd name="connsiteX4" fmla="*/ 0 w 2816"/>
                  <a:gd name="connsiteY4" fmla="*/ 223 h 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6" h="1519">
                    <a:moveTo>
                      <a:pt x="0" y="223"/>
                    </a:moveTo>
                    <a:cubicBezTo>
                      <a:pt x="0" y="521"/>
                      <a:pt x="417" y="998"/>
                      <a:pt x="1191" y="1296"/>
                    </a:cubicBezTo>
                    <a:cubicBezTo>
                      <a:pt x="1966" y="1594"/>
                      <a:pt x="2681" y="1594"/>
                      <a:pt x="2800" y="1296"/>
                    </a:cubicBezTo>
                    <a:cubicBezTo>
                      <a:pt x="2919" y="998"/>
                      <a:pt x="2383" y="521"/>
                      <a:pt x="1608" y="223"/>
                    </a:cubicBezTo>
                    <a:cubicBezTo>
                      <a:pt x="834" y="-74"/>
                      <a:pt x="119" y="-74"/>
                      <a:pt x="0" y="2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8F39B79E-A360-82C0-E054-71DEC398FE19}"/>
                  </a:ext>
                </a:extLst>
              </p:cNvPr>
              <p:cNvSpPr/>
              <p:nvPr/>
            </p:nvSpPr>
            <p:spPr>
              <a:xfrm>
                <a:off x="1681403" y="3356550"/>
                <a:ext cx="251504" cy="79723"/>
              </a:xfrm>
              <a:custGeom>
                <a:avLst/>
                <a:gdLst>
                  <a:gd name="connsiteX0" fmla="*/ 0 w 251504"/>
                  <a:gd name="connsiteY0" fmla="*/ 0 h 79723"/>
                  <a:gd name="connsiteX1" fmla="*/ 91142 w 251504"/>
                  <a:gd name="connsiteY1" fmla="*/ 79645 h 79723"/>
                  <a:gd name="connsiteX2" fmla="*/ 251504 w 251504"/>
                  <a:gd name="connsiteY2" fmla="*/ 61774 h 79723"/>
                  <a:gd name="connsiteX3" fmla="*/ 250670 w 251504"/>
                  <a:gd name="connsiteY3" fmla="*/ 46107 h 7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504" h="79723">
                    <a:moveTo>
                      <a:pt x="0" y="0"/>
                    </a:moveTo>
                    <a:cubicBezTo>
                      <a:pt x="0" y="0"/>
                      <a:pt x="10723" y="82624"/>
                      <a:pt x="91142" y="79645"/>
                    </a:cubicBezTo>
                    <a:cubicBezTo>
                      <a:pt x="144934" y="77220"/>
                      <a:pt x="198499" y="71251"/>
                      <a:pt x="251504" y="61774"/>
                    </a:cubicBezTo>
                    <a:lnTo>
                      <a:pt x="250670" y="46107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0" name="Forma Livre: Forma 669">
                <a:extLst>
                  <a:ext uri="{FF2B5EF4-FFF2-40B4-BE49-F238E27FC236}">
                    <a16:creationId xmlns:a16="http://schemas.microsoft.com/office/drawing/2014/main" id="{E4CCBE9C-1EC6-58E4-742A-FE2FF8FAF181}"/>
                  </a:ext>
                </a:extLst>
              </p:cNvPr>
              <p:cNvSpPr/>
              <p:nvPr/>
            </p:nvSpPr>
            <p:spPr>
              <a:xfrm>
                <a:off x="1642553" y="3218229"/>
                <a:ext cx="505073" cy="206188"/>
              </a:xfrm>
              <a:custGeom>
                <a:avLst/>
                <a:gdLst>
                  <a:gd name="connsiteX0" fmla="*/ 504687 w 505073"/>
                  <a:gd name="connsiteY0" fmla="*/ 85840 h 206188"/>
                  <a:gd name="connsiteX1" fmla="*/ 444045 w 505073"/>
                  <a:gd name="connsiteY1" fmla="*/ 103711 h 206188"/>
                  <a:gd name="connsiteX2" fmla="*/ 440649 w 505073"/>
                  <a:gd name="connsiteY2" fmla="*/ 97754 h 206188"/>
                  <a:gd name="connsiteX3" fmla="*/ 499445 w 505073"/>
                  <a:gd name="connsiteY3" fmla="*/ 58379 h 206188"/>
                  <a:gd name="connsiteX4" fmla="*/ 485029 w 505073"/>
                  <a:gd name="connsiteY4" fmla="*/ 59987 h 206188"/>
                  <a:gd name="connsiteX5" fmla="*/ 427663 w 505073"/>
                  <a:gd name="connsiteY5" fmla="*/ 82743 h 206188"/>
                  <a:gd name="connsiteX6" fmla="*/ 466800 w 505073"/>
                  <a:gd name="connsiteY6" fmla="*/ 54387 h 206188"/>
                  <a:gd name="connsiteX7" fmla="*/ 473353 w 505073"/>
                  <a:gd name="connsiteY7" fmla="*/ 39078 h 206188"/>
                  <a:gd name="connsiteX8" fmla="*/ 424387 w 505073"/>
                  <a:gd name="connsiteY8" fmla="*/ 57604 h 206188"/>
                  <a:gd name="connsiteX9" fmla="*/ 392695 w 505073"/>
                  <a:gd name="connsiteY9" fmla="*/ 59093 h 206188"/>
                  <a:gd name="connsiteX10" fmla="*/ 396389 w 505073"/>
                  <a:gd name="connsiteY10" fmla="*/ 17394 h 206188"/>
                  <a:gd name="connsiteX11" fmla="*/ 387126 w 505073"/>
                  <a:gd name="connsiteY11" fmla="*/ 17180 h 206188"/>
                  <a:gd name="connsiteX12" fmla="*/ 385130 w 505073"/>
                  <a:gd name="connsiteY12" fmla="*/ 22577 h 206188"/>
                  <a:gd name="connsiteX13" fmla="*/ 380662 w 505073"/>
                  <a:gd name="connsiteY13" fmla="*/ 43188 h 206188"/>
                  <a:gd name="connsiteX14" fmla="*/ 372799 w 505073"/>
                  <a:gd name="connsiteY14" fmla="*/ 58200 h 206188"/>
                  <a:gd name="connsiteX15" fmla="*/ 361898 w 505073"/>
                  <a:gd name="connsiteY15" fmla="*/ 71365 h 206188"/>
                  <a:gd name="connsiteX16" fmla="*/ 157633 w 505073"/>
                  <a:gd name="connsiteY16" fmla="*/ 102401 h 206188"/>
                  <a:gd name="connsiteX17" fmla="*/ 104020 w 505073"/>
                  <a:gd name="connsiteY17" fmla="*/ 0 h 206188"/>
                  <a:gd name="connsiteX18" fmla="*/ 11 w 505073"/>
                  <a:gd name="connsiteY18" fmla="*/ 53613 h 206188"/>
                  <a:gd name="connsiteX19" fmla="*/ 45522 w 505073"/>
                  <a:gd name="connsiteY19" fmla="*/ 151546 h 206188"/>
                  <a:gd name="connsiteX20" fmla="*/ 401810 w 505073"/>
                  <a:gd name="connsiteY20" fmla="*/ 146840 h 206188"/>
                  <a:gd name="connsiteX21" fmla="*/ 401810 w 505073"/>
                  <a:gd name="connsiteY21" fmla="*/ 146542 h 206188"/>
                  <a:gd name="connsiteX22" fmla="*/ 467337 w 505073"/>
                  <a:gd name="connsiteY22" fmla="*/ 129862 h 206188"/>
                  <a:gd name="connsiteX23" fmla="*/ 493905 w 505073"/>
                  <a:gd name="connsiteY23" fmla="*/ 113421 h 206188"/>
                  <a:gd name="connsiteX24" fmla="*/ 448632 w 505073"/>
                  <a:gd name="connsiteY24" fmla="*/ 118723 h 206188"/>
                  <a:gd name="connsiteX25" fmla="*/ 504687 w 505073"/>
                  <a:gd name="connsiteY25" fmla="*/ 85840 h 206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05073" h="206188">
                    <a:moveTo>
                      <a:pt x="504687" y="85840"/>
                    </a:moveTo>
                    <a:cubicBezTo>
                      <a:pt x="497538" y="74343"/>
                      <a:pt x="448393" y="101745"/>
                      <a:pt x="444045" y="103711"/>
                    </a:cubicBezTo>
                    <a:cubicBezTo>
                      <a:pt x="439696" y="105677"/>
                      <a:pt x="436658" y="99482"/>
                      <a:pt x="440649" y="97754"/>
                    </a:cubicBezTo>
                    <a:cubicBezTo>
                      <a:pt x="446606" y="95431"/>
                      <a:pt x="506176" y="69697"/>
                      <a:pt x="499445" y="58379"/>
                    </a:cubicBezTo>
                    <a:cubicBezTo>
                      <a:pt x="495632" y="52422"/>
                      <a:pt x="485029" y="59987"/>
                      <a:pt x="485029" y="59987"/>
                    </a:cubicBezTo>
                    <a:cubicBezTo>
                      <a:pt x="485029" y="59987"/>
                      <a:pt x="430701" y="88223"/>
                      <a:pt x="427663" y="82743"/>
                    </a:cubicBezTo>
                    <a:cubicBezTo>
                      <a:pt x="424625" y="77262"/>
                      <a:pt x="455839" y="59570"/>
                      <a:pt x="466800" y="54387"/>
                    </a:cubicBezTo>
                    <a:cubicBezTo>
                      <a:pt x="477761" y="49205"/>
                      <a:pt x="479667" y="41997"/>
                      <a:pt x="473353" y="39078"/>
                    </a:cubicBezTo>
                    <a:cubicBezTo>
                      <a:pt x="469124" y="37112"/>
                      <a:pt x="435109" y="52243"/>
                      <a:pt x="424387" y="57604"/>
                    </a:cubicBezTo>
                    <a:cubicBezTo>
                      <a:pt x="413664" y="62965"/>
                      <a:pt x="384415" y="78334"/>
                      <a:pt x="392695" y="59093"/>
                    </a:cubicBezTo>
                    <a:cubicBezTo>
                      <a:pt x="400976" y="39852"/>
                      <a:pt x="400023" y="21922"/>
                      <a:pt x="396389" y="17394"/>
                    </a:cubicBezTo>
                    <a:cubicBezTo>
                      <a:pt x="393887" y="14779"/>
                      <a:pt x="389741" y="14684"/>
                      <a:pt x="387126" y="17180"/>
                    </a:cubicBezTo>
                    <a:cubicBezTo>
                      <a:pt x="385666" y="18574"/>
                      <a:pt x="384928" y="20570"/>
                      <a:pt x="385130" y="22577"/>
                    </a:cubicBezTo>
                    <a:cubicBezTo>
                      <a:pt x="384594" y="29618"/>
                      <a:pt x="383093" y="36558"/>
                      <a:pt x="380662" y="43188"/>
                    </a:cubicBezTo>
                    <a:cubicBezTo>
                      <a:pt x="378911" y="48603"/>
                      <a:pt x="376254" y="53678"/>
                      <a:pt x="372799" y="58200"/>
                    </a:cubicBezTo>
                    <a:cubicBezTo>
                      <a:pt x="368748" y="63502"/>
                      <a:pt x="365115" y="67791"/>
                      <a:pt x="361898" y="71365"/>
                    </a:cubicBezTo>
                    <a:cubicBezTo>
                      <a:pt x="330564" y="82326"/>
                      <a:pt x="241150" y="110026"/>
                      <a:pt x="157633" y="102401"/>
                    </a:cubicBezTo>
                    <a:cubicBezTo>
                      <a:pt x="142502" y="101031"/>
                      <a:pt x="104020" y="0"/>
                      <a:pt x="104020" y="0"/>
                    </a:cubicBezTo>
                    <a:lnTo>
                      <a:pt x="11" y="53613"/>
                    </a:lnTo>
                    <a:cubicBezTo>
                      <a:pt x="11" y="53613"/>
                      <a:pt x="-1896" y="59272"/>
                      <a:pt x="45522" y="151546"/>
                    </a:cubicBezTo>
                    <a:cubicBezTo>
                      <a:pt x="110096" y="277179"/>
                      <a:pt x="401810" y="146840"/>
                      <a:pt x="401810" y="146840"/>
                    </a:cubicBezTo>
                    <a:lnTo>
                      <a:pt x="401810" y="146542"/>
                    </a:lnTo>
                    <a:cubicBezTo>
                      <a:pt x="423934" y="142152"/>
                      <a:pt x="445808" y="136588"/>
                      <a:pt x="467337" y="129862"/>
                    </a:cubicBezTo>
                    <a:cubicBezTo>
                      <a:pt x="496645" y="119259"/>
                      <a:pt x="495751" y="116578"/>
                      <a:pt x="493905" y="113421"/>
                    </a:cubicBezTo>
                    <a:cubicBezTo>
                      <a:pt x="489020" y="104783"/>
                      <a:pt x="441602" y="130101"/>
                      <a:pt x="448632" y="118723"/>
                    </a:cubicBezTo>
                    <a:cubicBezTo>
                      <a:pt x="455661" y="107345"/>
                      <a:pt x="510167" y="94597"/>
                      <a:pt x="504687" y="8584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2294" name="Agrupar 2293">
            <a:extLst>
              <a:ext uri="{FF2B5EF4-FFF2-40B4-BE49-F238E27FC236}">
                <a16:creationId xmlns:a16="http://schemas.microsoft.com/office/drawing/2014/main" id="{1388074A-5B3F-A6E7-9BD1-5C33A0B56C84}"/>
              </a:ext>
            </a:extLst>
          </p:cNvPr>
          <p:cNvGrpSpPr/>
          <p:nvPr/>
        </p:nvGrpSpPr>
        <p:grpSpPr>
          <a:xfrm>
            <a:off x="12043858" y="6255688"/>
            <a:ext cx="3998059" cy="2703999"/>
            <a:chOff x="12043858" y="5366000"/>
            <a:chExt cx="3998059" cy="2703999"/>
          </a:xfrm>
        </p:grpSpPr>
        <p:grpSp>
          <p:nvGrpSpPr>
            <p:cNvPr id="1733" name="Gráfico 61">
              <a:extLst>
                <a:ext uri="{FF2B5EF4-FFF2-40B4-BE49-F238E27FC236}">
                  <a16:creationId xmlns:a16="http://schemas.microsoft.com/office/drawing/2014/main" id="{17927141-6A22-82D6-8BEC-2B62CE84875E}"/>
                </a:ext>
              </a:extLst>
            </p:cNvPr>
            <p:cNvGrpSpPr/>
            <p:nvPr/>
          </p:nvGrpSpPr>
          <p:grpSpPr>
            <a:xfrm>
              <a:off x="12390435" y="5366000"/>
              <a:ext cx="3028212" cy="1417389"/>
              <a:chOff x="12390435" y="5366000"/>
              <a:chExt cx="3028212" cy="1417389"/>
            </a:xfrm>
          </p:grpSpPr>
          <p:sp>
            <p:nvSpPr>
              <p:cNvPr id="1734" name="Forma Livre: Forma 1733">
                <a:extLst>
                  <a:ext uri="{FF2B5EF4-FFF2-40B4-BE49-F238E27FC236}">
                    <a16:creationId xmlns:a16="http://schemas.microsoft.com/office/drawing/2014/main" id="{6D047A1B-7883-F416-2FCF-E9C269778242}"/>
                  </a:ext>
                </a:extLst>
              </p:cNvPr>
              <p:cNvSpPr/>
              <p:nvPr/>
            </p:nvSpPr>
            <p:spPr>
              <a:xfrm>
                <a:off x="15132675" y="5627170"/>
                <a:ext cx="285972" cy="285973"/>
              </a:xfrm>
              <a:custGeom>
                <a:avLst/>
                <a:gdLst>
                  <a:gd name="connsiteX0" fmla="*/ 284414 w 285972"/>
                  <a:gd name="connsiteY0" fmla="*/ 122063 h 285973"/>
                  <a:gd name="connsiteX1" fmla="*/ 163910 w 285972"/>
                  <a:gd name="connsiteY1" fmla="*/ 284415 h 285973"/>
                  <a:gd name="connsiteX2" fmla="*/ 1559 w 285972"/>
                  <a:gd name="connsiteY2" fmla="*/ 163911 h 285973"/>
                  <a:gd name="connsiteX3" fmla="*/ 122063 w 285972"/>
                  <a:gd name="connsiteY3" fmla="*/ 1558 h 285973"/>
                  <a:gd name="connsiteX4" fmla="*/ 122503 w 285972"/>
                  <a:gd name="connsiteY4" fmla="*/ 1493 h 285973"/>
                  <a:gd name="connsiteX5" fmla="*/ 284414 w 285972"/>
                  <a:gd name="connsiteY5" fmla="*/ 122063 h 28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2" h="285973">
                    <a:moveTo>
                      <a:pt x="284414" y="122063"/>
                    </a:moveTo>
                    <a:cubicBezTo>
                      <a:pt x="295971" y="200171"/>
                      <a:pt x="242018" y="272858"/>
                      <a:pt x="163910" y="284415"/>
                    </a:cubicBezTo>
                    <a:cubicBezTo>
                      <a:pt x="85802" y="295971"/>
                      <a:pt x="13115" y="242019"/>
                      <a:pt x="1559" y="163911"/>
                    </a:cubicBezTo>
                    <a:cubicBezTo>
                      <a:pt x="-9998" y="85801"/>
                      <a:pt x="43955" y="13114"/>
                      <a:pt x="122063" y="1558"/>
                    </a:cubicBezTo>
                    <a:cubicBezTo>
                      <a:pt x="122211" y="1536"/>
                      <a:pt x="122354" y="1515"/>
                      <a:pt x="122503" y="1493"/>
                    </a:cubicBezTo>
                    <a:cubicBezTo>
                      <a:pt x="200474" y="-9794"/>
                      <a:pt x="272882" y="44126"/>
                      <a:pt x="284414" y="12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5" name="Forma Livre: Forma 1734">
                <a:extLst>
                  <a:ext uri="{FF2B5EF4-FFF2-40B4-BE49-F238E27FC236}">
                    <a16:creationId xmlns:a16="http://schemas.microsoft.com/office/drawing/2014/main" id="{D634D5E3-EC09-D323-4A08-9C776311FB40}"/>
                  </a:ext>
                </a:extLst>
              </p:cNvPr>
              <p:cNvSpPr/>
              <p:nvPr/>
            </p:nvSpPr>
            <p:spPr>
              <a:xfrm>
                <a:off x="15166743" y="5661091"/>
                <a:ext cx="217937" cy="217953"/>
              </a:xfrm>
              <a:custGeom>
                <a:avLst/>
                <a:gdLst>
                  <a:gd name="connsiteX0" fmla="*/ 216748 w 217937"/>
                  <a:gd name="connsiteY0" fmla="*/ 93026 h 217953"/>
                  <a:gd name="connsiteX1" fmla="*/ 124927 w 217937"/>
                  <a:gd name="connsiteY1" fmla="*/ 216764 h 217953"/>
                  <a:gd name="connsiteX2" fmla="*/ 1189 w 217937"/>
                  <a:gd name="connsiteY2" fmla="*/ 124943 h 217953"/>
                  <a:gd name="connsiteX3" fmla="*/ 93010 w 217937"/>
                  <a:gd name="connsiteY3" fmla="*/ 1205 h 217953"/>
                  <a:gd name="connsiteX4" fmla="*/ 93260 w 217937"/>
                  <a:gd name="connsiteY4" fmla="*/ 1169 h 217953"/>
                  <a:gd name="connsiteX5" fmla="*/ 216748 w 217937"/>
                  <a:gd name="connsiteY5" fmla="*/ 93026 h 2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7" h="217953">
                    <a:moveTo>
                      <a:pt x="216748" y="93026"/>
                    </a:moveTo>
                    <a:cubicBezTo>
                      <a:pt x="225559" y="152548"/>
                      <a:pt x="184450" y="207948"/>
                      <a:pt x="124927" y="216764"/>
                    </a:cubicBezTo>
                    <a:cubicBezTo>
                      <a:pt x="65405" y="225575"/>
                      <a:pt x="10005" y="184465"/>
                      <a:pt x="1189" y="124943"/>
                    </a:cubicBezTo>
                    <a:cubicBezTo>
                      <a:pt x="-7622" y="65417"/>
                      <a:pt x="33488" y="10019"/>
                      <a:pt x="93010" y="1205"/>
                    </a:cubicBezTo>
                    <a:cubicBezTo>
                      <a:pt x="93093" y="1193"/>
                      <a:pt x="93177" y="1181"/>
                      <a:pt x="93260" y="1169"/>
                    </a:cubicBezTo>
                    <a:cubicBezTo>
                      <a:pt x="152723" y="-7562"/>
                      <a:pt x="208010" y="33562"/>
                      <a:pt x="216748" y="9302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6" name="Forma Livre: Forma 1735">
                <a:extLst>
                  <a:ext uri="{FF2B5EF4-FFF2-40B4-BE49-F238E27FC236}">
                    <a16:creationId xmlns:a16="http://schemas.microsoft.com/office/drawing/2014/main" id="{A7BC8302-6DB8-A2A3-FF50-493D12FA814F}"/>
                  </a:ext>
                </a:extLst>
              </p:cNvPr>
              <p:cNvSpPr/>
              <p:nvPr/>
            </p:nvSpPr>
            <p:spPr>
              <a:xfrm>
                <a:off x="15164914" y="5656947"/>
                <a:ext cx="218180" cy="131840"/>
              </a:xfrm>
              <a:custGeom>
                <a:avLst/>
                <a:gdLst>
                  <a:gd name="connsiteX0" fmla="*/ 218042 w 218180"/>
                  <a:gd name="connsiteY0" fmla="*/ 93775 h 131840"/>
                  <a:gd name="connsiteX1" fmla="*/ 213276 w 218180"/>
                  <a:gd name="connsiteY1" fmla="*/ 81265 h 131840"/>
                  <a:gd name="connsiteX2" fmla="*/ 178964 w 218180"/>
                  <a:gd name="connsiteY2" fmla="*/ 32478 h 131840"/>
                  <a:gd name="connsiteX3" fmla="*/ 155136 w 218180"/>
                  <a:gd name="connsiteY3" fmla="*/ 17823 h 131840"/>
                  <a:gd name="connsiteX4" fmla="*/ 140958 w 218180"/>
                  <a:gd name="connsiteY4" fmla="*/ 12522 h 131840"/>
                  <a:gd name="connsiteX5" fmla="*/ 125530 w 218180"/>
                  <a:gd name="connsiteY5" fmla="*/ 9245 h 131840"/>
                  <a:gd name="connsiteX6" fmla="*/ 109267 w 218180"/>
                  <a:gd name="connsiteY6" fmla="*/ 8292 h 131840"/>
                  <a:gd name="connsiteX7" fmla="*/ 92528 w 218180"/>
                  <a:gd name="connsiteY7" fmla="*/ 9960 h 131840"/>
                  <a:gd name="connsiteX8" fmla="*/ 76266 w 218180"/>
                  <a:gd name="connsiteY8" fmla="*/ 14190 h 131840"/>
                  <a:gd name="connsiteX9" fmla="*/ 61254 w 218180"/>
                  <a:gd name="connsiteY9" fmla="*/ 20683 h 131840"/>
                  <a:gd name="connsiteX10" fmla="*/ 47910 w 218180"/>
                  <a:gd name="connsiteY10" fmla="*/ 29082 h 131840"/>
                  <a:gd name="connsiteX11" fmla="*/ 36413 w 218180"/>
                  <a:gd name="connsiteY11" fmla="*/ 38852 h 131840"/>
                  <a:gd name="connsiteX12" fmla="*/ 19138 w 218180"/>
                  <a:gd name="connsiteY12" fmla="*/ 60892 h 131840"/>
                  <a:gd name="connsiteX13" fmla="*/ 9071 w 218180"/>
                  <a:gd name="connsiteY13" fmla="*/ 83231 h 131840"/>
                  <a:gd name="connsiteX14" fmla="*/ 3650 w 218180"/>
                  <a:gd name="connsiteY14" fmla="*/ 118437 h 131840"/>
                  <a:gd name="connsiteX15" fmla="*/ 3650 w 218180"/>
                  <a:gd name="connsiteY15" fmla="*/ 131840 h 131840"/>
                  <a:gd name="connsiteX16" fmla="*/ 552 w 218180"/>
                  <a:gd name="connsiteY16" fmla="*/ 118616 h 131840"/>
                  <a:gd name="connsiteX17" fmla="*/ 3531 w 218180"/>
                  <a:gd name="connsiteY17" fmla="*/ 81563 h 131840"/>
                  <a:gd name="connsiteX18" fmla="*/ 31052 w 218180"/>
                  <a:gd name="connsiteY18" fmla="*/ 33431 h 131840"/>
                  <a:gd name="connsiteX19" fmla="*/ 42966 w 218180"/>
                  <a:gd name="connsiteY19" fmla="*/ 22708 h 131840"/>
                  <a:gd name="connsiteX20" fmla="*/ 73346 w 218180"/>
                  <a:gd name="connsiteY20" fmla="*/ 6326 h 131840"/>
                  <a:gd name="connsiteX21" fmla="*/ 90860 w 218180"/>
                  <a:gd name="connsiteY21" fmla="*/ 1740 h 131840"/>
                  <a:gd name="connsiteX22" fmla="*/ 108731 w 218180"/>
                  <a:gd name="connsiteY22" fmla="*/ 12 h 131840"/>
                  <a:gd name="connsiteX23" fmla="*/ 126304 w 218180"/>
                  <a:gd name="connsiteY23" fmla="*/ 1203 h 131840"/>
                  <a:gd name="connsiteX24" fmla="*/ 142924 w 218180"/>
                  <a:gd name="connsiteY24" fmla="*/ 4956 h 131840"/>
                  <a:gd name="connsiteX25" fmla="*/ 158055 w 218180"/>
                  <a:gd name="connsiteY25" fmla="*/ 10913 h 131840"/>
                  <a:gd name="connsiteX26" fmla="*/ 183074 w 218180"/>
                  <a:gd name="connsiteY26" fmla="*/ 27295 h 131840"/>
                  <a:gd name="connsiteX27" fmla="*/ 200826 w 218180"/>
                  <a:gd name="connsiteY27" fmla="*/ 46536 h 131840"/>
                  <a:gd name="connsiteX28" fmla="*/ 216433 w 218180"/>
                  <a:gd name="connsiteY28" fmla="*/ 80312 h 131840"/>
                  <a:gd name="connsiteX29" fmla="*/ 218042 w 218180"/>
                  <a:gd name="connsiteY29" fmla="*/ 93775 h 13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8180" h="131840">
                    <a:moveTo>
                      <a:pt x="218042" y="93775"/>
                    </a:moveTo>
                    <a:cubicBezTo>
                      <a:pt x="216028" y="89778"/>
                      <a:pt x="214432" y="85587"/>
                      <a:pt x="213276" y="81265"/>
                    </a:cubicBezTo>
                    <a:cubicBezTo>
                      <a:pt x="206468" y="62195"/>
                      <a:pt x="194613" y="45331"/>
                      <a:pt x="178964" y="32478"/>
                    </a:cubicBezTo>
                    <a:cubicBezTo>
                      <a:pt x="171691" y="26581"/>
                      <a:pt x="163678" y="21654"/>
                      <a:pt x="155136" y="17823"/>
                    </a:cubicBezTo>
                    <a:cubicBezTo>
                      <a:pt x="150555" y="15693"/>
                      <a:pt x="145813" y="13920"/>
                      <a:pt x="140958" y="12522"/>
                    </a:cubicBezTo>
                    <a:cubicBezTo>
                      <a:pt x="135901" y="11052"/>
                      <a:pt x="130748" y="9957"/>
                      <a:pt x="125530" y="9245"/>
                    </a:cubicBezTo>
                    <a:cubicBezTo>
                      <a:pt x="120139" y="8535"/>
                      <a:pt x="114706" y="8217"/>
                      <a:pt x="109267" y="8292"/>
                    </a:cubicBezTo>
                    <a:cubicBezTo>
                      <a:pt x="103656" y="8467"/>
                      <a:pt x="98062" y="9024"/>
                      <a:pt x="92528" y="9960"/>
                    </a:cubicBezTo>
                    <a:cubicBezTo>
                      <a:pt x="87012" y="10962"/>
                      <a:pt x="81573" y="12376"/>
                      <a:pt x="76266" y="14190"/>
                    </a:cubicBezTo>
                    <a:cubicBezTo>
                      <a:pt x="71089" y="15937"/>
                      <a:pt x="66073" y="18109"/>
                      <a:pt x="61254" y="20683"/>
                    </a:cubicBezTo>
                    <a:cubicBezTo>
                      <a:pt x="56596" y="23132"/>
                      <a:pt x="52134" y="25940"/>
                      <a:pt x="47910" y="29082"/>
                    </a:cubicBezTo>
                    <a:cubicBezTo>
                      <a:pt x="43830" y="32034"/>
                      <a:pt x="39987" y="35300"/>
                      <a:pt x="36413" y="38852"/>
                    </a:cubicBezTo>
                    <a:cubicBezTo>
                      <a:pt x="29723" y="45420"/>
                      <a:pt x="23921" y="52829"/>
                      <a:pt x="19138" y="60892"/>
                    </a:cubicBezTo>
                    <a:cubicBezTo>
                      <a:pt x="14980" y="67949"/>
                      <a:pt x="11602" y="75440"/>
                      <a:pt x="9071" y="83231"/>
                    </a:cubicBezTo>
                    <a:cubicBezTo>
                      <a:pt x="5473" y="94620"/>
                      <a:pt x="3644" y="106493"/>
                      <a:pt x="3650" y="118437"/>
                    </a:cubicBezTo>
                    <a:cubicBezTo>
                      <a:pt x="4120" y="122892"/>
                      <a:pt x="4120" y="127384"/>
                      <a:pt x="3650" y="131840"/>
                    </a:cubicBezTo>
                    <a:cubicBezTo>
                      <a:pt x="1678" y="127706"/>
                      <a:pt x="624" y="123195"/>
                      <a:pt x="552" y="118616"/>
                    </a:cubicBezTo>
                    <a:cubicBezTo>
                      <a:pt x="-752" y="106187"/>
                      <a:pt x="260" y="93624"/>
                      <a:pt x="3531" y="81563"/>
                    </a:cubicBezTo>
                    <a:cubicBezTo>
                      <a:pt x="8463" y="63441"/>
                      <a:pt x="17934" y="46875"/>
                      <a:pt x="31052" y="33431"/>
                    </a:cubicBezTo>
                    <a:cubicBezTo>
                      <a:pt x="34751" y="29564"/>
                      <a:pt x="38731" y="25980"/>
                      <a:pt x="42966" y="22708"/>
                    </a:cubicBezTo>
                    <a:cubicBezTo>
                      <a:pt x="52164" y="15674"/>
                      <a:pt x="62416" y="10144"/>
                      <a:pt x="73346" y="6326"/>
                    </a:cubicBezTo>
                    <a:cubicBezTo>
                      <a:pt x="79071" y="4393"/>
                      <a:pt x="84921" y="2861"/>
                      <a:pt x="90860" y="1740"/>
                    </a:cubicBezTo>
                    <a:cubicBezTo>
                      <a:pt x="96769" y="736"/>
                      <a:pt x="102738" y="159"/>
                      <a:pt x="108731" y="12"/>
                    </a:cubicBezTo>
                    <a:cubicBezTo>
                      <a:pt x="114611" y="-76"/>
                      <a:pt x="120490" y="322"/>
                      <a:pt x="126304" y="1203"/>
                    </a:cubicBezTo>
                    <a:cubicBezTo>
                      <a:pt x="131939" y="1982"/>
                      <a:pt x="137503" y="3238"/>
                      <a:pt x="142924" y="4956"/>
                    </a:cubicBezTo>
                    <a:cubicBezTo>
                      <a:pt x="148119" y="6537"/>
                      <a:pt x="153176" y="8529"/>
                      <a:pt x="158055" y="10913"/>
                    </a:cubicBezTo>
                    <a:cubicBezTo>
                      <a:pt x="167098" y="15211"/>
                      <a:pt x="175515" y="20722"/>
                      <a:pt x="183074" y="27295"/>
                    </a:cubicBezTo>
                    <a:cubicBezTo>
                      <a:pt x="189722" y="32992"/>
                      <a:pt x="195679" y="39450"/>
                      <a:pt x="200826" y="46536"/>
                    </a:cubicBezTo>
                    <a:cubicBezTo>
                      <a:pt x="208070" y="56734"/>
                      <a:pt x="213360" y="68186"/>
                      <a:pt x="216433" y="80312"/>
                    </a:cubicBezTo>
                    <a:cubicBezTo>
                      <a:pt x="217917" y="84635"/>
                      <a:pt x="218465" y="89224"/>
                      <a:pt x="218042" y="9377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7" name="Forma Livre: Forma 1736">
                <a:extLst>
                  <a:ext uri="{FF2B5EF4-FFF2-40B4-BE49-F238E27FC236}">
                    <a16:creationId xmlns:a16="http://schemas.microsoft.com/office/drawing/2014/main" id="{FD88CAC6-8419-6A98-F1ED-DB205C940C0E}"/>
                  </a:ext>
                </a:extLst>
              </p:cNvPr>
              <p:cNvSpPr/>
              <p:nvPr/>
            </p:nvSpPr>
            <p:spPr>
              <a:xfrm>
                <a:off x="15227274" y="5693594"/>
                <a:ext cx="103731" cy="160123"/>
              </a:xfrm>
              <a:custGeom>
                <a:avLst/>
                <a:gdLst>
                  <a:gd name="connsiteX0" fmla="*/ 69960 w 103731"/>
                  <a:gd name="connsiteY0" fmla="*/ 138679 h 160123"/>
                  <a:gd name="connsiteX1" fmla="*/ 72938 w 103731"/>
                  <a:gd name="connsiteY1" fmla="*/ 157443 h 160123"/>
                  <a:gd name="connsiteX2" fmla="*/ 56199 w 103731"/>
                  <a:gd name="connsiteY2" fmla="*/ 160124 h 160123"/>
                  <a:gd name="connsiteX3" fmla="*/ 53280 w 103731"/>
                  <a:gd name="connsiteY3" fmla="*/ 141896 h 160123"/>
                  <a:gd name="connsiteX4" fmla="*/ 9496 w 103731"/>
                  <a:gd name="connsiteY4" fmla="*/ 134985 h 160123"/>
                  <a:gd name="connsiteX5" fmla="*/ 15453 w 103731"/>
                  <a:gd name="connsiteY5" fmla="*/ 113123 h 160123"/>
                  <a:gd name="connsiteX6" fmla="*/ 49766 w 103731"/>
                  <a:gd name="connsiteY6" fmla="*/ 119795 h 160123"/>
                  <a:gd name="connsiteX7" fmla="*/ 45298 w 103731"/>
                  <a:gd name="connsiteY7" fmla="*/ 91857 h 160123"/>
                  <a:gd name="connsiteX8" fmla="*/ 442 w 103731"/>
                  <a:gd name="connsiteY8" fmla="*/ 63502 h 160123"/>
                  <a:gd name="connsiteX9" fmla="*/ 33980 w 103731"/>
                  <a:gd name="connsiteY9" fmla="*/ 21266 h 160123"/>
                  <a:gd name="connsiteX10" fmla="*/ 31061 w 103731"/>
                  <a:gd name="connsiteY10" fmla="*/ 2681 h 160123"/>
                  <a:gd name="connsiteX11" fmla="*/ 47740 w 103731"/>
                  <a:gd name="connsiteY11" fmla="*/ 0 h 160123"/>
                  <a:gd name="connsiteX12" fmla="*/ 50659 w 103731"/>
                  <a:gd name="connsiteY12" fmla="*/ 18288 h 160123"/>
                  <a:gd name="connsiteX13" fmla="*/ 86401 w 103731"/>
                  <a:gd name="connsiteY13" fmla="*/ 23054 h 160123"/>
                  <a:gd name="connsiteX14" fmla="*/ 81338 w 103731"/>
                  <a:gd name="connsiteY14" fmla="*/ 44916 h 160123"/>
                  <a:gd name="connsiteX15" fmla="*/ 54353 w 103731"/>
                  <a:gd name="connsiteY15" fmla="*/ 40329 h 160123"/>
                  <a:gd name="connsiteX16" fmla="*/ 58880 w 103731"/>
                  <a:gd name="connsiteY16" fmla="*/ 68803 h 160123"/>
                  <a:gd name="connsiteX17" fmla="*/ 103319 w 103731"/>
                  <a:gd name="connsiteY17" fmla="*/ 96682 h 160123"/>
                  <a:gd name="connsiteX18" fmla="*/ 69960 w 103731"/>
                  <a:gd name="connsiteY18" fmla="*/ 138679 h 160123"/>
                  <a:gd name="connsiteX19" fmla="*/ 41366 w 103731"/>
                  <a:gd name="connsiteY19" fmla="*/ 67195 h 160123"/>
                  <a:gd name="connsiteX20" fmla="*/ 37554 w 103731"/>
                  <a:gd name="connsiteY20" fmla="*/ 43367 h 160123"/>
                  <a:gd name="connsiteX21" fmla="*/ 27189 w 103731"/>
                  <a:gd name="connsiteY21" fmla="*/ 57723 h 160123"/>
                  <a:gd name="connsiteX22" fmla="*/ 41366 w 103731"/>
                  <a:gd name="connsiteY22" fmla="*/ 67433 h 160123"/>
                  <a:gd name="connsiteX23" fmla="*/ 76572 w 103731"/>
                  <a:gd name="connsiteY23" fmla="*/ 102937 h 160123"/>
                  <a:gd name="connsiteX24" fmla="*/ 62693 w 103731"/>
                  <a:gd name="connsiteY24" fmla="*/ 93286 h 160123"/>
                  <a:gd name="connsiteX25" fmla="*/ 66386 w 103731"/>
                  <a:gd name="connsiteY25" fmla="*/ 116400 h 160123"/>
                  <a:gd name="connsiteX26" fmla="*/ 76572 w 103731"/>
                  <a:gd name="connsiteY26" fmla="*/ 103175 h 16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1" h="160123">
                    <a:moveTo>
                      <a:pt x="69960" y="138679"/>
                    </a:moveTo>
                    <a:lnTo>
                      <a:pt x="72938" y="157443"/>
                    </a:lnTo>
                    <a:lnTo>
                      <a:pt x="56199" y="160124"/>
                    </a:lnTo>
                    <a:lnTo>
                      <a:pt x="53280" y="141896"/>
                    </a:lnTo>
                    <a:cubicBezTo>
                      <a:pt x="38328" y="143724"/>
                      <a:pt x="23162" y="141330"/>
                      <a:pt x="9496" y="134985"/>
                    </a:cubicBezTo>
                    <a:lnTo>
                      <a:pt x="15453" y="113123"/>
                    </a:lnTo>
                    <a:cubicBezTo>
                      <a:pt x="26122" y="118282"/>
                      <a:pt x="37941" y="120575"/>
                      <a:pt x="49766" y="119795"/>
                    </a:cubicBezTo>
                    <a:lnTo>
                      <a:pt x="45298" y="91857"/>
                    </a:lnTo>
                    <a:cubicBezTo>
                      <a:pt x="25997" y="90308"/>
                      <a:pt x="4314" y="87449"/>
                      <a:pt x="442" y="63502"/>
                    </a:cubicBezTo>
                    <a:cubicBezTo>
                      <a:pt x="-2358" y="45631"/>
                      <a:pt x="8067" y="28534"/>
                      <a:pt x="33980" y="21266"/>
                    </a:cubicBezTo>
                    <a:lnTo>
                      <a:pt x="31061" y="2681"/>
                    </a:lnTo>
                    <a:lnTo>
                      <a:pt x="47740" y="0"/>
                    </a:lnTo>
                    <a:lnTo>
                      <a:pt x="50659" y="18288"/>
                    </a:lnTo>
                    <a:cubicBezTo>
                      <a:pt x="62782" y="16996"/>
                      <a:pt x="75041" y="18631"/>
                      <a:pt x="86401" y="23054"/>
                    </a:cubicBezTo>
                    <a:lnTo>
                      <a:pt x="81338" y="44916"/>
                    </a:lnTo>
                    <a:cubicBezTo>
                      <a:pt x="72730" y="41644"/>
                      <a:pt x="63562" y="40086"/>
                      <a:pt x="54353" y="40329"/>
                    </a:cubicBezTo>
                    <a:lnTo>
                      <a:pt x="58880" y="68803"/>
                    </a:lnTo>
                    <a:cubicBezTo>
                      <a:pt x="78181" y="70173"/>
                      <a:pt x="99566" y="73092"/>
                      <a:pt x="103319" y="96682"/>
                    </a:cubicBezTo>
                    <a:cubicBezTo>
                      <a:pt x="106000" y="114255"/>
                      <a:pt x="95694" y="131352"/>
                      <a:pt x="69960" y="138679"/>
                    </a:cubicBezTo>
                    <a:close/>
                    <a:moveTo>
                      <a:pt x="41366" y="67195"/>
                    </a:moveTo>
                    <a:lnTo>
                      <a:pt x="37554" y="43367"/>
                    </a:lnTo>
                    <a:cubicBezTo>
                      <a:pt x="29035" y="46762"/>
                      <a:pt x="26295" y="52183"/>
                      <a:pt x="27189" y="57723"/>
                    </a:cubicBezTo>
                    <a:cubicBezTo>
                      <a:pt x="28082" y="63263"/>
                      <a:pt x="33622" y="66301"/>
                      <a:pt x="41366" y="67433"/>
                    </a:cubicBezTo>
                    <a:close/>
                    <a:moveTo>
                      <a:pt x="76572" y="102937"/>
                    </a:moveTo>
                    <a:cubicBezTo>
                      <a:pt x="75679" y="96980"/>
                      <a:pt x="70317" y="94657"/>
                      <a:pt x="62693" y="93286"/>
                    </a:cubicBezTo>
                    <a:lnTo>
                      <a:pt x="66386" y="116400"/>
                    </a:lnTo>
                    <a:cubicBezTo>
                      <a:pt x="74428" y="113421"/>
                      <a:pt x="77466" y="108536"/>
                      <a:pt x="76572" y="1031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8" name="Forma Livre: Forma 1737">
                <a:extLst>
                  <a:ext uri="{FF2B5EF4-FFF2-40B4-BE49-F238E27FC236}">
                    <a16:creationId xmlns:a16="http://schemas.microsoft.com/office/drawing/2014/main" id="{498C5E4C-FB6E-B56E-8F37-08A18AC96210}"/>
                  </a:ext>
                </a:extLst>
              </p:cNvPr>
              <p:cNvSpPr/>
              <p:nvPr/>
            </p:nvSpPr>
            <p:spPr>
              <a:xfrm>
                <a:off x="14478155" y="5562631"/>
                <a:ext cx="496286" cy="496321"/>
              </a:xfrm>
              <a:custGeom>
                <a:avLst/>
                <a:gdLst>
                  <a:gd name="connsiteX0" fmla="*/ 493589 w 496286"/>
                  <a:gd name="connsiteY0" fmla="*/ 211918 h 496321"/>
                  <a:gd name="connsiteX1" fmla="*/ 284409 w 496286"/>
                  <a:gd name="connsiteY1" fmla="*/ 493625 h 496321"/>
                  <a:gd name="connsiteX2" fmla="*/ 2697 w 496286"/>
                  <a:gd name="connsiteY2" fmla="*/ 284445 h 496321"/>
                  <a:gd name="connsiteX3" fmla="*/ 211883 w 496286"/>
                  <a:gd name="connsiteY3" fmla="*/ 2737 h 496321"/>
                  <a:gd name="connsiteX4" fmla="*/ 212479 w 496286"/>
                  <a:gd name="connsiteY4" fmla="*/ 2649 h 496321"/>
                  <a:gd name="connsiteX5" fmla="*/ 493589 w 496286"/>
                  <a:gd name="connsiteY5" fmla="*/ 211918 h 496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6286" h="496321">
                    <a:moveTo>
                      <a:pt x="493589" y="211918"/>
                    </a:moveTo>
                    <a:cubicBezTo>
                      <a:pt x="513616" y="347476"/>
                      <a:pt x="419961" y="473597"/>
                      <a:pt x="284409" y="493625"/>
                    </a:cubicBezTo>
                    <a:cubicBezTo>
                      <a:pt x="148852" y="513652"/>
                      <a:pt x="22725" y="419996"/>
                      <a:pt x="2697" y="284445"/>
                    </a:cubicBezTo>
                    <a:cubicBezTo>
                      <a:pt x="-17330" y="148889"/>
                      <a:pt x="76326" y="22764"/>
                      <a:pt x="211883" y="2737"/>
                    </a:cubicBezTo>
                    <a:cubicBezTo>
                      <a:pt x="212080" y="2707"/>
                      <a:pt x="212282" y="2678"/>
                      <a:pt x="212479" y="2649"/>
                    </a:cubicBezTo>
                    <a:cubicBezTo>
                      <a:pt x="347893" y="-17187"/>
                      <a:pt x="473746" y="76505"/>
                      <a:pt x="493589" y="21191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9736CF70-EE73-9CAB-CB9F-61FE16BAB8BC}"/>
                  </a:ext>
                </a:extLst>
              </p:cNvPr>
              <p:cNvSpPr/>
              <p:nvPr/>
            </p:nvSpPr>
            <p:spPr>
              <a:xfrm>
                <a:off x="14537156" y="5621486"/>
                <a:ext cx="378202" cy="378233"/>
              </a:xfrm>
              <a:custGeom>
                <a:avLst/>
                <a:gdLst>
                  <a:gd name="connsiteX0" fmla="*/ 376150 w 378202"/>
                  <a:gd name="connsiteY0" fmla="*/ 161522 h 378233"/>
                  <a:gd name="connsiteX1" fmla="*/ 216711 w 378202"/>
                  <a:gd name="connsiteY1" fmla="*/ 376183 h 378233"/>
                  <a:gd name="connsiteX2" fmla="*/ 2051 w 378202"/>
                  <a:gd name="connsiteY2" fmla="*/ 216744 h 378233"/>
                  <a:gd name="connsiteX3" fmla="*/ 161490 w 378202"/>
                  <a:gd name="connsiteY3" fmla="*/ 2084 h 378233"/>
                  <a:gd name="connsiteX4" fmla="*/ 161698 w 378202"/>
                  <a:gd name="connsiteY4" fmla="*/ 2054 h 378233"/>
                  <a:gd name="connsiteX5" fmla="*/ 376108 w 378202"/>
                  <a:gd name="connsiteY5" fmla="*/ 161254 h 378233"/>
                  <a:gd name="connsiteX6" fmla="*/ 376150 w 378202"/>
                  <a:gd name="connsiteY6" fmla="*/ 161522 h 378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202" h="378233">
                    <a:moveTo>
                      <a:pt x="376150" y="161522"/>
                    </a:moveTo>
                    <a:cubicBezTo>
                      <a:pt x="391400" y="264829"/>
                      <a:pt x="320017" y="360933"/>
                      <a:pt x="216711" y="376183"/>
                    </a:cubicBezTo>
                    <a:cubicBezTo>
                      <a:pt x="113405" y="391426"/>
                      <a:pt x="17301" y="320044"/>
                      <a:pt x="2051" y="216744"/>
                    </a:cubicBezTo>
                    <a:cubicBezTo>
                      <a:pt x="-13193" y="113438"/>
                      <a:pt x="58190" y="17333"/>
                      <a:pt x="161490" y="2084"/>
                    </a:cubicBezTo>
                    <a:cubicBezTo>
                      <a:pt x="161561" y="2074"/>
                      <a:pt x="161627" y="2064"/>
                      <a:pt x="161698" y="2054"/>
                    </a:cubicBezTo>
                    <a:cubicBezTo>
                      <a:pt x="264867" y="-13192"/>
                      <a:pt x="360864" y="58086"/>
                      <a:pt x="376108" y="161254"/>
                    </a:cubicBezTo>
                    <a:cubicBezTo>
                      <a:pt x="376126" y="161344"/>
                      <a:pt x="376138" y="161433"/>
                      <a:pt x="376150" y="16152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0" name="Forma Livre: Forma 1739">
                <a:extLst>
                  <a:ext uri="{FF2B5EF4-FFF2-40B4-BE49-F238E27FC236}">
                    <a16:creationId xmlns:a16="http://schemas.microsoft.com/office/drawing/2014/main" id="{1841D376-C387-4818-2CF5-42F5B2461CF3}"/>
                  </a:ext>
                </a:extLst>
              </p:cNvPr>
              <p:cNvSpPr/>
              <p:nvPr/>
            </p:nvSpPr>
            <p:spPr>
              <a:xfrm>
                <a:off x="14534247" y="5614580"/>
                <a:ext cx="378605" cy="228656"/>
              </a:xfrm>
              <a:custGeom>
                <a:avLst/>
                <a:gdLst>
                  <a:gd name="connsiteX0" fmla="*/ 378166 w 378605"/>
                  <a:gd name="connsiteY0" fmla="*/ 162590 h 228656"/>
                  <a:gd name="connsiteX1" fmla="*/ 369945 w 378605"/>
                  <a:gd name="connsiteY1" fmla="*/ 140788 h 228656"/>
                  <a:gd name="connsiteX2" fmla="*/ 340160 w 378605"/>
                  <a:gd name="connsiteY2" fmla="*/ 86579 h 228656"/>
                  <a:gd name="connsiteX3" fmla="*/ 310375 w 378605"/>
                  <a:gd name="connsiteY3" fmla="*/ 56198 h 228656"/>
                  <a:gd name="connsiteX4" fmla="*/ 269093 w 378605"/>
                  <a:gd name="connsiteY4" fmla="*/ 30643 h 228656"/>
                  <a:gd name="connsiteX5" fmla="*/ 244431 w 378605"/>
                  <a:gd name="connsiteY5" fmla="*/ 21529 h 228656"/>
                  <a:gd name="connsiteX6" fmla="*/ 217684 w 378605"/>
                  <a:gd name="connsiteY6" fmla="*/ 15572 h 228656"/>
                  <a:gd name="connsiteX7" fmla="*/ 189388 w 378605"/>
                  <a:gd name="connsiteY7" fmla="*/ 13904 h 228656"/>
                  <a:gd name="connsiteX8" fmla="*/ 132082 w 378605"/>
                  <a:gd name="connsiteY8" fmla="*/ 24090 h 228656"/>
                  <a:gd name="connsiteX9" fmla="*/ 106229 w 378605"/>
                  <a:gd name="connsiteY9" fmla="*/ 35647 h 228656"/>
                  <a:gd name="connsiteX10" fmla="*/ 83056 w 378605"/>
                  <a:gd name="connsiteY10" fmla="*/ 50182 h 228656"/>
                  <a:gd name="connsiteX11" fmla="*/ 63041 w 378605"/>
                  <a:gd name="connsiteY11" fmla="*/ 67219 h 228656"/>
                  <a:gd name="connsiteX12" fmla="*/ 33256 w 378605"/>
                  <a:gd name="connsiteY12" fmla="*/ 105463 h 228656"/>
                  <a:gd name="connsiteX13" fmla="*/ 15802 w 378605"/>
                  <a:gd name="connsiteY13" fmla="*/ 144243 h 228656"/>
                  <a:gd name="connsiteX14" fmla="*/ 6389 w 378605"/>
                  <a:gd name="connsiteY14" fmla="*/ 205421 h 228656"/>
                  <a:gd name="connsiteX15" fmla="*/ 6389 w 378605"/>
                  <a:gd name="connsiteY15" fmla="*/ 228653 h 228656"/>
                  <a:gd name="connsiteX16" fmla="*/ 969 w 378605"/>
                  <a:gd name="connsiteY16" fmla="*/ 205719 h 228656"/>
                  <a:gd name="connsiteX17" fmla="*/ 6151 w 378605"/>
                  <a:gd name="connsiteY17" fmla="*/ 141324 h 228656"/>
                  <a:gd name="connsiteX18" fmla="*/ 53807 w 378605"/>
                  <a:gd name="connsiteY18" fmla="*/ 57926 h 228656"/>
                  <a:gd name="connsiteX19" fmla="*/ 74955 w 378605"/>
                  <a:gd name="connsiteY19" fmla="*/ 39221 h 228656"/>
                  <a:gd name="connsiteX20" fmla="*/ 99319 w 378605"/>
                  <a:gd name="connsiteY20" fmla="*/ 23375 h 228656"/>
                  <a:gd name="connsiteX21" fmla="*/ 127317 w 378605"/>
                  <a:gd name="connsiteY21" fmla="*/ 10985 h 228656"/>
                  <a:gd name="connsiteX22" fmla="*/ 157757 w 378605"/>
                  <a:gd name="connsiteY22" fmla="*/ 2943 h 228656"/>
                  <a:gd name="connsiteX23" fmla="*/ 189090 w 378605"/>
                  <a:gd name="connsiteY23" fmla="*/ 24 h 228656"/>
                  <a:gd name="connsiteX24" fmla="*/ 219590 w 378605"/>
                  <a:gd name="connsiteY24" fmla="*/ 1990 h 228656"/>
                  <a:gd name="connsiteX25" fmla="*/ 248362 w 378605"/>
                  <a:gd name="connsiteY25" fmla="*/ 8483 h 228656"/>
                  <a:gd name="connsiteX26" fmla="*/ 274633 w 378605"/>
                  <a:gd name="connsiteY26" fmla="*/ 18729 h 228656"/>
                  <a:gd name="connsiteX27" fmla="*/ 318119 w 378605"/>
                  <a:gd name="connsiteY27" fmla="*/ 47203 h 228656"/>
                  <a:gd name="connsiteX28" fmla="*/ 348261 w 378605"/>
                  <a:gd name="connsiteY28" fmla="*/ 80682 h 228656"/>
                  <a:gd name="connsiteX29" fmla="*/ 375366 w 378605"/>
                  <a:gd name="connsiteY29" fmla="*/ 139298 h 228656"/>
                  <a:gd name="connsiteX30" fmla="*/ 378166 w 378605"/>
                  <a:gd name="connsiteY30" fmla="*/ 162590 h 22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78605" h="228656">
                    <a:moveTo>
                      <a:pt x="378166" y="162590"/>
                    </a:moveTo>
                    <a:cubicBezTo>
                      <a:pt x="377034" y="162590"/>
                      <a:pt x="375068" y="154727"/>
                      <a:pt x="369945" y="140788"/>
                    </a:cubicBezTo>
                    <a:cubicBezTo>
                      <a:pt x="362868" y="121293"/>
                      <a:pt x="352818" y="103008"/>
                      <a:pt x="340160" y="86579"/>
                    </a:cubicBezTo>
                    <a:cubicBezTo>
                      <a:pt x="331373" y="75394"/>
                      <a:pt x="321383" y="65205"/>
                      <a:pt x="310375" y="56198"/>
                    </a:cubicBezTo>
                    <a:cubicBezTo>
                      <a:pt x="297758" y="45961"/>
                      <a:pt x="283884" y="37373"/>
                      <a:pt x="269093" y="30643"/>
                    </a:cubicBezTo>
                    <a:cubicBezTo>
                      <a:pt x="261110" y="27001"/>
                      <a:pt x="252866" y="23955"/>
                      <a:pt x="244431" y="21529"/>
                    </a:cubicBezTo>
                    <a:cubicBezTo>
                      <a:pt x="235686" y="18851"/>
                      <a:pt x="226739" y="16859"/>
                      <a:pt x="217684" y="15572"/>
                    </a:cubicBezTo>
                    <a:cubicBezTo>
                      <a:pt x="208308" y="14294"/>
                      <a:pt x="198848" y="13736"/>
                      <a:pt x="189388" y="13904"/>
                    </a:cubicBezTo>
                    <a:cubicBezTo>
                      <a:pt x="169867" y="14217"/>
                      <a:pt x="150519" y="17656"/>
                      <a:pt x="132082" y="24090"/>
                    </a:cubicBezTo>
                    <a:cubicBezTo>
                      <a:pt x="123170" y="27250"/>
                      <a:pt x="114527" y="31114"/>
                      <a:pt x="106229" y="35647"/>
                    </a:cubicBezTo>
                    <a:cubicBezTo>
                      <a:pt x="98151" y="39901"/>
                      <a:pt x="90401" y="44760"/>
                      <a:pt x="83056" y="50182"/>
                    </a:cubicBezTo>
                    <a:cubicBezTo>
                      <a:pt x="75991" y="55385"/>
                      <a:pt x="69307" y="61078"/>
                      <a:pt x="63041" y="67219"/>
                    </a:cubicBezTo>
                    <a:cubicBezTo>
                      <a:pt x="51514" y="78639"/>
                      <a:pt x="41506" y="91492"/>
                      <a:pt x="33256" y="105463"/>
                    </a:cubicBezTo>
                    <a:cubicBezTo>
                      <a:pt x="26053" y="117720"/>
                      <a:pt x="20198" y="130723"/>
                      <a:pt x="15802" y="144243"/>
                    </a:cubicBezTo>
                    <a:cubicBezTo>
                      <a:pt x="9547" y="164033"/>
                      <a:pt x="6372" y="184667"/>
                      <a:pt x="6389" y="205421"/>
                    </a:cubicBezTo>
                    <a:cubicBezTo>
                      <a:pt x="6389" y="220194"/>
                      <a:pt x="7343" y="228475"/>
                      <a:pt x="6389" y="228653"/>
                    </a:cubicBezTo>
                    <a:cubicBezTo>
                      <a:pt x="5436" y="228832"/>
                      <a:pt x="2756" y="220850"/>
                      <a:pt x="969" y="205719"/>
                    </a:cubicBezTo>
                    <a:cubicBezTo>
                      <a:pt x="-1313" y="184119"/>
                      <a:pt x="445" y="162282"/>
                      <a:pt x="6151" y="141324"/>
                    </a:cubicBezTo>
                    <a:cubicBezTo>
                      <a:pt x="14616" y="109896"/>
                      <a:pt x="31028" y="81176"/>
                      <a:pt x="53807" y="57926"/>
                    </a:cubicBezTo>
                    <a:cubicBezTo>
                      <a:pt x="60336" y="51127"/>
                      <a:pt x="67407" y="44872"/>
                      <a:pt x="74955" y="39221"/>
                    </a:cubicBezTo>
                    <a:cubicBezTo>
                      <a:pt x="82663" y="33327"/>
                      <a:pt x="90806" y="28030"/>
                      <a:pt x="99319" y="23375"/>
                    </a:cubicBezTo>
                    <a:cubicBezTo>
                      <a:pt x="108290" y="18478"/>
                      <a:pt x="117654" y="14333"/>
                      <a:pt x="127317" y="10985"/>
                    </a:cubicBezTo>
                    <a:cubicBezTo>
                      <a:pt x="137247" y="7551"/>
                      <a:pt x="147421" y="4864"/>
                      <a:pt x="157757" y="2943"/>
                    </a:cubicBezTo>
                    <a:cubicBezTo>
                      <a:pt x="168110" y="1180"/>
                      <a:pt x="178588" y="204"/>
                      <a:pt x="189090" y="24"/>
                    </a:cubicBezTo>
                    <a:cubicBezTo>
                      <a:pt x="199295" y="-138"/>
                      <a:pt x="209493" y="519"/>
                      <a:pt x="219590" y="1990"/>
                    </a:cubicBezTo>
                    <a:cubicBezTo>
                      <a:pt x="229336" y="3394"/>
                      <a:pt x="238956" y="5565"/>
                      <a:pt x="248362" y="8483"/>
                    </a:cubicBezTo>
                    <a:cubicBezTo>
                      <a:pt x="257364" y="11241"/>
                      <a:pt x="266144" y="14666"/>
                      <a:pt x="274633" y="18729"/>
                    </a:cubicBezTo>
                    <a:cubicBezTo>
                      <a:pt x="290342" y="26220"/>
                      <a:pt x="304972" y="35798"/>
                      <a:pt x="318119" y="47203"/>
                    </a:cubicBezTo>
                    <a:cubicBezTo>
                      <a:pt x="329449" y="57135"/>
                      <a:pt x="339570" y="68373"/>
                      <a:pt x="348261" y="80682"/>
                    </a:cubicBezTo>
                    <a:cubicBezTo>
                      <a:pt x="360860" y="98365"/>
                      <a:pt x="370052" y="118244"/>
                      <a:pt x="375366" y="139298"/>
                    </a:cubicBezTo>
                    <a:cubicBezTo>
                      <a:pt x="378940" y="154012"/>
                      <a:pt x="378999" y="162471"/>
                      <a:pt x="378166" y="162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1" name="Forma Livre: Forma 1740">
                <a:extLst>
                  <a:ext uri="{FF2B5EF4-FFF2-40B4-BE49-F238E27FC236}">
                    <a16:creationId xmlns:a16="http://schemas.microsoft.com/office/drawing/2014/main" id="{7E902994-19E8-00F8-28FC-E50883346675}"/>
                  </a:ext>
                </a:extLst>
              </p:cNvPr>
              <p:cNvSpPr/>
              <p:nvPr/>
            </p:nvSpPr>
            <p:spPr>
              <a:xfrm>
                <a:off x="14642085" y="5678344"/>
                <a:ext cx="180224" cy="277536"/>
              </a:xfrm>
              <a:custGeom>
                <a:avLst/>
                <a:gdLst>
                  <a:gd name="connsiteX0" fmla="*/ 121522 w 180224"/>
                  <a:gd name="connsiteY0" fmla="*/ 240424 h 277536"/>
                  <a:gd name="connsiteX1" fmla="*/ 126705 w 180224"/>
                  <a:gd name="connsiteY1" fmla="*/ 272949 h 277536"/>
                  <a:gd name="connsiteX2" fmla="*/ 97694 w 180224"/>
                  <a:gd name="connsiteY2" fmla="*/ 277536 h 277536"/>
                  <a:gd name="connsiteX3" fmla="*/ 92631 w 180224"/>
                  <a:gd name="connsiteY3" fmla="*/ 245905 h 277536"/>
                  <a:gd name="connsiteX4" fmla="*/ 16619 w 180224"/>
                  <a:gd name="connsiteY4" fmla="*/ 233991 h 277536"/>
                  <a:gd name="connsiteX5" fmla="*/ 26865 w 180224"/>
                  <a:gd name="connsiteY5" fmla="*/ 195985 h 277536"/>
                  <a:gd name="connsiteX6" fmla="*/ 86435 w 180224"/>
                  <a:gd name="connsiteY6" fmla="*/ 207899 h 277536"/>
                  <a:gd name="connsiteX7" fmla="*/ 78632 w 180224"/>
                  <a:gd name="connsiteY7" fmla="*/ 159409 h 277536"/>
                  <a:gd name="connsiteX8" fmla="*/ 774 w 180224"/>
                  <a:gd name="connsiteY8" fmla="*/ 110204 h 277536"/>
                  <a:gd name="connsiteX9" fmla="*/ 59033 w 180224"/>
                  <a:gd name="connsiteY9" fmla="*/ 36874 h 277536"/>
                  <a:gd name="connsiteX10" fmla="*/ 53850 w 180224"/>
                  <a:gd name="connsiteY10" fmla="*/ 4646 h 277536"/>
                  <a:gd name="connsiteX11" fmla="*/ 82921 w 180224"/>
                  <a:gd name="connsiteY11" fmla="*/ 0 h 277536"/>
                  <a:gd name="connsiteX12" fmla="*/ 87984 w 180224"/>
                  <a:gd name="connsiteY12" fmla="*/ 31632 h 277536"/>
                  <a:gd name="connsiteX13" fmla="*/ 149758 w 180224"/>
                  <a:gd name="connsiteY13" fmla="*/ 39912 h 277536"/>
                  <a:gd name="connsiteX14" fmla="*/ 141359 w 180224"/>
                  <a:gd name="connsiteY14" fmla="*/ 77977 h 277536"/>
                  <a:gd name="connsiteX15" fmla="*/ 94537 w 180224"/>
                  <a:gd name="connsiteY15" fmla="*/ 69935 h 277536"/>
                  <a:gd name="connsiteX16" fmla="*/ 102400 w 180224"/>
                  <a:gd name="connsiteY16" fmla="*/ 119319 h 277536"/>
                  <a:gd name="connsiteX17" fmla="*/ 179543 w 180224"/>
                  <a:gd name="connsiteY17" fmla="*/ 167689 h 277536"/>
                  <a:gd name="connsiteX18" fmla="*/ 121522 w 180224"/>
                  <a:gd name="connsiteY18" fmla="*/ 240424 h 277536"/>
                  <a:gd name="connsiteX19" fmla="*/ 71900 w 180224"/>
                  <a:gd name="connsiteY19" fmla="*/ 116697 h 277536"/>
                  <a:gd name="connsiteX20" fmla="*/ 65347 w 180224"/>
                  <a:gd name="connsiteY20" fmla="*/ 75475 h 277536"/>
                  <a:gd name="connsiteX21" fmla="*/ 47476 w 180224"/>
                  <a:gd name="connsiteY21" fmla="*/ 100435 h 277536"/>
                  <a:gd name="connsiteX22" fmla="*/ 71900 w 180224"/>
                  <a:gd name="connsiteY22" fmla="*/ 116697 h 277536"/>
                  <a:gd name="connsiteX23" fmla="*/ 133078 w 180224"/>
                  <a:gd name="connsiteY23" fmla="*/ 178710 h 277536"/>
                  <a:gd name="connsiteX24" fmla="*/ 108953 w 180224"/>
                  <a:gd name="connsiteY24" fmla="*/ 161971 h 277536"/>
                  <a:gd name="connsiteX25" fmla="*/ 115386 w 180224"/>
                  <a:gd name="connsiteY25" fmla="*/ 202061 h 277536"/>
                  <a:gd name="connsiteX26" fmla="*/ 133078 w 180224"/>
                  <a:gd name="connsiteY26" fmla="*/ 178710 h 277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0224" h="277536">
                    <a:moveTo>
                      <a:pt x="121522" y="240424"/>
                    </a:moveTo>
                    <a:lnTo>
                      <a:pt x="126705" y="272949"/>
                    </a:lnTo>
                    <a:lnTo>
                      <a:pt x="97694" y="277536"/>
                    </a:lnTo>
                    <a:lnTo>
                      <a:pt x="92631" y="245905"/>
                    </a:lnTo>
                    <a:cubicBezTo>
                      <a:pt x="63620" y="248764"/>
                      <a:pt x="34550" y="244177"/>
                      <a:pt x="16619" y="233991"/>
                    </a:cubicBezTo>
                    <a:lnTo>
                      <a:pt x="26865" y="195985"/>
                    </a:lnTo>
                    <a:cubicBezTo>
                      <a:pt x="45362" y="205040"/>
                      <a:pt x="65883" y="209144"/>
                      <a:pt x="86435" y="207899"/>
                    </a:cubicBezTo>
                    <a:lnTo>
                      <a:pt x="78632" y="159409"/>
                    </a:lnTo>
                    <a:cubicBezTo>
                      <a:pt x="45153" y="156728"/>
                      <a:pt x="7445" y="151725"/>
                      <a:pt x="774" y="110204"/>
                    </a:cubicBezTo>
                    <a:cubicBezTo>
                      <a:pt x="-4111" y="79407"/>
                      <a:pt x="13998" y="49443"/>
                      <a:pt x="59033" y="36874"/>
                    </a:cubicBezTo>
                    <a:lnTo>
                      <a:pt x="53850" y="4646"/>
                    </a:lnTo>
                    <a:lnTo>
                      <a:pt x="82921" y="0"/>
                    </a:lnTo>
                    <a:lnTo>
                      <a:pt x="87984" y="31632"/>
                    </a:lnTo>
                    <a:cubicBezTo>
                      <a:pt x="108941" y="29463"/>
                      <a:pt x="130112" y="32301"/>
                      <a:pt x="149758" y="39912"/>
                    </a:cubicBezTo>
                    <a:lnTo>
                      <a:pt x="141359" y="77977"/>
                    </a:lnTo>
                    <a:cubicBezTo>
                      <a:pt x="126436" y="72221"/>
                      <a:pt x="110525" y="69487"/>
                      <a:pt x="94537" y="69935"/>
                    </a:cubicBezTo>
                    <a:lnTo>
                      <a:pt x="102400" y="119319"/>
                    </a:lnTo>
                    <a:cubicBezTo>
                      <a:pt x="135878" y="121701"/>
                      <a:pt x="172990" y="126765"/>
                      <a:pt x="179543" y="167689"/>
                    </a:cubicBezTo>
                    <a:cubicBezTo>
                      <a:pt x="184070" y="197891"/>
                      <a:pt x="166199" y="227676"/>
                      <a:pt x="121522" y="240424"/>
                    </a:cubicBezTo>
                    <a:close/>
                    <a:moveTo>
                      <a:pt x="71900" y="116697"/>
                    </a:moveTo>
                    <a:lnTo>
                      <a:pt x="65347" y="75475"/>
                    </a:lnTo>
                    <a:cubicBezTo>
                      <a:pt x="50515" y="81432"/>
                      <a:pt x="45749" y="90844"/>
                      <a:pt x="47476" y="100435"/>
                    </a:cubicBezTo>
                    <a:cubicBezTo>
                      <a:pt x="49204" y="110026"/>
                      <a:pt x="58497" y="114493"/>
                      <a:pt x="71900" y="116697"/>
                    </a:cubicBezTo>
                    <a:close/>
                    <a:moveTo>
                      <a:pt x="133078" y="178710"/>
                    </a:moveTo>
                    <a:cubicBezTo>
                      <a:pt x="131470" y="168523"/>
                      <a:pt x="122118" y="164353"/>
                      <a:pt x="108953" y="161971"/>
                    </a:cubicBezTo>
                    <a:lnTo>
                      <a:pt x="115386" y="202061"/>
                    </a:lnTo>
                    <a:cubicBezTo>
                      <a:pt x="129445" y="196581"/>
                      <a:pt x="134568" y="188003"/>
                      <a:pt x="133078" y="17871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2" name="Forma Livre: Forma 1741">
                <a:extLst>
                  <a:ext uri="{FF2B5EF4-FFF2-40B4-BE49-F238E27FC236}">
                    <a16:creationId xmlns:a16="http://schemas.microsoft.com/office/drawing/2014/main" id="{8C2FEEDC-6422-2B20-C7B7-ADFFD44F5C26}"/>
                  </a:ext>
                </a:extLst>
              </p:cNvPr>
              <p:cNvSpPr/>
              <p:nvPr/>
            </p:nvSpPr>
            <p:spPr>
              <a:xfrm>
                <a:off x="12493733" y="6497417"/>
                <a:ext cx="285974" cy="285972"/>
              </a:xfrm>
              <a:custGeom>
                <a:avLst/>
                <a:gdLst>
                  <a:gd name="connsiteX0" fmla="*/ 284409 w 285974"/>
                  <a:gd name="connsiteY0" fmla="*/ 122013 h 285972"/>
                  <a:gd name="connsiteX1" fmla="*/ 163959 w 285974"/>
                  <a:gd name="connsiteY1" fmla="*/ 284406 h 285972"/>
                  <a:gd name="connsiteX2" fmla="*/ 1565 w 285974"/>
                  <a:gd name="connsiteY2" fmla="*/ 163962 h 285972"/>
                  <a:gd name="connsiteX3" fmla="*/ 122016 w 285974"/>
                  <a:gd name="connsiteY3" fmla="*/ 1562 h 285972"/>
                  <a:gd name="connsiteX4" fmla="*/ 122439 w 285974"/>
                  <a:gd name="connsiteY4" fmla="*/ 1503 h 285972"/>
                  <a:gd name="connsiteX5" fmla="*/ 284409 w 285974"/>
                  <a:gd name="connsiteY5" fmla="*/ 122013 h 28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74" h="285972">
                    <a:moveTo>
                      <a:pt x="284409" y="122013"/>
                    </a:moveTo>
                    <a:cubicBezTo>
                      <a:pt x="295990" y="200115"/>
                      <a:pt x="242067" y="272826"/>
                      <a:pt x="163959" y="284406"/>
                    </a:cubicBezTo>
                    <a:cubicBezTo>
                      <a:pt x="85857" y="295993"/>
                      <a:pt x="13152" y="242064"/>
                      <a:pt x="1565" y="163962"/>
                    </a:cubicBezTo>
                    <a:cubicBezTo>
                      <a:pt x="-10015" y="85854"/>
                      <a:pt x="43908" y="13149"/>
                      <a:pt x="122016" y="1562"/>
                    </a:cubicBezTo>
                    <a:cubicBezTo>
                      <a:pt x="122159" y="1545"/>
                      <a:pt x="122296" y="1521"/>
                      <a:pt x="122439" y="1503"/>
                    </a:cubicBezTo>
                    <a:cubicBezTo>
                      <a:pt x="200410" y="-9821"/>
                      <a:pt x="272853" y="44071"/>
                      <a:pt x="284409" y="12201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3" name="Forma Livre: Forma 1742">
                <a:extLst>
                  <a:ext uri="{FF2B5EF4-FFF2-40B4-BE49-F238E27FC236}">
                    <a16:creationId xmlns:a16="http://schemas.microsoft.com/office/drawing/2014/main" id="{416F9FD5-6058-054A-6D7F-96539F789BA7}"/>
                  </a:ext>
                </a:extLst>
              </p:cNvPr>
              <p:cNvSpPr/>
              <p:nvPr/>
            </p:nvSpPr>
            <p:spPr>
              <a:xfrm>
                <a:off x="12527741" y="6531305"/>
                <a:ext cx="217934" cy="217944"/>
              </a:xfrm>
              <a:custGeom>
                <a:avLst/>
                <a:gdLst>
                  <a:gd name="connsiteX0" fmla="*/ 216744 w 217934"/>
                  <a:gd name="connsiteY0" fmla="*/ 93009 h 217944"/>
                  <a:gd name="connsiteX1" fmla="*/ 124935 w 217934"/>
                  <a:gd name="connsiteY1" fmla="*/ 216754 h 217944"/>
                  <a:gd name="connsiteX2" fmla="*/ 1190 w 217934"/>
                  <a:gd name="connsiteY2" fmla="*/ 124945 h 217944"/>
                  <a:gd name="connsiteX3" fmla="*/ 93000 w 217934"/>
                  <a:gd name="connsiteY3" fmla="*/ 1200 h 217944"/>
                  <a:gd name="connsiteX4" fmla="*/ 93315 w 217934"/>
                  <a:gd name="connsiteY4" fmla="*/ 1152 h 217944"/>
                  <a:gd name="connsiteX5" fmla="*/ 216744 w 217934"/>
                  <a:gd name="connsiteY5" fmla="*/ 93009 h 21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7934" h="217944">
                    <a:moveTo>
                      <a:pt x="216744" y="93009"/>
                    </a:moveTo>
                    <a:cubicBezTo>
                      <a:pt x="225560" y="152531"/>
                      <a:pt x="184457" y="207937"/>
                      <a:pt x="124935" y="216754"/>
                    </a:cubicBezTo>
                    <a:cubicBezTo>
                      <a:pt x="65413" y="225570"/>
                      <a:pt x="10007" y="184467"/>
                      <a:pt x="1190" y="124945"/>
                    </a:cubicBezTo>
                    <a:cubicBezTo>
                      <a:pt x="-7626" y="65416"/>
                      <a:pt x="33477" y="10016"/>
                      <a:pt x="93000" y="1200"/>
                    </a:cubicBezTo>
                    <a:cubicBezTo>
                      <a:pt x="93107" y="1182"/>
                      <a:pt x="93208" y="1170"/>
                      <a:pt x="93315" y="1152"/>
                    </a:cubicBezTo>
                    <a:cubicBezTo>
                      <a:pt x="152748" y="-7509"/>
                      <a:pt x="207975" y="33588"/>
                      <a:pt x="216744" y="9300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4" name="Forma Livre: Forma 1743">
                <a:extLst>
                  <a:ext uri="{FF2B5EF4-FFF2-40B4-BE49-F238E27FC236}">
                    <a16:creationId xmlns:a16="http://schemas.microsoft.com/office/drawing/2014/main" id="{0ACBC3F0-877A-CC89-06F7-6791CAAE2DCC}"/>
                  </a:ext>
                </a:extLst>
              </p:cNvPr>
              <p:cNvSpPr/>
              <p:nvPr/>
            </p:nvSpPr>
            <p:spPr>
              <a:xfrm>
                <a:off x="12525903" y="6527500"/>
                <a:ext cx="218148" cy="131424"/>
              </a:xfrm>
              <a:custGeom>
                <a:avLst/>
                <a:gdLst>
                  <a:gd name="connsiteX0" fmla="*/ 218046 w 218148"/>
                  <a:gd name="connsiteY0" fmla="*/ 93359 h 131424"/>
                  <a:gd name="connsiteX1" fmla="*/ 213339 w 218148"/>
                  <a:gd name="connsiteY1" fmla="*/ 80790 h 131424"/>
                  <a:gd name="connsiteX2" fmla="*/ 196064 w 218148"/>
                  <a:gd name="connsiteY2" fmla="*/ 49575 h 131424"/>
                  <a:gd name="connsiteX3" fmla="*/ 178968 w 218148"/>
                  <a:gd name="connsiteY3" fmla="*/ 32062 h 131424"/>
                  <a:gd name="connsiteX4" fmla="*/ 155140 w 218148"/>
                  <a:gd name="connsiteY4" fmla="*/ 17348 h 131424"/>
                  <a:gd name="connsiteX5" fmla="*/ 140962 w 218148"/>
                  <a:gd name="connsiteY5" fmla="*/ 12106 h 131424"/>
                  <a:gd name="connsiteX6" fmla="*/ 125533 w 218148"/>
                  <a:gd name="connsiteY6" fmla="*/ 8829 h 131424"/>
                  <a:gd name="connsiteX7" fmla="*/ 109271 w 218148"/>
                  <a:gd name="connsiteY7" fmla="*/ 7876 h 131424"/>
                  <a:gd name="connsiteX8" fmla="*/ 92532 w 218148"/>
                  <a:gd name="connsiteY8" fmla="*/ 9484 h 131424"/>
                  <a:gd name="connsiteX9" fmla="*/ 47914 w 218148"/>
                  <a:gd name="connsiteY9" fmla="*/ 28606 h 131424"/>
                  <a:gd name="connsiteX10" fmla="*/ 36417 w 218148"/>
                  <a:gd name="connsiteY10" fmla="*/ 38435 h 131424"/>
                  <a:gd name="connsiteX11" fmla="*/ 19142 w 218148"/>
                  <a:gd name="connsiteY11" fmla="*/ 60417 h 131424"/>
                  <a:gd name="connsiteX12" fmla="*/ 9074 w 218148"/>
                  <a:gd name="connsiteY12" fmla="*/ 82755 h 131424"/>
                  <a:gd name="connsiteX13" fmla="*/ 3653 w 218148"/>
                  <a:gd name="connsiteY13" fmla="*/ 118021 h 131424"/>
                  <a:gd name="connsiteX14" fmla="*/ 3653 w 218148"/>
                  <a:gd name="connsiteY14" fmla="*/ 131424 h 131424"/>
                  <a:gd name="connsiteX15" fmla="*/ 556 w 218148"/>
                  <a:gd name="connsiteY15" fmla="*/ 118200 h 131424"/>
                  <a:gd name="connsiteX16" fmla="*/ 3534 w 218148"/>
                  <a:gd name="connsiteY16" fmla="*/ 81088 h 131424"/>
                  <a:gd name="connsiteX17" fmla="*/ 13244 w 218148"/>
                  <a:gd name="connsiteY17" fmla="*/ 57260 h 131424"/>
                  <a:gd name="connsiteX18" fmla="*/ 31115 w 218148"/>
                  <a:gd name="connsiteY18" fmla="*/ 33432 h 131424"/>
                  <a:gd name="connsiteX19" fmla="*/ 43029 w 218148"/>
                  <a:gd name="connsiteY19" fmla="*/ 22649 h 131424"/>
                  <a:gd name="connsiteX20" fmla="*/ 73410 w 218148"/>
                  <a:gd name="connsiteY20" fmla="*/ 6327 h 131424"/>
                  <a:gd name="connsiteX21" fmla="*/ 90983 w 218148"/>
                  <a:gd name="connsiteY21" fmla="*/ 1681 h 131424"/>
                  <a:gd name="connsiteX22" fmla="*/ 108854 w 218148"/>
                  <a:gd name="connsiteY22" fmla="*/ 13 h 131424"/>
                  <a:gd name="connsiteX23" fmla="*/ 126725 w 218148"/>
                  <a:gd name="connsiteY23" fmla="*/ 1145 h 131424"/>
                  <a:gd name="connsiteX24" fmla="*/ 143285 w 218148"/>
                  <a:gd name="connsiteY24" fmla="*/ 4898 h 131424"/>
                  <a:gd name="connsiteX25" fmla="*/ 158416 w 218148"/>
                  <a:gd name="connsiteY25" fmla="*/ 10855 h 131424"/>
                  <a:gd name="connsiteX26" fmla="*/ 200830 w 218148"/>
                  <a:gd name="connsiteY26" fmla="*/ 46596 h 131424"/>
                  <a:gd name="connsiteX27" fmla="*/ 216437 w 218148"/>
                  <a:gd name="connsiteY27" fmla="*/ 80373 h 131424"/>
                  <a:gd name="connsiteX28" fmla="*/ 218046 w 218148"/>
                  <a:gd name="connsiteY28" fmla="*/ 93359 h 13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8148" h="131424">
                    <a:moveTo>
                      <a:pt x="218046" y="93359"/>
                    </a:moveTo>
                    <a:cubicBezTo>
                      <a:pt x="216038" y="89350"/>
                      <a:pt x="214459" y="85132"/>
                      <a:pt x="213339" y="80790"/>
                    </a:cubicBezTo>
                    <a:cubicBezTo>
                      <a:pt x="209229" y="69555"/>
                      <a:pt x="203403" y="59023"/>
                      <a:pt x="196064" y="49575"/>
                    </a:cubicBezTo>
                    <a:cubicBezTo>
                      <a:pt x="191025" y="43130"/>
                      <a:pt x="185288" y="37256"/>
                      <a:pt x="178968" y="32062"/>
                    </a:cubicBezTo>
                    <a:cubicBezTo>
                      <a:pt x="171694" y="26146"/>
                      <a:pt x="163688" y="21202"/>
                      <a:pt x="155140" y="17348"/>
                    </a:cubicBezTo>
                    <a:cubicBezTo>
                      <a:pt x="150559" y="15227"/>
                      <a:pt x="145817" y="13476"/>
                      <a:pt x="140962" y="12106"/>
                    </a:cubicBezTo>
                    <a:cubicBezTo>
                      <a:pt x="135917" y="10604"/>
                      <a:pt x="130758" y="9508"/>
                      <a:pt x="125533" y="8829"/>
                    </a:cubicBezTo>
                    <a:cubicBezTo>
                      <a:pt x="120148" y="8091"/>
                      <a:pt x="114710" y="7769"/>
                      <a:pt x="109271" y="7876"/>
                    </a:cubicBezTo>
                    <a:cubicBezTo>
                      <a:pt x="103659" y="8001"/>
                      <a:pt x="98066" y="8537"/>
                      <a:pt x="92532" y="9484"/>
                    </a:cubicBezTo>
                    <a:cubicBezTo>
                      <a:pt x="76376" y="12314"/>
                      <a:pt x="61103" y="18861"/>
                      <a:pt x="47914" y="28606"/>
                    </a:cubicBezTo>
                    <a:cubicBezTo>
                      <a:pt x="43845" y="31597"/>
                      <a:pt x="40003" y="34879"/>
                      <a:pt x="36417" y="38435"/>
                    </a:cubicBezTo>
                    <a:cubicBezTo>
                      <a:pt x="29733" y="44982"/>
                      <a:pt x="23925" y="52375"/>
                      <a:pt x="19142" y="60417"/>
                    </a:cubicBezTo>
                    <a:cubicBezTo>
                      <a:pt x="14990" y="67482"/>
                      <a:pt x="11618" y="74970"/>
                      <a:pt x="9074" y="82755"/>
                    </a:cubicBezTo>
                    <a:cubicBezTo>
                      <a:pt x="5470" y="94163"/>
                      <a:pt x="3642" y="106059"/>
                      <a:pt x="3653" y="118021"/>
                    </a:cubicBezTo>
                    <a:cubicBezTo>
                      <a:pt x="4160" y="122477"/>
                      <a:pt x="4160" y="126968"/>
                      <a:pt x="3653" y="131424"/>
                    </a:cubicBezTo>
                    <a:cubicBezTo>
                      <a:pt x="1694" y="127284"/>
                      <a:pt x="639" y="122780"/>
                      <a:pt x="556" y="118200"/>
                    </a:cubicBezTo>
                    <a:cubicBezTo>
                      <a:pt x="-755" y="105749"/>
                      <a:pt x="258" y="93168"/>
                      <a:pt x="3534" y="81088"/>
                    </a:cubicBezTo>
                    <a:cubicBezTo>
                      <a:pt x="5828" y="72795"/>
                      <a:pt x="9086" y="64795"/>
                      <a:pt x="13244" y="57260"/>
                    </a:cubicBezTo>
                    <a:cubicBezTo>
                      <a:pt x="18123" y="48562"/>
                      <a:pt x="24134" y="40550"/>
                      <a:pt x="31115" y="33432"/>
                    </a:cubicBezTo>
                    <a:cubicBezTo>
                      <a:pt x="34797" y="29530"/>
                      <a:pt x="38776" y="25920"/>
                      <a:pt x="43029" y="22649"/>
                    </a:cubicBezTo>
                    <a:cubicBezTo>
                      <a:pt x="52268" y="15698"/>
                      <a:pt x="62514" y="10193"/>
                      <a:pt x="73410" y="6327"/>
                    </a:cubicBezTo>
                    <a:cubicBezTo>
                      <a:pt x="79140" y="4338"/>
                      <a:pt x="85014" y="2789"/>
                      <a:pt x="90983" y="1681"/>
                    </a:cubicBezTo>
                    <a:cubicBezTo>
                      <a:pt x="96892" y="692"/>
                      <a:pt x="102867" y="132"/>
                      <a:pt x="108854" y="13"/>
                    </a:cubicBezTo>
                    <a:cubicBezTo>
                      <a:pt x="114829" y="-76"/>
                      <a:pt x="120810" y="299"/>
                      <a:pt x="126725" y="1145"/>
                    </a:cubicBezTo>
                    <a:cubicBezTo>
                      <a:pt x="132336" y="1955"/>
                      <a:pt x="137876" y="3206"/>
                      <a:pt x="143285" y="4898"/>
                    </a:cubicBezTo>
                    <a:cubicBezTo>
                      <a:pt x="148468" y="6506"/>
                      <a:pt x="153525" y="8496"/>
                      <a:pt x="158416" y="10855"/>
                    </a:cubicBezTo>
                    <a:cubicBezTo>
                      <a:pt x="175405" y="18903"/>
                      <a:pt x="190018" y="31216"/>
                      <a:pt x="200830" y="46596"/>
                    </a:cubicBezTo>
                    <a:cubicBezTo>
                      <a:pt x="208073" y="56795"/>
                      <a:pt x="213363" y="68244"/>
                      <a:pt x="216437" y="80373"/>
                    </a:cubicBezTo>
                    <a:cubicBezTo>
                      <a:pt x="217849" y="84548"/>
                      <a:pt x="218397" y="88969"/>
                      <a:pt x="218046" y="9335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5" name="Forma Livre: Forma 1744">
                <a:extLst>
                  <a:ext uri="{FF2B5EF4-FFF2-40B4-BE49-F238E27FC236}">
                    <a16:creationId xmlns:a16="http://schemas.microsoft.com/office/drawing/2014/main" id="{E4921BB0-69E7-95E8-4A3D-2CA56EBFC2AD}"/>
                  </a:ext>
                </a:extLst>
              </p:cNvPr>
              <p:cNvSpPr/>
              <p:nvPr/>
            </p:nvSpPr>
            <p:spPr>
              <a:xfrm>
                <a:off x="12588311" y="6564029"/>
                <a:ext cx="103732" cy="159885"/>
              </a:xfrm>
              <a:custGeom>
                <a:avLst/>
                <a:gdLst>
                  <a:gd name="connsiteX0" fmla="*/ 69917 w 103732"/>
                  <a:gd name="connsiteY0" fmla="*/ 138500 h 159885"/>
                  <a:gd name="connsiteX1" fmla="*/ 72896 w 103732"/>
                  <a:gd name="connsiteY1" fmla="*/ 157205 h 159885"/>
                  <a:gd name="connsiteX2" fmla="*/ 56157 w 103732"/>
                  <a:gd name="connsiteY2" fmla="*/ 159886 h 159885"/>
                  <a:gd name="connsiteX3" fmla="*/ 53238 w 103732"/>
                  <a:gd name="connsiteY3" fmla="*/ 141657 h 159885"/>
                  <a:gd name="connsiteX4" fmla="*/ 9454 w 103732"/>
                  <a:gd name="connsiteY4" fmla="*/ 134985 h 159885"/>
                  <a:gd name="connsiteX5" fmla="*/ 15411 w 103732"/>
                  <a:gd name="connsiteY5" fmla="*/ 113064 h 159885"/>
                  <a:gd name="connsiteX6" fmla="*/ 49783 w 103732"/>
                  <a:gd name="connsiteY6" fmla="*/ 119735 h 159885"/>
                  <a:gd name="connsiteX7" fmla="*/ 45255 w 103732"/>
                  <a:gd name="connsiteY7" fmla="*/ 91797 h 159885"/>
                  <a:gd name="connsiteX8" fmla="*/ 459 w 103732"/>
                  <a:gd name="connsiteY8" fmla="*/ 63501 h 159885"/>
                  <a:gd name="connsiteX9" fmla="*/ 33997 w 103732"/>
                  <a:gd name="connsiteY9" fmla="*/ 21266 h 159885"/>
                  <a:gd name="connsiteX10" fmla="*/ 31018 w 103732"/>
                  <a:gd name="connsiteY10" fmla="*/ 2681 h 159885"/>
                  <a:gd name="connsiteX11" fmla="*/ 47757 w 103732"/>
                  <a:gd name="connsiteY11" fmla="*/ 0 h 159885"/>
                  <a:gd name="connsiteX12" fmla="*/ 50676 w 103732"/>
                  <a:gd name="connsiteY12" fmla="*/ 18228 h 159885"/>
                  <a:gd name="connsiteX13" fmla="*/ 86418 w 103732"/>
                  <a:gd name="connsiteY13" fmla="*/ 22994 h 159885"/>
                  <a:gd name="connsiteX14" fmla="*/ 81355 w 103732"/>
                  <a:gd name="connsiteY14" fmla="*/ 44916 h 159885"/>
                  <a:gd name="connsiteX15" fmla="*/ 54370 w 103732"/>
                  <a:gd name="connsiteY15" fmla="*/ 40329 h 159885"/>
                  <a:gd name="connsiteX16" fmla="*/ 58897 w 103732"/>
                  <a:gd name="connsiteY16" fmla="*/ 68744 h 159885"/>
                  <a:gd name="connsiteX17" fmla="*/ 103336 w 103732"/>
                  <a:gd name="connsiteY17" fmla="*/ 96622 h 159885"/>
                  <a:gd name="connsiteX18" fmla="*/ 69917 w 103732"/>
                  <a:gd name="connsiteY18" fmla="*/ 138500 h 159885"/>
                  <a:gd name="connsiteX19" fmla="*/ 41324 w 103732"/>
                  <a:gd name="connsiteY19" fmla="*/ 67016 h 159885"/>
                  <a:gd name="connsiteX20" fmla="*/ 37511 w 103732"/>
                  <a:gd name="connsiteY20" fmla="*/ 43188 h 159885"/>
                  <a:gd name="connsiteX21" fmla="*/ 27146 w 103732"/>
                  <a:gd name="connsiteY21" fmla="*/ 57544 h 159885"/>
                  <a:gd name="connsiteX22" fmla="*/ 41324 w 103732"/>
                  <a:gd name="connsiteY22" fmla="*/ 67254 h 159885"/>
                  <a:gd name="connsiteX23" fmla="*/ 76589 w 103732"/>
                  <a:gd name="connsiteY23" fmla="*/ 102758 h 159885"/>
                  <a:gd name="connsiteX24" fmla="*/ 62650 w 103732"/>
                  <a:gd name="connsiteY24" fmla="*/ 93167 h 159885"/>
                  <a:gd name="connsiteX25" fmla="*/ 66343 w 103732"/>
                  <a:gd name="connsiteY25" fmla="*/ 116221 h 159885"/>
                  <a:gd name="connsiteX26" fmla="*/ 76589 w 103732"/>
                  <a:gd name="connsiteY26" fmla="*/ 102937 h 15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732" h="159885">
                    <a:moveTo>
                      <a:pt x="69917" y="138500"/>
                    </a:moveTo>
                    <a:lnTo>
                      <a:pt x="72896" y="157205"/>
                    </a:lnTo>
                    <a:lnTo>
                      <a:pt x="56157" y="159886"/>
                    </a:lnTo>
                    <a:lnTo>
                      <a:pt x="53238" y="141657"/>
                    </a:lnTo>
                    <a:cubicBezTo>
                      <a:pt x="38304" y="143587"/>
                      <a:pt x="23131" y="141276"/>
                      <a:pt x="9454" y="134985"/>
                    </a:cubicBezTo>
                    <a:lnTo>
                      <a:pt x="15411" y="113064"/>
                    </a:lnTo>
                    <a:cubicBezTo>
                      <a:pt x="26086" y="118252"/>
                      <a:pt x="37940" y="120552"/>
                      <a:pt x="49783" y="119735"/>
                    </a:cubicBezTo>
                    <a:lnTo>
                      <a:pt x="45255" y="91797"/>
                    </a:lnTo>
                    <a:cubicBezTo>
                      <a:pt x="26014" y="90308"/>
                      <a:pt x="4271" y="87449"/>
                      <a:pt x="459" y="63501"/>
                    </a:cubicBezTo>
                    <a:cubicBezTo>
                      <a:pt x="-2401" y="45630"/>
                      <a:pt x="8024" y="28474"/>
                      <a:pt x="33997" y="21266"/>
                    </a:cubicBezTo>
                    <a:lnTo>
                      <a:pt x="31018" y="2681"/>
                    </a:lnTo>
                    <a:lnTo>
                      <a:pt x="47757" y="0"/>
                    </a:lnTo>
                    <a:lnTo>
                      <a:pt x="50676" y="18228"/>
                    </a:lnTo>
                    <a:cubicBezTo>
                      <a:pt x="62799" y="16930"/>
                      <a:pt x="75058" y="18562"/>
                      <a:pt x="86418" y="22994"/>
                    </a:cubicBezTo>
                    <a:lnTo>
                      <a:pt x="81355" y="44916"/>
                    </a:lnTo>
                    <a:cubicBezTo>
                      <a:pt x="72759" y="41580"/>
                      <a:pt x="63579" y="40019"/>
                      <a:pt x="54370" y="40329"/>
                    </a:cubicBezTo>
                    <a:lnTo>
                      <a:pt x="58897" y="68744"/>
                    </a:lnTo>
                    <a:cubicBezTo>
                      <a:pt x="78198" y="70114"/>
                      <a:pt x="99583" y="73033"/>
                      <a:pt x="103336" y="96622"/>
                    </a:cubicBezTo>
                    <a:cubicBezTo>
                      <a:pt x="105957" y="114017"/>
                      <a:pt x="95651" y="131113"/>
                      <a:pt x="69917" y="138500"/>
                    </a:cubicBezTo>
                    <a:close/>
                    <a:moveTo>
                      <a:pt x="41324" y="67016"/>
                    </a:moveTo>
                    <a:lnTo>
                      <a:pt x="37511" y="43188"/>
                    </a:lnTo>
                    <a:cubicBezTo>
                      <a:pt x="28993" y="46643"/>
                      <a:pt x="26253" y="52004"/>
                      <a:pt x="27146" y="57544"/>
                    </a:cubicBezTo>
                    <a:cubicBezTo>
                      <a:pt x="28040" y="63085"/>
                      <a:pt x="33580" y="66063"/>
                      <a:pt x="41324" y="67254"/>
                    </a:cubicBezTo>
                    <a:close/>
                    <a:moveTo>
                      <a:pt x="76589" y="102758"/>
                    </a:moveTo>
                    <a:cubicBezTo>
                      <a:pt x="75636" y="96801"/>
                      <a:pt x="70275" y="94537"/>
                      <a:pt x="62650" y="93167"/>
                    </a:cubicBezTo>
                    <a:lnTo>
                      <a:pt x="66343" y="116221"/>
                    </a:lnTo>
                    <a:cubicBezTo>
                      <a:pt x="74445" y="113242"/>
                      <a:pt x="77423" y="108298"/>
                      <a:pt x="76589" y="10293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6" name="Forma Livre: Forma 1745">
                <a:extLst>
                  <a:ext uri="{FF2B5EF4-FFF2-40B4-BE49-F238E27FC236}">
                    <a16:creationId xmlns:a16="http://schemas.microsoft.com/office/drawing/2014/main" id="{259C870D-ED6D-D1E4-3DCB-AE03EA1475A5}"/>
                  </a:ext>
                </a:extLst>
              </p:cNvPr>
              <p:cNvSpPr/>
              <p:nvPr/>
            </p:nvSpPr>
            <p:spPr>
              <a:xfrm>
                <a:off x="12390435" y="6133261"/>
                <a:ext cx="186044" cy="185999"/>
              </a:xfrm>
              <a:custGeom>
                <a:avLst/>
                <a:gdLst>
                  <a:gd name="connsiteX0" fmla="*/ 142815 w 186044"/>
                  <a:gd name="connsiteY0" fmla="*/ 171520 h 185999"/>
                  <a:gd name="connsiteX1" fmla="*/ 14481 w 186044"/>
                  <a:gd name="connsiteY1" fmla="*/ 142814 h 185999"/>
                  <a:gd name="connsiteX2" fmla="*/ 43184 w 186044"/>
                  <a:gd name="connsiteY2" fmla="*/ 14482 h 185999"/>
                  <a:gd name="connsiteX3" fmla="*/ 171522 w 186044"/>
                  <a:gd name="connsiteY3" fmla="*/ 43183 h 185999"/>
                  <a:gd name="connsiteX4" fmla="*/ 171647 w 186044"/>
                  <a:gd name="connsiteY4" fmla="*/ 43386 h 185999"/>
                  <a:gd name="connsiteX5" fmla="*/ 142815 w 186044"/>
                  <a:gd name="connsiteY5" fmla="*/ 171520 h 185999"/>
                  <a:gd name="connsiteX6" fmla="*/ 142815 w 186044"/>
                  <a:gd name="connsiteY6" fmla="*/ 171520 h 18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44" h="185999">
                    <a:moveTo>
                      <a:pt x="142815" y="171520"/>
                    </a:moveTo>
                    <a:cubicBezTo>
                      <a:pt x="99448" y="199030"/>
                      <a:pt x="41993" y="186181"/>
                      <a:pt x="14481" y="142814"/>
                    </a:cubicBezTo>
                    <a:cubicBezTo>
                      <a:pt x="-13031" y="99447"/>
                      <a:pt x="-180" y="41992"/>
                      <a:pt x="43184" y="14482"/>
                    </a:cubicBezTo>
                    <a:cubicBezTo>
                      <a:pt x="86551" y="-13033"/>
                      <a:pt x="144006" y="-178"/>
                      <a:pt x="171522" y="43183"/>
                    </a:cubicBezTo>
                    <a:cubicBezTo>
                      <a:pt x="171563" y="43255"/>
                      <a:pt x="171605" y="43320"/>
                      <a:pt x="171647" y="43386"/>
                    </a:cubicBezTo>
                    <a:cubicBezTo>
                      <a:pt x="199067" y="86729"/>
                      <a:pt x="186158" y="144100"/>
                      <a:pt x="142815" y="171520"/>
                    </a:cubicBezTo>
                    <a:cubicBezTo>
                      <a:pt x="142815" y="171520"/>
                      <a:pt x="142815" y="171520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7" name="Forma Livre: Forma 1746">
                <a:extLst>
                  <a:ext uri="{FF2B5EF4-FFF2-40B4-BE49-F238E27FC236}">
                    <a16:creationId xmlns:a16="http://schemas.microsoft.com/office/drawing/2014/main" id="{0E2F6B5D-57F6-479A-A20E-A6B20180E01B}"/>
                  </a:ext>
                </a:extLst>
              </p:cNvPr>
              <p:cNvSpPr/>
              <p:nvPr/>
            </p:nvSpPr>
            <p:spPr>
              <a:xfrm>
                <a:off x="12412573" y="6155288"/>
                <a:ext cx="141817" cy="141794"/>
              </a:xfrm>
              <a:custGeom>
                <a:avLst/>
                <a:gdLst>
                  <a:gd name="connsiteX0" fmla="*/ 108823 w 141817"/>
                  <a:gd name="connsiteY0" fmla="*/ 130788 h 141794"/>
                  <a:gd name="connsiteX1" fmla="*/ 11009 w 141817"/>
                  <a:gd name="connsiteY1" fmla="*/ 108825 h 141794"/>
                  <a:gd name="connsiteX2" fmla="*/ 32973 w 141817"/>
                  <a:gd name="connsiteY2" fmla="*/ 11011 h 141794"/>
                  <a:gd name="connsiteX3" fmla="*/ 130786 w 141817"/>
                  <a:gd name="connsiteY3" fmla="*/ 32974 h 141794"/>
                  <a:gd name="connsiteX4" fmla="*/ 130864 w 141817"/>
                  <a:gd name="connsiteY4" fmla="*/ 33093 h 141794"/>
                  <a:gd name="connsiteX5" fmla="*/ 108823 w 141817"/>
                  <a:gd name="connsiteY5" fmla="*/ 130788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17" h="141794">
                    <a:moveTo>
                      <a:pt x="108823" y="130788"/>
                    </a:moveTo>
                    <a:cubicBezTo>
                      <a:pt x="75744" y="151733"/>
                      <a:pt x="31954" y="141898"/>
                      <a:pt x="11009" y="108825"/>
                    </a:cubicBezTo>
                    <a:cubicBezTo>
                      <a:pt x="-9938" y="75745"/>
                      <a:pt x="-107" y="31955"/>
                      <a:pt x="32973" y="11011"/>
                    </a:cubicBezTo>
                    <a:cubicBezTo>
                      <a:pt x="66046" y="-9940"/>
                      <a:pt x="109842" y="-105"/>
                      <a:pt x="130786" y="32974"/>
                    </a:cubicBezTo>
                    <a:cubicBezTo>
                      <a:pt x="130810" y="33016"/>
                      <a:pt x="130840" y="33052"/>
                      <a:pt x="130864" y="33093"/>
                    </a:cubicBezTo>
                    <a:cubicBezTo>
                      <a:pt x="151749" y="66161"/>
                      <a:pt x="141878" y="109891"/>
                      <a:pt x="108823" y="13078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8" name="Forma Livre: Forma 1747">
                <a:extLst>
                  <a:ext uri="{FF2B5EF4-FFF2-40B4-BE49-F238E27FC236}">
                    <a16:creationId xmlns:a16="http://schemas.microsoft.com/office/drawing/2014/main" id="{2CCAAFAC-7D0E-9944-19FA-150CDD4C789F}"/>
                  </a:ext>
                </a:extLst>
              </p:cNvPr>
              <p:cNvSpPr/>
              <p:nvPr/>
            </p:nvSpPr>
            <p:spPr>
              <a:xfrm>
                <a:off x="12443657" y="6152884"/>
                <a:ext cx="113111" cy="132001"/>
              </a:xfrm>
              <a:custGeom>
                <a:avLst/>
                <a:gdLst>
                  <a:gd name="connsiteX0" fmla="*/ 79645 w 113111"/>
                  <a:gd name="connsiteY0" fmla="*/ 132001 h 132001"/>
                  <a:gd name="connsiteX1" fmla="*/ 85602 w 113111"/>
                  <a:gd name="connsiteY1" fmla="*/ 126044 h 132001"/>
                  <a:gd name="connsiteX2" fmla="*/ 99601 w 113111"/>
                  <a:gd name="connsiteY2" fmla="*/ 107518 h 132001"/>
                  <a:gd name="connsiteX3" fmla="*/ 107941 w 113111"/>
                  <a:gd name="connsiteY3" fmla="*/ 74695 h 132001"/>
                  <a:gd name="connsiteX4" fmla="*/ 107345 w 113111"/>
                  <a:gd name="connsiteY4" fmla="*/ 64866 h 132001"/>
                  <a:gd name="connsiteX5" fmla="*/ 105200 w 113111"/>
                  <a:gd name="connsiteY5" fmla="*/ 54858 h 132001"/>
                  <a:gd name="connsiteX6" fmla="*/ 101448 w 113111"/>
                  <a:gd name="connsiteY6" fmla="*/ 44910 h 132001"/>
                  <a:gd name="connsiteX7" fmla="*/ 89236 w 113111"/>
                  <a:gd name="connsiteY7" fmla="*/ 27039 h 132001"/>
                  <a:gd name="connsiteX8" fmla="*/ 81432 w 113111"/>
                  <a:gd name="connsiteY8" fmla="*/ 19891 h 132001"/>
                  <a:gd name="connsiteX9" fmla="*/ 72914 w 113111"/>
                  <a:gd name="connsiteY9" fmla="*/ 13934 h 132001"/>
                  <a:gd name="connsiteX10" fmla="*/ 64216 w 113111"/>
                  <a:gd name="connsiteY10" fmla="*/ 9287 h 132001"/>
                  <a:gd name="connsiteX11" fmla="*/ 46345 w 113111"/>
                  <a:gd name="connsiteY11" fmla="*/ 4819 h 132001"/>
                  <a:gd name="connsiteX12" fmla="*/ 30440 w 113111"/>
                  <a:gd name="connsiteY12" fmla="*/ 4819 h 132001"/>
                  <a:gd name="connsiteX13" fmla="*/ 8042 w 113111"/>
                  <a:gd name="connsiteY13" fmla="*/ 10776 h 132001"/>
                  <a:gd name="connsiteX14" fmla="*/ 0 w 113111"/>
                  <a:gd name="connsiteY14" fmla="*/ 14232 h 132001"/>
                  <a:gd name="connsiteX15" fmla="*/ 7089 w 113111"/>
                  <a:gd name="connsiteY15" fmla="*/ 8870 h 132001"/>
                  <a:gd name="connsiteX16" fmla="*/ 29904 w 113111"/>
                  <a:gd name="connsiteY16" fmla="*/ 888 h 132001"/>
                  <a:gd name="connsiteX17" fmla="*/ 46762 w 113111"/>
                  <a:gd name="connsiteY17" fmla="*/ 233 h 132001"/>
                  <a:gd name="connsiteX18" fmla="*/ 65765 w 113111"/>
                  <a:gd name="connsiteY18" fmla="*/ 4522 h 132001"/>
                  <a:gd name="connsiteX19" fmla="*/ 75415 w 113111"/>
                  <a:gd name="connsiteY19" fmla="*/ 8930 h 132001"/>
                  <a:gd name="connsiteX20" fmla="*/ 84649 w 113111"/>
                  <a:gd name="connsiteY20" fmla="*/ 14887 h 132001"/>
                  <a:gd name="connsiteX21" fmla="*/ 100494 w 113111"/>
                  <a:gd name="connsiteY21" fmla="*/ 31805 h 132001"/>
                  <a:gd name="connsiteX22" fmla="*/ 106451 w 113111"/>
                  <a:gd name="connsiteY22" fmla="*/ 42110 h 132001"/>
                  <a:gd name="connsiteX23" fmla="*/ 110443 w 113111"/>
                  <a:gd name="connsiteY23" fmla="*/ 52833 h 132001"/>
                  <a:gd name="connsiteX24" fmla="*/ 112587 w 113111"/>
                  <a:gd name="connsiteY24" fmla="*/ 63675 h 132001"/>
                  <a:gd name="connsiteX25" fmla="*/ 113064 w 113111"/>
                  <a:gd name="connsiteY25" fmla="*/ 74278 h 132001"/>
                  <a:gd name="connsiteX26" fmla="*/ 109966 w 113111"/>
                  <a:gd name="connsiteY26" fmla="*/ 93460 h 132001"/>
                  <a:gd name="connsiteX27" fmla="*/ 103056 w 113111"/>
                  <a:gd name="connsiteY27" fmla="*/ 108888 h 132001"/>
                  <a:gd name="connsiteX28" fmla="*/ 87091 w 113111"/>
                  <a:gd name="connsiteY28" fmla="*/ 127116 h 132001"/>
                  <a:gd name="connsiteX29" fmla="*/ 79645 w 113111"/>
                  <a:gd name="connsiteY29" fmla="*/ 132001 h 132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3111" h="132001">
                    <a:moveTo>
                      <a:pt x="79645" y="132001"/>
                    </a:moveTo>
                    <a:cubicBezTo>
                      <a:pt x="79645" y="131644"/>
                      <a:pt x="81849" y="129738"/>
                      <a:pt x="85602" y="126044"/>
                    </a:cubicBezTo>
                    <a:cubicBezTo>
                      <a:pt x="91207" y="120641"/>
                      <a:pt x="95931" y="114386"/>
                      <a:pt x="99601" y="107518"/>
                    </a:cubicBezTo>
                    <a:cubicBezTo>
                      <a:pt x="105040" y="97427"/>
                      <a:pt x="107899" y="86156"/>
                      <a:pt x="107941" y="74695"/>
                    </a:cubicBezTo>
                    <a:cubicBezTo>
                      <a:pt x="108006" y="71407"/>
                      <a:pt x="107810" y="68119"/>
                      <a:pt x="107345" y="64866"/>
                    </a:cubicBezTo>
                    <a:cubicBezTo>
                      <a:pt x="106886" y="61482"/>
                      <a:pt x="106171" y="58135"/>
                      <a:pt x="105200" y="54858"/>
                    </a:cubicBezTo>
                    <a:cubicBezTo>
                      <a:pt x="104206" y="51451"/>
                      <a:pt x="102949" y="48127"/>
                      <a:pt x="101448" y="44910"/>
                    </a:cubicBezTo>
                    <a:cubicBezTo>
                      <a:pt x="98356" y="38339"/>
                      <a:pt x="94234" y="32305"/>
                      <a:pt x="89236" y="27039"/>
                    </a:cubicBezTo>
                    <a:cubicBezTo>
                      <a:pt x="86841" y="24442"/>
                      <a:pt x="84232" y="22053"/>
                      <a:pt x="81432" y="19891"/>
                    </a:cubicBezTo>
                    <a:cubicBezTo>
                      <a:pt x="78757" y="17681"/>
                      <a:pt x="75910" y="15685"/>
                      <a:pt x="72914" y="13934"/>
                    </a:cubicBezTo>
                    <a:cubicBezTo>
                      <a:pt x="70144" y="12153"/>
                      <a:pt x="67237" y="10598"/>
                      <a:pt x="64216" y="9287"/>
                    </a:cubicBezTo>
                    <a:cubicBezTo>
                      <a:pt x="58480" y="7035"/>
                      <a:pt x="52469" y="5534"/>
                      <a:pt x="46345" y="4819"/>
                    </a:cubicBezTo>
                    <a:cubicBezTo>
                      <a:pt x="41056" y="4283"/>
                      <a:pt x="35730" y="4283"/>
                      <a:pt x="30440" y="4819"/>
                    </a:cubicBezTo>
                    <a:cubicBezTo>
                      <a:pt x="22708" y="5618"/>
                      <a:pt x="15149" y="7631"/>
                      <a:pt x="8042" y="10776"/>
                    </a:cubicBezTo>
                    <a:cubicBezTo>
                      <a:pt x="5480" y="12188"/>
                      <a:pt x="2788" y="13344"/>
                      <a:pt x="0" y="14232"/>
                    </a:cubicBezTo>
                    <a:cubicBezTo>
                      <a:pt x="0" y="14232"/>
                      <a:pt x="2145" y="11789"/>
                      <a:pt x="7089" y="8870"/>
                    </a:cubicBezTo>
                    <a:cubicBezTo>
                      <a:pt x="14130" y="4808"/>
                      <a:pt x="21868" y="2103"/>
                      <a:pt x="29904" y="888"/>
                    </a:cubicBezTo>
                    <a:cubicBezTo>
                      <a:pt x="35480" y="-6"/>
                      <a:pt x="41139" y="-226"/>
                      <a:pt x="46762" y="233"/>
                    </a:cubicBezTo>
                    <a:cubicBezTo>
                      <a:pt x="53261" y="787"/>
                      <a:pt x="59659" y="2234"/>
                      <a:pt x="65765" y="4522"/>
                    </a:cubicBezTo>
                    <a:cubicBezTo>
                      <a:pt x="69095" y="5731"/>
                      <a:pt x="72324" y="7202"/>
                      <a:pt x="75415" y="8930"/>
                    </a:cubicBezTo>
                    <a:cubicBezTo>
                      <a:pt x="78650" y="10663"/>
                      <a:pt x="81736" y="12653"/>
                      <a:pt x="84649" y="14887"/>
                    </a:cubicBezTo>
                    <a:cubicBezTo>
                      <a:pt x="90796" y="19652"/>
                      <a:pt x="96140" y="25359"/>
                      <a:pt x="100494" y="31805"/>
                    </a:cubicBezTo>
                    <a:cubicBezTo>
                      <a:pt x="102746" y="35081"/>
                      <a:pt x="104736" y="38524"/>
                      <a:pt x="106451" y="42110"/>
                    </a:cubicBezTo>
                    <a:cubicBezTo>
                      <a:pt x="108054" y="45577"/>
                      <a:pt x="109388" y="49163"/>
                      <a:pt x="110443" y="52833"/>
                    </a:cubicBezTo>
                    <a:cubicBezTo>
                      <a:pt x="111437" y="56383"/>
                      <a:pt x="112152" y="60011"/>
                      <a:pt x="112587" y="63675"/>
                    </a:cubicBezTo>
                    <a:cubicBezTo>
                      <a:pt x="113040" y="67189"/>
                      <a:pt x="113201" y="70734"/>
                      <a:pt x="113064" y="74278"/>
                    </a:cubicBezTo>
                    <a:cubicBezTo>
                      <a:pt x="112903" y="80783"/>
                      <a:pt x="111860" y="87234"/>
                      <a:pt x="109966" y="93460"/>
                    </a:cubicBezTo>
                    <a:cubicBezTo>
                      <a:pt x="108286" y="98857"/>
                      <a:pt x="105969" y="104039"/>
                      <a:pt x="103056" y="108888"/>
                    </a:cubicBezTo>
                    <a:cubicBezTo>
                      <a:pt x="98916" y="115905"/>
                      <a:pt x="93501" y="122083"/>
                      <a:pt x="87091" y="127116"/>
                    </a:cubicBezTo>
                    <a:cubicBezTo>
                      <a:pt x="84976" y="129243"/>
                      <a:pt x="82439" y="130905"/>
                      <a:pt x="79645" y="13200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9" name="Forma Livre: Forma 1748">
                <a:extLst>
                  <a:ext uri="{FF2B5EF4-FFF2-40B4-BE49-F238E27FC236}">
                    <a16:creationId xmlns:a16="http://schemas.microsoft.com/office/drawing/2014/main" id="{A79DCFC3-0F2F-E1D0-FA02-8528B925DACD}"/>
                  </a:ext>
                </a:extLst>
              </p:cNvPr>
              <p:cNvSpPr/>
              <p:nvPr/>
            </p:nvSpPr>
            <p:spPr>
              <a:xfrm>
                <a:off x="12435853" y="6190741"/>
                <a:ext cx="92750" cy="76931"/>
              </a:xfrm>
              <a:custGeom>
                <a:avLst/>
                <a:gdLst>
                  <a:gd name="connsiteX0" fmla="*/ 16322 w 92750"/>
                  <a:gd name="connsiteY0" fmla="*/ 64717 h 76931"/>
                  <a:gd name="connsiteX1" fmla="*/ 5957 w 92750"/>
                  <a:gd name="connsiteY1" fmla="*/ 71448 h 76931"/>
                  <a:gd name="connsiteX2" fmla="*/ 0 w 92750"/>
                  <a:gd name="connsiteY2" fmla="*/ 62215 h 76931"/>
                  <a:gd name="connsiteX3" fmla="*/ 10067 w 92750"/>
                  <a:gd name="connsiteY3" fmla="*/ 55662 h 76931"/>
                  <a:gd name="connsiteX4" fmla="*/ 2502 w 92750"/>
                  <a:gd name="connsiteY4" fmla="*/ 27843 h 76931"/>
                  <a:gd name="connsiteX5" fmla="*/ 17037 w 92750"/>
                  <a:gd name="connsiteY5" fmla="*/ 25579 h 76931"/>
                  <a:gd name="connsiteX6" fmla="*/ 22160 w 92750"/>
                  <a:gd name="connsiteY6" fmla="*/ 47799 h 76931"/>
                  <a:gd name="connsiteX7" fmla="*/ 37589 w 92750"/>
                  <a:gd name="connsiteY7" fmla="*/ 37732 h 76931"/>
                  <a:gd name="connsiteX8" fmla="*/ 42592 w 92750"/>
                  <a:gd name="connsiteY8" fmla="*/ 3598 h 76931"/>
                  <a:gd name="connsiteX9" fmla="*/ 76547 w 92750"/>
                  <a:gd name="connsiteY9" fmla="*/ 12355 h 76931"/>
                  <a:gd name="connsiteX10" fmla="*/ 86793 w 92750"/>
                  <a:gd name="connsiteY10" fmla="*/ 5683 h 76931"/>
                  <a:gd name="connsiteX11" fmla="*/ 92750 w 92750"/>
                  <a:gd name="connsiteY11" fmla="*/ 14916 h 76931"/>
                  <a:gd name="connsiteX12" fmla="*/ 82683 w 92750"/>
                  <a:gd name="connsiteY12" fmla="*/ 21469 h 76931"/>
                  <a:gd name="connsiteX13" fmla="*/ 89295 w 92750"/>
                  <a:gd name="connsiteY13" fmla="*/ 43867 h 76931"/>
                  <a:gd name="connsiteX14" fmla="*/ 74879 w 92750"/>
                  <a:gd name="connsiteY14" fmla="*/ 46667 h 76931"/>
                  <a:gd name="connsiteX15" fmla="*/ 70531 w 92750"/>
                  <a:gd name="connsiteY15" fmla="*/ 29392 h 76931"/>
                  <a:gd name="connsiteX16" fmla="*/ 54804 w 92750"/>
                  <a:gd name="connsiteY16" fmla="*/ 39638 h 76931"/>
                  <a:gd name="connsiteX17" fmla="*/ 49979 w 92750"/>
                  <a:gd name="connsiteY17" fmla="*/ 73414 h 76931"/>
                  <a:gd name="connsiteX18" fmla="*/ 16322 w 92750"/>
                  <a:gd name="connsiteY18" fmla="*/ 64717 h 76931"/>
                  <a:gd name="connsiteX19" fmla="*/ 51111 w 92750"/>
                  <a:gd name="connsiteY19" fmla="*/ 28975 h 76931"/>
                  <a:gd name="connsiteX20" fmla="*/ 64216 w 92750"/>
                  <a:gd name="connsiteY20" fmla="*/ 20397 h 76931"/>
                  <a:gd name="connsiteX21" fmla="*/ 52958 w 92750"/>
                  <a:gd name="connsiteY21" fmla="*/ 18014 h 76931"/>
                  <a:gd name="connsiteX22" fmla="*/ 51111 w 92750"/>
                  <a:gd name="connsiteY22" fmla="*/ 28915 h 76931"/>
                  <a:gd name="connsiteX23" fmla="*/ 39197 w 92750"/>
                  <a:gd name="connsiteY23" fmla="*/ 59355 h 76931"/>
                  <a:gd name="connsiteX24" fmla="*/ 41222 w 92750"/>
                  <a:gd name="connsiteY24" fmla="*/ 48514 h 76931"/>
                  <a:gd name="connsiteX25" fmla="*/ 28474 w 92750"/>
                  <a:gd name="connsiteY25" fmla="*/ 56853 h 76931"/>
                  <a:gd name="connsiteX26" fmla="*/ 39197 w 92750"/>
                  <a:gd name="connsiteY26" fmla="*/ 59296 h 76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6931">
                    <a:moveTo>
                      <a:pt x="16322" y="64717"/>
                    </a:moveTo>
                    <a:lnTo>
                      <a:pt x="5957" y="71448"/>
                    </a:lnTo>
                    <a:lnTo>
                      <a:pt x="0" y="62215"/>
                    </a:lnTo>
                    <a:lnTo>
                      <a:pt x="10067" y="55662"/>
                    </a:lnTo>
                    <a:cubicBezTo>
                      <a:pt x="4950" y="47298"/>
                      <a:pt x="2329" y="37648"/>
                      <a:pt x="2502" y="27843"/>
                    </a:cubicBezTo>
                    <a:lnTo>
                      <a:pt x="17037" y="25579"/>
                    </a:lnTo>
                    <a:cubicBezTo>
                      <a:pt x="16787" y="33305"/>
                      <a:pt x="18556" y="40960"/>
                      <a:pt x="22160" y="47799"/>
                    </a:cubicBezTo>
                    <a:lnTo>
                      <a:pt x="37589" y="37732"/>
                    </a:lnTo>
                    <a:cubicBezTo>
                      <a:pt x="33419" y="25818"/>
                      <a:pt x="29368" y="12176"/>
                      <a:pt x="42592" y="3598"/>
                    </a:cubicBezTo>
                    <a:cubicBezTo>
                      <a:pt x="52362" y="-2776"/>
                      <a:pt x="65408" y="-1168"/>
                      <a:pt x="76547" y="12355"/>
                    </a:cubicBezTo>
                    <a:lnTo>
                      <a:pt x="86793" y="5683"/>
                    </a:lnTo>
                    <a:lnTo>
                      <a:pt x="92750" y="14916"/>
                    </a:lnTo>
                    <a:lnTo>
                      <a:pt x="82683" y="21469"/>
                    </a:lnTo>
                    <a:cubicBezTo>
                      <a:pt x="86621" y="28308"/>
                      <a:pt x="88890" y="35986"/>
                      <a:pt x="89295" y="43867"/>
                    </a:cubicBezTo>
                    <a:lnTo>
                      <a:pt x="74879" y="46667"/>
                    </a:lnTo>
                    <a:cubicBezTo>
                      <a:pt x="74593" y="40674"/>
                      <a:pt x="73116" y="34801"/>
                      <a:pt x="70531" y="29392"/>
                    </a:cubicBezTo>
                    <a:lnTo>
                      <a:pt x="54804" y="39638"/>
                    </a:lnTo>
                    <a:cubicBezTo>
                      <a:pt x="59093" y="51552"/>
                      <a:pt x="63025" y="64955"/>
                      <a:pt x="49979" y="73414"/>
                    </a:cubicBezTo>
                    <a:cubicBezTo>
                      <a:pt x="40388" y="79669"/>
                      <a:pt x="27462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6" y="20397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741" y="23971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14"/>
                    </a:cubicBezTo>
                    <a:lnTo>
                      <a:pt x="28474" y="56853"/>
                    </a:lnTo>
                    <a:cubicBezTo>
                      <a:pt x="32525" y="60785"/>
                      <a:pt x="36278" y="61202"/>
                      <a:pt x="39197" y="5929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76071AAC-AE51-92FA-5387-78C96A1CB616}"/>
                  </a:ext>
                </a:extLst>
              </p:cNvPr>
              <p:cNvSpPr/>
              <p:nvPr/>
            </p:nvSpPr>
            <p:spPr>
              <a:xfrm>
                <a:off x="14884865" y="5366000"/>
                <a:ext cx="186069" cy="186000"/>
              </a:xfrm>
              <a:custGeom>
                <a:avLst/>
                <a:gdLst>
                  <a:gd name="connsiteX0" fmla="*/ 142815 w 186069"/>
                  <a:gd name="connsiteY0" fmla="*/ 171520 h 186000"/>
                  <a:gd name="connsiteX1" fmla="*/ 14478 w 186069"/>
                  <a:gd name="connsiteY1" fmla="*/ 142815 h 186000"/>
                  <a:gd name="connsiteX2" fmla="*/ 43185 w 186069"/>
                  <a:gd name="connsiteY2" fmla="*/ 14480 h 186000"/>
                  <a:gd name="connsiteX3" fmla="*/ 171522 w 186069"/>
                  <a:gd name="connsiteY3" fmla="*/ 43186 h 186000"/>
                  <a:gd name="connsiteX4" fmla="*/ 171647 w 186069"/>
                  <a:gd name="connsiteY4" fmla="*/ 43386 h 186000"/>
                  <a:gd name="connsiteX5" fmla="*/ 142917 w 186069"/>
                  <a:gd name="connsiteY5" fmla="*/ 171456 h 186000"/>
                  <a:gd name="connsiteX6" fmla="*/ 142815 w 186069"/>
                  <a:gd name="connsiteY6" fmla="*/ 171520 h 18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069" h="186000">
                    <a:moveTo>
                      <a:pt x="142815" y="171520"/>
                    </a:moveTo>
                    <a:cubicBezTo>
                      <a:pt x="99448" y="199032"/>
                      <a:pt x="41993" y="186181"/>
                      <a:pt x="14478" y="142815"/>
                    </a:cubicBezTo>
                    <a:cubicBezTo>
                      <a:pt x="-13031" y="99450"/>
                      <a:pt x="-176" y="41992"/>
                      <a:pt x="43185" y="14480"/>
                    </a:cubicBezTo>
                    <a:cubicBezTo>
                      <a:pt x="86552" y="-13031"/>
                      <a:pt x="144007" y="-180"/>
                      <a:pt x="171522" y="43186"/>
                    </a:cubicBezTo>
                    <a:cubicBezTo>
                      <a:pt x="171564" y="43252"/>
                      <a:pt x="171606" y="43319"/>
                      <a:pt x="171647" y="43386"/>
                    </a:cubicBezTo>
                    <a:cubicBezTo>
                      <a:pt x="199079" y="86685"/>
                      <a:pt x="186218" y="144024"/>
                      <a:pt x="142917" y="171456"/>
                    </a:cubicBezTo>
                    <a:cubicBezTo>
                      <a:pt x="142881" y="171478"/>
                      <a:pt x="142851" y="171499"/>
                      <a:pt x="142815" y="17152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3EF14FDF-3C63-9350-477A-ED9350E8811B}"/>
                  </a:ext>
                </a:extLst>
              </p:cNvPr>
              <p:cNvSpPr/>
              <p:nvPr/>
            </p:nvSpPr>
            <p:spPr>
              <a:xfrm>
                <a:off x="14906875" y="5388073"/>
                <a:ext cx="141839" cy="141794"/>
              </a:xfrm>
              <a:custGeom>
                <a:avLst/>
                <a:gdLst>
                  <a:gd name="connsiteX0" fmla="*/ 108891 w 141839"/>
                  <a:gd name="connsiteY0" fmla="*/ 130743 h 141794"/>
                  <a:gd name="connsiteX1" fmla="*/ 11053 w 141839"/>
                  <a:gd name="connsiteY1" fmla="*/ 108892 h 141794"/>
                  <a:gd name="connsiteX2" fmla="*/ 32904 w 141839"/>
                  <a:gd name="connsiteY2" fmla="*/ 11051 h 141794"/>
                  <a:gd name="connsiteX3" fmla="*/ 130742 w 141839"/>
                  <a:gd name="connsiteY3" fmla="*/ 32903 h 141794"/>
                  <a:gd name="connsiteX4" fmla="*/ 130872 w 141839"/>
                  <a:gd name="connsiteY4" fmla="*/ 33108 h 141794"/>
                  <a:gd name="connsiteX5" fmla="*/ 108891 w 141839"/>
                  <a:gd name="connsiteY5" fmla="*/ 130743 h 14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839" h="141794">
                    <a:moveTo>
                      <a:pt x="108891" y="130743"/>
                    </a:moveTo>
                    <a:cubicBezTo>
                      <a:pt x="75842" y="151727"/>
                      <a:pt x="32034" y="141944"/>
                      <a:pt x="11053" y="108892"/>
                    </a:cubicBezTo>
                    <a:cubicBezTo>
                      <a:pt x="-9933" y="75840"/>
                      <a:pt x="-151" y="32035"/>
                      <a:pt x="32904" y="11051"/>
                    </a:cubicBezTo>
                    <a:cubicBezTo>
                      <a:pt x="65953" y="-9932"/>
                      <a:pt x="109761" y="-150"/>
                      <a:pt x="130742" y="32903"/>
                    </a:cubicBezTo>
                    <a:cubicBezTo>
                      <a:pt x="130783" y="32971"/>
                      <a:pt x="130831" y="33040"/>
                      <a:pt x="130872" y="33108"/>
                    </a:cubicBezTo>
                    <a:cubicBezTo>
                      <a:pt x="151764" y="66140"/>
                      <a:pt x="141923" y="109851"/>
                      <a:pt x="108891" y="13074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2" name="Forma Livre: Forma 1751">
                <a:extLst>
                  <a:ext uri="{FF2B5EF4-FFF2-40B4-BE49-F238E27FC236}">
                    <a16:creationId xmlns:a16="http://schemas.microsoft.com/office/drawing/2014/main" id="{5019B5F8-B037-D7DB-B36B-634EF63FD4D8}"/>
                  </a:ext>
                </a:extLst>
              </p:cNvPr>
              <p:cNvSpPr/>
              <p:nvPr/>
            </p:nvSpPr>
            <p:spPr>
              <a:xfrm>
                <a:off x="14938206" y="5385943"/>
                <a:ext cx="113051" cy="131681"/>
              </a:xfrm>
              <a:custGeom>
                <a:avLst/>
                <a:gdLst>
                  <a:gd name="connsiteX0" fmla="*/ 79347 w 113051"/>
                  <a:gd name="connsiteY0" fmla="*/ 131682 h 131681"/>
                  <a:gd name="connsiteX1" fmla="*/ 85304 w 113051"/>
                  <a:gd name="connsiteY1" fmla="*/ 125725 h 131681"/>
                  <a:gd name="connsiteX2" fmla="*/ 99303 w 113051"/>
                  <a:gd name="connsiteY2" fmla="*/ 107199 h 131681"/>
                  <a:gd name="connsiteX3" fmla="*/ 105260 w 113051"/>
                  <a:gd name="connsiteY3" fmla="*/ 92425 h 131681"/>
                  <a:gd name="connsiteX4" fmla="*/ 107762 w 113051"/>
                  <a:gd name="connsiteY4" fmla="*/ 74554 h 131681"/>
                  <a:gd name="connsiteX5" fmla="*/ 107345 w 113051"/>
                  <a:gd name="connsiteY5" fmla="*/ 64368 h 131681"/>
                  <a:gd name="connsiteX6" fmla="*/ 105201 w 113051"/>
                  <a:gd name="connsiteY6" fmla="*/ 54360 h 131681"/>
                  <a:gd name="connsiteX7" fmla="*/ 101448 w 113051"/>
                  <a:gd name="connsiteY7" fmla="*/ 44412 h 131681"/>
                  <a:gd name="connsiteX8" fmla="*/ 96086 w 113051"/>
                  <a:gd name="connsiteY8" fmla="*/ 34881 h 131681"/>
                  <a:gd name="connsiteX9" fmla="*/ 89474 w 113051"/>
                  <a:gd name="connsiteY9" fmla="*/ 26362 h 131681"/>
                  <a:gd name="connsiteX10" fmla="*/ 81611 w 113051"/>
                  <a:gd name="connsiteY10" fmla="*/ 19154 h 131681"/>
                  <a:gd name="connsiteX11" fmla="*/ 73092 w 113051"/>
                  <a:gd name="connsiteY11" fmla="*/ 13197 h 131681"/>
                  <a:gd name="connsiteX12" fmla="*/ 64217 w 113051"/>
                  <a:gd name="connsiteY12" fmla="*/ 8908 h 131681"/>
                  <a:gd name="connsiteX13" fmla="*/ 46346 w 113051"/>
                  <a:gd name="connsiteY13" fmla="*/ 4500 h 131681"/>
                  <a:gd name="connsiteX14" fmla="*/ 30440 w 113051"/>
                  <a:gd name="connsiteY14" fmla="*/ 4500 h 131681"/>
                  <a:gd name="connsiteX15" fmla="*/ 8042 w 113051"/>
                  <a:gd name="connsiteY15" fmla="*/ 10457 h 131681"/>
                  <a:gd name="connsiteX16" fmla="*/ 0 w 113051"/>
                  <a:gd name="connsiteY16" fmla="*/ 13912 h 131681"/>
                  <a:gd name="connsiteX17" fmla="*/ 7089 w 113051"/>
                  <a:gd name="connsiteY17" fmla="*/ 8551 h 131681"/>
                  <a:gd name="connsiteX18" fmla="*/ 29904 w 113051"/>
                  <a:gd name="connsiteY18" fmla="*/ 866 h 131681"/>
                  <a:gd name="connsiteX19" fmla="*/ 46763 w 113051"/>
                  <a:gd name="connsiteY19" fmla="*/ 271 h 131681"/>
                  <a:gd name="connsiteX20" fmla="*/ 65765 w 113051"/>
                  <a:gd name="connsiteY20" fmla="*/ 4500 h 131681"/>
                  <a:gd name="connsiteX21" fmla="*/ 75416 w 113051"/>
                  <a:gd name="connsiteY21" fmla="*/ 8908 h 131681"/>
                  <a:gd name="connsiteX22" fmla="*/ 93287 w 113051"/>
                  <a:gd name="connsiteY22" fmla="*/ 22669 h 131681"/>
                  <a:gd name="connsiteX23" fmla="*/ 100494 w 113051"/>
                  <a:gd name="connsiteY23" fmla="*/ 31605 h 131681"/>
                  <a:gd name="connsiteX24" fmla="*/ 106451 w 113051"/>
                  <a:gd name="connsiteY24" fmla="*/ 41910 h 131681"/>
                  <a:gd name="connsiteX25" fmla="*/ 110383 w 113051"/>
                  <a:gd name="connsiteY25" fmla="*/ 52633 h 131681"/>
                  <a:gd name="connsiteX26" fmla="*/ 112528 w 113051"/>
                  <a:gd name="connsiteY26" fmla="*/ 63474 h 131681"/>
                  <a:gd name="connsiteX27" fmla="*/ 113004 w 113051"/>
                  <a:gd name="connsiteY27" fmla="*/ 74078 h 131681"/>
                  <a:gd name="connsiteX28" fmla="*/ 109907 w 113051"/>
                  <a:gd name="connsiteY28" fmla="*/ 93259 h 131681"/>
                  <a:gd name="connsiteX29" fmla="*/ 102877 w 113051"/>
                  <a:gd name="connsiteY29" fmla="*/ 109045 h 131681"/>
                  <a:gd name="connsiteX30" fmla="*/ 86972 w 113051"/>
                  <a:gd name="connsiteY30" fmla="*/ 126916 h 131681"/>
                  <a:gd name="connsiteX31" fmla="*/ 79347 w 113051"/>
                  <a:gd name="connsiteY31" fmla="*/ 131682 h 13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3051" h="131681">
                    <a:moveTo>
                      <a:pt x="79347" y="131682"/>
                    </a:moveTo>
                    <a:cubicBezTo>
                      <a:pt x="79347" y="131325"/>
                      <a:pt x="81551" y="129418"/>
                      <a:pt x="85304" y="125725"/>
                    </a:cubicBezTo>
                    <a:cubicBezTo>
                      <a:pt x="90910" y="120321"/>
                      <a:pt x="95634" y="114070"/>
                      <a:pt x="99303" y="107199"/>
                    </a:cubicBezTo>
                    <a:cubicBezTo>
                      <a:pt x="101859" y="102524"/>
                      <a:pt x="103860" y="97566"/>
                      <a:pt x="105260" y="92425"/>
                    </a:cubicBezTo>
                    <a:cubicBezTo>
                      <a:pt x="106839" y="86596"/>
                      <a:pt x="107679" y="80592"/>
                      <a:pt x="107762" y="74554"/>
                    </a:cubicBezTo>
                    <a:cubicBezTo>
                      <a:pt x="107875" y="71154"/>
                      <a:pt x="107732" y="67749"/>
                      <a:pt x="107345" y="64368"/>
                    </a:cubicBezTo>
                    <a:cubicBezTo>
                      <a:pt x="106886" y="60982"/>
                      <a:pt x="106171" y="57637"/>
                      <a:pt x="105201" y="54360"/>
                    </a:cubicBezTo>
                    <a:cubicBezTo>
                      <a:pt x="104224" y="50948"/>
                      <a:pt x="102967" y="47621"/>
                      <a:pt x="101448" y="44412"/>
                    </a:cubicBezTo>
                    <a:cubicBezTo>
                      <a:pt x="99905" y="41104"/>
                      <a:pt x="98112" y="37917"/>
                      <a:pt x="96086" y="34881"/>
                    </a:cubicBezTo>
                    <a:cubicBezTo>
                      <a:pt x="94091" y="31883"/>
                      <a:pt x="91881" y="29036"/>
                      <a:pt x="89474" y="26362"/>
                    </a:cubicBezTo>
                    <a:cubicBezTo>
                      <a:pt x="87061" y="23744"/>
                      <a:pt x="84429" y="21333"/>
                      <a:pt x="81611" y="19154"/>
                    </a:cubicBezTo>
                    <a:cubicBezTo>
                      <a:pt x="78948" y="16929"/>
                      <a:pt x="76095" y="14936"/>
                      <a:pt x="73092" y="13197"/>
                    </a:cubicBezTo>
                    <a:cubicBezTo>
                      <a:pt x="70239" y="11553"/>
                      <a:pt x="67272" y="10119"/>
                      <a:pt x="64217" y="8908"/>
                    </a:cubicBezTo>
                    <a:cubicBezTo>
                      <a:pt x="58486" y="6647"/>
                      <a:pt x="52475" y="5164"/>
                      <a:pt x="46346" y="4500"/>
                    </a:cubicBezTo>
                    <a:cubicBezTo>
                      <a:pt x="41062" y="3905"/>
                      <a:pt x="35724" y="3905"/>
                      <a:pt x="30440" y="4500"/>
                    </a:cubicBezTo>
                    <a:cubicBezTo>
                      <a:pt x="22708" y="5304"/>
                      <a:pt x="15149" y="7314"/>
                      <a:pt x="8042" y="10457"/>
                    </a:cubicBezTo>
                    <a:cubicBezTo>
                      <a:pt x="5499" y="11902"/>
                      <a:pt x="2800" y="13060"/>
                      <a:pt x="0" y="13912"/>
                    </a:cubicBezTo>
                    <a:cubicBezTo>
                      <a:pt x="0" y="13912"/>
                      <a:pt x="2145" y="11470"/>
                      <a:pt x="7089" y="8551"/>
                    </a:cubicBezTo>
                    <a:cubicBezTo>
                      <a:pt x="14148" y="4595"/>
                      <a:pt x="21886" y="1989"/>
                      <a:pt x="29904" y="866"/>
                    </a:cubicBezTo>
                    <a:cubicBezTo>
                      <a:pt x="35474" y="-33"/>
                      <a:pt x="41139" y="-233"/>
                      <a:pt x="46763" y="271"/>
                    </a:cubicBezTo>
                    <a:cubicBezTo>
                      <a:pt x="53262" y="803"/>
                      <a:pt x="59654" y="2226"/>
                      <a:pt x="65765" y="4500"/>
                    </a:cubicBezTo>
                    <a:cubicBezTo>
                      <a:pt x="69095" y="5709"/>
                      <a:pt x="72324" y="7184"/>
                      <a:pt x="75416" y="8908"/>
                    </a:cubicBezTo>
                    <a:cubicBezTo>
                      <a:pt x="82040" y="12558"/>
                      <a:pt x="88068" y="17198"/>
                      <a:pt x="93287" y="22669"/>
                    </a:cubicBezTo>
                    <a:cubicBezTo>
                      <a:pt x="95919" y="25456"/>
                      <a:pt x="98326" y="28444"/>
                      <a:pt x="100494" y="31605"/>
                    </a:cubicBezTo>
                    <a:cubicBezTo>
                      <a:pt x="102740" y="34882"/>
                      <a:pt x="104736" y="38327"/>
                      <a:pt x="106451" y="41910"/>
                    </a:cubicBezTo>
                    <a:cubicBezTo>
                      <a:pt x="108030" y="45379"/>
                      <a:pt x="109347" y="48964"/>
                      <a:pt x="110383" y="52633"/>
                    </a:cubicBezTo>
                    <a:cubicBezTo>
                      <a:pt x="111408" y="56179"/>
                      <a:pt x="112123" y="59806"/>
                      <a:pt x="112528" y="63474"/>
                    </a:cubicBezTo>
                    <a:cubicBezTo>
                      <a:pt x="112980" y="66990"/>
                      <a:pt x="113141" y="70536"/>
                      <a:pt x="113004" y="74078"/>
                    </a:cubicBezTo>
                    <a:cubicBezTo>
                      <a:pt x="112843" y="80582"/>
                      <a:pt x="111801" y="87034"/>
                      <a:pt x="109907" y="93259"/>
                    </a:cubicBezTo>
                    <a:cubicBezTo>
                      <a:pt x="108215" y="98788"/>
                      <a:pt x="105856" y="104089"/>
                      <a:pt x="102877" y="109045"/>
                    </a:cubicBezTo>
                    <a:cubicBezTo>
                      <a:pt x="98719" y="115928"/>
                      <a:pt x="93328" y="121986"/>
                      <a:pt x="86972" y="126916"/>
                    </a:cubicBezTo>
                    <a:cubicBezTo>
                      <a:pt x="84786" y="129011"/>
                      <a:pt x="82189" y="130633"/>
                      <a:pt x="79347" y="13168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3" name="Forma Livre: Forma 1752">
                <a:extLst>
                  <a:ext uri="{FF2B5EF4-FFF2-40B4-BE49-F238E27FC236}">
                    <a16:creationId xmlns:a16="http://schemas.microsoft.com/office/drawing/2014/main" id="{4B7D919F-64DF-DDD1-81A9-54DEED03191E}"/>
                  </a:ext>
                </a:extLst>
              </p:cNvPr>
              <p:cNvSpPr/>
              <p:nvPr/>
            </p:nvSpPr>
            <p:spPr>
              <a:xfrm>
                <a:off x="14930105" y="5423480"/>
                <a:ext cx="92750" cy="77009"/>
              </a:xfrm>
              <a:custGeom>
                <a:avLst/>
                <a:gdLst>
                  <a:gd name="connsiteX0" fmla="*/ 16322 w 92750"/>
                  <a:gd name="connsiteY0" fmla="*/ 64717 h 77009"/>
                  <a:gd name="connsiteX1" fmla="*/ 5957 w 92750"/>
                  <a:gd name="connsiteY1" fmla="*/ 71508 h 77009"/>
                  <a:gd name="connsiteX2" fmla="*/ 0 w 92750"/>
                  <a:gd name="connsiteY2" fmla="*/ 62274 h 77009"/>
                  <a:gd name="connsiteX3" fmla="*/ 10067 w 92750"/>
                  <a:gd name="connsiteY3" fmla="*/ 55722 h 77009"/>
                  <a:gd name="connsiteX4" fmla="*/ 2264 w 92750"/>
                  <a:gd name="connsiteY4" fmla="*/ 27843 h 77009"/>
                  <a:gd name="connsiteX5" fmla="*/ 16799 w 92750"/>
                  <a:gd name="connsiteY5" fmla="*/ 25579 h 77009"/>
                  <a:gd name="connsiteX6" fmla="*/ 21922 w 92750"/>
                  <a:gd name="connsiteY6" fmla="*/ 47799 h 77009"/>
                  <a:gd name="connsiteX7" fmla="*/ 37350 w 92750"/>
                  <a:gd name="connsiteY7" fmla="*/ 37732 h 77009"/>
                  <a:gd name="connsiteX8" fmla="*/ 42354 w 92750"/>
                  <a:gd name="connsiteY8" fmla="*/ 3598 h 77009"/>
                  <a:gd name="connsiteX9" fmla="*/ 76309 w 92750"/>
                  <a:gd name="connsiteY9" fmla="*/ 12355 h 77009"/>
                  <a:gd name="connsiteX10" fmla="*/ 86793 w 92750"/>
                  <a:gd name="connsiteY10" fmla="*/ 5981 h 77009"/>
                  <a:gd name="connsiteX11" fmla="*/ 92750 w 92750"/>
                  <a:gd name="connsiteY11" fmla="*/ 15214 h 77009"/>
                  <a:gd name="connsiteX12" fmla="*/ 82683 w 92750"/>
                  <a:gd name="connsiteY12" fmla="*/ 21767 h 77009"/>
                  <a:gd name="connsiteX13" fmla="*/ 89236 w 92750"/>
                  <a:gd name="connsiteY13" fmla="*/ 44225 h 77009"/>
                  <a:gd name="connsiteX14" fmla="*/ 74879 w 92750"/>
                  <a:gd name="connsiteY14" fmla="*/ 46965 h 77009"/>
                  <a:gd name="connsiteX15" fmla="*/ 70471 w 92750"/>
                  <a:gd name="connsiteY15" fmla="*/ 29749 h 77009"/>
                  <a:gd name="connsiteX16" fmla="*/ 54745 w 92750"/>
                  <a:gd name="connsiteY16" fmla="*/ 39936 h 77009"/>
                  <a:gd name="connsiteX17" fmla="*/ 49920 w 92750"/>
                  <a:gd name="connsiteY17" fmla="*/ 73712 h 77009"/>
                  <a:gd name="connsiteX18" fmla="*/ 16322 w 92750"/>
                  <a:gd name="connsiteY18" fmla="*/ 64717 h 77009"/>
                  <a:gd name="connsiteX19" fmla="*/ 51111 w 92750"/>
                  <a:gd name="connsiteY19" fmla="*/ 28975 h 77009"/>
                  <a:gd name="connsiteX20" fmla="*/ 64217 w 92750"/>
                  <a:gd name="connsiteY20" fmla="*/ 20456 h 77009"/>
                  <a:gd name="connsiteX21" fmla="*/ 52958 w 92750"/>
                  <a:gd name="connsiteY21" fmla="*/ 18014 h 77009"/>
                  <a:gd name="connsiteX22" fmla="*/ 51111 w 92750"/>
                  <a:gd name="connsiteY22" fmla="*/ 28915 h 77009"/>
                  <a:gd name="connsiteX23" fmla="*/ 39197 w 92750"/>
                  <a:gd name="connsiteY23" fmla="*/ 59355 h 77009"/>
                  <a:gd name="connsiteX24" fmla="*/ 41222 w 92750"/>
                  <a:gd name="connsiteY24" fmla="*/ 48573 h 77009"/>
                  <a:gd name="connsiteX25" fmla="*/ 28475 w 92750"/>
                  <a:gd name="connsiteY25" fmla="*/ 56854 h 77009"/>
                  <a:gd name="connsiteX26" fmla="*/ 39197 w 92750"/>
                  <a:gd name="connsiteY26" fmla="*/ 59594 h 7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750" h="77009">
                    <a:moveTo>
                      <a:pt x="16322" y="64717"/>
                    </a:moveTo>
                    <a:lnTo>
                      <a:pt x="5957" y="71508"/>
                    </a:lnTo>
                    <a:lnTo>
                      <a:pt x="0" y="62274"/>
                    </a:lnTo>
                    <a:lnTo>
                      <a:pt x="10067" y="55722"/>
                    </a:lnTo>
                    <a:cubicBezTo>
                      <a:pt x="4885" y="47352"/>
                      <a:pt x="2180" y="37686"/>
                      <a:pt x="2264" y="27843"/>
                    </a:cubicBezTo>
                    <a:lnTo>
                      <a:pt x="16799" y="25579"/>
                    </a:lnTo>
                    <a:cubicBezTo>
                      <a:pt x="16578" y="33302"/>
                      <a:pt x="18341" y="40953"/>
                      <a:pt x="21922" y="47799"/>
                    </a:cubicBezTo>
                    <a:lnTo>
                      <a:pt x="37350" y="37732"/>
                    </a:lnTo>
                    <a:cubicBezTo>
                      <a:pt x="33180" y="25818"/>
                      <a:pt x="29130" y="12176"/>
                      <a:pt x="42354" y="3598"/>
                    </a:cubicBezTo>
                    <a:cubicBezTo>
                      <a:pt x="52124" y="-2776"/>
                      <a:pt x="65169" y="-1168"/>
                      <a:pt x="76309" y="12355"/>
                    </a:cubicBezTo>
                    <a:lnTo>
                      <a:pt x="86793" y="5981"/>
                    </a:lnTo>
                    <a:lnTo>
                      <a:pt x="92750" y="15214"/>
                    </a:lnTo>
                    <a:lnTo>
                      <a:pt x="82683" y="21767"/>
                    </a:lnTo>
                    <a:cubicBezTo>
                      <a:pt x="86609" y="28632"/>
                      <a:pt x="88855" y="36327"/>
                      <a:pt x="89236" y="44225"/>
                    </a:cubicBezTo>
                    <a:lnTo>
                      <a:pt x="74879" y="46965"/>
                    </a:lnTo>
                    <a:cubicBezTo>
                      <a:pt x="74558" y="40992"/>
                      <a:pt x="73056" y="35142"/>
                      <a:pt x="70471" y="29749"/>
                    </a:cubicBezTo>
                    <a:lnTo>
                      <a:pt x="54745" y="39936"/>
                    </a:lnTo>
                    <a:cubicBezTo>
                      <a:pt x="59034" y="51850"/>
                      <a:pt x="62965" y="65253"/>
                      <a:pt x="49920" y="73712"/>
                    </a:cubicBezTo>
                    <a:cubicBezTo>
                      <a:pt x="40389" y="79669"/>
                      <a:pt x="27521" y="78060"/>
                      <a:pt x="16322" y="64717"/>
                    </a:cubicBezTo>
                    <a:close/>
                    <a:moveTo>
                      <a:pt x="51111" y="28975"/>
                    </a:moveTo>
                    <a:lnTo>
                      <a:pt x="64217" y="20456"/>
                    </a:lnTo>
                    <a:cubicBezTo>
                      <a:pt x="59927" y="16227"/>
                      <a:pt x="55996" y="16048"/>
                      <a:pt x="52958" y="18014"/>
                    </a:cubicBezTo>
                    <a:cubicBezTo>
                      <a:pt x="49920" y="19980"/>
                      <a:pt x="49920" y="23852"/>
                      <a:pt x="51111" y="28915"/>
                    </a:cubicBezTo>
                    <a:close/>
                    <a:moveTo>
                      <a:pt x="39197" y="59355"/>
                    </a:moveTo>
                    <a:cubicBezTo>
                      <a:pt x="42414" y="57211"/>
                      <a:pt x="42414" y="53398"/>
                      <a:pt x="41222" y="48573"/>
                    </a:cubicBezTo>
                    <a:lnTo>
                      <a:pt x="28475" y="56854"/>
                    </a:lnTo>
                    <a:cubicBezTo>
                      <a:pt x="32525" y="60726"/>
                      <a:pt x="36219" y="61202"/>
                      <a:pt x="39197" y="5959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754" name="Forma Livre: Forma 1753">
              <a:extLst>
                <a:ext uri="{FF2B5EF4-FFF2-40B4-BE49-F238E27FC236}">
                  <a16:creationId xmlns:a16="http://schemas.microsoft.com/office/drawing/2014/main" id="{099D6735-58EB-F2BD-4F0E-FD97F44BDD92}"/>
                </a:ext>
              </a:extLst>
            </p:cNvPr>
            <p:cNvSpPr/>
            <p:nvPr/>
          </p:nvSpPr>
          <p:spPr>
            <a:xfrm>
              <a:off x="12047636" y="7985606"/>
              <a:ext cx="3994281" cy="3097"/>
            </a:xfrm>
            <a:custGeom>
              <a:avLst/>
              <a:gdLst>
                <a:gd name="connsiteX0" fmla="*/ 3994282 w 3994281"/>
                <a:gd name="connsiteY0" fmla="*/ 1549 h 3097"/>
                <a:gd name="connsiteX1" fmla="*/ 1997260 w 3994281"/>
                <a:gd name="connsiteY1" fmla="*/ 3098 h 3097"/>
                <a:gd name="connsiteX2" fmla="*/ 0 w 3994281"/>
                <a:gd name="connsiteY2" fmla="*/ 1549 h 3097"/>
                <a:gd name="connsiteX3" fmla="*/ 1997260 w 3994281"/>
                <a:gd name="connsiteY3" fmla="*/ 0 h 3097"/>
                <a:gd name="connsiteX4" fmla="*/ 3994282 w 399428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4281" h="3097">
                  <a:moveTo>
                    <a:pt x="3994282" y="1549"/>
                  </a:moveTo>
                  <a:cubicBezTo>
                    <a:pt x="3994282" y="2383"/>
                    <a:pt x="3100078" y="3098"/>
                    <a:pt x="1997260" y="3098"/>
                  </a:cubicBezTo>
                  <a:cubicBezTo>
                    <a:pt x="894442" y="3098"/>
                    <a:pt x="0" y="2383"/>
                    <a:pt x="0" y="1549"/>
                  </a:cubicBezTo>
                  <a:cubicBezTo>
                    <a:pt x="0" y="715"/>
                    <a:pt x="894025" y="0"/>
                    <a:pt x="1997260" y="0"/>
                  </a:cubicBezTo>
                  <a:cubicBezTo>
                    <a:pt x="3100494" y="0"/>
                    <a:pt x="3994282" y="655"/>
                    <a:pt x="3994282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755" name="Gráfico 61">
              <a:extLst>
                <a:ext uri="{FF2B5EF4-FFF2-40B4-BE49-F238E27FC236}">
                  <a16:creationId xmlns:a16="http://schemas.microsoft.com/office/drawing/2014/main" id="{E0A6A6F3-EF54-8BA5-B597-2BF419F0CCDE}"/>
                </a:ext>
              </a:extLst>
            </p:cNvPr>
            <p:cNvGrpSpPr/>
            <p:nvPr/>
          </p:nvGrpSpPr>
          <p:grpSpPr>
            <a:xfrm>
              <a:off x="12993249" y="5581186"/>
              <a:ext cx="2873652" cy="2409423"/>
              <a:chOff x="12993249" y="5581186"/>
              <a:chExt cx="2873652" cy="2409423"/>
            </a:xfrm>
          </p:grpSpPr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62FAF255-4B02-EBCC-D623-588C277B4664}"/>
                  </a:ext>
                </a:extLst>
              </p:cNvPr>
              <p:cNvSpPr/>
              <p:nvPr/>
            </p:nvSpPr>
            <p:spPr>
              <a:xfrm>
                <a:off x="13457418" y="5987274"/>
                <a:ext cx="2409483" cy="2003335"/>
              </a:xfrm>
              <a:custGeom>
                <a:avLst/>
                <a:gdLst>
                  <a:gd name="connsiteX0" fmla="*/ 2338715 w 2409483"/>
                  <a:gd name="connsiteY0" fmla="*/ 0 h 2003335"/>
                  <a:gd name="connsiteX1" fmla="*/ 70769 w 2409483"/>
                  <a:gd name="connsiteY1" fmla="*/ 0 h 2003335"/>
                  <a:gd name="connsiteX2" fmla="*/ 0 w 2409483"/>
                  <a:gd name="connsiteY2" fmla="*/ 70769 h 2003335"/>
                  <a:gd name="connsiteX3" fmla="*/ 0 w 2409483"/>
                  <a:gd name="connsiteY3" fmla="*/ 70829 h 2003335"/>
                  <a:gd name="connsiteX4" fmla="*/ 0 w 2409483"/>
                  <a:gd name="connsiteY4" fmla="*/ 1672723 h 2003335"/>
                  <a:gd name="connsiteX5" fmla="*/ 70769 w 2409483"/>
                  <a:gd name="connsiteY5" fmla="*/ 1743492 h 2003335"/>
                  <a:gd name="connsiteX6" fmla="*/ 941205 w 2409483"/>
                  <a:gd name="connsiteY6" fmla="*/ 1743492 h 2003335"/>
                  <a:gd name="connsiteX7" fmla="*/ 824924 w 2409483"/>
                  <a:gd name="connsiteY7" fmla="*/ 2003336 h 2003335"/>
                  <a:gd name="connsiteX8" fmla="*/ 1638828 w 2409483"/>
                  <a:gd name="connsiteY8" fmla="*/ 2003336 h 2003335"/>
                  <a:gd name="connsiteX9" fmla="*/ 1494847 w 2409483"/>
                  <a:gd name="connsiteY9" fmla="*/ 1743492 h 2003335"/>
                  <a:gd name="connsiteX10" fmla="*/ 2338715 w 2409483"/>
                  <a:gd name="connsiteY10" fmla="*/ 1743492 h 2003335"/>
                  <a:gd name="connsiteX11" fmla="*/ 2409484 w 2409483"/>
                  <a:gd name="connsiteY11" fmla="*/ 1672723 h 2003335"/>
                  <a:gd name="connsiteX12" fmla="*/ 2409484 w 2409483"/>
                  <a:gd name="connsiteY12" fmla="*/ 70829 h 2003335"/>
                  <a:gd name="connsiteX13" fmla="*/ 2338774 w 2409483"/>
                  <a:gd name="connsiteY13" fmla="*/ 0 h 2003335"/>
                  <a:gd name="connsiteX14" fmla="*/ 2338715 w 2409483"/>
                  <a:gd name="connsiteY14" fmla="*/ 0 h 200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09483" h="2003335">
                    <a:moveTo>
                      <a:pt x="2338715" y="0"/>
                    </a:moveTo>
                    <a:lnTo>
                      <a:pt x="70769" y="0"/>
                    </a:lnTo>
                    <a:cubicBezTo>
                      <a:pt x="31685" y="0"/>
                      <a:pt x="0" y="31685"/>
                      <a:pt x="0" y="70769"/>
                    </a:cubicBezTo>
                    <a:cubicBezTo>
                      <a:pt x="0" y="70787"/>
                      <a:pt x="0" y="70811"/>
                      <a:pt x="0" y="70829"/>
                    </a:cubicBezTo>
                    <a:lnTo>
                      <a:pt x="0" y="1672723"/>
                    </a:lnTo>
                    <a:cubicBezTo>
                      <a:pt x="0" y="1711807"/>
                      <a:pt x="31685" y="1743492"/>
                      <a:pt x="70769" y="1743492"/>
                    </a:cubicBezTo>
                    <a:lnTo>
                      <a:pt x="941205" y="1743492"/>
                    </a:lnTo>
                    <a:cubicBezTo>
                      <a:pt x="941205" y="1743492"/>
                      <a:pt x="996605" y="1914696"/>
                      <a:pt x="824924" y="2003336"/>
                    </a:cubicBezTo>
                    <a:lnTo>
                      <a:pt x="1638828" y="2003336"/>
                    </a:lnTo>
                    <a:cubicBezTo>
                      <a:pt x="1638828" y="2003336"/>
                      <a:pt x="1445166" y="1936856"/>
                      <a:pt x="1494847" y="1743492"/>
                    </a:cubicBezTo>
                    <a:lnTo>
                      <a:pt x="2338715" y="1743492"/>
                    </a:lnTo>
                    <a:cubicBezTo>
                      <a:pt x="2377798" y="1743492"/>
                      <a:pt x="2409484" y="1711807"/>
                      <a:pt x="2409484" y="1672723"/>
                    </a:cubicBezTo>
                    <a:lnTo>
                      <a:pt x="2409484" y="70829"/>
                    </a:lnTo>
                    <a:cubicBezTo>
                      <a:pt x="2409514" y="31745"/>
                      <a:pt x="2377858" y="36"/>
                      <a:pt x="2338774" y="0"/>
                    </a:cubicBezTo>
                    <a:cubicBezTo>
                      <a:pt x="2338757" y="0"/>
                      <a:pt x="2338733" y="0"/>
                      <a:pt x="233871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D47812B7-2131-44C3-BF0F-C650C3C4335A}"/>
                  </a:ext>
                </a:extLst>
              </p:cNvPr>
              <p:cNvSpPr/>
              <p:nvPr/>
            </p:nvSpPr>
            <p:spPr>
              <a:xfrm>
                <a:off x="14617398" y="7548569"/>
                <a:ext cx="84788" cy="84789"/>
              </a:xfrm>
              <a:custGeom>
                <a:avLst/>
                <a:gdLst>
                  <a:gd name="connsiteX0" fmla="*/ 75023 w 84788"/>
                  <a:gd name="connsiteY0" fmla="*/ 13495 h 84789"/>
                  <a:gd name="connsiteX1" fmla="*/ 13488 w 84788"/>
                  <a:gd name="connsiteY1" fmla="*/ 75031 h 84789"/>
                  <a:gd name="connsiteX2" fmla="*/ 9735 w 84788"/>
                  <a:gd name="connsiteY2" fmla="*/ 71218 h 84789"/>
                  <a:gd name="connsiteX3" fmla="*/ 71270 w 84788"/>
                  <a:gd name="connsiteY3" fmla="*/ 9742 h 84789"/>
                  <a:gd name="connsiteX4" fmla="*/ 75023 w 84788"/>
                  <a:gd name="connsiteY4" fmla="*/ 13495 h 84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88" h="84789">
                    <a:moveTo>
                      <a:pt x="75023" y="13495"/>
                    </a:moveTo>
                    <a:cubicBezTo>
                      <a:pt x="105880" y="57577"/>
                      <a:pt x="57629" y="105888"/>
                      <a:pt x="13488" y="75031"/>
                    </a:cubicBezTo>
                    <a:cubicBezTo>
                      <a:pt x="12022" y="73988"/>
                      <a:pt x="10753" y="72701"/>
                      <a:pt x="9735" y="71218"/>
                    </a:cubicBezTo>
                    <a:cubicBezTo>
                      <a:pt x="-21063" y="27136"/>
                      <a:pt x="27189" y="-21056"/>
                      <a:pt x="71270" y="9742"/>
                    </a:cubicBezTo>
                    <a:cubicBezTo>
                      <a:pt x="72724" y="10779"/>
                      <a:pt x="73987" y="12041"/>
                      <a:pt x="75023" y="134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8" name="Forma Livre: Forma 1757">
                <a:extLst>
                  <a:ext uri="{FF2B5EF4-FFF2-40B4-BE49-F238E27FC236}">
                    <a16:creationId xmlns:a16="http://schemas.microsoft.com/office/drawing/2014/main" id="{F6E9C93E-E21E-905C-8B53-7A3BAFFE084A}"/>
                  </a:ext>
                </a:extLst>
              </p:cNvPr>
              <p:cNvSpPr/>
              <p:nvPr/>
            </p:nvSpPr>
            <p:spPr>
              <a:xfrm>
                <a:off x="13496734" y="6016642"/>
                <a:ext cx="2331268" cy="1421099"/>
              </a:xfrm>
              <a:custGeom>
                <a:avLst/>
                <a:gdLst>
                  <a:gd name="connsiteX0" fmla="*/ 57485 w 2331268"/>
                  <a:gd name="connsiteY0" fmla="*/ 0 h 1421099"/>
                  <a:gd name="connsiteX1" fmla="*/ 2273486 w 2331268"/>
                  <a:gd name="connsiteY1" fmla="*/ 0 h 1421099"/>
                  <a:gd name="connsiteX2" fmla="*/ 2331268 w 2331268"/>
                  <a:gd name="connsiteY2" fmla="*/ 57783 h 1421099"/>
                  <a:gd name="connsiteX3" fmla="*/ 2331268 w 2331268"/>
                  <a:gd name="connsiteY3" fmla="*/ 1421100 h 1421099"/>
                  <a:gd name="connsiteX4" fmla="*/ 2331268 w 2331268"/>
                  <a:gd name="connsiteY4" fmla="*/ 1421100 h 1421099"/>
                  <a:gd name="connsiteX5" fmla="*/ 0 w 2331268"/>
                  <a:gd name="connsiteY5" fmla="*/ 1421100 h 1421099"/>
                  <a:gd name="connsiteX6" fmla="*/ 0 w 2331268"/>
                  <a:gd name="connsiteY6" fmla="*/ 1421100 h 1421099"/>
                  <a:gd name="connsiteX7" fmla="*/ 0 w 2331268"/>
                  <a:gd name="connsiteY7" fmla="*/ 57783 h 1421099"/>
                  <a:gd name="connsiteX8" fmla="*/ 57485 w 2331268"/>
                  <a:gd name="connsiteY8" fmla="*/ 0 h 142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1268" h="1421099">
                    <a:moveTo>
                      <a:pt x="57485" y="0"/>
                    </a:moveTo>
                    <a:lnTo>
                      <a:pt x="2273486" y="0"/>
                    </a:lnTo>
                    <a:cubicBezTo>
                      <a:pt x="2305397" y="0"/>
                      <a:pt x="2331268" y="25871"/>
                      <a:pt x="2331268" y="57783"/>
                    </a:cubicBezTo>
                    <a:lnTo>
                      <a:pt x="2331268" y="1421100"/>
                    </a:lnTo>
                    <a:lnTo>
                      <a:pt x="2331268" y="1421100"/>
                    </a:lnTo>
                    <a:lnTo>
                      <a:pt x="0" y="1421100"/>
                    </a:lnTo>
                    <a:lnTo>
                      <a:pt x="0" y="1421100"/>
                    </a:lnTo>
                    <a:lnTo>
                      <a:pt x="0" y="57783"/>
                    </a:lnTo>
                    <a:cubicBezTo>
                      <a:pt x="0" y="25984"/>
                      <a:pt x="25687" y="167"/>
                      <a:pt x="574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9" name="Forma Livre: Forma 1758">
                <a:extLst>
                  <a:ext uri="{FF2B5EF4-FFF2-40B4-BE49-F238E27FC236}">
                    <a16:creationId xmlns:a16="http://schemas.microsoft.com/office/drawing/2014/main" id="{B590A877-69FC-E7DD-1941-E21EDE04AE9B}"/>
                  </a:ext>
                </a:extLst>
              </p:cNvPr>
              <p:cNvSpPr/>
              <p:nvPr/>
            </p:nvSpPr>
            <p:spPr>
              <a:xfrm>
                <a:off x="13693970" y="6337426"/>
                <a:ext cx="76487" cy="853994"/>
              </a:xfrm>
              <a:custGeom>
                <a:avLst/>
                <a:gdLst>
                  <a:gd name="connsiteX0" fmla="*/ 0 w 76487"/>
                  <a:gd name="connsiteY0" fmla="*/ 0 h 853994"/>
                  <a:gd name="connsiteX1" fmla="*/ 76488 w 76487"/>
                  <a:gd name="connsiteY1" fmla="*/ 0 h 853994"/>
                  <a:gd name="connsiteX2" fmla="*/ 76488 w 76487"/>
                  <a:gd name="connsiteY2" fmla="*/ 853994 h 853994"/>
                  <a:gd name="connsiteX3" fmla="*/ 0 w 76487"/>
                  <a:gd name="connsiteY3" fmla="*/ 853994 h 8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5399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53994"/>
                    </a:lnTo>
                    <a:lnTo>
                      <a:pt x="0" y="85399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0" name="Forma Livre: Forma 1759">
                <a:extLst>
                  <a:ext uri="{FF2B5EF4-FFF2-40B4-BE49-F238E27FC236}">
                    <a16:creationId xmlns:a16="http://schemas.microsoft.com/office/drawing/2014/main" id="{1AFC8CD0-AA44-658A-7038-FC7A8346B8C5}"/>
                  </a:ext>
                </a:extLst>
              </p:cNvPr>
              <p:cNvSpPr/>
              <p:nvPr/>
            </p:nvSpPr>
            <p:spPr>
              <a:xfrm>
                <a:off x="13841584" y="6627471"/>
                <a:ext cx="76487" cy="563948"/>
              </a:xfrm>
              <a:custGeom>
                <a:avLst/>
                <a:gdLst>
                  <a:gd name="connsiteX0" fmla="*/ 0 w 76487"/>
                  <a:gd name="connsiteY0" fmla="*/ 0 h 563948"/>
                  <a:gd name="connsiteX1" fmla="*/ 76488 w 76487"/>
                  <a:gd name="connsiteY1" fmla="*/ 0 h 563948"/>
                  <a:gd name="connsiteX2" fmla="*/ 76488 w 76487"/>
                  <a:gd name="connsiteY2" fmla="*/ 563948 h 563948"/>
                  <a:gd name="connsiteX3" fmla="*/ 0 w 76487"/>
                  <a:gd name="connsiteY3" fmla="*/ 563948 h 56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63948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63948"/>
                    </a:lnTo>
                    <a:lnTo>
                      <a:pt x="0" y="5639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1" name="Forma Livre: Forma 1760">
                <a:extLst>
                  <a:ext uri="{FF2B5EF4-FFF2-40B4-BE49-F238E27FC236}">
                    <a16:creationId xmlns:a16="http://schemas.microsoft.com/office/drawing/2014/main" id="{8C7D51A9-733A-416B-27CB-4325CD1FFE6E}"/>
                  </a:ext>
                </a:extLst>
              </p:cNvPr>
              <p:cNvSpPr/>
              <p:nvPr/>
            </p:nvSpPr>
            <p:spPr>
              <a:xfrm>
                <a:off x="13989198" y="6443579"/>
                <a:ext cx="76487" cy="752189"/>
              </a:xfrm>
              <a:custGeom>
                <a:avLst/>
                <a:gdLst>
                  <a:gd name="connsiteX0" fmla="*/ 0 w 76487"/>
                  <a:gd name="connsiteY0" fmla="*/ 0 h 752189"/>
                  <a:gd name="connsiteX1" fmla="*/ 76488 w 76487"/>
                  <a:gd name="connsiteY1" fmla="*/ 0 h 752189"/>
                  <a:gd name="connsiteX2" fmla="*/ 76488 w 76487"/>
                  <a:gd name="connsiteY2" fmla="*/ 752189 h 752189"/>
                  <a:gd name="connsiteX3" fmla="*/ 0 w 76487"/>
                  <a:gd name="connsiteY3" fmla="*/ 752189 h 752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52189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52189"/>
                    </a:lnTo>
                    <a:lnTo>
                      <a:pt x="0" y="752189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2" name="Forma Livre: Forma 1761">
                <a:extLst>
                  <a:ext uri="{FF2B5EF4-FFF2-40B4-BE49-F238E27FC236}">
                    <a16:creationId xmlns:a16="http://schemas.microsoft.com/office/drawing/2014/main" id="{EA6BB67A-895E-B514-1E7F-D35D123EBB0C}"/>
                  </a:ext>
                </a:extLst>
              </p:cNvPr>
              <p:cNvSpPr/>
              <p:nvPr/>
            </p:nvSpPr>
            <p:spPr>
              <a:xfrm>
                <a:off x="14136872" y="6370427"/>
                <a:ext cx="76487" cy="820992"/>
              </a:xfrm>
              <a:custGeom>
                <a:avLst/>
                <a:gdLst>
                  <a:gd name="connsiteX0" fmla="*/ 0 w 76487"/>
                  <a:gd name="connsiteY0" fmla="*/ 0 h 820992"/>
                  <a:gd name="connsiteX1" fmla="*/ 76488 w 76487"/>
                  <a:gd name="connsiteY1" fmla="*/ 0 h 820992"/>
                  <a:gd name="connsiteX2" fmla="*/ 76488 w 76487"/>
                  <a:gd name="connsiteY2" fmla="*/ 820992 h 820992"/>
                  <a:gd name="connsiteX3" fmla="*/ 0 w 76487"/>
                  <a:gd name="connsiteY3" fmla="*/ 820992 h 820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820992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820992"/>
                    </a:lnTo>
                    <a:lnTo>
                      <a:pt x="0" y="820992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3" name="Forma Livre: Forma 1762">
                <a:extLst>
                  <a:ext uri="{FF2B5EF4-FFF2-40B4-BE49-F238E27FC236}">
                    <a16:creationId xmlns:a16="http://schemas.microsoft.com/office/drawing/2014/main" id="{D215C602-C0B2-0E31-BDBF-F1F9FA8F12AC}"/>
                  </a:ext>
                </a:extLst>
              </p:cNvPr>
              <p:cNvSpPr/>
              <p:nvPr/>
            </p:nvSpPr>
            <p:spPr>
              <a:xfrm>
                <a:off x="14284486" y="6644866"/>
                <a:ext cx="76487" cy="546553"/>
              </a:xfrm>
              <a:custGeom>
                <a:avLst/>
                <a:gdLst>
                  <a:gd name="connsiteX0" fmla="*/ 0 w 76487"/>
                  <a:gd name="connsiteY0" fmla="*/ 0 h 546553"/>
                  <a:gd name="connsiteX1" fmla="*/ 76488 w 76487"/>
                  <a:gd name="connsiteY1" fmla="*/ 0 h 546553"/>
                  <a:gd name="connsiteX2" fmla="*/ 76488 w 76487"/>
                  <a:gd name="connsiteY2" fmla="*/ 546554 h 546553"/>
                  <a:gd name="connsiteX3" fmla="*/ 0 w 76487"/>
                  <a:gd name="connsiteY3" fmla="*/ 546554 h 54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46553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46554"/>
                    </a:lnTo>
                    <a:lnTo>
                      <a:pt x="0" y="546554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4" name="Forma Livre: Forma 1763">
                <a:extLst>
                  <a:ext uri="{FF2B5EF4-FFF2-40B4-BE49-F238E27FC236}">
                    <a16:creationId xmlns:a16="http://schemas.microsoft.com/office/drawing/2014/main" id="{C4A2B9BD-D1C3-E051-AF75-CB75DAB413B6}"/>
                  </a:ext>
                </a:extLst>
              </p:cNvPr>
              <p:cNvSpPr/>
              <p:nvPr/>
            </p:nvSpPr>
            <p:spPr>
              <a:xfrm>
                <a:off x="14432101" y="6752032"/>
                <a:ext cx="76487" cy="439387"/>
              </a:xfrm>
              <a:custGeom>
                <a:avLst/>
                <a:gdLst>
                  <a:gd name="connsiteX0" fmla="*/ 0 w 76487"/>
                  <a:gd name="connsiteY0" fmla="*/ 0 h 439387"/>
                  <a:gd name="connsiteX1" fmla="*/ 76488 w 76487"/>
                  <a:gd name="connsiteY1" fmla="*/ 0 h 439387"/>
                  <a:gd name="connsiteX2" fmla="*/ 76488 w 76487"/>
                  <a:gd name="connsiteY2" fmla="*/ 439388 h 439387"/>
                  <a:gd name="connsiteX3" fmla="*/ 0 w 76487"/>
                  <a:gd name="connsiteY3" fmla="*/ 439388 h 43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43938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439388"/>
                    </a:lnTo>
                    <a:lnTo>
                      <a:pt x="0" y="43938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5" name="Forma Livre: Forma 1764">
                <a:extLst>
                  <a:ext uri="{FF2B5EF4-FFF2-40B4-BE49-F238E27FC236}">
                    <a16:creationId xmlns:a16="http://schemas.microsoft.com/office/drawing/2014/main" id="{35F81467-65DB-B0ED-2CCA-A792E3160762}"/>
                  </a:ext>
                </a:extLst>
              </p:cNvPr>
              <p:cNvSpPr/>
              <p:nvPr/>
            </p:nvSpPr>
            <p:spPr>
              <a:xfrm>
                <a:off x="14579715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6" name="Forma Livre: Forma 1765">
                <a:extLst>
                  <a:ext uri="{FF2B5EF4-FFF2-40B4-BE49-F238E27FC236}">
                    <a16:creationId xmlns:a16="http://schemas.microsoft.com/office/drawing/2014/main" id="{0075B132-CAF9-9E7F-D551-9A8E19179EA4}"/>
                  </a:ext>
                </a:extLst>
              </p:cNvPr>
              <p:cNvSpPr/>
              <p:nvPr/>
            </p:nvSpPr>
            <p:spPr>
              <a:xfrm>
                <a:off x="14727329" y="6563255"/>
                <a:ext cx="76487" cy="628164"/>
              </a:xfrm>
              <a:custGeom>
                <a:avLst/>
                <a:gdLst>
                  <a:gd name="connsiteX0" fmla="*/ 0 w 76487"/>
                  <a:gd name="connsiteY0" fmla="*/ 0 h 628164"/>
                  <a:gd name="connsiteX1" fmla="*/ 76488 w 76487"/>
                  <a:gd name="connsiteY1" fmla="*/ 0 h 628164"/>
                  <a:gd name="connsiteX2" fmla="*/ 76488 w 76487"/>
                  <a:gd name="connsiteY2" fmla="*/ 628165 h 628164"/>
                  <a:gd name="connsiteX3" fmla="*/ 0 w 76487"/>
                  <a:gd name="connsiteY3" fmla="*/ 628165 h 62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628164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628165"/>
                    </a:lnTo>
                    <a:lnTo>
                      <a:pt x="0" y="628165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7" name="Forma Livre: Forma 1766">
                <a:extLst>
                  <a:ext uri="{FF2B5EF4-FFF2-40B4-BE49-F238E27FC236}">
                    <a16:creationId xmlns:a16="http://schemas.microsoft.com/office/drawing/2014/main" id="{2FE07384-9EF8-6388-0311-1564DC1C26F5}"/>
                  </a:ext>
                </a:extLst>
              </p:cNvPr>
              <p:cNvSpPr/>
              <p:nvPr/>
            </p:nvSpPr>
            <p:spPr>
              <a:xfrm>
                <a:off x="14875003" y="6452872"/>
                <a:ext cx="76487" cy="738547"/>
              </a:xfrm>
              <a:custGeom>
                <a:avLst/>
                <a:gdLst>
                  <a:gd name="connsiteX0" fmla="*/ 0 w 76487"/>
                  <a:gd name="connsiteY0" fmla="*/ 0 h 738547"/>
                  <a:gd name="connsiteX1" fmla="*/ 76488 w 76487"/>
                  <a:gd name="connsiteY1" fmla="*/ 0 h 738547"/>
                  <a:gd name="connsiteX2" fmla="*/ 76488 w 76487"/>
                  <a:gd name="connsiteY2" fmla="*/ 738548 h 738547"/>
                  <a:gd name="connsiteX3" fmla="*/ 0 w 76487"/>
                  <a:gd name="connsiteY3" fmla="*/ 738548 h 738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3854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38548"/>
                    </a:lnTo>
                    <a:lnTo>
                      <a:pt x="0" y="738548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A3914DD1-BBA0-670F-A930-E243ED8B61D2}"/>
                  </a:ext>
                </a:extLst>
              </p:cNvPr>
              <p:cNvSpPr/>
              <p:nvPr/>
            </p:nvSpPr>
            <p:spPr>
              <a:xfrm>
                <a:off x="15022617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9" name="Forma Livre: Forma 1768">
                <a:extLst>
                  <a:ext uri="{FF2B5EF4-FFF2-40B4-BE49-F238E27FC236}">
                    <a16:creationId xmlns:a16="http://schemas.microsoft.com/office/drawing/2014/main" id="{35933915-CAB6-6F1B-9D4F-2088FF44F42D}"/>
                  </a:ext>
                </a:extLst>
              </p:cNvPr>
              <p:cNvSpPr/>
              <p:nvPr/>
            </p:nvSpPr>
            <p:spPr>
              <a:xfrm>
                <a:off x="15317071" y="6425112"/>
                <a:ext cx="76487" cy="766307"/>
              </a:xfrm>
              <a:custGeom>
                <a:avLst/>
                <a:gdLst>
                  <a:gd name="connsiteX0" fmla="*/ 0 w 76487"/>
                  <a:gd name="connsiteY0" fmla="*/ 0 h 766307"/>
                  <a:gd name="connsiteX1" fmla="*/ 76488 w 76487"/>
                  <a:gd name="connsiteY1" fmla="*/ 0 h 766307"/>
                  <a:gd name="connsiteX2" fmla="*/ 76488 w 76487"/>
                  <a:gd name="connsiteY2" fmla="*/ 766307 h 766307"/>
                  <a:gd name="connsiteX3" fmla="*/ 0 w 76487"/>
                  <a:gd name="connsiteY3" fmla="*/ 766307 h 766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766307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766307"/>
                    </a:lnTo>
                    <a:lnTo>
                      <a:pt x="0" y="766307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0" name="Forma Livre: Forma 1769">
                <a:extLst>
                  <a:ext uri="{FF2B5EF4-FFF2-40B4-BE49-F238E27FC236}">
                    <a16:creationId xmlns:a16="http://schemas.microsoft.com/office/drawing/2014/main" id="{D1C0D8C8-264D-EB7F-C68E-516C186A1D7A}"/>
                  </a:ext>
                </a:extLst>
              </p:cNvPr>
              <p:cNvSpPr/>
              <p:nvPr/>
            </p:nvSpPr>
            <p:spPr>
              <a:xfrm>
                <a:off x="15630587" y="6918172"/>
                <a:ext cx="76487" cy="262226"/>
              </a:xfrm>
              <a:custGeom>
                <a:avLst/>
                <a:gdLst>
                  <a:gd name="connsiteX0" fmla="*/ 0 w 76487"/>
                  <a:gd name="connsiteY0" fmla="*/ 0 h 262226"/>
                  <a:gd name="connsiteX1" fmla="*/ 76488 w 76487"/>
                  <a:gd name="connsiteY1" fmla="*/ 0 h 262226"/>
                  <a:gd name="connsiteX2" fmla="*/ 76488 w 76487"/>
                  <a:gd name="connsiteY2" fmla="*/ 262227 h 262226"/>
                  <a:gd name="connsiteX3" fmla="*/ 0 w 76487"/>
                  <a:gd name="connsiteY3" fmla="*/ 262227 h 26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26222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262227"/>
                    </a:lnTo>
                    <a:lnTo>
                      <a:pt x="0" y="262227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1" name="Forma Livre: Forma 1770">
                <a:extLst>
                  <a:ext uri="{FF2B5EF4-FFF2-40B4-BE49-F238E27FC236}">
                    <a16:creationId xmlns:a16="http://schemas.microsoft.com/office/drawing/2014/main" id="{299B9C52-B400-155C-732B-AD66D01C5C10}"/>
                  </a:ext>
                </a:extLst>
              </p:cNvPr>
              <p:cNvSpPr/>
              <p:nvPr/>
            </p:nvSpPr>
            <p:spPr>
              <a:xfrm>
                <a:off x="15477731" y="6688233"/>
                <a:ext cx="76487" cy="503186"/>
              </a:xfrm>
              <a:custGeom>
                <a:avLst/>
                <a:gdLst>
                  <a:gd name="connsiteX0" fmla="*/ 0 w 76487"/>
                  <a:gd name="connsiteY0" fmla="*/ 0 h 503186"/>
                  <a:gd name="connsiteX1" fmla="*/ 76488 w 76487"/>
                  <a:gd name="connsiteY1" fmla="*/ 0 h 503186"/>
                  <a:gd name="connsiteX2" fmla="*/ 76488 w 76487"/>
                  <a:gd name="connsiteY2" fmla="*/ 503187 h 503186"/>
                  <a:gd name="connsiteX3" fmla="*/ 0 w 76487"/>
                  <a:gd name="connsiteY3" fmla="*/ 503187 h 50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03186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03187"/>
                    </a:lnTo>
                    <a:lnTo>
                      <a:pt x="0" y="503187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2" name="Forma Livre: Forma 1771">
                <a:extLst>
                  <a:ext uri="{FF2B5EF4-FFF2-40B4-BE49-F238E27FC236}">
                    <a16:creationId xmlns:a16="http://schemas.microsoft.com/office/drawing/2014/main" id="{0A1645B0-FE20-9099-907E-5214B7BE672C}"/>
                  </a:ext>
                </a:extLst>
              </p:cNvPr>
              <p:cNvSpPr/>
              <p:nvPr/>
            </p:nvSpPr>
            <p:spPr>
              <a:xfrm>
                <a:off x="15170231" y="6592504"/>
                <a:ext cx="76487" cy="598915"/>
              </a:xfrm>
              <a:custGeom>
                <a:avLst/>
                <a:gdLst>
                  <a:gd name="connsiteX0" fmla="*/ 0 w 76487"/>
                  <a:gd name="connsiteY0" fmla="*/ 0 h 598915"/>
                  <a:gd name="connsiteX1" fmla="*/ 76488 w 76487"/>
                  <a:gd name="connsiteY1" fmla="*/ 0 h 598915"/>
                  <a:gd name="connsiteX2" fmla="*/ 76488 w 76487"/>
                  <a:gd name="connsiteY2" fmla="*/ 598916 h 598915"/>
                  <a:gd name="connsiteX3" fmla="*/ 0 w 76487"/>
                  <a:gd name="connsiteY3" fmla="*/ 598916 h 598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87" h="598915">
                    <a:moveTo>
                      <a:pt x="0" y="0"/>
                    </a:moveTo>
                    <a:lnTo>
                      <a:pt x="76488" y="0"/>
                    </a:lnTo>
                    <a:lnTo>
                      <a:pt x="76488" y="598916"/>
                    </a:lnTo>
                    <a:lnTo>
                      <a:pt x="0" y="598916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01F50FD8-4F20-D97B-FA3A-EECBCE0C1D0A}"/>
                  </a:ext>
                </a:extLst>
              </p:cNvPr>
              <p:cNvSpPr/>
              <p:nvPr/>
            </p:nvSpPr>
            <p:spPr>
              <a:xfrm>
                <a:off x="13736205" y="6428636"/>
                <a:ext cx="1992315" cy="673513"/>
              </a:xfrm>
              <a:custGeom>
                <a:avLst/>
                <a:gdLst>
                  <a:gd name="connsiteX0" fmla="*/ 1992316 w 1992315"/>
                  <a:gd name="connsiteY0" fmla="*/ 17683 h 673513"/>
                  <a:gd name="connsiteX1" fmla="*/ 1985644 w 1992315"/>
                  <a:gd name="connsiteY1" fmla="*/ 16611 h 673513"/>
                  <a:gd name="connsiteX2" fmla="*/ 1966164 w 1992315"/>
                  <a:gd name="connsiteY2" fmla="*/ 12620 h 673513"/>
                  <a:gd name="connsiteX3" fmla="*/ 1934354 w 1992315"/>
                  <a:gd name="connsiteY3" fmla="*/ 7556 h 673513"/>
                  <a:gd name="connsiteX4" fmla="*/ 1890570 w 1992315"/>
                  <a:gd name="connsiteY4" fmla="*/ 3923 h 673513"/>
                  <a:gd name="connsiteX5" fmla="*/ 1770834 w 1992315"/>
                  <a:gd name="connsiteY5" fmla="*/ 14169 h 673513"/>
                  <a:gd name="connsiteX6" fmla="*/ 1622386 w 1992315"/>
                  <a:gd name="connsiteY6" fmla="*/ 70403 h 673513"/>
                  <a:gd name="connsiteX7" fmla="*/ 1471972 w 1992315"/>
                  <a:gd name="connsiteY7" fmla="*/ 190138 h 673513"/>
                  <a:gd name="connsiteX8" fmla="*/ 1345267 w 1992315"/>
                  <a:gd name="connsiteY8" fmla="*/ 372065 h 673513"/>
                  <a:gd name="connsiteX9" fmla="*/ 1202836 w 1992315"/>
                  <a:gd name="connsiteY9" fmla="*/ 573471 h 673513"/>
                  <a:gd name="connsiteX10" fmla="*/ 1097933 w 1992315"/>
                  <a:gd name="connsiteY10" fmla="*/ 651924 h 673513"/>
                  <a:gd name="connsiteX11" fmla="*/ 1033240 w 1992315"/>
                  <a:gd name="connsiteY11" fmla="*/ 671701 h 673513"/>
                  <a:gd name="connsiteX12" fmla="*/ 964675 w 1992315"/>
                  <a:gd name="connsiteY12" fmla="*/ 669378 h 673513"/>
                  <a:gd name="connsiteX13" fmla="*/ 845237 w 1992315"/>
                  <a:gd name="connsiteY13" fmla="*/ 606770 h 673513"/>
                  <a:gd name="connsiteX14" fmla="*/ 756776 w 1992315"/>
                  <a:gd name="connsiteY14" fmla="*/ 510207 h 673513"/>
                  <a:gd name="connsiteX15" fmla="*/ 629952 w 1992315"/>
                  <a:gd name="connsiteY15" fmla="*/ 298794 h 673513"/>
                  <a:gd name="connsiteX16" fmla="*/ 503246 w 1992315"/>
                  <a:gd name="connsiteY16" fmla="*/ 117344 h 673513"/>
                  <a:gd name="connsiteX17" fmla="*/ 424912 w 1992315"/>
                  <a:gd name="connsiteY17" fmla="*/ 55748 h 673513"/>
                  <a:gd name="connsiteX18" fmla="*/ 382558 w 1992315"/>
                  <a:gd name="connsiteY18" fmla="*/ 35197 h 673513"/>
                  <a:gd name="connsiteX19" fmla="*/ 339370 w 1992315"/>
                  <a:gd name="connsiteY19" fmla="*/ 22389 h 673513"/>
                  <a:gd name="connsiteX20" fmla="*/ 182403 w 1992315"/>
                  <a:gd name="connsiteY20" fmla="*/ 26798 h 673513"/>
                  <a:gd name="connsiteX21" fmla="*/ 74641 w 1992315"/>
                  <a:gd name="connsiteY21" fmla="*/ 78623 h 673513"/>
                  <a:gd name="connsiteX22" fmla="*/ 18050 w 1992315"/>
                  <a:gd name="connsiteY22" fmla="*/ 129377 h 673513"/>
                  <a:gd name="connsiteX23" fmla="*/ 4766 w 1992315"/>
                  <a:gd name="connsiteY23" fmla="*/ 144091 h 673513"/>
                  <a:gd name="connsiteX24" fmla="*/ 0 w 1992315"/>
                  <a:gd name="connsiteY24" fmla="*/ 148975 h 673513"/>
                  <a:gd name="connsiteX25" fmla="*/ 4051 w 1992315"/>
                  <a:gd name="connsiteY25" fmla="*/ 143555 h 673513"/>
                  <a:gd name="connsiteX26" fmla="*/ 16620 w 1992315"/>
                  <a:gd name="connsiteY26" fmla="*/ 128066 h 673513"/>
                  <a:gd name="connsiteX27" fmla="*/ 72556 w 1992315"/>
                  <a:gd name="connsiteY27" fmla="*/ 75824 h 673513"/>
                  <a:gd name="connsiteX28" fmla="*/ 180973 w 1992315"/>
                  <a:gd name="connsiteY28" fmla="*/ 22211 h 673513"/>
                  <a:gd name="connsiteX29" fmla="*/ 340561 w 1992315"/>
                  <a:gd name="connsiteY29" fmla="*/ 16254 h 673513"/>
                  <a:gd name="connsiteX30" fmla="*/ 508191 w 1992315"/>
                  <a:gd name="connsiteY30" fmla="*/ 112161 h 673513"/>
                  <a:gd name="connsiteX31" fmla="*/ 636683 w 1992315"/>
                  <a:gd name="connsiteY31" fmla="*/ 294624 h 673513"/>
                  <a:gd name="connsiteX32" fmla="*/ 763388 w 1992315"/>
                  <a:gd name="connsiteY32" fmla="*/ 505025 h 673513"/>
                  <a:gd name="connsiteX33" fmla="*/ 850599 w 1992315"/>
                  <a:gd name="connsiteY33" fmla="*/ 600337 h 673513"/>
                  <a:gd name="connsiteX34" fmla="*/ 966283 w 1992315"/>
                  <a:gd name="connsiteY34" fmla="*/ 661098 h 673513"/>
                  <a:gd name="connsiteX35" fmla="*/ 1031810 w 1992315"/>
                  <a:gd name="connsiteY35" fmla="*/ 663302 h 673513"/>
                  <a:gd name="connsiteX36" fmla="*/ 1094061 w 1992315"/>
                  <a:gd name="connsiteY36" fmla="*/ 644299 h 673513"/>
                  <a:gd name="connsiteX37" fmla="*/ 1196819 w 1992315"/>
                  <a:gd name="connsiteY37" fmla="*/ 567514 h 673513"/>
                  <a:gd name="connsiteX38" fmla="*/ 1338536 w 1992315"/>
                  <a:gd name="connsiteY38" fmla="*/ 367954 h 673513"/>
                  <a:gd name="connsiteX39" fmla="*/ 1466730 w 1992315"/>
                  <a:gd name="connsiteY39" fmla="*/ 185313 h 673513"/>
                  <a:gd name="connsiteX40" fmla="*/ 1619408 w 1992315"/>
                  <a:gd name="connsiteY40" fmla="*/ 65101 h 673513"/>
                  <a:gd name="connsiteX41" fmla="*/ 1769881 w 1992315"/>
                  <a:gd name="connsiteY41" fmla="*/ 9522 h 673513"/>
                  <a:gd name="connsiteX42" fmla="*/ 1890689 w 1992315"/>
                  <a:gd name="connsiteY42" fmla="*/ 587 h 673513"/>
                  <a:gd name="connsiteX43" fmla="*/ 1934711 w 1992315"/>
                  <a:gd name="connsiteY43" fmla="*/ 5055 h 673513"/>
                  <a:gd name="connsiteX44" fmla="*/ 1966522 w 1992315"/>
                  <a:gd name="connsiteY44" fmla="*/ 11012 h 673513"/>
                  <a:gd name="connsiteX45" fmla="*/ 1985822 w 1992315"/>
                  <a:gd name="connsiteY45" fmla="*/ 15837 h 673513"/>
                  <a:gd name="connsiteX46" fmla="*/ 1992316 w 1992315"/>
                  <a:gd name="connsiteY46" fmla="*/ 17683 h 67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992315" h="673513">
                    <a:moveTo>
                      <a:pt x="1992316" y="17683"/>
                    </a:moveTo>
                    <a:cubicBezTo>
                      <a:pt x="1990070" y="17487"/>
                      <a:pt x="1987842" y="17123"/>
                      <a:pt x="1985644" y="16611"/>
                    </a:cubicBezTo>
                    <a:lnTo>
                      <a:pt x="1966164" y="12620"/>
                    </a:lnTo>
                    <a:cubicBezTo>
                      <a:pt x="1955656" y="10374"/>
                      <a:pt x="1945041" y="8682"/>
                      <a:pt x="1934354" y="7556"/>
                    </a:cubicBezTo>
                    <a:cubicBezTo>
                      <a:pt x="1919837" y="5531"/>
                      <a:pt x="1905218" y="4316"/>
                      <a:pt x="1890570" y="3923"/>
                    </a:cubicBezTo>
                    <a:cubicBezTo>
                      <a:pt x="1850396" y="2576"/>
                      <a:pt x="1810198" y="6020"/>
                      <a:pt x="1770834" y="14169"/>
                    </a:cubicBezTo>
                    <a:cubicBezTo>
                      <a:pt x="1718800" y="25332"/>
                      <a:pt x="1668756" y="44293"/>
                      <a:pt x="1622386" y="70403"/>
                    </a:cubicBezTo>
                    <a:cubicBezTo>
                      <a:pt x="1566194" y="102058"/>
                      <a:pt x="1515423" y="142476"/>
                      <a:pt x="1471972" y="190138"/>
                    </a:cubicBezTo>
                    <a:cubicBezTo>
                      <a:pt x="1425150" y="241487"/>
                      <a:pt x="1385656" y="304929"/>
                      <a:pt x="1345267" y="372065"/>
                    </a:cubicBezTo>
                    <a:cubicBezTo>
                      <a:pt x="1304879" y="439200"/>
                      <a:pt x="1262942" y="511280"/>
                      <a:pt x="1202836" y="573471"/>
                    </a:cubicBezTo>
                    <a:cubicBezTo>
                      <a:pt x="1172771" y="605608"/>
                      <a:pt x="1137255" y="632171"/>
                      <a:pt x="1097933" y="651924"/>
                    </a:cubicBezTo>
                    <a:cubicBezTo>
                      <a:pt x="1077524" y="661831"/>
                      <a:pt x="1055698" y="668508"/>
                      <a:pt x="1033240" y="671701"/>
                    </a:cubicBezTo>
                    <a:cubicBezTo>
                      <a:pt x="1010413" y="674739"/>
                      <a:pt x="987240" y="673953"/>
                      <a:pt x="964675" y="669378"/>
                    </a:cubicBezTo>
                    <a:cubicBezTo>
                      <a:pt x="919283" y="659370"/>
                      <a:pt x="879073" y="635542"/>
                      <a:pt x="845237" y="606770"/>
                    </a:cubicBezTo>
                    <a:cubicBezTo>
                      <a:pt x="812051" y="578177"/>
                      <a:pt x="782355" y="545765"/>
                      <a:pt x="756776" y="510207"/>
                    </a:cubicBezTo>
                    <a:cubicBezTo>
                      <a:pt x="705427" y="441106"/>
                      <a:pt x="668970" y="366644"/>
                      <a:pt x="629952" y="298794"/>
                    </a:cubicBezTo>
                    <a:cubicBezTo>
                      <a:pt x="590933" y="230944"/>
                      <a:pt x="551796" y="167085"/>
                      <a:pt x="503246" y="117344"/>
                    </a:cubicBezTo>
                    <a:cubicBezTo>
                      <a:pt x="480259" y="93123"/>
                      <a:pt x="453869" y="72374"/>
                      <a:pt x="424912" y="55748"/>
                    </a:cubicBezTo>
                    <a:cubicBezTo>
                      <a:pt x="411300" y="47897"/>
                      <a:pt x="397146" y="41029"/>
                      <a:pt x="382558" y="35197"/>
                    </a:cubicBezTo>
                    <a:cubicBezTo>
                      <a:pt x="368458" y="29991"/>
                      <a:pt x="354030" y="25713"/>
                      <a:pt x="339370" y="22389"/>
                    </a:cubicBezTo>
                    <a:cubicBezTo>
                      <a:pt x="287520" y="10553"/>
                      <a:pt x="233508" y="12066"/>
                      <a:pt x="182403" y="26798"/>
                    </a:cubicBezTo>
                    <a:cubicBezTo>
                      <a:pt x="143802" y="37836"/>
                      <a:pt x="107363" y="55361"/>
                      <a:pt x="74641" y="78623"/>
                    </a:cubicBezTo>
                    <a:cubicBezTo>
                      <a:pt x="54179" y="93671"/>
                      <a:pt x="35230" y="110666"/>
                      <a:pt x="18050" y="129377"/>
                    </a:cubicBezTo>
                    <a:lnTo>
                      <a:pt x="4766" y="144091"/>
                    </a:lnTo>
                    <a:cubicBezTo>
                      <a:pt x="3312" y="145848"/>
                      <a:pt x="1722" y="147480"/>
                      <a:pt x="0" y="148975"/>
                    </a:cubicBezTo>
                    <a:cubicBezTo>
                      <a:pt x="1167" y="147039"/>
                      <a:pt x="2526" y="145223"/>
                      <a:pt x="4051" y="143555"/>
                    </a:cubicBezTo>
                    <a:lnTo>
                      <a:pt x="16620" y="128066"/>
                    </a:lnTo>
                    <a:cubicBezTo>
                      <a:pt x="33401" y="108754"/>
                      <a:pt x="52147" y="91246"/>
                      <a:pt x="72556" y="75824"/>
                    </a:cubicBezTo>
                    <a:cubicBezTo>
                      <a:pt x="105326" y="51823"/>
                      <a:pt x="142009" y="33684"/>
                      <a:pt x="180973" y="22211"/>
                    </a:cubicBezTo>
                    <a:cubicBezTo>
                      <a:pt x="232793" y="6645"/>
                      <a:pt x="287729" y="4596"/>
                      <a:pt x="340561" y="16254"/>
                    </a:cubicBezTo>
                    <a:cubicBezTo>
                      <a:pt x="399357" y="28168"/>
                      <a:pt x="459284" y="61765"/>
                      <a:pt x="508191" y="112161"/>
                    </a:cubicBezTo>
                    <a:cubicBezTo>
                      <a:pt x="557098" y="162557"/>
                      <a:pt x="597844" y="226476"/>
                      <a:pt x="636683" y="294624"/>
                    </a:cubicBezTo>
                    <a:cubicBezTo>
                      <a:pt x="675523" y="362772"/>
                      <a:pt x="712575" y="436817"/>
                      <a:pt x="763388" y="505025"/>
                    </a:cubicBezTo>
                    <a:cubicBezTo>
                      <a:pt x="788628" y="540100"/>
                      <a:pt x="817895" y="572089"/>
                      <a:pt x="850599" y="600337"/>
                    </a:cubicBezTo>
                    <a:cubicBezTo>
                      <a:pt x="883719" y="628513"/>
                      <a:pt x="922797" y="651507"/>
                      <a:pt x="966283" y="661098"/>
                    </a:cubicBezTo>
                    <a:cubicBezTo>
                      <a:pt x="987854" y="665440"/>
                      <a:pt x="1009996" y="666191"/>
                      <a:pt x="1031810" y="663302"/>
                    </a:cubicBezTo>
                    <a:cubicBezTo>
                      <a:pt x="1053416" y="660204"/>
                      <a:pt x="1074409" y="653795"/>
                      <a:pt x="1094061" y="644299"/>
                    </a:cubicBezTo>
                    <a:cubicBezTo>
                      <a:pt x="1132573" y="624963"/>
                      <a:pt x="1167362" y="598966"/>
                      <a:pt x="1196819" y="567514"/>
                    </a:cubicBezTo>
                    <a:cubicBezTo>
                      <a:pt x="1256091" y="506573"/>
                      <a:pt x="1297552" y="434613"/>
                      <a:pt x="1338536" y="367954"/>
                    </a:cubicBezTo>
                    <a:cubicBezTo>
                      <a:pt x="1379520" y="301296"/>
                      <a:pt x="1419074" y="236901"/>
                      <a:pt x="1466730" y="185313"/>
                    </a:cubicBezTo>
                    <a:cubicBezTo>
                      <a:pt x="1510901" y="137377"/>
                      <a:pt x="1562441" y="96792"/>
                      <a:pt x="1619408" y="65101"/>
                    </a:cubicBezTo>
                    <a:cubicBezTo>
                      <a:pt x="1666438" y="39009"/>
                      <a:pt x="1717186" y="20269"/>
                      <a:pt x="1769881" y="9522"/>
                    </a:cubicBezTo>
                    <a:cubicBezTo>
                      <a:pt x="1809632" y="1617"/>
                      <a:pt x="1850206" y="-1385"/>
                      <a:pt x="1890689" y="587"/>
                    </a:cubicBezTo>
                    <a:cubicBezTo>
                      <a:pt x="1905439" y="1194"/>
                      <a:pt x="1920141" y="2684"/>
                      <a:pt x="1934711" y="5055"/>
                    </a:cubicBezTo>
                    <a:cubicBezTo>
                      <a:pt x="1945428" y="6401"/>
                      <a:pt x="1956049" y="8390"/>
                      <a:pt x="1966522" y="11012"/>
                    </a:cubicBezTo>
                    <a:lnTo>
                      <a:pt x="1985822" y="15837"/>
                    </a:lnTo>
                    <a:cubicBezTo>
                      <a:pt x="1988033" y="16278"/>
                      <a:pt x="1990201" y="16897"/>
                      <a:pt x="1992316" y="176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4" name="Forma Livre: Forma 1773">
                <a:extLst>
                  <a:ext uri="{FF2B5EF4-FFF2-40B4-BE49-F238E27FC236}">
                    <a16:creationId xmlns:a16="http://schemas.microsoft.com/office/drawing/2014/main" id="{821D6D6E-BD9B-1C6C-1AF3-26B755881F33}"/>
                  </a:ext>
                </a:extLst>
              </p:cNvPr>
              <p:cNvSpPr/>
              <p:nvPr/>
            </p:nvSpPr>
            <p:spPr>
              <a:xfrm>
                <a:off x="13606759" y="6163184"/>
                <a:ext cx="6314" cy="1087746"/>
              </a:xfrm>
              <a:custGeom>
                <a:avLst/>
                <a:gdLst>
                  <a:gd name="connsiteX0" fmla="*/ 3157 w 6314"/>
                  <a:gd name="connsiteY0" fmla="*/ 1087746 h 1087746"/>
                  <a:gd name="connsiteX1" fmla="*/ 0 w 6314"/>
                  <a:gd name="connsiteY1" fmla="*/ 543873 h 1087746"/>
                  <a:gd name="connsiteX2" fmla="*/ 3157 w 6314"/>
                  <a:gd name="connsiteY2" fmla="*/ 0 h 1087746"/>
                  <a:gd name="connsiteX3" fmla="*/ 6314 w 6314"/>
                  <a:gd name="connsiteY3" fmla="*/ 543873 h 1087746"/>
                  <a:gd name="connsiteX4" fmla="*/ 3157 w 6314"/>
                  <a:gd name="connsiteY4" fmla="*/ 1087746 h 108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1087746">
                    <a:moveTo>
                      <a:pt x="3157" y="1087746"/>
                    </a:moveTo>
                    <a:cubicBezTo>
                      <a:pt x="1430" y="1087746"/>
                      <a:pt x="0" y="844225"/>
                      <a:pt x="0" y="543873"/>
                    </a:cubicBezTo>
                    <a:cubicBezTo>
                      <a:pt x="0" y="243522"/>
                      <a:pt x="1430" y="0"/>
                      <a:pt x="3157" y="0"/>
                    </a:cubicBezTo>
                    <a:cubicBezTo>
                      <a:pt x="4885" y="0"/>
                      <a:pt x="6314" y="243462"/>
                      <a:pt x="6314" y="543873"/>
                    </a:cubicBezTo>
                    <a:cubicBezTo>
                      <a:pt x="6314" y="844284"/>
                      <a:pt x="4766" y="1087746"/>
                      <a:pt x="3157" y="10877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5" name="Forma Livre: Forma 1774">
                <a:extLst>
                  <a:ext uri="{FF2B5EF4-FFF2-40B4-BE49-F238E27FC236}">
                    <a16:creationId xmlns:a16="http://schemas.microsoft.com/office/drawing/2014/main" id="{DFDEF0F3-10A2-2BD2-111D-658B98E722EA}"/>
                  </a:ext>
                </a:extLst>
              </p:cNvPr>
              <p:cNvSpPr/>
              <p:nvPr/>
            </p:nvSpPr>
            <p:spPr>
              <a:xfrm>
                <a:off x="13657573" y="7247773"/>
                <a:ext cx="2049204" cy="6254"/>
              </a:xfrm>
              <a:custGeom>
                <a:avLst/>
                <a:gdLst>
                  <a:gd name="connsiteX0" fmla="*/ 2049205 w 2049204"/>
                  <a:gd name="connsiteY0" fmla="*/ 3157 h 6254"/>
                  <a:gd name="connsiteX1" fmla="*/ 1024602 w 2049204"/>
                  <a:gd name="connsiteY1" fmla="*/ 6255 h 6254"/>
                  <a:gd name="connsiteX2" fmla="*/ 0 w 2049204"/>
                  <a:gd name="connsiteY2" fmla="*/ 3157 h 6254"/>
                  <a:gd name="connsiteX3" fmla="*/ 1024602 w 2049204"/>
                  <a:gd name="connsiteY3" fmla="*/ 0 h 6254"/>
                  <a:gd name="connsiteX4" fmla="*/ 2049205 w 2049204"/>
                  <a:gd name="connsiteY4" fmla="*/ 3157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9204" h="6254">
                    <a:moveTo>
                      <a:pt x="2049205" y="3157"/>
                    </a:moveTo>
                    <a:cubicBezTo>
                      <a:pt x="2049205" y="4885"/>
                      <a:pt x="1590517" y="6255"/>
                      <a:pt x="1024602" y="6255"/>
                    </a:cubicBezTo>
                    <a:cubicBezTo>
                      <a:pt x="458688" y="6255"/>
                      <a:pt x="0" y="4885"/>
                      <a:pt x="0" y="3157"/>
                    </a:cubicBezTo>
                    <a:cubicBezTo>
                      <a:pt x="0" y="1430"/>
                      <a:pt x="458688" y="0"/>
                      <a:pt x="1024602" y="0"/>
                    </a:cubicBezTo>
                    <a:cubicBezTo>
                      <a:pt x="1590517" y="0"/>
                      <a:pt x="2049205" y="1430"/>
                      <a:pt x="2049205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6" name="Forma Livre: Forma 1775">
                <a:extLst>
                  <a:ext uri="{FF2B5EF4-FFF2-40B4-BE49-F238E27FC236}">
                    <a16:creationId xmlns:a16="http://schemas.microsoft.com/office/drawing/2014/main" id="{56426A3C-F1EB-27D7-092C-BCFD2DFB27E3}"/>
                  </a:ext>
                </a:extLst>
              </p:cNvPr>
              <p:cNvSpPr/>
              <p:nvPr/>
            </p:nvSpPr>
            <p:spPr>
              <a:xfrm>
                <a:off x="13689562" y="7314967"/>
                <a:ext cx="113480" cy="6314"/>
              </a:xfrm>
              <a:custGeom>
                <a:avLst/>
                <a:gdLst>
                  <a:gd name="connsiteX0" fmla="*/ 113481 w 113480"/>
                  <a:gd name="connsiteY0" fmla="*/ 3157 h 6314"/>
                  <a:gd name="connsiteX1" fmla="*/ 56770 w 113480"/>
                  <a:gd name="connsiteY1" fmla="*/ 6314 h 6314"/>
                  <a:gd name="connsiteX2" fmla="*/ 0 w 113480"/>
                  <a:gd name="connsiteY2" fmla="*/ 3157 h 6314"/>
                  <a:gd name="connsiteX3" fmla="*/ 56770 w 113480"/>
                  <a:gd name="connsiteY3" fmla="*/ 0 h 6314"/>
                  <a:gd name="connsiteX4" fmla="*/ 113481 w 11348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480" h="6314">
                    <a:moveTo>
                      <a:pt x="113481" y="3157"/>
                    </a:moveTo>
                    <a:cubicBezTo>
                      <a:pt x="113481" y="4885"/>
                      <a:pt x="88104" y="6314"/>
                      <a:pt x="56770" y="6314"/>
                    </a:cubicBezTo>
                    <a:cubicBezTo>
                      <a:pt x="25436" y="6314"/>
                      <a:pt x="0" y="4885"/>
                      <a:pt x="0" y="3157"/>
                    </a:cubicBezTo>
                    <a:cubicBezTo>
                      <a:pt x="0" y="1430"/>
                      <a:pt x="25377" y="0"/>
                      <a:pt x="56770" y="0"/>
                    </a:cubicBezTo>
                    <a:cubicBezTo>
                      <a:pt x="88164" y="0"/>
                      <a:pt x="113481" y="1430"/>
                      <a:pt x="11348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7" name="Forma Livre: Forma 1776">
                <a:extLst>
                  <a:ext uri="{FF2B5EF4-FFF2-40B4-BE49-F238E27FC236}">
                    <a16:creationId xmlns:a16="http://schemas.microsoft.com/office/drawing/2014/main" id="{44FEB52C-B5BA-6151-3604-4C669365C974}"/>
                  </a:ext>
                </a:extLst>
              </p:cNvPr>
              <p:cNvSpPr/>
              <p:nvPr/>
            </p:nvSpPr>
            <p:spPr>
              <a:xfrm>
                <a:off x="13855523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8" name="Forma Livre: Forma 1777">
                <a:extLst>
                  <a:ext uri="{FF2B5EF4-FFF2-40B4-BE49-F238E27FC236}">
                    <a16:creationId xmlns:a16="http://schemas.microsoft.com/office/drawing/2014/main" id="{BBAC6611-494C-D3C3-80A5-EFDFF57ACAE2}"/>
                  </a:ext>
                </a:extLst>
              </p:cNvPr>
              <p:cNvSpPr/>
              <p:nvPr/>
            </p:nvSpPr>
            <p:spPr>
              <a:xfrm>
                <a:off x="14016362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9" name="Forma Livre: Forma 1778">
                <a:extLst>
                  <a:ext uri="{FF2B5EF4-FFF2-40B4-BE49-F238E27FC236}">
                    <a16:creationId xmlns:a16="http://schemas.microsoft.com/office/drawing/2014/main" id="{88B71A65-FDFB-E039-A8C6-FD7F2B2DEDA6}"/>
                  </a:ext>
                </a:extLst>
              </p:cNvPr>
              <p:cNvSpPr/>
              <p:nvPr/>
            </p:nvSpPr>
            <p:spPr>
              <a:xfrm>
                <a:off x="14176724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0" name="Forma Livre: Forma 1779">
                <a:extLst>
                  <a:ext uri="{FF2B5EF4-FFF2-40B4-BE49-F238E27FC236}">
                    <a16:creationId xmlns:a16="http://schemas.microsoft.com/office/drawing/2014/main" id="{8619343A-AC2D-891D-9E93-22391BBB9A7F}"/>
                  </a:ext>
                </a:extLst>
              </p:cNvPr>
              <p:cNvSpPr/>
              <p:nvPr/>
            </p:nvSpPr>
            <p:spPr>
              <a:xfrm>
                <a:off x="14337265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320" y="6255"/>
                      <a:pt x="67850" y="6255"/>
                    </a:cubicBezTo>
                    <a:cubicBezTo>
                      <a:pt x="3038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1" name="Forma Livre: Forma 1780">
                <a:extLst>
                  <a:ext uri="{FF2B5EF4-FFF2-40B4-BE49-F238E27FC236}">
                    <a16:creationId xmlns:a16="http://schemas.microsoft.com/office/drawing/2014/main" id="{F273C82F-552A-2A57-8CE0-68FE86E24662}"/>
                  </a:ext>
                </a:extLst>
              </p:cNvPr>
              <p:cNvSpPr/>
              <p:nvPr/>
            </p:nvSpPr>
            <p:spPr>
              <a:xfrm>
                <a:off x="14497866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2" name="Forma Livre: Forma 1781">
                <a:extLst>
                  <a:ext uri="{FF2B5EF4-FFF2-40B4-BE49-F238E27FC236}">
                    <a16:creationId xmlns:a16="http://schemas.microsoft.com/office/drawing/2014/main" id="{A661CB2F-1CAF-4E22-0924-2542AB5094A9}"/>
                  </a:ext>
                </a:extLst>
              </p:cNvPr>
              <p:cNvSpPr/>
              <p:nvPr/>
            </p:nvSpPr>
            <p:spPr>
              <a:xfrm>
                <a:off x="1465840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81E0236E-50E4-B6F1-6084-292B5D7858D1}"/>
                  </a:ext>
                </a:extLst>
              </p:cNvPr>
              <p:cNvSpPr/>
              <p:nvPr/>
            </p:nvSpPr>
            <p:spPr>
              <a:xfrm>
                <a:off x="14818947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4" name="Forma Livre: Forma 1783">
                <a:extLst>
                  <a:ext uri="{FF2B5EF4-FFF2-40B4-BE49-F238E27FC236}">
                    <a16:creationId xmlns:a16="http://schemas.microsoft.com/office/drawing/2014/main" id="{DA56BA15-E966-180D-5355-DB329F453875}"/>
                  </a:ext>
                </a:extLst>
              </p:cNvPr>
              <p:cNvSpPr/>
              <p:nvPr/>
            </p:nvSpPr>
            <p:spPr>
              <a:xfrm>
                <a:off x="14979488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5" name="Forma Livre: Forma 1784">
                <a:extLst>
                  <a:ext uri="{FF2B5EF4-FFF2-40B4-BE49-F238E27FC236}">
                    <a16:creationId xmlns:a16="http://schemas.microsoft.com/office/drawing/2014/main" id="{E3E67ED6-0DF8-714F-1B3E-6C7AE2E8FB4E}"/>
                  </a:ext>
                </a:extLst>
              </p:cNvPr>
              <p:cNvSpPr/>
              <p:nvPr/>
            </p:nvSpPr>
            <p:spPr>
              <a:xfrm>
                <a:off x="15140029" y="7318423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850 w 135640"/>
                  <a:gd name="connsiteY1" fmla="*/ 6255 h 6254"/>
                  <a:gd name="connsiteX2" fmla="*/ 0 w 135640"/>
                  <a:gd name="connsiteY2" fmla="*/ 3098 h 6254"/>
                  <a:gd name="connsiteX3" fmla="*/ 67850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850" y="6255"/>
                    </a:cubicBezTo>
                    <a:cubicBezTo>
                      <a:pt x="30440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850" y="0"/>
                    </a:cubicBezTo>
                    <a:cubicBezTo>
                      <a:pt x="10532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6" name="Forma Livre: Forma 1785">
                <a:extLst>
                  <a:ext uri="{FF2B5EF4-FFF2-40B4-BE49-F238E27FC236}">
                    <a16:creationId xmlns:a16="http://schemas.microsoft.com/office/drawing/2014/main" id="{C6EF414A-A7B1-5984-6A75-BBD3DC9B7BE3}"/>
                  </a:ext>
                </a:extLst>
              </p:cNvPr>
              <p:cNvSpPr/>
              <p:nvPr/>
            </p:nvSpPr>
            <p:spPr>
              <a:xfrm>
                <a:off x="15289371" y="731848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85"/>
                      <a:pt x="105260" y="6255"/>
                      <a:pt x="67791" y="6255"/>
                    </a:cubicBezTo>
                    <a:cubicBezTo>
                      <a:pt x="30321" y="6255"/>
                      <a:pt x="0" y="4885"/>
                      <a:pt x="0" y="3098"/>
                    </a:cubicBezTo>
                    <a:cubicBezTo>
                      <a:pt x="0" y="1311"/>
                      <a:pt x="30381" y="0"/>
                      <a:pt x="67791" y="0"/>
                    </a:cubicBezTo>
                    <a:cubicBezTo>
                      <a:pt x="105201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7" name="Forma Livre: Forma 1786">
                <a:extLst>
                  <a:ext uri="{FF2B5EF4-FFF2-40B4-BE49-F238E27FC236}">
                    <a16:creationId xmlns:a16="http://schemas.microsoft.com/office/drawing/2014/main" id="{73463AEB-8104-8979-3D08-37873C871369}"/>
                  </a:ext>
                </a:extLst>
              </p:cNvPr>
              <p:cNvSpPr/>
              <p:nvPr/>
            </p:nvSpPr>
            <p:spPr>
              <a:xfrm>
                <a:off x="15438713" y="7318542"/>
                <a:ext cx="135640" cy="6254"/>
              </a:xfrm>
              <a:custGeom>
                <a:avLst/>
                <a:gdLst>
                  <a:gd name="connsiteX0" fmla="*/ 135641 w 135640"/>
                  <a:gd name="connsiteY0" fmla="*/ 3098 h 6254"/>
                  <a:gd name="connsiteX1" fmla="*/ 67791 w 135640"/>
                  <a:gd name="connsiteY1" fmla="*/ 6255 h 6254"/>
                  <a:gd name="connsiteX2" fmla="*/ 0 w 135640"/>
                  <a:gd name="connsiteY2" fmla="*/ 3098 h 6254"/>
                  <a:gd name="connsiteX3" fmla="*/ 67791 w 135640"/>
                  <a:gd name="connsiteY3" fmla="*/ 0 h 6254"/>
                  <a:gd name="connsiteX4" fmla="*/ 135641 w 135640"/>
                  <a:gd name="connsiteY4" fmla="*/ 3098 h 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254">
                    <a:moveTo>
                      <a:pt x="135641" y="3098"/>
                    </a:moveTo>
                    <a:cubicBezTo>
                      <a:pt x="135641" y="4825"/>
                      <a:pt x="105260" y="6255"/>
                      <a:pt x="67791" y="6255"/>
                    </a:cubicBezTo>
                    <a:cubicBezTo>
                      <a:pt x="30321" y="6255"/>
                      <a:pt x="0" y="4825"/>
                      <a:pt x="0" y="3098"/>
                    </a:cubicBezTo>
                    <a:cubicBezTo>
                      <a:pt x="0" y="1370"/>
                      <a:pt x="30321" y="0"/>
                      <a:pt x="67791" y="0"/>
                    </a:cubicBezTo>
                    <a:cubicBezTo>
                      <a:pt x="105260" y="0"/>
                      <a:pt x="135641" y="1370"/>
                      <a:pt x="135641" y="3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C19BA11B-8507-4CD2-0535-3CF870108403}"/>
                  </a:ext>
                </a:extLst>
              </p:cNvPr>
              <p:cNvSpPr/>
              <p:nvPr/>
            </p:nvSpPr>
            <p:spPr>
              <a:xfrm>
                <a:off x="15587995" y="7318542"/>
                <a:ext cx="135640" cy="6314"/>
              </a:xfrm>
              <a:custGeom>
                <a:avLst/>
                <a:gdLst>
                  <a:gd name="connsiteX0" fmla="*/ 135641 w 135640"/>
                  <a:gd name="connsiteY0" fmla="*/ 3157 h 6314"/>
                  <a:gd name="connsiteX1" fmla="*/ 67850 w 135640"/>
                  <a:gd name="connsiteY1" fmla="*/ 6314 h 6314"/>
                  <a:gd name="connsiteX2" fmla="*/ 0 w 135640"/>
                  <a:gd name="connsiteY2" fmla="*/ 3157 h 6314"/>
                  <a:gd name="connsiteX3" fmla="*/ 67850 w 135640"/>
                  <a:gd name="connsiteY3" fmla="*/ 0 h 6314"/>
                  <a:gd name="connsiteX4" fmla="*/ 135641 w 135640"/>
                  <a:gd name="connsiteY4" fmla="*/ 3157 h 6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640" h="6314">
                    <a:moveTo>
                      <a:pt x="135641" y="3157"/>
                    </a:moveTo>
                    <a:cubicBezTo>
                      <a:pt x="135641" y="4885"/>
                      <a:pt x="105260" y="6314"/>
                      <a:pt x="67850" y="6314"/>
                    </a:cubicBezTo>
                    <a:cubicBezTo>
                      <a:pt x="30440" y="6314"/>
                      <a:pt x="0" y="4885"/>
                      <a:pt x="0" y="3157"/>
                    </a:cubicBezTo>
                    <a:cubicBezTo>
                      <a:pt x="0" y="1430"/>
                      <a:pt x="30381" y="0"/>
                      <a:pt x="67850" y="0"/>
                    </a:cubicBezTo>
                    <a:cubicBezTo>
                      <a:pt x="105320" y="0"/>
                      <a:pt x="135641" y="1430"/>
                      <a:pt x="135641" y="31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9D372838-16F0-5271-BF8A-CC63CC2280E0}"/>
                  </a:ext>
                </a:extLst>
              </p:cNvPr>
              <p:cNvSpPr/>
              <p:nvPr/>
            </p:nvSpPr>
            <p:spPr>
              <a:xfrm>
                <a:off x="14360267" y="6731413"/>
                <a:ext cx="43402" cy="50630"/>
              </a:xfrm>
              <a:custGeom>
                <a:avLst/>
                <a:gdLst>
                  <a:gd name="connsiteX0" fmla="*/ 30016 w 43402"/>
                  <a:gd name="connsiteY0" fmla="*/ 3642 h 50630"/>
                  <a:gd name="connsiteX1" fmla="*/ 42406 w 43402"/>
                  <a:gd name="connsiteY1" fmla="*/ 18415 h 50630"/>
                  <a:gd name="connsiteX2" fmla="*/ 40023 w 43402"/>
                  <a:gd name="connsiteY2" fmla="*/ 40456 h 50630"/>
                  <a:gd name="connsiteX3" fmla="*/ 28884 w 43402"/>
                  <a:gd name="connsiteY3" fmla="*/ 49868 h 50630"/>
                  <a:gd name="connsiteX4" fmla="*/ 13336 w 43402"/>
                  <a:gd name="connsiteY4" fmla="*/ 48021 h 50630"/>
                  <a:gd name="connsiteX5" fmla="*/ 52 w 43402"/>
                  <a:gd name="connsiteY5" fmla="*/ 23657 h 50630"/>
                  <a:gd name="connsiteX6" fmla="*/ 10715 w 43402"/>
                  <a:gd name="connsiteY6" fmla="*/ 3940 h 50630"/>
                  <a:gd name="connsiteX7" fmla="*/ 25310 w 43402"/>
                  <a:gd name="connsiteY7" fmla="*/ 365 h 50630"/>
                  <a:gd name="connsiteX8" fmla="*/ 29837 w 43402"/>
                  <a:gd name="connsiteY8" fmla="*/ 3523 h 50630"/>
                  <a:gd name="connsiteX9" fmla="*/ 14587 w 43402"/>
                  <a:gd name="connsiteY9" fmla="*/ 8586 h 50630"/>
                  <a:gd name="connsiteX10" fmla="*/ 7915 w 43402"/>
                  <a:gd name="connsiteY10" fmla="*/ 23955 h 50630"/>
                  <a:gd name="connsiteX11" fmla="*/ 17387 w 43402"/>
                  <a:gd name="connsiteY11" fmla="*/ 40515 h 50630"/>
                  <a:gd name="connsiteX12" fmla="*/ 32976 w 43402"/>
                  <a:gd name="connsiteY12" fmla="*/ 36894 h 50630"/>
                  <a:gd name="connsiteX13" fmla="*/ 33232 w 43402"/>
                  <a:gd name="connsiteY13" fmla="*/ 36465 h 50630"/>
                  <a:gd name="connsiteX14" fmla="*/ 36449 w 43402"/>
                  <a:gd name="connsiteY14" fmla="*/ 19487 h 50630"/>
                  <a:gd name="connsiteX15" fmla="*/ 30016 w 43402"/>
                  <a:gd name="connsiteY15" fmla="*/ 3642 h 5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402" h="50630">
                    <a:moveTo>
                      <a:pt x="30016" y="3642"/>
                    </a:moveTo>
                    <a:cubicBezTo>
                      <a:pt x="30016" y="2331"/>
                      <a:pt x="39428" y="5607"/>
                      <a:pt x="42406" y="18415"/>
                    </a:cubicBezTo>
                    <a:cubicBezTo>
                      <a:pt x="44312" y="25808"/>
                      <a:pt x="43466" y="33641"/>
                      <a:pt x="40023" y="40456"/>
                    </a:cubicBezTo>
                    <a:cubicBezTo>
                      <a:pt x="37706" y="44947"/>
                      <a:pt x="33697" y="48331"/>
                      <a:pt x="28884" y="49868"/>
                    </a:cubicBezTo>
                    <a:cubicBezTo>
                      <a:pt x="23660" y="51333"/>
                      <a:pt x="18072" y="50672"/>
                      <a:pt x="13336" y="48021"/>
                    </a:cubicBezTo>
                    <a:cubicBezTo>
                      <a:pt x="4585" y="43136"/>
                      <a:pt x="-579" y="33659"/>
                      <a:pt x="52" y="23657"/>
                    </a:cubicBezTo>
                    <a:cubicBezTo>
                      <a:pt x="618" y="15860"/>
                      <a:pt x="4502" y="8681"/>
                      <a:pt x="10715" y="3940"/>
                    </a:cubicBezTo>
                    <a:cubicBezTo>
                      <a:pt x="14790" y="610"/>
                      <a:pt x="20157" y="-707"/>
                      <a:pt x="25310" y="365"/>
                    </a:cubicBezTo>
                    <a:cubicBezTo>
                      <a:pt x="28884" y="1438"/>
                      <a:pt x="30075" y="3165"/>
                      <a:pt x="29837" y="3523"/>
                    </a:cubicBezTo>
                    <a:cubicBezTo>
                      <a:pt x="29599" y="3880"/>
                      <a:pt x="22093" y="1140"/>
                      <a:pt x="14587" y="8586"/>
                    </a:cubicBezTo>
                    <a:cubicBezTo>
                      <a:pt x="10465" y="12655"/>
                      <a:pt x="8076" y="18165"/>
                      <a:pt x="7915" y="23955"/>
                    </a:cubicBezTo>
                    <a:cubicBezTo>
                      <a:pt x="7862" y="30776"/>
                      <a:pt x="11477" y="37102"/>
                      <a:pt x="17387" y="40515"/>
                    </a:cubicBezTo>
                    <a:cubicBezTo>
                      <a:pt x="22694" y="43822"/>
                      <a:pt x="29670" y="42201"/>
                      <a:pt x="32976" y="36894"/>
                    </a:cubicBezTo>
                    <a:cubicBezTo>
                      <a:pt x="33066" y="36751"/>
                      <a:pt x="33149" y="36608"/>
                      <a:pt x="33232" y="36465"/>
                    </a:cubicBezTo>
                    <a:cubicBezTo>
                      <a:pt x="36074" y="31288"/>
                      <a:pt x="37200" y="25343"/>
                      <a:pt x="36449" y="19487"/>
                    </a:cubicBezTo>
                    <a:cubicBezTo>
                      <a:pt x="35436" y="8586"/>
                      <a:pt x="29360" y="4654"/>
                      <a:pt x="30016" y="36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0" name="Forma Livre: Forma 1789">
                <a:extLst>
                  <a:ext uri="{FF2B5EF4-FFF2-40B4-BE49-F238E27FC236}">
                    <a16:creationId xmlns:a16="http://schemas.microsoft.com/office/drawing/2014/main" id="{AE55BF01-7F3C-D460-71AD-D96AB1A67FFE}"/>
                  </a:ext>
                </a:extLst>
              </p:cNvPr>
              <p:cNvSpPr/>
              <p:nvPr/>
            </p:nvSpPr>
            <p:spPr>
              <a:xfrm>
                <a:off x="15369461" y="6451306"/>
                <a:ext cx="52221" cy="62387"/>
              </a:xfrm>
              <a:custGeom>
                <a:avLst/>
                <a:gdLst>
                  <a:gd name="connsiteX0" fmla="*/ 27195 w 52221"/>
                  <a:gd name="connsiteY0" fmla="*/ 2758 h 62387"/>
                  <a:gd name="connsiteX1" fmla="*/ 33867 w 52221"/>
                  <a:gd name="connsiteY1" fmla="*/ 2758 h 62387"/>
                  <a:gd name="connsiteX2" fmla="*/ 47508 w 52221"/>
                  <a:gd name="connsiteY2" fmla="*/ 14672 h 62387"/>
                  <a:gd name="connsiteX3" fmla="*/ 50844 w 52221"/>
                  <a:gd name="connsiteY3" fmla="*/ 41478 h 62387"/>
                  <a:gd name="connsiteX4" fmla="*/ 24693 w 52221"/>
                  <a:gd name="connsiteY4" fmla="*/ 62387 h 62387"/>
                  <a:gd name="connsiteX5" fmla="*/ 8073 w 52221"/>
                  <a:gd name="connsiteY5" fmla="*/ 53750 h 62387"/>
                  <a:gd name="connsiteX6" fmla="*/ 1044 w 52221"/>
                  <a:gd name="connsiteY6" fmla="*/ 38857 h 62387"/>
                  <a:gd name="connsiteX7" fmla="*/ 5333 w 52221"/>
                  <a:gd name="connsiteY7" fmla="*/ 12229 h 62387"/>
                  <a:gd name="connsiteX8" fmla="*/ 25944 w 52221"/>
                  <a:gd name="connsiteY8" fmla="*/ 315 h 62387"/>
                  <a:gd name="connsiteX9" fmla="*/ 10516 w 52221"/>
                  <a:gd name="connsiteY9" fmla="*/ 15029 h 62387"/>
                  <a:gd name="connsiteX10" fmla="*/ 8669 w 52221"/>
                  <a:gd name="connsiteY10" fmla="*/ 36653 h 62387"/>
                  <a:gd name="connsiteX11" fmla="*/ 24991 w 52221"/>
                  <a:gd name="connsiteY11" fmla="*/ 53571 h 62387"/>
                  <a:gd name="connsiteX12" fmla="*/ 43398 w 52221"/>
                  <a:gd name="connsiteY12" fmla="*/ 38738 h 62387"/>
                  <a:gd name="connsiteX13" fmla="*/ 42147 w 52221"/>
                  <a:gd name="connsiteY13" fmla="*/ 17233 h 62387"/>
                  <a:gd name="connsiteX14" fmla="*/ 27195 w 52221"/>
                  <a:gd name="connsiteY14" fmla="*/ 2758 h 6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221" h="62387">
                    <a:moveTo>
                      <a:pt x="27195" y="2758"/>
                    </a:moveTo>
                    <a:cubicBezTo>
                      <a:pt x="27195" y="2281"/>
                      <a:pt x="29637" y="1507"/>
                      <a:pt x="33867" y="2758"/>
                    </a:cubicBezTo>
                    <a:cubicBezTo>
                      <a:pt x="39705" y="4944"/>
                      <a:pt x="44554" y="9179"/>
                      <a:pt x="47508" y="14672"/>
                    </a:cubicBezTo>
                    <a:cubicBezTo>
                      <a:pt x="52286" y="22761"/>
                      <a:pt x="53495" y="32465"/>
                      <a:pt x="50844" y="41478"/>
                    </a:cubicBezTo>
                    <a:cubicBezTo>
                      <a:pt x="47663" y="53434"/>
                      <a:pt x="37054" y="61917"/>
                      <a:pt x="24693" y="62387"/>
                    </a:cubicBezTo>
                    <a:cubicBezTo>
                      <a:pt x="18152" y="62089"/>
                      <a:pt x="12076" y="58932"/>
                      <a:pt x="8073" y="53750"/>
                    </a:cubicBezTo>
                    <a:cubicBezTo>
                      <a:pt x="4600" y="49401"/>
                      <a:pt x="2194" y="44302"/>
                      <a:pt x="1044" y="38857"/>
                    </a:cubicBezTo>
                    <a:cubicBezTo>
                      <a:pt x="-1261" y="29773"/>
                      <a:pt x="287" y="20134"/>
                      <a:pt x="5333" y="12229"/>
                    </a:cubicBezTo>
                    <a:cubicBezTo>
                      <a:pt x="14745" y="-1055"/>
                      <a:pt x="26361" y="-399"/>
                      <a:pt x="25944" y="315"/>
                    </a:cubicBezTo>
                    <a:cubicBezTo>
                      <a:pt x="26480" y="1566"/>
                      <a:pt x="16770" y="3413"/>
                      <a:pt x="10516" y="15029"/>
                    </a:cubicBezTo>
                    <a:cubicBezTo>
                      <a:pt x="7203" y="21749"/>
                      <a:pt x="6542" y="29469"/>
                      <a:pt x="8669" y="36653"/>
                    </a:cubicBezTo>
                    <a:cubicBezTo>
                      <a:pt x="10694" y="44516"/>
                      <a:pt x="16770" y="53511"/>
                      <a:pt x="24991" y="53571"/>
                    </a:cubicBezTo>
                    <a:cubicBezTo>
                      <a:pt x="33587" y="52868"/>
                      <a:pt x="40884" y="46988"/>
                      <a:pt x="43398" y="38738"/>
                    </a:cubicBezTo>
                    <a:cubicBezTo>
                      <a:pt x="45727" y="31673"/>
                      <a:pt x="45281" y="23983"/>
                      <a:pt x="42147" y="17233"/>
                    </a:cubicBezTo>
                    <a:cubicBezTo>
                      <a:pt x="38990" y="10824"/>
                      <a:pt x="33706" y="5706"/>
                      <a:pt x="27195" y="27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1" name="Forma Livre: Forma 1790">
                <a:extLst>
                  <a:ext uri="{FF2B5EF4-FFF2-40B4-BE49-F238E27FC236}">
                    <a16:creationId xmlns:a16="http://schemas.microsoft.com/office/drawing/2014/main" id="{1F75D58E-A557-350F-6EF0-4CDA0CDB6569}"/>
                  </a:ext>
                </a:extLst>
              </p:cNvPr>
              <p:cNvSpPr/>
              <p:nvPr/>
            </p:nvSpPr>
            <p:spPr>
              <a:xfrm>
                <a:off x="12994440" y="5583211"/>
                <a:ext cx="1534580" cy="1194316"/>
              </a:xfrm>
              <a:custGeom>
                <a:avLst/>
                <a:gdLst>
                  <a:gd name="connsiteX0" fmla="*/ 0 w 1534580"/>
                  <a:gd name="connsiteY0" fmla="*/ 0 h 1194316"/>
                  <a:gd name="connsiteX1" fmla="*/ 1534580 w 1534580"/>
                  <a:gd name="connsiteY1" fmla="*/ 0 h 1194316"/>
                  <a:gd name="connsiteX2" fmla="*/ 1534580 w 1534580"/>
                  <a:gd name="connsiteY2" fmla="*/ 1194317 h 1194316"/>
                  <a:gd name="connsiteX3" fmla="*/ 0 w 1534580"/>
                  <a:gd name="connsiteY3" fmla="*/ 1194317 h 1194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580" h="1194316">
                    <a:moveTo>
                      <a:pt x="0" y="0"/>
                    </a:moveTo>
                    <a:lnTo>
                      <a:pt x="1534580" y="0"/>
                    </a:lnTo>
                    <a:lnTo>
                      <a:pt x="1534580" y="1194317"/>
                    </a:lnTo>
                    <a:lnTo>
                      <a:pt x="0" y="119431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2" name="Forma Livre: Forma 1791">
                <a:extLst>
                  <a:ext uri="{FF2B5EF4-FFF2-40B4-BE49-F238E27FC236}">
                    <a16:creationId xmlns:a16="http://schemas.microsoft.com/office/drawing/2014/main" id="{1859EB56-28E4-77CF-DAC7-E39EA62C01D6}"/>
                  </a:ext>
                </a:extLst>
              </p:cNvPr>
              <p:cNvSpPr/>
              <p:nvPr/>
            </p:nvSpPr>
            <p:spPr>
              <a:xfrm>
                <a:off x="12993249" y="5581186"/>
                <a:ext cx="1537737" cy="1197593"/>
              </a:xfrm>
              <a:custGeom>
                <a:avLst/>
                <a:gdLst>
                  <a:gd name="connsiteX0" fmla="*/ 1535772 w 1537737"/>
                  <a:gd name="connsiteY0" fmla="*/ 1196342 h 1197593"/>
                  <a:gd name="connsiteX1" fmla="*/ 1534342 w 1537737"/>
                  <a:gd name="connsiteY1" fmla="*/ 2025 h 1197593"/>
                  <a:gd name="connsiteX2" fmla="*/ 1535772 w 1537737"/>
                  <a:gd name="connsiteY2" fmla="*/ 3455 h 1197593"/>
                  <a:gd name="connsiteX3" fmla="*/ 1370 w 1537737"/>
                  <a:gd name="connsiteY3" fmla="*/ 3455 h 1197593"/>
                  <a:gd name="connsiteX4" fmla="*/ 1370 w 1537737"/>
                  <a:gd name="connsiteY4" fmla="*/ 3455 h 1197593"/>
                  <a:gd name="connsiteX5" fmla="*/ 3098 w 1537737"/>
                  <a:gd name="connsiteY5" fmla="*/ 1728 h 1197593"/>
                  <a:gd name="connsiteX6" fmla="*/ 3098 w 1537737"/>
                  <a:gd name="connsiteY6" fmla="*/ 1196045 h 1197593"/>
                  <a:gd name="connsiteX7" fmla="*/ 1549 w 1537737"/>
                  <a:gd name="connsiteY7" fmla="*/ 1194496 h 1197593"/>
                  <a:gd name="connsiteX8" fmla="*/ 1536129 w 1537737"/>
                  <a:gd name="connsiteY8" fmla="*/ 1196045 h 1197593"/>
                  <a:gd name="connsiteX9" fmla="*/ 1549 w 1537737"/>
                  <a:gd name="connsiteY9" fmla="*/ 1197593 h 1197593"/>
                  <a:gd name="connsiteX10" fmla="*/ 0 w 1537737"/>
                  <a:gd name="connsiteY10" fmla="*/ 1197593 h 1197593"/>
                  <a:gd name="connsiteX11" fmla="*/ 0 w 1537737"/>
                  <a:gd name="connsiteY11" fmla="*/ 1196045 h 1197593"/>
                  <a:gd name="connsiteX12" fmla="*/ 0 w 1537737"/>
                  <a:gd name="connsiteY12" fmla="*/ 1728 h 1197593"/>
                  <a:gd name="connsiteX13" fmla="*/ 0 w 1537737"/>
                  <a:gd name="connsiteY13" fmla="*/ 0 h 1197593"/>
                  <a:gd name="connsiteX14" fmla="*/ 1906 w 1537737"/>
                  <a:gd name="connsiteY14" fmla="*/ 0 h 1197593"/>
                  <a:gd name="connsiteX15" fmla="*/ 1536308 w 1537737"/>
                  <a:gd name="connsiteY15" fmla="*/ 0 h 1197593"/>
                  <a:gd name="connsiteX16" fmla="*/ 1537738 w 1537737"/>
                  <a:gd name="connsiteY16" fmla="*/ 0 h 1197593"/>
                  <a:gd name="connsiteX17" fmla="*/ 1537738 w 1537737"/>
                  <a:gd name="connsiteY17" fmla="*/ 1430 h 1197593"/>
                  <a:gd name="connsiteX18" fmla="*/ 1535772 w 1537737"/>
                  <a:gd name="connsiteY18" fmla="*/ 1196342 h 119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7737" h="1197593">
                    <a:moveTo>
                      <a:pt x="1535772" y="1196342"/>
                    </a:moveTo>
                    <a:cubicBezTo>
                      <a:pt x="1535772" y="1184428"/>
                      <a:pt x="1535236" y="722762"/>
                      <a:pt x="1534342" y="2025"/>
                    </a:cubicBezTo>
                    <a:lnTo>
                      <a:pt x="1535772" y="3455"/>
                    </a:lnTo>
                    <a:lnTo>
                      <a:pt x="1370" y="3455"/>
                    </a:lnTo>
                    <a:lnTo>
                      <a:pt x="1370" y="3455"/>
                    </a:lnTo>
                    <a:lnTo>
                      <a:pt x="3098" y="1728"/>
                    </a:lnTo>
                    <a:cubicBezTo>
                      <a:pt x="3098" y="432239"/>
                      <a:pt x="3098" y="839400"/>
                      <a:pt x="3098" y="1196045"/>
                    </a:cubicBezTo>
                    <a:lnTo>
                      <a:pt x="1549" y="1194496"/>
                    </a:lnTo>
                    <a:lnTo>
                      <a:pt x="1536129" y="1196045"/>
                    </a:lnTo>
                    <a:lnTo>
                      <a:pt x="1549" y="1197593"/>
                    </a:lnTo>
                    <a:lnTo>
                      <a:pt x="0" y="1197593"/>
                    </a:lnTo>
                    <a:lnTo>
                      <a:pt x="0" y="1196045"/>
                    </a:lnTo>
                    <a:cubicBezTo>
                      <a:pt x="0" y="839400"/>
                      <a:pt x="0" y="432239"/>
                      <a:pt x="0" y="1728"/>
                    </a:cubicBezTo>
                    <a:lnTo>
                      <a:pt x="0" y="0"/>
                    </a:lnTo>
                    <a:lnTo>
                      <a:pt x="1906" y="0"/>
                    </a:lnTo>
                    <a:lnTo>
                      <a:pt x="1536308" y="0"/>
                    </a:lnTo>
                    <a:lnTo>
                      <a:pt x="1537738" y="0"/>
                    </a:lnTo>
                    <a:lnTo>
                      <a:pt x="1537738" y="1430"/>
                    </a:lnTo>
                    <a:cubicBezTo>
                      <a:pt x="1536368" y="722762"/>
                      <a:pt x="1535831" y="1184428"/>
                      <a:pt x="1535772" y="11963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3" name="Forma Livre: Forma 1792">
                <a:extLst>
                  <a:ext uri="{FF2B5EF4-FFF2-40B4-BE49-F238E27FC236}">
                    <a16:creationId xmlns:a16="http://schemas.microsoft.com/office/drawing/2014/main" id="{41C41A50-3EEA-EC6E-23D7-67C35AE485D9}"/>
                  </a:ext>
                </a:extLst>
              </p:cNvPr>
              <p:cNvSpPr/>
              <p:nvPr/>
            </p:nvSpPr>
            <p:spPr>
              <a:xfrm>
                <a:off x="13069320" y="5740118"/>
                <a:ext cx="248406" cy="13820"/>
              </a:xfrm>
              <a:custGeom>
                <a:avLst/>
                <a:gdLst>
                  <a:gd name="connsiteX0" fmla="*/ 0 w 248406"/>
                  <a:gd name="connsiteY0" fmla="*/ 0 h 13820"/>
                  <a:gd name="connsiteX1" fmla="*/ 248407 w 248406"/>
                  <a:gd name="connsiteY1" fmla="*/ 0 h 13820"/>
                  <a:gd name="connsiteX2" fmla="*/ 248407 w 248406"/>
                  <a:gd name="connsiteY2" fmla="*/ 13820 h 13820"/>
                  <a:gd name="connsiteX3" fmla="*/ 0 w 248406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406" h="13820">
                    <a:moveTo>
                      <a:pt x="0" y="0"/>
                    </a:moveTo>
                    <a:lnTo>
                      <a:pt x="248407" y="0"/>
                    </a:lnTo>
                    <a:lnTo>
                      <a:pt x="248407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2B0BDE5C-8383-9335-ADB1-5C34FF4835DE}"/>
                  </a:ext>
                </a:extLst>
              </p:cNvPr>
              <p:cNvSpPr/>
              <p:nvPr/>
            </p:nvSpPr>
            <p:spPr>
              <a:xfrm>
                <a:off x="13069320" y="5772465"/>
                <a:ext cx="122773" cy="13820"/>
              </a:xfrm>
              <a:custGeom>
                <a:avLst/>
                <a:gdLst>
                  <a:gd name="connsiteX0" fmla="*/ 0 w 122773"/>
                  <a:gd name="connsiteY0" fmla="*/ 0 h 13820"/>
                  <a:gd name="connsiteX1" fmla="*/ 122774 w 122773"/>
                  <a:gd name="connsiteY1" fmla="*/ 0 h 13820"/>
                  <a:gd name="connsiteX2" fmla="*/ 122774 w 122773"/>
                  <a:gd name="connsiteY2" fmla="*/ 13820 h 13820"/>
                  <a:gd name="connsiteX3" fmla="*/ 0 w 122773"/>
                  <a:gd name="connsiteY3" fmla="*/ 1382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73" h="13820">
                    <a:moveTo>
                      <a:pt x="0" y="0"/>
                    </a:moveTo>
                    <a:lnTo>
                      <a:pt x="122774" y="0"/>
                    </a:lnTo>
                    <a:lnTo>
                      <a:pt x="122774" y="13820"/>
                    </a:lnTo>
                    <a:lnTo>
                      <a:pt x="0" y="1382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1FC5BF6C-FF53-CB4F-4737-561FA62C38A8}"/>
                  </a:ext>
                </a:extLst>
              </p:cNvPr>
              <p:cNvSpPr/>
              <p:nvPr/>
            </p:nvSpPr>
            <p:spPr>
              <a:xfrm>
                <a:off x="13210917" y="660590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2333341F-4AEA-D89C-938D-0A0F0C471BEE}"/>
                  </a:ext>
                </a:extLst>
              </p:cNvPr>
              <p:cNvSpPr/>
              <p:nvPr/>
            </p:nvSpPr>
            <p:spPr>
              <a:xfrm>
                <a:off x="13312722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33F5E523-279F-C60F-D32C-C0D8BA7FF114}"/>
                  </a:ext>
                </a:extLst>
              </p:cNvPr>
              <p:cNvSpPr/>
              <p:nvPr/>
            </p:nvSpPr>
            <p:spPr>
              <a:xfrm>
                <a:off x="13513056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4 w 57544"/>
                  <a:gd name="connsiteY1" fmla="*/ 0 h 12986"/>
                  <a:gd name="connsiteX2" fmla="*/ 57544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4" y="0"/>
                    </a:lnTo>
                    <a:lnTo>
                      <a:pt x="57544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F7444961-1AFE-05EC-4BA0-27064FA4D5CF}"/>
                  </a:ext>
                </a:extLst>
              </p:cNvPr>
              <p:cNvSpPr/>
              <p:nvPr/>
            </p:nvSpPr>
            <p:spPr>
              <a:xfrm>
                <a:off x="13713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9" name="Forma Livre: Forma 1798">
                <a:extLst>
                  <a:ext uri="{FF2B5EF4-FFF2-40B4-BE49-F238E27FC236}">
                    <a16:creationId xmlns:a16="http://schemas.microsoft.com/office/drawing/2014/main" id="{646AD0C7-7D8E-6CE9-90AE-7699EA30732F}"/>
                  </a:ext>
                </a:extLst>
              </p:cNvPr>
              <p:cNvSpPr/>
              <p:nvPr/>
            </p:nvSpPr>
            <p:spPr>
              <a:xfrm>
                <a:off x="13913723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70A41EAC-D70C-7A7A-0D18-34575E2B73A5}"/>
                  </a:ext>
                </a:extLst>
              </p:cNvPr>
              <p:cNvSpPr/>
              <p:nvPr/>
            </p:nvSpPr>
            <p:spPr>
              <a:xfrm>
                <a:off x="14114057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1" name="Forma Livre: Forma 1800">
                <a:extLst>
                  <a:ext uri="{FF2B5EF4-FFF2-40B4-BE49-F238E27FC236}">
                    <a16:creationId xmlns:a16="http://schemas.microsoft.com/office/drawing/2014/main" id="{116AF391-C073-456F-8F48-E27026B0ABD7}"/>
                  </a:ext>
                </a:extLst>
              </p:cNvPr>
              <p:cNvSpPr/>
              <p:nvPr/>
            </p:nvSpPr>
            <p:spPr>
              <a:xfrm>
                <a:off x="14314390" y="6675246"/>
                <a:ext cx="57544" cy="12986"/>
              </a:xfrm>
              <a:custGeom>
                <a:avLst/>
                <a:gdLst>
                  <a:gd name="connsiteX0" fmla="*/ 0 w 57544"/>
                  <a:gd name="connsiteY0" fmla="*/ 0 h 12986"/>
                  <a:gd name="connsiteX1" fmla="*/ 57545 w 57544"/>
                  <a:gd name="connsiteY1" fmla="*/ 0 h 12986"/>
                  <a:gd name="connsiteX2" fmla="*/ 57545 w 57544"/>
                  <a:gd name="connsiteY2" fmla="*/ 12986 h 12986"/>
                  <a:gd name="connsiteX3" fmla="*/ 0 w 57544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544" h="12986">
                    <a:moveTo>
                      <a:pt x="0" y="0"/>
                    </a:moveTo>
                    <a:lnTo>
                      <a:pt x="57545" y="0"/>
                    </a:lnTo>
                    <a:lnTo>
                      <a:pt x="5754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2" name="Forma Livre: Forma 1801">
                <a:extLst>
                  <a:ext uri="{FF2B5EF4-FFF2-40B4-BE49-F238E27FC236}">
                    <a16:creationId xmlns:a16="http://schemas.microsoft.com/office/drawing/2014/main" id="{3AB05171-1DE7-D15D-ED6A-00828282DA1B}"/>
                  </a:ext>
                </a:extLst>
              </p:cNvPr>
              <p:cNvSpPr/>
              <p:nvPr/>
            </p:nvSpPr>
            <p:spPr>
              <a:xfrm>
                <a:off x="13210917" y="6432737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8BDBDE45-31A0-E96B-75B8-F1ADA00BCEC7}"/>
                  </a:ext>
                </a:extLst>
              </p:cNvPr>
              <p:cNvSpPr/>
              <p:nvPr/>
            </p:nvSpPr>
            <p:spPr>
              <a:xfrm>
                <a:off x="13210917" y="6106771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357F7CE5-98C0-2DF8-0425-4C7908F1C84E}"/>
                  </a:ext>
                </a:extLst>
              </p:cNvPr>
              <p:cNvSpPr/>
              <p:nvPr/>
            </p:nvSpPr>
            <p:spPr>
              <a:xfrm>
                <a:off x="13210917" y="59429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D69A6CA9-1005-A415-B26A-F19A763A81D3}"/>
                  </a:ext>
                </a:extLst>
              </p:cNvPr>
              <p:cNvSpPr/>
              <p:nvPr/>
            </p:nvSpPr>
            <p:spPr>
              <a:xfrm>
                <a:off x="13213241" y="6269754"/>
                <a:ext cx="44975" cy="12986"/>
              </a:xfrm>
              <a:custGeom>
                <a:avLst/>
                <a:gdLst>
                  <a:gd name="connsiteX0" fmla="*/ 0 w 44975"/>
                  <a:gd name="connsiteY0" fmla="*/ 0 h 12986"/>
                  <a:gd name="connsiteX1" fmla="*/ 44975 w 44975"/>
                  <a:gd name="connsiteY1" fmla="*/ 0 h 12986"/>
                  <a:gd name="connsiteX2" fmla="*/ 44975 w 44975"/>
                  <a:gd name="connsiteY2" fmla="*/ 12986 h 12986"/>
                  <a:gd name="connsiteX3" fmla="*/ 0 w 44975"/>
                  <a:gd name="connsiteY3" fmla="*/ 12986 h 1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975" h="12986">
                    <a:moveTo>
                      <a:pt x="0" y="0"/>
                    </a:moveTo>
                    <a:lnTo>
                      <a:pt x="44975" y="0"/>
                    </a:lnTo>
                    <a:lnTo>
                      <a:pt x="44975" y="12986"/>
                    </a:lnTo>
                    <a:lnTo>
                      <a:pt x="0" y="1298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43E4B5DB-173C-9A2B-F1C7-4BDCBE86657E}"/>
                  </a:ext>
                </a:extLst>
              </p:cNvPr>
              <p:cNvSpPr/>
              <p:nvPr/>
            </p:nvSpPr>
            <p:spPr>
              <a:xfrm>
                <a:off x="13277874" y="5840732"/>
                <a:ext cx="1092452" cy="779412"/>
              </a:xfrm>
              <a:custGeom>
                <a:avLst/>
                <a:gdLst>
                  <a:gd name="connsiteX0" fmla="*/ 1092453 w 1092452"/>
                  <a:gd name="connsiteY0" fmla="*/ 778162 h 779412"/>
                  <a:gd name="connsiteX1" fmla="*/ 1087627 w 1092452"/>
                  <a:gd name="connsiteY1" fmla="*/ 778162 h 779412"/>
                  <a:gd name="connsiteX2" fmla="*/ 1073450 w 1092452"/>
                  <a:gd name="connsiteY2" fmla="*/ 778162 h 779412"/>
                  <a:gd name="connsiteX3" fmla="*/ 1019003 w 1092452"/>
                  <a:gd name="connsiteY3" fmla="*/ 778459 h 779412"/>
                  <a:gd name="connsiteX4" fmla="*/ 818788 w 1092452"/>
                  <a:gd name="connsiteY4" fmla="*/ 778996 h 779412"/>
                  <a:gd name="connsiteX5" fmla="*/ 158099 w 1092452"/>
                  <a:gd name="connsiteY5" fmla="*/ 779413 h 779412"/>
                  <a:gd name="connsiteX6" fmla="*/ 0 w 1092452"/>
                  <a:gd name="connsiteY6" fmla="*/ 779413 h 779412"/>
                  <a:gd name="connsiteX7" fmla="*/ 0 w 1092452"/>
                  <a:gd name="connsiteY7" fmla="*/ 777864 h 779412"/>
                  <a:gd name="connsiteX8" fmla="*/ 536 w 1092452"/>
                  <a:gd name="connsiteY8" fmla="*/ 223208 h 779412"/>
                  <a:gd name="connsiteX9" fmla="*/ 1013 w 1092452"/>
                  <a:gd name="connsiteY9" fmla="*/ 59391 h 779412"/>
                  <a:gd name="connsiteX10" fmla="*/ 1013 w 1092452"/>
                  <a:gd name="connsiteY10" fmla="*/ 15309 h 779412"/>
                  <a:gd name="connsiteX11" fmla="*/ 1013 w 1092452"/>
                  <a:gd name="connsiteY11" fmla="*/ 3872 h 779412"/>
                  <a:gd name="connsiteX12" fmla="*/ 1013 w 1092452"/>
                  <a:gd name="connsiteY12" fmla="*/ 0 h 779412"/>
                  <a:gd name="connsiteX13" fmla="*/ 1013 w 1092452"/>
                  <a:gd name="connsiteY13" fmla="*/ 3872 h 779412"/>
                  <a:gd name="connsiteX14" fmla="*/ 1013 w 1092452"/>
                  <a:gd name="connsiteY14" fmla="*/ 15309 h 779412"/>
                  <a:gd name="connsiteX15" fmla="*/ 1013 w 1092452"/>
                  <a:gd name="connsiteY15" fmla="*/ 59391 h 779412"/>
                  <a:gd name="connsiteX16" fmla="*/ 1489 w 1092452"/>
                  <a:gd name="connsiteY16" fmla="*/ 223208 h 779412"/>
                  <a:gd name="connsiteX17" fmla="*/ 2025 w 1092452"/>
                  <a:gd name="connsiteY17" fmla="*/ 777864 h 779412"/>
                  <a:gd name="connsiteX18" fmla="*/ 477 w 1092452"/>
                  <a:gd name="connsiteY18" fmla="*/ 776315 h 779412"/>
                  <a:gd name="connsiteX19" fmla="*/ 158099 w 1092452"/>
                  <a:gd name="connsiteY19" fmla="*/ 776315 h 779412"/>
                  <a:gd name="connsiteX20" fmla="*/ 818788 w 1092452"/>
                  <a:gd name="connsiteY20" fmla="*/ 776792 h 779412"/>
                  <a:gd name="connsiteX21" fmla="*/ 1019003 w 1092452"/>
                  <a:gd name="connsiteY21" fmla="*/ 777268 h 779412"/>
                  <a:gd name="connsiteX22" fmla="*/ 1073450 w 1092452"/>
                  <a:gd name="connsiteY22" fmla="*/ 777566 h 779412"/>
                  <a:gd name="connsiteX23" fmla="*/ 1087627 w 1092452"/>
                  <a:gd name="connsiteY23" fmla="*/ 777566 h 77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92452" h="779412">
                    <a:moveTo>
                      <a:pt x="1092453" y="778162"/>
                    </a:moveTo>
                    <a:cubicBezTo>
                      <a:pt x="1092453" y="778162"/>
                      <a:pt x="1090844" y="778162"/>
                      <a:pt x="1087627" y="778162"/>
                    </a:cubicBezTo>
                    <a:lnTo>
                      <a:pt x="1073450" y="778162"/>
                    </a:lnTo>
                    <a:lnTo>
                      <a:pt x="1019003" y="778459"/>
                    </a:lnTo>
                    <a:lnTo>
                      <a:pt x="818788" y="778996"/>
                    </a:lnTo>
                    <a:lnTo>
                      <a:pt x="158099" y="779413"/>
                    </a:lnTo>
                    <a:lnTo>
                      <a:pt x="0" y="779413"/>
                    </a:lnTo>
                    <a:lnTo>
                      <a:pt x="0" y="777864"/>
                    </a:lnTo>
                    <a:cubicBezTo>
                      <a:pt x="0" y="556919"/>
                      <a:pt x="417" y="362483"/>
                      <a:pt x="536" y="223208"/>
                    </a:cubicBezTo>
                    <a:cubicBezTo>
                      <a:pt x="536" y="153631"/>
                      <a:pt x="894" y="98112"/>
                      <a:pt x="1013" y="59391"/>
                    </a:cubicBezTo>
                    <a:cubicBezTo>
                      <a:pt x="1013" y="40269"/>
                      <a:pt x="1013" y="25436"/>
                      <a:pt x="1013" y="15309"/>
                    </a:cubicBezTo>
                    <a:cubicBezTo>
                      <a:pt x="1013" y="10306"/>
                      <a:pt x="1013" y="6553"/>
                      <a:pt x="1013" y="3872"/>
                    </a:cubicBezTo>
                    <a:cubicBezTo>
                      <a:pt x="1013" y="1191"/>
                      <a:pt x="1013" y="0"/>
                      <a:pt x="1013" y="0"/>
                    </a:cubicBezTo>
                    <a:cubicBezTo>
                      <a:pt x="1013" y="0"/>
                      <a:pt x="1013" y="1311"/>
                      <a:pt x="1013" y="3872"/>
                    </a:cubicBezTo>
                    <a:cubicBezTo>
                      <a:pt x="1013" y="6434"/>
                      <a:pt x="1013" y="10306"/>
                      <a:pt x="1013" y="15309"/>
                    </a:cubicBezTo>
                    <a:cubicBezTo>
                      <a:pt x="1013" y="25436"/>
                      <a:pt x="1013" y="40269"/>
                      <a:pt x="1013" y="59391"/>
                    </a:cubicBezTo>
                    <a:cubicBezTo>
                      <a:pt x="1013" y="97873"/>
                      <a:pt x="1013" y="153631"/>
                      <a:pt x="1489" y="223208"/>
                    </a:cubicBezTo>
                    <a:cubicBezTo>
                      <a:pt x="1489" y="362483"/>
                      <a:pt x="1787" y="556800"/>
                      <a:pt x="2025" y="777864"/>
                    </a:cubicBezTo>
                    <a:lnTo>
                      <a:pt x="477" y="776315"/>
                    </a:lnTo>
                    <a:lnTo>
                      <a:pt x="158099" y="776315"/>
                    </a:lnTo>
                    <a:lnTo>
                      <a:pt x="818788" y="776792"/>
                    </a:lnTo>
                    <a:lnTo>
                      <a:pt x="1019003" y="777268"/>
                    </a:lnTo>
                    <a:lnTo>
                      <a:pt x="1073450" y="777566"/>
                    </a:lnTo>
                    <a:lnTo>
                      <a:pt x="1087627" y="777566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15E4EFED-E392-EA76-47E3-96005FD0889A}"/>
                  </a:ext>
                </a:extLst>
              </p:cNvPr>
              <p:cNvSpPr/>
              <p:nvPr/>
            </p:nvSpPr>
            <p:spPr>
              <a:xfrm>
                <a:off x="13322671" y="62746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65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8" name="Forma Livre: Forma 1807">
                <a:extLst>
                  <a:ext uri="{FF2B5EF4-FFF2-40B4-BE49-F238E27FC236}">
                    <a16:creationId xmlns:a16="http://schemas.microsoft.com/office/drawing/2014/main" id="{C4BA19A4-D58A-C470-1CB0-3BDDB796C66F}"/>
                  </a:ext>
                </a:extLst>
              </p:cNvPr>
              <p:cNvSpPr/>
              <p:nvPr/>
            </p:nvSpPr>
            <p:spPr>
              <a:xfrm>
                <a:off x="13322671" y="6111715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A98A5E40-FCDD-43B8-1DAD-82AFEED3A0F2}"/>
                  </a:ext>
                </a:extLst>
              </p:cNvPr>
              <p:cNvSpPr/>
              <p:nvPr/>
            </p:nvSpPr>
            <p:spPr>
              <a:xfrm>
                <a:off x="13322671" y="5947898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442"/>
                      <a:pt x="823018" y="3098"/>
                      <a:pt x="530172" y="3098"/>
                    </a:cubicBezTo>
                    <a:cubicBezTo>
                      <a:pt x="237326" y="3098"/>
                      <a:pt x="0" y="2442"/>
                      <a:pt x="0" y="1549"/>
                    </a:cubicBezTo>
                    <a:cubicBezTo>
                      <a:pt x="0" y="65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0" name="Forma Livre: Forma 1809">
                <a:extLst>
                  <a:ext uri="{FF2B5EF4-FFF2-40B4-BE49-F238E27FC236}">
                    <a16:creationId xmlns:a16="http://schemas.microsoft.com/office/drawing/2014/main" id="{260E75FB-D6E1-CB56-595D-4213B0691A15}"/>
                  </a:ext>
                </a:extLst>
              </p:cNvPr>
              <p:cNvSpPr/>
              <p:nvPr/>
            </p:nvSpPr>
            <p:spPr>
              <a:xfrm>
                <a:off x="13322671" y="6437682"/>
                <a:ext cx="1060344" cy="3097"/>
              </a:xfrm>
              <a:custGeom>
                <a:avLst/>
                <a:gdLst>
                  <a:gd name="connsiteX0" fmla="*/ 1060344 w 1060344"/>
                  <a:gd name="connsiteY0" fmla="*/ 1549 h 3097"/>
                  <a:gd name="connsiteX1" fmla="*/ 530172 w 1060344"/>
                  <a:gd name="connsiteY1" fmla="*/ 3098 h 3097"/>
                  <a:gd name="connsiteX2" fmla="*/ 0 w 1060344"/>
                  <a:gd name="connsiteY2" fmla="*/ 1549 h 3097"/>
                  <a:gd name="connsiteX3" fmla="*/ 530172 w 1060344"/>
                  <a:gd name="connsiteY3" fmla="*/ 0 h 3097"/>
                  <a:gd name="connsiteX4" fmla="*/ 1060344 w 10603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344" h="3097">
                    <a:moveTo>
                      <a:pt x="1060344" y="1549"/>
                    </a:moveTo>
                    <a:cubicBezTo>
                      <a:pt x="1060344" y="2383"/>
                      <a:pt x="823018" y="3098"/>
                      <a:pt x="530172" y="3098"/>
                    </a:cubicBezTo>
                    <a:cubicBezTo>
                      <a:pt x="237326" y="3098"/>
                      <a:pt x="0" y="2383"/>
                      <a:pt x="0" y="1549"/>
                    </a:cubicBezTo>
                    <a:cubicBezTo>
                      <a:pt x="0" y="715"/>
                      <a:pt x="237267" y="0"/>
                      <a:pt x="530172" y="0"/>
                    </a:cubicBezTo>
                    <a:cubicBezTo>
                      <a:pt x="823078" y="0"/>
                      <a:pt x="1060344" y="715"/>
                      <a:pt x="1060344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1" name="Forma Livre: Forma 1810">
                <a:extLst>
                  <a:ext uri="{FF2B5EF4-FFF2-40B4-BE49-F238E27FC236}">
                    <a16:creationId xmlns:a16="http://schemas.microsoft.com/office/drawing/2014/main" id="{4BB416F4-D72E-C10B-55D9-588216D27692}"/>
                  </a:ext>
                </a:extLst>
              </p:cNvPr>
              <p:cNvSpPr/>
              <p:nvPr/>
            </p:nvSpPr>
            <p:spPr>
              <a:xfrm>
                <a:off x="13333870" y="5853063"/>
                <a:ext cx="1036218" cy="730743"/>
              </a:xfrm>
              <a:custGeom>
                <a:avLst/>
                <a:gdLst>
                  <a:gd name="connsiteX0" fmla="*/ 0 w 1036218"/>
                  <a:gd name="connsiteY0" fmla="*/ 730744 h 730743"/>
                  <a:gd name="connsiteX1" fmla="*/ 0 w 1036218"/>
                  <a:gd name="connsiteY1" fmla="*/ 586168 h 730743"/>
                  <a:gd name="connsiteX2" fmla="*/ 90129 w 1036218"/>
                  <a:gd name="connsiteY2" fmla="*/ 446119 h 730743"/>
                  <a:gd name="connsiteX3" fmla="*/ 151308 w 1036218"/>
                  <a:gd name="connsiteY3" fmla="*/ 493060 h 730743"/>
                  <a:gd name="connsiteX4" fmla="*/ 276821 w 1036218"/>
                  <a:gd name="connsiteY4" fmla="*/ 298088 h 730743"/>
                  <a:gd name="connsiteX5" fmla="*/ 350867 w 1036218"/>
                  <a:gd name="connsiteY5" fmla="*/ 350211 h 730743"/>
                  <a:gd name="connsiteX6" fmla="*/ 453863 w 1036218"/>
                  <a:gd name="connsiteY6" fmla="*/ 170310 h 730743"/>
                  <a:gd name="connsiteX7" fmla="*/ 537261 w 1036218"/>
                  <a:gd name="connsiteY7" fmla="*/ 238518 h 730743"/>
                  <a:gd name="connsiteX8" fmla="*/ 663251 w 1036218"/>
                  <a:gd name="connsiteY8" fmla="*/ 0 h 730743"/>
                  <a:gd name="connsiteX9" fmla="*/ 798475 w 1036218"/>
                  <a:gd name="connsiteY9" fmla="*/ 266694 h 730743"/>
                  <a:gd name="connsiteX10" fmla="*/ 907488 w 1036218"/>
                  <a:gd name="connsiteY10" fmla="*/ 133258 h 730743"/>
                  <a:gd name="connsiteX11" fmla="*/ 1036218 w 1036218"/>
                  <a:gd name="connsiteY11" fmla="*/ 96384 h 730743"/>
                  <a:gd name="connsiteX12" fmla="*/ 1036218 w 1036218"/>
                  <a:gd name="connsiteY12" fmla="*/ 730744 h 7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6218" h="730743">
                    <a:moveTo>
                      <a:pt x="0" y="730744"/>
                    </a:moveTo>
                    <a:lnTo>
                      <a:pt x="0" y="586168"/>
                    </a:lnTo>
                    <a:lnTo>
                      <a:pt x="90129" y="446119"/>
                    </a:lnTo>
                    <a:lnTo>
                      <a:pt x="151308" y="493060"/>
                    </a:lnTo>
                    <a:lnTo>
                      <a:pt x="276821" y="298088"/>
                    </a:lnTo>
                    <a:lnTo>
                      <a:pt x="350867" y="350211"/>
                    </a:lnTo>
                    <a:lnTo>
                      <a:pt x="453863" y="170310"/>
                    </a:lnTo>
                    <a:lnTo>
                      <a:pt x="537261" y="238518"/>
                    </a:lnTo>
                    <a:lnTo>
                      <a:pt x="663251" y="0"/>
                    </a:lnTo>
                    <a:lnTo>
                      <a:pt x="798475" y="266694"/>
                    </a:lnTo>
                    <a:lnTo>
                      <a:pt x="907488" y="133258"/>
                    </a:lnTo>
                    <a:lnTo>
                      <a:pt x="1036218" y="96384"/>
                    </a:lnTo>
                    <a:lnTo>
                      <a:pt x="1036218" y="730744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2" name="Forma Livre: Forma 1811">
                <a:extLst>
                  <a:ext uri="{FF2B5EF4-FFF2-40B4-BE49-F238E27FC236}">
                    <a16:creationId xmlns:a16="http://schemas.microsoft.com/office/drawing/2014/main" id="{CA194D85-9251-1DBA-64DA-7DA00673519E}"/>
                  </a:ext>
                </a:extLst>
              </p:cNvPr>
              <p:cNvSpPr/>
              <p:nvPr/>
            </p:nvSpPr>
            <p:spPr>
              <a:xfrm>
                <a:off x="13334108" y="5897264"/>
                <a:ext cx="1048906" cy="590159"/>
              </a:xfrm>
              <a:custGeom>
                <a:avLst/>
                <a:gdLst>
                  <a:gd name="connsiteX0" fmla="*/ 1048907 w 1048906"/>
                  <a:gd name="connsiteY0" fmla="*/ 834 h 590159"/>
                  <a:gd name="connsiteX1" fmla="*/ 1046643 w 1048906"/>
                  <a:gd name="connsiteY1" fmla="*/ 834 h 590159"/>
                  <a:gd name="connsiteX2" fmla="*/ 1039912 w 1048906"/>
                  <a:gd name="connsiteY2" fmla="*/ 834 h 590159"/>
                  <a:gd name="connsiteX3" fmla="*/ 1013820 w 1048906"/>
                  <a:gd name="connsiteY3" fmla="*/ 834 h 590159"/>
                  <a:gd name="connsiteX4" fmla="*/ 914994 w 1048906"/>
                  <a:gd name="connsiteY4" fmla="*/ 1251 h 590159"/>
                  <a:gd name="connsiteX5" fmla="*/ 915649 w 1048906"/>
                  <a:gd name="connsiteY5" fmla="*/ 894 h 590159"/>
                  <a:gd name="connsiteX6" fmla="*/ 809734 w 1048906"/>
                  <a:gd name="connsiteY6" fmla="*/ 139811 h 590159"/>
                  <a:gd name="connsiteX7" fmla="*/ 809317 w 1048906"/>
                  <a:gd name="connsiteY7" fmla="*/ 140287 h 590159"/>
                  <a:gd name="connsiteX8" fmla="*/ 808721 w 1048906"/>
                  <a:gd name="connsiteY8" fmla="*/ 140287 h 590159"/>
                  <a:gd name="connsiteX9" fmla="*/ 543635 w 1048906"/>
                  <a:gd name="connsiteY9" fmla="*/ 140287 h 590159"/>
                  <a:gd name="connsiteX10" fmla="*/ 544946 w 1048906"/>
                  <a:gd name="connsiteY10" fmla="*/ 139572 h 590159"/>
                  <a:gd name="connsiteX11" fmla="*/ 433490 w 1048906"/>
                  <a:gd name="connsiteY11" fmla="*/ 325073 h 590159"/>
                  <a:gd name="connsiteX12" fmla="*/ 324060 w 1048906"/>
                  <a:gd name="connsiteY12" fmla="*/ 506940 h 590159"/>
                  <a:gd name="connsiteX13" fmla="*/ 322929 w 1048906"/>
                  <a:gd name="connsiteY13" fmla="*/ 508906 h 590159"/>
                  <a:gd name="connsiteX14" fmla="*/ 321618 w 1048906"/>
                  <a:gd name="connsiteY14" fmla="*/ 507059 h 590159"/>
                  <a:gd name="connsiteX15" fmla="*/ 177935 w 1048906"/>
                  <a:gd name="connsiteY15" fmla="*/ 309704 h 590159"/>
                  <a:gd name="connsiteX16" fmla="*/ 180020 w 1048906"/>
                  <a:gd name="connsiteY16" fmla="*/ 309704 h 590159"/>
                  <a:gd name="connsiteX17" fmla="*/ 49443 w 1048906"/>
                  <a:gd name="connsiteY17" fmla="*/ 513910 h 590159"/>
                  <a:gd name="connsiteX18" fmla="*/ 13046 w 1048906"/>
                  <a:gd name="connsiteY18" fmla="*/ 570382 h 590159"/>
                  <a:gd name="connsiteX19" fmla="*/ 3395 w 1048906"/>
                  <a:gd name="connsiteY19" fmla="*/ 585155 h 590159"/>
                  <a:gd name="connsiteX20" fmla="*/ 0 w 1048906"/>
                  <a:gd name="connsiteY20" fmla="*/ 590159 h 590159"/>
                  <a:gd name="connsiteX21" fmla="*/ 3098 w 1048906"/>
                  <a:gd name="connsiteY21" fmla="*/ 584976 h 590159"/>
                  <a:gd name="connsiteX22" fmla="*/ 12391 w 1048906"/>
                  <a:gd name="connsiteY22" fmla="*/ 570024 h 590159"/>
                  <a:gd name="connsiteX23" fmla="*/ 48132 w 1048906"/>
                  <a:gd name="connsiteY23" fmla="*/ 513135 h 590159"/>
                  <a:gd name="connsiteX24" fmla="*/ 177995 w 1048906"/>
                  <a:gd name="connsiteY24" fmla="*/ 308393 h 590159"/>
                  <a:gd name="connsiteX25" fmla="*/ 179008 w 1048906"/>
                  <a:gd name="connsiteY25" fmla="*/ 306845 h 590159"/>
                  <a:gd name="connsiteX26" fmla="*/ 180139 w 1048906"/>
                  <a:gd name="connsiteY26" fmla="*/ 308334 h 590159"/>
                  <a:gd name="connsiteX27" fmla="*/ 324120 w 1048906"/>
                  <a:gd name="connsiteY27" fmla="*/ 505451 h 590159"/>
                  <a:gd name="connsiteX28" fmla="*/ 321618 w 1048906"/>
                  <a:gd name="connsiteY28" fmla="*/ 505451 h 590159"/>
                  <a:gd name="connsiteX29" fmla="*/ 430690 w 1048906"/>
                  <a:gd name="connsiteY29" fmla="*/ 323643 h 590159"/>
                  <a:gd name="connsiteX30" fmla="*/ 542265 w 1048906"/>
                  <a:gd name="connsiteY30" fmla="*/ 138143 h 590159"/>
                  <a:gd name="connsiteX31" fmla="*/ 542682 w 1048906"/>
                  <a:gd name="connsiteY31" fmla="*/ 137428 h 590159"/>
                  <a:gd name="connsiteX32" fmla="*/ 543873 w 1048906"/>
                  <a:gd name="connsiteY32" fmla="*/ 137428 h 590159"/>
                  <a:gd name="connsiteX33" fmla="*/ 808959 w 1048906"/>
                  <a:gd name="connsiteY33" fmla="*/ 137726 h 590159"/>
                  <a:gd name="connsiteX34" fmla="*/ 808006 w 1048906"/>
                  <a:gd name="connsiteY34" fmla="*/ 138202 h 590159"/>
                  <a:gd name="connsiteX35" fmla="*/ 914577 w 1048906"/>
                  <a:gd name="connsiteY35" fmla="*/ 357 h 590159"/>
                  <a:gd name="connsiteX36" fmla="*/ 914577 w 1048906"/>
                  <a:gd name="connsiteY36" fmla="*/ 0 h 590159"/>
                  <a:gd name="connsiteX37" fmla="*/ 914994 w 1048906"/>
                  <a:gd name="connsiteY37" fmla="*/ 0 h 590159"/>
                  <a:gd name="connsiteX38" fmla="*/ 1013820 w 1048906"/>
                  <a:gd name="connsiteY38" fmla="*/ 417 h 590159"/>
                  <a:gd name="connsiteX39" fmla="*/ 1039912 w 1048906"/>
                  <a:gd name="connsiteY39" fmla="*/ 417 h 590159"/>
                  <a:gd name="connsiteX40" fmla="*/ 1046643 w 1048906"/>
                  <a:gd name="connsiteY40" fmla="*/ 417 h 59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048906" h="590159">
                    <a:moveTo>
                      <a:pt x="1048907" y="834"/>
                    </a:moveTo>
                    <a:cubicBezTo>
                      <a:pt x="1048151" y="888"/>
                      <a:pt x="1047400" y="888"/>
                      <a:pt x="1046643" y="834"/>
                    </a:cubicBezTo>
                    <a:lnTo>
                      <a:pt x="1039912" y="834"/>
                    </a:lnTo>
                    <a:lnTo>
                      <a:pt x="1013820" y="834"/>
                    </a:lnTo>
                    <a:lnTo>
                      <a:pt x="914994" y="1251"/>
                    </a:lnTo>
                    <a:lnTo>
                      <a:pt x="915649" y="894"/>
                    </a:lnTo>
                    <a:lnTo>
                      <a:pt x="809734" y="139811"/>
                    </a:lnTo>
                    <a:lnTo>
                      <a:pt x="809317" y="140287"/>
                    </a:lnTo>
                    <a:lnTo>
                      <a:pt x="808721" y="140287"/>
                    </a:lnTo>
                    <a:lnTo>
                      <a:pt x="543635" y="140287"/>
                    </a:lnTo>
                    <a:lnTo>
                      <a:pt x="544946" y="139572"/>
                    </a:lnTo>
                    <a:lnTo>
                      <a:pt x="433490" y="325073"/>
                    </a:lnTo>
                    <a:cubicBezTo>
                      <a:pt x="395544" y="388217"/>
                      <a:pt x="358790" y="449276"/>
                      <a:pt x="324060" y="506940"/>
                    </a:cubicBezTo>
                    <a:lnTo>
                      <a:pt x="322929" y="508906"/>
                    </a:lnTo>
                    <a:lnTo>
                      <a:pt x="321618" y="507059"/>
                    </a:lnTo>
                    <a:lnTo>
                      <a:pt x="177935" y="309704"/>
                    </a:lnTo>
                    <a:lnTo>
                      <a:pt x="180020" y="309704"/>
                    </a:lnTo>
                    <a:lnTo>
                      <a:pt x="49443" y="513910"/>
                    </a:lnTo>
                    <a:lnTo>
                      <a:pt x="13046" y="570382"/>
                    </a:lnTo>
                    <a:cubicBezTo>
                      <a:pt x="8876" y="576815"/>
                      <a:pt x="5659" y="581760"/>
                      <a:pt x="3395" y="585155"/>
                    </a:cubicBezTo>
                    <a:cubicBezTo>
                      <a:pt x="1132" y="588551"/>
                      <a:pt x="0" y="590159"/>
                      <a:pt x="0" y="590159"/>
                    </a:cubicBezTo>
                    <a:cubicBezTo>
                      <a:pt x="0" y="590159"/>
                      <a:pt x="1013" y="588372"/>
                      <a:pt x="3098" y="584976"/>
                    </a:cubicBezTo>
                    <a:lnTo>
                      <a:pt x="12391" y="570024"/>
                    </a:lnTo>
                    <a:cubicBezTo>
                      <a:pt x="20671" y="556859"/>
                      <a:pt x="32764" y="537618"/>
                      <a:pt x="48132" y="513135"/>
                    </a:cubicBezTo>
                    <a:lnTo>
                      <a:pt x="177995" y="308393"/>
                    </a:lnTo>
                    <a:lnTo>
                      <a:pt x="179008" y="306845"/>
                    </a:lnTo>
                    <a:lnTo>
                      <a:pt x="180139" y="308334"/>
                    </a:lnTo>
                    <a:lnTo>
                      <a:pt x="324120" y="505451"/>
                    </a:lnTo>
                    <a:lnTo>
                      <a:pt x="321618" y="505451"/>
                    </a:lnTo>
                    <a:lnTo>
                      <a:pt x="430690" y="323643"/>
                    </a:lnTo>
                    <a:lnTo>
                      <a:pt x="542265" y="138143"/>
                    </a:lnTo>
                    <a:lnTo>
                      <a:pt x="542682" y="137428"/>
                    </a:lnTo>
                    <a:lnTo>
                      <a:pt x="543873" y="137428"/>
                    </a:lnTo>
                    <a:lnTo>
                      <a:pt x="808959" y="137726"/>
                    </a:lnTo>
                    <a:lnTo>
                      <a:pt x="808006" y="138202"/>
                    </a:lnTo>
                    <a:lnTo>
                      <a:pt x="914577" y="357"/>
                    </a:lnTo>
                    <a:lnTo>
                      <a:pt x="914577" y="0"/>
                    </a:lnTo>
                    <a:lnTo>
                      <a:pt x="914994" y="0"/>
                    </a:lnTo>
                    <a:lnTo>
                      <a:pt x="1013820" y="417"/>
                    </a:lnTo>
                    <a:lnTo>
                      <a:pt x="1039912" y="417"/>
                    </a:lnTo>
                    <a:lnTo>
                      <a:pt x="1046643" y="417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3" name="Forma Livre: Forma 1812">
                <a:extLst>
                  <a:ext uri="{FF2B5EF4-FFF2-40B4-BE49-F238E27FC236}">
                    <a16:creationId xmlns:a16="http://schemas.microsoft.com/office/drawing/2014/main" id="{A6BEDC53-B40B-654C-FBEB-6E91897D32EC}"/>
                  </a:ext>
                </a:extLst>
              </p:cNvPr>
              <p:cNvSpPr/>
              <p:nvPr/>
            </p:nvSpPr>
            <p:spPr>
              <a:xfrm>
                <a:off x="13535940" y="6242886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177 w 20372"/>
                  <a:gd name="connsiteY4" fmla="*/ 2 h 20377"/>
                  <a:gd name="connsiteX5" fmla="*/ 20364 w 20372"/>
                  <a:gd name="connsiteY5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03" y="8"/>
                      <a:pt x="10040" y="2"/>
                      <a:pt x="10177" y="2"/>
                    </a:cubicBezTo>
                    <a:cubicBezTo>
                      <a:pt x="15682" y="-100"/>
                      <a:pt x="20233" y="4267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4" name="Forma Livre: Forma 1813">
                <a:extLst>
                  <a:ext uri="{FF2B5EF4-FFF2-40B4-BE49-F238E27FC236}">
                    <a16:creationId xmlns:a16="http://schemas.microsoft.com/office/drawing/2014/main" id="{99B82520-FF07-481E-78FC-61F70E2C6E2E}"/>
                  </a:ext>
                </a:extLst>
              </p:cNvPr>
              <p:cNvSpPr/>
              <p:nvPr/>
            </p:nvSpPr>
            <p:spPr>
              <a:xfrm>
                <a:off x="13841891" y="6069002"/>
                <a:ext cx="20372" cy="20377"/>
              </a:xfrm>
              <a:custGeom>
                <a:avLst/>
                <a:gdLst>
                  <a:gd name="connsiteX0" fmla="*/ 20364 w 20372"/>
                  <a:gd name="connsiteY0" fmla="*/ 9771 h 20377"/>
                  <a:gd name="connsiteX1" fmla="*/ 10600 w 20372"/>
                  <a:gd name="connsiteY1" fmla="*/ 20369 h 20377"/>
                  <a:gd name="connsiteX2" fmla="*/ 9 w 20372"/>
                  <a:gd name="connsiteY2" fmla="*/ 10605 h 20377"/>
                  <a:gd name="connsiteX3" fmla="*/ 9766 w 20372"/>
                  <a:gd name="connsiteY3" fmla="*/ 8 h 20377"/>
                  <a:gd name="connsiteX4" fmla="*/ 10237 w 20372"/>
                  <a:gd name="connsiteY4" fmla="*/ 2 h 20377"/>
                  <a:gd name="connsiteX5" fmla="*/ 20364 w 20372"/>
                  <a:gd name="connsiteY5" fmla="*/ 9765 h 20377"/>
                  <a:gd name="connsiteX6" fmla="*/ 20364 w 20372"/>
                  <a:gd name="connsiteY6" fmla="*/ 9771 h 2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2" h="20377">
                    <a:moveTo>
                      <a:pt x="20364" y="9771"/>
                    </a:moveTo>
                    <a:cubicBezTo>
                      <a:pt x="20596" y="15395"/>
                      <a:pt x="16224" y="20136"/>
                      <a:pt x="10600" y="20369"/>
                    </a:cubicBezTo>
                    <a:cubicBezTo>
                      <a:pt x="4983" y="20595"/>
                      <a:pt x="241" y="16229"/>
                      <a:pt x="9" y="10605"/>
                    </a:cubicBezTo>
                    <a:cubicBezTo>
                      <a:pt x="-223" y="4982"/>
                      <a:pt x="4149" y="240"/>
                      <a:pt x="9766" y="8"/>
                    </a:cubicBezTo>
                    <a:cubicBezTo>
                      <a:pt x="9927" y="2"/>
                      <a:pt x="10082" y="2"/>
                      <a:pt x="10237" y="2"/>
                    </a:cubicBezTo>
                    <a:cubicBezTo>
                      <a:pt x="15729" y="-100"/>
                      <a:pt x="20263" y="4273"/>
                      <a:pt x="20364" y="9765"/>
                    </a:cubicBezTo>
                    <a:cubicBezTo>
                      <a:pt x="20364" y="9771"/>
                      <a:pt x="20364" y="9771"/>
                      <a:pt x="20364" y="9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5" name="Forma Livre: Forma 1814">
                <a:extLst>
                  <a:ext uri="{FF2B5EF4-FFF2-40B4-BE49-F238E27FC236}">
                    <a16:creationId xmlns:a16="http://schemas.microsoft.com/office/drawing/2014/main" id="{0F9B9491-E8A8-4347-9FF8-434DE03E3C04}"/>
                  </a:ext>
                </a:extLst>
              </p:cNvPr>
              <p:cNvSpPr/>
              <p:nvPr/>
            </p:nvSpPr>
            <p:spPr>
              <a:xfrm>
                <a:off x="14079625" y="6026411"/>
                <a:ext cx="20372" cy="19538"/>
              </a:xfrm>
              <a:custGeom>
                <a:avLst/>
                <a:gdLst>
                  <a:gd name="connsiteX0" fmla="*/ 20373 w 20372"/>
                  <a:gd name="connsiteY0" fmla="*/ 9770 h 19538"/>
                  <a:gd name="connsiteX1" fmla="*/ 10186 w 20372"/>
                  <a:gd name="connsiteY1" fmla="*/ 19539 h 19538"/>
                  <a:gd name="connsiteX2" fmla="*/ 0 w 20372"/>
                  <a:gd name="connsiteY2" fmla="*/ 9770 h 19538"/>
                  <a:gd name="connsiteX3" fmla="*/ 10186 w 20372"/>
                  <a:gd name="connsiteY3" fmla="*/ 0 h 19538"/>
                  <a:gd name="connsiteX4" fmla="*/ 20373 w 20372"/>
                  <a:gd name="connsiteY4" fmla="*/ 9770 h 1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19538">
                    <a:moveTo>
                      <a:pt x="20373" y="9770"/>
                    </a:moveTo>
                    <a:cubicBezTo>
                      <a:pt x="20373" y="15165"/>
                      <a:pt x="15812" y="19539"/>
                      <a:pt x="10186" y="19539"/>
                    </a:cubicBezTo>
                    <a:cubicBezTo>
                      <a:pt x="4561" y="19539"/>
                      <a:pt x="0" y="15165"/>
                      <a:pt x="0" y="9770"/>
                    </a:cubicBezTo>
                    <a:cubicBezTo>
                      <a:pt x="0" y="4374"/>
                      <a:pt x="4561" y="0"/>
                      <a:pt x="10186" y="0"/>
                    </a:cubicBezTo>
                    <a:cubicBezTo>
                      <a:pt x="15812" y="0"/>
                      <a:pt x="20373" y="4374"/>
                      <a:pt x="20373" y="97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6" name="Forma Livre: Forma 1815">
                <a:extLst>
                  <a:ext uri="{FF2B5EF4-FFF2-40B4-BE49-F238E27FC236}">
                    <a16:creationId xmlns:a16="http://schemas.microsoft.com/office/drawing/2014/main" id="{DD64933D-1086-C28C-7966-303C328E3F54}"/>
                  </a:ext>
                </a:extLst>
              </p:cNvPr>
              <p:cNvSpPr/>
              <p:nvPr/>
            </p:nvSpPr>
            <p:spPr>
              <a:xfrm>
                <a:off x="13034769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7" name="Forma Livre: Forma 1816">
                <a:extLst>
                  <a:ext uri="{FF2B5EF4-FFF2-40B4-BE49-F238E27FC236}">
                    <a16:creationId xmlns:a16="http://schemas.microsoft.com/office/drawing/2014/main" id="{3E54BB93-68AA-2110-7B71-A6459E977619}"/>
                  </a:ext>
                </a:extLst>
              </p:cNvPr>
              <p:cNvSpPr/>
              <p:nvPr/>
            </p:nvSpPr>
            <p:spPr>
              <a:xfrm>
                <a:off x="1306908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1" y="23828"/>
                      <a:pt x="0" y="18494"/>
                      <a:pt x="0" y="11914"/>
                    </a:cubicBezTo>
                    <a:cubicBezTo>
                      <a:pt x="0" y="5334"/>
                      <a:pt x="5331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9D66D5F0-51B6-35A2-8C15-F662C8C10586}"/>
                  </a:ext>
                </a:extLst>
              </p:cNvPr>
              <p:cNvSpPr/>
              <p:nvPr/>
            </p:nvSpPr>
            <p:spPr>
              <a:xfrm>
                <a:off x="13103572" y="5620442"/>
                <a:ext cx="23827" cy="23827"/>
              </a:xfrm>
              <a:custGeom>
                <a:avLst/>
                <a:gdLst>
                  <a:gd name="connsiteX0" fmla="*/ 23828 w 23827"/>
                  <a:gd name="connsiteY0" fmla="*/ 11914 h 23827"/>
                  <a:gd name="connsiteX1" fmla="*/ 11914 w 23827"/>
                  <a:gd name="connsiteY1" fmla="*/ 23828 h 23827"/>
                  <a:gd name="connsiteX2" fmla="*/ 0 w 23827"/>
                  <a:gd name="connsiteY2" fmla="*/ 11914 h 23827"/>
                  <a:gd name="connsiteX3" fmla="*/ 11914 w 23827"/>
                  <a:gd name="connsiteY3" fmla="*/ 0 h 23827"/>
                  <a:gd name="connsiteX4" fmla="*/ 23828 w 23827"/>
                  <a:gd name="connsiteY4" fmla="*/ 11914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7" h="23827">
                    <a:moveTo>
                      <a:pt x="23828" y="11914"/>
                    </a:moveTo>
                    <a:cubicBezTo>
                      <a:pt x="23828" y="18494"/>
                      <a:pt x="18496" y="23828"/>
                      <a:pt x="11914" y="23828"/>
                    </a:cubicBezTo>
                    <a:cubicBezTo>
                      <a:pt x="5332" y="23828"/>
                      <a:pt x="0" y="18494"/>
                      <a:pt x="0" y="11914"/>
                    </a:cubicBezTo>
                    <a:cubicBezTo>
                      <a:pt x="0" y="5334"/>
                      <a:pt x="5332" y="0"/>
                      <a:pt x="11914" y="0"/>
                    </a:cubicBezTo>
                    <a:cubicBezTo>
                      <a:pt x="18496" y="0"/>
                      <a:pt x="23828" y="5334"/>
                      <a:pt x="23828" y="11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8C9CE38F-EF44-1CCF-2F7F-9B9BC1F4BEB3}"/>
                  </a:ext>
                </a:extLst>
              </p:cNvPr>
              <p:cNvSpPr/>
              <p:nvPr/>
            </p:nvSpPr>
            <p:spPr>
              <a:xfrm>
                <a:off x="12996347" y="5677331"/>
                <a:ext cx="1531423" cy="3097"/>
              </a:xfrm>
              <a:custGeom>
                <a:avLst/>
                <a:gdLst>
                  <a:gd name="connsiteX0" fmla="*/ 1531423 w 1531423"/>
                  <a:gd name="connsiteY0" fmla="*/ 1549 h 3097"/>
                  <a:gd name="connsiteX1" fmla="*/ 765652 w 1531423"/>
                  <a:gd name="connsiteY1" fmla="*/ 3098 h 3097"/>
                  <a:gd name="connsiteX2" fmla="*/ 0 w 1531423"/>
                  <a:gd name="connsiteY2" fmla="*/ 1549 h 3097"/>
                  <a:gd name="connsiteX3" fmla="*/ 765831 w 1531423"/>
                  <a:gd name="connsiteY3" fmla="*/ 0 h 3097"/>
                  <a:gd name="connsiteX4" fmla="*/ 1531423 w 15314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1423" h="3097">
                    <a:moveTo>
                      <a:pt x="1531423" y="1549"/>
                    </a:moveTo>
                    <a:cubicBezTo>
                      <a:pt x="1531423" y="2383"/>
                      <a:pt x="1188539" y="3098"/>
                      <a:pt x="765652" y="3098"/>
                    </a:cubicBezTo>
                    <a:cubicBezTo>
                      <a:pt x="342765" y="3098"/>
                      <a:pt x="0" y="2323"/>
                      <a:pt x="0" y="1549"/>
                    </a:cubicBezTo>
                    <a:cubicBezTo>
                      <a:pt x="0" y="774"/>
                      <a:pt x="342825" y="0"/>
                      <a:pt x="765831" y="0"/>
                    </a:cubicBezTo>
                    <a:cubicBezTo>
                      <a:pt x="1188837" y="0"/>
                      <a:pt x="1531423" y="655"/>
                      <a:pt x="153142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820" name="Gráfico 61">
              <a:extLst>
                <a:ext uri="{FF2B5EF4-FFF2-40B4-BE49-F238E27FC236}">
                  <a16:creationId xmlns:a16="http://schemas.microsoft.com/office/drawing/2014/main" id="{FB8919AD-1418-0680-19A9-32A7E56A343E}"/>
                </a:ext>
              </a:extLst>
            </p:cNvPr>
            <p:cNvGrpSpPr/>
            <p:nvPr/>
          </p:nvGrpSpPr>
          <p:grpSpPr>
            <a:xfrm>
              <a:off x="12043858" y="6890067"/>
              <a:ext cx="1430600" cy="1099589"/>
              <a:chOff x="12043858" y="6890067"/>
              <a:chExt cx="1430600" cy="1099589"/>
            </a:xfrm>
          </p:grpSpPr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F03A7EF7-C1DC-0650-6B9E-7153559373ED}"/>
                  </a:ext>
                </a:extLst>
              </p:cNvPr>
              <p:cNvSpPr/>
              <p:nvPr/>
            </p:nvSpPr>
            <p:spPr>
              <a:xfrm>
                <a:off x="12043858" y="6890067"/>
                <a:ext cx="1430600" cy="1095717"/>
              </a:xfrm>
              <a:custGeom>
                <a:avLst/>
                <a:gdLst>
                  <a:gd name="connsiteX0" fmla="*/ 4851 w 1430600"/>
                  <a:gd name="connsiteY0" fmla="*/ 597951 h 1095717"/>
                  <a:gd name="connsiteX1" fmla="*/ 37078 w 1430600"/>
                  <a:gd name="connsiteY1" fmla="*/ 713695 h 1095717"/>
                  <a:gd name="connsiteX2" fmla="*/ 186360 w 1430600"/>
                  <a:gd name="connsiteY2" fmla="*/ 809007 h 1095717"/>
                  <a:gd name="connsiteX3" fmla="*/ 186360 w 1430600"/>
                  <a:gd name="connsiteY3" fmla="*/ 809007 h 1095717"/>
                  <a:gd name="connsiteX4" fmla="*/ 273392 w 1430600"/>
                  <a:gd name="connsiteY4" fmla="*/ 910276 h 1095717"/>
                  <a:gd name="connsiteX5" fmla="*/ 296862 w 1430600"/>
                  <a:gd name="connsiteY5" fmla="*/ 1095717 h 1095717"/>
                  <a:gd name="connsiteX6" fmla="*/ 436077 w 1430600"/>
                  <a:gd name="connsiteY6" fmla="*/ 1095717 h 1095717"/>
                  <a:gd name="connsiteX7" fmla="*/ 447098 w 1430600"/>
                  <a:gd name="connsiteY7" fmla="*/ 1020599 h 1095717"/>
                  <a:gd name="connsiteX8" fmla="*/ 763712 w 1430600"/>
                  <a:gd name="connsiteY8" fmla="*/ 1076893 h 1095717"/>
                  <a:gd name="connsiteX9" fmla="*/ 982214 w 1430600"/>
                  <a:gd name="connsiteY9" fmla="*/ 1015894 h 1095717"/>
                  <a:gd name="connsiteX10" fmla="*/ 1003302 w 1430600"/>
                  <a:gd name="connsiteY10" fmla="*/ 1095717 h 1095717"/>
                  <a:gd name="connsiteX11" fmla="*/ 1160566 w 1430600"/>
                  <a:gd name="connsiteY11" fmla="*/ 1095717 h 1095717"/>
                  <a:gd name="connsiteX12" fmla="*/ 1186420 w 1430600"/>
                  <a:gd name="connsiteY12" fmla="*/ 891512 h 1095717"/>
                  <a:gd name="connsiteX13" fmla="*/ 1329388 w 1430600"/>
                  <a:gd name="connsiteY13" fmla="*/ 520689 h 1095717"/>
                  <a:gd name="connsiteX14" fmla="*/ 1420887 w 1430600"/>
                  <a:gd name="connsiteY14" fmla="*/ 291523 h 1095717"/>
                  <a:gd name="connsiteX15" fmla="*/ 1392710 w 1430600"/>
                  <a:gd name="connsiteY15" fmla="*/ 278835 h 1095717"/>
                  <a:gd name="connsiteX16" fmla="*/ 1301151 w 1430600"/>
                  <a:gd name="connsiteY16" fmla="*/ 375040 h 1095717"/>
                  <a:gd name="connsiteX17" fmla="*/ 699495 w 1430600"/>
                  <a:gd name="connsiteY17" fmla="*/ 1895 h 1095717"/>
                  <a:gd name="connsiteX18" fmla="*/ 390625 w 1430600"/>
                  <a:gd name="connsiteY18" fmla="*/ 65217 h 1095717"/>
                  <a:gd name="connsiteX19" fmla="*/ 99626 w 1430600"/>
                  <a:gd name="connsiteY19" fmla="*/ 41747 h 1095717"/>
                  <a:gd name="connsiteX20" fmla="*/ 167655 w 1430600"/>
                  <a:gd name="connsiteY20" fmla="*/ 267100 h 1095717"/>
                  <a:gd name="connsiteX21" fmla="*/ 102128 w 1430600"/>
                  <a:gd name="connsiteY21" fmla="*/ 431394 h 1095717"/>
                  <a:gd name="connsiteX22" fmla="*/ 83959 w 1430600"/>
                  <a:gd name="connsiteY22" fmla="*/ 438661 h 1095717"/>
                  <a:gd name="connsiteX23" fmla="*/ 4851 w 1430600"/>
                  <a:gd name="connsiteY23" fmla="*/ 597951 h 109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30600" h="1095717">
                    <a:moveTo>
                      <a:pt x="4851" y="597951"/>
                    </a:moveTo>
                    <a:lnTo>
                      <a:pt x="37078" y="713695"/>
                    </a:lnTo>
                    <a:cubicBezTo>
                      <a:pt x="55426" y="778758"/>
                      <a:pt x="119619" y="819742"/>
                      <a:pt x="186360" y="809007"/>
                    </a:cubicBezTo>
                    <a:lnTo>
                      <a:pt x="186360" y="809007"/>
                    </a:lnTo>
                    <a:cubicBezTo>
                      <a:pt x="186360" y="809007"/>
                      <a:pt x="247360" y="895979"/>
                      <a:pt x="273392" y="910276"/>
                    </a:cubicBezTo>
                    <a:lnTo>
                      <a:pt x="296862" y="1095717"/>
                    </a:lnTo>
                    <a:lnTo>
                      <a:pt x="436077" y="1095717"/>
                    </a:lnTo>
                    <a:lnTo>
                      <a:pt x="447098" y="1020599"/>
                    </a:lnTo>
                    <a:cubicBezTo>
                      <a:pt x="547157" y="1062608"/>
                      <a:pt x="655306" y="1081837"/>
                      <a:pt x="763712" y="1076893"/>
                    </a:cubicBezTo>
                    <a:cubicBezTo>
                      <a:pt x="939979" y="1067541"/>
                      <a:pt x="982214" y="1015894"/>
                      <a:pt x="982214" y="1015894"/>
                    </a:cubicBezTo>
                    <a:lnTo>
                      <a:pt x="1003302" y="1095717"/>
                    </a:lnTo>
                    <a:lnTo>
                      <a:pt x="1160566" y="1095717"/>
                    </a:lnTo>
                    <a:lnTo>
                      <a:pt x="1186420" y="891512"/>
                    </a:lnTo>
                    <a:cubicBezTo>
                      <a:pt x="1186420" y="891512"/>
                      <a:pt x="1378831" y="720188"/>
                      <a:pt x="1329388" y="520689"/>
                    </a:cubicBezTo>
                    <a:cubicBezTo>
                      <a:pt x="1329388" y="520689"/>
                      <a:pt x="1467828" y="426152"/>
                      <a:pt x="1420887" y="291523"/>
                    </a:cubicBezTo>
                    <a:lnTo>
                      <a:pt x="1392710" y="278835"/>
                    </a:lnTo>
                    <a:cubicBezTo>
                      <a:pt x="1392710" y="278835"/>
                      <a:pt x="1348093" y="358599"/>
                      <a:pt x="1301151" y="375040"/>
                    </a:cubicBezTo>
                    <a:cubicBezTo>
                      <a:pt x="1301151" y="375040"/>
                      <a:pt x="1174863" y="-30988"/>
                      <a:pt x="699495" y="1895"/>
                    </a:cubicBezTo>
                    <a:cubicBezTo>
                      <a:pt x="699495" y="1895"/>
                      <a:pt x="540861" y="-5135"/>
                      <a:pt x="390625" y="65217"/>
                    </a:cubicBezTo>
                    <a:cubicBezTo>
                      <a:pt x="390625" y="65217"/>
                      <a:pt x="223830" y="-21576"/>
                      <a:pt x="99626" y="41747"/>
                    </a:cubicBezTo>
                    <a:cubicBezTo>
                      <a:pt x="99626" y="41747"/>
                      <a:pt x="97303" y="184715"/>
                      <a:pt x="167655" y="267100"/>
                    </a:cubicBezTo>
                    <a:cubicBezTo>
                      <a:pt x="167655" y="267100"/>
                      <a:pt x="106656" y="403217"/>
                      <a:pt x="102128" y="431394"/>
                    </a:cubicBezTo>
                    <a:lnTo>
                      <a:pt x="83959" y="438661"/>
                    </a:lnTo>
                    <a:cubicBezTo>
                      <a:pt x="20812" y="463800"/>
                      <a:pt x="-13282" y="532448"/>
                      <a:pt x="4851" y="59795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2" name="Forma Livre: Forma 1821">
                <a:extLst>
                  <a:ext uri="{FF2B5EF4-FFF2-40B4-BE49-F238E27FC236}">
                    <a16:creationId xmlns:a16="http://schemas.microsoft.com/office/drawing/2014/main" id="{8BBA5E61-1CF0-5A10-4647-BAD32BA9E7B4}"/>
                  </a:ext>
                </a:extLst>
              </p:cNvPr>
              <p:cNvSpPr/>
              <p:nvPr/>
            </p:nvSpPr>
            <p:spPr>
              <a:xfrm>
                <a:off x="12307182" y="7274698"/>
                <a:ext cx="77798" cy="77798"/>
              </a:xfrm>
              <a:custGeom>
                <a:avLst/>
                <a:gdLst>
                  <a:gd name="connsiteX0" fmla="*/ 77798 w 77798"/>
                  <a:gd name="connsiteY0" fmla="*/ 38899 h 77798"/>
                  <a:gd name="connsiteX1" fmla="*/ 38899 w 77798"/>
                  <a:gd name="connsiteY1" fmla="*/ 77798 h 77798"/>
                  <a:gd name="connsiteX2" fmla="*/ 0 w 77798"/>
                  <a:gd name="connsiteY2" fmla="*/ 38899 h 77798"/>
                  <a:gd name="connsiteX3" fmla="*/ 38899 w 77798"/>
                  <a:gd name="connsiteY3" fmla="*/ 0 h 77798"/>
                  <a:gd name="connsiteX4" fmla="*/ 77798 w 77798"/>
                  <a:gd name="connsiteY4" fmla="*/ 38899 h 7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77798">
                    <a:moveTo>
                      <a:pt x="77798" y="38899"/>
                    </a:moveTo>
                    <a:cubicBezTo>
                      <a:pt x="77798" y="60380"/>
                      <a:pt x="60382" y="77798"/>
                      <a:pt x="38899" y="77798"/>
                    </a:cubicBezTo>
                    <a:cubicBezTo>
                      <a:pt x="17416" y="77798"/>
                      <a:pt x="0" y="60380"/>
                      <a:pt x="0" y="38899"/>
                    </a:cubicBezTo>
                    <a:cubicBezTo>
                      <a:pt x="0" y="17418"/>
                      <a:pt x="17416" y="0"/>
                      <a:pt x="38899" y="0"/>
                    </a:cubicBezTo>
                    <a:cubicBezTo>
                      <a:pt x="60382" y="0"/>
                      <a:pt x="77798" y="17418"/>
                      <a:pt x="77798" y="388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3" name="Forma Livre: Forma 1822">
                <a:extLst>
                  <a:ext uri="{FF2B5EF4-FFF2-40B4-BE49-F238E27FC236}">
                    <a16:creationId xmlns:a16="http://schemas.microsoft.com/office/drawing/2014/main" id="{F4A7F647-443F-DF4F-BA76-B376F9C17DC2}"/>
                  </a:ext>
                </a:extLst>
              </p:cNvPr>
              <p:cNvSpPr/>
              <p:nvPr/>
            </p:nvSpPr>
            <p:spPr>
              <a:xfrm>
                <a:off x="12564167" y="6960838"/>
                <a:ext cx="384583" cy="83146"/>
              </a:xfrm>
              <a:custGeom>
                <a:avLst/>
                <a:gdLst>
                  <a:gd name="connsiteX0" fmla="*/ 0 w 384583"/>
                  <a:gd name="connsiteY0" fmla="*/ 34180 h 83146"/>
                  <a:gd name="connsiteX1" fmla="*/ 17454 w 384583"/>
                  <a:gd name="connsiteY1" fmla="*/ 83146 h 83146"/>
                  <a:gd name="connsiteX2" fmla="*/ 365342 w 384583"/>
                  <a:gd name="connsiteY2" fmla="*/ 83146 h 83146"/>
                  <a:gd name="connsiteX3" fmla="*/ 384583 w 384583"/>
                  <a:gd name="connsiteY3" fmla="*/ 34180 h 83146"/>
                  <a:gd name="connsiteX4" fmla="*/ 0 w 384583"/>
                  <a:gd name="connsiteY4" fmla="*/ 34180 h 8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4583" h="83146">
                    <a:moveTo>
                      <a:pt x="0" y="34180"/>
                    </a:moveTo>
                    <a:lnTo>
                      <a:pt x="17454" y="83146"/>
                    </a:lnTo>
                    <a:cubicBezTo>
                      <a:pt x="17454" y="83146"/>
                      <a:pt x="228987" y="20181"/>
                      <a:pt x="365342" y="83146"/>
                    </a:cubicBezTo>
                    <a:lnTo>
                      <a:pt x="384583" y="34180"/>
                    </a:lnTo>
                    <a:cubicBezTo>
                      <a:pt x="384583" y="34180"/>
                      <a:pt x="218502" y="-42725"/>
                      <a:pt x="0" y="3418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4" name="Forma Livre: Forma 1823">
                <a:extLst>
                  <a:ext uri="{FF2B5EF4-FFF2-40B4-BE49-F238E27FC236}">
                    <a16:creationId xmlns:a16="http://schemas.microsoft.com/office/drawing/2014/main" id="{981F37A5-D1BE-C328-CAD3-62BF0CFB405B}"/>
                  </a:ext>
                </a:extLst>
              </p:cNvPr>
              <p:cNvSpPr/>
              <p:nvPr/>
            </p:nvSpPr>
            <p:spPr>
              <a:xfrm>
                <a:off x="12542126" y="7015708"/>
                <a:ext cx="423780" cy="55457"/>
              </a:xfrm>
              <a:custGeom>
                <a:avLst/>
                <a:gdLst>
                  <a:gd name="connsiteX0" fmla="*/ 423780 w 423780"/>
                  <a:gd name="connsiteY0" fmla="*/ 50734 h 55457"/>
                  <a:gd name="connsiteX1" fmla="*/ 419908 w 423780"/>
                  <a:gd name="connsiteY1" fmla="*/ 48471 h 55457"/>
                  <a:gd name="connsiteX2" fmla="*/ 408828 w 423780"/>
                  <a:gd name="connsiteY2" fmla="*/ 41858 h 55457"/>
                  <a:gd name="connsiteX3" fmla="*/ 365759 w 423780"/>
                  <a:gd name="connsiteY3" fmla="*/ 22319 h 55457"/>
                  <a:gd name="connsiteX4" fmla="*/ 297492 w 423780"/>
                  <a:gd name="connsiteY4" fmla="*/ 6593 h 55457"/>
                  <a:gd name="connsiteX5" fmla="*/ 211592 w 423780"/>
                  <a:gd name="connsiteY5" fmla="*/ 3376 h 55457"/>
                  <a:gd name="connsiteX6" fmla="*/ 125752 w 423780"/>
                  <a:gd name="connsiteY6" fmla="*/ 10227 h 55457"/>
                  <a:gd name="connsiteX7" fmla="*/ 57485 w 423780"/>
                  <a:gd name="connsiteY7" fmla="*/ 26132 h 55457"/>
                  <a:gd name="connsiteX8" fmla="*/ 14714 w 423780"/>
                  <a:gd name="connsiteY8" fmla="*/ 46147 h 55457"/>
                  <a:gd name="connsiteX9" fmla="*/ 0 w 423780"/>
                  <a:gd name="connsiteY9" fmla="*/ 55440 h 55457"/>
                  <a:gd name="connsiteX10" fmla="*/ 3515 w 423780"/>
                  <a:gd name="connsiteY10" fmla="*/ 52581 h 55457"/>
                  <a:gd name="connsiteX11" fmla="*/ 14059 w 423780"/>
                  <a:gd name="connsiteY11" fmla="*/ 45135 h 55457"/>
                  <a:gd name="connsiteX12" fmla="*/ 56770 w 423780"/>
                  <a:gd name="connsiteY12" fmla="*/ 24106 h 55457"/>
                  <a:gd name="connsiteX13" fmla="*/ 125335 w 423780"/>
                  <a:gd name="connsiteY13" fmla="*/ 7427 h 55457"/>
                  <a:gd name="connsiteX14" fmla="*/ 211533 w 423780"/>
                  <a:gd name="connsiteY14" fmla="*/ 457 h 55457"/>
                  <a:gd name="connsiteX15" fmla="*/ 297850 w 423780"/>
                  <a:gd name="connsiteY15" fmla="*/ 3912 h 55457"/>
                  <a:gd name="connsiteX16" fmla="*/ 366534 w 423780"/>
                  <a:gd name="connsiteY16" fmla="*/ 20413 h 55457"/>
                  <a:gd name="connsiteX17" fmla="*/ 409424 w 423780"/>
                  <a:gd name="connsiteY17" fmla="*/ 40965 h 55457"/>
                  <a:gd name="connsiteX18" fmla="*/ 420206 w 423780"/>
                  <a:gd name="connsiteY18" fmla="*/ 48113 h 55457"/>
                  <a:gd name="connsiteX19" fmla="*/ 423780 w 423780"/>
                  <a:gd name="connsiteY19" fmla="*/ 50734 h 55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3780" h="55457">
                    <a:moveTo>
                      <a:pt x="423780" y="50734"/>
                    </a:moveTo>
                    <a:cubicBezTo>
                      <a:pt x="422440" y="50067"/>
                      <a:pt x="421147" y="49311"/>
                      <a:pt x="419908" y="48471"/>
                    </a:cubicBezTo>
                    <a:cubicBezTo>
                      <a:pt x="417406" y="46862"/>
                      <a:pt x="413653" y="44658"/>
                      <a:pt x="408828" y="41858"/>
                    </a:cubicBezTo>
                    <a:cubicBezTo>
                      <a:pt x="395091" y="34055"/>
                      <a:pt x="380681" y="27514"/>
                      <a:pt x="365759" y="22319"/>
                    </a:cubicBezTo>
                    <a:cubicBezTo>
                      <a:pt x="343629" y="14659"/>
                      <a:pt x="320742" y="9387"/>
                      <a:pt x="297492" y="6593"/>
                    </a:cubicBezTo>
                    <a:cubicBezTo>
                      <a:pt x="268988" y="3269"/>
                      <a:pt x="240263" y="2191"/>
                      <a:pt x="211592" y="3376"/>
                    </a:cubicBezTo>
                    <a:cubicBezTo>
                      <a:pt x="182880" y="4186"/>
                      <a:pt x="154226" y="6474"/>
                      <a:pt x="125752" y="10227"/>
                    </a:cubicBezTo>
                    <a:cubicBezTo>
                      <a:pt x="102520" y="13217"/>
                      <a:pt x="79645" y="18549"/>
                      <a:pt x="57485" y="26132"/>
                    </a:cubicBezTo>
                    <a:cubicBezTo>
                      <a:pt x="42563" y="31279"/>
                      <a:pt x="28224" y="37986"/>
                      <a:pt x="14714" y="46147"/>
                    </a:cubicBezTo>
                    <a:cubicBezTo>
                      <a:pt x="5123" y="52104"/>
                      <a:pt x="238" y="55738"/>
                      <a:pt x="0" y="55440"/>
                    </a:cubicBezTo>
                    <a:cubicBezTo>
                      <a:pt x="1084" y="54386"/>
                      <a:pt x="2264" y="53427"/>
                      <a:pt x="3515" y="52581"/>
                    </a:cubicBezTo>
                    <a:cubicBezTo>
                      <a:pt x="6880" y="49900"/>
                      <a:pt x="10401" y="47410"/>
                      <a:pt x="14059" y="45135"/>
                    </a:cubicBezTo>
                    <a:cubicBezTo>
                      <a:pt x="27444" y="36515"/>
                      <a:pt x="41776" y="29462"/>
                      <a:pt x="56770" y="24106"/>
                    </a:cubicBezTo>
                    <a:cubicBezTo>
                      <a:pt x="78972" y="16148"/>
                      <a:pt x="101954" y="10560"/>
                      <a:pt x="125335" y="7427"/>
                    </a:cubicBezTo>
                    <a:cubicBezTo>
                      <a:pt x="153917" y="3537"/>
                      <a:pt x="182695" y="1214"/>
                      <a:pt x="211533" y="457"/>
                    </a:cubicBezTo>
                    <a:cubicBezTo>
                      <a:pt x="240353" y="-740"/>
                      <a:pt x="269220" y="415"/>
                      <a:pt x="297850" y="3912"/>
                    </a:cubicBezTo>
                    <a:cubicBezTo>
                      <a:pt x="321278" y="6897"/>
                      <a:pt x="344308" y="12431"/>
                      <a:pt x="366534" y="20413"/>
                    </a:cubicBezTo>
                    <a:cubicBezTo>
                      <a:pt x="381462" y="25858"/>
                      <a:pt x="395824" y="32738"/>
                      <a:pt x="409424" y="40965"/>
                    </a:cubicBezTo>
                    <a:cubicBezTo>
                      <a:pt x="414249" y="43943"/>
                      <a:pt x="417883" y="46386"/>
                      <a:pt x="420206" y="48113"/>
                    </a:cubicBezTo>
                    <a:cubicBezTo>
                      <a:pt x="421463" y="48893"/>
                      <a:pt x="422660" y="49769"/>
                      <a:pt x="423780" y="50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5" name="Forma Livre: Forma 1824">
                <a:extLst>
                  <a:ext uri="{FF2B5EF4-FFF2-40B4-BE49-F238E27FC236}">
                    <a16:creationId xmlns:a16="http://schemas.microsoft.com/office/drawing/2014/main" id="{046341D2-FFF4-243F-1E08-B9775B618B18}"/>
                  </a:ext>
                </a:extLst>
              </p:cNvPr>
              <p:cNvSpPr/>
              <p:nvPr/>
            </p:nvSpPr>
            <p:spPr>
              <a:xfrm>
                <a:off x="12097148" y="7416019"/>
                <a:ext cx="55392" cy="127865"/>
              </a:xfrm>
              <a:custGeom>
                <a:avLst/>
                <a:gdLst>
                  <a:gd name="connsiteX0" fmla="*/ 40558 w 55392"/>
                  <a:gd name="connsiteY0" fmla="*/ 20531 h 127865"/>
                  <a:gd name="connsiteX1" fmla="*/ 30133 w 55392"/>
                  <a:gd name="connsiteY1" fmla="*/ 4507 h 127865"/>
                  <a:gd name="connsiteX2" fmla="*/ 12262 w 55392"/>
                  <a:gd name="connsiteY2" fmla="*/ 1349 h 127865"/>
                  <a:gd name="connsiteX3" fmla="*/ 12262 w 55392"/>
                  <a:gd name="connsiteY3" fmla="*/ 1349 h 127865"/>
                  <a:gd name="connsiteX4" fmla="*/ 3326 w 55392"/>
                  <a:gd name="connsiteY4" fmla="*/ 15587 h 127865"/>
                  <a:gd name="connsiteX5" fmla="*/ 20542 w 55392"/>
                  <a:gd name="connsiteY5" fmla="*/ 119179 h 127865"/>
                  <a:gd name="connsiteX6" fmla="*/ 32456 w 55392"/>
                  <a:gd name="connsiteY6" fmla="*/ 127638 h 127865"/>
                  <a:gd name="connsiteX7" fmla="*/ 51340 w 55392"/>
                  <a:gd name="connsiteY7" fmla="*/ 110958 h 127865"/>
                  <a:gd name="connsiteX8" fmla="*/ 40558 w 55392"/>
                  <a:gd name="connsiteY8" fmla="*/ 20531 h 127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392" h="127865">
                    <a:moveTo>
                      <a:pt x="40558" y="20531"/>
                    </a:moveTo>
                    <a:cubicBezTo>
                      <a:pt x="38316" y="14479"/>
                      <a:pt x="34755" y="9010"/>
                      <a:pt x="30133" y="4507"/>
                    </a:cubicBezTo>
                    <a:cubicBezTo>
                      <a:pt x="25342" y="-21"/>
                      <a:pt x="18315" y="-1260"/>
                      <a:pt x="12262" y="1349"/>
                    </a:cubicBezTo>
                    <a:lnTo>
                      <a:pt x="12262" y="1349"/>
                    </a:lnTo>
                    <a:cubicBezTo>
                      <a:pt x="7742" y="4930"/>
                      <a:pt x="4588" y="9957"/>
                      <a:pt x="3326" y="15587"/>
                    </a:cubicBezTo>
                    <a:cubicBezTo>
                      <a:pt x="-4525" y="51043"/>
                      <a:pt x="1644" y="88167"/>
                      <a:pt x="20542" y="119179"/>
                    </a:cubicBezTo>
                    <a:cubicBezTo>
                      <a:pt x="23127" y="123569"/>
                      <a:pt x="27461" y="126643"/>
                      <a:pt x="32456" y="127638"/>
                    </a:cubicBezTo>
                    <a:cubicBezTo>
                      <a:pt x="43119" y="129484"/>
                      <a:pt x="48719" y="119774"/>
                      <a:pt x="51340" y="110958"/>
                    </a:cubicBezTo>
                    <a:cubicBezTo>
                      <a:pt x="60335" y="81233"/>
                      <a:pt x="53306" y="48886"/>
                      <a:pt x="40558" y="20531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6" name="Forma Livre: Forma 1825">
                <a:extLst>
                  <a:ext uri="{FF2B5EF4-FFF2-40B4-BE49-F238E27FC236}">
                    <a16:creationId xmlns:a16="http://schemas.microsoft.com/office/drawing/2014/main" id="{09947C02-C996-9181-DCB6-4B60F99349DF}"/>
                  </a:ext>
                </a:extLst>
              </p:cNvPr>
              <p:cNvSpPr/>
              <p:nvPr/>
            </p:nvSpPr>
            <p:spPr>
              <a:xfrm>
                <a:off x="12144795" y="7328490"/>
                <a:ext cx="80710" cy="203788"/>
              </a:xfrm>
              <a:custGeom>
                <a:avLst/>
                <a:gdLst>
                  <a:gd name="connsiteX0" fmla="*/ 78334 w 80710"/>
                  <a:gd name="connsiteY0" fmla="*/ 203789 h 203788"/>
                  <a:gd name="connsiteX1" fmla="*/ 78334 w 80710"/>
                  <a:gd name="connsiteY1" fmla="*/ 194913 h 203788"/>
                  <a:gd name="connsiteX2" fmla="*/ 78334 w 80710"/>
                  <a:gd name="connsiteY2" fmla="*/ 184488 h 203788"/>
                  <a:gd name="connsiteX3" fmla="*/ 78334 w 80710"/>
                  <a:gd name="connsiteY3" fmla="*/ 170668 h 203788"/>
                  <a:gd name="connsiteX4" fmla="*/ 77024 w 80710"/>
                  <a:gd name="connsiteY4" fmla="*/ 154048 h 203788"/>
                  <a:gd name="connsiteX5" fmla="*/ 74165 w 80710"/>
                  <a:gd name="connsiteY5" fmla="*/ 135104 h 203788"/>
                  <a:gd name="connsiteX6" fmla="*/ 42890 w 80710"/>
                  <a:gd name="connsiteY6" fmla="*/ 53672 h 203788"/>
                  <a:gd name="connsiteX7" fmla="*/ 32346 w 80710"/>
                  <a:gd name="connsiteY7" fmla="*/ 37708 h 203788"/>
                  <a:gd name="connsiteX8" fmla="*/ 22160 w 80710"/>
                  <a:gd name="connsiteY8" fmla="*/ 24424 h 203788"/>
                  <a:gd name="connsiteX9" fmla="*/ 13105 w 80710"/>
                  <a:gd name="connsiteY9" fmla="*/ 14058 h 203788"/>
                  <a:gd name="connsiteX10" fmla="*/ 5957 w 80710"/>
                  <a:gd name="connsiteY10" fmla="*/ 6493 h 203788"/>
                  <a:gd name="connsiteX11" fmla="*/ 0 w 80710"/>
                  <a:gd name="connsiteY11" fmla="*/ 0 h 203788"/>
                  <a:gd name="connsiteX12" fmla="*/ 6910 w 80710"/>
                  <a:gd name="connsiteY12" fmla="*/ 5659 h 203788"/>
                  <a:gd name="connsiteX13" fmla="*/ 14475 w 80710"/>
                  <a:gd name="connsiteY13" fmla="*/ 12867 h 203788"/>
                  <a:gd name="connsiteX14" fmla="*/ 23947 w 80710"/>
                  <a:gd name="connsiteY14" fmla="*/ 23054 h 203788"/>
                  <a:gd name="connsiteX15" fmla="*/ 34551 w 80710"/>
                  <a:gd name="connsiteY15" fmla="*/ 36159 h 203788"/>
                  <a:gd name="connsiteX16" fmla="*/ 45452 w 80710"/>
                  <a:gd name="connsiteY16" fmla="*/ 52183 h 203788"/>
                  <a:gd name="connsiteX17" fmla="*/ 65229 w 80710"/>
                  <a:gd name="connsiteY17" fmla="*/ 91678 h 203788"/>
                  <a:gd name="connsiteX18" fmla="*/ 77143 w 80710"/>
                  <a:gd name="connsiteY18" fmla="*/ 134390 h 203788"/>
                  <a:gd name="connsiteX19" fmla="*/ 79705 w 80710"/>
                  <a:gd name="connsiteY19" fmla="*/ 153571 h 203788"/>
                  <a:gd name="connsiteX20" fmla="*/ 80658 w 80710"/>
                  <a:gd name="connsiteY20" fmla="*/ 170370 h 203788"/>
                  <a:gd name="connsiteX21" fmla="*/ 80658 w 80710"/>
                  <a:gd name="connsiteY21" fmla="*/ 184309 h 203788"/>
                  <a:gd name="connsiteX22" fmla="*/ 79883 w 80710"/>
                  <a:gd name="connsiteY22" fmla="*/ 194734 h 203788"/>
                  <a:gd name="connsiteX23" fmla="*/ 78334 w 80710"/>
                  <a:gd name="connsiteY23" fmla="*/ 203789 h 20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0710" h="203788">
                    <a:moveTo>
                      <a:pt x="78334" y="203789"/>
                    </a:moveTo>
                    <a:cubicBezTo>
                      <a:pt x="78035" y="200840"/>
                      <a:pt x="78035" y="197861"/>
                      <a:pt x="78334" y="194913"/>
                    </a:cubicBezTo>
                    <a:cubicBezTo>
                      <a:pt x="78532" y="191440"/>
                      <a:pt x="78532" y="187961"/>
                      <a:pt x="78334" y="184488"/>
                    </a:cubicBezTo>
                    <a:cubicBezTo>
                      <a:pt x="78334" y="180437"/>
                      <a:pt x="78334" y="175791"/>
                      <a:pt x="78334" y="170668"/>
                    </a:cubicBezTo>
                    <a:cubicBezTo>
                      <a:pt x="78334" y="165545"/>
                      <a:pt x="77798" y="160005"/>
                      <a:pt x="77024" y="154048"/>
                    </a:cubicBezTo>
                    <a:cubicBezTo>
                      <a:pt x="76249" y="148091"/>
                      <a:pt x="75296" y="141776"/>
                      <a:pt x="74165" y="135104"/>
                    </a:cubicBezTo>
                    <a:cubicBezTo>
                      <a:pt x="68711" y="106302"/>
                      <a:pt x="58117" y="78722"/>
                      <a:pt x="42890" y="53672"/>
                    </a:cubicBezTo>
                    <a:cubicBezTo>
                      <a:pt x="39257" y="47715"/>
                      <a:pt x="35980" y="42473"/>
                      <a:pt x="32346" y="37708"/>
                    </a:cubicBezTo>
                    <a:cubicBezTo>
                      <a:pt x="28713" y="32942"/>
                      <a:pt x="25436" y="28415"/>
                      <a:pt x="22160" y="24424"/>
                    </a:cubicBezTo>
                    <a:cubicBezTo>
                      <a:pt x="18884" y="20432"/>
                      <a:pt x="15786" y="17097"/>
                      <a:pt x="13105" y="14058"/>
                    </a:cubicBezTo>
                    <a:cubicBezTo>
                      <a:pt x="10425" y="11020"/>
                      <a:pt x="7982" y="8518"/>
                      <a:pt x="5957" y="6493"/>
                    </a:cubicBezTo>
                    <a:cubicBezTo>
                      <a:pt x="3785" y="4509"/>
                      <a:pt x="1791" y="2335"/>
                      <a:pt x="0" y="0"/>
                    </a:cubicBezTo>
                    <a:cubicBezTo>
                      <a:pt x="2468" y="1674"/>
                      <a:pt x="4780" y="3568"/>
                      <a:pt x="6910" y="5659"/>
                    </a:cubicBezTo>
                    <a:cubicBezTo>
                      <a:pt x="9558" y="7929"/>
                      <a:pt x="12083" y="10329"/>
                      <a:pt x="14475" y="12867"/>
                    </a:cubicBezTo>
                    <a:cubicBezTo>
                      <a:pt x="17817" y="16084"/>
                      <a:pt x="20979" y="19485"/>
                      <a:pt x="23947" y="23054"/>
                    </a:cubicBezTo>
                    <a:cubicBezTo>
                      <a:pt x="27343" y="26926"/>
                      <a:pt x="30976" y="31215"/>
                      <a:pt x="34551" y="36159"/>
                    </a:cubicBezTo>
                    <a:cubicBezTo>
                      <a:pt x="38125" y="41103"/>
                      <a:pt x="41699" y="46464"/>
                      <a:pt x="45452" y="52183"/>
                    </a:cubicBezTo>
                    <a:cubicBezTo>
                      <a:pt x="53188" y="64746"/>
                      <a:pt x="59805" y="77959"/>
                      <a:pt x="65229" y="91678"/>
                    </a:cubicBezTo>
                    <a:cubicBezTo>
                      <a:pt x="70432" y="105540"/>
                      <a:pt x="74418" y="119831"/>
                      <a:pt x="77143" y="134390"/>
                    </a:cubicBezTo>
                    <a:cubicBezTo>
                      <a:pt x="78156" y="141121"/>
                      <a:pt x="79288" y="147495"/>
                      <a:pt x="79705" y="153571"/>
                    </a:cubicBezTo>
                    <a:cubicBezTo>
                      <a:pt x="80122" y="159647"/>
                      <a:pt x="80539" y="165485"/>
                      <a:pt x="80658" y="170370"/>
                    </a:cubicBezTo>
                    <a:cubicBezTo>
                      <a:pt x="80777" y="175255"/>
                      <a:pt x="80658" y="180199"/>
                      <a:pt x="80658" y="184309"/>
                    </a:cubicBezTo>
                    <a:cubicBezTo>
                      <a:pt x="80593" y="187794"/>
                      <a:pt x="80335" y="191279"/>
                      <a:pt x="79883" y="194734"/>
                    </a:cubicBezTo>
                    <a:cubicBezTo>
                      <a:pt x="79613" y="197790"/>
                      <a:pt x="79095" y="200816"/>
                      <a:pt x="78334" y="2037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5F9E44B5-4C86-AB0C-7346-8C74DE2588A3}"/>
                  </a:ext>
                </a:extLst>
              </p:cNvPr>
              <p:cNvSpPr/>
              <p:nvPr/>
            </p:nvSpPr>
            <p:spPr>
              <a:xfrm>
                <a:off x="12145088" y="7323367"/>
                <a:ext cx="120752" cy="125513"/>
              </a:xfrm>
              <a:custGeom>
                <a:avLst/>
                <a:gdLst>
                  <a:gd name="connsiteX0" fmla="*/ 120752 w 120752"/>
                  <a:gd name="connsiteY0" fmla="*/ 125514 h 125513"/>
                  <a:gd name="connsiteX1" fmla="*/ 111281 w 120752"/>
                  <a:gd name="connsiteY1" fmla="*/ 100614 h 125513"/>
                  <a:gd name="connsiteX2" fmla="*/ 97639 w 120752"/>
                  <a:gd name="connsiteY2" fmla="*/ 75296 h 125513"/>
                  <a:gd name="connsiteX3" fmla="*/ 75837 w 120752"/>
                  <a:gd name="connsiteY3" fmla="*/ 48073 h 125513"/>
                  <a:gd name="connsiteX4" fmla="*/ 49149 w 120752"/>
                  <a:gd name="connsiteY4" fmla="*/ 25139 h 125513"/>
                  <a:gd name="connsiteX5" fmla="*/ 24428 w 120752"/>
                  <a:gd name="connsiteY5" fmla="*/ 10484 h 125513"/>
                  <a:gd name="connsiteX6" fmla="*/ 4 w 120752"/>
                  <a:gd name="connsiteY6" fmla="*/ 0 h 125513"/>
                  <a:gd name="connsiteX7" fmla="*/ 6974 w 120752"/>
                  <a:gd name="connsiteY7" fmla="*/ 1609 h 125513"/>
                  <a:gd name="connsiteX8" fmla="*/ 15016 w 120752"/>
                  <a:gd name="connsiteY8" fmla="*/ 4289 h 125513"/>
                  <a:gd name="connsiteX9" fmla="*/ 25381 w 120752"/>
                  <a:gd name="connsiteY9" fmla="*/ 8518 h 125513"/>
                  <a:gd name="connsiteX10" fmla="*/ 50817 w 120752"/>
                  <a:gd name="connsiteY10" fmla="*/ 22815 h 125513"/>
                  <a:gd name="connsiteX11" fmla="*/ 78041 w 120752"/>
                  <a:gd name="connsiteY11" fmla="*/ 45929 h 125513"/>
                  <a:gd name="connsiteX12" fmla="*/ 100022 w 120752"/>
                  <a:gd name="connsiteY12" fmla="*/ 74165 h 125513"/>
                  <a:gd name="connsiteX13" fmla="*/ 113306 w 120752"/>
                  <a:gd name="connsiteY13" fmla="*/ 100137 h 125513"/>
                  <a:gd name="connsiteX14" fmla="*/ 117119 w 120752"/>
                  <a:gd name="connsiteY14" fmla="*/ 110681 h 125513"/>
                  <a:gd name="connsiteX15" fmla="*/ 119382 w 120752"/>
                  <a:gd name="connsiteY15" fmla="*/ 118782 h 125513"/>
                  <a:gd name="connsiteX16" fmla="*/ 120752 w 120752"/>
                  <a:gd name="connsiteY16" fmla="*/ 125514 h 12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0752" h="125513">
                    <a:moveTo>
                      <a:pt x="120752" y="125514"/>
                    </a:moveTo>
                    <a:cubicBezTo>
                      <a:pt x="120157" y="125514"/>
                      <a:pt x="117893" y="115685"/>
                      <a:pt x="111281" y="100614"/>
                    </a:cubicBezTo>
                    <a:cubicBezTo>
                      <a:pt x="107388" y="91839"/>
                      <a:pt x="102827" y="83374"/>
                      <a:pt x="97639" y="75296"/>
                    </a:cubicBezTo>
                    <a:cubicBezTo>
                      <a:pt x="91147" y="65628"/>
                      <a:pt x="83854" y="56520"/>
                      <a:pt x="75837" y="48073"/>
                    </a:cubicBezTo>
                    <a:cubicBezTo>
                      <a:pt x="67617" y="39674"/>
                      <a:pt x="58688" y="32001"/>
                      <a:pt x="49149" y="25139"/>
                    </a:cubicBezTo>
                    <a:cubicBezTo>
                      <a:pt x="41305" y="19616"/>
                      <a:pt x="33039" y="14714"/>
                      <a:pt x="24428" y="10484"/>
                    </a:cubicBezTo>
                    <a:cubicBezTo>
                      <a:pt x="9714" y="3276"/>
                      <a:pt x="-234" y="596"/>
                      <a:pt x="4" y="0"/>
                    </a:cubicBezTo>
                    <a:cubicBezTo>
                      <a:pt x="2386" y="238"/>
                      <a:pt x="4727" y="780"/>
                      <a:pt x="6974" y="1609"/>
                    </a:cubicBezTo>
                    <a:cubicBezTo>
                      <a:pt x="9712" y="2323"/>
                      <a:pt x="12398" y="3217"/>
                      <a:pt x="15016" y="4289"/>
                    </a:cubicBezTo>
                    <a:cubicBezTo>
                      <a:pt x="18547" y="5504"/>
                      <a:pt x="22007" y="6916"/>
                      <a:pt x="25381" y="8518"/>
                    </a:cubicBezTo>
                    <a:cubicBezTo>
                      <a:pt x="34258" y="12540"/>
                      <a:pt x="42769" y="17323"/>
                      <a:pt x="50817" y="22815"/>
                    </a:cubicBezTo>
                    <a:cubicBezTo>
                      <a:pt x="60600" y="29642"/>
                      <a:pt x="69716" y="37380"/>
                      <a:pt x="78041" y="45929"/>
                    </a:cubicBezTo>
                    <a:cubicBezTo>
                      <a:pt x="86257" y="54614"/>
                      <a:pt x="93618" y="64067"/>
                      <a:pt x="100022" y="74165"/>
                    </a:cubicBezTo>
                    <a:cubicBezTo>
                      <a:pt x="105205" y="82415"/>
                      <a:pt x="109650" y="91106"/>
                      <a:pt x="113306" y="100137"/>
                    </a:cubicBezTo>
                    <a:cubicBezTo>
                      <a:pt x="114974" y="103950"/>
                      <a:pt x="116046" y="107583"/>
                      <a:pt x="117119" y="110681"/>
                    </a:cubicBezTo>
                    <a:cubicBezTo>
                      <a:pt x="118042" y="113332"/>
                      <a:pt x="118798" y="116036"/>
                      <a:pt x="119382" y="118782"/>
                    </a:cubicBezTo>
                    <a:cubicBezTo>
                      <a:pt x="120125" y="120957"/>
                      <a:pt x="120585" y="123220"/>
                      <a:pt x="120752" y="125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8" name="Forma Livre: Forma 1827">
                <a:extLst>
                  <a:ext uri="{FF2B5EF4-FFF2-40B4-BE49-F238E27FC236}">
                    <a16:creationId xmlns:a16="http://schemas.microsoft.com/office/drawing/2014/main" id="{2F44B5DB-A42E-D532-D80F-3DA3AAE920D8}"/>
                  </a:ext>
                </a:extLst>
              </p:cNvPr>
              <p:cNvSpPr/>
              <p:nvPr/>
            </p:nvSpPr>
            <p:spPr>
              <a:xfrm>
                <a:off x="12103596" y="7421594"/>
                <a:ext cx="44676" cy="121528"/>
              </a:xfrm>
              <a:custGeom>
                <a:avLst/>
                <a:gdLst>
                  <a:gd name="connsiteX0" fmla="*/ 155 w 44676"/>
                  <a:gd name="connsiteY0" fmla="*/ 9416 h 121528"/>
                  <a:gd name="connsiteX1" fmla="*/ 2181 w 44676"/>
                  <a:gd name="connsiteY1" fmla="*/ 3459 h 121528"/>
                  <a:gd name="connsiteX2" fmla="*/ 9269 w 44676"/>
                  <a:gd name="connsiteY2" fmla="*/ 63 h 121528"/>
                  <a:gd name="connsiteX3" fmla="*/ 19218 w 44676"/>
                  <a:gd name="connsiteY3" fmla="*/ 3161 h 121528"/>
                  <a:gd name="connsiteX4" fmla="*/ 32621 w 44676"/>
                  <a:gd name="connsiteY4" fmla="*/ 25619 h 121528"/>
                  <a:gd name="connsiteX5" fmla="*/ 44535 w 44676"/>
                  <a:gd name="connsiteY5" fmla="*/ 87870 h 121528"/>
                  <a:gd name="connsiteX6" fmla="*/ 39829 w 44676"/>
                  <a:gd name="connsiteY6" fmla="*/ 113604 h 121528"/>
                  <a:gd name="connsiteX7" fmla="*/ 24341 w 44676"/>
                  <a:gd name="connsiteY7" fmla="*/ 121407 h 121528"/>
                  <a:gd name="connsiteX8" fmla="*/ 18741 w 44676"/>
                  <a:gd name="connsiteY8" fmla="*/ 118131 h 121528"/>
                  <a:gd name="connsiteX9" fmla="*/ 24698 w 44676"/>
                  <a:gd name="connsiteY9" fmla="*/ 120216 h 121528"/>
                  <a:gd name="connsiteX10" fmla="*/ 38161 w 44676"/>
                  <a:gd name="connsiteY10" fmla="*/ 112472 h 121528"/>
                  <a:gd name="connsiteX11" fmla="*/ 41914 w 44676"/>
                  <a:gd name="connsiteY11" fmla="*/ 87870 h 121528"/>
                  <a:gd name="connsiteX12" fmla="*/ 38876 w 44676"/>
                  <a:gd name="connsiteY12" fmla="*/ 56714 h 121528"/>
                  <a:gd name="connsiteX13" fmla="*/ 30298 w 44676"/>
                  <a:gd name="connsiteY13" fmla="*/ 26632 h 121528"/>
                  <a:gd name="connsiteX14" fmla="*/ 18086 w 44676"/>
                  <a:gd name="connsiteY14" fmla="*/ 4829 h 121528"/>
                  <a:gd name="connsiteX15" fmla="*/ 3312 w 44676"/>
                  <a:gd name="connsiteY15" fmla="*/ 4352 h 121528"/>
                  <a:gd name="connsiteX16" fmla="*/ 155 w 44676"/>
                  <a:gd name="connsiteY16" fmla="*/ 9416 h 12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676" h="121528">
                    <a:moveTo>
                      <a:pt x="155" y="9416"/>
                    </a:moveTo>
                    <a:cubicBezTo>
                      <a:pt x="-359" y="7206"/>
                      <a:pt x="426" y="4895"/>
                      <a:pt x="2181" y="3459"/>
                    </a:cubicBezTo>
                    <a:cubicBezTo>
                      <a:pt x="4092" y="1559"/>
                      <a:pt x="6591" y="361"/>
                      <a:pt x="9269" y="63"/>
                    </a:cubicBezTo>
                    <a:cubicBezTo>
                      <a:pt x="12867" y="-288"/>
                      <a:pt x="16455" y="832"/>
                      <a:pt x="19218" y="3161"/>
                    </a:cubicBezTo>
                    <a:cubicBezTo>
                      <a:pt x="25362" y="9511"/>
                      <a:pt x="29950" y="17196"/>
                      <a:pt x="32621" y="25619"/>
                    </a:cubicBezTo>
                    <a:cubicBezTo>
                      <a:pt x="40729" y="45360"/>
                      <a:pt x="44781" y="66532"/>
                      <a:pt x="44535" y="87870"/>
                    </a:cubicBezTo>
                    <a:cubicBezTo>
                      <a:pt x="45190" y="96710"/>
                      <a:pt x="43570" y="105568"/>
                      <a:pt x="39829" y="113604"/>
                    </a:cubicBezTo>
                    <a:cubicBezTo>
                      <a:pt x="36731" y="119108"/>
                      <a:pt x="30609" y="122194"/>
                      <a:pt x="24341" y="121407"/>
                    </a:cubicBezTo>
                    <a:cubicBezTo>
                      <a:pt x="19932" y="120573"/>
                      <a:pt x="18384" y="118071"/>
                      <a:pt x="18741" y="118131"/>
                    </a:cubicBezTo>
                    <a:cubicBezTo>
                      <a:pt x="20553" y="119251"/>
                      <a:pt x="22585" y="119960"/>
                      <a:pt x="24698" y="120216"/>
                    </a:cubicBezTo>
                    <a:cubicBezTo>
                      <a:pt x="30311" y="120478"/>
                      <a:pt x="35566" y="117458"/>
                      <a:pt x="38161" y="112472"/>
                    </a:cubicBezTo>
                    <a:cubicBezTo>
                      <a:pt x="41418" y="104704"/>
                      <a:pt x="42707" y="96257"/>
                      <a:pt x="41914" y="87870"/>
                    </a:cubicBezTo>
                    <a:cubicBezTo>
                      <a:pt x="41874" y="77415"/>
                      <a:pt x="40857" y="66984"/>
                      <a:pt x="38876" y="56714"/>
                    </a:cubicBezTo>
                    <a:cubicBezTo>
                      <a:pt x="36936" y="46445"/>
                      <a:pt x="34065" y="36377"/>
                      <a:pt x="30298" y="26632"/>
                    </a:cubicBezTo>
                    <a:cubicBezTo>
                      <a:pt x="27859" y="18566"/>
                      <a:pt x="23692" y="11126"/>
                      <a:pt x="18086" y="4829"/>
                    </a:cubicBezTo>
                    <a:cubicBezTo>
                      <a:pt x="13980" y="981"/>
                      <a:pt x="7657" y="778"/>
                      <a:pt x="3312" y="4352"/>
                    </a:cubicBezTo>
                    <a:cubicBezTo>
                      <a:pt x="1748" y="5663"/>
                      <a:pt x="642" y="7438"/>
                      <a:pt x="155" y="94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9" name="Forma Livre: Forma 1828">
                <a:extLst>
                  <a:ext uri="{FF2B5EF4-FFF2-40B4-BE49-F238E27FC236}">
                    <a16:creationId xmlns:a16="http://schemas.microsoft.com/office/drawing/2014/main" id="{D93BE5D5-8219-70B9-7352-6426A6EB43B3}"/>
                  </a:ext>
                </a:extLst>
              </p:cNvPr>
              <p:cNvSpPr/>
              <p:nvPr/>
            </p:nvSpPr>
            <p:spPr>
              <a:xfrm>
                <a:off x="12350251" y="7458471"/>
                <a:ext cx="57860" cy="65286"/>
              </a:xfrm>
              <a:custGeom>
                <a:avLst/>
                <a:gdLst>
                  <a:gd name="connsiteX0" fmla="*/ 52898 w 57860"/>
                  <a:gd name="connsiteY0" fmla="*/ 0 h 65286"/>
                  <a:gd name="connsiteX1" fmla="*/ 54923 w 57860"/>
                  <a:gd name="connsiteY1" fmla="*/ 3574 h 65286"/>
                  <a:gd name="connsiteX2" fmla="*/ 57545 w 57860"/>
                  <a:gd name="connsiteY2" fmla="*/ 14356 h 65286"/>
                  <a:gd name="connsiteX3" fmla="*/ 17605 w 57860"/>
                  <a:gd name="connsiteY3" fmla="*/ 64937 h 65286"/>
                  <a:gd name="connsiteX4" fmla="*/ 14952 w 57860"/>
                  <a:gd name="connsiteY4" fmla="*/ 65169 h 65286"/>
                  <a:gd name="connsiteX5" fmla="*/ 3872 w 57860"/>
                  <a:gd name="connsiteY5" fmla="*/ 64455 h 65286"/>
                  <a:gd name="connsiteX6" fmla="*/ 0 w 57860"/>
                  <a:gd name="connsiteY6" fmla="*/ 63085 h 65286"/>
                  <a:gd name="connsiteX7" fmla="*/ 14714 w 57860"/>
                  <a:gd name="connsiteY7" fmla="*/ 63085 h 65286"/>
                  <a:gd name="connsiteX8" fmla="*/ 55340 w 57860"/>
                  <a:gd name="connsiteY8" fmla="*/ 14654 h 65286"/>
                  <a:gd name="connsiteX9" fmla="*/ 52898 w 57860"/>
                  <a:gd name="connsiteY9" fmla="*/ 0 h 6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60" h="65286">
                    <a:moveTo>
                      <a:pt x="52898" y="0"/>
                    </a:moveTo>
                    <a:cubicBezTo>
                      <a:pt x="52898" y="0"/>
                      <a:pt x="53851" y="1132"/>
                      <a:pt x="54923" y="3574"/>
                    </a:cubicBezTo>
                    <a:cubicBezTo>
                      <a:pt x="56295" y="7029"/>
                      <a:pt x="57175" y="10657"/>
                      <a:pt x="57545" y="14356"/>
                    </a:cubicBezTo>
                    <a:cubicBezTo>
                      <a:pt x="60481" y="39352"/>
                      <a:pt x="42601" y="62000"/>
                      <a:pt x="17605" y="64937"/>
                    </a:cubicBezTo>
                    <a:cubicBezTo>
                      <a:pt x="16724" y="65039"/>
                      <a:pt x="15838" y="65116"/>
                      <a:pt x="14952" y="65169"/>
                    </a:cubicBezTo>
                    <a:cubicBezTo>
                      <a:pt x="11243" y="65455"/>
                      <a:pt x="7513" y="65217"/>
                      <a:pt x="3872" y="64455"/>
                    </a:cubicBezTo>
                    <a:cubicBezTo>
                      <a:pt x="1311" y="63859"/>
                      <a:pt x="0" y="63323"/>
                      <a:pt x="0" y="63085"/>
                    </a:cubicBezTo>
                    <a:cubicBezTo>
                      <a:pt x="4899" y="63412"/>
                      <a:pt x="9815" y="63412"/>
                      <a:pt x="14714" y="63085"/>
                    </a:cubicBezTo>
                    <a:cubicBezTo>
                      <a:pt x="39071" y="60481"/>
                      <a:pt x="57014" y="39096"/>
                      <a:pt x="55340" y="14654"/>
                    </a:cubicBezTo>
                    <a:cubicBezTo>
                      <a:pt x="54825" y="9722"/>
                      <a:pt x="54010" y="4831"/>
                      <a:pt x="5289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0" name="Forma Livre: Forma 1829">
                <a:extLst>
                  <a:ext uri="{FF2B5EF4-FFF2-40B4-BE49-F238E27FC236}">
                    <a16:creationId xmlns:a16="http://schemas.microsoft.com/office/drawing/2014/main" id="{28835DEE-E08B-9CE3-47EB-29CEA1320DE7}"/>
                  </a:ext>
                </a:extLst>
              </p:cNvPr>
              <p:cNvSpPr/>
              <p:nvPr/>
            </p:nvSpPr>
            <p:spPr>
              <a:xfrm>
                <a:off x="12303251" y="7205238"/>
                <a:ext cx="77857" cy="13405"/>
              </a:xfrm>
              <a:custGeom>
                <a:avLst/>
                <a:gdLst>
                  <a:gd name="connsiteX0" fmla="*/ 77858 w 77857"/>
                  <a:gd name="connsiteY0" fmla="*/ 13405 h 13405"/>
                  <a:gd name="connsiteX1" fmla="*/ 39495 w 77857"/>
                  <a:gd name="connsiteY1" fmla="*/ 3398 h 13405"/>
                  <a:gd name="connsiteX2" fmla="*/ 0 w 77857"/>
                  <a:gd name="connsiteY2" fmla="*/ 6852 h 13405"/>
                  <a:gd name="connsiteX3" fmla="*/ 11080 w 77857"/>
                  <a:gd name="connsiteY3" fmla="*/ 2563 h 13405"/>
                  <a:gd name="connsiteX4" fmla="*/ 39733 w 77857"/>
                  <a:gd name="connsiteY4" fmla="*/ 300 h 13405"/>
                  <a:gd name="connsiteX5" fmla="*/ 67612 w 77857"/>
                  <a:gd name="connsiteY5" fmla="*/ 7329 h 13405"/>
                  <a:gd name="connsiteX6" fmla="*/ 77858 w 77857"/>
                  <a:gd name="connsiteY6" fmla="*/ 13405 h 1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857" h="13405">
                    <a:moveTo>
                      <a:pt x="77858" y="13405"/>
                    </a:moveTo>
                    <a:cubicBezTo>
                      <a:pt x="65561" y="8413"/>
                      <a:pt x="52664" y="5047"/>
                      <a:pt x="39495" y="3398"/>
                    </a:cubicBezTo>
                    <a:cubicBezTo>
                      <a:pt x="26235" y="2772"/>
                      <a:pt x="12950" y="3939"/>
                      <a:pt x="0" y="6852"/>
                    </a:cubicBezTo>
                    <a:cubicBezTo>
                      <a:pt x="3375" y="4708"/>
                      <a:pt x="7140" y="3248"/>
                      <a:pt x="11080" y="2563"/>
                    </a:cubicBezTo>
                    <a:cubicBezTo>
                      <a:pt x="20447" y="276"/>
                      <a:pt x="30123" y="-486"/>
                      <a:pt x="39733" y="300"/>
                    </a:cubicBezTo>
                    <a:cubicBezTo>
                      <a:pt x="49347" y="1110"/>
                      <a:pt x="58764" y="3481"/>
                      <a:pt x="67612" y="7329"/>
                    </a:cubicBezTo>
                    <a:cubicBezTo>
                      <a:pt x="71375" y="8699"/>
                      <a:pt x="74851" y="10760"/>
                      <a:pt x="77858" y="134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1" name="Forma Livre: Forma 1830">
                <a:extLst>
                  <a:ext uri="{FF2B5EF4-FFF2-40B4-BE49-F238E27FC236}">
                    <a16:creationId xmlns:a16="http://schemas.microsoft.com/office/drawing/2014/main" id="{31E060DB-13C3-3352-CAD5-9E770FB1ECF8}"/>
                  </a:ext>
                </a:extLst>
              </p:cNvPr>
              <p:cNvSpPr/>
              <p:nvPr/>
            </p:nvSpPr>
            <p:spPr>
              <a:xfrm>
                <a:off x="12444729" y="6901740"/>
                <a:ext cx="592308" cy="81661"/>
              </a:xfrm>
              <a:custGeom>
                <a:avLst/>
                <a:gdLst>
                  <a:gd name="connsiteX0" fmla="*/ 592304 w 592308"/>
                  <a:gd name="connsiteY0" fmla="*/ 59859 h 81661"/>
                  <a:gd name="connsiteX1" fmla="*/ 590814 w 592308"/>
                  <a:gd name="connsiteY1" fmla="*/ 59383 h 81661"/>
                  <a:gd name="connsiteX2" fmla="*/ 586466 w 592308"/>
                  <a:gd name="connsiteY2" fmla="*/ 57715 h 81661"/>
                  <a:gd name="connsiteX3" fmla="*/ 569846 w 592308"/>
                  <a:gd name="connsiteY3" fmla="*/ 51102 h 81661"/>
                  <a:gd name="connsiteX4" fmla="*/ 557932 w 592308"/>
                  <a:gd name="connsiteY4" fmla="*/ 46218 h 81661"/>
                  <a:gd name="connsiteX5" fmla="*/ 543456 w 592308"/>
                  <a:gd name="connsiteY5" fmla="*/ 41154 h 81661"/>
                  <a:gd name="connsiteX6" fmla="*/ 507714 w 592308"/>
                  <a:gd name="connsiteY6" fmla="*/ 29717 h 81661"/>
                  <a:gd name="connsiteX7" fmla="*/ 486746 w 592308"/>
                  <a:gd name="connsiteY7" fmla="*/ 23760 h 81661"/>
                  <a:gd name="connsiteX8" fmla="*/ 463752 w 592308"/>
                  <a:gd name="connsiteY8" fmla="*/ 18577 h 81661"/>
                  <a:gd name="connsiteX9" fmla="*/ 412641 w 592308"/>
                  <a:gd name="connsiteY9" fmla="*/ 9284 h 81661"/>
                  <a:gd name="connsiteX10" fmla="*/ 293501 w 592308"/>
                  <a:gd name="connsiteY10" fmla="*/ 3327 h 81661"/>
                  <a:gd name="connsiteX11" fmla="*/ 175374 w 592308"/>
                  <a:gd name="connsiteY11" fmla="*/ 18041 h 81661"/>
                  <a:gd name="connsiteX12" fmla="*/ 125037 w 592308"/>
                  <a:gd name="connsiteY12" fmla="*/ 31027 h 81661"/>
                  <a:gd name="connsiteX13" fmla="*/ 102520 w 592308"/>
                  <a:gd name="connsiteY13" fmla="*/ 37937 h 81661"/>
                  <a:gd name="connsiteX14" fmla="*/ 82028 w 592308"/>
                  <a:gd name="connsiteY14" fmla="*/ 45324 h 81661"/>
                  <a:gd name="connsiteX15" fmla="*/ 47358 w 592308"/>
                  <a:gd name="connsiteY15" fmla="*/ 59323 h 81661"/>
                  <a:gd name="connsiteX16" fmla="*/ 33300 w 592308"/>
                  <a:gd name="connsiteY16" fmla="*/ 65280 h 81661"/>
                  <a:gd name="connsiteX17" fmla="*/ 21743 w 592308"/>
                  <a:gd name="connsiteY17" fmla="*/ 71237 h 81661"/>
                  <a:gd name="connsiteX18" fmla="*/ 5659 w 592308"/>
                  <a:gd name="connsiteY18" fmla="*/ 79100 h 81661"/>
                  <a:gd name="connsiteX19" fmla="*/ 1489 w 592308"/>
                  <a:gd name="connsiteY19" fmla="*/ 81066 h 81661"/>
                  <a:gd name="connsiteX20" fmla="*/ 0 w 592308"/>
                  <a:gd name="connsiteY20" fmla="*/ 81662 h 81661"/>
                  <a:gd name="connsiteX21" fmla="*/ 1311 w 592308"/>
                  <a:gd name="connsiteY21" fmla="*/ 80828 h 81661"/>
                  <a:gd name="connsiteX22" fmla="*/ 5361 w 592308"/>
                  <a:gd name="connsiteY22" fmla="*/ 78564 h 81661"/>
                  <a:gd name="connsiteX23" fmla="*/ 21207 w 592308"/>
                  <a:gd name="connsiteY23" fmla="*/ 70165 h 81661"/>
                  <a:gd name="connsiteX24" fmla="*/ 32644 w 592308"/>
                  <a:gd name="connsiteY24" fmla="*/ 64208 h 81661"/>
                  <a:gd name="connsiteX25" fmla="*/ 46643 w 592308"/>
                  <a:gd name="connsiteY25" fmla="*/ 57834 h 81661"/>
                  <a:gd name="connsiteX26" fmla="*/ 81253 w 592308"/>
                  <a:gd name="connsiteY26" fmla="*/ 43358 h 81661"/>
                  <a:gd name="connsiteX27" fmla="*/ 101745 w 592308"/>
                  <a:gd name="connsiteY27" fmla="*/ 35793 h 81661"/>
                  <a:gd name="connsiteX28" fmla="*/ 124322 w 592308"/>
                  <a:gd name="connsiteY28" fmla="*/ 28645 h 81661"/>
                  <a:gd name="connsiteX29" fmla="*/ 174778 w 592308"/>
                  <a:gd name="connsiteY29" fmla="*/ 15361 h 81661"/>
                  <a:gd name="connsiteX30" fmla="*/ 293382 w 592308"/>
                  <a:gd name="connsiteY30" fmla="*/ 289 h 81661"/>
                  <a:gd name="connsiteX31" fmla="*/ 412522 w 592308"/>
                  <a:gd name="connsiteY31" fmla="*/ 6663 h 81661"/>
                  <a:gd name="connsiteX32" fmla="*/ 463871 w 592308"/>
                  <a:gd name="connsiteY32" fmla="*/ 16194 h 81661"/>
                  <a:gd name="connsiteX33" fmla="*/ 486865 w 592308"/>
                  <a:gd name="connsiteY33" fmla="*/ 21675 h 81661"/>
                  <a:gd name="connsiteX34" fmla="*/ 507833 w 592308"/>
                  <a:gd name="connsiteY34" fmla="*/ 27632 h 81661"/>
                  <a:gd name="connsiteX35" fmla="*/ 543575 w 592308"/>
                  <a:gd name="connsiteY35" fmla="*/ 39546 h 81661"/>
                  <a:gd name="connsiteX36" fmla="*/ 558051 w 592308"/>
                  <a:gd name="connsiteY36" fmla="*/ 44788 h 81661"/>
                  <a:gd name="connsiteX37" fmla="*/ 569965 w 592308"/>
                  <a:gd name="connsiteY37" fmla="*/ 49971 h 81661"/>
                  <a:gd name="connsiteX38" fmla="*/ 586347 w 592308"/>
                  <a:gd name="connsiteY38" fmla="*/ 57179 h 81661"/>
                  <a:gd name="connsiteX39" fmla="*/ 590576 w 592308"/>
                  <a:gd name="connsiteY39" fmla="*/ 59144 h 81661"/>
                  <a:gd name="connsiteX40" fmla="*/ 592304 w 592308"/>
                  <a:gd name="connsiteY40" fmla="*/ 59859 h 8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2308" h="81661">
                    <a:moveTo>
                      <a:pt x="592304" y="59859"/>
                    </a:moveTo>
                    <a:lnTo>
                      <a:pt x="590814" y="59383"/>
                    </a:lnTo>
                    <a:lnTo>
                      <a:pt x="586466" y="57715"/>
                    </a:lnTo>
                    <a:lnTo>
                      <a:pt x="569846" y="51102"/>
                    </a:lnTo>
                    <a:lnTo>
                      <a:pt x="557932" y="46218"/>
                    </a:lnTo>
                    <a:cubicBezTo>
                      <a:pt x="553524" y="44490"/>
                      <a:pt x="548639" y="42941"/>
                      <a:pt x="543456" y="41154"/>
                    </a:cubicBezTo>
                    <a:cubicBezTo>
                      <a:pt x="532972" y="37699"/>
                      <a:pt x="521296" y="33112"/>
                      <a:pt x="507714" y="29717"/>
                    </a:cubicBezTo>
                    <a:lnTo>
                      <a:pt x="486746" y="23760"/>
                    </a:lnTo>
                    <a:cubicBezTo>
                      <a:pt x="479478" y="21794"/>
                      <a:pt x="471734" y="20364"/>
                      <a:pt x="463752" y="18577"/>
                    </a:cubicBezTo>
                    <a:cubicBezTo>
                      <a:pt x="447966" y="14646"/>
                      <a:pt x="430690" y="12263"/>
                      <a:pt x="412641" y="9284"/>
                    </a:cubicBezTo>
                    <a:cubicBezTo>
                      <a:pt x="373152" y="4102"/>
                      <a:pt x="333311" y="2112"/>
                      <a:pt x="293501" y="3327"/>
                    </a:cubicBezTo>
                    <a:cubicBezTo>
                      <a:pt x="253792" y="5049"/>
                      <a:pt x="214291" y="9969"/>
                      <a:pt x="175374" y="18041"/>
                    </a:cubicBezTo>
                    <a:cubicBezTo>
                      <a:pt x="157503" y="22271"/>
                      <a:pt x="140525" y="25964"/>
                      <a:pt x="125037" y="31027"/>
                    </a:cubicBezTo>
                    <a:cubicBezTo>
                      <a:pt x="117293" y="33410"/>
                      <a:pt x="109609" y="35376"/>
                      <a:pt x="102520" y="37937"/>
                    </a:cubicBezTo>
                    <a:lnTo>
                      <a:pt x="82028" y="45324"/>
                    </a:lnTo>
                    <a:cubicBezTo>
                      <a:pt x="68863" y="49673"/>
                      <a:pt x="57545" y="55094"/>
                      <a:pt x="47358" y="59323"/>
                    </a:cubicBezTo>
                    <a:cubicBezTo>
                      <a:pt x="42295" y="61527"/>
                      <a:pt x="37529" y="63433"/>
                      <a:pt x="33300" y="65280"/>
                    </a:cubicBezTo>
                    <a:lnTo>
                      <a:pt x="21743" y="71237"/>
                    </a:lnTo>
                    <a:lnTo>
                      <a:pt x="5659" y="79100"/>
                    </a:lnTo>
                    <a:lnTo>
                      <a:pt x="1489" y="81066"/>
                    </a:lnTo>
                    <a:cubicBezTo>
                      <a:pt x="1031" y="81352"/>
                      <a:pt x="530" y="81555"/>
                      <a:pt x="0" y="81662"/>
                    </a:cubicBezTo>
                    <a:cubicBezTo>
                      <a:pt x="0" y="81662"/>
                      <a:pt x="417" y="81662"/>
                      <a:pt x="1311" y="80828"/>
                    </a:cubicBezTo>
                    <a:lnTo>
                      <a:pt x="5361" y="78564"/>
                    </a:lnTo>
                    <a:lnTo>
                      <a:pt x="21207" y="70165"/>
                    </a:lnTo>
                    <a:lnTo>
                      <a:pt x="32644" y="64208"/>
                    </a:lnTo>
                    <a:cubicBezTo>
                      <a:pt x="36874" y="62123"/>
                      <a:pt x="41639" y="60097"/>
                      <a:pt x="46643" y="57834"/>
                    </a:cubicBezTo>
                    <a:cubicBezTo>
                      <a:pt x="56770" y="53485"/>
                      <a:pt x="68088" y="47886"/>
                      <a:pt x="81253" y="43358"/>
                    </a:cubicBezTo>
                    <a:lnTo>
                      <a:pt x="101745" y="35793"/>
                    </a:lnTo>
                    <a:cubicBezTo>
                      <a:pt x="108894" y="33172"/>
                      <a:pt x="116519" y="31147"/>
                      <a:pt x="124322" y="28645"/>
                    </a:cubicBezTo>
                    <a:cubicBezTo>
                      <a:pt x="139870" y="23462"/>
                      <a:pt x="156907" y="19709"/>
                      <a:pt x="174778" y="15361"/>
                    </a:cubicBezTo>
                    <a:cubicBezTo>
                      <a:pt x="213832" y="7098"/>
                      <a:pt x="253500" y="2059"/>
                      <a:pt x="293382" y="289"/>
                    </a:cubicBezTo>
                    <a:cubicBezTo>
                      <a:pt x="333204" y="-831"/>
                      <a:pt x="373051" y="1302"/>
                      <a:pt x="412522" y="6663"/>
                    </a:cubicBezTo>
                    <a:cubicBezTo>
                      <a:pt x="430690" y="9701"/>
                      <a:pt x="447966" y="12203"/>
                      <a:pt x="463871" y="16194"/>
                    </a:cubicBezTo>
                    <a:cubicBezTo>
                      <a:pt x="471794" y="18101"/>
                      <a:pt x="479597" y="19590"/>
                      <a:pt x="486865" y="21675"/>
                    </a:cubicBezTo>
                    <a:lnTo>
                      <a:pt x="507833" y="27632"/>
                    </a:lnTo>
                    <a:cubicBezTo>
                      <a:pt x="521296" y="31147"/>
                      <a:pt x="532972" y="35912"/>
                      <a:pt x="543575" y="39546"/>
                    </a:cubicBezTo>
                    <a:cubicBezTo>
                      <a:pt x="548758" y="41393"/>
                      <a:pt x="553643" y="43061"/>
                      <a:pt x="558051" y="44788"/>
                    </a:cubicBezTo>
                    <a:lnTo>
                      <a:pt x="569965" y="49971"/>
                    </a:lnTo>
                    <a:lnTo>
                      <a:pt x="586347" y="57179"/>
                    </a:lnTo>
                    <a:lnTo>
                      <a:pt x="590576" y="59144"/>
                    </a:lnTo>
                    <a:cubicBezTo>
                      <a:pt x="591887" y="59561"/>
                      <a:pt x="592363" y="59800"/>
                      <a:pt x="592304" y="598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2" name="Forma Livre: Forma 1831">
                <a:extLst>
                  <a:ext uri="{FF2B5EF4-FFF2-40B4-BE49-F238E27FC236}">
                    <a16:creationId xmlns:a16="http://schemas.microsoft.com/office/drawing/2014/main" id="{DD914340-8567-2366-B3A7-D8F24F367056}"/>
                  </a:ext>
                </a:extLst>
              </p:cNvPr>
              <p:cNvSpPr/>
              <p:nvPr/>
            </p:nvSpPr>
            <p:spPr>
              <a:xfrm>
                <a:off x="13071703" y="6986201"/>
                <a:ext cx="36158" cy="14892"/>
              </a:xfrm>
              <a:custGeom>
                <a:avLst/>
                <a:gdLst>
                  <a:gd name="connsiteX0" fmla="*/ 36159 w 36158"/>
                  <a:gd name="connsiteY0" fmla="*/ 14892 h 14892"/>
                  <a:gd name="connsiteX1" fmla="*/ 17514 w 36158"/>
                  <a:gd name="connsiteY1" fmla="*/ 8935 h 14892"/>
                  <a:gd name="connsiteX2" fmla="*/ 0 w 36158"/>
                  <a:gd name="connsiteY2" fmla="*/ 0 h 14892"/>
                  <a:gd name="connsiteX3" fmla="*/ 18705 w 36158"/>
                  <a:gd name="connsiteY3" fmla="*/ 5957 h 14892"/>
                  <a:gd name="connsiteX4" fmla="*/ 36159 w 36158"/>
                  <a:gd name="connsiteY4" fmla="*/ 14892 h 1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58" h="14892">
                    <a:moveTo>
                      <a:pt x="36159" y="14892"/>
                    </a:moveTo>
                    <a:cubicBezTo>
                      <a:pt x="29678" y="13874"/>
                      <a:pt x="23387" y="11866"/>
                      <a:pt x="17514" y="8935"/>
                    </a:cubicBezTo>
                    <a:cubicBezTo>
                      <a:pt x="11241" y="6904"/>
                      <a:pt x="5326" y="3890"/>
                      <a:pt x="0" y="0"/>
                    </a:cubicBezTo>
                    <a:cubicBezTo>
                      <a:pt x="6499" y="1031"/>
                      <a:pt x="12808" y="3038"/>
                      <a:pt x="18705" y="5957"/>
                    </a:cubicBezTo>
                    <a:cubicBezTo>
                      <a:pt x="24954" y="8012"/>
                      <a:pt x="30839" y="11026"/>
                      <a:pt x="36159" y="148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92450054-967F-9701-D695-5582D6C7890D}"/>
                  </a:ext>
                </a:extLst>
              </p:cNvPr>
              <p:cNvSpPr/>
              <p:nvPr/>
            </p:nvSpPr>
            <p:spPr>
              <a:xfrm>
                <a:off x="12054660" y="7358990"/>
                <a:ext cx="63030" cy="81968"/>
              </a:xfrm>
              <a:custGeom>
                <a:avLst/>
                <a:gdLst>
                  <a:gd name="connsiteX0" fmla="*/ 63031 w 63030"/>
                  <a:gd name="connsiteY0" fmla="*/ 0 h 81968"/>
                  <a:gd name="connsiteX1" fmla="*/ 49389 w 63030"/>
                  <a:gd name="connsiteY1" fmla="*/ 7982 h 81968"/>
                  <a:gd name="connsiteX2" fmla="*/ 4354 w 63030"/>
                  <a:gd name="connsiteY2" fmla="*/ 66718 h 81968"/>
                  <a:gd name="connsiteX3" fmla="*/ 185 w 63030"/>
                  <a:gd name="connsiteY3" fmla="*/ 81968 h 81968"/>
                  <a:gd name="connsiteX4" fmla="*/ 185 w 63030"/>
                  <a:gd name="connsiteY4" fmla="*/ 77679 h 81968"/>
                  <a:gd name="connsiteX5" fmla="*/ 2269 w 63030"/>
                  <a:gd name="connsiteY5" fmla="*/ 66063 h 81968"/>
                  <a:gd name="connsiteX6" fmla="*/ 48138 w 63030"/>
                  <a:gd name="connsiteY6" fmla="*/ 6136 h 81968"/>
                  <a:gd name="connsiteX7" fmla="*/ 58742 w 63030"/>
                  <a:gd name="connsiteY7" fmla="*/ 1191 h 81968"/>
                  <a:gd name="connsiteX8" fmla="*/ 63031 w 63030"/>
                  <a:gd name="connsiteY8" fmla="*/ 0 h 81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030" h="81968">
                    <a:moveTo>
                      <a:pt x="63031" y="0"/>
                    </a:moveTo>
                    <a:cubicBezTo>
                      <a:pt x="63031" y="536"/>
                      <a:pt x="57610" y="2800"/>
                      <a:pt x="49389" y="7982"/>
                    </a:cubicBezTo>
                    <a:cubicBezTo>
                      <a:pt x="27924" y="21642"/>
                      <a:pt x="11975" y="42444"/>
                      <a:pt x="4354" y="66718"/>
                    </a:cubicBezTo>
                    <a:cubicBezTo>
                      <a:pt x="1495" y="76011"/>
                      <a:pt x="780" y="82028"/>
                      <a:pt x="185" y="81968"/>
                    </a:cubicBezTo>
                    <a:cubicBezTo>
                      <a:pt x="-62" y="80550"/>
                      <a:pt x="-62" y="79097"/>
                      <a:pt x="185" y="77679"/>
                    </a:cubicBezTo>
                    <a:cubicBezTo>
                      <a:pt x="519" y="73753"/>
                      <a:pt x="1217" y="69864"/>
                      <a:pt x="2269" y="66063"/>
                    </a:cubicBezTo>
                    <a:cubicBezTo>
                      <a:pt x="8841" y="40716"/>
                      <a:pt x="25385" y="19098"/>
                      <a:pt x="48138" y="6136"/>
                    </a:cubicBezTo>
                    <a:cubicBezTo>
                      <a:pt x="51508" y="4152"/>
                      <a:pt x="55059" y="2496"/>
                      <a:pt x="58742" y="1191"/>
                    </a:cubicBezTo>
                    <a:cubicBezTo>
                      <a:pt x="60090" y="542"/>
                      <a:pt x="61542" y="143"/>
                      <a:pt x="630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43795BBB-7951-A3B4-8C48-80601195BDA7}"/>
                  </a:ext>
                </a:extLst>
              </p:cNvPr>
              <p:cNvSpPr/>
              <p:nvPr/>
            </p:nvSpPr>
            <p:spPr>
              <a:xfrm>
                <a:off x="12338105" y="7942933"/>
                <a:ext cx="145523" cy="46723"/>
              </a:xfrm>
              <a:custGeom>
                <a:avLst/>
                <a:gdLst>
                  <a:gd name="connsiteX0" fmla="*/ 145523 w 145523"/>
                  <a:gd name="connsiteY0" fmla="*/ 8063 h 46723"/>
                  <a:gd name="connsiteX1" fmla="*/ 141949 w 145523"/>
                  <a:gd name="connsiteY1" fmla="*/ 4727 h 46723"/>
                  <a:gd name="connsiteX2" fmla="*/ 129082 w 145523"/>
                  <a:gd name="connsiteY2" fmla="*/ 1569 h 46723"/>
                  <a:gd name="connsiteX3" fmla="*/ 112105 w 145523"/>
                  <a:gd name="connsiteY3" fmla="*/ 12411 h 46723"/>
                  <a:gd name="connsiteX4" fmla="*/ 106148 w 145523"/>
                  <a:gd name="connsiteY4" fmla="*/ 38860 h 46723"/>
                  <a:gd name="connsiteX5" fmla="*/ 103408 w 145523"/>
                  <a:gd name="connsiteY5" fmla="*/ 38860 h 46723"/>
                  <a:gd name="connsiteX6" fmla="*/ 94651 w 145523"/>
                  <a:gd name="connsiteY6" fmla="*/ 13007 h 46723"/>
                  <a:gd name="connsiteX7" fmla="*/ 66236 w 145523"/>
                  <a:gd name="connsiteY7" fmla="*/ 7050 h 46723"/>
                  <a:gd name="connsiteX8" fmla="*/ 54322 w 145523"/>
                  <a:gd name="connsiteY8" fmla="*/ 22002 h 46723"/>
                  <a:gd name="connsiteX9" fmla="*/ 58671 w 145523"/>
                  <a:gd name="connsiteY9" fmla="*/ 39575 h 46723"/>
                  <a:gd name="connsiteX10" fmla="*/ 56228 w 145523"/>
                  <a:gd name="connsiteY10" fmla="*/ 41064 h 46723"/>
                  <a:gd name="connsiteX11" fmla="*/ 39370 w 145523"/>
                  <a:gd name="connsiteY11" fmla="*/ 10445 h 46723"/>
                  <a:gd name="connsiteX12" fmla="*/ 14589 w 145523"/>
                  <a:gd name="connsiteY12" fmla="*/ 2701 h 46723"/>
                  <a:gd name="connsiteX13" fmla="*/ 1662 w 145523"/>
                  <a:gd name="connsiteY13" fmla="*/ 14079 h 46723"/>
                  <a:gd name="connsiteX14" fmla="*/ 352 w 145523"/>
                  <a:gd name="connsiteY14" fmla="*/ 20453 h 46723"/>
                  <a:gd name="connsiteX15" fmla="*/ 769 w 145523"/>
                  <a:gd name="connsiteY15" fmla="*/ 13781 h 46723"/>
                  <a:gd name="connsiteX16" fmla="*/ 14053 w 145523"/>
                  <a:gd name="connsiteY16" fmla="*/ 974 h 46723"/>
                  <a:gd name="connsiteX17" fmla="*/ 41097 w 145523"/>
                  <a:gd name="connsiteY17" fmla="*/ 8599 h 46723"/>
                  <a:gd name="connsiteX18" fmla="*/ 58968 w 145523"/>
                  <a:gd name="connsiteY18" fmla="*/ 40052 h 46723"/>
                  <a:gd name="connsiteX19" fmla="*/ 61411 w 145523"/>
                  <a:gd name="connsiteY19" fmla="*/ 46723 h 46723"/>
                  <a:gd name="connsiteX20" fmla="*/ 56586 w 145523"/>
                  <a:gd name="connsiteY20" fmla="*/ 41481 h 46723"/>
                  <a:gd name="connsiteX21" fmla="*/ 51403 w 145523"/>
                  <a:gd name="connsiteY21" fmla="*/ 21287 h 46723"/>
                  <a:gd name="connsiteX22" fmla="*/ 65283 w 145523"/>
                  <a:gd name="connsiteY22" fmla="*/ 4071 h 46723"/>
                  <a:gd name="connsiteX23" fmla="*/ 97153 w 145523"/>
                  <a:gd name="connsiteY23" fmla="*/ 10743 h 46723"/>
                  <a:gd name="connsiteX24" fmla="*/ 106446 w 145523"/>
                  <a:gd name="connsiteY24" fmla="*/ 38979 h 46723"/>
                  <a:gd name="connsiteX25" fmla="*/ 103705 w 145523"/>
                  <a:gd name="connsiteY25" fmla="*/ 38979 h 46723"/>
                  <a:gd name="connsiteX26" fmla="*/ 110437 w 145523"/>
                  <a:gd name="connsiteY26" fmla="*/ 11339 h 46723"/>
                  <a:gd name="connsiteX27" fmla="*/ 119194 w 145523"/>
                  <a:gd name="connsiteY27" fmla="*/ 2939 h 46723"/>
                  <a:gd name="connsiteX28" fmla="*/ 129142 w 145523"/>
                  <a:gd name="connsiteY28" fmla="*/ 80 h 46723"/>
                  <a:gd name="connsiteX29" fmla="*/ 142664 w 145523"/>
                  <a:gd name="connsiteY29" fmla="*/ 4191 h 46723"/>
                  <a:gd name="connsiteX30" fmla="*/ 145523 w 145523"/>
                  <a:gd name="connsiteY30" fmla="*/ 8063 h 4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5523" h="46723">
                    <a:moveTo>
                      <a:pt x="145523" y="8063"/>
                    </a:moveTo>
                    <a:cubicBezTo>
                      <a:pt x="145523" y="8063"/>
                      <a:pt x="144451" y="6633"/>
                      <a:pt x="141949" y="4727"/>
                    </a:cubicBezTo>
                    <a:cubicBezTo>
                      <a:pt x="138208" y="2106"/>
                      <a:pt x="133615" y="974"/>
                      <a:pt x="129082" y="1569"/>
                    </a:cubicBezTo>
                    <a:cubicBezTo>
                      <a:pt x="122029" y="2308"/>
                      <a:pt x="115744" y="6329"/>
                      <a:pt x="112105" y="12411"/>
                    </a:cubicBezTo>
                    <a:cubicBezTo>
                      <a:pt x="107649" y="20483"/>
                      <a:pt x="105588" y="29657"/>
                      <a:pt x="106148" y="38860"/>
                    </a:cubicBezTo>
                    <a:lnTo>
                      <a:pt x="103408" y="38860"/>
                    </a:lnTo>
                    <a:cubicBezTo>
                      <a:pt x="104379" y="29382"/>
                      <a:pt x="101186" y="19947"/>
                      <a:pt x="94651" y="13007"/>
                    </a:cubicBezTo>
                    <a:cubicBezTo>
                      <a:pt x="87288" y="5406"/>
                      <a:pt x="76035" y="3047"/>
                      <a:pt x="66236" y="7050"/>
                    </a:cubicBezTo>
                    <a:cubicBezTo>
                      <a:pt x="60001" y="9713"/>
                      <a:pt x="55523" y="15330"/>
                      <a:pt x="54322" y="22002"/>
                    </a:cubicBezTo>
                    <a:cubicBezTo>
                      <a:pt x="52838" y="28221"/>
                      <a:pt x="54459" y="34768"/>
                      <a:pt x="58671" y="39575"/>
                    </a:cubicBezTo>
                    <a:lnTo>
                      <a:pt x="56228" y="41064"/>
                    </a:lnTo>
                    <a:cubicBezTo>
                      <a:pt x="53064" y="29686"/>
                      <a:pt x="47291" y="19202"/>
                      <a:pt x="39370" y="10445"/>
                    </a:cubicBezTo>
                    <a:cubicBezTo>
                      <a:pt x="33013" y="3738"/>
                      <a:pt x="23633" y="807"/>
                      <a:pt x="14589" y="2701"/>
                    </a:cubicBezTo>
                    <a:cubicBezTo>
                      <a:pt x="8781" y="4345"/>
                      <a:pt x="4029" y="8527"/>
                      <a:pt x="1662" y="14079"/>
                    </a:cubicBezTo>
                    <a:cubicBezTo>
                      <a:pt x="953" y="16140"/>
                      <a:pt x="513" y="18279"/>
                      <a:pt x="352" y="20453"/>
                    </a:cubicBezTo>
                    <a:cubicBezTo>
                      <a:pt x="-232" y="18243"/>
                      <a:pt x="-86" y="15902"/>
                      <a:pt x="769" y="13781"/>
                    </a:cubicBezTo>
                    <a:cubicBezTo>
                      <a:pt x="2923" y="7652"/>
                      <a:pt x="7849" y="2904"/>
                      <a:pt x="14053" y="974"/>
                    </a:cubicBezTo>
                    <a:cubicBezTo>
                      <a:pt x="23782" y="-1433"/>
                      <a:pt x="34058" y="1468"/>
                      <a:pt x="41097" y="8599"/>
                    </a:cubicBezTo>
                    <a:cubicBezTo>
                      <a:pt x="49476" y="17510"/>
                      <a:pt x="55603" y="28292"/>
                      <a:pt x="58968" y="40052"/>
                    </a:cubicBezTo>
                    <a:lnTo>
                      <a:pt x="61411" y="46723"/>
                    </a:lnTo>
                    <a:lnTo>
                      <a:pt x="56586" y="41481"/>
                    </a:lnTo>
                    <a:cubicBezTo>
                      <a:pt x="51668" y="36001"/>
                      <a:pt x="49733" y="28459"/>
                      <a:pt x="51403" y="21287"/>
                    </a:cubicBezTo>
                    <a:cubicBezTo>
                      <a:pt x="52837" y="13579"/>
                      <a:pt x="58053" y="7109"/>
                      <a:pt x="65283" y="4071"/>
                    </a:cubicBezTo>
                    <a:cubicBezTo>
                      <a:pt x="76273" y="-420"/>
                      <a:pt x="88890" y="2219"/>
                      <a:pt x="97153" y="10743"/>
                    </a:cubicBezTo>
                    <a:cubicBezTo>
                      <a:pt x="104206" y="18362"/>
                      <a:pt x="107595" y="28662"/>
                      <a:pt x="106446" y="38979"/>
                    </a:cubicBezTo>
                    <a:lnTo>
                      <a:pt x="103705" y="38979"/>
                    </a:lnTo>
                    <a:cubicBezTo>
                      <a:pt x="103205" y="29305"/>
                      <a:pt x="105546" y="19697"/>
                      <a:pt x="110437" y="11339"/>
                    </a:cubicBezTo>
                    <a:cubicBezTo>
                      <a:pt x="112623" y="7866"/>
                      <a:pt x="115631" y="4977"/>
                      <a:pt x="119194" y="2939"/>
                    </a:cubicBezTo>
                    <a:cubicBezTo>
                      <a:pt x="122279" y="1313"/>
                      <a:pt x="125663" y="336"/>
                      <a:pt x="129142" y="80"/>
                    </a:cubicBezTo>
                    <a:cubicBezTo>
                      <a:pt x="134015" y="-373"/>
                      <a:pt x="138870" y="1105"/>
                      <a:pt x="142664" y="4191"/>
                    </a:cubicBezTo>
                    <a:cubicBezTo>
                      <a:pt x="143921" y="5227"/>
                      <a:pt x="144904" y="6555"/>
                      <a:pt x="145523" y="80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835" name="Gráfico 61">
              <a:extLst>
                <a:ext uri="{FF2B5EF4-FFF2-40B4-BE49-F238E27FC236}">
                  <a16:creationId xmlns:a16="http://schemas.microsoft.com/office/drawing/2014/main" id="{AA2358B2-D6D1-9749-A193-FDAA0282E6A2}"/>
                </a:ext>
              </a:extLst>
            </p:cNvPr>
            <p:cNvGrpSpPr/>
            <p:nvPr/>
          </p:nvGrpSpPr>
          <p:grpSpPr>
            <a:xfrm>
              <a:off x="13194834" y="6073863"/>
              <a:ext cx="599452" cy="1996136"/>
              <a:chOff x="13194834" y="6073863"/>
              <a:chExt cx="599452" cy="1996136"/>
            </a:xfrm>
          </p:grpSpPr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54AFC072-CBA2-406D-64F0-BDF13FE1EA61}"/>
                  </a:ext>
                </a:extLst>
              </p:cNvPr>
              <p:cNvSpPr/>
              <p:nvPr/>
            </p:nvSpPr>
            <p:spPr>
              <a:xfrm>
                <a:off x="13205990" y="7939558"/>
                <a:ext cx="107685" cy="130441"/>
              </a:xfrm>
              <a:custGeom>
                <a:avLst/>
                <a:gdLst>
                  <a:gd name="connsiteX0" fmla="*/ 107686 w 107685"/>
                  <a:gd name="connsiteY0" fmla="*/ 0 h 130441"/>
                  <a:gd name="connsiteX1" fmla="*/ 97440 w 107685"/>
                  <a:gd name="connsiteY1" fmla="*/ 43129 h 130441"/>
                  <a:gd name="connsiteX2" fmla="*/ 5107 w 107685"/>
                  <a:gd name="connsiteY2" fmla="*/ 130279 h 130441"/>
                  <a:gd name="connsiteX3" fmla="*/ 34892 w 107685"/>
                  <a:gd name="connsiteY3" fmla="*/ 33836 h 130441"/>
                  <a:gd name="connsiteX4" fmla="*/ 40848 w 107685"/>
                  <a:gd name="connsiteY4" fmla="*/ 5123 h 130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85" h="130441">
                    <a:moveTo>
                      <a:pt x="107686" y="0"/>
                    </a:moveTo>
                    <a:lnTo>
                      <a:pt x="97440" y="43129"/>
                    </a:lnTo>
                    <a:cubicBezTo>
                      <a:pt x="97440" y="43129"/>
                      <a:pt x="26850" y="134807"/>
                      <a:pt x="5107" y="130279"/>
                    </a:cubicBezTo>
                    <a:cubicBezTo>
                      <a:pt x="-9190" y="127360"/>
                      <a:pt x="8383" y="103473"/>
                      <a:pt x="34892" y="33836"/>
                    </a:cubicBezTo>
                    <a:lnTo>
                      <a:pt x="40848" y="512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7" name="Forma Livre: Forma 1836">
                <a:extLst>
                  <a:ext uri="{FF2B5EF4-FFF2-40B4-BE49-F238E27FC236}">
                    <a16:creationId xmlns:a16="http://schemas.microsoft.com/office/drawing/2014/main" id="{E22FB4A3-0F34-15CA-5355-B9B60F86E640}"/>
                  </a:ext>
                </a:extLst>
              </p:cNvPr>
              <p:cNvSpPr/>
              <p:nvPr/>
            </p:nvSpPr>
            <p:spPr>
              <a:xfrm>
                <a:off x="13208213" y="7972500"/>
                <a:ext cx="96527" cy="89374"/>
              </a:xfrm>
              <a:custGeom>
                <a:avLst/>
                <a:gdLst>
                  <a:gd name="connsiteX0" fmla="*/ 24 w 96527"/>
                  <a:gd name="connsiteY0" fmla="*/ 83994 h 89374"/>
                  <a:gd name="connsiteX1" fmla="*/ 3777 w 96527"/>
                  <a:gd name="connsiteY1" fmla="*/ 87627 h 89374"/>
                  <a:gd name="connsiteX2" fmla="*/ 17300 w 96527"/>
                  <a:gd name="connsiteY2" fmla="*/ 85721 h 89374"/>
                  <a:gd name="connsiteX3" fmla="*/ 52386 w 96527"/>
                  <a:gd name="connsiteY3" fmla="*/ 52481 h 89374"/>
                  <a:gd name="connsiteX4" fmla="*/ 84137 w 96527"/>
                  <a:gd name="connsiteY4" fmla="*/ 15846 h 89374"/>
                  <a:gd name="connsiteX5" fmla="*/ 93132 w 96527"/>
                  <a:gd name="connsiteY5" fmla="*/ 4229 h 89374"/>
                  <a:gd name="connsiteX6" fmla="*/ 95574 w 96527"/>
                  <a:gd name="connsiteY6" fmla="*/ 1072 h 89374"/>
                  <a:gd name="connsiteX7" fmla="*/ 96528 w 96527"/>
                  <a:gd name="connsiteY7" fmla="*/ 0 h 89374"/>
                  <a:gd name="connsiteX8" fmla="*/ 95574 w 96527"/>
                  <a:gd name="connsiteY8" fmla="*/ 1072 h 89374"/>
                  <a:gd name="connsiteX9" fmla="*/ 93311 w 96527"/>
                  <a:gd name="connsiteY9" fmla="*/ 4408 h 89374"/>
                  <a:gd name="connsiteX10" fmla="*/ 84614 w 96527"/>
                  <a:gd name="connsiteY10" fmla="*/ 16322 h 89374"/>
                  <a:gd name="connsiteX11" fmla="*/ 53042 w 96527"/>
                  <a:gd name="connsiteY11" fmla="*/ 53256 h 89374"/>
                  <a:gd name="connsiteX12" fmla="*/ 17300 w 96527"/>
                  <a:gd name="connsiteY12" fmla="*/ 86436 h 89374"/>
                  <a:gd name="connsiteX13" fmla="*/ 9317 w 96527"/>
                  <a:gd name="connsiteY13" fmla="*/ 89355 h 89374"/>
                  <a:gd name="connsiteX14" fmla="*/ 3062 w 96527"/>
                  <a:gd name="connsiteY14" fmla="*/ 87985 h 89374"/>
                  <a:gd name="connsiteX15" fmla="*/ 84 w 96527"/>
                  <a:gd name="connsiteY15" fmla="*/ 85245 h 89374"/>
                  <a:gd name="connsiteX16" fmla="*/ 24 w 96527"/>
                  <a:gd name="connsiteY16" fmla="*/ 83994 h 8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527" h="89374">
                    <a:moveTo>
                      <a:pt x="24" y="83994"/>
                    </a:moveTo>
                    <a:cubicBezTo>
                      <a:pt x="876" y="85560"/>
                      <a:pt x="2181" y="86829"/>
                      <a:pt x="3777" y="87627"/>
                    </a:cubicBezTo>
                    <a:cubicBezTo>
                      <a:pt x="8287" y="89575"/>
                      <a:pt x="13505" y="88843"/>
                      <a:pt x="17300" y="85721"/>
                    </a:cubicBezTo>
                    <a:cubicBezTo>
                      <a:pt x="29648" y="75350"/>
                      <a:pt x="41366" y="64252"/>
                      <a:pt x="52386" y="52481"/>
                    </a:cubicBezTo>
                    <a:cubicBezTo>
                      <a:pt x="65432" y="38780"/>
                      <a:pt x="76214" y="25556"/>
                      <a:pt x="84137" y="15846"/>
                    </a:cubicBezTo>
                    <a:lnTo>
                      <a:pt x="93132" y="4229"/>
                    </a:lnTo>
                    <a:cubicBezTo>
                      <a:pt x="94026" y="3098"/>
                      <a:pt x="94860" y="2085"/>
                      <a:pt x="95574" y="1072"/>
                    </a:cubicBezTo>
                    <a:cubicBezTo>
                      <a:pt x="95854" y="685"/>
                      <a:pt x="96176" y="328"/>
                      <a:pt x="96528" y="0"/>
                    </a:cubicBezTo>
                    <a:cubicBezTo>
                      <a:pt x="96248" y="387"/>
                      <a:pt x="95926" y="745"/>
                      <a:pt x="95574" y="1072"/>
                    </a:cubicBezTo>
                    <a:lnTo>
                      <a:pt x="93311" y="4408"/>
                    </a:lnTo>
                    <a:cubicBezTo>
                      <a:pt x="91345" y="7268"/>
                      <a:pt x="88366" y="11318"/>
                      <a:pt x="84614" y="16322"/>
                    </a:cubicBezTo>
                    <a:cubicBezTo>
                      <a:pt x="74761" y="29195"/>
                      <a:pt x="64223" y="41520"/>
                      <a:pt x="53042" y="53256"/>
                    </a:cubicBezTo>
                    <a:cubicBezTo>
                      <a:pt x="41920" y="65140"/>
                      <a:pt x="29976" y="76226"/>
                      <a:pt x="17300" y="86436"/>
                    </a:cubicBezTo>
                    <a:cubicBezTo>
                      <a:pt x="14941" y="88092"/>
                      <a:pt x="12188" y="89099"/>
                      <a:pt x="9317" y="89355"/>
                    </a:cubicBezTo>
                    <a:cubicBezTo>
                      <a:pt x="7149" y="89480"/>
                      <a:pt x="4980" y="89003"/>
                      <a:pt x="3062" y="87985"/>
                    </a:cubicBezTo>
                    <a:cubicBezTo>
                      <a:pt x="1835" y="87359"/>
                      <a:pt x="805" y="86412"/>
                      <a:pt x="84" y="85245"/>
                    </a:cubicBezTo>
                    <a:cubicBezTo>
                      <a:pt x="0" y="84833"/>
                      <a:pt x="-23" y="84411"/>
                      <a:pt x="24" y="839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D53975D7-0E8F-DF55-C46B-DC5995DE4D34}"/>
                  </a:ext>
                </a:extLst>
              </p:cNvPr>
              <p:cNvSpPr/>
              <p:nvPr/>
            </p:nvSpPr>
            <p:spPr>
              <a:xfrm>
                <a:off x="13218185" y="8025908"/>
                <a:ext cx="30440" cy="20637"/>
              </a:xfrm>
              <a:custGeom>
                <a:avLst/>
                <a:gdLst>
                  <a:gd name="connsiteX0" fmla="*/ 0 w 30440"/>
                  <a:gd name="connsiteY0" fmla="*/ 801 h 20637"/>
                  <a:gd name="connsiteX1" fmla="*/ 5957 w 30440"/>
                  <a:gd name="connsiteY1" fmla="*/ 146 h 20637"/>
                  <a:gd name="connsiteX2" fmla="*/ 19241 w 30440"/>
                  <a:gd name="connsiteY2" fmla="*/ 4733 h 20637"/>
                  <a:gd name="connsiteX3" fmla="*/ 28891 w 30440"/>
                  <a:gd name="connsiteY3" fmla="*/ 14979 h 20637"/>
                  <a:gd name="connsiteX4" fmla="*/ 30440 w 30440"/>
                  <a:gd name="connsiteY4" fmla="*/ 20638 h 20637"/>
                  <a:gd name="connsiteX5" fmla="*/ 28117 w 30440"/>
                  <a:gd name="connsiteY5" fmla="*/ 15396 h 20637"/>
                  <a:gd name="connsiteX6" fmla="*/ 18586 w 30440"/>
                  <a:gd name="connsiteY6" fmla="*/ 5865 h 20637"/>
                  <a:gd name="connsiteX7" fmla="*/ 5838 w 30440"/>
                  <a:gd name="connsiteY7" fmla="*/ 1040 h 20637"/>
                  <a:gd name="connsiteX8" fmla="*/ 0 w 30440"/>
                  <a:gd name="connsiteY8" fmla="*/ 801 h 2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0" h="20637">
                    <a:moveTo>
                      <a:pt x="0" y="801"/>
                    </a:moveTo>
                    <a:cubicBezTo>
                      <a:pt x="1888" y="45"/>
                      <a:pt x="3949" y="-182"/>
                      <a:pt x="5957" y="146"/>
                    </a:cubicBezTo>
                    <a:cubicBezTo>
                      <a:pt x="10681" y="611"/>
                      <a:pt x="15232" y="2183"/>
                      <a:pt x="19241" y="4733"/>
                    </a:cubicBezTo>
                    <a:cubicBezTo>
                      <a:pt x="23399" y="7122"/>
                      <a:pt x="26759" y="10684"/>
                      <a:pt x="28891" y="14979"/>
                    </a:cubicBezTo>
                    <a:cubicBezTo>
                      <a:pt x="29850" y="16712"/>
                      <a:pt x="30387" y="18654"/>
                      <a:pt x="30440" y="20638"/>
                    </a:cubicBezTo>
                    <a:cubicBezTo>
                      <a:pt x="30440" y="20638"/>
                      <a:pt x="29785" y="18493"/>
                      <a:pt x="28117" y="15396"/>
                    </a:cubicBezTo>
                    <a:cubicBezTo>
                      <a:pt x="25841" y="11434"/>
                      <a:pt x="22547" y="8140"/>
                      <a:pt x="18586" y="5865"/>
                    </a:cubicBezTo>
                    <a:cubicBezTo>
                      <a:pt x="14720" y="3386"/>
                      <a:pt x="10377" y="1742"/>
                      <a:pt x="5838" y="1040"/>
                    </a:cubicBezTo>
                    <a:cubicBezTo>
                      <a:pt x="3896" y="861"/>
                      <a:pt x="1948" y="777"/>
                      <a:pt x="0" y="8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DFAD6092-8ECD-89E1-6FA0-8F83A92089A0}"/>
                  </a:ext>
                </a:extLst>
              </p:cNvPr>
              <p:cNvSpPr/>
              <p:nvPr/>
            </p:nvSpPr>
            <p:spPr>
              <a:xfrm>
                <a:off x="13282410" y="7961986"/>
                <a:ext cx="26083" cy="43396"/>
              </a:xfrm>
              <a:custGeom>
                <a:avLst/>
                <a:gdLst>
                  <a:gd name="connsiteX0" fmla="*/ 2613 w 26083"/>
                  <a:gd name="connsiteY0" fmla="*/ 43397 h 43396"/>
                  <a:gd name="connsiteX1" fmla="*/ 1719 w 26083"/>
                  <a:gd name="connsiteY1" fmla="*/ 41312 h 43396"/>
                  <a:gd name="connsiteX2" fmla="*/ 349 w 26083"/>
                  <a:gd name="connsiteY2" fmla="*/ 35355 h 43396"/>
                  <a:gd name="connsiteX3" fmla="*/ 3625 w 26083"/>
                  <a:gd name="connsiteY3" fmla="*/ 15697 h 43396"/>
                  <a:gd name="connsiteX4" fmla="*/ 17922 w 26083"/>
                  <a:gd name="connsiteY4" fmla="*/ 1877 h 43396"/>
                  <a:gd name="connsiteX5" fmla="*/ 23879 w 26083"/>
                  <a:gd name="connsiteY5" fmla="*/ 89 h 43396"/>
                  <a:gd name="connsiteX6" fmla="*/ 26083 w 26083"/>
                  <a:gd name="connsiteY6" fmla="*/ 89 h 43396"/>
                  <a:gd name="connsiteX7" fmla="*/ 18399 w 26083"/>
                  <a:gd name="connsiteY7" fmla="*/ 2829 h 43396"/>
                  <a:gd name="connsiteX8" fmla="*/ 4876 w 26083"/>
                  <a:gd name="connsiteY8" fmla="*/ 16471 h 43396"/>
                  <a:gd name="connsiteX9" fmla="*/ 1362 w 26083"/>
                  <a:gd name="connsiteY9" fmla="*/ 35414 h 43396"/>
                  <a:gd name="connsiteX10" fmla="*/ 2613 w 26083"/>
                  <a:gd name="connsiteY10" fmla="*/ 43397 h 43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83" h="43396">
                    <a:moveTo>
                      <a:pt x="2613" y="43397"/>
                    </a:moveTo>
                    <a:cubicBezTo>
                      <a:pt x="2196" y="42759"/>
                      <a:pt x="1892" y="42056"/>
                      <a:pt x="1719" y="41312"/>
                    </a:cubicBezTo>
                    <a:cubicBezTo>
                      <a:pt x="1135" y="39358"/>
                      <a:pt x="677" y="37368"/>
                      <a:pt x="349" y="35355"/>
                    </a:cubicBezTo>
                    <a:cubicBezTo>
                      <a:pt x="-646" y="28623"/>
                      <a:pt x="498" y="21743"/>
                      <a:pt x="3625" y="15697"/>
                    </a:cubicBezTo>
                    <a:cubicBezTo>
                      <a:pt x="6717" y="9627"/>
                      <a:pt x="11751" y="4760"/>
                      <a:pt x="17922" y="1877"/>
                    </a:cubicBezTo>
                    <a:cubicBezTo>
                      <a:pt x="19805" y="983"/>
                      <a:pt x="21812" y="381"/>
                      <a:pt x="23879" y="89"/>
                    </a:cubicBezTo>
                    <a:cubicBezTo>
                      <a:pt x="24612" y="-30"/>
                      <a:pt x="25351" y="-30"/>
                      <a:pt x="26083" y="89"/>
                    </a:cubicBezTo>
                    <a:cubicBezTo>
                      <a:pt x="23450" y="780"/>
                      <a:pt x="20877" y="1698"/>
                      <a:pt x="18399" y="2829"/>
                    </a:cubicBezTo>
                    <a:cubicBezTo>
                      <a:pt x="12573" y="5844"/>
                      <a:pt x="7843" y="10615"/>
                      <a:pt x="4876" y="16471"/>
                    </a:cubicBezTo>
                    <a:cubicBezTo>
                      <a:pt x="1892" y="22309"/>
                      <a:pt x="671" y="28891"/>
                      <a:pt x="1362" y="35414"/>
                    </a:cubicBezTo>
                    <a:cubicBezTo>
                      <a:pt x="1838" y="40299"/>
                      <a:pt x="2791" y="43337"/>
                      <a:pt x="2613" y="433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32A60071-7B27-23D0-FBE4-A68C407E4F9D}"/>
                  </a:ext>
                </a:extLst>
              </p:cNvPr>
              <p:cNvSpPr/>
              <p:nvPr/>
            </p:nvSpPr>
            <p:spPr>
              <a:xfrm>
                <a:off x="13302893" y="7946885"/>
                <a:ext cx="6314" cy="27342"/>
              </a:xfrm>
              <a:custGeom>
                <a:avLst/>
                <a:gdLst>
                  <a:gd name="connsiteX0" fmla="*/ 6314 w 6314"/>
                  <a:gd name="connsiteY0" fmla="*/ 0 h 27342"/>
                  <a:gd name="connsiteX1" fmla="*/ 3693 w 6314"/>
                  <a:gd name="connsiteY1" fmla="*/ 13761 h 27342"/>
                  <a:gd name="connsiteX2" fmla="*/ 0 w 6314"/>
                  <a:gd name="connsiteY2" fmla="*/ 27343 h 27342"/>
                  <a:gd name="connsiteX3" fmla="*/ 2442 w 6314"/>
                  <a:gd name="connsiteY3" fmla="*/ 13522 h 27342"/>
                  <a:gd name="connsiteX4" fmla="*/ 6314 w 6314"/>
                  <a:gd name="connsiteY4" fmla="*/ 0 h 2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27342">
                    <a:moveTo>
                      <a:pt x="6314" y="0"/>
                    </a:moveTo>
                    <a:cubicBezTo>
                      <a:pt x="6314" y="0"/>
                      <a:pt x="5004" y="5957"/>
                      <a:pt x="3693" y="13761"/>
                    </a:cubicBezTo>
                    <a:cubicBezTo>
                      <a:pt x="3145" y="18449"/>
                      <a:pt x="1900" y="23024"/>
                      <a:pt x="0" y="27343"/>
                    </a:cubicBezTo>
                    <a:cubicBezTo>
                      <a:pt x="0" y="27343"/>
                      <a:pt x="1132" y="21386"/>
                      <a:pt x="2442" y="13522"/>
                    </a:cubicBezTo>
                    <a:cubicBezTo>
                      <a:pt x="3008" y="8840"/>
                      <a:pt x="4319" y="4277"/>
                      <a:pt x="631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1" name="Forma Livre: Forma 1840">
                <a:extLst>
                  <a:ext uri="{FF2B5EF4-FFF2-40B4-BE49-F238E27FC236}">
                    <a16:creationId xmlns:a16="http://schemas.microsoft.com/office/drawing/2014/main" id="{ED2F31EB-5F16-5F9F-1C40-8760CAC4B1A9}"/>
                  </a:ext>
                </a:extLst>
              </p:cNvPr>
              <p:cNvSpPr/>
              <p:nvPr/>
            </p:nvSpPr>
            <p:spPr>
              <a:xfrm>
                <a:off x="13239928" y="7978853"/>
                <a:ext cx="17215" cy="4532"/>
              </a:xfrm>
              <a:custGeom>
                <a:avLst/>
                <a:gdLst>
                  <a:gd name="connsiteX0" fmla="*/ 0 w 17215"/>
                  <a:gd name="connsiteY0" fmla="*/ 617 h 4532"/>
                  <a:gd name="connsiteX1" fmla="*/ 9055 w 17215"/>
                  <a:gd name="connsiteY1" fmla="*/ 617 h 4532"/>
                  <a:gd name="connsiteX2" fmla="*/ 17216 w 17215"/>
                  <a:gd name="connsiteY2" fmla="*/ 4489 h 4532"/>
                  <a:gd name="connsiteX3" fmla="*/ 8757 w 17215"/>
                  <a:gd name="connsiteY3" fmla="*/ 1867 h 4532"/>
                  <a:gd name="connsiteX4" fmla="*/ 0 w 17215"/>
                  <a:gd name="connsiteY4" fmla="*/ 617 h 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5" h="4532">
                    <a:moveTo>
                      <a:pt x="0" y="617"/>
                    </a:moveTo>
                    <a:cubicBezTo>
                      <a:pt x="2961" y="-206"/>
                      <a:pt x="6094" y="-206"/>
                      <a:pt x="9055" y="617"/>
                    </a:cubicBezTo>
                    <a:cubicBezTo>
                      <a:pt x="12093" y="1087"/>
                      <a:pt x="14928" y="2433"/>
                      <a:pt x="17216" y="4489"/>
                    </a:cubicBezTo>
                    <a:cubicBezTo>
                      <a:pt x="17216" y="4846"/>
                      <a:pt x="13522" y="2940"/>
                      <a:pt x="8757" y="1867"/>
                    </a:cubicBezTo>
                    <a:cubicBezTo>
                      <a:pt x="3991" y="795"/>
                      <a:pt x="60" y="1034"/>
                      <a:pt x="0" y="6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2" name="Forma Livre: Forma 1841">
                <a:extLst>
                  <a:ext uri="{FF2B5EF4-FFF2-40B4-BE49-F238E27FC236}">
                    <a16:creationId xmlns:a16="http://schemas.microsoft.com/office/drawing/2014/main" id="{62D29274-6754-BDCA-C4C2-490FEB971F88}"/>
                  </a:ext>
                </a:extLst>
              </p:cNvPr>
              <p:cNvSpPr/>
              <p:nvPr/>
            </p:nvSpPr>
            <p:spPr>
              <a:xfrm>
                <a:off x="13238498" y="7986200"/>
                <a:ext cx="14296" cy="4382"/>
              </a:xfrm>
              <a:custGeom>
                <a:avLst/>
                <a:gdLst>
                  <a:gd name="connsiteX0" fmla="*/ 0 w 14296"/>
                  <a:gd name="connsiteY0" fmla="*/ 657 h 4382"/>
                  <a:gd name="connsiteX1" fmla="*/ 7625 w 14296"/>
                  <a:gd name="connsiteY1" fmla="*/ 657 h 4382"/>
                  <a:gd name="connsiteX2" fmla="*/ 14297 w 14296"/>
                  <a:gd name="connsiteY2" fmla="*/ 4350 h 4382"/>
                  <a:gd name="connsiteX3" fmla="*/ 7327 w 14296"/>
                  <a:gd name="connsiteY3" fmla="*/ 1908 h 4382"/>
                  <a:gd name="connsiteX4" fmla="*/ 0 w 14296"/>
                  <a:gd name="connsiteY4" fmla="*/ 657 h 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6" h="4382">
                    <a:moveTo>
                      <a:pt x="0" y="657"/>
                    </a:moveTo>
                    <a:cubicBezTo>
                      <a:pt x="2466" y="-219"/>
                      <a:pt x="5159" y="-219"/>
                      <a:pt x="7625" y="657"/>
                    </a:cubicBezTo>
                    <a:cubicBezTo>
                      <a:pt x="10222" y="1032"/>
                      <a:pt x="12599" y="2349"/>
                      <a:pt x="14297" y="4350"/>
                    </a:cubicBezTo>
                    <a:cubicBezTo>
                      <a:pt x="14297" y="4648"/>
                      <a:pt x="11259" y="2801"/>
                      <a:pt x="7327" y="1908"/>
                    </a:cubicBezTo>
                    <a:cubicBezTo>
                      <a:pt x="3396" y="1014"/>
                      <a:pt x="60" y="1074"/>
                      <a:pt x="0" y="6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3" name="Forma Livre: Forma 1842">
                <a:extLst>
                  <a:ext uri="{FF2B5EF4-FFF2-40B4-BE49-F238E27FC236}">
                    <a16:creationId xmlns:a16="http://schemas.microsoft.com/office/drawing/2014/main" id="{0F3B74B7-FC95-22D3-5087-3230DEA29EAB}"/>
                  </a:ext>
                </a:extLst>
              </p:cNvPr>
              <p:cNvSpPr/>
              <p:nvPr/>
            </p:nvSpPr>
            <p:spPr>
              <a:xfrm>
                <a:off x="13232839" y="7994711"/>
                <a:ext cx="14594" cy="4773"/>
              </a:xfrm>
              <a:custGeom>
                <a:avLst/>
                <a:gdLst>
                  <a:gd name="connsiteX0" fmla="*/ 0 w 14594"/>
                  <a:gd name="connsiteY0" fmla="*/ 1438 h 4773"/>
                  <a:gd name="connsiteX1" fmla="*/ 7923 w 14594"/>
                  <a:gd name="connsiteY1" fmla="*/ 425 h 4773"/>
                  <a:gd name="connsiteX2" fmla="*/ 14595 w 14594"/>
                  <a:gd name="connsiteY2" fmla="*/ 4774 h 4773"/>
                  <a:gd name="connsiteX3" fmla="*/ 7625 w 14594"/>
                  <a:gd name="connsiteY3" fmla="*/ 1676 h 4773"/>
                  <a:gd name="connsiteX4" fmla="*/ 0 w 14594"/>
                  <a:gd name="connsiteY4" fmla="*/ 1438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4" h="4773">
                    <a:moveTo>
                      <a:pt x="0" y="1438"/>
                    </a:moveTo>
                    <a:cubicBezTo>
                      <a:pt x="2371" y="-21"/>
                      <a:pt x="5260" y="-391"/>
                      <a:pt x="7923" y="425"/>
                    </a:cubicBezTo>
                    <a:cubicBezTo>
                      <a:pt x="10675" y="824"/>
                      <a:pt x="13117" y="2415"/>
                      <a:pt x="14595" y="4774"/>
                    </a:cubicBezTo>
                    <a:cubicBezTo>
                      <a:pt x="12408" y="3458"/>
                      <a:pt x="10067" y="2415"/>
                      <a:pt x="7625" y="1676"/>
                    </a:cubicBezTo>
                    <a:cubicBezTo>
                      <a:pt x="5105" y="1283"/>
                      <a:pt x="2544" y="1206"/>
                      <a:pt x="0" y="14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4" name="Forma Livre: Forma 1843">
                <a:extLst>
                  <a:ext uri="{FF2B5EF4-FFF2-40B4-BE49-F238E27FC236}">
                    <a16:creationId xmlns:a16="http://schemas.microsoft.com/office/drawing/2014/main" id="{9F14598C-BBF7-894E-677C-88F79F6777C7}"/>
                  </a:ext>
                </a:extLst>
              </p:cNvPr>
              <p:cNvSpPr/>
              <p:nvPr/>
            </p:nvSpPr>
            <p:spPr>
              <a:xfrm>
                <a:off x="13244813" y="7958609"/>
                <a:ext cx="25495" cy="17820"/>
              </a:xfrm>
              <a:custGeom>
                <a:avLst/>
                <a:gdLst>
                  <a:gd name="connsiteX0" fmla="*/ 0 w 25495"/>
                  <a:gd name="connsiteY0" fmla="*/ 17763 h 17820"/>
                  <a:gd name="connsiteX1" fmla="*/ 8280 w 25495"/>
                  <a:gd name="connsiteY1" fmla="*/ 14963 h 17820"/>
                  <a:gd name="connsiteX2" fmla="*/ 16799 w 25495"/>
                  <a:gd name="connsiteY2" fmla="*/ 10853 h 17820"/>
                  <a:gd name="connsiteX3" fmla="*/ 21445 w 25495"/>
                  <a:gd name="connsiteY3" fmla="*/ 7874 h 17820"/>
                  <a:gd name="connsiteX4" fmla="*/ 24424 w 25495"/>
                  <a:gd name="connsiteY4" fmla="*/ 3585 h 17820"/>
                  <a:gd name="connsiteX5" fmla="*/ 20671 w 25495"/>
                  <a:gd name="connsiteY5" fmla="*/ 1381 h 17820"/>
                  <a:gd name="connsiteX6" fmla="*/ 16322 w 25495"/>
                  <a:gd name="connsiteY6" fmla="*/ 4300 h 17820"/>
                  <a:gd name="connsiteX7" fmla="*/ 9710 w 25495"/>
                  <a:gd name="connsiteY7" fmla="*/ 11091 h 17820"/>
                  <a:gd name="connsiteX8" fmla="*/ 3753 w 25495"/>
                  <a:gd name="connsiteY8" fmla="*/ 17703 h 17820"/>
                  <a:gd name="connsiteX9" fmla="*/ 4944 w 25495"/>
                  <a:gd name="connsiteY9" fmla="*/ 15678 h 17820"/>
                  <a:gd name="connsiteX10" fmla="*/ 8816 w 25495"/>
                  <a:gd name="connsiteY10" fmla="*/ 10495 h 17820"/>
                  <a:gd name="connsiteX11" fmla="*/ 15309 w 25495"/>
                  <a:gd name="connsiteY11" fmla="*/ 3466 h 17820"/>
                  <a:gd name="connsiteX12" fmla="*/ 20194 w 25495"/>
                  <a:gd name="connsiteY12" fmla="*/ 190 h 17820"/>
                  <a:gd name="connsiteX13" fmla="*/ 25347 w 25495"/>
                  <a:gd name="connsiteY13" fmla="*/ 2876 h 17820"/>
                  <a:gd name="connsiteX14" fmla="*/ 25496 w 25495"/>
                  <a:gd name="connsiteY14" fmla="*/ 3525 h 17820"/>
                  <a:gd name="connsiteX15" fmla="*/ 22041 w 25495"/>
                  <a:gd name="connsiteY15" fmla="*/ 8887 h 17820"/>
                  <a:gd name="connsiteX16" fmla="*/ 17156 w 25495"/>
                  <a:gd name="connsiteY16" fmla="*/ 11865 h 17820"/>
                  <a:gd name="connsiteX17" fmla="*/ 8399 w 25495"/>
                  <a:gd name="connsiteY17" fmla="*/ 15797 h 17820"/>
                  <a:gd name="connsiteX18" fmla="*/ 2145 w 25495"/>
                  <a:gd name="connsiteY18" fmla="*/ 17524 h 17820"/>
                  <a:gd name="connsiteX19" fmla="*/ 0 w 25495"/>
                  <a:gd name="connsiteY19" fmla="*/ 17763 h 1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495" h="17820">
                    <a:moveTo>
                      <a:pt x="0" y="17763"/>
                    </a:moveTo>
                    <a:cubicBezTo>
                      <a:pt x="0" y="17763"/>
                      <a:pt x="3217" y="16929"/>
                      <a:pt x="8280" y="14963"/>
                    </a:cubicBezTo>
                    <a:cubicBezTo>
                      <a:pt x="11211" y="13795"/>
                      <a:pt x="14059" y="12419"/>
                      <a:pt x="16799" y="10853"/>
                    </a:cubicBezTo>
                    <a:cubicBezTo>
                      <a:pt x="18288" y="9959"/>
                      <a:pt x="19896" y="8946"/>
                      <a:pt x="21445" y="7874"/>
                    </a:cubicBezTo>
                    <a:cubicBezTo>
                      <a:pt x="22994" y="6802"/>
                      <a:pt x="24483" y="5253"/>
                      <a:pt x="24424" y="3585"/>
                    </a:cubicBezTo>
                    <a:cubicBezTo>
                      <a:pt x="24364" y="1917"/>
                      <a:pt x="22279" y="964"/>
                      <a:pt x="20671" y="1381"/>
                    </a:cubicBezTo>
                    <a:cubicBezTo>
                      <a:pt x="18991" y="1959"/>
                      <a:pt x="17496" y="2966"/>
                      <a:pt x="16322" y="4300"/>
                    </a:cubicBezTo>
                    <a:cubicBezTo>
                      <a:pt x="13701" y="6742"/>
                      <a:pt x="11497" y="9065"/>
                      <a:pt x="9710" y="11091"/>
                    </a:cubicBezTo>
                    <a:cubicBezTo>
                      <a:pt x="6076" y="15142"/>
                      <a:pt x="4110" y="17822"/>
                      <a:pt x="3753" y="17703"/>
                    </a:cubicBezTo>
                    <a:cubicBezTo>
                      <a:pt x="4057" y="16976"/>
                      <a:pt x="4456" y="16297"/>
                      <a:pt x="4944" y="15678"/>
                    </a:cubicBezTo>
                    <a:cubicBezTo>
                      <a:pt x="5778" y="14427"/>
                      <a:pt x="7089" y="12640"/>
                      <a:pt x="8816" y="10495"/>
                    </a:cubicBezTo>
                    <a:cubicBezTo>
                      <a:pt x="10860" y="8041"/>
                      <a:pt x="13022" y="5694"/>
                      <a:pt x="15309" y="3466"/>
                    </a:cubicBezTo>
                    <a:cubicBezTo>
                      <a:pt x="16614" y="1953"/>
                      <a:pt x="18300" y="821"/>
                      <a:pt x="20194" y="190"/>
                    </a:cubicBezTo>
                    <a:cubicBezTo>
                      <a:pt x="22363" y="-490"/>
                      <a:pt x="24668" y="714"/>
                      <a:pt x="25347" y="2876"/>
                    </a:cubicBezTo>
                    <a:cubicBezTo>
                      <a:pt x="25412" y="3091"/>
                      <a:pt x="25466" y="3305"/>
                      <a:pt x="25496" y="3525"/>
                    </a:cubicBezTo>
                    <a:cubicBezTo>
                      <a:pt x="25258" y="5759"/>
                      <a:pt x="23977" y="7749"/>
                      <a:pt x="22041" y="8887"/>
                    </a:cubicBezTo>
                    <a:cubicBezTo>
                      <a:pt x="20474" y="9977"/>
                      <a:pt x="18842" y="10966"/>
                      <a:pt x="17156" y="11865"/>
                    </a:cubicBezTo>
                    <a:cubicBezTo>
                      <a:pt x="14362" y="13438"/>
                      <a:pt x="11431" y="14748"/>
                      <a:pt x="8399" y="15797"/>
                    </a:cubicBezTo>
                    <a:cubicBezTo>
                      <a:pt x="6356" y="16512"/>
                      <a:pt x="4265" y="17090"/>
                      <a:pt x="2145" y="17524"/>
                    </a:cubicBezTo>
                    <a:cubicBezTo>
                      <a:pt x="834" y="17822"/>
                      <a:pt x="0" y="17882"/>
                      <a:pt x="0" y="177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5" name="Forma Livre: Forma 1844">
                <a:extLst>
                  <a:ext uri="{FF2B5EF4-FFF2-40B4-BE49-F238E27FC236}">
                    <a16:creationId xmlns:a16="http://schemas.microsoft.com/office/drawing/2014/main" id="{CDE8D99B-E412-DDB0-CB19-34F95B501B2D}"/>
                  </a:ext>
                </a:extLst>
              </p:cNvPr>
              <p:cNvSpPr/>
              <p:nvPr/>
            </p:nvSpPr>
            <p:spPr>
              <a:xfrm>
                <a:off x="13235665" y="7952403"/>
                <a:ext cx="13139" cy="23135"/>
              </a:xfrm>
              <a:custGeom>
                <a:avLst/>
                <a:gdLst>
                  <a:gd name="connsiteX0" fmla="*/ 12841 w 13139"/>
                  <a:gd name="connsiteY0" fmla="*/ 23075 h 23135"/>
                  <a:gd name="connsiteX1" fmla="*/ 11531 w 13139"/>
                  <a:gd name="connsiteY1" fmla="*/ 15212 h 23135"/>
                  <a:gd name="connsiteX2" fmla="*/ 9148 w 13139"/>
                  <a:gd name="connsiteY2" fmla="*/ 7051 h 23135"/>
                  <a:gd name="connsiteX3" fmla="*/ 6527 w 13139"/>
                  <a:gd name="connsiteY3" fmla="*/ 2881 h 23135"/>
                  <a:gd name="connsiteX4" fmla="*/ 2476 w 13139"/>
                  <a:gd name="connsiteY4" fmla="*/ 1392 h 23135"/>
                  <a:gd name="connsiteX5" fmla="*/ 1166 w 13139"/>
                  <a:gd name="connsiteY5" fmla="*/ 5740 h 23135"/>
                  <a:gd name="connsiteX6" fmla="*/ 2536 w 13139"/>
                  <a:gd name="connsiteY6" fmla="*/ 10446 h 23135"/>
                  <a:gd name="connsiteX7" fmla="*/ 7123 w 13139"/>
                  <a:gd name="connsiteY7" fmla="*/ 17535 h 23135"/>
                  <a:gd name="connsiteX8" fmla="*/ 13080 w 13139"/>
                  <a:gd name="connsiteY8" fmla="*/ 23075 h 23135"/>
                  <a:gd name="connsiteX9" fmla="*/ 11233 w 13139"/>
                  <a:gd name="connsiteY9" fmla="*/ 22003 h 23135"/>
                  <a:gd name="connsiteX10" fmla="*/ 6706 w 13139"/>
                  <a:gd name="connsiteY10" fmla="*/ 18190 h 23135"/>
                  <a:gd name="connsiteX11" fmla="*/ 1702 w 13139"/>
                  <a:gd name="connsiteY11" fmla="*/ 10923 h 23135"/>
                  <a:gd name="connsiteX12" fmla="*/ 153 w 13139"/>
                  <a:gd name="connsiteY12" fmla="*/ 5860 h 23135"/>
                  <a:gd name="connsiteX13" fmla="*/ 2119 w 13139"/>
                  <a:gd name="connsiteY13" fmla="*/ 319 h 23135"/>
                  <a:gd name="connsiteX14" fmla="*/ 7659 w 13139"/>
                  <a:gd name="connsiteY14" fmla="*/ 2047 h 23135"/>
                  <a:gd name="connsiteX15" fmla="*/ 10459 w 13139"/>
                  <a:gd name="connsiteY15" fmla="*/ 6574 h 23135"/>
                  <a:gd name="connsiteX16" fmla="*/ 12663 w 13139"/>
                  <a:gd name="connsiteY16" fmla="*/ 15093 h 23135"/>
                  <a:gd name="connsiteX17" fmla="*/ 13139 w 13139"/>
                  <a:gd name="connsiteY17" fmla="*/ 21050 h 23135"/>
                  <a:gd name="connsiteX18" fmla="*/ 12841 w 13139"/>
                  <a:gd name="connsiteY18" fmla="*/ 23075 h 23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39" h="23135">
                    <a:moveTo>
                      <a:pt x="12841" y="23075"/>
                    </a:moveTo>
                    <a:cubicBezTo>
                      <a:pt x="12269" y="20478"/>
                      <a:pt x="11835" y="17851"/>
                      <a:pt x="11531" y="15212"/>
                    </a:cubicBezTo>
                    <a:cubicBezTo>
                      <a:pt x="11078" y="12400"/>
                      <a:pt x="10280" y="9660"/>
                      <a:pt x="9148" y="7051"/>
                    </a:cubicBezTo>
                    <a:cubicBezTo>
                      <a:pt x="8469" y="5544"/>
                      <a:pt x="7587" y="4144"/>
                      <a:pt x="6527" y="2881"/>
                    </a:cubicBezTo>
                    <a:cubicBezTo>
                      <a:pt x="5455" y="1690"/>
                      <a:pt x="3787" y="617"/>
                      <a:pt x="2476" y="1392"/>
                    </a:cubicBezTo>
                    <a:cubicBezTo>
                      <a:pt x="1166" y="2166"/>
                      <a:pt x="987" y="4132"/>
                      <a:pt x="1166" y="5740"/>
                    </a:cubicBezTo>
                    <a:cubicBezTo>
                      <a:pt x="1434" y="7361"/>
                      <a:pt x="1892" y="8939"/>
                      <a:pt x="2536" y="10446"/>
                    </a:cubicBezTo>
                    <a:cubicBezTo>
                      <a:pt x="3703" y="13026"/>
                      <a:pt x="5252" y="15415"/>
                      <a:pt x="7123" y="17535"/>
                    </a:cubicBezTo>
                    <a:cubicBezTo>
                      <a:pt x="10399" y="21169"/>
                      <a:pt x="13080" y="22896"/>
                      <a:pt x="13080" y="23075"/>
                    </a:cubicBezTo>
                    <a:cubicBezTo>
                      <a:pt x="13080" y="23254"/>
                      <a:pt x="12365" y="23075"/>
                      <a:pt x="11233" y="22003"/>
                    </a:cubicBezTo>
                    <a:cubicBezTo>
                      <a:pt x="9613" y="20871"/>
                      <a:pt x="8094" y="19596"/>
                      <a:pt x="6706" y="18190"/>
                    </a:cubicBezTo>
                    <a:cubicBezTo>
                      <a:pt x="4656" y="16058"/>
                      <a:pt x="2965" y="13604"/>
                      <a:pt x="1702" y="10923"/>
                    </a:cubicBezTo>
                    <a:cubicBezTo>
                      <a:pt x="981" y="9303"/>
                      <a:pt x="463" y="7605"/>
                      <a:pt x="153" y="5860"/>
                    </a:cubicBezTo>
                    <a:cubicBezTo>
                      <a:pt x="-353" y="3786"/>
                      <a:pt x="421" y="1612"/>
                      <a:pt x="2119" y="319"/>
                    </a:cubicBezTo>
                    <a:cubicBezTo>
                      <a:pt x="4144" y="-473"/>
                      <a:pt x="6444" y="248"/>
                      <a:pt x="7659" y="2047"/>
                    </a:cubicBezTo>
                    <a:cubicBezTo>
                      <a:pt x="8809" y="3411"/>
                      <a:pt x="9750" y="4936"/>
                      <a:pt x="10459" y="6574"/>
                    </a:cubicBezTo>
                    <a:cubicBezTo>
                      <a:pt x="11585" y="9297"/>
                      <a:pt x="12329" y="12162"/>
                      <a:pt x="12663" y="15093"/>
                    </a:cubicBezTo>
                    <a:cubicBezTo>
                      <a:pt x="12961" y="17535"/>
                      <a:pt x="13080" y="19561"/>
                      <a:pt x="13139" y="21050"/>
                    </a:cubicBezTo>
                    <a:cubicBezTo>
                      <a:pt x="13133" y="21735"/>
                      <a:pt x="13032" y="22414"/>
                      <a:pt x="12841" y="230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6" name="Forma Livre: Forma 1845">
                <a:extLst>
                  <a:ext uri="{FF2B5EF4-FFF2-40B4-BE49-F238E27FC236}">
                    <a16:creationId xmlns:a16="http://schemas.microsoft.com/office/drawing/2014/main" id="{79B273AA-8268-8B60-F22A-18A83AF4CDE4}"/>
                  </a:ext>
                </a:extLst>
              </p:cNvPr>
              <p:cNvSpPr/>
              <p:nvPr/>
            </p:nvSpPr>
            <p:spPr>
              <a:xfrm>
                <a:off x="13542901" y="7900718"/>
                <a:ext cx="181373" cy="89580"/>
              </a:xfrm>
              <a:custGeom>
                <a:avLst/>
                <a:gdLst>
                  <a:gd name="connsiteX0" fmla="*/ 108715 w 181373"/>
                  <a:gd name="connsiteY0" fmla="*/ 58855 h 89580"/>
                  <a:gd name="connsiteX1" fmla="*/ 109013 w 181373"/>
                  <a:gd name="connsiteY1" fmla="*/ 1311 h 89580"/>
                  <a:gd name="connsiteX2" fmla="*/ 1489 w 181373"/>
                  <a:gd name="connsiteY2" fmla="*/ 0 h 89580"/>
                  <a:gd name="connsiteX3" fmla="*/ 0 w 181373"/>
                  <a:gd name="connsiteY3" fmla="*/ 84291 h 89580"/>
                  <a:gd name="connsiteX4" fmla="*/ 6672 w 181373"/>
                  <a:gd name="connsiteY4" fmla="*/ 84827 h 89580"/>
                  <a:gd name="connsiteX5" fmla="*/ 177876 w 181373"/>
                  <a:gd name="connsiteY5" fmla="*/ 87151 h 89580"/>
                  <a:gd name="connsiteX6" fmla="*/ 108715 w 181373"/>
                  <a:gd name="connsiteY6" fmla="*/ 58855 h 8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373" h="89580">
                    <a:moveTo>
                      <a:pt x="108715" y="58855"/>
                    </a:moveTo>
                    <a:lnTo>
                      <a:pt x="109013" y="1311"/>
                    </a:lnTo>
                    <a:lnTo>
                      <a:pt x="1489" y="0"/>
                    </a:lnTo>
                    <a:lnTo>
                      <a:pt x="0" y="84291"/>
                    </a:lnTo>
                    <a:lnTo>
                      <a:pt x="6672" y="84827"/>
                    </a:lnTo>
                    <a:cubicBezTo>
                      <a:pt x="36457" y="86853"/>
                      <a:pt x="157920" y="92929"/>
                      <a:pt x="177876" y="87151"/>
                    </a:cubicBezTo>
                    <a:cubicBezTo>
                      <a:pt x="200155" y="80598"/>
                      <a:pt x="108715" y="58855"/>
                      <a:pt x="108715" y="5885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7E797A45-771D-D6BF-B0CA-3744808D88BD}"/>
                  </a:ext>
                </a:extLst>
              </p:cNvPr>
              <p:cNvSpPr/>
              <p:nvPr/>
            </p:nvSpPr>
            <p:spPr>
              <a:xfrm>
                <a:off x="13541411" y="7982448"/>
                <a:ext cx="182879" cy="3613"/>
              </a:xfrm>
              <a:custGeom>
                <a:avLst/>
                <a:gdLst>
                  <a:gd name="connsiteX0" fmla="*/ 0 w 182879"/>
                  <a:gd name="connsiteY0" fmla="*/ 0 h 3613"/>
                  <a:gd name="connsiteX1" fmla="*/ 1847 w 182879"/>
                  <a:gd name="connsiteY1" fmla="*/ 0 h 3613"/>
                  <a:gd name="connsiteX2" fmla="*/ 7208 w 182879"/>
                  <a:gd name="connsiteY2" fmla="*/ 417 h 3613"/>
                  <a:gd name="connsiteX3" fmla="*/ 26747 w 182879"/>
                  <a:gd name="connsiteY3" fmla="*/ 1489 h 3613"/>
                  <a:gd name="connsiteX4" fmla="*/ 91440 w 182879"/>
                  <a:gd name="connsiteY4" fmla="*/ 3455 h 3613"/>
                  <a:gd name="connsiteX5" fmla="*/ 156133 w 182879"/>
                  <a:gd name="connsiteY5" fmla="*/ 3455 h 3613"/>
                  <a:gd name="connsiteX6" fmla="*/ 175731 w 182879"/>
                  <a:gd name="connsiteY6" fmla="*/ 2919 h 3613"/>
                  <a:gd name="connsiteX7" fmla="*/ 181033 w 182879"/>
                  <a:gd name="connsiteY7" fmla="*/ 2919 h 3613"/>
                  <a:gd name="connsiteX8" fmla="*/ 182880 w 182879"/>
                  <a:gd name="connsiteY8" fmla="*/ 2919 h 3613"/>
                  <a:gd name="connsiteX9" fmla="*/ 181033 w 182879"/>
                  <a:gd name="connsiteY9" fmla="*/ 2919 h 3613"/>
                  <a:gd name="connsiteX10" fmla="*/ 175731 w 182879"/>
                  <a:gd name="connsiteY10" fmla="*/ 2919 h 3613"/>
                  <a:gd name="connsiteX11" fmla="*/ 156133 w 182879"/>
                  <a:gd name="connsiteY11" fmla="*/ 2919 h 3613"/>
                  <a:gd name="connsiteX12" fmla="*/ 91499 w 182879"/>
                  <a:gd name="connsiteY12" fmla="*/ 2919 h 3613"/>
                  <a:gd name="connsiteX13" fmla="*/ 26866 w 182879"/>
                  <a:gd name="connsiteY13" fmla="*/ 1370 h 3613"/>
                  <a:gd name="connsiteX14" fmla="*/ 7268 w 182879"/>
                  <a:gd name="connsiteY14" fmla="*/ 655 h 3613"/>
                  <a:gd name="connsiteX15" fmla="*/ 1966 w 182879"/>
                  <a:gd name="connsiteY15" fmla="*/ 655 h 3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2879" h="3613">
                    <a:moveTo>
                      <a:pt x="0" y="0"/>
                    </a:moveTo>
                    <a:lnTo>
                      <a:pt x="1847" y="0"/>
                    </a:lnTo>
                    <a:lnTo>
                      <a:pt x="7208" y="417"/>
                    </a:lnTo>
                    <a:lnTo>
                      <a:pt x="26747" y="1489"/>
                    </a:lnTo>
                    <a:cubicBezTo>
                      <a:pt x="43307" y="2323"/>
                      <a:pt x="66182" y="3098"/>
                      <a:pt x="91440" y="3455"/>
                    </a:cubicBezTo>
                    <a:cubicBezTo>
                      <a:pt x="116697" y="3812"/>
                      <a:pt x="139572" y="3455"/>
                      <a:pt x="156133" y="3455"/>
                    </a:cubicBezTo>
                    <a:lnTo>
                      <a:pt x="175731" y="2919"/>
                    </a:lnTo>
                    <a:lnTo>
                      <a:pt x="181033" y="2919"/>
                    </a:lnTo>
                    <a:lnTo>
                      <a:pt x="182880" y="2919"/>
                    </a:lnTo>
                    <a:lnTo>
                      <a:pt x="181033" y="2919"/>
                    </a:lnTo>
                    <a:lnTo>
                      <a:pt x="175731" y="2919"/>
                    </a:lnTo>
                    <a:lnTo>
                      <a:pt x="156133" y="2919"/>
                    </a:lnTo>
                    <a:cubicBezTo>
                      <a:pt x="139632" y="2919"/>
                      <a:pt x="116757" y="2919"/>
                      <a:pt x="91499" y="2919"/>
                    </a:cubicBezTo>
                    <a:cubicBezTo>
                      <a:pt x="66242" y="2919"/>
                      <a:pt x="43427" y="1906"/>
                      <a:pt x="26866" y="1370"/>
                    </a:cubicBezTo>
                    <a:lnTo>
                      <a:pt x="7268" y="655"/>
                    </a:lnTo>
                    <a:lnTo>
                      <a:pt x="1966" y="655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A8E6E0C0-EC38-CE81-00C7-AFB33E5339D2}"/>
                  </a:ext>
                </a:extLst>
              </p:cNvPr>
              <p:cNvSpPr/>
              <p:nvPr/>
            </p:nvSpPr>
            <p:spPr>
              <a:xfrm>
                <a:off x="13686503" y="7970534"/>
                <a:ext cx="10623" cy="16679"/>
              </a:xfrm>
              <a:custGeom>
                <a:avLst/>
                <a:gdLst>
                  <a:gd name="connsiteX0" fmla="*/ 80 w 10623"/>
                  <a:gd name="connsiteY0" fmla="*/ 16680 h 16679"/>
                  <a:gd name="connsiteX1" fmla="*/ 3833 w 10623"/>
                  <a:gd name="connsiteY1" fmla="*/ 7387 h 16679"/>
                  <a:gd name="connsiteX2" fmla="*/ 10624 w 10623"/>
                  <a:gd name="connsiteY2" fmla="*/ 0 h 16679"/>
                  <a:gd name="connsiteX3" fmla="*/ 2761 w 10623"/>
                  <a:gd name="connsiteY3" fmla="*/ 6672 h 16679"/>
                  <a:gd name="connsiteX4" fmla="*/ 80 w 10623"/>
                  <a:gd name="connsiteY4" fmla="*/ 16680 h 1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" h="16679">
                    <a:moveTo>
                      <a:pt x="80" y="16680"/>
                    </a:moveTo>
                    <a:cubicBezTo>
                      <a:pt x="1003" y="13457"/>
                      <a:pt x="2260" y="10341"/>
                      <a:pt x="3833" y="7387"/>
                    </a:cubicBezTo>
                    <a:cubicBezTo>
                      <a:pt x="5817" y="4682"/>
                      <a:pt x="8098" y="2204"/>
                      <a:pt x="10624" y="0"/>
                    </a:cubicBezTo>
                    <a:cubicBezTo>
                      <a:pt x="7258" y="1156"/>
                      <a:pt x="4452" y="3538"/>
                      <a:pt x="2761" y="6672"/>
                    </a:cubicBezTo>
                    <a:cubicBezTo>
                      <a:pt x="658" y="9561"/>
                      <a:pt x="-295" y="13129"/>
                      <a:pt x="80" y="166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BEB469D2-E900-81AE-068B-50FF3F008831}"/>
                  </a:ext>
                </a:extLst>
              </p:cNvPr>
              <p:cNvSpPr/>
              <p:nvPr/>
            </p:nvSpPr>
            <p:spPr>
              <a:xfrm>
                <a:off x="13654942" y="7961757"/>
                <a:ext cx="5894" cy="8955"/>
              </a:xfrm>
              <a:custGeom>
                <a:avLst/>
                <a:gdLst>
                  <a:gd name="connsiteX0" fmla="*/ 69 w 5894"/>
                  <a:gd name="connsiteY0" fmla="*/ 8956 h 8955"/>
                  <a:gd name="connsiteX1" fmla="*/ 3464 w 5894"/>
                  <a:gd name="connsiteY1" fmla="*/ 4845 h 8955"/>
                  <a:gd name="connsiteX2" fmla="*/ 5847 w 5894"/>
                  <a:gd name="connsiteY2" fmla="*/ 20 h 8955"/>
                  <a:gd name="connsiteX3" fmla="*/ 2392 w 5894"/>
                  <a:gd name="connsiteY3" fmla="*/ 4130 h 8955"/>
                  <a:gd name="connsiteX4" fmla="*/ 69 w 5894"/>
                  <a:gd name="connsiteY4" fmla="*/ 8956 h 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" h="8955">
                    <a:moveTo>
                      <a:pt x="69" y="8956"/>
                    </a:moveTo>
                    <a:cubicBezTo>
                      <a:pt x="367" y="8956"/>
                      <a:pt x="1916" y="7288"/>
                      <a:pt x="3464" y="4845"/>
                    </a:cubicBezTo>
                    <a:cubicBezTo>
                      <a:pt x="5013" y="2403"/>
                      <a:pt x="6145" y="258"/>
                      <a:pt x="5847" y="20"/>
                    </a:cubicBezTo>
                    <a:cubicBezTo>
                      <a:pt x="5549" y="-218"/>
                      <a:pt x="4001" y="1688"/>
                      <a:pt x="2392" y="4130"/>
                    </a:cubicBezTo>
                    <a:cubicBezTo>
                      <a:pt x="784" y="6573"/>
                      <a:pt x="-289" y="8717"/>
                      <a:pt x="69" y="89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0" name="Forma Livre: Forma 1849">
                <a:extLst>
                  <a:ext uri="{FF2B5EF4-FFF2-40B4-BE49-F238E27FC236}">
                    <a16:creationId xmlns:a16="http://schemas.microsoft.com/office/drawing/2014/main" id="{528297A9-0094-94A2-924E-4AF3A98035C3}"/>
                  </a:ext>
                </a:extLst>
              </p:cNvPr>
              <p:cNvSpPr/>
              <p:nvPr/>
            </p:nvSpPr>
            <p:spPr>
              <a:xfrm>
                <a:off x="13646287" y="7959945"/>
                <a:ext cx="6844" cy="6050"/>
              </a:xfrm>
              <a:custGeom>
                <a:avLst/>
                <a:gdLst>
                  <a:gd name="connsiteX0" fmla="*/ 27 w 6844"/>
                  <a:gd name="connsiteY0" fmla="*/ 6003 h 6050"/>
                  <a:gd name="connsiteX1" fmla="*/ 3839 w 6844"/>
                  <a:gd name="connsiteY1" fmla="*/ 3561 h 6050"/>
                  <a:gd name="connsiteX2" fmla="*/ 6818 w 6844"/>
                  <a:gd name="connsiteY2" fmla="*/ 46 h 6050"/>
                  <a:gd name="connsiteX3" fmla="*/ 3005 w 6844"/>
                  <a:gd name="connsiteY3" fmla="*/ 2548 h 6050"/>
                  <a:gd name="connsiteX4" fmla="*/ 27 w 6844"/>
                  <a:gd name="connsiteY4" fmla="*/ 6003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" h="6050">
                    <a:moveTo>
                      <a:pt x="27" y="6003"/>
                    </a:moveTo>
                    <a:cubicBezTo>
                      <a:pt x="27" y="6301"/>
                      <a:pt x="1993" y="5169"/>
                      <a:pt x="3839" y="3561"/>
                    </a:cubicBezTo>
                    <a:cubicBezTo>
                      <a:pt x="5686" y="1952"/>
                      <a:pt x="7056" y="344"/>
                      <a:pt x="6818" y="46"/>
                    </a:cubicBezTo>
                    <a:cubicBezTo>
                      <a:pt x="6580" y="-252"/>
                      <a:pt x="4852" y="939"/>
                      <a:pt x="3005" y="2548"/>
                    </a:cubicBezTo>
                    <a:cubicBezTo>
                      <a:pt x="1159" y="4156"/>
                      <a:pt x="-211" y="5765"/>
                      <a:pt x="27" y="60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1" name="Forma Livre: Forma 1850">
                <a:extLst>
                  <a:ext uri="{FF2B5EF4-FFF2-40B4-BE49-F238E27FC236}">
                    <a16:creationId xmlns:a16="http://schemas.microsoft.com/office/drawing/2014/main" id="{C27E8C55-9E2C-BF0A-021E-126BA25B67A8}"/>
                  </a:ext>
                </a:extLst>
              </p:cNvPr>
              <p:cNvSpPr/>
              <p:nvPr/>
            </p:nvSpPr>
            <p:spPr>
              <a:xfrm>
                <a:off x="13640953" y="7955112"/>
                <a:ext cx="11556" cy="1550"/>
              </a:xfrm>
              <a:custGeom>
                <a:avLst/>
                <a:gdLst>
                  <a:gd name="connsiteX0" fmla="*/ 0 w 11556"/>
                  <a:gd name="connsiteY0" fmla="*/ 590 h 1550"/>
                  <a:gd name="connsiteX1" fmla="*/ 5600 w 11556"/>
                  <a:gd name="connsiteY1" fmla="*/ 1424 h 1550"/>
                  <a:gd name="connsiteX2" fmla="*/ 11557 w 11556"/>
                  <a:gd name="connsiteY2" fmla="*/ 888 h 1550"/>
                  <a:gd name="connsiteX3" fmla="*/ 5600 w 11556"/>
                  <a:gd name="connsiteY3" fmla="*/ 113 h 1550"/>
                  <a:gd name="connsiteX4" fmla="*/ 0 w 11556"/>
                  <a:gd name="connsiteY4" fmla="*/ 590 h 1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6" h="1550">
                    <a:moveTo>
                      <a:pt x="0" y="590"/>
                    </a:moveTo>
                    <a:cubicBezTo>
                      <a:pt x="1781" y="1281"/>
                      <a:pt x="3693" y="1567"/>
                      <a:pt x="5600" y="1424"/>
                    </a:cubicBezTo>
                    <a:cubicBezTo>
                      <a:pt x="7601" y="1704"/>
                      <a:pt x="9638" y="1519"/>
                      <a:pt x="11557" y="888"/>
                    </a:cubicBezTo>
                    <a:cubicBezTo>
                      <a:pt x="9662" y="161"/>
                      <a:pt x="7619" y="-107"/>
                      <a:pt x="5600" y="113"/>
                    </a:cubicBezTo>
                    <a:cubicBezTo>
                      <a:pt x="3723" y="-137"/>
                      <a:pt x="1811" y="30"/>
                      <a:pt x="0" y="5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96A4B65A-BA37-CB1B-2058-C030B7E91A39}"/>
                  </a:ext>
                </a:extLst>
              </p:cNvPr>
              <p:cNvSpPr/>
              <p:nvPr/>
            </p:nvSpPr>
            <p:spPr>
              <a:xfrm>
                <a:off x="13639106" y="7948553"/>
                <a:ext cx="12748" cy="2081"/>
              </a:xfrm>
              <a:custGeom>
                <a:avLst/>
                <a:gdLst>
                  <a:gd name="connsiteX0" fmla="*/ 0 w 12748"/>
                  <a:gd name="connsiteY0" fmla="*/ 0 h 2081"/>
                  <a:gd name="connsiteX1" fmla="*/ 6255 w 12748"/>
                  <a:gd name="connsiteY1" fmla="*/ 1906 h 2081"/>
                  <a:gd name="connsiteX2" fmla="*/ 12748 w 12748"/>
                  <a:gd name="connsiteY2" fmla="*/ 1072 h 2081"/>
                  <a:gd name="connsiteX3" fmla="*/ 6553 w 12748"/>
                  <a:gd name="connsiteY3" fmla="*/ 715 h 2081"/>
                  <a:gd name="connsiteX4" fmla="*/ 0 w 12748"/>
                  <a:gd name="connsiteY4" fmla="*/ 0 h 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48" h="2081">
                    <a:moveTo>
                      <a:pt x="0" y="0"/>
                    </a:moveTo>
                    <a:cubicBezTo>
                      <a:pt x="1865" y="1209"/>
                      <a:pt x="4033" y="1864"/>
                      <a:pt x="6255" y="1906"/>
                    </a:cubicBezTo>
                    <a:cubicBezTo>
                      <a:pt x="8453" y="2305"/>
                      <a:pt x="10723" y="2019"/>
                      <a:pt x="12748" y="1072"/>
                    </a:cubicBezTo>
                    <a:cubicBezTo>
                      <a:pt x="10699" y="780"/>
                      <a:pt x="8626" y="661"/>
                      <a:pt x="6553" y="715"/>
                    </a:cubicBezTo>
                    <a:cubicBezTo>
                      <a:pt x="4396" y="262"/>
                      <a:pt x="2204" y="24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3" name="Forma Livre: Forma 1852">
                <a:extLst>
                  <a:ext uri="{FF2B5EF4-FFF2-40B4-BE49-F238E27FC236}">
                    <a16:creationId xmlns:a16="http://schemas.microsoft.com/office/drawing/2014/main" id="{3948F260-909F-D4D7-6C6C-301392A63CF8}"/>
                  </a:ext>
                </a:extLst>
              </p:cNvPr>
              <p:cNvSpPr/>
              <p:nvPr/>
            </p:nvSpPr>
            <p:spPr>
              <a:xfrm>
                <a:off x="13658764" y="7951706"/>
                <a:ext cx="20384" cy="11322"/>
              </a:xfrm>
              <a:custGeom>
                <a:avLst/>
                <a:gdLst>
                  <a:gd name="connsiteX0" fmla="*/ 0 w 20384"/>
                  <a:gd name="connsiteY0" fmla="*/ 9475 h 11322"/>
                  <a:gd name="connsiteX1" fmla="*/ 6910 w 20384"/>
                  <a:gd name="connsiteY1" fmla="*/ 9475 h 11322"/>
                  <a:gd name="connsiteX2" fmla="*/ 14297 w 20384"/>
                  <a:gd name="connsiteY2" fmla="*/ 7986 h 11322"/>
                  <a:gd name="connsiteX3" fmla="*/ 18526 w 20384"/>
                  <a:gd name="connsiteY3" fmla="*/ 6259 h 11322"/>
                  <a:gd name="connsiteX4" fmla="*/ 20313 w 20384"/>
                  <a:gd name="connsiteY4" fmla="*/ 4174 h 11322"/>
                  <a:gd name="connsiteX5" fmla="*/ 19301 w 20384"/>
                  <a:gd name="connsiteY5" fmla="*/ 1374 h 11322"/>
                  <a:gd name="connsiteX6" fmla="*/ 3515 w 20384"/>
                  <a:gd name="connsiteY6" fmla="*/ 4889 h 11322"/>
                  <a:gd name="connsiteX7" fmla="*/ 1191 w 20384"/>
                  <a:gd name="connsiteY7" fmla="*/ 9475 h 11322"/>
                  <a:gd name="connsiteX8" fmla="*/ 1191 w 20384"/>
                  <a:gd name="connsiteY8" fmla="*/ 11322 h 11322"/>
                  <a:gd name="connsiteX9" fmla="*/ 4408 w 20384"/>
                  <a:gd name="connsiteY9" fmla="*/ 5365 h 11322"/>
                  <a:gd name="connsiteX10" fmla="*/ 10365 w 20384"/>
                  <a:gd name="connsiteY10" fmla="*/ 1612 h 11322"/>
                  <a:gd name="connsiteX11" fmla="*/ 18645 w 20384"/>
                  <a:gd name="connsiteY11" fmla="*/ 2267 h 11322"/>
                  <a:gd name="connsiteX12" fmla="*/ 18050 w 20384"/>
                  <a:gd name="connsiteY12" fmla="*/ 5067 h 11322"/>
                  <a:gd name="connsiteX13" fmla="*/ 14118 w 20384"/>
                  <a:gd name="connsiteY13" fmla="*/ 6676 h 11322"/>
                  <a:gd name="connsiteX14" fmla="*/ 6970 w 20384"/>
                  <a:gd name="connsiteY14" fmla="*/ 8463 h 11322"/>
                  <a:gd name="connsiteX15" fmla="*/ 0 w 20384"/>
                  <a:gd name="connsiteY15" fmla="*/ 9475 h 11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384" h="11322">
                    <a:moveTo>
                      <a:pt x="0" y="9475"/>
                    </a:moveTo>
                    <a:cubicBezTo>
                      <a:pt x="2288" y="9857"/>
                      <a:pt x="4623" y="9857"/>
                      <a:pt x="6910" y="9475"/>
                    </a:cubicBezTo>
                    <a:cubicBezTo>
                      <a:pt x="9418" y="9243"/>
                      <a:pt x="11896" y="8743"/>
                      <a:pt x="14297" y="7986"/>
                    </a:cubicBezTo>
                    <a:cubicBezTo>
                      <a:pt x="15768" y="7581"/>
                      <a:pt x="17192" y="7003"/>
                      <a:pt x="18526" y="6259"/>
                    </a:cubicBezTo>
                    <a:cubicBezTo>
                      <a:pt x="19366" y="5818"/>
                      <a:pt x="20009" y="5073"/>
                      <a:pt x="20313" y="4174"/>
                    </a:cubicBezTo>
                    <a:cubicBezTo>
                      <a:pt x="20558" y="3125"/>
                      <a:pt x="20158" y="2029"/>
                      <a:pt x="19301" y="1374"/>
                    </a:cubicBezTo>
                    <a:cubicBezTo>
                      <a:pt x="13874" y="-1372"/>
                      <a:pt x="7268" y="99"/>
                      <a:pt x="3515" y="4889"/>
                    </a:cubicBezTo>
                    <a:cubicBezTo>
                      <a:pt x="2424" y="6235"/>
                      <a:pt x="1632" y="7801"/>
                      <a:pt x="1191" y="9475"/>
                    </a:cubicBezTo>
                    <a:cubicBezTo>
                      <a:pt x="1036" y="10083"/>
                      <a:pt x="1036" y="10714"/>
                      <a:pt x="1191" y="11322"/>
                    </a:cubicBezTo>
                    <a:cubicBezTo>
                      <a:pt x="1906" y="9166"/>
                      <a:pt x="2996" y="7146"/>
                      <a:pt x="4408" y="5365"/>
                    </a:cubicBezTo>
                    <a:cubicBezTo>
                      <a:pt x="5993" y="3572"/>
                      <a:pt x="8060" y="2267"/>
                      <a:pt x="10365" y="1612"/>
                    </a:cubicBezTo>
                    <a:cubicBezTo>
                      <a:pt x="13099" y="689"/>
                      <a:pt x="16090" y="927"/>
                      <a:pt x="18645" y="2267"/>
                    </a:cubicBezTo>
                    <a:cubicBezTo>
                      <a:pt x="19718" y="3101"/>
                      <a:pt x="19301" y="4352"/>
                      <a:pt x="18050" y="5067"/>
                    </a:cubicBezTo>
                    <a:cubicBezTo>
                      <a:pt x="16811" y="5758"/>
                      <a:pt x="15488" y="6300"/>
                      <a:pt x="14118" y="6676"/>
                    </a:cubicBezTo>
                    <a:cubicBezTo>
                      <a:pt x="11789" y="7462"/>
                      <a:pt x="9394" y="8058"/>
                      <a:pt x="6970" y="8463"/>
                    </a:cubicBezTo>
                    <a:cubicBezTo>
                      <a:pt x="2621" y="9475"/>
                      <a:pt x="0" y="9475"/>
                      <a:pt x="0" y="94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4" name="Forma Livre: Forma 1853">
                <a:extLst>
                  <a:ext uri="{FF2B5EF4-FFF2-40B4-BE49-F238E27FC236}">
                    <a16:creationId xmlns:a16="http://schemas.microsoft.com/office/drawing/2014/main" id="{3EC2C27F-FD56-138D-9F07-AFA37FCF7A42}"/>
                  </a:ext>
                </a:extLst>
              </p:cNvPr>
              <p:cNvSpPr/>
              <p:nvPr/>
            </p:nvSpPr>
            <p:spPr>
              <a:xfrm>
                <a:off x="13651404" y="7948196"/>
                <a:ext cx="10117" cy="13522"/>
              </a:xfrm>
              <a:custGeom>
                <a:avLst/>
                <a:gdLst>
                  <a:gd name="connsiteX0" fmla="*/ 9147 w 10117"/>
                  <a:gd name="connsiteY0" fmla="*/ 13522 h 13522"/>
                  <a:gd name="connsiteX1" fmla="*/ 9981 w 10117"/>
                  <a:gd name="connsiteY1" fmla="*/ 8697 h 13522"/>
                  <a:gd name="connsiteX2" fmla="*/ 8194 w 10117"/>
                  <a:gd name="connsiteY2" fmla="*/ 3634 h 13522"/>
                  <a:gd name="connsiteX3" fmla="*/ 2237 w 10117"/>
                  <a:gd name="connsiteY3" fmla="*/ 0 h 13522"/>
                  <a:gd name="connsiteX4" fmla="*/ 33 w 10117"/>
                  <a:gd name="connsiteY4" fmla="*/ 3217 h 13522"/>
                  <a:gd name="connsiteX5" fmla="*/ 1165 w 10117"/>
                  <a:gd name="connsiteY5" fmla="*/ 6314 h 13522"/>
                  <a:gd name="connsiteX6" fmla="*/ 4382 w 10117"/>
                  <a:gd name="connsiteY6" fmla="*/ 10544 h 13522"/>
                  <a:gd name="connsiteX7" fmla="*/ 8313 w 10117"/>
                  <a:gd name="connsiteY7" fmla="*/ 13403 h 13522"/>
                  <a:gd name="connsiteX8" fmla="*/ 5096 w 10117"/>
                  <a:gd name="connsiteY8" fmla="*/ 9889 h 13522"/>
                  <a:gd name="connsiteX9" fmla="*/ 2237 w 10117"/>
                  <a:gd name="connsiteY9" fmla="*/ 5719 h 13522"/>
                  <a:gd name="connsiteX10" fmla="*/ 2237 w 10117"/>
                  <a:gd name="connsiteY10" fmla="*/ 1311 h 13522"/>
                  <a:gd name="connsiteX11" fmla="*/ 6764 w 10117"/>
                  <a:gd name="connsiteY11" fmla="*/ 4289 h 13522"/>
                  <a:gd name="connsiteX12" fmla="*/ 8671 w 10117"/>
                  <a:gd name="connsiteY12" fmla="*/ 8816 h 13522"/>
                  <a:gd name="connsiteX13" fmla="*/ 9147 w 10117"/>
                  <a:gd name="connsiteY13" fmla="*/ 13522 h 1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17" h="13522">
                    <a:moveTo>
                      <a:pt x="9147" y="13522"/>
                    </a:moveTo>
                    <a:cubicBezTo>
                      <a:pt x="10023" y="12075"/>
                      <a:pt x="10321" y="10353"/>
                      <a:pt x="9981" y="8697"/>
                    </a:cubicBezTo>
                    <a:cubicBezTo>
                      <a:pt x="9808" y="6886"/>
                      <a:pt x="9195" y="5147"/>
                      <a:pt x="8194" y="3634"/>
                    </a:cubicBezTo>
                    <a:cubicBezTo>
                      <a:pt x="6991" y="1453"/>
                      <a:pt x="4727" y="71"/>
                      <a:pt x="2237" y="0"/>
                    </a:cubicBezTo>
                    <a:cubicBezTo>
                      <a:pt x="771" y="328"/>
                      <a:pt x="-193" y="1733"/>
                      <a:pt x="33" y="3217"/>
                    </a:cubicBezTo>
                    <a:cubicBezTo>
                      <a:pt x="188" y="4319"/>
                      <a:pt x="575" y="5373"/>
                      <a:pt x="1165" y="6314"/>
                    </a:cubicBezTo>
                    <a:cubicBezTo>
                      <a:pt x="2058" y="7851"/>
                      <a:pt x="3136" y="9275"/>
                      <a:pt x="4382" y="10544"/>
                    </a:cubicBezTo>
                    <a:cubicBezTo>
                      <a:pt x="5448" y="11795"/>
                      <a:pt x="6794" y="12778"/>
                      <a:pt x="8313" y="13403"/>
                    </a:cubicBezTo>
                    <a:cubicBezTo>
                      <a:pt x="8313" y="13403"/>
                      <a:pt x="6943" y="12152"/>
                      <a:pt x="5096" y="9889"/>
                    </a:cubicBezTo>
                    <a:cubicBezTo>
                      <a:pt x="3988" y="8614"/>
                      <a:pt x="3029" y="7214"/>
                      <a:pt x="2237" y="5719"/>
                    </a:cubicBezTo>
                    <a:cubicBezTo>
                      <a:pt x="1284" y="4229"/>
                      <a:pt x="688" y="1608"/>
                      <a:pt x="2237" y="1311"/>
                    </a:cubicBezTo>
                    <a:cubicBezTo>
                      <a:pt x="3786" y="1013"/>
                      <a:pt x="5752" y="2919"/>
                      <a:pt x="6764" y="4289"/>
                    </a:cubicBezTo>
                    <a:cubicBezTo>
                      <a:pt x="7717" y="5641"/>
                      <a:pt x="8367" y="7190"/>
                      <a:pt x="8671" y="8816"/>
                    </a:cubicBezTo>
                    <a:cubicBezTo>
                      <a:pt x="8956" y="10371"/>
                      <a:pt x="9117" y="11944"/>
                      <a:pt x="9147" y="135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053E6A8B-BD04-52BF-CB3E-59BD75FBC61F}"/>
                  </a:ext>
                </a:extLst>
              </p:cNvPr>
              <p:cNvSpPr/>
              <p:nvPr/>
            </p:nvSpPr>
            <p:spPr>
              <a:xfrm>
                <a:off x="13544032" y="7952167"/>
                <a:ext cx="37916" cy="31770"/>
              </a:xfrm>
              <a:custGeom>
                <a:avLst/>
                <a:gdLst>
                  <a:gd name="connsiteX0" fmla="*/ 0 w 37916"/>
                  <a:gd name="connsiteY0" fmla="*/ 794 h 31770"/>
                  <a:gd name="connsiteX1" fmla="*/ 7923 w 37916"/>
                  <a:gd name="connsiteY1" fmla="*/ 1151 h 31770"/>
                  <a:gd name="connsiteX2" fmla="*/ 35861 w 37916"/>
                  <a:gd name="connsiteY2" fmla="*/ 24026 h 31770"/>
                  <a:gd name="connsiteX3" fmla="*/ 37827 w 37916"/>
                  <a:gd name="connsiteY3" fmla="*/ 31770 h 31770"/>
                  <a:gd name="connsiteX4" fmla="*/ 37827 w 37916"/>
                  <a:gd name="connsiteY4" fmla="*/ 29566 h 31770"/>
                  <a:gd name="connsiteX5" fmla="*/ 36755 w 37916"/>
                  <a:gd name="connsiteY5" fmla="*/ 23609 h 31770"/>
                  <a:gd name="connsiteX6" fmla="*/ 8042 w 37916"/>
                  <a:gd name="connsiteY6" fmla="*/ 139 h 31770"/>
                  <a:gd name="connsiteX7" fmla="*/ 2085 w 37916"/>
                  <a:gd name="connsiteY7" fmla="*/ 139 h 31770"/>
                  <a:gd name="connsiteX8" fmla="*/ 0 w 37916"/>
                  <a:gd name="connsiteY8" fmla="*/ 794 h 3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916" h="31770">
                    <a:moveTo>
                      <a:pt x="0" y="794"/>
                    </a:moveTo>
                    <a:cubicBezTo>
                      <a:pt x="0" y="794"/>
                      <a:pt x="3038" y="794"/>
                      <a:pt x="7923" y="1151"/>
                    </a:cubicBezTo>
                    <a:cubicBezTo>
                      <a:pt x="20873" y="2742"/>
                      <a:pt x="31745" y="11647"/>
                      <a:pt x="35861" y="24026"/>
                    </a:cubicBezTo>
                    <a:cubicBezTo>
                      <a:pt x="37470" y="28672"/>
                      <a:pt x="37589" y="31770"/>
                      <a:pt x="37827" y="31770"/>
                    </a:cubicBezTo>
                    <a:cubicBezTo>
                      <a:pt x="37946" y="31037"/>
                      <a:pt x="37946" y="30299"/>
                      <a:pt x="37827" y="29566"/>
                    </a:cubicBezTo>
                    <a:cubicBezTo>
                      <a:pt x="37708" y="27547"/>
                      <a:pt x="37344" y="25545"/>
                      <a:pt x="36755" y="23609"/>
                    </a:cubicBezTo>
                    <a:cubicBezTo>
                      <a:pt x="32972" y="10593"/>
                      <a:pt x="21552" y="1252"/>
                      <a:pt x="8042" y="139"/>
                    </a:cubicBezTo>
                    <a:cubicBezTo>
                      <a:pt x="6058" y="-46"/>
                      <a:pt x="4069" y="-46"/>
                      <a:pt x="2085" y="139"/>
                    </a:cubicBezTo>
                    <a:cubicBezTo>
                      <a:pt x="1358" y="228"/>
                      <a:pt x="649" y="448"/>
                      <a:pt x="0" y="7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9EAE6603-6520-89EE-792A-DCD847DCA29D}"/>
                  </a:ext>
                </a:extLst>
              </p:cNvPr>
              <p:cNvSpPr/>
              <p:nvPr/>
            </p:nvSpPr>
            <p:spPr>
              <a:xfrm>
                <a:off x="13554191" y="7908284"/>
                <a:ext cx="1858" cy="44260"/>
              </a:xfrm>
              <a:custGeom>
                <a:avLst/>
                <a:gdLst>
                  <a:gd name="connsiteX0" fmla="*/ 1577 w 1858"/>
                  <a:gd name="connsiteY0" fmla="*/ 0 h 44260"/>
                  <a:gd name="connsiteX1" fmla="*/ 326 w 1858"/>
                  <a:gd name="connsiteY1" fmla="*/ 22100 h 44260"/>
                  <a:gd name="connsiteX2" fmla="*/ 326 w 1858"/>
                  <a:gd name="connsiteY2" fmla="*/ 44260 h 44260"/>
                  <a:gd name="connsiteX3" fmla="*/ 1517 w 1858"/>
                  <a:gd name="connsiteY3" fmla="*/ 22100 h 44260"/>
                  <a:gd name="connsiteX4" fmla="*/ 1577 w 1858"/>
                  <a:gd name="connsiteY4" fmla="*/ 0 h 4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" h="44260">
                    <a:moveTo>
                      <a:pt x="1577" y="0"/>
                    </a:moveTo>
                    <a:cubicBezTo>
                      <a:pt x="707" y="7333"/>
                      <a:pt x="290" y="14714"/>
                      <a:pt x="326" y="22100"/>
                    </a:cubicBezTo>
                    <a:cubicBezTo>
                      <a:pt x="-109" y="29481"/>
                      <a:pt x="-109" y="36880"/>
                      <a:pt x="326" y="44260"/>
                    </a:cubicBezTo>
                    <a:cubicBezTo>
                      <a:pt x="1154" y="36904"/>
                      <a:pt x="1553" y="29505"/>
                      <a:pt x="1517" y="22100"/>
                    </a:cubicBezTo>
                    <a:cubicBezTo>
                      <a:pt x="1952" y="14738"/>
                      <a:pt x="1970" y="7363"/>
                      <a:pt x="15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7AFB0947-2003-4BC1-CFF3-8CA5DE38188D}"/>
                  </a:ext>
                </a:extLst>
              </p:cNvPr>
              <p:cNvSpPr/>
              <p:nvPr/>
            </p:nvSpPr>
            <p:spPr>
              <a:xfrm>
                <a:off x="13595679" y="7974131"/>
                <a:ext cx="31512" cy="1960"/>
              </a:xfrm>
              <a:custGeom>
                <a:avLst/>
                <a:gdLst>
                  <a:gd name="connsiteX0" fmla="*/ 0 w 31512"/>
                  <a:gd name="connsiteY0" fmla="*/ 96 h 1960"/>
                  <a:gd name="connsiteX1" fmla="*/ 15727 w 31512"/>
                  <a:gd name="connsiteY1" fmla="*/ 1824 h 1960"/>
                  <a:gd name="connsiteX2" fmla="*/ 31513 w 31512"/>
                  <a:gd name="connsiteY2" fmla="*/ 752 h 1960"/>
                  <a:gd name="connsiteX3" fmla="*/ 15786 w 31512"/>
                  <a:gd name="connsiteY3" fmla="*/ 752 h 1960"/>
                  <a:gd name="connsiteX4" fmla="*/ 0 w 31512"/>
                  <a:gd name="connsiteY4" fmla="*/ 96 h 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2" h="1960">
                    <a:moveTo>
                      <a:pt x="0" y="96"/>
                    </a:moveTo>
                    <a:cubicBezTo>
                      <a:pt x="5153" y="1317"/>
                      <a:pt x="10431" y="1901"/>
                      <a:pt x="15727" y="1824"/>
                    </a:cubicBezTo>
                    <a:cubicBezTo>
                      <a:pt x="21010" y="2187"/>
                      <a:pt x="26324" y="1824"/>
                      <a:pt x="31513" y="752"/>
                    </a:cubicBezTo>
                    <a:cubicBezTo>
                      <a:pt x="31513" y="394"/>
                      <a:pt x="24424" y="752"/>
                      <a:pt x="15786" y="752"/>
                    </a:cubicBezTo>
                    <a:cubicBezTo>
                      <a:pt x="7148" y="752"/>
                      <a:pt x="60" y="-321"/>
                      <a:pt x="0" y="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3F1490A9-EC07-AB37-AE90-8380654CEB61}"/>
                  </a:ext>
                </a:extLst>
              </p:cNvPr>
              <p:cNvSpPr/>
              <p:nvPr/>
            </p:nvSpPr>
            <p:spPr>
              <a:xfrm>
                <a:off x="13574530" y="7973876"/>
                <a:ext cx="3105" cy="6189"/>
              </a:xfrm>
              <a:custGeom>
                <a:avLst/>
                <a:gdLst>
                  <a:gd name="connsiteX0" fmla="*/ 62 w 3105"/>
                  <a:gd name="connsiteY0" fmla="*/ 54 h 6189"/>
                  <a:gd name="connsiteX1" fmla="*/ 1313 w 3105"/>
                  <a:gd name="connsiteY1" fmla="*/ 3151 h 6189"/>
                  <a:gd name="connsiteX2" fmla="*/ 2743 w 3105"/>
                  <a:gd name="connsiteY2" fmla="*/ 6189 h 6189"/>
                  <a:gd name="connsiteX3" fmla="*/ 2743 w 3105"/>
                  <a:gd name="connsiteY3" fmla="*/ 2615 h 6189"/>
                  <a:gd name="connsiteX4" fmla="*/ 62 w 3105"/>
                  <a:gd name="connsiteY4" fmla="*/ 54 h 6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5" h="6189">
                    <a:moveTo>
                      <a:pt x="62" y="54"/>
                    </a:moveTo>
                    <a:cubicBezTo>
                      <a:pt x="-236" y="54"/>
                      <a:pt x="598" y="1543"/>
                      <a:pt x="1313" y="3151"/>
                    </a:cubicBezTo>
                    <a:cubicBezTo>
                      <a:pt x="2028" y="4760"/>
                      <a:pt x="2385" y="6189"/>
                      <a:pt x="2743" y="6189"/>
                    </a:cubicBezTo>
                    <a:cubicBezTo>
                      <a:pt x="3100" y="6189"/>
                      <a:pt x="3338" y="4521"/>
                      <a:pt x="2743" y="2615"/>
                    </a:cubicBezTo>
                    <a:cubicBezTo>
                      <a:pt x="2147" y="709"/>
                      <a:pt x="300" y="-244"/>
                      <a:pt x="62" y="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9" name="Forma Livre: Forma 1858">
                <a:extLst>
                  <a:ext uri="{FF2B5EF4-FFF2-40B4-BE49-F238E27FC236}">
                    <a16:creationId xmlns:a16="http://schemas.microsoft.com/office/drawing/2014/main" id="{2E44D604-845E-2196-92F1-4287B89EB993}"/>
                  </a:ext>
                </a:extLst>
              </p:cNvPr>
              <p:cNvSpPr/>
              <p:nvPr/>
            </p:nvSpPr>
            <p:spPr>
              <a:xfrm>
                <a:off x="13566728" y="7963858"/>
                <a:ext cx="4040" cy="4220"/>
              </a:xfrm>
              <a:custGeom>
                <a:avLst/>
                <a:gdLst>
                  <a:gd name="connsiteX0" fmla="*/ 0 w 4040"/>
                  <a:gd name="connsiteY0" fmla="*/ 64 h 4220"/>
                  <a:gd name="connsiteX1" fmla="*/ 1549 w 4040"/>
                  <a:gd name="connsiteY1" fmla="*/ 2566 h 4220"/>
                  <a:gd name="connsiteX2" fmla="*/ 3991 w 4040"/>
                  <a:gd name="connsiteY2" fmla="*/ 4174 h 4220"/>
                  <a:gd name="connsiteX3" fmla="*/ 2502 w 4040"/>
                  <a:gd name="connsiteY3" fmla="*/ 1673 h 4220"/>
                  <a:gd name="connsiteX4" fmla="*/ 0 w 4040"/>
                  <a:gd name="connsiteY4" fmla="*/ 64 h 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0" h="4220">
                    <a:moveTo>
                      <a:pt x="0" y="64"/>
                    </a:moveTo>
                    <a:cubicBezTo>
                      <a:pt x="0" y="64"/>
                      <a:pt x="417" y="1434"/>
                      <a:pt x="1549" y="2566"/>
                    </a:cubicBezTo>
                    <a:cubicBezTo>
                      <a:pt x="2681" y="3698"/>
                      <a:pt x="3753" y="4413"/>
                      <a:pt x="3991" y="4174"/>
                    </a:cubicBezTo>
                    <a:cubicBezTo>
                      <a:pt x="4229" y="3936"/>
                      <a:pt x="3574" y="2804"/>
                      <a:pt x="2502" y="1673"/>
                    </a:cubicBezTo>
                    <a:cubicBezTo>
                      <a:pt x="1430" y="541"/>
                      <a:pt x="298" y="-234"/>
                      <a:pt x="0" y="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0FB48E21-111A-8B7D-9C4D-85755C5498B6}"/>
                  </a:ext>
                </a:extLst>
              </p:cNvPr>
              <p:cNvSpPr/>
              <p:nvPr/>
            </p:nvSpPr>
            <p:spPr>
              <a:xfrm>
                <a:off x="13555404" y="7958611"/>
                <a:ext cx="6138" cy="2791"/>
              </a:xfrm>
              <a:custGeom>
                <a:avLst/>
                <a:gdLst>
                  <a:gd name="connsiteX0" fmla="*/ 6 w 6138"/>
                  <a:gd name="connsiteY0" fmla="*/ 606 h 2791"/>
                  <a:gd name="connsiteX1" fmla="*/ 3104 w 6138"/>
                  <a:gd name="connsiteY1" fmla="*/ 1559 h 2791"/>
                  <a:gd name="connsiteX2" fmla="*/ 6082 w 6138"/>
                  <a:gd name="connsiteY2" fmla="*/ 2750 h 2791"/>
                  <a:gd name="connsiteX3" fmla="*/ 3521 w 6138"/>
                  <a:gd name="connsiteY3" fmla="*/ 308 h 2791"/>
                  <a:gd name="connsiteX4" fmla="*/ 6 w 6138"/>
                  <a:gd name="connsiteY4" fmla="*/ 606 h 2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8" h="2791">
                    <a:moveTo>
                      <a:pt x="6" y="606"/>
                    </a:moveTo>
                    <a:cubicBezTo>
                      <a:pt x="6" y="963"/>
                      <a:pt x="1495" y="963"/>
                      <a:pt x="3104" y="1559"/>
                    </a:cubicBezTo>
                    <a:cubicBezTo>
                      <a:pt x="4712" y="2154"/>
                      <a:pt x="5784" y="2988"/>
                      <a:pt x="6082" y="2750"/>
                    </a:cubicBezTo>
                    <a:cubicBezTo>
                      <a:pt x="6380" y="2512"/>
                      <a:pt x="5486" y="1022"/>
                      <a:pt x="3521" y="308"/>
                    </a:cubicBezTo>
                    <a:cubicBezTo>
                      <a:pt x="1555" y="-407"/>
                      <a:pt x="-113" y="308"/>
                      <a:pt x="6" y="6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DE69706D-5CAE-ACF4-7FB5-25485EBB442B}"/>
                  </a:ext>
                </a:extLst>
              </p:cNvPr>
              <p:cNvSpPr/>
              <p:nvPr/>
            </p:nvSpPr>
            <p:spPr>
              <a:xfrm>
                <a:off x="13547309" y="7956744"/>
                <a:ext cx="3231" cy="1787"/>
              </a:xfrm>
              <a:custGeom>
                <a:avLst/>
                <a:gdLst>
                  <a:gd name="connsiteX0" fmla="*/ 0 w 3231"/>
                  <a:gd name="connsiteY0" fmla="*/ 268 h 1787"/>
                  <a:gd name="connsiteX1" fmla="*/ 1370 w 3231"/>
                  <a:gd name="connsiteY1" fmla="*/ 1519 h 1787"/>
                  <a:gd name="connsiteX2" fmla="*/ 3217 w 3231"/>
                  <a:gd name="connsiteY2" fmla="*/ 1519 h 1787"/>
                  <a:gd name="connsiteX3" fmla="*/ 1906 w 3231"/>
                  <a:gd name="connsiteY3" fmla="*/ 268 h 1787"/>
                  <a:gd name="connsiteX4" fmla="*/ 0 w 3231"/>
                  <a:gd name="connsiteY4" fmla="*/ 268 h 1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1" h="1787">
                    <a:moveTo>
                      <a:pt x="0" y="268"/>
                    </a:moveTo>
                    <a:cubicBezTo>
                      <a:pt x="0" y="566"/>
                      <a:pt x="477" y="1162"/>
                      <a:pt x="1370" y="1519"/>
                    </a:cubicBezTo>
                    <a:cubicBezTo>
                      <a:pt x="2264" y="1877"/>
                      <a:pt x="3098" y="1877"/>
                      <a:pt x="3217" y="1519"/>
                    </a:cubicBezTo>
                    <a:cubicBezTo>
                      <a:pt x="3336" y="1162"/>
                      <a:pt x="2740" y="625"/>
                      <a:pt x="1906" y="268"/>
                    </a:cubicBezTo>
                    <a:cubicBezTo>
                      <a:pt x="1072" y="-89"/>
                      <a:pt x="179" y="-89"/>
                      <a:pt x="0" y="2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2" name="Forma Livre: Forma 1861">
                <a:extLst>
                  <a:ext uri="{FF2B5EF4-FFF2-40B4-BE49-F238E27FC236}">
                    <a16:creationId xmlns:a16="http://schemas.microsoft.com/office/drawing/2014/main" id="{0B7D2729-AC3D-63C6-0D40-BA8204DABB0E}"/>
                  </a:ext>
                </a:extLst>
              </p:cNvPr>
              <p:cNvSpPr/>
              <p:nvPr/>
            </p:nvSpPr>
            <p:spPr>
              <a:xfrm>
                <a:off x="13194834" y="6857709"/>
                <a:ext cx="529636" cy="1090724"/>
              </a:xfrm>
              <a:custGeom>
                <a:avLst/>
                <a:gdLst>
                  <a:gd name="connsiteX0" fmla="*/ 529636 w 529636"/>
                  <a:gd name="connsiteY0" fmla="*/ 0 h 1090724"/>
                  <a:gd name="connsiteX1" fmla="*/ 488295 w 529636"/>
                  <a:gd name="connsiteY1" fmla="*/ 1080062 h 1090724"/>
                  <a:gd name="connsiteX2" fmla="*/ 320426 w 529636"/>
                  <a:gd name="connsiteY2" fmla="*/ 1083577 h 1090724"/>
                  <a:gd name="connsiteX3" fmla="*/ 348305 w 529636"/>
                  <a:gd name="connsiteY3" fmla="*/ 147793 h 1090724"/>
                  <a:gd name="connsiteX4" fmla="*/ 159588 w 529636"/>
                  <a:gd name="connsiteY4" fmla="*/ 1090725 h 1090724"/>
                  <a:gd name="connsiteX5" fmla="*/ 0 w 529636"/>
                  <a:gd name="connsiteY5" fmla="*/ 1090725 h 1090724"/>
                  <a:gd name="connsiteX6" fmla="*/ 205576 w 529636"/>
                  <a:gd name="connsiteY6" fmla="*/ 2204 h 1090724"/>
                  <a:gd name="connsiteX7" fmla="*/ 529636 w 529636"/>
                  <a:gd name="connsiteY7" fmla="*/ 0 h 1090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9636" h="1090724">
                    <a:moveTo>
                      <a:pt x="529636" y="0"/>
                    </a:moveTo>
                    <a:lnTo>
                      <a:pt x="488295" y="1080062"/>
                    </a:lnTo>
                    <a:lnTo>
                      <a:pt x="320426" y="1083577"/>
                    </a:lnTo>
                    <a:lnTo>
                      <a:pt x="348305" y="147793"/>
                    </a:lnTo>
                    <a:lnTo>
                      <a:pt x="159588" y="1090725"/>
                    </a:lnTo>
                    <a:lnTo>
                      <a:pt x="0" y="1090725"/>
                    </a:lnTo>
                    <a:lnTo>
                      <a:pt x="205576" y="2204"/>
                    </a:lnTo>
                    <a:lnTo>
                      <a:pt x="529636" y="0"/>
                    </a:lnTo>
                    <a:close/>
                  </a:path>
                </a:pathLst>
              </a:custGeom>
              <a:solidFill>
                <a:schemeClr val="tx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3" name="Forma Livre: Forma 1862">
                <a:extLst>
                  <a:ext uri="{FF2B5EF4-FFF2-40B4-BE49-F238E27FC236}">
                    <a16:creationId xmlns:a16="http://schemas.microsoft.com/office/drawing/2014/main" id="{006353DC-797E-BA88-7363-AE578E9270F6}"/>
                  </a:ext>
                </a:extLst>
              </p:cNvPr>
              <p:cNvSpPr/>
              <p:nvPr/>
            </p:nvSpPr>
            <p:spPr>
              <a:xfrm>
                <a:off x="13540339" y="6897025"/>
                <a:ext cx="41460" cy="106164"/>
              </a:xfrm>
              <a:custGeom>
                <a:avLst/>
                <a:gdLst>
                  <a:gd name="connsiteX0" fmla="*/ 41461 w 41460"/>
                  <a:gd name="connsiteY0" fmla="*/ 0 h 106164"/>
                  <a:gd name="connsiteX1" fmla="*/ 39554 w 41460"/>
                  <a:gd name="connsiteY1" fmla="*/ 17871 h 106164"/>
                  <a:gd name="connsiteX2" fmla="*/ 32823 w 41460"/>
                  <a:gd name="connsiteY2" fmla="*/ 60464 h 106164"/>
                  <a:gd name="connsiteX3" fmla="*/ 28057 w 41460"/>
                  <a:gd name="connsiteY3" fmla="*/ 83934 h 106164"/>
                  <a:gd name="connsiteX4" fmla="*/ 17097 w 41460"/>
                  <a:gd name="connsiteY4" fmla="*/ 100435 h 106164"/>
                  <a:gd name="connsiteX5" fmla="*/ 4885 w 41460"/>
                  <a:gd name="connsiteY5" fmla="*/ 105856 h 106164"/>
                  <a:gd name="connsiteX6" fmla="*/ 0 w 41460"/>
                  <a:gd name="connsiteY6" fmla="*/ 105856 h 106164"/>
                  <a:gd name="connsiteX7" fmla="*/ 15726 w 41460"/>
                  <a:gd name="connsiteY7" fmla="*/ 98886 h 106164"/>
                  <a:gd name="connsiteX8" fmla="*/ 25436 w 41460"/>
                  <a:gd name="connsiteY8" fmla="*/ 83160 h 106164"/>
                  <a:gd name="connsiteX9" fmla="*/ 29904 w 41460"/>
                  <a:gd name="connsiteY9" fmla="*/ 60047 h 106164"/>
                  <a:gd name="connsiteX10" fmla="*/ 37469 w 41460"/>
                  <a:gd name="connsiteY10" fmla="*/ 17573 h 106164"/>
                  <a:gd name="connsiteX11" fmla="*/ 41461 w 41460"/>
                  <a:gd name="connsiteY11" fmla="*/ 0 h 10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460" h="106164">
                    <a:moveTo>
                      <a:pt x="41461" y="0"/>
                    </a:moveTo>
                    <a:cubicBezTo>
                      <a:pt x="41330" y="5999"/>
                      <a:pt x="40692" y="11980"/>
                      <a:pt x="39554" y="17871"/>
                    </a:cubicBezTo>
                    <a:cubicBezTo>
                      <a:pt x="38006" y="28772"/>
                      <a:pt x="35623" y="43903"/>
                      <a:pt x="32823" y="60464"/>
                    </a:cubicBezTo>
                    <a:cubicBezTo>
                      <a:pt x="31745" y="68380"/>
                      <a:pt x="30154" y="76226"/>
                      <a:pt x="28057" y="83934"/>
                    </a:cubicBezTo>
                    <a:cubicBezTo>
                      <a:pt x="26151" y="90415"/>
                      <a:pt x="22333" y="96164"/>
                      <a:pt x="17097" y="100435"/>
                    </a:cubicBezTo>
                    <a:cubicBezTo>
                      <a:pt x="13576" y="103288"/>
                      <a:pt x="9364" y="105153"/>
                      <a:pt x="4885" y="105856"/>
                    </a:cubicBezTo>
                    <a:cubicBezTo>
                      <a:pt x="3282" y="106267"/>
                      <a:pt x="1602" y="106267"/>
                      <a:pt x="0" y="105856"/>
                    </a:cubicBezTo>
                    <a:cubicBezTo>
                      <a:pt x="5778" y="105010"/>
                      <a:pt x="11217" y="102603"/>
                      <a:pt x="15726" y="98886"/>
                    </a:cubicBezTo>
                    <a:cubicBezTo>
                      <a:pt x="20415" y="94692"/>
                      <a:pt x="23786" y="89230"/>
                      <a:pt x="25436" y="83160"/>
                    </a:cubicBezTo>
                    <a:cubicBezTo>
                      <a:pt x="27354" y="75547"/>
                      <a:pt x="28850" y="67826"/>
                      <a:pt x="29904" y="60047"/>
                    </a:cubicBezTo>
                    <a:cubicBezTo>
                      <a:pt x="32704" y="43427"/>
                      <a:pt x="35385" y="28415"/>
                      <a:pt x="37469" y="17573"/>
                    </a:cubicBezTo>
                    <a:cubicBezTo>
                      <a:pt x="38333" y="11616"/>
                      <a:pt x="39668" y="5743"/>
                      <a:pt x="41461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25B64D54-A336-D6D3-69E7-461C08367315}"/>
                  </a:ext>
                </a:extLst>
              </p:cNvPr>
              <p:cNvSpPr/>
              <p:nvPr/>
            </p:nvSpPr>
            <p:spPr>
              <a:xfrm>
                <a:off x="13544758" y="6899268"/>
                <a:ext cx="14517" cy="14505"/>
              </a:xfrm>
              <a:custGeom>
                <a:avLst/>
                <a:gdLst>
                  <a:gd name="connsiteX0" fmla="*/ 2134 w 14517"/>
                  <a:gd name="connsiteY0" fmla="*/ 2940 h 14505"/>
                  <a:gd name="connsiteX1" fmla="*/ 2134 w 14517"/>
                  <a:gd name="connsiteY1" fmla="*/ 7765 h 14505"/>
                  <a:gd name="connsiteX2" fmla="*/ 4934 w 14517"/>
                  <a:gd name="connsiteY2" fmla="*/ 11399 h 14505"/>
                  <a:gd name="connsiteX3" fmla="*/ 11397 w 14517"/>
                  <a:gd name="connsiteY3" fmla="*/ 8313 h 14505"/>
                  <a:gd name="connsiteX4" fmla="*/ 11546 w 14517"/>
                  <a:gd name="connsiteY4" fmla="*/ 5442 h 14505"/>
                  <a:gd name="connsiteX5" fmla="*/ 8329 w 14517"/>
                  <a:gd name="connsiteY5" fmla="*/ 2225 h 14505"/>
                  <a:gd name="connsiteX6" fmla="*/ 3504 w 14517"/>
                  <a:gd name="connsiteY6" fmla="*/ 1808 h 14505"/>
                  <a:gd name="connsiteX7" fmla="*/ 8984 w 14517"/>
                  <a:gd name="connsiteY7" fmla="*/ 199 h 14505"/>
                  <a:gd name="connsiteX8" fmla="*/ 14107 w 14517"/>
                  <a:gd name="connsiteY8" fmla="*/ 4488 h 14505"/>
                  <a:gd name="connsiteX9" fmla="*/ 11844 w 14517"/>
                  <a:gd name="connsiteY9" fmla="*/ 12530 h 14505"/>
                  <a:gd name="connsiteX10" fmla="*/ 3623 w 14517"/>
                  <a:gd name="connsiteY10" fmla="*/ 13722 h 14505"/>
                  <a:gd name="connsiteX11" fmla="*/ 49 w 14517"/>
                  <a:gd name="connsiteY11" fmla="*/ 8063 h 14505"/>
                  <a:gd name="connsiteX12" fmla="*/ 2134 w 14517"/>
                  <a:gd name="connsiteY12" fmla="*/ 2940 h 1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517" h="14505">
                    <a:moveTo>
                      <a:pt x="2134" y="2940"/>
                    </a:moveTo>
                    <a:cubicBezTo>
                      <a:pt x="2491" y="2940"/>
                      <a:pt x="1121" y="4965"/>
                      <a:pt x="2134" y="7765"/>
                    </a:cubicBezTo>
                    <a:cubicBezTo>
                      <a:pt x="2545" y="9302"/>
                      <a:pt x="3552" y="10612"/>
                      <a:pt x="4934" y="11399"/>
                    </a:cubicBezTo>
                    <a:cubicBezTo>
                      <a:pt x="7573" y="12334"/>
                      <a:pt x="10462" y="10952"/>
                      <a:pt x="11397" y="8313"/>
                    </a:cubicBezTo>
                    <a:cubicBezTo>
                      <a:pt x="11725" y="7389"/>
                      <a:pt x="11772" y="6395"/>
                      <a:pt x="11546" y="5442"/>
                    </a:cubicBezTo>
                    <a:cubicBezTo>
                      <a:pt x="10986" y="3958"/>
                      <a:pt x="9812" y="2785"/>
                      <a:pt x="8329" y="2225"/>
                    </a:cubicBezTo>
                    <a:cubicBezTo>
                      <a:pt x="5589" y="1033"/>
                      <a:pt x="3683" y="2225"/>
                      <a:pt x="3504" y="1808"/>
                    </a:cubicBezTo>
                    <a:cubicBezTo>
                      <a:pt x="3325" y="1391"/>
                      <a:pt x="5053" y="-635"/>
                      <a:pt x="8984" y="199"/>
                    </a:cubicBezTo>
                    <a:cubicBezTo>
                      <a:pt x="11266" y="759"/>
                      <a:pt x="13160" y="2344"/>
                      <a:pt x="14107" y="4488"/>
                    </a:cubicBezTo>
                    <a:cubicBezTo>
                      <a:pt x="15120" y="7378"/>
                      <a:pt x="14215" y="10594"/>
                      <a:pt x="11844" y="12530"/>
                    </a:cubicBezTo>
                    <a:cubicBezTo>
                      <a:pt x="9628" y="14627"/>
                      <a:pt x="6340" y="15104"/>
                      <a:pt x="3623" y="13722"/>
                    </a:cubicBezTo>
                    <a:cubicBezTo>
                      <a:pt x="1610" y="12501"/>
                      <a:pt x="287" y="10404"/>
                      <a:pt x="49" y="8063"/>
                    </a:cubicBezTo>
                    <a:cubicBezTo>
                      <a:pt x="-368" y="4131"/>
                      <a:pt x="2015" y="2582"/>
                      <a:pt x="2134" y="294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5" name="Forma Livre: Forma 1864">
                <a:extLst>
                  <a:ext uri="{FF2B5EF4-FFF2-40B4-BE49-F238E27FC236}">
                    <a16:creationId xmlns:a16="http://schemas.microsoft.com/office/drawing/2014/main" id="{19DE688D-26C8-ED3E-4309-4451F4C61697}"/>
                  </a:ext>
                </a:extLst>
              </p:cNvPr>
              <p:cNvSpPr/>
              <p:nvPr/>
            </p:nvSpPr>
            <p:spPr>
              <a:xfrm>
                <a:off x="13454437" y="6887851"/>
                <a:ext cx="5691" cy="29784"/>
              </a:xfrm>
              <a:custGeom>
                <a:avLst/>
                <a:gdLst>
                  <a:gd name="connsiteX0" fmla="*/ 2325 w 5691"/>
                  <a:gd name="connsiteY0" fmla="*/ 29785 h 29784"/>
                  <a:gd name="connsiteX1" fmla="*/ 5542 w 5691"/>
                  <a:gd name="connsiteY1" fmla="*/ 0 h 29784"/>
                  <a:gd name="connsiteX2" fmla="*/ 3100 w 5691"/>
                  <a:gd name="connsiteY2" fmla="*/ 14892 h 29784"/>
                  <a:gd name="connsiteX3" fmla="*/ 2325 w 5691"/>
                  <a:gd name="connsiteY3" fmla="*/ 29785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91" h="29784">
                    <a:moveTo>
                      <a:pt x="2325" y="29785"/>
                    </a:moveTo>
                    <a:cubicBezTo>
                      <a:pt x="-1672" y="19944"/>
                      <a:pt x="-463" y="8757"/>
                      <a:pt x="5542" y="0"/>
                    </a:cubicBezTo>
                    <a:cubicBezTo>
                      <a:pt x="6317" y="357"/>
                      <a:pt x="3874" y="6731"/>
                      <a:pt x="3100" y="14892"/>
                    </a:cubicBezTo>
                    <a:cubicBezTo>
                      <a:pt x="2325" y="23054"/>
                      <a:pt x="3159" y="29547"/>
                      <a:pt x="2325" y="2978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6" name="Forma Livre: Forma 1865">
                <a:extLst>
                  <a:ext uri="{FF2B5EF4-FFF2-40B4-BE49-F238E27FC236}">
                    <a16:creationId xmlns:a16="http://schemas.microsoft.com/office/drawing/2014/main" id="{134EC7CD-6A12-BD5F-62B0-E6F1AE17B88E}"/>
                  </a:ext>
                </a:extLst>
              </p:cNvPr>
              <p:cNvSpPr/>
              <p:nvPr/>
            </p:nvSpPr>
            <p:spPr>
              <a:xfrm>
                <a:off x="13474180" y="6885052"/>
                <a:ext cx="5162" cy="31274"/>
              </a:xfrm>
              <a:custGeom>
                <a:avLst/>
                <a:gdLst>
                  <a:gd name="connsiteX0" fmla="*/ 2776 w 5162"/>
                  <a:gd name="connsiteY0" fmla="*/ 31274 h 31274"/>
                  <a:gd name="connsiteX1" fmla="*/ 334 w 5162"/>
                  <a:gd name="connsiteY1" fmla="*/ 15429 h 31274"/>
                  <a:gd name="connsiteX2" fmla="*/ 4980 w 5162"/>
                  <a:gd name="connsiteY2" fmla="*/ 0 h 31274"/>
                  <a:gd name="connsiteX3" fmla="*/ 3312 w 5162"/>
                  <a:gd name="connsiteY3" fmla="*/ 15607 h 31274"/>
                  <a:gd name="connsiteX4" fmla="*/ 2776 w 5162"/>
                  <a:gd name="connsiteY4" fmla="*/ 31274 h 3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2" h="31274">
                    <a:moveTo>
                      <a:pt x="2776" y="31274"/>
                    </a:moveTo>
                    <a:cubicBezTo>
                      <a:pt x="316" y="26383"/>
                      <a:pt x="-542" y="20837"/>
                      <a:pt x="334" y="15429"/>
                    </a:cubicBezTo>
                    <a:cubicBezTo>
                      <a:pt x="256" y="9930"/>
                      <a:pt x="1877" y="4539"/>
                      <a:pt x="4980" y="0"/>
                    </a:cubicBezTo>
                    <a:cubicBezTo>
                      <a:pt x="5755" y="0"/>
                      <a:pt x="3849" y="7089"/>
                      <a:pt x="3312" y="15607"/>
                    </a:cubicBezTo>
                    <a:cubicBezTo>
                      <a:pt x="3408" y="20837"/>
                      <a:pt x="3229" y="26068"/>
                      <a:pt x="2776" y="3127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7" name="Forma Livre: Forma 1866">
                <a:extLst>
                  <a:ext uri="{FF2B5EF4-FFF2-40B4-BE49-F238E27FC236}">
                    <a16:creationId xmlns:a16="http://schemas.microsoft.com/office/drawing/2014/main" id="{8B22E68C-60A5-37ED-BF85-73200A5398FB}"/>
                  </a:ext>
                </a:extLst>
              </p:cNvPr>
              <p:cNvSpPr/>
              <p:nvPr/>
            </p:nvSpPr>
            <p:spPr>
              <a:xfrm>
                <a:off x="13650384" y="6888268"/>
                <a:ext cx="4219" cy="32465"/>
              </a:xfrm>
              <a:custGeom>
                <a:avLst/>
                <a:gdLst>
                  <a:gd name="connsiteX0" fmla="*/ 40 w 4219"/>
                  <a:gd name="connsiteY0" fmla="*/ 32465 h 32465"/>
                  <a:gd name="connsiteX1" fmla="*/ 993 w 4219"/>
                  <a:gd name="connsiteY1" fmla="*/ 16262 h 32465"/>
                  <a:gd name="connsiteX2" fmla="*/ 1708 w 4219"/>
                  <a:gd name="connsiteY2" fmla="*/ 0 h 32465"/>
                  <a:gd name="connsiteX3" fmla="*/ 3912 w 4219"/>
                  <a:gd name="connsiteY3" fmla="*/ 16382 h 32465"/>
                  <a:gd name="connsiteX4" fmla="*/ 40 w 4219"/>
                  <a:gd name="connsiteY4" fmla="*/ 32465 h 32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19" h="32465">
                    <a:moveTo>
                      <a:pt x="40" y="32465"/>
                    </a:moveTo>
                    <a:cubicBezTo>
                      <a:pt x="-120" y="27045"/>
                      <a:pt x="201" y="21624"/>
                      <a:pt x="993" y="16262"/>
                    </a:cubicBezTo>
                    <a:cubicBezTo>
                      <a:pt x="791" y="10830"/>
                      <a:pt x="1029" y="5391"/>
                      <a:pt x="1708" y="0"/>
                    </a:cubicBezTo>
                    <a:cubicBezTo>
                      <a:pt x="3948" y="5153"/>
                      <a:pt x="4711" y="10824"/>
                      <a:pt x="3912" y="16382"/>
                    </a:cubicBezTo>
                    <a:cubicBezTo>
                      <a:pt x="4115" y="21993"/>
                      <a:pt x="2775" y="27557"/>
                      <a:pt x="40" y="3246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8" name="Forma Livre: Forma 1867">
                <a:extLst>
                  <a:ext uri="{FF2B5EF4-FFF2-40B4-BE49-F238E27FC236}">
                    <a16:creationId xmlns:a16="http://schemas.microsoft.com/office/drawing/2014/main" id="{F3497B54-3AF7-2D8C-8338-D39590406324}"/>
                  </a:ext>
                </a:extLst>
              </p:cNvPr>
              <p:cNvSpPr/>
              <p:nvPr/>
            </p:nvSpPr>
            <p:spPr>
              <a:xfrm>
                <a:off x="13672184" y="6886422"/>
                <a:ext cx="5667" cy="33121"/>
              </a:xfrm>
              <a:custGeom>
                <a:avLst/>
                <a:gdLst>
                  <a:gd name="connsiteX0" fmla="*/ 162 w 5667"/>
                  <a:gd name="connsiteY0" fmla="*/ 33121 h 33121"/>
                  <a:gd name="connsiteX1" fmla="*/ 2545 w 5667"/>
                  <a:gd name="connsiteY1" fmla="*/ 16620 h 33121"/>
                  <a:gd name="connsiteX2" fmla="*/ 2545 w 5667"/>
                  <a:gd name="connsiteY2" fmla="*/ 0 h 33121"/>
                  <a:gd name="connsiteX3" fmla="*/ 281 w 5667"/>
                  <a:gd name="connsiteY3" fmla="*/ 33121 h 3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67" h="33121">
                    <a:moveTo>
                      <a:pt x="162" y="33121"/>
                    </a:moveTo>
                    <a:cubicBezTo>
                      <a:pt x="-672" y="32763"/>
                      <a:pt x="1949" y="25675"/>
                      <a:pt x="2545" y="16620"/>
                    </a:cubicBezTo>
                    <a:cubicBezTo>
                      <a:pt x="3141" y="7565"/>
                      <a:pt x="1592" y="238"/>
                      <a:pt x="2545" y="0"/>
                    </a:cubicBezTo>
                    <a:cubicBezTo>
                      <a:pt x="7400" y="10717"/>
                      <a:pt x="6554" y="23161"/>
                      <a:pt x="281" y="3312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9" name="Forma Livre: Forma 1868">
                <a:extLst>
                  <a:ext uri="{FF2B5EF4-FFF2-40B4-BE49-F238E27FC236}">
                    <a16:creationId xmlns:a16="http://schemas.microsoft.com/office/drawing/2014/main" id="{54E94437-2A68-6A8D-BC7A-81C3AA58DEFB}"/>
                  </a:ext>
                </a:extLst>
              </p:cNvPr>
              <p:cNvSpPr/>
              <p:nvPr/>
            </p:nvSpPr>
            <p:spPr>
              <a:xfrm>
                <a:off x="13473799" y="6137017"/>
                <a:ext cx="164321" cy="271356"/>
              </a:xfrm>
              <a:custGeom>
                <a:avLst/>
                <a:gdLst>
                  <a:gd name="connsiteX0" fmla="*/ 16977 w 164321"/>
                  <a:gd name="connsiteY0" fmla="*/ 271356 h 271356"/>
                  <a:gd name="connsiteX1" fmla="*/ 120629 w 164321"/>
                  <a:gd name="connsiteY1" fmla="*/ 263076 h 271356"/>
                  <a:gd name="connsiteX2" fmla="*/ 120629 w 164321"/>
                  <a:gd name="connsiteY2" fmla="*/ 204221 h 271356"/>
                  <a:gd name="connsiteX3" fmla="*/ 164294 w 164321"/>
                  <a:gd name="connsiteY3" fmla="*/ 154420 h 271356"/>
                  <a:gd name="connsiteX4" fmla="*/ 157324 w 164321"/>
                  <a:gd name="connsiteY4" fmla="*/ 12346 h 271356"/>
                  <a:gd name="connsiteX5" fmla="*/ 157324 w 164321"/>
                  <a:gd name="connsiteY5" fmla="*/ 12346 h 271356"/>
                  <a:gd name="connsiteX6" fmla="*/ 6374 w 164321"/>
                  <a:gd name="connsiteY6" fmla="*/ 31111 h 271356"/>
                  <a:gd name="connsiteX7" fmla="*/ 0 w 164321"/>
                  <a:gd name="connsiteY7" fmla="*/ 36055 h 27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321" h="271356">
                    <a:moveTo>
                      <a:pt x="16977" y="271356"/>
                    </a:moveTo>
                    <a:lnTo>
                      <a:pt x="120629" y="263076"/>
                    </a:lnTo>
                    <a:cubicBezTo>
                      <a:pt x="121284" y="251162"/>
                      <a:pt x="120629" y="204221"/>
                      <a:pt x="120629" y="204221"/>
                    </a:cubicBezTo>
                    <a:cubicBezTo>
                      <a:pt x="120629" y="204221"/>
                      <a:pt x="163758" y="197489"/>
                      <a:pt x="164294" y="154420"/>
                    </a:cubicBezTo>
                    <a:cubicBezTo>
                      <a:pt x="164830" y="111351"/>
                      <a:pt x="157324" y="12346"/>
                      <a:pt x="157324" y="12346"/>
                    </a:cubicBezTo>
                    <a:lnTo>
                      <a:pt x="157324" y="12346"/>
                    </a:lnTo>
                    <a:cubicBezTo>
                      <a:pt x="107339" y="-9308"/>
                      <a:pt x="49538" y="-2123"/>
                      <a:pt x="6374" y="31111"/>
                    </a:cubicBezTo>
                    <a:lnTo>
                      <a:pt x="0" y="36055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0" name="Forma Livre: Forma 1869">
                <a:extLst>
                  <a:ext uri="{FF2B5EF4-FFF2-40B4-BE49-F238E27FC236}">
                    <a16:creationId xmlns:a16="http://schemas.microsoft.com/office/drawing/2014/main" id="{63093B4D-2201-0827-642C-8C9E8A312431}"/>
                  </a:ext>
                </a:extLst>
              </p:cNvPr>
              <p:cNvSpPr/>
              <p:nvPr/>
            </p:nvSpPr>
            <p:spPr>
              <a:xfrm>
                <a:off x="13537897" y="6324916"/>
                <a:ext cx="56293" cy="27498"/>
              </a:xfrm>
              <a:custGeom>
                <a:avLst/>
                <a:gdLst>
                  <a:gd name="connsiteX0" fmla="*/ 56174 w 56293"/>
                  <a:gd name="connsiteY0" fmla="*/ 15965 h 27498"/>
                  <a:gd name="connsiteX1" fmla="*/ 0 w 56293"/>
                  <a:gd name="connsiteY1" fmla="*/ 0 h 27498"/>
                  <a:gd name="connsiteX2" fmla="*/ 56293 w 56293"/>
                  <a:gd name="connsiteY2" fmla="*/ 27164 h 2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293" h="27498">
                    <a:moveTo>
                      <a:pt x="56174" y="15965"/>
                    </a:moveTo>
                    <a:cubicBezTo>
                      <a:pt x="36278" y="16370"/>
                      <a:pt x="16709" y="10806"/>
                      <a:pt x="0" y="0"/>
                    </a:cubicBezTo>
                    <a:cubicBezTo>
                      <a:pt x="0" y="0"/>
                      <a:pt x="13284" y="31036"/>
                      <a:pt x="56293" y="2716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6BF01C64-E311-1243-AD28-35AD2EBE1480}"/>
                  </a:ext>
                </a:extLst>
              </p:cNvPr>
              <p:cNvSpPr/>
              <p:nvPr/>
            </p:nvSpPr>
            <p:spPr>
              <a:xfrm>
                <a:off x="13601577" y="6211360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2" name="Forma Livre: Forma 1871">
                <a:extLst>
                  <a:ext uri="{FF2B5EF4-FFF2-40B4-BE49-F238E27FC236}">
                    <a16:creationId xmlns:a16="http://schemas.microsoft.com/office/drawing/2014/main" id="{750C1374-B087-62AA-521D-679A53833EDD}"/>
                  </a:ext>
                </a:extLst>
              </p:cNvPr>
              <p:cNvSpPr/>
              <p:nvPr/>
            </p:nvSpPr>
            <p:spPr>
              <a:xfrm>
                <a:off x="13598206" y="6203334"/>
                <a:ext cx="24433" cy="6606"/>
              </a:xfrm>
              <a:custGeom>
                <a:avLst/>
                <a:gdLst>
                  <a:gd name="connsiteX0" fmla="*/ 24340 w 24433"/>
                  <a:gd name="connsiteY0" fmla="*/ 6493 h 6606"/>
                  <a:gd name="connsiteX1" fmla="*/ 12426 w 24433"/>
                  <a:gd name="connsiteY1" fmla="*/ 3813 h 6606"/>
                  <a:gd name="connsiteX2" fmla="*/ 214 w 24433"/>
                  <a:gd name="connsiteY2" fmla="*/ 6374 h 6606"/>
                  <a:gd name="connsiteX3" fmla="*/ 2775 w 24433"/>
                  <a:gd name="connsiteY3" fmla="*/ 2979 h 6606"/>
                  <a:gd name="connsiteX4" fmla="*/ 12545 w 24433"/>
                  <a:gd name="connsiteY4" fmla="*/ 0 h 6606"/>
                  <a:gd name="connsiteX5" fmla="*/ 22136 w 24433"/>
                  <a:gd name="connsiteY5" fmla="*/ 3098 h 6606"/>
                  <a:gd name="connsiteX6" fmla="*/ 24340 w 24433"/>
                  <a:gd name="connsiteY6" fmla="*/ 6493 h 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33" h="6606">
                    <a:moveTo>
                      <a:pt x="24340" y="6493"/>
                    </a:moveTo>
                    <a:cubicBezTo>
                      <a:pt x="23565" y="7268"/>
                      <a:pt x="18919" y="3813"/>
                      <a:pt x="12426" y="3813"/>
                    </a:cubicBezTo>
                    <a:cubicBezTo>
                      <a:pt x="5933" y="3813"/>
                      <a:pt x="929" y="7148"/>
                      <a:pt x="214" y="6374"/>
                    </a:cubicBezTo>
                    <a:cubicBezTo>
                      <a:pt x="-501" y="5600"/>
                      <a:pt x="631" y="4527"/>
                      <a:pt x="2775" y="2979"/>
                    </a:cubicBezTo>
                    <a:cubicBezTo>
                      <a:pt x="5659" y="1025"/>
                      <a:pt x="9060" y="-12"/>
                      <a:pt x="12545" y="0"/>
                    </a:cubicBezTo>
                    <a:cubicBezTo>
                      <a:pt x="15988" y="-12"/>
                      <a:pt x="19348" y="1072"/>
                      <a:pt x="22136" y="3098"/>
                    </a:cubicBezTo>
                    <a:cubicBezTo>
                      <a:pt x="24042" y="4825"/>
                      <a:pt x="24697" y="6493"/>
                      <a:pt x="24340" y="64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3" name="Forma Livre: Forma 1872">
                <a:extLst>
                  <a:ext uri="{FF2B5EF4-FFF2-40B4-BE49-F238E27FC236}">
                    <a16:creationId xmlns:a16="http://schemas.microsoft.com/office/drawing/2014/main" id="{36B77F64-ACEA-56AB-E6F2-C4344C4BE81A}"/>
                  </a:ext>
                </a:extLst>
              </p:cNvPr>
              <p:cNvSpPr/>
              <p:nvPr/>
            </p:nvSpPr>
            <p:spPr>
              <a:xfrm>
                <a:off x="13534680" y="6212909"/>
                <a:ext cx="12331" cy="11528"/>
              </a:xfrm>
              <a:custGeom>
                <a:avLst/>
                <a:gdLst>
                  <a:gd name="connsiteX0" fmla="*/ 12331 w 12331"/>
                  <a:gd name="connsiteY0" fmla="*/ 5556 h 11528"/>
                  <a:gd name="connsiteX1" fmla="*/ 6374 w 12331"/>
                  <a:gd name="connsiteY1" fmla="*/ 11513 h 11528"/>
                  <a:gd name="connsiteX2" fmla="*/ 0 w 12331"/>
                  <a:gd name="connsiteY2" fmla="*/ 6003 h 11528"/>
                  <a:gd name="connsiteX3" fmla="*/ 0 w 12331"/>
                  <a:gd name="connsiteY3" fmla="*/ 5973 h 11528"/>
                  <a:gd name="connsiteX4" fmla="*/ 5957 w 12331"/>
                  <a:gd name="connsiteY4" fmla="*/ 16 h 11528"/>
                  <a:gd name="connsiteX5" fmla="*/ 12331 w 12331"/>
                  <a:gd name="connsiteY5" fmla="*/ 5526 h 11528"/>
                  <a:gd name="connsiteX6" fmla="*/ 12331 w 12331"/>
                  <a:gd name="connsiteY6" fmla="*/ 5556 h 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1" h="11528">
                    <a:moveTo>
                      <a:pt x="12331" y="5556"/>
                    </a:moveTo>
                    <a:cubicBezTo>
                      <a:pt x="12331" y="8844"/>
                      <a:pt x="9662" y="11513"/>
                      <a:pt x="6374" y="11513"/>
                    </a:cubicBezTo>
                    <a:cubicBezTo>
                      <a:pt x="3092" y="11751"/>
                      <a:pt x="238" y="9285"/>
                      <a:pt x="0" y="6003"/>
                    </a:cubicBezTo>
                    <a:cubicBezTo>
                      <a:pt x="0" y="5991"/>
                      <a:pt x="0" y="5985"/>
                      <a:pt x="0" y="5973"/>
                    </a:cubicBezTo>
                    <a:cubicBezTo>
                      <a:pt x="0" y="2685"/>
                      <a:pt x="2669" y="16"/>
                      <a:pt x="5957" y="16"/>
                    </a:cubicBezTo>
                    <a:cubicBezTo>
                      <a:pt x="9239" y="-222"/>
                      <a:pt x="12093" y="2244"/>
                      <a:pt x="12331" y="5526"/>
                    </a:cubicBezTo>
                    <a:cubicBezTo>
                      <a:pt x="12331" y="5538"/>
                      <a:pt x="12331" y="5544"/>
                      <a:pt x="12331" y="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4" name="Forma Livre: Forma 1873">
                <a:extLst>
                  <a:ext uri="{FF2B5EF4-FFF2-40B4-BE49-F238E27FC236}">
                    <a16:creationId xmlns:a16="http://schemas.microsoft.com/office/drawing/2014/main" id="{6C7813E4-57CA-E1A3-1510-D16354AA2C24}"/>
                  </a:ext>
                </a:extLst>
              </p:cNvPr>
              <p:cNvSpPr/>
              <p:nvPr/>
            </p:nvSpPr>
            <p:spPr>
              <a:xfrm>
                <a:off x="13533096" y="6204760"/>
                <a:ext cx="24454" cy="6566"/>
              </a:xfrm>
              <a:custGeom>
                <a:avLst/>
                <a:gdLst>
                  <a:gd name="connsiteX0" fmla="*/ 24340 w 24454"/>
                  <a:gd name="connsiteY0" fmla="*/ 6437 h 6566"/>
                  <a:gd name="connsiteX1" fmla="*/ 12426 w 24454"/>
                  <a:gd name="connsiteY1" fmla="*/ 3816 h 6566"/>
                  <a:gd name="connsiteX2" fmla="*/ 214 w 24454"/>
                  <a:gd name="connsiteY2" fmla="*/ 6318 h 6566"/>
                  <a:gd name="connsiteX3" fmla="*/ 2776 w 24454"/>
                  <a:gd name="connsiteY3" fmla="*/ 2982 h 6566"/>
                  <a:gd name="connsiteX4" fmla="*/ 12545 w 24454"/>
                  <a:gd name="connsiteY4" fmla="*/ 3 h 6566"/>
                  <a:gd name="connsiteX5" fmla="*/ 22136 w 24454"/>
                  <a:gd name="connsiteY5" fmla="*/ 3101 h 6566"/>
                  <a:gd name="connsiteX6" fmla="*/ 24340 w 24454"/>
                  <a:gd name="connsiteY6" fmla="*/ 6437 h 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454" h="6566">
                    <a:moveTo>
                      <a:pt x="24340" y="6437"/>
                    </a:moveTo>
                    <a:cubicBezTo>
                      <a:pt x="23565" y="7271"/>
                      <a:pt x="18919" y="3816"/>
                      <a:pt x="12426" y="3816"/>
                    </a:cubicBezTo>
                    <a:cubicBezTo>
                      <a:pt x="5933" y="3816"/>
                      <a:pt x="929" y="7152"/>
                      <a:pt x="214" y="6318"/>
                    </a:cubicBezTo>
                    <a:cubicBezTo>
                      <a:pt x="-501" y="5484"/>
                      <a:pt x="631" y="4531"/>
                      <a:pt x="2776" y="2982"/>
                    </a:cubicBezTo>
                    <a:cubicBezTo>
                      <a:pt x="5629" y="974"/>
                      <a:pt x="9054" y="-68"/>
                      <a:pt x="12545" y="3"/>
                    </a:cubicBezTo>
                    <a:cubicBezTo>
                      <a:pt x="15988" y="-8"/>
                      <a:pt x="19348" y="1076"/>
                      <a:pt x="22136" y="3101"/>
                    </a:cubicBezTo>
                    <a:cubicBezTo>
                      <a:pt x="24042" y="4650"/>
                      <a:pt x="24757" y="6080"/>
                      <a:pt x="24340" y="6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5" name="Forma Livre: Forma 1874">
                <a:extLst>
                  <a:ext uri="{FF2B5EF4-FFF2-40B4-BE49-F238E27FC236}">
                    <a16:creationId xmlns:a16="http://schemas.microsoft.com/office/drawing/2014/main" id="{E97648EC-41DE-194C-DB6D-C6A594F6BB6D}"/>
                  </a:ext>
                </a:extLst>
              </p:cNvPr>
              <p:cNvSpPr/>
              <p:nvPr/>
            </p:nvSpPr>
            <p:spPr>
              <a:xfrm>
                <a:off x="13578464" y="6205180"/>
                <a:ext cx="19785" cy="55529"/>
              </a:xfrm>
              <a:custGeom>
                <a:avLst/>
                <a:gdLst>
                  <a:gd name="connsiteX0" fmla="*/ 3038 w 19785"/>
                  <a:gd name="connsiteY0" fmla="*/ 55162 h 55529"/>
                  <a:gd name="connsiteX1" fmla="*/ 13761 w 19785"/>
                  <a:gd name="connsiteY1" fmla="*/ 53196 h 55529"/>
                  <a:gd name="connsiteX2" fmla="*/ 17335 w 19785"/>
                  <a:gd name="connsiteY2" fmla="*/ 51528 h 55529"/>
                  <a:gd name="connsiteX3" fmla="*/ 16203 w 19785"/>
                  <a:gd name="connsiteY3" fmla="*/ 46524 h 55529"/>
                  <a:gd name="connsiteX4" fmla="*/ 11199 w 19785"/>
                  <a:gd name="connsiteY4" fmla="*/ 33657 h 55529"/>
                  <a:gd name="connsiteX5" fmla="*/ 0 w 19785"/>
                  <a:gd name="connsiteY5" fmla="*/ 0 h 55529"/>
                  <a:gd name="connsiteX6" fmla="*/ 13939 w 19785"/>
                  <a:gd name="connsiteY6" fmla="*/ 32704 h 55529"/>
                  <a:gd name="connsiteX7" fmla="*/ 18705 w 19785"/>
                  <a:gd name="connsiteY7" fmla="*/ 45631 h 55529"/>
                  <a:gd name="connsiteX8" fmla="*/ 19539 w 19785"/>
                  <a:gd name="connsiteY8" fmla="*/ 52302 h 55529"/>
                  <a:gd name="connsiteX9" fmla="*/ 16739 w 19785"/>
                  <a:gd name="connsiteY9" fmla="*/ 54804 h 55529"/>
                  <a:gd name="connsiteX10" fmla="*/ 13880 w 19785"/>
                  <a:gd name="connsiteY10" fmla="*/ 55221 h 55529"/>
                  <a:gd name="connsiteX11" fmla="*/ 3038 w 19785"/>
                  <a:gd name="connsiteY11" fmla="*/ 55162 h 5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785" h="55529">
                    <a:moveTo>
                      <a:pt x="3038" y="55162"/>
                    </a:moveTo>
                    <a:cubicBezTo>
                      <a:pt x="6523" y="54078"/>
                      <a:pt x="10121" y="53422"/>
                      <a:pt x="13761" y="53196"/>
                    </a:cubicBezTo>
                    <a:cubicBezTo>
                      <a:pt x="15488" y="53196"/>
                      <a:pt x="17097" y="52719"/>
                      <a:pt x="17335" y="51528"/>
                    </a:cubicBezTo>
                    <a:cubicBezTo>
                      <a:pt x="17490" y="49783"/>
                      <a:pt x="17091" y="48031"/>
                      <a:pt x="16203" y="46524"/>
                    </a:cubicBezTo>
                    <a:cubicBezTo>
                      <a:pt x="14654" y="42551"/>
                      <a:pt x="12986" y="38262"/>
                      <a:pt x="11199" y="33657"/>
                    </a:cubicBezTo>
                    <a:cubicBezTo>
                      <a:pt x="6571" y="22756"/>
                      <a:pt x="2824" y="11503"/>
                      <a:pt x="0" y="0"/>
                    </a:cubicBezTo>
                    <a:cubicBezTo>
                      <a:pt x="5504" y="10514"/>
                      <a:pt x="10163" y="21451"/>
                      <a:pt x="13939" y="32704"/>
                    </a:cubicBezTo>
                    <a:cubicBezTo>
                      <a:pt x="15607" y="37172"/>
                      <a:pt x="17156" y="41520"/>
                      <a:pt x="18705" y="45631"/>
                    </a:cubicBezTo>
                    <a:cubicBezTo>
                      <a:pt x="19759" y="47686"/>
                      <a:pt x="20051" y="50051"/>
                      <a:pt x="19539" y="52302"/>
                    </a:cubicBezTo>
                    <a:cubicBezTo>
                      <a:pt x="19038" y="53524"/>
                      <a:pt x="18008" y="54447"/>
                      <a:pt x="16739" y="54804"/>
                    </a:cubicBezTo>
                    <a:cubicBezTo>
                      <a:pt x="15810" y="55072"/>
                      <a:pt x="14845" y="55215"/>
                      <a:pt x="13880" y="55221"/>
                    </a:cubicBezTo>
                    <a:cubicBezTo>
                      <a:pt x="10276" y="55650"/>
                      <a:pt x="6636" y="55632"/>
                      <a:pt x="3038" y="551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6" name="Forma Livre: Forma 1875">
                <a:extLst>
                  <a:ext uri="{FF2B5EF4-FFF2-40B4-BE49-F238E27FC236}">
                    <a16:creationId xmlns:a16="http://schemas.microsoft.com/office/drawing/2014/main" id="{A6542FA3-4149-3157-5992-4500FA5E8FC1}"/>
                  </a:ext>
                </a:extLst>
              </p:cNvPr>
              <p:cNvSpPr/>
              <p:nvPr/>
            </p:nvSpPr>
            <p:spPr>
              <a:xfrm>
                <a:off x="13560865" y="6264927"/>
                <a:ext cx="22485" cy="19006"/>
              </a:xfrm>
              <a:custGeom>
                <a:avLst/>
                <a:gdLst>
                  <a:gd name="connsiteX0" fmla="*/ 1396 w 22485"/>
                  <a:gd name="connsiteY0" fmla="*/ 1 h 19006"/>
                  <a:gd name="connsiteX1" fmla="*/ 8604 w 22485"/>
                  <a:gd name="connsiteY1" fmla="*/ 12213 h 19006"/>
                  <a:gd name="connsiteX2" fmla="*/ 22484 w 22485"/>
                  <a:gd name="connsiteY2" fmla="*/ 17515 h 19006"/>
                  <a:gd name="connsiteX3" fmla="*/ 17540 w 22485"/>
                  <a:gd name="connsiteY3" fmla="*/ 19004 h 19006"/>
                  <a:gd name="connsiteX4" fmla="*/ 5983 w 22485"/>
                  <a:gd name="connsiteY4" fmla="*/ 15013 h 19006"/>
                  <a:gd name="connsiteX5" fmla="*/ 26 w 22485"/>
                  <a:gd name="connsiteY5" fmla="*/ 4707 h 19006"/>
                  <a:gd name="connsiteX6" fmla="*/ 1396 w 22485"/>
                  <a:gd name="connsiteY6" fmla="*/ 1 h 19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5" h="19006">
                    <a:moveTo>
                      <a:pt x="1396" y="1"/>
                    </a:moveTo>
                    <a:cubicBezTo>
                      <a:pt x="2468" y="1"/>
                      <a:pt x="2468" y="7090"/>
                      <a:pt x="8604" y="12213"/>
                    </a:cubicBezTo>
                    <a:cubicBezTo>
                      <a:pt x="14740" y="17336"/>
                      <a:pt x="22424" y="16562"/>
                      <a:pt x="22484" y="17515"/>
                    </a:cubicBezTo>
                    <a:cubicBezTo>
                      <a:pt x="22543" y="18468"/>
                      <a:pt x="20756" y="18945"/>
                      <a:pt x="17540" y="19004"/>
                    </a:cubicBezTo>
                    <a:cubicBezTo>
                      <a:pt x="13340" y="19076"/>
                      <a:pt x="9247" y="17658"/>
                      <a:pt x="5983" y="15013"/>
                    </a:cubicBezTo>
                    <a:cubicBezTo>
                      <a:pt x="2748" y="12469"/>
                      <a:pt x="616" y="8782"/>
                      <a:pt x="26" y="4707"/>
                    </a:cubicBezTo>
                    <a:cubicBezTo>
                      <a:pt x="-153" y="1729"/>
                      <a:pt x="622" y="-58"/>
                      <a:pt x="1396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7" name="Forma Livre: Forma 1876">
                <a:extLst>
                  <a:ext uri="{FF2B5EF4-FFF2-40B4-BE49-F238E27FC236}">
                    <a16:creationId xmlns:a16="http://schemas.microsoft.com/office/drawing/2014/main" id="{CD6F956A-99C6-77C8-679D-C8D95104E4B4}"/>
                  </a:ext>
                </a:extLst>
              </p:cNvPr>
              <p:cNvSpPr/>
              <p:nvPr/>
            </p:nvSpPr>
            <p:spPr>
              <a:xfrm>
                <a:off x="13528933" y="6180294"/>
                <a:ext cx="30268" cy="8882"/>
              </a:xfrm>
              <a:custGeom>
                <a:avLst/>
                <a:gdLst>
                  <a:gd name="connsiteX0" fmla="*/ 30230 w 30268"/>
                  <a:gd name="connsiteY0" fmla="*/ 4990 h 8882"/>
                  <a:gd name="connsiteX1" fmla="*/ 15218 w 30268"/>
                  <a:gd name="connsiteY1" fmla="*/ 6837 h 8882"/>
                  <a:gd name="connsiteX2" fmla="*/ 88 w 30268"/>
                  <a:gd name="connsiteY2" fmla="*/ 8266 h 8882"/>
                  <a:gd name="connsiteX3" fmla="*/ 3245 w 30268"/>
                  <a:gd name="connsiteY3" fmla="*/ 4097 h 8882"/>
                  <a:gd name="connsiteX4" fmla="*/ 26239 w 30268"/>
                  <a:gd name="connsiteY4" fmla="*/ 1535 h 8882"/>
                  <a:gd name="connsiteX5" fmla="*/ 30230 w 30268"/>
                  <a:gd name="connsiteY5" fmla="*/ 4990 h 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68" h="8882">
                    <a:moveTo>
                      <a:pt x="30230" y="4990"/>
                    </a:moveTo>
                    <a:cubicBezTo>
                      <a:pt x="29575" y="6777"/>
                      <a:pt x="22963" y="5884"/>
                      <a:pt x="15218" y="6837"/>
                    </a:cubicBezTo>
                    <a:cubicBezTo>
                      <a:pt x="7474" y="7790"/>
                      <a:pt x="1160" y="9935"/>
                      <a:pt x="88" y="8266"/>
                    </a:cubicBezTo>
                    <a:cubicBezTo>
                      <a:pt x="-329" y="7492"/>
                      <a:pt x="743" y="5824"/>
                      <a:pt x="3245" y="4097"/>
                    </a:cubicBezTo>
                    <a:cubicBezTo>
                      <a:pt x="10107" y="-252"/>
                      <a:pt x="18590" y="-1193"/>
                      <a:pt x="26239" y="1535"/>
                    </a:cubicBezTo>
                    <a:cubicBezTo>
                      <a:pt x="29098" y="2667"/>
                      <a:pt x="30528" y="4097"/>
                      <a:pt x="30230" y="49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892AB9AF-4F07-03CC-0462-2FAC5A7BCDBE}"/>
                  </a:ext>
                </a:extLst>
              </p:cNvPr>
              <p:cNvSpPr/>
              <p:nvPr/>
            </p:nvSpPr>
            <p:spPr>
              <a:xfrm>
                <a:off x="13597288" y="6184071"/>
                <a:ext cx="22995" cy="7415"/>
              </a:xfrm>
              <a:custGeom>
                <a:avLst/>
                <a:gdLst>
                  <a:gd name="connsiteX0" fmla="*/ 22816 w 22995"/>
                  <a:gd name="connsiteY0" fmla="*/ 6753 h 7415"/>
                  <a:gd name="connsiteX1" fmla="*/ 11616 w 22995"/>
                  <a:gd name="connsiteY1" fmla="*/ 6753 h 7415"/>
                  <a:gd name="connsiteX2" fmla="*/ 417 w 22995"/>
                  <a:gd name="connsiteY2" fmla="*/ 6158 h 7415"/>
                  <a:gd name="connsiteX3" fmla="*/ 2740 w 22995"/>
                  <a:gd name="connsiteY3" fmla="*/ 2464 h 7415"/>
                  <a:gd name="connsiteX4" fmla="*/ 11855 w 22995"/>
                  <a:gd name="connsiteY4" fmla="*/ 22 h 7415"/>
                  <a:gd name="connsiteX5" fmla="*/ 20790 w 22995"/>
                  <a:gd name="connsiteY5" fmla="*/ 3000 h 7415"/>
                  <a:gd name="connsiteX6" fmla="*/ 22816 w 22995"/>
                  <a:gd name="connsiteY6" fmla="*/ 6753 h 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95" h="7415">
                    <a:moveTo>
                      <a:pt x="22816" y="6753"/>
                    </a:moveTo>
                    <a:cubicBezTo>
                      <a:pt x="21684" y="8242"/>
                      <a:pt x="16859" y="6753"/>
                      <a:pt x="11616" y="6753"/>
                    </a:cubicBezTo>
                    <a:cubicBezTo>
                      <a:pt x="6374" y="6753"/>
                      <a:pt x="1490" y="7766"/>
                      <a:pt x="417" y="6158"/>
                    </a:cubicBezTo>
                    <a:cubicBezTo>
                      <a:pt x="-655" y="4549"/>
                      <a:pt x="417" y="3894"/>
                      <a:pt x="2740" y="2464"/>
                    </a:cubicBezTo>
                    <a:cubicBezTo>
                      <a:pt x="5445" y="707"/>
                      <a:pt x="8632" y="-151"/>
                      <a:pt x="11855" y="22"/>
                    </a:cubicBezTo>
                    <a:cubicBezTo>
                      <a:pt x="15065" y="87"/>
                      <a:pt x="18181" y="1130"/>
                      <a:pt x="20790" y="3000"/>
                    </a:cubicBezTo>
                    <a:cubicBezTo>
                      <a:pt x="22696" y="4430"/>
                      <a:pt x="23352" y="5979"/>
                      <a:pt x="22816" y="67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9" name="Forma Livre: Forma 1878">
                <a:extLst>
                  <a:ext uri="{FF2B5EF4-FFF2-40B4-BE49-F238E27FC236}">
                    <a16:creationId xmlns:a16="http://schemas.microsoft.com/office/drawing/2014/main" id="{B7467508-A740-A394-F367-661509104AB8}"/>
                  </a:ext>
                </a:extLst>
              </p:cNvPr>
              <p:cNvSpPr/>
              <p:nvPr/>
            </p:nvSpPr>
            <p:spPr>
              <a:xfrm>
                <a:off x="13450178" y="6216462"/>
                <a:ext cx="30414" cy="45022"/>
              </a:xfrm>
              <a:custGeom>
                <a:avLst/>
                <a:gdLst>
                  <a:gd name="connsiteX0" fmla="*/ 28685 w 30414"/>
                  <a:gd name="connsiteY0" fmla="*/ 1347 h 45022"/>
                  <a:gd name="connsiteX1" fmla="*/ 32 w 30414"/>
                  <a:gd name="connsiteY1" fmla="*/ 22077 h 45022"/>
                  <a:gd name="connsiteX2" fmla="*/ 30413 w 30414"/>
                  <a:gd name="connsiteY2" fmla="*/ 43701 h 45022"/>
                  <a:gd name="connsiteX3" fmla="*/ 28685 w 30414"/>
                  <a:gd name="connsiteY3" fmla="*/ 1347 h 4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14" h="45022">
                    <a:moveTo>
                      <a:pt x="28685" y="1347"/>
                    </a:moveTo>
                    <a:cubicBezTo>
                      <a:pt x="27971" y="1049"/>
                      <a:pt x="-1100" y="-7410"/>
                      <a:pt x="32" y="22077"/>
                    </a:cubicBezTo>
                    <a:cubicBezTo>
                      <a:pt x="1164" y="51564"/>
                      <a:pt x="30353" y="44535"/>
                      <a:pt x="30413" y="43701"/>
                    </a:cubicBezTo>
                    <a:cubicBezTo>
                      <a:pt x="30472" y="42867"/>
                      <a:pt x="28685" y="1347"/>
                      <a:pt x="28685" y="1347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0" name="Forma Livre: Forma 1879">
                <a:extLst>
                  <a:ext uri="{FF2B5EF4-FFF2-40B4-BE49-F238E27FC236}">
                    <a16:creationId xmlns:a16="http://schemas.microsoft.com/office/drawing/2014/main" id="{B0BB87EC-9737-7692-BFEB-2AA5D3D19997}"/>
                  </a:ext>
                </a:extLst>
              </p:cNvPr>
              <p:cNvSpPr/>
              <p:nvPr/>
            </p:nvSpPr>
            <p:spPr>
              <a:xfrm>
                <a:off x="13458156" y="6225870"/>
                <a:ext cx="13301" cy="25716"/>
              </a:xfrm>
              <a:custGeom>
                <a:avLst/>
                <a:gdLst>
                  <a:gd name="connsiteX0" fmla="*/ 13260 w 13301"/>
                  <a:gd name="connsiteY0" fmla="*/ 23392 h 25716"/>
                  <a:gd name="connsiteX1" fmla="*/ 11950 w 13301"/>
                  <a:gd name="connsiteY1" fmla="*/ 24166 h 25716"/>
                  <a:gd name="connsiteX2" fmla="*/ 8078 w 13301"/>
                  <a:gd name="connsiteY2" fmla="*/ 24166 h 25716"/>
                  <a:gd name="connsiteX3" fmla="*/ 2121 w 13301"/>
                  <a:gd name="connsiteY3" fmla="*/ 12967 h 25716"/>
                  <a:gd name="connsiteX4" fmla="*/ 3312 w 13301"/>
                  <a:gd name="connsiteY4" fmla="*/ 5521 h 25716"/>
                  <a:gd name="connsiteX5" fmla="*/ 7006 w 13301"/>
                  <a:gd name="connsiteY5" fmla="*/ 1470 h 25716"/>
                  <a:gd name="connsiteX6" fmla="*/ 10103 w 13301"/>
                  <a:gd name="connsiteY6" fmla="*/ 2781 h 25716"/>
                  <a:gd name="connsiteX7" fmla="*/ 10520 w 13301"/>
                  <a:gd name="connsiteY7" fmla="*/ 4270 h 25716"/>
                  <a:gd name="connsiteX8" fmla="*/ 10878 w 13301"/>
                  <a:gd name="connsiteY8" fmla="*/ 2543 h 25716"/>
                  <a:gd name="connsiteX9" fmla="*/ 9627 w 13301"/>
                  <a:gd name="connsiteY9" fmla="*/ 696 h 25716"/>
                  <a:gd name="connsiteX10" fmla="*/ 6767 w 13301"/>
                  <a:gd name="connsiteY10" fmla="*/ 41 h 25716"/>
                  <a:gd name="connsiteX11" fmla="*/ 1585 w 13301"/>
                  <a:gd name="connsiteY11" fmla="*/ 4806 h 25716"/>
                  <a:gd name="connsiteX12" fmla="*/ 36 w 13301"/>
                  <a:gd name="connsiteY12" fmla="*/ 13086 h 25716"/>
                  <a:gd name="connsiteX13" fmla="*/ 7959 w 13301"/>
                  <a:gd name="connsiteY13" fmla="*/ 25537 h 25716"/>
                  <a:gd name="connsiteX14" fmla="*/ 12605 w 13301"/>
                  <a:gd name="connsiteY14" fmla="*/ 24643 h 25716"/>
                  <a:gd name="connsiteX15" fmla="*/ 13260 w 13301"/>
                  <a:gd name="connsiteY15" fmla="*/ 23392 h 2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301" h="25716">
                    <a:moveTo>
                      <a:pt x="13260" y="23392"/>
                    </a:moveTo>
                    <a:cubicBezTo>
                      <a:pt x="13260" y="23392"/>
                      <a:pt x="12784" y="23749"/>
                      <a:pt x="11950" y="24166"/>
                    </a:cubicBezTo>
                    <a:cubicBezTo>
                      <a:pt x="10711" y="24673"/>
                      <a:pt x="9317" y="24673"/>
                      <a:pt x="8078" y="24166"/>
                    </a:cubicBezTo>
                    <a:cubicBezTo>
                      <a:pt x="4235" y="21766"/>
                      <a:pt x="1966" y="17495"/>
                      <a:pt x="2121" y="12967"/>
                    </a:cubicBezTo>
                    <a:cubicBezTo>
                      <a:pt x="1948" y="10430"/>
                      <a:pt x="2353" y="7880"/>
                      <a:pt x="3312" y="5521"/>
                    </a:cubicBezTo>
                    <a:cubicBezTo>
                      <a:pt x="3813" y="3651"/>
                      <a:pt x="5189" y="2138"/>
                      <a:pt x="7006" y="1470"/>
                    </a:cubicBezTo>
                    <a:cubicBezTo>
                      <a:pt x="8221" y="1125"/>
                      <a:pt x="9507" y="1673"/>
                      <a:pt x="10103" y="2781"/>
                    </a:cubicBezTo>
                    <a:cubicBezTo>
                      <a:pt x="10520" y="3615"/>
                      <a:pt x="10103" y="4210"/>
                      <a:pt x="10520" y="4270"/>
                    </a:cubicBezTo>
                    <a:cubicBezTo>
                      <a:pt x="10937" y="4330"/>
                      <a:pt x="11116" y="3734"/>
                      <a:pt x="10878" y="2543"/>
                    </a:cubicBezTo>
                    <a:cubicBezTo>
                      <a:pt x="10675" y="1810"/>
                      <a:pt x="10234" y="1161"/>
                      <a:pt x="9627" y="696"/>
                    </a:cubicBezTo>
                    <a:cubicBezTo>
                      <a:pt x="8787" y="136"/>
                      <a:pt x="7768" y="-102"/>
                      <a:pt x="6767" y="41"/>
                    </a:cubicBezTo>
                    <a:cubicBezTo>
                      <a:pt x="4325" y="607"/>
                      <a:pt x="2353" y="2417"/>
                      <a:pt x="1585" y="4806"/>
                    </a:cubicBezTo>
                    <a:cubicBezTo>
                      <a:pt x="381" y="7392"/>
                      <a:pt x="-149" y="10239"/>
                      <a:pt x="36" y="13086"/>
                    </a:cubicBezTo>
                    <a:cubicBezTo>
                      <a:pt x="-101" y="18460"/>
                      <a:pt x="3032" y="23380"/>
                      <a:pt x="7959" y="25537"/>
                    </a:cubicBezTo>
                    <a:cubicBezTo>
                      <a:pt x="9561" y="25959"/>
                      <a:pt x="11271" y="25626"/>
                      <a:pt x="12605" y="24643"/>
                    </a:cubicBezTo>
                    <a:cubicBezTo>
                      <a:pt x="13260" y="24107"/>
                      <a:pt x="13379" y="23452"/>
                      <a:pt x="13260" y="2339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1" name="Forma Livre: Forma 1880">
                <a:extLst>
                  <a:ext uri="{FF2B5EF4-FFF2-40B4-BE49-F238E27FC236}">
                    <a16:creationId xmlns:a16="http://schemas.microsoft.com/office/drawing/2014/main" id="{F2AA19D7-B355-7E67-B519-F3C8FE57E6AE}"/>
                  </a:ext>
                </a:extLst>
              </p:cNvPr>
              <p:cNvSpPr/>
              <p:nvPr/>
            </p:nvSpPr>
            <p:spPr>
              <a:xfrm>
                <a:off x="13440529" y="6073863"/>
                <a:ext cx="210687" cy="165093"/>
              </a:xfrm>
              <a:custGeom>
                <a:avLst/>
                <a:gdLst>
                  <a:gd name="connsiteX0" fmla="*/ 206678 w 210687"/>
                  <a:gd name="connsiteY0" fmla="*/ 38269 h 165093"/>
                  <a:gd name="connsiteX1" fmla="*/ 145446 w 210687"/>
                  <a:gd name="connsiteY1" fmla="*/ 18176 h 165093"/>
                  <a:gd name="connsiteX2" fmla="*/ 135909 w 210687"/>
                  <a:gd name="connsiteY2" fmla="*/ 24627 h 165093"/>
                  <a:gd name="connsiteX3" fmla="*/ 76024 w 210687"/>
                  <a:gd name="connsiteY3" fmla="*/ 4743 h 165093"/>
                  <a:gd name="connsiteX4" fmla="*/ 62579 w 210687"/>
                  <a:gd name="connsiteY4" fmla="*/ 15096 h 165093"/>
                  <a:gd name="connsiteX5" fmla="*/ 40359 w 210687"/>
                  <a:gd name="connsiteY5" fmla="*/ 44881 h 165093"/>
                  <a:gd name="connsiteX6" fmla="*/ 12183 w 210687"/>
                  <a:gd name="connsiteY6" fmla="*/ 60727 h 165093"/>
                  <a:gd name="connsiteX7" fmla="*/ 7149 w 210687"/>
                  <a:gd name="connsiteY7" fmla="*/ 106447 h 165093"/>
                  <a:gd name="connsiteX8" fmla="*/ 23799 w 210687"/>
                  <a:gd name="connsiteY8" fmla="*/ 117437 h 165093"/>
                  <a:gd name="connsiteX9" fmla="*/ 39436 w 210687"/>
                  <a:gd name="connsiteY9" fmla="*/ 164355 h 165093"/>
                  <a:gd name="connsiteX10" fmla="*/ 41015 w 210687"/>
                  <a:gd name="connsiteY10" fmla="*/ 165093 h 165093"/>
                  <a:gd name="connsiteX11" fmla="*/ 45304 w 210687"/>
                  <a:gd name="connsiteY11" fmla="*/ 163306 h 165093"/>
                  <a:gd name="connsiteX12" fmla="*/ 54239 w 210687"/>
                  <a:gd name="connsiteY12" fmla="*/ 95635 h 165093"/>
                  <a:gd name="connsiteX13" fmla="*/ 55788 w 210687"/>
                  <a:gd name="connsiteY13" fmla="*/ 95635 h 165093"/>
                  <a:gd name="connsiteX14" fmla="*/ 100584 w 210687"/>
                  <a:gd name="connsiteY14" fmla="*/ 85389 h 165093"/>
                  <a:gd name="connsiteX15" fmla="*/ 141688 w 210687"/>
                  <a:gd name="connsiteY15" fmla="*/ 87116 h 165093"/>
                  <a:gd name="connsiteX16" fmla="*/ 147645 w 210687"/>
                  <a:gd name="connsiteY16" fmla="*/ 84316 h 165093"/>
                  <a:gd name="connsiteX17" fmla="*/ 155329 w 210687"/>
                  <a:gd name="connsiteY17" fmla="*/ 86640 h 165093"/>
                  <a:gd name="connsiteX18" fmla="*/ 176238 w 210687"/>
                  <a:gd name="connsiteY18" fmla="*/ 90810 h 165093"/>
                  <a:gd name="connsiteX19" fmla="*/ 191845 w 210687"/>
                  <a:gd name="connsiteY19" fmla="*/ 79610 h 165093"/>
                  <a:gd name="connsiteX20" fmla="*/ 192382 w 210687"/>
                  <a:gd name="connsiteY20" fmla="*/ 79610 h 165093"/>
                  <a:gd name="connsiteX21" fmla="*/ 209597 w 210687"/>
                  <a:gd name="connsiteY21" fmla="*/ 62931 h 165093"/>
                  <a:gd name="connsiteX22" fmla="*/ 206678 w 210687"/>
                  <a:gd name="connsiteY22" fmla="*/ 38269 h 16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0687" h="165093">
                    <a:moveTo>
                      <a:pt x="206678" y="38269"/>
                    </a:moveTo>
                    <a:cubicBezTo>
                      <a:pt x="195318" y="15811"/>
                      <a:pt x="167904" y="6816"/>
                      <a:pt x="145446" y="18176"/>
                    </a:cubicBezTo>
                    <a:cubicBezTo>
                      <a:pt x="142003" y="19915"/>
                      <a:pt x="138804" y="22084"/>
                      <a:pt x="135909" y="24627"/>
                    </a:cubicBezTo>
                    <a:cubicBezTo>
                      <a:pt x="124865" y="2598"/>
                      <a:pt x="98053" y="-6301"/>
                      <a:pt x="76024" y="4743"/>
                    </a:cubicBezTo>
                    <a:cubicBezTo>
                      <a:pt x="70925" y="7304"/>
                      <a:pt x="66356" y="10819"/>
                      <a:pt x="62579" y="15096"/>
                    </a:cubicBezTo>
                    <a:cubicBezTo>
                      <a:pt x="54299" y="24508"/>
                      <a:pt x="50009" y="37197"/>
                      <a:pt x="40359" y="44881"/>
                    </a:cubicBezTo>
                    <a:cubicBezTo>
                      <a:pt x="31960" y="51732"/>
                      <a:pt x="20642" y="53995"/>
                      <a:pt x="12183" y="60727"/>
                    </a:cubicBezTo>
                    <a:cubicBezTo>
                      <a:pt x="-1834" y="71962"/>
                      <a:pt x="-4086" y="92430"/>
                      <a:pt x="7149" y="106447"/>
                    </a:cubicBezTo>
                    <a:cubicBezTo>
                      <a:pt x="11408" y="111766"/>
                      <a:pt x="17234" y="115608"/>
                      <a:pt x="23799" y="117437"/>
                    </a:cubicBezTo>
                    <a:cubicBezTo>
                      <a:pt x="15161" y="134713"/>
                      <a:pt x="22161" y="155717"/>
                      <a:pt x="39436" y="164355"/>
                    </a:cubicBezTo>
                    <a:cubicBezTo>
                      <a:pt x="39954" y="164611"/>
                      <a:pt x="40484" y="164861"/>
                      <a:pt x="41015" y="165093"/>
                    </a:cubicBezTo>
                    <a:lnTo>
                      <a:pt x="45304" y="163306"/>
                    </a:lnTo>
                    <a:cubicBezTo>
                      <a:pt x="61715" y="144643"/>
                      <a:pt x="65242" y="117920"/>
                      <a:pt x="54239" y="95635"/>
                    </a:cubicBezTo>
                    <a:cubicBezTo>
                      <a:pt x="54757" y="95665"/>
                      <a:pt x="55269" y="95665"/>
                      <a:pt x="55788" y="95635"/>
                    </a:cubicBezTo>
                    <a:cubicBezTo>
                      <a:pt x="71139" y="104201"/>
                      <a:pt x="90481" y="99775"/>
                      <a:pt x="100584" y="85389"/>
                    </a:cubicBezTo>
                    <a:cubicBezTo>
                      <a:pt x="112778" y="93925"/>
                      <a:pt x="128821" y="94604"/>
                      <a:pt x="141688" y="87116"/>
                    </a:cubicBezTo>
                    <a:cubicBezTo>
                      <a:pt x="143451" y="85776"/>
                      <a:pt x="145482" y="84817"/>
                      <a:pt x="147645" y="84316"/>
                    </a:cubicBezTo>
                    <a:cubicBezTo>
                      <a:pt x="150373" y="84358"/>
                      <a:pt x="153036" y="85162"/>
                      <a:pt x="155329" y="86640"/>
                    </a:cubicBezTo>
                    <a:cubicBezTo>
                      <a:pt x="161721" y="90095"/>
                      <a:pt x="169006" y="91548"/>
                      <a:pt x="176238" y="90810"/>
                    </a:cubicBezTo>
                    <a:cubicBezTo>
                      <a:pt x="183011" y="89982"/>
                      <a:pt x="188891" y="85758"/>
                      <a:pt x="191845" y="79610"/>
                    </a:cubicBezTo>
                    <a:lnTo>
                      <a:pt x="192382" y="79610"/>
                    </a:lnTo>
                    <a:cubicBezTo>
                      <a:pt x="200781" y="77692"/>
                      <a:pt x="207417" y="71265"/>
                      <a:pt x="209597" y="62931"/>
                    </a:cubicBezTo>
                    <a:cubicBezTo>
                      <a:pt x="211742" y="54633"/>
                      <a:pt x="210699" y="45834"/>
                      <a:pt x="206678" y="382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5B8E5426-2ACC-78AB-FBCB-0A115A48D605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29FCBBB5-7A86-C44D-F3E5-A3F361CA0914}"/>
                  </a:ext>
                </a:extLst>
              </p:cNvPr>
              <p:cNvSpPr/>
              <p:nvPr/>
            </p:nvSpPr>
            <p:spPr>
              <a:xfrm>
                <a:off x="13287405" y="6345408"/>
                <a:ext cx="435771" cy="540775"/>
              </a:xfrm>
              <a:custGeom>
                <a:avLst/>
                <a:gdLst>
                  <a:gd name="connsiteX0" fmla="*/ 425210 w 435771"/>
                  <a:gd name="connsiteY0" fmla="*/ 284029 h 540775"/>
                  <a:gd name="connsiteX1" fmla="*/ 429023 w 435771"/>
                  <a:gd name="connsiteY1" fmla="*/ 89831 h 540775"/>
                  <a:gd name="connsiteX2" fmla="*/ 328111 w 435771"/>
                  <a:gd name="connsiteY2" fmla="*/ 40150 h 540775"/>
                  <a:gd name="connsiteX3" fmla="*/ 315065 w 435771"/>
                  <a:gd name="connsiteY3" fmla="*/ 38661 h 540775"/>
                  <a:gd name="connsiteX4" fmla="*/ 310955 w 435771"/>
                  <a:gd name="connsiteY4" fmla="*/ 6672 h 540775"/>
                  <a:gd name="connsiteX5" fmla="*/ 193245 w 435771"/>
                  <a:gd name="connsiteY5" fmla="*/ 0 h 540775"/>
                  <a:gd name="connsiteX6" fmla="*/ 199202 w 435771"/>
                  <a:gd name="connsiteY6" fmla="*/ 38006 h 540775"/>
                  <a:gd name="connsiteX7" fmla="*/ 199202 w 435771"/>
                  <a:gd name="connsiteY7" fmla="*/ 38006 h 540775"/>
                  <a:gd name="connsiteX8" fmla="*/ 153512 w 435771"/>
                  <a:gd name="connsiteY8" fmla="*/ 46762 h 540775"/>
                  <a:gd name="connsiteX9" fmla="*/ 65706 w 435771"/>
                  <a:gd name="connsiteY9" fmla="*/ 119616 h 540775"/>
                  <a:gd name="connsiteX10" fmla="*/ 9829 w 435771"/>
                  <a:gd name="connsiteY10" fmla="*/ 332638 h 540775"/>
                  <a:gd name="connsiteX11" fmla="*/ 0 w 435771"/>
                  <a:gd name="connsiteY11" fmla="*/ 389289 h 540775"/>
                  <a:gd name="connsiteX12" fmla="*/ 108060 w 435771"/>
                  <a:gd name="connsiteY12" fmla="*/ 350092 h 540775"/>
                  <a:gd name="connsiteX13" fmla="*/ 108060 w 435771"/>
                  <a:gd name="connsiteY13" fmla="*/ 390898 h 540775"/>
                  <a:gd name="connsiteX14" fmla="*/ 108060 w 435771"/>
                  <a:gd name="connsiteY14" fmla="*/ 540776 h 540775"/>
                  <a:gd name="connsiteX15" fmla="*/ 435694 w 435771"/>
                  <a:gd name="connsiteY15" fmla="*/ 540776 h 540775"/>
                  <a:gd name="connsiteX16" fmla="*/ 425210 w 435771"/>
                  <a:gd name="connsiteY16" fmla="*/ 284029 h 5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5771" h="540775">
                    <a:moveTo>
                      <a:pt x="425210" y="284029"/>
                    </a:moveTo>
                    <a:lnTo>
                      <a:pt x="429023" y="89831"/>
                    </a:lnTo>
                    <a:cubicBezTo>
                      <a:pt x="394531" y="55936"/>
                      <a:pt x="376124" y="45809"/>
                      <a:pt x="328111" y="40150"/>
                    </a:cubicBezTo>
                    <a:lnTo>
                      <a:pt x="315065" y="38661"/>
                    </a:lnTo>
                    <a:lnTo>
                      <a:pt x="310955" y="6672"/>
                    </a:lnTo>
                    <a:lnTo>
                      <a:pt x="193245" y="0"/>
                    </a:lnTo>
                    <a:lnTo>
                      <a:pt x="199202" y="38006"/>
                    </a:lnTo>
                    <a:lnTo>
                      <a:pt x="199202" y="38006"/>
                    </a:lnTo>
                    <a:cubicBezTo>
                      <a:pt x="182165" y="38720"/>
                      <a:pt x="167987" y="43963"/>
                      <a:pt x="153512" y="46762"/>
                    </a:cubicBezTo>
                    <a:cubicBezTo>
                      <a:pt x="107762" y="55519"/>
                      <a:pt x="74820" y="88819"/>
                      <a:pt x="65706" y="119616"/>
                    </a:cubicBezTo>
                    <a:cubicBezTo>
                      <a:pt x="58140" y="144934"/>
                      <a:pt x="9829" y="332638"/>
                      <a:pt x="9829" y="332638"/>
                    </a:cubicBezTo>
                    <a:lnTo>
                      <a:pt x="0" y="389289"/>
                    </a:lnTo>
                    <a:lnTo>
                      <a:pt x="108060" y="350092"/>
                    </a:lnTo>
                    <a:lnTo>
                      <a:pt x="108060" y="390898"/>
                    </a:lnTo>
                    <a:lnTo>
                      <a:pt x="108060" y="540776"/>
                    </a:lnTo>
                    <a:lnTo>
                      <a:pt x="435694" y="540776"/>
                    </a:lnTo>
                    <a:cubicBezTo>
                      <a:pt x="436826" y="505034"/>
                      <a:pt x="425210" y="284029"/>
                      <a:pt x="425210" y="28402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4" name="Forma Livre: Forma 1883">
                <a:extLst>
                  <a:ext uri="{FF2B5EF4-FFF2-40B4-BE49-F238E27FC236}">
                    <a16:creationId xmlns:a16="http://schemas.microsoft.com/office/drawing/2014/main" id="{9D8FCE5F-15ED-8D36-830E-10C2A28B0FE9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5" name="Forma Livre: Forma 1884">
                <a:extLst>
                  <a:ext uri="{FF2B5EF4-FFF2-40B4-BE49-F238E27FC236}">
                    <a16:creationId xmlns:a16="http://schemas.microsoft.com/office/drawing/2014/main" id="{95E0CE0D-6F44-DD8B-4A76-50103DCE7F40}"/>
                  </a:ext>
                </a:extLst>
              </p:cNvPr>
              <p:cNvSpPr/>
              <p:nvPr/>
            </p:nvSpPr>
            <p:spPr>
              <a:xfrm>
                <a:off x="13287167" y="6657792"/>
                <a:ext cx="241794" cy="128730"/>
              </a:xfrm>
              <a:custGeom>
                <a:avLst/>
                <a:gdLst>
                  <a:gd name="connsiteX0" fmla="*/ 49443 w 241794"/>
                  <a:gd name="connsiteY0" fmla="*/ 22934 h 128730"/>
                  <a:gd name="connsiteX1" fmla="*/ 211056 w 241794"/>
                  <a:gd name="connsiteY1" fmla="*/ 0 h 128730"/>
                  <a:gd name="connsiteX2" fmla="*/ 241794 w 241794"/>
                  <a:gd name="connsiteY2" fmla="*/ 55043 h 128730"/>
                  <a:gd name="connsiteX3" fmla="*/ 91559 w 241794"/>
                  <a:gd name="connsiteY3" fmla="*/ 122774 h 128730"/>
                  <a:gd name="connsiteX4" fmla="*/ 64872 w 241794"/>
                  <a:gd name="connsiteY4" fmla="*/ 128731 h 128730"/>
                  <a:gd name="connsiteX5" fmla="*/ 64872 w 241794"/>
                  <a:gd name="connsiteY5" fmla="*/ 128731 h 128730"/>
                  <a:gd name="connsiteX6" fmla="*/ 4885 w 241794"/>
                  <a:gd name="connsiteY6" fmla="*/ 88163 h 128730"/>
                  <a:gd name="connsiteX7" fmla="*/ 0 w 241794"/>
                  <a:gd name="connsiteY7" fmla="*/ 76249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794" h="128730">
                    <a:moveTo>
                      <a:pt x="49443" y="22934"/>
                    </a:moveTo>
                    <a:lnTo>
                      <a:pt x="211056" y="0"/>
                    </a:lnTo>
                    <a:lnTo>
                      <a:pt x="241794" y="55043"/>
                    </a:lnTo>
                    <a:lnTo>
                      <a:pt x="91559" y="122774"/>
                    </a:lnTo>
                    <a:cubicBezTo>
                      <a:pt x="83183" y="126616"/>
                      <a:pt x="74087" y="128641"/>
                      <a:pt x="64872" y="128731"/>
                    </a:cubicBezTo>
                    <a:lnTo>
                      <a:pt x="64872" y="128731"/>
                    </a:lnTo>
                    <a:cubicBezTo>
                      <a:pt x="38488" y="128665"/>
                      <a:pt x="14767" y="112629"/>
                      <a:pt x="4885" y="88163"/>
                    </a:cubicBezTo>
                    <a:lnTo>
                      <a:pt x="0" y="76249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6" name="Forma Livre: Forma 1885">
                <a:extLst>
                  <a:ext uri="{FF2B5EF4-FFF2-40B4-BE49-F238E27FC236}">
                    <a16:creationId xmlns:a16="http://schemas.microsoft.com/office/drawing/2014/main" id="{613969D3-88B4-25EC-4715-F78E01AACD09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7" name="Forma Livre: Forma 1886">
                <a:extLst>
                  <a:ext uri="{FF2B5EF4-FFF2-40B4-BE49-F238E27FC236}">
                    <a16:creationId xmlns:a16="http://schemas.microsoft.com/office/drawing/2014/main" id="{8BF7F3A5-8C51-11C2-EAE1-BBCA1C528AE7}"/>
                  </a:ext>
                </a:extLst>
              </p:cNvPr>
              <p:cNvSpPr/>
              <p:nvPr/>
            </p:nvSpPr>
            <p:spPr>
              <a:xfrm>
                <a:off x="13642025" y="6397412"/>
                <a:ext cx="152260" cy="389375"/>
              </a:xfrm>
              <a:custGeom>
                <a:avLst/>
                <a:gdLst>
                  <a:gd name="connsiteX0" fmla="*/ 24841 w 152260"/>
                  <a:gd name="connsiteY0" fmla="*/ 0 h 389375"/>
                  <a:gd name="connsiteX1" fmla="*/ 89712 w 152260"/>
                  <a:gd name="connsiteY1" fmla="*/ 59570 h 389375"/>
                  <a:gd name="connsiteX2" fmla="*/ 120629 w 152260"/>
                  <a:gd name="connsiteY2" fmla="*/ 226366 h 389375"/>
                  <a:gd name="connsiteX3" fmla="*/ 143802 w 152260"/>
                  <a:gd name="connsiteY3" fmla="*/ 271103 h 389375"/>
                  <a:gd name="connsiteX4" fmla="*/ 152261 w 152260"/>
                  <a:gd name="connsiteY4" fmla="*/ 305832 h 389375"/>
                  <a:gd name="connsiteX5" fmla="*/ 152261 w 152260"/>
                  <a:gd name="connsiteY5" fmla="*/ 312682 h 389375"/>
                  <a:gd name="connsiteX6" fmla="*/ 135343 w 152260"/>
                  <a:gd name="connsiteY6" fmla="*/ 360338 h 389375"/>
                  <a:gd name="connsiteX7" fmla="*/ 135343 w 152260"/>
                  <a:gd name="connsiteY7" fmla="*/ 360338 h 389375"/>
                  <a:gd name="connsiteX8" fmla="*/ 83517 w 152260"/>
                  <a:gd name="connsiteY8" fmla="*/ 387860 h 389375"/>
                  <a:gd name="connsiteX9" fmla="*/ 26389 w 152260"/>
                  <a:gd name="connsiteY9" fmla="*/ 384047 h 389375"/>
                  <a:gd name="connsiteX10" fmla="*/ 0 w 152260"/>
                  <a:gd name="connsiteY10" fmla="*/ 339548 h 389375"/>
                  <a:gd name="connsiteX11" fmla="*/ 67493 w 152260"/>
                  <a:gd name="connsiteY11" fmla="*/ 303807 h 389375"/>
                  <a:gd name="connsiteX12" fmla="*/ 38422 w 152260"/>
                  <a:gd name="connsiteY12" fmla="*/ 250194 h 38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260" h="389375">
                    <a:moveTo>
                      <a:pt x="24841" y="0"/>
                    </a:moveTo>
                    <a:cubicBezTo>
                      <a:pt x="24841" y="0"/>
                      <a:pt x="70531" y="15548"/>
                      <a:pt x="89712" y="59570"/>
                    </a:cubicBezTo>
                    <a:cubicBezTo>
                      <a:pt x="102222" y="88283"/>
                      <a:pt x="120629" y="226366"/>
                      <a:pt x="120629" y="226366"/>
                    </a:cubicBezTo>
                    <a:lnTo>
                      <a:pt x="143802" y="271103"/>
                    </a:lnTo>
                    <a:cubicBezTo>
                      <a:pt x="149377" y="281831"/>
                      <a:pt x="152278" y="293745"/>
                      <a:pt x="152261" y="305832"/>
                    </a:cubicBezTo>
                    <a:lnTo>
                      <a:pt x="152261" y="312682"/>
                    </a:lnTo>
                    <a:cubicBezTo>
                      <a:pt x="152278" y="330041"/>
                      <a:pt x="146304" y="346876"/>
                      <a:pt x="135343" y="360338"/>
                    </a:cubicBezTo>
                    <a:lnTo>
                      <a:pt x="135343" y="360338"/>
                    </a:lnTo>
                    <a:cubicBezTo>
                      <a:pt x="122494" y="376136"/>
                      <a:pt x="103800" y="386067"/>
                      <a:pt x="83517" y="387860"/>
                    </a:cubicBezTo>
                    <a:cubicBezTo>
                      <a:pt x="60344" y="389945"/>
                      <a:pt x="32346" y="390838"/>
                      <a:pt x="26389" y="384047"/>
                    </a:cubicBezTo>
                    <a:cubicBezTo>
                      <a:pt x="15845" y="372133"/>
                      <a:pt x="0" y="339548"/>
                      <a:pt x="0" y="339548"/>
                    </a:cubicBezTo>
                    <a:lnTo>
                      <a:pt x="67493" y="303807"/>
                    </a:lnTo>
                    <a:lnTo>
                      <a:pt x="38422" y="250194"/>
                    </a:ln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8" name="Forma Livre: Forma 1887">
                <a:extLst>
                  <a:ext uri="{FF2B5EF4-FFF2-40B4-BE49-F238E27FC236}">
                    <a16:creationId xmlns:a16="http://schemas.microsoft.com/office/drawing/2014/main" id="{3708322A-B09D-CBE4-37F0-9F2165F394D4}"/>
                  </a:ext>
                </a:extLst>
              </p:cNvPr>
              <p:cNvSpPr/>
              <p:nvPr/>
            </p:nvSpPr>
            <p:spPr>
              <a:xfrm>
                <a:off x="13331844" y="6656601"/>
                <a:ext cx="199261" cy="119139"/>
              </a:xfrm>
              <a:custGeom>
                <a:avLst/>
                <a:gdLst>
                  <a:gd name="connsiteX0" fmla="*/ 58140 w 199261"/>
                  <a:gd name="connsiteY0" fmla="*/ 119140 h 119139"/>
                  <a:gd name="connsiteX1" fmla="*/ 60761 w 199261"/>
                  <a:gd name="connsiteY1" fmla="*/ 117651 h 119139"/>
                  <a:gd name="connsiteX2" fmla="*/ 68505 w 199261"/>
                  <a:gd name="connsiteY2" fmla="*/ 113898 h 119139"/>
                  <a:gd name="connsiteX3" fmla="*/ 97516 w 199261"/>
                  <a:gd name="connsiteY3" fmla="*/ 100316 h 119139"/>
                  <a:gd name="connsiteX4" fmla="*/ 196521 w 199261"/>
                  <a:gd name="connsiteY4" fmla="*/ 55102 h 119139"/>
                  <a:gd name="connsiteX5" fmla="*/ 195866 w 199261"/>
                  <a:gd name="connsiteY5" fmla="*/ 57187 h 119139"/>
                  <a:gd name="connsiteX6" fmla="*/ 176923 w 199261"/>
                  <a:gd name="connsiteY6" fmla="*/ 23232 h 119139"/>
                  <a:gd name="connsiteX7" fmla="*/ 165009 w 199261"/>
                  <a:gd name="connsiteY7" fmla="*/ 2145 h 119139"/>
                  <a:gd name="connsiteX8" fmla="*/ 166438 w 199261"/>
                  <a:gd name="connsiteY8" fmla="*/ 2859 h 119139"/>
                  <a:gd name="connsiteX9" fmla="*/ 48013 w 199261"/>
                  <a:gd name="connsiteY9" fmla="*/ 14475 h 119139"/>
                  <a:gd name="connsiteX10" fmla="*/ 12867 w 199261"/>
                  <a:gd name="connsiteY10" fmla="*/ 17633 h 119139"/>
                  <a:gd name="connsiteX11" fmla="*/ 3336 w 199261"/>
                  <a:gd name="connsiteY11" fmla="*/ 18348 h 119139"/>
                  <a:gd name="connsiteX12" fmla="*/ 0 w 199261"/>
                  <a:gd name="connsiteY12" fmla="*/ 18348 h 119139"/>
                  <a:gd name="connsiteX13" fmla="*/ 3276 w 199261"/>
                  <a:gd name="connsiteY13" fmla="*/ 17752 h 119139"/>
                  <a:gd name="connsiteX14" fmla="*/ 12748 w 199261"/>
                  <a:gd name="connsiteY14" fmla="*/ 16560 h 119139"/>
                  <a:gd name="connsiteX15" fmla="*/ 47835 w 199261"/>
                  <a:gd name="connsiteY15" fmla="*/ 12510 h 119139"/>
                  <a:gd name="connsiteX16" fmla="*/ 166260 w 199261"/>
                  <a:gd name="connsiteY16" fmla="*/ 0 h 119139"/>
                  <a:gd name="connsiteX17" fmla="*/ 167213 w 199261"/>
                  <a:gd name="connsiteY17" fmla="*/ 0 h 119139"/>
                  <a:gd name="connsiteX18" fmla="*/ 167689 w 199261"/>
                  <a:gd name="connsiteY18" fmla="*/ 834 h 119139"/>
                  <a:gd name="connsiteX19" fmla="*/ 179603 w 199261"/>
                  <a:gd name="connsiteY19" fmla="*/ 21922 h 119139"/>
                  <a:gd name="connsiteX20" fmla="*/ 198487 w 199261"/>
                  <a:gd name="connsiteY20" fmla="*/ 55877 h 119139"/>
                  <a:gd name="connsiteX21" fmla="*/ 199261 w 199261"/>
                  <a:gd name="connsiteY21" fmla="*/ 57247 h 119139"/>
                  <a:gd name="connsiteX22" fmla="*/ 197832 w 199261"/>
                  <a:gd name="connsiteY22" fmla="*/ 57902 h 119139"/>
                  <a:gd name="connsiteX23" fmla="*/ 98409 w 199261"/>
                  <a:gd name="connsiteY23" fmla="*/ 102162 h 119139"/>
                  <a:gd name="connsiteX24" fmla="*/ 69042 w 199261"/>
                  <a:gd name="connsiteY24" fmla="*/ 114910 h 119139"/>
                  <a:gd name="connsiteX25" fmla="*/ 61059 w 199261"/>
                  <a:gd name="connsiteY25" fmla="*/ 118246 h 119139"/>
                  <a:gd name="connsiteX26" fmla="*/ 58140 w 199261"/>
                  <a:gd name="connsiteY26" fmla="*/ 119140 h 11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9261" h="119139">
                    <a:moveTo>
                      <a:pt x="58140" y="119140"/>
                    </a:moveTo>
                    <a:cubicBezTo>
                      <a:pt x="58140" y="119140"/>
                      <a:pt x="58974" y="118544"/>
                      <a:pt x="60761" y="117651"/>
                    </a:cubicBezTo>
                    <a:lnTo>
                      <a:pt x="68505" y="113898"/>
                    </a:lnTo>
                    <a:lnTo>
                      <a:pt x="97516" y="100316"/>
                    </a:lnTo>
                    <a:lnTo>
                      <a:pt x="196521" y="55102"/>
                    </a:lnTo>
                    <a:lnTo>
                      <a:pt x="195866" y="57187"/>
                    </a:lnTo>
                    <a:lnTo>
                      <a:pt x="176923" y="23232"/>
                    </a:lnTo>
                    <a:lnTo>
                      <a:pt x="165009" y="2145"/>
                    </a:lnTo>
                    <a:lnTo>
                      <a:pt x="166438" y="2859"/>
                    </a:lnTo>
                    <a:lnTo>
                      <a:pt x="48013" y="14475"/>
                    </a:lnTo>
                    <a:lnTo>
                      <a:pt x="12867" y="17633"/>
                    </a:lnTo>
                    <a:lnTo>
                      <a:pt x="3336" y="18348"/>
                    </a:lnTo>
                    <a:cubicBezTo>
                      <a:pt x="2228" y="18520"/>
                      <a:pt x="1108" y="18520"/>
                      <a:pt x="0" y="18348"/>
                    </a:cubicBezTo>
                    <a:cubicBezTo>
                      <a:pt x="1072" y="18056"/>
                      <a:pt x="2168" y="17853"/>
                      <a:pt x="3276" y="17752"/>
                    </a:cubicBezTo>
                    <a:lnTo>
                      <a:pt x="12748" y="16560"/>
                    </a:lnTo>
                    <a:lnTo>
                      <a:pt x="47835" y="12510"/>
                    </a:lnTo>
                    <a:lnTo>
                      <a:pt x="166260" y="0"/>
                    </a:lnTo>
                    <a:lnTo>
                      <a:pt x="167213" y="0"/>
                    </a:lnTo>
                    <a:lnTo>
                      <a:pt x="167689" y="834"/>
                    </a:lnTo>
                    <a:lnTo>
                      <a:pt x="179603" y="21922"/>
                    </a:lnTo>
                    <a:lnTo>
                      <a:pt x="198487" y="55877"/>
                    </a:lnTo>
                    <a:lnTo>
                      <a:pt x="199261" y="57247"/>
                    </a:lnTo>
                    <a:lnTo>
                      <a:pt x="197832" y="57902"/>
                    </a:lnTo>
                    <a:lnTo>
                      <a:pt x="98409" y="102162"/>
                    </a:lnTo>
                    <a:lnTo>
                      <a:pt x="69042" y="114910"/>
                    </a:lnTo>
                    <a:lnTo>
                      <a:pt x="61059" y="118246"/>
                    </a:lnTo>
                    <a:cubicBezTo>
                      <a:pt x="60118" y="118634"/>
                      <a:pt x="59141" y="118931"/>
                      <a:pt x="58140" y="1191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930EAB54-ECBA-02B9-12BC-C0A999B67DC2}"/>
                  </a:ext>
                </a:extLst>
              </p:cNvPr>
              <p:cNvSpPr/>
              <p:nvPr/>
            </p:nvSpPr>
            <p:spPr>
              <a:xfrm>
                <a:off x="13417208" y="6535734"/>
                <a:ext cx="2978" cy="129028"/>
              </a:xfrm>
              <a:custGeom>
                <a:avLst/>
                <a:gdLst>
                  <a:gd name="connsiteX0" fmla="*/ 1489 w 2978"/>
                  <a:gd name="connsiteY0" fmla="*/ 129028 h 129028"/>
                  <a:gd name="connsiteX1" fmla="*/ 0 w 2978"/>
                  <a:gd name="connsiteY1" fmla="*/ 64514 h 129028"/>
                  <a:gd name="connsiteX2" fmla="*/ 1489 w 2978"/>
                  <a:gd name="connsiteY2" fmla="*/ 0 h 129028"/>
                  <a:gd name="connsiteX3" fmla="*/ 2978 w 2978"/>
                  <a:gd name="connsiteY3" fmla="*/ 64514 h 129028"/>
                  <a:gd name="connsiteX4" fmla="*/ 1489 w 2978"/>
                  <a:gd name="connsiteY4" fmla="*/ 129028 h 129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8" h="129028">
                    <a:moveTo>
                      <a:pt x="1489" y="129028"/>
                    </a:moveTo>
                    <a:cubicBezTo>
                      <a:pt x="655" y="129028"/>
                      <a:pt x="0" y="100137"/>
                      <a:pt x="0" y="64514"/>
                    </a:cubicBezTo>
                    <a:cubicBezTo>
                      <a:pt x="0" y="28891"/>
                      <a:pt x="655" y="0"/>
                      <a:pt x="1489" y="0"/>
                    </a:cubicBezTo>
                    <a:cubicBezTo>
                      <a:pt x="2323" y="0"/>
                      <a:pt x="2978" y="28891"/>
                      <a:pt x="2978" y="64514"/>
                    </a:cubicBezTo>
                    <a:cubicBezTo>
                      <a:pt x="2978" y="100137"/>
                      <a:pt x="2085" y="129028"/>
                      <a:pt x="1489" y="1290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53AFF168-E91B-5597-D85E-CF4F8D5E0E32}"/>
                  </a:ext>
                </a:extLst>
              </p:cNvPr>
              <p:cNvSpPr/>
              <p:nvPr/>
            </p:nvSpPr>
            <p:spPr>
              <a:xfrm>
                <a:off x="13657513" y="6706976"/>
                <a:ext cx="71254" cy="49357"/>
              </a:xfrm>
              <a:custGeom>
                <a:avLst/>
                <a:gdLst>
                  <a:gd name="connsiteX0" fmla="*/ 39376 w 71254"/>
                  <a:gd name="connsiteY0" fmla="*/ 974 h 49357"/>
                  <a:gd name="connsiteX1" fmla="*/ 44261 w 71254"/>
                  <a:gd name="connsiteY1" fmla="*/ 200 h 49357"/>
                  <a:gd name="connsiteX2" fmla="*/ 57902 w 71254"/>
                  <a:gd name="connsiteY2" fmla="*/ 974 h 49357"/>
                  <a:gd name="connsiteX3" fmla="*/ 66421 w 71254"/>
                  <a:gd name="connsiteY3" fmla="*/ 5859 h 49357"/>
                  <a:gd name="connsiteX4" fmla="*/ 70888 w 71254"/>
                  <a:gd name="connsiteY4" fmla="*/ 16105 h 49357"/>
                  <a:gd name="connsiteX5" fmla="*/ 69816 w 71254"/>
                  <a:gd name="connsiteY5" fmla="*/ 28436 h 49357"/>
                  <a:gd name="connsiteX6" fmla="*/ 61655 w 71254"/>
                  <a:gd name="connsiteY6" fmla="*/ 38920 h 49357"/>
                  <a:gd name="connsiteX7" fmla="*/ 38244 w 71254"/>
                  <a:gd name="connsiteY7" fmla="*/ 47260 h 49357"/>
                  <a:gd name="connsiteX8" fmla="*/ 18169 w 71254"/>
                  <a:gd name="connsiteY8" fmla="*/ 49226 h 49357"/>
                  <a:gd name="connsiteX9" fmla="*/ 0 w 71254"/>
                  <a:gd name="connsiteY9" fmla="*/ 46069 h 49357"/>
                  <a:gd name="connsiteX10" fmla="*/ 18169 w 71254"/>
                  <a:gd name="connsiteY10" fmla="*/ 47141 h 49357"/>
                  <a:gd name="connsiteX11" fmla="*/ 37708 w 71254"/>
                  <a:gd name="connsiteY11" fmla="*/ 44580 h 49357"/>
                  <a:gd name="connsiteX12" fmla="*/ 59927 w 71254"/>
                  <a:gd name="connsiteY12" fmla="*/ 36538 h 49357"/>
                  <a:gd name="connsiteX13" fmla="*/ 68208 w 71254"/>
                  <a:gd name="connsiteY13" fmla="*/ 16582 h 49357"/>
                  <a:gd name="connsiteX14" fmla="*/ 64574 w 71254"/>
                  <a:gd name="connsiteY14" fmla="*/ 7408 h 49357"/>
                  <a:gd name="connsiteX15" fmla="*/ 57366 w 71254"/>
                  <a:gd name="connsiteY15" fmla="*/ 3000 h 49357"/>
                  <a:gd name="connsiteX16" fmla="*/ 44261 w 71254"/>
                  <a:gd name="connsiteY16" fmla="*/ 1332 h 49357"/>
                  <a:gd name="connsiteX17" fmla="*/ 39376 w 71254"/>
                  <a:gd name="connsiteY17" fmla="*/ 974 h 4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1254" h="49357">
                    <a:moveTo>
                      <a:pt x="39376" y="974"/>
                    </a:moveTo>
                    <a:cubicBezTo>
                      <a:pt x="39376" y="974"/>
                      <a:pt x="41103" y="438"/>
                      <a:pt x="44261" y="200"/>
                    </a:cubicBezTo>
                    <a:cubicBezTo>
                      <a:pt x="48824" y="-229"/>
                      <a:pt x="53416" y="33"/>
                      <a:pt x="57902" y="974"/>
                    </a:cubicBezTo>
                    <a:cubicBezTo>
                      <a:pt x="61178" y="1677"/>
                      <a:pt x="64157" y="3381"/>
                      <a:pt x="66421" y="5859"/>
                    </a:cubicBezTo>
                    <a:cubicBezTo>
                      <a:pt x="68780" y="8826"/>
                      <a:pt x="70322" y="12358"/>
                      <a:pt x="70888" y="16105"/>
                    </a:cubicBezTo>
                    <a:cubicBezTo>
                      <a:pt x="71621" y="20239"/>
                      <a:pt x="71252" y="24493"/>
                      <a:pt x="69816" y="28436"/>
                    </a:cubicBezTo>
                    <a:cubicBezTo>
                      <a:pt x="68184" y="32660"/>
                      <a:pt x="65348" y="36305"/>
                      <a:pt x="61655" y="38920"/>
                    </a:cubicBezTo>
                    <a:cubicBezTo>
                      <a:pt x="54507" y="43281"/>
                      <a:pt x="46536" y="46122"/>
                      <a:pt x="38244" y="47260"/>
                    </a:cubicBezTo>
                    <a:cubicBezTo>
                      <a:pt x="31626" y="48541"/>
                      <a:pt x="24906" y="49202"/>
                      <a:pt x="18169" y="49226"/>
                    </a:cubicBezTo>
                    <a:cubicBezTo>
                      <a:pt x="11944" y="49756"/>
                      <a:pt x="5683" y="48672"/>
                      <a:pt x="0" y="46069"/>
                    </a:cubicBezTo>
                    <a:cubicBezTo>
                      <a:pt x="6011" y="46992"/>
                      <a:pt x="12093" y="47356"/>
                      <a:pt x="18169" y="47141"/>
                    </a:cubicBezTo>
                    <a:cubicBezTo>
                      <a:pt x="24739" y="46825"/>
                      <a:pt x="31274" y="45974"/>
                      <a:pt x="37708" y="44580"/>
                    </a:cubicBezTo>
                    <a:cubicBezTo>
                      <a:pt x="45571" y="43388"/>
                      <a:pt x="53124" y="40654"/>
                      <a:pt x="59927" y="36538"/>
                    </a:cubicBezTo>
                    <a:cubicBezTo>
                      <a:pt x="66266" y="32010"/>
                      <a:pt x="69477" y="24266"/>
                      <a:pt x="68208" y="16582"/>
                    </a:cubicBezTo>
                    <a:cubicBezTo>
                      <a:pt x="67779" y="13270"/>
                      <a:pt x="66528" y="10118"/>
                      <a:pt x="64574" y="7408"/>
                    </a:cubicBezTo>
                    <a:cubicBezTo>
                      <a:pt x="62662" y="5257"/>
                      <a:pt x="60154" y="3727"/>
                      <a:pt x="57366" y="3000"/>
                    </a:cubicBezTo>
                    <a:cubicBezTo>
                      <a:pt x="53077" y="1928"/>
                      <a:pt x="48681" y="1368"/>
                      <a:pt x="44261" y="1332"/>
                    </a:cubicBezTo>
                    <a:cubicBezTo>
                      <a:pt x="42622" y="1403"/>
                      <a:pt x="40984" y="1278"/>
                      <a:pt x="39376" y="9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0F895EBC-705B-6B62-0319-7C030439D7A5}"/>
                  </a:ext>
                </a:extLst>
              </p:cNvPr>
              <p:cNvSpPr/>
              <p:nvPr/>
            </p:nvSpPr>
            <p:spPr>
              <a:xfrm>
                <a:off x="13657215" y="6754713"/>
                <a:ext cx="66480" cy="32774"/>
              </a:xfrm>
              <a:custGeom>
                <a:avLst/>
                <a:gdLst>
                  <a:gd name="connsiteX0" fmla="*/ 66480 w 66480"/>
                  <a:gd name="connsiteY0" fmla="*/ 31334 h 32774"/>
                  <a:gd name="connsiteX1" fmla="*/ 54566 w 66480"/>
                  <a:gd name="connsiteY1" fmla="*/ 32704 h 32774"/>
                  <a:gd name="connsiteX2" fmla="*/ 26628 w 66480"/>
                  <a:gd name="connsiteY2" fmla="*/ 28117 h 32774"/>
                  <a:gd name="connsiteX3" fmla="*/ 12748 w 66480"/>
                  <a:gd name="connsiteY3" fmla="*/ 20671 h 32774"/>
                  <a:gd name="connsiteX4" fmla="*/ 4170 w 66480"/>
                  <a:gd name="connsiteY4" fmla="*/ 11020 h 32774"/>
                  <a:gd name="connsiteX5" fmla="*/ 0 w 66480"/>
                  <a:gd name="connsiteY5" fmla="*/ 0 h 32774"/>
                  <a:gd name="connsiteX6" fmla="*/ 5957 w 66480"/>
                  <a:gd name="connsiteY6" fmla="*/ 9889 h 32774"/>
                  <a:gd name="connsiteX7" fmla="*/ 14416 w 66480"/>
                  <a:gd name="connsiteY7" fmla="*/ 18526 h 32774"/>
                  <a:gd name="connsiteX8" fmla="*/ 27760 w 66480"/>
                  <a:gd name="connsiteY8" fmla="*/ 25317 h 32774"/>
                  <a:gd name="connsiteX9" fmla="*/ 54626 w 66480"/>
                  <a:gd name="connsiteY9" fmla="*/ 30619 h 32774"/>
                  <a:gd name="connsiteX10" fmla="*/ 66480 w 66480"/>
                  <a:gd name="connsiteY10" fmla="*/ 31334 h 3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480" h="32774">
                    <a:moveTo>
                      <a:pt x="66480" y="31334"/>
                    </a:moveTo>
                    <a:cubicBezTo>
                      <a:pt x="62620" y="32501"/>
                      <a:pt x="58587" y="32966"/>
                      <a:pt x="54566" y="32704"/>
                    </a:cubicBezTo>
                    <a:cubicBezTo>
                      <a:pt x="45041" y="33008"/>
                      <a:pt x="35551" y="31447"/>
                      <a:pt x="26628" y="28117"/>
                    </a:cubicBezTo>
                    <a:cubicBezTo>
                      <a:pt x="21695" y="26253"/>
                      <a:pt x="17031" y="23751"/>
                      <a:pt x="12748" y="20671"/>
                    </a:cubicBezTo>
                    <a:cubicBezTo>
                      <a:pt x="9275" y="18062"/>
                      <a:pt x="6356" y="14779"/>
                      <a:pt x="4170" y="11020"/>
                    </a:cubicBezTo>
                    <a:cubicBezTo>
                      <a:pt x="1942" y="7720"/>
                      <a:pt x="512" y="3949"/>
                      <a:pt x="0" y="0"/>
                    </a:cubicBezTo>
                    <a:cubicBezTo>
                      <a:pt x="476" y="0"/>
                      <a:pt x="2025" y="4051"/>
                      <a:pt x="5957" y="9889"/>
                    </a:cubicBezTo>
                    <a:cubicBezTo>
                      <a:pt x="8250" y="13236"/>
                      <a:pt x="11116" y="16161"/>
                      <a:pt x="14416" y="18526"/>
                    </a:cubicBezTo>
                    <a:cubicBezTo>
                      <a:pt x="18580" y="21308"/>
                      <a:pt x="23060" y="23590"/>
                      <a:pt x="27760" y="25317"/>
                    </a:cubicBezTo>
                    <a:cubicBezTo>
                      <a:pt x="36367" y="28522"/>
                      <a:pt x="45440" y="30315"/>
                      <a:pt x="54626" y="30619"/>
                    </a:cubicBezTo>
                    <a:cubicBezTo>
                      <a:pt x="58587" y="30577"/>
                      <a:pt x="62548" y="30816"/>
                      <a:pt x="66480" y="313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2" name="Forma Livre: Forma 1891">
                <a:extLst>
                  <a:ext uri="{FF2B5EF4-FFF2-40B4-BE49-F238E27FC236}">
                    <a16:creationId xmlns:a16="http://schemas.microsoft.com/office/drawing/2014/main" id="{7F29C9E7-A06A-F218-938B-5F4F37E38B1F}"/>
                  </a:ext>
                </a:extLst>
              </p:cNvPr>
              <p:cNvSpPr/>
              <p:nvPr/>
            </p:nvSpPr>
            <p:spPr>
              <a:xfrm>
                <a:off x="13696531" y="6646057"/>
                <a:ext cx="59450" cy="60880"/>
              </a:xfrm>
              <a:custGeom>
                <a:avLst/>
                <a:gdLst>
                  <a:gd name="connsiteX0" fmla="*/ 59451 w 59450"/>
                  <a:gd name="connsiteY0" fmla="*/ 0 h 60880"/>
                  <a:gd name="connsiteX1" fmla="*/ 51468 w 59450"/>
                  <a:gd name="connsiteY1" fmla="*/ 9591 h 60880"/>
                  <a:gd name="connsiteX2" fmla="*/ 30738 w 59450"/>
                  <a:gd name="connsiteY2" fmla="*/ 31393 h 60880"/>
                  <a:gd name="connsiteX3" fmla="*/ 9412 w 59450"/>
                  <a:gd name="connsiteY3" fmla="*/ 52660 h 60880"/>
                  <a:gd name="connsiteX4" fmla="*/ 0 w 59450"/>
                  <a:gd name="connsiteY4" fmla="*/ 60880 h 60880"/>
                  <a:gd name="connsiteX5" fmla="*/ 7923 w 59450"/>
                  <a:gd name="connsiteY5" fmla="*/ 51230 h 60880"/>
                  <a:gd name="connsiteX6" fmla="*/ 28593 w 59450"/>
                  <a:gd name="connsiteY6" fmla="*/ 29368 h 60880"/>
                  <a:gd name="connsiteX7" fmla="*/ 59451 w 59450"/>
                  <a:gd name="connsiteY7" fmla="*/ 0 h 60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50" h="60880">
                    <a:moveTo>
                      <a:pt x="59451" y="0"/>
                    </a:moveTo>
                    <a:cubicBezTo>
                      <a:pt x="57128" y="3461"/>
                      <a:pt x="54453" y="6678"/>
                      <a:pt x="51468" y="9591"/>
                    </a:cubicBezTo>
                    <a:cubicBezTo>
                      <a:pt x="46286" y="15250"/>
                      <a:pt x="38959" y="22994"/>
                      <a:pt x="30738" y="31393"/>
                    </a:cubicBezTo>
                    <a:cubicBezTo>
                      <a:pt x="22517" y="39793"/>
                      <a:pt x="15012" y="47358"/>
                      <a:pt x="9412" y="52660"/>
                    </a:cubicBezTo>
                    <a:cubicBezTo>
                      <a:pt x="6612" y="55763"/>
                      <a:pt x="3449" y="58522"/>
                      <a:pt x="0" y="60880"/>
                    </a:cubicBezTo>
                    <a:cubicBezTo>
                      <a:pt x="2240" y="57354"/>
                      <a:pt x="4903" y="54113"/>
                      <a:pt x="7923" y="51230"/>
                    </a:cubicBezTo>
                    <a:cubicBezTo>
                      <a:pt x="13105" y="45273"/>
                      <a:pt x="20432" y="37767"/>
                      <a:pt x="28593" y="29368"/>
                    </a:cubicBezTo>
                    <a:cubicBezTo>
                      <a:pt x="38113" y="18800"/>
                      <a:pt x="48430" y="8983"/>
                      <a:pt x="5945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3" name="Forma Livre: Forma 1892">
                <a:extLst>
                  <a:ext uri="{FF2B5EF4-FFF2-40B4-BE49-F238E27FC236}">
                    <a16:creationId xmlns:a16="http://schemas.microsoft.com/office/drawing/2014/main" id="{2351F399-A133-7915-A968-4F1E1EDA3E1E}"/>
                  </a:ext>
                </a:extLst>
              </p:cNvPr>
              <p:cNvSpPr/>
              <p:nvPr/>
            </p:nvSpPr>
            <p:spPr>
              <a:xfrm>
                <a:off x="13680676" y="6542108"/>
                <a:ext cx="3355" cy="73807"/>
              </a:xfrm>
              <a:custGeom>
                <a:avLst/>
                <a:gdLst>
                  <a:gd name="connsiteX0" fmla="*/ 1678 w 3355"/>
                  <a:gd name="connsiteY0" fmla="*/ 73807 h 73807"/>
                  <a:gd name="connsiteX1" fmla="*/ 189 w 3355"/>
                  <a:gd name="connsiteY1" fmla="*/ 36933 h 73807"/>
                  <a:gd name="connsiteX2" fmla="*/ 1678 w 3355"/>
                  <a:gd name="connsiteY2" fmla="*/ 0 h 73807"/>
                  <a:gd name="connsiteX3" fmla="*/ 3167 w 3355"/>
                  <a:gd name="connsiteY3" fmla="*/ 36933 h 73807"/>
                  <a:gd name="connsiteX4" fmla="*/ 1678 w 3355"/>
                  <a:gd name="connsiteY4" fmla="*/ 73807 h 7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5" h="73807">
                    <a:moveTo>
                      <a:pt x="1678" y="73807"/>
                    </a:moveTo>
                    <a:cubicBezTo>
                      <a:pt x="183" y="61577"/>
                      <a:pt x="-312" y="49246"/>
                      <a:pt x="189" y="36933"/>
                    </a:cubicBezTo>
                    <a:cubicBezTo>
                      <a:pt x="-312" y="24602"/>
                      <a:pt x="189" y="12254"/>
                      <a:pt x="1678" y="0"/>
                    </a:cubicBezTo>
                    <a:cubicBezTo>
                      <a:pt x="3167" y="12254"/>
                      <a:pt x="3668" y="24602"/>
                      <a:pt x="3167" y="36933"/>
                    </a:cubicBezTo>
                    <a:cubicBezTo>
                      <a:pt x="3668" y="49246"/>
                      <a:pt x="3173" y="61577"/>
                      <a:pt x="1678" y="73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4" name="Forma Livre: Forma 1893">
                <a:extLst>
                  <a:ext uri="{FF2B5EF4-FFF2-40B4-BE49-F238E27FC236}">
                    <a16:creationId xmlns:a16="http://schemas.microsoft.com/office/drawing/2014/main" id="{1DC3C4C4-024E-8A2E-4E7B-EA7CF0548407}"/>
                  </a:ext>
                </a:extLst>
              </p:cNvPr>
              <p:cNvSpPr/>
              <p:nvPr/>
            </p:nvSpPr>
            <p:spPr>
              <a:xfrm>
                <a:off x="13381526" y="6420883"/>
                <a:ext cx="324894" cy="3097"/>
              </a:xfrm>
              <a:custGeom>
                <a:avLst/>
                <a:gdLst>
                  <a:gd name="connsiteX0" fmla="*/ 324894 w 324894"/>
                  <a:gd name="connsiteY0" fmla="*/ 1549 h 3097"/>
                  <a:gd name="connsiteX1" fmla="*/ 162447 w 324894"/>
                  <a:gd name="connsiteY1" fmla="*/ 3098 h 3097"/>
                  <a:gd name="connsiteX2" fmla="*/ 0 w 324894"/>
                  <a:gd name="connsiteY2" fmla="*/ 1549 h 3097"/>
                  <a:gd name="connsiteX3" fmla="*/ 162447 w 324894"/>
                  <a:gd name="connsiteY3" fmla="*/ 0 h 3097"/>
                  <a:gd name="connsiteX4" fmla="*/ 324894 w 32489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894" h="3097">
                    <a:moveTo>
                      <a:pt x="324894" y="1549"/>
                    </a:moveTo>
                    <a:cubicBezTo>
                      <a:pt x="324894" y="2383"/>
                      <a:pt x="252159" y="3098"/>
                      <a:pt x="162447" y="3098"/>
                    </a:cubicBezTo>
                    <a:cubicBezTo>
                      <a:pt x="72735" y="3098"/>
                      <a:pt x="0" y="2383"/>
                      <a:pt x="0" y="1549"/>
                    </a:cubicBezTo>
                    <a:cubicBezTo>
                      <a:pt x="0" y="715"/>
                      <a:pt x="72735" y="0"/>
                      <a:pt x="162447" y="0"/>
                    </a:cubicBezTo>
                    <a:cubicBezTo>
                      <a:pt x="252159" y="0"/>
                      <a:pt x="324894" y="655"/>
                      <a:pt x="324894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5" name="Forma Livre: Forma 1894">
                <a:extLst>
                  <a:ext uri="{FF2B5EF4-FFF2-40B4-BE49-F238E27FC236}">
                    <a16:creationId xmlns:a16="http://schemas.microsoft.com/office/drawing/2014/main" id="{AA00D7BD-B9D3-B2B8-B0D6-1F071C29CE98}"/>
                  </a:ext>
                </a:extLst>
              </p:cNvPr>
              <p:cNvSpPr/>
              <p:nvPr/>
            </p:nvSpPr>
            <p:spPr>
              <a:xfrm>
                <a:off x="13487203" y="6383078"/>
                <a:ext cx="112050" cy="3644"/>
              </a:xfrm>
              <a:custGeom>
                <a:avLst/>
                <a:gdLst>
                  <a:gd name="connsiteX0" fmla="*/ 112051 w 112050"/>
                  <a:gd name="connsiteY0" fmla="*/ 2123 h 3644"/>
                  <a:gd name="connsiteX1" fmla="*/ 55996 w 112050"/>
                  <a:gd name="connsiteY1" fmla="*/ 3374 h 3644"/>
                  <a:gd name="connsiteX2" fmla="*/ 0 w 112050"/>
                  <a:gd name="connsiteY2" fmla="*/ 1468 h 3644"/>
                  <a:gd name="connsiteX3" fmla="*/ 55996 w 112050"/>
                  <a:gd name="connsiteY3" fmla="*/ 276 h 3644"/>
                  <a:gd name="connsiteX4" fmla="*/ 112051 w 112050"/>
                  <a:gd name="connsiteY4" fmla="*/ 2123 h 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050" h="3644">
                    <a:moveTo>
                      <a:pt x="112051" y="2123"/>
                    </a:moveTo>
                    <a:cubicBezTo>
                      <a:pt x="93406" y="3565"/>
                      <a:pt x="74689" y="3982"/>
                      <a:pt x="55996" y="3374"/>
                    </a:cubicBezTo>
                    <a:cubicBezTo>
                      <a:pt x="37309" y="3803"/>
                      <a:pt x="18616" y="3166"/>
                      <a:pt x="0" y="1468"/>
                    </a:cubicBezTo>
                    <a:cubicBezTo>
                      <a:pt x="18628" y="62"/>
                      <a:pt x="37321" y="-331"/>
                      <a:pt x="55996" y="276"/>
                    </a:cubicBezTo>
                    <a:cubicBezTo>
                      <a:pt x="74701" y="-117"/>
                      <a:pt x="93412" y="497"/>
                      <a:pt x="112051" y="21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6" name="Forma Livre: Forma 1895">
                <a:extLst>
                  <a:ext uri="{FF2B5EF4-FFF2-40B4-BE49-F238E27FC236}">
                    <a16:creationId xmlns:a16="http://schemas.microsoft.com/office/drawing/2014/main" id="{C80227E8-9AC3-D9A6-B05C-438C738A1F5C}"/>
                  </a:ext>
                </a:extLst>
              </p:cNvPr>
              <p:cNvSpPr/>
              <p:nvPr/>
            </p:nvSpPr>
            <p:spPr>
              <a:xfrm>
                <a:off x="13347213" y="6486469"/>
                <a:ext cx="394531" cy="3157"/>
              </a:xfrm>
              <a:custGeom>
                <a:avLst/>
                <a:gdLst>
                  <a:gd name="connsiteX0" fmla="*/ 394532 w 394531"/>
                  <a:gd name="connsiteY0" fmla="*/ 1608 h 3157"/>
                  <a:gd name="connsiteX1" fmla="*/ 197296 w 394531"/>
                  <a:gd name="connsiteY1" fmla="*/ 3157 h 3157"/>
                  <a:gd name="connsiteX2" fmla="*/ 0 w 394531"/>
                  <a:gd name="connsiteY2" fmla="*/ 1608 h 3157"/>
                  <a:gd name="connsiteX3" fmla="*/ 197296 w 394531"/>
                  <a:gd name="connsiteY3" fmla="*/ 0 h 3157"/>
                  <a:gd name="connsiteX4" fmla="*/ 394532 w 394531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531" h="3157">
                    <a:moveTo>
                      <a:pt x="394532" y="1608"/>
                    </a:moveTo>
                    <a:cubicBezTo>
                      <a:pt x="394532" y="2442"/>
                      <a:pt x="306249" y="3157"/>
                      <a:pt x="197296" y="3157"/>
                    </a:cubicBezTo>
                    <a:cubicBezTo>
                      <a:pt x="88342" y="3157"/>
                      <a:pt x="0" y="2442"/>
                      <a:pt x="0" y="1608"/>
                    </a:cubicBezTo>
                    <a:cubicBezTo>
                      <a:pt x="0" y="774"/>
                      <a:pt x="88342" y="0"/>
                      <a:pt x="197296" y="0"/>
                    </a:cubicBezTo>
                    <a:cubicBezTo>
                      <a:pt x="306249" y="0"/>
                      <a:pt x="394532" y="715"/>
                      <a:pt x="394532" y="16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7" name="Forma Livre: Forma 1896">
                <a:extLst>
                  <a:ext uri="{FF2B5EF4-FFF2-40B4-BE49-F238E27FC236}">
                    <a16:creationId xmlns:a16="http://schemas.microsoft.com/office/drawing/2014/main" id="{0493400D-9CEA-DD05-E4F3-07F686C1E1C2}"/>
                  </a:ext>
                </a:extLst>
              </p:cNvPr>
              <p:cNvSpPr/>
              <p:nvPr/>
            </p:nvSpPr>
            <p:spPr>
              <a:xfrm>
                <a:off x="13327555" y="6553783"/>
                <a:ext cx="426401" cy="3097"/>
              </a:xfrm>
              <a:custGeom>
                <a:avLst/>
                <a:gdLst>
                  <a:gd name="connsiteX0" fmla="*/ 426401 w 426401"/>
                  <a:gd name="connsiteY0" fmla="*/ 1549 h 3097"/>
                  <a:gd name="connsiteX1" fmla="*/ 213201 w 426401"/>
                  <a:gd name="connsiteY1" fmla="*/ 3098 h 3097"/>
                  <a:gd name="connsiteX2" fmla="*/ 0 w 426401"/>
                  <a:gd name="connsiteY2" fmla="*/ 1549 h 3097"/>
                  <a:gd name="connsiteX3" fmla="*/ 213201 w 426401"/>
                  <a:gd name="connsiteY3" fmla="*/ 0 h 3097"/>
                  <a:gd name="connsiteX4" fmla="*/ 426401 w 4264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401" h="3097">
                    <a:moveTo>
                      <a:pt x="426401" y="1549"/>
                    </a:moveTo>
                    <a:cubicBezTo>
                      <a:pt x="426401" y="2442"/>
                      <a:pt x="331089" y="3098"/>
                      <a:pt x="213201" y="3098"/>
                    </a:cubicBezTo>
                    <a:cubicBezTo>
                      <a:pt x="95312" y="3098"/>
                      <a:pt x="0" y="2442"/>
                      <a:pt x="0" y="1549"/>
                    </a:cubicBezTo>
                    <a:cubicBezTo>
                      <a:pt x="0" y="655"/>
                      <a:pt x="95312" y="0"/>
                      <a:pt x="213201" y="0"/>
                    </a:cubicBezTo>
                    <a:cubicBezTo>
                      <a:pt x="331089" y="0"/>
                      <a:pt x="426401" y="894"/>
                      <a:pt x="42640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8" name="Forma Livre: Forma 1897">
                <a:extLst>
                  <a:ext uri="{FF2B5EF4-FFF2-40B4-BE49-F238E27FC236}">
                    <a16:creationId xmlns:a16="http://schemas.microsoft.com/office/drawing/2014/main" id="{6A94A2D4-EC09-D590-76DE-EBD1401F553B}"/>
                  </a:ext>
                </a:extLst>
              </p:cNvPr>
              <p:cNvSpPr/>
              <p:nvPr/>
            </p:nvSpPr>
            <p:spPr>
              <a:xfrm>
                <a:off x="13311591" y="6619608"/>
                <a:ext cx="449991" cy="3097"/>
              </a:xfrm>
              <a:custGeom>
                <a:avLst/>
                <a:gdLst>
                  <a:gd name="connsiteX0" fmla="*/ 449991 w 449991"/>
                  <a:gd name="connsiteY0" fmla="*/ 1549 h 3097"/>
                  <a:gd name="connsiteX1" fmla="*/ 224996 w 449991"/>
                  <a:gd name="connsiteY1" fmla="*/ 3098 h 3097"/>
                  <a:gd name="connsiteX2" fmla="*/ 0 w 449991"/>
                  <a:gd name="connsiteY2" fmla="*/ 1549 h 3097"/>
                  <a:gd name="connsiteX3" fmla="*/ 224996 w 449991"/>
                  <a:gd name="connsiteY3" fmla="*/ 0 h 3097"/>
                  <a:gd name="connsiteX4" fmla="*/ 449991 w 4499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991" h="3097">
                    <a:moveTo>
                      <a:pt x="449991" y="1549"/>
                    </a:moveTo>
                    <a:cubicBezTo>
                      <a:pt x="449991" y="2383"/>
                      <a:pt x="349258" y="3098"/>
                      <a:pt x="224996" y="3098"/>
                    </a:cubicBezTo>
                    <a:cubicBezTo>
                      <a:pt x="100733" y="3098"/>
                      <a:pt x="0" y="2383"/>
                      <a:pt x="0" y="1549"/>
                    </a:cubicBezTo>
                    <a:cubicBezTo>
                      <a:pt x="0" y="715"/>
                      <a:pt x="100733" y="0"/>
                      <a:pt x="224996" y="0"/>
                    </a:cubicBezTo>
                    <a:cubicBezTo>
                      <a:pt x="349258" y="0"/>
                      <a:pt x="449991" y="655"/>
                      <a:pt x="449991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9" name="Forma Livre: Forma 1898">
                <a:extLst>
                  <a:ext uri="{FF2B5EF4-FFF2-40B4-BE49-F238E27FC236}">
                    <a16:creationId xmlns:a16="http://schemas.microsoft.com/office/drawing/2014/main" id="{EE68DBA7-DBF4-C696-8D8D-8A0D0072ADA2}"/>
                  </a:ext>
                </a:extLst>
              </p:cNvPr>
              <p:cNvSpPr/>
              <p:nvPr/>
            </p:nvSpPr>
            <p:spPr>
              <a:xfrm>
                <a:off x="13291635" y="6726536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383"/>
                      <a:pt x="388455" y="3098"/>
                      <a:pt x="250194" y="3098"/>
                    </a:cubicBezTo>
                    <a:cubicBezTo>
                      <a:pt x="111932" y="3098"/>
                      <a:pt x="0" y="2383"/>
                      <a:pt x="0" y="1549"/>
                    </a:cubicBezTo>
                    <a:cubicBezTo>
                      <a:pt x="0" y="715"/>
                      <a:pt x="111932" y="0"/>
                      <a:pt x="250194" y="0"/>
                    </a:cubicBezTo>
                    <a:cubicBezTo>
                      <a:pt x="388455" y="0"/>
                      <a:pt x="500387" y="596"/>
                      <a:pt x="500387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0" name="Forma Livre: Forma 1899">
                <a:extLst>
                  <a:ext uri="{FF2B5EF4-FFF2-40B4-BE49-F238E27FC236}">
                    <a16:creationId xmlns:a16="http://schemas.microsoft.com/office/drawing/2014/main" id="{22F47AAA-BD5F-67DB-A20B-07CC49BDA212}"/>
                  </a:ext>
                </a:extLst>
              </p:cNvPr>
              <p:cNvSpPr/>
              <p:nvPr/>
            </p:nvSpPr>
            <p:spPr>
              <a:xfrm>
                <a:off x="13390342" y="6801415"/>
                <a:ext cx="329897" cy="3097"/>
              </a:xfrm>
              <a:custGeom>
                <a:avLst/>
                <a:gdLst>
                  <a:gd name="connsiteX0" fmla="*/ 329898 w 329897"/>
                  <a:gd name="connsiteY0" fmla="*/ 1549 h 3097"/>
                  <a:gd name="connsiteX1" fmla="*/ 164949 w 329897"/>
                  <a:gd name="connsiteY1" fmla="*/ 3098 h 3097"/>
                  <a:gd name="connsiteX2" fmla="*/ 0 w 329897"/>
                  <a:gd name="connsiteY2" fmla="*/ 1549 h 3097"/>
                  <a:gd name="connsiteX3" fmla="*/ 164949 w 329897"/>
                  <a:gd name="connsiteY3" fmla="*/ 0 h 3097"/>
                  <a:gd name="connsiteX4" fmla="*/ 329898 w 3298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897" h="3097">
                    <a:moveTo>
                      <a:pt x="329898" y="1549"/>
                    </a:moveTo>
                    <a:cubicBezTo>
                      <a:pt x="329898" y="2383"/>
                      <a:pt x="256031" y="3098"/>
                      <a:pt x="164949" y="3098"/>
                    </a:cubicBezTo>
                    <a:cubicBezTo>
                      <a:pt x="73867" y="3098"/>
                      <a:pt x="0" y="2383"/>
                      <a:pt x="0" y="1549"/>
                    </a:cubicBezTo>
                    <a:cubicBezTo>
                      <a:pt x="0" y="715"/>
                      <a:pt x="73807" y="0"/>
                      <a:pt x="164949" y="0"/>
                    </a:cubicBezTo>
                    <a:cubicBezTo>
                      <a:pt x="256091" y="0"/>
                      <a:pt x="329898" y="655"/>
                      <a:pt x="329898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1" name="Forma Livre: Forma 1900">
                <a:extLst>
                  <a:ext uri="{FF2B5EF4-FFF2-40B4-BE49-F238E27FC236}">
                    <a16:creationId xmlns:a16="http://schemas.microsoft.com/office/drawing/2014/main" id="{25A0B9E2-4BD8-9742-9D09-8D8AF2DB5F3F}"/>
                  </a:ext>
                </a:extLst>
              </p:cNvPr>
              <p:cNvSpPr/>
              <p:nvPr/>
            </p:nvSpPr>
            <p:spPr>
              <a:xfrm>
                <a:off x="13499534" y="6612564"/>
                <a:ext cx="144337" cy="100270"/>
              </a:xfrm>
              <a:custGeom>
                <a:avLst/>
                <a:gdLst>
                  <a:gd name="connsiteX0" fmla="*/ 144338 w 144337"/>
                  <a:gd name="connsiteY0" fmla="*/ 18779 h 100270"/>
                  <a:gd name="connsiteX1" fmla="*/ 140823 w 144337"/>
                  <a:gd name="connsiteY1" fmla="*/ 16158 h 100270"/>
                  <a:gd name="connsiteX2" fmla="*/ 77203 w 144337"/>
                  <a:gd name="connsiteY2" fmla="*/ 1444 h 100270"/>
                  <a:gd name="connsiteX3" fmla="*/ 77203 w 144337"/>
                  <a:gd name="connsiteY3" fmla="*/ 1444 h 100270"/>
                  <a:gd name="connsiteX4" fmla="*/ 27700 w 144337"/>
                  <a:gd name="connsiteY4" fmla="*/ 24676 h 100270"/>
                  <a:gd name="connsiteX5" fmla="*/ 0 w 144337"/>
                  <a:gd name="connsiteY5" fmla="*/ 47492 h 100270"/>
                  <a:gd name="connsiteX6" fmla="*/ 29428 w 144337"/>
                  <a:gd name="connsiteY6" fmla="*/ 100271 h 100270"/>
                  <a:gd name="connsiteX7" fmla="*/ 49503 w 144337"/>
                  <a:gd name="connsiteY7" fmla="*/ 72213 h 100270"/>
                  <a:gd name="connsiteX8" fmla="*/ 71544 w 144337"/>
                  <a:gd name="connsiteY8" fmla="*/ 94909 h 100270"/>
                  <a:gd name="connsiteX9" fmla="*/ 78871 w 144337"/>
                  <a:gd name="connsiteY9" fmla="*/ 84246 h 100270"/>
                  <a:gd name="connsiteX10" fmla="*/ 65527 w 144337"/>
                  <a:gd name="connsiteY10" fmla="*/ 65541 h 100270"/>
                  <a:gd name="connsiteX11" fmla="*/ 97576 w 144337"/>
                  <a:gd name="connsiteY11" fmla="*/ 72213 h 100270"/>
                  <a:gd name="connsiteX12" fmla="*/ 144338 w 144337"/>
                  <a:gd name="connsiteY12" fmla="*/ 50828 h 100270"/>
                  <a:gd name="connsiteX13" fmla="*/ 124263 w 144337"/>
                  <a:gd name="connsiteY13" fmla="*/ 25451 h 100270"/>
                  <a:gd name="connsiteX14" fmla="*/ 144338 w 144337"/>
                  <a:gd name="connsiteY14" fmla="*/ 32123 h 10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4337" h="100270">
                    <a:moveTo>
                      <a:pt x="144338" y="18779"/>
                    </a:moveTo>
                    <a:lnTo>
                      <a:pt x="140823" y="16158"/>
                    </a:lnTo>
                    <a:cubicBezTo>
                      <a:pt x="122637" y="2504"/>
                      <a:pt x="99535" y="-2839"/>
                      <a:pt x="77203" y="1444"/>
                    </a:cubicBezTo>
                    <a:lnTo>
                      <a:pt x="77203" y="1444"/>
                    </a:lnTo>
                    <a:cubicBezTo>
                      <a:pt x="59022" y="4929"/>
                      <a:pt x="41997" y="12917"/>
                      <a:pt x="27700" y="24676"/>
                    </a:cubicBezTo>
                    <a:lnTo>
                      <a:pt x="0" y="47492"/>
                    </a:lnTo>
                    <a:lnTo>
                      <a:pt x="29428" y="100271"/>
                    </a:lnTo>
                    <a:lnTo>
                      <a:pt x="49503" y="72213"/>
                    </a:lnTo>
                    <a:cubicBezTo>
                      <a:pt x="49503" y="72213"/>
                      <a:pt x="68208" y="97590"/>
                      <a:pt x="71544" y="94909"/>
                    </a:cubicBezTo>
                    <a:cubicBezTo>
                      <a:pt x="74510" y="91746"/>
                      <a:pt x="76982" y="88148"/>
                      <a:pt x="78871" y="84246"/>
                    </a:cubicBezTo>
                    <a:lnTo>
                      <a:pt x="65527" y="65541"/>
                    </a:lnTo>
                    <a:lnTo>
                      <a:pt x="97576" y="72213"/>
                    </a:lnTo>
                    <a:lnTo>
                      <a:pt x="144338" y="50828"/>
                    </a:lnTo>
                    <a:lnTo>
                      <a:pt x="124263" y="25451"/>
                    </a:lnTo>
                    <a:lnTo>
                      <a:pt x="144338" y="32123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2" name="Forma Livre: Forma 1901">
                <a:extLst>
                  <a:ext uri="{FF2B5EF4-FFF2-40B4-BE49-F238E27FC236}">
                    <a16:creationId xmlns:a16="http://schemas.microsoft.com/office/drawing/2014/main" id="{856C4223-3411-017F-0A8B-B28111766F0B}"/>
                  </a:ext>
                </a:extLst>
              </p:cNvPr>
              <p:cNvSpPr/>
              <p:nvPr/>
            </p:nvSpPr>
            <p:spPr>
              <a:xfrm>
                <a:off x="13491611" y="6602690"/>
                <a:ext cx="257639" cy="156907"/>
              </a:xfrm>
              <a:custGeom>
                <a:avLst/>
                <a:gdLst>
                  <a:gd name="connsiteX0" fmla="*/ 102877 w 257639"/>
                  <a:gd name="connsiteY0" fmla="*/ 23828 h 156907"/>
                  <a:gd name="connsiteX1" fmla="*/ 0 w 257639"/>
                  <a:gd name="connsiteY1" fmla="*/ 148389 h 156907"/>
                  <a:gd name="connsiteX2" fmla="*/ 7923 w 257639"/>
                  <a:gd name="connsiteY2" fmla="*/ 156907 h 156907"/>
                  <a:gd name="connsiteX3" fmla="*/ 174838 w 257639"/>
                  <a:gd name="connsiteY3" fmla="*/ 131471 h 156907"/>
                  <a:gd name="connsiteX4" fmla="*/ 257640 w 257639"/>
                  <a:gd name="connsiteY4" fmla="*/ 6910 h 156907"/>
                  <a:gd name="connsiteX5" fmla="*/ 249955 w 257639"/>
                  <a:gd name="connsiteY5" fmla="*/ 0 h 156907"/>
                  <a:gd name="connsiteX6" fmla="*/ 102877 w 257639"/>
                  <a:gd name="connsiteY6" fmla="*/ 23828 h 15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7639" h="156907">
                    <a:moveTo>
                      <a:pt x="102877" y="23828"/>
                    </a:moveTo>
                    <a:lnTo>
                      <a:pt x="0" y="148389"/>
                    </a:lnTo>
                    <a:lnTo>
                      <a:pt x="7923" y="156907"/>
                    </a:lnTo>
                    <a:lnTo>
                      <a:pt x="174838" y="131471"/>
                    </a:lnTo>
                    <a:lnTo>
                      <a:pt x="257640" y="6910"/>
                    </a:lnTo>
                    <a:lnTo>
                      <a:pt x="249955" y="0"/>
                    </a:lnTo>
                    <a:lnTo>
                      <a:pt x="102877" y="23828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3" name="Forma Livre: Forma 1902">
                <a:extLst>
                  <a:ext uri="{FF2B5EF4-FFF2-40B4-BE49-F238E27FC236}">
                    <a16:creationId xmlns:a16="http://schemas.microsoft.com/office/drawing/2014/main" id="{9F3040DB-4D54-AFE4-F480-81452CFCFB7E}"/>
                  </a:ext>
                </a:extLst>
              </p:cNvPr>
              <p:cNvSpPr/>
              <p:nvPr/>
            </p:nvSpPr>
            <p:spPr>
              <a:xfrm>
                <a:off x="13544112" y="6659401"/>
                <a:ext cx="159508" cy="93673"/>
              </a:xfrm>
              <a:custGeom>
                <a:avLst/>
                <a:gdLst>
                  <a:gd name="connsiteX0" fmla="*/ 159509 w 159508"/>
                  <a:gd name="connsiteY0" fmla="*/ 0 h 93673"/>
                  <a:gd name="connsiteX1" fmla="*/ 159509 w 159508"/>
                  <a:gd name="connsiteY1" fmla="*/ 0 h 93673"/>
                  <a:gd name="connsiteX2" fmla="*/ 144676 w 159508"/>
                  <a:gd name="connsiteY2" fmla="*/ 10127 h 93673"/>
                  <a:gd name="connsiteX3" fmla="*/ 134549 w 159508"/>
                  <a:gd name="connsiteY3" fmla="*/ 26270 h 93673"/>
                  <a:gd name="connsiteX4" fmla="*/ 107564 w 159508"/>
                  <a:gd name="connsiteY4" fmla="*/ 30262 h 93673"/>
                  <a:gd name="connsiteX5" fmla="*/ 69141 w 159508"/>
                  <a:gd name="connsiteY5" fmla="*/ 5361 h 93673"/>
                  <a:gd name="connsiteX6" fmla="*/ 65090 w 159508"/>
                  <a:gd name="connsiteY6" fmla="*/ 19539 h 93673"/>
                  <a:gd name="connsiteX7" fmla="*/ 90050 w 159508"/>
                  <a:gd name="connsiteY7" fmla="*/ 46524 h 93673"/>
                  <a:gd name="connsiteX8" fmla="*/ 24523 w 159508"/>
                  <a:gd name="connsiteY8" fmla="*/ 30262 h 93673"/>
                  <a:gd name="connsiteX9" fmla="*/ 16422 w 159508"/>
                  <a:gd name="connsiteY9" fmla="*/ 40567 h 93673"/>
                  <a:gd name="connsiteX10" fmla="*/ 58895 w 159508"/>
                  <a:gd name="connsiteY10" fmla="*/ 62012 h 93673"/>
                  <a:gd name="connsiteX11" fmla="*/ 2899 w 159508"/>
                  <a:gd name="connsiteY11" fmla="*/ 51230 h 93673"/>
                  <a:gd name="connsiteX12" fmla="*/ 2899 w 159508"/>
                  <a:gd name="connsiteY12" fmla="*/ 62012 h 93673"/>
                  <a:gd name="connsiteX13" fmla="*/ 58895 w 159508"/>
                  <a:gd name="connsiteY13" fmla="*/ 78215 h 93673"/>
                  <a:gd name="connsiteX14" fmla="*/ 79685 w 159508"/>
                  <a:gd name="connsiteY14" fmla="*/ 84172 h 93673"/>
                  <a:gd name="connsiteX15" fmla="*/ 101428 w 159508"/>
                  <a:gd name="connsiteY15" fmla="*/ 91023 h 93673"/>
                  <a:gd name="connsiteX16" fmla="*/ 134966 w 159508"/>
                  <a:gd name="connsiteY16" fmla="*/ 90129 h 93673"/>
                  <a:gd name="connsiteX17" fmla="*/ 140446 w 159508"/>
                  <a:gd name="connsiteY17" fmla="*/ 87925 h 93673"/>
                  <a:gd name="connsiteX18" fmla="*/ 153730 w 159508"/>
                  <a:gd name="connsiteY18" fmla="*/ 66778 h 93673"/>
                  <a:gd name="connsiteX19" fmla="*/ 152658 w 159508"/>
                  <a:gd name="connsiteY19" fmla="*/ 48430 h 93673"/>
                  <a:gd name="connsiteX20" fmla="*/ 158615 w 159508"/>
                  <a:gd name="connsiteY20" fmla="*/ 33240 h 93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9508" h="93673">
                    <a:moveTo>
                      <a:pt x="159509" y="0"/>
                    </a:moveTo>
                    <a:lnTo>
                      <a:pt x="159509" y="0"/>
                    </a:lnTo>
                    <a:cubicBezTo>
                      <a:pt x="152944" y="-24"/>
                      <a:pt x="147047" y="4003"/>
                      <a:pt x="144676" y="10127"/>
                    </a:cubicBezTo>
                    <a:cubicBezTo>
                      <a:pt x="142871" y="16346"/>
                      <a:pt x="139362" y="21940"/>
                      <a:pt x="134549" y="26270"/>
                    </a:cubicBezTo>
                    <a:cubicBezTo>
                      <a:pt x="127103" y="30321"/>
                      <a:pt x="114295" y="33538"/>
                      <a:pt x="107564" y="30262"/>
                    </a:cubicBezTo>
                    <a:cubicBezTo>
                      <a:pt x="100832" y="26985"/>
                      <a:pt x="73847" y="2681"/>
                      <a:pt x="69141" y="5361"/>
                    </a:cubicBezTo>
                    <a:cubicBezTo>
                      <a:pt x="64435" y="8042"/>
                      <a:pt x="60384" y="14118"/>
                      <a:pt x="65090" y="19539"/>
                    </a:cubicBezTo>
                    <a:cubicBezTo>
                      <a:pt x="69796" y="24960"/>
                      <a:pt x="94875" y="41103"/>
                      <a:pt x="90050" y="46524"/>
                    </a:cubicBezTo>
                    <a:cubicBezTo>
                      <a:pt x="85225" y="51945"/>
                      <a:pt x="32684" y="28177"/>
                      <a:pt x="24523" y="30262"/>
                    </a:cubicBezTo>
                    <a:cubicBezTo>
                      <a:pt x="16362" y="32347"/>
                      <a:pt x="11716" y="37291"/>
                      <a:pt x="16422" y="40567"/>
                    </a:cubicBezTo>
                    <a:cubicBezTo>
                      <a:pt x="21128" y="43844"/>
                      <a:pt x="56870" y="57306"/>
                      <a:pt x="58895" y="62012"/>
                    </a:cubicBezTo>
                    <a:cubicBezTo>
                      <a:pt x="58895" y="62012"/>
                      <a:pt x="4925" y="47835"/>
                      <a:pt x="2899" y="51230"/>
                    </a:cubicBezTo>
                    <a:cubicBezTo>
                      <a:pt x="874" y="54626"/>
                      <a:pt x="-2462" y="59987"/>
                      <a:pt x="2899" y="62012"/>
                    </a:cubicBezTo>
                    <a:cubicBezTo>
                      <a:pt x="8261" y="64038"/>
                      <a:pt x="54844" y="76190"/>
                      <a:pt x="58895" y="78215"/>
                    </a:cubicBezTo>
                    <a:cubicBezTo>
                      <a:pt x="65585" y="80962"/>
                      <a:pt x="72554" y="82957"/>
                      <a:pt x="79685" y="84172"/>
                    </a:cubicBezTo>
                    <a:cubicBezTo>
                      <a:pt x="87042" y="86085"/>
                      <a:pt x="94303" y="88372"/>
                      <a:pt x="101428" y="91023"/>
                    </a:cubicBezTo>
                    <a:cubicBezTo>
                      <a:pt x="112341" y="94841"/>
                      <a:pt x="124273" y="94526"/>
                      <a:pt x="134966" y="90129"/>
                    </a:cubicBezTo>
                    <a:lnTo>
                      <a:pt x="140446" y="87925"/>
                    </a:lnTo>
                    <a:cubicBezTo>
                      <a:pt x="148947" y="84446"/>
                      <a:pt x="154284" y="75946"/>
                      <a:pt x="153730" y="66778"/>
                    </a:cubicBezTo>
                    <a:lnTo>
                      <a:pt x="152658" y="48430"/>
                    </a:lnTo>
                    <a:lnTo>
                      <a:pt x="158615" y="33240"/>
                    </a:lnTo>
                    <a:close/>
                  </a:path>
                </a:pathLst>
              </a:custGeom>
              <a:solidFill>
                <a:srgbClr val="FFBE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4" name="Forma Livre: Forma 1903">
                <a:extLst>
                  <a:ext uri="{FF2B5EF4-FFF2-40B4-BE49-F238E27FC236}">
                    <a16:creationId xmlns:a16="http://schemas.microsoft.com/office/drawing/2014/main" id="{98437813-C954-893E-9E35-CF425A923BB0}"/>
                  </a:ext>
                </a:extLst>
              </p:cNvPr>
              <p:cNvSpPr/>
              <p:nvPr/>
            </p:nvSpPr>
            <p:spPr>
              <a:xfrm>
                <a:off x="13500070" y="6610679"/>
                <a:ext cx="249478" cy="150407"/>
              </a:xfrm>
              <a:custGeom>
                <a:avLst/>
                <a:gdLst>
                  <a:gd name="connsiteX0" fmla="*/ 249479 w 249478"/>
                  <a:gd name="connsiteY0" fmla="*/ 53 h 150407"/>
                  <a:gd name="connsiteX1" fmla="*/ 246381 w 249478"/>
                  <a:gd name="connsiteY1" fmla="*/ 827 h 150407"/>
                  <a:gd name="connsiteX2" fmla="*/ 237446 w 249478"/>
                  <a:gd name="connsiteY2" fmla="*/ 2376 h 150407"/>
                  <a:gd name="connsiteX3" fmla="*/ 204563 w 249478"/>
                  <a:gd name="connsiteY3" fmla="*/ 7678 h 150407"/>
                  <a:gd name="connsiteX4" fmla="*/ 155716 w 249478"/>
                  <a:gd name="connsiteY4" fmla="*/ 15124 h 150407"/>
                  <a:gd name="connsiteX5" fmla="*/ 126884 w 249478"/>
                  <a:gd name="connsiteY5" fmla="*/ 19473 h 150407"/>
                  <a:gd name="connsiteX6" fmla="*/ 98946 w 249478"/>
                  <a:gd name="connsiteY6" fmla="*/ 30791 h 150407"/>
                  <a:gd name="connsiteX7" fmla="*/ 78632 w 249478"/>
                  <a:gd name="connsiteY7" fmla="*/ 54202 h 150407"/>
                  <a:gd name="connsiteX8" fmla="*/ 60344 w 249478"/>
                  <a:gd name="connsiteY8" fmla="*/ 76958 h 150407"/>
                  <a:gd name="connsiteX9" fmla="*/ 29308 w 249478"/>
                  <a:gd name="connsiteY9" fmla="*/ 115380 h 150407"/>
                  <a:gd name="connsiteX10" fmla="*/ 8161 w 249478"/>
                  <a:gd name="connsiteY10" fmla="*/ 141234 h 150407"/>
                  <a:gd name="connsiteX11" fmla="*/ 2204 w 249478"/>
                  <a:gd name="connsiteY11" fmla="*/ 148144 h 150407"/>
                  <a:gd name="connsiteX12" fmla="*/ 0 w 249478"/>
                  <a:gd name="connsiteY12" fmla="*/ 150407 h 150407"/>
                  <a:gd name="connsiteX13" fmla="*/ 1728 w 249478"/>
                  <a:gd name="connsiteY13" fmla="*/ 147786 h 150407"/>
                  <a:gd name="connsiteX14" fmla="*/ 7148 w 249478"/>
                  <a:gd name="connsiteY14" fmla="*/ 140519 h 150407"/>
                  <a:gd name="connsiteX15" fmla="*/ 27521 w 249478"/>
                  <a:gd name="connsiteY15" fmla="*/ 114189 h 150407"/>
                  <a:gd name="connsiteX16" fmla="*/ 58081 w 249478"/>
                  <a:gd name="connsiteY16" fmla="*/ 75290 h 150407"/>
                  <a:gd name="connsiteX17" fmla="*/ 75952 w 249478"/>
                  <a:gd name="connsiteY17" fmla="*/ 52415 h 150407"/>
                  <a:gd name="connsiteX18" fmla="*/ 96682 w 249478"/>
                  <a:gd name="connsiteY18" fmla="*/ 28587 h 150407"/>
                  <a:gd name="connsiteX19" fmla="*/ 126050 w 249478"/>
                  <a:gd name="connsiteY19" fmla="*/ 16673 h 150407"/>
                  <a:gd name="connsiteX20" fmla="*/ 154941 w 249478"/>
                  <a:gd name="connsiteY20" fmla="*/ 12503 h 150407"/>
                  <a:gd name="connsiteX21" fmla="*/ 203908 w 249478"/>
                  <a:gd name="connsiteY21" fmla="*/ 5652 h 150407"/>
                  <a:gd name="connsiteX22" fmla="*/ 236969 w 249478"/>
                  <a:gd name="connsiteY22" fmla="*/ 1304 h 150407"/>
                  <a:gd name="connsiteX23" fmla="*/ 245964 w 249478"/>
                  <a:gd name="connsiteY23" fmla="*/ 291 h 150407"/>
                  <a:gd name="connsiteX24" fmla="*/ 249479 w 249478"/>
                  <a:gd name="connsiteY24" fmla="*/ 53 h 15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49478" h="150407">
                    <a:moveTo>
                      <a:pt x="249479" y="53"/>
                    </a:moveTo>
                    <a:cubicBezTo>
                      <a:pt x="248484" y="440"/>
                      <a:pt x="247441" y="696"/>
                      <a:pt x="246381" y="827"/>
                    </a:cubicBezTo>
                    <a:lnTo>
                      <a:pt x="237446" y="2376"/>
                    </a:lnTo>
                    <a:lnTo>
                      <a:pt x="204563" y="7678"/>
                    </a:lnTo>
                    <a:lnTo>
                      <a:pt x="155716" y="15124"/>
                    </a:lnTo>
                    <a:lnTo>
                      <a:pt x="126884" y="19473"/>
                    </a:lnTo>
                    <a:cubicBezTo>
                      <a:pt x="116703" y="20593"/>
                      <a:pt x="107035" y="24506"/>
                      <a:pt x="98946" y="30791"/>
                    </a:cubicBezTo>
                    <a:cubicBezTo>
                      <a:pt x="91523" y="38005"/>
                      <a:pt x="84732" y="45838"/>
                      <a:pt x="78632" y="54202"/>
                    </a:cubicBezTo>
                    <a:cubicBezTo>
                      <a:pt x="72258" y="62065"/>
                      <a:pt x="66182" y="69690"/>
                      <a:pt x="60344" y="76958"/>
                    </a:cubicBezTo>
                    <a:lnTo>
                      <a:pt x="29308" y="115380"/>
                    </a:lnTo>
                    <a:lnTo>
                      <a:pt x="8161" y="141234"/>
                    </a:lnTo>
                    <a:lnTo>
                      <a:pt x="2204" y="148144"/>
                    </a:lnTo>
                    <a:cubicBezTo>
                      <a:pt x="1561" y="148978"/>
                      <a:pt x="816" y="149740"/>
                      <a:pt x="0" y="150407"/>
                    </a:cubicBezTo>
                    <a:cubicBezTo>
                      <a:pt x="0" y="150407"/>
                      <a:pt x="477" y="149454"/>
                      <a:pt x="1728" y="147786"/>
                    </a:cubicBezTo>
                    <a:lnTo>
                      <a:pt x="7148" y="140519"/>
                    </a:lnTo>
                    <a:lnTo>
                      <a:pt x="27521" y="114189"/>
                    </a:lnTo>
                    <a:lnTo>
                      <a:pt x="58081" y="75290"/>
                    </a:lnTo>
                    <a:lnTo>
                      <a:pt x="75952" y="52415"/>
                    </a:lnTo>
                    <a:cubicBezTo>
                      <a:pt x="82171" y="43896"/>
                      <a:pt x="89105" y="35926"/>
                      <a:pt x="96682" y="28587"/>
                    </a:cubicBezTo>
                    <a:cubicBezTo>
                      <a:pt x="105183" y="21975"/>
                      <a:pt x="115345" y="17852"/>
                      <a:pt x="126050" y="16673"/>
                    </a:cubicBezTo>
                    <a:lnTo>
                      <a:pt x="154941" y="12503"/>
                    </a:lnTo>
                    <a:lnTo>
                      <a:pt x="203908" y="5652"/>
                    </a:lnTo>
                    <a:lnTo>
                      <a:pt x="236969" y="1304"/>
                    </a:lnTo>
                    <a:lnTo>
                      <a:pt x="245964" y="291"/>
                    </a:lnTo>
                    <a:cubicBezTo>
                      <a:pt x="247114" y="17"/>
                      <a:pt x="248299" y="-66"/>
                      <a:pt x="249479" y="5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8AFA58B4-6A51-26FA-2B59-461A9AC06D40}"/>
                  </a:ext>
                </a:extLst>
              </p:cNvPr>
              <p:cNvSpPr/>
              <p:nvPr/>
            </p:nvSpPr>
            <p:spPr>
              <a:xfrm>
                <a:off x="13665912" y="6638015"/>
                <a:ext cx="10535" cy="10652"/>
              </a:xfrm>
              <a:custGeom>
                <a:avLst/>
                <a:gdLst>
                  <a:gd name="connsiteX0" fmla="*/ 5540 w 10535"/>
                  <a:gd name="connsiteY0" fmla="*/ 0 h 10652"/>
                  <a:gd name="connsiteX1" fmla="*/ 893 w 10535"/>
                  <a:gd name="connsiteY1" fmla="*/ 3753 h 10652"/>
                  <a:gd name="connsiteX2" fmla="*/ 893 w 10535"/>
                  <a:gd name="connsiteY2" fmla="*/ 9352 h 10652"/>
                  <a:gd name="connsiteX3" fmla="*/ 7804 w 10535"/>
                  <a:gd name="connsiteY3" fmla="*/ 9352 h 10652"/>
                  <a:gd name="connsiteX4" fmla="*/ 10425 w 10535"/>
                  <a:gd name="connsiteY4" fmla="*/ 5361 h 10652"/>
                  <a:gd name="connsiteX5" fmla="*/ 9055 w 10535"/>
                  <a:gd name="connsiteY5" fmla="*/ 894 h 10652"/>
                  <a:gd name="connsiteX6" fmla="*/ 4527 w 10535"/>
                  <a:gd name="connsiteY6" fmla="*/ 894 h 1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35" h="10652">
                    <a:moveTo>
                      <a:pt x="5540" y="0"/>
                    </a:moveTo>
                    <a:cubicBezTo>
                      <a:pt x="3753" y="929"/>
                      <a:pt x="2174" y="2204"/>
                      <a:pt x="893" y="3753"/>
                    </a:cubicBezTo>
                    <a:cubicBezTo>
                      <a:pt x="-298" y="5427"/>
                      <a:pt x="-298" y="7679"/>
                      <a:pt x="893" y="9352"/>
                    </a:cubicBezTo>
                    <a:cubicBezTo>
                      <a:pt x="2871" y="11086"/>
                      <a:pt x="5826" y="11086"/>
                      <a:pt x="7804" y="9352"/>
                    </a:cubicBezTo>
                    <a:cubicBezTo>
                      <a:pt x="9150" y="8399"/>
                      <a:pt x="10085" y="6976"/>
                      <a:pt x="10425" y="5361"/>
                    </a:cubicBezTo>
                    <a:cubicBezTo>
                      <a:pt x="10782" y="3735"/>
                      <a:pt x="10258" y="2043"/>
                      <a:pt x="9055" y="894"/>
                    </a:cubicBezTo>
                    <a:cubicBezTo>
                      <a:pt x="7720" y="-137"/>
                      <a:pt x="5862" y="-137"/>
                      <a:pt x="4527" y="894"/>
                    </a:cubicBezTo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06" name="Gráfico 61">
              <a:extLst>
                <a:ext uri="{FF2B5EF4-FFF2-40B4-BE49-F238E27FC236}">
                  <a16:creationId xmlns:a16="http://schemas.microsoft.com/office/drawing/2014/main" id="{F8E327D6-1DC8-D310-1CC6-8A27B70E89C4}"/>
                </a:ext>
              </a:extLst>
            </p:cNvPr>
            <p:cNvGrpSpPr/>
            <p:nvPr/>
          </p:nvGrpSpPr>
          <p:grpSpPr>
            <a:xfrm>
              <a:off x="12889185" y="6086352"/>
              <a:ext cx="294985" cy="285956"/>
              <a:chOff x="12889185" y="6086352"/>
              <a:chExt cx="294985" cy="285956"/>
            </a:xfrm>
          </p:grpSpPr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3C06EC14-2B20-59D2-6565-EE074C8DCEBE}"/>
                  </a:ext>
                </a:extLst>
              </p:cNvPr>
              <p:cNvSpPr/>
              <p:nvPr/>
            </p:nvSpPr>
            <p:spPr>
              <a:xfrm>
                <a:off x="12889185" y="6086352"/>
                <a:ext cx="294985" cy="285956"/>
              </a:xfrm>
              <a:custGeom>
                <a:avLst/>
                <a:gdLst>
                  <a:gd name="connsiteX0" fmla="*/ 294986 w 294985"/>
                  <a:gd name="connsiteY0" fmla="*/ 271566 h 285956"/>
                  <a:gd name="connsiteX1" fmla="*/ 264724 w 294985"/>
                  <a:gd name="connsiteY1" fmla="*/ 217953 h 285956"/>
                  <a:gd name="connsiteX2" fmla="*/ 217950 w 294985"/>
                  <a:gd name="connsiteY2" fmla="*/ 21253 h 285956"/>
                  <a:gd name="connsiteX3" fmla="*/ 21250 w 294985"/>
                  <a:gd name="connsiteY3" fmla="*/ 68021 h 285956"/>
                  <a:gd name="connsiteX4" fmla="*/ 68024 w 294985"/>
                  <a:gd name="connsiteY4" fmla="*/ 264727 h 285956"/>
                  <a:gd name="connsiteX5" fmla="*/ 230531 w 294985"/>
                  <a:gd name="connsiteY5" fmla="*/ 256018 h 285956"/>
                  <a:gd name="connsiteX6" fmla="*/ 230531 w 294985"/>
                  <a:gd name="connsiteY6" fmla="*/ 256018 h 28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985" h="285956">
                    <a:moveTo>
                      <a:pt x="294986" y="271566"/>
                    </a:moveTo>
                    <a:lnTo>
                      <a:pt x="264724" y="217953"/>
                    </a:lnTo>
                    <a:cubicBezTo>
                      <a:pt x="306125" y="150716"/>
                      <a:pt x="285186" y="62654"/>
                      <a:pt x="217950" y="21253"/>
                    </a:cubicBezTo>
                    <a:cubicBezTo>
                      <a:pt x="150719" y="-20154"/>
                      <a:pt x="62651" y="791"/>
                      <a:pt x="21250" y="68021"/>
                    </a:cubicBezTo>
                    <a:cubicBezTo>
                      <a:pt x="-20151" y="135258"/>
                      <a:pt x="788" y="223326"/>
                      <a:pt x="68024" y="264727"/>
                    </a:cubicBezTo>
                    <a:cubicBezTo>
                      <a:pt x="118718" y="295948"/>
                      <a:pt x="183459" y="292475"/>
                      <a:pt x="230531" y="256018"/>
                    </a:cubicBezTo>
                    <a:lnTo>
                      <a:pt x="230531" y="256018"/>
                    </a:ln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A88B3855-1C88-8927-5608-B3D87964754F}"/>
                  </a:ext>
                </a:extLst>
              </p:cNvPr>
              <p:cNvSpPr/>
              <p:nvPr/>
            </p:nvSpPr>
            <p:spPr>
              <a:xfrm>
                <a:off x="12982824" y="6191539"/>
                <a:ext cx="88640" cy="78155"/>
              </a:xfrm>
              <a:custGeom>
                <a:avLst/>
                <a:gdLst>
                  <a:gd name="connsiteX0" fmla="*/ 0 w 88640"/>
                  <a:gd name="connsiteY0" fmla="*/ 21028 h 78155"/>
                  <a:gd name="connsiteX1" fmla="*/ 18765 w 88640"/>
                  <a:gd name="connsiteY1" fmla="*/ 0 h 78155"/>
                  <a:gd name="connsiteX2" fmla="*/ 37410 w 88640"/>
                  <a:gd name="connsiteY2" fmla="*/ 21028 h 78155"/>
                  <a:gd name="connsiteX3" fmla="*/ 18765 w 88640"/>
                  <a:gd name="connsiteY3" fmla="*/ 42116 h 78155"/>
                  <a:gd name="connsiteX4" fmla="*/ 0 w 88640"/>
                  <a:gd name="connsiteY4" fmla="*/ 21028 h 78155"/>
                  <a:gd name="connsiteX5" fmla="*/ 26628 w 88640"/>
                  <a:gd name="connsiteY5" fmla="*/ 21028 h 78155"/>
                  <a:gd name="connsiteX6" fmla="*/ 18765 w 88640"/>
                  <a:gd name="connsiteY6" fmla="*/ 9114 h 78155"/>
                  <a:gd name="connsiteX7" fmla="*/ 10901 w 88640"/>
                  <a:gd name="connsiteY7" fmla="*/ 21028 h 78155"/>
                  <a:gd name="connsiteX8" fmla="*/ 18765 w 88640"/>
                  <a:gd name="connsiteY8" fmla="*/ 32942 h 78155"/>
                  <a:gd name="connsiteX9" fmla="*/ 26628 w 88640"/>
                  <a:gd name="connsiteY9" fmla="*/ 21028 h 78155"/>
                  <a:gd name="connsiteX10" fmla="*/ 63680 w 88640"/>
                  <a:gd name="connsiteY10" fmla="*/ 834 h 78155"/>
                  <a:gd name="connsiteX11" fmla="*/ 76488 w 88640"/>
                  <a:gd name="connsiteY11" fmla="*/ 834 h 78155"/>
                  <a:gd name="connsiteX12" fmla="*/ 25019 w 88640"/>
                  <a:gd name="connsiteY12" fmla="*/ 77262 h 78155"/>
                  <a:gd name="connsiteX13" fmla="*/ 12212 w 88640"/>
                  <a:gd name="connsiteY13" fmla="*/ 77262 h 78155"/>
                  <a:gd name="connsiteX14" fmla="*/ 51290 w 88640"/>
                  <a:gd name="connsiteY14" fmla="*/ 57068 h 78155"/>
                  <a:gd name="connsiteX15" fmla="*/ 69935 w 88640"/>
                  <a:gd name="connsiteY15" fmla="*/ 35980 h 78155"/>
                  <a:gd name="connsiteX16" fmla="*/ 88640 w 88640"/>
                  <a:gd name="connsiteY16" fmla="*/ 57068 h 78155"/>
                  <a:gd name="connsiteX17" fmla="*/ 69935 w 88640"/>
                  <a:gd name="connsiteY17" fmla="*/ 78156 h 78155"/>
                  <a:gd name="connsiteX18" fmla="*/ 51290 w 88640"/>
                  <a:gd name="connsiteY18" fmla="*/ 57068 h 78155"/>
                  <a:gd name="connsiteX19" fmla="*/ 77798 w 88640"/>
                  <a:gd name="connsiteY19" fmla="*/ 57068 h 78155"/>
                  <a:gd name="connsiteX20" fmla="*/ 69935 w 88640"/>
                  <a:gd name="connsiteY20" fmla="*/ 45154 h 78155"/>
                  <a:gd name="connsiteX21" fmla="*/ 62072 w 88640"/>
                  <a:gd name="connsiteY21" fmla="*/ 57068 h 78155"/>
                  <a:gd name="connsiteX22" fmla="*/ 69935 w 88640"/>
                  <a:gd name="connsiteY22" fmla="*/ 68982 h 78155"/>
                  <a:gd name="connsiteX23" fmla="*/ 77798 w 88640"/>
                  <a:gd name="connsiteY23" fmla="*/ 57068 h 7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640" h="78155">
                    <a:moveTo>
                      <a:pt x="0" y="21028"/>
                    </a:moveTo>
                    <a:cubicBezTo>
                      <a:pt x="0" y="8161"/>
                      <a:pt x="7744" y="0"/>
                      <a:pt x="18765" y="0"/>
                    </a:cubicBezTo>
                    <a:cubicBezTo>
                      <a:pt x="29785" y="0"/>
                      <a:pt x="37410" y="8042"/>
                      <a:pt x="37410" y="21028"/>
                    </a:cubicBezTo>
                    <a:cubicBezTo>
                      <a:pt x="37410" y="34014"/>
                      <a:pt x="29725" y="42116"/>
                      <a:pt x="18765" y="42116"/>
                    </a:cubicBezTo>
                    <a:cubicBezTo>
                      <a:pt x="7804" y="42116"/>
                      <a:pt x="0" y="33955"/>
                      <a:pt x="0" y="21028"/>
                    </a:cubicBezTo>
                    <a:close/>
                    <a:moveTo>
                      <a:pt x="26628" y="21028"/>
                    </a:moveTo>
                    <a:cubicBezTo>
                      <a:pt x="26628" y="12867"/>
                      <a:pt x="23471" y="9114"/>
                      <a:pt x="18765" y="9114"/>
                    </a:cubicBezTo>
                    <a:cubicBezTo>
                      <a:pt x="14059" y="9114"/>
                      <a:pt x="10901" y="13165"/>
                      <a:pt x="10901" y="21028"/>
                    </a:cubicBezTo>
                    <a:cubicBezTo>
                      <a:pt x="10901" y="28891"/>
                      <a:pt x="14118" y="32942"/>
                      <a:pt x="18765" y="32942"/>
                    </a:cubicBezTo>
                    <a:cubicBezTo>
                      <a:pt x="23411" y="32942"/>
                      <a:pt x="26628" y="29249"/>
                      <a:pt x="26628" y="21028"/>
                    </a:cubicBezTo>
                    <a:close/>
                    <a:moveTo>
                      <a:pt x="63680" y="834"/>
                    </a:moveTo>
                    <a:lnTo>
                      <a:pt x="76488" y="834"/>
                    </a:lnTo>
                    <a:lnTo>
                      <a:pt x="25019" y="77262"/>
                    </a:lnTo>
                    <a:lnTo>
                      <a:pt x="12212" y="77262"/>
                    </a:lnTo>
                    <a:close/>
                    <a:moveTo>
                      <a:pt x="51290" y="57068"/>
                    </a:moveTo>
                    <a:cubicBezTo>
                      <a:pt x="51290" y="44201"/>
                      <a:pt x="59034" y="35980"/>
                      <a:pt x="69935" y="35980"/>
                    </a:cubicBezTo>
                    <a:cubicBezTo>
                      <a:pt x="80836" y="35980"/>
                      <a:pt x="88640" y="44201"/>
                      <a:pt x="88640" y="57068"/>
                    </a:cubicBezTo>
                    <a:cubicBezTo>
                      <a:pt x="88640" y="69935"/>
                      <a:pt x="80896" y="78156"/>
                      <a:pt x="69935" y="78156"/>
                    </a:cubicBezTo>
                    <a:cubicBezTo>
                      <a:pt x="58974" y="78156"/>
                      <a:pt x="51290" y="69935"/>
                      <a:pt x="51290" y="57068"/>
                    </a:cubicBezTo>
                    <a:close/>
                    <a:moveTo>
                      <a:pt x="77798" y="57068"/>
                    </a:moveTo>
                    <a:cubicBezTo>
                      <a:pt x="77798" y="48966"/>
                      <a:pt x="74641" y="45154"/>
                      <a:pt x="69935" y="45154"/>
                    </a:cubicBezTo>
                    <a:cubicBezTo>
                      <a:pt x="65229" y="45154"/>
                      <a:pt x="62072" y="49086"/>
                      <a:pt x="62072" y="57068"/>
                    </a:cubicBezTo>
                    <a:cubicBezTo>
                      <a:pt x="62072" y="65050"/>
                      <a:pt x="65289" y="68982"/>
                      <a:pt x="69935" y="68982"/>
                    </a:cubicBezTo>
                    <a:cubicBezTo>
                      <a:pt x="74582" y="68982"/>
                      <a:pt x="77798" y="65169"/>
                      <a:pt x="77798" y="570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2293" name="Agrupar 2292">
            <a:extLst>
              <a:ext uri="{FF2B5EF4-FFF2-40B4-BE49-F238E27FC236}">
                <a16:creationId xmlns:a16="http://schemas.microsoft.com/office/drawing/2014/main" id="{DEA9FC1B-2144-5966-2FFC-3424313DF202}"/>
              </a:ext>
            </a:extLst>
          </p:cNvPr>
          <p:cNvGrpSpPr/>
          <p:nvPr/>
        </p:nvGrpSpPr>
        <p:grpSpPr>
          <a:xfrm>
            <a:off x="12084538" y="2932424"/>
            <a:ext cx="4082959" cy="2679105"/>
            <a:chOff x="12084538" y="2042736"/>
            <a:chExt cx="4082959" cy="2679105"/>
          </a:xfrm>
        </p:grpSpPr>
        <p:grpSp>
          <p:nvGrpSpPr>
            <p:cNvPr id="1910" name="Gráfico 449">
              <a:extLst>
                <a:ext uri="{FF2B5EF4-FFF2-40B4-BE49-F238E27FC236}">
                  <a16:creationId xmlns:a16="http://schemas.microsoft.com/office/drawing/2014/main" id="{7616A9BE-1C6C-612E-E581-B7B9EC9B218D}"/>
                </a:ext>
              </a:extLst>
            </p:cNvPr>
            <p:cNvGrpSpPr/>
            <p:nvPr/>
          </p:nvGrpSpPr>
          <p:grpSpPr>
            <a:xfrm>
              <a:off x="12084538" y="2107131"/>
              <a:ext cx="4082959" cy="2090869"/>
              <a:chOff x="12084538" y="2107131"/>
              <a:chExt cx="4082959" cy="2090869"/>
            </a:xfrm>
          </p:grpSpPr>
          <p:sp>
            <p:nvSpPr>
              <p:cNvPr id="1911" name="Forma Livre: Forma 1910">
                <a:extLst>
                  <a:ext uri="{FF2B5EF4-FFF2-40B4-BE49-F238E27FC236}">
                    <a16:creationId xmlns:a16="http://schemas.microsoft.com/office/drawing/2014/main" id="{F1D721F7-1EE6-6EE5-D2C3-1E2ED0766C83}"/>
                  </a:ext>
                </a:extLst>
              </p:cNvPr>
              <p:cNvSpPr/>
              <p:nvPr/>
            </p:nvSpPr>
            <p:spPr>
              <a:xfrm>
                <a:off x="12318072" y="2107131"/>
                <a:ext cx="604694" cy="876511"/>
              </a:xfrm>
              <a:custGeom>
                <a:avLst/>
                <a:gdLst>
                  <a:gd name="connsiteX0" fmla="*/ 0 w 604694"/>
                  <a:gd name="connsiteY0" fmla="*/ 0 h 876511"/>
                  <a:gd name="connsiteX1" fmla="*/ 604694 w 604694"/>
                  <a:gd name="connsiteY1" fmla="*/ 0 h 876511"/>
                  <a:gd name="connsiteX2" fmla="*/ 604694 w 604694"/>
                  <a:gd name="connsiteY2" fmla="*/ 876512 h 876511"/>
                  <a:gd name="connsiteX3" fmla="*/ 0 w 604694"/>
                  <a:gd name="connsiteY3" fmla="*/ 876512 h 87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694" h="876511">
                    <a:moveTo>
                      <a:pt x="0" y="0"/>
                    </a:moveTo>
                    <a:lnTo>
                      <a:pt x="604694" y="0"/>
                    </a:lnTo>
                    <a:lnTo>
                      <a:pt x="604694" y="876512"/>
                    </a:lnTo>
                    <a:lnTo>
                      <a:pt x="0" y="87651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2" name="Forma Livre: Forma 1911">
                <a:extLst>
                  <a:ext uri="{FF2B5EF4-FFF2-40B4-BE49-F238E27FC236}">
                    <a16:creationId xmlns:a16="http://schemas.microsoft.com/office/drawing/2014/main" id="{61EA010D-5500-1813-F9BF-25AE42B6FAE5}"/>
                  </a:ext>
                </a:extLst>
              </p:cNvPr>
              <p:cNvSpPr/>
              <p:nvPr/>
            </p:nvSpPr>
            <p:spPr>
              <a:xfrm>
                <a:off x="12287810" y="2107131"/>
                <a:ext cx="604694" cy="876511"/>
              </a:xfrm>
              <a:custGeom>
                <a:avLst/>
                <a:gdLst>
                  <a:gd name="connsiteX0" fmla="*/ 0 w 604694"/>
                  <a:gd name="connsiteY0" fmla="*/ 0 h 876511"/>
                  <a:gd name="connsiteX1" fmla="*/ 604694 w 604694"/>
                  <a:gd name="connsiteY1" fmla="*/ 0 h 876511"/>
                  <a:gd name="connsiteX2" fmla="*/ 604694 w 604694"/>
                  <a:gd name="connsiteY2" fmla="*/ 876512 h 876511"/>
                  <a:gd name="connsiteX3" fmla="*/ 0 w 604694"/>
                  <a:gd name="connsiteY3" fmla="*/ 876512 h 87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694" h="876511">
                    <a:moveTo>
                      <a:pt x="0" y="0"/>
                    </a:moveTo>
                    <a:lnTo>
                      <a:pt x="604694" y="0"/>
                    </a:lnTo>
                    <a:lnTo>
                      <a:pt x="604694" y="876512"/>
                    </a:lnTo>
                    <a:lnTo>
                      <a:pt x="0" y="876512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548E9B5E-119D-0BCF-43F9-6B4B89B21C41}"/>
                  </a:ext>
                </a:extLst>
              </p:cNvPr>
              <p:cNvSpPr/>
              <p:nvPr/>
            </p:nvSpPr>
            <p:spPr>
              <a:xfrm>
                <a:off x="12362928" y="2202026"/>
                <a:ext cx="454458" cy="686662"/>
              </a:xfrm>
              <a:custGeom>
                <a:avLst/>
                <a:gdLst>
                  <a:gd name="connsiteX0" fmla="*/ 0 w 454458"/>
                  <a:gd name="connsiteY0" fmla="*/ 0 h 686662"/>
                  <a:gd name="connsiteX1" fmla="*/ 454459 w 454458"/>
                  <a:gd name="connsiteY1" fmla="*/ 0 h 686662"/>
                  <a:gd name="connsiteX2" fmla="*/ 454459 w 454458"/>
                  <a:gd name="connsiteY2" fmla="*/ 686662 h 686662"/>
                  <a:gd name="connsiteX3" fmla="*/ 0 w 454458"/>
                  <a:gd name="connsiteY3" fmla="*/ 686662 h 686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4458" h="686662">
                    <a:moveTo>
                      <a:pt x="0" y="0"/>
                    </a:moveTo>
                    <a:lnTo>
                      <a:pt x="454459" y="0"/>
                    </a:lnTo>
                    <a:lnTo>
                      <a:pt x="454459" y="686662"/>
                    </a:lnTo>
                    <a:lnTo>
                      <a:pt x="0" y="68666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4" name="Forma Livre: Forma 1913">
                <a:extLst>
                  <a:ext uri="{FF2B5EF4-FFF2-40B4-BE49-F238E27FC236}">
                    <a16:creationId xmlns:a16="http://schemas.microsoft.com/office/drawing/2014/main" id="{484DD473-9E06-AEE3-7D8D-BDB799914750}"/>
                  </a:ext>
                </a:extLst>
              </p:cNvPr>
              <p:cNvSpPr/>
              <p:nvPr/>
            </p:nvSpPr>
            <p:spPr>
              <a:xfrm>
                <a:off x="12361736" y="2200596"/>
                <a:ext cx="457556" cy="688687"/>
              </a:xfrm>
              <a:custGeom>
                <a:avLst/>
                <a:gdLst>
                  <a:gd name="connsiteX0" fmla="*/ 455650 w 457556"/>
                  <a:gd name="connsiteY0" fmla="*/ 688092 h 688687"/>
                  <a:gd name="connsiteX1" fmla="*/ 455650 w 457556"/>
                  <a:gd name="connsiteY1" fmla="*/ 684756 h 688687"/>
                  <a:gd name="connsiteX2" fmla="*/ 455650 w 457556"/>
                  <a:gd name="connsiteY2" fmla="*/ 674987 h 688687"/>
                  <a:gd name="connsiteX3" fmla="*/ 455650 w 457556"/>
                  <a:gd name="connsiteY3" fmla="*/ 637338 h 688687"/>
                  <a:gd name="connsiteX4" fmla="*/ 455233 w 457556"/>
                  <a:gd name="connsiteY4" fmla="*/ 495860 h 688687"/>
                  <a:gd name="connsiteX5" fmla="*/ 454518 w 457556"/>
                  <a:gd name="connsiteY5" fmla="*/ 1430 h 688687"/>
                  <a:gd name="connsiteX6" fmla="*/ 456008 w 457556"/>
                  <a:gd name="connsiteY6" fmla="*/ 2978 h 688687"/>
                  <a:gd name="connsiteX7" fmla="*/ 1608 w 457556"/>
                  <a:gd name="connsiteY7" fmla="*/ 2978 h 688687"/>
                  <a:gd name="connsiteX8" fmla="*/ 1608 w 457556"/>
                  <a:gd name="connsiteY8" fmla="*/ 2978 h 688687"/>
                  <a:gd name="connsiteX9" fmla="*/ 3276 w 457556"/>
                  <a:gd name="connsiteY9" fmla="*/ 1311 h 688687"/>
                  <a:gd name="connsiteX10" fmla="*/ 2919 w 457556"/>
                  <a:gd name="connsiteY10" fmla="*/ 687973 h 688687"/>
                  <a:gd name="connsiteX11" fmla="*/ 1608 w 457556"/>
                  <a:gd name="connsiteY11" fmla="*/ 686662 h 688687"/>
                  <a:gd name="connsiteX12" fmla="*/ 332400 w 457556"/>
                  <a:gd name="connsiteY12" fmla="*/ 687318 h 688687"/>
                  <a:gd name="connsiteX13" fmla="*/ 423780 w 457556"/>
                  <a:gd name="connsiteY13" fmla="*/ 687675 h 688687"/>
                  <a:gd name="connsiteX14" fmla="*/ 447608 w 457556"/>
                  <a:gd name="connsiteY14" fmla="*/ 687675 h 688687"/>
                  <a:gd name="connsiteX15" fmla="*/ 455888 w 457556"/>
                  <a:gd name="connsiteY15" fmla="*/ 687675 h 688687"/>
                  <a:gd name="connsiteX16" fmla="*/ 447847 w 457556"/>
                  <a:gd name="connsiteY16" fmla="*/ 687675 h 688687"/>
                  <a:gd name="connsiteX17" fmla="*/ 424019 w 457556"/>
                  <a:gd name="connsiteY17" fmla="*/ 687675 h 688687"/>
                  <a:gd name="connsiteX18" fmla="*/ 332936 w 457556"/>
                  <a:gd name="connsiteY18" fmla="*/ 687973 h 688687"/>
                  <a:gd name="connsiteX19" fmla="*/ 1310 w 457556"/>
                  <a:gd name="connsiteY19" fmla="*/ 688688 h 688687"/>
                  <a:gd name="connsiteX20" fmla="*/ 0 w 457556"/>
                  <a:gd name="connsiteY20" fmla="*/ 688688 h 688687"/>
                  <a:gd name="connsiteX21" fmla="*/ 0 w 457556"/>
                  <a:gd name="connsiteY21" fmla="*/ 687377 h 688687"/>
                  <a:gd name="connsiteX22" fmla="*/ 0 w 457556"/>
                  <a:gd name="connsiteY22" fmla="*/ 715 h 688687"/>
                  <a:gd name="connsiteX23" fmla="*/ 0 w 457556"/>
                  <a:gd name="connsiteY23" fmla="*/ 0 h 688687"/>
                  <a:gd name="connsiteX24" fmla="*/ 1668 w 457556"/>
                  <a:gd name="connsiteY24" fmla="*/ 0 h 688687"/>
                  <a:gd name="connsiteX25" fmla="*/ 456067 w 457556"/>
                  <a:gd name="connsiteY25" fmla="*/ 0 h 688687"/>
                  <a:gd name="connsiteX26" fmla="*/ 457556 w 457556"/>
                  <a:gd name="connsiteY26" fmla="*/ 0 h 688687"/>
                  <a:gd name="connsiteX27" fmla="*/ 457556 w 457556"/>
                  <a:gd name="connsiteY27" fmla="*/ 1489 h 688687"/>
                  <a:gd name="connsiteX28" fmla="*/ 456842 w 457556"/>
                  <a:gd name="connsiteY28" fmla="*/ 496932 h 688687"/>
                  <a:gd name="connsiteX29" fmla="*/ 456425 w 457556"/>
                  <a:gd name="connsiteY29" fmla="*/ 638053 h 688687"/>
                  <a:gd name="connsiteX30" fmla="*/ 456425 w 457556"/>
                  <a:gd name="connsiteY30" fmla="*/ 675404 h 688687"/>
                  <a:gd name="connsiteX31" fmla="*/ 456425 w 457556"/>
                  <a:gd name="connsiteY31" fmla="*/ 684935 h 688687"/>
                  <a:gd name="connsiteX32" fmla="*/ 455650 w 457556"/>
                  <a:gd name="connsiteY32" fmla="*/ 688092 h 6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57556" h="688687">
                    <a:moveTo>
                      <a:pt x="455650" y="688092"/>
                    </a:moveTo>
                    <a:cubicBezTo>
                      <a:pt x="455650" y="688092"/>
                      <a:pt x="455650" y="686901"/>
                      <a:pt x="455650" y="684756"/>
                    </a:cubicBezTo>
                    <a:cubicBezTo>
                      <a:pt x="455650" y="682611"/>
                      <a:pt x="455650" y="679216"/>
                      <a:pt x="455650" y="674987"/>
                    </a:cubicBezTo>
                    <a:cubicBezTo>
                      <a:pt x="455650" y="666349"/>
                      <a:pt x="455650" y="653720"/>
                      <a:pt x="455650" y="637338"/>
                    </a:cubicBezTo>
                    <a:cubicBezTo>
                      <a:pt x="455650" y="604396"/>
                      <a:pt x="455650" y="556442"/>
                      <a:pt x="455233" y="495860"/>
                    </a:cubicBezTo>
                    <a:cubicBezTo>
                      <a:pt x="455233" y="374814"/>
                      <a:pt x="454816" y="203372"/>
                      <a:pt x="454518" y="1430"/>
                    </a:cubicBezTo>
                    <a:lnTo>
                      <a:pt x="456008" y="2978"/>
                    </a:lnTo>
                    <a:lnTo>
                      <a:pt x="1608" y="2978"/>
                    </a:lnTo>
                    <a:lnTo>
                      <a:pt x="1608" y="2978"/>
                    </a:lnTo>
                    <a:lnTo>
                      <a:pt x="3276" y="1311"/>
                    </a:lnTo>
                    <a:cubicBezTo>
                      <a:pt x="3276" y="260380"/>
                      <a:pt x="3276" y="499196"/>
                      <a:pt x="2919" y="687973"/>
                    </a:cubicBezTo>
                    <a:lnTo>
                      <a:pt x="1608" y="686662"/>
                    </a:lnTo>
                    <a:lnTo>
                      <a:pt x="332400" y="687318"/>
                    </a:lnTo>
                    <a:lnTo>
                      <a:pt x="423780" y="687675"/>
                    </a:lnTo>
                    <a:lnTo>
                      <a:pt x="447608" y="687675"/>
                    </a:lnTo>
                    <a:cubicBezTo>
                      <a:pt x="453029" y="687675"/>
                      <a:pt x="455888" y="687675"/>
                      <a:pt x="455888" y="687675"/>
                    </a:cubicBezTo>
                    <a:lnTo>
                      <a:pt x="447847" y="687675"/>
                    </a:lnTo>
                    <a:lnTo>
                      <a:pt x="424019" y="687675"/>
                    </a:lnTo>
                    <a:lnTo>
                      <a:pt x="332936" y="687973"/>
                    </a:lnTo>
                    <a:lnTo>
                      <a:pt x="1310" y="688688"/>
                    </a:lnTo>
                    <a:lnTo>
                      <a:pt x="0" y="688688"/>
                    </a:lnTo>
                    <a:lnTo>
                      <a:pt x="0" y="687377"/>
                    </a:lnTo>
                    <a:cubicBezTo>
                      <a:pt x="0" y="498600"/>
                      <a:pt x="0" y="259784"/>
                      <a:pt x="0" y="715"/>
                    </a:cubicBezTo>
                    <a:lnTo>
                      <a:pt x="0" y="0"/>
                    </a:lnTo>
                    <a:lnTo>
                      <a:pt x="1668" y="0"/>
                    </a:lnTo>
                    <a:lnTo>
                      <a:pt x="456067" y="0"/>
                    </a:lnTo>
                    <a:lnTo>
                      <a:pt x="457556" y="0"/>
                    </a:lnTo>
                    <a:lnTo>
                      <a:pt x="457556" y="1489"/>
                    </a:lnTo>
                    <a:cubicBezTo>
                      <a:pt x="457259" y="204027"/>
                      <a:pt x="457020" y="375588"/>
                      <a:pt x="456842" y="496932"/>
                    </a:cubicBezTo>
                    <a:cubicBezTo>
                      <a:pt x="456842" y="557396"/>
                      <a:pt x="456842" y="605230"/>
                      <a:pt x="456425" y="638053"/>
                    </a:cubicBezTo>
                    <a:cubicBezTo>
                      <a:pt x="456425" y="654316"/>
                      <a:pt x="456425" y="666826"/>
                      <a:pt x="456425" y="675404"/>
                    </a:cubicBezTo>
                    <a:cubicBezTo>
                      <a:pt x="456425" y="679573"/>
                      <a:pt x="456425" y="682731"/>
                      <a:pt x="456425" y="684935"/>
                    </a:cubicBezTo>
                    <a:cubicBezTo>
                      <a:pt x="456425" y="687139"/>
                      <a:pt x="455650" y="688092"/>
                      <a:pt x="455650" y="68809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5" name="Forma Livre: Forma 1914">
                <a:extLst>
                  <a:ext uri="{FF2B5EF4-FFF2-40B4-BE49-F238E27FC236}">
                    <a16:creationId xmlns:a16="http://schemas.microsoft.com/office/drawing/2014/main" id="{46BF6C1E-522D-9D4C-F656-6B5A1778F393}"/>
                  </a:ext>
                </a:extLst>
              </p:cNvPr>
              <p:cNvSpPr/>
              <p:nvPr/>
            </p:nvSpPr>
            <p:spPr>
              <a:xfrm>
                <a:off x="12811966" y="2107131"/>
                <a:ext cx="82266" cy="99719"/>
              </a:xfrm>
              <a:custGeom>
                <a:avLst/>
                <a:gdLst>
                  <a:gd name="connsiteX0" fmla="*/ 82266 w 82266"/>
                  <a:gd name="connsiteY0" fmla="*/ 0 h 99719"/>
                  <a:gd name="connsiteX1" fmla="*/ 71484 w 82266"/>
                  <a:gd name="connsiteY1" fmla="*/ 15667 h 99719"/>
                  <a:gd name="connsiteX2" fmla="*/ 43129 w 82266"/>
                  <a:gd name="connsiteY2" fmla="*/ 51409 h 99719"/>
                  <a:gd name="connsiteX3" fmla="*/ 13344 w 82266"/>
                  <a:gd name="connsiteY3" fmla="*/ 86138 h 99719"/>
                  <a:gd name="connsiteX4" fmla="*/ 0 w 82266"/>
                  <a:gd name="connsiteY4" fmla="*/ 99720 h 99719"/>
                  <a:gd name="connsiteX5" fmla="*/ 11557 w 82266"/>
                  <a:gd name="connsiteY5" fmla="*/ 84649 h 99719"/>
                  <a:gd name="connsiteX6" fmla="*/ 40686 w 82266"/>
                  <a:gd name="connsiteY6" fmla="*/ 49324 h 99719"/>
                  <a:gd name="connsiteX7" fmla="*/ 69637 w 82266"/>
                  <a:gd name="connsiteY7" fmla="*/ 14178 h 99719"/>
                  <a:gd name="connsiteX8" fmla="*/ 82266 w 82266"/>
                  <a:gd name="connsiteY8" fmla="*/ 0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266" h="99719">
                    <a:moveTo>
                      <a:pt x="82266" y="0"/>
                    </a:moveTo>
                    <a:cubicBezTo>
                      <a:pt x="79145" y="5531"/>
                      <a:pt x="75535" y="10774"/>
                      <a:pt x="71484" y="15667"/>
                    </a:cubicBezTo>
                    <a:cubicBezTo>
                      <a:pt x="64455" y="25019"/>
                      <a:pt x="54507" y="37827"/>
                      <a:pt x="43129" y="51409"/>
                    </a:cubicBezTo>
                    <a:cubicBezTo>
                      <a:pt x="31751" y="64991"/>
                      <a:pt x="21088" y="77441"/>
                      <a:pt x="13344" y="86138"/>
                    </a:cubicBezTo>
                    <a:cubicBezTo>
                      <a:pt x="9335" y="91077"/>
                      <a:pt x="4867" y="95625"/>
                      <a:pt x="0" y="99720"/>
                    </a:cubicBezTo>
                    <a:cubicBezTo>
                      <a:pt x="3461" y="94407"/>
                      <a:pt x="7321" y="89369"/>
                      <a:pt x="11557" y="84649"/>
                    </a:cubicBezTo>
                    <a:cubicBezTo>
                      <a:pt x="19658" y="74760"/>
                      <a:pt x="29428" y="62668"/>
                      <a:pt x="40686" y="49324"/>
                    </a:cubicBezTo>
                    <a:lnTo>
                      <a:pt x="69637" y="14178"/>
                    </a:lnTo>
                    <a:cubicBezTo>
                      <a:pt x="73438" y="9104"/>
                      <a:pt x="77661" y="4361"/>
                      <a:pt x="82266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6" name="Forma Livre: Forma 1915">
                <a:extLst>
                  <a:ext uri="{FF2B5EF4-FFF2-40B4-BE49-F238E27FC236}">
                    <a16:creationId xmlns:a16="http://schemas.microsoft.com/office/drawing/2014/main" id="{6954F769-84FE-07EC-4A50-3AB887D4A9E8}"/>
                  </a:ext>
                </a:extLst>
              </p:cNvPr>
              <p:cNvSpPr/>
              <p:nvPr/>
            </p:nvSpPr>
            <p:spPr>
              <a:xfrm>
                <a:off x="12819710" y="2886484"/>
                <a:ext cx="79227" cy="99124"/>
              </a:xfrm>
              <a:custGeom>
                <a:avLst/>
                <a:gdLst>
                  <a:gd name="connsiteX0" fmla="*/ 0 w 79227"/>
                  <a:gd name="connsiteY0" fmla="*/ 0 h 99124"/>
                  <a:gd name="connsiteX1" fmla="*/ 79228 w 79227"/>
                  <a:gd name="connsiteY1" fmla="*/ 99124 h 99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27" h="99124">
                    <a:moveTo>
                      <a:pt x="0" y="0"/>
                    </a:moveTo>
                    <a:cubicBezTo>
                      <a:pt x="22601" y="35915"/>
                      <a:pt x="49181" y="69167"/>
                      <a:pt x="79228" y="99124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7" name="Forma Livre: Forma 1916">
                <a:extLst>
                  <a:ext uri="{FF2B5EF4-FFF2-40B4-BE49-F238E27FC236}">
                    <a16:creationId xmlns:a16="http://schemas.microsoft.com/office/drawing/2014/main" id="{90508096-EF3A-C763-6936-979BF2A30E48}"/>
                  </a:ext>
                </a:extLst>
              </p:cNvPr>
              <p:cNvSpPr/>
              <p:nvPr/>
            </p:nvSpPr>
            <p:spPr>
              <a:xfrm>
                <a:off x="12819710" y="2886484"/>
                <a:ext cx="79227" cy="99124"/>
              </a:xfrm>
              <a:custGeom>
                <a:avLst/>
                <a:gdLst>
                  <a:gd name="connsiteX0" fmla="*/ 79228 w 79227"/>
                  <a:gd name="connsiteY0" fmla="*/ 99124 h 99124"/>
                  <a:gd name="connsiteX1" fmla="*/ 65467 w 79227"/>
                  <a:gd name="connsiteY1" fmla="*/ 86555 h 99124"/>
                  <a:gd name="connsiteX2" fmla="*/ 9233 w 79227"/>
                  <a:gd name="connsiteY2" fmla="*/ 16203 h 99124"/>
                  <a:gd name="connsiteX3" fmla="*/ 0 w 79227"/>
                  <a:gd name="connsiteY3" fmla="*/ 0 h 99124"/>
                  <a:gd name="connsiteX4" fmla="*/ 11140 w 79227"/>
                  <a:gd name="connsiteY4" fmla="*/ 14952 h 99124"/>
                  <a:gd name="connsiteX5" fmla="*/ 38125 w 79227"/>
                  <a:gd name="connsiteY5" fmla="*/ 50694 h 99124"/>
                  <a:gd name="connsiteX6" fmla="*/ 67135 w 79227"/>
                  <a:gd name="connsiteY6" fmla="*/ 84887 h 99124"/>
                  <a:gd name="connsiteX7" fmla="*/ 79228 w 79227"/>
                  <a:gd name="connsiteY7" fmla="*/ 99124 h 99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227" h="99124">
                    <a:moveTo>
                      <a:pt x="79228" y="99124"/>
                    </a:moveTo>
                    <a:cubicBezTo>
                      <a:pt x="74230" y="95407"/>
                      <a:pt x="69619" y="91196"/>
                      <a:pt x="65467" y="86555"/>
                    </a:cubicBezTo>
                    <a:cubicBezTo>
                      <a:pt x="44368" y="65086"/>
                      <a:pt x="25526" y="41514"/>
                      <a:pt x="9233" y="16203"/>
                    </a:cubicBezTo>
                    <a:cubicBezTo>
                      <a:pt x="5611" y="11134"/>
                      <a:pt x="2514" y="5701"/>
                      <a:pt x="0" y="0"/>
                    </a:cubicBezTo>
                    <a:cubicBezTo>
                      <a:pt x="4092" y="4694"/>
                      <a:pt x="7816" y="9692"/>
                      <a:pt x="11140" y="14952"/>
                    </a:cubicBezTo>
                    <a:cubicBezTo>
                      <a:pt x="17811" y="24305"/>
                      <a:pt x="27164" y="37112"/>
                      <a:pt x="38125" y="50694"/>
                    </a:cubicBezTo>
                    <a:cubicBezTo>
                      <a:pt x="49086" y="64276"/>
                      <a:pt x="59451" y="76309"/>
                      <a:pt x="67135" y="84887"/>
                    </a:cubicBezTo>
                    <a:cubicBezTo>
                      <a:pt x="71543" y="89301"/>
                      <a:pt x="75582" y="94061"/>
                      <a:pt x="79228" y="9912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8" name="Forma Livre: Forma 1917">
                <a:extLst>
                  <a:ext uri="{FF2B5EF4-FFF2-40B4-BE49-F238E27FC236}">
                    <a16:creationId xmlns:a16="http://schemas.microsoft.com/office/drawing/2014/main" id="{5020D1BB-BC7D-0D19-1C78-CF1B678A0B8F}"/>
                  </a:ext>
                </a:extLst>
              </p:cNvPr>
              <p:cNvSpPr/>
              <p:nvPr/>
            </p:nvSpPr>
            <p:spPr>
              <a:xfrm>
                <a:off x="12287691" y="2885173"/>
                <a:ext cx="79227" cy="97754"/>
              </a:xfrm>
              <a:custGeom>
                <a:avLst/>
                <a:gdLst>
                  <a:gd name="connsiteX0" fmla="*/ 0 w 79227"/>
                  <a:gd name="connsiteY0" fmla="*/ 97754 h 97754"/>
                  <a:gd name="connsiteX1" fmla="*/ 79228 w 79227"/>
                  <a:gd name="connsiteY1" fmla="*/ 0 h 9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27" h="97754">
                    <a:moveTo>
                      <a:pt x="0" y="97754"/>
                    </a:moveTo>
                    <a:lnTo>
                      <a:pt x="79228" y="0"/>
                    </a:ln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9" name="Forma Livre: Forma 1918">
                <a:extLst>
                  <a:ext uri="{FF2B5EF4-FFF2-40B4-BE49-F238E27FC236}">
                    <a16:creationId xmlns:a16="http://schemas.microsoft.com/office/drawing/2014/main" id="{8AC60D3F-9C4B-2E40-A32B-F396F3BCC169}"/>
                  </a:ext>
                </a:extLst>
              </p:cNvPr>
              <p:cNvSpPr/>
              <p:nvPr/>
            </p:nvSpPr>
            <p:spPr>
              <a:xfrm>
                <a:off x="12287691" y="2885173"/>
                <a:ext cx="79227" cy="97575"/>
              </a:xfrm>
              <a:custGeom>
                <a:avLst/>
                <a:gdLst>
                  <a:gd name="connsiteX0" fmla="*/ 79228 w 79227"/>
                  <a:gd name="connsiteY0" fmla="*/ 0 h 97575"/>
                  <a:gd name="connsiteX1" fmla="*/ 40924 w 79227"/>
                  <a:gd name="connsiteY1" fmla="*/ 49920 h 97575"/>
                  <a:gd name="connsiteX2" fmla="*/ 0 w 79227"/>
                  <a:gd name="connsiteY2" fmla="*/ 97576 h 97575"/>
                  <a:gd name="connsiteX3" fmla="*/ 38363 w 79227"/>
                  <a:gd name="connsiteY3" fmla="*/ 48132 h 97575"/>
                  <a:gd name="connsiteX4" fmla="*/ 79228 w 79227"/>
                  <a:gd name="connsiteY4" fmla="*/ 0 h 97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27" h="97575">
                    <a:moveTo>
                      <a:pt x="79228" y="0"/>
                    </a:moveTo>
                    <a:cubicBezTo>
                      <a:pt x="67353" y="17305"/>
                      <a:pt x="54567" y="33967"/>
                      <a:pt x="40924" y="49920"/>
                    </a:cubicBezTo>
                    <a:cubicBezTo>
                      <a:pt x="28122" y="66504"/>
                      <a:pt x="14462" y="82415"/>
                      <a:pt x="0" y="97576"/>
                    </a:cubicBezTo>
                    <a:cubicBezTo>
                      <a:pt x="11945" y="80455"/>
                      <a:pt x="24749" y="63954"/>
                      <a:pt x="38363" y="48132"/>
                    </a:cubicBezTo>
                    <a:cubicBezTo>
                      <a:pt x="51144" y="31393"/>
                      <a:pt x="64783" y="15327"/>
                      <a:pt x="79228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0" name="Forma Livre: Forma 1919">
                <a:extLst>
                  <a:ext uri="{FF2B5EF4-FFF2-40B4-BE49-F238E27FC236}">
                    <a16:creationId xmlns:a16="http://schemas.microsoft.com/office/drawing/2014/main" id="{8612953A-0230-F993-0953-9DDA27B7ACBB}"/>
                  </a:ext>
                </a:extLst>
              </p:cNvPr>
              <p:cNvSpPr/>
              <p:nvPr/>
            </p:nvSpPr>
            <p:spPr>
              <a:xfrm>
                <a:off x="12287810" y="2107131"/>
                <a:ext cx="74164" cy="93822"/>
              </a:xfrm>
              <a:custGeom>
                <a:avLst/>
                <a:gdLst>
                  <a:gd name="connsiteX0" fmla="*/ 0 w 74164"/>
                  <a:gd name="connsiteY0" fmla="*/ 0 h 93822"/>
                  <a:gd name="connsiteX1" fmla="*/ 38423 w 74164"/>
                  <a:gd name="connsiteY1" fmla="*/ 45809 h 93822"/>
                  <a:gd name="connsiteX2" fmla="*/ 74165 w 74164"/>
                  <a:gd name="connsiteY2" fmla="*/ 93823 h 93822"/>
                  <a:gd name="connsiteX3" fmla="*/ 35742 w 74164"/>
                  <a:gd name="connsiteY3" fmla="*/ 47835 h 93822"/>
                  <a:gd name="connsiteX4" fmla="*/ 0 w 74164"/>
                  <a:gd name="connsiteY4" fmla="*/ 0 h 9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64" h="93822">
                    <a:moveTo>
                      <a:pt x="0" y="0"/>
                    </a:moveTo>
                    <a:cubicBezTo>
                      <a:pt x="13646" y="14547"/>
                      <a:pt x="26473" y="29840"/>
                      <a:pt x="38423" y="45809"/>
                    </a:cubicBezTo>
                    <a:cubicBezTo>
                      <a:pt x="51205" y="61149"/>
                      <a:pt x="63137" y="77177"/>
                      <a:pt x="74165" y="93823"/>
                    </a:cubicBezTo>
                    <a:cubicBezTo>
                      <a:pt x="60565" y="79172"/>
                      <a:pt x="47741" y="63822"/>
                      <a:pt x="35742" y="47835"/>
                    </a:cubicBezTo>
                    <a:cubicBezTo>
                      <a:pt x="22978" y="32542"/>
                      <a:pt x="11048" y="16574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1" name="Forma Livre: Forma 1920">
                <a:extLst>
                  <a:ext uri="{FF2B5EF4-FFF2-40B4-BE49-F238E27FC236}">
                    <a16:creationId xmlns:a16="http://schemas.microsoft.com/office/drawing/2014/main" id="{D0D01D18-9DC0-63C7-DA5B-3A0DA3627610}"/>
                  </a:ext>
                </a:extLst>
              </p:cNvPr>
              <p:cNvSpPr/>
              <p:nvPr/>
            </p:nvSpPr>
            <p:spPr>
              <a:xfrm>
                <a:off x="12523647" y="2341479"/>
                <a:ext cx="152141" cy="432060"/>
              </a:xfrm>
              <a:custGeom>
                <a:avLst/>
                <a:gdLst>
                  <a:gd name="connsiteX0" fmla="*/ 0 w 152141"/>
                  <a:gd name="connsiteY0" fmla="*/ 0 h 432060"/>
                  <a:gd name="connsiteX1" fmla="*/ 152142 w 152141"/>
                  <a:gd name="connsiteY1" fmla="*/ 0 h 432060"/>
                  <a:gd name="connsiteX2" fmla="*/ 152142 w 152141"/>
                  <a:gd name="connsiteY2" fmla="*/ 432061 h 432060"/>
                  <a:gd name="connsiteX3" fmla="*/ 0 w 152141"/>
                  <a:gd name="connsiteY3" fmla="*/ 432061 h 432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141" h="432060">
                    <a:moveTo>
                      <a:pt x="0" y="0"/>
                    </a:moveTo>
                    <a:lnTo>
                      <a:pt x="152142" y="0"/>
                    </a:lnTo>
                    <a:lnTo>
                      <a:pt x="152142" y="432061"/>
                    </a:lnTo>
                    <a:lnTo>
                      <a:pt x="0" y="432061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2" name="Forma Livre: Forma 1921">
                <a:extLst>
                  <a:ext uri="{FF2B5EF4-FFF2-40B4-BE49-F238E27FC236}">
                    <a16:creationId xmlns:a16="http://schemas.microsoft.com/office/drawing/2014/main" id="{FE42EA67-7A55-316C-7D6F-4066586DCE46}"/>
                  </a:ext>
                </a:extLst>
              </p:cNvPr>
              <p:cNvSpPr/>
              <p:nvPr/>
            </p:nvSpPr>
            <p:spPr>
              <a:xfrm>
                <a:off x="15457882" y="2107131"/>
                <a:ext cx="604694" cy="876511"/>
              </a:xfrm>
              <a:custGeom>
                <a:avLst/>
                <a:gdLst>
                  <a:gd name="connsiteX0" fmla="*/ 0 w 604694"/>
                  <a:gd name="connsiteY0" fmla="*/ 0 h 876511"/>
                  <a:gd name="connsiteX1" fmla="*/ 604694 w 604694"/>
                  <a:gd name="connsiteY1" fmla="*/ 0 h 876511"/>
                  <a:gd name="connsiteX2" fmla="*/ 604694 w 604694"/>
                  <a:gd name="connsiteY2" fmla="*/ 876512 h 876511"/>
                  <a:gd name="connsiteX3" fmla="*/ 0 w 604694"/>
                  <a:gd name="connsiteY3" fmla="*/ 876512 h 87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694" h="876511">
                    <a:moveTo>
                      <a:pt x="0" y="0"/>
                    </a:moveTo>
                    <a:lnTo>
                      <a:pt x="604694" y="0"/>
                    </a:lnTo>
                    <a:lnTo>
                      <a:pt x="604694" y="876512"/>
                    </a:lnTo>
                    <a:lnTo>
                      <a:pt x="0" y="87651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3" name="Forma Livre: Forma 1922">
                <a:extLst>
                  <a:ext uri="{FF2B5EF4-FFF2-40B4-BE49-F238E27FC236}">
                    <a16:creationId xmlns:a16="http://schemas.microsoft.com/office/drawing/2014/main" id="{54A453C6-2DCC-07E5-66DA-05747F42FA74}"/>
                  </a:ext>
                </a:extLst>
              </p:cNvPr>
              <p:cNvSpPr/>
              <p:nvPr/>
            </p:nvSpPr>
            <p:spPr>
              <a:xfrm>
                <a:off x="15427561" y="2107131"/>
                <a:ext cx="604694" cy="876511"/>
              </a:xfrm>
              <a:custGeom>
                <a:avLst/>
                <a:gdLst>
                  <a:gd name="connsiteX0" fmla="*/ 0 w 604694"/>
                  <a:gd name="connsiteY0" fmla="*/ 0 h 876511"/>
                  <a:gd name="connsiteX1" fmla="*/ 604694 w 604694"/>
                  <a:gd name="connsiteY1" fmla="*/ 0 h 876511"/>
                  <a:gd name="connsiteX2" fmla="*/ 604694 w 604694"/>
                  <a:gd name="connsiteY2" fmla="*/ 876512 h 876511"/>
                  <a:gd name="connsiteX3" fmla="*/ 0 w 604694"/>
                  <a:gd name="connsiteY3" fmla="*/ 876512 h 87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694" h="876511">
                    <a:moveTo>
                      <a:pt x="0" y="0"/>
                    </a:moveTo>
                    <a:lnTo>
                      <a:pt x="604694" y="0"/>
                    </a:lnTo>
                    <a:lnTo>
                      <a:pt x="604694" y="876512"/>
                    </a:lnTo>
                    <a:lnTo>
                      <a:pt x="0" y="876512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4" name="Forma Livre: Forma 1923">
                <a:extLst>
                  <a:ext uri="{FF2B5EF4-FFF2-40B4-BE49-F238E27FC236}">
                    <a16:creationId xmlns:a16="http://schemas.microsoft.com/office/drawing/2014/main" id="{A7744754-8AB6-7493-32DA-90748C07D915}"/>
                  </a:ext>
                </a:extLst>
              </p:cNvPr>
              <p:cNvSpPr/>
              <p:nvPr/>
            </p:nvSpPr>
            <p:spPr>
              <a:xfrm>
                <a:off x="15502738" y="2202026"/>
                <a:ext cx="454458" cy="686662"/>
              </a:xfrm>
              <a:custGeom>
                <a:avLst/>
                <a:gdLst>
                  <a:gd name="connsiteX0" fmla="*/ 0 w 454458"/>
                  <a:gd name="connsiteY0" fmla="*/ 0 h 686662"/>
                  <a:gd name="connsiteX1" fmla="*/ 454459 w 454458"/>
                  <a:gd name="connsiteY1" fmla="*/ 0 h 686662"/>
                  <a:gd name="connsiteX2" fmla="*/ 454459 w 454458"/>
                  <a:gd name="connsiteY2" fmla="*/ 686662 h 686662"/>
                  <a:gd name="connsiteX3" fmla="*/ 0 w 454458"/>
                  <a:gd name="connsiteY3" fmla="*/ 686662 h 686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4458" h="686662">
                    <a:moveTo>
                      <a:pt x="0" y="0"/>
                    </a:moveTo>
                    <a:lnTo>
                      <a:pt x="454459" y="0"/>
                    </a:lnTo>
                    <a:lnTo>
                      <a:pt x="454459" y="686662"/>
                    </a:lnTo>
                    <a:lnTo>
                      <a:pt x="0" y="68666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5" name="Forma Livre: Forma 1924">
                <a:extLst>
                  <a:ext uri="{FF2B5EF4-FFF2-40B4-BE49-F238E27FC236}">
                    <a16:creationId xmlns:a16="http://schemas.microsoft.com/office/drawing/2014/main" id="{4BF3DAB7-9DED-9103-81DA-6DE60C6A91F5}"/>
                  </a:ext>
                </a:extLst>
              </p:cNvPr>
              <p:cNvSpPr/>
              <p:nvPr/>
            </p:nvSpPr>
            <p:spPr>
              <a:xfrm>
                <a:off x="15501487" y="2200596"/>
                <a:ext cx="457139" cy="688687"/>
              </a:xfrm>
              <a:custGeom>
                <a:avLst/>
                <a:gdLst>
                  <a:gd name="connsiteX0" fmla="*/ 455650 w 457139"/>
                  <a:gd name="connsiteY0" fmla="*/ 688092 h 688687"/>
                  <a:gd name="connsiteX1" fmla="*/ 455650 w 457139"/>
                  <a:gd name="connsiteY1" fmla="*/ 684756 h 688687"/>
                  <a:gd name="connsiteX2" fmla="*/ 455650 w 457139"/>
                  <a:gd name="connsiteY2" fmla="*/ 674987 h 688687"/>
                  <a:gd name="connsiteX3" fmla="*/ 455650 w 457139"/>
                  <a:gd name="connsiteY3" fmla="*/ 637338 h 688687"/>
                  <a:gd name="connsiteX4" fmla="*/ 455293 w 457139"/>
                  <a:gd name="connsiteY4" fmla="*/ 495860 h 688687"/>
                  <a:gd name="connsiteX5" fmla="*/ 454518 w 457139"/>
                  <a:gd name="connsiteY5" fmla="*/ 1430 h 688687"/>
                  <a:gd name="connsiteX6" fmla="*/ 456008 w 457139"/>
                  <a:gd name="connsiteY6" fmla="*/ 2978 h 688687"/>
                  <a:gd name="connsiteX7" fmla="*/ 1609 w 457139"/>
                  <a:gd name="connsiteY7" fmla="*/ 2978 h 688687"/>
                  <a:gd name="connsiteX8" fmla="*/ 1609 w 457139"/>
                  <a:gd name="connsiteY8" fmla="*/ 2978 h 688687"/>
                  <a:gd name="connsiteX9" fmla="*/ 3217 w 457139"/>
                  <a:gd name="connsiteY9" fmla="*/ 1311 h 688687"/>
                  <a:gd name="connsiteX10" fmla="*/ 3217 w 457139"/>
                  <a:gd name="connsiteY10" fmla="*/ 687973 h 688687"/>
                  <a:gd name="connsiteX11" fmla="*/ 1906 w 457139"/>
                  <a:gd name="connsiteY11" fmla="*/ 686662 h 688687"/>
                  <a:gd name="connsiteX12" fmla="*/ 332639 w 457139"/>
                  <a:gd name="connsiteY12" fmla="*/ 687318 h 688687"/>
                  <a:gd name="connsiteX13" fmla="*/ 424019 w 457139"/>
                  <a:gd name="connsiteY13" fmla="*/ 687675 h 688687"/>
                  <a:gd name="connsiteX14" fmla="*/ 447847 w 457139"/>
                  <a:gd name="connsiteY14" fmla="*/ 687675 h 688687"/>
                  <a:gd name="connsiteX15" fmla="*/ 456127 w 457139"/>
                  <a:gd name="connsiteY15" fmla="*/ 687675 h 688687"/>
                  <a:gd name="connsiteX16" fmla="*/ 448145 w 457139"/>
                  <a:gd name="connsiteY16" fmla="*/ 687675 h 688687"/>
                  <a:gd name="connsiteX17" fmla="*/ 424317 w 457139"/>
                  <a:gd name="connsiteY17" fmla="*/ 687675 h 688687"/>
                  <a:gd name="connsiteX18" fmla="*/ 333234 w 457139"/>
                  <a:gd name="connsiteY18" fmla="*/ 687973 h 688687"/>
                  <a:gd name="connsiteX19" fmla="*/ 1668 w 457139"/>
                  <a:gd name="connsiteY19" fmla="*/ 688688 h 688687"/>
                  <a:gd name="connsiteX20" fmla="*/ 357 w 457139"/>
                  <a:gd name="connsiteY20" fmla="*/ 688688 h 688687"/>
                  <a:gd name="connsiteX21" fmla="*/ 357 w 457139"/>
                  <a:gd name="connsiteY21" fmla="*/ 687377 h 688687"/>
                  <a:gd name="connsiteX22" fmla="*/ 0 w 457139"/>
                  <a:gd name="connsiteY22" fmla="*/ 715 h 688687"/>
                  <a:gd name="connsiteX23" fmla="*/ 0 w 457139"/>
                  <a:gd name="connsiteY23" fmla="*/ 0 h 688687"/>
                  <a:gd name="connsiteX24" fmla="*/ 1191 w 457139"/>
                  <a:gd name="connsiteY24" fmla="*/ 0 h 688687"/>
                  <a:gd name="connsiteX25" fmla="*/ 455591 w 457139"/>
                  <a:gd name="connsiteY25" fmla="*/ 0 h 688687"/>
                  <a:gd name="connsiteX26" fmla="*/ 457139 w 457139"/>
                  <a:gd name="connsiteY26" fmla="*/ 0 h 688687"/>
                  <a:gd name="connsiteX27" fmla="*/ 457139 w 457139"/>
                  <a:gd name="connsiteY27" fmla="*/ 1489 h 688687"/>
                  <a:gd name="connsiteX28" fmla="*/ 456365 w 457139"/>
                  <a:gd name="connsiteY28" fmla="*/ 496932 h 688687"/>
                  <a:gd name="connsiteX29" fmla="*/ 455948 w 457139"/>
                  <a:gd name="connsiteY29" fmla="*/ 638053 h 688687"/>
                  <a:gd name="connsiteX30" fmla="*/ 455948 w 457139"/>
                  <a:gd name="connsiteY30" fmla="*/ 675404 h 688687"/>
                  <a:gd name="connsiteX31" fmla="*/ 455948 w 457139"/>
                  <a:gd name="connsiteY31" fmla="*/ 684935 h 688687"/>
                  <a:gd name="connsiteX32" fmla="*/ 455650 w 457139"/>
                  <a:gd name="connsiteY32" fmla="*/ 688092 h 6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57139" h="688687">
                    <a:moveTo>
                      <a:pt x="455650" y="688092"/>
                    </a:moveTo>
                    <a:cubicBezTo>
                      <a:pt x="455650" y="688092"/>
                      <a:pt x="455650" y="686901"/>
                      <a:pt x="455650" y="684756"/>
                    </a:cubicBezTo>
                    <a:cubicBezTo>
                      <a:pt x="455650" y="682611"/>
                      <a:pt x="455650" y="679216"/>
                      <a:pt x="455650" y="674987"/>
                    </a:cubicBezTo>
                    <a:cubicBezTo>
                      <a:pt x="455650" y="666349"/>
                      <a:pt x="455650" y="653720"/>
                      <a:pt x="455650" y="637338"/>
                    </a:cubicBezTo>
                    <a:cubicBezTo>
                      <a:pt x="455650" y="604396"/>
                      <a:pt x="455650" y="556442"/>
                      <a:pt x="455293" y="495860"/>
                    </a:cubicBezTo>
                    <a:cubicBezTo>
                      <a:pt x="455293" y="374814"/>
                      <a:pt x="454816" y="203372"/>
                      <a:pt x="454518" y="1430"/>
                    </a:cubicBezTo>
                    <a:lnTo>
                      <a:pt x="456008" y="2978"/>
                    </a:lnTo>
                    <a:lnTo>
                      <a:pt x="1609" y="2978"/>
                    </a:lnTo>
                    <a:lnTo>
                      <a:pt x="1609" y="2978"/>
                    </a:lnTo>
                    <a:lnTo>
                      <a:pt x="3217" y="1311"/>
                    </a:lnTo>
                    <a:cubicBezTo>
                      <a:pt x="3217" y="260380"/>
                      <a:pt x="3217" y="499196"/>
                      <a:pt x="3217" y="687973"/>
                    </a:cubicBezTo>
                    <a:lnTo>
                      <a:pt x="1906" y="686662"/>
                    </a:lnTo>
                    <a:lnTo>
                      <a:pt x="332639" y="687318"/>
                    </a:lnTo>
                    <a:lnTo>
                      <a:pt x="424019" y="687675"/>
                    </a:lnTo>
                    <a:lnTo>
                      <a:pt x="447847" y="687675"/>
                    </a:lnTo>
                    <a:cubicBezTo>
                      <a:pt x="453268" y="687675"/>
                      <a:pt x="456127" y="687675"/>
                      <a:pt x="456127" y="687675"/>
                    </a:cubicBezTo>
                    <a:lnTo>
                      <a:pt x="448145" y="687675"/>
                    </a:lnTo>
                    <a:lnTo>
                      <a:pt x="424317" y="687675"/>
                    </a:lnTo>
                    <a:lnTo>
                      <a:pt x="333234" y="687973"/>
                    </a:lnTo>
                    <a:lnTo>
                      <a:pt x="1668" y="688688"/>
                    </a:lnTo>
                    <a:lnTo>
                      <a:pt x="357" y="688688"/>
                    </a:lnTo>
                    <a:lnTo>
                      <a:pt x="357" y="687377"/>
                    </a:lnTo>
                    <a:cubicBezTo>
                      <a:pt x="357" y="498600"/>
                      <a:pt x="357" y="259784"/>
                      <a:pt x="0" y="715"/>
                    </a:cubicBezTo>
                    <a:lnTo>
                      <a:pt x="0" y="0"/>
                    </a:lnTo>
                    <a:lnTo>
                      <a:pt x="1191" y="0"/>
                    </a:lnTo>
                    <a:lnTo>
                      <a:pt x="455591" y="0"/>
                    </a:lnTo>
                    <a:lnTo>
                      <a:pt x="457139" y="0"/>
                    </a:lnTo>
                    <a:lnTo>
                      <a:pt x="457139" y="1489"/>
                    </a:lnTo>
                    <a:cubicBezTo>
                      <a:pt x="457139" y="204027"/>
                      <a:pt x="456544" y="375588"/>
                      <a:pt x="456365" y="496932"/>
                    </a:cubicBezTo>
                    <a:cubicBezTo>
                      <a:pt x="456365" y="557396"/>
                      <a:pt x="456365" y="605230"/>
                      <a:pt x="455948" y="638053"/>
                    </a:cubicBezTo>
                    <a:cubicBezTo>
                      <a:pt x="455948" y="654316"/>
                      <a:pt x="455948" y="666826"/>
                      <a:pt x="455948" y="675404"/>
                    </a:cubicBezTo>
                    <a:cubicBezTo>
                      <a:pt x="455948" y="679573"/>
                      <a:pt x="455948" y="682731"/>
                      <a:pt x="455948" y="684935"/>
                    </a:cubicBezTo>
                    <a:cubicBezTo>
                      <a:pt x="455948" y="687139"/>
                      <a:pt x="455650" y="688092"/>
                      <a:pt x="455650" y="68809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6" name="Forma Livre: Forma 1925">
                <a:extLst>
                  <a:ext uri="{FF2B5EF4-FFF2-40B4-BE49-F238E27FC236}">
                    <a16:creationId xmlns:a16="http://schemas.microsoft.com/office/drawing/2014/main" id="{E78B87A8-8235-C6CE-9567-1EA4C3FC3379}"/>
                  </a:ext>
                </a:extLst>
              </p:cNvPr>
              <p:cNvSpPr/>
              <p:nvPr/>
            </p:nvSpPr>
            <p:spPr>
              <a:xfrm>
                <a:off x="15951776" y="2107131"/>
                <a:ext cx="82206" cy="99719"/>
              </a:xfrm>
              <a:custGeom>
                <a:avLst/>
                <a:gdLst>
                  <a:gd name="connsiteX0" fmla="*/ 82206 w 82206"/>
                  <a:gd name="connsiteY0" fmla="*/ 0 h 99719"/>
                  <a:gd name="connsiteX1" fmla="*/ 71424 w 82206"/>
                  <a:gd name="connsiteY1" fmla="*/ 15667 h 99719"/>
                  <a:gd name="connsiteX2" fmla="*/ 43069 w 82206"/>
                  <a:gd name="connsiteY2" fmla="*/ 51409 h 99719"/>
                  <a:gd name="connsiteX3" fmla="*/ 13284 w 82206"/>
                  <a:gd name="connsiteY3" fmla="*/ 86138 h 99719"/>
                  <a:gd name="connsiteX4" fmla="*/ 0 w 82206"/>
                  <a:gd name="connsiteY4" fmla="*/ 99720 h 99719"/>
                  <a:gd name="connsiteX5" fmla="*/ 11557 w 82206"/>
                  <a:gd name="connsiteY5" fmla="*/ 84649 h 99719"/>
                  <a:gd name="connsiteX6" fmla="*/ 40627 w 82206"/>
                  <a:gd name="connsiteY6" fmla="*/ 49324 h 99719"/>
                  <a:gd name="connsiteX7" fmla="*/ 69756 w 82206"/>
                  <a:gd name="connsiteY7" fmla="*/ 13939 h 99719"/>
                  <a:gd name="connsiteX8" fmla="*/ 82206 w 82206"/>
                  <a:gd name="connsiteY8" fmla="*/ 0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206" h="99719">
                    <a:moveTo>
                      <a:pt x="82206" y="0"/>
                    </a:moveTo>
                    <a:cubicBezTo>
                      <a:pt x="79085" y="5531"/>
                      <a:pt x="75475" y="10774"/>
                      <a:pt x="71424" y="15667"/>
                    </a:cubicBezTo>
                    <a:cubicBezTo>
                      <a:pt x="64395" y="25019"/>
                      <a:pt x="54447" y="37827"/>
                      <a:pt x="43069" y="51409"/>
                    </a:cubicBezTo>
                    <a:cubicBezTo>
                      <a:pt x="31691" y="64991"/>
                      <a:pt x="21028" y="77441"/>
                      <a:pt x="13284" y="86138"/>
                    </a:cubicBezTo>
                    <a:cubicBezTo>
                      <a:pt x="9263" y="91048"/>
                      <a:pt x="4819" y="95594"/>
                      <a:pt x="0" y="99720"/>
                    </a:cubicBezTo>
                    <a:cubicBezTo>
                      <a:pt x="3407" y="94372"/>
                      <a:pt x="7274" y="89329"/>
                      <a:pt x="11557" y="84649"/>
                    </a:cubicBezTo>
                    <a:lnTo>
                      <a:pt x="40627" y="49324"/>
                    </a:lnTo>
                    <a:lnTo>
                      <a:pt x="69756" y="13939"/>
                    </a:lnTo>
                    <a:cubicBezTo>
                      <a:pt x="73503" y="8947"/>
                      <a:pt x="77667" y="4284"/>
                      <a:pt x="82206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7" name="Forma Livre: Forma 1926">
                <a:extLst>
                  <a:ext uri="{FF2B5EF4-FFF2-40B4-BE49-F238E27FC236}">
                    <a16:creationId xmlns:a16="http://schemas.microsoft.com/office/drawing/2014/main" id="{C53DD153-33E8-2AB9-5FCE-AB87ABC12C8A}"/>
                  </a:ext>
                </a:extLst>
              </p:cNvPr>
              <p:cNvSpPr/>
              <p:nvPr/>
            </p:nvSpPr>
            <p:spPr>
              <a:xfrm>
                <a:off x="15959461" y="2886484"/>
                <a:ext cx="79347" cy="99124"/>
              </a:xfrm>
              <a:custGeom>
                <a:avLst/>
                <a:gdLst>
                  <a:gd name="connsiteX0" fmla="*/ 0 w 79347"/>
                  <a:gd name="connsiteY0" fmla="*/ 0 h 99124"/>
                  <a:gd name="connsiteX1" fmla="*/ 79347 w 79347"/>
                  <a:gd name="connsiteY1" fmla="*/ 99124 h 99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47" h="99124">
                    <a:moveTo>
                      <a:pt x="0" y="0"/>
                    </a:moveTo>
                    <a:cubicBezTo>
                      <a:pt x="22619" y="35933"/>
                      <a:pt x="49240" y="69184"/>
                      <a:pt x="79347" y="99124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80440653-B3ED-56B5-3C55-4DC9CFDEE19B}"/>
                  </a:ext>
                </a:extLst>
              </p:cNvPr>
              <p:cNvSpPr/>
              <p:nvPr/>
            </p:nvSpPr>
            <p:spPr>
              <a:xfrm>
                <a:off x="15959640" y="2886484"/>
                <a:ext cx="79168" cy="99124"/>
              </a:xfrm>
              <a:custGeom>
                <a:avLst/>
                <a:gdLst>
                  <a:gd name="connsiteX0" fmla="*/ 79168 w 79168"/>
                  <a:gd name="connsiteY0" fmla="*/ 99124 h 99124"/>
                  <a:gd name="connsiteX1" fmla="*/ 65348 w 79168"/>
                  <a:gd name="connsiteY1" fmla="*/ 86555 h 99124"/>
                  <a:gd name="connsiteX2" fmla="*/ 35563 w 79168"/>
                  <a:gd name="connsiteY2" fmla="*/ 52838 h 99124"/>
                  <a:gd name="connsiteX3" fmla="*/ 9233 w 79168"/>
                  <a:gd name="connsiteY3" fmla="*/ 16203 h 99124"/>
                  <a:gd name="connsiteX4" fmla="*/ 0 w 79168"/>
                  <a:gd name="connsiteY4" fmla="*/ 0 h 99124"/>
                  <a:gd name="connsiteX5" fmla="*/ 11140 w 79168"/>
                  <a:gd name="connsiteY5" fmla="*/ 14952 h 99124"/>
                  <a:gd name="connsiteX6" fmla="*/ 38125 w 79168"/>
                  <a:gd name="connsiteY6" fmla="*/ 50694 h 99124"/>
                  <a:gd name="connsiteX7" fmla="*/ 67135 w 79168"/>
                  <a:gd name="connsiteY7" fmla="*/ 84887 h 99124"/>
                  <a:gd name="connsiteX8" fmla="*/ 79168 w 79168"/>
                  <a:gd name="connsiteY8" fmla="*/ 99124 h 99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168" h="99124">
                    <a:moveTo>
                      <a:pt x="79168" y="99124"/>
                    </a:moveTo>
                    <a:cubicBezTo>
                      <a:pt x="74146" y="95419"/>
                      <a:pt x="69512" y="91208"/>
                      <a:pt x="65348" y="86555"/>
                    </a:cubicBezTo>
                    <a:cubicBezTo>
                      <a:pt x="54846" y="75838"/>
                      <a:pt x="44904" y="64580"/>
                      <a:pt x="35563" y="52838"/>
                    </a:cubicBezTo>
                    <a:cubicBezTo>
                      <a:pt x="26139" y="41103"/>
                      <a:pt x="17352" y="28874"/>
                      <a:pt x="9233" y="16203"/>
                    </a:cubicBezTo>
                    <a:cubicBezTo>
                      <a:pt x="5611" y="11134"/>
                      <a:pt x="2514" y="5701"/>
                      <a:pt x="0" y="0"/>
                    </a:cubicBezTo>
                    <a:cubicBezTo>
                      <a:pt x="4092" y="4694"/>
                      <a:pt x="7815" y="9692"/>
                      <a:pt x="11140" y="14952"/>
                    </a:cubicBezTo>
                    <a:cubicBezTo>
                      <a:pt x="17811" y="24305"/>
                      <a:pt x="27223" y="37112"/>
                      <a:pt x="38125" y="50694"/>
                    </a:cubicBezTo>
                    <a:cubicBezTo>
                      <a:pt x="49026" y="64276"/>
                      <a:pt x="59510" y="76309"/>
                      <a:pt x="67135" y="84887"/>
                    </a:cubicBezTo>
                    <a:cubicBezTo>
                      <a:pt x="71508" y="89319"/>
                      <a:pt x="75528" y="94079"/>
                      <a:pt x="79168" y="9912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19C020FF-E61C-950E-7D49-FA4786D721FF}"/>
                  </a:ext>
                </a:extLst>
              </p:cNvPr>
              <p:cNvSpPr/>
              <p:nvPr/>
            </p:nvSpPr>
            <p:spPr>
              <a:xfrm>
                <a:off x="15427502" y="2885173"/>
                <a:ext cx="79227" cy="97754"/>
              </a:xfrm>
              <a:custGeom>
                <a:avLst/>
                <a:gdLst>
                  <a:gd name="connsiteX0" fmla="*/ 0 w 79227"/>
                  <a:gd name="connsiteY0" fmla="*/ 97754 h 97754"/>
                  <a:gd name="connsiteX1" fmla="*/ 79228 w 79227"/>
                  <a:gd name="connsiteY1" fmla="*/ 0 h 9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27" h="97754">
                    <a:moveTo>
                      <a:pt x="0" y="97754"/>
                    </a:moveTo>
                    <a:lnTo>
                      <a:pt x="79228" y="0"/>
                    </a:ln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0" name="Forma Livre: Forma 1929">
                <a:extLst>
                  <a:ext uri="{FF2B5EF4-FFF2-40B4-BE49-F238E27FC236}">
                    <a16:creationId xmlns:a16="http://schemas.microsoft.com/office/drawing/2014/main" id="{A34B8F8A-3158-B356-1537-EC2A45FCD093}"/>
                  </a:ext>
                </a:extLst>
              </p:cNvPr>
              <p:cNvSpPr/>
              <p:nvPr/>
            </p:nvSpPr>
            <p:spPr>
              <a:xfrm>
                <a:off x="15427502" y="2885173"/>
                <a:ext cx="79227" cy="97575"/>
              </a:xfrm>
              <a:custGeom>
                <a:avLst/>
                <a:gdLst>
                  <a:gd name="connsiteX0" fmla="*/ 79228 w 79227"/>
                  <a:gd name="connsiteY0" fmla="*/ 0 h 97575"/>
                  <a:gd name="connsiteX1" fmla="*/ 40865 w 79227"/>
                  <a:gd name="connsiteY1" fmla="*/ 49920 h 97575"/>
                  <a:gd name="connsiteX2" fmla="*/ 0 w 79227"/>
                  <a:gd name="connsiteY2" fmla="*/ 97576 h 97575"/>
                  <a:gd name="connsiteX3" fmla="*/ 38303 w 79227"/>
                  <a:gd name="connsiteY3" fmla="*/ 47656 h 97575"/>
                  <a:gd name="connsiteX4" fmla="*/ 79228 w 79227"/>
                  <a:gd name="connsiteY4" fmla="*/ 0 h 97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27" h="97575">
                    <a:moveTo>
                      <a:pt x="79228" y="0"/>
                    </a:moveTo>
                    <a:cubicBezTo>
                      <a:pt x="67296" y="17281"/>
                      <a:pt x="54495" y="33943"/>
                      <a:pt x="40865" y="49920"/>
                    </a:cubicBezTo>
                    <a:cubicBezTo>
                      <a:pt x="28069" y="66498"/>
                      <a:pt x="14434" y="82403"/>
                      <a:pt x="0" y="97576"/>
                    </a:cubicBezTo>
                    <a:cubicBezTo>
                      <a:pt x="11872" y="80270"/>
                      <a:pt x="24662" y="63609"/>
                      <a:pt x="38303" y="47656"/>
                    </a:cubicBezTo>
                    <a:cubicBezTo>
                      <a:pt x="51105" y="31072"/>
                      <a:pt x="64764" y="15161"/>
                      <a:pt x="79228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1" name="Forma Livre: Forma 1930">
                <a:extLst>
                  <a:ext uri="{FF2B5EF4-FFF2-40B4-BE49-F238E27FC236}">
                    <a16:creationId xmlns:a16="http://schemas.microsoft.com/office/drawing/2014/main" id="{AF4FB9B0-E55A-1309-B832-D8E4D74FA97E}"/>
                  </a:ext>
                </a:extLst>
              </p:cNvPr>
              <p:cNvSpPr/>
              <p:nvPr/>
            </p:nvSpPr>
            <p:spPr>
              <a:xfrm>
                <a:off x="15427561" y="2107131"/>
                <a:ext cx="74223" cy="93822"/>
              </a:xfrm>
              <a:custGeom>
                <a:avLst/>
                <a:gdLst>
                  <a:gd name="connsiteX0" fmla="*/ 0 w 74223"/>
                  <a:gd name="connsiteY0" fmla="*/ 0 h 93822"/>
                  <a:gd name="connsiteX1" fmla="*/ 38482 w 74223"/>
                  <a:gd name="connsiteY1" fmla="*/ 45809 h 93822"/>
                  <a:gd name="connsiteX2" fmla="*/ 74224 w 74223"/>
                  <a:gd name="connsiteY2" fmla="*/ 93823 h 93822"/>
                  <a:gd name="connsiteX3" fmla="*/ 35742 w 74223"/>
                  <a:gd name="connsiteY3" fmla="*/ 47835 h 93822"/>
                  <a:gd name="connsiteX4" fmla="*/ 0 w 74223"/>
                  <a:gd name="connsiteY4" fmla="*/ 0 h 9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23" h="93822">
                    <a:moveTo>
                      <a:pt x="0" y="0"/>
                    </a:moveTo>
                    <a:cubicBezTo>
                      <a:pt x="13653" y="14554"/>
                      <a:pt x="26503" y="29847"/>
                      <a:pt x="38482" y="45809"/>
                    </a:cubicBezTo>
                    <a:cubicBezTo>
                      <a:pt x="51242" y="61166"/>
                      <a:pt x="63174" y="77194"/>
                      <a:pt x="74224" y="93823"/>
                    </a:cubicBezTo>
                    <a:cubicBezTo>
                      <a:pt x="60577" y="79201"/>
                      <a:pt x="47727" y="63849"/>
                      <a:pt x="35742" y="47835"/>
                    </a:cubicBezTo>
                    <a:cubicBezTo>
                      <a:pt x="22976" y="32542"/>
                      <a:pt x="11050" y="16574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2" name="Forma Livre: Forma 1931">
                <a:extLst>
                  <a:ext uri="{FF2B5EF4-FFF2-40B4-BE49-F238E27FC236}">
                    <a16:creationId xmlns:a16="http://schemas.microsoft.com/office/drawing/2014/main" id="{42C3C8AB-FD95-1503-9578-E703A4CBA1E9}"/>
                  </a:ext>
                </a:extLst>
              </p:cNvPr>
              <p:cNvSpPr/>
              <p:nvPr/>
            </p:nvSpPr>
            <p:spPr>
              <a:xfrm>
                <a:off x="15663398" y="2341479"/>
                <a:ext cx="152141" cy="432060"/>
              </a:xfrm>
              <a:custGeom>
                <a:avLst/>
                <a:gdLst>
                  <a:gd name="connsiteX0" fmla="*/ 0 w 152141"/>
                  <a:gd name="connsiteY0" fmla="*/ 0 h 432060"/>
                  <a:gd name="connsiteX1" fmla="*/ 152141 w 152141"/>
                  <a:gd name="connsiteY1" fmla="*/ 0 h 432060"/>
                  <a:gd name="connsiteX2" fmla="*/ 152141 w 152141"/>
                  <a:gd name="connsiteY2" fmla="*/ 432061 h 432060"/>
                  <a:gd name="connsiteX3" fmla="*/ 0 w 152141"/>
                  <a:gd name="connsiteY3" fmla="*/ 432061 h 432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141" h="432060">
                    <a:moveTo>
                      <a:pt x="0" y="0"/>
                    </a:moveTo>
                    <a:lnTo>
                      <a:pt x="152141" y="0"/>
                    </a:lnTo>
                    <a:lnTo>
                      <a:pt x="152141" y="432061"/>
                    </a:lnTo>
                    <a:lnTo>
                      <a:pt x="0" y="432061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3" name="Forma Livre: Forma 1932">
                <a:extLst>
                  <a:ext uri="{FF2B5EF4-FFF2-40B4-BE49-F238E27FC236}">
                    <a16:creationId xmlns:a16="http://schemas.microsoft.com/office/drawing/2014/main" id="{6B297E33-55F3-60F1-1D44-839A98A0E1F6}"/>
                  </a:ext>
                </a:extLst>
              </p:cNvPr>
              <p:cNvSpPr/>
              <p:nvPr/>
            </p:nvSpPr>
            <p:spPr>
              <a:xfrm>
                <a:off x="12084538" y="3601621"/>
                <a:ext cx="569326" cy="569365"/>
              </a:xfrm>
              <a:custGeom>
                <a:avLst/>
                <a:gdLst>
                  <a:gd name="connsiteX0" fmla="*/ 566232 w 569326"/>
                  <a:gd name="connsiteY0" fmla="*/ 243105 h 569365"/>
                  <a:gd name="connsiteX1" fmla="*/ 326261 w 569326"/>
                  <a:gd name="connsiteY1" fmla="*/ 566271 h 569365"/>
                  <a:gd name="connsiteX2" fmla="*/ 3094 w 569326"/>
                  <a:gd name="connsiteY2" fmla="*/ 326300 h 569365"/>
                  <a:gd name="connsiteX3" fmla="*/ 243065 w 569326"/>
                  <a:gd name="connsiteY3" fmla="*/ 3133 h 569365"/>
                  <a:gd name="connsiteX4" fmla="*/ 243720 w 569326"/>
                  <a:gd name="connsiteY4" fmla="*/ 3038 h 569365"/>
                  <a:gd name="connsiteX5" fmla="*/ 566232 w 569326"/>
                  <a:gd name="connsiteY5" fmla="*/ 243105 h 569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9326" h="569365">
                    <a:moveTo>
                      <a:pt x="566232" y="243105"/>
                    </a:moveTo>
                    <a:cubicBezTo>
                      <a:pt x="589208" y="398612"/>
                      <a:pt x="481768" y="543295"/>
                      <a:pt x="326261" y="566271"/>
                    </a:cubicBezTo>
                    <a:cubicBezTo>
                      <a:pt x="170755" y="589247"/>
                      <a:pt x="26068" y="481807"/>
                      <a:pt x="3094" y="326300"/>
                    </a:cubicBezTo>
                    <a:cubicBezTo>
                      <a:pt x="-19880" y="170793"/>
                      <a:pt x="87558" y="26109"/>
                      <a:pt x="243065" y="3133"/>
                    </a:cubicBezTo>
                    <a:cubicBezTo>
                      <a:pt x="243283" y="3103"/>
                      <a:pt x="243502" y="3068"/>
                      <a:pt x="243720" y="3038"/>
                    </a:cubicBezTo>
                    <a:cubicBezTo>
                      <a:pt x="399067" y="-19712"/>
                      <a:pt x="543446" y="87764"/>
                      <a:pt x="566232" y="24310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4" name="Forma Livre: Forma 1933">
                <a:extLst>
                  <a:ext uri="{FF2B5EF4-FFF2-40B4-BE49-F238E27FC236}">
                    <a16:creationId xmlns:a16="http://schemas.microsoft.com/office/drawing/2014/main" id="{06B6EA7F-07B2-C371-63E6-6A4FB5004C34}"/>
                  </a:ext>
                </a:extLst>
              </p:cNvPr>
              <p:cNvSpPr/>
              <p:nvPr/>
            </p:nvSpPr>
            <p:spPr>
              <a:xfrm>
                <a:off x="12152265" y="3668998"/>
                <a:ext cx="433846" cy="433878"/>
              </a:xfrm>
              <a:custGeom>
                <a:avLst/>
                <a:gdLst>
                  <a:gd name="connsiteX0" fmla="*/ 431488 w 433846"/>
                  <a:gd name="connsiteY0" fmla="*/ 185258 h 433878"/>
                  <a:gd name="connsiteX1" fmla="*/ 248619 w 433846"/>
                  <a:gd name="connsiteY1" fmla="*/ 431520 h 433878"/>
                  <a:gd name="connsiteX2" fmla="*/ 2358 w 433846"/>
                  <a:gd name="connsiteY2" fmla="*/ 248653 h 433878"/>
                  <a:gd name="connsiteX3" fmla="*/ 185226 w 433846"/>
                  <a:gd name="connsiteY3" fmla="*/ 2391 h 433878"/>
                  <a:gd name="connsiteX4" fmla="*/ 185703 w 433846"/>
                  <a:gd name="connsiteY4" fmla="*/ 2319 h 433878"/>
                  <a:gd name="connsiteX5" fmla="*/ 431488 w 433846"/>
                  <a:gd name="connsiteY5" fmla="*/ 185258 h 43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3846" h="433878">
                    <a:moveTo>
                      <a:pt x="431488" y="185258"/>
                    </a:moveTo>
                    <a:cubicBezTo>
                      <a:pt x="448996" y="303761"/>
                      <a:pt x="367123" y="414013"/>
                      <a:pt x="248619" y="431520"/>
                    </a:cubicBezTo>
                    <a:cubicBezTo>
                      <a:pt x="130118" y="449028"/>
                      <a:pt x="19863" y="367149"/>
                      <a:pt x="2358" y="248653"/>
                    </a:cubicBezTo>
                    <a:cubicBezTo>
                      <a:pt x="-15148" y="130150"/>
                      <a:pt x="66725" y="19892"/>
                      <a:pt x="185226" y="2391"/>
                    </a:cubicBezTo>
                    <a:cubicBezTo>
                      <a:pt x="185385" y="2367"/>
                      <a:pt x="185544" y="2343"/>
                      <a:pt x="185703" y="2319"/>
                    </a:cubicBezTo>
                    <a:cubicBezTo>
                      <a:pt x="304092" y="-15034"/>
                      <a:pt x="414130" y="66869"/>
                      <a:pt x="431488" y="18525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5" name="Forma Livre: Forma 1934">
                <a:extLst>
                  <a:ext uri="{FF2B5EF4-FFF2-40B4-BE49-F238E27FC236}">
                    <a16:creationId xmlns:a16="http://schemas.microsoft.com/office/drawing/2014/main" id="{833287BC-EC04-B8A2-C5EA-99B32BCB0FBC}"/>
                  </a:ext>
                </a:extLst>
              </p:cNvPr>
              <p:cNvSpPr/>
              <p:nvPr/>
            </p:nvSpPr>
            <p:spPr>
              <a:xfrm>
                <a:off x="12148619" y="3660931"/>
                <a:ext cx="434675" cy="262428"/>
              </a:xfrm>
              <a:custGeom>
                <a:avLst/>
                <a:gdLst>
                  <a:gd name="connsiteX0" fmla="*/ 434122 w 434675"/>
                  <a:gd name="connsiteY0" fmla="*/ 186653 h 262428"/>
                  <a:gd name="connsiteX1" fmla="*/ 424650 w 434675"/>
                  <a:gd name="connsiteY1" fmla="*/ 161634 h 262428"/>
                  <a:gd name="connsiteX2" fmla="*/ 390338 w 434675"/>
                  <a:gd name="connsiteY2" fmla="*/ 99443 h 262428"/>
                  <a:gd name="connsiteX3" fmla="*/ 356264 w 434675"/>
                  <a:gd name="connsiteY3" fmla="*/ 64595 h 262428"/>
                  <a:gd name="connsiteX4" fmla="*/ 308608 w 434675"/>
                  <a:gd name="connsiteY4" fmla="*/ 35286 h 262428"/>
                  <a:gd name="connsiteX5" fmla="*/ 280372 w 434675"/>
                  <a:gd name="connsiteY5" fmla="*/ 24861 h 262428"/>
                  <a:gd name="connsiteX6" fmla="*/ 249693 w 434675"/>
                  <a:gd name="connsiteY6" fmla="*/ 18309 h 262428"/>
                  <a:gd name="connsiteX7" fmla="*/ 217228 w 434675"/>
                  <a:gd name="connsiteY7" fmla="*/ 16402 h 262428"/>
                  <a:gd name="connsiteX8" fmla="*/ 183928 w 434675"/>
                  <a:gd name="connsiteY8" fmla="*/ 19619 h 262428"/>
                  <a:gd name="connsiteX9" fmla="*/ 151522 w 434675"/>
                  <a:gd name="connsiteY9" fmla="*/ 28078 h 262428"/>
                  <a:gd name="connsiteX10" fmla="*/ 121737 w 434675"/>
                  <a:gd name="connsiteY10" fmla="*/ 41005 h 262428"/>
                  <a:gd name="connsiteX11" fmla="*/ 95586 w 434675"/>
                  <a:gd name="connsiteY11" fmla="*/ 57744 h 262428"/>
                  <a:gd name="connsiteX12" fmla="*/ 72652 w 434675"/>
                  <a:gd name="connsiteY12" fmla="*/ 77283 h 262428"/>
                  <a:gd name="connsiteX13" fmla="*/ 38280 w 434675"/>
                  <a:gd name="connsiteY13" fmla="*/ 121067 h 262428"/>
                  <a:gd name="connsiteX14" fmla="*/ 18145 w 434675"/>
                  <a:gd name="connsiteY14" fmla="*/ 165566 h 262428"/>
                  <a:gd name="connsiteX15" fmla="*/ 7363 w 434675"/>
                  <a:gd name="connsiteY15" fmla="*/ 235739 h 262428"/>
                  <a:gd name="connsiteX16" fmla="*/ 7363 w 434675"/>
                  <a:gd name="connsiteY16" fmla="*/ 262426 h 262428"/>
                  <a:gd name="connsiteX17" fmla="*/ 1108 w 434675"/>
                  <a:gd name="connsiteY17" fmla="*/ 236096 h 262428"/>
                  <a:gd name="connsiteX18" fmla="*/ 7065 w 434675"/>
                  <a:gd name="connsiteY18" fmla="*/ 162289 h 262428"/>
                  <a:gd name="connsiteX19" fmla="*/ 26306 w 434675"/>
                  <a:gd name="connsiteY19" fmla="*/ 114276 h 262428"/>
                  <a:gd name="connsiteX20" fmla="*/ 62048 w 434675"/>
                  <a:gd name="connsiteY20" fmla="*/ 66620 h 262428"/>
                  <a:gd name="connsiteX21" fmla="*/ 86293 w 434675"/>
                  <a:gd name="connsiteY21" fmla="*/ 45175 h 262428"/>
                  <a:gd name="connsiteX22" fmla="*/ 114708 w 434675"/>
                  <a:gd name="connsiteY22" fmla="*/ 26827 h 262428"/>
                  <a:gd name="connsiteX23" fmla="*/ 146816 w 434675"/>
                  <a:gd name="connsiteY23" fmla="*/ 12590 h 262428"/>
                  <a:gd name="connsiteX24" fmla="*/ 181724 w 434675"/>
                  <a:gd name="connsiteY24" fmla="*/ 3416 h 262428"/>
                  <a:gd name="connsiteX25" fmla="*/ 217466 w 434675"/>
                  <a:gd name="connsiteY25" fmla="*/ 21 h 262428"/>
                  <a:gd name="connsiteX26" fmla="*/ 252434 w 434675"/>
                  <a:gd name="connsiteY26" fmla="*/ 2344 h 262428"/>
                  <a:gd name="connsiteX27" fmla="*/ 285435 w 434675"/>
                  <a:gd name="connsiteY27" fmla="*/ 9790 h 262428"/>
                  <a:gd name="connsiteX28" fmla="*/ 315578 w 434675"/>
                  <a:gd name="connsiteY28" fmla="*/ 21704 h 262428"/>
                  <a:gd name="connsiteX29" fmla="*/ 400048 w 434675"/>
                  <a:gd name="connsiteY29" fmla="*/ 92771 h 262428"/>
                  <a:gd name="connsiteX30" fmla="*/ 430845 w 434675"/>
                  <a:gd name="connsiteY30" fmla="*/ 159966 h 262428"/>
                  <a:gd name="connsiteX31" fmla="*/ 434122 w 434675"/>
                  <a:gd name="connsiteY31" fmla="*/ 186653 h 262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34675" h="262428">
                    <a:moveTo>
                      <a:pt x="434122" y="186653"/>
                    </a:moveTo>
                    <a:cubicBezTo>
                      <a:pt x="432811" y="186653"/>
                      <a:pt x="430488" y="177599"/>
                      <a:pt x="424650" y="161634"/>
                    </a:cubicBezTo>
                    <a:cubicBezTo>
                      <a:pt x="416495" y="139254"/>
                      <a:pt x="404921" y="118273"/>
                      <a:pt x="390338" y="99443"/>
                    </a:cubicBezTo>
                    <a:cubicBezTo>
                      <a:pt x="380306" y="86600"/>
                      <a:pt x="368881" y="74912"/>
                      <a:pt x="356264" y="64595"/>
                    </a:cubicBezTo>
                    <a:cubicBezTo>
                      <a:pt x="341717" y="52800"/>
                      <a:pt x="325699" y="42947"/>
                      <a:pt x="308608" y="35286"/>
                    </a:cubicBezTo>
                    <a:cubicBezTo>
                      <a:pt x="299480" y="31086"/>
                      <a:pt x="290040" y="27602"/>
                      <a:pt x="280372" y="24861"/>
                    </a:cubicBezTo>
                    <a:cubicBezTo>
                      <a:pt x="270334" y="21871"/>
                      <a:pt x="260076" y="19685"/>
                      <a:pt x="249693" y="18309"/>
                    </a:cubicBezTo>
                    <a:cubicBezTo>
                      <a:pt x="238937" y="16831"/>
                      <a:pt x="228083" y="16194"/>
                      <a:pt x="217228" y="16402"/>
                    </a:cubicBezTo>
                    <a:cubicBezTo>
                      <a:pt x="206066" y="16682"/>
                      <a:pt x="194937" y="17755"/>
                      <a:pt x="183928" y="19619"/>
                    </a:cubicBezTo>
                    <a:cubicBezTo>
                      <a:pt x="172942" y="21680"/>
                      <a:pt x="162114" y="24504"/>
                      <a:pt x="151522" y="28078"/>
                    </a:cubicBezTo>
                    <a:cubicBezTo>
                      <a:pt x="141279" y="31623"/>
                      <a:pt x="131321" y="35941"/>
                      <a:pt x="121737" y="41005"/>
                    </a:cubicBezTo>
                    <a:cubicBezTo>
                      <a:pt x="112613" y="45919"/>
                      <a:pt x="103871" y="51519"/>
                      <a:pt x="95586" y="57744"/>
                    </a:cubicBezTo>
                    <a:cubicBezTo>
                      <a:pt x="87456" y="63665"/>
                      <a:pt x="79789" y="70194"/>
                      <a:pt x="72652" y="77283"/>
                    </a:cubicBezTo>
                    <a:cubicBezTo>
                      <a:pt x="59356" y="90335"/>
                      <a:pt x="47803" y="105055"/>
                      <a:pt x="38280" y="121067"/>
                    </a:cubicBezTo>
                    <a:cubicBezTo>
                      <a:pt x="29943" y="135107"/>
                      <a:pt x="23191" y="150036"/>
                      <a:pt x="18145" y="165566"/>
                    </a:cubicBezTo>
                    <a:cubicBezTo>
                      <a:pt x="10929" y="188256"/>
                      <a:pt x="7292" y="211929"/>
                      <a:pt x="7363" y="235739"/>
                    </a:cubicBezTo>
                    <a:cubicBezTo>
                      <a:pt x="7363" y="252716"/>
                      <a:pt x="8435" y="262248"/>
                      <a:pt x="7363" y="262426"/>
                    </a:cubicBezTo>
                    <a:cubicBezTo>
                      <a:pt x="6291" y="262605"/>
                      <a:pt x="3133" y="253491"/>
                      <a:pt x="1108" y="236096"/>
                    </a:cubicBezTo>
                    <a:cubicBezTo>
                      <a:pt x="-1506" y="211339"/>
                      <a:pt x="515" y="186308"/>
                      <a:pt x="7065" y="162289"/>
                    </a:cubicBezTo>
                    <a:cubicBezTo>
                      <a:pt x="11572" y="145586"/>
                      <a:pt x="18030" y="129472"/>
                      <a:pt x="26306" y="114276"/>
                    </a:cubicBezTo>
                    <a:cubicBezTo>
                      <a:pt x="36030" y="96858"/>
                      <a:pt x="48052" y="80833"/>
                      <a:pt x="62048" y="66620"/>
                    </a:cubicBezTo>
                    <a:cubicBezTo>
                      <a:pt x="69568" y="58858"/>
                      <a:pt x="77673" y="51692"/>
                      <a:pt x="86293" y="45175"/>
                    </a:cubicBezTo>
                    <a:cubicBezTo>
                      <a:pt x="95249" y="38295"/>
                      <a:pt x="104752" y="32159"/>
                      <a:pt x="114708" y="26827"/>
                    </a:cubicBezTo>
                    <a:cubicBezTo>
                      <a:pt x="125019" y="21246"/>
                      <a:pt x="135755" y="16480"/>
                      <a:pt x="146816" y="12590"/>
                    </a:cubicBezTo>
                    <a:cubicBezTo>
                      <a:pt x="158206" y="8658"/>
                      <a:pt x="169874" y="5597"/>
                      <a:pt x="181724" y="3416"/>
                    </a:cubicBezTo>
                    <a:cubicBezTo>
                      <a:pt x="193540" y="1415"/>
                      <a:pt x="205485" y="283"/>
                      <a:pt x="217466" y="21"/>
                    </a:cubicBezTo>
                    <a:cubicBezTo>
                      <a:pt x="229166" y="-140"/>
                      <a:pt x="240859" y="634"/>
                      <a:pt x="252434" y="2344"/>
                    </a:cubicBezTo>
                    <a:cubicBezTo>
                      <a:pt x="263617" y="3935"/>
                      <a:pt x="274654" y="6425"/>
                      <a:pt x="285435" y="9790"/>
                    </a:cubicBezTo>
                    <a:cubicBezTo>
                      <a:pt x="295779" y="12965"/>
                      <a:pt x="305857" y="16951"/>
                      <a:pt x="315578" y="21704"/>
                    </a:cubicBezTo>
                    <a:cubicBezTo>
                      <a:pt x="349401" y="37693"/>
                      <a:pt x="378507" y="62176"/>
                      <a:pt x="400048" y="92771"/>
                    </a:cubicBezTo>
                    <a:cubicBezTo>
                      <a:pt x="414392" y="113067"/>
                      <a:pt x="424835" y="135852"/>
                      <a:pt x="430845" y="159966"/>
                    </a:cubicBezTo>
                    <a:cubicBezTo>
                      <a:pt x="435134" y="176765"/>
                      <a:pt x="435134" y="186475"/>
                      <a:pt x="434122" y="18665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6" name="Forma Livre: Forma 1935">
                <a:extLst>
                  <a:ext uri="{FF2B5EF4-FFF2-40B4-BE49-F238E27FC236}">
                    <a16:creationId xmlns:a16="http://schemas.microsoft.com/office/drawing/2014/main" id="{DB7F4684-FC12-6BF6-140A-B5FE0968051D}"/>
                  </a:ext>
                </a:extLst>
              </p:cNvPr>
              <p:cNvSpPr/>
              <p:nvPr/>
            </p:nvSpPr>
            <p:spPr>
              <a:xfrm>
                <a:off x="12272659" y="3734163"/>
                <a:ext cx="206644" cy="318460"/>
              </a:xfrm>
              <a:custGeom>
                <a:avLst/>
                <a:gdLst>
                  <a:gd name="connsiteX0" fmla="*/ 139354 w 206644"/>
                  <a:gd name="connsiteY0" fmla="*/ 275809 h 318460"/>
                  <a:gd name="connsiteX1" fmla="*/ 145311 w 206644"/>
                  <a:gd name="connsiteY1" fmla="*/ 313099 h 318460"/>
                  <a:gd name="connsiteX2" fmla="*/ 112012 w 206644"/>
                  <a:gd name="connsiteY2" fmla="*/ 318461 h 318460"/>
                  <a:gd name="connsiteX3" fmla="*/ 106055 w 206644"/>
                  <a:gd name="connsiteY3" fmla="*/ 282123 h 318460"/>
                  <a:gd name="connsiteX4" fmla="*/ 18844 w 206644"/>
                  <a:gd name="connsiteY4" fmla="*/ 268779 h 318460"/>
                  <a:gd name="connsiteX5" fmla="*/ 30758 w 206644"/>
                  <a:gd name="connsiteY5" fmla="*/ 225174 h 318460"/>
                  <a:gd name="connsiteX6" fmla="*/ 99144 w 206644"/>
                  <a:gd name="connsiteY6" fmla="*/ 238518 h 318460"/>
                  <a:gd name="connsiteX7" fmla="*/ 90209 w 206644"/>
                  <a:gd name="connsiteY7" fmla="*/ 182880 h 318460"/>
                  <a:gd name="connsiteX8" fmla="*/ 854 w 206644"/>
                  <a:gd name="connsiteY8" fmla="*/ 126467 h 318460"/>
                  <a:gd name="connsiteX9" fmla="*/ 67811 w 206644"/>
                  <a:gd name="connsiteY9" fmla="*/ 42295 h 318460"/>
                  <a:gd name="connsiteX10" fmla="*/ 61854 w 206644"/>
                  <a:gd name="connsiteY10" fmla="*/ 5361 h 318460"/>
                  <a:gd name="connsiteX11" fmla="*/ 95153 w 206644"/>
                  <a:gd name="connsiteY11" fmla="*/ 0 h 318460"/>
                  <a:gd name="connsiteX12" fmla="*/ 101110 w 206644"/>
                  <a:gd name="connsiteY12" fmla="*/ 36338 h 318460"/>
                  <a:gd name="connsiteX13" fmla="*/ 171998 w 206644"/>
                  <a:gd name="connsiteY13" fmla="*/ 45809 h 318460"/>
                  <a:gd name="connsiteX14" fmla="*/ 161872 w 206644"/>
                  <a:gd name="connsiteY14" fmla="*/ 89474 h 318460"/>
                  <a:gd name="connsiteX15" fmla="*/ 108259 w 206644"/>
                  <a:gd name="connsiteY15" fmla="*/ 80300 h 318460"/>
                  <a:gd name="connsiteX16" fmla="*/ 117313 w 206644"/>
                  <a:gd name="connsiteY16" fmla="*/ 136892 h 318460"/>
                  <a:gd name="connsiteX17" fmla="*/ 205834 w 206644"/>
                  <a:gd name="connsiteY17" fmla="*/ 192411 h 318460"/>
                  <a:gd name="connsiteX18" fmla="*/ 139354 w 206644"/>
                  <a:gd name="connsiteY18" fmla="*/ 275809 h 318460"/>
                  <a:gd name="connsiteX19" fmla="*/ 82465 w 206644"/>
                  <a:gd name="connsiteY19" fmla="*/ 133913 h 318460"/>
                  <a:gd name="connsiteX20" fmla="*/ 74899 w 206644"/>
                  <a:gd name="connsiteY20" fmla="*/ 86734 h 318460"/>
                  <a:gd name="connsiteX21" fmla="*/ 54169 w 206644"/>
                  <a:gd name="connsiteY21" fmla="*/ 115327 h 318460"/>
                  <a:gd name="connsiteX22" fmla="*/ 82465 w 206644"/>
                  <a:gd name="connsiteY22" fmla="*/ 133913 h 318460"/>
                  <a:gd name="connsiteX23" fmla="*/ 152579 w 206644"/>
                  <a:gd name="connsiteY23" fmla="*/ 205040 h 318460"/>
                  <a:gd name="connsiteX24" fmla="*/ 124938 w 206644"/>
                  <a:gd name="connsiteY24" fmla="*/ 185858 h 318460"/>
                  <a:gd name="connsiteX25" fmla="*/ 132384 w 206644"/>
                  <a:gd name="connsiteY25" fmla="*/ 231846 h 318460"/>
                  <a:gd name="connsiteX26" fmla="*/ 152579 w 206644"/>
                  <a:gd name="connsiteY26" fmla="*/ 205040 h 318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6644" h="318460">
                    <a:moveTo>
                      <a:pt x="139354" y="275809"/>
                    </a:moveTo>
                    <a:lnTo>
                      <a:pt x="145311" y="313099"/>
                    </a:lnTo>
                    <a:lnTo>
                      <a:pt x="112012" y="318461"/>
                    </a:lnTo>
                    <a:lnTo>
                      <a:pt x="106055" y="282123"/>
                    </a:lnTo>
                    <a:cubicBezTo>
                      <a:pt x="72755" y="285399"/>
                      <a:pt x="39455" y="280157"/>
                      <a:pt x="18844" y="268779"/>
                    </a:cubicBezTo>
                    <a:lnTo>
                      <a:pt x="30758" y="225174"/>
                    </a:lnTo>
                    <a:cubicBezTo>
                      <a:pt x="52006" y="235492"/>
                      <a:pt x="75577" y="240090"/>
                      <a:pt x="99144" y="238518"/>
                    </a:cubicBezTo>
                    <a:lnTo>
                      <a:pt x="90209" y="182880"/>
                    </a:lnTo>
                    <a:cubicBezTo>
                      <a:pt x="51846" y="179782"/>
                      <a:pt x="8539" y="174123"/>
                      <a:pt x="854" y="126467"/>
                    </a:cubicBezTo>
                    <a:cubicBezTo>
                      <a:pt x="-4626" y="91142"/>
                      <a:pt x="16104" y="56949"/>
                      <a:pt x="67811" y="42295"/>
                    </a:cubicBezTo>
                    <a:lnTo>
                      <a:pt x="61854" y="5361"/>
                    </a:lnTo>
                    <a:lnTo>
                      <a:pt x="95153" y="0"/>
                    </a:lnTo>
                    <a:lnTo>
                      <a:pt x="101110" y="36338"/>
                    </a:lnTo>
                    <a:cubicBezTo>
                      <a:pt x="125156" y="33836"/>
                      <a:pt x="149452" y="37082"/>
                      <a:pt x="171998" y="45809"/>
                    </a:cubicBezTo>
                    <a:lnTo>
                      <a:pt x="161872" y="89474"/>
                    </a:lnTo>
                    <a:cubicBezTo>
                      <a:pt x="144789" y="82880"/>
                      <a:pt x="126562" y="79764"/>
                      <a:pt x="108259" y="80300"/>
                    </a:cubicBezTo>
                    <a:lnTo>
                      <a:pt x="117313" y="136892"/>
                    </a:lnTo>
                    <a:cubicBezTo>
                      <a:pt x="155676" y="139632"/>
                      <a:pt x="198328" y="145470"/>
                      <a:pt x="205834" y="192411"/>
                    </a:cubicBezTo>
                    <a:cubicBezTo>
                      <a:pt x="211136" y="227080"/>
                      <a:pt x="190584" y="261095"/>
                      <a:pt x="139354" y="275809"/>
                    </a:cubicBezTo>
                    <a:close/>
                    <a:moveTo>
                      <a:pt x="82465" y="133913"/>
                    </a:moveTo>
                    <a:lnTo>
                      <a:pt x="74899" y="86734"/>
                    </a:lnTo>
                    <a:cubicBezTo>
                      <a:pt x="57862" y="93584"/>
                      <a:pt x="52442" y="104605"/>
                      <a:pt x="54169" y="115327"/>
                    </a:cubicBezTo>
                    <a:cubicBezTo>
                      <a:pt x="55897" y="126050"/>
                      <a:pt x="66858" y="131590"/>
                      <a:pt x="82465" y="133913"/>
                    </a:cubicBezTo>
                    <a:close/>
                    <a:moveTo>
                      <a:pt x="152579" y="205040"/>
                    </a:moveTo>
                    <a:cubicBezTo>
                      <a:pt x="150732" y="193126"/>
                      <a:pt x="140069" y="188598"/>
                      <a:pt x="124938" y="185858"/>
                    </a:cubicBezTo>
                    <a:lnTo>
                      <a:pt x="132384" y="231846"/>
                    </a:lnTo>
                    <a:cubicBezTo>
                      <a:pt x="148349" y="225532"/>
                      <a:pt x="154306" y="215703"/>
                      <a:pt x="152579" y="20504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7" name="Forma Livre: Forma 1936">
                <a:extLst>
                  <a:ext uri="{FF2B5EF4-FFF2-40B4-BE49-F238E27FC236}">
                    <a16:creationId xmlns:a16="http://schemas.microsoft.com/office/drawing/2014/main" id="{F8F42726-6AAD-0BAD-EDD2-A3A8CD912C37}"/>
                  </a:ext>
                </a:extLst>
              </p:cNvPr>
              <p:cNvSpPr/>
              <p:nvPr/>
            </p:nvSpPr>
            <p:spPr>
              <a:xfrm>
                <a:off x="14266634" y="2120044"/>
                <a:ext cx="396628" cy="396565"/>
              </a:xfrm>
              <a:custGeom>
                <a:avLst/>
                <a:gdLst>
                  <a:gd name="connsiteX0" fmla="*/ 370733 w 396628"/>
                  <a:gd name="connsiteY0" fmla="*/ 296076 h 396565"/>
                  <a:gd name="connsiteX1" fmla="*/ 100488 w 396628"/>
                  <a:gd name="connsiteY1" fmla="*/ 370735 h 396565"/>
                  <a:gd name="connsiteX2" fmla="*/ 25835 w 396628"/>
                  <a:gd name="connsiteY2" fmla="*/ 100491 h 396565"/>
                  <a:gd name="connsiteX3" fmla="*/ 296074 w 396628"/>
                  <a:gd name="connsiteY3" fmla="*/ 25833 h 396565"/>
                  <a:gd name="connsiteX4" fmla="*/ 296449 w 396628"/>
                  <a:gd name="connsiteY4" fmla="*/ 26046 h 396565"/>
                  <a:gd name="connsiteX5" fmla="*/ 370733 w 396628"/>
                  <a:gd name="connsiteY5" fmla="*/ 296076 h 396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6628" h="396565">
                    <a:moveTo>
                      <a:pt x="370733" y="296076"/>
                    </a:moveTo>
                    <a:cubicBezTo>
                      <a:pt x="316721" y="391316"/>
                      <a:pt x="195734" y="424741"/>
                      <a:pt x="100488" y="370735"/>
                    </a:cubicBezTo>
                    <a:cubicBezTo>
                      <a:pt x="5247" y="316723"/>
                      <a:pt x="-28177" y="195732"/>
                      <a:pt x="25835" y="100491"/>
                    </a:cubicBezTo>
                    <a:cubicBezTo>
                      <a:pt x="79841" y="5249"/>
                      <a:pt x="200833" y="-28177"/>
                      <a:pt x="296074" y="25833"/>
                    </a:cubicBezTo>
                    <a:cubicBezTo>
                      <a:pt x="296199" y="25904"/>
                      <a:pt x="296324" y="25975"/>
                      <a:pt x="296449" y="26046"/>
                    </a:cubicBezTo>
                    <a:cubicBezTo>
                      <a:pt x="391511" y="80113"/>
                      <a:pt x="424763" y="200993"/>
                      <a:pt x="370733" y="29607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8" name="Forma Livre: Forma 1937">
                <a:extLst>
                  <a:ext uri="{FF2B5EF4-FFF2-40B4-BE49-F238E27FC236}">
                    <a16:creationId xmlns:a16="http://schemas.microsoft.com/office/drawing/2014/main" id="{46AFD424-0D6B-3720-4D53-48C4174E38BA}"/>
                  </a:ext>
                </a:extLst>
              </p:cNvPr>
              <p:cNvSpPr/>
              <p:nvPr/>
            </p:nvSpPr>
            <p:spPr>
              <a:xfrm>
                <a:off x="14313873" y="2167157"/>
                <a:ext cx="302277" cy="302191"/>
              </a:xfrm>
              <a:custGeom>
                <a:avLst/>
                <a:gdLst>
                  <a:gd name="connsiteX0" fmla="*/ 282509 w 302277"/>
                  <a:gd name="connsiteY0" fmla="*/ 225611 h 302191"/>
                  <a:gd name="connsiteX1" fmla="*/ 76582 w 302277"/>
                  <a:gd name="connsiteY1" fmla="*/ 282506 h 302191"/>
                  <a:gd name="connsiteX2" fmla="*/ 19681 w 302277"/>
                  <a:gd name="connsiteY2" fmla="*/ 76580 h 302191"/>
                  <a:gd name="connsiteX3" fmla="*/ 225614 w 302277"/>
                  <a:gd name="connsiteY3" fmla="*/ 19683 h 302191"/>
                  <a:gd name="connsiteX4" fmla="*/ 225918 w 302277"/>
                  <a:gd name="connsiteY4" fmla="*/ 19857 h 302191"/>
                  <a:gd name="connsiteX5" fmla="*/ 282569 w 302277"/>
                  <a:gd name="connsiteY5" fmla="*/ 225503 h 302191"/>
                  <a:gd name="connsiteX6" fmla="*/ 282509 w 302277"/>
                  <a:gd name="connsiteY6" fmla="*/ 225611 h 302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277" h="302191">
                    <a:moveTo>
                      <a:pt x="282509" y="225611"/>
                    </a:moveTo>
                    <a:cubicBezTo>
                      <a:pt x="241358" y="298191"/>
                      <a:pt x="149156" y="323663"/>
                      <a:pt x="76582" y="282506"/>
                    </a:cubicBezTo>
                    <a:cubicBezTo>
                      <a:pt x="4002" y="241355"/>
                      <a:pt x="-21470" y="149157"/>
                      <a:pt x="19681" y="76580"/>
                    </a:cubicBezTo>
                    <a:cubicBezTo>
                      <a:pt x="60838" y="4003"/>
                      <a:pt x="153034" y="-21471"/>
                      <a:pt x="225614" y="19683"/>
                    </a:cubicBezTo>
                    <a:cubicBezTo>
                      <a:pt x="225715" y="19740"/>
                      <a:pt x="225817" y="19798"/>
                      <a:pt x="225918" y="19857"/>
                    </a:cubicBezTo>
                    <a:cubicBezTo>
                      <a:pt x="298349" y="61000"/>
                      <a:pt x="323714" y="153071"/>
                      <a:pt x="282569" y="225503"/>
                    </a:cubicBezTo>
                    <a:cubicBezTo>
                      <a:pt x="282551" y="225539"/>
                      <a:pt x="282527" y="225575"/>
                      <a:pt x="282509" y="225611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9" name="Forma Livre: Forma 1938">
                <a:extLst>
                  <a:ext uri="{FF2B5EF4-FFF2-40B4-BE49-F238E27FC236}">
                    <a16:creationId xmlns:a16="http://schemas.microsoft.com/office/drawing/2014/main" id="{BAEEEFD1-AE6C-49F5-63C3-C898DD2A4281}"/>
                  </a:ext>
                </a:extLst>
              </p:cNvPr>
              <p:cNvSpPr/>
              <p:nvPr/>
            </p:nvSpPr>
            <p:spPr>
              <a:xfrm>
                <a:off x="14331910" y="2161430"/>
                <a:ext cx="289071" cy="227239"/>
              </a:xfrm>
              <a:custGeom>
                <a:avLst/>
                <a:gdLst>
                  <a:gd name="connsiteX0" fmla="*/ 266795 w 289071"/>
                  <a:gd name="connsiteY0" fmla="*/ 227228 h 227239"/>
                  <a:gd name="connsiteX1" fmla="*/ 272335 w 289071"/>
                  <a:gd name="connsiteY1" fmla="*/ 209357 h 227239"/>
                  <a:gd name="connsiteX2" fmla="*/ 280080 w 289071"/>
                  <a:gd name="connsiteY2" fmla="*/ 160510 h 227239"/>
                  <a:gd name="connsiteX3" fmla="*/ 262864 w 289071"/>
                  <a:gd name="connsiteY3" fmla="*/ 90396 h 227239"/>
                  <a:gd name="connsiteX4" fmla="*/ 251784 w 289071"/>
                  <a:gd name="connsiteY4" fmla="*/ 72525 h 227239"/>
                  <a:gd name="connsiteX5" fmla="*/ 237725 w 289071"/>
                  <a:gd name="connsiteY5" fmla="*/ 55786 h 227239"/>
                  <a:gd name="connsiteX6" fmla="*/ 220688 w 289071"/>
                  <a:gd name="connsiteY6" fmla="*/ 40834 h 227239"/>
                  <a:gd name="connsiteX7" fmla="*/ 201030 w 289071"/>
                  <a:gd name="connsiteY7" fmla="*/ 28324 h 227239"/>
                  <a:gd name="connsiteX8" fmla="*/ 179645 w 289071"/>
                  <a:gd name="connsiteY8" fmla="*/ 19091 h 227239"/>
                  <a:gd name="connsiteX9" fmla="*/ 157723 w 289071"/>
                  <a:gd name="connsiteY9" fmla="*/ 13134 h 227239"/>
                  <a:gd name="connsiteX10" fmla="*/ 114952 w 289071"/>
                  <a:gd name="connsiteY10" fmla="*/ 11823 h 227239"/>
                  <a:gd name="connsiteX11" fmla="*/ 77304 w 289071"/>
                  <a:gd name="connsiteY11" fmla="*/ 21295 h 227239"/>
                  <a:gd name="connsiteX12" fmla="*/ 47519 w 289071"/>
                  <a:gd name="connsiteY12" fmla="*/ 37140 h 227239"/>
                  <a:gd name="connsiteX13" fmla="*/ 11777 w 289071"/>
                  <a:gd name="connsiteY13" fmla="*/ 71095 h 227239"/>
                  <a:gd name="connsiteX14" fmla="*/ 160 w 289071"/>
                  <a:gd name="connsiteY14" fmla="*/ 85630 h 227239"/>
                  <a:gd name="connsiteX15" fmla="*/ 8083 w 289071"/>
                  <a:gd name="connsiteY15" fmla="*/ 68474 h 227239"/>
                  <a:gd name="connsiteX16" fmla="*/ 42991 w 289071"/>
                  <a:gd name="connsiteY16" fmla="*/ 30528 h 227239"/>
                  <a:gd name="connsiteX17" fmla="*/ 114118 w 289071"/>
                  <a:gd name="connsiteY17" fmla="*/ 1398 h 227239"/>
                  <a:gd name="connsiteX18" fmla="*/ 136635 w 289071"/>
                  <a:gd name="connsiteY18" fmla="*/ 28 h 227239"/>
                  <a:gd name="connsiteX19" fmla="*/ 160106 w 289071"/>
                  <a:gd name="connsiteY19" fmla="*/ 2113 h 227239"/>
                  <a:gd name="connsiteX20" fmla="*/ 183934 w 289071"/>
                  <a:gd name="connsiteY20" fmla="*/ 8070 h 227239"/>
                  <a:gd name="connsiteX21" fmla="*/ 228254 w 289071"/>
                  <a:gd name="connsiteY21" fmla="*/ 31541 h 227239"/>
                  <a:gd name="connsiteX22" fmla="*/ 246482 w 289071"/>
                  <a:gd name="connsiteY22" fmla="*/ 47803 h 227239"/>
                  <a:gd name="connsiteX23" fmla="*/ 261375 w 289071"/>
                  <a:gd name="connsiteY23" fmla="*/ 66032 h 227239"/>
                  <a:gd name="connsiteX24" fmla="*/ 272931 w 289071"/>
                  <a:gd name="connsiteY24" fmla="*/ 85392 h 227239"/>
                  <a:gd name="connsiteX25" fmla="*/ 288896 w 289071"/>
                  <a:gd name="connsiteY25" fmla="*/ 160629 h 227239"/>
                  <a:gd name="connsiteX26" fmla="*/ 276982 w 289071"/>
                  <a:gd name="connsiteY26" fmla="*/ 210846 h 227239"/>
                  <a:gd name="connsiteX27" fmla="*/ 266795 w 289071"/>
                  <a:gd name="connsiteY27" fmla="*/ 227228 h 22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89071" h="227239">
                    <a:moveTo>
                      <a:pt x="266795" y="227228"/>
                    </a:moveTo>
                    <a:cubicBezTo>
                      <a:pt x="265961" y="226751"/>
                      <a:pt x="268702" y="220675"/>
                      <a:pt x="272335" y="209357"/>
                    </a:cubicBezTo>
                    <a:cubicBezTo>
                      <a:pt x="277441" y="193576"/>
                      <a:pt x="280056" y="177096"/>
                      <a:pt x="280080" y="160510"/>
                    </a:cubicBezTo>
                    <a:cubicBezTo>
                      <a:pt x="280145" y="136084"/>
                      <a:pt x="274236" y="112014"/>
                      <a:pt x="262864" y="90396"/>
                    </a:cubicBezTo>
                    <a:cubicBezTo>
                      <a:pt x="259605" y="84179"/>
                      <a:pt x="255906" y="78206"/>
                      <a:pt x="251784" y="72525"/>
                    </a:cubicBezTo>
                    <a:cubicBezTo>
                      <a:pt x="247548" y="66580"/>
                      <a:pt x="242848" y="60982"/>
                      <a:pt x="237725" y="55786"/>
                    </a:cubicBezTo>
                    <a:cubicBezTo>
                      <a:pt x="232441" y="50371"/>
                      <a:pt x="226741" y="45372"/>
                      <a:pt x="220688" y="40834"/>
                    </a:cubicBezTo>
                    <a:cubicBezTo>
                      <a:pt x="214439" y="36205"/>
                      <a:pt x="207869" y="32024"/>
                      <a:pt x="201030" y="28324"/>
                    </a:cubicBezTo>
                    <a:cubicBezTo>
                      <a:pt x="194126" y="24755"/>
                      <a:pt x="186978" y="21670"/>
                      <a:pt x="179645" y="19091"/>
                    </a:cubicBezTo>
                    <a:cubicBezTo>
                      <a:pt x="172490" y="16575"/>
                      <a:pt x="165163" y="14584"/>
                      <a:pt x="157723" y="13134"/>
                    </a:cubicBezTo>
                    <a:cubicBezTo>
                      <a:pt x="143605" y="10652"/>
                      <a:pt x="129201" y="10211"/>
                      <a:pt x="114952" y="11823"/>
                    </a:cubicBezTo>
                    <a:cubicBezTo>
                      <a:pt x="102043" y="13332"/>
                      <a:pt x="89390" y="16516"/>
                      <a:pt x="77304" y="21295"/>
                    </a:cubicBezTo>
                    <a:cubicBezTo>
                      <a:pt x="66825" y="25474"/>
                      <a:pt x="56841" y="30787"/>
                      <a:pt x="47519" y="37140"/>
                    </a:cubicBezTo>
                    <a:cubicBezTo>
                      <a:pt x="33931" y="46555"/>
                      <a:pt x="21874" y="58008"/>
                      <a:pt x="11777" y="71095"/>
                    </a:cubicBezTo>
                    <a:cubicBezTo>
                      <a:pt x="4509" y="80388"/>
                      <a:pt x="995" y="86047"/>
                      <a:pt x="160" y="85630"/>
                    </a:cubicBezTo>
                    <a:cubicBezTo>
                      <a:pt x="-673" y="85213"/>
                      <a:pt x="1709" y="78899"/>
                      <a:pt x="8083" y="68474"/>
                    </a:cubicBezTo>
                    <a:cubicBezTo>
                      <a:pt x="17245" y="53756"/>
                      <a:pt x="29088" y="40884"/>
                      <a:pt x="42991" y="30528"/>
                    </a:cubicBezTo>
                    <a:cubicBezTo>
                      <a:pt x="63775" y="14815"/>
                      <a:pt x="88282" y="4777"/>
                      <a:pt x="114118" y="1398"/>
                    </a:cubicBezTo>
                    <a:cubicBezTo>
                      <a:pt x="121576" y="335"/>
                      <a:pt x="129105" y="-124"/>
                      <a:pt x="136635" y="28"/>
                    </a:cubicBezTo>
                    <a:cubicBezTo>
                      <a:pt x="144504" y="83"/>
                      <a:pt x="152350" y="780"/>
                      <a:pt x="160106" y="2113"/>
                    </a:cubicBezTo>
                    <a:cubicBezTo>
                      <a:pt x="168189" y="3472"/>
                      <a:pt x="176160" y="5464"/>
                      <a:pt x="183934" y="8070"/>
                    </a:cubicBezTo>
                    <a:cubicBezTo>
                      <a:pt x="199875" y="13457"/>
                      <a:pt x="214839" y="21382"/>
                      <a:pt x="228254" y="31541"/>
                    </a:cubicBezTo>
                    <a:cubicBezTo>
                      <a:pt x="234723" y="36504"/>
                      <a:pt x="240817" y="41939"/>
                      <a:pt x="246482" y="47803"/>
                    </a:cubicBezTo>
                    <a:cubicBezTo>
                      <a:pt x="251939" y="53458"/>
                      <a:pt x="256925" y="59555"/>
                      <a:pt x="261375" y="66032"/>
                    </a:cubicBezTo>
                    <a:cubicBezTo>
                      <a:pt x="265723" y="72174"/>
                      <a:pt x="269589" y="78647"/>
                      <a:pt x="272931" y="85392"/>
                    </a:cubicBezTo>
                    <a:cubicBezTo>
                      <a:pt x="284654" y="108674"/>
                      <a:pt x="290153" y="134593"/>
                      <a:pt x="288896" y="160629"/>
                    </a:cubicBezTo>
                    <a:cubicBezTo>
                      <a:pt x="288086" y="177964"/>
                      <a:pt x="284047" y="194995"/>
                      <a:pt x="276982" y="210846"/>
                    </a:cubicBezTo>
                    <a:cubicBezTo>
                      <a:pt x="271263" y="222165"/>
                      <a:pt x="267391" y="227526"/>
                      <a:pt x="266795" y="22722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0" name="Forma Livre: Forma 1939">
                <a:extLst>
                  <a:ext uri="{FF2B5EF4-FFF2-40B4-BE49-F238E27FC236}">
                    <a16:creationId xmlns:a16="http://schemas.microsoft.com/office/drawing/2014/main" id="{C459E787-A292-C2A4-C003-1419212C7EC0}"/>
                  </a:ext>
                </a:extLst>
              </p:cNvPr>
              <p:cNvSpPr/>
              <p:nvPr/>
            </p:nvSpPr>
            <p:spPr>
              <a:xfrm>
                <a:off x="14372280" y="2222637"/>
                <a:ext cx="179543" cy="205099"/>
              </a:xfrm>
              <a:custGeom>
                <a:avLst/>
                <a:gdLst>
                  <a:gd name="connsiteX0" fmla="*/ 63085 w 179543"/>
                  <a:gd name="connsiteY0" fmla="*/ 182046 h 205099"/>
                  <a:gd name="connsiteX1" fmla="*/ 50396 w 179543"/>
                  <a:gd name="connsiteY1" fmla="*/ 205099 h 205099"/>
                  <a:gd name="connsiteX2" fmla="*/ 29785 w 179543"/>
                  <a:gd name="connsiteY2" fmla="*/ 193781 h 205099"/>
                  <a:gd name="connsiteX3" fmla="*/ 42176 w 179543"/>
                  <a:gd name="connsiteY3" fmla="*/ 171323 h 205099"/>
                  <a:gd name="connsiteX4" fmla="*/ 0 w 179543"/>
                  <a:gd name="connsiteY4" fmla="*/ 126646 h 205099"/>
                  <a:gd name="connsiteX5" fmla="*/ 25139 w 179543"/>
                  <a:gd name="connsiteY5" fmla="*/ 107762 h 205099"/>
                  <a:gd name="connsiteX6" fmla="*/ 57008 w 179543"/>
                  <a:gd name="connsiteY6" fmla="*/ 144397 h 205099"/>
                  <a:gd name="connsiteX7" fmla="*/ 76011 w 179543"/>
                  <a:gd name="connsiteY7" fmla="*/ 110026 h 205099"/>
                  <a:gd name="connsiteX8" fmla="*/ 51111 w 179543"/>
                  <a:gd name="connsiteY8" fmla="*/ 40746 h 205099"/>
                  <a:gd name="connsiteX9" fmla="*/ 123846 w 179543"/>
                  <a:gd name="connsiteY9" fmla="*/ 22875 h 205099"/>
                  <a:gd name="connsiteX10" fmla="*/ 136415 w 179543"/>
                  <a:gd name="connsiteY10" fmla="*/ 0 h 205099"/>
                  <a:gd name="connsiteX11" fmla="*/ 157026 w 179543"/>
                  <a:gd name="connsiteY11" fmla="*/ 11378 h 205099"/>
                  <a:gd name="connsiteX12" fmla="*/ 144636 w 179543"/>
                  <a:gd name="connsiteY12" fmla="*/ 33776 h 205099"/>
                  <a:gd name="connsiteX13" fmla="*/ 179544 w 179543"/>
                  <a:gd name="connsiteY13" fmla="*/ 69518 h 205099"/>
                  <a:gd name="connsiteX14" fmla="*/ 155299 w 179543"/>
                  <a:gd name="connsiteY14" fmla="*/ 89176 h 205099"/>
                  <a:gd name="connsiteX15" fmla="*/ 129624 w 179543"/>
                  <a:gd name="connsiteY15" fmla="*/ 61357 h 205099"/>
                  <a:gd name="connsiteX16" fmla="*/ 110383 w 179543"/>
                  <a:gd name="connsiteY16" fmla="*/ 96384 h 205099"/>
                  <a:gd name="connsiteX17" fmla="*/ 135164 w 179543"/>
                  <a:gd name="connsiteY17" fmla="*/ 164770 h 205099"/>
                  <a:gd name="connsiteX18" fmla="*/ 63085 w 179543"/>
                  <a:gd name="connsiteY18" fmla="*/ 182046 h 205099"/>
                  <a:gd name="connsiteX19" fmla="*/ 92869 w 179543"/>
                  <a:gd name="connsiteY19" fmla="*/ 79764 h 205099"/>
                  <a:gd name="connsiteX20" fmla="*/ 108953 w 179543"/>
                  <a:gd name="connsiteY20" fmla="*/ 50515 h 205099"/>
                  <a:gd name="connsiteX21" fmla="*/ 85125 w 179543"/>
                  <a:gd name="connsiteY21" fmla="*/ 57366 h 205099"/>
                  <a:gd name="connsiteX22" fmla="*/ 92631 w 179543"/>
                  <a:gd name="connsiteY22" fmla="*/ 79764 h 205099"/>
                  <a:gd name="connsiteX23" fmla="*/ 100911 w 179543"/>
                  <a:gd name="connsiteY23" fmla="*/ 148865 h 205099"/>
                  <a:gd name="connsiteX24" fmla="*/ 93942 w 179543"/>
                  <a:gd name="connsiteY24" fmla="*/ 126527 h 205099"/>
                  <a:gd name="connsiteX25" fmla="*/ 78275 w 179543"/>
                  <a:gd name="connsiteY25" fmla="*/ 154882 h 205099"/>
                  <a:gd name="connsiteX26" fmla="*/ 100673 w 179543"/>
                  <a:gd name="connsiteY26" fmla="*/ 148865 h 205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9543" h="205099">
                    <a:moveTo>
                      <a:pt x="63085" y="182046"/>
                    </a:moveTo>
                    <a:lnTo>
                      <a:pt x="50396" y="205099"/>
                    </a:lnTo>
                    <a:lnTo>
                      <a:pt x="29785" y="193781"/>
                    </a:lnTo>
                    <a:lnTo>
                      <a:pt x="42176" y="171323"/>
                    </a:lnTo>
                    <a:cubicBezTo>
                      <a:pt x="22458" y="158873"/>
                      <a:pt x="6434" y="141538"/>
                      <a:pt x="0" y="126646"/>
                    </a:cubicBezTo>
                    <a:lnTo>
                      <a:pt x="25139" y="107762"/>
                    </a:lnTo>
                    <a:cubicBezTo>
                      <a:pt x="32418" y="122520"/>
                      <a:pt x="43403" y="135142"/>
                      <a:pt x="57008" y="144397"/>
                    </a:cubicBezTo>
                    <a:lnTo>
                      <a:pt x="76011" y="110026"/>
                    </a:lnTo>
                    <a:cubicBezTo>
                      <a:pt x="56234" y="92155"/>
                      <a:pt x="34908" y="70173"/>
                      <a:pt x="51111" y="40746"/>
                    </a:cubicBezTo>
                    <a:cubicBezTo>
                      <a:pt x="63025" y="18943"/>
                      <a:pt x="89295" y="8935"/>
                      <a:pt x="123846" y="22875"/>
                    </a:cubicBezTo>
                    <a:lnTo>
                      <a:pt x="136415" y="0"/>
                    </a:lnTo>
                    <a:lnTo>
                      <a:pt x="157026" y="11378"/>
                    </a:lnTo>
                    <a:lnTo>
                      <a:pt x="144636" y="33776"/>
                    </a:lnTo>
                    <a:cubicBezTo>
                      <a:pt x="158927" y="42775"/>
                      <a:pt x="170882" y="55022"/>
                      <a:pt x="179544" y="69518"/>
                    </a:cubicBezTo>
                    <a:lnTo>
                      <a:pt x="155299" y="89176"/>
                    </a:lnTo>
                    <a:cubicBezTo>
                      <a:pt x="148657" y="78303"/>
                      <a:pt x="139930" y="68850"/>
                      <a:pt x="129624" y="61357"/>
                    </a:cubicBezTo>
                    <a:lnTo>
                      <a:pt x="110383" y="96384"/>
                    </a:lnTo>
                    <a:cubicBezTo>
                      <a:pt x="130279" y="114255"/>
                      <a:pt x="151188" y="135760"/>
                      <a:pt x="135164" y="164770"/>
                    </a:cubicBezTo>
                    <a:cubicBezTo>
                      <a:pt x="123667" y="186037"/>
                      <a:pt x="97516" y="195985"/>
                      <a:pt x="63085" y="182046"/>
                    </a:cubicBezTo>
                    <a:close/>
                    <a:moveTo>
                      <a:pt x="92869" y="79764"/>
                    </a:moveTo>
                    <a:lnTo>
                      <a:pt x="108953" y="50515"/>
                    </a:lnTo>
                    <a:cubicBezTo>
                      <a:pt x="96682" y="47001"/>
                      <a:pt x="89057" y="50515"/>
                      <a:pt x="85125" y="57366"/>
                    </a:cubicBezTo>
                    <a:cubicBezTo>
                      <a:pt x="81194" y="64216"/>
                      <a:pt x="85125" y="71901"/>
                      <a:pt x="92631" y="79764"/>
                    </a:cubicBezTo>
                    <a:close/>
                    <a:moveTo>
                      <a:pt x="100911" y="148865"/>
                    </a:moveTo>
                    <a:cubicBezTo>
                      <a:pt x="104903" y="141657"/>
                      <a:pt x="100911" y="134449"/>
                      <a:pt x="93942" y="126527"/>
                    </a:cubicBezTo>
                    <a:lnTo>
                      <a:pt x="78275" y="154882"/>
                    </a:lnTo>
                    <a:cubicBezTo>
                      <a:pt x="89593" y="158337"/>
                      <a:pt x="97039" y="155477"/>
                      <a:pt x="100673" y="14886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1" name="Forma Livre: Forma 1940">
                <a:extLst>
                  <a:ext uri="{FF2B5EF4-FFF2-40B4-BE49-F238E27FC236}">
                    <a16:creationId xmlns:a16="http://schemas.microsoft.com/office/drawing/2014/main" id="{BB5625B4-500F-2C2F-696E-42E806B79949}"/>
                  </a:ext>
                </a:extLst>
              </p:cNvPr>
              <p:cNvSpPr/>
              <p:nvPr/>
            </p:nvSpPr>
            <p:spPr>
              <a:xfrm>
                <a:off x="15500200" y="3530701"/>
                <a:ext cx="667297" cy="667299"/>
              </a:xfrm>
              <a:custGeom>
                <a:avLst/>
                <a:gdLst>
                  <a:gd name="connsiteX0" fmla="*/ 623316 w 667297"/>
                  <a:gd name="connsiteY0" fmla="*/ 499108 h 667299"/>
                  <a:gd name="connsiteX1" fmla="*/ 168190 w 667297"/>
                  <a:gd name="connsiteY1" fmla="*/ 623317 h 667299"/>
                  <a:gd name="connsiteX2" fmla="*/ 43981 w 667297"/>
                  <a:gd name="connsiteY2" fmla="*/ 168192 h 667299"/>
                  <a:gd name="connsiteX3" fmla="*/ 499107 w 667297"/>
                  <a:gd name="connsiteY3" fmla="*/ 43982 h 667299"/>
                  <a:gd name="connsiteX4" fmla="*/ 499232 w 667297"/>
                  <a:gd name="connsiteY4" fmla="*/ 44054 h 667299"/>
                  <a:gd name="connsiteX5" fmla="*/ 623316 w 667297"/>
                  <a:gd name="connsiteY5" fmla="*/ 499108 h 667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7297" h="667299">
                    <a:moveTo>
                      <a:pt x="623316" y="499108"/>
                    </a:moveTo>
                    <a:cubicBezTo>
                      <a:pt x="531936" y="659089"/>
                      <a:pt x="328171" y="714698"/>
                      <a:pt x="168190" y="623317"/>
                    </a:cubicBezTo>
                    <a:cubicBezTo>
                      <a:pt x="8215" y="531937"/>
                      <a:pt x="-47399" y="328166"/>
                      <a:pt x="43981" y="168192"/>
                    </a:cubicBezTo>
                    <a:cubicBezTo>
                      <a:pt x="135361" y="8210"/>
                      <a:pt x="339132" y="-47398"/>
                      <a:pt x="499107" y="43982"/>
                    </a:cubicBezTo>
                    <a:cubicBezTo>
                      <a:pt x="499149" y="44006"/>
                      <a:pt x="499190" y="44030"/>
                      <a:pt x="499232" y="44054"/>
                    </a:cubicBezTo>
                    <a:cubicBezTo>
                      <a:pt x="659124" y="135476"/>
                      <a:pt x="714667" y="339181"/>
                      <a:pt x="623316" y="49910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2" name="Forma Livre: Forma 1941">
                <a:extLst>
                  <a:ext uri="{FF2B5EF4-FFF2-40B4-BE49-F238E27FC236}">
                    <a16:creationId xmlns:a16="http://schemas.microsoft.com/office/drawing/2014/main" id="{4C3F322C-0102-AC7E-A7A4-B63EBE471E3C}"/>
                  </a:ext>
                </a:extLst>
              </p:cNvPr>
              <p:cNvSpPr/>
              <p:nvPr/>
            </p:nvSpPr>
            <p:spPr>
              <a:xfrm>
                <a:off x="15579099" y="3609841"/>
                <a:ext cx="509041" cy="508935"/>
              </a:xfrm>
              <a:custGeom>
                <a:avLst/>
                <a:gdLst>
                  <a:gd name="connsiteX0" fmla="*/ 475495 w 509041"/>
                  <a:gd name="connsiteY0" fmla="*/ 380473 h 508935"/>
                  <a:gd name="connsiteX1" fmla="*/ 128458 w 509041"/>
                  <a:gd name="connsiteY1" fmla="*/ 475499 h 508935"/>
                  <a:gd name="connsiteX2" fmla="*/ 33438 w 509041"/>
                  <a:gd name="connsiteY2" fmla="*/ 128463 h 508935"/>
                  <a:gd name="connsiteX3" fmla="*/ 380469 w 509041"/>
                  <a:gd name="connsiteY3" fmla="*/ 33437 h 508935"/>
                  <a:gd name="connsiteX4" fmla="*/ 380957 w 509041"/>
                  <a:gd name="connsiteY4" fmla="*/ 33717 h 508935"/>
                  <a:gd name="connsiteX5" fmla="*/ 475513 w 509041"/>
                  <a:gd name="connsiteY5" fmla="*/ 380443 h 508935"/>
                  <a:gd name="connsiteX6" fmla="*/ 475495 w 509041"/>
                  <a:gd name="connsiteY6" fmla="*/ 380473 h 508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041" h="508935">
                    <a:moveTo>
                      <a:pt x="475495" y="380473"/>
                    </a:moveTo>
                    <a:cubicBezTo>
                      <a:pt x="405905" y="502544"/>
                      <a:pt x="250529" y="545089"/>
                      <a:pt x="128458" y="475499"/>
                    </a:cubicBezTo>
                    <a:cubicBezTo>
                      <a:pt x="6388" y="405904"/>
                      <a:pt x="-36151" y="250533"/>
                      <a:pt x="33438" y="128463"/>
                    </a:cubicBezTo>
                    <a:cubicBezTo>
                      <a:pt x="103028" y="6392"/>
                      <a:pt x="258398" y="-36153"/>
                      <a:pt x="380469" y="33437"/>
                    </a:cubicBezTo>
                    <a:cubicBezTo>
                      <a:pt x="380636" y="33532"/>
                      <a:pt x="380796" y="33621"/>
                      <a:pt x="380957" y="33717"/>
                    </a:cubicBezTo>
                    <a:cubicBezTo>
                      <a:pt x="502813" y="103354"/>
                      <a:pt x="545150" y="258587"/>
                      <a:pt x="475513" y="380443"/>
                    </a:cubicBezTo>
                    <a:cubicBezTo>
                      <a:pt x="475506" y="380455"/>
                      <a:pt x="475501" y="380461"/>
                      <a:pt x="475495" y="38047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3" name="Forma Livre: Forma 1942">
                <a:extLst>
                  <a:ext uri="{FF2B5EF4-FFF2-40B4-BE49-F238E27FC236}">
                    <a16:creationId xmlns:a16="http://schemas.microsoft.com/office/drawing/2014/main" id="{BBDCF755-9D62-B82A-55B2-03B6062FEAA7}"/>
                  </a:ext>
                </a:extLst>
              </p:cNvPr>
              <p:cNvSpPr/>
              <p:nvPr/>
            </p:nvSpPr>
            <p:spPr>
              <a:xfrm>
                <a:off x="15609064" y="3600576"/>
                <a:ext cx="486399" cy="382790"/>
              </a:xfrm>
              <a:custGeom>
                <a:avLst/>
                <a:gdLst>
                  <a:gd name="connsiteX0" fmla="*/ 449462 w 486399"/>
                  <a:gd name="connsiteY0" fmla="*/ 382768 h 382790"/>
                  <a:gd name="connsiteX1" fmla="*/ 458814 w 486399"/>
                  <a:gd name="connsiteY1" fmla="*/ 352983 h 382790"/>
                  <a:gd name="connsiteX2" fmla="*/ 472158 w 486399"/>
                  <a:gd name="connsiteY2" fmla="*/ 270717 h 382790"/>
                  <a:gd name="connsiteX3" fmla="*/ 466201 w 486399"/>
                  <a:gd name="connsiteY3" fmla="*/ 213887 h 382790"/>
                  <a:gd name="connsiteX4" fmla="*/ 443624 w 486399"/>
                  <a:gd name="connsiteY4" fmla="*/ 152530 h 382790"/>
                  <a:gd name="connsiteX5" fmla="*/ 425098 w 486399"/>
                  <a:gd name="connsiteY5" fmla="*/ 122448 h 382790"/>
                  <a:gd name="connsiteX6" fmla="*/ 401270 w 486399"/>
                  <a:gd name="connsiteY6" fmla="*/ 94211 h 382790"/>
                  <a:gd name="connsiteX7" fmla="*/ 372676 w 486399"/>
                  <a:gd name="connsiteY7" fmla="*/ 68954 h 382790"/>
                  <a:gd name="connsiteX8" fmla="*/ 339615 w 486399"/>
                  <a:gd name="connsiteY8" fmla="*/ 47866 h 382790"/>
                  <a:gd name="connsiteX9" fmla="*/ 303575 w 486399"/>
                  <a:gd name="connsiteY9" fmla="*/ 32199 h 382790"/>
                  <a:gd name="connsiteX10" fmla="*/ 266701 w 486399"/>
                  <a:gd name="connsiteY10" fmla="*/ 22549 h 382790"/>
                  <a:gd name="connsiteX11" fmla="*/ 230066 w 486399"/>
                  <a:gd name="connsiteY11" fmla="*/ 18736 h 382790"/>
                  <a:gd name="connsiteX12" fmla="*/ 194741 w 486399"/>
                  <a:gd name="connsiteY12" fmla="*/ 20226 h 382790"/>
                  <a:gd name="connsiteX13" fmla="*/ 131120 w 486399"/>
                  <a:gd name="connsiteY13" fmla="*/ 35654 h 382790"/>
                  <a:gd name="connsiteX14" fmla="*/ 80486 w 486399"/>
                  <a:gd name="connsiteY14" fmla="*/ 62282 h 382790"/>
                  <a:gd name="connsiteX15" fmla="*/ 19784 w 486399"/>
                  <a:gd name="connsiteY15" fmla="*/ 119052 h 382790"/>
                  <a:gd name="connsiteX16" fmla="*/ 245 w 486399"/>
                  <a:gd name="connsiteY16" fmla="*/ 143535 h 382790"/>
                  <a:gd name="connsiteX17" fmla="*/ 13529 w 486399"/>
                  <a:gd name="connsiteY17" fmla="*/ 114703 h 382790"/>
                  <a:gd name="connsiteX18" fmla="*/ 72325 w 486399"/>
                  <a:gd name="connsiteY18" fmla="*/ 51083 h 382790"/>
                  <a:gd name="connsiteX19" fmla="*/ 192299 w 486399"/>
                  <a:gd name="connsiteY19" fmla="*/ 2295 h 382790"/>
                  <a:gd name="connsiteX20" fmla="*/ 269740 w 486399"/>
                  <a:gd name="connsiteY20" fmla="*/ 3665 h 382790"/>
                  <a:gd name="connsiteX21" fmla="*/ 309651 w 486399"/>
                  <a:gd name="connsiteY21" fmla="*/ 13732 h 382790"/>
                  <a:gd name="connsiteX22" fmla="*/ 348550 w 486399"/>
                  <a:gd name="connsiteY22" fmla="*/ 30531 h 382790"/>
                  <a:gd name="connsiteX23" fmla="*/ 384292 w 486399"/>
                  <a:gd name="connsiteY23" fmla="*/ 53406 h 382790"/>
                  <a:gd name="connsiteX24" fmla="*/ 414911 w 486399"/>
                  <a:gd name="connsiteY24" fmla="*/ 80868 h 382790"/>
                  <a:gd name="connsiteX25" fmla="*/ 459529 w 486399"/>
                  <a:gd name="connsiteY25" fmla="*/ 144310 h 382790"/>
                  <a:gd name="connsiteX26" fmla="*/ 481868 w 486399"/>
                  <a:gd name="connsiteY26" fmla="*/ 210492 h 382790"/>
                  <a:gd name="connsiteX27" fmla="*/ 486097 w 486399"/>
                  <a:gd name="connsiteY27" fmla="*/ 271015 h 382790"/>
                  <a:gd name="connsiteX28" fmla="*/ 466082 w 486399"/>
                  <a:gd name="connsiteY28" fmla="*/ 355604 h 382790"/>
                  <a:gd name="connsiteX29" fmla="*/ 449462 w 486399"/>
                  <a:gd name="connsiteY29" fmla="*/ 382768 h 382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86399" h="382790">
                    <a:moveTo>
                      <a:pt x="449462" y="382768"/>
                    </a:moveTo>
                    <a:cubicBezTo>
                      <a:pt x="448092" y="382053"/>
                      <a:pt x="452678" y="371807"/>
                      <a:pt x="458814" y="352983"/>
                    </a:cubicBezTo>
                    <a:cubicBezTo>
                      <a:pt x="467512" y="326421"/>
                      <a:pt x="472015" y="298667"/>
                      <a:pt x="472158" y="270717"/>
                    </a:cubicBezTo>
                    <a:cubicBezTo>
                      <a:pt x="472247" y="251613"/>
                      <a:pt x="470252" y="232556"/>
                      <a:pt x="466201" y="213887"/>
                    </a:cubicBezTo>
                    <a:cubicBezTo>
                      <a:pt x="461352" y="192549"/>
                      <a:pt x="453763" y="171920"/>
                      <a:pt x="443624" y="152530"/>
                    </a:cubicBezTo>
                    <a:cubicBezTo>
                      <a:pt x="438191" y="142064"/>
                      <a:pt x="431996" y="132008"/>
                      <a:pt x="425098" y="122448"/>
                    </a:cubicBezTo>
                    <a:cubicBezTo>
                      <a:pt x="417896" y="112434"/>
                      <a:pt x="409931" y="102992"/>
                      <a:pt x="401270" y="94211"/>
                    </a:cubicBezTo>
                    <a:cubicBezTo>
                      <a:pt x="392412" y="85055"/>
                      <a:pt x="382857" y="76614"/>
                      <a:pt x="372676" y="68954"/>
                    </a:cubicBezTo>
                    <a:cubicBezTo>
                      <a:pt x="362168" y="61150"/>
                      <a:pt x="351124" y="54103"/>
                      <a:pt x="339615" y="47866"/>
                    </a:cubicBezTo>
                    <a:cubicBezTo>
                      <a:pt x="327999" y="41772"/>
                      <a:pt x="315954" y="36536"/>
                      <a:pt x="303575" y="32199"/>
                    </a:cubicBezTo>
                    <a:cubicBezTo>
                      <a:pt x="291542" y="28059"/>
                      <a:pt x="279217" y="24836"/>
                      <a:pt x="266701" y="22549"/>
                    </a:cubicBezTo>
                    <a:cubicBezTo>
                      <a:pt x="254603" y="20351"/>
                      <a:pt x="242355" y="19076"/>
                      <a:pt x="230066" y="18736"/>
                    </a:cubicBezTo>
                    <a:cubicBezTo>
                      <a:pt x="218271" y="18355"/>
                      <a:pt x="206464" y="18855"/>
                      <a:pt x="194741" y="20226"/>
                    </a:cubicBezTo>
                    <a:cubicBezTo>
                      <a:pt x="172956" y="22602"/>
                      <a:pt x="151577" y="27791"/>
                      <a:pt x="131120" y="35654"/>
                    </a:cubicBezTo>
                    <a:cubicBezTo>
                      <a:pt x="113321" y="42660"/>
                      <a:pt x="96343" y="51589"/>
                      <a:pt x="80486" y="62282"/>
                    </a:cubicBezTo>
                    <a:cubicBezTo>
                      <a:pt x="57426" y="77937"/>
                      <a:pt x="36946" y="97095"/>
                      <a:pt x="19784" y="119052"/>
                    </a:cubicBezTo>
                    <a:cubicBezTo>
                      <a:pt x="7513" y="134719"/>
                      <a:pt x="1556" y="144250"/>
                      <a:pt x="245" y="143535"/>
                    </a:cubicBezTo>
                    <a:cubicBezTo>
                      <a:pt x="-1065" y="142820"/>
                      <a:pt x="2807" y="132217"/>
                      <a:pt x="13529" y="114703"/>
                    </a:cubicBezTo>
                    <a:cubicBezTo>
                      <a:pt x="29035" y="90053"/>
                      <a:pt x="48973" y="68483"/>
                      <a:pt x="72325" y="51083"/>
                    </a:cubicBezTo>
                    <a:cubicBezTo>
                      <a:pt x="107429" y="24729"/>
                      <a:pt x="148765" y="7918"/>
                      <a:pt x="192299" y="2295"/>
                    </a:cubicBezTo>
                    <a:cubicBezTo>
                      <a:pt x="218033" y="-1172"/>
                      <a:pt x="244142" y="-707"/>
                      <a:pt x="269740" y="3665"/>
                    </a:cubicBezTo>
                    <a:cubicBezTo>
                      <a:pt x="283286" y="5964"/>
                      <a:pt x="296635" y="9330"/>
                      <a:pt x="309651" y="13732"/>
                    </a:cubicBezTo>
                    <a:cubicBezTo>
                      <a:pt x="323007" y="18385"/>
                      <a:pt x="336005" y="23996"/>
                      <a:pt x="348550" y="30531"/>
                    </a:cubicBezTo>
                    <a:cubicBezTo>
                      <a:pt x="361019" y="37257"/>
                      <a:pt x="372962" y="44899"/>
                      <a:pt x="384292" y="53406"/>
                    </a:cubicBezTo>
                    <a:cubicBezTo>
                      <a:pt x="395206" y="61740"/>
                      <a:pt x="405446" y="70920"/>
                      <a:pt x="414911" y="80868"/>
                    </a:cubicBezTo>
                    <a:cubicBezTo>
                      <a:pt x="432878" y="99662"/>
                      <a:pt x="447919" y="121048"/>
                      <a:pt x="459529" y="144310"/>
                    </a:cubicBezTo>
                    <a:cubicBezTo>
                      <a:pt x="469912" y="165266"/>
                      <a:pt x="477424" y="187528"/>
                      <a:pt x="481868" y="210492"/>
                    </a:cubicBezTo>
                    <a:cubicBezTo>
                      <a:pt x="485663" y="230430"/>
                      <a:pt x="487080" y="250743"/>
                      <a:pt x="486097" y="271015"/>
                    </a:cubicBezTo>
                    <a:cubicBezTo>
                      <a:pt x="484739" y="300210"/>
                      <a:pt x="477954" y="328899"/>
                      <a:pt x="466082" y="355604"/>
                    </a:cubicBezTo>
                    <a:cubicBezTo>
                      <a:pt x="457385" y="374249"/>
                      <a:pt x="450474" y="383304"/>
                      <a:pt x="449462" y="38276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4" name="Forma Livre: Forma 1943">
                <a:extLst>
                  <a:ext uri="{FF2B5EF4-FFF2-40B4-BE49-F238E27FC236}">
                    <a16:creationId xmlns:a16="http://schemas.microsoft.com/office/drawing/2014/main" id="{816EFFC9-3161-13D8-22D3-EBE62570EF2A}"/>
                  </a:ext>
                </a:extLst>
              </p:cNvPr>
              <p:cNvSpPr/>
              <p:nvPr/>
            </p:nvSpPr>
            <p:spPr>
              <a:xfrm>
                <a:off x="15677338" y="3704021"/>
                <a:ext cx="302495" cy="344552"/>
              </a:xfrm>
              <a:custGeom>
                <a:avLst/>
                <a:gdLst>
                  <a:gd name="connsiteX0" fmla="*/ 106034 w 302495"/>
                  <a:gd name="connsiteY0" fmla="*/ 305772 h 344552"/>
                  <a:gd name="connsiteX1" fmla="*/ 84530 w 302495"/>
                  <a:gd name="connsiteY1" fmla="*/ 344552 h 344552"/>
                  <a:gd name="connsiteX2" fmla="*/ 49979 w 302495"/>
                  <a:gd name="connsiteY2" fmla="*/ 325371 h 344552"/>
                  <a:gd name="connsiteX3" fmla="*/ 70829 w 302495"/>
                  <a:gd name="connsiteY3" fmla="*/ 287603 h 344552"/>
                  <a:gd name="connsiteX4" fmla="*/ 0 w 302495"/>
                  <a:gd name="connsiteY4" fmla="*/ 212188 h 344552"/>
                  <a:gd name="connsiteX5" fmla="*/ 42414 w 302495"/>
                  <a:gd name="connsiteY5" fmla="*/ 180497 h 344552"/>
                  <a:gd name="connsiteX6" fmla="*/ 96027 w 302495"/>
                  <a:gd name="connsiteY6" fmla="*/ 242271 h 344552"/>
                  <a:gd name="connsiteX7" fmla="*/ 128075 w 302495"/>
                  <a:gd name="connsiteY7" fmla="*/ 184488 h 344552"/>
                  <a:gd name="connsiteX8" fmla="*/ 86376 w 302495"/>
                  <a:gd name="connsiteY8" fmla="*/ 67791 h 344552"/>
                  <a:gd name="connsiteX9" fmla="*/ 208971 w 302495"/>
                  <a:gd name="connsiteY9" fmla="*/ 38422 h 344552"/>
                  <a:gd name="connsiteX10" fmla="*/ 230237 w 302495"/>
                  <a:gd name="connsiteY10" fmla="*/ 0 h 344552"/>
                  <a:gd name="connsiteX11" fmla="*/ 264848 w 302495"/>
                  <a:gd name="connsiteY11" fmla="*/ 19122 h 344552"/>
                  <a:gd name="connsiteX12" fmla="*/ 243939 w 302495"/>
                  <a:gd name="connsiteY12" fmla="*/ 56889 h 344552"/>
                  <a:gd name="connsiteX13" fmla="*/ 302496 w 302495"/>
                  <a:gd name="connsiteY13" fmla="*/ 116876 h 344552"/>
                  <a:gd name="connsiteX14" fmla="*/ 261571 w 302495"/>
                  <a:gd name="connsiteY14" fmla="*/ 149878 h 344552"/>
                  <a:gd name="connsiteX15" fmla="*/ 218502 w 302495"/>
                  <a:gd name="connsiteY15" fmla="*/ 102579 h 344552"/>
                  <a:gd name="connsiteX16" fmla="*/ 185858 w 302495"/>
                  <a:gd name="connsiteY16" fmla="*/ 161434 h 344552"/>
                  <a:gd name="connsiteX17" fmla="*/ 227557 w 302495"/>
                  <a:gd name="connsiteY17" fmla="*/ 276702 h 344552"/>
                  <a:gd name="connsiteX18" fmla="*/ 106034 w 302495"/>
                  <a:gd name="connsiteY18" fmla="*/ 305772 h 344552"/>
                  <a:gd name="connsiteX19" fmla="*/ 156192 w 302495"/>
                  <a:gd name="connsiteY19" fmla="*/ 133615 h 344552"/>
                  <a:gd name="connsiteX20" fmla="*/ 183416 w 302495"/>
                  <a:gd name="connsiteY20" fmla="*/ 84410 h 344552"/>
                  <a:gd name="connsiteX21" fmla="*/ 143563 w 302495"/>
                  <a:gd name="connsiteY21" fmla="*/ 95848 h 344552"/>
                  <a:gd name="connsiteX22" fmla="*/ 156192 w 302495"/>
                  <a:gd name="connsiteY22" fmla="*/ 133615 h 344552"/>
                  <a:gd name="connsiteX23" fmla="*/ 169476 w 302495"/>
                  <a:gd name="connsiteY23" fmla="*/ 250015 h 344552"/>
                  <a:gd name="connsiteX24" fmla="*/ 157562 w 302495"/>
                  <a:gd name="connsiteY24" fmla="*/ 212307 h 344552"/>
                  <a:gd name="connsiteX25" fmla="*/ 131113 w 302495"/>
                  <a:gd name="connsiteY25" fmla="*/ 259963 h 344552"/>
                  <a:gd name="connsiteX26" fmla="*/ 169476 w 302495"/>
                  <a:gd name="connsiteY26" fmla="*/ 250015 h 34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02495" h="344552">
                    <a:moveTo>
                      <a:pt x="106034" y="305772"/>
                    </a:moveTo>
                    <a:lnTo>
                      <a:pt x="84530" y="344552"/>
                    </a:lnTo>
                    <a:lnTo>
                      <a:pt x="49979" y="325371"/>
                    </a:lnTo>
                    <a:lnTo>
                      <a:pt x="70829" y="287603"/>
                    </a:lnTo>
                    <a:cubicBezTo>
                      <a:pt x="37708" y="266575"/>
                      <a:pt x="10782" y="237624"/>
                      <a:pt x="0" y="212188"/>
                    </a:cubicBezTo>
                    <a:lnTo>
                      <a:pt x="42414" y="180497"/>
                    </a:lnTo>
                    <a:cubicBezTo>
                      <a:pt x="54632" y="205385"/>
                      <a:pt x="73104" y="226669"/>
                      <a:pt x="96027" y="242271"/>
                    </a:cubicBezTo>
                    <a:lnTo>
                      <a:pt x="128075" y="184488"/>
                    </a:lnTo>
                    <a:cubicBezTo>
                      <a:pt x="94776" y="153869"/>
                      <a:pt x="58974" y="117293"/>
                      <a:pt x="86376" y="67791"/>
                    </a:cubicBezTo>
                    <a:cubicBezTo>
                      <a:pt x="106749" y="31095"/>
                      <a:pt x="150831" y="14178"/>
                      <a:pt x="208971" y="38422"/>
                    </a:cubicBezTo>
                    <a:lnTo>
                      <a:pt x="230237" y="0"/>
                    </a:lnTo>
                    <a:lnTo>
                      <a:pt x="264848" y="19122"/>
                    </a:lnTo>
                    <a:lnTo>
                      <a:pt x="243939" y="56889"/>
                    </a:lnTo>
                    <a:cubicBezTo>
                      <a:pt x="267940" y="71960"/>
                      <a:pt x="288009" y="92518"/>
                      <a:pt x="302496" y="116876"/>
                    </a:cubicBezTo>
                    <a:lnTo>
                      <a:pt x="261571" y="149878"/>
                    </a:lnTo>
                    <a:cubicBezTo>
                      <a:pt x="250503" y="131405"/>
                      <a:pt x="235861" y="115327"/>
                      <a:pt x="218502" y="102579"/>
                    </a:cubicBezTo>
                    <a:lnTo>
                      <a:pt x="185858" y="161434"/>
                    </a:lnTo>
                    <a:cubicBezTo>
                      <a:pt x="219336" y="191696"/>
                      <a:pt x="254423" y="227915"/>
                      <a:pt x="227557" y="276702"/>
                    </a:cubicBezTo>
                    <a:cubicBezTo>
                      <a:pt x="207601" y="312682"/>
                      <a:pt x="163996" y="329302"/>
                      <a:pt x="106034" y="305772"/>
                    </a:cubicBezTo>
                    <a:close/>
                    <a:moveTo>
                      <a:pt x="156192" y="133615"/>
                    </a:moveTo>
                    <a:lnTo>
                      <a:pt x="183416" y="84410"/>
                    </a:lnTo>
                    <a:cubicBezTo>
                      <a:pt x="162745" y="78453"/>
                      <a:pt x="149937" y="84410"/>
                      <a:pt x="143563" y="95848"/>
                    </a:cubicBezTo>
                    <a:cubicBezTo>
                      <a:pt x="137189" y="107285"/>
                      <a:pt x="143623" y="120331"/>
                      <a:pt x="156192" y="133615"/>
                    </a:cubicBezTo>
                    <a:close/>
                    <a:moveTo>
                      <a:pt x="169476" y="250015"/>
                    </a:moveTo>
                    <a:cubicBezTo>
                      <a:pt x="176208" y="238101"/>
                      <a:pt x="169834" y="225770"/>
                      <a:pt x="157562" y="212307"/>
                    </a:cubicBezTo>
                    <a:lnTo>
                      <a:pt x="131113" y="259963"/>
                    </a:lnTo>
                    <a:cubicBezTo>
                      <a:pt x="150771" y="265801"/>
                      <a:pt x="163341" y="261095"/>
                      <a:pt x="169476" y="25001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5" name="Forma Livre: Forma 1944">
                <a:extLst>
                  <a:ext uri="{FF2B5EF4-FFF2-40B4-BE49-F238E27FC236}">
                    <a16:creationId xmlns:a16="http://schemas.microsoft.com/office/drawing/2014/main" id="{C06BEE3B-3D38-0BCD-DC2D-8CFD3843BF0B}"/>
                  </a:ext>
                </a:extLst>
              </p:cNvPr>
              <p:cNvSpPr/>
              <p:nvPr/>
            </p:nvSpPr>
            <p:spPr>
              <a:xfrm>
                <a:off x="13363216" y="2118764"/>
                <a:ext cx="821102" cy="821165"/>
              </a:xfrm>
              <a:custGeom>
                <a:avLst/>
                <a:gdLst>
                  <a:gd name="connsiteX0" fmla="*/ 816594 w 821102"/>
                  <a:gd name="connsiteY0" fmla="*/ 350314 h 821165"/>
                  <a:gd name="connsiteX1" fmla="*/ 470851 w 821102"/>
                  <a:gd name="connsiteY1" fmla="*/ 816657 h 821165"/>
                  <a:gd name="connsiteX2" fmla="*/ 4507 w 821102"/>
                  <a:gd name="connsiteY2" fmla="*/ 470913 h 821165"/>
                  <a:gd name="connsiteX3" fmla="*/ 350251 w 821102"/>
                  <a:gd name="connsiteY3" fmla="*/ 4571 h 821165"/>
                  <a:gd name="connsiteX4" fmla="*/ 351472 w 821102"/>
                  <a:gd name="connsiteY4" fmla="*/ 4391 h 821165"/>
                  <a:gd name="connsiteX5" fmla="*/ 816594 w 821102"/>
                  <a:gd name="connsiteY5" fmla="*/ 350314 h 82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1102" h="821165">
                    <a:moveTo>
                      <a:pt x="816594" y="350314"/>
                    </a:moveTo>
                    <a:cubicBezTo>
                      <a:pt x="849900" y="574565"/>
                      <a:pt x="695101" y="783351"/>
                      <a:pt x="470851" y="816657"/>
                    </a:cubicBezTo>
                    <a:cubicBezTo>
                      <a:pt x="246600" y="849962"/>
                      <a:pt x="37813" y="695164"/>
                      <a:pt x="4507" y="470913"/>
                    </a:cubicBezTo>
                    <a:cubicBezTo>
                      <a:pt x="-28792" y="246663"/>
                      <a:pt x="126000" y="37874"/>
                      <a:pt x="350251" y="4571"/>
                    </a:cubicBezTo>
                    <a:cubicBezTo>
                      <a:pt x="350656" y="4510"/>
                      <a:pt x="351067" y="4450"/>
                      <a:pt x="351472" y="4391"/>
                    </a:cubicBezTo>
                    <a:cubicBezTo>
                      <a:pt x="575414" y="-28443"/>
                      <a:pt x="783604" y="126393"/>
                      <a:pt x="816594" y="35031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6" name="Forma Livre: Forma 1945">
                <a:extLst>
                  <a:ext uri="{FF2B5EF4-FFF2-40B4-BE49-F238E27FC236}">
                    <a16:creationId xmlns:a16="http://schemas.microsoft.com/office/drawing/2014/main" id="{B536E9F3-32F1-D540-016A-6915B1DD8FC7}"/>
                  </a:ext>
                </a:extLst>
              </p:cNvPr>
              <p:cNvSpPr/>
              <p:nvPr/>
            </p:nvSpPr>
            <p:spPr>
              <a:xfrm>
                <a:off x="13460843" y="2215958"/>
                <a:ext cx="625684" cy="625733"/>
              </a:xfrm>
              <a:custGeom>
                <a:avLst/>
                <a:gdLst>
                  <a:gd name="connsiteX0" fmla="*/ 622285 w 625684"/>
                  <a:gd name="connsiteY0" fmla="*/ 267178 h 625733"/>
                  <a:gd name="connsiteX1" fmla="*/ 358557 w 625684"/>
                  <a:gd name="connsiteY1" fmla="*/ 622333 h 625733"/>
                  <a:gd name="connsiteX2" fmla="*/ 3401 w 625684"/>
                  <a:gd name="connsiteY2" fmla="*/ 358605 h 625733"/>
                  <a:gd name="connsiteX3" fmla="*/ 267129 w 625684"/>
                  <a:gd name="connsiteY3" fmla="*/ 3447 h 625733"/>
                  <a:gd name="connsiteX4" fmla="*/ 267844 w 625684"/>
                  <a:gd name="connsiteY4" fmla="*/ 3342 h 625733"/>
                  <a:gd name="connsiteX5" fmla="*/ 622285 w 625684"/>
                  <a:gd name="connsiteY5" fmla="*/ 267178 h 625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5684" h="625733">
                    <a:moveTo>
                      <a:pt x="622285" y="267178"/>
                    </a:moveTo>
                    <a:cubicBezTo>
                      <a:pt x="647530" y="438078"/>
                      <a:pt x="529457" y="597088"/>
                      <a:pt x="358557" y="622333"/>
                    </a:cubicBezTo>
                    <a:cubicBezTo>
                      <a:pt x="187651" y="647579"/>
                      <a:pt x="28647" y="529506"/>
                      <a:pt x="3401" y="358605"/>
                    </a:cubicBezTo>
                    <a:cubicBezTo>
                      <a:pt x="-21851" y="187703"/>
                      <a:pt x="96229" y="28694"/>
                      <a:pt x="267129" y="3447"/>
                    </a:cubicBezTo>
                    <a:cubicBezTo>
                      <a:pt x="267367" y="3412"/>
                      <a:pt x="267606" y="3377"/>
                      <a:pt x="267844" y="3342"/>
                    </a:cubicBezTo>
                    <a:cubicBezTo>
                      <a:pt x="438577" y="-21675"/>
                      <a:pt x="597265" y="96447"/>
                      <a:pt x="622285" y="26717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7" name="Forma Livre: Forma 1946">
                <a:extLst>
                  <a:ext uri="{FF2B5EF4-FFF2-40B4-BE49-F238E27FC236}">
                    <a16:creationId xmlns:a16="http://schemas.microsoft.com/office/drawing/2014/main" id="{FC10D747-2C95-5C74-F43E-3DE53E5B435A}"/>
                  </a:ext>
                </a:extLst>
              </p:cNvPr>
              <p:cNvSpPr/>
              <p:nvPr/>
            </p:nvSpPr>
            <p:spPr>
              <a:xfrm>
                <a:off x="13455112" y="2204136"/>
                <a:ext cx="627270" cy="379084"/>
              </a:xfrm>
              <a:custGeom>
                <a:avLst/>
                <a:gdLst>
                  <a:gd name="connsiteX0" fmla="*/ 626527 w 627270"/>
                  <a:gd name="connsiteY0" fmla="*/ 269290 h 379084"/>
                  <a:gd name="connsiteX1" fmla="*/ 612945 w 627270"/>
                  <a:gd name="connsiteY1" fmla="*/ 233548 h 379084"/>
                  <a:gd name="connsiteX2" fmla="*/ 563442 w 627270"/>
                  <a:gd name="connsiteY2" fmla="*/ 144193 h 379084"/>
                  <a:gd name="connsiteX3" fmla="*/ 514297 w 627270"/>
                  <a:gd name="connsiteY3" fmla="*/ 93856 h 379084"/>
                  <a:gd name="connsiteX4" fmla="*/ 445970 w 627270"/>
                  <a:gd name="connsiteY4" fmla="*/ 51621 h 379084"/>
                  <a:gd name="connsiteX5" fmla="*/ 360904 w 627270"/>
                  <a:gd name="connsiteY5" fmla="*/ 27138 h 379084"/>
                  <a:gd name="connsiteX6" fmla="*/ 314142 w 627270"/>
                  <a:gd name="connsiteY6" fmla="*/ 24398 h 379084"/>
                  <a:gd name="connsiteX7" fmla="*/ 266069 w 627270"/>
                  <a:gd name="connsiteY7" fmla="*/ 29104 h 379084"/>
                  <a:gd name="connsiteX8" fmla="*/ 219366 w 627270"/>
                  <a:gd name="connsiteY8" fmla="*/ 41018 h 379084"/>
                  <a:gd name="connsiteX9" fmla="*/ 137994 w 627270"/>
                  <a:gd name="connsiteY9" fmla="*/ 83730 h 379084"/>
                  <a:gd name="connsiteX10" fmla="*/ 104933 w 627270"/>
                  <a:gd name="connsiteY10" fmla="*/ 111906 h 379084"/>
                  <a:gd name="connsiteX11" fmla="*/ 55311 w 627270"/>
                  <a:gd name="connsiteY11" fmla="*/ 175110 h 379084"/>
                  <a:gd name="connsiteX12" fmla="*/ 26479 w 627270"/>
                  <a:gd name="connsiteY12" fmla="*/ 239267 h 379084"/>
                  <a:gd name="connsiteX13" fmla="*/ 10931 w 627270"/>
                  <a:gd name="connsiteY13" fmla="*/ 340535 h 379084"/>
                  <a:gd name="connsiteX14" fmla="*/ 10574 w 627270"/>
                  <a:gd name="connsiteY14" fmla="*/ 379077 h 379084"/>
                  <a:gd name="connsiteX15" fmla="*/ 1638 w 627270"/>
                  <a:gd name="connsiteY15" fmla="*/ 341071 h 379084"/>
                  <a:gd name="connsiteX16" fmla="*/ 10276 w 627270"/>
                  <a:gd name="connsiteY16" fmla="*/ 234144 h 379084"/>
                  <a:gd name="connsiteX17" fmla="*/ 38095 w 627270"/>
                  <a:gd name="connsiteY17" fmla="*/ 164983 h 379084"/>
                  <a:gd name="connsiteX18" fmla="*/ 89325 w 627270"/>
                  <a:gd name="connsiteY18" fmla="*/ 96001 h 379084"/>
                  <a:gd name="connsiteX19" fmla="*/ 165158 w 627270"/>
                  <a:gd name="connsiteY19" fmla="*/ 38635 h 379084"/>
                  <a:gd name="connsiteX20" fmla="*/ 211384 w 627270"/>
                  <a:gd name="connsiteY20" fmla="*/ 18143 h 379084"/>
                  <a:gd name="connsiteX21" fmla="*/ 261780 w 627270"/>
                  <a:gd name="connsiteY21" fmla="*/ 4919 h 379084"/>
                  <a:gd name="connsiteX22" fmla="*/ 313606 w 627270"/>
                  <a:gd name="connsiteY22" fmla="*/ 34 h 379084"/>
                  <a:gd name="connsiteX23" fmla="*/ 364121 w 627270"/>
                  <a:gd name="connsiteY23" fmla="*/ 3370 h 379084"/>
                  <a:gd name="connsiteX24" fmla="*/ 411777 w 627270"/>
                  <a:gd name="connsiteY24" fmla="*/ 14092 h 379084"/>
                  <a:gd name="connsiteX25" fmla="*/ 455323 w 627270"/>
                  <a:gd name="connsiteY25" fmla="*/ 31070 h 379084"/>
                  <a:gd name="connsiteX26" fmla="*/ 577084 w 627270"/>
                  <a:gd name="connsiteY26" fmla="*/ 133470 h 379084"/>
                  <a:gd name="connsiteX27" fmla="*/ 621880 w 627270"/>
                  <a:gd name="connsiteY27" fmla="*/ 230450 h 379084"/>
                  <a:gd name="connsiteX28" fmla="*/ 626527 w 627270"/>
                  <a:gd name="connsiteY28" fmla="*/ 269290 h 37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27270" h="379084">
                    <a:moveTo>
                      <a:pt x="626527" y="269290"/>
                    </a:moveTo>
                    <a:cubicBezTo>
                      <a:pt x="624680" y="269647"/>
                      <a:pt x="621404" y="256244"/>
                      <a:pt x="612945" y="233548"/>
                    </a:cubicBezTo>
                    <a:cubicBezTo>
                      <a:pt x="601168" y="201379"/>
                      <a:pt x="584470" y="171235"/>
                      <a:pt x="563442" y="144193"/>
                    </a:cubicBezTo>
                    <a:cubicBezTo>
                      <a:pt x="548955" y="125666"/>
                      <a:pt x="532472" y="108786"/>
                      <a:pt x="514297" y="93856"/>
                    </a:cubicBezTo>
                    <a:cubicBezTo>
                      <a:pt x="493406" y="76939"/>
                      <a:pt x="470441" y="62747"/>
                      <a:pt x="445970" y="51621"/>
                    </a:cubicBezTo>
                    <a:cubicBezTo>
                      <a:pt x="418949" y="39384"/>
                      <a:pt x="390296" y="31136"/>
                      <a:pt x="360904" y="27138"/>
                    </a:cubicBezTo>
                    <a:cubicBezTo>
                      <a:pt x="345410" y="25049"/>
                      <a:pt x="329779" y="24133"/>
                      <a:pt x="314142" y="24398"/>
                    </a:cubicBezTo>
                    <a:cubicBezTo>
                      <a:pt x="298028" y="24823"/>
                      <a:pt x="281962" y="26396"/>
                      <a:pt x="266069" y="29104"/>
                    </a:cubicBezTo>
                    <a:cubicBezTo>
                      <a:pt x="250230" y="31916"/>
                      <a:pt x="234616" y="35898"/>
                      <a:pt x="219366" y="41018"/>
                    </a:cubicBezTo>
                    <a:cubicBezTo>
                      <a:pt x="190243" y="51064"/>
                      <a:pt x="162805" y="65465"/>
                      <a:pt x="137994" y="83730"/>
                    </a:cubicBezTo>
                    <a:cubicBezTo>
                      <a:pt x="126306" y="92308"/>
                      <a:pt x="115256" y="101726"/>
                      <a:pt x="104933" y="111906"/>
                    </a:cubicBezTo>
                    <a:cubicBezTo>
                      <a:pt x="85763" y="130769"/>
                      <a:pt x="69083" y="152010"/>
                      <a:pt x="55311" y="175110"/>
                    </a:cubicBezTo>
                    <a:cubicBezTo>
                      <a:pt x="43409" y="195389"/>
                      <a:pt x="33741" y="216900"/>
                      <a:pt x="26479" y="239267"/>
                    </a:cubicBezTo>
                    <a:cubicBezTo>
                      <a:pt x="16090" y="272012"/>
                      <a:pt x="10842" y="306175"/>
                      <a:pt x="10931" y="340535"/>
                    </a:cubicBezTo>
                    <a:cubicBezTo>
                      <a:pt x="10931" y="365019"/>
                      <a:pt x="12480" y="378720"/>
                      <a:pt x="10574" y="379077"/>
                    </a:cubicBezTo>
                    <a:cubicBezTo>
                      <a:pt x="8668" y="379435"/>
                      <a:pt x="4617" y="366150"/>
                      <a:pt x="1638" y="341071"/>
                    </a:cubicBezTo>
                    <a:cubicBezTo>
                      <a:pt x="-2204" y="305204"/>
                      <a:pt x="727" y="268932"/>
                      <a:pt x="10276" y="234144"/>
                    </a:cubicBezTo>
                    <a:cubicBezTo>
                      <a:pt x="16799" y="210078"/>
                      <a:pt x="26139" y="186864"/>
                      <a:pt x="38095" y="164983"/>
                    </a:cubicBezTo>
                    <a:cubicBezTo>
                      <a:pt x="51999" y="139795"/>
                      <a:pt x="69232" y="116593"/>
                      <a:pt x="89325" y="96001"/>
                    </a:cubicBezTo>
                    <a:cubicBezTo>
                      <a:pt x="111634" y="73240"/>
                      <a:pt x="137190" y="53908"/>
                      <a:pt x="165158" y="38635"/>
                    </a:cubicBezTo>
                    <a:cubicBezTo>
                      <a:pt x="180009" y="30607"/>
                      <a:pt x="195461" y="23755"/>
                      <a:pt x="211384" y="18143"/>
                    </a:cubicBezTo>
                    <a:cubicBezTo>
                      <a:pt x="227831" y="12487"/>
                      <a:pt x="244678" y="8067"/>
                      <a:pt x="261780" y="4919"/>
                    </a:cubicBezTo>
                    <a:cubicBezTo>
                      <a:pt x="278906" y="1975"/>
                      <a:pt x="296229" y="342"/>
                      <a:pt x="313606" y="34"/>
                    </a:cubicBezTo>
                    <a:cubicBezTo>
                      <a:pt x="330506" y="-214"/>
                      <a:pt x="347400" y="902"/>
                      <a:pt x="364121" y="3370"/>
                    </a:cubicBezTo>
                    <a:cubicBezTo>
                      <a:pt x="380271" y="5635"/>
                      <a:pt x="396211" y="9221"/>
                      <a:pt x="411777" y="14092"/>
                    </a:cubicBezTo>
                    <a:cubicBezTo>
                      <a:pt x="426705" y="18627"/>
                      <a:pt x="441264" y="24303"/>
                      <a:pt x="455323" y="31070"/>
                    </a:cubicBezTo>
                    <a:cubicBezTo>
                      <a:pt x="504063" y="54127"/>
                      <a:pt x="546012" y="89404"/>
                      <a:pt x="577084" y="133470"/>
                    </a:cubicBezTo>
                    <a:cubicBezTo>
                      <a:pt x="597885" y="162748"/>
                      <a:pt x="613076" y="195631"/>
                      <a:pt x="621880" y="230450"/>
                    </a:cubicBezTo>
                    <a:cubicBezTo>
                      <a:pt x="627778" y="255053"/>
                      <a:pt x="627956" y="269051"/>
                      <a:pt x="626527" y="26929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8" name="Forma Livre: Forma 1947">
                <a:extLst>
                  <a:ext uri="{FF2B5EF4-FFF2-40B4-BE49-F238E27FC236}">
                    <a16:creationId xmlns:a16="http://schemas.microsoft.com/office/drawing/2014/main" id="{9D03A25C-3B38-537E-310F-549AFCD8360D}"/>
                  </a:ext>
                </a:extLst>
              </p:cNvPr>
              <p:cNvSpPr/>
              <p:nvPr/>
            </p:nvSpPr>
            <p:spPr>
              <a:xfrm>
                <a:off x="13634634" y="2309490"/>
                <a:ext cx="297660" cy="459462"/>
              </a:xfrm>
              <a:custGeom>
                <a:avLst/>
                <a:gdLst>
                  <a:gd name="connsiteX0" fmla="*/ 200802 w 297660"/>
                  <a:gd name="connsiteY0" fmla="*/ 398165 h 459462"/>
                  <a:gd name="connsiteX1" fmla="*/ 209440 w 297660"/>
                  <a:gd name="connsiteY1" fmla="*/ 451778 h 459462"/>
                  <a:gd name="connsiteX2" fmla="*/ 161367 w 297660"/>
                  <a:gd name="connsiteY2" fmla="*/ 459463 h 459462"/>
                  <a:gd name="connsiteX3" fmla="*/ 153027 w 297660"/>
                  <a:gd name="connsiteY3" fmla="*/ 407101 h 459462"/>
                  <a:gd name="connsiteX4" fmla="*/ 27275 w 297660"/>
                  <a:gd name="connsiteY4" fmla="*/ 387860 h 459462"/>
                  <a:gd name="connsiteX5" fmla="*/ 44252 w 297660"/>
                  <a:gd name="connsiteY5" fmla="*/ 325013 h 459462"/>
                  <a:gd name="connsiteX6" fmla="*/ 142960 w 297660"/>
                  <a:gd name="connsiteY6" fmla="*/ 344195 h 459462"/>
                  <a:gd name="connsiteX7" fmla="*/ 130093 w 297660"/>
                  <a:gd name="connsiteY7" fmla="*/ 263954 h 459462"/>
                  <a:gd name="connsiteX8" fmla="*/ 1302 w 297660"/>
                  <a:gd name="connsiteY8" fmla="*/ 182582 h 459462"/>
                  <a:gd name="connsiteX9" fmla="*/ 97627 w 297660"/>
                  <a:gd name="connsiteY9" fmla="*/ 61297 h 459462"/>
                  <a:gd name="connsiteX10" fmla="*/ 89108 w 297660"/>
                  <a:gd name="connsiteY10" fmla="*/ 7685 h 459462"/>
                  <a:gd name="connsiteX11" fmla="*/ 137122 w 297660"/>
                  <a:gd name="connsiteY11" fmla="*/ 0 h 459462"/>
                  <a:gd name="connsiteX12" fmla="*/ 145521 w 297660"/>
                  <a:gd name="connsiteY12" fmla="*/ 52362 h 459462"/>
                  <a:gd name="connsiteX13" fmla="*/ 247743 w 297660"/>
                  <a:gd name="connsiteY13" fmla="*/ 66063 h 459462"/>
                  <a:gd name="connsiteX14" fmla="*/ 233148 w 297660"/>
                  <a:gd name="connsiteY14" fmla="*/ 129386 h 459462"/>
                  <a:gd name="connsiteX15" fmla="*/ 155708 w 297660"/>
                  <a:gd name="connsiteY15" fmla="*/ 116221 h 459462"/>
                  <a:gd name="connsiteX16" fmla="*/ 168813 w 297660"/>
                  <a:gd name="connsiteY16" fmla="*/ 197891 h 459462"/>
                  <a:gd name="connsiteX17" fmla="*/ 296412 w 297660"/>
                  <a:gd name="connsiteY17" fmla="*/ 277953 h 459462"/>
                  <a:gd name="connsiteX18" fmla="*/ 200802 w 297660"/>
                  <a:gd name="connsiteY18" fmla="*/ 398165 h 459462"/>
                  <a:gd name="connsiteX19" fmla="*/ 118774 w 297660"/>
                  <a:gd name="connsiteY19" fmla="*/ 193543 h 459462"/>
                  <a:gd name="connsiteX20" fmla="*/ 107873 w 297660"/>
                  <a:gd name="connsiteY20" fmla="*/ 125335 h 459462"/>
                  <a:gd name="connsiteX21" fmla="*/ 78088 w 297660"/>
                  <a:gd name="connsiteY21" fmla="*/ 166557 h 459462"/>
                  <a:gd name="connsiteX22" fmla="*/ 118774 w 297660"/>
                  <a:gd name="connsiteY22" fmla="*/ 193543 h 459462"/>
                  <a:gd name="connsiteX23" fmla="*/ 220043 w 297660"/>
                  <a:gd name="connsiteY23" fmla="*/ 296062 h 459462"/>
                  <a:gd name="connsiteX24" fmla="*/ 180191 w 297660"/>
                  <a:gd name="connsiteY24" fmla="*/ 268482 h 459462"/>
                  <a:gd name="connsiteX25" fmla="*/ 190794 w 297660"/>
                  <a:gd name="connsiteY25" fmla="*/ 334783 h 459462"/>
                  <a:gd name="connsiteX26" fmla="*/ 219924 w 297660"/>
                  <a:gd name="connsiteY26" fmla="*/ 296182 h 459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97660" h="459462">
                    <a:moveTo>
                      <a:pt x="200802" y="398165"/>
                    </a:moveTo>
                    <a:lnTo>
                      <a:pt x="209440" y="451778"/>
                    </a:lnTo>
                    <a:lnTo>
                      <a:pt x="161367" y="459463"/>
                    </a:lnTo>
                    <a:lnTo>
                      <a:pt x="153027" y="407101"/>
                    </a:lnTo>
                    <a:cubicBezTo>
                      <a:pt x="105014" y="411866"/>
                      <a:pt x="57000" y="404301"/>
                      <a:pt x="27275" y="387860"/>
                    </a:cubicBezTo>
                    <a:lnTo>
                      <a:pt x="44252" y="325013"/>
                    </a:lnTo>
                    <a:cubicBezTo>
                      <a:pt x="74937" y="339858"/>
                      <a:pt x="108951" y="346464"/>
                      <a:pt x="142960" y="344195"/>
                    </a:cubicBezTo>
                    <a:lnTo>
                      <a:pt x="130093" y="263954"/>
                    </a:lnTo>
                    <a:cubicBezTo>
                      <a:pt x="74693" y="259546"/>
                      <a:pt x="12263" y="251325"/>
                      <a:pt x="1302" y="182582"/>
                    </a:cubicBezTo>
                    <a:cubicBezTo>
                      <a:pt x="-6859" y="131709"/>
                      <a:pt x="23105" y="82087"/>
                      <a:pt x="97627" y="61297"/>
                    </a:cubicBezTo>
                    <a:lnTo>
                      <a:pt x="89108" y="7685"/>
                    </a:lnTo>
                    <a:lnTo>
                      <a:pt x="137122" y="0"/>
                    </a:lnTo>
                    <a:lnTo>
                      <a:pt x="145521" y="52362"/>
                    </a:lnTo>
                    <a:cubicBezTo>
                      <a:pt x="181978" y="49503"/>
                      <a:pt x="218613" y="53494"/>
                      <a:pt x="247743" y="66063"/>
                    </a:cubicBezTo>
                    <a:lnTo>
                      <a:pt x="233148" y="129386"/>
                    </a:lnTo>
                    <a:cubicBezTo>
                      <a:pt x="208457" y="119926"/>
                      <a:pt x="182139" y="115451"/>
                      <a:pt x="155708" y="116221"/>
                    </a:cubicBezTo>
                    <a:lnTo>
                      <a:pt x="168813" y="197891"/>
                    </a:lnTo>
                    <a:cubicBezTo>
                      <a:pt x="224094" y="201823"/>
                      <a:pt x="285570" y="210222"/>
                      <a:pt x="296412" y="277953"/>
                    </a:cubicBezTo>
                    <a:cubicBezTo>
                      <a:pt x="304335" y="327873"/>
                      <a:pt x="274788" y="376958"/>
                      <a:pt x="200802" y="398165"/>
                    </a:cubicBezTo>
                    <a:close/>
                    <a:moveTo>
                      <a:pt x="118774" y="193543"/>
                    </a:moveTo>
                    <a:lnTo>
                      <a:pt x="107873" y="125335"/>
                    </a:lnTo>
                    <a:cubicBezTo>
                      <a:pt x="83330" y="135164"/>
                      <a:pt x="75467" y="150712"/>
                      <a:pt x="78088" y="166557"/>
                    </a:cubicBezTo>
                    <a:cubicBezTo>
                      <a:pt x="80947" y="183356"/>
                      <a:pt x="96555" y="190207"/>
                      <a:pt x="118774" y="193543"/>
                    </a:cubicBezTo>
                    <a:close/>
                    <a:moveTo>
                      <a:pt x="220043" y="296062"/>
                    </a:moveTo>
                    <a:cubicBezTo>
                      <a:pt x="217362" y="279264"/>
                      <a:pt x="202172" y="272234"/>
                      <a:pt x="180191" y="268482"/>
                    </a:cubicBezTo>
                    <a:lnTo>
                      <a:pt x="190794" y="334783"/>
                    </a:lnTo>
                    <a:cubicBezTo>
                      <a:pt x="213848" y="325609"/>
                      <a:pt x="222426" y="311431"/>
                      <a:pt x="219924" y="29618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AE109FB9-1262-7C78-5C7F-F71F16E23C36}"/>
                  </a:ext>
                </a:extLst>
              </p:cNvPr>
              <p:cNvSpPr/>
              <p:nvPr/>
            </p:nvSpPr>
            <p:spPr>
              <a:xfrm>
                <a:off x="15406279" y="3152323"/>
                <a:ext cx="228118" cy="355367"/>
              </a:xfrm>
              <a:custGeom>
                <a:avLst/>
                <a:gdLst>
                  <a:gd name="connsiteX0" fmla="*/ 93242 w 228118"/>
                  <a:gd name="connsiteY0" fmla="*/ 24624 h 355367"/>
                  <a:gd name="connsiteX1" fmla="*/ 2398 w 228118"/>
                  <a:gd name="connsiteY1" fmla="*/ 294535 h 355367"/>
                  <a:gd name="connsiteX2" fmla="*/ 26226 w 228118"/>
                  <a:gd name="connsiteY2" fmla="*/ 350829 h 355367"/>
                  <a:gd name="connsiteX3" fmla="*/ 26226 w 228118"/>
                  <a:gd name="connsiteY3" fmla="*/ 350829 h 355367"/>
                  <a:gd name="connsiteX4" fmla="*/ 86689 w 228118"/>
                  <a:gd name="connsiteY4" fmla="*/ 331230 h 355367"/>
                  <a:gd name="connsiteX5" fmla="*/ 223700 w 228118"/>
                  <a:gd name="connsiteY5" fmla="*/ 78773 h 355367"/>
                  <a:gd name="connsiteX6" fmla="*/ 209308 w 228118"/>
                  <a:gd name="connsiteY6" fmla="*/ 29795 h 355367"/>
                  <a:gd name="connsiteX7" fmla="*/ 205114 w 228118"/>
                  <a:gd name="connsiteY7" fmla="*/ 27841 h 355367"/>
                  <a:gd name="connsiteX8" fmla="*/ 140600 w 228118"/>
                  <a:gd name="connsiteY8" fmla="*/ 2464 h 355367"/>
                  <a:gd name="connsiteX9" fmla="*/ 93802 w 228118"/>
                  <a:gd name="connsiteY9" fmla="*/ 23075 h 355367"/>
                  <a:gd name="connsiteX10" fmla="*/ 93242 w 228118"/>
                  <a:gd name="connsiteY10" fmla="*/ 24624 h 355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8118" h="355367">
                    <a:moveTo>
                      <a:pt x="93242" y="24624"/>
                    </a:moveTo>
                    <a:lnTo>
                      <a:pt x="2398" y="294535"/>
                    </a:lnTo>
                    <a:cubicBezTo>
                      <a:pt x="-5000" y="316624"/>
                      <a:pt x="5216" y="340761"/>
                      <a:pt x="26226" y="350829"/>
                    </a:cubicBezTo>
                    <a:lnTo>
                      <a:pt x="26226" y="350829"/>
                    </a:lnTo>
                    <a:cubicBezTo>
                      <a:pt x="48380" y="361450"/>
                      <a:pt x="74978" y="352830"/>
                      <a:pt x="86689" y="331230"/>
                    </a:cubicBezTo>
                    <a:lnTo>
                      <a:pt x="223700" y="78773"/>
                    </a:lnTo>
                    <a:cubicBezTo>
                      <a:pt x="233249" y="61271"/>
                      <a:pt x="226810" y="39344"/>
                      <a:pt x="209308" y="29795"/>
                    </a:cubicBezTo>
                    <a:cubicBezTo>
                      <a:pt x="207956" y="29050"/>
                      <a:pt x="206550" y="28401"/>
                      <a:pt x="205114" y="27841"/>
                    </a:cubicBezTo>
                    <a:lnTo>
                      <a:pt x="140600" y="2464"/>
                    </a:lnTo>
                    <a:cubicBezTo>
                      <a:pt x="121985" y="-4768"/>
                      <a:pt x="101034" y="4460"/>
                      <a:pt x="93802" y="23075"/>
                    </a:cubicBezTo>
                    <a:cubicBezTo>
                      <a:pt x="93606" y="23587"/>
                      <a:pt x="93415" y="24106"/>
                      <a:pt x="93242" y="2462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0" name="Forma Livre: Forma 1949">
                <a:extLst>
                  <a:ext uri="{FF2B5EF4-FFF2-40B4-BE49-F238E27FC236}">
                    <a16:creationId xmlns:a16="http://schemas.microsoft.com/office/drawing/2014/main" id="{416D934E-1340-06D8-0C95-3A8BED3E3273}"/>
                  </a:ext>
                </a:extLst>
              </p:cNvPr>
              <p:cNvSpPr/>
              <p:nvPr/>
            </p:nvSpPr>
            <p:spPr>
              <a:xfrm>
                <a:off x="15319720" y="3565099"/>
                <a:ext cx="138680" cy="138680"/>
              </a:xfrm>
              <a:custGeom>
                <a:avLst/>
                <a:gdLst>
                  <a:gd name="connsiteX0" fmla="*/ 121959 w 138680"/>
                  <a:gd name="connsiteY0" fmla="*/ 114498 h 138680"/>
                  <a:gd name="connsiteX1" fmla="*/ 24181 w 138680"/>
                  <a:gd name="connsiteY1" fmla="*/ 121962 h 138680"/>
                  <a:gd name="connsiteX2" fmla="*/ 16723 w 138680"/>
                  <a:gd name="connsiteY2" fmla="*/ 24184 h 138680"/>
                  <a:gd name="connsiteX3" fmla="*/ 114454 w 138680"/>
                  <a:gd name="connsiteY3" fmla="*/ 16684 h 138680"/>
                  <a:gd name="connsiteX4" fmla="*/ 121995 w 138680"/>
                  <a:gd name="connsiteY4" fmla="*/ 114457 h 138680"/>
                  <a:gd name="connsiteX5" fmla="*/ 121959 w 138680"/>
                  <a:gd name="connsiteY5" fmla="*/ 114498 h 13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8680" h="138680">
                    <a:moveTo>
                      <a:pt x="121959" y="114498"/>
                    </a:moveTo>
                    <a:cubicBezTo>
                      <a:pt x="97017" y="143556"/>
                      <a:pt x="53245" y="146898"/>
                      <a:pt x="24181" y="121962"/>
                    </a:cubicBezTo>
                    <a:cubicBezTo>
                      <a:pt x="-4877" y="97020"/>
                      <a:pt x="-8219" y="53243"/>
                      <a:pt x="16723" y="24184"/>
                    </a:cubicBezTo>
                    <a:cubicBezTo>
                      <a:pt x="41647" y="-4862"/>
                      <a:pt x="85389" y="-8216"/>
                      <a:pt x="114454" y="16684"/>
                    </a:cubicBezTo>
                    <a:cubicBezTo>
                      <a:pt x="143536" y="41603"/>
                      <a:pt x="146913" y="85374"/>
                      <a:pt x="121995" y="114457"/>
                    </a:cubicBezTo>
                    <a:cubicBezTo>
                      <a:pt x="121983" y="114468"/>
                      <a:pt x="121971" y="114486"/>
                      <a:pt x="121959" y="11449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951" name="Forma Livre: Forma 1950">
              <a:extLst>
                <a:ext uri="{FF2B5EF4-FFF2-40B4-BE49-F238E27FC236}">
                  <a16:creationId xmlns:a16="http://schemas.microsoft.com/office/drawing/2014/main" id="{7254150B-0DC9-5F5E-87F7-FECA2C5BA24A}"/>
                </a:ext>
              </a:extLst>
            </p:cNvPr>
            <p:cNvSpPr/>
            <p:nvPr/>
          </p:nvSpPr>
          <p:spPr>
            <a:xfrm>
              <a:off x="12096472" y="4589349"/>
              <a:ext cx="4060284" cy="3335"/>
            </a:xfrm>
            <a:custGeom>
              <a:avLst/>
              <a:gdLst>
                <a:gd name="connsiteX0" fmla="*/ 4060285 w 4060284"/>
                <a:gd name="connsiteY0" fmla="*/ 1787 h 3335"/>
                <a:gd name="connsiteX1" fmla="*/ 2030262 w 4060284"/>
                <a:gd name="connsiteY1" fmla="*/ 3336 h 3335"/>
                <a:gd name="connsiteX2" fmla="*/ 0 w 4060284"/>
                <a:gd name="connsiteY2" fmla="*/ 1787 h 3335"/>
                <a:gd name="connsiteX3" fmla="*/ 2030142 w 4060284"/>
                <a:gd name="connsiteY3" fmla="*/ 0 h 3335"/>
                <a:gd name="connsiteX4" fmla="*/ 4060285 w 4060284"/>
                <a:gd name="connsiteY4" fmla="*/ 1787 h 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0284" h="3335">
                  <a:moveTo>
                    <a:pt x="4060285" y="1787"/>
                  </a:moveTo>
                  <a:cubicBezTo>
                    <a:pt x="4060285" y="2621"/>
                    <a:pt x="3151308" y="3336"/>
                    <a:pt x="2030262" y="3336"/>
                  </a:cubicBezTo>
                  <a:cubicBezTo>
                    <a:pt x="909216" y="3336"/>
                    <a:pt x="0" y="2621"/>
                    <a:pt x="0" y="1787"/>
                  </a:cubicBezTo>
                  <a:cubicBezTo>
                    <a:pt x="0" y="953"/>
                    <a:pt x="908798" y="0"/>
                    <a:pt x="2030142" y="0"/>
                  </a:cubicBezTo>
                  <a:cubicBezTo>
                    <a:pt x="3151486" y="0"/>
                    <a:pt x="4060285" y="953"/>
                    <a:pt x="4060285" y="1787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952" name="Gráfico 449">
              <a:extLst>
                <a:ext uri="{FF2B5EF4-FFF2-40B4-BE49-F238E27FC236}">
                  <a16:creationId xmlns:a16="http://schemas.microsoft.com/office/drawing/2014/main" id="{7B63FA99-FEF6-B6BA-BA24-6D62005EA4FF}"/>
                </a:ext>
              </a:extLst>
            </p:cNvPr>
            <p:cNvGrpSpPr/>
            <p:nvPr/>
          </p:nvGrpSpPr>
          <p:grpSpPr>
            <a:xfrm>
              <a:off x="13236842" y="2523878"/>
              <a:ext cx="1909554" cy="2067260"/>
              <a:chOff x="13236842" y="2523878"/>
              <a:chExt cx="1909554" cy="2067260"/>
            </a:xfrm>
          </p:grpSpPr>
          <p:sp>
            <p:nvSpPr>
              <p:cNvPr id="1953" name="Forma Livre: Forma 1952">
                <a:extLst>
                  <a:ext uri="{FF2B5EF4-FFF2-40B4-BE49-F238E27FC236}">
                    <a16:creationId xmlns:a16="http://schemas.microsoft.com/office/drawing/2014/main" id="{FCCDD86C-F3DE-80C2-98D0-AA99560EB63A}"/>
                  </a:ext>
                </a:extLst>
              </p:cNvPr>
              <p:cNvSpPr/>
              <p:nvPr/>
            </p:nvSpPr>
            <p:spPr>
              <a:xfrm>
                <a:off x="13237831" y="3332841"/>
                <a:ext cx="1908441" cy="1258294"/>
              </a:xfrm>
              <a:custGeom>
                <a:avLst/>
                <a:gdLst>
                  <a:gd name="connsiteX0" fmla="*/ 0 w 1908441"/>
                  <a:gd name="connsiteY0" fmla="*/ 0 h 1258294"/>
                  <a:gd name="connsiteX1" fmla="*/ 1908441 w 1908441"/>
                  <a:gd name="connsiteY1" fmla="*/ 0 h 1258294"/>
                  <a:gd name="connsiteX2" fmla="*/ 1908441 w 1908441"/>
                  <a:gd name="connsiteY2" fmla="*/ 1258295 h 1258294"/>
                  <a:gd name="connsiteX3" fmla="*/ 0 w 1908441"/>
                  <a:gd name="connsiteY3" fmla="*/ 1258295 h 1258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8441" h="1258294">
                    <a:moveTo>
                      <a:pt x="0" y="0"/>
                    </a:moveTo>
                    <a:lnTo>
                      <a:pt x="1908441" y="0"/>
                    </a:lnTo>
                    <a:lnTo>
                      <a:pt x="1908441" y="1258295"/>
                    </a:lnTo>
                    <a:lnTo>
                      <a:pt x="0" y="1258295"/>
                    </a:lnTo>
                    <a:close/>
                  </a:path>
                </a:pathLst>
              </a:custGeom>
              <a:solidFill>
                <a:schemeClr val="accent1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4" name="Forma Livre: Forma 1953">
                <a:extLst>
                  <a:ext uri="{FF2B5EF4-FFF2-40B4-BE49-F238E27FC236}">
                    <a16:creationId xmlns:a16="http://schemas.microsoft.com/office/drawing/2014/main" id="{C8C9072E-36C4-DE4D-CFE9-21655D2F2954}"/>
                  </a:ext>
                </a:extLst>
              </p:cNvPr>
              <p:cNvSpPr/>
              <p:nvPr/>
            </p:nvSpPr>
            <p:spPr>
              <a:xfrm>
                <a:off x="13236842" y="2523878"/>
                <a:ext cx="1909554" cy="809022"/>
              </a:xfrm>
              <a:custGeom>
                <a:avLst/>
                <a:gdLst>
                  <a:gd name="connsiteX0" fmla="*/ 989 w 1909554"/>
                  <a:gd name="connsiteY0" fmla="*/ 808963 h 809022"/>
                  <a:gd name="connsiteX1" fmla="*/ 89034 w 1909554"/>
                  <a:gd name="connsiteY1" fmla="*/ 657953 h 809022"/>
                  <a:gd name="connsiteX2" fmla="*/ 830798 w 1909554"/>
                  <a:gd name="connsiteY2" fmla="*/ 46051 h 809022"/>
                  <a:gd name="connsiteX3" fmla="*/ 1080992 w 1909554"/>
                  <a:gd name="connsiteY3" fmla="*/ 44979 h 809022"/>
                  <a:gd name="connsiteX4" fmla="*/ 1868506 w 1909554"/>
                  <a:gd name="connsiteY4" fmla="*/ 705668 h 809022"/>
                  <a:gd name="connsiteX5" fmla="*/ 1909550 w 1909554"/>
                  <a:gd name="connsiteY5" fmla="*/ 809022 h 80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09554" h="809022">
                    <a:moveTo>
                      <a:pt x="989" y="808963"/>
                    </a:moveTo>
                    <a:cubicBezTo>
                      <a:pt x="989" y="808963"/>
                      <a:pt x="-15809" y="729258"/>
                      <a:pt x="89034" y="657953"/>
                    </a:cubicBezTo>
                    <a:cubicBezTo>
                      <a:pt x="167249" y="604817"/>
                      <a:pt x="610449" y="232088"/>
                      <a:pt x="830798" y="46051"/>
                    </a:cubicBezTo>
                    <a:cubicBezTo>
                      <a:pt x="902896" y="-14943"/>
                      <a:pt x="1008376" y="-15396"/>
                      <a:pt x="1080992" y="44979"/>
                    </a:cubicBezTo>
                    <a:cubicBezTo>
                      <a:pt x="1323024" y="245789"/>
                      <a:pt x="1833360" y="669926"/>
                      <a:pt x="1868506" y="705668"/>
                    </a:cubicBezTo>
                    <a:cubicBezTo>
                      <a:pt x="1901686" y="734619"/>
                      <a:pt x="1909788" y="772208"/>
                      <a:pt x="1909550" y="8090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5" name="Forma Livre: Forma 1954">
                <a:extLst>
                  <a:ext uri="{FF2B5EF4-FFF2-40B4-BE49-F238E27FC236}">
                    <a16:creationId xmlns:a16="http://schemas.microsoft.com/office/drawing/2014/main" id="{5D7951B4-F11D-C44E-325E-6BEB66593412}"/>
                  </a:ext>
                </a:extLst>
              </p:cNvPr>
              <p:cNvSpPr/>
              <p:nvPr/>
            </p:nvSpPr>
            <p:spPr>
              <a:xfrm>
                <a:off x="13237831" y="3332841"/>
                <a:ext cx="1908500" cy="661225"/>
              </a:xfrm>
              <a:custGeom>
                <a:avLst/>
                <a:gdLst>
                  <a:gd name="connsiteX0" fmla="*/ 0 w 1908500"/>
                  <a:gd name="connsiteY0" fmla="*/ 0 h 661225"/>
                  <a:gd name="connsiteX1" fmla="*/ 856377 w 1908500"/>
                  <a:gd name="connsiteY1" fmla="*/ 661226 h 661225"/>
                  <a:gd name="connsiteX2" fmla="*/ 1029130 w 1908500"/>
                  <a:gd name="connsiteY2" fmla="*/ 661226 h 661225"/>
                  <a:gd name="connsiteX3" fmla="*/ 1908501 w 1908500"/>
                  <a:gd name="connsiteY3" fmla="*/ 0 h 661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8500" h="661225">
                    <a:moveTo>
                      <a:pt x="0" y="0"/>
                    </a:moveTo>
                    <a:lnTo>
                      <a:pt x="856377" y="661226"/>
                    </a:lnTo>
                    <a:cubicBezTo>
                      <a:pt x="912492" y="639483"/>
                      <a:pt x="969917" y="637398"/>
                      <a:pt x="1029130" y="661226"/>
                    </a:cubicBezTo>
                    <a:lnTo>
                      <a:pt x="1908501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6" name="Forma Livre: Forma 1955">
                <a:extLst>
                  <a:ext uri="{FF2B5EF4-FFF2-40B4-BE49-F238E27FC236}">
                    <a16:creationId xmlns:a16="http://schemas.microsoft.com/office/drawing/2014/main" id="{6A991400-CDEF-9C32-B60B-4248401EF883}"/>
                  </a:ext>
                </a:extLst>
              </p:cNvPr>
              <p:cNvSpPr/>
              <p:nvPr/>
            </p:nvSpPr>
            <p:spPr>
              <a:xfrm>
                <a:off x="13237830" y="3994184"/>
                <a:ext cx="856199" cy="596955"/>
              </a:xfrm>
              <a:custGeom>
                <a:avLst/>
                <a:gdLst>
                  <a:gd name="connsiteX0" fmla="*/ 1 w 856199"/>
                  <a:gd name="connsiteY0" fmla="*/ 596952 h 596955"/>
                  <a:gd name="connsiteX1" fmla="*/ 427296 w 856199"/>
                  <a:gd name="connsiteY1" fmla="*/ 297197 h 596955"/>
                  <a:gd name="connsiteX2" fmla="*/ 856199 w 856199"/>
                  <a:gd name="connsiteY2" fmla="*/ 2 h 596955"/>
                  <a:gd name="connsiteX3" fmla="*/ 428904 w 856199"/>
                  <a:gd name="connsiteY3" fmla="*/ 299758 h 596955"/>
                  <a:gd name="connsiteX4" fmla="*/ 1 w 856199"/>
                  <a:gd name="connsiteY4" fmla="*/ 596952 h 59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6199" h="596955">
                    <a:moveTo>
                      <a:pt x="1" y="596952"/>
                    </a:moveTo>
                    <a:cubicBezTo>
                      <a:pt x="-535" y="596238"/>
                      <a:pt x="190625" y="462027"/>
                      <a:pt x="427296" y="297197"/>
                    </a:cubicBezTo>
                    <a:cubicBezTo>
                      <a:pt x="663967" y="132367"/>
                      <a:pt x="856199" y="-653"/>
                      <a:pt x="856199" y="2"/>
                    </a:cubicBezTo>
                    <a:cubicBezTo>
                      <a:pt x="856199" y="658"/>
                      <a:pt x="665576" y="134869"/>
                      <a:pt x="428904" y="299758"/>
                    </a:cubicBezTo>
                    <a:cubicBezTo>
                      <a:pt x="192233" y="464648"/>
                      <a:pt x="478" y="597667"/>
                      <a:pt x="1" y="5969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7" name="Forma Livre: Forma 1956">
                <a:extLst>
                  <a:ext uri="{FF2B5EF4-FFF2-40B4-BE49-F238E27FC236}">
                    <a16:creationId xmlns:a16="http://schemas.microsoft.com/office/drawing/2014/main" id="{DDB29616-C742-7C5B-1A1B-2C2A5409B1F5}"/>
                  </a:ext>
                </a:extLst>
              </p:cNvPr>
              <p:cNvSpPr/>
              <p:nvPr/>
            </p:nvSpPr>
            <p:spPr>
              <a:xfrm>
                <a:off x="14266900" y="3994183"/>
                <a:ext cx="879372" cy="596955"/>
              </a:xfrm>
              <a:custGeom>
                <a:avLst/>
                <a:gdLst>
                  <a:gd name="connsiteX0" fmla="*/ 879372 w 879372"/>
                  <a:gd name="connsiteY0" fmla="*/ 596953 h 596955"/>
                  <a:gd name="connsiteX1" fmla="*/ 438852 w 879372"/>
                  <a:gd name="connsiteY1" fmla="*/ 299759 h 596955"/>
                  <a:gd name="connsiteX2" fmla="*/ 1 w 879372"/>
                  <a:gd name="connsiteY2" fmla="*/ 3 h 596955"/>
                  <a:gd name="connsiteX3" fmla="*/ 440818 w 879372"/>
                  <a:gd name="connsiteY3" fmla="*/ 297197 h 596955"/>
                  <a:gd name="connsiteX4" fmla="*/ 879372 w 879372"/>
                  <a:gd name="connsiteY4" fmla="*/ 596953 h 59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372" h="596955">
                    <a:moveTo>
                      <a:pt x="879372" y="596953"/>
                    </a:moveTo>
                    <a:cubicBezTo>
                      <a:pt x="878896" y="597668"/>
                      <a:pt x="681600" y="464588"/>
                      <a:pt x="438852" y="299759"/>
                    </a:cubicBezTo>
                    <a:cubicBezTo>
                      <a:pt x="196105" y="134929"/>
                      <a:pt x="-476" y="718"/>
                      <a:pt x="1" y="3"/>
                    </a:cubicBezTo>
                    <a:cubicBezTo>
                      <a:pt x="478" y="-712"/>
                      <a:pt x="197713" y="132308"/>
                      <a:pt x="440818" y="297197"/>
                    </a:cubicBezTo>
                    <a:cubicBezTo>
                      <a:pt x="683923" y="462087"/>
                      <a:pt x="879848" y="596238"/>
                      <a:pt x="879372" y="5969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8" name="Forma Livre: Forma 1957">
                <a:extLst>
                  <a:ext uri="{FF2B5EF4-FFF2-40B4-BE49-F238E27FC236}">
                    <a16:creationId xmlns:a16="http://schemas.microsoft.com/office/drawing/2014/main" id="{5B274777-B49E-231E-3E3E-1AF1CDE5C84F}"/>
                  </a:ext>
                </a:extLst>
              </p:cNvPr>
              <p:cNvSpPr/>
              <p:nvPr/>
            </p:nvSpPr>
            <p:spPr>
              <a:xfrm>
                <a:off x="13372340" y="2624853"/>
                <a:ext cx="1631023" cy="1369452"/>
              </a:xfrm>
              <a:custGeom>
                <a:avLst/>
                <a:gdLst>
                  <a:gd name="connsiteX0" fmla="*/ 0 w 1631023"/>
                  <a:gd name="connsiteY0" fmla="*/ 811819 h 1369452"/>
                  <a:gd name="connsiteX1" fmla="*/ 0 w 1631023"/>
                  <a:gd name="connsiteY1" fmla="*/ 0 h 1369452"/>
                  <a:gd name="connsiteX2" fmla="*/ 1631024 w 1631023"/>
                  <a:gd name="connsiteY2" fmla="*/ 0 h 1369452"/>
                  <a:gd name="connsiteX3" fmla="*/ 1631024 w 1631023"/>
                  <a:gd name="connsiteY3" fmla="*/ 815452 h 1369452"/>
                  <a:gd name="connsiteX4" fmla="*/ 894561 w 1631023"/>
                  <a:gd name="connsiteY4" fmla="*/ 1369452 h 1369452"/>
                  <a:gd name="connsiteX5" fmla="*/ 721808 w 1631023"/>
                  <a:gd name="connsiteY5" fmla="*/ 1369452 h 136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1023" h="1369452">
                    <a:moveTo>
                      <a:pt x="0" y="811819"/>
                    </a:moveTo>
                    <a:lnTo>
                      <a:pt x="0" y="0"/>
                    </a:lnTo>
                    <a:lnTo>
                      <a:pt x="1631024" y="0"/>
                    </a:lnTo>
                    <a:lnTo>
                      <a:pt x="1631024" y="815452"/>
                    </a:lnTo>
                    <a:lnTo>
                      <a:pt x="894561" y="1369452"/>
                    </a:lnTo>
                    <a:cubicBezTo>
                      <a:pt x="842497" y="1344910"/>
                      <a:pt x="784059" y="1348901"/>
                      <a:pt x="721808" y="13694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2D8E5E28-5AA2-B652-6F78-04091C7843B0}"/>
                  </a:ext>
                </a:extLst>
              </p:cNvPr>
              <p:cNvSpPr/>
              <p:nvPr/>
            </p:nvSpPr>
            <p:spPr>
              <a:xfrm>
                <a:off x="13371804" y="2623125"/>
                <a:ext cx="1633704" cy="1372490"/>
              </a:xfrm>
              <a:custGeom>
                <a:avLst/>
                <a:gdLst>
                  <a:gd name="connsiteX0" fmla="*/ 536 w 1633704"/>
                  <a:gd name="connsiteY0" fmla="*/ 813546 h 1372490"/>
                  <a:gd name="connsiteX1" fmla="*/ 13463 w 1633704"/>
                  <a:gd name="connsiteY1" fmla="*/ 823375 h 1372490"/>
                  <a:gd name="connsiteX2" fmla="*/ 51111 w 1633704"/>
                  <a:gd name="connsiteY2" fmla="*/ 852267 h 1372490"/>
                  <a:gd name="connsiteX3" fmla="*/ 195389 w 1633704"/>
                  <a:gd name="connsiteY3" fmla="*/ 963245 h 1372490"/>
                  <a:gd name="connsiteX4" fmla="*/ 723119 w 1633704"/>
                  <a:gd name="connsiteY4" fmla="*/ 1370108 h 1372490"/>
                  <a:gd name="connsiteX5" fmla="*/ 722047 w 1633704"/>
                  <a:gd name="connsiteY5" fmla="*/ 1370108 h 1372490"/>
                  <a:gd name="connsiteX6" fmla="*/ 806577 w 1633704"/>
                  <a:gd name="connsiteY6" fmla="*/ 1353369 h 1372490"/>
                  <a:gd name="connsiteX7" fmla="*/ 895634 w 1633704"/>
                  <a:gd name="connsiteY7" fmla="*/ 1370108 h 1372490"/>
                  <a:gd name="connsiteX8" fmla="*/ 894383 w 1633704"/>
                  <a:gd name="connsiteY8" fmla="*/ 1370108 h 1372490"/>
                  <a:gd name="connsiteX9" fmla="*/ 1630667 w 1633704"/>
                  <a:gd name="connsiteY9" fmla="*/ 816108 h 1372490"/>
                  <a:gd name="connsiteX10" fmla="*/ 1630071 w 1633704"/>
                  <a:gd name="connsiteY10" fmla="*/ 817299 h 1372490"/>
                  <a:gd name="connsiteX11" fmla="*/ 1630071 w 1633704"/>
                  <a:gd name="connsiteY11" fmla="*/ 193602 h 1372490"/>
                  <a:gd name="connsiteX12" fmla="*/ 1630071 w 1633704"/>
                  <a:gd name="connsiteY12" fmla="*/ 1728 h 1372490"/>
                  <a:gd name="connsiteX13" fmla="*/ 1631620 w 1633704"/>
                  <a:gd name="connsiteY13" fmla="*/ 3276 h 1372490"/>
                  <a:gd name="connsiteX14" fmla="*/ 596 w 1633704"/>
                  <a:gd name="connsiteY14" fmla="*/ 2859 h 1372490"/>
                  <a:gd name="connsiteX15" fmla="*/ 1668 w 1633704"/>
                  <a:gd name="connsiteY15" fmla="*/ 1728 h 1372490"/>
                  <a:gd name="connsiteX16" fmla="*/ 1132 w 1633704"/>
                  <a:gd name="connsiteY16" fmla="*/ 595520 h 1372490"/>
                  <a:gd name="connsiteX17" fmla="*/ 834 w 1633704"/>
                  <a:gd name="connsiteY17" fmla="*/ 757133 h 1372490"/>
                  <a:gd name="connsiteX18" fmla="*/ 834 w 1633704"/>
                  <a:gd name="connsiteY18" fmla="*/ 799190 h 1372490"/>
                  <a:gd name="connsiteX19" fmla="*/ 834 w 1633704"/>
                  <a:gd name="connsiteY19" fmla="*/ 813546 h 1372490"/>
                  <a:gd name="connsiteX20" fmla="*/ 834 w 1633704"/>
                  <a:gd name="connsiteY20" fmla="*/ 799309 h 1372490"/>
                  <a:gd name="connsiteX21" fmla="*/ 834 w 1633704"/>
                  <a:gd name="connsiteY21" fmla="*/ 757610 h 1372490"/>
                  <a:gd name="connsiteX22" fmla="*/ 536 w 1633704"/>
                  <a:gd name="connsiteY22" fmla="*/ 596176 h 1372490"/>
                  <a:gd name="connsiteX23" fmla="*/ 0 w 1633704"/>
                  <a:gd name="connsiteY23" fmla="*/ 1966 h 1372490"/>
                  <a:gd name="connsiteX24" fmla="*/ 0 w 1633704"/>
                  <a:gd name="connsiteY24" fmla="*/ 417 h 1372490"/>
                  <a:gd name="connsiteX25" fmla="*/ 1132 w 1633704"/>
                  <a:gd name="connsiteY25" fmla="*/ 417 h 1372490"/>
                  <a:gd name="connsiteX26" fmla="*/ 1632156 w 1633704"/>
                  <a:gd name="connsiteY26" fmla="*/ 0 h 1372490"/>
                  <a:gd name="connsiteX27" fmla="*/ 1633705 w 1633704"/>
                  <a:gd name="connsiteY27" fmla="*/ 0 h 1372490"/>
                  <a:gd name="connsiteX28" fmla="*/ 1633705 w 1633704"/>
                  <a:gd name="connsiteY28" fmla="*/ 193304 h 1372490"/>
                  <a:gd name="connsiteX29" fmla="*/ 1633705 w 1633704"/>
                  <a:gd name="connsiteY29" fmla="*/ 817001 h 1372490"/>
                  <a:gd name="connsiteX30" fmla="*/ 1633705 w 1633704"/>
                  <a:gd name="connsiteY30" fmla="*/ 817716 h 1372490"/>
                  <a:gd name="connsiteX31" fmla="*/ 1633109 w 1633704"/>
                  <a:gd name="connsiteY31" fmla="*/ 818193 h 1372490"/>
                  <a:gd name="connsiteX32" fmla="*/ 895872 w 1633704"/>
                  <a:gd name="connsiteY32" fmla="*/ 1372074 h 1372490"/>
                  <a:gd name="connsiteX33" fmla="*/ 895276 w 1633704"/>
                  <a:gd name="connsiteY33" fmla="*/ 1372491 h 1372490"/>
                  <a:gd name="connsiteX34" fmla="*/ 894561 w 1633704"/>
                  <a:gd name="connsiteY34" fmla="*/ 1372193 h 1372490"/>
                  <a:gd name="connsiteX35" fmla="*/ 806696 w 1633704"/>
                  <a:gd name="connsiteY35" fmla="*/ 1355573 h 1372490"/>
                  <a:gd name="connsiteX36" fmla="*/ 722821 w 1633704"/>
                  <a:gd name="connsiteY36" fmla="*/ 1372133 h 1372490"/>
                  <a:gd name="connsiteX37" fmla="*/ 722226 w 1633704"/>
                  <a:gd name="connsiteY37" fmla="*/ 1372133 h 1372490"/>
                  <a:gd name="connsiteX38" fmla="*/ 721690 w 1633704"/>
                  <a:gd name="connsiteY38" fmla="*/ 1371716 h 1372490"/>
                  <a:gd name="connsiteX39" fmla="*/ 194257 w 1633704"/>
                  <a:gd name="connsiteY39" fmla="*/ 963960 h 1372490"/>
                  <a:gd name="connsiteX40" fmla="*/ 50515 w 1633704"/>
                  <a:gd name="connsiteY40" fmla="*/ 852564 h 1372490"/>
                  <a:gd name="connsiteX41" fmla="*/ 13165 w 1633704"/>
                  <a:gd name="connsiteY41" fmla="*/ 823554 h 137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633704" h="1372490">
                    <a:moveTo>
                      <a:pt x="536" y="813546"/>
                    </a:moveTo>
                    <a:lnTo>
                      <a:pt x="13463" y="823375"/>
                    </a:lnTo>
                    <a:lnTo>
                      <a:pt x="51111" y="852267"/>
                    </a:lnTo>
                    <a:lnTo>
                      <a:pt x="195389" y="963245"/>
                    </a:lnTo>
                    <a:lnTo>
                      <a:pt x="723119" y="1370108"/>
                    </a:lnTo>
                    <a:lnTo>
                      <a:pt x="722047" y="1370108"/>
                    </a:lnTo>
                    <a:cubicBezTo>
                      <a:pt x="749330" y="1360702"/>
                      <a:pt x="777769" y="1355072"/>
                      <a:pt x="806577" y="1353369"/>
                    </a:cubicBezTo>
                    <a:cubicBezTo>
                      <a:pt x="837184" y="1351599"/>
                      <a:pt x="867761" y="1357348"/>
                      <a:pt x="895634" y="1370108"/>
                    </a:cubicBezTo>
                    <a:lnTo>
                      <a:pt x="894383" y="1370108"/>
                    </a:lnTo>
                    <a:lnTo>
                      <a:pt x="1630667" y="816108"/>
                    </a:lnTo>
                    <a:lnTo>
                      <a:pt x="1630071" y="817299"/>
                    </a:lnTo>
                    <a:cubicBezTo>
                      <a:pt x="1630071" y="619467"/>
                      <a:pt x="1630071" y="409543"/>
                      <a:pt x="1630071" y="193602"/>
                    </a:cubicBezTo>
                    <a:lnTo>
                      <a:pt x="1630071" y="1728"/>
                    </a:lnTo>
                    <a:lnTo>
                      <a:pt x="1631620" y="3276"/>
                    </a:lnTo>
                    <a:lnTo>
                      <a:pt x="596" y="2859"/>
                    </a:lnTo>
                    <a:lnTo>
                      <a:pt x="1668" y="1728"/>
                    </a:lnTo>
                    <a:cubicBezTo>
                      <a:pt x="1668" y="252398"/>
                      <a:pt x="1251" y="455293"/>
                      <a:pt x="1132" y="595520"/>
                    </a:cubicBezTo>
                    <a:cubicBezTo>
                      <a:pt x="1132" y="665694"/>
                      <a:pt x="1132" y="720141"/>
                      <a:pt x="834" y="757133"/>
                    </a:cubicBezTo>
                    <a:cubicBezTo>
                      <a:pt x="834" y="775600"/>
                      <a:pt x="834" y="789659"/>
                      <a:pt x="834" y="799190"/>
                    </a:cubicBezTo>
                    <a:cubicBezTo>
                      <a:pt x="834" y="808721"/>
                      <a:pt x="834" y="813546"/>
                      <a:pt x="834" y="813546"/>
                    </a:cubicBezTo>
                    <a:cubicBezTo>
                      <a:pt x="834" y="813546"/>
                      <a:pt x="834" y="808781"/>
                      <a:pt x="834" y="799309"/>
                    </a:cubicBezTo>
                    <a:cubicBezTo>
                      <a:pt x="834" y="789837"/>
                      <a:pt x="834" y="775779"/>
                      <a:pt x="834" y="757610"/>
                    </a:cubicBezTo>
                    <a:cubicBezTo>
                      <a:pt x="834" y="720677"/>
                      <a:pt x="834" y="666289"/>
                      <a:pt x="536" y="596176"/>
                    </a:cubicBezTo>
                    <a:cubicBezTo>
                      <a:pt x="536" y="455829"/>
                      <a:pt x="238" y="252815"/>
                      <a:pt x="0" y="1966"/>
                    </a:cubicBezTo>
                    <a:lnTo>
                      <a:pt x="0" y="417"/>
                    </a:lnTo>
                    <a:lnTo>
                      <a:pt x="1132" y="417"/>
                    </a:lnTo>
                    <a:lnTo>
                      <a:pt x="1632156" y="0"/>
                    </a:lnTo>
                    <a:lnTo>
                      <a:pt x="1633705" y="0"/>
                    </a:lnTo>
                    <a:lnTo>
                      <a:pt x="1633705" y="193304"/>
                    </a:lnTo>
                    <a:cubicBezTo>
                      <a:pt x="1633705" y="409245"/>
                      <a:pt x="1633705" y="619170"/>
                      <a:pt x="1633705" y="817001"/>
                    </a:cubicBezTo>
                    <a:lnTo>
                      <a:pt x="1633705" y="817716"/>
                    </a:lnTo>
                    <a:lnTo>
                      <a:pt x="1633109" y="818193"/>
                    </a:lnTo>
                    <a:lnTo>
                      <a:pt x="895872" y="1372074"/>
                    </a:lnTo>
                    <a:lnTo>
                      <a:pt x="895276" y="1372491"/>
                    </a:lnTo>
                    <a:lnTo>
                      <a:pt x="894561" y="1372193"/>
                    </a:lnTo>
                    <a:cubicBezTo>
                      <a:pt x="867064" y="1359582"/>
                      <a:pt x="836898" y="1353875"/>
                      <a:pt x="806696" y="1355573"/>
                    </a:cubicBezTo>
                    <a:cubicBezTo>
                      <a:pt x="778120" y="1357288"/>
                      <a:pt x="749908" y="1362858"/>
                      <a:pt x="722821" y="1372133"/>
                    </a:cubicBezTo>
                    <a:lnTo>
                      <a:pt x="722226" y="1372133"/>
                    </a:lnTo>
                    <a:lnTo>
                      <a:pt x="721690" y="1371716"/>
                    </a:lnTo>
                    <a:lnTo>
                      <a:pt x="194257" y="963960"/>
                    </a:lnTo>
                    <a:lnTo>
                      <a:pt x="50515" y="852564"/>
                    </a:lnTo>
                    <a:lnTo>
                      <a:pt x="13165" y="823554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0" name="Forma Livre: Forma 1959">
                <a:extLst>
                  <a:ext uri="{FF2B5EF4-FFF2-40B4-BE49-F238E27FC236}">
                    <a16:creationId xmlns:a16="http://schemas.microsoft.com/office/drawing/2014/main" id="{BDAFB325-8612-56C6-6F51-ABEFD4848562}"/>
                  </a:ext>
                </a:extLst>
              </p:cNvPr>
              <p:cNvSpPr/>
              <p:nvPr/>
            </p:nvSpPr>
            <p:spPr>
              <a:xfrm>
                <a:off x="13444539" y="2722905"/>
                <a:ext cx="739679" cy="307261"/>
              </a:xfrm>
              <a:custGeom>
                <a:avLst/>
                <a:gdLst>
                  <a:gd name="connsiteX0" fmla="*/ 0 w 739679"/>
                  <a:gd name="connsiteY0" fmla="*/ 0 h 307261"/>
                  <a:gd name="connsiteX1" fmla="*/ 739680 w 739679"/>
                  <a:gd name="connsiteY1" fmla="*/ 0 h 307261"/>
                  <a:gd name="connsiteX2" fmla="*/ 739680 w 739679"/>
                  <a:gd name="connsiteY2" fmla="*/ 307262 h 307261"/>
                  <a:gd name="connsiteX3" fmla="*/ 0 w 739679"/>
                  <a:gd name="connsiteY3" fmla="*/ 307262 h 307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9679" h="307261">
                    <a:moveTo>
                      <a:pt x="0" y="0"/>
                    </a:moveTo>
                    <a:lnTo>
                      <a:pt x="739680" y="0"/>
                    </a:lnTo>
                    <a:lnTo>
                      <a:pt x="739680" y="307262"/>
                    </a:lnTo>
                    <a:lnTo>
                      <a:pt x="0" y="307262"/>
                    </a:lnTo>
                    <a:close/>
                  </a:path>
                </a:pathLst>
              </a:custGeom>
              <a:solidFill>
                <a:schemeClr val="accent2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1" name="Forma Livre: Forma 1960">
                <a:extLst>
                  <a:ext uri="{FF2B5EF4-FFF2-40B4-BE49-F238E27FC236}">
                    <a16:creationId xmlns:a16="http://schemas.microsoft.com/office/drawing/2014/main" id="{DF5335F3-6054-8D6F-7F96-EAF1770908B2}"/>
                  </a:ext>
                </a:extLst>
              </p:cNvPr>
              <p:cNvSpPr/>
              <p:nvPr/>
            </p:nvSpPr>
            <p:spPr>
              <a:xfrm>
                <a:off x="13528413" y="2789742"/>
                <a:ext cx="131649" cy="180318"/>
              </a:xfrm>
              <a:custGeom>
                <a:avLst/>
                <a:gdLst>
                  <a:gd name="connsiteX0" fmla="*/ 33538 w 131649"/>
                  <a:gd name="connsiteY0" fmla="*/ 28117 h 180318"/>
                  <a:gd name="connsiteX1" fmla="*/ 33538 w 131649"/>
                  <a:gd name="connsiteY1" fmla="*/ 82981 h 180318"/>
                  <a:gd name="connsiteX2" fmla="*/ 120570 w 131649"/>
                  <a:gd name="connsiteY2" fmla="*/ 82981 h 180318"/>
                  <a:gd name="connsiteX3" fmla="*/ 120570 w 131649"/>
                  <a:gd name="connsiteY3" fmla="*/ 111277 h 180318"/>
                  <a:gd name="connsiteX4" fmla="*/ 33538 w 131649"/>
                  <a:gd name="connsiteY4" fmla="*/ 111277 h 180318"/>
                  <a:gd name="connsiteX5" fmla="*/ 33538 w 131649"/>
                  <a:gd name="connsiteY5" fmla="*/ 180318 h 180318"/>
                  <a:gd name="connsiteX6" fmla="*/ 0 w 131649"/>
                  <a:gd name="connsiteY6" fmla="*/ 180318 h 180318"/>
                  <a:gd name="connsiteX7" fmla="*/ 0 w 131649"/>
                  <a:gd name="connsiteY7" fmla="*/ 0 h 180318"/>
                  <a:gd name="connsiteX8" fmla="*/ 131650 w 131649"/>
                  <a:gd name="connsiteY8" fmla="*/ 0 h 180318"/>
                  <a:gd name="connsiteX9" fmla="*/ 131650 w 131649"/>
                  <a:gd name="connsiteY9" fmla="*/ 28117 h 18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1649" h="180318">
                    <a:moveTo>
                      <a:pt x="33538" y="28117"/>
                    </a:moveTo>
                    <a:lnTo>
                      <a:pt x="33538" y="82981"/>
                    </a:lnTo>
                    <a:lnTo>
                      <a:pt x="120570" y="82981"/>
                    </a:lnTo>
                    <a:lnTo>
                      <a:pt x="120570" y="111277"/>
                    </a:lnTo>
                    <a:lnTo>
                      <a:pt x="33538" y="111277"/>
                    </a:lnTo>
                    <a:lnTo>
                      <a:pt x="33538" y="180318"/>
                    </a:lnTo>
                    <a:lnTo>
                      <a:pt x="0" y="180318"/>
                    </a:lnTo>
                    <a:lnTo>
                      <a:pt x="0" y="0"/>
                    </a:lnTo>
                    <a:lnTo>
                      <a:pt x="131650" y="0"/>
                    </a:lnTo>
                    <a:lnTo>
                      <a:pt x="131650" y="28117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1A5D5495-DE40-D2F6-0121-F3A6B34DABC5}"/>
                  </a:ext>
                </a:extLst>
              </p:cNvPr>
              <p:cNvSpPr/>
              <p:nvPr/>
            </p:nvSpPr>
            <p:spPr>
              <a:xfrm>
                <a:off x="13692528" y="2789742"/>
                <a:ext cx="33478" cy="180318"/>
              </a:xfrm>
              <a:custGeom>
                <a:avLst/>
                <a:gdLst>
                  <a:gd name="connsiteX0" fmla="*/ 0 w 33478"/>
                  <a:gd name="connsiteY0" fmla="*/ 0 h 180318"/>
                  <a:gd name="connsiteX1" fmla="*/ 33478 w 33478"/>
                  <a:gd name="connsiteY1" fmla="*/ 0 h 180318"/>
                  <a:gd name="connsiteX2" fmla="*/ 33478 w 33478"/>
                  <a:gd name="connsiteY2" fmla="*/ 180318 h 180318"/>
                  <a:gd name="connsiteX3" fmla="*/ 0 w 33478"/>
                  <a:gd name="connsiteY3" fmla="*/ 180318 h 18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78" h="180318">
                    <a:moveTo>
                      <a:pt x="0" y="0"/>
                    </a:moveTo>
                    <a:lnTo>
                      <a:pt x="33478" y="0"/>
                    </a:lnTo>
                    <a:lnTo>
                      <a:pt x="33478" y="180318"/>
                    </a:lnTo>
                    <a:lnTo>
                      <a:pt x="0" y="180318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0F09EF2E-8F29-2E4B-3C8F-F7F7B6F661ED}"/>
                  </a:ext>
                </a:extLst>
              </p:cNvPr>
              <p:cNvSpPr/>
              <p:nvPr/>
            </p:nvSpPr>
            <p:spPr>
              <a:xfrm>
                <a:off x="13774735" y="2789742"/>
                <a:ext cx="160243" cy="180318"/>
              </a:xfrm>
              <a:custGeom>
                <a:avLst/>
                <a:gdLst>
                  <a:gd name="connsiteX0" fmla="*/ 160243 w 160243"/>
                  <a:gd name="connsiteY0" fmla="*/ 0 h 180318"/>
                  <a:gd name="connsiteX1" fmla="*/ 160243 w 160243"/>
                  <a:gd name="connsiteY1" fmla="*/ 180318 h 180318"/>
                  <a:gd name="connsiteX2" fmla="*/ 132662 w 160243"/>
                  <a:gd name="connsiteY2" fmla="*/ 180318 h 180318"/>
                  <a:gd name="connsiteX3" fmla="*/ 33240 w 160243"/>
                  <a:gd name="connsiteY3" fmla="*/ 58259 h 180318"/>
                  <a:gd name="connsiteX4" fmla="*/ 33240 w 160243"/>
                  <a:gd name="connsiteY4" fmla="*/ 180318 h 180318"/>
                  <a:gd name="connsiteX5" fmla="*/ 0 w 160243"/>
                  <a:gd name="connsiteY5" fmla="*/ 180318 h 180318"/>
                  <a:gd name="connsiteX6" fmla="*/ 0 w 160243"/>
                  <a:gd name="connsiteY6" fmla="*/ 0 h 180318"/>
                  <a:gd name="connsiteX7" fmla="*/ 27521 w 160243"/>
                  <a:gd name="connsiteY7" fmla="*/ 0 h 180318"/>
                  <a:gd name="connsiteX8" fmla="*/ 127003 w 160243"/>
                  <a:gd name="connsiteY8" fmla="*/ 122118 h 180318"/>
                  <a:gd name="connsiteX9" fmla="*/ 127003 w 160243"/>
                  <a:gd name="connsiteY9" fmla="*/ 0 h 18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243" h="180318">
                    <a:moveTo>
                      <a:pt x="160243" y="0"/>
                    </a:moveTo>
                    <a:lnTo>
                      <a:pt x="160243" y="180318"/>
                    </a:lnTo>
                    <a:lnTo>
                      <a:pt x="132662" y="180318"/>
                    </a:lnTo>
                    <a:lnTo>
                      <a:pt x="33240" y="58259"/>
                    </a:lnTo>
                    <a:lnTo>
                      <a:pt x="33240" y="180318"/>
                    </a:lnTo>
                    <a:lnTo>
                      <a:pt x="0" y="180318"/>
                    </a:lnTo>
                    <a:lnTo>
                      <a:pt x="0" y="0"/>
                    </a:lnTo>
                    <a:lnTo>
                      <a:pt x="27521" y="0"/>
                    </a:lnTo>
                    <a:lnTo>
                      <a:pt x="127003" y="122118"/>
                    </a:lnTo>
                    <a:lnTo>
                      <a:pt x="1270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4" name="Forma Livre: Forma 1963">
                <a:extLst>
                  <a:ext uri="{FF2B5EF4-FFF2-40B4-BE49-F238E27FC236}">
                    <a16:creationId xmlns:a16="http://schemas.microsoft.com/office/drawing/2014/main" id="{12A6F7B7-17DB-D1C3-4329-8C09B4DD7CB0}"/>
                  </a:ext>
                </a:extLst>
              </p:cNvPr>
              <p:cNvSpPr/>
              <p:nvPr/>
            </p:nvSpPr>
            <p:spPr>
              <a:xfrm>
                <a:off x="13983646" y="2789742"/>
                <a:ext cx="134985" cy="180318"/>
              </a:xfrm>
              <a:custGeom>
                <a:avLst/>
                <a:gdLst>
                  <a:gd name="connsiteX0" fmla="*/ 134985 w 134985"/>
                  <a:gd name="connsiteY0" fmla="*/ 152261 h 180318"/>
                  <a:gd name="connsiteX1" fmla="*/ 134985 w 134985"/>
                  <a:gd name="connsiteY1" fmla="*/ 180318 h 180318"/>
                  <a:gd name="connsiteX2" fmla="*/ 0 w 134985"/>
                  <a:gd name="connsiteY2" fmla="*/ 180318 h 180318"/>
                  <a:gd name="connsiteX3" fmla="*/ 0 w 134985"/>
                  <a:gd name="connsiteY3" fmla="*/ 0 h 180318"/>
                  <a:gd name="connsiteX4" fmla="*/ 131650 w 134985"/>
                  <a:gd name="connsiteY4" fmla="*/ 0 h 180318"/>
                  <a:gd name="connsiteX5" fmla="*/ 131650 w 134985"/>
                  <a:gd name="connsiteY5" fmla="*/ 28117 h 180318"/>
                  <a:gd name="connsiteX6" fmla="*/ 33240 w 134985"/>
                  <a:gd name="connsiteY6" fmla="*/ 28117 h 180318"/>
                  <a:gd name="connsiteX7" fmla="*/ 33240 w 134985"/>
                  <a:gd name="connsiteY7" fmla="*/ 74999 h 180318"/>
                  <a:gd name="connsiteX8" fmla="*/ 120331 w 134985"/>
                  <a:gd name="connsiteY8" fmla="*/ 74999 h 180318"/>
                  <a:gd name="connsiteX9" fmla="*/ 120331 w 134985"/>
                  <a:gd name="connsiteY9" fmla="*/ 102520 h 180318"/>
                  <a:gd name="connsiteX10" fmla="*/ 33240 w 134985"/>
                  <a:gd name="connsiteY10" fmla="*/ 102520 h 180318"/>
                  <a:gd name="connsiteX11" fmla="*/ 33240 w 134985"/>
                  <a:gd name="connsiteY11" fmla="*/ 152261 h 180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4985" h="180318">
                    <a:moveTo>
                      <a:pt x="134985" y="152261"/>
                    </a:moveTo>
                    <a:lnTo>
                      <a:pt x="134985" y="180318"/>
                    </a:lnTo>
                    <a:lnTo>
                      <a:pt x="0" y="180318"/>
                    </a:lnTo>
                    <a:lnTo>
                      <a:pt x="0" y="0"/>
                    </a:lnTo>
                    <a:lnTo>
                      <a:pt x="131650" y="0"/>
                    </a:lnTo>
                    <a:lnTo>
                      <a:pt x="131650" y="28117"/>
                    </a:lnTo>
                    <a:lnTo>
                      <a:pt x="33240" y="28117"/>
                    </a:lnTo>
                    <a:lnTo>
                      <a:pt x="33240" y="74999"/>
                    </a:lnTo>
                    <a:lnTo>
                      <a:pt x="120331" y="74999"/>
                    </a:lnTo>
                    <a:lnTo>
                      <a:pt x="120331" y="102520"/>
                    </a:lnTo>
                    <a:lnTo>
                      <a:pt x="33240" y="102520"/>
                    </a:lnTo>
                    <a:lnTo>
                      <a:pt x="33240" y="152261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5" name="Forma Livre: Forma 1964">
                <a:extLst>
                  <a:ext uri="{FF2B5EF4-FFF2-40B4-BE49-F238E27FC236}">
                    <a16:creationId xmlns:a16="http://schemas.microsoft.com/office/drawing/2014/main" id="{02DB3DD9-548C-AC62-6FAD-D575E437C1BF}"/>
                  </a:ext>
                </a:extLst>
              </p:cNvPr>
              <p:cNvSpPr/>
              <p:nvPr/>
            </p:nvSpPr>
            <p:spPr>
              <a:xfrm>
                <a:off x="14228538" y="2746971"/>
                <a:ext cx="688687" cy="48132"/>
              </a:xfrm>
              <a:custGeom>
                <a:avLst/>
                <a:gdLst>
                  <a:gd name="connsiteX0" fmla="*/ 0 w 688687"/>
                  <a:gd name="connsiteY0" fmla="*/ 0 h 48132"/>
                  <a:gd name="connsiteX1" fmla="*/ 688688 w 688687"/>
                  <a:gd name="connsiteY1" fmla="*/ 0 h 48132"/>
                  <a:gd name="connsiteX2" fmla="*/ 688688 w 688687"/>
                  <a:gd name="connsiteY2" fmla="*/ 48132 h 48132"/>
                  <a:gd name="connsiteX3" fmla="*/ 0 w 688687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687" h="48132">
                    <a:moveTo>
                      <a:pt x="0" y="0"/>
                    </a:moveTo>
                    <a:lnTo>
                      <a:pt x="688688" y="0"/>
                    </a:lnTo>
                    <a:lnTo>
                      <a:pt x="688688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6" name="Forma Livre: Forma 1965">
                <a:extLst>
                  <a:ext uri="{FF2B5EF4-FFF2-40B4-BE49-F238E27FC236}">
                    <a16:creationId xmlns:a16="http://schemas.microsoft.com/office/drawing/2014/main" id="{ACE442D7-B386-9B61-2FB6-5095644B3998}"/>
                  </a:ext>
                </a:extLst>
              </p:cNvPr>
              <p:cNvSpPr/>
              <p:nvPr/>
            </p:nvSpPr>
            <p:spPr>
              <a:xfrm>
                <a:off x="13439833" y="3126729"/>
                <a:ext cx="1477393" cy="48132"/>
              </a:xfrm>
              <a:custGeom>
                <a:avLst/>
                <a:gdLst>
                  <a:gd name="connsiteX0" fmla="*/ 0 w 1477393"/>
                  <a:gd name="connsiteY0" fmla="*/ 0 h 48132"/>
                  <a:gd name="connsiteX1" fmla="*/ 1477393 w 1477393"/>
                  <a:gd name="connsiteY1" fmla="*/ 0 h 48132"/>
                  <a:gd name="connsiteX2" fmla="*/ 1477393 w 1477393"/>
                  <a:gd name="connsiteY2" fmla="*/ 48132 h 48132"/>
                  <a:gd name="connsiteX3" fmla="*/ 0 w 1477393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7393" h="48132">
                    <a:moveTo>
                      <a:pt x="0" y="0"/>
                    </a:moveTo>
                    <a:lnTo>
                      <a:pt x="1477393" y="0"/>
                    </a:lnTo>
                    <a:lnTo>
                      <a:pt x="1477393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7" name="Forma Livre: Forma 1966">
                <a:extLst>
                  <a:ext uri="{FF2B5EF4-FFF2-40B4-BE49-F238E27FC236}">
                    <a16:creationId xmlns:a16="http://schemas.microsoft.com/office/drawing/2014/main" id="{B20BE87F-CC5A-56AD-B51F-5C57FEEA5C38}"/>
                  </a:ext>
                </a:extLst>
              </p:cNvPr>
              <p:cNvSpPr/>
              <p:nvPr/>
            </p:nvSpPr>
            <p:spPr>
              <a:xfrm>
                <a:off x="13439833" y="3222577"/>
                <a:ext cx="411270" cy="48132"/>
              </a:xfrm>
              <a:custGeom>
                <a:avLst/>
                <a:gdLst>
                  <a:gd name="connsiteX0" fmla="*/ 0 w 411270"/>
                  <a:gd name="connsiteY0" fmla="*/ 0 h 48132"/>
                  <a:gd name="connsiteX1" fmla="*/ 411271 w 411270"/>
                  <a:gd name="connsiteY1" fmla="*/ 0 h 48132"/>
                  <a:gd name="connsiteX2" fmla="*/ 411271 w 411270"/>
                  <a:gd name="connsiteY2" fmla="*/ 48132 h 48132"/>
                  <a:gd name="connsiteX3" fmla="*/ 0 w 411270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270" h="48132">
                    <a:moveTo>
                      <a:pt x="0" y="0"/>
                    </a:moveTo>
                    <a:lnTo>
                      <a:pt x="411271" y="0"/>
                    </a:lnTo>
                    <a:lnTo>
                      <a:pt x="411271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8" name="Forma Livre: Forma 1967">
                <a:extLst>
                  <a:ext uri="{FF2B5EF4-FFF2-40B4-BE49-F238E27FC236}">
                    <a16:creationId xmlns:a16="http://schemas.microsoft.com/office/drawing/2014/main" id="{DD4F2923-B347-187B-5358-8268B8B4DB44}"/>
                  </a:ext>
                </a:extLst>
              </p:cNvPr>
              <p:cNvSpPr/>
              <p:nvPr/>
            </p:nvSpPr>
            <p:spPr>
              <a:xfrm>
                <a:off x="13439833" y="3333258"/>
                <a:ext cx="797879" cy="48132"/>
              </a:xfrm>
              <a:custGeom>
                <a:avLst/>
                <a:gdLst>
                  <a:gd name="connsiteX0" fmla="*/ 0 w 797879"/>
                  <a:gd name="connsiteY0" fmla="*/ 0 h 48132"/>
                  <a:gd name="connsiteX1" fmla="*/ 797879 w 797879"/>
                  <a:gd name="connsiteY1" fmla="*/ 0 h 48132"/>
                  <a:gd name="connsiteX2" fmla="*/ 797879 w 797879"/>
                  <a:gd name="connsiteY2" fmla="*/ 48132 h 48132"/>
                  <a:gd name="connsiteX3" fmla="*/ 0 w 797879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7879" h="48132">
                    <a:moveTo>
                      <a:pt x="0" y="0"/>
                    </a:moveTo>
                    <a:lnTo>
                      <a:pt x="797879" y="0"/>
                    </a:lnTo>
                    <a:lnTo>
                      <a:pt x="797879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9" name="Forma Livre: Forma 1968">
                <a:extLst>
                  <a:ext uri="{FF2B5EF4-FFF2-40B4-BE49-F238E27FC236}">
                    <a16:creationId xmlns:a16="http://schemas.microsoft.com/office/drawing/2014/main" id="{0F7C8AD1-5939-C18B-FA6A-EF39C4967B04}"/>
                  </a:ext>
                </a:extLst>
              </p:cNvPr>
              <p:cNvSpPr/>
              <p:nvPr/>
            </p:nvSpPr>
            <p:spPr>
              <a:xfrm>
                <a:off x="13439833" y="3424281"/>
                <a:ext cx="804670" cy="48132"/>
              </a:xfrm>
              <a:custGeom>
                <a:avLst/>
                <a:gdLst>
                  <a:gd name="connsiteX0" fmla="*/ 0 w 804670"/>
                  <a:gd name="connsiteY0" fmla="*/ 0 h 48132"/>
                  <a:gd name="connsiteX1" fmla="*/ 804670 w 804670"/>
                  <a:gd name="connsiteY1" fmla="*/ 0 h 48132"/>
                  <a:gd name="connsiteX2" fmla="*/ 804670 w 804670"/>
                  <a:gd name="connsiteY2" fmla="*/ 48132 h 48132"/>
                  <a:gd name="connsiteX3" fmla="*/ 0 w 804670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4670" h="48132">
                    <a:moveTo>
                      <a:pt x="0" y="0"/>
                    </a:moveTo>
                    <a:lnTo>
                      <a:pt x="804670" y="0"/>
                    </a:lnTo>
                    <a:lnTo>
                      <a:pt x="804670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81862E06-1901-EBC2-8EBC-D8A1A8EAAD0C}"/>
                  </a:ext>
                </a:extLst>
              </p:cNvPr>
              <p:cNvSpPr/>
              <p:nvPr/>
            </p:nvSpPr>
            <p:spPr>
              <a:xfrm>
                <a:off x="14228538" y="2845380"/>
                <a:ext cx="688687" cy="48132"/>
              </a:xfrm>
              <a:custGeom>
                <a:avLst/>
                <a:gdLst>
                  <a:gd name="connsiteX0" fmla="*/ 0 w 688687"/>
                  <a:gd name="connsiteY0" fmla="*/ 0 h 48132"/>
                  <a:gd name="connsiteX1" fmla="*/ 688688 w 688687"/>
                  <a:gd name="connsiteY1" fmla="*/ 0 h 48132"/>
                  <a:gd name="connsiteX2" fmla="*/ 688688 w 688687"/>
                  <a:gd name="connsiteY2" fmla="*/ 48133 h 48132"/>
                  <a:gd name="connsiteX3" fmla="*/ 0 w 688687"/>
                  <a:gd name="connsiteY3" fmla="*/ 48133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687" h="48132">
                    <a:moveTo>
                      <a:pt x="0" y="0"/>
                    </a:moveTo>
                    <a:lnTo>
                      <a:pt x="688688" y="0"/>
                    </a:lnTo>
                    <a:lnTo>
                      <a:pt x="688688" y="48133"/>
                    </a:lnTo>
                    <a:lnTo>
                      <a:pt x="0" y="48133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584C5158-4508-4D9B-A16F-16C0EACD8B9A}"/>
                  </a:ext>
                </a:extLst>
              </p:cNvPr>
              <p:cNvSpPr/>
              <p:nvPr/>
            </p:nvSpPr>
            <p:spPr>
              <a:xfrm>
                <a:off x="14228538" y="2943730"/>
                <a:ext cx="282778" cy="48132"/>
              </a:xfrm>
              <a:custGeom>
                <a:avLst/>
                <a:gdLst>
                  <a:gd name="connsiteX0" fmla="*/ 0 w 282778"/>
                  <a:gd name="connsiteY0" fmla="*/ 0 h 48132"/>
                  <a:gd name="connsiteX1" fmla="*/ 282778 w 282778"/>
                  <a:gd name="connsiteY1" fmla="*/ 0 h 48132"/>
                  <a:gd name="connsiteX2" fmla="*/ 282778 w 282778"/>
                  <a:gd name="connsiteY2" fmla="*/ 48132 h 48132"/>
                  <a:gd name="connsiteX3" fmla="*/ 0 w 282778"/>
                  <a:gd name="connsiteY3" fmla="*/ 48132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2778" h="48132">
                    <a:moveTo>
                      <a:pt x="0" y="0"/>
                    </a:moveTo>
                    <a:lnTo>
                      <a:pt x="282778" y="0"/>
                    </a:lnTo>
                    <a:lnTo>
                      <a:pt x="282778" y="48132"/>
                    </a:lnTo>
                    <a:lnTo>
                      <a:pt x="0" y="48132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2" name="Forma Livre: Forma 1971">
                <a:extLst>
                  <a:ext uri="{FF2B5EF4-FFF2-40B4-BE49-F238E27FC236}">
                    <a16:creationId xmlns:a16="http://schemas.microsoft.com/office/drawing/2014/main" id="{4F575844-9025-872E-C10A-D5DE33D8B5D6}"/>
                  </a:ext>
                </a:extLst>
              </p:cNvPr>
              <p:cNvSpPr/>
              <p:nvPr/>
            </p:nvSpPr>
            <p:spPr>
              <a:xfrm>
                <a:off x="14358341" y="3237767"/>
                <a:ext cx="147614" cy="238517"/>
              </a:xfrm>
              <a:custGeom>
                <a:avLst/>
                <a:gdLst>
                  <a:gd name="connsiteX0" fmla="*/ 88521 w 147614"/>
                  <a:gd name="connsiteY0" fmla="*/ 210103 h 238517"/>
                  <a:gd name="connsiteX1" fmla="*/ 88521 w 147614"/>
                  <a:gd name="connsiteY1" fmla="*/ 238518 h 238517"/>
                  <a:gd name="connsiteX2" fmla="*/ 63144 w 147614"/>
                  <a:gd name="connsiteY2" fmla="*/ 238518 h 238517"/>
                  <a:gd name="connsiteX3" fmla="*/ 63144 w 147614"/>
                  <a:gd name="connsiteY3" fmla="*/ 210878 h 238517"/>
                  <a:gd name="connsiteX4" fmla="*/ 0 w 147614"/>
                  <a:gd name="connsiteY4" fmla="*/ 190624 h 238517"/>
                  <a:gd name="connsiteX5" fmla="*/ 13939 w 147614"/>
                  <a:gd name="connsiteY5" fmla="*/ 159647 h 238517"/>
                  <a:gd name="connsiteX6" fmla="*/ 63144 w 147614"/>
                  <a:gd name="connsiteY6" fmla="*/ 177518 h 238517"/>
                  <a:gd name="connsiteX7" fmla="*/ 63144 w 147614"/>
                  <a:gd name="connsiteY7" fmla="*/ 135164 h 238517"/>
                  <a:gd name="connsiteX8" fmla="*/ 3574 w 147614"/>
                  <a:gd name="connsiteY8" fmla="*/ 82683 h 238517"/>
                  <a:gd name="connsiteX9" fmla="*/ 63144 w 147614"/>
                  <a:gd name="connsiteY9" fmla="*/ 28177 h 238517"/>
                  <a:gd name="connsiteX10" fmla="*/ 63144 w 147614"/>
                  <a:gd name="connsiteY10" fmla="*/ 0 h 238517"/>
                  <a:gd name="connsiteX11" fmla="*/ 88521 w 147614"/>
                  <a:gd name="connsiteY11" fmla="*/ 0 h 238517"/>
                  <a:gd name="connsiteX12" fmla="*/ 88521 w 147614"/>
                  <a:gd name="connsiteY12" fmla="*/ 27640 h 238517"/>
                  <a:gd name="connsiteX13" fmla="*/ 139989 w 147614"/>
                  <a:gd name="connsiteY13" fmla="*/ 43129 h 238517"/>
                  <a:gd name="connsiteX14" fmla="*/ 127301 w 147614"/>
                  <a:gd name="connsiteY14" fmla="*/ 74343 h 238517"/>
                  <a:gd name="connsiteX15" fmla="*/ 88521 w 147614"/>
                  <a:gd name="connsiteY15" fmla="*/ 61119 h 238517"/>
                  <a:gd name="connsiteX16" fmla="*/ 88521 w 147614"/>
                  <a:gd name="connsiteY16" fmla="*/ 104247 h 238517"/>
                  <a:gd name="connsiteX17" fmla="*/ 147614 w 147614"/>
                  <a:gd name="connsiteY17" fmla="*/ 155954 h 238517"/>
                  <a:gd name="connsiteX18" fmla="*/ 88521 w 147614"/>
                  <a:gd name="connsiteY18" fmla="*/ 210103 h 238517"/>
                  <a:gd name="connsiteX19" fmla="*/ 63144 w 147614"/>
                  <a:gd name="connsiteY19" fmla="*/ 97992 h 238517"/>
                  <a:gd name="connsiteX20" fmla="*/ 63144 w 147614"/>
                  <a:gd name="connsiteY20" fmla="*/ 62251 h 238517"/>
                  <a:gd name="connsiteX21" fmla="*/ 44380 w 147614"/>
                  <a:gd name="connsiteY21" fmla="*/ 81015 h 238517"/>
                  <a:gd name="connsiteX22" fmla="*/ 63144 w 147614"/>
                  <a:gd name="connsiteY22" fmla="*/ 97992 h 238517"/>
                  <a:gd name="connsiteX23" fmla="*/ 106809 w 147614"/>
                  <a:gd name="connsiteY23" fmla="*/ 159171 h 238517"/>
                  <a:gd name="connsiteX24" fmla="*/ 88521 w 147614"/>
                  <a:gd name="connsiteY24" fmla="*/ 141657 h 238517"/>
                  <a:gd name="connsiteX25" fmla="*/ 88521 w 147614"/>
                  <a:gd name="connsiteY25" fmla="*/ 176625 h 238517"/>
                  <a:gd name="connsiteX26" fmla="*/ 106809 w 147614"/>
                  <a:gd name="connsiteY26" fmla="*/ 159171 h 23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7614" h="238517">
                    <a:moveTo>
                      <a:pt x="88521" y="210103"/>
                    </a:moveTo>
                    <a:lnTo>
                      <a:pt x="88521" y="238518"/>
                    </a:lnTo>
                    <a:lnTo>
                      <a:pt x="63144" y="238518"/>
                    </a:lnTo>
                    <a:lnTo>
                      <a:pt x="63144" y="210878"/>
                    </a:lnTo>
                    <a:cubicBezTo>
                      <a:pt x="38065" y="209388"/>
                      <a:pt x="13939" y="201525"/>
                      <a:pt x="0" y="190624"/>
                    </a:cubicBezTo>
                    <a:lnTo>
                      <a:pt x="13939" y="159647"/>
                    </a:lnTo>
                    <a:cubicBezTo>
                      <a:pt x="28504" y="169786"/>
                      <a:pt x="45464" y="175946"/>
                      <a:pt x="63144" y="177518"/>
                    </a:cubicBezTo>
                    <a:lnTo>
                      <a:pt x="63144" y="135164"/>
                    </a:lnTo>
                    <a:cubicBezTo>
                      <a:pt x="35027" y="128314"/>
                      <a:pt x="3574" y="118961"/>
                      <a:pt x="3574" y="82683"/>
                    </a:cubicBezTo>
                    <a:cubicBezTo>
                      <a:pt x="3574" y="55817"/>
                      <a:pt x="23113" y="32704"/>
                      <a:pt x="63144" y="28177"/>
                    </a:cubicBezTo>
                    <a:lnTo>
                      <a:pt x="63144" y="0"/>
                    </a:lnTo>
                    <a:lnTo>
                      <a:pt x="88521" y="0"/>
                    </a:lnTo>
                    <a:lnTo>
                      <a:pt x="88521" y="27640"/>
                    </a:lnTo>
                    <a:cubicBezTo>
                      <a:pt x="106660" y="28665"/>
                      <a:pt x="124299" y="33973"/>
                      <a:pt x="139989" y="43129"/>
                    </a:cubicBezTo>
                    <a:lnTo>
                      <a:pt x="127301" y="74343"/>
                    </a:lnTo>
                    <a:cubicBezTo>
                      <a:pt x="115381" y="67397"/>
                      <a:pt x="102198" y="62900"/>
                      <a:pt x="88521" y="61119"/>
                    </a:cubicBezTo>
                    <a:lnTo>
                      <a:pt x="88521" y="104247"/>
                    </a:lnTo>
                    <a:cubicBezTo>
                      <a:pt x="116697" y="110860"/>
                      <a:pt x="147614" y="120212"/>
                      <a:pt x="147614" y="155954"/>
                    </a:cubicBezTo>
                    <a:cubicBezTo>
                      <a:pt x="147614" y="182463"/>
                      <a:pt x="128314" y="205337"/>
                      <a:pt x="88521" y="210103"/>
                    </a:cubicBezTo>
                    <a:close/>
                    <a:moveTo>
                      <a:pt x="63144" y="97992"/>
                    </a:moveTo>
                    <a:lnTo>
                      <a:pt x="63144" y="62251"/>
                    </a:lnTo>
                    <a:cubicBezTo>
                      <a:pt x="49741" y="65289"/>
                      <a:pt x="44380" y="72675"/>
                      <a:pt x="44380" y="81015"/>
                    </a:cubicBezTo>
                    <a:cubicBezTo>
                      <a:pt x="44380" y="89355"/>
                      <a:pt x="52005" y="94657"/>
                      <a:pt x="63144" y="97992"/>
                    </a:cubicBezTo>
                    <a:close/>
                    <a:moveTo>
                      <a:pt x="106809" y="159171"/>
                    </a:moveTo>
                    <a:cubicBezTo>
                      <a:pt x="106809" y="150295"/>
                      <a:pt x="99422" y="145470"/>
                      <a:pt x="88521" y="141657"/>
                    </a:cubicBezTo>
                    <a:lnTo>
                      <a:pt x="88521" y="176625"/>
                    </a:lnTo>
                    <a:cubicBezTo>
                      <a:pt x="101209" y="173884"/>
                      <a:pt x="106809" y="167272"/>
                      <a:pt x="106809" y="1591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3" name="Forma Livre: Forma 1972">
                <a:extLst>
                  <a:ext uri="{FF2B5EF4-FFF2-40B4-BE49-F238E27FC236}">
                    <a16:creationId xmlns:a16="http://schemas.microsoft.com/office/drawing/2014/main" id="{F45DAB34-A909-B737-971F-46C398E2537B}"/>
                  </a:ext>
                </a:extLst>
              </p:cNvPr>
              <p:cNvSpPr/>
              <p:nvPr/>
            </p:nvSpPr>
            <p:spPr>
              <a:xfrm>
                <a:off x="14544437" y="3237767"/>
                <a:ext cx="147622" cy="238517"/>
              </a:xfrm>
              <a:custGeom>
                <a:avLst/>
                <a:gdLst>
                  <a:gd name="connsiteX0" fmla="*/ 88521 w 147622"/>
                  <a:gd name="connsiteY0" fmla="*/ 210103 h 238517"/>
                  <a:gd name="connsiteX1" fmla="*/ 88521 w 147622"/>
                  <a:gd name="connsiteY1" fmla="*/ 238518 h 238517"/>
                  <a:gd name="connsiteX2" fmla="*/ 63144 w 147622"/>
                  <a:gd name="connsiteY2" fmla="*/ 238518 h 238517"/>
                  <a:gd name="connsiteX3" fmla="*/ 63144 w 147622"/>
                  <a:gd name="connsiteY3" fmla="*/ 210878 h 238517"/>
                  <a:gd name="connsiteX4" fmla="*/ 0 w 147622"/>
                  <a:gd name="connsiteY4" fmla="*/ 190624 h 238517"/>
                  <a:gd name="connsiteX5" fmla="*/ 13939 w 147622"/>
                  <a:gd name="connsiteY5" fmla="*/ 159647 h 238517"/>
                  <a:gd name="connsiteX6" fmla="*/ 63144 w 147622"/>
                  <a:gd name="connsiteY6" fmla="*/ 177518 h 238517"/>
                  <a:gd name="connsiteX7" fmla="*/ 63144 w 147622"/>
                  <a:gd name="connsiteY7" fmla="*/ 135164 h 238517"/>
                  <a:gd name="connsiteX8" fmla="*/ 3574 w 147622"/>
                  <a:gd name="connsiteY8" fmla="*/ 82683 h 238517"/>
                  <a:gd name="connsiteX9" fmla="*/ 63144 w 147622"/>
                  <a:gd name="connsiteY9" fmla="*/ 28177 h 238517"/>
                  <a:gd name="connsiteX10" fmla="*/ 63144 w 147622"/>
                  <a:gd name="connsiteY10" fmla="*/ 0 h 238517"/>
                  <a:gd name="connsiteX11" fmla="*/ 88521 w 147622"/>
                  <a:gd name="connsiteY11" fmla="*/ 0 h 238517"/>
                  <a:gd name="connsiteX12" fmla="*/ 88521 w 147622"/>
                  <a:gd name="connsiteY12" fmla="*/ 27640 h 238517"/>
                  <a:gd name="connsiteX13" fmla="*/ 139989 w 147622"/>
                  <a:gd name="connsiteY13" fmla="*/ 43129 h 238517"/>
                  <a:gd name="connsiteX14" fmla="*/ 127301 w 147622"/>
                  <a:gd name="connsiteY14" fmla="*/ 74343 h 238517"/>
                  <a:gd name="connsiteX15" fmla="*/ 88521 w 147622"/>
                  <a:gd name="connsiteY15" fmla="*/ 61119 h 238517"/>
                  <a:gd name="connsiteX16" fmla="*/ 88521 w 147622"/>
                  <a:gd name="connsiteY16" fmla="*/ 104247 h 238517"/>
                  <a:gd name="connsiteX17" fmla="*/ 147614 w 147622"/>
                  <a:gd name="connsiteY17" fmla="*/ 155954 h 238517"/>
                  <a:gd name="connsiteX18" fmla="*/ 88521 w 147622"/>
                  <a:gd name="connsiteY18" fmla="*/ 210103 h 238517"/>
                  <a:gd name="connsiteX19" fmla="*/ 63144 w 147622"/>
                  <a:gd name="connsiteY19" fmla="*/ 97992 h 238517"/>
                  <a:gd name="connsiteX20" fmla="*/ 63144 w 147622"/>
                  <a:gd name="connsiteY20" fmla="*/ 62251 h 238517"/>
                  <a:gd name="connsiteX21" fmla="*/ 44379 w 147622"/>
                  <a:gd name="connsiteY21" fmla="*/ 81015 h 238517"/>
                  <a:gd name="connsiteX22" fmla="*/ 63323 w 147622"/>
                  <a:gd name="connsiteY22" fmla="*/ 97992 h 238517"/>
                  <a:gd name="connsiteX23" fmla="*/ 106749 w 147622"/>
                  <a:gd name="connsiteY23" fmla="*/ 159171 h 238517"/>
                  <a:gd name="connsiteX24" fmla="*/ 88521 w 147622"/>
                  <a:gd name="connsiteY24" fmla="*/ 141657 h 238517"/>
                  <a:gd name="connsiteX25" fmla="*/ 88521 w 147622"/>
                  <a:gd name="connsiteY25" fmla="*/ 176625 h 238517"/>
                  <a:gd name="connsiteX26" fmla="*/ 106928 w 147622"/>
                  <a:gd name="connsiteY26" fmla="*/ 159171 h 23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7622" h="238517">
                    <a:moveTo>
                      <a:pt x="88521" y="210103"/>
                    </a:moveTo>
                    <a:lnTo>
                      <a:pt x="88521" y="238518"/>
                    </a:lnTo>
                    <a:lnTo>
                      <a:pt x="63144" y="238518"/>
                    </a:lnTo>
                    <a:lnTo>
                      <a:pt x="63144" y="210878"/>
                    </a:lnTo>
                    <a:cubicBezTo>
                      <a:pt x="38065" y="209388"/>
                      <a:pt x="13939" y="201525"/>
                      <a:pt x="0" y="190624"/>
                    </a:cubicBezTo>
                    <a:lnTo>
                      <a:pt x="13939" y="159647"/>
                    </a:lnTo>
                    <a:cubicBezTo>
                      <a:pt x="28498" y="169798"/>
                      <a:pt x="45464" y="175958"/>
                      <a:pt x="63144" y="177518"/>
                    </a:cubicBezTo>
                    <a:lnTo>
                      <a:pt x="63144" y="135164"/>
                    </a:lnTo>
                    <a:cubicBezTo>
                      <a:pt x="34968" y="128314"/>
                      <a:pt x="3574" y="118961"/>
                      <a:pt x="3574" y="82683"/>
                    </a:cubicBezTo>
                    <a:cubicBezTo>
                      <a:pt x="3574" y="55817"/>
                      <a:pt x="23113" y="32704"/>
                      <a:pt x="63144" y="28177"/>
                    </a:cubicBezTo>
                    <a:lnTo>
                      <a:pt x="63144" y="0"/>
                    </a:lnTo>
                    <a:lnTo>
                      <a:pt x="88521" y="0"/>
                    </a:lnTo>
                    <a:lnTo>
                      <a:pt x="88521" y="27640"/>
                    </a:lnTo>
                    <a:cubicBezTo>
                      <a:pt x="106660" y="28665"/>
                      <a:pt x="124299" y="33973"/>
                      <a:pt x="139989" y="43129"/>
                    </a:cubicBezTo>
                    <a:lnTo>
                      <a:pt x="127301" y="74343"/>
                    </a:lnTo>
                    <a:cubicBezTo>
                      <a:pt x="115381" y="67397"/>
                      <a:pt x="102198" y="62900"/>
                      <a:pt x="88521" y="61119"/>
                    </a:cubicBezTo>
                    <a:lnTo>
                      <a:pt x="88521" y="104247"/>
                    </a:lnTo>
                    <a:cubicBezTo>
                      <a:pt x="116638" y="110860"/>
                      <a:pt x="147614" y="120212"/>
                      <a:pt x="147614" y="155954"/>
                    </a:cubicBezTo>
                    <a:cubicBezTo>
                      <a:pt x="148091" y="182463"/>
                      <a:pt x="128492" y="205337"/>
                      <a:pt x="88521" y="210103"/>
                    </a:cubicBezTo>
                    <a:close/>
                    <a:moveTo>
                      <a:pt x="63144" y="97992"/>
                    </a:moveTo>
                    <a:lnTo>
                      <a:pt x="63144" y="62251"/>
                    </a:lnTo>
                    <a:cubicBezTo>
                      <a:pt x="49681" y="65289"/>
                      <a:pt x="44379" y="72675"/>
                      <a:pt x="44379" y="81015"/>
                    </a:cubicBezTo>
                    <a:cubicBezTo>
                      <a:pt x="44379" y="89355"/>
                      <a:pt x="52183" y="94657"/>
                      <a:pt x="63323" y="97992"/>
                    </a:cubicBezTo>
                    <a:close/>
                    <a:moveTo>
                      <a:pt x="106749" y="159171"/>
                    </a:moveTo>
                    <a:cubicBezTo>
                      <a:pt x="106749" y="150295"/>
                      <a:pt x="99422" y="145470"/>
                      <a:pt x="88521" y="141657"/>
                    </a:cubicBezTo>
                    <a:lnTo>
                      <a:pt x="88521" y="176625"/>
                    </a:lnTo>
                    <a:cubicBezTo>
                      <a:pt x="101388" y="173884"/>
                      <a:pt x="106928" y="167272"/>
                      <a:pt x="106928" y="1591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4" name="Forma Livre: Forma 1973">
                <a:extLst>
                  <a:ext uri="{FF2B5EF4-FFF2-40B4-BE49-F238E27FC236}">
                    <a16:creationId xmlns:a16="http://schemas.microsoft.com/office/drawing/2014/main" id="{CD0EC5E6-4519-C4CE-3F19-90E150EEBE52}"/>
                  </a:ext>
                </a:extLst>
              </p:cNvPr>
              <p:cNvSpPr/>
              <p:nvPr/>
            </p:nvSpPr>
            <p:spPr>
              <a:xfrm>
                <a:off x="14730653" y="3237767"/>
                <a:ext cx="147616" cy="238517"/>
              </a:xfrm>
              <a:custGeom>
                <a:avLst/>
                <a:gdLst>
                  <a:gd name="connsiteX0" fmla="*/ 88759 w 147616"/>
                  <a:gd name="connsiteY0" fmla="*/ 210103 h 238517"/>
                  <a:gd name="connsiteX1" fmla="*/ 88759 w 147616"/>
                  <a:gd name="connsiteY1" fmla="*/ 238518 h 238517"/>
                  <a:gd name="connsiteX2" fmla="*/ 63144 w 147616"/>
                  <a:gd name="connsiteY2" fmla="*/ 238518 h 238517"/>
                  <a:gd name="connsiteX3" fmla="*/ 63144 w 147616"/>
                  <a:gd name="connsiteY3" fmla="*/ 210878 h 238517"/>
                  <a:gd name="connsiteX4" fmla="*/ 0 w 147616"/>
                  <a:gd name="connsiteY4" fmla="*/ 190624 h 238517"/>
                  <a:gd name="connsiteX5" fmla="*/ 13939 w 147616"/>
                  <a:gd name="connsiteY5" fmla="*/ 159647 h 238517"/>
                  <a:gd name="connsiteX6" fmla="*/ 63144 w 147616"/>
                  <a:gd name="connsiteY6" fmla="*/ 177518 h 238517"/>
                  <a:gd name="connsiteX7" fmla="*/ 63144 w 147616"/>
                  <a:gd name="connsiteY7" fmla="*/ 135164 h 238517"/>
                  <a:gd name="connsiteX8" fmla="*/ 3574 w 147616"/>
                  <a:gd name="connsiteY8" fmla="*/ 82683 h 238517"/>
                  <a:gd name="connsiteX9" fmla="*/ 63144 w 147616"/>
                  <a:gd name="connsiteY9" fmla="*/ 28177 h 238517"/>
                  <a:gd name="connsiteX10" fmla="*/ 63144 w 147616"/>
                  <a:gd name="connsiteY10" fmla="*/ 0 h 238517"/>
                  <a:gd name="connsiteX11" fmla="*/ 88521 w 147616"/>
                  <a:gd name="connsiteY11" fmla="*/ 0 h 238517"/>
                  <a:gd name="connsiteX12" fmla="*/ 88521 w 147616"/>
                  <a:gd name="connsiteY12" fmla="*/ 27640 h 238517"/>
                  <a:gd name="connsiteX13" fmla="*/ 139989 w 147616"/>
                  <a:gd name="connsiteY13" fmla="*/ 43129 h 238517"/>
                  <a:gd name="connsiteX14" fmla="*/ 127301 w 147616"/>
                  <a:gd name="connsiteY14" fmla="*/ 74343 h 238517"/>
                  <a:gd name="connsiteX15" fmla="*/ 88521 w 147616"/>
                  <a:gd name="connsiteY15" fmla="*/ 61119 h 238517"/>
                  <a:gd name="connsiteX16" fmla="*/ 88521 w 147616"/>
                  <a:gd name="connsiteY16" fmla="*/ 104247 h 238517"/>
                  <a:gd name="connsiteX17" fmla="*/ 147614 w 147616"/>
                  <a:gd name="connsiteY17" fmla="*/ 155954 h 238517"/>
                  <a:gd name="connsiteX18" fmla="*/ 88759 w 147616"/>
                  <a:gd name="connsiteY18" fmla="*/ 210103 h 238517"/>
                  <a:gd name="connsiteX19" fmla="*/ 63144 w 147616"/>
                  <a:gd name="connsiteY19" fmla="*/ 97992 h 238517"/>
                  <a:gd name="connsiteX20" fmla="*/ 63144 w 147616"/>
                  <a:gd name="connsiteY20" fmla="*/ 62251 h 238517"/>
                  <a:gd name="connsiteX21" fmla="*/ 44380 w 147616"/>
                  <a:gd name="connsiteY21" fmla="*/ 81015 h 238517"/>
                  <a:gd name="connsiteX22" fmla="*/ 63144 w 147616"/>
                  <a:gd name="connsiteY22" fmla="*/ 97992 h 238517"/>
                  <a:gd name="connsiteX23" fmla="*/ 106749 w 147616"/>
                  <a:gd name="connsiteY23" fmla="*/ 159171 h 238517"/>
                  <a:gd name="connsiteX24" fmla="*/ 88521 w 147616"/>
                  <a:gd name="connsiteY24" fmla="*/ 141657 h 238517"/>
                  <a:gd name="connsiteX25" fmla="*/ 88521 w 147616"/>
                  <a:gd name="connsiteY25" fmla="*/ 176625 h 238517"/>
                  <a:gd name="connsiteX26" fmla="*/ 106988 w 147616"/>
                  <a:gd name="connsiteY26" fmla="*/ 159171 h 23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7616" h="238517">
                    <a:moveTo>
                      <a:pt x="88759" y="210103"/>
                    </a:moveTo>
                    <a:lnTo>
                      <a:pt x="88759" y="238518"/>
                    </a:lnTo>
                    <a:lnTo>
                      <a:pt x="63144" y="238518"/>
                    </a:lnTo>
                    <a:lnTo>
                      <a:pt x="63144" y="210878"/>
                    </a:lnTo>
                    <a:cubicBezTo>
                      <a:pt x="38006" y="209388"/>
                      <a:pt x="13939" y="201525"/>
                      <a:pt x="0" y="190624"/>
                    </a:cubicBezTo>
                    <a:lnTo>
                      <a:pt x="13939" y="159647"/>
                    </a:lnTo>
                    <a:cubicBezTo>
                      <a:pt x="28498" y="169798"/>
                      <a:pt x="45464" y="175958"/>
                      <a:pt x="63144" y="177518"/>
                    </a:cubicBezTo>
                    <a:lnTo>
                      <a:pt x="63144" y="135164"/>
                    </a:lnTo>
                    <a:cubicBezTo>
                      <a:pt x="34968" y="128314"/>
                      <a:pt x="3574" y="118961"/>
                      <a:pt x="3574" y="82683"/>
                    </a:cubicBezTo>
                    <a:cubicBezTo>
                      <a:pt x="3574" y="55817"/>
                      <a:pt x="23113" y="32704"/>
                      <a:pt x="63144" y="28177"/>
                    </a:cubicBezTo>
                    <a:lnTo>
                      <a:pt x="63144" y="0"/>
                    </a:lnTo>
                    <a:lnTo>
                      <a:pt x="88521" y="0"/>
                    </a:lnTo>
                    <a:lnTo>
                      <a:pt x="88521" y="27640"/>
                    </a:lnTo>
                    <a:cubicBezTo>
                      <a:pt x="106660" y="28665"/>
                      <a:pt x="124299" y="33973"/>
                      <a:pt x="139989" y="43129"/>
                    </a:cubicBezTo>
                    <a:lnTo>
                      <a:pt x="127301" y="74343"/>
                    </a:lnTo>
                    <a:cubicBezTo>
                      <a:pt x="115381" y="67403"/>
                      <a:pt x="102198" y="62912"/>
                      <a:pt x="88521" y="61119"/>
                    </a:cubicBezTo>
                    <a:lnTo>
                      <a:pt x="88521" y="104247"/>
                    </a:lnTo>
                    <a:cubicBezTo>
                      <a:pt x="116638" y="110860"/>
                      <a:pt x="147614" y="120212"/>
                      <a:pt x="147614" y="155954"/>
                    </a:cubicBezTo>
                    <a:cubicBezTo>
                      <a:pt x="147853" y="182463"/>
                      <a:pt x="128671" y="205337"/>
                      <a:pt x="88759" y="210103"/>
                    </a:cubicBezTo>
                    <a:close/>
                    <a:moveTo>
                      <a:pt x="63144" y="97992"/>
                    </a:moveTo>
                    <a:lnTo>
                      <a:pt x="63144" y="62251"/>
                    </a:lnTo>
                    <a:cubicBezTo>
                      <a:pt x="49681" y="65289"/>
                      <a:pt x="44380" y="72675"/>
                      <a:pt x="44380" y="81015"/>
                    </a:cubicBezTo>
                    <a:cubicBezTo>
                      <a:pt x="44380" y="89355"/>
                      <a:pt x="52183" y="94657"/>
                      <a:pt x="63144" y="97992"/>
                    </a:cubicBezTo>
                    <a:close/>
                    <a:moveTo>
                      <a:pt x="106749" y="159171"/>
                    </a:moveTo>
                    <a:cubicBezTo>
                      <a:pt x="106749" y="150295"/>
                      <a:pt x="99422" y="145470"/>
                      <a:pt x="88521" y="141657"/>
                    </a:cubicBezTo>
                    <a:lnTo>
                      <a:pt x="88521" y="176625"/>
                    </a:lnTo>
                    <a:cubicBezTo>
                      <a:pt x="101448" y="173884"/>
                      <a:pt x="106988" y="167272"/>
                      <a:pt x="106988" y="15917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C09B0540-21E9-891A-7E56-53C91E74931E}"/>
                  </a:ext>
                </a:extLst>
              </p:cNvPr>
              <p:cNvSpPr/>
              <p:nvPr/>
            </p:nvSpPr>
            <p:spPr>
              <a:xfrm>
                <a:off x="13554564" y="3577435"/>
                <a:ext cx="1266456" cy="48072"/>
              </a:xfrm>
              <a:custGeom>
                <a:avLst/>
                <a:gdLst>
                  <a:gd name="connsiteX0" fmla="*/ 0 w 1266456"/>
                  <a:gd name="connsiteY0" fmla="*/ 0 h 48072"/>
                  <a:gd name="connsiteX1" fmla="*/ 62251 w 1266456"/>
                  <a:gd name="connsiteY1" fmla="*/ 48073 h 48072"/>
                  <a:gd name="connsiteX2" fmla="*/ 1202538 w 1266456"/>
                  <a:gd name="connsiteY2" fmla="*/ 48073 h 48072"/>
                  <a:gd name="connsiteX3" fmla="*/ 1266456 w 1266456"/>
                  <a:gd name="connsiteY3" fmla="*/ 0 h 48072"/>
                  <a:gd name="connsiteX4" fmla="*/ 0 w 1266456"/>
                  <a:gd name="connsiteY4" fmla="*/ 0 h 48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6456" h="48072">
                    <a:moveTo>
                      <a:pt x="0" y="0"/>
                    </a:moveTo>
                    <a:lnTo>
                      <a:pt x="62251" y="48073"/>
                    </a:lnTo>
                    <a:lnTo>
                      <a:pt x="1202538" y="48073"/>
                    </a:lnTo>
                    <a:lnTo>
                      <a:pt x="12664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0A6F78DA-A76C-602C-8A4C-EB6A796440CC}"/>
                  </a:ext>
                </a:extLst>
              </p:cNvPr>
              <p:cNvSpPr/>
              <p:nvPr/>
            </p:nvSpPr>
            <p:spPr>
              <a:xfrm>
                <a:off x="13666317" y="3663692"/>
                <a:ext cx="1039971" cy="48132"/>
              </a:xfrm>
              <a:custGeom>
                <a:avLst/>
                <a:gdLst>
                  <a:gd name="connsiteX0" fmla="*/ 0 w 1039971"/>
                  <a:gd name="connsiteY0" fmla="*/ 0 h 48132"/>
                  <a:gd name="connsiteX1" fmla="*/ 62250 w 1039971"/>
                  <a:gd name="connsiteY1" fmla="*/ 48133 h 48132"/>
                  <a:gd name="connsiteX2" fmla="*/ 975993 w 1039971"/>
                  <a:gd name="connsiteY2" fmla="*/ 48133 h 48132"/>
                  <a:gd name="connsiteX3" fmla="*/ 1039971 w 1039971"/>
                  <a:gd name="connsiteY3" fmla="*/ 0 h 48132"/>
                  <a:gd name="connsiteX4" fmla="*/ 0 w 1039971"/>
                  <a:gd name="connsiteY4" fmla="*/ 0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971" h="48132">
                    <a:moveTo>
                      <a:pt x="0" y="0"/>
                    </a:moveTo>
                    <a:lnTo>
                      <a:pt x="62250" y="48133"/>
                    </a:lnTo>
                    <a:lnTo>
                      <a:pt x="975993" y="48133"/>
                    </a:lnTo>
                    <a:lnTo>
                      <a:pt x="103997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7" name="Forma Livre: Forma 1976">
                <a:extLst>
                  <a:ext uri="{FF2B5EF4-FFF2-40B4-BE49-F238E27FC236}">
                    <a16:creationId xmlns:a16="http://schemas.microsoft.com/office/drawing/2014/main" id="{B4A01795-4D79-A40C-6053-5C3AF142494C}"/>
                  </a:ext>
                </a:extLst>
              </p:cNvPr>
              <p:cNvSpPr/>
              <p:nvPr/>
            </p:nvSpPr>
            <p:spPr>
              <a:xfrm>
                <a:off x="13773603" y="3746554"/>
                <a:ext cx="822541" cy="48132"/>
              </a:xfrm>
              <a:custGeom>
                <a:avLst/>
                <a:gdLst>
                  <a:gd name="connsiteX0" fmla="*/ 822541 w 822541"/>
                  <a:gd name="connsiteY0" fmla="*/ 0 h 48132"/>
                  <a:gd name="connsiteX1" fmla="*/ 0 w 822541"/>
                  <a:gd name="connsiteY1" fmla="*/ 0 h 48132"/>
                  <a:gd name="connsiteX2" fmla="*/ 62310 w 822541"/>
                  <a:gd name="connsiteY2" fmla="*/ 48133 h 48132"/>
                  <a:gd name="connsiteX3" fmla="*/ 758563 w 822541"/>
                  <a:gd name="connsiteY3" fmla="*/ 48133 h 48132"/>
                  <a:gd name="connsiteX4" fmla="*/ 822541 w 822541"/>
                  <a:gd name="connsiteY4" fmla="*/ 0 h 4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2541" h="48132">
                    <a:moveTo>
                      <a:pt x="822541" y="0"/>
                    </a:moveTo>
                    <a:lnTo>
                      <a:pt x="0" y="0"/>
                    </a:lnTo>
                    <a:lnTo>
                      <a:pt x="62310" y="48133"/>
                    </a:lnTo>
                    <a:lnTo>
                      <a:pt x="758563" y="48133"/>
                    </a:lnTo>
                    <a:lnTo>
                      <a:pt x="822541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78" name="Gráfico 449">
              <a:extLst>
                <a:ext uri="{FF2B5EF4-FFF2-40B4-BE49-F238E27FC236}">
                  <a16:creationId xmlns:a16="http://schemas.microsoft.com/office/drawing/2014/main" id="{92D946B8-B2AC-BF2D-258D-97742976A9B9}"/>
                </a:ext>
              </a:extLst>
            </p:cNvPr>
            <p:cNvGrpSpPr/>
            <p:nvPr/>
          </p:nvGrpSpPr>
          <p:grpSpPr>
            <a:xfrm>
              <a:off x="14523888" y="2186805"/>
              <a:ext cx="986344" cy="855752"/>
              <a:chOff x="14523888" y="2186805"/>
              <a:chExt cx="986344" cy="855752"/>
            </a:xfrm>
          </p:grpSpPr>
          <p:sp>
            <p:nvSpPr>
              <p:cNvPr id="1979" name="Forma Livre: Forma 1978">
                <a:extLst>
                  <a:ext uri="{FF2B5EF4-FFF2-40B4-BE49-F238E27FC236}">
                    <a16:creationId xmlns:a16="http://schemas.microsoft.com/office/drawing/2014/main" id="{C421D5FF-3D2C-0BA3-57D9-6E5772590F12}"/>
                  </a:ext>
                </a:extLst>
              </p:cNvPr>
              <p:cNvSpPr/>
              <p:nvPr/>
            </p:nvSpPr>
            <p:spPr>
              <a:xfrm>
                <a:off x="14524899" y="2187743"/>
                <a:ext cx="984415" cy="854813"/>
              </a:xfrm>
              <a:custGeom>
                <a:avLst/>
                <a:gdLst>
                  <a:gd name="connsiteX0" fmla="*/ 492464 w 984415"/>
                  <a:gd name="connsiteY0" fmla="*/ 853860 h 854813"/>
                  <a:gd name="connsiteX1" fmla="*/ 118365 w 984415"/>
                  <a:gd name="connsiteY1" fmla="*/ 854814 h 854813"/>
                  <a:gd name="connsiteX2" fmla="*/ 15845 w 984415"/>
                  <a:gd name="connsiteY2" fmla="*/ 684146 h 854813"/>
                  <a:gd name="connsiteX3" fmla="*/ 202120 w 984415"/>
                  <a:gd name="connsiteY3" fmla="*/ 370689 h 854813"/>
                  <a:gd name="connsiteX4" fmla="*/ 388395 w 984415"/>
                  <a:gd name="connsiteY4" fmla="*/ 57232 h 854813"/>
                  <a:gd name="connsiteX5" fmla="*/ 592660 w 984415"/>
                  <a:gd name="connsiteY5" fmla="*/ 56696 h 854813"/>
                  <a:gd name="connsiteX6" fmla="*/ 780484 w 984415"/>
                  <a:gd name="connsiteY6" fmla="*/ 369259 h 854813"/>
                  <a:gd name="connsiteX7" fmla="*/ 968308 w 984415"/>
                  <a:gd name="connsiteY7" fmla="*/ 681823 h 854813"/>
                  <a:gd name="connsiteX8" fmla="*/ 866563 w 984415"/>
                  <a:gd name="connsiteY8" fmla="*/ 852788 h 85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4415" h="854813">
                    <a:moveTo>
                      <a:pt x="492464" y="853860"/>
                    </a:moveTo>
                    <a:lnTo>
                      <a:pt x="118365" y="854814"/>
                    </a:lnTo>
                    <a:cubicBezTo>
                      <a:pt x="27580" y="854814"/>
                      <a:pt x="-29369" y="760217"/>
                      <a:pt x="15845" y="684146"/>
                    </a:cubicBezTo>
                    <a:lnTo>
                      <a:pt x="202120" y="370689"/>
                    </a:lnTo>
                    <a:lnTo>
                      <a:pt x="388395" y="57232"/>
                    </a:lnTo>
                    <a:cubicBezTo>
                      <a:pt x="433609" y="-18839"/>
                      <a:pt x="547089" y="-19136"/>
                      <a:pt x="592660" y="56696"/>
                    </a:cubicBezTo>
                    <a:lnTo>
                      <a:pt x="780484" y="369259"/>
                    </a:lnTo>
                    <a:lnTo>
                      <a:pt x="968308" y="681823"/>
                    </a:lnTo>
                    <a:cubicBezTo>
                      <a:pt x="1013879" y="757476"/>
                      <a:pt x="957347" y="852788"/>
                      <a:pt x="866563" y="8527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0" name="Forma Livre: Forma 1979">
                <a:extLst>
                  <a:ext uri="{FF2B5EF4-FFF2-40B4-BE49-F238E27FC236}">
                    <a16:creationId xmlns:a16="http://schemas.microsoft.com/office/drawing/2014/main" id="{7B11275C-1401-E68C-9CA2-BF2A16412B03}"/>
                  </a:ext>
                </a:extLst>
              </p:cNvPr>
              <p:cNvSpPr/>
              <p:nvPr/>
            </p:nvSpPr>
            <p:spPr>
              <a:xfrm>
                <a:off x="14523888" y="2186805"/>
                <a:ext cx="986344" cy="855573"/>
              </a:xfrm>
              <a:custGeom>
                <a:avLst/>
                <a:gdLst>
                  <a:gd name="connsiteX0" fmla="*/ 493475 w 986344"/>
                  <a:gd name="connsiteY0" fmla="*/ 854799 h 855573"/>
                  <a:gd name="connsiteX1" fmla="*/ 501040 w 986344"/>
                  <a:gd name="connsiteY1" fmla="*/ 854799 h 855573"/>
                  <a:gd name="connsiteX2" fmla="*/ 523319 w 986344"/>
                  <a:gd name="connsiteY2" fmla="*/ 854799 h 855573"/>
                  <a:gd name="connsiteX3" fmla="*/ 608802 w 986344"/>
                  <a:gd name="connsiteY3" fmla="*/ 854323 h 855573"/>
                  <a:gd name="connsiteX4" fmla="*/ 744145 w 986344"/>
                  <a:gd name="connsiteY4" fmla="*/ 853786 h 855573"/>
                  <a:gd name="connsiteX5" fmla="*/ 828675 w 986344"/>
                  <a:gd name="connsiteY5" fmla="*/ 853489 h 855573"/>
                  <a:gd name="connsiteX6" fmla="*/ 874723 w 986344"/>
                  <a:gd name="connsiteY6" fmla="*/ 853072 h 855573"/>
                  <a:gd name="connsiteX7" fmla="*/ 921068 w 986344"/>
                  <a:gd name="connsiteY7" fmla="*/ 840860 h 855573"/>
                  <a:gd name="connsiteX8" fmla="*/ 959967 w 986344"/>
                  <a:gd name="connsiteY8" fmla="*/ 809169 h 855573"/>
                  <a:gd name="connsiteX9" fmla="*/ 982187 w 986344"/>
                  <a:gd name="connsiteY9" fmla="*/ 761811 h 855573"/>
                  <a:gd name="connsiteX10" fmla="*/ 979268 w 986344"/>
                  <a:gd name="connsiteY10" fmla="*/ 707542 h 855573"/>
                  <a:gd name="connsiteX11" fmla="*/ 952461 w 986344"/>
                  <a:gd name="connsiteY11" fmla="*/ 657087 h 855573"/>
                  <a:gd name="connsiteX12" fmla="*/ 823909 w 986344"/>
                  <a:gd name="connsiteY12" fmla="*/ 443112 h 855573"/>
                  <a:gd name="connsiteX13" fmla="*/ 681954 w 986344"/>
                  <a:gd name="connsiteY13" fmla="*/ 207036 h 855573"/>
                  <a:gd name="connsiteX14" fmla="*/ 606896 w 986344"/>
                  <a:gd name="connsiteY14" fmla="*/ 81939 h 855573"/>
                  <a:gd name="connsiteX15" fmla="*/ 597544 w 986344"/>
                  <a:gd name="connsiteY15" fmla="*/ 66213 h 855573"/>
                  <a:gd name="connsiteX16" fmla="*/ 587714 w 986344"/>
                  <a:gd name="connsiteY16" fmla="*/ 50606 h 855573"/>
                  <a:gd name="connsiteX17" fmla="*/ 561802 w 986344"/>
                  <a:gd name="connsiteY17" fmla="*/ 24454 h 855573"/>
                  <a:gd name="connsiteX18" fmla="*/ 528383 w 986344"/>
                  <a:gd name="connsiteY18" fmla="*/ 7834 h 855573"/>
                  <a:gd name="connsiteX19" fmla="*/ 491450 w 986344"/>
                  <a:gd name="connsiteY19" fmla="*/ 2235 h 855573"/>
                  <a:gd name="connsiteX20" fmla="*/ 454576 w 986344"/>
                  <a:gd name="connsiteY20" fmla="*/ 7834 h 855573"/>
                  <a:gd name="connsiteX21" fmla="*/ 395602 w 986344"/>
                  <a:gd name="connsiteY21" fmla="*/ 50784 h 855573"/>
                  <a:gd name="connsiteX22" fmla="*/ 385832 w 986344"/>
                  <a:gd name="connsiteY22" fmla="*/ 66511 h 855573"/>
                  <a:gd name="connsiteX23" fmla="*/ 376361 w 986344"/>
                  <a:gd name="connsiteY23" fmla="*/ 82416 h 855573"/>
                  <a:gd name="connsiteX24" fmla="*/ 301898 w 986344"/>
                  <a:gd name="connsiteY24" fmla="*/ 207513 h 855573"/>
                  <a:gd name="connsiteX25" fmla="*/ 161015 w 986344"/>
                  <a:gd name="connsiteY25" fmla="*/ 444303 h 855573"/>
                  <a:gd name="connsiteX26" fmla="*/ 33536 w 986344"/>
                  <a:gd name="connsiteY26" fmla="*/ 658755 h 855573"/>
                  <a:gd name="connsiteX27" fmla="*/ 6967 w 986344"/>
                  <a:gd name="connsiteY27" fmla="*/ 709329 h 855573"/>
                  <a:gd name="connsiteX28" fmla="*/ 4347 w 986344"/>
                  <a:gd name="connsiteY28" fmla="*/ 763598 h 855573"/>
                  <a:gd name="connsiteX29" fmla="*/ 26745 w 986344"/>
                  <a:gd name="connsiteY29" fmla="*/ 810896 h 855573"/>
                  <a:gd name="connsiteX30" fmla="*/ 65823 w 986344"/>
                  <a:gd name="connsiteY30" fmla="*/ 842349 h 855573"/>
                  <a:gd name="connsiteX31" fmla="*/ 112228 w 986344"/>
                  <a:gd name="connsiteY31" fmla="*/ 854263 h 855573"/>
                  <a:gd name="connsiteX32" fmla="*/ 158335 w 986344"/>
                  <a:gd name="connsiteY32" fmla="*/ 854263 h 855573"/>
                  <a:gd name="connsiteX33" fmla="*/ 242805 w 986344"/>
                  <a:gd name="connsiteY33" fmla="*/ 854263 h 855573"/>
                  <a:gd name="connsiteX34" fmla="*/ 378148 w 986344"/>
                  <a:gd name="connsiteY34" fmla="*/ 854263 h 855573"/>
                  <a:gd name="connsiteX35" fmla="*/ 485910 w 986344"/>
                  <a:gd name="connsiteY35" fmla="*/ 854263 h 855573"/>
                  <a:gd name="connsiteX36" fmla="*/ 493475 w 986344"/>
                  <a:gd name="connsiteY36" fmla="*/ 854263 h 855573"/>
                  <a:gd name="connsiteX37" fmla="*/ 485910 w 986344"/>
                  <a:gd name="connsiteY37" fmla="*/ 854263 h 855573"/>
                  <a:gd name="connsiteX38" fmla="*/ 463631 w 986344"/>
                  <a:gd name="connsiteY38" fmla="*/ 854263 h 855573"/>
                  <a:gd name="connsiteX39" fmla="*/ 378148 w 986344"/>
                  <a:gd name="connsiteY39" fmla="*/ 854680 h 855573"/>
                  <a:gd name="connsiteX40" fmla="*/ 242805 w 986344"/>
                  <a:gd name="connsiteY40" fmla="*/ 855276 h 855573"/>
                  <a:gd name="connsiteX41" fmla="*/ 158335 w 986344"/>
                  <a:gd name="connsiteY41" fmla="*/ 855574 h 855573"/>
                  <a:gd name="connsiteX42" fmla="*/ 112168 w 986344"/>
                  <a:gd name="connsiteY42" fmla="*/ 855574 h 855573"/>
                  <a:gd name="connsiteX43" fmla="*/ 65048 w 986344"/>
                  <a:gd name="connsiteY43" fmla="*/ 843660 h 855573"/>
                  <a:gd name="connsiteX44" fmla="*/ 25315 w 986344"/>
                  <a:gd name="connsiteY44" fmla="*/ 811790 h 855573"/>
                  <a:gd name="connsiteX45" fmla="*/ 2440 w 986344"/>
                  <a:gd name="connsiteY45" fmla="*/ 764372 h 855573"/>
                  <a:gd name="connsiteX46" fmla="*/ 5002 w 986344"/>
                  <a:gd name="connsiteY46" fmla="*/ 709091 h 855573"/>
                  <a:gd name="connsiteX47" fmla="*/ 16916 w 986344"/>
                  <a:gd name="connsiteY47" fmla="*/ 683000 h 855573"/>
                  <a:gd name="connsiteX48" fmla="*/ 31689 w 986344"/>
                  <a:gd name="connsiteY48" fmla="*/ 658040 h 855573"/>
                  <a:gd name="connsiteX49" fmla="*/ 158990 w 986344"/>
                  <a:gd name="connsiteY49" fmla="*/ 443588 h 855573"/>
                  <a:gd name="connsiteX50" fmla="*/ 299694 w 986344"/>
                  <a:gd name="connsiteY50" fmla="*/ 206619 h 855573"/>
                  <a:gd name="connsiteX51" fmla="*/ 374157 w 986344"/>
                  <a:gd name="connsiteY51" fmla="*/ 81522 h 855573"/>
                  <a:gd name="connsiteX52" fmla="*/ 383628 w 986344"/>
                  <a:gd name="connsiteY52" fmla="*/ 65617 h 855573"/>
                  <a:gd name="connsiteX53" fmla="*/ 393517 w 986344"/>
                  <a:gd name="connsiteY53" fmla="*/ 49712 h 855573"/>
                  <a:gd name="connsiteX54" fmla="*/ 453801 w 986344"/>
                  <a:gd name="connsiteY54" fmla="*/ 5809 h 855573"/>
                  <a:gd name="connsiteX55" fmla="*/ 529158 w 986344"/>
                  <a:gd name="connsiteY55" fmla="*/ 5809 h 855573"/>
                  <a:gd name="connsiteX56" fmla="*/ 563053 w 986344"/>
                  <a:gd name="connsiteY56" fmla="*/ 22786 h 855573"/>
                  <a:gd name="connsiteX57" fmla="*/ 589561 w 986344"/>
                  <a:gd name="connsiteY57" fmla="*/ 49533 h 855573"/>
                  <a:gd name="connsiteX58" fmla="*/ 599510 w 986344"/>
                  <a:gd name="connsiteY58" fmla="*/ 65319 h 855573"/>
                  <a:gd name="connsiteX59" fmla="*/ 609041 w 986344"/>
                  <a:gd name="connsiteY59" fmla="*/ 81224 h 855573"/>
                  <a:gd name="connsiteX60" fmla="*/ 684099 w 986344"/>
                  <a:gd name="connsiteY60" fmla="*/ 206321 h 855573"/>
                  <a:gd name="connsiteX61" fmla="*/ 825935 w 986344"/>
                  <a:gd name="connsiteY61" fmla="*/ 442516 h 855573"/>
                  <a:gd name="connsiteX62" fmla="*/ 954248 w 986344"/>
                  <a:gd name="connsiteY62" fmla="*/ 656253 h 855573"/>
                  <a:gd name="connsiteX63" fmla="*/ 969200 w 986344"/>
                  <a:gd name="connsiteY63" fmla="*/ 681153 h 855573"/>
                  <a:gd name="connsiteX64" fmla="*/ 981114 w 986344"/>
                  <a:gd name="connsiteY64" fmla="*/ 707245 h 855573"/>
                  <a:gd name="connsiteX65" fmla="*/ 984033 w 986344"/>
                  <a:gd name="connsiteY65" fmla="*/ 762466 h 855573"/>
                  <a:gd name="connsiteX66" fmla="*/ 961397 w 986344"/>
                  <a:gd name="connsiteY66" fmla="*/ 810658 h 855573"/>
                  <a:gd name="connsiteX67" fmla="*/ 921842 w 986344"/>
                  <a:gd name="connsiteY67" fmla="*/ 842766 h 855573"/>
                  <a:gd name="connsiteX68" fmla="*/ 874782 w 986344"/>
                  <a:gd name="connsiteY68" fmla="*/ 855097 h 855573"/>
                  <a:gd name="connsiteX69" fmla="*/ 828615 w 986344"/>
                  <a:gd name="connsiteY69" fmla="*/ 855395 h 855573"/>
                  <a:gd name="connsiteX70" fmla="*/ 744085 w 986344"/>
                  <a:gd name="connsiteY70" fmla="*/ 855395 h 855573"/>
                  <a:gd name="connsiteX71" fmla="*/ 608802 w 986344"/>
                  <a:gd name="connsiteY71" fmla="*/ 855395 h 855573"/>
                  <a:gd name="connsiteX72" fmla="*/ 501040 w 986344"/>
                  <a:gd name="connsiteY72" fmla="*/ 855395 h 855573"/>
                  <a:gd name="connsiteX73" fmla="*/ 493475 w 986344"/>
                  <a:gd name="connsiteY73" fmla="*/ 854799 h 855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986344" h="855573">
                    <a:moveTo>
                      <a:pt x="493475" y="854799"/>
                    </a:moveTo>
                    <a:lnTo>
                      <a:pt x="501040" y="854799"/>
                    </a:lnTo>
                    <a:lnTo>
                      <a:pt x="523319" y="854799"/>
                    </a:lnTo>
                    <a:lnTo>
                      <a:pt x="608802" y="854323"/>
                    </a:lnTo>
                    <a:lnTo>
                      <a:pt x="744145" y="853786"/>
                    </a:lnTo>
                    <a:lnTo>
                      <a:pt x="828675" y="853489"/>
                    </a:lnTo>
                    <a:cubicBezTo>
                      <a:pt x="843627" y="853489"/>
                      <a:pt x="859056" y="853489"/>
                      <a:pt x="874723" y="853072"/>
                    </a:cubicBezTo>
                    <a:cubicBezTo>
                      <a:pt x="890830" y="852130"/>
                      <a:pt x="906587" y="847978"/>
                      <a:pt x="921068" y="840860"/>
                    </a:cubicBezTo>
                    <a:cubicBezTo>
                      <a:pt x="936169" y="833223"/>
                      <a:pt x="949435" y="822411"/>
                      <a:pt x="959967" y="809169"/>
                    </a:cubicBezTo>
                    <a:cubicBezTo>
                      <a:pt x="970934" y="795313"/>
                      <a:pt x="978541" y="779104"/>
                      <a:pt x="982187" y="761811"/>
                    </a:cubicBezTo>
                    <a:cubicBezTo>
                      <a:pt x="985916" y="743773"/>
                      <a:pt x="984915" y="725074"/>
                      <a:pt x="979268" y="707542"/>
                    </a:cubicBezTo>
                    <a:cubicBezTo>
                      <a:pt x="973728" y="689671"/>
                      <a:pt x="962112" y="674005"/>
                      <a:pt x="952461" y="657087"/>
                    </a:cubicBezTo>
                    <a:lnTo>
                      <a:pt x="823909" y="443112"/>
                    </a:lnTo>
                    <a:lnTo>
                      <a:pt x="681954" y="207036"/>
                    </a:lnTo>
                    <a:cubicBezTo>
                      <a:pt x="657334" y="166052"/>
                      <a:pt x="632314" y="124353"/>
                      <a:pt x="606896" y="81939"/>
                    </a:cubicBezTo>
                    <a:lnTo>
                      <a:pt x="597544" y="66213"/>
                    </a:lnTo>
                    <a:cubicBezTo>
                      <a:pt x="594386" y="60911"/>
                      <a:pt x="591229" y="55609"/>
                      <a:pt x="587714" y="50606"/>
                    </a:cubicBezTo>
                    <a:cubicBezTo>
                      <a:pt x="580537" y="40554"/>
                      <a:pt x="571786" y="31724"/>
                      <a:pt x="561802" y="24454"/>
                    </a:cubicBezTo>
                    <a:cubicBezTo>
                      <a:pt x="551604" y="17193"/>
                      <a:pt x="540327" y="11584"/>
                      <a:pt x="528383" y="7834"/>
                    </a:cubicBezTo>
                    <a:cubicBezTo>
                      <a:pt x="516415" y="4154"/>
                      <a:pt x="503971" y="2266"/>
                      <a:pt x="491450" y="2235"/>
                    </a:cubicBezTo>
                    <a:cubicBezTo>
                      <a:pt x="478946" y="2239"/>
                      <a:pt x="466514" y="4127"/>
                      <a:pt x="454576" y="7834"/>
                    </a:cubicBezTo>
                    <a:cubicBezTo>
                      <a:pt x="430760" y="15337"/>
                      <a:pt x="410053" y="30420"/>
                      <a:pt x="395602" y="50784"/>
                    </a:cubicBezTo>
                    <a:cubicBezTo>
                      <a:pt x="392147" y="55848"/>
                      <a:pt x="388989" y="61149"/>
                      <a:pt x="385832" y="66511"/>
                    </a:cubicBezTo>
                    <a:lnTo>
                      <a:pt x="376361" y="82416"/>
                    </a:lnTo>
                    <a:cubicBezTo>
                      <a:pt x="351145" y="124830"/>
                      <a:pt x="326322" y="166529"/>
                      <a:pt x="301898" y="207513"/>
                    </a:cubicBezTo>
                    <a:lnTo>
                      <a:pt x="161015" y="444303"/>
                    </a:lnTo>
                    <a:lnTo>
                      <a:pt x="33536" y="658755"/>
                    </a:lnTo>
                    <a:cubicBezTo>
                      <a:pt x="23945" y="675673"/>
                      <a:pt x="12388" y="691399"/>
                      <a:pt x="6967" y="709329"/>
                    </a:cubicBezTo>
                    <a:cubicBezTo>
                      <a:pt x="1422" y="726891"/>
                      <a:pt x="516" y="745584"/>
                      <a:pt x="4347" y="763598"/>
                    </a:cubicBezTo>
                    <a:cubicBezTo>
                      <a:pt x="8046" y="780885"/>
                      <a:pt x="15712" y="797076"/>
                      <a:pt x="26745" y="810896"/>
                    </a:cubicBezTo>
                    <a:cubicBezTo>
                      <a:pt x="37360" y="824067"/>
                      <a:pt x="50686" y="834796"/>
                      <a:pt x="65823" y="842349"/>
                    </a:cubicBezTo>
                    <a:cubicBezTo>
                      <a:pt x="80358" y="849337"/>
                      <a:pt x="96126" y="853387"/>
                      <a:pt x="112228" y="854263"/>
                    </a:cubicBezTo>
                    <a:cubicBezTo>
                      <a:pt x="127895" y="854680"/>
                      <a:pt x="143383" y="854263"/>
                      <a:pt x="158335" y="854263"/>
                    </a:cubicBezTo>
                    <a:lnTo>
                      <a:pt x="242805" y="854263"/>
                    </a:lnTo>
                    <a:lnTo>
                      <a:pt x="378148" y="854263"/>
                    </a:lnTo>
                    <a:lnTo>
                      <a:pt x="485910" y="854263"/>
                    </a:lnTo>
                    <a:lnTo>
                      <a:pt x="493475" y="854263"/>
                    </a:lnTo>
                    <a:lnTo>
                      <a:pt x="485910" y="854263"/>
                    </a:lnTo>
                    <a:lnTo>
                      <a:pt x="463631" y="854263"/>
                    </a:lnTo>
                    <a:lnTo>
                      <a:pt x="378148" y="854680"/>
                    </a:lnTo>
                    <a:lnTo>
                      <a:pt x="242805" y="855276"/>
                    </a:lnTo>
                    <a:lnTo>
                      <a:pt x="158335" y="855574"/>
                    </a:lnTo>
                    <a:cubicBezTo>
                      <a:pt x="143323" y="855574"/>
                      <a:pt x="128014" y="855574"/>
                      <a:pt x="112168" y="855574"/>
                    </a:cubicBezTo>
                    <a:cubicBezTo>
                      <a:pt x="95822" y="854811"/>
                      <a:pt x="79792" y="850760"/>
                      <a:pt x="65048" y="843660"/>
                    </a:cubicBezTo>
                    <a:cubicBezTo>
                      <a:pt x="49643" y="836053"/>
                      <a:pt x="36079" y="825181"/>
                      <a:pt x="25315" y="811790"/>
                    </a:cubicBezTo>
                    <a:cubicBezTo>
                      <a:pt x="14128" y="797964"/>
                      <a:pt x="6294" y="781737"/>
                      <a:pt x="2440" y="764372"/>
                    </a:cubicBezTo>
                    <a:cubicBezTo>
                      <a:pt x="-1527" y="746036"/>
                      <a:pt x="-645" y="726980"/>
                      <a:pt x="5002" y="709091"/>
                    </a:cubicBezTo>
                    <a:cubicBezTo>
                      <a:pt x="7950" y="699965"/>
                      <a:pt x="11948" y="691208"/>
                      <a:pt x="16916" y="683000"/>
                    </a:cubicBezTo>
                    <a:lnTo>
                      <a:pt x="31689" y="658040"/>
                    </a:lnTo>
                    <a:cubicBezTo>
                      <a:pt x="71601" y="590845"/>
                      <a:pt x="114193" y="519123"/>
                      <a:pt x="158990" y="443588"/>
                    </a:cubicBezTo>
                    <a:lnTo>
                      <a:pt x="299694" y="206619"/>
                    </a:lnTo>
                    <a:cubicBezTo>
                      <a:pt x="324118" y="165516"/>
                      <a:pt x="348941" y="123817"/>
                      <a:pt x="374157" y="81522"/>
                    </a:cubicBezTo>
                    <a:lnTo>
                      <a:pt x="383628" y="65617"/>
                    </a:lnTo>
                    <a:cubicBezTo>
                      <a:pt x="386785" y="60256"/>
                      <a:pt x="389942" y="54895"/>
                      <a:pt x="393517" y="49712"/>
                    </a:cubicBezTo>
                    <a:cubicBezTo>
                      <a:pt x="408290" y="28896"/>
                      <a:pt x="429455" y="13479"/>
                      <a:pt x="453801" y="5809"/>
                    </a:cubicBezTo>
                    <a:cubicBezTo>
                      <a:pt x="478321" y="-1936"/>
                      <a:pt x="504638" y="-1936"/>
                      <a:pt x="529158" y="5809"/>
                    </a:cubicBezTo>
                    <a:cubicBezTo>
                      <a:pt x="541262" y="9683"/>
                      <a:pt x="552699" y="15410"/>
                      <a:pt x="563053" y="22786"/>
                    </a:cubicBezTo>
                    <a:cubicBezTo>
                      <a:pt x="573239" y="30252"/>
                      <a:pt x="582187" y="39279"/>
                      <a:pt x="589561" y="49533"/>
                    </a:cubicBezTo>
                    <a:cubicBezTo>
                      <a:pt x="593195" y="54656"/>
                      <a:pt x="596352" y="60018"/>
                      <a:pt x="599510" y="65319"/>
                    </a:cubicBezTo>
                    <a:cubicBezTo>
                      <a:pt x="602667" y="70621"/>
                      <a:pt x="605884" y="75923"/>
                      <a:pt x="609041" y="81224"/>
                    </a:cubicBezTo>
                    <a:lnTo>
                      <a:pt x="684099" y="206321"/>
                    </a:lnTo>
                    <a:lnTo>
                      <a:pt x="825935" y="442516"/>
                    </a:lnTo>
                    <a:cubicBezTo>
                      <a:pt x="871148" y="517812"/>
                      <a:pt x="914098" y="589296"/>
                      <a:pt x="954248" y="656253"/>
                    </a:cubicBezTo>
                    <a:lnTo>
                      <a:pt x="969200" y="681153"/>
                    </a:lnTo>
                    <a:cubicBezTo>
                      <a:pt x="974174" y="689356"/>
                      <a:pt x="978177" y="698112"/>
                      <a:pt x="981114" y="707245"/>
                    </a:cubicBezTo>
                    <a:cubicBezTo>
                      <a:pt x="986899" y="725080"/>
                      <a:pt x="987905" y="744118"/>
                      <a:pt x="984033" y="762466"/>
                    </a:cubicBezTo>
                    <a:cubicBezTo>
                      <a:pt x="980346" y="780075"/>
                      <a:pt x="972596" y="796576"/>
                      <a:pt x="961397" y="810658"/>
                    </a:cubicBezTo>
                    <a:cubicBezTo>
                      <a:pt x="950680" y="824085"/>
                      <a:pt x="937187" y="835040"/>
                      <a:pt x="921842" y="842766"/>
                    </a:cubicBezTo>
                    <a:cubicBezTo>
                      <a:pt x="907140" y="849986"/>
                      <a:pt x="891134" y="854174"/>
                      <a:pt x="874782" y="855097"/>
                    </a:cubicBezTo>
                    <a:cubicBezTo>
                      <a:pt x="858936" y="855633"/>
                      <a:pt x="843567" y="855097"/>
                      <a:pt x="828615" y="855395"/>
                    </a:cubicBezTo>
                    <a:lnTo>
                      <a:pt x="744085" y="855395"/>
                    </a:lnTo>
                    <a:lnTo>
                      <a:pt x="608802" y="855395"/>
                    </a:lnTo>
                    <a:lnTo>
                      <a:pt x="501040" y="855395"/>
                    </a:lnTo>
                    <a:cubicBezTo>
                      <a:pt x="496275" y="854918"/>
                      <a:pt x="493475" y="854799"/>
                      <a:pt x="493475" y="8547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1" name="Forma Livre: Forma 1980">
                <a:extLst>
                  <a:ext uri="{FF2B5EF4-FFF2-40B4-BE49-F238E27FC236}">
                    <a16:creationId xmlns:a16="http://schemas.microsoft.com/office/drawing/2014/main" id="{BC7452AE-D8ED-E02E-E2BB-D08198933587}"/>
                  </a:ext>
                </a:extLst>
              </p:cNvPr>
              <p:cNvSpPr/>
              <p:nvPr/>
            </p:nvSpPr>
            <p:spPr>
              <a:xfrm>
                <a:off x="14585906" y="2245441"/>
                <a:ext cx="870575" cy="751850"/>
              </a:xfrm>
              <a:custGeom>
                <a:avLst/>
                <a:gdLst>
                  <a:gd name="connsiteX0" fmla="*/ 431873 w 870575"/>
                  <a:gd name="connsiteY0" fmla="*/ 11 h 751850"/>
                  <a:gd name="connsiteX1" fmla="*/ 431576 w 870575"/>
                  <a:gd name="connsiteY1" fmla="*/ 11 h 751850"/>
                  <a:gd name="connsiteX2" fmla="*/ 358066 w 870575"/>
                  <a:gd name="connsiteY2" fmla="*/ 41710 h 751850"/>
                  <a:gd name="connsiteX3" fmla="*/ 11310 w 870575"/>
                  <a:gd name="connsiteY3" fmla="*/ 628831 h 751850"/>
                  <a:gd name="connsiteX4" fmla="*/ 11786 w 870575"/>
                  <a:gd name="connsiteY4" fmla="*/ 711097 h 751850"/>
                  <a:gd name="connsiteX5" fmla="*/ 85475 w 870575"/>
                  <a:gd name="connsiteY5" fmla="*/ 751843 h 751850"/>
                  <a:gd name="connsiteX6" fmla="*/ 85475 w 870575"/>
                  <a:gd name="connsiteY6" fmla="*/ 751843 h 751850"/>
                  <a:gd name="connsiteX7" fmla="*/ 785719 w 870575"/>
                  <a:gd name="connsiteY7" fmla="*/ 748031 h 751850"/>
                  <a:gd name="connsiteX8" fmla="*/ 859287 w 870575"/>
                  <a:gd name="connsiteY8" fmla="*/ 706332 h 751850"/>
                  <a:gd name="connsiteX9" fmla="*/ 858811 w 870575"/>
                  <a:gd name="connsiteY9" fmla="*/ 624066 h 751850"/>
                  <a:gd name="connsiteX10" fmla="*/ 505740 w 870575"/>
                  <a:gd name="connsiteY10" fmla="*/ 40757 h 751850"/>
                  <a:gd name="connsiteX11" fmla="*/ 431873 w 870575"/>
                  <a:gd name="connsiteY11" fmla="*/ 11 h 75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0575" h="751850">
                    <a:moveTo>
                      <a:pt x="431873" y="11"/>
                    </a:moveTo>
                    <a:lnTo>
                      <a:pt x="431576" y="11"/>
                    </a:lnTo>
                    <a:cubicBezTo>
                      <a:pt x="401403" y="-141"/>
                      <a:pt x="373417" y="15734"/>
                      <a:pt x="358066" y="41710"/>
                    </a:cubicBezTo>
                    <a:lnTo>
                      <a:pt x="11310" y="628831"/>
                    </a:lnTo>
                    <a:cubicBezTo>
                      <a:pt x="-3940" y="654184"/>
                      <a:pt x="-3755" y="685923"/>
                      <a:pt x="11786" y="711097"/>
                    </a:cubicBezTo>
                    <a:cubicBezTo>
                      <a:pt x="27418" y="736754"/>
                      <a:pt x="55433" y="752248"/>
                      <a:pt x="85475" y="751843"/>
                    </a:cubicBezTo>
                    <a:lnTo>
                      <a:pt x="85475" y="751843"/>
                    </a:lnTo>
                    <a:lnTo>
                      <a:pt x="785719" y="748031"/>
                    </a:lnTo>
                    <a:cubicBezTo>
                      <a:pt x="815921" y="748227"/>
                      <a:pt x="843942" y="732346"/>
                      <a:pt x="859287" y="706332"/>
                    </a:cubicBezTo>
                    <a:cubicBezTo>
                      <a:pt x="874508" y="680973"/>
                      <a:pt x="874323" y="649246"/>
                      <a:pt x="858811" y="624066"/>
                    </a:cubicBezTo>
                    <a:lnTo>
                      <a:pt x="505740" y="40757"/>
                    </a:lnTo>
                    <a:cubicBezTo>
                      <a:pt x="490097" y="15027"/>
                      <a:pt x="461980" y="-481"/>
                      <a:pt x="431873" y="11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2" name="Forma Livre: Forma 1981">
                <a:extLst>
                  <a:ext uri="{FF2B5EF4-FFF2-40B4-BE49-F238E27FC236}">
                    <a16:creationId xmlns:a16="http://schemas.microsoft.com/office/drawing/2014/main" id="{7E554887-D3C0-8A8B-FBFD-FC566EFA1BFE}"/>
                  </a:ext>
                </a:extLst>
              </p:cNvPr>
              <p:cNvSpPr/>
              <p:nvPr/>
            </p:nvSpPr>
            <p:spPr>
              <a:xfrm>
                <a:off x="14962737" y="2468065"/>
                <a:ext cx="106391" cy="256627"/>
              </a:xfrm>
              <a:custGeom>
                <a:avLst/>
                <a:gdLst>
                  <a:gd name="connsiteX0" fmla="*/ 92512 w 106391"/>
                  <a:gd name="connsiteY0" fmla="*/ 256031 h 256627"/>
                  <a:gd name="connsiteX1" fmla="*/ 106392 w 106391"/>
                  <a:gd name="connsiteY1" fmla="*/ 0 h 256627"/>
                  <a:gd name="connsiteX2" fmla="*/ 0 w 106391"/>
                  <a:gd name="connsiteY2" fmla="*/ 894 h 256627"/>
                  <a:gd name="connsiteX3" fmla="*/ 18884 w 106391"/>
                  <a:gd name="connsiteY3" fmla="*/ 256627 h 256627"/>
                  <a:gd name="connsiteX4" fmla="*/ 92512 w 106391"/>
                  <a:gd name="connsiteY4" fmla="*/ 256031 h 25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391" h="256627">
                    <a:moveTo>
                      <a:pt x="92512" y="256031"/>
                    </a:moveTo>
                    <a:lnTo>
                      <a:pt x="106392" y="0"/>
                    </a:lnTo>
                    <a:lnTo>
                      <a:pt x="0" y="894"/>
                    </a:lnTo>
                    <a:lnTo>
                      <a:pt x="18884" y="256627"/>
                    </a:lnTo>
                    <a:lnTo>
                      <a:pt x="92512" y="256031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3" name="Forma Livre: Forma 1982">
                <a:extLst>
                  <a:ext uri="{FF2B5EF4-FFF2-40B4-BE49-F238E27FC236}">
                    <a16:creationId xmlns:a16="http://schemas.microsoft.com/office/drawing/2014/main" id="{A1D15BF4-85A3-6002-E4CC-8B1BFACD383E}"/>
                  </a:ext>
                </a:extLst>
              </p:cNvPr>
              <p:cNvSpPr/>
              <p:nvPr/>
            </p:nvSpPr>
            <p:spPr>
              <a:xfrm>
                <a:off x="14955464" y="2769308"/>
                <a:ext cx="122546" cy="115635"/>
              </a:xfrm>
              <a:custGeom>
                <a:avLst/>
                <a:gdLst>
                  <a:gd name="connsiteX0" fmla="*/ 62018 w 122546"/>
                  <a:gd name="connsiteY0" fmla="*/ 2 h 115635"/>
                  <a:gd name="connsiteX1" fmla="*/ 61482 w 122546"/>
                  <a:gd name="connsiteY1" fmla="*/ 2 h 115635"/>
                  <a:gd name="connsiteX2" fmla="*/ 17341 w 122546"/>
                  <a:gd name="connsiteY2" fmla="*/ 16980 h 115635"/>
                  <a:gd name="connsiteX3" fmla="*/ 6 w 122546"/>
                  <a:gd name="connsiteY3" fmla="*/ 58023 h 115635"/>
                  <a:gd name="connsiteX4" fmla="*/ 17877 w 122546"/>
                  <a:gd name="connsiteY4" fmla="*/ 99067 h 115635"/>
                  <a:gd name="connsiteX5" fmla="*/ 61840 w 122546"/>
                  <a:gd name="connsiteY5" fmla="*/ 115627 h 115635"/>
                  <a:gd name="connsiteX6" fmla="*/ 62375 w 122546"/>
                  <a:gd name="connsiteY6" fmla="*/ 115627 h 115635"/>
                  <a:gd name="connsiteX7" fmla="*/ 105743 w 122546"/>
                  <a:gd name="connsiteY7" fmla="*/ 98233 h 115635"/>
                  <a:gd name="connsiteX8" fmla="*/ 122541 w 122546"/>
                  <a:gd name="connsiteY8" fmla="*/ 56891 h 115635"/>
                  <a:gd name="connsiteX9" fmla="*/ 62018 w 122546"/>
                  <a:gd name="connsiteY9" fmla="*/ 2 h 11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2546" h="115635">
                    <a:moveTo>
                      <a:pt x="62018" y="2"/>
                    </a:moveTo>
                    <a:lnTo>
                      <a:pt x="61482" y="2"/>
                    </a:lnTo>
                    <a:cubicBezTo>
                      <a:pt x="45148" y="-129"/>
                      <a:pt x="29374" y="5935"/>
                      <a:pt x="17341" y="16980"/>
                    </a:cubicBezTo>
                    <a:cubicBezTo>
                      <a:pt x="6070" y="27631"/>
                      <a:pt x="-221" y="42517"/>
                      <a:pt x="6" y="58023"/>
                    </a:cubicBezTo>
                    <a:cubicBezTo>
                      <a:pt x="6" y="73595"/>
                      <a:pt x="6481" y="88463"/>
                      <a:pt x="17877" y="99067"/>
                    </a:cubicBezTo>
                    <a:cubicBezTo>
                      <a:pt x="29898" y="109968"/>
                      <a:pt x="45613" y="115889"/>
                      <a:pt x="61840" y="115627"/>
                    </a:cubicBezTo>
                    <a:lnTo>
                      <a:pt x="62375" y="115627"/>
                    </a:lnTo>
                    <a:cubicBezTo>
                      <a:pt x="78543" y="115699"/>
                      <a:pt x="94102" y="109456"/>
                      <a:pt x="105743" y="98233"/>
                    </a:cubicBezTo>
                    <a:cubicBezTo>
                      <a:pt x="116697" y="87290"/>
                      <a:pt x="122755" y="72374"/>
                      <a:pt x="122541" y="56891"/>
                    </a:cubicBezTo>
                    <a:cubicBezTo>
                      <a:pt x="122422" y="24307"/>
                      <a:pt x="96390" y="-117"/>
                      <a:pt x="6201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4" name="Forma Livre: Forma 1983">
                <a:extLst>
                  <a:ext uri="{FF2B5EF4-FFF2-40B4-BE49-F238E27FC236}">
                    <a16:creationId xmlns:a16="http://schemas.microsoft.com/office/drawing/2014/main" id="{CB3D2174-E8E6-3229-091F-014309A106B3}"/>
                  </a:ext>
                </a:extLst>
              </p:cNvPr>
              <p:cNvSpPr/>
              <p:nvPr/>
            </p:nvSpPr>
            <p:spPr>
              <a:xfrm>
                <a:off x="14572376" y="2368047"/>
                <a:ext cx="656758" cy="453684"/>
              </a:xfrm>
              <a:custGeom>
                <a:avLst/>
                <a:gdLst>
                  <a:gd name="connsiteX0" fmla="*/ 618634 w 656758"/>
                  <a:gd name="connsiteY0" fmla="*/ 0 h 453684"/>
                  <a:gd name="connsiteX1" fmla="*/ 69459 w 656758"/>
                  <a:gd name="connsiteY1" fmla="*/ 333651 h 453684"/>
                  <a:gd name="connsiteX2" fmla="*/ 0 w 656758"/>
                  <a:gd name="connsiteY2" fmla="*/ 453684 h 453684"/>
                  <a:gd name="connsiteX3" fmla="*/ 656758 w 656758"/>
                  <a:gd name="connsiteY3" fmla="*/ 65646 h 453684"/>
                  <a:gd name="connsiteX4" fmla="*/ 618634 w 656758"/>
                  <a:gd name="connsiteY4" fmla="*/ 0 h 453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6758" h="453684">
                    <a:moveTo>
                      <a:pt x="618634" y="0"/>
                    </a:moveTo>
                    <a:lnTo>
                      <a:pt x="69459" y="333651"/>
                    </a:lnTo>
                    <a:lnTo>
                      <a:pt x="0" y="453684"/>
                    </a:lnTo>
                    <a:lnTo>
                      <a:pt x="656758" y="65646"/>
                    </a:lnTo>
                    <a:lnTo>
                      <a:pt x="6186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5" name="Forma Livre: Forma 1984">
                <a:extLst>
                  <a:ext uri="{FF2B5EF4-FFF2-40B4-BE49-F238E27FC236}">
                    <a16:creationId xmlns:a16="http://schemas.microsoft.com/office/drawing/2014/main" id="{09EA5CBD-6DE6-C90E-41C4-ABBFE55C537B}"/>
                  </a:ext>
                </a:extLst>
              </p:cNvPr>
              <p:cNvSpPr/>
              <p:nvPr/>
            </p:nvSpPr>
            <p:spPr>
              <a:xfrm>
                <a:off x="14531987" y="2514648"/>
                <a:ext cx="756716" cy="477631"/>
              </a:xfrm>
              <a:custGeom>
                <a:avLst/>
                <a:gdLst>
                  <a:gd name="connsiteX0" fmla="*/ 744326 w 756716"/>
                  <a:gd name="connsiteY0" fmla="*/ 0 h 477631"/>
                  <a:gd name="connsiteX1" fmla="*/ 0 w 756716"/>
                  <a:gd name="connsiteY1" fmla="*/ 447846 h 477631"/>
                  <a:gd name="connsiteX2" fmla="*/ 15548 w 756716"/>
                  <a:gd name="connsiteY2" fmla="*/ 477631 h 477631"/>
                  <a:gd name="connsiteX3" fmla="*/ 756717 w 756716"/>
                  <a:gd name="connsiteY3" fmla="*/ 21624 h 47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716" h="477631">
                    <a:moveTo>
                      <a:pt x="744326" y="0"/>
                    </a:moveTo>
                    <a:lnTo>
                      <a:pt x="0" y="447846"/>
                    </a:lnTo>
                    <a:cubicBezTo>
                      <a:pt x="2895" y="458813"/>
                      <a:pt x="8209" y="468988"/>
                      <a:pt x="15548" y="477631"/>
                    </a:cubicBezTo>
                    <a:lnTo>
                      <a:pt x="756717" y="21624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986" name="Gráfico 449">
              <a:extLst>
                <a:ext uri="{FF2B5EF4-FFF2-40B4-BE49-F238E27FC236}">
                  <a16:creationId xmlns:a16="http://schemas.microsoft.com/office/drawing/2014/main" id="{FF3FB6AE-8595-B8CD-DB25-B8B7C649ABAA}"/>
                </a:ext>
              </a:extLst>
            </p:cNvPr>
            <p:cNvGrpSpPr/>
            <p:nvPr/>
          </p:nvGrpSpPr>
          <p:grpSpPr>
            <a:xfrm>
              <a:off x="12858609" y="3900542"/>
              <a:ext cx="2875737" cy="688330"/>
              <a:chOff x="12858609" y="3900542"/>
              <a:chExt cx="2875737" cy="688330"/>
            </a:xfrm>
          </p:grpSpPr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07DDC259-E200-9EC1-118F-8E4171C6A212}"/>
                  </a:ext>
                </a:extLst>
              </p:cNvPr>
              <p:cNvSpPr/>
              <p:nvPr/>
            </p:nvSpPr>
            <p:spPr>
              <a:xfrm>
                <a:off x="12981621" y="4293882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8" name="Forma Livre: Forma 1987">
                <a:extLst>
                  <a:ext uri="{FF2B5EF4-FFF2-40B4-BE49-F238E27FC236}">
                    <a16:creationId xmlns:a16="http://schemas.microsoft.com/office/drawing/2014/main" id="{48C48B86-EED1-9DB8-D2E6-0AAF8E9B4DE8}"/>
                  </a:ext>
                </a:extLst>
              </p:cNvPr>
              <p:cNvSpPr/>
              <p:nvPr/>
            </p:nvSpPr>
            <p:spPr>
              <a:xfrm>
                <a:off x="13031957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45772F52-E507-50CE-2BD0-A6381551D5DE}"/>
                  </a:ext>
                </a:extLst>
              </p:cNvPr>
              <p:cNvSpPr/>
              <p:nvPr/>
            </p:nvSpPr>
            <p:spPr>
              <a:xfrm>
                <a:off x="13002649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953" y="96622"/>
                      <a:pt x="0" y="74998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7712819C-BC17-A0F3-41AF-6A9A9F8388B8}"/>
                  </a:ext>
                </a:extLst>
              </p:cNvPr>
              <p:cNvSpPr/>
              <p:nvPr/>
            </p:nvSpPr>
            <p:spPr>
              <a:xfrm>
                <a:off x="13096352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51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06B35716-C4C0-B40F-2792-FA5129F098EA}"/>
                  </a:ext>
                </a:extLst>
              </p:cNvPr>
              <p:cNvSpPr/>
              <p:nvPr/>
            </p:nvSpPr>
            <p:spPr>
              <a:xfrm>
                <a:off x="13067044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0427ACF6-DA36-B0EA-6244-71C4EA2B6B9D}"/>
                  </a:ext>
                </a:extLst>
              </p:cNvPr>
              <p:cNvSpPr/>
              <p:nvPr/>
            </p:nvSpPr>
            <p:spPr>
              <a:xfrm>
                <a:off x="13160807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3" name="Forma Livre: Forma 1992">
                <a:extLst>
                  <a:ext uri="{FF2B5EF4-FFF2-40B4-BE49-F238E27FC236}">
                    <a16:creationId xmlns:a16="http://schemas.microsoft.com/office/drawing/2014/main" id="{135659B9-1D1A-B8A9-DB1C-42AE29F85C57}"/>
                  </a:ext>
                </a:extLst>
              </p:cNvPr>
              <p:cNvSpPr/>
              <p:nvPr/>
            </p:nvSpPr>
            <p:spPr>
              <a:xfrm>
                <a:off x="13131499" y="4295312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0 w 4408"/>
                  <a:gd name="connsiteY1" fmla="*/ 48311 h 96622"/>
                  <a:gd name="connsiteX2" fmla="*/ 2204 w 4408"/>
                  <a:gd name="connsiteY2" fmla="*/ 0 h 96622"/>
                  <a:gd name="connsiteX3" fmla="*/ 4408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953" y="96622"/>
                      <a:pt x="0" y="74998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08" y="21624"/>
                      <a:pt x="4408" y="48311"/>
                    </a:cubicBezTo>
                    <a:cubicBezTo>
                      <a:pt x="440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4" name="Forma Livre: Forma 1993">
                <a:extLst>
                  <a:ext uri="{FF2B5EF4-FFF2-40B4-BE49-F238E27FC236}">
                    <a16:creationId xmlns:a16="http://schemas.microsoft.com/office/drawing/2014/main" id="{A9F41FA7-CCD6-5BB1-7E17-3915AB2323C4}"/>
                  </a:ext>
                </a:extLst>
              </p:cNvPr>
              <p:cNvSpPr/>
              <p:nvPr/>
            </p:nvSpPr>
            <p:spPr>
              <a:xfrm>
                <a:off x="13225202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AED49E0F-E4C1-02B3-AB59-43C2F473E44D}"/>
                  </a:ext>
                </a:extLst>
              </p:cNvPr>
              <p:cNvSpPr/>
              <p:nvPr/>
            </p:nvSpPr>
            <p:spPr>
              <a:xfrm>
                <a:off x="13195894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7F88F309-898C-6037-A6FF-C1C8EE767FE4}"/>
                  </a:ext>
                </a:extLst>
              </p:cNvPr>
              <p:cNvSpPr/>
              <p:nvPr/>
            </p:nvSpPr>
            <p:spPr>
              <a:xfrm>
                <a:off x="13289657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7" name="Forma Livre: Forma 1996">
                <a:extLst>
                  <a:ext uri="{FF2B5EF4-FFF2-40B4-BE49-F238E27FC236}">
                    <a16:creationId xmlns:a16="http://schemas.microsoft.com/office/drawing/2014/main" id="{BB903BDD-AE21-C727-A726-5B45A9A791F8}"/>
                  </a:ext>
                </a:extLst>
              </p:cNvPr>
              <p:cNvSpPr/>
              <p:nvPr/>
            </p:nvSpPr>
            <p:spPr>
              <a:xfrm>
                <a:off x="13260587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217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8" name="Forma Livre: Forma 1997">
                <a:extLst>
                  <a:ext uri="{FF2B5EF4-FFF2-40B4-BE49-F238E27FC236}">
                    <a16:creationId xmlns:a16="http://schemas.microsoft.com/office/drawing/2014/main" id="{2E17CC6E-A5EC-E65A-0759-35476AE98DF1}"/>
                  </a:ext>
                </a:extLst>
              </p:cNvPr>
              <p:cNvSpPr/>
              <p:nvPr/>
            </p:nvSpPr>
            <p:spPr>
              <a:xfrm>
                <a:off x="13354052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9" name="Forma Livre: Forma 1998">
                <a:extLst>
                  <a:ext uri="{FF2B5EF4-FFF2-40B4-BE49-F238E27FC236}">
                    <a16:creationId xmlns:a16="http://schemas.microsoft.com/office/drawing/2014/main" id="{B88A81DB-67D4-CCC6-345E-497A33008A4A}"/>
                  </a:ext>
                </a:extLst>
              </p:cNvPr>
              <p:cNvSpPr/>
              <p:nvPr/>
            </p:nvSpPr>
            <p:spPr>
              <a:xfrm>
                <a:off x="13324743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634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0" name="Forma Livre: Forma 1999">
                <a:extLst>
                  <a:ext uri="{FF2B5EF4-FFF2-40B4-BE49-F238E27FC236}">
                    <a16:creationId xmlns:a16="http://schemas.microsoft.com/office/drawing/2014/main" id="{43538024-AD19-7CB8-A95C-8C9104280488}"/>
                  </a:ext>
                </a:extLst>
              </p:cNvPr>
              <p:cNvSpPr/>
              <p:nvPr/>
            </p:nvSpPr>
            <p:spPr>
              <a:xfrm>
                <a:off x="13418507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953" y="96622"/>
                      <a:pt x="0" y="74998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1" name="Forma Livre: Forma 2000">
                <a:extLst>
                  <a:ext uri="{FF2B5EF4-FFF2-40B4-BE49-F238E27FC236}">
                    <a16:creationId xmlns:a16="http://schemas.microsoft.com/office/drawing/2014/main" id="{45404587-6AE0-CFB3-85AF-AE9112D1A0E4}"/>
                  </a:ext>
                </a:extLst>
              </p:cNvPr>
              <p:cNvSpPr/>
              <p:nvPr/>
            </p:nvSpPr>
            <p:spPr>
              <a:xfrm>
                <a:off x="13389139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6ADD75CF-37D1-7249-EA3A-0F6F2FB4CC98}"/>
                  </a:ext>
                </a:extLst>
              </p:cNvPr>
              <p:cNvSpPr/>
              <p:nvPr/>
            </p:nvSpPr>
            <p:spPr>
              <a:xfrm>
                <a:off x="13482902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F8251B3F-22FF-A92C-578D-6EE00F3EB6F8}"/>
                  </a:ext>
                </a:extLst>
              </p:cNvPr>
              <p:cNvSpPr/>
              <p:nvPr/>
            </p:nvSpPr>
            <p:spPr>
              <a:xfrm>
                <a:off x="13453593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8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4" name="Forma Livre: Forma 2003">
                <a:extLst>
                  <a:ext uri="{FF2B5EF4-FFF2-40B4-BE49-F238E27FC236}">
                    <a16:creationId xmlns:a16="http://schemas.microsoft.com/office/drawing/2014/main" id="{E30AF070-5EBD-AA87-2CD2-7F60E6049BA3}"/>
                  </a:ext>
                </a:extLst>
              </p:cNvPr>
              <p:cNvSpPr/>
              <p:nvPr/>
            </p:nvSpPr>
            <p:spPr>
              <a:xfrm>
                <a:off x="12979178" y="4291618"/>
                <a:ext cx="538630" cy="4467"/>
              </a:xfrm>
              <a:custGeom>
                <a:avLst/>
                <a:gdLst>
                  <a:gd name="connsiteX0" fmla="*/ 538631 w 538630"/>
                  <a:gd name="connsiteY0" fmla="*/ 2264 h 4467"/>
                  <a:gd name="connsiteX1" fmla="*/ 269316 w 538630"/>
                  <a:gd name="connsiteY1" fmla="*/ 4468 h 4467"/>
                  <a:gd name="connsiteX2" fmla="*/ 0 w 538630"/>
                  <a:gd name="connsiteY2" fmla="*/ 2264 h 4467"/>
                  <a:gd name="connsiteX3" fmla="*/ 269316 w 538630"/>
                  <a:gd name="connsiteY3" fmla="*/ 0 h 4467"/>
                  <a:gd name="connsiteX4" fmla="*/ 538631 w 538630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0" h="4467">
                    <a:moveTo>
                      <a:pt x="538631" y="2264"/>
                    </a:moveTo>
                    <a:cubicBezTo>
                      <a:pt x="538631" y="3455"/>
                      <a:pt x="418062" y="4468"/>
                      <a:pt x="269316" y="4468"/>
                    </a:cubicBezTo>
                    <a:cubicBezTo>
                      <a:pt x="120569" y="4468"/>
                      <a:pt x="0" y="3455"/>
                      <a:pt x="0" y="2264"/>
                    </a:cubicBezTo>
                    <a:cubicBezTo>
                      <a:pt x="0" y="1072"/>
                      <a:pt x="120569" y="0"/>
                      <a:pt x="269316" y="0"/>
                    </a:cubicBezTo>
                    <a:cubicBezTo>
                      <a:pt x="418062" y="0"/>
                      <a:pt x="538631" y="1013"/>
                      <a:pt x="538631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5" name="Forma Livre: Forma 2004">
                <a:extLst>
                  <a:ext uri="{FF2B5EF4-FFF2-40B4-BE49-F238E27FC236}">
                    <a16:creationId xmlns:a16="http://schemas.microsoft.com/office/drawing/2014/main" id="{609E6F76-86C1-D5B1-A329-0141C586846C}"/>
                  </a:ext>
                </a:extLst>
              </p:cNvPr>
              <p:cNvSpPr/>
              <p:nvPr/>
            </p:nvSpPr>
            <p:spPr>
              <a:xfrm>
                <a:off x="12861111" y="4394615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6" name="Forma Livre: Forma 2005">
                <a:extLst>
                  <a:ext uri="{FF2B5EF4-FFF2-40B4-BE49-F238E27FC236}">
                    <a16:creationId xmlns:a16="http://schemas.microsoft.com/office/drawing/2014/main" id="{053157F8-B7ED-1D6F-D407-E9186EF5ED23}"/>
                  </a:ext>
                </a:extLst>
              </p:cNvPr>
              <p:cNvSpPr/>
              <p:nvPr/>
            </p:nvSpPr>
            <p:spPr>
              <a:xfrm>
                <a:off x="12911388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51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5CA7970C-02C0-B2FF-A990-49FEC92BFA49}"/>
                  </a:ext>
                </a:extLst>
              </p:cNvPr>
              <p:cNvSpPr/>
              <p:nvPr/>
            </p:nvSpPr>
            <p:spPr>
              <a:xfrm>
                <a:off x="12882080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8" name="Forma Livre: Forma 2007">
                <a:extLst>
                  <a:ext uri="{FF2B5EF4-FFF2-40B4-BE49-F238E27FC236}">
                    <a16:creationId xmlns:a16="http://schemas.microsoft.com/office/drawing/2014/main" id="{A14A689E-4A71-15D8-0476-D724A525144E}"/>
                  </a:ext>
                </a:extLst>
              </p:cNvPr>
              <p:cNvSpPr/>
              <p:nvPr/>
            </p:nvSpPr>
            <p:spPr>
              <a:xfrm>
                <a:off x="12975843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9" name="Forma Livre: Forma 2008">
                <a:extLst>
                  <a:ext uri="{FF2B5EF4-FFF2-40B4-BE49-F238E27FC236}">
                    <a16:creationId xmlns:a16="http://schemas.microsoft.com/office/drawing/2014/main" id="{194D6670-FF48-4A72-ED7B-FB635BF33D13}"/>
                  </a:ext>
                </a:extLst>
              </p:cNvPr>
              <p:cNvSpPr/>
              <p:nvPr/>
            </p:nvSpPr>
            <p:spPr>
              <a:xfrm>
                <a:off x="12946534" y="4396044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0 w 4408"/>
                  <a:gd name="connsiteY1" fmla="*/ 48311 h 96622"/>
                  <a:gd name="connsiteX2" fmla="*/ 2204 w 4408"/>
                  <a:gd name="connsiteY2" fmla="*/ 0 h 96622"/>
                  <a:gd name="connsiteX3" fmla="*/ 4408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953" y="96622"/>
                      <a:pt x="0" y="74999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08" y="21624"/>
                      <a:pt x="4408" y="48311"/>
                    </a:cubicBezTo>
                    <a:cubicBezTo>
                      <a:pt x="440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8576222D-2419-A108-17BE-3F64A263AF23}"/>
                  </a:ext>
                </a:extLst>
              </p:cNvPr>
              <p:cNvSpPr/>
              <p:nvPr/>
            </p:nvSpPr>
            <p:spPr>
              <a:xfrm>
                <a:off x="13040178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51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1" name="Forma Livre: Forma 2010">
                <a:extLst>
                  <a:ext uri="{FF2B5EF4-FFF2-40B4-BE49-F238E27FC236}">
                    <a16:creationId xmlns:a16="http://schemas.microsoft.com/office/drawing/2014/main" id="{2EB019B5-D625-A668-156F-581159BAAC73}"/>
                  </a:ext>
                </a:extLst>
              </p:cNvPr>
              <p:cNvSpPr/>
              <p:nvPr/>
            </p:nvSpPr>
            <p:spPr>
              <a:xfrm>
                <a:off x="13010929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2" name="Forma Livre: Forma 2011">
                <a:extLst>
                  <a:ext uri="{FF2B5EF4-FFF2-40B4-BE49-F238E27FC236}">
                    <a16:creationId xmlns:a16="http://schemas.microsoft.com/office/drawing/2014/main" id="{8BF0BB3D-FEEE-8781-E83F-84A6B4BF7563}"/>
                  </a:ext>
                </a:extLst>
              </p:cNvPr>
              <p:cNvSpPr/>
              <p:nvPr/>
            </p:nvSpPr>
            <p:spPr>
              <a:xfrm>
                <a:off x="13104692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9"/>
                      <a:pt x="3276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3" name="Forma Livre: Forma 2012">
                <a:extLst>
                  <a:ext uri="{FF2B5EF4-FFF2-40B4-BE49-F238E27FC236}">
                    <a16:creationId xmlns:a16="http://schemas.microsoft.com/office/drawing/2014/main" id="{84A67839-B81C-77A8-A446-298A8FB77F50}"/>
                  </a:ext>
                </a:extLst>
              </p:cNvPr>
              <p:cNvSpPr/>
              <p:nvPr/>
            </p:nvSpPr>
            <p:spPr>
              <a:xfrm>
                <a:off x="13075324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51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4" name="Forma Livre: Forma 2013">
                <a:extLst>
                  <a:ext uri="{FF2B5EF4-FFF2-40B4-BE49-F238E27FC236}">
                    <a16:creationId xmlns:a16="http://schemas.microsoft.com/office/drawing/2014/main" id="{3D770B22-E698-6281-39E1-DC413F255EB8}"/>
                  </a:ext>
                </a:extLst>
              </p:cNvPr>
              <p:cNvSpPr/>
              <p:nvPr/>
            </p:nvSpPr>
            <p:spPr>
              <a:xfrm>
                <a:off x="13169087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5" name="Forma Livre: Forma 2014">
                <a:extLst>
                  <a:ext uri="{FF2B5EF4-FFF2-40B4-BE49-F238E27FC236}">
                    <a16:creationId xmlns:a16="http://schemas.microsoft.com/office/drawing/2014/main" id="{081DD05C-5023-15AF-8BEA-ADB9678909F0}"/>
                  </a:ext>
                </a:extLst>
              </p:cNvPr>
              <p:cNvSpPr/>
              <p:nvPr/>
            </p:nvSpPr>
            <p:spPr>
              <a:xfrm>
                <a:off x="13139779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6" name="Forma Livre: Forma 2015">
                <a:extLst>
                  <a:ext uri="{FF2B5EF4-FFF2-40B4-BE49-F238E27FC236}">
                    <a16:creationId xmlns:a16="http://schemas.microsoft.com/office/drawing/2014/main" id="{58B3DB66-A8D1-6E6C-D3D6-9CD5D811117A}"/>
                  </a:ext>
                </a:extLst>
              </p:cNvPr>
              <p:cNvSpPr/>
              <p:nvPr/>
            </p:nvSpPr>
            <p:spPr>
              <a:xfrm>
                <a:off x="13233542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953" y="96622"/>
                      <a:pt x="0" y="74999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7" name="Forma Livre: Forma 2016">
                <a:extLst>
                  <a:ext uri="{FF2B5EF4-FFF2-40B4-BE49-F238E27FC236}">
                    <a16:creationId xmlns:a16="http://schemas.microsoft.com/office/drawing/2014/main" id="{9826044C-FC2D-665D-205D-C328E50B43C0}"/>
                  </a:ext>
                </a:extLst>
              </p:cNvPr>
              <p:cNvSpPr/>
              <p:nvPr/>
            </p:nvSpPr>
            <p:spPr>
              <a:xfrm>
                <a:off x="13204174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8" name="Forma Livre: Forma 2017">
                <a:extLst>
                  <a:ext uri="{FF2B5EF4-FFF2-40B4-BE49-F238E27FC236}">
                    <a16:creationId xmlns:a16="http://schemas.microsoft.com/office/drawing/2014/main" id="{D074CD20-5C77-0F5D-A3AC-A726DE5242F8}"/>
                  </a:ext>
                </a:extLst>
              </p:cNvPr>
              <p:cNvSpPr/>
              <p:nvPr/>
            </p:nvSpPr>
            <p:spPr>
              <a:xfrm>
                <a:off x="13297937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AD4B47CD-FE5D-8BA4-9EDF-8880004291C7}"/>
                  </a:ext>
                </a:extLst>
              </p:cNvPr>
              <p:cNvSpPr/>
              <p:nvPr/>
            </p:nvSpPr>
            <p:spPr>
              <a:xfrm>
                <a:off x="13268629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0 w 4467"/>
                  <a:gd name="connsiteY1" fmla="*/ 48311 h 96622"/>
                  <a:gd name="connsiteX2" fmla="*/ 2204 w 4467"/>
                  <a:gd name="connsiteY2" fmla="*/ 0 h 96622"/>
                  <a:gd name="connsiteX3" fmla="*/ 4468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4F0B8495-5C15-4B64-FC7F-734B7FCF7DB5}"/>
                  </a:ext>
                </a:extLst>
              </p:cNvPr>
              <p:cNvSpPr/>
              <p:nvPr/>
            </p:nvSpPr>
            <p:spPr>
              <a:xfrm>
                <a:off x="13362392" y="4396044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0 w 4408"/>
                  <a:gd name="connsiteY1" fmla="*/ 48311 h 96622"/>
                  <a:gd name="connsiteX2" fmla="*/ 2204 w 4408"/>
                  <a:gd name="connsiteY2" fmla="*/ 0 h 96622"/>
                  <a:gd name="connsiteX3" fmla="*/ 4408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953" y="96622"/>
                      <a:pt x="0" y="74999"/>
                      <a:pt x="0" y="48311"/>
                    </a:cubicBezTo>
                    <a:cubicBezTo>
                      <a:pt x="0" y="21624"/>
                      <a:pt x="953" y="0"/>
                      <a:pt x="2204" y="0"/>
                    </a:cubicBezTo>
                    <a:cubicBezTo>
                      <a:pt x="3455" y="0"/>
                      <a:pt x="4408" y="21624"/>
                      <a:pt x="4408" y="48311"/>
                    </a:cubicBezTo>
                    <a:cubicBezTo>
                      <a:pt x="4408" y="74999"/>
                      <a:pt x="345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1" name="Forma Livre: Forma 2020">
                <a:extLst>
                  <a:ext uri="{FF2B5EF4-FFF2-40B4-BE49-F238E27FC236}">
                    <a16:creationId xmlns:a16="http://schemas.microsoft.com/office/drawing/2014/main" id="{D7C9C221-EAFF-4905-1ADB-75EC9C01822D}"/>
                  </a:ext>
                </a:extLst>
              </p:cNvPr>
              <p:cNvSpPr/>
              <p:nvPr/>
            </p:nvSpPr>
            <p:spPr>
              <a:xfrm>
                <a:off x="13333024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0 w 4467"/>
                  <a:gd name="connsiteY1" fmla="*/ 48311 h 96622"/>
                  <a:gd name="connsiteX2" fmla="*/ 2264 w 4467"/>
                  <a:gd name="connsiteY2" fmla="*/ 0 h 96622"/>
                  <a:gd name="connsiteX3" fmla="*/ 4468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1013" y="96622"/>
                      <a:pt x="0" y="74999"/>
                      <a:pt x="0" y="48311"/>
                    </a:cubicBezTo>
                    <a:cubicBezTo>
                      <a:pt x="0" y="21624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9"/>
                      <a:pt x="3455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2" name="Forma Livre: Forma 2021">
                <a:extLst>
                  <a:ext uri="{FF2B5EF4-FFF2-40B4-BE49-F238E27FC236}">
                    <a16:creationId xmlns:a16="http://schemas.microsoft.com/office/drawing/2014/main" id="{7C2B09A8-79C4-37C8-9B06-7DC4C6D278E5}"/>
                  </a:ext>
                </a:extLst>
              </p:cNvPr>
              <p:cNvSpPr/>
              <p:nvPr/>
            </p:nvSpPr>
            <p:spPr>
              <a:xfrm>
                <a:off x="12858609" y="4392351"/>
                <a:ext cx="538631" cy="4467"/>
              </a:xfrm>
              <a:custGeom>
                <a:avLst/>
                <a:gdLst>
                  <a:gd name="connsiteX0" fmla="*/ 538631 w 538631"/>
                  <a:gd name="connsiteY0" fmla="*/ 2264 h 4467"/>
                  <a:gd name="connsiteX1" fmla="*/ 269316 w 538631"/>
                  <a:gd name="connsiteY1" fmla="*/ 4468 h 4467"/>
                  <a:gd name="connsiteX2" fmla="*/ 0 w 538631"/>
                  <a:gd name="connsiteY2" fmla="*/ 2264 h 4467"/>
                  <a:gd name="connsiteX3" fmla="*/ 269316 w 538631"/>
                  <a:gd name="connsiteY3" fmla="*/ 0 h 4467"/>
                  <a:gd name="connsiteX4" fmla="*/ 538631 w 53863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1" h="4467">
                    <a:moveTo>
                      <a:pt x="538631" y="2264"/>
                    </a:moveTo>
                    <a:cubicBezTo>
                      <a:pt x="538631" y="3515"/>
                      <a:pt x="418062" y="4468"/>
                      <a:pt x="269316" y="4468"/>
                    </a:cubicBezTo>
                    <a:cubicBezTo>
                      <a:pt x="120570" y="4468"/>
                      <a:pt x="0" y="3515"/>
                      <a:pt x="0" y="2264"/>
                    </a:cubicBezTo>
                    <a:cubicBezTo>
                      <a:pt x="0" y="1013"/>
                      <a:pt x="120570" y="0"/>
                      <a:pt x="269316" y="0"/>
                    </a:cubicBezTo>
                    <a:cubicBezTo>
                      <a:pt x="418062" y="0"/>
                      <a:pt x="538631" y="1013"/>
                      <a:pt x="538631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3" name="Forma Livre: Forma 2022">
                <a:extLst>
                  <a:ext uri="{FF2B5EF4-FFF2-40B4-BE49-F238E27FC236}">
                    <a16:creationId xmlns:a16="http://schemas.microsoft.com/office/drawing/2014/main" id="{BA5616CF-6432-0DDF-2AC2-ACA7B6595F33}"/>
                  </a:ext>
                </a:extLst>
              </p:cNvPr>
              <p:cNvSpPr/>
              <p:nvPr/>
            </p:nvSpPr>
            <p:spPr>
              <a:xfrm>
                <a:off x="12990378" y="4490820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4" name="Forma Livre: Forma 2023">
                <a:extLst>
                  <a:ext uri="{FF2B5EF4-FFF2-40B4-BE49-F238E27FC236}">
                    <a16:creationId xmlns:a16="http://schemas.microsoft.com/office/drawing/2014/main" id="{7A048CDB-47CD-B30F-5A42-924E0AC1F05E}"/>
                  </a:ext>
                </a:extLst>
              </p:cNvPr>
              <p:cNvSpPr/>
              <p:nvPr/>
            </p:nvSpPr>
            <p:spPr>
              <a:xfrm>
                <a:off x="13040655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F7DCDD38-687B-2F79-1B40-6F31A93DF50C}"/>
                  </a:ext>
                </a:extLst>
              </p:cNvPr>
              <p:cNvSpPr/>
              <p:nvPr/>
            </p:nvSpPr>
            <p:spPr>
              <a:xfrm>
                <a:off x="13011346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6" name="Forma Livre: Forma 2025">
                <a:extLst>
                  <a:ext uri="{FF2B5EF4-FFF2-40B4-BE49-F238E27FC236}">
                    <a16:creationId xmlns:a16="http://schemas.microsoft.com/office/drawing/2014/main" id="{86A8B63F-DA33-2EDF-1ABA-0BABAE57BE1D}"/>
                  </a:ext>
                </a:extLst>
              </p:cNvPr>
              <p:cNvSpPr/>
              <p:nvPr/>
            </p:nvSpPr>
            <p:spPr>
              <a:xfrm>
                <a:off x="13105109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7" name="Forma Livre: Forma 2026">
                <a:extLst>
                  <a:ext uri="{FF2B5EF4-FFF2-40B4-BE49-F238E27FC236}">
                    <a16:creationId xmlns:a16="http://schemas.microsoft.com/office/drawing/2014/main" id="{A7E83FFE-1329-FA06-8FAA-F5F0A87C1ED3}"/>
                  </a:ext>
                </a:extLst>
              </p:cNvPr>
              <p:cNvSpPr/>
              <p:nvPr/>
            </p:nvSpPr>
            <p:spPr>
              <a:xfrm>
                <a:off x="13075920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336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8" name="Forma Livre: Forma 2027">
                <a:extLst>
                  <a:ext uri="{FF2B5EF4-FFF2-40B4-BE49-F238E27FC236}">
                    <a16:creationId xmlns:a16="http://schemas.microsoft.com/office/drawing/2014/main" id="{83FA2869-1F2A-BA33-B98C-B79E96D9FC36}"/>
                  </a:ext>
                </a:extLst>
              </p:cNvPr>
              <p:cNvSpPr/>
              <p:nvPr/>
            </p:nvSpPr>
            <p:spPr>
              <a:xfrm>
                <a:off x="13169504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9" name="Forma Livre: Forma 2028">
                <a:extLst>
                  <a:ext uri="{FF2B5EF4-FFF2-40B4-BE49-F238E27FC236}">
                    <a16:creationId xmlns:a16="http://schemas.microsoft.com/office/drawing/2014/main" id="{7F31591B-9ABE-8AEF-6F21-DC22B265054A}"/>
                  </a:ext>
                </a:extLst>
              </p:cNvPr>
              <p:cNvSpPr/>
              <p:nvPr/>
            </p:nvSpPr>
            <p:spPr>
              <a:xfrm>
                <a:off x="13140196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8"/>
                      <a:pt x="351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0" name="Forma Livre: Forma 2029">
                <a:extLst>
                  <a:ext uri="{FF2B5EF4-FFF2-40B4-BE49-F238E27FC236}">
                    <a16:creationId xmlns:a16="http://schemas.microsoft.com/office/drawing/2014/main" id="{4EC70DC5-909E-1962-B360-84FE7BB23BD5}"/>
                  </a:ext>
                </a:extLst>
              </p:cNvPr>
              <p:cNvSpPr/>
              <p:nvPr/>
            </p:nvSpPr>
            <p:spPr>
              <a:xfrm>
                <a:off x="13233959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953" y="96563"/>
                      <a:pt x="0" y="74939"/>
                      <a:pt x="0" y="48311"/>
                    </a:cubicBezTo>
                    <a:cubicBezTo>
                      <a:pt x="0" y="21683"/>
                      <a:pt x="953" y="0"/>
                      <a:pt x="2204" y="0"/>
                    </a:cubicBezTo>
                    <a:cubicBezTo>
                      <a:pt x="345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1" name="Forma Livre: Forma 2030">
                <a:extLst>
                  <a:ext uri="{FF2B5EF4-FFF2-40B4-BE49-F238E27FC236}">
                    <a16:creationId xmlns:a16="http://schemas.microsoft.com/office/drawing/2014/main" id="{086BB6C5-3665-C447-7478-A0444E6E725A}"/>
                  </a:ext>
                </a:extLst>
              </p:cNvPr>
              <p:cNvSpPr/>
              <p:nvPr/>
            </p:nvSpPr>
            <p:spPr>
              <a:xfrm>
                <a:off x="13204591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51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2" name="Forma Livre: Forma 2031">
                <a:extLst>
                  <a:ext uri="{FF2B5EF4-FFF2-40B4-BE49-F238E27FC236}">
                    <a16:creationId xmlns:a16="http://schemas.microsoft.com/office/drawing/2014/main" id="{09D0E8D0-3DF4-5C01-9AE1-DCB57E6026E1}"/>
                  </a:ext>
                </a:extLst>
              </p:cNvPr>
              <p:cNvSpPr/>
              <p:nvPr/>
            </p:nvSpPr>
            <p:spPr>
              <a:xfrm>
                <a:off x="13298354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3" name="Forma Livre: Forma 2032">
                <a:extLst>
                  <a:ext uri="{FF2B5EF4-FFF2-40B4-BE49-F238E27FC236}">
                    <a16:creationId xmlns:a16="http://schemas.microsoft.com/office/drawing/2014/main" id="{AE87A0DB-E837-0B59-B7E8-8B2B2F9BC57E}"/>
                  </a:ext>
                </a:extLst>
              </p:cNvPr>
              <p:cNvSpPr/>
              <p:nvPr/>
            </p:nvSpPr>
            <p:spPr>
              <a:xfrm>
                <a:off x="13269046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4" name="Forma Livre: Forma 2033">
                <a:extLst>
                  <a:ext uri="{FF2B5EF4-FFF2-40B4-BE49-F238E27FC236}">
                    <a16:creationId xmlns:a16="http://schemas.microsoft.com/office/drawing/2014/main" id="{83FFB4EA-96DB-1B67-51A2-64EB060BB1B7}"/>
                  </a:ext>
                </a:extLst>
              </p:cNvPr>
              <p:cNvSpPr/>
              <p:nvPr/>
            </p:nvSpPr>
            <p:spPr>
              <a:xfrm>
                <a:off x="13362809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953" y="96563"/>
                      <a:pt x="0" y="74939"/>
                      <a:pt x="0" y="48311"/>
                    </a:cubicBezTo>
                    <a:cubicBezTo>
                      <a:pt x="0" y="21683"/>
                      <a:pt x="953" y="0"/>
                      <a:pt x="2204" y="0"/>
                    </a:cubicBezTo>
                    <a:cubicBezTo>
                      <a:pt x="345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5" name="Forma Livre: Forma 2034">
                <a:extLst>
                  <a:ext uri="{FF2B5EF4-FFF2-40B4-BE49-F238E27FC236}">
                    <a16:creationId xmlns:a16="http://schemas.microsoft.com/office/drawing/2014/main" id="{8693314A-E2E7-EF95-7CA5-6646C6CD7C5F}"/>
                  </a:ext>
                </a:extLst>
              </p:cNvPr>
              <p:cNvSpPr/>
              <p:nvPr/>
            </p:nvSpPr>
            <p:spPr>
              <a:xfrm>
                <a:off x="13333441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FDEB182A-7CD8-A57B-313B-305F3A9A56D3}"/>
                  </a:ext>
                </a:extLst>
              </p:cNvPr>
              <p:cNvSpPr/>
              <p:nvPr/>
            </p:nvSpPr>
            <p:spPr>
              <a:xfrm>
                <a:off x="13427442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6" y="0"/>
                      <a:pt x="4468" y="21624"/>
                      <a:pt x="4468" y="48311"/>
                    </a:cubicBezTo>
                    <a:cubicBezTo>
                      <a:pt x="4468" y="74998"/>
                      <a:pt x="3217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7" name="Forma Livre: Forma 2036">
                <a:extLst>
                  <a:ext uri="{FF2B5EF4-FFF2-40B4-BE49-F238E27FC236}">
                    <a16:creationId xmlns:a16="http://schemas.microsoft.com/office/drawing/2014/main" id="{03A3DE4C-5495-9FBF-79A4-4952D46F1321}"/>
                  </a:ext>
                </a:extLst>
              </p:cNvPr>
              <p:cNvSpPr/>
              <p:nvPr/>
            </p:nvSpPr>
            <p:spPr>
              <a:xfrm>
                <a:off x="13397657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0 w 4467"/>
                  <a:gd name="connsiteY1" fmla="*/ 48311 h 96562"/>
                  <a:gd name="connsiteX2" fmla="*/ 2204 w 4467"/>
                  <a:gd name="connsiteY2" fmla="*/ 0 h 96562"/>
                  <a:gd name="connsiteX3" fmla="*/ 4468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04" y="0"/>
                    </a:cubicBezTo>
                    <a:cubicBezTo>
                      <a:pt x="3395" y="0"/>
                      <a:pt x="4468" y="21624"/>
                      <a:pt x="4468" y="48311"/>
                    </a:cubicBezTo>
                    <a:cubicBezTo>
                      <a:pt x="4468" y="74998"/>
                      <a:pt x="369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F85C48A3-5039-2296-5C6A-1439B7721601}"/>
                  </a:ext>
                </a:extLst>
              </p:cNvPr>
              <p:cNvSpPr/>
              <p:nvPr/>
            </p:nvSpPr>
            <p:spPr>
              <a:xfrm>
                <a:off x="13491599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574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9" name="Forma Livre: Forma 2038">
                <a:extLst>
                  <a:ext uri="{FF2B5EF4-FFF2-40B4-BE49-F238E27FC236}">
                    <a16:creationId xmlns:a16="http://schemas.microsoft.com/office/drawing/2014/main" id="{996070F8-B158-F75C-DC6C-44860F70A18C}"/>
                  </a:ext>
                </a:extLst>
              </p:cNvPr>
              <p:cNvSpPr/>
              <p:nvPr/>
            </p:nvSpPr>
            <p:spPr>
              <a:xfrm>
                <a:off x="13462290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0 w 4467"/>
                  <a:gd name="connsiteY1" fmla="*/ 48311 h 96562"/>
                  <a:gd name="connsiteX2" fmla="*/ 2264 w 4467"/>
                  <a:gd name="connsiteY2" fmla="*/ 0 h 96562"/>
                  <a:gd name="connsiteX3" fmla="*/ 4468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1013" y="96563"/>
                      <a:pt x="0" y="74939"/>
                      <a:pt x="0" y="48311"/>
                    </a:cubicBezTo>
                    <a:cubicBezTo>
                      <a:pt x="0" y="21683"/>
                      <a:pt x="1013" y="0"/>
                      <a:pt x="2264" y="0"/>
                    </a:cubicBezTo>
                    <a:cubicBezTo>
                      <a:pt x="3515" y="0"/>
                      <a:pt x="4468" y="21624"/>
                      <a:pt x="4468" y="48311"/>
                    </a:cubicBezTo>
                    <a:cubicBezTo>
                      <a:pt x="4468" y="74998"/>
                      <a:pt x="3455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0" name="Forma Livre: Forma 2039">
                <a:extLst>
                  <a:ext uri="{FF2B5EF4-FFF2-40B4-BE49-F238E27FC236}">
                    <a16:creationId xmlns:a16="http://schemas.microsoft.com/office/drawing/2014/main" id="{8AE416F4-1D1F-B318-0169-B07583D36BBE}"/>
                  </a:ext>
                </a:extLst>
              </p:cNvPr>
              <p:cNvSpPr/>
              <p:nvPr/>
            </p:nvSpPr>
            <p:spPr>
              <a:xfrm>
                <a:off x="12986565" y="4488557"/>
                <a:ext cx="539941" cy="4467"/>
              </a:xfrm>
              <a:custGeom>
                <a:avLst/>
                <a:gdLst>
                  <a:gd name="connsiteX0" fmla="*/ 539942 w 539941"/>
                  <a:gd name="connsiteY0" fmla="*/ 2264 h 4467"/>
                  <a:gd name="connsiteX1" fmla="*/ 270030 w 539941"/>
                  <a:gd name="connsiteY1" fmla="*/ 4468 h 4467"/>
                  <a:gd name="connsiteX2" fmla="*/ 0 w 539941"/>
                  <a:gd name="connsiteY2" fmla="*/ 2264 h 4467"/>
                  <a:gd name="connsiteX3" fmla="*/ 270030 w 539941"/>
                  <a:gd name="connsiteY3" fmla="*/ 0 h 4467"/>
                  <a:gd name="connsiteX4" fmla="*/ 539942 w 53994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941" h="4467">
                    <a:moveTo>
                      <a:pt x="539942" y="2264"/>
                    </a:moveTo>
                    <a:cubicBezTo>
                      <a:pt x="539942" y="3455"/>
                      <a:pt x="419074" y="4468"/>
                      <a:pt x="270030" y="4468"/>
                    </a:cubicBezTo>
                    <a:cubicBezTo>
                      <a:pt x="120986" y="4468"/>
                      <a:pt x="0" y="3455"/>
                      <a:pt x="0" y="2264"/>
                    </a:cubicBezTo>
                    <a:cubicBezTo>
                      <a:pt x="0" y="1072"/>
                      <a:pt x="120867" y="0"/>
                      <a:pt x="270030" y="0"/>
                    </a:cubicBezTo>
                    <a:cubicBezTo>
                      <a:pt x="419194" y="0"/>
                      <a:pt x="539942" y="1013"/>
                      <a:pt x="539942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1" name="Forma Livre: Forma 2040">
                <a:extLst>
                  <a:ext uri="{FF2B5EF4-FFF2-40B4-BE49-F238E27FC236}">
                    <a16:creationId xmlns:a16="http://schemas.microsoft.com/office/drawing/2014/main" id="{05B27682-9409-83B2-5AF3-0F28050A4C94}"/>
                  </a:ext>
                </a:extLst>
              </p:cNvPr>
              <p:cNvSpPr/>
              <p:nvPr/>
            </p:nvSpPr>
            <p:spPr>
              <a:xfrm rot="10800000">
                <a:off x="14749060" y="4293882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2" name="Forma Livre: Forma 2041">
                <a:extLst>
                  <a:ext uri="{FF2B5EF4-FFF2-40B4-BE49-F238E27FC236}">
                    <a16:creationId xmlns:a16="http://schemas.microsoft.com/office/drawing/2014/main" id="{DE3B14C7-51F6-D021-0187-F11E4884990D}"/>
                  </a:ext>
                </a:extLst>
              </p:cNvPr>
              <p:cNvSpPr/>
              <p:nvPr/>
            </p:nvSpPr>
            <p:spPr>
              <a:xfrm>
                <a:off x="15230385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3" name="Forma Livre: Forma 2042">
                <a:extLst>
                  <a:ext uri="{FF2B5EF4-FFF2-40B4-BE49-F238E27FC236}">
                    <a16:creationId xmlns:a16="http://schemas.microsoft.com/office/drawing/2014/main" id="{AFA8BA7B-0D0A-BFF6-50DE-8D24087BAA41}"/>
                  </a:ext>
                </a:extLst>
              </p:cNvPr>
              <p:cNvSpPr/>
              <p:nvPr/>
            </p:nvSpPr>
            <p:spPr>
              <a:xfrm>
                <a:off x="15259693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4" name="Forma Livre: Forma 2043">
                <a:extLst>
                  <a:ext uri="{FF2B5EF4-FFF2-40B4-BE49-F238E27FC236}">
                    <a16:creationId xmlns:a16="http://schemas.microsoft.com/office/drawing/2014/main" id="{E26E1E6C-468B-4E3D-2DC7-CAA242169C5D}"/>
                  </a:ext>
                </a:extLst>
              </p:cNvPr>
              <p:cNvSpPr/>
              <p:nvPr/>
            </p:nvSpPr>
            <p:spPr>
              <a:xfrm>
                <a:off x="15165990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5" name="Forma Livre: Forma 2044">
                <a:extLst>
                  <a:ext uri="{FF2B5EF4-FFF2-40B4-BE49-F238E27FC236}">
                    <a16:creationId xmlns:a16="http://schemas.microsoft.com/office/drawing/2014/main" id="{E7FC6DF0-31E1-6F3E-6FC6-05D6C466643E}"/>
                  </a:ext>
                </a:extLst>
              </p:cNvPr>
              <p:cNvSpPr/>
              <p:nvPr/>
            </p:nvSpPr>
            <p:spPr>
              <a:xfrm>
                <a:off x="15195298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6" name="Forma Livre: Forma 2045">
                <a:extLst>
                  <a:ext uri="{FF2B5EF4-FFF2-40B4-BE49-F238E27FC236}">
                    <a16:creationId xmlns:a16="http://schemas.microsoft.com/office/drawing/2014/main" id="{7D26F2FC-AEB7-9E43-E11A-5FB3D4C1B5D5}"/>
                  </a:ext>
                </a:extLst>
              </p:cNvPr>
              <p:cNvSpPr/>
              <p:nvPr/>
            </p:nvSpPr>
            <p:spPr>
              <a:xfrm>
                <a:off x="15101297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251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7" name="Forma Livre: Forma 2046">
                <a:extLst>
                  <a:ext uri="{FF2B5EF4-FFF2-40B4-BE49-F238E27FC236}">
                    <a16:creationId xmlns:a16="http://schemas.microsoft.com/office/drawing/2014/main" id="{9D9A6265-3FAF-E28C-F7C5-4C927259F919}"/>
                  </a:ext>
                </a:extLst>
              </p:cNvPr>
              <p:cNvSpPr/>
              <p:nvPr/>
            </p:nvSpPr>
            <p:spPr>
              <a:xfrm>
                <a:off x="15131141" y="4295312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715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8" name="Forma Livre: Forma 2047">
                <a:extLst>
                  <a:ext uri="{FF2B5EF4-FFF2-40B4-BE49-F238E27FC236}">
                    <a16:creationId xmlns:a16="http://schemas.microsoft.com/office/drawing/2014/main" id="{A961BE2F-BC3E-8102-1F8F-A39E3D177B21}"/>
                  </a:ext>
                </a:extLst>
              </p:cNvPr>
              <p:cNvSpPr/>
              <p:nvPr/>
            </p:nvSpPr>
            <p:spPr>
              <a:xfrm>
                <a:off x="15037140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894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9" name="Forma Livre: Forma 2048">
                <a:extLst>
                  <a:ext uri="{FF2B5EF4-FFF2-40B4-BE49-F238E27FC236}">
                    <a16:creationId xmlns:a16="http://schemas.microsoft.com/office/drawing/2014/main" id="{A18E9E0D-40EB-3969-B1E4-4F44BC452ED6}"/>
                  </a:ext>
                </a:extLst>
              </p:cNvPr>
              <p:cNvSpPr/>
              <p:nvPr/>
            </p:nvSpPr>
            <p:spPr>
              <a:xfrm>
                <a:off x="15066449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0" name="Forma Livre: Forma 2049">
                <a:extLst>
                  <a:ext uri="{FF2B5EF4-FFF2-40B4-BE49-F238E27FC236}">
                    <a16:creationId xmlns:a16="http://schemas.microsoft.com/office/drawing/2014/main" id="{0DDF1942-1BF4-07B0-DC70-3953B6CD167B}"/>
                  </a:ext>
                </a:extLst>
              </p:cNvPr>
              <p:cNvSpPr/>
              <p:nvPr/>
            </p:nvSpPr>
            <p:spPr>
              <a:xfrm>
                <a:off x="14972686" y="4295312"/>
                <a:ext cx="4467" cy="96622"/>
              </a:xfrm>
              <a:custGeom>
                <a:avLst/>
                <a:gdLst>
                  <a:gd name="connsiteX0" fmla="*/ 2263 w 4467"/>
                  <a:gd name="connsiteY0" fmla="*/ 96622 h 96622"/>
                  <a:gd name="connsiteX1" fmla="*/ 4468 w 4467"/>
                  <a:gd name="connsiteY1" fmla="*/ 48311 h 96622"/>
                  <a:gd name="connsiteX2" fmla="*/ 2263 w 4467"/>
                  <a:gd name="connsiteY2" fmla="*/ 0 h 96622"/>
                  <a:gd name="connsiteX3" fmla="*/ 0 w 4467"/>
                  <a:gd name="connsiteY3" fmla="*/ 48311 h 96622"/>
                  <a:gd name="connsiteX4" fmla="*/ 2263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3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3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3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1" name="Forma Livre: Forma 2050">
                <a:extLst>
                  <a:ext uri="{FF2B5EF4-FFF2-40B4-BE49-F238E27FC236}">
                    <a16:creationId xmlns:a16="http://schemas.microsoft.com/office/drawing/2014/main" id="{5385101A-5CAA-10EB-4AE4-49393E872D39}"/>
                  </a:ext>
                </a:extLst>
              </p:cNvPr>
              <p:cNvSpPr/>
              <p:nvPr/>
            </p:nvSpPr>
            <p:spPr>
              <a:xfrm>
                <a:off x="15002053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2" name="Forma Livre: Forma 2051">
                <a:extLst>
                  <a:ext uri="{FF2B5EF4-FFF2-40B4-BE49-F238E27FC236}">
                    <a16:creationId xmlns:a16="http://schemas.microsoft.com/office/drawing/2014/main" id="{203BBA0B-CFFC-2DCA-423F-BD04D0EFBA37}"/>
                  </a:ext>
                </a:extLst>
              </p:cNvPr>
              <p:cNvSpPr/>
              <p:nvPr/>
            </p:nvSpPr>
            <p:spPr>
              <a:xfrm>
                <a:off x="14908290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3" name="Forma Livre: Forma 2052">
                <a:extLst>
                  <a:ext uri="{FF2B5EF4-FFF2-40B4-BE49-F238E27FC236}">
                    <a16:creationId xmlns:a16="http://schemas.microsoft.com/office/drawing/2014/main" id="{8FABF9C6-10AA-2E44-3BFD-230A0FA7A31C}"/>
                  </a:ext>
                </a:extLst>
              </p:cNvPr>
              <p:cNvSpPr/>
              <p:nvPr/>
            </p:nvSpPr>
            <p:spPr>
              <a:xfrm>
                <a:off x="14937599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4" name="Forma Livre: Forma 2053">
                <a:extLst>
                  <a:ext uri="{FF2B5EF4-FFF2-40B4-BE49-F238E27FC236}">
                    <a16:creationId xmlns:a16="http://schemas.microsoft.com/office/drawing/2014/main" id="{35141820-9C2B-9606-FFEA-F3C46B16E039}"/>
                  </a:ext>
                </a:extLst>
              </p:cNvPr>
              <p:cNvSpPr/>
              <p:nvPr/>
            </p:nvSpPr>
            <p:spPr>
              <a:xfrm>
                <a:off x="14843836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5" name="Forma Livre: Forma 2054">
                <a:extLst>
                  <a:ext uri="{FF2B5EF4-FFF2-40B4-BE49-F238E27FC236}">
                    <a16:creationId xmlns:a16="http://schemas.microsoft.com/office/drawing/2014/main" id="{32A7170C-7728-276B-E26E-A2A0293EFC3F}"/>
                  </a:ext>
                </a:extLst>
              </p:cNvPr>
              <p:cNvSpPr/>
              <p:nvPr/>
            </p:nvSpPr>
            <p:spPr>
              <a:xfrm>
                <a:off x="14873204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6" name="Forma Livre: Forma 2055">
                <a:extLst>
                  <a:ext uri="{FF2B5EF4-FFF2-40B4-BE49-F238E27FC236}">
                    <a16:creationId xmlns:a16="http://schemas.microsoft.com/office/drawing/2014/main" id="{AAA6C81E-02F6-97D8-497F-56D74DC5F375}"/>
                  </a:ext>
                </a:extLst>
              </p:cNvPr>
              <p:cNvSpPr/>
              <p:nvPr/>
            </p:nvSpPr>
            <p:spPr>
              <a:xfrm>
                <a:off x="14779679" y="429531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774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7" name="Forma Livre: Forma 2056">
                <a:extLst>
                  <a:ext uri="{FF2B5EF4-FFF2-40B4-BE49-F238E27FC236}">
                    <a16:creationId xmlns:a16="http://schemas.microsoft.com/office/drawing/2014/main" id="{C2FC2264-3DF4-DB63-FC4D-4C8DB498D7DF}"/>
                  </a:ext>
                </a:extLst>
              </p:cNvPr>
              <p:cNvSpPr/>
              <p:nvPr/>
            </p:nvSpPr>
            <p:spPr>
              <a:xfrm>
                <a:off x="14808749" y="429531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B666551F-AF07-A74B-853A-3A34A13BB9FE}"/>
                  </a:ext>
                </a:extLst>
              </p:cNvPr>
              <p:cNvSpPr/>
              <p:nvPr/>
            </p:nvSpPr>
            <p:spPr>
              <a:xfrm>
                <a:off x="14749000" y="4291618"/>
                <a:ext cx="538631" cy="4467"/>
              </a:xfrm>
              <a:custGeom>
                <a:avLst/>
                <a:gdLst>
                  <a:gd name="connsiteX0" fmla="*/ 0 w 538631"/>
                  <a:gd name="connsiteY0" fmla="*/ 2264 h 4467"/>
                  <a:gd name="connsiteX1" fmla="*/ 269316 w 538631"/>
                  <a:gd name="connsiteY1" fmla="*/ 4468 h 4467"/>
                  <a:gd name="connsiteX2" fmla="*/ 538631 w 538631"/>
                  <a:gd name="connsiteY2" fmla="*/ 2264 h 4467"/>
                  <a:gd name="connsiteX3" fmla="*/ 269316 w 538631"/>
                  <a:gd name="connsiteY3" fmla="*/ 0 h 4467"/>
                  <a:gd name="connsiteX4" fmla="*/ 0 w 53863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1" h="4467">
                    <a:moveTo>
                      <a:pt x="0" y="2264"/>
                    </a:moveTo>
                    <a:cubicBezTo>
                      <a:pt x="0" y="3455"/>
                      <a:pt x="120569" y="4468"/>
                      <a:pt x="269316" y="4468"/>
                    </a:cubicBezTo>
                    <a:cubicBezTo>
                      <a:pt x="418061" y="4468"/>
                      <a:pt x="538631" y="3455"/>
                      <a:pt x="538631" y="2264"/>
                    </a:cubicBezTo>
                    <a:cubicBezTo>
                      <a:pt x="538631" y="1072"/>
                      <a:pt x="418061" y="0"/>
                      <a:pt x="269316" y="0"/>
                    </a:cubicBezTo>
                    <a:cubicBezTo>
                      <a:pt x="120569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8E23A11B-A2D8-5177-F9C1-7130024D1B7A}"/>
                  </a:ext>
                </a:extLst>
              </p:cNvPr>
              <p:cNvSpPr/>
              <p:nvPr/>
            </p:nvSpPr>
            <p:spPr>
              <a:xfrm rot="10800000">
                <a:off x="14869570" y="4394615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855AD687-4932-1CCB-36F9-250767002FDB}"/>
                  </a:ext>
                </a:extLst>
              </p:cNvPr>
              <p:cNvSpPr/>
              <p:nvPr/>
            </p:nvSpPr>
            <p:spPr>
              <a:xfrm>
                <a:off x="15350954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1" name="Forma Livre: Forma 2060">
                <a:extLst>
                  <a:ext uri="{FF2B5EF4-FFF2-40B4-BE49-F238E27FC236}">
                    <a16:creationId xmlns:a16="http://schemas.microsoft.com/office/drawing/2014/main" id="{3B71FFBC-0747-5DB6-51F8-9CF5CCD06589}"/>
                  </a:ext>
                </a:extLst>
              </p:cNvPr>
              <p:cNvSpPr/>
              <p:nvPr/>
            </p:nvSpPr>
            <p:spPr>
              <a:xfrm>
                <a:off x="15380263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2" name="Forma Livre: Forma 2061">
                <a:extLst>
                  <a:ext uri="{FF2B5EF4-FFF2-40B4-BE49-F238E27FC236}">
                    <a16:creationId xmlns:a16="http://schemas.microsoft.com/office/drawing/2014/main" id="{60A19C78-FF07-7514-B492-EC39BE333936}"/>
                  </a:ext>
                </a:extLst>
              </p:cNvPr>
              <p:cNvSpPr/>
              <p:nvPr/>
            </p:nvSpPr>
            <p:spPr>
              <a:xfrm>
                <a:off x="15286500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3" name="Forma Livre: Forma 2062">
                <a:extLst>
                  <a:ext uri="{FF2B5EF4-FFF2-40B4-BE49-F238E27FC236}">
                    <a16:creationId xmlns:a16="http://schemas.microsoft.com/office/drawing/2014/main" id="{B57C7A89-70F7-883B-B594-F09F0E3FB27F}"/>
                  </a:ext>
                </a:extLst>
              </p:cNvPr>
              <p:cNvSpPr/>
              <p:nvPr/>
            </p:nvSpPr>
            <p:spPr>
              <a:xfrm>
                <a:off x="15315808" y="4396044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9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4" name="Forma Livre: Forma 2063">
                <a:extLst>
                  <a:ext uri="{FF2B5EF4-FFF2-40B4-BE49-F238E27FC236}">
                    <a16:creationId xmlns:a16="http://schemas.microsoft.com/office/drawing/2014/main" id="{BA1220C9-9835-F3E1-3FCA-52A6A155BAF7}"/>
                  </a:ext>
                </a:extLst>
              </p:cNvPr>
              <p:cNvSpPr/>
              <p:nvPr/>
            </p:nvSpPr>
            <p:spPr>
              <a:xfrm>
                <a:off x="15222105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5" name="Forma Livre: Forma 2064">
                <a:extLst>
                  <a:ext uri="{FF2B5EF4-FFF2-40B4-BE49-F238E27FC236}">
                    <a16:creationId xmlns:a16="http://schemas.microsoft.com/office/drawing/2014/main" id="{9B3FFF77-B508-1B47-225D-D8F762F67D1E}"/>
                  </a:ext>
                </a:extLst>
              </p:cNvPr>
              <p:cNvSpPr/>
              <p:nvPr/>
            </p:nvSpPr>
            <p:spPr>
              <a:xfrm>
                <a:off x="15251413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072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6" name="Forma Livre: Forma 2065">
                <a:extLst>
                  <a:ext uri="{FF2B5EF4-FFF2-40B4-BE49-F238E27FC236}">
                    <a16:creationId xmlns:a16="http://schemas.microsoft.com/office/drawing/2014/main" id="{B959106D-A672-804C-4BA1-C71CD3953D19}"/>
                  </a:ext>
                </a:extLst>
              </p:cNvPr>
              <p:cNvSpPr/>
              <p:nvPr/>
            </p:nvSpPr>
            <p:spPr>
              <a:xfrm>
                <a:off x="15157650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9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7" name="Forma Livre: Forma 2066">
                <a:extLst>
                  <a:ext uri="{FF2B5EF4-FFF2-40B4-BE49-F238E27FC236}">
                    <a16:creationId xmlns:a16="http://schemas.microsoft.com/office/drawing/2014/main" id="{CEBD1427-47E1-05FF-0AC1-7741A215AB31}"/>
                  </a:ext>
                </a:extLst>
              </p:cNvPr>
              <p:cNvSpPr/>
              <p:nvPr/>
            </p:nvSpPr>
            <p:spPr>
              <a:xfrm>
                <a:off x="15187018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8" name="Forma Livre: Forma 2067">
                <a:extLst>
                  <a:ext uri="{FF2B5EF4-FFF2-40B4-BE49-F238E27FC236}">
                    <a16:creationId xmlns:a16="http://schemas.microsoft.com/office/drawing/2014/main" id="{7AD0A9FE-767F-1AFF-A452-FC89E799A0FE}"/>
                  </a:ext>
                </a:extLst>
              </p:cNvPr>
              <p:cNvSpPr/>
              <p:nvPr/>
            </p:nvSpPr>
            <p:spPr>
              <a:xfrm>
                <a:off x="15093255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9" name="Forma Livre: Forma 2068">
                <a:extLst>
                  <a:ext uri="{FF2B5EF4-FFF2-40B4-BE49-F238E27FC236}">
                    <a16:creationId xmlns:a16="http://schemas.microsoft.com/office/drawing/2014/main" id="{426145C7-C05F-FAB6-D3D6-4E400A216325}"/>
                  </a:ext>
                </a:extLst>
              </p:cNvPr>
              <p:cNvSpPr/>
              <p:nvPr/>
            </p:nvSpPr>
            <p:spPr>
              <a:xfrm>
                <a:off x="15122563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0" name="Forma Livre: Forma 2069">
                <a:extLst>
                  <a:ext uri="{FF2B5EF4-FFF2-40B4-BE49-F238E27FC236}">
                    <a16:creationId xmlns:a16="http://schemas.microsoft.com/office/drawing/2014/main" id="{090C561C-E9AC-30E4-6B3C-B7201B51C0D5}"/>
                  </a:ext>
                </a:extLst>
              </p:cNvPr>
              <p:cNvSpPr/>
              <p:nvPr/>
            </p:nvSpPr>
            <p:spPr>
              <a:xfrm>
                <a:off x="15028800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9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1" name="Forma Livre: Forma 2070">
                <a:extLst>
                  <a:ext uri="{FF2B5EF4-FFF2-40B4-BE49-F238E27FC236}">
                    <a16:creationId xmlns:a16="http://schemas.microsoft.com/office/drawing/2014/main" id="{D6328DF9-69C0-5584-392C-C583B48FEA76}"/>
                  </a:ext>
                </a:extLst>
              </p:cNvPr>
              <p:cNvSpPr/>
              <p:nvPr/>
            </p:nvSpPr>
            <p:spPr>
              <a:xfrm>
                <a:off x="15058168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2" name="Forma Livre: Forma 2071">
                <a:extLst>
                  <a:ext uri="{FF2B5EF4-FFF2-40B4-BE49-F238E27FC236}">
                    <a16:creationId xmlns:a16="http://schemas.microsoft.com/office/drawing/2014/main" id="{F0CA7ED1-C6DB-B44F-7530-E3EA479F8708}"/>
                  </a:ext>
                </a:extLst>
              </p:cNvPr>
              <p:cNvSpPr/>
              <p:nvPr/>
            </p:nvSpPr>
            <p:spPr>
              <a:xfrm>
                <a:off x="14964346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72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3" name="Forma Livre: Forma 2072">
                <a:extLst>
                  <a:ext uri="{FF2B5EF4-FFF2-40B4-BE49-F238E27FC236}">
                    <a16:creationId xmlns:a16="http://schemas.microsoft.com/office/drawing/2014/main" id="{A0762A6A-0C48-357A-122B-0C0BE351A96E}"/>
                  </a:ext>
                </a:extLst>
              </p:cNvPr>
              <p:cNvSpPr/>
              <p:nvPr/>
            </p:nvSpPr>
            <p:spPr>
              <a:xfrm>
                <a:off x="14993714" y="4396044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4" name="Forma Livre: Forma 2073">
                <a:extLst>
                  <a:ext uri="{FF2B5EF4-FFF2-40B4-BE49-F238E27FC236}">
                    <a16:creationId xmlns:a16="http://schemas.microsoft.com/office/drawing/2014/main" id="{00E0EFC5-1526-CD97-29C7-0A2DD2D09DF1}"/>
                  </a:ext>
                </a:extLst>
              </p:cNvPr>
              <p:cNvSpPr/>
              <p:nvPr/>
            </p:nvSpPr>
            <p:spPr>
              <a:xfrm>
                <a:off x="14900010" y="4396044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9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5" name="Forma Livre: Forma 2074">
                <a:extLst>
                  <a:ext uri="{FF2B5EF4-FFF2-40B4-BE49-F238E27FC236}">
                    <a16:creationId xmlns:a16="http://schemas.microsoft.com/office/drawing/2014/main" id="{80815F62-8FF4-5FCC-714F-BD0B7A39DD44}"/>
                  </a:ext>
                </a:extLst>
              </p:cNvPr>
              <p:cNvSpPr/>
              <p:nvPr/>
            </p:nvSpPr>
            <p:spPr>
              <a:xfrm>
                <a:off x="14929318" y="4396044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9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6" name="Forma Livre: Forma 2075">
                <a:extLst>
                  <a:ext uri="{FF2B5EF4-FFF2-40B4-BE49-F238E27FC236}">
                    <a16:creationId xmlns:a16="http://schemas.microsoft.com/office/drawing/2014/main" id="{E91AF265-C65E-5963-A903-99B8CA7B7C2A}"/>
                  </a:ext>
                </a:extLst>
              </p:cNvPr>
              <p:cNvSpPr/>
              <p:nvPr/>
            </p:nvSpPr>
            <p:spPr>
              <a:xfrm>
                <a:off x="14869570" y="4392351"/>
                <a:ext cx="538631" cy="4467"/>
              </a:xfrm>
              <a:custGeom>
                <a:avLst/>
                <a:gdLst>
                  <a:gd name="connsiteX0" fmla="*/ 0 w 538631"/>
                  <a:gd name="connsiteY0" fmla="*/ 2264 h 4467"/>
                  <a:gd name="connsiteX1" fmla="*/ 269316 w 538631"/>
                  <a:gd name="connsiteY1" fmla="*/ 4468 h 4467"/>
                  <a:gd name="connsiteX2" fmla="*/ 538631 w 538631"/>
                  <a:gd name="connsiteY2" fmla="*/ 2264 h 4467"/>
                  <a:gd name="connsiteX3" fmla="*/ 269316 w 538631"/>
                  <a:gd name="connsiteY3" fmla="*/ 0 h 4467"/>
                  <a:gd name="connsiteX4" fmla="*/ 0 w 53863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1" h="4467">
                    <a:moveTo>
                      <a:pt x="0" y="2264"/>
                    </a:moveTo>
                    <a:cubicBezTo>
                      <a:pt x="0" y="3515"/>
                      <a:pt x="120570" y="4468"/>
                      <a:pt x="269316" y="4468"/>
                    </a:cubicBezTo>
                    <a:cubicBezTo>
                      <a:pt x="418062" y="4468"/>
                      <a:pt x="538631" y="3515"/>
                      <a:pt x="538631" y="2264"/>
                    </a:cubicBezTo>
                    <a:cubicBezTo>
                      <a:pt x="538631" y="1013"/>
                      <a:pt x="418062" y="0"/>
                      <a:pt x="269316" y="0"/>
                    </a:cubicBezTo>
                    <a:cubicBezTo>
                      <a:pt x="120570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7" name="Forma Livre: Forma 2076">
                <a:extLst>
                  <a:ext uri="{FF2B5EF4-FFF2-40B4-BE49-F238E27FC236}">
                    <a16:creationId xmlns:a16="http://schemas.microsoft.com/office/drawing/2014/main" id="{51301386-CD52-092D-2336-F42A658703D4}"/>
                  </a:ext>
                </a:extLst>
              </p:cNvPr>
              <p:cNvSpPr/>
              <p:nvPr/>
            </p:nvSpPr>
            <p:spPr>
              <a:xfrm rot="10800000">
                <a:off x="14740303" y="4490820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8" name="Forma Livre: Forma 2077">
                <a:extLst>
                  <a:ext uri="{FF2B5EF4-FFF2-40B4-BE49-F238E27FC236}">
                    <a16:creationId xmlns:a16="http://schemas.microsoft.com/office/drawing/2014/main" id="{475E46B1-7C9E-F541-4888-D60651DA2099}"/>
                  </a:ext>
                </a:extLst>
              </p:cNvPr>
              <p:cNvSpPr/>
              <p:nvPr/>
            </p:nvSpPr>
            <p:spPr>
              <a:xfrm>
                <a:off x="15221688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9" name="Forma Livre: Forma 2078">
                <a:extLst>
                  <a:ext uri="{FF2B5EF4-FFF2-40B4-BE49-F238E27FC236}">
                    <a16:creationId xmlns:a16="http://schemas.microsoft.com/office/drawing/2014/main" id="{FB787D9D-A800-4405-8450-EB4E7684A1F1}"/>
                  </a:ext>
                </a:extLst>
              </p:cNvPr>
              <p:cNvSpPr/>
              <p:nvPr/>
            </p:nvSpPr>
            <p:spPr>
              <a:xfrm>
                <a:off x="15250996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0" name="Forma Livre: Forma 2079">
                <a:extLst>
                  <a:ext uri="{FF2B5EF4-FFF2-40B4-BE49-F238E27FC236}">
                    <a16:creationId xmlns:a16="http://schemas.microsoft.com/office/drawing/2014/main" id="{DF05ACFE-A941-7C59-707C-C75920C96D9F}"/>
                  </a:ext>
                </a:extLst>
              </p:cNvPr>
              <p:cNvSpPr/>
              <p:nvPr/>
            </p:nvSpPr>
            <p:spPr>
              <a:xfrm>
                <a:off x="15157233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1" name="Forma Livre: Forma 2080">
                <a:extLst>
                  <a:ext uri="{FF2B5EF4-FFF2-40B4-BE49-F238E27FC236}">
                    <a16:creationId xmlns:a16="http://schemas.microsoft.com/office/drawing/2014/main" id="{A0AA35C2-D2A7-BB35-CD2D-06FF3CFA68E8}"/>
                  </a:ext>
                </a:extLst>
              </p:cNvPr>
              <p:cNvSpPr/>
              <p:nvPr/>
            </p:nvSpPr>
            <p:spPr>
              <a:xfrm>
                <a:off x="15186601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2" name="Forma Livre: Forma 2081">
                <a:extLst>
                  <a:ext uri="{FF2B5EF4-FFF2-40B4-BE49-F238E27FC236}">
                    <a16:creationId xmlns:a16="http://schemas.microsoft.com/office/drawing/2014/main" id="{4D283B4C-5C09-C919-4135-5DA1E8FF7036}"/>
                  </a:ext>
                </a:extLst>
              </p:cNvPr>
              <p:cNvSpPr/>
              <p:nvPr/>
            </p:nvSpPr>
            <p:spPr>
              <a:xfrm>
                <a:off x="15092838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3" name="Forma Livre: Forma 2082">
                <a:extLst>
                  <a:ext uri="{FF2B5EF4-FFF2-40B4-BE49-F238E27FC236}">
                    <a16:creationId xmlns:a16="http://schemas.microsoft.com/office/drawing/2014/main" id="{95B5AE81-F542-38A4-7EFB-900EBB77D965}"/>
                  </a:ext>
                </a:extLst>
              </p:cNvPr>
              <p:cNvSpPr/>
              <p:nvPr/>
            </p:nvSpPr>
            <p:spPr>
              <a:xfrm>
                <a:off x="15122146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4" name="Forma Livre: Forma 2083">
                <a:extLst>
                  <a:ext uri="{FF2B5EF4-FFF2-40B4-BE49-F238E27FC236}">
                    <a16:creationId xmlns:a16="http://schemas.microsoft.com/office/drawing/2014/main" id="{1ADC7769-BFC8-C853-C323-C863096BB265}"/>
                  </a:ext>
                </a:extLst>
              </p:cNvPr>
              <p:cNvSpPr/>
              <p:nvPr/>
            </p:nvSpPr>
            <p:spPr>
              <a:xfrm>
                <a:off x="15028383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4" y="96563"/>
                      <a:pt x="4468" y="74939"/>
                      <a:pt x="4468" y="48311"/>
                    </a:cubicBezTo>
                    <a:cubicBezTo>
                      <a:pt x="4468" y="21683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5" name="Forma Livre: Forma 2084">
                <a:extLst>
                  <a:ext uri="{FF2B5EF4-FFF2-40B4-BE49-F238E27FC236}">
                    <a16:creationId xmlns:a16="http://schemas.microsoft.com/office/drawing/2014/main" id="{A9259DD2-3E48-457A-9E9C-3EBCB8033AD9}"/>
                  </a:ext>
                </a:extLst>
              </p:cNvPr>
              <p:cNvSpPr/>
              <p:nvPr/>
            </p:nvSpPr>
            <p:spPr>
              <a:xfrm>
                <a:off x="15057751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6" name="Forma Livre: Forma 2085">
                <a:extLst>
                  <a:ext uri="{FF2B5EF4-FFF2-40B4-BE49-F238E27FC236}">
                    <a16:creationId xmlns:a16="http://schemas.microsoft.com/office/drawing/2014/main" id="{D922EACB-2FED-EBC7-47D0-BA4E6C757B34}"/>
                  </a:ext>
                </a:extLst>
              </p:cNvPr>
              <p:cNvSpPr/>
              <p:nvPr/>
            </p:nvSpPr>
            <p:spPr>
              <a:xfrm>
                <a:off x="14963988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7" name="Forma Livre: Forma 2086">
                <a:extLst>
                  <a:ext uri="{FF2B5EF4-FFF2-40B4-BE49-F238E27FC236}">
                    <a16:creationId xmlns:a16="http://schemas.microsoft.com/office/drawing/2014/main" id="{B1E1217F-721F-9390-AD8E-9046D98E01B0}"/>
                  </a:ext>
                </a:extLst>
              </p:cNvPr>
              <p:cNvSpPr/>
              <p:nvPr/>
            </p:nvSpPr>
            <p:spPr>
              <a:xfrm>
                <a:off x="14993297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8" name="Forma Livre: Forma 2087">
                <a:extLst>
                  <a:ext uri="{FF2B5EF4-FFF2-40B4-BE49-F238E27FC236}">
                    <a16:creationId xmlns:a16="http://schemas.microsoft.com/office/drawing/2014/main" id="{F09C6E60-1022-97CD-F1CF-73386894C46D}"/>
                  </a:ext>
                </a:extLst>
              </p:cNvPr>
              <p:cNvSpPr/>
              <p:nvPr/>
            </p:nvSpPr>
            <p:spPr>
              <a:xfrm>
                <a:off x="14899593" y="4492250"/>
                <a:ext cx="4408" cy="96562"/>
              </a:xfrm>
              <a:custGeom>
                <a:avLst/>
                <a:gdLst>
                  <a:gd name="connsiteX0" fmla="*/ 2204 w 4408"/>
                  <a:gd name="connsiteY0" fmla="*/ 96563 h 96562"/>
                  <a:gd name="connsiteX1" fmla="*/ 4408 w 4408"/>
                  <a:gd name="connsiteY1" fmla="*/ 48311 h 96562"/>
                  <a:gd name="connsiteX2" fmla="*/ 2204 w 4408"/>
                  <a:gd name="connsiteY2" fmla="*/ 0 h 96562"/>
                  <a:gd name="connsiteX3" fmla="*/ 0 w 4408"/>
                  <a:gd name="connsiteY3" fmla="*/ 48311 h 96562"/>
                  <a:gd name="connsiteX4" fmla="*/ 2204 w 4408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562">
                    <a:moveTo>
                      <a:pt x="2204" y="96563"/>
                    </a:moveTo>
                    <a:cubicBezTo>
                      <a:pt x="3455" y="96563"/>
                      <a:pt x="4408" y="74939"/>
                      <a:pt x="4408" y="48311"/>
                    </a:cubicBezTo>
                    <a:cubicBezTo>
                      <a:pt x="440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9" name="Forma Livre: Forma 2088">
                <a:extLst>
                  <a:ext uri="{FF2B5EF4-FFF2-40B4-BE49-F238E27FC236}">
                    <a16:creationId xmlns:a16="http://schemas.microsoft.com/office/drawing/2014/main" id="{ACAAE51C-36EF-B9EA-9294-66A819129190}"/>
                  </a:ext>
                </a:extLst>
              </p:cNvPr>
              <p:cNvSpPr/>
              <p:nvPr/>
            </p:nvSpPr>
            <p:spPr>
              <a:xfrm>
                <a:off x="14928901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2C2B5BA3-FEE2-B560-B8A6-767EAEF77C9D}"/>
                  </a:ext>
                </a:extLst>
              </p:cNvPr>
              <p:cNvSpPr/>
              <p:nvPr/>
            </p:nvSpPr>
            <p:spPr>
              <a:xfrm>
                <a:off x="14835138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1" name="Forma Livre: Forma 2090">
                <a:extLst>
                  <a:ext uri="{FF2B5EF4-FFF2-40B4-BE49-F238E27FC236}">
                    <a16:creationId xmlns:a16="http://schemas.microsoft.com/office/drawing/2014/main" id="{6E39EAA7-2C68-3441-2CAD-19DD802B6B76}"/>
                  </a:ext>
                </a:extLst>
              </p:cNvPr>
              <p:cNvSpPr/>
              <p:nvPr/>
            </p:nvSpPr>
            <p:spPr>
              <a:xfrm>
                <a:off x="14864447" y="4492250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3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834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2" name="Forma Livre: Forma 2091">
                <a:extLst>
                  <a:ext uri="{FF2B5EF4-FFF2-40B4-BE49-F238E27FC236}">
                    <a16:creationId xmlns:a16="http://schemas.microsoft.com/office/drawing/2014/main" id="{2845FE0F-C9C3-2690-826B-E738DD9B3E38}"/>
                  </a:ext>
                </a:extLst>
              </p:cNvPr>
              <p:cNvSpPr/>
              <p:nvPr/>
            </p:nvSpPr>
            <p:spPr>
              <a:xfrm>
                <a:off x="14770743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3" name="Forma Livre: Forma 2092">
                <a:extLst>
                  <a:ext uri="{FF2B5EF4-FFF2-40B4-BE49-F238E27FC236}">
                    <a16:creationId xmlns:a16="http://schemas.microsoft.com/office/drawing/2014/main" id="{3CA56F5C-61FA-D485-A42C-ED6D6B1600C9}"/>
                  </a:ext>
                </a:extLst>
              </p:cNvPr>
              <p:cNvSpPr/>
              <p:nvPr/>
            </p:nvSpPr>
            <p:spPr>
              <a:xfrm>
                <a:off x="14800052" y="4492250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3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4" name="Forma Livre: Forma 2093">
                <a:extLst>
                  <a:ext uri="{FF2B5EF4-FFF2-40B4-BE49-F238E27FC236}">
                    <a16:creationId xmlns:a16="http://schemas.microsoft.com/office/drawing/2014/main" id="{FBB8F90E-4EAB-4D92-B55A-B48E80C09456}"/>
                  </a:ext>
                </a:extLst>
              </p:cNvPr>
              <p:cNvSpPr/>
              <p:nvPr/>
            </p:nvSpPr>
            <p:spPr>
              <a:xfrm>
                <a:off x="14740184" y="4488557"/>
                <a:ext cx="539941" cy="4467"/>
              </a:xfrm>
              <a:custGeom>
                <a:avLst/>
                <a:gdLst>
                  <a:gd name="connsiteX0" fmla="*/ 0 w 539941"/>
                  <a:gd name="connsiteY0" fmla="*/ 2264 h 4467"/>
                  <a:gd name="connsiteX1" fmla="*/ 269911 w 539941"/>
                  <a:gd name="connsiteY1" fmla="*/ 4468 h 4467"/>
                  <a:gd name="connsiteX2" fmla="*/ 539942 w 539941"/>
                  <a:gd name="connsiteY2" fmla="*/ 2264 h 4467"/>
                  <a:gd name="connsiteX3" fmla="*/ 269911 w 539941"/>
                  <a:gd name="connsiteY3" fmla="*/ 0 h 4467"/>
                  <a:gd name="connsiteX4" fmla="*/ 0 w 53994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941" h="4467">
                    <a:moveTo>
                      <a:pt x="0" y="2264"/>
                    </a:moveTo>
                    <a:cubicBezTo>
                      <a:pt x="0" y="3455"/>
                      <a:pt x="120867" y="4468"/>
                      <a:pt x="269911" y="4468"/>
                    </a:cubicBezTo>
                    <a:cubicBezTo>
                      <a:pt x="418955" y="4468"/>
                      <a:pt x="539942" y="3455"/>
                      <a:pt x="539942" y="2264"/>
                    </a:cubicBezTo>
                    <a:cubicBezTo>
                      <a:pt x="539942" y="1072"/>
                      <a:pt x="419074" y="0"/>
                      <a:pt x="269911" y="0"/>
                    </a:cubicBezTo>
                    <a:cubicBezTo>
                      <a:pt x="120748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5" name="Forma Livre: Forma 2094">
                <a:extLst>
                  <a:ext uri="{FF2B5EF4-FFF2-40B4-BE49-F238E27FC236}">
                    <a16:creationId xmlns:a16="http://schemas.microsoft.com/office/drawing/2014/main" id="{4B9D923F-8203-B9D7-6C62-FD869FD0F1C8}"/>
                  </a:ext>
                </a:extLst>
              </p:cNvPr>
              <p:cNvSpPr/>
              <p:nvPr/>
            </p:nvSpPr>
            <p:spPr>
              <a:xfrm>
                <a:off x="15088549" y="4295312"/>
                <a:ext cx="79644" cy="293560"/>
              </a:xfrm>
              <a:custGeom>
                <a:avLst/>
                <a:gdLst>
                  <a:gd name="connsiteX0" fmla="*/ 42652 w 79644"/>
                  <a:gd name="connsiteY0" fmla="*/ 293441 h 293560"/>
                  <a:gd name="connsiteX1" fmla="*/ 42652 w 79644"/>
                  <a:gd name="connsiteY1" fmla="*/ 214928 h 293560"/>
                  <a:gd name="connsiteX2" fmla="*/ 0 w 79644"/>
                  <a:gd name="connsiteY2" fmla="*/ 214928 h 293560"/>
                  <a:gd name="connsiteX3" fmla="*/ 0 w 79644"/>
                  <a:gd name="connsiteY3" fmla="*/ 0 h 293560"/>
                  <a:gd name="connsiteX4" fmla="*/ 79645 w 79644"/>
                  <a:gd name="connsiteY4" fmla="*/ 0 h 293560"/>
                  <a:gd name="connsiteX5" fmla="*/ 79645 w 79644"/>
                  <a:gd name="connsiteY5" fmla="*/ 293560 h 293560"/>
                  <a:gd name="connsiteX6" fmla="*/ 42652 w 79644"/>
                  <a:gd name="connsiteY6" fmla="*/ 293441 h 29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644" h="293560">
                    <a:moveTo>
                      <a:pt x="42652" y="293441"/>
                    </a:moveTo>
                    <a:lnTo>
                      <a:pt x="42652" y="214928"/>
                    </a:lnTo>
                    <a:lnTo>
                      <a:pt x="0" y="214928"/>
                    </a:lnTo>
                    <a:lnTo>
                      <a:pt x="0" y="0"/>
                    </a:lnTo>
                    <a:lnTo>
                      <a:pt x="79645" y="0"/>
                    </a:lnTo>
                    <a:lnTo>
                      <a:pt x="79645" y="293560"/>
                    </a:lnTo>
                    <a:lnTo>
                      <a:pt x="42652" y="293441"/>
                    </a:ln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6" name="Forma Livre: Forma 2095">
                <a:extLst>
                  <a:ext uri="{FF2B5EF4-FFF2-40B4-BE49-F238E27FC236}">
                    <a16:creationId xmlns:a16="http://schemas.microsoft.com/office/drawing/2014/main" id="{EFA9B95A-A645-ADF8-CDC9-1E3A4A18B301}"/>
                  </a:ext>
                </a:extLst>
              </p:cNvPr>
              <p:cNvSpPr/>
              <p:nvPr/>
            </p:nvSpPr>
            <p:spPr>
              <a:xfrm rot="10800000">
                <a:off x="15140553" y="3902806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7" name="Forma Livre: Forma 2096">
                <a:extLst>
                  <a:ext uri="{FF2B5EF4-FFF2-40B4-BE49-F238E27FC236}">
                    <a16:creationId xmlns:a16="http://schemas.microsoft.com/office/drawing/2014/main" id="{6940E4F7-488A-3DFA-5AA9-9F6ABFEF3351}"/>
                  </a:ext>
                </a:extLst>
              </p:cNvPr>
              <p:cNvSpPr/>
              <p:nvPr/>
            </p:nvSpPr>
            <p:spPr>
              <a:xfrm>
                <a:off x="15621878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8" name="Forma Livre: Forma 2097">
                <a:extLst>
                  <a:ext uri="{FF2B5EF4-FFF2-40B4-BE49-F238E27FC236}">
                    <a16:creationId xmlns:a16="http://schemas.microsoft.com/office/drawing/2014/main" id="{BC622345-7E4D-D66D-1238-2002B130F82C}"/>
                  </a:ext>
                </a:extLst>
              </p:cNvPr>
              <p:cNvSpPr/>
              <p:nvPr/>
            </p:nvSpPr>
            <p:spPr>
              <a:xfrm>
                <a:off x="15651246" y="3904235"/>
                <a:ext cx="4408" cy="96562"/>
              </a:xfrm>
              <a:custGeom>
                <a:avLst/>
                <a:gdLst>
                  <a:gd name="connsiteX0" fmla="*/ 2204 w 4408"/>
                  <a:gd name="connsiteY0" fmla="*/ 96563 h 96562"/>
                  <a:gd name="connsiteX1" fmla="*/ 4408 w 4408"/>
                  <a:gd name="connsiteY1" fmla="*/ 48311 h 96562"/>
                  <a:gd name="connsiteX2" fmla="*/ 2204 w 4408"/>
                  <a:gd name="connsiteY2" fmla="*/ 0 h 96562"/>
                  <a:gd name="connsiteX3" fmla="*/ 0 w 4408"/>
                  <a:gd name="connsiteY3" fmla="*/ 48311 h 96562"/>
                  <a:gd name="connsiteX4" fmla="*/ 2204 w 4408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562">
                    <a:moveTo>
                      <a:pt x="2204" y="96563"/>
                    </a:moveTo>
                    <a:cubicBezTo>
                      <a:pt x="3455" y="96563"/>
                      <a:pt x="4408" y="74939"/>
                      <a:pt x="4408" y="48311"/>
                    </a:cubicBezTo>
                    <a:cubicBezTo>
                      <a:pt x="440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9" name="Forma Livre: Forma 2098">
                <a:extLst>
                  <a:ext uri="{FF2B5EF4-FFF2-40B4-BE49-F238E27FC236}">
                    <a16:creationId xmlns:a16="http://schemas.microsoft.com/office/drawing/2014/main" id="{0F40C808-A263-91B6-B545-A35655819315}"/>
                  </a:ext>
                </a:extLst>
              </p:cNvPr>
              <p:cNvSpPr/>
              <p:nvPr/>
            </p:nvSpPr>
            <p:spPr>
              <a:xfrm>
                <a:off x="15557483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0" name="Forma Livre: Forma 2099">
                <a:extLst>
                  <a:ext uri="{FF2B5EF4-FFF2-40B4-BE49-F238E27FC236}">
                    <a16:creationId xmlns:a16="http://schemas.microsoft.com/office/drawing/2014/main" id="{6B02D820-239D-1CFF-8B2E-52EB26C3A38F}"/>
                  </a:ext>
                </a:extLst>
              </p:cNvPr>
              <p:cNvSpPr/>
              <p:nvPr/>
            </p:nvSpPr>
            <p:spPr>
              <a:xfrm>
                <a:off x="15586792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1" name="Forma Livre: Forma 2100">
                <a:extLst>
                  <a:ext uri="{FF2B5EF4-FFF2-40B4-BE49-F238E27FC236}">
                    <a16:creationId xmlns:a16="http://schemas.microsoft.com/office/drawing/2014/main" id="{AE47013B-82F9-8948-CB9C-4A3D63BB9860}"/>
                  </a:ext>
                </a:extLst>
              </p:cNvPr>
              <p:cNvSpPr/>
              <p:nvPr/>
            </p:nvSpPr>
            <p:spPr>
              <a:xfrm>
                <a:off x="15493029" y="3904295"/>
                <a:ext cx="4467" cy="96503"/>
              </a:xfrm>
              <a:custGeom>
                <a:avLst/>
                <a:gdLst>
                  <a:gd name="connsiteX0" fmla="*/ 2264 w 4467"/>
                  <a:gd name="connsiteY0" fmla="*/ 96503 h 96503"/>
                  <a:gd name="connsiteX1" fmla="*/ 4468 w 4467"/>
                  <a:gd name="connsiteY1" fmla="*/ 48252 h 96503"/>
                  <a:gd name="connsiteX2" fmla="*/ 2264 w 4467"/>
                  <a:gd name="connsiteY2" fmla="*/ 0 h 96503"/>
                  <a:gd name="connsiteX3" fmla="*/ 0 w 4467"/>
                  <a:gd name="connsiteY3" fmla="*/ 48311 h 96503"/>
                  <a:gd name="connsiteX4" fmla="*/ 2264 w 4467"/>
                  <a:gd name="connsiteY4" fmla="*/ 96503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03">
                    <a:moveTo>
                      <a:pt x="2264" y="96503"/>
                    </a:moveTo>
                    <a:cubicBezTo>
                      <a:pt x="3455" y="96503"/>
                      <a:pt x="4468" y="74879"/>
                      <a:pt x="4468" y="48252"/>
                    </a:cubicBezTo>
                    <a:cubicBezTo>
                      <a:pt x="4468" y="21624"/>
                      <a:pt x="3693" y="0"/>
                      <a:pt x="2264" y="0"/>
                    </a:cubicBezTo>
                    <a:cubicBezTo>
                      <a:pt x="834" y="0"/>
                      <a:pt x="0" y="21624"/>
                      <a:pt x="0" y="48311"/>
                    </a:cubicBezTo>
                    <a:cubicBezTo>
                      <a:pt x="0" y="74998"/>
                      <a:pt x="1013" y="96503"/>
                      <a:pt x="2264" y="965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2" name="Forma Livre: Forma 2101">
                <a:extLst>
                  <a:ext uri="{FF2B5EF4-FFF2-40B4-BE49-F238E27FC236}">
                    <a16:creationId xmlns:a16="http://schemas.microsoft.com/office/drawing/2014/main" id="{261948D9-B907-71D2-007B-C1B4C9C8A9DD}"/>
                  </a:ext>
                </a:extLst>
              </p:cNvPr>
              <p:cNvSpPr/>
              <p:nvPr/>
            </p:nvSpPr>
            <p:spPr>
              <a:xfrm>
                <a:off x="15522396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3" name="Forma Livre: Forma 2102">
                <a:extLst>
                  <a:ext uri="{FF2B5EF4-FFF2-40B4-BE49-F238E27FC236}">
                    <a16:creationId xmlns:a16="http://schemas.microsoft.com/office/drawing/2014/main" id="{7312A700-1088-FFB9-999F-CED356002525}"/>
                  </a:ext>
                </a:extLst>
              </p:cNvPr>
              <p:cNvSpPr/>
              <p:nvPr/>
            </p:nvSpPr>
            <p:spPr>
              <a:xfrm>
                <a:off x="15428633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2013488D-8D7B-55D5-83D6-BE884F9CBEDF}"/>
                  </a:ext>
                </a:extLst>
              </p:cNvPr>
              <p:cNvSpPr/>
              <p:nvPr/>
            </p:nvSpPr>
            <p:spPr>
              <a:xfrm>
                <a:off x="15457942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5" name="Forma Livre: Forma 2104">
                <a:extLst>
                  <a:ext uri="{FF2B5EF4-FFF2-40B4-BE49-F238E27FC236}">
                    <a16:creationId xmlns:a16="http://schemas.microsoft.com/office/drawing/2014/main" id="{6D074BC1-0AD0-ACE9-12FF-FDF939260631}"/>
                  </a:ext>
                </a:extLst>
              </p:cNvPr>
              <p:cNvSpPr/>
              <p:nvPr/>
            </p:nvSpPr>
            <p:spPr>
              <a:xfrm>
                <a:off x="15364179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6" name="Forma Livre: Forma 2105">
                <a:extLst>
                  <a:ext uri="{FF2B5EF4-FFF2-40B4-BE49-F238E27FC236}">
                    <a16:creationId xmlns:a16="http://schemas.microsoft.com/office/drawing/2014/main" id="{33929905-6083-F72B-C672-B886DAE71821}"/>
                  </a:ext>
                </a:extLst>
              </p:cNvPr>
              <p:cNvSpPr/>
              <p:nvPr/>
            </p:nvSpPr>
            <p:spPr>
              <a:xfrm>
                <a:off x="15393547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4D1C3145-102D-DCB2-1D92-3D2B19C47AF1}"/>
                  </a:ext>
                </a:extLst>
              </p:cNvPr>
              <p:cNvSpPr/>
              <p:nvPr/>
            </p:nvSpPr>
            <p:spPr>
              <a:xfrm>
                <a:off x="15299784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1D06604E-10E3-62C8-1C20-49C138E2D254}"/>
                  </a:ext>
                </a:extLst>
              </p:cNvPr>
              <p:cNvSpPr/>
              <p:nvPr/>
            </p:nvSpPr>
            <p:spPr>
              <a:xfrm>
                <a:off x="15329092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834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690A478E-263C-D37A-E203-6D0BEEF4A8D0}"/>
                  </a:ext>
                </a:extLst>
              </p:cNvPr>
              <p:cNvSpPr/>
              <p:nvPr/>
            </p:nvSpPr>
            <p:spPr>
              <a:xfrm>
                <a:off x="15235329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C3ABCFA0-C235-E34B-143C-677A8191562C}"/>
                  </a:ext>
                </a:extLst>
              </p:cNvPr>
              <p:cNvSpPr/>
              <p:nvPr/>
            </p:nvSpPr>
            <p:spPr>
              <a:xfrm>
                <a:off x="15264697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1" name="Forma Livre: Forma 2110">
                <a:extLst>
                  <a:ext uri="{FF2B5EF4-FFF2-40B4-BE49-F238E27FC236}">
                    <a16:creationId xmlns:a16="http://schemas.microsoft.com/office/drawing/2014/main" id="{A03355A7-E937-E75D-1A39-CEB4F38143BE}"/>
                  </a:ext>
                </a:extLst>
              </p:cNvPr>
              <p:cNvSpPr/>
              <p:nvPr/>
            </p:nvSpPr>
            <p:spPr>
              <a:xfrm>
                <a:off x="15170934" y="390423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2" name="Forma Livre: Forma 2111">
                <a:extLst>
                  <a:ext uri="{FF2B5EF4-FFF2-40B4-BE49-F238E27FC236}">
                    <a16:creationId xmlns:a16="http://schemas.microsoft.com/office/drawing/2014/main" id="{390B05E8-879E-AF0F-0830-0278CDEB1BA1}"/>
                  </a:ext>
                </a:extLst>
              </p:cNvPr>
              <p:cNvSpPr/>
              <p:nvPr/>
            </p:nvSpPr>
            <p:spPr>
              <a:xfrm>
                <a:off x="15200242" y="390423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3" name="Forma Livre: Forma 2112">
                <a:extLst>
                  <a:ext uri="{FF2B5EF4-FFF2-40B4-BE49-F238E27FC236}">
                    <a16:creationId xmlns:a16="http://schemas.microsoft.com/office/drawing/2014/main" id="{FF3E5DD6-0FFB-CB13-EE3F-A5BA465DBC1B}"/>
                  </a:ext>
                </a:extLst>
              </p:cNvPr>
              <p:cNvSpPr/>
              <p:nvPr/>
            </p:nvSpPr>
            <p:spPr>
              <a:xfrm>
                <a:off x="15140494" y="3900542"/>
                <a:ext cx="538630" cy="4467"/>
              </a:xfrm>
              <a:custGeom>
                <a:avLst/>
                <a:gdLst>
                  <a:gd name="connsiteX0" fmla="*/ 0 w 538630"/>
                  <a:gd name="connsiteY0" fmla="*/ 2264 h 4467"/>
                  <a:gd name="connsiteX1" fmla="*/ 269315 w 538630"/>
                  <a:gd name="connsiteY1" fmla="*/ 4468 h 4467"/>
                  <a:gd name="connsiteX2" fmla="*/ 538631 w 538630"/>
                  <a:gd name="connsiteY2" fmla="*/ 2264 h 4467"/>
                  <a:gd name="connsiteX3" fmla="*/ 269315 w 538630"/>
                  <a:gd name="connsiteY3" fmla="*/ 0 h 4467"/>
                  <a:gd name="connsiteX4" fmla="*/ 0 w 538630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0" h="4467">
                    <a:moveTo>
                      <a:pt x="0" y="2264"/>
                    </a:moveTo>
                    <a:cubicBezTo>
                      <a:pt x="0" y="3455"/>
                      <a:pt x="120629" y="4468"/>
                      <a:pt x="269315" y="4468"/>
                    </a:cubicBezTo>
                    <a:cubicBezTo>
                      <a:pt x="418002" y="4468"/>
                      <a:pt x="538631" y="3455"/>
                      <a:pt x="538631" y="2264"/>
                    </a:cubicBezTo>
                    <a:cubicBezTo>
                      <a:pt x="538631" y="1072"/>
                      <a:pt x="418121" y="0"/>
                      <a:pt x="269315" y="0"/>
                    </a:cubicBezTo>
                    <a:cubicBezTo>
                      <a:pt x="120510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4" name="Forma Livre: Forma 2113">
                <a:extLst>
                  <a:ext uri="{FF2B5EF4-FFF2-40B4-BE49-F238E27FC236}">
                    <a16:creationId xmlns:a16="http://schemas.microsoft.com/office/drawing/2014/main" id="{E75D3333-17F7-BEC7-AB49-6CD08E6EB436}"/>
                  </a:ext>
                </a:extLst>
              </p:cNvPr>
              <p:cNvSpPr/>
              <p:nvPr/>
            </p:nvSpPr>
            <p:spPr>
              <a:xfrm rot="10800000">
                <a:off x="15175640" y="4001692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5" name="Forma Livre: Forma 2114">
                <a:extLst>
                  <a:ext uri="{FF2B5EF4-FFF2-40B4-BE49-F238E27FC236}">
                    <a16:creationId xmlns:a16="http://schemas.microsoft.com/office/drawing/2014/main" id="{6A280808-EC0A-74FB-934F-CCF5201CA83C}"/>
                  </a:ext>
                </a:extLst>
              </p:cNvPr>
              <p:cNvSpPr/>
              <p:nvPr/>
            </p:nvSpPr>
            <p:spPr>
              <a:xfrm>
                <a:off x="15656965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6" name="Forma Livre: Forma 2115">
                <a:extLst>
                  <a:ext uri="{FF2B5EF4-FFF2-40B4-BE49-F238E27FC236}">
                    <a16:creationId xmlns:a16="http://schemas.microsoft.com/office/drawing/2014/main" id="{BF718ECA-3ECA-C9F8-E1BC-D5F3DCA716C5}"/>
                  </a:ext>
                </a:extLst>
              </p:cNvPr>
              <p:cNvSpPr/>
              <p:nvPr/>
            </p:nvSpPr>
            <p:spPr>
              <a:xfrm>
                <a:off x="15686333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7" name="Forma Livre: Forma 2116">
                <a:extLst>
                  <a:ext uri="{FF2B5EF4-FFF2-40B4-BE49-F238E27FC236}">
                    <a16:creationId xmlns:a16="http://schemas.microsoft.com/office/drawing/2014/main" id="{241F7BF9-DFED-F93F-C0AD-992D4AC6CEF4}"/>
                  </a:ext>
                </a:extLst>
              </p:cNvPr>
              <p:cNvSpPr/>
              <p:nvPr/>
            </p:nvSpPr>
            <p:spPr>
              <a:xfrm>
                <a:off x="15592570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8" name="Forma Livre: Forma 2117">
                <a:extLst>
                  <a:ext uri="{FF2B5EF4-FFF2-40B4-BE49-F238E27FC236}">
                    <a16:creationId xmlns:a16="http://schemas.microsoft.com/office/drawing/2014/main" id="{5B72B3A8-7B73-3C4F-BFC0-4C853005BAE4}"/>
                  </a:ext>
                </a:extLst>
              </p:cNvPr>
              <p:cNvSpPr/>
              <p:nvPr/>
            </p:nvSpPr>
            <p:spPr>
              <a:xfrm>
                <a:off x="15621878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9" name="Forma Livre: Forma 2118">
                <a:extLst>
                  <a:ext uri="{FF2B5EF4-FFF2-40B4-BE49-F238E27FC236}">
                    <a16:creationId xmlns:a16="http://schemas.microsoft.com/office/drawing/2014/main" id="{62F8013D-6C96-2A4B-71F5-851905823CB4}"/>
                  </a:ext>
                </a:extLst>
              </p:cNvPr>
              <p:cNvSpPr/>
              <p:nvPr/>
            </p:nvSpPr>
            <p:spPr>
              <a:xfrm>
                <a:off x="15528115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0" name="Forma Livre: Forma 2119">
                <a:extLst>
                  <a:ext uri="{FF2B5EF4-FFF2-40B4-BE49-F238E27FC236}">
                    <a16:creationId xmlns:a16="http://schemas.microsoft.com/office/drawing/2014/main" id="{0E61E28F-CC27-86B5-493D-C1471C23942A}"/>
                  </a:ext>
                </a:extLst>
              </p:cNvPr>
              <p:cNvSpPr/>
              <p:nvPr/>
            </p:nvSpPr>
            <p:spPr>
              <a:xfrm>
                <a:off x="15557483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1" name="Forma Livre: Forma 2120">
                <a:extLst>
                  <a:ext uri="{FF2B5EF4-FFF2-40B4-BE49-F238E27FC236}">
                    <a16:creationId xmlns:a16="http://schemas.microsoft.com/office/drawing/2014/main" id="{EC355346-DD48-E125-442A-1327758B588A}"/>
                  </a:ext>
                </a:extLst>
              </p:cNvPr>
              <p:cNvSpPr/>
              <p:nvPr/>
            </p:nvSpPr>
            <p:spPr>
              <a:xfrm>
                <a:off x="15463720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5C4C0B89-BFB4-A1D4-5C81-26F4427108D4}"/>
                  </a:ext>
                </a:extLst>
              </p:cNvPr>
              <p:cNvSpPr/>
              <p:nvPr/>
            </p:nvSpPr>
            <p:spPr>
              <a:xfrm>
                <a:off x="15493029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8B2C2E1F-1C7E-CA16-FCA8-E653D1B503C6}"/>
                  </a:ext>
                </a:extLst>
              </p:cNvPr>
              <p:cNvSpPr/>
              <p:nvPr/>
            </p:nvSpPr>
            <p:spPr>
              <a:xfrm>
                <a:off x="15399206" y="4003121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72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4" name="Forma Livre: Forma 2123">
                <a:extLst>
                  <a:ext uri="{FF2B5EF4-FFF2-40B4-BE49-F238E27FC236}">
                    <a16:creationId xmlns:a16="http://schemas.microsoft.com/office/drawing/2014/main" id="{95593445-DA6C-3CB1-A061-55FCEC4A65E8}"/>
                  </a:ext>
                </a:extLst>
              </p:cNvPr>
              <p:cNvSpPr/>
              <p:nvPr/>
            </p:nvSpPr>
            <p:spPr>
              <a:xfrm>
                <a:off x="15428633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5" name="Forma Livre: Forma 2124">
                <a:extLst>
                  <a:ext uri="{FF2B5EF4-FFF2-40B4-BE49-F238E27FC236}">
                    <a16:creationId xmlns:a16="http://schemas.microsoft.com/office/drawing/2014/main" id="{090EBDA8-A8E0-28DA-13AE-04052B8560EE}"/>
                  </a:ext>
                </a:extLst>
              </p:cNvPr>
              <p:cNvSpPr/>
              <p:nvPr/>
            </p:nvSpPr>
            <p:spPr>
              <a:xfrm>
                <a:off x="15334871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6" name="Forma Livre: Forma 2125">
                <a:extLst>
                  <a:ext uri="{FF2B5EF4-FFF2-40B4-BE49-F238E27FC236}">
                    <a16:creationId xmlns:a16="http://schemas.microsoft.com/office/drawing/2014/main" id="{AA786DFB-B16F-0E36-0BFA-4FDDD3C47E1C}"/>
                  </a:ext>
                </a:extLst>
              </p:cNvPr>
              <p:cNvSpPr/>
              <p:nvPr/>
            </p:nvSpPr>
            <p:spPr>
              <a:xfrm>
                <a:off x="15364179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7" name="Forma Livre: Forma 2126">
                <a:extLst>
                  <a:ext uri="{FF2B5EF4-FFF2-40B4-BE49-F238E27FC236}">
                    <a16:creationId xmlns:a16="http://schemas.microsoft.com/office/drawing/2014/main" id="{4A7785F8-EA96-D50F-57D1-02C2107003A2}"/>
                  </a:ext>
                </a:extLst>
              </p:cNvPr>
              <p:cNvSpPr/>
              <p:nvPr/>
            </p:nvSpPr>
            <p:spPr>
              <a:xfrm>
                <a:off x="15270475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8" name="Forma Livre: Forma 2127">
                <a:extLst>
                  <a:ext uri="{FF2B5EF4-FFF2-40B4-BE49-F238E27FC236}">
                    <a16:creationId xmlns:a16="http://schemas.microsoft.com/office/drawing/2014/main" id="{6ADE106B-CE2B-3498-B21E-3D44076D60D5}"/>
                  </a:ext>
                </a:extLst>
              </p:cNvPr>
              <p:cNvSpPr/>
              <p:nvPr/>
            </p:nvSpPr>
            <p:spPr>
              <a:xfrm>
                <a:off x="15299784" y="4003121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9" name="Forma Livre: Forma 2128">
                <a:extLst>
                  <a:ext uri="{FF2B5EF4-FFF2-40B4-BE49-F238E27FC236}">
                    <a16:creationId xmlns:a16="http://schemas.microsoft.com/office/drawing/2014/main" id="{E51A148B-AD46-75E1-44A5-3F0B7F0E8B18}"/>
                  </a:ext>
                </a:extLst>
              </p:cNvPr>
              <p:cNvSpPr/>
              <p:nvPr/>
            </p:nvSpPr>
            <p:spPr>
              <a:xfrm>
                <a:off x="15206021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0" name="Forma Livre: Forma 2129">
                <a:extLst>
                  <a:ext uri="{FF2B5EF4-FFF2-40B4-BE49-F238E27FC236}">
                    <a16:creationId xmlns:a16="http://schemas.microsoft.com/office/drawing/2014/main" id="{FB3A8999-7A64-0ACC-1763-C88FF33184CF}"/>
                  </a:ext>
                </a:extLst>
              </p:cNvPr>
              <p:cNvSpPr/>
              <p:nvPr/>
            </p:nvSpPr>
            <p:spPr>
              <a:xfrm>
                <a:off x="15235329" y="4003121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1" name="Forma Livre: Forma 2130">
                <a:extLst>
                  <a:ext uri="{FF2B5EF4-FFF2-40B4-BE49-F238E27FC236}">
                    <a16:creationId xmlns:a16="http://schemas.microsoft.com/office/drawing/2014/main" id="{4DA6C9BF-1AA9-2858-61A0-2744854592F6}"/>
                  </a:ext>
                </a:extLst>
              </p:cNvPr>
              <p:cNvSpPr/>
              <p:nvPr/>
            </p:nvSpPr>
            <p:spPr>
              <a:xfrm>
                <a:off x="15175581" y="3999607"/>
                <a:ext cx="538690" cy="4289"/>
              </a:xfrm>
              <a:custGeom>
                <a:avLst/>
                <a:gdLst>
                  <a:gd name="connsiteX0" fmla="*/ 0 w 538690"/>
                  <a:gd name="connsiteY0" fmla="*/ 2085 h 4289"/>
                  <a:gd name="connsiteX1" fmla="*/ 269315 w 538690"/>
                  <a:gd name="connsiteY1" fmla="*/ 4289 h 4289"/>
                  <a:gd name="connsiteX2" fmla="*/ 538691 w 538690"/>
                  <a:gd name="connsiteY2" fmla="*/ 2085 h 4289"/>
                  <a:gd name="connsiteX3" fmla="*/ 269315 w 538690"/>
                  <a:gd name="connsiteY3" fmla="*/ 0 h 4289"/>
                  <a:gd name="connsiteX4" fmla="*/ 0 w 538690"/>
                  <a:gd name="connsiteY4" fmla="*/ 208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90" h="4289">
                    <a:moveTo>
                      <a:pt x="0" y="2085"/>
                    </a:moveTo>
                    <a:cubicBezTo>
                      <a:pt x="0" y="3336"/>
                      <a:pt x="120629" y="4289"/>
                      <a:pt x="269315" y="4289"/>
                    </a:cubicBezTo>
                    <a:cubicBezTo>
                      <a:pt x="418002" y="4289"/>
                      <a:pt x="538691" y="3336"/>
                      <a:pt x="538691" y="2085"/>
                    </a:cubicBezTo>
                    <a:cubicBezTo>
                      <a:pt x="538691" y="834"/>
                      <a:pt x="418121" y="0"/>
                      <a:pt x="269315" y="0"/>
                    </a:cubicBezTo>
                    <a:cubicBezTo>
                      <a:pt x="120510" y="0"/>
                      <a:pt x="0" y="834"/>
                      <a:pt x="0" y="20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2" name="Forma Livre: Forma 2131">
                <a:extLst>
                  <a:ext uri="{FF2B5EF4-FFF2-40B4-BE49-F238E27FC236}">
                    <a16:creationId xmlns:a16="http://schemas.microsoft.com/office/drawing/2014/main" id="{3BCAF293-D95C-0119-F4BF-283B38077FBC}"/>
                  </a:ext>
                </a:extLst>
              </p:cNvPr>
              <p:cNvSpPr/>
              <p:nvPr/>
            </p:nvSpPr>
            <p:spPr>
              <a:xfrm rot="10800000">
                <a:off x="15131797" y="4099744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3" name="Forma Livre: Forma 2132">
                <a:extLst>
                  <a:ext uri="{FF2B5EF4-FFF2-40B4-BE49-F238E27FC236}">
                    <a16:creationId xmlns:a16="http://schemas.microsoft.com/office/drawing/2014/main" id="{0BA25856-F9EC-45F5-FC9F-DDFF382DE85A}"/>
                  </a:ext>
                </a:extLst>
              </p:cNvPr>
              <p:cNvSpPr/>
              <p:nvPr/>
            </p:nvSpPr>
            <p:spPr>
              <a:xfrm>
                <a:off x="15613181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4" name="Forma Livre: Forma 2133">
                <a:extLst>
                  <a:ext uri="{FF2B5EF4-FFF2-40B4-BE49-F238E27FC236}">
                    <a16:creationId xmlns:a16="http://schemas.microsoft.com/office/drawing/2014/main" id="{ABEABFBB-D744-2F3C-C833-C80E0FC8A8BF}"/>
                  </a:ext>
                </a:extLst>
              </p:cNvPr>
              <p:cNvSpPr/>
              <p:nvPr/>
            </p:nvSpPr>
            <p:spPr>
              <a:xfrm>
                <a:off x="15642489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17601728-31A3-EA83-69B9-073C68F21292}"/>
                  </a:ext>
                </a:extLst>
              </p:cNvPr>
              <p:cNvSpPr/>
              <p:nvPr/>
            </p:nvSpPr>
            <p:spPr>
              <a:xfrm>
                <a:off x="15548726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6" name="Forma Livre: Forma 2135">
                <a:extLst>
                  <a:ext uri="{FF2B5EF4-FFF2-40B4-BE49-F238E27FC236}">
                    <a16:creationId xmlns:a16="http://schemas.microsoft.com/office/drawing/2014/main" id="{AEFFF2DA-D38B-37EF-404C-94290444228A}"/>
                  </a:ext>
                </a:extLst>
              </p:cNvPr>
              <p:cNvSpPr/>
              <p:nvPr/>
            </p:nvSpPr>
            <p:spPr>
              <a:xfrm>
                <a:off x="15577916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132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7" name="Forma Livre: Forma 2136">
                <a:extLst>
                  <a:ext uri="{FF2B5EF4-FFF2-40B4-BE49-F238E27FC236}">
                    <a16:creationId xmlns:a16="http://schemas.microsoft.com/office/drawing/2014/main" id="{E76C7A39-1338-9828-2461-60E7230042F9}"/>
                  </a:ext>
                </a:extLst>
              </p:cNvPr>
              <p:cNvSpPr/>
              <p:nvPr/>
            </p:nvSpPr>
            <p:spPr>
              <a:xfrm>
                <a:off x="15484331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8" name="Forma Livre: Forma 2137">
                <a:extLst>
                  <a:ext uri="{FF2B5EF4-FFF2-40B4-BE49-F238E27FC236}">
                    <a16:creationId xmlns:a16="http://schemas.microsoft.com/office/drawing/2014/main" id="{26CAFFE8-E391-01A8-DC7F-8C3EA0FB27BF}"/>
                  </a:ext>
                </a:extLst>
              </p:cNvPr>
              <p:cNvSpPr/>
              <p:nvPr/>
            </p:nvSpPr>
            <p:spPr>
              <a:xfrm>
                <a:off x="15513640" y="4101173"/>
                <a:ext cx="4467" cy="96562"/>
              </a:xfrm>
              <a:custGeom>
                <a:avLst/>
                <a:gdLst>
                  <a:gd name="connsiteX0" fmla="*/ 2263 w 4467"/>
                  <a:gd name="connsiteY0" fmla="*/ 96563 h 96562"/>
                  <a:gd name="connsiteX1" fmla="*/ 4468 w 4467"/>
                  <a:gd name="connsiteY1" fmla="*/ 48311 h 96562"/>
                  <a:gd name="connsiteX2" fmla="*/ 2263 w 4467"/>
                  <a:gd name="connsiteY2" fmla="*/ 0 h 96562"/>
                  <a:gd name="connsiteX3" fmla="*/ 0 w 4467"/>
                  <a:gd name="connsiteY3" fmla="*/ 48311 h 96562"/>
                  <a:gd name="connsiteX4" fmla="*/ 2263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3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3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953" y="96563"/>
                      <a:pt x="2263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9" name="Forma Livre: Forma 2138">
                <a:extLst>
                  <a:ext uri="{FF2B5EF4-FFF2-40B4-BE49-F238E27FC236}">
                    <a16:creationId xmlns:a16="http://schemas.microsoft.com/office/drawing/2014/main" id="{F9D482CC-16CD-8147-812D-F6D2203176AB}"/>
                  </a:ext>
                </a:extLst>
              </p:cNvPr>
              <p:cNvSpPr/>
              <p:nvPr/>
            </p:nvSpPr>
            <p:spPr>
              <a:xfrm>
                <a:off x="15419877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0" name="Forma Livre: Forma 2139">
                <a:extLst>
                  <a:ext uri="{FF2B5EF4-FFF2-40B4-BE49-F238E27FC236}">
                    <a16:creationId xmlns:a16="http://schemas.microsoft.com/office/drawing/2014/main" id="{367B072A-2958-005C-F2EB-C380CD441D48}"/>
                  </a:ext>
                </a:extLst>
              </p:cNvPr>
              <p:cNvSpPr/>
              <p:nvPr/>
            </p:nvSpPr>
            <p:spPr>
              <a:xfrm>
                <a:off x="15449245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1" name="Forma Livre: Forma 2140">
                <a:extLst>
                  <a:ext uri="{FF2B5EF4-FFF2-40B4-BE49-F238E27FC236}">
                    <a16:creationId xmlns:a16="http://schemas.microsoft.com/office/drawing/2014/main" id="{B0273130-24CF-A79E-5531-E66F3C7E2A9D}"/>
                  </a:ext>
                </a:extLst>
              </p:cNvPr>
              <p:cNvSpPr/>
              <p:nvPr/>
            </p:nvSpPr>
            <p:spPr>
              <a:xfrm>
                <a:off x="15355481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2" name="Forma Livre: Forma 2141">
                <a:extLst>
                  <a:ext uri="{FF2B5EF4-FFF2-40B4-BE49-F238E27FC236}">
                    <a16:creationId xmlns:a16="http://schemas.microsoft.com/office/drawing/2014/main" id="{0662C7A5-4A2E-8464-67E9-CBA86C26F52B}"/>
                  </a:ext>
                </a:extLst>
              </p:cNvPr>
              <p:cNvSpPr/>
              <p:nvPr/>
            </p:nvSpPr>
            <p:spPr>
              <a:xfrm>
                <a:off x="15384790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3" name="Forma Livre: Forma 2142">
                <a:extLst>
                  <a:ext uri="{FF2B5EF4-FFF2-40B4-BE49-F238E27FC236}">
                    <a16:creationId xmlns:a16="http://schemas.microsoft.com/office/drawing/2014/main" id="{38380790-30F2-0354-9AA1-C51F3B4439DF}"/>
                  </a:ext>
                </a:extLst>
              </p:cNvPr>
              <p:cNvSpPr/>
              <p:nvPr/>
            </p:nvSpPr>
            <p:spPr>
              <a:xfrm>
                <a:off x="15291086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4" name="Forma Livre: Forma 2143">
                <a:extLst>
                  <a:ext uri="{FF2B5EF4-FFF2-40B4-BE49-F238E27FC236}">
                    <a16:creationId xmlns:a16="http://schemas.microsoft.com/office/drawing/2014/main" id="{C48E1699-3C5A-1F18-4FB8-E24CEF9B0ACB}"/>
                  </a:ext>
                </a:extLst>
              </p:cNvPr>
              <p:cNvSpPr/>
              <p:nvPr/>
            </p:nvSpPr>
            <p:spPr>
              <a:xfrm>
                <a:off x="15320395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5" name="Forma Livre: Forma 2144">
                <a:extLst>
                  <a:ext uri="{FF2B5EF4-FFF2-40B4-BE49-F238E27FC236}">
                    <a16:creationId xmlns:a16="http://schemas.microsoft.com/office/drawing/2014/main" id="{07DD7461-7F16-0DE7-7B2C-2BDB7C7A20EF}"/>
                  </a:ext>
                </a:extLst>
              </p:cNvPr>
              <p:cNvSpPr/>
              <p:nvPr/>
            </p:nvSpPr>
            <p:spPr>
              <a:xfrm>
                <a:off x="15226394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9"/>
                      <a:pt x="1251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6" name="Forma Livre: Forma 2145">
                <a:extLst>
                  <a:ext uri="{FF2B5EF4-FFF2-40B4-BE49-F238E27FC236}">
                    <a16:creationId xmlns:a16="http://schemas.microsoft.com/office/drawing/2014/main" id="{F1039273-FC0D-A1AD-C0A9-447D8F2CF86A}"/>
                  </a:ext>
                </a:extLst>
              </p:cNvPr>
              <p:cNvSpPr/>
              <p:nvPr/>
            </p:nvSpPr>
            <p:spPr>
              <a:xfrm>
                <a:off x="15256179" y="4101173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9"/>
                      <a:pt x="774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7" name="Forma Livre: Forma 2146">
                <a:extLst>
                  <a:ext uri="{FF2B5EF4-FFF2-40B4-BE49-F238E27FC236}">
                    <a16:creationId xmlns:a16="http://schemas.microsoft.com/office/drawing/2014/main" id="{5A7EEEA6-562B-667B-460A-6704BF4D9C12}"/>
                  </a:ext>
                </a:extLst>
              </p:cNvPr>
              <p:cNvSpPr/>
              <p:nvPr/>
            </p:nvSpPr>
            <p:spPr>
              <a:xfrm>
                <a:off x="15162237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894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8" name="Forma Livre: Forma 2147">
                <a:extLst>
                  <a:ext uri="{FF2B5EF4-FFF2-40B4-BE49-F238E27FC236}">
                    <a16:creationId xmlns:a16="http://schemas.microsoft.com/office/drawing/2014/main" id="{B596C01C-EEDC-C376-7E07-85619321E1D7}"/>
                  </a:ext>
                </a:extLst>
              </p:cNvPr>
              <p:cNvSpPr/>
              <p:nvPr/>
            </p:nvSpPr>
            <p:spPr>
              <a:xfrm>
                <a:off x="15191545" y="4101173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9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9" name="Forma Livre: Forma 2148">
                <a:extLst>
                  <a:ext uri="{FF2B5EF4-FFF2-40B4-BE49-F238E27FC236}">
                    <a16:creationId xmlns:a16="http://schemas.microsoft.com/office/drawing/2014/main" id="{F8007F14-1D72-4B65-F58C-79EB3CD41EAE}"/>
                  </a:ext>
                </a:extLst>
              </p:cNvPr>
              <p:cNvSpPr/>
              <p:nvPr/>
            </p:nvSpPr>
            <p:spPr>
              <a:xfrm>
                <a:off x="15131797" y="4097480"/>
                <a:ext cx="539941" cy="4467"/>
              </a:xfrm>
              <a:custGeom>
                <a:avLst/>
                <a:gdLst>
                  <a:gd name="connsiteX0" fmla="*/ 0 w 539941"/>
                  <a:gd name="connsiteY0" fmla="*/ 2264 h 4467"/>
                  <a:gd name="connsiteX1" fmla="*/ 269971 w 539941"/>
                  <a:gd name="connsiteY1" fmla="*/ 4468 h 4467"/>
                  <a:gd name="connsiteX2" fmla="*/ 539942 w 539941"/>
                  <a:gd name="connsiteY2" fmla="*/ 2264 h 4467"/>
                  <a:gd name="connsiteX3" fmla="*/ 269971 w 539941"/>
                  <a:gd name="connsiteY3" fmla="*/ 0 h 4467"/>
                  <a:gd name="connsiteX4" fmla="*/ 0 w 539941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941" h="4467">
                    <a:moveTo>
                      <a:pt x="0" y="2264"/>
                    </a:moveTo>
                    <a:cubicBezTo>
                      <a:pt x="0" y="3455"/>
                      <a:pt x="120868" y="4468"/>
                      <a:pt x="269971" y="4468"/>
                    </a:cubicBezTo>
                    <a:cubicBezTo>
                      <a:pt x="419075" y="4468"/>
                      <a:pt x="539942" y="3455"/>
                      <a:pt x="539942" y="2264"/>
                    </a:cubicBezTo>
                    <a:cubicBezTo>
                      <a:pt x="539942" y="1072"/>
                      <a:pt x="419075" y="0"/>
                      <a:pt x="269971" y="0"/>
                    </a:cubicBezTo>
                    <a:cubicBezTo>
                      <a:pt x="120868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0" name="Forma Livre: Forma 2149">
                <a:extLst>
                  <a:ext uri="{FF2B5EF4-FFF2-40B4-BE49-F238E27FC236}">
                    <a16:creationId xmlns:a16="http://schemas.microsoft.com/office/drawing/2014/main" id="{4630A2CC-3935-8D13-A3C6-197D680AEC85}"/>
                  </a:ext>
                </a:extLst>
              </p:cNvPr>
              <p:cNvSpPr/>
              <p:nvPr/>
            </p:nvSpPr>
            <p:spPr>
              <a:xfrm rot="10800000">
                <a:off x="15173853" y="4196307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1" name="Forma Livre: Forma 2150">
                <a:extLst>
                  <a:ext uri="{FF2B5EF4-FFF2-40B4-BE49-F238E27FC236}">
                    <a16:creationId xmlns:a16="http://schemas.microsoft.com/office/drawing/2014/main" id="{DD8D7326-84BF-A5E8-D3EE-CE5BC82672B1}"/>
                  </a:ext>
                </a:extLst>
              </p:cNvPr>
              <p:cNvSpPr/>
              <p:nvPr/>
            </p:nvSpPr>
            <p:spPr>
              <a:xfrm>
                <a:off x="15655297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894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2" name="Forma Livre: Forma 2151">
                <a:extLst>
                  <a:ext uri="{FF2B5EF4-FFF2-40B4-BE49-F238E27FC236}">
                    <a16:creationId xmlns:a16="http://schemas.microsoft.com/office/drawing/2014/main" id="{9BABEC11-44EC-7024-DDF9-040F86E19E76}"/>
                  </a:ext>
                </a:extLst>
              </p:cNvPr>
              <p:cNvSpPr/>
              <p:nvPr/>
            </p:nvSpPr>
            <p:spPr>
              <a:xfrm>
                <a:off x="15684546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3" name="Forma Livre: Forma 2152">
                <a:extLst>
                  <a:ext uri="{FF2B5EF4-FFF2-40B4-BE49-F238E27FC236}">
                    <a16:creationId xmlns:a16="http://schemas.microsoft.com/office/drawing/2014/main" id="{F596A96A-9875-6308-2754-68C6798DE253}"/>
                  </a:ext>
                </a:extLst>
              </p:cNvPr>
              <p:cNvSpPr/>
              <p:nvPr/>
            </p:nvSpPr>
            <p:spPr>
              <a:xfrm>
                <a:off x="15590783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251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4" name="Forma Livre: Forma 2153">
                <a:extLst>
                  <a:ext uri="{FF2B5EF4-FFF2-40B4-BE49-F238E27FC236}">
                    <a16:creationId xmlns:a16="http://schemas.microsoft.com/office/drawing/2014/main" id="{DCFEE2AE-3FB6-DF37-8816-78A54BC0B56E}"/>
                  </a:ext>
                </a:extLst>
              </p:cNvPr>
              <p:cNvSpPr/>
              <p:nvPr/>
            </p:nvSpPr>
            <p:spPr>
              <a:xfrm>
                <a:off x="15620091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5" name="Forma Livre: Forma 2154">
                <a:extLst>
                  <a:ext uri="{FF2B5EF4-FFF2-40B4-BE49-F238E27FC236}">
                    <a16:creationId xmlns:a16="http://schemas.microsoft.com/office/drawing/2014/main" id="{28992BF5-17ED-5BD0-5676-FAD769BC628F}"/>
                  </a:ext>
                </a:extLst>
              </p:cNvPr>
              <p:cNvSpPr/>
              <p:nvPr/>
            </p:nvSpPr>
            <p:spPr>
              <a:xfrm>
                <a:off x="15526328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6" name="Forma Livre: Forma 2155">
                <a:extLst>
                  <a:ext uri="{FF2B5EF4-FFF2-40B4-BE49-F238E27FC236}">
                    <a16:creationId xmlns:a16="http://schemas.microsoft.com/office/drawing/2014/main" id="{4F5CBFEB-8F2E-202B-6ECC-BC511C7E71F8}"/>
                  </a:ext>
                </a:extLst>
              </p:cNvPr>
              <p:cNvSpPr/>
              <p:nvPr/>
            </p:nvSpPr>
            <p:spPr>
              <a:xfrm>
                <a:off x="15555696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7" name="Forma Livre: Forma 2156">
                <a:extLst>
                  <a:ext uri="{FF2B5EF4-FFF2-40B4-BE49-F238E27FC236}">
                    <a16:creationId xmlns:a16="http://schemas.microsoft.com/office/drawing/2014/main" id="{C4523C93-B907-8C13-141B-A1126F8EF7E8}"/>
                  </a:ext>
                </a:extLst>
              </p:cNvPr>
              <p:cNvSpPr/>
              <p:nvPr/>
            </p:nvSpPr>
            <p:spPr>
              <a:xfrm>
                <a:off x="15461933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8" name="Forma Livre: Forma 2157">
                <a:extLst>
                  <a:ext uri="{FF2B5EF4-FFF2-40B4-BE49-F238E27FC236}">
                    <a16:creationId xmlns:a16="http://schemas.microsoft.com/office/drawing/2014/main" id="{71295D27-9686-70E8-01C3-EA90EF63D0CC}"/>
                  </a:ext>
                </a:extLst>
              </p:cNvPr>
              <p:cNvSpPr/>
              <p:nvPr/>
            </p:nvSpPr>
            <p:spPr>
              <a:xfrm>
                <a:off x="15491242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9" name="Forma Livre: Forma 2158">
                <a:extLst>
                  <a:ext uri="{FF2B5EF4-FFF2-40B4-BE49-F238E27FC236}">
                    <a16:creationId xmlns:a16="http://schemas.microsoft.com/office/drawing/2014/main" id="{8A4451BB-A625-EA21-7A81-BE5DB7651777}"/>
                  </a:ext>
                </a:extLst>
              </p:cNvPr>
              <p:cNvSpPr/>
              <p:nvPr/>
            </p:nvSpPr>
            <p:spPr>
              <a:xfrm>
                <a:off x="15397538" y="4197736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0" name="Forma Livre: Forma 2159">
                <a:extLst>
                  <a:ext uri="{FF2B5EF4-FFF2-40B4-BE49-F238E27FC236}">
                    <a16:creationId xmlns:a16="http://schemas.microsoft.com/office/drawing/2014/main" id="{DFB224EB-7A2D-04DC-A2D0-A1E6B2A1DB04}"/>
                  </a:ext>
                </a:extLst>
              </p:cNvPr>
              <p:cNvSpPr/>
              <p:nvPr/>
            </p:nvSpPr>
            <p:spPr>
              <a:xfrm>
                <a:off x="15426846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AC98B822-B313-24EF-C0AD-7C4C9FCDE24F}"/>
                  </a:ext>
                </a:extLst>
              </p:cNvPr>
              <p:cNvSpPr/>
              <p:nvPr/>
            </p:nvSpPr>
            <p:spPr>
              <a:xfrm>
                <a:off x="15333083" y="4197736"/>
                <a:ext cx="4467" cy="96622"/>
              </a:xfrm>
              <a:custGeom>
                <a:avLst/>
                <a:gdLst>
                  <a:gd name="connsiteX0" fmla="*/ 2263 w 4467"/>
                  <a:gd name="connsiteY0" fmla="*/ 96622 h 96622"/>
                  <a:gd name="connsiteX1" fmla="*/ 4468 w 4467"/>
                  <a:gd name="connsiteY1" fmla="*/ 48311 h 96622"/>
                  <a:gd name="connsiteX2" fmla="*/ 2263 w 4467"/>
                  <a:gd name="connsiteY2" fmla="*/ 0 h 96622"/>
                  <a:gd name="connsiteX3" fmla="*/ 0 w 4467"/>
                  <a:gd name="connsiteY3" fmla="*/ 48311 h 96622"/>
                  <a:gd name="connsiteX4" fmla="*/ 2263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3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3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3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2" name="Forma Livre: Forma 2161">
                <a:extLst>
                  <a:ext uri="{FF2B5EF4-FFF2-40B4-BE49-F238E27FC236}">
                    <a16:creationId xmlns:a16="http://schemas.microsoft.com/office/drawing/2014/main" id="{86EC6321-23C6-F55C-9344-577687544FE9}"/>
                  </a:ext>
                </a:extLst>
              </p:cNvPr>
              <p:cNvSpPr/>
              <p:nvPr/>
            </p:nvSpPr>
            <p:spPr>
              <a:xfrm>
                <a:off x="15362392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3" name="Forma Livre: Forma 2162">
                <a:extLst>
                  <a:ext uri="{FF2B5EF4-FFF2-40B4-BE49-F238E27FC236}">
                    <a16:creationId xmlns:a16="http://schemas.microsoft.com/office/drawing/2014/main" id="{40F8CBF7-BEB7-A703-6FDB-7E9FCA533F25}"/>
                  </a:ext>
                </a:extLst>
              </p:cNvPr>
              <p:cNvSpPr/>
              <p:nvPr/>
            </p:nvSpPr>
            <p:spPr>
              <a:xfrm>
                <a:off x="15268688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4" name="Forma Livre: Forma 2163">
                <a:extLst>
                  <a:ext uri="{FF2B5EF4-FFF2-40B4-BE49-F238E27FC236}">
                    <a16:creationId xmlns:a16="http://schemas.microsoft.com/office/drawing/2014/main" id="{7BD2B6FE-6A27-9A5B-189D-D4E91C40AAF5}"/>
                  </a:ext>
                </a:extLst>
              </p:cNvPr>
              <p:cNvSpPr/>
              <p:nvPr/>
            </p:nvSpPr>
            <p:spPr>
              <a:xfrm>
                <a:off x="15297937" y="4197736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72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5" name="Forma Livre: Forma 2164">
                <a:extLst>
                  <a:ext uri="{FF2B5EF4-FFF2-40B4-BE49-F238E27FC236}">
                    <a16:creationId xmlns:a16="http://schemas.microsoft.com/office/drawing/2014/main" id="{D736ECD2-2372-B9E9-6339-DC719B64D5E1}"/>
                  </a:ext>
                </a:extLst>
              </p:cNvPr>
              <p:cNvSpPr/>
              <p:nvPr/>
            </p:nvSpPr>
            <p:spPr>
              <a:xfrm>
                <a:off x="15204234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6" name="Forma Livre: Forma 2165">
                <a:extLst>
                  <a:ext uri="{FF2B5EF4-FFF2-40B4-BE49-F238E27FC236}">
                    <a16:creationId xmlns:a16="http://schemas.microsoft.com/office/drawing/2014/main" id="{BC81742D-A0D3-D3FC-DE27-97FE829F75E9}"/>
                  </a:ext>
                </a:extLst>
              </p:cNvPr>
              <p:cNvSpPr/>
              <p:nvPr/>
            </p:nvSpPr>
            <p:spPr>
              <a:xfrm>
                <a:off x="15233542" y="4197736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72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7" name="Forma Livre: Forma 2166">
                <a:extLst>
                  <a:ext uri="{FF2B5EF4-FFF2-40B4-BE49-F238E27FC236}">
                    <a16:creationId xmlns:a16="http://schemas.microsoft.com/office/drawing/2014/main" id="{8B4C654B-9A05-66CA-E0D1-662D14E5DCBF}"/>
                  </a:ext>
                </a:extLst>
              </p:cNvPr>
              <p:cNvSpPr/>
              <p:nvPr/>
            </p:nvSpPr>
            <p:spPr>
              <a:xfrm>
                <a:off x="15173793" y="4193983"/>
                <a:ext cx="538690" cy="4408"/>
              </a:xfrm>
              <a:custGeom>
                <a:avLst/>
                <a:gdLst>
                  <a:gd name="connsiteX0" fmla="*/ 0 w 538690"/>
                  <a:gd name="connsiteY0" fmla="*/ 2204 h 4408"/>
                  <a:gd name="connsiteX1" fmla="*/ 269316 w 538690"/>
                  <a:gd name="connsiteY1" fmla="*/ 4408 h 4408"/>
                  <a:gd name="connsiteX2" fmla="*/ 538691 w 538690"/>
                  <a:gd name="connsiteY2" fmla="*/ 2204 h 4408"/>
                  <a:gd name="connsiteX3" fmla="*/ 269316 w 538690"/>
                  <a:gd name="connsiteY3" fmla="*/ 0 h 4408"/>
                  <a:gd name="connsiteX4" fmla="*/ 0 w 538690"/>
                  <a:gd name="connsiteY4" fmla="*/ 2204 h 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90" h="4408">
                    <a:moveTo>
                      <a:pt x="0" y="2204"/>
                    </a:moveTo>
                    <a:cubicBezTo>
                      <a:pt x="0" y="3455"/>
                      <a:pt x="120629" y="4408"/>
                      <a:pt x="269316" y="4408"/>
                    </a:cubicBezTo>
                    <a:cubicBezTo>
                      <a:pt x="418002" y="4408"/>
                      <a:pt x="538691" y="3455"/>
                      <a:pt x="538691" y="2204"/>
                    </a:cubicBezTo>
                    <a:cubicBezTo>
                      <a:pt x="538691" y="953"/>
                      <a:pt x="418121" y="0"/>
                      <a:pt x="269316" y="0"/>
                    </a:cubicBezTo>
                    <a:cubicBezTo>
                      <a:pt x="120510" y="0"/>
                      <a:pt x="0" y="1072"/>
                      <a:pt x="0" y="22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8" name="Forma Livre: Forma 2167">
                <a:extLst>
                  <a:ext uri="{FF2B5EF4-FFF2-40B4-BE49-F238E27FC236}">
                    <a16:creationId xmlns:a16="http://schemas.microsoft.com/office/drawing/2014/main" id="{25719F96-92B4-DC58-8A09-13B5FDD38CE4}"/>
                  </a:ext>
                </a:extLst>
              </p:cNvPr>
              <p:cNvSpPr/>
              <p:nvPr/>
            </p:nvSpPr>
            <p:spPr>
              <a:xfrm rot="10800000">
                <a:off x="15120121" y="4295074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9" name="Forma Livre: Forma 2168">
                <a:extLst>
                  <a:ext uri="{FF2B5EF4-FFF2-40B4-BE49-F238E27FC236}">
                    <a16:creationId xmlns:a16="http://schemas.microsoft.com/office/drawing/2014/main" id="{99C018B9-C57A-7685-C93C-5C47FCF1BCA7}"/>
                  </a:ext>
                </a:extLst>
              </p:cNvPr>
              <p:cNvSpPr/>
              <p:nvPr/>
            </p:nvSpPr>
            <p:spPr>
              <a:xfrm>
                <a:off x="15601684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774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0" name="Forma Livre: Forma 2169">
                <a:extLst>
                  <a:ext uri="{FF2B5EF4-FFF2-40B4-BE49-F238E27FC236}">
                    <a16:creationId xmlns:a16="http://schemas.microsoft.com/office/drawing/2014/main" id="{3BA956DE-86A5-EF8D-4F2B-B2C291A5476C}"/>
                  </a:ext>
                </a:extLst>
              </p:cNvPr>
              <p:cNvSpPr/>
              <p:nvPr/>
            </p:nvSpPr>
            <p:spPr>
              <a:xfrm>
                <a:off x="15630814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1" name="Forma Livre: Forma 2170">
                <a:extLst>
                  <a:ext uri="{FF2B5EF4-FFF2-40B4-BE49-F238E27FC236}">
                    <a16:creationId xmlns:a16="http://schemas.microsoft.com/office/drawing/2014/main" id="{0CE5159F-59B9-07B5-1208-F54AD28395A3}"/>
                  </a:ext>
                </a:extLst>
              </p:cNvPr>
              <p:cNvSpPr/>
              <p:nvPr/>
            </p:nvSpPr>
            <p:spPr>
              <a:xfrm>
                <a:off x="15537051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2" name="Forma Livre: Forma 2171">
                <a:extLst>
                  <a:ext uri="{FF2B5EF4-FFF2-40B4-BE49-F238E27FC236}">
                    <a16:creationId xmlns:a16="http://schemas.microsoft.com/office/drawing/2014/main" id="{5EF3855E-1FA3-4D83-7D2A-B7851A3FFC93}"/>
                  </a:ext>
                </a:extLst>
              </p:cNvPr>
              <p:cNvSpPr/>
              <p:nvPr/>
            </p:nvSpPr>
            <p:spPr>
              <a:xfrm>
                <a:off x="15566359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3" name="Forma Livre: Forma 2172">
                <a:extLst>
                  <a:ext uri="{FF2B5EF4-FFF2-40B4-BE49-F238E27FC236}">
                    <a16:creationId xmlns:a16="http://schemas.microsoft.com/office/drawing/2014/main" id="{2ACC6DF4-EC02-7A59-F8B9-93DE305E07E6}"/>
                  </a:ext>
                </a:extLst>
              </p:cNvPr>
              <p:cNvSpPr/>
              <p:nvPr/>
            </p:nvSpPr>
            <p:spPr>
              <a:xfrm>
                <a:off x="15472894" y="4296503"/>
                <a:ext cx="4169" cy="96622"/>
              </a:xfrm>
              <a:custGeom>
                <a:avLst/>
                <a:gdLst>
                  <a:gd name="connsiteX0" fmla="*/ 1966 w 4169"/>
                  <a:gd name="connsiteY0" fmla="*/ 96622 h 96622"/>
                  <a:gd name="connsiteX1" fmla="*/ 4170 w 4169"/>
                  <a:gd name="connsiteY1" fmla="*/ 48311 h 96622"/>
                  <a:gd name="connsiteX2" fmla="*/ 1966 w 4169"/>
                  <a:gd name="connsiteY2" fmla="*/ 0 h 96622"/>
                  <a:gd name="connsiteX3" fmla="*/ 0 w 4169"/>
                  <a:gd name="connsiteY3" fmla="*/ 48609 h 96622"/>
                  <a:gd name="connsiteX4" fmla="*/ 1966 w 4169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69" h="96622">
                    <a:moveTo>
                      <a:pt x="1966" y="96622"/>
                    </a:moveTo>
                    <a:cubicBezTo>
                      <a:pt x="3217" y="96622"/>
                      <a:pt x="4170" y="74998"/>
                      <a:pt x="4170" y="48311"/>
                    </a:cubicBezTo>
                    <a:cubicBezTo>
                      <a:pt x="4170" y="21624"/>
                      <a:pt x="3217" y="0"/>
                      <a:pt x="1966" y="0"/>
                    </a:cubicBezTo>
                    <a:cubicBezTo>
                      <a:pt x="715" y="0"/>
                      <a:pt x="0" y="21624"/>
                      <a:pt x="0" y="48609"/>
                    </a:cubicBezTo>
                    <a:cubicBezTo>
                      <a:pt x="0" y="75594"/>
                      <a:pt x="715" y="96622"/>
                      <a:pt x="1966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4" name="Forma Livre: Forma 2173">
                <a:extLst>
                  <a:ext uri="{FF2B5EF4-FFF2-40B4-BE49-F238E27FC236}">
                    <a16:creationId xmlns:a16="http://schemas.microsoft.com/office/drawing/2014/main" id="{C1465C05-F56F-FA8D-486F-CA4DFAD5E503}"/>
                  </a:ext>
                </a:extLst>
              </p:cNvPr>
              <p:cNvSpPr/>
              <p:nvPr/>
            </p:nvSpPr>
            <p:spPr>
              <a:xfrm>
                <a:off x="15501964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5" name="Forma Livre: Forma 2174">
                <a:extLst>
                  <a:ext uri="{FF2B5EF4-FFF2-40B4-BE49-F238E27FC236}">
                    <a16:creationId xmlns:a16="http://schemas.microsoft.com/office/drawing/2014/main" id="{F3BE038E-465F-00D0-7F4F-C95700019CDA}"/>
                  </a:ext>
                </a:extLst>
              </p:cNvPr>
              <p:cNvSpPr/>
              <p:nvPr/>
            </p:nvSpPr>
            <p:spPr>
              <a:xfrm>
                <a:off x="15408201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6" name="Forma Livre: Forma 2175">
                <a:extLst>
                  <a:ext uri="{FF2B5EF4-FFF2-40B4-BE49-F238E27FC236}">
                    <a16:creationId xmlns:a16="http://schemas.microsoft.com/office/drawing/2014/main" id="{BF5B20E0-5481-5536-CC01-0633344CC0EB}"/>
                  </a:ext>
                </a:extLst>
              </p:cNvPr>
              <p:cNvSpPr/>
              <p:nvPr/>
            </p:nvSpPr>
            <p:spPr>
              <a:xfrm>
                <a:off x="15437509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7" name="Forma Livre: Forma 2176">
                <a:extLst>
                  <a:ext uri="{FF2B5EF4-FFF2-40B4-BE49-F238E27FC236}">
                    <a16:creationId xmlns:a16="http://schemas.microsoft.com/office/drawing/2014/main" id="{5822B079-E48E-3D3F-A9BB-B07BEAF78F90}"/>
                  </a:ext>
                </a:extLst>
              </p:cNvPr>
              <p:cNvSpPr/>
              <p:nvPr/>
            </p:nvSpPr>
            <p:spPr>
              <a:xfrm>
                <a:off x="15343806" y="4296503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8" name="Forma Livre: Forma 2177">
                <a:extLst>
                  <a:ext uri="{FF2B5EF4-FFF2-40B4-BE49-F238E27FC236}">
                    <a16:creationId xmlns:a16="http://schemas.microsoft.com/office/drawing/2014/main" id="{8C24DD51-574B-FCF2-DF79-38BC247F2440}"/>
                  </a:ext>
                </a:extLst>
              </p:cNvPr>
              <p:cNvSpPr/>
              <p:nvPr/>
            </p:nvSpPr>
            <p:spPr>
              <a:xfrm>
                <a:off x="15373114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9" name="Forma Livre: Forma 2178">
                <a:extLst>
                  <a:ext uri="{FF2B5EF4-FFF2-40B4-BE49-F238E27FC236}">
                    <a16:creationId xmlns:a16="http://schemas.microsoft.com/office/drawing/2014/main" id="{20A260F5-165A-5E89-6256-6A829F7033D9}"/>
                  </a:ext>
                </a:extLst>
              </p:cNvPr>
              <p:cNvSpPr/>
              <p:nvPr/>
            </p:nvSpPr>
            <p:spPr>
              <a:xfrm>
                <a:off x="15279351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0" name="Forma Livre: Forma 2179">
                <a:extLst>
                  <a:ext uri="{FF2B5EF4-FFF2-40B4-BE49-F238E27FC236}">
                    <a16:creationId xmlns:a16="http://schemas.microsoft.com/office/drawing/2014/main" id="{4F49E134-B23A-94A7-61A8-61A5D41F6943}"/>
                  </a:ext>
                </a:extLst>
              </p:cNvPr>
              <p:cNvSpPr/>
              <p:nvPr/>
            </p:nvSpPr>
            <p:spPr>
              <a:xfrm>
                <a:off x="15308660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5" y="96622"/>
                      <a:pt x="4468" y="74998"/>
                      <a:pt x="4468" y="48311"/>
                    </a:cubicBezTo>
                    <a:cubicBezTo>
                      <a:pt x="4468" y="2162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1" name="Forma Livre: Forma 2180">
                <a:extLst>
                  <a:ext uri="{FF2B5EF4-FFF2-40B4-BE49-F238E27FC236}">
                    <a16:creationId xmlns:a16="http://schemas.microsoft.com/office/drawing/2014/main" id="{7FAEA943-FF28-09D7-72F6-81BCD9130077}"/>
                  </a:ext>
                </a:extLst>
              </p:cNvPr>
              <p:cNvSpPr/>
              <p:nvPr/>
            </p:nvSpPr>
            <p:spPr>
              <a:xfrm>
                <a:off x="15214956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2" name="Forma Livre: Forma 2181">
                <a:extLst>
                  <a:ext uri="{FF2B5EF4-FFF2-40B4-BE49-F238E27FC236}">
                    <a16:creationId xmlns:a16="http://schemas.microsoft.com/office/drawing/2014/main" id="{F2F84536-BBE4-85C5-7A18-D339413CE4E7}"/>
                  </a:ext>
                </a:extLst>
              </p:cNvPr>
              <p:cNvSpPr/>
              <p:nvPr/>
            </p:nvSpPr>
            <p:spPr>
              <a:xfrm>
                <a:off x="15244324" y="4296503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3" name="Forma Livre: Forma 2182">
                <a:extLst>
                  <a:ext uri="{FF2B5EF4-FFF2-40B4-BE49-F238E27FC236}">
                    <a16:creationId xmlns:a16="http://schemas.microsoft.com/office/drawing/2014/main" id="{0D17EDC4-5FCB-BD93-D9EB-7A34E53B118C}"/>
                  </a:ext>
                </a:extLst>
              </p:cNvPr>
              <p:cNvSpPr/>
              <p:nvPr/>
            </p:nvSpPr>
            <p:spPr>
              <a:xfrm>
                <a:off x="15150502" y="4296503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4" name="Forma Livre: Forma 2183">
                <a:extLst>
                  <a:ext uri="{FF2B5EF4-FFF2-40B4-BE49-F238E27FC236}">
                    <a16:creationId xmlns:a16="http://schemas.microsoft.com/office/drawing/2014/main" id="{15523F6B-7B22-D34C-07FB-796C5A95FD2A}"/>
                  </a:ext>
                </a:extLst>
              </p:cNvPr>
              <p:cNvSpPr/>
              <p:nvPr/>
            </p:nvSpPr>
            <p:spPr>
              <a:xfrm>
                <a:off x="15179870" y="4296503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132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5" name="Forma Livre: Forma 2184">
                <a:extLst>
                  <a:ext uri="{FF2B5EF4-FFF2-40B4-BE49-F238E27FC236}">
                    <a16:creationId xmlns:a16="http://schemas.microsoft.com/office/drawing/2014/main" id="{46C7028B-69D2-F4C8-DAD3-6FA79E010642}"/>
                  </a:ext>
                </a:extLst>
              </p:cNvPr>
              <p:cNvSpPr/>
              <p:nvPr/>
            </p:nvSpPr>
            <p:spPr>
              <a:xfrm>
                <a:off x="15120061" y="4292810"/>
                <a:ext cx="538690" cy="4467"/>
              </a:xfrm>
              <a:custGeom>
                <a:avLst/>
                <a:gdLst>
                  <a:gd name="connsiteX0" fmla="*/ 0 w 538690"/>
                  <a:gd name="connsiteY0" fmla="*/ 2264 h 4467"/>
                  <a:gd name="connsiteX1" fmla="*/ 269315 w 538690"/>
                  <a:gd name="connsiteY1" fmla="*/ 4468 h 4467"/>
                  <a:gd name="connsiteX2" fmla="*/ 538691 w 538690"/>
                  <a:gd name="connsiteY2" fmla="*/ 2264 h 4467"/>
                  <a:gd name="connsiteX3" fmla="*/ 269315 w 538690"/>
                  <a:gd name="connsiteY3" fmla="*/ 0 h 4467"/>
                  <a:gd name="connsiteX4" fmla="*/ 0 w 538690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90" h="4467">
                    <a:moveTo>
                      <a:pt x="0" y="2264"/>
                    </a:moveTo>
                    <a:cubicBezTo>
                      <a:pt x="0" y="3515"/>
                      <a:pt x="120629" y="4468"/>
                      <a:pt x="269315" y="4468"/>
                    </a:cubicBezTo>
                    <a:cubicBezTo>
                      <a:pt x="418002" y="4468"/>
                      <a:pt x="538691" y="3515"/>
                      <a:pt x="538691" y="2264"/>
                    </a:cubicBezTo>
                    <a:cubicBezTo>
                      <a:pt x="538691" y="1013"/>
                      <a:pt x="418121" y="0"/>
                      <a:pt x="269315" y="0"/>
                    </a:cubicBezTo>
                    <a:cubicBezTo>
                      <a:pt x="120510" y="0"/>
                      <a:pt x="0" y="1013"/>
                      <a:pt x="0" y="22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6" name="Forma Livre: Forma 2185">
                <a:extLst>
                  <a:ext uri="{FF2B5EF4-FFF2-40B4-BE49-F238E27FC236}">
                    <a16:creationId xmlns:a16="http://schemas.microsoft.com/office/drawing/2014/main" id="{8E792D09-010D-ADFF-9F67-E520BD4D9C9B}"/>
                  </a:ext>
                </a:extLst>
              </p:cNvPr>
              <p:cNvSpPr/>
              <p:nvPr/>
            </p:nvSpPr>
            <p:spPr>
              <a:xfrm rot="10800000">
                <a:off x="15153718" y="4393602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7" name="Forma Livre: Forma 2186">
                <a:extLst>
                  <a:ext uri="{FF2B5EF4-FFF2-40B4-BE49-F238E27FC236}">
                    <a16:creationId xmlns:a16="http://schemas.microsoft.com/office/drawing/2014/main" id="{004AA089-0CBC-45F4-ACDE-8E4946232D80}"/>
                  </a:ext>
                </a:extLst>
              </p:cNvPr>
              <p:cNvSpPr/>
              <p:nvPr/>
            </p:nvSpPr>
            <p:spPr>
              <a:xfrm>
                <a:off x="15635103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8" name="Forma Livre: Forma 2187">
                <a:extLst>
                  <a:ext uri="{FF2B5EF4-FFF2-40B4-BE49-F238E27FC236}">
                    <a16:creationId xmlns:a16="http://schemas.microsoft.com/office/drawing/2014/main" id="{5D705451-777E-78E2-339E-9FD39255A3CE}"/>
                  </a:ext>
                </a:extLst>
              </p:cNvPr>
              <p:cNvSpPr/>
              <p:nvPr/>
            </p:nvSpPr>
            <p:spPr>
              <a:xfrm>
                <a:off x="15664411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9" name="Forma Livre: Forma 2188">
                <a:extLst>
                  <a:ext uri="{FF2B5EF4-FFF2-40B4-BE49-F238E27FC236}">
                    <a16:creationId xmlns:a16="http://schemas.microsoft.com/office/drawing/2014/main" id="{6E3F2677-64B0-F6A3-9686-29110A06D253}"/>
                  </a:ext>
                </a:extLst>
              </p:cNvPr>
              <p:cNvSpPr/>
              <p:nvPr/>
            </p:nvSpPr>
            <p:spPr>
              <a:xfrm>
                <a:off x="15570648" y="439497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0" name="Forma Livre: Forma 2189">
                <a:extLst>
                  <a:ext uri="{FF2B5EF4-FFF2-40B4-BE49-F238E27FC236}">
                    <a16:creationId xmlns:a16="http://schemas.microsoft.com/office/drawing/2014/main" id="{A4C6C1A6-73A9-CDBC-E8C3-7B2A03596EB9}"/>
                  </a:ext>
                </a:extLst>
              </p:cNvPr>
              <p:cNvSpPr/>
              <p:nvPr/>
            </p:nvSpPr>
            <p:spPr>
              <a:xfrm>
                <a:off x="15600016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1" name="Forma Livre: Forma 2190">
                <a:extLst>
                  <a:ext uri="{FF2B5EF4-FFF2-40B4-BE49-F238E27FC236}">
                    <a16:creationId xmlns:a16="http://schemas.microsoft.com/office/drawing/2014/main" id="{393F1FF5-F5C7-F159-FDEC-7A29AAC40FEB}"/>
                  </a:ext>
                </a:extLst>
              </p:cNvPr>
              <p:cNvSpPr/>
              <p:nvPr/>
            </p:nvSpPr>
            <p:spPr>
              <a:xfrm>
                <a:off x="15506432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834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2" name="Forma Livre: Forma 2191">
                <a:extLst>
                  <a:ext uri="{FF2B5EF4-FFF2-40B4-BE49-F238E27FC236}">
                    <a16:creationId xmlns:a16="http://schemas.microsoft.com/office/drawing/2014/main" id="{6A6E72E9-B501-0025-816B-2A36733CC643}"/>
                  </a:ext>
                </a:extLst>
              </p:cNvPr>
              <p:cNvSpPr/>
              <p:nvPr/>
            </p:nvSpPr>
            <p:spPr>
              <a:xfrm>
                <a:off x="15535562" y="439497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3" name="Forma Livre: Forma 2192">
                <a:extLst>
                  <a:ext uri="{FF2B5EF4-FFF2-40B4-BE49-F238E27FC236}">
                    <a16:creationId xmlns:a16="http://schemas.microsoft.com/office/drawing/2014/main" id="{7CB5D3BD-BAEA-8FB6-85E0-A59CC352EB7F}"/>
                  </a:ext>
                </a:extLst>
              </p:cNvPr>
              <p:cNvSpPr/>
              <p:nvPr/>
            </p:nvSpPr>
            <p:spPr>
              <a:xfrm>
                <a:off x="15441799" y="4394972"/>
                <a:ext cx="4467" cy="96622"/>
              </a:xfrm>
              <a:custGeom>
                <a:avLst/>
                <a:gdLst>
                  <a:gd name="connsiteX0" fmla="*/ 2263 w 4467"/>
                  <a:gd name="connsiteY0" fmla="*/ 96622 h 96622"/>
                  <a:gd name="connsiteX1" fmla="*/ 4468 w 4467"/>
                  <a:gd name="connsiteY1" fmla="*/ 48311 h 96622"/>
                  <a:gd name="connsiteX2" fmla="*/ 2263 w 4467"/>
                  <a:gd name="connsiteY2" fmla="*/ 0 h 96622"/>
                  <a:gd name="connsiteX3" fmla="*/ 0 w 4467"/>
                  <a:gd name="connsiteY3" fmla="*/ 48311 h 96622"/>
                  <a:gd name="connsiteX4" fmla="*/ 2263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3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3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310" y="96622"/>
                      <a:pt x="2263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4" name="Forma Livre: Forma 2193">
                <a:extLst>
                  <a:ext uri="{FF2B5EF4-FFF2-40B4-BE49-F238E27FC236}">
                    <a16:creationId xmlns:a16="http://schemas.microsoft.com/office/drawing/2014/main" id="{136EB333-5805-FED3-596E-026C2DFE03F0}"/>
                  </a:ext>
                </a:extLst>
              </p:cNvPr>
              <p:cNvSpPr/>
              <p:nvPr/>
            </p:nvSpPr>
            <p:spPr>
              <a:xfrm>
                <a:off x="15471166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5" name="Forma Livre: Forma 2194">
                <a:extLst>
                  <a:ext uri="{FF2B5EF4-FFF2-40B4-BE49-F238E27FC236}">
                    <a16:creationId xmlns:a16="http://schemas.microsoft.com/office/drawing/2014/main" id="{2C2EC63C-B88C-E5EE-6F49-B15B1CFB026A}"/>
                  </a:ext>
                </a:extLst>
              </p:cNvPr>
              <p:cNvSpPr/>
              <p:nvPr/>
            </p:nvSpPr>
            <p:spPr>
              <a:xfrm>
                <a:off x="15377582" y="4394972"/>
                <a:ext cx="4288" cy="96622"/>
              </a:xfrm>
              <a:custGeom>
                <a:avLst/>
                <a:gdLst>
                  <a:gd name="connsiteX0" fmla="*/ 2026 w 4288"/>
                  <a:gd name="connsiteY0" fmla="*/ 96622 h 96622"/>
                  <a:gd name="connsiteX1" fmla="*/ 4289 w 4288"/>
                  <a:gd name="connsiteY1" fmla="*/ 48311 h 96622"/>
                  <a:gd name="connsiteX2" fmla="*/ 2026 w 4288"/>
                  <a:gd name="connsiteY2" fmla="*/ 0 h 96622"/>
                  <a:gd name="connsiteX3" fmla="*/ 0 w 4288"/>
                  <a:gd name="connsiteY3" fmla="*/ 48311 h 96622"/>
                  <a:gd name="connsiteX4" fmla="*/ 2026 w 428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622">
                    <a:moveTo>
                      <a:pt x="2026" y="96622"/>
                    </a:moveTo>
                    <a:cubicBezTo>
                      <a:pt x="3276" y="96622"/>
                      <a:pt x="4289" y="74998"/>
                      <a:pt x="4289" y="48311"/>
                    </a:cubicBezTo>
                    <a:cubicBezTo>
                      <a:pt x="4289" y="21624"/>
                      <a:pt x="3276" y="0"/>
                      <a:pt x="2026" y="0"/>
                    </a:cubicBezTo>
                    <a:cubicBezTo>
                      <a:pt x="774" y="0"/>
                      <a:pt x="0" y="21624"/>
                      <a:pt x="0" y="48311"/>
                    </a:cubicBezTo>
                    <a:cubicBezTo>
                      <a:pt x="0" y="74998"/>
                      <a:pt x="834" y="96622"/>
                      <a:pt x="2026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6" name="Forma Livre: Forma 2195">
                <a:extLst>
                  <a:ext uri="{FF2B5EF4-FFF2-40B4-BE49-F238E27FC236}">
                    <a16:creationId xmlns:a16="http://schemas.microsoft.com/office/drawing/2014/main" id="{301BE041-A64A-6D2B-AAFC-636731AC7198}"/>
                  </a:ext>
                </a:extLst>
              </p:cNvPr>
              <p:cNvSpPr/>
              <p:nvPr/>
            </p:nvSpPr>
            <p:spPr>
              <a:xfrm>
                <a:off x="15406712" y="439497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7" name="Forma Livre: Forma 2196">
                <a:extLst>
                  <a:ext uri="{FF2B5EF4-FFF2-40B4-BE49-F238E27FC236}">
                    <a16:creationId xmlns:a16="http://schemas.microsoft.com/office/drawing/2014/main" id="{3CD37761-F208-2C5E-F0A9-19E855CB9FEC}"/>
                  </a:ext>
                </a:extLst>
              </p:cNvPr>
              <p:cNvSpPr/>
              <p:nvPr/>
            </p:nvSpPr>
            <p:spPr>
              <a:xfrm>
                <a:off x="15312949" y="439497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514" y="96622"/>
                      <a:pt x="4468" y="74998"/>
                      <a:pt x="4468" y="48311"/>
                    </a:cubicBezTo>
                    <a:cubicBezTo>
                      <a:pt x="4468" y="2162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8" name="Forma Livre: Forma 2197">
                <a:extLst>
                  <a:ext uri="{FF2B5EF4-FFF2-40B4-BE49-F238E27FC236}">
                    <a16:creationId xmlns:a16="http://schemas.microsoft.com/office/drawing/2014/main" id="{1EEF8EFF-8FF7-0828-CD6B-5C1A44AD45D7}"/>
                  </a:ext>
                </a:extLst>
              </p:cNvPr>
              <p:cNvSpPr/>
              <p:nvPr/>
            </p:nvSpPr>
            <p:spPr>
              <a:xfrm>
                <a:off x="15342317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9" name="Forma Livre: Forma 2198">
                <a:extLst>
                  <a:ext uri="{FF2B5EF4-FFF2-40B4-BE49-F238E27FC236}">
                    <a16:creationId xmlns:a16="http://schemas.microsoft.com/office/drawing/2014/main" id="{6B146A0C-9D51-5BB2-5B1A-C8F7A390C746}"/>
                  </a:ext>
                </a:extLst>
              </p:cNvPr>
              <p:cNvSpPr/>
              <p:nvPr/>
            </p:nvSpPr>
            <p:spPr>
              <a:xfrm>
                <a:off x="15248554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0" name="Forma Livre: Forma 2199">
                <a:extLst>
                  <a:ext uri="{FF2B5EF4-FFF2-40B4-BE49-F238E27FC236}">
                    <a16:creationId xmlns:a16="http://schemas.microsoft.com/office/drawing/2014/main" id="{6B9D8346-20E6-1496-DA35-97EFBD03C1E5}"/>
                  </a:ext>
                </a:extLst>
              </p:cNvPr>
              <p:cNvSpPr/>
              <p:nvPr/>
            </p:nvSpPr>
            <p:spPr>
              <a:xfrm>
                <a:off x="15277862" y="4394972"/>
                <a:ext cx="4467" cy="96622"/>
              </a:xfrm>
              <a:custGeom>
                <a:avLst/>
                <a:gdLst>
                  <a:gd name="connsiteX0" fmla="*/ 2264 w 4467"/>
                  <a:gd name="connsiteY0" fmla="*/ 96622 h 96622"/>
                  <a:gd name="connsiteX1" fmla="*/ 4468 w 4467"/>
                  <a:gd name="connsiteY1" fmla="*/ 48311 h 96622"/>
                  <a:gd name="connsiteX2" fmla="*/ 2264 w 4467"/>
                  <a:gd name="connsiteY2" fmla="*/ 0 h 96622"/>
                  <a:gd name="connsiteX3" fmla="*/ 0 w 4467"/>
                  <a:gd name="connsiteY3" fmla="*/ 48311 h 96622"/>
                  <a:gd name="connsiteX4" fmla="*/ 226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6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6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1" name="Forma Livre: Forma 2200">
                <a:extLst>
                  <a:ext uri="{FF2B5EF4-FFF2-40B4-BE49-F238E27FC236}">
                    <a16:creationId xmlns:a16="http://schemas.microsoft.com/office/drawing/2014/main" id="{7A96B149-1723-704B-83E3-F292A691218E}"/>
                  </a:ext>
                </a:extLst>
              </p:cNvPr>
              <p:cNvSpPr/>
              <p:nvPr/>
            </p:nvSpPr>
            <p:spPr>
              <a:xfrm>
                <a:off x="15184159" y="4394972"/>
                <a:ext cx="4408" cy="96622"/>
              </a:xfrm>
              <a:custGeom>
                <a:avLst/>
                <a:gdLst>
                  <a:gd name="connsiteX0" fmla="*/ 2204 w 4408"/>
                  <a:gd name="connsiteY0" fmla="*/ 96622 h 96622"/>
                  <a:gd name="connsiteX1" fmla="*/ 4408 w 4408"/>
                  <a:gd name="connsiteY1" fmla="*/ 48311 h 96622"/>
                  <a:gd name="connsiteX2" fmla="*/ 2204 w 4408"/>
                  <a:gd name="connsiteY2" fmla="*/ 0 h 96622"/>
                  <a:gd name="connsiteX3" fmla="*/ 0 w 4408"/>
                  <a:gd name="connsiteY3" fmla="*/ 48311 h 96622"/>
                  <a:gd name="connsiteX4" fmla="*/ 2204 w 4408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622">
                    <a:moveTo>
                      <a:pt x="2204" y="96622"/>
                    </a:moveTo>
                    <a:cubicBezTo>
                      <a:pt x="3455" y="96622"/>
                      <a:pt x="4408" y="74998"/>
                      <a:pt x="4408" y="48311"/>
                    </a:cubicBezTo>
                    <a:cubicBezTo>
                      <a:pt x="440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2" name="Forma Livre: Forma 2201">
                <a:extLst>
                  <a:ext uri="{FF2B5EF4-FFF2-40B4-BE49-F238E27FC236}">
                    <a16:creationId xmlns:a16="http://schemas.microsoft.com/office/drawing/2014/main" id="{166A0E47-1EF2-357C-A4A2-715BB8451AC9}"/>
                  </a:ext>
                </a:extLst>
              </p:cNvPr>
              <p:cNvSpPr/>
              <p:nvPr/>
            </p:nvSpPr>
            <p:spPr>
              <a:xfrm>
                <a:off x="15213467" y="4394972"/>
                <a:ext cx="4467" cy="96622"/>
              </a:xfrm>
              <a:custGeom>
                <a:avLst/>
                <a:gdLst>
                  <a:gd name="connsiteX0" fmla="*/ 2204 w 4467"/>
                  <a:gd name="connsiteY0" fmla="*/ 96622 h 96622"/>
                  <a:gd name="connsiteX1" fmla="*/ 4468 w 4467"/>
                  <a:gd name="connsiteY1" fmla="*/ 48311 h 96622"/>
                  <a:gd name="connsiteX2" fmla="*/ 2204 w 4467"/>
                  <a:gd name="connsiteY2" fmla="*/ 0 h 96622"/>
                  <a:gd name="connsiteX3" fmla="*/ 0 w 4467"/>
                  <a:gd name="connsiteY3" fmla="*/ 48311 h 96622"/>
                  <a:gd name="connsiteX4" fmla="*/ 2204 w 4467"/>
                  <a:gd name="connsiteY4" fmla="*/ 96622 h 96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622">
                    <a:moveTo>
                      <a:pt x="2204" y="96622"/>
                    </a:moveTo>
                    <a:cubicBezTo>
                      <a:pt x="3455" y="96622"/>
                      <a:pt x="4468" y="74998"/>
                      <a:pt x="4468" y="48311"/>
                    </a:cubicBezTo>
                    <a:cubicBezTo>
                      <a:pt x="4468" y="2162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622"/>
                      <a:pt x="2204" y="966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3" name="Forma Livre: Forma 2202">
                <a:extLst>
                  <a:ext uri="{FF2B5EF4-FFF2-40B4-BE49-F238E27FC236}">
                    <a16:creationId xmlns:a16="http://schemas.microsoft.com/office/drawing/2014/main" id="{2FA7688A-4353-57B6-FC8D-7DDB0CC372DD}"/>
                  </a:ext>
                </a:extLst>
              </p:cNvPr>
              <p:cNvSpPr/>
              <p:nvPr/>
            </p:nvSpPr>
            <p:spPr>
              <a:xfrm>
                <a:off x="15153718" y="4391339"/>
                <a:ext cx="539941" cy="4408"/>
              </a:xfrm>
              <a:custGeom>
                <a:avLst/>
                <a:gdLst>
                  <a:gd name="connsiteX0" fmla="*/ 0 w 539941"/>
                  <a:gd name="connsiteY0" fmla="*/ 2204 h 4408"/>
                  <a:gd name="connsiteX1" fmla="*/ 269911 w 539941"/>
                  <a:gd name="connsiteY1" fmla="*/ 4408 h 4408"/>
                  <a:gd name="connsiteX2" fmla="*/ 539942 w 539941"/>
                  <a:gd name="connsiteY2" fmla="*/ 2204 h 4408"/>
                  <a:gd name="connsiteX3" fmla="*/ 269911 w 539941"/>
                  <a:gd name="connsiteY3" fmla="*/ 0 h 4408"/>
                  <a:gd name="connsiteX4" fmla="*/ 0 w 539941"/>
                  <a:gd name="connsiteY4" fmla="*/ 2204 h 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941" h="4408">
                    <a:moveTo>
                      <a:pt x="0" y="2204"/>
                    </a:moveTo>
                    <a:cubicBezTo>
                      <a:pt x="0" y="3455"/>
                      <a:pt x="120868" y="4408"/>
                      <a:pt x="269911" y="4408"/>
                    </a:cubicBezTo>
                    <a:cubicBezTo>
                      <a:pt x="418955" y="4408"/>
                      <a:pt x="539942" y="3455"/>
                      <a:pt x="539942" y="2204"/>
                    </a:cubicBezTo>
                    <a:cubicBezTo>
                      <a:pt x="539942" y="953"/>
                      <a:pt x="419075" y="0"/>
                      <a:pt x="269911" y="0"/>
                    </a:cubicBezTo>
                    <a:cubicBezTo>
                      <a:pt x="120748" y="0"/>
                      <a:pt x="0" y="953"/>
                      <a:pt x="0" y="22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4" name="Forma Livre: Forma 2203">
                <a:extLst>
                  <a:ext uri="{FF2B5EF4-FFF2-40B4-BE49-F238E27FC236}">
                    <a16:creationId xmlns:a16="http://schemas.microsoft.com/office/drawing/2014/main" id="{ADB3A8AF-A7B4-10DA-E4B5-7A2A75670EC5}"/>
                  </a:ext>
                </a:extLst>
              </p:cNvPr>
              <p:cNvSpPr/>
              <p:nvPr/>
            </p:nvSpPr>
            <p:spPr>
              <a:xfrm rot="10800000">
                <a:off x="15195775" y="4490165"/>
                <a:ext cx="536129" cy="97337"/>
              </a:xfrm>
              <a:custGeom>
                <a:avLst/>
                <a:gdLst>
                  <a:gd name="connsiteX0" fmla="*/ 0 w 536129"/>
                  <a:gd name="connsiteY0" fmla="*/ 0 h 97337"/>
                  <a:gd name="connsiteX1" fmla="*/ 536129 w 536129"/>
                  <a:gd name="connsiteY1" fmla="*/ 0 h 97337"/>
                  <a:gd name="connsiteX2" fmla="*/ 536129 w 536129"/>
                  <a:gd name="connsiteY2" fmla="*/ 97337 h 97337"/>
                  <a:gd name="connsiteX3" fmla="*/ 0 w 536129"/>
                  <a:gd name="connsiteY3" fmla="*/ 97337 h 97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129" h="97337">
                    <a:moveTo>
                      <a:pt x="0" y="0"/>
                    </a:moveTo>
                    <a:lnTo>
                      <a:pt x="536129" y="0"/>
                    </a:lnTo>
                    <a:lnTo>
                      <a:pt x="536129" y="97337"/>
                    </a:lnTo>
                    <a:lnTo>
                      <a:pt x="0" y="97337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5" name="Forma Livre: Forma 2204">
                <a:extLst>
                  <a:ext uri="{FF2B5EF4-FFF2-40B4-BE49-F238E27FC236}">
                    <a16:creationId xmlns:a16="http://schemas.microsoft.com/office/drawing/2014/main" id="{6F1C0AB4-3CB8-F939-AEFF-A44AD846EF2E}"/>
                  </a:ext>
                </a:extLst>
              </p:cNvPr>
              <p:cNvSpPr/>
              <p:nvPr/>
            </p:nvSpPr>
            <p:spPr>
              <a:xfrm>
                <a:off x="15677100" y="4491595"/>
                <a:ext cx="4467" cy="96562"/>
              </a:xfrm>
              <a:custGeom>
                <a:avLst/>
                <a:gdLst>
                  <a:gd name="connsiteX0" fmla="*/ 2263 w 4467"/>
                  <a:gd name="connsiteY0" fmla="*/ 96563 h 96562"/>
                  <a:gd name="connsiteX1" fmla="*/ 4468 w 4467"/>
                  <a:gd name="connsiteY1" fmla="*/ 48311 h 96562"/>
                  <a:gd name="connsiteX2" fmla="*/ 2263 w 4467"/>
                  <a:gd name="connsiteY2" fmla="*/ 0 h 96562"/>
                  <a:gd name="connsiteX3" fmla="*/ 0 w 4467"/>
                  <a:gd name="connsiteY3" fmla="*/ 48311 h 96562"/>
                  <a:gd name="connsiteX4" fmla="*/ 2263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3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3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3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6" name="Forma Livre: Forma 2205">
                <a:extLst>
                  <a:ext uri="{FF2B5EF4-FFF2-40B4-BE49-F238E27FC236}">
                    <a16:creationId xmlns:a16="http://schemas.microsoft.com/office/drawing/2014/main" id="{128A5D7E-EF1A-C761-A31C-2A5225E5A9F8}"/>
                  </a:ext>
                </a:extLst>
              </p:cNvPr>
              <p:cNvSpPr/>
              <p:nvPr/>
            </p:nvSpPr>
            <p:spPr>
              <a:xfrm>
                <a:off x="15706468" y="4491595"/>
                <a:ext cx="4408" cy="96562"/>
              </a:xfrm>
              <a:custGeom>
                <a:avLst/>
                <a:gdLst>
                  <a:gd name="connsiteX0" fmla="*/ 2204 w 4408"/>
                  <a:gd name="connsiteY0" fmla="*/ 96563 h 96562"/>
                  <a:gd name="connsiteX1" fmla="*/ 4408 w 4408"/>
                  <a:gd name="connsiteY1" fmla="*/ 48311 h 96562"/>
                  <a:gd name="connsiteX2" fmla="*/ 2204 w 4408"/>
                  <a:gd name="connsiteY2" fmla="*/ 0 h 96562"/>
                  <a:gd name="connsiteX3" fmla="*/ 0 w 4408"/>
                  <a:gd name="connsiteY3" fmla="*/ 48311 h 96562"/>
                  <a:gd name="connsiteX4" fmla="*/ 2204 w 4408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562">
                    <a:moveTo>
                      <a:pt x="2204" y="96563"/>
                    </a:moveTo>
                    <a:cubicBezTo>
                      <a:pt x="3455" y="96563"/>
                      <a:pt x="4408" y="74939"/>
                      <a:pt x="4408" y="48311"/>
                    </a:cubicBezTo>
                    <a:cubicBezTo>
                      <a:pt x="440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7" name="Forma Livre: Forma 2206">
                <a:extLst>
                  <a:ext uri="{FF2B5EF4-FFF2-40B4-BE49-F238E27FC236}">
                    <a16:creationId xmlns:a16="http://schemas.microsoft.com/office/drawing/2014/main" id="{EC15B127-C154-7C02-7CFF-7A2D26AADA67}"/>
                  </a:ext>
                </a:extLst>
              </p:cNvPr>
              <p:cNvSpPr/>
              <p:nvPr/>
            </p:nvSpPr>
            <p:spPr>
              <a:xfrm>
                <a:off x="15612704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8" name="Forma Livre: Forma 2207">
                <a:extLst>
                  <a:ext uri="{FF2B5EF4-FFF2-40B4-BE49-F238E27FC236}">
                    <a16:creationId xmlns:a16="http://schemas.microsoft.com/office/drawing/2014/main" id="{DAB83C47-2FA4-9F3A-E8F5-DBD607D5A483}"/>
                  </a:ext>
                </a:extLst>
              </p:cNvPr>
              <p:cNvSpPr/>
              <p:nvPr/>
            </p:nvSpPr>
            <p:spPr>
              <a:xfrm>
                <a:off x="15642013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9" name="Forma Livre: Forma 2208">
                <a:extLst>
                  <a:ext uri="{FF2B5EF4-FFF2-40B4-BE49-F238E27FC236}">
                    <a16:creationId xmlns:a16="http://schemas.microsoft.com/office/drawing/2014/main" id="{2B517885-E5A5-6961-5CD4-20E6180D071D}"/>
                  </a:ext>
                </a:extLst>
              </p:cNvPr>
              <p:cNvSpPr/>
              <p:nvPr/>
            </p:nvSpPr>
            <p:spPr>
              <a:xfrm>
                <a:off x="15548071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191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0" name="Forma Livre: Forma 2209">
                <a:extLst>
                  <a:ext uri="{FF2B5EF4-FFF2-40B4-BE49-F238E27FC236}">
                    <a16:creationId xmlns:a16="http://schemas.microsoft.com/office/drawing/2014/main" id="{5FC4AF7B-E19D-C0C2-9FFB-25581A9CD616}"/>
                  </a:ext>
                </a:extLst>
              </p:cNvPr>
              <p:cNvSpPr/>
              <p:nvPr/>
            </p:nvSpPr>
            <p:spPr>
              <a:xfrm>
                <a:off x="15577916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655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1" name="Forma Livre: Forma 2210">
                <a:extLst>
                  <a:ext uri="{FF2B5EF4-FFF2-40B4-BE49-F238E27FC236}">
                    <a16:creationId xmlns:a16="http://schemas.microsoft.com/office/drawing/2014/main" id="{040CA344-E3B3-D991-D591-1CC5DFFE26D7}"/>
                  </a:ext>
                </a:extLst>
              </p:cNvPr>
              <p:cNvSpPr/>
              <p:nvPr/>
            </p:nvSpPr>
            <p:spPr>
              <a:xfrm>
                <a:off x="15483855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2" name="Forma Livre: Forma 2211">
                <a:extLst>
                  <a:ext uri="{FF2B5EF4-FFF2-40B4-BE49-F238E27FC236}">
                    <a16:creationId xmlns:a16="http://schemas.microsoft.com/office/drawing/2014/main" id="{79CDF26B-22E5-75E2-C1F2-127CB90F5278}"/>
                  </a:ext>
                </a:extLst>
              </p:cNvPr>
              <p:cNvSpPr/>
              <p:nvPr/>
            </p:nvSpPr>
            <p:spPr>
              <a:xfrm>
                <a:off x="15513163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3" name="Forma Livre: Forma 2212">
                <a:extLst>
                  <a:ext uri="{FF2B5EF4-FFF2-40B4-BE49-F238E27FC236}">
                    <a16:creationId xmlns:a16="http://schemas.microsoft.com/office/drawing/2014/main" id="{3BD824E8-CDAA-6574-D82D-265C4EECC9C1}"/>
                  </a:ext>
                </a:extLst>
              </p:cNvPr>
              <p:cNvSpPr/>
              <p:nvPr/>
            </p:nvSpPr>
            <p:spPr>
              <a:xfrm>
                <a:off x="15419400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4" y="96563"/>
                      <a:pt x="4468" y="74939"/>
                      <a:pt x="4468" y="48311"/>
                    </a:cubicBezTo>
                    <a:cubicBezTo>
                      <a:pt x="4468" y="21684"/>
                      <a:pt x="3514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4" name="Forma Livre: Forma 2213">
                <a:extLst>
                  <a:ext uri="{FF2B5EF4-FFF2-40B4-BE49-F238E27FC236}">
                    <a16:creationId xmlns:a16="http://schemas.microsoft.com/office/drawing/2014/main" id="{4EA53AB8-E106-E846-6EF0-AC5FBF46AC0A}"/>
                  </a:ext>
                </a:extLst>
              </p:cNvPr>
              <p:cNvSpPr/>
              <p:nvPr/>
            </p:nvSpPr>
            <p:spPr>
              <a:xfrm>
                <a:off x="15448768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5" name="Forma Livre: Forma 2214">
                <a:extLst>
                  <a:ext uri="{FF2B5EF4-FFF2-40B4-BE49-F238E27FC236}">
                    <a16:creationId xmlns:a16="http://schemas.microsoft.com/office/drawing/2014/main" id="{3B7A4434-7EB7-CB62-5957-D5DABC4BF256}"/>
                  </a:ext>
                </a:extLst>
              </p:cNvPr>
              <p:cNvSpPr/>
              <p:nvPr/>
            </p:nvSpPr>
            <p:spPr>
              <a:xfrm>
                <a:off x="15355005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6" name="Forma Livre: Forma 2215">
                <a:extLst>
                  <a:ext uri="{FF2B5EF4-FFF2-40B4-BE49-F238E27FC236}">
                    <a16:creationId xmlns:a16="http://schemas.microsoft.com/office/drawing/2014/main" id="{7A2DC535-19EC-70A6-5697-5C73CC6D64E7}"/>
                  </a:ext>
                </a:extLst>
              </p:cNvPr>
              <p:cNvSpPr/>
              <p:nvPr/>
            </p:nvSpPr>
            <p:spPr>
              <a:xfrm>
                <a:off x="15384313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7" name="Forma Livre: Forma 2216">
                <a:extLst>
                  <a:ext uri="{FF2B5EF4-FFF2-40B4-BE49-F238E27FC236}">
                    <a16:creationId xmlns:a16="http://schemas.microsoft.com/office/drawing/2014/main" id="{C771A9C7-8BA1-079A-A3A3-0CC55F2F690F}"/>
                  </a:ext>
                </a:extLst>
              </p:cNvPr>
              <p:cNvSpPr/>
              <p:nvPr/>
            </p:nvSpPr>
            <p:spPr>
              <a:xfrm>
                <a:off x="15290610" y="4491595"/>
                <a:ext cx="4408" cy="96562"/>
              </a:xfrm>
              <a:custGeom>
                <a:avLst/>
                <a:gdLst>
                  <a:gd name="connsiteX0" fmla="*/ 2204 w 4408"/>
                  <a:gd name="connsiteY0" fmla="*/ 96563 h 96562"/>
                  <a:gd name="connsiteX1" fmla="*/ 4408 w 4408"/>
                  <a:gd name="connsiteY1" fmla="*/ 48311 h 96562"/>
                  <a:gd name="connsiteX2" fmla="*/ 2204 w 4408"/>
                  <a:gd name="connsiteY2" fmla="*/ 0 h 96562"/>
                  <a:gd name="connsiteX3" fmla="*/ 0 w 4408"/>
                  <a:gd name="connsiteY3" fmla="*/ 48311 h 96562"/>
                  <a:gd name="connsiteX4" fmla="*/ 2204 w 4408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8" h="96562">
                    <a:moveTo>
                      <a:pt x="2204" y="96563"/>
                    </a:moveTo>
                    <a:cubicBezTo>
                      <a:pt x="3455" y="96563"/>
                      <a:pt x="4408" y="74939"/>
                      <a:pt x="4408" y="48311"/>
                    </a:cubicBezTo>
                    <a:cubicBezTo>
                      <a:pt x="440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95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8" name="Forma Livre: Forma 2217">
                <a:extLst>
                  <a:ext uri="{FF2B5EF4-FFF2-40B4-BE49-F238E27FC236}">
                    <a16:creationId xmlns:a16="http://schemas.microsoft.com/office/drawing/2014/main" id="{9867930B-E5AD-1DFB-7686-FF981C72B812}"/>
                  </a:ext>
                </a:extLst>
              </p:cNvPr>
              <p:cNvSpPr/>
              <p:nvPr/>
            </p:nvSpPr>
            <p:spPr>
              <a:xfrm>
                <a:off x="15319918" y="4491595"/>
                <a:ext cx="4467" cy="96562"/>
              </a:xfrm>
              <a:custGeom>
                <a:avLst/>
                <a:gdLst>
                  <a:gd name="connsiteX0" fmla="*/ 2204 w 4467"/>
                  <a:gd name="connsiteY0" fmla="*/ 96563 h 96562"/>
                  <a:gd name="connsiteX1" fmla="*/ 4468 w 4467"/>
                  <a:gd name="connsiteY1" fmla="*/ 48311 h 96562"/>
                  <a:gd name="connsiteX2" fmla="*/ 2204 w 4467"/>
                  <a:gd name="connsiteY2" fmla="*/ 0 h 96562"/>
                  <a:gd name="connsiteX3" fmla="*/ 0 w 4467"/>
                  <a:gd name="connsiteY3" fmla="*/ 48311 h 96562"/>
                  <a:gd name="connsiteX4" fmla="*/ 220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0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04" y="0"/>
                    </a:cubicBezTo>
                    <a:cubicBezTo>
                      <a:pt x="95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0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9" name="Forma Livre: Forma 2218">
                <a:extLst>
                  <a:ext uri="{FF2B5EF4-FFF2-40B4-BE49-F238E27FC236}">
                    <a16:creationId xmlns:a16="http://schemas.microsoft.com/office/drawing/2014/main" id="{49CD1762-68CB-2D70-2661-635EB36F7EB7}"/>
                  </a:ext>
                </a:extLst>
              </p:cNvPr>
              <p:cNvSpPr/>
              <p:nvPr/>
            </p:nvSpPr>
            <p:spPr>
              <a:xfrm>
                <a:off x="15226394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455" y="96563"/>
                      <a:pt x="4468" y="74939"/>
                      <a:pt x="4468" y="48311"/>
                    </a:cubicBezTo>
                    <a:cubicBezTo>
                      <a:pt x="4468" y="21684"/>
                      <a:pt x="3455" y="0"/>
                      <a:pt x="2264" y="0"/>
                    </a:cubicBezTo>
                    <a:cubicBezTo>
                      <a:pt x="1072" y="0"/>
                      <a:pt x="0" y="21624"/>
                      <a:pt x="0" y="48311"/>
                    </a:cubicBezTo>
                    <a:cubicBezTo>
                      <a:pt x="0" y="74998"/>
                      <a:pt x="774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0" name="Forma Livre: Forma 2219">
                <a:extLst>
                  <a:ext uri="{FF2B5EF4-FFF2-40B4-BE49-F238E27FC236}">
                    <a16:creationId xmlns:a16="http://schemas.microsoft.com/office/drawing/2014/main" id="{32EDC84A-DC63-E1A6-8B41-870083F66CDE}"/>
                  </a:ext>
                </a:extLst>
              </p:cNvPr>
              <p:cNvSpPr/>
              <p:nvPr/>
            </p:nvSpPr>
            <p:spPr>
              <a:xfrm>
                <a:off x="15255464" y="4491595"/>
                <a:ext cx="4467" cy="96562"/>
              </a:xfrm>
              <a:custGeom>
                <a:avLst/>
                <a:gdLst>
                  <a:gd name="connsiteX0" fmla="*/ 2264 w 4467"/>
                  <a:gd name="connsiteY0" fmla="*/ 96563 h 96562"/>
                  <a:gd name="connsiteX1" fmla="*/ 4468 w 4467"/>
                  <a:gd name="connsiteY1" fmla="*/ 48311 h 96562"/>
                  <a:gd name="connsiteX2" fmla="*/ 2264 w 4467"/>
                  <a:gd name="connsiteY2" fmla="*/ 0 h 96562"/>
                  <a:gd name="connsiteX3" fmla="*/ 0 w 4467"/>
                  <a:gd name="connsiteY3" fmla="*/ 48311 h 96562"/>
                  <a:gd name="connsiteX4" fmla="*/ 2264 w 4467"/>
                  <a:gd name="connsiteY4" fmla="*/ 96563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96562">
                    <a:moveTo>
                      <a:pt x="2264" y="96563"/>
                    </a:moveTo>
                    <a:cubicBezTo>
                      <a:pt x="3515" y="96563"/>
                      <a:pt x="4468" y="74939"/>
                      <a:pt x="4468" y="48311"/>
                    </a:cubicBezTo>
                    <a:cubicBezTo>
                      <a:pt x="4468" y="21684"/>
                      <a:pt x="3515" y="0"/>
                      <a:pt x="2264" y="0"/>
                    </a:cubicBezTo>
                    <a:cubicBezTo>
                      <a:pt x="1013" y="0"/>
                      <a:pt x="0" y="21624"/>
                      <a:pt x="0" y="48311"/>
                    </a:cubicBezTo>
                    <a:cubicBezTo>
                      <a:pt x="0" y="74998"/>
                      <a:pt x="1013" y="96563"/>
                      <a:pt x="2264" y="96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1" name="Forma Livre: Forma 2220">
                <a:extLst>
                  <a:ext uri="{FF2B5EF4-FFF2-40B4-BE49-F238E27FC236}">
                    <a16:creationId xmlns:a16="http://schemas.microsoft.com/office/drawing/2014/main" id="{78C8EDF7-6E13-BB65-4CF2-6F260A5BA939}"/>
                  </a:ext>
                </a:extLst>
              </p:cNvPr>
              <p:cNvSpPr/>
              <p:nvPr/>
            </p:nvSpPr>
            <p:spPr>
              <a:xfrm>
                <a:off x="15195715" y="4487901"/>
                <a:ext cx="538631" cy="4467"/>
              </a:xfrm>
              <a:custGeom>
                <a:avLst/>
                <a:gdLst>
                  <a:gd name="connsiteX0" fmla="*/ 0 w 538631"/>
                  <a:gd name="connsiteY0" fmla="*/ 2204 h 4467"/>
                  <a:gd name="connsiteX1" fmla="*/ 269316 w 538631"/>
                  <a:gd name="connsiteY1" fmla="*/ 4468 h 4467"/>
                  <a:gd name="connsiteX2" fmla="*/ 538631 w 538631"/>
                  <a:gd name="connsiteY2" fmla="*/ 2204 h 4467"/>
                  <a:gd name="connsiteX3" fmla="*/ 269316 w 538631"/>
                  <a:gd name="connsiteY3" fmla="*/ 0 h 4467"/>
                  <a:gd name="connsiteX4" fmla="*/ 0 w 538631"/>
                  <a:gd name="connsiteY4" fmla="*/ 220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631" h="4467">
                    <a:moveTo>
                      <a:pt x="0" y="2204"/>
                    </a:moveTo>
                    <a:cubicBezTo>
                      <a:pt x="0" y="3455"/>
                      <a:pt x="120629" y="4468"/>
                      <a:pt x="269316" y="4468"/>
                    </a:cubicBezTo>
                    <a:cubicBezTo>
                      <a:pt x="418002" y="4468"/>
                      <a:pt x="538631" y="3455"/>
                      <a:pt x="538631" y="2204"/>
                    </a:cubicBezTo>
                    <a:cubicBezTo>
                      <a:pt x="538631" y="953"/>
                      <a:pt x="418121" y="0"/>
                      <a:pt x="269316" y="0"/>
                    </a:cubicBezTo>
                    <a:cubicBezTo>
                      <a:pt x="120510" y="0"/>
                      <a:pt x="0" y="1013"/>
                      <a:pt x="0" y="220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2" name="Forma Livre: Forma 2221">
                <a:extLst>
                  <a:ext uri="{FF2B5EF4-FFF2-40B4-BE49-F238E27FC236}">
                    <a16:creationId xmlns:a16="http://schemas.microsoft.com/office/drawing/2014/main" id="{FB3CF231-822D-DD5D-369B-FA0053F16B00}"/>
                  </a:ext>
                </a:extLst>
              </p:cNvPr>
              <p:cNvSpPr/>
              <p:nvPr/>
            </p:nvSpPr>
            <p:spPr>
              <a:xfrm>
                <a:off x="15172483" y="4099744"/>
                <a:ext cx="495442" cy="20221"/>
              </a:xfrm>
              <a:custGeom>
                <a:avLst/>
                <a:gdLst>
                  <a:gd name="connsiteX0" fmla="*/ 495443 w 495442"/>
                  <a:gd name="connsiteY0" fmla="*/ 0 h 20221"/>
                  <a:gd name="connsiteX1" fmla="*/ 247811 w 495442"/>
                  <a:gd name="connsiteY1" fmla="*/ 17871 h 20221"/>
                  <a:gd name="connsiteX2" fmla="*/ 0 w 495442"/>
                  <a:gd name="connsiteY2" fmla="*/ 1311 h 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442" h="20221">
                    <a:moveTo>
                      <a:pt x="495443" y="0"/>
                    </a:moveTo>
                    <a:cubicBezTo>
                      <a:pt x="415381" y="19658"/>
                      <a:pt x="330077" y="23471"/>
                      <a:pt x="247811" y="17871"/>
                    </a:cubicBezTo>
                    <a:cubicBezTo>
                      <a:pt x="165545" y="12271"/>
                      <a:pt x="82445" y="298"/>
                      <a:pt x="0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974BD1C9-52E5-97D8-AA80-1FC57314E76E}"/>
                  </a:ext>
                </a:extLst>
              </p:cNvPr>
              <p:cNvSpPr/>
              <p:nvPr/>
            </p:nvSpPr>
            <p:spPr>
              <a:xfrm>
                <a:off x="15167598" y="4002824"/>
                <a:ext cx="495502" cy="20221"/>
              </a:xfrm>
              <a:custGeom>
                <a:avLst/>
                <a:gdLst>
                  <a:gd name="connsiteX0" fmla="*/ 495502 w 495502"/>
                  <a:gd name="connsiteY0" fmla="*/ 0 h 20221"/>
                  <a:gd name="connsiteX1" fmla="*/ 247811 w 495502"/>
                  <a:gd name="connsiteY1" fmla="*/ 17871 h 20221"/>
                  <a:gd name="connsiteX2" fmla="*/ 0 w 495502"/>
                  <a:gd name="connsiteY2" fmla="*/ 1311 h 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502" h="20221">
                    <a:moveTo>
                      <a:pt x="495502" y="0"/>
                    </a:moveTo>
                    <a:cubicBezTo>
                      <a:pt x="415440" y="19658"/>
                      <a:pt x="330136" y="23471"/>
                      <a:pt x="247811" y="17871"/>
                    </a:cubicBezTo>
                    <a:cubicBezTo>
                      <a:pt x="165485" y="12271"/>
                      <a:pt x="82504" y="298"/>
                      <a:pt x="0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1E2B1E0F-CF1C-88A6-02AE-936E81BC6CDE}"/>
                  </a:ext>
                </a:extLst>
              </p:cNvPr>
              <p:cNvSpPr/>
              <p:nvPr/>
            </p:nvSpPr>
            <p:spPr>
              <a:xfrm>
                <a:off x="15141685" y="4197260"/>
                <a:ext cx="495442" cy="20257"/>
              </a:xfrm>
              <a:custGeom>
                <a:avLst/>
                <a:gdLst>
                  <a:gd name="connsiteX0" fmla="*/ 495443 w 495442"/>
                  <a:gd name="connsiteY0" fmla="*/ 0 h 20257"/>
                  <a:gd name="connsiteX1" fmla="*/ 247811 w 495442"/>
                  <a:gd name="connsiteY1" fmla="*/ 17871 h 20257"/>
                  <a:gd name="connsiteX2" fmla="*/ 0 w 495442"/>
                  <a:gd name="connsiteY2" fmla="*/ 1311 h 20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442" h="20257">
                    <a:moveTo>
                      <a:pt x="495443" y="0"/>
                    </a:moveTo>
                    <a:cubicBezTo>
                      <a:pt x="415381" y="19718"/>
                      <a:pt x="330077" y="23530"/>
                      <a:pt x="247811" y="17871"/>
                    </a:cubicBezTo>
                    <a:cubicBezTo>
                      <a:pt x="165545" y="12212"/>
                      <a:pt x="82445" y="298"/>
                      <a:pt x="0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F48D0CF5-5399-EC05-B510-056304633D94}"/>
                  </a:ext>
                </a:extLst>
              </p:cNvPr>
              <p:cNvSpPr/>
              <p:nvPr/>
            </p:nvSpPr>
            <p:spPr>
              <a:xfrm>
                <a:off x="15162713" y="4294478"/>
                <a:ext cx="495442" cy="20221"/>
              </a:xfrm>
              <a:custGeom>
                <a:avLst/>
                <a:gdLst>
                  <a:gd name="connsiteX0" fmla="*/ 495443 w 495442"/>
                  <a:gd name="connsiteY0" fmla="*/ 0 h 20221"/>
                  <a:gd name="connsiteX1" fmla="*/ 247811 w 495442"/>
                  <a:gd name="connsiteY1" fmla="*/ 17871 h 20221"/>
                  <a:gd name="connsiteX2" fmla="*/ 0 w 495442"/>
                  <a:gd name="connsiteY2" fmla="*/ 1311 h 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442" h="20221">
                    <a:moveTo>
                      <a:pt x="495443" y="0"/>
                    </a:moveTo>
                    <a:cubicBezTo>
                      <a:pt x="415381" y="19658"/>
                      <a:pt x="330077" y="23471"/>
                      <a:pt x="247811" y="17871"/>
                    </a:cubicBezTo>
                    <a:cubicBezTo>
                      <a:pt x="165545" y="12271"/>
                      <a:pt x="82445" y="357"/>
                      <a:pt x="0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A580DDA0-06F8-61F7-2E79-DE1DD7410F87}"/>
                  </a:ext>
                </a:extLst>
              </p:cNvPr>
              <p:cNvSpPr/>
              <p:nvPr/>
            </p:nvSpPr>
            <p:spPr>
              <a:xfrm>
                <a:off x="15156161" y="4391279"/>
                <a:ext cx="495442" cy="20231"/>
              </a:xfrm>
              <a:custGeom>
                <a:avLst/>
                <a:gdLst>
                  <a:gd name="connsiteX0" fmla="*/ 495443 w 495442"/>
                  <a:gd name="connsiteY0" fmla="*/ 0 h 20231"/>
                  <a:gd name="connsiteX1" fmla="*/ 247751 w 495442"/>
                  <a:gd name="connsiteY1" fmla="*/ 17871 h 20231"/>
                  <a:gd name="connsiteX2" fmla="*/ 0 w 495442"/>
                  <a:gd name="connsiteY2" fmla="*/ 1251 h 20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442" h="20231">
                    <a:moveTo>
                      <a:pt x="495443" y="0"/>
                    </a:moveTo>
                    <a:cubicBezTo>
                      <a:pt x="415381" y="19718"/>
                      <a:pt x="330077" y="23471"/>
                      <a:pt x="247751" y="17871"/>
                    </a:cubicBezTo>
                    <a:cubicBezTo>
                      <a:pt x="165425" y="12271"/>
                      <a:pt x="82445" y="298"/>
                      <a:pt x="0" y="12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DB222F9D-E14C-0EA2-3CF6-3E924397E496}"/>
                  </a:ext>
                </a:extLst>
              </p:cNvPr>
              <p:cNvSpPr/>
              <p:nvPr/>
            </p:nvSpPr>
            <p:spPr>
              <a:xfrm>
                <a:off x="15182491" y="4489986"/>
                <a:ext cx="495502" cy="20221"/>
              </a:xfrm>
              <a:custGeom>
                <a:avLst/>
                <a:gdLst>
                  <a:gd name="connsiteX0" fmla="*/ 495502 w 495502"/>
                  <a:gd name="connsiteY0" fmla="*/ 0 h 20221"/>
                  <a:gd name="connsiteX1" fmla="*/ 247811 w 495502"/>
                  <a:gd name="connsiteY1" fmla="*/ 17871 h 20221"/>
                  <a:gd name="connsiteX2" fmla="*/ 0 w 495502"/>
                  <a:gd name="connsiteY2" fmla="*/ 1311 h 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5502" h="20221">
                    <a:moveTo>
                      <a:pt x="495502" y="0"/>
                    </a:moveTo>
                    <a:cubicBezTo>
                      <a:pt x="415440" y="19658"/>
                      <a:pt x="330077" y="23471"/>
                      <a:pt x="247811" y="17871"/>
                    </a:cubicBezTo>
                    <a:cubicBezTo>
                      <a:pt x="165545" y="12271"/>
                      <a:pt x="82445" y="298"/>
                      <a:pt x="0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7C04ACEA-481E-F882-A31A-EE8001EC4BDF}"/>
                  </a:ext>
                </a:extLst>
              </p:cNvPr>
              <p:cNvSpPr/>
              <p:nvPr/>
            </p:nvSpPr>
            <p:spPr>
              <a:xfrm>
                <a:off x="15664590" y="3916090"/>
                <a:ext cx="4467" cy="53314"/>
              </a:xfrm>
              <a:custGeom>
                <a:avLst/>
                <a:gdLst>
                  <a:gd name="connsiteX0" fmla="*/ 2264 w 4467"/>
                  <a:gd name="connsiteY0" fmla="*/ 53315 h 53314"/>
                  <a:gd name="connsiteX1" fmla="*/ 4468 w 4467"/>
                  <a:gd name="connsiteY1" fmla="*/ 26628 h 53314"/>
                  <a:gd name="connsiteX2" fmla="*/ 2264 w 4467"/>
                  <a:gd name="connsiteY2" fmla="*/ 0 h 53314"/>
                  <a:gd name="connsiteX3" fmla="*/ 0 w 4467"/>
                  <a:gd name="connsiteY3" fmla="*/ 26628 h 53314"/>
                  <a:gd name="connsiteX4" fmla="*/ 2264 w 4467"/>
                  <a:gd name="connsiteY4" fmla="*/ 53315 h 5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53314">
                    <a:moveTo>
                      <a:pt x="2264" y="53315"/>
                    </a:moveTo>
                    <a:cubicBezTo>
                      <a:pt x="3455" y="53315"/>
                      <a:pt x="4468" y="41401"/>
                      <a:pt x="4468" y="26628"/>
                    </a:cubicBezTo>
                    <a:cubicBezTo>
                      <a:pt x="4468" y="11854"/>
                      <a:pt x="3455" y="0"/>
                      <a:pt x="2264" y="0"/>
                    </a:cubicBezTo>
                    <a:cubicBezTo>
                      <a:pt x="1072" y="0"/>
                      <a:pt x="0" y="11914"/>
                      <a:pt x="0" y="26628"/>
                    </a:cubicBezTo>
                    <a:cubicBezTo>
                      <a:pt x="0" y="41342"/>
                      <a:pt x="1013" y="53315"/>
                      <a:pt x="2264" y="533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7957B427-8C6A-87A9-CDE4-7D7D8727323A}"/>
                  </a:ext>
                </a:extLst>
              </p:cNvPr>
              <p:cNvSpPr/>
              <p:nvPr/>
            </p:nvSpPr>
            <p:spPr>
              <a:xfrm>
                <a:off x="15698425" y="4016167"/>
                <a:ext cx="4467" cy="57246"/>
              </a:xfrm>
              <a:custGeom>
                <a:avLst/>
                <a:gdLst>
                  <a:gd name="connsiteX0" fmla="*/ 2204 w 4467"/>
                  <a:gd name="connsiteY0" fmla="*/ 57247 h 57246"/>
                  <a:gd name="connsiteX1" fmla="*/ 4468 w 4467"/>
                  <a:gd name="connsiteY1" fmla="*/ 28653 h 57246"/>
                  <a:gd name="connsiteX2" fmla="*/ 2204 w 4467"/>
                  <a:gd name="connsiteY2" fmla="*/ 0 h 57246"/>
                  <a:gd name="connsiteX3" fmla="*/ 0 w 4467"/>
                  <a:gd name="connsiteY3" fmla="*/ 28653 h 57246"/>
                  <a:gd name="connsiteX4" fmla="*/ 2204 w 4467"/>
                  <a:gd name="connsiteY4" fmla="*/ 57247 h 5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57246">
                    <a:moveTo>
                      <a:pt x="2204" y="57247"/>
                    </a:moveTo>
                    <a:cubicBezTo>
                      <a:pt x="3455" y="57247"/>
                      <a:pt x="4468" y="44439"/>
                      <a:pt x="4468" y="28653"/>
                    </a:cubicBezTo>
                    <a:cubicBezTo>
                      <a:pt x="4468" y="12867"/>
                      <a:pt x="3455" y="0"/>
                      <a:pt x="2204" y="0"/>
                    </a:cubicBezTo>
                    <a:cubicBezTo>
                      <a:pt x="953" y="0"/>
                      <a:pt x="0" y="12807"/>
                      <a:pt x="0" y="28653"/>
                    </a:cubicBezTo>
                    <a:cubicBezTo>
                      <a:pt x="0" y="44499"/>
                      <a:pt x="834" y="57247"/>
                      <a:pt x="2204" y="572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016724FF-315C-3F01-D181-ED45EDF4CE79}"/>
                  </a:ext>
                </a:extLst>
              </p:cNvPr>
              <p:cNvSpPr/>
              <p:nvPr/>
            </p:nvSpPr>
            <p:spPr>
              <a:xfrm>
                <a:off x="15650293" y="4122797"/>
                <a:ext cx="4467" cy="50753"/>
              </a:xfrm>
              <a:custGeom>
                <a:avLst/>
                <a:gdLst>
                  <a:gd name="connsiteX0" fmla="*/ 2204 w 4467"/>
                  <a:gd name="connsiteY0" fmla="*/ 50754 h 50753"/>
                  <a:gd name="connsiteX1" fmla="*/ 4468 w 4467"/>
                  <a:gd name="connsiteY1" fmla="*/ 25377 h 50753"/>
                  <a:gd name="connsiteX2" fmla="*/ 2204 w 4467"/>
                  <a:gd name="connsiteY2" fmla="*/ 0 h 50753"/>
                  <a:gd name="connsiteX3" fmla="*/ 0 w 4467"/>
                  <a:gd name="connsiteY3" fmla="*/ 25377 h 50753"/>
                  <a:gd name="connsiteX4" fmla="*/ 2204 w 4467"/>
                  <a:gd name="connsiteY4" fmla="*/ 50754 h 50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50753">
                    <a:moveTo>
                      <a:pt x="2204" y="50754"/>
                    </a:moveTo>
                    <a:cubicBezTo>
                      <a:pt x="3455" y="50754"/>
                      <a:pt x="4468" y="39376"/>
                      <a:pt x="4468" y="25377"/>
                    </a:cubicBezTo>
                    <a:cubicBezTo>
                      <a:pt x="4468" y="11378"/>
                      <a:pt x="3455" y="0"/>
                      <a:pt x="2204" y="0"/>
                    </a:cubicBezTo>
                    <a:cubicBezTo>
                      <a:pt x="953" y="0"/>
                      <a:pt x="0" y="11378"/>
                      <a:pt x="0" y="25377"/>
                    </a:cubicBezTo>
                    <a:cubicBezTo>
                      <a:pt x="0" y="39376"/>
                      <a:pt x="1310" y="50754"/>
                      <a:pt x="2204" y="507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93A2A5A6-61FF-0A12-C277-ED7F520CE9FF}"/>
                  </a:ext>
                </a:extLst>
              </p:cNvPr>
              <p:cNvSpPr/>
              <p:nvPr/>
            </p:nvSpPr>
            <p:spPr>
              <a:xfrm>
                <a:off x="15699677" y="4220373"/>
                <a:ext cx="4467" cy="45511"/>
              </a:xfrm>
              <a:custGeom>
                <a:avLst/>
                <a:gdLst>
                  <a:gd name="connsiteX0" fmla="*/ 2264 w 4467"/>
                  <a:gd name="connsiteY0" fmla="*/ 45511 h 45511"/>
                  <a:gd name="connsiteX1" fmla="*/ 4468 w 4467"/>
                  <a:gd name="connsiteY1" fmla="*/ 22756 h 45511"/>
                  <a:gd name="connsiteX2" fmla="*/ 2264 w 4467"/>
                  <a:gd name="connsiteY2" fmla="*/ 0 h 45511"/>
                  <a:gd name="connsiteX3" fmla="*/ 0 w 4467"/>
                  <a:gd name="connsiteY3" fmla="*/ 22756 h 45511"/>
                  <a:gd name="connsiteX4" fmla="*/ 2264 w 4467"/>
                  <a:gd name="connsiteY4" fmla="*/ 45511 h 45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7" h="45511">
                    <a:moveTo>
                      <a:pt x="2264" y="45511"/>
                    </a:moveTo>
                    <a:cubicBezTo>
                      <a:pt x="3514" y="45511"/>
                      <a:pt x="4468" y="35325"/>
                      <a:pt x="4468" y="22756"/>
                    </a:cubicBezTo>
                    <a:cubicBezTo>
                      <a:pt x="4468" y="10186"/>
                      <a:pt x="3514" y="0"/>
                      <a:pt x="2264" y="0"/>
                    </a:cubicBezTo>
                    <a:cubicBezTo>
                      <a:pt x="1013" y="0"/>
                      <a:pt x="0" y="10186"/>
                      <a:pt x="0" y="22756"/>
                    </a:cubicBezTo>
                    <a:cubicBezTo>
                      <a:pt x="0" y="35325"/>
                      <a:pt x="1013" y="45511"/>
                      <a:pt x="2264" y="455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2" name="Forma Livre: Forma 2231">
                <a:extLst>
                  <a:ext uri="{FF2B5EF4-FFF2-40B4-BE49-F238E27FC236}">
                    <a16:creationId xmlns:a16="http://schemas.microsoft.com/office/drawing/2014/main" id="{0B33F268-DD79-814E-49D1-A2C6034DF218}"/>
                  </a:ext>
                </a:extLst>
              </p:cNvPr>
              <p:cNvSpPr/>
              <p:nvPr/>
            </p:nvSpPr>
            <p:spPr>
              <a:xfrm>
                <a:off x="15505598" y="4007470"/>
                <a:ext cx="176863" cy="4467"/>
              </a:xfrm>
              <a:custGeom>
                <a:avLst/>
                <a:gdLst>
                  <a:gd name="connsiteX0" fmla="*/ 0 w 176863"/>
                  <a:gd name="connsiteY0" fmla="*/ 2204 h 4467"/>
                  <a:gd name="connsiteX1" fmla="*/ 88402 w 176863"/>
                  <a:gd name="connsiteY1" fmla="*/ 4468 h 4467"/>
                  <a:gd name="connsiteX2" fmla="*/ 176863 w 176863"/>
                  <a:gd name="connsiteY2" fmla="*/ 2204 h 4467"/>
                  <a:gd name="connsiteX3" fmla="*/ 88402 w 176863"/>
                  <a:gd name="connsiteY3" fmla="*/ 0 h 4467"/>
                  <a:gd name="connsiteX4" fmla="*/ 0 w 176863"/>
                  <a:gd name="connsiteY4" fmla="*/ 220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863" h="4467">
                    <a:moveTo>
                      <a:pt x="0" y="2204"/>
                    </a:moveTo>
                    <a:cubicBezTo>
                      <a:pt x="0" y="3455"/>
                      <a:pt x="39555" y="4468"/>
                      <a:pt x="88402" y="4468"/>
                    </a:cubicBezTo>
                    <a:cubicBezTo>
                      <a:pt x="137249" y="4468"/>
                      <a:pt x="176863" y="3455"/>
                      <a:pt x="176863" y="2204"/>
                    </a:cubicBezTo>
                    <a:cubicBezTo>
                      <a:pt x="176863" y="953"/>
                      <a:pt x="137249" y="0"/>
                      <a:pt x="88402" y="0"/>
                    </a:cubicBezTo>
                    <a:cubicBezTo>
                      <a:pt x="39555" y="0"/>
                      <a:pt x="0" y="1013"/>
                      <a:pt x="0" y="22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3" name="Forma Livre: Forma 2232">
                <a:extLst>
                  <a:ext uri="{FF2B5EF4-FFF2-40B4-BE49-F238E27FC236}">
                    <a16:creationId xmlns:a16="http://schemas.microsoft.com/office/drawing/2014/main" id="{3DD6AC9C-4562-0C88-690A-9AB64FC4CD9F}"/>
                  </a:ext>
                </a:extLst>
              </p:cNvPr>
              <p:cNvSpPr/>
              <p:nvPr/>
            </p:nvSpPr>
            <p:spPr>
              <a:xfrm>
                <a:off x="15448351" y="3913945"/>
                <a:ext cx="178709" cy="4467"/>
              </a:xfrm>
              <a:custGeom>
                <a:avLst/>
                <a:gdLst>
                  <a:gd name="connsiteX0" fmla="*/ 0 w 178709"/>
                  <a:gd name="connsiteY0" fmla="*/ 2264 h 4467"/>
                  <a:gd name="connsiteX1" fmla="*/ 89355 w 178709"/>
                  <a:gd name="connsiteY1" fmla="*/ 4468 h 4467"/>
                  <a:gd name="connsiteX2" fmla="*/ 178710 w 178709"/>
                  <a:gd name="connsiteY2" fmla="*/ 2264 h 4467"/>
                  <a:gd name="connsiteX3" fmla="*/ 89355 w 178709"/>
                  <a:gd name="connsiteY3" fmla="*/ 0 h 4467"/>
                  <a:gd name="connsiteX4" fmla="*/ 0 w 178709"/>
                  <a:gd name="connsiteY4" fmla="*/ 226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09" h="4467">
                    <a:moveTo>
                      <a:pt x="0" y="2264"/>
                    </a:moveTo>
                    <a:cubicBezTo>
                      <a:pt x="0" y="3455"/>
                      <a:pt x="39912" y="4468"/>
                      <a:pt x="89355" y="4468"/>
                    </a:cubicBezTo>
                    <a:cubicBezTo>
                      <a:pt x="138798" y="4468"/>
                      <a:pt x="178710" y="3455"/>
                      <a:pt x="178710" y="2264"/>
                    </a:cubicBezTo>
                    <a:cubicBezTo>
                      <a:pt x="178710" y="1072"/>
                      <a:pt x="138798" y="0"/>
                      <a:pt x="89355" y="0"/>
                    </a:cubicBezTo>
                    <a:cubicBezTo>
                      <a:pt x="39912" y="0"/>
                      <a:pt x="0" y="894"/>
                      <a:pt x="0" y="22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4" name="Forma Livre: Forma 2233">
                <a:extLst>
                  <a:ext uri="{FF2B5EF4-FFF2-40B4-BE49-F238E27FC236}">
                    <a16:creationId xmlns:a16="http://schemas.microsoft.com/office/drawing/2014/main" id="{72C4A54D-81F9-7885-93F1-105AE48F719F}"/>
                  </a:ext>
                </a:extLst>
              </p:cNvPr>
              <p:cNvSpPr/>
              <p:nvPr/>
            </p:nvSpPr>
            <p:spPr>
              <a:xfrm>
                <a:off x="15362511" y="3915137"/>
                <a:ext cx="58557" cy="4467"/>
              </a:xfrm>
              <a:custGeom>
                <a:avLst/>
                <a:gdLst>
                  <a:gd name="connsiteX0" fmla="*/ 0 w 58557"/>
                  <a:gd name="connsiteY0" fmla="*/ 2204 h 4467"/>
                  <a:gd name="connsiteX1" fmla="*/ 29309 w 58557"/>
                  <a:gd name="connsiteY1" fmla="*/ 4468 h 4467"/>
                  <a:gd name="connsiteX2" fmla="*/ 58557 w 58557"/>
                  <a:gd name="connsiteY2" fmla="*/ 2204 h 4467"/>
                  <a:gd name="connsiteX3" fmla="*/ 29309 w 58557"/>
                  <a:gd name="connsiteY3" fmla="*/ 0 h 4467"/>
                  <a:gd name="connsiteX4" fmla="*/ 0 w 58557"/>
                  <a:gd name="connsiteY4" fmla="*/ 2204 h 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7" h="4467">
                    <a:moveTo>
                      <a:pt x="0" y="2204"/>
                    </a:moveTo>
                    <a:cubicBezTo>
                      <a:pt x="0" y="3455"/>
                      <a:pt x="13105" y="4468"/>
                      <a:pt x="29309" y="4468"/>
                    </a:cubicBezTo>
                    <a:cubicBezTo>
                      <a:pt x="45511" y="4468"/>
                      <a:pt x="58557" y="3455"/>
                      <a:pt x="58557" y="2204"/>
                    </a:cubicBezTo>
                    <a:cubicBezTo>
                      <a:pt x="58557" y="953"/>
                      <a:pt x="45452" y="0"/>
                      <a:pt x="29309" y="0"/>
                    </a:cubicBezTo>
                    <a:cubicBezTo>
                      <a:pt x="13165" y="0"/>
                      <a:pt x="0" y="1072"/>
                      <a:pt x="0" y="22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5" name="Forma Livre: Forma 2234">
                <a:extLst>
                  <a:ext uri="{FF2B5EF4-FFF2-40B4-BE49-F238E27FC236}">
                    <a16:creationId xmlns:a16="http://schemas.microsoft.com/office/drawing/2014/main" id="{A0BF7A84-3B91-CCF0-DB56-22A15CAC5397}"/>
                  </a:ext>
                </a:extLst>
              </p:cNvPr>
              <p:cNvSpPr/>
              <p:nvPr/>
            </p:nvSpPr>
            <p:spPr>
              <a:xfrm>
                <a:off x="15646959" y="4314493"/>
                <a:ext cx="3274" cy="74462"/>
              </a:xfrm>
              <a:custGeom>
                <a:avLst/>
                <a:gdLst>
                  <a:gd name="connsiteX0" fmla="*/ 1666 w 3274"/>
                  <a:gd name="connsiteY0" fmla="*/ 74462 h 74462"/>
                  <a:gd name="connsiteX1" fmla="*/ 1666 w 3274"/>
                  <a:gd name="connsiteY1" fmla="*/ 0 h 74462"/>
                  <a:gd name="connsiteX2" fmla="*/ 1666 w 3274"/>
                  <a:gd name="connsiteY2" fmla="*/ 74462 h 7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74" h="74462">
                    <a:moveTo>
                      <a:pt x="1666" y="74462"/>
                    </a:moveTo>
                    <a:cubicBezTo>
                      <a:pt x="3811" y="49687"/>
                      <a:pt x="3811" y="24775"/>
                      <a:pt x="1666" y="0"/>
                    </a:cubicBezTo>
                    <a:cubicBezTo>
                      <a:pt x="-555" y="24769"/>
                      <a:pt x="-555" y="49693"/>
                      <a:pt x="1666" y="744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6" name="Forma Livre: Forma 2235">
                <a:extLst>
                  <a:ext uri="{FF2B5EF4-FFF2-40B4-BE49-F238E27FC236}">
                    <a16:creationId xmlns:a16="http://schemas.microsoft.com/office/drawing/2014/main" id="{CCC2B146-3161-9E93-645C-6AECA60ACEE7}"/>
                  </a:ext>
                </a:extLst>
              </p:cNvPr>
              <p:cNvSpPr/>
              <p:nvPr/>
            </p:nvSpPr>
            <p:spPr>
              <a:xfrm>
                <a:off x="15328318" y="4478608"/>
                <a:ext cx="344195" cy="3276"/>
              </a:xfrm>
              <a:custGeom>
                <a:avLst/>
                <a:gdLst>
                  <a:gd name="connsiteX0" fmla="*/ 0 w 344195"/>
                  <a:gd name="connsiteY0" fmla="*/ 1608 h 3276"/>
                  <a:gd name="connsiteX1" fmla="*/ 172098 w 344195"/>
                  <a:gd name="connsiteY1" fmla="*/ 3276 h 3276"/>
                  <a:gd name="connsiteX2" fmla="*/ 344195 w 344195"/>
                  <a:gd name="connsiteY2" fmla="*/ 1608 h 3276"/>
                  <a:gd name="connsiteX3" fmla="*/ 172098 w 344195"/>
                  <a:gd name="connsiteY3" fmla="*/ 0 h 3276"/>
                  <a:gd name="connsiteX4" fmla="*/ 0 w 344195"/>
                  <a:gd name="connsiteY4" fmla="*/ 1608 h 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195" h="3276">
                    <a:moveTo>
                      <a:pt x="0" y="1608"/>
                    </a:moveTo>
                    <a:cubicBezTo>
                      <a:pt x="0" y="2561"/>
                      <a:pt x="77024" y="3276"/>
                      <a:pt x="172098" y="3276"/>
                    </a:cubicBezTo>
                    <a:cubicBezTo>
                      <a:pt x="267171" y="3276"/>
                      <a:pt x="344195" y="2561"/>
                      <a:pt x="344195" y="1608"/>
                    </a:cubicBezTo>
                    <a:cubicBezTo>
                      <a:pt x="344195" y="655"/>
                      <a:pt x="267112" y="0"/>
                      <a:pt x="172098" y="0"/>
                    </a:cubicBezTo>
                    <a:cubicBezTo>
                      <a:pt x="77083" y="0"/>
                      <a:pt x="0" y="715"/>
                      <a:pt x="0" y="16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7" name="Forma Livre: Forma 2236">
                <a:extLst>
                  <a:ext uri="{FF2B5EF4-FFF2-40B4-BE49-F238E27FC236}">
                    <a16:creationId xmlns:a16="http://schemas.microsoft.com/office/drawing/2014/main" id="{BB4BC6D6-25F4-C08A-87EE-DE7D43D929ED}"/>
                  </a:ext>
                </a:extLst>
              </p:cNvPr>
              <p:cNvSpPr/>
              <p:nvPr/>
            </p:nvSpPr>
            <p:spPr>
              <a:xfrm>
                <a:off x="15722849" y="4526622"/>
                <a:ext cx="3274" cy="42115"/>
              </a:xfrm>
              <a:custGeom>
                <a:avLst/>
                <a:gdLst>
                  <a:gd name="connsiteX0" fmla="*/ 1608 w 3274"/>
                  <a:gd name="connsiteY0" fmla="*/ 42116 h 42115"/>
                  <a:gd name="connsiteX1" fmla="*/ 1608 w 3274"/>
                  <a:gd name="connsiteY1" fmla="*/ 0 h 42115"/>
                  <a:gd name="connsiteX2" fmla="*/ 1608 w 3274"/>
                  <a:gd name="connsiteY2" fmla="*/ 42116 h 4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74" h="42115">
                    <a:moveTo>
                      <a:pt x="1608" y="42116"/>
                    </a:moveTo>
                    <a:cubicBezTo>
                      <a:pt x="3831" y="28165"/>
                      <a:pt x="3831" y="13951"/>
                      <a:pt x="1608" y="0"/>
                    </a:cubicBezTo>
                    <a:cubicBezTo>
                      <a:pt x="-536" y="13957"/>
                      <a:pt x="-536" y="28159"/>
                      <a:pt x="1608" y="421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8" name="Forma Livre: Forma 2237">
                <a:extLst>
                  <a:ext uri="{FF2B5EF4-FFF2-40B4-BE49-F238E27FC236}">
                    <a16:creationId xmlns:a16="http://schemas.microsoft.com/office/drawing/2014/main" id="{EE55ACD5-1401-9977-2444-3F7015B60FB6}"/>
                  </a:ext>
                </a:extLst>
              </p:cNvPr>
              <p:cNvSpPr/>
              <p:nvPr/>
            </p:nvSpPr>
            <p:spPr>
              <a:xfrm>
                <a:off x="15345176" y="4575767"/>
                <a:ext cx="357419" cy="3276"/>
              </a:xfrm>
              <a:custGeom>
                <a:avLst/>
                <a:gdLst>
                  <a:gd name="connsiteX0" fmla="*/ 0 w 357419"/>
                  <a:gd name="connsiteY0" fmla="*/ 1668 h 3276"/>
                  <a:gd name="connsiteX1" fmla="*/ 178710 w 357419"/>
                  <a:gd name="connsiteY1" fmla="*/ 3276 h 3276"/>
                  <a:gd name="connsiteX2" fmla="*/ 357419 w 357419"/>
                  <a:gd name="connsiteY2" fmla="*/ 1668 h 3276"/>
                  <a:gd name="connsiteX3" fmla="*/ 178710 w 357419"/>
                  <a:gd name="connsiteY3" fmla="*/ 0 h 3276"/>
                  <a:gd name="connsiteX4" fmla="*/ 0 w 357419"/>
                  <a:gd name="connsiteY4" fmla="*/ 1668 h 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419" h="3276">
                    <a:moveTo>
                      <a:pt x="0" y="1668"/>
                    </a:moveTo>
                    <a:cubicBezTo>
                      <a:pt x="0" y="2561"/>
                      <a:pt x="79883" y="3276"/>
                      <a:pt x="178710" y="3276"/>
                    </a:cubicBezTo>
                    <a:cubicBezTo>
                      <a:pt x="277536" y="3276"/>
                      <a:pt x="357419" y="2561"/>
                      <a:pt x="357419" y="1668"/>
                    </a:cubicBezTo>
                    <a:cubicBezTo>
                      <a:pt x="357419" y="774"/>
                      <a:pt x="277536" y="0"/>
                      <a:pt x="178710" y="0"/>
                    </a:cubicBezTo>
                    <a:cubicBezTo>
                      <a:pt x="79883" y="0"/>
                      <a:pt x="0" y="476"/>
                      <a:pt x="0" y="16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9" name="Forma Livre: Forma 2238">
                <a:extLst>
                  <a:ext uri="{FF2B5EF4-FFF2-40B4-BE49-F238E27FC236}">
                    <a16:creationId xmlns:a16="http://schemas.microsoft.com/office/drawing/2014/main" id="{E620A30E-0145-5F9D-7247-D1127F5DD714}"/>
                  </a:ext>
                </a:extLst>
              </p:cNvPr>
              <p:cNvSpPr/>
              <p:nvPr/>
            </p:nvSpPr>
            <p:spPr>
              <a:xfrm>
                <a:off x="15657024" y="4196324"/>
                <a:ext cx="75773" cy="391178"/>
              </a:xfrm>
              <a:custGeom>
                <a:avLst/>
                <a:gdLst>
                  <a:gd name="connsiteX0" fmla="*/ 74879 w 75773"/>
                  <a:gd name="connsiteY0" fmla="*/ 391179 h 391178"/>
                  <a:gd name="connsiteX1" fmla="*/ 74879 w 75773"/>
                  <a:gd name="connsiteY1" fmla="*/ 389392 h 391178"/>
                  <a:gd name="connsiteX2" fmla="*/ 74879 w 75773"/>
                  <a:gd name="connsiteY2" fmla="*/ 384269 h 391178"/>
                  <a:gd name="connsiteX3" fmla="*/ 75237 w 75773"/>
                  <a:gd name="connsiteY3" fmla="*/ 364611 h 391178"/>
                  <a:gd name="connsiteX4" fmla="*/ 75773 w 75773"/>
                  <a:gd name="connsiteY4" fmla="*/ 293127 h 391178"/>
                  <a:gd name="connsiteX5" fmla="*/ 75773 w 75773"/>
                  <a:gd name="connsiteY5" fmla="*/ 291757 h 391178"/>
                  <a:gd name="connsiteX6" fmla="*/ 74462 w 75773"/>
                  <a:gd name="connsiteY6" fmla="*/ 291757 h 391178"/>
                  <a:gd name="connsiteX7" fmla="*/ 36219 w 75773"/>
                  <a:gd name="connsiteY7" fmla="*/ 291757 h 391178"/>
                  <a:gd name="connsiteX8" fmla="*/ 37708 w 75773"/>
                  <a:gd name="connsiteY8" fmla="*/ 293246 h 391178"/>
                  <a:gd name="connsiteX9" fmla="*/ 37708 w 75773"/>
                  <a:gd name="connsiteY9" fmla="*/ 195968 h 391178"/>
                  <a:gd name="connsiteX10" fmla="*/ 37708 w 75773"/>
                  <a:gd name="connsiteY10" fmla="*/ 194360 h 391178"/>
                  <a:gd name="connsiteX11" fmla="*/ 1132 w 75773"/>
                  <a:gd name="connsiteY11" fmla="*/ 194360 h 391178"/>
                  <a:gd name="connsiteX12" fmla="*/ 2800 w 75773"/>
                  <a:gd name="connsiteY12" fmla="*/ 195968 h 391178"/>
                  <a:gd name="connsiteX13" fmla="*/ 2800 w 75773"/>
                  <a:gd name="connsiteY13" fmla="*/ 97201 h 391178"/>
                  <a:gd name="connsiteX14" fmla="*/ 1311 w 75773"/>
                  <a:gd name="connsiteY14" fmla="*/ 98690 h 391178"/>
                  <a:gd name="connsiteX15" fmla="*/ 53137 w 75773"/>
                  <a:gd name="connsiteY15" fmla="*/ 98690 h 391178"/>
                  <a:gd name="connsiteX16" fmla="*/ 54149 w 75773"/>
                  <a:gd name="connsiteY16" fmla="*/ 98690 h 391178"/>
                  <a:gd name="connsiteX17" fmla="*/ 54149 w 75773"/>
                  <a:gd name="connsiteY17" fmla="*/ 97380 h 391178"/>
                  <a:gd name="connsiteX18" fmla="*/ 53613 w 75773"/>
                  <a:gd name="connsiteY18" fmla="*/ 26373 h 391178"/>
                  <a:gd name="connsiteX19" fmla="*/ 53256 w 75773"/>
                  <a:gd name="connsiteY19" fmla="*/ 6893 h 391178"/>
                  <a:gd name="connsiteX20" fmla="*/ 53256 w 75773"/>
                  <a:gd name="connsiteY20" fmla="*/ 1770 h 391178"/>
                  <a:gd name="connsiteX21" fmla="*/ 53953 w 75773"/>
                  <a:gd name="connsiteY21" fmla="*/ 716 h 391178"/>
                  <a:gd name="connsiteX22" fmla="*/ 52898 w 75773"/>
                  <a:gd name="connsiteY22" fmla="*/ 19 h 391178"/>
                  <a:gd name="connsiteX23" fmla="*/ 52201 w 75773"/>
                  <a:gd name="connsiteY23" fmla="*/ 1073 h 391178"/>
                  <a:gd name="connsiteX24" fmla="*/ 52898 w 75773"/>
                  <a:gd name="connsiteY24" fmla="*/ 1770 h 391178"/>
                  <a:gd name="connsiteX25" fmla="*/ 52898 w 75773"/>
                  <a:gd name="connsiteY25" fmla="*/ 6893 h 391178"/>
                  <a:gd name="connsiteX26" fmla="*/ 52600 w 75773"/>
                  <a:gd name="connsiteY26" fmla="*/ 26373 h 391178"/>
                  <a:gd name="connsiteX27" fmla="*/ 52005 w 75773"/>
                  <a:gd name="connsiteY27" fmla="*/ 97380 h 391178"/>
                  <a:gd name="connsiteX28" fmla="*/ 53315 w 75773"/>
                  <a:gd name="connsiteY28" fmla="*/ 96129 h 391178"/>
                  <a:gd name="connsiteX29" fmla="*/ 1489 w 75773"/>
                  <a:gd name="connsiteY29" fmla="*/ 96129 h 391178"/>
                  <a:gd name="connsiteX30" fmla="*/ 0 w 75773"/>
                  <a:gd name="connsiteY30" fmla="*/ 96129 h 391178"/>
                  <a:gd name="connsiteX31" fmla="*/ 0 w 75773"/>
                  <a:gd name="connsiteY31" fmla="*/ 97618 h 391178"/>
                  <a:gd name="connsiteX32" fmla="*/ 0 w 75773"/>
                  <a:gd name="connsiteY32" fmla="*/ 196385 h 391178"/>
                  <a:gd name="connsiteX33" fmla="*/ 0 w 75773"/>
                  <a:gd name="connsiteY33" fmla="*/ 198053 h 391178"/>
                  <a:gd name="connsiteX34" fmla="*/ 37112 w 75773"/>
                  <a:gd name="connsiteY34" fmla="*/ 198053 h 391178"/>
                  <a:gd name="connsiteX35" fmla="*/ 35444 w 75773"/>
                  <a:gd name="connsiteY35" fmla="*/ 196385 h 391178"/>
                  <a:gd name="connsiteX36" fmla="*/ 35444 w 75773"/>
                  <a:gd name="connsiteY36" fmla="*/ 293663 h 391178"/>
                  <a:gd name="connsiteX37" fmla="*/ 35444 w 75773"/>
                  <a:gd name="connsiteY37" fmla="*/ 295092 h 391178"/>
                  <a:gd name="connsiteX38" fmla="*/ 36933 w 75773"/>
                  <a:gd name="connsiteY38" fmla="*/ 295092 h 391178"/>
                  <a:gd name="connsiteX39" fmla="*/ 75178 w 75773"/>
                  <a:gd name="connsiteY39" fmla="*/ 294497 h 391178"/>
                  <a:gd name="connsiteX40" fmla="*/ 73867 w 75773"/>
                  <a:gd name="connsiteY40" fmla="*/ 293246 h 391178"/>
                  <a:gd name="connsiteX41" fmla="*/ 74462 w 75773"/>
                  <a:gd name="connsiteY41" fmla="*/ 364730 h 391178"/>
                  <a:gd name="connsiteX42" fmla="*/ 74462 w 75773"/>
                  <a:gd name="connsiteY42" fmla="*/ 384388 h 391178"/>
                  <a:gd name="connsiteX43" fmla="*/ 74462 w 75773"/>
                  <a:gd name="connsiteY43" fmla="*/ 389511 h 391178"/>
                  <a:gd name="connsiteX44" fmla="*/ 74879 w 75773"/>
                  <a:gd name="connsiteY44" fmla="*/ 391179 h 391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5773" h="391178">
                    <a:moveTo>
                      <a:pt x="74879" y="391179"/>
                    </a:moveTo>
                    <a:cubicBezTo>
                      <a:pt x="74957" y="390583"/>
                      <a:pt x="74957" y="389987"/>
                      <a:pt x="74879" y="389392"/>
                    </a:cubicBezTo>
                    <a:cubicBezTo>
                      <a:pt x="74879" y="388022"/>
                      <a:pt x="74879" y="386354"/>
                      <a:pt x="74879" y="384269"/>
                    </a:cubicBezTo>
                    <a:cubicBezTo>
                      <a:pt x="74879" y="379461"/>
                      <a:pt x="74999" y="372909"/>
                      <a:pt x="75237" y="364611"/>
                    </a:cubicBezTo>
                    <a:cubicBezTo>
                      <a:pt x="75237" y="347216"/>
                      <a:pt x="75237" y="322912"/>
                      <a:pt x="75773" y="293127"/>
                    </a:cubicBezTo>
                    <a:lnTo>
                      <a:pt x="75773" y="291757"/>
                    </a:lnTo>
                    <a:lnTo>
                      <a:pt x="74462" y="291757"/>
                    </a:lnTo>
                    <a:lnTo>
                      <a:pt x="36219" y="291757"/>
                    </a:lnTo>
                    <a:lnTo>
                      <a:pt x="37708" y="293246"/>
                    </a:lnTo>
                    <a:cubicBezTo>
                      <a:pt x="37708" y="263937"/>
                      <a:pt x="37708" y="230995"/>
                      <a:pt x="37708" y="195968"/>
                    </a:cubicBezTo>
                    <a:lnTo>
                      <a:pt x="37708" y="194360"/>
                    </a:lnTo>
                    <a:lnTo>
                      <a:pt x="1132" y="194360"/>
                    </a:lnTo>
                    <a:lnTo>
                      <a:pt x="2800" y="195968"/>
                    </a:lnTo>
                    <a:cubicBezTo>
                      <a:pt x="2800" y="160703"/>
                      <a:pt x="2800" y="127284"/>
                      <a:pt x="2800" y="97201"/>
                    </a:cubicBezTo>
                    <a:lnTo>
                      <a:pt x="1311" y="98690"/>
                    </a:lnTo>
                    <a:lnTo>
                      <a:pt x="53137" y="98690"/>
                    </a:lnTo>
                    <a:lnTo>
                      <a:pt x="54149" y="98690"/>
                    </a:lnTo>
                    <a:lnTo>
                      <a:pt x="54149" y="97380"/>
                    </a:lnTo>
                    <a:cubicBezTo>
                      <a:pt x="54149" y="67595"/>
                      <a:pt x="53732" y="43767"/>
                      <a:pt x="53613" y="26373"/>
                    </a:cubicBezTo>
                    <a:cubicBezTo>
                      <a:pt x="53613" y="18152"/>
                      <a:pt x="53613" y="11659"/>
                      <a:pt x="53256" y="6893"/>
                    </a:cubicBezTo>
                    <a:cubicBezTo>
                      <a:pt x="53256" y="4808"/>
                      <a:pt x="53256" y="3140"/>
                      <a:pt x="53256" y="1770"/>
                    </a:cubicBezTo>
                    <a:cubicBezTo>
                      <a:pt x="53738" y="1669"/>
                      <a:pt x="54054" y="1198"/>
                      <a:pt x="53953" y="716"/>
                    </a:cubicBezTo>
                    <a:cubicBezTo>
                      <a:pt x="53851" y="233"/>
                      <a:pt x="53381" y="-82"/>
                      <a:pt x="52898" y="19"/>
                    </a:cubicBezTo>
                    <a:cubicBezTo>
                      <a:pt x="52416" y="120"/>
                      <a:pt x="52100" y="591"/>
                      <a:pt x="52201" y="1073"/>
                    </a:cubicBezTo>
                    <a:cubicBezTo>
                      <a:pt x="52273" y="1425"/>
                      <a:pt x="52547" y="1699"/>
                      <a:pt x="52898" y="1770"/>
                    </a:cubicBezTo>
                    <a:cubicBezTo>
                      <a:pt x="52898" y="3140"/>
                      <a:pt x="52898" y="4808"/>
                      <a:pt x="52898" y="6893"/>
                    </a:cubicBezTo>
                    <a:cubicBezTo>
                      <a:pt x="52898" y="11659"/>
                      <a:pt x="52898" y="18152"/>
                      <a:pt x="52600" y="26373"/>
                    </a:cubicBezTo>
                    <a:cubicBezTo>
                      <a:pt x="52600" y="43529"/>
                      <a:pt x="52243" y="68072"/>
                      <a:pt x="52005" y="97380"/>
                    </a:cubicBezTo>
                    <a:lnTo>
                      <a:pt x="53315" y="96129"/>
                    </a:lnTo>
                    <a:lnTo>
                      <a:pt x="1489" y="96129"/>
                    </a:lnTo>
                    <a:lnTo>
                      <a:pt x="0" y="96129"/>
                    </a:lnTo>
                    <a:lnTo>
                      <a:pt x="0" y="97618"/>
                    </a:lnTo>
                    <a:cubicBezTo>
                      <a:pt x="0" y="127701"/>
                      <a:pt x="0" y="161120"/>
                      <a:pt x="0" y="196385"/>
                    </a:cubicBezTo>
                    <a:lnTo>
                      <a:pt x="0" y="198053"/>
                    </a:lnTo>
                    <a:lnTo>
                      <a:pt x="37112" y="198053"/>
                    </a:lnTo>
                    <a:lnTo>
                      <a:pt x="35444" y="196385"/>
                    </a:lnTo>
                    <a:cubicBezTo>
                      <a:pt x="35444" y="231412"/>
                      <a:pt x="35444" y="264354"/>
                      <a:pt x="35444" y="293663"/>
                    </a:cubicBezTo>
                    <a:lnTo>
                      <a:pt x="35444" y="295092"/>
                    </a:lnTo>
                    <a:lnTo>
                      <a:pt x="36933" y="295092"/>
                    </a:lnTo>
                    <a:lnTo>
                      <a:pt x="75178" y="294497"/>
                    </a:lnTo>
                    <a:lnTo>
                      <a:pt x="73867" y="293246"/>
                    </a:lnTo>
                    <a:cubicBezTo>
                      <a:pt x="73867" y="323031"/>
                      <a:pt x="74284" y="347514"/>
                      <a:pt x="74462" y="364730"/>
                    </a:cubicBezTo>
                    <a:cubicBezTo>
                      <a:pt x="74462" y="373010"/>
                      <a:pt x="74462" y="379563"/>
                      <a:pt x="74462" y="384388"/>
                    </a:cubicBezTo>
                    <a:cubicBezTo>
                      <a:pt x="74462" y="386473"/>
                      <a:pt x="74462" y="388141"/>
                      <a:pt x="74462" y="389511"/>
                    </a:cubicBezTo>
                    <a:cubicBezTo>
                      <a:pt x="74546" y="390077"/>
                      <a:pt x="74683" y="390637"/>
                      <a:pt x="74879" y="39117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240" name="Gráfico 449">
              <a:extLst>
                <a:ext uri="{FF2B5EF4-FFF2-40B4-BE49-F238E27FC236}">
                  <a16:creationId xmlns:a16="http://schemas.microsoft.com/office/drawing/2014/main" id="{D9561C01-3C0C-2E15-3994-E075C772D40B}"/>
                </a:ext>
              </a:extLst>
            </p:cNvPr>
            <p:cNvGrpSpPr/>
            <p:nvPr/>
          </p:nvGrpSpPr>
          <p:grpSpPr>
            <a:xfrm>
              <a:off x="12901499" y="2042736"/>
              <a:ext cx="482516" cy="519330"/>
              <a:chOff x="12901499" y="2042736"/>
              <a:chExt cx="482516" cy="519330"/>
            </a:xfrm>
          </p:grpSpPr>
          <p:sp>
            <p:nvSpPr>
              <p:cNvPr id="2241" name="Forma Livre: Forma 2240">
                <a:extLst>
                  <a:ext uri="{FF2B5EF4-FFF2-40B4-BE49-F238E27FC236}">
                    <a16:creationId xmlns:a16="http://schemas.microsoft.com/office/drawing/2014/main" id="{799776BD-E8EA-6A0F-616D-3096B95D24E6}"/>
                  </a:ext>
                </a:extLst>
              </p:cNvPr>
              <p:cNvSpPr/>
              <p:nvPr/>
            </p:nvSpPr>
            <p:spPr>
              <a:xfrm>
                <a:off x="12901499" y="2045893"/>
                <a:ext cx="478703" cy="512837"/>
              </a:xfrm>
              <a:custGeom>
                <a:avLst/>
                <a:gdLst>
                  <a:gd name="connsiteX0" fmla="*/ 0 w 478703"/>
                  <a:gd name="connsiteY0" fmla="*/ 332102 h 512837"/>
                  <a:gd name="connsiteX1" fmla="*/ 99184 w 478703"/>
                  <a:gd name="connsiteY1" fmla="*/ 225174 h 512837"/>
                  <a:gd name="connsiteX2" fmla="*/ 11974 w 478703"/>
                  <a:gd name="connsiteY2" fmla="*/ 114255 h 512837"/>
                  <a:gd name="connsiteX3" fmla="*/ 150652 w 478703"/>
                  <a:gd name="connsiteY3" fmla="*/ 118544 h 512837"/>
                  <a:gd name="connsiteX4" fmla="*/ 173587 w 478703"/>
                  <a:gd name="connsiteY4" fmla="*/ 0 h 512837"/>
                  <a:gd name="connsiteX5" fmla="*/ 255436 w 478703"/>
                  <a:gd name="connsiteY5" fmla="*/ 90427 h 512837"/>
                  <a:gd name="connsiteX6" fmla="*/ 354798 w 478703"/>
                  <a:gd name="connsiteY6" fmla="*/ 18467 h 512837"/>
                  <a:gd name="connsiteX7" fmla="*/ 348663 w 478703"/>
                  <a:gd name="connsiteY7" fmla="*/ 153988 h 512837"/>
                  <a:gd name="connsiteX8" fmla="*/ 478704 w 478703"/>
                  <a:gd name="connsiteY8" fmla="*/ 162149 h 512837"/>
                  <a:gd name="connsiteX9" fmla="*/ 387443 w 478703"/>
                  <a:gd name="connsiteY9" fmla="*/ 256627 h 512837"/>
                  <a:gd name="connsiteX10" fmla="*/ 476738 w 478703"/>
                  <a:gd name="connsiteY10" fmla="*/ 359564 h 512837"/>
                  <a:gd name="connsiteX11" fmla="*/ 337821 w 478703"/>
                  <a:gd name="connsiteY11" fmla="*/ 376244 h 512837"/>
                  <a:gd name="connsiteX12" fmla="*/ 329005 w 478703"/>
                  <a:gd name="connsiteY12" fmla="*/ 494609 h 512837"/>
                  <a:gd name="connsiteX13" fmla="*/ 212724 w 478703"/>
                  <a:gd name="connsiteY13" fmla="*/ 413653 h 512837"/>
                  <a:gd name="connsiteX14" fmla="*/ 114315 w 478703"/>
                  <a:gd name="connsiteY14" fmla="*/ 512837 h 512837"/>
                  <a:gd name="connsiteX15" fmla="*/ 137070 w 478703"/>
                  <a:gd name="connsiteY15" fmla="*/ 370942 h 512837"/>
                  <a:gd name="connsiteX16" fmla="*/ 0 w 478703"/>
                  <a:gd name="connsiteY16" fmla="*/ 332102 h 5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8703" h="512837">
                    <a:moveTo>
                      <a:pt x="0" y="332102"/>
                    </a:moveTo>
                    <a:lnTo>
                      <a:pt x="99184" y="225174"/>
                    </a:lnTo>
                    <a:lnTo>
                      <a:pt x="11974" y="114255"/>
                    </a:lnTo>
                    <a:lnTo>
                      <a:pt x="150652" y="118544"/>
                    </a:lnTo>
                    <a:lnTo>
                      <a:pt x="173587" y="0"/>
                    </a:lnTo>
                    <a:lnTo>
                      <a:pt x="255436" y="90427"/>
                    </a:lnTo>
                    <a:lnTo>
                      <a:pt x="354798" y="18467"/>
                    </a:lnTo>
                    <a:lnTo>
                      <a:pt x="348663" y="153988"/>
                    </a:lnTo>
                    <a:lnTo>
                      <a:pt x="478704" y="162149"/>
                    </a:lnTo>
                    <a:lnTo>
                      <a:pt x="387443" y="256627"/>
                    </a:lnTo>
                    <a:lnTo>
                      <a:pt x="476738" y="359564"/>
                    </a:lnTo>
                    <a:lnTo>
                      <a:pt x="337821" y="376244"/>
                    </a:lnTo>
                    <a:lnTo>
                      <a:pt x="329005" y="494609"/>
                    </a:lnTo>
                    <a:lnTo>
                      <a:pt x="212724" y="413653"/>
                    </a:lnTo>
                    <a:lnTo>
                      <a:pt x="114315" y="512837"/>
                    </a:lnTo>
                    <a:lnTo>
                      <a:pt x="137070" y="370942"/>
                    </a:lnTo>
                    <a:lnTo>
                      <a:pt x="0" y="332102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2" name="Forma Livre: Forma 2241">
                <a:extLst>
                  <a:ext uri="{FF2B5EF4-FFF2-40B4-BE49-F238E27FC236}">
                    <a16:creationId xmlns:a16="http://schemas.microsoft.com/office/drawing/2014/main" id="{1F281E18-8E72-AAA8-43BB-A4C960A428D5}"/>
                  </a:ext>
                </a:extLst>
              </p:cNvPr>
              <p:cNvSpPr/>
              <p:nvPr/>
            </p:nvSpPr>
            <p:spPr>
              <a:xfrm>
                <a:off x="12901499" y="2042736"/>
                <a:ext cx="482516" cy="519330"/>
              </a:xfrm>
              <a:custGeom>
                <a:avLst/>
                <a:gdLst>
                  <a:gd name="connsiteX0" fmla="*/ 0 w 482516"/>
                  <a:gd name="connsiteY0" fmla="*/ 335259 h 519330"/>
                  <a:gd name="connsiteX1" fmla="*/ 137011 w 482516"/>
                  <a:gd name="connsiteY1" fmla="*/ 374933 h 519330"/>
                  <a:gd name="connsiteX2" fmla="*/ 136415 w 482516"/>
                  <a:gd name="connsiteY2" fmla="*/ 373980 h 519330"/>
                  <a:gd name="connsiteX3" fmla="*/ 113362 w 482516"/>
                  <a:gd name="connsiteY3" fmla="*/ 515816 h 519330"/>
                  <a:gd name="connsiteX4" fmla="*/ 112766 w 482516"/>
                  <a:gd name="connsiteY4" fmla="*/ 519330 h 519330"/>
                  <a:gd name="connsiteX5" fmla="*/ 115327 w 482516"/>
                  <a:gd name="connsiteY5" fmla="*/ 516769 h 519330"/>
                  <a:gd name="connsiteX6" fmla="*/ 213856 w 482516"/>
                  <a:gd name="connsiteY6" fmla="*/ 417764 h 519330"/>
                  <a:gd name="connsiteX7" fmla="*/ 212128 w 482516"/>
                  <a:gd name="connsiteY7" fmla="*/ 417764 h 519330"/>
                  <a:gd name="connsiteX8" fmla="*/ 328290 w 482516"/>
                  <a:gd name="connsiteY8" fmla="*/ 498898 h 519330"/>
                  <a:gd name="connsiteX9" fmla="*/ 330494 w 482516"/>
                  <a:gd name="connsiteY9" fmla="*/ 500387 h 519330"/>
                  <a:gd name="connsiteX10" fmla="*/ 330494 w 482516"/>
                  <a:gd name="connsiteY10" fmla="*/ 497766 h 519330"/>
                  <a:gd name="connsiteX11" fmla="*/ 339370 w 482516"/>
                  <a:gd name="connsiteY11" fmla="*/ 379401 h 519330"/>
                  <a:gd name="connsiteX12" fmla="*/ 338000 w 482516"/>
                  <a:gd name="connsiteY12" fmla="*/ 380890 h 519330"/>
                  <a:gd name="connsiteX13" fmla="*/ 476976 w 482516"/>
                  <a:gd name="connsiteY13" fmla="*/ 364270 h 519330"/>
                  <a:gd name="connsiteX14" fmla="*/ 480074 w 482516"/>
                  <a:gd name="connsiteY14" fmla="*/ 363853 h 519330"/>
                  <a:gd name="connsiteX15" fmla="*/ 477989 w 482516"/>
                  <a:gd name="connsiteY15" fmla="*/ 361530 h 519330"/>
                  <a:gd name="connsiteX16" fmla="*/ 388634 w 482516"/>
                  <a:gd name="connsiteY16" fmla="*/ 258533 h 519330"/>
                  <a:gd name="connsiteX17" fmla="*/ 388634 w 482516"/>
                  <a:gd name="connsiteY17" fmla="*/ 260797 h 519330"/>
                  <a:gd name="connsiteX18" fmla="*/ 467088 w 482516"/>
                  <a:gd name="connsiteY18" fmla="*/ 179663 h 519330"/>
                  <a:gd name="connsiteX19" fmla="*/ 479895 w 482516"/>
                  <a:gd name="connsiteY19" fmla="*/ 166379 h 519330"/>
                  <a:gd name="connsiteX20" fmla="*/ 482516 w 482516"/>
                  <a:gd name="connsiteY20" fmla="*/ 163698 h 519330"/>
                  <a:gd name="connsiteX21" fmla="*/ 478763 w 482516"/>
                  <a:gd name="connsiteY21" fmla="*/ 163698 h 519330"/>
                  <a:gd name="connsiteX22" fmla="*/ 348722 w 482516"/>
                  <a:gd name="connsiteY22" fmla="*/ 155477 h 519330"/>
                  <a:gd name="connsiteX23" fmla="*/ 350331 w 482516"/>
                  <a:gd name="connsiteY23" fmla="*/ 157265 h 519330"/>
                  <a:gd name="connsiteX24" fmla="*/ 356288 w 482516"/>
                  <a:gd name="connsiteY24" fmla="*/ 21743 h 519330"/>
                  <a:gd name="connsiteX25" fmla="*/ 356288 w 482516"/>
                  <a:gd name="connsiteY25" fmla="*/ 18288 h 519330"/>
                  <a:gd name="connsiteX26" fmla="*/ 353547 w 482516"/>
                  <a:gd name="connsiteY26" fmla="*/ 20313 h 519330"/>
                  <a:gd name="connsiteX27" fmla="*/ 254542 w 482516"/>
                  <a:gd name="connsiteY27" fmla="*/ 92333 h 519330"/>
                  <a:gd name="connsiteX28" fmla="*/ 256627 w 482516"/>
                  <a:gd name="connsiteY28" fmla="*/ 92333 h 519330"/>
                  <a:gd name="connsiteX29" fmla="*/ 174719 w 482516"/>
                  <a:gd name="connsiteY29" fmla="*/ 2204 h 519330"/>
                  <a:gd name="connsiteX30" fmla="*/ 172693 w 482516"/>
                  <a:gd name="connsiteY30" fmla="*/ 0 h 519330"/>
                  <a:gd name="connsiteX31" fmla="*/ 172157 w 482516"/>
                  <a:gd name="connsiteY31" fmla="*/ 2919 h 519330"/>
                  <a:gd name="connsiteX32" fmla="*/ 149282 w 482516"/>
                  <a:gd name="connsiteY32" fmla="*/ 121403 h 519330"/>
                  <a:gd name="connsiteX33" fmla="*/ 150652 w 482516"/>
                  <a:gd name="connsiteY33" fmla="*/ 120331 h 519330"/>
                  <a:gd name="connsiteX34" fmla="*/ 12033 w 482516"/>
                  <a:gd name="connsiteY34" fmla="*/ 116161 h 519330"/>
                  <a:gd name="connsiteX35" fmla="*/ 9531 w 482516"/>
                  <a:gd name="connsiteY35" fmla="*/ 116161 h 519330"/>
                  <a:gd name="connsiteX36" fmla="*/ 11080 w 482516"/>
                  <a:gd name="connsiteY36" fmla="*/ 118127 h 519330"/>
                  <a:gd name="connsiteX37" fmla="*/ 98529 w 482516"/>
                  <a:gd name="connsiteY37" fmla="*/ 228808 h 519330"/>
                  <a:gd name="connsiteX38" fmla="*/ 98529 w 482516"/>
                  <a:gd name="connsiteY38" fmla="*/ 227736 h 519330"/>
                  <a:gd name="connsiteX39" fmla="*/ 0 w 482516"/>
                  <a:gd name="connsiteY39" fmla="*/ 335259 h 519330"/>
                  <a:gd name="connsiteX40" fmla="*/ 99839 w 482516"/>
                  <a:gd name="connsiteY40" fmla="*/ 228868 h 519330"/>
                  <a:gd name="connsiteX41" fmla="*/ 100316 w 482516"/>
                  <a:gd name="connsiteY41" fmla="*/ 228331 h 519330"/>
                  <a:gd name="connsiteX42" fmla="*/ 99899 w 482516"/>
                  <a:gd name="connsiteY42" fmla="*/ 227795 h 519330"/>
                  <a:gd name="connsiteX43" fmla="*/ 12867 w 482516"/>
                  <a:gd name="connsiteY43" fmla="*/ 116697 h 519330"/>
                  <a:gd name="connsiteX44" fmla="*/ 11974 w 482516"/>
                  <a:gd name="connsiteY44" fmla="*/ 118544 h 519330"/>
                  <a:gd name="connsiteX45" fmla="*/ 150593 w 482516"/>
                  <a:gd name="connsiteY45" fmla="*/ 123071 h 519330"/>
                  <a:gd name="connsiteX46" fmla="*/ 151725 w 482516"/>
                  <a:gd name="connsiteY46" fmla="*/ 123071 h 519330"/>
                  <a:gd name="connsiteX47" fmla="*/ 151725 w 482516"/>
                  <a:gd name="connsiteY47" fmla="*/ 121940 h 519330"/>
                  <a:gd name="connsiteX48" fmla="*/ 174838 w 482516"/>
                  <a:gd name="connsiteY48" fmla="*/ 3455 h 519330"/>
                  <a:gd name="connsiteX49" fmla="*/ 172276 w 482516"/>
                  <a:gd name="connsiteY49" fmla="*/ 4170 h 519330"/>
                  <a:gd name="connsiteX50" fmla="*/ 254125 w 482516"/>
                  <a:gd name="connsiteY50" fmla="*/ 94657 h 519330"/>
                  <a:gd name="connsiteX51" fmla="*/ 255078 w 482516"/>
                  <a:gd name="connsiteY51" fmla="*/ 95729 h 519330"/>
                  <a:gd name="connsiteX52" fmla="*/ 256210 w 482516"/>
                  <a:gd name="connsiteY52" fmla="*/ 94895 h 519330"/>
                  <a:gd name="connsiteX53" fmla="*/ 355573 w 482516"/>
                  <a:gd name="connsiteY53" fmla="*/ 22994 h 519330"/>
                  <a:gd name="connsiteX54" fmla="*/ 353011 w 482516"/>
                  <a:gd name="connsiteY54" fmla="*/ 21564 h 519330"/>
                  <a:gd name="connsiteX55" fmla="*/ 347054 w 482516"/>
                  <a:gd name="connsiteY55" fmla="*/ 157086 h 519330"/>
                  <a:gd name="connsiteX56" fmla="*/ 347054 w 482516"/>
                  <a:gd name="connsiteY56" fmla="*/ 158754 h 519330"/>
                  <a:gd name="connsiteX57" fmla="*/ 348722 w 482516"/>
                  <a:gd name="connsiteY57" fmla="*/ 158754 h 519330"/>
                  <a:gd name="connsiteX58" fmla="*/ 478763 w 482516"/>
                  <a:gd name="connsiteY58" fmla="*/ 166915 h 519330"/>
                  <a:gd name="connsiteX59" fmla="*/ 477632 w 482516"/>
                  <a:gd name="connsiteY59" fmla="*/ 163996 h 519330"/>
                  <a:gd name="connsiteX60" fmla="*/ 464824 w 482516"/>
                  <a:gd name="connsiteY60" fmla="*/ 177280 h 519330"/>
                  <a:gd name="connsiteX61" fmla="*/ 386192 w 482516"/>
                  <a:gd name="connsiteY61" fmla="*/ 258593 h 519330"/>
                  <a:gd name="connsiteX62" fmla="*/ 385120 w 482516"/>
                  <a:gd name="connsiteY62" fmla="*/ 259665 h 519330"/>
                  <a:gd name="connsiteX63" fmla="*/ 386132 w 482516"/>
                  <a:gd name="connsiteY63" fmla="*/ 260857 h 519330"/>
                  <a:gd name="connsiteX64" fmla="*/ 475487 w 482516"/>
                  <a:gd name="connsiteY64" fmla="*/ 363793 h 519330"/>
                  <a:gd name="connsiteX65" fmla="*/ 476559 w 482516"/>
                  <a:gd name="connsiteY65" fmla="*/ 361053 h 519330"/>
                  <a:gd name="connsiteX66" fmla="*/ 337523 w 482516"/>
                  <a:gd name="connsiteY66" fmla="*/ 377852 h 519330"/>
                  <a:gd name="connsiteX67" fmla="*/ 336272 w 482516"/>
                  <a:gd name="connsiteY67" fmla="*/ 377852 h 519330"/>
                  <a:gd name="connsiteX68" fmla="*/ 336272 w 482516"/>
                  <a:gd name="connsiteY68" fmla="*/ 379162 h 519330"/>
                  <a:gd name="connsiteX69" fmla="*/ 327575 w 482516"/>
                  <a:gd name="connsiteY69" fmla="*/ 497528 h 519330"/>
                  <a:gd name="connsiteX70" fmla="*/ 329898 w 482516"/>
                  <a:gd name="connsiteY70" fmla="*/ 496456 h 519330"/>
                  <a:gd name="connsiteX71" fmla="*/ 213558 w 482516"/>
                  <a:gd name="connsiteY71" fmla="*/ 415560 h 519330"/>
                  <a:gd name="connsiteX72" fmla="*/ 212605 w 482516"/>
                  <a:gd name="connsiteY72" fmla="*/ 414904 h 519330"/>
                  <a:gd name="connsiteX73" fmla="*/ 211831 w 482516"/>
                  <a:gd name="connsiteY73" fmla="*/ 415738 h 519330"/>
                  <a:gd name="connsiteX74" fmla="*/ 113481 w 482516"/>
                  <a:gd name="connsiteY74" fmla="*/ 515280 h 519330"/>
                  <a:gd name="connsiteX75" fmla="*/ 115447 w 482516"/>
                  <a:gd name="connsiteY75" fmla="*/ 516292 h 519330"/>
                  <a:gd name="connsiteX76" fmla="*/ 137904 w 482516"/>
                  <a:gd name="connsiteY76" fmla="*/ 374397 h 519330"/>
                  <a:gd name="connsiteX77" fmla="*/ 137904 w 482516"/>
                  <a:gd name="connsiteY77" fmla="*/ 373622 h 519330"/>
                  <a:gd name="connsiteX78" fmla="*/ 137189 w 482516"/>
                  <a:gd name="connsiteY78" fmla="*/ 373622 h 51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482516" h="519330">
                    <a:moveTo>
                      <a:pt x="0" y="335259"/>
                    </a:moveTo>
                    <a:lnTo>
                      <a:pt x="137011" y="374933"/>
                    </a:lnTo>
                    <a:lnTo>
                      <a:pt x="136415" y="373980"/>
                    </a:lnTo>
                    <a:cubicBezTo>
                      <a:pt x="130041" y="413177"/>
                      <a:pt x="122237" y="461131"/>
                      <a:pt x="113362" y="515816"/>
                    </a:cubicBezTo>
                    <a:lnTo>
                      <a:pt x="112766" y="519330"/>
                    </a:lnTo>
                    <a:lnTo>
                      <a:pt x="115327" y="516769"/>
                    </a:lnTo>
                    <a:lnTo>
                      <a:pt x="213856" y="417764"/>
                    </a:lnTo>
                    <a:lnTo>
                      <a:pt x="212128" y="417764"/>
                    </a:lnTo>
                    <a:lnTo>
                      <a:pt x="328290" y="498898"/>
                    </a:lnTo>
                    <a:lnTo>
                      <a:pt x="330494" y="500387"/>
                    </a:lnTo>
                    <a:lnTo>
                      <a:pt x="330494" y="497766"/>
                    </a:lnTo>
                    <a:cubicBezTo>
                      <a:pt x="333294" y="460297"/>
                      <a:pt x="336451" y="420325"/>
                      <a:pt x="339370" y="379401"/>
                    </a:cubicBezTo>
                    <a:lnTo>
                      <a:pt x="338000" y="380890"/>
                    </a:lnTo>
                    <a:lnTo>
                      <a:pt x="476976" y="364270"/>
                    </a:lnTo>
                    <a:lnTo>
                      <a:pt x="480074" y="363853"/>
                    </a:lnTo>
                    <a:lnTo>
                      <a:pt x="477989" y="361530"/>
                    </a:lnTo>
                    <a:cubicBezTo>
                      <a:pt x="449574" y="328647"/>
                      <a:pt x="419432" y="293918"/>
                      <a:pt x="388634" y="258533"/>
                    </a:cubicBezTo>
                    <a:lnTo>
                      <a:pt x="388634" y="260797"/>
                    </a:lnTo>
                    <a:cubicBezTo>
                      <a:pt x="413713" y="234944"/>
                      <a:pt x="440222" y="207184"/>
                      <a:pt x="467088" y="179663"/>
                    </a:cubicBezTo>
                    <a:lnTo>
                      <a:pt x="479895" y="166379"/>
                    </a:lnTo>
                    <a:lnTo>
                      <a:pt x="482516" y="163698"/>
                    </a:lnTo>
                    <a:lnTo>
                      <a:pt x="478763" y="163698"/>
                    </a:lnTo>
                    <a:lnTo>
                      <a:pt x="348722" y="155477"/>
                    </a:lnTo>
                    <a:lnTo>
                      <a:pt x="350331" y="157265"/>
                    </a:lnTo>
                    <a:cubicBezTo>
                      <a:pt x="352434" y="110998"/>
                      <a:pt x="354423" y="65825"/>
                      <a:pt x="356288" y="21743"/>
                    </a:cubicBezTo>
                    <a:lnTo>
                      <a:pt x="356288" y="18288"/>
                    </a:lnTo>
                    <a:lnTo>
                      <a:pt x="353547" y="20313"/>
                    </a:lnTo>
                    <a:lnTo>
                      <a:pt x="254542" y="92333"/>
                    </a:lnTo>
                    <a:lnTo>
                      <a:pt x="256627" y="92333"/>
                    </a:lnTo>
                    <a:lnTo>
                      <a:pt x="174719" y="2204"/>
                    </a:lnTo>
                    <a:lnTo>
                      <a:pt x="172693" y="0"/>
                    </a:lnTo>
                    <a:lnTo>
                      <a:pt x="172157" y="2919"/>
                    </a:lnTo>
                    <a:lnTo>
                      <a:pt x="149282" y="121403"/>
                    </a:lnTo>
                    <a:lnTo>
                      <a:pt x="150652" y="120331"/>
                    </a:lnTo>
                    <a:lnTo>
                      <a:pt x="12033" y="116161"/>
                    </a:lnTo>
                    <a:lnTo>
                      <a:pt x="9531" y="116161"/>
                    </a:lnTo>
                    <a:lnTo>
                      <a:pt x="11080" y="118127"/>
                    </a:lnTo>
                    <a:lnTo>
                      <a:pt x="98529" y="228808"/>
                    </a:lnTo>
                    <a:lnTo>
                      <a:pt x="98529" y="227736"/>
                    </a:lnTo>
                    <a:cubicBezTo>
                      <a:pt x="35623" y="296420"/>
                      <a:pt x="3932" y="330613"/>
                      <a:pt x="0" y="335259"/>
                    </a:cubicBezTo>
                    <a:lnTo>
                      <a:pt x="99839" y="228868"/>
                    </a:lnTo>
                    <a:lnTo>
                      <a:pt x="100316" y="228331"/>
                    </a:lnTo>
                    <a:lnTo>
                      <a:pt x="99899" y="227795"/>
                    </a:lnTo>
                    <a:lnTo>
                      <a:pt x="12867" y="116697"/>
                    </a:lnTo>
                    <a:lnTo>
                      <a:pt x="11974" y="118544"/>
                    </a:lnTo>
                    <a:lnTo>
                      <a:pt x="150593" y="123071"/>
                    </a:lnTo>
                    <a:lnTo>
                      <a:pt x="151725" y="123071"/>
                    </a:lnTo>
                    <a:lnTo>
                      <a:pt x="151725" y="121940"/>
                    </a:lnTo>
                    <a:cubicBezTo>
                      <a:pt x="158992" y="84609"/>
                      <a:pt x="166694" y="45114"/>
                      <a:pt x="174838" y="3455"/>
                    </a:cubicBezTo>
                    <a:lnTo>
                      <a:pt x="172276" y="4170"/>
                    </a:lnTo>
                    <a:lnTo>
                      <a:pt x="254125" y="94657"/>
                    </a:lnTo>
                    <a:lnTo>
                      <a:pt x="255078" y="95729"/>
                    </a:lnTo>
                    <a:lnTo>
                      <a:pt x="256210" y="94895"/>
                    </a:lnTo>
                    <a:lnTo>
                      <a:pt x="355573" y="22994"/>
                    </a:lnTo>
                    <a:lnTo>
                      <a:pt x="353011" y="21564"/>
                    </a:lnTo>
                    <a:cubicBezTo>
                      <a:pt x="350986" y="65586"/>
                      <a:pt x="348901" y="110919"/>
                      <a:pt x="347054" y="157086"/>
                    </a:cubicBezTo>
                    <a:lnTo>
                      <a:pt x="347054" y="158754"/>
                    </a:lnTo>
                    <a:lnTo>
                      <a:pt x="348722" y="158754"/>
                    </a:lnTo>
                    <a:lnTo>
                      <a:pt x="478763" y="166915"/>
                    </a:lnTo>
                    <a:lnTo>
                      <a:pt x="477632" y="163996"/>
                    </a:lnTo>
                    <a:lnTo>
                      <a:pt x="464824" y="177280"/>
                    </a:lnTo>
                    <a:lnTo>
                      <a:pt x="386192" y="258593"/>
                    </a:lnTo>
                    <a:lnTo>
                      <a:pt x="385120" y="259665"/>
                    </a:lnTo>
                    <a:lnTo>
                      <a:pt x="386132" y="260857"/>
                    </a:lnTo>
                    <a:lnTo>
                      <a:pt x="475487" y="363793"/>
                    </a:lnTo>
                    <a:lnTo>
                      <a:pt x="476559" y="361053"/>
                    </a:lnTo>
                    <a:lnTo>
                      <a:pt x="337523" y="377852"/>
                    </a:lnTo>
                    <a:lnTo>
                      <a:pt x="336272" y="377852"/>
                    </a:lnTo>
                    <a:lnTo>
                      <a:pt x="336272" y="379162"/>
                    </a:lnTo>
                    <a:cubicBezTo>
                      <a:pt x="333234" y="420266"/>
                      <a:pt x="330315" y="460058"/>
                      <a:pt x="327575" y="497528"/>
                    </a:cubicBezTo>
                    <a:lnTo>
                      <a:pt x="329898" y="496456"/>
                    </a:lnTo>
                    <a:lnTo>
                      <a:pt x="213558" y="415560"/>
                    </a:lnTo>
                    <a:lnTo>
                      <a:pt x="212605" y="414904"/>
                    </a:lnTo>
                    <a:lnTo>
                      <a:pt x="211831" y="415738"/>
                    </a:lnTo>
                    <a:lnTo>
                      <a:pt x="113481" y="515280"/>
                    </a:lnTo>
                    <a:lnTo>
                      <a:pt x="115447" y="516292"/>
                    </a:lnTo>
                    <a:cubicBezTo>
                      <a:pt x="124084" y="461548"/>
                      <a:pt x="131709" y="413594"/>
                      <a:pt x="137904" y="374397"/>
                    </a:cubicBezTo>
                    <a:lnTo>
                      <a:pt x="137904" y="373622"/>
                    </a:lnTo>
                    <a:lnTo>
                      <a:pt x="137189" y="373622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3" name="Forma Livre: Forma 2242">
                <a:extLst>
                  <a:ext uri="{FF2B5EF4-FFF2-40B4-BE49-F238E27FC236}">
                    <a16:creationId xmlns:a16="http://schemas.microsoft.com/office/drawing/2014/main" id="{ED13AB07-CDEE-0AA0-4814-4C34D43F4130}"/>
                  </a:ext>
                </a:extLst>
              </p:cNvPr>
              <p:cNvSpPr/>
              <p:nvPr/>
            </p:nvSpPr>
            <p:spPr>
              <a:xfrm>
                <a:off x="13110173" y="2200060"/>
                <a:ext cx="53797" cy="183239"/>
              </a:xfrm>
              <a:custGeom>
                <a:avLst/>
                <a:gdLst>
                  <a:gd name="connsiteX0" fmla="*/ 29249 w 53797"/>
                  <a:gd name="connsiteY0" fmla="*/ 183237 h 183239"/>
                  <a:gd name="connsiteX1" fmla="*/ 6166 w 53797"/>
                  <a:gd name="connsiteY1" fmla="*/ 158688 h 183239"/>
                  <a:gd name="connsiteX2" fmla="*/ 30714 w 53797"/>
                  <a:gd name="connsiteY2" fmla="*/ 135604 h 183239"/>
                  <a:gd name="connsiteX3" fmla="*/ 53792 w 53797"/>
                  <a:gd name="connsiteY3" fmla="*/ 158515 h 183239"/>
                  <a:gd name="connsiteX4" fmla="*/ 30148 w 53797"/>
                  <a:gd name="connsiteY4" fmla="*/ 183233 h 183239"/>
                  <a:gd name="connsiteX5" fmla="*/ 29249 w 53797"/>
                  <a:gd name="connsiteY5" fmla="*/ 183237 h 183239"/>
                  <a:gd name="connsiteX6" fmla="*/ 39852 w 53797"/>
                  <a:gd name="connsiteY6" fmla="*/ 110502 h 183239"/>
                  <a:gd name="connsiteX7" fmla="*/ 11318 w 53797"/>
                  <a:gd name="connsiteY7" fmla="*/ 111634 h 183239"/>
                  <a:gd name="connsiteX8" fmla="*/ 0 w 53797"/>
                  <a:gd name="connsiteY8" fmla="*/ 1728 h 183239"/>
                  <a:gd name="connsiteX9" fmla="*/ 42652 w 53797"/>
                  <a:gd name="connsiteY9" fmla="*/ 0 h 18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797" h="183239">
                    <a:moveTo>
                      <a:pt x="29249" y="183237"/>
                    </a:moveTo>
                    <a:cubicBezTo>
                      <a:pt x="16096" y="182833"/>
                      <a:pt x="5760" y="171842"/>
                      <a:pt x="6166" y="158688"/>
                    </a:cubicBezTo>
                    <a:cubicBezTo>
                      <a:pt x="6571" y="145535"/>
                      <a:pt x="17561" y="135199"/>
                      <a:pt x="30714" y="135604"/>
                    </a:cubicBezTo>
                    <a:cubicBezTo>
                      <a:pt x="43230" y="135989"/>
                      <a:pt x="53315" y="146000"/>
                      <a:pt x="53792" y="158515"/>
                    </a:cubicBezTo>
                    <a:cubicBezTo>
                      <a:pt x="54089" y="171869"/>
                      <a:pt x="43504" y="182936"/>
                      <a:pt x="30148" y="183233"/>
                    </a:cubicBezTo>
                    <a:cubicBezTo>
                      <a:pt x="29850" y="183241"/>
                      <a:pt x="29547" y="183242"/>
                      <a:pt x="29249" y="183237"/>
                    </a:cubicBezTo>
                    <a:close/>
                    <a:moveTo>
                      <a:pt x="39852" y="110502"/>
                    </a:moveTo>
                    <a:lnTo>
                      <a:pt x="11318" y="111634"/>
                    </a:lnTo>
                    <a:lnTo>
                      <a:pt x="0" y="1728"/>
                    </a:lnTo>
                    <a:lnTo>
                      <a:pt x="42652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244" name="Gráfico 449">
              <a:extLst>
                <a:ext uri="{FF2B5EF4-FFF2-40B4-BE49-F238E27FC236}">
                  <a16:creationId xmlns:a16="http://schemas.microsoft.com/office/drawing/2014/main" id="{D499B4EF-FF93-1911-86DC-EAA2E8049368}"/>
                </a:ext>
              </a:extLst>
            </p:cNvPr>
            <p:cNvGrpSpPr/>
            <p:nvPr/>
          </p:nvGrpSpPr>
          <p:grpSpPr>
            <a:xfrm>
              <a:off x="12288465" y="2369450"/>
              <a:ext cx="904496" cy="2352391"/>
              <a:chOff x="12288465" y="2369450"/>
              <a:chExt cx="904496" cy="2352391"/>
            </a:xfrm>
          </p:grpSpPr>
          <p:sp>
            <p:nvSpPr>
              <p:cNvPr id="2245" name="Forma Livre: Forma 2244">
                <a:extLst>
                  <a:ext uri="{FF2B5EF4-FFF2-40B4-BE49-F238E27FC236}">
                    <a16:creationId xmlns:a16="http://schemas.microsoft.com/office/drawing/2014/main" id="{70BBF741-DEDF-37BC-C491-070C2185B7A2}"/>
                  </a:ext>
                </a:extLst>
              </p:cNvPr>
              <p:cNvSpPr/>
              <p:nvPr/>
            </p:nvSpPr>
            <p:spPr>
              <a:xfrm>
                <a:off x="12755910" y="4455078"/>
                <a:ext cx="232143" cy="186394"/>
              </a:xfrm>
              <a:custGeom>
                <a:avLst/>
                <a:gdLst>
                  <a:gd name="connsiteX0" fmla="*/ 115744 w 232143"/>
                  <a:gd name="connsiteY0" fmla="*/ 536 h 186394"/>
                  <a:gd name="connsiteX1" fmla="*/ 111217 w 232143"/>
                  <a:gd name="connsiteY1" fmla="*/ 119676 h 186394"/>
                  <a:gd name="connsiteX2" fmla="*/ 232144 w 232143"/>
                  <a:gd name="connsiteY2" fmla="*/ 186394 h 186394"/>
                  <a:gd name="connsiteX3" fmla="*/ 596 w 232143"/>
                  <a:gd name="connsiteY3" fmla="*/ 185977 h 186394"/>
                  <a:gd name="connsiteX4" fmla="*/ 0 w 232143"/>
                  <a:gd name="connsiteY4" fmla="*/ 0 h 186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143" h="186394">
                    <a:moveTo>
                      <a:pt x="115744" y="536"/>
                    </a:moveTo>
                    <a:lnTo>
                      <a:pt x="111217" y="119676"/>
                    </a:lnTo>
                    <a:cubicBezTo>
                      <a:pt x="111217" y="119676"/>
                      <a:pt x="230833" y="164294"/>
                      <a:pt x="232144" y="186394"/>
                    </a:cubicBezTo>
                    <a:lnTo>
                      <a:pt x="596" y="1859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6" name="Forma Livre: Forma 2245">
                <a:extLst>
                  <a:ext uri="{FF2B5EF4-FFF2-40B4-BE49-F238E27FC236}">
                    <a16:creationId xmlns:a16="http://schemas.microsoft.com/office/drawing/2014/main" id="{661A393C-B7AB-62C6-4FED-8A426E4B84AC}"/>
                  </a:ext>
                </a:extLst>
              </p:cNvPr>
              <p:cNvSpPr/>
              <p:nvPr/>
            </p:nvSpPr>
            <p:spPr>
              <a:xfrm>
                <a:off x="12788881" y="4564139"/>
                <a:ext cx="17853" cy="18063"/>
              </a:xfrm>
              <a:custGeom>
                <a:avLst/>
                <a:gdLst>
                  <a:gd name="connsiteX0" fmla="*/ 6703 w 17853"/>
                  <a:gd name="connsiteY0" fmla="*/ 488 h 18063"/>
                  <a:gd name="connsiteX1" fmla="*/ 150 w 17853"/>
                  <a:gd name="connsiteY1" fmla="*/ 11271 h 18063"/>
                  <a:gd name="connsiteX2" fmla="*/ 10813 w 17853"/>
                  <a:gd name="connsiteY2" fmla="*/ 17883 h 18063"/>
                  <a:gd name="connsiteX3" fmla="*/ 17663 w 17853"/>
                  <a:gd name="connsiteY3" fmla="*/ 6445 h 18063"/>
                  <a:gd name="connsiteX4" fmla="*/ 5761 w 17853"/>
                  <a:gd name="connsiteY4" fmla="*/ 482 h 18063"/>
                  <a:gd name="connsiteX5" fmla="*/ 5750 w 17853"/>
                  <a:gd name="connsiteY5" fmla="*/ 488 h 1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53" h="18063">
                    <a:moveTo>
                      <a:pt x="6703" y="488"/>
                    </a:moveTo>
                    <a:cubicBezTo>
                      <a:pt x="2110" y="1918"/>
                      <a:pt x="-696" y="6541"/>
                      <a:pt x="150" y="11271"/>
                    </a:cubicBezTo>
                    <a:cubicBezTo>
                      <a:pt x="1407" y="15941"/>
                      <a:pt x="6071" y="18836"/>
                      <a:pt x="10813" y="17883"/>
                    </a:cubicBezTo>
                    <a:cubicBezTo>
                      <a:pt x="15692" y="16393"/>
                      <a:pt x="18652" y="11449"/>
                      <a:pt x="17663" y="6445"/>
                    </a:cubicBezTo>
                    <a:cubicBezTo>
                      <a:pt x="16025" y="1513"/>
                      <a:pt x="10694" y="-1156"/>
                      <a:pt x="5761" y="482"/>
                    </a:cubicBezTo>
                    <a:cubicBezTo>
                      <a:pt x="5756" y="482"/>
                      <a:pt x="5756" y="488"/>
                      <a:pt x="5750" y="488"/>
                    </a:cubicBezTo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7" name="Forma Livre: Forma 2246">
                <a:extLst>
                  <a:ext uri="{FF2B5EF4-FFF2-40B4-BE49-F238E27FC236}">
                    <a16:creationId xmlns:a16="http://schemas.microsoft.com/office/drawing/2014/main" id="{2A6E4921-EA6B-1F20-39B8-0CB4572C5D65}"/>
                  </a:ext>
                </a:extLst>
              </p:cNvPr>
              <p:cNvSpPr/>
              <p:nvPr/>
            </p:nvSpPr>
            <p:spPr>
              <a:xfrm>
                <a:off x="12756506" y="4622291"/>
                <a:ext cx="231465" cy="19419"/>
              </a:xfrm>
              <a:custGeom>
                <a:avLst/>
                <a:gdLst>
                  <a:gd name="connsiteX0" fmla="*/ 0 w 231465"/>
                  <a:gd name="connsiteY0" fmla="*/ 18764 h 19419"/>
                  <a:gd name="connsiteX1" fmla="*/ 655 w 231465"/>
                  <a:gd name="connsiteY1" fmla="*/ 0 h 19419"/>
                  <a:gd name="connsiteX2" fmla="*/ 222255 w 231465"/>
                  <a:gd name="connsiteY2" fmla="*/ 7506 h 19419"/>
                  <a:gd name="connsiteX3" fmla="*/ 231370 w 231465"/>
                  <a:gd name="connsiteY3" fmla="*/ 19420 h 19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1465" h="19419">
                    <a:moveTo>
                      <a:pt x="0" y="18764"/>
                    </a:moveTo>
                    <a:lnTo>
                      <a:pt x="655" y="0"/>
                    </a:lnTo>
                    <a:lnTo>
                      <a:pt x="222255" y="7506"/>
                    </a:lnTo>
                    <a:cubicBezTo>
                      <a:pt x="222255" y="7506"/>
                      <a:pt x="232561" y="12033"/>
                      <a:pt x="231370" y="1942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8" name="Forma Livre: Forma 2247">
                <a:extLst>
                  <a:ext uri="{FF2B5EF4-FFF2-40B4-BE49-F238E27FC236}">
                    <a16:creationId xmlns:a16="http://schemas.microsoft.com/office/drawing/2014/main" id="{A4BFE224-3159-85B0-F4BD-EA9D82BD4CCA}"/>
                  </a:ext>
                </a:extLst>
              </p:cNvPr>
              <p:cNvSpPr/>
              <p:nvPr/>
            </p:nvSpPr>
            <p:spPr>
              <a:xfrm>
                <a:off x="12849738" y="4572630"/>
                <a:ext cx="21148" cy="14190"/>
              </a:xfrm>
              <a:custGeom>
                <a:avLst/>
                <a:gdLst>
                  <a:gd name="connsiteX0" fmla="*/ 21143 w 21148"/>
                  <a:gd name="connsiteY0" fmla="*/ 992 h 14190"/>
                  <a:gd name="connsiteX1" fmla="*/ 9884 w 21148"/>
                  <a:gd name="connsiteY1" fmla="*/ 6294 h 14190"/>
                  <a:gd name="connsiteX2" fmla="*/ 293 w 21148"/>
                  <a:gd name="connsiteY2" fmla="*/ 14157 h 14190"/>
                  <a:gd name="connsiteX3" fmla="*/ 7799 w 21148"/>
                  <a:gd name="connsiteY3" fmla="*/ 2958 h 14190"/>
                  <a:gd name="connsiteX4" fmla="*/ 21143 w 21148"/>
                  <a:gd name="connsiteY4" fmla="*/ 992 h 14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48" h="14190">
                    <a:moveTo>
                      <a:pt x="21143" y="992"/>
                    </a:moveTo>
                    <a:cubicBezTo>
                      <a:pt x="21143" y="2124"/>
                      <a:pt x="15484" y="2660"/>
                      <a:pt x="9884" y="6294"/>
                    </a:cubicBezTo>
                    <a:cubicBezTo>
                      <a:pt x="4285" y="9928"/>
                      <a:pt x="1366" y="14634"/>
                      <a:pt x="293" y="14157"/>
                    </a:cubicBezTo>
                    <a:cubicBezTo>
                      <a:pt x="-779" y="13681"/>
                      <a:pt x="949" y="7187"/>
                      <a:pt x="7799" y="2958"/>
                    </a:cubicBezTo>
                    <a:cubicBezTo>
                      <a:pt x="14650" y="-1271"/>
                      <a:pt x="21381" y="-20"/>
                      <a:pt x="21143" y="99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9" name="Forma Livre: Forma 2248">
                <a:extLst>
                  <a:ext uri="{FF2B5EF4-FFF2-40B4-BE49-F238E27FC236}">
                    <a16:creationId xmlns:a16="http://schemas.microsoft.com/office/drawing/2014/main" id="{96548FCE-BBCA-E026-ED3D-3B151CE90CB6}"/>
                  </a:ext>
                </a:extLst>
              </p:cNvPr>
              <p:cNvSpPr/>
              <p:nvPr/>
            </p:nvSpPr>
            <p:spPr>
              <a:xfrm>
                <a:off x="12879981" y="4583294"/>
                <a:ext cx="15144" cy="17969"/>
              </a:xfrm>
              <a:custGeom>
                <a:avLst/>
                <a:gdLst>
                  <a:gd name="connsiteX0" fmla="*/ 15145 w 15144"/>
                  <a:gd name="connsiteY0" fmla="*/ 455 h 17969"/>
                  <a:gd name="connsiteX1" fmla="*/ 6686 w 15144"/>
                  <a:gd name="connsiteY1" fmla="*/ 8199 h 17969"/>
                  <a:gd name="connsiteX2" fmla="*/ 729 w 15144"/>
                  <a:gd name="connsiteY2" fmla="*/ 17969 h 17969"/>
                  <a:gd name="connsiteX3" fmla="*/ 3826 w 15144"/>
                  <a:gd name="connsiteY3" fmla="*/ 5697 h 17969"/>
                  <a:gd name="connsiteX4" fmla="*/ 15145 w 15144"/>
                  <a:gd name="connsiteY4" fmla="*/ 455 h 1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44" h="17969">
                    <a:moveTo>
                      <a:pt x="15145" y="455"/>
                    </a:moveTo>
                    <a:cubicBezTo>
                      <a:pt x="15145" y="1527"/>
                      <a:pt x="10498" y="3434"/>
                      <a:pt x="6686" y="8199"/>
                    </a:cubicBezTo>
                    <a:cubicBezTo>
                      <a:pt x="2873" y="12965"/>
                      <a:pt x="1682" y="18028"/>
                      <a:pt x="729" y="17969"/>
                    </a:cubicBezTo>
                    <a:cubicBezTo>
                      <a:pt x="-224" y="17909"/>
                      <a:pt x="-1058" y="11535"/>
                      <a:pt x="3826" y="5697"/>
                    </a:cubicBezTo>
                    <a:cubicBezTo>
                      <a:pt x="8711" y="-140"/>
                      <a:pt x="15145" y="-617"/>
                      <a:pt x="15145" y="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0" name="Forma Livre: Forma 2249">
                <a:extLst>
                  <a:ext uri="{FF2B5EF4-FFF2-40B4-BE49-F238E27FC236}">
                    <a16:creationId xmlns:a16="http://schemas.microsoft.com/office/drawing/2014/main" id="{DE918280-870B-DDE5-F361-470BFF999A77}"/>
                  </a:ext>
                </a:extLst>
              </p:cNvPr>
              <p:cNvSpPr/>
              <p:nvPr/>
            </p:nvSpPr>
            <p:spPr>
              <a:xfrm>
                <a:off x="12907445" y="4593319"/>
                <a:ext cx="10185" cy="19500"/>
              </a:xfrm>
              <a:custGeom>
                <a:avLst/>
                <a:gdLst>
                  <a:gd name="connsiteX0" fmla="*/ 1441 w 10185"/>
                  <a:gd name="connsiteY0" fmla="*/ 19500 h 19500"/>
                  <a:gd name="connsiteX1" fmla="*/ 1441 w 10185"/>
                  <a:gd name="connsiteY1" fmla="*/ 7884 h 19500"/>
                  <a:gd name="connsiteX2" fmla="*/ 10139 w 10185"/>
                  <a:gd name="connsiteY2" fmla="*/ 200 h 19500"/>
                  <a:gd name="connsiteX3" fmla="*/ 5016 w 10185"/>
                  <a:gd name="connsiteY3" fmla="*/ 9552 h 19500"/>
                  <a:gd name="connsiteX4" fmla="*/ 1441 w 10185"/>
                  <a:gd name="connsiteY4" fmla="*/ 19500 h 1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85" h="19500">
                    <a:moveTo>
                      <a:pt x="1441" y="19500"/>
                    </a:moveTo>
                    <a:cubicBezTo>
                      <a:pt x="369" y="19500"/>
                      <a:pt x="-1180" y="14079"/>
                      <a:pt x="1441" y="7884"/>
                    </a:cubicBezTo>
                    <a:cubicBezTo>
                      <a:pt x="4062" y="1689"/>
                      <a:pt x="9662" y="-753"/>
                      <a:pt x="10139" y="200"/>
                    </a:cubicBezTo>
                    <a:cubicBezTo>
                      <a:pt x="10615" y="1153"/>
                      <a:pt x="7339" y="4429"/>
                      <a:pt x="5016" y="9552"/>
                    </a:cubicBezTo>
                    <a:cubicBezTo>
                      <a:pt x="2692" y="14675"/>
                      <a:pt x="2573" y="19381"/>
                      <a:pt x="1441" y="195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1" name="Forma Livre: Forma 2250">
                <a:extLst>
                  <a:ext uri="{FF2B5EF4-FFF2-40B4-BE49-F238E27FC236}">
                    <a16:creationId xmlns:a16="http://schemas.microsoft.com/office/drawing/2014/main" id="{9EFB359A-1CEF-8B02-8076-B644DA849DA6}"/>
                  </a:ext>
                </a:extLst>
              </p:cNvPr>
              <p:cNvSpPr/>
              <p:nvPr/>
            </p:nvSpPr>
            <p:spPr>
              <a:xfrm>
                <a:off x="12845046" y="4542441"/>
                <a:ext cx="23947" cy="5650"/>
              </a:xfrm>
              <a:custGeom>
                <a:avLst/>
                <a:gdLst>
                  <a:gd name="connsiteX0" fmla="*/ 23869 w 23947"/>
                  <a:gd name="connsiteY0" fmla="*/ 3898 h 5650"/>
                  <a:gd name="connsiteX1" fmla="*/ 11955 w 23947"/>
                  <a:gd name="connsiteY1" fmla="*/ 3898 h 5650"/>
                  <a:gd name="connsiteX2" fmla="*/ 41 w 23947"/>
                  <a:gd name="connsiteY2" fmla="*/ 5388 h 5650"/>
                  <a:gd name="connsiteX3" fmla="*/ 11955 w 23947"/>
                  <a:gd name="connsiteY3" fmla="*/ 26 h 5650"/>
                  <a:gd name="connsiteX4" fmla="*/ 23869 w 23947"/>
                  <a:gd name="connsiteY4" fmla="*/ 3898 h 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47" h="5650">
                    <a:moveTo>
                      <a:pt x="23869" y="3898"/>
                    </a:moveTo>
                    <a:cubicBezTo>
                      <a:pt x="23392" y="4970"/>
                      <a:pt x="17912" y="3362"/>
                      <a:pt x="11955" y="3898"/>
                    </a:cubicBezTo>
                    <a:cubicBezTo>
                      <a:pt x="5998" y="4434"/>
                      <a:pt x="577" y="6341"/>
                      <a:pt x="41" y="5388"/>
                    </a:cubicBezTo>
                    <a:cubicBezTo>
                      <a:pt x="-495" y="4434"/>
                      <a:pt x="4270" y="384"/>
                      <a:pt x="11955" y="26"/>
                    </a:cubicBezTo>
                    <a:cubicBezTo>
                      <a:pt x="19640" y="-331"/>
                      <a:pt x="24643" y="3064"/>
                      <a:pt x="23869" y="3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2" name="Forma Livre: Forma 2251">
                <a:extLst>
                  <a:ext uri="{FF2B5EF4-FFF2-40B4-BE49-F238E27FC236}">
                    <a16:creationId xmlns:a16="http://schemas.microsoft.com/office/drawing/2014/main" id="{3CBE6B3B-5B23-AD47-0CDD-874A29B5E031}"/>
                  </a:ext>
                </a:extLst>
              </p:cNvPr>
              <p:cNvSpPr/>
              <p:nvPr/>
            </p:nvSpPr>
            <p:spPr>
              <a:xfrm>
                <a:off x="12463400" y="4443879"/>
                <a:ext cx="120265" cy="277961"/>
              </a:xfrm>
              <a:custGeom>
                <a:avLst/>
                <a:gdLst>
                  <a:gd name="connsiteX0" fmla="*/ 109630 w 120265"/>
                  <a:gd name="connsiteY0" fmla="*/ 0 h 277961"/>
                  <a:gd name="connsiteX1" fmla="*/ 97121 w 120265"/>
                  <a:gd name="connsiteY1" fmla="*/ 143802 h 277961"/>
                  <a:gd name="connsiteX2" fmla="*/ 119996 w 120265"/>
                  <a:gd name="connsiteY2" fmla="*/ 260321 h 277961"/>
                  <a:gd name="connsiteX3" fmla="*/ 108230 w 120265"/>
                  <a:gd name="connsiteY3" fmla="*/ 277685 h 277961"/>
                  <a:gd name="connsiteX4" fmla="*/ 107307 w 120265"/>
                  <a:gd name="connsiteY4" fmla="*/ 277834 h 277961"/>
                  <a:gd name="connsiteX5" fmla="*/ 107307 w 120265"/>
                  <a:gd name="connsiteY5" fmla="*/ 277834 h 277961"/>
                  <a:gd name="connsiteX6" fmla="*/ 94619 w 120265"/>
                  <a:gd name="connsiteY6" fmla="*/ 273188 h 277961"/>
                  <a:gd name="connsiteX7" fmla="*/ 22 w 120265"/>
                  <a:gd name="connsiteY7" fmla="*/ 157145 h 277961"/>
                  <a:gd name="connsiteX8" fmla="*/ 3179 w 120265"/>
                  <a:gd name="connsiteY8" fmla="*/ 4646 h 27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265" h="277961">
                    <a:moveTo>
                      <a:pt x="109630" y="0"/>
                    </a:moveTo>
                    <a:lnTo>
                      <a:pt x="97121" y="143802"/>
                    </a:lnTo>
                    <a:lnTo>
                      <a:pt x="119996" y="260321"/>
                    </a:lnTo>
                    <a:cubicBezTo>
                      <a:pt x="121544" y="268363"/>
                      <a:pt x="116272" y="276142"/>
                      <a:pt x="108230" y="277685"/>
                    </a:cubicBezTo>
                    <a:cubicBezTo>
                      <a:pt x="107921" y="277745"/>
                      <a:pt x="107617" y="277792"/>
                      <a:pt x="107307" y="277834"/>
                    </a:cubicBezTo>
                    <a:lnTo>
                      <a:pt x="107307" y="277834"/>
                    </a:lnTo>
                    <a:cubicBezTo>
                      <a:pt x="102571" y="278465"/>
                      <a:pt x="97830" y="276726"/>
                      <a:pt x="94619" y="273188"/>
                    </a:cubicBezTo>
                    <a:cubicBezTo>
                      <a:pt x="74008" y="250730"/>
                      <a:pt x="-1468" y="167630"/>
                      <a:pt x="22" y="157145"/>
                    </a:cubicBezTo>
                    <a:cubicBezTo>
                      <a:pt x="1809" y="145231"/>
                      <a:pt x="3179" y="4646"/>
                      <a:pt x="3179" y="46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3" name="Forma Livre: Forma 2252">
                <a:extLst>
                  <a:ext uri="{FF2B5EF4-FFF2-40B4-BE49-F238E27FC236}">
                    <a16:creationId xmlns:a16="http://schemas.microsoft.com/office/drawing/2014/main" id="{27F909BA-B691-323A-1779-06086CC82F60}"/>
                  </a:ext>
                </a:extLst>
              </p:cNvPr>
              <p:cNvSpPr/>
              <p:nvPr/>
            </p:nvSpPr>
            <p:spPr>
              <a:xfrm>
                <a:off x="12463612" y="4591315"/>
                <a:ext cx="107095" cy="130398"/>
              </a:xfrm>
              <a:custGeom>
                <a:avLst/>
                <a:gdLst>
                  <a:gd name="connsiteX0" fmla="*/ 107096 w 107095"/>
                  <a:gd name="connsiteY0" fmla="*/ 130399 h 130398"/>
                  <a:gd name="connsiteX1" fmla="*/ 466 w 107095"/>
                  <a:gd name="connsiteY1" fmla="*/ 0 h 130398"/>
                  <a:gd name="connsiteX2" fmla="*/ 49 w 107095"/>
                  <a:gd name="connsiteY2" fmla="*/ 5957 h 130398"/>
                  <a:gd name="connsiteX3" fmla="*/ 4397 w 107095"/>
                  <a:gd name="connsiteY3" fmla="*/ 20671 h 130398"/>
                  <a:gd name="connsiteX4" fmla="*/ 93752 w 107095"/>
                  <a:gd name="connsiteY4" fmla="*/ 125573 h 130398"/>
                  <a:gd name="connsiteX5" fmla="*/ 106917 w 107095"/>
                  <a:gd name="connsiteY5" fmla="*/ 130220 h 130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095" h="130398">
                    <a:moveTo>
                      <a:pt x="107096" y="130399"/>
                    </a:moveTo>
                    <a:lnTo>
                      <a:pt x="466" y="0"/>
                    </a:lnTo>
                    <a:lnTo>
                      <a:pt x="49" y="5957"/>
                    </a:lnTo>
                    <a:cubicBezTo>
                      <a:pt x="-301" y="11223"/>
                      <a:pt x="1242" y="16441"/>
                      <a:pt x="4397" y="20671"/>
                    </a:cubicBezTo>
                    <a:cubicBezTo>
                      <a:pt x="12856" y="31989"/>
                      <a:pt x="36863" y="62787"/>
                      <a:pt x="93752" y="125573"/>
                    </a:cubicBezTo>
                    <a:cubicBezTo>
                      <a:pt x="97088" y="129231"/>
                      <a:pt x="102026" y="130971"/>
                      <a:pt x="106917" y="13022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4" name="Forma Livre: Forma 2253">
                <a:extLst>
                  <a:ext uri="{FF2B5EF4-FFF2-40B4-BE49-F238E27FC236}">
                    <a16:creationId xmlns:a16="http://schemas.microsoft.com/office/drawing/2014/main" id="{2F87D629-9388-1A25-6B3B-01E61632B96F}"/>
                  </a:ext>
                </a:extLst>
              </p:cNvPr>
              <p:cNvSpPr/>
              <p:nvPr/>
            </p:nvSpPr>
            <p:spPr>
              <a:xfrm>
                <a:off x="12482974" y="4545144"/>
                <a:ext cx="16854" cy="16921"/>
              </a:xfrm>
              <a:custGeom>
                <a:avLst/>
                <a:gdLst>
                  <a:gd name="connsiteX0" fmla="*/ 13628 w 16854"/>
                  <a:gd name="connsiteY0" fmla="*/ 1613 h 16921"/>
                  <a:gd name="connsiteX1" fmla="*/ 15296 w 16854"/>
                  <a:gd name="connsiteY1" fmla="*/ 13527 h 16921"/>
                  <a:gd name="connsiteX2" fmla="*/ 3382 w 16854"/>
                  <a:gd name="connsiteY2" fmla="*/ 15254 h 16921"/>
                  <a:gd name="connsiteX3" fmla="*/ 1655 w 16854"/>
                  <a:gd name="connsiteY3" fmla="*/ 2745 h 16921"/>
                  <a:gd name="connsiteX4" fmla="*/ 14045 w 16854"/>
                  <a:gd name="connsiteY4" fmla="*/ 2268 h 1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54" h="16921">
                    <a:moveTo>
                      <a:pt x="13628" y="1613"/>
                    </a:moveTo>
                    <a:cubicBezTo>
                      <a:pt x="17173" y="4561"/>
                      <a:pt x="17900" y="9720"/>
                      <a:pt x="15296" y="13527"/>
                    </a:cubicBezTo>
                    <a:cubicBezTo>
                      <a:pt x="12461" y="17262"/>
                      <a:pt x="7159" y="18030"/>
                      <a:pt x="3382" y="15254"/>
                    </a:cubicBezTo>
                    <a:cubicBezTo>
                      <a:pt x="-347" y="12163"/>
                      <a:pt x="-1097" y="6730"/>
                      <a:pt x="1655" y="2745"/>
                    </a:cubicBezTo>
                    <a:cubicBezTo>
                      <a:pt x="4985" y="-722"/>
                      <a:pt x="10459" y="-931"/>
                      <a:pt x="14045" y="2268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5" name="Forma Livre: Forma 2254">
                <a:extLst>
                  <a:ext uri="{FF2B5EF4-FFF2-40B4-BE49-F238E27FC236}">
                    <a16:creationId xmlns:a16="http://schemas.microsoft.com/office/drawing/2014/main" id="{4D803E99-5E42-1773-B13C-46947AB5C76A}"/>
                  </a:ext>
                </a:extLst>
              </p:cNvPr>
              <p:cNvSpPr/>
              <p:nvPr/>
            </p:nvSpPr>
            <p:spPr>
              <a:xfrm>
                <a:off x="12541858" y="4641566"/>
                <a:ext cx="30338" cy="15156"/>
              </a:xfrm>
              <a:custGeom>
                <a:avLst/>
                <a:gdLst>
                  <a:gd name="connsiteX0" fmla="*/ 197 w 30338"/>
                  <a:gd name="connsiteY0" fmla="*/ 15156 h 15156"/>
                  <a:gd name="connsiteX1" fmla="*/ 13540 w 30338"/>
                  <a:gd name="connsiteY1" fmla="*/ 4731 h 15156"/>
                  <a:gd name="connsiteX2" fmla="*/ 30339 w 30338"/>
                  <a:gd name="connsiteY2" fmla="*/ 2646 h 15156"/>
                  <a:gd name="connsiteX3" fmla="*/ 25395 w 30338"/>
                  <a:gd name="connsiteY3" fmla="*/ 383 h 15156"/>
                  <a:gd name="connsiteX4" fmla="*/ 12349 w 30338"/>
                  <a:gd name="connsiteY4" fmla="*/ 1813 h 15156"/>
                  <a:gd name="connsiteX5" fmla="*/ 2103 w 30338"/>
                  <a:gd name="connsiteY5" fmla="*/ 10033 h 15156"/>
                  <a:gd name="connsiteX6" fmla="*/ 197 w 30338"/>
                  <a:gd name="connsiteY6" fmla="*/ 15156 h 1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338" h="15156">
                    <a:moveTo>
                      <a:pt x="197" y="15156"/>
                    </a:moveTo>
                    <a:cubicBezTo>
                      <a:pt x="3950" y="10873"/>
                      <a:pt x="8477" y="7335"/>
                      <a:pt x="13540" y="4731"/>
                    </a:cubicBezTo>
                    <a:cubicBezTo>
                      <a:pt x="18955" y="2962"/>
                      <a:pt x="24656" y="2253"/>
                      <a:pt x="30339" y="2646"/>
                    </a:cubicBezTo>
                    <a:cubicBezTo>
                      <a:pt x="30339" y="2289"/>
                      <a:pt x="28731" y="1038"/>
                      <a:pt x="25395" y="383"/>
                    </a:cubicBezTo>
                    <a:cubicBezTo>
                      <a:pt x="20998" y="-433"/>
                      <a:pt x="16459" y="61"/>
                      <a:pt x="12349" y="1813"/>
                    </a:cubicBezTo>
                    <a:cubicBezTo>
                      <a:pt x="8209" y="3504"/>
                      <a:pt x="4652" y="6358"/>
                      <a:pt x="2103" y="10033"/>
                    </a:cubicBezTo>
                    <a:cubicBezTo>
                      <a:pt x="197" y="12892"/>
                      <a:pt x="-339" y="14977"/>
                      <a:pt x="197" y="15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6" name="Forma Livre: Forma 2255">
                <a:extLst>
                  <a:ext uri="{FF2B5EF4-FFF2-40B4-BE49-F238E27FC236}">
                    <a16:creationId xmlns:a16="http://schemas.microsoft.com/office/drawing/2014/main" id="{0FFD2977-C9E1-0509-0640-8517D648F7FD}"/>
                  </a:ext>
                </a:extLst>
              </p:cNvPr>
              <p:cNvSpPr/>
              <p:nvPr/>
            </p:nvSpPr>
            <p:spPr>
              <a:xfrm>
                <a:off x="12550797" y="4667280"/>
                <a:ext cx="27416" cy="9339"/>
              </a:xfrm>
              <a:custGeom>
                <a:avLst/>
                <a:gdLst>
                  <a:gd name="connsiteX0" fmla="*/ 73 w 27416"/>
                  <a:gd name="connsiteY0" fmla="*/ 9339 h 9339"/>
                  <a:gd name="connsiteX1" fmla="*/ 13238 w 27416"/>
                  <a:gd name="connsiteY1" fmla="*/ 3978 h 9339"/>
                  <a:gd name="connsiteX2" fmla="*/ 27416 w 27416"/>
                  <a:gd name="connsiteY2" fmla="*/ 3084 h 9339"/>
                  <a:gd name="connsiteX3" fmla="*/ 12524 w 27416"/>
                  <a:gd name="connsiteY3" fmla="*/ 880 h 9339"/>
                  <a:gd name="connsiteX4" fmla="*/ 73 w 27416"/>
                  <a:gd name="connsiteY4" fmla="*/ 9339 h 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16" h="9339">
                    <a:moveTo>
                      <a:pt x="73" y="9339"/>
                    </a:moveTo>
                    <a:cubicBezTo>
                      <a:pt x="4351" y="7296"/>
                      <a:pt x="8747" y="5503"/>
                      <a:pt x="13238" y="3978"/>
                    </a:cubicBezTo>
                    <a:cubicBezTo>
                      <a:pt x="17944" y="3388"/>
                      <a:pt x="22674" y="3090"/>
                      <a:pt x="27416" y="3084"/>
                    </a:cubicBezTo>
                    <a:cubicBezTo>
                      <a:pt x="23097" y="-13"/>
                      <a:pt x="17551" y="-835"/>
                      <a:pt x="12524" y="880"/>
                    </a:cubicBezTo>
                    <a:cubicBezTo>
                      <a:pt x="3886" y="2846"/>
                      <a:pt x="-641" y="8922"/>
                      <a:pt x="73" y="93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7" name="Forma Livre: Forma 2256">
                <a:extLst>
                  <a:ext uri="{FF2B5EF4-FFF2-40B4-BE49-F238E27FC236}">
                    <a16:creationId xmlns:a16="http://schemas.microsoft.com/office/drawing/2014/main" id="{AD4404AD-BF8B-1130-F045-4497C741AF68}"/>
                  </a:ext>
                </a:extLst>
              </p:cNvPr>
              <p:cNvSpPr/>
              <p:nvPr/>
            </p:nvSpPr>
            <p:spPr>
              <a:xfrm>
                <a:off x="12524184" y="4616066"/>
                <a:ext cx="41401" cy="14981"/>
              </a:xfrm>
              <a:custGeom>
                <a:avLst/>
                <a:gdLst>
                  <a:gd name="connsiteX0" fmla="*/ 0 w 41401"/>
                  <a:gd name="connsiteY0" fmla="*/ 14982 h 14981"/>
                  <a:gd name="connsiteX1" fmla="*/ 19718 w 41401"/>
                  <a:gd name="connsiteY1" fmla="*/ 5331 h 14981"/>
                  <a:gd name="connsiteX2" fmla="*/ 41401 w 41401"/>
                  <a:gd name="connsiteY2" fmla="*/ 1697 h 14981"/>
                  <a:gd name="connsiteX3" fmla="*/ 18765 w 41401"/>
                  <a:gd name="connsiteY3" fmla="*/ 2293 h 14981"/>
                  <a:gd name="connsiteX4" fmla="*/ 0 w 41401"/>
                  <a:gd name="connsiteY4" fmla="*/ 14982 h 14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01" h="14981">
                    <a:moveTo>
                      <a:pt x="0" y="14982"/>
                    </a:moveTo>
                    <a:cubicBezTo>
                      <a:pt x="6308" y="11252"/>
                      <a:pt x="12903" y="8024"/>
                      <a:pt x="19718" y="5331"/>
                    </a:cubicBezTo>
                    <a:cubicBezTo>
                      <a:pt x="26842" y="3574"/>
                      <a:pt x="34092" y="2359"/>
                      <a:pt x="41401" y="1697"/>
                    </a:cubicBezTo>
                    <a:cubicBezTo>
                      <a:pt x="34020" y="-757"/>
                      <a:pt x="26008" y="-542"/>
                      <a:pt x="18765" y="2293"/>
                    </a:cubicBezTo>
                    <a:cubicBezTo>
                      <a:pt x="11205" y="4164"/>
                      <a:pt x="4551" y="8661"/>
                      <a:pt x="0" y="149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8" name="Forma Livre: Forma 2257">
                <a:extLst>
                  <a:ext uri="{FF2B5EF4-FFF2-40B4-BE49-F238E27FC236}">
                    <a16:creationId xmlns:a16="http://schemas.microsoft.com/office/drawing/2014/main" id="{A15E3887-C2EE-4017-9E67-8355DAD3209E}"/>
                  </a:ext>
                </a:extLst>
              </p:cNvPr>
              <p:cNvSpPr/>
              <p:nvPr/>
            </p:nvSpPr>
            <p:spPr>
              <a:xfrm>
                <a:off x="12524481" y="4581811"/>
                <a:ext cx="37648" cy="5897"/>
              </a:xfrm>
              <a:custGeom>
                <a:avLst/>
                <a:gdLst>
                  <a:gd name="connsiteX0" fmla="*/ 0 w 37648"/>
                  <a:gd name="connsiteY0" fmla="*/ 4917 h 5897"/>
                  <a:gd name="connsiteX1" fmla="*/ 18884 w 37648"/>
                  <a:gd name="connsiteY1" fmla="*/ 3308 h 5897"/>
                  <a:gd name="connsiteX2" fmla="*/ 37648 w 37648"/>
                  <a:gd name="connsiteY2" fmla="*/ 5751 h 5897"/>
                  <a:gd name="connsiteX3" fmla="*/ 18943 w 37648"/>
                  <a:gd name="connsiteY3" fmla="*/ 151 h 5897"/>
                  <a:gd name="connsiteX4" fmla="*/ 0 w 37648"/>
                  <a:gd name="connsiteY4" fmla="*/ 4917 h 5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48" h="5897">
                    <a:moveTo>
                      <a:pt x="0" y="4917"/>
                    </a:moveTo>
                    <a:cubicBezTo>
                      <a:pt x="357" y="5810"/>
                      <a:pt x="8518" y="3010"/>
                      <a:pt x="18884" y="3308"/>
                    </a:cubicBezTo>
                    <a:cubicBezTo>
                      <a:pt x="29249" y="3606"/>
                      <a:pt x="37291" y="6585"/>
                      <a:pt x="37648" y="5751"/>
                    </a:cubicBezTo>
                    <a:cubicBezTo>
                      <a:pt x="32281" y="1712"/>
                      <a:pt x="25645" y="-272"/>
                      <a:pt x="18943" y="151"/>
                    </a:cubicBezTo>
                    <a:cubicBezTo>
                      <a:pt x="12265" y="-540"/>
                      <a:pt x="5558" y="1152"/>
                      <a:pt x="0" y="49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9" name="Forma Livre: Forma 2258">
                <a:extLst>
                  <a:ext uri="{FF2B5EF4-FFF2-40B4-BE49-F238E27FC236}">
                    <a16:creationId xmlns:a16="http://schemas.microsoft.com/office/drawing/2014/main" id="{D58855E3-8902-4EC1-233B-7E99D5F63AA3}"/>
                  </a:ext>
                </a:extLst>
              </p:cNvPr>
              <p:cNvSpPr/>
              <p:nvPr/>
            </p:nvSpPr>
            <p:spPr>
              <a:xfrm>
                <a:off x="12527090" y="4538840"/>
                <a:ext cx="38375" cy="9346"/>
              </a:xfrm>
              <a:custGeom>
                <a:avLst/>
                <a:gdLst>
                  <a:gd name="connsiteX0" fmla="*/ 12 w 38375"/>
                  <a:gd name="connsiteY0" fmla="*/ 5593 h 9346"/>
                  <a:gd name="connsiteX1" fmla="*/ 19611 w 38375"/>
                  <a:gd name="connsiteY1" fmla="*/ 3389 h 9346"/>
                  <a:gd name="connsiteX2" fmla="*/ 38375 w 38375"/>
                  <a:gd name="connsiteY2" fmla="*/ 9346 h 9346"/>
                  <a:gd name="connsiteX3" fmla="*/ 34027 w 38375"/>
                  <a:gd name="connsiteY3" fmla="*/ 4998 h 9346"/>
                  <a:gd name="connsiteX4" fmla="*/ 19909 w 38375"/>
                  <a:gd name="connsiteY4" fmla="*/ 172 h 9346"/>
                  <a:gd name="connsiteX5" fmla="*/ 5195 w 38375"/>
                  <a:gd name="connsiteY5" fmla="*/ 2198 h 9346"/>
                  <a:gd name="connsiteX6" fmla="*/ 12 w 38375"/>
                  <a:gd name="connsiteY6" fmla="*/ 5593 h 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375" h="9346">
                    <a:moveTo>
                      <a:pt x="12" y="5593"/>
                    </a:moveTo>
                    <a:cubicBezTo>
                      <a:pt x="6422" y="3997"/>
                      <a:pt x="13010" y="3258"/>
                      <a:pt x="19611" y="3389"/>
                    </a:cubicBezTo>
                    <a:cubicBezTo>
                      <a:pt x="26110" y="4497"/>
                      <a:pt x="32424" y="6505"/>
                      <a:pt x="38375" y="9346"/>
                    </a:cubicBezTo>
                    <a:cubicBezTo>
                      <a:pt x="38375" y="9048"/>
                      <a:pt x="37184" y="7142"/>
                      <a:pt x="34027" y="4998"/>
                    </a:cubicBezTo>
                    <a:cubicBezTo>
                      <a:pt x="29755" y="2323"/>
                      <a:pt x="24924" y="673"/>
                      <a:pt x="19909" y="172"/>
                    </a:cubicBezTo>
                    <a:cubicBezTo>
                      <a:pt x="14911" y="-358"/>
                      <a:pt x="9865" y="339"/>
                      <a:pt x="5195" y="2198"/>
                    </a:cubicBezTo>
                    <a:cubicBezTo>
                      <a:pt x="1621" y="3687"/>
                      <a:pt x="-167" y="5296"/>
                      <a:pt x="12" y="55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0" name="Forma Livre: Forma 2259">
                <a:extLst>
                  <a:ext uri="{FF2B5EF4-FFF2-40B4-BE49-F238E27FC236}">
                    <a16:creationId xmlns:a16="http://schemas.microsoft.com/office/drawing/2014/main" id="{AD9B4BF7-16B8-523F-7ECA-3BADCB6F5646}"/>
                  </a:ext>
                </a:extLst>
              </p:cNvPr>
              <p:cNvSpPr/>
              <p:nvPr/>
            </p:nvSpPr>
            <p:spPr>
              <a:xfrm>
                <a:off x="12527936" y="4505053"/>
                <a:ext cx="42865" cy="29133"/>
              </a:xfrm>
              <a:custGeom>
                <a:avLst/>
                <a:gdLst>
                  <a:gd name="connsiteX0" fmla="*/ 19003 w 42865"/>
                  <a:gd name="connsiteY0" fmla="*/ 29134 h 29133"/>
                  <a:gd name="connsiteX1" fmla="*/ 19599 w 42865"/>
                  <a:gd name="connsiteY1" fmla="*/ 23654 h 29133"/>
                  <a:gd name="connsiteX2" fmla="*/ 16143 w 42865"/>
                  <a:gd name="connsiteY2" fmla="*/ 9118 h 29133"/>
                  <a:gd name="connsiteX3" fmla="*/ 9472 w 42865"/>
                  <a:gd name="connsiteY3" fmla="*/ 659 h 29133"/>
                  <a:gd name="connsiteX4" fmla="*/ 2740 w 42865"/>
                  <a:gd name="connsiteY4" fmla="*/ 1553 h 29133"/>
                  <a:gd name="connsiteX5" fmla="*/ 0 w 42865"/>
                  <a:gd name="connsiteY5" fmla="*/ 7927 h 29133"/>
                  <a:gd name="connsiteX6" fmla="*/ 17037 w 42865"/>
                  <a:gd name="connsiteY6" fmla="*/ 28359 h 29133"/>
                  <a:gd name="connsiteX7" fmla="*/ 41639 w 42865"/>
                  <a:gd name="connsiteY7" fmla="*/ 17220 h 29133"/>
                  <a:gd name="connsiteX8" fmla="*/ 42473 w 42865"/>
                  <a:gd name="connsiteY8" fmla="*/ 10310 h 29133"/>
                  <a:gd name="connsiteX9" fmla="*/ 36516 w 42865"/>
                  <a:gd name="connsiteY9" fmla="*/ 6795 h 29133"/>
                  <a:gd name="connsiteX10" fmla="*/ 26747 w 42865"/>
                  <a:gd name="connsiteY10" fmla="*/ 11144 h 29133"/>
                  <a:gd name="connsiteX11" fmla="*/ 16203 w 42865"/>
                  <a:gd name="connsiteY11" fmla="*/ 21688 h 29133"/>
                  <a:gd name="connsiteX12" fmla="*/ 13642 w 42865"/>
                  <a:gd name="connsiteY12" fmla="*/ 26513 h 29133"/>
                  <a:gd name="connsiteX13" fmla="*/ 27938 w 42865"/>
                  <a:gd name="connsiteY13" fmla="*/ 12990 h 29133"/>
                  <a:gd name="connsiteX14" fmla="*/ 36576 w 42865"/>
                  <a:gd name="connsiteY14" fmla="*/ 9476 h 29133"/>
                  <a:gd name="connsiteX15" fmla="*/ 39793 w 42865"/>
                  <a:gd name="connsiteY15" fmla="*/ 11323 h 29133"/>
                  <a:gd name="connsiteX16" fmla="*/ 39018 w 42865"/>
                  <a:gd name="connsiteY16" fmla="*/ 15850 h 29133"/>
                  <a:gd name="connsiteX17" fmla="*/ 17573 w 42865"/>
                  <a:gd name="connsiteY17" fmla="*/ 25262 h 29133"/>
                  <a:gd name="connsiteX18" fmla="*/ 2859 w 42865"/>
                  <a:gd name="connsiteY18" fmla="*/ 8106 h 29133"/>
                  <a:gd name="connsiteX19" fmla="*/ 4587 w 42865"/>
                  <a:gd name="connsiteY19" fmla="*/ 3579 h 29133"/>
                  <a:gd name="connsiteX20" fmla="*/ 8280 w 42865"/>
                  <a:gd name="connsiteY20" fmla="*/ 3042 h 29133"/>
                  <a:gd name="connsiteX21" fmla="*/ 14237 w 42865"/>
                  <a:gd name="connsiteY21" fmla="*/ 10131 h 29133"/>
                  <a:gd name="connsiteX22" fmla="*/ 19003 w 42865"/>
                  <a:gd name="connsiteY22" fmla="*/ 29134 h 29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865" h="29133">
                    <a:moveTo>
                      <a:pt x="19003" y="29134"/>
                    </a:moveTo>
                    <a:cubicBezTo>
                      <a:pt x="19628" y="27377"/>
                      <a:pt x="19831" y="25500"/>
                      <a:pt x="19599" y="23654"/>
                    </a:cubicBezTo>
                    <a:cubicBezTo>
                      <a:pt x="19432" y="18626"/>
                      <a:pt x="18252" y="13681"/>
                      <a:pt x="16143" y="9118"/>
                    </a:cubicBezTo>
                    <a:cubicBezTo>
                      <a:pt x="14922" y="5634"/>
                      <a:pt x="12575" y="2661"/>
                      <a:pt x="9472" y="659"/>
                    </a:cubicBezTo>
                    <a:cubicBezTo>
                      <a:pt x="7262" y="-478"/>
                      <a:pt x="4575" y="-121"/>
                      <a:pt x="2740" y="1553"/>
                    </a:cubicBezTo>
                    <a:cubicBezTo>
                      <a:pt x="1072" y="3269"/>
                      <a:pt x="95" y="5538"/>
                      <a:pt x="0" y="7927"/>
                    </a:cubicBezTo>
                    <a:cubicBezTo>
                      <a:pt x="54" y="17941"/>
                      <a:pt x="7196" y="26507"/>
                      <a:pt x="17037" y="28359"/>
                    </a:cubicBezTo>
                    <a:cubicBezTo>
                      <a:pt x="26735" y="29962"/>
                      <a:pt x="36445" y="25566"/>
                      <a:pt x="41639" y="17220"/>
                    </a:cubicBezTo>
                    <a:cubicBezTo>
                      <a:pt x="42902" y="15147"/>
                      <a:pt x="43206" y="12627"/>
                      <a:pt x="42473" y="10310"/>
                    </a:cubicBezTo>
                    <a:cubicBezTo>
                      <a:pt x="41443" y="7987"/>
                      <a:pt x="39048" y="6575"/>
                      <a:pt x="36516" y="6795"/>
                    </a:cubicBezTo>
                    <a:cubicBezTo>
                      <a:pt x="32942" y="7385"/>
                      <a:pt x="29576" y="8880"/>
                      <a:pt x="26747" y="11144"/>
                    </a:cubicBezTo>
                    <a:cubicBezTo>
                      <a:pt x="22637" y="14009"/>
                      <a:pt x="19068" y="17577"/>
                      <a:pt x="16203" y="21688"/>
                    </a:cubicBezTo>
                    <a:cubicBezTo>
                      <a:pt x="15012" y="23094"/>
                      <a:pt x="14136" y="24738"/>
                      <a:pt x="13642" y="26513"/>
                    </a:cubicBezTo>
                    <a:cubicBezTo>
                      <a:pt x="17740" y="21348"/>
                      <a:pt x="22553" y="16797"/>
                      <a:pt x="27938" y="12990"/>
                    </a:cubicBezTo>
                    <a:cubicBezTo>
                      <a:pt x="30494" y="11138"/>
                      <a:pt x="33454" y="9935"/>
                      <a:pt x="36576" y="9476"/>
                    </a:cubicBezTo>
                    <a:cubicBezTo>
                      <a:pt x="37946" y="9267"/>
                      <a:pt x="39280" y="10036"/>
                      <a:pt x="39793" y="11323"/>
                    </a:cubicBezTo>
                    <a:cubicBezTo>
                      <a:pt x="40216" y="12871"/>
                      <a:pt x="39936" y="14527"/>
                      <a:pt x="39018" y="15850"/>
                    </a:cubicBezTo>
                    <a:cubicBezTo>
                      <a:pt x="34336" y="22921"/>
                      <a:pt x="25949" y="26602"/>
                      <a:pt x="17573" y="25262"/>
                    </a:cubicBezTo>
                    <a:cubicBezTo>
                      <a:pt x="9215" y="23767"/>
                      <a:pt x="3068" y="16595"/>
                      <a:pt x="2859" y="8106"/>
                    </a:cubicBezTo>
                    <a:cubicBezTo>
                      <a:pt x="2895" y="6444"/>
                      <a:pt x="3509" y="4841"/>
                      <a:pt x="4587" y="3579"/>
                    </a:cubicBezTo>
                    <a:cubicBezTo>
                      <a:pt x="5570" y="2613"/>
                      <a:pt x="7065" y="2399"/>
                      <a:pt x="8280" y="3042"/>
                    </a:cubicBezTo>
                    <a:cubicBezTo>
                      <a:pt x="10961" y="4722"/>
                      <a:pt x="13040" y="7206"/>
                      <a:pt x="14237" y="10131"/>
                    </a:cubicBezTo>
                    <a:cubicBezTo>
                      <a:pt x="16977" y="16118"/>
                      <a:pt x="18598" y="22563"/>
                      <a:pt x="19003" y="29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1" name="Forma Livre: Forma 2260">
                <a:extLst>
                  <a:ext uri="{FF2B5EF4-FFF2-40B4-BE49-F238E27FC236}">
                    <a16:creationId xmlns:a16="http://schemas.microsoft.com/office/drawing/2014/main" id="{EDAB7A1F-8EBF-736E-08D8-D6EFBAF53D3E}"/>
                  </a:ext>
                </a:extLst>
              </p:cNvPr>
              <p:cNvSpPr/>
              <p:nvPr/>
            </p:nvSpPr>
            <p:spPr>
              <a:xfrm>
                <a:off x="12444419" y="3428332"/>
                <a:ext cx="521491" cy="1126347"/>
              </a:xfrm>
              <a:custGeom>
                <a:avLst/>
                <a:gdLst>
                  <a:gd name="connsiteX0" fmla="*/ 521058 w 521491"/>
                  <a:gd name="connsiteY0" fmla="*/ 87746 h 1126347"/>
                  <a:gd name="connsiteX1" fmla="*/ 521058 w 521491"/>
                  <a:gd name="connsiteY1" fmla="*/ 87746 h 1126347"/>
                  <a:gd name="connsiteX2" fmla="*/ 516650 w 521491"/>
                  <a:gd name="connsiteY2" fmla="*/ 36218 h 1126347"/>
                  <a:gd name="connsiteX3" fmla="*/ 483410 w 521491"/>
                  <a:gd name="connsiteY3" fmla="*/ 51171 h 1126347"/>
                  <a:gd name="connsiteX4" fmla="*/ 352356 w 521491"/>
                  <a:gd name="connsiteY4" fmla="*/ 55579 h 1126347"/>
                  <a:gd name="connsiteX5" fmla="*/ 349437 w 521491"/>
                  <a:gd name="connsiteY5" fmla="*/ 55579 h 1126347"/>
                  <a:gd name="connsiteX6" fmla="*/ 97039 w 521491"/>
                  <a:gd name="connsiteY6" fmla="*/ 0 h 1126347"/>
                  <a:gd name="connsiteX7" fmla="*/ 58915 w 521491"/>
                  <a:gd name="connsiteY7" fmla="*/ 100673 h 1126347"/>
                  <a:gd name="connsiteX8" fmla="*/ 24781 w 521491"/>
                  <a:gd name="connsiteY8" fmla="*/ 608745 h 1126347"/>
                  <a:gd name="connsiteX9" fmla="*/ 0 w 521491"/>
                  <a:gd name="connsiteY9" fmla="*/ 1126348 h 1126347"/>
                  <a:gd name="connsiteX10" fmla="*/ 154107 w 521491"/>
                  <a:gd name="connsiteY10" fmla="*/ 1126348 h 1126347"/>
                  <a:gd name="connsiteX11" fmla="*/ 212665 w 521491"/>
                  <a:gd name="connsiteY11" fmla="*/ 673080 h 1126347"/>
                  <a:gd name="connsiteX12" fmla="*/ 290939 w 521491"/>
                  <a:gd name="connsiteY12" fmla="*/ 231072 h 1126347"/>
                  <a:gd name="connsiteX13" fmla="*/ 304343 w 521491"/>
                  <a:gd name="connsiteY13" fmla="*/ 227736 h 1126347"/>
                  <a:gd name="connsiteX14" fmla="*/ 296062 w 521491"/>
                  <a:gd name="connsiteY14" fmla="*/ 1119974 h 1126347"/>
                  <a:gd name="connsiteX15" fmla="*/ 455710 w 521491"/>
                  <a:gd name="connsiteY15" fmla="*/ 1119974 h 1126347"/>
                  <a:gd name="connsiteX16" fmla="*/ 521237 w 521491"/>
                  <a:gd name="connsiteY16" fmla="*/ 125156 h 1126347"/>
                  <a:gd name="connsiteX17" fmla="*/ 521058 w 521491"/>
                  <a:gd name="connsiteY17" fmla="*/ 87746 h 1126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1491" h="1126347">
                    <a:moveTo>
                      <a:pt x="521058" y="87746"/>
                    </a:moveTo>
                    <a:lnTo>
                      <a:pt x="521058" y="87746"/>
                    </a:lnTo>
                    <a:cubicBezTo>
                      <a:pt x="520284" y="70292"/>
                      <a:pt x="518616" y="50575"/>
                      <a:pt x="516650" y="36218"/>
                    </a:cubicBezTo>
                    <a:cubicBezTo>
                      <a:pt x="501043" y="41044"/>
                      <a:pt x="499791" y="48132"/>
                      <a:pt x="483410" y="51171"/>
                    </a:cubicBezTo>
                    <a:cubicBezTo>
                      <a:pt x="440067" y="57991"/>
                      <a:pt x="396056" y="59475"/>
                      <a:pt x="352356" y="55579"/>
                    </a:cubicBezTo>
                    <a:lnTo>
                      <a:pt x="349437" y="55579"/>
                    </a:lnTo>
                    <a:cubicBezTo>
                      <a:pt x="259248" y="47954"/>
                      <a:pt x="190207" y="27700"/>
                      <a:pt x="97039" y="0"/>
                    </a:cubicBezTo>
                    <a:lnTo>
                      <a:pt x="58915" y="100673"/>
                    </a:lnTo>
                    <a:lnTo>
                      <a:pt x="24781" y="608745"/>
                    </a:lnTo>
                    <a:lnTo>
                      <a:pt x="0" y="1126348"/>
                    </a:lnTo>
                    <a:lnTo>
                      <a:pt x="154107" y="1126348"/>
                    </a:lnTo>
                    <a:cubicBezTo>
                      <a:pt x="154107" y="1126348"/>
                      <a:pt x="208435" y="728182"/>
                      <a:pt x="212665" y="673080"/>
                    </a:cubicBezTo>
                    <a:cubicBezTo>
                      <a:pt x="217371" y="611723"/>
                      <a:pt x="290939" y="231072"/>
                      <a:pt x="290939" y="231072"/>
                    </a:cubicBezTo>
                    <a:lnTo>
                      <a:pt x="304343" y="227736"/>
                    </a:lnTo>
                    <a:lnTo>
                      <a:pt x="296062" y="1119974"/>
                    </a:lnTo>
                    <a:lnTo>
                      <a:pt x="455710" y="1119974"/>
                    </a:lnTo>
                    <a:cubicBezTo>
                      <a:pt x="455710" y="1119974"/>
                      <a:pt x="519807" y="159290"/>
                      <a:pt x="521237" y="125156"/>
                    </a:cubicBezTo>
                    <a:cubicBezTo>
                      <a:pt x="521654" y="112587"/>
                      <a:pt x="521535" y="99780"/>
                      <a:pt x="521058" y="877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2" name="Forma Livre: Forma 2261">
                <a:extLst>
                  <a:ext uri="{FF2B5EF4-FFF2-40B4-BE49-F238E27FC236}">
                    <a16:creationId xmlns:a16="http://schemas.microsoft.com/office/drawing/2014/main" id="{BFD1ED2D-C7C1-FA99-CC65-BB8A27DD3C29}"/>
                  </a:ext>
                </a:extLst>
              </p:cNvPr>
              <p:cNvSpPr/>
              <p:nvPr/>
            </p:nvSpPr>
            <p:spPr>
              <a:xfrm>
                <a:off x="12937002" y="2709978"/>
                <a:ext cx="255959" cy="280466"/>
              </a:xfrm>
              <a:custGeom>
                <a:avLst/>
                <a:gdLst>
                  <a:gd name="connsiteX0" fmla="*/ 11796 w 255959"/>
                  <a:gd name="connsiteY0" fmla="*/ 113123 h 280466"/>
                  <a:gd name="connsiteX1" fmla="*/ 65408 w 255959"/>
                  <a:gd name="connsiteY1" fmla="*/ 87270 h 280466"/>
                  <a:gd name="connsiteX2" fmla="*/ 128791 w 255959"/>
                  <a:gd name="connsiteY2" fmla="*/ 0 h 280466"/>
                  <a:gd name="connsiteX3" fmla="*/ 238519 w 255959"/>
                  <a:gd name="connsiteY3" fmla="*/ 85006 h 280466"/>
                  <a:gd name="connsiteX4" fmla="*/ 255436 w 255959"/>
                  <a:gd name="connsiteY4" fmla="*/ 134390 h 280466"/>
                  <a:gd name="connsiteX5" fmla="*/ 255436 w 255959"/>
                  <a:gd name="connsiteY5" fmla="*/ 134390 h 280466"/>
                  <a:gd name="connsiteX6" fmla="*/ 189909 w 255959"/>
                  <a:gd name="connsiteY6" fmla="*/ 210997 h 280466"/>
                  <a:gd name="connsiteX7" fmla="*/ 44261 w 255959"/>
                  <a:gd name="connsiteY7" fmla="*/ 280396 h 280466"/>
                  <a:gd name="connsiteX8" fmla="*/ 775 w 255959"/>
                  <a:gd name="connsiteY8" fmla="*/ 193423 h 280466"/>
                  <a:gd name="connsiteX9" fmla="*/ 11796 w 255959"/>
                  <a:gd name="connsiteY9" fmla="*/ 113123 h 280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59" h="280466">
                    <a:moveTo>
                      <a:pt x="11796" y="113123"/>
                    </a:moveTo>
                    <a:cubicBezTo>
                      <a:pt x="11796" y="113123"/>
                      <a:pt x="65408" y="89295"/>
                      <a:pt x="65408" y="87270"/>
                    </a:cubicBezTo>
                    <a:lnTo>
                      <a:pt x="128791" y="0"/>
                    </a:lnTo>
                    <a:cubicBezTo>
                      <a:pt x="128791" y="0"/>
                      <a:pt x="202777" y="51171"/>
                      <a:pt x="238519" y="85006"/>
                    </a:cubicBezTo>
                    <a:cubicBezTo>
                      <a:pt x="251624" y="97885"/>
                      <a:pt x="257891" y="116185"/>
                      <a:pt x="255436" y="134390"/>
                    </a:cubicBezTo>
                    <a:lnTo>
                      <a:pt x="255436" y="134390"/>
                    </a:lnTo>
                    <a:cubicBezTo>
                      <a:pt x="256032" y="166081"/>
                      <a:pt x="208972" y="199917"/>
                      <a:pt x="189909" y="210997"/>
                    </a:cubicBezTo>
                    <a:cubicBezTo>
                      <a:pt x="159231" y="228868"/>
                      <a:pt x="50575" y="266099"/>
                      <a:pt x="44261" y="280396"/>
                    </a:cubicBezTo>
                    <a:cubicBezTo>
                      <a:pt x="43427" y="282183"/>
                      <a:pt x="5124" y="249955"/>
                      <a:pt x="775" y="193423"/>
                    </a:cubicBezTo>
                    <a:cubicBezTo>
                      <a:pt x="-3574" y="136892"/>
                      <a:pt x="11796" y="113123"/>
                      <a:pt x="11796" y="113123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3" name="Forma Livre: Forma 2262">
                <a:extLst>
                  <a:ext uri="{FF2B5EF4-FFF2-40B4-BE49-F238E27FC236}">
                    <a16:creationId xmlns:a16="http://schemas.microsoft.com/office/drawing/2014/main" id="{3C8A7827-308F-F8F7-6471-0B81855A185B}"/>
                  </a:ext>
                </a:extLst>
              </p:cNvPr>
              <p:cNvSpPr/>
              <p:nvPr/>
            </p:nvSpPr>
            <p:spPr>
              <a:xfrm>
                <a:off x="12288465" y="2948496"/>
                <a:ext cx="181509" cy="388455"/>
              </a:xfrm>
              <a:custGeom>
                <a:avLst/>
                <a:gdLst>
                  <a:gd name="connsiteX0" fmla="*/ 103354 w 181509"/>
                  <a:gd name="connsiteY0" fmla="*/ 0 h 388455"/>
                  <a:gd name="connsiteX1" fmla="*/ 0 w 181509"/>
                  <a:gd name="connsiteY1" fmla="*/ 119140 h 388455"/>
                  <a:gd name="connsiteX2" fmla="*/ 125097 w 181509"/>
                  <a:gd name="connsiteY2" fmla="*/ 388455 h 388455"/>
                  <a:gd name="connsiteX3" fmla="*/ 181331 w 181509"/>
                  <a:gd name="connsiteY3" fmla="*/ 346339 h 388455"/>
                  <a:gd name="connsiteX4" fmla="*/ 118246 w 181509"/>
                  <a:gd name="connsiteY4" fmla="*/ 154226 h 388455"/>
                  <a:gd name="connsiteX5" fmla="*/ 181510 w 181509"/>
                  <a:gd name="connsiteY5" fmla="*/ 93346 h 38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1509" h="388455">
                    <a:moveTo>
                      <a:pt x="103354" y="0"/>
                    </a:moveTo>
                    <a:cubicBezTo>
                      <a:pt x="103354" y="0"/>
                      <a:pt x="0" y="96861"/>
                      <a:pt x="0" y="119140"/>
                    </a:cubicBezTo>
                    <a:cubicBezTo>
                      <a:pt x="0" y="174599"/>
                      <a:pt x="125097" y="388455"/>
                      <a:pt x="125097" y="388455"/>
                    </a:cubicBezTo>
                    <a:lnTo>
                      <a:pt x="181331" y="346339"/>
                    </a:lnTo>
                    <a:lnTo>
                      <a:pt x="118246" y="154226"/>
                    </a:lnTo>
                    <a:lnTo>
                      <a:pt x="181510" y="93346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4" name="Forma Livre: Forma 2263">
                <a:extLst>
                  <a:ext uri="{FF2B5EF4-FFF2-40B4-BE49-F238E27FC236}">
                    <a16:creationId xmlns:a16="http://schemas.microsoft.com/office/drawing/2014/main" id="{FEB0E1D1-5905-41AB-4C36-A700E68B1B82}"/>
                  </a:ext>
                </a:extLst>
              </p:cNvPr>
              <p:cNvSpPr/>
              <p:nvPr/>
            </p:nvSpPr>
            <p:spPr>
              <a:xfrm>
                <a:off x="12501360" y="2783977"/>
                <a:ext cx="472993" cy="753089"/>
              </a:xfrm>
              <a:custGeom>
                <a:avLst/>
                <a:gdLst>
                  <a:gd name="connsiteX0" fmla="*/ 408718 w 472993"/>
                  <a:gd name="connsiteY0" fmla="*/ 2310 h 753089"/>
                  <a:gd name="connsiteX1" fmla="*/ 386200 w 472993"/>
                  <a:gd name="connsiteY1" fmla="*/ 582 h 753089"/>
                  <a:gd name="connsiteX2" fmla="*/ 334613 w 472993"/>
                  <a:gd name="connsiteY2" fmla="*/ 582 h 753089"/>
                  <a:gd name="connsiteX3" fmla="*/ 178123 w 472993"/>
                  <a:gd name="connsiteY3" fmla="*/ 8327 h 753089"/>
                  <a:gd name="connsiteX4" fmla="*/ 2153 w 472993"/>
                  <a:gd name="connsiteY4" fmla="*/ 38112 h 753089"/>
                  <a:gd name="connsiteX5" fmla="*/ 30866 w 472993"/>
                  <a:gd name="connsiteY5" fmla="*/ 500970 h 753089"/>
                  <a:gd name="connsiteX6" fmla="*/ 35215 w 472993"/>
                  <a:gd name="connsiteY6" fmla="*/ 613438 h 753089"/>
                  <a:gd name="connsiteX7" fmla="*/ 8051 w 472993"/>
                  <a:gd name="connsiteY7" fmla="*/ 722331 h 753089"/>
                  <a:gd name="connsiteX8" fmla="*/ 246628 w 472993"/>
                  <a:gd name="connsiteY8" fmla="*/ 752950 h 753089"/>
                  <a:gd name="connsiteX9" fmla="*/ 472994 w 472993"/>
                  <a:gd name="connsiteY9" fmla="*/ 717208 h 753089"/>
                  <a:gd name="connsiteX10" fmla="*/ 455897 w 472993"/>
                  <a:gd name="connsiteY10" fmla="*/ 427222 h 753089"/>
                  <a:gd name="connsiteX11" fmla="*/ 457863 w 472993"/>
                  <a:gd name="connsiteY11" fmla="*/ 194006 h 753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2993" h="753089">
                    <a:moveTo>
                      <a:pt x="408718" y="2310"/>
                    </a:moveTo>
                    <a:cubicBezTo>
                      <a:pt x="408718" y="2310"/>
                      <a:pt x="416641" y="3025"/>
                      <a:pt x="386200" y="582"/>
                    </a:cubicBezTo>
                    <a:cubicBezTo>
                      <a:pt x="370593" y="-728"/>
                      <a:pt x="334613" y="582"/>
                      <a:pt x="334613" y="582"/>
                    </a:cubicBezTo>
                    <a:lnTo>
                      <a:pt x="178123" y="8327"/>
                    </a:lnTo>
                    <a:cubicBezTo>
                      <a:pt x="178123" y="8327"/>
                      <a:pt x="13948" y="16071"/>
                      <a:pt x="2153" y="38112"/>
                    </a:cubicBezTo>
                    <a:cubicBezTo>
                      <a:pt x="-9642" y="60152"/>
                      <a:pt x="30866" y="500970"/>
                      <a:pt x="30866" y="500970"/>
                    </a:cubicBezTo>
                    <a:lnTo>
                      <a:pt x="35215" y="613438"/>
                    </a:lnTo>
                    <a:cubicBezTo>
                      <a:pt x="35215" y="613438"/>
                      <a:pt x="5430" y="720663"/>
                      <a:pt x="8051" y="722331"/>
                    </a:cubicBezTo>
                    <a:cubicBezTo>
                      <a:pt x="10672" y="723999"/>
                      <a:pt x="149291" y="749972"/>
                      <a:pt x="246628" y="752950"/>
                    </a:cubicBezTo>
                    <a:cubicBezTo>
                      <a:pt x="337413" y="755691"/>
                      <a:pt x="472994" y="717208"/>
                      <a:pt x="472994" y="717208"/>
                    </a:cubicBezTo>
                    <a:lnTo>
                      <a:pt x="455897" y="427222"/>
                    </a:lnTo>
                    <a:lnTo>
                      <a:pt x="457863" y="194006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5" name="Forma Livre: Forma 2264">
                <a:extLst>
                  <a:ext uri="{FF2B5EF4-FFF2-40B4-BE49-F238E27FC236}">
                    <a16:creationId xmlns:a16="http://schemas.microsoft.com/office/drawing/2014/main" id="{A37A1910-95B5-E9A2-3AF8-DA30773D05DE}"/>
                  </a:ext>
                </a:extLst>
              </p:cNvPr>
              <p:cNvSpPr/>
              <p:nvPr/>
            </p:nvSpPr>
            <p:spPr>
              <a:xfrm>
                <a:off x="12343329" y="2809579"/>
                <a:ext cx="185619" cy="286902"/>
              </a:xfrm>
              <a:custGeom>
                <a:avLst/>
                <a:gdLst>
                  <a:gd name="connsiteX0" fmla="*/ 185620 w 185619"/>
                  <a:gd name="connsiteY0" fmla="*/ 0 h 286902"/>
                  <a:gd name="connsiteX1" fmla="*/ 106154 w 185619"/>
                  <a:gd name="connsiteY1" fmla="*/ 46941 h 286902"/>
                  <a:gd name="connsiteX2" fmla="*/ 0 w 185619"/>
                  <a:gd name="connsiteY2" fmla="*/ 177995 h 286902"/>
                  <a:gd name="connsiteX3" fmla="*/ 111813 w 185619"/>
                  <a:gd name="connsiteY3" fmla="*/ 286889 h 286902"/>
                  <a:gd name="connsiteX4" fmla="*/ 172931 w 185619"/>
                  <a:gd name="connsiteY4" fmla="*/ 212486 h 286902"/>
                  <a:gd name="connsiteX5" fmla="*/ 166498 w 185619"/>
                  <a:gd name="connsiteY5" fmla="*/ 99899 h 286902"/>
                  <a:gd name="connsiteX6" fmla="*/ 185620 w 185619"/>
                  <a:gd name="connsiteY6" fmla="*/ 0 h 286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5619" h="286902">
                    <a:moveTo>
                      <a:pt x="185620" y="0"/>
                    </a:moveTo>
                    <a:cubicBezTo>
                      <a:pt x="185620" y="0"/>
                      <a:pt x="133556" y="16680"/>
                      <a:pt x="106154" y="46941"/>
                    </a:cubicBezTo>
                    <a:cubicBezTo>
                      <a:pt x="94835" y="59451"/>
                      <a:pt x="0" y="177995"/>
                      <a:pt x="0" y="177995"/>
                    </a:cubicBezTo>
                    <a:cubicBezTo>
                      <a:pt x="0" y="177995"/>
                      <a:pt x="105141" y="284565"/>
                      <a:pt x="111813" y="286889"/>
                    </a:cubicBezTo>
                    <a:cubicBezTo>
                      <a:pt x="115327" y="288080"/>
                      <a:pt x="172931" y="212486"/>
                      <a:pt x="172931" y="212486"/>
                    </a:cubicBezTo>
                    <a:cubicBezTo>
                      <a:pt x="172931" y="212486"/>
                      <a:pt x="167630" y="103413"/>
                      <a:pt x="166498" y="99899"/>
                    </a:cubicBezTo>
                    <a:cubicBezTo>
                      <a:pt x="165366" y="96384"/>
                      <a:pt x="185620" y="0"/>
                      <a:pt x="1856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6" name="Forma Livre: Forma 2265">
                <a:extLst>
                  <a:ext uri="{FF2B5EF4-FFF2-40B4-BE49-F238E27FC236}">
                    <a16:creationId xmlns:a16="http://schemas.microsoft.com/office/drawing/2014/main" id="{3F8C91D5-C3B9-4749-E768-A1A19FD60535}"/>
                  </a:ext>
                </a:extLst>
              </p:cNvPr>
              <p:cNvSpPr/>
              <p:nvPr/>
            </p:nvSpPr>
            <p:spPr>
              <a:xfrm>
                <a:off x="12413503" y="3288759"/>
                <a:ext cx="147275" cy="200558"/>
              </a:xfrm>
              <a:custGeom>
                <a:avLst/>
                <a:gdLst>
                  <a:gd name="connsiteX0" fmla="*/ 56472 w 147275"/>
                  <a:gd name="connsiteY0" fmla="*/ 0 h 200558"/>
                  <a:gd name="connsiteX1" fmla="*/ 70114 w 147275"/>
                  <a:gd name="connsiteY1" fmla="*/ 26270 h 200558"/>
                  <a:gd name="connsiteX2" fmla="*/ 121046 w 147275"/>
                  <a:gd name="connsiteY2" fmla="*/ 50098 h 200558"/>
                  <a:gd name="connsiteX3" fmla="*/ 118306 w 147275"/>
                  <a:gd name="connsiteY3" fmla="*/ 88640 h 200558"/>
                  <a:gd name="connsiteX4" fmla="*/ 147078 w 147275"/>
                  <a:gd name="connsiteY4" fmla="*/ 147376 h 200558"/>
                  <a:gd name="connsiteX5" fmla="*/ 134390 w 147275"/>
                  <a:gd name="connsiteY5" fmla="*/ 149937 h 200558"/>
                  <a:gd name="connsiteX6" fmla="*/ 107345 w 147275"/>
                  <a:gd name="connsiteY6" fmla="*/ 116519 h 200558"/>
                  <a:gd name="connsiteX7" fmla="*/ 133556 w 147275"/>
                  <a:gd name="connsiteY7" fmla="*/ 170132 h 200558"/>
                  <a:gd name="connsiteX8" fmla="*/ 126765 w 147275"/>
                  <a:gd name="connsiteY8" fmla="*/ 181510 h 200558"/>
                  <a:gd name="connsiteX9" fmla="*/ 91023 w 147275"/>
                  <a:gd name="connsiteY9" fmla="*/ 137547 h 200558"/>
                  <a:gd name="connsiteX10" fmla="*/ 106273 w 147275"/>
                  <a:gd name="connsiteY10" fmla="*/ 172217 h 200558"/>
                  <a:gd name="connsiteX11" fmla="*/ 113004 w 147275"/>
                  <a:gd name="connsiteY11" fmla="*/ 199261 h 200558"/>
                  <a:gd name="connsiteX12" fmla="*/ 94835 w 147275"/>
                  <a:gd name="connsiteY12" fmla="*/ 192113 h 200558"/>
                  <a:gd name="connsiteX13" fmla="*/ 61417 w 147275"/>
                  <a:gd name="connsiteY13" fmla="*/ 135879 h 200558"/>
                  <a:gd name="connsiteX14" fmla="*/ 22100 w 147275"/>
                  <a:gd name="connsiteY14" fmla="*/ 105439 h 200558"/>
                  <a:gd name="connsiteX15" fmla="*/ 0 w 147275"/>
                  <a:gd name="connsiteY15" fmla="*/ 47894 h 20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7275" h="200558">
                    <a:moveTo>
                      <a:pt x="56472" y="0"/>
                    </a:moveTo>
                    <a:cubicBezTo>
                      <a:pt x="57723" y="1311"/>
                      <a:pt x="70114" y="26270"/>
                      <a:pt x="70114" y="26270"/>
                    </a:cubicBezTo>
                    <a:lnTo>
                      <a:pt x="121046" y="50098"/>
                    </a:lnTo>
                    <a:lnTo>
                      <a:pt x="118306" y="88640"/>
                    </a:lnTo>
                    <a:cubicBezTo>
                      <a:pt x="118306" y="88640"/>
                      <a:pt x="150057" y="136832"/>
                      <a:pt x="147078" y="147376"/>
                    </a:cubicBezTo>
                    <a:cubicBezTo>
                      <a:pt x="144100" y="157920"/>
                      <a:pt x="134390" y="149937"/>
                      <a:pt x="134390" y="149937"/>
                    </a:cubicBezTo>
                    <a:lnTo>
                      <a:pt x="107345" y="116519"/>
                    </a:lnTo>
                    <a:cubicBezTo>
                      <a:pt x="107345" y="116519"/>
                      <a:pt x="130339" y="164175"/>
                      <a:pt x="133556" y="170132"/>
                    </a:cubicBezTo>
                    <a:cubicBezTo>
                      <a:pt x="137428" y="177637"/>
                      <a:pt x="134390" y="184071"/>
                      <a:pt x="126765" y="181510"/>
                    </a:cubicBezTo>
                    <a:cubicBezTo>
                      <a:pt x="119140" y="178948"/>
                      <a:pt x="94240" y="140525"/>
                      <a:pt x="91023" y="137547"/>
                    </a:cubicBezTo>
                    <a:cubicBezTo>
                      <a:pt x="87806" y="134568"/>
                      <a:pt x="101626" y="166319"/>
                      <a:pt x="106273" y="172217"/>
                    </a:cubicBezTo>
                    <a:cubicBezTo>
                      <a:pt x="110919" y="178114"/>
                      <a:pt x="119795" y="195508"/>
                      <a:pt x="113004" y="199261"/>
                    </a:cubicBezTo>
                    <a:cubicBezTo>
                      <a:pt x="106213" y="203014"/>
                      <a:pt x="99482" y="198010"/>
                      <a:pt x="94835" y="192113"/>
                    </a:cubicBezTo>
                    <a:cubicBezTo>
                      <a:pt x="90189" y="186215"/>
                      <a:pt x="68208" y="142610"/>
                      <a:pt x="61417" y="135879"/>
                    </a:cubicBezTo>
                    <a:cubicBezTo>
                      <a:pt x="54626" y="129148"/>
                      <a:pt x="30559" y="121046"/>
                      <a:pt x="22100" y="105439"/>
                    </a:cubicBezTo>
                    <a:cubicBezTo>
                      <a:pt x="13624" y="86704"/>
                      <a:pt x="6245" y="67487"/>
                      <a:pt x="0" y="47894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7" name="Forma Livre: Forma 2266">
                <a:extLst>
                  <a:ext uri="{FF2B5EF4-FFF2-40B4-BE49-F238E27FC236}">
                    <a16:creationId xmlns:a16="http://schemas.microsoft.com/office/drawing/2014/main" id="{3BB54D3B-A0BD-51C1-1DFC-83D7B05BD36F}"/>
                  </a:ext>
                </a:extLst>
              </p:cNvPr>
              <p:cNvSpPr/>
              <p:nvPr/>
            </p:nvSpPr>
            <p:spPr>
              <a:xfrm>
                <a:off x="12897925" y="2786168"/>
                <a:ext cx="221830" cy="259963"/>
              </a:xfrm>
              <a:custGeom>
                <a:avLst/>
                <a:gdLst>
                  <a:gd name="connsiteX0" fmla="*/ 219753 w 221830"/>
                  <a:gd name="connsiteY0" fmla="*/ 139870 h 259963"/>
                  <a:gd name="connsiteX1" fmla="*/ 156609 w 221830"/>
                  <a:gd name="connsiteY1" fmla="*/ 91380 h 259963"/>
                  <a:gd name="connsiteX2" fmla="*/ 93882 w 221830"/>
                  <a:gd name="connsiteY2" fmla="*/ 12748 h 259963"/>
                  <a:gd name="connsiteX3" fmla="*/ 10008 w 221830"/>
                  <a:gd name="connsiteY3" fmla="*/ 0 h 259963"/>
                  <a:gd name="connsiteX4" fmla="*/ 0 w 221830"/>
                  <a:gd name="connsiteY4" fmla="*/ 55579 h 259963"/>
                  <a:gd name="connsiteX5" fmla="*/ 24721 w 221830"/>
                  <a:gd name="connsiteY5" fmla="*/ 233216 h 259963"/>
                  <a:gd name="connsiteX6" fmla="*/ 57068 w 221830"/>
                  <a:gd name="connsiteY6" fmla="*/ 259963 h 259963"/>
                  <a:gd name="connsiteX7" fmla="*/ 61119 w 221830"/>
                  <a:gd name="connsiteY7" fmla="*/ 214035 h 259963"/>
                  <a:gd name="connsiteX8" fmla="*/ 209686 w 221830"/>
                  <a:gd name="connsiteY8" fmla="*/ 156848 h 259963"/>
                  <a:gd name="connsiteX9" fmla="*/ 219753 w 221830"/>
                  <a:gd name="connsiteY9" fmla="*/ 139870 h 259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1830" h="259963">
                    <a:moveTo>
                      <a:pt x="219753" y="139870"/>
                    </a:moveTo>
                    <a:cubicBezTo>
                      <a:pt x="219753" y="139870"/>
                      <a:pt x="180497" y="123727"/>
                      <a:pt x="156609" y="91380"/>
                    </a:cubicBezTo>
                    <a:cubicBezTo>
                      <a:pt x="132722" y="59034"/>
                      <a:pt x="93882" y="12748"/>
                      <a:pt x="93882" y="12748"/>
                    </a:cubicBezTo>
                    <a:lnTo>
                      <a:pt x="10008" y="0"/>
                    </a:lnTo>
                    <a:lnTo>
                      <a:pt x="0" y="55579"/>
                    </a:lnTo>
                    <a:lnTo>
                      <a:pt x="24721" y="233216"/>
                    </a:lnTo>
                    <a:lnTo>
                      <a:pt x="57068" y="259963"/>
                    </a:lnTo>
                    <a:lnTo>
                      <a:pt x="61119" y="214035"/>
                    </a:lnTo>
                    <a:cubicBezTo>
                      <a:pt x="61119" y="214035"/>
                      <a:pt x="187049" y="169238"/>
                      <a:pt x="209686" y="156848"/>
                    </a:cubicBezTo>
                    <a:cubicBezTo>
                      <a:pt x="228629" y="146542"/>
                      <a:pt x="219753" y="139870"/>
                      <a:pt x="219753" y="13987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8" name="Forma Livre: Forma 2267">
                <a:extLst>
                  <a:ext uri="{FF2B5EF4-FFF2-40B4-BE49-F238E27FC236}">
                    <a16:creationId xmlns:a16="http://schemas.microsoft.com/office/drawing/2014/main" id="{D6E27365-B092-B588-BD61-731DA427909A}"/>
                  </a:ext>
                </a:extLst>
              </p:cNvPr>
              <p:cNvSpPr/>
              <p:nvPr/>
            </p:nvSpPr>
            <p:spPr>
              <a:xfrm>
                <a:off x="12958984" y="2861464"/>
                <a:ext cx="3097" cy="150473"/>
              </a:xfrm>
              <a:custGeom>
                <a:avLst/>
                <a:gdLst>
                  <a:gd name="connsiteX0" fmla="*/ 1549 w 3097"/>
                  <a:gd name="connsiteY0" fmla="*/ 0 h 150473"/>
                  <a:gd name="connsiteX1" fmla="*/ 3098 w 3097"/>
                  <a:gd name="connsiteY1" fmla="*/ 75237 h 150473"/>
                  <a:gd name="connsiteX2" fmla="*/ 1549 w 3097"/>
                  <a:gd name="connsiteY2" fmla="*/ 150474 h 150473"/>
                  <a:gd name="connsiteX3" fmla="*/ 0 w 3097"/>
                  <a:gd name="connsiteY3" fmla="*/ 75237 h 150473"/>
                  <a:gd name="connsiteX4" fmla="*/ 1549 w 3097"/>
                  <a:gd name="connsiteY4" fmla="*/ 0 h 150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50473">
                    <a:moveTo>
                      <a:pt x="1549" y="0"/>
                    </a:moveTo>
                    <a:cubicBezTo>
                      <a:pt x="2442" y="0"/>
                      <a:pt x="3098" y="33657"/>
                      <a:pt x="3098" y="75237"/>
                    </a:cubicBezTo>
                    <a:cubicBezTo>
                      <a:pt x="3098" y="116817"/>
                      <a:pt x="2442" y="150474"/>
                      <a:pt x="1549" y="150474"/>
                    </a:cubicBezTo>
                    <a:cubicBezTo>
                      <a:pt x="655" y="150474"/>
                      <a:pt x="0" y="116817"/>
                      <a:pt x="0" y="75237"/>
                    </a:cubicBezTo>
                    <a:cubicBezTo>
                      <a:pt x="0" y="33657"/>
                      <a:pt x="715" y="0"/>
                      <a:pt x="154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9" name="Forma Livre: Forma 2268">
                <a:extLst>
                  <a:ext uri="{FF2B5EF4-FFF2-40B4-BE49-F238E27FC236}">
                    <a16:creationId xmlns:a16="http://schemas.microsoft.com/office/drawing/2014/main" id="{B09FA468-72C3-3C5F-8CBE-6338D88AC76F}"/>
                  </a:ext>
                </a:extLst>
              </p:cNvPr>
              <p:cNvSpPr/>
              <p:nvPr/>
            </p:nvSpPr>
            <p:spPr>
              <a:xfrm>
                <a:off x="12503715" y="2904712"/>
                <a:ext cx="9632" cy="141657"/>
              </a:xfrm>
              <a:custGeom>
                <a:avLst/>
                <a:gdLst>
                  <a:gd name="connsiteX0" fmla="*/ 572 w 9632"/>
                  <a:gd name="connsiteY0" fmla="*/ 0 h 141657"/>
                  <a:gd name="connsiteX1" fmla="*/ 2240 w 9632"/>
                  <a:gd name="connsiteY1" fmla="*/ 20730 h 141657"/>
                  <a:gd name="connsiteX2" fmla="*/ 6350 w 9632"/>
                  <a:gd name="connsiteY2" fmla="*/ 70710 h 141657"/>
                  <a:gd name="connsiteX3" fmla="*/ 9626 w 9632"/>
                  <a:gd name="connsiteY3" fmla="*/ 120867 h 141657"/>
                  <a:gd name="connsiteX4" fmla="*/ 9626 w 9632"/>
                  <a:gd name="connsiteY4" fmla="*/ 136117 h 141657"/>
                  <a:gd name="connsiteX5" fmla="*/ 9090 w 9632"/>
                  <a:gd name="connsiteY5" fmla="*/ 141657 h 141657"/>
                  <a:gd name="connsiteX6" fmla="*/ 7422 w 9632"/>
                  <a:gd name="connsiteY6" fmla="*/ 120927 h 141657"/>
                  <a:gd name="connsiteX7" fmla="*/ 3253 w 9632"/>
                  <a:gd name="connsiteY7" fmla="*/ 70948 h 141657"/>
                  <a:gd name="connsiteX8" fmla="*/ 36 w 9632"/>
                  <a:gd name="connsiteY8" fmla="*/ 20790 h 141657"/>
                  <a:gd name="connsiteX9" fmla="*/ 36 w 9632"/>
                  <a:gd name="connsiteY9" fmla="*/ 5540 h 141657"/>
                  <a:gd name="connsiteX10" fmla="*/ 572 w 9632"/>
                  <a:gd name="connsiteY10" fmla="*/ 0 h 141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32" h="141657">
                    <a:moveTo>
                      <a:pt x="572" y="0"/>
                    </a:moveTo>
                    <a:cubicBezTo>
                      <a:pt x="1513" y="6874"/>
                      <a:pt x="2073" y="13796"/>
                      <a:pt x="2240" y="20730"/>
                    </a:cubicBezTo>
                    <a:cubicBezTo>
                      <a:pt x="3074" y="33538"/>
                      <a:pt x="4623" y="51171"/>
                      <a:pt x="6350" y="70710"/>
                    </a:cubicBezTo>
                    <a:cubicBezTo>
                      <a:pt x="8078" y="90248"/>
                      <a:pt x="9329" y="107941"/>
                      <a:pt x="9626" y="120867"/>
                    </a:cubicBezTo>
                    <a:cubicBezTo>
                      <a:pt x="9626" y="127301"/>
                      <a:pt x="9626" y="132483"/>
                      <a:pt x="9626" y="136117"/>
                    </a:cubicBezTo>
                    <a:cubicBezTo>
                      <a:pt x="9668" y="137976"/>
                      <a:pt x="9489" y="139840"/>
                      <a:pt x="9090" y="141657"/>
                    </a:cubicBezTo>
                    <a:cubicBezTo>
                      <a:pt x="8149" y="134783"/>
                      <a:pt x="7589" y="127861"/>
                      <a:pt x="7422" y="120927"/>
                    </a:cubicBezTo>
                    <a:cubicBezTo>
                      <a:pt x="6529" y="108179"/>
                      <a:pt x="4980" y="90487"/>
                      <a:pt x="3253" y="70948"/>
                    </a:cubicBezTo>
                    <a:cubicBezTo>
                      <a:pt x="1525" y="51409"/>
                      <a:pt x="334" y="33717"/>
                      <a:pt x="36" y="20790"/>
                    </a:cubicBezTo>
                    <a:cubicBezTo>
                      <a:pt x="36" y="14356"/>
                      <a:pt x="36" y="9174"/>
                      <a:pt x="36" y="5540"/>
                    </a:cubicBezTo>
                    <a:cubicBezTo>
                      <a:pt x="-83" y="3675"/>
                      <a:pt x="95" y="1805"/>
                      <a:pt x="57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0" name="Forma Livre: Forma 2269">
                <a:extLst>
                  <a:ext uri="{FF2B5EF4-FFF2-40B4-BE49-F238E27FC236}">
                    <a16:creationId xmlns:a16="http://schemas.microsoft.com/office/drawing/2014/main" id="{D00BC3E3-8C1D-D215-3424-5A1D96267531}"/>
                  </a:ext>
                </a:extLst>
              </p:cNvPr>
              <p:cNvSpPr/>
              <p:nvPr/>
            </p:nvSpPr>
            <p:spPr>
              <a:xfrm>
                <a:off x="12369293" y="3084613"/>
                <a:ext cx="40933" cy="23032"/>
              </a:xfrm>
              <a:custGeom>
                <a:avLst/>
                <a:gdLst>
                  <a:gd name="connsiteX0" fmla="*/ 9 w 40933"/>
                  <a:gd name="connsiteY0" fmla="*/ 0 h 23032"/>
                  <a:gd name="connsiteX1" fmla="*/ 40933 w 40933"/>
                  <a:gd name="connsiteY1" fmla="*/ 22994 h 23032"/>
                  <a:gd name="connsiteX2" fmla="*/ 21573 w 40933"/>
                  <a:gd name="connsiteY2" fmla="*/ 9472 h 23032"/>
                  <a:gd name="connsiteX3" fmla="*/ 9 w 40933"/>
                  <a:gd name="connsiteY3" fmla="*/ 0 h 23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933" h="23032">
                    <a:moveTo>
                      <a:pt x="9" y="0"/>
                    </a:moveTo>
                    <a:cubicBezTo>
                      <a:pt x="16475" y="917"/>
                      <a:pt x="31588" y="9406"/>
                      <a:pt x="40933" y="22994"/>
                    </a:cubicBezTo>
                    <a:cubicBezTo>
                      <a:pt x="40219" y="23649"/>
                      <a:pt x="32951" y="15726"/>
                      <a:pt x="21573" y="9472"/>
                    </a:cubicBezTo>
                    <a:cubicBezTo>
                      <a:pt x="10195" y="3217"/>
                      <a:pt x="-349" y="953"/>
                      <a:pt x="9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1" name="Forma Livre: Forma 2270">
                <a:extLst>
                  <a:ext uri="{FF2B5EF4-FFF2-40B4-BE49-F238E27FC236}">
                    <a16:creationId xmlns:a16="http://schemas.microsoft.com/office/drawing/2014/main" id="{1F5D8B52-A7A2-7119-A33C-61002DA0E2AC}"/>
                  </a:ext>
                </a:extLst>
              </p:cNvPr>
              <p:cNvSpPr/>
              <p:nvPr/>
            </p:nvSpPr>
            <p:spPr>
              <a:xfrm>
                <a:off x="12594714" y="3317174"/>
                <a:ext cx="210400" cy="55923"/>
              </a:xfrm>
              <a:custGeom>
                <a:avLst/>
                <a:gdLst>
                  <a:gd name="connsiteX0" fmla="*/ 0 w 210400"/>
                  <a:gd name="connsiteY0" fmla="*/ 55877 h 55923"/>
                  <a:gd name="connsiteX1" fmla="*/ 8399 w 210400"/>
                  <a:gd name="connsiteY1" fmla="*/ 54089 h 55923"/>
                  <a:gd name="connsiteX2" fmla="*/ 31393 w 210400"/>
                  <a:gd name="connsiteY2" fmla="*/ 50039 h 55923"/>
                  <a:gd name="connsiteX3" fmla="*/ 106630 w 210400"/>
                  <a:gd name="connsiteY3" fmla="*/ 33300 h 55923"/>
                  <a:gd name="connsiteX4" fmla="*/ 180199 w 210400"/>
                  <a:gd name="connsiteY4" fmla="*/ 10544 h 55923"/>
                  <a:gd name="connsiteX5" fmla="*/ 202240 w 210400"/>
                  <a:gd name="connsiteY5" fmla="*/ 2681 h 55923"/>
                  <a:gd name="connsiteX6" fmla="*/ 210401 w 210400"/>
                  <a:gd name="connsiteY6" fmla="*/ 0 h 55923"/>
                  <a:gd name="connsiteX7" fmla="*/ 202657 w 210400"/>
                  <a:gd name="connsiteY7" fmla="*/ 3753 h 55923"/>
                  <a:gd name="connsiteX8" fmla="*/ 180973 w 210400"/>
                  <a:gd name="connsiteY8" fmla="*/ 12569 h 55923"/>
                  <a:gd name="connsiteX9" fmla="*/ 107405 w 210400"/>
                  <a:gd name="connsiteY9" fmla="*/ 36397 h 55923"/>
                  <a:gd name="connsiteX10" fmla="*/ 31810 w 210400"/>
                  <a:gd name="connsiteY10" fmla="*/ 52302 h 55923"/>
                  <a:gd name="connsiteX11" fmla="*/ 8578 w 210400"/>
                  <a:gd name="connsiteY11" fmla="*/ 55400 h 55923"/>
                  <a:gd name="connsiteX12" fmla="*/ 0 w 210400"/>
                  <a:gd name="connsiteY12" fmla="*/ 55877 h 5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0400" h="55923">
                    <a:moveTo>
                      <a:pt x="0" y="55877"/>
                    </a:moveTo>
                    <a:cubicBezTo>
                      <a:pt x="2740" y="55037"/>
                      <a:pt x="5552" y="54441"/>
                      <a:pt x="8399" y="54089"/>
                    </a:cubicBezTo>
                    <a:lnTo>
                      <a:pt x="31393" y="50039"/>
                    </a:lnTo>
                    <a:cubicBezTo>
                      <a:pt x="50813" y="46524"/>
                      <a:pt x="77501" y="40984"/>
                      <a:pt x="106630" y="33300"/>
                    </a:cubicBezTo>
                    <a:cubicBezTo>
                      <a:pt x="135760" y="25615"/>
                      <a:pt x="161613" y="17097"/>
                      <a:pt x="180199" y="10544"/>
                    </a:cubicBezTo>
                    <a:lnTo>
                      <a:pt x="202240" y="2681"/>
                    </a:lnTo>
                    <a:cubicBezTo>
                      <a:pt x="204879" y="1555"/>
                      <a:pt x="207607" y="655"/>
                      <a:pt x="210401" y="0"/>
                    </a:cubicBezTo>
                    <a:cubicBezTo>
                      <a:pt x="207965" y="1537"/>
                      <a:pt x="205367" y="2794"/>
                      <a:pt x="202657" y="3753"/>
                    </a:cubicBezTo>
                    <a:cubicBezTo>
                      <a:pt x="197593" y="6017"/>
                      <a:pt x="190207" y="9055"/>
                      <a:pt x="180973" y="12569"/>
                    </a:cubicBezTo>
                    <a:cubicBezTo>
                      <a:pt x="156889" y="21815"/>
                      <a:pt x="132335" y="29767"/>
                      <a:pt x="107405" y="36397"/>
                    </a:cubicBezTo>
                    <a:cubicBezTo>
                      <a:pt x="82504" y="43015"/>
                      <a:pt x="57271" y="48329"/>
                      <a:pt x="31810" y="52302"/>
                    </a:cubicBezTo>
                    <a:cubicBezTo>
                      <a:pt x="22041" y="53851"/>
                      <a:pt x="13939" y="54864"/>
                      <a:pt x="8578" y="55400"/>
                    </a:cubicBezTo>
                    <a:cubicBezTo>
                      <a:pt x="5743" y="55853"/>
                      <a:pt x="2865" y="56013"/>
                      <a:pt x="0" y="558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2" name="Forma Livre: Forma 2271">
                <a:extLst>
                  <a:ext uri="{FF2B5EF4-FFF2-40B4-BE49-F238E27FC236}">
                    <a16:creationId xmlns:a16="http://schemas.microsoft.com/office/drawing/2014/main" id="{E9D732FF-ABC4-935E-883F-2F2584253A19}"/>
                  </a:ext>
                </a:extLst>
              </p:cNvPr>
              <p:cNvSpPr/>
              <p:nvPr/>
            </p:nvSpPr>
            <p:spPr>
              <a:xfrm>
                <a:off x="12668399" y="2369450"/>
                <a:ext cx="186338" cy="138689"/>
              </a:xfrm>
              <a:custGeom>
                <a:avLst/>
                <a:gdLst>
                  <a:gd name="connsiteX0" fmla="*/ 156196 w 186338"/>
                  <a:gd name="connsiteY0" fmla="*/ 138646 h 138689"/>
                  <a:gd name="connsiteX1" fmla="*/ 186296 w 186338"/>
                  <a:gd name="connsiteY1" fmla="*/ 111643 h 138689"/>
                  <a:gd name="connsiteX2" fmla="*/ 165131 w 186338"/>
                  <a:gd name="connsiteY2" fmla="*/ 82472 h 138689"/>
                  <a:gd name="connsiteX3" fmla="*/ 162474 w 186338"/>
                  <a:gd name="connsiteY3" fmla="*/ 40433 h 138689"/>
                  <a:gd name="connsiteX4" fmla="*/ 136418 w 186338"/>
                  <a:gd name="connsiteY4" fmla="*/ 33684 h 138689"/>
                  <a:gd name="connsiteX5" fmla="*/ 97126 w 186338"/>
                  <a:gd name="connsiteY5" fmla="*/ 1886 h 138689"/>
                  <a:gd name="connsiteX6" fmla="*/ 81197 w 186338"/>
                  <a:gd name="connsiteY6" fmla="*/ 7592 h 138689"/>
                  <a:gd name="connsiteX7" fmla="*/ 31992 w 186338"/>
                  <a:gd name="connsiteY7" fmla="*/ 9379 h 138689"/>
                  <a:gd name="connsiteX8" fmla="*/ 218 w 186338"/>
                  <a:gd name="connsiteY8" fmla="*/ 34121 h 138689"/>
                  <a:gd name="connsiteX9" fmla="*/ 9654 w 186338"/>
                  <a:gd name="connsiteY9" fmla="*/ 59001 h 138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6338" h="138689">
                    <a:moveTo>
                      <a:pt x="156196" y="138646"/>
                    </a:moveTo>
                    <a:cubicBezTo>
                      <a:pt x="171964" y="139504"/>
                      <a:pt x="185439" y="127411"/>
                      <a:pt x="186296" y="111643"/>
                    </a:cubicBezTo>
                    <a:cubicBezTo>
                      <a:pt x="187029" y="98139"/>
                      <a:pt x="178195" y="85968"/>
                      <a:pt x="165131" y="82472"/>
                    </a:cubicBezTo>
                    <a:cubicBezTo>
                      <a:pt x="176009" y="70129"/>
                      <a:pt x="174817" y="51308"/>
                      <a:pt x="162474" y="40433"/>
                    </a:cubicBezTo>
                    <a:cubicBezTo>
                      <a:pt x="155362" y="34164"/>
                      <a:pt x="145682" y="31657"/>
                      <a:pt x="136418" y="33684"/>
                    </a:cubicBezTo>
                    <a:cubicBezTo>
                      <a:pt x="134351" y="14053"/>
                      <a:pt x="116760" y="-183"/>
                      <a:pt x="97126" y="1886"/>
                    </a:cubicBezTo>
                    <a:cubicBezTo>
                      <a:pt x="91437" y="2485"/>
                      <a:pt x="85975" y="4442"/>
                      <a:pt x="81197" y="7592"/>
                    </a:cubicBezTo>
                    <a:cubicBezTo>
                      <a:pt x="66323" y="-3162"/>
                      <a:pt x="46045" y="-2425"/>
                      <a:pt x="31992" y="9379"/>
                    </a:cubicBezTo>
                    <a:cubicBezTo>
                      <a:pt x="16385" y="7438"/>
                      <a:pt x="2160" y="18515"/>
                      <a:pt x="218" y="34121"/>
                    </a:cubicBezTo>
                    <a:cubicBezTo>
                      <a:pt x="-944" y="43464"/>
                      <a:pt x="2589" y="52777"/>
                      <a:pt x="9654" y="59001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3" name="Forma Livre: Forma 2272">
                <a:extLst>
                  <a:ext uri="{FF2B5EF4-FFF2-40B4-BE49-F238E27FC236}">
                    <a16:creationId xmlns:a16="http://schemas.microsoft.com/office/drawing/2014/main" id="{F6B08636-A669-A8D6-E8A2-7A782BA15FE9}"/>
                  </a:ext>
                </a:extLst>
              </p:cNvPr>
              <p:cNvSpPr/>
              <p:nvPr/>
            </p:nvSpPr>
            <p:spPr>
              <a:xfrm>
                <a:off x="12605242" y="2407052"/>
                <a:ext cx="241184" cy="426341"/>
              </a:xfrm>
              <a:custGeom>
                <a:avLst/>
                <a:gdLst>
                  <a:gd name="connsiteX0" fmla="*/ 90622 w 241184"/>
                  <a:gd name="connsiteY0" fmla="*/ 549 h 426341"/>
                  <a:gd name="connsiteX1" fmla="*/ 96877 w 241184"/>
                  <a:gd name="connsiteY1" fmla="*/ 192 h 426341"/>
                  <a:gd name="connsiteX2" fmla="*/ 223701 w 241184"/>
                  <a:gd name="connsiteY2" fmla="*/ 104797 h 426341"/>
                  <a:gd name="connsiteX3" fmla="*/ 241096 w 241184"/>
                  <a:gd name="connsiteY3" fmla="*/ 258845 h 426341"/>
                  <a:gd name="connsiteX4" fmla="*/ 179441 w 241184"/>
                  <a:gd name="connsiteY4" fmla="*/ 337536 h 426341"/>
                  <a:gd name="connsiteX5" fmla="*/ 185815 w 241184"/>
                  <a:gd name="connsiteY5" fmla="*/ 387694 h 426341"/>
                  <a:gd name="connsiteX6" fmla="*/ 185815 w 241184"/>
                  <a:gd name="connsiteY6" fmla="*/ 387694 h 426341"/>
                  <a:gd name="connsiteX7" fmla="*/ 73091 w 241184"/>
                  <a:gd name="connsiteY7" fmla="*/ 413994 h 426341"/>
                  <a:gd name="connsiteX8" fmla="*/ 62982 w 241184"/>
                  <a:gd name="connsiteY8" fmla="*/ 406578 h 426341"/>
                  <a:gd name="connsiteX9" fmla="*/ 39571 w 241184"/>
                  <a:gd name="connsiteY9" fmla="*/ 386443 h 426341"/>
                  <a:gd name="connsiteX10" fmla="*/ 1684 w 241184"/>
                  <a:gd name="connsiteY10" fmla="*/ 136845 h 426341"/>
                  <a:gd name="connsiteX11" fmla="*/ 90622 w 241184"/>
                  <a:gd name="connsiteY11" fmla="*/ 549 h 426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1184" h="426341">
                    <a:moveTo>
                      <a:pt x="90622" y="549"/>
                    </a:moveTo>
                    <a:lnTo>
                      <a:pt x="96877" y="192"/>
                    </a:lnTo>
                    <a:cubicBezTo>
                      <a:pt x="159961" y="-3338"/>
                      <a:pt x="215165" y="42195"/>
                      <a:pt x="223701" y="104797"/>
                    </a:cubicBezTo>
                    <a:cubicBezTo>
                      <a:pt x="231684" y="162997"/>
                      <a:pt x="239726" y="227451"/>
                      <a:pt x="241096" y="258845"/>
                    </a:cubicBezTo>
                    <a:cubicBezTo>
                      <a:pt x="243895" y="323835"/>
                      <a:pt x="179441" y="337536"/>
                      <a:pt x="179441" y="337536"/>
                    </a:cubicBezTo>
                    <a:lnTo>
                      <a:pt x="185815" y="387694"/>
                    </a:lnTo>
                    <a:lnTo>
                      <a:pt x="185815" y="387694"/>
                    </a:lnTo>
                    <a:cubicBezTo>
                      <a:pt x="161951" y="426087"/>
                      <a:pt x="111477" y="437858"/>
                      <a:pt x="73091" y="413994"/>
                    </a:cubicBezTo>
                    <a:cubicBezTo>
                      <a:pt x="69534" y="411784"/>
                      <a:pt x="66157" y="409306"/>
                      <a:pt x="62982" y="406578"/>
                    </a:cubicBezTo>
                    <a:lnTo>
                      <a:pt x="39571" y="386443"/>
                    </a:lnTo>
                    <a:lnTo>
                      <a:pt x="1684" y="136845"/>
                    </a:lnTo>
                    <a:cubicBezTo>
                      <a:pt x="-7847" y="69710"/>
                      <a:pt x="23248" y="7996"/>
                      <a:pt x="90622" y="549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4" name="Forma Livre: Forma 2273">
                <a:extLst>
                  <a:ext uri="{FF2B5EF4-FFF2-40B4-BE49-F238E27FC236}">
                    <a16:creationId xmlns:a16="http://schemas.microsoft.com/office/drawing/2014/main" id="{F43FD310-B09F-3C6B-A1E6-D0677BE05A67}"/>
                  </a:ext>
                </a:extLst>
              </p:cNvPr>
              <p:cNvSpPr/>
              <p:nvPr/>
            </p:nvSpPr>
            <p:spPr>
              <a:xfrm>
                <a:off x="12698723" y="2724275"/>
                <a:ext cx="87984" cy="37613"/>
              </a:xfrm>
              <a:custGeom>
                <a:avLst/>
                <a:gdLst>
                  <a:gd name="connsiteX0" fmla="*/ 85959 w 87984"/>
                  <a:gd name="connsiteY0" fmla="*/ 20313 h 37613"/>
                  <a:gd name="connsiteX1" fmla="*/ 0 w 87984"/>
                  <a:gd name="connsiteY1" fmla="*/ 0 h 37613"/>
                  <a:gd name="connsiteX2" fmla="*/ 87985 w 87984"/>
                  <a:gd name="connsiteY2" fmla="*/ 36338 h 37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84" h="37613">
                    <a:moveTo>
                      <a:pt x="85959" y="20313"/>
                    </a:moveTo>
                    <a:cubicBezTo>
                      <a:pt x="55954" y="21922"/>
                      <a:pt x="26115" y="14869"/>
                      <a:pt x="0" y="0"/>
                    </a:cubicBezTo>
                    <a:cubicBezTo>
                      <a:pt x="0" y="0"/>
                      <a:pt x="23530" y="45750"/>
                      <a:pt x="87985" y="36338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5" name="Forma Livre: Forma 2274">
                <a:extLst>
                  <a:ext uri="{FF2B5EF4-FFF2-40B4-BE49-F238E27FC236}">
                    <a16:creationId xmlns:a16="http://schemas.microsoft.com/office/drawing/2014/main" id="{F096BBAE-D6C2-8F7F-12A3-0881022B065B}"/>
                  </a:ext>
                </a:extLst>
              </p:cNvPr>
              <p:cNvSpPr/>
              <p:nvPr/>
            </p:nvSpPr>
            <p:spPr>
              <a:xfrm>
                <a:off x="12589278" y="2398647"/>
                <a:ext cx="231802" cy="235319"/>
              </a:xfrm>
              <a:custGeom>
                <a:avLst/>
                <a:gdLst>
                  <a:gd name="connsiteX0" fmla="*/ 231802 w 231802"/>
                  <a:gd name="connsiteY0" fmla="*/ 83774 h 235319"/>
                  <a:gd name="connsiteX1" fmla="*/ 192248 w 231802"/>
                  <a:gd name="connsiteY1" fmla="*/ 35582 h 235319"/>
                  <a:gd name="connsiteX2" fmla="*/ 136074 w 231802"/>
                  <a:gd name="connsiteY2" fmla="*/ 47020 h 235319"/>
                  <a:gd name="connsiteX3" fmla="*/ 67687 w 231802"/>
                  <a:gd name="connsiteY3" fmla="*/ 50951 h 235319"/>
                  <a:gd name="connsiteX4" fmla="*/ 56071 w 231802"/>
                  <a:gd name="connsiteY4" fmla="*/ 113202 h 235319"/>
                  <a:gd name="connsiteX5" fmla="*/ 27597 w 231802"/>
                  <a:gd name="connsiteY5" fmla="*/ 209884 h 235319"/>
                  <a:gd name="connsiteX6" fmla="*/ 5675 w 231802"/>
                  <a:gd name="connsiteY6" fmla="*/ 174738 h 235319"/>
                  <a:gd name="connsiteX7" fmla="*/ 3233 w 231802"/>
                  <a:gd name="connsiteY7" fmla="*/ 77937 h 235319"/>
                  <a:gd name="connsiteX8" fmla="*/ 38200 w 231802"/>
                  <a:gd name="connsiteY8" fmla="*/ 27421 h 235319"/>
                  <a:gd name="connsiteX9" fmla="*/ 142507 w 231802"/>
                  <a:gd name="connsiteY9" fmla="*/ 257 h 235319"/>
                  <a:gd name="connsiteX10" fmla="*/ 231802 w 231802"/>
                  <a:gd name="connsiteY10" fmla="*/ 83774 h 23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802" h="235319">
                    <a:moveTo>
                      <a:pt x="231802" y="83774"/>
                    </a:moveTo>
                    <a:cubicBezTo>
                      <a:pt x="231802" y="83774"/>
                      <a:pt x="212383" y="44041"/>
                      <a:pt x="192248" y="35582"/>
                    </a:cubicBezTo>
                    <a:cubicBezTo>
                      <a:pt x="167884" y="25455"/>
                      <a:pt x="159068" y="52083"/>
                      <a:pt x="136074" y="47020"/>
                    </a:cubicBezTo>
                    <a:cubicBezTo>
                      <a:pt x="113080" y="41956"/>
                      <a:pt x="89847" y="32187"/>
                      <a:pt x="67687" y="50951"/>
                    </a:cubicBezTo>
                    <a:cubicBezTo>
                      <a:pt x="43442" y="71503"/>
                      <a:pt x="55773" y="84251"/>
                      <a:pt x="56071" y="113202"/>
                    </a:cubicBezTo>
                    <a:cubicBezTo>
                      <a:pt x="56071" y="230376"/>
                      <a:pt x="36711" y="264629"/>
                      <a:pt x="27597" y="209884"/>
                    </a:cubicBezTo>
                    <a:cubicBezTo>
                      <a:pt x="26584" y="203927"/>
                      <a:pt x="9726" y="200055"/>
                      <a:pt x="5675" y="174738"/>
                    </a:cubicBezTo>
                    <a:cubicBezTo>
                      <a:pt x="612" y="141855"/>
                      <a:pt x="-2843" y="101824"/>
                      <a:pt x="3233" y="77937"/>
                    </a:cubicBezTo>
                    <a:cubicBezTo>
                      <a:pt x="8356" y="57861"/>
                      <a:pt x="18840" y="43565"/>
                      <a:pt x="38200" y="27421"/>
                    </a:cubicBezTo>
                    <a:cubicBezTo>
                      <a:pt x="68760" y="1866"/>
                      <a:pt x="112544" y="-1053"/>
                      <a:pt x="142507" y="257"/>
                    </a:cubicBezTo>
                    <a:cubicBezTo>
                      <a:pt x="172471" y="1568"/>
                      <a:pt x="231683" y="32663"/>
                      <a:pt x="231802" y="837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6" name="Forma Livre: Forma 2275">
                <a:extLst>
                  <a:ext uri="{FF2B5EF4-FFF2-40B4-BE49-F238E27FC236}">
                    <a16:creationId xmlns:a16="http://schemas.microsoft.com/office/drawing/2014/main" id="{920515C0-53F0-A2AE-4EA1-DDFF483EA25C}"/>
                  </a:ext>
                </a:extLst>
              </p:cNvPr>
              <p:cNvSpPr/>
              <p:nvPr/>
            </p:nvSpPr>
            <p:spPr>
              <a:xfrm>
                <a:off x="12577732" y="2590457"/>
                <a:ext cx="47898" cy="67345"/>
              </a:xfrm>
              <a:custGeom>
                <a:avLst/>
                <a:gdLst>
                  <a:gd name="connsiteX0" fmla="*/ 43193 w 47898"/>
                  <a:gd name="connsiteY0" fmla="*/ 16107 h 67345"/>
                  <a:gd name="connsiteX1" fmla="*/ 23642 w 47898"/>
                  <a:gd name="connsiteY1" fmla="*/ 89 h 67345"/>
                  <a:gd name="connsiteX2" fmla="*/ 23177 w 47898"/>
                  <a:gd name="connsiteY2" fmla="*/ 143 h 67345"/>
                  <a:gd name="connsiteX3" fmla="*/ 243 w 47898"/>
                  <a:gd name="connsiteY3" fmla="*/ 34634 h 67345"/>
                  <a:gd name="connsiteX4" fmla="*/ 47899 w 47898"/>
                  <a:gd name="connsiteY4" fmla="*/ 64419 h 67345"/>
                  <a:gd name="connsiteX5" fmla="*/ 43193 w 47898"/>
                  <a:gd name="connsiteY5" fmla="*/ 16107 h 67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898" h="67345">
                    <a:moveTo>
                      <a:pt x="43193" y="16107"/>
                    </a:moveTo>
                    <a:cubicBezTo>
                      <a:pt x="42216" y="6284"/>
                      <a:pt x="33465" y="-888"/>
                      <a:pt x="23642" y="89"/>
                    </a:cubicBezTo>
                    <a:cubicBezTo>
                      <a:pt x="23487" y="107"/>
                      <a:pt x="23332" y="125"/>
                      <a:pt x="23177" y="143"/>
                    </a:cubicBezTo>
                    <a:cubicBezTo>
                      <a:pt x="11263" y="1989"/>
                      <a:pt x="-1961" y="9614"/>
                      <a:pt x="243" y="34634"/>
                    </a:cubicBezTo>
                    <a:cubicBezTo>
                      <a:pt x="4115" y="78954"/>
                      <a:pt x="47899" y="65908"/>
                      <a:pt x="47899" y="64419"/>
                    </a:cubicBezTo>
                    <a:cubicBezTo>
                      <a:pt x="47899" y="62929"/>
                      <a:pt x="44980" y="34634"/>
                      <a:pt x="43193" y="16107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7" name="Forma Livre: Forma 2276">
                <a:extLst>
                  <a:ext uri="{FF2B5EF4-FFF2-40B4-BE49-F238E27FC236}">
                    <a16:creationId xmlns:a16="http://schemas.microsoft.com/office/drawing/2014/main" id="{AC920704-5ECF-F3C8-ED23-0F657B11B0F2}"/>
                  </a:ext>
                </a:extLst>
              </p:cNvPr>
              <p:cNvSpPr/>
              <p:nvPr/>
            </p:nvSpPr>
            <p:spPr>
              <a:xfrm>
                <a:off x="12592811" y="2604870"/>
                <a:ext cx="21623" cy="38318"/>
              </a:xfrm>
              <a:custGeom>
                <a:avLst/>
                <a:gdLst>
                  <a:gd name="connsiteX0" fmla="*/ 21561 w 21623"/>
                  <a:gd name="connsiteY0" fmla="*/ 34399 h 38318"/>
                  <a:gd name="connsiteX1" fmla="*/ 19595 w 21623"/>
                  <a:gd name="connsiteY1" fmla="*/ 35710 h 38318"/>
                  <a:gd name="connsiteX2" fmla="*/ 13638 w 21623"/>
                  <a:gd name="connsiteY2" fmla="*/ 36305 h 38318"/>
                  <a:gd name="connsiteX3" fmla="*/ 3273 w 21623"/>
                  <a:gd name="connsiteY3" fmla="*/ 19924 h 38318"/>
                  <a:gd name="connsiteX4" fmla="*/ 4465 w 21623"/>
                  <a:gd name="connsiteY4" fmla="*/ 8725 h 38318"/>
                  <a:gd name="connsiteX5" fmla="*/ 9766 w 21623"/>
                  <a:gd name="connsiteY5" fmla="*/ 2291 h 38318"/>
                  <a:gd name="connsiteX6" fmla="*/ 14472 w 21623"/>
                  <a:gd name="connsiteY6" fmla="*/ 3959 h 38318"/>
                  <a:gd name="connsiteX7" fmla="*/ 15247 w 21623"/>
                  <a:gd name="connsiteY7" fmla="*/ 6163 h 38318"/>
                  <a:gd name="connsiteX8" fmla="*/ 15604 w 21623"/>
                  <a:gd name="connsiteY8" fmla="*/ 3482 h 38318"/>
                  <a:gd name="connsiteX9" fmla="*/ 13638 w 21623"/>
                  <a:gd name="connsiteY9" fmla="*/ 861 h 38318"/>
                  <a:gd name="connsiteX10" fmla="*/ 9230 w 21623"/>
                  <a:gd name="connsiteY10" fmla="*/ 146 h 38318"/>
                  <a:gd name="connsiteX11" fmla="*/ 1784 w 21623"/>
                  <a:gd name="connsiteY11" fmla="*/ 7712 h 38318"/>
                  <a:gd name="connsiteX12" fmla="*/ 176 w 21623"/>
                  <a:gd name="connsiteY12" fmla="*/ 20281 h 38318"/>
                  <a:gd name="connsiteX13" fmla="*/ 13102 w 21623"/>
                  <a:gd name="connsiteY13" fmla="*/ 38152 h 38318"/>
                  <a:gd name="connsiteX14" fmla="*/ 20072 w 21623"/>
                  <a:gd name="connsiteY14" fmla="*/ 36365 h 38318"/>
                  <a:gd name="connsiteX15" fmla="*/ 21561 w 21623"/>
                  <a:gd name="connsiteY15" fmla="*/ 34399 h 38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623" h="38318">
                    <a:moveTo>
                      <a:pt x="21561" y="34399"/>
                    </a:moveTo>
                    <a:cubicBezTo>
                      <a:pt x="21561" y="34399"/>
                      <a:pt x="20846" y="34995"/>
                      <a:pt x="19595" y="35710"/>
                    </a:cubicBezTo>
                    <a:cubicBezTo>
                      <a:pt x="17767" y="36687"/>
                      <a:pt x="15622" y="36901"/>
                      <a:pt x="13638" y="36305"/>
                    </a:cubicBezTo>
                    <a:cubicBezTo>
                      <a:pt x="7455" y="33142"/>
                      <a:pt x="3488" y="26864"/>
                      <a:pt x="3273" y="19924"/>
                    </a:cubicBezTo>
                    <a:cubicBezTo>
                      <a:pt x="2832" y="16147"/>
                      <a:pt x="3237" y="12323"/>
                      <a:pt x="4465" y="8725"/>
                    </a:cubicBezTo>
                    <a:cubicBezTo>
                      <a:pt x="5042" y="5829"/>
                      <a:pt x="7032" y="3411"/>
                      <a:pt x="9766" y="2291"/>
                    </a:cubicBezTo>
                    <a:cubicBezTo>
                      <a:pt x="11530" y="1624"/>
                      <a:pt x="13519" y="2333"/>
                      <a:pt x="14472" y="3959"/>
                    </a:cubicBezTo>
                    <a:cubicBezTo>
                      <a:pt x="15187" y="5150"/>
                      <a:pt x="15008" y="6103"/>
                      <a:pt x="15247" y="6163"/>
                    </a:cubicBezTo>
                    <a:cubicBezTo>
                      <a:pt x="15485" y="6223"/>
                      <a:pt x="16140" y="5329"/>
                      <a:pt x="15604" y="3482"/>
                    </a:cubicBezTo>
                    <a:cubicBezTo>
                      <a:pt x="15247" y="2416"/>
                      <a:pt x="14562" y="1499"/>
                      <a:pt x="13638" y="861"/>
                    </a:cubicBezTo>
                    <a:cubicBezTo>
                      <a:pt x="12316" y="63"/>
                      <a:pt x="10737" y="-193"/>
                      <a:pt x="9230" y="146"/>
                    </a:cubicBezTo>
                    <a:cubicBezTo>
                      <a:pt x="5596" y="1195"/>
                      <a:pt x="2779" y="4066"/>
                      <a:pt x="1784" y="7712"/>
                    </a:cubicBezTo>
                    <a:cubicBezTo>
                      <a:pt x="235" y="11709"/>
                      <a:pt x="-319" y="16022"/>
                      <a:pt x="176" y="20281"/>
                    </a:cubicBezTo>
                    <a:cubicBezTo>
                      <a:pt x="1248" y="29217"/>
                      <a:pt x="6550" y="37199"/>
                      <a:pt x="13102" y="38152"/>
                    </a:cubicBezTo>
                    <a:cubicBezTo>
                      <a:pt x="15574" y="38658"/>
                      <a:pt x="18148" y="37997"/>
                      <a:pt x="20072" y="36365"/>
                    </a:cubicBezTo>
                    <a:cubicBezTo>
                      <a:pt x="21621" y="35471"/>
                      <a:pt x="21740" y="34459"/>
                      <a:pt x="21561" y="34399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8" name="Forma Livre: Forma 2277">
                <a:extLst>
                  <a:ext uri="{FF2B5EF4-FFF2-40B4-BE49-F238E27FC236}">
                    <a16:creationId xmlns:a16="http://schemas.microsoft.com/office/drawing/2014/main" id="{F98D8C4B-9331-FC32-65B2-C14AF3E44DF8}"/>
                  </a:ext>
                </a:extLst>
              </p:cNvPr>
              <p:cNvSpPr/>
              <p:nvPr/>
            </p:nvSpPr>
            <p:spPr>
              <a:xfrm>
                <a:off x="12572673" y="2383530"/>
                <a:ext cx="215112" cy="144649"/>
              </a:xfrm>
              <a:custGeom>
                <a:avLst/>
                <a:gdLst>
                  <a:gd name="connsiteX0" fmla="*/ 44320 w 215112"/>
                  <a:gd name="connsiteY0" fmla="*/ 136956 h 144649"/>
                  <a:gd name="connsiteX1" fmla="*/ 63621 w 215112"/>
                  <a:gd name="connsiteY1" fmla="*/ 144581 h 144649"/>
                  <a:gd name="connsiteX2" fmla="*/ 79109 w 215112"/>
                  <a:gd name="connsiteY2" fmla="*/ 133501 h 144649"/>
                  <a:gd name="connsiteX3" fmla="*/ 80419 w 215112"/>
                  <a:gd name="connsiteY3" fmla="*/ 124327 h 144649"/>
                  <a:gd name="connsiteX4" fmla="*/ 90963 w 215112"/>
                  <a:gd name="connsiteY4" fmla="*/ 122182 h 144649"/>
                  <a:gd name="connsiteX5" fmla="*/ 120748 w 215112"/>
                  <a:gd name="connsiteY5" fmla="*/ 94959 h 144649"/>
                  <a:gd name="connsiteX6" fmla="*/ 136415 w 215112"/>
                  <a:gd name="connsiteY6" fmla="*/ 97342 h 144649"/>
                  <a:gd name="connsiteX7" fmla="*/ 146602 w 215112"/>
                  <a:gd name="connsiteY7" fmla="*/ 87215 h 144649"/>
                  <a:gd name="connsiteX8" fmla="*/ 161434 w 215112"/>
                  <a:gd name="connsiteY8" fmla="*/ 78756 h 144649"/>
                  <a:gd name="connsiteX9" fmla="*/ 171204 w 215112"/>
                  <a:gd name="connsiteY9" fmla="*/ 80364 h 144649"/>
                  <a:gd name="connsiteX10" fmla="*/ 180020 w 215112"/>
                  <a:gd name="connsiteY10" fmla="*/ 66663 h 144649"/>
                  <a:gd name="connsiteX11" fmla="*/ 185679 w 215112"/>
                  <a:gd name="connsiteY11" fmla="*/ 50639 h 144649"/>
                  <a:gd name="connsiteX12" fmla="*/ 201704 w 215112"/>
                  <a:gd name="connsiteY12" fmla="*/ 49388 h 144649"/>
                  <a:gd name="connsiteX13" fmla="*/ 215047 w 215112"/>
                  <a:gd name="connsiteY13" fmla="*/ 42895 h 144649"/>
                  <a:gd name="connsiteX14" fmla="*/ 212605 w 215112"/>
                  <a:gd name="connsiteY14" fmla="*/ 34972 h 144649"/>
                  <a:gd name="connsiteX15" fmla="*/ 178054 w 215112"/>
                  <a:gd name="connsiteY15" fmla="*/ 25917 h 144649"/>
                  <a:gd name="connsiteX16" fmla="*/ 128194 w 215112"/>
                  <a:gd name="connsiteY16" fmla="*/ 2280 h 144649"/>
                  <a:gd name="connsiteX17" fmla="*/ 106034 w 215112"/>
                  <a:gd name="connsiteY17" fmla="*/ 22343 h 144649"/>
                  <a:gd name="connsiteX18" fmla="*/ 50241 w 215112"/>
                  <a:gd name="connsiteY18" fmla="*/ 28257 h 144649"/>
                  <a:gd name="connsiteX19" fmla="*/ 43605 w 215112"/>
                  <a:gd name="connsiteY19" fmla="*/ 40214 h 144649"/>
                  <a:gd name="connsiteX20" fmla="*/ 9895 w 215112"/>
                  <a:gd name="connsiteY20" fmla="*/ 62857 h 144649"/>
                  <a:gd name="connsiteX21" fmla="*/ 13820 w 215112"/>
                  <a:gd name="connsiteY21" fmla="*/ 83760 h 144649"/>
                  <a:gd name="connsiteX22" fmla="*/ 0 w 215112"/>
                  <a:gd name="connsiteY22" fmla="*/ 106277 h 144649"/>
                  <a:gd name="connsiteX23" fmla="*/ 18586 w 215112"/>
                  <a:gd name="connsiteY23" fmla="*/ 121229 h 144649"/>
                  <a:gd name="connsiteX24" fmla="*/ 27343 w 215112"/>
                  <a:gd name="connsiteY24" fmla="*/ 141948 h 144649"/>
                  <a:gd name="connsiteX25" fmla="*/ 46882 w 215112"/>
                  <a:gd name="connsiteY25" fmla="*/ 135526 h 144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5112" h="144649">
                    <a:moveTo>
                      <a:pt x="44320" y="136956"/>
                    </a:moveTo>
                    <a:cubicBezTo>
                      <a:pt x="50021" y="141060"/>
                      <a:pt x="56657" y="143681"/>
                      <a:pt x="63621" y="144581"/>
                    </a:cubicBezTo>
                    <a:cubicBezTo>
                      <a:pt x="70829" y="145284"/>
                      <a:pt x="77447" y="140548"/>
                      <a:pt x="79109" y="133501"/>
                    </a:cubicBezTo>
                    <a:cubicBezTo>
                      <a:pt x="79466" y="130403"/>
                      <a:pt x="78513" y="126829"/>
                      <a:pt x="80419" y="124327"/>
                    </a:cubicBezTo>
                    <a:cubicBezTo>
                      <a:pt x="82326" y="121825"/>
                      <a:pt x="87210" y="122004"/>
                      <a:pt x="90963" y="122182"/>
                    </a:cubicBezTo>
                    <a:cubicBezTo>
                      <a:pt x="103949" y="122838"/>
                      <a:pt x="118246" y="107707"/>
                      <a:pt x="120748" y="94959"/>
                    </a:cubicBezTo>
                    <a:cubicBezTo>
                      <a:pt x="124608" y="99617"/>
                      <a:pt x="131346" y="100642"/>
                      <a:pt x="136415" y="97342"/>
                    </a:cubicBezTo>
                    <a:cubicBezTo>
                      <a:pt x="140377" y="94590"/>
                      <a:pt x="143826" y="91164"/>
                      <a:pt x="146602" y="87215"/>
                    </a:cubicBezTo>
                    <a:cubicBezTo>
                      <a:pt x="149866" y="82140"/>
                      <a:pt x="155406" y="78982"/>
                      <a:pt x="161434" y="78756"/>
                    </a:cubicBezTo>
                    <a:cubicBezTo>
                      <a:pt x="164616" y="79667"/>
                      <a:pt x="167898" y="80210"/>
                      <a:pt x="171204" y="80364"/>
                    </a:cubicBezTo>
                    <a:cubicBezTo>
                      <a:pt x="177161" y="79530"/>
                      <a:pt x="179484" y="72501"/>
                      <a:pt x="180020" y="66663"/>
                    </a:cubicBezTo>
                    <a:cubicBezTo>
                      <a:pt x="180556" y="60825"/>
                      <a:pt x="180914" y="54034"/>
                      <a:pt x="185679" y="50639"/>
                    </a:cubicBezTo>
                    <a:cubicBezTo>
                      <a:pt x="190695" y="48313"/>
                      <a:pt x="196384" y="47869"/>
                      <a:pt x="201704" y="49388"/>
                    </a:cubicBezTo>
                    <a:cubicBezTo>
                      <a:pt x="207125" y="49865"/>
                      <a:pt x="213975" y="48197"/>
                      <a:pt x="215047" y="42895"/>
                    </a:cubicBezTo>
                    <a:cubicBezTo>
                      <a:pt x="215369" y="40029"/>
                      <a:pt x="214487" y="37158"/>
                      <a:pt x="212605" y="34972"/>
                    </a:cubicBezTo>
                    <a:cubicBezTo>
                      <a:pt x="204581" y="24306"/>
                      <a:pt x="190278" y="20557"/>
                      <a:pt x="178054" y="25917"/>
                    </a:cubicBezTo>
                    <a:cubicBezTo>
                      <a:pt x="170811" y="5621"/>
                      <a:pt x="148490" y="-4962"/>
                      <a:pt x="128194" y="2280"/>
                    </a:cubicBezTo>
                    <a:cubicBezTo>
                      <a:pt x="118437" y="5761"/>
                      <a:pt x="110466" y="12979"/>
                      <a:pt x="106034" y="22343"/>
                    </a:cubicBezTo>
                    <a:cubicBezTo>
                      <a:pt x="88991" y="8569"/>
                      <a:pt x="64014" y="11217"/>
                      <a:pt x="50241" y="28257"/>
                    </a:cubicBezTo>
                    <a:cubicBezTo>
                      <a:pt x="47352" y="31829"/>
                      <a:pt x="45106" y="35875"/>
                      <a:pt x="43605" y="40214"/>
                    </a:cubicBezTo>
                    <a:cubicBezTo>
                      <a:pt x="28046" y="37158"/>
                      <a:pt x="12951" y="47295"/>
                      <a:pt x="9895" y="62857"/>
                    </a:cubicBezTo>
                    <a:cubicBezTo>
                      <a:pt x="8483" y="70071"/>
                      <a:pt x="9883" y="77553"/>
                      <a:pt x="13820" y="83760"/>
                    </a:cubicBezTo>
                    <a:cubicBezTo>
                      <a:pt x="5653" y="88394"/>
                      <a:pt x="435" y="96895"/>
                      <a:pt x="0" y="106277"/>
                    </a:cubicBezTo>
                    <a:cubicBezTo>
                      <a:pt x="357" y="115451"/>
                      <a:pt x="9829" y="124148"/>
                      <a:pt x="18586" y="121229"/>
                    </a:cubicBezTo>
                    <a:cubicBezTo>
                      <a:pt x="15286" y="129367"/>
                      <a:pt x="19205" y="138648"/>
                      <a:pt x="27343" y="141948"/>
                    </a:cubicBezTo>
                    <a:cubicBezTo>
                      <a:pt x="34551" y="144873"/>
                      <a:pt x="42813" y="142156"/>
                      <a:pt x="46882" y="135526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9" name="Forma Livre: Forma 2278">
                <a:extLst>
                  <a:ext uri="{FF2B5EF4-FFF2-40B4-BE49-F238E27FC236}">
                    <a16:creationId xmlns:a16="http://schemas.microsoft.com/office/drawing/2014/main" id="{1F368169-CFA5-DA16-7354-61A7B03925E4}"/>
                  </a:ext>
                </a:extLst>
              </p:cNvPr>
              <p:cNvSpPr/>
              <p:nvPr/>
            </p:nvSpPr>
            <p:spPr>
              <a:xfrm>
                <a:off x="12576903" y="2422315"/>
                <a:ext cx="177792" cy="101006"/>
              </a:xfrm>
              <a:custGeom>
                <a:avLst/>
                <a:gdLst>
                  <a:gd name="connsiteX0" fmla="*/ 177757 w 177792"/>
                  <a:gd name="connsiteY0" fmla="*/ 0 h 101006"/>
                  <a:gd name="connsiteX1" fmla="*/ 177757 w 177792"/>
                  <a:gd name="connsiteY1" fmla="*/ 774 h 101006"/>
                  <a:gd name="connsiteX2" fmla="*/ 177757 w 177792"/>
                  <a:gd name="connsiteY2" fmla="*/ 3157 h 101006"/>
                  <a:gd name="connsiteX3" fmla="*/ 175016 w 177792"/>
                  <a:gd name="connsiteY3" fmla="*/ 11914 h 101006"/>
                  <a:gd name="connsiteX4" fmla="*/ 165723 w 177792"/>
                  <a:gd name="connsiteY4" fmla="*/ 22994 h 101006"/>
                  <a:gd name="connsiteX5" fmla="*/ 147853 w 177792"/>
                  <a:gd name="connsiteY5" fmla="*/ 28951 h 101006"/>
                  <a:gd name="connsiteX6" fmla="*/ 148508 w 177792"/>
                  <a:gd name="connsiteY6" fmla="*/ 27879 h 101006"/>
                  <a:gd name="connsiteX7" fmla="*/ 148508 w 177792"/>
                  <a:gd name="connsiteY7" fmla="*/ 40210 h 101006"/>
                  <a:gd name="connsiteX8" fmla="*/ 141479 w 177792"/>
                  <a:gd name="connsiteY8" fmla="*/ 51588 h 101006"/>
                  <a:gd name="connsiteX9" fmla="*/ 136832 w 177792"/>
                  <a:gd name="connsiteY9" fmla="*/ 56949 h 101006"/>
                  <a:gd name="connsiteX10" fmla="*/ 115327 w 177792"/>
                  <a:gd name="connsiteY10" fmla="*/ 55579 h 101006"/>
                  <a:gd name="connsiteX11" fmla="*/ 116995 w 177792"/>
                  <a:gd name="connsiteY11" fmla="*/ 55043 h 101006"/>
                  <a:gd name="connsiteX12" fmla="*/ 104128 w 177792"/>
                  <a:gd name="connsiteY12" fmla="*/ 78871 h 101006"/>
                  <a:gd name="connsiteX13" fmla="*/ 89831 w 177792"/>
                  <a:gd name="connsiteY13" fmla="*/ 84470 h 101006"/>
                  <a:gd name="connsiteX14" fmla="*/ 75237 w 177792"/>
                  <a:gd name="connsiteY14" fmla="*/ 82087 h 101006"/>
                  <a:gd name="connsiteX15" fmla="*/ 76428 w 177792"/>
                  <a:gd name="connsiteY15" fmla="*/ 81492 h 101006"/>
                  <a:gd name="connsiteX16" fmla="*/ 66659 w 177792"/>
                  <a:gd name="connsiteY16" fmla="*/ 95788 h 101006"/>
                  <a:gd name="connsiteX17" fmla="*/ 51409 w 177792"/>
                  <a:gd name="connsiteY17" fmla="*/ 100852 h 101006"/>
                  <a:gd name="connsiteX18" fmla="*/ 31512 w 177792"/>
                  <a:gd name="connsiteY18" fmla="*/ 82981 h 101006"/>
                  <a:gd name="connsiteX19" fmla="*/ 32585 w 177792"/>
                  <a:gd name="connsiteY19" fmla="*/ 83338 h 101006"/>
                  <a:gd name="connsiteX20" fmla="*/ 17454 w 177792"/>
                  <a:gd name="connsiteY20" fmla="*/ 86436 h 101006"/>
                  <a:gd name="connsiteX21" fmla="*/ 6493 w 177792"/>
                  <a:gd name="connsiteY21" fmla="*/ 82326 h 101006"/>
                  <a:gd name="connsiteX22" fmla="*/ 1251 w 177792"/>
                  <a:gd name="connsiteY22" fmla="*/ 77143 h 101006"/>
                  <a:gd name="connsiteX23" fmla="*/ 0 w 177792"/>
                  <a:gd name="connsiteY23" fmla="*/ 74939 h 101006"/>
                  <a:gd name="connsiteX24" fmla="*/ 6910 w 177792"/>
                  <a:gd name="connsiteY24" fmla="*/ 81670 h 101006"/>
                  <a:gd name="connsiteX25" fmla="*/ 17573 w 177792"/>
                  <a:gd name="connsiteY25" fmla="*/ 85364 h 101006"/>
                  <a:gd name="connsiteX26" fmla="*/ 31810 w 177792"/>
                  <a:gd name="connsiteY26" fmla="*/ 82206 h 101006"/>
                  <a:gd name="connsiteX27" fmla="*/ 32644 w 177792"/>
                  <a:gd name="connsiteY27" fmla="*/ 81730 h 101006"/>
                  <a:gd name="connsiteX28" fmla="*/ 32644 w 177792"/>
                  <a:gd name="connsiteY28" fmla="*/ 82623 h 101006"/>
                  <a:gd name="connsiteX29" fmla="*/ 51409 w 177792"/>
                  <a:gd name="connsiteY29" fmla="*/ 99363 h 101006"/>
                  <a:gd name="connsiteX30" fmla="*/ 65229 w 177792"/>
                  <a:gd name="connsiteY30" fmla="*/ 94597 h 101006"/>
                  <a:gd name="connsiteX31" fmla="*/ 74403 w 177792"/>
                  <a:gd name="connsiteY31" fmla="*/ 81075 h 101006"/>
                  <a:gd name="connsiteX32" fmla="*/ 74403 w 177792"/>
                  <a:gd name="connsiteY32" fmla="*/ 80241 h 101006"/>
                  <a:gd name="connsiteX33" fmla="*/ 75296 w 177792"/>
                  <a:gd name="connsiteY33" fmla="*/ 80241 h 101006"/>
                  <a:gd name="connsiteX34" fmla="*/ 89176 w 177792"/>
                  <a:gd name="connsiteY34" fmla="*/ 82504 h 101006"/>
                  <a:gd name="connsiteX35" fmla="*/ 102401 w 177792"/>
                  <a:gd name="connsiteY35" fmla="*/ 77262 h 101006"/>
                  <a:gd name="connsiteX36" fmla="*/ 114315 w 177792"/>
                  <a:gd name="connsiteY36" fmla="*/ 54804 h 101006"/>
                  <a:gd name="connsiteX37" fmla="*/ 114315 w 177792"/>
                  <a:gd name="connsiteY37" fmla="*/ 52719 h 101006"/>
                  <a:gd name="connsiteX38" fmla="*/ 115804 w 177792"/>
                  <a:gd name="connsiteY38" fmla="*/ 54268 h 101006"/>
                  <a:gd name="connsiteX39" fmla="*/ 128671 w 177792"/>
                  <a:gd name="connsiteY39" fmla="*/ 58081 h 101006"/>
                  <a:gd name="connsiteX40" fmla="*/ 134628 w 177792"/>
                  <a:gd name="connsiteY40" fmla="*/ 55460 h 101006"/>
                  <a:gd name="connsiteX41" fmla="*/ 139036 w 177792"/>
                  <a:gd name="connsiteY41" fmla="*/ 50456 h 101006"/>
                  <a:gd name="connsiteX42" fmla="*/ 145946 w 177792"/>
                  <a:gd name="connsiteY42" fmla="*/ 39554 h 101006"/>
                  <a:gd name="connsiteX43" fmla="*/ 146244 w 177792"/>
                  <a:gd name="connsiteY43" fmla="*/ 28415 h 101006"/>
                  <a:gd name="connsiteX44" fmla="*/ 145827 w 177792"/>
                  <a:gd name="connsiteY44" fmla="*/ 27402 h 101006"/>
                  <a:gd name="connsiteX45" fmla="*/ 146959 w 177792"/>
                  <a:gd name="connsiteY45" fmla="*/ 27402 h 101006"/>
                  <a:gd name="connsiteX46" fmla="*/ 164115 w 177792"/>
                  <a:gd name="connsiteY46" fmla="*/ 21445 h 101006"/>
                  <a:gd name="connsiteX47" fmla="*/ 173348 w 177792"/>
                  <a:gd name="connsiteY47" fmla="*/ 10961 h 101006"/>
                  <a:gd name="connsiteX48" fmla="*/ 177757 w 177792"/>
                  <a:gd name="connsiteY48" fmla="*/ 0 h 101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77792" h="101006">
                    <a:moveTo>
                      <a:pt x="177757" y="0"/>
                    </a:moveTo>
                    <a:cubicBezTo>
                      <a:pt x="177757" y="0"/>
                      <a:pt x="177757" y="0"/>
                      <a:pt x="177757" y="774"/>
                    </a:cubicBezTo>
                    <a:cubicBezTo>
                      <a:pt x="177804" y="1568"/>
                      <a:pt x="177804" y="2364"/>
                      <a:pt x="177757" y="3157"/>
                    </a:cubicBezTo>
                    <a:cubicBezTo>
                      <a:pt x="177328" y="6206"/>
                      <a:pt x="176398" y="9164"/>
                      <a:pt x="175016" y="11914"/>
                    </a:cubicBezTo>
                    <a:cubicBezTo>
                      <a:pt x="172800" y="16263"/>
                      <a:pt x="169619" y="20051"/>
                      <a:pt x="165723" y="22994"/>
                    </a:cubicBezTo>
                    <a:cubicBezTo>
                      <a:pt x="160571" y="26860"/>
                      <a:pt x="154298" y="28951"/>
                      <a:pt x="147853" y="28951"/>
                    </a:cubicBezTo>
                    <a:lnTo>
                      <a:pt x="148508" y="27879"/>
                    </a:lnTo>
                    <a:cubicBezTo>
                      <a:pt x="150146" y="31828"/>
                      <a:pt x="150146" y="36260"/>
                      <a:pt x="148508" y="40210"/>
                    </a:cubicBezTo>
                    <a:cubicBezTo>
                      <a:pt x="146721" y="44320"/>
                      <a:pt x="144356" y="48150"/>
                      <a:pt x="141479" y="51588"/>
                    </a:cubicBezTo>
                    <a:cubicBezTo>
                      <a:pt x="140120" y="53530"/>
                      <a:pt x="138560" y="55329"/>
                      <a:pt x="136832" y="56949"/>
                    </a:cubicBezTo>
                    <a:cubicBezTo>
                      <a:pt x="130279" y="61756"/>
                      <a:pt x="121219" y="61178"/>
                      <a:pt x="115327" y="55579"/>
                    </a:cubicBezTo>
                    <a:lnTo>
                      <a:pt x="116995" y="55043"/>
                    </a:lnTo>
                    <a:cubicBezTo>
                      <a:pt x="116251" y="64443"/>
                      <a:pt x="111580" y="73092"/>
                      <a:pt x="104128" y="78871"/>
                    </a:cubicBezTo>
                    <a:cubicBezTo>
                      <a:pt x="100083" y="82212"/>
                      <a:pt x="95074" y="84178"/>
                      <a:pt x="89831" y="84470"/>
                    </a:cubicBezTo>
                    <a:cubicBezTo>
                      <a:pt x="84869" y="84512"/>
                      <a:pt x="79931" y="83708"/>
                      <a:pt x="75237" y="82087"/>
                    </a:cubicBezTo>
                    <a:lnTo>
                      <a:pt x="76428" y="81492"/>
                    </a:lnTo>
                    <a:cubicBezTo>
                      <a:pt x="74433" y="87008"/>
                      <a:pt x="71073" y="91928"/>
                      <a:pt x="66659" y="95788"/>
                    </a:cubicBezTo>
                    <a:cubicBezTo>
                      <a:pt x="62614" y="99714"/>
                      <a:pt x="56996" y="101579"/>
                      <a:pt x="51409" y="100852"/>
                    </a:cubicBezTo>
                    <a:cubicBezTo>
                      <a:pt x="41812" y="99380"/>
                      <a:pt x="34003" y="92363"/>
                      <a:pt x="31512" y="82981"/>
                    </a:cubicBezTo>
                    <a:lnTo>
                      <a:pt x="32585" y="83338"/>
                    </a:lnTo>
                    <a:cubicBezTo>
                      <a:pt x="28063" y="86120"/>
                      <a:pt x="22702" y="87222"/>
                      <a:pt x="17454" y="86436"/>
                    </a:cubicBezTo>
                    <a:cubicBezTo>
                      <a:pt x="13528" y="85953"/>
                      <a:pt x="9769" y="84548"/>
                      <a:pt x="6493" y="82326"/>
                    </a:cubicBezTo>
                    <a:cubicBezTo>
                      <a:pt x="4474" y="80896"/>
                      <a:pt x="2704" y="79145"/>
                      <a:pt x="1251" y="77143"/>
                    </a:cubicBezTo>
                    <a:cubicBezTo>
                      <a:pt x="762" y="76452"/>
                      <a:pt x="345" y="75713"/>
                      <a:pt x="0" y="74939"/>
                    </a:cubicBezTo>
                    <a:cubicBezTo>
                      <a:pt x="1906" y="77560"/>
                      <a:pt x="4241" y="79836"/>
                      <a:pt x="6910" y="81670"/>
                    </a:cubicBezTo>
                    <a:cubicBezTo>
                      <a:pt x="10127" y="83714"/>
                      <a:pt x="13779" y="84982"/>
                      <a:pt x="17573" y="85364"/>
                    </a:cubicBezTo>
                    <a:cubicBezTo>
                      <a:pt x="22541" y="85989"/>
                      <a:pt x="27575" y="84875"/>
                      <a:pt x="31810" y="82206"/>
                    </a:cubicBezTo>
                    <a:lnTo>
                      <a:pt x="32644" y="81730"/>
                    </a:lnTo>
                    <a:lnTo>
                      <a:pt x="32644" y="82623"/>
                    </a:lnTo>
                    <a:cubicBezTo>
                      <a:pt x="35009" y="91440"/>
                      <a:pt x="42378" y="98016"/>
                      <a:pt x="51409" y="99363"/>
                    </a:cubicBezTo>
                    <a:cubicBezTo>
                      <a:pt x="56502" y="99976"/>
                      <a:pt x="61595" y="98219"/>
                      <a:pt x="65229" y="94597"/>
                    </a:cubicBezTo>
                    <a:cubicBezTo>
                      <a:pt x="69369" y="90927"/>
                      <a:pt x="72520" y="86275"/>
                      <a:pt x="74403" y="81075"/>
                    </a:cubicBezTo>
                    <a:lnTo>
                      <a:pt x="74403" y="80241"/>
                    </a:lnTo>
                    <a:lnTo>
                      <a:pt x="75296" y="80241"/>
                    </a:lnTo>
                    <a:cubicBezTo>
                      <a:pt x="79770" y="81742"/>
                      <a:pt x="84458" y="82504"/>
                      <a:pt x="89176" y="82504"/>
                    </a:cubicBezTo>
                    <a:cubicBezTo>
                      <a:pt x="94037" y="82242"/>
                      <a:pt x="98684" y="80402"/>
                      <a:pt x="102401" y="77262"/>
                    </a:cubicBezTo>
                    <a:cubicBezTo>
                      <a:pt x="109358" y="71794"/>
                      <a:pt x="113689" y="63633"/>
                      <a:pt x="114315" y="54804"/>
                    </a:cubicBezTo>
                    <a:lnTo>
                      <a:pt x="114315" y="52719"/>
                    </a:lnTo>
                    <a:lnTo>
                      <a:pt x="115804" y="54268"/>
                    </a:lnTo>
                    <a:cubicBezTo>
                      <a:pt x="119205" y="57580"/>
                      <a:pt x="124019" y="59004"/>
                      <a:pt x="128671" y="58081"/>
                    </a:cubicBezTo>
                    <a:cubicBezTo>
                      <a:pt x="130833" y="57687"/>
                      <a:pt x="132877" y="56794"/>
                      <a:pt x="134628" y="55460"/>
                    </a:cubicBezTo>
                    <a:cubicBezTo>
                      <a:pt x="136278" y="53964"/>
                      <a:pt x="137761" y="52285"/>
                      <a:pt x="139036" y="50456"/>
                    </a:cubicBezTo>
                    <a:cubicBezTo>
                      <a:pt x="141830" y="47156"/>
                      <a:pt x="144153" y="43486"/>
                      <a:pt x="145946" y="39554"/>
                    </a:cubicBezTo>
                    <a:cubicBezTo>
                      <a:pt x="147495" y="36022"/>
                      <a:pt x="147602" y="32025"/>
                      <a:pt x="146244" y="28415"/>
                    </a:cubicBezTo>
                    <a:lnTo>
                      <a:pt x="145827" y="27402"/>
                    </a:lnTo>
                    <a:lnTo>
                      <a:pt x="146959" y="27402"/>
                    </a:lnTo>
                    <a:cubicBezTo>
                      <a:pt x="153172" y="27325"/>
                      <a:pt x="159189" y="25234"/>
                      <a:pt x="164115" y="21445"/>
                    </a:cubicBezTo>
                    <a:cubicBezTo>
                      <a:pt x="167928" y="18675"/>
                      <a:pt x="171085" y="15095"/>
                      <a:pt x="173348" y="10961"/>
                    </a:cubicBezTo>
                    <a:cubicBezTo>
                      <a:pt x="175416" y="7577"/>
                      <a:pt x="176905" y="3873"/>
                      <a:pt x="177757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0" name="Forma Livre: Forma 2279">
                <a:extLst>
                  <a:ext uri="{FF2B5EF4-FFF2-40B4-BE49-F238E27FC236}">
                    <a16:creationId xmlns:a16="http://schemas.microsoft.com/office/drawing/2014/main" id="{CD4D08D2-E0A0-1817-9679-A90805DD3246}"/>
                  </a:ext>
                </a:extLst>
              </p:cNvPr>
              <p:cNvSpPr/>
              <p:nvPr/>
            </p:nvSpPr>
            <p:spPr>
              <a:xfrm>
                <a:off x="12800630" y="2568548"/>
                <a:ext cx="18438" cy="17834"/>
              </a:xfrm>
              <a:custGeom>
                <a:avLst/>
                <a:gdLst>
                  <a:gd name="connsiteX0" fmla="*/ 18425 w 18438"/>
                  <a:gd name="connsiteY0" fmla="*/ 7994 h 17834"/>
                  <a:gd name="connsiteX1" fmla="*/ 9906 w 18438"/>
                  <a:gd name="connsiteY1" fmla="*/ 17763 h 17834"/>
                  <a:gd name="connsiteX2" fmla="*/ 47 w 18438"/>
                  <a:gd name="connsiteY2" fmla="*/ 10127 h 17834"/>
                  <a:gd name="connsiteX3" fmla="*/ 18 w 18438"/>
                  <a:gd name="connsiteY3" fmla="*/ 9841 h 17834"/>
                  <a:gd name="connsiteX4" fmla="*/ 8536 w 18438"/>
                  <a:gd name="connsiteY4" fmla="*/ 71 h 17834"/>
                  <a:gd name="connsiteX5" fmla="*/ 18395 w 18438"/>
                  <a:gd name="connsiteY5" fmla="*/ 7708 h 17834"/>
                  <a:gd name="connsiteX6" fmla="*/ 18425 w 18438"/>
                  <a:gd name="connsiteY6" fmla="*/ 7994 h 17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38" h="17834">
                    <a:moveTo>
                      <a:pt x="18425" y="7994"/>
                    </a:moveTo>
                    <a:cubicBezTo>
                      <a:pt x="18699" y="13022"/>
                      <a:pt x="14922" y="17352"/>
                      <a:pt x="9906" y="17763"/>
                    </a:cubicBezTo>
                    <a:cubicBezTo>
                      <a:pt x="5075" y="18377"/>
                      <a:pt x="661" y="14958"/>
                      <a:pt x="47" y="10127"/>
                    </a:cubicBezTo>
                    <a:cubicBezTo>
                      <a:pt x="36" y="10031"/>
                      <a:pt x="30" y="9936"/>
                      <a:pt x="18" y="9841"/>
                    </a:cubicBezTo>
                    <a:cubicBezTo>
                      <a:pt x="-292" y="4801"/>
                      <a:pt x="3502" y="452"/>
                      <a:pt x="8536" y="71"/>
                    </a:cubicBezTo>
                    <a:cubicBezTo>
                      <a:pt x="13367" y="-542"/>
                      <a:pt x="17781" y="2877"/>
                      <a:pt x="18395" y="7708"/>
                    </a:cubicBezTo>
                    <a:cubicBezTo>
                      <a:pt x="18407" y="7803"/>
                      <a:pt x="18413" y="7899"/>
                      <a:pt x="18425" y="79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1" name="Forma Livre: Forma 2280">
                <a:extLst>
                  <a:ext uri="{FF2B5EF4-FFF2-40B4-BE49-F238E27FC236}">
                    <a16:creationId xmlns:a16="http://schemas.microsoft.com/office/drawing/2014/main" id="{8FB70C52-4D07-EA23-A12C-354101D53C14}"/>
                  </a:ext>
                </a:extLst>
              </p:cNvPr>
              <p:cNvSpPr/>
              <p:nvPr/>
            </p:nvSpPr>
            <p:spPr>
              <a:xfrm>
                <a:off x="12785697" y="2534163"/>
                <a:ext cx="37003" cy="10829"/>
              </a:xfrm>
              <a:custGeom>
                <a:avLst/>
                <a:gdLst>
                  <a:gd name="connsiteX0" fmla="*/ 36872 w 37003"/>
                  <a:gd name="connsiteY0" fmla="*/ 9139 h 10829"/>
                  <a:gd name="connsiteX1" fmla="*/ 18584 w 37003"/>
                  <a:gd name="connsiteY1" fmla="*/ 5982 h 10829"/>
                  <a:gd name="connsiteX2" fmla="*/ 355 w 37003"/>
                  <a:gd name="connsiteY2" fmla="*/ 10628 h 10829"/>
                  <a:gd name="connsiteX3" fmla="*/ 3989 w 37003"/>
                  <a:gd name="connsiteY3" fmla="*/ 5386 h 10829"/>
                  <a:gd name="connsiteX4" fmla="*/ 18465 w 37003"/>
                  <a:gd name="connsiteY4" fmla="*/ 25 h 10829"/>
                  <a:gd name="connsiteX5" fmla="*/ 33119 w 37003"/>
                  <a:gd name="connsiteY5" fmla="*/ 4075 h 10829"/>
                  <a:gd name="connsiteX6" fmla="*/ 36872 w 37003"/>
                  <a:gd name="connsiteY6" fmla="*/ 9139 h 10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003" h="10829">
                    <a:moveTo>
                      <a:pt x="36872" y="9139"/>
                    </a:moveTo>
                    <a:cubicBezTo>
                      <a:pt x="35799" y="10390"/>
                      <a:pt x="28532" y="5505"/>
                      <a:pt x="18584" y="5982"/>
                    </a:cubicBezTo>
                    <a:cubicBezTo>
                      <a:pt x="8636" y="6458"/>
                      <a:pt x="1487" y="11939"/>
                      <a:pt x="355" y="10628"/>
                    </a:cubicBezTo>
                    <a:cubicBezTo>
                      <a:pt x="-776" y="9317"/>
                      <a:pt x="892" y="7888"/>
                      <a:pt x="3989" y="5386"/>
                    </a:cubicBezTo>
                    <a:cubicBezTo>
                      <a:pt x="8141" y="2139"/>
                      <a:pt x="13199" y="263"/>
                      <a:pt x="18465" y="25"/>
                    </a:cubicBezTo>
                    <a:cubicBezTo>
                      <a:pt x="23653" y="-208"/>
                      <a:pt x="28788" y="1210"/>
                      <a:pt x="33119" y="4075"/>
                    </a:cubicBezTo>
                    <a:cubicBezTo>
                      <a:pt x="36336" y="6458"/>
                      <a:pt x="37408" y="8603"/>
                      <a:pt x="36872" y="91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2" name="Forma Livre: Forma 2281">
                <a:extLst>
                  <a:ext uri="{FF2B5EF4-FFF2-40B4-BE49-F238E27FC236}">
                    <a16:creationId xmlns:a16="http://schemas.microsoft.com/office/drawing/2014/main" id="{41034DF0-2503-A7E6-E37A-ABB08F858952}"/>
                  </a:ext>
                </a:extLst>
              </p:cNvPr>
              <p:cNvSpPr/>
              <p:nvPr/>
            </p:nvSpPr>
            <p:spPr>
              <a:xfrm>
                <a:off x="12719628" y="2640101"/>
                <a:ext cx="35870" cy="14616"/>
              </a:xfrm>
              <a:custGeom>
                <a:avLst/>
                <a:gdLst>
                  <a:gd name="connsiteX0" fmla="*/ 35567 w 35870"/>
                  <a:gd name="connsiteY0" fmla="*/ 14536 h 14616"/>
                  <a:gd name="connsiteX1" fmla="*/ 18888 w 35870"/>
                  <a:gd name="connsiteY1" fmla="*/ 6375 h 14616"/>
                  <a:gd name="connsiteX2" fmla="*/ 183 w 35870"/>
                  <a:gd name="connsiteY2" fmla="*/ 5661 h 14616"/>
                  <a:gd name="connsiteX3" fmla="*/ 5068 w 35870"/>
                  <a:gd name="connsiteY3" fmla="*/ 1669 h 14616"/>
                  <a:gd name="connsiteX4" fmla="*/ 20437 w 35870"/>
                  <a:gd name="connsiteY4" fmla="*/ 776 h 14616"/>
                  <a:gd name="connsiteX5" fmla="*/ 33363 w 35870"/>
                  <a:gd name="connsiteY5" fmla="*/ 8758 h 14616"/>
                  <a:gd name="connsiteX6" fmla="*/ 35567 w 35870"/>
                  <a:gd name="connsiteY6" fmla="*/ 14536 h 14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870" h="14616">
                    <a:moveTo>
                      <a:pt x="35567" y="14536"/>
                    </a:moveTo>
                    <a:cubicBezTo>
                      <a:pt x="34197" y="15430"/>
                      <a:pt x="28598" y="8579"/>
                      <a:pt x="18888" y="6375"/>
                    </a:cubicBezTo>
                    <a:cubicBezTo>
                      <a:pt x="9178" y="4171"/>
                      <a:pt x="1017" y="7090"/>
                      <a:pt x="183" y="5661"/>
                    </a:cubicBezTo>
                    <a:cubicBezTo>
                      <a:pt x="-651" y="4231"/>
                      <a:pt x="1434" y="3159"/>
                      <a:pt x="5068" y="1669"/>
                    </a:cubicBezTo>
                    <a:cubicBezTo>
                      <a:pt x="9976" y="-195"/>
                      <a:pt x="15343" y="-505"/>
                      <a:pt x="20437" y="776"/>
                    </a:cubicBezTo>
                    <a:cubicBezTo>
                      <a:pt x="25488" y="1985"/>
                      <a:pt x="30016" y="4785"/>
                      <a:pt x="33363" y="8758"/>
                    </a:cubicBezTo>
                    <a:cubicBezTo>
                      <a:pt x="35806" y="11796"/>
                      <a:pt x="36282" y="14179"/>
                      <a:pt x="35567" y="145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3" name="Forma Livre: Forma 2282">
                <a:extLst>
                  <a:ext uri="{FF2B5EF4-FFF2-40B4-BE49-F238E27FC236}">
                    <a16:creationId xmlns:a16="http://schemas.microsoft.com/office/drawing/2014/main" id="{C2BBC20C-B4C4-F4C0-0ABD-AEC24EF6D891}"/>
                  </a:ext>
                </a:extLst>
              </p:cNvPr>
              <p:cNvSpPr/>
              <p:nvPr/>
            </p:nvSpPr>
            <p:spPr>
              <a:xfrm>
                <a:off x="12711576" y="2572605"/>
                <a:ext cx="18438" cy="17828"/>
              </a:xfrm>
              <a:custGeom>
                <a:avLst/>
                <a:gdLst>
                  <a:gd name="connsiteX0" fmla="*/ 18421 w 18438"/>
                  <a:gd name="connsiteY0" fmla="*/ 7988 h 17828"/>
                  <a:gd name="connsiteX1" fmla="*/ 9903 w 18438"/>
                  <a:gd name="connsiteY1" fmla="*/ 17757 h 17828"/>
                  <a:gd name="connsiteX2" fmla="*/ 44 w 18438"/>
                  <a:gd name="connsiteY2" fmla="*/ 10120 h 17828"/>
                  <a:gd name="connsiteX3" fmla="*/ 14 w 18438"/>
                  <a:gd name="connsiteY3" fmla="*/ 9834 h 17828"/>
                  <a:gd name="connsiteX4" fmla="*/ 8473 w 18438"/>
                  <a:gd name="connsiteY4" fmla="*/ 65 h 17828"/>
                  <a:gd name="connsiteX5" fmla="*/ 18409 w 18438"/>
                  <a:gd name="connsiteY5" fmla="*/ 7875 h 17828"/>
                  <a:gd name="connsiteX6" fmla="*/ 18421 w 18438"/>
                  <a:gd name="connsiteY6" fmla="*/ 7988 h 17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38" h="17828">
                    <a:moveTo>
                      <a:pt x="18421" y="7988"/>
                    </a:moveTo>
                    <a:cubicBezTo>
                      <a:pt x="18731" y="13027"/>
                      <a:pt x="14936" y="17376"/>
                      <a:pt x="9903" y="17757"/>
                    </a:cubicBezTo>
                    <a:cubicBezTo>
                      <a:pt x="5072" y="18371"/>
                      <a:pt x="657" y="14951"/>
                      <a:pt x="44" y="10120"/>
                    </a:cubicBezTo>
                    <a:cubicBezTo>
                      <a:pt x="32" y="10025"/>
                      <a:pt x="26" y="9930"/>
                      <a:pt x="14" y="9834"/>
                    </a:cubicBezTo>
                    <a:cubicBezTo>
                      <a:pt x="-260" y="4830"/>
                      <a:pt x="3481" y="506"/>
                      <a:pt x="8473" y="65"/>
                    </a:cubicBezTo>
                    <a:cubicBezTo>
                      <a:pt x="13376" y="-525"/>
                      <a:pt x="17820" y="2972"/>
                      <a:pt x="18409" y="7875"/>
                    </a:cubicBezTo>
                    <a:cubicBezTo>
                      <a:pt x="18415" y="7910"/>
                      <a:pt x="18415" y="7952"/>
                      <a:pt x="18421" y="798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4" name="Forma Livre: Forma 2283">
                <a:extLst>
                  <a:ext uri="{FF2B5EF4-FFF2-40B4-BE49-F238E27FC236}">
                    <a16:creationId xmlns:a16="http://schemas.microsoft.com/office/drawing/2014/main" id="{12223AB1-9420-3AD1-6DA3-993338A1194A}"/>
                  </a:ext>
                </a:extLst>
              </p:cNvPr>
              <p:cNvSpPr/>
              <p:nvPr/>
            </p:nvSpPr>
            <p:spPr>
              <a:xfrm>
                <a:off x="12688039" y="2541069"/>
                <a:ext cx="37023" cy="10613"/>
              </a:xfrm>
              <a:custGeom>
                <a:avLst/>
                <a:gdLst>
                  <a:gd name="connsiteX0" fmla="*/ 36895 w 37023"/>
                  <a:gd name="connsiteY0" fmla="*/ 8964 h 10613"/>
                  <a:gd name="connsiteX1" fmla="*/ 18607 w 37023"/>
                  <a:gd name="connsiteY1" fmla="*/ 5807 h 10613"/>
                  <a:gd name="connsiteX2" fmla="*/ 379 w 37023"/>
                  <a:gd name="connsiteY2" fmla="*/ 10394 h 10613"/>
                  <a:gd name="connsiteX3" fmla="*/ 4013 w 37023"/>
                  <a:gd name="connsiteY3" fmla="*/ 5211 h 10613"/>
                  <a:gd name="connsiteX4" fmla="*/ 18488 w 37023"/>
                  <a:gd name="connsiteY4" fmla="*/ 29 h 10613"/>
                  <a:gd name="connsiteX5" fmla="*/ 33143 w 37023"/>
                  <a:gd name="connsiteY5" fmla="*/ 4020 h 10613"/>
                  <a:gd name="connsiteX6" fmla="*/ 36895 w 37023"/>
                  <a:gd name="connsiteY6" fmla="*/ 8964 h 1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023" h="10613">
                    <a:moveTo>
                      <a:pt x="36895" y="8964"/>
                    </a:moveTo>
                    <a:cubicBezTo>
                      <a:pt x="35823" y="10215"/>
                      <a:pt x="28556" y="5330"/>
                      <a:pt x="18607" y="5807"/>
                    </a:cubicBezTo>
                    <a:cubicBezTo>
                      <a:pt x="8659" y="6283"/>
                      <a:pt x="1570" y="11764"/>
                      <a:pt x="379" y="10394"/>
                    </a:cubicBezTo>
                    <a:cubicBezTo>
                      <a:pt x="-812" y="9024"/>
                      <a:pt x="915" y="7654"/>
                      <a:pt x="4013" y="5211"/>
                    </a:cubicBezTo>
                    <a:cubicBezTo>
                      <a:pt x="8189" y="2030"/>
                      <a:pt x="13246" y="219"/>
                      <a:pt x="18488" y="29"/>
                    </a:cubicBezTo>
                    <a:cubicBezTo>
                      <a:pt x="23671" y="-222"/>
                      <a:pt x="28800" y="1172"/>
                      <a:pt x="33143" y="4020"/>
                    </a:cubicBezTo>
                    <a:cubicBezTo>
                      <a:pt x="36300" y="6224"/>
                      <a:pt x="37432" y="8368"/>
                      <a:pt x="36895" y="89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5" name="Forma Livre: Forma 2284">
                <a:extLst>
                  <a:ext uri="{FF2B5EF4-FFF2-40B4-BE49-F238E27FC236}">
                    <a16:creationId xmlns:a16="http://schemas.microsoft.com/office/drawing/2014/main" id="{88A7A32D-E9E5-33EF-D1D2-569CDFAFDE14}"/>
                  </a:ext>
                </a:extLst>
              </p:cNvPr>
              <p:cNvSpPr/>
              <p:nvPr/>
            </p:nvSpPr>
            <p:spPr>
              <a:xfrm>
                <a:off x="12755758" y="2542164"/>
                <a:ext cx="33319" cy="83063"/>
              </a:xfrm>
              <a:custGeom>
                <a:avLst/>
                <a:gdLst>
                  <a:gd name="connsiteX0" fmla="*/ 8373 w 33319"/>
                  <a:gd name="connsiteY0" fmla="*/ 82868 h 83063"/>
                  <a:gd name="connsiteX1" fmla="*/ 24457 w 33319"/>
                  <a:gd name="connsiteY1" fmla="*/ 79174 h 83063"/>
                  <a:gd name="connsiteX2" fmla="*/ 29699 w 33319"/>
                  <a:gd name="connsiteY2" fmla="*/ 76434 h 83063"/>
                  <a:gd name="connsiteX3" fmla="*/ 27674 w 33319"/>
                  <a:gd name="connsiteY3" fmla="*/ 68988 h 83063"/>
                  <a:gd name="connsiteX4" fmla="*/ 19274 w 33319"/>
                  <a:gd name="connsiteY4" fmla="*/ 49926 h 83063"/>
                  <a:gd name="connsiteX5" fmla="*/ 93 w 33319"/>
                  <a:gd name="connsiteY5" fmla="*/ 6 h 83063"/>
                  <a:gd name="connsiteX6" fmla="*/ 23265 w 33319"/>
                  <a:gd name="connsiteY6" fmla="*/ 48258 h 83063"/>
                  <a:gd name="connsiteX7" fmla="*/ 31367 w 33319"/>
                  <a:gd name="connsiteY7" fmla="*/ 67439 h 83063"/>
                  <a:gd name="connsiteX8" fmla="*/ 33094 w 33319"/>
                  <a:gd name="connsiteY8" fmla="*/ 77387 h 83063"/>
                  <a:gd name="connsiteX9" fmla="*/ 29103 w 33319"/>
                  <a:gd name="connsiteY9" fmla="*/ 81319 h 83063"/>
                  <a:gd name="connsiteX10" fmla="*/ 24814 w 33319"/>
                  <a:gd name="connsiteY10" fmla="*/ 82093 h 83063"/>
                  <a:gd name="connsiteX11" fmla="*/ 8373 w 33319"/>
                  <a:gd name="connsiteY11" fmla="*/ 82868 h 8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319" h="83063">
                    <a:moveTo>
                      <a:pt x="8373" y="82868"/>
                    </a:moveTo>
                    <a:cubicBezTo>
                      <a:pt x="13561" y="80967"/>
                      <a:pt x="18964" y="79728"/>
                      <a:pt x="24457" y="79174"/>
                    </a:cubicBezTo>
                    <a:cubicBezTo>
                      <a:pt x="27018" y="78817"/>
                      <a:pt x="29401" y="78221"/>
                      <a:pt x="29699" y="76434"/>
                    </a:cubicBezTo>
                    <a:cubicBezTo>
                      <a:pt x="29812" y="73801"/>
                      <a:pt x="29103" y="71204"/>
                      <a:pt x="27674" y="68988"/>
                    </a:cubicBezTo>
                    <a:cubicBezTo>
                      <a:pt x="24993" y="63031"/>
                      <a:pt x="22253" y="56597"/>
                      <a:pt x="19274" y="49926"/>
                    </a:cubicBezTo>
                    <a:cubicBezTo>
                      <a:pt x="7360" y="22821"/>
                      <a:pt x="-979" y="423"/>
                      <a:pt x="93" y="6"/>
                    </a:cubicBezTo>
                    <a:cubicBezTo>
                      <a:pt x="1165" y="-411"/>
                      <a:pt x="11590" y="21153"/>
                      <a:pt x="23265" y="48258"/>
                    </a:cubicBezTo>
                    <a:cubicBezTo>
                      <a:pt x="26065" y="54989"/>
                      <a:pt x="28805" y="61363"/>
                      <a:pt x="31367" y="67439"/>
                    </a:cubicBezTo>
                    <a:cubicBezTo>
                      <a:pt x="33083" y="70453"/>
                      <a:pt x="33696" y="73974"/>
                      <a:pt x="33094" y="77387"/>
                    </a:cubicBezTo>
                    <a:cubicBezTo>
                      <a:pt x="32427" y="79234"/>
                      <a:pt x="30962" y="80681"/>
                      <a:pt x="29103" y="81319"/>
                    </a:cubicBezTo>
                    <a:cubicBezTo>
                      <a:pt x="27709" y="81748"/>
                      <a:pt x="26268" y="82010"/>
                      <a:pt x="24814" y="82093"/>
                    </a:cubicBezTo>
                    <a:cubicBezTo>
                      <a:pt x="19387" y="83028"/>
                      <a:pt x="13865" y="83291"/>
                      <a:pt x="8373" y="828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6" name="Forma Livre: Forma 2285">
                <a:extLst>
                  <a:ext uri="{FF2B5EF4-FFF2-40B4-BE49-F238E27FC236}">
                    <a16:creationId xmlns:a16="http://schemas.microsoft.com/office/drawing/2014/main" id="{78020460-5FEB-33AE-0DE9-34F37CA129E8}"/>
                  </a:ext>
                </a:extLst>
              </p:cNvPr>
              <p:cNvSpPr/>
              <p:nvPr/>
            </p:nvSpPr>
            <p:spPr>
              <a:xfrm>
                <a:off x="12679597" y="2511931"/>
                <a:ext cx="43518" cy="19284"/>
              </a:xfrm>
              <a:custGeom>
                <a:avLst/>
                <a:gdLst>
                  <a:gd name="connsiteX0" fmla="*/ 4 w 43518"/>
                  <a:gd name="connsiteY0" fmla="*/ 15287 h 19284"/>
                  <a:gd name="connsiteX1" fmla="*/ 21449 w 43518"/>
                  <a:gd name="connsiteY1" fmla="*/ 7543 h 19284"/>
                  <a:gd name="connsiteX2" fmla="*/ 43192 w 43518"/>
                  <a:gd name="connsiteY2" fmla="*/ 454 h 19284"/>
                  <a:gd name="connsiteX3" fmla="*/ 39916 w 43518"/>
                  <a:gd name="connsiteY3" fmla="*/ 7662 h 19284"/>
                  <a:gd name="connsiteX4" fmla="*/ 7033 w 43518"/>
                  <a:gd name="connsiteY4" fmla="*/ 18980 h 19284"/>
                  <a:gd name="connsiteX5" fmla="*/ 4 w 43518"/>
                  <a:gd name="connsiteY5" fmla="*/ 15287 h 1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518" h="19284">
                    <a:moveTo>
                      <a:pt x="4" y="15287"/>
                    </a:moveTo>
                    <a:cubicBezTo>
                      <a:pt x="361" y="12427"/>
                      <a:pt x="10369" y="11474"/>
                      <a:pt x="21449" y="7543"/>
                    </a:cubicBezTo>
                    <a:cubicBezTo>
                      <a:pt x="32529" y="3611"/>
                      <a:pt x="41107" y="-1572"/>
                      <a:pt x="43192" y="454"/>
                    </a:cubicBezTo>
                    <a:cubicBezTo>
                      <a:pt x="44086" y="1407"/>
                      <a:pt x="43192" y="4266"/>
                      <a:pt x="39916" y="7662"/>
                    </a:cubicBezTo>
                    <a:cubicBezTo>
                      <a:pt x="31296" y="16317"/>
                      <a:pt x="19156" y="20493"/>
                      <a:pt x="7033" y="18980"/>
                    </a:cubicBezTo>
                    <a:cubicBezTo>
                      <a:pt x="2446" y="18265"/>
                      <a:pt x="-115" y="16657"/>
                      <a:pt x="4" y="1528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7" name="Forma Livre: Forma 2286">
                <a:extLst>
                  <a:ext uri="{FF2B5EF4-FFF2-40B4-BE49-F238E27FC236}">
                    <a16:creationId xmlns:a16="http://schemas.microsoft.com/office/drawing/2014/main" id="{EC7C0A19-5126-534B-398D-79B8CDD1C6BD}"/>
                  </a:ext>
                </a:extLst>
              </p:cNvPr>
              <p:cNvSpPr/>
              <p:nvPr/>
            </p:nvSpPr>
            <p:spPr>
              <a:xfrm>
                <a:off x="12783554" y="2503585"/>
                <a:ext cx="34101" cy="18176"/>
              </a:xfrm>
              <a:custGeom>
                <a:avLst/>
                <a:gdLst>
                  <a:gd name="connsiteX0" fmla="*/ 712 w 34101"/>
                  <a:gd name="connsiteY0" fmla="*/ 281 h 18176"/>
                  <a:gd name="connsiteX1" fmla="*/ 17511 w 34101"/>
                  <a:gd name="connsiteY1" fmla="*/ 6774 h 18176"/>
                  <a:gd name="connsiteX2" fmla="*/ 34071 w 34101"/>
                  <a:gd name="connsiteY2" fmla="*/ 13922 h 18176"/>
                  <a:gd name="connsiteX3" fmla="*/ 28650 w 34101"/>
                  <a:gd name="connsiteY3" fmla="*/ 17794 h 18176"/>
                  <a:gd name="connsiteX4" fmla="*/ 1784 w 34101"/>
                  <a:gd name="connsiteY4" fmla="*/ 6834 h 18176"/>
                  <a:gd name="connsiteX5" fmla="*/ 712 w 34101"/>
                  <a:gd name="connsiteY5" fmla="*/ 281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101" h="18176">
                    <a:moveTo>
                      <a:pt x="712" y="281"/>
                    </a:moveTo>
                    <a:cubicBezTo>
                      <a:pt x="3274" y="-1208"/>
                      <a:pt x="9350" y="3557"/>
                      <a:pt x="17511" y="6774"/>
                    </a:cubicBezTo>
                    <a:cubicBezTo>
                      <a:pt x="25672" y="9991"/>
                      <a:pt x="33297" y="11063"/>
                      <a:pt x="34071" y="13922"/>
                    </a:cubicBezTo>
                    <a:cubicBezTo>
                      <a:pt x="34369" y="15233"/>
                      <a:pt x="32463" y="16960"/>
                      <a:pt x="28650" y="17794"/>
                    </a:cubicBezTo>
                    <a:cubicBezTo>
                      <a:pt x="18339" y="19528"/>
                      <a:pt x="7938" y="15281"/>
                      <a:pt x="1784" y="6834"/>
                    </a:cubicBezTo>
                    <a:cubicBezTo>
                      <a:pt x="-301" y="3557"/>
                      <a:pt x="-420" y="817"/>
                      <a:pt x="712" y="28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8" name="Forma Livre: Forma 2287">
                <a:extLst>
                  <a:ext uri="{FF2B5EF4-FFF2-40B4-BE49-F238E27FC236}">
                    <a16:creationId xmlns:a16="http://schemas.microsoft.com/office/drawing/2014/main" id="{70867B50-F62C-DB3E-EB13-E57EA521EEAE}"/>
                  </a:ext>
                </a:extLst>
              </p:cNvPr>
              <p:cNvSpPr/>
              <p:nvPr/>
            </p:nvSpPr>
            <p:spPr>
              <a:xfrm>
                <a:off x="12743167" y="2468044"/>
                <a:ext cx="322745" cy="334743"/>
              </a:xfrm>
              <a:custGeom>
                <a:avLst/>
                <a:gdLst>
                  <a:gd name="connsiteX0" fmla="*/ 165898 w 322745"/>
                  <a:gd name="connsiteY0" fmla="*/ 139473 h 334743"/>
                  <a:gd name="connsiteX1" fmla="*/ 102694 w 322745"/>
                  <a:gd name="connsiteY1" fmla="*/ 22597 h 334743"/>
                  <a:gd name="connsiteX2" fmla="*/ 39371 w 322745"/>
                  <a:gd name="connsiteY2" fmla="*/ 139 h 334743"/>
                  <a:gd name="connsiteX3" fmla="*/ 40324 w 322745"/>
                  <a:gd name="connsiteY3" fmla="*/ 16164 h 334743"/>
                  <a:gd name="connsiteX4" fmla="*/ 8812 w 322745"/>
                  <a:gd name="connsiteY4" fmla="*/ 12709 h 334743"/>
                  <a:gd name="connsiteX5" fmla="*/ 10301 w 322745"/>
                  <a:gd name="connsiteY5" fmla="*/ 29924 h 334743"/>
                  <a:gd name="connsiteX6" fmla="*/ 50928 w 322745"/>
                  <a:gd name="connsiteY6" fmla="*/ 43745 h 334743"/>
                  <a:gd name="connsiteX7" fmla="*/ 234 w 322745"/>
                  <a:gd name="connsiteY7" fmla="*/ 37788 h 334743"/>
                  <a:gd name="connsiteX8" fmla="*/ 10778 w 322745"/>
                  <a:gd name="connsiteY8" fmla="*/ 56969 h 334743"/>
                  <a:gd name="connsiteX9" fmla="*/ 15245 w 322745"/>
                  <a:gd name="connsiteY9" fmla="*/ 74423 h 334743"/>
                  <a:gd name="connsiteX10" fmla="*/ 78270 w 322745"/>
                  <a:gd name="connsiteY10" fmla="*/ 96583 h 334743"/>
                  <a:gd name="connsiteX11" fmla="*/ 88576 w 322745"/>
                  <a:gd name="connsiteY11" fmla="*/ 110403 h 334743"/>
                  <a:gd name="connsiteX12" fmla="*/ 108055 w 322745"/>
                  <a:gd name="connsiteY12" fmla="*/ 172416 h 334743"/>
                  <a:gd name="connsiteX13" fmla="*/ 261686 w 322745"/>
                  <a:gd name="connsiteY13" fmla="*/ 334744 h 334743"/>
                  <a:gd name="connsiteX14" fmla="*/ 322745 w 322745"/>
                  <a:gd name="connsiteY14" fmla="*/ 241874 h 33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2745" h="334743">
                    <a:moveTo>
                      <a:pt x="165898" y="139473"/>
                    </a:moveTo>
                    <a:cubicBezTo>
                      <a:pt x="165898" y="139473"/>
                      <a:pt x="108651" y="28018"/>
                      <a:pt x="102694" y="22597"/>
                    </a:cubicBezTo>
                    <a:cubicBezTo>
                      <a:pt x="102694" y="22597"/>
                      <a:pt x="41099" y="-2065"/>
                      <a:pt x="39371" y="139"/>
                    </a:cubicBezTo>
                    <a:cubicBezTo>
                      <a:pt x="36744" y="5256"/>
                      <a:pt x="37113" y="11392"/>
                      <a:pt x="40324" y="16164"/>
                    </a:cubicBezTo>
                    <a:lnTo>
                      <a:pt x="8812" y="12709"/>
                    </a:lnTo>
                    <a:cubicBezTo>
                      <a:pt x="5309" y="18112"/>
                      <a:pt x="5923" y="25206"/>
                      <a:pt x="10301" y="29924"/>
                    </a:cubicBezTo>
                    <a:cubicBezTo>
                      <a:pt x="17926" y="38085"/>
                      <a:pt x="51643" y="43745"/>
                      <a:pt x="50928" y="43745"/>
                    </a:cubicBezTo>
                    <a:cubicBezTo>
                      <a:pt x="50213" y="43745"/>
                      <a:pt x="234" y="37788"/>
                      <a:pt x="234" y="37788"/>
                    </a:cubicBezTo>
                    <a:cubicBezTo>
                      <a:pt x="234" y="37788"/>
                      <a:pt x="-2507" y="54288"/>
                      <a:pt x="10778" y="56969"/>
                    </a:cubicBezTo>
                    <a:cubicBezTo>
                      <a:pt x="7692" y="63087"/>
                      <a:pt x="9604" y="70539"/>
                      <a:pt x="15245" y="74423"/>
                    </a:cubicBezTo>
                    <a:cubicBezTo>
                      <a:pt x="25074" y="81095"/>
                      <a:pt x="78270" y="96583"/>
                      <a:pt x="78270" y="96583"/>
                    </a:cubicBezTo>
                    <a:lnTo>
                      <a:pt x="88576" y="110403"/>
                    </a:lnTo>
                    <a:cubicBezTo>
                      <a:pt x="88576" y="110403"/>
                      <a:pt x="99418" y="164552"/>
                      <a:pt x="108055" y="172416"/>
                    </a:cubicBezTo>
                    <a:cubicBezTo>
                      <a:pt x="116693" y="180279"/>
                      <a:pt x="261686" y="334744"/>
                      <a:pt x="261686" y="334744"/>
                    </a:cubicBezTo>
                    <a:lnTo>
                      <a:pt x="322745" y="241874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9" name="Forma Livre: Forma 2288">
                <a:extLst>
                  <a:ext uri="{FF2B5EF4-FFF2-40B4-BE49-F238E27FC236}">
                    <a16:creationId xmlns:a16="http://schemas.microsoft.com/office/drawing/2014/main" id="{510CA83C-EE8F-57D9-4047-CCFA0DDE8DE3}"/>
                  </a:ext>
                </a:extLst>
              </p:cNvPr>
              <p:cNvSpPr/>
              <p:nvPr/>
            </p:nvSpPr>
            <p:spPr>
              <a:xfrm>
                <a:off x="12741526" y="2465846"/>
                <a:ext cx="317356" cy="394784"/>
              </a:xfrm>
              <a:custGeom>
                <a:avLst/>
                <a:gdLst>
                  <a:gd name="connsiteX0" fmla="*/ 317357 w 317356"/>
                  <a:gd name="connsiteY0" fmla="*/ 394785 h 394784"/>
                  <a:gd name="connsiteX1" fmla="*/ 315987 w 317356"/>
                  <a:gd name="connsiteY1" fmla="*/ 393534 h 394784"/>
                  <a:gd name="connsiteX2" fmla="*/ 312174 w 317356"/>
                  <a:gd name="connsiteY2" fmla="*/ 389721 h 394784"/>
                  <a:gd name="connsiteX3" fmla="*/ 297639 w 317356"/>
                  <a:gd name="connsiteY3" fmla="*/ 374650 h 394784"/>
                  <a:gd name="connsiteX4" fmla="*/ 244026 w 317356"/>
                  <a:gd name="connsiteY4" fmla="*/ 318356 h 394784"/>
                  <a:gd name="connsiteX5" fmla="*/ 163785 w 317356"/>
                  <a:gd name="connsiteY5" fmla="*/ 233589 h 394784"/>
                  <a:gd name="connsiteX6" fmla="*/ 115653 w 317356"/>
                  <a:gd name="connsiteY6" fmla="*/ 183073 h 394784"/>
                  <a:gd name="connsiteX7" fmla="*/ 109279 w 317356"/>
                  <a:gd name="connsiteY7" fmla="*/ 176580 h 394784"/>
                  <a:gd name="connsiteX8" fmla="*/ 103918 w 317356"/>
                  <a:gd name="connsiteY8" fmla="*/ 168419 h 394784"/>
                  <a:gd name="connsiteX9" fmla="*/ 97961 w 317356"/>
                  <a:gd name="connsiteY9" fmla="*/ 150548 h 394784"/>
                  <a:gd name="connsiteX10" fmla="*/ 88846 w 317356"/>
                  <a:gd name="connsiteY10" fmla="*/ 113019 h 394784"/>
                  <a:gd name="connsiteX11" fmla="*/ 88846 w 317356"/>
                  <a:gd name="connsiteY11" fmla="*/ 113615 h 394784"/>
                  <a:gd name="connsiteX12" fmla="*/ 78481 w 317356"/>
                  <a:gd name="connsiteY12" fmla="*/ 99854 h 394784"/>
                  <a:gd name="connsiteX13" fmla="*/ 79256 w 317356"/>
                  <a:gd name="connsiteY13" fmla="*/ 100390 h 394784"/>
                  <a:gd name="connsiteX14" fmla="*/ 37557 w 317356"/>
                  <a:gd name="connsiteY14" fmla="*/ 87106 h 394784"/>
                  <a:gd name="connsiteX15" fmla="*/ 17363 w 317356"/>
                  <a:gd name="connsiteY15" fmla="*/ 78885 h 394784"/>
                  <a:gd name="connsiteX16" fmla="*/ 9916 w 317356"/>
                  <a:gd name="connsiteY16" fmla="*/ 70069 h 394784"/>
                  <a:gd name="connsiteX17" fmla="*/ 10989 w 317356"/>
                  <a:gd name="connsiteY17" fmla="*/ 58572 h 394784"/>
                  <a:gd name="connsiteX18" fmla="*/ 12061 w 317356"/>
                  <a:gd name="connsiteY18" fmla="*/ 60776 h 394784"/>
                  <a:gd name="connsiteX19" fmla="*/ 1755 w 317356"/>
                  <a:gd name="connsiteY19" fmla="*/ 52615 h 394784"/>
                  <a:gd name="connsiteX20" fmla="*/ 266 w 317356"/>
                  <a:gd name="connsiteY20" fmla="*/ 39808 h 394784"/>
                  <a:gd name="connsiteX21" fmla="*/ 266 w 317356"/>
                  <a:gd name="connsiteY21" fmla="*/ 38378 h 394784"/>
                  <a:gd name="connsiteX22" fmla="*/ 1815 w 317356"/>
                  <a:gd name="connsiteY22" fmla="*/ 38378 h 394784"/>
                  <a:gd name="connsiteX23" fmla="*/ 31004 w 317356"/>
                  <a:gd name="connsiteY23" fmla="*/ 41833 h 394784"/>
                  <a:gd name="connsiteX24" fmla="*/ 45361 w 317356"/>
                  <a:gd name="connsiteY24" fmla="*/ 43501 h 394784"/>
                  <a:gd name="connsiteX25" fmla="*/ 48875 w 317356"/>
                  <a:gd name="connsiteY25" fmla="*/ 43918 h 394784"/>
                  <a:gd name="connsiteX26" fmla="*/ 50662 w 317356"/>
                  <a:gd name="connsiteY26" fmla="*/ 43918 h 394784"/>
                  <a:gd name="connsiteX27" fmla="*/ 51556 w 317356"/>
                  <a:gd name="connsiteY27" fmla="*/ 43918 h 394784"/>
                  <a:gd name="connsiteX28" fmla="*/ 52330 w 317356"/>
                  <a:gd name="connsiteY28" fmla="*/ 43918 h 394784"/>
                  <a:gd name="connsiteX29" fmla="*/ 51377 w 317356"/>
                  <a:gd name="connsiteY29" fmla="*/ 46539 h 394784"/>
                  <a:gd name="connsiteX30" fmla="*/ 51913 w 317356"/>
                  <a:gd name="connsiteY30" fmla="*/ 46539 h 394784"/>
                  <a:gd name="connsiteX31" fmla="*/ 51913 w 317356"/>
                  <a:gd name="connsiteY31" fmla="*/ 46539 h 394784"/>
                  <a:gd name="connsiteX32" fmla="*/ 45003 w 317356"/>
                  <a:gd name="connsiteY32" fmla="*/ 45109 h 394784"/>
                  <a:gd name="connsiteX33" fmla="*/ 18077 w 317356"/>
                  <a:gd name="connsiteY33" fmla="*/ 37008 h 394784"/>
                  <a:gd name="connsiteX34" fmla="*/ 12120 w 317356"/>
                  <a:gd name="connsiteY34" fmla="*/ 33374 h 394784"/>
                  <a:gd name="connsiteX35" fmla="*/ 7772 w 317356"/>
                  <a:gd name="connsiteY35" fmla="*/ 27417 h 394784"/>
                  <a:gd name="connsiteX36" fmla="*/ 9380 w 317356"/>
                  <a:gd name="connsiteY36" fmla="*/ 13359 h 394784"/>
                  <a:gd name="connsiteX37" fmla="*/ 9797 w 317356"/>
                  <a:gd name="connsiteY37" fmla="*/ 12644 h 394784"/>
                  <a:gd name="connsiteX38" fmla="*/ 10691 w 317356"/>
                  <a:gd name="connsiteY38" fmla="*/ 12644 h 394784"/>
                  <a:gd name="connsiteX39" fmla="*/ 42203 w 317356"/>
                  <a:gd name="connsiteY39" fmla="*/ 16099 h 394784"/>
                  <a:gd name="connsiteX40" fmla="*/ 41012 w 317356"/>
                  <a:gd name="connsiteY40" fmla="*/ 18303 h 394784"/>
                  <a:gd name="connsiteX41" fmla="*/ 38153 w 317356"/>
                  <a:gd name="connsiteY41" fmla="*/ 6389 h 394784"/>
                  <a:gd name="connsiteX42" fmla="*/ 38748 w 317356"/>
                  <a:gd name="connsiteY42" fmla="*/ 3410 h 394784"/>
                  <a:gd name="connsiteX43" fmla="*/ 39284 w 317356"/>
                  <a:gd name="connsiteY43" fmla="*/ 1921 h 394784"/>
                  <a:gd name="connsiteX44" fmla="*/ 39642 w 317356"/>
                  <a:gd name="connsiteY44" fmla="*/ 1147 h 394784"/>
                  <a:gd name="connsiteX45" fmla="*/ 40654 w 317356"/>
                  <a:gd name="connsiteY45" fmla="*/ 134 h 394784"/>
                  <a:gd name="connsiteX46" fmla="*/ 42799 w 317356"/>
                  <a:gd name="connsiteY46" fmla="*/ 134 h 394784"/>
                  <a:gd name="connsiteX47" fmla="*/ 44288 w 317356"/>
                  <a:gd name="connsiteY47" fmla="*/ 134 h 394784"/>
                  <a:gd name="connsiteX48" fmla="*/ 47028 w 317356"/>
                  <a:gd name="connsiteY48" fmla="*/ 908 h 394784"/>
                  <a:gd name="connsiteX49" fmla="*/ 67521 w 317356"/>
                  <a:gd name="connsiteY49" fmla="*/ 8057 h 394784"/>
                  <a:gd name="connsiteX50" fmla="*/ 104811 w 317356"/>
                  <a:gd name="connsiteY50" fmla="*/ 22532 h 394784"/>
                  <a:gd name="connsiteX51" fmla="*/ 105109 w 317356"/>
                  <a:gd name="connsiteY51" fmla="*/ 22532 h 394784"/>
                  <a:gd name="connsiteX52" fmla="*/ 105109 w 317356"/>
                  <a:gd name="connsiteY52" fmla="*/ 22532 h 394784"/>
                  <a:gd name="connsiteX53" fmla="*/ 113330 w 317356"/>
                  <a:gd name="connsiteY53" fmla="*/ 35519 h 394784"/>
                  <a:gd name="connsiteX54" fmla="*/ 120240 w 317356"/>
                  <a:gd name="connsiteY54" fmla="*/ 48028 h 394784"/>
                  <a:gd name="connsiteX55" fmla="*/ 132511 w 317356"/>
                  <a:gd name="connsiteY55" fmla="*/ 71082 h 394784"/>
                  <a:gd name="connsiteX56" fmla="*/ 151752 w 317356"/>
                  <a:gd name="connsiteY56" fmla="*/ 108253 h 394784"/>
                  <a:gd name="connsiteX57" fmla="*/ 163666 w 317356"/>
                  <a:gd name="connsiteY57" fmla="*/ 132081 h 394784"/>
                  <a:gd name="connsiteX58" fmla="*/ 166645 w 317356"/>
                  <a:gd name="connsiteY58" fmla="*/ 138038 h 394784"/>
                  <a:gd name="connsiteX59" fmla="*/ 167598 w 317356"/>
                  <a:gd name="connsiteY59" fmla="*/ 140183 h 394784"/>
                  <a:gd name="connsiteX60" fmla="*/ 166347 w 317356"/>
                  <a:gd name="connsiteY60" fmla="*/ 138158 h 394784"/>
                  <a:gd name="connsiteX61" fmla="*/ 163071 w 317356"/>
                  <a:gd name="connsiteY61" fmla="*/ 132201 h 394784"/>
                  <a:gd name="connsiteX62" fmla="*/ 150621 w 317356"/>
                  <a:gd name="connsiteY62" fmla="*/ 108849 h 394784"/>
                  <a:gd name="connsiteX63" fmla="*/ 130962 w 317356"/>
                  <a:gd name="connsiteY63" fmla="*/ 71916 h 394784"/>
                  <a:gd name="connsiteX64" fmla="*/ 118453 w 317356"/>
                  <a:gd name="connsiteY64" fmla="*/ 48981 h 394784"/>
                  <a:gd name="connsiteX65" fmla="*/ 111483 w 317356"/>
                  <a:gd name="connsiteY65" fmla="*/ 36531 h 394784"/>
                  <a:gd name="connsiteX66" fmla="*/ 103620 w 317356"/>
                  <a:gd name="connsiteY66" fmla="*/ 24200 h 394784"/>
                  <a:gd name="connsiteX67" fmla="*/ 103620 w 317356"/>
                  <a:gd name="connsiteY67" fmla="*/ 24200 h 394784"/>
                  <a:gd name="connsiteX68" fmla="*/ 66329 w 317356"/>
                  <a:gd name="connsiteY68" fmla="*/ 9963 h 394784"/>
                  <a:gd name="connsiteX69" fmla="*/ 45956 w 317356"/>
                  <a:gd name="connsiteY69" fmla="*/ 2993 h 394784"/>
                  <a:gd name="connsiteX70" fmla="*/ 43335 w 317356"/>
                  <a:gd name="connsiteY70" fmla="*/ 2279 h 394784"/>
                  <a:gd name="connsiteX71" fmla="*/ 42025 w 317356"/>
                  <a:gd name="connsiteY71" fmla="*/ 2279 h 394784"/>
                  <a:gd name="connsiteX72" fmla="*/ 41488 w 317356"/>
                  <a:gd name="connsiteY72" fmla="*/ 2279 h 394784"/>
                  <a:gd name="connsiteX73" fmla="*/ 41191 w 317356"/>
                  <a:gd name="connsiteY73" fmla="*/ 2279 h 394784"/>
                  <a:gd name="connsiteX74" fmla="*/ 41191 w 317356"/>
                  <a:gd name="connsiteY74" fmla="*/ 1802 h 394784"/>
                  <a:gd name="connsiteX75" fmla="*/ 40833 w 317356"/>
                  <a:gd name="connsiteY75" fmla="*/ 1266 h 394784"/>
                  <a:gd name="connsiteX76" fmla="*/ 41667 w 317356"/>
                  <a:gd name="connsiteY76" fmla="*/ 1921 h 394784"/>
                  <a:gd name="connsiteX77" fmla="*/ 41667 w 317356"/>
                  <a:gd name="connsiteY77" fmla="*/ 1921 h 394784"/>
                  <a:gd name="connsiteX78" fmla="*/ 41667 w 317356"/>
                  <a:gd name="connsiteY78" fmla="*/ 1921 h 394784"/>
                  <a:gd name="connsiteX79" fmla="*/ 41667 w 317356"/>
                  <a:gd name="connsiteY79" fmla="*/ 2398 h 394784"/>
                  <a:gd name="connsiteX80" fmla="*/ 41250 w 317356"/>
                  <a:gd name="connsiteY80" fmla="*/ 3530 h 394784"/>
                  <a:gd name="connsiteX81" fmla="*/ 40774 w 317356"/>
                  <a:gd name="connsiteY81" fmla="*/ 6091 h 394784"/>
                  <a:gd name="connsiteX82" fmla="*/ 43097 w 317356"/>
                  <a:gd name="connsiteY82" fmla="*/ 15980 h 394784"/>
                  <a:gd name="connsiteX83" fmla="*/ 45122 w 317356"/>
                  <a:gd name="connsiteY83" fmla="*/ 18482 h 394784"/>
                  <a:gd name="connsiteX84" fmla="*/ 41905 w 317356"/>
                  <a:gd name="connsiteY84" fmla="*/ 18124 h 394784"/>
                  <a:gd name="connsiteX85" fmla="*/ 10393 w 317356"/>
                  <a:gd name="connsiteY85" fmla="*/ 14788 h 394784"/>
                  <a:gd name="connsiteX86" fmla="*/ 11703 w 317356"/>
                  <a:gd name="connsiteY86" fmla="*/ 14133 h 394784"/>
                  <a:gd name="connsiteX87" fmla="*/ 10453 w 317356"/>
                  <a:gd name="connsiteY87" fmla="*/ 25630 h 394784"/>
                  <a:gd name="connsiteX88" fmla="*/ 19507 w 317356"/>
                  <a:gd name="connsiteY88" fmla="*/ 33672 h 394784"/>
                  <a:gd name="connsiteX89" fmla="*/ 45897 w 317356"/>
                  <a:gd name="connsiteY89" fmla="*/ 41476 h 394784"/>
                  <a:gd name="connsiteX90" fmla="*/ 52866 w 317356"/>
                  <a:gd name="connsiteY90" fmla="*/ 42905 h 394784"/>
                  <a:gd name="connsiteX91" fmla="*/ 52866 w 317356"/>
                  <a:gd name="connsiteY91" fmla="*/ 42905 h 394784"/>
                  <a:gd name="connsiteX92" fmla="*/ 53522 w 317356"/>
                  <a:gd name="connsiteY92" fmla="*/ 43203 h 394784"/>
                  <a:gd name="connsiteX93" fmla="*/ 52568 w 317356"/>
                  <a:gd name="connsiteY93" fmla="*/ 45884 h 394784"/>
                  <a:gd name="connsiteX94" fmla="*/ 50722 w 317356"/>
                  <a:gd name="connsiteY94" fmla="*/ 45884 h 394784"/>
                  <a:gd name="connsiteX95" fmla="*/ 48935 w 317356"/>
                  <a:gd name="connsiteY95" fmla="*/ 45884 h 394784"/>
                  <a:gd name="connsiteX96" fmla="*/ 45361 w 317356"/>
                  <a:gd name="connsiteY96" fmla="*/ 45467 h 394784"/>
                  <a:gd name="connsiteX97" fmla="*/ 30945 w 317356"/>
                  <a:gd name="connsiteY97" fmla="*/ 43799 h 394784"/>
                  <a:gd name="connsiteX98" fmla="*/ 1517 w 317356"/>
                  <a:gd name="connsiteY98" fmla="*/ 40403 h 394784"/>
                  <a:gd name="connsiteX99" fmla="*/ 3185 w 317356"/>
                  <a:gd name="connsiteY99" fmla="*/ 39152 h 394784"/>
                  <a:gd name="connsiteX100" fmla="*/ 4436 w 317356"/>
                  <a:gd name="connsiteY100" fmla="*/ 50173 h 394784"/>
                  <a:gd name="connsiteX101" fmla="*/ 12537 w 317356"/>
                  <a:gd name="connsiteY101" fmla="*/ 56606 h 394784"/>
                  <a:gd name="connsiteX102" fmla="*/ 14444 w 317356"/>
                  <a:gd name="connsiteY102" fmla="*/ 56964 h 394784"/>
                  <a:gd name="connsiteX103" fmla="*/ 13610 w 317356"/>
                  <a:gd name="connsiteY103" fmla="*/ 58810 h 394784"/>
                  <a:gd name="connsiteX104" fmla="*/ 12776 w 317356"/>
                  <a:gd name="connsiteY104" fmla="*/ 67984 h 394784"/>
                  <a:gd name="connsiteX105" fmla="*/ 18733 w 317356"/>
                  <a:gd name="connsiteY105" fmla="*/ 75013 h 394784"/>
                  <a:gd name="connsiteX106" fmla="*/ 38391 w 317356"/>
                  <a:gd name="connsiteY106" fmla="*/ 82996 h 394784"/>
                  <a:gd name="connsiteX107" fmla="*/ 80090 w 317356"/>
                  <a:gd name="connsiteY107" fmla="*/ 96280 h 394784"/>
                  <a:gd name="connsiteX108" fmla="*/ 80566 w 317356"/>
                  <a:gd name="connsiteY108" fmla="*/ 96280 h 394784"/>
                  <a:gd name="connsiteX109" fmla="*/ 80864 w 317356"/>
                  <a:gd name="connsiteY109" fmla="*/ 96697 h 394784"/>
                  <a:gd name="connsiteX110" fmla="*/ 91229 w 317356"/>
                  <a:gd name="connsiteY110" fmla="*/ 110457 h 394784"/>
                  <a:gd name="connsiteX111" fmla="*/ 91229 w 317356"/>
                  <a:gd name="connsiteY111" fmla="*/ 110457 h 394784"/>
                  <a:gd name="connsiteX112" fmla="*/ 91229 w 317356"/>
                  <a:gd name="connsiteY112" fmla="*/ 110815 h 394784"/>
                  <a:gd name="connsiteX113" fmla="*/ 100224 w 317356"/>
                  <a:gd name="connsiteY113" fmla="*/ 148106 h 394784"/>
                  <a:gd name="connsiteX114" fmla="*/ 106181 w 317356"/>
                  <a:gd name="connsiteY114" fmla="*/ 165619 h 394784"/>
                  <a:gd name="connsiteX115" fmla="*/ 110828 w 317356"/>
                  <a:gd name="connsiteY115" fmla="*/ 172887 h 394784"/>
                  <a:gd name="connsiteX116" fmla="*/ 117261 w 317356"/>
                  <a:gd name="connsiteY116" fmla="*/ 179499 h 394784"/>
                  <a:gd name="connsiteX117" fmla="*/ 165275 w 317356"/>
                  <a:gd name="connsiteY117" fmla="*/ 230193 h 394784"/>
                  <a:gd name="connsiteX118" fmla="*/ 245039 w 317356"/>
                  <a:gd name="connsiteY118" fmla="*/ 315438 h 394784"/>
                  <a:gd name="connsiteX119" fmla="*/ 297877 w 317356"/>
                  <a:gd name="connsiteY119" fmla="*/ 372327 h 394784"/>
                  <a:gd name="connsiteX120" fmla="*/ 311995 w 317356"/>
                  <a:gd name="connsiteY120" fmla="*/ 387755 h 394784"/>
                  <a:gd name="connsiteX121" fmla="*/ 315629 w 317356"/>
                  <a:gd name="connsiteY121" fmla="*/ 391806 h 394784"/>
                  <a:gd name="connsiteX122" fmla="*/ 317357 w 317356"/>
                  <a:gd name="connsiteY122" fmla="*/ 394785 h 394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317356" h="394784">
                    <a:moveTo>
                      <a:pt x="317357" y="394785"/>
                    </a:moveTo>
                    <a:cubicBezTo>
                      <a:pt x="317357" y="394785"/>
                      <a:pt x="316880" y="394427"/>
                      <a:pt x="315987" y="393534"/>
                    </a:cubicBezTo>
                    <a:lnTo>
                      <a:pt x="312174" y="389721"/>
                    </a:lnTo>
                    <a:lnTo>
                      <a:pt x="297639" y="374650"/>
                    </a:lnTo>
                    <a:lnTo>
                      <a:pt x="244026" y="318356"/>
                    </a:lnTo>
                    <a:cubicBezTo>
                      <a:pt x="221330" y="294529"/>
                      <a:pt x="194166" y="265756"/>
                      <a:pt x="163785" y="233589"/>
                    </a:cubicBezTo>
                    <a:lnTo>
                      <a:pt x="115653" y="183073"/>
                    </a:lnTo>
                    <a:lnTo>
                      <a:pt x="109279" y="176580"/>
                    </a:lnTo>
                    <a:cubicBezTo>
                      <a:pt x="106991" y="174227"/>
                      <a:pt x="105169" y="171457"/>
                      <a:pt x="103918" y="168419"/>
                    </a:cubicBezTo>
                    <a:cubicBezTo>
                      <a:pt x="101583" y="162587"/>
                      <a:pt x="99593" y="156618"/>
                      <a:pt x="97961" y="150548"/>
                    </a:cubicBezTo>
                    <a:cubicBezTo>
                      <a:pt x="94446" y="138634"/>
                      <a:pt x="91527" y="125827"/>
                      <a:pt x="88846" y="113019"/>
                    </a:cubicBezTo>
                    <a:lnTo>
                      <a:pt x="88846" y="113615"/>
                    </a:lnTo>
                    <a:cubicBezTo>
                      <a:pt x="85570" y="109326"/>
                      <a:pt x="82055" y="104560"/>
                      <a:pt x="78481" y="99854"/>
                    </a:cubicBezTo>
                    <a:lnTo>
                      <a:pt x="79256" y="100390"/>
                    </a:lnTo>
                    <a:cubicBezTo>
                      <a:pt x="65852" y="96459"/>
                      <a:pt x="51675" y="92050"/>
                      <a:pt x="37557" y="87106"/>
                    </a:cubicBezTo>
                    <a:cubicBezTo>
                      <a:pt x="30635" y="84854"/>
                      <a:pt x="23885" y="82108"/>
                      <a:pt x="17363" y="78885"/>
                    </a:cubicBezTo>
                    <a:cubicBezTo>
                      <a:pt x="13806" y="77057"/>
                      <a:pt x="11126" y="73882"/>
                      <a:pt x="9916" y="70069"/>
                    </a:cubicBezTo>
                    <a:cubicBezTo>
                      <a:pt x="8922" y="66227"/>
                      <a:pt x="9297" y="62164"/>
                      <a:pt x="10989" y="58572"/>
                    </a:cubicBezTo>
                    <a:lnTo>
                      <a:pt x="12061" y="60776"/>
                    </a:lnTo>
                    <a:cubicBezTo>
                      <a:pt x="7492" y="59918"/>
                      <a:pt x="3638" y="56868"/>
                      <a:pt x="1755" y="52615"/>
                    </a:cubicBezTo>
                    <a:cubicBezTo>
                      <a:pt x="141" y="48552"/>
                      <a:pt x="-371" y="44132"/>
                      <a:pt x="266" y="39808"/>
                    </a:cubicBezTo>
                    <a:lnTo>
                      <a:pt x="266" y="38378"/>
                    </a:lnTo>
                    <a:lnTo>
                      <a:pt x="1815" y="38378"/>
                    </a:lnTo>
                    <a:lnTo>
                      <a:pt x="31004" y="41833"/>
                    </a:lnTo>
                    <a:lnTo>
                      <a:pt x="45361" y="43501"/>
                    </a:lnTo>
                    <a:lnTo>
                      <a:pt x="48875" y="43918"/>
                    </a:lnTo>
                    <a:lnTo>
                      <a:pt x="50662" y="43918"/>
                    </a:lnTo>
                    <a:lnTo>
                      <a:pt x="51556" y="43918"/>
                    </a:lnTo>
                    <a:lnTo>
                      <a:pt x="52330" y="43918"/>
                    </a:lnTo>
                    <a:cubicBezTo>
                      <a:pt x="52330" y="44931"/>
                      <a:pt x="51854" y="41535"/>
                      <a:pt x="51377" y="46539"/>
                    </a:cubicBezTo>
                    <a:lnTo>
                      <a:pt x="51913" y="46539"/>
                    </a:lnTo>
                    <a:lnTo>
                      <a:pt x="51913" y="46539"/>
                    </a:lnTo>
                    <a:lnTo>
                      <a:pt x="45003" y="45109"/>
                    </a:lnTo>
                    <a:cubicBezTo>
                      <a:pt x="35782" y="43298"/>
                      <a:pt x="26763" y="40582"/>
                      <a:pt x="18077" y="37008"/>
                    </a:cubicBezTo>
                    <a:cubicBezTo>
                      <a:pt x="15951" y="36043"/>
                      <a:pt x="13949" y="34822"/>
                      <a:pt x="12120" y="33374"/>
                    </a:cubicBezTo>
                    <a:cubicBezTo>
                      <a:pt x="10202" y="31778"/>
                      <a:pt x="8707" y="29734"/>
                      <a:pt x="7772" y="27417"/>
                    </a:cubicBezTo>
                    <a:cubicBezTo>
                      <a:pt x="6038" y="22741"/>
                      <a:pt x="6640" y="17523"/>
                      <a:pt x="9380" y="13359"/>
                    </a:cubicBezTo>
                    <a:lnTo>
                      <a:pt x="9797" y="12644"/>
                    </a:lnTo>
                    <a:lnTo>
                      <a:pt x="10691" y="12644"/>
                    </a:lnTo>
                    <a:lnTo>
                      <a:pt x="42203" y="16099"/>
                    </a:lnTo>
                    <a:lnTo>
                      <a:pt x="41012" y="18303"/>
                    </a:lnTo>
                    <a:cubicBezTo>
                      <a:pt x="38510" y="14872"/>
                      <a:pt x="37485" y="10583"/>
                      <a:pt x="38153" y="6389"/>
                    </a:cubicBezTo>
                    <a:cubicBezTo>
                      <a:pt x="38266" y="5382"/>
                      <a:pt x="38468" y="4387"/>
                      <a:pt x="38748" y="3410"/>
                    </a:cubicBezTo>
                    <a:cubicBezTo>
                      <a:pt x="38873" y="2898"/>
                      <a:pt x="39052" y="2398"/>
                      <a:pt x="39284" y="1921"/>
                    </a:cubicBezTo>
                    <a:lnTo>
                      <a:pt x="39642" y="1147"/>
                    </a:lnTo>
                    <a:cubicBezTo>
                      <a:pt x="39999" y="1147"/>
                      <a:pt x="39642" y="789"/>
                      <a:pt x="40654" y="134"/>
                    </a:cubicBezTo>
                    <a:cubicBezTo>
                      <a:pt x="41357" y="-45"/>
                      <a:pt x="42096" y="-45"/>
                      <a:pt x="42799" y="134"/>
                    </a:cubicBezTo>
                    <a:lnTo>
                      <a:pt x="44288" y="134"/>
                    </a:lnTo>
                    <a:lnTo>
                      <a:pt x="47028" y="908"/>
                    </a:lnTo>
                    <a:cubicBezTo>
                      <a:pt x="54177" y="3053"/>
                      <a:pt x="60908" y="5614"/>
                      <a:pt x="67521" y="8057"/>
                    </a:cubicBezTo>
                    <a:cubicBezTo>
                      <a:pt x="80685" y="12942"/>
                      <a:pt x="93136" y="17826"/>
                      <a:pt x="104811" y="22532"/>
                    </a:cubicBezTo>
                    <a:lnTo>
                      <a:pt x="105109" y="22532"/>
                    </a:lnTo>
                    <a:lnTo>
                      <a:pt x="105109" y="22532"/>
                    </a:lnTo>
                    <a:cubicBezTo>
                      <a:pt x="108183" y="26643"/>
                      <a:pt x="110929" y="30985"/>
                      <a:pt x="113330" y="35519"/>
                    </a:cubicBezTo>
                    <a:cubicBezTo>
                      <a:pt x="115653" y="39808"/>
                      <a:pt x="117976" y="43978"/>
                      <a:pt x="120240" y="48028"/>
                    </a:cubicBezTo>
                    <a:lnTo>
                      <a:pt x="132511" y="71082"/>
                    </a:lnTo>
                    <a:lnTo>
                      <a:pt x="151752" y="108253"/>
                    </a:lnTo>
                    <a:cubicBezTo>
                      <a:pt x="156816" y="118380"/>
                      <a:pt x="160867" y="126124"/>
                      <a:pt x="163666" y="132081"/>
                    </a:cubicBezTo>
                    <a:cubicBezTo>
                      <a:pt x="164917" y="134702"/>
                      <a:pt x="165870" y="136728"/>
                      <a:pt x="166645" y="138038"/>
                    </a:cubicBezTo>
                    <a:cubicBezTo>
                      <a:pt x="167419" y="139349"/>
                      <a:pt x="167598" y="140183"/>
                      <a:pt x="167598" y="140183"/>
                    </a:cubicBezTo>
                    <a:cubicBezTo>
                      <a:pt x="167121" y="139546"/>
                      <a:pt x="166698" y="138872"/>
                      <a:pt x="166347" y="138158"/>
                    </a:cubicBezTo>
                    <a:lnTo>
                      <a:pt x="163071" y="132201"/>
                    </a:lnTo>
                    <a:cubicBezTo>
                      <a:pt x="160170" y="126678"/>
                      <a:pt x="156023" y="118899"/>
                      <a:pt x="150621" y="108849"/>
                    </a:cubicBezTo>
                    <a:lnTo>
                      <a:pt x="130962" y="71916"/>
                    </a:lnTo>
                    <a:lnTo>
                      <a:pt x="118453" y="48981"/>
                    </a:lnTo>
                    <a:lnTo>
                      <a:pt x="111483" y="36531"/>
                    </a:lnTo>
                    <a:cubicBezTo>
                      <a:pt x="109118" y="32260"/>
                      <a:pt x="106497" y="28144"/>
                      <a:pt x="103620" y="24200"/>
                    </a:cubicBezTo>
                    <a:lnTo>
                      <a:pt x="103620" y="24200"/>
                    </a:lnTo>
                    <a:cubicBezTo>
                      <a:pt x="91706" y="19613"/>
                      <a:pt x="79792" y="14788"/>
                      <a:pt x="66329" y="9963"/>
                    </a:cubicBezTo>
                    <a:cubicBezTo>
                      <a:pt x="59717" y="7580"/>
                      <a:pt x="52926" y="5078"/>
                      <a:pt x="45956" y="2993"/>
                    </a:cubicBezTo>
                    <a:lnTo>
                      <a:pt x="43335" y="2279"/>
                    </a:lnTo>
                    <a:cubicBezTo>
                      <a:pt x="42900" y="2219"/>
                      <a:pt x="42459" y="2219"/>
                      <a:pt x="42025" y="2279"/>
                    </a:cubicBezTo>
                    <a:lnTo>
                      <a:pt x="41488" y="2279"/>
                    </a:lnTo>
                    <a:lnTo>
                      <a:pt x="41191" y="2279"/>
                    </a:lnTo>
                    <a:cubicBezTo>
                      <a:pt x="41191" y="2279"/>
                      <a:pt x="41191" y="1921"/>
                      <a:pt x="41191" y="1802"/>
                    </a:cubicBezTo>
                    <a:cubicBezTo>
                      <a:pt x="41173" y="1576"/>
                      <a:pt x="41036" y="1367"/>
                      <a:pt x="40833" y="1266"/>
                    </a:cubicBezTo>
                    <a:lnTo>
                      <a:pt x="41667" y="1921"/>
                    </a:lnTo>
                    <a:lnTo>
                      <a:pt x="41667" y="1921"/>
                    </a:lnTo>
                    <a:lnTo>
                      <a:pt x="41667" y="1921"/>
                    </a:lnTo>
                    <a:lnTo>
                      <a:pt x="41667" y="2398"/>
                    </a:lnTo>
                    <a:cubicBezTo>
                      <a:pt x="41494" y="2761"/>
                      <a:pt x="41351" y="3142"/>
                      <a:pt x="41250" y="3530"/>
                    </a:cubicBezTo>
                    <a:cubicBezTo>
                      <a:pt x="41000" y="4364"/>
                      <a:pt x="40839" y="5221"/>
                      <a:pt x="40774" y="6091"/>
                    </a:cubicBezTo>
                    <a:cubicBezTo>
                      <a:pt x="40243" y="9564"/>
                      <a:pt x="41077" y="13108"/>
                      <a:pt x="43097" y="15980"/>
                    </a:cubicBezTo>
                    <a:lnTo>
                      <a:pt x="45122" y="18482"/>
                    </a:lnTo>
                    <a:lnTo>
                      <a:pt x="41905" y="18124"/>
                    </a:lnTo>
                    <a:lnTo>
                      <a:pt x="10393" y="14788"/>
                    </a:lnTo>
                    <a:lnTo>
                      <a:pt x="11703" y="14133"/>
                    </a:lnTo>
                    <a:cubicBezTo>
                      <a:pt x="9493" y="17552"/>
                      <a:pt x="9029" y="21818"/>
                      <a:pt x="10453" y="25630"/>
                    </a:cubicBezTo>
                    <a:cubicBezTo>
                      <a:pt x="12246" y="29431"/>
                      <a:pt x="15522" y="32338"/>
                      <a:pt x="19507" y="33672"/>
                    </a:cubicBezTo>
                    <a:cubicBezTo>
                      <a:pt x="28032" y="37115"/>
                      <a:pt x="36872" y="39730"/>
                      <a:pt x="45897" y="41476"/>
                    </a:cubicBezTo>
                    <a:lnTo>
                      <a:pt x="52866" y="42905"/>
                    </a:lnTo>
                    <a:lnTo>
                      <a:pt x="52866" y="42905"/>
                    </a:lnTo>
                    <a:cubicBezTo>
                      <a:pt x="52866" y="42905"/>
                      <a:pt x="52866" y="42905"/>
                      <a:pt x="53522" y="43203"/>
                    </a:cubicBezTo>
                    <a:cubicBezTo>
                      <a:pt x="53045" y="48207"/>
                      <a:pt x="52271" y="44871"/>
                      <a:pt x="52568" y="45884"/>
                    </a:cubicBezTo>
                    <a:lnTo>
                      <a:pt x="50722" y="45884"/>
                    </a:lnTo>
                    <a:lnTo>
                      <a:pt x="48935" y="45884"/>
                    </a:lnTo>
                    <a:lnTo>
                      <a:pt x="45361" y="45467"/>
                    </a:lnTo>
                    <a:lnTo>
                      <a:pt x="30945" y="43799"/>
                    </a:lnTo>
                    <a:lnTo>
                      <a:pt x="1517" y="40403"/>
                    </a:lnTo>
                    <a:lnTo>
                      <a:pt x="3185" y="39152"/>
                    </a:lnTo>
                    <a:cubicBezTo>
                      <a:pt x="2637" y="42869"/>
                      <a:pt x="3066" y="46670"/>
                      <a:pt x="4436" y="50173"/>
                    </a:cubicBezTo>
                    <a:cubicBezTo>
                      <a:pt x="5925" y="53509"/>
                      <a:pt x="8951" y="55909"/>
                      <a:pt x="12537" y="56606"/>
                    </a:cubicBezTo>
                    <a:lnTo>
                      <a:pt x="14444" y="56964"/>
                    </a:lnTo>
                    <a:lnTo>
                      <a:pt x="13610" y="58810"/>
                    </a:lnTo>
                    <a:cubicBezTo>
                      <a:pt x="12293" y="61682"/>
                      <a:pt x="12001" y="64922"/>
                      <a:pt x="12776" y="67984"/>
                    </a:cubicBezTo>
                    <a:cubicBezTo>
                      <a:pt x="13741" y="71034"/>
                      <a:pt x="15885" y="73566"/>
                      <a:pt x="18733" y="75013"/>
                    </a:cubicBezTo>
                    <a:cubicBezTo>
                      <a:pt x="25095" y="78129"/>
                      <a:pt x="31659" y="80798"/>
                      <a:pt x="38391" y="82996"/>
                    </a:cubicBezTo>
                    <a:cubicBezTo>
                      <a:pt x="52509" y="87940"/>
                      <a:pt x="66686" y="92289"/>
                      <a:pt x="80090" y="96280"/>
                    </a:cubicBezTo>
                    <a:lnTo>
                      <a:pt x="80566" y="96280"/>
                    </a:lnTo>
                    <a:lnTo>
                      <a:pt x="80864" y="96697"/>
                    </a:lnTo>
                    <a:cubicBezTo>
                      <a:pt x="84438" y="101403"/>
                      <a:pt x="87953" y="106168"/>
                      <a:pt x="91229" y="110457"/>
                    </a:cubicBezTo>
                    <a:lnTo>
                      <a:pt x="91229" y="110457"/>
                    </a:lnTo>
                    <a:lnTo>
                      <a:pt x="91229" y="110815"/>
                    </a:lnTo>
                    <a:cubicBezTo>
                      <a:pt x="93850" y="123503"/>
                      <a:pt x="96769" y="136013"/>
                      <a:pt x="100224" y="148106"/>
                    </a:cubicBezTo>
                    <a:cubicBezTo>
                      <a:pt x="101845" y="154063"/>
                      <a:pt x="103834" y="159912"/>
                      <a:pt x="106181" y="165619"/>
                    </a:cubicBezTo>
                    <a:cubicBezTo>
                      <a:pt x="107206" y="168342"/>
                      <a:pt x="108791" y="170814"/>
                      <a:pt x="110828" y="172887"/>
                    </a:cubicBezTo>
                    <a:lnTo>
                      <a:pt x="117261" y="179499"/>
                    </a:lnTo>
                    <a:lnTo>
                      <a:pt x="165275" y="230193"/>
                    </a:lnTo>
                    <a:lnTo>
                      <a:pt x="245039" y="315438"/>
                    </a:lnTo>
                    <a:lnTo>
                      <a:pt x="297877" y="372327"/>
                    </a:lnTo>
                    <a:lnTo>
                      <a:pt x="311995" y="387755"/>
                    </a:lnTo>
                    <a:lnTo>
                      <a:pt x="315629" y="391806"/>
                    </a:lnTo>
                    <a:cubicBezTo>
                      <a:pt x="316404" y="392670"/>
                      <a:pt x="316993" y="393683"/>
                      <a:pt x="317357" y="394785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0" name="Forma Livre: Forma 2289">
                <a:extLst>
                  <a:ext uri="{FF2B5EF4-FFF2-40B4-BE49-F238E27FC236}">
                    <a16:creationId xmlns:a16="http://schemas.microsoft.com/office/drawing/2014/main" id="{13C45BCC-DBE6-768D-C9D5-8B4A7A3FE639}"/>
                  </a:ext>
                </a:extLst>
              </p:cNvPr>
              <p:cNvSpPr/>
              <p:nvPr/>
            </p:nvSpPr>
            <p:spPr>
              <a:xfrm>
                <a:off x="12754957" y="2525073"/>
                <a:ext cx="51468" cy="14177"/>
              </a:xfrm>
              <a:custGeom>
                <a:avLst/>
                <a:gdLst>
                  <a:gd name="connsiteX0" fmla="*/ 51468 w 51468"/>
                  <a:gd name="connsiteY0" fmla="*/ 14178 h 14177"/>
                  <a:gd name="connsiteX1" fmla="*/ 25317 w 51468"/>
                  <a:gd name="connsiteY1" fmla="*/ 8578 h 14177"/>
                  <a:gd name="connsiteX2" fmla="*/ 0 w 51468"/>
                  <a:gd name="connsiteY2" fmla="*/ 0 h 14177"/>
                  <a:gd name="connsiteX3" fmla="*/ 26151 w 51468"/>
                  <a:gd name="connsiteY3" fmla="*/ 5600 h 14177"/>
                  <a:gd name="connsiteX4" fmla="*/ 51468 w 51468"/>
                  <a:gd name="connsiteY4" fmla="*/ 14178 h 1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68" h="14177">
                    <a:moveTo>
                      <a:pt x="51468" y="14178"/>
                    </a:moveTo>
                    <a:cubicBezTo>
                      <a:pt x="42563" y="13338"/>
                      <a:pt x="33788" y="11455"/>
                      <a:pt x="25317" y="8578"/>
                    </a:cubicBezTo>
                    <a:cubicBezTo>
                      <a:pt x="16578" y="6702"/>
                      <a:pt x="8078" y="3824"/>
                      <a:pt x="0" y="0"/>
                    </a:cubicBezTo>
                    <a:cubicBezTo>
                      <a:pt x="8906" y="840"/>
                      <a:pt x="17680" y="2722"/>
                      <a:pt x="26151" y="5600"/>
                    </a:cubicBezTo>
                    <a:cubicBezTo>
                      <a:pt x="34890" y="7476"/>
                      <a:pt x="43391" y="10353"/>
                      <a:pt x="51468" y="14178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1" name="Forma Livre: Forma 2290">
                <a:extLst>
                  <a:ext uri="{FF2B5EF4-FFF2-40B4-BE49-F238E27FC236}">
                    <a16:creationId xmlns:a16="http://schemas.microsoft.com/office/drawing/2014/main" id="{775CE66B-1D4B-1CFC-C952-833506470032}"/>
                  </a:ext>
                </a:extLst>
              </p:cNvPr>
              <p:cNvSpPr/>
              <p:nvPr/>
            </p:nvSpPr>
            <p:spPr>
              <a:xfrm>
                <a:off x="12791176" y="2510884"/>
                <a:ext cx="38645" cy="14427"/>
              </a:xfrm>
              <a:custGeom>
                <a:avLst/>
                <a:gdLst>
                  <a:gd name="connsiteX0" fmla="*/ 38601 w 38645"/>
                  <a:gd name="connsiteY0" fmla="*/ 14427 h 14427"/>
                  <a:gd name="connsiteX1" fmla="*/ 20135 w 38645"/>
                  <a:gd name="connsiteY1" fmla="*/ 5968 h 14427"/>
                  <a:gd name="connsiteX2" fmla="*/ 0 w 38645"/>
                  <a:gd name="connsiteY2" fmla="*/ 11 h 14427"/>
                  <a:gd name="connsiteX3" fmla="*/ 20909 w 38645"/>
                  <a:gd name="connsiteY3" fmla="*/ 2692 h 14427"/>
                  <a:gd name="connsiteX4" fmla="*/ 34670 w 38645"/>
                  <a:gd name="connsiteY4" fmla="*/ 9126 h 14427"/>
                  <a:gd name="connsiteX5" fmla="*/ 38601 w 38645"/>
                  <a:gd name="connsiteY5" fmla="*/ 14427 h 1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645" h="14427">
                    <a:moveTo>
                      <a:pt x="38601" y="14427"/>
                    </a:moveTo>
                    <a:cubicBezTo>
                      <a:pt x="32936" y="10645"/>
                      <a:pt x="26699" y="7791"/>
                      <a:pt x="20135" y="5968"/>
                    </a:cubicBezTo>
                    <a:cubicBezTo>
                      <a:pt x="13171" y="4968"/>
                      <a:pt x="6386" y="2960"/>
                      <a:pt x="0" y="11"/>
                    </a:cubicBezTo>
                    <a:cubicBezTo>
                      <a:pt x="7065" y="-114"/>
                      <a:pt x="14106" y="792"/>
                      <a:pt x="20909" y="2692"/>
                    </a:cubicBezTo>
                    <a:cubicBezTo>
                      <a:pt x="25925" y="3758"/>
                      <a:pt x="30631" y="5962"/>
                      <a:pt x="34670" y="9126"/>
                    </a:cubicBezTo>
                    <a:cubicBezTo>
                      <a:pt x="37708" y="11985"/>
                      <a:pt x="38899" y="14189"/>
                      <a:pt x="38601" y="14427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2" name="Forma Livre: Forma 2291">
                <a:extLst>
                  <a:ext uri="{FF2B5EF4-FFF2-40B4-BE49-F238E27FC236}">
                    <a16:creationId xmlns:a16="http://schemas.microsoft.com/office/drawing/2014/main" id="{F686E7F6-2109-9033-4AE8-44F96AFF011B}"/>
                  </a:ext>
                </a:extLst>
              </p:cNvPr>
              <p:cNvSpPr/>
              <p:nvPr/>
            </p:nvSpPr>
            <p:spPr>
              <a:xfrm>
                <a:off x="12783908" y="2484387"/>
                <a:ext cx="47676" cy="16031"/>
              </a:xfrm>
              <a:custGeom>
                <a:avLst/>
                <a:gdLst>
                  <a:gd name="connsiteX0" fmla="*/ 47656 w 47676"/>
                  <a:gd name="connsiteY0" fmla="*/ 15965 h 16031"/>
                  <a:gd name="connsiteX1" fmla="*/ 23828 w 47676"/>
                  <a:gd name="connsiteY1" fmla="*/ 8459 h 16031"/>
                  <a:gd name="connsiteX2" fmla="*/ 0 w 47676"/>
                  <a:gd name="connsiteY2" fmla="*/ 0 h 16031"/>
                  <a:gd name="connsiteX3" fmla="*/ 24602 w 47676"/>
                  <a:gd name="connsiteY3" fmla="*/ 5540 h 16031"/>
                  <a:gd name="connsiteX4" fmla="*/ 47656 w 47676"/>
                  <a:gd name="connsiteY4" fmla="*/ 15965 h 1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76" h="16031">
                    <a:moveTo>
                      <a:pt x="47656" y="15965"/>
                    </a:moveTo>
                    <a:cubicBezTo>
                      <a:pt x="47298" y="16620"/>
                      <a:pt x="37052" y="12331"/>
                      <a:pt x="23828" y="8459"/>
                    </a:cubicBezTo>
                    <a:cubicBezTo>
                      <a:pt x="15583" y="6565"/>
                      <a:pt x="7589" y="3729"/>
                      <a:pt x="0" y="0"/>
                    </a:cubicBezTo>
                    <a:cubicBezTo>
                      <a:pt x="8399" y="798"/>
                      <a:pt x="16668" y="2663"/>
                      <a:pt x="24602" y="5540"/>
                    </a:cubicBezTo>
                    <a:cubicBezTo>
                      <a:pt x="38125" y="9352"/>
                      <a:pt x="48192" y="15131"/>
                      <a:pt x="47656" y="15965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2298" name="Agrupar 2297">
            <a:extLst>
              <a:ext uri="{FF2B5EF4-FFF2-40B4-BE49-F238E27FC236}">
                <a16:creationId xmlns:a16="http://schemas.microsoft.com/office/drawing/2014/main" id="{B907E1C5-E979-1A92-3A66-70DB93777E11}"/>
              </a:ext>
            </a:extLst>
          </p:cNvPr>
          <p:cNvGrpSpPr/>
          <p:nvPr/>
        </p:nvGrpSpPr>
        <p:grpSpPr>
          <a:xfrm>
            <a:off x="6630558" y="6216861"/>
            <a:ext cx="4052567" cy="2652296"/>
            <a:chOff x="6630558" y="5327173"/>
            <a:chExt cx="4052567" cy="2652296"/>
          </a:xfrm>
        </p:grpSpPr>
        <p:grpSp>
          <p:nvGrpSpPr>
            <p:cNvPr id="996" name="Gráfico 451">
              <a:extLst>
                <a:ext uri="{FF2B5EF4-FFF2-40B4-BE49-F238E27FC236}">
                  <a16:creationId xmlns:a16="http://schemas.microsoft.com/office/drawing/2014/main" id="{05EAF2B5-EB5D-C25C-936E-E300CB1DF5CC}"/>
                </a:ext>
              </a:extLst>
            </p:cNvPr>
            <p:cNvGrpSpPr/>
            <p:nvPr/>
          </p:nvGrpSpPr>
          <p:grpSpPr>
            <a:xfrm>
              <a:off x="6630558" y="5495405"/>
              <a:ext cx="4052567" cy="2430406"/>
              <a:chOff x="6630558" y="5495405"/>
              <a:chExt cx="4052567" cy="2430406"/>
            </a:xfrm>
          </p:grpSpPr>
          <p:sp>
            <p:nvSpPr>
              <p:cNvPr id="997" name="Forma Livre: Forma 996">
                <a:extLst>
                  <a:ext uri="{FF2B5EF4-FFF2-40B4-BE49-F238E27FC236}">
                    <a16:creationId xmlns:a16="http://schemas.microsoft.com/office/drawing/2014/main" id="{617A8C32-E5B0-6625-4495-7AECBCDA89A2}"/>
                  </a:ext>
                </a:extLst>
              </p:cNvPr>
              <p:cNvSpPr/>
              <p:nvPr/>
            </p:nvSpPr>
            <p:spPr>
              <a:xfrm>
                <a:off x="10001109" y="5495405"/>
                <a:ext cx="483231" cy="482158"/>
              </a:xfrm>
              <a:custGeom>
                <a:avLst/>
                <a:gdLst>
                  <a:gd name="connsiteX0" fmla="*/ 0 w 483231"/>
                  <a:gd name="connsiteY0" fmla="*/ 67195 h 482158"/>
                  <a:gd name="connsiteX1" fmla="*/ 483231 w 483231"/>
                  <a:gd name="connsiteY1" fmla="*/ 0 h 482158"/>
                  <a:gd name="connsiteX2" fmla="*/ 438911 w 483231"/>
                  <a:gd name="connsiteY2" fmla="*/ 482159 h 482158"/>
                  <a:gd name="connsiteX3" fmla="*/ 0 w 483231"/>
                  <a:gd name="connsiteY3" fmla="*/ 67195 h 48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3231" h="482158">
                    <a:moveTo>
                      <a:pt x="0" y="67195"/>
                    </a:moveTo>
                    <a:lnTo>
                      <a:pt x="483231" y="0"/>
                    </a:lnTo>
                    <a:lnTo>
                      <a:pt x="438911" y="482159"/>
                    </a:lnTo>
                    <a:lnTo>
                      <a:pt x="0" y="67195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8" name="Forma Livre: Forma 997">
                <a:extLst>
                  <a:ext uri="{FF2B5EF4-FFF2-40B4-BE49-F238E27FC236}">
                    <a16:creationId xmlns:a16="http://schemas.microsoft.com/office/drawing/2014/main" id="{E9979E5F-87EE-B903-F5CE-5A6FD420E46E}"/>
                  </a:ext>
                </a:extLst>
              </p:cNvPr>
              <p:cNvSpPr/>
              <p:nvPr/>
            </p:nvSpPr>
            <p:spPr>
              <a:xfrm rot="2603400">
                <a:off x="9744944" y="5575817"/>
                <a:ext cx="275093" cy="1112468"/>
              </a:xfrm>
              <a:custGeom>
                <a:avLst/>
                <a:gdLst>
                  <a:gd name="connsiteX0" fmla="*/ 0 w 275093"/>
                  <a:gd name="connsiteY0" fmla="*/ 0 h 1112468"/>
                  <a:gd name="connsiteX1" fmla="*/ 275094 w 275093"/>
                  <a:gd name="connsiteY1" fmla="*/ 0 h 1112468"/>
                  <a:gd name="connsiteX2" fmla="*/ 275094 w 275093"/>
                  <a:gd name="connsiteY2" fmla="*/ 1112468 h 1112468"/>
                  <a:gd name="connsiteX3" fmla="*/ 0 w 275093"/>
                  <a:gd name="connsiteY3" fmla="*/ 1112468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093" h="1112468">
                    <a:moveTo>
                      <a:pt x="0" y="0"/>
                    </a:moveTo>
                    <a:lnTo>
                      <a:pt x="275094" y="0"/>
                    </a:lnTo>
                    <a:lnTo>
                      <a:pt x="275094" y="1112468"/>
                    </a:lnTo>
                    <a:lnTo>
                      <a:pt x="0" y="1112468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9" name="Forma Livre: Forma 998">
                <a:extLst>
                  <a:ext uri="{FF2B5EF4-FFF2-40B4-BE49-F238E27FC236}">
                    <a16:creationId xmlns:a16="http://schemas.microsoft.com/office/drawing/2014/main" id="{FB139FAF-1185-0C6C-3467-88A41FD2E122}"/>
                  </a:ext>
                </a:extLst>
              </p:cNvPr>
              <p:cNvSpPr/>
              <p:nvPr/>
            </p:nvSpPr>
            <p:spPr>
              <a:xfrm>
                <a:off x="10439782" y="6168843"/>
                <a:ext cx="243343" cy="242806"/>
              </a:xfrm>
              <a:custGeom>
                <a:avLst/>
                <a:gdLst>
                  <a:gd name="connsiteX0" fmla="*/ 0 w 243343"/>
                  <a:gd name="connsiteY0" fmla="*/ 33836 h 242806"/>
                  <a:gd name="connsiteX1" fmla="*/ 243343 w 243343"/>
                  <a:gd name="connsiteY1" fmla="*/ 0 h 242806"/>
                  <a:gd name="connsiteX2" fmla="*/ 221005 w 243343"/>
                  <a:gd name="connsiteY2" fmla="*/ 242807 h 242806"/>
                  <a:gd name="connsiteX3" fmla="*/ 0 w 243343"/>
                  <a:gd name="connsiteY3" fmla="*/ 33836 h 24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343" h="242806">
                    <a:moveTo>
                      <a:pt x="0" y="33836"/>
                    </a:moveTo>
                    <a:lnTo>
                      <a:pt x="243343" y="0"/>
                    </a:lnTo>
                    <a:lnTo>
                      <a:pt x="221005" y="242807"/>
                    </a:lnTo>
                    <a:lnTo>
                      <a:pt x="0" y="33836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CD87353A-8F90-F8E1-9348-4F41D4BCC333}"/>
                  </a:ext>
                </a:extLst>
              </p:cNvPr>
              <p:cNvSpPr/>
              <p:nvPr/>
            </p:nvSpPr>
            <p:spPr>
              <a:xfrm rot="2603400">
                <a:off x="10310914" y="6209271"/>
                <a:ext cx="138500" cy="560195"/>
              </a:xfrm>
              <a:custGeom>
                <a:avLst/>
                <a:gdLst>
                  <a:gd name="connsiteX0" fmla="*/ 0 w 138500"/>
                  <a:gd name="connsiteY0" fmla="*/ 0 h 560195"/>
                  <a:gd name="connsiteX1" fmla="*/ 138500 w 138500"/>
                  <a:gd name="connsiteY1" fmla="*/ 0 h 560195"/>
                  <a:gd name="connsiteX2" fmla="*/ 138500 w 138500"/>
                  <a:gd name="connsiteY2" fmla="*/ 560196 h 560195"/>
                  <a:gd name="connsiteX3" fmla="*/ 0 w 138500"/>
                  <a:gd name="connsiteY3" fmla="*/ 560196 h 56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500" h="560195">
                    <a:moveTo>
                      <a:pt x="0" y="0"/>
                    </a:moveTo>
                    <a:lnTo>
                      <a:pt x="138500" y="0"/>
                    </a:lnTo>
                    <a:lnTo>
                      <a:pt x="138500" y="560196"/>
                    </a:lnTo>
                    <a:lnTo>
                      <a:pt x="0" y="560196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ACD855D1-AB88-9EC7-DB6D-22AE39E6AC5C}"/>
                  </a:ext>
                </a:extLst>
              </p:cNvPr>
              <p:cNvSpPr/>
              <p:nvPr/>
            </p:nvSpPr>
            <p:spPr>
              <a:xfrm>
                <a:off x="6975375" y="6478308"/>
                <a:ext cx="243343" cy="242747"/>
              </a:xfrm>
              <a:custGeom>
                <a:avLst/>
                <a:gdLst>
                  <a:gd name="connsiteX0" fmla="*/ 0 w 243343"/>
                  <a:gd name="connsiteY0" fmla="*/ 33836 h 242747"/>
                  <a:gd name="connsiteX1" fmla="*/ 243343 w 243343"/>
                  <a:gd name="connsiteY1" fmla="*/ 0 h 242747"/>
                  <a:gd name="connsiteX2" fmla="*/ 221004 w 243343"/>
                  <a:gd name="connsiteY2" fmla="*/ 242747 h 242747"/>
                  <a:gd name="connsiteX3" fmla="*/ 0 w 243343"/>
                  <a:gd name="connsiteY3" fmla="*/ 33836 h 24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343" h="242747">
                    <a:moveTo>
                      <a:pt x="0" y="33836"/>
                    </a:moveTo>
                    <a:lnTo>
                      <a:pt x="243343" y="0"/>
                    </a:lnTo>
                    <a:lnTo>
                      <a:pt x="221004" y="242747"/>
                    </a:lnTo>
                    <a:lnTo>
                      <a:pt x="0" y="33836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0CF786B9-AA5C-27FB-3BAC-481C73D4EB8A}"/>
                  </a:ext>
                </a:extLst>
              </p:cNvPr>
              <p:cNvSpPr/>
              <p:nvPr/>
            </p:nvSpPr>
            <p:spPr>
              <a:xfrm rot="2603400">
                <a:off x="6846319" y="6518891"/>
                <a:ext cx="138500" cy="560195"/>
              </a:xfrm>
              <a:custGeom>
                <a:avLst/>
                <a:gdLst>
                  <a:gd name="connsiteX0" fmla="*/ 0 w 138500"/>
                  <a:gd name="connsiteY0" fmla="*/ 0 h 560195"/>
                  <a:gd name="connsiteX1" fmla="*/ 138500 w 138500"/>
                  <a:gd name="connsiteY1" fmla="*/ 0 h 560195"/>
                  <a:gd name="connsiteX2" fmla="*/ 138500 w 138500"/>
                  <a:gd name="connsiteY2" fmla="*/ 560196 h 560195"/>
                  <a:gd name="connsiteX3" fmla="*/ 0 w 138500"/>
                  <a:gd name="connsiteY3" fmla="*/ 560196 h 56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500" h="560195">
                    <a:moveTo>
                      <a:pt x="0" y="0"/>
                    </a:moveTo>
                    <a:lnTo>
                      <a:pt x="138500" y="0"/>
                    </a:lnTo>
                    <a:lnTo>
                      <a:pt x="138500" y="560196"/>
                    </a:lnTo>
                    <a:lnTo>
                      <a:pt x="0" y="560196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584422B2-2995-A9C1-4803-BF1BE8621799}"/>
                  </a:ext>
                </a:extLst>
              </p:cNvPr>
              <p:cNvSpPr/>
              <p:nvPr/>
            </p:nvSpPr>
            <p:spPr>
              <a:xfrm rot="2603400">
                <a:off x="7061218" y="6654357"/>
                <a:ext cx="275093" cy="1363257"/>
              </a:xfrm>
              <a:custGeom>
                <a:avLst/>
                <a:gdLst>
                  <a:gd name="connsiteX0" fmla="*/ 0 w 275093"/>
                  <a:gd name="connsiteY0" fmla="*/ 0 h 1363257"/>
                  <a:gd name="connsiteX1" fmla="*/ 275094 w 275093"/>
                  <a:gd name="connsiteY1" fmla="*/ 0 h 1363257"/>
                  <a:gd name="connsiteX2" fmla="*/ 275094 w 275093"/>
                  <a:gd name="connsiteY2" fmla="*/ 1363258 h 1363257"/>
                  <a:gd name="connsiteX3" fmla="*/ 0 w 275093"/>
                  <a:gd name="connsiteY3" fmla="*/ 1363258 h 136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5093" h="1363257">
                    <a:moveTo>
                      <a:pt x="0" y="0"/>
                    </a:moveTo>
                    <a:lnTo>
                      <a:pt x="275094" y="0"/>
                    </a:lnTo>
                    <a:lnTo>
                      <a:pt x="275094" y="1363258"/>
                    </a:lnTo>
                    <a:lnTo>
                      <a:pt x="0" y="1363258"/>
                    </a:lnTo>
                    <a:close/>
                  </a:path>
                </a:pathLst>
              </a:custGeom>
              <a:solidFill>
                <a:srgbClr val="F5F5F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4B982779-9D14-3E03-9644-D3FF096D6C43}"/>
                  </a:ext>
                </a:extLst>
              </p:cNvPr>
              <p:cNvSpPr/>
              <p:nvPr/>
            </p:nvSpPr>
            <p:spPr>
              <a:xfrm>
                <a:off x="6814287" y="5632638"/>
                <a:ext cx="527145" cy="527185"/>
              </a:xfrm>
              <a:custGeom>
                <a:avLst/>
                <a:gdLst>
                  <a:gd name="connsiteX0" fmla="*/ 524285 w 527145"/>
                  <a:gd name="connsiteY0" fmla="*/ 225130 h 527185"/>
                  <a:gd name="connsiteX1" fmla="*/ 302054 w 527145"/>
                  <a:gd name="connsiteY1" fmla="*/ 524326 h 527185"/>
                  <a:gd name="connsiteX2" fmla="*/ 2860 w 527145"/>
                  <a:gd name="connsiteY2" fmla="*/ 302095 h 527185"/>
                  <a:gd name="connsiteX3" fmla="*/ 225089 w 527145"/>
                  <a:gd name="connsiteY3" fmla="*/ 2899 h 527185"/>
                  <a:gd name="connsiteX4" fmla="*/ 225661 w 527145"/>
                  <a:gd name="connsiteY4" fmla="*/ 2816 h 527185"/>
                  <a:gd name="connsiteX5" fmla="*/ 524285 w 527145"/>
                  <a:gd name="connsiteY5" fmla="*/ 225113 h 527185"/>
                  <a:gd name="connsiteX6" fmla="*/ 524285 w 527145"/>
                  <a:gd name="connsiteY6" fmla="*/ 225130 h 527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7145" h="527185">
                    <a:moveTo>
                      <a:pt x="524285" y="225130"/>
                    </a:moveTo>
                    <a:cubicBezTo>
                      <a:pt x="545540" y="369117"/>
                      <a:pt x="446040" y="503072"/>
                      <a:pt x="302054" y="524326"/>
                    </a:cubicBezTo>
                    <a:cubicBezTo>
                      <a:pt x="158066" y="545575"/>
                      <a:pt x="24112" y="446081"/>
                      <a:pt x="2860" y="302095"/>
                    </a:cubicBezTo>
                    <a:cubicBezTo>
                      <a:pt x="-18393" y="158102"/>
                      <a:pt x="81104" y="24152"/>
                      <a:pt x="225089" y="2899"/>
                    </a:cubicBezTo>
                    <a:cubicBezTo>
                      <a:pt x="225280" y="2871"/>
                      <a:pt x="225471" y="2843"/>
                      <a:pt x="225661" y="2816"/>
                    </a:cubicBezTo>
                    <a:cubicBezTo>
                      <a:pt x="369511" y="-18261"/>
                      <a:pt x="503203" y="81264"/>
                      <a:pt x="524285" y="225113"/>
                    </a:cubicBezTo>
                    <a:cubicBezTo>
                      <a:pt x="524285" y="225119"/>
                      <a:pt x="524285" y="225125"/>
                      <a:pt x="524285" y="22513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CD69F047-D614-8F2B-D95C-ACD92325B4F0}"/>
                  </a:ext>
                </a:extLst>
              </p:cNvPr>
              <p:cNvSpPr/>
              <p:nvPr/>
            </p:nvSpPr>
            <p:spPr>
              <a:xfrm>
                <a:off x="6876919" y="5695382"/>
                <a:ext cx="401793" cy="401823"/>
              </a:xfrm>
              <a:custGeom>
                <a:avLst/>
                <a:gdLst>
                  <a:gd name="connsiteX0" fmla="*/ 399582 w 401793"/>
                  <a:gd name="connsiteY0" fmla="*/ 171382 h 401823"/>
                  <a:gd name="connsiteX1" fmla="*/ 230445 w 401793"/>
                  <a:gd name="connsiteY1" fmla="*/ 399612 h 401823"/>
                  <a:gd name="connsiteX2" fmla="*/ 2212 w 401793"/>
                  <a:gd name="connsiteY2" fmla="*/ 230475 h 401823"/>
                  <a:gd name="connsiteX3" fmla="*/ 171352 w 401793"/>
                  <a:gd name="connsiteY3" fmla="*/ 2243 h 401823"/>
                  <a:gd name="connsiteX4" fmla="*/ 172025 w 401793"/>
                  <a:gd name="connsiteY4" fmla="*/ 2144 h 401823"/>
                  <a:gd name="connsiteX5" fmla="*/ 399582 w 401793"/>
                  <a:gd name="connsiteY5" fmla="*/ 171382 h 401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793" h="401823">
                    <a:moveTo>
                      <a:pt x="399582" y="171382"/>
                    </a:moveTo>
                    <a:cubicBezTo>
                      <a:pt x="415898" y="281110"/>
                      <a:pt x="340173" y="383296"/>
                      <a:pt x="230445" y="399612"/>
                    </a:cubicBezTo>
                    <a:cubicBezTo>
                      <a:pt x="120712" y="415929"/>
                      <a:pt x="18530" y="340203"/>
                      <a:pt x="2212" y="230475"/>
                    </a:cubicBezTo>
                    <a:cubicBezTo>
                      <a:pt x="-14106" y="120742"/>
                      <a:pt x="61620" y="18561"/>
                      <a:pt x="171352" y="2243"/>
                    </a:cubicBezTo>
                    <a:cubicBezTo>
                      <a:pt x="171578" y="2210"/>
                      <a:pt x="171798" y="2177"/>
                      <a:pt x="172025" y="2144"/>
                    </a:cubicBezTo>
                    <a:cubicBezTo>
                      <a:pt x="281580" y="-13901"/>
                      <a:pt x="383426" y="61841"/>
                      <a:pt x="399582" y="17138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C2A61EE6-BB56-3F55-E0DF-5523DF208FA6}"/>
                  </a:ext>
                </a:extLst>
              </p:cNvPr>
              <p:cNvSpPr/>
              <p:nvPr/>
            </p:nvSpPr>
            <p:spPr>
              <a:xfrm>
                <a:off x="6873311" y="5687622"/>
                <a:ext cx="402696" cy="243123"/>
              </a:xfrm>
              <a:custGeom>
                <a:avLst/>
                <a:gdLst>
                  <a:gd name="connsiteX0" fmla="*/ 402237 w 402696"/>
                  <a:gd name="connsiteY0" fmla="*/ 172947 h 243123"/>
                  <a:gd name="connsiteX1" fmla="*/ 393540 w 402696"/>
                  <a:gd name="connsiteY1" fmla="*/ 149774 h 243123"/>
                  <a:gd name="connsiteX2" fmla="*/ 361729 w 402696"/>
                  <a:gd name="connsiteY2" fmla="*/ 92170 h 243123"/>
                  <a:gd name="connsiteX3" fmla="*/ 330157 w 402696"/>
                  <a:gd name="connsiteY3" fmla="*/ 59883 h 243123"/>
                  <a:gd name="connsiteX4" fmla="*/ 286314 w 402696"/>
                  <a:gd name="connsiteY4" fmla="*/ 32779 h 243123"/>
                  <a:gd name="connsiteX5" fmla="*/ 231688 w 402696"/>
                  <a:gd name="connsiteY5" fmla="*/ 17052 h 243123"/>
                  <a:gd name="connsiteX6" fmla="*/ 201903 w 402696"/>
                  <a:gd name="connsiteY6" fmla="*/ 15325 h 243123"/>
                  <a:gd name="connsiteX7" fmla="*/ 171046 w 402696"/>
                  <a:gd name="connsiteY7" fmla="*/ 18303 h 243123"/>
                  <a:gd name="connsiteX8" fmla="*/ 141261 w 402696"/>
                  <a:gd name="connsiteY8" fmla="*/ 26107 h 243123"/>
                  <a:gd name="connsiteX9" fmla="*/ 113680 w 402696"/>
                  <a:gd name="connsiteY9" fmla="*/ 38021 h 243123"/>
                  <a:gd name="connsiteX10" fmla="*/ 89078 w 402696"/>
                  <a:gd name="connsiteY10" fmla="*/ 53509 h 243123"/>
                  <a:gd name="connsiteX11" fmla="*/ 67812 w 402696"/>
                  <a:gd name="connsiteY11" fmla="*/ 71380 h 243123"/>
                  <a:gd name="connsiteX12" fmla="*/ 36001 w 402696"/>
                  <a:gd name="connsiteY12" fmla="*/ 112007 h 243123"/>
                  <a:gd name="connsiteX13" fmla="*/ 17475 w 402696"/>
                  <a:gd name="connsiteY13" fmla="*/ 153170 h 243123"/>
                  <a:gd name="connsiteX14" fmla="*/ 6991 w 402696"/>
                  <a:gd name="connsiteY14" fmla="*/ 218399 h 243123"/>
                  <a:gd name="connsiteX15" fmla="*/ 6991 w 402696"/>
                  <a:gd name="connsiteY15" fmla="*/ 243120 h 243123"/>
                  <a:gd name="connsiteX16" fmla="*/ 1034 w 402696"/>
                  <a:gd name="connsiteY16" fmla="*/ 218697 h 243123"/>
                  <a:gd name="connsiteX17" fmla="*/ 6514 w 402696"/>
                  <a:gd name="connsiteY17" fmla="*/ 150370 h 243123"/>
                  <a:gd name="connsiteX18" fmla="*/ 57208 w 402696"/>
                  <a:gd name="connsiteY18" fmla="*/ 61670 h 243123"/>
                  <a:gd name="connsiteX19" fmla="*/ 105936 w 402696"/>
                  <a:gd name="connsiteY19" fmla="*/ 24856 h 243123"/>
                  <a:gd name="connsiteX20" fmla="*/ 135721 w 402696"/>
                  <a:gd name="connsiteY20" fmla="*/ 11691 h 243123"/>
                  <a:gd name="connsiteX21" fmla="*/ 168068 w 402696"/>
                  <a:gd name="connsiteY21" fmla="*/ 3173 h 243123"/>
                  <a:gd name="connsiteX22" fmla="*/ 201367 w 402696"/>
                  <a:gd name="connsiteY22" fmla="*/ 15 h 243123"/>
                  <a:gd name="connsiteX23" fmla="*/ 233773 w 402696"/>
                  <a:gd name="connsiteY23" fmla="*/ 2160 h 243123"/>
                  <a:gd name="connsiteX24" fmla="*/ 264333 w 402696"/>
                  <a:gd name="connsiteY24" fmla="*/ 9070 h 243123"/>
                  <a:gd name="connsiteX25" fmla="*/ 292271 w 402696"/>
                  <a:gd name="connsiteY25" fmla="*/ 19971 h 243123"/>
                  <a:gd name="connsiteX26" fmla="*/ 370427 w 402696"/>
                  <a:gd name="connsiteY26" fmla="*/ 85498 h 243123"/>
                  <a:gd name="connsiteX27" fmla="*/ 399199 w 402696"/>
                  <a:gd name="connsiteY27" fmla="*/ 147808 h 243123"/>
                  <a:gd name="connsiteX28" fmla="*/ 402237 w 402696"/>
                  <a:gd name="connsiteY28" fmla="*/ 172947 h 24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02696" h="243123">
                    <a:moveTo>
                      <a:pt x="402237" y="172947"/>
                    </a:moveTo>
                    <a:cubicBezTo>
                      <a:pt x="401046" y="172947"/>
                      <a:pt x="398961" y="164548"/>
                      <a:pt x="393540" y="149774"/>
                    </a:cubicBezTo>
                    <a:cubicBezTo>
                      <a:pt x="385992" y="129038"/>
                      <a:pt x="375258" y="109600"/>
                      <a:pt x="361729" y="92170"/>
                    </a:cubicBezTo>
                    <a:cubicBezTo>
                      <a:pt x="352425" y="80281"/>
                      <a:pt x="341833" y="69453"/>
                      <a:pt x="330157" y="59883"/>
                    </a:cubicBezTo>
                    <a:cubicBezTo>
                      <a:pt x="316754" y="49021"/>
                      <a:pt x="302023" y="39913"/>
                      <a:pt x="286314" y="32779"/>
                    </a:cubicBezTo>
                    <a:cubicBezTo>
                      <a:pt x="268949" y="24950"/>
                      <a:pt x="250554" y="19654"/>
                      <a:pt x="231688" y="17052"/>
                    </a:cubicBezTo>
                    <a:cubicBezTo>
                      <a:pt x="221818" y="15706"/>
                      <a:pt x="211863" y="15128"/>
                      <a:pt x="201903" y="15325"/>
                    </a:cubicBezTo>
                    <a:cubicBezTo>
                      <a:pt x="191556" y="15558"/>
                      <a:pt x="181245" y="16553"/>
                      <a:pt x="171046" y="18303"/>
                    </a:cubicBezTo>
                    <a:cubicBezTo>
                      <a:pt x="160943" y="20198"/>
                      <a:pt x="150995" y="22806"/>
                      <a:pt x="141261" y="26107"/>
                    </a:cubicBezTo>
                    <a:cubicBezTo>
                      <a:pt x="131783" y="29384"/>
                      <a:pt x="122563" y="33366"/>
                      <a:pt x="113680" y="38021"/>
                    </a:cubicBezTo>
                    <a:cubicBezTo>
                      <a:pt x="105098" y="42550"/>
                      <a:pt x="96873" y="47728"/>
                      <a:pt x="89078" y="53509"/>
                    </a:cubicBezTo>
                    <a:cubicBezTo>
                      <a:pt x="81553" y="58927"/>
                      <a:pt x="74444" y="64900"/>
                      <a:pt x="67812" y="71380"/>
                    </a:cubicBezTo>
                    <a:cubicBezTo>
                      <a:pt x="55503" y="83496"/>
                      <a:pt x="44812" y="97150"/>
                      <a:pt x="36001" y="112007"/>
                    </a:cubicBezTo>
                    <a:cubicBezTo>
                      <a:pt x="28314" y="124999"/>
                      <a:pt x="22101" y="138801"/>
                      <a:pt x="17475" y="153170"/>
                    </a:cubicBezTo>
                    <a:cubicBezTo>
                      <a:pt x="10590" y="174228"/>
                      <a:pt x="7053" y="196239"/>
                      <a:pt x="6991" y="218399"/>
                    </a:cubicBezTo>
                    <a:cubicBezTo>
                      <a:pt x="6991" y="234125"/>
                      <a:pt x="7944" y="242942"/>
                      <a:pt x="6991" y="243120"/>
                    </a:cubicBezTo>
                    <a:cubicBezTo>
                      <a:pt x="6038" y="243299"/>
                      <a:pt x="3119" y="234840"/>
                      <a:pt x="1034" y="218697"/>
                    </a:cubicBezTo>
                    <a:cubicBezTo>
                      <a:pt x="-1394" y="195780"/>
                      <a:pt x="464" y="172607"/>
                      <a:pt x="6514" y="150370"/>
                    </a:cubicBezTo>
                    <a:cubicBezTo>
                      <a:pt x="15478" y="116927"/>
                      <a:pt x="32942" y="86369"/>
                      <a:pt x="57208" y="61670"/>
                    </a:cubicBezTo>
                    <a:cubicBezTo>
                      <a:pt x="71519" y="47031"/>
                      <a:pt x="87944" y="34621"/>
                      <a:pt x="105936" y="24856"/>
                    </a:cubicBezTo>
                    <a:cubicBezTo>
                      <a:pt x="115488" y="19662"/>
                      <a:pt x="125450" y="15259"/>
                      <a:pt x="135721" y="11691"/>
                    </a:cubicBezTo>
                    <a:cubicBezTo>
                      <a:pt x="146265" y="8016"/>
                      <a:pt x="157083" y="5168"/>
                      <a:pt x="168068" y="3173"/>
                    </a:cubicBezTo>
                    <a:cubicBezTo>
                      <a:pt x="179076" y="1300"/>
                      <a:pt x="190204" y="245"/>
                      <a:pt x="201367" y="15"/>
                    </a:cubicBezTo>
                    <a:cubicBezTo>
                      <a:pt x="212209" y="-117"/>
                      <a:pt x="223045" y="600"/>
                      <a:pt x="233773" y="2160"/>
                    </a:cubicBezTo>
                    <a:cubicBezTo>
                      <a:pt x="244127" y="3647"/>
                      <a:pt x="254349" y="5958"/>
                      <a:pt x="264333" y="9070"/>
                    </a:cubicBezTo>
                    <a:cubicBezTo>
                      <a:pt x="273917" y="11968"/>
                      <a:pt x="283258" y="15613"/>
                      <a:pt x="292271" y="19971"/>
                    </a:cubicBezTo>
                    <a:cubicBezTo>
                      <a:pt x="323533" y="34717"/>
                      <a:pt x="350453" y="57288"/>
                      <a:pt x="370427" y="85498"/>
                    </a:cubicBezTo>
                    <a:cubicBezTo>
                      <a:pt x="383800" y="104304"/>
                      <a:pt x="393558" y="125434"/>
                      <a:pt x="399199" y="147808"/>
                    </a:cubicBezTo>
                    <a:cubicBezTo>
                      <a:pt x="403011" y="163773"/>
                      <a:pt x="403131" y="172768"/>
                      <a:pt x="402237" y="17294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7" name="Forma Livre: Forma 1006">
                <a:extLst>
                  <a:ext uri="{FF2B5EF4-FFF2-40B4-BE49-F238E27FC236}">
                    <a16:creationId xmlns:a16="http://schemas.microsoft.com/office/drawing/2014/main" id="{762CB9E1-ECB5-5ACD-7DED-390F4B92F5FC}"/>
                  </a:ext>
                </a:extLst>
              </p:cNvPr>
              <p:cNvSpPr/>
              <p:nvPr/>
            </p:nvSpPr>
            <p:spPr>
              <a:xfrm>
                <a:off x="6988537" y="5755547"/>
                <a:ext cx="191054" cy="294871"/>
              </a:xfrm>
              <a:custGeom>
                <a:avLst/>
                <a:gdLst>
                  <a:gd name="connsiteX0" fmla="*/ 128912 w 191054"/>
                  <a:gd name="connsiteY0" fmla="*/ 255376 h 294871"/>
                  <a:gd name="connsiteX1" fmla="*/ 134452 w 191054"/>
                  <a:gd name="connsiteY1" fmla="*/ 289927 h 294871"/>
                  <a:gd name="connsiteX2" fmla="*/ 103654 w 191054"/>
                  <a:gd name="connsiteY2" fmla="*/ 294871 h 294871"/>
                  <a:gd name="connsiteX3" fmla="*/ 98234 w 191054"/>
                  <a:gd name="connsiteY3" fmla="*/ 261214 h 294871"/>
                  <a:gd name="connsiteX4" fmla="*/ 17516 w 191054"/>
                  <a:gd name="connsiteY4" fmla="*/ 248883 h 294871"/>
                  <a:gd name="connsiteX5" fmla="*/ 28418 w 191054"/>
                  <a:gd name="connsiteY5" fmla="*/ 208495 h 294871"/>
                  <a:gd name="connsiteX6" fmla="*/ 91800 w 191054"/>
                  <a:gd name="connsiteY6" fmla="*/ 220826 h 294871"/>
                  <a:gd name="connsiteX7" fmla="*/ 83520 w 191054"/>
                  <a:gd name="connsiteY7" fmla="*/ 169298 h 294871"/>
                  <a:gd name="connsiteX8" fmla="*/ 837 w 191054"/>
                  <a:gd name="connsiteY8" fmla="*/ 117114 h 294871"/>
                  <a:gd name="connsiteX9" fmla="*/ 62670 w 191054"/>
                  <a:gd name="connsiteY9" fmla="*/ 39197 h 294871"/>
                  <a:gd name="connsiteX10" fmla="*/ 57190 w 191054"/>
                  <a:gd name="connsiteY10" fmla="*/ 4944 h 294871"/>
                  <a:gd name="connsiteX11" fmla="*/ 88047 w 191054"/>
                  <a:gd name="connsiteY11" fmla="*/ 0 h 294871"/>
                  <a:gd name="connsiteX12" fmla="*/ 93468 w 191054"/>
                  <a:gd name="connsiteY12" fmla="*/ 33597 h 294871"/>
                  <a:gd name="connsiteX13" fmla="*/ 158995 w 191054"/>
                  <a:gd name="connsiteY13" fmla="*/ 42414 h 294871"/>
                  <a:gd name="connsiteX14" fmla="*/ 149642 w 191054"/>
                  <a:gd name="connsiteY14" fmla="*/ 82802 h 294871"/>
                  <a:gd name="connsiteX15" fmla="*/ 99902 w 191054"/>
                  <a:gd name="connsiteY15" fmla="*/ 74343 h 294871"/>
                  <a:gd name="connsiteX16" fmla="*/ 108301 w 191054"/>
                  <a:gd name="connsiteY16" fmla="*/ 126765 h 294871"/>
                  <a:gd name="connsiteX17" fmla="*/ 190210 w 191054"/>
                  <a:gd name="connsiteY17" fmla="*/ 178174 h 294871"/>
                  <a:gd name="connsiteX18" fmla="*/ 128912 w 191054"/>
                  <a:gd name="connsiteY18" fmla="*/ 255376 h 294871"/>
                  <a:gd name="connsiteX19" fmla="*/ 76252 w 191054"/>
                  <a:gd name="connsiteY19" fmla="*/ 123965 h 294871"/>
                  <a:gd name="connsiteX20" fmla="*/ 69283 w 191054"/>
                  <a:gd name="connsiteY20" fmla="*/ 80181 h 294871"/>
                  <a:gd name="connsiteX21" fmla="*/ 50101 w 191054"/>
                  <a:gd name="connsiteY21" fmla="*/ 106690 h 294871"/>
                  <a:gd name="connsiteX22" fmla="*/ 76252 w 191054"/>
                  <a:gd name="connsiteY22" fmla="*/ 123965 h 294871"/>
                  <a:gd name="connsiteX23" fmla="*/ 141243 w 191054"/>
                  <a:gd name="connsiteY23" fmla="*/ 189849 h 294871"/>
                  <a:gd name="connsiteX24" fmla="*/ 115628 w 191054"/>
                  <a:gd name="connsiteY24" fmla="*/ 171978 h 294871"/>
                  <a:gd name="connsiteX25" fmla="*/ 122419 w 191054"/>
                  <a:gd name="connsiteY25" fmla="*/ 214571 h 294871"/>
                  <a:gd name="connsiteX26" fmla="*/ 141243 w 191054"/>
                  <a:gd name="connsiteY26" fmla="*/ 189849 h 294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1054" h="294871">
                    <a:moveTo>
                      <a:pt x="128912" y="255376"/>
                    </a:moveTo>
                    <a:lnTo>
                      <a:pt x="134452" y="289927"/>
                    </a:lnTo>
                    <a:lnTo>
                      <a:pt x="103654" y="294871"/>
                    </a:lnTo>
                    <a:lnTo>
                      <a:pt x="98234" y="261214"/>
                    </a:lnTo>
                    <a:cubicBezTo>
                      <a:pt x="67436" y="264252"/>
                      <a:pt x="36579" y="259427"/>
                      <a:pt x="17516" y="248883"/>
                    </a:cubicBezTo>
                    <a:lnTo>
                      <a:pt x="28418" y="208495"/>
                    </a:lnTo>
                    <a:cubicBezTo>
                      <a:pt x="48106" y="218062"/>
                      <a:pt x="69962" y="222315"/>
                      <a:pt x="91800" y="220826"/>
                    </a:cubicBezTo>
                    <a:lnTo>
                      <a:pt x="83520" y="169298"/>
                    </a:lnTo>
                    <a:cubicBezTo>
                      <a:pt x="47778" y="166498"/>
                      <a:pt x="7926" y="161196"/>
                      <a:pt x="837" y="117114"/>
                    </a:cubicBezTo>
                    <a:cubicBezTo>
                      <a:pt x="-4405" y="84411"/>
                      <a:pt x="14836" y="52541"/>
                      <a:pt x="62670" y="39197"/>
                    </a:cubicBezTo>
                    <a:lnTo>
                      <a:pt x="57190" y="4944"/>
                    </a:lnTo>
                    <a:lnTo>
                      <a:pt x="88047" y="0"/>
                    </a:lnTo>
                    <a:lnTo>
                      <a:pt x="93468" y="33597"/>
                    </a:lnTo>
                    <a:cubicBezTo>
                      <a:pt x="115700" y="31304"/>
                      <a:pt x="138157" y="34324"/>
                      <a:pt x="158995" y="42414"/>
                    </a:cubicBezTo>
                    <a:lnTo>
                      <a:pt x="149642" y="82802"/>
                    </a:lnTo>
                    <a:cubicBezTo>
                      <a:pt x="133791" y="76708"/>
                      <a:pt x="116879" y="73831"/>
                      <a:pt x="99902" y="74343"/>
                    </a:cubicBezTo>
                    <a:lnTo>
                      <a:pt x="108301" y="126765"/>
                    </a:lnTo>
                    <a:cubicBezTo>
                      <a:pt x="144043" y="129326"/>
                      <a:pt x="183240" y="134688"/>
                      <a:pt x="190210" y="178174"/>
                    </a:cubicBezTo>
                    <a:cubicBezTo>
                      <a:pt x="195452" y="210043"/>
                      <a:pt x="176449" y="241794"/>
                      <a:pt x="128912" y="255376"/>
                    </a:cubicBezTo>
                    <a:close/>
                    <a:moveTo>
                      <a:pt x="76252" y="123965"/>
                    </a:moveTo>
                    <a:lnTo>
                      <a:pt x="69283" y="80181"/>
                    </a:lnTo>
                    <a:cubicBezTo>
                      <a:pt x="53497" y="86496"/>
                      <a:pt x="48493" y="96503"/>
                      <a:pt x="50101" y="106690"/>
                    </a:cubicBezTo>
                    <a:cubicBezTo>
                      <a:pt x="51710" y="116876"/>
                      <a:pt x="62015" y="121880"/>
                      <a:pt x="76252" y="123965"/>
                    </a:cubicBezTo>
                    <a:close/>
                    <a:moveTo>
                      <a:pt x="141243" y="189849"/>
                    </a:moveTo>
                    <a:cubicBezTo>
                      <a:pt x="139516" y="179008"/>
                      <a:pt x="129329" y="174599"/>
                      <a:pt x="115628" y="171978"/>
                    </a:cubicBezTo>
                    <a:lnTo>
                      <a:pt x="122419" y="214571"/>
                    </a:lnTo>
                    <a:cubicBezTo>
                      <a:pt x="137312" y="208792"/>
                      <a:pt x="142792" y="199678"/>
                      <a:pt x="141243" y="18984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8" name="Forma Livre: Forma 1007">
                <a:extLst>
                  <a:ext uri="{FF2B5EF4-FFF2-40B4-BE49-F238E27FC236}">
                    <a16:creationId xmlns:a16="http://schemas.microsoft.com/office/drawing/2014/main" id="{3271FB45-7D65-AE3D-CD41-3CEE98DC4F9D}"/>
                  </a:ext>
                </a:extLst>
              </p:cNvPr>
              <p:cNvSpPr/>
              <p:nvPr/>
            </p:nvSpPr>
            <p:spPr>
              <a:xfrm>
                <a:off x="10045954" y="7165022"/>
                <a:ext cx="527146" cy="527177"/>
              </a:xfrm>
              <a:custGeom>
                <a:avLst/>
                <a:gdLst>
                  <a:gd name="connsiteX0" fmla="*/ 524286 w 527146"/>
                  <a:gd name="connsiteY0" fmla="*/ 225123 h 527177"/>
                  <a:gd name="connsiteX1" fmla="*/ 302054 w 527146"/>
                  <a:gd name="connsiteY1" fmla="*/ 524319 h 527177"/>
                  <a:gd name="connsiteX2" fmla="*/ 2859 w 527146"/>
                  <a:gd name="connsiteY2" fmla="*/ 302087 h 527177"/>
                  <a:gd name="connsiteX3" fmla="*/ 225090 w 527146"/>
                  <a:gd name="connsiteY3" fmla="*/ 2892 h 527177"/>
                  <a:gd name="connsiteX4" fmla="*/ 225662 w 527146"/>
                  <a:gd name="connsiteY4" fmla="*/ 2808 h 527177"/>
                  <a:gd name="connsiteX5" fmla="*/ 524286 w 527146"/>
                  <a:gd name="connsiteY5" fmla="*/ 225123 h 527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7146" h="527177">
                    <a:moveTo>
                      <a:pt x="524286" y="225123"/>
                    </a:moveTo>
                    <a:cubicBezTo>
                      <a:pt x="545541" y="369109"/>
                      <a:pt x="446041" y="503064"/>
                      <a:pt x="302054" y="524319"/>
                    </a:cubicBezTo>
                    <a:cubicBezTo>
                      <a:pt x="158068" y="545568"/>
                      <a:pt x="24113" y="446074"/>
                      <a:pt x="2859" y="302087"/>
                    </a:cubicBezTo>
                    <a:cubicBezTo>
                      <a:pt x="-18390" y="158095"/>
                      <a:pt x="81104" y="24146"/>
                      <a:pt x="225090" y="2892"/>
                    </a:cubicBezTo>
                    <a:cubicBezTo>
                      <a:pt x="225281" y="2862"/>
                      <a:pt x="225472" y="2838"/>
                      <a:pt x="225662" y="2808"/>
                    </a:cubicBezTo>
                    <a:cubicBezTo>
                      <a:pt x="369506" y="-18238"/>
                      <a:pt x="503186" y="81285"/>
                      <a:pt x="524286" y="22512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9" name="Forma Livre: Forma 1008">
                <a:extLst>
                  <a:ext uri="{FF2B5EF4-FFF2-40B4-BE49-F238E27FC236}">
                    <a16:creationId xmlns:a16="http://schemas.microsoft.com/office/drawing/2014/main" id="{039305D1-B629-2CB5-33F9-62E01FBFDA4F}"/>
                  </a:ext>
                </a:extLst>
              </p:cNvPr>
              <p:cNvSpPr/>
              <p:nvPr/>
            </p:nvSpPr>
            <p:spPr>
              <a:xfrm>
                <a:off x="10108570" y="7227641"/>
                <a:ext cx="401791" cy="401823"/>
              </a:xfrm>
              <a:custGeom>
                <a:avLst/>
                <a:gdLst>
                  <a:gd name="connsiteX0" fmla="*/ 399598 w 401791"/>
                  <a:gd name="connsiteY0" fmla="*/ 171499 h 401823"/>
                  <a:gd name="connsiteX1" fmla="*/ 230324 w 401791"/>
                  <a:gd name="connsiteY1" fmla="*/ 399628 h 401823"/>
                  <a:gd name="connsiteX2" fmla="*/ 2195 w 401791"/>
                  <a:gd name="connsiteY2" fmla="*/ 230360 h 401823"/>
                  <a:gd name="connsiteX3" fmla="*/ 171469 w 401791"/>
                  <a:gd name="connsiteY3" fmla="*/ 2225 h 401823"/>
                  <a:gd name="connsiteX4" fmla="*/ 172041 w 401791"/>
                  <a:gd name="connsiteY4" fmla="*/ 2142 h 401823"/>
                  <a:gd name="connsiteX5" fmla="*/ 399598 w 401791"/>
                  <a:gd name="connsiteY5" fmla="*/ 171499 h 401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791" h="401823">
                    <a:moveTo>
                      <a:pt x="399598" y="171499"/>
                    </a:moveTo>
                    <a:cubicBezTo>
                      <a:pt x="415849" y="281239"/>
                      <a:pt x="340064" y="383377"/>
                      <a:pt x="230324" y="399628"/>
                    </a:cubicBezTo>
                    <a:cubicBezTo>
                      <a:pt x="120584" y="415884"/>
                      <a:pt x="18446" y="340100"/>
                      <a:pt x="2195" y="230360"/>
                    </a:cubicBezTo>
                    <a:cubicBezTo>
                      <a:pt x="-14062" y="120614"/>
                      <a:pt x="61729" y="18482"/>
                      <a:pt x="171469" y="2225"/>
                    </a:cubicBezTo>
                    <a:cubicBezTo>
                      <a:pt x="171660" y="2195"/>
                      <a:pt x="171850" y="2172"/>
                      <a:pt x="172041" y="2142"/>
                    </a:cubicBezTo>
                    <a:cubicBezTo>
                      <a:pt x="281638" y="-13900"/>
                      <a:pt x="383502" y="61908"/>
                      <a:pt x="399598" y="17149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0" name="Forma Livre: Forma 1009">
                <a:extLst>
                  <a:ext uri="{FF2B5EF4-FFF2-40B4-BE49-F238E27FC236}">
                    <a16:creationId xmlns:a16="http://schemas.microsoft.com/office/drawing/2014/main" id="{1C3E17C2-FC97-2846-2672-2C4594DDB35F}"/>
                  </a:ext>
                </a:extLst>
              </p:cNvPr>
              <p:cNvSpPr/>
              <p:nvPr/>
            </p:nvSpPr>
            <p:spPr>
              <a:xfrm>
                <a:off x="10105494" y="7219754"/>
                <a:ext cx="402202" cy="243068"/>
              </a:xfrm>
              <a:custGeom>
                <a:avLst/>
                <a:gdLst>
                  <a:gd name="connsiteX0" fmla="*/ 401721 w 402202"/>
                  <a:gd name="connsiteY0" fmla="*/ 173191 h 243068"/>
                  <a:gd name="connsiteX1" fmla="*/ 393024 w 402202"/>
                  <a:gd name="connsiteY1" fmla="*/ 150078 h 243068"/>
                  <a:gd name="connsiteX2" fmla="*/ 361214 w 402202"/>
                  <a:gd name="connsiteY2" fmla="*/ 92473 h 243068"/>
                  <a:gd name="connsiteX3" fmla="*/ 329642 w 402202"/>
                  <a:gd name="connsiteY3" fmla="*/ 60187 h 243068"/>
                  <a:gd name="connsiteX4" fmla="*/ 285798 w 402202"/>
                  <a:gd name="connsiteY4" fmla="*/ 33023 h 243068"/>
                  <a:gd name="connsiteX5" fmla="*/ 259587 w 402202"/>
                  <a:gd name="connsiteY5" fmla="*/ 23372 h 243068"/>
                  <a:gd name="connsiteX6" fmla="*/ 231172 w 402202"/>
                  <a:gd name="connsiteY6" fmla="*/ 17415 h 243068"/>
                  <a:gd name="connsiteX7" fmla="*/ 201387 w 402202"/>
                  <a:gd name="connsiteY7" fmla="*/ 15628 h 243068"/>
                  <a:gd name="connsiteX8" fmla="*/ 170530 w 402202"/>
                  <a:gd name="connsiteY8" fmla="*/ 18607 h 243068"/>
                  <a:gd name="connsiteX9" fmla="*/ 140745 w 402202"/>
                  <a:gd name="connsiteY9" fmla="*/ 26410 h 243068"/>
                  <a:gd name="connsiteX10" fmla="*/ 113164 w 402202"/>
                  <a:gd name="connsiteY10" fmla="*/ 38324 h 243068"/>
                  <a:gd name="connsiteX11" fmla="*/ 88562 w 402202"/>
                  <a:gd name="connsiteY11" fmla="*/ 53753 h 243068"/>
                  <a:gd name="connsiteX12" fmla="*/ 67296 w 402202"/>
                  <a:gd name="connsiteY12" fmla="*/ 71624 h 243068"/>
                  <a:gd name="connsiteX13" fmla="*/ 35426 w 402202"/>
                  <a:gd name="connsiteY13" fmla="*/ 112191 h 243068"/>
                  <a:gd name="connsiteX14" fmla="*/ 16900 w 402202"/>
                  <a:gd name="connsiteY14" fmla="*/ 153354 h 243068"/>
                  <a:gd name="connsiteX15" fmla="*/ 6952 w 402202"/>
                  <a:gd name="connsiteY15" fmla="*/ 218345 h 243068"/>
                  <a:gd name="connsiteX16" fmla="*/ 6952 w 402202"/>
                  <a:gd name="connsiteY16" fmla="*/ 243066 h 243068"/>
                  <a:gd name="connsiteX17" fmla="*/ 995 w 402202"/>
                  <a:gd name="connsiteY17" fmla="*/ 218702 h 243068"/>
                  <a:gd name="connsiteX18" fmla="*/ 6535 w 402202"/>
                  <a:gd name="connsiteY18" fmla="*/ 150316 h 243068"/>
                  <a:gd name="connsiteX19" fmla="*/ 57288 w 402202"/>
                  <a:gd name="connsiteY19" fmla="*/ 61616 h 243068"/>
                  <a:gd name="connsiteX20" fmla="*/ 79805 w 402202"/>
                  <a:gd name="connsiteY20" fmla="*/ 41779 h 243068"/>
                  <a:gd name="connsiteX21" fmla="*/ 106076 w 402202"/>
                  <a:gd name="connsiteY21" fmla="*/ 24802 h 243068"/>
                  <a:gd name="connsiteX22" fmla="*/ 135861 w 402202"/>
                  <a:gd name="connsiteY22" fmla="*/ 11637 h 243068"/>
                  <a:gd name="connsiteX23" fmla="*/ 168207 w 402202"/>
                  <a:gd name="connsiteY23" fmla="*/ 3119 h 243068"/>
                  <a:gd name="connsiteX24" fmla="*/ 201507 w 402202"/>
                  <a:gd name="connsiteY24" fmla="*/ 21 h 243068"/>
                  <a:gd name="connsiteX25" fmla="*/ 233913 w 402202"/>
                  <a:gd name="connsiteY25" fmla="*/ 2106 h 243068"/>
                  <a:gd name="connsiteX26" fmla="*/ 264413 w 402202"/>
                  <a:gd name="connsiteY26" fmla="*/ 9016 h 243068"/>
                  <a:gd name="connsiteX27" fmla="*/ 292351 w 402202"/>
                  <a:gd name="connsiteY27" fmla="*/ 19917 h 243068"/>
                  <a:gd name="connsiteX28" fmla="*/ 370566 w 402202"/>
                  <a:gd name="connsiteY28" fmla="*/ 85444 h 243068"/>
                  <a:gd name="connsiteX29" fmla="*/ 399339 w 402202"/>
                  <a:gd name="connsiteY29" fmla="*/ 147754 h 243068"/>
                  <a:gd name="connsiteX30" fmla="*/ 401721 w 402202"/>
                  <a:gd name="connsiteY30" fmla="*/ 173191 h 24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2202" h="243068">
                    <a:moveTo>
                      <a:pt x="401721" y="173191"/>
                    </a:moveTo>
                    <a:cubicBezTo>
                      <a:pt x="400530" y="173191"/>
                      <a:pt x="398385" y="164791"/>
                      <a:pt x="393024" y="150078"/>
                    </a:cubicBezTo>
                    <a:cubicBezTo>
                      <a:pt x="385464" y="129347"/>
                      <a:pt x="374736" y="109916"/>
                      <a:pt x="361214" y="92473"/>
                    </a:cubicBezTo>
                    <a:cubicBezTo>
                      <a:pt x="351909" y="80583"/>
                      <a:pt x="341317" y="69753"/>
                      <a:pt x="329642" y="60187"/>
                    </a:cubicBezTo>
                    <a:cubicBezTo>
                      <a:pt x="316256" y="49285"/>
                      <a:pt x="301519" y="40153"/>
                      <a:pt x="285798" y="33023"/>
                    </a:cubicBezTo>
                    <a:cubicBezTo>
                      <a:pt x="277303" y="29174"/>
                      <a:pt x="268547" y="25952"/>
                      <a:pt x="259587" y="23372"/>
                    </a:cubicBezTo>
                    <a:cubicBezTo>
                      <a:pt x="250289" y="20632"/>
                      <a:pt x="240787" y="18642"/>
                      <a:pt x="231172" y="17415"/>
                    </a:cubicBezTo>
                    <a:cubicBezTo>
                      <a:pt x="221308" y="16051"/>
                      <a:pt x="211348" y="15450"/>
                      <a:pt x="201387" y="15628"/>
                    </a:cubicBezTo>
                    <a:cubicBezTo>
                      <a:pt x="191046" y="15890"/>
                      <a:pt x="180735" y="16885"/>
                      <a:pt x="170530" y="18607"/>
                    </a:cubicBezTo>
                    <a:cubicBezTo>
                      <a:pt x="160427" y="20495"/>
                      <a:pt x="150473" y="23104"/>
                      <a:pt x="140745" y="26410"/>
                    </a:cubicBezTo>
                    <a:cubicBezTo>
                      <a:pt x="131256" y="29663"/>
                      <a:pt x="122034" y="33648"/>
                      <a:pt x="113164" y="38324"/>
                    </a:cubicBezTo>
                    <a:cubicBezTo>
                      <a:pt x="104569" y="42804"/>
                      <a:pt x="96342" y="47963"/>
                      <a:pt x="88562" y="53753"/>
                    </a:cubicBezTo>
                    <a:cubicBezTo>
                      <a:pt x="81038" y="59174"/>
                      <a:pt x="73926" y="65143"/>
                      <a:pt x="67296" y="71624"/>
                    </a:cubicBezTo>
                    <a:cubicBezTo>
                      <a:pt x="54989" y="83734"/>
                      <a:pt x="44278" y="97364"/>
                      <a:pt x="35426" y="112191"/>
                    </a:cubicBezTo>
                    <a:cubicBezTo>
                      <a:pt x="27789" y="125207"/>
                      <a:pt x="21576" y="139003"/>
                      <a:pt x="16900" y="153354"/>
                    </a:cubicBezTo>
                    <a:cubicBezTo>
                      <a:pt x="10251" y="174376"/>
                      <a:pt x="6898" y="196298"/>
                      <a:pt x="6952" y="218345"/>
                    </a:cubicBezTo>
                    <a:cubicBezTo>
                      <a:pt x="6952" y="234071"/>
                      <a:pt x="7905" y="242887"/>
                      <a:pt x="6952" y="243066"/>
                    </a:cubicBezTo>
                    <a:cubicBezTo>
                      <a:pt x="5998" y="243245"/>
                      <a:pt x="3079" y="234786"/>
                      <a:pt x="995" y="218702"/>
                    </a:cubicBezTo>
                    <a:cubicBezTo>
                      <a:pt x="-1376" y="195762"/>
                      <a:pt x="500" y="172577"/>
                      <a:pt x="6535" y="150316"/>
                    </a:cubicBezTo>
                    <a:cubicBezTo>
                      <a:pt x="15541" y="116879"/>
                      <a:pt x="33025" y="86326"/>
                      <a:pt x="57288" y="61616"/>
                    </a:cubicBezTo>
                    <a:cubicBezTo>
                      <a:pt x="64276" y="54438"/>
                      <a:pt x="71805" y="47808"/>
                      <a:pt x="79805" y="41779"/>
                    </a:cubicBezTo>
                    <a:cubicBezTo>
                      <a:pt x="88109" y="35447"/>
                      <a:pt x="96890" y="29770"/>
                      <a:pt x="106076" y="24802"/>
                    </a:cubicBezTo>
                    <a:cubicBezTo>
                      <a:pt x="115643" y="19631"/>
                      <a:pt x="125603" y="15229"/>
                      <a:pt x="135861" y="11637"/>
                    </a:cubicBezTo>
                    <a:cubicBezTo>
                      <a:pt x="146422" y="8009"/>
                      <a:pt x="157234" y="5162"/>
                      <a:pt x="168207" y="3119"/>
                    </a:cubicBezTo>
                    <a:cubicBezTo>
                      <a:pt x="179210" y="1236"/>
                      <a:pt x="190343" y="200"/>
                      <a:pt x="201507" y="21"/>
                    </a:cubicBezTo>
                    <a:cubicBezTo>
                      <a:pt x="212348" y="-134"/>
                      <a:pt x="223184" y="569"/>
                      <a:pt x="233913" y="2106"/>
                    </a:cubicBezTo>
                    <a:cubicBezTo>
                      <a:pt x="244242" y="3613"/>
                      <a:pt x="254440" y="5924"/>
                      <a:pt x="264413" y="9016"/>
                    </a:cubicBezTo>
                    <a:cubicBezTo>
                      <a:pt x="273997" y="11917"/>
                      <a:pt x="283338" y="15563"/>
                      <a:pt x="292351" y="19917"/>
                    </a:cubicBezTo>
                    <a:cubicBezTo>
                      <a:pt x="323613" y="34691"/>
                      <a:pt x="350545" y="57256"/>
                      <a:pt x="370566" y="85444"/>
                    </a:cubicBezTo>
                    <a:cubicBezTo>
                      <a:pt x="383934" y="104256"/>
                      <a:pt x="393685" y="125380"/>
                      <a:pt x="399339" y="147754"/>
                    </a:cubicBezTo>
                    <a:cubicBezTo>
                      <a:pt x="402496" y="164076"/>
                      <a:pt x="402615" y="173012"/>
                      <a:pt x="401721" y="17319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1" name="Forma Livre: Forma 1010">
                <a:extLst>
                  <a:ext uri="{FF2B5EF4-FFF2-40B4-BE49-F238E27FC236}">
                    <a16:creationId xmlns:a16="http://schemas.microsoft.com/office/drawing/2014/main" id="{67D3F76C-A219-F99D-8D34-ED2DEEAF742C}"/>
                  </a:ext>
                </a:extLst>
              </p:cNvPr>
              <p:cNvSpPr/>
              <p:nvPr/>
            </p:nvSpPr>
            <p:spPr>
              <a:xfrm>
                <a:off x="10220145" y="7288042"/>
                <a:ext cx="190908" cy="294751"/>
              </a:xfrm>
              <a:custGeom>
                <a:avLst/>
                <a:gdLst>
                  <a:gd name="connsiteX0" fmla="*/ 128972 w 190908"/>
                  <a:gd name="connsiteY0" fmla="*/ 255257 h 294751"/>
                  <a:gd name="connsiteX1" fmla="*/ 134512 w 190908"/>
                  <a:gd name="connsiteY1" fmla="*/ 289808 h 294751"/>
                  <a:gd name="connsiteX2" fmla="*/ 103655 w 190908"/>
                  <a:gd name="connsiteY2" fmla="*/ 294752 h 294751"/>
                  <a:gd name="connsiteX3" fmla="*/ 98293 w 190908"/>
                  <a:gd name="connsiteY3" fmla="*/ 261154 h 294751"/>
                  <a:gd name="connsiteX4" fmla="*/ 17576 w 190908"/>
                  <a:gd name="connsiteY4" fmla="*/ 248764 h 294751"/>
                  <a:gd name="connsiteX5" fmla="*/ 28418 w 190908"/>
                  <a:gd name="connsiteY5" fmla="*/ 208495 h 294751"/>
                  <a:gd name="connsiteX6" fmla="*/ 91800 w 190908"/>
                  <a:gd name="connsiteY6" fmla="*/ 220826 h 294751"/>
                  <a:gd name="connsiteX7" fmla="*/ 83520 w 190908"/>
                  <a:gd name="connsiteY7" fmla="*/ 169298 h 294751"/>
                  <a:gd name="connsiteX8" fmla="*/ 837 w 190908"/>
                  <a:gd name="connsiteY8" fmla="*/ 117055 h 294751"/>
                  <a:gd name="connsiteX9" fmla="*/ 62670 w 190908"/>
                  <a:gd name="connsiteY9" fmla="*/ 39137 h 294751"/>
                  <a:gd name="connsiteX10" fmla="*/ 57190 w 190908"/>
                  <a:gd name="connsiteY10" fmla="*/ 4885 h 294751"/>
                  <a:gd name="connsiteX11" fmla="*/ 87988 w 190908"/>
                  <a:gd name="connsiteY11" fmla="*/ 0 h 294751"/>
                  <a:gd name="connsiteX12" fmla="*/ 93349 w 190908"/>
                  <a:gd name="connsiteY12" fmla="*/ 33657 h 294751"/>
                  <a:gd name="connsiteX13" fmla="*/ 158876 w 190908"/>
                  <a:gd name="connsiteY13" fmla="*/ 42414 h 294751"/>
                  <a:gd name="connsiteX14" fmla="*/ 149523 w 190908"/>
                  <a:gd name="connsiteY14" fmla="*/ 82862 h 294751"/>
                  <a:gd name="connsiteX15" fmla="*/ 99782 w 190908"/>
                  <a:gd name="connsiteY15" fmla="*/ 74343 h 294751"/>
                  <a:gd name="connsiteX16" fmla="*/ 108182 w 190908"/>
                  <a:gd name="connsiteY16" fmla="*/ 126765 h 294751"/>
                  <a:gd name="connsiteX17" fmla="*/ 190091 w 190908"/>
                  <a:gd name="connsiteY17" fmla="*/ 178174 h 294751"/>
                  <a:gd name="connsiteX18" fmla="*/ 128972 w 190908"/>
                  <a:gd name="connsiteY18" fmla="*/ 255257 h 294751"/>
                  <a:gd name="connsiteX19" fmla="*/ 76074 w 190908"/>
                  <a:gd name="connsiteY19" fmla="*/ 123905 h 294751"/>
                  <a:gd name="connsiteX20" fmla="*/ 69044 w 190908"/>
                  <a:gd name="connsiteY20" fmla="*/ 80122 h 294751"/>
                  <a:gd name="connsiteX21" fmla="*/ 49922 w 190908"/>
                  <a:gd name="connsiteY21" fmla="*/ 106571 h 294751"/>
                  <a:gd name="connsiteX22" fmla="*/ 76074 w 190908"/>
                  <a:gd name="connsiteY22" fmla="*/ 123905 h 294751"/>
                  <a:gd name="connsiteX23" fmla="*/ 141601 w 190908"/>
                  <a:gd name="connsiteY23" fmla="*/ 189730 h 294751"/>
                  <a:gd name="connsiteX24" fmla="*/ 115986 w 190908"/>
                  <a:gd name="connsiteY24" fmla="*/ 171859 h 294751"/>
                  <a:gd name="connsiteX25" fmla="*/ 122777 w 190908"/>
                  <a:gd name="connsiteY25" fmla="*/ 214452 h 294751"/>
                  <a:gd name="connsiteX26" fmla="*/ 141601 w 190908"/>
                  <a:gd name="connsiteY26" fmla="*/ 189730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0908" h="294751">
                    <a:moveTo>
                      <a:pt x="128972" y="255257"/>
                    </a:moveTo>
                    <a:lnTo>
                      <a:pt x="134512" y="289808"/>
                    </a:lnTo>
                    <a:lnTo>
                      <a:pt x="103655" y="294752"/>
                    </a:lnTo>
                    <a:lnTo>
                      <a:pt x="98293" y="261154"/>
                    </a:lnTo>
                    <a:cubicBezTo>
                      <a:pt x="67496" y="264193"/>
                      <a:pt x="36638" y="259308"/>
                      <a:pt x="17576" y="248764"/>
                    </a:cubicBezTo>
                    <a:lnTo>
                      <a:pt x="28418" y="208495"/>
                    </a:lnTo>
                    <a:cubicBezTo>
                      <a:pt x="48130" y="218002"/>
                      <a:pt x="69962" y="222255"/>
                      <a:pt x="91800" y="220826"/>
                    </a:cubicBezTo>
                    <a:lnTo>
                      <a:pt x="83520" y="169298"/>
                    </a:lnTo>
                    <a:cubicBezTo>
                      <a:pt x="47778" y="166438"/>
                      <a:pt x="7866" y="161137"/>
                      <a:pt x="837" y="117055"/>
                    </a:cubicBezTo>
                    <a:cubicBezTo>
                      <a:pt x="-4405" y="84351"/>
                      <a:pt x="14836" y="52481"/>
                      <a:pt x="62670" y="39137"/>
                    </a:cubicBezTo>
                    <a:lnTo>
                      <a:pt x="57190" y="4885"/>
                    </a:lnTo>
                    <a:lnTo>
                      <a:pt x="87988" y="0"/>
                    </a:lnTo>
                    <a:lnTo>
                      <a:pt x="93349" y="33657"/>
                    </a:lnTo>
                    <a:cubicBezTo>
                      <a:pt x="115574" y="31375"/>
                      <a:pt x="138027" y="34378"/>
                      <a:pt x="158876" y="42414"/>
                    </a:cubicBezTo>
                    <a:lnTo>
                      <a:pt x="149523" y="82862"/>
                    </a:lnTo>
                    <a:cubicBezTo>
                      <a:pt x="133672" y="76750"/>
                      <a:pt x="116766" y="73855"/>
                      <a:pt x="99782" y="74343"/>
                    </a:cubicBezTo>
                    <a:lnTo>
                      <a:pt x="108182" y="126765"/>
                    </a:lnTo>
                    <a:cubicBezTo>
                      <a:pt x="143924" y="129326"/>
                      <a:pt x="183121" y="134687"/>
                      <a:pt x="190091" y="178174"/>
                    </a:cubicBezTo>
                    <a:cubicBezTo>
                      <a:pt x="195213" y="210163"/>
                      <a:pt x="176449" y="241675"/>
                      <a:pt x="128972" y="255257"/>
                    </a:cubicBezTo>
                    <a:close/>
                    <a:moveTo>
                      <a:pt x="76074" y="123905"/>
                    </a:moveTo>
                    <a:lnTo>
                      <a:pt x="69044" y="80122"/>
                    </a:lnTo>
                    <a:cubicBezTo>
                      <a:pt x="53318" y="86436"/>
                      <a:pt x="48255" y="96384"/>
                      <a:pt x="49922" y="106571"/>
                    </a:cubicBezTo>
                    <a:cubicBezTo>
                      <a:pt x="51591" y="116757"/>
                      <a:pt x="62075" y="121761"/>
                      <a:pt x="76074" y="123905"/>
                    </a:cubicBezTo>
                    <a:close/>
                    <a:moveTo>
                      <a:pt x="141601" y="189730"/>
                    </a:moveTo>
                    <a:cubicBezTo>
                      <a:pt x="139873" y="178948"/>
                      <a:pt x="129687" y="174540"/>
                      <a:pt x="115986" y="171859"/>
                    </a:cubicBezTo>
                    <a:lnTo>
                      <a:pt x="122777" y="214452"/>
                    </a:lnTo>
                    <a:cubicBezTo>
                      <a:pt x="137371" y="208495"/>
                      <a:pt x="142852" y="199619"/>
                      <a:pt x="141601" y="18973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1012" name="Forma Livre: Forma 1011">
              <a:extLst>
                <a:ext uri="{FF2B5EF4-FFF2-40B4-BE49-F238E27FC236}">
                  <a16:creationId xmlns:a16="http://schemas.microsoft.com/office/drawing/2014/main" id="{3CB91860-7694-2A5D-319A-EC4AD3CBEB3D}"/>
                </a:ext>
              </a:extLst>
            </p:cNvPr>
            <p:cNvSpPr/>
            <p:nvPr/>
          </p:nvSpPr>
          <p:spPr>
            <a:xfrm>
              <a:off x="6636362" y="7976372"/>
              <a:ext cx="4031453" cy="3097"/>
            </a:xfrm>
            <a:custGeom>
              <a:avLst/>
              <a:gdLst>
                <a:gd name="connsiteX0" fmla="*/ 4031453 w 4031453"/>
                <a:gd name="connsiteY0" fmla="*/ 1549 h 3097"/>
                <a:gd name="connsiteX1" fmla="*/ 2015846 w 4031453"/>
                <a:gd name="connsiteY1" fmla="*/ 3098 h 3097"/>
                <a:gd name="connsiteX2" fmla="*/ 0 w 4031453"/>
                <a:gd name="connsiteY2" fmla="*/ 1549 h 3097"/>
                <a:gd name="connsiteX3" fmla="*/ 2015846 w 4031453"/>
                <a:gd name="connsiteY3" fmla="*/ 0 h 3097"/>
                <a:gd name="connsiteX4" fmla="*/ 4031453 w 4031453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1453" h="3097">
                  <a:moveTo>
                    <a:pt x="4031453" y="1549"/>
                  </a:moveTo>
                  <a:cubicBezTo>
                    <a:pt x="4031453" y="2383"/>
                    <a:pt x="3128909" y="3098"/>
                    <a:pt x="2015846" y="3098"/>
                  </a:cubicBezTo>
                  <a:cubicBezTo>
                    <a:pt x="902782" y="3098"/>
                    <a:pt x="0" y="2383"/>
                    <a:pt x="0" y="1549"/>
                  </a:cubicBezTo>
                  <a:cubicBezTo>
                    <a:pt x="0" y="715"/>
                    <a:pt x="902365" y="0"/>
                    <a:pt x="2015846" y="0"/>
                  </a:cubicBezTo>
                  <a:cubicBezTo>
                    <a:pt x="3129326" y="0"/>
                    <a:pt x="4031453" y="655"/>
                    <a:pt x="4031453" y="1549"/>
                  </a:cubicBezTo>
                  <a:close/>
                </a:path>
              </a:pathLst>
            </a:custGeom>
            <a:solidFill>
              <a:srgbClr val="263238"/>
            </a:solidFill>
            <a:ln w="59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1013" name="Gráfico 451">
              <a:extLst>
                <a:ext uri="{FF2B5EF4-FFF2-40B4-BE49-F238E27FC236}">
                  <a16:creationId xmlns:a16="http://schemas.microsoft.com/office/drawing/2014/main" id="{41A13811-C7D2-EBC4-DE29-B40B28794B9C}"/>
                </a:ext>
              </a:extLst>
            </p:cNvPr>
            <p:cNvGrpSpPr/>
            <p:nvPr/>
          </p:nvGrpSpPr>
          <p:grpSpPr>
            <a:xfrm>
              <a:off x="9701770" y="6919245"/>
              <a:ext cx="633704" cy="1057127"/>
              <a:chOff x="9701770" y="6919245"/>
              <a:chExt cx="633704" cy="1057127"/>
            </a:xfrm>
          </p:grpSpPr>
          <p:sp>
            <p:nvSpPr>
              <p:cNvPr id="1014" name="Forma Livre: Forma 1013">
                <a:extLst>
                  <a:ext uri="{FF2B5EF4-FFF2-40B4-BE49-F238E27FC236}">
                    <a16:creationId xmlns:a16="http://schemas.microsoft.com/office/drawing/2014/main" id="{8EDC04C4-F01B-54BB-F536-07B59E88B6FB}"/>
                  </a:ext>
                </a:extLst>
              </p:cNvPr>
              <p:cNvSpPr/>
              <p:nvPr/>
            </p:nvSpPr>
            <p:spPr>
              <a:xfrm>
                <a:off x="9820017" y="7397770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5" name="Forma Livre: Forma 1014">
                <a:extLst>
                  <a:ext uri="{FF2B5EF4-FFF2-40B4-BE49-F238E27FC236}">
                    <a16:creationId xmlns:a16="http://schemas.microsoft.com/office/drawing/2014/main" id="{66978B6B-8924-5405-2823-99915278238A}"/>
                  </a:ext>
                </a:extLst>
              </p:cNvPr>
              <p:cNvSpPr/>
              <p:nvPr/>
            </p:nvSpPr>
            <p:spPr>
              <a:xfrm>
                <a:off x="9849563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6" name="Forma Livre: Forma 1015">
                <a:extLst>
                  <a:ext uri="{FF2B5EF4-FFF2-40B4-BE49-F238E27FC236}">
                    <a16:creationId xmlns:a16="http://schemas.microsoft.com/office/drawing/2014/main" id="{20B6517E-1169-1211-A80D-8D79879D00AB}"/>
                  </a:ext>
                </a:extLst>
              </p:cNvPr>
              <p:cNvSpPr/>
              <p:nvPr/>
            </p:nvSpPr>
            <p:spPr>
              <a:xfrm>
                <a:off x="9895313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7" name="Forma Livre: Forma 1016">
                <a:extLst>
                  <a:ext uri="{FF2B5EF4-FFF2-40B4-BE49-F238E27FC236}">
                    <a16:creationId xmlns:a16="http://schemas.microsoft.com/office/drawing/2014/main" id="{15800AC9-C9D9-E138-0F13-CE46B65C0012}"/>
                  </a:ext>
                </a:extLst>
              </p:cNvPr>
              <p:cNvSpPr/>
              <p:nvPr/>
            </p:nvSpPr>
            <p:spPr>
              <a:xfrm>
                <a:off x="9940526" y="7399438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4289 w 4289"/>
                  <a:gd name="connsiteY1" fmla="*/ 48192 h 96443"/>
                  <a:gd name="connsiteX2" fmla="*/ 2145 w 4289"/>
                  <a:gd name="connsiteY2" fmla="*/ 96444 h 96443"/>
                  <a:gd name="connsiteX3" fmla="*/ 0 w 4289"/>
                  <a:gd name="connsiteY3" fmla="*/ 4819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5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8" name="Forma Livre: Forma 1017">
                <a:extLst>
                  <a:ext uri="{FF2B5EF4-FFF2-40B4-BE49-F238E27FC236}">
                    <a16:creationId xmlns:a16="http://schemas.microsoft.com/office/drawing/2014/main" id="{64C91167-2767-D5EB-6374-33D39071A569}"/>
                  </a:ext>
                </a:extLst>
              </p:cNvPr>
              <p:cNvSpPr/>
              <p:nvPr/>
            </p:nvSpPr>
            <p:spPr>
              <a:xfrm>
                <a:off x="9985502" y="7399438"/>
                <a:ext cx="4229" cy="96443"/>
              </a:xfrm>
              <a:custGeom>
                <a:avLst/>
                <a:gdLst>
                  <a:gd name="connsiteX0" fmla="*/ 2085 w 4229"/>
                  <a:gd name="connsiteY0" fmla="*/ 0 h 96443"/>
                  <a:gd name="connsiteX1" fmla="*/ 4229 w 4229"/>
                  <a:gd name="connsiteY1" fmla="*/ 48192 h 96443"/>
                  <a:gd name="connsiteX2" fmla="*/ 2085 w 4229"/>
                  <a:gd name="connsiteY2" fmla="*/ 96444 h 96443"/>
                  <a:gd name="connsiteX3" fmla="*/ 0 w 4229"/>
                  <a:gd name="connsiteY3" fmla="*/ 48192 h 96443"/>
                  <a:gd name="connsiteX4" fmla="*/ 2085 w 422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443">
                    <a:moveTo>
                      <a:pt x="2085" y="0"/>
                    </a:moveTo>
                    <a:cubicBezTo>
                      <a:pt x="3276" y="0"/>
                      <a:pt x="4229" y="21564"/>
                      <a:pt x="4229" y="48192"/>
                    </a:cubicBezTo>
                    <a:cubicBezTo>
                      <a:pt x="4229" y="74820"/>
                      <a:pt x="3276" y="96444"/>
                      <a:pt x="2085" y="96444"/>
                    </a:cubicBezTo>
                    <a:cubicBezTo>
                      <a:pt x="89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9" name="Forma Livre: Forma 1018">
                <a:extLst>
                  <a:ext uri="{FF2B5EF4-FFF2-40B4-BE49-F238E27FC236}">
                    <a16:creationId xmlns:a16="http://schemas.microsoft.com/office/drawing/2014/main" id="{03DE05FB-6FD5-D49F-D195-436D26F7D094}"/>
                  </a:ext>
                </a:extLst>
              </p:cNvPr>
              <p:cNvSpPr/>
              <p:nvPr/>
            </p:nvSpPr>
            <p:spPr>
              <a:xfrm>
                <a:off x="10030418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0" name="Forma Livre: Forma 1019">
                <a:extLst>
                  <a:ext uri="{FF2B5EF4-FFF2-40B4-BE49-F238E27FC236}">
                    <a16:creationId xmlns:a16="http://schemas.microsoft.com/office/drawing/2014/main" id="{241107CB-29A6-A624-EA0A-51396199E94F}"/>
                  </a:ext>
                </a:extLst>
              </p:cNvPr>
              <p:cNvSpPr/>
              <p:nvPr/>
            </p:nvSpPr>
            <p:spPr>
              <a:xfrm>
                <a:off x="10075393" y="7399438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1" name="Forma Livre: Forma 1020">
                <a:extLst>
                  <a:ext uri="{FF2B5EF4-FFF2-40B4-BE49-F238E27FC236}">
                    <a16:creationId xmlns:a16="http://schemas.microsoft.com/office/drawing/2014/main" id="{961020DF-191A-8F16-528D-45AC00B00D77}"/>
                  </a:ext>
                </a:extLst>
              </p:cNvPr>
              <p:cNvSpPr/>
              <p:nvPr/>
            </p:nvSpPr>
            <p:spPr>
              <a:xfrm>
                <a:off x="10120368" y="7399438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4289 w 4289"/>
                  <a:gd name="connsiteY1" fmla="*/ 48192 h 96443"/>
                  <a:gd name="connsiteX2" fmla="*/ 2145 w 4289"/>
                  <a:gd name="connsiteY2" fmla="*/ 96444 h 96443"/>
                  <a:gd name="connsiteX3" fmla="*/ 0 w 4289"/>
                  <a:gd name="connsiteY3" fmla="*/ 4819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5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177FEE8A-3FC0-E725-E9E7-09141B83E038}"/>
                  </a:ext>
                </a:extLst>
              </p:cNvPr>
              <p:cNvSpPr/>
              <p:nvPr/>
            </p:nvSpPr>
            <p:spPr>
              <a:xfrm>
                <a:off x="10165344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276" y="0"/>
                      <a:pt x="4289" y="21564"/>
                      <a:pt x="4289" y="48192"/>
                    </a:cubicBezTo>
                    <a:cubicBezTo>
                      <a:pt x="4289" y="74820"/>
                      <a:pt x="3276" y="96444"/>
                      <a:pt x="2144" y="96444"/>
                    </a:cubicBezTo>
                    <a:cubicBezTo>
                      <a:pt x="101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3" name="Forma Livre: Forma 1022">
                <a:extLst>
                  <a:ext uri="{FF2B5EF4-FFF2-40B4-BE49-F238E27FC236}">
                    <a16:creationId xmlns:a16="http://schemas.microsoft.com/office/drawing/2014/main" id="{236AD560-5BFB-A6A3-DC7A-675130F456B5}"/>
                  </a:ext>
                </a:extLst>
              </p:cNvPr>
              <p:cNvSpPr/>
              <p:nvPr/>
            </p:nvSpPr>
            <p:spPr>
              <a:xfrm>
                <a:off x="10210259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B8BE6E87-9F9C-4BCC-2DB1-E10CC33FFDBB}"/>
                  </a:ext>
                </a:extLst>
              </p:cNvPr>
              <p:cNvSpPr/>
              <p:nvPr/>
            </p:nvSpPr>
            <p:spPr>
              <a:xfrm>
                <a:off x="10255234" y="7399438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5" name="Forma Livre: Forma 1024">
                <a:extLst>
                  <a:ext uri="{FF2B5EF4-FFF2-40B4-BE49-F238E27FC236}">
                    <a16:creationId xmlns:a16="http://schemas.microsoft.com/office/drawing/2014/main" id="{E7A93945-9399-1AAA-2081-A4BCB8F5801D}"/>
                  </a:ext>
                </a:extLst>
              </p:cNvPr>
              <p:cNvSpPr/>
              <p:nvPr/>
            </p:nvSpPr>
            <p:spPr>
              <a:xfrm>
                <a:off x="10300031" y="7399438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13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6" name="Forma Livre: Forma 1025">
                <a:extLst>
                  <a:ext uri="{FF2B5EF4-FFF2-40B4-BE49-F238E27FC236}">
                    <a16:creationId xmlns:a16="http://schemas.microsoft.com/office/drawing/2014/main" id="{65011C3F-32A5-A8EA-212F-AD7B169ED9D5}"/>
                  </a:ext>
                </a:extLst>
              </p:cNvPr>
              <p:cNvSpPr/>
              <p:nvPr/>
            </p:nvSpPr>
            <p:spPr>
              <a:xfrm>
                <a:off x="9827939" y="7397889"/>
                <a:ext cx="477452" cy="15905"/>
              </a:xfrm>
              <a:custGeom>
                <a:avLst/>
                <a:gdLst>
                  <a:gd name="connsiteX0" fmla="*/ 0 w 477452"/>
                  <a:gd name="connsiteY0" fmla="*/ 0 h 15905"/>
                  <a:gd name="connsiteX1" fmla="*/ 477453 w 477452"/>
                  <a:gd name="connsiteY1" fmla="*/ 0 h 1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05">
                    <a:moveTo>
                      <a:pt x="0" y="0"/>
                    </a:moveTo>
                    <a:cubicBezTo>
                      <a:pt x="158444" y="21207"/>
                      <a:pt x="319009" y="21207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7" name="Forma Livre: Forma 1026">
                <a:extLst>
                  <a:ext uri="{FF2B5EF4-FFF2-40B4-BE49-F238E27FC236}">
                    <a16:creationId xmlns:a16="http://schemas.microsoft.com/office/drawing/2014/main" id="{318F5EE1-A5CE-7BE0-E977-817710EB008C}"/>
                  </a:ext>
                </a:extLst>
              </p:cNvPr>
              <p:cNvSpPr/>
              <p:nvPr/>
            </p:nvSpPr>
            <p:spPr>
              <a:xfrm>
                <a:off x="9820970" y="7395923"/>
                <a:ext cx="492464" cy="4289"/>
              </a:xfrm>
              <a:custGeom>
                <a:avLst/>
                <a:gdLst>
                  <a:gd name="connsiteX0" fmla="*/ 492465 w 492464"/>
                  <a:gd name="connsiteY0" fmla="*/ 2145 h 4289"/>
                  <a:gd name="connsiteX1" fmla="*/ 246262 w 492464"/>
                  <a:gd name="connsiteY1" fmla="*/ 4289 h 4289"/>
                  <a:gd name="connsiteX2" fmla="*/ 0 w 492464"/>
                  <a:gd name="connsiteY2" fmla="*/ 2145 h 4289"/>
                  <a:gd name="connsiteX3" fmla="*/ 246262 w 492464"/>
                  <a:gd name="connsiteY3" fmla="*/ 0 h 4289"/>
                  <a:gd name="connsiteX4" fmla="*/ 492465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5" y="2145"/>
                    </a:moveTo>
                    <a:cubicBezTo>
                      <a:pt x="492465" y="3336"/>
                      <a:pt x="382201" y="4289"/>
                      <a:pt x="246262" y="4289"/>
                    </a:cubicBezTo>
                    <a:cubicBezTo>
                      <a:pt x="110324" y="4289"/>
                      <a:pt x="0" y="3336"/>
                      <a:pt x="0" y="2145"/>
                    </a:cubicBezTo>
                    <a:cubicBezTo>
                      <a:pt x="0" y="953"/>
                      <a:pt x="110264" y="0"/>
                      <a:pt x="246262" y="0"/>
                    </a:cubicBezTo>
                    <a:cubicBezTo>
                      <a:pt x="382260" y="0"/>
                      <a:pt x="492465" y="953"/>
                      <a:pt x="49246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8" name="Forma Livre: Forma 1027">
                <a:extLst>
                  <a:ext uri="{FF2B5EF4-FFF2-40B4-BE49-F238E27FC236}">
                    <a16:creationId xmlns:a16="http://schemas.microsoft.com/office/drawing/2014/main" id="{03AD418A-3003-6639-F6D3-D14EC857C39E}"/>
                  </a:ext>
                </a:extLst>
              </p:cNvPr>
              <p:cNvSpPr/>
              <p:nvPr/>
            </p:nvSpPr>
            <p:spPr>
              <a:xfrm>
                <a:off x="9831097" y="7495584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9" name="Forma Livre: Forma 1028">
                <a:extLst>
                  <a:ext uri="{FF2B5EF4-FFF2-40B4-BE49-F238E27FC236}">
                    <a16:creationId xmlns:a16="http://schemas.microsoft.com/office/drawing/2014/main" id="{FB7C09BD-7309-199D-E318-ACE50771A294}"/>
                  </a:ext>
                </a:extLst>
              </p:cNvPr>
              <p:cNvSpPr/>
              <p:nvPr/>
            </p:nvSpPr>
            <p:spPr>
              <a:xfrm>
                <a:off x="9860643" y="749725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715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0" name="Forma Livre: Forma 1029">
                <a:extLst>
                  <a:ext uri="{FF2B5EF4-FFF2-40B4-BE49-F238E27FC236}">
                    <a16:creationId xmlns:a16="http://schemas.microsoft.com/office/drawing/2014/main" id="{DEAE03A0-AA25-F24F-52DB-F1BBE4826DAD}"/>
                  </a:ext>
                </a:extLst>
              </p:cNvPr>
              <p:cNvSpPr/>
              <p:nvPr/>
            </p:nvSpPr>
            <p:spPr>
              <a:xfrm>
                <a:off x="9906393" y="7497251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1" name="Forma Livre: Forma 1030">
                <a:extLst>
                  <a:ext uri="{FF2B5EF4-FFF2-40B4-BE49-F238E27FC236}">
                    <a16:creationId xmlns:a16="http://schemas.microsoft.com/office/drawing/2014/main" id="{EDEE9087-BE7E-FCE3-4C63-802AD2BECD8E}"/>
                  </a:ext>
                </a:extLst>
              </p:cNvPr>
              <p:cNvSpPr/>
              <p:nvPr/>
            </p:nvSpPr>
            <p:spPr>
              <a:xfrm>
                <a:off x="9951607" y="749725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2" name="Forma Livre: Forma 1031">
                <a:extLst>
                  <a:ext uri="{FF2B5EF4-FFF2-40B4-BE49-F238E27FC236}">
                    <a16:creationId xmlns:a16="http://schemas.microsoft.com/office/drawing/2014/main" id="{163095ED-5D5E-981E-81C3-B29D9B12C3AA}"/>
                  </a:ext>
                </a:extLst>
              </p:cNvPr>
              <p:cNvSpPr/>
              <p:nvPr/>
            </p:nvSpPr>
            <p:spPr>
              <a:xfrm>
                <a:off x="9996582" y="7497251"/>
                <a:ext cx="4229" cy="96443"/>
              </a:xfrm>
              <a:custGeom>
                <a:avLst/>
                <a:gdLst>
                  <a:gd name="connsiteX0" fmla="*/ 2085 w 4229"/>
                  <a:gd name="connsiteY0" fmla="*/ 0 h 96443"/>
                  <a:gd name="connsiteX1" fmla="*/ 4229 w 4229"/>
                  <a:gd name="connsiteY1" fmla="*/ 48192 h 96443"/>
                  <a:gd name="connsiteX2" fmla="*/ 2085 w 4229"/>
                  <a:gd name="connsiteY2" fmla="*/ 96444 h 96443"/>
                  <a:gd name="connsiteX3" fmla="*/ 0 w 4229"/>
                  <a:gd name="connsiteY3" fmla="*/ 48192 h 96443"/>
                  <a:gd name="connsiteX4" fmla="*/ 2085 w 422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443">
                    <a:moveTo>
                      <a:pt x="2085" y="0"/>
                    </a:moveTo>
                    <a:cubicBezTo>
                      <a:pt x="3276" y="0"/>
                      <a:pt x="4229" y="21564"/>
                      <a:pt x="4229" y="48192"/>
                    </a:cubicBezTo>
                    <a:cubicBezTo>
                      <a:pt x="4229" y="74820"/>
                      <a:pt x="3276" y="96444"/>
                      <a:pt x="2085" y="96444"/>
                    </a:cubicBezTo>
                    <a:cubicBezTo>
                      <a:pt x="89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3" name="Forma Livre: Forma 1032">
                <a:extLst>
                  <a:ext uri="{FF2B5EF4-FFF2-40B4-BE49-F238E27FC236}">
                    <a16:creationId xmlns:a16="http://schemas.microsoft.com/office/drawing/2014/main" id="{AC21EABC-164F-D048-B0A8-9BA3B7336152}"/>
                  </a:ext>
                </a:extLst>
              </p:cNvPr>
              <p:cNvSpPr/>
              <p:nvPr/>
            </p:nvSpPr>
            <p:spPr>
              <a:xfrm>
                <a:off x="10041497" y="7497251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4" name="Forma Livre: Forma 1033">
                <a:extLst>
                  <a:ext uri="{FF2B5EF4-FFF2-40B4-BE49-F238E27FC236}">
                    <a16:creationId xmlns:a16="http://schemas.microsoft.com/office/drawing/2014/main" id="{4F2F50D7-5289-DD74-67D3-F117AB5AA19D}"/>
                  </a:ext>
                </a:extLst>
              </p:cNvPr>
              <p:cNvSpPr/>
              <p:nvPr/>
            </p:nvSpPr>
            <p:spPr>
              <a:xfrm>
                <a:off x="10086473" y="749725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4289 w 4289"/>
                  <a:gd name="connsiteY1" fmla="*/ 48192 h 96443"/>
                  <a:gd name="connsiteX2" fmla="*/ 2145 w 4289"/>
                  <a:gd name="connsiteY2" fmla="*/ 96444 h 96443"/>
                  <a:gd name="connsiteX3" fmla="*/ 0 w 4289"/>
                  <a:gd name="connsiteY3" fmla="*/ 4819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5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251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5" name="Forma Livre: Forma 1034">
                <a:extLst>
                  <a:ext uri="{FF2B5EF4-FFF2-40B4-BE49-F238E27FC236}">
                    <a16:creationId xmlns:a16="http://schemas.microsoft.com/office/drawing/2014/main" id="{4A6EDF03-65E1-F728-DF32-BCE1C16E5D6C}"/>
                  </a:ext>
                </a:extLst>
              </p:cNvPr>
              <p:cNvSpPr/>
              <p:nvPr/>
            </p:nvSpPr>
            <p:spPr>
              <a:xfrm>
                <a:off x="10131448" y="749725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6" name="Forma Livre: Forma 1035">
                <a:extLst>
                  <a:ext uri="{FF2B5EF4-FFF2-40B4-BE49-F238E27FC236}">
                    <a16:creationId xmlns:a16="http://schemas.microsoft.com/office/drawing/2014/main" id="{B982F537-FF2C-5959-D396-D64518CB011D}"/>
                  </a:ext>
                </a:extLst>
              </p:cNvPr>
              <p:cNvSpPr/>
              <p:nvPr/>
            </p:nvSpPr>
            <p:spPr>
              <a:xfrm>
                <a:off x="10176423" y="749725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276" y="0"/>
                      <a:pt x="4289" y="21564"/>
                      <a:pt x="4289" y="48192"/>
                    </a:cubicBezTo>
                    <a:cubicBezTo>
                      <a:pt x="4289" y="74820"/>
                      <a:pt x="3276" y="96444"/>
                      <a:pt x="2144" y="96444"/>
                    </a:cubicBezTo>
                    <a:cubicBezTo>
                      <a:pt x="101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7" name="Forma Livre: Forma 1036">
                <a:extLst>
                  <a:ext uri="{FF2B5EF4-FFF2-40B4-BE49-F238E27FC236}">
                    <a16:creationId xmlns:a16="http://schemas.microsoft.com/office/drawing/2014/main" id="{B5FD0F75-1521-2A9E-AA2C-D91F875FEEBC}"/>
                  </a:ext>
                </a:extLst>
              </p:cNvPr>
              <p:cNvSpPr/>
              <p:nvPr/>
            </p:nvSpPr>
            <p:spPr>
              <a:xfrm>
                <a:off x="10221339" y="7497251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8" name="Forma Livre: Forma 1037">
                <a:extLst>
                  <a:ext uri="{FF2B5EF4-FFF2-40B4-BE49-F238E27FC236}">
                    <a16:creationId xmlns:a16="http://schemas.microsoft.com/office/drawing/2014/main" id="{37A2AE6F-9A2E-3C07-56C5-9C6D185F50C4}"/>
                  </a:ext>
                </a:extLst>
              </p:cNvPr>
              <p:cNvSpPr/>
              <p:nvPr/>
            </p:nvSpPr>
            <p:spPr>
              <a:xfrm>
                <a:off x="10266314" y="749725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4289 w 4289"/>
                  <a:gd name="connsiteY1" fmla="*/ 48192 h 96443"/>
                  <a:gd name="connsiteX2" fmla="*/ 2145 w 4289"/>
                  <a:gd name="connsiteY2" fmla="*/ 96444 h 96443"/>
                  <a:gd name="connsiteX3" fmla="*/ 0 w 4289"/>
                  <a:gd name="connsiteY3" fmla="*/ 4819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5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9" name="Forma Livre: Forma 1038">
                <a:extLst>
                  <a:ext uri="{FF2B5EF4-FFF2-40B4-BE49-F238E27FC236}">
                    <a16:creationId xmlns:a16="http://schemas.microsoft.com/office/drawing/2014/main" id="{FFBB7F44-C08A-8349-32BB-40CFACF3A102}"/>
                  </a:ext>
                </a:extLst>
              </p:cNvPr>
              <p:cNvSpPr/>
              <p:nvPr/>
            </p:nvSpPr>
            <p:spPr>
              <a:xfrm>
                <a:off x="10311290" y="749725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0" name="Forma Livre: Forma 1039">
                <a:extLst>
                  <a:ext uri="{FF2B5EF4-FFF2-40B4-BE49-F238E27FC236}">
                    <a16:creationId xmlns:a16="http://schemas.microsoft.com/office/drawing/2014/main" id="{242924ED-3358-7914-FE05-2C8D0B4EE56B}"/>
                  </a:ext>
                </a:extLst>
              </p:cNvPr>
              <p:cNvSpPr/>
              <p:nvPr/>
            </p:nvSpPr>
            <p:spPr>
              <a:xfrm>
                <a:off x="9839019" y="7495703"/>
                <a:ext cx="477452" cy="15905"/>
              </a:xfrm>
              <a:custGeom>
                <a:avLst/>
                <a:gdLst>
                  <a:gd name="connsiteX0" fmla="*/ 0 w 477452"/>
                  <a:gd name="connsiteY0" fmla="*/ 0 h 15905"/>
                  <a:gd name="connsiteX1" fmla="*/ 477453 w 477452"/>
                  <a:gd name="connsiteY1" fmla="*/ 0 h 1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05">
                    <a:moveTo>
                      <a:pt x="0" y="0"/>
                    </a:moveTo>
                    <a:cubicBezTo>
                      <a:pt x="158444" y="21207"/>
                      <a:pt x="319009" y="21207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1" name="Forma Livre: Forma 1040">
                <a:extLst>
                  <a:ext uri="{FF2B5EF4-FFF2-40B4-BE49-F238E27FC236}">
                    <a16:creationId xmlns:a16="http://schemas.microsoft.com/office/drawing/2014/main" id="{2D04235A-EE0B-B1C0-42A8-FEEAC0450B65}"/>
                  </a:ext>
                </a:extLst>
              </p:cNvPr>
              <p:cNvSpPr/>
              <p:nvPr/>
            </p:nvSpPr>
            <p:spPr>
              <a:xfrm>
                <a:off x="9832050" y="7493737"/>
                <a:ext cx="492464" cy="4289"/>
              </a:xfrm>
              <a:custGeom>
                <a:avLst/>
                <a:gdLst>
                  <a:gd name="connsiteX0" fmla="*/ 492464 w 492464"/>
                  <a:gd name="connsiteY0" fmla="*/ 2145 h 4289"/>
                  <a:gd name="connsiteX1" fmla="*/ 246262 w 492464"/>
                  <a:gd name="connsiteY1" fmla="*/ 4289 h 4289"/>
                  <a:gd name="connsiteX2" fmla="*/ 0 w 492464"/>
                  <a:gd name="connsiteY2" fmla="*/ 2145 h 4289"/>
                  <a:gd name="connsiteX3" fmla="*/ 246262 w 492464"/>
                  <a:gd name="connsiteY3" fmla="*/ 0 h 4289"/>
                  <a:gd name="connsiteX4" fmla="*/ 492464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4" y="2145"/>
                    </a:moveTo>
                    <a:cubicBezTo>
                      <a:pt x="492464" y="3336"/>
                      <a:pt x="382200" y="4289"/>
                      <a:pt x="246262" y="4289"/>
                    </a:cubicBezTo>
                    <a:cubicBezTo>
                      <a:pt x="110323" y="4289"/>
                      <a:pt x="0" y="3336"/>
                      <a:pt x="0" y="2145"/>
                    </a:cubicBezTo>
                    <a:cubicBezTo>
                      <a:pt x="0" y="953"/>
                      <a:pt x="110264" y="0"/>
                      <a:pt x="246262" y="0"/>
                    </a:cubicBezTo>
                    <a:cubicBezTo>
                      <a:pt x="382260" y="0"/>
                      <a:pt x="492464" y="953"/>
                      <a:pt x="492464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2" name="Forma Livre: Forma 1041">
                <a:extLst>
                  <a:ext uri="{FF2B5EF4-FFF2-40B4-BE49-F238E27FC236}">
                    <a16:creationId xmlns:a16="http://schemas.microsoft.com/office/drawing/2014/main" id="{E2BCBFB6-505A-6B37-910F-50A84EE8B4B3}"/>
                  </a:ext>
                </a:extLst>
              </p:cNvPr>
              <p:cNvSpPr/>
              <p:nvPr/>
            </p:nvSpPr>
            <p:spPr>
              <a:xfrm>
                <a:off x="9784215" y="7591848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3" name="Forma Livre: Forma 1042">
                <a:extLst>
                  <a:ext uri="{FF2B5EF4-FFF2-40B4-BE49-F238E27FC236}">
                    <a16:creationId xmlns:a16="http://schemas.microsoft.com/office/drawing/2014/main" id="{DC5590D8-9715-9AE4-1194-DEA423DEE012}"/>
                  </a:ext>
                </a:extLst>
              </p:cNvPr>
              <p:cNvSpPr/>
              <p:nvPr/>
            </p:nvSpPr>
            <p:spPr>
              <a:xfrm>
                <a:off x="9813821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4" name="Forma Livre: Forma 1043">
                <a:extLst>
                  <a:ext uri="{FF2B5EF4-FFF2-40B4-BE49-F238E27FC236}">
                    <a16:creationId xmlns:a16="http://schemas.microsoft.com/office/drawing/2014/main" id="{9C5D3A8D-1F4D-7073-A765-896796926F8B}"/>
                  </a:ext>
                </a:extLst>
              </p:cNvPr>
              <p:cNvSpPr/>
              <p:nvPr/>
            </p:nvSpPr>
            <p:spPr>
              <a:xfrm>
                <a:off x="9859571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276" y="0"/>
                      <a:pt x="4289" y="21564"/>
                      <a:pt x="4289" y="48192"/>
                    </a:cubicBezTo>
                    <a:cubicBezTo>
                      <a:pt x="4289" y="74820"/>
                      <a:pt x="3276" y="96444"/>
                      <a:pt x="2144" y="96444"/>
                    </a:cubicBezTo>
                    <a:cubicBezTo>
                      <a:pt x="101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5" name="Forma Livre: Forma 1044">
                <a:extLst>
                  <a:ext uri="{FF2B5EF4-FFF2-40B4-BE49-F238E27FC236}">
                    <a16:creationId xmlns:a16="http://schemas.microsoft.com/office/drawing/2014/main" id="{5A26B204-815E-E692-13F7-BEB653589450}"/>
                  </a:ext>
                </a:extLst>
              </p:cNvPr>
              <p:cNvSpPr/>
              <p:nvPr/>
            </p:nvSpPr>
            <p:spPr>
              <a:xfrm>
                <a:off x="9904784" y="7593516"/>
                <a:ext cx="4229" cy="96443"/>
              </a:xfrm>
              <a:custGeom>
                <a:avLst/>
                <a:gdLst>
                  <a:gd name="connsiteX0" fmla="*/ 2085 w 4229"/>
                  <a:gd name="connsiteY0" fmla="*/ 0 h 96443"/>
                  <a:gd name="connsiteX1" fmla="*/ 4230 w 4229"/>
                  <a:gd name="connsiteY1" fmla="*/ 48192 h 96443"/>
                  <a:gd name="connsiteX2" fmla="*/ 2085 w 4229"/>
                  <a:gd name="connsiteY2" fmla="*/ 96444 h 96443"/>
                  <a:gd name="connsiteX3" fmla="*/ 0 w 4229"/>
                  <a:gd name="connsiteY3" fmla="*/ 48192 h 96443"/>
                  <a:gd name="connsiteX4" fmla="*/ 2085 w 422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443">
                    <a:moveTo>
                      <a:pt x="2085" y="0"/>
                    </a:moveTo>
                    <a:cubicBezTo>
                      <a:pt x="3277" y="0"/>
                      <a:pt x="4230" y="21564"/>
                      <a:pt x="4230" y="48192"/>
                    </a:cubicBezTo>
                    <a:cubicBezTo>
                      <a:pt x="4230" y="74820"/>
                      <a:pt x="3277" y="96444"/>
                      <a:pt x="2085" y="96444"/>
                    </a:cubicBezTo>
                    <a:cubicBezTo>
                      <a:pt x="894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6" name="Forma Livre: Forma 1045">
                <a:extLst>
                  <a:ext uri="{FF2B5EF4-FFF2-40B4-BE49-F238E27FC236}">
                    <a16:creationId xmlns:a16="http://schemas.microsoft.com/office/drawing/2014/main" id="{8F4120BF-A600-1A81-3CD3-8373B984566A}"/>
                  </a:ext>
                </a:extLst>
              </p:cNvPr>
              <p:cNvSpPr/>
              <p:nvPr/>
            </p:nvSpPr>
            <p:spPr>
              <a:xfrm>
                <a:off x="9949700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7" name="Forma Livre: Forma 1046">
                <a:extLst>
                  <a:ext uri="{FF2B5EF4-FFF2-40B4-BE49-F238E27FC236}">
                    <a16:creationId xmlns:a16="http://schemas.microsoft.com/office/drawing/2014/main" id="{2D276F92-EBA1-90B6-1886-50C00BD13BE7}"/>
                  </a:ext>
                </a:extLst>
              </p:cNvPr>
              <p:cNvSpPr/>
              <p:nvPr/>
            </p:nvSpPr>
            <p:spPr>
              <a:xfrm>
                <a:off x="9994676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8" name="Forma Livre: Forma 1047">
                <a:extLst>
                  <a:ext uri="{FF2B5EF4-FFF2-40B4-BE49-F238E27FC236}">
                    <a16:creationId xmlns:a16="http://schemas.microsoft.com/office/drawing/2014/main" id="{DD76A641-55D1-E464-D20E-7B97104B03A9}"/>
                  </a:ext>
                </a:extLst>
              </p:cNvPr>
              <p:cNvSpPr/>
              <p:nvPr/>
            </p:nvSpPr>
            <p:spPr>
              <a:xfrm>
                <a:off x="10039651" y="7593516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49" name="Forma Livre: Forma 1048">
                <a:extLst>
                  <a:ext uri="{FF2B5EF4-FFF2-40B4-BE49-F238E27FC236}">
                    <a16:creationId xmlns:a16="http://schemas.microsoft.com/office/drawing/2014/main" id="{155EC396-5CC8-A1A1-18AB-AA911B0DDB88}"/>
                  </a:ext>
                </a:extLst>
              </p:cNvPr>
              <p:cNvSpPr/>
              <p:nvPr/>
            </p:nvSpPr>
            <p:spPr>
              <a:xfrm>
                <a:off x="10084626" y="7593516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4289 w 4289"/>
                  <a:gd name="connsiteY1" fmla="*/ 48192 h 96443"/>
                  <a:gd name="connsiteX2" fmla="*/ 2145 w 4289"/>
                  <a:gd name="connsiteY2" fmla="*/ 96444 h 96443"/>
                  <a:gd name="connsiteX3" fmla="*/ 0 w 4289"/>
                  <a:gd name="connsiteY3" fmla="*/ 4819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3277" y="0"/>
                      <a:pt x="4289" y="21564"/>
                      <a:pt x="4289" y="48192"/>
                    </a:cubicBezTo>
                    <a:cubicBezTo>
                      <a:pt x="4289" y="74820"/>
                      <a:pt x="3277" y="96444"/>
                      <a:pt x="2145" y="96444"/>
                    </a:cubicBezTo>
                    <a:cubicBezTo>
                      <a:pt x="101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0" name="Forma Livre: Forma 1049">
                <a:extLst>
                  <a:ext uri="{FF2B5EF4-FFF2-40B4-BE49-F238E27FC236}">
                    <a16:creationId xmlns:a16="http://schemas.microsoft.com/office/drawing/2014/main" id="{613F788E-BB71-678C-28A5-C04BEE1C4992}"/>
                  </a:ext>
                </a:extLst>
              </p:cNvPr>
              <p:cNvSpPr/>
              <p:nvPr/>
            </p:nvSpPr>
            <p:spPr>
              <a:xfrm>
                <a:off x="10129542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1" name="Forma Livre: Forma 1050">
                <a:extLst>
                  <a:ext uri="{FF2B5EF4-FFF2-40B4-BE49-F238E27FC236}">
                    <a16:creationId xmlns:a16="http://schemas.microsoft.com/office/drawing/2014/main" id="{3CCF09A2-D547-A9C9-0076-00D42B4DAE3A}"/>
                  </a:ext>
                </a:extLst>
              </p:cNvPr>
              <p:cNvSpPr/>
              <p:nvPr/>
            </p:nvSpPr>
            <p:spPr>
              <a:xfrm>
                <a:off x="10174517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2" name="Forma Livre: Forma 1051">
                <a:extLst>
                  <a:ext uri="{FF2B5EF4-FFF2-40B4-BE49-F238E27FC236}">
                    <a16:creationId xmlns:a16="http://schemas.microsoft.com/office/drawing/2014/main" id="{939968CF-D4FB-F37F-5752-1032BFCFD089}"/>
                  </a:ext>
                </a:extLst>
              </p:cNvPr>
              <p:cNvSpPr/>
              <p:nvPr/>
            </p:nvSpPr>
            <p:spPr>
              <a:xfrm>
                <a:off x="10219492" y="7593516"/>
                <a:ext cx="4289" cy="96443"/>
              </a:xfrm>
              <a:custGeom>
                <a:avLst/>
                <a:gdLst>
                  <a:gd name="connsiteX0" fmla="*/ 2144 w 4289"/>
                  <a:gd name="connsiteY0" fmla="*/ 0 h 96443"/>
                  <a:gd name="connsiteX1" fmla="*/ 4289 w 4289"/>
                  <a:gd name="connsiteY1" fmla="*/ 48192 h 96443"/>
                  <a:gd name="connsiteX2" fmla="*/ 2144 w 4289"/>
                  <a:gd name="connsiteY2" fmla="*/ 96444 h 96443"/>
                  <a:gd name="connsiteX3" fmla="*/ 0 w 4289"/>
                  <a:gd name="connsiteY3" fmla="*/ 48192 h 96443"/>
                  <a:gd name="connsiteX4" fmla="*/ 2144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3" name="Forma Livre: Forma 1052">
                <a:extLst>
                  <a:ext uri="{FF2B5EF4-FFF2-40B4-BE49-F238E27FC236}">
                    <a16:creationId xmlns:a16="http://schemas.microsoft.com/office/drawing/2014/main" id="{49ABF99D-108D-5E68-89D3-C7346A8F679E}"/>
                  </a:ext>
                </a:extLst>
              </p:cNvPr>
              <p:cNvSpPr/>
              <p:nvPr/>
            </p:nvSpPr>
            <p:spPr>
              <a:xfrm>
                <a:off x="10264289" y="7593516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4289 w 4288"/>
                  <a:gd name="connsiteY1" fmla="*/ 48192 h 96443"/>
                  <a:gd name="connsiteX2" fmla="*/ 2144 w 4288"/>
                  <a:gd name="connsiteY2" fmla="*/ 96444 h 96443"/>
                  <a:gd name="connsiteX3" fmla="*/ 0 w 4288"/>
                  <a:gd name="connsiteY3" fmla="*/ 4819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3336" y="0"/>
                      <a:pt x="4289" y="21564"/>
                      <a:pt x="4289" y="48192"/>
                    </a:cubicBezTo>
                    <a:cubicBezTo>
                      <a:pt x="4289" y="74820"/>
                      <a:pt x="3336" y="96444"/>
                      <a:pt x="2144" y="96444"/>
                    </a:cubicBezTo>
                    <a:cubicBezTo>
                      <a:pt x="953" y="96444"/>
                      <a:pt x="0" y="74879"/>
                      <a:pt x="0" y="48192"/>
                    </a:cubicBezTo>
                    <a:cubicBezTo>
                      <a:pt x="0" y="21505"/>
                      <a:pt x="113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4" name="Forma Livre: Forma 1053">
                <a:extLst>
                  <a:ext uri="{FF2B5EF4-FFF2-40B4-BE49-F238E27FC236}">
                    <a16:creationId xmlns:a16="http://schemas.microsoft.com/office/drawing/2014/main" id="{B6AEDA1C-F17F-5937-89D2-854E665EE49C}"/>
                  </a:ext>
                </a:extLst>
              </p:cNvPr>
              <p:cNvSpPr/>
              <p:nvPr/>
            </p:nvSpPr>
            <p:spPr>
              <a:xfrm>
                <a:off x="9792198" y="7591848"/>
                <a:ext cx="477452" cy="15905"/>
              </a:xfrm>
              <a:custGeom>
                <a:avLst/>
                <a:gdLst>
                  <a:gd name="connsiteX0" fmla="*/ 0 w 477452"/>
                  <a:gd name="connsiteY0" fmla="*/ 0 h 15905"/>
                  <a:gd name="connsiteX1" fmla="*/ 477453 w 477452"/>
                  <a:gd name="connsiteY1" fmla="*/ 0 h 1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05">
                    <a:moveTo>
                      <a:pt x="0" y="0"/>
                    </a:moveTo>
                    <a:cubicBezTo>
                      <a:pt x="158444" y="21207"/>
                      <a:pt x="319009" y="21207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5" name="Forma Livre: Forma 1054">
                <a:extLst>
                  <a:ext uri="{FF2B5EF4-FFF2-40B4-BE49-F238E27FC236}">
                    <a16:creationId xmlns:a16="http://schemas.microsoft.com/office/drawing/2014/main" id="{7C782648-9899-D659-5210-C7FAFB20D3AF}"/>
                  </a:ext>
                </a:extLst>
              </p:cNvPr>
              <p:cNvSpPr/>
              <p:nvPr/>
            </p:nvSpPr>
            <p:spPr>
              <a:xfrm>
                <a:off x="9785228" y="7590002"/>
                <a:ext cx="492464" cy="4289"/>
              </a:xfrm>
              <a:custGeom>
                <a:avLst/>
                <a:gdLst>
                  <a:gd name="connsiteX0" fmla="*/ 492465 w 492464"/>
                  <a:gd name="connsiteY0" fmla="*/ 2144 h 4289"/>
                  <a:gd name="connsiteX1" fmla="*/ 246262 w 492464"/>
                  <a:gd name="connsiteY1" fmla="*/ 4289 h 4289"/>
                  <a:gd name="connsiteX2" fmla="*/ 0 w 492464"/>
                  <a:gd name="connsiteY2" fmla="*/ 2144 h 4289"/>
                  <a:gd name="connsiteX3" fmla="*/ 246262 w 492464"/>
                  <a:gd name="connsiteY3" fmla="*/ 0 h 4289"/>
                  <a:gd name="connsiteX4" fmla="*/ 492465 w 492464"/>
                  <a:gd name="connsiteY4" fmla="*/ 2144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5" y="2144"/>
                    </a:moveTo>
                    <a:cubicBezTo>
                      <a:pt x="492465" y="3336"/>
                      <a:pt x="382201" y="4289"/>
                      <a:pt x="246262" y="4289"/>
                    </a:cubicBezTo>
                    <a:cubicBezTo>
                      <a:pt x="110324" y="4289"/>
                      <a:pt x="0" y="3336"/>
                      <a:pt x="0" y="2144"/>
                    </a:cubicBezTo>
                    <a:cubicBezTo>
                      <a:pt x="0" y="953"/>
                      <a:pt x="110204" y="0"/>
                      <a:pt x="246262" y="0"/>
                    </a:cubicBezTo>
                    <a:cubicBezTo>
                      <a:pt x="382320" y="0"/>
                      <a:pt x="492465" y="953"/>
                      <a:pt x="492465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6" name="Forma Livre: Forma 1055">
                <a:extLst>
                  <a:ext uri="{FF2B5EF4-FFF2-40B4-BE49-F238E27FC236}">
                    <a16:creationId xmlns:a16="http://schemas.microsoft.com/office/drawing/2014/main" id="{4F4A6CCD-98A5-716F-4E4D-6444990D6B68}"/>
                  </a:ext>
                </a:extLst>
              </p:cNvPr>
              <p:cNvSpPr/>
              <p:nvPr/>
            </p:nvSpPr>
            <p:spPr>
              <a:xfrm>
                <a:off x="9841998" y="7690615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7" name="Forma Livre: Forma 1056">
                <a:extLst>
                  <a:ext uri="{FF2B5EF4-FFF2-40B4-BE49-F238E27FC236}">
                    <a16:creationId xmlns:a16="http://schemas.microsoft.com/office/drawing/2014/main" id="{52F3AC19-4551-EB67-C44B-3F459E4FF9CF}"/>
                  </a:ext>
                </a:extLst>
              </p:cNvPr>
              <p:cNvSpPr/>
              <p:nvPr/>
            </p:nvSpPr>
            <p:spPr>
              <a:xfrm>
                <a:off x="9871604" y="7692164"/>
                <a:ext cx="4289" cy="92810"/>
              </a:xfrm>
              <a:custGeom>
                <a:avLst/>
                <a:gdLst>
                  <a:gd name="connsiteX0" fmla="*/ 2145 w 4289"/>
                  <a:gd name="connsiteY0" fmla="*/ 0 h 92810"/>
                  <a:gd name="connsiteX1" fmla="*/ 4289 w 4289"/>
                  <a:gd name="connsiteY1" fmla="*/ 46405 h 92810"/>
                  <a:gd name="connsiteX2" fmla="*/ 2145 w 4289"/>
                  <a:gd name="connsiteY2" fmla="*/ 92810 h 92810"/>
                  <a:gd name="connsiteX3" fmla="*/ 0 w 4289"/>
                  <a:gd name="connsiteY3" fmla="*/ 46405 h 92810"/>
                  <a:gd name="connsiteX4" fmla="*/ 2145 w 4289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1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5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8" name="Forma Livre: Forma 1057">
                <a:extLst>
                  <a:ext uri="{FF2B5EF4-FFF2-40B4-BE49-F238E27FC236}">
                    <a16:creationId xmlns:a16="http://schemas.microsoft.com/office/drawing/2014/main" id="{45B1BCD6-04B0-EE74-757F-17315B267B31}"/>
                  </a:ext>
                </a:extLst>
              </p:cNvPr>
              <p:cNvSpPr/>
              <p:nvPr/>
            </p:nvSpPr>
            <p:spPr>
              <a:xfrm>
                <a:off x="9917354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59" name="Forma Livre: Forma 1058">
                <a:extLst>
                  <a:ext uri="{FF2B5EF4-FFF2-40B4-BE49-F238E27FC236}">
                    <a16:creationId xmlns:a16="http://schemas.microsoft.com/office/drawing/2014/main" id="{C2198C4C-E5D6-6671-2E53-E670E3BA1D0B}"/>
                  </a:ext>
                </a:extLst>
              </p:cNvPr>
              <p:cNvSpPr/>
              <p:nvPr/>
            </p:nvSpPr>
            <p:spPr>
              <a:xfrm>
                <a:off x="9962567" y="7692164"/>
                <a:ext cx="4229" cy="92810"/>
              </a:xfrm>
              <a:custGeom>
                <a:avLst/>
                <a:gdLst>
                  <a:gd name="connsiteX0" fmla="*/ 2144 w 4229"/>
                  <a:gd name="connsiteY0" fmla="*/ 0 h 92810"/>
                  <a:gd name="connsiteX1" fmla="*/ 4230 w 4229"/>
                  <a:gd name="connsiteY1" fmla="*/ 46405 h 92810"/>
                  <a:gd name="connsiteX2" fmla="*/ 2144 w 4229"/>
                  <a:gd name="connsiteY2" fmla="*/ 92810 h 92810"/>
                  <a:gd name="connsiteX3" fmla="*/ 0 w 4229"/>
                  <a:gd name="connsiteY3" fmla="*/ 46405 h 92810"/>
                  <a:gd name="connsiteX4" fmla="*/ 2144 w 4229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810">
                    <a:moveTo>
                      <a:pt x="2144" y="0"/>
                    </a:moveTo>
                    <a:cubicBezTo>
                      <a:pt x="3276" y="0"/>
                      <a:pt x="4230" y="20790"/>
                      <a:pt x="4230" y="46405"/>
                    </a:cubicBezTo>
                    <a:cubicBezTo>
                      <a:pt x="4230" y="72020"/>
                      <a:pt x="3276" y="92810"/>
                      <a:pt x="2144" y="92810"/>
                    </a:cubicBezTo>
                    <a:cubicBezTo>
                      <a:pt x="101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0" name="Forma Livre: Forma 1059">
                <a:extLst>
                  <a:ext uri="{FF2B5EF4-FFF2-40B4-BE49-F238E27FC236}">
                    <a16:creationId xmlns:a16="http://schemas.microsoft.com/office/drawing/2014/main" id="{A9F4347C-4E38-FADF-EDFB-29AA7177124F}"/>
                  </a:ext>
                </a:extLst>
              </p:cNvPr>
              <p:cNvSpPr/>
              <p:nvPr/>
            </p:nvSpPr>
            <p:spPr>
              <a:xfrm>
                <a:off x="10007483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1" name="Forma Livre: Forma 1060">
                <a:extLst>
                  <a:ext uri="{FF2B5EF4-FFF2-40B4-BE49-F238E27FC236}">
                    <a16:creationId xmlns:a16="http://schemas.microsoft.com/office/drawing/2014/main" id="{DF1219EE-4F40-453F-BD6E-E5AB265310D0}"/>
                  </a:ext>
                </a:extLst>
              </p:cNvPr>
              <p:cNvSpPr/>
              <p:nvPr/>
            </p:nvSpPr>
            <p:spPr>
              <a:xfrm>
                <a:off x="10052458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2" name="Forma Livre: Forma 1061">
                <a:extLst>
                  <a:ext uri="{FF2B5EF4-FFF2-40B4-BE49-F238E27FC236}">
                    <a16:creationId xmlns:a16="http://schemas.microsoft.com/office/drawing/2014/main" id="{1CF23B1A-EDEF-518E-6E02-48CD39D9CD56}"/>
                  </a:ext>
                </a:extLst>
              </p:cNvPr>
              <p:cNvSpPr/>
              <p:nvPr/>
            </p:nvSpPr>
            <p:spPr>
              <a:xfrm>
                <a:off x="10097493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89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3" name="Forma Livre: Forma 1062">
                <a:extLst>
                  <a:ext uri="{FF2B5EF4-FFF2-40B4-BE49-F238E27FC236}">
                    <a16:creationId xmlns:a16="http://schemas.microsoft.com/office/drawing/2014/main" id="{CB8844AF-C9F7-84B2-77DB-600BAE6F669E}"/>
                  </a:ext>
                </a:extLst>
              </p:cNvPr>
              <p:cNvSpPr/>
              <p:nvPr/>
            </p:nvSpPr>
            <p:spPr>
              <a:xfrm>
                <a:off x="10142409" y="7692164"/>
                <a:ext cx="4289" cy="92810"/>
              </a:xfrm>
              <a:custGeom>
                <a:avLst/>
                <a:gdLst>
                  <a:gd name="connsiteX0" fmla="*/ 2144 w 4289"/>
                  <a:gd name="connsiteY0" fmla="*/ 0 h 92810"/>
                  <a:gd name="connsiteX1" fmla="*/ 4289 w 4289"/>
                  <a:gd name="connsiteY1" fmla="*/ 46405 h 92810"/>
                  <a:gd name="connsiteX2" fmla="*/ 2144 w 4289"/>
                  <a:gd name="connsiteY2" fmla="*/ 92810 h 92810"/>
                  <a:gd name="connsiteX3" fmla="*/ 0 w 4289"/>
                  <a:gd name="connsiteY3" fmla="*/ 46405 h 92810"/>
                  <a:gd name="connsiteX4" fmla="*/ 2144 w 4289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4" name="Forma Livre: Forma 1063">
                <a:extLst>
                  <a:ext uri="{FF2B5EF4-FFF2-40B4-BE49-F238E27FC236}">
                    <a16:creationId xmlns:a16="http://schemas.microsoft.com/office/drawing/2014/main" id="{939E5DB2-35C8-F43E-8BB6-E108C7D433B9}"/>
                  </a:ext>
                </a:extLst>
              </p:cNvPr>
              <p:cNvSpPr/>
              <p:nvPr/>
            </p:nvSpPr>
            <p:spPr>
              <a:xfrm>
                <a:off x="10187384" y="7692164"/>
                <a:ext cx="4229" cy="92810"/>
              </a:xfrm>
              <a:custGeom>
                <a:avLst/>
                <a:gdLst>
                  <a:gd name="connsiteX0" fmla="*/ 2085 w 4229"/>
                  <a:gd name="connsiteY0" fmla="*/ 0 h 92810"/>
                  <a:gd name="connsiteX1" fmla="*/ 4230 w 4229"/>
                  <a:gd name="connsiteY1" fmla="*/ 46405 h 92810"/>
                  <a:gd name="connsiteX2" fmla="*/ 2085 w 4229"/>
                  <a:gd name="connsiteY2" fmla="*/ 92810 h 92810"/>
                  <a:gd name="connsiteX3" fmla="*/ 0 w 4229"/>
                  <a:gd name="connsiteY3" fmla="*/ 46405 h 92810"/>
                  <a:gd name="connsiteX4" fmla="*/ 2085 w 4229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810">
                    <a:moveTo>
                      <a:pt x="2085" y="0"/>
                    </a:moveTo>
                    <a:cubicBezTo>
                      <a:pt x="3277" y="0"/>
                      <a:pt x="4230" y="20790"/>
                      <a:pt x="4230" y="46405"/>
                    </a:cubicBezTo>
                    <a:cubicBezTo>
                      <a:pt x="4230" y="72020"/>
                      <a:pt x="3277" y="92810"/>
                      <a:pt x="2085" y="92810"/>
                    </a:cubicBezTo>
                    <a:cubicBezTo>
                      <a:pt x="894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5" name="Forma Livre: Forma 1064">
                <a:extLst>
                  <a:ext uri="{FF2B5EF4-FFF2-40B4-BE49-F238E27FC236}">
                    <a16:creationId xmlns:a16="http://schemas.microsoft.com/office/drawing/2014/main" id="{DC344C69-D1D1-8177-5301-928B1DB3080A}"/>
                  </a:ext>
                </a:extLst>
              </p:cNvPr>
              <p:cNvSpPr/>
              <p:nvPr/>
            </p:nvSpPr>
            <p:spPr>
              <a:xfrm>
                <a:off x="10232300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6" name="Forma Livre: Forma 1065">
                <a:extLst>
                  <a:ext uri="{FF2B5EF4-FFF2-40B4-BE49-F238E27FC236}">
                    <a16:creationId xmlns:a16="http://schemas.microsoft.com/office/drawing/2014/main" id="{B21528A6-D31D-2200-F26E-71AE61F7703A}"/>
                  </a:ext>
                </a:extLst>
              </p:cNvPr>
              <p:cNvSpPr/>
              <p:nvPr/>
            </p:nvSpPr>
            <p:spPr>
              <a:xfrm>
                <a:off x="10277275" y="7692164"/>
                <a:ext cx="4288" cy="92810"/>
              </a:xfrm>
              <a:custGeom>
                <a:avLst/>
                <a:gdLst>
                  <a:gd name="connsiteX0" fmla="*/ 2144 w 4288"/>
                  <a:gd name="connsiteY0" fmla="*/ 0 h 92810"/>
                  <a:gd name="connsiteX1" fmla="*/ 4289 w 4288"/>
                  <a:gd name="connsiteY1" fmla="*/ 46405 h 92810"/>
                  <a:gd name="connsiteX2" fmla="*/ 2144 w 4288"/>
                  <a:gd name="connsiteY2" fmla="*/ 92810 h 92810"/>
                  <a:gd name="connsiteX3" fmla="*/ 0 w 4288"/>
                  <a:gd name="connsiteY3" fmla="*/ 46405 h 92810"/>
                  <a:gd name="connsiteX4" fmla="*/ 2144 w 4288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07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7" name="Forma Livre: Forma 1066">
                <a:extLst>
                  <a:ext uri="{FF2B5EF4-FFF2-40B4-BE49-F238E27FC236}">
                    <a16:creationId xmlns:a16="http://schemas.microsoft.com/office/drawing/2014/main" id="{789869BE-D76F-A857-43F5-371940295925}"/>
                  </a:ext>
                </a:extLst>
              </p:cNvPr>
              <p:cNvSpPr/>
              <p:nvPr/>
            </p:nvSpPr>
            <p:spPr>
              <a:xfrm>
                <a:off x="10322250" y="7692164"/>
                <a:ext cx="4289" cy="92810"/>
              </a:xfrm>
              <a:custGeom>
                <a:avLst/>
                <a:gdLst>
                  <a:gd name="connsiteX0" fmla="*/ 2144 w 4289"/>
                  <a:gd name="connsiteY0" fmla="*/ 0 h 92810"/>
                  <a:gd name="connsiteX1" fmla="*/ 4289 w 4289"/>
                  <a:gd name="connsiteY1" fmla="*/ 46405 h 92810"/>
                  <a:gd name="connsiteX2" fmla="*/ 2144 w 4289"/>
                  <a:gd name="connsiteY2" fmla="*/ 92810 h 92810"/>
                  <a:gd name="connsiteX3" fmla="*/ 0 w 4289"/>
                  <a:gd name="connsiteY3" fmla="*/ 46405 h 92810"/>
                  <a:gd name="connsiteX4" fmla="*/ 2144 w 4289"/>
                  <a:gd name="connsiteY4" fmla="*/ 0 h 9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1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8" name="Forma Livre: Forma 1067">
                <a:extLst>
                  <a:ext uri="{FF2B5EF4-FFF2-40B4-BE49-F238E27FC236}">
                    <a16:creationId xmlns:a16="http://schemas.microsoft.com/office/drawing/2014/main" id="{A8D55EA0-B1A6-204C-FFCF-171D99972251}"/>
                  </a:ext>
                </a:extLst>
              </p:cNvPr>
              <p:cNvSpPr/>
              <p:nvPr/>
            </p:nvSpPr>
            <p:spPr>
              <a:xfrm>
                <a:off x="9849980" y="7690675"/>
                <a:ext cx="477452" cy="20350"/>
              </a:xfrm>
              <a:custGeom>
                <a:avLst/>
                <a:gdLst>
                  <a:gd name="connsiteX0" fmla="*/ 0 w 477452"/>
                  <a:gd name="connsiteY0" fmla="*/ 0 h 20350"/>
                  <a:gd name="connsiteX1" fmla="*/ 477453 w 477452"/>
                  <a:gd name="connsiteY1" fmla="*/ 0 h 2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20350">
                    <a:moveTo>
                      <a:pt x="0" y="0"/>
                    </a:moveTo>
                    <a:cubicBezTo>
                      <a:pt x="157997" y="27134"/>
                      <a:pt x="319461" y="27134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69" name="Forma Livre: Forma 1068">
                <a:extLst>
                  <a:ext uri="{FF2B5EF4-FFF2-40B4-BE49-F238E27FC236}">
                    <a16:creationId xmlns:a16="http://schemas.microsoft.com/office/drawing/2014/main" id="{A10F2D1A-A80B-6454-B67C-E92A355BBE9B}"/>
                  </a:ext>
                </a:extLst>
              </p:cNvPr>
              <p:cNvSpPr/>
              <p:nvPr/>
            </p:nvSpPr>
            <p:spPr>
              <a:xfrm>
                <a:off x="9843010" y="7688769"/>
                <a:ext cx="492464" cy="4289"/>
              </a:xfrm>
              <a:custGeom>
                <a:avLst/>
                <a:gdLst>
                  <a:gd name="connsiteX0" fmla="*/ 492465 w 492464"/>
                  <a:gd name="connsiteY0" fmla="*/ 2145 h 4289"/>
                  <a:gd name="connsiteX1" fmla="*/ 246262 w 492464"/>
                  <a:gd name="connsiteY1" fmla="*/ 4289 h 4289"/>
                  <a:gd name="connsiteX2" fmla="*/ 0 w 492464"/>
                  <a:gd name="connsiteY2" fmla="*/ 2145 h 4289"/>
                  <a:gd name="connsiteX3" fmla="*/ 246262 w 492464"/>
                  <a:gd name="connsiteY3" fmla="*/ 0 h 4289"/>
                  <a:gd name="connsiteX4" fmla="*/ 492465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5" y="2145"/>
                    </a:moveTo>
                    <a:cubicBezTo>
                      <a:pt x="492465" y="3276"/>
                      <a:pt x="382201" y="4289"/>
                      <a:pt x="246262" y="4289"/>
                    </a:cubicBezTo>
                    <a:cubicBezTo>
                      <a:pt x="110324" y="4289"/>
                      <a:pt x="0" y="3276"/>
                      <a:pt x="0" y="2145"/>
                    </a:cubicBezTo>
                    <a:cubicBezTo>
                      <a:pt x="0" y="1013"/>
                      <a:pt x="110264" y="0"/>
                      <a:pt x="246262" y="0"/>
                    </a:cubicBezTo>
                    <a:cubicBezTo>
                      <a:pt x="382260" y="0"/>
                      <a:pt x="492465" y="953"/>
                      <a:pt x="49246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0" name="Forma Livre: Forma 1069">
                <a:extLst>
                  <a:ext uri="{FF2B5EF4-FFF2-40B4-BE49-F238E27FC236}">
                    <a16:creationId xmlns:a16="http://schemas.microsoft.com/office/drawing/2014/main" id="{5B8A4D65-96BB-DD2E-AA1B-17530562DD5C}"/>
                  </a:ext>
                </a:extLst>
              </p:cNvPr>
              <p:cNvSpPr/>
              <p:nvPr/>
            </p:nvSpPr>
            <p:spPr>
              <a:xfrm>
                <a:off x="9810307" y="7786344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1" name="Forma Livre: Forma 1070">
                <a:extLst>
                  <a:ext uri="{FF2B5EF4-FFF2-40B4-BE49-F238E27FC236}">
                    <a16:creationId xmlns:a16="http://schemas.microsoft.com/office/drawing/2014/main" id="{C9B0E993-BD42-55B6-50B0-ECF42992C22B}"/>
                  </a:ext>
                </a:extLst>
              </p:cNvPr>
              <p:cNvSpPr/>
              <p:nvPr/>
            </p:nvSpPr>
            <p:spPr>
              <a:xfrm>
                <a:off x="9839853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2" name="Forma Livre: Forma 1071">
                <a:extLst>
                  <a:ext uri="{FF2B5EF4-FFF2-40B4-BE49-F238E27FC236}">
                    <a16:creationId xmlns:a16="http://schemas.microsoft.com/office/drawing/2014/main" id="{A11D40FC-170A-4DCC-641E-1B4EDDEA6DA8}"/>
                  </a:ext>
                </a:extLst>
              </p:cNvPr>
              <p:cNvSpPr/>
              <p:nvPr/>
            </p:nvSpPr>
            <p:spPr>
              <a:xfrm>
                <a:off x="9885603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3" name="Forma Livre: Forma 1072">
                <a:extLst>
                  <a:ext uri="{FF2B5EF4-FFF2-40B4-BE49-F238E27FC236}">
                    <a16:creationId xmlns:a16="http://schemas.microsoft.com/office/drawing/2014/main" id="{880761ED-C2EF-F243-3CC0-5EF49ADD0ADB}"/>
                  </a:ext>
                </a:extLst>
              </p:cNvPr>
              <p:cNvSpPr/>
              <p:nvPr/>
            </p:nvSpPr>
            <p:spPr>
              <a:xfrm>
                <a:off x="9930698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07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4" name="Forma Livre: Forma 1073">
                <a:extLst>
                  <a:ext uri="{FF2B5EF4-FFF2-40B4-BE49-F238E27FC236}">
                    <a16:creationId xmlns:a16="http://schemas.microsoft.com/office/drawing/2014/main" id="{43A1C425-6E33-CA35-EDE7-F7C25AF50663}"/>
                  </a:ext>
                </a:extLst>
              </p:cNvPr>
              <p:cNvSpPr/>
              <p:nvPr/>
            </p:nvSpPr>
            <p:spPr>
              <a:xfrm>
                <a:off x="9975792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5" name="Forma Livre: Forma 1074">
                <a:extLst>
                  <a:ext uri="{FF2B5EF4-FFF2-40B4-BE49-F238E27FC236}">
                    <a16:creationId xmlns:a16="http://schemas.microsoft.com/office/drawing/2014/main" id="{78184BFD-166B-8E1E-9DCC-0329D2C1BAE3}"/>
                  </a:ext>
                </a:extLst>
              </p:cNvPr>
              <p:cNvSpPr/>
              <p:nvPr/>
            </p:nvSpPr>
            <p:spPr>
              <a:xfrm>
                <a:off x="10020767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6" name="Forma Livre: Forma 1075">
                <a:extLst>
                  <a:ext uri="{FF2B5EF4-FFF2-40B4-BE49-F238E27FC236}">
                    <a16:creationId xmlns:a16="http://schemas.microsoft.com/office/drawing/2014/main" id="{0EFE0671-9CF0-F81E-0ED2-8C96C89CBDA7}"/>
                  </a:ext>
                </a:extLst>
              </p:cNvPr>
              <p:cNvSpPr/>
              <p:nvPr/>
            </p:nvSpPr>
            <p:spPr>
              <a:xfrm>
                <a:off x="10065683" y="7787893"/>
                <a:ext cx="4289" cy="92809"/>
              </a:xfrm>
              <a:custGeom>
                <a:avLst/>
                <a:gdLst>
                  <a:gd name="connsiteX0" fmla="*/ 2144 w 4289"/>
                  <a:gd name="connsiteY0" fmla="*/ 0 h 92809"/>
                  <a:gd name="connsiteX1" fmla="*/ 4289 w 4289"/>
                  <a:gd name="connsiteY1" fmla="*/ 46405 h 92809"/>
                  <a:gd name="connsiteX2" fmla="*/ 2144 w 4289"/>
                  <a:gd name="connsiteY2" fmla="*/ 92810 h 92809"/>
                  <a:gd name="connsiteX3" fmla="*/ 0 w 4289"/>
                  <a:gd name="connsiteY3" fmla="*/ 46405 h 92809"/>
                  <a:gd name="connsiteX4" fmla="*/ 2144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7" name="Forma Livre: Forma 1076">
                <a:extLst>
                  <a:ext uri="{FF2B5EF4-FFF2-40B4-BE49-F238E27FC236}">
                    <a16:creationId xmlns:a16="http://schemas.microsoft.com/office/drawing/2014/main" id="{2F1B88FF-9A9C-EC73-0BA5-6DCA71F7A22B}"/>
                  </a:ext>
                </a:extLst>
              </p:cNvPr>
              <p:cNvSpPr/>
              <p:nvPr/>
            </p:nvSpPr>
            <p:spPr>
              <a:xfrm>
                <a:off x="10110658" y="7787893"/>
                <a:ext cx="4289" cy="92809"/>
              </a:xfrm>
              <a:custGeom>
                <a:avLst/>
                <a:gdLst>
                  <a:gd name="connsiteX0" fmla="*/ 2145 w 4289"/>
                  <a:gd name="connsiteY0" fmla="*/ 0 h 92809"/>
                  <a:gd name="connsiteX1" fmla="*/ 4289 w 4289"/>
                  <a:gd name="connsiteY1" fmla="*/ 46405 h 92809"/>
                  <a:gd name="connsiteX2" fmla="*/ 2145 w 4289"/>
                  <a:gd name="connsiteY2" fmla="*/ 92810 h 92809"/>
                  <a:gd name="connsiteX3" fmla="*/ 0 w 4289"/>
                  <a:gd name="connsiteY3" fmla="*/ 46405 h 92809"/>
                  <a:gd name="connsiteX4" fmla="*/ 2145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5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894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8" name="Forma Livre: Forma 1077">
                <a:extLst>
                  <a:ext uri="{FF2B5EF4-FFF2-40B4-BE49-F238E27FC236}">
                    <a16:creationId xmlns:a16="http://schemas.microsoft.com/office/drawing/2014/main" id="{BB574514-4743-1135-60B4-3E88135FF721}"/>
                  </a:ext>
                </a:extLst>
              </p:cNvPr>
              <p:cNvSpPr/>
              <p:nvPr/>
            </p:nvSpPr>
            <p:spPr>
              <a:xfrm>
                <a:off x="10155634" y="7787893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79" name="Forma Livre: Forma 1078">
                <a:extLst>
                  <a:ext uri="{FF2B5EF4-FFF2-40B4-BE49-F238E27FC236}">
                    <a16:creationId xmlns:a16="http://schemas.microsoft.com/office/drawing/2014/main" id="{400F50E8-85DD-F7ED-C94B-CBCB0150EBC8}"/>
                  </a:ext>
                </a:extLst>
              </p:cNvPr>
              <p:cNvSpPr/>
              <p:nvPr/>
            </p:nvSpPr>
            <p:spPr>
              <a:xfrm>
                <a:off x="10200907" y="7787893"/>
                <a:ext cx="3991" cy="92809"/>
              </a:xfrm>
              <a:custGeom>
                <a:avLst/>
                <a:gdLst>
                  <a:gd name="connsiteX0" fmla="*/ 1847 w 3991"/>
                  <a:gd name="connsiteY0" fmla="*/ 0 h 92809"/>
                  <a:gd name="connsiteX1" fmla="*/ 3991 w 3991"/>
                  <a:gd name="connsiteY1" fmla="*/ 46405 h 92809"/>
                  <a:gd name="connsiteX2" fmla="*/ 1847 w 3991"/>
                  <a:gd name="connsiteY2" fmla="*/ 92810 h 92809"/>
                  <a:gd name="connsiteX3" fmla="*/ 0 w 3991"/>
                  <a:gd name="connsiteY3" fmla="*/ 46405 h 92809"/>
                  <a:gd name="connsiteX4" fmla="*/ 1847 w 3991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91" h="92809">
                    <a:moveTo>
                      <a:pt x="1847" y="0"/>
                    </a:moveTo>
                    <a:cubicBezTo>
                      <a:pt x="3038" y="0"/>
                      <a:pt x="3991" y="20790"/>
                      <a:pt x="3991" y="46405"/>
                    </a:cubicBezTo>
                    <a:cubicBezTo>
                      <a:pt x="3991" y="72020"/>
                      <a:pt x="3038" y="92810"/>
                      <a:pt x="1847" y="92810"/>
                    </a:cubicBezTo>
                    <a:cubicBezTo>
                      <a:pt x="655" y="92810"/>
                      <a:pt x="0" y="72020"/>
                      <a:pt x="0" y="46405"/>
                    </a:cubicBezTo>
                    <a:cubicBezTo>
                      <a:pt x="0" y="20790"/>
                      <a:pt x="655" y="0"/>
                      <a:pt x="184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0" name="Forma Livre: Forma 1079">
                <a:extLst>
                  <a:ext uri="{FF2B5EF4-FFF2-40B4-BE49-F238E27FC236}">
                    <a16:creationId xmlns:a16="http://schemas.microsoft.com/office/drawing/2014/main" id="{1C717844-441A-C35D-304F-E71BFE944098}"/>
                  </a:ext>
                </a:extLst>
              </p:cNvPr>
              <p:cNvSpPr/>
              <p:nvPr/>
            </p:nvSpPr>
            <p:spPr>
              <a:xfrm>
                <a:off x="10245584" y="7787893"/>
                <a:ext cx="4229" cy="92809"/>
              </a:xfrm>
              <a:custGeom>
                <a:avLst/>
                <a:gdLst>
                  <a:gd name="connsiteX0" fmla="*/ 2144 w 4229"/>
                  <a:gd name="connsiteY0" fmla="*/ 0 h 92809"/>
                  <a:gd name="connsiteX1" fmla="*/ 4230 w 4229"/>
                  <a:gd name="connsiteY1" fmla="*/ 46405 h 92809"/>
                  <a:gd name="connsiteX2" fmla="*/ 2144 w 4229"/>
                  <a:gd name="connsiteY2" fmla="*/ 92810 h 92809"/>
                  <a:gd name="connsiteX3" fmla="*/ 0 w 4229"/>
                  <a:gd name="connsiteY3" fmla="*/ 46405 h 92809"/>
                  <a:gd name="connsiteX4" fmla="*/ 2144 w 422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809">
                    <a:moveTo>
                      <a:pt x="2144" y="0"/>
                    </a:moveTo>
                    <a:cubicBezTo>
                      <a:pt x="3276" y="0"/>
                      <a:pt x="4230" y="20790"/>
                      <a:pt x="4230" y="46405"/>
                    </a:cubicBezTo>
                    <a:cubicBezTo>
                      <a:pt x="4230" y="72020"/>
                      <a:pt x="3276" y="92810"/>
                      <a:pt x="2144" y="92810"/>
                    </a:cubicBezTo>
                    <a:cubicBezTo>
                      <a:pt x="101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1" name="Forma Livre: Forma 1080">
                <a:extLst>
                  <a:ext uri="{FF2B5EF4-FFF2-40B4-BE49-F238E27FC236}">
                    <a16:creationId xmlns:a16="http://schemas.microsoft.com/office/drawing/2014/main" id="{095CEEEB-9DD0-C798-C966-6865639DDAC8}"/>
                  </a:ext>
                </a:extLst>
              </p:cNvPr>
              <p:cNvSpPr/>
              <p:nvPr/>
            </p:nvSpPr>
            <p:spPr>
              <a:xfrm>
                <a:off x="10290261" y="7787893"/>
                <a:ext cx="4527" cy="92809"/>
              </a:xfrm>
              <a:custGeom>
                <a:avLst/>
                <a:gdLst>
                  <a:gd name="connsiteX0" fmla="*/ 2383 w 4527"/>
                  <a:gd name="connsiteY0" fmla="*/ 0 h 92809"/>
                  <a:gd name="connsiteX1" fmla="*/ 4527 w 4527"/>
                  <a:gd name="connsiteY1" fmla="*/ 46405 h 92809"/>
                  <a:gd name="connsiteX2" fmla="*/ 2383 w 4527"/>
                  <a:gd name="connsiteY2" fmla="*/ 92810 h 92809"/>
                  <a:gd name="connsiteX3" fmla="*/ 0 w 4527"/>
                  <a:gd name="connsiteY3" fmla="*/ 46405 h 92809"/>
                  <a:gd name="connsiteX4" fmla="*/ 2383 w 4527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7" h="92809">
                    <a:moveTo>
                      <a:pt x="2383" y="0"/>
                    </a:moveTo>
                    <a:cubicBezTo>
                      <a:pt x="3574" y="0"/>
                      <a:pt x="4527" y="20790"/>
                      <a:pt x="4527" y="46405"/>
                    </a:cubicBezTo>
                    <a:cubicBezTo>
                      <a:pt x="4527" y="72020"/>
                      <a:pt x="3574" y="92810"/>
                      <a:pt x="2383" y="92810"/>
                    </a:cubicBezTo>
                    <a:cubicBezTo>
                      <a:pt x="1191" y="92810"/>
                      <a:pt x="0" y="72020"/>
                      <a:pt x="0" y="46405"/>
                    </a:cubicBezTo>
                    <a:cubicBezTo>
                      <a:pt x="0" y="20790"/>
                      <a:pt x="1191" y="0"/>
                      <a:pt x="238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2" name="Forma Livre: Forma 1081">
                <a:extLst>
                  <a:ext uri="{FF2B5EF4-FFF2-40B4-BE49-F238E27FC236}">
                    <a16:creationId xmlns:a16="http://schemas.microsoft.com/office/drawing/2014/main" id="{C783D355-36C5-C100-FD25-C9336642B350}"/>
                  </a:ext>
                </a:extLst>
              </p:cNvPr>
              <p:cNvSpPr/>
              <p:nvPr/>
            </p:nvSpPr>
            <p:spPr>
              <a:xfrm>
                <a:off x="9818230" y="7786404"/>
                <a:ext cx="477512" cy="23008"/>
              </a:xfrm>
              <a:custGeom>
                <a:avLst/>
                <a:gdLst>
                  <a:gd name="connsiteX0" fmla="*/ 0 w 477512"/>
                  <a:gd name="connsiteY0" fmla="*/ 0 h 23008"/>
                  <a:gd name="connsiteX1" fmla="*/ 477512 w 477512"/>
                  <a:gd name="connsiteY1" fmla="*/ 0 h 23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3008">
                    <a:moveTo>
                      <a:pt x="0" y="0"/>
                    </a:moveTo>
                    <a:cubicBezTo>
                      <a:pt x="157693" y="30678"/>
                      <a:pt x="319819" y="30678"/>
                      <a:pt x="4775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3" name="Forma Livre: Forma 1082">
                <a:extLst>
                  <a:ext uri="{FF2B5EF4-FFF2-40B4-BE49-F238E27FC236}">
                    <a16:creationId xmlns:a16="http://schemas.microsoft.com/office/drawing/2014/main" id="{8938F598-EF31-8575-1327-1462ADCCFA9B}"/>
                  </a:ext>
                </a:extLst>
              </p:cNvPr>
              <p:cNvSpPr/>
              <p:nvPr/>
            </p:nvSpPr>
            <p:spPr>
              <a:xfrm>
                <a:off x="9811319" y="7784497"/>
                <a:ext cx="492405" cy="4229"/>
              </a:xfrm>
              <a:custGeom>
                <a:avLst/>
                <a:gdLst>
                  <a:gd name="connsiteX0" fmla="*/ 492405 w 492405"/>
                  <a:gd name="connsiteY0" fmla="*/ 2145 h 4229"/>
                  <a:gd name="connsiteX1" fmla="*/ 246203 w 492405"/>
                  <a:gd name="connsiteY1" fmla="*/ 4229 h 4229"/>
                  <a:gd name="connsiteX2" fmla="*/ 0 w 492405"/>
                  <a:gd name="connsiteY2" fmla="*/ 2145 h 4229"/>
                  <a:gd name="connsiteX3" fmla="*/ 246203 w 492405"/>
                  <a:gd name="connsiteY3" fmla="*/ 0 h 4229"/>
                  <a:gd name="connsiteX4" fmla="*/ 492405 w 492405"/>
                  <a:gd name="connsiteY4" fmla="*/ 2145 h 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5" h="4229">
                    <a:moveTo>
                      <a:pt x="492405" y="2145"/>
                    </a:moveTo>
                    <a:cubicBezTo>
                      <a:pt x="492405" y="3276"/>
                      <a:pt x="382201" y="4229"/>
                      <a:pt x="246203" y="4229"/>
                    </a:cubicBezTo>
                    <a:cubicBezTo>
                      <a:pt x="110204" y="4229"/>
                      <a:pt x="0" y="3276"/>
                      <a:pt x="0" y="2145"/>
                    </a:cubicBezTo>
                    <a:cubicBezTo>
                      <a:pt x="0" y="1013"/>
                      <a:pt x="110204" y="0"/>
                      <a:pt x="246203" y="0"/>
                    </a:cubicBezTo>
                    <a:cubicBezTo>
                      <a:pt x="382201" y="0"/>
                      <a:pt x="492405" y="953"/>
                      <a:pt x="49240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4" name="Forma Livre: Forma 1083">
                <a:extLst>
                  <a:ext uri="{FF2B5EF4-FFF2-40B4-BE49-F238E27FC236}">
                    <a16:creationId xmlns:a16="http://schemas.microsoft.com/office/drawing/2014/main" id="{ABC7FDB1-4A08-A70F-C787-DDABDC2601B9}"/>
                  </a:ext>
                </a:extLst>
              </p:cNvPr>
              <p:cNvSpPr/>
              <p:nvPr/>
            </p:nvSpPr>
            <p:spPr>
              <a:xfrm>
                <a:off x="9838483" y="7880703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5" name="Forma Livre: Forma 1084">
                <a:extLst>
                  <a:ext uri="{FF2B5EF4-FFF2-40B4-BE49-F238E27FC236}">
                    <a16:creationId xmlns:a16="http://schemas.microsoft.com/office/drawing/2014/main" id="{9008A6F6-6F90-AFA0-EECE-F358B484FDD6}"/>
                  </a:ext>
                </a:extLst>
              </p:cNvPr>
              <p:cNvSpPr/>
              <p:nvPr/>
            </p:nvSpPr>
            <p:spPr>
              <a:xfrm>
                <a:off x="9868090" y="7882252"/>
                <a:ext cx="4229" cy="92809"/>
              </a:xfrm>
              <a:custGeom>
                <a:avLst/>
                <a:gdLst>
                  <a:gd name="connsiteX0" fmla="*/ 2144 w 4229"/>
                  <a:gd name="connsiteY0" fmla="*/ 0 h 92809"/>
                  <a:gd name="connsiteX1" fmla="*/ 4230 w 4229"/>
                  <a:gd name="connsiteY1" fmla="*/ 46405 h 92809"/>
                  <a:gd name="connsiteX2" fmla="*/ 2144 w 4229"/>
                  <a:gd name="connsiteY2" fmla="*/ 92810 h 92809"/>
                  <a:gd name="connsiteX3" fmla="*/ 0 w 4229"/>
                  <a:gd name="connsiteY3" fmla="*/ 46405 h 92809"/>
                  <a:gd name="connsiteX4" fmla="*/ 2144 w 422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809">
                    <a:moveTo>
                      <a:pt x="2144" y="0"/>
                    </a:moveTo>
                    <a:cubicBezTo>
                      <a:pt x="3276" y="0"/>
                      <a:pt x="4230" y="20790"/>
                      <a:pt x="4230" y="46405"/>
                    </a:cubicBezTo>
                    <a:cubicBezTo>
                      <a:pt x="4230" y="72020"/>
                      <a:pt x="3276" y="92810"/>
                      <a:pt x="2144" y="92810"/>
                    </a:cubicBezTo>
                    <a:cubicBezTo>
                      <a:pt x="101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6" name="Forma Livre: Forma 1085">
                <a:extLst>
                  <a:ext uri="{FF2B5EF4-FFF2-40B4-BE49-F238E27FC236}">
                    <a16:creationId xmlns:a16="http://schemas.microsoft.com/office/drawing/2014/main" id="{DBA4998D-8539-96E4-8771-EAA94E8FE876}"/>
                  </a:ext>
                </a:extLst>
              </p:cNvPr>
              <p:cNvSpPr/>
              <p:nvPr/>
            </p:nvSpPr>
            <p:spPr>
              <a:xfrm>
                <a:off x="9913780" y="7882252"/>
                <a:ext cx="4289" cy="92809"/>
              </a:xfrm>
              <a:custGeom>
                <a:avLst/>
                <a:gdLst>
                  <a:gd name="connsiteX0" fmla="*/ 2144 w 4289"/>
                  <a:gd name="connsiteY0" fmla="*/ 0 h 92809"/>
                  <a:gd name="connsiteX1" fmla="*/ 4289 w 4289"/>
                  <a:gd name="connsiteY1" fmla="*/ 46405 h 92809"/>
                  <a:gd name="connsiteX2" fmla="*/ 2144 w 4289"/>
                  <a:gd name="connsiteY2" fmla="*/ 92810 h 92809"/>
                  <a:gd name="connsiteX3" fmla="*/ 0 w 4289"/>
                  <a:gd name="connsiteY3" fmla="*/ 46405 h 92809"/>
                  <a:gd name="connsiteX4" fmla="*/ 2144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191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7" name="Forma Livre: Forma 1086">
                <a:extLst>
                  <a:ext uri="{FF2B5EF4-FFF2-40B4-BE49-F238E27FC236}">
                    <a16:creationId xmlns:a16="http://schemas.microsoft.com/office/drawing/2014/main" id="{81758F8C-DEDD-1841-2C3F-4D790AF115B0}"/>
                  </a:ext>
                </a:extLst>
              </p:cNvPr>
              <p:cNvSpPr/>
              <p:nvPr/>
            </p:nvSpPr>
            <p:spPr>
              <a:xfrm>
                <a:off x="9958993" y="7882252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8" name="Forma Livre: Forma 1087">
                <a:extLst>
                  <a:ext uri="{FF2B5EF4-FFF2-40B4-BE49-F238E27FC236}">
                    <a16:creationId xmlns:a16="http://schemas.microsoft.com/office/drawing/2014/main" id="{4230F863-DEFE-6D7A-84D5-D892EC556077}"/>
                  </a:ext>
                </a:extLst>
              </p:cNvPr>
              <p:cNvSpPr/>
              <p:nvPr/>
            </p:nvSpPr>
            <p:spPr>
              <a:xfrm>
                <a:off x="10003968" y="7882252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89" name="Forma Livre: Forma 1088">
                <a:extLst>
                  <a:ext uri="{FF2B5EF4-FFF2-40B4-BE49-F238E27FC236}">
                    <a16:creationId xmlns:a16="http://schemas.microsoft.com/office/drawing/2014/main" id="{713DF3DE-8261-5AEC-D730-93A4BADF8850}"/>
                  </a:ext>
                </a:extLst>
              </p:cNvPr>
              <p:cNvSpPr/>
              <p:nvPr/>
            </p:nvSpPr>
            <p:spPr>
              <a:xfrm>
                <a:off x="10048944" y="7882252"/>
                <a:ext cx="4289" cy="92809"/>
              </a:xfrm>
              <a:custGeom>
                <a:avLst/>
                <a:gdLst>
                  <a:gd name="connsiteX0" fmla="*/ 2144 w 4289"/>
                  <a:gd name="connsiteY0" fmla="*/ 0 h 92809"/>
                  <a:gd name="connsiteX1" fmla="*/ 4289 w 4289"/>
                  <a:gd name="connsiteY1" fmla="*/ 46405 h 92809"/>
                  <a:gd name="connsiteX2" fmla="*/ 2144 w 4289"/>
                  <a:gd name="connsiteY2" fmla="*/ 92810 h 92809"/>
                  <a:gd name="connsiteX3" fmla="*/ 0 w 4289"/>
                  <a:gd name="connsiteY3" fmla="*/ 46405 h 92809"/>
                  <a:gd name="connsiteX4" fmla="*/ 2144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0" name="Forma Livre: Forma 1089">
                <a:extLst>
                  <a:ext uri="{FF2B5EF4-FFF2-40B4-BE49-F238E27FC236}">
                    <a16:creationId xmlns:a16="http://schemas.microsoft.com/office/drawing/2014/main" id="{873DDB41-A707-F542-D0AF-065470F714E3}"/>
                  </a:ext>
                </a:extLst>
              </p:cNvPr>
              <p:cNvSpPr/>
              <p:nvPr/>
            </p:nvSpPr>
            <p:spPr>
              <a:xfrm>
                <a:off x="10093919" y="7882252"/>
                <a:ext cx="4289" cy="92809"/>
              </a:xfrm>
              <a:custGeom>
                <a:avLst/>
                <a:gdLst>
                  <a:gd name="connsiteX0" fmla="*/ 2145 w 4289"/>
                  <a:gd name="connsiteY0" fmla="*/ 0 h 92809"/>
                  <a:gd name="connsiteX1" fmla="*/ 4289 w 4289"/>
                  <a:gd name="connsiteY1" fmla="*/ 46405 h 92809"/>
                  <a:gd name="connsiteX2" fmla="*/ 2145 w 4289"/>
                  <a:gd name="connsiteY2" fmla="*/ 92810 h 92809"/>
                  <a:gd name="connsiteX3" fmla="*/ 0 w 4289"/>
                  <a:gd name="connsiteY3" fmla="*/ 46405 h 92809"/>
                  <a:gd name="connsiteX4" fmla="*/ 2145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5" y="0"/>
                    </a:moveTo>
                    <a:cubicBezTo>
                      <a:pt x="3277" y="0"/>
                      <a:pt x="4289" y="20790"/>
                      <a:pt x="4289" y="46405"/>
                    </a:cubicBezTo>
                    <a:cubicBezTo>
                      <a:pt x="4289" y="72020"/>
                      <a:pt x="3277" y="92810"/>
                      <a:pt x="2145" y="92810"/>
                    </a:cubicBezTo>
                    <a:cubicBezTo>
                      <a:pt x="101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7E772C66-A7C3-4686-646D-480C10832975}"/>
                  </a:ext>
                </a:extLst>
              </p:cNvPr>
              <p:cNvSpPr/>
              <p:nvPr/>
            </p:nvSpPr>
            <p:spPr>
              <a:xfrm>
                <a:off x="10138835" y="7882252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2" name="Forma Livre: Forma 1091">
                <a:extLst>
                  <a:ext uri="{FF2B5EF4-FFF2-40B4-BE49-F238E27FC236}">
                    <a16:creationId xmlns:a16="http://schemas.microsoft.com/office/drawing/2014/main" id="{BDEE77F7-213D-86F7-01D0-A931F609C8B7}"/>
                  </a:ext>
                </a:extLst>
              </p:cNvPr>
              <p:cNvSpPr/>
              <p:nvPr/>
            </p:nvSpPr>
            <p:spPr>
              <a:xfrm>
                <a:off x="10183810" y="7882252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3" name="Forma Livre: Forma 1092">
                <a:extLst>
                  <a:ext uri="{FF2B5EF4-FFF2-40B4-BE49-F238E27FC236}">
                    <a16:creationId xmlns:a16="http://schemas.microsoft.com/office/drawing/2014/main" id="{D9CDB9A4-FFA3-C3B9-B680-72A90FF4753A}"/>
                  </a:ext>
                </a:extLst>
              </p:cNvPr>
              <p:cNvSpPr/>
              <p:nvPr/>
            </p:nvSpPr>
            <p:spPr>
              <a:xfrm>
                <a:off x="10228547" y="7882252"/>
                <a:ext cx="4288" cy="92809"/>
              </a:xfrm>
              <a:custGeom>
                <a:avLst/>
                <a:gdLst>
                  <a:gd name="connsiteX0" fmla="*/ 2144 w 4288"/>
                  <a:gd name="connsiteY0" fmla="*/ 0 h 92809"/>
                  <a:gd name="connsiteX1" fmla="*/ 4289 w 4288"/>
                  <a:gd name="connsiteY1" fmla="*/ 46405 h 92809"/>
                  <a:gd name="connsiteX2" fmla="*/ 2144 w 4288"/>
                  <a:gd name="connsiteY2" fmla="*/ 92810 h 92809"/>
                  <a:gd name="connsiteX3" fmla="*/ 0 w 4288"/>
                  <a:gd name="connsiteY3" fmla="*/ 46405 h 92809"/>
                  <a:gd name="connsiteX4" fmla="*/ 2144 w 4288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09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4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1191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4" name="Forma Livre: Forma 1093">
                <a:extLst>
                  <a:ext uri="{FF2B5EF4-FFF2-40B4-BE49-F238E27FC236}">
                    <a16:creationId xmlns:a16="http://schemas.microsoft.com/office/drawing/2014/main" id="{A1256ABB-8007-FC23-3A7E-4ECEF0900909}"/>
                  </a:ext>
                </a:extLst>
              </p:cNvPr>
              <p:cNvSpPr/>
              <p:nvPr/>
            </p:nvSpPr>
            <p:spPr>
              <a:xfrm>
                <a:off x="10273760" y="7882252"/>
                <a:ext cx="4289" cy="92809"/>
              </a:xfrm>
              <a:custGeom>
                <a:avLst/>
                <a:gdLst>
                  <a:gd name="connsiteX0" fmla="*/ 2145 w 4289"/>
                  <a:gd name="connsiteY0" fmla="*/ 0 h 92809"/>
                  <a:gd name="connsiteX1" fmla="*/ 4289 w 4289"/>
                  <a:gd name="connsiteY1" fmla="*/ 46405 h 92809"/>
                  <a:gd name="connsiteX2" fmla="*/ 2145 w 4289"/>
                  <a:gd name="connsiteY2" fmla="*/ 92810 h 92809"/>
                  <a:gd name="connsiteX3" fmla="*/ 0 w 4289"/>
                  <a:gd name="connsiteY3" fmla="*/ 46405 h 92809"/>
                  <a:gd name="connsiteX4" fmla="*/ 2145 w 428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809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810"/>
                      <a:pt x="2145" y="92810"/>
                    </a:cubicBezTo>
                    <a:cubicBezTo>
                      <a:pt x="95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5" name="Forma Livre: Forma 1094">
                <a:extLst>
                  <a:ext uri="{FF2B5EF4-FFF2-40B4-BE49-F238E27FC236}">
                    <a16:creationId xmlns:a16="http://schemas.microsoft.com/office/drawing/2014/main" id="{BDB21511-E4EA-730E-372E-B098AD18E6F6}"/>
                  </a:ext>
                </a:extLst>
              </p:cNvPr>
              <p:cNvSpPr/>
              <p:nvPr/>
            </p:nvSpPr>
            <p:spPr>
              <a:xfrm>
                <a:off x="10318736" y="7882252"/>
                <a:ext cx="4229" cy="92809"/>
              </a:xfrm>
              <a:custGeom>
                <a:avLst/>
                <a:gdLst>
                  <a:gd name="connsiteX0" fmla="*/ 2085 w 4229"/>
                  <a:gd name="connsiteY0" fmla="*/ 0 h 92809"/>
                  <a:gd name="connsiteX1" fmla="*/ 4229 w 4229"/>
                  <a:gd name="connsiteY1" fmla="*/ 46405 h 92809"/>
                  <a:gd name="connsiteX2" fmla="*/ 2085 w 4229"/>
                  <a:gd name="connsiteY2" fmla="*/ 92810 h 92809"/>
                  <a:gd name="connsiteX3" fmla="*/ 0 w 4229"/>
                  <a:gd name="connsiteY3" fmla="*/ 46405 h 92809"/>
                  <a:gd name="connsiteX4" fmla="*/ 2085 w 4229"/>
                  <a:gd name="connsiteY4" fmla="*/ 0 h 9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809">
                    <a:moveTo>
                      <a:pt x="2085" y="0"/>
                    </a:moveTo>
                    <a:cubicBezTo>
                      <a:pt x="3276" y="0"/>
                      <a:pt x="4229" y="20790"/>
                      <a:pt x="4229" y="46405"/>
                    </a:cubicBezTo>
                    <a:cubicBezTo>
                      <a:pt x="4229" y="72020"/>
                      <a:pt x="3276" y="92810"/>
                      <a:pt x="2085" y="92810"/>
                    </a:cubicBezTo>
                    <a:cubicBezTo>
                      <a:pt x="893" y="9281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6" name="Forma Livre: Forma 1095">
                <a:extLst>
                  <a:ext uri="{FF2B5EF4-FFF2-40B4-BE49-F238E27FC236}">
                    <a16:creationId xmlns:a16="http://schemas.microsoft.com/office/drawing/2014/main" id="{D36811F4-497D-1877-AAC6-BC1447912E0A}"/>
                  </a:ext>
                </a:extLst>
              </p:cNvPr>
              <p:cNvSpPr/>
              <p:nvPr/>
            </p:nvSpPr>
            <p:spPr>
              <a:xfrm>
                <a:off x="9846406" y="7880762"/>
                <a:ext cx="477512" cy="20350"/>
              </a:xfrm>
              <a:custGeom>
                <a:avLst/>
                <a:gdLst>
                  <a:gd name="connsiteX0" fmla="*/ 0 w 477512"/>
                  <a:gd name="connsiteY0" fmla="*/ 0 h 20350"/>
                  <a:gd name="connsiteX1" fmla="*/ 477513 w 477512"/>
                  <a:gd name="connsiteY1" fmla="*/ 0 h 2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0350">
                    <a:moveTo>
                      <a:pt x="0" y="0"/>
                    </a:moveTo>
                    <a:cubicBezTo>
                      <a:pt x="158015" y="27134"/>
                      <a:pt x="319497" y="27134"/>
                      <a:pt x="4775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7" name="Forma Livre: Forma 1096">
                <a:extLst>
                  <a:ext uri="{FF2B5EF4-FFF2-40B4-BE49-F238E27FC236}">
                    <a16:creationId xmlns:a16="http://schemas.microsoft.com/office/drawing/2014/main" id="{31EEC94F-7E66-DDCD-87DB-DA2158171556}"/>
                  </a:ext>
                </a:extLst>
              </p:cNvPr>
              <p:cNvSpPr/>
              <p:nvPr/>
            </p:nvSpPr>
            <p:spPr>
              <a:xfrm>
                <a:off x="9839556" y="7878856"/>
                <a:ext cx="492404" cy="4289"/>
              </a:xfrm>
              <a:custGeom>
                <a:avLst/>
                <a:gdLst>
                  <a:gd name="connsiteX0" fmla="*/ 492405 w 492404"/>
                  <a:gd name="connsiteY0" fmla="*/ 2145 h 4289"/>
                  <a:gd name="connsiteX1" fmla="*/ 246202 w 492404"/>
                  <a:gd name="connsiteY1" fmla="*/ 4289 h 4289"/>
                  <a:gd name="connsiteX2" fmla="*/ 0 w 492404"/>
                  <a:gd name="connsiteY2" fmla="*/ 2145 h 4289"/>
                  <a:gd name="connsiteX3" fmla="*/ 246202 w 492404"/>
                  <a:gd name="connsiteY3" fmla="*/ 0 h 4289"/>
                  <a:gd name="connsiteX4" fmla="*/ 492405 w 49240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4" h="4289">
                    <a:moveTo>
                      <a:pt x="492405" y="2145"/>
                    </a:moveTo>
                    <a:cubicBezTo>
                      <a:pt x="492405" y="3276"/>
                      <a:pt x="382200" y="4289"/>
                      <a:pt x="246202" y="4289"/>
                    </a:cubicBezTo>
                    <a:cubicBezTo>
                      <a:pt x="110204" y="4289"/>
                      <a:pt x="0" y="3276"/>
                      <a:pt x="0" y="2145"/>
                    </a:cubicBezTo>
                    <a:cubicBezTo>
                      <a:pt x="0" y="1013"/>
                      <a:pt x="110204" y="0"/>
                      <a:pt x="246202" y="0"/>
                    </a:cubicBezTo>
                    <a:cubicBezTo>
                      <a:pt x="382200" y="0"/>
                      <a:pt x="492405" y="953"/>
                      <a:pt x="49240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8" name="Forma Livre: Forma 1097">
                <a:extLst>
                  <a:ext uri="{FF2B5EF4-FFF2-40B4-BE49-F238E27FC236}">
                    <a16:creationId xmlns:a16="http://schemas.microsoft.com/office/drawing/2014/main" id="{90CC26E6-2EF9-F1B1-F8EF-D647E42FD2F1}"/>
                  </a:ext>
                </a:extLst>
              </p:cNvPr>
              <p:cNvSpPr/>
              <p:nvPr/>
            </p:nvSpPr>
            <p:spPr>
              <a:xfrm>
                <a:off x="9783917" y="7398246"/>
                <a:ext cx="59808" cy="578125"/>
              </a:xfrm>
              <a:custGeom>
                <a:avLst/>
                <a:gdLst>
                  <a:gd name="connsiteX0" fmla="*/ 54566 w 59808"/>
                  <a:gd name="connsiteY0" fmla="*/ 578126 h 578125"/>
                  <a:gd name="connsiteX1" fmla="*/ 54566 w 59808"/>
                  <a:gd name="connsiteY1" fmla="*/ 576458 h 578125"/>
                  <a:gd name="connsiteX2" fmla="*/ 54566 w 59808"/>
                  <a:gd name="connsiteY2" fmla="*/ 571633 h 578125"/>
                  <a:gd name="connsiteX3" fmla="*/ 54566 w 59808"/>
                  <a:gd name="connsiteY3" fmla="*/ 553047 h 578125"/>
                  <a:gd name="connsiteX4" fmla="*/ 55043 w 59808"/>
                  <a:gd name="connsiteY4" fmla="*/ 483767 h 578125"/>
                  <a:gd name="connsiteX5" fmla="*/ 55043 w 59808"/>
                  <a:gd name="connsiteY5" fmla="*/ 482695 h 578125"/>
                  <a:gd name="connsiteX6" fmla="*/ 53970 w 59808"/>
                  <a:gd name="connsiteY6" fmla="*/ 482695 h 578125"/>
                  <a:gd name="connsiteX7" fmla="*/ 26806 w 59808"/>
                  <a:gd name="connsiteY7" fmla="*/ 482695 h 578125"/>
                  <a:gd name="connsiteX8" fmla="*/ 27998 w 59808"/>
                  <a:gd name="connsiteY8" fmla="*/ 483827 h 578125"/>
                  <a:gd name="connsiteX9" fmla="*/ 27998 w 59808"/>
                  <a:gd name="connsiteY9" fmla="*/ 388158 h 578125"/>
                  <a:gd name="connsiteX10" fmla="*/ 26568 w 59808"/>
                  <a:gd name="connsiteY10" fmla="*/ 389587 h 578125"/>
                  <a:gd name="connsiteX11" fmla="*/ 59808 w 59808"/>
                  <a:gd name="connsiteY11" fmla="*/ 389587 h 578125"/>
                  <a:gd name="connsiteX12" fmla="*/ 59808 w 59808"/>
                  <a:gd name="connsiteY12" fmla="*/ 388098 h 578125"/>
                  <a:gd name="connsiteX13" fmla="*/ 59808 w 59808"/>
                  <a:gd name="connsiteY13" fmla="*/ 293143 h 578125"/>
                  <a:gd name="connsiteX14" fmla="*/ 59808 w 59808"/>
                  <a:gd name="connsiteY14" fmla="*/ 291535 h 578125"/>
                  <a:gd name="connsiteX15" fmla="*/ 238 w 59808"/>
                  <a:gd name="connsiteY15" fmla="*/ 291535 h 578125"/>
                  <a:gd name="connsiteX16" fmla="*/ 1847 w 59808"/>
                  <a:gd name="connsiteY16" fmla="*/ 293143 h 578125"/>
                  <a:gd name="connsiteX17" fmla="*/ 1847 w 59808"/>
                  <a:gd name="connsiteY17" fmla="*/ 191875 h 578125"/>
                  <a:gd name="connsiteX18" fmla="*/ 298 w 59808"/>
                  <a:gd name="connsiteY18" fmla="*/ 193423 h 578125"/>
                  <a:gd name="connsiteX19" fmla="*/ 47120 w 59808"/>
                  <a:gd name="connsiteY19" fmla="*/ 193423 h 578125"/>
                  <a:gd name="connsiteX20" fmla="*/ 48609 w 59808"/>
                  <a:gd name="connsiteY20" fmla="*/ 193423 h 578125"/>
                  <a:gd name="connsiteX21" fmla="*/ 48609 w 59808"/>
                  <a:gd name="connsiteY21" fmla="*/ 191994 h 578125"/>
                  <a:gd name="connsiteX22" fmla="*/ 48609 w 59808"/>
                  <a:gd name="connsiteY22" fmla="*/ 99243 h 578125"/>
                  <a:gd name="connsiteX23" fmla="*/ 48609 w 59808"/>
                  <a:gd name="connsiteY23" fmla="*/ 98112 h 578125"/>
                  <a:gd name="connsiteX24" fmla="*/ 35444 w 59808"/>
                  <a:gd name="connsiteY24" fmla="*/ 98112 h 578125"/>
                  <a:gd name="connsiteX25" fmla="*/ 36516 w 59808"/>
                  <a:gd name="connsiteY25" fmla="*/ 99184 h 578125"/>
                  <a:gd name="connsiteX26" fmla="*/ 36516 w 59808"/>
                  <a:gd name="connsiteY26" fmla="*/ 26389 h 578125"/>
                  <a:gd name="connsiteX27" fmla="*/ 36516 w 59808"/>
                  <a:gd name="connsiteY27" fmla="*/ 6791 h 578125"/>
                  <a:gd name="connsiteX28" fmla="*/ 36516 w 59808"/>
                  <a:gd name="connsiteY28" fmla="*/ 1728 h 578125"/>
                  <a:gd name="connsiteX29" fmla="*/ 36516 w 59808"/>
                  <a:gd name="connsiteY29" fmla="*/ 0 h 578125"/>
                  <a:gd name="connsiteX30" fmla="*/ 36516 w 59808"/>
                  <a:gd name="connsiteY30" fmla="*/ 1728 h 578125"/>
                  <a:gd name="connsiteX31" fmla="*/ 36516 w 59808"/>
                  <a:gd name="connsiteY31" fmla="*/ 6791 h 578125"/>
                  <a:gd name="connsiteX32" fmla="*/ 36040 w 59808"/>
                  <a:gd name="connsiteY32" fmla="*/ 26330 h 578125"/>
                  <a:gd name="connsiteX33" fmla="*/ 34789 w 59808"/>
                  <a:gd name="connsiteY33" fmla="*/ 99184 h 578125"/>
                  <a:gd name="connsiteX34" fmla="*/ 34789 w 59808"/>
                  <a:gd name="connsiteY34" fmla="*/ 100256 h 578125"/>
                  <a:gd name="connsiteX35" fmla="*/ 47954 w 59808"/>
                  <a:gd name="connsiteY35" fmla="*/ 100256 h 578125"/>
                  <a:gd name="connsiteX36" fmla="*/ 46822 w 59808"/>
                  <a:gd name="connsiteY36" fmla="*/ 99124 h 578125"/>
                  <a:gd name="connsiteX37" fmla="*/ 46822 w 59808"/>
                  <a:gd name="connsiteY37" fmla="*/ 191875 h 578125"/>
                  <a:gd name="connsiteX38" fmla="*/ 48251 w 59808"/>
                  <a:gd name="connsiteY38" fmla="*/ 190445 h 578125"/>
                  <a:gd name="connsiteX39" fmla="*/ 0 w 59808"/>
                  <a:gd name="connsiteY39" fmla="*/ 190445 h 578125"/>
                  <a:gd name="connsiteX40" fmla="*/ 0 w 59808"/>
                  <a:gd name="connsiteY40" fmla="*/ 191934 h 578125"/>
                  <a:gd name="connsiteX41" fmla="*/ 0 w 59808"/>
                  <a:gd name="connsiteY41" fmla="*/ 293203 h 578125"/>
                  <a:gd name="connsiteX42" fmla="*/ 0 w 59808"/>
                  <a:gd name="connsiteY42" fmla="*/ 294871 h 578125"/>
                  <a:gd name="connsiteX43" fmla="*/ 59570 w 59808"/>
                  <a:gd name="connsiteY43" fmla="*/ 294871 h 578125"/>
                  <a:gd name="connsiteX44" fmla="*/ 57961 w 59808"/>
                  <a:gd name="connsiteY44" fmla="*/ 293263 h 578125"/>
                  <a:gd name="connsiteX45" fmla="*/ 57961 w 59808"/>
                  <a:gd name="connsiteY45" fmla="*/ 388217 h 578125"/>
                  <a:gd name="connsiteX46" fmla="*/ 59451 w 59808"/>
                  <a:gd name="connsiteY46" fmla="*/ 386668 h 578125"/>
                  <a:gd name="connsiteX47" fmla="*/ 26270 w 59808"/>
                  <a:gd name="connsiteY47" fmla="*/ 386668 h 578125"/>
                  <a:gd name="connsiteX48" fmla="*/ 26270 w 59808"/>
                  <a:gd name="connsiteY48" fmla="*/ 388158 h 578125"/>
                  <a:gd name="connsiteX49" fmla="*/ 26270 w 59808"/>
                  <a:gd name="connsiteY49" fmla="*/ 483827 h 578125"/>
                  <a:gd name="connsiteX50" fmla="*/ 26270 w 59808"/>
                  <a:gd name="connsiteY50" fmla="*/ 485018 h 578125"/>
                  <a:gd name="connsiteX51" fmla="*/ 27462 w 59808"/>
                  <a:gd name="connsiteY51" fmla="*/ 485018 h 578125"/>
                  <a:gd name="connsiteX52" fmla="*/ 54626 w 59808"/>
                  <a:gd name="connsiteY52" fmla="*/ 485018 h 578125"/>
                  <a:gd name="connsiteX53" fmla="*/ 53553 w 59808"/>
                  <a:gd name="connsiteY53" fmla="*/ 484005 h 578125"/>
                  <a:gd name="connsiteX54" fmla="*/ 54030 w 59808"/>
                  <a:gd name="connsiteY54" fmla="*/ 553285 h 578125"/>
                  <a:gd name="connsiteX55" fmla="*/ 54328 w 59808"/>
                  <a:gd name="connsiteY55" fmla="*/ 571871 h 578125"/>
                  <a:gd name="connsiteX56" fmla="*/ 54328 w 59808"/>
                  <a:gd name="connsiteY56" fmla="*/ 576696 h 578125"/>
                  <a:gd name="connsiteX57" fmla="*/ 54566 w 59808"/>
                  <a:gd name="connsiteY57" fmla="*/ 578126 h 57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59808" h="578125">
                    <a:moveTo>
                      <a:pt x="54566" y="578126"/>
                    </a:moveTo>
                    <a:cubicBezTo>
                      <a:pt x="54638" y="577572"/>
                      <a:pt x="54638" y="577012"/>
                      <a:pt x="54566" y="576458"/>
                    </a:cubicBezTo>
                    <a:cubicBezTo>
                      <a:pt x="54566" y="575207"/>
                      <a:pt x="54566" y="573658"/>
                      <a:pt x="54566" y="571633"/>
                    </a:cubicBezTo>
                    <a:cubicBezTo>
                      <a:pt x="54566" y="567165"/>
                      <a:pt x="54566" y="560970"/>
                      <a:pt x="54566" y="553047"/>
                    </a:cubicBezTo>
                    <a:cubicBezTo>
                      <a:pt x="54566" y="536606"/>
                      <a:pt x="54566" y="513076"/>
                      <a:pt x="55043" y="483767"/>
                    </a:cubicBezTo>
                    <a:lnTo>
                      <a:pt x="55043" y="482695"/>
                    </a:lnTo>
                    <a:lnTo>
                      <a:pt x="53970" y="482695"/>
                    </a:lnTo>
                    <a:lnTo>
                      <a:pt x="26806" y="482695"/>
                    </a:lnTo>
                    <a:lnTo>
                      <a:pt x="27998" y="483827"/>
                    </a:lnTo>
                    <a:cubicBezTo>
                      <a:pt x="27998" y="455888"/>
                      <a:pt x="27998" y="423542"/>
                      <a:pt x="27998" y="388158"/>
                    </a:cubicBezTo>
                    <a:lnTo>
                      <a:pt x="26568" y="389587"/>
                    </a:lnTo>
                    <a:lnTo>
                      <a:pt x="59808" y="389587"/>
                    </a:lnTo>
                    <a:lnTo>
                      <a:pt x="59808" y="388098"/>
                    </a:lnTo>
                    <a:cubicBezTo>
                      <a:pt x="59808" y="358313"/>
                      <a:pt x="59808" y="326443"/>
                      <a:pt x="59808" y="293143"/>
                    </a:cubicBezTo>
                    <a:lnTo>
                      <a:pt x="59808" y="291535"/>
                    </a:lnTo>
                    <a:lnTo>
                      <a:pt x="238" y="291535"/>
                    </a:lnTo>
                    <a:lnTo>
                      <a:pt x="1847" y="293143"/>
                    </a:lnTo>
                    <a:cubicBezTo>
                      <a:pt x="1847" y="257759"/>
                      <a:pt x="1847" y="223745"/>
                      <a:pt x="1847" y="191875"/>
                    </a:cubicBezTo>
                    <a:lnTo>
                      <a:pt x="298" y="193423"/>
                    </a:lnTo>
                    <a:lnTo>
                      <a:pt x="47120" y="193423"/>
                    </a:lnTo>
                    <a:lnTo>
                      <a:pt x="48609" y="193423"/>
                    </a:lnTo>
                    <a:lnTo>
                      <a:pt x="48609" y="191994"/>
                    </a:lnTo>
                    <a:cubicBezTo>
                      <a:pt x="48609" y="157384"/>
                      <a:pt x="48609" y="126169"/>
                      <a:pt x="48609" y="99243"/>
                    </a:cubicBezTo>
                    <a:lnTo>
                      <a:pt x="48609" y="98112"/>
                    </a:lnTo>
                    <a:lnTo>
                      <a:pt x="35444" y="98112"/>
                    </a:lnTo>
                    <a:lnTo>
                      <a:pt x="36516" y="99184"/>
                    </a:lnTo>
                    <a:cubicBezTo>
                      <a:pt x="36516" y="68386"/>
                      <a:pt x="36516" y="43665"/>
                      <a:pt x="36516" y="26389"/>
                    </a:cubicBezTo>
                    <a:cubicBezTo>
                      <a:pt x="36516" y="17990"/>
                      <a:pt x="36516" y="11497"/>
                      <a:pt x="36516" y="6791"/>
                    </a:cubicBezTo>
                    <a:cubicBezTo>
                      <a:pt x="36516" y="4706"/>
                      <a:pt x="36516" y="3038"/>
                      <a:pt x="36516" y="1728"/>
                    </a:cubicBezTo>
                    <a:cubicBezTo>
                      <a:pt x="36594" y="1156"/>
                      <a:pt x="36594" y="572"/>
                      <a:pt x="36516" y="0"/>
                    </a:cubicBezTo>
                    <a:cubicBezTo>
                      <a:pt x="36481" y="578"/>
                      <a:pt x="36481" y="1150"/>
                      <a:pt x="36516" y="1728"/>
                    </a:cubicBezTo>
                    <a:lnTo>
                      <a:pt x="36516" y="6791"/>
                    </a:lnTo>
                    <a:cubicBezTo>
                      <a:pt x="36516" y="11438"/>
                      <a:pt x="36516" y="17990"/>
                      <a:pt x="36040" y="26330"/>
                    </a:cubicBezTo>
                    <a:cubicBezTo>
                      <a:pt x="35742" y="43605"/>
                      <a:pt x="35325" y="68327"/>
                      <a:pt x="34789" y="99184"/>
                    </a:cubicBezTo>
                    <a:lnTo>
                      <a:pt x="34789" y="100256"/>
                    </a:lnTo>
                    <a:lnTo>
                      <a:pt x="47954" y="100256"/>
                    </a:lnTo>
                    <a:lnTo>
                      <a:pt x="46822" y="99124"/>
                    </a:lnTo>
                    <a:cubicBezTo>
                      <a:pt x="46822" y="126050"/>
                      <a:pt x="46822" y="157265"/>
                      <a:pt x="46822" y="191875"/>
                    </a:cubicBezTo>
                    <a:lnTo>
                      <a:pt x="48251" y="190445"/>
                    </a:lnTo>
                    <a:lnTo>
                      <a:pt x="0" y="190445"/>
                    </a:lnTo>
                    <a:lnTo>
                      <a:pt x="0" y="191934"/>
                    </a:lnTo>
                    <a:cubicBezTo>
                      <a:pt x="0" y="223864"/>
                      <a:pt x="0" y="257878"/>
                      <a:pt x="0" y="293203"/>
                    </a:cubicBezTo>
                    <a:lnTo>
                      <a:pt x="0" y="294871"/>
                    </a:lnTo>
                    <a:lnTo>
                      <a:pt x="59570" y="294871"/>
                    </a:lnTo>
                    <a:lnTo>
                      <a:pt x="57961" y="293263"/>
                    </a:lnTo>
                    <a:cubicBezTo>
                      <a:pt x="57961" y="326562"/>
                      <a:pt x="57961" y="358790"/>
                      <a:pt x="57961" y="388217"/>
                    </a:cubicBezTo>
                    <a:lnTo>
                      <a:pt x="59451" y="386668"/>
                    </a:lnTo>
                    <a:lnTo>
                      <a:pt x="26270" y="386668"/>
                    </a:lnTo>
                    <a:lnTo>
                      <a:pt x="26270" y="388158"/>
                    </a:lnTo>
                    <a:cubicBezTo>
                      <a:pt x="26270" y="423542"/>
                      <a:pt x="26270" y="455888"/>
                      <a:pt x="26270" y="483827"/>
                    </a:cubicBezTo>
                    <a:lnTo>
                      <a:pt x="26270" y="485018"/>
                    </a:lnTo>
                    <a:lnTo>
                      <a:pt x="27462" y="485018"/>
                    </a:lnTo>
                    <a:lnTo>
                      <a:pt x="54626" y="485018"/>
                    </a:lnTo>
                    <a:lnTo>
                      <a:pt x="53553" y="484005"/>
                    </a:lnTo>
                    <a:cubicBezTo>
                      <a:pt x="53553" y="513314"/>
                      <a:pt x="53911" y="536844"/>
                      <a:pt x="54030" y="553285"/>
                    </a:cubicBezTo>
                    <a:cubicBezTo>
                      <a:pt x="54030" y="561208"/>
                      <a:pt x="54030" y="567463"/>
                      <a:pt x="54328" y="571871"/>
                    </a:cubicBezTo>
                    <a:cubicBezTo>
                      <a:pt x="54328" y="573896"/>
                      <a:pt x="54328" y="575445"/>
                      <a:pt x="54328" y="576696"/>
                    </a:cubicBezTo>
                    <a:cubicBezTo>
                      <a:pt x="54340" y="577179"/>
                      <a:pt x="54423" y="577661"/>
                      <a:pt x="54566" y="5781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99" name="Forma Livre: Forma 1098">
                <a:extLst>
                  <a:ext uri="{FF2B5EF4-FFF2-40B4-BE49-F238E27FC236}">
                    <a16:creationId xmlns:a16="http://schemas.microsoft.com/office/drawing/2014/main" id="{DD75D983-CB0E-C471-6CCE-7C5E7548B545}"/>
                  </a:ext>
                </a:extLst>
              </p:cNvPr>
              <p:cNvSpPr/>
              <p:nvPr/>
            </p:nvSpPr>
            <p:spPr>
              <a:xfrm>
                <a:off x="9779569" y="7110166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9 w 493298"/>
                  <a:gd name="connsiteY1" fmla="*/ 0 h 95669"/>
                  <a:gd name="connsiteX2" fmla="*/ 493299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9" y="0"/>
                    </a:lnTo>
                    <a:lnTo>
                      <a:pt x="493299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0" name="Forma Livre: Forma 1099">
                <a:extLst>
                  <a:ext uri="{FF2B5EF4-FFF2-40B4-BE49-F238E27FC236}">
                    <a16:creationId xmlns:a16="http://schemas.microsoft.com/office/drawing/2014/main" id="{A7C31345-F8E0-FB67-1141-39211C20C2A9}"/>
                  </a:ext>
                </a:extLst>
              </p:cNvPr>
              <p:cNvSpPr/>
              <p:nvPr/>
            </p:nvSpPr>
            <p:spPr>
              <a:xfrm>
                <a:off x="9809115" y="7111775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B2845570-5EA1-A3EB-F7D1-2ACE0D20EBF4}"/>
                  </a:ext>
                </a:extLst>
              </p:cNvPr>
              <p:cNvSpPr/>
              <p:nvPr/>
            </p:nvSpPr>
            <p:spPr>
              <a:xfrm>
                <a:off x="9854865" y="7111775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2" name="Forma Livre: Forma 1101">
                <a:extLst>
                  <a:ext uri="{FF2B5EF4-FFF2-40B4-BE49-F238E27FC236}">
                    <a16:creationId xmlns:a16="http://schemas.microsoft.com/office/drawing/2014/main" id="{804ECF66-AE48-9D9B-1CD6-E22F3C0930B5}"/>
                  </a:ext>
                </a:extLst>
              </p:cNvPr>
              <p:cNvSpPr/>
              <p:nvPr/>
            </p:nvSpPr>
            <p:spPr>
              <a:xfrm>
                <a:off x="9900079" y="7111775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3" name="Forma Livre: Forma 1102">
                <a:extLst>
                  <a:ext uri="{FF2B5EF4-FFF2-40B4-BE49-F238E27FC236}">
                    <a16:creationId xmlns:a16="http://schemas.microsoft.com/office/drawing/2014/main" id="{3FEFD3AE-2EC4-71AE-A21E-83F6D9C494EE}"/>
                  </a:ext>
                </a:extLst>
              </p:cNvPr>
              <p:cNvSpPr/>
              <p:nvPr/>
            </p:nvSpPr>
            <p:spPr>
              <a:xfrm>
                <a:off x="9945054" y="7111775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4" name="Forma Livre: Forma 1103">
                <a:extLst>
                  <a:ext uri="{FF2B5EF4-FFF2-40B4-BE49-F238E27FC236}">
                    <a16:creationId xmlns:a16="http://schemas.microsoft.com/office/drawing/2014/main" id="{9F37779E-D498-1BF0-2C43-5217415F45C7}"/>
                  </a:ext>
                </a:extLst>
              </p:cNvPr>
              <p:cNvSpPr/>
              <p:nvPr/>
            </p:nvSpPr>
            <p:spPr>
              <a:xfrm>
                <a:off x="9990267" y="7111775"/>
                <a:ext cx="4288" cy="92869"/>
              </a:xfrm>
              <a:custGeom>
                <a:avLst/>
                <a:gdLst>
                  <a:gd name="connsiteX0" fmla="*/ 2144 w 4288"/>
                  <a:gd name="connsiteY0" fmla="*/ 0 h 92869"/>
                  <a:gd name="connsiteX1" fmla="*/ 4289 w 4288"/>
                  <a:gd name="connsiteY1" fmla="*/ 46405 h 92869"/>
                  <a:gd name="connsiteX2" fmla="*/ 2144 w 4288"/>
                  <a:gd name="connsiteY2" fmla="*/ 92869 h 92869"/>
                  <a:gd name="connsiteX3" fmla="*/ 0 w 4288"/>
                  <a:gd name="connsiteY3" fmla="*/ 46524 h 92869"/>
                  <a:gd name="connsiteX4" fmla="*/ 2144 w 4288"/>
                  <a:gd name="connsiteY4" fmla="*/ 0 h 9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869">
                    <a:moveTo>
                      <a:pt x="2144" y="0"/>
                    </a:moveTo>
                    <a:cubicBezTo>
                      <a:pt x="3276" y="0"/>
                      <a:pt x="4289" y="20790"/>
                      <a:pt x="4289" y="46405"/>
                    </a:cubicBezTo>
                    <a:cubicBezTo>
                      <a:pt x="4289" y="72020"/>
                      <a:pt x="3038" y="92869"/>
                      <a:pt x="2144" y="92869"/>
                    </a:cubicBezTo>
                    <a:cubicBezTo>
                      <a:pt x="1251" y="92869"/>
                      <a:pt x="0" y="72139"/>
                      <a:pt x="0" y="46524"/>
                    </a:cubicBezTo>
                    <a:cubicBezTo>
                      <a:pt x="0" y="20909"/>
                      <a:pt x="715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5" name="Forma Livre: Forma 1104">
                <a:extLst>
                  <a:ext uri="{FF2B5EF4-FFF2-40B4-BE49-F238E27FC236}">
                    <a16:creationId xmlns:a16="http://schemas.microsoft.com/office/drawing/2014/main" id="{2D3869BC-DE99-46BE-4D54-4F38106E2743}"/>
                  </a:ext>
                </a:extLst>
              </p:cNvPr>
              <p:cNvSpPr/>
              <p:nvPr/>
            </p:nvSpPr>
            <p:spPr>
              <a:xfrm>
                <a:off x="10034945" y="7111775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6" name="Forma Livre: Forma 1105">
                <a:extLst>
                  <a:ext uri="{FF2B5EF4-FFF2-40B4-BE49-F238E27FC236}">
                    <a16:creationId xmlns:a16="http://schemas.microsoft.com/office/drawing/2014/main" id="{082E2FD9-7BE4-360F-7D69-9CF8186269CD}"/>
                  </a:ext>
                </a:extLst>
              </p:cNvPr>
              <p:cNvSpPr/>
              <p:nvPr/>
            </p:nvSpPr>
            <p:spPr>
              <a:xfrm>
                <a:off x="10079920" y="7111775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7" name="Forma Livre: Forma 1106">
                <a:extLst>
                  <a:ext uri="{FF2B5EF4-FFF2-40B4-BE49-F238E27FC236}">
                    <a16:creationId xmlns:a16="http://schemas.microsoft.com/office/drawing/2014/main" id="{449D5106-ACC9-1263-CE95-1B4FFCA2C2AC}"/>
                  </a:ext>
                </a:extLst>
              </p:cNvPr>
              <p:cNvSpPr/>
              <p:nvPr/>
            </p:nvSpPr>
            <p:spPr>
              <a:xfrm>
                <a:off x="10124895" y="7111775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8" name="Forma Livre: Forma 1107">
                <a:extLst>
                  <a:ext uri="{FF2B5EF4-FFF2-40B4-BE49-F238E27FC236}">
                    <a16:creationId xmlns:a16="http://schemas.microsoft.com/office/drawing/2014/main" id="{600A8300-2CCD-91DE-22A0-9ABF777103C9}"/>
                  </a:ext>
                </a:extLst>
              </p:cNvPr>
              <p:cNvSpPr/>
              <p:nvPr/>
            </p:nvSpPr>
            <p:spPr>
              <a:xfrm>
                <a:off x="10169871" y="7111775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1251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09" name="Forma Livre: Forma 1108">
                <a:extLst>
                  <a:ext uri="{FF2B5EF4-FFF2-40B4-BE49-F238E27FC236}">
                    <a16:creationId xmlns:a16="http://schemas.microsoft.com/office/drawing/2014/main" id="{388E0FD3-C0EB-CBE0-592B-E4B4733A75CC}"/>
                  </a:ext>
                </a:extLst>
              </p:cNvPr>
              <p:cNvSpPr/>
              <p:nvPr/>
            </p:nvSpPr>
            <p:spPr>
              <a:xfrm>
                <a:off x="10214846" y="7111775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4229 w 4229"/>
                  <a:gd name="connsiteY1" fmla="*/ 46405 h 92750"/>
                  <a:gd name="connsiteX2" fmla="*/ 2085 w 4229"/>
                  <a:gd name="connsiteY2" fmla="*/ 92750 h 92750"/>
                  <a:gd name="connsiteX3" fmla="*/ 0 w 4229"/>
                  <a:gd name="connsiteY3" fmla="*/ 4640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3276" y="0"/>
                      <a:pt x="4229" y="20790"/>
                      <a:pt x="4229" y="46405"/>
                    </a:cubicBezTo>
                    <a:cubicBezTo>
                      <a:pt x="4229" y="72020"/>
                      <a:pt x="3276" y="92750"/>
                      <a:pt x="2085" y="92750"/>
                    </a:cubicBezTo>
                    <a:cubicBezTo>
                      <a:pt x="89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4F67607B-40BF-A4D8-1A2A-A02812775A04}"/>
                  </a:ext>
                </a:extLst>
              </p:cNvPr>
              <p:cNvSpPr/>
              <p:nvPr/>
            </p:nvSpPr>
            <p:spPr>
              <a:xfrm>
                <a:off x="10259762" y="7111775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715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A652464E-7325-B166-DB72-747B8C7E0F5F}"/>
                  </a:ext>
                </a:extLst>
              </p:cNvPr>
              <p:cNvSpPr/>
              <p:nvPr/>
            </p:nvSpPr>
            <p:spPr>
              <a:xfrm>
                <a:off x="9787491" y="7110285"/>
                <a:ext cx="477512" cy="20350"/>
              </a:xfrm>
              <a:custGeom>
                <a:avLst/>
                <a:gdLst>
                  <a:gd name="connsiteX0" fmla="*/ 0 w 477512"/>
                  <a:gd name="connsiteY0" fmla="*/ 0 h 20350"/>
                  <a:gd name="connsiteX1" fmla="*/ 477513 w 477512"/>
                  <a:gd name="connsiteY1" fmla="*/ 0 h 2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0350">
                    <a:moveTo>
                      <a:pt x="0" y="0"/>
                    </a:moveTo>
                    <a:cubicBezTo>
                      <a:pt x="158015" y="27134"/>
                      <a:pt x="319497" y="27134"/>
                      <a:pt x="4775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9B252E10-60AD-F12A-B068-72819A9F579C}"/>
                  </a:ext>
                </a:extLst>
              </p:cNvPr>
              <p:cNvSpPr/>
              <p:nvPr/>
            </p:nvSpPr>
            <p:spPr>
              <a:xfrm>
                <a:off x="9780581" y="7108320"/>
                <a:ext cx="492404" cy="4289"/>
              </a:xfrm>
              <a:custGeom>
                <a:avLst/>
                <a:gdLst>
                  <a:gd name="connsiteX0" fmla="*/ 492405 w 492404"/>
                  <a:gd name="connsiteY0" fmla="*/ 2145 h 4289"/>
                  <a:gd name="connsiteX1" fmla="*/ 246203 w 492404"/>
                  <a:gd name="connsiteY1" fmla="*/ 4289 h 4289"/>
                  <a:gd name="connsiteX2" fmla="*/ 0 w 492404"/>
                  <a:gd name="connsiteY2" fmla="*/ 2145 h 4289"/>
                  <a:gd name="connsiteX3" fmla="*/ 246203 w 492404"/>
                  <a:gd name="connsiteY3" fmla="*/ 0 h 4289"/>
                  <a:gd name="connsiteX4" fmla="*/ 492405 w 49240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4" h="4289">
                    <a:moveTo>
                      <a:pt x="492405" y="2145"/>
                    </a:moveTo>
                    <a:cubicBezTo>
                      <a:pt x="492405" y="3336"/>
                      <a:pt x="382200" y="4289"/>
                      <a:pt x="246203" y="4289"/>
                    </a:cubicBezTo>
                    <a:cubicBezTo>
                      <a:pt x="110204" y="4289"/>
                      <a:pt x="0" y="3336"/>
                      <a:pt x="0" y="2145"/>
                    </a:cubicBezTo>
                    <a:cubicBezTo>
                      <a:pt x="0" y="953"/>
                      <a:pt x="110204" y="0"/>
                      <a:pt x="246203" y="0"/>
                    </a:cubicBezTo>
                    <a:cubicBezTo>
                      <a:pt x="382200" y="0"/>
                      <a:pt x="492405" y="1013"/>
                      <a:pt x="49240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947C9F61-E05F-D33D-1160-62190D13405D}"/>
                  </a:ext>
                </a:extLst>
              </p:cNvPr>
              <p:cNvSpPr/>
              <p:nvPr/>
            </p:nvSpPr>
            <p:spPr>
              <a:xfrm>
                <a:off x="9747818" y="7205895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4" name="Forma Livre: Forma 1113">
                <a:extLst>
                  <a:ext uri="{FF2B5EF4-FFF2-40B4-BE49-F238E27FC236}">
                    <a16:creationId xmlns:a16="http://schemas.microsoft.com/office/drawing/2014/main" id="{C34776EF-AC12-8F7A-903F-E93D3D3760A8}"/>
                  </a:ext>
                </a:extLst>
              </p:cNvPr>
              <p:cNvSpPr/>
              <p:nvPr/>
            </p:nvSpPr>
            <p:spPr>
              <a:xfrm>
                <a:off x="9777424" y="7207504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5" name="Forma Livre: Forma 1114">
                <a:extLst>
                  <a:ext uri="{FF2B5EF4-FFF2-40B4-BE49-F238E27FC236}">
                    <a16:creationId xmlns:a16="http://schemas.microsoft.com/office/drawing/2014/main" id="{41E9F2CF-731B-981D-1C8E-183CE9528B68}"/>
                  </a:ext>
                </a:extLst>
              </p:cNvPr>
              <p:cNvSpPr/>
              <p:nvPr/>
            </p:nvSpPr>
            <p:spPr>
              <a:xfrm>
                <a:off x="9823472" y="7207504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655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6" name="Forma Livre: Forma 1115">
                <a:extLst>
                  <a:ext uri="{FF2B5EF4-FFF2-40B4-BE49-F238E27FC236}">
                    <a16:creationId xmlns:a16="http://schemas.microsoft.com/office/drawing/2014/main" id="{6385FED3-DF83-52A9-4902-4F8BF82BD64D}"/>
                  </a:ext>
                </a:extLst>
              </p:cNvPr>
              <p:cNvSpPr/>
              <p:nvPr/>
            </p:nvSpPr>
            <p:spPr>
              <a:xfrm>
                <a:off x="9868387" y="7207504"/>
                <a:ext cx="4229" cy="92750"/>
              </a:xfrm>
              <a:custGeom>
                <a:avLst/>
                <a:gdLst>
                  <a:gd name="connsiteX0" fmla="*/ 2144 w 4229"/>
                  <a:gd name="connsiteY0" fmla="*/ 0 h 92750"/>
                  <a:gd name="connsiteX1" fmla="*/ 4230 w 4229"/>
                  <a:gd name="connsiteY1" fmla="*/ 46405 h 92750"/>
                  <a:gd name="connsiteX2" fmla="*/ 2144 w 4229"/>
                  <a:gd name="connsiteY2" fmla="*/ 92750 h 92750"/>
                  <a:gd name="connsiteX3" fmla="*/ 0 w 4229"/>
                  <a:gd name="connsiteY3" fmla="*/ 46405 h 92750"/>
                  <a:gd name="connsiteX4" fmla="*/ 2144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144" y="0"/>
                    </a:moveTo>
                    <a:cubicBezTo>
                      <a:pt x="3276" y="0"/>
                      <a:pt x="4230" y="20790"/>
                      <a:pt x="4230" y="46405"/>
                    </a:cubicBezTo>
                    <a:cubicBezTo>
                      <a:pt x="4230" y="72020"/>
                      <a:pt x="3276" y="92750"/>
                      <a:pt x="2144" y="92750"/>
                    </a:cubicBezTo>
                    <a:cubicBezTo>
                      <a:pt x="101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7" name="Forma Livre: Forma 1116">
                <a:extLst>
                  <a:ext uri="{FF2B5EF4-FFF2-40B4-BE49-F238E27FC236}">
                    <a16:creationId xmlns:a16="http://schemas.microsoft.com/office/drawing/2014/main" id="{759C0307-018A-8512-F27A-02F481C5B86A}"/>
                  </a:ext>
                </a:extLst>
              </p:cNvPr>
              <p:cNvSpPr/>
              <p:nvPr/>
            </p:nvSpPr>
            <p:spPr>
              <a:xfrm>
                <a:off x="9913303" y="7207504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BB71F330-3C63-2E2F-C9F9-159F1164D8F4}"/>
                  </a:ext>
                </a:extLst>
              </p:cNvPr>
              <p:cNvSpPr/>
              <p:nvPr/>
            </p:nvSpPr>
            <p:spPr>
              <a:xfrm>
                <a:off x="9958278" y="7207504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19" name="Forma Livre: Forma 1118">
                <a:extLst>
                  <a:ext uri="{FF2B5EF4-FFF2-40B4-BE49-F238E27FC236}">
                    <a16:creationId xmlns:a16="http://schemas.microsoft.com/office/drawing/2014/main" id="{AC7606F3-1F17-83A6-0FEE-945183A51D02}"/>
                  </a:ext>
                </a:extLst>
              </p:cNvPr>
              <p:cNvSpPr/>
              <p:nvPr/>
            </p:nvSpPr>
            <p:spPr>
              <a:xfrm>
                <a:off x="10003254" y="7207504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107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0" name="Forma Livre: Forma 1119">
                <a:extLst>
                  <a:ext uri="{FF2B5EF4-FFF2-40B4-BE49-F238E27FC236}">
                    <a16:creationId xmlns:a16="http://schemas.microsoft.com/office/drawing/2014/main" id="{920AE457-FA33-8034-4890-5079B8064952}"/>
                  </a:ext>
                </a:extLst>
              </p:cNvPr>
              <p:cNvSpPr/>
              <p:nvPr/>
            </p:nvSpPr>
            <p:spPr>
              <a:xfrm>
                <a:off x="10048229" y="7207504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1" name="Forma Livre: Forma 1120">
                <a:extLst>
                  <a:ext uri="{FF2B5EF4-FFF2-40B4-BE49-F238E27FC236}">
                    <a16:creationId xmlns:a16="http://schemas.microsoft.com/office/drawing/2014/main" id="{9DAB19B6-7068-B440-82B2-96EA6FF31B98}"/>
                  </a:ext>
                </a:extLst>
              </p:cNvPr>
              <p:cNvSpPr/>
              <p:nvPr/>
            </p:nvSpPr>
            <p:spPr>
              <a:xfrm>
                <a:off x="10093204" y="7207504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4230 w 4229"/>
                  <a:gd name="connsiteY1" fmla="*/ 46405 h 92750"/>
                  <a:gd name="connsiteX2" fmla="*/ 2085 w 4229"/>
                  <a:gd name="connsiteY2" fmla="*/ 92750 h 92750"/>
                  <a:gd name="connsiteX3" fmla="*/ 0 w 4229"/>
                  <a:gd name="connsiteY3" fmla="*/ 4640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3276" y="0"/>
                      <a:pt x="4230" y="20790"/>
                      <a:pt x="4230" y="46405"/>
                    </a:cubicBezTo>
                    <a:cubicBezTo>
                      <a:pt x="4230" y="72020"/>
                      <a:pt x="3276" y="92750"/>
                      <a:pt x="2085" y="92750"/>
                    </a:cubicBezTo>
                    <a:cubicBezTo>
                      <a:pt x="894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2" name="Forma Livre: Forma 1121">
                <a:extLst>
                  <a:ext uri="{FF2B5EF4-FFF2-40B4-BE49-F238E27FC236}">
                    <a16:creationId xmlns:a16="http://schemas.microsoft.com/office/drawing/2014/main" id="{77C23F31-532F-2FAA-E9DF-9F3C06DCFD1C}"/>
                  </a:ext>
                </a:extLst>
              </p:cNvPr>
              <p:cNvSpPr/>
              <p:nvPr/>
            </p:nvSpPr>
            <p:spPr>
              <a:xfrm>
                <a:off x="10138120" y="7207504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3" name="Forma Livre: Forma 1122">
                <a:extLst>
                  <a:ext uri="{FF2B5EF4-FFF2-40B4-BE49-F238E27FC236}">
                    <a16:creationId xmlns:a16="http://schemas.microsoft.com/office/drawing/2014/main" id="{69489DD6-475C-9936-0C4D-F21F8252B4AA}"/>
                  </a:ext>
                </a:extLst>
              </p:cNvPr>
              <p:cNvSpPr/>
              <p:nvPr/>
            </p:nvSpPr>
            <p:spPr>
              <a:xfrm>
                <a:off x="10183095" y="7207504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4" name="Forma Livre: Forma 1123">
                <a:extLst>
                  <a:ext uri="{FF2B5EF4-FFF2-40B4-BE49-F238E27FC236}">
                    <a16:creationId xmlns:a16="http://schemas.microsoft.com/office/drawing/2014/main" id="{614D4EBE-565B-EBFB-0DE0-44B297BDA3CD}"/>
                  </a:ext>
                </a:extLst>
              </p:cNvPr>
              <p:cNvSpPr/>
              <p:nvPr/>
            </p:nvSpPr>
            <p:spPr>
              <a:xfrm>
                <a:off x="10228070" y="7207504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5" name="Forma Livre: Forma 1124">
                <a:extLst>
                  <a:ext uri="{FF2B5EF4-FFF2-40B4-BE49-F238E27FC236}">
                    <a16:creationId xmlns:a16="http://schemas.microsoft.com/office/drawing/2014/main" id="{B06484FF-75C1-0E94-54EB-203E3A77C2F9}"/>
                  </a:ext>
                </a:extLst>
              </p:cNvPr>
              <p:cNvSpPr/>
              <p:nvPr/>
            </p:nvSpPr>
            <p:spPr>
              <a:xfrm>
                <a:off x="9755800" y="7206014"/>
                <a:ext cx="477452" cy="23031"/>
              </a:xfrm>
              <a:custGeom>
                <a:avLst/>
                <a:gdLst>
                  <a:gd name="connsiteX0" fmla="*/ 0 w 477452"/>
                  <a:gd name="connsiteY0" fmla="*/ 0 h 23031"/>
                  <a:gd name="connsiteX1" fmla="*/ 477453 w 477452"/>
                  <a:gd name="connsiteY1" fmla="*/ 0 h 23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23031">
                    <a:moveTo>
                      <a:pt x="0" y="0"/>
                    </a:moveTo>
                    <a:cubicBezTo>
                      <a:pt x="157669" y="30708"/>
                      <a:pt x="319783" y="30708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6" name="Forma Livre: Forma 1125">
                <a:extLst>
                  <a:ext uri="{FF2B5EF4-FFF2-40B4-BE49-F238E27FC236}">
                    <a16:creationId xmlns:a16="http://schemas.microsoft.com/office/drawing/2014/main" id="{B2935988-F248-7E32-66D3-BB4C05066E40}"/>
                  </a:ext>
                </a:extLst>
              </p:cNvPr>
              <p:cNvSpPr/>
              <p:nvPr/>
            </p:nvSpPr>
            <p:spPr>
              <a:xfrm>
                <a:off x="9748830" y="7204048"/>
                <a:ext cx="492464" cy="4289"/>
              </a:xfrm>
              <a:custGeom>
                <a:avLst/>
                <a:gdLst>
                  <a:gd name="connsiteX0" fmla="*/ 492465 w 492464"/>
                  <a:gd name="connsiteY0" fmla="*/ 2145 h 4289"/>
                  <a:gd name="connsiteX1" fmla="*/ 246262 w 492464"/>
                  <a:gd name="connsiteY1" fmla="*/ 4289 h 4289"/>
                  <a:gd name="connsiteX2" fmla="*/ 0 w 492464"/>
                  <a:gd name="connsiteY2" fmla="*/ 2145 h 4289"/>
                  <a:gd name="connsiteX3" fmla="*/ 246262 w 492464"/>
                  <a:gd name="connsiteY3" fmla="*/ 0 h 4289"/>
                  <a:gd name="connsiteX4" fmla="*/ 492465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5" y="2145"/>
                    </a:moveTo>
                    <a:cubicBezTo>
                      <a:pt x="492465" y="3336"/>
                      <a:pt x="382201" y="4289"/>
                      <a:pt x="246262" y="4289"/>
                    </a:cubicBezTo>
                    <a:cubicBezTo>
                      <a:pt x="110324" y="4289"/>
                      <a:pt x="0" y="3336"/>
                      <a:pt x="0" y="2145"/>
                    </a:cubicBezTo>
                    <a:cubicBezTo>
                      <a:pt x="0" y="953"/>
                      <a:pt x="110264" y="0"/>
                      <a:pt x="246262" y="0"/>
                    </a:cubicBezTo>
                    <a:cubicBezTo>
                      <a:pt x="382260" y="0"/>
                      <a:pt x="492465" y="953"/>
                      <a:pt x="49246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7" name="Forma Livre: Forma 1126">
                <a:extLst>
                  <a:ext uri="{FF2B5EF4-FFF2-40B4-BE49-F238E27FC236}">
                    <a16:creationId xmlns:a16="http://schemas.microsoft.com/office/drawing/2014/main" id="{905EC488-F5B2-7A72-364E-562B5B3E9ECB}"/>
                  </a:ext>
                </a:extLst>
              </p:cNvPr>
              <p:cNvSpPr/>
              <p:nvPr/>
            </p:nvSpPr>
            <p:spPr>
              <a:xfrm>
                <a:off x="9776054" y="7300254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8" name="Forma Livre: Forma 1127">
                <a:extLst>
                  <a:ext uri="{FF2B5EF4-FFF2-40B4-BE49-F238E27FC236}">
                    <a16:creationId xmlns:a16="http://schemas.microsoft.com/office/drawing/2014/main" id="{EEC20F25-7C23-6413-054B-1AF33393E6D9}"/>
                  </a:ext>
                </a:extLst>
              </p:cNvPr>
              <p:cNvSpPr/>
              <p:nvPr/>
            </p:nvSpPr>
            <p:spPr>
              <a:xfrm>
                <a:off x="9805601" y="7301862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29" name="Forma Livre: Forma 1128">
                <a:extLst>
                  <a:ext uri="{FF2B5EF4-FFF2-40B4-BE49-F238E27FC236}">
                    <a16:creationId xmlns:a16="http://schemas.microsoft.com/office/drawing/2014/main" id="{13A6E025-3687-9E13-9405-344EE1C1B6AC}"/>
                  </a:ext>
                </a:extLst>
              </p:cNvPr>
              <p:cNvSpPr/>
              <p:nvPr/>
            </p:nvSpPr>
            <p:spPr>
              <a:xfrm>
                <a:off x="9851350" y="7301862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0" name="Forma Livre: Forma 1129">
                <a:extLst>
                  <a:ext uri="{FF2B5EF4-FFF2-40B4-BE49-F238E27FC236}">
                    <a16:creationId xmlns:a16="http://schemas.microsoft.com/office/drawing/2014/main" id="{29D92260-162E-CE8D-2F71-A49605DB68B5}"/>
                  </a:ext>
                </a:extLst>
              </p:cNvPr>
              <p:cNvSpPr/>
              <p:nvPr/>
            </p:nvSpPr>
            <p:spPr>
              <a:xfrm>
                <a:off x="9896564" y="7301862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1" name="Forma Livre: Forma 1130">
                <a:extLst>
                  <a:ext uri="{FF2B5EF4-FFF2-40B4-BE49-F238E27FC236}">
                    <a16:creationId xmlns:a16="http://schemas.microsoft.com/office/drawing/2014/main" id="{E851C3C9-D5AD-A628-1F3D-149535ECC0CC}"/>
                  </a:ext>
                </a:extLst>
              </p:cNvPr>
              <p:cNvSpPr/>
              <p:nvPr/>
            </p:nvSpPr>
            <p:spPr>
              <a:xfrm>
                <a:off x="9941539" y="7301862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4229 w 4229"/>
                  <a:gd name="connsiteY1" fmla="*/ 46405 h 92750"/>
                  <a:gd name="connsiteX2" fmla="*/ 2085 w 4229"/>
                  <a:gd name="connsiteY2" fmla="*/ 92750 h 92750"/>
                  <a:gd name="connsiteX3" fmla="*/ 0 w 4229"/>
                  <a:gd name="connsiteY3" fmla="*/ 4640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3276" y="0"/>
                      <a:pt x="4229" y="20790"/>
                      <a:pt x="4229" y="46405"/>
                    </a:cubicBezTo>
                    <a:cubicBezTo>
                      <a:pt x="4229" y="72020"/>
                      <a:pt x="3276" y="92750"/>
                      <a:pt x="2085" y="92750"/>
                    </a:cubicBezTo>
                    <a:cubicBezTo>
                      <a:pt x="89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2" name="Forma Livre: Forma 1131">
                <a:extLst>
                  <a:ext uri="{FF2B5EF4-FFF2-40B4-BE49-F238E27FC236}">
                    <a16:creationId xmlns:a16="http://schemas.microsoft.com/office/drawing/2014/main" id="{E5C58A27-F8C5-03EF-6BBA-70948987B446}"/>
                  </a:ext>
                </a:extLst>
              </p:cNvPr>
              <p:cNvSpPr/>
              <p:nvPr/>
            </p:nvSpPr>
            <p:spPr>
              <a:xfrm>
                <a:off x="9986455" y="7301862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3" name="Forma Livre: Forma 1132">
                <a:extLst>
                  <a:ext uri="{FF2B5EF4-FFF2-40B4-BE49-F238E27FC236}">
                    <a16:creationId xmlns:a16="http://schemas.microsoft.com/office/drawing/2014/main" id="{D45C6E67-CA3F-C4F6-C9BD-9BE5E1181498}"/>
                  </a:ext>
                </a:extLst>
              </p:cNvPr>
              <p:cNvSpPr/>
              <p:nvPr/>
            </p:nvSpPr>
            <p:spPr>
              <a:xfrm>
                <a:off x="10031430" y="7301862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4" name="Forma Livre: Forma 1133">
                <a:extLst>
                  <a:ext uri="{FF2B5EF4-FFF2-40B4-BE49-F238E27FC236}">
                    <a16:creationId xmlns:a16="http://schemas.microsoft.com/office/drawing/2014/main" id="{E4390B10-A11A-E590-95A8-9221BA07C974}"/>
                  </a:ext>
                </a:extLst>
              </p:cNvPr>
              <p:cNvSpPr/>
              <p:nvPr/>
            </p:nvSpPr>
            <p:spPr>
              <a:xfrm>
                <a:off x="10076405" y="7301862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5" name="Forma Livre: Forma 1134">
                <a:extLst>
                  <a:ext uri="{FF2B5EF4-FFF2-40B4-BE49-F238E27FC236}">
                    <a16:creationId xmlns:a16="http://schemas.microsoft.com/office/drawing/2014/main" id="{4FB3392F-CC51-33BB-701C-4D4DAE461A93}"/>
                  </a:ext>
                </a:extLst>
              </p:cNvPr>
              <p:cNvSpPr/>
              <p:nvPr/>
            </p:nvSpPr>
            <p:spPr>
              <a:xfrm>
                <a:off x="10121321" y="7301862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276" y="0"/>
                      <a:pt x="4289" y="20790"/>
                      <a:pt x="4289" y="46405"/>
                    </a:cubicBezTo>
                    <a:cubicBezTo>
                      <a:pt x="4289" y="72020"/>
                      <a:pt x="3276" y="92750"/>
                      <a:pt x="2144" y="92750"/>
                    </a:cubicBezTo>
                    <a:cubicBezTo>
                      <a:pt x="1013" y="92750"/>
                      <a:pt x="0" y="72020"/>
                      <a:pt x="0" y="46405"/>
                    </a:cubicBezTo>
                    <a:cubicBezTo>
                      <a:pt x="0" y="2079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6" name="Forma Livre: Forma 1135">
                <a:extLst>
                  <a:ext uri="{FF2B5EF4-FFF2-40B4-BE49-F238E27FC236}">
                    <a16:creationId xmlns:a16="http://schemas.microsoft.com/office/drawing/2014/main" id="{5FFE1D35-E8C7-5B64-44D1-03FE13299263}"/>
                  </a:ext>
                </a:extLst>
              </p:cNvPr>
              <p:cNvSpPr/>
              <p:nvPr/>
            </p:nvSpPr>
            <p:spPr>
              <a:xfrm>
                <a:off x="10166296" y="7301862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405 h 92750"/>
                  <a:gd name="connsiteX2" fmla="*/ 2144 w 4288"/>
                  <a:gd name="connsiteY2" fmla="*/ 92750 h 92750"/>
                  <a:gd name="connsiteX3" fmla="*/ 0 w 4288"/>
                  <a:gd name="connsiteY3" fmla="*/ 4640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7" name="Forma Livre: Forma 1136">
                <a:extLst>
                  <a:ext uri="{FF2B5EF4-FFF2-40B4-BE49-F238E27FC236}">
                    <a16:creationId xmlns:a16="http://schemas.microsoft.com/office/drawing/2014/main" id="{B98FFB1B-16D0-D60F-FA03-4B0EC31A7A86}"/>
                  </a:ext>
                </a:extLst>
              </p:cNvPr>
              <p:cNvSpPr/>
              <p:nvPr/>
            </p:nvSpPr>
            <p:spPr>
              <a:xfrm>
                <a:off x="10211272" y="7301862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405 h 92750"/>
                  <a:gd name="connsiteX2" fmla="*/ 2144 w 4289"/>
                  <a:gd name="connsiteY2" fmla="*/ 92750 h 92750"/>
                  <a:gd name="connsiteX3" fmla="*/ 0 w 4289"/>
                  <a:gd name="connsiteY3" fmla="*/ 4640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4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8" name="Forma Livre: Forma 1137">
                <a:extLst>
                  <a:ext uri="{FF2B5EF4-FFF2-40B4-BE49-F238E27FC236}">
                    <a16:creationId xmlns:a16="http://schemas.microsoft.com/office/drawing/2014/main" id="{F592EDDA-6533-8D4D-082D-17D9E3081084}"/>
                  </a:ext>
                </a:extLst>
              </p:cNvPr>
              <p:cNvSpPr/>
              <p:nvPr/>
            </p:nvSpPr>
            <p:spPr>
              <a:xfrm>
                <a:off x="10256247" y="7301862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405 h 92750"/>
                  <a:gd name="connsiteX2" fmla="*/ 2145 w 4289"/>
                  <a:gd name="connsiteY2" fmla="*/ 92750 h 92750"/>
                  <a:gd name="connsiteX3" fmla="*/ 0 w 4289"/>
                  <a:gd name="connsiteY3" fmla="*/ 4640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90"/>
                      <a:pt x="4289" y="46405"/>
                    </a:cubicBezTo>
                    <a:cubicBezTo>
                      <a:pt x="4289" y="72020"/>
                      <a:pt x="3336" y="92750"/>
                      <a:pt x="2145" y="92750"/>
                    </a:cubicBezTo>
                    <a:cubicBezTo>
                      <a:pt x="953" y="92750"/>
                      <a:pt x="0" y="72020"/>
                      <a:pt x="0" y="46405"/>
                    </a:cubicBezTo>
                    <a:cubicBezTo>
                      <a:pt x="0" y="2079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39" name="Forma Livre: Forma 1138">
                <a:extLst>
                  <a:ext uri="{FF2B5EF4-FFF2-40B4-BE49-F238E27FC236}">
                    <a16:creationId xmlns:a16="http://schemas.microsoft.com/office/drawing/2014/main" id="{A9901CA9-ABE5-BDED-77BF-36582B52A693}"/>
                  </a:ext>
                </a:extLst>
              </p:cNvPr>
              <p:cNvSpPr/>
              <p:nvPr/>
            </p:nvSpPr>
            <p:spPr>
              <a:xfrm>
                <a:off x="9783917" y="7300373"/>
                <a:ext cx="477452" cy="20350"/>
              </a:xfrm>
              <a:custGeom>
                <a:avLst/>
                <a:gdLst>
                  <a:gd name="connsiteX0" fmla="*/ 0 w 477452"/>
                  <a:gd name="connsiteY0" fmla="*/ 0 h 20350"/>
                  <a:gd name="connsiteX1" fmla="*/ 477453 w 477452"/>
                  <a:gd name="connsiteY1" fmla="*/ 0 h 20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20350">
                    <a:moveTo>
                      <a:pt x="0" y="0"/>
                    </a:moveTo>
                    <a:cubicBezTo>
                      <a:pt x="157997" y="27134"/>
                      <a:pt x="319461" y="27134"/>
                      <a:pt x="4774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0" name="Forma Livre: Forma 1139">
                <a:extLst>
                  <a:ext uri="{FF2B5EF4-FFF2-40B4-BE49-F238E27FC236}">
                    <a16:creationId xmlns:a16="http://schemas.microsoft.com/office/drawing/2014/main" id="{26D4CF1B-B45D-2F05-6FCF-E3514BA5A7E5}"/>
                  </a:ext>
                </a:extLst>
              </p:cNvPr>
              <p:cNvSpPr/>
              <p:nvPr/>
            </p:nvSpPr>
            <p:spPr>
              <a:xfrm>
                <a:off x="9777007" y="7298407"/>
                <a:ext cx="492464" cy="4289"/>
              </a:xfrm>
              <a:custGeom>
                <a:avLst/>
                <a:gdLst>
                  <a:gd name="connsiteX0" fmla="*/ 492464 w 492464"/>
                  <a:gd name="connsiteY0" fmla="*/ 2145 h 4289"/>
                  <a:gd name="connsiteX1" fmla="*/ 246262 w 492464"/>
                  <a:gd name="connsiteY1" fmla="*/ 4289 h 4289"/>
                  <a:gd name="connsiteX2" fmla="*/ 0 w 492464"/>
                  <a:gd name="connsiteY2" fmla="*/ 2145 h 4289"/>
                  <a:gd name="connsiteX3" fmla="*/ 246262 w 492464"/>
                  <a:gd name="connsiteY3" fmla="*/ 0 h 4289"/>
                  <a:gd name="connsiteX4" fmla="*/ 492464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492464" y="2145"/>
                    </a:moveTo>
                    <a:cubicBezTo>
                      <a:pt x="492464" y="3336"/>
                      <a:pt x="382200" y="4289"/>
                      <a:pt x="246262" y="4289"/>
                    </a:cubicBezTo>
                    <a:cubicBezTo>
                      <a:pt x="110323" y="4289"/>
                      <a:pt x="0" y="3336"/>
                      <a:pt x="0" y="2145"/>
                    </a:cubicBezTo>
                    <a:cubicBezTo>
                      <a:pt x="0" y="953"/>
                      <a:pt x="110264" y="0"/>
                      <a:pt x="246262" y="0"/>
                    </a:cubicBezTo>
                    <a:cubicBezTo>
                      <a:pt x="382260" y="0"/>
                      <a:pt x="492464" y="1013"/>
                      <a:pt x="492464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1" name="Forma Livre: Forma 1140">
                <a:extLst>
                  <a:ext uri="{FF2B5EF4-FFF2-40B4-BE49-F238E27FC236}">
                    <a16:creationId xmlns:a16="http://schemas.microsoft.com/office/drawing/2014/main" id="{6FB69CE7-DA01-A07D-6DE2-0E09AF856678}"/>
                  </a:ext>
                </a:extLst>
              </p:cNvPr>
              <p:cNvSpPr/>
              <p:nvPr/>
            </p:nvSpPr>
            <p:spPr>
              <a:xfrm>
                <a:off x="9701770" y="6921091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9 w 493298"/>
                  <a:gd name="connsiteY1" fmla="*/ 0 h 95669"/>
                  <a:gd name="connsiteX2" fmla="*/ 493299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9" y="0"/>
                    </a:lnTo>
                    <a:lnTo>
                      <a:pt x="493299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2" name="Forma Livre: Forma 1141">
                <a:extLst>
                  <a:ext uri="{FF2B5EF4-FFF2-40B4-BE49-F238E27FC236}">
                    <a16:creationId xmlns:a16="http://schemas.microsoft.com/office/drawing/2014/main" id="{523DC0FD-67E7-8560-318C-E180CCF01F26}"/>
                  </a:ext>
                </a:extLst>
              </p:cNvPr>
              <p:cNvSpPr/>
              <p:nvPr/>
            </p:nvSpPr>
            <p:spPr>
              <a:xfrm>
                <a:off x="9731317" y="6922700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5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3" name="Forma Livre: Forma 1142">
                <a:extLst>
                  <a:ext uri="{FF2B5EF4-FFF2-40B4-BE49-F238E27FC236}">
                    <a16:creationId xmlns:a16="http://schemas.microsoft.com/office/drawing/2014/main" id="{BCBAF18F-F7B5-786B-5C86-94C5276F019B}"/>
                  </a:ext>
                </a:extLst>
              </p:cNvPr>
              <p:cNvSpPr/>
              <p:nvPr/>
            </p:nvSpPr>
            <p:spPr>
              <a:xfrm>
                <a:off x="9777067" y="6922700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5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894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4" name="Forma Livre: Forma 1143">
                <a:extLst>
                  <a:ext uri="{FF2B5EF4-FFF2-40B4-BE49-F238E27FC236}">
                    <a16:creationId xmlns:a16="http://schemas.microsoft.com/office/drawing/2014/main" id="{9A396113-FF99-FCBA-84BB-AAC058998179}"/>
                  </a:ext>
                </a:extLst>
              </p:cNvPr>
              <p:cNvSpPr/>
              <p:nvPr/>
            </p:nvSpPr>
            <p:spPr>
              <a:xfrm>
                <a:off x="9822280" y="6922700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5" name="Forma Livre: Forma 1144">
                <a:extLst>
                  <a:ext uri="{FF2B5EF4-FFF2-40B4-BE49-F238E27FC236}">
                    <a16:creationId xmlns:a16="http://schemas.microsoft.com/office/drawing/2014/main" id="{F719E76F-31A5-34CD-1D18-BBC5D77C1545}"/>
                  </a:ext>
                </a:extLst>
              </p:cNvPr>
              <p:cNvSpPr/>
              <p:nvPr/>
            </p:nvSpPr>
            <p:spPr>
              <a:xfrm>
                <a:off x="9867255" y="6922700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345 h 92750"/>
                  <a:gd name="connsiteX2" fmla="*/ 2144 w 4289"/>
                  <a:gd name="connsiteY2" fmla="*/ 92750 h 92750"/>
                  <a:gd name="connsiteX3" fmla="*/ 0 w 4289"/>
                  <a:gd name="connsiteY3" fmla="*/ 4634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6" name="Forma Livre: Forma 1145">
                <a:extLst>
                  <a:ext uri="{FF2B5EF4-FFF2-40B4-BE49-F238E27FC236}">
                    <a16:creationId xmlns:a16="http://schemas.microsoft.com/office/drawing/2014/main" id="{7A5B50CF-7EB1-2586-6AF0-579329C09678}"/>
                  </a:ext>
                </a:extLst>
              </p:cNvPr>
              <p:cNvSpPr/>
              <p:nvPr/>
            </p:nvSpPr>
            <p:spPr>
              <a:xfrm>
                <a:off x="9912231" y="6922700"/>
                <a:ext cx="4229" cy="92750"/>
              </a:xfrm>
              <a:custGeom>
                <a:avLst/>
                <a:gdLst>
                  <a:gd name="connsiteX0" fmla="*/ 2145 w 4229"/>
                  <a:gd name="connsiteY0" fmla="*/ 0 h 92750"/>
                  <a:gd name="connsiteX1" fmla="*/ 4230 w 4229"/>
                  <a:gd name="connsiteY1" fmla="*/ 46345 h 92750"/>
                  <a:gd name="connsiteX2" fmla="*/ 2145 w 4229"/>
                  <a:gd name="connsiteY2" fmla="*/ 92750 h 92750"/>
                  <a:gd name="connsiteX3" fmla="*/ 0 w 4229"/>
                  <a:gd name="connsiteY3" fmla="*/ 46345 h 92750"/>
                  <a:gd name="connsiteX4" fmla="*/ 214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145" y="0"/>
                    </a:moveTo>
                    <a:cubicBezTo>
                      <a:pt x="3277" y="0"/>
                      <a:pt x="4230" y="20730"/>
                      <a:pt x="4230" y="46345"/>
                    </a:cubicBezTo>
                    <a:cubicBezTo>
                      <a:pt x="4230" y="71960"/>
                      <a:pt x="3277" y="92750"/>
                      <a:pt x="2145" y="92750"/>
                    </a:cubicBezTo>
                    <a:cubicBezTo>
                      <a:pt x="101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7" name="Forma Livre: Forma 1146">
                <a:extLst>
                  <a:ext uri="{FF2B5EF4-FFF2-40B4-BE49-F238E27FC236}">
                    <a16:creationId xmlns:a16="http://schemas.microsoft.com/office/drawing/2014/main" id="{1CF97F6E-6F5E-4373-77D8-EC1D2B1B5666}"/>
                  </a:ext>
                </a:extLst>
              </p:cNvPr>
              <p:cNvSpPr/>
              <p:nvPr/>
            </p:nvSpPr>
            <p:spPr>
              <a:xfrm>
                <a:off x="9957147" y="6922700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8" name="Forma Livre: Forma 1147">
                <a:extLst>
                  <a:ext uri="{FF2B5EF4-FFF2-40B4-BE49-F238E27FC236}">
                    <a16:creationId xmlns:a16="http://schemas.microsoft.com/office/drawing/2014/main" id="{8B8031CE-D9B9-A571-A780-D35DB64BA329}"/>
                  </a:ext>
                </a:extLst>
              </p:cNvPr>
              <p:cNvSpPr/>
              <p:nvPr/>
            </p:nvSpPr>
            <p:spPr>
              <a:xfrm>
                <a:off x="10002181" y="6922700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89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49" name="Forma Livre: Forma 1148">
                <a:extLst>
                  <a:ext uri="{FF2B5EF4-FFF2-40B4-BE49-F238E27FC236}">
                    <a16:creationId xmlns:a16="http://schemas.microsoft.com/office/drawing/2014/main" id="{986D8E63-7C2C-CD5B-402E-9B982F317B63}"/>
                  </a:ext>
                </a:extLst>
              </p:cNvPr>
              <p:cNvSpPr/>
              <p:nvPr/>
            </p:nvSpPr>
            <p:spPr>
              <a:xfrm>
                <a:off x="10047097" y="6922700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345 h 92750"/>
                  <a:gd name="connsiteX2" fmla="*/ 2144 w 4289"/>
                  <a:gd name="connsiteY2" fmla="*/ 92750 h 92750"/>
                  <a:gd name="connsiteX3" fmla="*/ 0 w 4289"/>
                  <a:gd name="connsiteY3" fmla="*/ 4634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0" name="Forma Livre: Forma 1149">
                <a:extLst>
                  <a:ext uri="{FF2B5EF4-FFF2-40B4-BE49-F238E27FC236}">
                    <a16:creationId xmlns:a16="http://schemas.microsoft.com/office/drawing/2014/main" id="{05078FBE-1965-E651-4DFC-C7928BC38623}"/>
                  </a:ext>
                </a:extLst>
              </p:cNvPr>
              <p:cNvSpPr/>
              <p:nvPr/>
            </p:nvSpPr>
            <p:spPr>
              <a:xfrm>
                <a:off x="10092072" y="6922700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277" y="0"/>
                      <a:pt x="4289" y="20730"/>
                      <a:pt x="4289" y="46345"/>
                    </a:cubicBezTo>
                    <a:cubicBezTo>
                      <a:pt x="4289" y="71960"/>
                      <a:pt x="3277" y="92750"/>
                      <a:pt x="2145" y="92750"/>
                    </a:cubicBezTo>
                    <a:cubicBezTo>
                      <a:pt x="101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1" name="Forma Livre: Forma 1150">
                <a:extLst>
                  <a:ext uri="{FF2B5EF4-FFF2-40B4-BE49-F238E27FC236}">
                    <a16:creationId xmlns:a16="http://schemas.microsoft.com/office/drawing/2014/main" id="{1E034CD0-8011-40FD-CE0D-F0DDA5C81914}"/>
                  </a:ext>
                </a:extLst>
              </p:cNvPr>
              <p:cNvSpPr/>
              <p:nvPr/>
            </p:nvSpPr>
            <p:spPr>
              <a:xfrm>
                <a:off x="10136988" y="6922700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2" name="Forma Livre: Forma 1151">
                <a:extLst>
                  <a:ext uri="{FF2B5EF4-FFF2-40B4-BE49-F238E27FC236}">
                    <a16:creationId xmlns:a16="http://schemas.microsoft.com/office/drawing/2014/main" id="{BE1F74E7-0082-0516-7A5B-F23B2A87E903}"/>
                  </a:ext>
                </a:extLst>
              </p:cNvPr>
              <p:cNvSpPr/>
              <p:nvPr/>
            </p:nvSpPr>
            <p:spPr>
              <a:xfrm>
                <a:off x="10181963" y="6922700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107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3" name="Forma Livre: Forma 1152">
                <a:extLst>
                  <a:ext uri="{FF2B5EF4-FFF2-40B4-BE49-F238E27FC236}">
                    <a16:creationId xmlns:a16="http://schemas.microsoft.com/office/drawing/2014/main" id="{A30E1918-0FC7-8DEC-62B0-CAECDF596B4D}"/>
                  </a:ext>
                </a:extLst>
              </p:cNvPr>
              <p:cNvSpPr/>
              <p:nvPr/>
            </p:nvSpPr>
            <p:spPr>
              <a:xfrm>
                <a:off x="9709693" y="6921151"/>
                <a:ext cx="477512" cy="23031"/>
              </a:xfrm>
              <a:custGeom>
                <a:avLst/>
                <a:gdLst>
                  <a:gd name="connsiteX0" fmla="*/ 0 w 477512"/>
                  <a:gd name="connsiteY0" fmla="*/ 0 h 23031"/>
                  <a:gd name="connsiteX1" fmla="*/ 477513 w 477512"/>
                  <a:gd name="connsiteY1" fmla="*/ 0 h 23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3031">
                    <a:moveTo>
                      <a:pt x="0" y="0"/>
                    </a:moveTo>
                    <a:cubicBezTo>
                      <a:pt x="157688" y="30708"/>
                      <a:pt x="319825" y="30708"/>
                      <a:pt x="4775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4" name="Forma Livre: Forma 1153">
                <a:extLst>
                  <a:ext uri="{FF2B5EF4-FFF2-40B4-BE49-F238E27FC236}">
                    <a16:creationId xmlns:a16="http://schemas.microsoft.com/office/drawing/2014/main" id="{86E108D0-2255-BAC5-517F-68FEC6878D62}"/>
                  </a:ext>
                </a:extLst>
              </p:cNvPr>
              <p:cNvSpPr/>
              <p:nvPr/>
            </p:nvSpPr>
            <p:spPr>
              <a:xfrm>
                <a:off x="9702545" y="6919245"/>
                <a:ext cx="492404" cy="4289"/>
              </a:xfrm>
              <a:custGeom>
                <a:avLst/>
                <a:gdLst>
                  <a:gd name="connsiteX0" fmla="*/ 492405 w 492404"/>
                  <a:gd name="connsiteY0" fmla="*/ 2145 h 4289"/>
                  <a:gd name="connsiteX1" fmla="*/ 246202 w 492404"/>
                  <a:gd name="connsiteY1" fmla="*/ 4289 h 4289"/>
                  <a:gd name="connsiteX2" fmla="*/ 0 w 492404"/>
                  <a:gd name="connsiteY2" fmla="*/ 2145 h 4289"/>
                  <a:gd name="connsiteX3" fmla="*/ 246202 w 492404"/>
                  <a:gd name="connsiteY3" fmla="*/ 0 h 4289"/>
                  <a:gd name="connsiteX4" fmla="*/ 492405 w 49240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4" h="4289">
                    <a:moveTo>
                      <a:pt x="492405" y="2145"/>
                    </a:moveTo>
                    <a:cubicBezTo>
                      <a:pt x="492405" y="3336"/>
                      <a:pt x="382141" y="4289"/>
                      <a:pt x="246202" y="4289"/>
                    </a:cubicBezTo>
                    <a:cubicBezTo>
                      <a:pt x="110264" y="4289"/>
                      <a:pt x="0" y="3336"/>
                      <a:pt x="0" y="2145"/>
                    </a:cubicBezTo>
                    <a:cubicBezTo>
                      <a:pt x="0" y="953"/>
                      <a:pt x="110204" y="0"/>
                      <a:pt x="246202" y="0"/>
                    </a:cubicBezTo>
                    <a:cubicBezTo>
                      <a:pt x="382200" y="0"/>
                      <a:pt x="492405" y="953"/>
                      <a:pt x="49240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5" name="Forma Livre: Forma 1154">
                <a:extLst>
                  <a:ext uri="{FF2B5EF4-FFF2-40B4-BE49-F238E27FC236}">
                    <a16:creationId xmlns:a16="http://schemas.microsoft.com/office/drawing/2014/main" id="{85FE0BDD-0561-9B54-BCEF-92AB5D2B7C70}"/>
                  </a:ext>
                </a:extLst>
              </p:cNvPr>
              <p:cNvSpPr/>
              <p:nvPr/>
            </p:nvSpPr>
            <p:spPr>
              <a:xfrm>
                <a:off x="9729947" y="7015450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6" name="Forma Livre: Forma 1155">
                <a:extLst>
                  <a:ext uri="{FF2B5EF4-FFF2-40B4-BE49-F238E27FC236}">
                    <a16:creationId xmlns:a16="http://schemas.microsoft.com/office/drawing/2014/main" id="{2F2033FC-ADD5-D46B-F6C4-0FC97EC7DF13}"/>
                  </a:ext>
                </a:extLst>
              </p:cNvPr>
              <p:cNvSpPr/>
              <p:nvPr/>
            </p:nvSpPr>
            <p:spPr>
              <a:xfrm>
                <a:off x="9759494" y="7017059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101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7" name="Forma Livre: Forma 1156">
                <a:extLst>
                  <a:ext uri="{FF2B5EF4-FFF2-40B4-BE49-F238E27FC236}">
                    <a16:creationId xmlns:a16="http://schemas.microsoft.com/office/drawing/2014/main" id="{7761A41F-2625-7E86-AECB-AB2008125000}"/>
                  </a:ext>
                </a:extLst>
              </p:cNvPr>
              <p:cNvSpPr/>
              <p:nvPr/>
            </p:nvSpPr>
            <p:spPr>
              <a:xfrm>
                <a:off x="9805243" y="7017059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8" name="Forma Livre: Forma 1157">
                <a:extLst>
                  <a:ext uri="{FF2B5EF4-FFF2-40B4-BE49-F238E27FC236}">
                    <a16:creationId xmlns:a16="http://schemas.microsoft.com/office/drawing/2014/main" id="{7D8C9FEE-A78B-2211-23C6-07B4B59C399F}"/>
                  </a:ext>
                </a:extLst>
              </p:cNvPr>
              <p:cNvSpPr/>
              <p:nvPr/>
            </p:nvSpPr>
            <p:spPr>
              <a:xfrm>
                <a:off x="9850457" y="7017059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5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59" name="Forma Livre: Forma 1158">
                <a:extLst>
                  <a:ext uri="{FF2B5EF4-FFF2-40B4-BE49-F238E27FC236}">
                    <a16:creationId xmlns:a16="http://schemas.microsoft.com/office/drawing/2014/main" id="{76218AA7-3C00-1F77-49B4-54CEFCC7BCCC}"/>
                  </a:ext>
                </a:extLst>
              </p:cNvPr>
              <p:cNvSpPr/>
              <p:nvPr/>
            </p:nvSpPr>
            <p:spPr>
              <a:xfrm>
                <a:off x="9895432" y="7017059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5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0" name="Forma Livre: Forma 1159">
                <a:extLst>
                  <a:ext uri="{FF2B5EF4-FFF2-40B4-BE49-F238E27FC236}">
                    <a16:creationId xmlns:a16="http://schemas.microsoft.com/office/drawing/2014/main" id="{677D1342-679A-F0AE-F437-DC62ACEE52FD}"/>
                  </a:ext>
                </a:extLst>
              </p:cNvPr>
              <p:cNvSpPr/>
              <p:nvPr/>
            </p:nvSpPr>
            <p:spPr>
              <a:xfrm>
                <a:off x="9940407" y="7017059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276" y="0"/>
                      <a:pt x="4289" y="20730"/>
                      <a:pt x="4289" y="46345"/>
                    </a:cubicBezTo>
                    <a:cubicBezTo>
                      <a:pt x="4289" y="71960"/>
                      <a:pt x="3276" y="92750"/>
                      <a:pt x="2144" y="92750"/>
                    </a:cubicBezTo>
                    <a:cubicBezTo>
                      <a:pt x="101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1" name="Forma Livre: Forma 1160">
                <a:extLst>
                  <a:ext uri="{FF2B5EF4-FFF2-40B4-BE49-F238E27FC236}">
                    <a16:creationId xmlns:a16="http://schemas.microsoft.com/office/drawing/2014/main" id="{1D3B6506-AC2C-0631-DDDB-1864AE0EFCC8}"/>
                  </a:ext>
                </a:extLst>
              </p:cNvPr>
              <p:cNvSpPr/>
              <p:nvPr/>
            </p:nvSpPr>
            <p:spPr>
              <a:xfrm>
                <a:off x="9985323" y="7017059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345 h 92750"/>
                  <a:gd name="connsiteX2" fmla="*/ 2144 w 4289"/>
                  <a:gd name="connsiteY2" fmla="*/ 92750 h 92750"/>
                  <a:gd name="connsiteX3" fmla="*/ 0 w 4289"/>
                  <a:gd name="connsiteY3" fmla="*/ 4634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1132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2" name="Forma Livre: Forma 1161">
                <a:extLst>
                  <a:ext uri="{FF2B5EF4-FFF2-40B4-BE49-F238E27FC236}">
                    <a16:creationId xmlns:a16="http://schemas.microsoft.com/office/drawing/2014/main" id="{DE37BCAB-F54A-7C2B-9394-3392C51C55A3}"/>
                  </a:ext>
                </a:extLst>
              </p:cNvPr>
              <p:cNvSpPr/>
              <p:nvPr/>
            </p:nvSpPr>
            <p:spPr>
              <a:xfrm>
                <a:off x="10030298" y="7017059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345 h 92750"/>
                  <a:gd name="connsiteX2" fmla="*/ 2144 w 4289"/>
                  <a:gd name="connsiteY2" fmla="*/ 92750 h 92750"/>
                  <a:gd name="connsiteX3" fmla="*/ 0 w 4289"/>
                  <a:gd name="connsiteY3" fmla="*/ 4634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3" name="Forma Livre: Forma 1162">
                <a:extLst>
                  <a:ext uri="{FF2B5EF4-FFF2-40B4-BE49-F238E27FC236}">
                    <a16:creationId xmlns:a16="http://schemas.microsoft.com/office/drawing/2014/main" id="{6F8B8B0C-073B-1E1E-624C-0CCD5B4E31FE}"/>
                  </a:ext>
                </a:extLst>
              </p:cNvPr>
              <p:cNvSpPr/>
              <p:nvPr/>
            </p:nvSpPr>
            <p:spPr>
              <a:xfrm>
                <a:off x="10075273" y="7017059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4289 w 4289"/>
                  <a:gd name="connsiteY1" fmla="*/ 46345 h 92750"/>
                  <a:gd name="connsiteX2" fmla="*/ 2145 w 4289"/>
                  <a:gd name="connsiteY2" fmla="*/ 92750 h 92750"/>
                  <a:gd name="connsiteX3" fmla="*/ 0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5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4" name="Forma Livre: Forma 1163">
                <a:extLst>
                  <a:ext uri="{FF2B5EF4-FFF2-40B4-BE49-F238E27FC236}">
                    <a16:creationId xmlns:a16="http://schemas.microsoft.com/office/drawing/2014/main" id="{A6B68C2C-C18A-E867-AEC4-ECC946F4CD56}"/>
                  </a:ext>
                </a:extLst>
              </p:cNvPr>
              <p:cNvSpPr/>
              <p:nvPr/>
            </p:nvSpPr>
            <p:spPr>
              <a:xfrm>
                <a:off x="10120249" y="7017059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4289 w 4288"/>
                  <a:gd name="connsiteY1" fmla="*/ 46345 h 92750"/>
                  <a:gd name="connsiteX2" fmla="*/ 2144 w 4288"/>
                  <a:gd name="connsiteY2" fmla="*/ 92750 h 92750"/>
                  <a:gd name="connsiteX3" fmla="*/ 0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5" name="Forma Livre: Forma 1164">
                <a:extLst>
                  <a:ext uri="{FF2B5EF4-FFF2-40B4-BE49-F238E27FC236}">
                    <a16:creationId xmlns:a16="http://schemas.microsoft.com/office/drawing/2014/main" id="{1B9FDC3C-5D8A-D9CF-D631-6BAF99711442}"/>
                  </a:ext>
                </a:extLst>
              </p:cNvPr>
              <p:cNvSpPr/>
              <p:nvPr/>
            </p:nvSpPr>
            <p:spPr>
              <a:xfrm>
                <a:off x="10165224" y="7017059"/>
                <a:ext cx="4229" cy="92750"/>
              </a:xfrm>
              <a:custGeom>
                <a:avLst/>
                <a:gdLst>
                  <a:gd name="connsiteX0" fmla="*/ 2144 w 4229"/>
                  <a:gd name="connsiteY0" fmla="*/ 0 h 92750"/>
                  <a:gd name="connsiteX1" fmla="*/ 4229 w 4229"/>
                  <a:gd name="connsiteY1" fmla="*/ 46345 h 92750"/>
                  <a:gd name="connsiteX2" fmla="*/ 2144 w 4229"/>
                  <a:gd name="connsiteY2" fmla="*/ 92750 h 92750"/>
                  <a:gd name="connsiteX3" fmla="*/ 0 w 4229"/>
                  <a:gd name="connsiteY3" fmla="*/ 46345 h 92750"/>
                  <a:gd name="connsiteX4" fmla="*/ 2144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144" y="0"/>
                    </a:moveTo>
                    <a:cubicBezTo>
                      <a:pt x="3276" y="0"/>
                      <a:pt x="4229" y="20730"/>
                      <a:pt x="4229" y="46345"/>
                    </a:cubicBezTo>
                    <a:cubicBezTo>
                      <a:pt x="4229" y="71960"/>
                      <a:pt x="3276" y="92750"/>
                      <a:pt x="2144" y="92750"/>
                    </a:cubicBezTo>
                    <a:cubicBezTo>
                      <a:pt x="101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6" name="Forma Livre: Forma 1165">
                <a:extLst>
                  <a:ext uri="{FF2B5EF4-FFF2-40B4-BE49-F238E27FC236}">
                    <a16:creationId xmlns:a16="http://schemas.microsoft.com/office/drawing/2014/main" id="{5BBBE13A-87A3-4D04-1383-AB9765B2D822}"/>
                  </a:ext>
                </a:extLst>
              </p:cNvPr>
              <p:cNvSpPr/>
              <p:nvPr/>
            </p:nvSpPr>
            <p:spPr>
              <a:xfrm>
                <a:off x="10210140" y="7017059"/>
                <a:ext cx="4289" cy="92750"/>
              </a:xfrm>
              <a:custGeom>
                <a:avLst/>
                <a:gdLst>
                  <a:gd name="connsiteX0" fmla="*/ 2144 w 4289"/>
                  <a:gd name="connsiteY0" fmla="*/ 0 h 92750"/>
                  <a:gd name="connsiteX1" fmla="*/ 4289 w 4289"/>
                  <a:gd name="connsiteY1" fmla="*/ 46345 h 92750"/>
                  <a:gd name="connsiteX2" fmla="*/ 2144 w 4289"/>
                  <a:gd name="connsiteY2" fmla="*/ 92750 h 92750"/>
                  <a:gd name="connsiteX3" fmla="*/ 0 w 4289"/>
                  <a:gd name="connsiteY3" fmla="*/ 46345 h 92750"/>
                  <a:gd name="connsiteX4" fmla="*/ 2144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4" y="0"/>
                    </a:moveTo>
                    <a:cubicBezTo>
                      <a:pt x="3336" y="0"/>
                      <a:pt x="4289" y="20730"/>
                      <a:pt x="4289" y="46345"/>
                    </a:cubicBezTo>
                    <a:cubicBezTo>
                      <a:pt x="4289" y="71960"/>
                      <a:pt x="3336" y="92750"/>
                      <a:pt x="2144" y="92750"/>
                    </a:cubicBezTo>
                    <a:cubicBezTo>
                      <a:pt x="953" y="92750"/>
                      <a:pt x="0" y="71960"/>
                      <a:pt x="0" y="46345"/>
                    </a:cubicBezTo>
                    <a:cubicBezTo>
                      <a:pt x="0" y="20730"/>
                      <a:pt x="953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7" name="Forma Livre: Forma 1166">
                <a:extLst>
                  <a:ext uri="{FF2B5EF4-FFF2-40B4-BE49-F238E27FC236}">
                    <a16:creationId xmlns:a16="http://schemas.microsoft.com/office/drawing/2014/main" id="{EF41699E-8296-CABF-84DD-CA0A57B2AF96}"/>
                  </a:ext>
                </a:extLst>
              </p:cNvPr>
              <p:cNvSpPr/>
              <p:nvPr/>
            </p:nvSpPr>
            <p:spPr>
              <a:xfrm>
                <a:off x="9737870" y="7015569"/>
                <a:ext cx="477512" cy="20328"/>
              </a:xfrm>
              <a:custGeom>
                <a:avLst/>
                <a:gdLst>
                  <a:gd name="connsiteX0" fmla="*/ 0 w 477512"/>
                  <a:gd name="connsiteY0" fmla="*/ 0 h 20328"/>
                  <a:gd name="connsiteX1" fmla="*/ 477512 w 477512"/>
                  <a:gd name="connsiteY1" fmla="*/ 0 h 2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0328">
                    <a:moveTo>
                      <a:pt x="0" y="0"/>
                    </a:moveTo>
                    <a:cubicBezTo>
                      <a:pt x="158015" y="27104"/>
                      <a:pt x="319497" y="27104"/>
                      <a:pt x="4775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68" name="Forma Livre: Forma 1167">
                <a:extLst>
                  <a:ext uri="{FF2B5EF4-FFF2-40B4-BE49-F238E27FC236}">
                    <a16:creationId xmlns:a16="http://schemas.microsoft.com/office/drawing/2014/main" id="{CA549AB2-37FC-9339-4D3E-BA92187DBB18}"/>
                  </a:ext>
                </a:extLst>
              </p:cNvPr>
              <p:cNvSpPr/>
              <p:nvPr/>
            </p:nvSpPr>
            <p:spPr>
              <a:xfrm>
                <a:off x="9730959" y="7013603"/>
                <a:ext cx="492405" cy="4289"/>
              </a:xfrm>
              <a:custGeom>
                <a:avLst/>
                <a:gdLst>
                  <a:gd name="connsiteX0" fmla="*/ 492405 w 492405"/>
                  <a:gd name="connsiteY0" fmla="*/ 2145 h 4289"/>
                  <a:gd name="connsiteX1" fmla="*/ 246203 w 492405"/>
                  <a:gd name="connsiteY1" fmla="*/ 4289 h 4289"/>
                  <a:gd name="connsiteX2" fmla="*/ 0 w 492405"/>
                  <a:gd name="connsiteY2" fmla="*/ 2145 h 4289"/>
                  <a:gd name="connsiteX3" fmla="*/ 246203 w 492405"/>
                  <a:gd name="connsiteY3" fmla="*/ 0 h 4289"/>
                  <a:gd name="connsiteX4" fmla="*/ 492405 w 492405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5" h="4289">
                    <a:moveTo>
                      <a:pt x="492405" y="2145"/>
                    </a:moveTo>
                    <a:cubicBezTo>
                      <a:pt x="492405" y="3336"/>
                      <a:pt x="382201" y="4289"/>
                      <a:pt x="246203" y="4289"/>
                    </a:cubicBezTo>
                    <a:cubicBezTo>
                      <a:pt x="110204" y="4289"/>
                      <a:pt x="0" y="3336"/>
                      <a:pt x="0" y="2145"/>
                    </a:cubicBezTo>
                    <a:cubicBezTo>
                      <a:pt x="0" y="953"/>
                      <a:pt x="110204" y="0"/>
                      <a:pt x="246203" y="0"/>
                    </a:cubicBezTo>
                    <a:cubicBezTo>
                      <a:pt x="382201" y="0"/>
                      <a:pt x="492405" y="953"/>
                      <a:pt x="492405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169" name="Gráfico 451">
              <a:extLst>
                <a:ext uri="{FF2B5EF4-FFF2-40B4-BE49-F238E27FC236}">
                  <a16:creationId xmlns:a16="http://schemas.microsoft.com/office/drawing/2014/main" id="{B1255680-17B3-CF3B-43A9-BD84E7AA737D}"/>
                </a:ext>
              </a:extLst>
            </p:cNvPr>
            <p:cNvGrpSpPr/>
            <p:nvPr/>
          </p:nvGrpSpPr>
          <p:grpSpPr>
            <a:xfrm>
              <a:off x="7000096" y="7396757"/>
              <a:ext cx="551974" cy="580389"/>
              <a:chOff x="7000096" y="7396757"/>
              <a:chExt cx="551974" cy="580389"/>
            </a:xfrm>
          </p:grpSpPr>
          <p:sp>
            <p:nvSpPr>
              <p:cNvPr id="1170" name="Forma Livre: Forma 1169">
                <a:extLst>
                  <a:ext uri="{FF2B5EF4-FFF2-40B4-BE49-F238E27FC236}">
                    <a16:creationId xmlns:a16="http://schemas.microsoft.com/office/drawing/2014/main" id="{7B19634C-1FCD-B397-90D5-0416D10305FA}"/>
                  </a:ext>
                </a:extLst>
              </p:cNvPr>
              <p:cNvSpPr/>
              <p:nvPr/>
            </p:nvSpPr>
            <p:spPr>
              <a:xfrm rot="10800000">
                <a:off x="7022256" y="7398604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7E6C1465-6889-08EC-C41A-4080CA61C2F3}"/>
                  </a:ext>
                </a:extLst>
              </p:cNvPr>
              <p:cNvSpPr/>
              <p:nvPr/>
            </p:nvSpPr>
            <p:spPr>
              <a:xfrm>
                <a:off x="7481719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2" name="Forma Livre: Forma 1171">
                <a:extLst>
                  <a:ext uri="{FF2B5EF4-FFF2-40B4-BE49-F238E27FC236}">
                    <a16:creationId xmlns:a16="http://schemas.microsoft.com/office/drawing/2014/main" id="{EB494284-6B62-886B-E96D-ED24043632C4}"/>
                  </a:ext>
                </a:extLst>
              </p:cNvPr>
              <p:cNvSpPr/>
              <p:nvPr/>
            </p:nvSpPr>
            <p:spPr>
              <a:xfrm>
                <a:off x="7435969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3" name="Forma Livre: Forma 1172">
                <a:extLst>
                  <a:ext uri="{FF2B5EF4-FFF2-40B4-BE49-F238E27FC236}">
                    <a16:creationId xmlns:a16="http://schemas.microsoft.com/office/drawing/2014/main" id="{861F65D4-0206-4EC9-B0CA-5CB9A0680B19}"/>
                  </a:ext>
                </a:extLst>
              </p:cNvPr>
              <p:cNvSpPr/>
              <p:nvPr/>
            </p:nvSpPr>
            <p:spPr>
              <a:xfrm>
                <a:off x="7390756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4" name="Forma Livre: Forma 1173">
                <a:extLst>
                  <a:ext uri="{FF2B5EF4-FFF2-40B4-BE49-F238E27FC236}">
                    <a16:creationId xmlns:a16="http://schemas.microsoft.com/office/drawing/2014/main" id="{D301845C-CFC5-A533-7C4B-53F3526CD57B}"/>
                  </a:ext>
                </a:extLst>
              </p:cNvPr>
              <p:cNvSpPr/>
              <p:nvPr/>
            </p:nvSpPr>
            <p:spPr>
              <a:xfrm>
                <a:off x="7345781" y="7400212"/>
                <a:ext cx="4288" cy="96503"/>
              </a:xfrm>
              <a:custGeom>
                <a:avLst/>
                <a:gdLst>
                  <a:gd name="connsiteX0" fmla="*/ 2145 w 4288"/>
                  <a:gd name="connsiteY0" fmla="*/ 0 h 96503"/>
                  <a:gd name="connsiteX1" fmla="*/ 0 w 4288"/>
                  <a:gd name="connsiteY1" fmla="*/ 48252 h 96503"/>
                  <a:gd name="connsiteX2" fmla="*/ 2145 w 4288"/>
                  <a:gd name="connsiteY2" fmla="*/ 96503 h 96503"/>
                  <a:gd name="connsiteX3" fmla="*/ 4289 w 4288"/>
                  <a:gd name="connsiteY3" fmla="*/ 48252 h 96503"/>
                  <a:gd name="connsiteX4" fmla="*/ 2145 w 4288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503">
                    <a:moveTo>
                      <a:pt x="2145" y="0"/>
                    </a:moveTo>
                    <a:cubicBezTo>
                      <a:pt x="1013" y="0"/>
                      <a:pt x="0" y="21624"/>
                      <a:pt x="0" y="48252"/>
                    </a:cubicBezTo>
                    <a:cubicBezTo>
                      <a:pt x="0" y="74879"/>
                      <a:pt x="1013" y="96503"/>
                      <a:pt x="2145" y="96503"/>
                    </a:cubicBezTo>
                    <a:cubicBezTo>
                      <a:pt x="327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5" name="Forma Livre: Forma 1174">
                <a:extLst>
                  <a:ext uri="{FF2B5EF4-FFF2-40B4-BE49-F238E27FC236}">
                    <a16:creationId xmlns:a16="http://schemas.microsoft.com/office/drawing/2014/main" id="{5DD62D4E-DDD4-1197-3316-B2572A9DF0AA}"/>
                  </a:ext>
                </a:extLst>
              </p:cNvPr>
              <p:cNvSpPr/>
              <p:nvPr/>
            </p:nvSpPr>
            <p:spPr>
              <a:xfrm>
                <a:off x="7300865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6" name="Forma Livre: Forma 1175">
                <a:extLst>
                  <a:ext uri="{FF2B5EF4-FFF2-40B4-BE49-F238E27FC236}">
                    <a16:creationId xmlns:a16="http://schemas.microsoft.com/office/drawing/2014/main" id="{21EDA7E3-F6C8-06AE-B1B4-B8F3E02DEA1E}"/>
                  </a:ext>
                </a:extLst>
              </p:cNvPr>
              <p:cNvSpPr/>
              <p:nvPr/>
            </p:nvSpPr>
            <p:spPr>
              <a:xfrm>
                <a:off x="7256009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217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7" name="Forma Livre: Forma 1176">
                <a:extLst>
                  <a:ext uri="{FF2B5EF4-FFF2-40B4-BE49-F238E27FC236}">
                    <a16:creationId xmlns:a16="http://schemas.microsoft.com/office/drawing/2014/main" id="{7F4328C2-0737-990F-BDE4-4B38B3CB5108}"/>
                  </a:ext>
                </a:extLst>
              </p:cNvPr>
              <p:cNvSpPr/>
              <p:nvPr/>
            </p:nvSpPr>
            <p:spPr>
              <a:xfrm>
                <a:off x="7210914" y="7400212"/>
                <a:ext cx="4288" cy="96503"/>
              </a:xfrm>
              <a:custGeom>
                <a:avLst/>
                <a:gdLst>
                  <a:gd name="connsiteX0" fmla="*/ 2144 w 4288"/>
                  <a:gd name="connsiteY0" fmla="*/ 0 h 96503"/>
                  <a:gd name="connsiteX1" fmla="*/ 0 w 4288"/>
                  <a:gd name="connsiteY1" fmla="*/ 48252 h 96503"/>
                  <a:gd name="connsiteX2" fmla="*/ 2144 w 4288"/>
                  <a:gd name="connsiteY2" fmla="*/ 96503 h 96503"/>
                  <a:gd name="connsiteX3" fmla="*/ 4289 w 4288"/>
                  <a:gd name="connsiteY3" fmla="*/ 48252 h 96503"/>
                  <a:gd name="connsiteX4" fmla="*/ 2144 w 4288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503">
                    <a:moveTo>
                      <a:pt x="2144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4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8" name="Forma Livre: Forma 1177">
                <a:extLst>
                  <a:ext uri="{FF2B5EF4-FFF2-40B4-BE49-F238E27FC236}">
                    <a16:creationId xmlns:a16="http://schemas.microsoft.com/office/drawing/2014/main" id="{2862B34F-D7B5-34FB-81DA-3A820A31E11E}"/>
                  </a:ext>
                </a:extLst>
              </p:cNvPr>
              <p:cNvSpPr/>
              <p:nvPr/>
            </p:nvSpPr>
            <p:spPr>
              <a:xfrm>
                <a:off x="7165939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79" name="Forma Livre: Forma 1178">
                <a:extLst>
                  <a:ext uri="{FF2B5EF4-FFF2-40B4-BE49-F238E27FC236}">
                    <a16:creationId xmlns:a16="http://schemas.microsoft.com/office/drawing/2014/main" id="{BE3A205E-CE64-CF28-E210-190123FB35F9}"/>
                  </a:ext>
                </a:extLst>
              </p:cNvPr>
              <p:cNvSpPr/>
              <p:nvPr/>
            </p:nvSpPr>
            <p:spPr>
              <a:xfrm>
                <a:off x="7121023" y="7400212"/>
                <a:ext cx="4229" cy="96503"/>
              </a:xfrm>
              <a:custGeom>
                <a:avLst/>
                <a:gdLst>
                  <a:gd name="connsiteX0" fmla="*/ 2144 w 4229"/>
                  <a:gd name="connsiteY0" fmla="*/ 0 h 96503"/>
                  <a:gd name="connsiteX1" fmla="*/ 0 w 4229"/>
                  <a:gd name="connsiteY1" fmla="*/ 48252 h 96503"/>
                  <a:gd name="connsiteX2" fmla="*/ 2144 w 4229"/>
                  <a:gd name="connsiteY2" fmla="*/ 96503 h 96503"/>
                  <a:gd name="connsiteX3" fmla="*/ 4229 w 4229"/>
                  <a:gd name="connsiteY3" fmla="*/ 48252 h 96503"/>
                  <a:gd name="connsiteX4" fmla="*/ 2144 w 422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503">
                    <a:moveTo>
                      <a:pt x="2144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4" y="96503"/>
                    </a:cubicBezTo>
                    <a:cubicBezTo>
                      <a:pt x="3336" y="96503"/>
                      <a:pt x="4229" y="74879"/>
                      <a:pt x="4229" y="48252"/>
                    </a:cubicBezTo>
                    <a:cubicBezTo>
                      <a:pt x="4229" y="21624"/>
                      <a:pt x="3276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0" name="Forma Livre: Forma 1179">
                <a:extLst>
                  <a:ext uri="{FF2B5EF4-FFF2-40B4-BE49-F238E27FC236}">
                    <a16:creationId xmlns:a16="http://schemas.microsoft.com/office/drawing/2014/main" id="{3AC1295A-E202-BF7E-7A05-05C7B9580139}"/>
                  </a:ext>
                </a:extLst>
              </p:cNvPr>
              <p:cNvSpPr/>
              <p:nvPr/>
            </p:nvSpPr>
            <p:spPr>
              <a:xfrm>
                <a:off x="7076048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9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C7204FF0-E2BD-524B-ACA6-FE3C7AFE091F}"/>
                  </a:ext>
                </a:extLst>
              </p:cNvPr>
              <p:cNvSpPr/>
              <p:nvPr/>
            </p:nvSpPr>
            <p:spPr>
              <a:xfrm>
                <a:off x="7031073" y="7400212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2" name="Forma Livre: Forma 1181">
                <a:extLst>
                  <a:ext uri="{FF2B5EF4-FFF2-40B4-BE49-F238E27FC236}">
                    <a16:creationId xmlns:a16="http://schemas.microsoft.com/office/drawing/2014/main" id="{38CEB318-8222-957F-6E71-5572640F3561}"/>
                  </a:ext>
                </a:extLst>
              </p:cNvPr>
              <p:cNvSpPr/>
              <p:nvPr/>
            </p:nvSpPr>
            <p:spPr>
              <a:xfrm>
                <a:off x="7030179" y="7398663"/>
                <a:ext cx="477452" cy="15927"/>
              </a:xfrm>
              <a:custGeom>
                <a:avLst/>
                <a:gdLst>
                  <a:gd name="connsiteX0" fmla="*/ 477453 w 477452"/>
                  <a:gd name="connsiteY0" fmla="*/ 0 h 15927"/>
                  <a:gd name="connsiteX1" fmla="*/ 0 w 477452"/>
                  <a:gd name="connsiteY1" fmla="*/ 0 h 1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27">
                    <a:moveTo>
                      <a:pt x="477453" y="0"/>
                    </a:moveTo>
                    <a:cubicBezTo>
                      <a:pt x="319009" y="21237"/>
                      <a:pt x="158444" y="2123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3" name="Forma Livre: Forma 1182">
                <a:extLst>
                  <a:ext uri="{FF2B5EF4-FFF2-40B4-BE49-F238E27FC236}">
                    <a16:creationId xmlns:a16="http://schemas.microsoft.com/office/drawing/2014/main" id="{695551DC-30F4-F87B-8712-538256DC68EA}"/>
                  </a:ext>
                </a:extLst>
              </p:cNvPr>
              <p:cNvSpPr/>
              <p:nvPr/>
            </p:nvSpPr>
            <p:spPr>
              <a:xfrm>
                <a:off x="7022137" y="7396757"/>
                <a:ext cx="492464" cy="4289"/>
              </a:xfrm>
              <a:custGeom>
                <a:avLst/>
                <a:gdLst>
                  <a:gd name="connsiteX0" fmla="*/ 0 w 492464"/>
                  <a:gd name="connsiteY0" fmla="*/ 2144 h 4289"/>
                  <a:gd name="connsiteX1" fmla="*/ 246202 w 492464"/>
                  <a:gd name="connsiteY1" fmla="*/ 4289 h 4289"/>
                  <a:gd name="connsiteX2" fmla="*/ 492464 w 492464"/>
                  <a:gd name="connsiteY2" fmla="*/ 2144 h 4289"/>
                  <a:gd name="connsiteX3" fmla="*/ 246202 w 492464"/>
                  <a:gd name="connsiteY3" fmla="*/ 0 h 4289"/>
                  <a:gd name="connsiteX4" fmla="*/ 0 w 492464"/>
                  <a:gd name="connsiteY4" fmla="*/ 2144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0" y="2144"/>
                    </a:moveTo>
                    <a:cubicBezTo>
                      <a:pt x="0" y="3336"/>
                      <a:pt x="110264" y="4289"/>
                      <a:pt x="246202" y="4289"/>
                    </a:cubicBezTo>
                    <a:cubicBezTo>
                      <a:pt x="382141" y="4289"/>
                      <a:pt x="492464" y="3336"/>
                      <a:pt x="492464" y="2144"/>
                    </a:cubicBezTo>
                    <a:cubicBezTo>
                      <a:pt x="492464" y="953"/>
                      <a:pt x="382201" y="0"/>
                      <a:pt x="246202" y="0"/>
                    </a:cubicBezTo>
                    <a:cubicBezTo>
                      <a:pt x="110204" y="0"/>
                      <a:pt x="0" y="953"/>
                      <a:pt x="0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4" name="Forma Livre: Forma 1183">
                <a:extLst>
                  <a:ext uri="{FF2B5EF4-FFF2-40B4-BE49-F238E27FC236}">
                    <a16:creationId xmlns:a16="http://schemas.microsoft.com/office/drawing/2014/main" id="{978253E3-455F-6346-8E18-2B22E949D906}"/>
                  </a:ext>
                </a:extLst>
              </p:cNvPr>
              <p:cNvSpPr/>
              <p:nvPr/>
            </p:nvSpPr>
            <p:spPr>
              <a:xfrm rot="10800000">
                <a:off x="7011176" y="7496417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5" name="Forma Livre: Forma 1184">
                <a:extLst>
                  <a:ext uri="{FF2B5EF4-FFF2-40B4-BE49-F238E27FC236}">
                    <a16:creationId xmlns:a16="http://schemas.microsoft.com/office/drawing/2014/main" id="{30DFF172-70EA-3AE5-3DD0-943191911B79}"/>
                  </a:ext>
                </a:extLst>
              </p:cNvPr>
              <p:cNvSpPr/>
              <p:nvPr/>
            </p:nvSpPr>
            <p:spPr>
              <a:xfrm>
                <a:off x="7470460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51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6" name="Forma Livre: Forma 1185">
                <a:extLst>
                  <a:ext uri="{FF2B5EF4-FFF2-40B4-BE49-F238E27FC236}">
                    <a16:creationId xmlns:a16="http://schemas.microsoft.com/office/drawing/2014/main" id="{6D123927-BFC9-9B49-3973-52B939528773}"/>
                  </a:ext>
                </a:extLst>
              </p:cNvPr>
              <p:cNvSpPr/>
              <p:nvPr/>
            </p:nvSpPr>
            <p:spPr>
              <a:xfrm>
                <a:off x="7424889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7" name="Forma Livre: Forma 1186">
                <a:extLst>
                  <a:ext uri="{FF2B5EF4-FFF2-40B4-BE49-F238E27FC236}">
                    <a16:creationId xmlns:a16="http://schemas.microsoft.com/office/drawing/2014/main" id="{3B9193BE-C134-6B53-CCE1-46AEA89B0EDA}"/>
                  </a:ext>
                </a:extLst>
              </p:cNvPr>
              <p:cNvSpPr/>
              <p:nvPr/>
            </p:nvSpPr>
            <p:spPr>
              <a:xfrm>
                <a:off x="7379676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574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8" name="Forma Livre: Forma 1187">
                <a:extLst>
                  <a:ext uri="{FF2B5EF4-FFF2-40B4-BE49-F238E27FC236}">
                    <a16:creationId xmlns:a16="http://schemas.microsoft.com/office/drawing/2014/main" id="{2BF8659B-1727-7395-7044-EB4EC64DCE91}"/>
                  </a:ext>
                </a:extLst>
              </p:cNvPr>
              <p:cNvSpPr/>
              <p:nvPr/>
            </p:nvSpPr>
            <p:spPr>
              <a:xfrm>
                <a:off x="7334701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1013" y="0"/>
                      <a:pt x="0" y="21624"/>
                      <a:pt x="0" y="48252"/>
                    </a:cubicBezTo>
                    <a:cubicBezTo>
                      <a:pt x="0" y="74879"/>
                      <a:pt x="1013" y="96503"/>
                      <a:pt x="2145" y="96503"/>
                    </a:cubicBezTo>
                    <a:cubicBezTo>
                      <a:pt x="327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89" name="Forma Livre: Forma 1188">
                <a:extLst>
                  <a:ext uri="{FF2B5EF4-FFF2-40B4-BE49-F238E27FC236}">
                    <a16:creationId xmlns:a16="http://schemas.microsoft.com/office/drawing/2014/main" id="{C80DACCD-AF62-9AD6-4600-A8AC71323D5A}"/>
                  </a:ext>
                </a:extLst>
              </p:cNvPr>
              <p:cNvSpPr/>
              <p:nvPr/>
            </p:nvSpPr>
            <p:spPr>
              <a:xfrm>
                <a:off x="7289785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0" name="Forma Livre: Forma 1189">
                <a:extLst>
                  <a:ext uri="{FF2B5EF4-FFF2-40B4-BE49-F238E27FC236}">
                    <a16:creationId xmlns:a16="http://schemas.microsoft.com/office/drawing/2014/main" id="{E683B055-9059-E059-2D42-58710FBAE209}"/>
                  </a:ext>
                </a:extLst>
              </p:cNvPr>
              <p:cNvSpPr/>
              <p:nvPr/>
            </p:nvSpPr>
            <p:spPr>
              <a:xfrm>
                <a:off x="7244809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1" name="Forma Livre: Forma 1190">
                <a:extLst>
                  <a:ext uri="{FF2B5EF4-FFF2-40B4-BE49-F238E27FC236}">
                    <a16:creationId xmlns:a16="http://schemas.microsoft.com/office/drawing/2014/main" id="{881F4C4F-515F-0FA1-FAA6-57589049A279}"/>
                  </a:ext>
                </a:extLst>
              </p:cNvPr>
              <p:cNvSpPr/>
              <p:nvPr/>
            </p:nvSpPr>
            <p:spPr>
              <a:xfrm>
                <a:off x="7199834" y="7498026"/>
                <a:ext cx="4288" cy="96503"/>
              </a:xfrm>
              <a:custGeom>
                <a:avLst/>
                <a:gdLst>
                  <a:gd name="connsiteX0" fmla="*/ 2145 w 4288"/>
                  <a:gd name="connsiteY0" fmla="*/ 0 h 96503"/>
                  <a:gd name="connsiteX1" fmla="*/ 0 w 4288"/>
                  <a:gd name="connsiteY1" fmla="*/ 48252 h 96503"/>
                  <a:gd name="connsiteX2" fmla="*/ 2145 w 4288"/>
                  <a:gd name="connsiteY2" fmla="*/ 96503 h 96503"/>
                  <a:gd name="connsiteX3" fmla="*/ 4289 w 4288"/>
                  <a:gd name="connsiteY3" fmla="*/ 48252 h 96503"/>
                  <a:gd name="connsiteX4" fmla="*/ 2145 w 4288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2" name="Forma Livre: Forma 1191">
                <a:extLst>
                  <a:ext uri="{FF2B5EF4-FFF2-40B4-BE49-F238E27FC236}">
                    <a16:creationId xmlns:a16="http://schemas.microsoft.com/office/drawing/2014/main" id="{C912F51F-EC8D-796F-7EC3-9E8CAC410F8A}"/>
                  </a:ext>
                </a:extLst>
              </p:cNvPr>
              <p:cNvSpPr/>
              <p:nvPr/>
            </p:nvSpPr>
            <p:spPr>
              <a:xfrm>
                <a:off x="7154740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45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3" name="Forma Livre: Forma 1192">
                <a:extLst>
                  <a:ext uri="{FF2B5EF4-FFF2-40B4-BE49-F238E27FC236}">
                    <a16:creationId xmlns:a16="http://schemas.microsoft.com/office/drawing/2014/main" id="{6EBAA07D-C07E-70C0-EBBB-8144EFFC5F61}"/>
                  </a:ext>
                </a:extLst>
              </p:cNvPr>
              <p:cNvSpPr/>
              <p:nvPr/>
            </p:nvSpPr>
            <p:spPr>
              <a:xfrm>
                <a:off x="7109943" y="7498026"/>
                <a:ext cx="4229" cy="96503"/>
              </a:xfrm>
              <a:custGeom>
                <a:avLst/>
                <a:gdLst>
                  <a:gd name="connsiteX0" fmla="*/ 2145 w 4229"/>
                  <a:gd name="connsiteY0" fmla="*/ 0 h 96503"/>
                  <a:gd name="connsiteX1" fmla="*/ 0 w 4229"/>
                  <a:gd name="connsiteY1" fmla="*/ 48252 h 96503"/>
                  <a:gd name="connsiteX2" fmla="*/ 2145 w 4229"/>
                  <a:gd name="connsiteY2" fmla="*/ 96503 h 96503"/>
                  <a:gd name="connsiteX3" fmla="*/ 4229 w 4229"/>
                  <a:gd name="connsiteY3" fmla="*/ 48252 h 96503"/>
                  <a:gd name="connsiteX4" fmla="*/ 2145 w 422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29" y="74879"/>
                      <a:pt x="4229" y="48252"/>
                    </a:cubicBezTo>
                    <a:cubicBezTo>
                      <a:pt x="4229" y="21624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4" name="Forma Livre: Forma 1193">
                <a:extLst>
                  <a:ext uri="{FF2B5EF4-FFF2-40B4-BE49-F238E27FC236}">
                    <a16:creationId xmlns:a16="http://schemas.microsoft.com/office/drawing/2014/main" id="{47898BEE-6E91-1155-518F-84D1012FCD94}"/>
                  </a:ext>
                </a:extLst>
              </p:cNvPr>
              <p:cNvSpPr/>
              <p:nvPr/>
            </p:nvSpPr>
            <p:spPr>
              <a:xfrm>
                <a:off x="7064968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5" name="Forma Livre: Forma 1194">
                <a:extLst>
                  <a:ext uri="{FF2B5EF4-FFF2-40B4-BE49-F238E27FC236}">
                    <a16:creationId xmlns:a16="http://schemas.microsoft.com/office/drawing/2014/main" id="{5590AB19-A7FD-0782-ED6F-3E1F2F1046A5}"/>
                  </a:ext>
                </a:extLst>
              </p:cNvPr>
              <p:cNvSpPr/>
              <p:nvPr/>
            </p:nvSpPr>
            <p:spPr>
              <a:xfrm>
                <a:off x="7019993" y="7498026"/>
                <a:ext cx="4289" cy="96503"/>
              </a:xfrm>
              <a:custGeom>
                <a:avLst/>
                <a:gdLst>
                  <a:gd name="connsiteX0" fmla="*/ 2145 w 4289"/>
                  <a:gd name="connsiteY0" fmla="*/ 0 h 96503"/>
                  <a:gd name="connsiteX1" fmla="*/ 0 w 4289"/>
                  <a:gd name="connsiteY1" fmla="*/ 48252 h 96503"/>
                  <a:gd name="connsiteX2" fmla="*/ 2145 w 4289"/>
                  <a:gd name="connsiteY2" fmla="*/ 96503 h 96503"/>
                  <a:gd name="connsiteX3" fmla="*/ 4289 w 4289"/>
                  <a:gd name="connsiteY3" fmla="*/ 48252 h 96503"/>
                  <a:gd name="connsiteX4" fmla="*/ 2145 w 4289"/>
                  <a:gd name="connsiteY4" fmla="*/ 0 h 96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50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503"/>
                      <a:pt x="2145" y="96503"/>
                    </a:cubicBezTo>
                    <a:cubicBezTo>
                      <a:pt x="3336" y="96503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6" name="Forma Livre: Forma 1195">
                <a:extLst>
                  <a:ext uri="{FF2B5EF4-FFF2-40B4-BE49-F238E27FC236}">
                    <a16:creationId xmlns:a16="http://schemas.microsoft.com/office/drawing/2014/main" id="{CE500BF0-055A-8B42-1B34-F509A25BDF74}"/>
                  </a:ext>
                </a:extLst>
              </p:cNvPr>
              <p:cNvSpPr/>
              <p:nvPr/>
            </p:nvSpPr>
            <p:spPr>
              <a:xfrm>
                <a:off x="7018980" y="7496537"/>
                <a:ext cx="477452" cy="15927"/>
              </a:xfrm>
              <a:custGeom>
                <a:avLst/>
                <a:gdLst>
                  <a:gd name="connsiteX0" fmla="*/ 477453 w 477452"/>
                  <a:gd name="connsiteY0" fmla="*/ 0 h 15927"/>
                  <a:gd name="connsiteX1" fmla="*/ 0 w 477452"/>
                  <a:gd name="connsiteY1" fmla="*/ 0 h 1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27">
                    <a:moveTo>
                      <a:pt x="477453" y="0"/>
                    </a:moveTo>
                    <a:cubicBezTo>
                      <a:pt x="319009" y="21237"/>
                      <a:pt x="158444" y="2123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7" name="Forma Livre: Forma 1196">
                <a:extLst>
                  <a:ext uri="{FF2B5EF4-FFF2-40B4-BE49-F238E27FC236}">
                    <a16:creationId xmlns:a16="http://schemas.microsoft.com/office/drawing/2014/main" id="{F3826BA6-1ADE-8CD2-2CB8-AC6F0B91E0D1}"/>
                  </a:ext>
                </a:extLst>
              </p:cNvPr>
              <p:cNvSpPr/>
              <p:nvPr/>
            </p:nvSpPr>
            <p:spPr>
              <a:xfrm>
                <a:off x="7011057" y="7494392"/>
                <a:ext cx="492464" cy="4288"/>
              </a:xfrm>
              <a:custGeom>
                <a:avLst/>
                <a:gdLst>
                  <a:gd name="connsiteX0" fmla="*/ 0 w 492464"/>
                  <a:gd name="connsiteY0" fmla="*/ 2144 h 4288"/>
                  <a:gd name="connsiteX1" fmla="*/ 246202 w 492464"/>
                  <a:gd name="connsiteY1" fmla="*/ 4289 h 4288"/>
                  <a:gd name="connsiteX2" fmla="*/ 492464 w 492464"/>
                  <a:gd name="connsiteY2" fmla="*/ 2144 h 4288"/>
                  <a:gd name="connsiteX3" fmla="*/ 246202 w 492464"/>
                  <a:gd name="connsiteY3" fmla="*/ 0 h 4288"/>
                  <a:gd name="connsiteX4" fmla="*/ 0 w 492464"/>
                  <a:gd name="connsiteY4" fmla="*/ 2144 h 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8">
                    <a:moveTo>
                      <a:pt x="0" y="2144"/>
                    </a:moveTo>
                    <a:cubicBezTo>
                      <a:pt x="0" y="3336"/>
                      <a:pt x="110264" y="4289"/>
                      <a:pt x="246202" y="4289"/>
                    </a:cubicBezTo>
                    <a:cubicBezTo>
                      <a:pt x="382141" y="4289"/>
                      <a:pt x="492464" y="3336"/>
                      <a:pt x="492464" y="2144"/>
                    </a:cubicBezTo>
                    <a:cubicBezTo>
                      <a:pt x="492464" y="953"/>
                      <a:pt x="382201" y="0"/>
                      <a:pt x="246202" y="0"/>
                    </a:cubicBezTo>
                    <a:cubicBezTo>
                      <a:pt x="110204" y="0"/>
                      <a:pt x="0" y="1132"/>
                      <a:pt x="0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8" name="Forma Livre: Forma 1197">
                <a:extLst>
                  <a:ext uri="{FF2B5EF4-FFF2-40B4-BE49-F238E27FC236}">
                    <a16:creationId xmlns:a16="http://schemas.microsoft.com/office/drawing/2014/main" id="{4B901954-386F-B4D3-7808-55023F03F8B5}"/>
                  </a:ext>
                </a:extLst>
              </p:cNvPr>
              <p:cNvSpPr/>
              <p:nvPr/>
            </p:nvSpPr>
            <p:spPr>
              <a:xfrm rot="10800000">
                <a:off x="7058058" y="7592682"/>
                <a:ext cx="493298" cy="99481"/>
              </a:xfrm>
              <a:custGeom>
                <a:avLst/>
                <a:gdLst>
                  <a:gd name="connsiteX0" fmla="*/ 0 w 493298"/>
                  <a:gd name="connsiteY0" fmla="*/ 0 h 99481"/>
                  <a:gd name="connsiteX1" fmla="*/ 493298 w 493298"/>
                  <a:gd name="connsiteY1" fmla="*/ 0 h 99481"/>
                  <a:gd name="connsiteX2" fmla="*/ 493298 w 493298"/>
                  <a:gd name="connsiteY2" fmla="*/ 99482 h 99481"/>
                  <a:gd name="connsiteX3" fmla="*/ 0 w 493298"/>
                  <a:gd name="connsiteY3" fmla="*/ 99482 h 9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9481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9482"/>
                    </a:lnTo>
                    <a:lnTo>
                      <a:pt x="0" y="99482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99" name="Forma Livre: Forma 1198">
                <a:extLst>
                  <a:ext uri="{FF2B5EF4-FFF2-40B4-BE49-F238E27FC236}">
                    <a16:creationId xmlns:a16="http://schemas.microsoft.com/office/drawing/2014/main" id="{4CDF01B6-8B0C-32EC-EAF2-17E026FAEE2D}"/>
                  </a:ext>
                </a:extLst>
              </p:cNvPr>
              <p:cNvSpPr/>
              <p:nvPr/>
            </p:nvSpPr>
            <p:spPr>
              <a:xfrm>
                <a:off x="7517461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0" name="Forma Livre: Forma 1199">
                <a:extLst>
                  <a:ext uri="{FF2B5EF4-FFF2-40B4-BE49-F238E27FC236}">
                    <a16:creationId xmlns:a16="http://schemas.microsoft.com/office/drawing/2014/main" id="{B6B0FD81-4FF5-A861-4547-3BB6543EDF30}"/>
                  </a:ext>
                </a:extLst>
              </p:cNvPr>
              <p:cNvSpPr/>
              <p:nvPr/>
            </p:nvSpPr>
            <p:spPr>
              <a:xfrm>
                <a:off x="7471711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1" name="Forma Livre: Forma 1200">
                <a:extLst>
                  <a:ext uri="{FF2B5EF4-FFF2-40B4-BE49-F238E27FC236}">
                    <a16:creationId xmlns:a16="http://schemas.microsoft.com/office/drawing/2014/main" id="{A2AF56FA-2A90-B733-99BB-5BF1AF555F27}"/>
                  </a:ext>
                </a:extLst>
              </p:cNvPr>
              <p:cNvSpPr/>
              <p:nvPr/>
            </p:nvSpPr>
            <p:spPr>
              <a:xfrm>
                <a:off x="7426498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1013" y="0"/>
                      <a:pt x="0" y="21624"/>
                      <a:pt x="0" y="48252"/>
                    </a:cubicBezTo>
                    <a:cubicBezTo>
                      <a:pt x="0" y="74879"/>
                      <a:pt x="1013" y="96444"/>
                      <a:pt x="2145" y="96444"/>
                    </a:cubicBezTo>
                    <a:cubicBezTo>
                      <a:pt x="327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2" name="Forma Livre: Forma 1201">
                <a:extLst>
                  <a:ext uri="{FF2B5EF4-FFF2-40B4-BE49-F238E27FC236}">
                    <a16:creationId xmlns:a16="http://schemas.microsoft.com/office/drawing/2014/main" id="{7C76E232-9656-55B3-C349-66CBD2292D8A}"/>
                  </a:ext>
                </a:extLst>
              </p:cNvPr>
              <p:cNvSpPr/>
              <p:nvPr/>
            </p:nvSpPr>
            <p:spPr>
              <a:xfrm>
                <a:off x="7381582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3" name="Forma Livre: Forma 1202">
                <a:extLst>
                  <a:ext uri="{FF2B5EF4-FFF2-40B4-BE49-F238E27FC236}">
                    <a16:creationId xmlns:a16="http://schemas.microsoft.com/office/drawing/2014/main" id="{85A08523-BA21-BFD0-0A00-1AAC08579A9D}"/>
                  </a:ext>
                </a:extLst>
              </p:cNvPr>
              <p:cNvSpPr/>
              <p:nvPr/>
            </p:nvSpPr>
            <p:spPr>
              <a:xfrm>
                <a:off x="7336607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4" name="Forma Livre: Forma 1203">
                <a:extLst>
                  <a:ext uri="{FF2B5EF4-FFF2-40B4-BE49-F238E27FC236}">
                    <a16:creationId xmlns:a16="http://schemas.microsoft.com/office/drawing/2014/main" id="{47E97DE4-F5B7-0C68-858D-D5152485C949}"/>
                  </a:ext>
                </a:extLst>
              </p:cNvPr>
              <p:cNvSpPr/>
              <p:nvPr/>
            </p:nvSpPr>
            <p:spPr>
              <a:xfrm>
                <a:off x="7291751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217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5" name="Forma Livre: Forma 1204">
                <a:extLst>
                  <a:ext uri="{FF2B5EF4-FFF2-40B4-BE49-F238E27FC236}">
                    <a16:creationId xmlns:a16="http://schemas.microsoft.com/office/drawing/2014/main" id="{AFBB34C2-2B89-BFF6-2D74-77BE254063FA}"/>
                  </a:ext>
                </a:extLst>
              </p:cNvPr>
              <p:cNvSpPr/>
              <p:nvPr/>
            </p:nvSpPr>
            <p:spPr>
              <a:xfrm>
                <a:off x="7246656" y="759429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0 w 4288"/>
                  <a:gd name="connsiteY1" fmla="*/ 48252 h 96443"/>
                  <a:gd name="connsiteX2" fmla="*/ 2144 w 4288"/>
                  <a:gd name="connsiteY2" fmla="*/ 96444 h 96443"/>
                  <a:gd name="connsiteX3" fmla="*/ 4289 w 4288"/>
                  <a:gd name="connsiteY3" fmla="*/ 4825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4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6" name="Forma Livre: Forma 1205">
                <a:extLst>
                  <a:ext uri="{FF2B5EF4-FFF2-40B4-BE49-F238E27FC236}">
                    <a16:creationId xmlns:a16="http://schemas.microsoft.com/office/drawing/2014/main" id="{B2C0BD40-D98A-3B45-284D-65B8C314B49E}"/>
                  </a:ext>
                </a:extLst>
              </p:cNvPr>
              <p:cNvSpPr/>
              <p:nvPr/>
            </p:nvSpPr>
            <p:spPr>
              <a:xfrm>
                <a:off x="7201740" y="7594291"/>
                <a:ext cx="4229" cy="96443"/>
              </a:xfrm>
              <a:custGeom>
                <a:avLst/>
                <a:gdLst>
                  <a:gd name="connsiteX0" fmla="*/ 2145 w 4229"/>
                  <a:gd name="connsiteY0" fmla="*/ 0 h 96443"/>
                  <a:gd name="connsiteX1" fmla="*/ 0 w 4229"/>
                  <a:gd name="connsiteY1" fmla="*/ 48252 h 96443"/>
                  <a:gd name="connsiteX2" fmla="*/ 2145 w 4229"/>
                  <a:gd name="connsiteY2" fmla="*/ 96444 h 96443"/>
                  <a:gd name="connsiteX3" fmla="*/ 4230 w 4229"/>
                  <a:gd name="connsiteY3" fmla="*/ 48252 h 96443"/>
                  <a:gd name="connsiteX4" fmla="*/ 2145 w 422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30" y="74879"/>
                      <a:pt x="4230" y="48252"/>
                    </a:cubicBezTo>
                    <a:cubicBezTo>
                      <a:pt x="4230" y="21624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7" name="Forma Livre: Forma 1206">
                <a:extLst>
                  <a:ext uri="{FF2B5EF4-FFF2-40B4-BE49-F238E27FC236}">
                    <a16:creationId xmlns:a16="http://schemas.microsoft.com/office/drawing/2014/main" id="{F02A3096-9C9B-3BF4-739D-552393A4FFBC}"/>
                  </a:ext>
                </a:extLst>
              </p:cNvPr>
              <p:cNvSpPr/>
              <p:nvPr/>
            </p:nvSpPr>
            <p:spPr>
              <a:xfrm>
                <a:off x="7156765" y="7594291"/>
                <a:ext cx="4288" cy="96443"/>
              </a:xfrm>
              <a:custGeom>
                <a:avLst/>
                <a:gdLst>
                  <a:gd name="connsiteX0" fmla="*/ 2144 w 4288"/>
                  <a:gd name="connsiteY0" fmla="*/ 0 h 96443"/>
                  <a:gd name="connsiteX1" fmla="*/ 0 w 4288"/>
                  <a:gd name="connsiteY1" fmla="*/ 48252 h 96443"/>
                  <a:gd name="connsiteX2" fmla="*/ 2144 w 4288"/>
                  <a:gd name="connsiteY2" fmla="*/ 96444 h 96443"/>
                  <a:gd name="connsiteX3" fmla="*/ 4289 w 4288"/>
                  <a:gd name="connsiteY3" fmla="*/ 48252 h 96443"/>
                  <a:gd name="connsiteX4" fmla="*/ 2144 w 4288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6443">
                    <a:moveTo>
                      <a:pt x="2144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4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8" name="Forma Livre: Forma 1207">
                <a:extLst>
                  <a:ext uri="{FF2B5EF4-FFF2-40B4-BE49-F238E27FC236}">
                    <a16:creationId xmlns:a16="http://schemas.microsoft.com/office/drawing/2014/main" id="{13C1C72A-AEE7-FF38-B914-4F3904AB7448}"/>
                  </a:ext>
                </a:extLst>
              </p:cNvPr>
              <p:cNvSpPr/>
              <p:nvPr/>
            </p:nvSpPr>
            <p:spPr>
              <a:xfrm>
                <a:off x="7111790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9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09" name="Forma Livre: Forma 1208">
                <a:extLst>
                  <a:ext uri="{FF2B5EF4-FFF2-40B4-BE49-F238E27FC236}">
                    <a16:creationId xmlns:a16="http://schemas.microsoft.com/office/drawing/2014/main" id="{9B659240-9AE7-52F5-A609-2AB10CBF369C}"/>
                  </a:ext>
                </a:extLst>
              </p:cNvPr>
              <p:cNvSpPr/>
              <p:nvPr/>
            </p:nvSpPr>
            <p:spPr>
              <a:xfrm>
                <a:off x="7066815" y="7594291"/>
                <a:ext cx="4289" cy="96443"/>
              </a:xfrm>
              <a:custGeom>
                <a:avLst/>
                <a:gdLst>
                  <a:gd name="connsiteX0" fmla="*/ 2145 w 4289"/>
                  <a:gd name="connsiteY0" fmla="*/ 0 h 96443"/>
                  <a:gd name="connsiteX1" fmla="*/ 0 w 4289"/>
                  <a:gd name="connsiteY1" fmla="*/ 48252 h 96443"/>
                  <a:gd name="connsiteX2" fmla="*/ 2145 w 4289"/>
                  <a:gd name="connsiteY2" fmla="*/ 96444 h 96443"/>
                  <a:gd name="connsiteX3" fmla="*/ 4289 w 4289"/>
                  <a:gd name="connsiteY3" fmla="*/ 48252 h 96443"/>
                  <a:gd name="connsiteX4" fmla="*/ 2145 w 4289"/>
                  <a:gd name="connsiteY4" fmla="*/ 0 h 9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6443">
                    <a:moveTo>
                      <a:pt x="2145" y="0"/>
                    </a:moveTo>
                    <a:cubicBezTo>
                      <a:pt x="953" y="0"/>
                      <a:pt x="0" y="21624"/>
                      <a:pt x="0" y="48252"/>
                    </a:cubicBezTo>
                    <a:cubicBezTo>
                      <a:pt x="0" y="74879"/>
                      <a:pt x="953" y="96444"/>
                      <a:pt x="2145" y="96444"/>
                    </a:cubicBezTo>
                    <a:cubicBezTo>
                      <a:pt x="3336" y="96444"/>
                      <a:pt x="4289" y="74879"/>
                      <a:pt x="4289" y="48252"/>
                    </a:cubicBezTo>
                    <a:cubicBezTo>
                      <a:pt x="4289" y="21624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0" name="Forma Livre: Forma 1209">
                <a:extLst>
                  <a:ext uri="{FF2B5EF4-FFF2-40B4-BE49-F238E27FC236}">
                    <a16:creationId xmlns:a16="http://schemas.microsoft.com/office/drawing/2014/main" id="{6875B04B-726B-0A2B-FECC-74ACB2456858}"/>
                  </a:ext>
                </a:extLst>
              </p:cNvPr>
              <p:cNvSpPr/>
              <p:nvPr/>
            </p:nvSpPr>
            <p:spPr>
              <a:xfrm>
                <a:off x="7065921" y="7592742"/>
                <a:ext cx="477452" cy="15927"/>
              </a:xfrm>
              <a:custGeom>
                <a:avLst/>
                <a:gdLst>
                  <a:gd name="connsiteX0" fmla="*/ 477453 w 477452"/>
                  <a:gd name="connsiteY0" fmla="*/ 0 h 15927"/>
                  <a:gd name="connsiteX1" fmla="*/ 0 w 477452"/>
                  <a:gd name="connsiteY1" fmla="*/ 0 h 1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15927">
                    <a:moveTo>
                      <a:pt x="477453" y="0"/>
                    </a:moveTo>
                    <a:cubicBezTo>
                      <a:pt x="319009" y="21237"/>
                      <a:pt x="158444" y="2123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9B77BEB2-9DE8-1687-B163-D824F552DD13}"/>
                  </a:ext>
                </a:extLst>
              </p:cNvPr>
              <p:cNvSpPr/>
              <p:nvPr/>
            </p:nvSpPr>
            <p:spPr>
              <a:xfrm>
                <a:off x="7057879" y="7590836"/>
                <a:ext cx="492464" cy="4289"/>
              </a:xfrm>
              <a:custGeom>
                <a:avLst/>
                <a:gdLst>
                  <a:gd name="connsiteX0" fmla="*/ 0 w 492464"/>
                  <a:gd name="connsiteY0" fmla="*/ 2145 h 4289"/>
                  <a:gd name="connsiteX1" fmla="*/ 246202 w 492464"/>
                  <a:gd name="connsiteY1" fmla="*/ 4289 h 4289"/>
                  <a:gd name="connsiteX2" fmla="*/ 492464 w 492464"/>
                  <a:gd name="connsiteY2" fmla="*/ 2145 h 4289"/>
                  <a:gd name="connsiteX3" fmla="*/ 246202 w 492464"/>
                  <a:gd name="connsiteY3" fmla="*/ 0 h 4289"/>
                  <a:gd name="connsiteX4" fmla="*/ 0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0" y="2145"/>
                    </a:moveTo>
                    <a:cubicBezTo>
                      <a:pt x="0" y="3336"/>
                      <a:pt x="110264" y="4289"/>
                      <a:pt x="246202" y="4289"/>
                    </a:cubicBezTo>
                    <a:cubicBezTo>
                      <a:pt x="382141" y="4289"/>
                      <a:pt x="492464" y="3336"/>
                      <a:pt x="492464" y="2145"/>
                    </a:cubicBezTo>
                    <a:cubicBezTo>
                      <a:pt x="492464" y="953"/>
                      <a:pt x="382260" y="0"/>
                      <a:pt x="246202" y="0"/>
                    </a:cubicBezTo>
                    <a:cubicBezTo>
                      <a:pt x="110145" y="0"/>
                      <a:pt x="0" y="1013"/>
                      <a:pt x="0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2" name="Forma Livre: Forma 1211">
                <a:extLst>
                  <a:ext uri="{FF2B5EF4-FFF2-40B4-BE49-F238E27FC236}">
                    <a16:creationId xmlns:a16="http://schemas.microsoft.com/office/drawing/2014/main" id="{0C099B99-F44A-9DB1-484A-66628597BB49}"/>
                  </a:ext>
                </a:extLst>
              </p:cNvPr>
              <p:cNvSpPr/>
              <p:nvPr/>
            </p:nvSpPr>
            <p:spPr>
              <a:xfrm rot="10800000">
                <a:off x="7000275" y="7691390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3" name="Forma Livre: Forma 1212">
                <a:extLst>
                  <a:ext uri="{FF2B5EF4-FFF2-40B4-BE49-F238E27FC236}">
                    <a16:creationId xmlns:a16="http://schemas.microsoft.com/office/drawing/2014/main" id="{2B98BCCF-E9F2-D684-D4A6-221D70228FEB}"/>
                  </a:ext>
                </a:extLst>
              </p:cNvPr>
              <p:cNvSpPr/>
              <p:nvPr/>
            </p:nvSpPr>
            <p:spPr>
              <a:xfrm>
                <a:off x="7459678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4" name="Forma Livre: Forma 1213">
                <a:extLst>
                  <a:ext uri="{FF2B5EF4-FFF2-40B4-BE49-F238E27FC236}">
                    <a16:creationId xmlns:a16="http://schemas.microsoft.com/office/drawing/2014/main" id="{84B4695A-FB9D-0076-1D30-27E437E4BD81}"/>
                  </a:ext>
                </a:extLst>
              </p:cNvPr>
              <p:cNvSpPr/>
              <p:nvPr/>
            </p:nvSpPr>
            <p:spPr>
              <a:xfrm>
                <a:off x="7413928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5" name="Forma Livre: Forma 1214">
                <a:extLst>
                  <a:ext uri="{FF2B5EF4-FFF2-40B4-BE49-F238E27FC236}">
                    <a16:creationId xmlns:a16="http://schemas.microsoft.com/office/drawing/2014/main" id="{83719D42-133F-9467-31EB-2C1A629A1B9E}"/>
                  </a:ext>
                </a:extLst>
              </p:cNvPr>
              <p:cNvSpPr/>
              <p:nvPr/>
            </p:nvSpPr>
            <p:spPr>
              <a:xfrm>
                <a:off x="7368715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6" name="Forma Livre: Forma 1215">
                <a:extLst>
                  <a:ext uri="{FF2B5EF4-FFF2-40B4-BE49-F238E27FC236}">
                    <a16:creationId xmlns:a16="http://schemas.microsoft.com/office/drawing/2014/main" id="{44F8E30E-B83A-F8E0-8D36-47E1D79DB6DE}"/>
                  </a:ext>
                </a:extLst>
              </p:cNvPr>
              <p:cNvSpPr/>
              <p:nvPr/>
            </p:nvSpPr>
            <p:spPr>
              <a:xfrm>
                <a:off x="7323799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7" name="Forma Livre: Forma 1216">
                <a:extLst>
                  <a:ext uri="{FF2B5EF4-FFF2-40B4-BE49-F238E27FC236}">
                    <a16:creationId xmlns:a16="http://schemas.microsoft.com/office/drawing/2014/main" id="{5A5364C6-6C0C-0681-9571-C152511E71DD}"/>
                  </a:ext>
                </a:extLst>
              </p:cNvPr>
              <p:cNvSpPr/>
              <p:nvPr/>
            </p:nvSpPr>
            <p:spPr>
              <a:xfrm>
                <a:off x="7278824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157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8" name="Forma Livre: Forma 1217">
                <a:extLst>
                  <a:ext uri="{FF2B5EF4-FFF2-40B4-BE49-F238E27FC236}">
                    <a16:creationId xmlns:a16="http://schemas.microsoft.com/office/drawing/2014/main" id="{E0E4FF81-34D4-B3FB-796E-74E7645D6DAF}"/>
                  </a:ext>
                </a:extLst>
              </p:cNvPr>
              <p:cNvSpPr/>
              <p:nvPr/>
            </p:nvSpPr>
            <p:spPr>
              <a:xfrm>
                <a:off x="7233849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61B69A7A-AFF3-8AD6-6655-C6D137B875F6}"/>
                  </a:ext>
                </a:extLst>
              </p:cNvPr>
              <p:cNvSpPr/>
              <p:nvPr/>
            </p:nvSpPr>
            <p:spPr>
              <a:xfrm>
                <a:off x="7188873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0" name="Forma Livre: Forma 1219">
                <a:extLst>
                  <a:ext uri="{FF2B5EF4-FFF2-40B4-BE49-F238E27FC236}">
                    <a16:creationId xmlns:a16="http://schemas.microsoft.com/office/drawing/2014/main" id="{5A1179FE-1206-DAD9-CA0F-28576DDDBF2A}"/>
                  </a:ext>
                </a:extLst>
              </p:cNvPr>
              <p:cNvSpPr/>
              <p:nvPr/>
            </p:nvSpPr>
            <p:spPr>
              <a:xfrm>
                <a:off x="7143958" y="7693117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0 w 4229"/>
                  <a:gd name="connsiteY1" fmla="*/ 46345 h 92750"/>
                  <a:gd name="connsiteX2" fmla="*/ 2085 w 4229"/>
                  <a:gd name="connsiteY2" fmla="*/ 92750 h 92750"/>
                  <a:gd name="connsiteX3" fmla="*/ 4229 w 4229"/>
                  <a:gd name="connsiteY3" fmla="*/ 4634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085" y="92750"/>
                    </a:cubicBezTo>
                    <a:cubicBezTo>
                      <a:pt x="3217" y="92750"/>
                      <a:pt x="4229" y="71960"/>
                      <a:pt x="4229" y="46345"/>
                    </a:cubicBezTo>
                    <a:cubicBezTo>
                      <a:pt x="4229" y="20730"/>
                      <a:pt x="3276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1" name="Forma Livre: Forma 1220">
                <a:extLst>
                  <a:ext uri="{FF2B5EF4-FFF2-40B4-BE49-F238E27FC236}">
                    <a16:creationId xmlns:a16="http://schemas.microsoft.com/office/drawing/2014/main" id="{C096DA27-EF25-EE3D-8F55-934724B99891}"/>
                  </a:ext>
                </a:extLst>
              </p:cNvPr>
              <p:cNvSpPr/>
              <p:nvPr/>
            </p:nvSpPr>
            <p:spPr>
              <a:xfrm>
                <a:off x="7098982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2" name="Forma Livre: Forma 1221">
                <a:extLst>
                  <a:ext uri="{FF2B5EF4-FFF2-40B4-BE49-F238E27FC236}">
                    <a16:creationId xmlns:a16="http://schemas.microsoft.com/office/drawing/2014/main" id="{0A23EDFF-059C-9EFA-DDBC-5CC1849464EF}"/>
                  </a:ext>
                </a:extLst>
              </p:cNvPr>
              <p:cNvSpPr/>
              <p:nvPr/>
            </p:nvSpPr>
            <p:spPr>
              <a:xfrm>
                <a:off x="7054007" y="7693117"/>
                <a:ext cx="4288" cy="92750"/>
              </a:xfrm>
              <a:custGeom>
                <a:avLst/>
                <a:gdLst>
                  <a:gd name="connsiteX0" fmla="*/ 2144 w 4288"/>
                  <a:gd name="connsiteY0" fmla="*/ 0 h 92750"/>
                  <a:gd name="connsiteX1" fmla="*/ 0 w 4288"/>
                  <a:gd name="connsiteY1" fmla="*/ 46345 h 92750"/>
                  <a:gd name="connsiteX2" fmla="*/ 2144 w 4288"/>
                  <a:gd name="connsiteY2" fmla="*/ 92750 h 92750"/>
                  <a:gd name="connsiteX3" fmla="*/ 4289 w 4288"/>
                  <a:gd name="connsiteY3" fmla="*/ 46345 h 92750"/>
                  <a:gd name="connsiteX4" fmla="*/ 2144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4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4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EED7AAC4-D864-5E89-E474-D00C126C3FF7}"/>
                  </a:ext>
                </a:extLst>
              </p:cNvPr>
              <p:cNvSpPr/>
              <p:nvPr/>
            </p:nvSpPr>
            <p:spPr>
              <a:xfrm>
                <a:off x="7009032" y="769311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4" name="Forma Livre: Forma 1223">
                <a:extLst>
                  <a:ext uri="{FF2B5EF4-FFF2-40B4-BE49-F238E27FC236}">
                    <a16:creationId xmlns:a16="http://schemas.microsoft.com/office/drawing/2014/main" id="{E0C9F00A-B3C2-2908-5ADA-A41544C92C21}"/>
                  </a:ext>
                </a:extLst>
              </p:cNvPr>
              <p:cNvSpPr/>
              <p:nvPr/>
            </p:nvSpPr>
            <p:spPr>
              <a:xfrm>
                <a:off x="7008138" y="7691509"/>
                <a:ext cx="477452" cy="20328"/>
              </a:xfrm>
              <a:custGeom>
                <a:avLst/>
                <a:gdLst>
                  <a:gd name="connsiteX0" fmla="*/ 477453 w 477452"/>
                  <a:gd name="connsiteY0" fmla="*/ 0 h 20328"/>
                  <a:gd name="connsiteX1" fmla="*/ 0 w 477452"/>
                  <a:gd name="connsiteY1" fmla="*/ 0 h 2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452" h="20328">
                    <a:moveTo>
                      <a:pt x="477453" y="0"/>
                    </a:moveTo>
                    <a:cubicBezTo>
                      <a:pt x="319456" y="27104"/>
                      <a:pt x="157997" y="2710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5" name="Forma Livre: Forma 1224">
                <a:extLst>
                  <a:ext uri="{FF2B5EF4-FFF2-40B4-BE49-F238E27FC236}">
                    <a16:creationId xmlns:a16="http://schemas.microsoft.com/office/drawing/2014/main" id="{BC726AAA-FE89-F4EF-D3F1-F19767B2D823}"/>
                  </a:ext>
                </a:extLst>
              </p:cNvPr>
              <p:cNvSpPr/>
              <p:nvPr/>
            </p:nvSpPr>
            <p:spPr>
              <a:xfrm>
                <a:off x="7000096" y="7689543"/>
                <a:ext cx="492464" cy="4289"/>
              </a:xfrm>
              <a:custGeom>
                <a:avLst/>
                <a:gdLst>
                  <a:gd name="connsiteX0" fmla="*/ 0 w 492464"/>
                  <a:gd name="connsiteY0" fmla="*/ 2145 h 4289"/>
                  <a:gd name="connsiteX1" fmla="*/ 246202 w 492464"/>
                  <a:gd name="connsiteY1" fmla="*/ 4289 h 4289"/>
                  <a:gd name="connsiteX2" fmla="*/ 492464 w 492464"/>
                  <a:gd name="connsiteY2" fmla="*/ 2145 h 4289"/>
                  <a:gd name="connsiteX3" fmla="*/ 246202 w 492464"/>
                  <a:gd name="connsiteY3" fmla="*/ 0 h 4289"/>
                  <a:gd name="connsiteX4" fmla="*/ 0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0" y="2145"/>
                    </a:moveTo>
                    <a:cubicBezTo>
                      <a:pt x="0" y="3336"/>
                      <a:pt x="110264" y="4289"/>
                      <a:pt x="246202" y="4289"/>
                    </a:cubicBezTo>
                    <a:cubicBezTo>
                      <a:pt x="382141" y="4289"/>
                      <a:pt x="492464" y="3336"/>
                      <a:pt x="492464" y="2145"/>
                    </a:cubicBezTo>
                    <a:cubicBezTo>
                      <a:pt x="492464" y="953"/>
                      <a:pt x="382201" y="0"/>
                      <a:pt x="246202" y="0"/>
                    </a:cubicBezTo>
                    <a:cubicBezTo>
                      <a:pt x="110204" y="0"/>
                      <a:pt x="0" y="953"/>
                      <a:pt x="0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6" name="Forma Livre: Forma 1225">
                <a:extLst>
                  <a:ext uri="{FF2B5EF4-FFF2-40B4-BE49-F238E27FC236}">
                    <a16:creationId xmlns:a16="http://schemas.microsoft.com/office/drawing/2014/main" id="{4E0B7B75-5976-C9B6-B4D3-D262F40C569A}"/>
                  </a:ext>
                </a:extLst>
              </p:cNvPr>
              <p:cNvSpPr/>
              <p:nvPr/>
            </p:nvSpPr>
            <p:spPr>
              <a:xfrm rot="10800000">
                <a:off x="7031966" y="7787119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7" name="Forma Livre: Forma 1226">
                <a:extLst>
                  <a:ext uri="{FF2B5EF4-FFF2-40B4-BE49-F238E27FC236}">
                    <a16:creationId xmlns:a16="http://schemas.microsoft.com/office/drawing/2014/main" id="{AD5F7A77-6B9C-B3A4-4A7D-6355AEA115A1}"/>
                  </a:ext>
                </a:extLst>
              </p:cNvPr>
              <p:cNvSpPr/>
              <p:nvPr/>
            </p:nvSpPr>
            <p:spPr>
              <a:xfrm>
                <a:off x="7491429" y="7788727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0 w 4229"/>
                  <a:gd name="connsiteY1" fmla="*/ 46345 h 92750"/>
                  <a:gd name="connsiteX2" fmla="*/ 2085 w 4229"/>
                  <a:gd name="connsiteY2" fmla="*/ 92750 h 92750"/>
                  <a:gd name="connsiteX3" fmla="*/ 4229 w 4229"/>
                  <a:gd name="connsiteY3" fmla="*/ 4634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085" y="92750"/>
                    </a:cubicBezTo>
                    <a:cubicBezTo>
                      <a:pt x="3217" y="92750"/>
                      <a:pt x="4229" y="71961"/>
                      <a:pt x="4229" y="46345"/>
                    </a:cubicBezTo>
                    <a:cubicBezTo>
                      <a:pt x="4229" y="20730"/>
                      <a:pt x="3276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8" name="Forma Livre: Forma 1227">
                <a:extLst>
                  <a:ext uri="{FF2B5EF4-FFF2-40B4-BE49-F238E27FC236}">
                    <a16:creationId xmlns:a16="http://schemas.microsoft.com/office/drawing/2014/main" id="{2A7C5C64-9FF5-0989-9958-548C8983A888}"/>
                  </a:ext>
                </a:extLst>
              </p:cNvPr>
              <p:cNvSpPr/>
              <p:nvPr/>
            </p:nvSpPr>
            <p:spPr>
              <a:xfrm>
                <a:off x="7445679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098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29" name="Forma Livre: Forma 1228">
                <a:extLst>
                  <a:ext uri="{FF2B5EF4-FFF2-40B4-BE49-F238E27FC236}">
                    <a16:creationId xmlns:a16="http://schemas.microsoft.com/office/drawing/2014/main" id="{D358EF0B-F7B5-A789-E234-C176ED8C9BDC}"/>
                  </a:ext>
                </a:extLst>
              </p:cNvPr>
              <p:cNvSpPr/>
              <p:nvPr/>
            </p:nvSpPr>
            <p:spPr>
              <a:xfrm>
                <a:off x="7400466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0" name="Forma Livre: Forma 1229">
                <a:extLst>
                  <a:ext uri="{FF2B5EF4-FFF2-40B4-BE49-F238E27FC236}">
                    <a16:creationId xmlns:a16="http://schemas.microsoft.com/office/drawing/2014/main" id="{824940FF-B30A-D5BD-C61F-9B7574F48164}"/>
                  </a:ext>
                </a:extLst>
              </p:cNvPr>
              <p:cNvSpPr/>
              <p:nvPr/>
            </p:nvSpPr>
            <p:spPr>
              <a:xfrm>
                <a:off x="7355490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1" name="Forma Livre: Forma 1230">
                <a:extLst>
                  <a:ext uri="{FF2B5EF4-FFF2-40B4-BE49-F238E27FC236}">
                    <a16:creationId xmlns:a16="http://schemas.microsoft.com/office/drawing/2014/main" id="{413CDAEB-7499-B0EB-FA9F-DBC0329C6FA5}"/>
                  </a:ext>
                </a:extLst>
              </p:cNvPr>
              <p:cNvSpPr/>
              <p:nvPr/>
            </p:nvSpPr>
            <p:spPr>
              <a:xfrm>
                <a:off x="7310515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2" name="Forma Livre: Forma 1231">
                <a:extLst>
                  <a:ext uri="{FF2B5EF4-FFF2-40B4-BE49-F238E27FC236}">
                    <a16:creationId xmlns:a16="http://schemas.microsoft.com/office/drawing/2014/main" id="{DE6A6C9C-065E-0419-49E7-E7FB58E1D19F}"/>
                  </a:ext>
                </a:extLst>
              </p:cNvPr>
              <p:cNvSpPr/>
              <p:nvPr/>
            </p:nvSpPr>
            <p:spPr>
              <a:xfrm>
                <a:off x="7265599" y="7788727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0 w 4229"/>
                  <a:gd name="connsiteY1" fmla="*/ 46345 h 92750"/>
                  <a:gd name="connsiteX2" fmla="*/ 2085 w 4229"/>
                  <a:gd name="connsiteY2" fmla="*/ 92750 h 92750"/>
                  <a:gd name="connsiteX3" fmla="*/ 4230 w 4229"/>
                  <a:gd name="connsiteY3" fmla="*/ 4634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085" y="92750"/>
                    </a:cubicBezTo>
                    <a:cubicBezTo>
                      <a:pt x="3217" y="92750"/>
                      <a:pt x="4230" y="71961"/>
                      <a:pt x="4230" y="46345"/>
                    </a:cubicBezTo>
                    <a:cubicBezTo>
                      <a:pt x="4230" y="20730"/>
                      <a:pt x="3276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3" name="Forma Livre: Forma 1232">
                <a:extLst>
                  <a:ext uri="{FF2B5EF4-FFF2-40B4-BE49-F238E27FC236}">
                    <a16:creationId xmlns:a16="http://schemas.microsoft.com/office/drawing/2014/main" id="{137DF189-B247-360E-C99A-BE7A52E6F98E}"/>
                  </a:ext>
                </a:extLst>
              </p:cNvPr>
              <p:cNvSpPr/>
              <p:nvPr/>
            </p:nvSpPr>
            <p:spPr>
              <a:xfrm>
                <a:off x="7220624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4" name="Forma Livre: Forma 1233">
                <a:extLst>
                  <a:ext uri="{FF2B5EF4-FFF2-40B4-BE49-F238E27FC236}">
                    <a16:creationId xmlns:a16="http://schemas.microsoft.com/office/drawing/2014/main" id="{DBAF0DAB-E2E9-3425-BC94-21D8814BD95F}"/>
                  </a:ext>
                </a:extLst>
              </p:cNvPr>
              <p:cNvSpPr/>
              <p:nvPr/>
            </p:nvSpPr>
            <p:spPr>
              <a:xfrm>
                <a:off x="7175649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5" name="Forma Livre: Forma 1234">
                <a:extLst>
                  <a:ext uri="{FF2B5EF4-FFF2-40B4-BE49-F238E27FC236}">
                    <a16:creationId xmlns:a16="http://schemas.microsoft.com/office/drawing/2014/main" id="{3AD13DDC-81EC-45A9-B425-8DDF0B6DA892}"/>
                  </a:ext>
                </a:extLst>
              </p:cNvPr>
              <p:cNvSpPr/>
              <p:nvPr/>
            </p:nvSpPr>
            <p:spPr>
              <a:xfrm>
                <a:off x="7130912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098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6" name="Forma Livre: Forma 1235">
                <a:extLst>
                  <a:ext uri="{FF2B5EF4-FFF2-40B4-BE49-F238E27FC236}">
                    <a16:creationId xmlns:a16="http://schemas.microsoft.com/office/drawing/2014/main" id="{109A8BF4-AF5A-9FBA-494A-470B89BFF2F4}"/>
                  </a:ext>
                </a:extLst>
              </p:cNvPr>
              <p:cNvSpPr/>
              <p:nvPr/>
            </p:nvSpPr>
            <p:spPr>
              <a:xfrm>
                <a:off x="7085698" y="7788727"/>
                <a:ext cx="4288" cy="92750"/>
              </a:xfrm>
              <a:custGeom>
                <a:avLst/>
                <a:gdLst>
                  <a:gd name="connsiteX0" fmla="*/ 2145 w 4288"/>
                  <a:gd name="connsiteY0" fmla="*/ 0 h 92750"/>
                  <a:gd name="connsiteX1" fmla="*/ 0 w 4288"/>
                  <a:gd name="connsiteY1" fmla="*/ 46345 h 92750"/>
                  <a:gd name="connsiteX2" fmla="*/ 2145 w 4288"/>
                  <a:gd name="connsiteY2" fmla="*/ 92750 h 92750"/>
                  <a:gd name="connsiteX3" fmla="*/ 4289 w 4288"/>
                  <a:gd name="connsiteY3" fmla="*/ 46345 h 92750"/>
                  <a:gd name="connsiteX4" fmla="*/ 2145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5" y="0"/>
                    </a:moveTo>
                    <a:cubicBezTo>
                      <a:pt x="1013" y="0"/>
                      <a:pt x="0" y="20730"/>
                      <a:pt x="0" y="46345"/>
                    </a:cubicBezTo>
                    <a:cubicBezTo>
                      <a:pt x="0" y="71961"/>
                      <a:pt x="1013" y="92750"/>
                      <a:pt x="2145" y="92750"/>
                    </a:cubicBezTo>
                    <a:cubicBezTo>
                      <a:pt x="3276" y="92750"/>
                      <a:pt x="4289" y="71961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7" name="Forma Livre: Forma 1236">
                <a:extLst>
                  <a:ext uri="{FF2B5EF4-FFF2-40B4-BE49-F238E27FC236}">
                    <a16:creationId xmlns:a16="http://schemas.microsoft.com/office/drawing/2014/main" id="{5A81C322-A8D8-37D5-AAE1-06296F8316BC}"/>
                  </a:ext>
                </a:extLst>
              </p:cNvPr>
              <p:cNvSpPr/>
              <p:nvPr/>
            </p:nvSpPr>
            <p:spPr>
              <a:xfrm>
                <a:off x="7040783" y="7788727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1"/>
                      <a:pt x="953" y="92750"/>
                      <a:pt x="2145" y="92750"/>
                    </a:cubicBezTo>
                    <a:cubicBezTo>
                      <a:pt x="3336" y="92750"/>
                      <a:pt x="4289" y="71961"/>
                      <a:pt x="4289" y="46345"/>
                    </a:cubicBezTo>
                    <a:cubicBezTo>
                      <a:pt x="4289" y="20730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8" name="Forma Livre: Forma 1237">
                <a:extLst>
                  <a:ext uri="{FF2B5EF4-FFF2-40B4-BE49-F238E27FC236}">
                    <a16:creationId xmlns:a16="http://schemas.microsoft.com/office/drawing/2014/main" id="{913D9029-D0E3-C879-B715-4218D7D2ABBF}"/>
                  </a:ext>
                </a:extLst>
              </p:cNvPr>
              <p:cNvSpPr/>
              <p:nvPr/>
            </p:nvSpPr>
            <p:spPr>
              <a:xfrm>
                <a:off x="7039829" y="7787238"/>
                <a:ext cx="477512" cy="23008"/>
              </a:xfrm>
              <a:custGeom>
                <a:avLst/>
                <a:gdLst>
                  <a:gd name="connsiteX0" fmla="*/ 477512 w 477512"/>
                  <a:gd name="connsiteY0" fmla="*/ 0 h 23008"/>
                  <a:gd name="connsiteX1" fmla="*/ 0 w 477512"/>
                  <a:gd name="connsiteY1" fmla="*/ 0 h 23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3008">
                    <a:moveTo>
                      <a:pt x="477512" y="0"/>
                    </a:moveTo>
                    <a:cubicBezTo>
                      <a:pt x="319819" y="30679"/>
                      <a:pt x="157694" y="3067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39" name="Forma Livre: Forma 1238">
                <a:extLst>
                  <a:ext uri="{FF2B5EF4-FFF2-40B4-BE49-F238E27FC236}">
                    <a16:creationId xmlns:a16="http://schemas.microsoft.com/office/drawing/2014/main" id="{B02F28C2-8F36-D533-E839-AAB8E97CDC3A}"/>
                  </a:ext>
                </a:extLst>
              </p:cNvPr>
              <p:cNvSpPr/>
              <p:nvPr/>
            </p:nvSpPr>
            <p:spPr>
              <a:xfrm>
                <a:off x="7031788" y="7785272"/>
                <a:ext cx="492404" cy="4289"/>
              </a:xfrm>
              <a:custGeom>
                <a:avLst/>
                <a:gdLst>
                  <a:gd name="connsiteX0" fmla="*/ 0 w 492404"/>
                  <a:gd name="connsiteY0" fmla="*/ 2144 h 4289"/>
                  <a:gd name="connsiteX1" fmla="*/ 246202 w 492404"/>
                  <a:gd name="connsiteY1" fmla="*/ 4289 h 4289"/>
                  <a:gd name="connsiteX2" fmla="*/ 492405 w 492404"/>
                  <a:gd name="connsiteY2" fmla="*/ 2144 h 4289"/>
                  <a:gd name="connsiteX3" fmla="*/ 246202 w 492404"/>
                  <a:gd name="connsiteY3" fmla="*/ 0 h 4289"/>
                  <a:gd name="connsiteX4" fmla="*/ 0 w 492404"/>
                  <a:gd name="connsiteY4" fmla="*/ 2144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04" h="4289">
                    <a:moveTo>
                      <a:pt x="0" y="2144"/>
                    </a:moveTo>
                    <a:cubicBezTo>
                      <a:pt x="0" y="3336"/>
                      <a:pt x="110204" y="4289"/>
                      <a:pt x="246202" y="4289"/>
                    </a:cubicBezTo>
                    <a:cubicBezTo>
                      <a:pt x="382201" y="4289"/>
                      <a:pt x="492405" y="3336"/>
                      <a:pt x="492405" y="2144"/>
                    </a:cubicBezTo>
                    <a:cubicBezTo>
                      <a:pt x="492405" y="953"/>
                      <a:pt x="382201" y="0"/>
                      <a:pt x="246202" y="0"/>
                    </a:cubicBezTo>
                    <a:cubicBezTo>
                      <a:pt x="110204" y="0"/>
                      <a:pt x="0" y="953"/>
                      <a:pt x="0" y="21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0" name="Forma Livre: Forma 1239">
                <a:extLst>
                  <a:ext uri="{FF2B5EF4-FFF2-40B4-BE49-F238E27FC236}">
                    <a16:creationId xmlns:a16="http://schemas.microsoft.com/office/drawing/2014/main" id="{46B4C389-3A17-EE38-9B6F-3E97C909ACE5}"/>
                  </a:ext>
                </a:extLst>
              </p:cNvPr>
              <p:cNvSpPr/>
              <p:nvPr/>
            </p:nvSpPr>
            <p:spPr>
              <a:xfrm rot="10800000">
                <a:off x="7003730" y="7881477"/>
                <a:ext cx="493298" cy="95669"/>
              </a:xfrm>
              <a:custGeom>
                <a:avLst/>
                <a:gdLst>
                  <a:gd name="connsiteX0" fmla="*/ 0 w 493298"/>
                  <a:gd name="connsiteY0" fmla="*/ 0 h 95669"/>
                  <a:gd name="connsiteX1" fmla="*/ 493298 w 493298"/>
                  <a:gd name="connsiteY1" fmla="*/ 0 h 95669"/>
                  <a:gd name="connsiteX2" fmla="*/ 493298 w 493298"/>
                  <a:gd name="connsiteY2" fmla="*/ 95669 h 95669"/>
                  <a:gd name="connsiteX3" fmla="*/ 0 w 493298"/>
                  <a:gd name="connsiteY3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298" h="95669">
                    <a:moveTo>
                      <a:pt x="0" y="0"/>
                    </a:moveTo>
                    <a:lnTo>
                      <a:pt x="493298" y="0"/>
                    </a:lnTo>
                    <a:lnTo>
                      <a:pt x="493298" y="95669"/>
                    </a:lnTo>
                    <a:lnTo>
                      <a:pt x="0" y="95669"/>
                    </a:ln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1" name="Forma Livre: Forma 1240">
                <a:extLst>
                  <a:ext uri="{FF2B5EF4-FFF2-40B4-BE49-F238E27FC236}">
                    <a16:creationId xmlns:a16="http://schemas.microsoft.com/office/drawing/2014/main" id="{879EBE0A-49DB-E69E-8DFC-EB1243DA01E8}"/>
                  </a:ext>
                </a:extLst>
              </p:cNvPr>
              <p:cNvSpPr/>
              <p:nvPr/>
            </p:nvSpPr>
            <p:spPr>
              <a:xfrm>
                <a:off x="7463193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1013" y="0"/>
                      <a:pt x="0" y="20730"/>
                      <a:pt x="0" y="46345"/>
                    </a:cubicBezTo>
                    <a:cubicBezTo>
                      <a:pt x="0" y="71960"/>
                      <a:pt x="1013" y="92750"/>
                      <a:pt x="2145" y="92750"/>
                    </a:cubicBezTo>
                    <a:cubicBezTo>
                      <a:pt x="3276" y="92750"/>
                      <a:pt x="4289" y="71960"/>
                      <a:pt x="4289" y="46345"/>
                    </a:cubicBezTo>
                    <a:cubicBezTo>
                      <a:pt x="4289" y="20730"/>
                      <a:pt x="345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2" name="Forma Livre: Forma 1241">
                <a:extLst>
                  <a:ext uri="{FF2B5EF4-FFF2-40B4-BE49-F238E27FC236}">
                    <a16:creationId xmlns:a16="http://schemas.microsoft.com/office/drawing/2014/main" id="{4357D4B6-3EAC-CDDC-36CD-3CCD1C6901D0}"/>
                  </a:ext>
                </a:extLst>
              </p:cNvPr>
              <p:cNvSpPr/>
              <p:nvPr/>
            </p:nvSpPr>
            <p:spPr>
              <a:xfrm>
                <a:off x="7417503" y="7883086"/>
                <a:ext cx="4229" cy="92750"/>
              </a:xfrm>
              <a:custGeom>
                <a:avLst/>
                <a:gdLst>
                  <a:gd name="connsiteX0" fmla="*/ 2145 w 4229"/>
                  <a:gd name="connsiteY0" fmla="*/ 0 h 92750"/>
                  <a:gd name="connsiteX1" fmla="*/ 0 w 4229"/>
                  <a:gd name="connsiteY1" fmla="*/ 46345 h 92750"/>
                  <a:gd name="connsiteX2" fmla="*/ 2145 w 4229"/>
                  <a:gd name="connsiteY2" fmla="*/ 92750 h 92750"/>
                  <a:gd name="connsiteX3" fmla="*/ 4230 w 4229"/>
                  <a:gd name="connsiteY3" fmla="*/ 46345 h 92750"/>
                  <a:gd name="connsiteX4" fmla="*/ 214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30" y="71960"/>
                      <a:pt x="4230" y="46345"/>
                    </a:cubicBezTo>
                    <a:cubicBezTo>
                      <a:pt x="4230" y="20730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3" name="Forma Livre: Forma 1242">
                <a:extLst>
                  <a:ext uri="{FF2B5EF4-FFF2-40B4-BE49-F238E27FC236}">
                    <a16:creationId xmlns:a16="http://schemas.microsoft.com/office/drawing/2014/main" id="{E2F0D9B6-B042-275B-75FE-402AC5C8913E}"/>
                  </a:ext>
                </a:extLst>
              </p:cNvPr>
              <p:cNvSpPr/>
              <p:nvPr/>
            </p:nvSpPr>
            <p:spPr>
              <a:xfrm>
                <a:off x="7372289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4" name="Forma Livre: Forma 1243">
                <a:extLst>
                  <a:ext uri="{FF2B5EF4-FFF2-40B4-BE49-F238E27FC236}">
                    <a16:creationId xmlns:a16="http://schemas.microsoft.com/office/drawing/2014/main" id="{66FB7D8E-AAE2-3905-1EE6-CF7190D32FE2}"/>
                  </a:ext>
                </a:extLst>
              </p:cNvPr>
              <p:cNvSpPr/>
              <p:nvPr/>
            </p:nvSpPr>
            <p:spPr>
              <a:xfrm>
                <a:off x="7327493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157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CF37291F-2F20-6C3C-177A-9C9E9A63D95C}"/>
                  </a:ext>
                </a:extLst>
              </p:cNvPr>
              <p:cNvSpPr/>
              <p:nvPr/>
            </p:nvSpPr>
            <p:spPr>
              <a:xfrm>
                <a:off x="7282339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6" name="Forma Livre: Forma 1245">
                <a:extLst>
                  <a:ext uri="{FF2B5EF4-FFF2-40B4-BE49-F238E27FC236}">
                    <a16:creationId xmlns:a16="http://schemas.microsoft.com/office/drawing/2014/main" id="{03977C30-F7F4-3B8E-EE78-6FE042697D25}"/>
                  </a:ext>
                </a:extLst>
              </p:cNvPr>
              <p:cNvSpPr/>
              <p:nvPr/>
            </p:nvSpPr>
            <p:spPr>
              <a:xfrm>
                <a:off x="7237363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7" name="Forma Livre: Forma 1246">
                <a:extLst>
                  <a:ext uri="{FF2B5EF4-FFF2-40B4-BE49-F238E27FC236}">
                    <a16:creationId xmlns:a16="http://schemas.microsoft.com/office/drawing/2014/main" id="{C996ACBE-5AE9-46AB-9210-036A01F5D131}"/>
                  </a:ext>
                </a:extLst>
              </p:cNvPr>
              <p:cNvSpPr/>
              <p:nvPr/>
            </p:nvSpPr>
            <p:spPr>
              <a:xfrm>
                <a:off x="7192448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27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8" name="Forma Livre: Forma 1247">
                <a:extLst>
                  <a:ext uri="{FF2B5EF4-FFF2-40B4-BE49-F238E27FC236}">
                    <a16:creationId xmlns:a16="http://schemas.microsoft.com/office/drawing/2014/main" id="{A9F2DCDA-5574-97D4-9D63-F681AA2A43B6}"/>
                  </a:ext>
                </a:extLst>
              </p:cNvPr>
              <p:cNvSpPr/>
              <p:nvPr/>
            </p:nvSpPr>
            <p:spPr>
              <a:xfrm>
                <a:off x="7147472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455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49" name="Forma Livre: Forma 1248">
                <a:extLst>
                  <a:ext uri="{FF2B5EF4-FFF2-40B4-BE49-F238E27FC236}">
                    <a16:creationId xmlns:a16="http://schemas.microsoft.com/office/drawing/2014/main" id="{9C6EC2A6-E7FE-D2FA-2315-D616923CFB40}"/>
                  </a:ext>
                </a:extLst>
              </p:cNvPr>
              <p:cNvSpPr/>
              <p:nvPr/>
            </p:nvSpPr>
            <p:spPr>
              <a:xfrm>
                <a:off x="7102497" y="7883086"/>
                <a:ext cx="4288" cy="92750"/>
              </a:xfrm>
              <a:custGeom>
                <a:avLst/>
                <a:gdLst>
                  <a:gd name="connsiteX0" fmla="*/ 2145 w 4288"/>
                  <a:gd name="connsiteY0" fmla="*/ 0 h 92750"/>
                  <a:gd name="connsiteX1" fmla="*/ 0 w 4288"/>
                  <a:gd name="connsiteY1" fmla="*/ 46345 h 92750"/>
                  <a:gd name="connsiteX2" fmla="*/ 2145 w 4288"/>
                  <a:gd name="connsiteY2" fmla="*/ 92750 h 92750"/>
                  <a:gd name="connsiteX3" fmla="*/ 4289 w 4288"/>
                  <a:gd name="connsiteY3" fmla="*/ 46345 h 92750"/>
                  <a:gd name="connsiteX4" fmla="*/ 2145 w 4288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8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0" name="Forma Livre: Forma 1249">
                <a:extLst>
                  <a:ext uri="{FF2B5EF4-FFF2-40B4-BE49-F238E27FC236}">
                    <a16:creationId xmlns:a16="http://schemas.microsoft.com/office/drawing/2014/main" id="{D9461070-6EE5-331E-CC6E-258033F42ED3}"/>
                  </a:ext>
                </a:extLst>
              </p:cNvPr>
              <p:cNvSpPr/>
              <p:nvPr/>
            </p:nvSpPr>
            <p:spPr>
              <a:xfrm>
                <a:off x="7057522" y="7883086"/>
                <a:ext cx="4289" cy="92750"/>
              </a:xfrm>
              <a:custGeom>
                <a:avLst/>
                <a:gdLst>
                  <a:gd name="connsiteX0" fmla="*/ 2145 w 4289"/>
                  <a:gd name="connsiteY0" fmla="*/ 0 h 92750"/>
                  <a:gd name="connsiteX1" fmla="*/ 0 w 4289"/>
                  <a:gd name="connsiteY1" fmla="*/ 46345 h 92750"/>
                  <a:gd name="connsiteX2" fmla="*/ 2145 w 4289"/>
                  <a:gd name="connsiteY2" fmla="*/ 92750 h 92750"/>
                  <a:gd name="connsiteX3" fmla="*/ 4289 w 4289"/>
                  <a:gd name="connsiteY3" fmla="*/ 46345 h 92750"/>
                  <a:gd name="connsiteX4" fmla="*/ 2145 w 428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" h="92750">
                    <a:moveTo>
                      <a:pt x="214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145" y="92750"/>
                    </a:cubicBezTo>
                    <a:cubicBezTo>
                      <a:pt x="3336" y="92750"/>
                      <a:pt x="4289" y="71960"/>
                      <a:pt x="4289" y="46345"/>
                    </a:cubicBezTo>
                    <a:cubicBezTo>
                      <a:pt x="4289" y="20730"/>
                      <a:pt x="3336" y="0"/>
                      <a:pt x="2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1" name="Forma Livre: Forma 1250">
                <a:extLst>
                  <a:ext uri="{FF2B5EF4-FFF2-40B4-BE49-F238E27FC236}">
                    <a16:creationId xmlns:a16="http://schemas.microsoft.com/office/drawing/2014/main" id="{725204A2-9041-7E37-AB1F-6BE14C936E8C}"/>
                  </a:ext>
                </a:extLst>
              </p:cNvPr>
              <p:cNvSpPr/>
              <p:nvPr/>
            </p:nvSpPr>
            <p:spPr>
              <a:xfrm>
                <a:off x="7012606" y="7883086"/>
                <a:ext cx="4229" cy="92750"/>
              </a:xfrm>
              <a:custGeom>
                <a:avLst/>
                <a:gdLst>
                  <a:gd name="connsiteX0" fmla="*/ 2085 w 4229"/>
                  <a:gd name="connsiteY0" fmla="*/ 0 h 92750"/>
                  <a:gd name="connsiteX1" fmla="*/ 0 w 4229"/>
                  <a:gd name="connsiteY1" fmla="*/ 46345 h 92750"/>
                  <a:gd name="connsiteX2" fmla="*/ 2085 w 4229"/>
                  <a:gd name="connsiteY2" fmla="*/ 92750 h 92750"/>
                  <a:gd name="connsiteX3" fmla="*/ 4229 w 4229"/>
                  <a:gd name="connsiteY3" fmla="*/ 46345 h 92750"/>
                  <a:gd name="connsiteX4" fmla="*/ 2085 w 4229"/>
                  <a:gd name="connsiteY4" fmla="*/ 0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9" h="92750">
                    <a:moveTo>
                      <a:pt x="2085" y="0"/>
                    </a:moveTo>
                    <a:cubicBezTo>
                      <a:pt x="953" y="0"/>
                      <a:pt x="0" y="20730"/>
                      <a:pt x="0" y="46345"/>
                    </a:cubicBezTo>
                    <a:cubicBezTo>
                      <a:pt x="0" y="71960"/>
                      <a:pt x="953" y="92750"/>
                      <a:pt x="2085" y="92750"/>
                    </a:cubicBezTo>
                    <a:cubicBezTo>
                      <a:pt x="3217" y="92750"/>
                      <a:pt x="4229" y="71960"/>
                      <a:pt x="4229" y="46345"/>
                    </a:cubicBezTo>
                    <a:cubicBezTo>
                      <a:pt x="4229" y="20730"/>
                      <a:pt x="3276" y="0"/>
                      <a:pt x="20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2" name="Forma Livre: Forma 1251">
                <a:extLst>
                  <a:ext uri="{FF2B5EF4-FFF2-40B4-BE49-F238E27FC236}">
                    <a16:creationId xmlns:a16="http://schemas.microsoft.com/office/drawing/2014/main" id="{50D6D68D-1556-3402-5394-42C882EE3339}"/>
                  </a:ext>
                </a:extLst>
              </p:cNvPr>
              <p:cNvSpPr/>
              <p:nvPr/>
            </p:nvSpPr>
            <p:spPr>
              <a:xfrm>
                <a:off x="7011653" y="7881597"/>
                <a:ext cx="477512" cy="20328"/>
              </a:xfrm>
              <a:custGeom>
                <a:avLst/>
                <a:gdLst>
                  <a:gd name="connsiteX0" fmla="*/ 477512 w 477512"/>
                  <a:gd name="connsiteY0" fmla="*/ 0 h 20328"/>
                  <a:gd name="connsiteX1" fmla="*/ 0 w 477512"/>
                  <a:gd name="connsiteY1" fmla="*/ 0 h 2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512" h="20328">
                    <a:moveTo>
                      <a:pt x="477512" y="0"/>
                    </a:moveTo>
                    <a:cubicBezTo>
                      <a:pt x="319497" y="27104"/>
                      <a:pt x="158015" y="2710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3" name="Forma Livre: Forma 1252">
                <a:extLst>
                  <a:ext uri="{FF2B5EF4-FFF2-40B4-BE49-F238E27FC236}">
                    <a16:creationId xmlns:a16="http://schemas.microsoft.com/office/drawing/2014/main" id="{0027BAF1-3800-B58D-4AAA-8E726C35F496}"/>
                  </a:ext>
                </a:extLst>
              </p:cNvPr>
              <p:cNvSpPr/>
              <p:nvPr/>
            </p:nvSpPr>
            <p:spPr>
              <a:xfrm>
                <a:off x="7003611" y="7879631"/>
                <a:ext cx="492464" cy="4289"/>
              </a:xfrm>
              <a:custGeom>
                <a:avLst/>
                <a:gdLst>
                  <a:gd name="connsiteX0" fmla="*/ 0 w 492464"/>
                  <a:gd name="connsiteY0" fmla="*/ 2145 h 4289"/>
                  <a:gd name="connsiteX1" fmla="*/ 246262 w 492464"/>
                  <a:gd name="connsiteY1" fmla="*/ 4289 h 4289"/>
                  <a:gd name="connsiteX2" fmla="*/ 492464 w 492464"/>
                  <a:gd name="connsiteY2" fmla="*/ 2145 h 4289"/>
                  <a:gd name="connsiteX3" fmla="*/ 246262 w 492464"/>
                  <a:gd name="connsiteY3" fmla="*/ 0 h 4289"/>
                  <a:gd name="connsiteX4" fmla="*/ 0 w 492464"/>
                  <a:gd name="connsiteY4" fmla="*/ 2145 h 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464" h="4289">
                    <a:moveTo>
                      <a:pt x="0" y="2145"/>
                    </a:moveTo>
                    <a:cubicBezTo>
                      <a:pt x="0" y="3336"/>
                      <a:pt x="110264" y="4289"/>
                      <a:pt x="246262" y="4289"/>
                    </a:cubicBezTo>
                    <a:cubicBezTo>
                      <a:pt x="382260" y="4289"/>
                      <a:pt x="492464" y="3336"/>
                      <a:pt x="492464" y="2145"/>
                    </a:cubicBezTo>
                    <a:cubicBezTo>
                      <a:pt x="492464" y="953"/>
                      <a:pt x="382260" y="0"/>
                      <a:pt x="246262" y="0"/>
                    </a:cubicBezTo>
                    <a:cubicBezTo>
                      <a:pt x="110264" y="0"/>
                      <a:pt x="0" y="953"/>
                      <a:pt x="0" y="2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4" name="Forma Livre: Forma 1253">
                <a:extLst>
                  <a:ext uri="{FF2B5EF4-FFF2-40B4-BE49-F238E27FC236}">
                    <a16:creationId xmlns:a16="http://schemas.microsoft.com/office/drawing/2014/main" id="{C434F4E6-AC2E-AC81-B6F6-93D13ED0FD5B}"/>
                  </a:ext>
                </a:extLst>
              </p:cNvPr>
              <p:cNvSpPr/>
              <p:nvPr/>
            </p:nvSpPr>
            <p:spPr>
              <a:xfrm>
                <a:off x="7491548" y="7398961"/>
                <a:ext cx="60523" cy="578185"/>
              </a:xfrm>
              <a:custGeom>
                <a:avLst/>
                <a:gdLst>
                  <a:gd name="connsiteX0" fmla="*/ 5540 w 60523"/>
                  <a:gd name="connsiteY0" fmla="*/ 578185 h 578185"/>
                  <a:gd name="connsiteX1" fmla="*/ 5540 w 60523"/>
                  <a:gd name="connsiteY1" fmla="*/ 576577 h 578185"/>
                  <a:gd name="connsiteX2" fmla="*/ 5540 w 60523"/>
                  <a:gd name="connsiteY2" fmla="*/ 571752 h 578185"/>
                  <a:gd name="connsiteX3" fmla="*/ 5242 w 60523"/>
                  <a:gd name="connsiteY3" fmla="*/ 553107 h 578185"/>
                  <a:gd name="connsiteX4" fmla="*/ 4766 w 60523"/>
                  <a:gd name="connsiteY4" fmla="*/ 483827 h 578185"/>
                  <a:gd name="connsiteX5" fmla="*/ 4766 w 60523"/>
                  <a:gd name="connsiteY5" fmla="*/ 482755 h 578185"/>
                  <a:gd name="connsiteX6" fmla="*/ 5838 w 60523"/>
                  <a:gd name="connsiteY6" fmla="*/ 482755 h 578185"/>
                  <a:gd name="connsiteX7" fmla="*/ 33002 w 60523"/>
                  <a:gd name="connsiteY7" fmla="*/ 482755 h 578185"/>
                  <a:gd name="connsiteX8" fmla="*/ 31810 w 60523"/>
                  <a:gd name="connsiteY8" fmla="*/ 483946 h 578185"/>
                  <a:gd name="connsiteX9" fmla="*/ 31810 w 60523"/>
                  <a:gd name="connsiteY9" fmla="*/ 388217 h 578185"/>
                  <a:gd name="connsiteX10" fmla="*/ 33240 w 60523"/>
                  <a:gd name="connsiteY10" fmla="*/ 389706 h 578185"/>
                  <a:gd name="connsiteX11" fmla="*/ 0 w 60523"/>
                  <a:gd name="connsiteY11" fmla="*/ 389706 h 578185"/>
                  <a:gd name="connsiteX12" fmla="*/ 0 w 60523"/>
                  <a:gd name="connsiteY12" fmla="*/ 388158 h 578185"/>
                  <a:gd name="connsiteX13" fmla="*/ 0 w 60523"/>
                  <a:gd name="connsiteY13" fmla="*/ 293203 h 578185"/>
                  <a:gd name="connsiteX14" fmla="*/ 0 w 60523"/>
                  <a:gd name="connsiteY14" fmla="*/ 291595 h 578185"/>
                  <a:gd name="connsiteX15" fmla="*/ 59570 w 60523"/>
                  <a:gd name="connsiteY15" fmla="*/ 291595 h 578185"/>
                  <a:gd name="connsiteX16" fmla="*/ 57962 w 60523"/>
                  <a:gd name="connsiteY16" fmla="*/ 293203 h 578185"/>
                  <a:gd name="connsiteX17" fmla="*/ 57962 w 60523"/>
                  <a:gd name="connsiteY17" fmla="*/ 191934 h 578185"/>
                  <a:gd name="connsiteX18" fmla="*/ 59510 w 60523"/>
                  <a:gd name="connsiteY18" fmla="*/ 193423 h 578185"/>
                  <a:gd name="connsiteX19" fmla="*/ 11199 w 60523"/>
                  <a:gd name="connsiteY19" fmla="*/ 193423 h 578185"/>
                  <a:gd name="connsiteX20" fmla="*/ 11199 w 60523"/>
                  <a:gd name="connsiteY20" fmla="*/ 191994 h 578185"/>
                  <a:gd name="connsiteX21" fmla="*/ 11497 w 60523"/>
                  <a:gd name="connsiteY21" fmla="*/ 99184 h 578185"/>
                  <a:gd name="connsiteX22" fmla="*/ 11497 w 60523"/>
                  <a:gd name="connsiteY22" fmla="*/ 98052 h 578185"/>
                  <a:gd name="connsiteX23" fmla="*/ 24722 w 60523"/>
                  <a:gd name="connsiteY23" fmla="*/ 98052 h 578185"/>
                  <a:gd name="connsiteX24" fmla="*/ 23649 w 60523"/>
                  <a:gd name="connsiteY24" fmla="*/ 99124 h 578185"/>
                  <a:gd name="connsiteX25" fmla="*/ 23649 w 60523"/>
                  <a:gd name="connsiteY25" fmla="*/ 26330 h 578185"/>
                  <a:gd name="connsiteX26" fmla="*/ 23649 w 60523"/>
                  <a:gd name="connsiteY26" fmla="*/ 6791 h 578185"/>
                  <a:gd name="connsiteX27" fmla="*/ 23649 w 60523"/>
                  <a:gd name="connsiteY27" fmla="*/ 1728 h 578185"/>
                  <a:gd name="connsiteX28" fmla="*/ 23649 w 60523"/>
                  <a:gd name="connsiteY28" fmla="*/ 0 h 578185"/>
                  <a:gd name="connsiteX29" fmla="*/ 23649 w 60523"/>
                  <a:gd name="connsiteY29" fmla="*/ 1728 h 578185"/>
                  <a:gd name="connsiteX30" fmla="*/ 23649 w 60523"/>
                  <a:gd name="connsiteY30" fmla="*/ 6731 h 578185"/>
                  <a:gd name="connsiteX31" fmla="*/ 24126 w 60523"/>
                  <a:gd name="connsiteY31" fmla="*/ 26330 h 578185"/>
                  <a:gd name="connsiteX32" fmla="*/ 25377 w 60523"/>
                  <a:gd name="connsiteY32" fmla="*/ 99124 h 578185"/>
                  <a:gd name="connsiteX33" fmla="*/ 25377 w 60523"/>
                  <a:gd name="connsiteY33" fmla="*/ 100197 h 578185"/>
                  <a:gd name="connsiteX34" fmla="*/ 12212 w 60523"/>
                  <a:gd name="connsiteY34" fmla="*/ 100197 h 578185"/>
                  <a:gd name="connsiteX35" fmla="*/ 13344 w 60523"/>
                  <a:gd name="connsiteY35" fmla="*/ 99065 h 578185"/>
                  <a:gd name="connsiteX36" fmla="*/ 13642 w 60523"/>
                  <a:gd name="connsiteY36" fmla="*/ 191875 h 578185"/>
                  <a:gd name="connsiteX37" fmla="*/ 12212 w 60523"/>
                  <a:gd name="connsiteY37" fmla="*/ 190445 h 578185"/>
                  <a:gd name="connsiteX38" fmla="*/ 59034 w 60523"/>
                  <a:gd name="connsiteY38" fmla="*/ 190445 h 578185"/>
                  <a:gd name="connsiteX39" fmla="*/ 60523 w 60523"/>
                  <a:gd name="connsiteY39" fmla="*/ 190445 h 578185"/>
                  <a:gd name="connsiteX40" fmla="*/ 60523 w 60523"/>
                  <a:gd name="connsiteY40" fmla="*/ 191994 h 578185"/>
                  <a:gd name="connsiteX41" fmla="*/ 60523 w 60523"/>
                  <a:gd name="connsiteY41" fmla="*/ 293263 h 578185"/>
                  <a:gd name="connsiteX42" fmla="*/ 60523 w 60523"/>
                  <a:gd name="connsiteY42" fmla="*/ 294871 h 578185"/>
                  <a:gd name="connsiteX43" fmla="*/ 953 w 60523"/>
                  <a:gd name="connsiteY43" fmla="*/ 294871 h 578185"/>
                  <a:gd name="connsiteX44" fmla="*/ 2562 w 60523"/>
                  <a:gd name="connsiteY44" fmla="*/ 293263 h 578185"/>
                  <a:gd name="connsiteX45" fmla="*/ 2562 w 60523"/>
                  <a:gd name="connsiteY45" fmla="*/ 388217 h 578185"/>
                  <a:gd name="connsiteX46" fmla="*/ 1072 w 60523"/>
                  <a:gd name="connsiteY46" fmla="*/ 386668 h 578185"/>
                  <a:gd name="connsiteX47" fmla="*/ 34253 w 60523"/>
                  <a:gd name="connsiteY47" fmla="*/ 386668 h 578185"/>
                  <a:gd name="connsiteX48" fmla="*/ 34253 w 60523"/>
                  <a:gd name="connsiteY48" fmla="*/ 388158 h 578185"/>
                  <a:gd name="connsiteX49" fmla="*/ 34253 w 60523"/>
                  <a:gd name="connsiteY49" fmla="*/ 483886 h 578185"/>
                  <a:gd name="connsiteX50" fmla="*/ 34253 w 60523"/>
                  <a:gd name="connsiteY50" fmla="*/ 485078 h 578185"/>
                  <a:gd name="connsiteX51" fmla="*/ 33061 w 60523"/>
                  <a:gd name="connsiteY51" fmla="*/ 485078 h 578185"/>
                  <a:gd name="connsiteX52" fmla="*/ 5897 w 60523"/>
                  <a:gd name="connsiteY52" fmla="*/ 485078 h 578185"/>
                  <a:gd name="connsiteX53" fmla="*/ 6970 w 60523"/>
                  <a:gd name="connsiteY53" fmla="*/ 484005 h 578185"/>
                  <a:gd name="connsiteX54" fmla="*/ 6493 w 60523"/>
                  <a:gd name="connsiteY54" fmla="*/ 553285 h 578185"/>
                  <a:gd name="connsiteX55" fmla="*/ 6195 w 60523"/>
                  <a:gd name="connsiteY55" fmla="*/ 571931 h 578185"/>
                  <a:gd name="connsiteX56" fmla="*/ 6195 w 60523"/>
                  <a:gd name="connsiteY56" fmla="*/ 576756 h 578185"/>
                  <a:gd name="connsiteX57" fmla="*/ 5540 w 60523"/>
                  <a:gd name="connsiteY57" fmla="*/ 578185 h 578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0523" h="578185">
                    <a:moveTo>
                      <a:pt x="5540" y="578185"/>
                    </a:moveTo>
                    <a:cubicBezTo>
                      <a:pt x="5463" y="577649"/>
                      <a:pt x="5463" y="577113"/>
                      <a:pt x="5540" y="576577"/>
                    </a:cubicBezTo>
                    <a:cubicBezTo>
                      <a:pt x="5540" y="575326"/>
                      <a:pt x="5540" y="573718"/>
                      <a:pt x="5540" y="571752"/>
                    </a:cubicBezTo>
                    <a:cubicBezTo>
                      <a:pt x="5540" y="567284"/>
                      <a:pt x="5540" y="561089"/>
                      <a:pt x="5242" y="553107"/>
                    </a:cubicBezTo>
                    <a:cubicBezTo>
                      <a:pt x="5242" y="536665"/>
                      <a:pt x="5242" y="513135"/>
                      <a:pt x="4766" y="483827"/>
                    </a:cubicBezTo>
                    <a:lnTo>
                      <a:pt x="4766" y="482755"/>
                    </a:lnTo>
                    <a:lnTo>
                      <a:pt x="5838" y="482755"/>
                    </a:lnTo>
                    <a:lnTo>
                      <a:pt x="33002" y="482755"/>
                    </a:lnTo>
                    <a:lnTo>
                      <a:pt x="31810" y="483946"/>
                    </a:lnTo>
                    <a:cubicBezTo>
                      <a:pt x="31810" y="456008"/>
                      <a:pt x="31810" y="423602"/>
                      <a:pt x="31810" y="388217"/>
                    </a:cubicBezTo>
                    <a:lnTo>
                      <a:pt x="33240" y="389706"/>
                    </a:lnTo>
                    <a:lnTo>
                      <a:pt x="0" y="389706"/>
                    </a:lnTo>
                    <a:lnTo>
                      <a:pt x="0" y="388158"/>
                    </a:lnTo>
                    <a:cubicBezTo>
                      <a:pt x="0" y="358373"/>
                      <a:pt x="0" y="326503"/>
                      <a:pt x="0" y="293203"/>
                    </a:cubicBezTo>
                    <a:lnTo>
                      <a:pt x="0" y="291595"/>
                    </a:lnTo>
                    <a:lnTo>
                      <a:pt x="59570" y="291595"/>
                    </a:lnTo>
                    <a:lnTo>
                      <a:pt x="57962" y="293203"/>
                    </a:lnTo>
                    <a:cubicBezTo>
                      <a:pt x="57962" y="257819"/>
                      <a:pt x="57962" y="223804"/>
                      <a:pt x="57962" y="191934"/>
                    </a:cubicBezTo>
                    <a:lnTo>
                      <a:pt x="59510" y="193423"/>
                    </a:lnTo>
                    <a:lnTo>
                      <a:pt x="11199" y="193423"/>
                    </a:lnTo>
                    <a:lnTo>
                      <a:pt x="11199" y="191994"/>
                    </a:lnTo>
                    <a:cubicBezTo>
                      <a:pt x="11199" y="157324"/>
                      <a:pt x="11199" y="126110"/>
                      <a:pt x="11497" y="99184"/>
                    </a:cubicBezTo>
                    <a:lnTo>
                      <a:pt x="11497" y="98052"/>
                    </a:lnTo>
                    <a:lnTo>
                      <a:pt x="24722" y="98052"/>
                    </a:lnTo>
                    <a:lnTo>
                      <a:pt x="23649" y="99124"/>
                    </a:lnTo>
                    <a:cubicBezTo>
                      <a:pt x="23649" y="68327"/>
                      <a:pt x="23649" y="43605"/>
                      <a:pt x="23649" y="26330"/>
                    </a:cubicBezTo>
                    <a:cubicBezTo>
                      <a:pt x="23649" y="17990"/>
                      <a:pt x="23649" y="11438"/>
                      <a:pt x="23649" y="6791"/>
                    </a:cubicBezTo>
                    <a:cubicBezTo>
                      <a:pt x="23649" y="4706"/>
                      <a:pt x="23649" y="3038"/>
                      <a:pt x="23649" y="1728"/>
                    </a:cubicBezTo>
                    <a:cubicBezTo>
                      <a:pt x="23566" y="1156"/>
                      <a:pt x="23566" y="572"/>
                      <a:pt x="23649" y="0"/>
                    </a:cubicBezTo>
                    <a:cubicBezTo>
                      <a:pt x="23649" y="0"/>
                      <a:pt x="23649" y="536"/>
                      <a:pt x="23649" y="1728"/>
                    </a:cubicBezTo>
                    <a:cubicBezTo>
                      <a:pt x="23649" y="2919"/>
                      <a:pt x="23649" y="4646"/>
                      <a:pt x="23649" y="6731"/>
                    </a:cubicBezTo>
                    <a:cubicBezTo>
                      <a:pt x="23649" y="11438"/>
                      <a:pt x="23649" y="17990"/>
                      <a:pt x="24126" y="26330"/>
                    </a:cubicBezTo>
                    <a:cubicBezTo>
                      <a:pt x="24424" y="43605"/>
                      <a:pt x="24841" y="68327"/>
                      <a:pt x="25377" y="99124"/>
                    </a:cubicBezTo>
                    <a:lnTo>
                      <a:pt x="25377" y="100197"/>
                    </a:lnTo>
                    <a:lnTo>
                      <a:pt x="12212" y="100197"/>
                    </a:lnTo>
                    <a:lnTo>
                      <a:pt x="13344" y="99065"/>
                    </a:lnTo>
                    <a:cubicBezTo>
                      <a:pt x="13344" y="125990"/>
                      <a:pt x="13344" y="157205"/>
                      <a:pt x="13642" y="191875"/>
                    </a:cubicBezTo>
                    <a:lnTo>
                      <a:pt x="12212" y="190445"/>
                    </a:lnTo>
                    <a:lnTo>
                      <a:pt x="59034" y="190445"/>
                    </a:lnTo>
                    <a:lnTo>
                      <a:pt x="60523" y="190445"/>
                    </a:lnTo>
                    <a:lnTo>
                      <a:pt x="60523" y="191994"/>
                    </a:lnTo>
                    <a:cubicBezTo>
                      <a:pt x="60523" y="223864"/>
                      <a:pt x="60523" y="257878"/>
                      <a:pt x="60523" y="293263"/>
                    </a:cubicBezTo>
                    <a:lnTo>
                      <a:pt x="60523" y="294871"/>
                    </a:lnTo>
                    <a:lnTo>
                      <a:pt x="953" y="294871"/>
                    </a:lnTo>
                    <a:lnTo>
                      <a:pt x="2562" y="293263"/>
                    </a:lnTo>
                    <a:cubicBezTo>
                      <a:pt x="2562" y="326562"/>
                      <a:pt x="2562" y="358790"/>
                      <a:pt x="2562" y="388217"/>
                    </a:cubicBezTo>
                    <a:lnTo>
                      <a:pt x="1072" y="386668"/>
                    </a:lnTo>
                    <a:lnTo>
                      <a:pt x="34253" y="386668"/>
                    </a:lnTo>
                    <a:lnTo>
                      <a:pt x="34253" y="388158"/>
                    </a:lnTo>
                    <a:cubicBezTo>
                      <a:pt x="34253" y="423542"/>
                      <a:pt x="34253" y="455948"/>
                      <a:pt x="34253" y="483886"/>
                    </a:cubicBezTo>
                    <a:lnTo>
                      <a:pt x="34253" y="485078"/>
                    </a:lnTo>
                    <a:lnTo>
                      <a:pt x="33061" y="485078"/>
                    </a:lnTo>
                    <a:lnTo>
                      <a:pt x="5897" y="485078"/>
                    </a:lnTo>
                    <a:lnTo>
                      <a:pt x="6970" y="484005"/>
                    </a:lnTo>
                    <a:cubicBezTo>
                      <a:pt x="6970" y="513314"/>
                      <a:pt x="6553" y="536844"/>
                      <a:pt x="6493" y="553285"/>
                    </a:cubicBezTo>
                    <a:cubicBezTo>
                      <a:pt x="6493" y="561268"/>
                      <a:pt x="6493" y="567463"/>
                      <a:pt x="6195" y="571931"/>
                    </a:cubicBezTo>
                    <a:cubicBezTo>
                      <a:pt x="6195" y="573914"/>
                      <a:pt x="6195" y="575523"/>
                      <a:pt x="6195" y="576756"/>
                    </a:cubicBezTo>
                    <a:cubicBezTo>
                      <a:pt x="6058" y="577268"/>
                      <a:pt x="5838" y="577751"/>
                      <a:pt x="5540" y="5781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255" name="Gráfico 451">
              <a:extLst>
                <a:ext uri="{FF2B5EF4-FFF2-40B4-BE49-F238E27FC236}">
                  <a16:creationId xmlns:a16="http://schemas.microsoft.com/office/drawing/2014/main" id="{30180DB8-B536-D75E-3390-9C4B222B16A9}"/>
                </a:ext>
              </a:extLst>
            </p:cNvPr>
            <p:cNvGrpSpPr/>
            <p:nvPr/>
          </p:nvGrpSpPr>
          <p:grpSpPr>
            <a:xfrm>
              <a:off x="7404457" y="6388179"/>
              <a:ext cx="2546256" cy="1589860"/>
              <a:chOff x="7404457" y="6388179"/>
              <a:chExt cx="2546256" cy="1589860"/>
            </a:xfrm>
          </p:grpSpPr>
          <p:sp>
            <p:nvSpPr>
              <p:cNvPr id="1256" name="Forma Livre: Forma 1255">
                <a:extLst>
                  <a:ext uri="{FF2B5EF4-FFF2-40B4-BE49-F238E27FC236}">
                    <a16:creationId xmlns:a16="http://schemas.microsoft.com/office/drawing/2014/main" id="{B401DF68-9653-873F-357D-175A8D16437B}"/>
                  </a:ext>
                </a:extLst>
              </p:cNvPr>
              <p:cNvSpPr/>
              <p:nvPr/>
            </p:nvSpPr>
            <p:spPr>
              <a:xfrm>
                <a:off x="7496254" y="6388179"/>
                <a:ext cx="2350092" cy="1554119"/>
              </a:xfrm>
              <a:custGeom>
                <a:avLst/>
                <a:gdLst>
                  <a:gd name="connsiteX0" fmla="*/ 2263299 w 2350092"/>
                  <a:gd name="connsiteY0" fmla="*/ 0 h 1554119"/>
                  <a:gd name="connsiteX1" fmla="*/ 2350092 w 2350092"/>
                  <a:gd name="connsiteY1" fmla="*/ 0 h 1554119"/>
                  <a:gd name="connsiteX2" fmla="*/ 2350092 w 2350092"/>
                  <a:gd name="connsiteY2" fmla="*/ 1554119 h 1554119"/>
                  <a:gd name="connsiteX3" fmla="*/ 2263299 w 2350092"/>
                  <a:gd name="connsiteY3" fmla="*/ 1554119 h 1554119"/>
                  <a:gd name="connsiteX4" fmla="*/ 86793 w 2350092"/>
                  <a:gd name="connsiteY4" fmla="*/ 1554119 h 1554119"/>
                  <a:gd name="connsiteX5" fmla="*/ 0 w 2350092"/>
                  <a:gd name="connsiteY5" fmla="*/ 1554119 h 1554119"/>
                  <a:gd name="connsiteX6" fmla="*/ 0 w 2350092"/>
                  <a:gd name="connsiteY6" fmla="*/ 0 h 1554119"/>
                  <a:gd name="connsiteX7" fmla="*/ 86793 w 2350092"/>
                  <a:gd name="connsiteY7" fmla="*/ 0 h 155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0092" h="1554119">
                    <a:moveTo>
                      <a:pt x="2263299" y="0"/>
                    </a:moveTo>
                    <a:cubicBezTo>
                      <a:pt x="2311234" y="0"/>
                      <a:pt x="2350092" y="0"/>
                      <a:pt x="2350092" y="0"/>
                    </a:cubicBezTo>
                    <a:lnTo>
                      <a:pt x="2350092" y="1554119"/>
                    </a:lnTo>
                    <a:cubicBezTo>
                      <a:pt x="2350092" y="1554119"/>
                      <a:pt x="2311234" y="1554119"/>
                      <a:pt x="2263299" y="1554119"/>
                    </a:cubicBezTo>
                    <a:lnTo>
                      <a:pt x="86793" y="1554119"/>
                    </a:lnTo>
                    <a:cubicBezTo>
                      <a:pt x="38859" y="1554119"/>
                      <a:pt x="0" y="1554119"/>
                      <a:pt x="0" y="1554119"/>
                    </a:cubicBezTo>
                    <a:lnTo>
                      <a:pt x="0" y="0"/>
                    </a:lnTo>
                    <a:cubicBezTo>
                      <a:pt x="0" y="0"/>
                      <a:pt x="38859" y="0"/>
                      <a:pt x="86793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7" name="Forma Livre: Forma 1256">
                <a:extLst>
                  <a:ext uri="{FF2B5EF4-FFF2-40B4-BE49-F238E27FC236}">
                    <a16:creationId xmlns:a16="http://schemas.microsoft.com/office/drawing/2014/main" id="{6BF8BEFE-8F29-6CA9-B016-D8B60E236EE8}"/>
                  </a:ext>
                </a:extLst>
              </p:cNvPr>
              <p:cNvSpPr/>
              <p:nvPr/>
            </p:nvSpPr>
            <p:spPr>
              <a:xfrm>
                <a:off x="7404457" y="7842042"/>
                <a:ext cx="2546256" cy="135998"/>
              </a:xfrm>
              <a:custGeom>
                <a:avLst/>
                <a:gdLst>
                  <a:gd name="connsiteX0" fmla="*/ 0 w 2546256"/>
                  <a:gd name="connsiteY0" fmla="*/ 0 h 135998"/>
                  <a:gd name="connsiteX1" fmla="*/ 2546256 w 2546256"/>
                  <a:gd name="connsiteY1" fmla="*/ 0 h 135998"/>
                  <a:gd name="connsiteX2" fmla="*/ 2546256 w 2546256"/>
                  <a:gd name="connsiteY2" fmla="*/ 0 h 135998"/>
                  <a:gd name="connsiteX3" fmla="*/ 2546256 w 2546256"/>
                  <a:gd name="connsiteY3" fmla="*/ 33538 h 135998"/>
                  <a:gd name="connsiteX4" fmla="*/ 2443796 w 2546256"/>
                  <a:gd name="connsiteY4" fmla="*/ 135998 h 135998"/>
                  <a:gd name="connsiteX5" fmla="*/ 102699 w 2546256"/>
                  <a:gd name="connsiteY5" fmla="*/ 135998 h 135998"/>
                  <a:gd name="connsiteX6" fmla="*/ 238 w 2546256"/>
                  <a:gd name="connsiteY6" fmla="*/ 33538 h 135998"/>
                  <a:gd name="connsiteX7" fmla="*/ 238 w 2546256"/>
                  <a:gd name="connsiteY7" fmla="*/ 0 h 135998"/>
                  <a:gd name="connsiteX8" fmla="*/ 238 w 2546256"/>
                  <a:gd name="connsiteY8" fmla="*/ 0 h 13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46256" h="135998">
                    <a:moveTo>
                      <a:pt x="0" y="0"/>
                    </a:moveTo>
                    <a:lnTo>
                      <a:pt x="2546256" y="0"/>
                    </a:lnTo>
                    <a:lnTo>
                      <a:pt x="2546256" y="0"/>
                    </a:lnTo>
                    <a:lnTo>
                      <a:pt x="2546256" y="33538"/>
                    </a:lnTo>
                    <a:cubicBezTo>
                      <a:pt x="2546256" y="90123"/>
                      <a:pt x="2500382" y="135998"/>
                      <a:pt x="2443796" y="135998"/>
                    </a:cubicBezTo>
                    <a:lnTo>
                      <a:pt x="102699" y="135998"/>
                    </a:lnTo>
                    <a:cubicBezTo>
                      <a:pt x="46113" y="135998"/>
                      <a:pt x="238" y="90123"/>
                      <a:pt x="238" y="33538"/>
                    </a:cubicBezTo>
                    <a:lnTo>
                      <a:pt x="238" y="0"/>
                    </a:lnTo>
                    <a:lnTo>
                      <a:pt x="238" y="0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8" name="Forma Livre: Forma 1257">
                <a:extLst>
                  <a:ext uri="{FF2B5EF4-FFF2-40B4-BE49-F238E27FC236}">
                    <a16:creationId xmlns:a16="http://schemas.microsoft.com/office/drawing/2014/main" id="{352A3F91-2567-CCAF-FC13-E5D4D9425767}"/>
                  </a:ext>
                </a:extLst>
              </p:cNvPr>
              <p:cNvSpPr/>
              <p:nvPr/>
            </p:nvSpPr>
            <p:spPr>
              <a:xfrm>
                <a:off x="8439663" y="7827328"/>
                <a:ext cx="505510" cy="50277"/>
              </a:xfrm>
              <a:custGeom>
                <a:avLst/>
                <a:gdLst>
                  <a:gd name="connsiteX0" fmla="*/ 0 w 505510"/>
                  <a:gd name="connsiteY0" fmla="*/ 0 h 50277"/>
                  <a:gd name="connsiteX1" fmla="*/ 31572 w 505510"/>
                  <a:gd name="connsiteY1" fmla="*/ 50277 h 50277"/>
                  <a:gd name="connsiteX2" fmla="*/ 476202 w 505510"/>
                  <a:gd name="connsiteY2" fmla="*/ 50277 h 50277"/>
                  <a:gd name="connsiteX3" fmla="*/ 505510 w 505510"/>
                  <a:gd name="connsiteY3" fmla="*/ 0 h 50277"/>
                  <a:gd name="connsiteX4" fmla="*/ 0 w 505510"/>
                  <a:gd name="connsiteY4" fmla="*/ 0 h 50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5510" h="50277">
                    <a:moveTo>
                      <a:pt x="0" y="0"/>
                    </a:moveTo>
                    <a:lnTo>
                      <a:pt x="31572" y="50277"/>
                    </a:lnTo>
                    <a:lnTo>
                      <a:pt x="476202" y="50277"/>
                    </a:lnTo>
                    <a:lnTo>
                      <a:pt x="5055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59" name="Forma Livre: Forma 1258">
                <a:extLst>
                  <a:ext uri="{FF2B5EF4-FFF2-40B4-BE49-F238E27FC236}">
                    <a16:creationId xmlns:a16="http://schemas.microsoft.com/office/drawing/2014/main" id="{F12276E3-ED1E-FA00-013C-893523F90C8A}"/>
                  </a:ext>
                </a:extLst>
              </p:cNvPr>
              <p:cNvSpPr/>
              <p:nvPr/>
            </p:nvSpPr>
            <p:spPr>
              <a:xfrm>
                <a:off x="7496433" y="7825839"/>
                <a:ext cx="2329778" cy="3038"/>
              </a:xfrm>
              <a:custGeom>
                <a:avLst/>
                <a:gdLst>
                  <a:gd name="connsiteX0" fmla="*/ 2329779 w 2329778"/>
                  <a:gd name="connsiteY0" fmla="*/ 1489 h 3038"/>
                  <a:gd name="connsiteX1" fmla="*/ 1164890 w 2329778"/>
                  <a:gd name="connsiteY1" fmla="*/ 3038 h 3038"/>
                  <a:gd name="connsiteX2" fmla="*/ 0 w 2329778"/>
                  <a:gd name="connsiteY2" fmla="*/ 1489 h 3038"/>
                  <a:gd name="connsiteX3" fmla="*/ 1165068 w 2329778"/>
                  <a:gd name="connsiteY3" fmla="*/ 0 h 3038"/>
                  <a:gd name="connsiteX4" fmla="*/ 2329779 w 2329778"/>
                  <a:gd name="connsiteY4" fmla="*/ 1489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778" h="3038">
                    <a:moveTo>
                      <a:pt x="2329779" y="1489"/>
                    </a:moveTo>
                    <a:cubicBezTo>
                      <a:pt x="2329779" y="2323"/>
                      <a:pt x="1808185" y="3038"/>
                      <a:pt x="1164890" y="3038"/>
                    </a:cubicBezTo>
                    <a:cubicBezTo>
                      <a:pt x="521594" y="3038"/>
                      <a:pt x="0" y="2323"/>
                      <a:pt x="0" y="1489"/>
                    </a:cubicBezTo>
                    <a:cubicBezTo>
                      <a:pt x="0" y="655"/>
                      <a:pt x="521534" y="0"/>
                      <a:pt x="1165068" y="0"/>
                    </a:cubicBezTo>
                    <a:cubicBezTo>
                      <a:pt x="1808602" y="0"/>
                      <a:pt x="2329779" y="655"/>
                      <a:pt x="2329779" y="14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0" name="Forma Livre: Forma 1259">
                <a:extLst>
                  <a:ext uri="{FF2B5EF4-FFF2-40B4-BE49-F238E27FC236}">
                    <a16:creationId xmlns:a16="http://schemas.microsoft.com/office/drawing/2014/main" id="{B29F4573-71D0-38A9-E2E9-FA6131688696}"/>
                  </a:ext>
                </a:extLst>
              </p:cNvPr>
              <p:cNvSpPr/>
              <p:nvPr/>
            </p:nvSpPr>
            <p:spPr>
              <a:xfrm>
                <a:off x="7602765" y="6494333"/>
                <a:ext cx="2130577" cy="1265681"/>
              </a:xfrm>
              <a:custGeom>
                <a:avLst/>
                <a:gdLst>
                  <a:gd name="connsiteX0" fmla="*/ 2130577 w 2130577"/>
                  <a:gd name="connsiteY0" fmla="*/ 1265682 h 1265681"/>
                  <a:gd name="connsiteX1" fmla="*/ 0 w 2130577"/>
                  <a:gd name="connsiteY1" fmla="*/ 1265682 h 1265681"/>
                  <a:gd name="connsiteX2" fmla="*/ 2264 w 2130577"/>
                  <a:gd name="connsiteY2" fmla="*/ 0 h 1265681"/>
                  <a:gd name="connsiteX3" fmla="*/ 2130577 w 2130577"/>
                  <a:gd name="connsiteY3" fmla="*/ 0 h 1265681"/>
                  <a:gd name="connsiteX4" fmla="*/ 2130577 w 2130577"/>
                  <a:gd name="connsiteY4" fmla="*/ 1265682 h 126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0577" h="1265681">
                    <a:moveTo>
                      <a:pt x="2130577" y="1265682"/>
                    </a:moveTo>
                    <a:lnTo>
                      <a:pt x="0" y="1265682"/>
                    </a:lnTo>
                    <a:lnTo>
                      <a:pt x="2264" y="0"/>
                    </a:lnTo>
                    <a:lnTo>
                      <a:pt x="2130577" y="0"/>
                    </a:lnTo>
                    <a:lnTo>
                      <a:pt x="2130577" y="1265682"/>
                    </a:lnTo>
                    <a:close/>
                  </a:path>
                </a:pathLst>
              </a:custGeom>
              <a:solidFill>
                <a:srgbClr val="FAFAFA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1" name="Forma Livre: Forma 1260">
                <a:extLst>
                  <a:ext uri="{FF2B5EF4-FFF2-40B4-BE49-F238E27FC236}">
                    <a16:creationId xmlns:a16="http://schemas.microsoft.com/office/drawing/2014/main" id="{F504218B-1149-07ED-F391-F43C762C48FC}"/>
                  </a:ext>
                </a:extLst>
              </p:cNvPr>
              <p:cNvSpPr/>
              <p:nvPr/>
            </p:nvSpPr>
            <p:spPr>
              <a:xfrm>
                <a:off x="7601335" y="6492665"/>
                <a:ext cx="2133198" cy="1268660"/>
              </a:xfrm>
              <a:custGeom>
                <a:avLst/>
                <a:gdLst>
                  <a:gd name="connsiteX0" fmla="*/ 2132007 w 2133198"/>
                  <a:gd name="connsiteY0" fmla="*/ 1267350 h 1268660"/>
                  <a:gd name="connsiteX1" fmla="*/ 2130816 w 2133198"/>
                  <a:gd name="connsiteY1" fmla="*/ 1668 h 1268660"/>
                  <a:gd name="connsiteX2" fmla="*/ 2132007 w 2133198"/>
                  <a:gd name="connsiteY2" fmla="*/ 2859 h 1268660"/>
                  <a:gd name="connsiteX3" fmla="*/ 3693 w 2133198"/>
                  <a:gd name="connsiteY3" fmla="*/ 3098 h 1268660"/>
                  <a:gd name="connsiteX4" fmla="*/ 5242 w 2133198"/>
                  <a:gd name="connsiteY4" fmla="*/ 1549 h 1268660"/>
                  <a:gd name="connsiteX5" fmla="*/ 5242 w 2133198"/>
                  <a:gd name="connsiteY5" fmla="*/ 2562 h 1268660"/>
                  <a:gd name="connsiteX6" fmla="*/ 2859 w 2133198"/>
                  <a:gd name="connsiteY6" fmla="*/ 1267231 h 1268660"/>
                  <a:gd name="connsiteX7" fmla="*/ 1430 w 2133198"/>
                  <a:gd name="connsiteY7" fmla="*/ 1265741 h 1268660"/>
                  <a:gd name="connsiteX8" fmla="*/ 2132007 w 2133198"/>
                  <a:gd name="connsiteY8" fmla="*/ 1267231 h 1268660"/>
                  <a:gd name="connsiteX9" fmla="*/ 1430 w 2133198"/>
                  <a:gd name="connsiteY9" fmla="*/ 1268660 h 1268660"/>
                  <a:gd name="connsiteX10" fmla="*/ 0 w 2133198"/>
                  <a:gd name="connsiteY10" fmla="*/ 1268660 h 1268660"/>
                  <a:gd name="connsiteX11" fmla="*/ 0 w 2133198"/>
                  <a:gd name="connsiteY11" fmla="*/ 1267231 h 1268660"/>
                  <a:gd name="connsiteX12" fmla="*/ 2145 w 2133198"/>
                  <a:gd name="connsiteY12" fmla="*/ 2562 h 1268660"/>
                  <a:gd name="connsiteX13" fmla="*/ 2145 w 2133198"/>
                  <a:gd name="connsiteY13" fmla="*/ 0 h 1268660"/>
                  <a:gd name="connsiteX14" fmla="*/ 3693 w 2133198"/>
                  <a:gd name="connsiteY14" fmla="*/ 0 h 1268660"/>
                  <a:gd name="connsiteX15" fmla="*/ 2132007 w 2133198"/>
                  <a:gd name="connsiteY15" fmla="*/ 357 h 1268660"/>
                  <a:gd name="connsiteX16" fmla="*/ 2133199 w 2133198"/>
                  <a:gd name="connsiteY16" fmla="*/ 357 h 1268660"/>
                  <a:gd name="connsiteX17" fmla="*/ 2133199 w 2133198"/>
                  <a:gd name="connsiteY17" fmla="*/ 1549 h 1268660"/>
                  <a:gd name="connsiteX18" fmla="*/ 2132007 w 2133198"/>
                  <a:gd name="connsiteY18" fmla="*/ 1267350 h 1268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33198" h="1268660">
                    <a:moveTo>
                      <a:pt x="2132007" y="1267350"/>
                    </a:moveTo>
                    <a:cubicBezTo>
                      <a:pt x="2132007" y="1257580"/>
                      <a:pt x="2131530" y="777506"/>
                      <a:pt x="2130816" y="1668"/>
                    </a:cubicBezTo>
                    <a:lnTo>
                      <a:pt x="2132007" y="2859"/>
                    </a:lnTo>
                    <a:lnTo>
                      <a:pt x="3693" y="3098"/>
                    </a:lnTo>
                    <a:lnTo>
                      <a:pt x="5242" y="1549"/>
                    </a:lnTo>
                    <a:lnTo>
                      <a:pt x="5242" y="2562"/>
                    </a:lnTo>
                    <a:cubicBezTo>
                      <a:pt x="4408" y="450408"/>
                      <a:pt x="3574" y="878239"/>
                      <a:pt x="2859" y="1267231"/>
                    </a:cubicBezTo>
                    <a:lnTo>
                      <a:pt x="1430" y="1265741"/>
                    </a:lnTo>
                    <a:lnTo>
                      <a:pt x="2132007" y="1267231"/>
                    </a:lnTo>
                    <a:lnTo>
                      <a:pt x="1430" y="1268660"/>
                    </a:lnTo>
                    <a:lnTo>
                      <a:pt x="0" y="1268660"/>
                    </a:lnTo>
                    <a:lnTo>
                      <a:pt x="0" y="1267231"/>
                    </a:lnTo>
                    <a:cubicBezTo>
                      <a:pt x="655" y="878001"/>
                      <a:pt x="1370" y="450408"/>
                      <a:pt x="2145" y="2562"/>
                    </a:cubicBezTo>
                    <a:lnTo>
                      <a:pt x="2145" y="0"/>
                    </a:lnTo>
                    <a:lnTo>
                      <a:pt x="3693" y="0"/>
                    </a:lnTo>
                    <a:lnTo>
                      <a:pt x="2132007" y="357"/>
                    </a:lnTo>
                    <a:lnTo>
                      <a:pt x="2133199" y="357"/>
                    </a:lnTo>
                    <a:lnTo>
                      <a:pt x="2133199" y="1549"/>
                    </a:lnTo>
                    <a:cubicBezTo>
                      <a:pt x="2132484" y="777506"/>
                      <a:pt x="2132007" y="1257640"/>
                      <a:pt x="2132007" y="12673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2" name="Forma Livre: Forma 1261">
                <a:extLst>
                  <a:ext uri="{FF2B5EF4-FFF2-40B4-BE49-F238E27FC236}">
                    <a16:creationId xmlns:a16="http://schemas.microsoft.com/office/drawing/2014/main" id="{60B0BF09-DED3-1C24-8850-E7965E873BA2}"/>
                  </a:ext>
                </a:extLst>
              </p:cNvPr>
              <p:cNvSpPr/>
              <p:nvPr/>
            </p:nvSpPr>
            <p:spPr>
              <a:xfrm>
                <a:off x="7664122" y="7486291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442"/>
                      <a:pt x="1570203" y="3098"/>
                      <a:pt x="1011497" y="3098"/>
                    </a:cubicBezTo>
                    <a:cubicBezTo>
                      <a:pt x="452791" y="3098"/>
                      <a:pt x="0" y="2442"/>
                      <a:pt x="0" y="1549"/>
                    </a:cubicBezTo>
                    <a:cubicBezTo>
                      <a:pt x="0" y="655"/>
                      <a:pt x="452731" y="0"/>
                      <a:pt x="1011497" y="0"/>
                    </a:cubicBezTo>
                    <a:cubicBezTo>
                      <a:pt x="1570263" y="0"/>
                      <a:pt x="2022935" y="71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3" name="Forma Livre: Forma 1262">
                <a:extLst>
                  <a:ext uri="{FF2B5EF4-FFF2-40B4-BE49-F238E27FC236}">
                    <a16:creationId xmlns:a16="http://schemas.microsoft.com/office/drawing/2014/main" id="{713B0651-E427-8750-3797-CBB0E77C7C2E}"/>
                  </a:ext>
                </a:extLst>
              </p:cNvPr>
              <p:cNvSpPr/>
              <p:nvPr/>
            </p:nvSpPr>
            <p:spPr>
              <a:xfrm>
                <a:off x="7664122" y="7279583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442"/>
                      <a:pt x="1570203" y="3098"/>
                      <a:pt x="1011497" y="3098"/>
                    </a:cubicBezTo>
                    <a:cubicBezTo>
                      <a:pt x="452791" y="3098"/>
                      <a:pt x="0" y="2442"/>
                      <a:pt x="0" y="1549"/>
                    </a:cubicBezTo>
                    <a:cubicBezTo>
                      <a:pt x="0" y="655"/>
                      <a:pt x="452731" y="0"/>
                      <a:pt x="1011497" y="0"/>
                    </a:cubicBezTo>
                    <a:cubicBezTo>
                      <a:pt x="1570263" y="0"/>
                      <a:pt x="2022935" y="71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4" name="Forma Livre: Forma 1263">
                <a:extLst>
                  <a:ext uri="{FF2B5EF4-FFF2-40B4-BE49-F238E27FC236}">
                    <a16:creationId xmlns:a16="http://schemas.microsoft.com/office/drawing/2014/main" id="{D36A1967-1ECB-AEF5-4D32-EEC26ECA9BEA}"/>
                  </a:ext>
                </a:extLst>
              </p:cNvPr>
              <p:cNvSpPr/>
              <p:nvPr/>
            </p:nvSpPr>
            <p:spPr>
              <a:xfrm>
                <a:off x="7664122" y="7692998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442"/>
                      <a:pt x="1570203" y="3098"/>
                      <a:pt x="1011497" y="3098"/>
                    </a:cubicBezTo>
                    <a:cubicBezTo>
                      <a:pt x="452791" y="3098"/>
                      <a:pt x="0" y="2442"/>
                      <a:pt x="0" y="1549"/>
                    </a:cubicBezTo>
                    <a:cubicBezTo>
                      <a:pt x="0" y="655"/>
                      <a:pt x="452731" y="0"/>
                      <a:pt x="1011497" y="0"/>
                    </a:cubicBezTo>
                    <a:cubicBezTo>
                      <a:pt x="1570263" y="0"/>
                      <a:pt x="2022935" y="71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5" name="Forma Livre: Forma 1264">
                <a:extLst>
                  <a:ext uri="{FF2B5EF4-FFF2-40B4-BE49-F238E27FC236}">
                    <a16:creationId xmlns:a16="http://schemas.microsoft.com/office/drawing/2014/main" id="{6FAB8546-CEDA-9FB8-F70A-67E36137F583}"/>
                  </a:ext>
                </a:extLst>
              </p:cNvPr>
              <p:cNvSpPr/>
              <p:nvPr/>
            </p:nvSpPr>
            <p:spPr>
              <a:xfrm>
                <a:off x="7664122" y="7072935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383"/>
                      <a:pt x="1570203" y="3098"/>
                      <a:pt x="1011497" y="3098"/>
                    </a:cubicBezTo>
                    <a:cubicBezTo>
                      <a:pt x="452791" y="3098"/>
                      <a:pt x="0" y="2383"/>
                      <a:pt x="0" y="1549"/>
                    </a:cubicBezTo>
                    <a:cubicBezTo>
                      <a:pt x="0" y="715"/>
                      <a:pt x="452731" y="0"/>
                      <a:pt x="1011497" y="0"/>
                    </a:cubicBezTo>
                    <a:cubicBezTo>
                      <a:pt x="1570263" y="0"/>
                      <a:pt x="2022935" y="65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6" name="Forma Livre: Forma 1265">
                <a:extLst>
                  <a:ext uri="{FF2B5EF4-FFF2-40B4-BE49-F238E27FC236}">
                    <a16:creationId xmlns:a16="http://schemas.microsoft.com/office/drawing/2014/main" id="{97A86AB1-C01C-09A6-243D-5477DA4F580C}"/>
                  </a:ext>
                </a:extLst>
              </p:cNvPr>
              <p:cNvSpPr/>
              <p:nvPr/>
            </p:nvSpPr>
            <p:spPr>
              <a:xfrm>
                <a:off x="7664122" y="6866228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383"/>
                      <a:pt x="1570203" y="3098"/>
                      <a:pt x="1011497" y="3098"/>
                    </a:cubicBezTo>
                    <a:cubicBezTo>
                      <a:pt x="452791" y="3098"/>
                      <a:pt x="0" y="2383"/>
                      <a:pt x="0" y="1549"/>
                    </a:cubicBezTo>
                    <a:cubicBezTo>
                      <a:pt x="0" y="715"/>
                      <a:pt x="452731" y="0"/>
                      <a:pt x="1011497" y="0"/>
                    </a:cubicBezTo>
                    <a:cubicBezTo>
                      <a:pt x="1570263" y="0"/>
                      <a:pt x="2022935" y="65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7" name="Forma Livre: Forma 1266">
                <a:extLst>
                  <a:ext uri="{FF2B5EF4-FFF2-40B4-BE49-F238E27FC236}">
                    <a16:creationId xmlns:a16="http://schemas.microsoft.com/office/drawing/2014/main" id="{D98F8D85-91C7-30DA-E7E1-B8BADB44AF26}"/>
                  </a:ext>
                </a:extLst>
              </p:cNvPr>
              <p:cNvSpPr/>
              <p:nvPr/>
            </p:nvSpPr>
            <p:spPr>
              <a:xfrm>
                <a:off x="7664122" y="6659520"/>
                <a:ext cx="2022934" cy="3097"/>
              </a:xfrm>
              <a:custGeom>
                <a:avLst/>
                <a:gdLst>
                  <a:gd name="connsiteX0" fmla="*/ 2022935 w 2022934"/>
                  <a:gd name="connsiteY0" fmla="*/ 1549 h 3097"/>
                  <a:gd name="connsiteX1" fmla="*/ 1011497 w 2022934"/>
                  <a:gd name="connsiteY1" fmla="*/ 3098 h 3097"/>
                  <a:gd name="connsiteX2" fmla="*/ 0 w 2022934"/>
                  <a:gd name="connsiteY2" fmla="*/ 1549 h 3097"/>
                  <a:gd name="connsiteX3" fmla="*/ 1011497 w 2022934"/>
                  <a:gd name="connsiteY3" fmla="*/ 0 h 3097"/>
                  <a:gd name="connsiteX4" fmla="*/ 2022935 w 202293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2934" h="3097">
                    <a:moveTo>
                      <a:pt x="2022935" y="1549"/>
                    </a:moveTo>
                    <a:cubicBezTo>
                      <a:pt x="2022935" y="2383"/>
                      <a:pt x="1570203" y="3098"/>
                      <a:pt x="1011497" y="3098"/>
                    </a:cubicBezTo>
                    <a:cubicBezTo>
                      <a:pt x="452791" y="3098"/>
                      <a:pt x="0" y="2383"/>
                      <a:pt x="0" y="1549"/>
                    </a:cubicBezTo>
                    <a:cubicBezTo>
                      <a:pt x="0" y="715"/>
                      <a:pt x="452731" y="0"/>
                      <a:pt x="1011497" y="0"/>
                    </a:cubicBezTo>
                    <a:cubicBezTo>
                      <a:pt x="1570263" y="0"/>
                      <a:pt x="2022935" y="715"/>
                      <a:pt x="2022935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8" name="Forma Livre: Forma 1267">
                <a:extLst>
                  <a:ext uri="{FF2B5EF4-FFF2-40B4-BE49-F238E27FC236}">
                    <a16:creationId xmlns:a16="http://schemas.microsoft.com/office/drawing/2014/main" id="{519CF716-ADF4-1B07-E884-FD8E94EEF92B}"/>
                  </a:ext>
                </a:extLst>
              </p:cNvPr>
              <p:cNvSpPr/>
              <p:nvPr/>
            </p:nvSpPr>
            <p:spPr>
              <a:xfrm>
                <a:off x="7841879" y="6659043"/>
                <a:ext cx="1659438" cy="855364"/>
              </a:xfrm>
              <a:custGeom>
                <a:avLst/>
                <a:gdLst>
                  <a:gd name="connsiteX0" fmla="*/ 879073 w 1659438"/>
                  <a:gd name="connsiteY0" fmla="*/ 855364 h 855364"/>
                  <a:gd name="connsiteX1" fmla="*/ 876988 w 1659438"/>
                  <a:gd name="connsiteY1" fmla="*/ 854173 h 855364"/>
                  <a:gd name="connsiteX2" fmla="*/ 385834 w 1659438"/>
                  <a:gd name="connsiteY2" fmla="*/ 580509 h 855364"/>
                  <a:gd name="connsiteX3" fmla="*/ 3395 w 1659438"/>
                  <a:gd name="connsiteY3" fmla="*/ 844701 h 855364"/>
                  <a:gd name="connsiteX4" fmla="*/ 0 w 1659438"/>
                  <a:gd name="connsiteY4" fmla="*/ 839817 h 855364"/>
                  <a:gd name="connsiteX5" fmla="*/ 385536 w 1659438"/>
                  <a:gd name="connsiteY5" fmla="*/ 573479 h 855364"/>
                  <a:gd name="connsiteX6" fmla="*/ 877822 w 1659438"/>
                  <a:gd name="connsiteY6" fmla="*/ 847858 h 855364"/>
                  <a:gd name="connsiteX7" fmla="*/ 1655031 w 1659438"/>
                  <a:gd name="connsiteY7" fmla="*/ 0 h 855364"/>
                  <a:gd name="connsiteX8" fmla="*/ 1659439 w 1659438"/>
                  <a:gd name="connsiteY8" fmla="*/ 4051 h 855364"/>
                  <a:gd name="connsiteX9" fmla="*/ 879073 w 1659438"/>
                  <a:gd name="connsiteY9" fmla="*/ 855364 h 855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59438" h="855364">
                    <a:moveTo>
                      <a:pt x="879073" y="855364"/>
                    </a:moveTo>
                    <a:lnTo>
                      <a:pt x="876988" y="854173"/>
                    </a:lnTo>
                    <a:lnTo>
                      <a:pt x="385834" y="580509"/>
                    </a:lnTo>
                    <a:lnTo>
                      <a:pt x="3395" y="844701"/>
                    </a:lnTo>
                    <a:lnTo>
                      <a:pt x="0" y="839817"/>
                    </a:lnTo>
                    <a:lnTo>
                      <a:pt x="385536" y="573479"/>
                    </a:lnTo>
                    <a:lnTo>
                      <a:pt x="877822" y="847858"/>
                    </a:lnTo>
                    <a:lnTo>
                      <a:pt x="1655031" y="0"/>
                    </a:lnTo>
                    <a:lnTo>
                      <a:pt x="1659439" y="4051"/>
                    </a:lnTo>
                    <a:lnTo>
                      <a:pt x="879073" y="855364"/>
                    </a:ln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69" name="Forma Livre: Forma 1268">
                <a:extLst>
                  <a:ext uri="{FF2B5EF4-FFF2-40B4-BE49-F238E27FC236}">
                    <a16:creationId xmlns:a16="http://schemas.microsoft.com/office/drawing/2014/main" id="{CCB847A6-13D3-71C9-A507-5199897CE042}"/>
                  </a:ext>
                </a:extLst>
              </p:cNvPr>
              <p:cNvSpPr/>
              <p:nvPr/>
            </p:nvSpPr>
            <p:spPr>
              <a:xfrm>
                <a:off x="8578686" y="7267081"/>
                <a:ext cx="348605" cy="348609"/>
              </a:xfrm>
              <a:custGeom>
                <a:avLst/>
                <a:gdLst>
                  <a:gd name="connsiteX0" fmla="*/ 348497 w 348605"/>
                  <a:gd name="connsiteY0" fmla="*/ 168218 h 348609"/>
                  <a:gd name="connsiteX1" fmla="*/ 180391 w 348605"/>
                  <a:gd name="connsiteY1" fmla="*/ 348500 h 348609"/>
                  <a:gd name="connsiteX2" fmla="*/ 109 w 348605"/>
                  <a:gd name="connsiteY2" fmla="*/ 180400 h 348609"/>
                  <a:gd name="connsiteX3" fmla="*/ 168215 w 348605"/>
                  <a:gd name="connsiteY3" fmla="*/ 112 h 348609"/>
                  <a:gd name="connsiteX4" fmla="*/ 168239 w 348605"/>
                  <a:gd name="connsiteY4" fmla="*/ 112 h 348609"/>
                  <a:gd name="connsiteX5" fmla="*/ 348491 w 348605"/>
                  <a:gd name="connsiteY5" fmla="*/ 168004 h 348609"/>
                  <a:gd name="connsiteX6" fmla="*/ 348497 w 348605"/>
                  <a:gd name="connsiteY6" fmla="*/ 168218 h 348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605" h="348609">
                    <a:moveTo>
                      <a:pt x="348497" y="168218"/>
                    </a:moveTo>
                    <a:cubicBezTo>
                      <a:pt x="351863" y="264423"/>
                      <a:pt x="276596" y="345141"/>
                      <a:pt x="180391" y="348500"/>
                    </a:cubicBezTo>
                    <a:cubicBezTo>
                      <a:pt x="84185" y="351866"/>
                      <a:pt x="3468" y="276606"/>
                      <a:pt x="109" y="180400"/>
                    </a:cubicBezTo>
                    <a:cubicBezTo>
                      <a:pt x="-3257" y="84195"/>
                      <a:pt x="72009" y="3478"/>
                      <a:pt x="168215" y="112"/>
                    </a:cubicBezTo>
                    <a:cubicBezTo>
                      <a:pt x="168221" y="112"/>
                      <a:pt x="168233" y="112"/>
                      <a:pt x="168239" y="112"/>
                    </a:cubicBezTo>
                    <a:cubicBezTo>
                      <a:pt x="264378" y="-3302"/>
                      <a:pt x="345078" y="71870"/>
                      <a:pt x="348491" y="168004"/>
                    </a:cubicBezTo>
                    <a:cubicBezTo>
                      <a:pt x="348491" y="168075"/>
                      <a:pt x="348497" y="168147"/>
                      <a:pt x="348497" y="168218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0" name="Forma Livre: Forma 1269">
                <a:extLst>
                  <a:ext uri="{FF2B5EF4-FFF2-40B4-BE49-F238E27FC236}">
                    <a16:creationId xmlns:a16="http://schemas.microsoft.com/office/drawing/2014/main" id="{AFBD8303-C00F-BFAE-1728-E46C47F1D62A}"/>
                  </a:ext>
                </a:extLst>
              </p:cNvPr>
              <p:cNvSpPr/>
              <p:nvPr/>
            </p:nvSpPr>
            <p:spPr>
              <a:xfrm>
                <a:off x="8578711" y="7267193"/>
                <a:ext cx="169929" cy="180320"/>
              </a:xfrm>
              <a:custGeom>
                <a:avLst/>
                <a:gdLst>
                  <a:gd name="connsiteX0" fmla="*/ 168214 w 169929"/>
                  <a:gd name="connsiteY0" fmla="*/ 0 h 180320"/>
                  <a:gd name="connsiteX1" fmla="*/ 108 w 169929"/>
                  <a:gd name="connsiteY1" fmla="*/ 180318 h 180320"/>
                  <a:gd name="connsiteX2" fmla="*/ 150402 w 169929"/>
                  <a:gd name="connsiteY2" fmla="*/ 131173 h 180320"/>
                  <a:gd name="connsiteX3" fmla="*/ 168214 w 169929"/>
                  <a:gd name="connsiteY3" fmla="*/ 0 h 18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929" h="180320">
                    <a:moveTo>
                      <a:pt x="168214" y="0"/>
                    </a:moveTo>
                    <a:cubicBezTo>
                      <a:pt x="72008" y="3396"/>
                      <a:pt x="-3240" y="84113"/>
                      <a:pt x="108" y="180318"/>
                    </a:cubicBezTo>
                    <a:cubicBezTo>
                      <a:pt x="108" y="180318"/>
                      <a:pt x="122702" y="181510"/>
                      <a:pt x="150402" y="131173"/>
                    </a:cubicBezTo>
                    <a:cubicBezTo>
                      <a:pt x="178102" y="80836"/>
                      <a:pt x="168214" y="0"/>
                      <a:pt x="168214" y="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1" name="Forma Livre: Forma 1270">
                <a:extLst>
                  <a:ext uri="{FF2B5EF4-FFF2-40B4-BE49-F238E27FC236}">
                    <a16:creationId xmlns:a16="http://schemas.microsoft.com/office/drawing/2014/main" id="{A2AEC80F-4F3F-79C6-FD1F-0F524F470B62}"/>
                  </a:ext>
                </a:extLst>
              </p:cNvPr>
              <p:cNvSpPr/>
              <p:nvPr/>
            </p:nvSpPr>
            <p:spPr>
              <a:xfrm>
                <a:off x="8617676" y="7306248"/>
                <a:ext cx="264970" cy="264970"/>
              </a:xfrm>
              <a:custGeom>
                <a:avLst/>
                <a:gdLst>
                  <a:gd name="connsiteX0" fmla="*/ 264889 w 264970"/>
                  <a:gd name="connsiteY0" fmla="*/ 127859 h 264970"/>
                  <a:gd name="connsiteX1" fmla="*/ 137111 w 264970"/>
                  <a:gd name="connsiteY1" fmla="*/ 264888 h 264970"/>
                  <a:gd name="connsiteX2" fmla="*/ 82 w 264970"/>
                  <a:gd name="connsiteY2" fmla="*/ 137110 h 264970"/>
                  <a:gd name="connsiteX3" fmla="*/ 127860 w 264970"/>
                  <a:gd name="connsiteY3" fmla="*/ 82 h 264970"/>
                  <a:gd name="connsiteX4" fmla="*/ 127878 w 264970"/>
                  <a:gd name="connsiteY4" fmla="*/ 82 h 264970"/>
                  <a:gd name="connsiteX5" fmla="*/ 264889 w 264970"/>
                  <a:gd name="connsiteY5" fmla="*/ 127859 h 26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4970" h="264970">
                    <a:moveTo>
                      <a:pt x="264889" y="127859"/>
                    </a:moveTo>
                    <a:cubicBezTo>
                      <a:pt x="267444" y="200981"/>
                      <a:pt x="210233" y="262332"/>
                      <a:pt x="137111" y="264888"/>
                    </a:cubicBezTo>
                    <a:cubicBezTo>
                      <a:pt x="63989" y="267443"/>
                      <a:pt x="2638" y="210232"/>
                      <a:pt x="82" y="137110"/>
                    </a:cubicBezTo>
                    <a:cubicBezTo>
                      <a:pt x="-2473" y="63988"/>
                      <a:pt x="54738" y="2637"/>
                      <a:pt x="127860" y="82"/>
                    </a:cubicBezTo>
                    <a:cubicBezTo>
                      <a:pt x="127866" y="82"/>
                      <a:pt x="127872" y="82"/>
                      <a:pt x="127878" y="82"/>
                    </a:cubicBezTo>
                    <a:cubicBezTo>
                      <a:pt x="200994" y="-2462"/>
                      <a:pt x="262333" y="54743"/>
                      <a:pt x="264889" y="12785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2" name="Forma Livre: Forma 1271">
                <a:extLst>
                  <a:ext uri="{FF2B5EF4-FFF2-40B4-BE49-F238E27FC236}">
                    <a16:creationId xmlns:a16="http://schemas.microsoft.com/office/drawing/2014/main" id="{121D9F41-CA77-2C27-A897-D206ACCD3E81}"/>
                  </a:ext>
                </a:extLst>
              </p:cNvPr>
              <p:cNvSpPr/>
              <p:nvPr/>
            </p:nvSpPr>
            <p:spPr>
              <a:xfrm>
                <a:off x="8617676" y="7306248"/>
                <a:ext cx="264970" cy="264970"/>
              </a:xfrm>
              <a:custGeom>
                <a:avLst/>
                <a:gdLst>
                  <a:gd name="connsiteX0" fmla="*/ 264889 w 264970"/>
                  <a:gd name="connsiteY0" fmla="*/ 127859 h 264970"/>
                  <a:gd name="connsiteX1" fmla="*/ 137111 w 264970"/>
                  <a:gd name="connsiteY1" fmla="*/ 264888 h 264970"/>
                  <a:gd name="connsiteX2" fmla="*/ 82 w 264970"/>
                  <a:gd name="connsiteY2" fmla="*/ 137110 h 264970"/>
                  <a:gd name="connsiteX3" fmla="*/ 127860 w 264970"/>
                  <a:gd name="connsiteY3" fmla="*/ 82 h 264970"/>
                  <a:gd name="connsiteX4" fmla="*/ 127878 w 264970"/>
                  <a:gd name="connsiteY4" fmla="*/ 82 h 264970"/>
                  <a:gd name="connsiteX5" fmla="*/ 264889 w 264970"/>
                  <a:gd name="connsiteY5" fmla="*/ 127859 h 26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4970" h="264970">
                    <a:moveTo>
                      <a:pt x="264889" y="127859"/>
                    </a:moveTo>
                    <a:cubicBezTo>
                      <a:pt x="267444" y="200981"/>
                      <a:pt x="210233" y="262332"/>
                      <a:pt x="137111" y="264888"/>
                    </a:cubicBezTo>
                    <a:cubicBezTo>
                      <a:pt x="63989" y="267443"/>
                      <a:pt x="2638" y="210232"/>
                      <a:pt x="82" y="137110"/>
                    </a:cubicBezTo>
                    <a:cubicBezTo>
                      <a:pt x="-2473" y="63988"/>
                      <a:pt x="54738" y="2637"/>
                      <a:pt x="127860" y="82"/>
                    </a:cubicBezTo>
                    <a:cubicBezTo>
                      <a:pt x="127866" y="82"/>
                      <a:pt x="127872" y="82"/>
                      <a:pt x="127878" y="82"/>
                    </a:cubicBezTo>
                    <a:cubicBezTo>
                      <a:pt x="200994" y="-2462"/>
                      <a:pt x="262333" y="54743"/>
                      <a:pt x="264889" y="1278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3" name="Forma Livre: Forma 1272">
                <a:extLst>
                  <a:ext uri="{FF2B5EF4-FFF2-40B4-BE49-F238E27FC236}">
                    <a16:creationId xmlns:a16="http://schemas.microsoft.com/office/drawing/2014/main" id="{B8A3FA70-ED95-87CB-6F22-0D1E9D459B82}"/>
                  </a:ext>
                </a:extLst>
              </p:cNvPr>
              <p:cNvSpPr/>
              <p:nvPr/>
            </p:nvSpPr>
            <p:spPr>
              <a:xfrm>
                <a:off x="8625183" y="7313338"/>
                <a:ext cx="261394" cy="261394"/>
              </a:xfrm>
              <a:custGeom>
                <a:avLst/>
                <a:gdLst>
                  <a:gd name="connsiteX0" fmla="*/ 261313 w 261394"/>
                  <a:gd name="connsiteY0" fmla="*/ 126131 h 261394"/>
                  <a:gd name="connsiteX1" fmla="*/ 135264 w 261394"/>
                  <a:gd name="connsiteY1" fmla="*/ 261313 h 261394"/>
                  <a:gd name="connsiteX2" fmla="*/ 82 w 261394"/>
                  <a:gd name="connsiteY2" fmla="*/ 135263 h 261394"/>
                  <a:gd name="connsiteX3" fmla="*/ 126132 w 261394"/>
                  <a:gd name="connsiteY3" fmla="*/ 81 h 261394"/>
                  <a:gd name="connsiteX4" fmla="*/ 126149 w 261394"/>
                  <a:gd name="connsiteY4" fmla="*/ 81 h 261394"/>
                  <a:gd name="connsiteX5" fmla="*/ 261313 w 261394"/>
                  <a:gd name="connsiteY5" fmla="*/ 126131 h 261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94" h="261394">
                    <a:moveTo>
                      <a:pt x="261313" y="126131"/>
                    </a:moveTo>
                    <a:cubicBezTo>
                      <a:pt x="263833" y="198270"/>
                      <a:pt x="207403" y="258793"/>
                      <a:pt x="135264" y="261313"/>
                    </a:cubicBezTo>
                    <a:cubicBezTo>
                      <a:pt x="63124" y="263838"/>
                      <a:pt x="2601" y="207402"/>
                      <a:pt x="82" y="135263"/>
                    </a:cubicBezTo>
                    <a:cubicBezTo>
                      <a:pt x="-2444" y="63130"/>
                      <a:pt x="53992" y="2606"/>
                      <a:pt x="126132" y="81"/>
                    </a:cubicBezTo>
                    <a:cubicBezTo>
                      <a:pt x="126137" y="81"/>
                      <a:pt x="126143" y="81"/>
                      <a:pt x="126149" y="81"/>
                    </a:cubicBezTo>
                    <a:cubicBezTo>
                      <a:pt x="198277" y="-2433"/>
                      <a:pt x="258794" y="54004"/>
                      <a:pt x="261313" y="12613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4" name="Forma Livre: Forma 1273">
                <a:extLst>
                  <a:ext uri="{FF2B5EF4-FFF2-40B4-BE49-F238E27FC236}">
                    <a16:creationId xmlns:a16="http://schemas.microsoft.com/office/drawing/2014/main" id="{C540F1A6-0D61-502A-F409-1C786BE6545E}"/>
                  </a:ext>
                </a:extLst>
              </p:cNvPr>
              <p:cNvSpPr/>
              <p:nvPr/>
            </p:nvSpPr>
            <p:spPr>
              <a:xfrm>
                <a:off x="8625183" y="7313338"/>
                <a:ext cx="261394" cy="261394"/>
              </a:xfrm>
              <a:custGeom>
                <a:avLst/>
                <a:gdLst>
                  <a:gd name="connsiteX0" fmla="*/ 261313 w 261394"/>
                  <a:gd name="connsiteY0" fmla="*/ 126131 h 261394"/>
                  <a:gd name="connsiteX1" fmla="*/ 135264 w 261394"/>
                  <a:gd name="connsiteY1" fmla="*/ 261313 h 261394"/>
                  <a:gd name="connsiteX2" fmla="*/ 82 w 261394"/>
                  <a:gd name="connsiteY2" fmla="*/ 135263 h 261394"/>
                  <a:gd name="connsiteX3" fmla="*/ 126132 w 261394"/>
                  <a:gd name="connsiteY3" fmla="*/ 81 h 261394"/>
                  <a:gd name="connsiteX4" fmla="*/ 126149 w 261394"/>
                  <a:gd name="connsiteY4" fmla="*/ 81 h 261394"/>
                  <a:gd name="connsiteX5" fmla="*/ 261313 w 261394"/>
                  <a:gd name="connsiteY5" fmla="*/ 126131 h 261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94" h="261394">
                    <a:moveTo>
                      <a:pt x="261313" y="126131"/>
                    </a:moveTo>
                    <a:cubicBezTo>
                      <a:pt x="263833" y="198270"/>
                      <a:pt x="207403" y="258793"/>
                      <a:pt x="135264" y="261313"/>
                    </a:cubicBezTo>
                    <a:cubicBezTo>
                      <a:pt x="63124" y="263838"/>
                      <a:pt x="2601" y="207402"/>
                      <a:pt x="82" y="135263"/>
                    </a:cubicBezTo>
                    <a:cubicBezTo>
                      <a:pt x="-2444" y="63130"/>
                      <a:pt x="53992" y="2606"/>
                      <a:pt x="126132" y="81"/>
                    </a:cubicBezTo>
                    <a:cubicBezTo>
                      <a:pt x="126137" y="81"/>
                      <a:pt x="126143" y="81"/>
                      <a:pt x="126149" y="81"/>
                    </a:cubicBezTo>
                    <a:cubicBezTo>
                      <a:pt x="198277" y="-2433"/>
                      <a:pt x="258794" y="54004"/>
                      <a:pt x="261313" y="126131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5" name="Forma Livre: Forma 1274">
                <a:extLst>
                  <a:ext uri="{FF2B5EF4-FFF2-40B4-BE49-F238E27FC236}">
                    <a16:creationId xmlns:a16="http://schemas.microsoft.com/office/drawing/2014/main" id="{0CA11FF6-712E-CBB7-5864-2997549DCAB3}"/>
                  </a:ext>
                </a:extLst>
              </p:cNvPr>
              <p:cNvSpPr/>
              <p:nvPr/>
            </p:nvSpPr>
            <p:spPr>
              <a:xfrm>
                <a:off x="8708085" y="7358632"/>
                <a:ext cx="91878" cy="160660"/>
              </a:xfrm>
              <a:custGeom>
                <a:avLst/>
                <a:gdLst>
                  <a:gd name="connsiteX0" fmla="*/ 52600 w 91878"/>
                  <a:gd name="connsiteY0" fmla="*/ 73926 h 160660"/>
                  <a:gd name="connsiteX1" fmla="*/ 51409 w 91878"/>
                  <a:gd name="connsiteY1" fmla="*/ 40507 h 160660"/>
                  <a:gd name="connsiteX2" fmla="*/ 51409 w 91878"/>
                  <a:gd name="connsiteY2" fmla="*/ 40507 h 160660"/>
                  <a:gd name="connsiteX3" fmla="*/ 69280 w 91878"/>
                  <a:gd name="connsiteY3" fmla="*/ 44499 h 160660"/>
                  <a:gd name="connsiteX4" fmla="*/ 77798 w 91878"/>
                  <a:gd name="connsiteY4" fmla="*/ 49443 h 160660"/>
                  <a:gd name="connsiteX5" fmla="*/ 78215 w 91878"/>
                  <a:gd name="connsiteY5" fmla="*/ 48430 h 160660"/>
                  <a:gd name="connsiteX6" fmla="*/ 82921 w 91878"/>
                  <a:gd name="connsiteY6" fmla="*/ 36159 h 160660"/>
                  <a:gd name="connsiteX7" fmla="*/ 83994 w 91878"/>
                  <a:gd name="connsiteY7" fmla="*/ 33359 h 160660"/>
                  <a:gd name="connsiteX8" fmla="*/ 78037 w 91878"/>
                  <a:gd name="connsiteY8" fmla="*/ 27402 h 160660"/>
                  <a:gd name="connsiteX9" fmla="*/ 75177 w 91878"/>
                  <a:gd name="connsiteY9" fmla="*/ 28772 h 160660"/>
                  <a:gd name="connsiteX10" fmla="*/ 50754 w 91878"/>
                  <a:gd name="connsiteY10" fmla="*/ 22815 h 160660"/>
                  <a:gd name="connsiteX11" fmla="*/ 50098 w 91878"/>
                  <a:gd name="connsiteY11" fmla="*/ 4408 h 160660"/>
                  <a:gd name="connsiteX12" fmla="*/ 44141 w 91878"/>
                  <a:gd name="connsiteY12" fmla="*/ 0 h 160660"/>
                  <a:gd name="connsiteX13" fmla="*/ 44141 w 91878"/>
                  <a:gd name="connsiteY13" fmla="*/ 4646 h 160660"/>
                  <a:gd name="connsiteX14" fmla="*/ 36278 w 91878"/>
                  <a:gd name="connsiteY14" fmla="*/ 4646 h 160660"/>
                  <a:gd name="connsiteX15" fmla="*/ 36933 w 91878"/>
                  <a:gd name="connsiteY15" fmla="*/ 23411 h 160660"/>
                  <a:gd name="connsiteX16" fmla="*/ 60 w 91878"/>
                  <a:gd name="connsiteY16" fmla="*/ 59153 h 160660"/>
                  <a:gd name="connsiteX17" fmla="*/ 39316 w 91878"/>
                  <a:gd name="connsiteY17" fmla="*/ 91261 h 160660"/>
                  <a:gd name="connsiteX18" fmla="*/ 40448 w 91878"/>
                  <a:gd name="connsiteY18" fmla="*/ 124382 h 160660"/>
                  <a:gd name="connsiteX19" fmla="*/ 6910 w 91878"/>
                  <a:gd name="connsiteY19" fmla="*/ 112944 h 160660"/>
                  <a:gd name="connsiteX20" fmla="*/ 0 w 91878"/>
                  <a:gd name="connsiteY20" fmla="*/ 129922 h 160660"/>
                  <a:gd name="connsiteX21" fmla="*/ 41103 w 91878"/>
                  <a:gd name="connsiteY21" fmla="*/ 142253 h 160660"/>
                  <a:gd name="connsiteX22" fmla="*/ 41580 w 91878"/>
                  <a:gd name="connsiteY22" fmla="*/ 156133 h 160660"/>
                  <a:gd name="connsiteX23" fmla="*/ 35087 w 91878"/>
                  <a:gd name="connsiteY23" fmla="*/ 156490 h 160660"/>
                  <a:gd name="connsiteX24" fmla="*/ 41699 w 91878"/>
                  <a:gd name="connsiteY24" fmla="*/ 160660 h 160660"/>
                  <a:gd name="connsiteX25" fmla="*/ 55281 w 91878"/>
                  <a:gd name="connsiteY25" fmla="*/ 160183 h 160660"/>
                  <a:gd name="connsiteX26" fmla="*/ 54626 w 91878"/>
                  <a:gd name="connsiteY26" fmla="*/ 141598 h 160660"/>
                  <a:gd name="connsiteX27" fmla="*/ 91857 w 91878"/>
                  <a:gd name="connsiteY27" fmla="*/ 106154 h 160660"/>
                  <a:gd name="connsiteX28" fmla="*/ 52600 w 91878"/>
                  <a:gd name="connsiteY28" fmla="*/ 73926 h 160660"/>
                  <a:gd name="connsiteX29" fmla="*/ 38899 w 91878"/>
                  <a:gd name="connsiteY29" fmla="*/ 70888 h 160660"/>
                  <a:gd name="connsiteX30" fmla="*/ 21684 w 91878"/>
                  <a:gd name="connsiteY30" fmla="*/ 57068 h 160660"/>
                  <a:gd name="connsiteX31" fmla="*/ 37887 w 91878"/>
                  <a:gd name="connsiteY31" fmla="*/ 41461 h 160660"/>
                  <a:gd name="connsiteX32" fmla="*/ 54328 w 91878"/>
                  <a:gd name="connsiteY32" fmla="*/ 123250 h 160660"/>
                  <a:gd name="connsiteX33" fmla="*/ 53315 w 91878"/>
                  <a:gd name="connsiteY33" fmla="*/ 93942 h 160660"/>
                  <a:gd name="connsiteX34" fmla="*/ 71186 w 91878"/>
                  <a:gd name="connsiteY34" fmla="*/ 108060 h 160660"/>
                  <a:gd name="connsiteX35" fmla="*/ 54328 w 91878"/>
                  <a:gd name="connsiteY35" fmla="*/ 123250 h 160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1878" h="160660">
                    <a:moveTo>
                      <a:pt x="52600" y="73926"/>
                    </a:moveTo>
                    <a:lnTo>
                      <a:pt x="51409" y="40507"/>
                    </a:lnTo>
                    <a:lnTo>
                      <a:pt x="51409" y="40507"/>
                    </a:lnTo>
                    <a:cubicBezTo>
                      <a:pt x="57521" y="41002"/>
                      <a:pt x="63537" y="42348"/>
                      <a:pt x="69280" y="44499"/>
                    </a:cubicBezTo>
                    <a:cubicBezTo>
                      <a:pt x="72258" y="45893"/>
                      <a:pt x="75112" y="47543"/>
                      <a:pt x="77798" y="49443"/>
                    </a:cubicBezTo>
                    <a:lnTo>
                      <a:pt x="78215" y="48430"/>
                    </a:lnTo>
                    <a:lnTo>
                      <a:pt x="82921" y="36159"/>
                    </a:lnTo>
                    <a:lnTo>
                      <a:pt x="83994" y="33359"/>
                    </a:lnTo>
                    <a:lnTo>
                      <a:pt x="78037" y="27402"/>
                    </a:lnTo>
                    <a:lnTo>
                      <a:pt x="75177" y="28772"/>
                    </a:lnTo>
                    <a:cubicBezTo>
                      <a:pt x="67522" y="25156"/>
                      <a:pt x="59213" y="23131"/>
                      <a:pt x="50754" y="22815"/>
                    </a:cubicBezTo>
                    <a:lnTo>
                      <a:pt x="50098" y="4408"/>
                    </a:lnTo>
                    <a:lnTo>
                      <a:pt x="44141" y="0"/>
                    </a:lnTo>
                    <a:lnTo>
                      <a:pt x="44141" y="4646"/>
                    </a:lnTo>
                    <a:lnTo>
                      <a:pt x="36278" y="4646"/>
                    </a:lnTo>
                    <a:lnTo>
                      <a:pt x="36933" y="23411"/>
                    </a:lnTo>
                    <a:cubicBezTo>
                      <a:pt x="11199" y="26747"/>
                      <a:pt x="-536" y="41937"/>
                      <a:pt x="60" y="59153"/>
                    </a:cubicBezTo>
                    <a:cubicBezTo>
                      <a:pt x="834" y="82147"/>
                      <a:pt x="20790" y="87389"/>
                      <a:pt x="39316" y="91261"/>
                    </a:cubicBezTo>
                    <a:lnTo>
                      <a:pt x="40448" y="124382"/>
                    </a:lnTo>
                    <a:cubicBezTo>
                      <a:pt x="28415" y="123816"/>
                      <a:pt x="16781" y="119849"/>
                      <a:pt x="6910" y="112944"/>
                    </a:cubicBezTo>
                    <a:lnTo>
                      <a:pt x="0" y="129922"/>
                    </a:lnTo>
                    <a:cubicBezTo>
                      <a:pt x="12146" y="138077"/>
                      <a:pt x="26473" y="142372"/>
                      <a:pt x="41103" y="142253"/>
                    </a:cubicBezTo>
                    <a:lnTo>
                      <a:pt x="41580" y="156133"/>
                    </a:lnTo>
                    <a:lnTo>
                      <a:pt x="35087" y="156490"/>
                    </a:lnTo>
                    <a:lnTo>
                      <a:pt x="41699" y="160660"/>
                    </a:lnTo>
                    <a:lnTo>
                      <a:pt x="55281" y="160183"/>
                    </a:lnTo>
                    <a:lnTo>
                      <a:pt x="54626" y="141598"/>
                    </a:lnTo>
                    <a:cubicBezTo>
                      <a:pt x="80539" y="138023"/>
                      <a:pt x="92453" y="123071"/>
                      <a:pt x="91857" y="106154"/>
                    </a:cubicBezTo>
                    <a:cubicBezTo>
                      <a:pt x="91380" y="82862"/>
                      <a:pt x="71126" y="77739"/>
                      <a:pt x="52600" y="73926"/>
                    </a:cubicBezTo>
                    <a:close/>
                    <a:moveTo>
                      <a:pt x="38899" y="70888"/>
                    </a:moveTo>
                    <a:cubicBezTo>
                      <a:pt x="29189" y="68446"/>
                      <a:pt x="21922" y="64931"/>
                      <a:pt x="21684" y="57068"/>
                    </a:cubicBezTo>
                    <a:cubicBezTo>
                      <a:pt x="21445" y="49205"/>
                      <a:pt x="26151" y="43665"/>
                      <a:pt x="37887" y="41461"/>
                    </a:cubicBezTo>
                    <a:close/>
                    <a:moveTo>
                      <a:pt x="54328" y="123250"/>
                    </a:moveTo>
                    <a:lnTo>
                      <a:pt x="53315" y="93942"/>
                    </a:lnTo>
                    <a:cubicBezTo>
                      <a:pt x="63323" y="96444"/>
                      <a:pt x="70769" y="99899"/>
                      <a:pt x="71186" y="108060"/>
                    </a:cubicBezTo>
                    <a:cubicBezTo>
                      <a:pt x="71305" y="115208"/>
                      <a:pt x="66361" y="121046"/>
                      <a:pt x="54328" y="12325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6" name="Forma Livre: Forma 1275">
                <a:extLst>
                  <a:ext uri="{FF2B5EF4-FFF2-40B4-BE49-F238E27FC236}">
                    <a16:creationId xmlns:a16="http://schemas.microsoft.com/office/drawing/2014/main" id="{CF647C25-E793-6EBD-B668-6049D899191D}"/>
                  </a:ext>
                </a:extLst>
              </p:cNvPr>
              <p:cNvSpPr/>
              <p:nvPr/>
            </p:nvSpPr>
            <p:spPr>
              <a:xfrm>
                <a:off x="8708085" y="7358632"/>
                <a:ext cx="91878" cy="160660"/>
              </a:xfrm>
              <a:custGeom>
                <a:avLst/>
                <a:gdLst>
                  <a:gd name="connsiteX0" fmla="*/ 52600 w 91878"/>
                  <a:gd name="connsiteY0" fmla="*/ 73926 h 160660"/>
                  <a:gd name="connsiteX1" fmla="*/ 51409 w 91878"/>
                  <a:gd name="connsiteY1" fmla="*/ 40507 h 160660"/>
                  <a:gd name="connsiteX2" fmla="*/ 51409 w 91878"/>
                  <a:gd name="connsiteY2" fmla="*/ 40507 h 160660"/>
                  <a:gd name="connsiteX3" fmla="*/ 69280 w 91878"/>
                  <a:gd name="connsiteY3" fmla="*/ 44499 h 160660"/>
                  <a:gd name="connsiteX4" fmla="*/ 77798 w 91878"/>
                  <a:gd name="connsiteY4" fmla="*/ 49443 h 160660"/>
                  <a:gd name="connsiteX5" fmla="*/ 78215 w 91878"/>
                  <a:gd name="connsiteY5" fmla="*/ 48430 h 160660"/>
                  <a:gd name="connsiteX6" fmla="*/ 82921 w 91878"/>
                  <a:gd name="connsiteY6" fmla="*/ 36159 h 160660"/>
                  <a:gd name="connsiteX7" fmla="*/ 83994 w 91878"/>
                  <a:gd name="connsiteY7" fmla="*/ 33359 h 160660"/>
                  <a:gd name="connsiteX8" fmla="*/ 78037 w 91878"/>
                  <a:gd name="connsiteY8" fmla="*/ 27402 h 160660"/>
                  <a:gd name="connsiteX9" fmla="*/ 75177 w 91878"/>
                  <a:gd name="connsiteY9" fmla="*/ 28772 h 160660"/>
                  <a:gd name="connsiteX10" fmla="*/ 50754 w 91878"/>
                  <a:gd name="connsiteY10" fmla="*/ 22815 h 160660"/>
                  <a:gd name="connsiteX11" fmla="*/ 50098 w 91878"/>
                  <a:gd name="connsiteY11" fmla="*/ 4408 h 160660"/>
                  <a:gd name="connsiteX12" fmla="*/ 44141 w 91878"/>
                  <a:gd name="connsiteY12" fmla="*/ 0 h 160660"/>
                  <a:gd name="connsiteX13" fmla="*/ 44141 w 91878"/>
                  <a:gd name="connsiteY13" fmla="*/ 4646 h 160660"/>
                  <a:gd name="connsiteX14" fmla="*/ 36278 w 91878"/>
                  <a:gd name="connsiteY14" fmla="*/ 4646 h 160660"/>
                  <a:gd name="connsiteX15" fmla="*/ 36933 w 91878"/>
                  <a:gd name="connsiteY15" fmla="*/ 23411 h 160660"/>
                  <a:gd name="connsiteX16" fmla="*/ 60 w 91878"/>
                  <a:gd name="connsiteY16" fmla="*/ 59153 h 160660"/>
                  <a:gd name="connsiteX17" fmla="*/ 39316 w 91878"/>
                  <a:gd name="connsiteY17" fmla="*/ 91261 h 160660"/>
                  <a:gd name="connsiteX18" fmla="*/ 40448 w 91878"/>
                  <a:gd name="connsiteY18" fmla="*/ 124382 h 160660"/>
                  <a:gd name="connsiteX19" fmla="*/ 6910 w 91878"/>
                  <a:gd name="connsiteY19" fmla="*/ 112944 h 160660"/>
                  <a:gd name="connsiteX20" fmla="*/ 0 w 91878"/>
                  <a:gd name="connsiteY20" fmla="*/ 129922 h 160660"/>
                  <a:gd name="connsiteX21" fmla="*/ 41103 w 91878"/>
                  <a:gd name="connsiteY21" fmla="*/ 142253 h 160660"/>
                  <a:gd name="connsiteX22" fmla="*/ 41580 w 91878"/>
                  <a:gd name="connsiteY22" fmla="*/ 156133 h 160660"/>
                  <a:gd name="connsiteX23" fmla="*/ 35087 w 91878"/>
                  <a:gd name="connsiteY23" fmla="*/ 156490 h 160660"/>
                  <a:gd name="connsiteX24" fmla="*/ 41699 w 91878"/>
                  <a:gd name="connsiteY24" fmla="*/ 160660 h 160660"/>
                  <a:gd name="connsiteX25" fmla="*/ 55281 w 91878"/>
                  <a:gd name="connsiteY25" fmla="*/ 160183 h 160660"/>
                  <a:gd name="connsiteX26" fmla="*/ 54626 w 91878"/>
                  <a:gd name="connsiteY26" fmla="*/ 141598 h 160660"/>
                  <a:gd name="connsiteX27" fmla="*/ 91857 w 91878"/>
                  <a:gd name="connsiteY27" fmla="*/ 106154 h 160660"/>
                  <a:gd name="connsiteX28" fmla="*/ 52600 w 91878"/>
                  <a:gd name="connsiteY28" fmla="*/ 73926 h 160660"/>
                  <a:gd name="connsiteX29" fmla="*/ 38899 w 91878"/>
                  <a:gd name="connsiteY29" fmla="*/ 70888 h 160660"/>
                  <a:gd name="connsiteX30" fmla="*/ 21684 w 91878"/>
                  <a:gd name="connsiteY30" fmla="*/ 57068 h 160660"/>
                  <a:gd name="connsiteX31" fmla="*/ 37887 w 91878"/>
                  <a:gd name="connsiteY31" fmla="*/ 41461 h 160660"/>
                  <a:gd name="connsiteX32" fmla="*/ 54328 w 91878"/>
                  <a:gd name="connsiteY32" fmla="*/ 123250 h 160660"/>
                  <a:gd name="connsiteX33" fmla="*/ 53315 w 91878"/>
                  <a:gd name="connsiteY33" fmla="*/ 93942 h 160660"/>
                  <a:gd name="connsiteX34" fmla="*/ 71186 w 91878"/>
                  <a:gd name="connsiteY34" fmla="*/ 108060 h 160660"/>
                  <a:gd name="connsiteX35" fmla="*/ 54328 w 91878"/>
                  <a:gd name="connsiteY35" fmla="*/ 123250 h 160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1878" h="160660">
                    <a:moveTo>
                      <a:pt x="52600" y="73926"/>
                    </a:moveTo>
                    <a:lnTo>
                      <a:pt x="51409" y="40507"/>
                    </a:lnTo>
                    <a:lnTo>
                      <a:pt x="51409" y="40507"/>
                    </a:lnTo>
                    <a:cubicBezTo>
                      <a:pt x="57521" y="41002"/>
                      <a:pt x="63537" y="42348"/>
                      <a:pt x="69280" y="44499"/>
                    </a:cubicBezTo>
                    <a:cubicBezTo>
                      <a:pt x="72258" y="45893"/>
                      <a:pt x="75112" y="47543"/>
                      <a:pt x="77798" y="49443"/>
                    </a:cubicBezTo>
                    <a:lnTo>
                      <a:pt x="78215" y="48430"/>
                    </a:lnTo>
                    <a:lnTo>
                      <a:pt x="82921" y="36159"/>
                    </a:lnTo>
                    <a:lnTo>
                      <a:pt x="83994" y="33359"/>
                    </a:lnTo>
                    <a:lnTo>
                      <a:pt x="78037" y="27402"/>
                    </a:lnTo>
                    <a:lnTo>
                      <a:pt x="75177" y="28772"/>
                    </a:lnTo>
                    <a:cubicBezTo>
                      <a:pt x="67522" y="25156"/>
                      <a:pt x="59213" y="23131"/>
                      <a:pt x="50754" y="22815"/>
                    </a:cubicBezTo>
                    <a:lnTo>
                      <a:pt x="50098" y="4408"/>
                    </a:lnTo>
                    <a:lnTo>
                      <a:pt x="44141" y="0"/>
                    </a:lnTo>
                    <a:lnTo>
                      <a:pt x="44141" y="4646"/>
                    </a:lnTo>
                    <a:lnTo>
                      <a:pt x="36278" y="4646"/>
                    </a:lnTo>
                    <a:lnTo>
                      <a:pt x="36933" y="23411"/>
                    </a:lnTo>
                    <a:cubicBezTo>
                      <a:pt x="11199" y="26747"/>
                      <a:pt x="-536" y="41937"/>
                      <a:pt x="60" y="59153"/>
                    </a:cubicBezTo>
                    <a:cubicBezTo>
                      <a:pt x="834" y="82147"/>
                      <a:pt x="20790" y="87389"/>
                      <a:pt x="39316" y="91261"/>
                    </a:cubicBezTo>
                    <a:lnTo>
                      <a:pt x="40448" y="124382"/>
                    </a:lnTo>
                    <a:cubicBezTo>
                      <a:pt x="28415" y="123816"/>
                      <a:pt x="16781" y="119849"/>
                      <a:pt x="6910" y="112944"/>
                    </a:cubicBezTo>
                    <a:lnTo>
                      <a:pt x="0" y="129922"/>
                    </a:lnTo>
                    <a:cubicBezTo>
                      <a:pt x="12146" y="138077"/>
                      <a:pt x="26473" y="142372"/>
                      <a:pt x="41103" y="142253"/>
                    </a:cubicBezTo>
                    <a:lnTo>
                      <a:pt x="41580" y="156133"/>
                    </a:lnTo>
                    <a:lnTo>
                      <a:pt x="35087" y="156490"/>
                    </a:lnTo>
                    <a:lnTo>
                      <a:pt x="41699" y="160660"/>
                    </a:lnTo>
                    <a:lnTo>
                      <a:pt x="55281" y="160183"/>
                    </a:lnTo>
                    <a:lnTo>
                      <a:pt x="54626" y="141598"/>
                    </a:lnTo>
                    <a:cubicBezTo>
                      <a:pt x="80539" y="138023"/>
                      <a:pt x="92453" y="123071"/>
                      <a:pt x="91857" y="106154"/>
                    </a:cubicBezTo>
                    <a:cubicBezTo>
                      <a:pt x="91380" y="82862"/>
                      <a:pt x="71126" y="77739"/>
                      <a:pt x="52600" y="73926"/>
                    </a:cubicBezTo>
                    <a:close/>
                    <a:moveTo>
                      <a:pt x="38899" y="70888"/>
                    </a:moveTo>
                    <a:cubicBezTo>
                      <a:pt x="29189" y="68446"/>
                      <a:pt x="21922" y="64931"/>
                      <a:pt x="21684" y="57068"/>
                    </a:cubicBezTo>
                    <a:cubicBezTo>
                      <a:pt x="21445" y="49205"/>
                      <a:pt x="26151" y="43665"/>
                      <a:pt x="37887" y="41461"/>
                    </a:cubicBezTo>
                    <a:close/>
                    <a:moveTo>
                      <a:pt x="54328" y="123250"/>
                    </a:moveTo>
                    <a:lnTo>
                      <a:pt x="53315" y="93942"/>
                    </a:lnTo>
                    <a:cubicBezTo>
                      <a:pt x="63323" y="96444"/>
                      <a:pt x="70769" y="99899"/>
                      <a:pt x="71186" y="108060"/>
                    </a:cubicBezTo>
                    <a:cubicBezTo>
                      <a:pt x="71305" y="115208"/>
                      <a:pt x="66361" y="121046"/>
                      <a:pt x="54328" y="1232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7" name="Forma Livre: Forma 1276">
                <a:extLst>
                  <a:ext uri="{FF2B5EF4-FFF2-40B4-BE49-F238E27FC236}">
                    <a16:creationId xmlns:a16="http://schemas.microsoft.com/office/drawing/2014/main" id="{2D45B8DC-A85A-4DE4-3F2A-041287488864}"/>
                  </a:ext>
                </a:extLst>
              </p:cNvPr>
              <p:cNvSpPr/>
              <p:nvPr/>
            </p:nvSpPr>
            <p:spPr>
              <a:xfrm>
                <a:off x="8702604" y="7358454"/>
                <a:ext cx="92160" cy="156192"/>
              </a:xfrm>
              <a:custGeom>
                <a:avLst/>
                <a:gdLst>
                  <a:gd name="connsiteX0" fmla="*/ 54685 w 92160"/>
                  <a:gd name="connsiteY0" fmla="*/ 137130 h 156192"/>
                  <a:gd name="connsiteX1" fmla="*/ 55281 w 92160"/>
                  <a:gd name="connsiteY1" fmla="*/ 155716 h 156192"/>
                  <a:gd name="connsiteX2" fmla="*/ 41699 w 92160"/>
                  <a:gd name="connsiteY2" fmla="*/ 156192 h 156192"/>
                  <a:gd name="connsiteX3" fmla="*/ 41103 w 92160"/>
                  <a:gd name="connsiteY3" fmla="*/ 137785 h 156192"/>
                  <a:gd name="connsiteX4" fmla="*/ 0 w 92160"/>
                  <a:gd name="connsiteY4" fmla="*/ 125454 h 156192"/>
                  <a:gd name="connsiteX5" fmla="*/ 6910 w 92160"/>
                  <a:gd name="connsiteY5" fmla="*/ 108477 h 156192"/>
                  <a:gd name="connsiteX6" fmla="*/ 40448 w 92160"/>
                  <a:gd name="connsiteY6" fmla="*/ 119914 h 156192"/>
                  <a:gd name="connsiteX7" fmla="*/ 39316 w 92160"/>
                  <a:gd name="connsiteY7" fmla="*/ 86793 h 156192"/>
                  <a:gd name="connsiteX8" fmla="*/ 59 w 92160"/>
                  <a:gd name="connsiteY8" fmla="*/ 54625 h 156192"/>
                  <a:gd name="connsiteX9" fmla="*/ 36933 w 92160"/>
                  <a:gd name="connsiteY9" fmla="*/ 19182 h 156192"/>
                  <a:gd name="connsiteX10" fmla="*/ 36278 w 92160"/>
                  <a:gd name="connsiteY10" fmla="*/ 476 h 156192"/>
                  <a:gd name="connsiteX11" fmla="*/ 49860 w 92160"/>
                  <a:gd name="connsiteY11" fmla="*/ 0 h 156192"/>
                  <a:gd name="connsiteX12" fmla="*/ 50515 w 92160"/>
                  <a:gd name="connsiteY12" fmla="*/ 18407 h 156192"/>
                  <a:gd name="connsiteX13" fmla="*/ 84470 w 92160"/>
                  <a:gd name="connsiteY13" fmla="*/ 27343 h 156192"/>
                  <a:gd name="connsiteX14" fmla="*/ 78513 w 92160"/>
                  <a:gd name="connsiteY14" fmla="*/ 44260 h 156192"/>
                  <a:gd name="connsiteX15" fmla="*/ 51349 w 92160"/>
                  <a:gd name="connsiteY15" fmla="*/ 36278 h 156192"/>
                  <a:gd name="connsiteX16" fmla="*/ 52541 w 92160"/>
                  <a:gd name="connsiteY16" fmla="*/ 69756 h 156192"/>
                  <a:gd name="connsiteX17" fmla="*/ 92155 w 92160"/>
                  <a:gd name="connsiteY17" fmla="*/ 101686 h 156192"/>
                  <a:gd name="connsiteX18" fmla="*/ 54685 w 92160"/>
                  <a:gd name="connsiteY18" fmla="*/ 137130 h 156192"/>
                  <a:gd name="connsiteX19" fmla="*/ 38840 w 92160"/>
                  <a:gd name="connsiteY19" fmla="*/ 66599 h 156192"/>
                  <a:gd name="connsiteX20" fmla="*/ 37827 w 92160"/>
                  <a:gd name="connsiteY20" fmla="*/ 37112 h 156192"/>
                  <a:gd name="connsiteX21" fmla="*/ 21624 w 92160"/>
                  <a:gd name="connsiteY21" fmla="*/ 52779 h 156192"/>
                  <a:gd name="connsiteX22" fmla="*/ 38840 w 92160"/>
                  <a:gd name="connsiteY22" fmla="*/ 66599 h 156192"/>
                  <a:gd name="connsiteX23" fmla="*/ 71007 w 92160"/>
                  <a:gd name="connsiteY23" fmla="*/ 103771 h 156192"/>
                  <a:gd name="connsiteX24" fmla="*/ 53136 w 92160"/>
                  <a:gd name="connsiteY24" fmla="*/ 89653 h 156192"/>
                  <a:gd name="connsiteX25" fmla="*/ 54149 w 92160"/>
                  <a:gd name="connsiteY25" fmla="*/ 118961 h 156192"/>
                  <a:gd name="connsiteX26" fmla="*/ 70769 w 92160"/>
                  <a:gd name="connsiteY26" fmla="*/ 103890 h 15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160" h="156192">
                    <a:moveTo>
                      <a:pt x="54685" y="137130"/>
                    </a:moveTo>
                    <a:lnTo>
                      <a:pt x="55281" y="155716"/>
                    </a:lnTo>
                    <a:lnTo>
                      <a:pt x="41699" y="156192"/>
                    </a:lnTo>
                    <a:lnTo>
                      <a:pt x="41103" y="137785"/>
                    </a:lnTo>
                    <a:cubicBezTo>
                      <a:pt x="26473" y="137904"/>
                      <a:pt x="12146" y="133609"/>
                      <a:pt x="0" y="125454"/>
                    </a:cubicBezTo>
                    <a:lnTo>
                      <a:pt x="6910" y="108477"/>
                    </a:lnTo>
                    <a:cubicBezTo>
                      <a:pt x="16781" y="115381"/>
                      <a:pt x="28415" y="119348"/>
                      <a:pt x="40448" y="119914"/>
                    </a:cubicBezTo>
                    <a:lnTo>
                      <a:pt x="39316" y="86793"/>
                    </a:lnTo>
                    <a:cubicBezTo>
                      <a:pt x="20730" y="82921"/>
                      <a:pt x="834" y="77679"/>
                      <a:pt x="59" y="54625"/>
                    </a:cubicBezTo>
                    <a:cubicBezTo>
                      <a:pt x="-536" y="37767"/>
                      <a:pt x="11199" y="22577"/>
                      <a:pt x="36933" y="19182"/>
                    </a:cubicBezTo>
                    <a:lnTo>
                      <a:pt x="36278" y="476"/>
                    </a:lnTo>
                    <a:lnTo>
                      <a:pt x="49860" y="0"/>
                    </a:lnTo>
                    <a:lnTo>
                      <a:pt x="50515" y="18407"/>
                    </a:lnTo>
                    <a:cubicBezTo>
                      <a:pt x="62405" y="18496"/>
                      <a:pt x="74081" y="21570"/>
                      <a:pt x="84470" y="27343"/>
                    </a:cubicBezTo>
                    <a:lnTo>
                      <a:pt x="78513" y="44260"/>
                    </a:lnTo>
                    <a:cubicBezTo>
                      <a:pt x="70108" y="39751"/>
                      <a:pt x="60857" y="37034"/>
                      <a:pt x="51349" y="36278"/>
                    </a:cubicBezTo>
                    <a:lnTo>
                      <a:pt x="52541" y="69756"/>
                    </a:lnTo>
                    <a:cubicBezTo>
                      <a:pt x="71067" y="73569"/>
                      <a:pt x="91321" y="78692"/>
                      <a:pt x="92155" y="101686"/>
                    </a:cubicBezTo>
                    <a:cubicBezTo>
                      <a:pt x="92452" y="118604"/>
                      <a:pt x="80538" y="133615"/>
                      <a:pt x="54685" y="137130"/>
                    </a:cubicBezTo>
                    <a:close/>
                    <a:moveTo>
                      <a:pt x="38840" y="66599"/>
                    </a:moveTo>
                    <a:lnTo>
                      <a:pt x="37827" y="37112"/>
                    </a:lnTo>
                    <a:cubicBezTo>
                      <a:pt x="25913" y="39376"/>
                      <a:pt x="21326" y="45511"/>
                      <a:pt x="21624" y="52779"/>
                    </a:cubicBezTo>
                    <a:cubicBezTo>
                      <a:pt x="21922" y="60046"/>
                      <a:pt x="28891" y="64276"/>
                      <a:pt x="38840" y="66599"/>
                    </a:cubicBezTo>
                    <a:close/>
                    <a:moveTo>
                      <a:pt x="71007" y="103771"/>
                    </a:moveTo>
                    <a:cubicBezTo>
                      <a:pt x="70709" y="95669"/>
                      <a:pt x="63263" y="92155"/>
                      <a:pt x="53136" y="89653"/>
                    </a:cubicBezTo>
                    <a:lnTo>
                      <a:pt x="54149" y="118961"/>
                    </a:lnTo>
                    <a:cubicBezTo>
                      <a:pt x="66063" y="116876"/>
                      <a:pt x="71007" y="111038"/>
                      <a:pt x="70769" y="10389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69FFBF21-3585-E62A-8C4C-50CA3E865928}"/>
                  </a:ext>
                </a:extLst>
              </p:cNvPr>
              <p:cNvSpPr/>
              <p:nvPr/>
            </p:nvSpPr>
            <p:spPr>
              <a:xfrm>
                <a:off x="8706298" y="7394374"/>
                <a:ext cx="8167" cy="32167"/>
              </a:xfrm>
              <a:custGeom>
                <a:avLst/>
                <a:gdLst>
                  <a:gd name="connsiteX0" fmla="*/ 8161 w 8167"/>
                  <a:gd name="connsiteY0" fmla="*/ 32168 h 32167"/>
                  <a:gd name="connsiteX1" fmla="*/ 4170 w 8167"/>
                  <a:gd name="connsiteY1" fmla="*/ 28474 h 32167"/>
                  <a:gd name="connsiteX2" fmla="*/ 0 w 8167"/>
                  <a:gd name="connsiteY2" fmla="*/ 16084 h 32167"/>
                  <a:gd name="connsiteX3" fmla="*/ 4170 w 8167"/>
                  <a:gd name="connsiteY3" fmla="*/ 3693 h 32167"/>
                  <a:gd name="connsiteX4" fmla="*/ 8161 w 8167"/>
                  <a:gd name="connsiteY4" fmla="*/ 0 h 32167"/>
                  <a:gd name="connsiteX5" fmla="*/ 4944 w 8167"/>
                  <a:gd name="connsiteY5" fmla="*/ 4229 h 32167"/>
                  <a:gd name="connsiteX6" fmla="*/ 4944 w 8167"/>
                  <a:gd name="connsiteY6" fmla="*/ 28057 h 32167"/>
                  <a:gd name="connsiteX7" fmla="*/ 8161 w 8167"/>
                  <a:gd name="connsiteY7" fmla="*/ 32168 h 32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67" h="32167">
                    <a:moveTo>
                      <a:pt x="8161" y="32168"/>
                    </a:moveTo>
                    <a:cubicBezTo>
                      <a:pt x="6535" y="31298"/>
                      <a:pt x="5165" y="30029"/>
                      <a:pt x="4170" y="28474"/>
                    </a:cubicBezTo>
                    <a:cubicBezTo>
                      <a:pt x="1459" y="24912"/>
                      <a:pt x="-6" y="20558"/>
                      <a:pt x="0" y="16084"/>
                    </a:cubicBezTo>
                    <a:cubicBezTo>
                      <a:pt x="48" y="11616"/>
                      <a:pt x="1507" y="7279"/>
                      <a:pt x="4170" y="3693"/>
                    </a:cubicBezTo>
                    <a:cubicBezTo>
                      <a:pt x="5212" y="2180"/>
                      <a:pt x="6571" y="923"/>
                      <a:pt x="8161" y="0"/>
                    </a:cubicBezTo>
                    <a:cubicBezTo>
                      <a:pt x="8161" y="0"/>
                      <a:pt x="6731" y="1489"/>
                      <a:pt x="4944" y="4229"/>
                    </a:cubicBezTo>
                    <a:cubicBezTo>
                      <a:pt x="77" y="11426"/>
                      <a:pt x="77" y="20861"/>
                      <a:pt x="4944" y="28057"/>
                    </a:cubicBezTo>
                    <a:cubicBezTo>
                      <a:pt x="6672" y="30678"/>
                      <a:pt x="8280" y="32049"/>
                      <a:pt x="8161" y="32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79" name="Forma Livre: Forma 1278">
                <a:extLst>
                  <a:ext uri="{FF2B5EF4-FFF2-40B4-BE49-F238E27FC236}">
                    <a16:creationId xmlns:a16="http://schemas.microsoft.com/office/drawing/2014/main" id="{E7A126FB-068E-9B8C-5B46-7FFB131BD8E5}"/>
                  </a:ext>
                </a:extLst>
              </p:cNvPr>
              <p:cNvSpPr/>
              <p:nvPr/>
            </p:nvSpPr>
            <p:spPr>
              <a:xfrm>
                <a:off x="8741271" y="7363934"/>
                <a:ext cx="1549" cy="10901"/>
              </a:xfrm>
              <a:custGeom>
                <a:avLst/>
                <a:gdLst>
                  <a:gd name="connsiteX0" fmla="*/ 947 w 1549"/>
                  <a:gd name="connsiteY0" fmla="*/ 10901 h 10901"/>
                  <a:gd name="connsiteX1" fmla="*/ 113 w 1549"/>
                  <a:gd name="connsiteY1" fmla="*/ 5481 h 10901"/>
                  <a:gd name="connsiteX2" fmla="*/ 590 w 1549"/>
                  <a:gd name="connsiteY2" fmla="*/ 0 h 10901"/>
                  <a:gd name="connsiteX3" fmla="*/ 1424 w 1549"/>
                  <a:gd name="connsiteY3" fmla="*/ 5421 h 10901"/>
                  <a:gd name="connsiteX4" fmla="*/ 947 w 1549"/>
                  <a:gd name="connsiteY4" fmla="*/ 10901 h 10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9" h="10901">
                    <a:moveTo>
                      <a:pt x="947" y="10901"/>
                    </a:moveTo>
                    <a:cubicBezTo>
                      <a:pt x="268" y="9180"/>
                      <a:pt x="-18" y="7327"/>
                      <a:pt x="113" y="5481"/>
                    </a:cubicBezTo>
                    <a:cubicBezTo>
                      <a:pt x="-137" y="3640"/>
                      <a:pt x="30" y="1769"/>
                      <a:pt x="590" y="0"/>
                    </a:cubicBezTo>
                    <a:cubicBezTo>
                      <a:pt x="1287" y="1716"/>
                      <a:pt x="1573" y="3574"/>
                      <a:pt x="1424" y="5421"/>
                    </a:cubicBezTo>
                    <a:cubicBezTo>
                      <a:pt x="1692" y="7262"/>
                      <a:pt x="1531" y="9138"/>
                      <a:pt x="947" y="109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0" name="Forma Livre: Forma 1279">
                <a:extLst>
                  <a:ext uri="{FF2B5EF4-FFF2-40B4-BE49-F238E27FC236}">
                    <a16:creationId xmlns:a16="http://schemas.microsoft.com/office/drawing/2014/main" id="{074ED19C-2BFB-F1A0-F03B-E3C2D2220737}"/>
                  </a:ext>
                </a:extLst>
              </p:cNvPr>
              <p:cNvSpPr/>
              <p:nvPr/>
            </p:nvSpPr>
            <p:spPr>
              <a:xfrm>
                <a:off x="8657510" y="7301776"/>
                <a:ext cx="99898" cy="34338"/>
              </a:xfrm>
              <a:custGeom>
                <a:avLst/>
                <a:gdLst>
                  <a:gd name="connsiteX0" fmla="*/ 99899 w 99898"/>
                  <a:gd name="connsiteY0" fmla="*/ 682 h 34338"/>
                  <a:gd name="connsiteX1" fmla="*/ 95610 w 99898"/>
                  <a:gd name="connsiteY1" fmla="*/ 682 h 34338"/>
                  <a:gd name="connsiteX2" fmla="*/ 90606 w 99898"/>
                  <a:gd name="connsiteY2" fmla="*/ 682 h 34338"/>
                  <a:gd name="connsiteX3" fmla="*/ 84053 w 99898"/>
                  <a:gd name="connsiteY3" fmla="*/ 682 h 34338"/>
                  <a:gd name="connsiteX4" fmla="*/ 76071 w 99898"/>
                  <a:gd name="connsiteY4" fmla="*/ 1277 h 34338"/>
                  <a:gd name="connsiteX5" fmla="*/ 67016 w 99898"/>
                  <a:gd name="connsiteY5" fmla="*/ 2529 h 34338"/>
                  <a:gd name="connsiteX6" fmla="*/ 27343 w 99898"/>
                  <a:gd name="connsiteY6" fmla="*/ 16051 h 34338"/>
                  <a:gd name="connsiteX7" fmla="*/ 19360 w 99898"/>
                  <a:gd name="connsiteY7" fmla="*/ 20519 h 34338"/>
                  <a:gd name="connsiteX8" fmla="*/ 12688 w 99898"/>
                  <a:gd name="connsiteY8" fmla="*/ 24867 h 34338"/>
                  <a:gd name="connsiteX9" fmla="*/ 7327 w 99898"/>
                  <a:gd name="connsiteY9" fmla="*/ 28680 h 34338"/>
                  <a:gd name="connsiteX10" fmla="*/ 3396 w 99898"/>
                  <a:gd name="connsiteY10" fmla="*/ 31777 h 34338"/>
                  <a:gd name="connsiteX11" fmla="*/ 0 w 99898"/>
                  <a:gd name="connsiteY11" fmla="*/ 34339 h 34338"/>
                  <a:gd name="connsiteX12" fmla="*/ 3038 w 99898"/>
                  <a:gd name="connsiteY12" fmla="*/ 31360 h 34338"/>
                  <a:gd name="connsiteX13" fmla="*/ 6851 w 99898"/>
                  <a:gd name="connsiteY13" fmla="*/ 28144 h 34338"/>
                  <a:gd name="connsiteX14" fmla="*/ 12152 w 99898"/>
                  <a:gd name="connsiteY14" fmla="*/ 24093 h 34338"/>
                  <a:gd name="connsiteX15" fmla="*/ 18824 w 99898"/>
                  <a:gd name="connsiteY15" fmla="*/ 19625 h 34338"/>
                  <a:gd name="connsiteX16" fmla="*/ 26806 w 99898"/>
                  <a:gd name="connsiteY16" fmla="*/ 14979 h 34338"/>
                  <a:gd name="connsiteX17" fmla="*/ 46286 w 99898"/>
                  <a:gd name="connsiteY17" fmla="*/ 6639 h 34338"/>
                  <a:gd name="connsiteX18" fmla="*/ 66778 w 99898"/>
                  <a:gd name="connsiteY18" fmla="*/ 1575 h 34338"/>
                  <a:gd name="connsiteX19" fmla="*/ 75952 w 99898"/>
                  <a:gd name="connsiteY19" fmla="*/ 444 h 34338"/>
                  <a:gd name="connsiteX20" fmla="*/ 83994 w 99898"/>
                  <a:gd name="connsiteY20" fmla="*/ 27 h 34338"/>
                  <a:gd name="connsiteX21" fmla="*/ 90665 w 99898"/>
                  <a:gd name="connsiteY21" fmla="*/ 27 h 34338"/>
                  <a:gd name="connsiteX22" fmla="*/ 99899 w 99898"/>
                  <a:gd name="connsiteY22" fmla="*/ 801 h 34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9898" h="34338">
                    <a:moveTo>
                      <a:pt x="99899" y="682"/>
                    </a:moveTo>
                    <a:cubicBezTo>
                      <a:pt x="98475" y="837"/>
                      <a:pt x="97033" y="837"/>
                      <a:pt x="95610" y="682"/>
                    </a:cubicBezTo>
                    <a:cubicBezTo>
                      <a:pt x="94240" y="682"/>
                      <a:pt x="92572" y="682"/>
                      <a:pt x="90606" y="682"/>
                    </a:cubicBezTo>
                    <a:cubicBezTo>
                      <a:pt x="88640" y="682"/>
                      <a:pt x="86495" y="682"/>
                      <a:pt x="84053" y="682"/>
                    </a:cubicBezTo>
                    <a:cubicBezTo>
                      <a:pt x="81611" y="682"/>
                      <a:pt x="78930" y="980"/>
                      <a:pt x="76071" y="1277"/>
                    </a:cubicBezTo>
                    <a:cubicBezTo>
                      <a:pt x="73211" y="1575"/>
                      <a:pt x="70114" y="2052"/>
                      <a:pt x="67016" y="2529"/>
                    </a:cubicBezTo>
                    <a:cubicBezTo>
                      <a:pt x="53184" y="4995"/>
                      <a:pt x="39805" y="9552"/>
                      <a:pt x="27343" y="16051"/>
                    </a:cubicBezTo>
                    <a:cubicBezTo>
                      <a:pt x="24543" y="17600"/>
                      <a:pt x="21803" y="18970"/>
                      <a:pt x="19360" y="20519"/>
                    </a:cubicBezTo>
                    <a:cubicBezTo>
                      <a:pt x="16918" y="22067"/>
                      <a:pt x="14654" y="23497"/>
                      <a:pt x="12688" y="24867"/>
                    </a:cubicBezTo>
                    <a:cubicBezTo>
                      <a:pt x="10723" y="26237"/>
                      <a:pt x="8876" y="27548"/>
                      <a:pt x="7327" y="28680"/>
                    </a:cubicBezTo>
                    <a:cubicBezTo>
                      <a:pt x="5963" y="29639"/>
                      <a:pt x="4646" y="30675"/>
                      <a:pt x="3396" y="31777"/>
                    </a:cubicBezTo>
                    <a:cubicBezTo>
                      <a:pt x="2335" y="32719"/>
                      <a:pt x="1197" y="33576"/>
                      <a:pt x="0" y="34339"/>
                    </a:cubicBezTo>
                    <a:cubicBezTo>
                      <a:pt x="929" y="33261"/>
                      <a:pt x="1942" y="32266"/>
                      <a:pt x="3038" y="31360"/>
                    </a:cubicBezTo>
                    <a:cubicBezTo>
                      <a:pt x="4051" y="30407"/>
                      <a:pt x="5302" y="29335"/>
                      <a:pt x="6851" y="28144"/>
                    </a:cubicBezTo>
                    <a:cubicBezTo>
                      <a:pt x="8399" y="26952"/>
                      <a:pt x="10127" y="25463"/>
                      <a:pt x="12152" y="24093"/>
                    </a:cubicBezTo>
                    <a:cubicBezTo>
                      <a:pt x="14178" y="22723"/>
                      <a:pt x="16322" y="21114"/>
                      <a:pt x="18824" y="19625"/>
                    </a:cubicBezTo>
                    <a:cubicBezTo>
                      <a:pt x="21326" y="18136"/>
                      <a:pt x="23947" y="16587"/>
                      <a:pt x="26806" y="14979"/>
                    </a:cubicBezTo>
                    <a:cubicBezTo>
                      <a:pt x="33085" y="11726"/>
                      <a:pt x="39596" y="8938"/>
                      <a:pt x="46286" y="6639"/>
                    </a:cubicBezTo>
                    <a:cubicBezTo>
                      <a:pt x="52987" y="4476"/>
                      <a:pt x="59838" y="2785"/>
                      <a:pt x="66778" y="1575"/>
                    </a:cubicBezTo>
                    <a:cubicBezTo>
                      <a:pt x="70054" y="1158"/>
                      <a:pt x="73092" y="682"/>
                      <a:pt x="75952" y="444"/>
                    </a:cubicBezTo>
                    <a:cubicBezTo>
                      <a:pt x="78811" y="205"/>
                      <a:pt x="81551" y="86"/>
                      <a:pt x="83994" y="27"/>
                    </a:cubicBezTo>
                    <a:cubicBezTo>
                      <a:pt x="86436" y="-33"/>
                      <a:pt x="88700" y="27"/>
                      <a:pt x="90665" y="27"/>
                    </a:cubicBezTo>
                    <a:cubicBezTo>
                      <a:pt x="93757" y="128"/>
                      <a:pt x="96837" y="390"/>
                      <a:pt x="99899" y="8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1" name="Forma Livre: Forma 1280">
                <a:extLst>
                  <a:ext uri="{FF2B5EF4-FFF2-40B4-BE49-F238E27FC236}">
                    <a16:creationId xmlns:a16="http://schemas.microsoft.com/office/drawing/2014/main" id="{C3A03D73-CAA6-A747-9FCE-C11023A0A296}"/>
                  </a:ext>
                </a:extLst>
              </p:cNvPr>
              <p:cNvSpPr/>
              <p:nvPr/>
            </p:nvSpPr>
            <p:spPr>
              <a:xfrm rot="-33000">
                <a:off x="8991141" y="7426669"/>
                <a:ext cx="167510" cy="167510"/>
              </a:xfrm>
              <a:custGeom>
                <a:avLst/>
                <a:gdLst>
                  <a:gd name="connsiteX0" fmla="*/ 167511 w 167510"/>
                  <a:gd name="connsiteY0" fmla="*/ 83755 h 167510"/>
                  <a:gd name="connsiteX1" fmla="*/ 83755 w 167510"/>
                  <a:gd name="connsiteY1" fmla="*/ 167510 h 167510"/>
                  <a:gd name="connsiteX2" fmla="*/ 0 w 167510"/>
                  <a:gd name="connsiteY2" fmla="*/ 83755 h 167510"/>
                  <a:gd name="connsiteX3" fmla="*/ 83755 w 167510"/>
                  <a:gd name="connsiteY3" fmla="*/ 0 h 167510"/>
                  <a:gd name="connsiteX4" fmla="*/ 167511 w 167510"/>
                  <a:gd name="connsiteY4" fmla="*/ 83755 h 16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510" h="167510">
                    <a:moveTo>
                      <a:pt x="167511" y="83755"/>
                    </a:moveTo>
                    <a:cubicBezTo>
                      <a:pt x="167511" y="130012"/>
                      <a:pt x="130012" y="167510"/>
                      <a:pt x="83755" y="167510"/>
                    </a:cubicBezTo>
                    <a:cubicBezTo>
                      <a:pt x="37499" y="167510"/>
                      <a:pt x="0" y="130012"/>
                      <a:pt x="0" y="83755"/>
                    </a:cubicBezTo>
                    <a:cubicBezTo>
                      <a:pt x="0" y="37498"/>
                      <a:pt x="37499" y="0"/>
                      <a:pt x="83755" y="0"/>
                    </a:cubicBezTo>
                    <a:cubicBezTo>
                      <a:pt x="130012" y="0"/>
                      <a:pt x="167511" y="37499"/>
                      <a:pt x="167511" y="8375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572D1CE1-453D-9DC4-3B20-FFAE5CF7E36F}"/>
                  </a:ext>
                </a:extLst>
              </p:cNvPr>
              <p:cNvSpPr/>
              <p:nvPr/>
            </p:nvSpPr>
            <p:spPr>
              <a:xfrm>
                <a:off x="8990990" y="7426899"/>
                <a:ext cx="81637" cy="86615"/>
              </a:xfrm>
              <a:custGeom>
                <a:avLst/>
                <a:gdLst>
                  <a:gd name="connsiteX0" fmla="*/ 80828 w 81637"/>
                  <a:gd name="connsiteY0" fmla="*/ 0 h 86615"/>
                  <a:gd name="connsiteX1" fmla="*/ 52 w 81637"/>
                  <a:gd name="connsiteY1" fmla="*/ 86615 h 86615"/>
                  <a:gd name="connsiteX2" fmla="*/ 72250 w 81637"/>
                  <a:gd name="connsiteY2" fmla="*/ 62787 h 86615"/>
                  <a:gd name="connsiteX3" fmla="*/ 80828 w 81637"/>
                  <a:gd name="connsiteY3" fmla="*/ 0 h 86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637" h="86615">
                    <a:moveTo>
                      <a:pt x="80828" y="0"/>
                    </a:moveTo>
                    <a:cubicBezTo>
                      <a:pt x="34608" y="1614"/>
                      <a:pt x="-1557" y="40394"/>
                      <a:pt x="52" y="86615"/>
                    </a:cubicBezTo>
                    <a:cubicBezTo>
                      <a:pt x="52" y="86615"/>
                      <a:pt x="58966" y="87210"/>
                      <a:pt x="72250" y="62787"/>
                    </a:cubicBezTo>
                    <a:cubicBezTo>
                      <a:pt x="85534" y="38363"/>
                      <a:pt x="80828" y="0"/>
                      <a:pt x="80828" y="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DD7E903A-8D8B-B0F0-501E-2074490D931A}"/>
                  </a:ext>
                </a:extLst>
              </p:cNvPr>
              <p:cNvSpPr/>
              <p:nvPr/>
            </p:nvSpPr>
            <p:spPr>
              <a:xfrm>
                <a:off x="9009725" y="7445681"/>
                <a:ext cx="127243" cy="127245"/>
              </a:xfrm>
              <a:custGeom>
                <a:avLst/>
                <a:gdLst>
                  <a:gd name="connsiteX0" fmla="*/ 127204 w 127243"/>
                  <a:gd name="connsiteY0" fmla="*/ 61399 h 127245"/>
                  <a:gd name="connsiteX1" fmla="*/ 65846 w 127243"/>
                  <a:gd name="connsiteY1" fmla="*/ 127206 h 127245"/>
                  <a:gd name="connsiteX2" fmla="*/ 40 w 127243"/>
                  <a:gd name="connsiteY2" fmla="*/ 65849 h 127245"/>
                  <a:gd name="connsiteX3" fmla="*/ 61379 w 127243"/>
                  <a:gd name="connsiteY3" fmla="*/ 42 h 127245"/>
                  <a:gd name="connsiteX4" fmla="*/ 127198 w 127243"/>
                  <a:gd name="connsiteY4" fmla="*/ 61262 h 127245"/>
                  <a:gd name="connsiteX5" fmla="*/ 127204 w 127243"/>
                  <a:gd name="connsiteY5" fmla="*/ 61399 h 127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243" h="127245">
                    <a:moveTo>
                      <a:pt x="127204" y="61399"/>
                    </a:moveTo>
                    <a:cubicBezTo>
                      <a:pt x="128431" y="96516"/>
                      <a:pt x="100963" y="125979"/>
                      <a:pt x="65846" y="127206"/>
                    </a:cubicBezTo>
                    <a:cubicBezTo>
                      <a:pt x="30730" y="128433"/>
                      <a:pt x="1267" y="100966"/>
                      <a:pt x="40" y="65849"/>
                    </a:cubicBezTo>
                    <a:cubicBezTo>
                      <a:pt x="-1188" y="30739"/>
                      <a:pt x="26274" y="1281"/>
                      <a:pt x="61379" y="42"/>
                    </a:cubicBezTo>
                    <a:cubicBezTo>
                      <a:pt x="96459" y="-1227"/>
                      <a:pt x="125929" y="26182"/>
                      <a:pt x="127198" y="61262"/>
                    </a:cubicBezTo>
                    <a:cubicBezTo>
                      <a:pt x="127198" y="61310"/>
                      <a:pt x="127204" y="61352"/>
                      <a:pt x="127204" y="6139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CDBC0C37-E8A8-C12F-5EC7-80B3C9190673}"/>
                  </a:ext>
                </a:extLst>
              </p:cNvPr>
              <p:cNvSpPr/>
              <p:nvPr/>
            </p:nvSpPr>
            <p:spPr>
              <a:xfrm>
                <a:off x="9009725" y="7445681"/>
                <a:ext cx="127243" cy="127245"/>
              </a:xfrm>
              <a:custGeom>
                <a:avLst/>
                <a:gdLst>
                  <a:gd name="connsiteX0" fmla="*/ 127204 w 127243"/>
                  <a:gd name="connsiteY0" fmla="*/ 61399 h 127245"/>
                  <a:gd name="connsiteX1" fmla="*/ 65846 w 127243"/>
                  <a:gd name="connsiteY1" fmla="*/ 127206 h 127245"/>
                  <a:gd name="connsiteX2" fmla="*/ 40 w 127243"/>
                  <a:gd name="connsiteY2" fmla="*/ 65849 h 127245"/>
                  <a:gd name="connsiteX3" fmla="*/ 61379 w 127243"/>
                  <a:gd name="connsiteY3" fmla="*/ 42 h 127245"/>
                  <a:gd name="connsiteX4" fmla="*/ 127198 w 127243"/>
                  <a:gd name="connsiteY4" fmla="*/ 61262 h 127245"/>
                  <a:gd name="connsiteX5" fmla="*/ 127204 w 127243"/>
                  <a:gd name="connsiteY5" fmla="*/ 61399 h 127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243" h="127245">
                    <a:moveTo>
                      <a:pt x="127204" y="61399"/>
                    </a:moveTo>
                    <a:cubicBezTo>
                      <a:pt x="128431" y="96516"/>
                      <a:pt x="100963" y="125979"/>
                      <a:pt x="65846" y="127206"/>
                    </a:cubicBezTo>
                    <a:cubicBezTo>
                      <a:pt x="30730" y="128433"/>
                      <a:pt x="1267" y="100966"/>
                      <a:pt x="40" y="65849"/>
                    </a:cubicBezTo>
                    <a:cubicBezTo>
                      <a:pt x="-1188" y="30739"/>
                      <a:pt x="26274" y="1281"/>
                      <a:pt x="61379" y="42"/>
                    </a:cubicBezTo>
                    <a:cubicBezTo>
                      <a:pt x="96459" y="-1227"/>
                      <a:pt x="125929" y="26182"/>
                      <a:pt x="127198" y="61262"/>
                    </a:cubicBezTo>
                    <a:cubicBezTo>
                      <a:pt x="127198" y="61310"/>
                      <a:pt x="127204" y="61352"/>
                      <a:pt x="127204" y="613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61F628F5-8516-29D9-6A17-6D0047075563}"/>
                  </a:ext>
                </a:extLst>
              </p:cNvPr>
              <p:cNvSpPr/>
              <p:nvPr/>
            </p:nvSpPr>
            <p:spPr>
              <a:xfrm rot="-753600">
                <a:off x="9013360" y="7448976"/>
                <a:ext cx="125573" cy="125573"/>
              </a:xfrm>
              <a:custGeom>
                <a:avLst/>
                <a:gdLst>
                  <a:gd name="connsiteX0" fmla="*/ 125573 w 125573"/>
                  <a:gd name="connsiteY0" fmla="*/ 62787 h 125573"/>
                  <a:gd name="connsiteX1" fmla="*/ 62787 w 125573"/>
                  <a:gd name="connsiteY1" fmla="*/ 125573 h 125573"/>
                  <a:gd name="connsiteX2" fmla="*/ 0 w 125573"/>
                  <a:gd name="connsiteY2" fmla="*/ 62787 h 125573"/>
                  <a:gd name="connsiteX3" fmla="*/ 62787 w 125573"/>
                  <a:gd name="connsiteY3" fmla="*/ 0 h 125573"/>
                  <a:gd name="connsiteX4" fmla="*/ 125573 w 125573"/>
                  <a:gd name="connsiteY4" fmla="*/ 62787 h 125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573" h="125573">
                    <a:moveTo>
                      <a:pt x="125573" y="62787"/>
                    </a:moveTo>
                    <a:cubicBezTo>
                      <a:pt x="125573" y="97463"/>
                      <a:pt x="97463" y="125573"/>
                      <a:pt x="62787" y="125573"/>
                    </a:cubicBezTo>
                    <a:cubicBezTo>
                      <a:pt x="28111" y="125573"/>
                      <a:pt x="0" y="97463"/>
                      <a:pt x="0" y="62787"/>
                    </a:cubicBezTo>
                    <a:cubicBezTo>
                      <a:pt x="0" y="28111"/>
                      <a:pt x="28111" y="0"/>
                      <a:pt x="62787" y="0"/>
                    </a:cubicBezTo>
                    <a:cubicBezTo>
                      <a:pt x="97463" y="0"/>
                      <a:pt x="125573" y="28111"/>
                      <a:pt x="125573" y="6278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6" name="Forma Livre: Forma 1285">
                <a:extLst>
                  <a:ext uri="{FF2B5EF4-FFF2-40B4-BE49-F238E27FC236}">
                    <a16:creationId xmlns:a16="http://schemas.microsoft.com/office/drawing/2014/main" id="{7098B83D-4C06-8F29-4E54-AF4CD887D6B3}"/>
                  </a:ext>
                </a:extLst>
              </p:cNvPr>
              <p:cNvSpPr/>
              <p:nvPr/>
            </p:nvSpPr>
            <p:spPr>
              <a:xfrm rot="-753600">
                <a:off x="9013360" y="7448976"/>
                <a:ext cx="125573" cy="125573"/>
              </a:xfrm>
              <a:custGeom>
                <a:avLst/>
                <a:gdLst>
                  <a:gd name="connsiteX0" fmla="*/ 125573 w 125573"/>
                  <a:gd name="connsiteY0" fmla="*/ 62787 h 125573"/>
                  <a:gd name="connsiteX1" fmla="*/ 62787 w 125573"/>
                  <a:gd name="connsiteY1" fmla="*/ 125573 h 125573"/>
                  <a:gd name="connsiteX2" fmla="*/ 0 w 125573"/>
                  <a:gd name="connsiteY2" fmla="*/ 62787 h 125573"/>
                  <a:gd name="connsiteX3" fmla="*/ 62787 w 125573"/>
                  <a:gd name="connsiteY3" fmla="*/ 0 h 125573"/>
                  <a:gd name="connsiteX4" fmla="*/ 125573 w 125573"/>
                  <a:gd name="connsiteY4" fmla="*/ 62787 h 125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573" h="125573">
                    <a:moveTo>
                      <a:pt x="125573" y="62787"/>
                    </a:moveTo>
                    <a:cubicBezTo>
                      <a:pt x="125573" y="97463"/>
                      <a:pt x="97463" y="125573"/>
                      <a:pt x="62787" y="125573"/>
                    </a:cubicBezTo>
                    <a:cubicBezTo>
                      <a:pt x="28111" y="125573"/>
                      <a:pt x="0" y="97463"/>
                      <a:pt x="0" y="62787"/>
                    </a:cubicBezTo>
                    <a:cubicBezTo>
                      <a:pt x="0" y="28111"/>
                      <a:pt x="28111" y="0"/>
                      <a:pt x="62787" y="0"/>
                    </a:cubicBezTo>
                    <a:cubicBezTo>
                      <a:pt x="97463" y="0"/>
                      <a:pt x="125573" y="28111"/>
                      <a:pt x="125573" y="6278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7" name="Forma Livre: Forma 1286">
                <a:extLst>
                  <a:ext uri="{FF2B5EF4-FFF2-40B4-BE49-F238E27FC236}">
                    <a16:creationId xmlns:a16="http://schemas.microsoft.com/office/drawing/2014/main" id="{4AD3284D-F6C8-6702-638B-FE259F712658}"/>
                  </a:ext>
                </a:extLst>
              </p:cNvPr>
              <p:cNvSpPr/>
              <p:nvPr/>
            </p:nvSpPr>
            <p:spPr>
              <a:xfrm>
                <a:off x="9052578" y="7470683"/>
                <a:ext cx="43869" cy="76904"/>
              </a:xfrm>
              <a:custGeom>
                <a:avLst/>
                <a:gdLst>
                  <a:gd name="connsiteX0" fmla="*/ 25794 w 43869"/>
                  <a:gd name="connsiteY0" fmla="*/ 35682 h 76904"/>
                  <a:gd name="connsiteX1" fmla="*/ 25258 w 43869"/>
                  <a:gd name="connsiteY1" fmla="*/ 19599 h 76904"/>
                  <a:gd name="connsiteX2" fmla="*/ 25258 w 43869"/>
                  <a:gd name="connsiteY2" fmla="*/ 19599 h 76904"/>
                  <a:gd name="connsiteX3" fmla="*/ 33895 w 43869"/>
                  <a:gd name="connsiteY3" fmla="*/ 21505 h 76904"/>
                  <a:gd name="connsiteX4" fmla="*/ 37946 w 43869"/>
                  <a:gd name="connsiteY4" fmla="*/ 23888 h 76904"/>
                  <a:gd name="connsiteX5" fmla="*/ 37946 w 43869"/>
                  <a:gd name="connsiteY5" fmla="*/ 23411 h 76904"/>
                  <a:gd name="connsiteX6" fmla="*/ 40210 w 43869"/>
                  <a:gd name="connsiteY6" fmla="*/ 17454 h 76904"/>
                  <a:gd name="connsiteX7" fmla="*/ 40746 w 43869"/>
                  <a:gd name="connsiteY7" fmla="*/ 16143 h 76904"/>
                  <a:gd name="connsiteX8" fmla="*/ 37767 w 43869"/>
                  <a:gd name="connsiteY8" fmla="*/ 13225 h 76904"/>
                  <a:gd name="connsiteX9" fmla="*/ 36397 w 43869"/>
                  <a:gd name="connsiteY9" fmla="*/ 13880 h 76904"/>
                  <a:gd name="connsiteX10" fmla="*/ 24483 w 43869"/>
                  <a:gd name="connsiteY10" fmla="*/ 10961 h 76904"/>
                  <a:gd name="connsiteX11" fmla="*/ 24185 w 43869"/>
                  <a:gd name="connsiteY11" fmla="*/ 2085 h 76904"/>
                  <a:gd name="connsiteX12" fmla="*/ 21326 w 43869"/>
                  <a:gd name="connsiteY12" fmla="*/ 0 h 76904"/>
                  <a:gd name="connsiteX13" fmla="*/ 21326 w 43869"/>
                  <a:gd name="connsiteY13" fmla="*/ 2204 h 76904"/>
                  <a:gd name="connsiteX14" fmla="*/ 17514 w 43869"/>
                  <a:gd name="connsiteY14" fmla="*/ 2204 h 76904"/>
                  <a:gd name="connsiteX15" fmla="*/ 17871 w 43869"/>
                  <a:gd name="connsiteY15" fmla="*/ 11199 h 76904"/>
                  <a:gd name="connsiteX16" fmla="*/ 0 w 43869"/>
                  <a:gd name="connsiteY16" fmla="*/ 28236 h 76904"/>
                  <a:gd name="connsiteX17" fmla="*/ 18884 w 43869"/>
                  <a:gd name="connsiteY17" fmla="*/ 43665 h 76904"/>
                  <a:gd name="connsiteX18" fmla="*/ 19420 w 43869"/>
                  <a:gd name="connsiteY18" fmla="*/ 59570 h 76904"/>
                  <a:gd name="connsiteX19" fmla="*/ 3276 w 43869"/>
                  <a:gd name="connsiteY19" fmla="*/ 54089 h 76904"/>
                  <a:gd name="connsiteX20" fmla="*/ 0 w 43869"/>
                  <a:gd name="connsiteY20" fmla="*/ 62250 h 76904"/>
                  <a:gd name="connsiteX21" fmla="*/ 19718 w 43869"/>
                  <a:gd name="connsiteY21" fmla="*/ 68207 h 76904"/>
                  <a:gd name="connsiteX22" fmla="*/ 19718 w 43869"/>
                  <a:gd name="connsiteY22" fmla="*/ 74879 h 76904"/>
                  <a:gd name="connsiteX23" fmla="*/ 16620 w 43869"/>
                  <a:gd name="connsiteY23" fmla="*/ 74879 h 76904"/>
                  <a:gd name="connsiteX24" fmla="*/ 19777 w 43869"/>
                  <a:gd name="connsiteY24" fmla="*/ 76905 h 76904"/>
                  <a:gd name="connsiteX25" fmla="*/ 26330 w 43869"/>
                  <a:gd name="connsiteY25" fmla="*/ 76905 h 76904"/>
                  <a:gd name="connsiteX26" fmla="*/ 25972 w 43869"/>
                  <a:gd name="connsiteY26" fmla="*/ 67969 h 76904"/>
                  <a:gd name="connsiteX27" fmla="*/ 43843 w 43869"/>
                  <a:gd name="connsiteY27" fmla="*/ 50932 h 76904"/>
                  <a:gd name="connsiteX28" fmla="*/ 25794 w 43869"/>
                  <a:gd name="connsiteY28" fmla="*/ 35682 h 76904"/>
                  <a:gd name="connsiteX29" fmla="*/ 19241 w 43869"/>
                  <a:gd name="connsiteY29" fmla="*/ 34193 h 76904"/>
                  <a:gd name="connsiteX30" fmla="*/ 10961 w 43869"/>
                  <a:gd name="connsiteY30" fmla="*/ 27581 h 76904"/>
                  <a:gd name="connsiteX31" fmla="*/ 18764 w 43869"/>
                  <a:gd name="connsiteY31" fmla="*/ 20075 h 76904"/>
                  <a:gd name="connsiteX32" fmla="*/ 26568 w 43869"/>
                  <a:gd name="connsiteY32" fmla="*/ 59391 h 76904"/>
                  <a:gd name="connsiteX33" fmla="*/ 26091 w 43869"/>
                  <a:gd name="connsiteY33" fmla="*/ 45273 h 76904"/>
                  <a:gd name="connsiteX34" fmla="*/ 34610 w 43869"/>
                  <a:gd name="connsiteY34" fmla="*/ 52064 h 76904"/>
                  <a:gd name="connsiteX35" fmla="*/ 26628 w 43869"/>
                  <a:gd name="connsiteY35" fmla="*/ 59391 h 76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869" h="76904">
                    <a:moveTo>
                      <a:pt x="25794" y="35682"/>
                    </a:moveTo>
                    <a:lnTo>
                      <a:pt x="25258" y="19599"/>
                    </a:lnTo>
                    <a:lnTo>
                      <a:pt x="25258" y="19599"/>
                    </a:lnTo>
                    <a:cubicBezTo>
                      <a:pt x="28206" y="19873"/>
                      <a:pt x="31107" y="20516"/>
                      <a:pt x="33895" y="21505"/>
                    </a:cubicBezTo>
                    <a:cubicBezTo>
                      <a:pt x="35307" y="22184"/>
                      <a:pt x="36665" y="22982"/>
                      <a:pt x="37946" y="23888"/>
                    </a:cubicBezTo>
                    <a:lnTo>
                      <a:pt x="37946" y="23411"/>
                    </a:lnTo>
                    <a:lnTo>
                      <a:pt x="40210" y="17454"/>
                    </a:lnTo>
                    <a:lnTo>
                      <a:pt x="40746" y="16143"/>
                    </a:lnTo>
                    <a:lnTo>
                      <a:pt x="37767" y="13225"/>
                    </a:lnTo>
                    <a:lnTo>
                      <a:pt x="36397" y="13880"/>
                    </a:lnTo>
                    <a:cubicBezTo>
                      <a:pt x="32668" y="12099"/>
                      <a:pt x="28611" y="11110"/>
                      <a:pt x="24483" y="10961"/>
                    </a:cubicBezTo>
                    <a:lnTo>
                      <a:pt x="24185" y="2085"/>
                    </a:lnTo>
                    <a:lnTo>
                      <a:pt x="21326" y="0"/>
                    </a:lnTo>
                    <a:lnTo>
                      <a:pt x="21326" y="2204"/>
                    </a:lnTo>
                    <a:lnTo>
                      <a:pt x="17514" y="2204"/>
                    </a:lnTo>
                    <a:lnTo>
                      <a:pt x="17871" y="11199"/>
                    </a:lnTo>
                    <a:cubicBezTo>
                      <a:pt x="5480" y="12807"/>
                      <a:pt x="0" y="20135"/>
                      <a:pt x="0" y="28236"/>
                    </a:cubicBezTo>
                    <a:cubicBezTo>
                      <a:pt x="417" y="39316"/>
                      <a:pt x="9948" y="41818"/>
                      <a:pt x="18884" y="43665"/>
                    </a:cubicBezTo>
                    <a:lnTo>
                      <a:pt x="19420" y="59570"/>
                    </a:lnTo>
                    <a:cubicBezTo>
                      <a:pt x="13630" y="59290"/>
                      <a:pt x="8036" y="57396"/>
                      <a:pt x="3276" y="54089"/>
                    </a:cubicBezTo>
                    <a:lnTo>
                      <a:pt x="0" y="62250"/>
                    </a:lnTo>
                    <a:cubicBezTo>
                      <a:pt x="5808" y="66200"/>
                      <a:pt x="12688" y="68279"/>
                      <a:pt x="19718" y="68207"/>
                    </a:cubicBezTo>
                    <a:lnTo>
                      <a:pt x="19718" y="74879"/>
                    </a:lnTo>
                    <a:lnTo>
                      <a:pt x="16620" y="74879"/>
                    </a:lnTo>
                    <a:lnTo>
                      <a:pt x="19777" y="76905"/>
                    </a:lnTo>
                    <a:lnTo>
                      <a:pt x="26330" y="76905"/>
                    </a:lnTo>
                    <a:lnTo>
                      <a:pt x="25972" y="67969"/>
                    </a:lnTo>
                    <a:cubicBezTo>
                      <a:pt x="38422" y="66242"/>
                      <a:pt x="44141" y="59034"/>
                      <a:pt x="43843" y="50932"/>
                    </a:cubicBezTo>
                    <a:cubicBezTo>
                      <a:pt x="44439" y="39971"/>
                      <a:pt x="34729" y="37767"/>
                      <a:pt x="25794" y="35682"/>
                    </a:cubicBezTo>
                    <a:close/>
                    <a:moveTo>
                      <a:pt x="19241" y="34193"/>
                    </a:moveTo>
                    <a:cubicBezTo>
                      <a:pt x="14595" y="33002"/>
                      <a:pt x="11080" y="31393"/>
                      <a:pt x="10961" y="27581"/>
                    </a:cubicBezTo>
                    <a:cubicBezTo>
                      <a:pt x="10842" y="23768"/>
                      <a:pt x="13105" y="21147"/>
                      <a:pt x="18764" y="20075"/>
                    </a:cubicBezTo>
                    <a:close/>
                    <a:moveTo>
                      <a:pt x="26568" y="59391"/>
                    </a:moveTo>
                    <a:lnTo>
                      <a:pt x="26091" y="45273"/>
                    </a:lnTo>
                    <a:cubicBezTo>
                      <a:pt x="30917" y="46464"/>
                      <a:pt x="34491" y="48192"/>
                      <a:pt x="34610" y="52064"/>
                    </a:cubicBezTo>
                    <a:cubicBezTo>
                      <a:pt x="34729" y="55936"/>
                      <a:pt x="32406" y="58259"/>
                      <a:pt x="26628" y="5939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8" name="Forma Livre: Forma 1287">
                <a:extLst>
                  <a:ext uri="{FF2B5EF4-FFF2-40B4-BE49-F238E27FC236}">
                    <a16:creationId xmlns:a16="http://schemas.microsoft.com/office/drawing/2014/main" id="{73A3DBDD-E6C7-56AB-FAEB-7C9C0C6B6FF8}"/>
                  </a:ext>
                </a:extLst>
              </p:cNvPr>
              <p:cNvSpPr/>
              <p:nvPr/>
            </p:nvSpPr>
            <p:spPr>
              <a:xfrm>
                <a:off x="9052578" y="7470683"/>
                <a:ext cx="43869" cy="76904"/>
              </a:xfrm>
              <a:custGeom>
                <a:avLst/>
                <a:gdLst>
                  <a:gd name="connsiteX0" fmla="*/ 25794 w 43869"/>
                  <a:gd name="connsiteY0" fmla="*/ 35682 h 76904"/>
                  <a:gd name="connsiteX1" fmla="*/ 25258 w 43869"/>
                  <a:gd name="connsiteY1" fmla="*/ 19599 h 76904"/>
                  <a:gd name="connsiteX2" fmla="*/ 25258 w 43869"/>
                  <a:gd name="connsiteY2" fmla="*/ 19599 h 76904"/>
                  <a:gd name="connsiteX3" fmla="*/ 33895 w 43869"/>
                  <a:gd name="connsiteY3" fmla="*/ 21505 h 76904"/>
                  <a:gd name="connsiteX4" fmla="*/ 37946 w 43869"/>
                  <a:gd name="connsiteY4" fmla="*/ 23888 h 76904"/>
                  <a:gd name="connsiteX5" fmla="*/ 37946 w 43869"/>
                  <a:gd name="connsiteY5" fmla="*/ 23411 h 76904"/>
                  <a:gd name="connsiteX6" fmla="*/ 40210 w 43869"/>
                  <a:gd name="connsiteY6" fmla="*/ 17454 h 76904"/>
                  <a:gd name="connsiteX7" fmla="*/ 40746 w 43869"/>
                  <a:gd name="connsiteY7" fmla="*/ 16143 h 76904"/>
                  <a:gd name="connsiteX8" fmla="*/ 37767 w 43869"/>
                  <a:gd name="connsiteY8" fmla="*/ 13225 h 76904"/>
                  <a:gd name="connsiteX9" fmla="*/ 36397 w 43869"/>
                  <a:gd name="connsiteY9" fmla="*/ 13880 h 76904"/>
                  <a:gd name="connsiteX10" fmla="*/ 24483 w 43869"/>
                  <a:gd name="connsiteY10" fmla="*/ 10961 h 76904"/>
                  <a:gd name="connsiteX11" fmla="*/ 24185 w 43869"/>
                  <a:gd name="connsiteY11" fmla="*/ 2085 h 76904"/>
                  <a:gd name="connsiteX12" fmla="*/ 21326 w 43869"/>
                  <a:gd name="connsiteY12" fmla="*/ 0 h 76904"/>
                  <a:gd name="connsiteX13" fmla="*/ 21326 w 43869"/>
                  <a:gd name="connsiteY13" fmla="*/ 2204 h 76904"/>
                  <a:gd name="connsiteX14" fmla="*/ 17514 w 43869"/>
                  <a:gd name="connsiteY14" fmla="*/ 2204 h 76904"/>
                  <a:gd name="connsiteX15" fmla="*/ 17871 w 43869"/>
                  <a:gd name="connsiteY15" fmla="*/ 11199 h 76904"/>
                  <a:gd name="connsiteX16" fmla="*/ 0 w 43869"/>
                  <a:gd name="connsiteY16" fmla="*/ 28236 h 76904"/>
                  <a:gd name="connsiteX17" fmla="*/ 18884 w 43869"/>
                  <a:gd name="connsiteY17" fmla="*/ 43665 h 76904"/>
                  <a:gd name="connsiteX18" fmla="*/ 19420 w 43869"/>
                  <a:gd name="connsiteY18" fmla="*/ 59570 h 76904"/>
                  <a:gd name="connsiteX19" fmla="*/ 3276 w 43869"/>
                  <a:gd name="connsiteY19" fmla="*/ 54089 h 76904"/>
                  <a:gd name="connsiteX20" fmla="*/ 0 w 43869"/>
                  <a:gd name="connsiteY20" fmla="*/ 62250 h 76904"/>
                  <a:gd name="connsiteX21" fmla="*/ 19718 w 43869"/>
                  <a:gd name="connsiteY21" fmla="*/ 68207 h 76904"/>
                  <a:gd name="connsiteX22" fmla="*/ 19718 w 43869"/>
                  <a:gd name="connsiteY22" fmla="*/ 74879 h 76904"/>
                  <a:gd name="connsiteX23" fmla="*/ 16620 w 43869"/>
                  <a:gd name="connsiteY23" fmla="*/ 74879 h 76904"/>
                  <a:gd name="connsiteX24" fmla="*/ 19777 w 43869"/>
                  <a:gd name="connsiteY24" fmla="*/ 76905 h 76904"/>
                  <a:gd name="connsiteX25" fmla="*/ 26330 w 43869"/>
                  <a:gd name="connsiteY25" fmla="*/ 76905 h 76904"/>
                  <a:gd name="connsiteX26" fmla="*/ 25972 w 43869"/>
                  <a:gd name="connsiteY26" fmla="*/ 67969 h 76904"/>
                  <a:gd name="connsiteX27" fmla="*/ 43843 w 43869"/>
                  <a:gd name="connsiteY27" fmla="*/ 50932 h 76904"/>
                  <a:gd name="connsiteX28" fmla="*/ 25794 w 43869"/>
                  <a:gd name="connsiteY28" fmla="*/ 35682 h 76904"/>
                  <a:gd name="connsiteX29" fmla="*/ 19241 w 43869"/>
                  <a:gd name="connsiteY29" fmla="*/ 34193 h 76904"/>
                  <a:gd name="connsiteX30" fmla="*/ 10961 w 43869"/>
                  <a:gd name="connsiteY30" fmla="*/ 27581 h 76904"/>
                  <a:gd name="connsiteX31" fmla="*/ 18764 w 43869"/>
                  <a:gd name="connsiteY31" fmla="*/ 20075 h 76904"/>
                  <a:gd name="connsiteX32" fmla="*/ 26568 w 43869"/>
                  <a:gd name="connsiteY32" fmla="*/ 59391 h 76904"/>
                  <a:gd name="connsiteX33" fmla="*/ 26091 w 43869"/>
                  <a:gd name="connsiteY33" fmla="*/ 45273 h 76904"/>
                  <a:gd name="connsiteX34" fmla="*/ 34610 w 43869"/>
                  <a:gd name="connsiteY34" fmla="*/ 52064 h 76904"/>
                  <a:gd name="connsiteX35" fmla="*/ 26628 w 43869"/>
                  <a:gd name="connsiteY35" fmla="*/ 59391 h 76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869" h="76904">
                    <a:moveTo>
                      <a:pt x="25794" y="35682"/>
                    </a:moveTo>
                    <a:lnTo>
                      <a:pt x="25258" y="19599"/>
                    </a:lnTo>
                    <a:lnTo>
                      <a:pt x="25258" y="19599"/>
                    </a:lnTo>
                    <a:cubicBezTo>
                      <a:pt x="28206" y="19873"/>
                      <a:pt x="31107" y="20516"/>
                      <a:pt x="33895" y="21505"/>
                    </a:cubicBezTo>
                    <a:cubicBezTo>
                      <a:pt x="35307" y="22184"/>
                      <a:pt x="36665" y="22982"/>
                      <a:pt x="37946" y="23888"/>
                    </a:cubicBezTo>
                    <a:lnTo>
                      <a:pt x="37946" y="23411"/>
                    </a:lnTo>
                    <a:lnTo>
                      <a:pt x="40210" y="17454"/>
                    </a:lnTo>
                    <a:lnTo>
                      <a:pt x="40746" y="16143"/>
                    </a:lnTo>
                    <a:lnTo>
                      <a:pt x="37767" y="13225"/>
                    </a:lnTo>
                    <a:lnTo>
                      <a:pt x="36397" y="13880"/>
                    </a:lnTo>
                    <a:cubicBezTo>
                      <a:pt x="32668" y="12099"/>
                      <a:pt x="28611" y="11110"/>
                      <a:pt x="24483" y="10961"/>
                    </a:cubicBezTo>
                    <a:lnTo>
                      <a:pt x="24185" y="2085"/>
                    </a:lnTo>
                    <a:lnTo>
                      <a:pt x="21326" y="0"/>
                    </a:lnTo>
                    <a:lnTo>
                      <a:pt x="21326" y="2204"/>
                    </a:lnTo>
                    <a:lnTo>
                      <a:pt x="17514" y="2204"/>
                    </a:lnTo>
                    <a:lnTo>
                      <a:pt x="17871" y="11199"/>
                    </a:lnTo>
                    <a:cubicBezTo>
                      <a:pt x="5480" y="12807"/>
                      <a:pt x="0" y="20135"/>
                      <a:pt x="0" y="28236"/>
                    </a:cubicBezTo>
                    <a:cubicBezTo>
                      <a:pt x="417" y="39316"/>
                      <a:pt x="9948" y="41818"/>
                      <a:pt x="18884" y="43665"/>
                    </a:cubicBezTo>
                    <a:lnTo>
                      <a:pt x="19420" y="59570"/>
                    </a:lnTo>
                    <a:cubicBezTo>
                      <a:pt x="13630" y="59290"/>
                      <a:pt x="8036" y="57396"/>
                      <a:pt x="3276" y="54089"/>
                    </a:cubicBezTo>
                    <a:lnTo>
                      <a:pt x="0" y="62250"/>
                    </a:lnTo>
                    <a:cubicBezTo>
                      <a:pt x="5808" y="66200"/>
                      <a:pt x="12688" y="68279"/>
                      <a:pt x="19718" y="68207"/>
                    </a:cubicBezTo>
                    <a:lnTo>
                      <a:pt x="19718" y="74879"/>
                    </a:lnTo>
                    <a:lnTo>
                      <a:pt x="16620" y="74879"/>
                    </a:lnTo>
                    <a:lnTo>
                      <a:pt x="19777" y="76905"/>
                    </a:lnTo>
                    <a:lnTo>
                      <a:pt x="26330" y="76905"/>
                    </a:lnTo>
                    <a:lnTo>
                      <a:pt x="25972" y="67969"/>
                    </a:lnTo>
                    <a:cubicBezTo>
                      <a:pt x="38422" y="66242"/>
                      <a:pt x="44141" y="59034"/>
                      <a:pt x="43843" y="50932"/>
                    </a:cubicBezTo>
                    <a:cubicBezTo>
                      <a:pt x="44439" y="39971"/>
                      <a:pt x="34729" y="37767"/>
                      <a:pt x="25794" y="35682"/>
                    </a:cubicBezTo>
                    <a:close/>
                    <a:moveTo>
                      <a:pt x="19241" y="34193"/>
                    </a:moveTo>
                    <a:cubicBezTo>
                      <a:pt x="14595" y="33002"/>
                      <a:pt x="11080" y="31393"/>
                      <a:pt x="10961" y="27581"/>
                    </a:cubicBezTo>
                    <a:cubicBezTo>
                      <a:pt x="10842" y="23768"/>
                      <a:pt x="13105" y="21147"/>
                      <a:pt x="18764" y="20075"/>
                    </a:cubicBezTo>
                    <a:close/>
                    <a:moveTo>
                      <a:pt x="26568" y="59391"/>
                    </a:moveTo>
                    <a:lnTo>
                      <a:pt x="26091" y="45273"/>
                    </a:lnTo>
                    <a:cubicBezTo>
                      <a:pt x="30917" y="46464"/>
                      <a:pt x="34491" y="48192"/>
                      <a:pt x="34610" y="52064"/>
                    </a:cubicBezTo>
                    <a:cubicBezTo>
                      <a:pt x="34729" y="55936"/>
                      <a:pt x="32406" y="58259"/>
                      <a:pt x="26628" y="593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89" name="Forma Livre: Forma 1288">
                <a:extLst>
                  <a:ext uri="{FF2B5EF4-FFF2-40B4-BE49-F238E27FC236}">
                    <a16:creationId xmlns:a16="http://schemas.microsoft.com/office/drawing/2014/main" id="{AF641115-7A80-87F8-9B29-85A6DC8F327F}"/>
                  </a:ext>
                </a:extLst>
              </p:cNvPr>
              <p:cNvSpPr/>
              <p:nvPr/>
            </p:nvSpPr>
            <p:spPr>
              <a:xfrm>
                <a:off x="9050195" y="7470683"/>
                <a:ext cx="44288" cy="74879"/>
              </a:xfrm>
              <a:custGeom>
                <a:avLst/>
                <a:gdLst>
                  <a:gd name="connsiteX0" fmla="*/ 26568 w 44288"/>
                  <a:gd name="connsiteY0" fmla="*/ 65944 h 74879"/>
                  <a:gd name="connsiteX1" fmla="*/ 26568 w 44288"/>
                  <a:gd name="connsiteY1" fmla="*/ 74879 h 74879"/>
                  <a:gd name="connsiteX2" fmla="*/ 20075 w 44288"/>
                  <a:gd name="connsiteY2" fmla="*/ 74879 h 74879"/>
                  <a:gd name="connsiteX3" fmla="*/ 19718 w 44288"/>
                  <a:gd name="connsiteY3" fmla="*/ 66003 h 74879"/>
                  <a:gd name="connsiteX4" fmla="*/ 0 w 44288"/>
                  <a:gd name="connsiteY4" fmla="*/ 60046 h 74879"/>
                  <a:gd name="connsiteX5" fmla="*/ 3336 w 44288"/>
                  <a:gd name="connsiteY5" fmla="*/ 51885 h 74879"/>
                  <a:gd name="connsiteX6" fmla="*/ 19420 w 44288"/>
                  <a:gd name="connsiteY6" fmla="*/ 57366 h 74879"/>
                  <a:gd name="connsiteX7" fmla="*/ 18884 w 44288"/>
                  <a:gd name="connsiteY7" fmla="*/ 41461 h 74879"/>
                  <a:gd name="connsiteX8" fmla="*/ 0 w 44288"/>
                  <a:gd name="connsiteY8" fmla="*/ 26032 h 74879"/>
                  <a:gd name="connsiteX9" fmla="*/ 17871 w 44288"/>
                  <a:gd name="connsiteY9" fmla="*/ 8995 h 74879"/>
                  <a:gd name="connsiteX10" fmla="*/ 17573 w 44288"/>
                  <a:gd name="connsiteY10" fmla="*/ 0 h 74879"/>
                  <a:gd name="connsiteX11" fmla="*/ 24066 w 44288"/>
                  <a:gd name="connsiteY11" fmla="*/ 0 h 74879"/>
                  <a:gd name="connsiteX12" fmla="*/ 24364 w 44288"/>
                  <a:gd name="connsiteY12" fmla="*/ 8816 h 74879"/>
                  <a:gd name="connsiteX13" fmla="*/ 40686 w 44288"/>
                  <a:gd name="connsiteY13" fmla="*/ 13105 h 74879"/>
                  <a:gd name="connsiteX14" fmla="*/ 37708 w 44288"/>
                  <a:gd name="connsiteY14" fmla="*/ 21266 h 74879"/>
                  <a:gd name="connsiteX15" fmla="*/ 24662 w 44288"/>
                  <a:gd name="connsiteY15" fmla="*/ 17454 h 74879"/>
                  <a:gd name="connsiteX16" fmla="*/ 25258 w 44288"/>
                  <a:gd name="connsiteY16" fmla="*/ 33538 h 74879"/>
                  <a:gd name="connsiteX17" fmla="*/ 44261 w 44288"/>
                  <a:gd name="connsiteY17" fmla="*/ 48847 h 74879"/>
                  <a:gd name="connsiteX18" fmla="*/ 26568 w 44288"/>
                  <a:gd name="connsiteY18" fmla="*/ 65944 h 74879"/>
                  <a:gd name="connsiteX19" fmla="*/ 18824 w 44288"/>
                  <a:gd name="connsiteY19" fmla="*/ 32108 h 74879"/>
                  <a:gd name="connsiteX20" fmla="*/ 18348 w 44288"/>
                  <a:gd name="connsiteY20" fmla="*/ 17990 h 74879"/>
                  <a:gd name="connsiteX21" fmla="*/ 10544 w 44288"/>
                  <a:gd name="connsiteY21" fmla="*/ 25496 h 74879"/>
                  <a:gd name="connsiteX22" fmla="*/ 18884 w 44288"/>
                  <a:gd name="connsiteY22" fmla="*/ 32108 h 74879"/>
                  <a:gd name="connsiteX23" fmla="*/ 34312 w 44288"/>
                  <a:gd name="connsiteY23" fmla="*/ 49979 h 74879"/>
                  <a:gd name="connsiteX24" fmla="*/ 25794 w 44288"/>
                  <a:gd name="connsiteY24" fmla="*/ 43188 h 74879"/>
                  <a:gd name="connsiteX25" fmla="*/ 26270 w 44288"/>
                  <a:gd name="connsiteY25" fmla="*/ 57306 h 74879"/>
                  <a:gd name="connsiteX26" fmla="*/ 34312 w 44288"/>
                  <a:gd name="connsiteY26" fmla="*/ 49979 h 74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4288" h="74879">
                    <a:moveTo>
                      <a:pt x="26568" y="65944"/>
                    </a:moveTo>
                    <a:lnTo>
                      <a:pt x="26568" y="74879"/>
                    </a:lnTo>
                    <a:lnTo>
                      <a:pt x="20075" y="74879"/>
                    </a:lnTo>
                    <a:lnTo>
                      <a:pt x="19718" y="66003"/>
                    </a:lnTo>
                    <a:cubicBezTo>
                      <a:pt x="12694" y="66069"/>
                      <a:pt x="5814" y="63990"/>
                      <a:pt x="0" y="60046"/>
                    </a:cubicBezTo>
                    <a:lnTo>
                      <a:pt x="3336" y="51885"/>
                    </a:lnTo>
                    <a:cubicBezTo>
                      <a:pt x="8072" y="55191"/>
                      <a:pt x="13648" y="57092"/>
                      <a:pt x="19420" y="57366"/>
                    </a:cubicBezTo>
                    <a:lnTo>
                      <a:pt x="18884" y="41461"/>
                    </a:lnTo>
                    <a:cubicBezTo>
                      <a:pt x="10008" y="39614"/>
                      <a:pt x="417" y="37112"/>
                      <a:pt x="0" y="26032"/>
                    </a:cubicBezTo>
                    <a:cubicBezTo>
                      <a:pt x="0" y="17931"/>
                      <a:pt x="5361" y="10603"/>
                      <a:pt x="17871" y="8995"/>
                    </a:cubicBezTo>
                    <a:lnTo>
                      <a:pt x="17573" y="0"/>
                    </a:lnTo>
                    <a:lnTo>
                      <a:pt x="24066" y="0"/>
                    </a:lnTo>
                    <a:lnTo>
                      <a:pt x="24364" y="8816"/>
                    </a:lnTo>
                    <a:cubicBezTo>
                      <a:pt x="30077" y="8864"/>
                      <a:pt x="35688" y="10335"/>
                      <a:pt x="40686" y="13105"/>
                    </a:cubicBezTo>
                    <a:lnTo>
                      <a:pt x="37708" y="21266"/>
                    </a:lnTo>
                    <a:cubicBezTo>
                      <a:pt x="33681" y="19086"/>
                      <a:pt x="29231" y="17788"/>
                      <a:pt x="24662" y="17454"/>
                    </a:cubicBezTo>
                    <a:lnTo>
                      <a:pt x="25258" y="33538"/>
                    </a:lnTo>
                    <a:cubicBezTo>
                      <a:pt x="34134" y="35325"/>
                      <a:pt x="43903" y="37767"/>
                      <a:pt x="44261" y="48847"/>
                    </a:cubicBezTo>
                    <a:cubicBezTo>
                      <a:pt x="44737" y="57008"/>
                      <a:pt x="39018" y="64216"/>
                      <a:pt x="26568" y="65944"/>
                    </a:cubicBezTo>
                    <a:close/>
                    <a:moveTo>
                      <a:pt x="18824" y="32108"/>
                    </a:moveTo>
                    <a:lnTo>
                      <a:pt x="18348" y="17990"/>
                    </a:lnTo>
                    <a:cubicBezTo>
                      <a:pt x="12748" y="19062"/>
                      <a:pt x="10425" y="21981"/>
                      <a:pt x="10544" y="25496"/>
                    </a:cubicBezTo>
                    <a:cubicBezTo>
                      <a:pt x="10663" y="29011"/>
                      <a:pt x="14178" y="30917"/>
                      <a:pt x="18884" y="32108"/>
                    </a:cubicBezTo>
                    <a:close/>
                    <a:moveTo>
                      <a:pt x="34312" y="49979"/>
                    </a:moveTo>
                    <a:cubicBezTo>
                      <a:pt x="34312" y="46107"/>
                      <a:pt x="30559" y="44379"/>
                      <a:pt x="25794" y="43188"/>
                    </a:cubicBezTo>
                    <a:lnTo>
                      <a:pt x="26270" y="57306"/>
                    </a:lnTo>
                    <a:cubicBezTo>
                      <a:pt x="32049" y="56174"/>
                      <a:pt x="34431" y="53434"/>
                      <a:pt x="34312" y="4997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0" name="Forma Livre: Forma 1289">
                <a:extLst>
                  <a:ext uri="{FF2B5EF4-FFF2-40B4-BE49-F238E27FC236}">
                    <a16:creationId xmlns:a16="http://schemas.microsoft.com/office/drawing/2014/main" id="{FD93CA28-757A-4F09-5636-2935C2FECFEA}"/>
                  </a:ext>
                </a:extLst>
              </p:cNvPr>
              <p:cNvSpPr/>
              <p:nvPr/>
            </p:nvSpPr>
            <p:spPr>
              <a:xfrm>
                <a:off x="9052280" y="7488014"/>
                <a:ext cx="3934" cy="15433"/>
              </a:xfrm>
              <a:custGeom>
                <a:avLst/>
                <a:gdLst>
                  <a:gd name="connsiteX0" fmla="*/ 3932 w 3934"/>
                  <a:gd name="connsiteY0" fmla="*/ 15433 h 15433"/>
                  <a:gd name="connsiteX1" fmla="*/ 1966 w 3934"/>
                  <a:gd name="connsiteY1" fmla="*/ 13705 h 15433"/>
                  <a:gd name="connsiteX2" fmla="*/ 0 w 3934"/>
                  <a:gd name="connsiteY2" fmla="*/ 7748 h 15433"/>
                  <a:gd name="connsiteX3" fmla="*/ 2025 w 3934"/>
                  <a:gd name="connsiteY3" fmla="*/ 1791 h 15433"/>
                  <a:gd name="connsiteX4" fmla="*/ 3932 w 3934"/>
                  <a:gd name="connsiteY4" fmla="*/ 4 h 15433"/>
                  <a:gd name="connsiteX5" fmla="*/ 2383 w 3934"/>
                  <a:gd name="connsiteY5" fmla="*/ 2030 h 15433"/>
                  <a:gd name="connsiteX6" fmla="*/ 596 w 3934"/>
                  <a:gd name="connsiteY6" fmla="*/ 7987 h 15433"/>
                  <a:gd name="connsiteX7" fmla="*/ 2383 w 3934"/>
                  <a:gd name="connsiteY7" fmla="*/ 13646 h 15433"/>
                  <a:gd name="connsiteX8" fmla="*/ 3932 w 3934"/>
                  <a:gd name="connsiteY8" fmla="*/ 15433 h 1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34" h="15433">
                    <a:moveTo>
                      <a:pt x="3932" y="15433"/>
                    </a:moveTo>
                    <a:cubicBezTo>
                      <a:pt x="3139" y="15034"/>
                      <a:pt x="2460" y="14438"/>
                      <a:pt x="1966" y="13705"/>
                    </a:cubicBezTo>
                    <a:cubicBezTo>
                      <a:pt x="715" y="11966"/>
                      <a:pt x="30" y="9887"/>
                      <a:pt x="0" y="7748"/>
                    </a:cubicBezTo>
                    <a:cubicBezTo>
                      <a:pt x="-6" y="5592"/>
                      <a:pt x="709" y="3495"/>
                      <a:pt x="2025" y="1791"/>
                    </a:cubicBezTo>
                    <a:cubicBezTo>
                      <a:pt x="2979" y="481"/>
                      <a:pt x="3872" y="-55"/>
                      <a:pt x="3932" y="4"/>
                    </a:cubicBezTo>
                    <a:cubicBezTo>
                      <a:pt x="3991" y="64"/>
                      <a:pt x="3217" y="719"/>
                      <a:pt x="2383" y="2030"/>
                    </a:cubicBezTo>
                    <a:cubicBezTo>
                      <a:pt x="1192" y="3787"/>
                      <a:pt x="566" y="5866"/>
                      <a:pt x="596" y="7987"/>
                    </a:cubicBezTo>
                    <a:cubicBezTo>
                      <a:pt x="614" y="10012"/>
                      <a:pt x="1233" y="11978"/>
                      <a:pt x="2383" y="13646"/>
                    </a:cubicBezTo>
                    <a:cubicBezTo>
                      <a:pt x="3217" y="14480"/>
                      <a:pt x="3991" y="15373"/>
                      <a:pt x="3932" y="154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1" name="Forma Livre: Forma 1290">
                <a:extLst>
                  <a:ext uri="{FF2B5EF4-FFF2-40B4-BE49-F238E27FC236}">
                    <a16:creationId xmlns:a16="http://schemas.microsoft.com/office/drawing/2014/main" id="{BF2F245C-E1A1-79FC-F3E5-8124C5DFCD20}"/>
                  </a:ext>
                </a:extLst>
              </p:cNvPr>
              <p:cNvSpPr/>
              <p:nvPr/>
            </p:nvSpPr>
            <p:spPr>
              <a:xfrm>
                <a:off x="9068126" y="7473459"/>
                <a:ext cx="2620" cy="5206"/>
              </a:xfrm>
              <a:custGeom>
                <a:avLst/>
                <a:gdLst>
                  <a:gd name="connsiteX0" fmla="*/ 1429 w 2620"/>
                  <a:gd name="connsiteY0" fmla="*/ 5206 h 5206"/>
                  <a:gd name="connsiteX1" fmla="*/ 1012 w 2620"/>
                  <a:gd name="connsiteY1" fmla="*/ 2585 h 5206"/>
                  <a:gd name="connsiteX2" fmla="*/ 35 w 2620"/>
                  <a:gd name="connsiteY2" fmla="*/ 1013 h 5206"/>
                  <a:gd name="connsiteX3" fmla="*/ 1608 w 2620"/>
                  <a:gd name="connsiteY3" fmla="*/ 36 h 5206"/>
                  <a:gd name="connsiteX4" fmla="*/ 2585 w 2620"/>
                  <a:gd name="connsiteY4" fmla="*/ 1608 h 5206"/>
                  <a:gd name="connsiteX5" fmla="*/ 1608 w 2620"/>
                  <a:gd name="connsiteY5" fmla="*/ 2585 h 5206"/>
                  <a:gd name="connsiteX6" fmla="*/ 1429 w 2620"/>
                  <a:gd name="connsiteY6" fmla="*/ 5206 h 5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0" h="5206">
                    <a:moveTo>
                      <a:pt x="1429" y="5206"/>
                    </a:moveTo>
                    <a:cubicBezTo>
                      <a:pt x="1429" y="5206"/>
                      <a:pt x="1072" y="4074"/>
                      <a:pt x="1012" y="2585"/>
                    </a:cubicBezTo>
                    <a:cubicBezTo>
                      <a:pt x="309" y="2419"/>
                      <a:pt x="-132" y="1716"/>
                      <a:pt x="35" y="1013"/>
                    </a:cubicBezTo>
                    <a:cubicBezTo>
                      <a:pt x="196" y="304"/>
                      <a:pt x="905" y="-131"/>
                      <a:pt x="1608" y="36"/>
                    </a:cubicBezTo>
                    <a:cubicBezTo>
                      <a:pt x="2311" y="196"/>
                      <a:pt x="2752" y="899"/>
                      <a:pt x="2585" y="1608"/>
                    </a:cubicBezTo>
                    <a:cubicBezTo>
                      <a:pt x="2472" y="2091"/>
                      <a:pt x="2096" y="2472"/>
                      <a:pt x="1608" y="2585"/>
                    </a:cubicBezTo>
                    <a:cubicBezTo>
                      <a:pt x="1745" y="3461"/>
                      <a:pt x="1685" y="4354"/>
                      <a:pt x="1429" y="5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2" name="Forma Livre: Forma 1291">
                <a:extLst>
                  <a:ext uri="{FF2B5EF4-FFF2-40B4-BE49-F238E27FC236}">
                    <a16:creationId xmlns:a16="http://schemas.microsoft.com/office/drawing/2014/main" id="{426215A4-E7A8-C41F-8C63-0F5F8A6695C5}"/>
                  </a:ext>
                </a:extLst>
              </p:cNvPr>
              <p:cNvSpPr/>
              <p:nvPr/>
            </p:nvSpPr>
            <p:spPr>
              <a:xfrm>
                <a:off x="9028690" y="7443287"/>
                <a:ext cx="48132" cy="16375"/>
              </a:xfrm>
              <a:custGeom>
                <a:avLst/>
                <a:gdLst>
                  <a:gd name="connsiteX0" fmla="*/ 48132 w 48132"/>
                  <a:gd name="connsiteY0" fmla="*/ 590 h 16375"/>
                  <a:gd name="connsiteX1" fmla="*/ 40388 w 48132"/>
                  <a:gd name="connsiteY1" fmla="*/ 590 h 16375"/>
                  <a:gd name="connsiteX2" fmla="*/ 36576 w 48132"/>
                  <a:gd name="connsiteY2" fmla="*/ 590 h 16375"/>
                  <a:gd name="connsiteX3" fmla="*/ 32227 w 48132"/>
                  <a:gd name="connsiteY3" fmla="*/ 1185 h 16375"/>
                  <a:gd name="connsiteX4" fmla="*/ 22458 w 48132"/>
                  <a:gd name="connsiteY4" fmla="*/ 3628 h 16375"/>
                  <a:gd name="connsiteX5" fmla="*/ 13165 w 48132"/>
                  <a:gd name="connsiteY5" fmla="*/ 7559 h 16375"/>
                  <a:gd name="connsiteX6" fmla="*/ 9353 w 48132"/>
                  <a:gd name="connsiteY6" fmla="*/ 9704 h 16375"/>
                  <a:gd name="connsiteX7" fmla="*/ 6136 w 48132"/>
                  <a:gd name="connsiteY7" fmla="*/ 11789 h 16375"/>
                  <a:gd name="connsiteX8" fmla="*/ 3515 w 48132"/>
                  <a:gd name="connsiteY8" fmla="*/ 13636 h 16375"/>
                  <a:gd name="connsiteX9" fmla="*/ 1668 w 48132"/>
                  <a:gd name="connsiteY9" fmla="*/ 15125 h 16375"/>
                  <a:gd name="connsiteX10" fmla="*/ 0 w 48132"/>
                  <a:gd name="connsiteY10" fmla="*/ 16376 h 16375"/>
                  <a:gd name="connsiteX11" fmla="*/ 1489 w 48132"/>
                  <a:gd name="connsiteY11" fmla="*/ 14946 h 16375"/>
                  <a:gd name="connsiteX12" fmla="*/ 3336 w 48132"/>
                  <a:gd name="connsiteY12" fmla="*/ 13338 h 16375"/>
                  <a:gd name="connsiteX13" fmla="*/ 5838 w 48132"/>
                  <a:gd name="connsiteY13" fmla="*/ 11431 h 16375"/>
                  <a:gd name="connsiteX14" fmla="*/ 9055 w 48132"/>
                  <a:gd name="connsiteY14" fmla="*/ 9287 h 16375"/>
                  <a:gd name="connsiteX15" fmla="*/ 12927 w 48132"/>
                  <a:gd name="connsiteY15" fmla="*/ 7083 h 16375"/>
                  <a:gd name="connsiteX16" fmla="*/ 22279 w 48132"/>
                  <a:gd name="connsiteY16" fmla="*/ 3032 h 16375"/>
                  <a:gd name="connsiteX17" fmla="*/ 32108 w 48132"/>
                  <a:gd name="connsiteY17" fmla="*/ 649 h 16375"/>
                  <a:gd name="connsiteX18" fmla="*/ 36516 w 48132"/>
                  <a:gd name="connsiteY18" fmla="*/ 54 h 16375"/>
                  <a:gd name="connsiteX19" fmla="*/ 40388 w 48132"/>
                  <a:gd name="connsiteY19" fmla="*/ 54 h 16375"/>
                  <a:gd name="connsiteX20" fmla="*/ 43546 w 48132"/>
                  <a:gd name="connsiteY20" fmla="*/ 54 h 16375"/>
                  <a:gd name="connsiteX21" fmla="*/ 45988 w 48132"/>
                  <a:gd name="connsiteY21" fmla="*/ 54 h 16375"/>
                  <a:gd name="connsiteX22" fmla="*/ 48132 w 48132"/>
                  <a:gd name="connsiteY22" fmla="*/ 590 h 1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8132" h="16375">
                    <a:moveTo>
                      <a:pt x="48132" y="590"/>
                    </a:moveTo>
                    <a:lnTo>
                      <a:pt x="40388" y="590"/>
                    </a:lnTo>
                    <a:cubicBezTo>
                      <a:pt x="39197" y="590"/>
                      <a:pt x="37946" y="590"/>
                      <a:pt x="36576" y="590"/>
                    </a:cubicBezTo>
                    <a:cubicBezTo>
                      <a:pt x="35206" y="590"/>
                      <a:pt x="33776" y="947"/>
                      <a:pt x="32227" y="1185"/>
                    </a:cubicBezTo>
                    <a:cubicBezTo>
                      <a:pt x="28915" y="1757"/>
                      <a:pt x="25651" y="2573"/>
                      <a:pt x="22458" y="3628"/>
                    </a:cubicBezTo>
                    <a:cubicBezTo>
                      <a:pt x="19283" y="4754"/>
                      <a:pt x="16185" y="6064"/>
                      <a:pt x="13165" y="7559"/>
                    </a:cubicBezTo>
                    <a:cubicBezTo>
                      <a:pt x="11795" y="8334"/>
                      <a:pt x="10484" y="8989"/>
                      <a:pt x="9353" y="9704"/>
                    </a:cubicBezTo>
                    <a:lnTo>
                      <a:pt x="6136" y="11789"/>
                    </a:lnTo>
                    <a:lnTo>
                      <a:pt x="3515" y="13636"/>
                    </a:lnTo>
                    <a:lnTo>
                      <a:pt x="1668" y="15125"/>
                    </a:lnTo>
                    <a:cubicBezTo>
                      <a:pt x="1150" y="15589"/>
                      <a:pt x="590" y="16006"/>
                      <a:pt x="0" y="16376"/>
                    </a:cubicBezTo>
                    <a:lnTo>
                      <a:pt x="1489" y="14946"/>
                    </a:lnTo>
                    <a:cubicBezTo>
                      <a:pt x="2067" y="14368"/>
                      <a:pt x="2687" y="13832"/>
                      <a:pt x="3336" y="13338"/>
                    </a:cubicBezTo>
                    <a:cubicBezTo>
                      <a:pt x="4051" y="12801"/>
                      <a:pt x="4885" y="12087"/>
                      <a:pt x="5838" y="11431"/>
                    </a:cubicBezTo>
                    <a:cubicBezTo>
                      <a:pt x="6874" y="10663"/>
                      <a:pt x="7947" y="9948"/>
                      <a:pt x="9055" y="9287"/>
                    </a:cubicBezTo>
                    <a:cubicBezTo>
                      <a:pt x="10246" y="8512"/>
                      <a:pt x="11557" y="7798"/>
                      <a:pt x="12927" y="7083"/>
                    </a:cubicBezTo>
                    <a:cubicBezTo>
                      <a:pt x="15929" y="5480"/>
                      <a:pt x="19056" y="4122"/>
                      <a:pt x="22279" y="3032"/>
                    </a:cubicBezTo>
                    <a:cubicBezTo>
                      <a:pt x="25484" y="1966"/>
                      <a:pt x="28772" y="1167"/>
                      <a:pt x="32108" y="649"/>
                    </a:cubicBezTo>
                    <a:cubicBezTo>
                      <a:pt x="33657" y="649"/>
                      <a:pt x="35146" y="173"/>
                      <a:pt x="36516" y="54"/>
                    </a:cubicBezTo>
                    <a:lnTo>
                      <a:pt x="40388" y="54"/>
                    </a:lnTo>
                    <a:lnTo>
                      <a:pt x="43546" y="54"/>
                    </a:lnTo>
                    <a:cubicBezTo>
                      <a:pt x="44356" y="-18"/>
                      <a:pt x="45178" y="-18"/>
                      <a:pt x="45988" y="54"/>
                    </a:cubicBezTo>
                    <a:cubicBezTo>
                      <a:pt x="46721" y="161"/>
                      <a:pt x="47436" y="340"/>
                      <a:pt x="48132" y="5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3" name="Forma Livre: Forma 1292">
                <a:extLst>
                  <a:ext uri="{FF2B5EF4-FFF2-40B4-BE49-F238E27FC236}">
                    <a16:creationId xmlns:a16="http://schemas.microsoft.com/office/drawing/2014/main" id="{0422B1F4-60B4-19C7-8A40-1425E5008F06}"/>
                  </a:ext>
                </a:extLst>
              </p:cNvPr>
              <p:cNvSpPr/>
              <p:nvPr/>
            </p:nvSpPr>
            <p:spPr>
              <a:xfrm>
                <a:off x="7775697" y="7436609"/>
                <a:ext cx="135700" cy="135700"/>
              </a:xfrm>
              <a:custGeom>
                <a:avLst/>
                <a:gdLst>
                  <a:gd name="connsiteX0" fmla="*/ 135700 w 135700"/>
                  <a:gd name="connsiteY0" fmla="*/ 67850 h 135700"/>
                  <a:gd name="connsiteX1" fmla="*/ 67850 w 135700"/>
                  <a:gd name="connsiteY1" fmla="*/ 135700 h 135700"/>
                  <a:gd name="connsiteX2" fmla="*/ 0 w 135700"/>
                  <a:gd name="connsiteY2" fmla="*/ 67850 h 135700"/>
                  <a:gd name="connsiteX3" fmla="*/ 67850 w 135700"/>
                  <a:gd name="connsiteY3" fmla="*/ 0 h 135700"/>
                  <a:gd name="connsiteX4" fmla="*/ 135700 w 135700"/>
                  <a:gd name="connsiteY4" fmla="*/ 67850 h 13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700" h="135700">
                    <a:moveTo>
                      <a:pt x="135700" y="67850"/>
                    </a:moveTo>
                    <a:cubicBezTo>
                      <a:pt x="135700" y="105323"/>
                      <a:pt x="105323" y="135700"/>
                      <a:pt x="67850" y="135700"/>
                    </a:cubicBezTo>
                    <a:cubicBezTo>
                      <a:pt x="30378" y="135700"/>
                      <a:pt x="0" y="105323"/>
                      <a:pt x="0" y="67850"/>
                    </a:cubicBezTo>
                    <a:cubicBezTo>
                      <a:pt x="0" y="30377"/>
                      <a:pt x="30378" y="0"/>
                      <a:pt x="67850" y="0"/>
                    </a:cubicBezTo>
                    <a:cubicBezTo>
                      <a:pt x="105323" y="0"/>
                      <a:pt x="135700" y="30377"/>
                      <a:pt x="135700" y="678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4" name="Forma Livre: Forma 1293">
                <a:extLst>
                  <a:ext uri="{FF2B5EF4-FFF2-40B4-BE49-F238E27FC236}">
                    <a16:creationId xmlns:a16="http://schemas.microsoft.com/office/drawing/2014/main" id="{3192A702-B6FD-CDF4-32D9-6523E62E666A}"/>
                  </a:ext>
                </a:extLst>
              </p:cNvPr>
              <p:cNvSpPr/>
              <p:nvPr/>
            </p:nvSpPr>
            <p:spPr>
              <a:xfrm>
                <a:off x="8159922" y="7165209"/>
                <a:ext cx="135700" cy="135700"/>
              </a:xfrm>
              <a:custGeom>
                <a:avLst/>
                <a:gdLst>
                  <a:gd name="connsiteX0" fmla="*/ 135700 w 135700"/>
                  <a:gd name="connsiteY0" fmla="*/ 67850 h 135700"/>
                  <a:gd name="connsiteX1" fmla="*/ 67850 w 135700"/>
                  <a:gd name="connsiteY1" fmla="*/ 135700 h 135700"/>
                  <a:gd name="connsiteX2" fmla="*/ 0 w 135700"/>
                  <a:gd name="connsiteY2" fmla="*/ 67850 h 135700"/>
                  <a:gd name="connsiteX3" fmla="*/ 67850 w 135700"/>
                  <a:gd name="connsiteY3" fmla="*/ 0 h 135700"/>
                  <a:gd name="connsiteX4" fmla="*/ 135700 w 135700"/>
                  <a:gd name="connsiteY4" fmla="*/ 67850 h 13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700" h="135700">
                    <a:moveTo>
                      <a:pt x="135700" y="67850"/>
                    </a:moveTo>
                    <a:cubicBezTo>
                      <a:pt x="135700" y="105323"/>
                      <a:pt x="105323" y="135700"/>
                      <a:pt x="67850" y="135700"/>
                    </a:cubicBezTo>
                    <a:cubicBezTo>
                      <a:pt x="30377" y="135700"/>
                      <a:pt x="0" y="105323"/>
                      <a:pt x="0" y="67850"/>
                    </a:cubicBezTo>
                    <a:cubicBezTo>
                      <a:pt x="0" y="30377"/>
                      <a:pt x="30377" y="0"/>
                      <a:pt x="67850" y="0"/>
                    </a:cubicBezTo>
                    <a:cubicBezTo>
                      <a:pt x="105323" y="0"/>
                      <a:pt x="135700" y="30377"/>
                      <a:pt x="135700" y="678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6DE91E7D-6D3E-B9B1-824F-077156AAFB73}"/>
                  </a:ext>
                </a:extLst>
              </p:cNvPr>
              <p:cNvSpPr/>
              <p:nvPr/>
            </p:nvSpPr>
            <p:spPr>
              <a:xfrm>
                <a:off x="9420720" y="6593219"/>
                <a:ext cx="135700" cy="135700"/>
              </a:xfrm>
              <a:custGeom>
                <a:avLst/>
                <a:gdLst>
                  <a:gd name="connsiteX0" fmla="*/ 135700 w 135700"/>
                  <a:gd name="connsiteY0" fmla="*/ 67850 h 135700"/>
                  <a:gd name="connsiteX1" fmla="*/ 67850 w 135700"/>
                  <a:gd name="connsiteY1" fmla="*/ 135700 h 135700"/>
                  <a:gd name="connsiteX2" fmla="*/ 0 w 135700"/>
                  <a:gd name="connsiteY2" fmla="*/ 67850 h 135700"/>
                  <a:gd name="connsiteX3" fmla="*/ 67850 w 135700"/>
                  <a:gd name="connsiteY3" fmla="*/ 0 h 135700"/>
                  <a:gd name="connsiteX4" fmla="*/ 135700 w 135700"/>
                  <a:gd name="connsiteY4" fmla="*/ 67850 h 13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700" h="135700">
                    <a:moveTo>
                      <a:pt x="135700" y="67850"/>
                    </a:moveTo>
                    <a:cubicBezTo>
                      <a:pt x="135700" y="105323"/>
                      <a:pt x="105323" y="135700"/>
                      <a:pt x="67850" y="135700"/>
                    </a:cubicBezTo>
                    <a:cubicBezTo>
                      <a:pt x="30377" y="135700"/>
                      <a:pt x="0" y="105323"/>
                      <a:pt x="0" y="67850"/>
                    </a:cubicBezTo>
                    <a:cubicBezTo>
                      <a:pt x="0" y="30378"/>
                      <a:pt x="30377" y="0"/>
                      <a:pt x="67850" y="0"/>
                    </a:cubicBezTo>
                    <a:cubicBezTo>
                      <a:pt x="105323" y="0"/>
                      <a:pt x="135700" y="30378"/>
                      <a:pt x="135700" y="678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296" name="Gráfico 451">
              <a:extLst>
                <a:ext uri="{FF2B5EF4-FFF2-40B4-BE49-F238E27FC236}">
                  <a16:creationId xmlns:a16="http://schemas.microsoft.com/office/drawing/2014/main" id="{02685371-2AA4-F851-BF78-D5DDFF515B4A}"/>
                </a:ext>
              </a:extLst>
            </p:cNvPr>
            <p:cNvGrpSpPr/>
            <p:nvPr/>
          </p:nvGrpSpPr>
          <p:grpSpPr>
            <a:xfrm>
              <a:off x="8158910" y="5475866"/>
              <a:ext cx="1325430" cy="1661583"/>
              <a:chOff x="8158910" y="5475866"/>
              <a:chExt cx="1325430" cy="1661583"/>
            </a:xfrm>
          </p:grpSpPr>
          <p:sp>
            <p:nvSpPr>
              <p:cNvPr id="1297" name="Forma Livre: Forma 1296">
                <a:extLst>
                  <a:ext uri="{FF2B5EF4-FFF2-40B4-BE49-F238E27FC236}">
                    <a16:creationId xmlns:a16="http://schemas.microsoft.com/office/drawing/2014/main" id="{9E77B2BF-239F-9836-090E-978508660DC0}"/>
                  </a:ext>
                </a:extLst>
              </p:cNvPr>
              <p:cNvSpPr/>
              <p:nvPr/>
            </p:nvSpPr>
            <p:spPr>
              <a:xfrm>
                <a:off x="8443237" y="5844008"/>
                <a:ext cx="610829" cy="610710"/>
              </a:xfrm>
              <a:custGeom>
                <a:avLst/>
                <a:gdLst>
                  <a:gd name="connsiteX0" fmla="*/ 174838 w 610829"/>
                  <a:gd name="connsiteY0" fmla="*/ 89117 h 610710"/>
                  <a:gd name="connsiteX1" fmla="*/ 236076 w 610829"/>
                  <a:gd name="connsiteY1" fmla="*/ 62489 h 610710"/>
                  <a:gd name="connsiteX2" fmla="*/ 248704 w 610829"/>
                  <a:gd name="connsiteY2" fmla="*/ 1787 h 610710"/>
                  <a:gd name="connsiteX3" fmla="*/ 351224 w 610829"/>
                  <a:gd name="connsiteY3" fmla="*/ 0 h 610710"/>
                  <a:gd name="connsiteX4" fmla="*/ 365938 w 610829"/>
                  <a:gd name="connsiteY4" fmla="*/ 60166 h 610710"/>
                  <a:gd name="connsiteX5" fmla="*/ 428129 w 610829"/>
                  <a:gd name="connsiteY5" fmla="*/ 84649 h 610710"/>
                  <a:gd name="connsiteX6" fmla="*/ 479955 w 610829"/>
                  <a:gd name="connsiteY6" fmla="*/ 50694 h 610710"/>
                  <a:gd name="connsiteX7" fmla="*/ 553702 w 610829"/>
                  <a:gd name="connsiteY7" fmla="*/ 122178 h 610710"/>
                  <a:gd name="connsiteX8" fmla="*/ 521594 w 610829"/>
                  <a:gd name="connsiteY8" fmla="*/ 175136 h 610710"/>
                  <a:gd name="connsiteX9" fmla="*/ 548401 w 610829"/>
                  <a:gd name="connsiteY9" fmla="*/ 236135 h 610710"/>
                  <a:gd name="connsiteX10" fmla="*/ 609043 w 610829"/>
                  <a:gd name="connsiteY10" fmla="*/ 248764 h 610710"/>
                  <a:gd name="connsiteX11" fmla="*/ 610830 w 610829"/>
                  <a:gd name="connsiteY11" fmla="*/ 351284 h 610710"/>
                  <a:gd name="connsiteX12" fmla="*/ 550486 w 610829"/>
                  <a:gd name="connsiteY12" fmla="*/ 365819 h 610710"/>
                  <a:gd name="connsiteX13" fmla="*/ 526062 w 610829"/>
                  <a:gd name="connsiteY13" fmla="*/ 428010 h 610710"/>
                  <a:gd name="connsiteX14" fmla="*/ 559957 w 610829"/>
                  <a:gd name="connsiteY14" fmla="*/ 479836 h 610710"/>
                  <a:gd name="connsiteX15" fmla="*/ 488831 w 610829"/>
                  <a:gd name="connsiteY15" fmla="*/ 553702 h 610710"/>
                  <a:gd name="connsiteX16" fmla="*/ 435873 w 610829"/>
                  <a:gd name="connsiteY16" fmla="*/ 521654 h 610710"/>
                  <a:gd name="connsiteX17" fmla="*/ 374576 w 610829"/>
                  <a:gd name="connsiteY17" fmla="*/ 548281 h 610710"/>
                  <a:gd name="connsiteX18" fmla="*/ 361947 w 610829"/>
                  <a:gd name="connsiteY18" fmla="*/ 608924 h 610710"/>
                  <a:gd name="connsiteX19" fmla="*/ 259487 w 610829"/>
                  <a:gd name="connsiteY19" fmla="*/ 610711 h 610710"/>
                  <a:gd name="connsiteX20" fmla="*/ 244594 w 610829"/>
                  <a:gd name="connsiteY20" fmla="*/ 550485 h 610710"/>
                  <a:gd name="connsiteX21" fmla="*/ 182463 w 610829"/>
                  <a:gd name="connsiteY21" fmla="*/ 526002 h 610710"/>
                  <a:gd name="connsiteX22" fmla="*/ 130637 w 610829"/>
                  <a:gd name="connsiteY22" fmla="*/ 559957 h 610710"/>
                  <a:gd name="connsiteX23" fmla="*/ 56949 w 610829"/>
                  <a:gd name="connsiteY23" fmla="*/ 488831 h 610710"/>
                  <a:gd name="connsiteX24" fmla="*/ 89057 w 610829"/>
                  <a:gd name="connsiteY24" fmla="*/ 435873 h 610710"/>
                  <a:gd name="connsiteX25" fmla="*/ 62429 w 610829"/>
                  <a:gd name="connsiteY25" fmla="*/ 374576 h 610710"/>
                  <a:gd name="connsiteX26" fmla="*/ 1787 w 610829"/>
                  <a:gd name="connsiteY26" fmla="*/ 361947 h 610710"/>
                  <a:gd name="connsiteX27" fmla="*/ 0 w 610829"/>
                  <a:gd name="connsiteY27" fmla="*/ 259486 h 610710"/>
                  <a:gd name="connsiteX28" fmla="*/ 60166 w 610829"/>
                  <a:gd name="connsiteY28" fmla="*/ 244713 h 610710"/>
                  <a:gd name="connsiteX29" fmla="*/ 84589 w 610829"/>
                  <a:gd name="connsiteY29" fmla="*/ 182522 h 610710"/>
                  <a:gd name="connsiteX30" fmla="*/ 50694 w 610829"/>
                  <a:gd name="connsiteY30" fmla="*/ 130756 h 610710"/>
                  <a:gd name="connsiteX31" fmla="*/ 121880 w 610829"/>
                  <a:gd name="connsiteY31" fmla="*/ 57008 h 610710"/>
                  <a:gd name="connsiteX32" fmla="*/ 174838 w 610829"/>
                  <a:gd name="connsiteY32" fmla="*/ 89117 h 610710"/>
                  <a:gd name="connsiteX33" fmla="*/ 229463 w 610829"/>
                  <a:gd name="connsiteY33" fmla="*/ 225651 h 610710"/>
                  <a:gd name="connsiteX34" fmla="*/ 232192 w 610829"/>
                  <a:gd name="connsiteY34" fmla="*/ 381140 h 610710"/>
                  <a:gd name="connsiteX35" fmla="*/ 387681 w 610829"/>
                  <a:gd name="connsiteY35" fmla="*/ 378418 h 610710"/>
                  <a:gd name="connsiteX36" fmla="*/ 384953 w 610829"/>
                  <a:gd name="connsiteY36" fmla="*/ 222922 h 610710"/>
                  <a:gd name="connsiteX37" fmla="*/ 384941 w 610829"/>
                  <a:gd name="connsiteY37" fmla="*/ 222911 h 610710"/>
                  <a:gd name="connsiteX38" fmla="*/ 229535 w 610829"/>
                  <a:gd name="connsiteY38" fmla="*/ 225579 h 610710"/>
                  <a:gd name="connsiteX39" fmla="*/ 229463 w 610829"/>
                  <a:gd name="connsiteY39" fmla="*/ 225651 h 610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610829" h="610710">
                    <a:moveTo>
                      <a:pt x="174838" y="89117"/>
                    </a:moveTo>
                    <a:cubicBezTo>
                      <a:pt x="193960" y="77530"/>
                      <a:pt x="214559" y="68571"/>
                      <a:pt x="236076" y="62489"/>
                    </a:cubicBezTo>
                    <a:lnTo>
                      <a:pt x="248704" y="1787"/>
                    </a:lnTo>
                    <a:lnTo>
                      <a:pt x="351224" y="0"/>
                    </a:lnTo>
                    <a:lnTo>
                      <a:pt x="365938" y="60166"/>
                    </a:lnTo>
                    <a:cubicBezTo>
                      <a:pt x="387669" y="65521"/>
                      <a:pt x="408584" y="73754"/>
                      <a:pt x="428129" y="84649"/>
                    </a:cubicBezTo>
                    <a:lnTo>
                      <a:pt x="479955" y="50694"/>
                    </a:lnTo>
                    <a:lnTo>
                      <a:pt x="553702" y="122178"/>
                    </a:lnTo>
                    <a:lnTo>
                      <a:pt x="521594" y="175136"/>
                    </a:lnTo>
                    <a:cubicBezTo>
                      <a:pt x="533187" y="194192"/>
                      <a:pt x="542199" y="214708"/>
                      <a:pt x="548401" y="236135"/>
                    </a:cubicBezTo>
                    <a:lnTo>
                      <a:pt x="609043" y="248764"/>
                    </a:lnTo>
                    <a:lnTo>
                      <a:pt x="610830" y="351284"/>
                    </a:lnTo>
                    <a:lnTo>
                      <a:pt x="550486" y="365819"/>
                    </a:lnTo>
                    <a:cubicBezTo>
                      <a:pt x="545154" y="387544"/>
                      <a:pt x="536939" y="408459"/>
                      <a:pt x="526062" y="428010"/>
                    </a:cubicBezTo>
                    <a:lnTo>
                      <a:pt x="559957" y="479836"/>
                    </a:lnTo>
                    <a:lnTo>
                      <a:pt x="488831" y="553702"/>
                    </a:lnTo>
                    <a:lnTo>
                      <a:pt x="435873" y="521654"/>
                    </a:lnTo>
                    <a:cubicBezTo>
                      <a:pt x="416709" y="533204"/>
                      <a:pt x="396098" y="542158"/>
                      <a:pt x="374576" y="548281"/>
                    </a:cubicBezTo>
                    <a:lnTo>
                      <a:pt x="361947" y="608924"/>
                    </a:lnTo>
                    <a:lnTo>
                      <a:pt x="259487" y="610711"/>
                    </a:lnTo>
                    <a:lnTo>
                      <a:pt x="244594" y="550485"/>
                    </a:lnTo>
                    <a:cubicBezTo>
                      <a:pt x="222887" y="545118"/>
                      <a:pt x="201996" y="536886"/>
                      <a:pt x="182463" y="526002"/>
                    </a:cubicBezTo>
                    <a:lnTo>
                      <a:pt x="130637" y="559957"/>
                    </a:lnTo>
                    <a:lnTo>
                      <a:pt x="56949" y="488831"/>
                    </a:lnTo>
                    <a:lnTo>
                      <a:pt x="89057" y="435873"/>
                    </a:lnTo>
                    <a:cubicBezTo>
                      <a:pt x="77495" y="416715"/>
                      <a:pt x="68535" y="396104"/>
                      <a:pt x="62429" y="374576"/>
                    </a:cubicBezTo>
                    <a:lnTo>
                      <a:pt x="1787" y="361947"/>
                    </a:lnTo>
                    <a:lnTo>
                      <a:pt x="0" y="259486"/>
                    </a:lnTo>
                    <a:lnTo>
                      <a:pt x="60166" y="244713"/>
                    </a:lnTo>
                    <a:cubicBezTo>
                      <a:pt x="65539" y="223000"/>
                      <a:pt x="73748" y="202091"/>
                      <a:pt x="84589" y="182522"/>
                    </a:cubicBezTo>
                    <a:lnTo>
                      <a:pt x="50694" y="130756"/>
                    </a:lnTo>
                    <a:lnTo>
                      <a:pt x="121880" y="57008"/>
                    </a:lnTo>
                    <a:lnTo>
                      <a:pt x="174838" y="89117"/>
                    </a:lnTo>
                    <a:close/>
                    <a:moveTo>
                      <a:pt x="229463" y="225651"/>
                    </a:moveTo>
                    <a:cubicBezTo>
                      <a:pt x="187276" y="269339"/>
                      <a:pt x="188497" y="338959"/>
                      <a:pt x="232192" y="381140"/>
                    </a:cubicBezTo>
                    <a:cubicBezTo>
                      <a:pt x="275880" y="423328"/>
                      <a:pt x="345493" y="422106"/>
                      <a:pt x="387681" y="378418"/>
                    </a:cubicBezTo>
                    <a:cubicBezTo>
                      <a:pt x="429868" y="334723"/>
                      <a:pt x="428647" y="265110"/>
                      <a:pt x="384953" y="222922"/>
                    </a:cubicBezTo>
                    <a:cubicBezTo>
                      <a:pt x="384953" y="222922"/>
                      <a:pt x="384947" y="222917"/>
                      <a:pt x="384941" y="222911"/>
                    </a:cubicBezTo>
                    <a:cubicBezTo>
                      <a:pt x="341288" y="180735"/>
                      <a:pt x="271710" y="181927"/>
                      <a:pt x="229535" y="225579"/>
                    </a:cubicBezTo>
                    <a:cubicBezTo>
                      <a:pt x="229511" y="225603"/>
                      <a:pt x="229487" y="225627"/>
                      <a:pt x="229463" y="22565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8" name="Forma Livre: Forma 1297">
                <a:extLst>
                  <a:ext uri="{FF2B5EF4-FFF2-40B4-BE49-F238E27FC236}">
                    <a16:creationId xmlns:a16="http://schemas.microsoft.com/office/drawing/2014/main" id="{D02EC778-BC02-95F2-4947-3B966D6EBF01}"/>
                  </a:ext>
                </a:extLst>
              </p:cNvPr>
              <p:cNvSpPr/>
              <p:nvPr/>
            </p:nvSpPr>
            <p:spPr>
              <a:xfrm>
                <a:off x="8875595" y="5475866"/>
                <a:ext cx="356942" cy="356645"/>
              </a:xfrm>
              <a:custGeom>
                <a:avLst/>
                <a:gdLst>
                  <a:gd name="connsiteX0" fmla="*/ 102103 w 356942"/>
                  <a:gd name="connsiteY0" fmla="*/ 52005 h 356645"/>
                  <a:gd name="connsiteX1" fmla="*/ 137845 w 356942"/>
                  <a:gd name="connsiteY1" fmla="*/ 36457 h 356645"/>
                  <a:gd name="connsiteX2" fmla="*/ 145231 w 356942"/>
                  <a:gd name="connsiteY2" fmla="*/ 1251 h 356645"/>
                  <a:gd name="connsiteX3" fmla="*/ 205397 w 356942"/>
                  <a:gd name="connsiteY3" fmla="*/ 0 h 356645"/>
                  <a:gd name="connsiteX4" fmla="*/ 214035 w 356942"/>
                  <a:gd name="connsiteY4" fmla="*/ 35146 h 356645"/>
                  <a:gd name="connsiteX5" fmla="*/ 250372 w 356942"/>
                  <a:gd name="connsiteY5" fmla="*/ 49383 h 356645"/>
                  <a:gd name="connsiteX6" fmla="*/ 280574 w 356942"/>
                  <a:gd name="connsiteY6" fmla="*/ 29606 h 356645"/>
                  <a:gd name="connsiteX7" fmla="*/ 323643 w 356942"/>
                  <a:gd name="connsiteY7" fmla="*/ 71305 h 356645"/>
                  <a:gd name="connsiteX8" fmla="*/ 304938 w 356942"/>
                  <a:gd name="connsiteY8" fmla="*/ 102222 h 356645"/>
                  <a:gd name="connsiteX9" fmla="*/ 320486 w 356942"/>
                  <a:gd name="connsiteY9" fmla="*/ 137964 h 356645"/>
                  <a:gd name="connsiteX10" fmla="*/ 355871 w 356942"/>
                  <a:gd name="connsiteY10" fmla="*/ 145291 h 356645"/>
                  <a:gd name="connsiteX11" fmla="*/ 356943 w 356942"/>
                  <a:gd name="connsiteY11" fmla="*/ 204861 h 356645"/>
                  <a:gd name="connsiteX12" fmla="*/ 321797 w 356942"/>
                  <a:gd name="connsiteY12" fmla="*/ 213499 h 356645"/>
                  <a:gd name="connsiteX13" fmla="*/ 307500 w 356942"/>
                  <a:gd name="connsiteY13" fmla="*/ 249836 h 356645"/>
                  <a:gd name="connsiteX14" fmla="*/ 327337 w 356942"/>
                  <a:gd name="connsiteY14" fmla="*/ 280038 h 356645"/>
                  <a:gd name="connsiteX15" fmla="*/ 285638 w 356942"/>
                  <a:gd name="connsiteY15" fmla="*/ 323107 h 356645"/>
                  <a:gd name="connsiteX16" fmla="*/ 254721 w 356942"/>
                  <a:gd name="connsiteY16" fmla="*/ 304402 h 356645"/>
                  <a:gd name="connsiteX17" fmla="*/ 218979 w 356942"/>
                  <a:gd name="connsiteY17" fmla="*/ 319950 h 356645"/>
                  <a:gd name="connsiteX18" fmla="*/ 211354 w 356942"/>
                  <a:gd name="connsiteY18" fmla="*/ 355632 h 356645"/>
                  <a:gd name="connsiteX19" fmla="*/ 151486 w 356942"/>
                  <a:gd name="connsiteY19" fmla="*/ 356645 h 356645"/>
                  <a:gd name="connsiteX20" fmla="*/ 142908 w 356942"/>
                  <a:gd name="connsiteY20" fmla="*/ 321499 h 356645"/>
                  <a:gd name="connsiteX21" fmla="*/ 106571 w 356942"/>
                  <a:gd name="connsiteY21" fmla="*/ 307202 h 356645"/>
                  <a:gd name="connsiteX22" fmla="*/ 76309 w 356942"/>
                  <a:gd name="connsiteY22" fmla="*/ 327039 h 356645"/>
                  <a:gd name="connsiteX23" fmla="*/ 33240 w 356942"/>
                  <a:gd name="connsiteY23" fmla="*/ 285340 h 356645"/>
                  <a:gd name="connsiteX24" fmla="*/ 52005 w 356942"/>
                  <a:gd name="connsiteY24" fmla="*/ 254423 h 356645"/>
                  <a:gd name="connsiteX25" fmla="*/ 36457 w 356942"/>
                  <a:gd name="connsiteY25" fmla="*/ 218681 h 356645"/>
                  <a:gd name="connsiteX26" fmla="*/ 1013 w 356942"/>
                  <a:gd name="connsiteY26" fmla="*/ 211294 h 356645"/>
                  <a:gd name="connsiteX27" fmla="*/ 0 w 356942"/>
                  <a:gd name="connsiteY27" fmla="*/ 151725 h 356645"/>
                  <a:gd name="connsiteX28" fmla="*/ 35146 w 356942"/>
                  <a:gd name="connsiteY28" fmla="*/ 143146 h 356645"/>
                  <a:gd name="connsiteX29" fmla="*/ 49384 w 356942"/>
                  <a:gd name="connsiteY29" fmla="*/ 106809 h 356645"/>
                  <a:gd name="connsiteX30" fmla="*/ 29606 w 356942"/>
                  <a:gd name="connsiteY30" fmla="*/ 76547 h 356645"/>
                  <a:gd name="connsiteX31" fmla="*/ 71305 w 356942"/>
                  <a:gd name="connsiteY31" fmla="*/ 33478 h 356645"/>
                  <a:gd name="connsiteX32" fmla="*/ 102222 w 356942"/>
                  <a:gd name="connsiteY32" fmla="*/ 52243 h 356645"/>
                  <a:gd name="connsiteX33" fmla="*/ 133913 w 356942"/>
                  <a:gd name="connsiteY33" fmla="*/ 131769 h 356645"/>
                  <a:gd name="connsiteX34" fmla="*/ 135563 w 356942"/>
                  <a:gd name="connsiteY34" fmla="*/ 222569 h 356645"/>
                  <a:gd name="connsiteX35" fmla="*/ 226366 w 356942"/>
                  <a:gd name="connsiteY35" fmla="*/ 220919 h 356645"/>
                  <a:gd name="connsiteX36" fmla="*/ 224757 w 356942"/>
                  <a:gd name="connsiteY36" fmla="*/ 130160 h 356645"/>
                  <a:gd name="connsiteX37" fmla="*/ 133955 w 356942"/>
                  <a:gd name="connsiteY37" fmla="*/ 131725 h 356645"/>
                  <a:gd name="connsiteX38" fmla="*/ 133913 w 356942"/>
                  <a:gd name="connsiteY38" fmla="*/ 131769 h 356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56942" h="356645">
                    <a:moveTo>
                      <a:pt x="102103" y="52005"/>
                    </a:moveTo>
                    <a:cubicBezTo>
                      <a:pt x="113266" y="45240"/>
                      <a:pt x="125288" y="40011"/>
                      <a:pt x="137845" y="36457"/>
                    </a:cubicBezTo>
                    <a:lnTo>
                      <a:pt x="145231" y="1251"/>
                    </a:lnTo>
                    <a:lnTo>
                      <a:pt x="205397" y="0"/>
                    </a:lnTo>
                    <a:lnTo>
                      <a:pt x="214035" y="35146"/>
                    </a:lnTo>
                    <a:cubicBezTo>
                      <a:pt x="226735" y="38237"/>
                      <a:pt x="238953" y="43026"/>
                      <a:pt x="250372" y="49383"/>
                    </a:cubicBezTo>
                    <a:lnTo>
                      <a:pt x="280574" y="29606"/>
                    </a:lnTo>
                    <a:lnTo>
                      <a:pt x="323643" y="71305"/>
                    </a:lnTo>
                    <a:lnTo>
                      <a:pt x="304938" y="102222"/>
                    </a:lnTo>
                    <a:cubicBezTo>
                      <a:pt x="311706" y="113384"/>
                      <a:pt x="316930" y="125406"/>
                      <a:pt x="320486" y="137964"/>
                    </a:cubicBezTo>
                    <a:lnTo>
                      <a:pt x="355871" y="145291"/>
                    </a:lnTo>
                    <a:lnTo>
                      <a:pt x="356943" y="204861"/>
                    </a:lnTo>
                    <a:lnTo>
                      <a:pt x="321797" y="213499"/>
                    </a:lnTo>
                    <a:cubicBezTo>
                      <a:pt x="318657" y="226190"/>
                      <a:pt x="313850" y="238409"/>
                      <a:pt x="307500" y="249836"/>
                    </a:cubicBezTo>
                    <a:lnTo>
                      <a:pt x="327337" y="280038"/>
                    </a:lnTo>
                    <a:lnTo>
                      <a:pt x="285638" y="323107"/>
                    </a:lnTo>
                    <a:lnTo>
                      <a:pt x="254721" y="304402"/>
                    </a:lnTo>
                    <a:cubicBezTo>
                      <a:pt x="243558" y="311169"/>
                      <a:pt x="231536" y="316394"/>
                      <a:pt x="218979" y="319950"/>
                    </a:cubicBezTo>
                    <a:lnTo>
                      <a:pt x="211354" y="355632"/>
                    </a:lnTo>
                    <a:lnTo>
                      <a:pt x="151486" y="356645"/>
                    </a:lnTo>
                    <a:lnTo>
                      <a:pt x="142908" y="321499"/>
                    </a:lnTo>
                    <a:cubicBezTo>
                      <a:pt x="130214" y="318371"/>
                      <a:pt x="117990" y="313564"/>
                      <a:pt x="106571" y="307202"/>
                    </a:cubicBezTo>
                    <a:lnTo>
                      <a:pt x="76309" y="327039"/>
                    </a:lnTo>
                    <a:lnTo>
                      <a:pt x="33240" y="285340"/>
                    </a:lnTo>
                    <a:lnTo>
                      <a:pt x="52005" y="254423"/>
                    </a:lnTo>
                    <a:cubicBezTo>
                      <a:pt x="45238" y="243261"/>
                      <a:pt x="40013" y="231239"/>
                      <a:pt x="36457" y="218681"/>
                    </a:cubicBezTo>
                    <a:lnTo>
                      <a:pt x="1013" y="211294"/>
                    </a:lnTo>
                    <a:lnTo>
                      <a:pt x="0" y="151725"/>
                    </a:lnTo>
                    <a:lnTo>
                      <a:pt x="35146" y="143146"/>
                    </a:lnTo>
                    <a:cubicBezTo>
                      <a:pt x="38226" y="130446"/>
                      <a:pt x="43015" y="118222"/>
                      <a:pt x="49384" y="106809"/>
                    </a:cubicBezTo>
                    <a:lnTo>
                      <a:pt x="29606" y="76547"/>
                    </a:lnTo>
                    <a:lnTo>
                      <a:pt x="71305" y="33478"/>
                    </a:lnTo>
                    <a:lnTo>
                      <a:pt x="102222" y="52243"/>
                    </a:lnTo>
                    <a:close/>
                    <a:moveTo>
                      <a:pt x="133913" y="131769"/>
                    </a:moveTo>
                    <a:cubicBezTo>
                      <a:pt x="109293" y="157299"/>
                      <a:pt x="110032" y="197951"/>
                      <a:pt x="135563" y="222569"/>
                    </a:cubicBezTo>
                    <a:cubicBezTo>
                      <a:pt x="161095" y="247188"/>
                      <a:pt x="201745" y="246448"/>
                      <a:pt x="226366" y="220919"/>
                    </a:cubicBezTo>
                    <a:cubicBezTo>
                      <a:pt x="250968" y="195407"/>
                      <a:pt x="250247" y="154786"/>
                      <a:pt x="224757" y="130160"/>
                    </a:cubicBezTo>
                    <a:cubicBezTo>
                      <a:pt x="199249" y="105518"/>
                      <a:pt x="158599" y="106219"/>
                      <a:pt x="133955" y="131725"/>
                    </a:cubicBezTo>
                    <a:cubicBezTo>
                      <a:pt x="133943" y="131739"/>
                      <a:pt x="133925" y="131754"/>
                      <a:pt x="133913" y="13176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99" name="Forma Livre: Forma 1298">
                <a:extLst>
                  <a:ext uri="{FF2B5EF4-FFF2-40B4-BE49-F238E27FC236}">
                    <a16:creationId xmlns:a16="http://schemas.microsoft.com/office/drawing/2014/main" id="{BE90F6CD-0DC9-74D5-CADF-04E36CA2C2BC}"/>
                  </a:ext>
                </a:extLst>
              </p:cNvPr>
              <p:cNvSpPr/>
              <p:nvPr/>
            </p:nvSpPr>
            <p:spPr>
              <a:xfrm>
                <a:off x="8598297" y="5482876"/>
                <a:ext cx="194561" cy="227398"/>
              </a:xfrm>
              <a:custGeom>
                <a:avLst/>
                <a:gdLst>
                  <a:gd name="connsiteX0" fmla="*/ 133258 w 194561"/>
                  <a:gd name="connsiteY0" fmla="*/ 112786 h 227398"/>
                  <a:gd name="connsiteX1" fmla="*/ 175731 w 194561"/>
                  <a:gd name="connsiteY1" fmla="*/ 66261 h 227398"/>
                  <a:gd name="connsiteX2" fmla="*/ 132603 w 194561"/>
                  <a:gd name="connsiteY2" fmla="*/ 735 h 227398"/>
                  <a:gd name="connsiteX3" fmla="*/ 69995 w 194561"/>
                  <a:gd name="connsiteY3" fmla="*/ 47914 h 227398"/>
                  <a:gd name="connsiteX4" fmla="*/ 94776 w 194561"/>
                  <a:gd name="connsiteY4" fmla="*/ 106292 h 227398"/>
                  <a:gd name="connsiteX5" fmla="*/ 0 w 194561"/>
                  <a:gd name="connsiteY5" fmla="*/ 193920 h 227398"/>
                  <a:gd name="connsiteX6" fmla="*/ 192411 w 194561"/>
                  <a:gd name="connsiteY6" fmla="*/ 227398 h 227398"/>
                  <a:gd name="connsiteX7" fmla="*/ 133258 w 194561"/>
                  <a:gd name="connsiteY7" fmla="*/ 112786 h 227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4561" h="227398">
                    <a:moveTo>
                      <a:pt x="133258" y="112786"/>
                    </a:moveTo>
                    <a:cubicBezTo>
                      <a:pt x="155436" y="107148"/>
                      <a:pt x="172133" y="88858"/>
                      <a:pt x="175731" y="66261"/>
                    </a:cubicBezTo>
                    <a:cubicBezTo>
                      <a:pt x="181092" y="35106"/>
                      <a:pt x="161852" y="5738"/>
                      <a:pt x="132603" y="735"/>
                    </a:cubicBezTo>
                    <a:cubicBezTo>
                      <a:pt x="103354" y="-4269"/>
                      <a:pt x="75416" y="16818"/>
                      <a:pt x="69995" y="47914"/>
                    </a:cubicBezTo>
                    <a:cubicBezTo>
                      <a:pt x="65688" y="70595"/>
                      <a:pt x="75469" y="93637"/>
                      <a:pt x="94776" y="106292"/>
                    </a:cubicBezTo>
                    <a:cubicBezTo>
                      <a:pt x="11378" y="104803"/>
                      <a:pt x="0" y="193920"/>
                      <a:pt x="0" y="193920"/>
                    </a:cubicBezTo>
                    <a:lnTo>
                      <a:pt x="192411" y="227398"/>
                    </a:lnTo>
                    <a:cubicBezTo>
                      <a:pt x="192411" y="227398"/>
                      <a:pt x="211950" y="138639"/>
                      <a:pt x="133258" y="11278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0" name="Forma Livre: Forma 1299">
                <a:extLst>
                  <a:ext uri="{FF2B5EF4-FFF2-40B4-BE49-F238E27FC236}">
                    <a16:creationId xmlns:a16="http://schemas.microsoft.com/office/drawing/2014/main" id="{11D555DE-F05F-CA00-AF6B-88EF8CDAC94B}"/>
                  </a:ext>
                </a:extLst>
              </p:cNvPr>
              <p:cNvSpPr/>
              <p:nvPr/>
            </p:nvSpPr>
            <p:spPr>
              <a:xfrm>
                <a:off x="9304798" y="5681867"/>
                <a:ext cx="179542" cy="209439"/>
              </a:xfrm>
              <a:custGeom>
                <a:avLst/>
                <a:gdLst>
                  <a:gd name="connsiteX0" fmla="*/ 82145 w 179542"/>
                  <a:gd name="connsiteY0" fmla="*/ 87143 h 209439"/>
                  <a:gd name="connsiteX1" fmla="*/ 92213 w 179542"/>
                  <a:gd name="connsiteY1" fmla="*/ 32755 h 209439"/>
                  <a:gd name="connsiteX2" fmla="*/ 32756 w 179542"/>
                  <a:gd name="connsiteY2" fmla="*/ 2292 h 209439"/>
                  <a:gd name="connsiteX3" fmla="*/ 2292 w 179542"/>
                  <a:gd name="connsiteY3" fmla="*/ 61748 h 209439"/>
                  <a:gd name="connsiteX4" fmla="*/ 4883 w 179542"/>
                  <a:gd name="connsiteY4" fmla="*/ 68140 h 209439"/>
                  <a:gd name="connsiteX5" fmla="*/ 50454 w 179542"/>
                  <a:gd name="connsiteY5" fmla="*/ 100129 h 209439"/>
                  <a:gd name="connsiteX6" fmla="*/ 20669 w 179542"/>
                  <a:gd name="connsiteY6" fmla="*/ 209440 h 209439"/>
                  <a:gd name="connsiteX7" fmla="*/ 179542 w 179542"/>
                  <a:gd name="connsiteY7" fmla="*/ 145104 h 209439"/>
                  <a:gd name="connsiteX8" fmla="*/ 82145 w 179542"/>
                  <a:gd name="connsiteY8" fmla="*/ 87143 h 209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9542" h="209439">
                    <a:moveTo>
                      <a:pt x="82145" y="87143"/>
                    </a:moveTo>
                    <a:cubicBezTo>
                      <a:pt x="96085" y="72662"/>
                      <a:pt x="100040" y="51266"/>
                      <a:pt x="92213" y="32755"/>
                    </a:cubicBezTo>
                    <a:cubicBezTo>
                      <a:pt x="84206" y="7925"/>
                      <a:pt x="57585" y="-5714"/>
                      <a:pt x="32756" y="2292"/>
                    </a:cubicBezTo>
                    <a:cubicBezTo>
                      <a:pt x="7927" y="10298"/>
                      <a:pt x="-5714" y="36918"/>
                      <a:pt x="2292" y="61748"/>
                    </a:cubicBezTo>
                    <a:cubicBezTo>
                      <a:pt x="3001" y="63939"/>
                      <a:pt x="3864" y="66075"/>
                      <a:pt x="4883" y="68140"/>
                    </a:cubicBezTo>
                    <a:cubicBezTo>
                      <a:pt x="12204" y="87040"/>
                      <a:pt x="30194" y="99664"/>
                      <a:pt x="50454" y="100129"/>
                    </a:cubicBezTo>
                    <a:cubicBezTo>
                      <a:pt x="-12511" y="137777"/>
                      <a:pt x="20669" y="209440"/>
                      <a:pt x="20669" y="209440"/>
                    </a:cubicBezTo>
                    <a:lnTo>
                      <a:pt x="179542" y="145104"/>
                    </a:lnTo>
                    <a:cubicBezTo>
                      <a:pt x="179542" y="145104"/>
                      <a:pt x="152795" y="69867"/>
                      <a:pt x="82145" y="8714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1" name="Forma Livre: Forma 1300">
                <a:extLst>
                  <a:ext uri="{FF2B5EF4-FFF2-40B4-BE49-F238E27FC236}">
                    <a16:creationId xmlns:a16="http://schemas.microsoft.com/office/drawing/2014/main" id="{01B8DFE3-3EA8-0712-4883-3172AE79DC23}"/>
                  </a:ext>
                </a:extLst>
              </p:cNvPr>
              <p:cNvSpPr/>
              <p:nvPr/>
            </p:nvSpPr>
            <p:spPr>
              <a:xfrm rot="772801">
                <a:off x="9273740" y="6005189"/>
                <a:ext cx="53195" cy="104902"/>
              </a:xfrm>
              <a:custGeom>
                <a:avLst/>
                <a:gdLst>
                  <a:gd name="connsiteX0" fmla="*/ 0 w 53195"/>
                  <a:gd name="connsiteY0" fmla="*/ 0 h 104902"/>
                  <a:gd name="connsiteX1" fmla="*/ 53196 w 53195"/>
                  <a:gd name="connsiteY1" fmla="*/ 0 h 104902"/>
                  <a:gd name="connsiteX2" fmla="*/ 53196 w 53195"/>
                  <a:gd name="connsiteY2" fmla="*/ 104903 h 104902"/>
                  <a:gd name="connsiteX3" fmla="*/ 0 w 53195"/>
                  <a:gd name="connsiteY3" fmla="*/ 104903 h 10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195" h="104902">
                    <a:moveTo>
                      <a:pt x="0" y="0"/>
                    </a:moveTo>
                    <a:lnTo>
                      <a:pt x="53196" y="0"/>
                    </a:lnTo>
                    <a:lnTo>
                      <a:pt x="53196" y="104903"/>
                    </a:lnTo>
                    <a:lnTo>
                      <a:pt x="0" y="10490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2" name="Forma Livre: Forma 1301">
                <a:extLst>
                  <a:ext uri="{FF2B5EF4-FFF2-40B4-BE49-F238E27FC236}">
                    <a16:creationId xmlns:a16="http://schemas.microsoft.com/office/drawing/2014/main" id="{5B4AF571-0459-902C-54C4-AC6287B23E84}"/>
                  </a:ext>
                </a:extLst>
              </p:cNvPr>
              <p:cNvSpPr/>
              <p:nvPr/>
            </p:nvSpPr>
            <p:spPr>
              <a:xfrm rot="772801">
                <a:off x="9193355" y="6028488"/>
                <a:ext cx="53195" cy="63739"/>
              </a:xfrm>
              <a:custGeom>
                <a:avLst/>
                <a:gdLst>
                  <a:gd name="connsiteX0" fmla="*/ 0 w 53195"/>
                  <a:gd name="connsiteY0" fmla="*/ 0 h 63739"/>
                  <a:gd name="connsiteX1" fmla="*/ 53196 w 53195"/>
                  <a:gd name="connsiteY1" fmla="*/ 0 h 63739"/>
                  <a:gd name="connsiteX2" fmla="*/ 53196 w 53195"/>
                  <a:gd name="connsiteY2" fmla="*/ 63740 h 63739"/>
                  <a:gd name="connsiteX3" fmla="*/ 0 w 53195"/>
                  <a:gd name="connsiteY3" fmla="*/ 63740 h 63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195" h="63739">
                    <a:moveTo>
                      <a:pt x="0" y="0"/>
                    </a:moveTo>
                    <a:lnTo>
                      <a:pt x="53196" y="0"/>
                    </a:lnTo>
                    <a:lnTo>
                      <a:pt x="53196" y="63740"/>
                    </a:lnTo>
                    <a:lnTo>
                      <a:pt x="0" y="63740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3" name="Forma Livre: Forma 1302">
                <a:extLst>
                  <a:ext uri="{FF2B5EF4-FFF2-40B4-BE49-F238E27FC236}">
                    <a16:creationId xmlns:a16="http://schemas.microsoft.com/office/drawing/2014/main" id="{F34CE6FD-D15C-7F1D-F261-21387F960E96}"/>
                  </a:ext>
                </a:extLst>
              </p:cNvPr>
              <p:cNvSpPr/>
              <p:nvPr/>
            </p:nvSpPr>
            <p:spPr>
              <a:xfrm rot="772801">
                <a:off x="9354148" y="5968902"/>
                <a:ext cx="53195" cy="158872"/>
              </a:xfrm>
              <a:custGeom>
                <a:avLst/>
                <a:gdLst>
                  <a:gd name="connsiteX0" fmla="*/ 0 w 53195"/>
                  <a:gd name="connsiteY0" fmla="*/ 0 h 158872"/>
                  <a:gd name="connsiteX1" fmla="*/ 53196 w 53195"/>
                  <a:gd name="connsiteY1" fmla="*/ 0 h 158872"/>
                  <a:gd name="connsiteX2" fmla="*/ 53196 w 53195"/>
                  <a:gd name="connsiteY2" fmla="*/ 158873 h 158872"/>
                  <a:gd name="connsiteX3" fmla="*/ 0 w 53195"/>
                  <a:gd name="connsiteY3" fmla="*/ 158873 h 158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195" h="158872">
                    <a:moveTo>
                      <a:pt x="0" y="0"/>
                    </a:moveTo>
                    <a:lnTo>
                      <a:pt x="53196" y="0"/>
                    </a:lnTo>
                    <a:lnTo>
                      <a:pt x="53196" y="158873"/>
                    </a:lnTo>
                    <a:lnTo>
                      <a:pt x="0" y="158873"/>
                    </a:ln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4" name="Forma Livre: Forma 1303">
                <a:extLst>
                  <a:ext uri="{FF2B5EF4-FFF2-40B4-BE49-F238E27FC236}">
                    <a16:creationId xmlns:a16="http://schemas.microsoft.com/office/drawing/2014/main" id="{AF02B321-3B19-4F4F-213A-8730CF621BA2}"/>
                  </a:ext>
                </a:extLst>
              </p:cNvPr>
              <p:cNvSpPr/>
              <p:nvPr/>
            </p:nvSpPr>
            <p:spPr>
              <a:xfrm>
                <a:off x="8202455" y="6199164"/>
                <a:ext cx="590993" cy="938285"/>
              </a:xfrm>
              <a:custGeom>
                <a:avLst/>
                <a:gdLst>
                  <a:gd name="connsiteX0" fmla="*/ 0 w 590993"/>
                  <a:gd name="connsiteY0" fmla="*/ 0 h 938285"/>
                  <a:gd name="connsiteX1" fmla="*/ 376720 w 590993"/>
                  <a:gd name="connsiteY1" fmla="*/ 603562 h 938285"/>
                  <a:gd name="connsiteX2" fmla="*/ 460773 w 590993"/>
                  <a:gd name="connsiteY2" fmla="*/ 938285 h 938285"/>
                  <a:gd name="connsiteX3" fmla="*/ 590993 w 590993"/>
                  <a:gd name="connsiteY3" fmla="*/ 938285 h 938285"/>
                  <a:gd name="connsiteX4" fmla="*/ 590993 w 590993"/>
                  <a:gd name="connsiteY4" fmla="*/ 10067 h 938285"/>
                  <a:gd name="connsiteX5" fmla="*/ 0 w 590993"/>
                  <a:gd name="connsiteY5" fmla="*/ 0 h 938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0993" h="938285">
                    <a:moveTo>
                      <a:pt x="0" y="0"/>
                    </a:moveTo>
                    <a:lnTo>
                      <a:pt x="376720" y="603562"/>
                    </a:lnTo>
                    <a:lnTo>
                      <a:pt x="460773" y="938285"/>
                    </a:lnTo>
                    <a:lnTo>
                      <a:pt x="590993" y="938285"/>
                    </a:lnTo>
                    <a:lnTo>
                      <a:pt x="590993" y="100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5" name="Forma Livre: Forma 1304">
                <a:extLst>
                  <a:ext uri="{FF2B5EF4-FFF2-40B4-BE49-F238E27FC236}">
                    <a16:creationId xmlns:a16="http://schemas.microsoft.com/office/drawing/2014/main" id="{1C9F1FC1-181A-8D53-9DDC-CE0C4C8AE683}"/>
                  </a:ext>
                </a:extLst>
              </p:cNvPr>
              <p:cNvSpPr/>
              <p:nvPr/>
            </p:nvSpPr>
            <p:spPr>
              <a:xfrm>
                <a:off x="8704808" y="6199164"/>
                <a:ext cx="590992" cy="938285"/>
              </a:xfrm>
              <a:custGeom>
                <a:avLst/>
                <a:gdLst>
                  <a:gd name="connsiteX0" fmla="*/ 0 w 590992"/>
                  <a:gd name="connsiteY0" fmla="*/ 10067 h 938285"/>
                  <a:gd name="connsiteX1" fmla="*/ 0 w 590992"/>
                  <a:gd name="connsiteY1" fmla="*/ 938285 h 938285"/>
                  <a:gd name="connsiteX2" fmla="*/ 130220 w 590992"/>
                  <a:gd name="connsiteY2" fmla="*/ 938285 h 938285"/>
                  <a:gd name="connsiteX3" fmla="*/ 214273 w 590992"/>
                  <a:gd name="connsiteY3" fmla="*/ 603562 h 938285"/>
                  <a:gd name="connsiteX4" fmla="*/ 590993 w 590992"/>
                  <a:gd name="connsiteY4" fmla="*/ 0 h 938285"/>
                  <a:gd name="connsiteX5" fmla="*/ 0 w 590992"/>
                  <a:gd name="connsiteY5" fmla="*/ 10067 h 938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0992" h="938285">
                    <a:moveTo>
                      <a:pt x="0" y="10067"/>
                    </a:moveTo>
                    <a:lnTo>
                      <a:pt x="0" y="938285"/>
                    </a:lnTo>
                    <a:lnTo>
                      <a:pt x="130220" y="938285"/>
                    </a:lnTo>
                    <a:lnTo>
                      <a:pt x="214273" y="603562"/>
                    </a:lnTo>
                    <a:lnTo>
                      <a:pt x="590993" y="0"/>
                    </a:lnTo>
                    <a:lnTo>
                      <a:pt x="0" y="10067"/>
                    </a:ln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6" name="Forma Livre: Forma 1305">
                <a:extLst>
                  <a:ext uri="{FF2B5EF4-FFF2-40B4-BE49-F238E27FC236}">
                    <a16:creationId xmlns:a16="http://schemas.microsoft.com/office/drawing/2014/main" id="{09E3D5AC-A90F-D4DC-57FE-444EE280B510}"/>
                  </a:ext>
                </a:extLst>
              </p:cNvPr>
              <p:cNvSpPr/>
              <p:nvPr/>
            </p:nvSpPr>
            <p:spPr>
              <a:xfrm>
                <a:off x="8158910" y="6149959"/>
                <a:ext cx="1182879" cy="119437"/>
              </a:xfrm>
              <a:custGeom>
                <a:avLst/>
                <a:gdLst>
                  <a:gd name="connsiteX0" fmla="*/ 1123310 w 1182879"/>
                  <a:gd name="connsiteY0" fmla="*/ 119438 h 119437"/>
                  <a:gd name="connsiteX1" fmla="*/ 59570 w 1182879"/>
                  <a:gd name="connsiteY1" fmla="*/ 119438 h 119437"/>
                  <a:gd name="connsiteX2" fmla="*/ 0 w 1182879"/>
                  <a:gd name="connsiteY2" fmla="*/ 59868 h 119437"/>
                  <a:gd name="connsiteX3" fmla="*/ 0 w 1182879"/>
                  <a:gd name="connsiteY3" fmla="*/ 59868 h 119437"/>
                  <a:gd name="connsiteX4" fmla="*/ 59570 w 1182879"/>
                  <a:gd name="connsiteY4" fmla="*/ 0 h 119437"/>
                  <a:gd name="connsiteX5" fmla="*/ 1123310 w 1182879"/>
                  <a:gd name="connsiteY5" fmla="*/ 0 h 119437"/>
                  <a:gd name="connsiteX6" fmla="*/ 1182880 w 1182879"/>
                  <a:gd name="connsiteY6" fmla="*/ 59570 h 119437"/>
                  <a:gd name="connsiteX7" fmla="*/ 1182880 w 1182879"/>
                  <a:gd name="connsiteY7" fmla="*/ 59868 h 119437"/>
                  <a:gd name="connsiteX8" fmla="*/ 1182880 w 1182879"/>
                  <a:gd name="connsiteY8" fmla="*/ 59868 h 119437"/>
                  <a:gd name="connsiteX9" fmla="*/ 1123310 w 1182879"/>
                  <a:gd name="connsiteY9" fmla="*/ 119438 h 11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2879" h="119437">
                    <a:moveTo>
                      <a:pt x="1123310" y="119438"/>
                    </a:moveTo>
                    <a:lnTo>
                      <a:pt x="59570" y="119438"/>
                    </a:lnTo>
                    <a:cubicBezTo>
                      <a:pt x="26741" y="119277"/>
                      <a:pt x="161" y="92697"/>
                      <a:pt x="0" y="59868"/>
                    </a:cubicBezTo>
                    <a:lnTo>
                      <a:pt x="0" y="59868"/>
                    </a:lnTo>
                    <a:cubicBezTo>
                      <a:pt x="0" y="26920"/>
                      <a:pt x="26622" y="167"/>
                      <a:pt x="59570" y="0"/>
                    </a:cubicBezTo>
                    <a:lnTo>
                      <a:pt x="1123310" y="0"/>
                    </a:lnTo>
                    <a:cubicBezTo>
                      <a:pt x="1156210" y="0"/>
                      <a:pt x="1182880" y="26669"/>
                      <a:pt x="1182880" y="59570"/>
                    </a:cubicBezTo>
                    <a:cubicBezTo>
                      <a:pt x="1182880" y="59671"/>
                      <a:pt x="1182880" y="59767"/>
                      <a:pt x="1182880" y="59868"/>
                    </a:cubicBezTo>
                    <a:lnTo>
                      <a:pt x="1182880" y="59868"/>
                    </a:lnTo>
                    <a:cubicBezTo>
                      <a:pt x="1182880" y="92768"/>
                      <a:pt x="1156210" y="119438"/>
                      <a:pt x="1123310" y="11943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7" name="Forma Livre: Forma 1306">
                <a:extLst>
                  <a:ext uri="{FF2B5EF4-FFF2-40B4-BE49-F238E27FC236}">
                    <a16:creationId xmlns:a16="http://schemas.microsoft.com/office/drawing/2014/main" id="{1319DE19-7379-5E51-DCDA-857733969D4F}"/>
                  </a:ext>
                </a:extLst>
              </p:cNvPr>
              <p:cNvSpPr/>
              <p:nvPr/>
            </p:nvSpPr>
            <p:spPr>
              <a:xfrm>
                <a:off x="8216454" y="6269635"/>
                <a:ext cx="1079347" cy="3097"/>
              </a:xfrm>
              <a:custGeom>
                <a:avLst/>
                <a:gdLst>
                  <a:gd name="connsiteX0" fmla="*/ 1079347 w 1079347"/>
                  <a:gd name="connsiteY0" fmla="*/ 1549 h 3097"/>
                  <a:gd name="connsiteX1" fmla="*/ 539703 w 1079347"/>
                  <a:gd name="connsiteY1" fmla="*/ 3098 h 3097"/>
                  <a:gd name="connsiteX2" fmla="*/ 0 w 1079347"/>
                  <a:gd name="connsiteY2" fmla="*/ 1549 h 3097"/>
                  <a:gd name="connsiteX3" fmla="*/ 539703 w 1079347"/>
                  <a:gd name="connsiteY3" fmla="*/ 0 h 3097"/>
                  <a:gd name="connsiteX4" fmla="*/ 1079347 w 107934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9347" h="3097">
                    <a:moveTo>
                      <a:pt x="1079347" y="1549"/>
                    </a:moveTo>
                    <a:cubicBezTo>
                      <a:pt x="1079347" y="2383"/>
                      <a:pt x="837732" y="3098"/>
                      <a:pt x="539703" y="3098"/>
                    </a:cubicBezTo>
                    <a:cubicBezTo>
                      <a:pt x="241675" y="3098"/>
                      <a:pt x="0" y="2383"/>
                      <a:pt x="0" y="1549"/>
                    </a:cubicBezTo>
                    <a:cubicBezTo>
                      <a:pt x="0" y="715"/>
                      <a:pt x="241616" y="0"/>
                      <a:pt x="539703" y="0"/>
                    </a:cubicBezTo>
                    <a:cubicBezTo>
                      <a:pt x="837791" y="0"/>
                      <a:pt x="1079347" y="715"/>
                      <a:pt x="1079347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8" name="Forma Livre: Forma 1307">
                <a:extLst>
                  <a:ext uri="{FF2B5EF4-FFF2-40B4-BE49-F238E27FC236}">
                    <a16:creationId xmlns:a16="http://schemas.microsoft.com/office/drawing/2014/main" id="{6BC5118B-E4EA-6156-B895-2D8BBC9ED7F2}"/>
                  </a:ext>
                </a:extLst>
              </p:cNvPr>
              <p:cNvSpPr/>
              <p:nvPr/>
            </p:nvSpPr>
            <p:spPr>
              <a:xfrm>
                <a:off x="8323263" y="6286672"/>
                <a:ext cx="413594" cy="850717"/>
              </a:xfrm>
              <a:custGeom>
                <a:avLst/>
                <a:gdLst>
                  <a:gd name="connsiteX0" fmla="*/ 0 w 413594"/>
                  <a:gd name="connsiteY0" fmla="*/ 0 h 850717"/>
                  <a:gd name="connsiteX1" fmla="*/ 340978 w 413594"/>
                  <a:gd name="connsiteY1" fmla="*/ 509561 h 850717"/>
                  <a:gd name="connsiteX2" fmla="*/ 384107 w 413594"/>
                  <a:gd name="connsiteY2" fmla="*/ 850718 h 850717"/>
                  <a:gd name="connsiteX3" fmla="*/ 408948 w 413594"/>
                  <a:gd name="connsiteY3" fmla="*/ 850718 h 850717"/>
                  <a:gd name="connsiteX4" fmla="*/ 413594 w 413594"/>
                  <a:gd name="connsiteY4" fmla="*/ 507297 h 850717"/>
                  <a:gd name="connsiteX5" fmla="*/ 197653 w 413594"/>
                  <a:gd name="connsiteY5" fmla="*/ 0 h 850717"/>
                  <a:gd name="connsiteX6" fmla="*/ 0 w 413594"/>
                  <a:gd name="connsiteY6" fmla="*/ 0 h 850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3594" h="850717">
                    <a:moveTo>
                      <a:pt x="0" y="0"/>
                    </a:moveTo>
                    <a:lnTo>
                      <a:pt x="340978" y="509561"/>
                    </a:lnTo>
                    <a:lnTo>
                      <a:pt x="384107" y="850718"/>
                    </a:lnTo>
                    <a:lnTo>
                      <a:pt x="408948" y="850718"/>
                    </a:lnTo>
                    <a:lnTo>
                      <a:pt x="413594" y="507297"/>
                    </a:lnTo>
                    <a:lnTo>
                      <a:pt x="1976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09" name="Forma Livre: Forma 1308">
                <a:extLst>
                  <a:ext uri="{FF2B5EF4-FFF2-40B4-BE49-F238E27FC236}">
                    <a16:creationId xmlns:a16="http://schemas.microsoft.com/office/drawing/2014/main" id="{6C4F6703-8476-A08B-9630-0F8102339A2C}"/>
                  </a:ext>
                </a:extLst>
              </p:cNvPr>
              <p:cNvSpPr/>
              <p:nvPr/>
            </p:nvSpPr>
            <p:spPr>
              <a:xfrm>
                <a:off x="8585252" y="6801177"/>
                <a:ext cx="269732" cy="3097"/>
              </a:xfrm>
              <a:custGeom>
                <a:avLst/>
                <a:gdLst>
                  <a:gd name="connsiteX0" fmla="*/ 269733 w 269732"/>
                  <a:gd name="connsiteY0" fmla="*/ 1549 h 3097"/>
                  <a:gd name="connsiteX1" fmla="*/ 134866 w 269732"/>
                  <a:gd name="connsiteY1" fmla="*/ 3098 h 3097"/>
                  <a:gd name="connsiteX2" fmla="*/ 0 w 269732"/>
                  <a:gd name="connsiteY2" fmla="*/ 1549 h 3097"/>
                  <a:gd name="connsiteX3" fmla="*/ 134866 w 269732"/>
                  <a:gd name="connsiteY3" fmla="*/ 0 h 3097"/>
                  <a:gd name="connsiteX4" fmla="*/ 269733 w 26973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732" h="3097">
                    <a:moveTo>
                      <a:pt x="269733" y="1549"/>
                    </a:moveTo>
                    <a:cubicBezTo>
                      <a:pt x="269733" y="2442"/>
                      <a:pt x="209329" y="3098"/>
                      <a:pt x="134866" y="3098"/>
                    </a:cubicBezTo>
                    <a:cubicBezTo>
                      <a:pt x="60404" y="3098"/>
                      <a:pt x="0" y="2442"/>
                      <a:pt x="0" y="1549"/>
                    </a:cubicBezTo>
                    <a:cubicBezTo>
                      <a:pt x="0" y="655"/>
                      <a:pt x="60344" y="0"/>
                      <a:pt x="134866" y="0"/>
                    </a:cubicBezTo>
                    <a:cubicBezTo>
                      <a:pt x="209388" y="0"/>
                      <a:pt x="269733" y="715"/>
                      <a:pt x="26973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310" name="Gráfico 451">
              <a:extLst>
                <a:ext uri="{FF2B5EF4-FFF2-40B4-BE49-F238E27FC236}">
                  <a16:creationId xmlns:a16="http://schemas.microsoft.com/office/drawing/2014/main" id="{BF1DEC67-C86C-44A3-CA3D-9ECB6BE1814C}"/>
                </a:ext>
              </a:extLst>
            </p:cNvPr>
            <p:cNvGrpSpPr/>
            <p:nvPr/>
          </p:nvGrpSpPr>
          <p:grpSpPr>
            <a:xfrm>
              <a:off x="7582890" y="5327173"/>
              <a:ext cx="987051" cy="1781435"/>
              <a:chOff x="7582890" y="5327173"/>
              <a:chExt cx="987051" cy="1781435"/>
            </a:xfrm>
          </p:grpSpPr>
          <p:sp>
            <p:nvSpPr>
              <p:cNvPr id="1311" name="Forma Livre: Forma 1310">
                <a:extLst>
                  <a:ext uri="{FF2B5EF4-FFF2-40B4-BE49-F238E27FC236}">
                    <a16:creationId xmlns:a16="http://schemas.microsoft.com/office/drawing/2014/main" id="{1D20727B-F82A-66D4-B51E-F2FEC48BF7C7}"/>
                  </a:ext>
                </a:extLst>
              </p:cNvPr>
              <p:cNvSpPr/>
              <p:nvPr/>
            </p:nvSpPr>
            <p:spPr>
              <a:xfrm>
                <a:off x="7582890" y="6187726"/>
                <a:ext cx="112029" cy="321663"/>
              </a:xfrm>
              <a:custGeom>
                <a:avLst/>
                <a:gdLst>
                  <a:gd name="connsiteX0" fmla="*/ 24819 w 112029"/>
                  <a:gd name="connsiteY0" fmla="*/ 176982 h 321663"/>
                  <a:gd name="connsiteX1" fmla="*/ 2897 w 112029"/>
                  <a:gd name="connsiteY1" fmla="*/ 211652 h 321663"/>
                  <a:gd name="connsiteX2" fmla="*/ 634 w 112029"/>
                  <a:gd name="connsiteY2" fmla="*/ 255436 h 321663"/>
                  <a:gd name="connsiteX3" fmla="*/ 12071 w 112029"/>
                  <a:gd name="connsiteY3" fmla="*/ 269018 h 321663"/>
                  <a:gd name="connsiteX4" fmla="*/ 14930 w 112029"/>
                  <a:gd name="connsiteY4" fmla="*/ 243641 h 321663"/>
                  <a:gd name="connsiteX5" fmla="*/ 38341 w 112029"/>
                  <a:gd name="connsiteY5" fmla="*/ 309168 h 321663"/>
                  <a:gd name="connsiteX6" fmla="*/ 47336 w 112029"/>
                  <a:gd name="connsiteY6" fmla="*/ 307202 h 321663"/>
                  <a:gd name="connsiteX7" fmla="*/ 58416 w 112029"/>
                  <a:gd name="connsiteY7" fmla="*/ 321499 h 321663"/>
                  <a:gd name="connsiteX8" fmla="*/ 65088 w 112029"/>
                  <a:gd name="connsiteY8" fmla="*/ 308393 h 321663"/>
                  <a:gd name="connsiteX9" fmla="*/ 78360 w 112029"/>
                  <a:gd name="connsiteY9" fmla="*/ 303729 h 321663"/>
                  <a:gd name="connsiteX10" fmla="*/ 79087 w 112029"/>
                  <a:gd name="connsiteY10" fmla="*/ 301662 h 321663"/>
                  <a:gd name="connsiteX11" fmla="*/ 80874 w 112029"/>
                  <a:gd name="connsiteY11" fmla="*/ 254006 h 321663"/>
                  <a:gd name="connsiteX12" fmla="*/ 100890 w 112029"/>
                  <a:gd name="connsiteY12" fmla="*/ 235539 h 321663"/>
                  <a:gd name="connsiteX13" fmla="*/ 97733 w 112029"/>
                  <a:gd name="connsiteY13" fmla="*/ 190624 h 321663"/>
                  <a:gd name="connsiteX14" fmla="*/ 80398 w 112029"/>
                  <a:gd name="connsiteY14" fmla="*/ 173289 h 321663"/>
                  <a:gd name="connsiteX15" fmla="*/ 100592 w 112029"/>
                  <a:gd name="connsiteY15" fmla="*/ 72735 h 321663"/>
                  <a:gd name="connsiteX16" fmla="*/ 112029 w 112029"/>
                  <a:gd name="connsiteY16" fmla="*/ 18228 h 321663"/>
                  <a:gd name="connsiteX17" fmla="*/ 35065 w 112029"/>
                  <a:gd name="connsiteY17" fmla="*/ 0 h 321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029" h="321663">
                    <a:moveTo>
                      <a:pt x="24819" y="176982"/>
                    </a:moveTo>
                    <a:cubicBezTo>
                      <a:pt x="16003" y="187514"/>
                      <a:pt x="8628" y="199172"/>
                      <a:pt x="2897" y="211652"/>
                    </a:cubicBezTo>
                    <a:cubicBezTo>
                      <a:pt x="-1630" y="224042"/>
                      <a:pt x="455" y="243879"/>
                      <a:pt x="634" y="255436"/>
                    </a:cubicBezTo>
                    <a:cubicBezTo>
                      <a:pt x="812" y="266992"/>
                      <a:pt x="6591" y="269435"/>
                      <a:pt x="12071" y="269018"/>
                    </a:cubicBezTo>
                    <a:cubicBezTo>
                      <a:pt x="17551" y="268601"/>
                      <a:pt x="14930" y="243641"/>
                      <a:pt x="14930" y="243641"/>
                    </a:cubicBezTo>
                    <a:cubicBezTo>
                      <a:pt x="14930" y="243641"/>
                      <a:pt x="26844" y="312206"/>
                      <a:pt x="38341" y="309168"/>
                    </a:cubicBezTo>
                    <a:cubicBezTo>
                      <a:pt x="49838" y="306130"/>
                      <a:pt x="47336" y="307202"/>
                      <a:pt x="47336" y="307202"/>
                    </a:cubicBezTo>
                    <a:cubicBezTo>
                      <a:pt x="47336" y="307202"/>
                      <a:pt x="47932" y="323465"/>
                      <a:pt x="58416" y="321499"/>
                    </a:cubicBezTo>
                    <a:cubicBezTo>
                      <a:pt x="68901" y="319533"/>
                      <a:pt x="65088" y="308393"/>
                      <a:pt x="65088" y="308393"/>
                    </a:cubicBezTo>
                    <a:cubicBezTo>
                      <a:pt x="70038" y="310770"/>
                      <a:pt x="75984" y="308685"/>
                      <a:pt x="78360" y="303729"/>
                    </a:cubicBezTo>
                    <a:cubicBezTo>
                      <a:pt x="78682" y="303068"/>
                      <a:pt x="78920" y="302377"/>
                      <a:pt x="79087" y="301662"/>
                    </a:cubicBezTo>
                    <a:cubicBezTo>
                      <a:pt x="82185" y="290403"/>
                      <a:pt x="80874" y="254006"/>
                      <a:pt x="80874" y="254006"/>
                    </a:cubicBezTo>
                    <a:lnTo>
                      <a:pt x="100890" y="235539"/>
                    </a:lnTo>
                    <a:lnTo>
                      <a:pt x="97733" y="190624"/>
                    </a:lnTo>
                    <a:cubicBezTo>
                      <a:pt x="88183" y="190558"/>
                      <a:pt x="80463" y="182838"/>
                      <a:pt x="80398" y="173289"/>
                    </a:cubicBezTo>
                    <a:cubicBezTo>
                      <a:pt x="80398" y="156252"/>
                      <a:pt x="100592" y="72735"/>
                      <a:pt x="100592" y="72735"/>
                    </a:cubicBezTo>
                    <a:lnTo>
                      <a:pt x="112029" y="18228"/>
                    </a:lnTo>
                    <a:lnTo>
                      <a:pt x="35065" y="0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2" name="Forma Livre: Forma 1311">
                <a:extLst>
                  <a:ext uri="{FF2B5EF4-FFF2-40B4-BE49-F238E27FC236}">
                    <a16:creationId xmlns:a16="http://schemas.microsoft.com/office/drawing/2014/main" id="{FAC65FE0-055F-20C5-D9D0-1CF98EF6D7B3}"/>
                  </a:ext>
                </a:extLst>
              </p:cNvPr>
              <p:cNvSpPr/>
              <p:nvPr/>
            </p:nvSpPr>
            <p:spPr>
              <a:xfrm>
                <a:off x="8048169" y="6786046"/>
                <a:ext cx="134270" cy="184428"/>
              </a:xfrm>
              <a:custGeom>
                <a:avLst/>
                <a:gdLst>
                  <a:gd name="connsiteX0" fmla="*/ 134271 w 134270"/>
                  <a:gd name="connsiteY0" fmla="*/ 29547 h 184428"/>
                  <a:gd name="connsiteX1" fmla="*/ 70412 w 134270"/>
                  <a:gd name="connsiteY1" fmla="*/ 184428 h 184428"/>
                  <a:gd name="connsiteX2" fmla="*/ 0 w 134270"/>
                  <a:gd name="connsiteY2" fmla="*/ 162447 h 184428"/>
                  <a:gd name="connsiteX3" fmla="*/ 37052 w 134270"/>
                  <a:gd name="connsiteY3" fmla="*/ 0 h 184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270" h="184428">
                    <a:moveTo>
                      <a:pt x="134271" y="29547"/>
                    </a:moveTo>
                    <a:cubicBezTo>
                      <a:pt x="131888" y="34848"/>
                      <a:pt x="70412" y="184428"/>
                      <a:pt x="70412" y="184428"/>
                    </a:cubicBezTo>
                    <a:lnTo>
                      <a:pt x="0" y="162447"/>
                    </a:lnTo>
                    <a:lnTo>
                      <a:pt x="37052" y="0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3" name="Forma Livre: Forma 1312">
                <a:extLst>
                  <a:ext uri="{FF2B5EF4-FFF2-40B4-BE49-F238E27FC236}">
                    <a16:creationId xmlns:a16="http://schemas.microsoft.com/office/drawing/2014/main" id="{F2E39EA8-1D49-1B3F-B5C1-AACBEB21D904}"/>
                  </a:ext>
                </a:extLst>
              </p:cNvPr>
              <p:cNvSpPr/>
              <p:nvPr/>
            </p:nvSpPr>
            <p:spPr>
              <a:xfrm>
                <a:off x="8030707" y="6913109"/>
                <a:ext cx="107114" cy="195499"/>
              </a:xfrm>
              <a:custGeom>
                <a:avLst/>
                <a:gdLst>
                  <a:gd name="connsiteX0" fmla="*/ 23657 w 107114"/>
                  <a:gd name="connsiteY0" fmla="*/ 0 h 195499"/>
                  <a:gd name="connsiteX1" fmla="*/ 105268 w 107114"/>
                  <a:gd name="connsiteY1" fmla="*/ 31274 h 195499"/>
                  <a:gd name="connsiteX2" fmla="*/ 107115 w 107114"/>
                  <a:gd name="connsiteY2" fmla="*/ 50217 h 195499"/>
                  <a:gd name="connsiteX3" fmla="*/ 101992 w 107114"/>
                  <a:gd name="connsiteY3" fmla="*/ 179127 h 195499"/>
                  <a:gd name="connsiteX4" fmla="*/ 87040 w 107114"/>
                  <a:gd name="connsiteY4" fmla="*/ 195449 h 195499"/>
                  <a:gd name="connsiteX5" fmla="*/ 71671 w 107114"/>
                  <a:gd name="connsiteY5" fmla="*/ 187228 h 195499"/>
                  <a:gd name="connsiteX6" fmla="*/ 187 w 107114"/>
                  <a:gd name="connsiteY6" fmla="*/ 39852 h 195499"/>
                  <a:gd name="connsiteX7" fmla="*/ 9659 w 107114"/>
                  <a:gd name="connsiteY7" fmla="*/ 10723 h 195499"/>
                  <a:gd name="connsiteX8" fmla="*/ 23360 w 107114"/>
                  <a:gd name="connsiteY8" fmla="*/ 0 h 195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114" h="195499">
                    <a:moveTo>
                      <a:pt x="23657" y="0"/>
                    </a:moveTo>
                    <a:cubicBezTo>
                      <a:pt x="23657" y="0"/>
                      <a:pt x="67322" y="57306"/>
                      <a:pt x="105268" y="31274"/>
                    </a:cubicBezTo>
                    <a:lnTo>
                      <a:pt x="107115" y="50217"/>
                    </a:lnTo>
                    <a:lnTo>
                      <a:pt x="101992" y="179127"/>
                    </a:lnTo>
                    <a:cubicBezTo>
                      <a:pt x="101801" y="187544"/>
                      <a:pt x="95409" y="194526"/>
                      <a:pt x="87040" y="195449"/>
                    </a:cubicBezTo>
                    <a:cubicBezTo>
                      <a:pt x="80749" y="195949"/>
                      <a:pt x="74745" y="192738"/>
                      <a:pt x="71671" y="187228"/>
                    </a:cubicBezTo>
                    <a:cubicBezTo>
                      <a:pt x="55468" y="158099"/>
                      <a:pt x="-3745" y="50575"/>
                      <a:pt x="187" y="39852"/>
                    </a:cubicBezTo>
                    <a:lnTo>
                      <a:pt x="9659" y="10723"/>
                    </a:lnTo>
                    <a:cubicBezTo>
                      <a:pt x="11595" y="4676"/>
                      <a:pt x="17027" y="429"/>
                      <a:pt x="23360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4" name="Forma Livre: Forma 1313">
                <a:extLst>
                  <a:ext uri="{FF2B5EF4-FFF2-40B4-BE49-F238E27FC236}">
                    <a16:creationId xmlns:a16="http://schemas.microsoft.com/office/drawing/2014/main" id="{132AF501-E046-7A32-F064-CC1E1E66724F}"/>
                  </a:ext>
                </a:extLst>
              </p:cNvPr>
              <p:cNvSpPr/>
              <p:nvPr/>
            </p:nvSpPr>
            <p:spPr>
              <a:xfrm>
                <a:off x="8031202" y="6942537"/>
                <a:ext cx="83566" cy="165961"/>
              </a:xfrm>
              <a:custGeom>
                <a:avLst/>
                <a:gdLst>
                  <a:gd name="connsiteX0" fmla="*/ 83567 w 83566"/>
                  <a:gd name="connsiteY0" fmla="*/ 165962 h 165961"/>
                  <a:gd name="connsiteX1" fmla="*/ 3147 w 83566"/>
                  <a:gd name="connsiteY1" fmla="*/ 0 h 165961"/>
                  <a:gd name="connsiteX2" fmla="*/ 1182 w 83566"/>
                  <a:gd name="connsiteY2" fmla="*/ 6374 h 165961"/>
                  <a:gd name="connsiteX3" fmla="*/ 2492 w 83566"/>
                  <a:gd name="connsiteY3" fmla="*/ 22220 h 165961"/>
                  <a:gd name="connsiteX4" fmla="*/ 70759 w 83566"/>
                  <a:gd name="connsiteY4" fmla="*/ 157443 h 165961"/>
                  <a:gd name="connsiteX5" fmla="*/ 83567 w 83566"/>
                  <a:gd name="connsiteY5" fmla="*/ 165724 h 165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566" h="165961">
                    <a:moveTo>
                      <a:pt x="83567" y="165962"/>
                    </a:moveTo>
                    <a:lnTo>
                      <a:pt x="3147" y="0"/>
                    </a:lnTo>
                    <a:lnTo>
                      <a:pt x="1182" y="6374"/>
                    </a:lnTo>
                    <a:cubicBezTo>
                      <a:pt x="-766" y="11586"/>
                      <a:pt x="-290" y="17400"/>
                      <a:pt x="2492" y="22220"/>
                    </a:cubicBezTo>
                    <a:cubicBezTo>
                      <a:pt x="8151" y="38423"/>
                      <a:pt x="25963" y="76190"/>
                      <a:pt x="70759" y="157443"/>
                    </a:cubicBezTo>
                    <a:cubicBezTo>
                      <a:pt x="73357" y="162191"/>
                      <a:pt x="78176" y="165300"/>
                      <a:pt x="83567" y="1657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5" name="Forma Livre: Forma 1314">
                <a:extLst>
                  <a:ext uri="{FF2B5EF4-FFF2-40B4-BE49-F238E27FC236}">
                    <a16:creationId xmlns:a16="http://schemas.microsoft.com/office/drawing/2014/main" id="{74578106-A6AC-8CC9-DE37-676B98926FBC}"/>
                  </a:ext>
                </a:extLst>
              </p:cNvPr>
              <p:cNvSpPr/>
              <p:nvPr/>
            </p:nvSpPr>
            <p:spPr>
              <a:xfrm>
                <a:off x="8041780" y="6925855"/>
                <a:ext cx="18028" cy="18480"/>
              </a:xfrm>
              <a:custGeom>
                <a:avLst/>
                <a:gdLst>
                  <a:gd name="connsiteX0" fmla="*/ 16099 w 18028"/>
                  <a:gd name="connsiteY0" fmla="*/ 3398 h 18480"/>
                  <a:gd name="connsiteX1" fmla="*/ 14908 w 18028"/>
                  <a:gd name="connsiteY1" fmla="*/ 16384 h 18480"/>
                  <a:gd name="connsiteX2" fmla="*/ 2041 w 18028"/>
                  <a:gd name="connsiteY2" fmla="*/ 15312 h 18480"/>
                  <a:gd name="connsiteX3" fmla="*/ 3351 w 18028"/>
                  <a:gd name="connsiteY3" fmla="*/ 1551 h 18480"/>
                  <a:gd name="connsiteX4" fmla="*/ 16636 w 18028"/>
                  <a:gd name="connsiteY4" fmla="*/ 4172 h 18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28" h="18480">
                    <a:moveTo>
                      <a:pt x="16099" y="3398"/>
                    </a:moveTo>
                    <a:cubicBezTo>
                      <a:pt x="19072" y="7395"/>
                      <a:pt x="18560" y="12995"/>
                      <a:pt x="14908" y="16384"/>
                    </a:cubicBezTo>
                    <a:cubicBezTo>
                      <a:pt x="11030" y="19553"/>
                      <a:pt x="5341" y="19077"/>
                      <a:pt x="2041" y="15312"/>
                    </a:cubicBezTo>
                    <a:cubicBezTo>
                      <a:pt x="-1122" y="11070"/>
                      <a:pt x="-550" y="5119"/>
                      <a:pt x="3351" y="1551"/>
                    </a:cubicBezTo>
                    <a:cubicBezTo>
                      <a:pt x="7766" y="-1284"/>
                      <a:pt x="13627" y="-129"/>
                      <a:pt x="16636" y="4172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6" name="Forma Livre: Forma 1315">
                <a:extLst>
                  <a:ext uri="{FF2B5EF4-FFF2-40B4-BE49-F238E27FC236}">
                    <a16:creationId xmlns:a16="http://schemas.microsoft.com/office/drawing/2014/main" id="{612B2632-B8B9-0E08-DDAB-9CD928A7EB97}"/>
                  </a:ext>
                </a:extLst>
              </p:cNvPr>
              <p:cNvSpPr/>
              <p:nvPr/>
            </p:nvSpPr>
            <p:spPr>
              <a:xfrm>
                <a:off x="8100456" y="7020472"/>
                <a:ext cx="35280" cy="11419"/>
              </a:xfrm>
              <a:custGeom>
                <a:avLst/>
                <a:gdLst>
                  <a:gd name="connsiteX0" fmla="*/ 75 w 35280"/>
                  <a:gd name="connsiteY0" fmla="*/ 11420 h 11419"/>
                  <a:gd name="connsiteX1" fmla="*/ 16874 w 35280"/>
                  <a:gd name="connsiteY1" fmla="*/ 3735 h 11419"/>
                  <a:gd name="connsiteX2" fmla="*/ 35281 w 35280"/>
                  <a:gd name="connsiteY2" fmla="*/ 5760 h 11419"/>
                  <a:gd name="connsiteX3" fmla="*/ 30575 w 35280"/>
                  <a:gd name="connsiteY3" fmla="*/ 2067 h 11419"/>
                  <a:gd name="connsiteX4" fmla="*/ 16338 w 35280"/>
                  <a:gd name="connsiteY4" fmla="*/ 340 h 11419"/>
                  <a:gd name="connsiteX5" fmla="*/ 3351 w 35280"/>
                  <a:gd name="connsiteY5" fmla="*/ 6297 h 11419"/>
                  <a:gd name="connsiteX6" fmla="*/ 75 w 35280"/>
                  <a:gd name="connsiteY6" fmla="*/ 11420 h 1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280" h="11419">
                    <a:moveTo>
                      <a:pt x="75" y="11420"/>
                    </a:moveTo>
                    <a:cubicBezTo>
                      <a:pt x="5132" y="7804"/>
                      <a:pt x="10833" y="5194"/>
                      <a:pt x="16874" y="3735"/>
                    </a:cubicBezTo>
                    <a:cubicBezTo>
                      <a:pt x="23081" y="3258"/>
                      <a:pt x="29324" y="3943"/>
                      <a:pt x="35281" y="5760"/>
                    </a:cubicBezTo>
                    <a:cubicBezTo>
                      <a:pt x="35281" y="5403"/>
                      <a:pt x="33970" y="3676"/>
                      <a:pt x="30575" y="2067"/>
                    </a:cubicBezTo>
                    <a:cubicBezTo>
                      <a:pt x="26089" y="149"/>
                      <a:pt x="21151" y="-453"/>
                      <a:pt x="16338" y="340"/>
                    </a:cubicBezTo>
                    <a:cubicBezTo>
                      <a:pt x="11524" y="1019"/>
                      <a:pt x="7009" y="3092"/>
                      <a:pt x="3351" y="6297"/>
                    </a:cubicBezTo>
                    <a:cubicBezTo>
                      <a:pt x="611" y="9156"/>
                      <a:pt x="-282" y="11420"/>
                      <a:pt x="75" y="114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7" name="Forma Livre: Forma 1316">
                <a:extLst>
                  <a:ext uri="{FF2B5EF4-FFF2-40B4-BE49-F238E27FC236}">
                    <a16:creationId xmlns:a16="http://schemas.microsoft.com/office/drawing/2014/main" id="{EC57E728-3E60-D10B-F522-29FC0225C5DF}"/>
                  </a:ext>
                </a:extLst>
              </p:cNvPr>
              <p:cNvSpPr/>
              <p:nvPr/>
            </p:nvSpPr>
            <p:spPr>
              <a:xfrm>
                <a:off x="8105059" y="7050011"/>
                <a:ext cx="30678" cy="5946"/>
              </a:xfrm>
              <a:custGeom>
                <a:avLst/>
                <a:gdLst>
                  <a:gd name="connsiteX0" fmla="*/ 0 w 30678"/>
                  <a:gd name="connsiteY0" fmla="*/ 5708 h 5946"/>
                  <a:gd name="connsiteX1" fmla="*/ 15369 w 30678"/>
                  <a:gd name="connsiteY1" fmla="*/ 3325 h 5946"/>
                  <a:gd name="connsiteX2" fmla="*/ 30678 w 30678"/>
                  <a:gd name="connsiteY2" fmla="*/ 5947 h 5946"/>
                  <a:gd name="connsiteX3" fmla="*/ 0 w 30678"/>
                  <a:gd name="connsiteY3" fmla="*/ 5947 h 5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678" h="5946">
                    <a:moveTo>
                      <a:pt x="0" y="5708"/>
                    </a:moveTo>
                    <a:cubicBezTo>
                      <a:pt x="5081" y="4648"/>
                      <a:pt x="10210" y="3856"/>
                      <a:pt x="15369" y="3325"/>
                    </a:cubicBezTo>
                    <a:cubicBezTo>
                      <a:pt x="20516" y="3933"/>
                      <a:pt x="25621" y="4809"/>
                      <a:pt x="30678" y="5947"/>
                    </a:cubicBezTo>
                    <a:cubicBezTo>
                      <a:pt x="21987" y="-1982"/>
                      <a:pt x="8691" y="-1982"/>
                      <a:pt x="0" y="59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8" name="Forma Livre: Forma 1317">
                <a:extLst>
                  <a:ext uri="{FF2B5EF4-FFF2-40B4-BE49-F238E27FC236}">
                    <a16:creationId xmlns:a16="http://schemas.microsoft.com/office/drawing/2014/main" id="{1D60D57A-594D-B4B5-2978-871C8BC9FB79}"/>
                  </a:ext>
                </a:extLst>
              </p:cNvPr>
              <p:cNvSpPr/>
              <p:nvPr/>
            </p:nvSpPr>
            <p:spPr>
              <a:xfrm>
                <a:off x="8088439" y="6990882"/>
                <a:ext cx="47298" cy="9193"/>
              </a:xfrm>
              <a:custGeom>
                <a:avLst/>
                <a:gdLst>
                  <a:gd name="connsiteX0" fmla="*/ 0 w 47298"/>
                  <a:gd name="connsiteY0" fmla="*/ 9080 h 9193"/>
                  <a:gd name="connsiteX1" fmla="*/ 23471 w 47298"/>
                  <a:gd name="connsiteY1" fmla="*/ 3838 h 9193"/>
                  <a:gd name="connsiteX2" fmla="*/ 47299 w 47298"/>
                  <a:gd name="connsiteY2" fmla="*/ 5446 h 9193"/>
                  <a:gd name="connsiteX3" fmla="*/ 23113 w 47298"/>
                  <a:gd name="connsiteY3" fmla="*/ 382 h 9193"/>
                  <a:gd name="connsiteX4" fmla="*/ 0 w 47298"/>
                  <a:gd name="connsiteY4" fmla="*/ 9080 h 9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98" h="9193">
                    <a:moveTo>
                      <a:pt x="0" y="9080"/>
                    </a:moveTo>
                    <a:cubicBezTo>
                      <a:pt x="536" y="10033"/>
                      <a:pt x="10246" y="4731"/>
                      <a:pt x="23471" y="3838"/>
                    </a:cubicBezTo>
                    <a:cubicBezTo>
                      <a:pt x="31441" y="3790"/>
                      <a:pt x="39405" y="4332"/>
                      <a:pt x="47299" y="5446"/>
                    </a:cubicBezTo>
                    <a:cubicBezTo>
                      <a:pt x="40096" y="937"/>
                      <a:pt x="31518" y="-857"/>
                      <a:pt x="23113" y="382"/>
                    </a:cubicBezTo>
                    <a:cubicBezTo>
                      <a:pt x="14624" y="472"/>
                      <a:pt x="6439" y="3552"/>
                      <a:pt x="0" y="90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19" name="Forma Livre: Forma 1318">
                <a:extLst>
                  <a:ext uri="{FF2B5EF4-FFF2-40B4-BE49-F238E27FC236}">
                    <a16:creationId xmlns:a16="http://schemas.microsoft.com/office/drawing/2014/main" id="{42084860-2AD0-FDB8-A7E2-08FA19D8360C}"/>
                  </a:ext>
                </a:extLst>
              </p:cNvPr>
              <p:cNvSpPr/>
              <p:nvPr/>
            </p:nvSpPr>
            <p:spPr>
              <a:xfrm>
                <a:off x="8097076" y="6960903"/>
                <a:ext cx="39852" cy="12520"/>
              </a:xfrm>
              <a:custGeom>
                <a:avLst/>
                <a:gdLst>
                  <a:gd name="connsiteX0" fmla="*/ 0 w 39852"/>
                  <a:gd name="connsiteY0" fmla="*/ 2006 h 12520"/>
                  <a:gd name="connsiteX1" fmla="*/ 20492 w 39852"/>
                  <a:gd name="connsiteY1" fmla="*/ 5044 h 12520"/>
                  <a:gd name="connsiteX2" fmla="*/ 39852 w 39852"/>
                  <a:gd name="connsiteY2" fmla="*/ 12431 h 12520"/>
                  <a:gd name="connsiteX3" fmla="*/ 21386 w 39852"/>
                  <a:gd name="connsiteY3" fmla="*/ 1708 h 12520"/>
                  <a:gd name="connsiteX4" fmla="*/ 0 w 39852"/>
                  <a:gd name="connsiteY4" fmla="*/ 2006 h 1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852" h="12520">
                    <a:moveTo>
                      <a:pt x="0" y="2006"/>
                    </a:moveTo>
                    <a:cubicBezTo>
                      <a:pt x="0" y="3078"/>
                      <a:pt x="9531" y="2006"/>
                      <a:pt x="20492" y="5044"/>
                    </a:cubicBezTo>
                    <a:cubicBezTo>
                      <a:pt x="31453" y="8082"/>
                      <a:pt x="39257" y="13265"/>
                      <a:pt x="39852" y="12431"/>
                    </a:cubicBezTo>
                    <a:cubicBezTo>
                      <a:pt x="35164" y="6784"/>
                      <a:pt x="28617" y="2983"/>
                      <a:pt x="21386" y="1708"/>
                    </a:cubicBezTo>
                    <a:cubicBezTo>
                      <a:pt x="14440" y="-669"/>
                      <a:pt x="6880" y="-561"/>
                      <a:pt x="0" y="20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0" name="Forma Livre: Forma 1319">
                <a:extLst>
                  <a:ext uri="{FF2B5EF4-FFF2-40B4-BE49-F238E27FC236}">
                    <a16:creationId xmlns:a16="http://schemas.microsoft.com/office/drawing/2014/main" id="{6E48C8F7-7479-2AD1-5D54-E5AA8AD275F7}"/>
                  </a:ext>
                </a:extLst>
              </p:cNvPr>
              <p:cNvSpPr/>
              <p:nvPr/>
            </p:nvSpPr>
            <p:spPr>
              <a:xfrm>
                <a:off x="8104257" y="6934989"/>
                <a:ext cx="46559" cy="32567"/>
              </a:xfrm>
              <a:custGeom>
                <a:avLst/>
                <a:gdLst>
                  <a:gd name="connsiteX0" fmla="*/ 19567 w 46559"/>
                  <a:gd name="connsiteY0" fmla="*/ 32567 h 32567"/>
                  <a:gd name="connsiteX1" fmla="*/ 20460 w 46559"/>
                  <a:gd name="connsiteY1" fmla="*/ 26610 h 32567"/>
                  <a:gd name="connsiteX2" fmla="*/ 17601 w 46559"/>
                  <a:gd name="connsiteY2" fmla="*/ 10526 h 32567"/>
                  <a:gd name="connsiteX3" fmla="*/ 10810 w 46559"/>
                  <a:gd name="connsiteY3" fmla="*/ 876 h 32567"/>
                  <a:gd name="connsiteX4" fmla="*/ 3364 w 46559"/>
                  <a:gd name="connsiteY4" fmla="*/ 1472 h 32567"/>
                  <a:gd name="connsiteX5" fmla="*/ 28 w 46559"/>
                  <a:gd name="connsiteY5" fmla="*/ 8263 h 32567"/>
                  <a:gd name="connsiteX6" fmla="*/ 17482 w 46559"/>
                  <a:gd name="connsiteY6" fmla="*/ 31614 h 32567"/>
                  <a:gd name="connsiteX7" fmla="*/ 44943 w 46559"/>
                  <a:gd name="connsiteY7" fmla="*/ 20832 h 32567"/>
                  <a:gd name="connsiteX8" fmla="*/ 46254 w 46559"/>
                  <a:gd name="connsiteY8" fmla="*/ 13326 h 32567"/>
                  <a:gd name="connsiteX9" fmla="*/ 40297 w 46559"/>
                  <a:gd name="connsiteY9" fmla="*/ 9156 h 32567"/>
                  <a:gd name="connsiteX10" fmla="*/ 29336 w 46559"/>
                  <a:gd name="connsiteY10" fmla="*/ 13326 h 32567"/>
                  <a:gd name="connsiteX11" fmla="*/ 17422 w 46559"/>
                  <a:gd name="connsiteY11" fmla="*/ 24287 h 32567"/>
                  <a:gd name="connsiteX12" fmla="*/ 14384 w 46559"/>
                  <a:gd name="connsiteY12" fmla="*/ 29410 h 32567"/>
                  <a:gd name="connsiteX13" fmla="*/ 30825 w 46559"/>
                  <a:gd name="connsiteY13" fmla="*/ 15471 h 32567"/>
                  <a:gd name="connsiteX14" fmla="*/ 40416 w 46559"/>
                  <a:gd name="connsiteY14" fmla="*/ 12075 h 32567"/>
                  <a:gd name="connsiteX15" fmla="*/ 43871 w 46559"/>
                  <a:gd name="connsiteY15" fmla="*/ 14279 h 32567"/>
                  <a:gd name="connsiteX16" fmla="*/ 42680 w 46559"/>
                  <a:gd name="connsiteY16" fmla="*/ 19223 h 32567"/>
                  <a:gd name="connsiteX17" fmla="*/ 18852 w 46559"/>
                  <a:gd name="connsiteY17" fmla="*/ 28219 h 32567"/>
                  <a:gd name="connsiteX18" fmla="*/ 3721 w 46559"/>
                  <a:gd name="connsiteY18" fmla="*/ 8620 h 32567"/>
                  <a:gd name="connsiteX19" fmla="*/ 5865 w 46559"/>
                  <a:gd name="connsiteY19" fmla="*/ 3795 h 32567"/>
                  <a:gd name="connsiteX20" fmla="*/ 9976 w 46559"/>
                  <a:gd name="connsiteY20" fmla="*/ 3437 h 32567"/>
                  <a:gd name="connsiteX21" fmla="*/ 15933 w 46559"/>
                  <a:gd name="connsiteY21" fmla="*/ 11479 h 32567"/>
                  <a:gd name="connsiteX22" fmla="*/ 19567 w 46559"/>
                  <a:gd name="connsiteY22" fmla="*/ 32567 h 32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559" h="32567">
                    <a:moveTo>
                      <a:pt x="19567" y="32567"/>
                    </a:moveTo>
                    <a:cubicBezTo>
                      <a:pt x="20371" y="30691"/>
                      <a:pt x="20680" y="28641"/>
                      <a:pt x="20460" y="26610"/>
                    </a:cubicBezTo>
                    <a:cubicBezTo>
                      <a:pt x="20603" y="21112"/>
                      <a:pt x="19632" y="15637"/>
                      <a:pt x="17601" y="10526"/>
                    </a:cubicBezTo>
                    <a:cubicBezTo>
                      <a:pt x="16427" y="6666"/>
                      <a:pt x="14050" y="3283"/>
                      <a:pt x="10810" y="876"/>
                    </a:cubicBezTo>
                    <a:cubicBezTo>
                      <a:pt x="8445" y="-482"/>
                      <a:pt x="5484" y="-244"/>
                      <a:pt x="3364" y="1472"/>
                    </a:cubicBezTo>
                    <a:cubicBezTo>
                      <a:pt x="1451" y="3247"/>
                      <a:pt x="266" y="5665"/>
                      <a:pt x="28" y="8263"/>
                    </a:cubicBezTo>
                    <a:cubicBezTo>
                      <a:pt x="-508" y="19223"/>
                      <a:pt x="6812" y="29029"/>
                      <a:pt x="17482" y="31614"/>
                    </a:cubicBezTo>
                    <a:cubicBezTo>
                      <a:pt x="27972" y="33902"/>
                      <a:pt x="38808" y="29648"/>
                      <a:pt x="44943" y="20832"/>
                    </a:cubicBezTo>
                    <a:cubicBezTo>
                      <a:pt x="46462" y="18646"/>
                      <a:pt x="46939" y="15900"/>
                      <a:pt x="46254" y="13326"/>
                    </a:cubicBezTo>
                    <a:cubicBezTo>
                      <a:pt x="45319" y="10842"/>
                      <a:pt x="42954" y="9186"/>
                      <a:pt x="40297" y="9156"/>
                    </a:cubicBezTo>
                    <a:cubicBezTo>
                      <a:pt x="36341" y="9561"/>
                      <a:pt x="32559" y="10997"/>
                      <a:pt x="29336" y="13326"/>
                    </a:cubicBezTo>
                    <a:cubicBezTo>
                      <a:pt x="24737" y="16233"/>
                      <a:pt x="20704" y="19950"/>
                      <a:pt x="17422" y="24287"/>
                    </a:cubicBezTo>
                    <a:cubicBezTo>
                      <a:pt x="16052" y="25758"/>
                      <a:pt x="15015" y="27504"/>
                      <a:pt x="14384" y="29410"/>
                    </a:cubicBezTo>
                    <a:cubicBezTo>
                      <a:pt x="19138" y="23965"/>
                      <a:pt x="24678" y="19265"/>
                      <a:pt x="30825" y="15471"/>
                    </a:cubicBezTo>
                    <a:cubicBezTo>
                      <a:pt x="33679" y="13541"/>
                      <a:pt x="36985" y="12373"/>
                      <a:pt x="40416" y="12075"/>
                    </a:cubicBezTo>
                    <a:cubicBezTo>
                      <a:pt x="41923" y="11974"/>
                      <a:pt x="43329" y="12867"/>
                      <a:pt x="43871" y="14279"/>
                    </a:cubicBezTo>
                    <a:cubicBezTo>
                      <a:pt x="44163" y="16019"/>
                      <a:pt x="43734" y="17806"/>
                      <a:pt x="42680" y="19223"/>
                    </a:cubicBezTo>
                    <a:cubicBezTo>
                      <a:pt x="37140" y="26568"/>
                      <a:pt x="27865" y="30071"/>
                      <a:pt x="18852" y="28219"/>
                    </a:cubicBezTo>
                    <a:cubicBezTo>
                      <a:pt x="9851" y="26021"/>
                      <a:pt x="3566" y="17883"/>
                      <a:pt x="3721" y="8620"/>
                    </a:cubicBezTo>
                    <a:cubicBezTo>
                      <a:pt x="3846" y="6809"/>
                      <a:pt x="4608" y="5099"/>
                      <a:pt x="5865" y="3795"/>
                    </a:cubicBezTo>
                    <a:cubicBezTo>
                      <a:pt x="7015" y="2800"/>
                      <a:pt x="8671" y="2657"/>
                      <a:pt x="9976" y="3437"/>
                    </a:cubicBezTo>
                    <a:cubicBezTo>
                      <a:pt x="12728" y="5451"/>
                      <a:pt x="14807" y="8257"/>
                      <a:pt x="15933" y="11479"/>
                    </a:cubicBezTo>
                    <a:cubicBezTo>
                      <a:pt x="18369" y="18241"/>
                      <a:pt x="19602" y="25377"/>
                      <a:pt x="19567" y="325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1" name="Forma Livre: Forma 1320">
                <a:extLst>
                  <a:ext uri="{FF2B5EF4-FFF2-40B4-BE49-F238E27FC236}">
                    <a16:creationId xmlns:a16="http://schemas.microsoft.com/office/drawing/2014/main" id="{73ED9916-EF8B-3E80-BD1D-46E6B5ED9201}"/>
                  </a:ext>
                </a:extLst>
              </p:cNvPr>
              <p:cNvSpPr/>
              <p:nvPr/>
            </p:nvSpPr>
            <p:spPr>
              <a:xfrm>
                <a:off x="8032085" y="6799569"/>
                <a:ext cx="146065" cy="188538"/>
              </a:xfrm>
              <a:custGeom>
                <a:avLst/>
                <a:gdLst>
                  <a:gd name="connsiteX0" fmla="*/ 92869 w 146065"/>
                  <a:gd name="connsiteY0" fmla="*/ 0 h 188538"/>
                  <a:gd name="connsiteX1" fmla="*/ 146065 w 146065"/>
                  <a:gd name="connsiteY1" fmla="*/ 158754 h 188538"/>
                  <a:gd name="connsiteX2" fmla="*/ 78453 w 146065"/>
                  <a:gd name="connsiteY2" fmla="*/ 188539 h 188538"/>
                  <a:gd name="connsiteX3" fmla="*/ 0 w 146065"/>
                  <a:gd name="connsiteY3" fmla="*/ 41699 h 18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065" h="188538">
                    <a:moveTo>
                      <a:pt x="92869" y="0"/>
                    </a:moveTo>
                    <a:cubicBezTo>
                      <a:pt x="94478" y="5540"/>
                      <a:pt x="146065" y="158754"/>
                      <a:pt x="146065" y="158754"/>
                    </a:cubicBezTo>
                    <a:lnTo>
                      <a:pt x="78453" y="188539"/>
                    </a:lnTo>
                    <a:lnTo>
                      <a:pt x="0" y="41699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2" name="Forma Livre: Forma 1321">
                <a:extLst>
                  <a:ext uri="{FF2B5EF4-FFF2-40B4-BE49-F238E27FC236}">
                    <a16:creationId xmlns:a16="http://schemas.microsoft.com/office/drawing/2014/main" id="{101B1AB2-29A2-0088-3B08-37C2D822F82F}"/>
                  </a:ext>
                </a:extLst>
              </p:cNvPr>
              <p:cNvSpPr/>
              <p:nvPr/>
            </p:nvSpPr>
            <p:spPr>
              <a:xfrm>
                <a:off x="8087605" y="6927406"/>
                <a:ext cx="184966" cy="140782"/>
              </a:xfrm>
              <a:custGeom>
                <a:avLst/>
                <a:gdLst>
                  <a:gd name="connsiteX0" fmla="*/ 4527 w 184966"/>
                  <a:gd name="connsiteY0" fmla="*/ 29785 h 140782"/>
                  <a:gd name="connsiteX1" fmla="*/ 86674 w 184966"/>
                  <a:gd name="connsiteY1" fmla="*/ 0 h 140782"/>
                  <a:gd name="connsiteX2" fmla="*/ 100494 w 184966"/>
                  <a:gd name="connsiteY2" fmla="*/ 13046 h 140782"/>
                  <a:gd name="connsiteX3" fmla="*/ 181092 w 184966"/>
                  <a:gd name="connsiteY3" fmla="*/ 113838 h 140782"/>
                  <a:gd name="connsiteX4" fmla="*/ 180497 w 184966"/>
                  <a:gd name="connsiteY4" fmla="*/ 135939 h 140782"/>
                  <a:gd name="connsiteX5" fmla="*/ 163519 w 184966"/>
                  <a:gd name="connsiteY5" fmla="*/ 139811 h 140782"/>
                  <a:gd name="connsiteX6" fmla="*/ 13165 w 184966"/>
                  <a:gd name="connsiteY6" fmla="*/ 75118 h 140782"/>
                  <a:gd name="connsiteX7" fmla="*/ 1251 w 184966"/>
                  <a:gd name="connsiteY7" fmla="*/ 46941 h 140782"/>
                  <a:gd name="connsiteX8" fmla="*/ 4587 w 184966"/>
                  <a:gd name="connsiteY8" fmla="*/ 29845 h 140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966" h="140782">
                    <a:moveTo>
                      <a:pt x="4527" y="29785"/>
                    </a:moveTo>
                    <a:cubicBezTo>
                      <a:pt x="4527" y="29785"/>
                      <a:pt x="75058" y="44439"/>
                      <a:pt x="86674" y="0"/>
                    </a:cubicBezTo>
                    <a:lnTo>
                      <a:pt x="100494" y="13046"/>
                    </a:lnTo>
                    <a:lnTo>
                      <a:pt x="181092" y="113838"/>
                    </a:lnTo>
                    <a:cubicBezTo>
                      <a:pt x="186477" y="120307"/>
                      <a:pt x="186221" y="129767"/>
                      <a:pt x="180497" y="135939"/>
                    </a:cubicBezTo>
                    <a:cubicBezTo>
                      <a:pt x="176094" y="140460"/>
                      <a:pt x="169446" y="141973"/>
                      <a:pt x="163519" y="139811"/>
                    </a:cubicBezTo>
                    <a:cubicBezTo>
                      <a:pt x="132126" y="128433"/>
                      <a:pt x="16977" y="86198"/>
                      <a:pt x="13165" y="75118"/>
                    </a:cubicBezTo>
                    <a:lnTo>
                      <a:pt x="1251" y="46941"/>
                    </a:lnTo>
                    <a:cubicBezTo>
                      <a:pt x="-1251" y="41097"/>
                      <a:pt x="71" y="34318"/>
                      <a:pt x="4587" y="2984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3" name="Forma Livre: Forma 1322">
                <a:extLst>
                  <a:ext uri="{FF2B5EF4-FFF2-40B4-BE49-F238E27FC236}">
                    <a16:creationId xmlns:a16="http://schemas.microsoft.com/office/drawing/2014/main" id="{02C16198-2DF3-6E47-47C1-08DFF7A41E44}"/>
                  </a:ext>
                </a:extLst>
              </p:cNvPr>
              <p:cNvSpPr/>
              <p:nvPr/>
            </p:nvSpPr>
            <p:spPr>
              <a:xfrm>
                <a:off x="8096361" y="6992754"/>
                <a:ext cx="169357" cy="75470"/>
              </a:xfrm>
              <a:custGeom>
                <a:avLst/>
                <a:gdLst>
                  <a:gd name="connsiteX0" fmla="*/ 169357 w 169357"/>
                  <a:gd name="connsiteY0" fmla="*/ 72437 h 75470"/>
                  <a:gd name="connsiteX1" fmla="*/ 0 w 169357"/>
                  <a:gd name="connsiteY1" fmla="*/ 0 h 75470"/>
                  <a:gd name="connsiteX2" fmla="*/ 2740 w 169357"/>
                  <a:gd name="connsiteY2" fmla="*/ 5957 h 75470"/>
                  <a:gd name="connsiteX3" fmla="*/ 14118 w 169357"/>
                  <a:gd name="connsiteY3" fmla="*/ 17097 h 75470"/>
                  <a:gd name="connsiteX4" fmla="*/ 154286 w 169357"/>
                  <a:gd name="connsiteY4" fmla="*/ 74462 h 75470"/>
                  <a:gd name="connsiteX5" fmla="*/ 169357 w 169357"/>
                  <a:gd name="connsiteY5" fmla="*/ 72318 h 75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357" h="75470">
                    <a:moveTo>
                      <a:pt x="169357" y="72437"/>
                    </a:moveTo>
                    <a:lnTo>
                      <a:pt x="0" y="0"/>
                    </a:lnTo>
                    <a:lnTo>
                      <a:pt x="2740" y="5957"/>
                    </a:lnTo>
                    <a:cubicBezTo>
                      <a:pt x="5063" y="12867"/>
                      <a:pt x="9114" y="14237"/>
                      <a:pt x="14118" y="17097"/>
                    </a:cubicBezTo>
                    <a:cubicBezTo>
                      <a:pt x="28951" y="25615"/>
                      <a:pt x="67195" y="42473"/>
                      <a:pt x="154286" y="74462"/>
                    </a:cubicBezTo>
                    <a:cubicBezTo>
                      <a:pt x="159350" y="76357"/>
                      <a:pt x="165027" y="75547"/>
                      <a:pt x="169357" y="72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4" name="Forma Livre: Forma 1323">
                <a:extLst>
                  <a:ext uri="{FF2B5EF4-FFF2-40B4-BE49-F238E27FC236}">
                    <a16:creationId xmlns:a16="http://schemas.microsoft.com/office/drawing/2014/main" id="{4444B836-50F4-D9CF-04F5-52F9EDDFE9C3}"/>
                  </a:ext>
                </a:extLst>
              </p:cNvPr>
              <p:cNvSpPr/>
              <p:nvPr/>
            </p:nvSpPr>
            <p:spPr>
              <a:xfrm>
                <a:off x="8094438" y="6966969"/>
                <a:ext cx="18548" cy="18418"/>
              </a:xfrm>
              <a:custGeom>
                <a:avLst/>
                <a:gdLst>
                  <a:gd name="connsiteX0" fmla="*/ 10859 w 18548"/>
                  <a:gd name="connsiteY0" fmla="*/ 110 h 18418"/>
                  <a:gd name="connsiteX1" fmla="*/ 18484 w 18548"/>
                  <a:gd name="connsiteY1" fmla="*/ 10713 h 18418"/>
                  <a:gd name="connsiteX2" fmla="*/ 8059 w 18548"/>
                  <a:gd name="connsiteY2" fmla="*/ 18338 h 18418"/>
                  <a:gd name="connsiteX3" fmla="*/ 77 w 18548"/>
                  <a:gd name="connsiteY3" fmla="*/ 7080 h 18418"/>
                  <a:gd name="connsiteX4" fmla="*/ 11991 w 18548"/>
                  <a:gd name="connsiteY4" fmla="*/ 348 h 18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48" h="18418">
                    <a:moveTo>
                      <a:pt x="10859" y="110"/>
                    </a:moveTo>
                    <a:cubicBezTo>
                      <a:pt x="15756" y="1152"/>
                      <a:pt x="19056" y="5739"/>
                      <a:pt x="18484" y="10713"/>
                    </a:cubicBezTo>
                    <a:cubicBezTo>
                      <a:pt x="17603" y="15634"/>
                      <a:pt x="13016" y="18988"/>
                      <a:pt x="8059" y="18338"/>
                    </a:cubicBezTo>
                    <a:cubicBezTo>
                      <a:pt x="2889" y="17206"/>
                      <a:pt x="-566" y="12328"/>
                      <a:pt x="77" y="7080"/>
                    </a:cubicBezTo>
                    <a:cubicBezTo>
                      <a:pt x="1525" y="1945"/>
                      <a:pt x="6844" y="-1064"/>
                      <a:pt x="11991" y="348"/>
                    </a:cubicBezTo>
                  </a:path>
                </a:pathLst>
              </a:custGeom>
              <a:solidFill>
                <a:srgbClr val="FFFFFF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257F5D78-9D53-0F96-267B-E6B4A327EA5E}"/>
                  </a:ext>
                </a:extLst>
              </p:cNvPr>
              <p:cNvSpPr/>
              <p:nvPr/>
            </p:nvSpPr>
            <p:spPr>
              <a:xfrm>
                <a:off x="8203857" y="6989031"/>
                <a:ext cx="23856" cy="27730"/>
              </a:xfrm>
              <a:custGeom>
                <a:avLst/>
                <a:gdLst>
                  <a:gd name="connsiteX0" fmla="*/ 981 w 23856"/>
                  <a:gd name="connsiteY0" fmla="*/ 27730 h 27730"/>
                  <a:gd name="connsiteX1" fmla="*/ 23856 w 23856"/>
                  <a:gd name="connsiteY1" fmla="*/ 387 h 27730"/>
                  <a:gd name="connsiteX2" fmla="*/ 17899 w 23856"/>
                  <a:gd name="connsiteY2" fmla="*/ 685 h 27730"/>
                  <a:gd name="connsiteX3" fmla="*/ 5985 w 23856"/>
                  <a:gd name="connsiteY3" fmla="*/ 8727 h 27730"/>
                  <a:gd name="connsiteX4" fmla="*/ 28 w 23856"/>
                  <a:gd name="connsiteY4" fmla="*/ 21832 h 27730"/>
                  <a:gd name="connsiteX5" fmla="*/ 981 w 23856"/>
                  <a:gd name="connsiteY5" fmla="*/ 27730 h 27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56" h="27730">
                    <a:moveTo>
                      <a:pt x="981" y="27730"/>
                    </a:moveTo>
                    <a:cubicBezTo>
                      <a:pt x="3036" y="15119"/>
                      <a:pt x="11811" y="4641"/>
                      <a:pt x="23856" y="387"/>
                    </a:cubicBezTo>
                    <a:cubicBezTo>
                      <a:pt x="23856" y="-30"/>
                      <a:pt x="21533" y="-328"/>
                      <a:pt x="17899" y="685"/>
                    </a:cubicBezTo>
                    <a:cubicBezTo>
                      <a:pt x="13235" y="2156"/>
                      <a:pt x="9095" y="4950"/>
                      <a:pt x="5985" y="8727"/>
                    </a:cubicBezTo>
                    <a:cubicBezTo>
                      <a:pt x="2727" y="12396"/>
                      <a:pt x="648" y="16966"/>
                      <a:pt x="28" y="21832"/>
                    </a:cubicBezTo>
                    <a:cubicBezTo>
                      <a:pt x="-151" y="25585"/>
                      <a:pt x="564" y="27789"/>
                      <a:pt x="981" y="2773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6" name="Forma Livre: Forma 1325">
                <a:extLst>
                  <a:ext uri="{FF2B5EF4-FFF2-40B4-BE49-F238E27FC236}">
                    <a16:creationId xmlns:a16="http://schemas.microsoft.com/office/drawing/2014/main" id="{C146734F-3AAC-9AF6-30A0-705B18CD0A48}"/>
                  </a:ext>
                </a:extLst>
              </p:cNvPr>
              <p:cNvSpPr/>
              <p:nvPr/>
            </p:nvSpPr>
            <p:spPr>
              <a:xfrm>
                <a:off x="8223662" y="7011565"/>
                <a:ext cx="23354" cy="19982"/>
              </a:xfrm>
              <a:custGeom>
                <a:avLst/>
                <a:gdLst>
                  <a:gd name="connsiteX0" fmla="*/ 0 w 23354"/>
                  <a:gd name="connsiteY0" fmla="*/ 19969 h 19982"/>
                  <a:gd name="connsiteX1" fmla="*/ 10067 w 23354"/>
                  <a:gd name="connsiteY1" fmla="*/ 8055 h 19982"/>
                  <a:gd name="connsiteX2" fmla="*/ 23351 w 23354"/>
                  <a:gd name="connsiteY2" fmla="*/ 13 h 19982"/>
                  <a:gd name="connsiteX3" fmla="*/ 0 w 23354"/>
                  <a:gd name="connsiteY3" fmla="*/ 19910 h 19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54" h="19982">
                    <a:moveTo>
                      <a:pt x="0" y="19969"/>
                    </a:moveTo>
                    <a:cubicBezTo>
                      <a:pt x="953" y="20327"/>
                      <a:pt x="3515" y="13536"/>
                      <a:pt x="10067" y="8055"/>
                    </a:cubicBezTo>
                    <a:cubicBezTo>
                      <a:pt x="16620" y="2575"/>
                      <a:pt x="23530" y="1026"/>
                      <a:pt x="23351" y="13"/>
                    </a:cubicBezTo>
                    <a:cubicBezTo>
                      <a:pt x="11592" y="-386"/>
                      <a:pt x="1471" y="8240"/>
                      <a:pt x="0" y="199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7" name="Forma Livre: Forma 1326">
                <a:extLst>
                  <a:ext uri="{FF2B5EF4-FFF2-40B4-BE49-F238E27FC236}">
                    <a16:creationId xmlns:a16="http://schemas.microsoft.com/office/drawing/2014/main" id="{E448269D-17F1-DB88-BF76-88698DB5EF2B}"/>
                  </a:ext>
                </a:extLst>
              </p:cNvPr>
              <p:cNvSpPr/>
              <p:nvPr/>
            </p:nvSpPr>
            <p:spPr>
              <a:xfrm>
                <a:off x="8174755" y="6966662"/>
                <a:ext cx="33478" cy="33835"/>
              </a:xfrm>
              <a:custGeom>
                <a:avLst/>
                <a:gdLst>
                  <a:gd name="connsiteX0" fmla="*/ 0 w 33478"/>
                  <a:gd name="connsiteY0" fmla="*/ 33836 h 33835"/>
                  <a:gd name="connsiteX1" fmla="*/ 14237 w 33478"/>
                  <a:gd name="connsiteY1" fmla="*/ 14476 h 33835"/>
                  <a:gd name="connsiteX2" fmla="*/ 33478 w 33478"/>
                  <a:gd name="connsiteY2" fmla="*/ 0 h 33835"/>
                  <a:gd name="connsiteX3" fmla="*/ 0 w 33478"/>
                  <a:gd name="connsiteY3" fmla="*/ 33836 h 33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478" h="33835">
                    <a:moveTo>
                      <a:pt x="0" y="33836"/>
                    </a:moveTo>
                    <a:cubicBezTo>
                      <a:pt x="4277" y="27051"/>
                      <a:pt x="9037" y="20582"/>
                      <a:pt x="14237" y="14476"/>
                    </a:cubicBezTo>
                    <a:cubicBezTo>
                      <a:pt x="20266" y="9156"/>
                      <a:pt x="26699" y="4319"/>
                      <a:pt x="33478" y="0"/>
                    </a:cubicBezTo>
                    <a:cubicBezTo>
                      <a:pt x="16680" y="3795"/>
                      <a:pt x="3616" y="17001"/>
                      <a:pt x="0" y="338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8" name="Forma Livre: Forma 1327">
                <a:extLst>
                  <a:ext uri="{FF2B5EF4-FFF2-40B4-BE49-F238E27FC236}">
                    <a16:creationId xmlns:a16="http://schemas.microsoft.com/office/drawing/2014/main" id="{6548245E-5516-484C-736E-EA2F4C74E09C}"/>
                  </a:ext>
                </a:extLst>
              </p:cNvPr>
              <p:cNvSpPr/>
              <p:nvPr/>
            </p:nvSpPr>
            <p:spPr>
              <a:xfrm>
                <a:off x="8157004" y="6948429"/>
                <a:ext cx="36874" cy="18465"/>
              </a:xfrm>
              <a:custGeom>
                <a:avLst/>
                <a:gdLst>
                  <a:gd name="connsiteX0" fmla="*/ 0 w 36874"/>
                  <a:gd name="connsiteY0" fmla="*/ 18412 h 18465"/>
                  <a:gd name="connsiteX1" fmla="*/ 17454 w 36874"/>
                  <a:gd name="connsiteY1" fmla="*/ 7273 h 18465"/>
                  <a:gd name="connsiteX2" fmla="*/ 36874 w 36874"/>
                  <a:gd name="connsiteY2" fmla="*/ 125 h 18465"/>
                  <a:gd name="connsiteX3" fmla="*/ 0 w 36874"/>
                  <a:gd name="connsiteY3" fmla="*/ 18412 h 1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4" h="18465">
                    <a:moveTo>
                      <a:pt x="0" y="18412"/>
                    </a:moveTo>
                    <a:cubicBezTo>
                      <a:pt x="774" y="19127"/>
                      <a:pt x="7267" y="12455"/>
                      <a:pt x="17454" y="7273"/>
                    </a:cubicBezTo>
                    <a:cubicBezTo>
                      <a:pt x="27640" y="2090"/>
                      <a:pt x="36993" y="1316"/>
                      <a:pt x="36874" y="125"/>
                    </a:cubicBezTo>
                    <a:cubicBezTo>
                      <a:pt x="22154" y="-1037"/>
                      <a:pt x="7982" y="5992"/>
                      <a:pt x="0" y="184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29" name="Forma Livre: Forma 1328">
                <a:extLst>
                  <a:ext uri="{FF2B5EF4-FFF2-40B4-BE49-F238E27FC236}">
                    <a16:creationId xmlns:a16="http://schemas.microsoft.com/office/drawing/2014/main" id="{D88E5831-092C-2C41-2AE9-382B5E7AB59E}"/>
                  </a:ext>
                </a:extLst>
              </p:cNvPr>
              <p:cNvSpPr/>
              <p:nvPr/>
            </p:nvSpPr>
            <p:spPr>
              <a:xfrm>
                <a:off x="8147591" y="6919810"/>
                <a:ext cx="44298" cy="36065"/>
              </a:xfrm>
              <a:custGeom>
                <a:avLst/>
                <a:gdLst>
                  <a:gd name="connsiteX0" fmla="*/ 32645 w 44298"/>
                  <a:gd name="connsiteY0" fmla="*/ 32973 h 36065"/>
                  <a:gd name="connsiteX1" fmla="*/ 29487 w 44298"/>
                  <a:gd name="connsiteY1" fmla="*/ 27969 h 36065"/>
                  <a:gd name="connsiteX2" fmla="*/ 16739 w 44298"/>
                  <a:gd name="connsiteY2" fmla="*/ 17723 h 36065"/>
                  <a:gd name="connsiteX3" fmla="*/ 5302 w 44298"/>
                  <a:gd name="connsiteY3" fmla="*/ 14864 h 36065"/>
                  <a:gd name="connsiteX4" fmla="*/ 60 w 44298"/>
                  <a:gd name="connsiteY4" fmla="*/ 20165 h 36065"/>
                  <a:gd name="connsiteX5" fmla="*/ 1966 w 44298"/>
                  <a:gd name="connsiteY5" fmla="*/ 27492 h 36065"/>
                  <a:gd name="connsiteX6" fmla="*/ 30441 w 44298"/>
                  <a:gd name="connsiteY6" fmla="*/ 33449 h 36065"/>
                  <a:gd name="connsiteX7" fmla="*/ 44142 w 44298"/>
                  <a:gd name="connsiteY7" fmla="*/ 7358 h 36065"/>
                  <a:gd name="connsiteX8" fmla="*/ 40210 w 44298"/>
                  <a:gd name="connsiteY8" fmla="*/ 746 h 36065"/>
                  <a:gd name="connsiteX9" fmla="*/ 32823 w 44298"/>
                  <a:gd name="connsiteY9" fmla="*/ 1758 h 36065"/>
                  <a:gd name="connsiteX10" fmla="*/ 27283 w 44298"/>
                  <a:gd name="connsiteY10" fmla="*/ 12064 h 36065"/>
                  <a:gd name="connsiteX11" fmla="*/ 25258 w 44298"/>
                  <a:gd name="connsiteY11" fmla="*/ 28267 h 36065"/>
                  <a:gd name="connsiteX12" fmla="*/ 26330 w 44298"/>
                  <a:gd name="connsiteY12" fmla="*/ 34224 h 36065"/>
                  <a:gd name="connsiteX13" fmla="*/ 29606 w 44298"/>
                  <a:gd name="connsiteY13" fmla="*/ 12957 h 36065"/>
                  <a:gd name="connsiteX14" fmla="*/ 34610 w 44298"/>
                  <a:gd name="connsiteY14" fmla="*/ 4081 h 36065"/>
                  <a:gd name="connsiteX15" fmla="*/ 38661 w 44298"/>
                  <a:gd name="connsiteY15" fmla="*/ 3545 h 36065"/>
                  <a:gd name="connsiteX16" fmla="*/ 41044 w 44298"/>
                  <a:gd name="connsiteY16" fmla="*/ 8013 h 36065"/>
                  <a:gd name="connsiteX17" fmla="*/ 28832 w 44298"/>
                  <a:gd name="connsiteY17" fmla="*/ 30471 h 36065"/>
                  <a:gd name="connsiteX18" fmla="*/ 4647 w 44298"/>
                  <a:gd name="connsiteY18" fmla="*/ 25586 h 36065"/>
                  <a:gd name="connsiteX19" fmla="*/ 3038 w 44298"/>
                  <a:gd name="connsiteY19" fmla="*/ 20523 h 36065"/>
                  <a:gd name="connsiteX20" fmla="*/ 5898 w 44298"/>
                  <a:gd name="connsiteY20" fmla="*/ 17544 h 36065"/>
                  <a:gd name="connsiteX21" fmla="*/ 15667 w 44298"/>
                  <a:gd name="connsiteY21" fmla="*/ 19748 h 36065"/>
                  <a:gd name="connsiteX22" fmla="*/ 32645 w 44298"/>
                  <a:gd name="connsiteY22" fmla="*/ 32973 h 36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4298" h="36065">
                    <a:moveTo>
                      <a:pt x="32645" y="32973"/>
                    </a:moveTo>
                    <a:cubicBezTo>
                      <a:pt x="31971" y="31096"/>
                      <a:pt x="30893" y="29387"/>
                      <a:pt x="29487" y="27969"/>
                    </a:cubicBezTo>
                    <a:cubicBezTo>
                      <a:pt x="25973" y="23728"/>
                      <a:pt x="21636" y="20243"/>
                      <a:pt x="16739" y="17723"/>
                    </a:cubicBezTo>
                    <a:cubicBezTo>
                      <a:pt x="13362" y="15501"/>
                      <a:pt x="9329" y="14494"/>
                      <a:pt x="5302" y="14864"/>
                    </a:cubicBezTo>
                    <a:cubicBezTo>
                      <a:pt x="2603" y="15334"/>
                      <a:pt x="501" y="17461"/>
                      <a:pt x="60" y="20165"/>
                    </a:cubicBezTo>
                    <a:cubicBezTo>
                      <a:pt x="-214" y="22757"/>
                      <a:pt x="459" y="25366"/>
                      <a:pt x="1966" y="27492"/>
                    </a:cubicBezTo>
                    <a:cubicBezTo>
                      <a:pt x="8811" y="36035"/>
                      <a:pt x="20748" y="38531"/>
                      <a:pt x="30441" y="33449"/>
                    </a:cubicBezTo>
                    <a:cubicBezTo>
                      <a:pt x="39888" y="28350"/>
                      <a:pt x="45309" y="18033"/>
                      <a:pt x="44142" y="7358"/>
                    </a:cubicBezTo>
                    <a:cubicBezTo>
                      <a:pt x="43862" y="4683"/>
                      <a:pt x="42426" y="2265"/>
                      <a:pt x="40210" y="746"/>
                    </a:cubicBezTo>
                    <a:cubicBezTo>
                      <a:pt x="37786" y="-541"/>
                      <a:pt x="34813" y="-136"/>
                      <a:pt x="32823" y="1758"/>
                    </a:cubicBezTo>
                    <a:cubicBezTo>
                      <a:pt x="30083" y="4630"/>
                      <a:pt x="28165" y="8192"/>
                      <a:pt x="27283" y="12064"/>
                    </a:cubicBezTo>
                    <a:cubicBezTo>
                      <a:pt x="25621" y="17294"/>
                      <a:pt x="24936" y="22786"/>
                      <a:pt x="25258" y="28267"/>
                    </a:cubicBezTo>
                    <a:cubicBezTo>
                      <a:pt x="25145" y="30310"/>
                      <a:pt x="25514" y="32347"/>
                      <a:pt x="26330" y="34224"/>
                    </a:cubicBezTo>
                    <a:cubicBezTo>
                      <a:pt x="26342" y="27010"/>
                      <a:pt x="27450" y="19838"/>
                      <a:pt x="29606" y="12957"/>
                    </a:cubicBezTo>
                    <a:cubicBezTo>
                      <a:pt x="30542" y="9639"/>
                      <a:pt x="32257" y="6595"/>
                      <a:pt x="34610" y="4081"/>
                    </a:cubicBezTo>
                    <a:cubicBezTo>
                      <a:pt x="35689" y="3021"/>
                      <a:pt x="37345" y="2801"/>
                      <a:pt x="38661" y="3545"/>
                    </a:cubicBezTo>
                    <a:cubicBezTo>
                      <a:pt x="40079" y="4606"/>
                      <a:pt x="40955" y="6244"/>
                      <a:pt x="41044" y="8013"/>
                    </a:cubicBezTo>
                    <a:cubicBezTo>
                      <a:pt x="41675" y="17235"/>
                      <a:pt x="36916" y="25985"/>
                      <a:pt x="28832" y="30471"/>
                    </a:cubicBezTo>
                    <a:cubicBezTo>
                      <a:pt x="20623" y="34712"/>
                      <a:pt x="10568" y="32681"/>
                      <a:pt x="4647" y="25586"/>
                    </a:cubicBezTo>
                    <a:cubicBezTo>
                      <a:pt x="3539" y="24139"/>
                      <a:pt x="2973" y="22346"/>
                      <a:pt x="3038" y="20523"/>
                    </a:cubicBezTo>
                    <a:cubicBezTo>
                      <a:pt x="3282" y="19034"/>
                      <a:pt x="4420" y="17848"/>
                      <a:pt x="5898" y="17544"/>
                    </a:cubicBezTo>
                    <a:cubicBezTo>
                      <a:pt x="9305" y="17270"/>
                      <a:pt x="12706" y="18039"/>
                      <a:pt x="15667" y="19748"/>
                    </a:cubicBezTo>
                    <a:cubicBezTo>
                      <a:pt x="22053" y="23132"/>
                      <a:pt x="27801" y="27612"/>
                      <a:pt x="32645" y="329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0" name="Forma Livre: Forma 1329">
                <a:extLst>
                  <a:ext uri="{FF2B5EF4-FFF2-40B4-BE49-F238E27FC236}">
                    <a16:creationId xmlns:a16="http://schemas.microsoft.com/office/drawing/2014/main" id="{9D1637A3-76A8-18AC-51BF-12CA0FEB0890}"/>
                  </a:ext>
                </a:extLst>
              </p:cNvPr>
              <p:cNvSpPr/>
              <p:nvPr/>
            </p:nvSpPr>
            <p:spPr>
              <a:xfrm>
                <a:off x="7690298" y="6209827"/>
                <a:ext cx="473317" cy="725799"/>
              </a:xfrm>
              <a:custGeom>
                <a:avLst/>
                <a:gdLst>
                  <a:gd name="connsiteX0" fmla="*/ 36372 w 473317"/>
                  <a:gd name="connsiteY0" fmla="*/ 196581 h 725799"/>
                  <a:gd name="connsiteX1" fmla="*/ 216154 w 473317"/>
                  <a:gd name="connsiteY1" fmla="*/ 334187 h 725799"/>
                  <a:gd name="connsiteX2" fmla="*/ 263810 w 473317"/>
                  <a:gd name="connsiteY2" fmla="*/ 521832 h 725799"/>
                  <a:gd name="connsiteX3" fmla="*/ 388907 w 473317"/>
                  <a:gd name="connsiteY3" fmla="*/ 725800 h 725799"/>
                  <a:gd name="connsiteX4" fmla="*/ 473318 w 473317"/>
                  <a:gd name="connsiteY4" fmla="*/ 698100 h 725799"/>
                  <a:gd name="connsiteX5" fmla="*/ 375266 w 473317"/>
                  <a:gd name="connsiteY5" fmla="*/ 285102 h 725799"/>
                  <a:gd name="connsiteX6" fmla="*/ 307713 w 473317"/>
                  <a:gd name="connsiteY6" fmla="*/ 131709 h 725799"/>
                  <a:gd name="connsiteX7" fmla="*/ 271137 w 473317"/>
                  <a:gd name="connsiteY7" fmla="*/ 82623 h 725799"/>
                  <a:gd name="connsiteX8" fmla="*/ 263691 w 473317"/>
                  <a:gd name="connsiteY8" fmla="*/ 0 h 725799"/>
                  <a:gd name="connsiteX9" fmla="*/ 32798 w 473317"/>
                  <a:gd name="connsiteY9" fmla="*/ 2561 h 725799"/>
                  <a:gd name="connsiteX10" fmla="*/ 1881 w 473317"/>
                  <a:gd name="connsiteY10" fmla="*/ 142730 h 725799"/>
                  <a:gd name="connsiteX11" fmla="*/ 36372 w 473317"/>
                  <a:gd name="connsiteY11" fmla="*/ 196581 h 72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3317" h="725799">
                    <a:moveTo>
                      <a:pt x="36372" y="196581"/>
                    </a:moveTo>
                    <a:cubicBezTo>
                      <a:pt x="39113" y="196581"/>
                      <a:pt x="206742" y="321677"/>
                      <a:pt x="216154" y="334187"/>
                    </a:cubicBezTo>
                    <a:cubicBezTo>
                      <a:pt x="225566" y="346697"/>
                      <a:pt x="233311" y="437779"/>
                      <a:pt x="263810" y="521832"/>
                    </a:cubicBezTo>
                    <a:cubicBezTo>
                      <a:pt x="294310" y="605885"/>
                      <a:pt x="388907" y="725800"/>
                      <a:pt x="388907" y="725800"/>
                    </a:cubicBezTo>
                    <a:lnTo>
                      <a:pt x="473318" y="698100"/>
                    </a:lnTo>
                    <a:cubicBezTo>
                      <a:pt x="473318" y="698100"/>
                      <a:pt x="393553" y="342706"/>
                      <a:pt x="375266" y="285102"/>
                    </a:cubicBezTo>
                    <a:cubicBezTo>
                      <a:pt x="356978" y="227497"/>
                      <a:pt x="307713" y="131709"/>
                      <a:pt x="307713" y="131709"/>
                    </a:cubicBezTo>
                    <a:lnTo>
                      <a:pt x="271137" y="82623"/>
                    </a:lnTo>
                    <a:lnTo>
                      <a:pt x="263691" y="0"/>
                    </a:lnTo>
                    <a:lnTo>
                      <a:pt x="32798" y="2561"/>
                    </a:lnTo>
                    <a:cubicBezTo>
                      <a:pt x="30058" y="2561"/>
                      <a:pt x="-8901" y="75594"/>
                      <a:pt x="1881" y="142730"/>
                    </a:cubicBezTo>
                    <a:cubicBezTo>
                      <a:pt x="7362" y="176803"/>
                      <a:pt x="36372" y="196581"/>
                      <a:pt x="36372" y="19658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1" name="Forma Livre: Forma 1330">
                <a:extLst>
                  <a:ext uri="{FF2B5EF4-FFF2-40B4-BE49-F238E27FC236}">
                    <a16:creationId xmlns:a16="http://schemas.microsoft.com/office/drawing/2014/main" id="{46ECFCD4-501F-2FD2-415F-A01EBF243EA7}"/>
                  </a:ext>
                </a:extLst>
              </p:cNvPr>
              <p:cNvSpPr/>
              <p:nvPr/>
            </p:nvSpPr>
            <p:spPr>
              <a:xfrm>
                <a:off x="7930995" y="6207265"/>
                <a:ext cx="328655" cy="640733"/>
              </a:xfrm>
              <a:custGeom>
                <a:avLst/>
                <a:gdLst>
                  <a:gd name="connsiteX0" fmla="*/ 313695 w 328655"/>
                  <a:gd name="connsiteY0" fmla="*/ 156311 h 640733"/>
                  <a:gd name="connsiteX1" fmla="*/ 157920 w 328655"/>
                  <a:gd name="connsiteY1" fmla="*/ 4527 h 640733"/>
                  <a:gd name="connsiteX2" fmla="*/ 135343 w 328655"/>
                  <a:gd name="connsiteY2" fmla="*/ 0 h 640733"/>
                  <a:gd name="connsiteX3" fmla="*/ 0 w 328655"/>
                  <a:gd name="connsiteY3" fmla="*/ 2025 h 640733"/>
                  <a:gd name="connsiteX4" fmla="*/ 5421 w 328655"/>
                  <a:gd name="connsiteY4" fmla="*/ 67195 h 640733"/>
                  <a:gd name="connsiteX5" fmla="*/ 71782 w 328655"/>
                  <a:gd name="connsiteY5" fmla="*/ 217013 h 640733"/>
                  <a:gd name="connsiteX6" fmla="*/ 157205 w 328655"/>
                  <a:gd name="connsiteY6" fmla="*/ 272711 h 640733"/>
                  <a:gd name="connsiteX7" fmla="*/ 172097 w 328655"/>
                  <a:gd name="connsiteY7" fmla="*/ 289033 h 640733"/>
                  <a:gd name="connsiteX8" fmla="*/ 148270 w 328655"/>
                  <a:gd name="connsiteY8" fmla="*/ 411628 h 640733"/>
                  <a:gd name="connsiteX9" fmla="*/ 151546 w 328655"/>
                  <a:gd name="connsiteY9" fmla="*/ 626616 h 640733"/>
                  <a:gd name="connsiteX10" fmla="*/ 244534 w 328655"/>
                  <a:gd name="connsiteY10" fmla="*/ 640734 h 640733"/>
                  <a:gd name="connsiteX11" fmla="*/ 321975 w 328655"/>
                  <a:gd name="connsiteY11" fmla="*/ 353786 h 640733"/>
                  <a:gd name="connsiteX12" fmla="*/ 313695 w 328655"/>
                  <a:gd name="connsiteY12" fmla="*/ 156311 h 640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8655" h="640733">
                    <a:moveTo>
                      <a:pt x="313695" y="156311"/>
                    </a:moveTo>
                    <a:cubicBezTo>
                      <a:pt x="292488" y="91380"/>
                      <a:pt x="157920" y="4527"/>
                      <a:pt x="157920" y="4527"/>
                    </a:cubicBezTo>
                    <a:lnTo>
                      <a:pt x="135343" y="0"/>
                    </a:lnTo>
                    <a:lnTo>
                      <a:pt x="0" y="2025"/>
                    </a:lnTo>
                    <a:cubicBezTo>
                      <a:pt x="0" y="2025"/>
                      <a:pt x="5361" y="64455"/>
                      <a:pt x="5421" y="67195"/>
                    </a:cubicBezTo>
                    <a:cubicBezTo>
                      <a:pt x="5480" y="69935"/>
                      <a:pt x="71782" y="217013"/>
                      <a:pt x="71782" y="217013"/>
                    </a:cubicBezTo>
                    <a:lnTo>
                      <a:pt x="157205" y="272711"/>
                    </a:lnTo>
                    <a:lnTo>
                      <a:pt x="172097" y="289033"/>
                    </a:lnTo>
                    <a:cubicBezTo>
                      <a:pt x="172097" y="289033"/>
                      <a:pt x="152916" y="357956"/>
                      <a:pt x="148270" y="411628"/>
                    </a:cubicBezTo>
                    <a:cubicBezTo>
                      <a:pt x="143623" y="465300"/>
                      <a:pt x="151546" y="626616"/>
                      <a:pt x="151546" y="626616"/>
                    </a:cubicBezTo>
                    <a:lnTo>
                      <a:pt x="244534" y="640734"/>
                    </a:lnTo>
                    <a:cubicBezTo>
                      <a:pt x="244534" y="640734"/>
                      <a:pt x="314350" y="394293"/>
                      <a:pt x="321975" y="353786"/>
                    </a:cubicBezTo>
                    <a:cubicBezTo>
                      <a:pt x="329600" y="313278"/>
                      <a:pt x="334843" y="221243"/>
                      <a:pt x="313695" y="156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2" name="Forma Livre: Forma 1331">
                <a:extLst>
                  <a:ext uri="{FF2B5EF4-FFF2-40B4-BE49-F238E27FC236}">
                    <a16:creationId xmlns:a16="http://schemas.microsoft.com/office/drawing/2014/main" id="{59E6AFDA-3BBF-18E5-F426-9D03A6927961}"/>
                  </a:ext>
                </a:extLst>
              </p:cNvPr>
              <p:cNvSpPr/>
              <p:nvPr/>
            </p:nvSpPr>
            <p:spPr>
              <a:xfrm>
                <a:off x="7881253" y="6229664"/>
                <a:ext cx="121523" cy="43489"/>
              </a:xfrm>
              <a:custGeom>
                <a:avLst/>
                <a:gdLst>
                  <a:gd name="connsiteX0" fmla="*/ 1 w 121523"/>
                  <a:gd name="connsiteY0" fmla="*/ 12510 h 43489"/>
                  <a:gd name="connsiteX1" fmla="*/ 5601 w 121523"/>
                  <a:gd name="connsiteY1" fmla="*/ 13403 h 43489"/>
                  <a:gd name="connsiteX2" fmla="*/ 20255 w 121523"/>
                  <a:gd name="connsiteY2" fmla="*/ 18050 h 43489"/>
                  <a:gd name="connsiteX3" fmla="*/ 30025 w 121523"/>
                  <a:gd name="connsiteY3" fmla="*/ 22220 h 43489"/>
                  <a:gd name="connsiteX4" fmla="*/ 40688 w 121523"/>
                  <a:gd name="connsiteY4" fmla="*/ 28474 h 43489"/>
                  <a:gd name="connsiteX5" fmla="*/ 51589 w 121523"/>
                  <a:gd name="connsiteY5" fmla="*/ 36159 h 43489"/>
                  <a:gd name="connsiteX6" fmla="*/ 57546 w 121523"/>
                  <a:gd name="connsiteY6" fmla="*/ 39435 h 43489"/>
                  <a:gd name="connsiteX7" fmla="*/ 60584 w 121523"/>
                  <a:gd name="connsiteY7" fmla="*/ 40388 h 43489"/>
                  <a:gd name="connsiteX8" fmla="*/ 63086 w 121523"/>
                  <a:gd name="connsiteY8" fmla="*/ 39793 h 43489"/>
                  <a:gd name="connsiteX9" fmla="*/ 72796 w 121523"/>
                  <a:gd name="connsiteY9" fmla="*/ 29785 h 43489"/>
                  <a:gd name="connsiteX10" fmla="*/ 83340 w 121523"/>
                  <a:gd name="connsiteY10" fmla="*/ 21147 h 43489"/>
                  <a:gd name="connsiteX11" fmla="*/ 116163 w 121523"/>
                  <a:gd name="connsiteY11" fmla="*/ 1787 h 43489"/>
                  <a:gd name="connsiteX12" fmla="*/ 121524 w 121523"/>
                  <a:gd name="connsiteY12" fmla="*/ 0 h 43489"/>
                  <a:gd name="connsiteX13" fmla="*/ 103653 w 121523"/>
                  <a:gd name="connsiteY13" fmla="*/ 10365 h 43489"/>
                  <a:gd name="connsiteX14" fmla="*/ 85306 w 121523"/>
                  <a:gd name="connsiteY14" fmla="*/ 23411 h 43489"/>
                  <a:gd name="connsiteX15" fmla="*/ 75298 w 121523"/>
                  <a:gd name="connsiteY15" fmla="*/ 31810 h 43489"/>
                  <a:gd name="connsiteX16" fmla="*/ 64992 w 121523"/>
                  <a:gd name="connsiteY16" fmla="*/ 42414 h 43489"/>
                  <a:gd name="connsiteX17" fmla="*/ 60465 w 121523"/>
                  <a:gd name="connsiteY17" fmla="*/ 43426 h 43489"/>
                  <a:gd name="connsiteX18" fmla="*/ 56593 w 121523"/>
                  <a:gd name="connsiteY18" fmla="*/ 42295 h 43489"/>
                  <a:gd name="connsiteX19" fmla="*/ 50219 w 121523"/>
                  <a:gd name="connsiteY19" fmla="*/ 38661 h 43489"/>
                  <a:gd name="connsiteX20" fmla="*/ 39317 w 121523"/>
                  <a:gd name="connsiteY20" fmla="*/ 30738 h 43489"/>
                  <a:gd name="connsiteX21" fmla="*/ 29191 w 121523"/>
                  <a:gd name="connsiteY21" fmla="*/ 24781 h 43489"/>
                  <a:gd name="connsiteX22" fmla="*/ 19719 w 121523"/>
                  <a:gd name="connsiteY22" fmla="*/ 20313 h 43489"/>
                  <a:gd name="connsiteX23" fmla="*/ 1 w 121523"/>
                  <a:gd name="connsiteY23" fmla="*/ 12510 h 43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1523" h="43489">
                    <a:moveTo>
                      <a:pt x="1" y="12510"/>
                    </a:moveTo>
                    <a:cubicBezTo>
                      <a:pt x="1902" y="12522"/>
                      <a:pt x="3790" y="12819"/>
                      <a:pt x="5601" y="13403"/>
                    </a:cubicBezTo>
                    <a:cubicBezTo>
                      <a:pt x="10587" y="14607"/>
                      <a:pt x="15484" y="16161"/>
                      <a:pt x="20255" y="18050"/>
                    </a:cubicBezTo>
                    <a:cubicBezTo>
                      <a:pt x="23293" y="19182"/>
                      <a:pt x="26569" y="20611"/>
                      <a:pt x="30025" y="22220"/>
                    </a:cubicBezTo>
                    <a:cubicBezTo>
                      <a:pt x="33801" y="23899"/>
                      <a:pt x="37381" y="25996"/>
                      <a:pt x="40688" y="28474"/>
                    </a:cubicBezTo>
                    <a:cubicBezTo>
                      <a:pt x="44202" y="30917"/>
                      <a:pt x="47717" y="33657"/>
                      <a:pt x="51589" y="36159"/>
                    </a:cubicBezTo>
                    <a:cubicBezTo>
                      <a:pt x="53495" y="37392"/>
                      <a:pt x="55485" y="38488"/>
                      <a:pt x="57546" y="39435"/>
                    </a:cubicBezTo>
                    <a:cubicBezTo>
                      <a:pt x="58505" y="39900"/>
                      <a:pt x="59530" y="40216"/>
                      <a:pt x="60584" y="40388"/>
                    </a:cubicBezTo>
                    <a:cubicBezTo>
                      <a:pt x="61466" y="40513"/>
                      <a:pt x="62359" y="40299"/>
                      <a:pt x="63086" y="39793"/>
                    </a:cubicBezTo>
                    <a:cubicBezTo>
                      <a:pt x="66648" y="36784"/>
                      <a:pt x="69901" y="33437"/>
                      <a:pt x="72796" y="29785"/>
                    </a:cubicBezTo>
                    <a:cubicBezTo>
                      <a:pt x="76126" y="26687"/>
                      <a:pt x="79646" y="23804"/>
                      <a:pt x="83340" y="21147"/>
                    </a:cubicBezTo>
                    <a:cubicBezTo>
                      <a:pt x="93329" y="13201"/>
                      <a:pt x="104374" y="6684"/>
                      <a:pt x="116163" y="1787"/>
                    </a:cubicBezTo>
                    <a:cubicBezTo>
                      <a:pt x="117848" y="929"/>
                      <a:pt x="119659" y="328"/>
                      <a:pt x="121524" y="0"/>
                    </a:cubicBezTo>
                    <a:cubicBezTo>
                      <a:pt x="121524" y="477"/>
                      <a:pt x="114375" y="3693"/>
                      <a:pt x="103653" y="10365"/>
                    </a:cubicBezTo>
                    <a:cubicBezTo>
                      <a:pt x="97195" y="14213"/>
                      <a:pt x="91060" y="18574"/>
                      <a:pt x="85306" y="23411"/>
                    </a:cubicBezTo>
                    <a:cubicBezTo>
                      <a:pt x="82148" y="26092"/>
                      <a:pt x="78276" y="28713"/>
                      <a:pt x="75298" y="31810"/>
                    </a:cubicBezTo>
                    <a:cubicBezTo>
                      <a:pt x="72272" y="35718"/>
                      <a:pt x="68817" y="39274"/>
                      <a:pt x="64992" y="42414"/>
                    </a:cubicBezTo>
                    <a:cubicBezTo>
                      <a:pt x="63652" y="43289"/>
                      <a:pt x="62049" y="43647"/>
                      <a:pt x="60465" y="43426"/>
                    </a:cubicBezTo>
                    <a:cubicBezTo>
                      <a:pt x="59130" y="43218"/>
                      <a:pt x="57826" y="42837"/>
                      <a:pt x="56593" y="42295"/>
                    </a:cubicBezTo>
                    <a:cubicBezTo>
                      <a:pt x="54377" y="41252"/>
                      <a:pt x="52244" y="40037"/>
                      <a:pt x="50219" y="38661"/>
                    </a:cubicBezTo>
                    <a:cubicBezTo>
                      <a:pt x="46287" y="36040"/>
                      <a:pt x="42713" y="33300"/>
                      <a:pt x="39317" y="30738"/>
                    </a:cubicBezTo>
                    <a:cubicBezTo>
                      <a:pt x="36148" y="28421"/>
                      <a:pt x="32753" y="26431"/>
                      <a:pt x="29191" y="24781"/>
                    </a:cubicBezTo>
                    <a:cubicBezTo>
                      <a:pt x="25855" y="23054"/>
                      <a:pt x="22638" y="21564"/>
                      <a:pt x="19719" y="20313"/>
                    </a:cubicBezTo>
                    <a:cubicBezTo>
                      <a:pt x="7626" y="14952"/>
                      <a:pt x="-118" y="12986"/>
                      <a:pt x="1" y="1251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3" name="Forma Livre: Forma 1332">
                <a:extLst>
                  <a:ext uri="{FF2B5EF4-FFF2-40B4-BE49-F238E27FC236}">
                    <a16:creationId xmlns:a16="http://schemas.microsoft.com/office/drawing/2014/main" id="{A3EB8FAF-C6FA-BAA1-6F1D-7EECDD09233C}"/>
                  </a:ext>
                </a:extLst>
              </p:cNvPr>
              <p:cNvSpPr/>
              <p:nvPr/>
            </p:nvSpPr>
            <p:spPr>
              <a:xfrm>
                <a:off x="7944101" y="6271422"/>
                <a:ext cx="219515" cy="636504"/>
              </a:xfrm>
              <a:custGeom>
                <a:avLst/>
                <a:gdLst>
                  <a:gd name="connsiteX0" fmla="*/ 219515 w 219515"/>
                  <a:gd name="connsiteY0" fmla="*/ 636504 h 636504"/>
                  <a:gd name="connsiteX1" fmla="*/ 218979 w 219515"/>
                  <a:gd name="connsiteY1" fmla="*/ 634836 h 636504"/>
                  <a:gd name="connsiteX2" fmla="*/ 217668 w 219515"/>
                  <a:gd name="connsiteY2" fmla="*/ 629833 h 636504"/>
                  <a:gd name="connsiteX3" fmla="*/ 212843 w 219515"/>
                  <a:gd name="connsiteY3" fmla="*/ 610651 h 636504"/>
                  <a:gd name="connsiteX4" fmla="*/ 195687 w 219515"/>
                  <a:gd name="connsiteY4" fmla="*/ 540061 h 636504"/>
                  <a:gd name="connsiteX5" fmla="*/ 137487 w 219515"/>
                  <a:gd name="connsiteY5" fmla="*/ 307202 h 636504"/>
                  <a:gd name="connsiteX6" fmla="*/ 101448 w 219515"/>
                  <a:gd name="connsiteY6" fmla="*/ 180199 h 636504"/>
                  <a:gd name="connsiteX7" fmla="*/ 76190 w 219515"/>
                  <a:gd name="connsiteY7" fmla="*/ 128790 h 636504"/>
                  <a:gd name="connsiteX8" fmla="*/ 50932 w 219515"/>
                  <a:gd name="connsiteY8" fmla="*/ 85364 h 636504"/>
                  <a:gd name="connsiteX9" fmla="*/ 13582 w 219515"/>
                  <a:gd name="connsiteY9" fmla="*/ 22934 h 636504"/>
                  <a:gd name="connsiteX10" fmla="*/ 3396 w 219515"/>
                  <a:gd name="connsiteY10" fmla="*/ 5957 h 636504"/>
                  <a:gd name="connsiteX11" fmla="*/ 774 w 219515"/>
                  <a:gd name="connsiteY11" fmla="*/ 1549 h 636504"/>
                  <a:gd name="connsiteX12" fmla="*/ 0 w 219515"/>
                  <a:gd name="connsiteY12" fmla="*/ 0 h 636504"/>
                  <a:gd name="connsiteX13" fmla="*/ 1072 w 219515"/>
                  <a:gd name="connsiteY13" fmla="*/ 1370 h 636504"/>
                  <a:gd name="connsiteX14" fmla="*/ 3932 w 219515"/>
                  <a:gd name="connsiteY14" fmla="*/ 5659 h 636504"/>
                  <a:gd name="connsiteX15" fmla="*/ 14595 w 219515"/>
                  <a:gd name="connsiteY15" fmla="*/ 22339 h 636504"/>
                  <a:gd name="connsiteX16" fmla="*/ 52838 w 219515"/>
                  <a:gd name="connsiteY16" fmla="*/ 84232 h 636504"/>
                  <a:gd name="connsiteX17" fmla="*/ 78394 w 219515"/>
                  <a:gd name="connsiteY17" fmla="*/ 127480 h 636504"/>
                  <a:gd name="connsiteX18" fmla="*/ 92095 w 219515"/>
                  <a:gd name="connsiteY18" fmla="*/ 151963 h 636504"/>
                  <a:gd name="connsiteX19" fmla="*/ 104009 w 219515"/>
                  <a:gd name="connsiteY19" fmla="*/ 179246 h 636504"/>
                  <a:gd name="connsiteX20" fmla="*/ 140287 w 219515"/>
                  <a:gd name="connsiteY20" fmla="*/ 306428 h 636504"/>
                  <a:gd name="connsiteX21" fmla="*/ 197653 w 219515"/>
                  <a:gd name="connsiteY21" fmla="*/ 539525 h 636504"/>
                  <a:gd name="connsiteX22" fmla="*/ 213975 w 219515"/>
                  <a:gd name="connsiteY22" fmla="*/ 610413 h 636504"/>
                  <a:gd name="connsiteX23" fmla="*/ 218205 w 219515"/>
                  <a:gd name="connsiteY23" fmla="*/ 629773 h 636504"/>
                  <a:gd name="connsiteX24" fmla="*/ 219217 w 219515"/>
                  <a:gd name="connsiteY24" fmla="*/ 634836 h 636504"/>
                  <a:gd name="connsiteX25" fmla="*/ 219515 w 219515"/>
                  <a:gd name="connsiteY25" fmla="*/ 636504 h 636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9515" h="636504">
                    <a:moveTo>
                      <a:pt x="219515" y="636504"/>
                    </a:moveTo>
                    <a:cubicBezTo>
                      <a:pt x="219295" y="635962"/>
                      <a:pt x="219116" y="635402"/>
                      <a:pt x="218979" y="634836"/>
                    </a:cubicBezTo>
                    <a:lnTo>
                      <a:pt x="217668" y="629833"/>
                    </a:lnTo>
                    <a:cubicBezTo>
                      <a:pt x="216537" y="625246"/>
                      <a:pt x="214928" y="618812"/>
                      <a:pt x="212843" y="610651"/>
                    </a:cubicBezTo>
                    <a:cubicBezTo>
                      <a:pt x="208793" y="593674"/>
                      <a:pt x="202895" y="569846"/>
                      <a:pt x="195687" y="540061"/>
                    </a:cubicBezTo>
                    <a:cubicBezTo>
                      <a:pt x="181033" y="480491"/>
                      <a:pt x="161077" y="397927"/>
                      <a:pt x="137487" y="307202"/>
                    </a:cubicBezTo>
                    <a:cubicBezTo>
                      <a:pt x="125573" y="261929"/>
                      <a:pt x="114196" y="218622"/>
                      <a:pt x="101448" y="180199"/>
                    </a:cubicBezTo>
                    <a:cubicBezTo>
                      <a:pt x="94668" y="162304"/>
                      <a:pt x="86210" y="145094"/>
                      <a:pt x="76190" y="128790"/>
                    </a:cubicBezTo>
                    <a:cubicBezTo>
                      <a:pt x="67314" y="113064"/>
                      <a:pt x="58736" y="98588"/>
                      <a:pt x="50932" y="85364"/>
                    </a:cubicBezTo>
                    <a:lnTo>
                      <a:pt x="13582" y="22934"/>
                    </a:lnTo>
                    <a:lnTo>
                      <a:pt x="3396" y="5957"/>
                    </a:lnTo>
                    <a:lnTo>
                      <a:pt x="774" y="1549"/>
                    </a:lnTo>
                    <a:cubicBezTo>
                      <a:pt x="471" y="1060"/>
                      <a:pt x="209" y="542"/>
                      <a:pt x="0" y="0"/>
                    </a:cubicBezTo>
                    <a:cubicBezTo>
                      <a:pt x="0" y="0"/>
                      <a:pt x="417" y="417"/>
                      <a:pt x="1072" y="1370"/>
                    </a:cubicBezTo>
                    <a:lnTo>
                      <a:pt x="3932" y="5659"/>
                    </a:lnTo>
                    <a:lnTo>
                      <a:pt x="14595" y="22339"/>
                    </a:lnTo>
                    <a:cubicBezTo>
                      <a:pt x="23769" y="36814"/>
                      <a:pt x="36933" y="58081"/>
                      <a:pt x="52838" y="84232"/>
                    </a:cubicBezTo>
                    <a:cubicBezTo>
                      <a:pt x="60761" y="97397"/>
                      <a:pt x="69399" y="111813"/>
                      <a:pt x="78394" y="127480"/>
                    </a:cubicBezTo>
                    <a:cubicBezTo>
                      <a:pt x="82921" y="135420"/>
                      <a:pt x="87490" y="143581"/>
                      <a:pt x="92095" y="151963"/>
                    </a:cubicBezTo>
                    <a:cubicBezTo>
                      <a:pt x="96873" y="160684"/>
                      <a:pt x="100858" y="169816"/>
                      <a:pt x="104009" y="179246"/>
                    </a:cubicBezTo>
                    <a:cubicBezTo>
                      <a:pt x="116936" y="217847"/>
                      <a:pt x="128314" y="261095"/>
                      <a:pt x="140287" y="306428"/>
                    </a:cubicBezTo>
                    <a:cubicBezTo>
                      <a:pt x="164115" y="397153"/>
                      <a:pt x="183535" y="479716"/>
                      <a:pt x="197653" y="539525"/>
                    </a:cubicBezTo>
                    <a:cubicBezTo>
                      <a:pt x="204504" y="569310"/>
                      <a:pt x="210044" y="593495"/>
                      <a:pt x="213975" y="610413"/>
                    </a:cubicBezTo>
                    <a:lnTo>
                      <a:pt x="218205" y="629773"/>
                    </a:lnTo>
                    <a:lnTo>
                      <a:pt x="219217" y="634836"/>
                    </a:lnTo>
                    <a:cubicBezTo>
                      <a:pt x="219402" y="635373"/>
                      <a:pt x="219503" y="635939"/>
                      <a:pt x="219515" y="63650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81A3BD2F-98D5-FDE6-5EAB-9A99B20B4702}"/>
                  </a:ext>
                </a:extLst>
              </p:cNvPr>
              <p:cNvSpPr/>
              <p:nvPr/>
            </p:nvSpPr>
            <p:spPr>
              <a:xfrm>
                <a:off x="8265361" y="5858305"/>
                <a:ext cx="89891" cy="90605"/>
              </a:xfrm>
              <a:custGeom>
                <a:avLst/>
                <a:gdLst>
                  <a:gd name="connsiteX0" fmla="*/ 50098 w 89891"/>
                  <a:gd name="connsiteY0" fmla="*/ 0 h 90605"/>
                  <a:gd name="connsiteX1" fmla="*/ 0 w 89891"/>
                  <a:gd name="connsiteY1" fmla="*/ 37827 h 90605"/>
                  <a:gd name="connsiteX2" fmla="*/ 44439 w 89891"/>
                  <a:gd name="connsiteY2" fmla="*/ 90606 h 90605"/>
                  <a:gd name="connsiteX3" fmla="*/ 89891 w 89891"/>
                  <a:gd name="connsiteY3" fmla="*/ 42592 h 90605"/>
                  <a:gd name="connsiteX4" fmla="*/ 50098 w 89891"/>
                  <a:gd name="connsiteY4" fmla="*/ 0 h 9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891" h="90605">
                    <a:moveTo>
                      <a:pt x="50098" y="0"/>
                    </a:moveTo>
                    <a:lnTo>
                      <a:pt x="0" y="37827"/>
                    </a:lnTo>
                    <a:lnTo>
                      <a:pt x="44439" y="90606"/>
                    </a:lnTo>
                    <a:lnTo>
                      <a:pt x="89891" y="42592"/>
                    </a:lnTo>
                    <a:lnTo>
                      <a:pt x="50098" y="0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5" name="Forma Livre: Forma 1334">
                <a:extLst>
                  <a:ext uri="{FF2B5EF4-FFF2-40B4-BE49-F238E27FC236}">
                    <a16:creationId xmlns:a16="http://schemas.microsoft.com/office/drawing/2014/main" id="{51EF3700-7987-5C9E-EDAA-7A1685E5BCDC}"/>
                  </a:ext>
                </a:extLst>
              </p:cNvPr>
              <p:cNvSpPr/>
              <p:nvPr/>
            </p:nvSpPr>
            <p:spPr>
              <a:xfrm>
                <a:off x="8315459" y="5824707"/>
                <a:ext cx="108251" cy="82504"/>
              </a:xfrm>
              <a:custGeom>
                <a:avLst/>
                <a:gdLst>
                  <a:gd name="connsiteX0" fmla="*/ 27164 w 108251"/>
                  <a:gd name="connsiteY0" fmla="*/ 82504 h 82504"/>
                  <a:gd name="connsiteX1" fmla="*/ 58438 w 108251"/>
                  <a:gd name="connsiteY1" fmla="*/ 72318 h 82504"/>
                  <a:gd name="connsiteX2" fmla="*/ 90963 w 108251"/>
                  <a:gd name="connsiteY2" fmla="*/ 63680 h 82504"/>
                  <a:gd name="connsiteX3" fmla="*/ 105891 w 108251"/>
                  <a:gd name="connsiteY3" fmla="*/ 26008 h 82504"/>
                  <a:gd name="connsiteX4" fmla="*/ 97933 w 108251"/>
                  <a:gd name="connsiteY4" fmla="*/ 15369 h 82504"/>
                  <a:gd name="connsiteX5" fmla="*/ 78454 w 108251"/>
                  <a:gd name="connsiteY5" fmla="*/ 1549 h 82504"/>
                  <a:gd name="connsiteX6" fmla="*/ 47656 w 108251"/>
                  <a:gd name="connsiteY6" fmla="*/ 0 h 82504"/>
                  <a:gd name="connsiteX7" fmla="*/ 0 w 108251"/>
                  <a:gd name="connsiteY7" fmla="*/ 47656 h 82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251" h="82504">
                    <a:moveTo>
                      <a:pt x="27164" y="82504"/>
                    </a:moveTo>
                    <a:cubicBezTo>
                      <a:pt x="41461" y="77441"/>
                      <a:pt x="47954" y="73390"/>
                      <a:pt x="58438" y="72318"/>
                    </a:cubicBezTo>
                    <a:cubicBezTo>
                      <a:pt x="69774" y="71800"/>
                      <a:pt x="80866" y="68851"/>
                      <a:pt x="90963" y="63680"/>
                    </a:cubicBezTo>
                    <a:cubicBezTo>
                      <a:pt x="105486" y="57402"/>
                      <a:pt x="112170" y="40531"/>
                      <a:pt x="105891" y="26008"/>
                    </a:cubicBezTo>
                    <a:cubicBezTo>
                      <a:pt x="104104" y="21886"/>
                      <a:pt x="101382" y="18240"/>
                      <a:pt x="97933" y="15369"/>
                    </a:cubicBezTo>
                    <a:cubicBezTo>
                      <a:pt x="92047" y="9966"/>
                      <a:pt x="85501" y="5320"/>
                      <a:pt x="78454" y="1549"/>
                    </a:cubicBezTo>
                    <a:lnTo>
                      <a:pt x="47656" y="0"/>
                    </a:lnTo>
                    <a:lnTo>
                      <a:pt x="0" y="47656"/>
                    </a:ln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6" name="Forma Livre: Forma 1335">
                <a:extLst>
                  <a:ext uri="{FF2B5EF4-FFF2-40B4-BE49-F238E27FC236}">
                    <a16:creationId xmlns:a16="http://schemas.microsoft.com/office/drawing/2014/main" id="{FB5ABD63-06B1-8F7B-858D-5E9A5CF65FD9}"/>
                  </a:ext>
                </a:extLst>
              </p:cNvPr>
              <p:cNvSpPr/>
              <p:nvPr/>
            </p:nvSpPr>
            <p:spPr>
              <a:xfrm>
                <a:off x="8341670" y="5687160"/>
                <a:ext cx="228271" cy="228331"/>
              </a:xfrm>
              <a:custGeom>
                <a:avLst/>
                <a:gdLst>
                  <a:gd name="connsiteX0" fmla="*/ 65348 w 228271"/>
                  <a:gd name="connsiteY0" fmla="*/ 33240 h 228331"/>
                  <a:gd name="connsiteX1" fmla="*/ 88223 w 228271"/>
                  <a:gd name="connsiteY1" fmla="*/ 23292 h 228331"/>
                  <a:gd name="connsiteX2" fmla="*/ 92929 w 228271"/>
                  <a:gd name="connsiteY2" fmla="*/ 655 h 228331"/>
                  <a:gd name="connsiteX3" fmla="*/ 131233 w 228271"/>
                  <a:gd name="connsiteY3" fmla="*/ 0 h 228331"/>
                  <a:gd name="connsiteX4" fmla="*/ 136772 w 228271"/>
                  <a:gd name="connsiteY4" fmla="*/ 22458 h 228331"/>
                  <a:gd name="connsiteX5" fmla="*/ 160005 w 228271"/>
                  <a:gd name="connsiteY5" fmla="*/ 31572 h 228331"/>
                  <a:gd name="connsiteX6" fmla="*/ 179365 w 228271"/>
                  <a:gd name="connsiteY6" fmla="*/ 18884 h 228331"/>
                  <a:gd name="connsiteX7" fmla="*/ 206946 w 228271"/>
                  <a:gd name="connsiteY7" fmla="*/ 45511 h 228331"/>
                  <a:gd name="connsiteX8" fmla="*/ 195032 w 228271"/>
                  <a:gd name="connsiteY8" fmla="*/ 65289 h 228331"/>
                  <a:gd name="connsiteX9" fmla="*/ 204980 w 228271"/>
                  <a:gd name="connsiteY9" fmla="*/ 88223 h 228331"/>
                  <a:gd name="connsiteX10" fmla="*/ 227617 w 228271"/>
                  <a:gd name="connsiteY10" fmla="*/ 92929 h 228331"/>
                  <a:gd name="connsiteX11" fmla="*/ 228272 w 228271"/>
                  <a:gd name="connsiteY11" fmla="*/ 131232 h 228331"/>
                  <a:gd name="connsiteX12" fmla="*/ 205814 w 228271"/>
                  <a:gd name="connsiteY12" fmla="*/ 136713 h 228331"/>
                  <a:gd name="connsiteX13" fmla="*/ 196640 w 228271"/>
                  <a:gd name="connsiteY13" fmla="*/ 159945 h 228331"/>
                  <a:gd name="connsiteX14" fmla="*/ 209329 w 228271"/>
                  <a:gd name="connsiteY14" fmla="*/ 179305 h 228331"/>
                  <a:gd name="connsiteX15" fmla="*/ 182641 w 228271"/>
                  <a:gd name="connsiteY15" fmla="*/ 206946 h 228331"/>
                  <a:gd name="connsiteX16" fmla="*/ 162864 w 228271"/>
                  <a:gd name="connsiteY16" fmla="*/ 195032 h 228331"/>
                  <a:gd name="connsiteX17" fmla="*/ 139930 w 228271"/>
                  <a:gd name="connsiteY17" fmla="*/ 204980 h 228331"/>
                  <a:gd name="connsiteX18" fmla="*/ 135224 w 228271"/>
                  <a:gd name="connsiteY18" fmla="*/ 227676 h 228331"/>
                  <a:gd name="connsiteX19" fmla="*/ 96920 w 228271"/>
                  <a:gd name="connsiteY19" fmla="*/ 228331 h 228331"/>
                  <a:gd name="connsiteX20" fmla="*/ 91440 w 228271"/>
                  <a:gd name="connsiteY20" fmla="*/ 205814 h 228331"/>
                  <a:gd name="connsiteX21" fmla="*/ 68207 w 228271"/>
                  <a:gd name="connsiteY21" fmla="*/ 196700 h 228331"/>
                  <a:gd name="connsiteX22" fmla="*/ 48847 w 228271"/>
                  <a:gd name="connsiteY22" fmla="*/ 209388 h 228331"/>
                  <a:gd name="connsiteX23" fmla="*/ 21266 w 228271"/>
                  <a:gd name="connsiteY23" fmla="*/ 182760 h 228331"/>
                  <a:gd name="connsiteX24" fmla="*/ 33180 w 228271"/>
                  <a:gd name="connsiteY24" fmla="*/ 162983 h 228331"/>
                  <a:gd name="connsiteX25" fmla="*/ 23232 w 228271"/>
                  <a:gd name="connsiteY25" fmla="*/ 140108 h 228331"/>
                  <a:gd name="connsiteX26" fmla="*/ 655 w 228271"/>
                  <a:gd name="connsiteY26" fmla="*/ 135462 h 228331"/>
                  <a:gd name="connsiteX27" fmla="*/ 0 w 228271"/>
                  <a:gd name="connsiteY27" fmla="*/ 97158 h 228331"/>
                  <a:gd name="connsiteX28" fmla="*/ 22458 w 228271"/>
                  <a:gd name="connsiteY28" fmla="*/ 91618 h 228331"/>
                  <a:gd name="connsiteX29" fmla="*/ 31632 w 228271"/>
                  <a:gd name="connsiteY29" fmla="*/ 68386 h 228331"/>
                  <a:gd name="connsiteX30" fmla="*/ 18943 w 228271"/>
                  <a:gd name="connsiteY30" fmla="*/ 49026 h 228331"/>
                  <a:gd name="connsiteX31" fmla="*/ 45511 w 228271"/>
                  <a:gd name="connsiteY31" fmla="*/ 21505 h 228331"/>
                  <a:gd name="connsiteX32" fmla="*/ 65348 w 228271"/>
                  <a:gd name="connsiteY32" fmla="*/ 33419 h 228331"/>
                  <a:gd name="connsiteX33" fmla="*/ 85721 w 228271"/>
                  <a:gd name="connsiteY33" fmla="*/ 84291 h 228331"/>
                  <a:gd name="connsiteX34" fmla="*/ 86758 w 228271"/>
                  <a:gd name="connsiteY34" fmla="*/ 142414 h 228331"/>
                  <a:gd name="connsiteX35" fmla="*/ 144874 w 228271"/>
                  <a:gd name="connsiteY35" fmla="*/ 141377 h 228331"/>
                  <a:gd name="connsiteX36" fmla="*/ 143843 w 228271"/>
                  <a:gd name="connsiteY36" fmla="*/ 83257 h 228331"/>
                  <a:gd name="connsiteX37" fmla="*/ 143802 w 228271"/>
                  <a:gd name="connsiteY37" fmla="*/ 83219 h 228331"/>
                  <a:gd name="connsiteX38" fmla="*/ 85721 w 228271"/>
                  <a:gd name="connsiteY38" fmla="*/ 84291 h 22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28271" h="228331">
                    <a:moveTo>
                      <a:pt x="65348" y="33240"/>
                    </a:moveTo>
                    <a:cubicBezTo>
                      <a:pt x="72502" y="28931"/>
                      <a:pt x="80193" y="25586"/>
                      <a:pt x="88223" y="23292"/>
                    </a:cubicBezTo>
                    <a:lnTo>
                      <a:pt x="92929" y="655"/>
                    </a:lnTo>
                    <a:lnTo>
                      <a:pt x="131233" y="0"/>
                    </a:lnTo>
                    <a:lnTo>
                      <a:pt x="136772" y="22458"/>
                    </a:lnTo>
                    <a:cubicBezTo>
                      <a:pt x="144886" y="24452"/>
                      <a:pt x="152701" y="27517"/>
                      <a:pt x="160005" y="31572"/>
                    </a:cubicBezTo>
                    <a:lnTo>
                      <a:pt x="179365" y="18884"/>
                    </a:lnTo>
                    <a:lnTo>
                      <a:pt x="206946" y="45511"/>
                    </a:lnTo>
                    <a:lnTo>
                      <a:pt x="195032" y="65289"/>
                    </a:lnTo>
                    <a:cubicBezTo>
                      <a:pt x="199339" y="72463"/>
                      <a:pt x="202687" y="80175"/>
                      <a:pt x="204980" y="88223"/>
                    </a:cubicBezTo>
                    <a:lnTo>
                      <a:pt x="227617" y="92929"/>
                    </a:lnTo>
                    <a:lnTo>
                      <a:pt x="228272" y="131232"/>
                    </a:lnTo>
                    <a:lnTo>
                      <a:pt x="205814" y="136713"/>
                    </a:lnTo>
                    <a:cubicBezTo>
                      <a:pt x="203836" y="144838"/>
                      <a:pt x="200750" y="152660"/>
                      <a:pt x="196640" y="159945"/>
                    </a:cubicBezTo>
                    <a:lnTo>
                      <a:pt x="209329" y="179305"/>
                    </a:lnTo>
                    <a:lnTo>
                      <a:pt x="182641" y="206946"/>
                    </a:lnTo>
                    <a:lnTo>
                      <a:pt x="162864" y="195032"/>
                    </a:lnTo>
                    <a:cubicBezTo>
                      <a:pt x="155704" y="199369"/>
                      <a:pt x="147989" y="202710"/>
                      <a:pt x="139930" y="204980"/>
                    </a:cubicBezTo>
                    <a:lnTo>
                      <a:pt x="135224" y="227676"/>
                    </a:lnTo>
                    <a:lnTo>
                      <a:pt x="96920" y="228331"/>
                    </a:lnTo>
                    <a:lnTo>
                      <a:pt x="91440" y="205814"/>
                    </a:lnTo>
                    <a:cubicBezTo>
                      <a:pt x="83320" y="203830"/>
                      <a:pt x="75511" y="200762"/>
                      <a:pt x="68207" y="196700"/>
                    </a:cubicBezTo>
                    <a:lnTo>
                      <a:pt x="48847" y="209388"/>
                    </a:lnTo>
                    <a:lnTo>
                      <a:pt x="21266" y="182760"/>
                    </a:lnTo>
                    <a:lnTo>
                      <a:pt x="33180" y="162983"/>
                    </a:lnTo>
                    <a:cubicBezTo>
                      <a:pt x="28850" y="155841"/>
                      <a:pt x="25502" y="148150"/>
                      <a:pt x="23232" y="140108"/>
                    </a:cubicBezTo>
                    <a:lnTo>
                      <a:pt x="655" y="135462"/>
                    </a:lnTo>
                    <a:lnTo>
                      <a:pt x="0" y="97158"/>
                    </a:lnTo>
                    <a:lnTo>
                      <a:pt x="22458" y="91618"/>
                    </a:lnTo>
                    <a:cubicBezTo>
                      <a:pt x="24501" y="83510"/>
                      <a:pt x="27581" y="75701"/>
                      <a:pt x="31632" y="68386"/>
                    </a:cubicBezTo>
                    <a:lnTo>
                      <a:pt x="18943" y="49026"/>
                    </a:lnTo>
                    <a:lnTo>
                      <a:pt x="45511" y="21505"/>
                    </a:lnTo>
                    <a:lnTo>
                      <a:pt x="65348" y="33419"/>
                    </a:lnTo>
                    <a:close/>
                    <a:moveTo>
                      <a:pt x="85721" y="84291"/>
                    </a:moveTo>
                    <a:cubicBezTo>
                      <a:pt x="69959" y="100625"/>
                      <a:pt x="70423" y="126646"/>
                      <a:pt x="86758" y="142414"/>
                    </a:cubicBezTo>
                    <a:cubicBezTo>
                      <a:pt x="103092" y="158176"/>
                      <a:pt x="129112" y="157711"/>
                      <a:pt x="144874" y="141377"/>
                    </a:cubicBezTo>
                    <a:cubicBezTo>
                      <a:pt x="160636" y="125043"/>
                      <a:pt x="160177" y="99023"/>
                      <a:pt x="143843" y="83257"/>
                    </a:cubicBezTo>
                    <a:cubicBezTo>
                      <a:pt x="143825" y="83244"/>
                      <a:pt x="143814" y="83232"/>
                      <a:pt x="143802" y="83219"/>
                    </a:cubicBezTo>
                    <a:cubicBezTo>
                      <a:pt x="127462" y="67491"/>
                      <a:pt x="101471" y="67972"/>
                      <a:pt x="85721" y="8429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7" name="Forma Livre: Forma 1336">
                <a:extLst>
                  <a:ext uri="{FF2B5EF4-FFF2-40B4-BE49-F238E27FC236}">
                    <a16:creationId xmlns:a16="http://schemas.microsoft.com/office/drawing/2014/main" id="{89FB1963-E7FD-BC28-8960-7B4F6CE37158}"/>
                  </a:ext>
                </a:extLst>
              </p:cNvPr>
              <p:cNvSpPr/>
              <p:nvPr/>
            </p:nvSpPr>
            <p:spPr>
              <a:xfrm>
                <a:off x="8308490" y="5800226"/>
                <a:ext cx="124503" cy="86050"/>
              </a:xfrm>
              <a:custGeom>
                <a:avLst/>
                <a:gdLst>
                  <a:gd name="connsiteX0" fmla="*/ 57187 w 124503"/>
                  <a:gd name="connsiteY0" fmla="*/ 2203 h 86050"/>
                  <a:gd name="connsiteX1" fmla="*/ 0 w 124503"/>
                  <a:gd name="connsiteY1" fmla="*/ 63738 h 86050"/>
                  <a:gd name="connsiteX2" fmla="*/ 19301 w 124503"/>
                  <a:gd name="connsiteY2" fmla="*/ 85839 h 86050"/>
                  <a:gd name="connsiteX3" fmla="*/ 60344 w 124503"/>
                  <a:gd name="connsiteY3" fmla="*/ 71602 h 86050"/>
                  <a:gd name="connsiteX4" fmla="*/ 76428 w 124503"/>
                  <a:gd name="connsiteY4" fmla="*/ 26269 h 86050"/>
                  <a:gd name="connsiteX5" fmla="*/ 124084 w 124503"/>
                  <a:gd name="connsiteY5" fmla="*/ 356 h 86050"/>
                  <a:gd name="connsiteX6" fmla="*/ 57187 w 124503"/>
                  <a:gd name="connsiteY6" fmla="*/ 2203 h 8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503" h="86050">
                    <a:moveTo>
                      <a:pt x="57187" y="2203"/>
                    </a:moveTo>
                    <a:cubicBezTo>
                      <a:pt x="39316" y="11257"/>
                      <a:pt x="12927" y="45927"/>
                      <a:pt x="0" y="63738"/>
                    </a:cubicBezTo>
                    <a:lnTo>
                      <a:pt x="19301" y="85839"/>
                    </a:lnTo>
                    <a:cubicBezTo>
                      <a:pt x="34390" y="87191"/>
                      <a:pt x="49336" y="82008"/>
                      <a:pt x="60344" y="71602"/>
                    </a:cubicBezTo>
                    <a:cubicBezTo>
                      <a:pt x="71377" y="59145"/>
                      <a:pt x="77143" y="42895"/>
                      <a:pt x="76428" y="26269"/>
                    </a:cubicBezTo>
                    <a:cubicBezTo>
                      <a:pt x="114493" y="26924"/>
                      <a:pt x="127063" y="11495"/>
                      <a:pt x="124084" y="356"/>
                    </a:cubicBezTo>
                    <a:cubicBezTo>
                      <a:pt x="104188" y="-240"/>
                      <a:pt x="62250" y="-359"/>
                      <a:pt x="57187" y="2203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8" name="Forma Livre: Forma 1337">
                <a:extLst>
                  <a:ext uri="{FF2B5EF4-FFF2-40B4-BE49-F238E27FC236}">
                    <a16:creationId xmlns:a16="http://schemas.microsoft.com/office/drawing/2014/main" id="{67A9EB7D-4C55-DF88-0FAB-C095DA3309DA}"/>
                  </a:ext>
                </a:extLst>
              </p:cNvPr>
              <p:cNvSpPr/>
              <p:nvPr/>
            </p:nvSpPr>
            <p:spPr>
              <a:xfrm>
                <a:off x="8334224" y="5826852"/>
                <a:ext cx="50298" cy="55102"/>
              </a:xfrm>
              <a:custGeom>
                <a:avLst/>
                <a:gdLst>
                  <a:gd name="connsiteX0" fmla="*/ 48490 w 50298"/>
                  <a:gd name="connsiteY0" fmla="*/ 0 h 55102"/>
                  <a:gd name="connsiteX1" fmla="*/ 49979 w 50298"/>
                  <a:gd name="connsiteY1" fmla="*/ 11914 h 55102"/>
                  <a:gd name="connsiteX2" fmla="*/ 36993 w 50298"/>
                  <a:gd name="connsiteY2" fmla="*/ 37946 h 55102"/>
                  <a:gd name="connsiteX3" fmla="*/ 11914 w 50298"/>
                  <a:gd name="connsiteY3" fmla="*/ 52719 h 55102"/>
                  <a:gd name="connsiteX4" fmla="*/ 0 w 50298"/>
                  <a:gd name="connsiteY4" fmla="*/ 55102 h 55102"/>
                  <a:gd name="connsiteX5" fmla="*/ 11020 w 50298"/>
                  <a:gd name="connsiteY5" fmla="*/ 50634 h 55102"/>
                  <a:gd name="connsiteX6" fmla="*/ 34848 w 50298"/>
                  <a:gd name="connsiteY6" fmla="*/ 35742 h 55102"/>
                  <a:gd name="connsiteX7" fmla="*/ 47775 w 50298"/>
                  <a:gd name="connsiteY7" fmla="*/ 11914 h 55102"/>
                  <a:gd name="connsiteX8" fmla="*/ 48490 w 50298"/>
                  <a:gd name="connsiteY8" fmla="*/ 0 h 55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298" h="55102">
                    <a:moveTo>
                      <a:pt x="48490" y="0"/>
                    </a:moveTo>
                    <a:cubicBezTo>
                      <a:pt x="50188" y="3729"/>
                      <a:pt x="50706" y="7881"/>
                      <a:pt x="49979" y="11914"/>
                    </a:cubicBezTo>
                    <a:cubicBezTo>
                      <a:pt x="48752" y="21820"/>
                      <a:pt x="44171" y="31006"/>
                      <a:pt x="36993" y="37946"/>
                    </a:cubicBezTo>
                    <a:cubicBezTo>
                      <a:pt x="29886" y="44743"/>
                      <a:pt x="21302" y="49794"/>
                      <a:pt x="11914" y="52719"/>
                    </a:cubicBezTo>
                    <a:cubicBezTo>
                      <a:pt x="8131" y="54256"/>
                      <a:pt x="4086" y="55066"/>
                      <a:pt x="0" y="55102"/>
                    </a:cubicBezTo>
                    <a:cubicBezTo>
                      <a:pt x="3556" y="53339"/>
                      <a:pt x="7238" y="51844"/>
                      <a:pt x="11020" y="50634"/>
                    </a:cubicBezTo>
                    <a:cubicBezTo>
                      <a:pt x="19861" y="47275"/>
                      <a:pt x="27956" y="42217"/>
                      <a:pt x="34848" y="35742"/>
                    </a:cubicBezTo>
                    <a:cubicBezTo>
                      <a:pt x="41461" y="29285"/>
                      <a:pt x="45970" y="20981"/>
                      <a:pt x="47775" y="11914"/>
                    </a:cubicBezTo>
                    <a:cubicBezTo>
                      <a:pt x="49026" y="4646"/>
                      <a:pt x="47954" y="119"/>
                      <a:pt x="48490" y="0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39" name="Forma Livre: Forma 1338">
                <a:extLst>
                  <a:ext uri="{FF2B5EF4-FFF2-40B4-BE49-F238E27FC236}">
                    <a16:creationId xmlns:a16="http://schemas.microsoft.com/office/drawing/2014/main" id="{8354A696-5AFC-C928-5E15-B782C35A8E6F}"/>
                  </a:ext>
                </a:extLst>
              </p:cNvPr>
              <p:cNvSpPr/>
              <p:nvPr/>
            </p:nvSpPr>
            <p:spPr>
              <a:xfrm>
                <a:off x="8035481" y="5728144"/>
                <a:ext cx="281408" cy="335001"/>
              </a:xfrm>
              <a:custGeom>
                <a:avLst/>
                <a:gdLst>
                  <a:gd name="connsiteX0" fmla="*/ 222851 w 281408"/>
                  <a:gd name="connsiteY0" fmla="*/ 159230 h 335001"/>
                  <a:gd name="connsiteX1" fmla="*/ 143444 w 281408"/>
                  <a:gd name="connsiteY1" fmla="*/ 208376 h 335001"/>
                  <a:gd name="connsiteX2" fmla="*/ 87747 w 281408"/>
                  <a:gd name="connsiteY2" fmla="*/ 79526 h 335001"/>
                  <a:gd name="connsiteX3" fmla="*/ 18645 w 281408"/>
                  <a:gd name="connsiteY3" fmla="*/ 0 h 335001"/>
                  <a:gd name="connsiteX4" fmla="*/ 0 w 281408"/>
                  <a:gd name="connsiteY4" fmla="*/ 178710 h 335001"/>
                  <a:gd name="connsiteX5" fmla="*/ 26866 w 281408"/>
                  <a:gd name="connsiteY5" fmla="*/ 247275 h 335001"/>
                  <a:gd name="connsiteX6" fmla="*/ 87687 w 281408"/>
                  <a:gd name="connsiteY6" fmla="*/ 330256 h 335001"/>
                  <a:gd name="connsiteX7" fmla="*/ 281408 w 281408"/>
                  <a:gd name="connsiteY7" fmla="*/ 228987 h 335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408" h="335001">
                    <a:moveTo>
                      <a:pt x="222851" y="159230"/>
                    </a:moveTo>
                    <a:lnTo>
                      <a:pt x="143444" y="208376"/>
                    </a:lnTo>
                    <a:cubicBezTo>
                      <a:pt x="143444" y="208376"/>
                      <a:pt x="115625" y="152678"/>
                      <a:pt x="87747" y="79526"/>
                    </a:cubicBezTo>
                    <a:cubicBezTo>
                      <a:pt x="57187" y="-596"/>
                      <a:pt x="18645" y="0"/>
                      <a:pt x="18645" y="0"/>
                    </a:cubicBezTo>
                    <a:lnTo>
                      <a:pt x="0" y="178710"/>
                    </a:lnTo>
                    <a:lnTo>
                      <a:pt x="26866" y="247275"/>
                    </a:lnTo>
                    <a:cubicBezTo>
                      <a:pt x="26866" y="247275"/>
                      <a:pt x="67314" y="321380"/>
                      <a:pt x="87687" y="330256"/>
                    </a:cubicBezTo>
                    <a:cubicBezTo>
                      <a:pt x="159171" y="361411"/>
                      <a:pt x="281408" y="228987"/>
                      <a:pt x="281408" y="22898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0" name="Forma Livre: Forma 1339">
                <a:extLst>
                  <a:ext uri="{FF2B5EF4-FFF2-40B4-BE49-F238E27FC236}">
                    <a16:creationId xmlns:a16="http://schemas.microsoft.com/office/drawing/2014/main" id="{35C60E22-8266-7F9F-4884-C7ADC9E7D111}"/>
                  </a:ext>
                </a:extLst>
              </p:cNvPr>
              <p:cNvSpPr/>
              <p:nvPr/>
            </p:nvSpPr>
            <p:spPr>
              <a:xfrm>
                <a:off x="7717687" y="5697962"/>
                <a:ext cx="391993" cy="519906"/>
              </a:xfrm>
              <a:custGeom>
                <a:avLst/>
                <a:gdLst>
                  <a:gd name="connsiteX0" fmla="*/ 387252 w 391993"/>
                  <a:gd name="connsiteY0" fmla="*/ 217530 h 519906"/>
                  <a:gd name="connsiteX1" fmla="*/ 370811 w 391993"/>
                  <a:gd name="connsiteY1" fmla="*/ 54666 h 519906"/>
                  <a:gd name="connsiteX2" fmla="*/ 334771 w 391993"/>
                  <a:gd name="connsiteY2" fmla="*/ 26310 h 519906"/>
                  <a:gd name="connsiteX3" fmla="*/ 249169 w 391993"/>
                  <a:gd name="connsiteY3" fmla="*/ 993 h 519906"/>
                  <a:gd name="connsiteX4" fmla="*/ 116388 w 391993"/>
                  <a:gd name="connsiteY4" fmla="*/ 2185 h 519906"/>
                  <a:gd name="connsiteX5" fmla="*/ 113767 w 391993"/>
                  <a:gd name="connsiteY5" fmla="*/ 2661 h 519906"/>
                  <a:gd name="connsiteX6" fmla="*/ 40198 w 391993"/>
                  <a:gd name="connsiteY6" fmla="*/ 32923 h 519906"/>
                  <a:gd name="connsiteX7" fmla="*/ 22982 w 391993"/>
                  <a:gd name="connsiteY7" fmla="*/ 63780 h 519906"/>
                  <a:gd name="connsiteX8" fmla="*/ 44785 w 391993"/>
                  <a:gd name="connsiteY8" fmla="*/ 241000 h 519906"/>
                  <a:gd name="connsiteX9" fmla="*/ 53959 w 391993"/>
                  <a:gd name="connsiteY9" fmla="*/ 318977 h 519906"/>
                  <a:gd name="connsiteX10" fmla="*/ 44964 w 391993"/>
                  <a:gd name="connsiteY10" fmla="*/ 358174 h 519906"/>
                  <a:gd name="connsiteX11" fmla="*/ 1656 w 391993"/>
                  <a:gd name="connsiteY11" fmla="*/ 480352 h 519906"/>
                  <a:gd name="connsiteX12" fmla="*/ 20022 w 391993"/>
                  <a:gd name="connsiteY12" fmla="*/ 518262 h 519906"/>
                  <a:gd name="connsiteX13" fmla="*/ 29535 w 391993"/>
                  <a:gd name="connsiteY13" fmla="*/ 519907 h 519906"/>
                  <a:gd name="connsiteX14" fmla="*/ 359195 w 391993"/>
                  <a:gd name="connsiteY14" fmla="*/ 512997 h 519906"/>
                  <a:gd name="connsiteX15" fmla="*/ 379925 w 391993"/>
                  <a:gd name="connsiteY15" fmla="*/ 496198 h 519906"/>
                  <a:gd name="connsiteX16" fmla="*/ 353774 w 391993"/>
                  <a:gd name="connsiteY16" fmla="*/ 428526 h 519906"/>
                  <a:gd name="connsiteX17" fmla="*/ 362054 w 391993"/>
                  <a:gd name="connsiteY17" fmla="*/ 290443 h 519906"/>
                  <a:gd name="connsiteX18" fmla="*/ 387252 w 391993"/>
                  <a:gd name="connsiteY18" fmla="*/ 217530 h 519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91993" h="519906">
                    <a:moveTo>
                      <a:pt x="387252" y="217530"/>
                    </a:moveTo>
                    <a:cubicBezTo>
                      <a:pt x="394579" y="171125"/>
                      <a:pt x="396307" y="95411"/>
                      <a:pt x="370811" y="54666"/>
                    </a:cubicBezTo>
                    <a:cubicBezTo>
                      <a:pt x="361024" y="42681"/>
                      <a:pt x="348723" y="33000"/>
                      <a:pt x="334771" y="26310"/>
                    </a:cubicBezTo>
                    <a:cubicBezTo>
                      <a:pt x="309394" y="17196"/>
                      <a:pt x="251373" y="3316"/>
                      <a:pt x="249169" y="993"/>
                    </a:cubicBezTo>
                    <a:cubicBezTo>
                      <a:pt x="246965" y="-1330"/>
                      <a:pt x="147007" y="993"/>
                      <a:pt x="116388" y="2185"/>
                    </a:cubicBezTo>
                    <a:cubicBezTo>
                      <a:pt x="112397" y="2185"/>
                      <a:pt x="113767" y="2661"/>
                      <a:pt x="113767" y="2661"/>
                    </a:cubicBezTo>
                    <a:lnTo>
                      <a:pt x="40198" y="32923"/>
                    </a:lnTo>
                    <a:cubicBezTo>
                      <a:pt x="28320" y="38326"/>
                      <a:pt x="21344" y="50834"/>
                      <a:pt x="22982" y="63780"/>
                    </a:cubicBezTo>
                    <a:lnTo>
                      <a:pt x="44785" y="241000"/>
                    </a:lnTo>
                    <a:cubicBezTo>
                      <a:pt x="44785" y="241000"/>
                      <a:pt x="52767" y="303370"/>
                      <a:pt x="53959" y="318977"/>
                    </a:cubicBezTo>
                    <a:cubicBezTo>
                      <a:pt x="55150" y="334585"/>
                      <a:pt x="44964" y="358174"/>
                      <a:pt x="44964" y="358174"/>
                    </a:cubicBezTo>
                    <a:cubicBezTo>
                      <a:pt x="37041" y="377892"/>
                      <a:pt x="15774" y="439249"/>
                      <a:pt x="1656" y="480352"/>
                    </a:cubicBezTo>
                    <a:cubicBezTo>
                      <a:pt x="-3741" y="495894"/>
                      <a:pt x="4486" y="512865"/>
                      <a:pt x="20022" y="518262"/>
                    </a:cubicBezTo>
                    <a:cubicBezTo>
                      <a:pt x="23084" y="519323"/>
                      <a:pt x="26294" y="519877"/>
                      <a:pt x="29535" y="519907"/>
                    </a:cubicBezTo>
                    <a:lnTo>
                      <a:pt x="359195" y="512997"/>
                    </a:lnTo>
                    <a:cubicBezTo>
                      <a:pt x="375934" y="512997"/>
                      <a:pt x="383738" y="512520"/>
                      <a:pt x="379925" y="496198"/>
                    </a:cubicBezTo>
                    <a:cubicBezTo>
                      <a:pt x="371526" y="459979"/>
                      <a:pt x="356693" y="455273"/>
                      <a:pt x="353774" y="428526"/>
                    </a:cubicBezTo>
                    <a:cubicBezTo>
                      <a:pt x="350081" y="394274"/>
                      <a:pt x="361280" y="292826"/>
                      <a:pt x="362054" y="290443"/>
                    </a:cubicBezTo>
                    <a:cubicBezTo>
                      <a:pt x="362829" y="288061"/>
                      <a:pt x="377840" y="277457"/>
                      <a:pt x="387252" y="21753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1" name="Forma Livre: Forma 1340">
                <a:extLst>
                  <a:ext uri="{FF2B5EF4-FFF2-40B4-BE49-F238E27FC236}">
                    <a16:creationId xmlns:a16="http://schemas.microsoft.com/office/drawing/2014/main" id="{B18311C2-CF52-95A7-1224-18B4DEA4308F}"/>
                  </a:ext>
                </a:extLst>
              </p:cNvPr>
              <p:cNvSpPr/>
              <p:nvPr/>
            </p:nvSpPr>
            <p:spPr>
              <a:xfrm>
                <a:off x="7618253" y="5734340"/>
                <a:ext cx="159289" cy="471912"/>
              </a:xfrm>
              <a:custGeom>
                <a:avLst/>
                <a:gdLst>
                  <a:gd name="connsiteX0" fmla="*/ 134330 w 159289"/>
                  <a:gd name="connsiteY0" fmla="*/ 0 h 471912"/>
                  <a:gd name="connsiteX1" fmla="*/ 52600 w 159289"/>
                  <a:gd name="connsiteY1" fmla="*/ 133437 h 471912"/>
                  <a:gd name="connsiteX2" fmla="*/ 9293 w 159289"/>
                  <a:gd name="connsiteY2" fmla="*/ 385239 h 471912"/>
                  <a:gd name="connsiteX3" fmla="*/ 0 w 159289"/>
                  <a:gd name="connsiteY3" fmla="*/ 453148 h 471912"/>
                  <a:gd name="connsiteX4" fmla="*/ 79168 w 159289"/>
                  <a:gd name="connsiteY4" fmla="*/ 471913 h 471912"/>
                  <a:gd name="connsiteX5" fmla="*/ 127777 w 159289"/>
                  <a:gd name="connsiteY5" fmla="*/ 309287 h 471912"/>
                  <a:gd name="connsiteX6" fmla="*/ 145648 w 159289"/>
                  <a:gd name="connsiteY6" fmla="*/ 214928 h 471912"/>
                  <a:gd name="connsiteX7" fmla="*/ 159290 w 159289"/>
                  <a:gd name="connsiteY7" fmla="*/ 139036 h 47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9289" h="471912">
                    <a:moveTo>
                      <a:pt x="134330" y="0"/>
                    </a:moveTo>
                    <a:cubicBezTo>
                      <a:pt x="134330" y="0"/>
                      <a:pt x="64574" y="27998"/>
                      <a:pt x="52600" y="133437"/>
                    </a:cubicBezTo>
                    <a:cubicBezTo>
                      <a:pt x="40627" y="238875"/>
                      <a:pt x="14118" y="334902"/>
                      <a:pt x="9293" y="385239"/>
                    </a:cubicBezTo>
                    <a:cubicBezTo>
                      <a:pt x="7649" y="408048"/>
                      <a:pt x="4545" y="430732"/>
                      <a:pt x="0" y="453148"/>
                    </a:cubicBezTo>
                    <a:lnTo>
                      <a:pt x="79168" y="471913"/>
                    </a:lnTo>
                    <a:lnTo>
                      <a:pt x="127777" y="309287"/>
                    </a:lnTo>
                    <a:lnTo>
                      <a:pt x="145648" y="214928"/>
                    </a:lnTo>
                    <a:lnTo>
                      <a:pt x="159290" y="139036"/>
                    </a:lnTo>
                    <a:close/>
                  </a:path>
                </a:pathLst>
              </a:custGeom>
              <a:solidFill>
                <a:schemeClr val="accent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2" name="Forma Livre: Forma 1341">
                <a:extLst>
                  <a:ext uri="{FF2B5EF4-FFF2-40B4-BE49-F238E27FC236}">
                    <a16:creationId xmlns:a16="http://schemas.microsoft.com/office/drawing/2014/main" id="{E5B1D6A2-D74D-E7BC-A639-6812A3866A9F}"/>
                  </a:ext>
                </a:extLst>
              </p:cNvPr>
              <p:cNvSpPr/>
              <p:nvPr/>
            </p:nvSpPr>
            <p:spPr>
              <a:xfrm>
                <a:off x="8055615" y="5798794"/>
                <a:ext cx="43525" cy="205099"/>
              </a:xfrm>
              <a:custGeom>
                <a:avLst/>
                <a:gdLst>
                  <a:gd name="connsiteX0" fmla="*/ 0 w 43525"/>
                  <a:gd name="connsiteY0" fmla="*/ 0 h 205099"/>
                  <a:gd name="connsiteX1" fmla="*/ 5659 w 43525"/>
                  <a:gd name="connsiteY1" fmla="*/ 6434 h 205099"/>
                  <a:gd name="connsiteX2" fmla="*/ 18705 w 43525"/>
                  <a:gd name="connsiteY2" fmla="*/ 25913 h 205099"/>
                  <a:gd name="connsiteX3" fmla="*/ 34670 w 43525"/>
                  <a:gd name="connsiteY3" fmla="*/ 175791 h 205099"/>
                  <a:gd name="connsiteX4" fmla="*/ 26032 w 43525"/>
                  <a:gd name="connsiteY4" fmla="*/ 197593 h 205099"/>
                  <a:gd name="connsiteX5" fmla="*/ 21862 w 43525"/>
                  <a:gd name="connsiteY5" fmla="*/ 205099 h 205099"/>
                  <a:gd name="connsiteX6" fmla="*/ 24960 w 43525"/>
                  <a:gd name="connsiteY6" fmla="*/ 197117 h 205099"/>
                  <a:gd name="connsiteX7" fmla="*/ 32585 w 43525"/>
                  <a:gd name="connsiteY7" fmla="*/ 175195 h 205099"/>
                  <a:gd name="connsiteX8" fmla="*/ 16739 w 43525"/>
                  <a:gd name="connsiteY8" fmla="*/ 26985 h 205099"/>
                  <a:gd name="connsiteX9" fmla="*/ 4825 w 43525"/>
                  <a:gd name="connsiteY9" fmla="*/ 7148 h 205099"/>
                  <a:gd name="connsiteX10" fmla="*/ 0 w 43525"/>
                  <a:gd name="connsiteY10" fmla="*/ 0 h 205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525" h="205099">
                    <a:moveTo>
                      <a:pt x="0" y="0"/>
                    </a:moveTo>
                    <a:cubicBezTo>
                      <a:pt x="2103" y="1948"/>
                      <a:pt x="3997" y="4104"/>
                      <a:pt x="5659" y="6434"/>
                    </a:cubicBezTo>
                    <a:cubicBezTo>
                      <a:pt x="10455" y="12617"/>
                      <a:pt x="14815" y="19128"/>
                      <a:pt x="18705" y="25913"/>
                    </a:cubicBezTo>
                    <a:cubicBezTo>
                      <a:pt x="44838" y="71412"/>
                      <a:pt x="50634" y="125806"/>
                      <a:pt x="34670" y="175791"/>
                    </a:cubicBezTo>
                    <a:cubicBezTo>
                      <a:pt x="32323" y="183261"/>
                      <a:pt x="29434" y="190546"/>
                      <a:pt x="26032" y="197593"/>
                    </a:cubicBezTo>
                    <a:cubicBezTo>
                      <a:pt x="24936" y="200250"/>
                      <a:pt x="23536" y="202770"/>
                      <a:pt x="21862" y="205099"/>
                    </a:cubicBezTo>
                    <a:cubicBezTo>
                      <a:pt x="22666" y="202353"/>
                      <a:pt x="23703" y="199684"/>
                      <a:pt x="24960" y="197117"/>
                    </a:cubicBezTo>
                    <a:cubicBezTo>
                      <a:pt x="27891" y="189951"/>
                      <a:pt x="30434" y="182635"/>
                      <a:pt x="32585" y="175195"/>
                    </a:cubicBezTo>
                    <a:cubicBezTo>
                      <a:pt x="47132" y="125645"/>
                      <a:pt x="41437" y="72342"/>
                      <a:pt x="16739" y="26985"/>
                    </a:cubicBezTo>
                    <a:cubicBezTo>
                      <a:pt x="13147" y="20153"/>
                      <a:pt x="9168" y="13528"/>
                      <a:pt x="4825" y="7148"/>
                    </a:cubicBezTo>
                    <a:cubicBezTo>
                      <a:pt x="3002" y="4920"/>
                      <a:pt x="1388" y="2526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3" name="Forma Livre: Forma 1342">
                <a:extLst>
                  <a:ext uri="{FF2B5EF4-FFF2-40B4-BE49-F238E27FC236}">
                    <a16:creationId xmlns:a16="http://schemas.microsoft.com/office/drawing/2014/main" id="{E058CCBA-1F83-5C71-4A9E-42D1CFCDF5A9}"/>
                  </a:ext>
                </a:extLst>
              </p:cNvPr>
              <p:cNvSpPr/>
              <p:nvPr/>
            </p:nvSpPr>
            <p:spPr>
              <a:xfrm>
                <a:off x="7737260" y="5847999"/>
                <a:ext cx="31659" cy="128016"/>
              </a:xfrm>
              <a:custGeom>
                <a:avLst/>
                <a:gdLst>
                  <a:gd name="connsiteX0" fmla="*/ 73 w 31659"/>
                  <a:gd name="connsiteY0" fmla="*/ 0 h 128016"/>
                  <a:gd name="connsiteX1" fmla="*/ 17349 w 31659"/>
                  <a:gd name="connsiteY1" fmla="*/ 63621 h 128016"/>
                  <a:gd name="connsiteX2" fmla="*/ 31586 w 31659"/>
                  <a:gd name="connsiteY2" fmla="*/ 128016 h 128016"/>
                  <a:gd name="connsiteX3" fmla="*/ 14311 w 31659"/>
                  <a:gd name="connsiteY3" fmla="*/ 64395 h 128016"/>
                  <a:gd name="connsiteX4" fmla="*/ 73 w 31659"/>
                  <a:gd name="connsiteY4" fmla="*/ 0 h 128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59" h="128016">
                    <a:moveTo>
                      <a:pt x="73" y="0"/>
                    </a:moveTo>
                    <a:cubicBezTo>
                      <a:pt x="907" y="0"/>
                      <a:pt x="8592" y="28296"/>
                      <a:pt x="17349" y="63621"/>
                    </a:cubicBezTo>
                    <a:cubicBezTo>
                      <a:pt x="26105" y="98946"/>
                      <a:pt x="32420" y="127837"/>
                      <a:pt x="31586" y="128016"/>
                    </a:cubicBezTo>
                    <a:cubicBezTo>
                      <a:pt x="30752" y="128194"/>
                      <a:pt x="23008" y="99720"/>
                      <a:pt x="14311" y="64395"/>
                    </a:cubicBezTo>
                    <a:cubicBezTo>
                      <a:pt x="5613" y="29070"/>
                      <a:pt x="-761" y="238"/>
                      <a:pt x="7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4" name="Forma Livre: Forma 1343">
                <a:extLst>
                  <a:ext uri="{FF2B5EF4-FFF2-40B4-BE49-F238E27FC236}">
                    <a16:creationId xmlns:a16="http://schemas.microsoft.com/office/drawing/2014/main" id="{0410459D-08C3-8B5B-B709-5CA42741CEBA}"/>
                  </a:ext>
                </a:extLst>
              </p:cNvPr>
              <p:cNvSpPr/>
              <p:nvPr/>
            </p:nvSpPr>
            <p:spPr>
              <a:xfrm>
                <a:off x="7797142" y="6160681"/>
                <a:ext cx="254780" cy="14250"/>
              </a:xfrm>
              <a:custGeom>
                <a:avLst/>
                <a:gdLst>
                  <a:gd name="connsiteX0" fmla="*/ 254781 w 254780"/>
                  <a:gd name="connsiteY0" fmla="*/ 0 h 14250"/>
                  <a:gd name="connsiteX1" fmla="*/ 244952 w 254780"/>
                  <a:gd name="connsiteY1" fmla="*/ 2145 h 14250"/>
                  <a:gd name="connsiteX2" fmla="*/ 217847 w 254780"/>
                  <a:gd name="connsiteY2" fmla="*/ 6315 h 14250"/>
                  <a:gd name="connsiteX3" fmla="*/ 127718 w 254780"/>
                  <a:gd name="connsiteY3" fmla="*/ 13761 h 14250"/>
                  <a:gd name="connsiteX4" fmla="*/ 37291 w 254780"/>
                  <a:gd name="connsiteY4" fmla="*/ 12391 h 14250"/>
                  <a:gd name="connsiteX5" fmla="*/ 9948 w 254780"/>
                  <a:gd name="connsiteY5" fmla="*/ 10068 h 14250"/>
                  <a:gd name="connsiteX6" fmla="*/ 0 w 254780"/>
                  <a:gd name="connsiteY6" fmla="*/ 8638 h 14250"/>
                  <a:gd name="connsiteX7" fmla="*/ 10067 w 254780"/>
                  <a:gd name="connsiteY7" fmla="*/ 8638 h 14250"/>
                  <a:gd name="connsiteX8" fmla="*/ 37410 w 254780"/>
                  <a:gd name="connsiteY8" fmla="*/ 10008 h 14250"/>
                  <a:gd name="connsiteX9" fmla="*/ 127599 w 254780"/>
                  <a:gd name="connsiteY9" fmla="*/ 10485 h 14250"/>
                  <a:gd name="connsiteX10" fmla="*/ 217549 w 254780"/>
                  <a:gd name="connsiteY10" fmla="*/ 3932 h 14250"/>
                  <a:gd name="connsiteX11" fmla="*/ 244773 w 254780"/>
                  <a:gd name="connsiteY11" fmla="*/ 715 h 14250"/>
                  <a:gd name="connsiteX12" fmla="*/ 254781 w 254780"/>
                  <a:gd name="connsiteY12" fmla="*/ 0 h 14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4780" h="14250">
                    <a:moveTo>
                      <a:pt x="254781" y="0"/>
                    </a:moveTo>
                    <a:cubicBezTo>
                      <a:pt x="251570" y="983"/>
                      <a:pt x="248281" y="1704"/>
                      <a:pt x="244952" y="2145"/>
                    </a:cubicBezTo>
                    <a:cubicBezTo>
                      <a:pt x="238578" y="3277"/>
                      <a:pt x="229285" y="4766"/>
                      <a:pt x="217847" y="6315"/>
                    </a:cubicBezTo>
                    <a:cubicBezTo>
                      <a:pt x="194913" y="9412"/>
                      <a:pt x="163043" y="12570"/>
                      <a:pt x="127718" y="13761"/>
                    </a:cubicBezTo>
                    <a:cubicBezTo>
                      <a:pt x="92393" y="14952"/>
                      <a:pt x="60344" y="13761"/>
                      <a:pt x="37291" y="12391"/>
                    </a:cubicBezTo>
                    <a:cubicBezTo>
                      <a:pt x="25734" y="11617"/>
                      <a:pt x="16382" y="10783"/>
                      <a:pt x="9948" y="10068"/>
                    </a:cubicBezTo>
                    <a:cubicBezTo>
                      <a:pt x="6600" y="9841"/>
                      <a:pt x="3276" y="9359"/>
                      <a:pt x="0" y="8638"/>
                    </a:cubicBezTo>
                    <a:cubicBezTo>
                      <a:pt x="3348" y="8364"/>
                      <a:pt x="6720" y="8364"/>
                      <a:pt x="10067" y="8638"/>
                    </a:cubicBezTo>
                    <a:lnTo>
                      <a:pt x="37410" y="10008"/>
                    </a:lnTo>
                    <a:cubicBezTo>
                      <a:pt x="60464" y="11021"/>
                      <a:pt x="92393" y="11676"/>
                      <a:pt x="127599" y="10485"/>
                    </a:cubicBezTo>
                    <a:cubicBezTo>
                      <a:pt x="162805" y="9293"/>
                      <a:pt x="194615" y="6494"/>
                      <a:pt x="217549" y="3932"/>
                    </a:cubicBezTo>
                    <a:lnTo>
                      <a:pt x="244773" y="715"/>
                    </a:lnTo>
                    <a:cubicBezTo>
                      <a:pt x="248085" y="227"/>
                      <a:pt x="251433" y="-11"/>
                      <a:pt x="25478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5" name="Forma Livre: Forma 1344">
                <a:extLst>
                  <a:ext uri="{FF2B5EF4-FFF2-40B4-BE49-F238E27FC236}">
                    <a16:creationId xmlns:a16="http://schemas.microsoft.com/office/drawing/2014/main" id="{C91D6536-3858-FF78-A852-BD0750A939BB}"/>
                  </a:ext>
                </a:extLst>
              </p:cNvPr>
              <p:cNvSpPr/>
              <p:nvPr/>
            </p:nvSpPr>
            <p:spPr>
              <a:xfrm>
                <a:off x="7852542" y="5400391"/>
                <a:ext cx="250670" cy="207458"/>
              </a:xfrm>
              <a:custGeom>
                <a:avLst/>
                <a:gdLst>
                  <a:gd name="connsiteX0" fmla="*/ 143027 w 250670"/>
                  <a:gd name="connsiteY0" fmla="*/ 0 h 207458"/>
                  <a:gd name="connsiteX1" fmla="*/ 190147 w 250670"/>
                  <a:gd name="connsiteY1" fmla="*/ 64752 h 207458"/>
                  <a:gd name="connsiteX2" fmla="*/ 192113 w 250670"/>
                  <a:gd name="connsiteY2" fmla="*/ 97099 h 207458"/>
                  <a:gd name="connsiteX3" fmla="*/ 228570 w 250670"/>
                  <a:gd name="connsiteY3" fmla="*/ 113123 h 207458"/>
                  <a:gd name="connsiteX4" fmla="*/ 238280 w 250670"/>
                  <a:gd name="connsiteY4" fmla="*/ 138202 h 207458"/>
                  <a:gd name="connsiteX5" fmla="*/ 250670 w 250670"/>
                  <a:gd name="connsiteY5" fmla="*/ 176267 h 207458"/>
                  <a:gd name="connsiteX6" fmla="*/ 194615 w 250670"/>
                  <a:gd name="connsiteY6" fmla="*/ 196283 h 207458"/>
                  <a:gd name="connsiteX7" fmla="*/ 180795 w 250670"/>
                  <a:gd name="connsiteY7" fmla="*/ 175374 h 207458"/>
                  <a:gd name="connsiteX8" fmla="*/ 163817 w 250670"/>
                  <a:gd name="connsiteY8" fmla="*/ 205814 h 207458"/>
                  <a:gd name="connsiteX9" fmla="*/ 145231 w 250670"/>
                  <a:gd name="connsiteY9" fmla="*/ 189373 h 207458"/>
                  <a:gd name="connsiteX10" fmla="*/ 0 w 250670"/>
                  <a:gd name="connsiteY10" fmla="*/ 196521 h 20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0670" h="207458">
                    <a:moveTo>
                      <a:pt x="143027" y="0"/>
                    </a:moveTo>
                    <a:cubicBezTo>
                      <a:pt x="170608" y="655"/>
                      <a:pt x="194258" y="41699"/>
                      <a:pt x="190147" y="64752"/>
                    </a:cubicBezTo>
                    <a:cubicBezTo>
                      <a:pt x="188122" y="75952"/>
                      <a:pt x="183058" y="88580"/>
                      <a:pt x="192113" y="97099"/>
                    </a:cubicBezTo>
                    <a:cubicBezTo>
                      <a:pt x="201168" y="105617"/>
                      <a:pt x="219992" y="104664"/>
                      <a:pt x="228570" y="113123"/>
                    </a:cubicBezTo>
                    <a:cubicBezTo>
                      <a:pt x="235003" y="119865"/>
                      <a:pt x="238494" y="128886"/>
                      <a:pt x="238280" y="138202"/>
                    </a:cubicBezTo>
                    <a:cubicBezTo>
                      <a:pt x="237088" y="152380"/>
                      <a:pt x="239352" y="171204"/>
                      <a:pt x="250670" y="176267"/>
                    </a:cubicBezTo>
                    <a:lnTo>
                      <a:pt x="194615" y="196283"/>
                    </a:lnTo>
                    <a:cubicBezTo>
                      <a:pt x="188658" y="190326"/>
                      <a:pt x="186573" y="181212"/>
                      <a:pt x="180795" y="175374"/>
                    </a:cubicBezTo>
                    <a:cubicBezTo>
                      <a:pt x="187407" y="181331"/>
                      <a:pt x="193781" y="203372"/>
                      <a:pt x="163817" y="205814"/>
                    </a:cubicBezTo>
                    <a:lnTo>
                      <a:pt x="145231" y="189373"/>
                    </a:lnTo>
                    <a:cubicBezTo>
                      <a:pt x="94240" y="202419"/>
                      <a:pt x="40686" y="218681"/>
                      <a:pt x="0" y="196521"/>
                    </a:cubicBezTo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6" name="Forma Livre: Forma 1345">
                <a:extLst>
                  <a:ext uri="{FF2B5EF4-FFF2-40B4-BE49-F238E27FC236}">
                    <a16:creationId xmlns:a16="http://schemas.microsoft.com/office/drawing/2014/main" id="{0716D13C-45D7-9730-4888-E2CA6A1E56C6}"/>
                  </a:ext>
                </a:extLst>
              </p:cNvPr>
              <p:cNvSpPr/>
              <p:nvPr/>
            </p:nvSpPr>
            <p:spPr>
              <a:xfrm>
                <a:off x="7734939" y="5327173"/>
                <a:ext cx="288126" cy="323693"/>
              </a:xfrm>
              <a:custGeom>
                <a:avLst/>
                <a:gdLst>
                  <a:gd name="connsiteX0" fmla="*/ 1084 w 288126"/>
                  <a:gd name="connsiteY0" fmla="*/ 195753 h 323693"/>
                  <a:gd name="connsiteX1" fmla="*/ 13356 w 288126"/>
                  <a:gd name="connsiteY1" fmla="*/ 164419 h 323693"/>
                  <a:gd name="connsiteX2" fmla="*/ 19730 w 288126"/>
                  <a:gd name="connsiteY2" fmla="*/ 92935 h 323693"/>
                  <a:gd name="connsiteX3" fmla="*/ 62143 w 288126"/>
                  <a:gd name="connsiteY3" fmla="*/ 66129 h 323693"/>
                  <a:gd name="connsiteX4" fmla="*/ 106880 w 288126"/>
                  <a:gd name="connsiteY4" fmla="*/ 46769 h 323693"/>
                  <a:gd name="connsiteX5" fmla="*/ 130708 w 288126"/>
                  <a:gd name="connsiteY5" fmla="*/ 17341 h 323693"/>
                  <a:gd name="connsiteX6" fmla="*/ 180509 w 288126"/>
                  <a:gd name="connsiteY6" fmla="*/ 304 h 323693"/>
                  <a:gd name="connsiteX7" fmla="*/ 234122 w 288126"/>
                  <a:gd name="connsiteY7" fmla="*/ 10073 h 323693"/>
                  <a:gd name="connsiteX8" fmla="*/ 266587 w 288126"/>
                  <a:gd name="connsiteY8" fmla="*/ 52249 h 323693"/>
                  <a:gd name="connsiteX9" fmla="*/ 269208 w 288126"/>
                  <a:gd name="connsiteY9" fmla="*/ 79055 h 323693"/>
                  <a:gd name="connsiteX10" fmla="*/ 283743 w 288126"/>
                  <a:gd name="connsiteY10" fmla="*/ 104790 h 323693"/>
                  <a:gd name="connsiteX11" fmla="*/ 270817 w 288126"/>
                  <a:gd name="connsiteY11" fmla="*/ 161202 h 323693"/>
                  <a:gd name="connsiteX12" fmla="*/ 141431 w 288126"/>
                  <a:gd name="connsiteY12" fmla="*/ 322041 h 323693"/>
                  <a:gd name="connsiteX13" fmla="*/ 65539 w 288126"/>
                  <a:gd name="connsiteY13" fmla="*/ 277602 h 323693"/>
                  <a:gd name="connsiteX14" fmla="*/ 1084 w 288126"/>
                  <a:gd name="connsiteY14" fmla="*/ 195753 h 32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8126" h="323693">
                    <a:moveTo>
                      <a:pt x="1084" y="195753"/>
                    </a:moveTo>
                    <a:cubicBezTo>
                      <a:pt x="5725" y="185531"/>
                      <a:pt x="9817" y="175073"/>
                      <a:pt x="13356" y="164419"/>
                    </a:cubicBezTo>
                    <a:cubicBezTo>
                      <a:pt x="18836" y="140949"/>
                      <a:pt x="7875" y="114202"/>
                      <a:pt x="19730" y="92935"/>
                    </a:cubicBezTo>
                    <a:cubicBezTo>
                      <a:pt x="28129" y="77983"/>
                      <a:pt x="45642" y="70894"/>
                      <a:pt x="62143" y="66129"/>
                    </a:cubicBezTo>
                    <a:cubicBezTo>
                      <a:pt x="78644" y="61363"/>
                      <a:pt x="94430" y="58623"/>
                      <a:pt x="106880" y="46769"/>
                    </a:cubicBezTo>
                    <a:cubicBezTo>
                      <a:pt x="115994" y="38131"/>
                      <a:pt x="121356" y="26038"/>
                      <a:pt x="130708" y="17341"/>
                    </a:cubicBezTo>
                    <a:cubicBezTo>
                      <a:pt x="143695" y="5010"/>
                      <a:pt x="162578" y="1078"/>
                      <a:pt x="180509" y="304"/>
                    </a:cubicBezTo>
                    <a:cubicBezTo>
                      <a:pt x="198922" y="-1081"/>
                      <a:pt x="217382" y="2282"/>
                      <a:pt x="234122" y="10073"/>
                    </a:cubicBezTo>
                    <a:cubicBezTo>
                      <a:pt x="251016" y="18195"/>
                      <a:pt x="263061" y="33841"/>
                      <a:pt x="266587" y="52249"/>
                    </a:cubicBezTo>
                    <a:cubicBezTo>
                      <a:pt x="267838" y="61184"/>
                      <a:pt x="266587" y="70120"/>
                      <a:pt x="269208" y="79055"/>
                    </a:cubicBezTo>
                    <a:cubicBezTo>
                      <a:pt x="271829" y="87991"/>
                      <a:pt x="279335" y="95914"/>
                      <a:pt x="283743" y="104790"/>
                    </a:cubicBezTo>
                    <a:cubicBezTo>
                      <a:pt x="292804" y="124341"/>
                      <a:pt x="287490" y="147548"/>
                      <a:pt x="270817" y="161202"/>
                    </a:cubicBezTo>
                    <a:lnTo>
                      <a:pt x="141431" y="322041"/>
                    </a:lnTo>
                    <a:cubicBezTo>
                      <a:pt x="114744" y="331572"/>
                      <a:pt x="85673" y="297617"/>
                      <a:pt x="65539" y="277602"/>
                    </a:cubicBezTo>
                    <a:cubicBezTo>
                      <a:pt x="45404" y="257586"/>
                      <a:pt x="-8268" y="222559"/>
                      <a:pt x="1084" y="1957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7" name="Forma Livre: Forma 1346">
                <a:extLst>
                  <a:ext uri="{FF2B5EF4-FFF2-40B4-BE49-F238E27FC236}">
                    <a16:creationId xmlns:a16="http://schemas.microsoft.com/office/drawing/2014/main" id="{BEC931AD-DF3F-2602-E8C8-6A66D94E0F9F}"/>
                  </a:ext>
                </a:extLst>
              </p:cNvPr>
              <p:cNvSpPr/>
              <p:nvPr/>
            </p:nvSpPr>
            <p:spPr>
              <a:xfrm>
                <a:off x="7798691" y="5391905"/>
                <a:ext cx="211566" cy="367155"/>
              </a:xfrm>
              <a:custGeom>
                <a:avLst/>
                <a:gdLst>
                  <a:gd name="connsiteX0" fmla="*/ 204086 w 211566"/>
                  <a:gd name="connsiteY0" fmla="*/ 75919 h 367155"/>
                  <a:gd name="connsiteX1" fmla="*/ 135343 w 211566"/>
                  <a:gd name="connsiteY1" fmla="*/ 563 h 367155"/>
                  <a:gd name="connsiteX2" fmla="*/ 21088 w 211566"/>
                  <a:gd name="connsiteY2" fmla="*/ 36603 h 367155"/>
                  <a:gd name="connsiteX3" fmla="*/ 0 w 211566"/>
                  <a:gd name="connsiteY3" fmla="*/ 45717 h 367155"/>
                  <a:gd name="connsiteX4" fmla="*/ 26389 w 211566"/>
                  <a:gd name="connsiteY4" fmla="*/ 311577 h 367155"/>
                  <a:gd name="connsiteX5" fmla="*/ 111872 w 211566"/>
                  <a:gd name="connsiteY5" fmla="*/ 367156 h 367155"/>
                  <a:gd name="connsiteX6" fmla="*/ 160601 w 211566"/>
                  <a:gd name="connsiteY6" fmla="*/ 308718 h 367155"/>
                  <a:gd name="connsiteX7" fmla="*/ 157026 w 211566"/>
                  <a:gd name="connsiteY7" fmla="*/ 272440 h 367155"/>
                  <a:gd name="connsiteX8" fmla="*/ 210639 w 211566"/>
                  <a:gd name="connsiteY8" fmla="*/ 199109 h 367155"/>
                  <a:gd name="connsiteX9" fmla="*/ 204086 w 211566"/>
                  <a:gd name="connsiteY9" fmla="*/ 75919 h 36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1566" h="367155">
                    <a:moveTo>
                      <a:pt x="204086" y="75919"/>
                    </a:moveTo>
                    <a:cubicBezTo>
                      <a:pt x="199559" y="38807"/>
                      <a:pt x="172217" y="-5513"/>
                      <a:pt x="135343" y="563"/>
                    </a:cubicBezTo>
                    <a:lnTo>
                      <a:pt x="21088" y="36603"/>
                    </a:lnTo>
                    <a:cubicBezTo>
                      <a:pt x="9889" y="38390"/>
                      <a:pt x="3872" y="47385"/>
                      <a:pt x="0" y="45717"/>
                    </a:cubicBezTo>
                    <a:lnTo>
                      <a:pt x="26389" y="311577"/>
                    </a:lnTo>
                    <a:lnTo>
                      <a:pt x="111872" y="367156"/>
                    </a:lnTo>
                    <a:lnTo>
                      <a:pt x="160601" y="308718"/>
                    </a:lnTo>
                    <a:cubicBezTo>
                      <a:pt x="160601" y="308718"/>
                      <a:pt x="156967" y="272261"/>
                      <a:pt x="157026" y="272440"/>
                    </a:cubicBezTo>
                    <a:cubicBezTo>
                      <a:pt x="157086" y="272618"/>
                      <a:pt x="204146" y="261777"/>
                      <a:pt x="210639" y="199109"/>
                    </a:cubicBezTo>
                    <a:cubicBezTo>
                      <a:pt x="213558" y="167716"/>
                      <a:pt x="209090" y="117201"/>
                      <a:pt x="204086" y="75919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8" name="Forma Livre: Forma 1347">
                <a:extLst>
                  <a:ext uri="{FF2B5EF4-FFF2-40B4-BE49-F238E27FC236}">
                    <a16:creationId xmlns:a16="http://schemas.microsoft.com/office/drawing/2014/main" id="{FB19F93B-C875-377B-7695-583D14C95DF1}"/>
                  </a:ext>
                </a:extLst>
              </p:cNvPr>
              <p:cNvSpPr/>
              <p:nvPr/>
            </p:nvSpPr>
            <p:spPr>
              <a:xfrm>
                <a:off x="7894816" y="5522673"/>
                <a:ext cx="15882" cy="15332"/>
              </a:xfrm>
              <a:custGeom>
                <a:avLst/>
                <a:gdLst>
                  <a:gd name="connsiteX0" fmla="*/ 15866 w 15882"/>
                  <a:gd name="connsiteY0" fmla="*/ 6806 h 15332"/>
                  <a:gd name="connsiteX1" fmla="*/ 8658 w 15882"/>
                  <a:gd name="connsiteY1" fmla="*/ 15265 h 15332"/>
                  <a:gd name="connsiteX2" fmla="*/ 27 w 15882"/>
                  <a:gd name="connsiteY2" fmla="*/ 8659 h 15332"/>
                  <a:gd name="connsiteX3" fmla="*/ 21 w 15882"/>
                  <a:gd name="connsiteY3" fmla="*/ 8593 h 15332"/>
                  <a:gd name="connsiteX4" fmla="*/ 7229 w 15882"/>
                  <a:gd name="connsiteY4" fmla="*/ 75 h 15332"/>
                  <a:gd name="connsiteX5" fmla="*/ 15837 w 15882"/>
                  <a:gd name="connsiteY5" fmla="*/ 6569 h 15332"/>
                  <a:gd name="connsiteX6" fmla="*/ 15866 w 15882"/>
                  <a:gd name="connsiteY6" fmla="*/ 6806 h 1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882" h="15332">
                    <a:moveTo>
                      <a:pt x="15866" y="6806"/>
                    </a:moveTo>
                    <a:cubicBezTo>
                      <a:pt x="16140" y="11110"/>
                      <a:pt x="12953" y="14856"/>
                      <a:pt x="8658" y="15265"/>
                    </a:cubicBezTo>
                    <a:cubicBezTo>
                      <a:pt x="4453" y="15824"/>
                      <a:pt x="587" y="12866"/>
                      <a:pt x="27" y="8659"/>
                    </a:cubicBezTo>
                    <a:cubicBezTo>
                      <a:pt x="27" y="8637"/>
                      <a:pt x="21" y="8615"/>
                      <a:pt x="21" y="8593"/>
                    </a:cubicBezTo>
                    <a:cubicBezTo>
                      <a:pt x="-289" y="4267"/>
                      <a:pt x="2910" y="484"/>
                      <a:pt x="7229" y="75"/>
                    </a:cubicBezTo>
                    <a:cubicBezTo>
                      <a:pt x="11399" y="-509"/>
                      <a:pt x="15253" y="2398"/>
                      <a:pt x="15837" y="6569"/>
                    </a:cubicBezTo>
                    <a:cubicBezTo>
                      <a:pt x="15848" y="6648"/>
                      <a:pt x="15860" y="6727"/>
                      <a:pt x="15866" y="68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49" name="Forma Livre: Forma 1348">
                <a:extLst>
                  <a:ext uri="{FF2B5EF4-FFF2-40B4-BE49-F238E27FC236}">
                    <a16:creationId xmlns:a16="http://schemas.microsoft.com/office/drawing/2014/main" id="{50840BFC-0ABC-7FD7-4897-18C341F1F54C}"/>
                  </a:ext>
                </a:extLst>
              </p:cNvPr>
              <p:cNvSpPr/>
              <p:nvPr/>
            </p:nvSpPr>
            <p:spPr>
              <a:xfrm>
                <a:off x="7973511" y="5512018"/>
                <a:ext cx="15879" cy="15331"/>
              </a:xfrm>
              <a:custGeom>
                <a:avLst/>
                <a:gdLst>
                  <a:gd name="connsiteX0" fmla="*/ 15863 w 15879"/>
                  <a:gd name="connsiteY0" fmla="*/ 6798 h 15331"/>
                  <a:gd name="connsiteX1" fmla="*/ 8655 w 15879"/>
                  <a:gd name="connsiteY1" fmla="*/ 15257 h 15331"/>
                  <a:gd name="connsiteX2" fmla="*/ 47 w 15879"/>
                  <a:gd name="connsiteY2" fmla="*/ 8763 h 15331"/>
                  <a:gd name="connsiteX3" fmla="*/ 17 w 15879"/>
                  <a:gd name="connsiteY3" fmla="*/ 8526 h 15331"/>
                  <a:gd name="connsiteX4" fmla="*/ 7225 w 15879"/>
                  <a:gd name="connsiteY4" fmla="*/ 67 h 15331"/>
                  <a:gd name="connsiteX5" fmla="*/ 15851 w 15879"/>
                  <a:gd name="connsiteY5" fmla="*/ 6681 h 15331"/>
                  <a:gd name="connsiteX6" fmla="*/ 15863 w 15879"/>
                  <a:gd name="connsiteY6" fmla="*/ 6798 h 1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879" h="15331">
                    <a:moveTo>
                      <a:pt x="15863" y="6798"/>
                    </a:moveTo>
                    <a:cubicBezTo>
                      <a:pt x="16143" y="11102"/>
                      <a:pt x="12950" y="14848"/>
                      <a:pt x="8655" y="15257"/>
                    </a:cubicBezTo>
                    <a:cubicBezTo>
                      <a:pt x="4485" y="15841"/>
                      <a:pt x="631" y="12933"/>
                      <a:pt x="47" y="8763"/>
                    </a:cubicBezTo>
                    <a:cubicBezTo>
                      <a:pt x="35" y="8684"/>
                      <a:pt x="23" y="8605"/>
                      <a:pt x="17" y="8526"/>
                    </a:cubicBezTo>
                    <a:cubicBezTo>
                      <a:pt x="-263" y="4222"/>
                      <a:pt x="2930" y="476"/>
                      <a:pt x="7225" y="67"/>
                    </a:cubicBezTo>
                    <a:cubicBezTo>
                      <a:pt x="11431" y="-488"/>
                      <a:pt x="15291" y="2473"/>
                      <a:pt x="15851" y="6681"/>
                    </a:cubicBezTo>
                    <a:cubicBezTo>
                      <a:pt x="15851" y="6720"/>
                      <a:pt x="15857" y="6759"/>
                      <a:pt x="15863" y="67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0" name="Forma Livre: Forma 1349">
                <a:extLst>
                  <a:ext uri="{FF2B5EF4-FFF2-40B4-BE49-F238E27FC236}">
                    <a16:creationId xmlns:a16="http://schemas.microsoft.com/office/drawing/2014/main" id="{D4B8A1C7-3C37-5A5C-0AED-1754DDB0E99C}"/>
                  </a:ext>
                </a:extLst>
              </p:cNvPr>
              <p:cNvSpPr/>
              <p:nvPr/>
            </p:nvSpPr>
            <p:spPr>
              <a:xfrm>
                <a:off x="7960916" y="5487284"/>
                <a:ext cx="34569" cy="12920"/>
              </a:xfrm>
              <a:custGeom>
                <a:avLst/>
                <a:gdLst>
                  <a:gd name="connsiteX0" fmla="*/ 34474 w 34569"/>
                  <a:gd name="connsiteY0" fmla="*/ 8955 h 12920"/>
                  <a:gd name="connsiteX1" fmla="*/ 17020 w 34569"/>
                  <a:gd name="connsiteY1" fmla="*/ 6751 h 12920"/>
                  <a:gd name="connsiteX2" fmla="*/ 460 w 34569"/>
                  <a:gd name="connsiteY2" fmla="*/ 12708 h 12920"/>
                  <a:gd name="connsiteX3" fmla="*/ 3259 w 34569"/>
                  <a:gd name="connsiteY3" fmla="*/ 6751 h 12920"/>
                  <a:gd name="connsiteX4" fmla="*/ 16305 w 34569"/>
                  <a:gd name="connsiteY4" fmla="*/ 138 h 12920"/>
                  <a:gd name="connsiteX5" fmla="*/ 30423 w 34569"/>
                  <a:gd name="connsiteY5" fmla="*/ 3534 h 12920"/>
                  <a:gd name="connsiteX6" fmla="*/ 34474 w 34569"/>
                  <a:gd name="connsiteY6" fmla="*/ 8955 h 1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569" h="12920">
                    <a:moveTo>
                      <a:pt x="34474" y="8955"/>
                    </a:moveTo>
                    <a:cubicBezTo>
                      <a:pt x="33580" y="10384"/>
                      <a:pt x="26313" y="5559"/>
                      <a:pt x="17020" y="6751"/>
                    </a:cubicBezTo>
                    <a:cubicBezTo>
                      <a:pt x="7727" y="7942"/>
                      <a:pt x="1651" y="14137"/>
                      <a:pt x="460" y="12708"/>
                    </a:cubicBezTo>
                    <a:cubicBezTo>
                      <a:pt x="-732" y="11278"/>
                      <a:pt x="460" y="9670"/>
                      <a:pt x="3259" y="6751"/>
                    </a:cubicBezTo>
                    <a:cubicBezTo>
                      <a:pt x="6709" y="3098"/>
                      <a:pt x="11319" y="760"/>
                      <a:pt x="16305" y="138"/>
                    </a:cubicBezTo>
                    <a:cubicBezTo>
                      <a:pt x="21267" y="-432"/>
                      <a:pt x="26265" y="771"/>
                      <a:pt x="30423" y="3534"/>
                    </a:cubicBezTo>
                    <a:cubicBezTo>
                      <a:pt x="33640" y="6036"/>
                      <a:pt x="34951" y="8299"/>
                      <a:pt x="34474" y="895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1" name="Forma Livre: Forma 1350">
                <a:extLst>
                  <a:ext uri="{FF2B5EF4-FFF2-40B4-BE49-F238E27FC236}">
                    <a16:creationId xmlns:a16="http://schemas.microsoft.com/office/drawing/2014/main" id="{BEDD5C2B-664D-C663-1B09-58EA7D01C37A}"/>
                  </a:ext>
                </a:extLst>
              </p:cNvPr>
              <p:cNvSpPr/>
              <p:nvPr/>
            </p:nvSpPr>
            <p:spPr>
              <a:xfrm>
                <a:off x="7873519" y="5493913"/>
                <a:ext cx="37052" cy="10913"/>
              </a:xfrm>
              <a:custGeom>
                <a:avLst/>
                <a:gdLst>
                  <a:gd name="connsiteX0" fmla="*/ 36924 w 37052"/>
                  <a:gd name="connsiteY0" fmla="*/ 10070 h 10913"/>
                  <a:gd name="connsiteX1" fmla="*/ 18636 w 37052"/>
                  <a:gd name="connsiteY1" fmla="*/ 6198 h 10913"/>
                  <a:gd name="connsiteX2" fmla="*/ 349 w 37052"/>
                  <a:gd name="connsiteY2" fmla="*/ 10666 h 10913"/>
                  <a:gd name="connsiteX3" fmla="*/ 4042 w 37052"/>
                  <a:gd name="connsiteY3" fmla="*/ 5185 h 10913"/>
                  <a:gd name="connsiteX4" fmla="*/ 18636 w 37052"/>
                  <a:gd name="connsiteY4" fmla="*/ 3 h 10913"/>
                  <a:gd name="connsiteX5" fmla="*/ 33231 w 37052"/>
                  <a:gd name="connsiteY5" fmla="*/ 4709 h 10913"/>
                  <a:gd name="connsiteX6" fmla="*/ 36924 w 37052"/>
                  <a:gd name="connsiteY6" fmla="*/ 10070 h 1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052" h="10913">
                    <a:moveTo>
                      <a:pt x="36924" y="10070"/>
                    </a:moveTo>
                    <a:cubicBezTo>
                      <a:pt x="35793" y="11381"/>
                      <a:pt x="28585" y="5960"/>
                      <a:pt x="18636" y="6198"/>
                    </a:cubicBezTo>
                    <a:cubicBezTo>
                      <a:pt x="8688" y="6436"/>
                      <a:pt x="1480" y="12155"/>
                      <a:pt x="349" y="10666"/>
                    </a:cubicBezTo>
                    <a:cubicBezTo>
                      <a:pt x="-783" y="9177"/>
                      <a:pt x="944" y="7687"/>
                      <a:pt x="4042" y="5185"/>
                    </a:cubicBezTo>
                    <a:cubicBezTo>
                      <a:pt x="8212" y="1916"/>
                      <a:pt x="13335" y="97"/>
                      <a:pt x="18636" y="3"/>
                    </a:cubicBezTo>
                    <a:cubicBezTo>
                      <a:pt x="23885" y="-79"/>
                      <a:pt x="29020" y="1575"/>
                      <a:pt x="33231" y="4709"/>
                    </a:cubicBezTo>
                    <a:cubicBezTo>
                      <a:pt x="36329" y="7032"/>
                      <a:pt x="37461" y="9475"/>
                      <a:pt x="36924" y="100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2" name="Forma Livre: Forma 1351">
                <a:extLst>
                  <a:ext uri="{FF2B5EF4-FFF2-40B4-BE49-F238E27FC236}">
                    <a16:creationId xmlns:a16="http://schemas.microsoft.com/office/drawing/2014/main" id="{6A443542-BCED-CD71-F37E-0BC4F699829B}"/>
                  </a:ext>
                </a:extLst>
              </p:cNvPr>
              <p:cNvSpPr/>
              <p:nvPr/>
            </p:nvSpPr>
            <p:spPr>
              <a:xfrm>
                <a:off x="7935817" y="5491885"/>
                <a:ext cx="29482" cy="71310"/>
              </a:xfrm>
              <a:custGeom>
                <a:avLst/>
                <a:gdLst>
                  <a:gd name="connsiteX0" fmla="*/ 8105 w 29482"/>
                  <a:gd name="connsiteY0" fmla="*/ 71191 h 71310"/>
                  <a:gd name="connsiteX1" fmla="*/ 21866 w 29482"/>
                  <a:gd name="connsiteY1" fmla="*/ 67855 h 71310"/>
                  <a:gd name="connsiteX2" fmla="*/ 26393 w 29482"/>
                  <a:gd name="connsiteY2" fmla="*/ 65413 h 71310"/>
                  <a:gd name="connsiteX3" fmla="*/ 24546 w 29482"/>
                  <a:gd name="connsiteY3" fmla="*/ 59039 h 71310"/>
                  <a:gd name="connsiteX4" fmla="*/ 17100 w 29482"/>
                  <a:gd name="connsiteY4" fmla="*/ 42717 h 71310"/>
                  <a:gd name="connsiteX5" fmla="*/ 63 w 29482"/>
                  <a:gd name="connsiteY5" fmla="*/ 5 h 71310"/>
                  <a:gd name="connsiteX6" fmla="*/ 20496 w 29482"/>
                  <a:gd name="connsiteY6" fmla="*/ 41287 h 71310"/>
                  <a:gd name="connsiteX7" fmla="*/ 27704 w 29482"/>
                  <a:gd name="connsiteY7" fmla="*/ 57669 h 71310"/>
                  <a:gd name="connsiteX8" fmla="*/ 29312 w 29482"/>
                  <a:gd name="connsiteY8" fmla="*/ 66187 h 71310"/>
                  <a:gd name="connsiteX9" fmla="*/ 25916 w 29482"/>
                  <a:gd name="connsiteY9" fmla="*/ 69583 h 71310"/>
                  <a:gd name="connsiteX10" fmla="*/ 22223 w 29482"/>
                  <a:gd name="connsiteY10" fmla="*/ 70357 h 71310"/>
                  <a:gd name="connsiteX11" fmla="*/ 8105 w 29482"/>
                  <a:gd name="connsiteY11" fmla="*/ 71191 h 71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482" h="71310">
                    <a:moveTo>
                      <a:pt x="8105" y="71191"/>
                    </a:moveTo>
                    <a:cubicBezTo>
                      <a:pt x="12537" y="69509"/>
                      <a:pt x="17160" y="68388"/>
                      <a:pt x="21866" y="67855"/>
                    </a:cubicBezTo>
                    <a:cubicBezTo>
                      <a:pt x="24070" y="67498"/>
                      <a:pt x="26095" y="66962"/>
                      <a:pt x="26393" y="65413"/>
                    </a:cubicBezTo>
                    <a:cubicBezTo>
                      <a:pt x="26429" y="63152"/>
                      <a:pt x="25786" y="60931"/>
                      <a:pt x="24546" y="59039"/>
                    </a:cubicBezTo>
                    <a:lnTo>
                      <a:pt x="17100" y="42717"/>
                    </a:lnTo>
                    <a:cubicBezTo>
                      <a:pt x="6735" y="19544"/>
                      <a:pt x="-771" y="363"/>
                      <a:pt x="63" y="5"/>
                    </a:cubicBezTo>
                    <a:cubicBezTo>
                      <a:pt x="897" y="-352"/>
                      <a:pt x="10130" y="17876"/>
                      <a:pt x="20496" y="41287"/>
                    </a:cubicBezTo>
                    <a:lnTo>
                      <a:pt x="27704" y="57669"/>
                    </a:lnTo>
                    <a:cubicBezTo>
                      <a:pt x="29229" y="60230"/>
                      <a:pt x="29800" y="63247"/>
                      <a:pt x="29312" y="66187"/>
                    </a:cubicBezTo>
                    <a:cubicBezTo>
                      <a:pt x="28776" y="67791"/>
                      <a:pt x="27519" y="69050"/>
                      <a:pt x="25916" y="69583"/>
                    </a:cubicBezTo>
                    <a:cubicBezTo>
                      <a:pt x="24725" y="70005"/>
                      <a:pt x="23486" y="70265"/>
                      <a:pt x="22223" y="70357"/>
                    </a:cubicBezTo>
                    <a:cubicBezTo>
                      <a:pt x="17571" y="71216"/>
                      <a:pt x="12829" y="71496"/>
                      <a:pt x="8105" y="711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3" name="Forma Livre: Forma 1352">
                <a:extLst>
                  <a:ext uri="{FF2B5EF4-FFF2-40B4-BE49-F238E27FC236}">
                    <a16:creationId xmlns:a16="http://schemas.microsoft.com/office/drawing/2014/main" id="{3B5B9EA0-3E0A-4B69-8529-32DC7EF83282}"/>
                  </a:ext>
                </a:extLst>
              </p:cNvPr>
              <p:cNvSpPr/>
              <p:nvPr/>
            </p:nvSpPr>
            <p:spPr>
              <a:xfrm>
                <a:off x="7871187" y="5646772"/>
                <a:ext cx="85363" cy="36205"/>
              </a:xfrm>
              <a:custGeom>
                <a:avLst/>
                <a:gdLst>
                  <a:gd name="connsiteX0" fmla="*/ 84530 w 85363"/>
                  <a:gd name="connsiteY0" fmla="*/ 17394 h 36205"/>
                  <a:gd name="connsiteX1" fmla="*/ 0 w 85363"/>
                  <a:gd name="connsiteY1" fmla="*/ 0 h 36205"/>
                  <a:gd name="connsiteX2" fmla="*/ 85364 w 85363"/>
                  <a:gd name="connsiteY2" fmla="*/ 34908 h 3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363" h="36205">
                    <a:moveTo>
                      <a:pt x="84530" y="17394"/>
                    </a:moveTo>
                    <a:cubicBezTo>
                      <a:pt x="55287" y="19535"/>
                      <a:pt x="26020" y="13513"/>
                      <a:pt x="0" y="0"/>
                    </a:cubicBezTo>
                    <a:cubicBezTo>
                      <a:pt x="0" y="0"/>
                      <a:pt x="23828" y="44260"/>
                      <a:pt x="85364" y="34908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4" name="Forma Livre: Forma 1353">
                <a:extLst>
                  <a:ext uri="{FF2B5EF4-FFF2-40B4-BE49-F238E27FC236}">
                    <a16:creationId xmlns:a16="http://schemas.microsoft.com/office/drawing/2014/main" id="{B1E044C0-79FB-C284-E4DD-0A9D6B5C9119}"/>
                  </a:ext>
                </a:extLst>
              </p:cNvPr>
              <p:cNvSpPr/>
              <p:nvPr/>
            </p:nvSpPr>
            <p:spPr>
              <a:xfrm>
                <a:off x="7916282" y="5578761"/>
                <a:ext cx="26386" cy="19482"/>
              </a:xfrm>
              <a:custGeom>
                <a:avLst/>
                <a:gdLst>
                  <a:gd name="connsiteX0" fmla="*/ 25198 w 26386"/>
                  <a:gd name="connsiteY0" fmla="*/ 5164 h 19482"/>
                  <a:gd name="connsiteX1" fmla="*/ 11020 w 26386"/>
                  <a:gd name="connsiteY1" fmla="*/ 220 h 19482"/>
                  <a:gd name="connsiteX2" fmla="*/ 1608 w 26386"/>
                  <a:gd name="connsiteY2" fmla="*/ 6177 h 19482"/>
                  <a:gd name="connsiteX3" fmla="*/ 1608 w 26386"/>
                  <a:gd name="connsiteY3" fmla="*/ 16483 h 19482"/>
                  <a:gd name="connsiteX4" fmla="*/ 12986 w 26386"/>
                  <a:gd name="connsiteY4" fmla="*/ 18627 h 19482"/>
                  <a:gd name="connsiteX5" fmla="*/ 23590 w 26386"/>
                  <a:gd name="connsiteY5" fmla="*/ 11479 h 19482"/>
                  <a:gd name="connsiteX6" fmla="*/ 25913 w 26386"/>
                  <a:gd name="connsiteY6" fmla="*/ 8798 h 19482"/>
                  <a:gd name="connsiteX7" fmla="*/ 25913 w 26386"/>
                  <a:gd name="connsiteY7" fmla="*/ 5581 h 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386" h="19482">
                    <a:moveTo>
                      <a:pt x="25198" y="5164"/>
                    </a:moveTo>
                    <a:cubicBezTo>
                      <a:pt x="21636" y="1192"/>
                      <a:pt x="16280" y="-674"/>
                      <a:pt x="11020" y="220"/>
                    </a:cubicBezTo>
                    <a:cubicBezTo>
                      <a:pt x="7202" y="845"/>
                      <a:pt x="3807" y="2995"/>
                      <a:pt x="1608" y="6177"/>
                    </a:cubicBezTo>
                    <a:cubicBezTo>
                      <a:pt x="-536" y="9277"/>
                      <a:pt x="-536" y="13383"/>
                      <a:pt x="1608" y="16483"/>
                    </a:cubicBezTo>
                    <a:cubicBezTo>
                      <a:pt x="4605" y="19462"/>
                      <a:pt x="9114" y="20312"/>
                      <a:pt x="12986" y="18627"/>
                    </a:cubicBezTo>
                    <a:cubicBezTo>
                      <a:pt x="16960" y="16974"/>
                      <a:pt x="20564" y="14544"/>
                      <a:pt x="23590" y="11479"/>
                    </a:cubicBezTo>
                    <a:cubicBezTo>
                      <a:pt x="24531" y="10746"/>
                      <a:pt x="25323" y="9835"/>
                      <a:pt x="25913" y="8798"/>
                    </a:cubicBezTo>
                    <a:cubicBezTo>
                      <a:pt x="26544" y="7818"/>
                      <a:pt x="26544" y="6561"/>
                      <a:pt x="25913" y="5581"/>
                    </a:cubicBezTo>
                  </a:path>
                </a:pathLst>
              </a:custGeom>
              <a:solidFill>
                <a:srgbClr val="924D20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5" name="Forma Livre: Forma 1354">
                <a:extLst>
                  <a:ext uri="{FF2B5EF4-FFF2-40B4-BE49-F238E27FC236}">
                    <a16:creationId xmlns:a16="http://schemas.microsoft.com/office/drawing/2014/main" id="{40B4A530-3219-4C8F-7AAE-BFD40B8A288E}"/>
                  </a:ext>
                </a:extLst>
              </p:cNvPr>
              <p:cNvSpPr/>
              <p:nvPr/>
            </p:nvSpPr>
            <p:spPr>
              <a:xfrm>
                <a:off x="7917873" y="5570462"/>
                <a:ext cx="29811" cy="23530"/>
              </a:xfrm>
              <a:custGeom>
                <a:avLst/>
                <a:gdLst>
                  <a:gd name="connsiteX0" fmla="*/ 1149 w 29811"/>
                  <a:gd name="connsiteY0" fmla="*/ 1 h 23530"/>
                  <a:gd name="connsiteX1" fmla="*/ 11454 w 29811"/>
                  <a:gd name="connsiteY1" fmla="*/ 15251 h 23530"/>
                  <a:gd name="connsiteX2" fmla="*/ 29802 w 29811"/>
                  <a:gd name="connsiteY2" fmla="*/ 21208 h 23530"/>
                  <a:gd name="connsiteX3" fmla="*/ 23488 w 29811"/>
                  <a:gd name="connsiteY3" fmla="*/ 23472 h 23530"/>
                  <a:gd name="connsiteX4" fmla="*/ 8238 w 29811"/>
                  <a:gd name="connsiteY4" fmla="*/ 19123 h 23530"/>
                  <a:gd name="connsiteX5" fmla="*/ 196 w 29811"/>
                  <a:gd name="connsiteY5" fmla="*/ 6256 h 23530"/>
                  <a:gd name="connsiteX6" fmla="*/ 1149 w 29811"/>
                  <a:gd name="connsiteY6" fmla="*/ 1 h 23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811" h="23530">
                    <a:moveTo>
                      <a:pt x="1149" y="1"/>
                    </a:moveTo>
                    <a:cubicBezTo>
                      <a:pt x="2519" y="1"/>
                      <a:pt x="3115" y="9115"/>
                      <a:pt x="11454" y="15251"/>
                    </a:cubicBezTo>
                    <a:cubicBezTo>
                      <a:pt x="19794" y="21387"/>
                      <a:pt x="29623" y="19838"/>
                      <a:pt x="29802" y="21208"/>
                    </a:cubicBezTo>
                    <a:cubicBezTo>
                      <a:pt x="29981" y="22578"/>
                      <a:pt x="27658" y="23114"/>
                      <a:pt x="23488" y="23472"/>
                    </a:cubicBezTo>
                    <a:cubicBezTo>
                      <a:pt x="18049" y="23861"/>
                      <a:pt x="12652" y="22321"/>
                      <a:pt x="8238" y="19123"/>
                    </a:cubicBezTo>
                    <a:cubicBezTo>
                      <a:pt x="3978" y="16051"/>
                      <a:pt x="1089" y="11432"/>
                      <a:pt x="196" y="6256"/>
                    </a:cubicBezTo>
                    <a:cubicBezTo>
                      <a:pt x="-400" y="2324"/>
                      <a:pt x="494" y="-58"/>
                      <a:pt x="1149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6" name="Forma Livre: Forma 1355">
                <a:extLst>
                  <a:ext uri="{FF2B5EF4-FFF2-40B4-BE49-F238E27FC236}">
                    <a16:creationId xmlns:a16="http://schemas.microsoft.com/office/drawing/2014/main" id="{6B1C17F3-E893-B6E2-DCE7-7964B8CBD789}"/>
                  </a:ext>
                </a:extLst>
              </p:cNvPr>
              <p:cNvSpPr/>
              <p:nvPr/>
            </p:nvSpPr>
            <p:spPr>
              <a:xfrm>
                <a:off x="7871261" y="5468919"/>
                <a:ext cx="38914" cy="13074"/>
              </a:xfrm>
              <a:custGeom>
                <a:avLst/>
                <a:gdLst>
                  <a:gd name="connsiteX0" fmla="*/ 38885 w 38914"/>
                  <a:gd name="connsiteY0" fmla="*/ 5875 h 13074"/>
                  <a:gd name="connsiteX1" fmla="*/ 19585 w 38914"/>
                  <a:gd name="connsiteY1" fmla="*/ 9449 h 13074"/>
                  <a:gd name="connsiteX2" fmla="*/ 165 w 38914"/>
                  <a:gd name="connsiteY2" fmla="*/ 12427 h 13074"/>
                  <a:gd name="connsiteX3" fmla="*/ 3918 w 38914"/>
                  <a:gd name="connsiteY3" fmla="*/ 6470 h 13074"/>
                  <a:gd name="connsiteX4" fmla="*/ 18155 w 38914"/>
                  <a:gd name="connsiteY4" fmla="*/ 513 h 13074"/>
                  <a:gd name="connsiteX5" fmla="*/ 33464 w 38914"/>
                  <a:gd name="connsiteY5" fmla="*/ 1466 h 13074"/>
                  <a:gd name="connsiteX6" fmla="*/ 38885 w 38914"/>
                  <a:gd name="connsiteY6" fmla="*/ 5875 h 13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914" h="13074">
                    <a:moveTo>
                      <a:pt x="38885" y="5875"/>
                    </a:moveTo>
                    <a:cubicBezTo>
                      <a:pt x="38170" y="8257"/>
                      <a:pt x="29592" y="7662"/>
                      <a:pt x="19585" y="9449"/>
                    </a:cubicBezTo>
                    <a:cubicBezTo>
                      <a:pt x="9577" y="11236"/>
                      <a:pt x="1714" y="14453"/>
                      <a:pt x="165" y="12427"/>
                    </a:cubicBezTo>
                    <a:cubicBezTo>
                      <a:pt x="-491" y="11474"/>
                      <a:pt x="820" y="9210"/>
                      <a:pt x="3918" y="6470"/>
                    </a:cubicBezTo>
                    <a:cubicBezTo>
                      <a:pt x="8135" y="3408"/>
                      <a:pt x="13014" y="1369"/>
                      <a:pt x="18155" y="513"/>
                    </a:cubicBezTo>
                    <a:cubicBezTo>
                      <a:pt x="23260" y="-411"/>
                      <a:pt x="28514" y="-84"/>
                      <a:pt x="33464" y="1466"/>
                    </a:cubicBezTo>
                    <a:cubicBezTo>
                      <a:pt x="37217" y="3015"/>
                      <a:pt x="39183" y="4743"/>
                      <a:pt x="38885" y="58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7" name="Forma Livre: Forma 1356">
                <a:extLst>
                  <a:ext uri="{FF2B5EF4-FFF2-40B4-BE49-F238E27FC236}">
                    <a16:creationId xmlns:a16="http://schemas.microsoft.com/office/drawing/2014/main" id="{D5CE72CB-BF89-B612-FE9A-D1C2EA54B293}"/>
                  </a:ext>
                </a:extLst>
              </p:cNvPr>
              <p:cNvSpPr/>
              <p:nvPr/>
            </p:nvSpPr>
            <p:spPr>
              <a:xfrm>
                <a:off x="7959310" y="5457009"/>
                <a:ext cx="33673" cy="10080"/>
              </a:xfrm>
              <a:custGeom>
                <a:avLst/>
                <a:gdLst>
                  <a:gd name="connsiteX0" fmla="*/ 33460 w 33673"/>
                  <a:gd name="connsiteY0" fmla="*/ 8194 h 10080"/>
                  <a:gd name="connsiteX1" fmla="*/ 16899 w 33673"/>
                  <a:gd name="connsiteY1" fmla="*/ 9028 h 10080"/>
                  <a:gd name="connsiteX2" fmla="*/ 279 w 33673"/>
                  <a:gd name="connsiteY2" fmla="*/ 9028 h 10080"/>
                  <a:gd name="connsiteX3" fmla="*/ 3377 w 33673"/>
                  <a:gd name="connsiteY3" fmla="*/ 4024 h 10080"/>
                  <a:gd name="connsiteX4" fmla="*/ 16661 w 33673"/>
                  <a:gd name="connsiteY4" fmla="*/ 33 h 10080"/>
                  <a:gd name="connsiteX5" fmla="*/ 30124 w 33673"/>
                  <a:gd name="connsiteY5" fmla="*/ 3190 h 10080"/>
                  <a:gd name="connsiteX6" fmla="*/ 33460 w 33673"/>
                  <a:gd name="connsiteY6" fmla="*/ 8194 h 10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673" h="10080">
                    <a:moveTo>
                      <a:pt x="33460" y="8194"/>
                    </a:moveTo>
                    <a:cubicBezTo>
                      <a:pt x="31851" y="10279"/>
                      <a:pt x="25001" y="8611"/>
                      <a:pt x="16899" y="9028"/>
                    </a:cubicBezTo>
                    <a:cubicBezTo>
                      <a:pt x="8798" y="9445"/>
                      <a:pt x="1947" y="11173"/>
                      <a:pt x="279" y="9028"/>
                    </a:cubicBezTo>
                    <a:cubicBezTo>
                      <a:pt x="-495" y="8075"/>
                      <a:pt x="279" y="6050"/>
                      <a:pt x="3377" y="4024"/>
                    </a:cubicBezTo>
                    <a:cubicBezTo>
                      <a:pt x="7350" y="1489"/>
                      <a:pt x="11949" y="107"/>
                      <a:pt x="16661" y="33"/>
                    </a:cubicBezTo>
                    <a:cubicBezTo>
                      <a:pt x="21355" y="-210"/>
                      <a:pt x="26025" y="885"/>
                      <a:pt x="30124" y="3190"/>
                    </a:cubicBezTo>
                    <a:cubicBezTo>
                      <a:pt x="33102" y="5335"/>
                      <a:pt x="34175" y="7301"/>
                      <a:pt x="33460" y="819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81C7776D-3536-F3E4-6268-3B7DE1E5EA13}"/>
                  </a:ext>
                </a:extLst>
              </p:cNvPr>
              <p:cNvSpPr/>
              <p:nvPr/>
            </p:nvSpPr>
            <p:spPr>
              <a:xfrm>
                <a:off x="7662718" y="5389311"/>
                <a:ext cx="292252" cy="248654"/>
              </a:xfrm>
              <a:custGeom>
                <a:avLst/>
                <a:gdLst>
                  <a:gd name="connsiteX0" fmla="*/ 36551 w 292252"/>
                  <a:gd name="connsiteY0" fmla="*/ 121701 h 248654"/>
                  <a:gd name="connsiteX1" fmla="*/ 40125 w 292252"/>
                  <a:gd name="connsiteY1" fmla="*/ 88759 h 248654"/>
                  <a:gd name="connsiteX2" fmla="*/ 77713 w 292252"/>
                  <a:gd name="connsiteY2" fmla="*/ 70054 h 248654"/>
                  <a:gd name="connsiteX3" fmla="*/ 84207 w 292252"/>
                  <a:gd name="connsiteY3" fmla="*/ 54030 h 248654"/>
                  <a:gd name="connsiteX4" fmla="*/ 140679 w 292252"/>
                  <a:gd name="connsiteY4" fmla="*/ 2442 h 248654"/>
                  <a:gd name="connsiteX5" fmla="*/ 147946 w 292252"/>
                  <a:gd name="connsiteY5" fmla="*/ 35027 h 248654"/>
                  <a:gd name="connsiteX6" fmla="*/ 157895 w 292252"/>
                  <a:gd name="connsiteY6" fmla="*/ 30976 h 248654"/>
                  <a:gd name="connsiteX7" fmla="*/ 290080 w 292252"/>
                  <a:gd name="connsiteY7" fmla="*/ 0 h 248654"/>
                  <a:gd name="connsiteX8" fmla="*/ 281502 w 292252"/>
                  <a:gd name="connsiteY8" fmla="*/ 28355 h 248654"/>
                  <a:gd name="connsiteX9" fmla="*/ 251717 w 292252"/>
                  <a:gd name="connsiteY9" fmla="*/ 40925 h 248654"/>
                  <a:gd name="connsiteX10" fmla="*/ 226698 w 292252"/>
                  <a:gd name="connsiteY10" fmla="*/ 59987 h 248654"/>
                  <a:gd name="connsiteX11" fmla="*/ 221456 w 292252"/>
                  <a:gd name="connsiteY11" fmla="*/ 93882 h 248654"/>
                  <a:gd name="connsiteX12" fmla="*/ 181425 w 292252"/>
                  <a:gd name="connsiteY12" fmla="*/ 136296 h 248654"/>
                  <a:gd name="connsiteX13" fmla="*/ 185833 w 292252"/>
                  <a:gd name="connsiteY13" fmla="*/ 180259 h 248654"/>
                  <a:gd name="connsiteX14" fmla="*/ 168796 w 292252"/>
                  <a:gd name="connsiteY14" fmla="*/ 226127 h 248654"/>
                  <a:gd name="connsiteX15" fmla="*/ 141036 w 292252"/>
                  <a:gd name="connsiteY15" fmla="*/ 248228 h 248654"/>
                  <a:gd name="connsiteX16" fmla="*/ 1166 w 292252"/>
                  <a:gd name="connsiteY16" fmla="*/ 160481 h 248654"/>
                  <a:gd name="connsiteX17" fmla="*/ 36551 w 292252"/>
                  <a:gd name="connsiteY17" fmla="*/ 121701 h 248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2252" h="248654">
                    <a:moveTo>
                      <a:pt x="36551" y="121701"/>
                    </a:moveTo>
                    <a:cubicBezTo>
                      <a:pt x="42508" y="110860"/>
                      <a:pt x="31130" y="98767"/>
                      <a:pt x="40125" y="88759"/>
                    </a:cubicBezTo>
                    <a:cubicBezTo>
                      <a:pt x="48345" y="79645"/>
                      <a:pt x="69910" y="79347"/>
                      <a:pt x="77713" y="70054"/>
                    </a:cubicBezTo>
                    <a:cubicBezTo>
                      <a:pt x="82253" y="66013"/>
                      <a:pt x="84653" y="60091"/>
                      <a:pt x="84207" y="54030"/>
                    </a:cubicBezTo>
                    <a:cubicBezTo>
                      <a:pt x="84207" y="45511"/>
                      <a:pt x="88376" y="9710"/>
                      <a:pt x="140679" y="2442"/>
                    </a:cubicBezTo>
                    <a:lnTo>
                      <a:pt x="147946" y="35027"/>
                    </a:lnTo>
                    <a:cubicBezTo>
                      <a:pt x="151187" y="33504"/>
                      <a:pt x="154511" y="32152"/>
                      <a:pt x="157895" y="30976"/>
                    </a:cubicBezTo>
                    <a:cubicBezTo>
                      <a:pt x="200564" y="15419"/>
                      <a:pt x="244944" y="5020"/>
                      <a:pt x="290080" y="0"/>
                    </a:cubicBezTo>
                    <a:cubicBezTo>
                      <a:pt x="295501" y="9293"/>
                      <a:pt x="290080" y="21743"/>
                      <a:pt x="281502" y="28355"/>
                    </a:cubicBezTo>
                    <a:cubicBezTo>
                      <a:pt x="272293" y="34082"/>
                      <a:pt x="262243" y="38324"/>
                      <a:pt x="251717" y="40925"/>
                    </a:cubicBezTo>
                    <a:cubicBezTo>
                      <a:pt x="241531" y="44499"/>
                      <a:pt x="231046" y="50158"/>
                      <a:pt x="226698" y="59987"/>
                    </a:cubicBezTo>
                    <a:cubicBezTo>
                      <a:pt x="222349" y="69816"/>
                      <a:pt x="225566" y="83160"/>
                      <a:pt x="221456" y="93882"/>
                    </a:cubicBezTo>
                    <a:cubicBezTo>
                      <a:pt x="214426" y="112289"/>
                      <a:pt x="188394" y="117710"/>
                      <a:pt x="181425" y="136296"/>
                    </a:cubicBezTo>
                    <a:cubicBezTo>
                      <a:pt x="176183" y="150295"/>
                      <a:pt x="184046" y="165426"/>
                      <a:pt x="185833" y="180259"/>
                    </a:cubicBezTo>
                    <a:cubicBezTo>
                      <a:pt x="187691" y="197378"/>
                      <a:pt x="181383" y="214373"/>
                      <a:pt x="168796" y="226127"/>
                    </a:cubicBezTo>
                    <a:cubicBezTo>
                      <a:pt x="158907" y="235122"/>
                      <a:pt x="142168" y="251504"/>
                      <a:pt x="141036" y="248228"/>
                    </a:cubicBezTo>
                    <a:lnTo>
                      <a:pt x="1166" y="160481"/>
                    </a:lnTo>
                    <a:cubicBezTo>
                      <a:pt x="-6816" y="140823"/>
                      <a:pt x="28509" y="136534"/>
                      <a:pt x="36551" y="1217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59" name="Forma Livre: Forma 1358">
                <a:extLst>
                  <a:ext uri="{FF2B5EF4-FFF2-40B4-BE49-F238E27FC236}">
                    <a16:creationId xmlns:a16="http://schemas.microsoft.com/office/drawing/2014/main" id="{B0F2C97F-672B-2107-A622-F7523C5B18AC}"/>
                  </a:ext>
                </a:extLst>
              </p:cNvPr>
              <p:cNvSpPr/>
              <p:nvPr/>
            </p:nvSpPr>
            <p:spPr>
              <a:xfrm>
                <a:off x="7808877" y="5387703"/>
                <a:ext cx="149459" cy="242687"/>
              </a:xfrm>
              <a:custGeom>
                <a:avLst/>
                <a:gdLst>
                  <a:gd name="connsiteX0" fmla="*/ 0 w 149459"/>
                  <a:gd name="connsiteY0" fmla="*/ 242688 h 242687"/>
                  <a:gd name="connsiteX1" fmla="*/ 11914 w 149459"/>
                  <a:gd name="connsiteY1" fmla="*/ 238577 h 242687"/>
                  <a:gd name="connsiteX2" fmla="*/ 37350 w 149459"/>
                  <a:gd name="connsiteY2" fmla="*/ 215286 h 242687"/>
                  <a:gd name="connsiteX3" fmla="*/ 42652 w 149459"/>
                  <a:gd name="connsiteY3" fmla="*/ 165068 h 242687"/>
                  <a:gd name="connsiteX4" fmla="*/ 38303 w 149459"/>
                  <a:gd name="connsiteY4" fmla="*/ 150950 h 242687"/>
                  <a:gd name="connsiteX5" fmla="*/ 37886 w 149459"/>
                  <a:gd name="connsiteY5" fmla="*/ 136058 h 242687"/>
                  <a:gd name="connsiteX6" fmla="*/ 46703 w 149459"/>
                  <a:gd name="connsiteY6" fmla="*/ 124144 h 242687"/>
                  <a:gd name="connsiteX7" fmla="*/ 61714 w 149459"/>
                  <a:gd name="connsiteY7" fmla="*/ 117770 h 242687"/>
                  <a:gd name="connsiteX8" fmla="*/ 75892 w 149459"/>
                  <a:gd name="connsiteY8" fmla="*/ 108655 h 242687"/>
                  <a:gd name="connsiteX9" fmla="*/ 81194 w 149459"/>
                  <a:gd name="connsiteY9" fmla="*/ 93167 h 242687"/>
                  <a:gd name="connsiteX10" fmla="*/ 83815 w 149459"/>
                  <a:gd name="connsiteY10" fmla="*/ 63382 h 242687"/>
                  <a:gd name="connsiteX11" fmla="*/ 84470 w 149459"/>
                  <a:gd name="connsiteY11" fmla="*/ 61774 h 242687"/>
                  <a:gd name="connsiteX12" fmla="*/ 85364 w 149459"/>
                  <a:gd name="connsiteY12" fmla="*/ 60285 h 242687"/>
                  <a:gd name="connsiteX13" fmla="*/ 87330 w 149459"/>
                  <a:gd name="connsiteY13" fmla="*/ 57485 h 242687"/>
                  <a:gd name="connsiteX14" fmla="*/ 92453 w 149459"/>
                  <a:gd name="connsiteY14" fmla="*/ 53196 h 242687"/>
                  <a:gd name="connsiteX15" fmla="*/ 104367 w 149459"/>
                  <a:gd name="connsiteY15" fmla="*/ 48192 h 242687"/>
                  <a:gd name="connsiteX16" fmla="*/ 126884 w 149459"/>
                  <a:gd name="connsiteY16" fmla="*/ 39852 h 242687"/>
                  <a:gd name="connsiteX17" fmla="*/ 147674 w 149459"/>
                  <a:gd name="connsiteY17" fmla="*/ 12569 h 242687"/>
                  <a:gd name="connsiteX18" fmla="*/ 149401 w 149459"/>
                  <a:gd name="connsiteY18" fmla="*/ 3276 h 242687"/>
                  <a:gd name="connsiteX19" fmla="*/ 149401 w 149459"/>
                  <a:gd name="connsiteY19" fmla="*/ 0 h 242687"/>
                  <a:gd name="connsiteX20" fmla="*/ 146899 w 149459"/>
                  <a:gd name="connsiteY20" fmla="*/ 12331 h 242687"/>
                  <a:gd name="connsiteX21" fmla="*/ 140287 w 149459"/>
                  <a:gd name="connsiteY21" fmla="*/ 25436 h 242687"/>
                  <a:gd name="connsiteX22" fmla="*/ 126109 w 149459"/>
                  <a:gd name="connsiteY22" fmla="*/ 38601 h 242687"/>
                  <a:gd name="connsiteX23" fmla="*/ 103890 w 149459"/>
                  <a:gd name="connsiteY23" fmla="*/ 46584 h 242687"/>
                  <a:gd name="connsiteX24" fmla="*/ 91380 w 149459"/>
                  <a:gd name="connsiteY24" fmla="*/ 51707 h 242687"/>
                  <a:gd name="connsiteX25" fmla="*/ 85840 w 149459"/>
                  <a:gd name="connsiteY25" fmla="*/ 56294 h 242687"/>
                  <a:gd name="connsiteX26" fmla="*/ 83696 w 149459"/>
                  <a:gd name="connsiteY26" fmla="*/ 59332 h 242687"/>
                  <a:gd name="connsiteX27" fmla="*/ 82683 w 149459"/>
                  <a:gd name="connsiteY27" fmla="*/ 60940 h 242687"/>
                  <a:gd name="connsiteX28" fmla="*/ 81968 w 149459"/>
                  <a:gd name="connsiteY28" fmla="*/ 62668 h 242687"/>
                  <a:gd name="connsiteX29" fmla="*/ 79109 w 149459"/>
                  <a:gd name="connsiteY29" fmla="*/ 92929 h 242687"/>
                  <a:gd name="connsiteX30" fmla="*/ 74165 w 149459"/>
                  <a:gd name="connsiteY30" fmla="*/ 107345 h 242687"/>
                  <a:gd name="connsiteX31" fmla="*/ 60880 w 149459"/>
                  <a:gd name="connsiteY31" fmla="*/ 115804 h 242687"/>
                  <a:gd name="connsiteX32" fmla="*/ 45511 w 149459"/>
                  <a:gd name="connsiteY32" fmla="*/ 122416 h 242687"/>
                  <a:gd name="connsiteX33" fmla="*/ 39554 w 149459"/>
                  <a:gd name="connsiteY33" fmla="*/ 128016 h 242687"/>
                  <a:gd name="connsiteX34" fmla="*/ 36159 w 149459"/>
                  <a:gd name="connsiteY34" fmla="*/ 135581 h 242687"/>
                  <a:gd name="connsiteX35" fmla="*/ 36636 w 149459"/>
                  <a:gd name="connsiteY35" fmla="*/ 151367 h 242687"/>
                  <a:gd name="connsiteX36" fmla="*/ 41044 w 149459"/>
                  <a:gd name="connsiteY36" fmla="*/ 165604 h 242687"/>
                  <a:gd name="connsiteX37" fmla="*/ 3276 w 149459"/>
                  <a:gd name="connsiteY37" fmla="*/ 241616 h 242687"/>
                  <a:gd name="connsiteX38" fmla="*/ 0 w 149459"/>
                  <a:gd name="connsiteY38" fmla="*/ 242688 h 24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9459" h="242687">
                    <a:moveTo>
                      <a:pt x="0" y="242688"/>
                    </a:moveTo>
                    <a:cubicBezTo>
                      <a:pt x="4152" y="241916"/>
                      <a:pt x="8167" y="240531"/>
                      <a:pt x="11914" y="238577"/>
                    </a:cubicBezTo>
                    <a:cubicBezTo>
                      <a:pt x="22488" y="233468"/>
                      <a:pt x="31334" y="225370"/>
                      <a:pt x="37350" y="215286"/>
                    </a:cubicBezTo>
                    <a:cubicBezTo>
                      <a:pt x="46274" y="200093"/>
                      <a:pt x="48204" y="181789"/>
                      <a:pt x="42652" y="165068"/>
                    </a:cubicBezTo>
                    <a:cubicBezTo>
                      <a:pt x="41222" y="160422"/>
                      <a:pt x="39495" y="155835"/>
                      <a:pt x="38303" y="150950"/>
                    </a:cubicBezTo>
                    <a:cubicBezTo>
                      <a:pt x="37035" y="146082"/>
                      <a:pt x="36892" y="140989"/>
                      <a:pt x="37886" y="136058"/>
                    </a:cubicBezTo>
                    <a:cubicBezTo>
                      <a:pt x="39078" y="131051"/>
                      <a:pt x="42265" y="126747"/>
                      <a:pt x="46703" y="124144"/>
                    </a:cubicBezTo>
                    <a:cubicBezTo>
                      <a:pt x="51510" y="121581"/>
                      <a:pt x="56532" y="119448"/>
                      <a:pt x="61714" y="117770"/>
                    </a:cubicBezTo>
                    <a:cubicBezTo>
                      <a:pt x="67165" y="116043"/>
                      <a:pt x="72056" y="112897"/>
                      <a:pt x="75892" y="108655"/>
                    </a:cubicBezTo>
                    <a:cubicBezTo>
                      <a:pt x="79151" y="104131"/>
                      <a:pt x="80997" y="98741"/>
                      <a:pt x="81194" y="93167"/>
                    </a:cubicBezTo>
                    <a:cubicBezTo>
                      <a:pt x="82028" y="82623"/>
                      <a:pt x="80241" y="72199"/>
                      <a:pt x="83815" y="63382"/>
                    </a:cubicBezTo>
                    <a:lnTo>
                      <a:pt x="84470" y="61774"/>
                    </a:lnTo>
                    <a:lnTo>
                      <a:pt x="85364" y="60285"/>
                    </a:lnTo>
                    <a:cubicBezTo>
                      <a:pt x="85930" y="59292"/>
                      <a:pt x="86591" y="58355"/>
                      <a:pt x="87330" y="57485"/>
                    </a:cubicBezTo>
                    <a:cubicBezTo>
                      <a:pt x="88825" y="55822"/>
                      <a:pt x="90552" y="54378"/>
                      <a:pt x="92453" y="53196"/>
                    </a:cubicBezTo>
                    <a:cubicBezTo>
                      <a:pt x="96182" y="51000"/>
                      <a:pt x="100191" y="49316"/>
                      <a:pt x="104367" y="48192"/>
                    </a:cubicBezTo>
                    <a:cubicBezTo>
                      <a:pt x="112218" y="46461"/>
                      <a:pt x="119795" y="43655"/>
                      <a:pt x="126884" y="39852"/>
                    </a:cubicBezTo>
                    <a:cubicBezTo>
                      <a:pt x="136868" y="33554"/>
                      <a:pt x="144249" y="23868"/>
                      <a:pt x="147674" y="12569"/>
                    </a:cubicBezTo>
                    <a:cubicBezTo>
                      <a:pt x="148555" y="9537"/>
                      <a:pt x="149133" y="6423"/>
                      <a:pt x="149401" y="3276"/>
                    </a:cubicBezTo>
                    <a:cubicBezTo>
                      <a:pt x="149479" y="2186"/>
                      <a:pt x="149479" y="1091"/>
                      <a:pt x="149401" y="0"/>
                    </a:cubicBezTo>
                    <a:cubicBezTo>
                      <a:pt x="148954" y="4180"/>
                      <a:pt x="148121" y="8309"/>
                      <a:pt x="146899" y="12331"/>
                    </a:cubicBezTo>
                    <a:cubicBezTo>
                      <a:pt x="145386" y="17015"/>
                      <a:pt x="143152" y="21436"/>
                      <a:pt x="140287" y="25436"/>
                    </a:cubicBezTo>
                    <a:cubicBezTo>
                      <a:pt x="136499" y="30737"/>
                      <a:pt x="131673" y="35215"/>
                      <a:pt x="126109" y="38601"/>
                    </a:cubicBezTo>
                    <a:cubicBezTo>
                      <a:pt x="119110" y="42279"/>
                      <a:pt x="111628" y="44965"/>
                      <a:pt x="103890" y="46584"/>
                    </a:cubicBezTo>
                    <a:cubicBezTo>
                      <a:pt x="99512" y="47727"/>
                      <a:pt x="95306" y="49450"/>
                      <a:pt x="91380" y="51707"/>
                    </a:cubicBezTo>
                    <a:cubicBezTo>
                      <a:pt x="89325" y="52964"/>
                      <a:pt x="87461" y="54508"/>
                      <a:pt x="85840" y="56294"/>
                    </a:cubicBezTo>
                    <a:cubicBezTo>
                      <a:pt x="85006" y="57217"/>
                      <a:pt x="84285" y="58237"/>
                      <a:pt x="83696" y="59332"/>
                    </a:cubicBezTo>
                    <a:lnTo>
                      <a:pt x="82683" y="60940"/>
                    </a:lnTo>
                    <a:lnTo>
                      <a:pt x="81968" y="62668"/>
                    </a:lnTo>
                    <a:cubicBezTo>
                      <a:pt x="78096" y="72139"/>
                      <a:pt x="80002" y="82683"/>
                      <a:pt x="79109" y="92929"/>
                    </a:cubicBezTo>
                    <a:cubicBezTo>
                      <a:pt x="78948" y="98123"/>
                      <a:pt x="77226" y="103147"/>
                      <a:pt x="74165" y="107345"/>
                    </a:cubicBezTo>
                    <a:cubicBezTo>
                      <a:pt x="70578" y="111305"/>
                      <a:pt x="65986" y="114227"/>
                      <a:pt x="60880" y="115804"/>
                    </a:cubicBezTo>
                    <a:cubicBezTo>
                      <a:pt x="55567" y="117536"/>
                      <a:pt x="50420" y="119750"/>
                      <a:pt x="45511" y="122416"/>
                    </a:cubicBezTo>
                    <a:cubicBezTo>
                      <a:pt x="43224" y="123933"/>
                      <a:pt x="41210" y="125826"/>
                      <a:pt x="39554" y="128016"/>
                    </a:cubicBezTo>
                    <a:cubicBezTo>
                      <a:pt x="37910" y="130275"/>
                      <a:pt x="36755" y="132851"/>
                      <a:pt x="36159" y="135581"/>
                    </a:cubicBezTo>
                    <a:cubicBezTo>
                      <a:pt x="35093" y="140809"/>
                      <a:pt x="35253" y="146213"/>
                      <a:pt x="36636" y="151367"/>
                    </a:cubicBezTo>
                    <a:cubicBezTo>
                      <a:pt x="37827" y="156371"/>
                      <a:pt x="39614" y="161017"/>
                      <a:pt x="41044" y="165604"/>
                    </a:cubicBezTo>
                    <a:cubicBezTo>
                      <a:pt x="51171" y="196992"/>
                      <a:pt x="34408" y="230727"/>
                      <a:pt x="3276" y="241616"/>
                    </a:cubicBezTo>
                    <a:cubicBezTo>
                      <a:pt x="2162" y="241904"/>
                      <a:pt x="1066" y="242262"/>
                      <a:pt x="0" y="24268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0" name="Forma Livre: Forma 1359">
                <a:extLst>
                  <a:ext uri="{FF2B5EF4-FFF2-40B4-BE49-F238E27FC236}">
                    <a16:creationId xmlns:a16="http://schemas.microsoft.com/office/drawing/2014/main" id="{A965DC15-15A3-DF79-D2D2-6805E75A71C4}"/>
                  </a:ext>
                </a:extLst>
              </p:cNvPr>
              <p:cNvSpPr/>
              <p:nvPr/>
            </p:nvSpPr>
            <p:spPr>
              <a:xfrm>
                <a:off x="7989433" y="5400722"/>
                <a:ext cx="113182" cy="171721"/>
              </a:xfrm>
              <a:custGeom>
                <a:avLst/>
                <a:gdLst>
                  <a:gd name="connsiteX0" fmla="*/ 0 w 113182"/>
                  <a:gd name="connsiteY0" fmla="*/ 2767 h 171721"/>
                  <a:gd name="connsiteX1" fmla="*/ 9412 w 113182"/>
                  <a:gd name="connsiteY1" fmla="*/ 1099 h 171721"/>
                  <a:gd name="connsiteX2" fmla="*/ 34610 w 113182"/>
                  <a:gd name="connsiteY2" fmla="*/ 6102 h 171721"/>
                  <a:gd name="connsiteX3" fmla="*/ 56830 w 113182"/>
                  <a:gd name="connsiteY3" fmla="*/ 35887 h 171721"/>
                  <a:gd name="connsiteX4" fmla="*/ 57664 w 113182"/>
                  <a:gd name="connsiteY4" fmla="*/ 58584 h 171721"/>
                  <a:gd name="connsiteX5" fmla="*/ 56532 w 113182"/>
                  <a:gd name="connsiteY5" fmla="*/ 70498 h 171721"/>
                  <a:gd name="connsiteX6" fmla="*/ 57008 w 113182"/>
                  <a:gd name="connsiteY6" fmla="*/ 83305 h 171721"/>
                  <a:gd name="connsiteX7" fmla="*/ 64455 w 113182"/>
                  <a:gd name="connsiteY7" fmla="*/ 94266 h 171721"/>
                  <a:gd name="connsiteX8" fmla="*/ 76845 w 113182"/>
                  <a:gd name="connsiteY8" fmla="*/ 96530 h 171721"/>
                  <a:gd name="connsiteX9" fmla="*/ 88282 w 113182"/>
                  <a:gd name="connsiteY9" fmla="*/ 97483 h 171721"/>
                  <a:gd name="connsiteX10" fmla="*/ 97992 w 113182"/>
                  <a:gd name="connsiteY10" fmla="*/ 102308 h 171721"/>
                  <a:gd name="connsiteX11" fmla="*/ 108655 w 113182"/>
                  <a:gd name="connsiteY11" fmla="*/ 118987 h 171721"/>
                  <a:gd name="connsiteX12" fmla="*/ 108655 w 113182"/>
                  <a:gd name="connsiteY12" fmla="*/ 136858 h 171721"/>
                  <a:gd name="connsiteX13" fmla="*/ 107226 w 113182"/>
                  <a:gd name="connsiteY13" fmla="*/ 151870 h 171721"/>
                  <a:gd name="connsiteX14" fmla="*/ 108536 w 113182"/>
                  <a:gd name="connsiteY14" fmla="*/ 163188 h 171721"/>
                  <a:gd name="connsiteX15" fmla="*/ 111574 w 113182"/>
                  <a:gd name="connsiteY15" fmla="*/ 169801 h 171721"/>
                  <a:gd name="connsiteX16" fmla="*/ 112706 w 113182"/>
                  <a:gd name="connsiteY16" fmla="*/ 171290 h 171721"/>
                  <a:gd name="connsiteX17" fmla="*/ 113183 w 113182"/>
                  <a:gd name="connsiteY17" fmla="*/ 171707 h 171721"/>
                  <a:gd name="connsiteX18" fmla="*/ 109311 w 113182"/>
                  <a:gd name="connsiteY18" fmla="*/ 163010 h 171721"/>
                  <a:gd name="connsiteX19" fmla="*/ 108298 w 113182"/>
                  <a:gd name="connsiteY19" fmla="*/ 151870 h 171721"/>
                  <a:gd name="connsiteX20" fmla="*/ 110085 w 113182"/>
                  <a:gd name="connsiteY20" fmla="*/ 137037 h 171721"/>
                  <a:gd name="connsiteX21" fmla="*/ 110442 w 113182"/>
                  <a:gd name="connsiteY21" fmla="*/ 118690 h 171721"/>
                  <a:gd name="connsiteX22" fmla="*/ 99363 w 113182"/>
                  <a:gd name="connsiteY22" fmla="*/ 100819 h 171721"/>
                  <a:gd name="connsiteX23" fmla="*/ 88997 w 113182"/>
                  <a:gd name="connsiteY23" fmla="*/ 95636 h 171721"/>
                  <a:gd name="connsiteX24" fmla="*/ 77083 w 113182"/>
                  <a:gd name="connsiteY24" fmla="*/ 94564 h 171721"/>
                  <a:gd name="connsiteX25" fmla="*/ 65646 w 113182"/>
                  <a:gd name="connsiteY25" fmla="*/ 92538 h 171721"/>
                  <a:gd name="connsiteX26" fmla="*/ 59213 w 113182"/>
                  <a:gd name="connsiteY26" fmla="*/ 83186 h 171721"/>
                  <a:gd name="connsiteX27" fmla="*/ 59868 w 113182"/>
                  <a:gd name="connsiteY27" fmla="*/ 58822 h 171721"/>
                  <a:gd name="connsiteX28" fmla="*/ 58855 w 113182"/>
                  <a:gd name="connsiteY28" fmla="*/ 35530 h 171721"/>
                  <a:gd name="connsiteX29" fmla="*/ 35265 w 113182"/>
                  <a:gd name="connsiteY29" fmla="*/ 4911 h 171721"/>
                  <a:gd name="connsiteX30" fmla="*/ 9352 w 113182"/>
                  <a:gd name="connsiteY30" fmla="*/ 384 h 171721"/>
                  <a:gd name="connsiteX31" fmla="*/ 2323 w 113182"/>
                  <a:gd name="connsiteY31" fmla="*/ 1873 h 171721"/>
                  <a:gd name="connsiteX32" fmla="*/ 0 w 113182"/>
                  <a:gd name="connsiteY32" fmla="*/ 2767 h 17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3182" h="171721">
                    <a:moveTo>
                      <a:pt x="0" y="2767"/>
                    </a:moveTo>
                    <a:cubicBezTo>
                      <a:pt x="3110" y="2050"/>
                      <a:pt x="6249" y="1494"/>
                      <a:pt x="9412" y="1099"/>
                    </a:cubicBezTo>
                    <a:cubicBezTo>
                      <a:pt x="18121" y="288"/>
                      <a:pt x="26872" y="2027"/>
                      <a:pt x="34610" y="6102"/>
                    </a:cubicBezTo>
                    <a:cubicBezTo>
                      <a:pt x="46042" y="12272"/>
                      <a:pt x="54173" y="23170"/>
                      <a:pt x="56830" y="35887"/>
                    </a:cubicBezTo>
                    <a:cubicBezTo>
                      <a:pt x="58164" y="43377"/>
                      <a:pt x="58444" y="51016"/>
                      <a:pt x="57664" y="58584"/>
                    </a:cubicBezTo>
                    <a:cubicBezTo>
                      <a:pt x="57366" y="62575"/>
                      <a:pt x="56889" y="66625"/>
                      <a:pt x="56532" y="70498"/>
                    </a:cubicBezTo>
                    <a:cubicBezTo>
                      <a:pt x="56037" y="74766"/>
                      <a:pt x="56198" y="79085"/>
                      <a:pt x="57008" y="83305"/>
                    </a:cubicBezTo>
                    <a:cubicBezTo>
                      <a:pt x="57646" y="87919"/>
                      <a:pt x="60398" y="91972"/>
                      <a:pt x="64455" y="94266"/>
                    </a:cubicBezTo>
                    <a:cubicBezTo>
                      <a:pt x="68339" y="96018"/>
                      <a:pt x="72592" y="96796"/>
                      <a:pt x="76845" y="96530"/>
                    </a:cubicBezTo>
                    <a:cubicBezTo>
                      <a:pt x="80681" y="96355"/>
                      <a:pt x="84524" y="96675"/>
                      <a:pt x="88282" y="97483"/>
                    </a:cubicBezTo>
                    <a:cubicBezTo>
                      <a:pt x="91803" y="98443"/>
                      <a:pt x="95103" y="100082"/>
                      <a:pt x="97992" y="102308"/>
                    </a:cubicBezTo>
                    <a:cubicBezTo>
                      <a:pt x="103521" y="106325"/>
                      <a:pt x="107333" y="112282"/>
                      <a:pt x="108655" y="118987"/>
                    </a:cubicBezTo>
                    <a:cubicBezTo>
                      <a:pt x="109615" y="124906"/>
                      <a:pt x="109615" y="130940"/>
                      <a:pt x="108655" y="136858"/>
                    </a:cubicBezTo>
                    <a:cubicBezTo>
                      <a:pt x="107869" y="141828"/>
                      <a:pt x="107393" y="146842"/>
                      <a:pt x="107226" y="151870"/>
                    </a:cubicBezTo>
                    <a:cubicBezTo>
                      <a:pt x="107101" y="155687"/>
                      <a:pt x="107541" y="159501"/>
                      <a:pt x="108536" y="163188"/>
                    </a:cubicBezTo>
                    <a:cubicBezTo>
                      <a:pt x="109192" y="165539"/>
                      <a:pt x="110216" y="167771"/>
                      <a:pt x="111574" y="169801"/>
                    </a:cubicBezTo>
                    <a:cubicBezTo>
                      <a:pt x="111991" y="170456"/>
                      <a:pt x="112468" y="170932"/>
                      <a:pt x="112706" y="171290"/>
                    </a:cubicBezTo>
                    <a:cubicBezTo>
                      <a:pt x="112944" y="171647"/>
                      <a:pt x="113183" y="171766"/>
                      <a:pt x="113183" y="171707"/>
                    </a:cubicBezTo>
                    <a:cubicBezTo>
                      <a:pt x="111443" y="169029"/>
                      <a:pt x="110139" y="166094"/>
                      <a:pt x="109311" y="163010"/>
                    </a:cubicBezTo>
                    <a:cubicBezTo>
                      <a:pt x="108465" y="159360"/>
                      <a:pt x="108125" y="155612"/>
                      <a:pt x="108298" y="151870"/>
                    </a:cubicBezTo>
                    <a:cubicBezTo>
                      <a:pt x="108638" y="146898"/>
                      <a:pt x="109239" y="141947"/>
                      <a:pt x="110085" y="137037"/>
                    </a:cubicBezTo>
                    <a:cubicBezTo>
                      <a:pt x="111169" y="130978"/>
                      <a:pt x="111288" y="124786"/>
                      <a:pt x="110442" y="118690"/>
                    </a:cubicBezTo>
                    <a:cubicBezTo>
                      <a:pt x="109126" y="111552"/>
                      <a:pt x="105171" y="105173"/>
                      <a:pt x="99363" y="100819"/>
                    </a:cubicBezTo>
                    <a:cubicBezTo>
                      <a:pt x="96283" y="98429"/>
                      <a:pt x="92756" y="96668"/>
                      <a:pt x="88997" y="95636"/>
                    </a:cubicBezTo>
                    <a:cubicBezTo>
                      <a:pt x="85090" y="94745"/>
                      <a:pt x="81087" y="94385"/>
                      <a:pt x="77083" y="94564"/>
                    </a:cubicBezTo>
                    <a:cubicBezTo>
                      <a:pt x="73164" y="94782"/>
                      <a:pt x="69250" y="94088"/>
                      <a:pt x="65646" y="92538"/>
                    </a:cubicBezTo>
                    <a:cubicBezTo>
                      <a:pt x="62203" y="90546"/>
                      <a:pt x="59844" y="87112"/>
                      <a:pt x="59213" y="83186"/>
                    </a:cubicBezTo>
                    <a:cubicBezTo>
                      <a:pt x="58355" y="75071"/>
                      <a:pt x="58575" y="66879"/>
                      <a:pt x="59868" y="58822"/>
                    </a:cubicBezTo>
                    <a:cubicBezTo>
                      <a:pt x="60648" y="51050"/>
                      <a:pt x="60309" y="43206"/>
                      <a:pt x="58855" y="35530"/>
                    </a:cubicBezTo>
                    <a:cubicBezTo>
                      <a:pt x="55960" y="22311"/>
                      <a:pt x="47310" y="11079"/>
                      <a:pt x="35265" y="4911"/>
                    </a:cubicBezTo>
                    <a:cubicBezTo>
                      <a:pt x="27295" y="778"/>
                      <a:pt x="18252" y="-803"/>
                      <a:pt x="9352" y="384"/>
                    </a:cubicBezTo>
                    <a:cubicBezTo>
                      <a:pt x="6970" y="660"/>
                      <a:pt x="4617" y="1158"/>
                      <a:pt x="2323" y="1873"/>
                    </a:cubicBezTo>
                    <a:cubicBezTo>
                      <a:pt x="1507" y="2049"/>
                      <a:pt x="727" y="2351"/>
                      <a:pt x="0" y="27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61" name="Forma Livre: Forma 1360">
                <a:extLst>
                  <a:ext uri="{FF2B5EF4-FFF2-40B4-BE49-F238E27FC236}">
                    <a16:creationId xmlns:a16="http://schemas.microsoft.com/office/drawing/2014/main" id="{8518FF28-E9FE-2A14-4241-08D25058FF7E}"/>
                  </a:ext>
                </a:extLst>
              </p:cNvPr>
              <p:cNvSpPr/>
              <p:nvPr/>
            </p:nvSpPr>
            <p:spPr>
              <a:xfrm>
                <a:off x="7726588" y="5364987"/>
                <a:ext cx="241876" cy="224121"/>
              </a:xfrm>
              <a:custGeom>
                <a:avLst/>
                <a:gdLst>
                  <a:gd name="connsiteX0" fmla="*/ 2823 w 241876"/>
                  <a:gd name="connsiteY0" fmla="*/ 224121 h 224121"/>
                  <a:gd name="connsiteX1" fmla="*/ 2466 w 241876"/>
                  <a:gd name="connsiteY1" fmla="*/ 223168 h 224121"/>
                  <a:gd name="connsiteX2" fmla="*/ 1512 w 241876"/>
                  <a:gd name="connsiteY2" fmla="*/ 220368 h 224121"/>
                  <a:gd name="connsiteX3" fmla="*/ 1096 w 241876"/>
                  <a:gd name="connsiteY3" fmla="*/ 209050 h 224121"/>
                  <a:gd name="connsiteX4" fmla="*/ 9554 w 241876"/>
                  <a:gd name="connsiteY4" fmla="*/ 193502 h 224121"/>
                  <a:gd name="connsiteX5" fmla="*/ 19205 w 241876"/>
                  <a:gd name="connsiteY5" fmla="*/ 188141 h 224121"/>
                  <a:gd name="connsiteX6" fmla="*/ 31655 w 241876"/>
                  <a:gd name="connsiteY6" fmla="*/ 185282 h 224121"/>
                  <a:gd name="connsiteX7" fmla="*/ 37612 w 241876"/>
                  <a:gd name="connsiteY7" fmla="*/ 181708 h 224121"/>
                  <a:gd name="connsiteX8" fmla="*/ 41663 w 241876"/>
                  <a:gd name="connsiteY8" fmla="*/ 175751 h 224121"/>
                  <a:gd name="connsiteX9" fmla="*/ 43450 w 241876"/>
                  <a:gd name="connsiteY9" fmla="*/ 160620 h 224121"/>
                  <a:gd name="connsiteX10" fmla="*/ 43450 w 241876"/>
                  <a:gd name="connsiteY10" fmla="*/ 144476 h 224121"/>
                  <a:gd name="connsiteX11" fmla="*/ 46071 w 241876"/>
                  <a:gd name="connsiteY11" fmla="*/ 136673 h 224121"/>
                  <a:gd name="connsiteX12" fmla="*/ 52028 w 241876"/>
                  <a:gd name="connsiteY12" fmla="*/ 130716 h 224121"/>
                  <a:gd name="connsiteX13" fmla="*/ 68826 w 241876"/>
                  <a:gd name="connsiteY13" fmla="*/ 124759 h 224121"/>
                  <a:gd name="connsiteX14" fmla="*/ 86697 w 241876"/>
                  <a:gd name="connsiteY14" fmla="*/ 118146 h 224121"/>
                  <a:gd name="connsiteX15" fmla="*/ 93488 w 241876"/>
                  <a:gd name="connsiteY15" fmla="*/ 110938 h 224121"/>
                  <a:gd name="connsiteX16" fmla="*/ 96765 w 241876"/>
                  <a:gd name="connsiteY16" fmla="*/ 101467 h 224121"/>
                  <a:gd name="connsiteX17" fmla="*/ 99267 w 241876"/>
                  <a:gd name="connsiteY17" fmla="*/ 81451 h 224121"/>
                  <a:gd name="connsiteX18" fmla="*/ 123273 w 241876"/>
                  <a:gd name="connsiteY18" fmla="*/ 52560 h 224121"/>
                  <a:gd name="connsiteX19" fmla="*/ 141680 w 241876"/>
                  <a:gd name="connsiteY19" fmla="*/ 49522 h 224121"/>
                  <a:gd name="connsiteX20" fmla="*/ 150795 w 241876"/>
                  <a:gd name="connsiteY20" fmla="*/ 47794 h 224121"/>
                  <a:gd name="connsiteX21" fmla="*/ 158717 w 241876"/>
                  <a:gd name="connsiteY21" fmla="*/ 43148 h 224121"/>
                  <a:gd name="connsiteX22" fmla="*/ 166521 w 241876"/>
                  <a:gd name="connsiteY22" fmla="*/ 27660 h 224121"/>
                  <a:gd name="connsiteX23" fmla="*/ 174563 w 241876"/>
                  <a:gd name="connsiteY23" fmla="*/ 13959 h 224121"/>
                  <a:gd name="connsiteX24" fmla="*/ 199702 w 241876"/>
                  <a:gd name="connsiteY24" fmla="*/ 1092 h 224121"/>
                  <a:gd name="connsiteX25" fmla="*/ 222576 w 241876"/>
                  <a:gd name="connsiteY25" fmla="*/ 6036 h 224121"/>
                  <a:gd name="connsiteX26" fmla="*/ 235741 w 241876"/>
                  <a:gd name="connsiteY26" fmla="*/ 18248 h 224121"/>
                  <a:gd name="connsiteX27" fmla="*/ 240745 w 241876"/>
                  <a:gd name="connsiteY27" fmla="*/ 28434 h 224121"/>
                  <a:gd name="connsiteX28" fmla="*/ 241579 w 241876"/>
                  <a:gd name="connsiteY28" fmla="*/ 31294 h 224121"/>
                  <a:gd name="connsiteX29" fmla="*/ 241877 w 241876"/>
                  <a:gd name="connsiteY29" fmla="*/ 32306 h 224121"/>
                  <a:gd name="connsiteX30" fmla="*/ 240983 w 241876"/>
                  <a:gd name="connsiteY30" fmla="*/ 28375 h 224121"/>
                  <a:gd name="connsiteX31" fmla="*/ 236099 w 241876"/>
                  <a:gd name="connsiteY31" fmla="*/ 17950 h 224121"/>
                  <a:gd name="connsiteX32" fmla="*/ 222934 w 241876"/>
                  <a:gd name="connsiteY32" fmla="*/ 5440 h 224121"/>
                  <a:gd name="connsiteX33" fmla="*/ 199582 w 241876"/>
                  <a:gd name="connsiteY33" fmla="*/ 198 h 224121"/>
                  <a:gd name="connsiteX34" fmla="*/ 173789 w 241876"/>
                  <a:gd name="connsiteY34" fmla="*/ 13244 h 224121"/>
                  <a:gd name="connsiteX35" fmla="*/ 165449 w 241876"/>
                  <a:gd name="connsiteY35" fmla="*/ 27302 h 224121"/>
                  <a:gd name="connsiteX36" fmla="*/ 157883 w 241876"/>
                  <a:gd name="connsiteY36" fmla="*/ 42374 h 224121"/>
                  <a:gd name="connsiteX37" fmla="*/ 141561 w 241876"/>
                  <a:gd name="connsiteY37" fmla="*/ 48331 h 224121"/>
                  <a:gd name="connsiteX38" fmla="*/ 122856 w 241876"/>
                  <a:gd name="connsiteY38" fmla="*/ 51428 h 224121"/>
                  <a:gd name="connsiteX39" fmla="*/ 97897 w 241876"/>
                  <a:gd name="connsiteY39" fmla="*/ 81213 h 224121"/>
                  <a:gd name="connsiteX40" fmla="*/ 95335 w 241876"/>
                  <a:gd name="connsiteY40" fmla="*/ 101229 h 224121"/>
                  <a:gd name="connsiteX41" fmla="*/ 92237 w 241876"/>
                  <a:gd name="connsiteY41" fmla="*/ 110343 h 224121"/>
                  <a:gd name="connsiteX42" fmla="*/ 85566 w 241876"/>
                  <a:gd name="connsiteY42" fmla="*/ 116955 h 224121"/>
                  <a:gd name="connsiteX43" fmla="*/ 51015 w 241876"/>
                  <a:gd name="connsiteY43" fmla="*/ 129584 h 224121"/>
                  <a:gd name="connsiteX44" fmla="*/ 44999 w 241876"/>
                  <a:gd name="connsiteY44" fmla="*/ 135958 h 224121"/>
                  <a:gd name="connsiteX45" fmla="*/ 42258 w 241876"/>
                  <a:gd name="connsiteY45" fmla="*/ 144179 h 224121"/>
                  <a:gd name="connsiteX46" fmla="*/ 42258 w 241876"/>
                  <a:gd name="connsiteY46" fmla="*/ 160501 h 224121"/>
                  <a:gd name="connsiteX47" fmla="*/ 40590 w 241876"/>
                  <a:gd name="connsiteY47" fmla="*/ 175274 h 224121"/>
                  <a:gd name="connsiteX48" fmla="*/ 36778 w 241876"/>
                  <a:gd name="connsiteY48" fmla="*/ 181231 h 224121"/>
                  <a:gd name="connsiteX49" fmla="*/ 31119 w 241876"/>
                  <a:gd name="connsiteY49" fmla="*/ 184567 h 224121"/>
                  <a:gd name="connsiteX50" fmla="*/ 18728 w 241876"/>
                  <a:gd name="connsiteY50" fmla="*/ 187605 h 224121"/>
                  <a:gd name="connsiteX51" fmla="*/ 8840 w 241876"/>
                  <a:gd name="connsiteY51" fmla="*/ 193205 h 224121"/>
                  <a:gd name="connsiteX52" fmla="*/ 381 w 241876"/>
                  <a:gd name="connsiteY52" fmla="*/ 209169 h 224121"/>
                  <a:gd name="connsiteX53" fmla="*/ 1036 w 241876"/>
                  <a:gd name="connsiteY53" fmla="*/ 220607 h 224121"/>
                  <a:gd name="connsiteX54" fmla="*/ 2108 w 241876"/>
                  <a:gd name="connsiteY54" fmla="*/ 223406 h 224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41876" h="224121">
                    <a:moveTo>
                      <a:pt x="2823" y="224121"/>
                    </a:moveTo>
                    <a:lnTo>
                      <a:pt x="2466" y="223168"/>
                    </a:lnTo>
                    <a:cubicBezTo>
                      <a:pt x="2084" y="222259"/>
                      <a:pt x="1763" y="221323"/>
                      <a:pt x="1512" y="220368"/>
                    </a:cubicBezTo>
                    <a:cubicBezTo>
                      <a:pt x="506" y="216677"/>
                      <a:pt x="363" y="212805"/>
                      <a:pt x="1096" y="209050"/>
                    </a:cubicBezTo>
                    <a:cubicBezTo>
                      <a:pt x="2150" y="203086"/>
                      <a:pt x="5122" y="197629"/>
                      <a:pt x="9554" y="193502"/>
                    </a:cubicBezTo>
                    <a:cubicBezTo>
                      <a:pt x="12301" y="190974"/>
                      <a:pt x="15607" y="189135"/>
                      <a:pt x="19205" y="188141"/>
                    </a:cubicBezTo>
                    <a:cubicBezTo>
                      <a:pt x="23017" y="187069"/>
                      <a:pt x="27306" y="186711"/>
                      <a:pt x="31655" y="185282"/>
                    </a:cubicBezTo>
                    <a:cubicBezTo>
                      <a:pt x="33859" y="184504"/>
                      <a:pt x="35890" y="183289"/>
                      <a:pt x="37612" y="181708"/>
                    </a:cubicBezTo>
                    <a:cubicBezTo>
                      <a:pt x="39387" y="180044"/>
                      <a:pt x="40769" y="178010"/>
                      <a:pt x="41663" y="175751"/>
                    </a:cubicBezTo>
                    <a:cubicBezTo>
                      <a:pt x="43313" y="170888"/>
                      <a:pt x="43926" y="165733"/>
                      <a:pt x="43450" y="160620"/>
                    </a:cubicBezTo>
                    <a:cubicBezTo>
                      <a:pt x="42914" y="155252"/>
                      <a:pt x="42914" y="149844"/>
                      <a:pt x="43450" y="144476"/>
                    </a:cubicBezTo>
                    <a:cubicBezTo>
                      <a:pt x="43807" y="141729"/>
                      <a:pt x="44695" y="139078"/>
                      <a:pt x="46071" y="136673"/>
                    </a:cubicBezTo>
                    <a:cubicBezTo>
                      <a:pt x="47602" y="134279"/>
                      <a:pt x="49633" y="132246"/>
                      <a:pt x="52028" y="130716"/>
                    </a:cubicBezTo>
                    <a:cubicBezTo>
                      <a:pt x="57246" y="127790"/>
                      <a:pt x="62929" y="125776"/>
                      <a:pt x="68826" y="124759"/>
                    </a:cubicBezTo>
                    <a:cubicBezTo>
                      <a:pt x="75123" y="123604"/>
                      <a:pt x="81169" y="121367"/>
                      <a:pt x="86697" y="118146"/>
                    </a:cubicBezTo>
                    <a:cubicBezTo>
                      <a:pt x="89467" y="116279"/>
                      <a:pt x="91791" y="113816"/>
                      <a:pt x="93488" y="110938"/>
                    </a:cubicBezTo>
                    <a:cubicBezTo>
                      <a:pt x="95079" y="107977"/>
                      <a:pt x="96187" y="104779"/>
                      <a:pt x="96765" y="101467"/>
                    </a:cubicBezTo>
                    <a:cubicBezTo>
                      <a:pt x="98016" y="94855"/>
                      <a:pt x="98016" y="88064"/>
                      <a:pt x="99267" y="81451"/>
                    </a:cubicBezTo>
                    <a:cubicBezTo>
                      <a:pt x="101769" y="68334"/>
                      <a:pt x="110835" y="57423"/>
                      <a:pt x="123273" y="52560"/>
                    </a:cubicBezTo>
                    <a:cubicBezTo>
                      <a:pt x="129236" y="50692"/>
                      <a:pt x="135432" y="49670"/>
                      <a:pt x="141680" y="49522"/>
                    </a:cubicBezTo>
                    <a:cubicBezTo>
                      <a:pt x="144772" y="49281"/>
                      <a:pt x="147828" y="48701"/>
                      <a:pt x="150795" y="47794"/>
                    </a:cubicBezTo>
                    <a:cubicBezTo>
                      <a:pt x="153785" y="46940"/>
                      <a:pt x="156513" y="45341"/>
                      <a:pt x="158717" y="43148"/>
                    </a:cubicBezTo>
                    <a:cubicBezTo>
                      <a:pt x="162393" y="38602"/>
                      <a:pt x="165056" y="33321"/>
                      <a:pt x="166521" y="27660"/>
                    </a:cubicBezTo>
                    <a:cubicBezTo>
                      <a:pt x="168195" y="22572"/>
                      <a:pt x="170935" y="17900"/>
                      <a:pt x="174563" y="13959"/>
                    </a:cubicBezTo>
                    <a:cubicBezTo>
                      <a:pt x="181122" y="6789"/>
                      <a:pt x="190051" y="2221"/>
                      <a:pt x="199702" y="1092"/>
                    </a:cubicBezTo>
                    <a:cubicBezTo>
                      <a:pt x="207660" y="208"/>
                      <a:pt x="215690" y="1943"/>
                      <a:pt x="222576" y="6036"/>
                    </a:cubicBezTo>
                    <a:cubicBezTo>
                      <a:pt x="227783" y="9123"/>
                      <a:pt x="232274" y="13287"/>
                      <a:pt x="235741" y="18248"/>
                    </a:cubicBezTo>
                    <a:cubicBezTo>
                      <a:pt x="237910" y="21374"/>
                      <a:pt x="239595" y="24808"/>
                      <a:pt x="240745" y="28434"/>
                    </a:cubicBezTo>
                    <a:cubicBezTo>
                      <a:pt x="241222" y="29685"/>
                      <a:pt x="241341" y="30698"/>
                      <a:pt x="241579" y="31294"/>
                    </a:cubicBezTo>
                    <a:lnTo>
                      <a:pt x="241877" y="32306"/>
                    </a:lnTo>
                    <a:cubicBezTo>
                      <a:pt x="241663" y="30978"/>
                      <a:pt x="241365" y="29665"/>
                      <a:pt x="240983" y="28375"/>
                    </a:cubicBezTo>
                    <a:cubicBezTo>
                      <a:pt x="239911" y="24665"/>
                      <a:pt x="238267" y="21146"/>
                      <a:pt x="236099" y="17950"/>
                    </a:cubicBezTo>
                    <a:cubicBezTo>
                      <a:pt x="232662" y="12880"/>
                      <a:pt x="228170" y="8612"/>
                      <a:pt x="222934" y="5440"/>
                    </a:cubicBezTo>
                    <a:cubicBezTo>
                      <a:pt x="215928" y="1199"/>
                      <a:pt x="207732" y="-641"/>
                      <a:pt x="199582" y="198"/>
                    </a:cubicBezTo>
                    <a:cubicBezTo>
                      <a:pt x="189706" y="1332"/>
                      <a:pt x="180556" y="5959"/>
                      <a:pt x="173789" y="13244"/>
                    </a:cubicBezTo>
                    <a:cubicBezTo>
                      <a:pt x="170066" y="17301"/>
                      <a:pt x="167224" y="22089"/>
                      <a:pt x="165449" y="27302"/>
                    </a:cubicBezTo>
                    <a:cubicBezTo>
                      <a:pt x="164067" y="32821"/>
                      <a:pt x="161482" y="37967"/>
                      <a:pt x="157883" y="42374"/>
                    </a:cubicBezTo>
                    <a:cubicBezTo>
                      <a:pt x="153303" y="46204"/>
                      <a:pt x="147530" y="48312"/>
                      <a:pt x="141561" y="48331"/>
                    </a:cubicBezTo>
                    <a:cubicBezTo>
                      <a:pt x="135211" y="48493"/>
                      <a:pt x="128921" y="49536"/>
                      <a:pt x="122856" y="51428"/>
                    </a:cubicBezTo>
                    <a:cubicBezTo>
                      <a:pt x="109924" y="56343"/>
                      <a:pt x="100476" y="67621"/>
                      <a:pt x="97897" y="81213"/>
                    </a:cubicBezTo>
                    <a:cubicBezTo>
                      <a:pt x="96586" y="88004"/>
                      <a:pt x="96586" y="94795"/>
                      <a:pt x="95335" y="101229"/>
                    </a:cubicBezTo>
                    <a:cubicBezTo>
                      <a:pt x="94805" y="104414"/>
                      <a:pt x="93756" y="107493"/>
                      <a:pt x="92237" y="110343"/>
                    </a:cubicBezTo>
                    <a:cubicBezTo>
                      <a:pt x="90552" y="113031"/>
                      <a:pt x="88270" y="115294"/>
                      <a:pt x="85566" y="116955"/>
                    </a:cubicBezTo>
                    <a:cubicBezTo>
                      <a:pt x="74903" y="123865"/>
                      <a:pt x="61321" y="122912"/>
                      <a:pt x="51015" y="129584"/>
                    </a:cubicBezTo>
                    <a:cubicBezTo>
                      <a:pt x="48591" y="131268"/>
                      <a:pt x="46541" y="133439"/>
                      <a:pt x="44999" y="135958"/>
                    </a:cubicBezTo>
                    <a:cubicBezTo>
                      <a:pt x="43551" y="138489"/>
                      <a:pt x="42616" y="141283"/>
                      <a:pt x="42258" y="144179"/>
                    </a:cubicBezTo>
                    <a:cubicBezTo>
                      <a:pt x="41716" y="149606"/>
                      <a:pt x="41716" y="155073"/>
                      <a:pt x="42258" y="160501"/>
                    </a:cubicBezTo>
                    <a:cubicBezTo>
                      <a:pt x="42747" y="165488"/>
                      <a:pt x="42175" y="170521"/>
                      <a:pt x="40590" y="175274"/>
                    </a:cubicBezTo>
                    <a:cubicBezTo>
                      <a:pt x="39780" y="177519"/>
                      <a:pt x="38476" y="179554"/>
                      <a:pt x="36778" y="181231"/>
                    </a:cubicBezTo>
                    <a:cubicBezTo>
                      <a:pt x="35146" y="182730"/>
                      <a:pt x="33222" y="183868"/>
                      <a:pt x="31119" y="184567"/>
                    </a:cubicBezTo>
                    <a:cubicBezTo>
                      <a:pt x="26949" y="186056"/>
                      <a:pt x="22660" y="186473"/>
                      <a:pt x="18728" y="187605"/>
                    </a:cubicBezTo>
                    <a:cubicBezTo>
                      <a:pt x="15029" y="188647"/>
                      <a:pt x="11633" y="190568"/>
                      <a:pt x="8840" y="193205"/>
                    </a:cubicBezTo>
                    <a:cubicBezTo>
                      <a:pt x="4318" y="197434"/>
                      <a:pt x="1340" y="203053"/>
                      <a:pt x="381" y="209169"/>
                    </a:cubicBezTo>
                    <a:cubicBezTo>
                      <a:pt x="-292" y="212981"/>
                      <a:pt x="-72" y="216897"/>
                      <a:pt x="1036" y="220607"/>
                    </a:cubicBezTo>
                    <a:cubicBezTo>
                      <a:pt x="1346" y="221558"/>
                      <a:pt x="1703" y="222493"/>
                      <a:pt x="2108" y="22340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477085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0">
          <a:extLst>
            <a:ext uri="{FF2B5EF4-FFF2-40B4-BE49-F238E27FC236}">
              <a16:creationId xmlns:a16="http://schemas.microsoft.com/office/drawing/2014/main" id="{CDE8F0F5-A386-C85F-2EF3-BC34108CAE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35" name="Agrupar 4634">
            <a:extLst>
              <a:ext uri="{FF2B5EF4-FFF2-40B4-BE49-F238E27FC236}">
                <a16:creationId xmlns:a16="http://schemas.microsoft.com/office/drawing/2014/main" id="{0C898F9F-FB75-1348-E724-CBB8A6A0F290}"/>
              </a:ext>
            </a:extLst>
          </p:cNvPr>
          <p:cNvGrpSpPr/>
          <p:nvPr/>
        </p:nvGrpSpPr>
        <p:grpSpPr>
          <a:xfrm>
            <a:off x="14223071" y="5792752"/>
            <a:ext cx="2745783" cy="2839222"/>
            <a:chOff x="14223071" y="5174904"/>
            <a:chExt cx="2745783" cy="2839222"/>
          </a:xfrm>
        </p:grpSpPr>
        <p:grpSp>
          <p:nvGrpSpPr>
            <p:cNvPr id="3309" name="Gráfico 46">
              <a:extLst>
                <a:ext uri="{FF2B5EF4-FFF2-40B4-BE49-F238E27FC236}">
                  <a16:creationId xmlns:a16="http://schemas.microsoft.com/office/drawing/2014/main" id="{35F4831A-D5B6-7BB3-13B6-E140CE1DE0FE}"/>
                </a:ext>
              </a:extLst>
            </p:cNvPr>
            <p:cNvGrpSpPr/>
            <p:nvPr/>
          </p:nvGrpSpPr>
          <p:grpSpPr>
            <a:xfrm>
              <a:off x="14223071" y="5419798"/>
              <a:ext cx="2719544" cy="2592482"/>
              <a:chOff x="14223071" y="5419798"/>
              <a:chExt cx="2719544" cy="2592482"/>
            </a:xfrm>
          </p:grpSpPr>
          <p:sp>
            <p:nvSpPr>
              <p:cNvPr id="3310" name="Forma Livre: Forma 3309">
                <a:extLst>
                  <a:ext uri="{FF2B5EF4-FFF2-40B4-BE49-F238E27FC236}">
                    <a16:creationId xmlns:a16="http://schemas.microsoft.com/office/drawing/2014/main" id="{9449347A-7450-2E7B-DFD2-130F869CD20E}"/>
                  </a:ext>
                </a:extLst>
              </p:cNvPr>
              <p:cNvSpPr/>
              <p:nvPr/>
            </p:nvSpPr>
            <p:spPr>
              <a:xfrm>
                <a:off x="16383135" y="7269205"/>
                <a:ext cx="483826" cy="253410"/>
              </a:xfrm>
              <a:custGeom>
                <a:avLst/>
                <a:gdLst>
                  <a:gd name="connsiteX0" fmla="*/ 23828 w 483826"/>
                  <a:gd name="connsiteY0" fmla="*/ 0 h 253410"/>
                  <a:gd name="connsiteX1" fmla="*/ 23828 w 483826"/>
                  <a:gd name="connsiteY1" fmla="*/ 142610 h 253410"/>
                  <a:gd name="connsiteX2" fmla="*/ 0 w 483826"/>
                  <a:gd name="connsiteY2" fmla="*/ 142610 h 253410"/>
                  <a:gd name="connsiteX3" fmla="*/ 0 w 483826"/>
                  <a:gd name="connsiteY3" fmla="*/ 158099 h 253410"/>
                  <a:gd name="connsiteX4" fmla="*/ 23828 w 483826"/>
                  <a:gd name="connsiteY4" fmla="*/ 158099 h 253410"/>
                  <a:gd name="connsiteX5" fmla="*/ 23828 w 483826"/>
                  <a:gd name="connsiteY5" fmla="*/ 253410 h 253410"/>
                  <a:gd name="connsiteX6" fmla="*/ 469173 w 483826"/>
                  <a:gd name="connsiteY6" fmla="*/ 253410 h 253410"/>
                  <a:gd name="connsiteX7" fmla="*/ 469173 w 483826"/>
                  <a:gd name="connsiteY7" fmla="*/ 166677 h 253410"/>
                  <a:gd name="connsiteX8" fmla="*/ 436230 w 483826"/>
                  <a:gd name="connsiteY8" fmla="*/ 166677 h 253410"/>
                  <a:gd name="connsiteX9" fmla="*/ 436230 w 483826"/>
                  <a:gd name="connsiteY9" fmla="*/ 147733 h 253410"/>
                  <a:gd name="connsiteX10" fmla="*/ 469173 w 483826"/>
                  <a:gd name="connsiteY10" fmla="*/ 147733 h 253410"/>
                  <a:gd name="connsiteX11" fmla="*/ 469173 w 483826"/>
                  <a:gd name="connsiteY11" fmla="*/ 119378 h 253410"/>
                  <a:gd name="connsiteX12" fmla="*/ 483827 w 483826"/>
                  <a:gd name="connsiteY12" fmla="*/ 119378 h 253410"/>
                  <a:gd name="connsiteX13" fmla="*/ 483827 w 483826"/>
                  <a:gd name="connsiteY13" fmla="*/ 106452 h 253410"/>
                  <a:gd name="connsiteX14" fmla="*/ 466194 w 483826"/>
                  <a:gd name="connsiteY14" fmla="*/ 106452 h 253410"/>
                  <a:gd name="connsiteX15" fmla="*/ 466194 w 483826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826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9173" y="253410"/>
                    </a:lnTo>
                    <a:lnTo>
                      <a:pt x="469173" y="166677"/>
                    </a:lnTo>
                    <a:lnTo>
                      <a:pt x="436230" y="166677"/>
                    </a:lnTo>
                    <a:lnTo>
                      <a:pt x="436230" y="147733"/>
                    </a:lnTo>
                    <a:lnTo>
                      <a:pt x="469173" y="147733"/>
                    </a:lnTo>
                    <a:lnTo>
                      <a:pt x="469173" y="119378"/>
                    </a:lnTo>
                    <a:lnTo>
                      <a:pt x="483827" y="119378"/>
                    </a:lnTo>
                    <a:lnTo>
                      <a:pt x="483827" y="106452"/>
                    </a:lnTo>
                    <a:lnTo>
                      <a:pt x="466194" y="106452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1" name="Forma Livre: Forma 3310">
                <a:extLst>
                  <a:ext uri="{FF2B5EF4-FFF2-40B4-BE49-F238E27FC236}">
                    <a16:creationId xmlns:a16="http://schemas.microsoft.com/office/drawing/2014/main" id="{0EE9E9FE-F491-D279-BFE3-F03E7118E654}"/>
                  </a:ext>
                </a:extLst>
              </p:cNvPr>
              <p:cNvSpPr/>
              <p:nvPr/>
            </p:nvSpPr>
            <p:spPr>
              <a:xfrm>
                <a:off x="16733883" y="7269205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245 w 133138"/>
                  <a:gd name="connsiteY4" fmla="*/ 165068 h 251921"/>
                  <a:gd name="connsiteX5" fmla="*/ 85245 w 133138"/>
                  <a:gd name="connsiteY5" fmla="*/ 14773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245" y="165068"/>
                    </a:lnTo>
                    <a:lnTo>
                      <a:pt x="85245" y="14773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2" name="Forma Livre: Forma 3311">
                <a:extLst>
                  <a:ext uri="{FF2B5EF4-FFF2-40B4-BE49-F238E27FC236}">
                    <a16:creationId xmlns:a16="http://schemas.microsoft.com/office/drawing/2014/main" id="{67B5F1E9-FF97-8660-15B6-C78DEC8251D4}"/>
                  </a:ext>
                </a:extLst>
              </p:cNvPr>
              <p:cNvSpPr/>
              <p:nvPr/>
            </p:nvSpPr>
            <p:spPr>
              <a:xfrm>
                <a:off x="16382540" y="7423670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3" name="Forma Livre: Forma 3312">
                <a:extLst>
                  <a:ext uri="{FF2B5EF4-FFF2-40B4-BE49-F238E27FC236}">
                    <a16:creationId xmlns:a16="http://schemas.microsoft.com/office/drawing/2014/main" id="{E329A91F-56FE-AA86-AEFB-E2EA3DB36D0D}"/>
                  </a:ext>
                </a:extLst>
              </p:cNvPr>
              <p:cNvSpPr/>
              <p:nvPr/>
            </p:nvSpPr>
            <p:spPr>
              <a:xfrm>
                <a:off x="16382540" y="7409135"/>
                <a:ext cx="359742" cy="3216"/>
              </a:xfrm>
              <a:custGeom>
                <a:avLst/>
                <a:gdLst>
                  <a:gd name="connsiteX0" fmla="*/ 359743 w 359742"/>
                  <a:gd name="connsiteY0" fmla="*/ 1608 h 3216"/>
                  <a:gd name="connsiteX1" fmla="*/ 179901 w 359742"/>
                  <a:gd name="connsiteY1" fmla="*/ 3217 h 3216"/>
                  <a:gd name="connsiteX2" fmla="*/ 0 w 359742"/>
                  <a:gd name="connsiteY2" fmla="*/ 1608 h 3216"/>
                  <a:gd name="connsiteX3" fmla="*/ 179901 w 359742"/>
                  <a:gd name="connsiteY3" fmla="*/ 0 h 3216"/>
                  <a:gd name="connsiteX4" fmla="*/ 359743 w 359742"/>
                  <a:gd name="connsiteY4" fmla="*/ 160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216">
                    <a:moveTo>
                      <a:pt x="359743" y="1608"/>
                    </a:moveTo>
                    <a:cubicBezTo>
                      <a:pt x="359743" y="2502"/>
                      <a:pt x="279204" y="3217"/>
                      <a:pt x="179901" y="3217"/>
                    </a:cubicBezTo>
                    <a:cubicBezTo>
                      <a:pt x="80598" y="3217"/>
                      <a:pt x="0" y="2502"/>
                      <a:pt x="0" y="1608"/>
                    </a:cubicBezTo>
                    <a:cubicBezTo>
                      <a:pt x="0" y="715"/>
                      <a:pt x="80538" y="0"/>
                      <a:pt x="179901" y="0"/>
                    </a:cubicBezTo>
                    <a:cubicBezTo>
                      <a:pt x="27926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4" name="Forma Livre: Forma 3313">
                <a:extLst>
                  <a:ext uri="{FF2B5EF4-FFF2-40B4-BE49-F238E27FC236}">
                    <a16:creationId xmlns:a16="http://schemas.microsoft.com/office/drawing/2014/main" id="{01DCDB1F-C403-AA62-0703-681F1293B8DC}"/>
                  </a:ext>
                </a:extLst>
              </p:cNvPr>
              <p:cNvSpPr/>
              <p:nvPr/>
            </p:nvSpPr>
            <p:spPr>
              <a:xfrm>
                <a:off x="16405653" y="7370176"/>
                <a:ext cx="359742" cy="3157"/>
              </a:xfrm>
              <a:custGeom>
                <a:avLst/>
                <a:gdLst>
                  <a:gd name="connsiteX0" fmla="*/ 359743 w 359742"/>
                  <a:gd name="connsiteY0" fmla="*/ 1608 h 3157"/>
                  <a:gd name="connsiteX1" fmla="*/ 179901 w 359742"/>
                  <a:gd name="connsiteY1" fmla="*/ 3157 h 3157"/>
                  <a:gd name="connsiteX2" fmla="*/ 0 w 359742"/>
                  <a:gd name="connsiteY2" fmla="*/ 1608 h 3157"/>
                  <a:gd name="connsiteX3" fmla="*/ 179901 w 359742"/>
                  <a:gd name="connsiteY3" fmla="*/ 0 h 3157"/>
                  <a:gd name="connsiteX4" fmla="*/ 359743 w 35974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608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608"/>
                    </a:cubicBezTo>
                    <a:cubicBezTo>
                      <a:pt x="0" y="774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5" name="Forma Livre: Forma 3314">
                <a:extLst>
                  <a:ext uri="{FF2B5EF4-FFF2-40B4-BE49-F238E27FC236}">
                    <a16:creationId xmlns:a16="http://schemas.microsoft.com/office/drawing/2014/main" id="{1AC88173-78DE-0FCE-8184-C3158CB4AA82}"/>
                  </a:ext>
                </a:extLst>
              </p:cNvPr>
              <p:cNvSpPr/>
              <p:nvPr/>
            </p:nvSpPr>
            <p:spPr>
              <a:xfrm>
                <a:off x="16407857" y="7476449"/>
                <a:ext cx="359802" cy="3157"/>
              </a:xfrm>
              <a:custGeom>
                <a:avLst/>
                <a:gdLst>
                  <a:gd name="connsiteX0" fmla="*/ 359802 w 359802"/>
                  <a:gd name="connsiteY0" fmla="*/ 1549 h 3157"/>
                  <a:gd name="connsiteX1" fmla="*/ 179901 w 359802"/>
                  <a:gd name="connsiteY1" fmla="*/ 3157 h 3157"/>
                  <a:gd name="connsiteX2" fmla="*/ 0 w 359802"/>
                  <a:gd name="connsiteY2" fmla="*/ 1549 h 3157"/>
                  <a:gd name="connsiteX3" fmla="*/ 179901 w 359802"/>
                  <a:gd name="connsiteY3" fmla="*/ 0 h 3157"/>
                  <a:gd name="connsiteX4" fmla="*/ 359802 w 35980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549"/>
                    </a:moveTo>
                    <a:cubicBezTo>
                      <a:pt x="359802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802" y="655"/>
                      <a:pt x="359802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6" name="Forma Livre: Forma 3315">
                <a:extLst>
                  <a:ext uri="{FF2B5EF4-FFF2-40B4-BE49-F238E27FC236}">
                    <a16:creationId xmlns:a16="http://schemas.microsoft.com/office/drawing/2014/main" id="{6E2D343C-02C3-F6D2-E875-A376CEC8686C}"/>
                  </a:ext>
                </a:extLst>
              </p:cNvPr>
              <p:cNvSpPr/>
              <p:nvPr/>
            </p:nvSpPr>
            <p:spPr>
              <a:xfrm>
                <a:off x="16416733" y="7515705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677 h 253410"/>
                  <a:gd name="connsiteX8" fmla="*/ 435933 w 483588"/>
                  <a:gd name="connsiteY8" fmla="*/ 166677 h 253410"/>
                  <a:gd name="connsiteX9" fmla="*/ 435933 w 483588"/>
                  <a:gd name="connsiteY9" fmla="*/ 147495 h 253410"/>
                  <a:gd name="connsiteX10" fmla="*/ 468934 w 483588"/>
                  <a:gd name="connsiteY10" fmla="*/ 147495 h 253410"/>
                  <a:gd name="connsiteX11" fmla="*/ 468934 w 483588"/>
                  <a:gd name="connsiteY11" fmla="*/ 119140 h 253410"/>
                  <a:gd name="connsiteX12" fmla="*/ 483588 w 483588"/>
                  <a:gd name="connsiteY12" fmla="*/ 119140 h 253410"/>
                  <a:gd name="connsiteX13" fmla="*/ 483588 w 483588"/>
                  <a:gd name="connsiteY13" fmla="*/ 106213 h 253410"/>
                  <a:gd name="connsiteX14" fmla="*/ 466194 w 483588"/>
                  <a:gd name="connsiteY14" fmla="*/ 106213 h 253410"/>
                  <a:gd name="connsiteX15" fmla="*/ 46619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677"/>
                    </a:lnTo>
                    <a:lnTo>
                      <a:pt x="435933" y="166677"/>
                    </a:lnTo>
                    <a:lnTo>
                      <a:pt x="435933" y="147495"/>
                    </a:lnTo>
                    <a:lnTo>
                      <a:pt x="468934" y="147495"/>
                    </a:lnTo>
                    <a:lnTo>
                      <a:pt x="468934" y="119140"/>
                    </a:lnTo>
                    <a:lnTo>
                      <a:pt x="483588" y="119140"/>
                    </a:lnTo>
                    <a:lnTo>
                      <a:pt x="483588" y="106213"/>
                    </a:lnTo>
                    <a:lnTo>
                      <a:pt x="466194" y="106213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7" name="Forma Livre: Forma 3316">
                <a:extLst>
                  <a:ext uri="{FF2B5EF4-FFF2-40B4-BE49-F238E27FC236}">
                    <a16:creationId xmlns:a16="http://schemas.microsoft.com/office/drawing/2014/main" id="{A7C03528-486C-D6EC-BB14-2883F7E71077}"/>
                  </a:ext>
                </a:extLst>
              </p:cNvPr>
              <p:cNvSpPr/>
              <p:nvPr/>
            </p:nvSpPr>
            <p:spPr>
              <a:xfrm>
                <a:off x="16767480" y="7515705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185 w 133138"/>
                  <a:gd name="connsiteY4" fmla="*/ 165068 h 251921"/>
                  <a:gd name="connsiteX5" fmla="*/ 85185 w 133138"/>
                  <a:gd name="connsiteY5" fmla="*/ 14773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185" y="165068"/>
                    </a:lnTo>
                    <a:lnTo>
                      <a:pt x="85185" y="14773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8" name="Forma Livre: Forma 3317">
                <a:extLst>
                  <a:ext uri="{FF2B5EF4-FFF2-40B4-BE49-F238E27FC236}">
                    <a16:creationId xmlns:a16="http://schemas.microsoft.com/office/drawing/2014/main" id="{D7960482-47B1-FA79-C879-C80DE1C82C1C}"/>
                  </a:ext>
                </a:extLst>
              </p:cNvPr>
              <p:cNvSpPr/>
              <p:nvPr/>
            </p:nvSpPr>
            <p:spPr>
              <a:xfrm>
                <a:off x="16416137" y="7670170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479" y="0"/>
                      <a:pt x="179901" y="0"/>
                    </a:cubicBezTo>
                    <a:cubicBezTo>
                      <a:pt x="279323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19" name="Forma Livre: Forma 3318">
                <a:extLst>
                  <a:ext uri="{FF2B5EF4-FFF2-40B4-BE49-F238E27FC236}">
                    <a16:creationId xmlns:a16="http://schemas.microsoft.com/office/drawing/2014/main" id="{DC5E56B1-81F0-FB19-C304-0C8FD08F93A5}"/>
                  </a:ext>
                </a:extLst>
              </p:cNvPr>
              <p:cNvSpPr/>
              <p:nvPr/>
            </p:nvSpPr>
            <p:spPr>
              <a:xfrm>
                <a:off x="16416137" y="7655635"/>
                <a:ext cx="359742" cy="3216"/>
              </a:xfrm>
              <a:custGeom>
                <a:avLst/>
                <a:gdLst>
                  <a:gd name="connsiteX0" fmla="*/ 359743 w 359742"/>
                  <a:gd name="connsiteY0" fmla="*/ 1608 h 3216"/>
                  <a:gd name="connsiteX1" fmla="*/ 179901 w 359742"/>
                  <a:gd name="connsiteY1" fmla="*/ 3217 h 3216"/>
                  <a:gd name="connsiteX2" fmla="*/ 0 w 359742"/>
                  <a:gd name="connsiteY2" fmla="*/ 1608 h 3216"/>
                  <a:gd name="connsiteX3" fmla="*/ 179901 w 359742"/>
                  <a:gd name="connsiteY3" fmla="*/ 0 h 3216"/>
                  <a:gd name="connsiteX4" fmla="*/ 359743 w 359742"/>
                  <a:gd name="connsiteY4" fmla="*/ 160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216">
                    <a:moveTo>
                      <a:pt x="359743" y="1608"/>
                    </a:moveTo>
                    <a:cubicBezTo>
                      <a:pt x="359743" y="2502"/>
                      <a:pt x="279204" y="3217"/>
                      <a:pt x="179901" y="3217"/>
                    </a:cubicBezTo>
                    <a:cubicBezTo>
                      <a:pt x="80598" y="3217"/>
                      <a:pt x="0" y="2502"/>
                      <a:pt x="0" y="1608"/>
                    </a:cubicBezTo>
                    <a:cubicBezTo>
                      <a:pt x="0" y="715"/>
                      <a:pt x="80479" y="0"/>
                      <a:pt x="179901" y="0"/>
                    </a:cubicBezTo>
                    <a:cubicBezTo>
                      <a:pt x="279323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0" name="Forma Livre: Forma 3319">
                <a:extLst>
                  <a:ext uri="{FF2B5EF4-FFF2-40B4-BE49-F238E27FC236}">
                    <a16:creationId xmlns:a16="http://schemas.microsoft.com/office/drawing/2014/main" id="{A9603553-9C64-3E5C-48BB-1AF65DEC4BE7}"/>
                  </a:ext>
                </a:extLst>
              </p:cNvPr>
              <p:cNvSpPr/>
              <p:nvPr/>
            </p:nvSpPr>
            <p:spPr>
              <a:xfrm>
                <a:off x="16439250" y="7616676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842 w 359742"/>
                  <a:gd name="connsiteY1" fmla="*/ 3157 h 3157"/>
                  <a:gd name="connsiteX2" fmla="*/ 0 w 359742"/>
                  <a:gd name="connsiteY2" fmla="*/ 1549 h 3157"/>
                  <a:gd name="connsiteX3" fmla="*/ 179842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842" y="3157"/>
                    </a:cubicBezTo>
                    <a:cubicBezTo>
                      <a:pt x="80479" y="3157"/>
                      <a:pt x="0" y="2442"/>
                      <a:pt x="0" y="1549"/>
                    </a:cubicBezTo>
                    <a:cubicBezTo>
                      <a:pt x="0" y="655"/>
                      <a:pt x="80479" y="0"/>
                      <a:pt x="179842" y="0"/>
                    </a:cubicBezTo>
                    <a:cubicBezTo>
                      <a:pt x="27920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1" name="Forma Livre: Forma 3320">
                <a:extLst>
                  <a:ext uri="{FF2B5EF4-FFF2-40B4-BE49-F238E27FC236}">
                    <a16:creationId xmlns:a16="http://schemas.microsoft.com/office/drawing/2014/main" id="{C7AB6266-25AF-E426-85F8-CAED879674D2}"/>
                  </a:ext>
                </a:extLst>
              </p:cNvPr>
              <p:cNvSpPr/>
              <p:nvPr/>
            </p:nvSpPr>
            <p:spPr>
              <a:xfrm>
                <a:off x="16441454" y="7722949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65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2" name="Forma Livre: Forma 3321">
                <a:extLst>
                  <a:ext uri="{FF2B5EF4-FFF2-40B4-BE49-F238E27FC236}">
                    <a16:creationId xmlns:a16="http://schemas.microsoft.com/office/drawing/2014/main" id="{E83532AA-A7CA-71E4-C90A-7DE4C09F7A45}"/>
                  </a:ext>
                </a:extLst>
              </p:cNvPr>
              <p:cNvSpPr/>
              <p:nvPr/>
            </p:nvSpPr>
            <p:spPr>
              <a:xfrm>
                <a:off x="16377714" y="7758870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438 h 253410"/>
                  <a:gd name="connsiteX8" fmla="*/ 435933 w 483588"/>
                  <a:gd name="connsiteY8" fmla="*/ 166438 h 253410"/>
                  <a:gd name="connsiteX9" fmla="*/ 435933 w 483588"/>
                  <a:gd name="connsiteY9" fmla="*/ 147555 h 253410"/>
                  <a:gd name="connsiteX10" fmla="*/ 468934 w 483588"/>
                  <a:gd name="connsiteY10" fmla="*/ 147555 h 253410"/>
                  <a:gd name="connsiteX11" fmla="*/ 468934 w 483588"/>
                  <a:gd name="connsiteY11" fmla="*/ 119378 h 253410"/>
                  <a:gd name="connsiteX12" fmla="*/ 483589 w 483588"/>
                  <a:gd name="connsiteY12" fmla="*/ 119378 h 253410"/>
                  <a:gd name="connsiteX13" fmla="*/ 483589 w 483588"/>
                  <a:gd name="connsiteY13" fmla="*/ 106511 h 253410"/>
                  <a:gd name="connsiteX14" fmla="*/ 466194 w 483588"/>
                  <a:gd name="connsiteY14" fmla="*/ 106511 h 253410"/>
                  <a:gd name="connsiteX15" fmla="*/ 46619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438"/>
                    </a:lnTo>
                    <a:lnTo>
                      <a:pt x="435933" y="166438"/>
                    </a:lnTo>
                    <a:lnTo>
                      <a:pt x="435933" y="147555"/>
                    </a:lnTo>
                    <a:lnTo>
                      <a:pt x="468934" y="147555"/>
                    </a:lnTo>
                    <a:lnTo>
                      <a:pt x="468934" y="119378"/>
                    </a:lnTo>
                    <a:lnTo>
                      <a:pt x="483589" y="119378"/>
                    </a:lnTo>
                    <a:lnTo>
                      <a:pt x="483589" y="106511"/>
                    </a:lnTo>
                    <a:lnTo>
                      <a:pt x="466194" y="106511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3" name="Forma Livre: Forma 3322">
                <a:extLst>
                  <a:ext uri="{FF2B5EF4-FFF2-40B4-BE49-F238E27FC236}">
                    <a16:creationId xmlns:a16="http://schemas.microsoft.com/office/drawing/2014/main" id="{59C64B35-59A7-02A1-EF30-1AD18C211C73}"/>
                  </a:ext>
                </a:extLst>
              </p:cNvPr>
              <p:cNvSpPr/>
              <p:nvPr/>
            </p:nvSpPr>
            <p:spPr>
              <a:xfrm>
                <a:off x="16728462" y="7758870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185 w 133138"/>
                  <a:gd name="connsiteY4" fmla="*/ 165068 h 251921"/>
                  <a:gd name="connsiteX5" fmla="*/ 85185 w 133138"/>
                  <a:gd name="connsiteY5" fmla="*/ 14779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185" y="165068"/>
                    </a:lnTo>
                    <a:lnTo>
                      <a:pt x="85185" y="14779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4" name="Forma Livre: Forma 3323">
                <a:extLst>
                  <a:ext uri="{FF2B5EF4-FFF2-40B4-BE49-F238E27FC236}">
                    <a16:creationId xmlns:a16="http://schemas.microsoft.com/office/drawing/2014/main" id="{479CF1A8-1253-EC61-CD69-BC0F368A687C}"/>
                  </a:ext>
                </a:extLst>
              </p:cNvPr>
              <p:cNvSpPr/>
              <p:nvPr/>
            </p:nvSpPr>
            <p:spPr>
              <a:xfrm>
                <a:off x="16377119" y="7913334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5" name="Forma Livre: Forma 3324">
                <a:extLst>
                  <a:ext uri="{FF2B5EF4-FFF2-40B4-BE49-F238E27FC236}">
                    <a16:creationId xmlns:a16="http://schemas.microsoft.com/office/drawing/2014/main" id="{C2592F51-3945-D260-9F11-093672B2F0DF}"/>
                  </a:ext>
                </a:extLst>
              </p:cNvPr>
              <p:cNvSpPr/>
              <p:nvPr/>
            </p:nvSpPr>
            <p:spPr>
              <a:xfrm>
                <a:off x="16377119" y="7898859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6" name="Forma Livre: Forma 3325">
                <a:extLst>
                  <a:ext uri="{FF2B5EF4-FFF2-40B4-BE49-F238E27FC236}">
                    <a16:creationId xmlns:a16="http://schemas.microsoft.com/office/drawing/2014/main" id="{957B2720-E909-D703-3042-D6C48F207AF2}"/>
                  </a:ext>
                </a:extLst>
              </p:cNvPr>
              <p:cNvSpPr/>
              <p:nvPr/>
            </p:nvSpPr>
            <p:spPr>
              <a:xfrm>
                <a:off x="16400232" y="7859841"/>
                <a:ext cx="359742" cy="3157"/>
              </a:xfrm>
              <a:custGeom>
                <a:avLst/>
                <a:gdLst>
                  <a:gd name="connsiteX0" fmla="*/ 359743 w 359742"/>
                  <a:gd name="connsiteY0" fmla="*/ 1608 h 3157"/>
                  <a:gd name="connsiteX1" fmla="*/ 179842 w 359742"/>
                  <a:gd name="connsiteY1" fmla="*/ 3157 h 3157"/>
                  <a:gd name="connsiteX2" fmla="*/ 0 w 359742"/>
                  <a:gd name="connsiteY2" fmla="*/ 1608 h 3157"/>
                  <a:gd name="connsiteX3" fmla="*/ 179842 w 359742"/>
                  <a:gd name="connsiteY3" fmla="*/ 0 h 3157"/>
                  <a:gd name="connsiteX4" fmla="*/ 359743 w 35974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608"/>
                    </a:moveTo>
                    <a:cubicBezTo>
                      <a:pt x="359743" y="2442"/>
                      <a:pt x="279204" y="3157"/>
                      <a:pt x="179842" y="3157"/>
                    </a:cubicBezTo>
                    <a:cubicBezTo>
                      <a:pt x="80479" y="3157"/>
                      <a:pt x="0" y="2442"/>
                      <a:pt x="0" y="1608"/>
                    </a:cubicBezTo>
                    <a:cubicBezTo>
                      <a:pt x="0" y="774"/>
                      <a:pt x="80479" y="0"/>
                      <a:pt x="179842" y="0"/>
                    </a:cubicBezTo>
                    <a:cubicBezTo>
                      <a:pt x="27920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7" name="Forma Livre: Forma 3326">
                <a:extLst>
                  <a:ext uri="{FF2B5EF4-FFF2-40B4-BE49-F238E27FC236}">
                    <a16:creationId xmlns:a16="http://schemas.microsoft.com/office/drawing/2014/main" id="{F9C0DCB8-C18B-F46B-927C-1B3B1B16609E}"/>
                  </a:ext>
                </a:extLst>
              </p:cNvPr>
              <p:cNvSpPr/>
              <p:nvPr/>
            </p:nvSpPr>
            <p:spPr>
              <a:xfrm>
                <a:off x="16402436" y="7966113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894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8" name="Forma Livre: Forma 3327">
                <a:extLst>
                  <a:ext uri="{FF2B5EF4-FFF2-40B4-BE49-F238E27FC236}">
                    <a16:creationId xmlns:a16="http://schemas.microsoft.com/office/drawing/2014/main" id="{37E7A915-9297-1BE0-4F3F-EEEDEB96D163}"/>
                  </a:ext>
                </a:extLst>
              </p:cNvPr>
              <p:cNvSpPr/>
              <p:nvPr/>
            </p:nvSpPr>
            <p:spPr>
              <a:xfrm>
                <a:off x="14313856" y="7269205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677 h 253410"/>
                  <a:gd name="connsiteX8" fmla="*/ 435933 w 483588"/>
                  <a:gd name="connsiteY8" fmla="*/ 166677 h 253410"/>
                  <a:gd name="connsiteX9" fmla="*/ 435933 w 483588"/>
                  <a:gd name="connsiteY9" fmla="*/ 147733 h 253410"/>
                  <a:gd name="connsiteX10" fmla="*/ 468934 w 483588"/>
                  <a:gd name="connsiteY10" fmla="*/ 147733 h 253410"/>
                  <a:gd name="connsiteX11" fmla="*/ 468934 w 483588"/>
                  <a:gd name="connsiteY11" fmla="*/ 119378 h 253410"/>
                  <a:gd name="connsiteX12" fmla="*/ 483588 w 483588"/>
                  <a:gd name="connsiteY12" fmla="*/ 119378 h 253410"/>
                  <a:gd name="connsiteX13" fmla="*/ 483588 w 483588"/>
                  <a:gd name="connsiteY13" fmla="*/ 106452 h 253410"/>
                  <a:gd name="connsiteX14" fmla="*/ 466194 w 483588"/>
                  <a:gd name="connsiteY14" fmla="*/ 106452 h 253410"/>
                  <a:gd name="connsiteX15" fmla="*/ 46619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677"/>
                    </a:lnTo>
                    <a:lnTo>
                      <a:pt x="435933" y="166677"/>
                    </a:lnTo>
                    <a:lnTo>
                      <a:pt x="435933" y="147733"/>
                    </a:lnTo>
                    <a:lnTo>
                      <a:pt x="468934" y="147733"/>
                    </a:lnTo>
                    <a:lnTo>
                      <a:pt x="468934" y="119378"/>
                    </a:lnTo>
                    <a:lnTo>
                      <a:pt x="483588" y="119378"/>
                    </a:lnTo>
                    <a:lnTo>
                      <a:pt x="483588" y="106452"/>
                    </a:lnTo>
                    <a:lnTo>
                      <a:pt x="466194" y="106452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29" name="Forma Livre: Forma 3328">
                <a:extLst>
                  <a:ext uri="{FF2B5EF4-FFF2-40B4-BE49-F238E27FC236}">
                    <a16:creationId xmlns:a16="http://schemas.microsoft.com/office/drawing/2014/main" id="{63ADDE7A-76A4-6878-294C-B4D3D965DF5F}"/>
                  </a:ext>
                </a:extLst>
              </p:cNvPr>
              <p:cNvSpPr/>
              <p:nvPr/>
            </p:nvSpPr>
            <p:spPr>
              <a:xfrm>
                <a:off x="14664603" y="7269205"/>
                <a:ext cx="133079" cy="251921"/>
              </a:xfrm>
              <a:custGeom>
                <a:avLst/>
                <a:gdLst>
                  <a:gd name="connsiteX0" fmla="*/ 0 w 133079"/>
                  <a:gd name="connsiteY0" fmla="*/ 417 h 251921"/>
                  <a:gd name="connsiteX1" fmla="*/ 0 w 133079"/>
                  <a:gd name="connsiteY1" fmla="*/ 251921 h 251921"/>
                  <a:gd name="connsiteX2" fmla="*/ 118187 w 133079"/>
                  <a:gd name="connsiteY2" fmla="*/ 251921 h 251921"/>
                  <a:gd name="connsiteX3" fmla="*/ 118187 w 133079"/>
                  <a:gd name="connsiteY3" fmla="*/ 165068 h 251921"/>
                  <a:gd name="connsiteX4" fmla="*/ 85185 w 133079"/>
                  <a:gd name="connsiteY4" fmla="*/ 165068 h 251921"/>
                  <a:gd name="connsiteX5" fmla="*/ 85185 w 133079"/>
                  <a:gd name="connsiteY5" fmla="*/ 147733 h 251921"/>
                  <a:gd name="connsiteX6" fmla="*/ 118187 w 133079"/>
                  <a:gd name="connsiteY6" fmla="*/ 148329 h 251921"/>
                  <a:gd name="connsiteX7" fmla="*/ 118187 w 133079"/>
                  <a:gd name="connsiteY7" fmla="*/ 119974 h 251921"/>
                  <a:gd name="connsiteX8" fmla="*/ 133079 w 133079"/>
                  <a:gd name="connsiteY8" fmla="*/ 119974 h 251921"/>
                  <a:gd name="connsiteX9" fmla="*/ 132841 w 133079"/>
                  <a:gd name="connsiteY9" fmla="*/ 105320 h 251921"/>
                  <a:gd name="connsiteX10" fmla="*/ 115446 w 133079"/>
                  <a:gd name="connsiteY10" fmla="*/ 104903 h 251921"/>
                  <a:gd name="connsiteX11" fmla="*/ 115446 w 133079"/>
                  <a:gd name="connsiteY11" fmla="*/ 0 h 251921"/>
                  <a:gd name="connsiteX12" fmla="*/ 0 w 133079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079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185" y="165068"/>
                    </a:lnTo>
                    <a:lnTo>
                      <a:pt x="85185" y="14773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07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0" name="Forma Livre: Forma 3329">
                <a:extLst>
                  <a:ext uri="{FF2B5EF4-FFF2-40B4-BE49-F238E27FC236}">
                    <a16:creationId xmlns:a16="http://schemas.microsoft.com/office/drawing/2014/main" id="{CE032DC8-1DE9-BC16-FEBE-A3BAC8BA96CB}"/>
                  </a:ext>
                </a:extLst>
              </p:cNvPr>
              <p:cNvSpPr/>
              <p:nvPr/>
            </p:nvSpPr>
            <p:spPr>
              <a:xfrm>
                <a:off x="14313260" y="7423670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842 w 359742"/>
                  <a:gd name="connsiteY1" fmla="*/ 3157 h 3157"/>
                  <a:gd name="connsiteX2" fmla="*/ 0 w 359742"/>
                  <a:gd name="connsiteY2" fmla="*/ 1549 h 3157"/>
                  <a:gd name="connsiteX3" fmla="*/ 179842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842" y="3157"/>
                    </a:cubicBezTo>
                    <a:cubicBezTo>
                      <a:pt x="80479" y="3157"/>
                      <a:pt x="0" y="2442"/>
                      <a:pt x="0" y="1549"/>
                    </a:cubicBezTo>
                    <a:cubicBezTo>
                      <a:pt x="0" y="655"/>
                      <a:pt x="80479" y="0"/>
                      <a:pt x="179842" y="0"/>
                    </a:cubicBezTo>
                    <a:cubicBezTo>
                      <a:pt x="27920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1" name="Forma Livre: Forma 3330">
                <a:extLst>
                  <a:ext uri="{FF2B5EF4-FFF2-40B4-BE49-F238E27FC236}">
                    <a16:creationId xmlns:a16="http://schemas.microsoft.com/office/drawing/2014/main" id="{24019D38-0F59-E1D7-1B1C-2A6694BA863D}"/>
                  </a:ext>
                </a:extLst>
              </p:cNvPr>
              <p:cNvSpPr/>
              <p:nvPr/>
            </p:nvSpPr>
            <p:spPr>
              <a:xfrm>
                <a:off x="14313260" y="7409135"/>
                <a:ext cx="359742" cy="3216"/>
              </a:xfrm>
              <a:custGeom>
                <a:avLst/>
                <a:gdLst>
                  <a:gd name="connsiteX0" fmla="*/ 359743 w 359742"/>
                  <a:gd name="connsiteY0" fmla="*/ 1608 h 3216"/>
                  <a:gd name="connsiteX1" fmla="*/ 179842 w 359742"/>
                  <a:gd name="connsiteY1" fmla="*/ 3217 h 3216"/>
                  <a:gd name="connsiteX2" fmla="*/ 0 w 359742"/>
                  <a:gd name="connsiteY2" fmla="*/ 1608 h 3216"/>
                  <a:gd name="connsiteX3" fmla="*/ 179842 w 359742"/>
                  <a:gd name="connsiteY3" fmla="*/ 0 h 3216"/>
                  <a:gd name="connsiteX4" fmla="*/ 359743 w 359742"/>
                  <a:gd name="connsiteY4" fmla="*/ 160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216">
                    <a:moveTo>
                      <a:pt x="359743" y="1608"/>
                    </a:moveTo>
                    <a:cubicBezTo>
                      <a:pt x="359743" y="2502"/>
                      <a:pt x="279204" y="3217"/>
                      <a:pt x="179842" y="3217"/>
                    </a:cubicBezTo>
                    <a:cubicBezTo>
                      <a:pt x="80479" y="3217"/>
                      <a:pt x="0" y="2502"/>
                      <a:pt x="0" y="1608"/>
                    </a:cubicBezTo>
                    <a:cubicBezTo>
                      <a:pt x="0" y="715"/>
                      <a:pt x="80479" y="0"/>
                      <a:pt x="179842" y="0"/>
                    </a:cubicBezTo>
                    <a:cubicBezTo>
                      <a:pt x="27920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2" name="Forma Livre: Forma 3331">
                <a:extLst>
                  <a:ext uri="{FF2B5EF4-FFF2-40B4-BE49-F238E27FC236}">
                    <a16:creationId xmlns:a16="http://schemas.microsoft.com/office/drawing/2014/main" id="{0D1744AD-F29C-41F5-92BF-43B146E3D9AB}"/>
                  </a:ext>
                </a:extLst>
              </p:cNvPr>
              <p:cNvSpPr/>
              <p:nvPr/>
            </p:nvSpPr>
            <p:spPr>
              <a:xfrm>
                <a:off x="14336075" y="7370176"/>
                <a:ext cx="359802" cy="3157"/>
              </a:xfrm>
              <a:custGeom>
                <a:avLst/>
                <a:gdLst>
                  <a:gd name="connsiteX0" fmla="*/ 359802 w 359802"/>
                  <a:gd name="connsiteY0" fmla="*/ 1608 h 3157"/>
                  <a:gd name="connsiteX1" fmla="*/ 179901 w 359802"/>
                  <a:gd name="connsiteY1" fmla="*/ 3157 h 3157"/>
                  <a:gd name="connsiteX2" fmla="*/ 0 w 359802"/>
                  <a:gd name="connsiteY2" fmla="*/ 1608 h 3157"/>
                  <a:gd name="connsiteX3" fmla="*/ 179901 w 359802"/>
                  <a:gd name="connsiteY3" fmla="*/ 0 h 3157"/>
                  <a:gd name="connsiteX4" fmla="*/ 359802 w 35980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608"/>
                    </a:moveTo>
                    <a:cubicBezTo>
                      <a:pt x="359802" y="2442"/>
                      <a:pt x="279264" y="3157"/>
                      <a:pt x="179901" y="3157"/>
                    </a:cubicBezTo>
                    <a:cubicBezTo>
                      <a:pt x="80539" y="3157"/>
                      <a:pt x="0" y="2442"/>
                      <a:pt x="0" y="1608"/>
                    </a:cubicBezTo>
                    <a:cubicBezTo>
                      <a:pt x="0" y="774"/>
                      <a:pt x="80539" y="0"/>
                      <a:pt x="179901" y="0"/>
                    </a:cubicBezTo>
                    <a:cubicBezTo>
                      <a:pt x="279264" y="0"/>
                      <a:pt x="359802" y="715"/>
                      <a:pt x="359802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3" name="Forma Livre: Forma 3332">
                <a:extLst>
                  <a:ext uri="{FF2B5EF4-FFF2-40B4-BE49-F238E27FC236}">
                    <a16:creationId xmlns:a16="http://schemas.microsoft.com/office/drawing/2014/main" id="{5BCDB5C1-5D23-D8DC-6B8F-3F5B8D1D243F}"/>
                  </a:ext>
                </a:extLst>
              </p:cNvPr>
              <p:cNvSpPr/>
              <p:nvPr/>
            </p:nvSpPr>
            <p:spPr>
              <a:xfrm>
                <a:off x="14338577" y="7476449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479" y="0"/>
                      <a:pt x="179901" y="0"/>
                    </a:cubicBezTo>
                    <a:cubicBezTo>
                      <a:pt x="279323" y="0"/>
                      <a:pt x="359743" y="65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4" name="Forma Livre: Forma 3333">
                <a:extLst>
                  <a:ext uri="{FF2B5EF4-FFF2-40B4-BE49-F238E27FC236}">
                    <a16:creationId xmlns:a16="http://schemas.microsoft.com/office/drawing/2014/main" id="{EB486FA4-AA14-58DE-1588-3EA2AB0D68FD}"/>
                  </a:ext>
                </a:extLst>
              </p:cNvPr>
              <p:cNvSpPr/>
              <p:nvPr/>
            </p:nvSpPr>
            <p:spPr>
              <a:xfrm>
                <a:off x="16458789" y="7050405"/>
                <a:ext cx="483528" cy="253410"/>
              </a:xfrm>
              <a:custGeom>
                <a:avLst/>
                <a:gdLst>
                  <a:gd name="connsiteX0" fmla="*/ 23828 w 483528"/>
                  <a:gd name="connsiteY0" fmla="*/ 0 h 253410"/>
                  <a:gd name="connsiteX1" fmla="*/ 23828 w 483528"/>
                  <a:gd name="connsiteY1" fmla="*/ 142670 h 253410"/>
                  <a:gd name="connsiteX2" fmla="*/ 0 w 483528"/>
                  <a:gd name="connsiteY2" fmla="*/ 142670 h 253410"/>
                  <a:gd name="connsiteX3" fmla="*/ 0 w 483528"/>
                  <a:gd name="connsiteY3" fmla="*/ 158099 h 253410"/>
                  <a:gd name="connsiteX4" fmla="*/ 23828 w 483528"/>
                  <a:gd name="connsiteY4" fmla="*/ 158099 h 253410"/>
                  <a:gd name="connsiteX5" fmla="*/ 23828 w 483528"/>
                  <a:gd name="connsiteY5" fmla="*/ 253410 h 253410"/>
                  <a:gd name="connsiteX6" fmla="*/ 468934 w 483528"/>
                  <a:gd name="connsiteY6" fmla="*/ 253410 h 253410"/>
                  <a:gd name="connsiteX7" fmla="*/ 468934 w 483528"/>
                  <a:gd name="connsiteY7" fmla="*/ 166736 h 253410"/>
                  <a:gd name="connsiteX8" fmla="*/ 435933 w 483528"/>
                  <a:gd name="connsiteY8" fmla="*/ 166736 h 253410"/>
                  <a:gd name="connsiteX9" fmla="*/ 435933 w 483528"/>
                  <a:gd name="connsiteY9" fmla="*/ 147793 h 253410"/>
                  <a:gd name="connsiteX10" fmla="*/ 468934 w 483528"/>
                  <a:gd name="connsiteY10" fmla="*/ 147793 h 253410"/>
                  <a:gd name="connsiteX11" fmla="*/ 468934 w 483528"/>
                  <a:gd name="connsiteY11" fmla="*/ 119438 h 253410"/>
                  <a:gd name="connsiteX12" fmla="*/ 483529 w 483528"/>
                  <a:gd name="connsiteY12" fmla="*/ 119438 h 253410"/>
                  <a:gd name="connsiteX13" fmla="*/ 483529 w 483528"/>
                  <a:gd name="connsiteY13" fmla="*/ 106451 h 253410"/>
                  <a:gd name="connsiteX14" fmla="*/ 466134 w 483528"/>
                  <a:gd name="connsiteY14" fmla="*/ 106451 h 253410"/>
                  <a:gd name="connsiteX15" fmla="*/ 466134 w 48352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28" h="253410">
                    <a:moveTo>
                      <a:pt x="23828" y="0"/>
                    </a:moveTo>
                    <a:lnTo>
                      <a:pt x="23828" y="142670"/>
                    </a:lnTo>
                    <a:lnTo>
                      <a:pt x="0" y="14267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736"/>
                    </a:lnTo>
                    <a:lnTo>
                      <a:pt x="435933" y="166736"/>
                    </a:lnTo>
                    <a:lnTo>
                      <a:pt x="435933" y="147793"/>
                    </a:lnTo>
                    <a:lnTo>
                      <a:pt x="468934" y="147793"/>
                    </a:lnTo>
                    <a:lnTo>
                      <a:pt x="468934" y="119438"/>
                    </a:lnTo>
                    <a:lnTo>
                      <a:pt x="483529" y="119438"/>
                    </a:lnTo>
                    <a:lnTo>
                      <a:pt x="483529" y="106451"/>
                    </a:lnTo>
                    <a:lnTo>
                      <a:pt x="466134" y="106451"/>
                    </a:lnTo>
                    <a:lnTo>
                      <a:pt x="46613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5" name="Forma Livre: Forma 3334">
                <a:extLst>
                  <a:ext uri="{FF2B5EF4-FFF2-40B4-BE49-F238E27FC236}">
                    <a16:creationId xmlns:a16="http://schemas.microsoft.com/office/drawing/2014/main" id="{ECE80D50-662D-9FB2-AA6D-9BC2130E36CE}"/>
                  </a:ext>
                </a:extLst>
              </p:cNvPr>
              <p:cNvSpPr/>
              <p:nvPr/>
            </p:nvSpPr>
            <p:spPr>
              <a:xfrm>
                <a:off x="16809477" y="7050405"/>
                <a:ext cx="133138" cy="251980"/>
              </a:xfrm>
              <a:custGeom>
                <a:avLst/>
                <a:gdLst>
                  <a:gd name="connsiteX0" fmla="*/ 0 w 133138"/>
                  <a:gd name="connsiteY0" fmla="*/ 417 h 251980"/>
                  <a:gd name="connsiteX1" fmla="*/ 0 w 133138"/>
                  <a:gd name="connsiteY1" fmla="*/ 251981 h 251980"/>
                  <a:gd name="connsiteX2" fmla="*/ 118187 w 133138"/>
                  <a:gd name="connsiteY2" fmla="*/ 251981 h 251980"/>
                  <a:gd name="connsiteX3" fmla="*/ 118187 w 133138"/>
                  <a:gd name="connsiteY3" fmla="*/ 165128 h 251980"/>
                  <a:gd name="connsiteX4" fmla="*/ 85245 w 133138"/>
                  <a:gd name="connsiteY4" fmla="*/ 165128 h 251980"/>
                  <a:gd name="connsiteX5" fmla="*/ 85245 w 133138"/>
                  <a:gd name="connsiteY5" fmla="*/ 147793 h 251980"/>
                  <a:gd name="connsiteX6" fmla="*/ 118187 w 133138"/>
                  <a:gd name="connsiteY6" fmla="*/ 148389 h 251980"/>
                  <a:gd name="connsiteX7" fmla="*/ 118187 w 133138"/>
                  <a:gd name="connsiteY7" fmla="*/ 120033 h 251980"/>
                  <a:gd name="connsiteX8" fmla="*/ 133139 w 133138"/>
                  <a:gd name="connsiteY8" fmla="*/ 120033 h 251980"/>
                  <a:gd name="connsiteX9" fmla="*/ 132900 w 133138"/>
                  <a:gd name="connsiteY9" fmla="*/ 105379 h 251980"/>
                  <a:gd name="connsiteX10" fmla="*/ 115446 w 133138"/>
                  <a:gd name="connsiteY10" fmla="*/ 104962 h 251980"/>
                  <a:gd name="connsiteX11" fmla="*/ 115446 w 133138"/>
                  <a:gd name="connsiteY11" fmla="*/ 0 h 251980"/>
                  <a:gd name="connsiteX12" fmla="*/ 0 w 133138"/>
                  <a:gd name="connsiteY12" fmla="*/ 417 h 251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80">
                    <a:moveTo>
                      <a:pt x="0" y="417"/>
                    </a:moveTo>
                    <a:lnTo>
                      <a:pt x="0" y="251981"/>
                    </a:lnTo>
                    <a:lnTo>
                      <a:pt x="118187" y="251981"/>
                    </a:lnTo>
                    <a:lnTo>
                      <a:pt x="118187" y="165128"/>
                    </a:lnTo>
                    <a:lnTo>
                      <a:pt x="85245" y="165128"/>
                    </a:lnTo>
                    <a:lnTo>
                      <a:pt x="85245" y="147793"/>
                    </a:lnTo>
                    <a:lnTo>
                      <a:pt x="118187" y="148389"/>
                    </a:lnTo>
                    <a:lnTo>
                      <a:pt x="118187" y="120033"/>
                    </a:lnTo>
                    <a:lnTo>
                      <a:pt x="133139" y="120033"/>
                    </a:lnTo>
                    <a:lnTo>
                      <a:pt x="132900" y="105379"/>
                    </a:lnTo>
                    <a:lnTo>
                      <a:pt x="115446" y="104962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6" name="Forma Livre: Forma 3335">
                <a:extLst>
                  <a:ext uri="{FF2B5EF4-FFF2-40B4-BE49-F238E27FC236}">
                    <a16:creationId xmlns:a16="http://schemas.microsoft.com/office/drawing/2014/main" id="{49DDDBCE-26FE-96C8-8E7E-59D429F0226E}"/>
                  </a:ext>
                </a:extLst>
              </p:cNvPr>
              <p:cNvSpPr/>
              <p:nvPr/>
            </p:nvSpPr>
            <p:spPr>
              <a:xfrm>
                <a:off x="16458134" y="7204929"/>
                <a:ext cx="359802" cy="3157"/>
              </a:xfrm>
              <a:custGeom>
                <a:avLst/>
                <a:gdLst>
                  <a:gd name="connsiteX0" fmla="*/ 359802 w 359802"/>
                  <a:gd name="connsiteY0" fmla="*/ 1549 h 3157"/>
                  <a:gd name="connsiteX1" fmla="*/ 179901 w 359802"/>
                  <a:gd name="connsiteY1" fmla="*/ 3157 h 3157"/>
                  <a:gd name="connsiteX2" fmla="*/ 0 w 359802"/>
                  <a:gd name="connsiteY2" fmla="*/ 1549 h 3157"/>
                  <a:gd name="connsiteX3" fmla="*/ 179901 w 359802"/>
                  <a:gd name="connsiteY3" fmla="*/ 0 h 3157"/>
                  <a:gd name="connsiteX4" fmla="*/ 359802 w 35980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549"/>
                    </a:moveTo>
                    <a:cubicBezTo>
                      <a:pt x="359802" y="2442"/>
                      <a:pt x="279264" y="3157"/>
                      <a:pt x="179901" y="3157"/>
                    </a:cubicBezTo>
                    <a:cubicBezTo>
                      <a:pt x="80539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802" y="655"/>
                      <a:pt x="359802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7" name="Forma Livre: Forma 3336">
                <a:extLst>
                  <a:ext uri="{FF2B5EF4-FFF2-40B4-BE49-F238E27FC236}">
                    <a16:creationId xmlns:a16="http://schemas.microsoft.com/office/drawing/2014/main" id="{FF19182E-603B-D0C6-1567-D8A2137FF7D4}"/>
                  </a:ext>
                </a:extLst>
              </p:cNvPr>
              <p:cNvSpPr/>
              <p:nvPr/>
            </p:nvSpPr>
            <p:spPr>
              <a:xfrm>
                <a:off x="16458134" y="7190394"/>
                <a:ext cx="359802" cy="3157"/>
              </a:xfrm>
              <a:custGeom>
                <a:avLst/>
                <a:gdLst>
                  <a:gd name="connsiteX0" fmla="*/ 359802 w 359802"/>
                  <a:gd name="connsiteY0" fmla="*/ 1608 h 3157"/>
                  <a:gd name="connsiteX1" fmla="*/ 179901 w 359802"/>
                  <a:gd name="connsiteY1" fmla="*/ 3157 h 3157"/>
                  <a:gd name="connsiteX2" fmla="*/ 0 w 359802"/>
                  <a:gd name="connsiteY2" fmla="*/ 1608 h 3157"/>
                  <a:gd name="connsiteX3" fmla="*/ 179901 w 359802"/>
                  <a:gd name="connsiteY3" fmla="*/ 0 h 3157"/>
                  <a:gd name="connsiteX4" fmla="*/ 359802 w 35980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608"/>
                    </a:moveTo>
                    <a:cubicBezTo>
                      <a:pt x="359802" y="2502"/>
                      <a:pt x="279264" y="3157"/>
                      <a:pt x="179901" y="3157"/>
                    </a:cubicBezTo>
                    <a:cubicBezTo>
                      <a:pt x="80539" y="3157"/>
                      <a:pt x="0" y="2502"/>
                      <a:pt x="0" y="1608"/>
                    </a:cubicBezTo>
                    <a:cubicBezTo>
                      <a:pt x="0" y="715"/>
                      <a:pt x="80539" y="0"/>
                      <a:pt x="179901" y="0"/>
                    </a:cubicBezTo>
                    <a:cubicBezTo>
                      <a:pt x="279264" y="0"/>
                      <a:pt x="359802" y="715"/>
                      <a:pt x="359802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8" name="Forma Livre: Forma 3337">
                <a:extLst>
                  <a:ext uri="{FF2B5EF4-FFF2-40B4-BE49-F238E27FC236}">
                    <a16:creationId xmlns:a16="http://schemas.microsoft.com/office/drawing/2014/main" id="{DADCD88C-4457-5802-959E-0EA2BBCC385F}"/>
                  </a:ext>
                </a:extLst>
              </p:cNvPr>
              <p:cNvSpPr/>
              <p:nvPr/>
            </p:nvSpPr>
            <p:spPr>
              <a:xfrm>
                <a:off x="16481247" y="7151435"/>
                <a:ext cx="359802" cy="3157"/>
              </a:xfrm>
              <a:custGeom>
                <a:avLst/>
                <a:gdLst>
                  <a:gd name="connsiteX0" fmla="*/ 359802 w 359802"/>
                  <a:gd name="connsiteY0" fmla="*/ 1549 h 3157"/>
                  <a:gd name="connsiteX1" fmla="*/ 179901 w 359802"/>
                  <a:gd name="connsiteY1" fmla="*/ 3157 h 3157"/>
                  <a:gd name="connsiteX2" fmla="*/ 0 w 359802"/>
                  <a:gd name="connsiteY2" fmla="*/ 1549 h 3157"/>
                  <a:gd name="connsiteX3" fmla="*/ 179901 w 359802"/>
                  <a:gd name="connsiteY3" fmla="*/ 0 h 3157"/>
                  <a:gd name="connsiteX4" fmla="*/ 359802 w 35980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549"/>
                    </a:moveTo>
                    <a:cubicBezTo>
                      <a:pt x="359802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802" y="715"/>
                      <a:pt x="359802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39" name="Forma Livre: Forma 3338">
                <a:extLst>
                  <a:ext uri="{FF2B5EF4-FFF2-40B4-BE49-F238E27FC236}">
                    <a16:creationId xmlns:a16="http://schemas.microsoft.com/office/drawing/2014/main" id="{FA386CCB-1C58-ECD9-80BA-3635ED610004}"/>
                  </a:ext>
                </a:extLst>
              </p:cNvPr>
              <p:cNvSpPr/>
              <p:nvPr/>
            </p:nvSpPr>
            <p:spPr>
              <a:xfrm>
                <a:off x="16483451" y="7257649"/>
                <a:ext cx="359802" cy="3157"/>
              </a:xfrm>
              <a:custGeom>
                <a:avLst/>
                <a:gdLst>
                  <a:gd name="connsiteX0" fmla="*/ 359802 w 359802"/>
                  <a:gd name="connsiteY0" fmla="*/ 1608 h 3157"/>
                  <a:gd name="connsiteX1" fmla="*/ 179901 w 359802"/>
                  <a:gd name="connsiteY1" fmla="*/ 3157 h 3157"/>
                  <a:gd name="connsiteX2" fmla="*/ 0 w 359802"/>
                  <a:gd name="connsiteY2" fmla="*/ 1608 h 3157"/>
                  <a:gd name="connsiteX3" fmla="*/ 179901 w 359802"/>
                  <a:gd name="connsiteY3" fmla="*/ 0 h 3157"/>
                  <a:gd name="connsiteX4" fmla="*/ 359802 w 35980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608"/>
                    </a:moveTo>
                    <a:cubicBezTo>
                      <a:pt x="359802" y="2502"/>
                      <a:pt x="279264" y="3157"/>
                      <a:pt x="179901" y="3157"/>
                    </a:cubicBezTo>
                    <a:cubicBezTo>
                      <a:pt x="80539" y="3157"/>
                      <a:pt x="0" y="2502"/>
                      <a:pt x="0" y="1608"/>
                    </a:cubicBezTo>
                    <a:cubicBezTo>
                      <a:pt x="0" y="715"/>
                      <a:pt x="80539" y="0"/>
                      <a:pt x="179901" y="0"/>
                    </a:cubicBezTo>
                    <a:cubicBezTo>
                      <a:pt x="279264" y="0"/>
                      <a:pt x="359802" y="476"/>
                      <a:pt x="359802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0" name="Forma Livre: Forma 3339">
                <a:extLst>
                  <a:ext uri="{FF2B5EF4-FFF2-40B4-BE49-F238E27FC236}">
                    <a16:creationId xmlns:a16="http://schemas.microsoft.com/office/drawing/2014/main" id="{66B683AD-12E6-3301-C113-0A855A1B2C3C}"/>
                  </a:ext>
                </a:extLst>
              </p:cNvPr>
              <p:cNvSpPr/>
              <p:nvPr/>
            </p:nvSpPr>
            <p:spPr>
              <a:xfrm>
                <a:off x="14337505" y="7515705"/>
                <a:ext cx="483469" cy="253410"/>
              </a:xfrm>
              <a:custGeom>
                <a:avLst/>
                <a:gdLst>
                  <a:gd name="connsiteX0" fmla="*/ 23828 w 483469"/>
                  <a:gd name="connsiteY0" fmla="*/ 0 h 253410"/>
                  <a:gd name="connsiteX1" fmla="*/ 23828 w 483469"/>
                  <a:gd name="connsiteY1" fmla="*/ 142610 h 253410"/>
                  <a:gd name="connsiteX2" fmla="*/ 0 w 483469"/>
                  <a:gd name="connsiteY2" fmla="*/ 142610 h 253410"/>
                  <a:gd name="connsiteX3" fmla="*/ 0 w 483469"/>
                  <a:gd name="connsiteY3" fmla="*/ 158099 h 253410"/>
                  <a:gd name="connsiteX4" fmla="*/ 23828 w 483469"/>
                  <a:gd name="connsiteY4" fmla="*/ 158099 h 253410"/>
                  <a:gd name="connsiteX5" fmla="*/ 23828 w 483469"/>
                  <a:gd name="connsiteY5" fmla="*/ 253410 h 253410"/>
                  <a:gd name="connsiteX6" fmla="*/ 468875 w 483469"/>
                  <a:gd name="connsiteY6" fmla="*/ 253410 h 253410"/>
                  <a:gd name="connsiteX7" fmla="*/ 468875 w 483469"/>
                  <a:gd name="connsiteY7" fmla="*/ 166677 h 253410"/>
                  <a:gd name="connsiteX8" fmla="*/ 435813 w 483469"/>
                  <a:gd name="connsiteY8" fmla="*/ 166677 h 253410"/>
                  <a:gd name="connsiteX9" fmla="*/ 435813 w 483469"/>
                  <a:gd name="connsiteY9" fmla="*/ 147495 h 253410"/>
                  <a:gd name="connsiteX10" fmla="*/ 468756 w 483469"/>
                  <a:gd name="connsiteY10" fmla="*/ 147495 h 253410"/>
                  <a:gd name="connsiteX11" fmla="*/ 468756 w 483469"/>
                  <a:gd name="connsiteY11" fmla="*/ 119140 h 253410"/>
                  <a:gd name="connsiteX12" fmla="*/ 483469 w 483469"/>
                  <a:gd name="connsiteY12" fmla="*/ 119140 h 253410"/>
                  <a:gd name="connsiteX13" fmla="*/ 483469 w 483469"/>
                  <a:gd name="connsiteY13" fmla="*/ 106213 h 253410"/>
                  <a:gd name="connsiteX14" fmla="*/ 466075 w 483469"/>
                  <a:gd name="connsiteY14" fmla="*/ 106213 h 253410"/>
                  <a:gd name="connsiteX15" fmla="*/ 466075 w 483469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469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875" y="253410"/>
                    </a:lnTo>
                    <a:lnTo>
                      <a:pt x="468875" y="166677"/>
                    </a:lnTo>
                    <a:lnTo>
                      <a:pt x="435813" y="166677"/>
                    </a:lnTo>
                    <a:lnTo>
                      <a:pt x="435813" y="147495"/>
                    </a:lnTo>
                    <a:lnTo>
                      <a:pt x="468756" y="147495"/>
                    </a:lnTo>
                    <a:lnTo>
                      <a:pt x="468756" y="119140"/>
                    </a:lnTo>
                    <a:lnTo>
                      <a:pt x="483469" y="119140"/>
                    </a:lnTo>
                    <a:lnTo>
                      <a:pt x="483469" y="106213"/>
                    </a:lnTo>
                    <a:lnTo>
                      <a:pt x="466075" y="106213"/>
                    </a:lnTo>
                    <a:lnTo>
                      <a:pt x="466075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1" name="Forma Livre: Forma 3340">
                <a:extLst>
                  <a:ext uri="{FF2B5EF4-FFF2-40B4-BE49-F238E27FC236}">
                    <a16:creationId xmlns:a16="http://schemas.microsoft.com/office/drawing/2014/main" id="{CCE0176E-D86B-1ADC-6A5C-54C838053558}"/>
                  </a:ext>
                </a:extLst>
              </p:cNvPr>
              <p:cNvSpPr/>
              <p:nvPr/>
            </p:nvSpPr>
            <p:spPr>
              <a:xfrm>
                <a:off x="14688193" y="7515705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246 w 133138"/>
                  <a:gd name="connsiteY2" fmla="*/ 251921 h 251921"/>
                  <a:gd name="connsiteX3" fmla="*/ 118246 w 133138"/>
                  <a:gd name="connsiteY3" fmla="*/ 165068 h 251921"/>
                  <a:gd name="connsiteX4" fmla="*/ 85245 w 133138"/>
                  <a:gd name="connsiteY4" fmla="*/ 165068 h 251921"/>
                  <a:gd name="connsiteX5" fmla="*/ 85245 w 133138"/>
                  <a:gd name="connsiteY5" fmla="*/ 147733 h 251921"/>
                  <a:gd name="connsiteX6" fmla="*/ 118246 w 133138"/>
                  <a:gd name="connsiteY6" fmla="*/ 148329 h 251921"/>
                  <a:gd name="connsiteX7" fmla="*/ 118246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246" y="251921"/>
                    </a:lnTo>
                    <a:lnTo>
                      <a:pt x="118246" y="165068"/>
                    </a:lnTo>
                    <a:lnTo>
                      <a:pt x="85245" y="165068"/>
                    </a:lnTo>
                    <a:lnTo>
                      <a:pt x="85245" y="147733"/>
                    </a:lnTo>
                    <a:lnTo>
                      <a:pt x="118246" y="148329"/>
                    </a:lnTo>
                    <a:lnTo>
                      <a:pt x="118246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2" name="Forma Livre: Forma 3341">
                <a:extLst>
                  <a:ext uri="{FF2B5EF4-FFF2-40B4-BE49-F238E27FC236}">
                    <a16:creationId xmlns:a16="http://schemas.microsoft.com/office/drawing/2014/main" id="{4E27A461-A41B-00D0-455E-ECFEE9C5A0EE}"/>
                  </a:ext>
                </a:extLst>
              </p:cNvPr>
              <p:cNvSpPr/>
              <p:nvPr/>
            </p:nvSpPr>
            <p:spPr>
              <a:xfrm>
                <a:off x="14336850" y="7670170"/>
                <a:ext cx="359802" cy="3157"/>
              </a:xfrm>
              <a:custGeom>
                <a:avLst/>
                <a:gdLst>
                  <a:gd name="connsiteX0" fmla="*/ 359802 w 359802"/>
                  <a:gd name="connsiteY0" fmla="*/ 1549 h 3157"/>
                  <a:gd name="connsiteX1" fmla="*/ 179901 w 359802"/>
                  <a:gd name="connsiteY1" fmla="*/ 3157 h 3157"/>
                  <a:gd name="connsiteX2" fmla="*/ 0 w 359802"/>
                  <a:gd name="connsiteY2" fmla="*/ 1549 h 3157"/>
                  <a:gd name="connsiteX3" fmla="*/ 179901 w 359802"/>
                  <a:gd name="connsiteY3" fmla="*/ 0 h 3157"/>
                  <a:gd name="connsiteX4" fmla="*/ 359802 w 35980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549"/>
                    </a:moveTo>
                    <a:cubicBezTo>
                      <a:pt x="359802" y="2442"/>
                      <a:pt x="279264" y="3157"/>
                      <a:pt x="179901" y="3157"/>
                    </a:cubicBezTo>
                    <a:cubicBezTo>
                      <a:pt x="80539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802" y="715"/>
                      <a:pt x="359802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3" name="Forma Livre: Forma 3342">
                <a:extLst>
                  <a:ext uri="{FF2B5EF4-FFF2-40B4-BE49-F238E27FC236}">
                    <a16:creationId xmlns:a16="http://schemas.microsoft.com/office/drawing/2014/main" id="{7D428C0A-AAF4-FF5B-5E6F-383A2EEF0717}"/>
                  </a:ext>
                </a:extLst>
              </p:cNvPr>
              <p:cNvSpPr/>
              <p:nvPr/>
            </p:nvSpPr>
            <p:spPr>
              <a:xfrm>
                <a:off x="14336850" y="7655635"/>
                <a:ext cx="359802" cy="3216"/>
              </a:xfrm>
              <a:custGeom>
                <a:avLst/>
                <a:gdLst>
                  <a:gd name="connsiteX0" fmla="*/ 359802 w 359802"/>
                  <a:gd name="connsiteY0" fmla="*/ 1608 h 3216"/>
                  <a:gd name="connsiteX1" fmla="*/ 179901 w 359802"/>
                  <a:gd name="connsiteY1" fmla="*/ 3217 h 3216"/>
                  <a:gd name="connsiteX2" fmla="*/ 0 w 359802"/>
                  <a:gd name="connsiteY2" fmla="*/ 1608 h 3216"/>
                  <a:gd name="connsiteX3" fmla="*/ 179901 w 359802"/>
                  <a:gd name="connsiteY3" fmla="*/ 0 h 3216"/>
                  <a:gd name="connsiteX4" fmla="*/ 359802 w 359802"/>
                  <a:gd name="connsiteY4" fmla="*/ 160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216">
                    <a:moveTo>
                      <a:pt x="359802" y="1608"/>
                    </a:moveTo>
                    <a:cubicBezTo>
                      <a:pt x="359802" y="2502"/>
                      <a:pt x="279264" y="3217"/>
                      <a:pt x="179901" y="3217"/>
                    </a:cubicBezTo>
                    <a:cubicBezTo>
                      <a:pt x="80539" y="3217"/>
                      <a:pt x="0" y="2502"/>
                      <a:pt x="0" y="1608"/>
                    </a:cubicBezTo>
                    <a:cubicBezTo>
                      <a:pt x="0" y="715"/>
                      <a:pt x="80539" y="0"/>
                      <a:pt x="179901" y="0"/>
                    </a:cubicBezTo>
                    <a:cubicBezTo>
                      <a:pt x="279264" y="0"/>
                      <a:pt x="359802" y="715"/>
                      <a:pt x="359802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4" name="Forma Livre: Forma 3343">
                <a:extLst>
                  <a:ext uri="{FF2B5EF4-FFF2-40B4-BE49-F238E27FC236}">
                    <a16:creationId xmlns:a16="http://schemas.microsoft.com/office/drawing/2014/main" id="{BB34DF1A-7FF3-E807-60D8-D16D2AB6BD31}"/>
                  </a:ext>
                </a:extLst>
              </p:cNvPr>
              <p:cNvSpPr/>
              <p:nvPr/>
            </p:nvSpPr>
            <p:spPr>
              <a:xfrm>
                <a:off x="14359963" y="7616676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5" name="Forma Livre: Forma 3344">
                <a:extLst>
                  <a:ext uri="{FF2B5EF4-FFF2-40B4-BE49-F238E27FC236}">
                    <a16:creationId xmlns:a16="http://schemas.microsoft.com/office/drawing/2014/main" id="{4B4AD8AD-6E4E-70D9-620F-3219ED1EE9C7}"/>
                  </a:ext>
                </a:extLst>
              </p:cNvPr>
              <p:cNvSpPr/>
              <p:nvPr/>
            </p:nvSpPr>
            <p:spPr>
              <a:xfrm>
                <a:off x="14362167" y="7722770"/>
                <a:ext cx="359802" cy="3335"/>
              </a:xfrm>
              <a:custGeom>
                <a:avLst/>
                <a:gdLst>
                  <a:gd name="connsiteX0" fmla="*/ 359802 w 359802"/>
                  <a:gd name="connsiteY0" fmla="*/ 1728 h 3335"/>
                  <a:gd name="connsiteX1" fmla="*/ 179901 w 359802"/>
                  <a:gd name="connsiteY1" fmla="*/ 3336 h 3335"/>
                  <a:gd name="connsiteX2" fmla="*/ 0 w 359802"/>
                  <a:gd name="connsiteY2" fmla="*/ 1728 h 3335"/>
                  <a:gd name="connsiteX3" fmla="*/ 179901 w 359802"/>
                  <a:gd name="connsiteY3" fmla="*/ 0 h 3335"/>
                  <a:gd name="connsiteX4" fmla="*/ 359802 w 359802"/>
                  <a:gd name="connsiteY4" fmla="*/ 1728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335">
                    <a:moveTo>
                      <a:pt x="359802" y="1728"/>
                    </a:moveTo>
                    <a:cubicBezTo>
                      <a:pt x="359802" y="2621"/>
                      <a:pt x="279264" y="3336"/>
                      <a:pt x="179901" y="3336"/>
                    </a:cubicBezTo>
                    <a:cubicBezTo>
                      <a:pt x="80539" y="3336"/>
                      <a:pt x="0" y="2621"/>
                      <a:pt x="0" y="1728"/>
                    </a:cubicBezTo>
                    <a:cubicBezTo>
                      <a:pt x="0" y="834"/>
                      <a:pt x="80539" y="0"/>
                      <a:pt x="179901" y="0"/>
                    </a:cubicBezTo>
                    <a:cubicBezTo>
                      <a:pt x="279264" y="0"/>
                      <a:pt x="359802" y="834"/>
                      <a:pt x="359802" y="172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6" name="Forma Livre: Forma 3345">
                <a:extLst>
                  <a:ext uri="{FF2B5EF4-FFF2-40B4-BE49-F238E27FC236}">
                    <a16:creationId xmlns:a16="http://schemas.microsoft.com/office/drawing/2014/main" id="{62380E8B-6891-24FC-FC9C-09978952F6C8}"/>
                  </a:ext>
                </a:extLst>
              </p:cNvPr>
              <p:cNvSpPr/>
              <p:nvPr/>
            </p:nvSpPr>
            <p:spPr>
              <a:xfrm>
                <a:off x="14390582" y="7758870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438 h 253410"/>
                  <a:gd name="connsiteX8" fmla="*/ 435933 w 483588"/>
                  <a:gd name="connsiteY8" fmla="*/ 166438 h 253410"/>
                  <a:gd name="connsiteX9" fmla="*/ 435933 w 483588"/>
                  <a:gd name="connsiteY9" fmla="*/ 147555 h 253410"/>
                  <a:gd name="connsiteX10" fmla="*/ 468934 w 483588"/>
                  <a:gd name="connsiteY10" fmla="*/ 147555 h 253410"/>
                  <a:gd name="connsiteX11" fmla="*/ 468934 w 483588"/>
                  <a:gd name="connsiteY11" fmla="*/ 119378 h 253410"/>
                  <a:gd name="connsiteX12" fmla="*/ 483588 w 483588"/>
                  <a:gd name="connsiteY12" fmla="*/ 119378 h 253410"/>
                  <a:gd name="connsiteX13" fmla="*/ 483588 w 483588"/>
                  <a:gd name="connsiteY13" fmla="*/ 106511 h 253410"/>
                  <a:gd name="connsiteX14" fmla="*/ 466134 w 483588"/>
                  <a:gd name="connsiteY14" fmla="*/ 106511 h 253410"/>
                  <a:gd name="connsiteX15" fmla="*/ 46613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438"/>
                    </a:lnTo>
                    <a:lnTo>
                      <a:pt x="435933" y="166438"/>
                    </a:lnTo>
                    <a:lnTo>
                      <a:pt x="435933" y="147555"/>
                    </a:lnTo>
                    <a:lnTo>
                      <a:pt x="468934" y="147555"/>
                    </a:lnTo>
                    <a:lnTo>
                      <a:pt x="468934" y="119378"/>
                    </a:lnTo>
                    <a:lnTo>
                      <a:pt x="483588" y="119378"/>
                    </a:lnTo>
                    <a:lnTo>
                      <a:pt x="483588" y="106511"/>
                    </a:lnTo>
                    <a:lnTo>
                      <a:pt x="466134" y="106511"/>
                    </a:lnTo>
                    <a:lnTo>
                      <a:pt x="46613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7" name="Forma Livre: Forma 3346">
                <a:extLst>
                  <a:ext uri="{FF2B5EF4-FFF2-40B4-BE49-F238E27FC236}">
                    <a16:creationId xmlns:a16="http://schemas.microsoft.com/office/drawing/2014/main" id="{E8D9326D-984D-3DF9-A5ED-FC5623194BC6}"/>
                  </a:ext>
                </a:extLst>
              </p:cNvPr>
              <p:cNvSpPr/>
              <p:nvPr/>
            </p:nvSpPr>
            <p:spPr>
              <a:xfrm>
                <a:off x="14741329" y="7758870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185 w 133138"/>
                  <a:gd name="connsiteY4" fmla="*/ 165068 h 251921"/>
                  <a:gd name="connsiteX5" fmla="*/ 85185 w 133138"/>
                  <a:gd name="connsiteY5" fmla="*/ 14779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185" y="165068"/>
                    </a:lnTo>
                    <a:lnTo>
                      <a:pt x="85185" y="14779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8" name="Forma Livre: Forma 3347">
                <a:extLst>
                  <a:ext uri="{FF2B5EF4-FFF2-40B4-BE49-F238E27FC236}">
                    <a16:creationId xmlns:a16="http://schemas.microsoft.com/office/drawing/2014/main" id="{3D2A48E9-C49D-875F-8E16-30DBBA113AE4}"/>
                  </a:ext>
                </a:extLst>
              </p:cNvPr>
              <p:cNvSpPr/>
              <p:nvPr/>
            </p:nvSpPr>
            <p:spPr>
              <a:xfrm>
                <a:off x="14389748" y="7913394"/>
                <a:ext cx="359742" cy="3097"/>
              </a:xfrm>
              <a:custGeom>
                <a:avLst/>
                <a:gdLst>
                  <a:gd name="connsiteX0" fmla="*/ 359743 w 359742"/>
                  <a:gd name="connsiteY0" fmla="*/ 1489 h 3097"/>
                  <a:gd name="connsiteX1" fmla="*/ 179842 w 359742"/>
                  <a:gd name="connsiteY1" fmla="*/ 3098 h 3097"/>
                  <a:gd name="connsiteX2" fmla="*/ 0 w 359742"/>
                  <a:gd name="connsiteY2" fmla="*/ 1489 h 3097"/>
                  <a:gd name="connsiteX3" fmla="*/ 180080 w 359742"/>
                  <a:gd name="connsiteY3" fmla="*/ 0 h 3097"/>
                  <a:gd name="connsiteX4" fmla="*/ 359743 w 359742"/>
                  <a:gd name="connsiteY4" fmla="*/ 148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097">
                    <a:moveTo>
                      <a:pt x="359743" y="1489"/>
                    </a:moveTo>
                    <a:cubicBezTo>
                      <a:pt x="359743" y="2383"/>
                      <a:pt x="279204" y="3098"/>
                      <a:pt x="179842" y="3098"/>
                    </a:cubicBezTo>
                    <a:cubicBezTo>
                      <a:pt x="80479" y="3098"/>
                      <a:pt x="0" y="2383"/>
                      <a:pt x="0" y="1489"/>
                    </a:cubicBezTo>
                    <a:cubicBezTo>
                      <a:pt x="0" y="596"/>
                      <a:pt x="80717" y="0"/>
                      <a:pt x="180080" y="0"/>
                    </a:cubicBezTo>
                    <a:cubicBezTo>
                      <a:pt x="279442" y="0"/>
                      <a:pt x="359743" y="655"/>
                      <a:pt x="359743" y="148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49" name="Forma Livre: Forma 3348">
                <a:extLst>
                  <a:ext uri="{FF2B5EF4-FFF2-40B4-BE49-F238E27FC236}">
                    <a16:creationId xmlns:a16="http://schemas.microsoft.com/office/drawing/2014/main" id="{7DB4DA4E-06B0-710E-C19D-A06E213D2FE5}"/>
                  </a:ext>
                </a:extLst>
              </p:cNvPr>
              <p:cNvSpPr/>
              <p:nvPr/>
            </p:nvSpPr>
            <p:spPr>
              <a:xfrm>
                <a:off x="14389748" y="7898859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842 w 359742"/>
                  <a:gd name="connsiteY1" fmla="*/ 3157 h 3157"/>
                  <a:gd name="connsiteX2" fmla="*/ 0 w 359742"/>
                  <a:gd name="connsiteY2" fmla="*/ 1549 h 3157"/>
                  <a:gd name="connsiteX3" fmla="*/ 179842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842" y="3157"/>
                    </a:cubicBezTo>
                    <a:cubicBezTo>
                      <a:pt x="80479" y="3157"/>
                      <a:pt x="0" y="2442"/>
                      <a:pt x="0" y="1549"/>
                    </a:cubicBezTo>
                    <a:cubicBezTo>
                      <a:pt x="0" y="655"/>
                      <a:pt x="80479" y="0"/>
                      <a:pt x="179842" y="0"/>
                    </a:cubicBezTo>
                    <a:cubicBezTo>
                      <a:pt x="27920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0" name="Forma Livre: Forma 3349">
                <a:extLst>
                  <a:ext uri="{FF2B5EF4-FFF2-40B4-BE49-F238E27FC236}">
                    <a16:creationId xmlns:a16="http://schemas.microsoft.com/office/drawing/2014/main" id="{BE798763-5708-6C6F-B361-42A0F515F191}"/>
                  </a:ext>
                </a:extLst>
              </p:cNvPr>
              <p:cNvSpPr/>
              <p:nvPr/>
            </p:nvSpPr>
            <p:spPr>
              <a:xfrm>
                <a:off x="14413040" y="7859781"/>
                <a:ext cx="359802" cy="3216"/>
              </a:xfrm>
              <a:custGeom>
                <a:avLst/>
                <a:gdLst>
                  <a:gd name="connsiteX0" fmla="*/ 359802 w 359802"/>
                  <a:gd name="connsiteY0" fmla="*/ 1668 h 3216"/>
                  <a:gd name="connsiteX1" fmla="*/ 179901 w 359802"/>
                  <a:gd name="connsiteY1" fmla="*/ 3217 h 3216"/>
                  <a:gd name="connsiteX2" fmla="*/ 0 w 359802"/>
                  <a:gd name="connsiteY2" fmla="*/ 1668 h 3216"/>
                  <a:gd name="connsiteX3" fmla="*/ 179901 w 359802"/>
                  <a:gd name="connsiteY3" fmla="*/ 0 h 3216"/>
                  <a:gd name="connsiteX4" fmla="*/ 359802 w 359802"/>
                  <a:gd name="connsiteY4" fmla="*/ 166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216">
                    <a:moveTo>
                      <a:pt x="359802" y="1668"/>
                    </a:moveTo>
                    <a:cubicBezTo>
                      <a:pt x="359802" y="2502"/>
                      <a:pt x="279264" y="3217"/>
                      <a:pt x="179901" y="3217"/>
                    </a:cubicBezTo>
                    <a:cubicBezTo>
                      <a:pt x="80539" y="3217"/>
                      <a:pt x="0" y="2502"/>
                      <a:pt x="0" y="1668"/>
                    </a:cubicBezTo>
                    <a:cubicBezTo>
                      <a:pt x="0" y="834"/>
                      <a:pt x="80300" y="0"/>
                      <a:pt x="179901" y="0"/>
                    </a:cubicBezTo>
                    <a:cubicBezTo>
                      <a:pt x="279502" y="0"/>
                      <a:pt x="359802" y="774"/>
                      <a:pt x="359802" y="166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1" name="Forma Livre: Forma 3350">
                <a:extLst>
                  <a:ext uri="{FF2B5EF4-FFF2-40B4-BE49-F238E27FC236}">
                    <a16:creationId xmlns:a16="http://schemas.microsoft.com/office/drawing/2014/main" id="{B35BBF38-EBE9-BA5B-BDC5-22905D80BBE0}"/>
                  </a:ext>
                </a:extLst>
              </p:cNvPr>
              <p:cNvSpPr/>
              <p:nvPr/>
            </p:nvSpPr>
            <p:spPr>
              <a:xfrm>
                <a:off x="14415303" y="7966113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894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2" name="Forma Livre: Forma 3351">
                <a:extLst>
                  <a:ext uri="{FF2B5EF4-FFF2-40B4-BE49-F238E27FC236}">
                    <a16:creationId xmlns:a16="http://schemas.microsoft.com/office/drawing/2014/main" id="{FFFC7096-FD4B-2880-A29D-5E02DAECBAB2}"/>
                  </a:ext>
                </a:extLst>
              </p:cNvPr>
              <p:cNvSpPr/>
              <p:nvPr/>
            </p:nvSpPr>
            <p:spPr>
              <a:xfrm>
                <a:off x="15861780" y="7761967"/>
                <a:ext cx="468636" cy="245725"/>
              </a:xfrm>
              <a:custGeom>
                <a:avLst/>
                <a:gdLst>
                  <a:gd name="connsiteX0" fmla="*/ 23113 w 468636"/>
                  <a:gd name="connsiteY0" fmla="*/ 0 h 245725"/>
                  <a:gd name="connsiteX1" fmla="*/ 23113 w 468636"/>
                  <a:gd name="connsiteY1" fmla="*/ 138202 h 245725"/>
                  <a:gd name="connsiteX2" fmla="*/ 0 w 468636"/>
                  <a:gd name="connsiteY2" fmla="*/ 138202 h 245725"/>
                  <a:gd name="connsiteX3" fmla="*/ 0 w 468636"/>
                  <a:gd name="connsiteY3" fmla="*/ 153214 h 245725"/>
                  <a:gd name="connsiteX4" fmla="*/ 23113 w 468636"/>
                  <a:gd name="connsiteY4" fmla="*/ 153214 h 245725"/>
                  <a:gd name="connsiteX5" fmla="*/ 23113 w 468636"/>
                  <a:gd name="connsiteY5" fmla="*/ 245726 h 245725"/>
                  <a:gd name="connsiteX6" fmla="*/ 454399 w 468636"/>
                  <a:gd name="connsiteY6" fmla="*/ 245726 h 245725"/>
                  <a:gd name="connsiteX7" fmla="*/ 454399 w 468636"/>
                  <a:gd name="connsiteY7" fmla="*/ 161554 h 245725"/>
                  <a:gd name="connsiteX8" fmla="*/ 422470 w 468636"/>
                  <a:gd name="connsiteY8" fmla="*/ 161554 h 245725"/>
                  <a:gd name="connsiteX9" fmla="*/ 422470 w 468636"/>
                  <a:gd name="connsiteY9" fmla="*/ 143206 h 245725"/>
                  <a:gd name="connsiteX10" fmla="*/ 454399 w 468636"/>
                  <a:gd name="connsiteY10" fmla="*/ 143206 h 245725"/>
                  <a:gd name="connsiteX11" fmla="*/ 454399 w 468636"/>
                  <a:gd name="connsiteY11" fmla="*/ 115685 h 245725"/>
                  <a:gd name="connsiteX12" fmla="*/ 468636 w 468636"/>
                  <a:gd name="connsiteY12" fmla="*/ 115685 h 245725"/>
                  <a:gd name="connsiteX13" fmla="*/ 468636 w 468636"/>
                  <a:gd name="connsiteY13" fmla="*/ 103175 h 245725"/>
                  <a:gd name="connsiteX14" fmla="*/ 451778 w 468636"/>
                  <a:gd name="connsiteY14" fmla="*/ 103175 h 245725"/>
                  <a:gd name="connsiteX15" fmla="*/ 451778 w 468636"/>
                  <a:gd name="connsiteY15" fmla="*/ 0 h 24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8636" h="245725">
                    <a:moveTo>
                      <a:pt x="23113" y="0"/>
                    </a:moveTo>
                    <a:lnTo>
                      <a:pt x="23113" y="138202"/>
                    </a:lnTo>
                    <a:lnTo>
                      <a:pt x="0" y="138202"/>
                    </a:lnTo>
                    <a:lnTo>
                      <a:pt x="0" y="153214"/>
                    </a:lnTo>
                    <a:lnTo>
                      <a:pt x="23113" y="153214"/>
                    </a:lnTo>
                    <a:lnTo>
                      <a:pt x="23113" y="245726"/>
                    </a:lnTo>
                    <a:lnTo>
                      <a:pt x="454399" y="245726"/>
                    </a:lnTo>
                    <a:lnTo>
                      <a:pt x="454399" y="161554"/>
                    </a:lnTo>
                    <a:lnTo>
                      <a:pt x="422470" y="161554"/>
                    </a:lnTo>
                    <a:lnTo>
                      <a:pt x="422470" y="143206"/>
                    </a:lnTo>
                    <a:lnTo>
                      <a:pt x="454399" y="143206"/>
                    </a:lnTo>
                    <a:lnTo>
                      <a:pt x="454399" y="115685"/>
                    </a:lnTo>
                    <a:lnTo>
                      <a:pt x="468636" y="115685"/>
                    </a:lnTo>
                    <a:lnTo>
                      <a:pt x="468636" y="103175"/>
                    </a:lnTo>
                    <a:lnTo>
                      <a:pt x="451778" y="103175"/>
                    </a:lnTo>
                    <a:lnTo>
                      <a:pt x="451778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3" name="Forma Livre: Forma 3352">
                <a:extLst>
                  <a:ext uri="{FF2B5EF4-FFF2-40B4-BE49-F238E27FC236}">
                    <a16:creationId xmlns:a16="http://schemas.microsoft.com/office/drawing/2014/main" id="{452A12F5-6B61-EE9B-849B-C407B4AC55F3}"/>
                  </a:ext>
                </a:extLst>
              </p:cNvPr>
              <p:cNvSpPr/>
              <p:nvPr/>
            </p:nvSpPr>
            <p:spPr>
              <a:xfrm>
                <a:off x="16201685" y="7761967"/>
                <a:ext cx="129028" cy="244177"/>
              </a:xfrm>
              <a:custGeom>
                <a:avLst/>
                <a:gdLst>
                  <a:gd name="connsiteX0" fmla="*/ 0 w 129028"/>
                  <a:gd name="connsiteY0" fmla="*/ 417 h 244177"/>
                  <a:gd name="connsiteX1" fmla="*/ 0 w 129028"/>
                  <a:gd name="connsiteY1" fmla="*/ 244177 h 244177"/>
                  <a:gd name="connsiteX2" fmla="*/ 114553 w 129028"/>
                  <a:gd name="connsiteY2" fmla="*/ 244177 h 244177"/>
                  <a:gd name="connsiteX3" fmla="*/ 114553 w 129028"/>
                  <a:gd name="connsiteY3" fmla="*/ 160005 h 244177"/>
                  <a:gd name="connsiteX4" fmla="*/ 82623 w 129028"/>
                  <a:gd name="connsiteY4" fmla="*/ 160005 h 244177"/>
                  <a:gd name="connsiteX5" fmla="*/ 82623 w 129028"/>
                  <a:gd name="connsiteY5" fmla="*/ 143206 h 244177"/>
                  <a:gd name="connsiteX6" fmla="*/ 114553 w 129028"/>
                  <a:gd name="connsiteY6" fmla="*/ 143802 h 244177"/>
                  <a:gd name="connsiteX7" fmla="*/ 114553 w 129028"/>
                  <a:gd name="connsiteY7" fmla="*/ 116281 h 244177"/>
                  <a:gd name="connsiteX8" fmla="*/ 129028 w 129028"/>
                  <a:gd name="connsiteY8" fmla="*/ 116340 h 244177"/>
                  <a:gd name="connsiteX9" fmla="*/ 128790 w 129028"/>
                  <a:gd name="connsiteY9" fmla="*/ 102103 h 244177"/>
                  <a:gd name="connsiteX10" fmla="*/ 111932 w 129028"/>
                  <a:gd name="connsiteY10" fmla="*/ 101686 h 244177"/>
                  <a:gd name="connsiteX11" fmla="*/ 111932 w 129028"/>
                  <a:gd name="connsiteY11" fmla="*/ 0 h 244177"/>
                  <a:gd name="connsiteX12" fmla="*/ 0 w 129028"/>
                  <a:gd name="connsiteY12" fmla="*/ 417 h 24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9028" h="244177">
                    <a:moveTo>
                      <a:pt x="0" y="417"/>
                    </a:moveTo>
                    <a:lnTo>
                      <a:pt x="0" y="244177"/>
                    </a:lnTo>
                    <a:lnTo>
                      <a:pt x="114553" y="244177"/>
                    </a:lnTo>
                    <a:lnTo>
                      <a:pt x="114553" y="160005"/>
                    </a:lnTo>
                    <a:lnTo>
                      <a:pt x="82623" y="160005"/>
                    </a:lnTo>
                    <a:lnTo>
                      <a:pt x="82623" y="143206"/>
                    </a:lnTo>
                    <a:lnTo>
                      <a:pt x="114553" y="143802"/>
                    </a:lnTo>
                    <a:lnTo>
                      <a:pt x="114553" y="116281"/>
                    </a:lnTo>
                    <a:lnTo>
                      <a:pt x="129028" y="116340"/>
                    </a:lnTo>
                    <a:lnTo>
                      <a:pt x="128790" y="102103"/>
                    </a:lnTo>
                    <a:lnTo>
                      <a:pt x="111932" y="101686"/>
                    </a:lnTo>
                    <a:lnTo>
                      <a:pt x="111932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4" name="Forma Livre: Forma 3353">
                <a:extLst>
                  <a:ext uri="{FF2B5EF4-FFF2-40B4-BE49-F238E27FC236}">
                    <a16:creationId xmlns:a16="http://schemas.microsoft.com/office/drawing/2014/main" id="{20558F56-4D68-EB55-D9A6-2F4DF23058BE}"/>
                  </a:ext>
                </a:extLst>
              </p:cNvPr>
              <p:cNvSpPr/>
              <p:nvPr/>
            </p:nvSpPr>
            <p:spPr>
              <a:xfrm>
                <a:off x="15861184" y="7911845"/>
                <a:ext cx="348662" cy="3097"/>
              </a:xfrm>
              <a:custGeom>
                <a:avLst/>
                <a:gdLst>
                  <a:gd name="connsiteX0" fmla="*/ 348663 w 348662"/>
                  <a:gd name="connsiteY0" fmla="*/ 1549 h 3097"/>
                  <a:gd name="connsiteX1" fmla="*/ 174361 w 348662"/>
                  <a:gd name="connsiteY1" fmla="*/ 3098 h 3097"/>
                  <a:gd name="connsiteX2" fmla="*/ 0 w 348662"/>
                  <a:gd name="connsiteY2" fmla="*/ 1549 h 3097"/>
                  <a:gd name="connsiteX3" fmla="*/ 174361 w 348662"/>
                  <a:gd name="connsiteY3" fmla="*/ 0 h 3097"/>
                  <a:gd name="connsiteX4" fmla="*/ 348663 w 34866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662" h="3097">
                    <a:moveTo>
                      <a:pt x="348663" y="1549"/>
                    </a:moveTo>
                    <a:cubicBezTo>
                      <a:pt x="348663" y="2383"/>
                      <a:pt x="270626" y="3098"/>
                      <a:pt x="174361" y="3098"/>
                    </a:cubicBezTo>
                    <a:cubicBezTo>
                      <a:pt x="78096" y="3098"/>
                      <a:pt x="0" y="2383"/>
                      <a:pt x="0" y="1549"/>
                    </a:cubicBezTo>
                    <a:cubicBezTo>
                      <a:pt x="0" y="715"/>
                      <a:pt x="78037" y="0"/>
                      <a:pt x="174361" y="0"/>
                    </a:cubicBezTo>
                    <a:cubicBezTo>
                      <a:pt x="270686" y="0"/>
                      <a:pt x="348663" y="536"/>
                      <a:pt x="34866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5" name="Forma Livre: Forma 3354">
                <a:extLst>
                  <a:ext uri="{FF2B5EF4-FFF2-40B4-BE49-F238E27FC236}">
                    <a16:creationId xmlns:a16="http://schemas.microsoft.com/office/drawing/2014/main" id="{DF9D53D8-198A-4DD0-C888-2335AD528672}"/>
                  </a:ext>
                </a:extLst>
              </p:cNvPr>
              <p:cNvSpPr/>
              <p:nvPr/>
            </p:nvSpPr>
            <p:spPr>
              <a:xfrm>
                <a:off x="15861184" y="7897608"/>
                <a:ext cx="348662" cy="3097"/>
              </a:xfrm>
              <a:custGeom>
                <a:avLst/>
                <a:gdLst>
                  <a:gd name="connsiteX0" fmla="*/ 348663 w 348662"/>
                  <a:gd name="connsiteY0" fmla="*/ 1549 h 3097"/>
                  <a:gd name="connsiteX1" fmla="*/ 174361 w 348662"/>
                  <a:gd name="connsiteY1" fmla="*/ 3098 h 3097"/>
                  <a:gd name="connsiteX2" fmla="*/ 0 w 348662"/>
                  <a:gd name="connsiteY2" fmla="*/ 1549 h 3097"/>
                  <a:gd name="connsiteX3" fmla="*/ 174361 w 348662"/>
                  <a:gd name="connsiteY3" fmla="*/ 0 h 3097"/>
                  <a:gd name="connsiteX4" fmla="*/ 348663 w 34866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662" h="3097">
                    <a:moveTo>
                      <a:pt x="348663" y="1549"/>
                    </a:moveTo>
                    <a:cubicBezTo>
                      <a:pt x="348663" y="2383"/>
                      <a:pt x="270626" y="3098"/>
                      <a:pt x="174361" y="3098"/>
                    </a:cubicBezTo>
                    <a:cubicBezTo>
                      <a:pt x="78096" y="3098"/>
                      <a:pt x="0" y="2383"/>
                      <a:pt x="0" y="1549"/>
                    </a:cubicBezTo>
                    <a:cubicBezTo>
                      <a:pt x="0" y="715"/>
                      <a:pt x="78037" y="0"/>
                      <a:pt x="174361" y="0"/>
                    </a:cubicBezTo>
                    <a:cubicBezTo>
                      <a:pt x="270686" y="0"/>
                      <a:pt x="348663" y="715"/>
                      <a:pt x="34866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6" name="Forma Livre: Forma 3355">
                <a:extLst>
                  <a:ext uri="{FF2B5EF4-FFF2-40B4-BE49-F238E27FC236}">
                    <a16:creationId xmlns:a16="http://schemas.microsoft.com/office/drawing/2014/main" id="{78EA37B1-528F-42EA-66FF-06E8CD70AE70}"/>
                  </a:ext>
                </a:extLst>
              </p:cNvPr>
              <p:cNvSpPr/>
              <p:nvPr/>
            </p:nvSpPr>
            <p:spPr>
              <a:xfrm>
                <a:off x="15883582" y="7859841"/>
                <a:ext cx="348662" cy="3097"/>
              </a:xfrm>
              <a:custGeom>
                <a:avLst/>
                <a:gdLst>
                  <a:gd name="connsiteX0" fmla="*/ 348663 w 348662"/>
                  <a:gd name="connsiteY0" fmla="*/ 1549 h 3097"/>
                  <a:gd name="connsiteX1" fmla="*/ 174361 w 348662"/>
                  <a:gd name="connsiteY1" fmla="*/ 3098 h 3097"/>
                  <a:gd name="connsiteX2" fmla="*/ 0 w 348662"/>
                  <a:gd name="connsiteY2" fmla="*/ 1549 h 3097"/>
                  <a:gd name="connsiteX3" fmla="*/ 174361 w 348662"/>
                  <a:gd name="connsiteY3" fmla="*/ 0 h 3097"/>
                  <a:gd name="connsiteX4" fmla="*/ 348663 w 34866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662" h="3097">
                    <a:moveTo>
                      <a:pt x="348663" y="1549"/>
                    </a:moveTo>
                    <a:cubicBezTo>
                      <a:pt x="348663" y="2383"/>
                      <a:pt x="270626" y="3098"/>
                      <a:pt x="174361" y="3098"/>
                    </a:cubicBezTo>
                    <a:cubicBezTo>
                      <a:pt x="78096" y="3098"/>
                      <a:pt x="0" y="2383"/>
                      <a:pt x="0" y="1549"/>
                    </a:cubicBezTo>
                    <a:cubicBezTo>
                      <a:pt x="0" y="715"/>
                      <a:pt x="78037" y="0"/>
                      <a:pt x="174361" y="0"/>
                    </a:cubicBezTo>
                    <a:cubicBezTo>
                      <a:pt x="270686" y="0"/>
                      <a:pt x="348663" y="715"/>
                      <a:pt x="34866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7" name="Forma Livre: Forma 3356">
                <a:extLst>
                  <a:ext uri="{FF2B5EF4-FFF2-40B4-BE49-F238E27FC236}">
                    <a16:creationId xmlns:a16="http://schemas.microsoft.com/office/drawing/2014/main" id="{5DBE7978-859A-E1E0-672E-1C1E21A6CA5D}"/>
                  </a:ext>
                </a:extLst>
              </p:cNvPr>
              <p:cNvSpPr/>
              <p:nvPr/>
            </p:nvSpPr>
            <p:spPr>
              <a:xfrm>
                <a:off x="15885727" y="7962837"/>
                <a:ext cx="348662" cy="3038"/>
              </a:xfrm>
              <a:custGeom>
                <a:avLst/>
                <a:gdLst>
                  <a:gd name="connsiteX0" fmla="*/ 348663 w 348662"/>
                  <a:gd name="connsiteY0" fmla="*/ 1489 h 3038"/>
                  <a:gd name="connsiteX1" fmla="*/ 174361 w 348662"/>
                  <a:gd name="connsiteY1" fmla="*/ 3038 h 3038"/>
                  <a:gd name="connsiteX2" fmla="*/ 0 w 348662"/>
                  <a:gd name="connsiteY2" fmla="*/ 1489 h 3038"/>
                  <a:gd name="connsiteX3" fmla="*/ 174361 w 348662"/>
                  <a:gd name="connsiteY3" fmla="*/ 0 h 3038"/>
                  <a:gd name="connsiteX4" fmla="*/ 348663 w 348662"/>
                  <a:gd name="connsiteY4" fmla="*/ 1489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8662" h="3038">
                    <a:moveTo>
                      <a:pt x="348663" y="1489"/>
                    </a:moveTo>
                    <a:cubicBezTo>
                      <a:pt x="348663" y="2383"/>
                      <a:pt x="270626" y="3038"/>
                      <a:pt x="174361" y="3038"/>
                    </a:cubicBezTo>
                    <a:cubicBezTo>
                      <a:pt x="78096" y="3038"/>
                      <a:pt x="0" y="2383"/>
                      <a:pt x="0" y="1489"/>
                    </a:cubicBezTo>
                    <a:cubicBezTo>
                      <a:pt x="0" y="596"/>
                      <a:pt x="78037" y="0"/>
                      <a:pt x="174361" y="0"/>
                    </a:cubicBezTo>
                    <a:cubicBezTo>
                      <a:pt x="270686" y="0"/>
                      <a:pt x="348663" y="655"/>
                      <a:pt x="348663" y="148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8" name="Forma Livre: Forma 3357">
                <a:extLst>
                  <a:ext uri="{FF2B5EF4-FFF2-40B4-BE49-F238E27FC236}">
                    <a16:creationId xmlns:a16="http://schemas.microsoft.com/office/drawing/2014/main" id="{36367397-CFE5-4A00-4B86-A77D09A908D9}"/>
                  </a:ext>
                </a:extLst>
              </p:cNvPr>
              <p:cNvSpPr/>
              <p:nvPr/>
            </p:nvSpPr>
            <p:spPr>
              <a:xfrm>
                <a:off x="15063066" y="7515705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677 h 253410"/>
                  <a:gd name="connsiteX8" fmla="*/ 435992 w 483588"/>
                  <a:gd name="connsiteY8" fmla="*/ 166677 h 253410"/>
                  <a:gd name="connsiteX9" fmla="*/ 435992 w 483588"/>
                  <a:gd name="connsiteY9" fmla="*/ 147495 h 253410"/>
                  <a:gd name="connsiteX10" fmla="*/ 468934 w 483588"/>
                  <a:gd name="connsiteY10" fmla="*/ 147495 h 253410"/>
                  <a:gd name="connsiteX11" fmla="*/ 468934 w 483588"/>
                  <a:gd name="connsiteY11" fmla="*/ 119140 h 253410"/>
                  <a:gd name="connsiteX12" fmla="*/ 483589 w 483588"/>
                  <a:gd name="connsiteY12" fmla="*/ 119140 h 253410"/>
                  <a:gd name="connsiteX13" fmla="*/ 483589 w 483588"/>
                  <a:gd name="connsiteY13" fmla="*/ 106213 h 253410"/>
                  <a:gd name="connsiteX14" fmla="*/ 466194 w 483588"/>
                  <a:gd name="connsiteY14" fmla="*/ 106213 h 253410"/>
                  <a:gd name="connsiteX15" fmla="*/ 46619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677"/>
                    </a:lnTo>
                    <a:lnTo>
                      <a:pt x="435992" y="166677"/>
                    </a:lnTo>
                    <a:lnTo>
                      <a:pt x="435992" y="147495"/>
                    </a:lnTo>
                    <a:lnTo>
                      <a:pt x="468934" y="147495"/>
                    </a:lnTo>
                    <a:lnTo>
                      <a:pt x="468934" y="119140"/>
                    </a:lnTo>
                    <a:lnTo>
                      <a:pt x="483589" y="119140"/>
                    </a:lnTo>
                    <a:lnTo>
                      <a:pt x="483589" y="106213"/>
                    </a:lnTo>
                    <a:lnTo>
                      <a:pt x="466194" y="106213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59" name="Forma Livre: Forma 3358">
                <a:extLst>
                  <a:ext uri="{FF2B5EF4-FFF2-40B4-BE49-F238E27FC236}">
                    <a16:creationId xmlns:a16="http://schemas.microsoft.com/office/drawing/2014/main" id="{5A896C44-2697-5E49-D8C3-A48B6CEC9D45}"/>
                  </a:ext>
                </a:extLst>
              </p:cNvPr>
              <p:cNvSpPr/>
              <p:nvPr/>
            </p:nvSpPr>
            <p:spPr>
              <a:xfrm>
                <a:off x="15413814" y="7515705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245 w 133138"/>
                  <a:gd name="connsiteY4" fmla="*/ 165068 h 251921"/>
                  <a:gd name="connsiteX5" fmla="*/ 85245 w 133138"/>
                  <a:gd name="connsiteY5" fmla="*/ 14773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245" y="165068"/>
                    </a:lnTo>
                    <a:lnTo>
                      <a:pt x="85245" y="14773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0" name="Forma Livre: Forma 3359">
                <a:extLst>
                  <a:ext uri="{FF2B5EF4-FFF2-40B4-BE49-F238E27FC236}">
                    <a16:creationId xmlns:a16="http://schemas.microsoft.com/office/drawing/2014/main" id="{A5AAE687-DC2B-41B6-963B-E75DEC50E749}"/>
                  </a:ext>
                </a:extLst>
              </p:cNvPr>
              <p:cNvSpPr/>
              <p:nvPr/>
            </p:nvSpPr>
            <p:spPr>
              <a:xfrm>
                <a:off x="15062471" y="7670170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1" name="Forma Livre: Forma 3360">
                <a:extLst>
                  <a:ext uri="{FF2B5EF4-FFF2-40B4-BE49-F238E27FC236}">
                    <a16:creationId xmlns:a16="http://schemas.microsoft.com/office/drawing/2014/main" id="{E9F3AFFE-E167-BE8F-8B5C-D62318C2CB90}"/>
                  </a:ext>
                </a:extLst>
              </p:cNvPr>
              <p:cNvSpPr/>
              <p:nvPr/>
            </p:nvSpPr>
            <p:spPr>
              <a:xfrm>
                <a:off x="15062471" y="7655635"/>
                <a:ext cx="359742" cy="3216"/>
              </a:xfrm>
              <a:custGeom>
                <a:avLst/>
                <a:gdLst>
                  <a:gd name="connsiteX0" fmla="*/ 359743 w 359742"/>
                  <a:gd name="connsiteY0" fmla="*/ 1608 h 3216"/>
                  <a:gd name="connsiteX1" fmla="*/ 179901 w 359742"/>
                  <a:gd name="connsiteY1" fmla="*/ 3217 h 3216"/>
                  <a:gd name="connsiteX2" fmla="*/ 0 w 359742"/>
                  <a:gd name="connsiteY2" fmla="*/ 1608 h 3216"/>
                  <a:gd name="connsiteX3" fmla="*/ 179901 w 359742"/>
                  <a:gd name="connsiteY3" fmla="*/ 0 h 3216"/>
                  <a:gd name="connsiteX4" fmla="*/ 359743 w 359742"/>
                  <a:gd name="connsiteY4" fmla="*/ 1608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216">
                    <a:moveTo>
                      <a:pt x="359743" y="1608"/>
                    </a:moveTo>
                    <a:cubicBezTo>
                      <a:pt x="359743" y="2502"/>
                      <a:pt x="279204" y="3217"/>
                      <a:pt x="179901" y="3217"/>
                    </a:cubicBezTo>
                    <a:cubicBezTo>
                      <a:pt x="80598" y="3217"/>
                      <a:pt x="0" y="2502"/>
                      <a:pt x="0" y="1608"/>
                    </a:cubicBezTo>
                    <a:cubicBezTo>
                      <a:pt x="0" y="715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2" name="Forma Livre: Forma 3361">
                <a:extLst>
                  <a:ext uri="{FF2B5EF4-FFF2-40B4-BE49-F238E27FC236}">
                    <a16:creationId xmlns:a16="http://schemas.microsoft.com/office/drawing/2014/main" id="{85976A54-C5BA-8F72-B396-76229E1509F4}"/>
                  </a:ext>
                </a:extLst>
              </p:cNvPr>
              <p:cNvSpPr/>
              <p:nvPr/>
            </p:nvSpPr>
            <p:spPr>
              <a:xfrm>
                <a:off x="15085584" y="7616676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3" name="Forma Livre: Forma 3362">
                <a:extLst>
                  <a:ext uri="{FF2B5EF4-FFF2-40B4-BE49-F238E27FC236}">
                    <a16:creationId xmlns:a16="http://schemas.microsoft.com/office/drawing/2014/main" id="{6A5E9960-B435-F3DF-1B80-EF7A403934C7}"/>
                  </a:ext>
                </a:extLst>
              </p:cNvPr>
              <p:cNvSpPr/>
              <p:nvPr/>
            </p:nvSpPr>
            <p:spPr>
              <a:xfrm>
                <a:off x="15087788" y="7722770"/>
                <a:ext cx="359802" cy="3335"/>
              </a:xfrm>
              <a:custGeom>
                <a:avLst/>
                <a:gdLst>
                  <a:gd name="connsiteX0" fmla="*/ 359802 w 359802"/>
                  <a:gd name="connsiteY0" fmla="*/ 1728 h 3335"/>
                  <a:gd name="connsiteX1" fmla="*/ 179901 w 359802"/>
                  <a:gd name="connsiteY1" fmla="*/ 3336 h 3335"/>
                  <a:gd name="connsiteX2" fmla="*/ 0 w 359802"/>
                  <a:gd name="connsiteY2" fmla="*/ 1728 h 3335"/>
                  <a:gd name="connsiteX3" fmla="*/ 179961 w 359802"/>
                  <a:gd name="connsiteY3" fmla="*/ 0 h 3335"/>
                  <a:gd name="connsiteX4" fmla="*/ 359802 w 359802"/>
                  <a:gd name="connsiteY4" fmla="*/ 1728 h 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335">
                    <a:moveTo>
                      <a:pt x="359802" y="1728"/>
                    </a:moveTo>
                    <a:cubicBezTo>
                      <a:pt x="359802" y="2621"/>
                      <a:pt x="279204" y="3336"/>
                      <a:pt x="179901" y="3336"/>
                    </a:cubicBezTo>
                    <a:cubicBezTo>
                      <a:pt x="80598" y="3336"/>
                      <a:pt x="0" y="2621"/>
                      <a:pt x="0" y="1728"/>
                    </a:cubicBezTo>
                    <a:cubicBezTo>
                      <a:pt x="0" y="834"/>
                      <a:pt x="80539" y="0"/>
                      <a:pt x="179961" y="0"/>
                    </a:cubicBezTo>
                    <a:cubicBezTo>
                      <a:pt x="279383" y="0"/>
                      <a:pt x="359802" y="834"/>
                      <a:pt x="359802" y="172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4" name="Forma Livre: Forma 3363">
                <a:extLst>
                  <a:ext uri="{FF2B5EF4-FFF2-40B4-BE49-F238E27FC236}">
                    <a16:creationId xmlns:a16="http://schemas.microsoft.com/office/drawing/2014/main" id="{65314FA7-8C0C-C8AE-BF3A-10A0285569CF}"/>
                  </a:ext>
                </a:extLst>
              </p:cNvPr>
              <p:cNvSpPr/>
              <p:nvPr/>
            </p:nvSpPr>
            <p:spPr>
              <a:xfrm>
                <a:off x="15024048" y="7758870"/>
                <a:ext cx="483588" cy="253410"/>
              </a:xfrm>
              <a:custGeom>
                <a:avLst/>
                <a:gdLst>
                  <a:gd name="connsiteX0" fmla="*/ 23828 w 483588"/>
                  <a:gd name="connsiteY0" fmla="*/ 0 h 253410"/>
                  <a:gd name="connsiteX1" fmla="*/ 23828 w 483588"/>
                  <a:gd name="connsiteY1" fmla="*/ 142610 h 253410"/>
                  <a:gd name="connsiteX2" fmla="*/ 0 w 483588"/>
                  <a:gd name="connsiteY2" fmla="*/ 142610 h 253410"/>
                  <a:gd name="connsiteX3" fmla="*/ 0 w 483588"/>
                  <a:gd name="connsiteY3" fmla="*/ 158099 h 253410"/>
                  <a:gd name="connsiteX4" fmla="*/ 23828 w 483588"/>
                  <a:gd name="connsiteY4" fmla="*/ 158099 h 253410"/>
                  <a:gd name="connsiteX5" fmla="*/ 23828 w 483588"/>
                  <a:gd name="connsiteY5" fmla="*/ 253410 h 253410"/>
                  <a:gd name="connsiteX6" fmla="*/ 468934 w 483588"/>
                  <a:gd name="connsiteY6" fmla="*/ 253410 h 253410"/>
                  <a:gd name="connsiteX7" fmla="*/ 468934 w 483588"/>
                  <a:gd name="connsiteY7" fmla="*/ 166438 h 253410"/>
                  <a:gd name="connsiteX8" fmla="*/ 435992 w 483588"/>
                  <a:gd name="connsiteY8" fmla="*/ 166438 h 253410"/>
                  <a:gd name="connsiteX9" fmla="*/ 435992 w 483588"/>
                  <a:gd name="connsiteY9" fmla="*/ 147555 h 253410"/>
                  <a:gd name="connsiteX10" fmla="*/ 468934 w 483588"/>
                  <a:gd name="connsiteY10" fmla="*/ 147555 h 253410"/>
                  <a:gd name="connsiteX11" fmla="*/ 468934 w 483588"/>
                  <a:gd name="connsiteY11" fmla="*/ 119378 h 253410"/>
                  <a:gd name="connsiteX12" fmla="*/ 483589 w 483588"/>
                  <a:gd name="connsiteY12" fmla="*/ 119378 h 253410"/>
                  <a:gd name="connsiteX13" fmla="*/ 483589 w 483588"/>
                  <a:gd name="connsiteY13" fmla="*/ 106511 h 253410"/>
                  <a:gd name="connsiteX14" fmla="*/ 466194 w 483588"/>
                  <a:gd name="connsiteY14" fmla="*/ 106511 h 253410"/>
                  <a:gd name="connsiteX15" fmla="*/ 466194 w 483588"/>
                  <a:gd name="connsiteY15" fmla="*/ 0 h 253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3588" h="253410">
                    <a:moveTo>
                      <a:pt x="23828" y="0"/>
                    </a:moveTo>
                    <a:lnTo>
                      <a:pt x="23828" y="142610"/>
                    </a:lnTo>
                    <a:lnTo>
                      <a:pt x="0" y="142610"/>
                    </a:lnTo>
                    <a:lnTo>
                      <a:pt x="0" y="158099"/>
                    </a:lnTo>
                    <a:lnTo>
                      <a:pt x="23828" y="158099"/>
                    </a:lnTo>
                    <a:lnTo>
                      <a:pt x="23828" y="253410"/>
                    </a:lnTo>
                    <a:lnTo>
                      <a:pt x="468934" y="253410"/>
                    </a:lnTo>
                    <a:lnTo>
                      <a:pt x="468934" y="166438"/>
                    </a:lnTo>
                    <a:lnTo>
                      <a:pt x="435992" y="166438"/>
                    </a:lnTo>
                    <a:lnTo>
                      <a:pt x="435992" y="147555"/>
                    </a:lnTo>
                    <a:lnTo>
                      <a:pt x="468934" y="147555"/>
                    </a:lnTo>
                    <a:lnTo>
                      <a:pt x="468934" y="119378"/>
                    </a:lnTo>
                    <a:lnTo>
                      <a:pt x="483589" y="119378"/>
                    </a:lnTo>
                    <a:lnTo>
                      <a:pt x="483589" y="106511"/>
                    </a:lnTo>
                    <a:lnTo>
                      <a:pt x="466194" y="106511"/>
                    </a:lnTo>
                    <a:lnTo>
                      <a:pt x="46619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5" name="Forma Livre: Forma 3364">
                <a:extLst>
                  <a:ext uri="{FF2B5EF4-FFF2-40B4-BE49-F238E27FC236}">
                    <a16:creationId xmlns:a16="http://schemas.microsoft.com/office/drawing/2014/main" id="{DFC8D33B-E145-8720-BB23-2988177B22A5}"/>
                  </a:ext>
                </a:extLst>
              </p:cNvPr>
              <p:cNvSpPr/>
              <p:nvPr/>
            </p:nvSpPr>
            <p:spPr>
              <a:xfrm>
                <a:off x="15374796" y="7758870"/>
                <a:ext cx="133138" cy="251921"/>
              </a:xfrm>
              <a:custGeom>
                <a:avLst/>
                <a:gdLst>
                  <a:gd name="connsiteX0" fmla="*/ 0 w 133138"/>
                  <a:gd name="connsiteY0" fmla="*/ 417 h 251921"/>
                  <a:gd name="connsiteX1" fmla="*/ 0 w 133138"/>
                  <a:gd name="connsiteY1" fmla="*/ 251921 h 251921"/>
                  <a:gd name="connsiteX2" fmla="*/ 118187 w 133138"/>
                  <a:gd name="connsiteY2" fmla="*/ 251921 h 251921"/>
                  <a:gd name="connsiteX3" fmla="*/ 118187 w 133138"/>
                  <a:gd name="connsiteY3" fmla="*/ 165068 h 251921"/>
                  <a:gd name="connsiteX4" fmla="*/ 85245 w 133138"/>
                  <a:gd name="connsiteY4" fmla="*/ 165068 h 251921"/>
                  <a:gd name="connsiteX5" fmla="*/ 85245 w 133138"/>
                  <a:gd name="connsiteY5" fmla="*/ 147793 h 251921"/>
                  <a:gd name="connsiteX6" fmla="*/ 118187 w 133138"/>
                  <a:gd name="connsiteY6" fmla="*/ 148329 h 251921"/>
                  <a:gd name="connsiteX7" fmla="*/ 118187 w 133138"/>
                  <a:gd name="connsiteY7" fmla="*/ 119974 h 251921"/>
                  <a:gd name="connsiteX8" fmla="*/ 133139 w 133138"/>
                  <a:gd name="connsiteY8" fmla="*/ 119974 h 251921"/>
                  <a:gd name="connsiteX9" fmla="*/ 132841 w 133138"/>
                  <a:gd name="connsiteY9" fmla="*/ 105320 h 251921"/>
                  <a:gd name="connsiteX10" fmla="*/ 115446 w 133138"/>
                  <a:gd name="connsiteY10" fmla="*/ 104903 h 251921"/>
                  <a:gd name="connsiteX11" fmla="*/ 115446 w 133138"/>
                  <a:gd name="connsiteY11" fmla="*/ 0 h 251921"/>
                  <a:gd name="connsiteX12" fmla="*/ 0 w 133138"/>
                  <a:gd name="connsiteY12" fmla="*/ 417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138" h="251921">
                    <a:moveTo>
                      <a:pt x="0" y="417"/>
                    </a:moveTo>
                    <a:lnTo>
                      <a:pt x="0" y="251921"/>
                    </a:lnTo>
                    <a:lnTo>
                      <a:pt x="118187" y="251921"/>
                    </a:lnTo>
                    <a:lnTo>
                      <a:pt x="118187" y="165068"/>
                    </a:lnTo>
                    <a:lnTo>
                      <a:pt x="85245" y="165068"/>
                    </a:lnTo>
                    <a:lnTo>
                      <a:pt x="85245" y="147793"/>
                    </a:lnTo>
                    <a:lnTo>
                      <a:pt x="118187" y="148329"/>
                    </a:lnTo>
                    <a:lnTo>
                      <a:pt x="118187" y="119974"/>
                    </a:lnTo>
                    <a:lnTo>
                      <a:pt x="133139" y="119974"/>
                    </a:lnTo>
                    <a:lnTo>
                      <a:pt x="132841" y="105320"/>
                    </a:lnTo>
                    <a:lnTo>
                      <a:pt x="115446" y="104903"/>
                    </a:lnTo>
                    <a:lnTo>
                      <a:pt x="115446" y="0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6" name="Forma Livre: Forma 3365">
                <a:extLst>
                  <a:ext uri="{FF2B5EF4-FFF2-40B4-BE49-F238E27FC236}">
                    <a16:creationId xmlns:a16="http://schemas.microsoft.com/office/drawing/2014/main" id="{0024B960-6565-B398-E5B1-3804551A9191}"/>
                  </a:ext>
                </a:extLst>
              </p:cNvPr>
              <p:cNvSpPr/>
              <p:nvPr/>
            </p:nvSpPr>
            <p:spPr>
              <a:xfrm>
                <a:off x="15023452" y="7913334"/>
                <a:ext cx="359742" cy="3157"/>
              </a:xfrm>
              <a:custGeom>
                <a:avLst/>
                <a:gdLst>
                  <a:gd name="connsiteX0" fmla="*/ 359743 w 359742"/>
                  <a:gd name="connsiteY0" fmla="*/ 1549 h 3157"/>
                  <a:gd name="connsiteX1" fmla="*/ 179901 w 359742"/>
                  <a:gd name="connsiteY1" fmla="*/ 3157 h 3157"/>
                  <a:gd name="connsiteX2" fmla="*/ 0 w 359742"/>
                  <a:gd name="connsiteY2" fmla="*/ 1549 h 3157"/>
                  <a:gd name="connsiteX3" fmla="*/ 179901 w 359742"/>
                  <a:gd name="connsiteY3" fmla="*/ 0 h 3157"/>
                  <a:gd name="connsiteX4" fmla="*/ 359743 w 35974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549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743" y="715"/>
                      <a:pt x="35974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7" name="Forma Livre: Forma 3366">
                <a:extLst>
                  <a:ext uri="{FF2B5EF4-FFF2-40B4-BE49-F238E27FC236}">
                    <a16:creationId xmlns:a16="http://schemas.microsoft.com/office/drawing/2014/main" id="{04FA8B69-F313-18FC-B2FA-A7781FF99E4B}"/>
                  </a:ext>
                </a:extLst>
              </p:cNvPr>
              <p:cNvSpPr/>
              <p:nvPr/>
            </p:nvSpPr>
            <p:spPr>
              <a:xfrm>
                <a:off x="15023512" y="7898859"/>
                <a:ext cx="359683" cy="3157"/>
              </a:xfrm>
              <a:custGeom>
                <a:avLst/>
                <a:gdLst>
                  <a:gd name="connsiteX0" fmla="*/ 359683 w 359683"/>
                  <a:gd name="connsiteY0" fmla="*/ 1549 h 3157"/>
                  <a:gd name="connsiteX1" fmla="*/ 179842 w 359683"/>
                  <a:gd name="connsiteY1" fmla="*/ 3157 h 3157"/>
                  <a:gd name="connsiteX2" fmla="*/ 0 w 359683"/>
                  <a:gd name="connsiteY2" fmla="*/ 1549 h 3157"/>
                  <a:gd name="connsiteX3" fmla="*/ 179901 w 359683"/>
                  <a:gd name="connsiteY3" fmla="*/ 0 h 3157"/>
                  <a:gd name="connsiteX4" fmla="*/ 359683 w 359683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683" h="3157">
                    <a:moveTo>
                      <a:pt x="359683" y="1549"/>
                    </a:moveTo>
                    <a:cubicBezTo>
                      <a:pt x="359683" y="2442"/>
                      <a:pt x="279145" y="3157"/>
                      <a:pt x="179842" y="3157"/>
                    </a:cubicBezTo>
                    <a:cubicBezTo>
                      <a:pt x="80539" y="3157"/>
                      <a:pt x="0" y="2621"/>
                      <a:pt x="0" y="1549"/>
                    </a:cubicBezTo>
                    <a:cubicBezTo>
                      <a:pt x="0" y="477"/>
                      <a:pt x="80539" y="0"/>
                      <a:pt x="179901" y="0"/>
                    </a:cubicBezTo>
                    <a:cubicBezTo>
                      <a:pt x="279264" y="0"/>
                      <a:pt x="359683" y="715"/>
                      <a:pt x="359683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8" name="Forma Livre: Forma 3367">
                <a:extLst>
                  <a:ext uri="{FF2B5EF4-FFF2-40B4-BE49-F238E27FC236}">
                    <a16:creationId xmlns:a16="http://schemas.microsoft.com/office/drawing/2014/main" id="{965DDCAF-4BD5-64D5-3AE3-FC66884D77D3}"/>
                  </a:ext>
                </a:extLst>
              </p:cNvPr>
              <p:cNvSpPr/>
              <p:nvPr/>
            </p:nvSpPr>
            <p:spPr>
              <a:xfrm>
                <a:off x="15046565" y="7859841"/>
                <a:ext cx="359742" cy="3157"/>
              </a:xfrm>
              <a:custGeom>
                <a:avLst/>
                <a:gdLst>
                  <a:gd name="connsiteX0" fmla="*/ 359743 w 359742"/>
                  <a:gd name="connsiteY0" fmla="*/ 1608 h 3157"/>
                  <a:gd name="connsiteX1" fmla="*/ 179901 w 359742"/>
                  <a:gd name="connsiteY1" fmla="*/ 3157 h 3157"/>
                  <a:gd name="connsiteX2" fmla="*/ 0 w 359742"/>
                  <a:gd name="connsiteY2" fmla="*/ 1608 h 3157"/>
                  <a:gd name="connsiteX3" fmla="*/ 179901 w 359742"/>
                  <a:gd name="connsiteY3" fmla="*/ 0 h 3157"/>
                  <a:gd name="connsiteX4" fmla="*/ 359743 w 359742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742" h="3157">
                    <a:moveTo>
                      <a:pt x="359743" y="1608"/>
                    </a:moveTo>
                    <a:cubicBezTo>
                      <a:pt x="359743" y="2442"/>
                      <a:pt x="279204" y="3157"/>
                      <a:pt x="179901" y="3157"/>
                    </a:cubicBezTo>
                    <a:cubicBezTo>
                      <a:pt x="80598" y="3157"/>
                      <a:pt x="0" y="2442"/>
                      <a:pt x="0" y="1608"/>
                    </a:cubicBezTo>
                    <a:cubicBezTo>
                      <a:pt x="0" y="774"/>
                      <a:pt x="80539" y="0"/>
                      <a:pt x="179901" y="0"/>
                    </a:cubicBezTo>
                    <a:cubicBezTo>
                      <a:pt x="279264" y="0"/>
                      <a:pt x="359743" y="715"/>
                      <a:pt x="359743" y="160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69" name="Forma Livre: Forma 3368">
                <a:extLst>
                  <a:ext uri="{FF2B5EF4-FFF2-40B4-BE49-F238E27FC236}">
                    <a16:creationId xmlns:a16="http://schemas.microsoft.com/office/drawing/2014/main" id="{AAD8415D-8B4A-AC71-5FCF-17F675B10D37}"/>
                  </a:ext>
                </a:extLst>
              </p:cNvPr>
              <p:cNvSpPr/>
              <p:nvPr/>
            </p:nvSpPr>
            <p:spPr>
              <a:xfrm>
                <a:off x="15048770" y="7966113"/>
                <a:ext cx="359802" cy="3157"/>
              </a:xfrm>
              <a:custGeom>
                <a:avLst/>
                <a:gdLst>
                  <a:gd name="connsiteX0" fmla="*/ 359802 w 359802"/>
                  <a:gd name="connsiteY0" fmla="*/ 1549 h 3157"/>
                  <a:gd name="connsiteX1" fmla="*/ 179901 w 359802"/>
                  <a:gd name="connsiteY1" fmla="*/ 3157 h 3157"/>
                  <a:gd name="connsiteX2" fmla="*/ 0 w 359802"/>
                  <a:gd name="connsiteY2" fmla="*/ 1549 h 3157"/>
                  <a:gd name="connsiteX3" fmla="*/ 179901 w 359802"/>
                  <a:gd name="connsiteY3" fmla="*/ 0 h 3157"/>
                  <a:gd name="connsiteX4" fmla="*/ 359802 w 359802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802" h="3157">
                    <a:moveTo>
                      <a:pt x="359802" y="1549"/>
                    </a:moveTo>
                    <a:cubicBezTo>
                      <a:pt x="359802" y="2442"/>
                      <a:pt x="279264" y="3157"/>
                      <a:pt x="179901" y="3157"/>
                    </a:cubicBezTo>
                    <a:cubicBezTo>
                      <a:pt x="80538" y="3157"/>
                      <a:pt x="0" y="2442"/>
                      <a:pt x="0" y="1549"/>
                    </a:cubicBezTo>
                    <a:cubicBezTo>
                      <a:pt x="0" y="655"/>
                      <a:pt x="80538" y="0"/>
                      <a:pt x="179901" y="0"/>
                    </a:cubicBezTo>
                    <a:cubicBezTo>
                      <a:pt x="279264" y="0"/>
                      <a:pt x="359802" y="894"/>
                      <a:pt x="359802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0" name="Forma Livre: Forma 3369">
                <a:extLst>
                  <a:ext uri="{FF2B5EF4-FFF2-40B4-BE49-F238E27FC236}">
                    <a16:creationId xmlns:a16="http://schemas.microsoft.com/office/drawing/2014/main" id="{A3E5149E-251E-2487-31A6-741059D2C3E8}"/>
                  </a:ext>
                </a:extLst>
              </p:cNvPr>
              <p:cNvSpPr/>
              <p:nvPr/>
            </p:nvSpPr>
            <p:spPr>
              <a:xfrm>
                <a:off x="14223071" y="7345276"/>
                <a:ext cx="358253" cy="307380"/>
              </a:xfrm>
              <a:custGeom>
                <a:avLst/>
                <a:gdLst>
                  <a:gd name="connsiteX0" fmla="*/ 0 w 358253"/>
                  <a:gd name="connsiteY0" fmla="*/ 151784 h 307380"/>
                  <a:gd name="connsiteX1" fmla="*/ 69042 w 358253"/>
                  <a:gd name="connsiteY1" fmla="*/ 240543 h 307380"/>
                  <a:gd name="connsiteX2" fmla="*/ 180973 w 358253"/>
                  <a:gd name="connsiteY2" fmla="*/ 272473 h 307380"/>
                  <a:gd name="connsiteX3" fmla="*/ 291833 w 358253"/>
                  <a:gd name="connsiteY3" fmla="*/ 307381 h 307380"/>
                  <a:gd name="connsiteX4" fmla="*/ 358253 w 358253"/>
                  <a:gd name="connsiteY4" fmla="*/ 122714 h 307380"/>
                  <a:gd name="connsiteX5" fmla="*/ 191458 w 358253"/>
                  <a:gd name="connsiteY5" fmla="*/ 88163 h 307380"/>
                  <a:gd name="connsiteX6" fmla="*/ 68446 w 358253"/>
                  <a:gd name="connsiteY6" fmla="*/ 0 h 307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8253" h="307380">
                    <a:moveTo>
                      <a:pt x="0" y="151784"/>
                    </a:moveTo>
                    <a:cubicBezTo>
                      <a:pt x="4825" y="190445"/>
                      <a:pt x="34551" y="222374"/>
                      <a:pt x="69042" y="240543"/>
                    </a:cubicBezTo>
                    <a:cubicBezTo>
                      <a:pt x="103532" y="258712"/>
                      <a:pt x="142610" y="265443"/>
                      <a:pt x="180973" y="272473"/>
                    </a:cubicBezTo>
                    <a:cubicBezTo>
                      <a:pt x="219336" y="279502"/>
                      <a:pt x="258414" y="287365"/>
                      <a:pt x="291833" y="307381"/>
                    </a:cubicBezTo>
                    <a:lnTo>
                      <a:pt x="358253" y="122714"/>
                    </a:lnTo>
                    <a:cubicBezTo>
                      <a:pt x="358253" y="122714"/>
                      <a:pt x="276345" y="84768"/>
                      <a:pt x="191458" y="88163"/>
                    </a:cubicBezTo>
                    <a:cubicBezTo>
                      <a:pt x="122893" y="90844"/>
                      <a:pt x="68446" y="0"/>
                      <a:pt x="684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1" name="Forma Livre: Forma 3370">
                <a:extLst>
                  <a:ext uri="{FF2B5EF4-FFF2-40B4-BE49-F238E27FC236}">
                    <a16:creationId xmlns:a16="http://schemas.microsoft.com/office/drawing/2014/main" id="{732B577F-91A6-FF34-374C-0127BE131EC6}"/>
                  </a:ext>
                </a:extLst>
              </p:cNvPr>
              <p:cNvSpPr/>
              <p:nvPr/>
            </p:nvSpPr>
            <p:spPr>
              <a:xfrm>
                <a:off x="14402317" y="7731289"/>
                <a:ext cx="335199" cy="235122"/>
              </a:xfrm>
              <a:custGeom>
                <a:avLst/>
                <a:gdLst>
                  <a:gd name="connsiteX0" fmla="*/ 115327 w 335199"/>
                  <a:gd name="connsiteY0" fmla="*/ 235122 h 235122"/>
                  <a:gd name="connsiteX1" fmla="*/ 335200 w 335199"/>
                  <a:gd name="connsiteY1" fmla="*/ 128731 h 235122"/>
                  <a:gd name="connsiteX2" fmla="*/ 256151 w 335199"/>
                  <a:gd name="connsiteY2" fmla="*/ 0 h 235122"/>
                  <a:gd name="connsiteX3" fmla="*/ 0 w 335199"/>
                  <a:gd name="connsiteY3" fmla="*/ 156907 h 235122"/>
                  <a:gd name="connsiteX4" fmla="*/ 115327 w 335199"/>
                  <a:gd name="connsiteY4" fmla="*/ 235122 h 235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99" h="235122">
                    <a:moveTo>
                      <a:pt x="115327" y="235122"/>
                    </a:moveTo>
                    <a:cubicBezTo>
                      <a:pt x="177220" y="171323"/>
                      <a:pt x="246381" y="136415"/>
                      <a:pt x="335200" y="128731"/>
                    </a:cubicBezTo>
                    <a:cubicBezTo>
                      <a:pt x="314231" y="96146"/>
                      <a:pt x="277060" y="32585"/>
                      <a:pt x="256151" y="0"/>
                    </a:cubicBezTo>
                    <a:cubicBezTo>
                      <a:pt x="144874" y="596"/>
                      <a:pt x="58378" y="63382"/>
                      <a:pt x="0" y="156907"/>
                    </a:cubicBezTo>
                    <a:cubicBezTo>
                      <a:pt x="41044" y="186573"/>
                      <a:pt x="74165" y="205457"/>
                      <a:pt x="115327" y="23512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2" name="Forma Livre: Forma 3371">
                <a:extLst>
                  <a:ext uri="{FF2B5EF4-FFF2-40B4-BE49-F238E27FC236}">
                    <a16:creationId xmlns:a16="http://schemas.microsoft.com/office/drawing/2014/main" id="{21F5FDA7-4BA5-6E33-46E0-006FF980A3F7}"/>
                  </a:ext>
                </a:extLst>
              </p:cNvPr>
              <p:cNvSpPr/>
              <p:nvPr/>
            </p:nvSpPr>
            <p:spPr>
              <a:xfrm>
                <a:off x="16516512" y="5904399"/>
                <a:ext cx="372192" cy="372073"/>
              </a:xfrm>
              <a:custGeom>
                <a:avLst/>
                <a:gdLst>
                  <a:gd name="connsiteX0" fmla="*/ 106332 w 372192"/>
                  <a:gd name="connsiteY0" fmla="*/ 54268 h 372073"/>
                  <a:gd name="connsiteX1" fmla="*/ 143683 w 372192"/>
                  <a:gd name="connsiteY1" fmla="*/ 38065 h 372073"/>
                  <a:gd name="connsiteX2" fmla="*/ 151367 w 372192"/>
                  <a:gd name="connsiteY2" fmla="*/ 1072 h 372073"/>
                  <a:gd name="connsiteX3" fmla="*/ 213796 w 372192"/>
                  <a:gd name="connsiteY3" fmla="*/ 0 h 372073"/>
                  <a:gd name="connsiteX4" fmla="*/ 222613 w 372192"/>
                  <a:gd name="connsiteY4" fmla="*/ 36635 h 372073"/>
                  <a:gd name="connsiteX5" fmla="*/ 260499 w 372192"/>
                  <a:gd name="connsiteY5" fmla="*/ 51588 h 372073"/>
                  <a:gd name="connsiteX6" fmla="*/ 292071 w 372192"/>
                  <a:gd name="connsiteY6" fmla="*/ 30857 h 372073"/>
                  <a:gd name="connsiteX7" fmla="*/ 336987 w 372192"/>
                  <a:gd name="connsiteY7" fmla="*/ 74224 h 372073"/>
                  <a:gd name="connsiteX8" fmla="*/ 317925 w 372192"/>
                  <a:gd name="connsiteY8" fmla="*/ 106511 h 372073"/>
                  <a:gd name="connsiteX9" fmla="*/ 334128 w 372192"/>
                  <a:gd name="connsiteY9" fmla="*/ 143861 h 372073"/>
                  <a:gd name="connsiteX10" fmla="*/ 371061 w 372192"/>
                  <a:gd name="connsiteY10" fmla="*/ 151546 h 372073"/>
                  <a:gd name="connsiteX11" fmla="*/ 372193 w 372192"/>
                  <a:gd name="connsiteY11" fmla="*/ 213975 h 372073"/>
                  <a:gd name="connsiteX12" fmla="*/ 335498 w 372192"/>
                  <a:gd name="connsiteY12" fmla="*/ 222970 h 372073"/>
                  <a:gd name="connsiteX13" fmla="*/ 320605 w 372192"/>
                  <a:gd name="connsiteY13" fmla="*/ 260857 h 372073"/>
                  <a:gd name="connsiteX14" fmla="*/ 341276 w 372192"/>
                  <a:gd name="connsiteY14" fmla="*/ 292429 h 372073"/>
                  <a:gd name="connsiteX15" fmla="*/ 297909 w 372192"/>
                  <a:gd name="connsiteY15" fmla="*/ 337344 h 372073"/>
                  <a:gd name="connsiteX16" fmla="*/ 265682 w 372192"/>
                  <a:gd name="connsiteY16" fmla="*/ 317746 h 372073"/>
                  <a:gd name="connsiteX17" fmla="*/ 228332 w 372192"/>
                  <a:gd name="connsiteY17" fmla="*/ 334008 h 372073"/>
                  <a:gd name="connsiteX18" fmla="*/ 220647 w 372192"/>
                  <a:gd name="connsiteY18" fmla="*/ 370942 h 372073"/>
                  <a:gd name="connsiteX19" fmla="*/ 158218 w 372192"/>
                  <a:gd name="connsiteY19" fmla="*/ 372074 h 372073"/>
                  <a:gd name="connsiteX20" fmla="*/ 149223 w 372192"/>
                  <a:gd name="connsiteY20" fmla="*/ 335379 h 372073"/>
                  <a:gd name="connsiteX21" fmla="*/ 111336 w 372192"/>
                  <a:gd name="connsiteY21" fmla="*/ 320486 h 372073"/>
                  <a:gd name="connsiteX22" fmla="*/ 79645 w 372192"/>
                  <a:gd name="connsiteY22" fmla="*/ 341038 h 372073"/>
                  <a:gd name="connsiteX23" fmla="*/ 34729 w 372192"/>
                  <a:gd name="connsiteY23" fmla="*/ 297671 h 372073"/>
                  <a:gd name="connsiteX24" fmla="*/ 54268 w 372192"/>
                  <a:gd name="connsiteY24" fmla="*/ 265384 h 372073"/>
                  <a:gd name="connsiteX25" fmla="*/ 38065 w 372192"/>
                  <a:gd name="connsiteY25" fmla="*/ 228093 h 372073"/>
                  <a:gd name="connsiteX26" fmla="*/ 1072 w 372192"/>
                  <a:gd name="connsiteY26" fmla="*/ 220409 h 372073"/>
                  <a:gd name="connsiteX27" fmla="*/ 0 w 372192"/>
                  <a:gd name="connsiteY27" fmla="*/ 157920 h 372073"/>
                  <a:gd name="connsiteX28" fmla="*/ 36695 w 372192"/>
                  <a:gd name="connsiteY28" fmla="*/ 148984 h 372073"/>
                  <a:gd name="connsiteX29" fmla="*/ 51588 w 372192"/>
                  <a:gd name="connsiteY29" fmla="*/ 111098 h 372073"/>
                  <a:gd name="connsiteX30" fmla="*/ 30917 w 372192"/>
                  <a:gd name="connsiteY30" fmla="*/ 79526 h 372073"/>
                  <a:gd name="connsiteX31" fmla="*/ 74284 w 372192"/>
                  <a:gd name="connsiteY31" fmla="*/ 34610 h 372073"/>
                  <a:gd name="connsiteX32" fmla="*/ 106511 w 372192"/>
                  <a:gd name="connsiteY32" fmla="*/ 54149 h 372073"/>
                  <a:gd name="connsiteX33" fmla="*/ 139632 w 372192"/>
                  <a:gd name="connsiteY33" fmla="*/ 137666 h 372073"/>
                  <a:gd name="connsiteX34" fmla="*/ 141256 w 372192"/>
                  <a:gd name="connsiteY34" fmla="*/ 232427 h 372073"/>
                  <a:gd name="connsiteX35" fmla="*/ 236018 w 372192"/>
                  <a:gd name="connsiteY35" fmla="*/ 230803 h 372073"/>
                  <a:gd name="connsiteX36" fmla="*/ 234393 w 372192"/>
                  <a:gd name="connsiteY36" fmla="*/ 136042 h 372073"/>
                  <a:gd name="connsiteX37" fmla="*/ 234348 w 372192"/>
                  <a:gd name="connsiteY37" fmla="*/ 135998 h 372073"/>
                  <a:gd name="connsiteX38" fmla="*/ 139632 w 372192"/>
                  <a:gd name="connsiteY38" fmla="*/ 137428 h 372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72192" h="372073">
                    <a:moveTo>
                      <a:pt x="106332" y="54268"/>
                    </a:moveTo>
                    <a:cubicBezTo>
                      <a:pt x="118001" y="47220"/>
                      <a:pt x="130563" y="41770"/>
                      <a:pt x="143683" y="38065"/>
                    </a:cubicBezTo>
                    <a:lnTo>
                      <a:pt x="151367" y="1072"/>
                    </a:lnTo>
                    <a:lnTo>
                      <a:pt x="213796" y="0"/>
                    </a:lnTo>
                    <a:lnTo>
                      <a:pt x="222613" y="36635"/>
                    </a:lnTo>
                    <a:cubicBezTo>
                      <a:pt x="235856" y="39893"/>
                      <a:pt x="248600" y="44923"/>
                      <a:pt x="260499" y="51588"/>
                    </a:cubicBezTo>
                    <a:lnTo>
                      <a:pt x="292071" y="30857"/>
                    </a:lnTo>
                    <a:lnTo>
                      <a:pt x="336987" y="74224"/>
                    </a:lnTo>
                    <a:lnTo>
                      <a:pt x="317925" y="106511"/>
                    </a:lnTo>
                    <a:cubicBezTo>
                      <a:pt x="324946" y="118194"/>
                      <a:pt x="330394" y="130752"/>
                      <a:pt x="334128" y="143861"/>
                    </a:cubicBezTo>
                    <a:lnTo>
                      <a:pt x="371061" y="151546"/>
                    </a:lnTo>
                    <a:lnTo>
                      <a:pt x="372193" y="213975"/>
                    </a:lnTo>
                    <a:lnTo>
                      <a:pt x="335498" y="222970"/>
                    </a:lnTo>
                    <a:cubicBezTo>
                      <a:pt x="332261" y="236211"/>
                      <a:pt x="327251" y="248955"/>
                      <a:pt x="320605" y="260857"/>
                    </a:cubicBezTo>
                    <a:lnTo>
                      <a:pt x="341276" y="292429"/>
                    </a:lnTo>
                    <a:lnTo>
                      <a:pt x="297909" y="337344"/>
                    </a:lnTo>
                    <a:lnTo>
                      <a:pt x="265682" y="317746"/>
                    </a:lnTo>
                    <a:cubicBezTo>
                      <a:pt x="254004" y="324791"/>
                      <a:pt x="241445" y="330260"/>
                      <a:pt x="228332" y="334008"/>
                    </a:cubicBezTo>
                    <a:lnTo>
                      <a:pt x="220647" y="370942"/>
                    </a:lnTo>
                    <a:lnTo>
                      <a:pt x="158218" y="372074"/>
                    </a:lnTo>
                    <a:lnTo>
                      <a:pt x="149223" y="335379"/>
                    </a:lnTo>
                    <a:cubicBezTo>
                      <a:pt x="135981" y="332142"/>
                      <a:pt x="123237" y="327132"/>
                      <a:pt x="111336" y="320486"/>
                    </a:cubicBezTo>
                    <a:lnTo>
                      <a:pt x="79645" y="341038"/>
                    </a:lnTo>
                    <a:lnTo>
                      <a:pt x="34729" y="297671"/>
                    </a:lnTo>
                    <a:lnTo>
                      <a:pt x="54268" y="265384"/>
                    </a:lnTo>
                    <a:cubicBezTo>
                      <a:pt x="47231" y="253730"/>
                      <a:pt x="41782" y="241189"/>
                      <a:pt x="38065" y="228093"/>
                    </a:cubicBezTo>
                    <a:lnTo>
                      <a:pt x="1072" y="220409"/>
                    </a:lnTo>
                    <a:lnTo>
                      <a:pt x="0" y="157920"/>
                    </a:lnTo>
                    <a:lnTo>
                      <a:pt x="36695" y="148984"/>
                    </a:lnTo>
                    <a:cubicBezTo>
                      <a:pt x="39932" y="135743"/>
                      <a:pt x="44941" y="122999"/>
                      <a:pt x="51588" y="111098"/>
                    </a:cubicBezTo>
                    <a:lnTo>
                      <a:pt x="30917" y="79526"/>
                    </a:lnTo>
                    <a:lnTo>
                      <a:pt x="74284" y="34610"/>
                    </a:lnTo>
                    <a:lnTo>
                      <a:pt x="106511" y="54149"/>
                    </a:lnTo>
                    <a:close/>
                    <a:moveTo>
                      <a:pt x="139632" y="137666"/>
                    </a:moveTo>
                    <a:cubicBezTo>
                      <a:pt x="113913" y="164282"/>
                      <a:pt x="114640" y="206708"/>
                      <a:pt x="141256" y="232427"/>
                    </a:cubicBezTo>
                    <a:cubicBezTo>
                      <a:pt x="167872" y="258146"/>
                      <a:pt x="210299" y="257419"/>
                      <a:pt x="236018" y="230803"/>
                    </a:cubicBezTo>
                    <a:cubicBezTo>
                      <a:pt x="261737" y="204187"/>
                      <a:pt x="261009" y="161761"/>
                      <a:pt x="234393" y="136042"/>
                    </a:cubicBezTo>
                    <a:cubicBezTo>
                      <a:pt x="234378" y="136027"/>
                      <a:pt x="234363" y="136013"/>
                      <a:pt x="234348" y="135998"/>
                    </a:cubicBezTo>
                    <a:cubicBezTo>
                      <a:pt x="207777" y="110290"/>
                      <a:pt x="165414" y="110929"/>
                      <a:pt x="139632" y="13742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3" name="Forma Livre: Forma 3372">
                <a:extLst>
                  <a:ext uri="{FF2B5EF4-FFF2-40B4-BE49-F238E27FC236}">
                    <a16:creationId xmlns:a16="http://schemas.microsoft.com/office/drawing/2014/main" id="{6D71D22D-27FB-6DCF-FBE6-96DEF1A96940}"/>
                  </a:ext>
                </a:extLst>
              </p:cNvPr>
              <p:cNvSpPr/>
              <p:nvPr/>
            </p:nvSpPr>
            <p:spPr>
              <a:xfrm>
                <a:off x="14336194" y="6504923"/>
                <a:ext cx="448263" cy="448382"/>
              </a:xfrm>
              <a:custGeom>
                <a:avLst/>
                <a:gdLst>
                  <a:gd name="connsiteX0" fmla="*/ 128314 w 448263"/>
                  <a:gd name="connsiteY0" fmla="*/ 65408 h 448382"/>
                  <a:gd name="connsiteX1" fmla="*/ 173348 w 448263"/>
                  <a:gd name="connsiteY1" fmla="*/ 45869 h 448382"/>
                  <a:gd name="connsiteX2" fmla="*/ 182641 w 448263"/>
                  <a:gd name="connsiteY2" fmla="*/ 1311 h 448382"/>
                  <a:gd name="connsiteX3" fmla="*/ 257878 w 448263"/>
                  <a:gd name="connsiteY3" fmla="*/ 0 h 448382"/>
                  <a:gd name="connsiteX4" fmla="*/ 268720 w 448263"/>
                  <a:gd name="connsiteY4" fmla="*/ 44320 h 448382"/>
                  <a:gd name="connsiteX5" fmla="*/ 314410 w 448263"/>
                  <a:gd name="connsiteY5" fmla="*/ 62191 h 448382"/>
                  <a:gd name="connsiteX6" fmla="*/ 352475 w 448263"/>
                  <a:gd name="connsiteY6" fmla="*/ 37291 h 448382"/>
                  <a:gd name="connsiteX7" fmla="*/ 406624 w 448263"/>
                  <a:gd name="connsiteY7" fmla="*/ 89593 h 448382"/>
                  <a:gd name="connsiteX8" fmla="*/ 382796 w 448263"/>
                  <a:gd name="connsiteY8" fmla="*/ 128433 h 448382"/>
                  <a:gd name="connsiteX9" fmla="*/ 402395 w 448263"/>
                  <a:gd name="connsiteY9" fmla="*/ 173468 h 448382"/>
                  <a:gd name="connsiteX10" fmla="*/ 446953 w 448263"/>
                  <a:gd name="connsiteY10" fmla="*/ 182761 h 448382"/>
                  <a:gd name="connsiteX11" fmla="*/ 448264 w 448263"/>
                  <a:gd name="connsiteY11" fmla="*/ 258057 h 448382"/>
                  <a:gd name="connsiteX12" fmla="*/ 404063 w 448263"/>
                  <a:gd name="connsiteY12" fmla="*/ 268899 h 448382"/>
                  <a:gd name="connsiteX13" fmla="*/ 386192 w 448263"/>
                  <a:gd name="connsiteY13" fmla="*/ 314529 h 448382"/>
                  <a:gd name="connsiteX14" fmla="*/ 411151 w 448263"/>
                  <a:gd name="connsiteY14" fmla="*/ 352594 h 448382"/>
                  <a:gd name="connsiteX15" fmla="*/ 358849 w 448263"/>
                  <a:gd name="connsiteY15" fmla="*/ 406803 h 448382"/>
                  <a:gd name="connsiteX16" fmla="*/ 319950 w 448263"/>
                  <a:gd name="connsiteY16" fmla="*/ 382975 h 448382"/>
                  <a:gd name="connsiteX17" fmla="*/ 274915 w 448263"/>
                  <a:gd name="connsiteY17" fmla="*/ 402514 h 448382"/>
                  <a:gd name="connsiteX18" fmla="*/ 265622 w 448263"/>
                  <a:gd name="connsiteY18" fmla="*/ 447072 h 448382"/>
                  <a:gd name="connsiteX19" fmla="*/ 190385 w 448263"/>
                  <a:gd name="connsiteY19" fmla="*/ 448383 h 448382"/>
                  <a:gd name="connsiteX20" fmla="*/ 179544 w 448263"/>
                  <a:gd name="connsiteY20" fmla="*/ 404182 h 448382"/>
                  <a:gd name="connsiteX21" fmla="*/ 133854 w 448263"/>
                  <a:gd name="connsiteY21" fmla="*/ 386311 h 448382"/>
                  <a:gd name="connsiteX22" fmla="*/ 95788 w 448263"/>
                  <a:gd name="connsiteY22" fmla="*/ 411271 h 448382"/>
                  <a:gd name="connsiteX23" fmla="*/ 41639 w 448263"/>
                  <a:gd name="connsiteY23" fmla="*/ 358968 h 448382"/>
                  <a:gd name="connsiteX24" fmla="*/ 65467 w 448263"/>
                  <a:gd name="connsiteY24" fmla="*/ 320069 h 448382"/>
                  <a:gd name="connsiteX25" fmla="*/ 45869 w 448263"/>
                  <a:gd name="connsiteY25" fmla="*/ 275034 h 448382"/>
                  <a:gd name="connsiteX26" fmla="*/ 1311 w 448263"/>
                  <a:gd name="connsiteY26" fmla="*/ 265801 h 448382"/>
                  <a:gd name="connsiteX27" fmla="*/ 0 w 448263"/>
                  <a:gd name="connsiteY27" fmla="*/ 190505 h 448382"/>
                  <a:gd name="connsiteX28" fmla="*/ 43963 w 448263"/>
                  <a:gd name="connsiteY28" fmla="*/ 179722 h 448382"/>
                  <a:gd name="connsiteX29" fmla="*/ 61834 w 448263"/>
                  <a:gd name="connsiteY29" fmla="*/ 134032 h 448382"/>
                  <a:gd name="connsiteX30" fmla="*/ 36874 w 448263"/>
                  <a:gd name="connsiteY30" fmla="*/ 96027 h 448382"/>
                  <a:gd name="connsiteX31" fmla="*/ 89176 w 448263"/>
                  <a:gd name="connsiteY31" fmla="*/ 41818 h 448382"/>
                  <a:gd name="connsiteX32" fmla="*/ 128075 w 448263"/>
                  <a:gd name="connsiteY32" fmla="*/ 65646 h 448382"/>
                  <a:gd name="connsiteX33" fmla="*/ 168464 w 448263"/>
                  <a:gd name="connsiteY33" fmla="*/ 165724 h 448382"/>
                  <a:gd name="connsiteX34" fmla="*/ 170710 w 448263"/>
                  <a:gd name="connsiteY34" fmla="*/ 279937 h 448382"/>
                  <a:gd name="connsiteX35" fmla="*/ 284924 w 448263"/>
                  <a:gd name="connsiteY35" fmla="*/ 277691 h 448382"/>
                  <a:gd name="connsiteX36" fmla="*/ 282677 w 448263"/>
                  <a:gd name="connsiteY36" fmla="*/ 163477 h 448382"/>
                  <a:gd name="connsiteX37" fmla="*/ 282659 w 448263"/>
                  <a:gd name="connsiteY37" fmla="*/ 163460 h 448382"/>
                  <a:gd name="connsiteX38" fmla="*/ 168464 w 448263"/>
                  <a:gd name="connsiteY38" fmla="*/ 165724 h 448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48263" h="448382">
                    <a:moveTo>
                      <a:pt x="128314" y="65408"/>
                    </a:moveTo>
                    <a:cubicBezTo>
                      <a:pt x="142389" y="56920"/>
                      <a:pt x="157534" y="50349"/>
                      <a:pt x="173348" y="45869"/>
                    </a:cubicBezTo>
                    <a:lnTo>
                      <a:pt x="182641" y="1311"/>
                    </a:lnTo>
                    <a:lnTo>
                      <a:pt x="257878" y="0"/>
                    </a:lnTo>
                    <a:lnTo>
                      <a:pt x="268720" y="44320"/>
                    </a:lnTo>
                    <a:cubicBezTo>
                      <a:pt x="284681" y="48206"/>
                      <a:pt x="300048" y="54217"/>
                      <a:pt x="314410" y="62191"/>
                    </a:cubicBezTo>
                    <a:lnTo>
                      <a:pt x="352475" y="37291"/>
                    </a:lnTo>
                    <a:lnTo>
                      <a:pt x="406624" y="89593"/>
                    </a:lnTo>
                    <a:lnTo>
                      <a:pt x="382796" y="128433"/>
                    </a:lnTo>
                    <a:cubicBezTo>
                      <a:pt x="391305" y="142505"/>
                      <a:pt x="397896" y="157650"/>
                      <a:pt x="402395" y="173468"/>
                    </a:cubicBezTo>
                    <a:lnTo>
                      <a:pt x="446953" y="182761"/>
                    </a:lnTo>
                    <a:lnTo>
                      <a:pt x="448264" y="258057"/>
                    </a:lnTo>
                    <a:lnTo>
                      <a:pt x="404063" y="268899"/>
                    </a:lnTo>
                    <a:cubicBezTo>
                      <a:pt x="400164" y="284837"/>
                      <a:pt x="394154" y="300183"/>
                      <a:pt x="386192" y="314529"/>
                    </a:cubicBezTo>
                    <a:lnTo>
                      <a:pt x="411151" y="352594"/>
                    </a:lnTo>
                    <a:lnTo>
                      <a:pt x="358849" y="406803"/>
                    </a:lnTo>
                    <a:lnTo>
                      <a:pt x="319950" y="382975"/>
                    </a:lnTo>
                    <a:cubicBezTo>
                      <a:pt x="305868" y="391450"/>
                      <a:pt x="290724" y="398020"/>
                      <a:pt x="274915" y="402514"/>
                    </a:cubicBezTo>
                    <a:lnTo>
                      <a:pt x="265622" y="447072"/>
                    </a:lnTo>
                    <a:lnTo>
                      <a:pt x="190385" y="448383"/>
                    </a:lnTo>
                    <a:lnTo>
                      <a:pt x="179544" y="404182"/>
                    </a:lnTo>
                    <a:cubicBezTo>
                      <a:pt x="163583" y="400294"/>
                      <a:pt x="148216" y="394283"/>
                      <a:pt x="133854" y="386311"/>
                    </a:cubicBezTo>
                    <a:lnTo>
                      <a:pt x="95788" y="411271"/>
                    </a:lnTo>
                    <a:lnTo>
                      <a:pt x="41639" y="358968"/>
                    </a:lnTo>
                    <a:lnTo>
                      <a:pt x="65467" y="320069"/>
                    </a:lnTo>
                    <a:cubicBezTo>
                      <a:pt x="56950" y="306002"/>
                      <a:pt x="50358" y="290855"/>
                      <a:pt x="45869" y="275034"/>
                    </a:cubicBezTo>
                    <a:lnTo>
                      <a:pt x="1311" y="265801"/>
                    </a:lnTo>
                    <a:lnTo>
                      <a:pt x="0" y="190505"/>
                    </a:lnTo>
                    <a:lnTo>
                      <a:pt x="43963" y="179722"/>
                    </a:lnTo>
                    <a:cubicBezTo>
                      <a:pt x="47877" y="163770"/>
                      <a:pt x="53886" y="148407"/>
                      <a:pt x="61834" y="134032"/>
                    </a:cubicBezTo>
                    <a:lnTo>
                      <a:pt x="36874" y="96027"/>
                    </a:lnTo>
                    <a:lnTo>
                      <a:pt x="89176" y="41818"/>
                    </a:lnTo>
                    <a:lnTo>
                      <a:pt x="128075" y="65646"/>
                    </a:lnTo>
                    <a:close/>
                    <a:moveTo>
                      <a:pt x="168464" y="165724"/>
                    </a:moveTo>
                    <a:cubicBezTo>
                      <a:pt x="137545" y="197883"/>
                      <a:pt x="138551" y="249018"/>
                      <a:pt x="170710" y="279937"/>
                    </a:cubicBezTo>
                    <a:cubicBezTo>
                      <a:pt x="202870" y="310856"/>
                      <a:pt x="254005" y="309850"/>
                      <a:pt x="284924" y="277691"/>
                    </a:cubicBezTo>
                    <a:cubicBezTo>
                      <a:pt x="315842" y="245531"/>
                      <a:pt x="314837" y="194396"/>
                      <a:pt x="282677" y="163477"/>
                    </a:cubicBezTo>
                    <a:cubicBezTo>
                      <a:pt x="282671" y="163471"/>
                      <a:pt x="282665" y="163466"/>
                      <a:pt x="282659" y="163460"/>
                    </a:cubicBezTo>
                    <a:cubicBezTo>
                      <a:pt x="250497" y="132558"/>
                      <a:pt x="199376" y="133571"/>
                      <a:pt x="168464" y="16572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4" name="Forma Livre: Forma 3373">
                <a:extLst>
                  <a:ext uri="{FF2B5EF4-FFF2-40B4-BE49-F238E27FC236}">
                    <a16:creationId xmlns:a16="http://schemas.microsoft.com/office/drawing/2014/main" id="{E1123E7A-4847-7175-B570-97E288F7F851}"/>
                  </a:ext>
                </a:extLst>
              </p:cNvPr>
              <p:cNvSpPr/>
              <p:nvPr/>
            </p:nvSpPr>
            <p:spPr>
              <a:xfrm rot="-615000">
                <a:off x="14312597" y="5522225"/>
                <a:ext cx="704473" cy="559301"/>
              </a:xfrm>
              <a:custGeom>
                <a:avLst/>
                <a:gdLst>
                  <a:gd name="connsiteX0" fmla="*/ 0 w 704473"/>
                  <a:gd name="connsiteY0" fmla="*/ 0 h 559301"/>
                  <a:gd name="connsiteX1" fmla="*/ 704474 w 704473"/>
                  <a:gd name="connsiteY1" fmla="*/ 0 h 559301"/>
                  <a:gd name="connsiteX2" fmla="*/ 704474 w 704473"/>
                  <a:gd name="connsiteY2" fmla="*/ 559302 h 559301"/>
                  <a:gd name="connsiteX3" fmla="*/ 0 w 704473"/>
                  <a:gd name="connsiteY3" fmla="*/ 559302 h 559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473" h="559301">
                    <a:moveTo>
                      <a:pt x="0" y="0"/>
                    </a:moveTo>
                    <a:lnTo>
                      <a:pt x="704474" y="0"/>
                    </a:lnTo>
                    <a:lnTo>
                      <a:pt x="704474" y="559302"/>
                    </a:lnTo>
                    <a:lnTo>
                      <a:pt x="0" y="55930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5" name="Forma Livre: Forma 3374">
                <a:extLst>
                  <a:ext uri="{FF2B5EF4-FFF2-40B4-BE49-F238E27FC236}">
                    <a16:creationId xmlns:a16="http://schemas.microsoft.com/office/drawing/2014/main" id="{539914E9-9FAA-FBA0-E91C-88D0328CE230}"/>
                  </a:ext>
                </a:extLst>
              </p:cNvPr>
              <p:cNvSpPr/>
              <p:nvPr/>
            </p:nvSpPr>
            <p:spPr>
              <a:xfrm rot="-615000">
                <a:off x="14275846" y="5525514"/>
                <a:ext cx="704473" cy="146363"/>
              </a:xfrm>
              <a:custGeom>
                <a:avLst/>
                <a:gdLst>
                  <a:gd name="connsiteX0" fmla="*/ 0 w 704473"/>
                  <a:gd name="connsiteY0" fmla="*/ 0 h 146363"/>
                  <a:gd name="connsiteX1" fmla="*/ 704474 w 704473"/>
                  <a:gd name="connsiteY1" fmla="*/ 0 h 146363"/>
                  <a:gd name="connsiteX2" fmla="*/ 704474 w 704473"/>
                  <a:gd name="connsiteY2" fmla="*/ 146363 h 146363"/>
                  <a:gd name="connsiteX3" fmla="*/ 0 w 704473"/>
                  <a:gd name="connsiteY3" fmla="*/ 146363 h 14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473" h="146363">
                    <a:moveTo>
                      <a:pt x="0" y="0"/>
                    </a:moveTo>
                    <a:lnTo>
                      <a:pt x="704474" y="0"/>
                    </a:lnTo>
                    <a:lnTo>
                      <a:pt x="704474" y="146363"/>
                    </a:lnTo>
                    <a:lnTo>
                      <a:pt x="0" y="146363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6" name="Forma Livre: Forma 3375">
                <a:extLst>
                  <a:ext uri="{FF2B5EF4-FFF2-40B4-BE49-F238E27FC236}">
                    <a16:creationId xmlns:a16="http://schemas.microsoft.com/office/drawing/2014/main" id="{0160F850-26D6-C663-3CAB-437683184F4F}"/>
                  </a:ext>
                </a:extLst>
              </p:cNvPr>
              <p:cNvSpPr/>
              <p:nvPr/>
            </p:nvSpPr>
            <p:spPr>
              <a:xfrm>
                <a:off x="14326401" y="5731587"/>
                <a:ext cx="119282" cy="121701"/>
              </a:xfrm>
              <a:custGeom>
                <a:avLst/>
                <a:gdLst>
                  <a:gd name="connsiteX0" fmla="*/ 119283 w 119282"/>
                  <a:gd name="connsiteY0" fmla="*/ 101805 h 121701"/>
                  <a:gd name="connsiteX1" fmla="*/ 117496 w 119282"/>
                  <a:gd name="connsiteY1" fmla="*/ 94359 h 121701"/>
                  <a:gd name="connsiteX2" fmla="*/ 113326 w 119282"/>
                  <a:gd name="connsiteY2" fmla="*/ 74105 h 121701"/>
                  <a:gd name="connsiteX3" fmla="*/ 99446 w 119282"/>
                  <a:gd name="connsiteY3" fmla="*/ 3038 h 121701"/>
                  <a:gd name="connsiteX4" fmla="*/ 101650 w 119282"/>
                  <a:gd name="connsiteY4" fmla="*/ 4587 h 121701"/>
                  <a:gd name="connsiteX5" fmla="*/ 2585 w 119282"/>
                  <a:gd name="connsiteY5" fmla="*/ 22458 h 121701"/>
                  <a:gd name="connsiteX6" fmla="*/ 4372 w 119282"/>
                  <a:gd name="connsiteY6" fmla="*/ 19956 h 121701"/>
                  <a:gd name="connsiteX7" fmla="*/ 4372 w 119282"/>
                  <a:gd name="connsiteY7" fmla="*/ 19956 h 121701"/>
                  <a:gd name="connsiteX8" fmla="*/ 4372 w 119282"/>
                  <a:gd name="connsiteY8" fmla="*/ 20730 h 121701"/>
                  <a:gd name="connsiteX9" fmla="*/ 4372 w 119282"/>
                  <a:gd name="connsiteY9" fmla="*/ 21564 h 121701"/>
                  <a:gd name="connsiteX10" fmla="*/ 4670 w 119282"/>
                  <a:gd name="connsiteY10" fmla="*/ 23232 h 121701"/>
                  <a:gd name="connsiteX11" fmla="*/ 5266 w 119282"/>
                  <a:gd name="connsiteY11" fmla="*/ 26628 h 121701"/>
                  <a:gd name="connsiteX12" fmla="*/ 6517 w 119282"/>
                  <a:gd name="connsiteY12" fmla="*/ 33359 h 121701"/>
                  <a:gd name="connsiteX13" fmla="*/ 8900 w 119282"/>
                  <a:gd name="connsiteY13" fmla="*/ 46643 h 121701"/>
                  <a:gd name="connsiteX14" fmla="*/ 13487 w 119282"/>
                  <a:gd name="connsiteY14" fmla="*/ 72258 h 121701"/>
                  <a:gd name="connsiteX15" fmla="*/ 21707 w 119282"/>
                  <a:gd name="connsiteY15" fmla="*/ 119080 h 121701"/>
                  <a:gd name="connsiteX16" fmla="*/ 19503 w 119282"/>
                  <a:gd name="connsiteY16" fmla="*/ 117531 h 121701"/>
                  <a:gd name="connsiteX17" fmla="*/ 90987 w 119282"/>
                  <a:gd name="connsiteY17" fmla="*/ 105617 h 121701"/>
                  <a:gd name="connsiteX18" fmla="*/ 111420 w 119282"/>
                  <a:gd name="connsiteY18" fmla="*/ 102460 h 121701"/>
                  <a:gd name="connsiteX19" fmla="*/ 119045 w 119282"/>
                  <a:gd name="connsiteY19" fmla="*/ 101507 h 121701"/>
                  <a:gd name="connsiteX20" fmla="*/ 112373 w 119282"/>
                  <a:gd name="connsiteY20" fmla="*/ 103175 h 121701"/>
                  <a:gd name="connsiteX21" fmla="*/ 92536 w 119282"/>
                  <a:gd name="connsiteY21" fmla="*/ 107285 h 121701"/>
                  <a:gd name="connsiteX22" fmla="*/ 20218 w 119282"/>
                  <a:gd name="connsiteY22" fmla="*/ 121344 h 121701"/>
                  <a:gd name="connsiteX23" fmla="*/ 18371 w 119282"/>
                  <a:gd name="connsiteY23" fmla="*/ 121701 h 121701"/>
                  <a:gd name="connsiteX24" fmla="*/ 18014 w 119282"/>
                  <a:gd name="connsiteY24" fmla="*/ 119795 h 121701"/>
                  <a:gd name="connsiteX25" fmla="*/ 9317 w 119282"/>
                  <a:gd name="connsiteY25" fmla="*/ 73092 h 121701"/>
                  <a:gd name="connsiteX26" fmla="*/ 4670 w 119282"/>
                  <a:gd name="connsiteY26" fmla="*/ 47477 h 121701"/>
                  <a:gd name="connsiteX27" fmla="*/ 2228 w 119282"/>
                  <a:gd name="connsiteY27" fmla="*/ 34193 h 121701"/>
                  <a:gd name="connsiteX28" fmla="*/ 1037 w 119282"/>
                  <a:gd name="connsiteY28" fmla="*/ 27462 h 121701"/>
                  <a:gd name="connsiteX29" fmla="*/ 381 w 119282"/>
                  <a:gd name="connsiteY29" fmla="*/ 24126 h 121701"/>
                  <a:gd name="connsiteX30" fmla="*/ 381 w 119282"/>
                  <a:gd name="connsiteY30" fmla="*/ 22398 h 121701"/>
                  <a:gd name="connsiteX31" fmla="*/ 381 w 119282"/>
                  <a:gd name="connsiteY31" fmla="*/ 21564 h 121701"/>
                  <a:gd name="connsiteX32" fmla="*/ 381 w 119282"/>
                  <a:gd name="connsiteY32" fmla="*/ 21147 h 121701"/>
                  <a:gd name="connsiteX33" fmla="*/ 381 w 119282"/>
                  <a:gd name="connsiteY33" fmla="*/ 20790 h 121701"/>
                  <a:gd name="connsiteX34" fmla="*/ 381 w 119282"/>
                  <a:gd name="connsiteY34" fmla="*/ 20790 h 121701"/>
                  <a:gd name="connsiteX35" fmla="*/ 2168 w 119282"/>
                  <a:gd name="connsiteY35" fmla="*/ 18228 h 121701"/>
                  <a:gd name="connsiteX36" fmla="*/ 101352 w 119282"/>
                  <a:gd name="connsiteY36" fmla="*/ 357 h 121701"/>
                  <a:gd name="connsiteX37" fmla="*/ 103259 w 119282"/>
                  <a:gd name="connsiteY37" fmla="*/ 0 h 121701"/>
                  <a:gd name="connsiteX38" fmla="*/ 103259 w 119282"/>
                  <a:gd name="connsiteY38" fmla="*/ 1906 h 121701"/>
                  <a:gd name="connsiteX39" fmla="*/ 115173 w 119282"/>
                  <a:gd name="connsiteY39" fmla="*/ 74522 h 121701"/>
                  <a:gd name="connsiteX40" fmla="*/ 118270 w 119282"/>
                  <a:gd name="connsiteY40" fmla="*/ 94537 h 121701"/>
                  <a:gd name="connsiteX41" fmla="*/ 119283 w 119282"/>
                  <a:gd name="connsiteY41" fmla="*/ 101805 h 1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19282" h="121701">
                    <a:moveTo>
                      <a:pt x="119283" y="101805"/>
                    </a:moveTo>
                    <a:cubicBezTo>
                      <a:pt x="118519" y="99366"/>
                      <a:pt x="117922" y="96878"/>
                      <a:pt x="117496" y="94359"/>
                    </a:cubicBezTo>
                    <a:cubicBezTo>
                      <a:pt x="116364" y="89117"/>
                      <a:pt x="114994" y="82445"/>
                      <a:pt x="113326" y="74105"/>
                    </a:cubicBezTo>
                    <a:cubicBezTo>
                      <a:pt x="109811" y="56770"/>
                      <a:pt x="104926" y="32406"/>
                      <a:pt x="99446" y="3038"/>
                    </a:cubicBezTo>
                    <a:lnTo>
                      <a:pt x="101650" y="4587"/>
                    </a:lnTo>
                    <a:lnTo>
                      <a:pt x="2585" y="22458"/>
                    </a:lnTo>
                    <a:cubicBezTo>
                      <a:pt x="2228" y="23054"/>
                      <a:pt x="5981" y="17633"/>
                      <a:pt x="4372" y="19956"/>
                    </a:cubicBezTo>
                    <a:lnTo>
                      <a:pt x="4372" y="19956"/>
                    </a:lnTo>
                    <a:lnTo>
                      <a:pt x="4372" y="20730"/>
                    </a:lnTo>
                    <a:lnTo>
                      <a:pt x="4372" y="21564"/>
                    </a:lnTo>
                    <a:lnTo>
                      <a:pt x="4670" y="23232"/>
                    </a:lnTo>
                    <a:lnTo>
                      <a:pt x="5266" y="26628"/>
                    </a:lnTo>
                    <a:lnTo>
                      <a:pt x="6517" y="33359"/>
                    </a:lnTo>
                    <a:cubicBezTo>
                      <a:pt x="7291" y="37827"/>
                      <a:pt x="8125" y="42235"/>
                      <a:pt x="8900" y="46643"/>
                    </a:cubicBezTo>
                    <a:lnTo>
                      <a:pt x="13487" y="72258"/>
                    </a:lnTo>
                    <a:cubicBezTo>
                      <a:pt x="16406" y="88878"/>
                      <a:pt x="19444" y="104605"/>
                      <a:pt x="21707" y="119080"/>
                    </a:cubicBezTo>
                    <a:lnTo>
                      <a:pt x="19503" y="117531"/>
                    </a:lnTo>
                    <a:cubicBezTo>
                      <a:pt x="48871" y="112408"/>
                      <a:pt x="73474" y="108358"/>
                      <a:pt x="90987" y="105617"/>
                    </a:cubicBezTo>
                    <a:lnTo>
                      <a:pt x="111420" y="102460"/>
                    </a:lnTo>
                    <a:cubicBezTo>
                      <a:pt x="113938" y="101981"/>
                      <a:pt x="116485" y="101663"/>
                      <a:pt x="119045" y="101507"/>
                    </a:cubicBezTo>
                    <a:cubicBezTo>
                      <a:pt x="116878" y="102271"/>
                      <a:pt x="114644" y="102830"/>
                      <a:pt x="112373" y="103175"/>
                    </a:cubicBezTo>
                    <a:lnTo>
                      <a:pt x="92536" y="107285"/>
                    </a:lnTo>
                    <a:cubicBezTo>
                      <a:pt x="75320" y="110740"/>
                      <a:pt x="50360" y="115685"/>
                      <a:pt x="20218" y="121344"/>
                    </a:cubicBezTo>
                    <a:lnTo>
                      <a:pt x="18371" y="121701"/>
                    </a:lnTo>
                    <a:lnTo>
                      <a:pt x="18014" y="119795"/>
                    </a:lnTo>
                    <a:cubicBezTo>
                      <a:pt x="15333" y="105320"/>
                      <a:pt x="12414" y="89653"/>
                      <a:pt x="9317" y="73092"/>
                    </a:cubicBezTo>
                    <a:cubicBezTo>
                      <a:pt x="7828" y="64752"/>
                      <a:pt x="6279" y="56174"/>
                      <a:pt x="4670" y="47477"/>
                    </a:cubicBezTo>
                    <a:cubicBezTo>
                      <a:pt x="3836" y="43069"/>
                      <a:pt x="3062" y="38661"/>
                      <a:pt x="2228" y="34193"/>
                    </a:cubicBezTo>
                    <a:lnTo>
                      <a:pt x="1037" y="27462"/>
                    </a:lnTo>
                    <a:lnTo>
                      <a:pt x="381" y="24126"/>
                    </a:lnTo>
                    <a:lnTo>
                      <a:pt x="381" y="22398"/>
                    </a:lnTo>
                    <a:lnTo>
                      <a:pt x="381" y="21564"/>
                    </a:lnTo>
                    <a:lnTo>
                      <a:pt x="381" y="21147"/>
                    </a:lnTo>
                    <a:lnTo>
                      <a:pt x="381" y="20790"/>
                    </a:lnTo>
                    <a:lnTo>
                      <a:pt x="381" y="20790"/>
                    </a:lnTo>
                    <a:cubicBezTo>
                      <a:pt x="-1168" y="23054"/>
                      <a:pt x="2526" y="17633"/>
                      <a:pt x="2168" y="18228"/>
                    </a:cubicBezTo>
                    <a:lnTo>
                      <a:pt x="101352" y="357"/>
                    </a:lnTo>
                    <a:lnTo>
                      <a:pt x="103259" y="0"/>
                    </a:lnTo>
                    <a:lnTo>
                      <a:pt x="103259" y="1906"/>
                    </a:lnTo>
                    <a:cubicBezTo>
                      <a:pt x="108560" y="32049"/>
                      <a:pt x="112611" y="57187"/>
                      <a:pt x="115173" y="74522"/>
                    </a:cubicBezTo>
                    <a:cubicBezTo>
                      <a:pt x="116423" y="82683"/>
                      <a:pt x="117496" y="89295"/>
                      <a:pt x="118270" y="94537"/>
                    </a:cubicBezTo>
                    <a:cubicBezTo>
                      <a:pt x="118806" y="96928"/>
                      <a:pt x="119145" y="99359"/>
                      <a:pt x="119283" y="10180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7" name="Forma Livre: Forma 3376">
                <a:extLst>
                  <a:ext uri="{FF2B5EF4-FFF2-40B4-BE49-F238E27FC236}">
                    <a16:creationId xmlns:a16="http://schemas.microsoft.com/office/drawing/2014/main" id="{473341BD-DC30-A685-38B1-468E3F580BD4}"/>
                  </a:ext>
                </a:extLst>
              </p:cNvPr>
              <p:cNvSpPr/>
              <p:nvPr/>
            </p:nvSpPr>
            <p:spPr>
              <a:xfrm>
                <a:off x="14456599" y="5708414"/>
                <a:ext cx="119036" cy="121641"/>
              </a:xfrm>
              <a:custGeom>
                <a:avLst/>
                <a:gdLst>
                  <a:gd name="connsiteX0" fmla="*/ 119006 w 119036"/>
                  <a:gd name="connsiteY0" fmla="*/ 101507 h 121641"/>
                  <a:gd name="connsiteX1" fmla="*/ 117219 w 119036"/>
                  <a:gd name="connsiteY1" fmla="*/ 94120 h 121641"/>
                  <a:gd name="connsiteX2" fmla="*/ 113049 w 119036"/>
                  <a:gd name="connsiteY2" fmla="*/ 73807 h 121641"/>
                  <a:gd name="connsiteX3" fmla="*/ 99229 w 119036"/>
                  <a:gd name="connsiteY3" fmla="*/ 2740 h 121641"/>
                  <a:gd name="connsiteX4" fmla="*/ 101433 w 119036"/>
                  <a:gd name="connsiteY4" fmla="*/ 4289 h 121641"/>
                  <a:gd name="connsiteX5" fmla="*/ 2368 w 119036"/>
                  <a:gd name="connsiteY5" fmla="*/ 22517 h 121641"/>
                  <a:gd name="connsiteX6" fmla="*/ 4096 w 119036"/>
                  <a:gd name="connsiteY6" fmla="*/ 19956 h 121641"/>
                  <a:gd name="connsiteX7" fmla="*/ 4096 w 119036"/>
                  <a:gd name="connsiteY7" fmla="*/ 19956 h 121641"/>
                  <a:gd name="connsiteX8" fmla="*/ 4096 w 119036"/>
                  <a:gd name="connsiteY8" fmla="*/ 20730 h 121641"/>
                  <a:gd name="connsiteX9" fmla="*/ 4096 w 119036"/>
                  <a:gd name="connsiteY9" fmla="*/ 21564 h 121641"/>
                  <a:gd name="connsiteX10" fmla="*/ 4453 w 119036"/>
                  <a:gd name="connsiteY10" fmla="*/ 23232 h 121641"/>
                  <a:gd name="connsiteX11" fmla="*/ 5049 w 119036"/>
                  <a:gd name="connsiteY11" fmla="*/ 26628 h 121641"/>
                  <a:gd name="connsiteX12" fmla="*/ 6241 w 119036"/>
                  <a:gd name="connsiteY12" fmla="*/ 33359 h 121641"/>
                  <a:gd name="connsiteX13" fmla="*/ 8623 w 119036"/>
                  <a:gd name="connsiteY13" fmla="*/ 46643 h 121641"/>
                  <a:gd name="connsiteX14" fmla="*/ 13210 w 119036"/>
                  <a:gd name="connsiteY14" fmla="*/ 72258 h 121641"/>
                  <a:gd name="connsiteX15" fmla="*/ 21431 w 119036"/>
                  <a:gd name="connsiteY15" fmla="*/ 119080 h 121641"/>
                  <a:gd name="connsiteX16" fmla="*/ 19227 w 119036"/>
                  <a:gd name="connsiteY16" fmla="*/ 117531 h 121641"/>
                  <a:gd name="connsiteX17" fmla="*/ 90711 w 119036"/>
                  <a:gd name="connsiteY17" fmla="*/ 105617 h 121641"/>
                  <a:gd name="connsiteX18" fmla="*/ 111203 w 119036"/>
                  <a:gd name="connsiteY18" fmla="*/ 102401 h 121641"/>
                  <a:gd name="connsiteX19" fmla="*/ 118768 w 119036"/>
                  <a:gd name="connsiteY19" fmla="*/ 101448 h 121641"/>
                  <a:gd name="connsiteX20" fmla="*/ 112096 w 119036"/>
                  <a:gd name="connsiteY20" fmla="*/ 103115 h 121641"/>
                  <a:gd name="connsiteX21" fmla="*/ 92259 w 119036"/>
                  <a:gd name="connsiteY21" fmla="*/ 107226 h 121641"/>
                  <a:gd name="connsiteX22" fmla="*/ 20001 w 119036"/>
                  <a:gd name="connsiteY22" fmla="*/ 121284 h 121641"/>
                  <a:gd name="connsiteX23" fmla="*/ 18095 w 119036"/>
                  <a:gd name="connsiteY23" fmla="*/ 121642 h 121641"/>
                  <a:gd name="connsiteX24" fmla="*/ 17738 w 119036"/>
                  <a:gd name="connsiteY24" fmla="*/ 119735 h 121641"/>
                  <a:gd name="connsiteX25" fmla="*/ 9100 w 119036"/>
                  <a:gd name="connsiteY25" fmla="*/ 73033 h 121641"/>
                  <a:gd name="connsiteX26" fmla="*/ 4394 w 119036"/>
                  <a:gd name="connsiteY26" fmla="*/ 47418 h 121641"/>
                  <a:gd name="connsiteX27" fmla="*/ 2011 w 119036"/>
                  <a:gd name="connsiteY27" fmla="*/ 34134 h 121641"/>
                  <a:gd name="connsiteX28" fmla="*/ 998 w 119036"/>
                  <a:gd name="connsiteY28" fmla="*/ 27462 h 121641"/>
                  <a:gd name="connsiteX29" fmla="*/ 403 w 119036"/>
                  <a:gd name="connsiteY29" fmla="*/ 24126 h 121641"/>
                  <a:gd name="connsiteX30" fmla="*/ 403 w 119036"/>
                  <a:gd name="connsiteY30" fmla="*/ 22398 h 121641"/>
                  <a:gd name="connsiteX31" fmla="*/ 403 w 119036"/>
                  <a:gd name="connsiteY31" fmla="*/ 21564 h 121641"/>
                  <a:gd name="connsiteX32" fmla="*/ 403 w 119036"/>
                  <a:gd name="connsiteY32" fmla="*/ 20790 h 121641"/>
                  <a:gd name="connsiteX33" fmla="*/ 403 w 119036"/>
                  <a:gd name="connsiteY33" fmla="*/ 20790 h 121641"/>
                  <a:gd name="connsiteX34" fmla="*/ 2190 w 119036"/>
                  <a:gd name="connsiteY34" fmla="*/ 18228 h 121641"/>
                  <a:gd name="connsiteX35" fmla="*/ 101314 w 119036"/>
                  <a:gd name="connsiteY35" fmla="*/ 357 h 121641"/>
                  <a:gd name="connsiteX36" fmla="*/ 103220 w 119036"/>
                  <a:gd name="connsiteY36" fmla="*/ 0 h 121641"/>
                  <a:gd name="connsiteX37" fmla="*/ 103578 w 119036"/>
                  <a:gd name="connsiteY37" fmla="*/ 1906 h 121641"/>
                  <a:gd name="connsiteX38" fmla="*/ 115492 w 119036"/>
                  <a:gd name="connsiteY38" fmla="*/ 74522 h 121641"/>
                  <a:gd name="connsiteX39" fmla="*/ 118649 w 119036"/>
                  <a:gd name="connsiteY39" fmla="*/ 94537 h 121641"/>
                  <a:gd name="connsiteX40" fmla="*/ 119006 w 119036"/>
                  <a:gd name="connsiteY40" fmla="*/ 101507 h 12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036" h="121641">
                    <a:moveTo>
                      <a:pt x="119006" y="101507"/>
                    </a:moveTo>
                    <a:cubicBezTo>
                      <a:pt x="118246" y="99088"/>
                      <a:pt x="117649" y="96620"/>
                      <a:pt x="117219" y="94120"/>
                    </a:cubicBezTo>
                    <a:cubicBezTo>
                      <a:pt x="116147" y="88819"/>
                      <a:pt x="114717" y="82206"/>
                      <a:pt x="113049" y="73807"/>
                    </a:cubicBezTo>
                    <a:cubicBezTo>
                      <a:pt x="109535" y="56472"/>
                      <a:pt x="104710" y="32108"/>
                      <a:pt x="99229" y="2740"/>
                    </a:cubicBezTo>
                    <a:lnTo>
                      <a:pt x="101433" y="4289"/>
                    </a:lnTo>
                    <a:lnTo>
                      <a:pt x="2368" y="22517"/>
                    </a:lnTo>
                    <a:cubicBezTo>
                      <a:pt x="1952" y="23054"/>
                      <a:pt x="5704" y="17633"/>
                      <a:pt x="4096" y="19956"/>
                    </a:cubicBezTo>
                    <a:lnTo>
                      <a:pt x="4096" y="19956"/>
                    </a:lnTo>
                    <a:lnTo>
                      <a:pt x="4096" y="20730"/>
                    </a:lnTo>
                    <a:lnTo>
                      <a:pt x="4096" y="21564"/>
                    </a:lnTo>
                    <a:lnTo>
                      <a:pt x="4453" y="23232"/>
                    </a:lnTo>
                    <a:lnTo>
                      <a:pt x="5049" y="26628"/>
                    </a:lnTo>
                    <a:lnTo>
                      <a:pt x="6241" y="33359"/>
                    </a:lnTo>
                    <a:cubicBezTo>
                      <a:pt x="7075" y="37827"/>
                      <a:pt x="7849" y="42235"/>
                      <a:pt x="8623" y="46643"/>
                    </a:cubicBezTo>
                    <a:lnTo>
                      <a:pt x="13210" y="72258"/>
                    </a:lnTo>
                    <a:cubicBezTo>
                      <a:pt x="16129" y="88878"/>
                      <a:pt x="19167" y="104605"/>
                      <a:pt x="21431" y="119080"/>
                    </a:cubicBezTo>
                    <a:lnTo>
                      <a:pt x="19227" y="117531"/>
                    </a:lnTo>
                    <a:cubicBezTo>
                      <a:pt x="48595" y="112408"/>
                      <a:pt x="73197" y="108417"/>
                      <a:pt x="90711" y="105617"/>
                    </a:cubicBezTo>
                    <a:lnTo>
                      <a:pt x="111203" y="102401"/>
                    </a:lnTo>
                    <a:cubicBezTo>
                      <a:pt x="113702" y="101924"/>
                      <a:pt x="116229" y="101605"/>
                      <a:pt x="118768" y="101448"/>
                    </a:cubicBezTo>
                    <a:cubicBezTo>
                      <a:pt x="116605" y="102223"/>
                      <a:pt x="114370" y="102782"/>
                      <a:pt x="112096" y="103115"/>
                    </a:cubicBezTo>
                    <a:lnTo>
                      <a:pt x="92259" y="107226"/>
                    </a:lnTo>
                    <a:cubicBezTo>
                      <a:pt x="75044" y="110681"/>
                      <a:pt x="50084" y="115625"/>
                      <a:pt x="20001" y="121284"/>
                    </a:cubicBezTo>
                    <a:lnTo>
                      <a:pt x="18095" y="121642"/>
                    </a:lnTo>
                    <a:lnTo>
                      <a:pt x="17738" y="119735"/>
                    </a:lnTo>
                    <a:cubicBezTo>
                      <a:pt x="15057" y="105260"/>
                      <a:pt x="12138" y="89593"/>
                      <a:pt x="9100" y="73033"/>
                    </a:cubicBezTo>
                    <a:cubicBezTo>
                      <a:pt x="7551" y="64693"/>
                      <a:pt x="6002" y="56115"/>
                      <a:pt x="4394" y="47418"/>
                    </a:cubicBezTo>
                    <a:cubicBezTo>
                      <a:pt x="3619" y="43009"/>
                      <a:pt x="2785" y="38601"/>
                      <a:pt x="2011" y="34134"/>
                    </a:cubicBezTo>
                    <a:lnTo>
                      <a:pt x="998" y="27462"/>
                    </a:lnTo>
                    <a:lnTo>
                      <a:pt x="403" y="24126"/>
                    </a:lnTo>
                    <a:lnTo>
                      <a:pt x="403" y="22398"/>
                    </a:lnTo>
                    <a:lnTo>
                      <a:pt x="403" y="21564"/>
                    </a:lnTo>
                    <a:lnTo>
                      <a:pt x="403" y="20790"/>
                    </a:lnTo>
                    <a:lnTo>
                      <a:pt x="403" y="20790"/>
                    </a:lnTo>
                    <a:cubicBezTo>
                      <a:pt x="-1206" y="23054"/>
                      <a:pt x="2547" y="17633"/>
                      <a:pt x="2190" y="18228"/>
                    </a:cubicBezTo>
                    <a:lnTo>
                      <a:pt x="101314" y="357"/>
                    </a:lnTo>
                    <a:lnTo>
                      <a:pt x="103220" y="0"/>
                    </a:lnTo>
                    <a:lnTo>
                      <a:pt x="103578" y="1906"/>
                    </a:lnTo>
                    <a:cubicBezTo>
                      <a:pt x="108820" y="32049"/>
                      <a:pt x="112930" y="57187"/>
                      <a:pt x="115492" y="74522"/>
                    </a:cubicBezTo>
                    <a:cubicBezTo>
                      <a:pt x="116802" y="82683"/>
                      <a:pt x="117815" y="89295"/>
                      <a:pt x="118649" y="94537"/>
                    </a:cubicBezTo>
                    <a:cubicBezTo>
                      <a:pt x="118980" y="96845"/>
                      <a:pt x="119099" y="99178"/>
                      <a:pt x="119006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8" name="Forma Livre: Forma 3377">
                <a:extLst>
                  <a:ext uri="{FF2B5EF4-FFF2-40B4-BE49-F238E27FC236}">
                    <a16:creationId xmlns:a16="http://schemas.microsoft.com/office/drawing/2014/main" id="{B21B4CDE-589B-A7E2-696D-66822D00074C}"/>
                  </a:ext>
                </a:extLst>
              </p:cNvPr>
              <p:cNvSpPr/>
              <p:nvPr/>
            </p:nvSpPr>
            <p:spPr>
              <a:xfrm>
                <a:off x="14585449" y="5684944"/>
                <a:ext cx="119899" cy="121641"/>
              </a:xfrm>
              <a:custGeom>
                <a:avLst/>
                <a:gdLst>
                  <a:gd name="connsiteX0" fmla="*/ 119900 w 119899"/>
                  <a:gd name="connsiteY0" fmla="*/ 101805 h 121641"/>
                  <a:gd name="connsiteX1" fmla="*/ 118113 w 119899"/>
                  <a:gd name="connsiteY1" fmla="*/ 94418 h 121641"/>
                  <a:gd name="connsiteX2" fmla="*/ 113943 w 119899"/>
                  <a:gd name="connsiteY2" fmla="*/ 74105 h 121641"/>
                  <a:gd name="connsiteX3" fmla="*/ 100123 w 119899"/>
                  <a:gd name="connsiteY3" fmla="*/ 3038 h 121641"/>
                  <a:gd name="connsiteX4" fmla="*/ 102327 w 119899"/>
                  <a:gd name="connsiteY4" fmla="*/ 4587 h 121641"/>
                  <a:gd name="connsiteX5" fmla="*/ 3202 w 119899"/>
                  <a:gd name="connsiteY5" fmla="*/ 22517 h 121641"/>
                  <a:gd name="connsiteX6" fmla="*/ 4990 w 119899"/>
                  <a:gd name="connsiteY6" fmla="*/ 19956 h 121641"/>
                  <a:gd name="connsiteX7" fmla="*/ 4990 w 119899"/>
                  <a:gd name="connsiteY7" fmla="*/ 19956 h 121641"/>
                  <a:gd name="connsiteX8" fmla="*/ 4990 w 119899"/>
                  <a:gd name="connsiteY8" fmla="*/ 20730 h 121641"/>
                  <a:gd name="connsiteX9" fmla="*/ 4990 w 119899"/>
                  <a:gd name="connsiteY9" fmla="*/ 21564 h 121641"/>
                  <a:gd name="connsiteX10" fmla="*/ 4990 w 119899"/>
                  <a:gd name="connsiteY10" fmla="*/ 23292 h 121641"/>
                  <a:gd name="connsiteX11" fmla="*/ 5585 w 119899"/>
                  <a:gd name="connsiteY11" fmla="*/ 26628 h 121641"/>
                  <a:gd name="connsiteX12" fmla="*/ 6836 w 119899"/>
                  <a:gd name="connsiteY12" fmla="*/ 33359 h 121641"/>
                  <a:gd name="connsiteX13" fmla="*/ 9219 w 119899"/>
                  <a:gd name="connsiteY13" fmla="*/ 46643 h 121641"/>
                  <a:gd name="connsiteX14" fmla="*/ 13746 w 119899"/>
                  <a:gd name="connsiteY14" fmla="*/ 72258 h 121641"/>
                  <a:gd name="connsiteX15" fmla="*/ 22027 w 119899"/>
                  <a:gd name="connsiteY15" fmla="*/ 119080 h 121641"/>
                  <a:gd name="connsiteX16" fmla="*/ 19822 w 119899"/>
                  <a:gd name="connsiteY16" fmla="*/ 117531 h 121641"/>
                  <a:gd name="connsiteX17" fmla="*/ 91306 w 119899"/>
                  <a:gd name="connsiteY17" fmla="*/ 105617 h 121641"/>
                  <a:gd name="connsiteX18" fmla="*/ 111739 w 119899"/>
                  <a:gd name="connsiteY18" fmla="*/ 102401 h 121641"/>
                  <a:gd name="connsiteX19" fmla="*/ 119304 w 119899"/>
                  <a:gd name="connsiteY19" fmla="*/ 101447 h 121641"/>
                  <a:gd name="connsiteX20" fmla="*/ 112692 w 119899"/>
                  <a:gd name="connsiteY20" fmla="*/ 103115 h 121641"/>
                  <a:gd name="connsiteX21" fmla="*/ 92855 w 119899"/>
                  <a:gd name="connsiteY21" fmla="*/ 107226 h 121641"/>
                  <a:gd name="connsiteX22" fmla="*/ 20537 w 119899"/>
                  <a:gd name="connsiteY22" fmla="*/ 121284 h 121641"/>
                  <a:gd name="connsiteX23" fmla="*/ 18691 w 119899"/>
                  <a:gd name="connsiteY23" fmla="*/ 121642 h 121641"/>
                  <a:gd name="connsiteX24" fmla="*/ 18333 w 119899"/>
                  <a:gd name="connsiteY24" fmla="*/ 119735 h 121641"/>
                  <a:gd name="connsiteX25" fmla="*/ 9636 w 119899"/>
                  <a:gd name="connsiteY25" fmla="*/ 73033 h 121641"/>
                  <a:gd name="connsiteX26" fmla="*/ 4930 w 119899"/>
                  <a:gd name="connsiteY26" fmla="*/ 47418 h 121641"/>
                  <a:gd name="connsiteX27" fmla="*/ 2547 w 119899"/>
                  <a:gd name="connsiteY27" fmla="*/ 34134 h 121641"/>
                  <a:gd name="connsiteX28" fmla="*/ 1296 w 119899"/>
                  <a:gd name="connsiteY28" fmla="*/ 27402 h 121641"/>
                  <a:gd name="connsiteX29" fmla="*/ 701 w 119899"/>
                  <a:gd name="connsiteY29" fmla="*/ 24066 h 121641"/>
                  <a:gd name="connsiteX30" fmla="*/ 403 w 119899"/>
                  <a:gd name="connsiteY30" fmla="*/ 22339 h 121641"/>
                  <a:gd name="connsiteX31" fmla="*/ 403 w 119899"/>
                  <a:gd name="connsiteY31" fmla="*/ 21505 h 121641"/>
                  <a:gd name="connsiteX32" fmla="*/ 403 w 119899"/>
                  <a:gd name="connsiteY32" fmla="*/ 20790 h 121641"/>
                  <a:gd name="connsiteX33" fmla="*/ 403 w 119899"/>
                  <a:gd name="connsiteY33" fmla="*/ 20790 h 121641"/>
                  <a:gd name="connsiteX34" fmla="*/ 2190 w 119899"/>
                  <a:gd name="connsiteY34" fmla="*/ 18228 h 121641"/>
                  <a:gd name="connsiteX35" fmla="*/ 101374 w 119899"/>
                  <a:gd name="connsiteY35" fmla="*/ 357 h 121641"/>
                  <a:gd name="connsiteX36" fmla="*/ 103220 w 119899"/>
                  <a:gd name="connsiteY36" fmla="*/ 0 h 121641"/>
                  <a:gd name="connsiteX37" fmla="*/ 103578 w 119899"/>
                  <a:gd name="connsiteY37" fmla="*/ 1906 h 121641"/>
                  <a:gd name="connsiteX38" fmla="*/ 115492 w 119899"/>
                  <a:gd name="connsiteY38" fmla="*/ 74522 h 121641"/>
                  <a:gd name="connsiteX39" fmla="*/ 118589 w 119899"/>
                  <a:gd name="connsiteY39" fmla="*/ 94537 h 121641"/>
                  <a:gd name="connsiteX40" fmla="*/ 119900 w 119899"/>
                  <a:gd name="connsiteY40" fmla="*/ 101805 h 12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899" h="121641">
                    <a:moveTo>
                      <a:pt x="119900" y="101805"/>
                    </a:moveTo>
                    <a:cubicBezTo>
                      <a:pt x="119175" y="99376"/>
                      <a:pt x="118579" y="96910"/>
                      <a:pt x="118113" y="94418"/>
                    </a:cubicBezTo>
                    <a:cubicBezTo>
                      <a:pt x="117041" y="89117"/>
                      <a:pt x="115670" y="82504"/>
                      <a:pt x="113943" y="74105"/>
                    </a:cubicBezTo>
                    <a:cubicBezTo>
                      <a:pt x="110488" y="56770"/>
                      <a:pt x="105603" y="32406"/>
                      <a:pt x="100123" y="3038"/>
                    </a:cubicBezTo>
                    <a:lnTo>
                      <a:pt x="102327" y="4587"/>
                    </a:lnTo>
                    <a:lnTo>
                      <a:pt x="3202" y="22517"/>
                    </a:lnTo>
                    <a:cubicBezTo>
                      <a:pt x="2785" y="23054"/>
                      <a:pt x="6538" y="17633"/>
                      <a:pt x="4990" y="19956"/>
                    </a:cubicBezTo>
                    <a:lnTo>
                      <a:pt x="4990" y="19956"/>
                    </a:lnTo>
                    <a:lnTo>
                      <a:pt x="4990" y="20730"/>
                    </a:lnTo>
                    <a:lnTo>
                      <a:pt x="4990" y="21564"/>
                    </a:lnTo>
                    <a:lnTo>
                      <a:pt x="4990" y="23292"/>
                    </a:lnTo>
                    <a:lnTo>
                      <a:pt x="5585" y="26628"/>
                    </a:lnTo>
                    <a:lnTo>
                      <a:pt x="6836" y="33359"/>
                    </a:lnTo>
                    <a:cubicBezTo>
                      <a:pt x="7611" y="37827"/>
                      <a:pt x="8385" y="42235"/>
                      <a:pt x="9219" y="46643"/>
                    </a:cubicBezTo>
                    <a:cubicBezTo>
                      <a:pt x="10768" y="55340"/>
                      <a:pt x="12257" y="63918"/>
                      <a:pt x="13746" y="72258"/>
                    </a:cubicBezTo>
                    <a:cubicBezTo>
                      <a:pt x="16725" y="88878"/>
                      <a:pt x="19703" y="104605"/>
                      <a:pt x="22027" y="119080"/>
                    </a:cubicBezTo>
                    <a:lnTo>
                      <a:pt x="19822" y="117531"/>
                    </a:lnTo>
                    <a:cubicBezTo>
                      <a:pt x="49131" y="112408"/>
                      <a:pt x="73435" y="108417"/>
                      <a:pt x="91306" y="105617"/>
                    </a:cubicBezTo>
                    <a:lnTo>
                      <a:pt x="111739" y="102401"/>
                    </a:lnTo>
                    <a:cubicBezTo>
                      <a:pt x="114239" y="101927"/>
                      <a:pt x="116765" y="101609"/>
                      <a:pt x="119304" y="101447"/>
                    </a:cubicBezTo>
                    <a:cubicBezTo>
                      <a:pt x="117160" y="102219"/>
                      <a:pt x="114945" y="102778"/>
                      <a:pt x="112692" y="103115"/>
                    </a:cubicBezTo>
                    <a:lnTo>
                      <a:pt x="92855" y="107226"/>
                    </a:lnTo>
                    <a:cubicBezTo>
                      <a:pt x="75580" y="110681"/>
                      <a:pt x="50680" y="115625"/>
                      <a:pt x="20537" y="121284"/>
                    </a:cubicBezTo>
                    <a:lnTo>
                      <a:pt x="18691" y="121642"/>
                    </a:lnTo>
                    <a:lnTo>
                      <a:pt x="18333" y="119735"/>
                    </a:lnTo>
                    <a:cubicBezTo>
                      <a:pt x="15653" y="105260"/>
                      <a:pt x="12734" y="89593"/>
                      <a:pt x="9636" y="73033"/>
                    </a:cubicBezTo>
                    <a:cubicBezTo>
                      <a:pt x="8147" y="64693"/>
                      <a:pt x="6538" y="56115"/>
                      <a:pt x="4930" y="47418"/>
                    </a:cubicBezTo>
                    <a:cubicBezTo>
                      <a:pt x="4156" y="43009"/>
                      <a:pt x="3381" y="38601"/>
                      <a:pt x="2547" y="34134"/>
                    </a:cubicBezTo>
                    <a:lnTo>
                      <a:pt x="1296" y="27402"/>
                    </a:lnTo>
                    <a:lnTo>
                      <a:pt x="701" y="24066"/>
                    </a:lnTo>
                    <a:lnTo>
                      <a:pt x="403" y="22339"/>
                    </a:lnTo>
                    <a:lnTo>
                      <a:pt x="403" y="21505"/>
                    </a:lnTo>
                    <a:lnTo>
                      <a:pt x="403" y="20790"/>
                    </a:lnTo>
                    <a:lnTo>
                      <a:pt x="403" y="20790"/>
                    </a:lnTo>
                    <a:cubicBezTo>
                      <a:pt x="-1206" y="23054"/>
                      <a:pt x="2547" y="17633"/>
                      <a:pt x="2190" y="18228"/>
                    </a:cubicBezTo>
                    <a:lnTo>
                      <a:pt x="101374" y="357"/>
                    </a:lnTo>
                    <a:lnTo>
                      <a:pt x="103220" y="0"/>
                    </a:lnTo>
                    <a:lnTo>
                      <a:pt x="103578" y="1906"/>
                    </a:lnTo>
                    <a:cubicBezTo>
                      <a:pt x="108820" y="32049"/>
                      <a:pt x="112930" y="57187"/>
                      <a:pt x="115492" y="74522"/>
                    </a:cubicBezTo>
                    <a:cubicBezTo>
                      <a:pt x="116743" y="82683"/>
                      <a:pt x="117815" y="89295"/>
                      <a:pt x="118589" y="94537"/>
                    </a:cubicBezTo>
                    <a:cubicBezTo>
                      <a:pt x="119259" y="96912"/>
                      <a:pt x="119698" y="99346"/>
                      <a:pt x="119900" y="10180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79" name="Forma Livre: Forma 3378">
                <a:extLst>
                  <a:ext uri="{FF2B5EF4-FFF2-40B4-BE49-F238E27FC236}">
                    <a16:creationId xmlns:a16="http://schemas.microsoft.com/office/drawing/2014/main" id="{BB2037B1-BD7A-4F71-3EB7-A2B587DD66E4}"/>
                  </a:ext>
                </a:extLst>
              </p:cNvPr>
              <p:cNvSpPr/>
              <p:nvPr/>
            </p:nvSpPr>
            <p:spPr>
              <a:xfrm>
                <a:off x="14715278" y="5661473"/>
                <a:ext cx="119874" cy="121582"/>
              </a:xfrm>
              <a:custGeom>
                <a:avLst/>
                <a:gdLst>
                  <a:gd name="connsiteX0" fmla="*/ 119874 w 119874"/>
                  <a:gd name="connsiteY0" fmla="*/ 101448 h 121582"/>
                  <a:gd name="connsiteX1" fmla="*/ 118087 w 119874"/>
                  <a:gd name="connsiteY1" fmla="*/ 94061 h 121582"/>
                  <a:gd name="connsiteX2" fmla="*/ 113917 w 119874"/>
                  <a:gd name="connsiteY2" fmla="*/ 73748 h 121582"/>
                  <a:gd name="connsiteX3" fmla="*/ 100037 w 119874"/>
                  <a:gd name="connsiteY3" fmla="*/ 2681 h 121582"/>
                  <a:gd name="connsiteX4" fmla="*/ 102301 w 119874"/>
                  <a:gd name="connsiteY4" fmla="*/ 4229 h 121582"/>
                  <a:gd name="connsiteX5" fmla="*/ 3177 w 119874"/>
                  <a:gd name="connsiteY5" fmla="*/ 22458 h 121582"/>
                  <a:gd name="connsiteX6" fmla="*/ 4964 w 119874"/>
                  <a:gd name="connsiteY6" fmla="*/ 19896 h 121582"/>
                  <a:gd name="connsiteX7" fmla="*/ 4964 w 119874"/>
                  <a:gd name="connsiteY7" fmla="*/ 19896 h 121582"/>
                  <a:gd name="connsiteX8" fmla="*/ 4964 w 119874"/>
                  <a:gd name="connsiteY8" fmla="*/ 20254 h 121582"/>
                  <a:gd name="connsiteX9" fmla="*/ 4964 w 119874"/>
                  <a:gd name="connsiteY9" fmla="*/ 20671 h 121582"/>
                  <a:gd name="connsiteX10" fmla="*/ 4964 w 119874"/>
                  <a:gd name="connsiteY10" fmla="*/ 21505 h 121582"/>
                  <a:gd name="connsiteX11" fmla="*/ 4964 w 119874"/>
                  <a:gd name="connsiteY11" fmla="*/ 23232 h 121582"/>
                  <a:gd name="connsiteX12" fmla="*/ 5619 w 119874"/>
                  <a:gd name="connsiteY12" fmla="*/ 26568 h 121582"/>
                  <a:gd name="connsiteX13" fmla="*/ 6810 w 119874"/>
                  <a:gd name="connsiteY13" fmla="*/ 33300 h 121582"/>
                  <a:gd name="connsiteX14" fmla="*/ 9193 w 119874"/>
                  <a:gd name="connsiteY14" fmla="*/ 46584 h 121582"/>
                  <a:gd name="connsiteX15" fmla="*/ 13780 w 119874"/>
                  <a:gd name="connsiteY15" fmla="*/ 72199 h 121582"/>
                  <a:gd name="connsiteX16" fmla="*/ 22001 w 119874"/>
                  <a:gd name="connsiteY16" fmla="*/ 119021 h 121582"/>
                  <a:gd name="connsiteX17" fmla="*/ 19797 w 119874"/>
                  <a:gd name="connsiteY17" fmla="*/ 117472 h 121582"/>
                  <a:gd name="connsiteX18" fmla="*/ 91281 w 119874"/>
                  <a:gd name="connsiteY18" fmla="*/ 105558 h 121582"/>
                  <a:gd name="connsiteX19" fmla="*/ 111713 w 119874"/>
                  <a:gd name="connsiteY19" fmla="*/ 102341 h 121582"/>
                  <a:gd name="connsiteX20" fmla="*/ 119338 w 119874"/>
                  <a:gd name="connsiteY20" fmla="*/ 101388 h 121582"/>
                  <a:gd name="connsiteX21" fmla="*/ 112666 w 119874"/>
                  <a:gd name="connsiteY21" fmla="*/ 103056 h 121582"/>
                  <a:gd name="connsiteX22" fmla="*/ 92829 w 119874"/>
                  <a:gd name="connsiteY22" fmla="*/ 107166 h 121582"/>
                  <a:gd name="connsiteX23" fmla="*/ 20511 w 119874"/>
                  <a:gd name="connsiteY23" fmla="*/ 121225 h 121582"/>
                  <a:gd name="connsiteX24" fmla="*/ 18665 w 119874"/>
                  <a:gd name="connsiteY24" fmla="*/ 121582 h 121582"/>
                  <a:gd name="connsiteX25" fmla="*/ 18307 w 119874"/>
                  <a:gd name="connsiteY25" fmla="*/ 119676 h 121582"/>
                  <a:gd name="connsiteX26" fmla="*/ 9670 w 119874"/>
                  <a:gd name="connsiteY26" fmla="*/ 72973 h 121582"/>
                  <a:gd name="connsiteX27" fmla="*/ 4964 w 119874"/>
                  <a:gd name="connsiteY27" fmla="*/ 47358 h 121582"/>
                  <a:gd name="connsiteX28" fmla="*/ 2521 w 119874"/>
                  <a:gd name="connsiteY28" fmla="*/ 34074 h 121582"/>
                  <a:gd name="connsiteX29" fmla="*/ 1330 w 119874"/>
                  <a:gd name="connsiteY29" fmla="*/ 27402 h 121582"/>
                  <a:gd name="connsiteX30" fmla="*/ 734 w 119874"/>
                  <a:gd name="connsiteY30" fmla="*/ 24007 h 121582"/>
                  <a:gd name="connsiteX31" fmla="*/ 377 w 119874"/>
                  <a:gd name="connsiteY31" fmla="*/ 22279 h 121582"/>
                  <a:gd name="connsiteX32" fmla="*/ 377 w 119874"/>
                  <a:gd name="connsiteY32" fmla="*/ 21445 h 121582"/>
                  <a:gd name="connsiteX33" fmla="*/ 377 w 119874"/>
                  <a:gd name="connsiteY33" fmla="*/ 20790 h 121582"/>
                  <a:gd name="connsiteX34" fmla="*/ 377 w 119874"/>
                  <a:gd name="connsiteY34" fmla="*/ 20790 h 121582"/>
                  <a:gd name="connsiteX35" fmla="*/ 2164 w 119874"/>
                  <a:gd name="connsiteY35" fmla="*/ 18228 h 121582"/>
                  <a:gd name="connsiteX36" fmla="*/ 101348 w 119874"/>
                  <a:gd name="connsiteY36" fmla="*/ 357 h 121582"/>
                  <a:gd name="connsiteX37" fmla="*/ 103254 w 119874"/>
                  <a:gd name="connsiteY37" fmla="*/ 0 h 121582"/>
                  <a:gd name="connsiteX38" fmla="*/ 103552 w 119874"/>
                  <a:gd name="connsiteY38" fmla="*/ 1906 h 121582"/>
                  <a:gd name="connsiteX39" fmla="*/ 115466 w 119874"/>
                  <a:gd name="connsiteY39" fmla="*/ 74522 h 121582"/>
                  <a:gd name="connsiteX40" fmla="*/ 118623 w 119874"/>
                  <a:gd name="connsiteY40" fmla="*/ 94537 h 121582"/>
                  <a:gd name="connsiteX41" fmla="*/ 119874 w 119874"/>
                  <a:gd name="connsiteY41" fmla="*/ 101448 h 12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19874" h="121582">
                    <a:moveTo>
                      <a:pt x="119874" y="101448"/>
                    </a:moveTo>
                    <a:cubicBezTo>
                      <a:pt x="119104" y="99031"/>
                      <a:pt x="118507" y="96562"/>
                      <a:pt x="118087" y="94061"/>
                    </a:cubicBezTo>
                    <a:cubicBezTo>
                      <a:pt x="117015" y="88759"/>
                      <a:pt x="115585" y="82147"/>
                      <a:pt x="113917" y="73748"/>
                    </a:cubicBezTo>
                    <a:cubicBezTo>
                      <a:pt x="110402" y="56413"/>
                      <a:pt x="105518" y="32049"/>
                      <a:pt x="100037" y="2681"/>
                    </a:cubicBezTo>
                    <a:lnTo>
                      <a:pt x="102301" y="4229"/>
                    </a:lnTo>
                    <a:lnTo>
                      <a:pt x="3177" y="22458"/>
                    </a:lnTo>
                    <a:lnTo>
                      <a:pt x="4964" y="19896"/>
                    </a:lnTo>
                    <a:lnTo>
                      <a:pt x="4964" y="19896"/>
                    </a:lnTo>
                    <a:lnTo>
                      <a:pt x="4964" y="20254"/>
                    </a:lnTo>
                    <a:lnTo>
                      <a:pt x="4964" y="20671"/>
                    </a:lnTo>
                    <a:lnTo>
                      <a:pt x="4964" y="21505"/>
                    </a:lnTo>
                    <a:lnTo>
                      <a:pt x="4964" y="23232"/>
                    </a:lnTo>
                    <a:lnTo>
                      <a:pt x="5619" y="26568"/>
                    </a:lnTo>
                    <a:lnTo>
                      <a:pt x="6810" y="33300"/>
                    </a:lnTo>
                    <a:cubicBezTo>
                      <a:pt x="7585" y="37767"/>
                      <a:pt x="8419" y="42176"/>
                      <a:pt x="9193" y="46584"/>
                    </a:cubicBezTo>
                    <a:cubicBezTo>
                      <a:pt x="10742" y="55340"/>
                      <a:pt x="12291" y="63859"/>
                      <a:pt x="13780" y="72199"/>
                    </a:cubicBezTo>
                    <a:cubicBezTo>
                      <a:pt x="16699" y="88819"/>
                      <a:pt x="19737" y="104545"/>
                      <a:pt x="22001" y="119021"/>
                    </a:cubicBezTo>
                    <a:lnTo>
                      <a:pt x="19797" y="117472"/>
                    </a:lnTo>
                    <a:cubicBezTo>
                      <a:pt x="49165" y="112349"/>
                      <a:pt x="73767" y="108358"/>
                      <a:pt x="91281" y="105558"/>
                    </a:cubicBezTo>
                    <a:lnTo>
                      <a:pt x="111713" y="102341"/>
                    </a:lnTo>
                    <a:cubicBezTo>
                      <a:pt x="116538" y="101626"/>
                      <a:pt x="119159" y="101328"/>
                      <a:pt x="119338" y="101388"/>
                    </a:cubicBezTo>
                    <a:cubicBezTo>
                      <a:pt x="117175" y="102163"/>
                      <a:pt x="114940" y="102722"/>
                      <a:pt x="112666" y="103056"/>
                    </a:cubicBezTo>
                    <a:lnTo>
                      <a:pt x="92829" y="107166"/>
                    </a:lnTo>
                    <a:cubicBezTo>
                      <a:pt x="75614" y="110621"/>
                      <a:pt x="50654" y="115566"/>
                      <a:pt x="20511" y="121225"/>
                    </a:cubicBezTo>
                    <a:lnTo>
                      <a:pt x="18665" y="121582"/>
                    </a:lnTo>
                    <a:lnTo>
                      <a:pt x="18307" y="119676"/>
                    </a:lnTo>
                    <a:cubicBezTo>
                      <a:pt x="15627" y="105260"/>
                      <a:pt x="12708" y="89534"/>
                      <a:pt x="9670" y="72973"/>
                    </a:cubicBezTo>
                    <a:cubicBezTo>
                      <a:pt x="8121" y="64633"/>
                      <a:pt x="6572" y="56055"/>
                      <a:pt x="4964" y="47358"/>
                    </a:cubicBezTo>
                    <a:cubicBezTo>
                      <a:pt x="4130" y="42950"/>
                      <a:pt x="3355" y="38542"/>
                      <a:pt x="2521" y="34074"/>
                    </a:cubicBezTo>
                    <a:lnTo>
                      <a:pt x="1330" y="27402"/>
                    </a:lnTo>
                    <a:lnTo>
                      <a:pt x="734" y="24007"/>
                    </a:lnTo>
                    <a:lnTo>
                      <a:pt x="377" y="22279"/>
                    </a:lnTo>
                    <a:lnTo>
                      <a:pt x="377" y="21445"/>
                    </a:lnTo>
                    <a:lnTo>
                      <a:pt x="377" y="20790"/>
                    </a:lnTo>
                    <a:lnTo>
                      <a:pt x="377" y="20790"/>
                    </a:lnTo>
                    <a:cubicBezTo>
                      <a:pt x="-1172" y="23054"/>
                      <a:pt x="2581" y="17692"/>
                      <a:pt x="2164" y="18228"/>
                    </a:cubicBezTo>
                    <a:lnTo>
                      <a:pt x="101348" y="357"/>
                    </a:lnTo>
                    <a:lnTo>
                      <a:pt x="103254" y="0"/>
                    </a:lnTo>
                    <a:lnTo>
                      <a:pt x="103552" y="1906"/>
                    </a:lnTo>
                    <a:cubicBezTo>
                      <a:pt x="108854" y="32049"/>
                      <a:pt x="112964" y="57187"/>
                      <a:pt x="115466" y="74522"/>
                    </a:cubicBezTo>
                    <a:cubicBezTo>
                      <a:pt x="116776" y="82683"/>
                      <a:pt x="117789" y="89295"/>
                      <a:pt x="118623" y="94537"/>
                    </a:cubicBezTo>
                    <a:cubicBezTo>
                      <a:pt x="119250" y="96798"/>
                      <a:pt x="119669" y="99111"/>
                      <a:pt x="119874" y="10144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0" name="Forma Livre: Forma 3379">
                <a:extLst>
                  <a:ext uri="{FF2B5EF4-FFF2-40B4-BE49-F238E27FC236}">
                    <a16:creationId xmlns:a16="http://schemas.microsoft.com/office/drawing/2014/main" id="{F49C489E-BF24-201E-F33E-A270684DE8CC}"/>
                  </a:ext>
                </a:extLst>
              </p:cNvPr>
              <p:cNvSpPr/>
              <p:nvPr/>
            </p:nvSpPr>
            <p:spPr>
              <a:xfrm>
                <a:off x="14845994" y="5638062"/>
                <a:ext cx="118901" cy="121582"/>
              </a:xfrm>
              <a:custGeom>
                <a:avLst/>
                <a:gdLst>
                  <a:gd name="connsiteX0" fmla="*/ 118902 w 118901"/>
                  <a:gd name="connsiteY0" fmla="*/ 101507 h 121582"/>
                  <a:gd name="connsiteX1" fmla="*/ 117114 w 118901"/>
                  <a:gd name="connsiteY1" fmla="*/ 94061 h 121582"/>
                  <a:gd name="connsiteX2" fmla="*/ 112945 w 118901"/>
                  <a:gd name="connsiteY2" fmla="*/ 73807 h 121582"/>
                  <a:gd name="connsiteX3" fmla="*/ 99124 w 118901"/>
                  <a:gd name="connsiteY3" fmla="*/ 2681 h 121582"/>
                  <a:gd name="connsiteX4" fmla="*/ 101328 w 118901"/>
                  <a:gd name="connsiteY4" fmla="*/ 4229 h 121582"/>
                  <a:gd name="connsiteX5" fmla="*/ 2264 w 118901"/>
                  <a:gd name="connsiteY5" fmla="*/ 22458 h 121582"/>
                  <a:gd name="connsiteX6" fmla="*/ 4051 w 118901"/>
                  <a:gd name="connsiteY6" fmla="*/ 19896 h 121582"/>
                  <a:gd name="connsiteX7" fmla="*/ 4051 w 118901"/>
                  <a:gd name="connsiteY7" fmla="*/ 19896 h 121582"/>
                  <a:gd name="connsiteX8" fmla="*/ 4051 w 118901"/>
                  <a:gd name="connsiteY8" fmla="*/ 20671 h 121582"/>
                  <a:gd name="connsiteX9" fmla="*/ 4051 w 118901"/>
                  <a:gd name="connsiteY9" fmla="*/ 21505 h 121582"/>
                  <a:gd name="connsiteX10" fmla="*/ 4051 w 118901"/>
                  <a:gd name="connsiteY10" fmla="*/ 23232 h 121582"/>
                  <a:gd name="connsiteX11" fmla="*/ 4646 w 118901"/>
                  <a:gd name="connsiteY11" fmla="*/ 26568 h 121582"/>
                  <a:gd name="connsiteX12" fmla="*/ 5838 w 118901"/>
                  <a:gd name="connsiteY12" fmla="*/ 33300 h 121582"/>
                  <a:gd name="connsiteX13" fmla="*/ 8221 w 118901"/>
                  <a:gd name="connsiteY13" fmla="*/ 46584 h 121582"/>
                  <a:gd name="connsiteX14" fmla="*/ 12808 w 118901"/>
                  <a:gd name="connsiteY14" fmla="*/ 72199 h 121582"/>
                  <a:gd name="connsiteX15" fmla="*/ 21088 w 118901"/>
                  <a:gd name="connsiteY15" fmla="*/ 119021 h 121582"/>
                  <a:gd name="connsiteX16" fmla="*/ 18824 w 118901"/>
                  <a:gd name="connsiteY16" fmla="*/ 117472 h 121582"/>
                  <a:gd name="connsiteX17" fmla="*/ 90308 w 118901"/>
                  <a:gd name="connsiteY17" fmla="*/ 105558 h 121582"/>
                  <a:gd name="connsiteX18" fmla="*/ 110740 w 118901"/>
                  <a:gd name="connsiteY18" fmla="*/ 102341 h 121582"/>
                  <a:gd name="connsiteX19" fmla="*/ 118306 w 118901"/>
                  <a:gd name="connsiteY19" fmla="*/ 101448 h 121582"/>
                  <a:gd name="connsiteX20" fmla="*/ 111634 w 118901"/>
                  <a:gd name="connsiteY20" fmla="*/ 103056 h 121582"/>
                  <a:gd name="connsiteX21" fmla="*/ 91797 w 118901"/>
                  <a:gd name="connsiteY21" fmla="*/ 107166 h 121582"/>
                  <a:gd name="connsiteX22" fmla="*/ 19539 w 118901"/>
                  <a:gd name="connsiteY22" fmla="*/ 121225 h 121582"/>
                  <a:gd name="connsiteX23" fmla="*/ 17633 w 118901"/>
                  <a:gd name="connsiteY23" fmla="*/ 121582 h 121582"/>
                  <a:gd name="connsiteX24" fmla="*/ 17633 w 118901"/>
                  <a:gd name="connsiteY24" fmla="*/ 119676 h 121582"/>
                  <a:gd name="connsiteX25" fmla="*/ 8935 w 118901"/>
                  <a:gd name="connsiteY25" fmla="*/ 72973 h 121582"/>
                  <a:gd name="connsiteX26" fmla="*/ 4230 w 118901"/>
                  <a:gd name="connsiteY26" fmla="*/ 47358 h 121582"/>
                  <a:gd name="connsiteX27" fmla="*/ 1847 w 118901"/>
                  <a:gd name="connsiteY27" fmla="*/ 34074 h 121582"/>
                  <a:gd name="connsiteX28" fmla="*/ 596 w 118901"/>
                  <a:gd name="connsiteY28" fmla="*/ 27402 h 121582"/>
                  <a:gd name="connsiteX29" fmla="*/ 0 w 118901"/>
                  <a:gd name="connsiteY29" fmla="*/ 24007 h 121582"/>
                  <a:gd name="connsiteX30" fmla="*/ 0 w 118901"/>
                  <a:gd name="connsiteY30" fmla="*/ 22279 h 121582"/>
                  <a:gd name="connsiteX31" fmla="*/ 0 w 118901"/>
                  <a:gd name="connsiteY31" fmla="*/ 21445 h 121582"/>
                  <a:gd name="connsiteX32" fmla="*/ 0 w 118901"/>
                  <a:gd name="connsiteY32" fmla="*/ 20790 h 121582"/>
                  <a:gd name="connsiteX33" fmla="*/ 0 w 118901"/>
                  <a:gd name="connsiteY33" fmla="*/ 20790 h 121582"/>
                  <a:gd name="connsiteX34" fmla="*/ 1787 w 118901"/>
                  <a:gd name="connsiteY34" fmla="*/ 18228 h 121582"/>
                  <a:gd name="connsiteX35" fmla="*/ 100971 w 118901"/>
                  <a:gd name="connsiteY35" fmla="*/ 357 h 121582"/>
                  <a:gd name="connsiteX36" fmla="*/ 102818 w 118901"/>
                  <a:gd name="connsiteY36" fmla="*/ 0 h 121582"/>
                  <a:gd name="connsiteX37" fmla="*/ 103175 w 118901"/>
                  <a:gd name="connsiteY37" fmla="*/ 1906 h 121582"/>
                  <a:gd name="connsiteX38" fmla="*/ 115089 w 118901"/>
                  <a:gd name="connsiteY38" fmla="*/ 74522 h 121582"/>
                  <a:gd name="connsiteX39" fmla="*/ 118187 w 118901"/>
                  <a:gd name="connsiteY39" fmla="*/ 94537 h 121582"/>
                  <a:gd name="connsiteX40" fmla="*/ 118901 w 118901"/>
                  <a:gd name="connsiteY40" fmla="*/ 101507 h 12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8901" h="121582">
                    <a:moveTo>
                      <a:pt x="118902" y="101507"/>
                    </a:moveTo>
                    <a:cubicBezTo>
                      <a:pt x="118147" y="99066"/>
                      <a:pt x="117550" y="96579"/>
                      <a:pt x="117114" y="94061"/>
                    </a:cubicBezTo>
                    <a:cubicBezTo>
                      <a:pt x="116042" y="88759"/>
                      <a:pt x="114672" y="82147"/>
                      <a:pt x="112945" y="73807"/>
                    </a:cubicBezTo>
                    <a:cubicBezTo>
                      <a:pt x="109430" y="56413"/>
                      <a:pt x="104605" y="32108"/>
                      <a:pt x="99124" y="2681"/>
                    </a:cubicBezTo>
                    <a:lnTo>
                      <a:pt x="101328" y="4229"/>
                    </a:lnTo>
                    <a:lnTo>
                      <a:pt x="2264" y="22458"/>
                    </a:lnTo>
                    <a:cubicBezTo>
                      <a:pt x="1847" y="22994"/>
                      <a:pt x="5600" y="17633"/>
                      <a:pt x="4051" y="19896"/>
                    </a:cubicBezTo>
                    <a:lnTo>
                      <a:pt x="4051" y="19896"/>
                    </a:lnTo>
                    <a:lnTo>
                      <a:pt x="4051" y="20671"/>
                    </a:lnTo>
                    <a:lnTo>
                      <a:pt x="4051" y="21505"/>
                    </a:lnTo>
                    <a:lnTo>
                      <a:pt x="4051" y="23232"/>
                    </a:lnTo>
                    <a:lnTo>
                      <a:pt x="4646" y="26568"/>
                    </a:lnTo>
                    <a:lnTo>
                      <a:pt x="5838" y="33300"/>
                    </a:lnTo>
                    <a:cubicBezTo>
                      <a:pt x="6672" y="37767"/>
                      <a:pt x="7446" y="42176"/>
                      <a:pt x="8221" y="46584"/>
                    </a:cubicBezTo>
                    <a:cubicBezTo>
                      <a:pt x="9829" y="55340"/>
                      <a:pt x="11318" y="63859"/>
                      <a:pt x="12808" y="72199"/>
                    </a:cubicBezTo>
                    <a:cubicBezTo>
                      <a:pt x="15726" y="88819"/>
                      <a:pt x="18765" y="104545"/>
                      <a:pt x="21088" y="119021"/>
                    </a:cubicBezTo>
                    <a:lnTo>
                      <a:pt x="18824" y="117472"/>
                    </a:lnTo>
                    <a:cubicBezTo>
                      <a:pt x="48192" y="112349"/>
                      <a:pt x="72794" y="108358"/>
                      <a:pt x="90308" y="105558"/>
                    </a:cubicBezTo>
                    <a:lnTo>
                      <a:pt x="110740" y="102341"/>
                    </a:lnTo>
                    <a:cubicBezTo>
                      <a:pt x="113237" y="101861"/>
                      <a:pt x="115766" y="101563"/>
                      <a:pt x="118306" y="101448"/>
                    </a:cubicBezTo>
                    <a:cubicBezTo>
                      <a:pt x="116133" y="102177"/>
                      <a:pt x="113901" y="102716"/>
                      <a:pt x="111634" y="103056"/>
                    </a:cubicBezTo>
                    <a:lnTo>
                      <a:pt x="91797" y="107166"/>
                    </a:lnTo>
                    <a:cubicBezTo>
                      <a:pt x="74582" y="110621"/>
                      <a:pt x="49622" y="115566"/>
                      <a:pt x="19539" y="121225"/>
                    </a:cubicBezTo>
                    <a:lnTo>
                      <a:pt x="17633" y="121582"/>
                    </a:lnTo>
                    <a:lnTo>
                      <a:pt x="17633" y="119676"/>
                    </a:lnTo>
                    <a:cubicBezTo>
                      <a:pt x="14952" y="105260"/>
                      <a:pt x="12033" y="89534"/>
                      <a:pt x="8935" y="72973"/>
                    </a:cubicBezTo>
                    <a:cubicBezTo>
                      <a:pt x="7387" y="64633"/>
                      <a:pt x="5838" y="56115"/>
                      <a:pt x="4230" y="47358"/>
                    </a:cubicBezTo>
                    <a:cubicBezTo>
                      <a:pt x="3455" y="42950"/>
                      <a:pt x="2621" y="38542"/>
                      <a:pt x="1847" y="34074"/>
                    </a:cubicBezTo>
                    <a:lnTo>
                      <a:pt x="596" y="27402"/>
                    </a:lnTo>
                    <a:lnTo>
                      <a:pt x="0" y="24007"/>
                    </a:lnTo>
                    <a:lnTo>
                      <a:pt x="0" y="22279"/>
                    </a:lnTo>
                    <a:lnTo>
                      <a:pt x="0" y="21445"/>
                    </a:lnTo>
                    <a:lnTo>
                      <a:pt x="0" y="20790"/>
                    </a:lnTo>
                    <a:lnTo>
                      <a:pt x="0" y="20790"/>
                    </a:lnTo>
                    <a:lnTo>
                      <a:pt x="1787" y="18228"/>
                    </a:lnTo>
                    <a:lnTo>
                      <a:pt x="100971" y="357"/>
                    </a:lnTo>
                    <a:lnTo>
                      <a:pt x="102818" y="0"/>
                    </a:lnTo>
                    <a:lnTo>
                      <a:pt x="103175" y="1906"/>
                    </a:lnTo>
                    <a:cubicBezTo>
                      <a:pt x="108417" y="32049"/>
                      <a:pt x="112528" y="57187"/>
                      <a:pt x="115089" y="74522"/>
                    </a:cubicBezTo>
                    <a:cubicBezTo>
                      <a:pt x="116340" y="82683"/>
                      <a:pt x="117353" y="89355"/>
                      <a:pt x="118187" y="94537"/>
                    </a:cubicBezTo>
                    <a:cubicBezTo>
                      <a:pt x="118635" y="96834"/>
                      <a:pt x="118875" y="99167"/>
                      <a:pt x="118901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1" name="Forma Livre: Forma 3380">
                <a:extLst>
                  <a:ext uri="{FF2B5EF4-FFF2-40B4-BE49-F238E27FC236}">
                    <a16:creationId xmlns:a16="http://schemas.microsoft.com/office/drawing/2014/main" id="{F9D35216-AA2B-52A7-487E-9D2B286D83AA}"/>
                  </a:ext>
                </a:extLst>
              </p:cNvPr>
              <p:cNvSpPr/>
              <p:nvPr/>
            </p:nvSpPr>
            <p:spPr>
              <a:xfrm>
                <a:off x="14349812" y="5859364"/>
                <a:ext cx="119104" cy="121701"/>
              </a:xfrm>
              <a:custGeom>
                <a:avLst/>
                <a:gdLst>
                  <a:gd name="connsiteX0" fmla="*/ 119104 w 119104"/>
                  <a:gd name="connsiteY0" fmla="*/ 101507 h 121701"/>
                  <a:gd name="connsiteX1" fmla="*/ 117317 w 119104"/>
                  <a:gd name="connsiteY1" fmla="*/ 94120 h 121701"/>
                  <a:gd name="connsiteX2" fmla="*/ 113147 w 119104"/>
                  <a:gd name="connsiteY2" fmla="*/ 73807 h 121701"/>
                  <a:gd name="connsiteX3" fmla="*/ 99267 w 119104"/>
                  <a:gd name="connsiteY3" fmla="*/ 2740 h 121701"/>
                  <a:gd name="connsiteX4" fmla="*/ 101471 w 119104"/>
                  <a:gd name="connsiteY4" fmla="*/ 4289 h 121701"/>
                  <a:gd name="connsiteX5" fmla="*/ 2407 w 119104"/>
                  <a:gd name="connsiteY5" fmla="*/ 22696 h 121701"/>
                  <a:gd name="connsiteX6" fmla="*/ 4194 w 119104"/>
                  <a:gd name="connsiteY6" fmla="*/ 20135 h 121701"/>
                  <a:gd name="connsiteX7" fmla="*/ 4194 w 119104"/>
                  <a:gd name="connsiteY7" fmla="*/ 20135 h 121701"/>
                  <a:gd name="connsiteX8" fmla="*/ 4194 w 119104"/>
                  <a:gd name="connsiteY8" fmla="*/ 20492 h 121701"/>
                  <a:gd name="connsiteX9" fmla="*/ 4194 w 119104"/>
                  <a:gd name="connsiteY9" fmla="*/ 20909 h 121701"/>
                  <a:gd name="connsiteX10" fmla="*/ 4194 w 119104"/>
                  <a:gd name="connsiteY10" fmla="*/ 21743 h 121701"/>
                  <a:gd name="connsiteX11" fmla="*/ 4492 w 119104"/>
                  <a:gd name="connsiteY11" fmla="*/ 23411 h 121701"/>
                  <a:gd name="connsiteX12" fmla="*/ 5087 w 119104"/>
                  <a:gd name="connsiteY12" fmla="*/ 26806 h 121701"/>
                  <a:gd name="connsiteX13" fmla="*/ 6517 w 119104"/>
                  <a:gd name="connsiteY13" fmla="*/ 33419 h 121701"/>
                  <a:gd name="connsiteX14" fmla="*/ 8900 w 119104"/>
                  <a:gd name="connsiteY14" fmla="*/ 46703 h 121701"/>
                  <a:gd name="connsiteX15" fmla="*/ 13487 w 119104"/>
                  <a:gd name="connsiteY15" fmla="*/ 72318 h 121701"/>
                  <a:gd name="connsiteX16" fmla="*/ 21707 w 119104"/>
                  <a:gd name="connsiteY16" fmla="*/ 119140 h 121701"/>
                  <a:gd name="connsiteX17" fmla="*/ 19503 w 119104"/>
                  <a:gd name="connsiteY17" fmla="*/ 117591 h 121701"/>
                  <a:gd name="connsiteX18" fmla="*/ 90987 w 119104"/>
                  <a:gd name="connsiteY18" fmla="*/ 105677 h 121701"/>
                  <a:gd name="connsiteX19" fmla="*/ 111420 w 119104"/>
                  <a:gd name="connsiteY19" fmla="*/ 102460 h 121701"/>
                  <a:gd name="connsiteX20" fmla="*/ 119045 w 119104"/>
                  <a:gd name="connsiteY20" fmla="*/ 101507 h 121701"/>
                  <a:gd name="connsiteX21" fmla="*/ 112373 w 119104"/>
                  <a:gd name="connsiteY21" fmla="*/ 103175 h 121701"/>
                  <a:gd name="connsiteX22" fmla="*/ 92536 w 119104"/>
                  <a:gd name="connsiteY22" fmla="*/ 107285 h 121701"/>
                  <a:gd name="connsiteX23" fmla="*/ 20218 w 119104"/>
                  <a:gd name="connsiteY23" fmla="*/ 121344 h 121701"/>
                  <a:gd name="connsiteX24" fmla="*/ 18371 w 119104"/>
                  <a:gd name="connsiteY24" fmla="*/ 121701 h 121701"/>
                  <a:gd name="connsiteX25" fmla="*/ 18014 w 119104"/>
                  <a:gd name="connsiteY25" fmla="*/ 119795 h 121701"/>
                  <a:gd name="connsiteX26" fmla="*/ 9317 w 119104"/>
                  <a:gd name="connsiteY26" fmla="*/ 73092 h 121701"/>
                  <a:gd name="connsiteX27" fmla="*/ 4670 w 119104"/>
                  <a:gd name="connsiteY27" fmla="*/ 47477 h 121701"/>
                  <a:gd name="connsiteX28" fmla="*/ 2228 w 119104"/>
                  <a:gd name="connsiteY28" fmla="*/ 34193 h 121701"/>
                  <a:gd name="connsiteX29" fmla="*/ 1037 w 119104"/>
                  <a:gd name="connsiteY29" fmla="*/ 27462 h 121701"/>
                  <a:gd name="connsiteX30" fmla="*/ 381 w 119104"/>
                  <a:gd name="connsiteY30" fmla="*/ 24126 h 121701"/>
                  <a:gd name="connsiteX31" fmla="*/ 381 w 119104"/>
                  <a:gd name="connsiteY31" fmla="*/ 22398 h 121701"/>
                  <a:gd name="connsiteX32" fmla="*/ 381 w 119104"/>
                  <a:gd name="connsiteY32" fmla="*/ 21564 h 121701"/>
                  <a:gd name="connsiteX33" fmla="*/ 381 w 119104"/>
                  <a:gd name="connsiteY33" fmla="*/ 21147 h 121701"/>
                  <a:gd name="connsiteX34" fmla="*/ 381 w 119104"/>
                  <a:gd name="connsiteY34" fmla="*/ 20790 h 121701"/>
                  <a:gd name="connsiteX35" fmla="*/ 381 w 119104"/>
                  <a:gd name="connsiteY35" fmla="*/ 20790 h 121701"/>
                  <a:gd name="connsiteX36" fmla="*/ 2168 w 119104"/>
                  <a:gd name="connsiteY36" fmla="*/ 18228 h 121701"/>
                  <a:gd name="connsiteX37" fmla="*/ 101352 w 119104"/>
                  <a:gd name="connsiteY37" fmla="*/ 357 h 121701"/>
                  <a:gd name="connsiteX38" fmla="*/ 103259 w 119104"/>
                  <a:gd name="connsiteY38" fmla="*/ 0 h 121701"/>
                  <a:gd name="connsiteX39" fmla="*/ 103556 w 119104"/>
                  <a:gd name="connsiteY39" fmla="*/ 1906 h 121701"/>
                  <a:gd name="connsiteX40" fmla="*/ 115470 w 119104"/>
                  <a:gd name="connsiteY40" fmla="*/ 74522 h 121701"/>
                  <a:gd name="connsiteX41" fmla="*/ 118568 w 119104"/>
                  <a:gd name="connsiteY41" fmla="*/ 94537 h 121701"/>
                  <a:gd name="connsiteX42" fmla="*/ 119104 w 119104"/>
                  <a:gd name="connsiteY42" fmla="*/ 101507 h 1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9104" h="121701">
                    <a:moveTo>
                      <a:pt x="119104" y="101507"/>
                    </a:moveTo>
                    <a:cubicBezTo>
                      <a:pt x="118344" y="99088"/>
                      <a:pt x="117747" y="96620"/>
                      <a:pt x="117317" y="94120"/>
                    </a:cubicBezTo>
                    <a:cubicBezTo>
                      <a:pt x="116185" y="88819"/>
                      <a:pt x="114815" y="82206"/>
                      <a:pt x="113147" y="73807"/>
                    </a:cubicBezTo>
                    <a:cubicBezTo>
                      <a:pt x="109633" y="56472"/>
                      <a:pt x="104748" y="32108"/>
                      <a:pt x="99267" y="2740"/>
                    </a:cubicBezTo>
                    <a:lnTo>
                      <a:pt x="101471" y="4289"/>
                    </a:lnTo>
                    <a:lnTo>
                      <a:pt x="2407" y="22696"/>
                    </a:lnTo>
                    <a:lnTo>
                      <a:pt x="4194" y="20135"/>
                    </a:lnTo>
                    <a:lnTo>
                      <a:pt x="4194" y="20135"/>
                    </a:lnTo>
                    <a:lnTo>
                      <a:pt x="4194" y="20492"/>
                    </a:lnTo>
                    <a:lnTo>
                      <a:pt x="4194" y="20909"/>
                    </a:lnTo>
                    <a:lnTo>
                      <a:pt x="4194" y="21743"/>
                    </a:lnTo>
                    <a:lnTo>
                      <a:pt x="4492" y="23411"/>
                    </a:lnTo>
                    <a:lnTo>
                      <a:pt x="5087" y="26806"/>
                    </a:lnTo>
                    <a:lnTo>
                      <a:pt x="6517" y="33419"/>
                    </a:lnTo>
                    <a:cubicBezTo>
                      <a:pt x="7291" y="37886"/>
                      <a:pt x="8125" y="42295"/>
                      <a:pt x="8900" y="46703"/>
                    </a:cubicBezTo>
                    <a:lnTo>
                      <a:pt x="13487" y="72318"/>
                    </a:lnTo>
                    <a:cubicBezTo>
                      <a:pt x="16406" y="88938"/>
                      <a:pt x="19444" y="104664"/>
                      <a:pt x="21707" y="119140"/>
                    </a:cubicBezTo>
                    <a:lnTo>
                      <a:pt x="19503" y="117591"/>
                    </a:lnTo>
                    <a:cubicBezTo>
                      <a:pt x="48871" y="112468"/>
                      <a:pt x="73474" y="108417"/>
                      <a:pt x="90987" y="105677"/>
                    </a:cubicBezTo>
                    <a:lnTo>
                      <a:pt x="111420" y="102460"/>
                    </a:lnTo>
                    <a:cubicBezTo>
                      <a:pt x="113939" y="101985"/>
                      <a:pt x="116486" y="101666"/>
                      <a:pt x="119045" y="101507"/>
                    </a:cubicBezTo>
                    <a:cubicBezTo>
                      <a:pt x="116878" y="102271"/>
                      <a:pt x="114644" y="102829"/>
                      <a:pt x="112373" y="103175"/>
                    </a:cubicBezTo>
                    <a:lnTo>
                      <a:pt x="92536" y="107285"/>
                    </a:lnTo>
                    <a:cubicBezTo>
                      <a:pt x="75320" y="110740"/>
                      <a:pt x="50360" y="115685"/>
                      <a:pt x="20218" y="121344"/>
                    </a:cubicBezTo>
                    <a:lnTo>
                      <a:pt x="18371" y="121701"/>
                    </a:lnTo>
                    <a:lnTo>
                      <a:pt x="18014" y="119795"/>
                    </a:lnTo>
                    <a:cubicBezTo>
                      <a:pt x="15333" y="105320"/>
                      <a:pt x="12414" y="89653"/>
                      <a:pt x="9317" y="73092"/>
                    </a:cubicBezTo>
                    <a:cubicBezTo>
                      <a:pt x="7828" y="64752"/>
                      <a:pt x="6279" y="56174"/>
                      <a:pt x="4670" y="47477"/>
                    </a:cubicBezTo>
                    <a:cubicBezTo>
                      <a:pt x="3836" y="43069"/>
                      <a:pt x="3062" y="38661"/>
                      <a:pt x="2228" y="34193"/>
                    </a:cubicBezTo>
                    <a:lnTo>
                      <a:pt x="1037" y="27462"/>
                    </a:lnTo>
                    <a:lnTo>
                      <a:pt x="381" y="24126"/>
                    </a:lnTo>
                    <a:lnTo>
                      <a:pt x="381" y="22398"/>
                    </a:lnTo>
                    <a:lnTo>
                      <a:pt x="381" y="21564"/>
                    </a:lnTo>
                    <a:lnTo>
                      <a:pt x="381" y="21147"/>
                    </a:lnTo>
                    <a:lnTo>
                      <a:pt x="381" y="20790"/>
                    </a:lnTo>
                    <a:lnTo>
                      <a:pt x="381" y="20790"/>
                    </a:lnTo>
                    <a:cubicBezTo>
                      <a:pt x="-1168" y="23054"/>
                      <a:pt x="2526" y="17633"/>
                      <a:pt x="2168" y="18228"/>
                    </a:cubicBezTo>
                    <a:lnTo>
                      <a:pt x="101352" y="357"/>
                    </a:lnTo>
                    <a:lnTo>
                      <a:pt x="103259" y="0"/>
                    </a:lnTo>
                    <a:lnTo>
                      <a:pt x="103556" y="1906"/>
                    </a:lnTo>
                    <a:cubicBezTo>
                      <a:pt x="108858" y="32049"/>
                      <a:pt x="112909" y="57187"/>
                      <a:pt x="115470" y="74522"/>
                    </a:cubicBezTo>
                    <a:cubicBezTo>
                      <a:pt x="116721" y="82683"/>
                      <a:pt x="117794" y="89295"/>
                      <a:pt x="118568" y="94537"/>
                    </a:cubicBezTo>
                    <a:cubicBezTo>
                      <a:pt x="118928" y="96843"/>
                      <a:pt x="119108" y="99173"/>
                      <a:pt x="119104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2" name="Forma Livre: Forma 3381">
                <a:extLst>
                  <a:ext uri="{FF2B5EF4-FFF2-40B4-BE49-F238E27FC236}">
                    <a16:creationId xmlns:a16="http://schemas.microsoft.com/office/drawing/2014/main" id="{43B7F8B5-14B5-33EB-2BED-A3A8B0AFE85E}"/>
                  </a:ext>
                </a:extLst>
              </p:cNvPr>
              <p:cNvSpPr/>
              <p:nvPr/>
            </p:nvSpPr>
            <p:spPr>
              <a:xfrm>
                <a:off x="14479832" y="5835953"/>
                <a:ext cx="119006" cy="121701"/>
              </a:xfrm>
              <a:custGeom>
                <a:avLst/>
                <a:gdLst>
                  <a:gd name="connsiteX0" fmla="*/ 118828 w 119006"/>
                  <a:gd name="connsiteY0" fmla="*/ 101448 h 121701"/>
                  <a:gd name="connsiteX1" fmla="*/ 117041 w 119006"/>
                  <a:gd name="connsiteY1" fmla="*/ 94061 h 121701"/>
                  <a:gd name="connsiteX2" fmla="*/ 112871 w 119006"/>
                  <a:gd name="connsiteY2" fmla="*/ 73748 h 121701"/>
                  <a:gd name="connsiteX3" fmla="*/ 99050 w 119006"/>
                  <a:gd name="connsiteY3" fmla="*/ 2681 h 121701"/>
                  <a:gd name="connsiteX4" fmla="*/ 101255 w 119006"/>
                  <a:gd name="connsiteY4" fmla="*/ 4229 h 121701"/>
                  <a:gd name="connsiteX5" fmla="*/ 2190 w 119006"/>
                  <a:gd name="connsiteY5" fmla="*/ 22279 h 121701"/>
                  <a:gd name="connsiteX6" fmla="*/ 3917 w 119006"/>
                  <a:gd name="connsiteY6" fmla="*/ 19718 h 121701"/>
                  <a:gd name="connsiteX7" fmla="*/ 3917 w 119006"/>
                  <a:gd name="connsiteY7" fmla="*/ 19718 h 121701"/>
                  <a:gd name="connsiteX8" fmla="*/ 3917 w 119006"/>
                  <a:gd name="connsiteY8" fmla="*/ 20492 h 121701"/>
                  <a:gd name="connsiteX9" fmla="*/ 3917 w 119006"/>
                  <a:gd name="connsiteY9" fmla="*/ 21326 h 121701"/>
                  <a:gd name="connsiteX10" fmla="*/ 4275 w 119006"/>
                  <a:gd name="connsiteY10" fmla="*/ 22994 h 121701"/>
                  <a:gd name="connsiteX11" fmla="*/ 4870 w 119006"/>
                  <a:gd name="connsiteY11" fmla="*/ 26389 h 121701"/>
                  <a:gd name="connsiteX12" fmla="*/ 6062 w 119006"/>
                  <a:gd name="connsiteY12" fmla="*/ 33121 h 121701"/>
                  <a:gd name="connsiteX13" fmla="*/ 8445 w 119006"/>
                  <a:gd name="connsiteY13" fmla="*/ 46405 h 121701"/>
                  <a:gd name="connsiteX14" fmla="*/ 13031 w 119006"/>
                  <a:gd name="connsiteY14" fmla="*/ 72020 h 121701"/>
                  <a:gd name="connsiteX15" fmla="*/ 21252 w 119006"/>
                  <a:gd name="connsiteY15" fmla="*/ 118842 h 121701"/>
                  <a:gd name="connsiteX16" fmla="*/ 19465 w 119006"/>
                  <a:gd name="connsiteY16" fmla="*/ 117591 h 121701"/>
                  <a:gd name="connsiteX17" fmla="*/ 90949 w 119006"/>
                  <a:gd name="connsiteY17" fmla="*/ 105677 h 121701"/>
                  <a:gd name="connsiteX18" fmla="*/ 111441 w 119006"/>
                  <a:gd name="connsiteY18" fmla="*/ 102460 h 121701"/>
                  <a:gd name="connsiteX19" fmla="*/ 119006 w 119006"/>
                  <a:gd name="connsiteY19" fmla="*/ 101507 h 121701"/>
                  <a:gd name="connsiteX20" fmla="*/ 112335 w 119006"/>
                  <a:gd name="connsiteY20" fmla="*/ 103175 h 121701"/>
                  <a:gd name="connsiteX21" fmla="*/ 92498 w 119006"/>
                  <a:gd name="connsiteY21" fmla="*/ 107285 h 121701"/>
                  <a:gd name="connsiteX22" fmla="*/ 20239 w 119006"/>
                  <a:gd name="connsiteY22" fmla="*/ 121344 h 121701"/>
                  <a:gd name="connsiteX23" fmla="*/ 18333 w 119006"/>
                  <a:gd name="connsiteY23" fmla="*/ 121701 h 121701"/>
                  <a:gd name="connsiteX24" fmla="*/ 17976 w 119006"/>
                  <a:gd name="connsiteY24" fmla="*/ 119795 h 121701"/>
                  <a:gd name="connsiteX25" fmla="*/ 9338 w 119006"/>
                  <a:gd name="connsiteY25" fmla="*/ 73092 h 121701"/>
                  <a:gd name="connsiteX26" fmla="*/ 4632 w 119006"/>
                  <a:gd name="connsiteY26" fmla="*/ 47477 h 121701"/>
                  <a:gd name="connsiteX27" fmla="*/ 2249 w 119006"/>
                  <a:gd name="connsiteY27" fmla="*/ 34193 h 121701"/>
                  <a:gd name="connsiteX28" fmla="*/ 998 w 119006"/>
                  <a:gd name="connsiteY28" fmla="*/ 27462 h 121701"/>
                  <a:gd name="connsiteX29" fmla="*/ 403 w 119006"/>
                  <a:gd name="connsiteY29" fmla="*/ 24126 h 121701"/>
                  <a:gd name="connsiteX30" fmla="*/ 403 w 119006"/>
                  <a:gd name="connsiteY30" fmla="*/ 22398 h 121701"/>
                  <a:gd name="connsiteX31" fmla="*/ 403 w 119006"/>
                  <a:gd name="connsiteY31" fmla="*/ 21564 h 121701"/>
                  <a:gd name="connsiteX32" fmla="*/ 403 w 119006"/>
                  <a:gd name="connsiteY32" fmla="*/ 20790 h 121701"/>
                  <a:gd name="connsiteX33" fmla="*/ 403 w 119006"/>
                  <a:gd name="connsiteY33" fmla="*/ 20790 h 121701"/>
                  <a:gd name="connsiteX34" fmla="*/ 2190 w 119006"/>
                  <a:gd name="connsiteY34" fmla="*/ 18228 h 121701"/>
                  <a:gd name="connsiteX35" fmla="*/ 101314 w 119006"/>
                  <a:gd name="connsiteY35" fmla="*/ 357 h 121701"/>
                  <a:gd name="connsiteX36" fmla="*/ 103220 w 119006"/>
                  <a:gd name="connsiteY36" fmla="*/ 0 h 121701"/>
                  <a:gd name="connsiteX37" fmla="*/ 103578 w 119006"/>
                  <a:gd name="connsiteY37" fmla="*/ 1906 h 121701"/>
                  <a:gd name="connsiteX38" fmla="*/ 115492 w 119006"/>
                  <a:gd name="connsiteY38" fmla="*/ 74522 h 121701"/>
                  <a:gd name="connsiteX39" fmla="*/ 118649 w 119006"/>
                  <a:gd name="connsiteY39" fmla="*/ 94537 h 121701"/>
                  <a:gd name="connsiteX40" fmla="*/ 118828 w 119006"/>
                  <a:gd name="connsiteY40" fmla="*/ 101448 h 1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006" h="121701">
                    <a:moveTo>
                      <a:pt x="118828" y="101448"/>
                    </a:moveTo>
                    <a:cubicBezTo>
                      <a:pt x="118068" y="99028"/>
                      <a:pt x="117471" y="96560"/>
                      <a:pt x="117041" y="94061"/>
                    </a:cubicBezTo>
                    <a:cubicBezTo>
                      <a:pt x="115968" y="88759"/>
                      <a:pt x="114539" y="82147"/>
                      <a:pt x="112871" y="73748"/>
                    </a:cubicBezTo>
                    <a:cubicBezTo>
                      <a:pt x="109356" y="56413"/>
                      <a:pt x="104531" y="32049"/>
                      <a:pt x="99050" y="2681"/>
                    </a:cubicBezTo>
                    <a:lnTo>
                      <a:pt x="101255" y="4229"/>
                    </a:lnTo>
                    <a:lnTo>
                      <a:pt x="2190" y="22279"/>
                    </a:lnTo>
                    <a:cubicBezTo>
                      <a:pt x="1773" y="22815"/>
                      <a:pt x="5526" y="17394"/>
                      <a:pt x="3917" y="19718"/>
                    </a:cubicBezTo>
                    <a:lnTo>
                      <a:pt x="3917" y="19718"/>
                    </a:lnTo>
                    <a:lnTo>
                      <a:pt x="3917" y="20492"/>
                    </a:lnTo>
                    <a:lnTo>
                      <a:pt x="3917" y="21326"/>
                    </a:lnTo>
                    <a:lnTo>
                      <a:pt x="4275" y="22994"/>
                    </a:lnTo>
                    <a:lnTo>
                      <a:pt x="4870" y="26389"/>
                    </a:lnTo>
                    <a:lnTo>
                      <a:pt x="6062" y="33121"/>
                    </a:lnTo>
                    <a:cubicBezTo>
                      <a:pt x="6896" y="37589"/>
                      <a:pt x="7670" y="41997"/>
                      <a:pt x="8445" y="46405"/>
                    </a:cubicBezTo>
                    <a:lnTo>
                      <a:pt x="13031" y="72020"/>
                    </a:lnTo>
                    <a:cubicBezTo>
                      <a:pt x="15950" y="88640"/>
                      <a:pt x="18988" y="104366"/>
                      <a:pt x="21252" y="118842"/>
                    </a:cubicBezTo>
                    <a:lnTo>
                      <a:pt x="19465" y="117591"/>
                    </a:lnTo>
                    <a:cubicBezTo>
                      <a:pt x="48833" y="112468"/>
                      <a:pt x="73435" y="108477"/>
                      <a:pt x="90949" y="105677"/>
                    </a:cubicBezTo>
                    <a:lnTo>
                      <a:pt x="111441" y="102460"/>
                    </a:lnTo>
                    <a:cubicBezTo>
                      <a:pt x="113940" y="101983"/>
                      <a:pt x="116467" y="101665"/>
                      <a:pt x="119006" y="101507"/>
                    </a:cubicBezTo>
                    <a:cubicBezTo>
                      <a:pt x="116843" y="102282"/>
                      <a:pt x="114608" y="102841"/>
                      <a:pt x="112335" y="103175"/>
                    </a:cubicBezTo>
                    <a:lnTo>
                      <a:pt x="92498" y="107285"/>
                    </a:lnTo>
                    <a:cubicBezTo>
                      <a:pt x="75282" y="110740"/>
                      <a:pt x="50322" y="115685"/>
                      <a:pt x="20239" y="121344"/>
                    </a:cubicBezTo>
                    <a:lnTo>
                      <a:pt x="18333" y="121701"/>
                    </a:lnTo>
                    <a:lnTo>
                      <a:pt x="17976" y="119795"/>
                    </a:lnTo>
                    <a:cubicBezTo>
                      <a:pt x="15295" y="105320"/>
                      <a:pt x="12436" y="89653"/>
                      <a:pt x="9338" y="73092"/>
                    </a:cubicBezTo>
                    <a:cubicBezTo>
                      <a:pt x="7789" y="64752"/>
                      <a:pt x="6241" y="56174"/>
                      <a:pt x="4632" y="47477"/>
                    </a:cubicBezTo>
                    <a:cubicBezTo>
                      <a:pt x="3858" y="43069"/>
                      <a:pt x="3024" y="38661"/>
                      <a:pt x="2249" y="34193"/>
                    </a:cubicBezTo>
                    <a:lnTo>
                      <a:pt x="998" y="27462"/>
                    </a:lnTo>
                    <a:lnTo>
                      <a:pt x="403" y="24126"/>
                    </a:lnTo>
                    <a:lnTo>
                      <a:pt x="403" y="22398"/>
                    </a:lnTo>
                    <a:lnTo>
                      <a:pt x="403" y="21564"/>
                    </a:lnTo>
                    <a:lnTo>
                      <a:pt x="403" y="20790"/>
                    </a:lnTo>
                    <a:lnTo>
                      <a:pt x="403" y="20790"/>
                    </a:lnTo>
                    <a:cubicBezTo>
                      <a:pt x="-1206" y="23054"/>
                      <a:pt x="2547" y="17633"/>
                      <a:pt x="2190" y="18228"/>
                    </a:cubicBezTo>
                    <a:lnTo>
                      <a:pt x="101314" y="357"/>
                    </a:lnTo>
                    <a:lnTo>
                      <a:pt x="103220" y="0"/>
                    </a:lnTo>
                    <a:lnTo>
                      <a:pt x="103578" y="1906"/>
                    </a:lnTo>
                    <a:cubicBezTo>
                      <a:pt x="108820" y="32049"/>
                      <a:pt x="112930" y="57187"/>
                      <a:pt x="115492" y="74522"/>
                    </a:cubicBezTo>
                    <a:cubicBezTo>
                      <a:pt x="116802" y="82683"/>
                      <a:pt x="117815" y="89295"/>
                      <a:pt x="118649" y="94537"/>
                    </a:cubicBezTo>
                    <a:cubicBezTo>
                      <a:pt x="118916" y="96831"/>
                      <a:pt x="118976" y="99143"/>
                      <a:pt x="118828" y="10144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3" name="Forma Livre: Forma 3382">
                <a:extLst>
                  <a:ext uri="{FF2B5EF4-FFF2-40B4-BE49-F238E27FC236}">
                    <a16:creationId xmlns:a16="http://schemas.microsoft.com/office/drawing/2014/main" id="{A5737752-A04E-B1FB-80F3-59BEDD9AFB71}"/>
                  </a:ext>
                </a:extLst>
              </p:cNvPr>
              <p:cNvSpPr/>
              <p:nvPr/>
            </p:nvSpPr>
            <p:spPr>
              <a:xfrm>
                <a:off x="14608860" y="5812364"/>
                <a:ext cx="119542" cy="121701"/>
              </a:xfrm>
              <a:custGeom>
                <a:avLst/>
                <a:gdLst>
                  <a:gd name="connsiteX0" fmla="*/ 119542 w 119542"/>
                  <a:gd name="connsiteY0" fmla="*/ 101567 h 121701"/>
                  <a:gd name="connsiteX1" fmla="*/ 117755 w 119542"/>
                  <a:gd name="connsiteY1" fmla="*/ 94180 h 121701"/>
                  <a:gd name="connsiteX2" fmla="*/ 113586 w 119542"/>
                  <a:gd name="connsiteY2" fmla="*/ 73867 h 121701"/>
                  <a:gd name="connsiteX3" fmla="*/ 99765 w 119542"/>
                  <a:gd name="connsiteY3" fmla="*/ 2800 h 121701"/>
                  <a:gd name="connsiteX4" fmla="*/ 101969 w 119542"/>
                  <a:gd name="connsiteY4" fmla="*/ 4349 h 121701"/>
                  <a:gd name="connsiteX5" fmla="*/ 2905 w 119542"/>
                  <a:gd name="connsiteY5" fmla="*/ 22577 h 121701"/>
                  <a:gd name="connsiteX6" fmla="*/ 4692 w 119542"/>
                  <a:gd name="connsiteY6" fmla="*/ 20015 h 121701"/>
                  <a:gd name="connsiteX7" fmla="*/ 4692 w 119542"/>
                  <a:gd name="connsiteY7" fmla="*/ 20015 h 121701"/>
                  <a:gd name="connsiteX8" fmla="*/ 4692 w 119542"/>
                  <a:gd name="connsiteY8" fmla="*/ 20790 h 121701"/>
                  <a:gd name="connsiteX9" fmla="*/ 4692 w 119542"/>
                  <a:gd name="connsiteY9" fmla="*/ 21624 h 121701"/>
                  <a:gd name="connsiteX10" fmla="*/ 4692 w 119542"/>
                  <a:gd name="connsiteY10" fmla="*/ 23351 h 121701"/>
                  <a:gd name="connsiteX11" fmla="*/ 5287 w 119542"/>
                  <a:gd name="connsiteY11" fmla="*/ 26687 h 121701"/>
                  <a:gd name="connsiteX12" fmla="*/ 6538 w 119542"/>
                  <a:gd name="connsiteY12" fmla="*/ 33419 h 121701"/>
                  <a:gd name="connsiteX13" fmla="*/ 8921 w 119542"/>
                  <a:gd name="connsiteY13" fmla="*/ 46703 h 121701"/>
                  <a:gd name="connsiteX14" fmla="*/ 13449 w 119542"/>
                  <a:gd name="connsiteY14" fmla="*/ 72318 h 121701"/>
                  <a:gd name="connsiteX15" fmla="*/ 21729 w 119542"/>
                  <a:gd name="connsiteY15" fmla="*/ 119140 h 121701"/>
                  <a:gd name="connsiteX16" fmla="*/ 19525 w 119542"/>
                  <a:gd name="connsiteY16" fmla="*/ 117591 h 121701"/>
                  <a:gd name="connsiteX17" fmla="*/ 91009 w 119542"/>
                  <a:gd name="connsiteY17" fmla="*/ 105677 h 121701"/>
                  <a:gd name="connsiteX18" fmla="*/ 111441 w 119542"/>
                  <a:gd name="connsiteY18" fmla="*/ 102460 h 121701"/>
                  <a:gd name="connsiteX19" fmla="*/ 119006 w 119542"/>
                  <a:gd name="connsiteY19" fmla="*/ 101507 h 121701"/>
                  <a:gd name="connsiteX20" fmla="*/ 112394 w 119542"/>
                  <a:gd name="connsiteY20" fmla="*/ 103175 h 121701"/>
                  <a:gd name="connsiteX21" fmla="*/ 92557 w 119542"/>
                  <a:gd name="connsiteY21" fmla="*/ 107285 h 121701"/>
                  <a:gd name="connsiteX22" fmla="*/ 20239 w 119542"/>
                  <a:gd name="connsiteY22" fmla="*/ 121344 h 121701"/>
                  <a:gd name="connsiteX23" fmla="*/ 18393 w 119542"/>
                  <a:gd name="connsiteY23" fmla="*/ 121701 h 121701"/>
                  <a:gd name="connsiteX24" fmla="*/ 18035 w 119542"/>
                  <a:gd name="connsiteY24" fmla="*/ 119795 h 121701"/>
                  <a:gd name="connsiteX25" fmla="*/ 9338 w 119542"/>
                  <a:gd name="connsiteY25" fmla="*/ 73092 h 121701"/>
                  <a:gd name="connsiteX26" fmla="*/ 4632 w 119542"/>
                  <a:gd name="connsiteY26" fmla="*/ 47477 h 121701"/>
                  <a:gd name="connsiteX27" fmla="*/ 2249 w 119542"/>
                  <a:gd name="connsiteY27" fmla="*/ 34193 h 121701"/>
                  <a:gd name="connsiteX28" fmla="*/ 1058 w 119542"/>
                  <a:gd name="connsiteY28" fmla="*/ 27521 h 121701"/>
                  <a:gd name="connsiteX29" fmla="*/ 403 w 119542"/>
                  <a:gd name="connsiteY29" fmla="*/ 24126 h 121701"/>
                  <a:gd name="connsiteX30" fmla="*/ 403 w 119542"/>
                  <a:gd name="connsiteY30" fmla="*/ 22398 h 121701"/>
                  <a:gd name="connsiteX31" fmla="*/ 403 w 119542"/>
                  <a:gd name="connsiteY31" fmla="*/ 21564 h 121701"/>
                  <a:gd name="connsiteX32" fmla="*/ 403 w 119542"/>
                  <a:gd name="connsiteY32" fmla="*/ 20790 h 121701"/>
                  <a:gd name="connsiteX33" fmla="*/ 403 w 119542"/>
                  <a:gd name="connsiteY33" fmla="*/ 20790 h 121701"/>
                  <a:gd name="connsiteX34" fmla="*/ 2190 w 119542"/>
                  <a:gd name="connsiteY34" fmla="*/ 18228 h 121701"/>
                  <a:gd name="connsiteX35" fmla="*/ 101374 w 119542"/>
                  <a:gd name="connsiteY35" fmla="*/ 357 h 121701"/>
                  <a:gd name="connsiteX36" fmla="*/ 103220 w 119542"/>
                  <a:gd name="connsiteY36" fmla="*/ 0 h 121701"/>
                  <a:gd name="connsiteX37" fmla="*/ 103578 w 119542"/>
                  <a:gd name="connsiteY37" fmla="*/ 1906 h 121701"/>
                  <a:gd name="connsiteX38" fmla="*/ 115492 w 119542"/>
                  <a:gd name="connsiteY38" fmla="*/ 74522 h 121701"/>
                  <a:gd name="connsiteX39" fmla="*/ 118589 w 119542"/>
                  <a:gd name="connsiteY39" fmla="*/ 94537 h 121701"/>
                  <a:gd name="connsiteX40" fmla="*/ 119543 w 119542"/>
                  <a:gd name="connsiteY40" fmla="*/ 101567 h 1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542" h="121701">
                    <a:moveTo>
                      <a:pt x="119542" y="101567"/>
                    </a:moveTo>
                    <a:cubicBezTo>
                      <a:pt x="118808" y="99140"/>
                      <a:pt x="118211" y="96674"/>
                      <a:pt x="117755" y="94180"/>
                    </a:cubicBezTo>
                    <a:cubicBezTo>
                      <a:pt x="116683" y="88878"/>
                      <a:pt x="115313" y="82266"/>
                      <a:pt x="113586" y="73867"/>
                    </a:cubicBezTo>
                    <a:cubicBezTo>
                      <a:pt x="110130" y="56532"/>
                      <a:pt x="105246" y="32168"/>
                      <a:pt x="99765" y="2800"/>
                    </a:cubicBezTo>
                    <a:lnTo>
                      <a:pt x="101969" y="4349"/>
                    </a:lnTo>
                    <a:lnTo>
                      <a:pt x="2905" y="22577"/>
                    </a:lnTo>
                    <a:cubicBezTo>
                      <a:pt x="2488" y="23113"/>
                      <a:pt x="6241" y="17692"/>
                      <a:pt x="4692" y="20015"/>
                    </a:cubicBezTo>
                    <a:lnTo>
                      <a:pt x="4692" y="20015"/>
                    </a:lnTo>
                    <a:lnTo>
                      <a:pt x="4692" y="20790"/>
                    </a:lnTo>
                    <a:lnTo>
                      <a:pt x="4692" y="21624"/>
                    </a:lnTo>
                    <a:lnTo>
                      <a:pt x="4692" y="23351"/>
                    </a:lnTo>
                    <a:lnTo>
                      <a:pt x="5287" y="26687"/>
                    </a:lnTo>
                    <a:lnTo>
                      <a:pt x="6538" y="33419"/>
                    </a:lnTo>
                    <a:cubicBezTo>
                      <a:pt x="7313" y="37886"/>
                      <a:pt x="8087" y="42295"/>
                      <a:pt x="8921" y="46703"/>
                    </a:cubicBezTo>
                    <a:cubicBezTo>
                      <a:pt x="10470" y="55460"/>
                      <a:pt x="11959" y="63978"/>
                      <a:pt x="13449" y="72318"/>
                    </a:cubicBezTo>
                    <a:cubicBezTo>
                      <a:pt x="16427" y="88938"/>
                      <a:pt x="19406" y="104664"/>
                      <a:pt x="21729" y="119140"/>
                    </a:cubicBezTo>
                    <a:lnTo>
                      <a:pt x="19525" y="117591"/>
                    </a:lnTo>
                    <a:cubicBezTo>
                      <a:pt x="48833" y="112468"/>
                      <a:pt x="73138" y="108477"/>
                      <a:pt x="91009" y="105677"/>
                    </a:cubicBezTo>
                    <a:lnTo>
                      <a:pt x="111441" y="102460"/>
                    </a:lnTo>
                    <a:cubicBezTo>
                      <a:pt x="116207" y="101745"/>
                      <a:pt x="118887" y="101448"/>
                      <a:pt x="119006" y="101507"/>
                    </a:cubicBezTo>
                    <a:cubicBezTo>
                      <a:pt x="116862" y="102279"/>
                      <a:pt x="114648" y="102837"/>
                      <a:pt x="112394" y="103175"/>
                    </a:cubicBezTo>
                    <a:lnTo>
                      <a:pt x="92557" y="107285"/>
                    </a:lnTo>
                    <a:cubicBezTo>
                      <a:pt x="75282" y="110740"/>
                      <a:pt x="50382" y="115685"/>
                      <a:pt x="20239" y="121344"/>
                    </a:cubicBezTo>
                    <a:lnTo>
                      <a:pt x="18393" y="121701"/>
                    </a:lnTo>
                    <a:lnTo>
                      <a:pt x="18035" y="119795"/>
                    </a:lnTo>
                    <a:cubicBezTo>
                      <a:pt x="15355" y="105320"/>
                      <a:pt x="12436" y="89653"/>
                      <a:pt x="9338" y="73092"/>
                    </a:cubicBezTo>
                    <a:cubicBezTo>
                      <a:pt x="7849" y="64752"/>
                      <a:pt x="6241" y="56174"/>
                      <a:pt x="4632" y="47477"/>
                    </a:cubicBezTo>
                    <a:cubicBezTo>
                      <a:pt x="3858" y="43069"/>
                      <a:pt x="3083" y="38661"/>
                      <a:pt x="2249" y="34193"/>
                    </a:cubicBezTo>
                    <a:lnTo>
                      <a:pt x="1058" y="27521"/>
                    </a:lnTo>
                    <a:lnTo>
                      <a:pt x="403" y="24126"/>
                    </a:lnTo>
                    <a:lnTo>
                      <a:pt x="403" y="22398"/>
                    </a:lnTo>
                    <a:lnTo>
                      <a:pt x="403" y="21564"/>
                    </a:lnTo>
                    <a:lnTo>
                      <a:pt x="403" y="20790"/>
                    </a:lnTo>
                    <a:lnTo>
                      <a:pt x="403" y="20790"/>
                    </a:lnTo>
                    <a:cubicBezTo>
                      <a:pt x="-1206" y="23054"/>
                      <a:pt x="2547" y="17633"/>
                      <a:pt x="2190" y="18228"/>
                    </a:cubicBezTo>
                    <a:lnTo>
                      <a:pt x="101374" y="357"/>
                    </a:lnTo>
                    <a:lnTo>
                      <a:pt x="103220" y="0"/>
                    </a:lnTo>
                    <a:lnTo>
                      <a:pt x="103578" y="1906"/>
                    </a:lnTo>
                    <a:cubicBezTo>
                      <a:pt x="108820" y="32049"/>
                      <a:pt x="112930" y="57187"/>
                      <a:pt x="115492" y="74522"/>
                    </a:cubicBezTo>
                    <a:cubicBezTo>
                      <a:pt x="116743" y="82683"/>
                      <a:pt x="117815" y="89295"/>
                      <a:pt x="118589" y="94537"/>
                    </a:cubicBezTo>
                    <a:cubicBezTo>
                      <a:pt x="119124" y="96846"/>
                      <a:pt x="119443" y="99199"/>
                      <a:pt x="119543" y="10156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4" name="Forma Livre: Forma 3383">
                <a:extLst>
                  <a:ext uri="{FF2B5EF4-FFF2-40B4-BE49-F238E27FC236}">
                    <a16:creationId xmlns:a16="http://schemas.microsoft.com/office/drawing/2014/main" id="{192F9FAB-CADE-1E8C-3125-CD163E9B9817}"/>
                  </a:ext>
                </a:extLst>
              </p:cNvPr>
              <p:cNvSpPr/>
              <p:nvPr/>
            </p:nvSpPr>
            <p:spPr>
              <a:xfrm>
                <a:off x="14738331" y="5789012"/>
                <a:ext cx="119874" cy="121582"/>
              </a:xfrm>
              <a:custGeom>
                <a:avLst/>
                <a:gdLst>
                  <a:gd name="connsiteX0" fmla="*/ 119874 w 119874"/>
                  <a:gd name="connsiteY0" fmla="*/ 101507 h 121582"/>
                  <a:gd name="connsiteX1" fmla="*/ 118087 w 119874"/>
                  <a:gd name="connsiteY1" fmla="*/ 94061 h 121582"/>
                  <a:gd name="connsiteX2" fmla="*/ 113917 w 119874"/>
                  <a:gd name="connsiteY2" fmla="*/ 73807 h 121582"/>
                  <a:gd name="connsiteX3" fmla="*/ 100037 w 119874"/>
                  <a:gd name="connsiteY3" fmla="*/ 2681 h 121582"/>
                  <a:gd name="connsiteX4" fmla="*/ 102301 w 119874"/>
                  <a:gd name="connsiteY4" fmla="*/ 4229 h 121582"/>
                  <a:gd name="connsiteX5" fmla="*/ 3177 w 119874"/>
                  <a:gd name="connsiteY5" fmla="*/ 22458 h 121582"/>
                  <a:gd name="connsiteX6" fmla="*/ 4964 w 119874"/>
                  <a:gd name="connsiteY6" fmla="*/ 19896 h 121582"/>
                  <a:gd name="connsiteX7" fmla="*/ 4964 w 119874"/>
                  <a:gd name="connsiteY7" fmla="*/ 19896 h 121582"/>
                  <a:gd name="connsiteX8" fmla="*/ 4964 w 119874"/>
                  <a:gd name="connsiteY8" fmla="*/ 20254 h 121582"/>
                  <a:gd name="connsiteX9" fmla="*/ 4964 w 119874"/>
                  <a:gd name="connsiteY9" fmla="*/ 20671 h 121582"/>
                  <a:gd name="connsiteX10" fmla="*/ 4964 w 119874"/>
                  <a:gd name="connsiteY10" fmla="*/ 21505 h 121582"/>
                  <a:gd name="connsiteX11" fmla="*/ 4964 w 119874"/>
                  <a:gd name="connsiteY11" fmla="*/ 23232 h 121582"/>
                  <a:gd name="connsiteX12" fmla="*/ 5619 w 119874"/>
                  <a:gd name="connsiteY12" fmla="*/ 26568 h 121582"/>
                  <a:gd name="connsiteX13" fmla="*/ 6810 w 119874"/>
                  <a:gd name="connsiteY13" fmla="*/ 33300 h 121582"/>
                  <a:gd name="connsiteX14" fmla="*/ 9193 w 119874"/>
                  <a:gd name="connsiteY14" fmla="*/ 46584 h 121582"/>
                  <a:gd name="connsiteX15" fmla="*/ 13780 w 119874"/>
                  <a:gd name="connsiteY15" fmla="*/ 72199 h 121582"/>
                  <a:gd name="connsiteX16" fmla="*/ 22001 w 119874"/>
                  <a:gd name="connsiteY16" fmla="*/ 119021 h 121582"/>
                  <a:gd name="connsiteX17" fmla="*/ 19797 w 119874"/>
                  <a:gd name="connsiteY17" fmla="*/ 117472 h 121582"/>
                  <a:gd name="connsiteX18" fmla="*/ 91280 w 119874"/>
                  <a:gd name="connsiteY18" fmla="*/ 105558 h 121582"/>
                  <a:gd name="connsiteX19" fmla="*/ 111713 w 119874"/>
                  <a:gd name="connsiteY19" fmla="*/ 102341 h 121582"/>
                  <a:gd name="connsiteX20" fmla="*/ 119338 w 119874"/>
                  <a:gd name="connsiteY20" fmla="*/ 101448 h 121582"/>
                  <a:gd name="connsiteX21" fmla="*/ 112666 w 119874"/>
                  <a:gd name="connsiteY21" fmla="*/ 103056 h 121582"/>
                  <a:gd name="connsiteX22" fmla="*/ 92829 w 119874"/>
                  <a:gd name="connsiteY22" fmla="*/ 107166 h 121582"/>
                  <a:gd name="connsiteX23" fmla="*/ 20511 w 119874"/>
                  <a:gd name="connsiteY23" fmla="*/ 121225 h 121582"/>
                  <a:gd name="connsiteX24" fmla="*/ 18665 w 119874"/>
                  <a:gd name="connsiteY24" fmla="*/ 121582 h 121582"/>
                  <a:gd name="connsiteX25" fmla="*/ 18307 w 119874"/>
                  <a:gd name="connsiteY25" fmla="*/ 119676 h 121582"/>
                  <a:gd name="connsiteX26" fmla="*/ 9670 w 119874"/>
                  <a:gd name="connsiteY26" fmla="*/ 72973 h 121582"/>
                  <a:gd name="connsiteX27" fmla="*/ 4964 w 119874"/>
                  <a:gd name="connsiteY27" fmla="*/ 47358 h 121582"/>
                  <a:gd name="connsiteX28" fmla="*/ 2521 w 119874"/>
                  <a:gd name="connsiteY28" fmla="*/ 34074 h 121582"/>
                  <a:gd name="connsiteX29" fmla="*/ 1330 w 119874"/>
                  <a:gd name="connsiteY29" fmla="*/ 27402 h 121582"/>
                  <a:gd name="connsiteX30" fmla="*/ 734 w 119874"/>
                  <a:gd name="connsiteY30" fmla="*/ 24007 h 121582"/>
                  <a:gd name="connsiteX31" fmla="*/ 377 w 119874"/>
                  <a:gd name="connsiteY31" fmla="*/ 22279 h 121582"/>
                  <a:gd name="connsiteX32" fmla="*/ 377 w 119874"/>
                  <a:gd name="connsiteY32" fmla="*/ 21445 h 121582"/>
                  <a:gd name="connsiteX33" fmla="*/ 377 w 119874"/>
                  <a:gd name="connsiteY33" fmla="*/ 20790 h 121582"/>
                  <a:gd name="connsiteX34" fmla="*/ 377 w 119874"/>
                  <a:gd name="connsiteY34" fmla="*/ 20790 h 121582"/>
                  <a:gd name="connsiteX35" fmla="*/ 2164 w 119874"/>
                  <a:gd name="connsiteY35" fmla="*/ 18228 h 121582"/>
                  <a:gd name="connsiteX36" fmla="*/ 101348 w 119874"/>
                  <a:gd name="connsiteY36" fmla="*/ 357 h 121582"/>
                  <a:gd name="connsiteX37" fmla="*/ 103254 w 119874"/>
                  <a:gd name="connsiteY37" fmla="*/ 0 h 121582"/>
                  <a:gd name="connsiteX38" fmla="*/ 103254 w 119874"/>
                  <a:gd name="connsiteY38" fmla="*/ 1906 h 121582"/>
                  <a:gd name="connsiteX39" fmla="*/ 115168 w 119874"/>
                  <a:gd name="connsiteY39" fmla="*/ 74522 h 121582"/>
                  <a:gd name="connsiteX40" fmla="*/ 118325 w 119874"/>
                  <a:gd name="connsiteY40" fmla="*/ 94537 h 121582"/>
                  <a:gd name="connsiteX41" fmla="*/ 119874 w 119874"/>
                  <a:gd name="connsiteY41" fmla="*/ 101507 h 12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19874" h="121582">
                    <a:moveTo>
                      <a:pt x="119874" y="101507"/>
                    </a:moveTo>
                    <a:cubicBezTo>
                      <a:pt x="119119" y="99066"/>
                      <a:pt x="118522" y="96579"/>
                      <a:pt x="118087" y="94061"/>
                    </a:cubicBezTo>
                    <a:cubicBezTo>
                      <a:pt x="117015" y="88759"/>
                      <a:pt x="115585" y="82147"/>
                      <a:pt x="113917" y="73807"/>
                    </a:cubicBezTo>
                    <a:cubicBezTo>
                      <a:pt x="110402" y="56413"/>
                      <a:pt x="105518" y="32108"/>
                      <a:pt x="100037" y="2681"/>
                    </a:cubicBezTo>
                    <a:lnTo>
                      <a:pt x="102301" y="4229"/>
                    </a:lnTo>
                    <a:lnTo>
                      <a:pt x="3177" y="22458"/>
                    </a:lnTo>
                    <a:lnTo>
                      <a:pt x="4964" y="19896"/>
                    </a:lnTo>
                    <a:lnTo>
                      <a:pt x="4964" y="19896"/>
                    </a:lnTo>
                    <a:lnTo>
                      <a:pt x="4964" y="20254"/>
                    </a:lnTo>
                    <a:lnTo>
                      <a:pt x="4964" y="20671"/>
                    </a:lnTo>
                    <a:lnTo>
                      <a:pt x="4964" y="21505"/>
                    </a:lnTo>
                    <a:lnTo>
                      <a:pt x="4964" y="23232"/>
                    </a:lnTo>
                    <a:lnTo>
                      <a:pt x="5619" y="26568"/>
                    </a:lnTo>
                    <a:lnTo>
                      <a:pt x="6810" y="33300"/>
                    </a:lnTo>
                    <a:cubicBezTo>
                      <a:pt x="7585" y="37767"/>
                      <a:pt x="8419" y="42176"/>
                      <a:pt x="9193" y="46584"/>
                    </a:cubicBezTo>
                    <a:cubicBezTo>
                      <a:pt x="10742" y="55340"/>
                      <a:pt x="12291" y="63859"/>
                      <a:pt x="13780" y="72199"/>
                    </a:cubicBezTo>
                    <a:cubicBezTo>
                      <a:pt x="16699" y="88819"/>
                      <a:pt x="19439" y="104545"/>
                      <a:pt x="22001" y="119021"/>
                    </a:cubicBezTo>
                    <a:lnTo>
                      <a:pt x="19797" y="117472"/>
                    </a:lnTo>
                    <a:cubicBezTo>
                      <a:pt x="49165" y="112349"/>
                      <a:pt x="73767" y="108358"/>
                      <a:pt x="91280" y="105558"/>
                    </a:cubicBezTo>
                    <a:lnTo>
                      <a:pt x="111713" y="102341"/>
                    </a:lnTo>
                    <a:cubicBezTo>
                      <a:pt x="114230" y="101862"/>
                      <a:pt x="116778" y="101564"/>
                      <a:pt x="119338" y="101448"/>
                    </a:cubicBezTo>
                    <a:cubicBezTo>
                      <a:pt x="117155" y="102140"/>
                      <a:pt x="114925" y="102677"/>
                      <a:pt x="112666" y="103056"/>
                    </a:cubicBezTo>
                    <a:lnTo>
                      <a:pt x="92829" y="107166"/>
                    </a:lnTo>
                    <a:cubicBezTo>
                      <a:pt x="75614" y="110621"/>
                      <a:pt x="50654" y="115566"/>
                      <a:pt x="20511" y="121225"/>
                    </a:cubicBezTo>
                    <a:lnTo>
                      <a:pt x="18665" y="121582"/>
                    </a:lnTo>
                    <a:lnTo>
                      <a:pt x="18307" y="119676"/>
                    </a:lnTo>
                    <a:cubicBezTo>
                      <a:pt x="15627" y="105260"/>
                      <a:pt x="12708" y="89534"/>
                      <a:pt x="9670" y="72973"/>
                    </a:cubicBezTo>
                    <a:cubicBezTo>
                      <a:pt x="8121" y="64633"/>
                      <a:pt x="6572" y="56055"/>
                      <a:pt x="4964" y="47358"/>
                    </a:cubicBezTo>
                    <a:cubicBezTo>
                      <a:pt x="4130" y="42950"/>
                      <a:pt x="3355" y="38542"/>
                      <a:pt x="2521" y="34074"/>
                    </a:cubicBezTo>
                    <a:lnTo>
                      <a:pt x="1330" y="27402"/>
                    </a:lnTo>
                    <a:lnTo>
                      <a:pt x="734" y="24007"/>
                    </a:lnTo>
                    <a:lnTo>
                      <a:pt x="377" y="22279"/>
                    </a:lnTo>
                    <a:lnTo>
                      <a:pt x="377" y="21445"/>
                    </a:lnTo>
                    <a:lnTo>
                      <a:pt x="377" y="20790"/>
                    </a:lnTo>
                    <a:lnTo>
                      <a:pt x="377" y="20790"/>
                    </a:lnTo>
                    <a:cubicBezTo>
                      <a:pt x="-1172" y="23054"/>
                      <a:pt x="2581" y="17692"/>
                      <a:pt x="2164" y="18228"/>
                    </a:cubicBezTo>
                    <a:lnTo>
                      <a:pt x="101348" y="357"/>
                    </a:lnTo>
                    <a:lnTo>
                      <a:pt x="103254" y="0"/>
                    </a:lnTo>
                    <a:lnTo>
                      <a:pt x="103254" y="1906"/>
                    </a:lnTo>
                    <a:cubicBezTo>
                      <a:pt x="108556" y="32049"/>
                      <a:pt x="112666" y="57187"/>
                      <a:pt x="115168" y="74522"/>
                    </a:cubicBezTo>
                    <a:cubicBezTo>
                      <a:pt x="116479" y="82683"/>
                      <a:pt x="117491" y="89295"/>
                      <a:pt x="118325" y="94537"/>
                    </a:cubicBezTo>
                    <a:cubicBezTo>
                      <a:pt x="119058" y="96807"/>
                      <a:pt x="119577" y="99141"/>
                      <a:pt x="119874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5" name="Forma Livre: Forma 3384">
                <a:extLst>
                  <a:ext uri="{FF2B5EF4-FFF2-40B4-BE49-F238E27FC236}">
                    <a16:creationId xmlns:a16="http://schemas.microsoft.com/office/drawing/2014/main" id="{42D43C91-5104-FAA3-AD3C-FDD8EFB06145}"/>
                  </a:ext>
                </a:extLst>
              </p:cNvPr>
              <p:cNvSpPr/>
              <p:nvPr/>
            </p:nvSpPr>
            <p:spPr>
              <a:xfrm>
                <a:off x="14868571" y="5765542"/>
                <a:ext cx="119199" cy="121582"/>
              </a:xfrm>
              <a:custGeom>
                <a:avLst/>
                <a:gdLst>
                  <a:gd name="connsiteX0" fmla="*/ 119199 w 119199"/>
                  <a:gd name="connsiteY0" fmla="*/ 101507 h 121582"/>
                  <a:gd name="connsiteX1" fmla="*/ 117412 w 119199"/>
                  <a:gd name="connsiteY1" fmla="*/ 94061 h 121582"/>
                  <a:gd name="connsiteX2" fmla="*/ 113242 w 119199"/>
                  <a:gd name="connsiteY2" fmla="*/ 73807 h 121582"/>
                  <a:gd name="connsiteX3" fmla="*/ 99422 w 119199"/>
                  <a:gd name="connsiteY3" fmla="*/ 2681 h 121582"/>
                  <a:gd name="connsiteX4" fmla="*/ 101626 w 119199"/>
                  <a:gd name="connsiteY4" fmla="*/ 4229 h 121582"/>
                  <a:gd name="connsiteX5" fmla="*/ 2561 w 119199"/>
                  <a:gd name="connsiteY5" fmla="*/ 22458 h 121582"/>
                  <a:gd name="connsiteX6" fmla="*/ 4349 w 119199"/>
                  <a:gd name="connsiteY6" fmla="*/ 19896 h 121582"/>
                  <a:gd name="connsiteX7" fmla="*/ 4349 w 119199"/>
                  <a:gd name="connsiteY7" fmla="*/ 19896 h 121582"/>
                  <a:gd name="connsiteX8" fmla="*/ 4349 w 119199"/>
                  <a:gd name="connsiteY8" fmla="*/ 20671 h 121582"/>
                  <a:gd name="connsiteX9" fmla="*/ 4349 w 119199"/>
                  <a:gd name="connsiteY9" fmla="*/ 21505 h 121582"/>
                  <a:gd name="connsiteX10" fmla="*/ 4349 w 119199"/>
                  <a:gd name="connsiteY10" fmla="*/ 23232 h 121582"/>
                  <a:gd name="connsiteX11" fmla="*/ 4944 w 119199"/>
                  <a:gd name="connsiteY11" fmla="*/ 26568 h 121582"/>
                  <a:gd name="connsiteX12" fmla="*/ 6136 w 119199"/>
                  <a:gd name="connsiteY12" fmla="*/ 33300 h 121582"/>
                  <a:gd name="connsiteX13" fmla="*/ 8518 w 119199"/>
                  <a:gd name="connsiteY13" fmla="*/ 46584 h 121582"/>
                  <a:gd name="connsiteX14" fmla="*/ 13105 w 119199"/>
                  <a:gd name="connsiteY14" fmla="*/ 72199 h 121582"/>
                  <a:gd name="connsiteX15" fmla="*/ 21386 w 119199"/>
                  <a:gd name="connsiteY15" fmla="*/ 119021 h 121582"/>
                  <a:gd name="connsiteX16" fmla="*/ 19122 w 119199"/>
                  <a:gd name="connsiteY16" fmla="*/ 117472 h 121582"/>
                  <a:gd name="connsiteX17" fmla="*/ 90606 w 119199"/>
                  <a:gd name="connsiteY17" fmla="*/ 105558 h 121582"/>
                  <a:gd name="connsiteX18" fmla="*/ 111038 w 119199"/>
                  <a:gd name="connsiteY18" fmla="*/ 102341 h 121582"/>
                  <a:gd name="connsiteX19" fmla="*/ 118604 w 119199"/>
                  <a:gd name="connsiteY19" fmla="*/ 101448 h 121582"/>
                  <a:gd name="connsiteX20" fmla="*/ 111932 w 119199"/>
                  <a:gd name="connsiteY20" fmla="*/ 103056 h 121582"/>
                  <a:gd name="connsiteX21" fmla="*/ 92095 w 119199"/>
                  <a:gd name="connsiteY21" fmla="*/ 107166 h 121582"/>
                  <a:gd name="connsiteX22" fmla="*/ 19837 w 119199"/>
                  <a:gd name="connsiteY22" fmla="*/ 121225 h 121582"/>
                  <a:gd name="connsiteX23" fmla="*/ 17931 w 119199"/>
                  <a:gd name="connsiteY23" fmla="*/ 121582 h 121582"/>
                  <a:gd name="connsiteX24" fmla="*/ 17931 w 119199"/>
                  <a:gd name="connsiteY24" fmla="*/ 119676 h 121582"/>
                  <a:gd name="connsiteX25" fmla="*/ 9233 w 119199"/>
                  <a:gd name="connsiteY25" fmla="*/ 72973 h 121582"/>
                  <a:gd name="connsiteX26" fmla="*/ 4527 w 119199"/>
                  <a:gd name="connsiteY26" fmla="*/ 47358 h 121582"/>
                  <a:gd name="connsiteX27" fmla="*/ 2145 w 119199"/>
                  <a:gd name="connsiteY27" fmla="*/ 34074 h 121582"/>
                  <a:gd name="connsiteX28" fmla="*/ 894 w 119199"/>
                  <a:gd name="connsiteY28" fmla="*/ 27402 h 121582"/>
                  <a:gd name="connsiteX29" fmla="*/ 298 w 119199"/>
                  <a:gd name="connsiteY29" fmla="*/ 24007 h 121582"/>
                  <a:gd name="connsiteX30" fmla="*/ 0 w 119199"/>
                  <a:gd name="connsiteY30" fmla="*/ 22279 h 121582"/>
                  <a:gd name="connsiteX31" fmla="*/ 0 w 119199"/>
                  <a:gd name="connsiteY31" fmla="*/ 21445 h 121582"/>
                  <a:gd name="connsiteX32" fmla="*/ 0 w 119199"/>
                  <a:gd name="connsiteY32" fmla="*/ 20790 h 121582"/>
                  <a:gd name="connsiteX33" fmla="*/ 0 w 119199"/>
                  <a:gd name="connsiteY33" fmla="*/ 20790 h 121582"/>
                  <a:gd name="connsiteX34" fmla="*/ 1787 w 119199"/>
                  <a:gd name="connsiteY34" fmla="*/ 18228 h 121582"/>
                  <a:gd name="connsiteX35" fmla="*/ 100971 w 119199"/>
                  <a:gd name="connsiteY35" fmla="*/ 357 h 121582"/>
                  <a:gd name="connsiteX36" fmla="*/ 102818 w 119199"/>
                  <a:gd name="connsiteY36" fmla="*/ 0 h 121582"/>
                  <a:gd name="connsiteX37" fmla="*/ 103175 w 119199"/>
                  <a:gd name="connsiteY37" fmla="*/ 1906 h 121582"/>
                  <a:gd name="connsiteX38" fmla="*/ 115089 w 119199"/>
                  <a:gd name="connsiteY38" fmla="*/ 74522 h 121582"/>
                  <a:gd name="connsiteX39" fmla="*/ 118187 w 119199"/>
                  <a:gd name="connsiteY39" fmla="*/ 94537 h 121582"/>
                  <a:gd name="connsiteX40" fmla="*/ 119199 w 119199"/>
                  <a:gd name="connsiteY40" fmla="*/ 101507 h 12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199" h="121582">
                    <a:moveTo>
                      <a:pt x="119199" y="101507"/>
                    </a:moveTo>
                    <a:cubicBezTo>
                      <a:pt x="118445" y="99066"/>
                      <a:pt x="117848" y="96579"/>
                      <a:pt x="117412" y="94061"/>
                    </a:cubicBezTo>
                    <a:cubicBezTo>
                      <a:pt x="116340" y="88759"/>
                      <a:pt x="114970" y="82147"/>
                      <a:pt x="113242" y="73807"/>
                    </a:cubicBezTo>
                    <a:cubicBezTo>
                      <a:pt x="109728" y="56413"/>
                      <a:pt x="104903" y="32108"/>
                      <a:pt x="99422" y="2681"/>
                    </a:cubicBezTo>
                    <a:lnTo>
                      <a:pt x="101626" y="4229"/>
                    </a:lnTo>
                    <a:lnTo>
                      <a:pt x="2561" y="22458"/>
                    </a:lnTo>
                    <a:cubicBezTo>
                      <a:pt x="2145" y="22994"/>
                      <a:pt x="5897" y="17633"/>
                      <a:pt x="4349" y="19896"/>
                    </a:cubicBezTo>
                    <a:lnTo>
                      <a:pt x="4349" y="19896"/>
                    </a:lnTo>
                    <a:lnTo>
                      <a:pt x="4349" y="20671"/>
                    </a:lnTo>
                    <a:lnTo>
                      <a:pt x="4349" y="21505"/>
                    </a:lnTo>
                    <a:lnTo>
                      <a:pt x="4349" y="23232"/>
                    </a:lnTo>
                    <a:lnTo>
                      <a:pt x="4944" y="26568"/>
                    </a:lnTo>
                    <a:lnTo>
                      <a:pt x="6136" y="33300"/>
                    </a:lnTo>
                    <a:cubicBezTo>
                      <a:pt x="6970" y="37767"/>
                      <a:pt x="7744" y="42175"/>
                      <a:pt x="8518" y="46584"/>
                    </a:cubicBezTo>
                    <a:cubicBezTo>
                      <a:pt x="10127" y="55340"/>
                      <a:pt x="11616" y="63859"/>
                      <a:pt x="13105" y="72199"/>
                    </a:cubicBezTo>
                    <a:cubicBezTo>
                      <a:pt x="16024" y="88819"/>
                      <a:pt x="19062" y="104545"/>
                      <a:pt x="21386" y="119021"/>
                    </a:cubicBezTo>
                    <a:lnTo>
                      <a:pt x="19122" y="117472"/>
                    </a:lnTo>
                    <a:cubicBezTo>
                      <a:pt x="48490" y="112349"/>
                      <a:pt x="73092" y="108358"/>
                      <a:pt x="90606" y="105558"/>
                    </a:cubicBezTo>
                    <a:lnTo>
                      <a:pt x="111038" y="102341"/>
                    </a:lnTo>
                    <a:cubicBezTo>
                      <a:pt x="113535" y="101861"/>
                      <a:pt x="116064" y="101563"/>
                      <a:pt x="118604" y="101448"/>
                    </a:cubicBezTo>
                    <a:cubicBezTo>
                      <a:pt x="116431" y="102177"/>
                      <a:pt x="114198" y="102716"/>
                      <a:pt x="111932" y="103056"/>
                    </a:cubicBezTo>
                    <a:lnTo>
                      <a:pt x="92095" y="107166"/>
                    </a:lnTo>
                    <a:cubicBezTo>
                      <a:pt x="74879" y="110621"/>
                      <a:pt x="49920" y="115566"/>
                      <a:pt x="19837" y="121225"/>
                    </a:cubicBezTo>
                    <a:lnTo>
                      <a:pt x="17931" y="121582"/>
                    </a:lnTo>
                    <a:lnTo>
                      <a:pt x="17931" y="119676"/>
                    </a:lnTo>
                    <a:cubicBezTo>
                      <a:pt x="15250" y="105260"/>
                      <a:pt x="12331" y="89534"/>
                      <a:pt x="9233" y="72973"/>
                    </a:cubicBezTo>
                    <a:cubicBezTo>
                      <a:pt x="7684" y="64633"/>
                      <a:pt x="6136" y="56115"/>
                      <a:pt x="4527" y="47358"/>
                    </a:cubicBezTo>
                    <a:cubicBezTo>
                      <a:pt x="3753" y="42950"/>
                      <a:pt x="2919" y="38542"/>
                      <a:pt x="2145" y="34074"/>
                    </a:cubicBezTo>
                    <a:lnTo>
                      <a:pt x="894" y="27402"/>
                    </a:lnTo>
                    <a:lnTo>
                      <a:pt x="298" y="24007"/>
                    </a:lnTo>
                    <a:lnTo>
                      <a:pt x="0" y="22279"/>
                    </a:lnTo>
                    <a:lnTo>
                      <a:pt x="0" y="21445"/>
                    </a:lnTo>
                    <a:lnTo>
                      <a:pt x="0" y="20790"/>
                    </a:lnTo>
                    <a:lnTo>
                      <a:pt x="0" y="20790"/>
                    </a:lnTo>
                    <a:lnTo>
                      <a:pt x="1787" y="18228"/>
                    </a:lnTo>
                    <a:lnTo>
                      <a:pt x="100971" y="357"/>
                    </a:lnTo>
                    <a:lnTo>
                      <a:pt x="102818" y="0"/>
                    </a:lnTo>
                    <a:lnTo>
                      <a:pt x="103175" y="1906"/>
                    </a:lnTo>
                    <a:cubicBezTo>
                      <a:pt x="108417" y="32049"/>
                      <a:pt x="112528" y="57187"/>
                      <a:pt x="115089" y="74522"/>
                    </a:cubicBezTo>
                    <a:cubicBezTo>
                      <a:pt x="116340" y="82683"/>
                      <a:pt x="117353" y="89355"/>
                      <a:pt x="118187" y="94537"/>
                    </a:cubicBezTo>
                    <a:cubicBezTo>
                      <a:pt x="118736" y="96825"/>
                      <a:pt x="119075" y="99158"/>
                      <a:pt x="119199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6" name="Forma Livre: Forma 3385">
                <a:extLst>
                  <a:ext uri="{FF2B5EF4-FFF2-40B4-BE49-F238E27FC236}">
                    <a16:creationId xmlns:a16="http://schemas.microsoft.com/office/drawing/2014/main" id="{DBEA8DBB-DC16-7C5B-87D7-B83BDE60AF92}"/>
                  </a:ext>
                </a:extLst>
              </p:cNvPr>
              <p:cNvSpPr/>
              <p:nvPr/>
            </p:nvSpPr>
            <p:spPr>
              <a:xfrm rot="-615000">
                <a:off x="14381490" y="5988851"/>
                <a:ext cx="100732" cy="100732"/>
              </a:xfrm>
              <a:custGeom>
                <a:avLst/>
                <a:gdLst>
                  <a:gd name="connsiteX0" fmla="*/ 0 w 100732"/>
                  <a:gd name="connsiteY0" fmla="*/ 0 h 100732"/>
                  <a:gd name="connsiteX1" fmla="*/ 100733 w 100732"/>
                  <a:gd name="connsiteY1" fmla="*/ 0 h 100732"/>
                  <a:gd name="connsiteX2" fmla="*/ 100733 w 100732"/>
                  <a:gd name="connsiteY2" fmla="*/ 100733 h 100732"/>
                  <a:gd name="connsiteX3" fmla="*/ 0 w 100732"/>
                  <a:gd name="connsiteY3" fmla="*/ 100733 h 10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732" h="100732">
                    <a:moveTo>
                      <a:pt x="0" y="0"/>
                    </a:moveTo>
                    <a:lnTo>
                      <a:pt x="100733" y="0"/>
                    </a:lnTo>
                    <a:lnTo>
                      <a:pt x="100733" y="100733"/>
                    </a:lnTo>
                    <a:lnTo>
                      <a:pt x="0" y="100733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7" name="Forma Livre: Forma 3386">
                <a:extLst>
                  <a:ext uri="{FF2B5EF4-FFF2-40B4-BE49-F238E27FC236}">
                    <a16:creationId xmlns:a16="http://schemas.microsoft.com/office/drawing/2014/main" id="{EB24552D-0C80-D6FE-3CF8-7C79C4732774}"/>
                  </a:ext>
                </a:extLst>
              </p:cNvPr>
              <p:cNvSpPr/>
              <p:nvPr/>
            </p:nvSpPr>
            <p:spPr>
              <a:xfrm>
                <a:off x="14501263" y="5954914"/>
                <a:ext cx="118901" cy="121582"/>
              </a:xfrm>
              <a:custGeom>
                <a:avLst/>
                <a:gdLst>
                  <a:gd name="connsiteX0" fmla="*/ 118902 w 118901"/>
                  <a:gd name="connsiteY0" fmla="*/ 101507 h 121582"/>
                  <a:gd name="connsiteX1" fmla="*/ 117174 w 118901"/>
                  <a:gd name="connsiteY1" fmla="*/ 93942 h 121582"/>
                  <a:gd name="connsiteX2" fmla="*/ 113004 w 118901"/>
                  <a:gd name="connsiteY2" fmla="*/ 73688 h 121582"/>
                  <a:gd name="connsiteX3" fmla="*/ 99184 w 118901"/>
                  <a:gd name="connsiteY3" fmla="*/ 2562 h 121582"/>
                  <a:gd name="connsiteX4" fmla="*/ 101388 w 118901"/>
                  <a:gd name="connsiteY4" fmla="*/ 4110 h 121582"/>
                  <a:gd name="connsiteX5" fmla="*/ 2264 w 118901"/>
                  <a:gd name="connsiteY5" fmla="*/ 22458 h 121582"/>
                  <a:gd name="connsiteX6" fmla="*/ 4051 w 118901"/>
                  <a:gd name="connsiteY6" fmla="*/ 19896 h 121582"/>
                  <a:gd name="connsiteX7" fmla="*/ 4051 w 118901"/>
                  <a:gd name="connsiteY7" fmla="*/ 19896 h 121582"/>
                  <a:gd name="connsiteX8" fmla="*/ 4051 w 118901"/>
                  <a:gd name="connsiteY8" fmla="*/ 20671 h 121582"/>
                  <a:gd name="connsiteX9" fmla="*/ 4051 w 118901"/>
                  <a:gd name="connsiteY9" fmla="*/ 21505 h 121582"/>
                  <a:gd name="connsiteX10" fmla="*/ 4051 w 118901"/>
                  <a:gd name="connsiteY10" fmla="*/ 23232 h 121582"/>
                  <a:gd name="connsiteX11" fmla="*/ 4646 w 118901"/>
                  <a:gd name="connsiteY11" fmla="*/ 26568 h 121582"/>
                  <a:gd name="connsiteX12" fmla="*/ 5838 w 118901"/>
                  <a:gd name="connsiteY12" fmla="*/ 33300 h 121582"/>
                  <a:gd name="connsiteX13" fmla="*/ 8221 w 118901"/>
                  <a:gd name="connsiteY13" fmla="*/ 46584 h 121582"/>
                  <a:gd name="connsiteX14" fmla="*/ 12808 w 118901"/>
                  <a:gd name="connsiteY14" fmla="*/ 72199 h 121582"/>
                  <a:gd name="connsiteX15" fmla="*/ 21088 w 118901"/>
                  <a:gd name="connsiteY15" fmla="*/ 119021 h 121582"/>
                  <a:gd name="connsiteX16" fmla="*/ 18824 w 118901"/>
                  <a:gd name="connsiteY16" fmla="*/ 117472 h 121582"/>
                  <a:gd name="connsiteX17" fmla="*/ 90308 w 118901"/>
                  <a:gd name="connsiteY17" fmla="*/ 105558 h 121582"/>
                  <a:gd name="connsiteX18" fmla="*/ 110740 w 118901"/>
                  <a:gd name="connsiteY18" fmla="*/ 102341 h 121582"/>
                  <a:gd name="connsiteX19" fmla="*/ 118306 w 118901"/>
                  <a:gd name="connsiteY19" fmla="*/ 101448 h 121582"/>
                  <a:gd name="connsiteX20" fmla="*/ 111634 w 118901"/>
                  <a:gd name="connsiteY20" fmla="*/ 103056 h 121582"/>
                  <a:gd name="connsiteX21" fmla="*/ 91797 w 118901"/>
                  <a:gd name="connsiteY21" fmla="*/ 107166 h 121582"/>
                  <a:gd name="connsiteX22" fmla="*/ 19539 w 118901"/>
                  <a:gd name="connsiteY22" fmla="*/ 121225 h 121582"/>
                  <a:gd name="connsiteX23" fmla="*/ 17633 w 118901"/>
                  <a:gd name="connsiteY23" fmla="*/ 121582 h 121582"/>
                  <a:gd name="connsiteX24" fmla="*/ 17633 w 118901"/>
                  <a:gd name="connsiteY24" fmla="*/ 119676 h 121582"/>
                  <a:gd name="connsiteX25" fmla="*/ 8935 w 118901"/>
                  <a:gd name="connsiteY25" fmla="*/ 72973 h 121582"/>
                  <a:gd name="connsiteX26" fmla="*/ 4229 w 118901"/>
                  <a:gd name="connsiteY26" fmla="*/ 47358 h 121582"/>
                  <a:gd name="connsiteX27" fmla="*/ 1847 w 118901"/>
                  <a:gd name="connsiteY27" fmla="*/ 34074 h 121582"/>
                  <a:gd name="connsiteX28" fmla="*/ 596 w 118901"/>
                  <a:gd name="connsiteY28" fmla="*/ 27402 h 121582"/>
                  <a:gd name="connsiteX29" fmla="*/ 0 w 118901"/>
                  <a:gd name="connsiteY29" fmla="*/ 24007 h 121582"/>
                  <a:gd name="connsiteX30" fmla="*/ 0 w 118901"/>
                  <a:gd name="connsiteY30" fmla="*/ 22279 h 121582"/>
                  <a:gd name="connsiteX31" fmla="*/ 0 w 118901"/>
                  <a:gd name="connsiteY31" fmla="*/ 21445 h 121582"/>
                  <a:gd name="connsiteX32" fmla="*/ 0 w 118901"/>
                  <a:gd name="connsiteY32" fmla="*/ 20790 h 121582"/>
                  <a:gd name="connsiteX33" fmla="*/ 0 w 118901"/>
                  <a:gd name="connsiteY33" fmla="*/ 20790 h 121582"/>
                  <a:gd name="connsiteX34" fmla="*/ 1787 w 118901"/>
                  <a:gd name="connsiteY34" fmla="*/ 18228 h 121582"/>
                  <a:gd name="connsiteX35" fmla="*/ 100971 w 118901"/>
                  <a:gd name="connsiteY35" fmla="*/ 357 h 121582"/>
                  <a:gd name="connsiteX36" fmla="*/ 102818 w 118901"/>
                  <a:gd name="connsiteY36" fmla="*/ 0 h 121582"/>
                  <a:gd name="connsiteX37" fmla="*/ 103175 w 118901"/>
                  <a:gd name="connsiteY37" fmla="*/ 1906 h 121582"/>
                  <a:gd name="connsiteX38" fmla="*/ 115089 w 118901"/>
                  <a:gd name="connsiteY38" fmla="*/ 74522 h 121582"/>
                  <a:gd name="connsiteX39" fmla="*/ 118187 w 118901"/>
                  <a:gd name="connsiteY39" fmla="*/ 94537 h 121582"/>
                  <a:gd name="connsiteX40" fmla="*/ 118902 w 118901"/>
                  <a:gd name="connsiteY40" fmla="*/ 101507 h 12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8901" h="121582">
                    <a:moveTo>
                      <a:pt x="118902" y="101507"/>
                    </a:moveTo>
                    <a:cubicBezTo>
                      <a:pt x="118162" y="99026"/>
                      <a:pt x="117585" y="96498"/>
                      <a:pt x="117174" y="93942"/>
                    </a:cubicBezTo>
                    <a:cubicBezTo>
                      <a:pt x="116102" y="88640"/>
                      <a:pt x="114732" y="82028"/>
                      <a:pt x="113004" y="73688"/>
                    </a:cubicBezTo>
                    <a:cubicBezTo>
                      <a:pt x="109489" y="56294"/>
                      <a:pt x="104664" y="31989"/>
                      <a:pt x="99184" y="2562"/>
                    </a:cubicBezTo>
                    <a:lnTo>
                      <a:pt x="101388" y="4110"/>
                    </a:lnTo>
                    <a:lnTo>
                      <a:pt x="2264" y="22458"/>
                    </a:lnTo>
                    <a:cubicBezTo>
                      <a:pt x="1847" y="22994"/>
                      <a:pt x="5600" y="17633"/>
                      <a:pt x="4051" y="19896"/>
                    </a:cubicBezTo>
                    <a:lnTo>
                      <a:pt x="4051" y="19896"/>
                    </a:lnTo>
                    <a:lnTo>
                      <a:pt x="4051" y="20671"/>
                    </a:lnTo>
                    <a:lnTo>
                      <a:pt x="4051" y="21505"/>
                    </a:lnTo>
                    <a:lnTo>
                      <a:pt x="4051" y="23232"/>
                    </a:lnTo>
                    <a:lnTo>
                      <a:pt x="4646" y="26568"/>
                    </a:lnTo>
                    <a:lnTo>
                      <a:pt x="5838" y="33300"/>
                    </a:lnTo>
                    <a:cubicBezTo>
                      <a:pt x="6672" y="37767"/>
                      <a:pt x="7446" y="42176"/>
                      <a:pt x="8221" y="46584"/>
                    </a:cubicBezTo>
                    <a:cubicBezTo>
                      <a:pt x="9829" y="55340"/>
                      <a:pt x="11318" y="63859"/>
                      <a:pt x="12808" y="72199"/>
                    </a:cubicBezTo>
                    <a:cubicBezTo>
                      <a:pt x="15726" y="88819"/>
                      <a:pt x="18765" y="104545"/>
                      <a:pt x="21088" y="119021"/>
                    </a:cubicBezTo>
                    <a:lnTo>
                      <a:pt x="18824" y="117472"/>
                    </a:lnTo>
                    <a:cubicBezTo>
                      <a:pt x="48192" y="112349"/>
                      <a:pt x="72794" y="108358"/>
                      <a:pt x="90308" y="105558"/>
                    </a:cubicBezTo>
                    <a:lnTo>
                      <a:pt x="110740" y="102341"/>
                    </a:lnTo>
                    <a:cubicBezTo>
                      <a:pt x="113237" y="101861"/>
                      <a:pt x="115766" y="101563"/>
                      <a:pt x="118306" y="101448"/>
                    </a:cubicBezTo>
                    <a:cubicBezTo>
                      <a:pt x="116133" y="102178"/>
                      <a:pt x="113901" y="102716"/>
                      <a:pt x="111634" y="103056"/>
                    </a:cubicBezTo>
                    <a:lnTo>
                      <a:pt x="91797" y="107166"/>
                    </a:lnTo>
                    <a:cubicBezTo>
                      <a:pt x="74581" y="110621"/>
                      <a:pt x="49622" y="115566"/>
                      <a:pt x="19539" y="121225"/>
                    </a:cubicBezTo>
                    <a:lnTo>
                      <a:pt x="17633" y="121582"/>
                    </a:lnTo>
                    <a:lnTo>
                      <a:pt x="17633" y="119676"/>
                    </a:lnTo>
                    <a:cubicBezTo>
                      <a:pt x="14952" y="105260"/>
                      <a:pt x="12033" y="89534"/>
                      <a:pt x="8935" y="72973"/>
                    </a:cubicBezTo>
                    <a:cubicBezTo>
                      <a:pt x="7387" y="64633"/>
                      <a:pt x="5838" y="56115"/>
                      <a:pt x="4229" y="47358"/>
                    </a:cubicBezTo>
                    <a:cubicBezTo>
                      <a:pt x="3455" y="42950"/>
                      <a:pt x="2621" y="38542"/>
                      <a:pt x="1847" y="34074"/>
                    </a:cubicBezTo>
                    <a:lnTo>
                      <a:pt x="596" y="27402"/>
                    </a:lnTo>
                    <a:lnTo>
                      <a:pt x="0" y="24007"/>
                    </a:lnTo>
                    <a:lnTo>
                      <a:pt x="0" y="22279"/>
                    </a:lnTo>
                    <a:lnTo>
                      <a:pt x="0" y="21445"/>
                    </a:lnTo>
                    <a:lnTo>
                      <a:pt x="0" y="20790"/>
                    </a:lnTo>
                    <a:lnTo>
                      <a:pt x="0" y="20790"/>
                    </a:lnTo>
                    <a:lnTo>
                      <a:pt x="1787" y="18228"/>
                    </a:lnTo>
                    <a:lnTo>
                      <a:pt x="100971" y="357"/>
                    </a:lnTo>
                    <a:lnTo>
                      <a:pt x="102818" y="0"/>
                    </a:lnTo>
                    <a:lnTo>
                      <a:pt x="103175" y="1906"/>
                    </a:lnTo>
                    <a:cubicBezTo>
                      <a:pt x="108417" y="32049"/>
                      <a:pt x="112528" y="57187"/>
                      <a:pt x="115089" y="74522"/>
                    </a:cubicBezTo>
                    <a:cubicBezTo>
                      <a:pt x="116340" y="82683"/>
                      <a:pt x="117353" y="89355"/>
                      <a:pt x="118187" y="94537"/>
                    </a:cubicBezTo>
                    <a:cubicBezTo>
                      <a:pt x="118635" y="96834"/>
                      <a:pt x="118875" y="99167"/>
                      <a:pt x="118902" y="10150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8" name="Forma Livre: Forma 3387">
                <a:extLst>
                  <a:ext uri="{FF2B5EF4-FFF2-40B4-BE49-F238E27FC236}">
                    <a16:creationId xmlns:a16="http://schemas.microsoft.com/office/drawing/2014/main" id="{6284D90A-96F9-1A52-461D-35A8AD0D2EBE}"/>
                  </a:ext>
                </a:extLst>
              </p:cNvPr>
              <p:cNvSpPr/>
              <p:nvPr/>
            </p:nvSpPr>
            <p:spPr>
              <a:xfrm>
                <a:off x="14630386" y="5931682"/>
                <a:ext cx="119580" cy="121343"/>
              </a:xfrm>
              <a:custGeom>
                <a:avLst/>
                <a:gdLst>
                  <a:gd name="connsiteX0" fmla="*/ 119581 w 119580"/>
                  <a:gd name="connsiteY0" fmla="*/ 101269 h 121343"/>
                  <a:gd name="connsiteX1" fmla="*/ 117794 w 119580"/>
                  <a:gd name="connsiteY1" fmla="*/ 93823 h 121343"/>
                  <a:gd name="connsiteX2" fmla="*/ 113624 w 119580"/>
                  <a:gd name="connsiteY2" fmla="*/ 73569 h 121343"/>
                  <a:gd name="connsiteX3" fmla="*/ 99744 w 119580"/>
                  <a:gd name="connsiteY3" fmla="*/ 2442 h 121343"/>
                  <a:gd name="connsiteX4" fmla="*/ 101948 w 119580"/>
                  <a:gd name="connsiteY4" fmla="*/ 3991 h 121343"/>
                  <a:gd name="connsiteX5" fmla="*/ 2883 w 119580"/>
                  <a:gd name="connsiteY5" fmla="*/ 22220 h 121343"/>
                  <a:gd name="connsiteX6" fmla="*/ 4670 w 119580"/>
                  <a:gd name="connsiteY6" fmla="*/ 19658 h 121343"/>
                  <a:gd name="connsiteX7" fmla="*/ 4670 w 119580"/>
                  <a:gd name="connsiteY7" fmla="*/ 19658 h 121343"/>
                  <a:gd name="connsiteX8" fmla="*/ 4670 w 119580"/>
                  <a:gd name="connsiteY8" fmla="*/ 20432 h 121343"/>
                  <a:gd name="connsiteX9" fmla="*/ 4670 w 119580"/>
                  <a:gd name="connsiteY9" fmla="*/ 21266 h 121343"/>
                  <a:gd name="connsiteX10" fmla="*/ 4670 w 119580"/>
                  <a:gd name="connsiteY10" fmla="*/ 22994 h 121343"/>
                  <a:gd name="connsiteX11" fmla="*/ 5266 w 119580"/>
                  <a:gd name="connsiteY11" fmla="*/ 26389 h 121343"/>
                  <a:gd name="connsiteX12" fmla="*/ 6517 w 119580"/>
                  <a:gd name="connsiteY12" fmla="*/ 33061 h 121343"/>
                  <a:gd name="connsiteX13" fmla="*/ 8900 w 119580"/>
                  <a:gd name="connsiteY13" fmla="*/ 46345 h 121343"/>
                  <a:gd name="connsiteX14" fmla="*/ 13487 w 119580"/>
                  <a:gd name="connsiteY14" fmla="*/ 71960 h 121343"/>
                  <a:gd name="connsiteX15" fmla="*/ 21707 w 119580"/>
                  <a:gd name="connsiteY15" fmla="*/ 118782 h 121343"/>
                  <a:gd name="connsiteX16" fmla="*/ 19503 w 119580"/>
                  <a:gd name="connsiteY16" fmla="*/ 117234 h 121343"/>
                  <a:gd name="connsiteX17" fmla="*/ 90987 w 119580"/>
                  <a:gd name="connsiteY17" fmla="*/ 105320 h 121343"/>
                  <a:gd name="connsiteX18" fmla="*/ 111420 w 119580"/>
                  <a:gd name="connsiteY18" fmla="*/ 102103 h 121343"/>
                  <a:gd name="connsiteX19" fmla="*/ 119045 w 119580"/>
                  <a:gd name="connsiteY19" fmla="*/ 101209 h 121343"/>
                  <a:gd name="connsiteX20" fmla="*/ 112373 w 119580"/>
                  <a:gd name="connsiteY20" fmla="*/ 102818 h 121343"/>
                  <a:gd name="connsiteX21" fmla="*/ 92536 w 119580"/>
                  <a:gd name="connsiteY21" fmla="*/ 106928 h 121343"/>
                  <a:gd name="connsiteX22" fmla="*/ 20218 w 119580"/>
                  <a:gd name="connsiteY22" fmla="*/ 120986 h 121343"/>
                  <a:gd name="connsiteX23" fmla="*/ 18371 w 119580"/>
                  <a:gd name="connsiteY23" fmla="*/ 121344 h 121343"/>
                  <a:gd name="connsiteX24" fmla="*/ 18014 w 119580"/>
                  <a:gd name="connsiteY24" fmla="*/ 119438 h 121343"/>
                  <a:gd name="connsiteX25" fmla="*/ 9317 w 119580"/>
                  <a:gd name="connsiteY25" fmla="*/ 72735 h 121343"/>
                  <a:gd name="connsiteX26" fmla="*/ 4670 w 119580"/>
                  <a:gd name="connsiteY26" fmla="*/ 47120 h 121343"/>
                  <a:gd name="connsiteX27" fmla="*/ 2228 w 119580"/>
                  <a:gd name="connsiteY27" fmla="*/ 33895 h 121343"/>
                  <a:gd name="connsiteX28" fmla="*/ 1037 w 119580"/>
                  <a:gd name="connsiteY28" fmla="*/ 27164 h 121343"/>
                  <a:gd name="connsiteX29" fmla="*/ 381 w 119580"/>
                  <a:gd name="connsiteY29" fmla="*/ 23768 h 121343"/>
                  <a:gd name="connsiteX30" fmla="*/ 381 w 119580"/>
                  <a:gd name="connsiteY30" fmla="*/ 22041 h 121343"/>
                  <a:gd name="connsiteX31" fmla="*/ 381 w 119580"/>
                  <a:gd name="connsiteY31" fmla="*/ 21207 h 121343"/>
                  <a:gd name="connsiteX32" fmla="*/ 381 w 119580"/>
                  <a:gd name="connsiteY32" fmla="*/ 20790 h 121343"/>
                  <a:gd name="connsiteX33" fmla="*/ 381 w 119580"/>
                  <a:gd name="connsiteY33" fmla="*/ 20790 h 121343"/>
                  <a:gd name="connsiteX34" fmla="*/ 381 w 119580"/>
                  <a:gd name="connsiteY34" fmla="*/ 20790 h 121343"/>
                  <a:gd name="connsiteX35" fmla="*/ 2168 w 119580"/>
                  <a:gd name="connsiteY35" fmla="*/ 18228 h 121343"/>
                  <a:gd name="connsiteX36" fmla="*/ 101352 w 119580"/>
                  <a:gd name="connsiteY36" fmla="*/ 357 h 121343"/>
                  <a:gd name="connsiteX37" fmla="*/ 103259 w 119580"/>
                  <a:gd name="connsiteY37" fmla="*/ 0 h 121343"/>
                  <a:gd name="connsiteX38" fmla="*/ 103259 w 119580"/>
                  <a:gd name="connsiteY38" fmla="*/ 1906 h 121343"/>
                  <a:gd name="connsiteX39" fmla="*/ 115172 w 119580"/>
                  <a:gd name="connsiteY39" fmla="*/ 74522 h 121343"/>
                  <a:gd name="connsiteX40" fmla="*/ 118270 w 119580"/>
                  <a:gd name="connsiteY40" fmla="*/ 94537 h 121343"/>
                  <a:gd name="connsiteX41" fmla="*/ 119581 w 119580"/>
                  <a:gd name="connsiteY41" fmla="*/ 101269 h 121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19580" h="121343">
                    <a:moveTo>
                      <a:pt x="119581" y="101269"/>
                    </a:moveTo>
                    <a:cubicBezTo>
                      <a:pt x="118826" y="98828"/>
                      <a:pt x="118229" y="96340"/>
                      <a:pt x="117794" y="93823"/>
                    </a:cubicBezTo>
                    <a:cubicBezTo>
                      <a:pt x="116662" y="88521"/>
                      <a:pt x="115292" y="81909"/>
                      <a:pt x="113624" y="73569"/>
                    </a:cubicBezTo>
                    <a:cubicBezTo>
                      <a:pt x="110109" y="56174"/>
                      <a:pt x="105224" y="31870"/>
                      <a:pt x="99744" y="2442"/>
                    </a:cubicBezTo>
                    <a:lnTo>
                      <a:pt x="101948" y="3991"/>
                    </a:lnTo>
                    <a:lnTo>
                      <a:pt x="2883" y="22220"/>
                    </a:lnTo>
                    <a:lnTo>
                      <a:pt x="4670" y="19658"/>
                    </a:lnTo>
                    <a:lnTo>
                      <a:pt x="4670" y="19658"/>
                    </a:lnTo>
                    <a:lnTo>
                      <a:pt x="4670" y="20432"/>
                    </a:lnTo>
                    <a:lnTo>
                      <a:pt x="4670" y="21266"/>
                    </a:lnTo>
                    <a:lnTo>
                      <a:pt x="4670" y="22994"/>
                    </a:lnTo>
                    <a:lnTo>
                      <a:pt x="5266" y="26389"/>
                    </a:lnTo>
                    <a:lnTo>
                      <a:pt x="6517" y="33061"/>
                    </a:lnTo>
                    <a:cubicBezTo>
                      <a:pt x="7291" y="37529"/>
                      <a:pt x="8125" y="41937"/>
                      <a:pt x="8900" y="46345"/>
                    </a:cubicBezTo>
                    <a:cubicBezTo>
                      <a:pt x="10449" y="55102"/>
                      <a:pt x="11997" y="63621"/>
                      <a:pt x="13487" y="71960"/>
                    </a:cubicBezTo>
                    <a:cubicBezTo>
                      <a:pt x="16406" y="88580"/>
                      <a:pt x="19146" y="104307"/>
                      <a:pt x="21707" y="118782"/>
                    </a:cubicBezTo>
                    <a:lnTo>
                      <a:pt x="19503" y="117234"/>
                    </a:lnTo>
                    <a:cubicBezTo>
                      <a:pt x="48871" y="112111"/>
                      <a:pt x="73474" y="108119"/>
                      <a:pt x="90987" y="105320"/>
                    </a:cubicBezTo>
                    <a:lnTo>
                      <a:pt x="111420" y="102103"/>
                    </a:lnTo>
                    <a:cubicBezTo>
                      <a:pt x="113936" y="101621"/>
                      <a:pt x="116485" y="101322"/>
                      <a:pt x="119045" y="101209"/>
                    </a:cubicBezTo>
                    <a:cubicBezTo>
                      <a:pt x="116866" y="101918"/>
                      <a:pt x="114635" y="102455"/>
                      <a:pt x="112373" y="102818"/>
                    </a:cubicBezTo>
                    <a:lnTo>
                      <a:pt x="92536" y="106928"/>
                    </a:lnTo>
                    <a:cubicBezTo>
                      <a:pt x="75320" y="110383"/>
                      <a:pt x="50360" y="115327"/>
                      <a:pt x="20218" y="120986"/>
                    </a:cubicBezTo>
                    <a:lnTo>
                      <a:pt x="18371" y="121344"/>
                    </a:lnTo>
                    <a:lnTo>
                      <a:pt x="18014" y="119438"/>
                    </a:lnTo>
                    <a:cubicBezTo>
                      <a:pt x="15333" y="105022"/>
                      <a:pt x="12414" y="89295"/>
                      <a:pt x="9317" y="72735"/>
                    </a:cubicBezTo>
                    <a:cubicBezTo>
                      <a:pt x="7828" y="64395"/>
                      <a:pt x="6219" y="55877"/>
                      <a:pt x="4670" y="47120"/>
                    </a:cubicBezTo>
                    <a:cubicBezTo>
                      <a:pt x="3836" y="42771"/>
                      <a:pt x="3062" y="38303"/>
                      <a:pt x="2228" y="33895"/>
                    </a:cubicBezTo>
                    <a:lnTo>
                      <a:pt x="1037" y="27164"/>
                    </a:lnTo>
                    <a:lnTo>
                      <a:pt x="381" y="23768"/>
                    </a:lnTo>
                    <a:lnTo>
                      <a:pt x="381" y="22041"/>
                    </a:lnTo>
                    <a:lnTo>
                      <a:pt x="381" y="21207"/>
                    </a:lnTo>
                    <a:lnTo>
                      <a:pt x="381" y="20790"/>
                    </a:lnTo>
                    <a:lnTo>
                      <a:pt x="381" y="20790"/>
                    </a:lnTo>
                    <a:lnTo>
                      <a:pt x="381" y="20790"/>
                    </a:lnTo>
                    <a:cubicBezTo>
                      <a:pt x="-1168" y="23113"/>
                      <a:pt x="2526" y="17692"/>
                      <a:pt x="2168" y="18228"/>
                    </a:cubicBezTo>
                    <a:lnTo>
                      <a:pt x="101352" y="357"/>
                    </a:lnTo>
                    <a:lnTo>
                      <a:pt x="103259" y="0"/>
                    </a:lnTo>
                    <a:lnTo>
                      <a:pt x="103259" y="1906"/>
                    </a:lnTo>
                    <a:cubicBezTo>
                      <a:pt x="108560" y="32049"/>
                      <a:pt x="112611" y="57187"/>
                      <a:pt x="115172" y="74522"/>
                    </a:cubicBezTo>
                    <a:cubicBezTo>
                      <a:pt x="116424" y="82683"/>
                      <a:pt x="117496" y="89355"/>
                      <a:pt x="118270" y="94537"/>
                    </a:cubicBezTo>
                    <a:cubicBezTo>
                      <a:pt x="118878" y="96744"/>
                      <a:pt x="119316" y="98995"/>
                      <a:pt x="119581" y="10126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89" name="Forma Livre: Forma 3388">
                <a:extLst>
                  <a:ext uri="{FF2B5EF4-FFF2-40B4-BE49-F238E27FC236}">
                    <a16:creationId xmlns:a16="http://schemas.microsoft.com/office/drawing/2014/main" id="{B830DEA8-6730-E1FA-0CBE-C6C6B6D3297A}"/>
                  </a:ext>
                </a:extLst>
              </p:cNvPr>
              <p:cNvSpPr/>
              <p:nvPr/>
            </p:nvSpPr>
            <p:spPr>
              <a:xfrm>
                <a:off x="14760882" y="5908271"/>
                <a:ext cx="119006" cy="121641"/>
              </a:xfrm>
              <a:custGeom>
                <a:avLst/>
                <a:gdLst>
                  <a:gd name="connsiteX0" fmla="*/ 118828 w 119006"/>
                  <a:gd name="connsiteY0" fmla="*/ 101209 h 121641"/>
                  <a:gd name="connsiteX1" fmla="*/ 117041 w 119006"/>
                  <a:gd name="connsiteY1" fmla="*/ 93763 h 121641"/>
                  <a:gd name="connsiteX2" fmla="*/ 112871 w 119006"/>
                  <a:gd name="connsiteY2" fmla="*/ 73509 h 121641"/>
                  <a:gd name="connsiteX3" fmla="*/ 99051 w 119006"/>
                  <a:gd name="connsiteY3" fmla="*/ 2383 h 121641"/>
                  <a:gd name="connsiteX4" fmla="*/ 101255 w 119006"/>
                  <a:gd name="connsiteY4" fmla="*/ 3932 h 121641"/>
                  <a:gd name="connsiteX5" fmla="*/ 2190 w 119006"/>
                  <a:gd name="connsiteY5" fmla="*/ 22160 h 121641"/>
                  <a:gd name="connsiteX6" fmla="*/ 3918 w 119006"/>
                  <a:gd name="connsiteY6" fmla="*/ 19599 h 121641"/>
                  <a:gd name="connsiteX7" fmla="*/ 3918 w 119006"/>
                  <a:gd name="connsiteY7" fmla="*/ 19599 h 121641"/>
                  <a:gd name="connsiteX8" fmla="*/ 3918 w 119006"/>
                  <a:gd name="connsiteY8" fmla="*/ 20254 h 121641"/>
                  <a:gd name="connsiteX9" fmla="*/ 3918 w 119006"/>
                  <a:gd name="connsiteY9" fmla="*/ 21088 h 121641"/>
                  <a:gd name="connsiteX10" fmla="*/ 4275 w 119006"/>
                  <a:gd name="connsiteY10" fmla="*/ 22815 h 121641"/>
                  <a:gd name="connsiteX11" fmla="*/ 4871 w 119006"/>
                  <a:gd name="connsiteY11" fmla="*/ 26211 h 121641"/>
                  <a:gd name="connsiteX12" fmla="*/ 6479 w 119006"/>
                  <a:gd name="connsiteY12" fmla="*/ 33359 h 121641"/>
                  <a:gd name="connsiteX13" fmla="*/ 8862 w 119006"/>
                  <a:gd name="connsiteY13" fmla="*/ 46643 h 121641"/>
                  <a:gd name="connsiteX14" fmla="*/ 13449 w 119006"/>
                  <a:gd name="connsiteY14" fmla="*/ 72258 h 121641"/>
                  <a:gd name="connsiteX15" fmla="*/ 21669 w 119006"/>
                  <a:gd name="connsiteY15" fmla="*/ 119080 h 121641"/>
                  <a:gd name="connsiteX16" fmla="*/ 19465 w 119006"/>
                  <a:gd name="connsiteY16" fmla="*/ 117531 h 121641"/>
                  <a:gd name="connsiteX17" fmla="*/ 90949 w 119006"/>
                  <a:gd name="connsiteY17" fmla="*/ 105617 h 121641"/>
                  <a:gd name="connsiteX18" fmla="*/ 111441 w 119006"/>
                  <a:gd name="connsiteY18" fmla="*/ 102401 h 121641"/>
                  <a:gd name="connsiteX19" fmla="*/ 119007 w 119006"/>
                  <a:gd name="connsiteY19" fmla="*/ 101507 h 121641"/>
                  <a:gd name="connsiteX20" fmla="*/ 112335 w 119006"/>
                  <a:gd name="connsiteY20" fmla="*/ 103116 h 121641"/>
                  <a:gd name="connsiteX21" fmla="*/ 92498 w 119006"/>
                  <a:gd name="connsiteY21" fmla="*/ 107226 h 121641"/>
                  <a:gd name="connsiteX22" fmla="*/ 20240 w 119006"/>
                  <a:gd name="connsiteY22" fmla="*/ 121284 h 121641"/>
                  <a:gd name="connsiteX23" fmla="*/ 18334 w 119006"/>
                  <a:gd name="connsiteY23" fmla="*/ 121642 h 121641"/>
                  <a:gd name="connsiteX24" fmla="*/ 17976 w 119006"/>
                  <a:gd name="connsiteY24" fmla="*/ 119735 h 121641"/>
                  <a:gd name="connsiteX25" fmla="*/ 9339 w 119006"/>
                  <a:gd name="connsiteY25" fmla="*/ 73033 h 121641"/>
                  <a:gd name="connsiteX26" fmla="*/ 4633 w 119006"/>
                  <a:gd name="connsiteY26" fmla="*/ 47418 h 121641"/>
                  <a:gd name="connsiteX27" fmla="*/ 2250 w 119006"/>
                  <a:gd name="connsiteY27" fmla="*/ 34193 h 121641"/>
                  <a:gd name="connsiteX28" fmla="*/ 999 w 119006"/>
                  <a:gd name="connsiteY28" fmla="*/ 27462 h 121641"/>
                  <a:gd name="connsiteX29" fmla="*/ 403 w 119006"/>
                  <a:gd name="connsiteY29" fmla="*/ 24066 h 121641"/>
                  <a:gd name="connsiteX30" fmla="*/ 403 w 119006"/>
                  <a:gd name="connsiteY30" fmla="*/ 22339 h 121641"/>
                  <a:gd name="connsiteX31" fmla="*/ 403 w 119006"/>
                  <a:gd name="connsiteY31" fmla="*/ 21505 h 121641"/>
                  <a:gd name="connsiteX32" fmla="*/ 403 w 119006"/>
                  <a:gd name="connsiteY32" fmla="*/ 20790 h 121641"/>
                  <a:gd name="connsiteX33" fmla="*/ 403 w 119006"/>
                  <a:gd name="connsiteY33" fmla="*/ 20790 h 121641"/>
                  <a:gd name="connsiteX34" fmla="*/ 2131 w 119006"/>
                  <a:gd name="connsiteY34" fmla="*/ 18228 h 121641"/>
                  <a:gd name="connsiteX35" fmla="*/ 101314 w 119006"/>
                  <a:gd name="connsiteY35" fmla="*/ 357 h 121641"/>
                  <a:gd name="connsiteX36" fmla="*/ 103221 w 119006"/>
                  <a:gd name="connsiteY36" fmla="*/ 0 h 121641"/>
                  <a:gd name="connsiteX37" fmla="*/ 103221 w 119006"/>
                  <a:gd name="connsiteY37" fmla="*/ 1906 h 121641"/>
                  <a:gd name="connsiteX38" fmla="*/ 115135 w 119006"/>
                  <a:gd name="connsiteY38" fmla="*/ 74522 h 121641"/>
                  <a:gd name="connsiteX39" fmla="*/ 118292 w 119006"/>
                  <a:gd name="connsiteY39" fmla="*/ 94537 h 121641"/>
                  <a:gd name="connsiteX40" fmla="*/ 118828 w 119006"/>
                  <a:gd name="connsiteY40" fmla="*/ 101209 h 12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006" h="121641">
                    <a:moveTo>
                      <a:pt x="118828" y="101209"/>
                    </a:moveTo>
                    <a:cubicBezTo>
                      <a:pt x="118073" y="98768"/>
                      <a:pt x="117476" y="96281"/>
                      <a:pt x="117041" y="93763"/>
                    </a:cubicBezTo>
                    <a:cubicBezTo>
                      <a:pt x="115969" y="88461"/>
                      <a:pt x="114539" y="81849"/>
                      <a:pt x="112871" y="73509"/>
                    </a:cubicBezTo>
                    <a:cubicBezTo>
                      <a:pt x="109356" y="56115"/>
                      <a:pt x="104531" y="31810"/>
                      <a:pt x="99051" y="2383"/>
                    </a:cubicBezTo>
                    <a:lnTo>
                      <a:pt x="101255" y="3932"/>
                    </a:lnTo>
                    <a:lnTo>
                      <a:pt x="2190" y="22160"/>
                    </a:lnTo>
                    <a:cubicBezTo>
                      <a:pt x="1773" y="22696"/>
                      <a:pt x="5526" y="17335"/>
                      <a:pt x="3918" y="19599"/>
                    </a:cubicBezTo>
                    <a:lnTo>
                      <a:pt x="3918" y="19599"/>
                    </a:lnTo>
                    <a:lnTo>
                      <a:pt x="3918" y="20254"/>
                    </a:lnTo>
                    <a:lnTo>
                      <a:pt x="3918" y="21088"/>
                    </a:lnTo>
                    <a:lnTo>
                      <a:pt x="4275" y="22815"/>
                    </a:lnTo>
                    <a:lnTo>
                      <a:pt x="4871" y="26211"/>
                    </a:lnTo>
                    <a:lnTo>
                      <a:pt x="6479" y="33359"/>
                    </a:lnTo>
                    <a:cubicBezTo>
                      <a:pt x="7313" y="37827"/>
                      <a:pt x="8088" y="42295"/>
                      <a:pt x="8862" y="46643"/>
                    </a:cubicBezTo>
                    <a:cubicBezTo>
                      <a:pt x="10411" y="55400"/>
                      <a:pt x="11960" y="63919"/>
                      <a:pt x="13449" y="72258"/>
                    </a:cubicBezTo>
                    <a:cubicBezTo>
                      <a:pt x="16368" y="88878"/>
                      <a:pt x="19406" y="104605"/>
                      <a:pt x="21669" y="119080"/>
                    </a:cubicBezTo>
                    <a:lnTo>
                      <a:pt x="19465" y="117531"/>
                    </a:lnTo>
                    <a:cubicBezTo>
                      <a:pt x="48833" y="112408"/>
                      <a:pt x="73436" y="108417"/>
                      <a:pt x="90949" y="105617"/>
                    </a:cubicBezTo>
                    <a:lnTo>
                      <a:pt x="111441" y="102401"/>
                    </a:lnTo>
                    <a:cubicBezTo>
                      <a:pt x="113938" y="101921"/>
                      <a:pt x="116467" y="101622"/>
                      <a:pt x="119007" y="101507"/>
                    </a:cubicBezTo>
                    <a:cubicBezTo>
                      <a:pt x="116834" y="102237"/>
                      <a:pt x="114601" y="102775"/>
                      <a:pt x="112335" y="103116"/>
                    </a:cubicBezTo>
                    <a:lnTo>
                      <a:pt x="92498" y="107226"/>
                    </a:lnTo>
                    <a:cubicBezTo>
                      <a:pt x="75282" y="110681"/>
                      <a:pt x="50323" y="115685"/>
                      <a:pt x="20240" y="121284"/>
                    </a:cubicBezTo>
                    <a:lnTo>
                      <a:pt x="18334" y="121642"/>
                    </a:lnTo>
                    <a:lnTo>
                      <a:pt x="17976" y="119735"/>
                    </a:lnTo>
                    <a:cubicBezTo>
                      <a:pt x="15296" y="105320"/>
                      <a:pt x="12377" y="89951"/>
                      <a:pt x="9339" y="73033"/>
                    </a:cubicBezTo>
                    <a:cubicBezTo>
                      <a:pt x="7790" y="64693"/>
                      <a:pt x="6241" y="56174"/>
                      <a:pt x="4633" y="47418"/>
                    </a:cubicBezTo>
                    <a:cubicBezTo>
                      <a:pt x="3858" y="43069"/>
                      <a:pt x="3024" y="38601"/>
                      <a:pt x="2250" y="34193"/>
                    </a:cubicBezTo>
                    <a:lnTo>
                      <a:pt x="999" y="27462"/>
                    </a:lnTo>
                    <a:lnTo>
                      <a:pt x="403" y="24066"/>
                    </a:lnTo>
                    <a:lnTo>
                      <a:pt x="403" y="22339"/>
                    </a:lnTo>
                    <a:lnTo>
                      <a:pt x="403" y="21505"/>
                    </a:lnTo>
                    <a:lnTo>
                      <a:pt x="403" y="20790"/>
                    </a:lnTo>
                    <a:lnTo>
                      <a:pt x="403" y="20790"/>
                    </a:lnTo>
                    <a:cubicBezTo>
                      <a:pt x="-1205" y="23113"/>
                      <a:pt x="2548" y="17692"/>
                      <a:pt x="2131" y="18228"/>
                    </a:cubicBezTo>
                    <a:lnTo>
                      <a:pt x="101314" y="357"/>
                    </a:lnTo>
                    <a:lnTo>
                      <a:pt x="103221" y="0"/>
                    </a:lnTo>
                    <a:lnTo>
                      <a:pt x="103221" y="1906"/>
                    </a:lnTo>
                    <a:cubicBezTo>
                      <a:pt x="108522" y="32049"/>
                      <a:pt x="112633" y="57187"/>
                      <a:pt x="115135" y="74522"/>
                    </a:cubicBezTo>
                    <a:cubicBezTo>
                      <a:pt x="116445" y="82683"/>
                      <a:pt x="117458" y="89355"/>
                      <a:pt x="118292" y="94537"/>
                    </a:cubicBezTo>
                    <a:cubicBezTo>
                      <a:pt x="118663" y="96742"/>
                      <a:pt x="118843" y="98974"/>
                      <a:pt x="118828" y="10120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0" name="Forma Livre: Forma 3389">
                <a:extLst>
                  <a:ext uri="{FF2B5EF4-FFF2-40B4-BE49-F238E27FC236}">
                    <a16:creationId xmlns:a16="http://schemas.microsoft.com/office/drawing/2014/main" id="{5272A9F4-BD36-0A8A-3470-8277A2BCF105}"/>
                  </a:ext>
                </a:extLst>
              </p:cNvPr>
              <p:cNvSpPr/>
              <p:nvPr/>
            </p:nvSpPr>
            <p:spPr>
              <a:xfrm>
                <a:off x="14890611" y="5884324"/>
                <a:ext cx="118841" cy="121641"/>
              </a:xfrm>
              <a:custGeom>
                <a:avLst/>
                <a:gdLst>
                  <a:gd name="connsiteX0" fmla="*/ 118842 w 118841"/>
                  <a:gd name="connsiteY0" fmla="*/ 101686 h 121641"/>
                  <a:gd name="connsiteX1" fmla="*/ 117055 w 118841"/>
                  <a:gd name="connsiteY1" fmla="*/ 94240 h 121641"/>
                  <a:gd name="connsiteX2" fmla="*/ 112885 w 118841"/>
                  <a:gd name="connsiteY2" fmla="*/ 73986 h 121641"/>
                  <a:gd name="connsiteX3" fmla="*/ 99065 w 118841"/>
                  <a:gd name="connsiteY3" fmla="*/ 2859 h 121641"/>
                  <a:gd name="connsiteX4" fmla="*/ 101269 w 118841"/>
                  <a:gd name="connsiteY4" fmla="*/ 4408 h 121641"/>
                  <a:gd name="connsiteX5" fmla="*/ 2204 w 118841"/>
                  <a:gd name="connsiteY5" fmla="*/ 22637 h 121641"/>
                  <a:gd name="connsiteX6" fmla="*/ 3991 w 118841"/>
                  <a:gd name="connsiteY6" fmla="*/ 20075 h 121641"/>
                  <a:gd name="connsiteX7" fmla="*/ 3991 w 118841"/>
                  <a:gd name="connsiteY7" fmla="*/ 20075 h 121641"/>
                  <a:gd name="connsiteX8" fmla="*/ 3991 w 118841"/>
                  <a:gd name="connsiteY8" fmla="*/ 20730 h 121641"/>
                  <a:gd name="connsiteX9" fmla="*/ 3991 w 118841"/>
                  <a:gd name="connsiteY9" fmla="*/ 21564 h 121641"/>
                  <a:gd name="connsiteX10" fmla="*/ 4289 w 118841"/>
                  <a:gd name="connsiteY10" fmla="*/ 23292 h 121641"/>
                  <a:gd name="connsiteX11" fmla="*/ 4885 w 118841"/>
                  <a:gd name="connsiteY11" fmla="*/ 26687 h 121641"/>
                  <a:gd name="connsiteX12" fmla="*/ 6136 w 118841"/>
                  <a:gd name="connsiteY12" fmla="*/ 33359 h 121641"/>
                  <a:gd name="connsiteX13" fmla="*/ 8518 w 118841"/>
                  <a:gd name="connsiteY13" fmla="*/ 46643 h 121641"/>
                  <a:gd name="connsiteX14" fmla="*/ 13046 w 118841"/>
                  <a:gd name="connsiteY14" fmla="*/ 72258 h 121641"/>
                  <a:gd name="connsiteX15" fmla="*/ 21326 w 118841"/>
                  <a:gd name="connsiteY15" fmla="*/ 119080 h 121641"/>
                  <a:gd name="connsiteX16" fmla="*/ 19122 w 118841"/>
                  <a:gd name="connsiteY16" fmla="*/ 117531 h 121641"/>
                  <a:gd name="connsiteX17" fmla="*/ 90606 w 118841"/>
                  <a:gd name="connsiteY17" fmla="*/ 105617 h 121641"/>
                  <a:gd name="connsiteX18" fmla="*/ 111038 w 118841"/>
                  <a:gd name="connsiteY18" fmla="*/ 102401 h 121641"/>
                  <a:gd name="connsiteX19" fmla="*/ 118604 w 118841"/>
                  <a:gd name="connsiteY19" fmla="*/ 101507 h 121641"/>
                  <a:gd name="connsiteX20" fmla="*/ 111991 w 118841"/>
                  <a:gd name="connsiteY20" fmla="*/ 103116 h 121641"/>
                  <a:gd name="connsiteX21" fmla="*/ 92095 w 118841"/>
                  <a:gd name="connsiteY21" fmla="*/ 107226 h 121641"/>
                  <a:gd name="connsiteX22" fmla="*/ 19837 w 118841"/>
                  <a:gd name="connsiteY22" fmla="*/ 121284 h 121641"/>
                  <a:gd name="connsiteX23" fmla="*/ 17990 w 118841"/>
                  <a:gd name="connsiteY23" fmla="*/ 121642 h 121641"/>
                  <a:gd name="connsiteX24" fmla="*/ 17633 w 118841"/>
                  <a:gd name="connsiteY24" fmla="*/ 119735 h 121641"/>
                  <a:gd name="connsiteX25" fmla="*/ 8935 w 118841"/>
                  <a:gd name="connsiteY25" fmla="*/ 73033 h 121641"/>
                  <a:gd name="connsiteX26" fmla="*/ 4229 w 118841"/>
                  <a:gd name="connsiteY26" fmla="*/ 47418 h 121641"/>
                  <a:gd name="connsiteX27" fmla="*/ 1847 w 118841"/>
                  <a:gd name="connsiteY27" fmla="*/ 34193 h 121641"/>
                  <a:gd name="connsiteX28" fmla="*/ 596 w 118841"/>
                  <a:gd name="connsiteY28" fmla="*/ 27462 h 121641"/>
                  <a:gd name="connsiteX29" fmla="*/ 0 w 118841"/>
                  <a:gd name="connsiteY29" fmla="*/ 24066 h 121641"/>
                  <a:gd name="connsiteX30" fmla="*/ 0 w 118841"/>
                  <a:gd name="connsiteY30" fmla="*/ 22398 h 121641"/>
                  <a:gd name="connsiteX31" fmla="*/ 0 w 118841"/>
                  <a:gd name="connsiteY31" fmla="*/ 21505 h 121641"/>
                  <a:gd name="connsiteX32" fmla="*/ 0 w 118841"/>
                  <a:gd name="connsiteY32" fmla="*/ 20790 h 121641"/>
                  <a:gd name="connsiteX33" fmla="*/ 0 w 118841"/>
                  <a:gd name="connsiteY33" fmla="*/ 20790 h 121641"/>
                  <a:gd name="connsiteX34" fmla="*/ 1787 w 118841"/>
                  <a:gd name="connsiteY34" fmla="*/ 18228 h 121641"/>
                  <a:gd name="connsiteX35" fmla="*/ 100971 w 118841"/>
                  <a:gd name="connsiteY35" fmla="*/ 357 h 121641"/>
                  <a:gd name="connsiteX36" fmla="*/ 102818 w 118841"/>
                  <a:gd name="connsiteY36" fmla="*/ 0 h 121641"/>
                  <a:gd name="connsiteX37" fmla="*/ 103175 w 118841"/>
                  <a:gd name="connsiteY37" fmla="*/ 1906 h 121641"/>
                  <a:gd name="connsiteX38" fmla="*/ 115089 w 118841"/>
                  <a:gd name="connsiteY38" fmla="*/ 74522 h 121641"/>
                  <a:gd name="connsiteX39" fmla="*/ 118187 w 118841"/>
                  <a:gd name="connsiteY39" fmla="*/ 94537 h 121641"/>
                  <a:gd name="connsiteX40" fmla="*/ 118842 w 118841"/>
                  <a:gd name="connsiteY40" fmla="*/ 101686 h 12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8841" h="121641">
                    <a:moveTo>
                      <a:pt x="118842" y="101686"/>
                    </a:moveTo>
                    <a:cubicBezTo>
                      <a:pt x="118842" y="101686"/>
                      <a:pt x="118067" y="98946"/>
                      <a:pt x="117055" y="94240"/>
                    </a:cubicBezTo>
                    <a:cubicBezTo>
                      <a:pt x="116042" y="89534"/>
                      <a:pt x="114612" y="82326"/>
                      <a:pt x="112885" y="73986"/>
                    </a:cubicBezTo>
                    <a:cubicBezTo>
                      <a:pt x="109430" y="56591"/>
                      <a:pt x="104545" y="32287"/>
                      <a:pt x="99065" y="2859"/>
                    </a:cubicBezTo>
                    <a:lnTo>
                      <a:pt x="101269" y="4408"/>
                    </a:lnTo>
                    <a:lnTo>
                      <a:pt x="2204" y="22637"/>
                    </a:lnTo>
                    <a:cubicBezTo>
                      <a:pt x="1787" y="23173"/>
                      <a:pt x="5540" y="17811"/>
                      <a:pt x="3991" y="20075"/>
                    </a:cubicBezTo>
                    <a:lnTo>
                      <a:pt x="3991" y="20075"/>
                    </a:lnTo>
                    <a:lnTo>
                      <a:pt x="3991" y="20730"/>
                    </a:lnTo>
                    <a:lnTo>
                      <a:pt x="3991" y="21564"/>
                    </a:lnTo>
                    <a:lnTo>
                      <a:pt x="4289" y="23292"/>
                    </a:lnTo>
                    <a:lnTo>
                      <a:pt x="4885" y="26687"/>
                    </a:lnTo>
                    <a:lnTo>
                      <a:pt x="6136" y="33359"/>
                    </a:lnTo>
                    <a:cubicBezTo>
                      <a:pt x="6910" y="37827"/>
                      <a:pt x="7684" y="42295"/>
                      <a:pt x="8518" y="46643"/>
                    </a:cubicBezTo>
                    <a:cubicBezTo>
                      <a:pt x="10067" y="55400"/>
                      <a:pt x="11557" y="63919"/>
                      <a:pt x="13046" y="72258"/>
                    </a:cubicBezTo>
                    <a:cubicBezTo>
                      <a:pt x="15965" y="88878"/>
                      <a:pt x="19003" y="104605"/>
                      <a:pt x="21326" y="119080"/>
                    </a:cubicBezTo>
                    <a:lnTo>
                      <a:pt x="19122" y="117531"/>
                    </a:lnTo>
                    <a:cubicBezTo>
                      <a:pt x="48430" y="112408"/>
                      <a:pt x="73033" y="108417"/>
                      <a:pt x="90606" y="105617"/>
                    </a:cubicBezTo>
                    <a:lnTo>
                      <a:pt x="111038" y="102401"/>
                    </a:lnTo>
                    <a:cubicBezTo>
                      <a:pt x="113536" y="101924"/>
                      <a:pt x="116064" y="101625"/>
                      <a:pt x="118604" y="101507"/>
                    </a:cubicBezTo>
                    <a:cubicBezTo>
                      <a:pt x="116450" y="102234"/>
                      <a:pt x="114238" y="102772"/>
                      <a:pt x="111991" y="103116"/>
                    </a:cubicBezTo>
                    <a:lnTo>
                      <a:pt x="92095" y="107226"/>
                    </a:lnTo>
                    <a:cubicBezTo>
                      <a:pt x="74879" y="110681"/>
                      <a:pt x="49920" y="115685"/>
                      <a:pt x="19837" y="121284"/>
                    </a:cubicBezTo>
                    <a:lnTo>
                      <a:pt x="17990" y="121642"/>
                    </a:lnTo>
                    <a:lnTo>
                      <a:pt x="17633" y="119735"/>
                    </a:lnTo>
                    <a:lnTo>
                      <a:pt x="8935" y="73033"/>
                    </a:lnTo>
                    <a:cubicBezTo>
                      <a:pt x="7446" y="64693"/>
                      <a:pt x="5838" y="56174"/>
                      <a:pt x="4229" y="47418"/>
                    </a:cubicBezTo>
                    <a:cubicBezTo>
                      <a:pt x="3455" y="43069"/>
                      <a:pt x="2681" y="38601"/>
                      <a:pt x="1847" y="34193"/>
                    </a:cubicBezTo>
                    <a:lnTo>
                      <a:pt x="596" y="27462"/>
                    </a:lnTo>
                    <a:lnTo>
                      <a:pt x="0" y="24066"/>
                    </a:lnTo>
                    <a:lnTo>
                      <a:pt x="0" y="22398"/>
                    </a:lnTo>
                    <a:lnTo>
                      <a:pt x="0" y="21505"/>
                    </a:lnTo>
                    <a:lnTo>
                      <a:pt x="0" y="20790"/>
                    </a:lnTo>
                    <a:lnTo>
                      <a:pt x="0" y="20790"/>
                    </a:lnTo>
                    <a:lnTo>
                      <a:pt x="1787" y="18228"/>
                    </a:lnTo>
                    <a:lnTo>
                      <a:pt x="100971" y="357"/>
                    </a:lnTo>
                    <a:lnTo>
                      <a:pt x="102818" y="0"/>
                    </a:lnTo>
                    <a:lnTo>
                      <a:pt x="103175" y="1906"/>
                    </a:lnTo>
                    <a:cubicBezTo>
                      <a:pt x="108417" y="32108"/>
                      <a:pt x="112528" y="57187"/>
                      <a:pt x="115089" y="74522"/>
                    </a:cubicBezTo>
                    <a:cubicBezTo>
                      <a:pt x="116340" y="82683"/>
                      <a:pt x="117353" y="89355"/>
                      <a:pt x="118187" y="94537"/>
                    </a:cubicBezTo>
                    <a:cubicBezTo>
                      <a:pt x="118626" y="96895"/>
                      <a:pt x="118846" y="99288"/>
                      <a:pt x="118842" y="10168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1" name="Forma Livre: Forma 3390">
                <a:extLst>
                  <a:ext uri="{FF2B5EF4-FFF2-40B4-BE49-F238E27FC236}">
                    <a16:creationId xmlns:a16="http://schemas.microsoft.com/office/drawing/2014/main" id="{4E4A086F-DA97-A975-3F1B-40993E92CE92}"/>
                  </a:ext>
                </a:extLst>
              </p:cNvPr>
              <p:cNvSpPr/>
              <p:nvPr/>
            </p:nvSpPr>
            <p:spPr>
              <a:xfrm rot="-615000">
                <a:off x="14397258" y="5517202"/>
                <a:ext cx="31155" cy="92392"/>
              </a:xfrm>
              <a:custGeom>
                <a:avLst/>
                <a:gdLst>
                  <a:gd name="connsiteX0" fmla="*/ 22398 w 31155"/>
                  <a:gd name="connsiteY0" fmla="*/ 0 h 92392"/>
                  <a:gd name="connsiteX1" fmla="*/ 31155 w 31155"/>
                  <a:gd name="connsiteY1" fmla="*/ 0 h 92392"/>
                  <a:gd name="connsiteX2" fmla="*/ 31155 w 31155"/>
                  <a:gd name="connsiteY2" fmla="*/ 92393 h 92392"/>
                  <a:gd name="connsiteX3" fmla="*/ 22398 w 31155"/>
                  <a:gd name="connsiteY3" fmla="*/ 92393 h 92392"/>
                  <a:gd name="connsiteX4" fmla="*/ 8757 w 31155"/>
                  <a:gd name="connsiteY4" fmla="*/ 92393 h 92392"/>
                  <a:gd name="connsiteX5" fmla="*/ 0 w 31155"/>
                  <a:gd name="connsiteY5" fmla="*/ 92393 h 92392"/>
                  <a:gd name="connsiteX6" fmla="*/ 0 w 31155"/>
                  <a:gd name="connsiteY6" fmla="*/ 0 h 92392"/>
                  <a:gd name="connsiteX7" fmla="*/ 8757 w 31155"/>
                  <a:gd name="connsiteY7" fmla="*/ 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155" h="92392">
                    <a:moveTo>
                      <a:pt x="22398" y="0"/>
                    </a:moveTo>
                    <a:cubicBezTo>
                      <a:pt x="27235" y="0"/>
                      <a:pt x="31155" y="0"/>
                      <a:pt x="31155" y="0"/>
                    </a:cubicBezTo>
                    <a:lnTo>
                      <a:pt x="31155" y="92393"/>
                    </a:lnTo>
                    <a:cubicBezTo>
                      <a:pt x="31155" y="92393"/>
                      <a:pt x="27235" y="92393"/>
                      <a:pt x="22398" y="92393"/>
                    </a:cubicBezTo>
                    <a:lnTo>
                      <a:pt x="8757" y="92393"/>
                    </a:lnTo>
                    <a:cubicBezTo>
                      <a:pt x="3921" y="92393"/>
                      <a:pt x="0" y="92393"/>
                      <a:pt x="0" y="92393"/>
                    </a:cubicBezTo>
                    <a:lnTo>
                      <a:pt x="0" y="0"/>
                    </a:lnTo>
                    <a:cubicBezTo>
                      <a:pt x="0" y="0"/>
                      <a:pt x="3921" y="0"/>
                      <a:pt x="87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2" name="Forma Livre: Forma 3391">
                <a:extLst>
                  <a:ext uri="{FF2B5EF4-FFF2-40B4-BE49-F238E27FC236}">
                    <a16:creationId xmlns:a16="http://schemas.microsoft.com/office/drawing/2014/main" id="{113B0827-98D9-B33F-615E-263850730B76}"/>
                  </a:ext>
                </a:extLst>
              </p:cNvPr>
              <p:cNvSpPr/>
              <p:nvPr/>
            </p:nvSpPr>
            <p:spPr>
              <a:xfrm rot="-615000">
                <a:off x="14596458" y="5481139"/>
                <a:ext cx="31155" cy="92392"/>
              </a:xfrm>
              <a:custGeom>
                <a:avLst/>
                <a:gdLst>
                  <a:gd name="connsiteX0" fmla="*/ 22398 w 31155"/>
                  <a:gd name="connsiteY0" fmla="*/ 0 h 92392"/>
                  <a:gd name="connsiteX1" fmla="*/ 31155 w 31155"/>
                  <a:gd name="connsiteY1" fmla="*/ 0 h 92392"/>
                  <a:gd name="connsiteX2" fmla="*/ 31155 w 31155"/>
                  <a:gd name="connsiteY2" fmla="*/ 92393 h 92392"/>
                  <a:gd name="connsiteX3" fmla="*/ 22398 w 31155"/>
                  <a:gd name="connsiteY3" fmla="*/ 92393 h 92392"/>
                  <a:gd name="connsiteX4" fmla="*/ 8757 w 31155"/>
                  <a:gd name="connsiteY4" fmla="*/ 92393 h 92392"/>
                  <a:gd name="connsiteX5" fmla="*/ 0 w 31155"/>
                  <a:gd name="connsiteY5" fmla="*/ 92393 h 92392"/>
                  <a:gd name="connsiteX6" fmla="*/ 0 w 31155"/>
                  <a:gd name="connsiteY6" fmla="*/ 0 h 92392"/>
                  <a:gd name="connsiteX7" fmla="*/ 8757 w 31155"/>
                  <a:gd name="connsiteY7" fmla="*/ 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155" h="92392">
                    <a:moveTo>
                      <a:pt x="22398" y="0"/>
                    </a:moveTo>
                    <a:cubicBezTo>
                      <a:pt x="27235" y="0"/>
                      <a:pt x="31155" y="0"/>
                      <a:pt x="31155" y="0"/>
                    </a:cubicBezTo>
                    <a:lnTo>
                      <a:pt x="31155" y="92393"/>
                    </a:lnTo>
                    <a:cubicBezTo>
                      <a:pt x="31155" y="92393"/>
                      <a:pt x="27235" y="92393"/>
                      <a:pt x="22398" y="92393"/>
                    </a:cubicBezTo>
                    <a:lnTo>
                      <a:pt x="8757" y="92393"/>
                    </a:lnTo>
                    <a:cubicBezTo>
                      <a:pt x="3921" y="92393"/>
                      <a:pt x="0" y="92393"/>
                      <a:pt x="0" y="92393"/>
                    </a:cubicBezTo>
                    <a:lnTo>
                      <a:pt x="0" y="0"/>
                    </a:lnTo>
                    <a:cubicBezTo>
                      <a:pt x="0" y="0"/>
                      <a:pt x="3921" y="0"/>
                      <a:pt x="87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3" name="Forma Livre: Forma 3392">
                <a:extLst>
                  <a:ext uri="{FF2B5EF4-FFF2-40B4-BE49-F238E27FC236}">
                    <a16:creationId xmlns:a16="http://schemas.microsoft.com/office/drawing/2014/main" id="{CA49291B-9CED-590C-72F2-5744B093984B}"/>
                  </a:ext>
                </a:extLst>
              </p:cNvPr>
              <p:cNvSpPr/>
              <p:nvPr/>
            </p:nvSpPr>
            <p:spPr>
              <a:xfrm rot="-615600">
                <a:off x="14795629" y="5445121"/>
                <a:ext cx="31155" cy="92392"/>
              </a:xfrm>
              <a:custGeom>
                <a:avLst/>
                <a:gdLst>
                  <a:gd name="connsiteX0" fmla="*/ 22398 w 31155"/>
                  <a:gd name="connsiteY0" fmla="*/ 0 h 92392"/>
                  <a:gd name="connsiteX1" fmla="*/ 31155 w 31155"/>
                  <a:gd name="connsiteY1" fmla="*/ 0 h 92392"/>
                  <a:gd name="connsiteX2" fmla="*/ 31155 w 31155"/>
                  <a:gd name="connsiteY2" fmla="*/ 92393 h 92392"/>
                  <a:gd name="connsiteX3" fmla="*/ 22398 w 31155"/>
                  <a:gd name="connsiteY3" fmla="*/ 92393 h 92392"/>
                  <a:gd name="connsiteX4" fmla="*/ 8757 w 31155"/>
                  <a:gd name="connsiteY4" fmla="*/ 92393 h 92392"/>
                  <a:gd name="connsiteX5" fmla="*/ 0 w 31155"/>
                  <a:gd name="connsiteY5" fmla="*/ 92393 h 92392"/>
                  <a:gd name="connsiteX6" fmla="*/ 0 w 31155"/>
                  <a:gd name="connsiteY6" fmla="*/ 0 h 92392"/>
                  <a:gd name="connsiteX7" fmla="*/ 8757 w 31155"/>
                  <a:gd name="connsiteY7" fmla="*/ 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155" h="92392">
                    <a:moveTo>
                      <a:pt x="22398" y="0"/>
                    </a:moveTo>
                    <a:cubicBezTo>
                      <a:pt x="27235" y="0"/>
                      <a:pt x="31155" y="0"/>
                      <a:pt x="31155" y="0"/>
                    </a:cubicBezTo>
                    <a:lnTo>
                      <a:pt x="31155" y="92393"/>
                    </a:lnTo>
                    <a:cubicBezTo>
                      <a:pt x="31155" y="92393"/>
                      <a:pt x="27235" y="92393"/>
                      <a:pt x="22398" y="92393"/>
                    </a:cubicBezTo>
                    <a:lnTo>
                      <a:pt x="8757" y="92393"/>
                    </a:lnTo>
                    <a:cubicBezTo>
                      <a:pt x="3921" y="92393"/>
                      <a:pt x="0" y="92393"/>
                      <a:pt x="0" y="92393"/>
                    </a:cubicBezTo>
                    <a:lnTo>
                      <a:pt x="0" y="0"/>
                    </a:lnTo>
                    <a:cubicBezTo>
                      <a:pt x="0" y="0"/>
                      <a:pt x="3921" y="0"/>
                      <a:pt x="87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4" name="Forma Livre: Forma 3393">
                <a:extLst>
                  <a:ext uri="{FF2B5EF4-FFF2-40B4-BE49-F238E27FC236}">
                    <a16:creationId xmlns:a16="http://schemas.microsoft.com/office/drawing/2014/main" id="{A7304063-B00E-F061-C0DC-62FADB45C946}"/>
                  </a:ext>
                </a:extLst>
              </p:cNvPr>
              <p:cNvSpPr/>
              <p:nvPr/>
            </p:nvSpPr>
            <p:spPr>
              <a:xfrm>
                <a:off x="14266378" y="5461914"/>
                <a:ext cx="796866" cy="689938"/>
              </a:xfrm>
              <a:custGeom>
                <a:avLst/>
                <a:gdLst>
                  <a:gd name="connsiteX0" fmla="*/ 796628 w 796866"/>
                  <a:gd name="connsiteY0" fmla="*/ 562280 h 689938"/>
                  <a:gd name="connsiteX1" fmla="*/ 794543 w 796866"/>
                  <a:gd name="connsiteY1" fmla="*/ 551915 h 689938"/>
                  <a:gd name="connsiteX2" fmla="*/ 788884 w 796866"/>
                  <a:gd name="connsiteY2" fmla="*/ 522130 h 689938"/>
                  <a:gd name="connsiteX3" fmla="*/ 767916 w 796866"/>
                  <a:gd name="connsiteY3" fmla="*/ 408947 h 689938"/>
                  <a:gd name="connsiteX4" fmla="*/ 693513 w 796866"/>
                  <a:gd name="connsiteY4" fmla="*/ 2919 h 689938"/>
                  <a:gd name="connsiteX5" fmla="*/ 695657 w 796866"/>
                  <a:gd name="connsiteY5" fmla="*/ 4349 h 689938"/>
                  <a:gd name="connsiteX6" fmla="*/ 2562 w 796866"/>
                  <a:gd name="connsiteY6" fmla="*/ 129624 h 689938"/>
                  <a:gd name="connsiteX7" fmla="*/ 2562 w 796866"/>
                  <a:gd name="connsiteY7" fmla="*/ 129624 h 689938"/>
                  <a:gd name="connsiteX8" fmla="*/ 4289 w 796866"/>
                  <a:gd name="connsiteY8" fmla="*/ 127063 h 689938"/>
                  <a:gd name="connsiteX9" fmla="*/ 105558 w 796866"/>
                  <a:gd name="connsiteY9" fmla="*/ 687020 h 689938"/>
                  <a:gd name="connsiteX10" fmla="*/ 103294 w 796866"/>
                  <a:gd name="connsiteY10" fmla="*/ 685471 h 689938"/>
                  <a:gd name="connsiteX11" fmla="*/ 604039 w 796866"/>
                  <a:gd name="connsiteY11" fmla="*/ 596116 h 689938"/>
                  <a:gd name="connsiteX12" fmla="*/ 746053 w 796866"/>
                  <a:gd name="connsiteY12" fmla="*/ 570978 h 689938"/>
                  <a:gd name="connsiteX13" fmla="*/ 783702 w 796866"/>
                  <a:gd name="connsiteY13" fmla="*/ 564425 h 689938"/>
                  <a:gd name="connsiteX14" fmla="*/ 793471 w 796866"/>
                  <a:gd name="connsiteY14" fmla="*/ 562757 h 689938"/>
                  <a:gd name="connsiteX15" fmla="*/ 796867 w 796866"/>
                  <a:gd name="connsiteY15" fmla="*/ 562280 h 689938"/>
                  <a:gd name="connsiteX16" fmla="*/ 793709 w 796866"/>
                  <a:gd name="connsiteY16" fmla="*/ 562936 h 689938"/>
                  <a:gd name="connsiteX17" fmla="*/ 784238 w 796866"/>
                  <a:gd name="connsiteY17" fmla="*/ 564782 h 689938"/>
                  <a:gd name="connsiteX18" fmla="*/ 747007 w 796866"/>
                  <a:gd name="connsiteY18" fmla="*/ 571752 h 689938"/>
                  <a:gd name="connsiteX19" fmla="*/ 605647 w 796866"/>
                  <a:gd name="connsiteY19" fmla="*/ 597844 h 689938"/>
                  <a:gd name="connsiteX20" fmla="*/ 103949 w 796866"/>
                  <a:gd name="connsiteY20" fmla="*/ 689581 h 689938"/>
                  <a:gd name="connsiteX21" fmla="*/ 102043 w 796866"/>
                  <a:gd name="connsiteY21" fmla="*/ 689939 h 689938"/>
                  <a:gd name="connsiteX22" fmla="*/ 101686 w 796866"/>
                  <a:gd name="connsiteY22" fmla="*/ 687973 h 689938"/>
                  <a:gd name="connsiteX23" fmla="*/ 417 w 796866"/>
                  <a:gd name="connsiteY23" fmla="*/ 128016 h 689938"/>
                  <a:gd name="connsiteX24" fmla="*/ 0 w 796866"/>
                  <a:gd name="connsiteY24" fmla="*/ 125871 h 689938"/>
                  <a:gd name="connsiteX25" fmla="*/ 2145 w 796866"/>
                  <a:gd name="connsiteY25" fmla="*/ 125454 h 689938"/>
                  <a:gd name="connsiteX26" fmla="*/ 2145 w 796866"/>
                  <a:gd name="connsiteY26" fmla="*/ 125454 h 689938"/>
                  <a:gd name="connsiteX27" fmla="*/ 695419 w 796866"/>
                  <a:gd name="connsiteY27" fmla="*/ 357 h 689938"/>
                  <a:gd name="connsiteX28" fmla="*/ 697206 w 796866"/>
                  <a:gd name="connsiteY28" fmla="*/ 0 h 689938"/>
                  <a:gd name="connsiteX29" fmla="*/ 697564 w 796866"/>
                  <a:gd name="connsiteY29" fmla="*/ 1847 h 689938"/>
                  <a:gd name="connsiteX30" fmla="*/ 770298 w 796866"/>
                  <a:gd name="connsiteY30" fmla="*/ 409364 h 689938"/>
                  <a:gd name="connsiteX31" fmla="*/ 790254 w 796866"/>
                  <a:gd name="connsiteY31" fmla="*/ 522547 h 689938"/>
                  <a:gd name="connsiteX32" fmla="*/ 795437 w 796866"/>
                  <a:gd name="connsiteY32" fmla="*/ 552332 h 689938"/>
                  <a:gd name="connsiteX33" fmla="*/ 796628 w 796866"/>
                  <a:gd name="connsiteY33" fmla="*/ 562280 h 689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96866" h="689938">
                    <a:moveTo>
                      <a:pt x="796628" y="562280"/>
                    </a:moveTo>
                    <a:cubicBezTo>
                      <a:pt x="796628" y="562280"/>
                      <a:pt x="795854" y="558706"/>
                      <a:pt x="794543" y="551915"/>
                    </a:cubicBezTo>
                    <a:cubicBezTo>
                      <a:pt x="793233" y="545124"/>
                      <a:pt x="791386" y="534997"/>
                      <a:pt x="788884" y="522130"/>
                    </a:cubicBezTo>
                    <a:cubicBezTo>
                      <a:pt x="784059" y="495860"/>
                      <a:pt x="776970" y="457497"/>
                      <a:pt x="767916" y="408947"/>
                    </a:cubicBezTo>
                    <a:cubicBezTo>
                      <a:pt x="750045" y="311193"/>
                      <a:pt x="724370" y="171442"/>
                      <a:pt x="693513" y="2919"/>
                    </a:cubicBezTo>
                    <a:lnTo>
                      <a:pt x="695657" y="4349"/>
                    </a:lnTo>
                    <a:lnTo>
                      <a:pt x="2562" y="129624"/>
                    </a:lnTo>
                    <a:lnTo>
                      <a:pt x="2562" y="129624"/>
                    </a:lnTo>
                    <a:lnTo>
                      <a:pt x="4289" y="127063"/>
                    </a:lnTo>
                    <a:cubicBezTo>
                      <a:pt x="40865" y="329600"/>
                      <a:pt x="75356" y="520760"/>
                      <a:pt x="105558" y="687020"/>
                    </a:cubicBezTo>
                    <a:lnTo>
                      <a:pt x="103294" y="685471"/>
                    </a:lnTo>
                    <a:lnTo>
                      <a:pt x="604039" y="596116"/>
                    </a:lnTo>
                    <a:lnTo>
                      <a:pt x="746053" y="570978"/>
                    </a:lnTo>
                    <a:lnTo>
                      <a:pt x="783702" y="564425"/>
                    </a:lnTo>
                    <a:lnTo>
                      <a:pt x="793471" y="562757"/>
                    </a:lnTo>
                    <a:lnTo>
                      <a:pt x="796867" y="562280"/>
                    </a:lnTo>
                    <a:lnTo>
                      <a:pt x="793709" y="562936"/>
                    </a:lnTo>
                    <a:lnTo>
                      <a:pt x="784238" y="564782"/>
                    </a:lnTo>
                    <a:lnTo>
                      <a:pt x="747007" y="571752"/>
                    </a:lnTo>
                    <a:lnTo>
                      <a:pt x="605647" y="597844"/>
                    </a:lnTo>
                    <a:lnTo>
                      <a:pt x="103949" y="689581"/>
                    </a:lnTo>
                    <a:lnTo>
                      <a:pt x="102043" y="689939"/>
                    </a:lnTo>
                    <a:lnTo>
                      <a:pt x="101686" y="687973"/>
                    </a:lnTo>
                    <a:cubicBezTo>
                      <a:pt x="71484" y="521177"/>
                      <a:pt x="36874" y="330256"/>
                      <a:pt x="417" y="128016"/>
                    </a:cubicBezTo>
                    <a:lnTo>
                      <a:pt x="0" y="125871"/>
                    </a:lnTo>
                    <a:lnTo>
                      <a:pt x="2145" y="125454"/>
                    </a:lnTo>
                    <a:lnTo>
                      <a:pt x="2145" y="125454"/>
                    </a:lnTo>
                    <a:lnTo>
                      <a:pt x="695419" y="357"/>
                    </a:lnTo>
                    <a:lnTo>
                      <a:pt x="697206" y="0"/>
                    </a:lnTo>
                    <a:lnTo>
                      <a:pt x="697564" y="1847"/>
                    </a:lnTo>
                    <a:cubicBezTo>
                      <a:pt x="727706" y="170966"/>
                      <a:pt x="752785" y="311193"/>
                      <a:pt x="770298" y="409364"/>
                    </a:cubicBezTo>
                    <a:cubicBezTo>
                      <a:pt x="778876" y="458093"/>
                      <a:pt x="785667" y="496396"/>
                      <a:pt x="790254" y="522547"/>
                    </a:cubicBezTo>
                    <a:lnTo>
                      <a:pt x="795437" y="552332"/>
                    </a:lnTo>
                    <a:cubicBezTo>
                      <a:pt x="796152" y="558885"/>
                      <a:pt x="796628" y="562280"/>
                      <a:pt x="796628" y="56228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5" name="Forma Livre: Forma 3394">
                <a:extLst>
                  <a:ext uri="{FF2B5EF4-FFF2-40B4-BE49-F238E27FC236}">
                    <a16:creationId xmlns:a16="http://schemas.microsoft.com/office/drawing/2014/main" id="{B410F1D4-6DF5-46BB-A5B6-57FCBFFCE482}"/>
                  </a:ext>
                </a:extLst>
              </p:cNvPr>
              <p:cNvSpPr/>
              <p:nvPr/>
            </p:nvSpPr>
            <p:spPr>
              <a:xfrm>
                <a:off x="16055799" y="5419798"/>
                <a:ext cx="591350" cy="591052"/>
              </a:xfrm>
              <a:custGeom>
                <a:avLst/>
                <a:gdLst>
                  <a:gd name="connsiteX0" fmla="*/ 169536 w 591350"/>
                  <a:gd name="connsiteY0" fmla="*/ 86198 h 591052"/>
                  <a:gd name="connsiteX1" fmla="*/ 228808 w 591350"/>
                  <a:gd name="connsiteY1" fmla="*/ 60404 h 591052"/>
                  <a:gd name="connsiteX2" fmla="*/ 241020 w 591350"/>
                  <a:gd name="connsiteY2" fmla="*/ 1728 h 591052"/>
                  <a:gd name="connsiteX3" fmla="*/ 340144 w 591350"/>
                  <a:gd name="connsiteY3" fmla="*/ 0 h 591052"/>
                  <a:gd name="connsiteX4" fmla="*/ 354441 w 591350"/>
                  <a:gd name="connsiteY4" fmla="*/ 58200 h 591052"/>
                  <a:gd name="connsiteX5" fmla="*/ 414607 w 591350"/>
                  <a:gd name="connsiteY5" fmla="*/ 82028 h 591052"/>
                  <a:gd name="connsiteX6" fmla="*/ 464705 w 591350"/>
                  <a:gd name="connsiteY6" fmla="*/ 49145 h 591052"/>
                  <a:gd name="connsiteX7" fmla="*/ 536189 w 591350"/>
                  <a:gd name="connsiteY7" fmla="*/ 118068 h 591052"/>
                  <a:gd name="connsiteX8" fmla="*/ 505153 w 591350"/>
                  <a:gd name="connsiteY8" fmla="*/ 169238 h 591052"/>
                  <a:gd name="connsiteX9" fmla="*/ 530946 w 591350"/>
                  <a:gd name="connsiteY9" fmla="*/ 228808 h 591052"/>
                  <a:gd name="connsiteX10" fmla="*/ 589623 w 591350"/>
                  <a:gd name="connsiteY10" fmla="*/ 240722 h 591052"/>
                  <a:gd name="connsiteX11" fmla="*/ 591350 w 591350"/>
                  <a:gd name="connsiteY11" fmla="*/ 339846 h 591052"/>
                  <a:gd name="connsiteX12" fmla="*/ 533151 w 591350"/>
                  <a:gd name="connsiteY12" fmla="*/ 354143 h 591052"/>
                  <a:gd name="connsiteX13" fmla="*/ 509323 w 591350"/>
                  <a:gd name="connsiteY13" fmla="*/ 414249 h 591052"/>
                  <a:gd name="connsiteX14" fmla="*/ 542205 w 591350"/>
                  <a:gd name="connsiteY14" fmla="*/ 464407 h 591052"/>
                  <a:gd name="connsiteX15" fmla="*/ 473283 w 591350"/>
                  <a:gd name="connsiteY15" fmla="*/ 535891 h 591052"/>
                  <a:gd name="connsiteX16" fmla="*/ 422112 w 591350"/>
                  <a:gd name="connsiteY16" fmla="*/ 504855 h 591052"/>
                  <a:gd name="connsiteX17" fmla="*/ 362542 w 591350"/>
                  <a:gd name="connsiteY17" fmla="*/ 530589 h 591052"/>
                  <a:gd name="connsiteX18" fmla="*/ 350331 w 591350"/>
                  <a:gd name="connsiteY18" fmla="*/ 589266 h 591052"/>
                  <a:gd name="connsiteX19" fmla="*/ 251206 w 591350"/>
                  <a:gd name="connsiteY19" fmla="*/ 591053 h 591052"/>
                  <a:gd name="connsiteX20" fmla="*/ 236909 w 591350"/>
                  <a:gd name="connsiteY20" fmla="*/ 532793 h 591052"/>
                  <a:gd name="connsiteX21" fmla="*/ 176744 w 591350"/>
                  <a:gd name="connsiteY21" fmla="*/ 508965 h 591052"/>
                  <a:gd name="connsiteX22" fmla="*/ 126645 w 591350"/>
                  <a:gd name="connsiteY22" fmla="*/ 541788 h 591052"/>
                  <a:gd name="connsiteX23" fmla="*/ 55162 w 591350"/>
                  <a:gd name="connsiteY23" fmla="*/ 472925 h 591052"/>
                  <a:gd name="connsiteX24" fmla="*/ 86198 w 591350"/>
                  <a:gd name="connsiteY24" fmla="*/ 421695 h 591052"/>
                  <a:gd name="connsiteX25" fmla="*/ 60463 w 591350"/>
                  <a:gd name="connsiteY25" fmla="*/ 362125 h 591052"/>
                  <a:gd name="connsiteX26" fmla="*/ 1787 w 591350"/>
                  <a:gd name="connsiteY26" fmla="*/ 350211 h 591052"/>
                  <a:gd name="connsiteX27" fmla="*/ 0 w 591350"/>
                  <a:gd name="connsiteY27" fmla="*/ 251087 h 591052"/>
                  <a:gd name="connsiteX28" fmla="*/ 58259 w 591350"/>
                  <a:gd name="connsiteY28" fmla="*/ 236790 h 591052"/>
                  <a:gd name="connsiteX29" fmla="*/ 82087 w 591350"/>
                  <a:gd name="connsiteY29" fmla="*/ 176625 h 591052"/>
                  <a:gd name="connsiteX30" fmla="*/ 49264 w 591350"/>
                  <a:gd name="connsiteY30" fmla="*/ 126526 h 591052"/>
                  <a:gd name="connsiteX31" fmla="*/ 118127 w 591350"/>
                  <a:gd name="connsiteY31" fmla="*/ 55043 h 591052"/>
                  <a:gd name="connsiteX32" fmla="*/ 169357 w 591350"/>
                  <a:gd name="connsiteY32" fmla="*/ 86078 h 591052"/>
                  <a:gd name="connsiteX33" fmla="*/ 222374 w 591350"/>
                  <a:gd name="connsiteY33" fmla="*/ 218026 h 591052"/>
                  <a:gd name="connsiteX34" fmla="*/ 224972 w 591350"/>
                  <a:gd name="connsiteY34" fmla="*/ 368464 h 591052"/>
                  <a:gd name="connsiteX35" fmla="*/ 375410 w 591350"/>
                  <a:gd name="connsiteY35" fmla="*/ 365867 h 591052"/>
                  <a:gd name="connsiteX36" fmla="*/ 372813 w 591350"/>
                  <a:gd name="connsiteY36" fmla="*/ 215428 h 591052"/>
                  <a:gd name="connsiteX37" fmla="*/ 372788 w 591350"/>
                  <a:gd name="connsiteY37" fmla="*/ 215405 h 591052"/>
                  <a:gd name="connsiteX38" fmla="*/ 222374 w 591350"/>
                  <a:gd name="connsiteY38" fmla="*/ 218026 h 59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591350" h="591052">
                    <a:moveTo>
                      <a:pt x="169536" y="86198"/>
                    </a:moveTo>
                    <a:cubicBezTo>
                      <a:pt x="188063" y="75012"/>
                      <a:pt x="207995" y="66338"/>
                      <a:pt x="228808" y="60404"/>
                    </a:cubicBezTo>
                    <a:lnTo>
                      <a:pt x="241020" y="1728"/>
                    </a:lnTo>
                    <a:lnTo>
                      <a:pt x="340144" y="0"/>
                    </a:lnTo>
                    <a:lnTo>
                      <a:pt x="354441" y="58200"/>
                    </a:lnTo>
                    <a:cubicBezTo>
                      <a:pt x="375469" y="63423"/>
                      <a:pt x="395704" y="71437"/>
                      <a:pt x="414607" y="82028"/>
                    </a:cubicBezTo>
                    <a:lnTo>
                      <a:pt x="464705" y="49145"/>
                    </a:lnTo>
                    <a:lnTo>
                      <a:pt x="536189" y="118068"/>
                    </a:lnTo>
                    <a:lnTo>
                      <a:pt x="505153" y="169238"/>
                    </a:lnTo>
                    <a:cubicBezTo>
                      <a:pt x="516350" y="187865"/>
                      <a:pt x="525023" y="207897"/>
                      <a:pt x="530946" y="228808"/>
                    </a:cubicBezTo>
                    <a:lnTo>
                      <a:pt x="589623" y="240722"/>
                    </a:lnTo>
                    <a:lnTo>
                      <a:pt x="591350" y="339846"/>
                    </a:lnTo>
                    <a:lnTo>
                      <a:pt x="533151" y="354143"/>
                    </a:lnTo>
                    <a:cubicBezTo>
                      <a:pt x="527917" y="375149"/>
                      <a:pt x="519904" y="395363"/>
                      <a:pt x="509323" y="414249"/>
                    </a:cubicBezTo>
                    <a:lnTo>
                      <a:pt x="542205" y="464407"/>
                    </a:lnTo>
                    <a:lnTo>
                      <a:pt x="473283" y="535891"/>
                    </a:lnTo>
                    <a:lnTo>
                      <a:pt x="422112" y="504855"/>
                    </a:lnTo>
                    <a:cubicBezTo>
                      <a:pt x="403496" y="516058"/>
                      <a:pt x="383460" y="524713"/>
                      <a:pt x="362542" y="530589"/>
                    </a:cubicBezTo>
                    <a:lnTo>
                      <a:pt x="350331" y="589266"/>
                    </a:lnTo>
                    <a:lnTo>
                      <a:pt x="251206" y="591053"/>
                    </a:lnTo>
                    <a:lnTo>
                      <a:pt x="236909" y="532793"/>
                    </a:lnTo>
                    <a:cubicBezTo>
                      <a:pt x="215884" y="527562"/>
                      <a:pt x="195650" y="519548"/>
                      <a:pt x="176744" y="508965"/>
                    </a:cubicBezTo>
                    <a:lnTo>
                      <a:pt x="126645" y="541788"/>
                    </a:lnTo>
                    <a:lnTo>
                      <a:pt x="55162" y="472925"/>
                    </a:lnTo>
                    <a:lnTo>
                      <a:pt x="86198" y="421695"/>
                    </a:lnTo>
                    <a:cubicBezTo>
                      <a:pt x="74980" y="403086"/>
                      <a:pt x="66324" y="383049"/>
                      <a:pt x="60463" y="362125"/>
                    </a:cubicBezTo>
                    <a:lnTo>
                      <a:pt x="1787" y="350211"/>
                    </a:lnTo>
                    <a:lnTo>
                      <a:pt x="0" y="251087"/>
                    </a:lnTo>
                    <a:lnTo>
                      <a:pt x="58259" y="236790"/>
                    </a:lnTo>
                    <a:cubicBezTo>
                      <a:pt x="63454" y="215753"/>
                      <a:pt x="71469" y="195514"/>
                      <a:pt x="82087" y="176625"/>
                    </a:cubicBezTo>
                    <a:lnTo>
                      <a:pt x="49264" y="126526"/>
                    </a:lnTo>
                    <a:lnTo>
                      <a:pt x="118127" y="55043"/>
                    </a:lnTo>
                    <a:lnTo>
                      <a:pt x="169357" y="86078"/>
                    </a:lnTo>
                    <a:close/>
                    <a:moveTo>
                      <a:pt x="222374" y="218026"/>
                    </a:moveTo>
                    <a:cubicBezTo>
                      <a:pt x="181549" y="260286"/>
                      <a:pt x="182712" y="327639"/>
                      <a:pt x="224972" y="368464"/>
                    </a:cubicBezTo>
                    <a:cubicBezTo>
                      <a:pt x="267232" y="409289"/>
                      <a:pt x="334585" y="408126"/>
                      <a:pt x="375410" y="365867"/>
                    </a:cubicBezTo>
                    <a:cubicBezTo>
                      <a:pt x="416235" y="323607"/>
                      <a:pt x="415072" y="256253"/>
                      <a:pt x="372813" y="215428"/>
                    </a:cubicBezTo>
                    <a:cubicBezTo>
                      <a:pt x="372805" y="215420"/>
                      <a:pt x="372797" y="215413"/>
                      <a:pt x="372788" y="215405"/>
                    </a:cubicBezTo>
                    <a:cubicBezTo>
                      <a:pt x="330525" y="174602"/>
                      <a:pt x="263190" y="175776"/>
                      <a:pt x="222374" y="2180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3396" name="Forma Livre: Forma 3395">
              <a:extLst>
                <a:ext uri="{FF2B5EF4-FFF2-40B4-BE49-F238E27FC236}">
                  <a16:creationId xmlns:a16="http://schemas.microsoft.com/office/drawing/2014/main" id="{55C1DF8D-CA1A-F760-FBC4-96B87FE76DCF}"/>
                </a:ext>
              </a:extLst>
            </p:cNvPr>
            <p:cNvSpPr/>
            <p:nvPr/>
          </p:nvSpPr>
          <p:spPr>
            <a:xfrm>
              <a:off x="14395883" y="8007157"/>
              <a:ext cx="2339429" cy="3097"/>
            </a:xfrm>
            <a:custGeom>
              <a:avLst/>
              <a:gdLst>
                <a:gd name="connsiteX0" fmla="*/ 2339429 w 2339429"/>
                <a:gd name="connsiteY0" fmla="*/ 1549 h 3097"/>
                <a:gd name="connsiteX1" fmla="*/ 1169774 w 2339429"/>
                <a:gd name="connsiteY1" fmla="*/ 3098 h 3097"/>
                <a:gd name="connsiteX2" fmla="*/ 0 w 2339429"/>
                <a:gd name="connsiteY2" fmla="*/ 1549 h 3097"/>
                <a:gd name="connsiteX3" fmla="*/ 1169774 w 2339429"/>
                <a:gd name="connsiteY3" fmla="*/ 0 h 3097"/>
                <a:gd name="connsiteX4" fmla="*/ 2339429 w 2339429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9429" h="3097">
                  <a:moveTo>
                    <a:pt x="2339429" y="1549"/>
                  </a:moveTo>
                  <a:cubicBezTo>
                    <a:pt x="2339429" y="2383"/>
                    <a:pt x="1815691" y="3098"/>
                    <a:pt x="1169774" y="3098"/>
                  </a:cubicBezTo>
                  <a:cubicBezTo>
                    <a:pt x="523858" y="3098"/>
                    <a:pt x="0" y="2621"/>
                    <a:pt x="0" y="1549"/>
                  </a:cubicBezTo>
                  <a:cubicBezTo>
                    <a:pt x="0" y="477"/>
                    <a:pt x="523619" y="0"/>
                    <a:pt x="1169774" y="0"/>
                  </a:cubicBezTo>
                  <a:cubicBezTo>
                    <a:pt x="1815929" y="0"/>
                    <a:pt x="2339429" y="894"/>
                    <a:pt x="2339429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3397" name="Gráfico 46">
              <a:extLst>
                <a:ext uri="{FF2B5EF4-FFF2-40B4-BE49-F238E27FC236}">
                  <a16:creationId xmlns:a16="http://schemas.microsoft.com/office/drawing/2014/main" id="{A28473CB-F93B-45CC-C5C5-65B3363CD0A0}"/>
                </a:ext>
              </a:extLst>
            </p:cNvPr>
            <p:cNvGrpSpPr/>
            <p:nvPr/>
          </p:nvGrpSpPr>
          <p:grpSpPr>
            <a:xfrm>
              <a:off x="14286002" y="5174904"/>
              <a:ext cx="2682852" cy="2682852"/>
              <a:chOff x="14286002" y="5174904"/>
              <a:chExt cx="2682852" cy="2682852"/>
            </a:xfrm>
          </p:grpSpPr>
          <p:sp>
            <p:nvSpPr>
              <p:cNvPr id="3398" name="Forma Livre: Forma 3397">
                <a:extLst>
                  <a:ext uri="{FF2B5EF4-FFF2-40B4-BE49-F238E27FC236}">
                    <a16:creationId xmlns:a16="http://schemas.microsoft.com/office/drawing/2014/main" id="{1E8C974A-DE66-6707-FB22-4EA9829F362A}"/>
                  </a:ext>
                </a:extLst>
              </p:cNvPr>
              <p:cNvSpPr/>
              <p:nvPr/>
            </p:nvSpPr>
            <p:spPr>
              <a:xfrm>
                <a:off x="15592226" y="5471147"/>
                <a:ext cx="115089" cy="179543"/>
              </a:xfrm>
              <a:custGeom>
                <a:avLst/>
                <a:gdLst>
                  <a:gd name="connsiteX0" fmla="*/ 0 w 115089"/>
                  <a:gd name="connsiteY0" fmla="*/ 0 h 179543"/>
                  <a:gd name="connsiteX1" fmla="*/ 115089 w 115089"/>
                  <a:gd name="connsiteY1" fmla="*/ 0 h 179543"/>
                  <a:gd name="connsiteX2" fmla="*/ 115089 w 115089"/>
                  <a:gd name="connsiteY2" fmla="*/ 179544 h 179543"/>
                  <a:gd name="connsiteX3" fmla="*/ 0 w 115089"/>
                  <a:gd name="connsiteY3" fmla="*/ 179544 h 179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089" h="179543">
                    <a:moveTo>
                      <a:pt x="0" y="0"/>
                    </a:moveTo>
                    <a:lnTo>
                      <a:pt x="115089" y="0"/>
                    </a:lnTo>
                    <a:lnTo>
                      <a:pt x="115089" y="179544"/>
                    </a:lnTo>
                    <a:lnTo>
                      <a:pt x="0" y="179544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99" name="Forma Livre: Forma 3398">
                <a:extLst>
                  <a:ext uri="{FF2B5EF4-FFF2-40B4-BE49-F238E27FC236}">
                    <a16:creationId xmlns:a16="http://schemas.microsoft.com/office/drawing/2014/main" id="{767C2689-C2BA-E514-D070-41249A1FA293}"/>
                  </a:ext>
                </a:extLst>
              </p:cNvPr>
              <p:cNvSpPr/>
              <p:nvPr/>
            </p:nvSpPr>
            <p:spPr>
              <a:xfrm>
                <a:off x="15532001" y="5315480"/>
                <a:ext cx="236969" cy="209160"/>
              </a:xfrm>
              <a:custGeom>
                <a:avLst/>
                <a:gdLst>
                  <a:gd name="connsiteX0" fmla="*/ 236969 w 236969"/>
                  <a:gd name="connsiteY0" fmla="*/ 209161 h 209160"/>
                  <a:gd name="connsiteX1" fmla="*/ 0 w 236969"/>
                  <a:gd name="connsiteY1" fmla="*/ 209161 h 209160"/>
                  <a:gd name="connsiteX2" fmla="*/ 0 w 236969"/>
                  <a:gd name="connsiteY2" fmla="*/ 15797 h 209160"/>
                  <a:gd name="connsiteX3" fmla="*/ 236969 w 236969"/>
                  <a:gd name="connsiteY3" fmla="*/ 15797 h 209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969" h="209160">
                    <a:moveTo>
                      <a:pt x="236969" y="209161"/>
                    </a:moveTo>
                    <a:lnTo>
                      <a:pt x="0" y="209161"/>
                    </a:lnTo>
                    <a:lnTo>
                      <a:pt x="0" y="15797"/>
                    </a:lnTo>
                    <a:cubicBezTo>
                      <a:pt x="82921" y="-4636"/>
                      <a:pt x="162209" y="-5886"/>
                      <a:pt x="236969" y="1579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0" name="Forma Livre: Forma 3399">
                <a:extLst>
                  <a:ext uri="{FF2B5EF4-FFF2-40B4-BE49-F238E27FC236}">
                    <a16:creationId xmlns:a16="http://schemas.microsoft.com/office/drawing/2014/main" id="{E2B1ADC1-79CA-730F-8782-F9EBEB79FD1F}"/>
                  </a:ext>
                </a:extLst>
              </p:cNvPr>
              <p:cNvSpPr/>
              <p:nvPr/>
            </p:nvSpPr>
            <p:spPr>
              <a:xfrm>
                <a:off x="15531107" y="5332049"/>
                <a:ext cx="240662" cy="27107"/>
              </a:xfrm>
              <a:custGeom>
                <a:avLst/>
                <a:gdLst>
                  <a:gd name="connsiteX0" fmla="*/ 240663 w 240662"/>
                  <a:gd name="connsiteY0" fmla="*/ 62 h 27107"/>
                  <a:gd name="connsiteX1" fmla="*/ 231906 w 240662"/>
                  <a:gd name="connsiteY1" fmla="*/ 4411 h 27107"/>
                  <a:gd name="connsiteX2" fmla="*/ 207244 w 240662"/>
                  <a:gd name="connsiteY2" fmla="*/ 13883 h 27107"/>
                  <a:gd name="connsiteX3" fmla="*/ 168821 w 240662"/>
                  <a:gd name="connsiteY3" fmla="*/ 22997 h 27107"/>
                  <a:gd name="connsiteX4" fmla="*/ 120570 w 240662"/>
                  <a:gd name="connsiteY4" fmla="*/ 27107 h 27107"/>
                  <a:gd name="connsiteX5" fmla="*/ 72318 w 240662"/>
                  <a:gd name="connsiteY5" fmla="*/ 23473 h 27107"/>
                  <a:gd name="connsiteX6" fmla="*/ 33776 w 240662"/>
                  <a:gd name="connsiteY6" fmla="*/ 14717 h 27107"/>
                  <a:gd name="connsiteX7" fmla="*/ 8757 w 240662"/>
                  <a:gd name="connsiteY7" fmla="*/ 5781 h 27107"/>
                  <a:gd name="connsiteX8" fmla="*/ 0 w 240662"/>
                  <a:gd name="connsiteY8" fmla="*/ 1552 h 27107"/>
                  <a:gd name="connsiteX9" fmla="*/ 34610 w 240662"/>
                  <a:gd name="connsiteY9" fmla="*/ 11976 h 27107"/>
                  <a:gd name="connsiteX10" fmla="*/ 72854 w 240662"/>
                  <a:gd name="connsiteY10" fmla="*/ 19780 h 27107"/>
                  <a:gd name="connsiteX11" fmla="*/ 120510 w 240662"/>
                  <a:gd name="connsiteY11" fmla="*/ 23056 h 27107"/>
                  <a:gd name="connsiteX12" fmla="*/ 168166 w 240662"/>
                  <a:gd name="connsiteY12" fmla="*/ 19303 h 27107"/>
                  <a:gd name="connsiteX13" fmla="*/ 206410 w 240662"/>
                  <a:gd name="connsiteY13" fmla="*/ 11142 h 27107"/>
                  <a:gd name="connsiteX14" fmla="*/ 240663 w 240662"/>
                  <a:gd name="connsiteY14" fmla="*/ 62 h 27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0662" h="27107">
                    <a:moveTo>
                      <a:pt x="240663" y="62"/>
                    </a:moveTo>
                    <a:cubicBezTo>
                      <a:pt x="237926" y="1854"/>
                      <a:pt x="234987" y="3314"/>
                      <a:pt x="231906" y="4411"/>
                    </a:cubicBezTo>
                    <a:cubicBezTo>
                      <a:pt x="223883" y="8061"/>
                      <a:pt x="215648" y="11224"/>
                      <a:pt x="207244" y="13883"/>
                    </a:cubicBezTo>
                    <a:cubicBezTo>
                      <a:pt x="194657" y="17786"/>
                      <a:pt x="181820" y="20831"/>
                      <a:pt x="168821" y="22997"/>
                    </a:cubicBezTo>
                    <a:cubicBezTo>
                      <a:pt x="152858" y="25537"/>
                      <a:pt x="136732" y="26911"/>
                      <a:pt x="120570" y="27107"/>
                    </a:cubicBezTo>
                    <a:cubicBezTo>
                      <a:pt x="104418" y="27087"/>
                      <a:pt x="88290" y="25872"/>
                      <a:pt x="72318" y="23473"/>
                    </a:cubicBezTo>
                    <a:cubicBezTo>
                      <a:pt x="59287" y="21433"/>
                      <a:pt x="46410" y="18508"/>
                      <a:pt x="33776" y="14717"/>
                    </a:cubicBezTo>
                    <a:cubicBezTo>
                      <a:pt x="25270" y="12226"/>
                      <a:pt x="16916" y="9242"/>
                      <a:pt x="8757" y="5781"/>
                    </a:cubicBezTo>
                    <a:cubicBezTo>
                      <a:pt x="5696" y="4685"/>
                      <a:pt x="2761" y="3267"/>
                      <a:pt x="0" y="1552"/>
                    </a:cubicBezTo>
                    <a:cubicBezTo>
                      <a:pt x="0" y="837"/>
                      <a:pt x="13046" y="6198"/>
                      <a:pt x="34610" y="11976"/>
                    </a:cubicBezTo>
                    <a:cubicBezTo>
                      <a:pt x="47195" y="15324"/>
                      <a:pt x="59965" y="17930"/>
                      <a:pt x="72854" y="19780"/>
                    </a:cubicBezTo>
                    <a:cubicBezTo>
                      <a:pt x="88649" y="21929"/>
                      <a:pt x="104570" y="23024"/>
                      <a:pt x="120510" y="23056"/>
                    </a:cubicBezTo>
                    <a:cubicBezTo>
                      <a:pt x="136463" y="22910"/>
                      <a:pt x="152387" y="21656"/>
                      <a:pt x="168166" y="19303"/>
                    </a:cubicBezTo>
                    <a:cubicBezTo>
                      <a:pt x="181065" y="17348"/>
                      <a:pt x="193836" y="14623"/>
                      <a:pt x="206410" y="11142"/>
                    </a:cubicBezTo>
                    <a:cubicBezTo>
                      <a:pt x="227617" y="4888"/>
                      <a:pt x="240365" y="-652"/>
                      <a:pt x="240663" y="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1" name="Forma Livre: Forma 3400">
                <a:extLst>
                  <a:ext uri="{FF2B5EF4-FFF2-40B4-BE49-F238E27FC236}">
                    <a16:creationId xmlns:a16="http://schemas.microsoft.com/office/drawing/2014/main" id="{CA8BB1D6-558E-3AF9-4888-856E1B9AFDFA}"/>
                  </a:ext>
                </a:extLst>
              </p:cNvPr>
              <p:cNvSpPr/>
              <p:nvPr/>
            </p:nvSpPr>
            <p:spPr>
              <a:xfrm>
                <a:off x="15608250" y="5358620"/>
                <a:ext cx="4050" cy="166021"/>
              </a:xfrm>
              <a:custGeom>
                <a:avLst/>
                <a:gdLst>
                  <a:gd name="connsiteX0" fmla="*/ 2025 w 4050"/>
                  <a:gd name="connsiteY0" fmla="*/ 166021 h 166021"/>
                  <a:gd name="connsiteX1" fmla="*/ 0 w 4050"/>
                  <a:gd name="connsiteY1" fmla="*/ 83040 h 166021"/>
                  <a:gd name="connsiteX2" fmla="*/ 2025 w 4050"/>
                  <a:gd name="connsiteY2" fmla="*/ 0 h 166021"/>
                  <a:gd name="connsiteX3" fmla="*/ 4051 w 4050"/>
                  <a:gd name="connsiteY3" fmla="*/ 83040 h 166021"/>
                  <a:gd name="connsiteX4" fmla="*/ 2025 w 4050"/>
                  <a:gd name="connsiteY4" fmla="*/ 166021 h 166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" h="166021">
                    <a:moveTo>
                      <a:pt x="2025" y="166021"/>
                    </a:moveTo>
                    <a:cubicBezTo>
                      <a:pt x="894" y="166021"/>
                      <a:pt x="0" y="128850"/>
                      <a:pt x="0" y="83040"/>
                    </a:cubicBezTo>
                    <a:cubicBezTo>
                      <a:pt x="0" y="37231"/>
                      <a:pt x="894" y="0"/>
                      <a:pt x="2025" y="0"/>
                    </a:cubicBezTo>
                    <a:cubicBezTo>
                      <a:pt x="3157" y="0"/>
                      <a:pt x="4051" y="37172"/>
                      <a:pt x="4051" y="83040"/>
                    </a:cubicBezTo>
                    <a:cubicBezTo>
                      <a:pt x="4051" y="128909"/>
                      <a:pt x="3157" y="166021"/>
                      <a:pt x="2025" y="1660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2" name="Forma Livre: Forma 3401">
                <a:extLst>
                  <a:ext uri="{FF2B5EF4-FFF2-40B4-BE49-F238E27FC236}">
                    <a16:creationId xmlns:a16="http://schemas.microsoft.com/office/drawing/2014/main" id="{C5CD6CBC-33F8-9DFB-E584-1BA830853CC8}"/>
                  </a:ext>
                </a:extLst>
              </p:cNvPr>
              <p:cNvSpPr/>
              <p:nvPr/>
            </p:nvSpPr>
            <p:spPr>
              <a:xfrm>
                <a:off x="15653345" y="5358620"/>
                <a:ext cx="4050" cy="166795"/>
              </a:xfrm>
              <a:custGeom>
                <a:avLst/>
                <a:gdLst>
                  <a:gd name="connsiteX0" fmla="*/ 2025 w 4050"/>
                  <a:gd name="connsiteY0" fmla="*/ 166796 h 166795"/>
                  <a:gd name="connsiteX1" fmla="*/ 0 w 4050"/>
                  <a:gd name="connsiteY1" fmla="*/ 83398 h 166795"/>
                  <a:gd name="connsiteX2" fmla="*/ 2025 w 4050"/>
                  <a:gd name="connsiteY2" fmla="*/ 0 h 166795"/>
                  <a:gd name="connsiteX3" fmla="*/ 4051 w 4050"/>
                  <a:gd name="connsiteY3" fmla="*/ 83398 h 166795"/>
                  <a:gd name="connsiteX4" fmla="*/ 2025 w 4050"/>
                  <a:gd name="connsiteY4" fmla="*/ 166796 h 166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" h="166795">
                    <a:moveTo>
                      <a:pt x="2025" y="166796"/>
                    </a:moveTo>
                    <a:cubicBezTo>
                      <a:pt x="894" y="166796"/>
                      <a:pt x="0" y="129505"/>
                      <a:pt x="0" y="83398"/>
                    </a:cubicBezTo>
                    <a:cubicBezTo>
                      <a:pt x="0" y="37291"/>
                      <a:pt x="894" y="0"/>
                      <a:pt x="2025" y="0"/>
                    </a:cubicBezTo>
                    <a:cubicBezTo>
                      <a:pt x="3157" y="0"/>
                      <a:pt x="4051" y="37291"/>
                      <a:pt x="4051" y="83398"/>
                    </a:cubicBezTo>
                    <a:cubicBezTo>
                      <a:pt x="4051" y="129505"/>
                      <a:pt x="3157" y="166796"/>
                      <a:pt x="2025" y="1667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3" name="Forma Livre: Forma 3402">
                <a:extLst>
                  <a:ext uri="{FF2B5EF4-FFF2-40B4-BE49-F238E27FC236}">
                    <a16:creationId xmlns:a16="http://schemas.microsoft.com/office/drawing/2014/main" id="{0858F986-3109-988D-8642-5D0ACCAB013D}"/>
                  </a:ext>
                </a:extLst>
              </p:cNvPr>
              <p:cNvSpPr/>
              <p:nvPr/>
            </p:nvSpPr>
            <p:spPr>
              <a:xfrm>
                <a:off x="15698439" y="5357845"/>
                <a:ext cx="4050" cy="166795"/>
              </a:xfrm>
              <a:custGeom>
                <a:avLst/>
                <a:gdLst>
                  <a:gd name="connsiteX0" fmla="*/ 2026 w 4050"/>
                  <a:gd name="connsiteY0" fmla="*/ 166796 h 166795"/>
                  <a:gd name="connsiteX1" fmla="*/ 0 w 4050"/>
                  <a:gd name="connsiteY1" fmla="*/ 83398 h 166795"/>
                  <a:gd name="connsiteX2" fmla="*/ 2026 w 4050"/>
                  <a:gd name="connsiteY2" fmla="*/ 0 h 166795"/>
                  <a:gd name="connsiteX3" fmla="*/ 4051 w 4050"/>
                  <a:gd name="connsiteY3" fmla="*/ 83398 h 166795"/>
                  <a:gd name="connsiteX4" fmla="*/ 2026 w 4050"/>
                  <a:gd name="connsiteY4" fmla="*/ 166796 h 166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" h="166795">
                    <a:moveTo>
                      <a:pt x="2026" y="166796"/>
                    </a:moveTo>
                    <a:cubicBezTo>
                      <a:pt x="894" y="166796"/>
                      <a:pt x="0" y="129445"/>
                      <a:pt x="0" y="83398"/>
                    </a:cubicBezTo>
                    <a:cubicBezTo>
                      <a:pt x="0" y="37350"/>
                      <a:pt x="894" y="0"/>
                      <a:pt x="2026" y="0"/>
                    </a:cubicBezTo>
                    <a:cubicBezTo>
                      <a:pt x="3157" y="0"/>
                      <a:pt x="4051" y="37291"/>
                      <a:pt x="4051" y="83398"/>
                    </a:cubicBezTo>
                    <a:cubicBezTo>
                      <a:pt x="4051" y="129505"/>
                      <a:pt x="3157" y="166796"/>
                      <a:pt x="2026" y="1667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4" name="Forma Livre: Forma 3403">
                <a:extLst>
                  <a:ext uri="{FF2B5EF4-FFF2-40B4-BE49-F238E27FC236}">
                    <a16:creationId xmlns:a16="http://schemas.microsoft.com/office/drawing/2014/main" id="{1B6542C4-200B-8578-4317-537C7B5F974F}"/>
                  </a:ext>
                </a:extLst>
              </p:cNvPr>
              <p:cNvSpPr/>
              <p:nvPr/>
            </p:nvSpPr>
            <p:spPr>
              <a:xfrm>
                <a:off x="15735968" y="5344442"/>
                <a:ext cx="4050" cy="180198"/>
              </a:xfrm>
              <a:custGeom>
                <a:avLst/>
                <a:gdLst>
                  <a:gd name="connsiteX0" fmla="*/ 2025 w 4050"/>
                  <a:gd name="connsiteY0" fmla="*/ 180199 h 180198"/>
                  <a:gd name="connsiteX1" fmla="*/ 0 w 4050"/>
                  <a:gd name="connsiteY1" fmla="*/ 90070 h 180198"/>
                  <a:gd name="connsiteX2" fmla="*/ 2025 w 4050"/>
                  <a:gd name="connsiteY2" fmla="*/ 0 h 180198"/>
                  <a:gd name="connsiteX3" fmla="*/ 4051 w 4050"/>
                  <a:gd name="connsiteY3" fmla="*/ 90070 h 180198"/>
                  <a:gd name="connsiteX4" fmla="*/ 2025 w 4050"/>
                  <a:gd name="connsiteY4" fmla="*/ 180199 h 18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" h="180198">
                    <a:moveTo>
                      <a:pt x="2025" y="180199"/>
                    </a:moveTo>
                    <a:cubicBezTo>
                      <a:pt x="894" y="180199"/>
                      <a:pt x="0" y="139870"/>
                      <a:pt x="0" y="90070"/>
                    </a:cubicBezTo>
                    <a:cubicBezTo>
                      <a:pt x="0" y="40269"/>
                      <a:pt x="894" y="0"/>
                      <a:pt x="2025" y="0"/>
                    </a:cubicBezTo>
                    <a:cubicBezTo>
                      <a:pt x="3157" y="0"/>
                      <a:pt x="4051" y="40329"/>
                      <a:pt x="4051" y="90070"/>
                    </a:cubicBezTo>
                    <a:cubicBezTo>
                      <a:pt x="4051" y="139811"/>
                      <a:pt x="3157" y="180199"/>
                      <a:pt x="2025" y="1801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5" name="Forma Livre: Forma 3404">
                <a:extLst>
                  <a:ext uri="{FF2B5EF4-FFF2-40B4-BE49-F238E27FC236}">
                    <a16:creationId xmlns:a16="http://schemas.microsoft.com/office/drawing/2014/main" id="{E6A182A6-42DA-32A0-9520-2E5128F3C396}"/>
                  </a:ext>
                </a:extLst>
              </p:cNvPr>
              <p:cNvSpPr/>
              <p:nvPr/>
            </p:nvSpPr>
            <p:spPr>
              <a:xfrm>
                <a:off x="15565598" y="5343310"/>
                <a:ext cx="4050" cy="180258"/>
              </a:xfrm>
              <a:custGeom>
                <a:avLst/>
                <a:gdLst>
                  <a:gd name="connsiteX0" fmla="*/ 2025 w 4050"/>
                  <a:gd name="connsiteY0" fmla="*/ 180259 h 180258"/>
                  <a:gd name="connsiteX1" fmla="*/ 0 w 4050"/>
                  <a:gd name="connsiteY1" fmla="*/ 90129 h 180258"/>
                  <a:gd name="connsiteX2" fmla="*/ 2025 w 4050"/>
                  <a:gd name="connsiteY2" fmla="*/ 0 h 180258"/>
                  <a:gd name="connsiteX3" fmla="*/ 4051 w 4050"/>
                  <a:gd name="connsiteY3" fmla="*/ 90129 h 180258"/>
                  <a:gd name="connsiteX4" fmla="*/ 2025 w 4050"/>
                  <a:gd name="connsiteY4" fmla="*/ 180259 h 180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" h="180258">
                    <a:moveTo>
                      <a:pt x="2025" y="180259"/>
                    </a:moveTo>
                    <a:cubicBezTo>
                      <a:pt x="894" y="180259"/>
                      <a:pt x="0" y="139870"/>
                      <a:pt x="0" y="90129"/>
                    </a:cubicBezTo>
                    <a:cubicBezTo>
                      <a:pt x="0" y="40388"/>
                      <a:pt x="894" y="0"/>
                      <a:pt x="2025" y="0"/>
                    </a:cubicBezTo>
                    <a:cubicBezTo>
                      <a:pt x="3157" y="0"/>
                      <a:pt x="4051" y="40388"/>
                      <a:pt x="4051" y="90129"/>
                    </a:cubicBezTo>
                    <a:cubicBezTo>
                      <a:pt x="4051" y="139870"/>
                      <a:pt x="3157" y="180259"/>
                      <a:pt x="2025" y="1802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6" name="Forma Livre: Forma 3405">
                <a:extLst>
                  <a:ext uri="{FF2B5EF4-FFF2-40B4-BE49-F238E27FC236}">
                    <a16:creationId xmlns:a16="http://schemas.microsoft.com/office/drawing/2014/main" id="{83CAE599-417A-70C3-783C-560A2D53F383}"/>
                  </a:ext>
                </a:extLst>
              </p:cNvPr>
              <p:cNvSpPr/>
              <p:nvPr/>
            </p:nvSpPr>
            <p:spPr>
              <a:xfrm rot="2778000">
                <a:off x="16245213" y="5712118"/>
                <a:ext cx="83219" cy="129862"/>
              </a:xfrm>
              <a:custGeom>
                <a:avLst/>
                <a:gdLst>
                  <a:gd name="connsiteX0" fmla="*/ 0 w 83219"/>
                  <a:gd name="connsiteY0" fmla="*/ 0 h 129862"/>
                  <a:gd name="connsiteX1" fmla="*/ 83219 w 83219"/>
                  <a:gd name="connsiteY1" fmla="*/ 0 h 129862"/>
                  <a:gd name="connsiteX2" fmla="*/ 83219 w 83219"/>
                  <a:gd name="connsiteY2" fmla="*/ 129862 h 129862"/>
                  <a:gd name="connsiteX3" fmla="*/ 0 w 83219"/>
                  <a:gd name="connsiteY3" fmla="*/ 129862 h 129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19" h="129862">
                    <a:moveTo>
                      <a:pt x="0" y="0"/>
                    </a:moveTo>
                    <a:lnTo>
                      <a:pt x="83219" y="0"/>
                    </a:lnTo>
                    <a:lnTo>
                      <a:pt x="83219" y="129862"/>
                    </a:lnTo>
                    <a:lnTo>
                      <a:pt x="0" y="129862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7" name="Forma Livre: Forma 3406">
                <a:extLst>
                  <a:ext uri="{FF2B5EF4-FFF2-40B4-BE49-F238E27FC236}">
                    <a16:creationId xmlns:a16="http://schemas.microsoft.com/office/drawing/2014/main" id="{B4767EF2-E3BE-CFB5-7457-84A356E473B1}"/>
                  </a:ext>
                </a:extLst>
              </p:cNvPr>
              <p:cNvSpPr/>
              <p:nvPr/>
            </p:nvSpPr>
            <p:spPr>
              <a:xfrm>
                <a:off x="16246839" y="5600712"/>
                <a:ext cx="219693" cy="220706"/>
              </a:xfrm>
              <a:custGeom>
                <a:avLst/>
                <a:gdLst>
                  <a:gd name="connsiteX0" fmla="*/ 118366 w 219693"/>
                  <a:gd name="connsiteY0" fmla="*/ 220707 h 220706"/>
                  <a:gd name="connsiteX1" fmla="*/ 0 w 219693"/>
                  <a:gd name="connsiteY1" fmla="*/ 96682 h 220706"/>
                  <a:gd name="connsiteX2" fmla="*/ 101269 w 219693"/>
                  <a:gd name="connsiteY2" fmla="*/ 0 h 220706"/>
                  <a:gd name="connsiteX3" fmla="*/ 219694 w 219693"/>
                  <a:gd name="connsiteY3" fmla="*/ 123905 h 220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693" h="220706">
                    <a:moveTo>
                      <a:pt x="118366" y="220707"/>
                    </a:moveTo>
                    <a:lnTo>
                      <a:pt x="0" y="96682"/>
                    </a:lnTo>
                    <a:lnTo>
                      <a:pt x="101269" y="0"/>
                    </a:lnTo>
                    <a:cubicBezTo>
                      <a:pt x="153452" y="33121"/>
                      <a:pt x="193662" y="73926"/>
                      <a:pt x="219694" y="12390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8" name="Forma Livre: Forma 3407">
                <a:extLst>
                  <a:ext uri="{FF2B5EF4-FFF2-40B4-BE49-F238E27FC236}">
                    <a16:creationId xmlns:a16="http://schemas.microsoft.com/office/drawing/2014/main" id="{7F6F0AAC-57EE-719A-5211-00CA428C4C6F}"/>
                  </a:ext>
                </a:extLst>
              </p:cNvPr>
              <p:cNvSpPr/>
              <p:nvPr/>
            </p:nvSpPr>
            <p:spPr>
              <a:xfrm>
                <a:off x="16266603" y="5616841"/>
                <a:ext cx="104868" cy="101419"/>
              </a:xfrm>
              <a:custGeom>
                <a:avLst/>
                <a:gdLst>
                  <a:gd name="connsiteX0" fmla="*/ 14 w 104868"/>
                  <a:gd name="connsiteY0" fmla="*/ 101402 h 101419"/>
                  <a:gd name="connsiteX1" fmla="*/ 51244 w 104868"/>
                  <a:gd name="connsiteY1" fmla="*/ 49457 h 101419"/>
                  <a:gd name="connsiteX2" fmla="*/ 104857 w 104868"/>
                  <a:gd name="connsiteY2" fmla="*/ 14 h 101419"/>
                  <a:gd name="connsiteX3" fmla="*/ 53627 w 104868"/>
                  <a:gd name="connsiteY3" fmla="*/ 51959 h 101419"/>
                  <a:gd name="connsiteX4" fmla="*/ 14 w 104868"/>
                  <a:gd name="connsiteY4" fmla="*/ 101402 h 10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868" h="101419">
                    <a:moveTo>
                      <a:pt x="14" y="101402"/>
                    </a:moveTo>
                    <a:cubicBezTo>
                      <a:pt x="-641" y="100687"/>
                      <a:pt x="22293" y="77574"/>
                      <a:pt x="51244" y="49457"/>
                    </a:cubicBezTo>
                    <a:cubicBezTo>
                      <a:pt x="80195" y="21340"/>
                      <a:pt x="104261" y="-641"/>
                      <a:pt x="104857" y="14"/>
                    </a:cubicBezTo>
                    <a:cubicBezTo>
                      <a:pt x="105452" y="670"/>
                      <a:pt x="82578" y="23842"/>
                      <a:pt x="53627" y="51959"/>
                    </a:cubicBezTo>
                    <a:cubicBezTo>
                      <a:pt x="24676" y="80076"/>
                      <a:pt x="669" y="102117"/>
                      <a:pt x="14" y="10140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09" name="Forma Livre: Forma 3408">
                <a:extLst>
                  <a:ext uri="{FF2B5EF4-FFF2-40B4-BE49-F238E27FC236}">
                    <a16:creationId xmlns:a16="http://schemas.microsoft.com/office/drawing/2014/main" id="{77D06051-7E43-E081-8A5D-13C59C88A729}"/>
                  </a:ext>
                </a:extLst>
              </p:cNvPr>
              <p:cNvSpPr/>
              <p:nvPr/>
            </p:nvSpPr>
            <p:spPr>
              <a:xfrm>
                <a:off x="16289194" y="5640683"/>
                <a:ext cx="109600" cy="101209"/>
              </a:xfrm>
              <a:custGeom>
                <a:avLst/>
                <a:gdLst>
                  <a:gd name="connsiteX0" fmla="*/ 0 w 109600"/>
                  <a:gd name="connsiteY0" fmla="*/ 101209 h 101209"/>
                  <a:gd name="connsiteX1" fmla="*/ 15429 w 109600"/>
                  <a:gd name="connsiteY1" fmla="*/ 85602 h 101209"/>
                  <a:gd name="connsiteX2" fmla="*/ 54089 w 109600"/>
                  <a:gd name="connsiteY2" fmla="*/ 49860 h 101209"/>
                  <a:gd name="connsiteX3" fmla="*/ 93227 w 109600"/>
                  <a:gd name="connsiteY3" fmla="*/ 14475 h 101209"/>
                  <a:gd name="connsiteX4" fmla="*/ 105141 w 109600"/>
                  <a:gd name="connsiteY4" fmla="*/ 3812 h 101209"/>
                  <a:gd name="connsiteX5" fmla="*/ 109549 w 109600"/>
                  <a:gd name="connsiteY5" fmla="*/ 0 h 101209"/>
                  <a:gd name="connsiteX6" fmla="*/ 56413 w 109600"/>
                  <a:gd name="connsiteY6" fmla="*/ 52421 h 101209"/>
                  <a:gd name="connsiteX7" fmla="*/ 17037 w 109600"/>
                  <a:gd name="connsiteY7" fmla="*/ 87568 h 101209"/>
                  <a:gd name="connsiteX8" fmla="*/ 0 w 109600"/>
                  <a:gd name="connsiteY8" fmla="*/ 101209 h 10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600" h="101209">
                    <a:moveTo>
                      <a:pt x="0" y="101209"/>
                    </a:moveTo>
                    <a:cubicBezTo>
                      <a:pt x="4720" y="95605"/>
                      <a:pt x="9879" y="90386"/>
                      <a:pt x="15429" y="85602"/>
                    </a:cubicBezTo>
                    <a:cubicBezTo>
                      <a:pt x="25198" y="76309"/>
                      <a:pt x="38899" y="63621"/>
                      <a:pt x="54089" y="49860"/>
                    </a:cubicBezTo>
                    <a:lnTo>
                      <a:pt x="93227" y="14475"/>
                    </a:lnTo>
                    <a:lnTo>
                      <a:pt x="105141" y="3812"/>
                    </a:lnTo>
                    <a:cubicBezTo>
                      <a:pt x="108000" y="1310"/>
                      <a:pt x="109430" y="0"/>
                      <a:pt x="109549" y="0"/>
                    </a:cubicBezTo>
                    <a:cubicBezTo>
                      <a:pt x="110860" y="1191"/>
                      <a:pt x="86853" y="24662"/>
                      <a:pt x="56413" y="52421"/>
                    </a:cubicBezTo>
                    <a:cubicBezTo>
                      <a:pt x="41222" y="66361"/>
                      <a:pt x="27283" y="78751"/>
                      <a:pt x="17037" y="87568"/>
                    </a:cubicBezTo>
                    <a:cubicBezTo>
                      <a:pt x="11732" y="92564"/>
                      <a:pt x="6035" y="97125"/>
                      <a:pt x="0" y="1012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0" name="Forma Livre: Forma 3409">
                <a:extLst>
                  <a:ext uri="{FF2B5EF4-FFF2-40B4-BE49-F238E27FC236}">
                    <a16:creationId xmlns:a16="http://schemas.microsoft.com/office/drawing/2014/main" id="{7CF30934-CCA8-12C2-C287-1245E6CBA56C}"/>
                  </a:ext>
                </a:extLst>
              </p:cNvPr>
              <p:cNvSpPr/>
              <p:nvPr/>
            </p:nvSpPr>
            <p:spPr>
              <a:xfrm>
                <a:off x="16319217" y="5671481"/>
                <a:ext cx="111217" cy="101804"/>
              </a:xfrm>
              <a:custGeom>
                <a:avLst/>
                <a:gdLst>
                  <a:gd name="connsiteX0" fmla="*/ 0 w 111217"/>
                  <a:gd name="connsiteY0" fmla="*/ 101805 h 101804"/>
                  <a:gd name="connsiteX1" fmla="*/ 15667 w 111217"/>
                  <a:gd name="connsiteY1" fmla="*/ 86138 h 101804"/>
                  <a:gd name="connsiteX2" fmla="*/ 54924 w 111217"/>
                  <a:gd name="connsiteY2" fmla="*/ 50039 h 101804"/>
                  <a:gd name="connsiteX3" fmla="*/ 94716 w 111217"/>
                  <a:gd name="connsiteY3" fmla="*/ 14297 h 101804"/>
                  <a:gd name="connsiteX4" fmla="*/ 106630 w 111217"/>
                  <a:gd name="connsiteY4" fmla="*/ 3693 h 101804"/>
                  <a:gd name="connsiteX5" fmla="*/ 111217 w 111217"/>
                  <a:gd name="connsiteY5" fmla="*/ 0 h 101804"/>
                  <a:gd name="connsiteX6" fmla="*/ 96086 w 111217"/>
                  <a:gd name="connsiteY6" fmla="*/ 16143 h 101804"/>
                  <a:gd name="connsiteX7" fmla="*/ 56949 w 111217"/>
                  <a:gd name="connsiteY7" fmla="*/ 52422 h 101804"/>
                  <a:gd name="connsiteX8" fmla="*/ 16977 w 111217"/>
                  <a:gd name="connsiteY8" fmla="*/ 87746 h 101804"/>
                  <a:gd name="connsiteX9" fmla="*/ 0 w 111217"/>
                  <a:gd name="connsiteY9" fmla="*/ 101805 h 101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1217" h="101804">
                    <a:moveTo>
                      <a:pt x="0" y="101805"/>
                    </a:moveTo>
                    <a:cubicBezTo>
                      <a:pt x="4818" y="96193"/>
                      <a:pt x="10056" y="90956"/>
                      <a:pt x="15667" y="86138"/>
                    </a:cubicBezTo>
                    <a:cubicBezTo>
                      <a:pt x="25556" y="76786"/>
                      <a:pt x="39495" y="64038"/>
                      <a:pt x="54924" y="50039"/>
                    </a:cubicBezTo>
                    <a:lnTo>
                      <a:pt x="94716" y="14297"/>
                    </a:lnTo>
                    <a:lnTo>
                      <a:pt x="106630" y="3693"/>
                    </a:lnTo>
                    <a:cubicBezTo>
                      <a:pt x="108084" y="2372"/>
                      <a:pt x="109616" y="1139"/>
                      <a:pt x="111217" y="0"/>
                    </a:cubicBezTo>
                    <a:cubicBezTo>
                      <a:pt x="106847" y="5975"/>
                      <a:pt x="101766" y="11396"/>
                      <a:pt x="96086" y="16143"/>
                    </a:cubicBezTo>
                    <a:cubicBezTo>
                      <a:pt x="86257" y="25615"/>
                      <a:pt x="72259" y="38423"/>
                      <a:pt x="56949" y="52422"/>
                    </a:cubicBezTo>
                    <a:cubicBezTo>
                      <a:pt x="41639" y="66420"/>
                      <a:pt x="27164" y="78811"/>
                      <a:pt x="16977" y="87746"/>
                    </a:cubicBezTo>
                    <a:cubicBezTo>
                      <a:pt x="11713" y="92889"/>
                      <a:pt x="6034" y="97591"/>
                      <a:pt x="0" y="1018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1" name="Forma Livre: Forma 3410">
                <a:extLst>
                  <a:ext uri="{FF2B5EF4-FFF2-40B4-BE49-F238E27FC236}">
                    <a16:creationId xmlns:a16="http://schemas.microsoft.com/office/drawing/2014/main" id="{31A6527A-094A-5084-EA59-760FE095DB13}"/>
                  </a:ext>
                </a:extLst>
              </p:cNvPr>
              <p:cNvSpPr/>
              <p:nvPr/>
            </p:nvSpPr>
            <p:spPr>
              <a:xfrm>
                <a:off x="16347320" y="5701249"/>
                <a:ext cx="106240" cy="100704"/>
              </a:xfrm>
              <a:custGeom>
                <a:avLst/>
                <a:gdLst>
                  <a:gd name="connsiteX0" fmla="*/ 14 w 106240"/>
                  <a:gd name="connsiteY0" fmla="*/ 100690 h 100704"/>
                  <a:gd name="connsiteX1" fmla="*/ 51958 w 106240"/>
                  <a:gd name="connsiteY1" fmla="*/ 49102 h 100704"/>
                  <a:gd name="connsiteX2" fmla="*/ 106227 w 106240"/>
                  <a:gd name="connsiteY2" fmla="*/ 17 h 100704"/>
                  <a:gd name="connsiteX3" fmla="*/ 54282 w 106240"/>
                  <a:gd name="connsiteY3" fmla="*/ 51604 h 100704"/>
                  <a:gd name="connsiteX4" fmla="*/ 14 w 106240"/>
                  <a:gd name="connsiteY4" fmla="*/ 100690 h 10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40" h="100704">
                    <a:moveTo>
                      <a:pt x="14" y="100690"/>
                    </a:moveTo>
                    <a:cubicBezTo>
                      <a:pt x="-642" y="99975"/>
                      <a:pt x="22590" y="76862"/>
                      <a:pt x="51958" y="49102"/>
                    </a:cubicBezTo>
                    <a:cubicBezTo>
                      <a:pt x="81326" y="21343"/>
                      <a:pt x="105571" y="-698"/>
                      <a:pt x="106227" y="17"/>
                    </a:cubicBezTo>
                    <a:cubicBezTo>
                      <a:pt x="106882" y="732"/>
                      <a:pt x="83650" y="23845"/>
                      <a:pt x="54282" y="51604"/>
                    </a:cubicBezTo>
                    <a:cubicBezTo>
                      <a:pt x="24914" y="79364"/>
                      <a:pt x="669" y="101345"/>
                      <a:pt x="14" y="1006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2" name="Forma Livre: Forma 3411">
                <a:extLst>
                  <a:ext uri="{FF2B5EF4-FFF2-40B4-BE49-F238E27FC236}">
                    <a16:creationId xmlns:a16="http://schemas.microsoft.com/office/drawing/2014/main" id="{2D0C7C06-4376-F6C0-E904-9E460B5F45D4}"/>
                  </a:ext>
                </a:extLst>
              </p:cNvPr>
              <p:cNvSpPr/>
              <p:nvPr/>
            </p:nvSpPr>
            <p:spPr>
              <a:xfrm rot="-2485800">
                <a:off x="14882780" y="5764764"/>
                <a:ext cx="83219" cy="129862"/>
              </a:xfrm>
              <a:custGeom>
                <a:avLst/>
                <a:gdLst>
                  <a:gd name="connsiteX0" fmla="*/ 0 w 83219"/>
                  <a:gd name="connsiteY0" fmla="*/ 0 h 129862"/>
                  <a:gd name="connsiteX1" fmla="*/ 83219 w 83219"/>
                  <a:gd name="connsiteY1" fmla="*/ 0 h 129862"/>
                  <a:gd name="connsiteX2" fmla="*/ 83219 w 83219"/>
                  <a:gd name="connsiteY2" fmla="*/ 129862 h 129862"/>
                  <a:gd name="connsiteX3" fmla="*/ 0 w 83219"/>
                  <a:gd name="connsiteY3" fmla="*/ 129862 h 129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19" h="129862">
                    <a:moveTo>
                      <a:pt x="0" y="0"/>
                    </a:moveTo>
                    <a:lnTo>
                      <a:pt x="83219" y="0"/>
                    </a:lnTo>
                    <a:lnTo>
                      <a:pt x="83219" y="129862"/>
                    </a:lnTo>
                    <a:lnTo>
                      <a:pt x="0" y="129862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3" name="Forma Livre: Forma 3412">
                <a:extLst>
                  <a:ext uri="{FF2B5EF4-FFF2-40B4-BE49-F238E27FC236}">
                    <a16:creationId xmlns:a16="http://schemas.microsoft.com/office/drawing/2014/main" id="{A6E8E7E9-670C-82DF-2923-D7FFB5846764}"/>
                  </a:ext>
                </a:extLst>
              </p:cNvPr>
              <p:cNvSpPr/>
              <p:nvPr/>
            </p:nvSpPr>
            <p:spPr>
              <a:xfrm>
                <a:off x="14750622" y="5648427"/>
                <a:ext cx="221123" cy="217906"/>
              </a:xfrm>
              <a:custGeom>
                <a:avLst/>
                <a:gdLst>
                  <a:gd name="connsiteX0" fmla="*/ 221123 w 221123"/>
                  <a:gd name="connsiteY0" fmla="*/ 104724 h 217906"/>
                  <a:gd name="connsiteX1" fmla="*/ 92631 w 221123"/>
                  <a:gd name="connsiteY1" fmla="*/ 217907 h 217906"/>
                  <a:gd name="connsiteX2" fmla="*/ 0 w 221123"/>
                  <a:gd name="connsiteY2" fmla="*/ 113183 h 217906"/>
                  <a:gd name="connsiteX3" fmla="*/ 128552 w 221123"/>
                  <a:gd name="connsiteY3" fmla="*/ 0 h 21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23" h="217906">
                    <a:moveTo>
                      <a:pt x="221123" y="104724"/>
                    </a:moveTo>
                    <a:lnTo>
                      <a:pt x="92631" y="217907"/>
                    </a:lnTo>
                    <a:lnTo>
                      <a:pt x="0" y="113183"/>
                    </a:lnTo>
                    <a:cubicBezTo>
                      <a:pt x="35265" y="62429"/>
                      <a:pt x="77441" y="23828"/>
                      <a:pt x="1285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4" name="Forma Livre: Forma 3413">
                <a:extLst>
                  <a:ext uri="{FF2B5EF4-FFF2-40B4-BE49-F238E27FC236}">
                    <a16:creationId xmlns:a16="http://schemas.microsoft.com/office/drawing/2014/main" id="{D68F3AF9-C523-0AE7-7806-D9921469603B}"/>
                  </a:ext>
                </a:extLst>
              </p:cNvPr>
              <p:cNvSpPr/>
              <p:nvPr/>
            </p:nvSpPr>
            <p:spPr>
              <a:xfrm>
                <a:off x="14767653" y="5738784"/>
                <a:ext cx="97122" cy="108798"/>
              </a:xfrm>
              <a:custGeom>
                <a:avLst/>
                <a:gdLst>
                  <a:gd name="connsiteX0" fmla="*/ 97105 w 97122"/>
                  <a:gd name="connsiteY0" fmla="*/ 108786 h 108798"/>
                  <a:gd name="connsiteX1" fmla="*/ 47245 w 97122"/>
                  <a:gd name="connsiteY1" fmla="*/ 55530 h 108798"/>
                  <a:gd name="connsiteX2" fmla="*/ 6 w 97122"/>
                  <a:gd name="connsiteY2" fmla="*/ 11 h 108798"/>
                  <a:gd name="connsiteX3" fmla="*/ 49866 w 97122"/>
                  <a:gd name="connsiteY3" fmla="*/ 53266 h 108798"/>
                  <a:gd name="connsiteX4" fmla="*/ 97105 w 97122"/>
                  <a:gd name="connsiteY4" fmla="*/ 108786 h 108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22" h="108798">
                    <a:moveTo>
                      <a:pt x="97105" y="108786"/>
                    </a:moveTo>
                    <a:cubicBezTo>
                      <a:pt x="96390" y="109441"/>
                      <a:pt x="74111" y="85613"/>
                      <a:pt x="47245" y="55530"/>
                    </a:cubicBezTo>
                    <a:cubicBezTo>
                      <a:pt x="20379" y="25447"/>
                      <a:pt x="-411" y="607"/>
                      <a:pt x="6" y="11"/>
                    </a:cubicBezTo>
                    <a:cubicBezTo>
                      <a:pt x="423" y="-585"/>
                      <a:pt x="23000" y="23184"/>
                      <a:pt x="49866" y="53266"/>
                    </a:cubicBezTo>
                    <a:cubicBezTo>
                      <a:pt x="76732" y="83349"/>
                      <a:pt x="97820" y="108190"/>
                      <a:pt x="97105" y="10878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5" name="Forma Livre: Forma 3414">
                <a:extLst>
                  <a:ext uri="{FF2B5EF4-FFF2-40B4-BE49-F238E27FC236}">
                    <a16:creationId xmlns:a16="http://schemas.microsoft.com/office/drawing/2014/main" id="{D4637618-FF87-0BC7-ABDA-8D6D1F851655}"/>
                  </a:ext>
                </a:extLst>
              </p:cNvPr>
              <p:cNvSpPr/>
              <p:nvPr/>
            </p:nvSpPr>
            <p:spPr>
              <a:xfrm>
                <a:off x="14792321" y="5712420"/>
                <a:ext cx="96920" cy="113525"/>
              </a:xfrm>
              <a:custGeom>
                <a:avLst/>
                <a:gdLst>
                  <a:gd name="connsiteX0" fmla="*/ 96920 w 96920"/>
                  <a:gd name="connsiteY0" fmla="*/ 113526 h 113525"/>
                  <a:gd name="connsiteX1" fmla="*/ 82266 w 96920"/>
                  <a:gd name="connsiteY1" fmla="*/ 97561 h 113525"/>
                  <a:gd name="connsiteX2" fmla="*/ 47954 w 96920"/>
                  <a:gd name="connsiteY2" fmla="*/ 57470 h 113525"/>
                  <a:gd name="connsiteX3" fmla="*/ 14118 w 96920"/>
                  <a:gd name="connsiteY3" fmla="*/ 16963 h 113525"/>
                  <a:gd name="connsiteX4" fmla="*/ 3634 w 96920"/>
                  <a:gd name="connsiteY4" fmla="*/ 4632 h 113525"/>
                  <a:gd name="connsiteX5" fmla="*/ 0 w 96920"/>
                  <a:gd name="connsiteY5" fmla="*/ 45 h 113525"/>
                  <a:gd name="connsiteX6" fmla="*/ 50337 w 96920"/>
                  <a:gd name="connsiteY6" fmla="*/ 55207 h 113525"/>
                  <a:gd name="connsiteX7" fmla="*/ 83874 w 96920"/>
                  <a:gd name="connsiteY7" fmla="*/ 95952 h 113525"/>
                  <a:gd name="connsiteX8" fmla="*/ 96920 w 96920"/>
                  <a:gd name="connsiteY8" fmla="*/ 113525 h 11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920" h="113525">
                    <a:moveTo>
                      <a:pt x="96920" y="113526"/>
                    </a:moveTo>
                    <a:cubicBezTo>
                      <a:pt x="91645" y="108576"/>
                      <a:pt x="86746" y="103240"/>
                      <a:pt x="82266" y="97561"/>
                    </a:cubicBezTo>
                    <a:cubicBezTo>
                      <a:pt x="73390" y="87374"/>
                      <a:pt x="61238" y="73197"/>
                      <a:pt x="47954" y="57470"/>
                    </a:cubicBezTo>
                    <a:lnTo>
                      <a:pt x="14118" y="16963"/>
                    </a:lnTo>
                    <a:lnTo>
                      <a:pt x="3634" y="4632"/>
                    </a:lnTo>
                    <a:cubicBezTo>
                      <a:pt x="1251" y="1653"/>
                      <a:pt x="0" y="224"/>
                      <a:pt x="0" y="45"/>
                    </a:cubicBezTo>
                    <a:cubicBezTo>
                      <a:pt x="1251" y="-1206"/>
                      <a:pt x="23828" y="23873"/>
                      <a:pt x="50337" y="55207"/>
                    </a:cubicBezTo>
                    <a:cubicBezTo>
                      <a:pt x="63621" y="70993"/>
                      <a:pt x="75416" y="85409"/>
                      <a:pt x="83874" y="95952"/>
                    </a:cubicBezTo>
                    <a:cubicBezTo>
                      <a:pt x="88694" y="101445"/>
                      <a:pt x="93057" y="107322"/>
                      <a:pt x="96920" y="1135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6" name="Forma Livre: Forma 3415">
                <a:extLst>
                  <a:ext uri="{FF2B5EF4-FFF2-40B4-BE49-F238E27FC236}">
                    <a16:creationId xmlns:a16="http://schemas.microsoft.com/office/drawing/2014/main" id="{39BD6D28-1B77-42B1-721B-96DEFC2A8BA0}"/>
                  </a:ext>
                </a:extLst>
              </p:cNvPr>
              <p:cNvSpPr/>
              <p:nvPr/>
            </p:nvSpPr>
            <p:spPr>
              <a:xfrm>
                <a:off x="14824787" y="5681727"/>
                <a:ext cx="97098" cy="115446"/>
              </a:xfrm>
              <a:custGeom>
                <a:avLst/>
                <a:gdLst>
                  <a:gd name="connsiteX0" fmla="*/ 97099 w 97098"/>
                  <a:gd name="connsiteY0" fmla="*/ 115446 h 115446"/>
                  <a:gd name="connsiteX1" fmla="*/ 82028 w 97098"/>
                  <a:gd name="connsiteY1" fmla="*/ 99243 h 115446"/>
                  <a:gd name="connsiteX2" fmla="*/ 47537 w 97098"/>
                  <a:gd name="connsiteY2" fmla="*/ 58557 h 115446"/>
                  <a:gd name="connsiteX3" fmla="*/ 13641 w 97098"/>
                  <a:gd name="connsiteY3" fmla="*/ 17394 h 115446"/>
                  <a:gd name="connsiteX4" fmla="*/ 3515 w 97098"/>
                  <a:gd name="connsiteY4" fmla="*/ 4766 h 115446"/>
                  <a:gd name="connsiteX5" fmla="*/ 0 w 97098"/>
                  <a:gd name="connsiteY5" fmla="*/ 0 h 115446"/>
                  <a:gd name="connsiteX6" fmla="*/ 15488 w 97098"/>
                  <a:gd name="connsiteY6" fmla="*/ 15786 h 115446"/>
                  <a:gd name="connsiteX7" fmla="*/ 50217 w 97098"/>
                  <a:gd name="connsiteY7" fmla="*/ 56353 h 115446"/>
                  <a:gd name="connsiteX8" fmla="*/ 83934 w 97098"/>
                  <a:gd name="connsiteY8" fmla="*/ 97695 h 115446"/>
                  <a:gd name="connsiteX9" fmla="*/ 97099 w 97098"/>
                  <a:gd name="connsiteY9" fmla="*/ 115446 h 115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098" h="115446">
                    <a:moveTo>
                      <a:pt x="97099" y="115446"/>
                    </a:moveTo>
                    <a:cubicBezTo>
                      <a:pt x="91665" y="110442"/>
                      <a:pt x="86626" y="105025"/>
                      <a:pt x="82028" y="99243"/>
                    </a:cubicBezTo>
                    <a:cubicBezTo>
                      <a:pt x="73092" y="88938"/>
                      <a:pt x="60880" y="74582"/>
                      <a:pt x="47537" y="58557"/>
                    </a:cubicBezTo>
                    <a:lnTo>
                      <a:pt x="13641" y="17394"/>
                    </a:lnTo>
                    <a:lnTo>
                      <a:pt x="3515" y="4766"/>
                    </a:lnTo>
                    <a:cubicBezTo>
                      <a:pt x="2197" y="3290"/>
                      <a:pt x="1020" y="1695"/>
                      <a:pt x="0" y="0"/>
                    </a:cubicBezTo>
                    <a:cubicBezTo>
                      <a:pt x="5755" y="4646"/>
                      <a:pt x="10952" y="9944"/>
                      <a:pt x="15488" y="15786"/>
                    </a:cubicBezTo>
                    <a:cubicBezTo>
                      <a:pt x="24602" y="26032"/>
                      <a:pt x="36874" y="40329"/>
                      <a:pt x="50217" y="56353"/>
                    </a:cubicBezTo>
                    <a:cubicBezTo>
                      <a:pt x="63561" y="72377"/>
                      <a:pt x="75475" y="86972"/>
                      <a:pt x="83934" y="97695"/>
                    </a:cubicBezTo>
                    <a:cubicBezTo>
                      <a:pt x="88778" y="103260"/>
                      <a:pt x="93180" y="109195"/>
                      <a:pt x="97099" y="1154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7" name="Forma Livre: Forma 3416">
                <a:extLst>
                  <a:ext uri="{FF2B5EF4-FFF2-40B4-BE49-F238E27FC236}">
                    <a16:creationId xmlns:a16="http://schemas.microsoft.com/office/drawing/2014/main" id="{27B58CF3-5DFF-5919-13E4-E79FDE4CF001}"/>
                  </a:ext>
                </a:extLst>
              </p:cNvPr>
              <p:cNvSpPr/>
              <p:nvPr/>
            </p:nvSpPr>
            <p:spPr>
              <a:xfrm>
                <a:off x="14855206" y="5660449"/>
                <a:ext cx="96422" cy="109808"/>
              </a:xfrm>
              <a:custGeom>
                <a:avLst/>
                <a:gdLst>
                  <a:gd name="connsiteX0" fmla="*/ 96405 w 96422"/>
                  <a:gd name="connsiteY0" fmla="*/ 109798 h 109808"/>
                  <a:gd name="connsiteX1" fmla="*/ 46902 w 96422"/>
                  <a:gd name="connsiteY1" fmla="*/ 56185 h 109808"/>
                  <a:gd name="connsiteX2" fmla="*/ 21 w 96422"/>
                  <a:gd name="connsiteY2" fmla="*/ 11 h 109808"/>
                  <a:gd name="connsiteX3" fmla="*/ 49464 w 96422"/>
                  <a:gd name="connsiteY3" fmla="*/ 53624 h 109808"/>
                  <a:gd name="connsiteX4" fmla="*/ 96405 w 96422"/>
                  <a:gd name="connsiteY4" fmla="*/ 109798 h 10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422" h="109808">
                    <a:moveTo>
                      <a:pt x="96405" y="109798"/>
                    </a:moveTo>
                    <a:cubicBezTo>
                      <a:pt x="95690" y="110394"/>
                      <a:pt x="73470" y="85970"/>
                      <a:pt x="46902" y="56185"/>
                    </a:cubicBezTo>
                    <a:cubicBezTo>
                      <a:pt x="20334" y="26400"/>
                      <a:pt x="-754" y="607"/>
                      <a:pt x="21" y="11"/>
                    </a:cubicBezTo>
                    <a:cubicBezTo>
                      <a:pt x="795" y="-585"/>
                      <a:pt x="22895" y="23481"/>
                      <a:pt x="49464" y="53624"/>
                    </a:cubicBezTo>
                    <a:cubicBezTo>
                      <a:pt x="76032" y="83766"/>
                      <a:pt x="97120" y="109143"/>
                      <a:pt x="96405" y="1097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8" name="Forma Livre: Forma 3417">
                <a:extLst>
                  <a:ext uri="{FF2B5EF4-FFF2-40B4-BE49-F238E27FC236}">
                    <a16:creationId xmlns:a16="http://schemas.microsoft.com/office/drawing/2014/main" id="{8E8E6C37-991D-0003-2990-FC3529226A38}"/>
                  </a:ext>
                </a:extLst>
              </p:cNvPr>
              <p:cNvSpPr/>
              <p:nvPr/>
            </p:nvSpPr>
            <p:spPr>
              <a:xfrm rot="-2700000">
                <a:off x="14678896" y="5567799"/>
                <a:ext cx="1897063" cy="1897063"/>
              </a:xfrm>
              <a:custGeom>
                <a:avLst/>
                <a:gdLst>
                  <a:gd name="connsiteX0" fmla="*/ 1897063 w 1897063"/>
                  <a:gd name="connsiteY0" fmla="*/ 948532 h 1897063"/>
                  <a:gd name="connsiteX1" fmla="*/ 948531 w 1897063"/>
                  <a:gd name="connsiteY1" fmla="*/ 1897063 h 1897063"/>
                  <a:gd name="connsiteX2" fmla="*/ 0 w 1897063"/>
                  <a:gd name="connsiteY2" fmla="*/ 948532 h 1897063"/>
                  <a:gd name="connsiteX3" fmla="*/ 948531 w 1897063"/>
                  <a:gd name="connsiteY3" fmla="*/ 0 h 1897063"/>
                  <a:gd name="connsiteX4" fmla="*/ 1897063 w 1897063"/>
                  <a:gd name="connsiteY4" fmla="*/ 948532 h 1897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7063" h="1897063">
                    <a:moveTo>
                      <a:pt x="1897063" y="948532"/>
                    </a:moveTo>
                    <a:cubicBezTo>
                      <a:pt x="1897063" y="1472391"/>
                      <a:pt x="1472391" y="1897063"/>
                      <a:pt x="948531" y="1897063"/>
                    </a:cubicBezTo>
                    <a:cubicBezTo>
                      <a:pt x="424672" y="1897063"/>
                      <a:pt x="0" y="1472391"/>
                      <a:pt x="0" y="948532"/>
                    </a:cubicBezTo>
                    <a:cubicBezTo>
                      <a:pt x="0" y="424672"/>
                      <a:pt x="424672" y="0"/>
                      <a:pt x="948531" y="0"/>
                    </a:cubicBezTo>
                    <a:cubicBezTo>
                      <a:pt x="1472391" y="0"/>
                      <a:pt x="1897063" y="424672"/>
                      <a:pt x="1897063" y="9485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19" name="Forma Livre: Forma 3418">
                <a:extLst>
                  <a:ext uri="{FF2B5EF4-FFF2-40B4-BE49-F238E27FC236}">
                    <a16:creationId xmlns:a16="http://schemas.microsoft.com/office/drawing/2014/main" id="{7F5B2DE3-EC9E-36A2-F701-98072D8A5ED3}"/>
                  </a:ext>
                </a:extLst>
              </p:cNvPr>
              <p:cNvSpPr/>
              <p:nvPr/>
            </p:nvSpPr>
            <p:spPr>
              <a:xfrm rot="-2700000">
                <a:off x="14755980" y="5644882"/>
                <a:ext cx="1742896" cy="1742896"/>
              </a:xfrm>
              <a:custGeom>
                <a:avLst/>
                <a:gdLst>
                  <a:gd name="connsiteX0" fmla="*/ 1742896 w 1742896"/>
                  <a:gd name="connsiteY0" fmla="*/ 871448 h 1742896"/>
                  <a:gd name="connsiteX1" fmla="*/ 871448 w 1742896"/>
                  <a:gd name="connsiteY1" fmla="*/ 1742896 h 1742896"/>
                  <a:gd name="connsiteX2" fmla="*/ 0 w 1742896"/>
                  <a:gd name="connsiteY2" fmla="*/ 871448 h 1742896"/>
                  <a:gd name="connsiteX3" fmla="*/ 871448 w 1742896"/>
                  <a:gd name="connsiteY3" fmla="*/ 0 h 1742896"/>
                  <a:gd name="connsiteX4" fmla="*/ 1742896 w 1742896"/>
                  <a:gd name="connsiteY4" fmla="*/ 871448 h 1742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896" h="1742896">
                    <a:moveTo>
                      <a:pt x="1742896" y="871448"/>
                    </a:moveTo>
                    <a:cubicBezTo>
                      <a:pt x="1742896" y="1352736"/>
                      <a:pt x="1352736" y="1742896"/>
                      <a:pt x="871448" y="1742896"/>
                    </a:cubicBezTo>
                    <a:cubicBezTo>
                      <a:pt x="390161" y="1742896"/>
                      <a:pt x="0" y="1352736"/>
                      <a:pt x="0" y="871448"/>
                    </a:cubicBezTo>
                    <a:cubicBezTo>
                      <a:pt x="0" y="390161"/>
                      <a:pt x="390161" y="0"/>
                      <a:pt x="871448" y="0"/>
                    </a:cubicBezTo>
                    <a:cubicBezTo>
                      <a:pt x="1352736" y="0"/>
                      <a:pt x="1742896" y="390161"/>
                      <a:pt x="1742896" y="871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0" name="Forma Livre: Forma 3419">
                <a:extLst>
                  <a:ext uri="{FF2B5EF4-FFF2-40B4-BE49-F238E27FC236}">
                    <a16:creationId xmlns:a16="http://schemas.microsoft.com/office/drawing/2014/main" id="{526BA309-F981-2820-9F89-00F8A2C66D69}"/>
                  </a:ext>
                </a:extLst>
              </p:cNvPr>
              <p:cNvSpPr/>
              <p:nvPr/>
            </p:nvSpPr>
            <p:spPr>
              <a:xfrm>
                <a:off x="14753005" y="5641874"/>
                <a:ext cx="1748853" cy="1748853"/>
              </a:xfrm>
              <a:custGeom>
                <a:avLst/>
                <a:gdLst>
                  <a:gd name="connsiteX0" fmla="*/ 874427 w 1748853"/>
                  <a:gd name="connsiteY0" fmla="*/ 1748853 h 1748853"/>
                  <a:gd name="connsiteX1" fmla="*/ 0 w 1748853"/>
                  <a:gd name="connsiteY1" fmla="*/ 874427 h 1748853"/>
                  <a:gd name="connsiteX2" fmla="*/ 874427 w 1748853"/>
                  <a:gd name="connsiteY2" fmla="*/ 0 h 1748853"/>
                  <a:gd name="connsiteX3" fmla="*/ 1748853 w 1748853"/>
                  <a:gd name="connsiteY3" fmla="*/ 874427 h 1748853"/>
                  <a:gd name="connsiteX4" fmla="*/ 874427 w 1748853"/>
                  <a:gd name="connsiteY4" fmla="*/ 1748853 h 1748853"/>
                  <a:gd name="connsiteX5" fmla="*/ 874427 w 1748853"/>
                  <a:gd name="connsiteY5" fmla="*/ 5957 h 1748853"/>
                  <a:gd name="connsiteX6" fmla="*/ 5957 w 1748853"/>
                  <a:gd name="connsiteY6" fmla="*/ 874427 h 1748853"/>
                  <a:gd name="connsiteX7" fmla="*/ 874427 w 1748853"/>
                  <a:gd name="connsiteY7" fmla="*/ 1742896 h 1748853"/>
                  <a:gd name="connsiteX8" fmla="*/ 1742896 w 1748853"/>
                  <a:gd name="connsiteY8" fmla="*/ 874427 h 1748853"/>
                  <a:gd name="connsiteX9" fmla="*/ 874427 w 1748853"/>
                  <a:gd name="connsiteY9" fmla="*/ 5957 h 1748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8853" h="1748853">
                    <a:moveTo>
                      <a:pt x="874427" y="1748853"/>
                    </a:moveTo>
                    <a:cubicBezTo>
                      <a:pt x="392268" y="1748853"/>
                      <a:pt x="0" y="1356585"/>
                      <a:pt x="0" y="874427"/>
                    </a:cubicBezTo>
                    <a:cubicBezTo>
                      <a:pt x="0" y="392268"/>
                      <a:pt x="392268" y="0"/>
                      <a:pt x="874427" y="0"/>
                    </a:cubicBezTo>
                    <a:cubicBezTo>
                      <a:pt x="1356585" y="0"/>
                      <a:pt x="1748853" y="392268"/>
                      <a:pt x="1748853" y="874427"/>
                    </a:cubicBezTo>
                    <a:cubicBezTo>
                      <a:pt x="1748853" y="1356585"/>
                      <a:pt x="1356585" y="1748853"/>
                      <a:pt x="874427" y="1748853"/>
                    </a:cubicBezTo>
                    <a:close/>
                    <a:moveTo>
                      <a:pt x="874427" y="5957"/>
                    </a:moveTo>
                    <a:cubicBezTo>
                      <a:pt x="395544" y="5957"/>
                      <a:pt x="5957" y="395544"/>
                      <a:pt x="5957" y="874427"/>
                    </a:cubicBezTo>
                    <a:cubicBezTo>
                      <a:pt x="5957" y="1353309"/>
                      <a:pt x="395604" y="1742896"/>
                      <a:pt x="874427" y="1742896"/>
                    </a:cubicBezTo>
                    <a:cubicBezTo>
                      <a:pt x="1353250" y="1742896"/>
                      <a:pt x="1742896" y="1353309"/>
                      <a:pt x="1742896" y="874427"/>
                    </a:cubicBezTo>
                    <a:cubicBezTo>
                      <a:pt x="1742896" y="395544"/>
                      <a:pt x="1353309" y="5957"/>
                      <a:pt x="874427" y="59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1" name="Forma Livre: Forma 3420">
                <a:extLst>
                  <a:ext uri="{FF2B5EF4-FFF2-40B4-BE49-F238E27FC236}">
                    <a16:creationId xmlns:a16="http://schemas.microsoft.com/office/drawing/2014/main" id="{DEC40241-A0DE-C5A3-DAFB-C083766BB026}"/>
                  </a:ext>
                </a:extLst>
              </p:cNvPr>
              <p:cNvSpPr/>
              <p:nvPr/>
            </p:nvSpPr>
            <p:spPr>
              <a:xfrm>
                <a:off x="15080580" y="5831363"/>
                <a:ext cx="560254" cy="704477"/>
              </a:xfrm>
              <a:custGeom>
                <a:avLst/>
                <a:gdLst>
                  <a:gd name="connsiteX0" fmla="*/ 0 w 560254"/>
                  <a:gd name="connsiteY0" fmla="*/ 336931 h 704477"/>
                  <a:gd name="connsiteX1" fmla="*/ 209269 w 560254"/>
                  <a:gd name="connsiteY1" fmla="*/ 82389 h 704477"/>
                  <a:gd name="connsiteX2" fmla="*/ 560255 w 560254"/>
                  <a:gd name="connsiteY2" fmla="*/ 2148 h 704477"/>
                  <a:gd name="connsiteX3" fmla="*/ 560255 w 560254"/>
                  <a:gd name="connsiteY3" fmla="*/ 704477 h 70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0254" h="704477">
                    <a:moveTo>
                      <a:pt x="0" y="336931"/>
                    </a:moveTo>
                    <a:cubicBezTo>
                      <a:pt x="36278" y="224225"/>
                      <a:pt x="110681" y="147975"/>
                      <a:pt x="209269" y="82389"/>
                    </a:cubicBezTo>
                    <a:cubicBezTo>
                      <a:pt x="307857" y="16802"/>
                      <a:pt x="442247" y="-7860"/>
                      <a:pt x="560255" y="2148"/>
                    </a:cubicBezTo>
                    <a:lnTo>
                      <a:pt x="560255" y="704477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2" name="Forma Livre: Forma 3421">
                <a:extLst>
                  <a:ext uri="{FF2B5EF4-FFF2-40B4-BE49-F238E27FC236}">
                    <a16:creationId xmlns:a16="http://schemas.microsoft.com/office/drawing/2014/main" id="{D379F651-FB24-6357-CD03-3E135EC087C1}"/>
                  </a:ext>
                </a:extLst>
              </p:cNvPr>
              <p:cNvSpPr/>
              <p:nvPr/>
            </p:nvSpPr>
            <p:spPr>
              <a:xfrm>
                <a:off x="15080580" y="5831363"/>
                <a:ext cx="560254" cy="704477"/>
              </a:xfrm>
              <a:custGeom>
                <a:avLst/>
                <a:gdLst>
                  <a:gd name="connsiteX0" fmla="*/ 0 w 560254"/>
                  <a:gd name="connsiteY0" fmla="*/ 336931 h 704477"/>
                  <a:gd name="connsiteX1" fmla="*/ 209269 w 560254"/>
                  <a:gd name="connsiteY1" fmla="*/ 82389 h 704477"/>
                  <a:gd name="connsiteX2" fmla="*/ 560255 w 560254"/>
                  <a:gd name="connsiteY2" fmla="*/ 2148 h 704477"/>
                  <a:gd name="connsiteX3" fmla="*/ 560255 w 560254"/>
                  <a:gd name="connsiteY3" fmla="*/ 704477 h 704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0254" h="704477">
                    <a:moveTo>
                      <a:pt x="0" y="336931"/>
                    </a:moveTo>
                    <a:cubicBezTo>
                      <a:pt x="36278" y="224225"/>
                      <a:pt x="110681" y="147975"/>
                      <a:pt x="209269" y="82389"/>
                    </a:cubicBezTo>
                    <a:cubicBezTo>
                      <a:pt x="307857" y="16802"/>
                      <a:pt x="442247" y="-7860"/>
                      <a:pt x="560255" y="2148"/>
                    </a:cubicBezTo>
                    <a:lnTo>
                      <a:pt x="560255" y="70447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3" name="Forma Livre: Forma 3422">
                <a:extLst>
                  <a:ext uri="{FF2B5EF4-FFF2-40B4-BE49-F238E27FC236}">
                    <a16:creationId xmlns:a16="http://schemas.microsoft.com/office/drawing/2014/main" id="{151ABE53-E119-2FFF-38AE-7CB085FBEF06}"/>
                  </a:ext>
                </a:extLst>
              </p:cNvPr>
              <p:cNvSpPr/>
              <p:nvPr/>
            </p:nvSpPr>
            <p:spPr>
              <a:xfrm>
                <a:off x="15173390" y="6227506"/>
                <a:ext cx="472567" cy="304521"/>
              </a:xfrm>
              <a:custGeom>
                <a:avLst/>
                <a:gdLst>
                  <a:gd name="connsiteX0" fmla="*/ 392030 w 472567"/>
                  <a:gd name="connsiteY0" fmla="*/ 304521 h 304521"/>
                  <a:gd name="connsiteX1" fmla="*/ 0 w 472567"/>
                  <a:gd name="connsiteY1" fmla="*/ 0 h 304521"/>
                  <a:gd name="connsiteX2" fmla="*/ 459105 w 472567"/>
                  <a:gd name="connsiteY2" fmla="*/ 211652 h 304521"/>
                  <a:gd name="connsiteX3" fmla="*/ 472568 w 472567"/>
                  <a:gd name="connsiteY3" fmla="*/ 292071 h 304521"/>
                  <a:gd name="connsiteX4" fmla="*/ 392030 w 472567"/>
                  <a:gd name="connsiteY4" fmla="*/ 304521 h 30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2567" h="304521">
                    <a:moveTo>
                      <a:pt x="392030" y="304521"/>
                    </a:moveTo>
                    <a:lnTo>
                      <a:pt x="0" y="0"/>
                    </a:lnTo>
                    <a:lnTo>
                      <a:pt x="459105" y="211652"/>
                    </a:lnTo>
                    <a:lnTo>
                      <a:pt x="472568" y="292071"/>
                    </a:lnTo>
                    <a:lnTo>
                      <a:pt x="392030" y="304521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4" name="Forma Livre: Forma 3423">
                <a:extLst>
                  <a:ext uri="{FF2B5EF4-FFF2-40B4-BE49-F238E27FC236}">
                    <a16:creationId xmlns:a16="http://schemas.microsoft.com/office/drawing/2014/main" id="{2F49A4A8-DA81-6CA0-99E1-DCEE91591740}"/>
                  </a:ext>
                </a:extLst>
              </p:cNvPr>
              <p:cNvSpPr/>
              <p:nvPr/>
            </p:nvSpPr>
            <p:spPr>
              <a:xfrm>
                <a:off x="15173390" y="6227506"/>
                <a:ext cx="459105" cy="240662"/>
              </a:xfrm>
              <a:custGeom>
                <a:avLst/>
                <a:gdLst>
                  <a:gd name="connsiteX0" fmla="*/ 0 w 459105"/>
                  <a:gd name="connsiteY0" fmla="*/ 0 h 240662"/>
                  <a:gd name="connsiteX1" fmla="*/ 409364 w 459105"/>
                  <a:gd name="connsiteY1" fmla="*/ 240662 h 240662"/>
                  <a:gd name="connsiteX2" fmla="*/ 459105 w 459105"/>
                  <a:gd name="connsiteY2" fmla="*/ 211652 h 240662"/>
                  <a:gd name="connsiteX3" fmla="*/ 0 w 459105"/>
                  <a:gd name="connsiteY3" fmla="*/ 0 h 240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9105" h="240662">
                    <a:moveTo>
                      <a:pt x="0" y="0"/>
                    </a:moveTo>
                    <a:lnTo>
                      <a:pt x="409364" y="240662"/>
                    </a:lnTo>
                    <a:lnTo>
                      <a:pt x="459105" y="2116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5" name="Forma Livre: Forma 3424">
                <a:extLst>
                  <a:ext uri="{FF2B5EF4-FFF2-40B4-BE49-F238E27FC236}">
                    <a16:creationId xmlns:a16="http://schemas.microsoft.com/office/drawing/2014/main" id="{25D59D21-64E1-0788-47CE-ABCC92FEE0D1}"/>
                  </a:ext>
                </a:extLst>
              </p:cNvPr>
              <p:cNvSpPr/>
              <p:nvPr/>
            </p:nvSpPr>
            <p:spPr>
              <a:xfrm rot="-1338000">
                <a:off x="15564604" y="6439510"/>
                <a:ext cx="163102" cy="163102"/>
              </a:xfrm>
              <a:custGeom>
                <a:avLst/>
                <a:gdLst>
                  <a:gd name="connsiteX0" fmla="*/ 163102 w 163102"/>
                  <a:gd name="connsiteY0" fmla="*/ 81551 h 163102"/>
                  <a:gd name="connsiteX1" fmla="*/ 81551 w 163102"/>
                  <a:gd name="connsiteY1" fmla="*/ 163102 h 163102"/>
                  <a:gd name="connsiteX2" fmla="*/ 0 w 163102"/>
                  <a:gd name="connsiteY2" fmla="*/ 81551 h 163102"/>
                  <a:gd name="connsiteX3" fmla="*/ 81551 w 163102"/>
                  <a:gd name="connsiteY3" fmla="*/ 0 h 163102"/>
                  <a:gd name="connsiteX4" fmla="*/ 163102 w 163102"/>
                  <a:gd name="connsiteY4" fmla="*/ 81551 h 1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102" h="163102">
                    <a:moveTo>
                      <a:pt x="163102" y="81551"/>
                    </a:moveTo>
                    <a:cubicBezTo>
                      <a:pt x="163102" y="126591"/>
                      <a:pt x="126591" y="163102"/>
                      <a:pt x="81551" y="163102"/>
                    </a:cubicBezTo>
                    <a:cubicBezTo>
                      <a:pt x="36512" y="163102"/>
                      <a:pt x="0" y="126591"/>
                      <a:pt x="0" y="81551"/>
                    </a:cubicBezTo>
                    <a:cubicBezTo>
                      <a:pt x="0" y="36512"/>
                      <a:pt x="36512" y="0"/>
                      <a:pt x="81551" y="0"/>
                    </a:cubicBezTo>
                    <a:cubicBezTo>
                      <a:pt x="126591" y="0"/>
                      <a:pt x="163102" y="36512"/>
                      <a:pt x="163102" y="8155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6" name="Forma Livre: Forma 3425">
                <a:extLst>
                  <a:ext uri="{FF2B5EF4-FFF2-40B4-BE49-F238E27FC236}">
                    <a16:creationId xmlns:a16="http://schemas.microsoft.com/office/drawing/2014/main" id="{8743AF6A-BD10-5451-E930-6EA235CB1C09}"/>
                  </a:ext>
                </a:extLst>
              </p:cNvPr>
              <p:cNvSpPr/>
              <p:nvPr/>
            </p:nvSpPr>
            <p:spPr>
              <a:xfrm>
                <a:off x="15562763" y="6439108"/>
                <a:ext cx="166648" cy="165227"/>
              </a:xfrm>
              <a:custGeom>
                <a:avLst/>
                <a:gdLst>
                  <a:gd name="connsiteX0" fmla="*/ 83433 w 166648"/>
                  <a:gd name="connsiteY0" fmla="*/ 229 h 165227"/>
                  <a:gd name="connsiteX1" fmla="*/ 63715 w 166648"/>
                  <a:gd name="connsiteY1" fmla="*/ 3564 h 165227"/>
                  <a:gd name="connsiteX2" fmla="*/ 4920 w 166648"/>
                  <a:gd name="connsiteY2" fmla="*/ 67066 h 165227"/>
                  <a:gd name="connsiteX3" fmla="*/ 8554 w 166648"/>
                  <a:gd name="connsiteY3" fmla="*/ 108765 h 165227"/>
                  <a:gd name="connsiteX4" fmla="*/ 19455 w 166648"/>
                  <a:gd name="connsiteY4" fmla="*/ 128900 h 165227"/>
                  <a:gd name="connsiteX5" fmla="*/ 36373 w 166648"/>
                  <a:gd name="connsiteY5" fmla="*/ 145758 h 165227"/>
                  <a:gd name="connsiteX6" fmla="*/ 130434 w 166648"/>
                  <a:gd name="connsiteY6" fmla="*/ 145758 h 165227"/>
                  <a:gd name="connsiteX7" fmla="*/ 147411 w 166648"/>
                  <a:gd name="connsiteY7" fmla="*/ 128900 h 165227"/>
                  <a:gd name="connsiteX8" fmla="*/ 158313 w 166648"/>
                  <a:gd name="connsiteY8" fmla="*/ 108765 h 165227"/>
                  <a:gd name="connsiteX9" fmla="*/ 161887 w 166648"/>
                  <a:gd name="connsiteY9" fmla="*/ 67066 h 165227"/>
                  <a:gd name="connsiteX10" fmla="*/ 147113 w 166648"/>
                  <a:gd name="connsiteY10" fmla="*/ 33290 h 165227"/>
                  <a:gd name="connsiteX11" fmla="*/ 103151 w 166648"/>
                  <a:gd name="connsiteY11" fmla="*/ 3505 h 165227"/>
                  <a:gd name="connsiteX12" fmla="*/ 83433 w 166648"/>
                  <a:gd name="connsiteY12" fmla="*/ 169 h 165227"/>
                  <a:gd name="connsiteX13" fmla="*/ 103508 w 166648"/>
                  <a:gd name="connsiteY13" fmla="*/ 1956 h 165227"/>
                  <a:gd name="connsiteX14" fmla="*/ 165163 w 166648"/>
                  <a:gd name="connsiteY14" fmla="*/ 66411 h 165227"/>
                  <a:gd name="connsiteX15" fmla="*/ 161767 w 166648"/>
                  <a:gd name="connsiteY15" fmla="*/ 110195 h 165227"/>
                  <a:gd name="connsiteX16" fmla="*/ 132817 w 166648"/>
                  <a:gd name="connsiteY16" fmla="*/ 149034 h 165227"/>
                  <a:gd name="connsiteX17" fmla="*/ 34050 w 166648"/>
                  <a:gd name="connsiteY17" fmla="*/ 149034 h 165227"/>
                  <a:gd name="connsiteX18" fmla="*/ 16179 w 166648"/>
                  <a:gd name="connsiteY18" fmla="*/ 131163 h 165227"/>
                  <a:gd name="connsiteX19" fmla="*/ 4920 w 166648"/>
                  <a:gd name="connsiteY19" fmla="*/ 110016 h 165227"/>
                  <a:gd name="connsiteX20" fmla="*/ 1465 w 166648"/>
                  <a:gd name="connsiteY20" fmla="*/ 66232 h 165227"/>
                  <a:gd name="connsiteX21" fmla="*/ 63120 w 166648"/>
                  <a:gd name="connsiteY21" fmla="*/ 1777 h 165227"/>
                  <a:gd name="connsiteX22" fmla="*/ 83433 w 166648"/>
                  <a:gd name="connsiteY22" fmla="*/ 229 h 16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6648" h="165227">
                    <a:moveTo>
                      <a:pt x="83433" y="229"/>
                    </a:moveTo>
                    <a:cubicBezTo>
                      <a:pt x="76804" y="978"/>
                      <a:pt x="70222" y="2092"/>
                      <a:pt x="63715" y="3564"/>
                    </a:cubicBezTo>
                    <a:cubicBezTo>
                      <a:pt x="33490" y="11588"/>
                      <a:pt x="10597" y="36314"/>
                      <a:pt x="4920" y="67066"/>
                    </a:cubicBezTo>
                    <a:cubicBezTo>
                      <a:pt x="2424" y="81043"/>
                      <a:pt x="3677" y="95431"/>
                      <a:pt x="8554" y="108765"/>
                    </a:cubicBezTo>
                    <a:cubicBezTo>
                      <a:pt x="11115" y="116004"/>
                      <a:pt x="14794" y="122798"/>
                      <a:pt x="19455" y="128900"/>
                    </a:cubicBezTo>
                    <a:cubicBezTo>
                      <a:pt x="24151" y="135393"/>
                      <a:pt x="29863" y="141085"/>
                      <a:pt x="36373" y="145758"/>
                    </a:cubicBezTo>
                    <a:cubicBezTo>
                      <a:pt x="64354" y="166326"/>
                      <a:pt x="102453" y="166326"/>
                      <a:pt x="130434" y="145758"/>
                    </a:cubicBezTo>
                    <a:cubicBezTo>
                      <a:pt x="136975" y="141102"/>
                      <a:pt x="142710" y="135408"/>
                      <a:pt x="147411" y="128900"/>
                    </a:cubicBezTo>
                    <a:cubicBezTo>
                      <a:pt x="152051" y="122784"/>
                      <a:pt x="155727" y="115993"/>
                      <a:pt x="158313" y="108765"/>
                    </a:cubicBezTo>
                    <a:cubicBezTo>
                      <a:pt x="163172" y="95426"/>
                      <a:pt x="164405" y="81037"/>
                      <a:pt x="161887" y="67066"/>
                    </a:cubicBezTo>
                    <a:cubicBezTo>
                      <a:pt x="159689" y="54802"/>
                      <a:pt x="154627" y="43229"/>
                      <a:pt x="147113" y="33290"/>
                    </a:cubicBezTo>
                    <a:cubicBezTo>
                      <a:pt x="136218" y="18708"/>
                      <a:pt x="120733" y="8217"/>
                      <a:pt x="103151" y="3505"/>
                    </a:cubicBezTo>
                    <a:cubicBezTo>
                      <a:pt x="96643" y="2038"/>
                      <a:pt x="90061" y="924"/>
                      <a:pt x="83433" y="169"/>
                    </a:cubicBezTo>
                    <a:cubicBezTo>
                      <a:pt x="90177" y="-313"/>
                      <a:pt x="96955" y="290"/>
                      <a:pt x="103508" y="1956"/>
                    </a:cubicBezTo>
                    <a:cubicBezTo>
                      <a:pt x="134926" y="9482"/>
                      <a:pt x="159039" y="34689"/>
                      <a:pt x="165163" y="66411"/>
                    </a:cubicBezTo>
                    <a:cubicBezTo>
                      <a:pt x="167963" y="81047"/>
                      <a:pt x="166791" y="96166"/>
                      <a:pt x="161767" y="110195"/>
                    </a:cubicBezTo>
                    <a:cubicBezTo>
                      <a:pt x="156138" y="125702"/>
                      <a:pt x="146069" y="139210"/>
                      <a:pt x="132817" y="149034"/>
                    </a:cubicBezTo>
                    <a:cubicBezTo>
                      <a:pt x="103434" y="170625"/>
                      <a:pt x="63432" y="170625"/>
                      <a:pt x="34050" y="149034"/>
                    </a:cubicBezTo>
                    <a:cubicBezTo>
                      <a:pt x="27173" y="144074"/>
                      <a:pt x="21139" y="138040"/>
                      <a:pt x="16179" y="131163"/>
                    </a:cubicBezTo>
                    <a:cubicBezTo>
                      <a:pt x="11359" y="124736"/>
                      <a:pt x="7561" y="117603"/>
                      <a:pt x="4920" y="110016"/>
                    </a:cubicBezTo>
                    <a:cubicBezTo>
                      <a:pt x="-123" y="95992"/>
                      <a:pt x="-1316" y="80873"/>
                      <a:pt x="1465" y="66232"/>
                    </a:cubicBezTo>
                    <a:cubicBezTo>
                      <a:pt x="7589" y="34511"/>
                      <a:pt x="31701" y="9304"/>
                      <a:pt x="63120" y="1777"/>
                    </a:cubicBezTo>
                    <a:cubicBezTo>
                      <a:pt x="69764" y="172"/>
                      <a:pt x="76623" y="-351"/>
                      <a:pt x="83433" y="2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7" name="Forma Livre: Forma 3426">
                <a:extLst>
                  <a:ext uri="{FF2B5EF4-FFF2-40B4-BE49-F238E27FC236}">
                    <a16:creationId xmlns:a16="http://schemas.microsoft.com/office/drawing/2014/main" id="{D1499890-EF56-9B6D-7803-3B50882B1182}"/>
                  </a:ext>
                </a:extLst>
              </p:cNvPr>
              <p:cNvSpPr/>
              <p:nvPr/>
            </p:nvSpPr>
            <p:spPr>
              <a:xfrm>
                <a:off x="15585494" y="6460186"/>
                <a:ext cx="121522" cy="121522"/>
              </a:xfrm>
              <a:custGeom>
                <a:avLst/>
                <a:gdLst>
                  <a:gd name="connsiteX0" fmla="*/ 60702 w 121522"/>
                  <a:gd name="connsiteY0" fmla="*/ 0 h 121522"/>
                  <a:gd name="connsiteX1" fmla="*/ 121523 w 121522"/>
                  <a:gd name="connsiteY1" fmla="*/ 60702 h 121522"/>
                  <a:gd name="connsiteX2" fmla="*/ 60821 w 121522"/>
                  <a:gd name="connsiteY2" fmla="*/ 121523 h 121522"/>
                  <a:gd name="connsiteX3" fmla="*/ 0 w 121522"/>
                  <a:gd name="connsiteY3" fmla="*/ 60821 h 121522"/>
                  <a:gd name="connsiteX4" fmla="*/ 0 w 121522"/>
                  <a:gd name="connsiteY4" fmla="*/ 60761 h 121522"/>
                  <a:gd name="connsiteX5" fmla="*/ 60702 w 121522"/>
                  <a:gd name="connsiteY5" fmla="*/ 0 h 121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1522" h="121522">
                    <a:moveTo>
                      <a:pt x="60702" y="0"/>
                    </a:moveTo>
                    <a:cubicBezTo>
                      <a:pt x="94259" y="-33"/>
                      <a:pt x="121490" y="27144"/>
                      <a:pt x="121523" y="60702"/>
                    </a:cubicBezTo>
                    <a:cubicBezTo>
                      <a:pt x="121555" y="94259"/>
                      <a:pt x="94378" y="121490"/>
                      <a:pt x="60821" y="121523"/>
                    </a:cubicBezTo>
                    <a:cubicBezTo>
                      <a:pt x="27263" y="121555"/>
                      <a:pt x="33" y="94378"/>
                      <a:pt x="0" y="60821"/>
                    </a:cubicBezTo>
                    <a:cubicBezTo>
                      <a:pt x="0" y="60801"/>
                      <a:pt x="0" y="60781"/>
                      <a:pt x="0" y="60761"/>
                    </a:cubicBezTo>
                    <a:cubicBezTo>
                      <a:pt x="0" y="27227"/>
                      <a:pt x="27167" y="33"/>
                      <a:pt x="6070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8" name="Forma Livre: Forma 3427">
                <a:extLst>
                  <a:ext uri="{FF2B5EF4-FFF2-40B4-BE49-F238E27FC236}">
                    <a16:creationId xmlns:a16="http://schemas.microsoft.com/office/drawing/2014/main" id="{F580A5D3-DFE7-4009-AFEE-9022DD3CA9B5}"/>
                  </a:ext>
                </a:extLst>
              </p:cNvPr>
              <p:cNvSpPr/>
              <p:nvPr/>
            </p:nvSpPr>
            <p:spPr>
              <a:xfrm>
                <a:off x="15636563" y="5860973"/>
                <a:ext cx="29330" cy="636027"/>
              </a:xfrm>
              <a:custGeom>
                <a:avLst/>
                <a:gdLst>
                  <a:gd name="connsiteX0" fmla="*/ 5582 w 29330"/>
                  <a:gd name="connsiteY0" fmla="*/ 636028 h 636027"/>
                  <a:gd name="connsiteX1" fmla="*/ 13207 w 29330"/>
                  <a:gd name="connsiteY1" fmla="*/ 0 h 636027"/>
                  <a:gd name="connsiteX2" fmla="*/ 5582 w 29330"/>
                  <a:gd name="connsiteY2" fmla="*/ 636028 h 636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330" h="636027">
                    <a:moveTo>
                      <a:pt x="5582" y="636028"/>
                    </a:moveTo>
                    <a:cubicBezTo>
                      <a:pt x="5582" y="636028"/>
                      <a:pt x="-11097" y="110800"/>
                      <a:pt x="13207" y="0"/>
                    </a:cubicBezTo>
                    <a:cubicBezTo>
                      <a:pt x="13207" y="0"/>
                      <a:pt x="54132" y="318401"/>
                      <a:pt x="5582" y="6360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29" name="Forma Livre: Forma 3428">
                <a:extLst>
                  <a:ext uri="{FF2B5EF4-FFF2-40B4-BE49-F238E27FC236}">
                    <a16:creationId xmlns:a16="http://schemas.microsoft.com/office/drawing/2014/main" id="{176A6DBB-2E0E-8C50-13FC-09695D89FC30}"/>
                  </a:ext>
                </a:extLst>
              </p:cNvPr>
              <p:cNvSpPr/>
              <p:nvPr/>
            </p:nvSpPr>
            <p:spPr>
              <a:xfrm>
                <a:off x="14842181" y="5734684"/>
                <a:ext cx="1588431" cy="1587239"/>
              </a:xfrm>
              <a:custGeom>
                <a:avLst/>
                <a:gdLst>
                  <a:gd name="connsiteX0" fmla="*/ 752487 w 1588431"/>
                  <a:gd name="connsiteY0" fmla="*/ 1587240 h 1587239"/>
                  <a:gd name="connsiteX1" fmla="*/ 751474 w 1588431"/>
                  <a:gd name="connsiteY1" fmla="*/ 1587240 h 1587239"/>
                  <a:gd name="connsiteX2" fmla="*/ 753798 w 1588431"/>
                  <a:gd name="connsiteY2" fmla="*/ 1521713 h 1587239"/>
                  <a:gd name="connsiteX3" fmla="*/ 755644 w 1588431"/>
                  <a:gd name="connsiteY3" fmla="*/ 1521713 h 1587239"/>
                  <a:gd name="connsiteX4" fmla="*/ 1079466 w 1588431"/>
                  <a:gd name="connsiteY4" fmla="*/ 1534104 h 1587239"/>
                  <a:gd name="connsiteX5" fmla="*/ 1055043 w 1588431"/>
                  <a:gd name="connsiteY5" fmla="*/ 1473342 h 1587239"/>
                  <a:gd name="connsiteX6" fmla="*/ 1056830 w 1588431"/>
                  <a:gd name="connsiteY6" fmla="*/ 1472628 h 1587239"/>
                  <a:gd name="connsiteX7" fmla="*/ 1080360 w 1588431"/>
                  <a:gd name="connsiteY7" fmla="*/ 1533806 h 1587239"/>
                  <a:gd name="connsiteX8" fmla="*/ 430929 w 1588431"/>
                  <a:gd name="connsiteY8" fmla="*/ 1502889 h 1587239"/>
                  <a:gd name="connsiteX9" fmla="*/ 429916 w 1588431"/>
                  <a:gd name="connsiteY9" fmla="*/ 1502353 h 1587239"/>
                  <a:gd name="connsiteX10" fmla="*/ 459105 w 1588431"/>
                  <a:gd name="connsiteY10" fmla="*/ 1443676 h 1587239"/>
                  <a:gd name="connsiteX11" fmla="*/ 460714 w 1588431"/>
                  <a:gd name="connsiteY11" fmla="*/ 1444511 h 1587239"/>
                  <a:gd name="connsiteX12" fmla="*/ 1357241 w 1588431"/>
                  <a:gd name="connsiteY12" fmla="*/ 1352177 h 1587239"/>
                  <a:gd name="connsiteX13" fmla="*/ 1310538 w 1588431"/>
                  <a:gd name="connsiteY13" fmla="*/ 1306249 h 1587239"/>
                  <a:gd name="connsiteX14" fmla="*/ 1311789 w 1588431"/>
                  <a:gd name="connsiteY14" fmla="*/ 1304998 h 1587239"/>
                  <a:gd name="connsiteX15" fmla="*/ 1358075 w 1588431"/>
                  <a:gd name="connsiteY15" fmla="*/ 1351343 h 1587239"/>
                  <a:gd name="connsiteX16" fmla="*/ 171800 w 1588431"/>
                  <a:gd name="connsiteY16" fmla="*/ 1295169 h 1587239"/>
                  <a:gd name="connsiteX17" fmla="*/ 170787 w 1588431"/>
                  <a:gd name="connsiteY17" fmla="*/ 1293918 h 1587239"/>
                  <a:gd name="connsiteX18" fmla="*/ 221600 w 1588431"/>
                  <a:gd name="connsiteY18" fmla="*/ 1252219 h 1587239"/>
                  <a:gd name="connsiteX19" fmla="*/ 222434 w 1588431"/>
                  <a:gd name="connsiteY19" fmla="*/ 1253291 h 1587239"/>
                  <a:gd name="connsiteX20" fmla="*/ 1537559 w 1588431"/>
                  <a:gd name="connsiteY20" fmla="*/ 1072913 h 1587239"/>
                  <a:gd name="connsiteX21" fmla="*/ 1476142 w 1588431"/>
                  <a:gd name="connsiteY21" fmla="*/ 1050098 h 1587239"/>
                  <a:gd name="connsiteX22" fmla="*/ 1476797 w 1588431"/>
                  <a:gd name="connsiteY22" fmla="*/ 1048371 h 1587239"/>
                  <a:gd name="connsiteX23" fmla="*/ 1537976 w 1588431"/>
                  <a:gd name="connsiteY23" fmla="*/ 1071901 h 1587239"/>
                  <a:gd name="connsiteX24" fmla="*/ 19241 w 1588431"/>
                  <a:gd name="connsiteY24" fmla="*/ 999940 h 1587239"/>
                  <a:gd name="connsiteX25" fmla="*/ 18765 w 1588431"/>
                  <a:gd name="connsiteY25" fmla="*/ 998272 h 1587239"/>
                  <a:gd name="connsiteX26" fmla="*/ 82087 w 1588431"/>
                  <a:gd name="connsiteY26" fmla="*/ 981355 h 1587239"/>
                  <a:gd name="connsiteX27" fmla="*/ 82087 w 1588431"/>
                  <a:gd name="connsiteY27" fmla="*/ 982427 h 1587239"/>
                  <a:gd name="connsiteX28" fmla="*/ 1522905 w 1588431"/>
                  <a:gd name="connsiteY28" fmla="*/ 748079 h 1587239"/>
                  <a:gd name="connsiteX29" fmla="*/ 1522905 w 1588431"/>
                  <a:gd name="connsiteY29" fmla="*/ 747066 h 1587239"/>
                  <a:gd name="connsiteX30" fmla="*/ 1588431 w 1588431"/>
                  <a:gd name="connsiteY30" fmla="*/ 743134 h 1587239"/>
                  <a:gd name="connsiteX31" fmla="*/ 1588431 w 1588431"/>
                  <a:gd name="connsiteY31" fmla="*/ 744981 h 1587239"/>
                  <a:gd name="connsiteX32" fmla="*/ 1522905 w 1588431"/>
                  <a:gd name="connsiteY32" fmla="*/ 746947 h 1587239"/>
                  <a:gd name="connsiteX33" fmla="*/ 1522905 w 1588431"/>
                  <a:gd name="connsiteY33" fmla="*/ 745458 h 1587239"/>
                  <a:gd name="connsiteX34" fmla="*/ 1588431 w 1588431"/>
                  <a:gd name="connsiteY34" fmla="*/ 741526 h 1587239"/>
                  <a:gd name="connsiteX35" fmla="*/ 1588431 w 1588431"/>
                  <a:gd name="connsiteY35" fmla="*/ 743075 h 1587239"/>
                  <a:gd name="connsiteX36" fmla="*/ 64752 w 1588431"/>
                  <a:gd name="connsiteY36" fmla="*/ 678025 h 1587239"/>
                  <a:gd name="connsiteX37" fmla="*/ 0 w 1588431"/>
                  <a:gd name="connsiteY37" fmla="*/ 668196 h 1587239"/>
                  <a:gd name="connsiteX38" fmla="*/ 0 w 1588431"/>
                  <a:gd name="connsiteY38" fmla="*/ 666706 h 1587239"/>
                  <a:gd name="connsiteX39" fmla="*/ 64812 w 1588431"/>
                  <a:gd name="connsiteY39" fmla="*/ 676595 h 1587239"/>
                  <a:gd name="connsiteX40" fmla="*/ 1442664 w 1588431"/>
                  <a:gd name="connsiteY40" fmla="*/ 452493 h 1587239"/>
                  <a:gd name="connsiteX41" fmla="*/ 1442068 w 1588431"/>
                  <a:gd name="connsiteY41" fmla="*/ 451302 h 1587239"/>
                  <a:gd name="connsiteX42" fmla="*/ 1500268 w 1588431"/>
                  <a:gd name="connsiteY42" fmla="*/ 421159 h 1587239"/>
                  <a:gd name="connsiteX43" fmla="*/ 1500983 w 1588431"/>
                  <a:gd name="connsiteY43" fmla="*/ 422529 h 1587239"/>
                  <a:gd name="connsiteX44" fmla="*/ 172514 w 1588431"/>
                  <a:gd name="connsiteY44" fmla="*/ 392923 h 1587239"/>
                  <a:gd name="connsiteX45" fmla="*/ 117412 w 1588431"/>
                  <a:gd name="connsiteY45" fmla="*/ 357181 h 1587239"/>
                  <a:gd name="connsiteX46" fmla="*/ 118127 w 1588431"/>
                  <a:gd name="connsiteY46" fmla="*/ 356049 h 1587239"/>
                  <a:gd name="connsiteX47" fmla="*/ 173348 w 1588431"/>
                  <a:gd name="connsiteY47" fmla="*/ 391315 h 1587239"/>
                  <a:gd name="connsiteX48" fmla="*/ 1249598 w 1588431"/>
                  <a:gd name="connsiteY48" fmla="*/ 216477 h 1587239"/>
                  <a:gd name="connsiteX49" fmla="*/ 1248466 w 1588431"/>
                  <a:gd name="connsiteY49" fmla="*/ 215583 h 1587239"/>
                  <a:gd name="connsiteX50" fmla="*/ 1289391 w 1588431"/>
                  <a:gd name="connsiteY50" fmla="*/ 164413 h 1587239"/>
                  <a:gd name="connsiteX51" fmla="*/ 1290522 w 1588431"/>
                  <a:gd name="connsiteY51" fmla="*/ 165306 h 1587239"/>
                  <a:gd name="connsiteX52" fmla="*/ 386906 w 1588431"/>
                  <a:gd name="connsiteY52" fmla="*/ 175672 h 1587239"/>
                  <a:gd name="connsiteX53" fmla="*/ 351165 w 1588431"/>
                  <a:gd name="connsiteY53" fmla="*/ 120808 h 1587239"/>
                  <a:gd name="connsiteX54" fmla="*/ 352177 w 1588431"/>
                  <a:gd name="connsiteY54" fmla="*/ 120212 h 1587239"/>
                  <a:gd name="connsiteX55" fmla="*/ 388515 w 1588431"/>
                  <a:gd name="connsiteY55" fmla="*/ 174718 h 1587239"/>
                  <a:gd name="connsiteX56" fmla="*/ 977125 w 1588431"/>
                  <a:gd name="connsiteY56" fmla="*/ 78930 h 1587239"/>
                  <a:gd name="connsiteX57" fmla="*/ 975874 w 1588431"/>
                  <a:gd name="connsiteY57" fmla="*/ 78632 h 1587239"/>
                  <a:gd name="connsiteX58" fmla="*/ 992316 w 1588431"/>
                  <a:gd name="connsiteY58" fmla="*/ 15190 h 1587239"/>
                  <a:gd name="connsiteX59" fmla="*/ 993924 w 1588431"/>
                  <a:gd name="connsiteY59" fmla="*/ 15607 h 1587239"/>
                  <a:gd name="connsiteX60" fmla="*/ 671115 w 1588431"/>
                  <a:gd name="connsiteY60" fmla="*/ 64693 h 1587239"/>
                  <a:gd name="connsiteX61" fmla="*/ 660451 w 1588431"/>
                  <a:gd name="connsiteY61" fmla="*/ 0 h 1587239"/>
                  <a:gd name="connsiteX62" fmla="*/ 661881 w 1588431"/>
                  <a:gd name="connsiteY62" fmla="*/ 0 h 1587239"/>
                  <a:gd name="connsiteX63" fmla="*/ 672485 w 1588431"/>
                  <a:gd name="connsiteY63" fmla="*/ 64693 h 158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588431" h="1587239">
                    <a:moveTo>
                      <a:pt x="752487" y="1587240"/>
                    </a:moveTo>
                    <a:lnTo>
                      <a:pt x="751474" y="1587240"/>
                    </a:lnTo>
                    <a:lnTo>
                      <a:pt x="753798" y="1521713"/>
                    </a:lnTo>
                    <a:lnTo>
                      <a:pt x="755644" y="1521713"/>
                    </a:lnTo>
                    <a:close/>
                    <a:moveTo>
                      <a:pt x="1079466" y="1534104"/>
                    </a:moveTo>
                    <a:lnTo>
                      <a:pt x="1055043" y="1473342"/>
                    </a:lnTo>
                    <a:lnTo>
                      <a:pt x="1056830" y="1472628"/>
                    </a:lnTo>
                    <a:lnTo>
                      <a:pt x="1080360" y="1533806"/>
                    </a:lnTo>
                    <a:close/>
                    <a:moveTo>
                      <a:pt x="430929" y="1502889"/>
                    </a:moveTo>
                    <a:lnTo>
                      <a:pt x="429916" y="1502353"/>
                    </a:lnTo>
                    <a:lnTo>
                      <a:pt x="459105" y="1443676"/>
                    </a:lnTo>
                    <a:lnTo>
                      <a:pt x="460714" y="1444511"/>
                    </a:lnTo>
                    <a:close/>
                    <a:moveTo>
                      <a:pt x="1357241" y="1352177"/>
                    </a:moveTo>
                    <a:lnTo>
                      <a:pt x="1310538" y="1306249"/>
                    </a:lnTo>
                    <a:lnTo>
                      <a:pt x="1311789" y="1304998"/>
                    </a:lnTo>
                    <a:lnTo>
                      <a:pt x="1358075" y="1351343"/>
                    </a:lnTo>
                    <a:close/>
                    <a:moveTo>
                      <a:pt x="171800" y="1295169"/>
                    </a:moveTo>
                    <a:lnTo>
                      <a:pt x="170787" y="1293918"/>
                    </a:lnTo>
                    <a:lnTo>
                      <a:pt x="221600" y="1252219"/>
                    </a:lnTo>
                    <a:lnTo>
                      <a:pt x="222434" y="1253291"/>
                    </a:lnTo>
                    <a:close/>
                    <a:moveTo>
                      <a:pt x="1537559" y="1072913"/>
                    </a:moveTo>
                    <a:lnTo>
                      <a:pt x="1476142" y="1050098"/>
                    </a:lnTo>
                    <a:lnTo>
                      <a:pt x="1476797" y="1048371"/>
                    </a:lnTo>
                    <a:lnTo>
                      <a:pt x="1537976" y="1071901"/>
                    </a:lnTo>
                    <a:close/>
                    <a:moveTo>
                      <a:pt x="19241" y="999940"/>
                    </a:moveTo>
                    <a:lnTo>
                      <a:pt x="18765" y="998272"/>
                    </a:lnTo>
                    <a:lnTo>
                      <a:pt x="82087" y="981355"/>
                    </a:lnTo>
                    <a:lnTo>
                      <a:pt x="82087" y="982427"/>
                    </a:lnTo>
                    <a:close/>
                    <a:moveTo>
                      <a:pt x="1522905" y="748079"/>
                    </a:moveTo>
                    <a:lnTo>
                      <a:pt x="1522905" y="747066"/>
                    </a:lnTo>
                    <a:lnTo>
                      <a:pt x="1588431" y="743134"/>
                    </a:lnTo>
                    <a:lnTo>
                      <a:pt x="1588431" y="744981"/>
                    </a:lnTo>
                    <a:close/>
                    <a:moveTo>
                      <a:pt x="1522905" y="746947"/>
                    </a:moveTo>
                    <a:lnTo>
                      <a:pt x="1522905" y="745458"/>
                    </a:lnTo>
                    <a:lnTo>
                      <a:pt x="1588431" y="741526"/>
                    </a:lnTo>
                    <a:lnTo>
                      <a:pt x="1588431" y="743075"/>
                    </a:lnTo>
                    <a:close/>
                    <a:moveTo>
                      <a:pt x="64752" y="678025"/>
                    </a:moveTo>
                    <a:lnTo>
                      <a:pt x="0" y="668196"/>
                    </a:lnTo>
                    <a:lnTo>
                      <a:pt x="0" y="666706"/>
                    </a:lnTo>
                    <a:lnTo>
                      <a:pt x="64812" y="676595"/>
                    </a:lnTo>
                    <a:close/>
                    <a:moveTo>
                      <a:pt x="1442664" y="452493"/>
                    </a:moveTo>
                    <a:lnTo>
                      <a:pt x="1442068" y="451302"/>
                    </a:lnTo>
                    <a:lnTo>
                      <a:pt x="1500268" y="421159"/>
                    </a:lnTo>
                    <a:lnTo>
                      <a:pt x="1500983" y="422529"/>
                    </a:lnTo>
                    <a:close/>
                    <a:moveTo>
                      <a:pt x="172514" y="392923"/>
                    </a:moveTo>
                    <a:lnTo>
                      <a:pt x="117412" y="357181"/>
                    </a:lnTo>
                    <a:lnTo>
                      <a:pt x="118127" y="356049"/>
                    </a:lnTo>
                    <a:lnTo>
                      <a:pt x="173348" y="391315"/>
                    </a:lnTo>
                    <a:close/>
                    <a:moveTo>
                      <a:pt x="1249598" y="216477"/>
                    </a:moveTo>
                    <a:lnTo>
                      <a:pt x="1248466" y="215583"/>
                    </a:lnTo>
                    <a:lnTo>
                      <a:pt x="1289391" y="164413"/>
                    </a:lnTo>
                    <a:lnTo>
                      <a:pt x="1290522" y="165306"/>
                    </a:lnTo>
                    <a:close/>
                    <a:moveTo>
                      <a:pt x="386906" y="175672"/>
                    </a:moveTo>
                    <a:lnTo>
                      <a:pt x="351165" y="120808"/>
                    </a:lnTo>
                    <a:lnTo>
                      <a:pt x="352177" y="120212"/>
                    </a:lnTo>
                    <a:lnTo>
                      <a:pt x="388515" y="174718"/>
                    </a:lnTo>
                    <a:close/>
                    <a:moveTo>
                      <a:pt x="977125" y="78930"/>
                    </a:moveTo>
                    <a:lnTo>
                      <a:pt x="975874" y="78632"/>
                    </a:lnTo>
                    <a:lnTo>
                      <a:pt x="992316" y="15190"/>
                    </a:lnTo>
                    <a:lnTo>
                      <a:pt x="993924" y="15607"/>
                    </a:lnTo>
                    <a:close/>
                    <a:moveTo>
                      <a:pt x="671115" y="64693"/>
                    </a:moveTo>
                    <a:lnTo>
                      <a:pt x="660451" y="0"/>
                    </a:lnTo>
                    <a:lnTo>
                      <a:pt x="661881" y="0"/>
                    </a:lnTo>
                    <a:lnTo>
                      <a:pt x="672485" y="6469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430" name="Gráfico 46">
              <a:extLst>
                <a:ext uri="{FF2B5EF4-FFF2-40B4-BE49-F238E27FC236}">
                  <a16:creationId xmlns:a16="http://schemas.microsoft.com/office/drawing/2014/main" id="{617E7B3F-4DA6-A79D-75DD-4DC5A3EA89DD}"/>
                </a:ext>
              </a:extLst>
            </p:cNvPr>
            <p:cNvGrpSpPr/>
            <p:nvPr/>
          </p:nvGrpSpPr>
          <p:grpSpPr>
            <a:xfrm>
              <a:off x="14296759" y="6982555"/>
              <a:ext cx="2507058" cy="311074"/>
              <a:chOff x="14296759" y="6982555"/>
              <a:chExt cx="2507058" cy="311074"/>
            </a:xfrm>
            <a:solidFill>
              <a:srgbClr val="263238"/>
            </a:solidFill>
          </p:grpSpPr>
          <p:sp>
            <p:nvSpPr>
              <p:cNvPr id="3431" name="Forma Livre: Forma 3430">
                <a:extLst>
                  <a:ext uri="{FF2B5EF4-FFF2-40B4-BE49-F238E27FC236}">
                    <a16:creationId xmlns:a16="http://schemas.microsoft.com/office/drawing/2014/main" id="{93BDFBBC-9452-F176-075F-AC2F7FD6A9D6}"/>
                  </a:ext>
                </a:extLst>
              </p:cNvPr>
              <p:cNvSpPr/>
              <p:nvPr/>
            </p:nvSpPr>
            <p:spPr>
              <a:xfrm>
                <a:off x="16329463" y="7290531"/>
                <a:ext cx="360814" cy="3097"/>
              </a:xfrm>
              <a:custGeom>
                <a:avLst/>
                <a:gdLst>
                  <a:gd name="connsiteX0" fmla="*/ 360815 w 360814"/>
                  <a:gd name="connsiteY0" fmla="*/ 1549 h 3097"/>
                  <a:gd name="connsiteX1" fmla="*/ 180437 w 360814"/>
                  <a:gd name="connsiteY1" fmla="*/ 3098 h 3097"/>
                  <a:gd name="connsiteX2" fmla="*/ 0 w 360814"/>
                  <a:gd name="connsiteY2" fmla="*/ 1549 h 3097"/>
                  <a:gd name="connsiteX3" fmla="*/ 180437 w 360814"/>
                  <a:gd name="connsiteY3" fmla="*/ 0 h 3097"/>
                  <a:gd name="connsiteX4" fmla="*/ 360815 w 36081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814" h="3097">
                    <a:moveTo>
                      <a:pt x="360815" y="1549"/>
                    </a:moveTo>
                    <a:cubicBezTo>
                      <a:pt x="360815" y="2383"/>
                      <a:pt x="280038" y="3098"/>
                      <a:pt x="180437" y="3098"/>
                    </a:cubicBezTo>
                    <a:cubicBezTo>
                      <a:pt x="80836" y="3098"/>
                      <a:pt x="0" y="2383"/>
                      <a:pt x="0" y="1549"/>
                    </a:cubicBezTo>
                    <a:cubicBezTo>
                      <a:pt x="0" y="715"/>
                      <a:pt x="80777" y="0"/>
                      <a:pt x="180437" y="0"/>
                    </a:cubicBezTo>
                    <a:cubicBezTo>
                      <a:pt x="280098" y="0"/>
                      <a:pt x="360815" y="655"/>
                      <a:pt x="36081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2" name="Forma Livre: Forma 3431">
                <a:extLst>
                  <a:ext uri="{FF2B5EF4-FFF2-40B4-BE49-F238E27FC236}">
                    <a16:creationId xmlns:a16="http://schemas.microsoft.com/office/drawing/2014/main" id="{1A49F04B-DA9A-4766-CA78-6ED2BCA3E200}"/>
                  </a:ext>
                </a:extLst>
              </p:cNvPr>
              <p:cNvSpPr/>
              <p:nvPr/>
            </p:nvSpPr>
            <p:spPr>
              <a:xfrm>
                <a:off x="16443003" y="7250083"/>
                <a:ext cx="360814" cy="3097"/>
              </a:xfrm>
              <a:custGeom>
                <a:avLst/>
                <a:gdLst>
                  <a:gd name="connsiteX0" fmla="*/ 360815 w 360814"/>
                  <a:gd name="connsiteY0" fmla="*/ 1549 h 3097"/>
                  <a:gd name="connsiteX1" fmla="*/ 180437 w 360814"/>
                  <a:gd name="connsiteY1" fmla="*/ 3098 h 3097"/>
                  <a:gd name="connsiteX2" fmla="*/ 0 w 360814"/>
                  <a:gd name="connsiteY2" fmla="*/ 1549 h 3097"/>
                  <a:gd name="connsiteX3" fmla="*/ 180437 w 360814"/>
                  <a:gd name="connsiteY3" fmla="*/ 0 h 3097"/>
                  <a:gd name="connsiteX4" fmla="*/ 360815 w 36081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814" h="3097">
                    <a:moveTo>
                      <a:pt x="360815" y="1549"/>
                    </a:moveTo>
                    <a:cubicBezTo>
                      <a:pt x="360815" y="2442"/>
                      <a:pt x="280038" y="3098"/>
                      <a:pt x="180437" y="3098"/>
                    </a:cubicBezTo>
                    <a:cubicBezTo>
                      <a:pt x="80836" y="3098"/>
                      <a:pt x="0" y="2442"/>
                      <a:pt x="0" y="1549"/>
                    </a:cubicBezTo>
                    <a:cubicBezTo>
                      <a:pt x="0" y="655"/>
                      <a:pt x="80717" y="0"/>
                      <a:pt x="180437" y="0"/>
                    </a:cubicBezTo>
                    <a:cubicBezTo>
                      <a:pt x="280157" y="0"/>
                      <a:pt x="360815" y="715"/>
                      <a:pt x="36081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3" name="Forma Livre: Forma 3432">
                <a:extLst>
                  <a:ext uri="{FF2B5EF4-FFF2-40B4-BE49-F238E27FC236}">
                    <a16:creationId xmlns:a16="http://schemas.microsoft.com/office/drawing/2014/main" id="{B39E0E79-0CB0-4D71-CB6D-ED513317BDBF}"/>
                  </a:ext>
                </a:extLst>
              </p:cNvPr>
              <p:cNvSpPr/>
              <p:nvPr/>
            </p:nvSpPr>
            <p:spPr>
              <a:xfrm>
                <a:off x="14296759" y="7023181"/>
                <a:ext cx="334544" cy="3097"/>
              </a:xfrm>
              <a:custGeom>
                <a:avLst/>
                <a:gdLst>
                  <a:gd name="connsiteX0" fmla="*/ 334545 w 334544"/>
                  <a:gd name="connsiteY0" fmla="*/ 1549 h 3097"/>
                  <a:gd name="connsiteX1" fmla="*/ 167213 w 334544"/>
                  <a:gd name="connsiteY1" fmla="*/ 3098 h 3097"/>
                  <a:gd name="connsiteX2" fmla="*/ 0 w 334544"/>
                  <a:gd name="connsiteY2" fmla="*/ 1549 h 3097"/>
                  <a:gd name="connsiteX3" fmla="*/ 167391 w 334544"/>
                  <a:gd name="connsiteY3" fmla="*/ 0 h 3097"/>
                  <a:gd name="connsiteX4" fmla="*/ 334545 w 3345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544" h="3097">
                    <a:moveTo>
                      <a:pt x="334545" y="1549"/>
                    </a:moveTo>
                    <a:cubicBezTo>
                      <a:pt x="334545" y="2442"/>
                      <a:pt x="259606" y="3098"/>
                      <a:pt x="167213" y="3098"/>
                    </a:cubicBezTo>
                    <a:cubicBezTo>
                      <a:pt x="74820" y="3098"/>
                      <a:pt x="0" y="2621"/>
                      <a:pt x="0" y="1549"/>
                    </a:cubicBezTo>
                    <a:cubicBezTo>
                      <a:pt x="0" y="477"/>
                      <a:pt x="74939" y="0"/>
                      <a:pt x="167391" y="0"/>
                    </a:cubicBezTo>
                    <a:cubicBezTo>
                      <a:pt x="259844" y="0"/>
                      <a:pt x="334545" y="715"/>
                      <a:pt x="33454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4" name="Forma Livre: Forma 3433">
                <a:extLst>
                  <a:ext uri="{FF2B5EF4-FFF2-40B4-BE49-F238E27FC236}">
                    <a16:creationId xmlns:a16="http://schemas.microsoft.com/office/drawing/2014/main" id="{3151E8D8-BD32-E746-8D4C-868F600AEC7C}"/>
                  </a:ext>
                </a:extLst>
              </p:cNvPr>
              <p:cNvSpPr/>
              <p:nvPr/>
            </p:nvSpPr>
            <p:spPr>
              <a:xfrm>
                <a:off x="14401900" y="6982555"/>
                <a:ext cx="334723" cy="3097"/>
              </a:xfrm>
              <a:custGeom>
                <a:avLst/>
                <a:gdLst>
                  <a:gd name="connsiteX0" fmla="*/ 334723 w 334723"/>
                  <a:gd name="connsiteY0" fmla="*/ 1549 h 3097"/>
                  <a:gd name="connsiteX1" fmla="*/ 167391 w 334723"/>
                  <a:gd name="connsiteY1" fmla="*/ 3098 h 3097"/>
                  <a:gd name="connsiteX2" fmla="*/ 0 w 334723"/>
                  <a:gd name="connsiteY2" fmla="*/ 1549 h 3097"/>
                  <a:gd name="connsiteX3" fmla="*/ 167391 w 334723"/>
                  <a:gd name="connsiteY3" fmla="*/ 0 h 3097"/>
                  <a:gd name="connsiteX4" fmla="*/ 334723 w 334723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723" h="3097">
                    <a:moveTo>
                      <a:pt x="334723" y="1549"/>
                    </a:moveTo>
                    <a:cubicBezTo>
                      <a:pt x="334723" y="2383"/>
                      <a:pt x="259784" y="3098"/>
                      <a:pt x="167391" y="3098"/>
                    </a:cubicBezTo>
                    <a:cubicBezTo>
                      <a:pt x="74998" y="3098"/>
                      <a:pt x="0" y="2383"/>
                      <a:pt x="0" y="1549"/>
                    </a:cubicBezTo>
                    <a:cubicBezTo>
                      <a:pt x="0" y="715"/>
                      <a:pt x="74939" y="0"/>
                      <a:pt x="167391" y="0"/>
                    </a:cubicBezTo>
                    <a:cubicBezTo>
                      <a:pt x="259844" y="0"/>
                      <a:pt x="334723" y="953"/>
                      <a:pt x="33472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435" name="Gráfico 46">
              <a:extLst>
                <a:ext uri="{FF2B5EF4-FFF2-40B4-BE49-F238E27FC236}">
                  <a16:creationId xmlns:a16="http://schemas.microsoft.com/office/drawing/2014/main" id="{E091D2F3-89CA-9889-2EC5-1316E7A257E8}"/>
                </a:ext>
              </a:extLst>
            </p:cNvPr>
            <p:cNvGrpSpPr/>
            <p:nvPr/>
          </p:nvGrpSpPr>
          <p:grpSpPr>
            <a:xfrm>
              <a:off x="14746393" y="6211720"/>
              <a:ext cx="1895188" cy="1802406"/>
              <a:chOff x="14746393" y="6211720"/>
              <a:chExt cx="1895188" cy="1802406"/>
            </a:xfrm>
          </p:grpSpPr>
          <p:sp>
            <p:nvSpPr>
              <p:cNvPr id="3436" name="Forma Livre: Forma 3435">
                <a:extLst>
                  <a:ext uri="{FF2B5EF4-FFF2-40B4-BE49-F238E27FC236}">
                    <a16:creationId xmlns:a16="http://schemas.microsoft.com/office/drawing/2014/main" id="{D47ABCC4-4C7C-32EF-3FB3-1D27BD7F5534}"/>
                  </a:ext>
                </a:extLst>
              </p:cNvPr>
              <p:cNvSpPr/>
              <p:nvPr/>
            </p:nvSpPr>
            <p:spPr>
              <a:xfrm>
                <a:off x="16008626" y="6214370"/>
                <a:ext cx="140965" cy="164344"/>
              </a:xfrm>
              <a:custGeom>
                <a:avLst/>
                <a:gdLst>
                  <a:gd name="connsiteX0" fmla="*/ 8870 w 140965"/>
                  <a:gd name="connsiteY0" fmla="*/ 6345 h 164344"/>
                  <a:gd name="connsiteX1" fmla="*/ 40322 w 140965"/>
                  <a:gd name="connsiteY1" fmla="*/ 3843 h 164344"/>
                  <a:gd name="connsiteX2" fmla="*/ 82677 w 140965"/>
                  <a:gd name="connsiteY2" fmla="*/ 21416 h 164344"/>
                  <a:gd name="connsiteX3" fmla="*/ 120694 w 140965"/>
                  <a:gd name="connsiteY3" fmla="*/ 48921 h 164344"/>
                  <a:gd name="connsiteX4" fmla="*/ 119312 w 140965"/>
                  <a:gd name="connsiteY4" fmla="*/ 64962 h 164344"/>
                  <a:gd name="connsiteX5" fmla="*/ 140290 w 140965"/>
                  <a:gd name="connsiteY5" fmla="*/ 98045 h 164344"/>
                  <a:gd name="connsiteX6" fmla="*/ 124733 w 140965"/>
                  <a:gd name="connsiteY6" fmla="*/ 117205 h 164344"/>
                  <a:gd name="connsiteX7" fmla="*/ 128263 w 140965"/>
                  <a:gd name="connsiteY7" fmla="*/ 154696 h 164344"/>
                  <a:gd name="connsiteX8" fmla="*/ 95365 w 140965"/>
                  <a:gd name="connsiteY8" fmla="*/ 161286 h 164344"/>
                  <a:gd name="connsiteX9" fmla="*/ 2138 w 140965"/>
                  <a:gd name="connsiteY9" fmla="*/ 37023 h 164344"/>
                  <a:gd name="connsiteX10" fmla="*/ 8870 w 140965"/>
                  <a:gd name="connsiteY10" fmla="*/ 6345 h 164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965" h="164344">
                    <a:moveTo>
                      <a:pt x="8870" y="6345"/>
                    </a:moveTo>
                    <a:cubicBezTo>
                      <a:pt x="17760" y="-1082"/>
                      <a:pt x="30370" y="-2085"/>
                      <a:pt x="40322" y="3843"/>
                    </a:cubicBezTo>
                    <a:cubicBezTo>
                      <a:pt x="56802" y="-742"/>
                      <a:pt x="74284" y="6511"/>
                      <a:pt x="82677" y="21416"/>
                    </a:cubicBezTo>
                    <a:cubicBezTo>
                      <a:pt x="100770" y="18513"/>
                      <a:pt x="117791" y="30827"/>
                      <a:pt x="120694" y="48921"/>
                    </a:cubicBezTo>
                    <a:cubicBezTo>
                      <a:pt x="121557" y="54300"/>
                      <a:pt x="121083" y="59809"/>
                      <a:pt x="119312" y="64962"/>
                    </a:cubicBezTo>
                    <a:cubicBezTo>
                      <a:pt x="134241" y="68305"/>
                      <a:pt x="143633" y="83116"/>
                      <a:pt x="140290" y="98045"/>
                    </a:cubicBezTo>
                    <a:cubicBezTo>
                      <a:pt x="138393" y="106517"/>
                      <a:pt x="132635" y="113609"/>
                      <a:pt x="124733" y="117205"/>
                    </a:cubicBezTo>
                    <a:cubicBezTo>
                      <a:pt x="136061" y="126583"/>
                      <a:pt x="137641" y="143368"/>
                      <a:pt x="128263" y="154696"/>
                    </a:cubicBezTo>
                    <a:cubicBezTo>
                      <a:pt x="120234" y="164394"/>
                      <a:pt x="106510" y="167143"/>
                      <a:pt x="95365" y="161286"/>
                    </a:cubicBezTo>
                    <a:lnTo>
                      <a:pt x="2138" y="37023"/>
                    </a:lnTo>
                    <a:cubicBezTo>
                      <a:pt x="-2338" y="26403"/>
                      <a:pt x="358" y="14115"/>
                      <a:pt x="8870" y="63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7" name="Forma Livre: Forma 3436">
                <a:extLst>
                  <a:ext uri="{FF2B5EF4-FFF2-40B4-BE49-F238E27FC236}">
                    <a16:creationId xmlns:a16="http://schemas.microsoft.com/office/drawing/2014/main" id="{BC49D1A3-49D7-54F3-E6A3-4CEB47B7A592}"/>
                  </a:ext>
                </a:extLst>
              </p:cNvPr>
              <p:cNvSpPr/>
              <p:nvPr/>
            </p:nvSpPr>
            <p:spPr>
              <a:xfrm>
                <a:off x="15835807" y="6235506"/>
                <a:ext cx="275209" cy="404343"/>
              </a:xfrm>
              <a:custGeom>
                <a:avLst/>
                <a:gdLst>
                  <a:gd name="connsiteX0" fmla="*/ 270388 w 275209"/>
                  <a:gd name="connsiteY0" fmla="*/ 145036 h 404343"/>
                  <a:gd name="connsiteX1" fmla="*/ 203670 w 275209"/>
                  <a:gd name="connsiteY1" fmla="*/ 7191 h 404343"/>
                  <a:gd name="connsiteX2" fmla="*/ 198189 w 275209"/>
                  <a:gd name="connsiteY2" fmla="*/ 5046 h 404343"/>
                  <a:gd name="connsiteX3" fmla="*/ 69995 w 275209"/>
                  <a:gd name="connsiteY3" fmla="*/ 86002 h 404343"/>
                  <a:gd name="connsiteX4" fmla="*/ 1609 w 275209"/>
                  <a:gd name="connsiteY4" fmla="*/ 284727 h 404343"/>
                  <a:gd name="connsiteX5" fmla="*/ 0 w 275209"/>
                  <a:gd name="connsiteY5" fmla="*/ 312487 h 404343"/>
                  <a:gd name="connsiteX6" fmla="*/ 60940 w 275209"/>
                  <a:gd name="connsiteY6" fmla="*/ 404343 h 404343"/>
                  <a:gd name="connsiteX7" fmla="*/ 112825 w 275209"/>
                  <a:gd name="connsiteY7" fmla="*/ 380515 h 404343"/>
                  <a:gd name="connsiteX8" fmla="*/ 142610 w 275209"/>
                  <a:gd name="connsiteY8" fmla="*/ 324877 h 404343"/>
                  <a:gd name="connsiteX9" fmla="*/ 225353 w 275209"/>
                  <a:gd name="connsiteY9" fmla="*/ 282166 h 404343"/>
                  <a:gd name="connsiteX10" fmla="*/ 270388 w 275209"/>
                  <a:gd name="connsiteY10" fmla="*/ 145036 h 40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209" h="404343">
                    <a:moveTo>
                      <a:pt x="270388" y="145036"/>
                    </a:moveTo>
                    <a:cubicBezTo>
                      <a:pt x="287328" y="88733"/>
                      <a:pt x="258337" y="28835"/>
                      <a:pt x="203670" y="7191"/>
                    </a:cubicBezTo>
                    <a:lnTo>
                      <a:pt x="198189" y="5046"/>
                    </a:lnTo>
                    <a:cubicBezTo>
                      <a:pt x="138143" y="-14612"/>
                      <a:pt x="87925" y="25419"/>
                      <a:pt x="69995" y="86002"/>
                    </a:cubicBezTo>
                    <a:lnTo>
                      <a:pt x="1609" y="284727"/>
                    </a:lnTo>
                    <a:lnTo>
                      <a:pt x="0" y="312487"/>
                    </a:lnTo>
                    <a:lnTo>
                      <a:pt x="60940" y="404343"/>
                    </a:lnTo>
                    <a:lnTo>
                      <a:pt x="112825" y="380515"/>
                    </a:lnTo>
                    <a:lnTo>
                      <a:pt x="142610" y="324877"/>
                    </a:lnTo>
                    <a:cubicBezTo>
                      <a:pt x="142610" y="324877"/>
                      <a:pt x="202180" y="338280"/>
                      <a:pt x="225353" y="282166"/>
                    </a:cubicBezTo>
                    <a:cubicBezTo>
                      <a:pt x="236135" y="255121"/>
                      <a:pt x="254542" y="197457"/>
                      <a:pt x="270388" y="145036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8" name="Forma Livre: Forma 3437">
                <a:extLst>
                  <a:ext uri="{FF2B5EF4-FFF2-40B4-BE49-F238E27FC236}">
                    <a16:creationId xmlns:a16="http://schemas.microsoft.com/office/drawing/2014/main" id="{673A9629-8213-AD14-6A64-8BCDA3E88FC9}"/>
                  </a:ext>
                </a:extLst>
              </p:cNvPr>
              <p:cNvSpPr/>
              <p:nvPr/>
            </p:nvSpPr>
            <p:spPr>
              <a:xfrm>
                <a:off x="15913294" y="6509868"/>
                <a:ext cx="65540" cy="67433"/>
              </a:xfrm>
              <a:custGeom>
                <a:avLst/>
                <a:gdLst>
                  <a:gd name="connsiteX0" fmla="*/ 65540 w 65540"/>
                  <a:gd name="connsiteY0" fmla="*/ 50694 h 67433"/>
                  <a:gd name="connsiteX1" fmla="*/ 14 w 65540"/>
                  <a:gd name="connsiteY1" fmla="*/ 0 h 67433"/>
                  <a:gd name="connsiteX2" fmla="*/ 55950 w 65540"/>
                  <a:gd name="connsiteY2" fmla="*/ 67433 h 67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540" h="67433">
                    <a:moveTo>
                      <a:pt x="65540" y="50694"/>
                    </a:moveTo>
                    <a:cubicBezTo>
                      <a:pt x="39300" y="40409"/>
                      <a:pt x="16559" y="22816"/>
                      <a:pt x="14" y="0"/>
                    </a:cubicBezTo>
                    <a:cubicBezTo>
                      <a:pt x="14" y="0"/>
                      <a:pt x="-2369" y="50337"/>
                      <a:pt x="55950" y="67433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39" name="Forma Livre: Forma 3438">
                <a:extLst>
                  <a:ext uri="{FF2B5EF4-FFF2-40B4-BE49-F238E27FC236}">
                    <a16:creationId xmlns:a16="http://schemas.microsoft.com/office/drawing/2014/main" id="{9A74F1FA-E9FB-2A33-F3EB-1A601792AF3F}"/>
                  </a:ext>
                </a:extLst>
              </p:cNvPr>
              <p:cNvSpPr/>
              <p:nvPr/>
            </p:nvSpPr>
            <p:spPr>
              <a:xfrm>
                <a:off x="16052511" y="6415314"/>
                <a:ext cx="17240" cy="16616"/>
              </a:xfrm>
              <a:custGeom>
                <a:avLst/>
                <a:gdLst>
                  <a:gd name="connsiteX0" fmla="*/ 16810 w 17240"/>
                  <a:gd name="connsiteY0" fmla="*/ 11037 h 16616"/>
                  <a:gd name="connsiteX1" fmla="*/ 5850 w 17240"/>
                  <a:gd name="connsiteY1" fmla="*/ 16100 h 16616"/>
                  <a:gd name="connsiteX2" fmla="*/ 352 w 17240"/>
                  <a:gd name="connsiteY2" fmla="*/ 5856 h 16616"/>
                  <a:gd name="connsiteX3" fmla="*/ 429 w 17240"/>
                  <a:gd name="connsiteY3" fmla="*/ 5616 h 16616"/>
                  <a:gd name="connsiteX4" fmla="*/ 11390 w 17240"/>
                  <a:gd name="connsiteY4" fmla="*/ 493 h 16616"/>
                  <a:gd name="connsiteX5" fmla="*/ 16874 w 17240"/>
                  <a:gd name="connsiteY5" fmla="*/ 10839 h 16616"/>
                  <a:gd name="connsiteX6" fmla="*/ 16810 w 17240"/>
                  <a:gd name="connsiteY6" fmla="*/ 11037 h 16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40" h="16616">
                    <a:moveTo>
                      <a:pt x="16810" y="11037"/>
                    </a:moveTo>
                    <a:cubicBezTo>
                      <a:pt x="15164" y="15445"/>
                      <a:pt x="10274" y="17705"/>
                      <a:pt x="5850" y="16100"/>
                    </a:cubicBezTo>
                    <a:cubicBezTo>
                      <a:pt x="1503" y="14789"/>
                      <a:pt x="-959" y="10203"/>
                      <a:pt x="352" y="5856"/>
                    </a:cubicBezTo>
                    <a:cubicBezTo>
                      <a:pt x="377" y="5776"/>
                      <a:pt x="402" y="5696"/>
                      <a:pt x="429" y="5616"/>
                    </a:cubicBezTo>
                    <a:cubicBezTo>
                      <a:pt x="2077" y="1207"/>
                      <a:pt x="6950" y="-1071"/>
                      <a:pt x="11390" y="493"/>
                    </a:cubicBezTo>
                    <a:cubicBezTo>
                      <a:pt x="15761" y="1836"/>
                      <a:pt x="18216" y="6468"/>
                      <a:pt x="16874" y="10839"/>
                    </a:cubicBezTo>
                    <a:cubicBezTo>
                      <a:pt x="16854" y="10905"/>
                      <a:pt x="16832" y="10971"/>
                      <a:pt x="16810" y="110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0" name="Forma Livre: Forma 3439">
                <a:extLst>
                  <a:ext uri="{FF2B5EF4-FFF2-40B4-BE49-F238E27FC236}">
                    <a16:creationId xmlns:a16="http://schemas.microsoft.com/office/drawing/2014/main" id="{B6E40A5A-A7B8-6BB0-B790-D825809D2BA7}"/>
                  </a:ext>
                </a:extLst>
              </p:cNvPr>
              <p:cNvSpPr/>
              <p:nvPr/>
            </p:nvSpPr>
            <p:spPr>
              <a:xfrm>
                <a:off x="16051022" y="6389920"/>
                <a:ext cx="32091" cy="16401"/>
              </a:xfrm>
              <a:custGeom>
                <a:avLst/>
                <a:gdLst>
                  <a:gd name="connsiteX0" fmla="*/ 31702 w 32091"/>
                  <a:gd name="connsiteY0" fmla="*/ 16356 h 16401"/>
                  <a:gd name="connsiteX1" fmla="*/ 17286 w 32091"/>
                  <a:gd name="connsiteY1" fmla="*/ 6706 h 16401"/>
                  <a:gd name="connsiteX2" fmla="*/ 71 w 32091"/>
                  <a:gd name="connsiteY2" fmla="*/ 3727 h 16401"/>
                  <a:gd name="connsiteX3" fmla="*/ 5074 w 32091"/>
                  <a:gd name="connsiteY3" fmla="*/ 629 h 16401"/>
                  <a:gd name="connsiteX4" fmla="*/ 30392 w 32091"/>
                  <a:gd name="connsiteY4" fmla="*/ 10697 h 16401"/>
                  <a:gd name="connsiteX5" fmla="*/ 31702 w 32091"/>
                  <a:gd name="connsiteY5" fmla="*/ 16356 h 16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91" h="16401">
                    <a:moveTo>
                      <a:pt x="31702" y="16356"/>
                    </a:moveTo>
                    <a:cubicBezTo>
                      <a:pt x="30332" y="17011"/>
                      <a:pt x="25745" y="10399"/>
                      <a:pt x="17286" y="6706"/>
                    </a:cubicBezTo>
                    <a:cubicBezTo>
                      <a:pt x="8827" y="3012"/>
                      <a:pt x="547" y="5157"/>
                      <a:pt x="71" y="3727"/>
                    </a:cubicBezTo>
                    <a:cubicBezTo>
                      <a:pt x="-406" y="2297"/>
                      <a:pt x="1560" y="1583"/>
                      <a:pt x="5074" y="629"/>
                    </a:cubicBezTo>
                    <a:cubicBezTo>
                      <a:pt x="14789" y="-1646"/>
                      <a:pt x="24893" y="2371"/>
                      <a:pt x="30392" y="10697"/>
                    </a:cubicBezTo>
                    <a:cubicBezTo>
                      <a:pt x="32238" y="14033"/>
                      <a:pt x="32417" y="16356"/>
                      <a:pt x="31702" y="163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1" name="Forma Livre: Forma 3440">
                <a:extLst>
                  <a:ext uri="{FF2B5EF4-FFF2-40B4-BE49-F238E27FC236}">
                    <a16:creationId xmlns:a16="http://schemas.microsoft.com/office/drawing/2014/main" id="{B86526D9-5755-6401-5E5A-7E6EF552C48A}"/>
                  </a:ext>
                </a:extLst>
              </p:cNvPr>
              <p:cNvSpPr/>
              <p:nvPr/>
            </p:nvSpPr>
            <p:spPr>
              <a:xfrm>
                <a:off x="15976759" y="6389834"/>
                <a:ext cx="17257" cy="16600"/>
              </a:xfrm>
              <a:custGeom>
                <a:avLst/>
                <a:gdLst>
                  <a:gd name="connsiteX0" fmla="*/ 16848 w 17257"/>
                  <a:gd name="connsiteY0" fmla="*/ 11021 h 16600"/>
                  <a:gd name="connsiteX1" fmla="*/ 5888 w 17257"/>
                  <a:gd name="connsiteY1" fmla="*/ 16084 h 16600"/>
                  <a:gd name="connsiteX2" fmla="*/ 356 w 17257"/>
                  <a:gd name="connsiteY2" fmla="*/ 5763 h 16600"/>
                  <a:gd name="connsiteX3" fmla="*/ 407 w 17257"/>
                  <a:gd name="connsiteY3" fmla="*/ 5600 h 16600"/>
                  <a:gd name="connsiteX4" fmla="*/ 11368 w 17257"/>
                  <a:gd name="connsiteY4" fmla="*/ 477 h 16600"/>
                  <a:gd name="connsiteX5" fmla="*/ 16886 w 17257"/>
                  <a:gd name="connsiteY5" fmla="*/ 10901 h 16600"/>
                  <a:gd name="connsiteX6" fmla="*/ 16848 w 17257"/>
                  <a:gd name="connsiteY6" fmla="*/ 11021 h 16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57" h="16600">
                    <a:moveTo>
                      <a:pt x="16848" y="11021"/>
                    </a:moveTo>
                    <a:cubicBezTo>
                      <a:pt x="15202" y="15429"/>
                      <a:pt x="10312" y="17689"/>
                      <a:pt x="5888" y="16084"/>
                    </a:cubicBezTo>
                    <a:cubicBezTo>
                      <a:pt x="1510" y="14762"/>
                      <a:pt x="-967" y="10141"/>
                      <a:pt x="356" y="5763"/>
                    </a:cubicBezTo>
                    <a:cubicBezTo>
                      <a:pt x="373" y="5709"/>
                      <a:pt x="389" y="5654"/>
                      <a:pt x="407" y="5600"/>
                    </a:cubicBezTo>
                    <a:cubicBezTo>
                      <a:pt x="2080" y="1214"/>
                      <a:pt x="6931" y="-1053"/>
                      <a:pt x="11368" y="477"/>
                    </a:cubicBezTo>
                    <a:cubicBezTo>
                      <a:pt x="15770" y="1832"/>
                      <a:pt x="18241" y="6498"/>
                      <a:pt x="16886" y="10901"/>
                    </a:cubicBezTo>
                    <a:cubicBezTo>
                      <a:pt x="16874" y="10941"/>
                      <a:pt x="16861" y="10981"/>
                      <a:pt x="16848" y="110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2" name="Forma Livre: Forma 3441">
                <a:extLst>
                  <a:ext uri="{FF2B5EF4-FFF2-40B4-BE49-F238E27FC236}">
                    <a16:creationId xmlns:a16="http://schemas.microsoft.com/office/drawing/2014/main" id="{95FA70B5-781F-20D8-19A5-058435D68016}"/>
                  </a:ext>
                </a:extLst>
              </p:cNvPr>
              <p:cNvSpPr/>
              <p:nvPr/>
            </p:nvSpPr>
            <p:spPr>
              <a:xfrm>
                <a:off x="15968754" y="6356371"/>
                <a:ext cx="31973" cy="16350"/>
              </a:xfrm>
              <a:custGeom>
                <a:avLst/>
                <a:gdLst>
                  <a:gd name="connsiteX0" fmla="*/ 31704 w 31973"/>
                  <a:gd name="connsiteY0" fmla="*/ 16307 h 16350"/>
                  <a:gd name="connsiteX1" fmla="*/ 17288 w 31973"/>
                  <a:gd name="connsiteY1" fmla="*/ 6657 h 16350"/>
                  <a:gd name="connsiteX2" fmla="*/ 72 w 31973"/>
                  <a:gd name="connsiteY2" fmla="*/ 3678 h 16350"/>
                  <a:gd name="connsiteX3" fmla="*/ 5076 w 31973"/>
                  <a:gd name="connsiteY3" fmla="*/ 640 h 16350"/>
                  <a:gd name="connsiteX4" fmla="*/ 19432 w 31973"/>
                  <a:gd name="connsiteY4" fmla="*/ 1712 h 16350"/>
                  <a:gd name="connsiteX5" fmla="*/ 30393 w 31973"/>
                  <a:gd name="connsiteY5" fmla="*/ 10707 h 16350"/>
                  <a:gd name="connsiteX6" fmla="*/ 31704 w 31973"/>
                  <a:gd name="connsiteY6" fmla="*/ 16307 h 16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973" h="16350">
                    <a:moveTo>
                      <a:pt x="31704" y="16307"/>
                    </a:moveTo>
                    <a:cubicBezTo>
                      <a:pt x="30334" y="16962"/>
                      <a:pt x="25747" y="10052"/>
                      <a:pt x="17288" y="6657"/>
                    </a:cubicBezTo>
                    <a:cubicBezTo>
                      <a:pt x="8829" y="3261"/>
                      <a:pt x="549" y="5108"/>
                      <a:pt x="72" y="3678"/>
                    </a:cubicBezTo>
                    <a:cubicBezTo>
                      <a:pt x="-404" y="2249"/>
                      <a:pt x="1502" y="1534"/>
                      <a:pt x="5076" y="640"/>
                    </a:cubicBezTo>
                    <a:cubicBezTo>
                      <a:pt x="9858" y="-491"/>
                      <a:pt x="14872" y="-117"/>
                      <a:pt x="19432" y="1712"/>
                    </a:cubicBezTo>
                    <a:cubicBezTo>
                      <a:pt x="23947" y="3474"/>
                      <a:pt x="27785" y="6624"/>
                      <a:pt x="30393" y="10707"/>
                    </a:cubicBezTo>
                    <a:cubicBezTo>
                      <a:pt x="32061" y="13746"/>
                      <a:pt x="32240" y="16009"/>
                      <a:pt x="31704" y="163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3" name="Forma Livre: Forma 3442">
                <a:extLst>
                  <a:ext uri="{FF2B5EF4-FFF2-40B4-BE49-F238E27FC236}">
                    <a16:creationId xmlns:a16="http://schemas.microsoft.com/office/drawing/2014/main" id="{5663A92A-7FD3-D0F1-EA04-6B9727309152}"/>
                  </a:ext>
                </a:extLst>
              </p:cNvPr>
              <p:cNvSpPr/>
              <p:nvPr/>
            </p:nvSpPr>
            <p:spPr>
              <a:xfrm>
                <a:off x="16003556" y="6374167"/>
                <a:ext cx="25897" cy="80390"/>
              </a:xfrm>
              <a:custGeom>
                <a:avLst/>
                <a:gdLst>
                  <a:gd name="connsiteX0" fmla="*/ 0 w 25897"/>
                  <a:gd name="connsiteY0" fmla="*/ 73807 h 80390"/>
                  <a:gd name="connsiteX1" fmla="*/ 15131 w 25897"/>
                  <a:gd name="connsiteY1" fmla="*/ 76786 h 80390"/>
                  <a:gd name="connsiteX2" fmla="*/ 20671 w 25897"/>
                  <a:gd name="connsiteY2" fmla="*/ 76488 h 80390"/>
                  <a:gd name="connsiteX3" fmla="*/ 21743 w 25897"/>
                  <a:gd name="connsiteY3" fmla="*/ 69339 h 80390"/>
                  <a:gd name="connsiteX4" fmla="*/ 21743 w 25897"/>
                  <a:gd name="connsiteY4" fmla="*/ 49860 h 80390"/>
                  <a:gd name="connsiteX5" fmla="*/ 24424 w 25897"/>
                  <a:gd name="connsiteY5" fmla="*/ 0 h 80390"/>
                  <a:gd name="connsiteX6" fmla="*/ 25794 w 25897"/>
                  <a:gd name="connsiteY6" fmla="*/ 49979 h 80390"/>
                  <a:gd name="connsiteX7" fmla="*/ 25377 w 25897"/>
                  <a:gd name="connsiteY7" fmla="*/ 69399 h 80390"/>
                  <a:gd name="connsiteX8" fmla="*/ 23113 w 25897"/>
                  <a:gd name="connsiteY8" fmla="*/ 78573 h 80390"/>
                  <a:gd name="connsiteX9" fmla="*/ 18229 w 25897"/>
                  <a:gd name="connsiteY9" fmla="*/ 80360 h 80390"/>
                  <a:gd name="connsiteX10" fmla="*/ 14237 w 25897"/>
                  <a:gd name="connsiteY10" fmla="*/ 79407 h 80390"/>
                  <a:gd name="connsiteX11" fmla="*/ 0 w 25897"/>
                  <a:gd name="connsiteY11" fmla="*/ 73807 h 8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897" h="80390">
                    <a:moveTo>
                      <a:pt x="0" y="73807"/>
                    </a:moveTo>
                    <a:cubicBezTo>
                      <a:pt x="5152" y="74135"/>
                      <a:pt x="10239" y="75136"/>
                      <a:pt x="15131" y="76786"/>
                    </a:cubicBezTo>
                    <a:cubicBezTo>
                      <a:pt x="17395" y="77441"/>
                      <a:pt x="19658" y="77798"/>
                      <a:pt x="20671" y="76488"/>
                    </a:cubicBezTo>
                    <a:cubicBezTo>
                      <a:pt x="21731" y="74264"/>
                      <a:pt x="22104" y="71776"/>
                      <a:pt x="21743" y="69339"/>
                    </a:cubicBezTo>
                    <a:cubicBezTo>
                      <a:pt x="21743" y="63382"/>
                      <a:pt x="21743" y="56651"/>
                      <a:pt x="21743" y="49860"/>
                    </a:cubicBezTo>
                    <a:cubicBezTo>
                      <a:pt x="22101" y="22339"/>
                      <a:pt x="23292" y="0"/>
                      <a:pt x="24424" y="0"/>
                    </a:cubicBezTo>
                    <a:cubicBezTo>
                      <a:pt x="25556" y="0"/>
                      <a:pt x="26151" y="22398"/>
                      <a:pt x="25794" y="49979"/>
                    </a:cubicBezTo>
                    <a:cubicBezTo>
                      <a:pt x="25794" y="56770"/>
                      <a:pt x="25496" y="63204"/>
                      <a:pt x="25377" y="69399"/>
                    </a:cubicBezTo>
                    <a:cubicBezTo>
                      <a:pt x="25740" y="72629"/>
                      <a:pt x="24937" y="75882"/>
                      <a:pt x="23113" y="78573"/>
                    </a:cubicBezTo>
                    <a:cubicBezTo>
                      <a:pt x="21845" y="79885"/>
                      <a:pt x="20045" y="80544"/>
                      <a:pt x="18229" y="80360"/>
                    </a:cubicBezTo>
                    <a:cubicBezTo>
                      <a:pt x="16863" y="80211"/>
                      <a:pt x="15523" y="79890"/>
                      <a:pt x="14237" y="79407"/>
                    </a:cubicBezTo>
                    <a:cubicBezTo>
                      <a:pt x="9286" y="78114"/>
                      <a:pt x="4506" y="76234"/>
                      <a:pt x="0" y="738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4" name="Forma Livre: Forma 3443">
                <a:extLst>
                  <a:ext uri="{FF2B5EF4-FFF2-40B4-BE49-F238E27FC236}">
                    <a16:creationId xmlns:a16="http://schemas.microsoft.com/office/drawing/2014/main" id="{57D1F0B7-0CCA-81AA-8075-35DF033BC385}"/>
                  </a:ext>
                </a:extLst>
              </p:cNvPr>
              <p:cNvSpPr/>
              <p:nvPr/>
            </p:nvSpPr>
            <p:spPr>
              <a:xfrm>
                <a:off x="15970673" y="6332367"/>
                <a:ext cx="36837" cy="14910"/>
              </a:xfrm>
              <a:custGeom>
                <a:avLst/>
                <a:gdLst>
                  <a:gd name="connsiteX0" fmla="*/ 36576 w 36837"/>
                  <a:gd name="connsiteY0" fmla="*/ 14338 h 14910"/>
                  <a:gd name="connsiteX1" fmla="*/ 18228 w 36837"/>
                  <a:gd name="connsiteY1" fmla="*/ 9990 h 14910"/>
                  <a:gd name="connsiteX2" fmla="*/ 0 w 36837"/>
                  <a:gd name="connsiteY2" fmla="*/ 5045 h 14910"/>
                  <a:gd name="connsiteX3" fmla="*/ 5957 w 36837"/>
                  <a:gd name="connsiteY3" fmla="*/ 995 h 14910"/>
                  <a:gd name="connsiteX4" fmla="*/ 20909 w 36837"/>
                  <a:gd name="connsiteY4" fmla="*/ 995 h 14910"/>
                  <a:gd name="connsiteX5" fmla="*/ 33836 w 36837"/>
                  <a:gd name="connsiteY5" fmla="*/ 8143 h 14910"/>
                  <a:gd name="connsiteX6" fmla="*/ 36576 w 36837"/>
                  <a:gd name="connsiteY6" fmla="*/ 14338 h 1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37" h="14910">
                    <a:moveTo>
                      <a:pt x="36576" y="14338"/>
                    </a:moveTo>
                    <a:cubicBezTo>
                      <a:pt x="34908" y="16423"/>
                      <a:pt x="27700" y="12313"/>
                      <a:pt x="18228" y="9990"/>
                    </a:cubicBezTo>
                    <a:cubicBezTo>
                      <a:pt x="8757" y="7667"/>
                      <a:pt x="357" y="7607"/>
                      <a:pt x="0" y="5045"/>
                    </a:cubicBezTo>
                    <a:cubicBezTo>
                      <a:pt x="0" y="3794"/>
                      <a:pt x="2025" y="2126"/>
                      <a:pt x="5957" y="995"/>
                    </a:cubicBezTo>
                    <a:cubicBezTo>
                      <a:pt x="10853" y="-332"/>
                      <a:pt x="16013" y="-332"/>
                      <a:pt x="20909" y="995"/>
                    </a:cubicBezTo>
                    <a:cubicBezTo>
                      <a:pt x="25785" y="2166"/>
                      <a:pt x="30252" y="4636"/>
                      <a:pt x="33836" y="8143"/>
                    </a:cubicBezTo>
                    <a:cubicBezTo>
                      <a:pt x="36397" y="11122"/>
                      <a:pt x="37350" y="13624"/>
                      <a:pt x="36576" y="143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5" name="Forma Livre: Forma 3444">
                <a:extLst>
                  <a:ext uri="{FF2B5EF4-FFF2-40B4-BE49-F238E27FC236}">
                    <a16:creationId xmlns:a16="http://schemas.microsoft.com/office/drawing/2014/main" id="{40EE0B47-546A-C2AB-E7AB-2AD3C45EB6D5}"/>
                  </a:ext>
                </a:extLst>
              </p:cNvPr>
              <p:cNvSpPr/>
              <p:nvPr/>
            </p:nvSpPr>
            <p:spPr>
              <a:xfrm>
                <a:off x="16062142" y="6363843"/>
                <a:ext cx="30266" cy="15972"/>
              </a:xfrm>
              <a:custGeom>
                <a:avLst/>
                <a:gdLst>
                  <a:gd name="connsiteX0" fmla="*/ 626 w 30266"/>
                  <a:gd name="connsiteY0" fmla="*/ 317 h 15972"/>
                  <a:gd name="connsiteX1" fmla="*/ 15519 w 30266"/>
                  <a:gd name="connsiteY1" fmla="*/ 5440 h 15972"/>
                  <a:gd name="connsiteX2" fmla="*/ 30232 w 30266"/>
                  <a:gd name="connsiteY2" fmla="*/ 11397 h 15972"/>
                  <a:gd name="connsiteX3" fmla="*/ 25527 w 30266"/>
                  <a:gd name="connsiteY3" fmla="*/ 15328 h 15972"/>
                  <a:gd name="connsiteX4" fmla="*/ 1699 w 30266"/>
                  <a:gd name="connsiteY4" fmla="*/ 6631 h 15972"/>
                  <a:gd name="connsiteX5" fmla="*/ 626 w 30266"/>
                  <a:gd name="connsiteY5" fmla="*/ 317 h 1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66" h="15972">
                    <a:moveTo>
                      <a:pt x="626" y="317"/>
                    </a:moveTo>
                    <a:cubicBezTo>
                      <a:pt x="2830" y="-1173"/>
                      <a:pt x="8251" y="2938"/>
                      <a:pt x="15519" y="5440"/>
                    </a:cubicBezTo>
                    <a:cubicBezTo>
                      <a:pt x="22786" y="7942"/>
                      <a:pt x="29518" y="8537"/>
                      <a:pt x="30232" y="11397"/>
                    </a:cubicBezTo>
                    <a:cubicBezTo>
                      <a:pt x="30530" y="12648"/>
                      <a:pt x="28862" y="14316"/>
                      <a:pt x="25527" y="15328"/>
                    </a:cubicBezTo>
                    <a:cubicBezTo>
                      <a:pt x="16557" y="17502"/>
                      <a:pt x="7159" y="14072"/>
                      <a:pt x="1699" y="6631"/>
                    </a:cubicBezTo>
                    <a:cubicBezTo>
                      <a:pt x="-267" y="3414"/>
                      <a:pt x="-386" y="1032"/>
                      <a:pt x="626" y="3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6" name="Forma Livre: Forma 3445">
                <a:extLst>
                  <a:ext uri="{FF2B5EF4-FFF2-40B4-BE49-F238E27FC236}">
                    <a16:creationId xmlns:a16="http://schemas.microsoft.com/office/drawing/2014/main" id="{0F434133-050B-2B49-F01C-883EEA6A24E7}"/>
                  </a:ext>
                </a:extLst>
              </p:cNvPr>
              <p:cNvSpPr/>
              <p:nvPr/>
            </p:nvSpPr>
            <p:spPr>
              <a:xfrm>
                <a:off x="15882312" y="6226449"/>
                <a:ext cx="234159" cy="179600"/>
              </a:xfrm>
              <a:custGeom>
                <a:avLst/>
                <a:gdLst>
                  <a:gd name="connsiteX0" fmla="*/ 228649 w 234159"/>
                  <a:gd name="connsiteY0" fmla="*/ 126213 h 179600"/>
                  <a:gd name="connsiteX1" fmla="*/ 213875 w 234159"/>
                  <a:gd name="connsiteY1" fmla="*/ 70098 h 179600"/>
                  <a:gd name="connsiteX2" fmla="*/ 161930 w 234159"/>
                  <a:gd name="connsiteY2" fmla="*/ 58184 h 179600"/>
                  <a:gd name="connsiteX3" fmla="*/ 102360 w 234159"/>
                  <a:gd name="connsiteY3" fmla="*/ 34952 h 179600"/>
                  <a:gd name="connsiteX4" fmla="*/ 68346 w 234159"/>
                  <a:gd name="connsiteY4" fmla="*/ 83144 h 179600"/>
                  <a:gd name="connsiteX5" fmla="*/ 6751 w 234159"/>
                  <a:gd name="connsiteY5" fmla="*/ 153615 h 179600"/>
                  <a:gd name="connsiteX6" fmla="*/ 1866 w 234159"/>
                  <a:gd name="connsiteY6" fmla="*/ 115312 h 179600"/>
                  <a:gd name="connsiteX7" fmla="*/ 37608 w 234159"/>
                  <a:gd name="connsiteY7" fmla="*/ 32391 h 179600"/>
                  <a:gd name="connsiteX8" fmla="*/ 86872 w 234159"/>
                  <a:gd name="connsiteY8" fmla="*/ 3201 h 179600"/>
                  <a:gd name="connsiteX9" fmla="*/ 185699 w 234159"/>
                  <a:gd name="connsiteY9" fmla="*/ 20715 h 179600"/>
                  <a:gd name="connsiteX10" fmla="*/ 228649 w 234159"/>
                  <a:gd name="connsiteY10" fmla="*/ 126213 h 17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159" h="179600">
                    <a:moveTo>
                      <a:pt x="228649" y="126213"/>
                    </a:moveTo>
                    <a:cubicBezTo>
                      <a:pt x="228649" y="126213"/>
                      <a:pt x="227696" y="85050"/>
                      <a:pt x="213875" y="70098"/>
                    </a:cubicBezTo>
                    <a:cubicBezTo>
                      <a:pt x="197196" y="52227"/>
                      <a:pt x="179384" y="71170"/>
                      <a:pt x="161930" y="58184"/>
                    </a:cubicBezTo>
                    <a:cubicBezTo>
                      <a:pt x="144476" y="45198"/>
                      <a:pt x="128512" y="27625"/>
                      <a:pt x="102360" y="34952"/>
                    </a:cubicBezTo>
                    <a:cubicBezTo>
                      <a:pt x="73886" y="42934"/>
                      <a:pt x="79545" y="58780"/>
                      <a:pt x="68346" y="83144"/>
                    </a:cubicBezTo>
                    <a:cubicBezTo>
                      <a:pt x="22835" y="182090"/>
                      <a:pt x="-6950" y="203654"/>
                      <a:pt x="6751" y="153615"/>
                    </a:cubicBezTo>
                    <a:cubicBezTo>
                      <a:pt x="8240" y="148135"/>
                      <a:pt x="-4687" y="138246"/>
                      <a:pt x="1866" y="115312"/>
                    </a:cubicBezTo>
                    <a:cubicBezTo>
                      <a:pt x="10385" y="85527"/>
                      <a:pt x="22954" y="50261"/>
                      <a:pt x="37608" y="32391"/>
                    </a:cubicBezTo>
                    <a:cubicBezTo>
                      <a:pt x="49522" y="17379"/>
                      <a:pt x="64176" y="9337"/>
                      <a:pt x="86872" y="3201"/>
                    </a:cubicBezTo>
                    <a:cubicBezTo>
                      <a:pt x="122614" y="-6568"/>
                      <a:pt x="160918" y="7967"/>
                      <a:pt x="185699" y="20715"/>
                    </a:cubicBezTo>
                    <a:cubicBezTo>
                      <a:pt x="210480" y="33463"/>
                      <a:pt x="248426" y="82787"/>
                      <a:pt x="228649" y="1262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7" name="Forma Livre: Forma 3446">
                <a:extLst>
                  <a:ext uri="{FF2B5EF4-FFF2-40B4-BE49-F238E27FC236}">
                    <a16:creationId xmlns:a16="http://schemas.microsoft.com/office/drawing/2014/main" id="{A4F63B2F-9235-CCD8-38EE-5276855E90B2}"/>
                  </a:ext>
                </a:extLst>
              </p:cNvPr>
              <p:cNvSpPr/>
              <p:nvPr/>
            </p:nvSpPr>
            <p:spPr>
              <a:xfrm>
                <a:off x="15846860" y="6357444"/>
                <a:ext cx="47334" cy="65505"/>
              </a:xfrm>
              <a:custGeom>
                <a:avLst/>
                <a:gdLst>
                  <a:gd name="connsiteX0" fmla="*/ 46373 w 47334"/>
                  <a:gd name="connsiteY0" fmla="*/ 22502 h 65505"/>
                  <a:gd name="connsiteX1" fmla="*/ 36419 w 47334"/>
                  <a:gd name="connsiteY1" fmla="*/ 1488 h 65505"/>
                  <a:gd name="connsiteX2" fmla="*/ 35650 w 47334"/>
                  <a:gd name="connsiteY2" fmla="*/ 1235 h 65505"/>
                  <a:gd name="connsiteX3" fmla="*/ 2827 w 47334"/>
                  <a:gd name="connsiteY3" fmla="*/ 21489 h 65505"/>
                  <a:gd name="connsiteX4" fmla="*/ 31421 w 47334"/>
                  <a:gd name="connsiteY4" fmla="*/ 65392 h 65505"/>
                  <a:gd name="connsiteX5" fmla="*/ 46373 w 47334"/>
                  <a:gd name="connsiteY5" fmla="*/ 22502 h 65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334" h="65505">
                    <a:moveTo>
                      <a:pt x="46373" y="22502"/>
                    </a:moveTo>
                    <a:cubicBezTo>
                      <a:pt x="49427" y="13950"/>
                      <a:pt x="44970" y="4542"/>
                      <a:pt x="36419" y="1488"/>
                    </a:cubicBezTo>
                    <a:cubicBezTo>
                      <a:pt x="36165" y="1398"/>
                      <a:pt x="35909" y="1313"/>
                      <a:pt x="35650" y="1235"/>
                    </a:cubicBezTo>
                    <a:cubicBezTo>
                      <a:pt x="24749" y="-1862"/>
                      <a:pt x="10690" y="-492"/>
                      <a:pt x="2827" y="21489"/>
                    </a:cubicBezTo>
                    <a:cubicBezTo>
                      <a:pt x="-11112" y="60567"/>
                      <a:pt x="31004" y="66464"/>
                      <a:pt x="31421" y="65392"/>
                    </a:cubicBezTo>
                    <a:cubicBezTo>
                      <a:pt x="31838" y="64320"/>
                      <a:pt x="40714" y="38883"/>
                      <a:pt x="46373" y="22502"/>
                    </a:cubicBezTo>
                    <a:close/>
                  </a:path>
                </a:pathLst>
              </a:custGeom>
              <a:solidFill>
                <a:srgbClr val="FFBF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8" name="Forma Livre: Forma 3447">
                <a:extLst>
                  <a:ext uri="{FF2B5EF4-FFF2-40B4-BE49-F238E27FC236}">
                    <a16:creationId xmlns:a16="http://schemas.microsoft.com/office/drawing/2014/main" id="{BA1DBCE9-59FC-80F0-D5C5-A5FE0B0C0C1A}"/>
                  </a:ext>
                </a:extLst>
              </p:cNvPr>
              <p:cNvSpPr/>
              <p:nvPr/>
            </p:nvSpPr>
            <p:spPr>
              <a:xfrm>
                <a:off x="15861679" y="6371302"/>
                <a:ext cx="21048" cy="35532"/>
              </a:xfrm>
              <a:custGeom>
                <a:avLst/>
                <a:gdLst>
                  <a:gd name="connsiteX0" fmla="*/ 13683 w 21048"/>
                  <a:gd name="connsiteY0" fmla="*/ 33783 h 35532"/>
                  <a:gd name="connsiteX1" fmla="*/ 11479 w 21048"/>
                  <a:gd name="connsiteY1" fmla="*/ 34140 h 35532"/>
                  <a:gd name="connsiteX2" fmla="*/ 6356 w 21048"/>
                  <a:gd name="connsiteY2" fmla="*/ 32412 h 35532"/>
                  <a:gd name="connsiteX3" fmla="*/ 3973 w 21048"/>
                  <a:gd name="connsiteY3" fmla="*/ 14541 h 35532"/>
                  <a:gd name="connsiteX4" fmla="*/ 9334 w 21048"/>
                  <a:gd name="connsiteY4" fmla="*/ 5487 h 35532"/>
                  <a:gd name="connsiteX5" fmla="*/ 16304 w 21048"/>
                  <a:gd name="connsiteY5" fmla="*/ 2091 h 35532"/>
                  <a:gd name="connsiteX6" fmla="*/ 19700 w 21048"/>
                  <a:gd name="connsiteY6" fmla="*/ 5427 h 35532"/>
                  <a:gd name="connsiteX7" fmla="*/ 19700 w 21048"/>
                  <a:gd name="connsiteY7" fmla="*/ 7512 h 35532"/>
                  <a:gd name="connsiteX8" fmla="*/ 21010 w 21048"/>
                  <a:gd name="connsiteY8" fmla="*/ 5427 h 35532"/>
                  <a:gd name="connsiteX9" fmla="*/ 20355 w 21048"/>
                  <a:gd name="connsiteY9" fmla="*/ 2449 h 35532"/>
                  <a:gd name="connsiteX10" fmla="*/ 16959 w 21048"/>
                  <a:gd name="connsiteY10" fmla="*/ 125 h 35532"/>
                  <a:gd name="connsiteX11" fmla="*/ 7726 w 21048"/>
                  <a:gd name="connsiteY11" fmla="*/ 3640 h 35532"/>
                  <a:gd name="connsiteX12" fmla="*/ 1471 w 21048"/>
                  <a:gd name="connsiteY12" fmla="*/ 13648 h 35532"/>
                  <a:gd name="connsiteX13" fmla="*/ 5343 w 21048"/>
                  <a:gd name="connsiteY13" fmla="*/ 34080 h 35532"/>
                  <a:gd name="connsiteX14" fmla="*/ 11956 w 21048"/>
                  <a:gd name="connsiteY14" fmla="*/ 35272 h 35532"/>
                  <a:gd name="connsiteX15" fmla="*/ 13683 w 21048"/>
                  <a:gd name="connsiteY15" fmla="*/ 33783 h 3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048" h="35532">
                    <a:moveTo>
                      <a:pt x="13683" y="33783"/>
                    </a:moveTo>
                    <a:cubicBezTo>
                      <a:pt x="13683" y="33783"/>
                      <a:pt x="12849" y="33783"/>
                      <a:pt x="11479" y="34140"/>
                    </a:cubicBezTo>
                    <a:cubicBezTo>
                      <a:pt x="9613" y="34244"/>
                      <a:pt x="7778" y="33626"/>
                      <a:pt x="6356" y="32412"/>
                    </a:cubicBezTo>
                    <a:cubicBezTo>
                      <a:pt x="2395" y="27322"/>
                      <a:pt x="1484" y="20492"/>
                      <a:pt x="3973" y="14541"/>
                    </a:cubicBezTo>
                    <a:cubicBezTo>
                      <a:pt x="5063" y="11161"/>
                      <a:pt x="6895" y="8068"/>
                      <a:pt x="9334" y="5487"/>
                    </a:cubicBezTo>
                    <a:cubicBezTo>
                      <a:pt x="10958" y="3278"/>
                      <a:pt x="13564" y="2009"/>
                      <a:pt x="16304" y="2091"/>
                    </a:cubicBezTo>
                    <a:cubicBezTo>
                      <a:pt x="18087" y="2251"/>
                      <a:pt x="19508" y="3648"/>
                      <a:pt x="19700" y="5427"/>
                    </a:cubicBezTo>
                    <a:cubicBezTo>
                      <a:pt x="19700" y="6678"/>
                      <a:pt x="19283" y="7393"/>
                      <a:pt x="19700" y="7512"/>
                    </a:cubicBezTo>
                    <a:cubicBezTo>
                      <a:pt x="20116" y="7631"/>
                      <a:pt x="20772" y="7155"/>
                      <a:pt x="21010" y="5427"/>
                    </a:cubicBezTo>
                    <a:cubicBezTo>
                      <a:pt x="21148" y="4388"/>
                      <a:pt x="20916" y="3334"/>
                      <a:pt x="20355" y="2449"/>
                    </a:cubicBezTo>
                    <a:cubicBezTo>
                      <a:pt x="19582" y="1249"/>
                      <a:pt x="18358" y="411"/>
                      <a:pt x="16959" y="125"/>
                    </a:cubicBezTo>
                    <a:cubicBezTo>
                      <a:pt x="13475" y="-435"/>
                      <a:pt x="9956" y="905"/>
                      <a:pt x="7726" y="3640"/>
                    </a:cubicBezTo>
                    <a:cubicBezTo>
                      <a:pt x="4835" y="6399"/>
                      <a:pt x="2684" y="9840"/>
                      <a:pt x="1471" y="13648"/>
                    </a:cubicBezTo>
                    <a:cubicBezTo>
                      <a:pt x="-1459" y="20618"/>
                      <a:pt x="66" y="28665"/>
                      <a:pt x="5343" y="34080"/>
                    </a:cubicBezTo>
                    <a:cubicBezTo>
                      <a:pt x="7265" y="35431"/>
                      <a:pt x="9684" y="35867"/>
                      <a:pt x="11956" y="35272"/>
                    </a:cubicBezTo>
                    <a:cubicBezTo>
                      <a:pt x="12968" y="34974"/>
                      <a:pt x="13683" y="33902"/>
                      <a:pt x="13683" y="33783"/>
                    </a:cubicBezTo>
                    <a:close/>
                  </a:path>
                </a:pathLst>
              </a:custGeom>
              <a:solidFill>
                <a:srgbClr val="FF9A6C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49" name="Forma Livre: Forma 3448">
                <a:extLst>
                  <a:ext uri="{FF2B5EF4-FFF2-40B4-BE49-F238E27FC236}">
                    <a16:creationId xmlns:a16="http://schemas.microsoft.com/office/drawing/2014/main" id="{00899C9D-3F7D-60E7-2BD7-3B27197B9C43}"/>
                  </a:ext>
                </a:extLst>
              </p:cNvPr>
              <p:cNvSpPr/>
              <p:nvPr/>
            </p:nvSpPr>
            <p:spPr>
              <a:xfrm>
                <a:off x="15896466" y="6211720"/>
                <a:ext cx="209321" cy="109598"/>
              </a:xfrm>
              <a:custGeom>
                <a:avLst/>
                <a:gdLst>
                  <a:gd name="connsiteX0" fmla="*/ 26908 w 209321"/>
                  <a:gd name="connsiteY0" fmla="*/ 93823 h 109598"/>
                  <a:gd name="connsiteX1" fmla="*/ 40312 w 209321"/>
                  <a:gd name="connsiteY1" fmla="*/ 107762 h 109598"/>
                  <a:gd name="connsiteX2" fmla="*/ 57706 w 209321"/>
                  <a:gd name="connsiteY2" fmla="*/ 104426 h 109598"/>
                  <a:gd name="connsiteX3" fmla="*/ 62353 w 209321"/>
                  <a:gd name="connsiteY3" fmla="*/ 97158 h 109598"/>
                  <a:gd name="connsiteX4" fmla="*/ 72122 w 209321"/>
                  <a:gd name="connsiteY4" fmla="*/ 99422 h 109598"/>
                  <a:gd name="connsiteX5" fmla="*/ 104647 w 209321"/>
                  <a:gd name="connsiteY5" fmla="*/ 91797 h 109598"/>
                  <a:gd name="connsiteX6" fmla="*/ 117991 w 209321"/>
                  <a:gd name="connsiteY6" fmla="*/ 98588 h 109598"/>
                  <a:gd name="connsiteX7" fmla="*/ 132883 w 209321"/>
                  <a:gd name="connsiteY7" fmla="*/ 91499 h 109598"/>
                  <a:gd name="connsiteX8" fmla="*/ 148729 w 209321"/>
                  <a:gd name="connsiteY8" fmla="*/ 90070 h 109598"/>
                  <a:gd name="connsiteX9" fmla="*/ 156413 w 209321"/>
                  <a:gd name="connsiteY9" fmla="*/ 95193 h 109598"/>
                  <a:gd name="connsiteX10" fmla="*/ 169161 w 209321"/>
                  <a:gd name="connsiteY10" fmla="*/ 87032 h 109598"/>
                  <a:gd name="connsiteX11" fmla="*/ 180182 w 209321"/>
                  <a:gd name="connsiteY11" fmla="*/ 75654 h 109598"/>
                  <a:gd name="connsiteX12" fmla="*/ 194121 w 209321"/>
                  <a:gd name="connsiteY12" fmla="*/ 80717 h 109598"/>
                  <a:gd name="connsiteX13" fmla="*/ 207941 w 209321"/>
                  <a:gd name="connsiteY13" fmla="*/ 80717 h 109598"/>
                  <a:gd name="connsiteX14" fmla="*/ 208954 w 209321"/>
                  <a:gd name="connsiteY14" fmla="*/ 73033 h 109598"/>
                  <a:gd name="connsiteX15" fmla="*/ 183220 w 209321"/>
                  <a:gd name="connsiteY15" fmla="*/ 51588 h 109598"/>
                  <a:gd name="connsiteX16" fmla="*/ 150029 w 209321"/>
                  <a:gd name="connsiteY16" fmla="*/ 12244 h 109598"/>
                  <a:gd name="connsiteX17" fmla="*/ 123650 w 209321"/>
                  <a:gd name="connsiteY17" fmla="*/ 20552 h 109598"/>
                  <a:gd name="connsiteX18" fmla="*/ 74163 w 209321"/>
                  <a:gd name="connsiteY18" fmla="*/ 3844 h 109598"/>
                  <a:gd name="connsiteX19" fmla="*/ 63782 w 209321"/>
                  <a:gd name="connsiteY19" fmla="*/ 11497 h 109598"/>
                  <a:gd name="connsiteX20" fmla="*/ 26405 w 209321"/>
                  <a:gd name="connsiteY20" fmla="*/ 17307 h 109598"/>
                  <a:gd name="connsiteX21" fmla="*/ 21488 w 209321"/>
                  <a:gd name="connsiteY21" fmla="*/ 36636 h 109598"/>
                  <a:gd name="connsiteX22" fmla="*/ 1055 w 209321"/>
                  <a:gd name="connsiteY22" fmla="*/ 50396 h 109598"/>
                  <a:gd name="connsiteX23" fmla="*/ 10944 w 209321"/>
                  <a:gd name="connsiteY23" fmla="*/ 70233 h 109598"/>
                  <a:gd name="connsiteX24" fmla="*/ 10164 w 209321"/>
                  <a:gd name="connsiteY24" fmla="*/ 91195 h 109598"/>
                  <a:gd name="connsiteX25" fmla="*/ 29410 w 209321"/>
                  <a:gd name="connsiteY25" fmla="*/ 93346 h 109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9321" h="109598">
                    <a:moveTo>
                      <a:pt x="26908" y="93823"/>
                    </a:moveTo>
                    <a:cubicBezTo>
                      <a:pt x="30154" y="99506"/>
                      <a:pt x="34759" y="104296"/>
                      <a:pt x="40312" y="107762"/>
                    </a:cubicBezTo>
                    <a:cubicBezTo>
                      <a:pt x="46128" y="111157"/>
                      <a:pt x="53558" y="109732"/>
                      <a:pt x="57706" y="104426"/>
                    </a:cubicBezTo>
                    <a:cubicBezTo>
                      <a:pt x="59255" y="101924"/>
                      <a:pt x="59791" y="98469"/>
                      <a:pt x="62353" y="97158"/>
                    </a:cubicBezTo>
                    <a:cubicBezTo>
                      <a:pt x="64914" y="95848"/>
                      <a:pt x="69024" y="97814"/>
                      <a:pt x="72122" y="99422"/>
                    </a:cubicBezTo>
                    <a:cubicBezTo>
                      <a:pt x="83400" y="104915"/>
                      <a:pt x="96986" y="101731"/>
                      <a:pt x="104647" y="91797"/>
                    </a:cubicBezTo>
                    <a:cubicBezTo>
                      <a:pt x="106661" y="97178"/>
                      <a:pt x="112455" y="100127"/>
                      <a:pt x="117991" y="98588"/>
                    </a:cubicBezTo>
                    <a:cubicBezTo>
                      <a:pt x="123258" y="96924"/>
                      <a:pt x="128270" y="94538"/>
                      <a:pt x="132883" y="91499"/>
                    </a:cubicBezTo>
                    <a:cubicBezTo>
                      <a:pt x="137601" y="88424"/>
                      <a:pt x="143536" y="87889"/>
                      <a:pt x="148729" y="90070"/>
                    </a:cubicBezTo>
                    <a:cubicBezTo>
                      <a:pt x="151409" y="91559"/>
                      <a:pt x="153435" y="94299"/>
                      <a:pt x="156413" y="95193"/>
                    </a:cubicBezTo>
                    <a:cubicBezTo>
                      <a:pt x="161655" y="96742"/>
                      <a:pt x="166421" y="91797"/>
                      <a:pt x="169161" y="87032"/>
                    </a:cubicBezTo>
                    <a:cubicBezTo>
                      <a:pt x="171901" y="82266"/>
                      <a:pt x="174821" y="76726"/>
                      <a:pt x="180182" y="75654"/>
                    </a:cubicBezTo>
                    <a:cubicBezTo>
                      <a:pt x="185279" y="75651"/>
                      <a:pt x="190214" y="77443"/>
                      <a:pt x="194121" y="80717"/>
                    </a:cubicBezTo>
                    <a:cubicBezTo>
                      <a:pt x="198529" y="83219"/>
                      <a:pt x="204963" y="84470"/>
                      <a:pt x="207941" y="80717"/>
                    </a:cubicBezTo>
                    <a:cubicBezTo>
                      <a:pt x="209317" y="78403"/>
                      <a:pt x="209683" y="75625"/>
                      <a:pt x="208954" y="73033"/>
                    </a:cubicBezTo>
                    <a:cubicBezTo>
                      <a:pt x="206448" y="60745"/>
                      <a:pt x="195758" y="51836"/>
                      <a:pt x="183220" y="51588"/>
                    </a:cubicBezTo>
                    <a:cubicBezTo>
                      <a:pt x="184919" y="31558"/>
                      <a:pt x="170059" y="13943"/>
                      <a:pt x="150029" y="12244"/>
                    </a:cubicBezTo>
                    <a:cubicBezTo>
                      <a:pt x="140486" y="11434"/>
                      <a:pt x="131008" y="14419"/>
                      <a:pt x="123650" y="20552"/>
                    </a:cubicBezTo>
                    <a:cubicBezTo>
                      <a:pt x="114598" y="2272"/>
                      <a:pt x="92442" y="-5208"/>
                      <a:pt x="74163" y="3844"/>
                    </a:cubicBezTo>
                    <a:cubicBezTo>
                      <a:pt x="70280" y="5767"/>
                      <a:pt x="66767" y="8357"/>
                      <a:pt x="63782" y="11497"/>
                    </a:cubicBezTo>
                    <a:cubicBezTo>
                      <a:pt x="51857" y="2780"/>
                      <a:pt x="35122" y="5381"/>
                      <a:pt x="26405" y="17307"/>
                    </a:cubicBezTo>
                    <a:cubicBezTo>
                      <a:pt x="22335" y="22875"/>
                      <a:pt x="20574" y="29799"/>
                      <a:pt x="21488" y="36636"/>
                    </a:cubicBezTo>
                    <a:cubicBezTo>
                      <a:pt x="12762" y="37398"/>
                      <a:pt x="5042" y="42597"/>
                      <a:pt x="1055" y="50396"/>
                    </a:cubicBezTo>
                    <a:cubicBezTo>
                      <a:pt x="-2221" y="58319"/>
                      <a:pt x="2425" y="69280"/>
                      <a:pt x="10944" y="70233"/>
                    </a:cubicBezTo>
                    <a:cubicBezTo>
                      <a:pt x="4940" y="75806"/>
                      <a:pt x="4591" y="85191"/>
                      <a:pt x="10164" y="91195"/>
                    </a:cubicBezTo>
                    <a:cubicBezTo>
                      <a:pt x="15162" y="96579"/>
                      <a:pt x="23347" y="97494"/>
                      <a:pt x="29410" y="93346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0" name="Forma Livre: Forma 3449">
                <a:extLst>
                  <a:ext uri="{FF2B5EF4-FFF2-40B4-BE49-F238E27FC236}">
                    <a16:creationId xmlns:a16="http://schemas.microsoft.com/office/drawing/2014/main" id="{3CF33F78-359A-BCC3-E989-AEAE822E1E34}"/>
                  </a:ext>
                </a:extLst>
              </p:cNvPr>
              <p:cNvSpPr/>
              <p:nvPr/>
            </p:nvSpPr>
            <p:spPr>
              <a:xfrm>
                <a:off x="15903373" y="6281179"/>
                <a:ext cx="55505" cy="40461"/>
              </a:xfrm>
              <a:custGeom>
                <a:avLst/>
                <a:gdLst>
                  <a:gd name="connsiteX0" fmla="*/ 1238 w 55505"/>
                  <a:gd name="connsiteY0" fmla="*/ 0 h 40461"/>
                  <a:gd name="connsiteX1" fmla="*/ 701 w 55505"/>
                  <a:gd name="connsiteY1" fmla="*/ 8340 h 40461"/>
                  <a:gd name="connsiteX2" fmla="*/ 6658 w 55505"/>
                  <a:gd name="connsiteY2" fmla="*/ 16024 h 40461"/>
                  <a:gd name="connsiteX3" fmla="*/ 18930 w 55505"/>
                  <a:gd name="connsiteY3" fmla="*/ 17156 h 40461"/>
                  <a:gd name="connsiteX4" fmla="*/ 17381 w 55505"/>
                  <a:gd name="connsiteY4" fmla="*/ 16263 h 40461"/>
                  <a:gd name="connsiteX5" fmla="*/ 21313 w 55505"/>
                  <a:gd name="connsiteY5" fmla="*/ 28891 h 40461"/>
                  <a:gd name="connsiteX6" fmla="*/ 26614 w 55505"/>
                  <a:gd name="connsiteY6" fmla="*/ 36040 h 40461"/>
                  <a:gd name="connsiteX7" fmla="*/ 34120 w 55505"/>
                  <a:gd name="connsiteY7" fmla="*/ 39793 h 40461"/>
                  <a:gd name="connsiteX8" fmla="*/ 47702 w 55505"/>
                  <a:gd name="connsiteY8" fmla="*/ 37767 h 40461"/>
                  <a:gd name="connsiteX9" fmla="*/ 54017 w 55505"/>
                  <a:gd name="connsiteY9" fmla="*/ 30976 h 40461"/>
                  <a:gd name="connsiteX10" fmla="*/ 55506 w 55505"/>
                  <a:gd name="connsiteY10" fmla="*/ 27998 h 40461"/>
                  <a:gd name="connsiteX11" fmla="*/ 53242 w 55505"/>
                  <a:gd name="connsiteY11" fmla="*/ 30440 h 40461"/>
                  <a:gd name="connsiteX12" fmla="*/ 46809 w 55505"/>
                  <a:gd name="connsiteY12" fmla="*/ 36397 h 40461"/>
                  <a:gd name="connsiteX13" fmla="*/ 24034 w 55505"/>
                  <a:gd name="connsiteY13" fmla="*/ 29066 h 40461"/>
                  <a:gd name="connsiteX14" fmla="*/ 23457 w 55505"/>
                  <a:gd name="connsiteY14" fmla="*/ 27819 h 40461"/>
                  <a:gd name="connsiteX15" fmla="*/ 19645 w 55505"/>
                  <a:gd name="connsiteY15" fmla="*/ 15905 h 40461"/>
                  <a:gd name="connsiteX16" fmla="*/ 19645 w 55505"/>
                  <a:gd name="connsiteY16" fmla="*/ 14475 h 40461"/>
                  <a:gd name="connsiteX17" fmla="*/ 18334 w 55505"/>
                  <a:gd name="connsiteY17" fmla="*/ 15012 h 40461"/>
                  <a:gd name="connsiteX18" fmla="*/ 7850 w 55505"/>
                  <a:gd name="connsiteY18" fmla="*/ 14297 h 40461"/>
                  <a:gd name="connsiteX19" fmla="*/ 2310 w 55505"/>
                  <a:gd name="connsiteY19" fmla="*/ 7923 h 40461"/>
                  <a:gd name="connsiteX20" fmla="*/ 1238 w 55505"/>
                  <a:gd name="connsiteY20" fmla="*/ 0 h 4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505" h="40461">
                    <a:moveTo>
                      <a:pt x="1238" y="0"/>
                    </a:moveTo>
                    <a:cubicBezTo>
                      <a:pt x="-198" y="2554"/>
                      <a:pt x="-395" y="5623"/>
                      <a:pt x="701" y="8340"/>
                    </a:cubicBezTo>
                    <a:cubicBezTo>
                      <a:pt x="1639" y="11565"/>
                      <a:pt x="3769" y="14312"/>
                      <a:pt x="6658" y="16024"/>
                    </a:cubicBezTo>
                    <a:cubicBezTo>
                      <a:pt x="10386" y="18179"/>
                      <a:pt x="14871" y="18592"/>
                      <a:pt x="18930" y="17156"/>
                    </a:cubicBezTo>
                    <a:lnTo>
                      <a:pt x="17381" y="16263"/>
                    </a:lnTo>
                    <a:cubicBezTo>
                      <a:pt x="18001" y="20657"/>
                      <a:pt x="19329" y="24922"/>
                      <a:pt x="21313" y="28891"/>
                    </a:cubicBezTo>
                    <a:cubicBezTo>
                      <a:pt x="22625" y="31580"/>
                      <a:pt x="24422" y="34004"/>
                      <a:pt x="26614" y="36040"/>
                    </a:cubicBezTo>
                    <a:cubicBezTo>
                      <a:pt x="28753" y="37914"/>
                      <a:pt x="31338" y="39207"/>
                      <a:pt x="34120" y="39793"/>
                    </a:cubicBezTo>
                    <a:cubicBezTo>
                      <a:pt x="38725" y="41156"/>
                      <a:pt x="43696" y="40414"/>
                      <a:pt x="47702" y="37767"/>
                    </a:cubicBezTo>
                    <a:cubicBezTo>
                      <a:pt x="50238" y="35946"/>
                      <a:pt x="52384" y="33637"/>
                      <a:pt x="54017" y="30976"/>
                    </a:cubicBezTo>
                    <a:cubicBezTo>
                      <a:pt x="54707" y="30093"/>
                      <a:pt x="55213" y="29080"/>
                      <a:pt x="55506" y="27998"/>
                    </a:cubicBezTo>
                    <a:cubicBezTo>
                      <a:pt x="55506" y="27998"/>
                      <a:pt x="54612" y="28832"/>
                      <a:pt x="53242" y="30440"/>
                    </a:cubicBezTo>
                    <a:cubicBezTo>
                      <a:pt x="51426" y="32753"/>
                      <a:pt x="49255" y="34764"/>
                      <a:pt x="46809" y="36397"/>
                    </a:cubicBezTo>
                    <a:cubicBezTo>
                      <a:pt x="38495" y="40662"/>
                      <a:pt x="28299" y="37379"/>
                      <a:pt x="24034" y="29066"/>
                    </a:cubicBezTo>
                    <a:cubicBezTo>
                      <a:pt x="23825" y="28658"/>
                      <a:pt x="23633" y="28242"/>
                      <a:pt x="23457" y="27819"/>
                    </a:cubicBezTo>
                    <a:cubicBezTo>
                      <a:pt x="21590" y="24064"/>
                      <a:pt x="20304" y="20047"/>
                      <a:pt x="19645" y="15905"/>
                    </a:cubicBezTo>
                    <a:lnTo>
                      <a:pt x="19645" y="14475"/>
                    </a:lnTo>
                    <a:lnTo>
                      <a:pt x="18334" y="15012"/>
                    </a:lnTo>
                    <a:cubicBezTo>
                      <a:pt x="14904" y="16324"/>
                      <a:pt x="11070" y="16063"/>
                      <a:pt x="7850" y="14297"/>
                    </a:cubicBezTo>
                    <a:cubicBezTo>
                      <a:pt x="5304" y="12899"/>
                      <a:pt x="3340" y="10639"/>
                      <a:pt x="2310" y="7923"/>
                    </a:cubicBezTo>
                    <a:cubicBezTo>
                      <a:pt x="1425" y="5381"/>
                      <a:pt x="1060" y="2686"/>
                      <a:pt x="1238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1" name="Forma Livre: Forma 3450">
                <a:extLst>
                  <a:ext uri="{FF2B5EF4-FFF2-40B4-BE49-F238E27FC236}">
                    <a16:creationId xmlns:a16="http://schemas.microsoft.com/office/drawing/2014/main" id="{E13C50D0-9322-939B-E23C-046E9D98CCB6}"/>
                  </a:ext>
                </a:extLst>
              </p:cNvPr>
              <p:cNvSpPr/>
              <p:nvPr/>
            </p:nvSpPr>
            <p:spPr>
              <a:xfrm>
                <a:off x="16012372" y="6221508"/>
                <a:ext cx="91276" cy="77124"/>
              </a:xfrm>
              <a:custGeom>
                <a:avLst/>
                <a:gdLst>
                  <a:gd name="connsiteX0" fmla="*/ 0 w 91276"/>
                  <a:gd name="connsiteY0" fmla="*/ 100 h 77124"/>
                  <a:gd name="connsiteX1" fmla="*/ 2323 w 91276"/>
                  <a:gd name="connsiteY1" fmla="*/ 2185 h 77124"/>
                  <a:gd name="connsiteX2" fmla="*/ 6315 w 91276"/>
                  <a:gd name="connsiteY2" fmla="*/ 9632 h 77124"/>
                  <a:gd name="connsiteX3" fmla="*/ 6314 w 91276"/>
                  <a:gd name="connsiteY3" fmla="*/ 10585 h 77124"/>
                  <a:gd name="connsiteX4" fmla="*/ 7148 w 91276"/>
                  <a:gd name="connsiteY4" fmla="*/ 10048 h 77124"/>
                  <a:gd name="connsiteX5" fmla="*/ 31751 w 91276"/>
                  <a:gd name="connsiteY5" fmla="*/ 2304 h 77124"/>
                  <a:gd name="connsiteX6" fmla="*/ 48192 w 91276"/>
                  <a:gd name="connsiteY6" fmla="*/ 4925 h 77124"/>
                  <a:gd name="connsiteX7" fmla="*/ 62727 w 91276"/>
                  <a:gd name="connsiteY7" fmla="*/ 16005 h 77124"/>
                  <a:gd name="connsiteX8" fmla="*/ 68684 w 91276"/>
                  <a:gd name="connsiteY8" fmla="*/ 29051 h 77124"/>
                  <a:gd name="connsiteX9" fmla="*/ 68684 w 91276"/>
                  <a:gd name="connsiteY9" fmla="*/ 42335 h 77124"/>
                  <a:gd name="connsiteX10" fmla="*/ 68327 w 91276"/>
                  <a:gd name="connsiteY10" fmla="*/ 43646 h 77124"/>
                  <a:gd name="connsiteX11" fmla="*/ 69578 w 91276"/>
                  <a:gd name="connsiteY11" fmla="*/ 43646 h 77124"/>
                  <a:gd name="connsiteX12" fmla="*/ 89951 w 91276"/>
                  <a:gd name="connsiteY12" fmla="*/ 64734 h 77124"/>
                  <a:gd name="connsiteX13" fmla="*/ 87866 w 91276"/>
                  <a:gd name="connsiteY13" fmla="*/ 77124 h 77124"/>
                  <a:gd name="connsiteX14" fmla="*/ 89534 w 91276"/>
                  <a:gd name="connsiteY14" fmla="*/ 74146 h 77124"/>
                  <a:gd name="connsiteX15" fmla="*/ 91261 w 91276"/>
                  <a:gd name="connsiteY15" fmla="*/ 64674 h 77124"/>
                  <a:gd name="connsiteX16" fmla="*/ 86317 w 91276"/>
                  <a:gd name="connsiteY16" fmla="*/ 50735 h 77124"/>
                  <a:gd name="connsiteX17" fmla="*/ 69816 w 91276"/>
                  <a:gd name="connsiteY17" fmla="*/ 41442 h 77124"/>
                  <a:gd name="connsiteX18" fmla="*/ 70769 w 91276"/>
                  <a:gd name="connsiteY18" fmla="*/ 42871 h 77124"/>
                  <a:gd name="connsiteX19" fmla="*/ 71246 w 91276"/>
                  <a:gd name="connsiteY19" fmla="*/ 28456 h 77124"/>
                  <a:gd name="connsiteX20" fmla="*/ 49205 w 91276"/>
                  <a:gd name="connsiteY20" fmla="*/ 2662 h 77124"/>
                  <a:gd name="connsiteX21" fmla="*/ 31810 w 91276"/>
                  <a:gd name="connsiteY21" fmla="*/ 100 h 77124"/>
                  <a:gd name="connsiteX22" fmla="*/ 6612 w 91276"/>
                  <a:gd name="connsiteY22" fmla="*/ 8857 h 77124"/>
                  <a:gd name="connsiteX23" fmla="*/ 7625 w 91276"/>
                  <a:gd name="connsiteY23" fmla="*/ 9274 h 77124"/>
                  <a:gd name="connsiteX24" fmla="*/ 2800 w 91276"/>
                  <a:gd name="connsiteY24" fmla="*/ 1590 h 77124"/>
                  <a:gd name="connsiteX25" fmla="*/ 0 w 91276"/>
                  <a:gd name="connsiteY25" fmla="*/ 100 h 7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1276" h="77124">
                    <a:moveTo>
                      <a:pt x="0" y="100"/>
                    </a:moveTo>
                    <a:cubicBezTo>
                      <a:pt x="0" y="100"/>
                      <a:pt x="894" y="815"/>
                      <a:pt x="2323" y="2185"/>
                    </a:cubicBezTo>
                    <a:cubicBezTo>
                      <a:pt x="4395" y="4192"/>
                      <a:pt x="5790" y="6795"/>
                      <a:pt x="6315" y="9632"/>
                    </a:cubicBezTo>
                    <a:lnTo>
                      <a:pt x="6314" y="10585"/>
                    </a:lnTo>
                    <a:lnTo>
                      <a:pt x="7148" y="10048"/>
                    </a:lnTo>
                    <a:cubicBezTo>
                      <a:pt x="14558" y="5418"/>
                      <a:pt x="23025" y="2753"/>
                      <a:pt x="31751" y="2304"/>
                    </a:cubicBezTo>
                    <a:cubicBezTo>
                      <a:pt x="37356" y="1994"/>
                      <a:pt x="42962" y="2888"/>
                      <a:pt x="48192" y="4925"/>
                    </a:cubicBezTo>
                    <a:cubicBezTo>
                      <a:pt x="53970" y="7202"/>
                      <a:pt x="59001" y="11038"/>
                      <a:pt x="62727" y="16005"/>
                    </a:cubicBezTo>
                    <a:cubicBezTo>
                      <a:pt x="65599" y="19892"/>
                      <a:pt x="67628" y="24336"/>
                      <a:pt x="68684" y="29051"/>
                    </a:cubicBezTo>
                    <a:cubicBezTo>
                      <a:pt x="69732" y="33417"/>
                      <a:pt x="69732" y="37969"/>
                      <a:pt x="68684" y="42335"/>
                    </a:cubicBezTo>
                    <a:lnTo>
                      <a:pt x="68327" y="43646"/>
                    </a:lnTo>
                    <a:lnTo>
                      <a:pt x="69578" y="43646"/>
                    </a:lnTo>
                    <a:cubicBezTo>
                      <a:pt x="80584" y="44803"/>
                      <a:pt x="89173" y="53693"/>
                      <a:pt x="89951" y="64734"/>
                    </a:cubicBezTo>
                    <a:cubicBezTo>
                      <a:pt x="90080" y="68961"/>
                      <a:pt x="89371" y="73172"/>
                      <a:pt x="87866" y="77124"/>
                    </a:cubicBezTo>
                    <a:cubicBezTo>
                      <a:pt x="88567" y="76220"/>
                      <a:pt x="89129" y="75216"/>
                      <a:pt x="89534" y="74146"/>
                    </a:cubicBezTo>
                    <a:cubicBezTo>
                      <a:pt x="90791" y="71152"/>
                      <a:pt x="91381" y="67919"/>
                      <a:pt x="91261" y="64674"/>
                    </a:cubicBezTo>
                    <a:cubicBezTo>
                      <a:pt x="91133" y="59621"/>
                      <a:pt x="89402" y="54739"/>
                      <a:pt x="86317" y="50735"/>
                    </a:cubicBezTo>
                    <a:cubicBezTo>
                      <a:pt x="82226" y="45619"/>
                      <a:pt x="76311" y="42288"/>
                      <a:pt x="69816" y="41442"/>
                    </a:cubicBezTo>
                    <a:lnTo>
                      <a:pt x="70769" y="42871"/>
                    </a:lnTo>
                    <a:cubicBezTo>
                      <a:pt x="72095" y="38176"/>
                      <a:pt x="72258" y="33228"/>
                      <a:pt x="71246" y="28456"/>
                    </a:cubicBezTo>
                    <a:cubicBezTo>
                      <a:pt x="68708" y="16696"/>
                      <a:pt x="60424" y="7003"/>
                      <a:pt x="49205" y="2662"/>
                    </a:cubicBezTo>
                    <a:cubicBezTo>
                      <a:pt x="43660" y="560"/>
                      <a:pt x="37725" y="-314"/>
                      <a:pt x="31810" y="100"/>
                    </a:cubicBezTo>
                    <a:cubicBezTo>
                      <a:pt x="22778" y="712"/>
                      <a:pt x="14076" y="3736"/>
                      <a:pt x="6612" y="8857"/>
                    </a:cubicBezTo>
                    <a:lnTo>
                      <a:pt x="7625" y="9274"/>
                    </a:lnTo>
                    <a:cubicBezTo>
                      <a:pt x="6923" y="6244"/>
                      <a:pt x="5224" y="3538"/>
                      <a:pt x="2800" y="1590"/>
                    </a:cubicBezTo>
                    <a:cubicBezTo>
                      <a:pt x="1992" y="886"/>
                      <a:pt x="1035" y="377"/>
                      <a:pt x="0" y="10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2" name="Forma Livre: Forma 3451">
                <a:extLst>
                  <a:ext uri="{FF2B5EF4-FFF2-40B4-BE49-F238E27FC236}">
                    <a16:creationId xmlns:a16="http://schemas.microsoft.com/office/drawing/2014/main" id="{A08BEB63-9081-1C13-C500-3B72770991E0}"/>
                  </a:ext>
                </a:extLst>
              </p:cNvPr>
              <p:cNvSpPr/>
              <p:nvPr/>
            </p:nvSpPr>
            <p:spPr>
              <a:xfrm>
                <a:off x="15975970" y="6458697"/>
                <a:ext cx="26275" cy="22338"/>
              </a:xfrm>
              <a:custGeom>
                <a:avLst/>
                <a:gdLst>
                  <a:gd name="connsiteX0" fmla="*/ 26276 w 26275"/>
                  <a:gd name="connsiteY0" fmla="*/ 22339 h 22338"/>
                  <a:gd name="connsiteX1" fmla="*/ 14719 w 26275"/>
                  <a:gd name="connsiteY1" fmla="*/ 9353 h 22338"/>
                  <a:gd name="connsiteX2" fmla="*/ 5 w 26275"/>
                  <a:gd name="connsiteY2" fmla="*/ 0 h 22338"/>
                  <a:gd name="connsiteX3" fmla="*/ 16744 w 26275"/>
                  <a:gd name="connsiteY3" fmla="*/ 7148 h 22338"/>
                  <a:gd name="connsiteX4" fmla="*/ 26276 w 26275"/>
                  <a:gd name="connsiteY4" fmla="*/ 22339 h 22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75" h="22338">
                    <a:moveTo>
                      <a:pt x="26276" y="22339"/>
                    </a:moveTo>
                    <a:cubicBezTo>
                      <a:pt x="22680" y="17788"/>
                      <a:pt x="18821" y="13452"/>
                      <a:pt x="14719" y="9353"/>
                    </a:cubicBezTo>
                    <a:cubicBezTo>
                      <a:pt x="7511" y="3098"/>
                      <a:pt x="-233" y="953"/>
                      <a:pt x="5" y="0"/>
                    </a:cubicBezTo>
                    <a:cubicBezTo>
                      <a:pt x="6311" y="74"/>
                      <a:pt x="12331" y="2644"/>
                      <a:pt x="16744" y="7148"/>
                    </a:cubicBezTo>
                    <a:cubicBezTo>
                      <a:pt x="21778" y="10778"/>
                      <a:pt x="25198" y="16227"/>
                      <a:pt x="26276" y="223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3" name="Forma Livre: Forma 3452">
                <a:extLst>
                  <a:ext uri="{FF2B5EF4-FFF2-40B4-BE49-F238E27FC236}">
                    <a16:creationId xmlns:a16="http://schemas.microsoft.com/office/drawing/2014/main" id="{B206B2B7-F8EB-79D2-EFCC-AAFE2C0ADCE5}"/>
                  </a:ext>
                </a:extLst>
              </p:cNvPr>
              <p:cNvSpPr/>
              <p:nvPr/>
            </p:nvSpPr>
            <p:spPr>
              <a:xfrm>
                <a:off x="16368600" y="6772830"/>
                <a:ext cx="118321" cy="32027"/>
              </a:xfrm>
              <a:custGeom>
                <a:avLst/>
                <a:gdLst>
                  <a:gd name="connsiteX0" fmla="*/ 46882 w 118321"/>
                  <a:gd name="connsiteY0" fmla="*/ 217 h 32027"/>
                  <a:gd name="connsiteX1" fmla="*/ 118008 w 118321"/>
                  <a:gd name="connsiteY1" fmla="*/ 8914 h 32027"/>
                  <a:gd name="connsiteX2" fmla="*/ 109791 w 118321"/>
                  <a:gd name="connsiteY2" fmla="*/ 22355 h 32027"/>
                  <a:gd name="connsiteX3" fmla="*/ 105618 w 118321"/>
                  <a:gd name="connsiteY3" fmla="*/ 22556 h 32027"/>
                  <a:gd name="connsiteX4" fmla="*/ 41818 w 118321"/>
                  <a:gd name="connsiteY4" fmla="*/ 18207 h 32027"/>
                  <a:gd name="connsiteX5" fmla="*/ 10365 w 118321"/>
                  <a:gd name="connsiteY5" fmla="*/ 32027 h 32027"/>
                  <a:gd name="connsiteX6" fmla="*/ 0 w 118321"/>
                  <a:gd name="connsiteY6" fmla="*/ 27500 h 3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321" h="32027">
                    <a:moveTo>
                      <a:pt x="46882" y="217"/>
                    </a:moveTo>
                    <a:cubicBezTo>
                      <a:pt x="53494" y="-1630"/>
                      <a:pt x="118008" y="8914"/>
                      <a:pt x="118008" y="8914"/>
                    </a:cubicBezTo>
                    <a:cubicBezTo>
                      <a:pt x="119450" y="14895"/>
                      <a:pt x="115772" y="20913"/>
                      <a:pt x="109791" y="22355"/>
                    </a:cubicBezTo>
                    <a:cubicBezTo>
                      <a:pt x="108425" y="22685"/>
                      <a:pt x="107009" y="22753"/>
                      <a:pt x="105618" y="22556"/>
                    </a:cubicBezTo>
                    <a:cubicBezTo>
                      <a:pt x="90725" y="22079"/>
                      <a:pt x="41818" y="18207"/>
                      <a:pt x="41818" y="18207"/>
                    </a:cubicBezTo>
                    <a:lnTo>
                      <a:pt x="10365" y="32027"/>
                    </a:lnTo>
                    <a:lnTo>
                      <a:pt x="0" y="27500"/>
                    </a:lnTo>
                    <a:close/>
                  </a:path>
                </a:pathLst>
              </a:custGeom>
              <a:solidFill>
                <a:srgbClr val="FF9A6C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4" name="Forma Livre: Forma 3453">
                <a:extLst>
                  <a:ext uri="{FF2B5EF4-FFF2-40B4-BE49-F238E27FC236}">
                    <a16:creationId xmlns:a16="http://schemas.microsoft.com/office/drawing/2014/main" id="{F1F0BF9F-252A-DD6F-9C02-C6FBD5B04960}"/>
                  </a:ext>
                </a:extLst>
              </p:cNvPr>
              <p:cNvSpPr/>
              <p:nvPr/>
            </p:nvSpPr>
            <p:spPr>
              <a:xfrm>
                <a:off x="16283177" y="6782313"/>
                <a:ext cx="209009" cy="73596"/>
              </a:xfrm>
              <a:custGeom>
                <a:avLst/>
                <a:gdLst>
                  <a:gd name="connsiteX0" fmla="*/ 0 w 209009"/>
                  <a:gd name="connsiteY0" fmla="*/ 2946 h 73596"/>
                  <a:gd name="connsiteX1" fmla="*/ 91619 w 209009"/>
                  <a:gd name="connsiteY1" fmla="*/ 11643 h 73596"/>
                  <a:gd name="connsiteX2" fmla="*/ 105915 w 209009"/>
                  <a:gd name="connsiteY2" fmla="*/ 13371 h 73596"/>
                  <a:gd name="connsiteX3" fmla="*/ 145887 w 209009"/>
                  <a:gd name="connsiteY3" fmla="*/ 27 h 73596"/>
                  <a:gd name="connsiteX4" fmla="*/ 208912 w 209009"/>
                  <a:gd name="connsiteY4" fmla="*/ 29812 h 73596"/>
                  <a:gd name="connsiteX5" fmla="*/ 195211 w 209009"/>
                  <a:gd name="connsiteY5" fmla="*/ 39582 h 73596"/>
                  <a:gd name="connsiteX6" fmla="*/ 160124 w 209009"/>
                  <a:gd name="connsiteY6" fmla="*/ 26476 h 73596"/>
                  <a:gd name="connsiteX7" fmla="*/ 98469 w 209009"/>
                  <a:gd name="connsiteY7" fmla="*/ 55129 h 73596"/>
                  <a:gd name="connsiteX8" fmla="*/ 26985 w 209009"/>
                  <a:gd name="connsiteY8" fmla="*/ 59419 h 73596"/>
                  <a:gd name="connsiteX9" fmla="*/ 5302 w 209009"/>
                  <a:gd name="connsiteY9" fmla="*/ 73596 h 73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9009" h="73596">
                    <a:moveTo>
                      <a:pt x="0" y="2946"/>
                    </a:moveTo>
                    <a:lnTo>
                      <a:pt x="91619" y="11643"/>
                    </a:lnTo>
                    <a:lnTo>
                      <a:pt x="105915" y="13371"/>
                    </a:lnTo>
                    <a:cubicBezTo>
                      <a:pt x="105915" y="13371"/>
                      <a:pt x="139691" y="1100"/>
                      <a:pt x="145887" y="27"/>
                    </a:cubicBezTo>
                    <a:cubicBezTo>
                      <a:pt x="152082" y="-1045"/>
                      <a:pt x="208912" y="29812"/>
                      <a:pt x="208912" y="29812"/>
                    </a:cubicBezTo>
                    <a:cubicBezTo>
                      <a:pt x="208912" y="29812"/>
                      <a:pt x="211056" y="42977"/>
                      <a:pt x="195211" y="39582"/>
                    </a:cubicBezTo>
                    <a:cubicBezTo>
                      <a:pt x="183087" y="36459"/>
                      <a:pt x="171326" y="32066"/>
                      <a:pt x="160124" y="26476"/>
                    </a:cubicBezTo>
                    <a:cubicBezTo>
                      <a:pt x="160124" y="26476"/>
                      <a:pt x="108715" y="50304"/>
                      <a:pt x="98469" y="55129"/>
                    </a:cubicBezTo>
                    <a:cubicBezTo>
                      <a:pt x="88223" y="59955"/>
                      <a:pt x="26985" y="59419"/>
                      <a:pt x="26985" y="59419"/>
                    </a:cubicBezTo>
                    <a:lnTo>
                      <a:pt x="5302" y="73596"/>
                    </a:lnTo>
                    <a:close/>
                  </a:path>
                </a:pathLst>
              </a:custGeom>
              <a:solidFill>
                <a:srgbClr val="FFBF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5" name="Forma Livre: Forma 3454">
                <a:extLst>
                  <a:ext uri="{FF2B5EF4-FFF2-40B4-BE49-F238E27FC236}">
                    <a16:creationId xmlns:a16="http://schemas.microsoft.com/office/drawing/2014/main" id="{FF8796BF-0E75-1A74-2F36-8B2A2B3EF4B2}"/>
                  </a:ext>
                </a:extLst>
              </p:cNvPr>
              <p:cNvSpPr/>
              <p:nvPr/>
            </p:nvSpPr>
            <p:spPr>
              <a:xfrm>
                <a:off x="16319217" y="6841306"/>
                <a:ext cx="172972" cy="84538"/>
              </a:xfrm>
              <a:custGeom>
                <a:avLst/>
                <a:gdLst>
                  <a:gd name="connsiteX0" fmla="*/ 0 w 172972"/>
                  <a:gd name="connsiteY0" fmla="*/ 84539 h 84538"/>
                  <a:gd name="connsiteX1" fmla="*/ 37350 w 172972"/>
                  <a:gd name="connsiteY1" fmla="*/ 60711 h 84538"/>
                  <a:gd name="connsiteX2" fmla="*/ 165843 w 172972"/>
                  <a:gd name="connsiteY2" fmla="*/ 14961 h 84538"/>
                  <a:gd name="connsiteX3" fmla="*/ 171323 w 172972"/>
                  <a:gd name="connsiteY3" fmla="*/ 545 h 84538"/>
                  <a:gd name="connsiteX4" fmla="*/ 28713 w 172972"/>
                  <a:gd name="connsiteY4" fmla="*/ 16927 h 84538"/>
                  <a:gd name="connsiteX5" fmla="*/ 0 w 172972"/>
                  <a:gd name="connsiteY5" fmla="*/ 33130 h 84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972" h="84538">
                    <a:moveTo>
                      <a:pt x="0" y="84539"/>
                    </a:moveTo>
                    <a:lnTo>
                      <a:pt x="37350" y="60711"/>
                    </a:lnTo>
                    <a:lnTo>
                      <a:pt x="165843" y="14961"/>
                    </a:lnTo>
                    <a:cubicBezTo>
                      <a:pt x="165843" y="14961"/>
                      <a:pt x="177101" y="4655"/>
                      <a:pt x="171323" y="545"/>
                    </a:cubicBezTo>
                    <a:cubicBezTo>
                      <a:pt x="165545" y="-3565"/>
                      <a:pt x="28713" y="16927"/>
                      <a:pt x="28713" y="16927"/>
                    </a:cubicBezTo>
                    <a:lnTo>
                      <a:pt x="0" y="33130"/>
                    </a:lnTo>
                    <a:close/>
                  </a:path>
                </a:pathLst>
              </a:custGeom>
              <a:solidFill>
                <a:srgbClr val="FFBF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6" name="Forma Livre: Forma 3455">
                <a:extLst>
                  <a:ext uri="{FF2B5EF4-FFF2-40B4-BE49-F238E27FC236}">
                    <a16:creationId xmlns:a16="http://schemas.microsoft.com/office/drawing/2014/main" id="{0FFB4502-46DA-9D42-23E4-1D2BA6F3E4B6}"/>
                  </a:ext>
                </a:extLst>
              </p:cNvPr>
              <p:cNvSpPr/>
              <p:nvPr/>
            </p:nvSpPr>
            <p:spPr>
              <a:xfrm>
                <a:off x="15656144" y="6761491"/>
                <a:ext cx="334365" cy="387383"/>
              </a:xfrm>
              <a:custGeom>
                <a:avLst/>
                <a:gdLst>
                  <a:gd name="connsiteX0" fmla="*/ 300351 w 334365"/>
                  <a:gd name="connsiteY0" fmla="*/ 73152 h 387383"/>
                  <a:gd name="connsiteX1" fmla="*/ 156847 w 334365"/>
                  <a:gd name="connsiteY1" fmla="*/ 310597 h 387383"/>
                  <a:gd name="connsiteX2" fmla="*/ 62608 w 334365"/>
                  <a:gd name="connsiteY2" fmla="*/ 387383 h 387383"/>
                  <a:gd name="connsiteX3" fmla="*/ 0 w 334365"/>
                  <a:gd name="connsiteY3" fmla="*/ 335081 h 387383"/>
                  <a:gd name="connsiteX4" fmla="*/ 257819 w 334365"/>
                  <a:gd name="connsiteY4" fmla="*/ 55817 h 387383"/>
                  <a:gd name="connsiteX5" fmla="*/ 334366 w 334365"/>
                  <a:gd name="connsiteY5" fmla="*/ 0 h 38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4365" h="387383">
                    <a:moveTo>
                      <a:pt x="300351" y="73152"/>
                    </a:moveTo>
                    <a:cubicBezTo>
                      <a:pt x="300351" y="80300"/>
                      <a:pt x="188658" y="264550"/>
                      <a:pt x="156847" y="310597"/>
                    </a:cubicBezTo>
                    <a:cubicBezTo>
                      <a:pt x="109787" y="378865"/>
                      <a:pt x="62608" y="387383"/>
                      <a:pt x="62608" y="387383"/>
                    </a:cubicBezTo>
                    <a:lnTo>
                      <a:pt x="0" y="335081"/>
                    </a:lnTo>
                    <a:lnTo>
                      <a:pt x="257819" y="55817"/>
                    </a:lnTo>
                    <a:lnTo>
                      <a:pt x="334366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7" name="Forma Livre: Forma 3456">
                <a:extLst>
                  <a:ext uri="{FF2B5EF4-FFF2-40B4-BE49-F238E27FC236}">
                    <a16:creationId xmlns:a16="http://schemas.microsoft.com/office/drawing/2014/main" id="{2D13F2B4-C46B-B424-C920-93E27B01E081}"/>
                  </a:ext>
                </a:extLst>
              </p:cNvPr>
              <p:cNvSpPr/>
              <p:nvPr/>
            </p:nvSpPr>
            <p:spPr>
              <a:xfrm>
                <a:off x="15898713" y="6844591"/>
                <a:ext cx="424614" cy="127266"/>
              </a:xfrm>
              <a:custGeom>
                <a:avLst/>
                <a:gdLst>
                  <a:gd name="connsiteX0" fmla="*/ 0 w 424614"/>
                  <a:gd name="connsiteY0" fmla="*/ 73569 h 127266"/>
                  <a:gd name="connsiteX1" fmla="*/ 137904 w 424614"/>
                  <a:gd name="connsiteY1" fmla="*/ 125335 h 127266"/>
                  <a:gd name="connsiteX2" fmla="*/ 424614 w 424614"/>
                  <a:gd name="connsiteY2" fmla="*/ 115804 h 127266"/>
                  <a:gd name="connsiteX3" fmla="*/ 420027 w 424614"/>
                  <a:gd name="connsiteY3" fmla="*/ 19301 h 127266"/>
                  <a:gd name="connsiteX4" fmla="*/ 65646 w 424614"/>
                  <a:gd name="connsiteY4" fmla="*/ 11199 h 127266"/>
                  <a:gd name="connsiteX5" fmla="*/ 23292 w 424614"/>
                  <a:gd name="connsiteY5" fmla="*/ 0 h 12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4614" h="127266">
                    <a:moveTo>
                      <a:pt x="0" y="73569"/>
                    </a:moveTo>
                    <a:cubicBezTo>
                      <a:pt x="0" y="73569"/>
                      <a:pt x="100316" y="118842"/>
                      <a:pt x="137904" y="125335"/>
                    </a:cubicBezTo>
                    <a:cubicBezTo>
                      <a:pt x="182105" y="132901"/>
                      <a:pt x="424614" y="115804"/>
                      <a:pt x="424614" y="115804"/>
                    </a:cubicBezTo>
                    <a:lnTo>
                      <a:pt x="420027" y="19301"/>
                    </a:lnTo>
                    <a:lnTo>
                      <a:pt x="65646" y="11199"/>
                    </a:lnTo>
                    <a:lnTo>
                      <a:pt x="23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8" name="Forma Livre: Forma 3457">
                <a:extLst>
                  <a:ext uri="{FF2B5EF4-FFF2-40B4-BE49-F238E27FC236}">
                    <a16:creationId xmlns:a16="http://schemas.microsoft.com/office/drawing/2014/main" id="{29B4496A-3CB0-E557-3A9B-2F53A3DE40E5}"/>
                  </a:ext>
                </a:extLst>
              </p:cNvPr>
              <p:cNvSpPr/>
              <p:nvPr/>
            </p:nvSpPr>
            <p:spPr>
              <a:xfrm>
                <a:off x="15661148" y="6840562"/>
                <a:ext cx="278250" cy="290440"/>
              </a:xfrm>
              <a:custGeom>
                <a:avLst/>
                <a:gdLst>
                  <a:gd name="connsiteX0" fmla="*/ 270686 w 278250"/>
                  <a:gd name="connsiteY0" fmla="*/ 1348 h 290440"/>
                  <a:gd name="connsiteX1" fmla="*/ 253649 w 278250"/>
                  <a:gd name="connsiteY1" fmla="*/ 29823 h 290440"/>
                  <a:gd name="connsiteX2" fmla="*/ 91261 w 278250"/>
                  <a:gd name="connsiteY2" fmla="*/ 216872 h 290440"/>
                  <a:gd name="connsiteX3" fmla="*/ 0 w 278250"/>
                  <a:gd name="connsiteY3" fmla="*/ 259703 h 290440"/>
                  <a:gd name="connsiteX4" fmla="*/ 36218 w 278250"/>
                  <a:gd name="connsiteY4" fmla="*/ 290441 h 290440"/>
                  <a:gd name="connsiteX5" fmla="*/ 109132 w 278250"/>
                  <a:gd name="connsiteY5" fmla="*/ 255831 h 290440"/>
                  <a:gd name="connsiteX6" fmla="*/ 159111 w 278250"/>
                  <a:gd name="connsiteY6" fmla="*/ 182977 h 290440"/>
                  <a:gd name="connsiteX7" fmla="*/ 278251 w 278250"/>
                  <a:gd name="connsiteY7" fmla="*/ 8616 h 290440"/>
                  <a:gd name="connsiteX8" fmla="*/ 270686 w 278250"/>
                  <a:gd name="connsiteY8" fmla="*/ 1348 h 29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250" h="290440">
                    <a:moveTo>
                      <a:pt x="270686" y="1348"/>
                    </a:moveTo>
                    <a:cubicBezTo>
                      <a:pt x="263358" y="4684"/>
                      <a:pt x="259189" y="24044"/>
                      <a:pt x="253649" y="29823"/>
                    </a:cubicBezTo>
                    <a:cubicBezTo>
                      <a:pt x="194913" y="91477"/>
                      <a:pt x="151903" y="160876"/>
                      <a:pt x="91261" y="216872"/>
                    </a:cubicBezTo>
                    <a:cubicBezTo>
                      <a:pt x="65110" y="240700"/>
                      <a:pt x="35504" y="261430"/>
                      <a:pt x="0" y="259703"/>
                    </a:cubicBezTo>
                    <a:lnTo>
                      <a:pt x="36218" y="290441"/>
                    </a:lnTo>
                    <a:cubicBezTo>
                      <a:pt x="66420" y="289845"/>
                      <a:pt x="86376" y="275667"/>
                      <a:pt x="109132" y="255831"/>
                    </a:cubicBezTo>
                    <a:cubicBezTo>
                      <a:pt x="131888" y="235994"/>
                      <a:pt x="141598" y="207519"/>
                      <a:pt x="159111" y="182977"/>
                    </a:cubicBezTo>
                    <a:cubicBezTo>
                      <a:pt x="199142" y="127100"/>
                      <a:pt x="238280" y="64552"/>
                      <a:pt x="278251" y="8616"/>
                    </a:cubicBezTo>
                    <a:cubicBezTo>
                      <a:pt x="276285" y="871"/>
                      <a:pt x="278013" y="-1928"/>
                      <a:pt x="270686" y="13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59" name="Forma Livre: Forma 3458">
                <a:extLst>
                  <a:ext uri="{FF2B5EF4-FFF2-40B4-BE49-F238E27FC236}">
                    <a16:creationId xmlns:a16="http://schemas.microsoft.com/office/drawing/2014/main" id="{B406C10F-BA2D-30A4-6BCF-199264F0B8E1}"/>
                  </a:ext>
                </a:extLst>
              </p:cNvPr>
              <p:cNvSpPr/>
              <p:nvPr/>
            </p:nvSpPr>
            <p:spPr>
              <a:xfrm>
                <a:off x="15436212" y="6475257"/>
                <a:ext cx="542205" cy="624975"/>
              </a:xfrm>
              <a:custGeom>
                <a:avLst/>
                <a:gdLst>
                  <a:gd name="connsiteX0" fmla="*/ 235361 w 542205"/>
                  <a:gd name="connsiteY0" fmla="*/ 624352 h 624975"/>
                  <a:gd name="connsiteX1" fmla="*/ 307500 w 542205"/>
                  <a:gd name="connsiteY1" fmla="*/ 616132 h 624975"/>
                  <a:gd name="connsiteX2" fmla="*/ 540359 w 542205"/>
                  <a:gd name="connsiteY2" fmla="*/ 327098 h 624975"/>
                  <a:gd name="connsiteX3" fmla="*/ 542205 w 542205"/>
                  <a:gd name="connsiteY3" fmla="*/ 112647 h 624975"/>
                  <a:gd name="connsiteX4" fmla="*/ 424138 w 542205"/>
                  <a:gd name="connsiteY4" fmla="*/ 0 h 624975"/>
                  <a:gd name="connsiteX5" fmla="*/ 411926 w 542205"/>
                  <a:gd name="connsiteY5" fmla="*/ 18526 h 624975"/>
                  <a:gd name="connsiteX6" fmla="*/ 160839 w 542205"/>
                  <a:gd name="connsiteY6" fmla="*/ 305117 h 624975"/>
                  <a:gd name="connsiteX7" fmla="*/ 0 w 542205"/>
                  <a:gd name="connsiteY7" fmla="*/ 457973 h 624975"/>
                  <a:gd name="connsiteX8" fmla="*/ 193126 w 542205"/>
                  <a:gd name="connsiteY8" fmla="*/ 561744 h 624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2205" h="624975">
                    <a:moveTo>
                      <a:pt x="235361" y="624352"/>
                    </a:moveTo>
                    <a:cubicBezTo>
                      <a:pt x="235361" y="624352"/>
                      <a:pt x="287723" y="628343"/>
                      <a:pt x="307500" y="616132"/>
                    </a:cubicBezTo>
                    <a:cubicBezTo>
                      <a:pt x="331328" y="601477"/>
                      <a:pt x="540359" y="327098"/>
                      <a:pt x="540359" y="327098"/>
                    </a:cubicBezTo>
                    <a:lnTo>
                      <a:pt x="542205" y="112647"/>
                    </a:lnTo>
                    <a:lnTo>
                      <a:pt x="424138" y="0"/>
                    </a:lnTo>
                    <a:lnTo>
                      <a:pt x="411926" y="18526"/>
                    </a:lnTo>
                    <a:lnTo>
                      <a:pt x="160839" y="305117"/>
                    </a:lnTo>
                    <a:lnTo>
                      <a:pt x="0" y="457973"/>
                    </a:lnTo>
                    <a:lnTo>
                      <a:pt x="193126" y="561744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0" name="Forma Livre: Forma 3459">
                <a:extLst>
                  <a:ext uri="{FF2B5EF4-FFF2-40B4-BE49-F238E27FC236}">
                    <a16:creationId xmlns:a16="http://schemas.microsoft.com/office/drawing/2014/main" id="{CB39C82F-4905-5452-40DE-30AA9ECDA0BC}"/>
                  </a:ext>
                </a:extLst>
              </p:cNvPr>
              <p:cNvSpPr/>
              <p:nvPr/>
            </p:nvSpPr>
            <p:spPr>
              <a:xfrm>
                <a:off x="15318246" y="6483716"/>
                <a:ext cx="638011" cy="448325"/>
              </a:xfrm>
              <a:custGeom>
                <a:avLst/>
                <a:gdLst>
                  <a:gd name="connsiteX0" fmla="*/ 611026 w 638011"/>
                  <a:gd name="connsiteY0" fmla="*/ 312325 h 448325"/>
                  <a:gd name="connsiteX1" fmla="*/ 474016 w 638011"/>
                  <a:gd name="connsiteY1" fmla="*/ 442962 h 448325"/>
                  <a:gd name="connsiteX2" fmla="*/ 33198 w 638011"/>
                  <a:gd name="connsiteY2" fmla="*/ 438017 h 448325"/>
                  <a:gd name="connsiteX3" fmla="*/ 18 w 638011"/>
                  <a:gd name="connsiteY3" fmla="*/ 402276 h 448325"/>
                  <a:gd name="connsiteX4" fmla="*/ 11932 w 638011"/>
                  <a:gd name="connsiteY4" fmla="*/ 380473 h 448325"/>
                  <a:gd name="connsiteX5" fmla="*/ 82284 w 638011"/>
                  <a:gd name="connsiteY5" fmla="*/ 321439 h 448325"/>
                  <a:gd name="connsiteX6" fmla="*/ 119932 w 638011"/>
                  <a:gd name="connsiteY6" fmla="*/ 243403 h 448325"/>
                  <a:gd name="connsiteX7" fmla="*/ 260279 w 638011"/>
                  <a:gd name="connsiteY7" fmla="*/ 264014 h 448325"/>
                  <a:gd name="connsiteX8" fmla="*/ 333669 w 638011"/>
                  <a:gd name="connsiteY8" fmla="*/ 147495 h 448325"/>
                  <a:gd name="connsiteX9" fmla="*/ 431900 w 638011"/>
                  <a:gd name="connsiteY9" fmla="*/ 43248 h 448325"/>
                  <a:gd name="connsiteX10" fmla="*/ 489504 w 638011"/>
                  <a:gd name="connsiteY10" fmla="*/ 20492 h 448325"/>
                  <a:gd name="connsiteX11" fmla="*/ 508805 w 638011"/>
                  <a:gd name="connsiteY11" fmla="*/ 17097 h 448325"/>
                  <a:gd name="connsiteX12" fmla="*/ 521374 w 638011"/>
                  <a:gd name="connsiteY12" fmla="*/ 0 h 448325"/>
                  <a:gd name="connsiteX13" fmla="*/ 623655 w 638011"/>
                  <a:gd name="connsiteY13" fmla="*/ 107226 h 448325"/>
                  <a:gd name="connsiteX14" fmla="*/ 638012 w 638011"/>
                  <a:gd name="connsiteY14" fmla="*/ 190624 h 44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8011" h="448325">
                    <a:moveTo>
                      <a:pt x="611026" y="312325"/>
                    </a:moveTo>
                    <a:cubicBezTo>
                      <a:pt x="604772" y="319831"/>
                      <a:pt x="614779" y="427891"/>
                      <a:pt x="474016" y="442962"/>
                    </a:cubicBezTo>
                    <a:cubicBezTo>
                      <a:pt x="355233" y="455650"/>
                      <a:pt x="107601" y="442426"/>
                      <a:pt x="33198" y="438017"/>
                    </a:cubicBezTo>
                    <a:cubicBezTo>
                      <a:pt x="14212" y="437211"/>
                      <a:pt x="-587" y="421270"/>
                      <a:pt x="18" y="402276"/>
                    </a:cubicBezTo>
                    <a:cubicBezTo>
                      <a:pt x="624" y="393619"/>
                      <a:pt x="4974" y="385658"/>
                      <a:pt x="11932" y="380473"/>
                    </a:cubicBezTo>
                    <a:cubicBezTo>
                      <a:pt x="38262" y="358968"/>
                      <a:pt x="65902" y="365640"/>
                      <a:pt x="82284" y="321439"/>
                    </a:cubicBezTo>
                    <a:cubicBezTo>
                      <a:pt x="98666" y="277238"/>
                      <a:pt x="91160" y="260916"/>
                      <a:pt x="119932" y="243403"/>
                    </a:cubicBezTo>
                    <a:cubicBezTo>
                      <a:pt x="160618" y="218681"/>
                      <a:pt x="260279" y="264014"/>
                      <a:pt x="260279" y="264014"/>
                    </a:cubicBezTo>
                    <a:cubicBezTo>
                      <a:pt x="285298" y="226127"/>
                      <a:pt x="298463" y="192530"/>
                      <a:pt x="333669" y="147495"/>
                    </a:cubicBezTo>
                    <a:cubicBezTo>
                      <a:pt x="362084" y="110979"/>
                      <a:pt x="400626" y="60940"/>
                      <a:pt x="431900" y="43248"/>
                    </a:cubicBezTo>
                    <a:cubicBezTo>
                      <a:pt x="450485" y="34187"/>
                      <a:pt x="469744" y="26579"/>
                      <a:pt x="489504" y="20492"/>
                    </a:cubicBezTo>
                    <a:lnTo>
                      <a:pt x="508805" y="17097"/>
                    </a:lnTo>
                    <a:lnTo>
                      <a:pt x="521374" y="0"/>
                    </a:lnTo>
                    <a:cubicBezTo>
                      <a:pt x="540317" y="19301"/>
                      <a:pt x="611146" y="84589"/>
                      <a:pt x="623655" y="107226"/>
                    </a:cubicBezTo>
                    <a:lnTo>
                      <a:pt x="638012" y="190624"/>
                    </a:ln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1" name="Forma Livre: Forma 3460">
                <a:extLst>
                  <a:ext uri="{FF2B5EF4-FFF2-40B4-BE49-F238E27FC236}">
                    <a16:creationId xmlns:a16="http://schemas.microsoft.com/office/drawing/2014/main" id="{28C1552E-FABD-2B83-5273-BB2A73E53AFC}"/>
                  </a:ext>
                </a:extLst>
              </p:cNvPr>
              <p:cNvSpPr/>
              <p:nvPr/>
            </p:nvSpPr>
            <p:spPr>
              <a:xfrm>
                <a:off x="15947560" y="6843578"/>
                <a:ext cx="312882" cy="63041"/>
              </a:xfrm>
              <a:custGeom>
                <a:avLst/>
                <a:gdLst>
                  <a:gd name="connsiteX0" fmla="*/ 312444 w 312882"/>
                  <a:gd name="connsiteY0" fmla="*/ 37112 h 63041"/>
                  <a:gd name="connsiteX1" fmla="*/ 7089 w 312882"/>
                  <a:gd name="connsiteY1" fmla="*/ 0 h 63041"/>
                  <a:gd name="connsiteX2" fmla="*/ 0 w 312882"/>
                  <a:gd name="connsiteY2" fmla="*/ 15488 h 63041"/>
                  <a:gd name="connsiteX3" fmla="*/ 162745 w 312882"/>
                  <a:gd name="connsiteY3" fmla="*/ 62072 h 63041"/>
                  <a:gd name="connsiteX4" fmla="*/ 308572 w 312882"/>
                  <a:gd name="connsiteY4" fmla="*/ 57962 h 63041"/>
                  <a:gd name="connsiteX5" fmla="*/ 312444 w 312882"/>
                  <a:gd name="connsiteY5" fmla="*/ 37112 h 63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882" h="63041">
                    <a:moveTo>
                      <a:pt x="312444" y="37112"/>
                    </a:moveTo>
                    <a:cubicBezTo>
                      <a:pt x="219217" y="30619"/>
                      <a:pt x="122297" y="24126"/>
                      <a:pt x="7089" y="0"/>
                    </a:cubicBezTo>
                    <a:lnTo>
                      <a:pt x="0" y="15488"/>
                    </a:lnTo>
                    <a:cubicBezTo>
                      <a:pt x="66420" y="57187"/>
                      <a:pt x="112408" y="58438"/>
                      <a:pt x="162745" y="62072"/>
                    </a:cubicBezTo>
                    <a:cubicBezTo>
                      <a:pt x="213082" y="65706"/>
                      <a:pt x="259904" y="57962"/>
                      <a:pt x="308572" y="57962"/>
                    </a:cubicBezTo>
                    <a:cubicBezTo>
                      <a:pt x="312300" y="51693"/>
                      <a:pt x="313673" y="44301"/>
                      <a:pt x="312444" y="371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2" name="Forma Livre: Forma 3461">
                <a:extLst>
                  <a:ext uri="{FF2B5EF4-FFF2-40B4-BE49-F238E27FC236}">
                    <a16:creationId xmlns:a16="http://schemas.microsoft.com/office/drawing/2014/main" id="{CDB657C2-BF42-3B9B-CD02-C118EA7FBF86}"/>
                  </a:ext>
                </a:extLst>
              </p:cNvPr>
              <p:cNvSpPr/>
              <p:nvPr/>
            </p:nvSpPr>
            <p:spPr>
              <a:xfrm>
                <a:off x="15707196" y="6662426"/>
                <a:ext cx="226186" cy="186787"/>
              </a:xfrm>
              <a:custGeom>
                <a:avLst/>
                <a:gdLst>
                  <a:gd name="connsiteX0" fmla="*/ 37827 w 226186"/>
                  <a:gd name="connsiteY0" fmla="*/ 0 h 186787"/>
                  <a:gd name="connsiteX1" fmla="*/ 0 w 226186"/>
                  <a:gd name="connsiteY1" fmla="*/ 2383 h 186787"/>
                  <a:gd name="connsiteX2" fmla="*/ 84292 w 226186"/>
                  <a:gd name="connsiteY2" fmla="*/ 102818 h 186787"/>
                  <a:gd name="connsiteX3" fmla="*/ 183356 w 226186"/>
                  <a:gd name="connsiteY3" fmla="*/ 165843 h 186787"/>
                  <a:gd name="connsiteX4" fmla="*/ 226187 w 226186"/>
                  <a:gd name="connsiteY4" fmla="*/ 186096 h 186787"/>
                  <a:gd name="connsiteX5" fmla="*/ 37827 w 226186"/>
                  <a:gd name="connsiteY5" fmla="*/ 0 h 186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186" h="186787">
                    <a:moveTo>
                      <a:pt x="37827" y="0"/>
                    </a:moveTo>
                    <a:lnTo>
                      <a:pt x="0" y="2383"/>
                    </a:lnTo>
                    <a:cubicBezTo>
                      <a:pt x="15727" y="53673"/>
                      <a:pt x="41103" y="71007"/>
                      <a:pt x="84292" y="102818"/>
                    </a:cubicBezTo>
                    <a:cubicBezTo>
                      <a:pt x="127480" y="134628"/>
                      <a:pt x="134449" y="143921"/>
                      <a:pt x="183356" y="165843"/>
                    </a:cubicBezTo>
                    <a:cubicBezTo>
                      <a:pt x="188062" y="167928"/>
                      <a:pt x="225055" y="191041"/>
                      <a:pt x="226187" y="186096"/>
                    </a:cubicBezTo>
                    <a:cubicBezTo>
                      <a:pt x="142194" y="134509"/>
                      <a:pt x="93763" y="81075"/>
                      <a:pt x="378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3" name="Forma Livre: Forma 3462">
                <a:extLst>
                  <a:ext uri="{FF2B5EF4-FFF2-40B4-BE49-F238E27FC236}">
                    <a16:creationId xmlns:a16="http://schemas.microsoft.com/office/drawing/2014/main" id="{EF778074-537F-8AFD-9FA9-13021D27C140}"/>
                  </a:ext>
                </a:extLst>
              </p:cNvPr>
              <p:cNvSpPr/>
              <p:nvPr/>
            </p:nvSpPr>
            <p:spPr>
              <a:xfrm>
                <a:off x="15703848" y="6561991"/>
                <a:ext cx="595770" cy="319550"/>
              </a:xfrm>
              <a:custGeom>
                <a:avLst/>
                <a:gdLst>
                  <a:gd name="connsiteX0" fmla="*/ 4122 w 595770"/>
                  <a:gd name="connsiteY0" fmla="*/ 66897 h 319550"/>
                  <a:gd name="connsiteX1" fmla="*/ 15262 w 595770"/>
                  <a:gd name="connsiteY1" fmla="*/ 122654 h 319550"/>
                  <a:gd name="connsiteX2" fmla="*/ 299589 w 595770"/>
                  <a:gd name="connsiteY2" fmla="*/ 315899 h 319550"/>
                  <a:gd name="connsiteX3" fmla="*/ 595771 w 595770"/>
                  <a:gd name="connsiteY3" fmla="*/ 313814 h 319550"/>
                  <a:gd name="connsiteX4" fmla="*/ 595771 w 595770"/>
                  <a:gd name="connsiteY4" fmla="*/ 213975 h 319550"/>
                  <a:gd name="connsiteX5" fmla="*/ 334616 w 595770"/>
                  <a:gd name="connsiteY5" fmla="*/ 185918 h 319550"/>
                  <a:gd name="connsiteX6" fmla="*/ 171395 w 595770"/>
                  <a:gd name="connsiteY6" fmla="*/ 0 h 31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5770" h="319550">
                    <a:moveTo>
                      <a:pt x="4122" y="66897"/>
                    </a:moveTo>
                    <a:cubicBezTo>
                      <a:pt x="-9579" y="105081"/>
                      <a:pt x="15262" y="122654"/>
                      <a:pt x="15262" y="122654"/>
                    </a:cubicBezTo>
                    <a:cubicBezTo>
                      <a:pt x="15262" y="122654"/>
                      <a:pt x="217800" y="306606"/>
                      <a:pt x="299589" y="315899"/>
                    </a:cubicBezTo>
                    <a:cubicBezTo>
                      <a:pt x="381379" y="325192"/>
                      <a:pt x="595771" y="313814"/>
                      <a:pt x="595771" y="313814"/>
                    </a:cubicBezTo>
                    <a:lnTo>
                      <a:pt x="595771" y="213975"/>
                    </a:lnTo>
                    <a:lnTo>
                      <a:pt x="334616" y="185918"/>
                    </a:lnTo>
                    <a:cubicBezTo>
                      <a:pt x="334616" y="185918"/>
                      <a:pt x="229535" y="62072"/>
                      <a:pt x="171395" y="0"/>
                    </a:cubicBezTo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4" name="Forma Livre: Forma 3463">
                <a:extLst>
                  <a:ext uri="{FF2B5EF4-FFF2-40B4-BE49-F238E27FC236}">
                    <a16:creationId xmlns:a16="http://schemas.microsoft.com/office/drawing/2014/main" id="{6B7E08FB-9A20-2FAC-5DF3-7571BBBB6034}"/>
                  </a:ext>
                </a:extLst>
              </p:cNvPr>
              <p:cNvSpPr/>
              <p:nvPr/>
            </p:nvSpPr>
            <p:spPr>
              <a:xfrm>
                <a:off x="15703663" y="6561991"/>
                <a:ext cx="597623" cy="320870"/>
              </a:xfrm>
              <a:custGeom>
                <a:avLst/>
                <a:gdLst>
                  <a:gd name="connsiteX0" fmla="*/ 171699 w 597623"/>
                  <a:gd name="connsiteY0" fmla="*/ 0 h 320870"/>
                  <a:gd name="connsiteX1" fmla="*/ 174856 w 597623"/>
                  <a:gd name="connsiteY1" fmla="*/ 3098 h 320870"/>
                  <a:gd name="connsiteX2" fmla="*/ 183732 w 597623"/>
                  <a:gd name="connsiteY2" fmla="*/ 12510 h 320870"/>
                  <a:gd name="connsiteX3" fmla="*/ 217151 w 597623"/>
                  <a:gd name="connsiteY3" fmla="*/ 49086 h 320870"/>
                  <a:gd name="connsiteX4" fmla="*/ 335874 w 597623"/>
                  <a:gd name="connsiteY4" fmla="*/ 185143 h 320870"/>
                  <a:gd name="connsiteX5" fmla="*/ 335040 w 597623"/>
                  <a:gd name="connsiteY5" fmla="*/ 184726 h 320870"/>
                  <a:gd name="connsiteX6" fmla="*/ 596254 w 597623"/>
                  <a:gd name="connsiteY6" fmla="*/ 212486 h 320870"/>
                  <a:gd name="connsiteX7" fmla="*/ 597624 w 597623"/>
                  <a:gd name="connsiteY7" fmla="*/ 212486 h 320870"/>
                  <a:gd name="connsiteX8" fmla="*/ 597624 w 597623"/>
                  <a:gd name="connsiteY8" fmla="*/ 315184 h 320870"/>
                  <a:gd name="connsiteX9" fmla="*/ 596194 w 597623"/>
                  <a:gd name="connsiteY9" fmla="*/ 315184 h 320870"/>
                  <a:gd name="connsiteX10" fmla="*/ 549313 w 597623"/>
                  <a:gd name="connsiteY10" fmla="*/ 317329 h 320870"/>
                  <a:gd name="connsiteX11" fmla="*/ 358689 w 597623"/>
                  <a:gd name="connsiteY11" fmla="*/ 320486 h 320870"/>
                  <a:gd name="connsiteX12" fmla="*/ 336231 w 597623"/>
                  <a:gd name="connsiteY12" fmla="*/ 319771 h 320870"/>
                  <a:gd name="connsiteX13" fmla="*/ 314131 w 597623"/>
                  <a:gd name="connsiteY13" fmla="*/ 318461 h 320870"/>
                  <a:gd name="connsiteX14" fmla="*/ 292388 w 597623"/>
                  <a:gd name="connsiteY14" fmla="*/ 315840 h 320870"/>
                  <a:gd name="connsiteX15" fmla="*/ 281963 w 597623"/>
                  <a:gd name="connsiteY15" fmla="*/ 313040 h 320870"/>
                  <a:gd name="connsiteX16" fmla="*/ 271896 w 597623"/>
                  <a:gd name="connsiteY16" fmla="*/ 309406 h 320870"/>
                  <a:gd name="connsiteX17" fmla="*/ 200829 w 597623"/>
                  <a:gd name="connsiteY17" fmla="*/ 270269 h 320870"/>
                  <a:gd name="connsiteX18" fmla="*/ 90327 w 597623"/>
                  <a:gd name="connsiteY18" fmla="*/ 187585 h 320870"/>
                  <a:gd name="connsiteX19" fmla="*/ 15268 w 597623"/>
                  <a:gd name="connsiteY19" fmla="*/ 122952 h 320870"/>
                  <a:gd name="connsiteX20" fmla="*/ 15268 w 597623"/>
                  <a:gd name="connsiteY20" fmla="*/ 122952 h 320870"/>
                  <a:gd name="connsiteX21" fmla="*/ 1448 w 597623"/>
                  <a:gd name="connsiteY21" fmla="*/ 100852 h 320870"/>
                  <a:gd name="connsiteX22" fmla="*/ 555 w 597623"/>
                  <a:gd name="connsiteY22" fmla="*/ 81789 h 320870"/>
                  <a:gd name="connsiteX23" fmla="*/ 3176 w 597623"/>
                  <a:gd name="connsiteY23" fmla="*/ 70412 h 320870"/>
                  <a:gd name="connsiteX24" fmla="*/ 4486 w 597623"/>
                  <a:gd name="connsiteY24" fmla="*/ 66718 h 320870"/>
                  <a:gd name="connsiteX25" fmla="*/ 3533 w 597623"/>
                  <a:gd name="connsiteY25" fmla="*/ 70531 h 320870"/>
                  <a:gd name="connsiteX26" fmla="*/ 1210 w 597623"/>
                  <a:gd name="connsiteY26" fmla="*/ 81849 h 320870"/>
                  <a:gd name="connsiteX27" fmla="*/ 2401 w 597623"/>
                  <a:gd name="connsiteY27" fmla="*/ 100554 h 320870"/>
                  <a:gd name="connsiteX28" fmla="*/ 16043 w 597623"/>
                  <a:gd name="connsiteY28" fmla="*/ 121940 h 320870"/>
                  <a:gd name="connsiteX29" fmla="*/ 16043 w 597623"/>
                  <a:gd name="connsiteY29" fmla="*/ 121940 h 320870"/>
                  <a:gd name="connsiteX30" fmla="*/ 91518 w 597623"/>
                  <a:gd name="connsiteY30" fmla="*/ 185918 h 320870"/>
                  <a:gd name="connsiteX31" fmla="*/ 202139 w 597623"/>
                  <a:gd name="connsiteY31" fmla="*/ 268065 h 320870"/>
                  <a:gd name="connsiteX32" fmla="*/ 272968 w 597623"/>
                  <a:gd name="connsiteY32" fmla="*/ 306964 h 320870"/>
                  <a:gd name="connsiteX33" fmla="*/ 282856 w 597623"/>
                  <a:gd name="connsiteY33" fmla="*/ 310478 h 320870"/>
                  <a:gd name="connsiteX34" fmla="*/ 293043 w 597623"/>
                  <a:gd name="connsiteY34" fmla="*/ 313219 h 320870"/>
                  <a:gd name="connsiteX35" fmla="*/ 314428 w 597623"/>
                  <a:gd name="connsiteY35" fmla="*/ 315721 h 320870"/>
                  <a:gd name="connsiteX36" fmla="*/ 336410 w 597623"/>
                  <a:gd name="connsiteY36" fmla="*/ 317031 h 320870"/>
                  <a:gd name="connsiteX37" fmla="*/ 358808 w 597623"/>
                  <a:gd name="connsiteY37" fmla="*/ 317686 h 320870"/>
                  <a:gd name="connsiteX38" fmla="*/ 549432 w 597623"/>
                  <a:gd name="connsiteY38" fmla="*/ 314410 h 320870"/>
                  <a:gd name="connsiteX39" fmla="*/ 596254 w 597623"/>
                  <a:gd name="connsiteY39" fmla="*/ 312265 h 320870"/>
                  <a:gd name="connsiteX40" fmla="*/ 594764 w 597623"/>
                  <a:gd name="connsiteY40" fmla="*/ 313814 h 320870"/>
                  <a:gd name="connsiteX41" fmla="*/ 594764 w 597623"/>
                  <a:gd name="connsiteY41" fmla="*/ 213975 h 320870"/>
                  <a:gd name="connsiteX42" fmla="*/ 596135 w 597623"/>
                  <a:gd name="connsiteY42" fmla="*/ 215464 h 320870"/>
                  <a:gd name="connsiteX43" fmla="*/ 334980 w 597623"/>
                  <a:gd name="connsiteY43" fmla="*/ 187109 h 320870"/>
                  <a:gd name="connsiteX44" fmla="*/ 334503 w 597623"/>
                  <a:gd name="connsiteY44" fmla="*/ 187109 h 320870"/>
                  <a:gd name="connsiteX45" fmla="*/ 334503 w 597623"/>
                  <a:gd name="connsiteY45" fmla="*/ 186752 h 320870"/>
                  <a:gd name="connsiteX46" fmla="*/ 216615 w 597623"/>
                  <a:gd name="connsiteY46" fmla="*/ 49741 h 320870"/>
                  <a:gd name="connsiteX47" fmla="*/ 183673 w 597623"/>
                  <a:gd name="connsiteY47" fmla="*/ 12748 h 320870"/>
                  <a:gd name="connsiteX48" fmla="*/ 175035 w 597623"/>
                  <a:gd name="connsiteY48" fmla="*/ 3098 h 320870"/>
                  <a:gd name="connsiteX49" fmla="*/ 171699 w 597623"/>
                  <a:gd name="connsiteY49" fmla="*/ 0 h 320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597623" h="320870">
                    <a:moveTo>
                      <a:pt x="171699" y="0"/>
                    </a:moveTo>
                    <a:cubicBezTo>
                      <a:pt x="171699" y="0"/>
                      <a:pt x="172831" y="1013"/>
                      <a:pt x="174856" y="3098"/>
                    </a:cubicBezTo>
                    <a:lnTo>
                      <a:pt x="183732" y="12510"/>
                    </a:lnTo>
                    <a:cubicBezTo>
                      <a:pt x="191476" y="20790"/>
                      <a:pt x="202854" y="33121"/>
                      <a:pt x="217151" y="49086"/>
                    </a:cubicBezTo>
                    <a:cubicBezTo>
                      <a:pt x="245864" y="81015"/>
                      <a:pt x="286609" y="127539"/>
                      <a:pt x="335874" y="185143"/>
                    </a:cubicBezTo>
                    <a:lnTo>
                      <a:pt x="335040" y="184726"/>
                    </a:lnTo>
                    <a:lnTo>
                      <a:pt x="596254" y="212486"/>
                    </a:lnTo>
                    <a:lnTo>
                      <a:pt x="597624" y="212486"/>
                    </a:lnTo>
                    <a:lnTo>
                      <a:pt x="597624" y="315184"/>
                    </a:lnTo>
                    <a:lnTo>
                      <a:pt x="596194" y="315184"/>
                    </a:lnTo>
                    <a:lnTo>
                      <a:pt x="549313" y="317329"/>
                    </a:lnTo>
                    <a:cubicBezTo>
                      <a:pt x="483011" y="319950"/>
                      <a:pt x="418974" y="321678"/>
                      <a:pt x="358689" y="320486"/>
                    </a:cubicBezTo>
                    <a:lnTo>
                      <a:pt x="336231" y="319771"/>
                    </a:lnTo>
                    <a:cubicBezTo>
                      <a:pt x="328785" y="319295"/>
                      <a:pt x="321458" y="318997"/>
                      <a:pt x="314131" y="318461"/>
                    </a:cubicBezTo>
                    <a:cubicBezTo>
                      <a:pt x="306839" y="318002"/>
                      <a:pt x="299579" y="317127"/>
                      <a:pt x="292388" y="315840"/>
                    </a:cubicBezTo>
                    <a:cubicBezTo>
                      <a:pt x="288873" y="315006"/>
                      <a:pt x="285358" y="314052"/>
                      <a:pt x="281963" y="313040"/>
                    </a:cubicBezTo>
                    <a:cubicBezTo>
                      <a:pt x="278567" y="312027"/>
                      <a:pt x="275172" y="310776"/>
                      <a:pt x="271896" y="309406"/>
                    </a:cubicBezTo>
                    <a:cubicBezTo>
                      <a:pt x="247008" y="298666"/>
                      <a:pt x="223210" y="285560"/>
                      <a:pt x="200829" y="270269"/>
                    </a:cubicBezTo>
                    <a:cubicBezTo>
                      <a:pt x="162639" y="244568"/>
                      <a:pt x="125758" y="216972"/>
                      <a:pt x="90327" y="187585"/>
                    </a:cubicBezTo>
                    <a:cubicBezTo>
                      <a:pt x="59469" y="162209"/>
                      <a:pt x="34212" y="139930"/>
                      <a:pt x="15268" y="122952"/>
                    </a:cubicBezTo>
                    <a:lnTo>
                      <a:pt x="15268" y="122952"/>
                    </a:lnTo>
                    <a:cubicBezTo>
                      <a:pt x="8396" y="117271"/>
                      <a:pt x="3547" y="109518"/>
                      <a:pt x="1448" y="100852"/>
                    </a:cubicBezTo>
                    <a:cubicBezTo>
                      <a:pt x="-111" y="94620"/>
                      <a:pt x="-415" y="88140"/>
                      <a:pt x="555" y="81789"/>
                    </a:cubicBezTo>
                    <a:cubicBezTo>
                      <a:pt x="1037" y="77917"/>
                      <a:pt x="1916" y="74105"/>
                      <a:pt x="3176" y="70412"/>
                    </a:cubicBezTo>
                    <a:cubicBezTo>
                      <a:pt x="4010" y="67910"/>
                      <a:pt x="4486" y="66718"/>
                      <a:pt x="4486" y="66718"/>
                    </a:cubicBezTo>
                    <a:cubicBezTo>
                      <a:pt x="4486" y="66718"/>
                      <a:pt x="4486" y="68029"/>
                      <a:pt x="3533" y="70531"/>
                    </a:cubicBezTo>
                    <a:cubicBezTo>
                      <a:pt x="2378" y="74215"/>
                      <a:pt x="1600" y="78007"/>
                      <a:pt x="1210" y="81849"/>
                    </a:cubicBezTo>
                    <a:cubicBezTo>
                      <a:pt x="385" y="88102"/>
                      <a:pt x="790" y="94456"/>
                      <a:pt x="2401" y="100554"/>
                    </a:cubicBezTo>
                    <a:cubicBezTo>
                      <a:pt x="4534" y="108962"/>
                      <a:pt x="9317" y="116461"/>
                      <a:pt x="16043" y="121940"/>
                    </a:cubicBezTo>
                    <a:lnTo>
                      <a:pt x="16043" y="121940"/>
                    </a:lnTo>
                    <a:cubicBezTo>
                      <a:pt x="35105" y="138917"/>
                      <a:pt x="60482" y="160779"/>
                      <a:pt x="91518" y="185918"/>
                    </a:cubicBezTo>
                    <a:cubicBezTo>
                      <a:pt x="122554" y="211056"/>
                      <a:pt x="159189" y="239531"/>
                      <a:pt x="202139" y="268065"/>
                    </a:cubicBezTo>
                    <a:cubicBezTo>
                      <a:pt x="224446" y="283273"/>
                      <a:pt x="248165" y="296299"/>
                      <a:pt x="272968" y="306964"/>
                    </a:cubicBezTo>
                    <a:cubicBezTo>
                      <a:pt x="276185" y="308274"/>
                      <a:pt x="279580" y="309287"/>
                      <a:pt x="282856" y="310478"/>
                    </a:cubicBezTo>
                    <a:cubicBezTo>
                      <a:pt x="286133" y="311670"/>
                      <a:pt x="289647" y="312444"/>
                      <a:pt x="293043" y="313219"/>
                    </a:cubicBezTo>
                    <a:cubicBezTo>
                      <a:pt x="300118" y="314458"/>
                      <a:pt x="307258" y="315293"/>
                      <a:pt x="314428" y="315721"/>
                    </a:cubicBezTo>
                    <a:cubicBezTo>
                      <a:pt x="321696" y="316316"/>
                      <a:pt x="329023" y="316554"/>
                      <a:pt x="336410" y="317031"/>
                    </a:cubicBezTo>
                    <a:lnTo>
                      <a:pt x="358808" y="317686"/>
                    </a:lnTo>
                    <a:cubicBezTo>
                      <a:pt x="419093" y="318818"/>
                      <a:pt x="483130" y="317031"/>
                      <a:pt x="549432" y="314410"/>
                    </a:cubicBezTo>
                    <a:lnTo>
                      <a:pt x="596254" y="312265"/>
                    </a:lnTo>
                    <a:lnTo>
                      <a:pt x="594764" y="313814"/>
                    </a:lnTo>
                    <a:cubicBezTo>
                      <a:pt x="594764" y="279502"/>
                      <a:pt x="594764" y="245964"/>
                      <a:pt x="594764" y="213975"/>
                    </a:cubicBezTo>
                    <a:lnTo>
                      <a:pt x="596135" y="215464"/>
                    </a:lnTo>
                    <a:lnTo>
                      <a:pt x="334980" y="187109"/>
                    </a:lnTo>
                    <a:lnTo>
                      <a:pt x="334503" y="187109"/>
                    </a:lnTo>
                    <a:lnTo>
                      <a:pt x="334503" y="186752"/>
                    </a:lnTo>
                    <a:cubicBezTo>
                      <a:pt x="285478" y="129028"/>
                      <a:pt x="245149" y="82266"/>
                      <a:pt x="216615" y="49741"/>
                    </a:cubicBezTo>
                    <a:lnTo>
                      <a:pt x="183673" y="12748"/>
                    </a:lnTo>
                    <a:lnTo>
                      <a:pt x="175035" y="3098"/>
                    </a:lnTo>
                    <a:cubicBezTo>
                      <a:pt x="172533" y="1191"/>
                      <a:pt x="171699" y="0"/>
                      <a:pt x="17169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5" name="Forma Livre: Forma 3464">
                <a:extLst>
                  <a:ext uri="{FF2B5EF4-FFF2-40B4-BE49-F238E27FC236}">
                    <a16:creationId xmlns:a16="http://schemas.microsoft.com/office/drawing/2014/main" id="{8FCB46DC-91D4-708A-E6AF-E2E12EACDFFD}"/>
                  </a:ext>
                </a:extLst>
              </p:cNvPr>
              <p:cNvSpPr/>
              <p:nvPr/>
            </p:nvSpPr>
            <p:spPr>
              <a:xfrm>
                <a:off x="15804235" y="6857398"/>
                <a:ext cx="144099" cy="225948"/>
              </a:xfrm>
              <a:custGeom>
                <a:avLst/>
                <a:gdLst>
                  <a:gd name="connsiteX0" fmla="*/ 144100 w 144099"/>
                  <a:gd name="connsiteY0" fmla="*/ 0 h 225948"/>
                  <a:gd name="connsiteX1" fmla="*/ 138500 w 144099"/>
                  <a:gd name="connsiteY1" fmla="*/ 8935 h 225948"/>
                  <a:gd name="connsiteX2" fmla="*/ 122774 w 144099"/>
                  <a:gd name="connsiteY2" fmla="*/ 32763 h 225948"/>
                  <a:gd name="connsiteX3" fmla="*/ 72258 w 144099"/>
                  <a:gd name="connsiteY3" fmla="*/ 113123 h 225948"/>
                  <a:gd name="connsiteX4" fmla="*/ 21803 w 144099"/>
                  <a:gd name="connsiteY4" fmla="*/ 193543 h 225948"/>
                  <a:gd name="connsiteX5" fmla="*/ 5957 w 144099"/>
                  <a:gd name="connsiteY5" fmla="*/ 217371 h 225948"/>
                  <a:gd name="connsiteX6" fmla="*/ 0 w 144099"/>
                  <a:gd name="connsiteY6" fmla="*/ 225949 h 225948"/>
                  <a:gd name="connsiteX7" fmla="*/ 5183 w 144099"/>
                  <a:gd name="connsiteY7" fmla="*/ 216715 h 225948"/>
                  <a:gd name="connsiteX8" fmla="*/ 20135 w 144099"/>
                  <a:gd name="connsiteY8" fmla="*/ 192172 h 225948"/>
                  <a:gd name="connsiteX9" fmla="*/ 69876 w 144099"/>
                  <a:gd name="connsiteY9" fmla="*/ 111217 h 225948"/>
                  <a:gd name="connsiteX10" fmla="*/ 121165 w 144099"/>
                  <a:gd name="connsiteY10" fmla="*/ 31274 h 225948"/>
                  <a:gd name="connsiteX11" fmla="*/ 137726 w 144099"/>
                  <a:gd name="connsiteY11" fmla="*/ 7744 h 225948"/>
                  <a:gd name="connsiteX12" fmla="*/ 144100 w 144099"/>
                  <a:gd name="connsiteY12" fmla="*/ 0 h 22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4099" h="225948">
                    <a:moveTo>
                      <a:pt x="144100" y="0"/>
                    </a:moveTo>
                    <a:cubicBezTo>
                      <a:pt x="142451" y="3109"/>
                      <a:pt x="140579" y="6096"/>
                      <a:pt x="138500" y="8935"/>
                    </a:cubicBezTo>
                    <a:lnTo>
                      <a:pt x="122774" y="32763"/>
                    </a:lnTo>
                    <a:cubicBezTo>
                      <a:pt x="109609" y="53136"/>
                      <a:pt x="91797" y="81611"/>
                      <a:pt x="72258" y="113123"/>
                    </a:cubicBezTo>
                    <a:cubicBezTo>
                      <a:pt x="52719" y="144636"/>
                      <a:pt x="34968" y="173110"/>
                      <a:pt x="21803" y="193543"/>
                    </a:cubicBezTo>
                    <a:cubicBezTo>
                      <a:pt x="15190" y="203789"/>
                      <a:pt x="9889" y="212009"/>
                      <a:pt x="5957" y="217371"/>
                    </a:cubicBezTo>
                    <a:cubicBezTo>
                      <a:pt x="4183" y="220371"/>
                      <a:pt x="2192" y="223238"/>
                      <a:pt x="0" y="225949"/>
                    </a:cubicBezTo>
                    <a:cubicBezTo>
                      <a:pt x="1486" y="222741"/>
                      <a:pt x="3218" y="219654"/>
                      <a:pt x="5183" y="216715"/>
                    </a:cubicBezTo>
                    <a:lnTo>
                      <a:pt x="20135" y="192172"/>
                    </a:lnTo>
                    <a:lnTo>
                      <a:pt x="69876" y="111217"/>
                    </a:lnTo>
                    <a:cubicBezTo>
                      <a:pt x="89414" y="79704"/>
                      <a:pt x="107524" y="51647"/>
                      <a:pt x="121165" y="31274"/>
                    </a:cubicBezTo>
                    <a:cubicBezTo>
                      <a:pt x="128016" y="21207"/>
                      <a:pt x="133675" y="13403"/>
                      <a:pt x="137726" y="7744"/>
                    </a:cubicBezTo>
                    <a:cubicBezTo>
                      <a:pt x="139657" y="5009"/>
                      <a:pt x="141787" y="2421"/>
                      <a:pt x="14410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6" name="Forma Livre: Forma 3465">
                <a:extLst>
                  <a:ext uri="{FF2B5EF4-FFF2-40B4-BE49-F238E27FC236}">
                    <a16:creationId xmlns:a16="http://schemas.microsoft.com/office/drawing/2014/main" id="{A171A033-B3FD-F3B1-2795-9CB815CC89CC}"/>
                  </a:ext>
                </a:extLst>
              </p:cNvPr>
              <p:cNvSpPr/>
              <p:nvPr/>
            </p:nvSpPr>
            <p:spPr>
              <a:xfrm>
                <a:off x="16299937" y="6812959"/>
                <a:ext cx="267031" cy="58078"/>
              </a:xfrm>
              <a:custGeom>
                <a:avLst/>
                <a:gdLst>
                  <a:gd name="connsiteX0" fmla="*/ 254939 w 267031"/>
                  <a:gd name="connsiteY0" fmla="*/ 20254 h 58078"/>
                  <a:gd name="connsiteX1" fmla="*/ 10285 w 267031"/>
                  <a:gd name="connsiteY1" fmla="*/ 57962 h 58078"/>
                  <a:gd name="connsiteX2" fmla="*/ 547 w 267031"/>
                  <a:gd name="connsiteY2" fmla="*/ 51014 h 58078"/>
                  <a:gd name="connsiteX3" fmla="*/ 516 w 267031"/>
                  <a:gd name="connsiteY3" fmla="*/ 50813 h 58078"/>
                  <a:gd name="connsiteX4" fmla="*/ 99 w 267031"/>
                  <a:gd name="connsiteY4" fmla="*/ 48311 h 58078"/>
                  <a:gd name="connsiteX5" fmla="*/ 7307 w 267031"/>
                  <a:gd name="connsiteY5" fmla="*/ 38482 h 58078"/>
                  <a:gd name="connsiteX6" fmla="*/ 267031 w 267031"/>
                  <a:gd name="connsiteY6" fmla="*/ 0 h 58078"/>
                  <a:gd name="connsiteX7" fmla="*/ 263815 w 267031"/>
                  <a:gd name="connsiteY7" fmla="*/ 12510 h 58078"/>
                  <a:gd name="connsiteX8" fmla="*/ 254939 w 267031"/>
                  <a:gd name="connsiteY8" fmla="*/ 20254 h 58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7031" h="58078">
                    <a:moveTo>
                      <a:pt x="254939" y="20254"/>
                    </a:moveTo>
                    <a:lnTo>
                      <a:pt x="10285" y="57962"/>
                    </a:lnTo>
                    <a:cubicBezTo>
                      <a:pt x="5677" y="58732"/>
                      <a:pt x="1317" y="55622"/>
                      <a:pt x="547" y="51014"/>
                    </a:cubicBezTo>
                    <a:cubicBezTo>
                      <a:pt x="536" y="50947"/>
                      <a:pt x="525" y="50880"/>
                      <a:pt x="516" y="50813"/>
                    </a:cubicBezTo>
                    <a:lnTo>
                      <a:pt x="99" y="48311"/>
                    </a:lnTo>
                    <a:cubicBezTo>
                      <a:pt x="-614" y="43609"/>
                      <a:pt x="2608" y="39216"/>
                      <a:pt x="7307" y="38482"/>
                    </a:cubicBezTo>
                    <a:lnTo>
                      <a:pt x="267031" y="0"/>
                    </a:lnTo>
                    <a:lnTo>
                      <a:pt x="263815" y="12510"/>
                    </a:lnTo>
                    <a:cubicBezTo>
                      <a:pt x="262708" y="16657"/>
                      <a:pt x="259198" y="19720"/>
                      <a:pt x="254939" y="2025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7" name="Forma Livre: Forma 3466">
                <a:extLst>
                  <a:ext uri="{FF2B5EF4-FFF2-40B4-BE49-F238E27FC236}">
                    <a16:creationId xmlns:a16="http://schemas.microsoft.com/office/drawing/2014/main" id="{9434903A-AFE4-6F65-9B69-F704E2DAF6E1}"/>
                  </a:ext>
                </a:extLst>
              </p:cNvPr>
              <p:cNvSpPr/>
              <p:nvPr/>
            </p:nvSpPr>
            <p:spPr>
              <a:xfrm>
                <a:off x="16298389" y="6812244"/>
                <a:ext cx="269591" cy="60154"/>
              </a:xfrm>
              <a:custGeom>
                <a:avLst/>
                <a:gdLst>
                  <a:gd name="connsiteX0" fmla="*/ 256486 w 269591"/>
                  <a:gd name="connsiteY0" fmla="*/ 20969 h 60154"/>
                  <a:gd name="connsiteX1" fmla="*/ 265124 w 269591"/>
                  <a:gd name="connsiteY1" fmla="*/ 10961 h 60154"/>
                  <a:gd name="connsiteX2" fmla="*/ 267626 w 269591"/>
                  <a:gd name="connsiteY2" fmla="*/ 357 h 60154"/>
                  <a:gd name="connsiteX3" fmla="*/ 268341 w 269591"/>
                  <a:gd name="connsiteY3" fmla="*/ 1132 h 60154"/>
                  <a:gd name="connsiteX4" fmla="*/ 14037 w 269591"/>
                  <a:gd name="connsiteY4" fmla="*/ 39733 h 60154"/>
                  <a:gd name="connsiteX5" fmla="*/ 7186 w 269591"/>
                  <a:gd name="connsiteY5" fmla="*/ 40925 h 60154"/>
                  <a:gd name="connsiteX6" fmla="*/ 3195 w 269591"/>
                  <a:gd name="connsiteY6" fmla="*/ 45095 h 60154"/>
                  <a:gd name="connsiteX7" fmla="*/ 2838 w 269591"/>
                  <a:gd name="connsiteY7" fmla="*/ 48014 h 60154"/>
                  <a:gd name="connsiteX8" fmla="*/ 3314 w 269591"/>
                  <a:gd name="connsiteY8" fmla="*/ 51349 h 60154"/>
                  <a:gd name="connsiteX9" fmla="*/ 6590 w 269591"/>
                  <a:gd name="connsiteY9" fmla="*/ 56055 h 60154"/>
                  <a:gd name="connsiteX10" fmla="*/ 12547 w 269591"/>
                  <a:gd name="connsiteY10" fmla="*/ 56770 h 60154"/>
                  <a:gd name="connsiteX11" fmla="*/ 19458 w 269591"/>
                  <a:gd name="connsiteY11" fmla="*/ 55698 h 60154"/>
                  <a:gd name="connsiteX12" fmla="*/ 33218 w 269591"/>
                  <a:gd name="connsiteY12" fmla="*/ 53613 h 60154"/>
                  <a:gd name="connsiteX13" fmla="*/ 85699 w 269591"/>
                  <a:gd name="connsiteY13" fmla="*/ 45690 h 60154"/>
                  <a:gd name="connsiteX14" fmla="*/ 174518 w 269591"/>
                  <a:gd name="connsiteY14" fmla="*/ 32406 h 60154"/>
                  <a:gd name="connsiteX15" fmla="*/ 234505 w 269591"/>
                  <a:gd name="connsiteY15" fmla="*/ 23769 h 60154"/>
                  <a:gd name="connsiteX16" fmla="*/ 250827 w 269591"/>
                  <a:gd name="connsiteY16" fmla="*/ 21564 h 60154"/>
                  <a:gd name="connsiteX17" fmla="*/ 255056 w 269591"/>
                  <a:gd name="connsiteY17" fmla="*/ 21028 h 60154"/>
                  <a:gd name="connsiteX18" fmla="*/ 256546 w 269591"/>
                  <a:gd name="connsiteY18" fmla="*/ 21028 h 60154"/>
                  <a:gd name="connsiteX19" fmla="*/ 255116 w 269591"/>
                  <a:gd name="connsiteY19" fmla="*/ 21386 h 60154"/>
                  <a:gd name="connsiteX20" fmla="*/ 250887 w 269591"/>
                  <a:gd name="connsiteY20" fmla="*/ 22220 h 60154"/>
                  <a:gd name="connsiteX21" fmla="*/ 234684 w 269591"/>
                  <a:gd name="connsiteY21" fmla="*/ 25019 h 60154"/>
                  <a:gd name="connsiteX22" fmla="*/ 175114 w 269591"/>
                  <a:gd name="connsiteY22" fmla="*/ 34670 h 60154"/>
                  <a:gd name="connsiteX23" fmla="*/ 86355 w 269591"/>
                  <a:gd name="connsiteY23" fmla="*/ 48549 h 60154"/>
                  <a:gd name="connsiteX24" fmla="*/ 33933 w 269591"/>
                  <a:gd name="connsiteY24" fmla="*/ 56651 h 60154"/>
                  <a:gd name="connsiteX25" fmla="*/ 20172 w 269591"/>
                  <a:gd name="connsiteY25" fmla="*/ 58795 h 60154"/>
                  <a:gd name="connsiteX26" fmla="*/ 13203 w 269591"/>
                  <a:gd name="connsiteY26" fmla="*/ 59868 h 60154"/>
                  <a:gd name="connsiteX27" fmla="*/ 5340 w 269591"/>
                  <a:gd name="connsiteY27" fmla="*/ 58736 h 60154"/>
                  <a:gd name="connsiteX28" fmla="*/ 633 w 269591"/>
                  <a:gd name="connsiteY28" fmla="*/ 52064 h 60154"/>
                  <a:gd name="connsiteX29" fmla="*/ 38 w 269591"/>
                  <a:gd name="connsiteY29" fmla="*/ 48311 h 60154"/>
                  <a:gd name="connsiteX30" fmla="*/ 574 w 269591"/>
                  <a:gd name="connsiteY30" fmla="*/ 44141 h 60154"/>
                  <a:gd name="connsiteX31" fmla="*/ 6531 w 269591"/>
                  <a:gd name="connsiteY31" fmla="*/ 38184 h 60154"/>
                  <a:gd name="connsiteX32" fmla="*/ 14037 w 269591"/>
                  <a:gd name="connsiteY32" fmla="*/ 36814 h 60154"/>
                  <a:gd name="connsiteX33" fmla="*/ 268638 w 269591"/>
                  <a:gd name="connsiteY33" fmla="*/ 0 h 60154"/>
                  <a:gd name="connsiteX34" fmla="*/ 269592 w 269591"/>
                  <a:gd name="connsiteY34" fmla="*/ 0 h 60154"/>
                  <a:gd name="connsiteX35" fmla="*/ 269592 w 269591"/>
                  <a:gd name="connsiteY35" fmla="*/ 953 h 60154"/>
                  <a:gd name="connsiteX36" fmla="*/ 266732 w 269591"/>
                  <a:gd name="connsiteY36" fmla="*/ 11497 h 60154"/>
                  <a:gd name="connsiteX37" fmla="*/ 263099 w 269591"/>
                  <a:gd name="connsiteY37" fmla="*/ 18645 h 60154"/>
                  <a:gd name="connsiteX38" fmla="*/ 258810 w 269591"/>
                  <a:gd name="connsiteY38" fmla="*/ 21028 h 60154"/>
                  <a:gd name="connsiteX39" fmla="*/ 256486 w 269591"/>
                  <a:gd name="connsiteY39" fmla="*/ 20969 h 60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69591" h="60154">
                    <a:moveTo>
                      <a:pt x="256486" y="20969"/>
                    </a:moveTo>
                    <a:cubicBezTo>
                      <a:pt x="261227" y="19852"/>
                      <a:pt x="264712" y="15814"/>
                      <a:pt x="265124" y="10961"/>
                    </a:cubicBezTo>
                    <a:cubicBezTo>
                      <a:pt x="265839" y="7863"/>
                      <a:pt x="266673" y="4289"/>
                      <a:pt x="267626" y="357"/>
                    </a:cubicBezTo>
                    <a:lnTo>
                      <a:pt x="268341" y="1132"/>
                    </a:lnTo>
                    <a:cubicBezTo>
                      <a:pt x="225093" y="8102"/>
                      <a:pt x="127458" y="22934"/>
                      <a:pt x="14037" y="39733"/>
                    </a:cubicBezTo>
                    <a:cubicBezTo>
                      <a:pt x="11731" y="39987"/>
                      <a:pt x="9443" y="40385"/>
                      <a:pt x="7186" y="40925"/>
                    </a:cubicBezTo>
                    <a:cubicBezTo>
                      <a:pt x="5333" y="41698"/>
                      <a:pt x="3886" y="43209"/>
                      <a:pt x="3195" y="45095"/>
                    </a:cubicBezTo>
                    <a:cubicBezTo>
                      <a:pt x="2897" y="46037"/>
                      <a:pt x="2776" y="47027"/>
                      <a:pt x="2838" y="48014"/>
                    </a:cubicBezTo>
                    <a:cubicBezTo>
                      <a:pt x="2838" y="48966"/>
                      <a:pt x="3136" y="50396"/>
                      <a:pt x="3314" y="51349"/>
                    </a:cubicBezTo>
                    <a:cubicBezTo>
                      <a:pt x="3715" y="53301"/>
                      <a:pt x="4900" y="55002"/>
                      <a:pt x="6590" y="56055"/>
                    </a:cubicBezTo>
                    <a:cubicBezTo>
                      <a:pt x="8406" y="57065"/>
                      <a:pt x="10545" y="57322"/>
                      <a:pt x="12547" y="56770"/>
                    </a:cubicBezTo>
                    <a:lnTo>
                      <a:pt x="19458" y="55698"/>
                    </a:lnTo>
                    <a:lnTo>
                      <a:pt x="33218" y="53613"/>
                    </a:lnTo>
                    <a:lnTo>
                      <a:pt x="85699" y="45690"/>
                    </a:lnTo>
                    <a:lnTo>
                      <a:pt x="174518" y="32406"/>
                    </a:lnTo>
                    <a:lnTo>
                      <a:pt x="234505" y="23769"/>
                    </a:lnTo>
                    <a:lnTo>
                      <a:pt x="250827" y="21564"/>
                    </a:lnTo>
                    <a:lnTo>
                      <a:pt x="255056" y="21028"/>
                    </a:lnTo>
                    <a:lnTo>
                      <a:pt x="256546" y="21028"/>
                    </a:lnTo>
                    <a:lnTo>
                      <a:pt x="255116" y="21386"/>
                    </a:lnTo>
                    <a:lnTo>
                      <a:pt x="250887" y="22220"/>
                    </a:lnTo>
                    <a:lnTo>
                      <a:pt x="234684" y="25019"/>
                    </a:lnTo>
                    <a:lnTo>
                      <a:pt x="175114" y="34670"/>
                    </a:lnTo>
                    <a:lnTo>
                      <a:pt x="86355" y="48549"/>
                    </a:lnTo>
                    <a:lnTo>
                      <a:pt x="33933" y="56651"/>
                    </a:lnTo>
                    <a:lnTo>
                      <a:pt x="20172" y="58795"/>
                    </a:lnTo>
                    <a:lnTo>
                      <a:pt x="13203" y="59868"/>
                    </a:lnTo>
                    <a:cubicBezTo>
                      <a:pt x="10533" y="60493"/>
                      <a:pt x="7725" y="60089"/>
                      <a:pt x="5340" y="58736"/>
                    </a:cubicBezTo>
                    <a:cubicBezTo>
                      <a:pt x="2899" y="57277"/>
                      <a:pt x="1190" y="54853"/>
                      <a:pt x="633" y="52064"/>
                    </a:cubicBezTo>
                    <a:cubicBezTo>
                      <a:pt x="633" y="50694"/>
                      <a:pt x="216" y="49741"/>
                      <a:pt x="38" y="48311"/>
                    </a:cubicBezTo>
                    <a:cubicBezTo>
                      <a:pt x="-86" y="46899"/>
                      <a:pt x="96" y="45476"/>
                      <a:pt x="574" y="44141"/>
                    </a:cubicBezTo>
                    <a:cubicBezTo>
                      <a:pt x="1614" y="41393"/>
                      <a:pt x="3783" y="39224"/>
                      <a:pt x="6531" y="38184"/>
                    </a:cubicBezTo>
                    <a:cubicBezTo>
                      <a:pt x="8994" y="37534"/>
                      <a:pt x="11503" y="37076"/>
                      <a:pt x="14037" y="36814"/>
                    </a:cubicBezTo>
                    <a:cubicBezTo>
                      <a:pt x="127220" y="19956"/>
                      <a:pt x="225212" y="5838"/>
                      <a:pt x="268638" y="0"/>
                    </a:cubicBezTo>
                    <a:lnTo>
                      <a:pt x="269592" y="0"/>
                    </a:lnTo>
                    <a:lnTo>
                      <a:pt x="269592" y="953"/>
                    </a:lnTo>
                    <a:lnTo>
                      <a:pt x="266732" y="11497"/>
                    </a:lnTo>
                    <a:cubicBezTo>
                      <a:pt x="266309" y="14205"/>
                      <a:pt x="265037" y="16708"/>
                      <a:pt x="263099" y="18645"/>
                    </a:cubicBezTo>
                    <a:cubicBezTo>
                      <a:pt x="261901" y="19800"/>
                      <a:pt x="260423" y="20622"/>
                      <a:pt x="258810" y="21028"/>
                    </a:cubicBezTo>
                    <a:cubicBezTo>
                      <a:pt x="257022" y="21028"/>
                      <a:pt x="256486" y="21028"/>
                      <a:pt x="256486" y="209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8" name="Forma Livre: Forma 3467">
                <a:extLst>
                  <a:ext uri="{FF2B5EF4-FFF2-40B4-BE49-F238E27FC236}">
                    <a16:creationId xmlns:a16="http://schemas.microsoft.com/office/drawing/2014/main" id="{B6BAD23E-CDD0-57EB-1520-9AF827DFC7B1}"/>
                  </a:ext>
                </a:extLst>
              </p:cNvPr>
              <p:cNvSpPr/>
              <p:nvPr/>
            </p:nvSpPr>
            <p:spPr>
              <a:xfrm>
                <a:off x="16547787" y="6561851"/>
                <a:ext cx="92756" cy="265047"/>
              </a:xfrm>
              <a:custGeom>
                <a:avLst/>
                <a:gdLst>
                  <a:gd name="connsiteX0" fmla="*/ 0 w 92756"/>
                  <a:gd name="connsiteY0" fmla="*/ 253253 h 265047"/>
                  <a:gd name="connsiteX1" fmla="*/ 73390 w 92756"/>
                  <a:gd name="connsiteY1" fmla="*/ 6336 h 265047"/>
                  <a:gd name="connsiteX2" fmla="*/ 84124 w 92756"/>
                  <a:gd name="connsiteY2" fmla="*/ 330 h 265047"/>
                  <a:gd name="connsiteX3" fmla="*/ 84292 w 92756"/>
                  <a:gd name="connsiteY3" fmla="*/ 379 h 265047"/>
                  <a:gd name="connsiteX4" fmla="*/ 86436 w 92756"/>
                  <a:gd name="connsiteY4" fmla="*/ 1034 h 265047"/>
                  <a:gd name="connsiteX5" fmla="*/ 92408 w 92756"/>
                  <a:gd name="connsiteY5" fmla="*/ 11883 h 265047"/>
                  <a:gd name="connsiteX6" fmla="*/ 92393 w 92756"/>
                  <a:gd name="connsiteY6" fmla="*/ 11935 h 265047"/>
                  <a:gd name="connsiteX7" fmla="*/ 14952 w 92756"/>
                  <a:gd name="connsiteY7" fmla="*/ 265048 h 26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756" h="265047">
                    <a:moveTo>
                      <a:pt x="0" y="253253"/>
                    </a:moveTo>
                    <a:lnTo>
                      <a:pt x="73390" y="6336"/>
                    </a:lnTo>
                    <a:cubicBezTo>
                      <a:pt x="74696" y="1713"/>
                      <a:pt x="79501" y="-976"/>
                      <a:pt x="84124" y="330"/>
                    </a:cubicBezTo>
                    <a:cubicBezTo>
                      <a:pt x="84180" y="345"/>
                      <a:pt x="84236" y="362"/>
                      <a:pt x="84292" y="379"/>
                    </a:cubicBezTo>
                    <a:lnTo>
                      <a:pt x="86436" y="1034"/>
                    </a:lnTo>
                    <a:cubicBezTo>
                      <a:pt x="91081" y="2381"/>
                      <a:pt x="93755" y="7238"/>
                      <a:pt x="92408" y="11883"/>
                    </a:cubicBezTo>
                    <a:cubicBezTo>
                      <a:pt x="92403" y="11900"/>
                      <a:pt x="92398" y="11918"/>
                      <a:pt x="92393" y="11935"/>
                    </a:cubicBezTo>
                    <a:lnTo>
                      <a:pt x="14952" y="265048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69" name="Forma Livre: Forma 3468">
                <a:extLst>
                  <a:ext uri="{FF2B5EF4-FFF2-40B4-BE49-F238E27FC236}">
                    <a16:creationId xmlns:a16="http://schemas.microsoft.com/office/drawing/2014/main" id="{4DD2115A-0552-839D-BE00-1E4A308174F3}"/>
                  </a:ext>
                </a:extLst>
              </p:cNvPr>
              <p:cNvSpPr/>
              <p:nvPr/>
            </p:nvSpPr>
            <p:spPr>
              <a:xfrm>
                <a:off x="16547608" y="6560073"/>
                <a:ext cx="93973" cy="267957"/>
              </a:xfrm>
              <a:custGeom>
                <a:avLst/>
                <a:gdLst>
                  <a:gd name="connsiteX0" fmla="*/ 179 w 93973"/>
                  <a:gd name="connsiteY0" fmla="*/ 255031 h 267957"/>
                  <a:gd name="connsiteX1" fmla="*/ 1251 w 93973"/>
                  <a:gd name="connsiteY1" fmla="*/ 255746 h 267957"/>
                  <a:gd name="connsiteX2" fmla="*/ 4170 w 93973"/>
                  <a:gd name="connsiteY2" fmla="*/ 257950 h 267957"/>
                  <a:gd name="connsiteX3" fmla="*/ 15488 w 93973"/>
                  <a:gd name="connsiteY3" fmla="*/ 266528 h 267957"/>
                  <a:gd name="connsiteX4" fmla="*/ 14595 w 93973"/>
                  <a:gd name="connsiteY4" fmla="*/ 266528 h 267957"/>
                  <a:gd name="connsiteX5" fmla="*/ 91261 w 93973"/>
                  <a:gd name="connsiteY5" fmla="*/ 11747 h 267957"/>
                  <a:gd name="connsiteX6" fmla="*/ 89355 w 93973"/>
                  <a:gd name="connsiteY6" fmla="*/ 6148 h 267957"/>
                  <a:gd name="connsiteX7" fmla="*/ 83398 w 93973"/>
                  <a:gd name="connsiteY7" fmla="*/ 3407 h 267957"/>
                  <a:gd name="connsiteX8" fmla="*/ 74545 w 93973"/>
                  <a:gd name="connsiteY8" fmla="*/ 8953 h 267957"/>
                  <a:gd name="connsiteX9" fmla="*/ 74462 w 93973"/>
                  <a:gd name="connsiteY9" fmla="*/ 9364 h 267957"/>
                  <a:gd name="connsiteX10" fmla="*/ 66361 w 93973"/>
                  <a:gd name="connsiteY10" fmla="*/ 36469 h 267957"/>
                  <a:gd name="connsiteX11" fmla="*/ 51051 w 93973"/>
                  <a:gd name="connsiteY11" fmla="*/ 87639 h 267957"/>
                  <a:gd name="connsiteX12" fmla="*/ 24841 w 93973"/>
                  <a:gd name="connsiteY12" fmla="*/ 174373 h 267957"/>
                  <a:gd name="connsiteX13" fmla="*/ 6970 w 93973"/>
                  <a:gd name="connsiteY13" fmla="*/ 233050 h 267957"/>
                  <a:gd name="connsiteX14" fmla="*/ 1966 w 93973"/>
                  <a:gd name="connsiteY14" fmla="*/ 249014 h 267957"/>
                  <a:gd name="connsiteX15" fmla="*/ 536 w 93973"/>
                  <a:gd name="connsiteY15" fmla="*/ 253244 h 267957"/>
                  <a:gd name="connsiteX16" fmla="*/ 0 w 93973"/>
                  <a:gd name="connsiteY16" fmla="*/ 254673 h 267957"/>
                  <a:gd name="connsiteX17" fmla="*/ 0 w 93973"/>
                  <a:gd name="connsiteY17" fmla="*/ 253303 h 267957"/>
                  <a:gd name="connsiteX18" fmla="*/ 1132 w 93973"/>
                  <a:gd name="connsiteY18" fmla="*/ 249193 h 267957"/>
                  <a:gd name="connsiteX19" fmla="*/ 5540 w 93973"/>
                  <a:gd name="connsiteY19" fmla="*/ 233347 h 267957"/>
                  <a:gd name="connsiteX20" fmla="*/ 22458 w 93973"/>
                  <a:gd name="connsiteY20" fmla="*/ 174671 h 267957"/>
                  <a:gd name="connsiteX21" fmla="*/ 48013 w 93973"/>
                  <a:gd name="connsiteY21" fmla="*/ 87342 h 267957"/>
                  <a:gd name="connsiteX22" fmla="*/ 63204 w 93973"/>
                  <a:gd name="connsiteY22" fmla="*/ 35754 h 267957"/>
                  <a:gd name="connsiteX23" fmla="*/ 71305 w 93973"/>
                  <a:gd name="connsiteY23" fmla="*/ 8531 h 267957"/>
                  <a:gd name="connsiteX24" fmla="*/ 75773 w 93973"/>
                  <a:gd name="connsiteY24" fmla="*/ 1740 h 267957"/>
                  <a:gd name="connsiteX25" fmla="*/ 83934 w 93973"/>
                  <a:gd name="connsiteY25" fmla="*/ 310 h 267957"/>
                  <a:gd name="connsiteX26" fmla="*/ 87687 w 93973"/>
                  <a:gd name="connsiteY26" fmla="*/ 1442 h 267957"/>
                  <a:gd name="connsiteX27" fmla="*/ 91202 w 93973"/>
                  <a:gd name="connsiteY27" fmla="*/ 3944 h 267957"/>
                  <a:gd name="connsiteX28" fmla="*/ 93942 w 93973"/>
                  <a:gd name="connsiteY28" fmla="*/ 11866 h 267957"/>
                  <a:gd name="connsiteX29" fmla="*/ 92393 w 93973"/>
                  <a:gd name="connsiteY29" fmla="*/ 17823 h 267957"/>
                  <a:gd name="connsiteX30" fmla="*/ 90725 w 93973"/>
                  <a:gd name="connsiteY30" fmla="*/ 23244 h 267957"/>
                  <a:gd name="connsiteX31" fmla="*/ 87389 w 93973"/>
                  <a:gd name="connsiteY31" fmla="*/ 34086 h 267957"/>
                  <a:gd name="connsiteX32" fmla="*/ 80896 w 93973"/>
                  <a:gd name="connsiteY32" fmla="*/ 55293 h 267957"/>
                  <a:gd name="connsiteX33" fmla="*/ 68803 w 93973"/>
                  <a:gd name="connsiteY33" fmla="*/ 96396 h 267957"/>
                  <a:gd name="connsiteX34" fmla="*/ 46286 w 93973"/>
                  <a:gd name="connsiteY34" fmla="*/ 169488 h 267957"/>
                  <a:gd name="connsiteX35" fmla="*/ 15667 w 93973"/>
                  <a:gd name="connsiteY35" fmla="*/ 267183 h 267957"/>
                  <a:gd name="connsiteX36" fmla="*/ 15667 w 93973"/>
                  <a:gd name="connsiteY36" fmla="*/ 267957 h 267957"/>
                  <a:gd name="connsiteX37" fmla="*/ 15012 w 93973"/>
                  <a:gd name="connsiteY37" fmla="*/ 267421 h 267957"/>
                  <a:gd name="connsiteX38" fmla="*/ 3932 w 93973"/>
                  <a:gd name="connsiteY38" fmla="*/ 258248 h 267957"/>
                  <a:gd name="connsiteX39" fmla="*/ 179 w 93973"/>
                  <a:gd name="connsiteY39" fmla="*/ 255031 h 267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93973" h="267957">
                    <a:moveTo>
                      <a:pt x="179" y="255031"/>
                    </a:moveTo>
                    <a:lnTo>
                      <a:pt x="1251" y="255746"/>
                    </a:lnTo>
                    <a:lnTo>
                      <a:pt x="4170" y="257950"/>
                    </a:lnTo>
                    <a:lnTo>
                      <a:pt x="15488" y="266528"/>
                    </a:lnTo>
                    <a:lnTo>
                      <a:pt x="14595" y="266528"/>
                    </a:lnTo>
                    <a:cubicBezTo>
                      <a:pt x="25615" y="228284"/>
                      <a:pt x="56293" y="128028"/>
                      <a:pt x="91261" y="11747"/>
                    </a:cubicBezTo>
                    <a:cubicBezTo>
                      <a:pt x="91426" y="9698"/>
                      <a:pt x="90736" y="7671"/>
                      <a:pt x="89355" y="6148"/>
                    </a:cubicBezTo>
                    <a:cubicBezTo>
                      <a:pt x="87695" y="4648"/>
                      <a:pt x="85617" y="3692"/>
                      <a:pt x="83398" y="3407"/>
                    </a:cubicBezTo>
                    <a:cubicBezTo>
                      <a:pt x="79422" y="2494"/>
                      <a:pt x="75458" y="4977"/>
                      <a:pt x="74545" y="8953"/>
                    </a:cubicBezTo>
                    <a:cubicBezTo>
                      <a:pt x="74513" y="9089"/>
                      <a:pt x="74486" y="9227"/>
                      <a:pt x="74462" y="9364"/>
                    </a:cubicBezTo>
                    <a:cubicBezTo>
                      <a:pt x="71722" y="18538"/>
                      <a:pt x="69041" y="27593"/>
                      <a:pt x="66361" y="36469"/>
                    </a:cubicBezTo>
                    <a:lnTo>
                      <a:pt x="51051" y="87639"/>
                    </a:lnTo>
                    <a:cubicBezTo>
                      <a:pt x="41222" y="120224"/>
                      <a:pt x="32346" y="149652"/>
                      <a:pt x="24841" y="174373"/>
                    </a:cubicBezTo>
                    <a:cubicBezTo>
                      <a:pt x="17335" y="199095"/>
                      <a:pt x="11199" y="218932"/>
                      <a:pt x="6970" y="233050"/>
                    </a:cubicBezTo>
                    <a:cubicBezTo>
                      <a:pt x="4825" y="239781"/>
                      <a:pt x="3157" y="244964"/>
                      <a:pt x="1966" y="249014"/>
                    </a:cubicBezTo>
                    <a:cubicBezTo>
                      <a:pt x="1370" y="250742"/>
                      <a:pt x="953" y="252112"/>
                      <a:pt x="536" y="253244"/>
                    </a:cubicBezTo>
                    <a:cubicBezTo>
                      <a:pt x="426" y="253743"/>
                      <a:pt x="245" y="254224"/>
                      <a:pt x="0" y="254673"/>
                    </a:cubicBezTo>
                    <a:cubicBezTo>
                      <a:pt x="0" y="254673"/>
                      <a:pt x="0" y="254256"/>
                      <a:pt x="0" y="253303"/>
                    </a:cubicBezTo>
                    <a:cubicBezTo>
                      <a:pt x="0" y="252350"/>
                      <a:pt x="655" y="250861"/>
                      <a:pt x="1132" y="249193"/>
                    </a:cubicBezTo>
                    <a:lnTo>
                      <a:pt x="5540" y="233347"/>
                    </a:lnTo>
                    <a:cubicBezTo>
                      <a:pt x="9650" y="219229"/>
                      <a:pt x="15369" y="199214"/>
                      <a:pt x="22458" y="174671"/>
                    </a:cubicBezTo>
                    <a:cubicBezTo>
                      <a:pt x="29547" y="150128"/>
                      <a:pt x="38422" y="120165"/>
                      <a:pt x="48013" y="87342"/>
                    </a:cubicBezTo>
                    <a:cubicBezTo>
                      <a:pt x="52838" y="70900"/>
                      <a:pt x="57961" y="53685"/>
                      <a:pt x="63204" y="35754"/>
                    </a:cubicBezTo>
                    <a:cubicBezTo>
                      <a:pt x="65884" y="26819"/>
                      <a:pt x="68565" y="17883"/>
                      <a:pt x="71305" y="8531"/>
                    </a:cubicBezTo>
                    <a:cubicBezTo>
                      <a:pt x="71869" y="5778"/>
                      <a:pt x="73468" y="3347"/>
                      <a:pt x="75773" y="1740"/>
                    </a:cubicBezTo>
                    <a:cubicBezTo>
                      <a:pt x="78165" y="121"/>
                      <a:pt x="81134" y="-399"/>
                      <a:pt x="83934" y="310"/>
                    </a:cubicBezTo>
                    <a:cubicBezTo>
                      <a:pt x="85364" y="727"/>
                      <a:pt x="86198" y="906"/>
                      <a:pt x="87687" y="1442"/>
                    </a:cubicBezTo>
                    <a:cubicBezTo>
                      <a:pt x="89010" y="2039"/>
                      <a:pt x="90204" y="2889"/>
                      <a:pt x="91202" y="3944"/>
                    </a:cubicBezTo>
                    <a:cubicBezTo>
                      <a:pt x="93177" y="6089"/>
                      <a:pt x="94170" y="8959"/>
                      <a:pt x="93942" y="11866"/>
                    </a:cubicBezTo>
                    <a:cubicBezTo>
                      <a:pt x="93553" y="13883"/>
                      <a:pt x="93036" y="15873"/>
                      <a:pt x="92393" y="17823"/>
                    </a:cubicBezTo>
                    <a:lnTo>
                      <a:pt x="90725" y="23244"/>
                    </a:lnTo>
                    <a:cubicBezTo>
                      <a:pt x="89593" y="26878"/>
                      <a:pt x="88521" y="30512"/>
                      <a:pt x="87389" y="34086"/>
                    </a:cubicBezTo>
                    <a:cubicBezTo>
                      <a:pt x="85245" y="41235"/>
                      <a:pt x="83040" y="48323"/>
                      <a:pt x="80896" y="55293"/>
                    </a:cubicBezTo>
                    <a:lnTo>
                      <a:pt x="68803" y="96396"/>
                    </a:lnTo>
                    <a:cubicBezTo>
                      <a:pt x="60702" y="122726"/>
                      <a:pt x="53077" y="147328"/>
                      <a:pt x="46286" y="169488"/>
                    </a:cubicBezTo>
                    <a:cubicBezTo>
                      <a:pt x="32525" y="213332"/>
                      <a:pt x="21803" y="247525"/>
                      <a:pt x="15667" y="267183"/>
                    </a:cubicBezTo>
                    <a:lnTo>
                      <a:pt x="15667" y="267957"/>
                    </a:lnTo>
                    <a:lnTo>
                      <a:pt x="15012" y="267421"/>
                    </a:lnTo>
                    <a:lnTo>
                      <a:pt x="3932" y="258248"/>
                    </a:lnTo>
                    <a:cubicBezTo>
                      <a:pt x="2584" y="257294"/>
                      <a:pt x="1327" y="256217"/>
                      <a:pt x="179" y="2550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0" name="Forma Livre: Forma 3469">
                <a:extLst>
                  <a:ext uri="{FF2B5EF4-FFF2-40B4-BE49-F238E27FC236}">
                    <a16:creationId xmlns:a16="http://schemas.microsoft.com/office/drawing/2014/main" id="{7129DB11-5673-B296-250D-9946D79F79D5}"/>
                  </a:ext>
                </a:extLst>
              </p:cNvPr>
              <p:cNvSpPr/>
              <p:nvPr/>
            </p:nvSpPr>
            <p:spPr>
              <a:xfrm>
                <a:off x="15828480" y="6499562"/>
                <a:ext cx="98528" cy="107166"/>
              </a:xfrm>
              <a:custGeom>
                <a:avLst/>
                <a:gdLst>
                  <a:gd name="connsiteX0" fmla="*/ 98529 w 98528"/>
                  <a:gd name="connsiteY0" fmla="*/ 107166 h 107166"/>
                  <a:gd name="connsiteX1" fmla="*/ 85542 w 98528"/>
                  <a:gd name="connsiteY1" fmla="*/ 90129 h 107166"/>
                  <a:gd name="connsiteX2" fmla="*/ 52243 w 98528"/>
                  <a:gd name="connsiteY2" fmla="*/ 50932 h 107166"/>
                  <a:gd name="connsiteX3" fmla="*/ 15429 w 98528"/>
                  <a:gd name="connsiteY3" fmla="*/ 14833 h 107166"/>
                  <a:gd name="connsiteX4" fmla="*/ 0 w 98528"/>
                  <a:gd name="connsiteY4" fmla="*/ 0 h 107166"/>
                  <a:gd name="connsiteX5" fmla="*/ 4766 w 98528"/>
                  <a:gd name="connsiteY5" fmla="*/ 3276 h 107166"/>
                  <a:gd name="connsiteX6" fmla="*/ 16680 w 98528"/>
                  <a:gd name="connsiteY6" fmla="*/ 13225 h 107166"/>
                  <a:gd name="connsiteX7" fmla="*/ 54208 w 98528"/>
                  <a:gd name="connsiteY7" fmla="*/ 48967 h 107166"/>
                  <a:gd name="connsiteX8" fmla="*/ 87091 w 98528"/>
                  <a:gd name="connsiteY8" fmla="*/ 88998 h 107166"/>
                  <a:gd name="connsiteX9" fmla="*/ 95610 w 98528"/>
                  <a:gd name="connsiteY9" fmla="*/ 102162 h 107166"/>
                  <a:gd name="connsiteX10" fmla="*/ 98528 w 98528"/>
                  <a:gd name="connsiteY10" fmla="*/ 107166 h 107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8528" h="107166">
                    <a:moveTo>
                      <a:pt x="98529" y="107166"/>
                    </a:moveTo>
                    <a:cubicBezTo>
                      <a:pt x="98112" y="107166"/>
                      <a:pt x="93525" y="100673"/>
                      <a:pt x="85542" y="90129"/>
                    </a:cubicBezTo>
                    <a:cubicBezTo>
                      <a:pt x="75156" y="76474"/>
                      <a:pt x="64040" y="63389"/>
                      <a:pt x="52243" y="50932"/>
                    </a:cubicBezTo>
                    <a:cubicBezTo>
                      <a:pt x="38422" y="36278"/>
                      <a:pt x="25079" y="23828"/>
                      <a:pt x="15429" y="14833"/>
                    </a:cubicBezTo>
                    <a:cubicBezTo>
                      <a:pt x="9961" y="10238"/>
                      <a:pt x="4806" y="5283"/>
                      <a:pt x="0" y="0"/>
                    </a:cubicBezTo>
                    <a:cubicBezTo>
                      <a:pt x="1710" y="905"/>
                      <a:pt x="3309" y="2004"/>
                      <a:pt x="4766" y="3276"/>
                    </a:cubicBezTo>
                    <a:cubicBezTo>
                      <a:pt x="7685" y="5540"/>
                      <a:pt x="11854" y="8936"/>
                      <a:pt x="16680" y="13225"/>
                    </a:cubicBezTo>
                    <a:cubicBezTo>
                      <a:pt x="29833" y="24444"/>
                      <a:pt x="42361" y="36376"/>
                      <a:pt x="54208" y="48967"/>
                    </a:cubicBezTo>
                    <a:cubicBezTo>
                      <a:pt x="66178" y="61448"/>
                      <a:pt x="77172" y="74831"/>
                      <a:pt x="87091" y="88998"/>
                    </a:cubicBezTo>
                    <a:cubicBezTo>
                      <a:pt x="90904" y="94418"/>
                      <a:pt x="93763" y="98946"/>
                      <a:pt x="95610" y="102162"/>
                    </a:cubicBezTo>
                    <a:cubicBezTo>
                      <a:pt x="96809" y="103687"/>
                      <a:pt x="97792" y="105371"/>
                      <a:pt x="98528" y="10716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1" name="Forma Livre: Forma 3470">
                <a:extLst>
                  <a:ext uri="{FF2B5EF4-FFF2-40B4-BE49-F238E27FC236}">
                    <a16:creationId xmlns:a16="http://schemas.microsoft.com/office/drawing/2014/main" id="{940A0653-CB9F-1460-E6AF-510F56559427}"/>
                  </a:ext>
                </a:extLst>
              </p:cNvPr>
              <p:cNvSpPr/>
              <p:nvPr/>
            </p:nvSpPr>
            <p:spPr>
              <a:xfrm>
                <a:off x="15317690" y="6760687"/>
                <a:ext cx="521512" cy="171616"/>
              </a:xfrm>
              <a:custGeom>
                <a:avLst/>
                <a:gdLst>
                  <a:gd name="connsiteX0" fmla="*/ 521512 w 521512"/>
                  <a:gd name="connsiteY0" fmla="*/ 156043 h 171616"/>
                  <a:gd name="connsiteX1" fmla="*/ 298363 w 521512"/>
                  <a:gd name="connsiteY1" fmla="*/ 129356 h 171616"/>
                  <a:gd name="connsiteX2" fmla="*/ 168322 w 521512"/>
                  <a:gd name="connsiteY2" fmla="*/ 68356 h 171616"/>
                  <a:gd name="connsiteX3" fmla="*/ 103868 w 521512"/>
                  <a:gd name="connsiteY3" fmla="*/ 566 h 171616"/>
                  <a:gd name="connsiteX4" fmla="*/ 87605 w 521512"/>
                  <a:gd name="connsiteY4" fmla="*/ 29696 h 171616"/>
                  <a:gd name="connsiteX5" fmla="*/ 59726 w 521512"/>
                  <a:gd name="connsiteY5" fmla="*/ 77352 h 171616"/>
                  <a:gd name="connsiteX6" fmla="*/ 156 w 521512"/>
                  <a:gd name="connsiteY6" fmla="*/ 126199 h 171616"/>
                  <a:gd name="connsiteX7" fmla="*/ 33694 w 521512"/>
                  <a:gd name="connsiteY7" fmla="*/ 160988 h 171616"/>
                  <a:gd name="connsiteX8" fmla="*/ 297470 w 521512"/>
                  <a:gd name="connsiteY8" fmla="*/ 171591 h 171616"/>
                  <a:gd name="connsiteX9" fmla="*/ 521512 w 521512"/>
                  <a:gd name="connsiteY9" fmla="*/ 156043 h 17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1512" h="171616">
                    <a:moveTo>
                      <a:pt x="521512" y="156043"/>
                    </a:moveTo>
                    <a:cubicBezTo>
                      <a:pt x="504177" y="160630"/>
                      <a:pt x="367107" y="151337"/>
                      <a:pt x="298363" y="129356"/>
                    </a:cubicBezTo>
                    <a:cubicBezTo>
                      <a:pt x="249040" y="113570"/>
                      <a:pt x="201145" y="92899"/>
                      <a:pt x="168322" y="68356"/>
                    </a:cubicBezTo>
                    <a:cubicBezTo>
                      <a:pt x="142933" y="49822"/>
                      <a:pt x="121099" y="26857"/>
                      <a:pt x="103868" y="566"/>
                    </a:cubicBezTo>
                    <a:cubicBezTo>
                      <a:pt x="95945" y="-3961"/>
                      <a:pt x="90762" y="19866"/>
                      <a:pt x="87605" y="29696"/>
                    </a:cubicBezTo>
                    <a:cubicBezTo>
                      <a:pt x="84448" y="39525"/>
                      <a:pt x="77895" y="65438"/>
                      <a:pt x="59726" y="77352"/>
                    </a:cubicBezTo>
                    <a:cubicBezTo>
                      <a:pt x="37447" y="91827"/>
                      <a:pt x="3254" y="96593"/>
                      <a:pt x="156" y="126199"/>
                    </a:cubicBezTo>
                    <a:cubicBezTo>
                      <a:pt x="-1809" y="144725"/>
                      <a:pt x="15049" y="160094"/>
                      <a:pt x="33694" y="160988"/>
                    </a:cubicBezTo>
                    <a:cubicBezTo>
                      <a:pt x="92371" y="163847"/>
                      <a:pt x="254103" y="171651"/>
                      <a:pt x="297470" y="171591"/>
                    </a:cubicBezTo>
                    <a:cubicBezTo>
                      <a:pt x="350487" y="171293"/>
                      <a:pt x="464027" y="174331"/>
                      <a:pt x="521512" y="1560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2" name="Forma Livre: Forma 3471">
                <a:extLst>
                  <a:ext uri="{FF2B5EF4-FFF2-40B4-BE49-F238E27FC236}">
                    <a16:creationId xmlns:a16="http://schemas.microsoft.com/office/drawing/2014/main" id="{3EE7063B-0766-8564-A229-1EB1390DF395}"/>
                  </a:ext>
                </a:extLst>
              </p:cNvPr>
              <p:cNvSpPr/>
              <p:nvPr/>
            </p:nvSpPr>
            <p:spPr>
              <a:xfrm>
                <a:off x="15418758" y="6755713"/>
                <a:ext cx="442306" cy="164175"/>
              </a:xfrm>
              <a:custGeom>
                <a:avLst/>
                <a:gdLst>
                  <a:gd name="connsiteX0" fmla="*/ 442307 w 442306"/>
                  <a:gd name="connsiteY0" fmla="*/ 150950 h 164175"/>
                  <a:gd name="connsiteX1" fmla="*/ 438494 w 442306"/>
                  <a:gd name="connsiteY1" fmla="*/ 154226 h 164175"/>
                  <a:gd name="connsiteX2" fmla="*/ 425210 w 442306"/>
                  <a:gd name="connsiteY2" fmla="*/ 160183 h 164175"/>
                  <a:gd name="connsiteX3" fmla="*/ 372252 w 442306"/>
                  <a:gd name="connsiteY3" fmla="*/ 163519 h 164175"/>
                  <a:gd name="connsiteX4" fmla="*/ 293978 w 442306"/>
                  <a:gd name="connsiteY4" fmla="*/ 154941 h 164175"/>
                  <a:gd name="connsiteX5" fmla="*/ 199380 w 442306"/>
                  <a:gd name="connsiteY5" fmla="*/ 136534 h 164175"/>
                  <a:gd name="connsiteX6" fmla="*/ 109370 w 442306"/>
                  <a:gd name="connsiteY6" fmla="*/ 101984 h 164175"/>
                  <a:gd name="connsiteX7" fmla="*/ 44975 w 442306"/>
                  <a:gd name="connsiteY7" fmla="*/ 56651 h 164175"/>
                  <a:gd name="connsiteX8" fmla="*/ 10067 w 442306"/>
                  <a:gd name="connsiteY8" fmla="*/ 16620 h 164175"/>
                  <a:gd name="connsiteX9" fmla="*/ 2383 w 442306"/>
                  <a:gd name="connsiteY9" fmla="*/ 4408 h 164175"/>
                  <a:gd name="connsiteX10" fmla="*/ 0 w 442306"/>
                  <a:gd name="connsiteY10" fmla="*/ 0 h 164175"/>
                  <a:gd name="connsiteX11" fmla="*/ 2919 w 442306"/>
                  <a:gd name="connsiteY11" fmla="*/ 4110 h 164175"/>
                  <a:gd name="connsiteX12" fmla="*/ 11080 w 442306"/>
                  <a:gd name="connsiteY12" fmla="*/ 16024 h 164175"/>
                  <a:gd name="connsiteX13" fmla="*/ 46465 w 442306"/>
                  <a:gd name="connsiteY13" fmla="*/ 55102 h 164175"/>
                  <a:gd name="connsiteX14" fmla="*/ 110681 w 442306"/>
                  <a:gd name="connsiteY14" fmla="*/ 99541 h 164175"/>
                  <a:gd name="connsiteX15" fmla="*/ 200453 w 442306"/>
                  <a:gd name="connsiteY15" fmla="*/ 133079 h 164175"/>
                  <a:gd name="connsiteX16" fmla="*/ 294692 w 442306"/>
                  <a:gd name="connsiteY16" fmla="*/ 151605 h 164175"/>
                  <a:gd name="connsiteX17" fmla="*/ 372669 w 442306"/>
                  <a:gd name="connsiteY17" fmla="*/ 160898 h 164175"/>
                  <a:gd name="connsiteX18" fmla="*/ 425210 w 442306"/>
                  <a:gd name="connsiteY18" fmla="*/ 158516 h 164175"/>
                  <a:gd name="connsiteX19" fmla="*/ 438435 w 442306"/>
                  <a:gd name="connsiteY19" fmla="*/ 153333 h 164175"/>
                  <a:gd name="connsiteX20" fmla="*/ 442307 w 442306"/>
                  <a:gd name="connsiteY20" fmla="*/ 150950 h 164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2306" h="164175">
                    <a:moveTo>
                      <a:pt x="442307" y="150950"/>
                    </a:moveTo>
                    <a:cubicBezTo>
                      <a:pt x="441111" y="152127"/>
                      <a:pt x="439838" y="153222"/>
                      <a:pt x="438494" y="154226"/>
                    </a:cubicBezTo>
                    <a:cubicBezTo>
                      <a:pt x="434372" y="156834"/>
                      <a:pt x="429899" y="158840"/>
                      <a:pt x="425210" y="160183"/>
                    </a:cubicBezTo>
                    <a:cubicBezTo>
                      <a:pt x="407820" y="163915"/>
                      <a:pt x="389973" y="165039"/>
                      <a:pt x="372252" y="163519"/>
                    </a:cubicBezTo>
                    <a:cubicBezTo>
                      <a:pt x="349794" y="162447"/>
                      <a:pt x="323286" y="159111"/>
                      <a:pt x="293978" y="154941"/>
                    </a:cubicBezTo>
                    <a:cubicBezTo>
                      <a:pt x="262102" y="150724"/>
                      <a:pt x="230512" y="144577"/>
                      <a:pt x="199380" y="136534"/>
                    </a:cubicBezTo>
                    <a:cubicBezTo>
                      <a:pt x="168174" y="128437"/>
                      <a:pt x="137980" y="116847"/>
                      <a:pt x="109370" y="101984"/>
                    </a:cubicBezTo>
                    <a:cubicBezTo>
                      <a:pt x="86026" y="89736"/>
                      <a:pt x="64379" y="74497"/>
                      <a:pt x="44975" y="56651"/>
                    </a:cubicBezTo>
                    <a:cubicBezTo>
                      <a:pt x="31884" y="44650"/>
                      <a:pt x="20175" y="31223"/>
                      <a:pt x="10067" y="16620"/>
                    </a:cubicBezTo>
                    <a:cubicBezTo>
                      <a:pt x="6553" y="11437"/>
                      <a:pt x="4110" y="7327"/>
                      <a:pt x="2383" y="4408"/>
                    </a:cubicBezTo>
                    <a:cubicBezTo>
                      <a:pt x="1480" y="3000"/>
                      <a:pt x="684" y="1526"/>
                      <a:pt x="0" y="0"/>
                    </a:cubicBezTo>
                    <a:cubicBezTo>
                      <a:pt x="1109" y="1268"/>
                      <a:pt x="2087" y="2645"/>
                      <a:pt x="2919" y="4110"/>
                    </a:cubicBezTo>
                    <a:cubicBezTo>
                      <a:pt x="4646" y="6910"/>
                      <a:pt x="7387" y="10901"/>
                      <a:pt x="11080" y="16024"/>
                    </a:cubicBezTo>
                    <a:cubicBezTo>
                      <a:pt x="21496" y="30236"/>
                      <a:pt x="33353" y="43331"/>
                      <a:pt x="46465" y="55102"/>
                    </a:cubicBezTo>
                    <a:cubicBezTo>
                      <a:pt x="65921" y="72550"/>
                      <a:pt x="87496" y="87481"/>
                      <a:pt x="110681" y="99541"/>
                    </a:cubicBezTo>
                    <a:cubicBezTo>
                      <a:pt x="139278" y="113994"/>
                      <a:pt x="169385" y="125241"/>
                      <a:pt x="200453" y="133079"/>
                    </a:cubicBezTo>
                    <a:cubicBezTo>
                      <a:pt x="231479" y="141081"/>
                      <a:pt x="262946" y="147267"/>
                      <a:pt x="294692" y="151605"/>
                    </a:cubicBezTo>
                    <a:cubicBezTo>
                      <a:pt x="324001" y="155954"/>
                      <a:pt x="350390" y="159528"/>
                      <a:pt x="372669" y="160898"/>
                    </a:cubicBezTo>
                    <a:cubicBezTo>
                      <a:pt x="390208" y="162558"/>
                      <a:pt x="407893" y="161756"/>
                      <a:pt x="425210" y="158516"/>
                    </a:cubicBezTo>
                    <a:cubicBezTo>
                      <a:pt x="429825" y="157371"/>
                      <a:pt x="434271" y="155629"/>
                      <a:pt x="438435" y="153333"/>
                    </a:cubicBezTo>
                    <a:cubicBezTo>
                      <a:pt x="439681" y="152468"/>
                      <a:pt x="440973" y="151673"/>
                      <a:pt x="442307" y="1509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3" name="Forma Livre: Forma 3472">
                <a:extLst>
                  <a:ext uri="{FF2B5EF4-FFF2-40B4-BE49-F238E27FC236}">
                    <a16:creationId xmlns:a16="http://schemas.microsoft.com/office/drawing/2014/main" id="{EAE17C8C-7305-1982-6966-261C96041125}"/>
                  </a:ext>
                </a:extLst>
              </p:cNvPr>
              <p:cNvSpPr/>
              <p:nvPr/>
            </p:nvSpPr>
            <p:spPr>
              <a:xfrm>
                <a:off x="15872832" y="6855495"/>
                <a:ext cx="16139" cy="17339"/>
              </a:xfrm>
              <a:custGeom>
                <a:avLst/>
                <a:gdLst>
                  <a:gd name="connsiteX0" fmla="*/ 16052 w 16139"/>
                  <a:gd name="connsiteY0" fmla="*/ 17272 h 17339"/>
                  <a:gd name="connsiteX1" fmla="*/ 6938 w 16139"/>
                  <a:gd name="connsiteY1" fmla="*/ 9707 h 17339"/>
                  <a:gd name="connsiteX2" fmla="*/ 87 w 16139"/>
                  <a:gd name="connsiteY2" fmla="*/ 57 h 17339"/>
                  <a:gd name="connsiteX3" fmla="*/ 9202 w 16139"/>
                  <a:gd name="connsiteY3" fmla="*/ 7622 h 17339"/>
                  <a:gd name="connsiteX4" fmla="*/ 16052 w 16139"/>
                  <a:gd name="connsiteY4" fmla="*/ 17272 h 1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39" h="17339">
                    <a:moveTo>
                      <a:pt x="16052" y="17272"/>
                    </a:moveTo>
                    <a:cubicBezTo>
                      <a:pt x="15457" y="17868"/>
                      <a:pt x="11346" y="14472"/>
                      <a:pt x="6938" y="9707"/>
                    </a:cubicBezTo>
                    <a:cubicBezTo>
                      <a:pt x="2530" y="4941"/>
                      <a:pt x="-568" y="593"/>
                      <a:pt x="87" y="57"/>
                    </a:cubicBezTo>
                    <a:cubicBezTo>
                      <a:pt x="743" y="-480"/>
                      <a:pt x="4794" y="2856"/>
                      <a:pt x="9202" y="7622"/>
                    </a:cubicBezTo>
                    <a:cubicBezTo>
                      <a:pt x="13610" y="12387"/>
                      <a:pt x="16708" y="16736"/>
                      <a:pt x="16052" y="1727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4" name="Forma Livre: Forma 3473">
                <a:extLst>
                  <a:ext uri="{FF2B5EF4-FFF2-40B4-BE49-F238E27FC236}">
                    <a16:creationId xmlns:a16="http://schemas.microsoft.com/office/drawing/2014/main" id="{5D1AFA84-7722-EB4C-4CFC-FF07B846EB5C}"/>
                  </a:ext>
                </a:extLst>
              </p:cNvPr>
              <p:cNvSpPr/>
              <p:nvPr/>
            </p:nvSpPr>
            <p:spPr>
              <a:xfrm>
                <a:off x="15712319" y="6545666"/>
                <a:ext cx="137010" cy="59819"/>
              </a:xfrm>
              <a:custGeom>
                <a:avLst/>
                <a:gdLst>
                  <a:gd name="connsiteX0" fmla="*/ 137011 w 137010"/>
                  <a:gd name="connsiteY0" fmla="*/ 9951 h 59819"/>
                  <a:gd name="connsiteX1" fmla="*/ 114374 w 137010"/>
                  <a:gd name="connsiteY1" fmla="*/ 4352 h 59819"/>
                  <a:gd name="connsiteX2" fmla="*/ 13760 w 137010"/>
                  <a:gd name="connsiteY2" fmla="*/ 40928 h 59819"/>
                  <a:gd name="connsiteX3" fmla="*/ 0 w 137010"/>
                  <a:gd name="connsiteY3" fmla="*/ 59811 h 59819"/>
                  <a:gd name="connsiteX4" fmla="*/ 2502 w 137010"/>
                  <a:gd name="connsiteY4" fmla="*/ 53854 h 59819"/>
                  <a:gd name="connsiteX5" fmla="*/ 12093 w 137010"/>
                  <a:gd name="connsiteY5" fmla="*/ 39438 h 59819"/>
                  <a:gd name="connsiteX6" fmla="*/ 114732 w 137010"/>
                  <a:gd name="connsiteY6" fmla="*/ 2088 h 59819"/>
                  <a:gd name="connsiteX7" fmla="*/ 131352 w 137010"/>
                  <a:gd name="connsiteY7" fmla="*/ 6973 h 59819"/>
                  <a:gd name="connsiteX8" fmla="*/ 137011 w 137010"/>
                  <a:gd name="connsiteY8" fmla="*/ 9951 h 59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010" h="59819">
                    <a:moveTo>
                      <a:pt x="137011" y="9951"/>
                    </a:moveTo>
                    <a:cubicBezTo>
                      <a:pt x="137011" y="10487"/>
                      <a:pt x="128552" y="6675"/>
                      <a:pt x="114374" y="4352"/>
                    </a:cubicBezTo>
                    <a:cubicBezTo>
                      <a:pt x="76735" y="-2032"/>
                      <a:pt x="38513" y="11863"/>
                      <a:pt x="13760" y="40928"/>
                    </a:cubicBezTo>
                    <a:cubicBezTo>
                      <a:pt x="4408" y="51889"/>
                      <a:pt x="536" y="60109"/>
                      <a:pt x="0" y="59811"/>
                    </a:cubicBezTo>
                    <a:cubicBezTo>
                      <a:pt x="535" y="57713"/>
                      <a:pt x="1378" y="55706"/>
                      <a:pt x="2502" y="53854"/>
                    </a:cubicBezTo>
                    <a:cubicBezTo>
                      <a:pt x="5235" y="48756"/>
                      <a:pt x="8446" y="43929"/>
                      <a:pt x="12093" y="39438"/>
                    </a:cubicBezTo>
                    <a:cubicBezTo>
                      <a:pt x="36582" y="8708"/>
                      <a:pt x="76220" y="-5716"/>
                      <a:pt x="114732" y="2088"/>
                    </a:cubicBezTo>
                    <a:cubicBezTo>
                      <a:pt x="120409" y="3208"/>
                      <a:pt x="125971" y="4843"/>
                      <a:pt x="131352" y="6973"/>
                    </a:cubicBezTo>
                    <a:cubicBezTo>
                      <a:pt x="133395" y="7634"/>
                      <a:pt x="135310" y="8641"/>
                      <a:pt x="137011" y="995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5" name="Forma Livre: Forma 3474">
                <a:extLst>
                  <a:ext uri="{FF2B5EF4-FFF2-40B4-BE49-F238E27FC236}">
                    <a16:creationId xmlns:a16="http://schemas.microsoft.com/office/drawing/2014/main" id="{E962854A-F26C-B094-59AC-7E3213CBF068}"/>
                  </a:ext>
                </a:extLst>
              </p:cNvPr>
              <p:cNvSpPr/>
              <p:nvPr/>
            </p:nvSpPr>
            <p:spPr>
              <a:xfrm>
                <a:off x="15577512" y="6747909"/>
                <a:ext cx="216298" cy="90228"/>
              </a:xfrm>
              <a:custGeom>
                <a:avLst/>
                <a:gdLst>
                  <a:gd name="connsiteX0" fmla="*/ 216298 w 216298"/>
                  <a:gd name="connsiteY0" fmla="*/ 84291 h 90228"/>
                  <a:gd name="connsiteX1" fmla="*/ 214035 w 216298"/>
                  <a:gd name="connsiteY1" fmla="*/ 85245 h 90228"/>
                  <a:gd name="connsiteX2" fmla="*/ 207363 w 216298"/>
                  <a:gd name="connsiteY2" fmla="*/ 87389 h 90228"/>
                  <a:gd name="connsiteX3" fmla="*/ 181688 w 216298"/>
                  <a:gd name="connsiteY3" fmla="*/ 90189 h 90228"/>
                  <a:gd name="connsiteX4" fmla="*/ 143921 w 216298"/>
                  <a:gd name="connsiteY4" fmla="*/ 83457 h 90228"/>
                  <a:gd name="connsiteX5" fmla="*/ 101328 w 216298"/>
                  <a:gd name="connsiteY5" fmla="*/ 63859 h 90228"/>
                  <a:gd name="connsiteX6" fmla="*/ 62251 w 216298"/>
                  <a:gd name="connsiteY6" fmla="*/ 38125 h 90228"/>
                  <a:gd name="connsiteX7" fmla="*/ 30619 w 216298"/>
                  <a:gd name="connsiteY7" fmla="*/ 17037 h 90228"/>
                  <a:gd name="connsiteX8" fmla="*/ 8340 w 216298"/>
                  <a:gd name="connsiteY8" fmla="*/ 4408 h 90228"/>
                  <a:gd name="connsiteX9" fmla="*/ 0 w 216298"/>
                  <a:gd name="connsiteY9" fmla="*/ 0 h 90228"/>
                  <a:gd name="connsiteX10" fmla="*/ 2323 w 216298"/>
                  <a:gd name="connsiteY10" fmla="*/ 715 h 90228"/>
                  <a:gd name="connsiteX11" fmla="*/ 8816 w 216298"/>
                  <a:gd name="connsiteY11" fmla="*/ 3336 h 90228"/>
                  <a:gd name="connsiteX12" fmla="*/ 31751 w 216298"/>
                  <a:gd name="connsiteY12" fmla="*/ 15250 h 90228"/>
                  <a:gd name="connsiteX13" fmla="*/ 102877 w 216298"/>
                  <a:gd name="connsiteY13" fmla="*/ 61238 h 90228"/>
                  <a:gd name="connsiteX14" fmla="*/ 144576 w 216298"/>
                  <a:gd name="connsiteY14" fmla="*/ 80777 h 90228"/>
                  <a:gd name="connsiteX15" fmla="*/ 181510 w 216298"/>
                  <a:gd name="connsiteY15" fmla="*/ 88044 h 90228"/>
                  <a:gd name="connsiteX16" fmla="*/ 216298 w 216298"/>
                  <a:gd name="connsiteY16" fmla="*/ 84291 h 9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6298" h="90228">
                    <a:moveTo>
                      <a:pt x="216298" y="84291"/>
                    </a:moveTo>
                    <a:cubicBezTo>
                      <a:pt x="215597" y="84722"/>
                      <a:pt x="214833" y="85044"/>
                      <a:pt x="214035" y="85245"/>
                    </a:cubicBezTo>
                    <a:cubicBezTo>
                      <a:pt x="211858" y="86098"/>
                      <a:pt x="209629" y="86814"/>
                      <a:pt x="207363" y="87389"/>
                    </a:cubicBezTo>
                    <a:cubicBezTo>
                      <a:pt x="198974" y="89497"/>
                      <a:pt x="190334" y="90439"/>
                      <a:pt x="181688" y="90189"/>
                    </a:cubicBezTo>
                    <a:cubicBezTo>
                      <a:pt x="168845" y="89738"/>
                      <a:pt x="156129" y="87472"/>
                      <a:pt x="143921" y="83457"/>
                    </a:cubicBezTo>
                    <a:cubicBezTo>
                      <a:pt x="129054" y="78491"/>
                      <a:pt x="114772" y="71919"/>
                      <a:pt x="101328" y="63859"/>
                    </a:cubicBezTo>
                    <a:cubicBezTo>
                      <a:pt x="87032" y="55340"/>
                      <a:pt x="74045" y="46286"/>
                      <a:pt x="62251" y="38125"/>
                    </a:cubicBezTo>
                    <a:cubicBezTo>
                      <a:pt x="50456" y="29964"/>
                      <a:pt x="39852" y="22696"/>
                      <a:pt x="30619" y="17037"/>
                    </a:cubicBezTo>
                    <a:cubicBezTo>
                      <a:pt x="21386" y="11378"/>
                      <a:pt x="13701" y="7148"/>
                      <a:pt x="8340" y="4408"/>
                    </a:cubicBezTo>
                    <a:cubicBezTo>
                      <a:pt x="5449" y="3158"/>
                      <a:pt x="2661" y="1684"/>
                      <a:pt x="0" y="0"/>
                    </a:cubicBezTo>
                    <a:cubicBezTo>
                      <a:pt x="800" y="146"/>
                      <a:pt x="1580" y="386"/>
                      <a:pt x="2323" y="715"/>
                    </a:cubicBezTo>
                    <a:cubicBezTo>
                      <a:pt x="3812" y="1311"/>
                      <a:pt x="6076" y="2085"/>
                      <a:pt x="8816" y="3336"/>
                    </a:cubicBezTo>
                    <a:cubicBezTo>
                      <a:pt x="16690" y="6850"/>
                      <a:pt x="24349" y="10828"/>
                      <a:pt x="31751" y="15250"/>
                    </a:cubicBezTo>
                    <a:cubicBezTo>
                      <a:pt x="50753" y="25913"/>
                      <a:pt x="74701" y="44201"/>
                      <a:pt x="102877" y="61238"/>
                    </a:cubicBezTo>
                    <a:cubicBezTo>
                      <a:pt x="116076" y="69151"/>
                      <a:pt x="130048" y="75698"/>
                      <a:pt x="144576" y="80777"/>
                    </a:cubicBezTo>
                    <a:cubicBezTo>
                      <a:pt x="156496" y="84881"/>
                      <a:pt x="168923" y="87327"/>
                      <a:pt x="181510" y="88044"/>
                    </a:cubicBezTo>
                    <a:cubicBezTo>
                      <a:pt x="193222" y="88375"/>
                      <a:pt x="204926" y="87113"/>
                      <a:pt x="216298" y="842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6" name="Forma Livre: Forma 3475">
                <a:extLst>
                  <a:ext uri="{FF2B5EF4-FFF2-40B4-BE49-F238E27FC236}">
                    <a16:creationId xmlns:a16="http://schemas.microsoft.com/office/drawing/2014/main" id="{7D2542F1-C82D-438F-47C5-75ECDE1C9AC5}"/>
                  </a:ext>
                </a:extLst>
              </p:cNvPr>
              <p:cNvSpPr/>
              <p:nvPr/>
            </p:nvSpPr>
            <p:spPr>
              <a:xfrm>
                <a:off x="15439429" y="6753985"/>
                <a:ext cx="409900" cy="152746"/>
              </a:xfrm>
              <a:custGeom>
                <a:avLst/>
                <a:gdLst>
                  <a:gd name="connsiteX0" fmla="*/ 409900 w 409900"/>
                  <a:gd name="connsiteY0" fmla="*/ 152678 h 152746"/>
                  <a:gd name="connsiteX1" fmla="*/ 405373 w 409900"/>
                  <a:gd name="connsiteY1" fmla="*/ 152678 h 152746"/>
                  <a:gd name="connsiteX2" fmla="*/ 392387 w 409900"/>
                  <a:gd name="connsiteY2" fmla="*/ 151963 h 152746"/>
                  <a:gd name="connsiteX3" fmla="*/ 371895 w 409900"/>
                  <a:gd name="connsiteY3" fmla="*/ 150354 h 152746"/>
                  <a:gd name="connsiteX4" fmla="*/ 344791 w 409900"/>
                  <a:gd name="connsiteY4" fmla="*/ 147436 h 152746"/>
                  <a:gd name="connsiteX5" fmla="*/ 312087 w 409900"/>
                  <a:gd name="connsiteY5" fmla="*/ 142729 h 152746"/>
                  <a:gd name="connsiteX6" fmla="*/ 274796 w 409900"/>
                  <a:gd name="connsiteY6" fmla="*/ 135700 h 152746"/>
                  <a:gd name="connsiteX7" fmla="*/ 191041 w 409900"/>
                  <a:gd name="connsiteY7" fmla="*/ 112527 h 152746"/>
                  <a:gd name="connsiteX8" fmla="*/ 111157 w 409900"/>
                  <a:gd name="connsiteY8" fmla="*/ 78156 h 152746"/>
                  <a:gd name="connsiteX9" fmla="*/ 78156 w 409900"/>
                  <a:gd name="connsiteY9" fmla="*/ 59391 h 152746"/>
                  <a:gd name="connsiteX10" fmla="*/ 63621 w 409900"/>
                  <a:gd name="connsiteY10" fmla="*/ 50217 h 152746"/>
                  <a:gd name="connsiteX11" fmla="*/ 50575 w 409900"/>
                  <a:gd name="connsiteY11" fmla="*/ 41163 h 152746"/>
                  <a:gd name="connsiteX12" fmla="*/ 28772 w 409900"/>
                  <a:gd name="connsiteY12" fmla="*/ 24841 h 152746"/>
                  <a:gd name="connsiteX13" fmla="*/ 20015 w 409900"/>
                  <a:gd name="connsiteY13" fmla="*/ 17871 h 152746"/>
                  <a:gd name="connsiteX14" fmla="*/ 12927 w 409900"/>
                  <a:gd name="connsiteY14" fmla="*/ 11914 h 152746"/>
                  <a:gd name="connsiteX15" fmla="*/ 3217 w 409900"/>
                  <a:gd name="connsiteY15" fmla="*/ 3217 h 152746"/>
                  <a:gd name="connsiteX16" fmla="*/ 0 w 409900"/>
                  <a:gd name="connsiteY16" fmla="*/ 0 h 152746"/>
                  <a:gd name="connsiteX17" fmla="*/ 3634 w 409900"/>
                  <a:gd name="connsiteY17" fmla="*/ 2740 h 152746"/>
                  <a:gd name="connsiteX18" fmla="*/ 13701 w 409900"/>
                  <a:gd name="connsiteY18" fmla="*/ 10961 h 152746"/>
                  <a:gd name="connsiteX19" fmla="*/ 20909 w 409900"/>
                  <a:gd name="connsiteY19" fmla="*/ 16918 h 152746"/>
                  <a:gd name="connsiteX20" fmla="*/ 29785 w 409900"/>
                  <a:gd name="connsiteY20" fmla="*/ 23649 h 152746"/>
                  <a:gd name="connsiteX21" fmla="*/ 51826 w 409900"/>
                  <a:gd name="connsiteY21" fmla="*/ 39555 h 152746"/>
                  <a:gd name="connsiteX22" fmla="*/ 64931 w 409900"/>
                  <a:gd name="connsiteY22" fmla="*/ 48371 h 152746"/>
                  <a:gd name="connsiteX23" fmla="*/ 79526 w 409900"/>
                  <a:gd name="connsiteY23" fmla="*/ 57366 h 152746"/>
                  <a:gd name="connsiteX24" fmla="*/ 112468 w 409900"/>
                  <a:gd name="connsiteY24" fmla="*/ 75833 h 152746"/>
                  <a:gd name="connsiteX25" fmla="*/ 192053 w 409900"/>
                  <a:gd name="connsiteY25" fmla="*/ 109787 h 152746"/>
                  <a:gd name="connsiteX26" fmla="*/ 275451 w 409900"/>
                  <a:gd name="connsiteY26" fmla="*/ 133139 h 152746"/>
                  <a:gd name="connsiteX27" fmla="*/ 312563 w 409900"/>
                  <a:gd name="connsiteY27" fmla="*/ 140347 h 152746"/>
                  <a:gd name="connsiteX28" fmla="*/ 345148 w 409900"/>
                  <a:gd name="connsiteY28" fmla="*/ 145470 h 152746"/>
                  <a:gd name="connsiteX29" fmla="*/ 372133 w 409900"/>
                  <a:gd name="connsiteY29" fmla="*/ 148806 h 152746"/>
                  <a:gd name="connsiteX30" fmla="*/ 392566 w 409900"/>
                  <a:gd name="connsiteY30" fmla="*/ 150950 h 152746"/>
                  <a:gd name="connsiteX31" fmla="*/ 405492 w 409900"/>
                  <a:gd name="connsiteY31" fmla="*/ 152201 h 152746"/>
                  <a:gd name="connsiteX32" fmla="*/ 409900 w 409900"/>
                  <a:gd name="connsiteY32" fmla="*/ 152678 h 15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09900" h="152746">
                    <a:moveTo>
                      <a:pt x="409900" y="152678"/>
                    </a:moveTo>
                    <a:cubicBezTo>
                      <a:pt x="408393" y="152770"/>
                      <a:pt x="406881" y="152770"/>
                      <a:pt x="405373" y="152678"/>
                    </a:cubicBezTo>
                    <a:lnTo>
                      <a:pt x="392387" y="151963"/>
                    </a:lnTo>
                    <a:cubicBezTo>
                      <a:pt x="386787" y="151665"/>
                      <a:pt x="379877" y="151188"/>
                      <a:pt x="371895" y="150354"/>
                    </a:cubicBezTo>
                    <a:cubicBezTo>
                      <a:pt x="363913" y="149520"/>
                      <a:pt x="354798" y="148865"/>
                      <a:pt x="344791" y="147436"/>
                    </a:cubicBezTo>
                    <a:cubicBezTo>
                      <a:pt x="334783" y="146006"/>
                      <a:pt x="323762" y="144814"/>
                      <a:pt x="312087" y="142729"/>
                    </a:cubicBezTo>
                    <a:cubicBezTo>
                      <a:pt x="300411" y="140645"/>
                      <a:pt x="287901" y="138381"/>
                      <a:pt x="274796" y="135700"/>
                    </a:cubicBezTo>
                    <a:cubicBezTo>
                      <a:pt x="246445" y="129634"/>
                      <a:pt x="218478" y="121897"/>
                      <a:pt x="191041" y="112527"/>
                    </a:cubicBezTo>
                    <a:cubicBezTo>
                      <a:pt x="163671" y="102877"/>
                      <a:pt x="136983" y="91394"/>
                      <a:pt x="111157" y="78156"/>
                    </a:cubicBezTo>
                    <a:cubicBezTo>
                      <a:pt x="99243" y="71722"/>
                      <a:pt x="88163" y="65825"/>
                      <a:pt x="78156" y="59391"/>
                    </a:cubicBezTo>
                    <a:cubicBezTo>
                      <a:pt x="73152" y="56174"/>
                      <a:pt x="68148" y="53434"/>
                      <a:pt x="63621" y="50217"/>
                    </a:cubicBezTo>
                    <a:lnTo>
                      <a:pt x="50575" y="41163"/>
                    </a:lnTo>
                    <a:cubicBezTo>
                      <a:pt x="42116" y="35623"/>
                      <a:pt x="35146" y="29666"/>
                      <a:pt x="28772" y="24841"/>
                    </a:cubicBezTo>
                    <a:cubicBezTo>
                      <a:pt x="25615" y="22339"/>
                      <a:pt x="22815" y="20075"/>
                      <a:pt x="20015" y="17871"/>
                    </a:cubicBezTo>
                    <a:lnTo>
                      <a:pt x="12927" y="11914"/>
                    </a:lnTo>
                    <a:lnTo>
                      <a:pt x="3217" y="3217"/>
                    </a:lnTo>
                    <a:cubicBezTo>
                      <a:pt x="2050" y="2243"/>
                      <a:pt x="974" y="1167"/>
                      <a:pt x="0" y="0"/>
                    </a:cubicBezTo>
                    <a:cubicBezTo>
                      <a:pt x="1273" y="829"/>
                      <a:pt x="2487" y="1745"/>
                      <a:pt x="3634" y="2740"/>
                    </a:cubicBezTo>
                    <a:lnTo>
                      <a:pt x="13701" y="10961"/>
                    </a:lnTo>
                    <a:lnTo>
                      <a:pt x="20909" y="16918"/>
                    </a:lnTo>
                    <a:cubicBezTo>
                      <a:pt x="23590" y="19062"/>
                      <a:pt x="26866" y="21207"/>
                      <a:pt x="29785" y="23649"/>
                    </a:cubicBezTo>
                    <a:cubicBezTo>
                      <a:pt x="36278" y="28355"/>
                      <a:pt x="43307" y="34134"/>
                      <a:pt x="51826" y="39555"/>
                    </a:cubicBezTo>
                    <a:lnTo>
                      <a:pt x="64931" y="48371"/>
                    </a:lnTo>
                    <a:cubicBezTo>
                      <a:pt x="69458" y="51468"/>
                      <a:pt x="74462" y="54328"/>
                      <a:pt x="79526" y="57366"/>
                    </a:cubicBezTo>
                    <a:cubicBezTo>
                      <a:pt x="89534" y="63680"/>
                      <a:pt x="100792" y="69280"/>
                      <a:pt x="112468" y="75833"/>
                    </a:cubicBezTo>
                    <a:cubicBezTo>
                      <a:pt x="138242" y="88843"/>
                      <a:pt x="164825" y="100185"/>
                      <a:pt x="192053" y="109787"/>
                    </a:cubicBezTo>
                    <a:cubicBezTo>
                      <a:pt x="219399" y="119108"/>
                      <a:pt x="247241" y="126904"/>
                      <a:pt x="275451" y="133139"/>
                    </a:cubicBezTo>
                    <a:cubicBezTo>
                      <a:pt x="288497" y="135879"/>
                      <a:pt x="300887" y="138500"/>
                      <a:pt x="312563" y="140347"/>
                    </a:cubicBezTo>
                    <a:cubicBezTo>
                      <a:pt x="324239" y="142193"/>
                      <a:pt x="335140" y="144040"/>
                      <a:pt x="345148" y="145470"/>
                    </a:cubicBezTo>
                    <a:cubicBezTo>
                      <a:pt x="355156" y="146899"/>
                      <a:pt x="364210" y="147793"/>
                      <a:pt x="372133" y="148806"/>
                    </a:cubicBezTo>
                    <a:cubicBezTo>
                      <a:pt x="380056" y="149818"/>
                      <a:pt x="386966" y="150414"/>
                      <a:pt x="392566" y="150950"/>
                    </a:cubicBezTo>
                    <a:lnTo>
                      <a:pt x="405492" y="152201"/>
                    </a:lnTo>
                    <a:cubicBezTo>
                      <a:pt x="406975" y="152203"/>
                      <a:pt x="408452" y="152363"/>
                      <a:pt x="409900" y="1526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7" name="Forma Livre: Forma 3476">
                <a:extLst>
                  <a:ext uri="{FF2B5EF4-FFF2-40B4-BE49-F238E27FC236}">
                    <a16:creationId xmlns:a16="http://schemas.microsoft.com/office/drawing/2014/main" id="{ED1908B2-064C-AD74-CAC3-E03D60A1E4D2}"/>
                  </a:ext>
                </a:extLst>
              </p:cNvPr>
              <p:cNvSpPr/>
              <p:nvPr/>
            </p:nvSpPr>
            <p:spPr>
              <a:xfrm>
                <a:off x="15767361" y="7849833"/>
                <a:ext cx="244236" cy="163221"/>
              </a:xfrm>
              <a:custGeom>
                <a:avLst/>
                <a:gdLst>
                  <a:gd name="connsiteX0" fmla="*/ 9710 w 244236"/>
                  <a:gd name="connsiteY0" fmla="*/ 0 h 163221"/>
                  <a:gd name="connsiteX1" fmla="*/ 0 w 244236"/>
                  <a:gd name="connsiteY1" fmla="*/ 161375 h 163221"/>
                  <a:gd name="connsiteX2" fmla="*/ 244237 w 244236"/>
                  <a:gd name="connsiteY2" fmla="*/ 163222 h 163221"/>
                  <a:gd name="connsiteX3" fmla="*/ 116876 w 244236"/>
                  <a:gd name="connsiteY3" fmla="*/ 91738 h 163221"/>
                  <a:gd name="connsiteX4" fmla="*/ 120629 w 244236"/>
                  <a:gd name="connsiteY4" fmla="*/ 4230 h 16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236" h="163221">
                    <a:moveTo>
                      <a:pt x="9710" y="0"/>
                    </a:moveTo>
                    <a:lnTo>
                      <a:pt x="0" y="161375"/>
                    </a:lnTo>
                    <a:lnTo>
                      <a:pt x="244237" y="163222"/>
                    </a:lnTo>
                    <a:cubicBezTo>
                      <a:pt x="242986" y="139870"/>
                      <a:pt x="116876" y="91738"/>
                      <a:pt x="116876" y="91738"/>
                    </a:cubicBezTo>
                    <a:lnTo>
                      <a:pt x="120629" y="4230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8" name="Forma Livre: Forma 3477">
                <a:extLst>
                  <a:ext uri="{FF2B5EF4-FFF2-40B4-BE49-F238E27FC236}">
                    <a16:creationId xmlns:a16="http://schemas.microsoft.com/office/drawing/2014/main" id="{606CDDE2-DD59-5F0F-933E-E58BFE25DF76}"/>
                  </a:ext>
                </a:extLst>
              </p:cNvPr>
              <p:cNvSpPr/>
              <p:nvPr/>
            </p:nvSpPr>
            <p:spPr>
              <a:xfrm>
                <a:off x="15801810" y="7930697"/>
                <a:ext cx="18836" cy="18570"/>
              </a:xfrm>
              <a:custGeom>
                <a:avLst/>
                <a:gdLst>
                  <a:gd name="connsiteX0" fmla="*/ 7131 w 18836"/>
                  <a:gd name="connsiteY0" fmla="*/ 32 h 18570"/>
                  <a:gd name="connsiteX1" fmla="*/ 161 w 18836"/>
                  <a:gd name="connsiteY1" fmla="*/ 11350 h 18570"/>
                  <a:gd name="connsiteX2" fmla="*/ 11301 w 18836"/>
                  <a:gd name="connsiteY2" fmla="*/ 18379 h 18570"/>
                  <a:gd name="connsiteX3" fmla="*/ 18687 w 18836"/>
                  <a:gd name="connsiteY3" fmla="*/ 6465 h 18570"/>
                  <a:gd name="connsiteX4" fmla="*/ 6237 w 18836"/>
                  <a:gd name="connsiteY4" fmla="*/ 508 h 18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36" h="18570">
                    <a:moveTo>
                      <a:pt x="7131" y="32"/>
                    </a:moveTo>
                    <a:cubicBezTo>
                      <a:pt x="2258" y="1471"/>
                      <a:pt x="-747" y="6351"/>
                      <a:pt x="161" y="11350"/>
                    </a:cubicBezTo>
                    <a:cubicBezTo>
                      <a:pt x="1398" y="16295"/>
                      <a:pt x="6306" y="19392"/>
                      <a:pt x="11301" y="18379"/>
                    </a:cubicBezTo>
                    <a:cubicBezTo>
                      <a:pt x="16411" y="16834"/>
                      <a:pt x="19576" y="11730"/>
                      <a:pt x="18687" y="6465"/>
                    </a:cubicBezTo>
                    <a:cubicBezTo>
                      <a:pt x="16814" y="1456"/>
                      <a:pt x="11314" y="-1176"/>
                      <a:pt x="6237" y="508"/>
                    </a:cubicBezTo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79" name="Forma Livre: Forma 3478">
                <a:extLst>
                  <a:ext uri="{FF2B5EF4-FFF2-40B4-BE49-F238E27FC236}">
                    <a16:creationId xmlns:a16="http://schemas.microsoft.com/office/drawing/2014/main" id="{33C7089B-CB3F-1199-BB09-BB552BBF1CD0}"/>
                  </a:ext>
                </a:extLst>
              </p:cNvPr>
              <p:cNvSpPr/>
              <p:nvPr/>
            </p:nvSpPr>
            <p:spPr>
              <a:xfrm>
                <a:off x="15767361" y="7990835"/>
                <a:ext cx="244594" cy="23291"/>
              </a:xfrm>
              <a:custGeom>
                <a:avLst/>
                <a:gdLst>
                  <a:gd name="connsiteX0" fmla="*/ 0 w 244594"/>
                  <a:gd name="connsiteY0" fmla="*/ 20373 h 23291"/>
                  <a:gd name="connsiteX1" fmla="*/ 0 w 244594"/>
                  <a:gd name="connsiteY1" fmla="*/ 0 h 23291"/>
                  <a:gd name="connsiteX2" fmla="*/ 235003 w 244594"/>
                  <a:gd name="connsiteY2" fmla="*/ 10723 h 23291"/>
                  <a:gd name="connsiteX3" fmla="*/ 244475 w 244594"/>
                  <a:gd name="connsiteY3" fmla="*/ 23292 h 2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594" h="23291">
                    <a:moveTo>
                      <a:pt x="0" y="20373"/>
                    </a:moveTo>
                    <a:lnTo>
                      <a:pt x="0" y="0"/>
                    </a:lnTo>
                    <a:lnTo>
                      <a:pt x="235003" y="10723"/>
                    </a:lnTo>
                    <a:cubicBezTo>
                      <a:pt x="235003" y="10723"/>
                      <a:pt x="245845" y="15607"/>
                      <a:pt x="244475" y="232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0" name="Forma Livre: Forma 3479">
                <a:extLst>
                  <a:ext uri="{FF2B5EF4-FFF2-40B4-BE49-F238E27FC236}">
                    <a16:creationId xmlns:a16="http://schemas.microsoft.com/office/drawing/2014/main" id="{AE4DC936-A495-997B-BDE0-0A276E5E1E46}"/>
                  </a:ext>
                </a:extLst>
              </p:cNvPr>
              <p:cNvSpPr/>
              <p:nvPr/>
            </p:nvSpPr>
            <p:spPr>
              <a:xfrm>
                <a:off x="15866080" y="7939455"/>
                <a:ext cx="22336" cy="15014"/>
              </a:xfrm>
              <a:custGeom>
                <a:avLst/>
                <a:gdLst>
                  <a:gd name="connsiteX0" fmla="*/ 22327 w 22336"/>
                  <a:gd name="connsiteY0" fmla="*/ 1222 h 15014"/>
                  <a:gd name="connsiteX1" fmla="*/ 10413 w 22336"/>
                  <a:gd name="connsiteY1" fmla="*/ 6703 h 15014"/>
                  <a:gd name="connsiteX2" fmla="*/ 287 w 22336"/>
                  <a:gd name="connsiteY2" fmla="*/ 14983 h 15014"/>
                  <a:gd name="connsiteX3" fmla="*/ 8209 w 22336"/>
                  <a:gd name="connsiteY3" fmla="*/ 3069 h 15014"/>
                  <a:gd name="connsiteX4" fmla="*/ 22327 w 22336"/>
                  <a:gd name="connsiteY4" fmla="*/ 1222 h 1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36" h="15014">
                    <a:moveTo>
                      <a:pt x="22327" y="1222"/>
                    </a:moveTo>
                    <a:cubicBezTo>
                      <a:pt x="22327" y="2413"/>
                      <a:pt x="16370" y="2890"/>
                      <a:pt x="10413" y="6703"/>
                    </a:cubicBezTo>
                    <a:cubicBezTo>
                      <a:pt x="4456" y="10515"/>
                      <a:pt x="1359" y="15459"/>
                      <a:pt x="287" y="14983"/>
                    </a:cubicBezTo>
                    <a:cubicBezTo>
                      <a:pt x="-786" y="14506"/>
                      <a:pt x="1001" y="7656"/>
                      <a:pt x="8209" y="3069"/>
                    </a:cubicBezTo>
                    <a:cubicBezTo>
                      <a:pt x="15417" y="-1518"/>
                      <a:pt x="22625" y="90"/>
                      <a:pt x="22327" y="122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1" name="Forma Livre: Forma 3480">
                <a:extLst>
                  <a:ext uri="{FF2B5EF4-FFF2-40B4-BE49-F238E27FC236}">
                    <a16:creationId xmlns:a16="http://schemas.microsoft.com/office/drawing/2014/main" id="{7FA7FD4E-948D-F6EE-3788-AA53898CAD6B}"/>
                  </a:ext>
                </a:extLst>
              </p:cNvPr>
              <p:cNvSpPr/>
              <p:nvPr/>
            </p:nvSpPr>
            <p:spPr>
              <a:xfrm>
                <a:off x="15897623" y="7950974"/>
                <a:ext cx="16339" cy="18952"/>
              </a:xfrm>
              <a:custGeom>
                <a:avLst/>
                <a:gdLst>
                  <a:gd name="connsiteX0" fmla="*/ 16340 w 16339"/>
                  <a:gd name="connsiteY0" fmla="*/ 486 h 18952"/>
                  <a:gd name="connsiteX1" fmla="*/ 7345 w 16339"/>
                  <a:gd name="connsiteY1" fmla="*/ 8647 h 18952"/>
                  <a:gd name="connsiteX2" fmla="*/ 851 w 16339"/>
                  <a:gd name="connsiteY2" fmla="*/ 18952 h 18952"/>
                  <a:gd name="connsiteX3" fmla="*/ 4187 w 16339"/>
                  <a:gd name="connsiteY3" fmla="*/ 5966 h 18952"/>
                  <a:gd name="connsiteX4" fmla="*/ 16340 w 16339"/>
                  <a:gd name="connsiteY4" fmla="*/ 486 h 18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9" h="18952">
                    <a:moveTo>
                      <a:pt x="16340" y="486"/>
                    </a:moveTo>
                    <a:cubicBezTo>
                      <a:pt x="16340" y="1617"/>
                      <a:pt x="11455" y="3643"/>
                      <a:pt x="7345" y="8647"/>
                    </a:cubicBezTo>
                    <a:cubicBezTo>
                      <a:pt x="3234" y="13651"/>
                      <a:pt x="2043" y="19012"/>
                      <a:pt x="851" y="18952"/>
                    </a:cubicBezTo>
                    <a:cubicBezTo>
                      <a:pt x="-340" y="18893"/>
                      <a:pt x="-1055" y="12102"/>
                      <a:pt x="4187" y="5966"/>
                    </a:cubicBezTo>
                    <a:cubicBezTo>
                      <a:pt x="9430" y="-170"/>
                      <a:pt x="16340" y="-646"/>
                      <a:pt x="16340" y="48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2" name="Forma Livre: Forma 3481">
                <a:extLst>
                  <a:ext uri="{FF2B5EF4-FFF2-40B4-BE49-F238E27FC236}">
                    <a16:creationId xmlns:a16="http://schemas.microsoft.com/office/drawing/2014/main" id="{3AA9F8C8-E9EB-E005-29AA-6274FB5BE4BB}"/>
                  </a:ext>
                </a:extLst>
              </p:cNvPr>
              <p:cNvSpPr/>
              <p:nvPr/>
            </p:nvSpPr>
            <p:spPr>
              <a:xfrm>
                <a:off x="15926934" y="7961738"/>
                <a:ext cx="11090" cy="20518"/>
              </a:xfrm>
              <a:custGeom>
                <a:avLst/>
                <a:gdLst>
                  <a:gd name="connsiteX0" fmla="*/ 1386 w 11090"/>
                  <a:gd name="connsiteY0" fmla="*/ 20519 h 20518"/>
                  <a:gd name="connsiteX1" fmla="*/ 1802 w 11090"/>
                  <a:gd name="connsiteY1" fmla="*/ 8247 h 20518"/>
                  <a:gd name="connsiteX2" fmla="*/ 11036 w 11090"/>
                  <a:gd name="connsiteY2" fmla="*/ 205 h 20518"/>
                  <a:gd name="connsiteX3" fmla="*/ 5555 w 11090"/>
                  <a:gd name="connsiteY3" fmla="*/ 10034 h 20518"/>
                  <a:gd name="connsiteX4" fmla="*/ 1386 w 11090"/>
                  <a:gd name="connsiteY4" fmla="*/ 20519 h 20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90" h="20518">
                    <a:moveTo>
                      <a:pt x="1386" y="20519"/>
                    </a:moveTo>
                    <a:cubicBezTo>
                      <a:pt x="313" y="20519"/>
                      <a:pt x="-1295" y="14562"/>
                      <a:pt x="1802" y="8247"/>
                    </a:cubicBezTo>
                    <a:cubicBezTo>
                      <a:pt x="4900" y="1933"/>
                      <a:pt x="10500" y="-807"/>
                      <a:pt x="11036" y="205"/>
                    </a:cubicBezTo>
                    <a:cubicBezTo>
                      <a:pt x="11572" y="1218"/>
                      <a:pt x="8057" y="4673"/>
                      <a:pt x="5555" y="10034"/>
                    </a:cubicBezTo>
                    <a:cubicBezTo>
                      <a:pt x="3053" y="15396"/>
                      <a:pt x="2577" y="20400"/>
                      <a:pt x="1386" y="2051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3" name="Forma Livre: Forma 3482">
                <a:extLst>
                  <a:ext uri="{FF2B5EF4-FFF2-40B4-BE49-F238E27FC236}">
                    <a16:creationId xmlns:a16="http://schemas.microsoft.com/office/drawing/2014/main" id="{424C85CC-B84D-AD3D-42D1-5D39E831824F}"/>
                  </a:ext>
                </a:extLst>
              </p:cNvPr>
              <p:cNvSpPr/>
              <p:nvPr/>
            </p:nvSpPr>
            <p:spPr>
              <a:xfrm>
                <a:off x="15861059" y="7907709"/>
                <a:ext cx="25512" cy="5916"/>
              </a:xfrm>
              <a:custGeom>
                <a:avLst/>
                <a:gdLst>
                  <a:gd name="connsiteX0" fmla="*/ 25443 w 25512"/>
                  <a:gd name="connsiteY0" fmla="*/ 4136 h 5916"/>
                  <a:gd name="connsiteX1" fmla="*/ 12695 w 25512"/>
                  <a:gd name="connsiteY1" fmla="*/ 4136 h 5916"/>
                  <a:gd name="connsiteX2" fmla="*/ 66 w 25512"/>
                  <a:gd name="connsiteY2" fmla="*/ 5625 h 5916"/>
                  <a:gd name="connsiteX3" fmla="*/ 12516 w 25512"/>
                  <a:gd name="connsiteY3" fmla="*/ 25 h 5916"/>
                  <a:gd name="connsiteX4" fmla="*/ 25443 w 25512"/>
                  <a:gd name="connsiteY4" fmla="*/ 4136 h 5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12" h="5916">
                    <a:moveTo>
                      <a:pt x="25443" y="4136"/>
                    </a:moveTo>
                    <a:cubicBezTo>
                      <a:pt x="24906" y="5208"/>
                      <a:pt x="19486" y="3540"/>
                      <a:pt x="12695" y="4136"/>
                    </a:cubicBezTo>
                    <a:cubicBezTo>
                      <a:pt x="5904" y="4731"/>
                      <a:pt x="781" y="6638"/>
                      <a:pt x="66" y="5625"/>
                    </a:cubicBezTo>
                    <a:cubicBezTo>
                      <a:pt x="-649" y="4612"/>
                      <a:pt x="4533" y="383"/>
                      <a:pt x="12516" y="25"/>
                    </a:cubicBezTo>
                    <a:cubicBezTo>
                      <a:pt x="20498" y="-332"/>
                      <a:pt x="26217" y="3183"/>
                      <a:pt x="25443" y="413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4" name="Forma Livre: Forma 3483">
                <a:extLst>
                  <a:ext uri="{FF2B5EF4-FFF2-40B4-BE49-F238E27FC236}">
                    <a16:creationId xmlns:a16="http://schemas.microsoft.com/office/drawing/2014/main" id="{7DD29F98-2610-EC8E-AD01-932D249EB695}"/>
                  </a:ext>
                </a:extLst>
              </p:cNvPr>
              <p:cNvSpPr/>
              <p:nvPr/>
            </p:nvSpPr>
            <p:spPr>
              <a:xfrm>
                <a:off x="15843823" y="7862996"/>
                <a:ext cx="37078" cy="20798"/>
              </a:xfrm>
              <a:custGeom>
                <a:avLst/>
                <a:gdLst>
                  <a:gd name="connsiteX0" fmla="*/ 37079 w 37078"/>
                  <a:gd name="connsiteY0" fmla="*/ 19779 h 20798"/>
                  <a:gd name="connsiteX1" fmla="*/ 24807 w 37078"/>
                  <a:gd name="connsiteY1" fmla="*/ 19779 h 20798"/>
                  <a:gd name="connsiteX2" fmla="*/ 12059 w 37078"/>
                  <a:gd name="connsiteY2" fmla="*/ 15728 h 20798"/>
                  <a:gd name="connsiteX3" fmla="*/ 5030 w 37078"/>
                  <a:gd name="connsiteY3" fmla="*/ 11916 h 20798"/>
                  <a:gd name="connsiteX4" fmla="*/ 1337 w 37078"/>
                  <a:gd name="connsiteY4" fmla="*/ 9056 h 20798"/>
                  <a:gd name="connsiteX5" fmla="*/ 860 w 37078"/>
                  <a:gd name="connsiteY5" fmla="*/ 2682 h 20798"/>
                  <a:gd name="connsiteX6" fmla="*/ 6102 w 37078"/>
                  <a:gd name="connsiteY6" fmla="*/ 1 h 20798"/>
                  <a:gd name="connsiteX7" fmla="*/ 10689 w 37078"/>
                  <a:gd name="connsiteY7" fmla="*/ 657 h 20798"/>
                  <a:gd name="connsiteX8" fmla="*/ 29513 w 37078"/>
                  <a:gd name="connsiteY8" fmla="*/ 10843 h 20798"/>
                  <a:gd name="connsiteX9" fmla="*/ 36662 w 37078"/>
                  <a:gd name="connsiteY9" fmla="*/ 20792 h 20798"/>
                  <a:gd name="connsiteX10" fmla="*/ 27607 w 37078"/>
                  <a:gd name="connsiteY10" fmla="*/ 13048 h 20798"/>
                  <a:gd name="connsiteX11" fmla="*/ 16765 w 37078"/>
                  <a:gd name="connsiteY11" fmla="*/ 7091 h 20798"/>
                  <a:gd name="connsiteX12" fmla="*/ 9736 w 37078"/>
                  <a:gd name="connsiteY12" fmla="*/ 4827 h 20798"/>
                  <a:gd name="connsiteX13" fmla="*/ 4315 w 37078"/>
                  <a:gd name="connsiteY13" fmla="*/ 5244 h 20798"/>
                  <a:gd name="connsiteX14" fmla="*/ 4315 w 37078"/>
                  <a:gd name="connsiteY14" fmla="*/ 6614 h 20798"/>
                  <a:gd name="connsiteX15" fmla="*/ 6996 w 37078"/>
                  <a:gd name="connsiteY15" fmla="*/ 8758 h 20798"/>
                  <a:gd name="connsiteX16" fmla="*/ 13429 w 37078"/>
                  <a:gd name="connsiteY16" fmla="*/ 12511 h 20798"/>
                  <a:gd name="connsiteX17" fmla="*/ 25343 w 37078"/>
                  <a:gd name="connsiteY17" fmla="*/ 17158 h 20798"/>
                  <a:gd name="connsiteX18" fmla="*/ 37079 w 37078"/>
                  <a:gd name="connsiteY18" fmla="*/ 19779 h 2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078" h="20798">
                    <a:moveTo>
                      <a:pt x="37079" y="19779"/>
                    </a:moveTo>
                    <a:cubicBezTo>
                      <a:pt x="33061" y="20867"/>
                      <a:pt x="28825" y="20867"/>
                      <a:pt x="24807" y="19779"/>
                    </a:cubicBezTo>
                    <a:cubicBezTo>
                      <a:pt x="20413" y="18937"/>
                      <a:pt x="16134" y="17578"/>
                      <a:pt x="12059" y="15728"/>
                    </a:cubicBezTo>
                    <a:cubicBezTo>
                      <a:pt x="9632" y="14620"/>
                      <a:pt x="7283" y="13346"/>
                      <a:pt x="5030" y="11916"/>
                    </a:cubicBezTo>
                    <a:cubicBezTo>
                      <a:pt x="3655" y="11164"/>
                      <a:pt x="2408" y="10199"/>
                      <a:pt x="1337" y="9056"/>
                    </a:cubicBezTo>
                    <a:cubicBezTo>
                      <a:pt x="-249" y="7285"/>
                      <a:pt x="-444" y="4669"/>
                      <a:pt x="860" y="2682"/>
                    </a:cubicBezTo>
                    <a:cubicBezTo>
                      <a:pt x="2066" y="987"/>
                      <a:pt x="4022" y="-14"/>
                      <a:pt x="6102" y="1"/>
                    </a:cubicBezTo>
                    <a:cubicBezTo>
                      <a:pt x="7656" y="-20"/>
                      <a:pt x="9204" y="201"/>
                      <a:pt x="10689" y="657"/>
                    </a:cubicBezTo>
                    <a:cubicBezTo>
                      <a:pt x="17725" y="2404"/>
                      <a:pt x="24202" y="5909"/>
                      <a:pt x="29513" y="10843"/>
                    </a:cubicBezTo>
                    <a:cubicBezTo>
                      <a:pt x="35172" y="16086"/>
                      <a:pt x="37079" y="20613"/>
                      <a:pt x="36662" y="20792"/>
                    </a:cubicBezTo>
                    <a:cubicBezTo>
                      <a:pt x="36245" y="20970"/>
                      <a:pt x="33385" y="17456"/>
                      <a:pt x="27607" y="13048"/>
                    </a:cubicBezTo>
                    <a:cubicBezTo>
                      <a:pt x="24256" y="10616"/>
                      <a:pt x="20614" y="8615"/>
                      <a:pt x="16765" y="7091"/>
                    </a:cubicBezTo>
                    <a:cubicBezTo>
                      <a:pt x="14483" y="6159"/>
                      <a:pt x="12133" y="5402"/>
                      <a:pt x="9736" y="4827"/>
                    </a:cubicBezTo>
                    <a:cubicBezTo>
                      <a:pt x="7175" y="4172"/>
                      <a:pt x="4971" y="4112"/>
                      <a:pt x="4315" y="5244"/>
                    </a:cubicBezTo>
                    <a:cubicBezTo>
                      <a:pt x="3660" y="6376"/>
                      <a:pt x="4017" y="5899"/>
                      <a:pt x="4315" y="6614"/>
                    </a:cubicBezTo>
                    <a:cubicBezTo>
                      <a:pt x="5101" y="7454"/>
                      <a:pt x="6004" y="8177"/>
                      <a:pt x="6996" y="8758"/>
                    </a:cubicBezTo>
                    <a:cubicBezTo>
                      <a:pt x="9069" y="10129"/>
                      <a:pt x="11216" y="11382"/>
                      <a:pt x="13429" y="12511"/>
                    </a:cubicBezTo>
                    <a:cubicBezTo>
                      <a:pt x="17254" y="14413"/>
                      <a:pt x="21241" y="15968"/>
                      <a:pt x="25343" y="17158"/>
                    </a:cubicBezTo>
                    <a:cubicBezTo>
                      <a:pt x="29315" y="17738"/>
                      <a:pt x="33238" y="18615"/>
                      <a:pt x="37079" y="1977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5" name="Forma Livre: Forma 3484">
                <a:extLst>
                  <a:ext uri="{FF2B5EF4-FFF2-40B4-BE49-F238E27FC236}">
                    <a16:creationId xmlns:a16="http://schemas.microsoft.com/office/drawing/2014/main" id="{ADAEDE0E-801E-E738-C137-A845070A029A}"/>
                  </a:ext>
                </a:extLst>
              </p:cNvPr>
              <p:cNvSpPr/>
              <p:nvPr/>
            </p:nvSpPr>
            <p:spPr>
              <a:xfrm>
                <a:off x="15876149" y="7845842"/>
                <a:ext cx="19457" cy="38660"/>
              </a:xfrm>
              <a:custGeom>
                <a:avLst/>
                <a:gdLst>
                  <a:gd name="connsiteX0" fmla="*/ 3144 w 19457"/>
                  <a:gd name="connsiteY0" fmla="*/ 38661 h 38660"/>
                  <a:gd name="connsiteX1" fmla="*/ 46 w 19457"/>
                  <a:gd name="connsiteY1" fmla="*/ 26747 h 38660"/>
                  <a:gd name="connsiteX2" fmla="*/ 4991 w 19457"/>
                  <a:gd name="connsiteY2" fmla="*/ 5957 h 38660"/>
                  <a:gd name="connsiteX3" fmla="*/ 12854 w 19457"/>
                  <a:gd name="connsiteY3" fmla="*/ 0 h 38660"/>
                  <a:gd name="connsiteX4" fmla="*/ 17917 w 19457"/>
                  <a:gd name="connsiteY4" fmla="*/ 3455 h 38660"/>
                  <a:gd name="connsiteX5" fmla="*/ 19168 w 19457"/>
                  <a:gd name="connsiteY5" fmla="*/ 7923 h 38660"/>
                  <a:gd name="connsiteX6" fmla="*/ 19168 w 19457"/>
                  <a:gd name="connsiteY6" fmla="*/ 16203 h 38660"/>
                  <a:gd name="connsiteX7" fmla="*/ 13807 w 19457"/>
                  <a:gd name="connsiteY7" fmla="*/ 28772 h 38660"/>
                  <a:gd name="connsiteX8" fmla="*/ 3918 w 19457"/>
                  <a:gd name="connsiteY8" fmla="*/ 36099 h 38660"/>
                  <a:gd name="connsiteX9" fmla="*/ 11365 w 19457"/>
                  <a:gd name="connsiteY9" fmla="*/ 27164 h 38660"/>
                  <a:gd name="connsiteX10" fmla="*/ 15356 w 19457"/>
                  <a:gd name="connsiteY10" fmla="*/ 15667 h 38660"/>
                  <a:gd name="connsiteX11" fmla="*/ 15356 w 19457"/>
                  <a:gd name="connsiteY11" fmla="*/ 8578 h 38660"/>
                  <a:gd name="connsiteX12" fmla="*/ 13033 w 19457"/>
                  <a:gd name="connsiteY12" fmla="*/ 4110 h 38660"/>
                  <a:gd name="connsiteX13" fmla="*/ 8744 w 19457"/>
                  <a:gd name="connsiteY13" fmla="*/ 8101 h 38660"/>
                  <a:gd name="connsiteX14" fmla="*/ 5646 w 19457"/>
                  <a:gd name="connsiteY14" fmla="*/ 14714 h 38660"/>
                  <a:gd name="connsiteX15" fmla="*/ 3204 w 19457"/>
                  <a:gd name="connsiteY15" fmla="*/ 26925 h 38660"/>
                  <a:gd name="connsiteX16" fmla="*/ 3144 w 19457"/>
                  <a:gd name="connsiteY16" fmla="*/ 38661 h 38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457" h="38660">
                    <a:moveTo>
                      <a:pt x="3144" y="38661"/>
                    </a:moveTo>
                    <a:cubicBezTo>
                      <a:pt x="855" y="35127"/>
                      <a:pt x="-232" y="30948"/>
                      <a:pt x="46" y="26747"/>
                    </a:cubicBezTo>
                    <a:cubicBezTo>
                      <a:pt x="-311" y="19488"/>
                      <a:pt x="1404" y="12278"/>
                      <a:pt x="4991" y="5957"/>
                    </a:cubicBezTo>
                    <a:cubicBezTo>
                      <a:pt x="6373" y="2720"/>
                      <a:pt x="9363" y="455"/>
                      <a:pt x="12854" y="0"/>
                    </a:cubicBezTo>
                    <a:cubicBezTo>
                      <a:pt x="15050" y="128"/>
                      <a:pt x="16997" y="1457"/>
                      <a:pt x="17917" y="3455"/>
                    </a:cubicBezTo>
                    <a:cubicBezTo>
                      <a:pt x="18524" y="4885"/>
                      <a:pt x="18944" y="6386"/>
                      <a:pt x="19168" y="7923"/>
                    </a:cubicBezTo>
                    <a:cubicBezTo>
                      <a:pt x="19554" y="10669"/>
                      <a:pt x="19554" y="13456"/>
                      <a:pt x="19168" y="16203"/>
                    </a:cubicBezTo>
                    <a:cubicBezTo>
                      <a:pt x="18444" y="20771"/>
                      <a:pt x="16603" y="25088"/>
                      <a:pt x="13807" y="28772"/>
                    </a:cubicBezTo>
                    <a:cubicBezTo>
                      <a:pt x="8982" y="35087"/>
                      <a:pt x="3978" y="36457"/>
                      <a:pt x="3918" y="36099"/>
                    </a:cubicBezTo>
                    <a:cubicBezTo>
                      <a:pt x="3859" y="35742"/>
                      <a:pt x="7671" y="33180"/>
                      <a:pt x="11365" y="27164"/>
                    </a:cubicBezTo>
                    <a:cubicBezTo>
                      <a:pt x="13498" y="23659"/>
                      <a:pt x="14859" y="19739"/>
                      <a:pt x="15356" y="15667"/>
                    </a:cubicBezTo>
                    <a:cubicBezTo>
                      <a:pt x="15681" y="13315"/>
                      <a:pt x="15681" y="10930"/>
                      <a:pt x="15356" y="8578"/>
                    </a:cubicBezTo>
                    <a:cubicBezTo>
                      <a:pt x="14998" y="5957"/>
                      <a:pt x="14045" y="3872"/>
                      <a:pt x="13033" y="4110"/>
                    </a:cubicBezTo>
                    <a:cubicBezTo>
                      <a:pt x="12020" y="4349"/>
                      <a:pt x="9756" y="6076"/>
                      <a:pt x="8744" y="8101"/>
                    </a:cubicBezTo>
                    <a:cubicBezTo>
                      <a:pt x="7542" y="10222"/>
                      <a:pt x="6506" y="12433"/>
                      <a:pt x="5646" y="14714"/>
                    </a:cubicBezTo>
                    <a:cubicBezTo>
                      <a:pt x="4255" y="18647"/>
                      <a:pt x="3432" y="22759"/>
                      <a:pt x="3204" y="26925"/>
                    </a:cubicBezTo>
                    <a:cubicBezTo>
                      <a:pt x="2548" y="33955"/>
                      <a:pt x="3799" y="38482"/>
                      <a:pt x="3144" y="3866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6" name="Forma Livre: Forma 3485">
                <a:extLst>
                  <a:ext uri="{FF2B5EF4-FFF2-40B4-BE49-F238E27FC236}">
                    <a16:creationId xmlns:a16="http://schemas.microsoft.com/office/drawing/2014/main" id="{72FAC526-DC46-734C-C62E-D28E95C12F63}"/>
                  </a:ext>
                </a:extLst>
              </p:cNvPr>
              <p:cNvSpPr/>
              <p:nvPr/>
            </p:nvSpPr>
            <p:spPr>
              <a:xfrm>
                <a:off x="14746691" y="7428495"/>
                <a:ext cx="199380" cy="240942"/>
              </a:xfrm>
              <a:custGeom>
                <a:avLst/>
                <a:gdLst>
                  <a:gd name="connsiteX0" fmla="*/ 199380 w 199380"/>
                  <a:gd name="connsiteY0" fmla="*/ 35742 h 240942"/>
                  <a:gd name="connsiteX1" fmla="*/ 41699 w 199380"/>
                  <a:gd name="connsiteY1" fmla="*/ 0 h 240942"/>
                  <a:gd name="connsiteX2" fmla="*/ 0 w 199380"/>
                  <a:gd name="connsiteY2" fmla="*/ 240901 h 240942"/>
                  <a:gd name="connsiteX3" fmla="*/ 90904 w 199380"/>
                  <a:gd name="connsiteY3" fmla="*/ 126765 h 240942"/>
                  <a:gd name="connsiteX4" fmla="*/ 176625 w 199380"/>
                  <a:gd name="connsiteY4" fmla="*/ 144636 h 240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380" h="240942">
                    <a:moveTo>
                      <a:pt x="199380" y="35742"/>
                    </a:moveTo>
                    <a:lnTo>
                      <a:pt x="41699" y="0"/>
                    </a:lnTo>
                    <a:lnTo>
                      <a:pt x="0" y="240901"/>
                    </a:lnTo>
                    <a:cubicBezTo>
                      <a:pt x="23232" y="243462"/>
                      <a:pt x="90904" y="126765"/>
                      <a:pt x="90904" y="126765"/>
                    </a:cubicBezTo>
                    <a:lnTo>
                      <a:pt x="176625" y="144636"/>
                    </a:ln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7" name="Forma Livre: Forma 3486">
                <a:extLst>
                  <a:ext uri="{FF2B5EF4-FFF2-40B4-BE49-F238E27FC236}">
                    <a16:creationId xmlns:a16="http://schemas.microsoft.com/office/drawing/2014/main" id="{8C7368E4-4D5B-97EB-6A54-9D3FED7F7248}"/>
                  </a:ext>
                </a:extLst>
              </p:cNvPr>
              <p:cNvSpPr/>
              <p:nvPr/>
            </p:nvSpPr>
            <p:spPr>
              <a:xfrm>
                <a:off x="14842533" y="7473827"/>
                <a:ext cx="18772" cy="19124"/>
              </a:xfrm>
              <a:custGeom>
                <a:avLst/>
                <a:gdLst>
                  <a:gd name="connsiteX0" fmla="*/ 18770 w 18772"/>
                  <a:gd name="connsiteY0" fmla="*/ 8757 h 19124"/>
                  <a:gd name="connsiteX1" fmla="*/ 8763 w 18772"/>
                  <a:gd name="connsiteY1" fmla="*/ 0 h 19124"/>
                  <a:gd name="connsiteX2" fmla="*/ 6 w 18772"/>
                  <a:gd name="connsiteY2" fmla="*/ 9889 h 19124"/>
                  <a:gd name="connsiteX3" fmla="*/ 10669 w 18772"/>
                  <a:gd name="connsiteY3" fmla="*/ 19122 h 19124"/>
                  <a:gd name="connsiteX4" fmla="*/ 18651 w 18772"/>
                  <a:gd name="connsiteY4" fmla="*/ 7804 h 19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72" h="19124">
                    <a:moveTo>
                      <a:pt x="18770" y="8757"/>
                    </a:moveTo>
                    <a:cubicBezTo>
                      <a:pt x="18136" y="3723"/>
                      <a:pt x="13836" y="-39"/>
                      <a:pt x="8763" y="0"/>
                    </a:cubicBezTo>
                    <a:cubicBezTo>
                      <a:pt x="3677" y="441"/>
                      <a:pt x="-172" y="4788"/>
                      <a:pt x="6" y="9889"/>
                    </a:cubicBezTo>
                    <a:cubicBezTo>
                      <a:pt x="675" y="15241"/>
                      <a:pt x="5276" y="19225"/>
                      <a:pt x="10669" y="19122"/>
                    </a:cubicBezTo>
                    <a:cubicBezTo>
                      <a:pt x="15950" y="18125"/>
                      <a:pt x="19485" y="13114"/>
                      <a:pt x="18651" y="7804"/>
                    </a:cubicBezTo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8" name="Forma Livre: Forma 3487">
                <a:extLst>
                  <a:ext uri="{FF2B5EF4-FFF2-40B4-BE49-F238E27FC236}">
                    <a16:creationId xmlns:a16="http://schemas.microsoft.com/office/drawing/2014/main" id="{FECBFA29-E48E-A500-EFDA-F4B9B5C524AE}"/>
                  </a:ext>
                </a:extLst>
              </p:cNvPr>
              <p:cNvSpPr/>
              <p:nvPr/>
            </p:nvSpPr>
            <p:spPr>
              <a:xfrm>
                <a:off x="14746393" y="7428495"/>
                <a:ext cx="62607" cy="241147"/>
              </a:xfrm>
              <a:custGeom>
                <a:avLst/>
                <a:gdLst>
                  <a:gd name="connsiteX0" fmla="*/ 42235 w 62607"/>
                  <a:gd name="connsiteY0" fmla="*/ 0 h 241147"/>
                  <a:gd name="connsiteX1" fmla="*/ 62608 w 62607"/>
                  <a:gd name="connsiteY1" fmla="*/ 3276 h 241147"/>
                  <a:gd name="connsiteX2" fmla="*/ 13880 w 62607"/>
                  <a:gd name="connsiteY2" fmla="*/ 233454 h 241147"/>
                  <a:gd name="connsiteX3" fmla="*/ 0 w 62607"/>
                  <a:gd name="connsiteY3" fmla="*/ 240722 h 24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7" h="241147">
                    <a:moveTo>
                      <a:pt x="42235" y="0"/>
                    </a:moveTo>
                    <a:lnTo>
                      <a:pt x="62608" y="3276"/>
                    </a:lnTo>
                    <a:lnTo>
                      <a:pt x="13880" y="233454"/>
                    </a:lnTo>
                    <a:cubicBezTo>
                      <a:pt x="13880" y="233454"/>
                      <a:pt x="7327" y="243283"/>
                      <a:pt x="0" y="2407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89" name="Forma Livre: Forma 3488">
                <a:extLst>
                  <a:ext uri="{FF2B5EF4-FFF2-40B4-BE49-F238E27FC236}">
                    <a16:creationId xmlns:a16="http://schemas.microsoft.com/office/drawing/2014/main" id="{38F47B7B-4EEE-437C-F70C-F5A7F14537EC}"/>
                  </a:ext>
                </a:extLst>
              </p:cNvPr>
              <p:cNvSpPr/>
              <p:nvPr/>
            </p:nvSpPr>
            <p:spPr>
              <a:xfrm>
                <a:off x="14828772" y="7535170"/>
                <a:ext cx="11956" cy="24223"/>
              </a:xfrm>
              <a:custGeom>
                <a:avLst/>
                <a:gdLst>
                  <a:gd name="connsiteX0" fmla="*/ 10073 w 11956"/>
                  <a:gd name="connsiteY0" fmla="*/ 24200 h 24223"/>
                  <a:gd name="connsiteX1" fmla="*/ 6618 w 11956"/>
                  <a:gd name="connsiteY1" fmla="*/ 11571 h 24223"/>
                  <a:gd name="connsiteX2" fmla="*/ 66 w 11956"/>
                  <a:gd name="connsiteY2" fmla="*/ 194 h 24223"/>
                  <a:gd name="connsiteX3" fmla="*/ 10431 w 11956"/>
                  <a:gd name="connsiteY3" fmla="*/ 9963 h 24223"/>
                  <a:gd name="connsiteX4" fmla="*/ 10073 w 11956"/>
                  <a:gd name="connsiteY4" fmla="*/ 24200 h 2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56" h="24223">
                    <a:moveTo>
                      <a:pt x="10073" y="24200"/>
                    </a:moveTo>
                    <a:cubicBezTo>
                      <a:pt x="8941" y="24200"/>
                      <a:pt x="9418" y="18243"/>
                      <a:pt x="6618" y="11571"/>
                    </a:cubicBezTo>
                    <a:cubicBezTo>
                      <a:pt x="3818" y="4899"/>
                      <a:pt x="-590" y="1206"/>
                      <a:pt x="66" y="194"/>
                    </a:cubicBezTo>
                    <a:cubicBezTo>
                      <a:pt x="721" y="-819"/>
                      <a:pt x="7214" y="2100"/>
                      <a:pt x="10431" y="9963"/>
                    </a:cubicBezTo>
                    <a:cubicBezTo>
                      <a:pt x="13647" y="17826"/>
                      <a:pt x="10907" y="24677"/>
                      <a:pt x="10073" y="2420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0" name="Forma Livre: Forma 3489">
                <a:extLst>
                  <a:ext uri="{FF2B5EF4-FFF2-40B4-BE49-F238E27FC236}">
                    <a16:creationId xmlns:a16="http://schemas.microsoft.com/office/drawing/2014/main" id="{61CB9C48-D104-C335-6F29-AE19331BFF97}"/>
                  </a:ext>
                </a:extLst>
              </p:cNvPr>
              <p:cNvSpPr/>
              <p:nvPr/>
            </p:nvSpPr>
            <p:spPr>
              <a:xfrm>
                <a:off x="14808099" y="7564020"/>
                <a:ext cx="16521" cy="18823"/>
              </a:xfrm>
              <a:custGeom>
                <a:avLst/>
                <a:gdLst>
                  <a:gd name="connsiteX0" fmla="*/ 15735 w 16521"/>
                  <a:gd name="connsiteY0" fmla="*/ 18821 h 18823"/>
                  <a:gd name="connsiteX1" fmla="*/ 9122 w 16521"/>
                  <a:gd name="connsiteY1" fmla="*/ 8634 h 18823"/>
                  <a:gd name="connsiteX2" fmla="*/ 8 w 16521"/>
                  <a:gd name="connsiteY2" fmla="*/ 533 h 18823"/>
                  <a:gd name="connsiteX3" fmla="*/ 12280 w 16521"/>
                  <a:gd name="connsiteY3" fmla="*/ 5894 h 18823"/>
                  <a:gd name="connsiteX4" fmla="*/ 15735 w 16521"/>
                  <a:gd name="connsiteY4" fmla="*/ 18821 h 18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21" h="18823">
                    <a:moveTo>
                      <a:pt x="15735" y="18821"/>
                    </a:moveTo>
                    <a:cubicBezTo>
                      <a:pt x="14543" y="18821"/>
                      <a:pt x="13411" y="13459"/>
                      <a:pt x="9122" y="8634"/>
                    </a:cubicBezTo>
                    <a:cubicBezTo>
                      <a:pt x="4833" y="3809"/>
                      <a:pt x="-230" y="1724"/>
                      <a:pt x="8" y="533"/>
                    </a:cubicBezTo>
                    <a:cubicBezTo>
                      <a:pt x="246" y="-659"/>
                      <a:pt x="7037" y="-242"/>
                      <a:pt x="12280" y="5894"/>
                    </a:cubicBezTo>
                    <a:cubicBezTo>
                      <a:pt x="17522" y="12030"/>
                      <a:pt x="16866" y="18999"/>
                      <a:pt x="15735" y="18821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1" name="Forma Livre: Forma 3490">
                <a:extLst>
                  <a:ext uri="{FF2B5EF4-FFF2-40B4-BE49-F238E27FC236}">
                    <a16:creationId xmlns:a16="http://schemas.microsoft.com/office/drawing/2014/main" id="{61C3B4C4-F61A-F05C-594A-CAD43F7A65CD}"/>
                  </a:ext>
                </a:extLst>
              </p:cNvPr>
              <p:cNvSpPr/>
              <p:nvPr/>
            </p:nvSpPr>
            <p:spPr>
              <a:xfrm>
                <a:off x="14791189" y="7591180"/>
                <a:ext cx="18716" cy="13664"/>
              </a:xfrm>
              <a:custGeom>
                <a:avLst/>
                <a:gdLst>
                  <a:gd name="connsiteX0" fmla="*/ 0 w 18716"/>
                  <a:gd name="connsiteY0" fmla="*/ 834 h 13664"/>
                  <a:gd name="connsiteX1" fmla="*/ 11914 w 18716"/>
                  <a:gd name="connsiteY1" fmla="*/ 3217 h 13664"/>
                  <a:gd name="connsiteX2" fmla="*/ 18407 w 18716"/>
                  <a:gd name="connsiteY2" fmla="*/ 13642 h 13664"/>
                  <a:gd name="connsiteX3" fmla="*/ 9591 w 18716"/>
                  <a:gd name="connsiteY3" fmla="*/ 6613 h 13664"/>
                  <a:gd name="connsiteX4" fmla="*/ 0 w 18716"/>
                  <a:gd name="connsiteY4" fmla="*/ 834 h 13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16" h="13664">
                    <a:moveTo>
                      <a:pt x="0" y="834"/>
                    </a:moveTo>
                    <a:cubicBezTo>
                      <a:pt x="0" y="-297"/>
                      <a:pt x="5957" y="-893"/>
                      <a:pt x="11914" y="3217"/>
                    </a:cubicBezTo>
                    <a:cubicBezTo>
                      <a:pt x="17871" y="7328"/>
                      <a:pt x="19479" y="13285"/>
                      <a:pt x="18407" y="13642"/>
                    </a:cubicBezTo>
                    <a:cubicBezTo>
                      <a:pt x="17335" y="13999"/>
                      <a:pt x="14475" y="9949"/>
                      <a:pt x="9591" y="6613"/>
                    </a:cubicBezTo>
                    <a:cubicBezTo>
                      <a:pt x="4706" y="3277"/>
                      <a:pt x="0" y="2026"/>
                      <a:pt x="0" y="83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2" name="Forma Livre: Forma 3491">
                <a:extLst>
                  <a:ext uri="{FF2B5EF4-FFF2-40B4-BE49-F238E27FC236}">
                    <a16:creationId xmlns:a16="http://schemas.microsoft.com/office/drawing/2014/main" id="{2EF92142-6582-643E-C883-C7B3D25D4B88}"/>
                  </a:ext>
                </a:extLst>
              </p:cNvPr>
              <p:cNvSpPr/>
              <p:nvPr/>
            </p:nvSpPr>
            <p:spPr>
              <a:xfrm>
                <a:off x="14867145" y="7536653"/>
                <a:ext cx="6776" cy="25391"/>
              </a:xfrm>
              <a:custGeom>
                <a:avLst/>
                <a:gdLst>
                  <a:gd name="connsiteX0" fmla="*/ 234 w 6776"/>
                  <a:gd name="connsiteY0" fmla="*/ 25279 h 25391"/>
                  <a:gd name="connsiteX1" fmla="*/ 2497 w 6776"/>
                  <a:gd name="connsiteY1" fmla="*/ 12769 h 25391"/>
                  <a:gd name="connsiteX2" fmla="*/ 3093 w 6776"/>
                  <a:gd name="connsiteY2" fmla="*/ 21 h 25391"/>
                  <a:gd name="connsiteX3" fmla="*/ 6608 w 6776"/>
                  <a:gd name="connsiteY3" fmla="*/ 13186 h 25391"/>
                  <a:gd name="connsiteX4" fmla="*/ 234 w 6776"/>
                  <a:gd name="connsiteY4" fmla="*/ 25279 h 2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76" h="25391">
                    <a:moveTo>
                      <a:pt x="234" y="25279"/>
                    </a:moveTo>
                    <a:cubicBezTo>
                      <a:pt x="-779" y="24564"/>
                      <a:pt x="1783" y="19322"/>
                      <a:pt x="2497" y="12769"/>
                    </a:cubicBezTo>
                    <a:cubicBezTo>
                      <a:pt x="3212" y="6217"/>
                      <a:pt x="1961" y="438"/>
                      <a:pt x="3093" y="21"/>
                    </a:cubicBezTo>
                    <a:cubicBezTo>
                      <a:pt x="4225" y="-396"/>
                      <a:pt x="7561" y="5323"/>
                      <a:pt x="6608" y="13186"/>
                    </a:cubicBezTo>
                    <a:cubicBezTo>
                      <a:pt x="5655" y="21050"/>
                      <a:pt x="1068" y="26232"/>
                      <a:pt x="234" y="2527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3" name="Forma Livre: Forma 3492">
                <a:extLst>
                  <a:ext uri="{FF2B5EF4-FFF2-40B4-BE49-F238E27FC236}">
                    <a16:creationId xmlns:a16="http://schemas.microsoft.com/office/drawing/2014/main" id="{CF269B11-7241-DACB-32BF-9165FA6414CA}"/>
                  </a:ext>
                </a:extLst>
              </p:cNvPr>
              <p:cNvSpPr/>
              <p:nvPr/>
            </p:nvSpPr>
            <p:spPr>
              <a:xfrm>
                <a:off x="14896017" y="7527208"/>
                <a:ext cx="25586" cy="34127"/>
              </a:xfrm>
              <a:custGeom>
                <a:avLst/>
                <a:gdLst>
                  <a:gd name="connsiteX0" fmla="*/ 909 w 25586"/>
                  <a:gd name="connsiteY0" fmla="*/ 34128 h 34127"/>
                  <a:gd name="connsiteX1" fmla="*/ 3053 w 25586"/>
                  <a:gd name="connsiteY1" fmla="*/ 22214 h 34127"/>
                  <a:gd name="connsiteX2" fmla="*/ 9010 w 25586"/>
                  <a:gd name="connsiteY2" fmla="*/ 10300 h 34127"/>
                  <a:gd name="connsiteX3" fmla="*/ 13895 w 25586"/>
                  <a:gd name="connsiteY3" fmla="*/ 3985 h 34127"/>
                  <a:gd name="connsiteX4" fmla="*/ 17350 w 25586"/>
                  <a:gd name="connsiteY4" fmla="*/ 828 h 34127"/>
                  <a:gd name="connsiteX5" fmla="*/ 23664 w 25586"/>
                  <a:gd name="connsiteY5" fmla="*/ 1364 h 34127"/>
                  <a:gd name="connsiteX6" fmla="*/ 25511 w 25586"/>
                  <a:gd name="connsiteY6" fmla="*/ 7023 h 34127"/>
                  <a:gd name="connsiteX7" fmla="*/ 24081 w 25586"/>
                  <a:gd name="connsiteY7" fmla="*/ 11432 h 34127"/>
                  <a:gd name="connsiteX8" fmla="*/ 20209 w 25586"/>
                  <a:gd name="connsiteY8" fmla="*/ 18461 h 34127"/>
                  <a:gd name="connsiteX9" fmla="*/ 11036 w 25586"/>
                  <a:gd name="connsiteY9" fmla="*/ 28349 h 34127"/>
                  <a:gd name="connsiteX10" fmla="*/ 15 w 25586"/>
                  <a:gd name="connsiteY10" fmla="*/ 33770 h 34127"/>
                  <a:gd name="connsiteX11" fmla="*/ 9070 w 25586"/>
                  <a:gd name="connsiteY11" fmla="*/ 26086 h 34127"/>
                  <a:gd name="connsiteX12" fmla="*/ 16993 w 25586"/>
                  <a:gd name="connsiteY12" fmla="*/ 16376 h 34127"/>
                  <a:gd name="connsiteX13" fmla="*/ 20328 w 25586"/>
                  <a:gd name="connsiteY13" fmla="*/ 9823 h 34127"/>
                  <a:gd name="connsiteX14" fmla="*/ 20805 w 25586"/>
                  <a:gd name="connsiteY14" fmla="*/ 4402 h 34127"/>
                  <a:gd name="connsiteX15" fmla="*/ 19435 w 25586"/>
                  <a:gd name="connsiteY15" fmla="*/ 4402 h 34127"/>
                  <a:gd name="connsiteX16" fmla="*/ 16874 w 25586"/>
                  <a:gd name="connsiteY16" fmla="*/ 6726 h 34127"/>
                  <a:gd name="connsiteX17" fmla="*/ 12168 w 25586"/>
                  <a:gd name="connsiteY17" fmla="*/ 12683 h 34127"/>
                  <a:gd name="connsiteX18" fmla="*/ 5674 w 25586"/>
                  <a:gd name="connsiteY18" fmla="*/ 23584 h 34127"/>
                  <a:gd name="connsiteX19" fmla="*/ 909 w 25586"/>
                  <a:gd name="connsiteY19" fmla="*/ 34128 h 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586" h="34127">
                    <a:moveTo>
                      <a:pt x="909" y="34128"/>
                    </a:moveTo>
                    <a:cubicBezTo>
                      <a:pt x="586" y="30038"/>
                      <a:pt x="1325" y="25934"/>
                      <a:pt x="3053" y="22214"/>
                    </a:cubicBezTo>
                    <a:cubicBezTo>
                      <a:pt x="4564" y="18022"/>
                      <a:pt x="6563" y="14023"/>
                      <a:pt x="9010" y="10300"/>
                    </a:cubicBezTo>
                    <a:cubicBezTo>
                      <a:pt x="10492" y="8085"/>
                      <a:pt x="12124" y="5975"/>
                      <a:pt x="13895" y="3985"/>
                    </a:cubicBezTo>
                    <a:cubicBezTo>
                      <a:pt x="14892" y="2775"/>
                      <a:pt x="16055" y="1712"/>
                      <a:pt x="17350" y="828"/>
                    </a:cubicBezTo>
                    <a:cubicBezTo>
                      <a:pt x="19332" y="-451"/>
                      <a:pt x="21927" y="-230"/>
                      <a:pt x="23664" y="1364"/>
                    </a:cubicBezTo>
                    <a:cubicBezTo>
                      <a:pt x="25142" y="2851"/>
                      <a:pt x="25828" y="4951"/>
                      <a:pt x="25511" y="7023"/>
                    </a:cubicBezTo>
                    <a:cubicBezTo>
                      <a:pt x="25252" y="8555"/>
                      <a:pt x="24770" y="10040"/>
                      <a:pt x="24081" y="11432"/>
                    </a:cubicBezTo>
                    <a:cubicBezTo>
                      <a:pt x="23032" y="13900"/>
                      <a:pt x="21735" y="16255"/>
                      <a:pt x="20209" y="18461"/>
                    </a:cubicBezTo>
                    <a:cubicBezTo>
                      <a:pt x="17697" y="22224"/>
                      <a:pt x="14600" y="25562"/>
                      <a:pt x="11036" y="28349"/>
                    </a:cubicBezTo>
                    <a:cubicBezTo>
                      <a:pt x="7992" y="31225"/>
                      <a:pt x="4151" y="33114"/>
                      <a:pt x="15" y="33770"/>
                    </a:cubicBezTo>
                    <a:cubicBezTo>
                      <a:pt x="-283" y="33175"/>
                      <a:pt x="3828" y="31090"/>
                      <a:pt x="9070" y="26086"/>
                    </a:cubicBezTo>
                    <a:cubicBezTo>
                      <a:pt x="12133" y="23218"/>
                      <a:pt x="14798" y="19952"/>
                      <a:pt x="16993" y="16376"/>
                    </a:cubicBezTo>
                    <a:cubicBezTo>
                      <a:pt x="18305" y="14299"/>
                      <a:pt x="19421" y="12106"/>
                      <a:pt x="20328" y="9823"/>
                    </a:cubicBezTo>
                    <a:cubicBezTo>
                      <a:pt x="21460" y="7381"/>
                      <a:pt x="21818" y="5236"/>
                      <a:pt x="20805" y="4402"/>
                    </a:cubicBezTo>
                    <a:cubicBezTo>
                      <a:pt x="19792" y="3568"/>
                      <a:pt x="20269" y="3985"/>
                      <a:pt x="19435" y="4402"/>
                    </a:cubicBezTo>
                    <a:cubicBezTo>
                      <a:pt x="18478" y="5055"/>
                      <a:pt x="17616" y="5836"/>
                      <a:pt x="16874" y="6726"/>
                    </a:cubicBezTo>
                    <a:cubicBezTo>
                      <a:pt x="15178" y="8608"/>
                      <a:pt x="13606" y="10598"/>
                      <a:pt x="12168" y="12683"/>
                    </a:cubicBezTo>
                    <a:cubicBezTo>
                      <a:pt x="9663" y="16103"/>
                      <a:pt x="7489" y="19753"/>
                      <a:pt x="5674" y="23584"/>
                    </a:cubicBezTo>
                    <a:cubicBezTo>
                      <a:pt x="4354" y="27214"/>
                      <a:pt x="2761" y="30738"/>
                      <a:pt x="909" y="34128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4" name="Forma Livre: Forma 3493">
                <a:extLst>
                  <a:ext uri="{FF2B5EF4-FFF2-40B4-BE49-F238E27FC236}">
                    <a16:creationId xmlns:a16="http://schemas.microsoft.com/office/drawing/2014/main" id="{94334547-1D7D-05D3-0000-6F5BAAE76C12}"/>
                  </a:ext>
                </a:extLst>
              </p:cNvPr>
              <p:cNvSpPr/>
              <p:nvPr/>
            </p:nvSpPr>
            <p:spPr>
              <a:xfrm>
                <a:off x="14895556" y="7557906"/>
                <a:ext cx="36456" cy="22385"/>
              </a:xfrm>
              <a:custGeom>
                <a:avLst/>
                <a:gdLst>
                  <a:gd name="connsiteX0" fmla="*/ 0 w 36456"/>
                  <a:gd name="connsiteY0" fmla="*/ 1583 h 22385"/>
                  <a:gd name="connsiteX1" fmla="*/ 11914 w 36456"/>
                  <a:gd name="connsiteY1" fmla="*/ 451 h 22385"/>
                  <a:gd name="connsiteX2" fmla="*/ 24841 w 36456"/>
                  <a:gd name="connsiteY2" fmla="*/ 4323 h 22385"/>
                  <a:gd name="connsiteX3" fmla="*/ 31691 w 36456"/>
                  <a:gd name="connsiteY3" fmla="*/ 8672 h 22385"/>
                  <a:gd name="connsiteX4" fmla="*/ 36457 w 36456"/>
                  <a:gd name="connsiteY4" fmla="*/ 17428 h 22385"/>
                  <a:gd name="connsiteX5" fmla="*/ 32227 w 36456"/>
                  <a:gd name="connsiteY5" fmla="*/ 21896 h 22385"/>
                  <a:gd name="connsiteX6" fmla="*/ 27581 w 36456"/>
                  <a:gd name="connsiteY6" fmla="*/ 22373 h 22385"/>
                  <a:gd name="connsiteX7" fmla="*/ 19420 w 36456"/>
                  <a:gd name="connsiteY7" fmla="*/ 21002 h 22385"/>
                  <a:gd name="connsiteX8" fmla="*/ 7863 w 36456"/>
                  <a:gd name="connsiteY8" fmla="*/ 13675 h 22385"/>
                  <a:gd name="connsiteX9" fmla="*/ 2264 w 36456"/>
                  <a:gd name="connsiteY9" fmla="*/ 2715 h 22385"/>
                  <a:gd name="connsiteX10" fmla="*/ 9889 w 36456"/>
                  <a:gd name="connsiteY10" fmla="*/ 11531 h 22385"/>
                  <a:gd name="connsiteX11" fmla="*/ 20552 w 36456"/>
                  <a:gd name="connsiteY11" fmla="*/ 17488 h 22385"/>
                  <a:gd name="connsiteX12" fmla="*/ 27581 w 36456"/>
                  <a:gd name="connsiteY12" fmla="*/ 18501 h 22385"/>
                  <a:gd name="connsiteX13" fmla="*/ 32346 w 36456"/>
                  <a:gd name="connsiteY13" fmla="*/ 16952 h 22385"/>
                  <a:gd name="connsiteX14" fmla="*/ 29130 w 36456"/>
                  <a:gd name="connsiteY14" fmla="*/ 12007 h 22385"/>
                  <a:gd name="connsiteX15" fmla="*/ 23173 w 36456"/>
                  <a:gd name="connsiteY15" fmla="*/ 7897 h 22385"/>
                  <a:gd name="connsiteX16" fmla="*/ 11259 w 36456"/>
                  <a:gd name="connsiteY16" fmla="*/ 3489 h 22385"/>
                  <a:gd name="connsiteX17" fmla="*/ 0 w 36456"/>
                  <a:gd name="connsiteY17" fmla="*/ 1583 h 2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6456" h="22385">
                    <a:moveTo>
                      <a:pt x="0" y="1583"/>
                    </a:moveTo>
                    <a:cubicBezTo>
                      <a:pt x="3757" y="-24"/>
                      <a:pt x="7922" y="-419"/>
                      <a:pt x="11914" y="451"/>
                    </a:cubicBezTo>
                    <a:cubicBezTo>
                      <a:pt x="16414" y="987"/>
                      <a:pt x="20787" y="2297"/>
                      <a:pt x="24841" y="4323"/>
                    </a:cubicBezTo>
                    <a:cubicBezTo>
                      <a:pt x="27257" y="5551"/>
                      <a:pt x="29551" y="7007"/>
                      <a:pt x="31691" y="8672"/>
                    </a:cubicBezTo>
                    <a:cubicBezTo>
                      <a:pt x="34671" y="10585"/>
                      <a:pt x="36468" y="13887"/>
                      <a:pt x="36457" y="17428"/>
                    </a:cubicBezTo>
                    <a:cubicBezTo>
                      <a:pt x="35985" y="19587"/>
                      <a:pt x="34357" y="21306"/>
                      <a:pt x="32227" y="21896"/>
                    </a:cubicBezTo>
                    <a:cubicBezTo>
                      <a:pt x="30709" y="22273"/>
                      <a:pt x="29144" y="22433"/>
                      <a:pt x="27581" y="22373"/>
                    </a:cubicBezTo>
                    <a:cubicBezTo>
                      <a:pt x="24810" y="22298"/>
                      <a:pt x="22063" y="21837"/>
                      <a:pt x="19420" y="21002"/>
                    </a:cubicBezTo>
                    <a:cubicBezTo>
                      <a:pt x="15032" y="19529"/>
                      <a:pt x="11067" y="17015"/>
                      <a:pt x="7863" y="13675"/>
                    </a:cubicBezTo>
                    <a:cubicBezTo>
                      <a:pt x="2442" y="7718"/>
                      <a:pt x="1906" y="2715"/>
                      <a:pt x="2264" y="2715"/>
                    </a:cubicBezTo>
                    <a:cubicBezTo>
                      <a:pt x="2621" y="2715"/>
                      <a:pt x="4527" y="6884"/>
                      <a:pt x="9889" y="11531"/>
                    </a:cubicBezTo>
                    <a:cubicBezTo>
                      <a:pt x="12952" y="14290"/>
                      <a:pt x="16596" y="16326"/>
                      <a:pt x="20552" y="17488"/>
                    </a:cubicBezTo>
                    <a:cubicBezTo>
                      <a:pt x="22834" y="18161"/>
                      <a:pt x="25201" y="18502"/>
                      <a:pt x="27581" y="18501"/>
                    </a:cubicBezTo>
                    <a:cubicBezTo>
                      <a:pt x="30202" y="18501"/>
                      <a:pt x="32406" y="17905"/>
                      <a:pt x="32346" y="16952"/>
                    </a:cubicBezTo>
                    <a:cubicBezTo>
                      <a:pt x="32287" y="15999"/>
                      <a:pt x="30976" y="13378"/>
                      <a:pt x="29130" y="12007"/>
                    </a:cubicBezTo>
                    <a:cubicBezTo>
                      <a:pt x="27276" y="10455"/>
                      <a:pt x="25282" y="9079"/>
                      <a:pt x="23173" y="7897"/>
                    </a:cubicBezTo>
                    <a:cubicBezTo>
                      <a:pt x="19442" y="5844"/>
                      <a:pt x="15427" y="4359"/>
                      <a:pt x="11259" y="3489"/>
                    </a:cubicBezTo>
                    <a:cubicBezTo>
                      <a:pt x="4646" y="1761"/>
                      <a:pt x="60" y="2297"/>
                      <a:pt x="0" y="158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5" name="Forma Livre: Forma 3494">
                <a:extLst>
                  <a:ext uri="{FF2B5EF4-FFF2-40B4-BE49-F238E27FC236}">
                    <a16:creationId xmlns:a16="http://schemas.microsoft.com/office/drawing/2014/main" id="{29691748-D379-A646-5D06-0D7C5D37C869}"/>
                  </a:ext>
                </a:extLst>
              </p:cNvPr>
              <p:cNvSpPr/>
              <p:nvPr/>
            </p:nvSpPr>
            <p:spPr>
              <a:xfrm>
                <a:off x="14870239" y="6953484"/>
                <a:ext cx="749687" cy="696894"/>
              </a:xfrm>
              <a:custGeom>
                <a:avLst/>
                <a:gdLst>
                  <a:gd name="connsiteX0" fmla="*/ 541848 w 749687"/>
                  <a:gd name="connsiteY0" fmla="*/ 0 h 696894"/>
                  <a:gd name="connsiteX1" fmla="*/ 444808 w 749687"/>
                  <a:gd name="connsiteY1" fmla="*/ 203312 h 696894"/>
                  <a:gd name="connsiteX2" fmla="*/ 385596 w 749687"/>
                  <a:gd name="connsiteY2" fmla="*/ 513135 h 696894"/>
                  <a:gd name="connsiteX3" fmla="*/ 32704 w 749687"/>
                  <a:gd name="connsiteY3" fmla="*/ 480074 h 696894"/>
                  <a:gd name="connsiteX4" fmla="*/ 0 w 749687"/>
                  <a:gd name="connsiteY4" fmla="*/ 621731 h 696894"/>
                  <a:gd name="connsiteX5" fmla="*/ 447906 w 749687"/>
                  <a:gd name="connsiteY5" fmla="*/ 695598 h 696894"/>
                  <a:gd name="connsiteX6" fmla="*/ 548162 w 749687"/>
                  <a:gd name="connsiteY6" fmla="*/ 636743 h 696894"/>
                  <a:gd name="connsiteX7" fmla="*/ 686484 w 749687"/>
                  <a:gd name="connsiteY7" fmla="*/ 286114 h 696894"/>
                  <a:gd name="connsiteX8" fmla="*/ 749687 w 749687"/>
                  <a:gd name="connsiteY8" fmla="*/ 120450 h 696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9687" h="696894">
                    <a:moveTo>
                      <a:pt x="541848" y="0"/>
                    </a:moveTo>
                    <a:cubicBezTo>
                      <a:pt x="533091" y="13940"/>
                      <a:pt x="442664" y="61595"/>
                      <a:pt x="444808" y="203312"/>
                    </a:cubicBezTo>
                    <a:lnTo>
                      <a:pt x="385596" y="513135"/>
                    </a:lnTo>
                    <a:lnTo>
                      <a:pt x="32704" y="480074"/>
                    </a:lnTo>
                    <a:lnTo>
                      <a:pt x="0" y="621731"/>
                    </a:lnTo>
                    <a:lnTo>
                      <a:pt x="447906" y="695598"/>
                    </a:lnTo>
                    <a:cubicBezTo>
                      <a:pt x="447906" y="695598"/>
                      <a:pt x="511110" y="710848"/>
                      <a:pt x="548162" y="636743"/>
                    </a:cubicBezTo>
                    <a:cubicBezTo>
                      <a:pt x="585215" y="562638"/>
                      <a:pt x="684339" y="292667"/>
                      <a:pt x="686484" y="286114"/>
                    </a:cubicBezTo>
                    <a:cubicBezTo>
                      <a:pt x="688628" y="279562"/>
                      <a:pt x="749687" y="120450"/>
                      <a:pt x="749687" y="12045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6" name="Forma Livre: Forma 3495">
                <a:extLst>
                  <a:ext uri="{FF2B5EF4-FFF2-40B4-BE49-F238E27FC236}">
                    <a16:creationId xmlns:a16="http://schemas.microsoft.com/office/drawing/2014/main" id="{7DE74EEB-82DC-38A6-B0AF-BC017D16E20A}"/>
                  </a:ext>
                </a:extLst>
              </p:cNvPr>
              <p:cNvSpPr/>
              <p:nvPr/>
            </p:nvSpPr>
            <p:spPr>
              <a:xfrm>
                <a:off x="15343481" y="6953476"/>
                <a:ext cx="616694" cy="956939"/>
              </a:xfrm>
              <a:custGeom>
                <a:avLst/>
                <a:gdLst>
                  <a:gd name="connsiteX0" fmla="*/ 3197 w 616694"/>
                  <a:gd name="connsiteY0" fmla="*/ 105567 h 956939"/>
                  <a:gd name="connsiteX1" fmla="*/ 71465 w 616694"/>
                  <a:gd name="connsiteY1" fmla="*/ 266406 h 956939"/>
                  <a:gd name="connsiteX2" fmla="*/ 434364 w 616694"/>
                  <a:gd name="connsiteY2" fmla="*/ 505519 h 956939"/>
                  <a:gd name="connsiteX3" fmla="*/ 441513 w 616694"/>
                  <a:gd name="connsiteY3" fmla="*/ 533994 h 956939"/>
                  <a:gd name="connsiteX4" fmla="*/ 417268 w 616694"/>
                  <a:gd name="connsiteY4" fmla="*/ 953961 h 956939"/>
                  <a:gd name="connsiteX5" fmla="*/ 570541 w 616694"/>
                  <a:gd name="connsiteY5" fmla="*/ 956940 h 956939"/>
                  <a:gd name="connsiteX6" fmla="*/ 616529 w 616694"/>
                  <a:gd name="connsiteY6" fmla="*/ 501230 h 956939"/>
                  <a:gd name="connsiteX7" fmla="*/ 558568 w 616694"/>
                  <a:gd name="connsiteY7" fmla="*/ 352901 h 956939"/>
                  <a:gd name="connsiteX8" fmla="*/ 272155 w 616694"/>
                  <a:gd name="connsiteY8" fmla="*/ 105567 h 956939"/>
                  <a:gd name="connsiteX9" fmla="*/ 81532 w 616694"/>
                  <a:gd name="connsiteY9" fmla="*/ 9 h 956939"/>
                  <a:gd name="connsiteX10" fmla="*/ 3197 w 616694"/>
                  <a:gd name="connsiteY10" fmla="*/ 105567 h 956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6694" h="956939">
                    <a:moveTo>
                      <a:pt x="3197" y="105567"/>
                    </a:moveTo>
                    <a:cubicBezTo>
                      <a:pt x="2423" y="109737"/>
                      <a:pt x="-20988" y="199509"/>
                      <a:pt x="71465" y="266406"/>
                    </a:cubicBezTo>
                    <a:cubicBezTo>
                      <a:pt x="163917" y="333303"/>
                      <a:pt x="434364" y="505519"/>
                      <a:pt x="434364" y="505519"/>
                    </a:cubicBezTo>
                    <a:lnTo>
                      <a:pt x="441513" y="533994"/>
                    </a:lnTo>
                    <a:lnTo>
                      <a:pt x="417268" y="953961"/>
                    </a:lnTo>
                    <a:lnTo>
                      <a:pt x="570541" y="956940"/>
                    </a:lnTo>
                    <a:cubicBezTo>
                      <a:pt x="570541" y="956940"/>
                      <a:pt x="615278" y="543882"/>
                      <a:pt x="616529" y="501230"/>
                    </a:cubicBezTo>
                    <a:cubicBezTo>
                      <a:pt x="617780" y="458578"/>
                      <a:pt x="613193" y="399961"/>
                      <a:pt x="558568" y="352901"/>
                    </a:cubicBezTo>
                    <a:lnTo>
                      <a:pt x="272155" y="105567"/>
                    </a:lnTo>
                    <a:cubicBezTo>
                      <a:pt x="272155" y="105567"/>
                      <a:pt x="79387" y="-1123"/>
                      <a:pt x="81532" y="9"/>
                    </a:cubicBezTo>
                    <a:cubicBezTo>
                      <a:pt x="83676" y="1141"/>
                      <a:pt x="14575" y="42959"/>
                      <a:pt x="3197" y="1055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7" name="Forma Livre: Forma 3496">
                <a:extLst>
                  <a:ext uri="{FF2B5EF4-FFF2-40B4-BE49-F238E27FC236}">
                    <a16:creationId xmlns:a16="http://schemas.microsoft.com/office/drawing/2014/main" id="{35C75445-B828-8FBE-0115-348B9D772E8F}"/>
                  </a:ext>
                </a:extLst>
              </p:cNvPr>
              <p:cNvSpPr/>
              <p:nvPr/>
            </p:nvSpPr>
            <p:spPr>
              <a:xfrm>
                <a:off x="15412086" y="6926023"/>
                <a:ext cx="254606" cy="179126"/>
              </a:xfrm>
              <a:custGeom>
                <a:avLst/>
                <a:gdLst>
                  <a:gd name="connsiteX0" fmla="*/ 0 w 254606"/>
                  <a:gd name="connsiteY0" fmla="*/ 27462 h 179126"/>
                  <a:gd name="connsiteX1" fmla="*/ 20492 w 254606"/>
                  <a:gd name="connsiteY1" fmla="*/ 0 h 179126"/>
                  <a:gd name="connsiteX2" fmla="*/ 168106 w 254606"/>
                  <a:gd name="connsiteY2" fmla="*/ 78513 h 179126"/>
                  <a:gd name="connsiteX3" fmla="*/ 254304 w 254606"/>
                  <a:gd name="connsiteY3" fmla="*/ 179127 h 179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4606" h="179126">
                    <a:moveTo>
                      <a:pt x="0" y="27462"/>
                    </a:moveTo>
                    <a:lnTo>
                      <a:pt x="20492" y="0"/>
                    </a:lnTo>
                    <a:cubicBezTo>
                      <a:pt x="20492" y="0"/>
                      <a:pt x="109847" y="36457"/>
                      <a:pt x="168106" y="78513"/>
                    </a:cubicBezTo>
                    <a:cubicBezTo>
                      <a:pt x="205099" y="105260"/>
                      <a:pt x="259129" y="141121"/>
                      <a:pt x="254304" y="17912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8" name="Forma Livre: Forma 3497">
                <a:extLst>
                  <a:ext uri="{FF2B5EF4-FFF2-40B4-BE49-F238E27FC236}">
                    <a16:creationId xmlns:a16="http://schemas.microsoft.com/office/drawing/2014/main" id="{790D2C7B-59BE-AC9C-FFBD-FDAD5E1D12DA}"/>
                  </a:ext>
                </a:extLst>
              </p:cNvPr>
              <p:cNvSpPr/>
              <p:nvPr/>
            </p:nvSpPr>
            <p:spPr>
              <a:xfrm>
                <a:off x="15342320" y="7004417"/>
                <a:ext cx="435531" cy="454518"/>
              </a:xfrm>
              <a:custGeom>
                <a:avLst/>
                <a:gdLst>
                  <a:gd name="connsiteX0" fmla="*/ 435526 w 435531"/>
                  <a:gd name="connsiteY0" fmla="*/ 454518 h 454518"/>
                  <a:gd name="connsiteX1" fmla="*/ 433977 w 435531"/>
                  <a:gd name="connsiteY1" fmla="*/ 453684 h 454518"/>
                  <a:gd name="connsiteX2" fmla="*/ 429569 w 435531"/>
                  <a:gd name="connsiteY2" fmla="*/ 451004 h 454518"/>
                  <a:gd name="connsiteX3" fmla="*/ 412651 w 435531"/>
                  <a:gd name="connsiteY3" fmla="*/ 440460 h 454518"/>
                  <a:gd name="connsiteX4" fmla="*/ 350996 w 435531"/>
                  <a:gd name="connsiteY4" fmla="*/ 401203 h 454518"/>
                  <a:gd name="connsiteX5" fmla="*/ 148876 w 435531"/>
                  <a:gd name="connsiteY5" fmla="*/ 269613 h 454518"/>
                  <a:gd name="connsiteX6" fmla="*/ 92344 w 435531"/>
                  <a:gd name="connsiteY6" fmla="*/ 230357 h 454518"/>
                  <a:gd name="connsiteX7" fmla="*/ 42067 w 435531"/>
                  <a:gd name="connsiteY7" fmla="*/ 190504 h 454518"/>
                  <a:gd name="connsiteX8" fmla="*/ 8767 w 435531"/>
                  <a:gd name="connsiteY8" fmla="*/ 142849 h 454518"/>
                  <a:gd name="connsiteX9" fmla="*/ 10 w 435531"/>
                  <a:gd name="connsiteY9" fmla="*/ 92929 h 454518"/>
                  <a:gd name="connsiteX10" fmla="*/ 16869 w 435531"/>
                  <a:gd name="connsiteY10" fmla="*/ 22100 h 454518"/>
                  <a:gd name="connsiteX11" fmla="*/ 27532 w 435531"/>
                  <a:gd name="connsiteY11" fmla="*/ 5301 h 454518"/>
                  <a:gd name="connsiteX12" fmla="*/ 30868 w 435531"/>
                  <a:gd name="connsiteY12" fmla="*/ 1311 h 454518"/>
                  <a:gd name="connsiteX13" fmla="*/ 32059 w 435531"/>
                  <a:gd name="connsiteY13" fmla="*/ 0 h 454518"/>
                  <a:gd name="connsiteX14" fmla="*/ 31106 w 435531"/>
                  <a:gd name="connsiteY14" fmla="*/ 1489 h 454518"/>
                  <a:gd name="connsiteX15" fmla="*/ 28068 w 435531"/>
                  <a:gd name="connsiteY15" fmla="*/ 5659 h 454518"/>
                  <a:gd name="connsiteX16" fmla="*/ 17941 w 435531"/>
                  <a:gd name="connsiteY16" fmla="*/ 22636 h 454518"/>
                  <a:gd name="connsiteX17" fmla="*/ 2215 w 435531"/>
                  <a:gd name="connsiteY17" fmla="*/ 92929 h 454518"/>
                  <a:gd name="connsiteX18" fmla="*/ 11150 w 435531"/>
                  <a:gd name="connsiteY18" fmla="*/ 141895 h 454518"/>
                  <a:gd name="connsiteX19" fmla="*/ 44033 w 435531"/>
                  <a:gd name="connsiteY19" fmla="*/ 188300 h 454518"/>
                  <a:gd name="connsiteX20" fmla="*/ 94131 w 435531"/>
                  <a:gd name="connsiteY20" fmla="*/ 227795 h 454518"/>
                  <a:gd name="connsiteX21" fmla="*/ 150603 w 435531"/>
                  <a:gd name="connsiteY21" fmla="*/ 266933 h 454518"/>
                  <a:gd name="connsiteX22" fmla="*/ 352188 w 435531"/>
                  <a:gd name="connsiteY22" fmla="*/ 399357 h 454518"/>
                  <a:gd name="connsiteX23" fmla="*/ 413306 w 435531"/>
                  <a:gd name="connsiteY23" fmla="*/ 439447 h 454518"/>
                  <a:gd name="connsiteX24" fmla="*/ 429867 w 435531"/>
                  <a:gd name="connsiteY24" fmla="*/ 450468 h 454518"/>
                  <a:gd name="connsiteX25" fmla="*/ 434156 w 435531"/>
                  <a:gd name="connsiteY25" fmla="*/ 453446 h 454518"/>
                  <a:gd name="connsiteX26" fmla="*/ 435526 w 435531"/>
                  <a:gd name="connsiteY26" fmla="*/ 454518 h 45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35531" h="454518">
                    <a:moveTo>
                      <a:pt x="435526" y="454518"/>
                    </a:moveTo>
                    <a:cubicBezTo>
                      <a:pt x="434980" y="454299"/>
                      <a:pt x="434461" y="454019"/>
                      <a:pt x="433977" y="453684"/>
                    </a:cubicBezTo>
                    <a:lnTo>
                      <a:pt x="429569" y="451004"/>
                    </a:lnTo>
                    <a:lnTo>
                      <a:pt x="412651" y="440460"/>
                    </a:lnTo>
                    <a:lnTo>
                      <a:pt x="350996" y="401203"/>
                    </a:lnTo>
                    <a:cubicBezTo>
                      <a:pt x="299051" y="367844"/>
                      <a:pt x="227270" y="321856"/>
                      <a:pt x="148876" y="269613"/>
                    </a:cubicBezTo>
                    <a:cubicBezTo>
                      <a:pt x="129218" y="256568"/>
                      <a:pt x="110751" y="242866"/>
                      <a:pt x="92344" y="230357"/>
                    </a:cubicBezTo>
                    <a:cubicBezTo>
                      <a:pt x="74528" y="218463"/>
                      <a:pt x="57713" y="205135"/>
                      <a:pt x="42067" y="190504"/>
                    </a:cubicBezTo>
                    <a:cubicBezTo>
                      <a:pt x="27656" y="177210"/>
                      <a:pt x="16296" y="160952"/>
                      <a:pt x="8767" y="142849"/>
                    </a:cubicBezTo>
                    <a:cubicBezTo>
                      <a:pt x="2769" y="126898"/>
                      <a:pt x="-200" y="109969"/>
                      <a:pt x="10" y="92929"/>
                    </a:cubicBezTo>
                    <a:cubicBezTo>
                      <a:pt x="-51" y="68318"/>
                      <a:pt x="5727" y="44044"/>
                      <a:pt x="16869" y="22100"/>
                    </a:cubicBezTo>
                    <a:cubicBezTo>
                      <a:pt x="19920" y="16197"/>
                      <a:pt x="23488" y="10575"/>
                      <a:pt x="27532" y="5301"/>
                    </a:cubicBezTo>
                    <a:lnTo>
                      <a:pt x="30868" y="1311"/>
                    </a:lnTo>
                    <a:cubicBezTo>
                      <a:pt x="31229" y="843"/>
                      <a:pt x="31628" y="404"/>
                      <a:pt x="32059" y="0"/>
                    </a:cubicBezTo>
                    <a:cubicBezTo>
                      <a:pt x="32059" y="0"/>
                      <a:pt x="31761" y="536"/>
                      <a:pt x="31106" y="1489"/>
                    </a:cubicBezTo>
                    <a:lnTo>
                      <a:pt x="28068" y="5659"/>
                    </a:lnTo>
                    <a:cubicBezTo>
                      <a:pt x="24270" y="11055"/>
                      <a:pt x="20884" y="16730"/>
                      <a:pt x="17941" y="22636"/>
                    </a:cubicBezTo>
                    <a:cubicBezTo>
                      <a:pt x="7327" y="44534"/>
                      <a:pt x="1944" y="68597"/>
                      <a:pt x="2215" y="92929"/>
                    </a:cubicBezTo>
                    <a:cubicBezTo>
                      <a:pt x="2142" y="109663"/>
                      <a:pt x="5171" y="126266"/>
                      <a:pt x="11150" y="141895"/>
                    </a:cubicBezTo>
                    <a:cubicBezTo>
                      <a:pt x="18657" y="159542"/>
                      <a:pt x="29871" y="175369"/>
                      <a:pt x="44033" y="188300"/>
                    </a:cubicBezTo>
                    <a:cubicBezTo>
                      <a:pt x="59646" y="202787"/>
                      <a:pt x="76400" y="215995"/>
                      <a:pt x="94131" y="227795"/>
                    </a:cubicBezTo>
                    <a:cubicBezTo>
                      <a:pt x="112478" y="240245"/>
                      <a:pt x="131005" y="253947"/>
                      <a:pt x="150603" y="266933"/>
                    </a:cubicBezTo>
                    <a:cubicBezTo>
                      <a:pt x="229235" y="319235"/>
                      <a:pt x="300719" y="365521"/>
                      <a:pt x="352188" y="399357"/>
                    </a:cubicBezTo>
                    <a:lnTo>
                      <a:pt x="413306" y="439447"/>
                    </a:lnTo>
                    <a:lnTo>
                      <a:pt x="429867" y="450468"/>
                    </a:lnTo>
                    <a:lnTo>
                      <a:pt x="434156" y="453446"/>
                    </a:lnTo>
                    <a:cubicBezTo>
                      <a:pt x="435109" y="454101"/>
                      <a:pt x="435586" y="454459"/>
                      <a:pt x="435526" y="45451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99" name="Forma Livre: Forma 3498">
                <a:extLst>
                  <a:ext uri="{FF2B5EF4-FFF2-40B4-BE49-F238E27FC236}">
                    <a16:creationId xmlns:a16="http://schemas.microsoft.com/office/drawing/2014/main" id="{A65AE8E7-43C4-77E4-4DD0-9A8C01B438C3}"/>
                  </a:ext>
                </a:extLst>
              </p:cNvPr>
              <p:cNvSpPr/>
              <p:nvPr/>
            </p:nvSpPr>
            <p:spPr>
              <a:xfrm>
                <a:off x="15542423" y="7015556"/>
                <a:ext cx="249541" cy="195746"/>
              </a:xfrm>
              <a:custGeom>
                <a:avLst/>
                <a:gdLst>
                  <a:gd name="connsiteX0" fmla="*/ 249541 w 249541"/>
                  <a:gd name="connsiteY0" fmla="*/ 195747 h 195746"/>
                  <a:gd name="connsiteX1" fmla="*/ 246860 w 249541"/>
                  <a:gd name="connsiteY1" fmla="*/ 193841 h 195746"/>
                  <a:gd name="connsiteX2" fmla="*/ 239652 w 249541"/>
                  <a:gd name="connsiteY2" fmla="*/ 187884 h 195746"/>
                  <a:gd name="connsiteX3" fmla="*/ 213799 w 249541"/>
                  <a:gd name="connsiteY3" fmla="*/ 166200 h 195746"/>
                  <a:gd name="connsiteX4" fmla="*/ 128376 w 249541"/>
                  <a:gd name="connsiteY4" fmla="*/ 93167 h 195746"/>
                  <a:gd name="connsiteX5" fmla="*/ 39021 w 249541"/>
                  <a:gd name="connsiteY5" fmla="*/ 25317 h 195746"/>
                  <a:gd name="connsiteX6" fmla="*/ 10428 w 249541"/>
                  <a:gd name="connsiteY6" fmla="*/ 6910 h 195746"/>
                  <a:gd name="connsiteX7" fmla="*/ 2624 w 249541"/>
                  <a:gd name="connsiteY7" fmla="*/ 1906 h 195746"/>
                  <a:gd name="connsiteX8" fmla="*/ 3 w 249541"/>
                  <a:gd name="connsiteY8" fmla="*/ 0 h 195746"/>
                  <a:gd name="connsiteX9" fmla="*/ 2922 w 249541"/>
                  <a:gd name="connsiteY9" fmla="*/ 1370 h 195746"/>
                  <a:gd name="connsiteX10" fmla="*/ 11023 w 249541"/>
                  <a:gd name="connsiteY10" fmla="*/ 5838 h 195746"/>
                  <a:gd name="connsiteX11" fmla="*/ 40212 w 249541"/>
                  <a:gd name="connsiteY11" fmla="*/ 23709 h 195746"/>
                  <a:gd name="connsiteX12" fmla="*/ 130401 w 249541"/>
                  <a:gd name="connsiteY12" fmla="*/ 90844 h 195746"/>
                  <a:gd name="connsiteX13" fmla="*/ 215169 w 249541"/>
                  <a:gd name="connsiteY13" fmla="*/ 164532 h 195746"/>
                  <a:gd name="connsiteX14" fmla="*/ 240606 w 249541"/>
                  <a:gd name="connsiteY14" fmla="*/ 187109 h 195746"/>
                  <a:gd name="connsiteX15" fmla="*/ 247456 w 249541"/>
                  <a:gd name="connsiteY15" fmla="*/ 193364 h 195746"/>
                  <a:gd name="connsiteX16" fmla="*/ 249541 w 249541"/>
                  <a:gd name="connsiteY16" fmla="*/ 195747 h 19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9541" h="195746">
                    <a:moveTo>
                      <a:pt x="249541" y="195747"/>
                    </a:moveTo>
                    <a:cubicBezTo>
                      <a:pt x="248581" y="195211"/>
                      <a:pt x="247682" y="194572"/>
                      <a:pt x="246860" y="193841"/>
                    </a:cubicBezTo>
                    <a:lnTo>
                      <a:pt x="239652" y="187884"/>
                    </a:lnTo>
                    <a:lnTo>
                      <a:pt x="213799" y="166200"/>
                    </a:lnTo>
                    <a:lnTo>
                      <a:pt x="128376" y="93167"/>
                    </a:lnTo>
                    <a:cubicBezTo>
                      <a:pt x="100503" y="68137"/>
                      <a:pt x="70618" y="45444"/>
                      <a:pt x="39021" y="25317"/>
                    </a:cubicBezTo>
                    <a:cubicBezTo>
                      <a:pt x="27107" y="17394"/>
                      <a:pt x="17218" y="11199"/>
                      <a:pt x="10428" y="6910"/>
                    </a:cubicBezTo>
                    <a:lnTo>
                      <a:pt x="2624" y="1906"/>
                    </a:lnTo>
                    <a:cubicBezTo>
                      <a:pt x="837" y="774"/>
                      <a:pt x="-57" y="119"/>
                      <a:pt x="3" y="0"/>
                    </a:cubicBezTo>
                    <a:cubicBezTo>
                      <a:pt x="1017" y="364"/>
                      <a:pt x="1994" y="822"/>
                      <a:pt x="2922" y="1370"/>
                    </a:cubicBezTo>
                    <a:cubicBezTo>
                      <a:pt x="4828" y="2383"/>
                      <a:pt x="7568" y="3872"/>
                      <a:pt x="11023" y="5838"/>
                    </a:cubicBezTo>
                    <a:cubicBezTo>
                      <a:pt x="18052" y="9829"/>
                      <a:pt x="28060" y="15786"/>
                      <a:pt x="40212" y="23709"/>
                    </a:cubicBezTo>
                    <a:cubicBezTo>
                      <a:pt x="72245" y="43312"/>
                      <a:pt x="102432" y="65783"/>
                      <a:pt x="130401" y="90844"/>
                    </a:cubicBezTo>
                    <a:lnTo>
                      <a:pt x="215169" y="164532"/>
                    </a:lnTo>
                    <a:lnTo>
                      <a:pt x="240606" y="187109"/>
                    </a:lnTo>
                    <a:lnTo>
                      <a:pt x="247456" y="193364"/>
                    </a:lnTo>
                    <a:cubicBezTo>
                      <a:pt x="248886" y="194913"/>
                      <a:pt x="249541" y="195628"/>
                      <a:pt x="249541" y="195747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0" name="Forma Livre: Forma 3499">
                <a:extLst>
                  <a:ext uri="{FF2B5EF4-FFF2-40B4-BE49-F238E27FC236}">
                    <a16:creationId xmlns:a16="http://schemas.microsoft.com/office/drawing/2014/main" id="{7927896D-B433-D1C0-9080-63CEFF5FB982}"/>
                  </a:ext>
                </a:extLst>
              </p:cNvPr>
              <p:cNvSpPr/>
              <p:nvPr/>
            </p:nvSpPr>
            <p:spPr>
              <a:xfrm>
                <a:off x="15254881" y="7468824"/>
                <a:ext cx="54982" cy="86376"/>
              </a:xfrm>
              <a:custGeom>
                <a:avLst/>
                <a:gdLst>
                  <a:gd name="connsiteX0" fmla="*/ 54983 w 54982"/>
                  <a:gd name="connsiteY0" fmla="*/ 86376 h 86376"/>
                  <a:gd name="connsiteX1" fmla="*/ 26211 w 54982"/>
                  <a:gd name="connsiteY1" fmla="*/ 44022 h 86376"/>
                  <a:gd name="connsiteX2" fmla="*/ 0 w 54982"/>
                  <a:gd name="connsiteY2" fmla="*/ 0 h 86376"/>
                  <a:gd name="connsiteX3" fmla="*/ 28832 w 54982"/>
                  <a:gd name="connsiteY3" fmla="*/ 42354 h 86376"/>
                  <a:gd name="connsiteX4" fmla="*/ 54983 w 54982"/>
                  <a:gd name="connsiteY4" fmla="*/ 86376 h 86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982" h="86376">
                    <a:moveTo>
                      <a:pt x="54983" y="86376"/>
                    </a:moveTo>
                    <a:cubicBezTo>
                      <a:pt x="44520" y="72871"/>
                      <a:pt x="34911" y="58725"/>
                      <a:pt x="26211" y="44022"/>
                    </a:cubicBezTo>
                    <a:cubicBezTo>
                      <a:pt x="16606" y="29883"/>
                      <a:pt x="7854" y="15182"/>
                      <a:pt x="0" y="0"/>
                    </a:cubicBezTo>
                    <a:cubicBezTo>
                      <a:pt x="10454" y="13525"/>
                      <a:pt x="20083" y="27669"/>
                      <a:pt x="28832" y="42354"/>
                    </a:cubicBezTo>
                    <a:cubicBezTo>
                      <a:pt x="38390" y="56512"/>
                      <a:pt x="47122" y="71210"/>
                      <a:pt x="54983" y="8637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1" name="Forma Livre: Forma 3500">
                <a:extLst>
                  <a:ext uri="{FF2B5EF4-FFF2-40B4-BE49-F238E27FC236}">
                    <a16:creationId xmlns:a16="http://schemas.microsoft.com/office/drawing/2014/main" id="{6E0A0B29-FF57-CF88-4818-B8B56E9940D6}"/>
                  </a:ext>
                </a:extLst>
              </p:cNvPr>
              <p:cNvSpPr/>
              <p:nvPr/>
            </p:nvSpPr>
            <p:spPr>
              <a:xfrm>
                <a:off x="15264413" y="7470075"/>
                <a:ext cx="70769" cy="57782"/>
              </a:xfrm>
              <a:custGeom>
                <a:avLst/>
                <a:gdLst>
                  <a:gd name="connsiteX0" fmla="*/ 70769 w 70769"/>
                  <a:gd name="connsiteY0" fmla="*/ 57783 h 57782"/>
                  <a:gd name="connsiteX1" fmla="*/ 34431 w 70769"/>
                  <a:gd name="connsiteY1" fmla="*/ 30083 h 57782"/>
                  <a:gd name="connsiteX2" fmla="*/ 0 w 70769"/>
                  <a:gd name="connsiteY2" fmla="*/ 0 h 57782"/>
                  <a:gd name="connsiteX3" fmla="*/ 36397 w 70769"/>
                  <a:gd name="connsiteY3" fmla="*/ 27700 h 57782"/>
                  <a:gd name="connsiteX4" fmla="*/ 70769 w 70769"/>
                  <a:gd name="connsiteY4" fmla="*/ 57783 h 5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69" h="57782">
                    <a:moveTo>
                      <a:pt x="70769" y="57783"/>
                    </a:moveTo>
                    <a:cubicBezTo>
                      <a:pt x="58038" y="49391"/>
                      <a:pt x="45897" y="40136"/>
                      <a:pt x="34431" y="30083"/>
                    </a:cubicBezTo>
                    <a:cubicBezTo>
                      <a:pt x="22268" y="20869"/>
                      <a:pt x="10763" y="10817"/>
                      <a:pt x="0" y="0"/>
                    </a:cubicBezTo>
                    <a:cubicBezTo>
                      <a:pt x="12745" y="8399"/>
                      <a:pt x="24906" y="17654"/>
                      <a:pt x="36397" y="27700"/>
                    </a:cubicBezTo>
                    <a:cubicBezTo>
                      <a:pt x="48535" y="36922"/>
                      <a:pt x="60020" y="46974"/>
                      <a:pt x="70769" y="5778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2" name="Forma Livre: Forma 3501">
                <a:extLst>
                  <a:ext uri="{FF2B5EF4-FFF2-40B4-BE49-F238E27FC236}">
                    <a16:creationId xmlns:a16="http://schemas.microsoft.com/office/drawing/2014/main" id="{83040987-75FF-AC40-95BC-3732D5F32754}"/>
                  </a:ext>
                </a:extLst>
              </p:cNvPr>
              <p:cNvSpPr/>
              <p:nvPr/>
            </p:nvSpPr>
            <p:spPr>
              <a:xfrm>
                <a:off x="15773497" y="7431652"/>
                <a:ext cx="79228" cy="25272"/>
              </a:xfrm>
              <a:custGeom>
                <a:avLst/>
                <a:gdLst>
                  <a:gd name="connsiteX0" fmla="*/ 79228 w 79228"/>
                  <a:gd name="connsiteY0" fmla="*/ 0 h 25272"/>
                  <a:gd name="connsiteX1" fmla="*/ 39733 w 79228"/>
                  <a:gd name="connsiteY1" fmla="*/ 12867 h 25272"/>
                  <a:gd name="connsiteX2" fmla="*/ 0 w 79228"/>
                  <a:gd name="connsiteY2" fmla="*/ 25198 h 25272"/>
                  <a:gd name="connsiteX3" fmla="*/ 11020 w 79228"/>
                  <a:gd name="connsiteY3" fmla="*/ 19896 h 25272"/>
                  <a:gd name="connsiteX4" fmla="*/ 38780 w 79228"/>
                  <a:gd name="connsiteY4" fmla="*/ 9889 h 25272"/>
                  <a:gd name="connsiteX5" fmla="*/ 67135 w 79228"/>
                  <a:gd name="connsiteY5" fmla="*/ 2025 h 25272"/>
                  <a:gd name="connsiteX6" fmla="*/ 79228 w 79228"/>
                  <a:gd name="connsiteY6" fmla="*/ 0 h 25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228" h="25272">
                    <a:moveTo>
                      <a:pt x="79228" y="0"/>
                    </a:moveTo>
                    <a:cubicBezTo>
                      <a:pt x="79228" y="894"/>
                      <a:pt x="61357" y="5957"/>
                      <a:pt x="39733" y="12867"/>
                    </a:cubicBezTo>
                    <a:cubicBezTo>
                      <a:pt x="18109" y="19777"/>
                      <a:pt x="357" y="26032"/>
                      <a:pt x="0" y="25198"/>
                    </a:cubicBezTo>
                    <a:cubicBezTo>
                      <a:pt x="3434" y="22972"/>
                      <a:pt x="7137" y="21190"/>
                      <a:pt x="11020" y="19896"/>
                    </a:cubicBezTo>
                    <a:cubicBezTo>
                      <a:pt x="18050" y="17037"/>
                      <a:pt x="27819" y="13403"/>
                      <a:pt x="38780" y="9889"/>
                    </a:cubicBezTo>
                    <a:cubicBezTo>
                      <a:pt x="49741" y="6374"/>
                      <a:pt x="59808" y="3932"/>
                      <a:pt x="67135" y="2025"/>
                    </a:cubicBezTo>
                    <a:cubicBezTo>
                      <a:pt x="71059" y="819"/>
                      <a:pt x="75125" y="138"/>
                      <a:pt x="79228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3" name="Forma Livre: Forma 3502">
                <a:extLst>
                  <a:ext uri="{FF2B5EF4-FFF2-40B4-BE49-F238E27FC236}">
                    <a16:creationId xmlns:a16="http://schemas.microsoft.com/office/drawing/2014/main" id="{4F216494-7BB0-F117-049C-2D39E08BDBED}"/>
                  </a:ext>
                </a:extLst>
              </p:cNvPr>
              <p:cNvSpPr/>
              <p:nvPr/>
            </p:nvSpPr>
            <p:spPr>
              <a:xfrm>
                <a:off x="15787019" y="7480635"/>
                <a:ext cx="75355" cy="6060"/>
              </a:xfrm>
              <a:custGeom>
                <a:avLst/>
                <a:gdLst>
                  <a:gd name="connsiteX0" fmla="*/ 75356 w 75355"/>
                  <a:gd name="connsiteY0" fmla="*/ 1294 h 6060"/>
                  <a:gd name="connsiteX1" fmla="*/ 37708 w 75355"/>
                  <a:gd name="connsiteY1" fmla="*/ 3975 h 6060"/>
                  <a:gd name="connsiteX2" fmla="*/ 0 w 75355"/>
                  <a:gd name="connsiteY2" fmla="*/ 6060 h 6060"/>
                  <a:gd name="connsiteX3" fmla="*/ 37529 w 75355"/>
                  <a:gd name="connsiteY3" fmla="*/ 878 h 6060"/>
                  <a:gd name="connsiteX4" fmla="*/ 75356 w 75355"/>
                  <a:gd name="connsiteY4" fmla="*/ 1295 h 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55" h="6060">
                    <a:moveTo>
                      <a:pt x="75356" y="1294"/>
                    </a:moveTo>
                    <a:cubicBezTo>
                      <a:pt x="62860" y="2825"/>
                      <a:pt x="50294" y="3719"/>
                      <a:pt x="37708" y="3975"/>
                    </a:cubicBezTo>
                    <a:cubicBezTo>
                      <a:pt x="25182" y="5307"/>
                      <a:pt x="12596" y="6003"/>
                      <a:pt x="0" y="6060"/>
                    </a:cubicBezTo>
                    <a:cubicBezTo>
                      <a:pt x="12277" y="2937"/>
                      <a:pt x="24865" y="1198"/>
                      <a:pt x="37529" y="878"/>
                    </a:cubicBezTo>
                    <a:cubicBezTo>
                      <a:pt x="50113" y="-418"/>
                      <a:pt x="62803" y="-279"/>
                      <a:pt x="75356" y="12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504" name="Gráfico 46">
              <a:extLst>
                <a:ext uri="{FF2B5EF4-FFF2-40B4-BE49-F238E27FC236}">
                  <a16:creationId xmlns:a16="http://schemas.microsoft.com/office/drawing/2014/main" id="{A55AAB45-EC9B-1447-BA22-940A037DA396}"/>
                </a:ext>
              </a:extLst>
            </p:cNvPr>
            <p:cNvGrpSpPr/>
            <p:nvPr/>
          </p:nvGrpSpPr>
          <p:grpSpPr>
            <a:xfrm>
              <a:off x="14482736" y="7049630"/>
              <a:ext cx="1855840" cy="852624"/>
              <a:chOff x="14482736" y="7049630"/>
              <a:chExt cx="1855840" cy="852624"/>
            </a:xfrm>
          </p:grpSpPr>
          <p:sp>
            <p:nvSpPr>
              <p:cNvPr id="3505" name="Forma Livre: Forma 3504">
                <a:extLst>
                  <a:ext uri="{FF2B5EF4-FFF2-40B4-BE49-F238E27FC236}">
                    <a16:creationId xmlns:a16="http://schemas.microsoft.com/office/drawing/2014/main" id="{29E130D1-8C69-8E68-9041-5CE273511D6C}"/>
                  </a:ext>
                </a:extLst>
              </p:cNvPr>
              <p:cNvSpPr/>
              <p:nvPr/>
            </p:nvSpPr>
            <p:spPr>
              <a:xfrm>
                <a:off x="14716787" y="7656409"/>
                <a:ext cx="335140" cy="235062"/>
              </a:xfrm>
              <a:custGeom>
                <a:avLst/>
                <a:gdLst>
                  <a:gd name="connsiteX0" fmla="*/ 115268 w 335140"/>
                  <a:gd name="connsiteY0" fmla="*/ 235063 h 235062"/>
                  <a:gd name="connsiteX1" fmla="*/ 335140 w 335140"/>
                  <a:gd name="connsiteY1" fmla="*/ 128671 h 235062"/>
                  <a:gd name="connsiteX2" fmla="*/ 256151 w 335140"/>
                  <a:gd name="connsiteY2" fmla="*/ 0 h 235062"/>
                  <a:gd name="connsiteX3" fmla="*/ 0 w 335140"/>
                  <a:gd name="connsiteY3" fmla="*/ 156907 h 235062"/>
                  <a:gd name="connsiteX4" fmla="*/ 115268 w 335140"/>
                  <a:gd name="connsiteY4" fmla="*/ 235063 h 23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140" h="235062">
                    <a:moveTo>
                      <a:pt x="115268" y="235063"/>
                    </a:moveTo>
                    <a:cubicBezTo>
                      <a:pt x="177220" y="171263"/>
                      <a:pt x="246322" y="136415"/>
                      <a:pt x="335140" y="128671"/>
                    </a:cubicBezTo>
                    <a:cubicBezTo>
                      <a:pt x="314231" y="96086"/>
                      <a:pt x="277060" y="32585"/>
                      <a:pt x="256151" y="0"/>
                    </a:cubicBezTo>
                    <a:cubicBezTo>
                      <a:pt x="144814" y="536"/>
                      <a:pt x="58319" y="63323"/>
                      <a:pt x="0" y="156907"/>
                    </a:cubicBezTo>
                    <a:cubicBezTo>
                      <a:pt x="40984" y="186514"/>
                      <a:pt x="74403" y="205457"/>
                      <a:pt x="115268" y="23506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6" name="Forma Livre: Forma 3505">
                <a:extLst>
                  <a:ext uri="{FF2B5EF4-FFF2-40B4-BE49-F238E27FC236}">
                    <a16:creationId xmlns:a16="http://schemas.microsoft.com/office/drawing/2014/main" id="{95CD24E4-7C88-031D-8E23-8C887170E079}"/>
                  </a:ext>
                </a:extLst>
              </p:cNvPr>
              <p:cNvSpPr/>
              <p:nvPr/>
            </p:nvSpPr>
            <p:spPr>
              <a:xfrm>
                <a:off x="14715119" y="7654861"/>
                <a:ext cx="338952" cy="236611"/>
              </a:xfrm>
              <a:custGeom>
                <a:avLst/>
                <a:gdLst>
                  <a:gd name="connsiteX0" fmla="*/ 116936 w 338952"/>
                  <a:gd name="connsiteY0" fmla="*/ 236612 h 236611"/>
                  <a:gd name="connsiteX1" fmla="*/ 114910 w 338952"/>
                  <a:gd name="connsiteY1" fmla="*/ 235361 h 236611"/>
                  <a:gd name="connsiteX2" fmla="*/ 108953 w 338952"/>
                  <a:gd name="connsiteY2" fmla="*/ 231250 h 236611"/>
                  <a:gd name="connsiteX3" fmla="*/ 85900 w 338952"/>
                  <a:gd name="connsiteY3" fmla="*/ 215822 h 236611"/>
                  <a:gd name="connsiteX4" fmla="*/ 894 w 338952"/>
                  <a:gd name="connsiteY4" fmla="*/ 159349 h 236611"/>
                  <a:gd name="connsiteX5" fmla="*/ 0 w 338952"/>
                  <a:gd name="connsiteY5" fmla="*/ 158754 h 236611"/>
                  <a:gd name="connsiteX6" fmla="*/ 596 w 338952"/>
                  <a:gd name="connsiteY6" fmla="*/ 157860 h 236611"/>
                  <a:gd name="connsiteX7" fmla="*/ 36338 w 338952"/>
                  <a:gd name="connsiteY7" fmla="*/ 108298 h 236611"/>
                  <a:gd name="connsiteX8" fmla="*/ 86376 w 338952"/>
                  <a:gd name="connsiteY8" fmla="*/ 60106 h 236611"/>
                  <a:gd name="connsiteX9" fmla="*/ 151903 w 338952"/>
                  <a:gd name="connsiteY9" fmla="*/ 21326 h 236611"/>
                  <a:gd name="connsiteX10" fmla="*/ 230953 w 338952"/>
                  <a:gd name="connsiteY10" fmla="*/ 1489 h 236611"/>
                  <a:gd name="connsiteX11" fmla="*/ 244296 w 338952"/>
                  <a:gd name="connsiteY11" fmla="*/ 476 h 236611"/>
                  <a:gd name="connsiteX12" fmla="*/ 257461 w 338952"/>
                  <a:gd name="connsiteY12" fmla="*/ 0 h 236611"/>
                  <a:gd name="connsiteX13" fmla="*/ 258355 w 338952"/>
                  <a:gd name="connsiteY13" fmla="*/ 0 h 236611"/>
                  <a:gd name="connsiteX14" fmla="*/ 258772 w 338952"/>
                  <a:gd name="connsiteY14" fmla="*/ 774 h 236611"/>
                  <a:gd name="connsiteX15" fmla="*/ 337702 w 338952"/>
                  <a:gd name="connsiteY15" fmla="*/ 129565 h 236611"/>
                  <a:gd name="connsiteX16" fmla="*/ 338953 w 338952"/>
                  <a:gd name="connsiteY16" fmla="*/ 131471 h 236611"/>
                  <a:gd name="connsiteX17" fmla="*/ 336630 w 338952"/>
                  <a:gd name="connsiteY17" fmla="*/ 131471 h 236611"/>
                  <a:gd name="connsiteX18" fmla="*/ 238518 w 338952"/>
                  <a:gd name="connsiteY18" fmla="*/ 153869 h 236611"/>
                  <a:gd name="connsiteX19" fmla="*/ 169595 w 338952"/>
                  <a:gd name="connsiteY19" fmla="*/ 191517 h 236611"/>
                  <a:gd name="connsiteX20" fmla="*/ 129981 w 338952"/>
                  <a:gd name="connsiteY20" fmla="*/ 223923 h 236611"/>
                  <a:gd name="connsiteX21" fmla="*/ 120033 w 338952"/>
                  <a:gd name="connsiteY21" fmla="*/ 233395 h 236611"/>
                  <a:gd name="connsiteX22" fmla="*/ 117531 w 338952"/>
                  <a:gd name="connsiteY22" fmla="*/ 235718 h 236611"/>
                  <a:gd name="connsiteX23" fmla="*/ 116638 w 338952"/>
                  <a:gd name="connsiteY23" fmla="*/ 236433 h 236611"/>
                  <a:gd name="connsiteX24" fmla="*/ 117472 w 338952"/>
                  <a:gd name="connsiteY24" fmla="*/ 235480 h 236611"/>
                  <a:gd name="connsiteX25" fmla="*/ 119914 w 338952"/>
                  <a:gd name="connsiteY25" fmla="*/ 232918 h 236611"/>
                  <a:gd name="connsiteX26" fmla="*/ 129326 w 338952"/>
                  <a:gd name="connsiteY26" fmla="*/ 223268 h 236611"/>
                  <a:gd name="connsiteX27" fmla="*/ 168583 w 338952"/>
                  <a:gd name="connsiteY27" fmla="*/ 190147 h 236611"/>
                  <a:gd name="connsiteX28" fmla="*/ 237624 w 338952"/>
                  <a:gd name="connsiteY28" fmla="*/ 151724 h 236611"/>
                  <a:gd name="connsiteX29" fmla="*/ 336391 w 338952"/>
                  <a:gd name="connsiteY29" fmla="*/ 128671 h 236611"/>
                  <a:gd name="connsiteX30" fmla="*/ 335319 w 338952"/>
                  <a:gd name="connsiteY30" fmla="*/ 130815 h 236611"/>
                  <a:gd name="connsiteX31" fmla="*/ 256210 w 338952"/>
                  <a:gd name="connsiteY31" fmla="*/ 2204 h 236611"/>
                  <a:gd name="connsiteX32" fmla="*/ 257521 w 338952"/>
                  <a:gd name="connsiteY32" fmla="*/ 2919 h 236611"/>
                  <a:gd name="connsiteX33" fmla="*/ 244415 w 338952"/>
                  <a:gd name="connsiteY33" fmla="*/ 3396 h 236611"/>
                  <a:gd name="connsiteX34" fmla="*/ 231250 w 338952"/>
                  <a:gd name="connsiteY34" fmla="*/ 4348 h 236611"/>
                  <a:gd name="connsiteX35" fmla="*/ 153512 w 338952"/>
                  <a:gd name="connsiteY35" fmla="*/ 24126 h 236611"/>
                  <a:gd name="connsiteX36" fmla="*/ 88402 w 338952"/>
                  <a:gd name="connsiteY36" fmla="*/ 62370 h 236611"/>
                  <a:gd name="connsiteX37" fmla="*/ 38542 w 338952"/>
                  <a:gd name="connsiteY37" fmla="*/ 110026 h 236611"/>
                  <a:gd name="connsiteX38" fmla="*/ 2800 w 338952"/>
                  <a:gd name="connsiteY38" fmla="*/ 159052 h 236611"/>
                  <a:gd name="connsiteX39" fmla="*/ 2800 w 338952"/>
                  <a:gd name="connsiteY39" fmla="*/ 157503 h 236611"/>
                  <a:gd name="connsiteX40" fmla="*/ 87151 w 338952"/>
                  <a:gd name="connsiteY40" fmla="*/ 214749 h 236611"/>
                  <a:gd name="connsiteX41" fmla="*/ 109906 w 338952"/>
                  <a:gd name="connsiteY41" fmla="*/ 230714 h 236611"/>
                  <a:gd name="connsiteX42" fmla="*/ 115863 w 338952"/>
                  <a:gd name="connsiteY42" fmla="*/ 235003 h 23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8952" h="236611">
                    <a:moveTo>
                      <a:pt x="116936" y="236612"/>
                    </a:moveTo>
                    <a:lnTo>
                      <a:pt x="114910" y="235361"/>
                    </a:lnTo>
                    <a:lnTo>
                      <a:pt x="108953" y="231250"/>
                    </a:lnTo>
                    <a:lnTo>
                      <a:pt x="85900" y="215822"/>
                    </a:lnTo>
                    <a:cubicBezTo>
                      <a:pt x="65825" y="202418"/>
                      <a:pt x="35980" y="184369"/>
                      <a:pt x="894" y="159349"/>
                    </a:cubicBezTo>
                    <a:lnTo>
                      <a:pt x="0" y="158754"/>
                    </a:lnTo>
                    <a:lnTo>
                      <a:pt x="596" y="157860"/>
                    </a:lnTo>
                    <a:cubicBezTo>
                      <a:pt x="11381" y="140554"/>
                      <a:pt x="23322" y="123996"/>
                      <a:pt x="36338" y="108298"/>
                    </a:cubicBezTo>
                    <a:cubicBezTo>
                      <a:pt x="51353" y="90591"/>
                      <a:pt x="68118" y="74446"/>
                      <a:pt x="86376" y="60106"/>
                    </a:cubicBezTo>
                    <a:cubicBezTo>
                      <a:pt x="106399" y="44326"/>
                      <a:pt x="128435" y="31284"/>
                      <a:pt x="151903" y="21326"/>
                    </a:cubicBezTo>
                    <a:cubicBezTo>
                      <a:pt x="177108" y="10784"/>
                      <a:pt x="203757" y="4097"/>
                      <a:pt x="230953" y="1489"/>
                    </a:cubicBezTo>
                    <a:cubicBezTo>
                      <a:pt x="235379" y="915"/>
                      <a:pt x="239834" y="577"/>
                      <a:pt x="244296" y="476"/>
                    </a:cubicBezTo>
                    <a:lnTo>
                      <a:pt x="257461" y="0"/>
                    </a:lnTo>
                    <a:lnTo>
                      <a:pt x="258355" y="0"/>
                    </a:lnTo>
                    <a:lnTo>
                      <a:pt x="258772" y="774"/>
                    </a:lnTo>
                    <a:cubicBezTo>
                      <a:pt x="287603" y="46286"/>
                      <a:pt x="312980" y="90606"/>
                      <a:pt x="337702" y="129565"/>
                    </a:cubicBezTo>
                    <a:lnTo>
                      <a:pt x="338953" y="131471"/>
                    </a:lnTo>
                    <a:lnTo>
                      <a:pt x="336630" y="131471"/>
                    </a:lnTo>
                    <a:cubicBezTo>
                      <a:pt x="303011" y="134127"/>
                      <a:pt x="269959" y="141673"/>
                      <a:pt x="238518" y="153869"/>
                    </a:cubicBezTo>
                    <a:cubicBezTo>
                      <a:pt x="214092" y="163557"/>
                      <a:pt x="190946" y="176200"/>
                      <a:pt x="169595" y="191517"/>
                    </a:cubicBezTo>
                    <a:cubicBezTo>
                      <a:pt x="155744" y="201504"/>
                      <a:pt x="142515" y="212326"/>
                      <a:pt x="129981" y="223923"/>
                    </a:cubicBezTo>
                    <a:lnTo>
                      <a:pt x="120033" y="233395"/>
                    </a:lnTo>
                    <a:lnTo>
                      <a:pt x="117531" y="235718"/>
                    </a:lnTo>
                    <a:cubicBezTo>
                      <a:pt x="116936" y="236274"/>
                      <a:pt x="116638" y="236512"/>
                      <a:pt x="116638" y="236433"/>
                    </a:cubicBezTo>
                    <a:lnTo>
                      <a:pt x="117472" y="235480"/>
                    </a:lnTo>
                    <a:lnTo>
                      <a:pt x="119914" y="232918"/>
                    </a:lnTo>
                    <a:cubicBezTo>
                      <a:pt x="122059" y="230714"/>
                      <a:pt x="125097" y="227378"/>
                      <a:pt x="129326" y="223268"/>
                    </a:cubicBezTo>
                    <a:cubicBezTo>
                      <a:pt x="141663" y="211370"/>
                      <a:pt x="154777" y="200305"/>
                      <a:pt x="168583" y="190147"/>
                    </a:cubicBezTo>
                    <a:cubicBezTo>
                      <a:pt x="189880" y="174473"/>
                      <a:pt x="213079" y="161563"/>
                      <a:pt x="237624" y="151724"/>
                    </a:cubicBezTo>
                    <a:cubicBezTo>
                      <a:pt x="269229" y="139210"/>
                      <a:pt x="302512" y="131441"/>
                      <a:pt x="336391" y="128671"/>
                    </a:cubicBezTo>
                    <a:lnTo>
                      <a:pt x="335319" y="130815"/>
                    </a:lnTo>
                    <a:cubicBezTo>
                      <a:pt x="310419" y="91916"/>
                      <a:pt x="284923" y="47418"/>
                      <a:pt x="256210" y="2204"/>
                    </a:cubicBezTo>
                    <a:lnTo>
                      <a:pt x="257521" y="2919"/>
                    </a:lnTo>
                    <a:lnTo>
                      <a:pt x="244415" y="3396"/>
                    </a:lnTo>
                    <a:cubicBezTo>
                      <a:pt x="240067" y="3396"/>
                      <a:pt x="235658" y="3753"/>
                      <a:pt x="231250" y="4348"/>
                    </a:cubicBezTo>
                    <a:cubicBezTo>
                      <a:pt x="204498" y="7038"/>
                      <a:pt x="178297" y="13704"/>
                      <a:pt x="153512" y="24126"/>
                    </a:cubicBezTo>
                    <a:cubicBezTo>
                      <a:pt x="130202" y="33917"/>
                      <a:pt x="108305" y="46778"/>
                      <a:pt x="88402" y="62370"/>
                    </a:cubicBezTo>
                    <a:cubicBezTo>
                      <a:pt x="70253" y="76575"/>
                      <a:pt x="53552" y="92538"/>
                      <a:pt x="38542" y="110026"/>
                    </a:cubicBezTo>
                    <a:cubicBezTo>
                      <a:pt x="25596" y="125590"/>
                      <a:pt x="13657" y="141965"/>
                      <a:pt x="2800" y="159052"/>
                    </a:cubicBezTo>
                    <a:lnTo>
                      <a:pt x="2800" y="157503"/>
                    </a:lnTo>
                    <a:cubicBezTo>
                      <a:pt x="37648" y="182641"/>
                      <a:pt x="67374" y="201048"/>
                      <a:pt x="87151" y="214749"/>
                    </a:cubicBezTo>
                    <a:cubicBezTo>
                      <a:pt x="97158" y="221540"/>
                      <a:pt x="105022" y="227021"/>
                      <a:pt x="109906" y="230714"/>
                    </a:cubicBezTo>
                    <a:lnTo>
                      <a:pt x="115863" y="23500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7" name="Forma Livre: Forma 3506">
                <a:extLst>
                  <a:ext uri="{FF2B5EF4-FFF2-40B4-BE49-F238E27FC236}">
                    <a16:creationId xmlns:a16="http://schemas.microsoft.com/office/drawing/2014/main" id="{F30413AE-0BDD-C452-600C-1F47A4A934B7}"/>
                  </a:ext>
                </a:extLst>
              </p:cNvPr>
              <p:cNvSpPr/>
              <p:nvPr/>
            </p:nvSpPr>
            <p:spPr>
              <a:xfrm>
                <a:off x="14767719" y="7789131"/>
                <a:ext cx="78453" cy="59688"/>
              </a:xfrm>
              <a:custGeom>
                <a:avLst/>
                <a:gdLst>
                  <a:gd name="connsiteX0" fmla="*/ 0 w 78453"/>
                  <a:gd name="connsiteY0" fmla="*/ 0 h 59688"/>
                  <a:gd name="connsiteX1" fmla="*/ 40150 w 78453"/>
                  <a:gd name="connsiteY1" fmla="*/ 28593 h 59688"/>
                  <a:gd name="connsiteX2" fmla="*/ 78454 w 78453"/>
                  <a:gd name="connsiteY2" fmla="*/ 59689 h 59688"/>
                  <a:gd name="connsiteX3" fmla="*/ 38303 w 78453"/>
                  <a:gd name="connsiteY3" fmla="*/ 31095 h 59688"/>
                  <a:gd name="connsiteX4" fmla="*/ 0 w 78453"/>
                  <a:gd name="connsiteY4" fmla="*/ 0 h 59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453" h="59688">
                    <a:moveTo>
                      <a:pt x="0" y="0"/>
                    </a:moveTo>
                    <a:cubicBezTo>
                      <a:pt x="13962" y="8692"/>
                      <a:pt x="27371" y="18241"/>
                      <a:pt x="40150" y="28593"/>
                    </a:cubicBezTo>
                    <a:cubicBezTo>
                      <a:pt x="53539" y="38170"/>
                      <a:pt x="66330" y="48554"/>
                      <a:pt x="78454" y="59689"/>
                    </a:cubicBezTo>
                    <a:cubicBezTo>
                      <a:pt x="64459" y="51047"/>
                      <a:pt x="51046" y="41496"/>
                      <a:pt x="38303" y="31095"/>
                    </a:cubicBezTo>
                    <a:cubicBezTo>
                      <a:pt x="24915" y="21519"/>
                      <a:pt x="12123" y="11135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8" name="Forma Livre: Forma 3507">
                <a:extLst>
                  <a:ext uri="{FF2B5EF4-FFF2-40B4-BE49-F238E27FC236}">
                    <a16:creationId xmlns:a16="http://schemas.microsoft.com/office/drawing/2014/main" id="{9B35F9A1-BF58-7716-0A29-F46A872D63CE}"/>
                  </a:ext>
                </a:extLst>
              </p:cNvPr>
              <p:cNvSpPr/>
              <p:nvPr/>
            </p:nvSpPr>
            <p:spPr>
              <a:xfrm>
                <a:off x="14790534" y="7760240"/>
                <a:ext cx="72794" cy="66420"/>
              </a:xfrm>
              <a:custGeom>
                <a:avLst/>
                <a:gdLst>
                  <a:gd name="connsiteX0" fmla="*/ 0 w 72794"/>
                  <a:gd name="connsiteY0" fmla="*/ 0 h 66420"/>
                  <a:gd name="connsiteX1" fmla="*/ 37469 w 72794"/>
                  <a:gd name="connsiteY1" fmla="*/ 32049 h 66420"/>
                  <a:gd name="connsiteX2" fmla="*/ 72794 w 72794"/>
                  <a:gd name="connsiteY2" fmla="*/ 66420 h 66420"/>
                  <a:gd name="connsiteX3" fmla="*/ 35385 w 72794"/>
                  <a:gd name="connsiteY3" fmla="*/ 34372 h 66420"/>
                  <a:gd name="connsiteX4" fmla="*/ 0 w 72794"/>
                  <a:gd name="connsiteY4" fmla="*/ 0 h 66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94" h="66420">
                    <a:moveTo>
                      <a:pt x="0" y="0"/>
                    </a:moveTo>
                    <a:cubicBezTo>
                      <a:pt x="13160" y="9874"/>
                      <a:pt x="25675" y="20579"/>
                      <a:pt x="37469" y="32049"/>
                    </a:cubicBezTo>
                    <a:cubicBezTo>
                      <a:pt x="49945" y="42763"/>
                      <a:pt x="61743" y="54243"/>
                      <a:pt x="72794" y="66420"/>
                    </a:cubicBezTo>
                    <a:cubicBezTo>
                      <a:pt x="59662" y="56536"/>
                      <a:pt x="47167" y="45832"/>
                      <a:pt x="35385" y="34372"/>
                    </a:cubicBezTo>
                    <a:cubicBezTo>
                      <a:pt x="22882" y="23666"/>
                      <a:pt x="11064" y="12186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09" name="Forma Livre: Forma 3508">
                <a:extLst>
                  <a:ext uri="{FF2B5EF4-FFF2-40B4-BE49-F238E27FC236}">
                    <a16:creationId xmlns:a16="http://schemas.microsoft.com/office/drawing/2014/main" id="{47CC55DB-1CB4-BB48-C1D1-25BF8F443E87}"/>
                  </a:ext>
                </a:extLst>
              </p:cNvPr>
              <p:cNvSpPr/>
              <p:nvPr/>
            </p:nvSpPr>
            <p:spPr>
              <a:xfrm>
                <a:off x="14824548" y="7733195"/>
                <a:ext cx="65526" cy="72496"/>
              </a:xfrm>
              <a:custGeom>
                <a:avLst/>
                <a:gdLst>
                  <a:gd name="connsiteX0" fmla="*/ 0 w 65526"/>
                  <a:gd name="connsiteY0" fmla="*/ 0 h 72496"/>
                  <a:gd name="connsiteX1" fmla="*/ 10067 w 65526"/>
                  <a:gd name="connsiteY1" fmla="*/ 10186 h 72496"/>
                  <a:gd name="connsiteX2" fmla="*/ 33895 w 65526"/>
                  <a:gd name="connsiteY2" fmla="*/ 35325 h 72496"/>
                  <a:gd name="connsiteX3" fmla="*/ 57068 w 65526"/>
                  <a:gd name="connsiteY3" fmla="*/ 60940 h 72496"/>
                  <a:gd name="connsiteX4" fmla="*/ 65527 w 65526"/>
                  <a:gd name="connsiteY4" fmla="*/ 72497 h 72496"/>
                  <a:gd name="connsiteX5" fmla="*/ 55460 w 65526"/>
                  <a:gd name="connsiteY5" fmla="*/ 62370 h 72496"/>
                  <a:gd name="connsiteX6" fmla="*/ 31632 w 65526"/>
                  <a:gd name="connsiteY6" fmla="*/ 37470 h 72496"/>
                  <a:gd name="connsiteX7" fmla="*/ 8638 w 65526"/>
                  <a:gd name="connsiteY7" fmla="*/ 11616 h 72496"/>
                  <a:gd name="connsiteX8" fmla="*/ 0 w 65526"/>
                  <a:gd name="connsiteY8" fmla="*/ 0 h 7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26" h="72496">
                    <a:moveTo>
                      <a:pt x="0" y="0"/>
                    </a:moveTo>
                    <a:cubicBezTo>
                      <a:pt x="3685" y="3053"/>
                      <a:pt x="7058" y="6465"/>
                      <a:pt x="10067" y="10186"/>
                    </a:cubicBezTo>
                    <a:cubicBezTo>
                      <a:pt x="16024" y="16680"/>
                      <a:pt x="24364" y="25556"/>
                      <a:pt x="33895" y="35325"/>
                    </a:cubicBezTo>
                    <a:cubicBezTo>
                      <a:pt x="43426" y="45094"/>
                      <a:pt x="51468" y="54089"/>
                      <a:pt x="57068" y="60940"/>
                    </a:cubicBezTo>
                    <a:cubicBezTo>
                      <a:pt x="60381" y="64406"/>
                      <a:pt x="63225" y="68291"/>
                      <a:pt x="65527" y="72497"/>
                    </a:cubicBezTo>
                    <a:cubicBezTo>
                      <a:pt x="61850" y="69457"/>
                      <a:pt x="58478" y="66065"/>
                      <a:pt x="55460" y="62370"/>
                    </a:cubicBezTo>
                    <a:lnTo>
                      <a:pt x="31632" y="37470"/>
                    </a:lnTo>
                    <a:cubicBezTo>
                      <a:pt x="22339" y="27700"/>
                      <a:pt x="14178" y="18526"/>
                      <a:pt x="8638" y="11616"/>
                    </a:cubicBezTo>
                    <a:cubicBezTo>
                      <a:pt x="5299" y="8108"/>
                      <a:pt x="2399" y="4207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0" name="Forma Livre: Forma 3509">
                <a:extLst>
                  <a:ext uri="{FF2B5EF4-FFF2-40B4-BE49-F238E27FC236}">
                    <a16:creationId xmlns:a16="http://schemas.microsoft.com/office/drawing/2014/main" id="{11A6CFF8-2701-B8CB-4465-64D0C39CB15A}"/>
                  </a:ext>
                </a:extLst>
              </p:cNvPr>
              <p:cNvSpPr/>
              <p:nvPr/>
            </p:nvSpPr>
            <p:spPr>
              <a:xfrm>
                <a:off x="14863686" y="7715324"/>
                <a:ext cx="54983" cy="79942"/>
              </a:xfrm>
              <a:custGeom>
                <a:avLst/>
                <a:gdLst>
                  <a:gd name="connsiteX0" fmla="*/ 54983 w 54983"/>
                  <a:gd name="connsiteY0" fmla="*/ 79943 h 79942"/>
                  <a:gd name="connsiteX1" fmla="*/ 45214 w 54983"/>
                  <a:gd name="connsiteY1" fmla="*/ 69518 h 79942"/>
                  <a:gd name="connsiteX2" fmla="*/ 24781 w 54983"/>
                  <a:gd name="connsiteY2" fmla="*/ 41818 h 79942"/>
                  <a:gd name="connsiteX3" fmla="*/ 6612 w 54983"/>
                  <a:gd name="connsiteY3" fmla="*/ 12629 h 79942"/>
                  <a:gd name="connsiteX4" fmla="*/ 0 w 54983"/>
                  <a:gd name="connsiteY4" fmla="*/ 0 h 79942"/>
                  <a:gd name="connsiteX5" fmla="*/ 27343 w 54983"/>
                  <a:gd name="connsiteY5" fmla="*/ 40091 h 79942"/>
                  <a:gd name="connsiteX6" fmla="*/ 46941 w 54983"/>
                  <a:gd name="connsiteY6" fmla="*/ 68208 h 79942"/>
                  <a:gd name="connsiteX7" fmla="*/ 54983 w 54983"/>
                  <a:gd name="connsiteY7" fmla="*/ 79943 h 79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983" h="79942">
                    <a:moveTo>
                      <a:pt x="54983" y="79943"/>
                    </a:moveTo>
                    <a:cubicBezTo>
                      <a:pt x="51324" y="76869"/>
                      <a:pt x="48044" y="73369"/>
                      <a:pt x="45214" y="69518"/>
                    </a:cubicBezTo>
                    <a:cubicBezTo>
                      <a:pt x="39614" y="62727"/>
                      <a:pt x="32227" y="53017"/>
                      <a:pt x="24781" y="41818"/>
                    </a:cubicBezTo>
                    <a:cubicBezTo>
                      <a:pt x="17335" y="30619"/>
                      <a:pt x="11080" y="20254"/>
                      <a:pt x="6612" y="12629"/>
                    </a:cubicBezTo>
                    <a:cubicBezTo>
                      <a:pt x="3955" y="8672"/>
                      <a:pt x="1738" y="4438"/>
                      <a:pt x="0" y="0"/>
                    </a:cubicBezTo>
                    <a:cubicBezTo>
                      <a:pt x="9816" y="12871"/>
                      <a:pt x="18943" y="26253"/>
                      <a:pt x="27343" y="40091"/>
                    </a:cubicBezTo>
                    <a:cubicBezTo>
                      <a:pt x="34789" y="51230"/>
                      <a:pt x="41818" y="61119"/>
                      <a:pt x="46941" y="68208"/>
                    </a:cubicBezTo>
                    <a:cubicBezTo>
                      <a:pt x="50014" y="71836"/>
                      <a:pt x="52708" y="75768"/>
                      <a:pt x="54983" y="799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1" name="Forma Livre: Forma 3510">
                <a:extLst>
                  <a:ext uri="{FF2B5EF4-FFF2-40B4-BE49-F238E27FC236}">
                    <a16:creationId xmlns:a16="http://schemas.microsoft.com/office/drawing/2014/main" id="{7B929922-F075-69F2-C27C-9E4081DAC4C7}"/>
                  </a:ext>
                </a:extLst>
              </p:cNvPr>
              <p:cNvSpPr/>
              <p:nvPr/>
            </p:nvSpPr>
            <p:spPr>
              <a:xfrm>
                <a:off x="14901989" y="7706383"/>
                <a:ext cx="43455" cy="77684"/>
              </a:xfrm>
              <a:custGeom>
                <a:avLst/>
                <a:gdLst>
                  <a:gd name="connsiteX0" fmla="*/ 43426 w 43455"/>
                  <a:gd name="connsiteY0" fmla="*/ 77684 h 77684"/>
                  <a:gd name="connsiteX1" fmla="*/ 35384 w 43455"/>
                  <a:gd name="connsiteY1" fmla="*/ 67379 h 77684"/>
                  <a:gd name="connsiteX2" fmla="*/ 18705 w 43455"/>
                  <a:gd name="connsiteY2" fmla="*/ 40513 h 77684"/>
                  <a:gd name="connsiteX3" fmla="*/ 4527 w 43455"/>
                  <a:gd name="connsiteY3" fmla="*/ 12336 h 77684"/>
                  <a:gd name="connsiteX4" fmla="*/ 0 w 43455"/>
                  <a:gd name="connsiteY4" fmla="*/ 5 h 77684"/>
                  <a:gd name="connsiteX5" fmla="*/ 21445 w 43455"/>
                  <a:gd name="connsiteY5" fmla="*/ 39023 h 77684"/>
                  <a:gd name="connsiteX6" fmla="*/ 43426 w 43455"/>
                  <a:gd name="connsiteY6" fmla="*/ 77684 h 77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455" h="77684">
                    <a:moveTo>
                      <a:pt x="43426" y="77684"/>
                    </a:moveTo>
                    <a:cubicBezTo>
                      <a:pt x="40357" y="74571"/>
                      <a:pt x="37659" y="71113"/>
                      <a:pt x="35384" y="67379"/>
                    </a:cubicBezTo>
                    <a:cubicBezTo>
                      <a:pt x="30738" y="60707"/>
                      <a:pt x="24721" y="51295"/>
                      <a:pt x="18705" y="40513"/>
                    </a:cubicBezTo>
                    <a:cubicBezTo>
                      <a:pt x="12688" y="29730"/>
                      <a:pt x="7804" y="19723"/>
                      <a:pt x="4527" y="12336"/>
                    </a:cubicBezTo>
                    <a:cubicBezTo>
                      <a:pt x="2518" y="8427"/>
                      <a:pt x="998" y="4285"/>
                      <a:pt x="0" y="5"/>
                    </a:cubicBezTo>
                    <a:cubicBezTo>
                      <a:pt x="834" y="-352"/>
                      <a:pt x="9412" y="17876"/>
                      <a:pt x="21445" y="39023"/>
                    </a:cubicBezTo>
                    <a:cubicBezTo>
                      <a:pt x="33478" y="60171"/>
                      <a:pt x="44082" y="77148"/>
                      <a:pt x="43426" y="776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2" name="Forma Livre: Forma 3511">
                <a:extLst>
                  <a:ext uri="{FF2B5EF4-FFF2-40B4-BE49-F238E27FC236}">
                    <a16:creationId xmlns:a16="http://schemas.microsoft.com/office/drawing/2014/main" id="{5C4CA2A3-71A3-8728-9316-A281AA9D5D95}"/>
                  </a:ext>
                </a:extLst>
              </p:cNvPr>
              <p:cNvSpPr/>
              <p:nvPr/>
            </p:nvSpPr>
            <p:spPr>
              <a:xfrm>
                <a:off x="14933919" y="7695070"/>
                <a:ext cx="47298" cy="77381"/>
              </a:xfrm>
              <a:custGeom>
                <a:avLst/>
                <a:gdLst>
                  <a:gd name="connsiteX0" fmla="*/ 47298 w 47298"/>
                  <a:gd name="connsiteY0" fmla="*/ 77381 h 77381"/>
                  <a:gd name="connsiteX1" fmla="*/ 39018 w 47298"/>
                  <a:gd name="connsiteY1" fmla="*/ 66897 h 77381"/>
                  <a:gd name="connsiteX2" fmla="*/ 21445 w 47298"/>
                  <a:gd name="connsiteY2" fmla="*/ 39912 h 77381"/>
                  <a:gd name="connsiteX3" fmla="*/ 5540 w 47298"/>
                  <a:gd name="connsiteY3" fmla="*/ 11914 h 77381"/>
                  <a:gd name="connsiteX4" fmla="*/ 0 w 47298"/>
                  <a:gd name="connsiteY4" fmla="*/ 0 h 77381"/>
                  <a:gd name="connsiteX5" fmla="*/ 7446 w 47298"/>
                  <a:gd name="connsiteY5" fmla="*/ 11080 h 77381"/>
                  <a:gd name="connsiteX6" fmla="*/ 24126 w 47298"/>
                  <a:gd name="connsiteY6" fmla="*/ 38542 h 77381"/>
                  <a:gd name="connsiteX7" fmla="*/ 40865 w 47298"/>
                  <a:gd name="connsiteY7" fmla="*/ 65944 h 77381"/>
                  <a:gd name="connsiteX8" fmla="*/ 47299 w 47298"/>
                  <a:gd name="connsiteY8" fmla="*/ 77381 h 7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98" h="77381">
                    <a:moveTo>
                      <a:pt x="47298" y="77381"/>
                    </a:moveTo>
                    <a:cubicBezTo>
                      <a:pt x="44142" y="74219"/>
                      <a:pt x="41363" y="70700"/>
                      <a:pt x="39018" y="66897"/>
                    </a:cubicBezTo>
                    <a:cubicBezTo>
                      <a:pt x="34312" y="60166"/>
                      <a:pt x="27998" y="50634"/>
                      <a:pt x="21445" y="39912"/>
                    </a:cubicBezTo>
                    <a:cubicBezTo>
                      <a:pt x="14892" y="29189"/>
                      <a:pt x="9531" y="19241"/>
                      <a:pt x="5540" y="11914"/>
                    </a:cubicBezTo>
                    <a:cubicBezTo>
                      <a:pt x="3212" y="8185"/>
                      <a:pt x="1351" y="4183"/>
                      <a:pt x="0" y="0"/>
                    </a:cubicBezTo>
                    <a:cubicBezTo>
                      <a:pt x="2879" y="3410"/>
                      <a:pt x="5376" y="7126"/>
                      <a:pt x="7446" y="11080"/>
                    </a:cubicBezTo>
                    <a:lnTo>
                      <a:pt x="24126" y="38542"/>
                    </a:lnTo>
                    <a:cubicBezTo>
                      <a:pt x="30083" y="48669"/>
                      <a:pt x="36040" y="57842"/>
                      <a:pt x="40865" y="65944"/>
                    </a:cubicBezTo>
                    <a:cubicBezTo>
                      <a:pt x="43470" y="69479"/>
                      <a:pt x="45630" y="73320"/>
                      <a:pt x="47299" y="7738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3" name="Forma Livre: Forma 3512">
                <a:extLst>
                  <a:ext uri="{FF2B5EF4-FFF2-40B4-BE49-F238E27FC236}">
                    <a16:creationId xmlns:a16="http://schemas.microsoft.com/office/drawing/2014/main" id="{31AF54B4-3203-3593-2299-376B21CB1A90}"/>
                  </a:ext>
                </a:extLst>
              </p:cNvPr>
              <p:cNvSpPr/>
              <p:nvPr/>
            </p:nvSpPr>
            <p:spPr>
              <a:xfrm>
                <a:off x="15031733" y="7052192"/>
                <a:ext cx="319413" cy="247341"/>
              </a:xfrm>
              <a:custGeom>
                <a:avLst/>
                <a:gdLst>
                  <a:gd name="connsiteX0" fmla="*/ 289629 w 319413"/>
                  <a:gd name="connsiteY0" fmla="*/ 85900 h 247341"/>
                  <a:gd name="connsiteX1" fmla="*/ 37291 w 319413"/>
                  <a:gd name="connsiteY1" fmla="*/ 0 h 247341"/>
                  <a:gd name="connsiteX2" fmla="*/ 0 w 319413"/>
                  <a:gd name="connsiteY2" fmla="*/ 160541 h 247341"/>
                  <a:gd name="connsiteX3" fmla="*/ 319414 w 319413"/>
                  <a:gd name="connsiteY3" fmla="*/ 235122 h 247341"/>
                  <a:gd name="connsiteX4" fmla="*/ 289629 w 319413"/>
                  <a:gd name="connsiteY4" fmla="*/ 85900 h 247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413" h="247341">
                    <a:moveTo>
                      <a:pt x="289629" y="85900"/>
                    </a:moveTo>
                    <a:cubicBezTo>
                      <a:pt x="192590" y="87985"/>
                      <a:pt x="111991" y="62072"/>
                      <a:pt x="37291" y="0"/>
                    </a:cubicBezTo>
                    <a:cubicBezTo>
                      <a:pt x="28593" y="41342"/>
                      <a:pt x="8757" y="119140"/>
                      <a:pt x="0" y="160541"/>
                    </a:cubicBezTo>
                    <a:cubicBezTo>
                      <a:pt x="87091" y="245368"/>
                      <a:pt x="202121" y="262942"/>
                      <a:pt x="319414" y="235122"/>
                    </a:cubicBezTo>
                    <a:cubicBezTo>
                      <a:pt x="310061" y="180556"/>
                      <a:pt x="298803" y="140406"/>
                      <a:pt x="289629" y="8590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4" name="Forma Livre: Forma 3513">
                <a:extLst>
                  <a:ext uri="{FF2B5EF4-FFF2-40B4-BE49-F238E27FC236}">
                    <a16:creationId xmlns:a16="http://schemas.microsoft.com/office/drawing/2014/main" id="{D277D8AA-5C3F-CECF-FEE6-95E51435836A}"/>
                  </a:ext>
                </a:extLst>
              </p:cNvPr>
              <p:cNvSpPr/>
              <p:nvPr/>
            </p:nvSpPr>
            <p:spPr>
              <a:xfrm>
                <a:off x="15030124" y="7049630"/>
                <a:ext cx="322034" cy="251185"/>
              </a:xfrm>
              <a:custGeom>
                <a:avLst/>
                <a:gdLst>
                  <a:gd name="connsiteX0" fmla="*/ 291237 w 322034"/>
                  <a:gd name="connsiteY0" fmla="*/ 88461 h 251185"/>
                  <a:gd name="connsiteX1" fmla="*/ 291833 w 322034"/>
                  <a:gd name="connsiteY1" fmla="*/ 91023 h 251185"/>
                  <a:gd name="connsiteX2" fmla="*/ 293382 w 322034"/>
                  <a:gd name="connsiteY2" fmla="*/ 98826 h 251185"/>
                  <a:gd name="connsiteX3" fmla="*/ 299339 w 322034"/>
                  <a:gd name="connsiteY3" fmla="*/ 128611 h 251185"/>
                  <a:gd name="connsiteX4" fmla="*/ 322035 w 322034"/>
                  <a:gd name="connsiteY4" fmla="*/ 237624 h 251185"/>
                  <a:gd name="connsiteX5" fmla="*/ 322035 w 322034"/>
                  <a:gd name="connsiteY5" fmla="*/ 238697 h 251185"/>
                  <a:gd name="connsiteX6" fmla="*/ 320963 w 322034"/>
                  <a:gd name="connsiteY6" fmla="*/ 238697 h 251185"/>
                  <a:gd name="connsiteX7" fmla="*/ 255495 w 322034"/>
                  <a:gd name="connsiteY7" fmla="*/ 249717 h 251185"/>
                  <a:gd name="connsiteX8" fmla="*/ 179663 w 322034"/>
                  <a:gd name="connsiteY8" fmla="*/ 248824 h 251185"/>
                  <a:gd name="connsiteX9" fmla="*/ 98946 w 322034"/>
                  <a:gd name="connsiteY9" fmla="*/ 228510 h 251185"/>
                  <a:gd name="connsiteX10" fmla="*/ 22398 w 322034"/>
                  <a:gd name="connsiteY10" fmla="*/ 183356 h 251185"/>
                  <a:gd name="connsiteX11" fmla="*/ 11318 w 322034"/>
                  <a:gd name="connsiteY11" fmla="*/ 173885 h 251185"/>
                  <a:gd name="connsiteX12" fmla="*/ 655 w 322034"/>
                  <a:gd name="connsiteY12" fmla="*/ 164175 h 251185"/>
                  <a:gd name="connsiteX13" fmla="*/ 0 w 322034"/>
                  <a:gd name="connsiteY13" fmla="*/ 163639 h 251185"/>
                  <a:gd name="connsiteX14" fmla="*/ 0 w 322034"/>
                  <a:gd name="connsiteY14" fmla="*/ 162745 h 251185"/>
                  <a:gd name="connsiteX15" fmla="*/ 37469 w 322034"/>
                  <a:gd name="connsiteY15" fmla="*/ 2264 h 251185"/>
                  <a:gd name="connsiteX16" fmla="*/ 38006 w 322034"/>
                  <a:gd name="connsiteY16" fmla="*/ 0 h 251185"/>
                  <a:gd name="connsiteX17" fmla="*/ 39793 w 322034"/>
                  <a:gd name="connsiteY17" fmla="*/ 1489 h 251185"/>
                  <a:gd name="connsiteX18" fmla="*/ 133198 w 322034"/>
                  <a:gd name="connsiteY18" fmla="*/ 59272 h 251185"/>
                  <a:gd name="connsiteX19" fmla="*/ 215583 w 322034"/>
                  <a:gd name="connsiteY19" fmla="*/ 83100 h 251185"/>
                  <a:gd name="connsiteX20" fmla="*/ 271222 w 322034"/>
                  <a:gd name="connsiteY20" fmla="*/ 88283 h 251185"/>
                  <a:gd name="connsiteX21" fmla="*/ 286174 w 322034"/>
                  <a:gd name="connsiteY21" fmla="*/ 88283 h 251185"/>
                  <a:gd name="connsiteX22" fmla="*/ 289927 w 322034"/>
                  <a:gd name="connsiteY22" fmla="*/ 88283 h 251185"/>
                  <a:gd name="connsiteX23" fmla="*/ 291237 w 322034"/>
                  <a:gd name="connsiteY23" fmla="*/ 88283 h 251185"/>
                  <a:gd name="connsiteX24" fmla="*/ 289867 w 322034"/>
                  <a:gd name="connsiteY24" fmla="*/ 88283 h 251185"/>
                  <a:gd name="connsiteX25" fmla="*/ 285995 w 322034"/>
                  <a:gd name="connsiteY25" fmla="*/ 88283 h 251185"/>
                  <a:gd name="connsiteX26" fmla="*/ 271281 w 322034"/>
                  <a:gd name="connsiteY26" fmla="*/ 88283 h 251185"/>
                  <a:gd name="connsiteX27" fmla="*/ 215405 w 322034"/>
                  <a:gd name="connsiteY27" fmla="*/ 83875 h 251185"/>
                  <a:gd name="connsiteX28" fmla="*/ 132364 w 322034"/>
                  <a:gd name="connsiteY28" fmla="*/ 60761 h 251185"/>
                  <a:gd name="connsiteX29" fmla="*/ 38006 w 322034"/>
                  <a:gd name="connsiteY29" fmla="*/ 2978 h 251185"/>
                  <a:gd name="connsiteX30" fmla="*/ 40329 w 322034"/>
                  <a:gd name="connsiteY30" fmla="*/ 2204 h 251185"/>
                  <a:gd name="connsiteX31" fmla="*/ 3098 w 322034"/>
                  <a:gd name="connsiteY31" fmla="*/ 162745 h 251185"/>
                  <a:gd name="connsiteX32" fmla="*/ 2681 w 322034"/>
                  <a:gd name="connsiteY32" fmla="*/ 161315 h 251185"/>
                  <a:gd name="connsiteX33" fmla="*/ 13225 w 322034"/>
                  <a:gd name="connsiteY33" fmla="*/ 170966 h 251185"/>
                  <a:gd name="connsiteX34" fmla="*/ 24185 w 322034"/>
                  <a:gd name="connsiteY34" fmla="*/ 180318 h 251185"/>
                  <a:gd name="connsiteX35" fmla="*/ 99958 w 322034"/>
                  <a:gd name="connsiteY35" fmla="*/ 225055 h 251185"/>
                  <a:gd name="connsiteX36" fmla="*/ 179901 w 322034"/>
                  <a:gd name="connsiteY36" fmla="*/ 245249 h 251185"/>
                  <a:gd name="connsiteX37" fmla="*/ 255138 w 322034"/>
                  <a:gd name="connsiteY37" fmla="*/ 246441 h 251185"/>
                  <a:gd name="connsiteX38" fmla="*/ 320665 w 322034"/>
                  <a:gd name="connsiteY38" fmla="*/ 235956 h 251185"/>
                  <a:gd name="connsiteX39" fmla="*/ 319831 w 322034"/>
                  <a:gd name="connsiteY39" fmla="*/ 237207 h 251185"/>
                  <a:gd name="connsiteX40" fmla="*/ 298147 w 322034"/>
                  <a:gd name="connsiteY40" fmla="*/ 128135 h 251185"/>
                  <a:gd name="connsiteX41" fmla="*/ 292727 w 322034"/>
                  <a:gd name="connsiteY41" fmla="*/ 98350 h 251185"/>
                  <a:gd name="connsiteX42" fmla="*/ 291535 w 322034"/>
                  <a:gd name="connsiteY42" fmla="*/ 90606 h 251185"/>
                  <a:gd name="connsiteX43" fmla="*/ 291237 w 322034"/>
                  <a:gd name="connsiteY43" fmla="*/ 88461 h 251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2034" h="251185">
                    <a:moveTo>
                      <a:pt x="291237" y="88461"/>
                    </a:moveTo>
                    <a:cubicBezTo>
                      <a:pt x="291237" y="88461"/>
                      <a:pt x="291237" y="89295"/>
                      <a:pt x="291833" y="91023"/>
                    </a:cubicBezTo>
                    <a:cubicBezTo>
                      <a:pt x="292429" y="92750"/>
                      <a:pt x="292727" y="95491"/>
                      <a:pt x="293382" y="98826"/>
                    </a:cubicBezTo>
                    <a:cubicBezTo>
                      <a:pt x="294752" y="105796"/>
                      <a:pt x="296777" y="115744"/>
                      <a:pt x="299339" y="128611"/>
                    </a:cubicBezTo>
                    <a:cubicBezTo>
                      <a:pt x="304581" y="154405"/>
                      <a:pt x="313874" y="191279"/>
                      <a:pt x="322035" y="237624"/>
                    </a:cubicBezTo>
                    <a:lnTo>
                      <a:pt x="322035" y="238697"/>
                    </a:lnTo>
                    <a:lnTo>
                      <a:pt x="320963" y="238697"/>
                    </a:lnTo>
                    <a:cubicBezTo>
                      <a:pt x="299408" y="243815"/>
                      <a:pt x="277538" y="247497"/>
                      <a:pt x="255495" y="249717"/>
                    </a:cubicBezTo>
                    <a:cubicBezTo>
                      <a:pt x="230251" y="251938"/>
                      <a:pt x="204848" y="251638"/>
                      <a:pt x="179663" y="248824"/>
                    </a:cubicBezTo>
                    <a:cubicBezTo>
                      <a:pt x="151977" y="245655"/>
                      <a:pt x="124834" y="238824"/>
                      <a:pt x="98946" y="228510"/>
                    </a:cubicBezTo>
                    <a:cubicBezTo>
                      <a:pt x="71303" y="217396"/>
                      <a:pt x="45497" y="202173"/>
                      <a:pt x="22398" y="183356"/>
                    </a:cubicBezTo>
                    <a:cubicBezTo>
                      <a:pt x="18517" y="180425"/>
                      <a:pt x="14817" y="177262"/>
                      <a:pt x="11318" y="173885"/>
                    </a:cubicBezTo>
                    <a:lnTo>
                      <a:pt x="655" y="164175"/>
                    </a:lnTo>
                    <a:lnTo>
                      <a:pt x="0" y="163639"/>
                    </a:lnTo>
                    <a:lnTo>
                      <a:pt x="0" y="162745"/>
                    </a:lnTo>
                    <a:cubicBezTo>
                      <a:pt x="12569" y="105320"/>
                      <a:pt x="26806" y="51468"/>
                      <a:pt x="37469" y="2264"/>
                    </a:cubicBezTo>
                    <a:lnTo>
                      <a:pt x="38006" y="0"/>
                    </a:lnTo>
                    <a:lnTo>
                      <a:pt x="39793" y="1489"/>
                    </a:lnTo>
                    <a:cubicBezTo>
                      <a:pt x="67942" y="25204"/>
                      <a:pt x="99411" y="44672"/>
                      <a:pt x="133198" y="59272"/>
                    </a:cubicBezTo>
                    <a:cubicBezTo>
                      <a:pt x="159571" y="70584"/>
                      <a:pt x="187244" y="78587"/>
                      <a:pt x="215583" y="83100"/>
                    </a:cubicBezTo>
                    <a:cubicBezTo>
                      <a:pt x="234008" y="85947"/>
                      <a:pt x="252588" y="87678"/>
                      <a:pt x="271222" y="88283"/>
                    </a:cubicBezTo>
                    <a:lnTo>
                      <a:pt x="286174" y="88283"/>
                    </a:lnTo>
                    <a:lnTo>
                      <a:pt x="289927" y="88283"/>
                    </a:lnTo>
                    <a:lnTo>
                      <a:pt x="291237" y="88283"/>
                    </a:lnTo>
                    <a:lnTo>
                      <a:pt x="289867" y="88283"/>
                    </a:lnTo>
                    <a:lnTo>
                      <a:pt x="285995" y="88283"/>
                    </a:lnTo>
                    <a:cubicBezTo>
                      <a:pt x="282600" y="88283"/>
                      <a:pt x="277715" y="88580"/>
                      <a:pt x="271281" y="88283"/>
                    </a:cubicBezTo>
                    <a:cubicBezTo>
                      <a:pt x="252578" y="88075"/>
                      <a:pt x="233909" y="86602"/>
                      <a:pt x="215405" y="83875"/>
                    </a:cubicBezTo>
                    <a:cubicBezTo>
                      <a:pt x="186862" y="79698"/>
                      <a:pt x="158960" y="71932"/>
                      <a:pt x="132364" y="60761"/>
                    </a:cubicBezTo>
                    <a:cubicBezTo>
                      <a:pt x="98248" y="46232"/>
                      <a:pt x="66455" y="26762"/>
                      <a:pt x="38006" y="2978"/>
                    </a:cubicBezTo>
                    <a:lnTo>
                      <a:pt x="40329" y="2204"/>
                    </a:lnTo>
                    <a:cubicBezTo>
                      <a:pt x="29785" y="51528"/>
                      <a:pt x="15607" y="105439"/>
                      <a:pt x="3098" y="162745"/>
                    </a:cubicBezTo>
                    <a:lnTo>
                      <a:pt x="2681" y="161315"/>
                    </a:lnTo>
                    <a:lnTo>
                      <a:pt x="13225" y="170966"/>
                    </a:lnTo>
                    <a:cubicBezTo>
                      <a:pt x="16739" y="174182"/>
                      <a:pt x="20313" y="177399"/>
                      <a:pt x="24185" y="180318"/>
                    </a:cubicBezTo>
                    <a:cubicBezTo>
                      <a:pt x="47070" y="198927"/>
                      <a:pt x="72610" y="214006"/>
                      <a:pt x="99958" y="225055"/>
                    </a:cubicBezTo>
                    <a:cubicBezTo>
                      <a:pt x="125591" y="235307"/>
                      <a:pt x="152475" y="242098"/>
                      <a:pt x="179901" y="245249"/>
                    </a:cubicBezTo>
                    <a:cubicBezTo>
                      <a:pt x="204877" y="248158"/>
                      <a:pt x="230082" y="248557"/>
                      <a:pt x="255138" y="246441"/>
                    </a:cubicBezTo>
                    <a:cubicBezTo>
                      <a:pt x="277181" y="244343"/>
                      <a:pt x="299068" y="240841"/>
                      <a:pt x="320665" y="235956"/>
                    </a:cubicBezTo>
                    <a:lnTo>
                      <a:pt x="319831" y="237207"/>
                    </a:lnTo>
                    <a:cubicBezTo>
                      <a:pt x="312027" y="190981"/>
                      <a:pt x="303032" y="153810"/>
                      <a:pt x="298147" y="128135"/>
                    </a:cubicBezTo>
                    <a:cubicBezTo>
                      <a:pt x="295586" y="115208"/>
                      <a:pt x="293858" y="105141"/>
                      <a:pt x="292727" y="98350"/>
                    </a:cubicBezTo>
                    <a:cubicBezTo>
                      <a:pt x="292190" y="95074"/>
                      <a:pt x="291833" y="92393"/>
                      <a:pt x="291535" y="90606"/>
                    </a:cubicBezTo>
                    <a:cubicBezTo>
                      <a:pt x="291391" y="89898"/>
                      <a:pt x="291292" y="89182"/>
                      <a:pt x="291237" y="884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5" name="Forma Livre: Forma 3514">
                <a:extLst>
                  <a:ext uri="{FF2B5EF4-FFF2-40B4-BE49-F238E27FC236}">
                    <a16:creationId xmlns:a16="http://schemas.microsoft.com/office/drawing/2014/main" id="{0A5A97D1-43E4-B8CD-36FF-84C35DAFDEFC}"/>
                  </a:ext>
                </a:extLst>
              </p:cNvPr>
              <p:cNvSpPr/>
              <p:nvPr/>
            </p:nvSpPr>
            <p:spPr>
              <a:xfrm>
                <a:off x="15277697" y="7160252"/>
                <a:ext cx="15071" cy="106630"/>
              </a:xfrm>
              <a:custGeom>
                <a:avLst/>
                <a:gdLst>
                  <a:gd name="connsiteX0" fmla="*/ 15071 w 15071"/>
                  <a:gd name="connsiteY0" fmla="*/ 106630 h 106630"/>
                  <a:gd name="connsiteX1" fmla="*/ 5957 w 15071"/>
                  <a:gd name="connsiteY1" fmla="*/ 53613 h 106630"/>
                  <a:gd name="connsiteX2" fmla="*/ 0 w 15071"/>
                  <a:gd name="connsiteY2" fmla="*/ 0 h 106630"/>
                  <a:gd name="connsiteX3" fmla="*/ 9114 w 15071"/>
                  <a:gd name="connsiteY3" fmla="*/ 53017 h 106630"/>
                  <a:gd name="connsiteX4" fmla="*/ 15071 w 15071"/>
                  <a:gd name="connsiteY4" fmla="*/ 106630 h 10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71" h="106630">
                    <a:moveTo>
                      <a:pt x="15071" y="106630"/>
                    </a:moveTo>
                    <a:cubicBezTo>
                      <a:pt x="11014" y="89148"/>
                      <a:pt x="7971" y="71446"/>
                      <a:pt x="5957" y="53613"/>
                    </a:cubicBezTo>
                    <a:cubicBezTo>
                      <a:pt x="2948" y="35870"/>
                      <a:pt x="959" y="17970"/>
                      <a:pt x="0" y="0"/>
                    </a:cubicBezTo>
                    <a:cubicBezTo>
                      <a:pt x="4057" y="17482"/>
                      <a:pt x="7100" y="35184"/>
                      <a:pt x="9114" y="53017"/>
                    </a:cubicBezTo>
                    <a:cubicBezTo>
                      <a:pt x="12123" y="70760"/>
                      <a:pt x="14112" y="88660"/>
                      <a:pt x="15071" y="10663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6" name="Forma Livre: Forma 3515">
                <a:extLst>
                  <a:ext uri="{FF2B5EF4-FFF2-40B4-BE49-F238E27FC236}">
                    <a16:creationId xmlns:a16="http://schemas.microsoft.com/office/drawing/2014/main" id="{22E263CC-1E3C-1830-7D63-2BB4BA8E52B5}"/>
                  </a:ext>
                </a:extLst>
              </p:cNvPr>
              <p:cNvSpPr/>
              <p:nvPr/>
            </p:nvSpPr>
            <p:spPr>
              <a:xfrm>
                <a:off x="15247028" y="7164660"/>
                <a:ext cx="6151" cy="107225"/>
              </a:xfrm>
              <a:custGeom>
                <a:avLst/>
                <a:gdLst>
                  <a:gd name="connsiteX0" fmla="*/ 5887 w 6151"/>
                  <a:gd name="connsiteY0" fmla="*/ 107226 h 107225"/>
                  <a:gd name="connsiteX1" fmla="*/ 1539 w 6151"/>
                  <a:gd name="connsiteY1" fmla="*/ 53613 h 107225"/>
                  <a:gd name="connsiteX2" fmla="*/ 288 w 6151"/>
                  <a:gd name="connsiteY2" fmla="*/ 0 h 107225"/>
                  <a:gd name="connsiteX3" fmla="*/ 4636 w 6151"/>
                  <a:gd name="connsiteY3" fmla="*/ 53613 h 107225"/>
                  <a:gd name="connsiteX4" fmla="*/ 5887 w 6151"/>
                  <a:gd name="connsiteY4" fmla="*/ 107226 h 10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1" h="107225">
                    <a:moveTo>
                      <a:pt x="5887" y="107226"/>
                    </a:moveTo>
                    <a:cubicBezTo>
                      <a:pt x="3430" y="89451"/>
                      <a:pt x="1978" y="71552"/>
                      <a:pt x="1539" y="53613"/>
                    </a:cubicBezTo>
                    <a:cubicBezTo>
                      <a:pt x="70" y="35782"/>
                      <a:pt x="-348" y="17880"/>
                      <a:pt x="288" y="0"/>
                    </a:cubicBezTo>
                    <a:cubicBezTo>
                      <a:pt x="2753" y="17774"/>
                      <a:pt x="4205" y="35674"/>
                      <a:pt x="4636" y="53613"/>
                    </a:cubicBezTo>
                    <a:cubicBezTo>
                      <a:pt x="6067" y="71446"/>
                      <a:pt x="6485" y="89346"/>
                      <a:pt x="5887" y="1072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7" name="Forma Livre: Forma 3516">
                <a:extLst>
                  <a:ext uri="{FF2B5EF4-FFF2-40B4-BE49-F238E27FC236}">
                    <a16:creationId xmlns:a16="http://schemas.microsoft.com/office/drawing/2014/main" id="{B83BFD1A-DAB3-A0AB-EC7F-EFBDBF719189}"/>
                  </a:ext>
                </a:extLst>
              </p:cNvPr>
              <p:cNvSpPr/>
              <p:nvPr/>
            </p:nvSpPr>
            <p:spPr>
              <a:xfrm>
                <a:off x="15205406" y="7160430"/>
                <a:ext cx="5434" cy="106391"/>
              </a:xfrm>
              <a:custGeom>
                <a:avLst/>
                <a:gdLst>
                  <a:gd name="connsiteX0" fmla="*/ 390 w 5434"/>
                  <a:gd name="connsiteY0" fmla="*/ 106392 h 106391"/>
                  <a:gd name="connsiteX1" fmla="*/ 390 w 5434"/>
                  <a:gd name="connsiteY1" fmla="*/ 90725 h 106391"/>
                  <a:gd name="connsiteX2" fmla="*/ 1343 w 5434"/>
                  <a:gd name="connsiteY2" fmla="*/ 53136 h 106391"/>
                  <a:gd name="connsiteX3" fmla="*/ 2892 w 5434"/>
                  <a:gd name="connsiteY3" fmla="*/ 15488 h 106391"/>
                  <a:gd name="connsiteX4" fmla="*/ 5096 w 5434"/>
                  <a:gd name="connsiteY4" fmla="*/ 0 h 106391"/>
                  <a:gd name="connsiteX5" fmla="*/ 5096 w 5434"/>
                  <a:gd name="connsiteY5" fmla="*/ 15607 h 106391"/>
                  <a:gd name="connsiteX6" fmla="*/ 4440 w 5434"/>
                  <a:gd name="connsiteY6" fmla="*/ 53196 h 106391"/>
                  <a:gd name="connsiteX7" fmla="*/ 2534 w 5434"/>
                  <a:gd name="connsiteY7" fmla="*/ 90904 h 106391"/>
                  <a:gd name="connsiteX8" fmla="*/ 390 w 5434"/>
                  <a:gd name="connsiteY8" fmla="*/ 106392 h 106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34" h="106391">
                    <a:moveTo>
                      <a:pt x="390" y="106392"/>
                    </a:moveTo>
                    <a:cubicBezTo>
                      <a:pt x="-130" y="101182"/>
                      <a:pt x="-130" y="95934"/>
                      <a:pt x="390" y="90725"/>
                    </a:cubicBezTo>
                    <a:cubicBezTo>
                      <a:pt x="747" y="81134"/>
                      <a:pt x="1104" y="67850"/>
                      <a:pt x="1343" y="53136"/>
                    </a:cubicBezTo>
                    <a:cubicBezTo>
                      <a:pt x="1581" y="38422"/>
                      <a:pt x="2058" y="25139"/>
                      <a:pt x="2892" y="15488"/>
                    </a:cubicBezTo>
                    <a:cubicBezTo>
                      <a:pt x="3057" y="10260"/>
                      <a:pt x="3797" y="5067"/>
                      <a:pt x="5096" y="0"/>
                    </a:cubicBezTo>
                    <a:cubicBezTo>
                      <a:pt x="5548" y="5193"/>
                      <a:pt x="5548" y="10415"/>
                      <a:pt x="5096" y="15607"/>
                    </a:cubicBezTo>
                    <a:cubicBezTo>
                      <a:pt x="5096" y="26330"/>
                      <a:pt x="4679" y="39078"/>
                      <a:pt x="4440" y="53196"/>
                    </a:cubicBezTo>
                    <a:cubicBezTo>
                      <a:pt x="4202" y="67314"/>
                      <a:pt x="3487" y="81253"/>
                      <a:pt x="2534" y="90904"/>
                    </a:cubicBezTo>
                    <a:cubicBezTo>
                      <a:pt x="2357" y="96127"/>
                      <a:pt x="1638" y="101317"/>
                      <a:pt x="390" y="1063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8" name="Forma Livre: Forma 3517">
                <a:extLst>
                  <a:ext uri="{FF2B5EF4-FFF2-40B4-BE49-F238E27FC236}">
                    <a16:creationId xmlns:a16="http://schemas.microsoft.com/office/drawing/2014/main" id="{8DAF9D03-CBB3-2E4D-6017-398829B0F279}"/>
                  </a:ext>
                </a:extLst>
              </p:cNvPr>
              <p:cNvSpPr/>
              <p:nvPr/>
            </p:nvSpPr>
            <p:spPr>
              <a:xfrm>
                <a:off x="15161714" y="7146431"/>
                <a:ext cx="18775" cy="104247"/>
              </a:xfrm>
              <a:custGeom>
                <a:avLst/>
                <a:gdLst>
                  <a:gd name="connsiteX0" fmla="*/ 18526 w 18775"/>
                  <a:gd name="connsiteY0" fmla="*/ 0 h 104247"/>
                  <a:gd name="connsiteX1" fmla="*/ 18050 w 18775"/>
                  <a:gd name="connsiteY1" fmla="*/ 15548 h 104247"/>
                  <a:gd name="connsiteX2" fmla="*/ 12629 w 18775"/>
                  <a:gd name="connsiteY2" fmla="*/ 52719 h 104247"/>
                  <a:gd name="connsiteX3" fmla="*/ 4408 w 18775"/>
                  <a:gd name="connsiteY3" fmla="*/ 89355 h 104247"/>
                  <a:gd name="connsiteX4" fmla="*/ 0 w 18775"/>
                  <a:gd name="connsiteY4" fmla="*/ 104247 h 104247"/>
                  <a:gd name="connsiteX5" fmla="*/ 2264 w 18775"/>
                  <a:gd name="connsiteY5" fmla="*/ 88819 h 104247"/>
                  <a:gd name="connsiteX6" fmla="*/ 9591 w 18775"/>
                  <a:gd name="connsiteY6" fmla="*/ 52124 h 104247"/>
                  <a:gd name="connsiteX7" fmla="*/ 15846 w 18775"/>
                  <a:gd name="connsiteY7" fmla="*/ 15310 h 104247"/>
                  <a:gd name="connsiteX8" fmla="*/ 18526 w 18775"/>
                  <a:gd name="connsiteY8" fmla="*/ 0 h 104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775" h="104247">
                    <a:moveTo>
                      <a:pt x="18526" y="0"/>
                    </a:moveTo>
                    <a:cubicBezTo>
                      <a:pt x="18977" y="5183"/>
                      <a:pt x="18817" y="10402"/>
                      <a:pt x="18050" y="15548"/>
                    </a:cubicBezTo>
                    <a:cubicBezTo>
                      <a:pt x="16868" y="28021"/>
                      <a:pt x="15059" y="40428"/>
                      <a:pt x="12629" y="52719"/>
                    </a:cubicBezTo>
                    <a:cubicBezTo>
                      <a:pt x="9889" y="67135"/>
                      <a:pt x="6672" y="80002"/>
                      <a:pt x="4408" y="89355"/>
                    </a:cubicBezTo>
                    <a:cubicBezTo>
                      <a:pt x="3410" y="94446"/>
                      <a:pt x="1934" y="99433"/>
                      <a:pt x="0" y="104247"/>
                    </a:cubicBezTo>
                    <a:cubicBezTo>
                      <a:pt x="199" y="99038"/>
                      <a:pt x="958" y="93865"/>
                      <a:pt x="2264" y="88819"/>
                    </a:cubicBezTo>
                    <a:cubicBezTo>
                      <a:pt x="4349" y="78394"/>
                      <a:pt x="6851" y="65944"/>
                      <a:pt x="9591" y="52124"/>
                    </a:cubicBezTo>
                    <a:cubicBezTo>
                      <a:pt x="12331" y="38303"/>
                      <a:pt x="14476" y="24781"/>
                      <a:pt x="15846" y="15310"/>
                    </a:cubicBezTo>
                    <a:cubicBezTo>
                      <a:pt x="16297" y="10139"/>
                      <a:pt x="17194" y="5017"/>
                      <a:pt x="1852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19" name="Forma Livre: Forma 3518">
                <a:extLst>
                  <a:ext uri="{FF2B5EF4-FFF2-40B4-BE49-F238E27FC236}">
                    <a16:creationId xmlns:a16="http://schemas.microsoft.com/office/drawing/2014/main" id="{7BAC1115-F75C-8616-047E-70146B415014}"/>
                  </a:ext>
                </a:extLst>
              </p:cNvPr>
              <p:cNvSpPr/>
              <p:nvPr/>
            </p:nvSpPr>
            <p:spPr>
              <a:xfrm>
                <a:off x="15124959" y="7134637"/>
                <a:ext cx="25912" cy="93584"/>
              </a:xfrm>
              <a:custGeom>
                <a:avLst/>
                <a:gdLst>
                  <a:gd name="connsiteX0" fmla="*/ 25913 w 25912"/>
                  <a:gd name="connsiteY0" fmla="*/ 0 h 93584"/>
                  <a:gd name="connsiteX1" fmla="*/ 24185 w 25912"/>
                  <a:gd name="connsiteY1" fmla="*/ 14178 h 93584"/>
                  <a:gd name="connsiteX2" fmla="*/ 16501 w 25912"/>
                  <a:gd name="connsiteY2" fmla="*/ 47775 h 93584"/>
                  <a:gd name="connsiteX3" fmla="*/ 5957 w 25912"/>
                  <a:gd name="connsiteY3" fmla="*/ 80539 h 93584"/>
                  <a:gd name="connsiteX4" fmla="*/ 0 w 25912"/>
                  <a:gd name="connsiteY4" fmla="*/ 93584 h 93584"/>
                  <a:gd name="connsiteX5" fmla="*/ 3753 w 25912"/>
                  <a:gd name="connsiteY5" fmla="*/ 79824 h 93584"/>
                  <a:gd name="connsiteX6" fmla="*/ 13403 w 25912"/>
                  <a:gd name="connsiteY6" fmla="*/ 46941 h 93584"/>
                  <a:gd name="connsiteX7" fmla="*/ 21922 w 25912"/>
                  <a:gd name="connsiteY7" fmla="*/ 13701 h 93584"/>
                  <a:gd name="connsiteX8" fmla="*/ 25913 w 25912"/>
                  <a:gd name="connsiteY8" fmla="*/ 0 h 9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12" h="93584">
                    <a:moveTo>
                      <a:pt x="25913" y="0"/>
                    </a:moveTo>
                    <a:cubicBezTo>
                      <a:pt x="25911" y="4778"/>
                      <a:pt x="25331" y="9539"/>
                      <a:pt x="24185" y="14178"/>
                    </a:cubicBezTo>
                    <a:cubicBezTo>
                      <a:pt x="22637" y="22875"/>
                      <a:pt x="20075" y="34789"/>
                      <a:pt x="16501" y="47775"/>
                    </a:cubicBezTo>
                    <a:cubicBezTo>
                      <a:pt x="12927" y="60761"/>
                      <a:pt x="9055" y="72318"/>
                      <a:pt x="5957" y="80539"/>
                    </a:cubicBezTo>
                    <a:cubicBezTo>
                      <a:pt x="4519" y="85117"/>
                      <a:pt x="2518" y="89499"/>
                      <a:pt x="0" y="93584"/>
                    </a:cubicBezTo>
                    <a:cubicBezTo>
                      <a:pt x="823" y="88891"/>
                      <a:pt x="2079" y="84285"/>
                      <a:pt x="3753" y="79824"/>
                    </a:cubicBezTo>
                    <a:cubicBezTo>
                      <a:pt x="6314" y="71424"/>
                      <a:pt x="9710" y="59868"/>
                      <a:pt x="13403" y="46941"/>
                    </a:cubicBezTo>
                    <a:cubicBezTo>
                      <a:pt x="17097" y="34015"/>
                      <a:pt x="19837" y="22279"/>
                      <a:pt x="21922" y="13701"/>
                    </a:cubicBezTo>
                    <a:cubicBezTo>
                      <a:pt x="22770" y="9007"/>
                      <a:pt x="24108" y="4415"/>
                      <a:pt x="2591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0" name="Forma Livre: Forma 3519">
                <a:extLst>
                  <a:ext uri="{FF2B5EF4-FFF2-40B4-BE49-F238E27FC236}">
                    <a16:creationId xmlns:a16="http://schemas.microsoft.com/office/drawing/2014/main" id="{976BBF51-95F4-66C4-7DB5-B6E3219878FD}"/>
                  </a:ext>
                </a:extLst>
              </p:cNvPr>
              <p:cNvSpPr/>
              <p:nvPr/>
            </p:nvSpPr>
            <p:spPr>
              <a:xfrm>
                <a:off x="15091422" y="7116170"/>
                <a:ext cx="22755" cy="96562"/>
              </a:xfrm>
              <a:custGeom>
                <a:avLst/>
                <a:gdLst>
                  <a:gd name="connsiteX0" fmla="*/ 22756 w 22755"/>
                  <a:gd name="connsiteY0" fmla="*/ 0 h 96562"/>
                  <a:gd name="connsiteX1" fmla="*/ 21028 w 22755"/>
                  <a:gd name="connsiteY1" fmla="*/ 14475 h 96562"/>
                  <a:gd name="connsiteX2" fmla="*/ 13999 w 22755"/>
                  <a:gd name="connsiteY2" fmla="*/ 48907 h 96562"/>
                  <a:gd name="connsiteX3" fmla="*/ 4944 w 22755"/>
                  <a:gd name="connsiteY3" fmla="*/ 82802 h 96562"/>
                  <a:gd name="connsiteX4" fmla="*/ 0 w 22755"/>
                  <a:gd name="connsiteY4" fmla="*/ 96563 h 96562"/>
                  <a:gd name="connsiteX5" fmla="*/ 2800 w 22755"/>
                  <a:gd name="connsiteY5" fmla="*/ 82266 h 96562"/>
                  <a:gd name="connsiteX6" fmla="*/ 10961 w 22755"/>
                  <a:gd name="connsiteY6" fmla="*/ 48192 h 96562"/>
                  <a:gd name="connsiteX7" fmla="*/ 18884 w 22755"/>
                  <a:gd name="connsiteY7" fmla="*/ 14058 h 96562"/>
                  <a:gd name="connsiteX8" fmla="*/ 22756 w 22755"/>
                  <a:gd name="connsiteY8" fmla="*/ 0 h 9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755" h="96562">
                    <a:moveTo>
                      <a:pt x="22756" y="0"/>
                    </a:moveTo>
                    <a:cubicBezTo>
                      <a:pt x="22720" y="4874"/>
                      <a:pt x="22141" y="9730"/>
                      <a:pt x="21028" y="14475"/>
                    </a:cubicBezTo>
                    <a:cubicBezTo>
                      <a:pt x="19539" y="23351"/>
                      <a:pt x="17097" y="35563"/>
                      <a:pt x="13999" y="48907"/>
                    </a:cubicBezTo>
                    <a:cubicBezTo>
                      <a:pt x="10901" y="62250"/>
                      <a:pt x="7565" y="74224"/>
                      <a:pt x="4944" y="82802"/>
                    </a:cubicBezTo>
                    <a:cubicBezTo>
                      <a:pt x="3831" y="87564"/>
                      <a:pt x="2172" y="92181"/>
                      <a:pt x="0" y="96563"/>
                    </a:cubicBezTo>
                    <a:cubicBezTo>
                      <a:pt x="430" y="91712"/>
                      <a:pt x="1368" y="86920"/>
                      <a:pt x="2800" y="82266"/>
                    </a:cubicBezTo>
                    <a:cubicBezTo>
                      <a:pt x="5183" y="72437"/>
                      <a:pt x="7923" y="60880"/>
                      <a:pt x="10961" y="48192"/>
                    </a:cubicBezTo>
                    <a:cubicBezTo>
                      <a:pt x="13999" y="35504"/>
                      <a:pt x="16620" y="23887"/>
                      <a:pt x="18884" y="14058"/>
                    </a:cubicBezTo>
                    <a:cubicBezTo>
                      <a:pt x="19689" y="9252"/>
                      <a:pt x="20986" y="4541"/>
                      <a:pt x="2275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1" name="Forma Livre: Forma 3520">
                <a:extLst>
                  <a:ext uri="{FF2B5EF4-FFF2-40B4-BE49-F238E27FC236}">
                    <a16:creationId xmlns:a16="http://schemas.microsoft.com/office/drawing/2014/main" id="{96B97E0E-F742-2E74-9557-A010365A4C5F}"/>
                  </a:ext>
                </a:extLst>
              </p:cNvPr>
              <p:cNvSpPr/>
              <p:nvPr/>
            </p:nvSpPr>
            <p:spPr>
              <a:xfrm>
                <a:off x="15269238" y="7644198"/>
                <a:ext cx="331863" cy="256507"/>
              </a:xfrm>
              <a:custGeom>
                <a:avLst/>
                <a:gdLst>
                  <a:gd name="connsiteX0" fmla="*/ 204563 w 331863"/>
                  <a:gd name="connsiteY0" fmla="*/ 0 h 256507"/>
                  <a:gd name="connsiteX1" fmla="*/ 0 w 331863"/>
                  <a:gd name="connsiteY1" fmla="*/ 139215 h 256507"/>
                  <a:gd name="connsiteX2" fmla="*/ 98231 w 331863"/>
                  <a:gd name="connsiteY2" fmla="*/ 256508 h 256507"/>
                  <a:gd name="connsiteX3" fmla="*/ 331864 w 331863"/>
                  <a:gd name="connsiteY3" fmla="*/ 61238 h 256507"/>
                  <a:gd name="connsiteX4" fmla="*/ 204563 w 331863"/>
                  <a:gd name="connsiteY4" fmla="*/ 0 h 256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863" h="256507">
                    <a:moveTo>
                      <a:pt x="204563" y="0"/>
                    </a:moveTo>
                    <a:cubicBezTo>
                      <a:pt x="151963" y="73092"/>
                      <a:pt x="87627" y="118365"/>
                      <a:pt x="0" y="139215"/>
                    </a:cubicBezTo>
                    <a:cubicBezTo>
                      <a:pt x="25794" y="169000"/>
                      <a:pt x="72437" y="226961"/>
                      <a:pt x="98231" y="256508"/>
                    </a:cubicBezTo>
                    <a:cubicBezTo>
                      <a:pt x="209746" y="239411"/>
                      <a:pt x="287067" y="163639"/>
                      <a:pt x="331864" y="61238"/>
                    </a:cubicBezTo>
                    <a:cubicBezTo>
                      <a:pt x="286233" y="37589"/>
                      <a:pt x="250194" y="23590"/>
                      <a:pt x="204563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2" name="Forma Livre: Forma 3521">
                <a:extLst>
                  <a:ext uri="{FF2B5EF4-FFF2-40B4-BE49-F238E27FC236}">
                    <a16:creationId xmlns:a16="http://schemas.microsoft.com/office/drawing/2014/main" id="{54961198-7130-FAE1-81F1-4345A58CF409}"/>
                  </a:ext>
                </a:extLst>
              </p:cNvPr>
              <p:cNvSpPr/>
              <p:nvPr/>
            </p:nvSpPr>
            <p:spPr>
              <a:xfrm>
                <a:off x="15266557" y="7644071"/>
                <a:ext cx="336033" cy="258183"/>
              </a:xfrm>
              <a:custGeom>
                <a:avLst/>
                <a:gdLst>
                  <a:gd name="connsiteX0" fmla="*/ 207244 w 336033"/>
                  <a:gd name="connsiteY0" fmla="*/ 127 h 258183"/>
                  <a:gd name="connsiteX1" fmla="*/ 209448 w 336033"/>
                  <a:gd name="connsiteY1" fmla="*/ 1080 h 258183"/>
                  <a:gd name="connsiteX2" fmla="*/ 216120 w 336033"/>
                  <a:gd name="connsiteY2" fmla="*/ 4297 h 258183"/>
                  <a:gd name="connsiteX3" fmla="*/ 241496 w 336033"/>
                  <a:gd name="connsiteY3" fmla="*/ 16211 h 258183"/>
                  <a:gd name="connsiteX4" fmla="*/ 335021 w 336033"/>
                  <a:gd name="connsiteY4" fmla="*/ 60233 h 258183"/>
                  <a:gd name="connsiteX5" fmla="*/ 336034 w 336033"/>
                  <a:gd name="connsiteY5" fmla="*/ 60709 h 258183"/>
                  <a:gd name="connsiteX6" fmla="*/ 335557 w 336033"/>
                  <a:gd name="connsiteY6" fmla="*/ 61662 h 258183"/>
                  <a:gd name="connsiteX7" fmla="*/ 306904 w 336033"/>
                  <a:gd name="connsiteY7" fmla="*/ 116645 h 258183"/>
                  <a:gd name="connsiteX8" fmla="*/ 263895 w 336033"/>
                  <a:gd name="connsiteY8" fmla="*/ 172403 h 258183"/>
                  <a:gd name="connsiteX9" fmla="*/ 203729 w 336033"/>
                  <a:gd name="connsiteY9" fmla="*/ 221131 h 258183"/>
                  <a:gd name="connsiteX10" fmla="*/ 127480 w 336033"/>
                  <a:gd name="connsiteY10" fmla="*/ 252763 h 258183"/>
                  <a:gd name="connsiteX11" fmla="*/ 114255 w 336033"/>
                  <a:gd name="connsiteY11" fmla="*/ 255681 h 258183"/>
                  <a:gd name="connsiteX12" fmla="*/ 101090 w 336033"/>
                  <a:gd name="connsiteY12" fmla="*/ 258183 h 258183"/>
                  <a:gd name="connsiteX13" fmla="*/ 100256 w 336033"/>
                  <a:gd name="connsiteY13" fmla="*/ 258183 h 258183"/>
                  <a:gd name="connsiteX14" fmla="*/ 99720 w 336033"/>
                  <a:gd name="connsiteY14" fmla="*/ 257528 h 258183"/>
                  <a:gd name="connsiteX15" fmla="*/ 1549 w 336033"/>
                  <a:gd name="connsiteY15" fmla="*/ 140175 h 258183"/>
                  <a:gd name="connsiteX16" fmla="*/ 0 w 336033"/>
                  <a:gd name="connsiteY16" fmla="*/ 138388 h 258183"/>
                  <a:gd name="connsiteX17" fmla="*/ 2264 w 336033"/>
                  <a:gd name="connsiteY17" fmla="*/ 137852 h 258183"/>
                  <a:gd name="connsiteX18" fmla="*/ 97278 w 336033"/>
                  <a:gd name="connsiteY18" fmla="*/ 100800 h 258183"/>
                  <a:gd name="connsiteX19" fmla="*/ 160779 w 336033"/>
                  <a:gd name="connsiteY19" fmla="*/ 52846 h 258183"/>
                  <a:gd name="connsiteX20" fmla="*/ 195687 w 336033"/>
                  <a:gd name="connsiteY20" fmla="*/ 14483 h 258183"/>
                  <a:gd name="connsiteX21" fmla="*/ 204206 w 336033"/>
                  <a:gd name="connsiteY21" fmla="*/ 3582 h 258183"/>
                  <a:gd name="connsiteX22" fmla="*/ 206410 w 336033"/>
                  <a:gd name="connsiteY22" fmla="*/ 841 h 258183"/>
                  <a:gd name="connsiteX23" fmla="*/ 207184 w 336033"/>
                  <a:gd name="connsiteY23" fmla="*/ 7 h 258183"/>
                  <a:gd name="connsiteX24" fmla="*/ 206469 w 336033"/>
                  <a:gd name="connsiteY24" fmla="*/ 1080 h 258183"/>
                  <a:gd name="connsiteX25" fmla="*/ 204384 w 336033"/>
                  <a:gd name="connsiteY25" fmla="*/ 3999 h 258183"/>
                  <a:gd name="connsiteX26" fmla="*/ 196342 w 336033"/>
                  <a:gd name="connsiteY26" fmla="*/ 15079 h 258183"/>
                  <a:gd name="connsiteX27" fmla="*/ 161970 w 336033"/>
                  <a:gd name="connsiteY27" fmla="*/ 54097 h 258183"/>
                  <a:gd name="connsiteX28" fmla="*/ 98469 w 336033"/>
                  <a:gd name="connsiteY28" fmla="*/ 102885 h 258183"/>
                  <a:gd name="connsiteX29" fmla="*/ 3157 w 336033"/>
                  <a:gd name="connsiteY29" fmla="*/ 140592 h 258183"/>
                  <a:gd name="connsiteX30" fmla="*/ 3932 w 336033"/>
                  <a:gd name="connsiteY30" fmla="*/ 138329 h 258183"/>
                  <a:gd name="connsiteX31" fmla="*/ 102282 w 336033"/>
                  <a:gd name="connsiteY31" fmla="*/ 255503 h 258183"/>
                  <a:gd name="connsiteX32" fmla="*/ 100852 w 336033"/>
                  <a:gd name="connsiteY32" fmla="*/ 254967 h 258183"/>
                  <a:gd name="connsiteX33" fmla="*/ 113898 w 336033"/>
                  <a:gd name="connsiteY33" fmla="*/ 252524 h 258183"/>
                  <a:gd name="connsiteX34" fmla="*/ 126943 w 336033"/>
                  <a:gd name="connsiteY34" fmla="*/ 249605 h 258183"/>
                  <a:gd name="connsiteX35" fmla="*/ 202419 w 336033"/>
                  <a:gd name="connsiteY35" fmla="*/ 218391 h 258183"/>
                  <a:gd name="connsiteX36" fmla="*/ 261988 w 336033"/>
                  <a:gd name="connsiteY36" fmla="*/ 170377 h 258183"/>
                  <a:gd name="connsiteX37" fmla="*/ 304879 w 336033"/>
                  <a:gd name="connsiteY37" fmla="*/ 115275 h 258183"/>
                  <a:gd name="connsiteX38" fmla="*/ 333651 w 336033"/>
                  <a:gd name="connsiteY38" fmla="*/ 60769 h 258183"/>
                  <a:gd name="connsiteX39" fmla="*/ 334187 w 336033"/>
                  <a:gd name="connsiteY39" fmla="*/ 62258 h 258183"/>
                  <a:gd name="connsiteX40" fmla="*/ 241139 w 336033"/>
                  <a:gd name="connsiteY40" fmla="*/ 17402 h 258183"/>
                  <a:gd name="connsiteX41" fmla="*/ 216000 w 336033"/>
                  <a:gd name="connsiteY41" fmla="*/ 4773 h 258183"/>
                  <a:gd name="connsiteX42" fmla="*/ 209686 w 336033"/>
                  <a:gd name="connsiteY42" fmla="*/ 1258 h 25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36033" h="258183">
                    <a:moveTo>
                      <a:pt x="207244" y="127"/>
                    </a:moveTo>
                    <a:cubicBezTo>
                      <a:pt x="208004" y="382"/>
                      <a:pt x="208741" y="700"/>
                      <a:pt x="209448" y="1080"/>
                    </a:cubicBezTo>
                    <a:lnTo>
                      <a:pt x="216120" y="4297"/>
                    </a:lnTo>
                    <a:lnTo>
                      <a:pt x="241496" y="16211"/>
                    </a:lnTo>
                    <a:cubicBezTo>
                      <a:pt x="263537" y="26695"/>
                      <a:pt x="296122" y="40396"/>
                      <a:pt x="335021" y="60233"/>
                    </a:cubicBezTo>
                    <a:lnTo>
                      <a:pt x="336034" y="60709"/>
                    </a:lnTo>
                    <a:lnTo>
                      <a:pt x="335557" y="61662"/>
                    </a:lnTo>
                    <a:cubicBezTo>
                      <a:pt x="327236" y="80605"/>
                      <a:pt x="317664" y="98973"/>
                      <a:pt x="306904" y="116645"/>
                    </a:cubicBezTo>
                    <a:cubicBezTo>
                      <a:pt x="294470" y="136624"/>
                      <a:pt x="280062" y="155304"/>
                      <a:pt x="263895" y="172403"/>
                    </a:cubicBezTo>
                    <a:cubicBezTo>
                      <a:pt x="246107" y="191261"/>
                      <a:pt x="225872" y="207650"/>
                      <a:pt x="203729" y="221131"/>
                    </a:cubicBezTo>
                    <a:cubicBezTo>
                      <a:pt x="180036" y="235427"/>
                      <a:pt x="154334" y="246089"/>
                      <a:pt x="127480" y="252763"/>
                    </a:cubicBezTo>
                    <a:cubicBezTo>
                      <a:pt x="123128" y="253975"/>
                      <a:pt x="118713" y="254949"/>
                      <a:pt x="114255" y="255681"/>
                    </a:cubicBezTo>
                    <a:lnTo>
                      <a:pt x="101090" y="258183"/>
                    </a:lnTo>
                    <a:lnTo>
                      <a:pt x="100256" y="258183"/>
                    </a:lnTo>
                    <a:lnTo>
                      <a:pt x="99720" y="257528"/>
                    </a:lnTo>
                    <a:cubicBezTo>
                      <a:pt x="63978" y="215829"/>
                      <a:pt x="32049" y="175500"/>
                      <a:pt x="1549" y="140175"/>
                    </a:cubicBezTo>
                    <a:lnTo>
                      <a:pt x="0" y="138388"/>
                    </a:lnTo>
                    <a:lnTo>
                      <a:pt x="2264" y="137852"/>
                    </a:lnTo>
                    <a:cubicBezTo>
                      <a:pt x="35577" y="130216"/>
                      <a:pt x="67589" y="117732"/>
                      <a:pt x="97278" y="100800"/>
                    </a:cubicBezTo>
                    <a:cubicBezTo>
                      <a:pt x="120354" y="87515"/>
                      <a:pt x="141686" y="71406"/>
                      <a:pt x="160779" y="52846"/>
                    </a:cubicBezTo>
                    <a:cubicBezTo>
                      <a:pt x="173206" y="40801"/>
                      <a:pt x="184865" y="27988"/>
                      <a:pt x="195687" y="14483"/>
                    </a:cubicBezTo>
                    <a:lnTo>
                      <a:pt x="204206" y="3582"/>
                    </a:lnTo>
                    <a:lnTo>
                      <a:pt x="206410" y="841"/>
                    </a:lnTo>
                    <a:cubicBezTo>
                      <a:pt x="206886" y="246"/>
                      <a:pt x="207125" y="-52"/>
                      <a:pt x="207184" y="7"/>
                    </a:cubicBezTo>
                    <a:lnTo>
                      <a:pt x="206469" y="1080"/>
                    </a:lnTo>
                    <a:lnTo>
                      <a:pt x="204384" y="3999"/>
                    </a:lnTo>
                    <a:cubicBezTo>
                      <a:pt x="202538" y="6560"/>
                      <a:pt x="200036" y="10313"/>
                      <a:pt x="196342" y="15079"/>
                    </a:cubicBezTo>
                    <a:cubicBezTo>
                      <a:pt x="185779" y="28846"/>
                      <a:pt x="174296" y="41882"/>
                      <a:pt x="161970" y="54097"/>
                    </a:cubicBezTo>
                    <a:cubicBezTo>
                      <a:pt x="142914" y="72936"/>
                      <a:pt x="121582" y="89325"/>
                      <a:pt x="98469" y="102885"/>
                    </a:cubicBezTo>
                    <a:cubicBezTo>
                      <a:pt x="68721" y="120063"/>
                      <a:pt x="36606" y="132768"/>
                      <a:pt x="3157" y="140592"/>
                    </a:cubicBezTo>
                    <a:lnTo>
                      <a:pt x="3932" y="138329"/>
                    </a:lnTo>
                    <a:cubicBezTo>
                      <a:pt x="34610" y="173654"/>
                      <a:pt x="66718" y="214221"/>
                      <a:pt x="102282" y="255503"/>
                    </a:cubicBezTo>
                    <a:lnTo>
                      <a:pt x="100852" y="254967"/>
                    </a:lnTo>
                    <a:lnTo>
                      <a:pt x="113898" y="252524"/>
                    </a:lnTo>
                    <a:cubicBezTo>
                      <a:pt x="118297" y="251792"/>
                      <a:pt x="122652" y="250817"/>
                      <a:pt x="126943" y="249605"/>
                    </a:cubicBezTo>
                    <a:cubicBezTo>
                      <a:pt x="153522" y="243035"/>
                      <a:pt x="178964" y="232513"/>
                      <a:pt x="202419" y="218391"/>
                    </a:cubicBezTo>
                    <a:cubicBezTo>
                      <a:pt x="224326" y="205113"/>
                      <a:pt x="244361" y="188966"/>
                      <a:pt x="261988" y="170377"/>
                    </a:cubicBezTo>
                    <a:cubicBezTo>
                      <a:pt x="278081" y="153481"/>
                      <a:pt x="292449" y="135023"/>
                      <a:pt x="304879" y="115275"/>
                    </a:cubicBezTo>
                    <a:cubicBezTo>
                      <a:pt x="315621" y="97738"/>
                      <a:pt x="325232" y="79532"/>
                      <a:pt x="333651" y="60769"/>
                    </a:cubicBezTo>
                    <a:lnTo>
                      <a:pt x="334187" y="62258"/>
                    </a:lnTo>
                    <a:cubicBezTo>
                      <a:pt x="295526" y="42243"/>
                      <a:pt x="263061" y="28184"/>
                      <a:pt x="241139" y="17402"/>
                    </a:cubicBezTo>
                    <a:cubicBezTo>
                      <a:pt x="230118" y="12041"/>
                      <a:pt x="221660" y="7752"/>
                      <a:pt x="216000" y="4773"/>
                    </a:cubicBezTo>
                    <a:lnTo>
                      <a:pt x="209686" y="1258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3" name="Forma Livre: Forma 3522">
                <a:extLst>
                  <a:ext uri="{FF2B5EF4-FFF2-40B4-BE49-F238E27FC236}">
                    <a16:creationId xmlns:a16="http://schemas.microsoft.com/office/drawing/2014/main" id="{4956EF83-E26F-5ED9-702F-B9811BC79B48}"/>
                  </a:ext>
                </a:extLst>
              </p:cNvPr>
              <p:cNvSpPr/>
              <p:nvPr/>
            </p:nvSpPr>
            <p:spPr>
              <a:xfrm>
                <a:off x="15466295" y="7688994"/>
                <a:ext cx="87389" cy="48251"/>
              </a:xfrm>
              <a:custGeom>
                <a:avLst/>
                <a:gdLst>
                  <a:gd name="connsiteX0" fmla="*/ 87389 w 87389"/>
                  <a:gd name="connsiteY0" fmla="*/ 48252 h 48251"/>
                  <a:gd name="connsiteX1" fmla="*/ 42950 w 87389"/>
                  <a:gd name="connsiteY1" fmla="*/ 25496 h 48251"/>
                  <a:gd name="connsiteX2" fmla="*/ 0 w 87389"/>
                  <a:gd name="connsiteY2" fmla="*/ 0 h 48251"/>
                  <a:gd name="connsiteX3" fmla="*/ 44439 w 87389"/>
                  <a:gd name="connsiteY3" fmla="*/ 22756 h 48251"/>
                  <a:gd name="connsiteX4" fmla="*/ 87389 w 87389"/>
                  <a:gd name="connsiteY4" fmla="*/ 48252 h 48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389" h="48251">
                    <a:moveTo>
                      <a:pt x="87389" y="48252"/>
                    </a:moveTo>
                    <a:cubicBezTo>
                      <a:pt x="72142" y="41546"/>
                      <a:pt x="57303" y="33948"/>
                      <a:pt x="42950" y="25496"/>
                    </a:cubicBezTo>
                    <a:cubicBezTo>
                      <a:pt x="28118" y="17897"/>
                      <a:pt x="13774" y="9382"/>
                      <a:pt x="0" y="0"/>
                    </a:cubicBezTo>
                    <a:cubicBezTo>
                      <a:pt x="15254" y="6691"/>
                      <a:pt x="30094" y="14290"/>
                      <a:pt x="44439" y="22756"/>
                    </a:cubicBezTo>
                    <a:cubicBezTo>
                      <a:pt x="59271" y="30355"/>
                      <a:pt x="73616" y="38870"/>
                      <a:pt x="87389" y="482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4" name="Forma Livre: Forma 3523">
                <a:extLst>
                  <a:ext uri="{FF2B5EF4-FFF2-40B4-BE49-F238E27FC236}">
                    <a16:creationId xmlns:a16="http://schemas.microsoft.com/office/drawing/2014/main" id="{4B990F92-70CB-B2D0-1CE3-0020E4B8E8E7}"/>
                  </a:ext>
                </a:extLst>
              </p:cNvPr>
              <p:cNvSpPr/>
              <p:nvPr/>
            </p:nvSpPr>
            <p:spPr>
              <a:xfrm>
                <a:off x="15452058" y="7713775"/>
                <a:ext cx="82802" cy="55757"/>
              </a:xfrm>
              <a:custGeom>
                <a:avLst/>
                <a:gdLst>
                  <a:gd name="connsiteX0" fmla="*/ 82802 w 82802"/>
                  <a:gd name="connsiteY0" fmla="*/ 55757 h 55757"/>
                  <a:gd name="connsiteX1" fmla="*/ 40508 w 82802"/>
                  <a:gd name="connsiteY1" fmla="*/ 29189 h 55757"/>
                  <a:gd name="connsiteX2" fmla="*/ 0 w 82802"/>
                  <a:gd name="connsiteY2" fmla="*/ 0 h 55757"/>
                  <a:gd name="connsiteX3" fmla="*/ 42056 w 82802"/>
                  <a:gd name="connsiteY3" fmla="*/ 26866 h 55757"/>
                  <a:gd name="connsiteX4" fmla="*/ 82802 w 82802"/>
                  <a:gd name="connsiteY4" fmla="*/ 55758 h 55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802" h="55757">
                    <a:moveTo>
                      <a:pt x="82802" y="55757"/>
                    </a:moveTo>
                    <a:cubicBezTo>
                      <a:pt x="68171" y="47780"/>
                      <a:pt x="54046" y="38907"/>
                      <a:pt x="40508" y="29189"/>
                    </a:cubicBezTo>
                    <a:cubicBezTo>
                      <a:pt x="26414" y="20308"/>
                      <a:pt x="12885" y="10559"/>
                      <a:pt x="0" y="0"/>
                    </a:cubicBezTo>
                    <a:cubicBezTo>
                      <a:pt x="14560" y="8078"/>
                      <a:pt x="28606" y="17050"/>
                      <a:pt x="42056" y="26866"/>
                    </a:cubicBezTo>
                    <a:cubicBezTo>
                      <a:pt x="56224" y="35643"/>
                      <a:pt x="69832" y="45292"/>
                      <a:pt x="82802" y="557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5" name="Forma Livre: Forma 3524">
                <a:extLst>
                  <a:ext uri="{FF2B5EF4-FFF2-40B4-BE49-F238E27FC236}">
                    <a16:creationId xmlns:a16="http://schemas.microsoft.com/office/drawing/2014/main" id="{ADBE3BF2-8C81-4D87-FA63-AA6E400F099A}"/>
                  </a:ext>
                </a:extLst>
              </p:cNvPr>
              <p:cNvSpPr/>
              <p:nvPr/>
            </p:nvSpPr>
            <p:spPr>
              <a:xfrm>
                <a:off x="15428587" y="7738735"/>
                <a:ext cx="76189" cy="62965"/>
              </a:xfrm>
              <a:custGeom>
                <a:avLst/>
                <a:gdLst>
                  <a:gd name="connsiteX0" fmla="*/ 76190 w 76189"/>
                  <a:gd name="connsiteY0" fmla="*/ 62965 h 62965"/>
                  <a:gd name="connsiteX1" fmla="*/ 64633 w 76189"/>
                  <a:gd name="connsiteY1" fmla="*/ 54208 h 62965"/>
                  <a:gd name="connsiteX2" fmla="*/ 37291 w 76189"/>
                  <a:gd name="connsiteY2" fmla="*/ 32585 h 62965"/>
                  <a:gd name="connsiteX3" fmla="*/ 10186 w 76189"/>
                  <a:gd name="connsiteY3" fmla="*/ 10365 h 62965"/>
                  <a:gd name="connsiteX4" fmla="*/ 0 w 76189"/>
                  <a:gd name="connsiteY4" fmla="*/ 0 h 62965"/>
                  <a:gd name="connsiteX5" fmla="*/ 11616 w 76189"/>
                  <a:gd name="connsiteY5" fmla="*/ 8638 h 62965"/>
                  <a:gd name="connsiteX6" fmla="*/ 39197 w 76189"/>
                  <a:gd name="connsiteY6" fmla="*/ 30142 h 62965"/>
                  <a:gd name="connsiteX7" fmla="*/ 66063 w 76189"/>
                  <a:gd name="connsiteY7" fmla="*/ 52541 h 62965"/>
                  <a:gd name="connsiteX8" fmla="*/ 76190 w 76189"/>
                  <a:gd name="connsiteY8" fmla="*/ 62965 h 6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189" h="62965">
                    <a:moveTo>
                      <a:pt x="76190" y="62965"/>
                    </a:moveTo>
                    <a:cubicBezTo>
                      <a:pt x="72041" y="60460"/>
                      <a:pt x="68168" y="57525"/>
                      <a:pt x="64633" y="54208"/>
                    </a:cubicBezTo>
                    <a:cubicBezTo>
                      <a:pt x="57664" y="48609"/>
                      <a:pt x="48013" y="40924"/>
                      <a:pt x="37291" y="32585"/>
                    </a:cubicBezTo>
                    <a:cubicBezTo>
                      <a:pt x="26568" y="24245"/>
                      <a:pt x="16858" y="16382"/>
                      <a:pt x="10186" y="10365"/>
                    </a:cubicBezTo>
                    <a:cubicBezTo>
                      <a:pt x="6368" y="7352"/>
                      <a:pt x="2946" y="3870"/>
                      <a:pt x="0" y="0"/>
                    </a:cubicBezTo>
                    <a:cubicBezTo>
                      <a:pt x="4135" y="2508"/>
                      <a:pt x="8024" y="5400"/>
                      <a:pt x="11616" y="8638"/>
                    </a:cubicBezTo>
                    <a:lnTo>
                      <a:pt x="39197" y="30142"/>
                    </a:lnTo>
                    <a:cubicBezTo>
                      <a:pt x="49979" y="38542"/>
                      <a:pt x="59451" y="46524"/>
                      <a:pt x="66063" y="52541"/>
                    </a:cubicBezTo>
                    <a:cubicBezTo>
                      <a:pt x="69851" y="55589"/>
                      <a:pt x="73252" y="59090"/>
                      <a:pt x="76190" y="629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6" name="Forma Livre: Forma 3525">
                <a:extLst>
                  <a:ext uri="{FF2B5EF4-FFF2-40B4-BE49-F238E27FC236}">
                    <a16:creationId xmlns:a16="http://schemas.microsoft.com/office/drawing/2014/main" id="{D2327EE5-6723-64DC-8ECE-B3254DA99E46}"/>
                  </a:ext>
                </a:extLst>
              </p:cNvPr>
              <p:cNvSpPr/>
              <p:nvPr/>
            </p:nvSpPr>
            <p:spPr>
              <a:xfrm>
                <a:off x="15401245" y="7753449"/>
                <a:ext cx="66956" cy="72217"/>
              </a:xfrm>
              <a:custGeom>
                <a:avLst/>
                <a:gdLst>
                  <a:gd name="connsiteX0" fmla="*/ 0 w 66956"/>
                  <a:gd name="connsiteY0" fmla="*/ 0 h 72217"/>
                  <a:gd name="connsiteX1" fmla="*/ 11318 w 66956"/>
                  <a:gd name="connsiteY1" fmla="*/ 8995 h 72217"/>
                  <a:gd name="connsiteX2" fmla="*/ 35921 w 66956"/>
                  <a:gd name="connsiteY2" fmla="*/ 33717 h 72217"/>
                  <a:gd name="connsiteX3" fmla="*/ 58438 w 66956"/>
                  <a:gd name="connsiteY3" fmla="*/ 60285 h 72217"/>
                  <a:gd name="connsiteX4" fmla="*/ 66957 w 66956"/>
                  <a:gd name="connsiteY4" fmla="*/ 72199 h 72217"/>
                  <a:gd name="connsiteX5" fmla="*/ 33597 w 66956"/>
                  <a:gd name="connsiteY5" fmla="*/ 36040 h 72217"/>
                  <a:gd name="connsiteX6" fmla="*/ 9769 w 66956"/>
                  <a:gd name="connsiteY6" fmla="*/ 10842 h 72217"/>
                  <a:gd name="connsiteX7" fmla="*/ 0 w 66956"/>
                  <a:gd name="connsiteY7" fmla="*/ 0 h 72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956" h="72217">
                    <a:moveTo>
                      <a:pt x="0" y="0"/>
                    </a:moveTo>
                    <a:cubicBezTo>
                      <a:pt x="4113" y="2543"/>
                      <a:pt x="7912" y="5562"/>
                      <a:pt x="11318" y="8995"/>
                    </a:cubicBezTo>
                    <a:cubicBezTo>
                      <a:pt x="19932" y="16814"/>
                      <a:pt x="28143" y="25065"/>
                      <a:pt x="35921" y="33717"/>
                    </a:cubicBezTo>
                    <a:cubicBezTo>
                      <a:pt x="45094" y="43844"/>
                      <a:pt x="52898" y="53375"/>
                      <a:pt x="58438" y="60285"/>
                    </a:cubicBezTo>
                    <a:cubicBezTo>
                      <a:pt x="61709" y="63929"/>
                      <a:pt x="64566" y="67925"/>
                      <a:pt x="66957" y="72199"/>
                    </a:cubicBezTo>
                    <a:cubicBezTo>
                      <a:pt x="66242" y="72854"/>
                      <a:pt x="51707" y="56234"/>
                      <a:pt x="33597" y="36040"/>
                    </a:cubicBezTo>
                    <a:cubicBezTo>
                      <a:pt x="24543" y="26032"/>
                      <a:pt x="15726" y="17156"/>
                      <a:pt x="9769" y="10842"/>
                    </a:cubicBezTo>
                    <a:cubicBezTo>
                      <a:pt x="6159" y="7563"/>
                      <a:pt x="2887" y="3931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7" name="Forma Livre: Forma 3526">
                <a:extLst>
                  <a:ext uri="{FF2B5EF4-FFF2-40B4-BE49-F238E27FC236}">
                    <a16:creationId xmlns:a16="http://schemas.microsoft.com/office/drawing/2014/main" id="{A715134F-E534-9F39-8B40-E1DDEC4FEDC9}"/>
                  </a:ext>
                </a:extLst>
              </p:cNvPr>
              <p:cNvSpPr/>
              <p:nvPr/>
            </p:nvSpPr>
            <p:spPr>
              <a:xfrm>
                <a:off x="15376078" y="7768699"/>
                <a:ext cx="55070" cy="71613"/>
              </a:xfrm>
              <a:custGeom>
                <a:avLst/>
                <a:gdLst>
                  <a:gd name="connsiteX0" fmla="*/ 28 w 55070"/>
                  <a:gd name="connsiteY0" fmla="*/ 0 h 71613"/>
                  <a:gd name="connsiteX1" fmla="*/ 9618 w 55070"/>
                  <a:gd name="connsiteY1" fmla="*/ 9114 h 71613"/>
                  <a:gd name="connsiteX2" fmla="*/ 30289 w 55070"/>
                  <a:gd name="connsiteY2" fmla="*/ 33538 h 71613"/>
                  <a:gd name="connsiteX3" fmla="*/ 48696 w 55070"/>
                  <a:gd name="connsiteY3" fmla="*/ 59689 h 71613"/>
                  <a:gd name="connsiteX4" fmla="*/ 55070 w 55070"/>
                  <a:gd name="connsiteY4" fmla="*/ 71603 h 71613"/>
                  <a:gd name="connsiteX5" fmla="*/ 27847 w 55070"/>
                  <a:gd name="connsiteY5" fmla="*/ 35861 h 71613"/>
                  <a:gd name="connsiteX6" fmla="*/ 28 w 55070"/>
                  <a:gd name="connsiteY6" fmla="*/ 0 h 7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070" h="71613">
                    <a:moveTo>
                      <a:pt x="28" y="0"/>
                    </a:moveTo>
                    <a:cubicBezTo>
                      <a:pt x="3598" y="2620"/>
                      <a:pt x="6820" y="5682"/>
                      <a:pt x="9618" y="9114"/>
                    </a:cubicBezTo>
                    <a:cubicBezTo>
                      <a:pt x="15218" y="15071"/>
                      <a:pt x="22664" y="23649"/>
                      <a:pt x="30289" y="33538"/>
                    </a:cubicBezTo>
                    <a:cubicBezTo>
                      <a:pt x="37914" y="43427"/>
                      <a:pt x="44348" y="52779"/>
                      <a:pt x="48696" y="59689"/>
                    </a:cubicBezTo>
                    <a:cubicBezTo>
                      <a:pt x="51333" y="63364"/>
                      <a:pt x="53477" y="67370"/>
                      <a:pt x="55070" y="71603"/>
                    </a:cubicBezTo>
                    <a:cubicBezTo>
                      <a:pt x="54296" y="72080"/>
                      <a:pt x="43156" y="55340"/>
                      <a:pt x="27847" y="35861"/>
                    </a:cubicBezTo>
                    <a:cubicBezTo>
                      <a:pt x="12537" y="16382"/>
                      <a:pt x="-687" y="596"/>
                      <a:pt x="2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8" name="Forma Livre: Forma 3527">
                <a:extLst>
                  <a:ext uri="{FF2B5EF4-FFF2-40B4-BE49-F238E27FC236}">
                    <a16:creationId xmlns:a16="http://schemas.microsoft.com/office/drawing/2014/main" id="{4948DA1D-C492-A2FF-B690-B0C4CB2A1993}"/>
                  </a:ext>
                </a:extLst>
              </p:cNvPr>
              <p:cNvSpPr/>
              <p:nvPr/>
            </p:nvSpPr>
            <p:spPr>
              <a:xfrm>
                <a:off x="15341913" y="7785616"/>
                <a:ext cx="58914" cy="70769"/>
              </a:xfrm>
              <a:custGeom>
                <a:avLst/>
                <a:gdLst>
                  <a:gd name="connsiteX0" fmla="*/ 0 w 58914"/>
                  <a:gd name="connsiteY0" fmla="*/ 0 h 70769"/>
                  <a:gd name="connsiteX1" fmla="*/ 9829 w 58914"/>
                  <a:gd name="connsiteY1" fmla="*/ 9293 h 70769"/>
                  <a:gd name="connsiteX2" fmla="*/ 31453 w 58914"/>
                  <a:gd name="connsiteY2" fmla="*/ 33717 h 70769"/>
                  <a:gd name="connsiteX3" fmla="*/ 51588 w 58914"/>
                  <a:gd name="connsiteY3" fmla="*/ 59391 h 70769"/>
                  <a:gd name="connsiteX4" fmla="*/ 58915 w 58914"/>
                  <a:gd name="connsiteY4" fmla="*/ 70769 h 70769"/>
                  <a:gd name="connsiteX5" fmla="*/ 49860 w 58914"/>
                  <a:gd name="connsiteY5" fmla="*/ 60761 h 70769"/>
                  <a:gd name="connsiteX6" fmla="*/ 29070 w 58914"/>
                  <a:gd name="connsiteY6" fmla="*/ 35682 h 70769"/>
                  <a:gd name="connsiteX7" fmla="*/ 8221 w 58914"/>
                  <a:gd name="connsiteY7" fmla="*/ 10782 h 70769"/>
                  <a:gd name="connsiteX8" fmla="*/ 0 w 58914"/>
                  <a:gd name="connsiteY8" fmla="*/ 0 h 7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914" h="70769">
                    <a:moveTo>
                      <a:pt x="0" y="0"/>
                    </a:moveTo>
                    <a:cubicBezTo>
                      <a:pt x="3640" y="2689"/>
                      <a:pt x="6941" y="5809"/>
                      <a:pt x="9829" y="9293"/>
                    </a:cubicBezTo>
                    <a:cubicBezTo>
                      <a:pt x="15786" y="15250"/>
                      <a:pt x="23292" y="23947"/>
                      <a:pt x="31453" y="33717"/>
                    </a:cubicBezTo>
                    <a:cubicBezTo>
                      <a:pt x="39614" y="43486"/>
                      <a:pt x="46643" y="52660"/>
                      <a:pt x="51588" y="59391"/>
                    </a:cubicBezTo>
                    <a:cubicBezTo>
                      <a:pt x="54510" y="62852"/>
                      <a:pt x="56973" y="66676"/>
                      <a:pt x="58915" y="70769"/>
                    </a:cubicBezTo>
                    <a:cubicBezTo>
                      <a:pt x="55545" y="67769"/>
                      <a:pt x="52509" y="64414"/>
                      <a:pt x="49860" y="60761"/>
                    </a:cubicBezTo>
                    <a:lnTo>
                      <a:pt x="29070" y="35682"/>
                    </a:lnTo>
                    <a:cubicBezTo>
                      <a:pt x="21326" y="26449"/>
                      <a:pt x="14356" y="17812"/>
                      <a:pt x="8221" y="10782"/>
                    </a:cubicBezTo>
                    <a:cubicBezTo>
                      <a:pt x="5119" y="7478"/>
                      <a:pt x="2365" y="3865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29" name="Forma Livre: Forma 3528">
                <a:extLst>
                  <a:ext uri="{FF2B5EF4-FFF2-40B4-BE49-F238E27FC236}">
                    <a16:creationId xmlns:a16="http://schemas.microsoft.com/office/drawing/2014/main" id="{BCB3CF90-D57A-9BEA-F2FF-997B287BCDBE}"/>
                  </a:ext>
                </a:extLst>
              </p:cNvPr>
              <p:cNvSpPr/>
              <p:nvPr/>
            </p:nvSpPr>
            <p:spPr>
              <a:xfrm>
                <a:off x="15998076" y="7435318"/>
                <a:ext cx="338595" cy="211977"/>
              </a:xfrm>
              <a:custGeom>
                <a:avLst/>
                <a:gdLst>
                  <a:gd name="connsiteX0" fmla="*/ 99958 w 338595"/>
                  <a:gd name="connsiteY0" fmla="*/ 211977 h 211977"/>
                  <a:gd name="connsiteX1" fmla="*/ 338595 w 338595"/>
                  <a:gd name="connsiteY1" fmla="*/ 147820 h 211977"/>
                  <a:gd name="connsiteX2" fmla="*/ 284446 w 338595"/>
                  <a:gd name="connsiteY2" fmla="*/ 4853 h 211977"/>
                  <a:gd name="connsiteX3" fmla="*/ 0 w 338595"/>
                  <a:gd name="connsiteY3" fmla="*/ 112078 h 211977"/>
                  <a:gd name="connsiteX4" fmla="*/ 99958 w 338595"/>
                  <a:gd name="connsiteY4" fmla="*/ 211977 h 21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595" h="211977">
                    <a:moveTo>
                      <a:pt x="99958" y="211977"/>
                    </a:moveTo>
                    <a:cubicBezTo>
                      <a:pt x="173587" y="160270"/>
                      <a:pt x="248883" y="138766"/>
                      <a:pt x="338595" y="147820"/>
                    </a:cubicBezTo>
                    <a:cubicBezTo>
                      <a:pt x="324001" y="111483"/>
                      <a:pt x="299041" y="41309"/>
                      <a:pt x="284446" y="4853"/>
                    </a:cubicBezTo>
                    <a:cubicBezTo>
                      <a:pt x="173706" y="-15639"/>
                      <a:pt x="75952" y="30408"/>
                      <a:pt x="0" y="112078"/>
                    </a:cubicBezTo>
                    <a:cubicBezTo>
                      <a:pt x="35325" y="149667"/>
                      <a:pt x="64693" y="174746"/>
                      <a:pt x="99958" y="21197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0" name="Forma Livre: Forma 3529">
                <a:extLst>
                  <a:ext uri="{FF2B5EF4-FFF2-40B4-BE49-F238E27FC236}">
                    <a16:creationId xmlns:a16="http://schemas.microsoft.com/office/drawing/2014/main" id="{98850315-EBAC-8367-3107-551A43278E76}"/>
                  </a:ext>
                </a:extLst>
              </p:cNvPr>
              <p:cNvSpPr/>
              <p:nvPr/>
            </p:nvSpPr>
            <p:spPr>
              <a:xfrm>
                <a:off x="15996527" y="7434033"/>
                <a:ext cx="342050" cy="213392"/>
              </a:xfrm>
              <a:custGeom>
                <a:avLst/>
                <a:gdLst>
                  <a:gd name="connsiteX0" fmla="*/ 101507 w 342050"/>
                  <a:gd name="connsiteY0" fmla="*/ 213262 h 213392"/>
                  <a:gd name="connsiteX1" fmla="*/ 99780 w 342050"/>
                  <a:gd name="connsiteY1" fmla="*/ 211654 h 213392"/>
                  <a:gd name="connsiteX2" fmla="*/ 94478 w 342050"/>
                  <a:gd name="connsiteY2" fmla="*/ 206412 h 213392"/>
                  <a:gd name="connsiteX3" fmla="*/ 74522 w 342050"/>
                  <a:gd name="connsiteY3" fmla="*/ 186694 h 213392"/>
                  <a:gd name="connsiteX4" fmla="*/ 715 w 342050"/>
                  <a:gd name="connsiteY4" fmla="*/ 114496 h 213392"/>
                  <a:gd name="connsiteX5" fmla="*/ 0 w 342050"/>
                  <a:gd name="connsiteY5" fmla="*/ 113721 h 213392"/>
                  <a:gd name="connsiteX6" fmla="*/ 715 w 342050"/>
                  <a:gd name="connsiteY6" fmla="*/ 112947 h 213392"/>
                  <a:gd name="connsiteX7" fmla="*/ 45809 w 342050"/>
                  <a:gd name="connsiteY7" fmla="*/ 70533 h 213392"/>
                  <a:gd name="connsiteX8" fmla="*/ 104664 w 342050"/>
                  <a:gd name="connsiteY8" fmla="*/ 32051 h 213392"/>
                  <a:gd name="connsiteX9" fmla="*/ 177280 w 342050"/>
                  <a:gd name="connsiteY9" fmla="*/ 5959 h 213392"/>
                  <a:gd name="connsiteX10" fmla="*/ 259665 w 342050"/>
                  <a:gd name="connsiteY10" fmla="*/ 1194 h 213392"/>
                  <a:gd name="connsiteX11" fmla="*/ 273068 w 342050"/>
                  <a:gd name="connsiteY11" fmla="*/ 2743 h 213392"/>
                  <a:gd name="connsiteX12" fmla="*/ 286293 w 342050"/>
                  <a:gd name="connsiteY12" fmla="*/ 4708 h 213392"/>
                  <a:gd name="connsiteX13" fmla="*/ 287127 w 342050"/>
                  <a:gd name="connsiteY13" fmla="*/ 4708 h 213392"/>
                  <a:gd name="connsiteX14" fmla="*/ 287127 w 342050"/>
                  <a:gd name="connsiteY14" fmla="*/ 5542 h 213392"/>
                  <a:gd name="connsiteX15" fmla="*/ 341157 w 342050"/>
                  <a:gd name="connsiteY15" fmla="*/ 148510 h 213392"/>
                  <a:gd name="connsiteX16" fmla="*/ 342050 w 342050"/>
                  <a:gd name="connsiteY16" fmla="*/ 150655 h 213392"/>
                  <a:gd name="connsiteX17" fmla="*/ 339727 w 342050"/>
                  <a:gd name="connsiteY17" fmla="*/ 150655 h 213392"/>
                  <a:gd name="connsiteX18" fmla="*/ 237982 w 342050"/>
                  <a:gd name="connsiteY18" fmla="*/ 154407 h 213392"/>
                  <a:gd name="connsiteX19" fmla="*/ 162328 w 342050"/>
                  <a:gd name="connsiteY19" fmla="*/ 178772 h 213392"/>
                  <a:gd name="connsiteX20" fmla="*/ 116816 w 342050"/>
                  <a:gd name="connsiteY20" fmla="*/ 203493 h 213392"/>
                  <a:gd name="connsiteX21" fmla="*/ 104903 w 342050"/>
                  <a:gd name="connsiteY21" fmla="*/ 210999 h 213392"/>
                  <a:gd name="connsiteX22" fmla="*/ 101984 w 342050"/>
                  <a:gd name="connsiteY22" fmla="*/ 212846 h 213392"/>
                  <a:gd name="connsiteX23" fmla="*/ 100971 w 342050"/>
                  <a:gd name="connsiteY23" fmla="*/ 213382 h 213392"/>
                  <a:gd name="connsiteX24" fmla="*/ 101984 w 342050"/>
                  <a:gd name="connsiteY24" fmla="*/ 212607 h 213392"/>
                  <a:gd name="connsiteX25" fmla="*/ 104903 w 342050"/>
                  <a:gd name="connsiteY25" fmla="*/ 210522 h 213392"/>
                  <a:gd name="connsiteX26" fmla="*/ 116102 w 342050"/>
                  <a:gd name="connsiteY26" fmla="*/ 202719 h 213392"/>
                  <a:gd name="connsiteX27" fmla="*/ 161375 w 342050"/>
                  <a:gd name="connsiteY27" fmla="*/ 177223 h 213392"/>
                  <a:gd name="connsiteX28" fmla="*/ 237803 w 342050"/>
                  <a:gd name="connsiteY28" fmla="*/ 151727 h 213392"/>
                  <a:gd name="connsiteX29" fmla="*/ 340323 w 342050"/>
                  <a:gd name="connsiteY29" fmla="*/ 147497 h 213392"/>
                  <a:gd name="connsiteX30" fmla="*/ 338834 w 342050"/>
                  <a:gd name="connsiteY30" fmla="*/ 149403 h 213392"/>
                  <a:gd name="connsiteX31" fmla="*/ 284565 w 342050"/>
                  <a:gd name="connsiteY31" fmla="*/ 6436 h 213392"/>
                  <a:gd name="connsiteX32" fmla="*/ 285697 w 342050"/>
                  <a:gd name="connsiteY32" fmla="*/ 7329 h 213392"/>
                  <a:gd name="connsiteX33" fmla="*/ 272592 w 342050"/>
                  <a:gd name="connsiteY33" fmla="*/ 5423 h 213392"/>
                  <a:gd name="connsiteX34" fmla="*/ 259367 w 342050"/>
                  <a:gd name="connsiteY34" fmla="*/ 3874 h 213392"/>
                  <a:gd name="connsiteX35" fmla="*/ 177935 w 342050"/>
                  <a:gd name="connsiteY35" fmla="*/ 8521 h 213392"/>
                  <a:gd name="connsiteX36" fmla="*/ 105975 w 342050"/>
                  <a:gd name="connsiteY36" fmla="*/ 34195 h 213392"/>
                  <a:gd name="connsiteX37" fmla="*/ 47418 w 342050"/>
                  <a:gd name="connsiteY37" fmla="*/ 72141 h 213392"/>
                  <a:gd name="connsiteX38" fmla="*/ 2383 w 342050"/>
                  <a:gd name="connsiteY38" fmla="*/ 113840 h 213392"/>
                  <a:gd name="connsiteX39" fmla="*/ 2383 w 342050"/>
                  <a:gd name="connsiteY39" fmla="*/ 112292 h 213392"/>
                  <a:gd name="connsiteX40" fmla="*/ 75416 w 342050"/>
                  <a:gd name="connsiteY40" fmla="*/ 185145 h 213392"/>
                  <a:gd name="connsiteX41" fmla="*/ 94954 w 342050"/>
                  <a:gd name="connsiteY41" fmla="*/ 205340 h 213392"/>
                  <a:gd name="connsiteX42" fmla="*/ 99839 w 342050"/>
                  <a:gd name="connsiteY42" fmla="*/ 210641 h 213392"/>
                  <a:gd name="connsiteX43" fmla="*/ 101507 w 342050"/>
                  <a:gd name="connsiteY43" fmla="*/ 213263 h 213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42050" h="213392">
                    <a:moveTo>
                      <a:pt x="101507" y="213262"/>
                    </a:moveTo>
                    <a:cubicBezTo>
                      <a:pt x="100885" y="212778"/>
                      <a:pt x="100307" y="212240"/>
                      <a:pt x="99780" y="211654"/>
                    </a:cubicBezTo>
                    <a:lnTo>
                      <a:pt x="94478" y="206412"/>
                    </a:lnTo>
                    <a:lnTo>
                      <a:pt x="74522" y="186694"/>
                    </a:lnTo>
                    <a:cubicBezTo>
                      <a:pt x="57128" y="169598"/>
                      <a:pt x="30917" y="146008"/>
                      <a:pt x="715" y="114496"/>
                    </a:cubicBezTo>
                    <a:lnTo>
                      <a:pt x="0" y="113721"/>
                    </a:lnTo>
                    <a:lnTo>
                      <a:pt x="715" y="112947"/>
                    </a:lnTo>
                    <a:cubicBezTo>
                      <a:pt x="14779" y="97814"/>
                      <a:pt x="29844" y="83644"/>
                      <a:pt x="45809" y="70533"/>
                    </a:cubicBezTo>
                    <a:cubicBezTo>
                      <a:pt x="64100" y="55782"/>
                      <a:pt x="83816" y="42891"/>
                      <a:pt x="104664" y="32051"/>
                    </a:cubicBezTo>
                    <a:cubicBezTo>
                      <a:pt x="127600" y="20160"/>
                      <a:pt x="152021" y="11385"/>
                      <a:pt x="177280" y="5959"/>
                    </a:cubicBezTo>
                    <a:cubicBezTo>
                      <a:pt x="204344" y="221"/>
                      <a:pt x="232120" y="-1386"/>
                      <a:pt x="259665" y="1194"/>
                    </a:cubicBezTo>
                    <a:cubicBezTo>
                      <a:pt x="264157" y="1474"/>
                      <a:pt x="268631" y="1991"/>
                      <a:pt x="273068" y="2743"/>
                    </a:cubicBezTo>
                    <a:lnTo>
                      <a:pt x="286293" y="4708"/>
                    </a:lnTo>
                    <a:lnTo>
                      <a:pt x="287127" y="4708"/>
                    </a:lnTo>
                    <a:lnTo>
                      <a:pt x="287127" y="5542"/>
                    </a:lnTo>
                    <a:cubicBezTo>
                      <a:pt x="307142" y="56296"/>
                      <a:pt x="324001" y="105143"/>
                      <a:pt x="341157" y="148510"/>
                    </a:cubicBezTo>
                    <a:lnTo>
                      <a:pt x="342050" y="150655"/>
                    </a:lnTo>
                    <a:lnTo>
                      <a:pt x="339727" y="150655"/>
                    </a:lnTo>
                    <a:cubicBezTo>
                      <a:pt x="305810" y="146939"/>
                      <a:pt x="271533" y="148203"/>
                      <a:pt x="237982" y="154407"/>
                    </a:cubicBezTo>
                    <a:cubicBezTo>
                      <a:pt x="211856" y="159381"/>
                      <a:pt x="186446" y="167564"/>
                      <a:pt x="162328" y="178772"/>
                    </a:cubicBezTo>
                    <a:cubicBezTo>
                      <a:pt x="146653" y="186047"/>
                      <a:pt x="131452" y="194304"/>
                      <a:pt x="116816" y="203493"/>
                    </a:cubicBezTo>
                    <a:lnTo>
                      <a:pt x="104903" y="210999"/>
                    </a:lnTo>
                    <a:lnTo>
                      <a:pt x="101984" y="212846"/>
                    </a:lnTo>
                    <a:cubicBezTo>
                      <a:pt x="101328" y="213262"/>
                      <a:pt x="100971" y="213441"/>
                      <a:pt x="100971" y="213382"/>
                    </a:cubicBezTo>
                    <a:lnTo>
                      <a:pt x="101984" y="212607"/>
                    </a:lnTo>
                    <a:lnTo>
                      <a:pt x="104903" y="210522"/>
                    </a:lnTo>
                    <a:cubicBezTo>
                      <a:pt x="107464" y="208735"/>
                      <a:pt x="110860" y="205995"/>
                      <a:pt x="116102" y="202719"/>
                    </a:cubicBezTo>
                    <a:cubicBezTo>
                      <a:pt x="130600" y="193208"/>
                      <a:pt x="145726" y="184690"/>
                      <a:pt x="161375" y="177223"/>
                    </a:cubicBezTo>
                    <a:cubicBezTo>
                      <a:pt x="185662" y="165506"/>
                      <a:pt x="211346" y="156938"/>
                      <a:pt x="237803" y="151727"/>
                    </a:cubicBezTo>
                    <a:cubicBezTo>
                      <a:pt x="271583" y="145289"/>
                      <a:pt x="306127" y="143863"/>
                      <a:pt x="340323" y="147497"/>
                    </a:cubicBezTo>
                    <a:lnTo>
                      <a:pt x="338834" y="149403"/>
                    </a:lnTo>
                    <a:cubicBezTo>
                      <a:pt x="321499" y="106037"/>
                      <a:pt x="304521" y="57189"/>
                      <a:pt x="284565" y="6436"/>
                    </a:cubicBezTo>
                    <a:lnTo>
                      <a:pt x="285697" y="7329"/>
                    </a:lnTo>
                    <a:lnTo>
                      <a:pt x="272592" y="5423"/>
                    </a:lnTo>
                    <a:cubicBezTo>
                      <a:pt x="268220" y="4636"/>
                      <a:pt x="263803" y="4119"/>
                      <a:pt x="259367" y="3874"/>
                    </a:cubicBezTo>
                    <a:cubicBezTo>
                      <a:pt x="232144" y="1352"/>
                      <a:pt x="204696" y="2918"/>
                      <a:pt x="177935" y="8521"/>
                    </a:cubicBezTo>
                    <a:cubicBezTo>
                      <a:pt x="152922" y="13870"/>
                      <a:pt x="128725" y="22503"/>
                      <a:pt x="105975" y="34195"/>
                    </a:cubicBezTo>
                    <a:cubicBezTo>
                      <a:pt x="85262" y="44898"/>
                      <a:pt x="65649" y="57608"/>
                      <a:pt x="47418" y="72141"/>
                    </a:cubicBezTo>
                    <a:cubicBezTo>
                      <a:pt x="31545" y="85081"/>
                      <a:pt x="16504" y="99008"/>
                      <a:pt x="2383" y="113840"/>
                    </a:cubicBezTo>
                    <a:lnTo>
                      <a:pt x="2383" y="112292"/>
                    </a:lnTo>
                    <a:cubicBezTo>
                      <a:pt x="32168" y="143863"/>
                      <a:pt x="58319" y="167751"/>
                      <a:pt x="75416" y="185145"/>
                    </a:cubicBezTo>
                    <a:cubicBezTo>
                      <a:pt x="84053" y="193783"/>
                      <a:pt x="90606" y="200634"/>
                      <a:pt x="94954" y="205340"/>
                    </a:cubicBezTo>
                    <a:lnTo>
                      <a:pt x="99839" y="210641"/>
                    </a:lnTo>
                    <a:cubicBezTo>
                      <a:pt x="100467" y="211467"/>
                      <a:pt x="101025" y="212344"/>
                      <a:pt x="101507" y="2132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1" name="Forma Livre: Forma 3530">
                <a:extLst>
                  <a:ext uri="{FF2B5EF4-FFF2-40B4-BE49-F238E27FC236}">
                    <a16:creationId xmlns:a16="http://schemas.microsoft.com/office/drawing/2014/main" id="{9A558783-9587-9268-7FDA-2CE7B48C4EF6}"/>
                  </a:ext>
                </a:extLst>
              </p:cNvPr>
              <p:cNvSpPr/>
              <p:nvPr/>
            </p:nvSpPr>
            <p:spPr>
              <a:xfrm>
                <a:off x="16053475" y="7533397"/>
                <a:ext cx="66658" cy="74224"/>
              </a:xfrm>
              <a:custGeom>
                <a:avLst/>
                <a:gdLst>
                  <a:gd name="connsiteX0" fmla="*/ 0 w 66658"/>
                  <a:gd name="connsiteY0" fmla="*/ 0 h 74224"/>
                  <a:gd name="connsiteX1" fmla="*/ 34491 w 66658"/>
                  <a:gd name="connsiteY1" fmla="*/ 36040 h 74224"/>
                  <a:gd name="connsiteX2" fmla="*/ 66659 w 66658"/>
                  <a:gd name="connsiteY2" fmla="*/ 74224 h 74224"/>
                  <a:gd name="connsiteX3" fmla="*/ 32168 w 66658"/>
                  <a:gd name="connsiteY3" fmla="*/ 38125 h 74224"/>
                  <a:gd name="connsiteX4" fmla="*/ 0 w 66658"/>
                  <a:gd name="connsiteY4" fmla="*/ 0 h 74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58" h="74224">
                    <a:moveTo>
                      <a:pt x="0" y="0"/>
                    </a:moveTo>
                    <a:cubicBezTo>
                      <a:pt x="12214" y="11306"/>
                      <a:pt x="23733" y="23341"/>
                      <a:pt x="34491" y="36040"/>
                    </a:cubicBezTo>
                    <a:cubicBezTo>
                      <a:pt x="46014" y="48072"/>
                      <a:pt x="56758" y="60826"/>
                      <a:pt x="66659" y="74224"/>
                    </a:cubicBezTo>
                    <a:cubicBezTo>
                      <a:pt x="54436" y="62906"/>
                      <a:pt x="42917" y="50851"/>
                      <a:pt x="32168" y="38125"/>
                    </a:cubicBezTo>
                    <a:cubicBezTo>
                      <a:pt x="20655" y="26105"/>
                      <a:pt x="9911" y="13372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2" name="Forma Livre: Forma 3531">
                <a:extLst>
                  <a:ext uri="{FF2B5EF4-FFF2-40B4-BE49-F238E27FC236}">
                    <a16:creationId xmlns:a16="http://schemas.microsoft.com/office/drawing/2014/main" id="{B3921A4D-C65F-4BC3-D304-DA8D30A1721D}"/>
                  </a:ext>
                </a:extLst>
              </p:cNvPr>
              <p:cNvSpPr/>
              <p:nvPr/>
            </p:nvSpPr>
            <p:spPr>
              <a:xfrm>
                <a:off x="16081592" y="7509033"/>
                <a:ext cx="59808" cy="79764"/>
              </a:xfrm>
              <a:custGeom>
                <a:avLst/>
                <a:gdLst>
                  <a:gd name="connsiteX0" fmla="*/ 0 w 59808"/>
                  <a:gd name="connsiteY0" fmla="*/ 0 h 79764"/>
                  <a:gd name="connsiteX1" fmla="*/ 31155 w 59808"/>
                  <a:gd name="connsiteY1" fmla="*/ 38959 h 79764"/>
                  <a:gd name="connsiteX2" fmla="*/ 59808 w 59808"/>
                  <a:gd name="connsiteY2" fmla="*/ 79764 h 79764"/>
                  <a:gd name="connsiteX3" fmla="*/ 28653 w 59808"/>
                  <a:gd name="connsiteY3" fmla="*/ 40805 h 79764"/>
                  <a:gd name="connsiteX4" fmla="*/ 0 w 59808"/>
                  <a:gd name="connsiteY4" fmla="*/ 0 h 7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08" h="79764">
                    <a:moveTo>
                      <a:pt x="0" y="0"/>
                    </a:moveTo>
                    <a:cubicBezTo>
                      <a:pt x="11209" y="12306"/>
                      <a:pt x="21615" y="25319"/>
                      <a:pt x="31155" y="38959"/>
                    </a:cubicBezTo>
                    <a:cubicBezTo>
                      <a:pt x="41535" y="51959"/>
                      <a:pt x="51104" y="65587"/>
                      <a:pt x="59808" y="79764"/>
                    </a:cubicBezTo>
                    <a:cubicBezTo>
                      <a:pt x="48641" y="67423"/>
                      <a:pt x="38237" y="54412"/>
                      <a:pt x="28653" y="40805"/>
                    </a:cubicBezTo>
                    <a:cubicBezTo>
                      <a:pt x="18297" y="27787"/>
                      <a:pt x="8729" y="14161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3" name="Forma Livre: Forma 3532">
                <a:extLst>
                  <a:ext uri="{FF2B5EF4-FFF2-40B4-BE49-F238E27FC236}">
                    <a16:creationId xmlns:a16="http://schemas.microsoft.com/office/drawing/2014/main" id="{B9674553-5B89-6FDB-C220-31593077A619}"/>
                  </a:ext>
                </a:extLst>
              </p:cNvPr>
              <p:cNvSpPr/>
              <p:nvPr/>
            </p:nvSpPr>
            <p:spPr>
              <a:xfrm>
                <a:off x="16120551" y="7488541"/>
                <a:ext cx="51170" cy="84291"/>
              </a:xfrm>
              <a:custGeom>
                <a:avLst/>
                <a:gdLst>
                  <a:gd name="connsiteX0" fmla="*/ 0 w 51170"/>
                  <a:gd name="connsiteY0" fmla="*/ 0 h 84291"/>
                  <a:gd name="connsiteX1" fmla="*/ 8042 w 51170"/>
                  <a:gd name="connsiteY1" fmla="*/ 11914 h 84291"/>
                  <a:gd name="connsiteX2" fmla="*/ 26687 w 51170"/>
                  <a:gd name="connsiteY2" fmla="*/ 41342 h 84291"/>
                  <a:gd name="connsiteX3" fmla="*/ 44916 w 51170"/>
                  <a:gd name="connsiteY3" fmla="*/ 71126 h 84291"/>
                  <a:gd name="connsiteX4" fmla="*/ 51171 w 51170"/>
                  <a:gd name="connsiteY4" fmla="*/ 84291 h 84291"/>
                  <a:gd name="connsiteX5" fmla="*/ 43069 w 51170"/>
                  <a:gd name="connsiteY5" fmla="*/ 72377 h 84291"/>
                  <a:gd name="connsiteX6" fmla="*/ 24066 w 51170"/>
                  <a:gd name="connsiteY6" fmla="*/ 43129 h 84291"/>
                  <a:gd name="connsiteX7" fmla="*/ 6195 w 51170"/>
                  <a:gd name="connsiteY7" fmla="*/ 13344 h 84291"/>
                  <a:gd name="connsiteX8" fmla="*/ 0 w 51170"/>
                  <a:gd name="connsiteY8" fmla="*/ 0 h 8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170" h="84291">
                    <a:moveTo>
                      <a:pt x="0" y="0"/>
                    </a:moveTo>
                    <a:cubicBezTo>
                      <a:pt x="3049" y="3710"/>
                      <a:pt x="5741" y="7699"/>
                      <a:pt x="8042" y="11914"/>
                    </a:cubicBezTo>
                    <a:cubicBezTo>
                      <a:pt x="12748" y="19539"/>
                      <a:pt x="19301" y="29785"/>
                      <a:pt x="26687" y="41342"/>
                    </a:cubicBezTo>
                    <a:cubicBezTo>
                      <a:pt x="34074" y="52898"/>
                      <a:pt x="40627" y="63323"/>
                      <a:pt x="44916" y="71126"/>
                    </a:cubicBezTo>
                    <a:cubicBezTo>
                      <a:pt x="47551" y="75231"/>
                      <a:pt x="49653" y="79655"/>
                      <a:pt x="51171" y="84291"/>
                    </a:cubicBezTo>
                    <a:cubicBezTo>
                      <a:pt x="48123" y="80567"/>
                      <a:pt x="45412" y="76580"/>
                      <a:pt x="43069" y="72377"/>
                    </a:cubicBezTo>
                    <a:lnTo>
                      <a:pt x="24066" y="43129"/>
                    </a:lnTo>
                    <a:cubicBezTo>
                      <a:pt x="16680" y="31632"/>
                      <a:pt x="10365" y="20969"/>
                      <a:pt x="6195" y="13344"/>
                    </a:cubicBezTo>
                    <a:cubicBezTo>
                      <a:pt x="3613" y="9155"/>
                      <a:pt x="1534" y="4676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4" name="Forma Livre: Forma 3533">
                <a:extLst>
                  <a:ext uri="{FF2B5EF4-FFF2-40B4-BE49-F238E27FC236}">
                    <a16:creationId xmlns:a16="http://schemas.microsoft.com/office/drawing/2014/main" id="{168D4CAD-6735-B250-58EA-144F74120CEB}"/>
                  </a:ext>
                </a:extLst>
              </p:cNvPr>
              <p:cNvSpPr/>
              <p:nvPr/>
            </p:nvSpPr>
            <p:spPr>
              <a:xfrm>
                <a:off x="16162786" y="7478349"/>
                <a:ext cx="39554" cy="89539"/>
              </a:xfrm>
              <a:custGeom>
                <a:avLst/>
                <a:gdLst>
                  <a:gd name="connsiteX0" fmla="*/ 39555 w 39554"/>
                  <a:gd name="connsiteY0" fmla="*/ 89540 h 89539"/>
                  <a:gd name="connsiteX1" fmla="*/ 31810 w 39554"/>
                  <a:gd name="connsiteY1" fmla="*/ 77626 h 89539"/>
                  <a:gd name="connsiteX2" fmla="*/ 16739 w 39554"/>
                  <a:gd name="connsiteY2" fmla="*/ 46233 h 89539"/>
                  <a:gd name="connsiteX3" fmla="*/ 4229 w 39554"/>
                  <a:gd name="connsiteY3" fmla="*/ 13767 h 89539"/>
                  <a:gd name="connsiteX4" fmla="*/ 0 w 39554"/>
                  <a:gd name="connsiteY4" fmla="*/ 6 h 89539"/>
                  <a:gd name="connsiteX5" fmla="*/ 19599 w 39554"/>
                  <a:gd name="connsiteY5" fmla="*/ 45041 h 89539"/>
                  <a:gd name="connsiteX6" fmla="*/ 33776 w 39554"/>
                  <a:gd name="connsiteY6" fmla="*/ 76613 h 89539"/>
                  <a:gd name="connsiteX7" fmla="*/ 39555 w 39554"/>
                  <a:gd name="connsiteY7" fmla="*/ 89540 h 89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554" h="89539">
                    <a:moveTo>
                      <a:pt x="39555" y="89540"/>
                    </a:moveTo>
                    <a:cubicBezTo>
                      <a:pt x="36518" y="85884"/>
                      <a:pt x="33919" y="81885"/>
                      <a:pt x="31810" y="77626"/>
                    </a:cubicBezTo>
                    <a:cubicBezTo>
                      <a:pt x="27521" y="69822"/>
                      <a:pt x="22041" y="58742"/>
                      <a:pt x="16739" y="46233"/>
                    </a:cubicBezTo>
                    <a:cubicBezTo>
                      <a:pt x="11438" y="33723"/>
                      <a:pt x="7208" y="22405"/>
                      <a:pt x="4229" y="13767"/>
                    </a:cubicBezTo>
                    <a:cubicBezTo>
                      <a:pt x="2329" y="9346"/>
                      <a:pt x="911" y="4732"/>
                      <a:pt x="0" y="6"/>
                    </a:cubicBezTo>
                    <a:cubicBezTo>
                      <a:pt x="953" y="-411"/>
                      <a:pt x="9174" y="20022"/>
                      <a:pt x="19599" y="45041"/>
                    </a:cubicBezTo>
                    <a:cubicBezTo>
                      <a:pt x="24900" y="57491"/>
                      <a:pt x="29964" y="68869"/>
                      <a:pt x="33776" y="76613"/>
                    </a:cubicBezTo>
                    <a:cubicBezTo>
                      <a:pt x="36116" y="80725"/>
                      <a:pt x="38051" y="85054"/>
                      <a:pt x="39555" y="895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5" name="Forma Livre: Forma 3534">
                <a:extLst>
                  <a:ext uri="{FF2B5EF4-FFF2-40B4-BE49-F238E27FC236}">
                    <a16:creationId xmlns:a16="http://schemas.microsoft.com/office/drawing/2014/main" id="{C223A512-DA7F-0921-733B-EC18F4D7357E}"/>
                  </a:ext>
                </a:extLst>
              </p:cNvPr>
              <p:cNvSpPr/>
              <p:nvPr/>
            </p:nvSpPr>
            <p:spPr>
              <a:xfrm>
                <a:off x="16202698" y="7476449"/>
                <a:ext cx="28419" cy="85482"/>
              </a:xfrm>
              <a:custGeom>
                <a:avLst/>
                <a:gdLst>
                  <a:gd name="connsiteX0" fmla="*/ 28355 w 28419"/>
                  <a:gd name="connsiteY0" fmla="*/ 85483 h 85482"/>
                  <a:gd name="connsiteX1" fmla="*/ 22398 w 28419"/>
                  <a:gd name="connsiteY1" fmla="*/ 73569 h 85482"/>
                  <a:gd name="connsiteX2" fmla="*/ 10961 w 28419"/>
                  <a:gd name="connsiteY2" fmla="*/ 43784 h 85482"/>
                  <a:gd name="connsiteX3" fmla="*/ 2204 w 28419"/>
                  <a:gd name="connsiteY3" fmla="*/ 13105 h 85482"/>
                  <a:gd name="connsiteX4" fmla="*/ 0 w 28419"/>
                  <a:gd name="connsiteY4" fmla="*/ 0 h 85482"/>
                  <a:gd name="connsiteX5" fmla="*/ 13880 w 28419"/>
                  <a:gd name="connsiteY5" fmla="*/ 42831 h 85482"/>
                  <a:gd name="connsiteX6" fmla="*/ 28355 w 28419"/>
                  <a:gd name="connsiteY6" fmla="*/ 85483 h 85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419" h="85482">
                    <a:moveTo>
                      <a:pt x="28355" y="85483"/>
                    </a:moveTo>
                    <a:cubicBezTo>
                      <a:pt x="25911" y="81758"/>
                      <a:pt x="23912" y="77759"/>
                      <a:pt x="22398" y="73569"/>
                    </a:cubicBezTo>
                    <a:cubicBezTo>
                      <a:pt x="19062" y="66123"/>
                      <a:pt x="14892" y="55698"/>
                      <a:pt x="10961" y="43784"/>
                    </a:cubicBezTo>
                    <a:cubicBezTo>
                      <a:pt x="7029" y="31870"/>
                      <a:pt x="4051" y="21028"/>
                      <a:pt x="2204" y="13105"/>
                    </a:cubicBezTo>
                    <a:cubicBezTo>
                      <a:pt x="893" y="8854"/>
                      <a:pt x="152" y="4447"/>
                      <a:pt x="0" y="0"/>
                    </a:cubicBezTo>
                    <a:cubicBezTo>
                      <a:pt x="834" y="0"/>
                      <a:pt x="5957" y="19301"/>
                      <a:pt x="13880" y="42831"/>
                    </a:cubicBezTo>
                    <a:cubicBezTo>
                      <a:pt x="21802" y="66361"/>
                      <a:pt x="29189" y="85483"/>
                      <a:pt x="28355" y="854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6" name="Forma Livre: Forma 3535">
                <a:extLst>
                  <a:ext uri="{FF2B5EF4-FFF2-40B4-BE49-F238E27FC236}">
                    <a16:creationId xmlns:a16="http://schemas.microsoft.com/office/drawing/2014/main" id="{8BC5E7CD-7FB8-E1A1-BE8A-0E920FCD77AC}"/>
                  </a:ext>
                </a:extLst>
              </p:cNvPr>
              <p:cNvSpPr/>
              <p:nvPr/>
            </p:nvSpPr>
            <p:spPr>
              <a:xfrm>
                <a:off x="16236772" y="7471266"/>
                <a:ext cx="32048" cy="85959"/>
              </a:xfrm>
              <a:custGeom>
                <a:avLst/>
                <a:gdLst>
                  <a:gd name="connsiteX0" fmla="*/ 32049 w 32048"/>
                  <a:gd name="connsiteY0" fmla="*/ 85959 h 85959"/>
                  <a:gd name="connsiteX1" fmla="*/ 26092 w 32048"/>
                  <a:gd name="connsiteY1" fmla="*/ 74045 h 85959"/>
                  <a:gd name="connsiteX2" fmla="*/ 13701 w 32048"/>
                  <a:gd name="connsiteY2" fmla="*/ 43963 h 85959"/>
                  <a:gd name="connsiteX3" fmla="*/ 3217 w 32048"/>
                  <a:gd name="connsiteY3" fmla="*/ 13105 h 85959"/>
                  <a:gd name="connsiteX4" fmla="*/ 0 w 32048"/>
                  <a:gd name="connsiteY4" fmla="*/ 0 h 85959"/>
                  <a:gd name="connsiteX5" fmla="*/ 5242 w 32048"/>
                  <a:gd name="connsiteY5" fmla="*/ 12450 h 85959"/>
                  <a:gd name="connsiteX6" fmla="*/ 16620 w 32048"/>
                  <a:gd name="connsiteY6" fmla="*/ 42831 h 85959"/>
                  <a:gd name="connsiteX7" fmla="*/ 28117 w 32048"/>
                  <a:gd name="connsiteY7" fmla="*/ 73211 h 85959"/>
                  <a:gd name="connsiteX8" fmla="*/ 32049 w 32048"/>
                  <a:gd name="connsiteY8" fmla="*/ 85960 h 85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048" h="85959">
                    <a:moveTo>
                      <a:pt x="32049" y="85959"/>
                    </a:moveTo>
                    <a:cubicBezTo>
                      <a:pt x="29619" y="82226"/>
                      <a:pt x="27620" y="78229"/>
                      <a:pt x="26092" y="74045"/>
                    </a:cubicBezTo>
                    <a:cubicBezTo>
                      <a:pt x="22637" y="66480"/>
                      <a:pt x="18169" y="55877"/>
                      <a:pt x="13701" y="43963"/>
                    </a:cubicBezTo>
                    <a:cubicBezTo>
                      <a:pt x="9233" y="32049"/>
                      <a:pt x="5600" y="21088"/>
                      <a:pt x="3217" y="13105"/>
                    </a:cubicBezTo>
                    <a:cubicBezTo>
                      <a:pt x="1592" y="8891"/>
                      <a:pt x="511" y="4488"/>
                      <a:pt x="0" y="0"/>
                    </a:cubicBezTo>
                    <a:cubicBezTo>
                      <a:pt x="2191" y="3949"/>
                      <a:pt x="3949" y="8123"/>
                      <a:pt x="5242" y="12450"/>
                    </a:cubicBezTo>
                    <a:lnTo>
                      <a:pt x="16620" y="42831"/>
                    </a:lnTo>
                    <a:cubicBezTo>
                      <a:pt x="20909" y="54089"/>
                      <a:pt x="24722" y="64335"/>
                      <a:pt x="28117" y="73211"/>
                    </a:cubicBezTo>
                    <a:cubicBezTo>
                      <a:pt x="29908" y="77298"/>
                      <a:pt x="31227" y="81575"/>
                      <a:pt x="32049" y="859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7" name="Forma Livre: Forma 3536">
                <a:extLst>
                  <a:ext uri="{FF2B5EF4-FFF2-40B4-BE49-F238E27FC236}">
                    <a16:creationId xmlns:a16="http://schemas.microsoft.com/office/drawing/2014/main" id="{4FE6BDCE-F857-E225-CAAF-0BADC3303C0A}"/>
                  </a:ext>
                </a:extLst>
              </p:cNvPr>
              <p:cNvSpPr/>
              <p:nvPr/>
            </p:nvSpPr>
            <p:spPr>
              <a:xfrm>
                <a:off x="15412623" y="7277545"/>
                <a:ext cx="376719" cy="298549"/>
              </a:xfrm>
              <a:custGeom>
                <a:avLst/>
                <a:gdLst>
                  <a:gd name="connsiteX0" fmla="*/ 62608 w 376719"/>
                  <a:gd name="connsiteY0" fmla="*/ 279085 h 298549"/>
                  <a:gd name="connsiteX1" fmla="*/ 174421 w 376719"/>
                  <a:gd name="connsiteY1" fmla="*/ 290522 h 298549"/>
                  <a:gd name="connsiteX2" fmla="*/ 274855 w 376719"/>
                  <a:gd name="connsiteY2" fmla="*/ 231667 h 298549"/>
                  <a:gd name="connsiteX3" fmla="*/ 376720 w 376719"/>
                  <a:gd name="connsiteY3" fmla="*/ 175612 h 298549"/>
                  <a:gd name="connsiteX4" fmla="*/ 289033 w 376719"/>
                  <a:gd name="connsiteY4" fmla="*/ 0 h 298549"/>
                  <a:gd name="connsiteX5" fmla="*/ 148925 w 376719"/>
                  <a:gd name="connsiteY5" fmla="*/ 96622 h 298549"/>
                  <a:gd name="connsiteX6" fmla="*/ 0 w 376719"/>
                  <a:gd name="connsiteY6" fmla="*/ 124680 h 298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6719" h="298549">
                    <a:moveTo>
                      <a:pt x="62608" y="279085"/>
                    </a:moveTo>
                    <a:cubicBezTo>
                      <a:pt x="93882" y="302317"/>
                      <a:pt x="137487" y="302913"/>
                      <a:pt x="174421" y="290522"/>
                    </a:cubicBezTo>
                    <a:cubicBezTo>
                      <a:pt x="211354" y="278132"/>
                      <a:pt x="243283" y="254780"/>
                      <a:pt x="274855" y="231667"/>
                    </a:cubicBezTo>
                    <a:cubicBezTo>
                      <a:pt x="306428" y="208554"/>
                      <a:pt x="339131" y="185977"/>
                      <a:pt x="376720" y="175612"/>
                    </a:cubicBezTo>
                    <a:lnTo>
                      <a:pt x="289033" y="0"/>
                    </a:lnTo>
                    <a:cubicBezTo>
                      <a:pt x="289033" y="0"/>
                      <a:pt x="205040" y="33002"/>
                      <a:pt x="148925" y="96622"/>
                    </a:cubicBezTo>
                    <a:cubicBezTo>
                      <a:pt x="103532" y="148091"/>
                      <a:pt x="0" y="124680"/>
                      <a:pt x="0" y="12468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8" name="Forma Livre: Forma 3537">
                <a:extLst>
                  <a:ext uri="{FF2B5EF4-FFF2-40B4-BE49-F238E27FC236}">
                    <a16:creationId xmlns:a16="http://schemas.microsoft.com/office/drawing/2014/main" id="{2F33533A-D230-16AC-8DB3-715E63ABCB28}"/>
                  </a:ext>
                </a:extLst>
              </p:cNvPr>
              <p:cNvSpPr/>
              <p:nvPr/>
            </p:nvSpPr>
            <p:spPr>
              <a:xfrm>
                <a:off x="15411014" y="7275281"/>
                <a:ext cx="380413" cy="301559"/>
              </a:xfrm>
              <a:custGeom>
                <a:avLst/>
                <a:gdLst>
                  <a:gd name="connsiteX0" fmla="*/ 64216 w 380413"/>
                  <a:gd name="connsiteY0" fmla="*/ 281349 h 301559"/>
                  <a:gd name="connsiteX1" fmla="*/ 62965 w 380413"/>
                  <a:gd name="connsiteY1" fmla="*/ 278728 h 301559"/>
                  <a:gd name="connsiteX2" fmla="*/ 59629 w 380413"/>
                  <a:gd name="connsiteY2" fmla="*/ 270864 h 301559"/>
                  <a:gd name="connsiteX3" fmla="*/ 46941 w 380413"/>
                  <a:gd name="connsiteY3" fmla="*/ 240305 h 301559"/>
                  <a:gd name="connsiteX4" fmla="*/ 774 w 380413"/>
                  <a:gd name="connsiteY4" fmla="*/ 127122 h 301559"/>
                  <a:gd name="connsiteX5" fmla="*/ 0 w 380413"/>
                  <a:gd name="connsiteY5" fmla="*/ 125156 h 301559"/>
                  <a:gd name="connsiteX6" fmla="*/ 2085 w 380413"/>
                  <a:gd name="connsiteY6" fmla="*/ 125573 h 301559"/>
                  <a:gd name="connsiteX7" fmla="*/ 71186 w 380413"/>
                  <a:gd name="connsiteY7" fmla="*/ 130101 h 301559"/>
                  <a:gd name="connsiteX8" fmla="*/ 108655 w 380413"/>
                  <a:gd name="connsiteY8" fmla="*/ 123071 h 301559"/>
                  <a:gd name="connsiteX9" fmla="*/ 143325 w 380413"/>
                  <a:gd name="connsiteY9" fmla="*/ 103592 h 301559"/>
                  <a:gd name="connsiteX10" fmla="*/ 157979 w 380413"/>
                  <a:gd name="connsiteY10" fmla="*/ 88580 h 301559"/>
                  <a:gd name="connsiteX11" fmla="*/ 173527 w 380413"/>
                  <a:gd name="connsiteY11" fmla="*/ 73509 h 301559"/>
                  <a:gd name="connsiteX12" fmla="*/ 208435 w 380413"/>
                  <a:gd name="connsiteY12" fmla="*/ 45869 h 301559"/>
                  <a:gd name="connsiteX13" fmla="*/ 290105 w 380413"/>
                  <a:gd name="connsiteY13" fmla="*/ 596 h 301559"/>
                  <a:gd name="connsiteX14" fmla="*/ 291356 w 380413"/>
                  <a:gd name="connsiteY14" fmla="*/ 0 h 301559"/>
                  <a:gd name="connsiteX15" fmla="*/ 292012 w 380413"/>
                  <a:gd name="connsiteY15" fmla="*/ 1311 h 301559"/>
                  <a:gd name="connsiteX16" fmla="*/ 303390 w 380413"/>
                  <a:gd name="connsiteY16" fmla="*/ 24126 h 301559"/>
                  <a:gd name="connsiteX17" fmla="*/ 379639 w 380413"/>
                  <a:gd name="connsiteY17" fmla="*/ 176982 h 301559"/>
                  <a:gd name="connsiteX18" fmla="*/ 380413 w 380413"/>
                  <a:gd name="connsiteY18" fmla="*/ 178531 h 301559"/>
                  <a:gd name="connsiteX19" fmla="*/ 378686 w 380413"/>
                  <a:gd name="connsiteY19" fmla="*/ 179007 h 301559"/>
                  <a:gd name="connsiteX20" fmla="*/ 312623 w 380413"/>
                  <a:gd name="connsiteY20" fmla="*/ 210282 h 301559"/>
                  <a:gd name="connsiteX21" fmla="*/ 257580 w 380413"/>
                  <a:gd name="connsiteY21" fmla="*/ 248764 h 301559"/>
                  <a:gd name="connsiteX22" fmla="*/ 206827 w 380413"/>
                  <a:gd name="connsiteY22" fmla="*/ 280515 h 301559"/>
                  <a:gd name="connsiteX23" fmla="*/ 158694 w 380413"/>
                  <a:gd name="connsiteY23" fmla="*/ 298386 h 301559"/>
                  <a:gd name="connsiteX24" fmla="*/ 116995 w 380413"/>
                  <a:gd name="connsiteY24" fmla="*/ 301066 h 301559"/>
                  <a:gd name="connsiteX25" fmla="*/ 86734 w 380413"/>
                  <a:gd name="connsiteY25" fmla="*/ 294097 h 301559"/>
                  <a:gd name="connsiteX26" fmla="*/ 69459 w 380413"/>
                  <a:gd name="connsiteY26" fmla="*/ 285340 h 301559"/>
                  <a:gd name="connsiteX27" fmla="*/ 65408 w 380413"/>
                  <a:gd name="connsiteY27" fmla="*/ 282421 h 301559"/>
                  <a:gd name="connsiteX28" fmla="*/ 64097 w 380413"/>
                  <a:gd name="connsiteY28" fmla="*/ 281349 h 301559"/>
                  <a:gd name="connsiteX29" fmla="*/ 87091 w 380413"/>
                  <a:gd name="connsiteY29" fmla="*/ 293263 h 301559"/>
                  <a:gd name="connsiteX30" fmla="*/ 116876 w 380413"/>
                  <a:gd name="connsiteY30" fmla="*/ 299696 h 301559"/>
                  <a:gd name="connsiteX31" fmla="*/ 157979 w 380413"/>
                  <a:gd name="connsiteY31" fmla="*/ 296658 h 301559"/>
                  <a:gd name="connsiteX32" fmla="*/ 205635 w 380413"/>
                  <a:gd name="connsiteY32" fmla="*/ 278787 h 301559"/>
                  <a:gd name="connsiteX33" fmla="*/ 255912 w 380413"/>
                  <a:gd name="connsiteY33" fmla="*/ 246977 h 301559"/>
                  <a:gd name="connsiteX34" fmla="*/ 310955 w 380413"/>
                  <a:gd name="connsiteY34" fmla="*/ 208197 h 301559"/>
                  <a:gd name="connsiteX35" fmla="*/ 377673 w 380413"/>
                  <a:gd name="connsiteY35" fmla="*/ 176446 h 301559"/>
                  <a:gd name="connsiteX36" fmla="*/ 376780 w 380413"/>
                  <a:gd name="connsiteY36" fmla="*/ 178531 h 301559"/>
                  <a:gd name="connsiteX37" fmla="*/ 300649 w 380413"/>
                  <a:gd name="connsiteY37" fmla="*/ 25734 h 301559"/>
                  <a:gd name="connsiteX38" fmla="*/ 289271 w 380413"/>
                  <a:gd name="connsiteY38" fmla="*/ 2919 h 301559"/>
                  <a:gd name="connsiteX39" fmla="*/ 291237 w 380413"/>
                  <a:gd name="connsiteY39" fmla="*/ 3693 h 301559"/>
                  <a:gd name="connsiteX40" fmla="*/ 210163 w 380413"/>
                  <a:gd name="connsiteY40" fmla="*/ 48371 h 301559"/>
                  <a:gd name="connsiteX41" fmla="*/ 175493 w 380413"/>
                  <a:gd name="connsiteY41" fmla="*/ 75773 h 301559"/>
                  <a:gd name="connsiteX42" fmla="*/ 160064 w 380413"/>
                  <a:gd name="connsiteY42" fmla="*/ 90665 h 301559"/>
                  <a:gd name="connsiteX43" fmla="*/ 145231 w 380413"/>
                  <a:gd name="connsiteY43" fmla="*/ 105796 h 301559"/>
                  <a:gd name="connsiteX44" fmla="*/ 109489 w 380413"/>
                  <a:gd name="connsiteY44" fmla="*/ 125752 h 301559"/>
                  <a:gd name="connsiteX45" fmla="*/ 71365 w 380413"/>
                  <a:gd name="connsiteY45" fmla="*/ 132781 h 301559"/>
                  <a:gd name="connsiteX46" fmla="*/ 1549 w 380413"/>
                  <a:gd name="connsiteY46" fmla="*/ 127837 h 301559"/>
                  <a:gd name="connsiteX47" fmla="*/ 2859 w 380413"/>
                  <a:gd name="connsiteY47" fmla="*/ 126348 h 301559"/>
                  <a:gd name="connsiteX48" fmla="*/ 48013 w 380413"/>
                  <a:gd name="connsiteY48" fmla="*/ 239531 h 301559"/>
                  <a:gd name="connsiteX49" fmla="*/ 59927 w 380413"/>
                  <a:gd name="connsiteY49" fmla="*/ 270328 h 301559"/>
                  <a:gd name="connsiteX50" fmla="*/ 63025 w 380413"/>
                  <a:gd name="connsiteY50" fmla="*/ 278430 h 301559"/>
                  <a:gd name="connsiteX51" fmla="*/ 64216 w 380413"/>
                  <a:gd name="connsiteY51" fmla="*/ 281349 h 301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80413" h="301559">
                    <a:moveTo>
                      <a:pt x="64216" y="281349"/>
                    </a:moveTo>
                    <a:cubicBezTo>
                      <a:pt x="64216" y="281349"/>
                      <a:pt x="63740" y="280515"/>
                      <a:pt x="62965" y="278728"/>
                    </a:cubicBezTo>
                    <a:cubicBezTo>
                      <a:pt x="62191" y="276940"/>
                      <a:pt x="61059" y="274200"/>
                      <a:pt x="59629" y="270864"/>
                    </a:cubicBezTo>
                    <a:lnTo>
                      <a:pt x="46941" y="240305"/>
                    </a:lnTo>
                    <a:cubicBezTo>
                      <a:pt x="35980" y="213558"/>
                      <a:pt x="20254" y="174778"/>
                      <a:pt x="774" y="127122"/>
                    </a:cubicBezTo>
                    <a:lnTo>
                      <a:pt x="0" y="125156"/>
                    </a:lnTo>
                    <a:lnTo>
                      <a:pt x="2085" y="125573"/>
                    </a:lnTo>
                    <a:cubicBezTo>
                      <a:pt x="24820" y="130111"/>
                      <a:pt x="48053" y="131633"/>
                      <a:pt x="71186" y="130101"/>
                    </a:cubicBezTo>
                    <a:cubicBezTo>
                      <a:pt x="83895" y="129130"/>
                      <a:pt x="96459" y="126773"/>
                      <a:pt x="108655" y="123071"/>
                    </a:cubicBezTo>
                    <a:cubicBezTo>
                      <a:pt x="121453" y="119088"/>
                      <a:pt x="133267" y="112451"/>
                      <a:pt x="143325" y="103592"/>
                    </a:cubicBezTo>
                    <a:cubicBezTo>
                      <a:pt x="148269" y="99005"/>
                      <a:pt x="153095" y="93882"/>
                      <a:pt x="157979" y="88580"/>
                    </a:cubicBezTo>
                    <a:cubicBezTo>
                      <a:pt x="162864" y="83279"/>
                      <a:pt x="168166" y="78453"/>
                      <a:pt x="173527" y="73509"/>
                    </a:cubicBezTo>
                    <a:cubicBezTo>
                      <a:pt x="184620" y="63630"/>
                      <a:pt x="196275" y="54401"/>
                      <a:pt x="208435" y="45869"/>
                    </a:cubicBezTo>
                    <a:cubicBezTo>
                      <a:pt x="233992" y="27950"/>
                      <a:pt x="261367" y="12775"/>
                      <a:pt x="290105" y="596"/>
                    </a:cubicBezTo>
                    <a:lnTo>
                      <a:pt x="291356" y="0"/>
                    </a:lnTo>
                    <a:lnTo>
                      <a:pt x="292012" y="1311"/>
                    </a:lnTo>
                    <a:cubicBezTo>
                      <a:pt x="295645" y="8518"/>
                      <a:pt x="299517" y="16322"/>
                      <a:pt x="303390" y="24126"/>
                    </a:cubicBezTo>
                    <a:cubicBezTo>
                      <a:pt x="330255" y="77739"/>
                      <a:pt x="356049" y="129624"/>
                      <a:pt x="379639" y="176982"/>
                    </a:cubicBezTo>
                    <a:lnTo>
                      <a:pt x="380413" y="178531"/>
                    </a:lnTo>
                    <a:lnTo>
                      <a:pt x="378686" y="179007"/>
                    </a:lnTo>
                    <a:cubicBezTo>
                      <a:pt x="355238" y="186104"/>
                      <a:pt x="332974" y="196644"/>
                      <a:pt x="312623" y="210282"/>
                    </a:cubicBezTo>
                    <a:cubicBezTo>
                      <a:pt x="292846" y="222970"/>
                      <a:pt x="274975" y="236552"/>
                      <a:pt x="257580" y="248764"/>
                    </a:cubicBezTo>
                    <a:cubicBezTo>
                      <a:pt x="241427" y="260524"/>
                      <a:pt x="224468" y="271133"/>
                      <a:pt x="206827" y="280515"/>
                    </a:cubicBezTo>
                    <a:cubicBezTo>
                      <a:pt x="191673" y="288639"/>
                      <a:pt x="175479" y="294652"/>
                      <a:pt x="158694" y="298386"/>
                    </a:cubicBezTo>
                    <a:cubicBezTo>
                      <a:pt x="145003" y="301329"/>
                      <a:pt x="130951" y="302233"/>
                      <a:pt x="116995" y="301066"/>
                    </a:cubicBezTo>
                    <a:cubicBezTo>
                      <a:pt x="106633" y="300161"/>
                      <a:pt x="96448" y="297815"/>
                      <a:pt x="86734" y="294097"/>
                    </a:cubicBezTo>
                    <a:cubicBezTo>
                      <a:pt x="80689" y="291780"/>
                      <a:pt x="74900" y="288845"/>
                      <a:pt x="69459" y="285340"/>
                    </a:cubicBezTo>
                    <a:lnTo>
                      <a:pt x="65408" y="282421"/>
                    </a:lnTo>
                    <a:cubicBezTo>
                      <a:pt x="64514" y="281766"/>
                      <a:pt x="64038" y="281408"/>
                      <a:pt x="64097" y="281349"/>
                    </a:cubicBezTo>
                    <a:cubicBezTo>
                      <a:pt x="71264" y="286214"/>
                      <a:pt x="78983" y="290213"/>
                      <a:pt x="87091" y="293263"/>
                    </a:cubicBezTo>
                    <a:cubicBezTo>
                      <a:pt x="96688" y="296726"/>
                      <a:pt x="106705" y="298890"/>
                      <a:pt x="116876" y="299696"/>
                    </a:cubicBezTo>
                    <a:cubicBezTo>
                      <a:pt x="130652" y="300687"/>
                      <a:pt x="144499" y="299664"/>
                      <a:pt x="157979" y="296658"/>
                    </a:cubicBezTo>
                    <a:cubicBezTo>
                      <a:pt x="174598" y="292879"/>
                      <a:pt x="190629" y="286867"/>
                      <a:pt x="205635" y="278787"/>
                    </a:cubicBezTo>
                    <a:cubicBezTo>
                      <a:pt x="223129" y="269393"/>
                      <a:pt x="239931" y="258762"/>
                      <a:pt x="255912" y="246977"/>
                    </a:cubicBezTo>
                    <a:cubicBezTo>
                      <a:pt x="273188" y="234705"/>
                      <a:pt x="291059" y="221064"/>
                      <a:pt x="310955" y="208197"/>
                    </a:cubicBezTo>
                    <a:cubicBezTo>
                      <a:pt x="331473" y="194322"/>
                      <a:pt x="353965" y="183618"/>
                      <a:pt x="377673" y="176446"/>
                    </a:cubicBezTo>
                    <a:lnTo>
                      <a:pt x="376780" y="178531"/>
                    </a:lnTo>
                    <a:lnTo>
                      <a:pt x="300649" y="25734"/>
                    </a:lnTo>
                    <a:cubicBezTo>
                      <a:pt x="296718" y="17931"/>
                      <a:pt x="292846" y="10186"/>
                      <a:pt x="289271" y="2919"/>
                    </a:cubicBezTo>
                    <a:lnTo>
                      <a:pt x="291237" y="3693"/>
                    </a:lnTo>
                    <a:cubicBezTo>
                      <a:pt x="262738" y="15738"/>
                      <a:pt x="235568" y="30711"/>
                      <a:pt x="210163" y="48371"/>
                    </a:cubicBezTo>
                    <a:cubicBezTo>
                      <a:pt x="198086" y="56827"/>
                      <a:pt x="186510" y="65976"/>
                      <a:pt x="175493" y="75773"/>
                    </a:cubicBezTo>
                    <a:cubicBezTo>
                      <a:pt x="170191" y="80658"/>
                      <a:pt x="164949" y="85542"/>
                      <a:pt x="160064" y="90665"/>
                    </a:cubicBezTo>
                    <a:cubicBezTo>
                      <a:pt x="155180" y="95788"/>
                      <a:pt x="150474" y="100971"/>
                      <a:pt x="145231" y="105796"/>
                    </a:cubicBezTo>
                    <a:cubicBezTo>
                      <a:pt x="134845" y="114876"/>
                      <a:pt x="122668" y="121674"/>
                      <a:pt x="109489" y="125752"/>
                    </a:cubicBezTo>
                    <a:cubicBezTo>
                      <a:pt x="97074" y="129473"/>
                      <a:pt x="84291" y="131831"/>
                      <a:pt x="71365" y="132781"/>
                    </a:cubicBezTo>
                    <a:cubicBezTo>
                      <a:pt x="47977" y="134213"/>
                      <a:pt x="24502" y="132550"/>
                      <a:pt x="1549" y="127837"/>
                    </a:cubicBezTo>
                    <a:lnTo>
                      <a:pt x="2859" y="126348"/>
                    </a:lnTo>
                    <a:cubicBezTo>
                      <a:pt x="21922" y="174004"/>
                      <a:pt x="37291" y="212605"/>
                      <a:pt x="48013" y="239531"/>
                    </a:cubicBezTo>
                    <a:cubicBezTo>
                      <a:pt x="53256" y="252815"/>
                      <a:pt x="57306" y="263358"/>
                      <a:pt x="59927" y="270328"/>
                    </a:cubicBezTo>
                    <a:cubicBezTo>
                      <a:pt x="61238" y="273783"/>
                      <a:pt x="62251" y="276285"/>
                      <a:pt x="63025" y="278430"/>
                    </a:cubicBezTo>
                    <a:cubicBezTo>
                      <a:pt x="63799" y="280574"/>
                      <a:pt x="64216" y="281349"/>
                      <a:pt x="64216" y="2813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39" name="Forma Livre: Forma 3538">
                <a:extLst>
                  <a:ext uri="{FF2B5EF4-FFF2-40B4-BE49-F238E27FC236}">
                    <a16:creationId xmlns:a16="http://schemas.microsoft.com/office/drawing/2014/main" id="{C6E525A3-2ACE-00A2-5317-B64DCF28CD5F}"/>
                  </a:ext>
                </a:extLst>
              </p:cNvPr>
              <p:cNvSpPr/>
              <p:nvPr/>
            </p:nvSpPr>
            <p:spPr>
              <a:xfrm>
                <a:off x="15478835" y="7431652"/>
                <a:ext cx="49275" cy="113840"/>
              </a:xfrm>
              <a:custGeom>
                <a:avLst/>
                <a:gdLst>
                  <a:gd name="connsiteX0" fmla="*/ 49234 w 49275"/>
                  <a:gd name="connsiteY0" fmla="*/ 113838 h 113840"/>
                  <a:gd name="connsiteX1" fmla="*/ 23202 w 49275"/>
                  <a:gd name="connsiteY1" fmla="*/ 57545 h 113840"/>
                  <a:gd name="connsiteX2" fmla="*/ 30 w 49275"/>
                  <a:gd name="connsiteY2" fmla="*/ 0 h 113840"/>
                  <a:gd name="connsiteX3" fmla="*/ 26062 w 49275"/>
                  <a:gd name="connsiteY3" fmla="*/ 56294 h 113840"/>
                  <a:gd name="connsiteX4" fmla="*/ 49234 w 49275"/>
                  <a:gd name="connsiteY4" fmla="*/ 113838 h 11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75" h="113840">
                    <a:moveTo>
                      <a:pt x="49234" y="113838"/>
                    </a:moveTo>
                    <a:cubicBezTo>
                      <a:pt x="48460" y="114136"/>
                      <a:pt x="36784" y="88938"/>
                      <a:pt x="23202" y="57545"/>
                    </a:cubicBezTo>
                    <a:cubicBezTo>
                      <a:pt x="9621" y="26151"/>
                      <a:pt x="-626" y="298"/>
                      <a:pt x="30" y="0"/>
                    </a:cubicBezTo>
                    <a:cubicBezTo>
                      <a:pt x="9647" y="18315"/>
                      <a:pt x="18336" y="37104"/>
                      <a:pt x="26062" y="56294"/>
                    </a:cubicBezTo>
                    <a:cubicBezTo>
                      <a:pt x="39644" y="87746"/>
                      <a:pt x="50009" y="113481"/>
                      <a:pt x="49234" y="11383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0" name="Forma Livre: Forma 3539">
                <a:extLst>
                  <a:ext uri="{FF2B5EF4-FFF2-40B4-BE49-F238E27FC236}">
                    <a16:creationId xmlns:a16="http://schemas.microsoft.com/office/drawing/2014/main" id="{945DFB08-4FED-AAE2-7380-0D447E39A50D}"/>
                  </a:ext>
                </a:extLst>
              </p:cNvPr>
              <p:cNvSpPr/>
              <p:nvPr/>
            </p:nvSpPr>
            <p:spPr>
              <a:xfrm>
                <a:off x="15509870" y="7433022"/>
                <a:ext cx="56145" cy="108357"/>
              </a:xfrm>
              <a:custGeom>
                <a:avLst/>
                <a:gdLst>
                  <a:gd name="connsiteX0" fmla="*/ 56145 w 56145"/>
                  <a:gd name="connsiteY0" fmla="*/ 108358 h 108357"/>
                  <a:gd name="connsiteX1" fmla="*/ 26718 w 56145"/>
                  <a:gd name="connsiteY1" fmla="*/ 54745 h 108357"/>
                  <a:gd name="connsiteX2" fmla="*/ 31 w 56145"/>
                  <a:gd name="connsiteY2" fmla="*/ 0 h 108357"/>
                  <a:gd name="connsiteX3" fmla="*/ 29458 w 56145"/>
                  <a:gd name="connsiteY3" fmla="*/ 53613 h 108357"/>
                  <a:gd name="connsiteX4" fmla="*/ 56145 w 56145"/>
                  <a:gd name="connsiteY4" fmla="*/ 108358 h 108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45" h="108357">
                    <a:moveTo>
                      <a:pt x="56145" y="108358"/>
                    </a:moveTo>
                    <a:cubicBezTo>
                      <a:pt x="45409" y="91012"/>
                      <a:pt x="35586" y="73116"/>
                      <a:pt x="26718" y="54745"/>
                    </a:cubicBezTo>
                    <a:cubicBezTo>
                      <a:pt x="11230" y="24960"/>
                      <a:pt x="-684" y="358"/>
                      <a:pt x="31" y="0"/>
                    </a:cubicBezTo>
                    <a:cubicBezTo>
                      <a:pt x="10762" y="17349"/>
                      <a:pt x="20585" y="35244"/>
                      <a:pt x="29458" y="53613"/>
                    </a:cubicBezTo>
                    <a:cubicBezTo>
                      <a:pt x="39275" y="71398"/>
                      <a:pt x="48182" y="89670"/>
                      <a:pt x="56145" y="1083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1" name="Forma Livre: Forma 3540">
                <a:extLst>
                  <a:ext uri="{FF2B5EF4-FFF2-40B4-BE49-F238E27FC236}">
                    <a16:creationId xmlns:a16="http://schemas.microsoft.com/office/drawing/2014/main" id="{E3712755-CB2D-16F2-E34E-A54C1CAE15D7}"/>
                  </a:ext>
                </a:extLst>
              </p:cNvPr>
              <p:cNvSpPr/>
              <p:nvPr/>
            </p:nvSpPr>
            <p:spPr>
              <a:xfrm>
                <a:off x="15537838" y="7424742"/>
                <a:ext cx="56353" cy="105379"/>
              </a:xfrm>
              <a:custGeom>
                <a:avLst/>
                <a:gdLst>
                  <a:gd name="connsiteX0" fmla="*/ 56353 w 56353"/>
                  <a:gd name="connsiteY0" fmla="*/ 105379 h 105379"/>
                  <a:gd name="connsiteX1" fmla="*/ 48073 w 56353"/>
                  <a:gd name="connsiteY1" fmla="*/ 89891 h 105379"/>
                  <a:gd name="connsiteX2" fmla="*/ 28713 w 56353"/>
                  <a:gd name="connsiteY2" fmla="*/ 52421 h 105379"/>
                  <a:gd name="connsiteX3" fmla="*/ 8221 w 56353"/>
                  <a:gd name="connsiteY3" fmla="*/ 15488 h 105379"/>
                  <a:gd name="connsiteX4" fmla="*/ 0 w 56353"/>
                  <a:gd name="connsiteY4" fmla="*/ 0 h 105379"/>
                  <a:gd name="connsiteX5" fmla="*/ 10127 w 56353"/>
                  <a:gd name="connsiteY5" fmla="*/ 14356 h 105379"/>
                  <a:gd name="connsiteX6" fmla="*/ 31453 w 56353"/>
                  <a:gd name="connsiteY6" fmla="*/ 50932 h 105379"/>
                  <a:gd name="connsiteX7" fmla="*/ 50039 w 56353"/>
                  <a:gd name="connsiteY7" fmla="*/ 88997 h 105379"/>
                  <a:gd name="connsiteX8" fmla="*/ 56353 w 56353"/>
                  <a:gd name="connsiteY8" fmla="*/ 105379 h 105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53" h="105379">
                    <a:moveTo>
                      <a:pt x="56353" y="105379"/>
                    </a:moveTo>
                    <a:cubicBezTo>
                      <a:pt x="53181" y="100448"/>
                      <a:pt x="50412" y="95268"/>
                      <a:pt x="48073" y="89891"/>
                    </a:cubicBezTo>
                    <a:cubicBezTo>
                      <a:pt x="43248" y="80241"/>
                      <a:pt x="36457" y="66957"/>
                      <a:pt x="28713" y="52421"/>
                    </a:cubicBezTo>
                    <a:cubicBezTo>
                      <a:pt x="20969" y="37886"/>
                      <a:pt x="13582" y="24900"/>
                      <a:pt x="8221" y="15488"/>
                    </a:cubicBezTo>
                    <a:cubicBezTo>
                      <a:pt x="5094" y="10540"/>
                      <a:pt x="2345" y="5363"/>
                      <a:pt x="0" y="0"/>
                    </a:cubicBezTo>
                    <a:cubicBezTo>
                      <a:pt x="3823" y="4454"/>
                      <a:pt x="7213" y="9261"/>
                      <a:pt x="10127" y="14356"/>
                    </a:cubicBezTo>
                    <a:cubicBezTo>
                      <a:pt x="16084" y="23471"/>
                      <a:pt x="23649" y="36338"/>
                      <a:pt x="31453" y="50932"/>
                    </a:cubicBezTo>
                    <a:cubicBezTo>
                      <a:pt x="39257" y="65527"/>
                      <a:pt x="45690" y="79049"/>
                      <a:pt x="50039" y="88997"/>
                    </a:cubicBezTo>
                    <a:cubicBezTo>
                      <a:pt x="52703" y="94226"/>
                      <a:pt x="54819" y="99716"/>
                      <a:pt x="56353" y="10537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2" name="Forma Livre: Forma 3541">
                <a:extLst>
                  <a:ext uri="{FF2B5EF4-FFF2-40B4-BE49-F238E27FC236}">
                    <a16:creationId xmlns:a16="http://schemas.microsoft.com/office/drawing/2014/main" id="{B5D77232-D67B-6C12-6549-14B44B9CCB7A}"/>
                  </a:ext>
                </a:extLst>
              </p:cNvPr>
              <p:cNvSpPr/>
              <p:nvPr/>
            </p:nvSpPr>
            <p:spPr>
              <a:xfrm>
                <a:off x="15561488" y="7409194"/>
                <a:ext cx="62071" cy="95609"/>
              </a:xfrm>
              <a:custGeom>
                <a:avLst/>
                <a:gdLst>
                  <a:gd name="connsiteX0" fmla="*/ 62072 w 62071"/>
                  <a:gd name="connsiteY0" fmla="*/ 95610 h 95609"/>
                  <a:gd name="connsiteX1" fmla="*/ 52719 w 62071"/>
                  <a:gd name="connsiteY1" fmla="*/ 81730 h 95609"/>
                  <a:gd name="connsiteX2" fmla="*/ 31095 w 62071"/>
                  <a:gd name="connsiteY2" fmla="*/ 47775 h 95609"/>
                  <a:gd name="connsiteX3" fmla="*/ 8876 w 62071"/>
                  <a:gd name="connsiteY3" fmla="*/ 14178 h 95609"/>
                  <a:gd name="connsiteX4" fmla="*/ 0 w 62071"/>
                  <a:gd name="connsiteY4" fmla="*/ 0 h 95609"/>
                  <a:gd name="connsiteX5" fmla="*/ 10663 w 62071"/>
                  <a:gd name="connsiteY5" fmla="*/ 12927 h 95609"/>
                  <a:gd name="connsiteX6" fmla="*/ 33717 w 62071"/>
                  <a:gd name="connsiteY6" fmla="*/ 46107 h 95609"/>
                  <a:gd name="connsiteX7" fmla="*/ 54626 w 62071"/>
                  <a:gd name="connsiteY7" fmla="*/ 80598 h 95609"/>
                  <a:gd name="connsiteX8" fmla="*/ 62072 w 62071"/>
                  <a:gd name="connsiteY8" fmla="*/ 95610 h 9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71" h="95609">
                    <a:moveTo>
                      <a:pt x="62072" y="95610"/>
                    </a:moveTo>
                    <a:cubicBezTo>
                      <a:pt x="58550" y="91269"/>
                      <a:pt x="55421" y="86624"/>
                      <a:pt x="52719" y="81730"/>
                    </a:cubicBezTo>
                    <a:lnTo>
                      <a:pt x="31095" y="47775"/>
                    </a:lnTo>
                    <a:lnTo>
                      <a:pt x="8876" y="14178"/>
                    </a:lnTo>
                    <a:cubicBezTo>
                      <a:pt x="5505" y="9723"/>
                      <a:pt x="2535" y="4978"/>
                      <a:pt x="0" y="0"/>
                    </a:cubicBezTo>
                    <a:cubicBezTo>
                      <a:pt x="3973" y="3946"/>
                      <a:pt x="7544" y="8276"/>
                      <a:pt x="10663" y="12927"/>
                    </a:cubicBezTo>
                    <a:cubicBezTo>
                      <a:pt x="16620" y="21207"/>
                      <a:pt x="25079" y="32823"/>
                      <a:pt x="33717" y="46107"/>
                    </a:cubicBezTo>
                    <a:cubicBezTo>
                      <a:pt x="42354" y="59391"/>
                      <a:pt x="49562" y="71603"/>
                      <a:pt x="54626" y="80598"/>
                    </a:cubicBezTo>
                    <a:cubicBezTo>
                      <a:pt x="57591" y="85347"/>
                      <a:pt x="60085" y="90375"/>
                      <a:pt x="62072" y="956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3" name="Forma Livre: Forma 3542">
                <a:extLst>
                  <a:ext uri="{FF2B5EF4-FFF2-40B4-BE49-F238E27FC236}">
                    <a16:creationId xmlns:a16="http://schemas.microsoft.com/office/drawing/2014/main" id="{EE449480-C0AF-4EBF-E83D-C5ED4B15C990}"/>
                  </a:ext>
                </a:extLst>
              </p:cNvPr>
              <p:cNvSpPr/>
              <p:nvPr/>
            </p:nvSpPr>
            <p:spPr>
              <a:xfrm>
                <a:off x="15586805" y="7388226"/>
                <a:ext cx="65110" cy="95550"/>
              </a:xfrm>
              <a:custGeom>
                <a:avLst/>
                <a:gdLst>
                  <a:gd name="connsiteX0" fmla="*/ 65110 w 65110"/>
                  <a:gd name="connsiteY0" fmla="*/ 95550 h 95550"/>
                  <a:gd name="connsiteX1" fmla="*/ 54209 w 65110"/>
                  <a:gd name="connsiteY1" fmla="*/ 82564 h 95550"/>
                  <a:gd name="connsiteX2" fmla="*/ 30381 w 65110"/>
                  <a:gd name="connsiteY2" fmla="*/ 49383 h 95550"/>
                  <a:gd name="connsiteX3" fmla="*/ 8161 w 65110"/>
                  <a:gd name="connsiteY3" fmla="*/ 14952 h 95550"/>
                  <a:gd name="connsiteX4" fmla="*/ 0 w 65110"/>
                  <a:gd name="connsiteY4" fmla="*/ 0 h 95550"/>
                  <a:gd name="connsiteX5" fmla="*/ 10008 w 65110"/>
                  <a:gd name="connsiteY5" fmla="*/ 13761 h 95550"/>
                  <a:gd name="connsiteX6" fmla="*/ 32942 w 65110"/>
                  <a:gd name="connsiteY6" fmla="*/ 47596 h 95550"/>
                  <a:gd name="connsiteX7" fmla="*/ 56115 w 65110"/>
                  <a:gd name="connsiteY7" fmla="*/ 81253 h 95550"/>
                  <a:gd name="connsiteX8" fmla="*/ 65110 w 65110"/>
                  <a:gd name="connsiteY8" fmla="*/ 95550 h 95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110" h="95550">
                    <a:moveTo>
                      <a:pt x="65110" y="95550"/>
                    </a:moveTo>
                    <a:cubicBezTo>
                      <a:pt x="61084" y="91567"/>
                      <a:pt x="57434" y="87220"/>
                      <a:pt x="54209" y="82564"/>
                    </a:cubicBezTo>
                    <a:cubicBezTo>
                      <a:pt x="47775" y="74284"/>
                      <a:pt x="39197" y="62608"/>
                      <a:pt x="30381" y="49383"/>
                    </a:cubicBezTo>
                    <a:cubicBezTo>
                      <a:pt x="21564" y="36159"/>
                      <a:pt x="13582" y="23947"/>
                      <a:pt x="8161" y="14952"/>
                    </a:cubicBezTo>
                    <a:cubicBezTo>
                      <a:pt x="4988" y="10229"/>
                      <a:pt x="2257" y="5224"/>
                      <a:pt x="0" y="0"/>
                    </a:cubicBezTo>
                    <a:cubicBezTo>
                      <a:pt x="3715" y="4299"/>
                      <a:pt x="7062" y="8902"/>
                      <a:pt x="10008" y="13761"/>
                    </a:cubicBezTo>
                    <a:cubicBezTo>
                      <a:pt x="16441" y="23292"/>
                      <a:pt x="24245" y="34848"/>
                      <a:pt x="32942" y="47596"/>
                    </a:cubicBezTo>
                    <a:lnTo>
                      <a:pt x="56115" y="81253"/>
                    </a:lnTo>
                    <a:cubicBezTo>
                      <a:pt x="59522" y="85749"/>
                      <a:pt x="62531" y="90533"/>
                      <a:pt x="65110" y="955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4" name="Forma Livre: Forma 3543">
                <a:extLst>
                  <a:ext uri="{FF2B5EF4-FFF2-40B4-BE49-F238E27FC236}">
                    <a16:creationId xmlns:a16="http://schemas.microsoft.com/office/drawing/2014/main" id="{A61C71BC-EC32-0949-CF60-BEC4BC03A5CB}"/>
                  </a:ext>
                </a:extLst>
              </p:cNvPr>
              <p:cNvSpPr/>
              <p:nvPr/>
            </p:nvSpPr>
            <p:spPr>
              <a:xfrm>
                <a:off x="15610335" y="7366661"/>
                <a:ext cx="65109" cy="95550"/>
              </a:xfrm>
              <a:custGeom>
                <a:avLst/>
                <a:gdLst>
                  <a:gd name="connsiteX0" fmla="*/ 65110 w 65109"/>
                  <a:gd name="connsiteY0" fmla="*/ 95550 h 95550"/>
                  <a:gd name="connsiteX1" fmla="*/ 54149 w 65109"/>
                  <a:gd name="connsiteY1" fmla="*/ 82564 h 95550"/>
                  <a:gd name="connsiteX2" fmla="*/ 30321 w 65109"/>
                  <a:gd name="connsiteY2" fmla="*/ 49383 h 95550"/>
                  <a:gd name="connsiteX3" fmla="*/ 8102 w 65109"/>
                  <a:gd name="connsiteY3" fmla="*/ 14952 h 95550"/>
                  <a:gd name="connsiteX4" fmla="*/ 0 w 65109"/>
                  <a:gd name="connsiteY4" fmla="*/ 0 h 95550"/>
                  <a:gd name="connsiteX5" fmla="*/ 9948 w 65109"/>
                  <a:gd name="connsiteY5" fmla="*/ 13761 h 95550"/>
                  <a:gd name="connsiteX6" fmla="*/ 32883 w 65109"/>
                  <a:gd name="connsiteY6" fmla="*/ 47596 h 95550"/>
                  <a:gd name="connsiteX7" fmla="*/ 56115 w 65109"/>
                  <a:gd name="connsiteY7" fmla="*/ 81253 h 95550"/>
                  <a:gd name="connsiteX8" fmla="*/ 65110 w 65109"/>
                  <a:gd name="connsiteY8" fmla="*/ 95550 h 95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109" h="95550">
                    <a:moveTo>
                      <a:pt x="65110" y="95550"/>
                    </a:moveTo>
                    <a:cubicBezTo>
                      <a:pt x="61032" y="91598"/>
                      <a:pt x="57360" y="87248"/>
                      <a:pt x="54149" y="82564"/>
                    </a:cubicBezTo>
                    <a:cubicBezTo>
                      <a:pt x="47715" y="74284"/>
                      <a:pt x="39137" y="62548"/>
                      <a:pt x="30321" y="49383"/>
                    </a:cubicBezTo>
                    <a:cubicBezTo>
                      <a:pt x="21505" y="36218"/>
                      <a:pt x="13522" y="23947"/>
                      <a:pt x="8102" y="14952"/>
                    </a:cubicBezTo>
                    <a:cubicBezTo>
                      <a:pt x="4901" y="10256"/>
                      <a:pt x="2187" y="5246"/>
                      <a:pt x="0" y="0"/>
                    </a:cubicBezTo>
                    <a:cubicBezTo>
                      <a:pt x="3719" y="4282"/>
                      <a:pt x="7048" y="8887"/>
                      <a:pt x="9948" y="13761"/>
                    </a:cubicBezTo>
                    <a:lnTo>
                      <a:pt x="32883" y="47596"/>
                    </a:lnTo>
                    <a:cubicBezTo>
                      <a:pt x="41639" y="60344"/>
                      <a:pt x="49562" y="71841"/>
                      <a:pt x="56115" y="81253"/>
                    </a:cubicBezTo>
                    <a:cubicBezTo>
                      <a:pt x="59511" y="85757"/>
                      <a:pt x="62520" y="90539"/>
                      <a:pt x="65110" y="955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5" name="Forma Livre: Forma 3544">
                <a:extLst>
                  <a:ext uri="{FF2B5EF4-FFF2-40B4-BE49-F238E27FC236}">
                    <a16:creationId xmlns:a16="http://schemas.microsoft.com/office/drawing/2014/main" id="{2D502B63-9A9F-8304-8644-57941F5C150A}"/>
                  </a:ext>
                </a:extLst>
              </p:cNvPr>
              <p:cNvSpPr/>
              <p:nvPr/>
            </p:nvSpPr>
            <p:spPr>
              <a:xfrm>
                <a:off x="15634699" y="7350280"/>
                <a:ext cx="66539" cy="94239"/>
              </a:xfrm>
              <a:custGeom>
                <a:avLst/>
                <a:gdLst>
                  <a:gd name="connsiteX0" fmla="*/ 66539 w 66539"/>
                  <a:gd name="connsiteY0" fmla="*/ 94240 h 94239"/>
                  <a:gd name="connsiteX1" fmla="*/ 31989 w 66539"/>
                  <a:gd name="connsiteY1" fmla="*/ 48013 h 94239"/>
                  <a:gd name="connsiteX2" fmla="*/ 0 w 66539"/>
                  <a:gd name="connsiteY2" fmla="*/ 0 h 94239"/>
                  <a:gd name="connsiteX3" fmla="*/ 34550 w 66539"/>
                  <a:gd name="connsiteY3" fmla="*/ 46226 h 94239"/>
                  <a:gd name="connsiteX4" fmla="*/ 66539 w 66539"/>
                  <a:gd name="connsiteY4" fmla="*/ 94240 h 9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39" h="94239">
                    <a:moveTo>
                      <a:pt x="66539" y="94240"/>
                    </a:moveTo>
                    <a:cubicBezTo>
                      <a:pt x="54210" y="79455"/>
                      <a:pt x="42677" y="64025"/>
                      <a:pt x="31989" y="48013"/>
                    </a:cubicBezTo>
                    <a:cubicBezTo>
                      <a:pt x="20483" y="32587"/>
                      <a:pt x="9805" y="16560"/>
                      <a:pt x="0" y="0"/>
                    </a:cubicBezTo>
                    <a:cubicBezTo>
                      <a:pt x="12347" y="14771"/>
                      <a:pt x="23881" y="30202"/>
                      <a:pt x="34550" y="46226"/>
                    </a:cubicBezTo>
                    <a:cubicBezTo>
                      <a:pt x="46057" y="61653"/>
                      <a:pt x="56735" y="77680"/>
                      <a:pt x="66539" y="942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6" name="Forma Livre: Forma 3545">
                <a:extLst>
                  <a:ext uri="{FF2B5EF4-FFF2-40B4-BE49-F238E27FC236}">
                    <a16:creationId xmlns:a16="http://schemas.microsoft.com/office/drawing/2014/main" id="{B2755AA0-B287-8855-7648-C314C8F55EC0}"/>
                  </a:ext>
                </a:extLst>
              </p:cNvPr>
              <p:cNvSpPr/>
              <p:nvPr/>
            </p:nvSpPr>
            <p:spPr>
              <a:xfrm>
                <a:off x="15664990" y="7326392"/>
                <a:ext cx="58289" cy="109608"/>
              </a:xfrm>
              <a:custGeom>
                <a:avLst/>
                <a:gdLst>
                  <a:gd name="connsiteX0" fmla="*/ 58290 w 58289"/>
                  <a:gd name="connsiteY0" fmla="*/ 109609 h 109608"/>
                  <a:gd name="connsiteX1" fmla="*/ 49533 w 58289"/>
                  <a:gd name="connsiteY1" fmla="*/ 93763 h 109608"/>
                  <a:gd name="connsiteX2" fmla="*/ 29934 w 58289"/>
                  <a:gd name="connsiteY2" fmla="*/ 54387 h 109608"/>
                  <a:gd name="connsiteX3" fmla="*/ 9264 w 58289"/>
                  <a:gd name="connsiteY3" fmla="*/ 15727 h 109608"/>
                  <a:gd name="connsiteX4" fmla="*/ 30 w 58289"/>
                  <a:gd name="connsiteY4" fmla="*/ 0 h 109608"/>
                  <a:gd name="connsiteX5" fmla="*/ 11110 w 58289"/>
                  <a:gd name="connsiteY5" fmla="*/ 14535 h 109608"/>
                  <a:gd name="connsiteX6" fmla="*/ 32734 w 58289"/>
                  <a:gd name="connsiteY6" fmla="*/ 53017 h 109608"/>
                  <a:gd name="connsiteX7" fmla="*/ 51558 w 58289"/>
                  <a:gd name="connsiteY7" fmla="*/ 92810 h 109608"/>
                  <a:gd name="connsiteX8" fmla="*/ 58290 w 58289"/>
                  <a:gd name="connsiteY8" fmla="*/ 109609 h 10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289" h="109608">
                    <a:moveTo>
                      <a:pt x="58290" y="109609"/>
                    </a:moveTo>
                    <a:cubicBezTo>
                      <a:pt x="54886" y="104609"/>
                      <a:pt x="51955" y="99305"/>
                      <a:pt x="49533" y="93763"/>
                    </a:cubicBezTo>
                    <a:cubicBezTo>
                      <a:pt x="44112" y="82802"/>
                      <a:pt x="37619" y="69339"/>
                      <a:pt x="29934" y="54387"/>
                    </a:cubicBezTo>
                    <a:cubicBezTo>
                      <a:pt x="22250" y="39435"/>
                      <a:pt x="14982" y="25377"/>
                      <a:pt x="9264" y="15727"/>
                    </a:cubicBezTo>
                    <a:cubicBezTo>
                      <a:pt x="3545" y="6076"/>
                      <a:pt x="-387" y="298"/>
                      <a:pt x="30" y="0"/>
                    </a:cubicBezTo>
                    <a:cubicBezTo>
                      <a:pt x="4315" y="4364"/>
                      <a:pt x="8037" y="9247"/>
                      <a:pt x="11110" y="14535"/>
                    </a:cubicBezTo>
                    <a:cubicBezTo>
                      <a:pt x="19013" y="26959"/>
                      <a:pt x="26232" y="39806"/>
                      <a:pt x="32734" y="53017"/>
                    </a:cubicBezTo>
                    <a:cubicBezTo>
                      <a:pt x="40419" y="68386"/>
                      <a:pt x="46912" y="82802"/>
                      <a:pt x="51558" y="92810"/>
                    </a:cubicBezTo>
                    <a:cubicBezTo>
                      <a:pt x="54192" y="98245"/>
                      <a:pt x="56441" y="103859"/>
                      <a:pt x="58290" y="1096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7" name="Forma Livre: Forma 3546">
                <a:extLst>
                  <a:ext uri="{FF2B5EF4-FFF2-40B4-BE49-F238E27FC236}">
                    <a16:creationId xmlns:a16="http://schemas.microsoft.com/office/drawing/2014/main" id="{501E75FB-A1D9-AC3A-E09F-DE85B5BDDE45}"/>
                  </a:ext>
                </a:extLst>
              </p:cNvPr>
              <p:cNvSpPr/>
              <p:nvPr/>
            </p:nvSpPr>
            <p:spPr>
              <a:xfrm>
                <a:off x="14484523" y="7098895"/>
                <a:ext cx="376541" cy="298596"/>
              </a:xfrm>
              <a:custGeom>
                <a:avLst/>
                <a:gdLst>
                  <a:gd name="connsiteX0" fmla="*/ 62429 w 376541"/>
                  <a:gd name="connsiteY0" fmla="*/ 279145 h 298596"/>
                  <a:gd name="connsiteX1" fmla="*/ 174242 w 376541"/>
                  <a:gd name="connsiteY1" fmla="*/ 290523 h 298596"/>
                  <a:gd name="connsiteX2" fmla="*/ 274677 w 376541"/>
                  <a:gd name="connsiteY2" fmla="*/ 231667 h 298596"/>
                  <a:gd name="connsiteX3" fmla="*/ 376541 w 376541"/>
                  <a:gd name="connsiteY3" fmla="*/ 175612 h 298596"/>
                  <a:gd name="connsiteX4" fmla="*/ 288795 w 376541"/>
                  <a:gd name="connsiteY4" fmla="*/ 0 h 298596"/>
                  <a:gd name="connsiteX5" fmla="*/ 148925 w 376541"/>
                  <a:gd name="connsiteY5" fmla="*/ 96622 h 298596"/>
                  <a:gd name="connsiteX6" fmla="*/ 0 w 376541"/>
                  <a:gd name="connsiteY6" fmla="*/ 124680 h 298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6541" h="298596">
                    <a:moveTo>
                      <a:pt x="62429" y="279145"/>
                    </a:moveTo>
                    <a:cubicBezTo>
                      <a:pt x="93703" y="302377"/>
                      <a:pt x="137309" y="302973"/>
                      <a:pt x="174242" y="290523"/>
                    </a:cubicBezTo>
                    <a:cubicBezTo>
                      <a:pt x="211175" y="278072"/>
                      <a:pt x="243164" y="254781"/>
                      <a:pt x="274677" y="231667"/>
                    </a:cubicBezTo>
                    <a:cubicBezTo>
                      <a:pt x="306189" y="208554"/>
                      <a:pt x="338953" y="185977"/>
                      <a:pt x="376541" y="175612"/>
                    </a:cubicBezTo>
                    <a:lnTo>
                      <a:pt x="288795" y="0"/>
                    </a:lnTo>
                    <a:cubicBezTo>
                      <a:pt x="288795" y="0"/>
                      <a:pt x="205397" y="33061"/>
                      <a:pt x="148925" y="96622"/>
                    </a:cubicBezTo>
                    <a:cubicBezTo>
                      <a:pt x="103533" y="148091"/>
                      <a:pt x="0" y="124680"/>
                      <a:pt x="0" y="12468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8" name="Forma Livre: Forma 3547">
                <a:extLst>
                  <a:ext uri="{FF2B5EF4-FFF2-40B4-BE49-F238E27FC236}">
                    <a16:creationId xmlns:a16="http://schemas.microsoft.com/office/drawing/2014/main" id="{D65E202F-8600-6AC3-A57C-39BFD66378A8}"/>
                  </a:ext>
                </a:extLst>
              </p:cNvPr>
              <p:cNvSpPr/>
              <p:nvPr/>
            </p:nvSpPr>
            <p:spPr>
              <a:xfrm>
                <a:off x="14482736" y="7096750"/>
                <a:ext cx="380889" cy="301500"/>
              </a:xfrm>
              <a:custGeom>
                <a:avLst/>
                <a:gdLst>
                  <a:gd name="connsiteX0" fmla="*/ 64216 w 380889"/>
                  <a:gd name="connsiteY0" fmla="*/ 281289 h 301500"/>
                  <a:gd name="connsiteX1" fmla="*/ 63025 w 380889"/>
                  <a:gd name="connsiteY1" fmla="*/ 278668 h 301500"/>
                  <a:gd name="connsiteX2" fmla="*/ 59629 w 380889"/>
                  <a:gd name="connsiteY2" fmla="*/ 270745 h 301500"/>
                  <a:gd name="connsiteX3" fmla="*/ 47001 w 380889"/>
                  <a:gd name="connsiteY3" fmla="*/ 240245 h 301500"/>
                  <a:gd name="connsiteX4" fmla="*/ 774 w 380889"/>
                  <a:gd name="connsiteY4" fmla="*/ 127063 h 301500"/>
                  <a:gd name="connsiteX5" fmla="*/ 0 w 380889"/>
                  <a:gd name="connsiteY5" fmla="*/ 125097 h 301500"/>
                  <a:gd name="connsiteX6" fmla="*/ 2085 w 380889"/>
                  <a:gd name="connsiteY6" fmla="*/ 125514 h 301500"/>
                  <a:gd name="connsiteX7" fmla="*/ 71186 w 380889"/>
                  <a:gd name="connsiteY7" fmla="*/ 130041 h 301500"/>
                  <a:gd name="connsiteX8" fmla="*/ 108655 w 380889"/>
                  <a:gd name="connsiteY8" fmla="*/ 123012 h 301500"/>
                  <a:gd name="connsiteX9" fmla="*/ 143325 w 380889"/>
                  <a:gd name="connsiteY9" fmla="*/ 103533 h 301500"/>
                  <a:gd name="connsiteX10" fmla="*/ 157979 w 380889"/>
                  <a:gd name="connsiteY10" fmla="*/ 88521 h 301500"/>
                  <a:gd name="connsiteX11" fmla="*/ 173527 w 380889"/>
                  <a:gd name="connsiteY11" fmla="*/ 73450 h 301500"/>
                  <a:gd name="connsiteX12" fmla="*/ 208435 w 380889"/>
                  <a:gd name="connsiteY12" fmla="*/ 45750 h 301500"/>
                  <a:gd name="connsiteX13" fmla="*/ 290582 w 380889"/>
                  <a:gd name="connsiteY13" fmla="*/ 536 h 301500"/>
                  <a:gd name="connsiteX14" fmla="*/ 291893 w 380889"/>
                  <a:gd name="connsiteY14" fmla="*/ 0 h 301500"/>
                  <a:gd name="connsiteX15" fmla="*/ 292548 w 380889"/>
                  <a:gd name="connsiteY15" fmla="*/ 1311 h 301500"/>
                  <a:gd name="connsiteX16" fmla="*/ 303926 w 380889"/>
                  <a:gd name="connsiteY16" fmla="*/ 24066 h 301500"/>
                  <a:gd name="connsiteX17" fmla="*/ 380116 w 380889"/>
                  <a:gd name="connsiteY17" fmla="*/ 176923 h 301500"/>
                  <a:gd name="connsiteX18" fmla="*/ 380890 w 380889"/>
                  <a:gd name="connsiteY18" fmla="*/ 178531 h 301500"/>
                  <a:gd name="connsiteX19" fmla="*/ 379162 w 380889"/>
                  <a:gd name="connsiteY19" fmla="*/ 179007 h 301500"/>
                  <a:gd name="connsiteX20" fmla="*/ 313159 w 380889"/>
                  <a:gd name="connsiteY20" fmla="*/ 210222 h 301500"/>
                  <a:gd name="connsiteX21" fmla="*/ 258057 w 380889"/>
                  <a:gd name="connsiteY21" fmla="*/ 248764 h 301500"/>
                  <a:gd name="connsiteX22" fmla="*/ 207184 w 380889"/>
                  <a:gd name="connsiteY22" fmla="*/ 280515 h 301500"/>
                  <a:gd name="connsiteX23" fmla="*/ 158992 w 380889"/>
                  <a:gd name="connsiteY23" fmla="*/ 298386 h 301500"/>
                  <a:gd name="connsiteX24" fmla="*/ 117293 w 380889"/>
                  <a:gd name="connsiteY24" fmla="*/ 301007 h 301500"/>
                  <a:gd name="connsiteX25" fmla="*/ 87091 w 380889"/>
                  <a:gd name="connsiteY25" fmla="*/ 294097 h 301500"/>
                  <a:gd name="connsiteX26" fmla="*/ 69816 w 380889"/>
                  <a:gd name="connsiteY26" fmla="*/ 285280 h 301500"/>
                  <a:gd name="connsiteX27" fmla="*/ 65706 w 380889"/>
                  <a:gd name="connsiteY27" fmla="*/ 282361 h 301500"/>
                  <a:gd name="connsiteX28" fmla="*/ 64395 w 380889"/>
                  <a:gd name="connsiteY28" fmla="*/ 281349 h 301500"/>
                  <a:gd name="connsiteX29" fmla="*/ 87389 w 380889"/>
                  <a:gd name="connsiteY29" fmla="*/ 293263 h 301500"/>
                  <a:gd name="connsiteX30" fmla="*/ 117174 w 380889"/>
                  <a:gd name="connsiteY30" fmla="*/ 299637 h 301500"/>
                  <a:gd name="connsiteX31" fmla="*/ 158277 w 380889"/>
                  <a:gd name="connsiteY31" fmla="*/ 296658 h 301500"/>
                  <a:gd name="connsiteX32" fmla="*/ 205933 w 380889"/>
                  <a:gd name="connsiteY32" fmla="*/ 278787 h 301500"/>
                  <a:gd name="connsiteX33" fmla="*/ 256210 w 380889"/>
                  <a:gd name="connsiteY33" fmla="*/ 246977 h 301500"/>
                  <a:gd name="connsiteX34" fmla="*/ 311253 w 380889"/>
                  <a:gd name="connsiteY34" fmla="*/ 208197 h 301500"/>
                  <a:gd name="connsiteX35" fmla="*/ 377971 w 380889"/>
                  <a:gd name="connsiteY35" fmla="*/ 176386 h 301500"/>
                  <a:gd name="connsiteX36" fmla="*/ 377078 w 380889"/>
                  <a:gd name="connsiteY36" fmla="*/ 178471 h 301500"/>
                  <a:gd name="connsiteX37" fmla="*/ 300709 w 380889"/>
                  <a:gd name="connsiteY37" fmla="*/ 25675 h 301500"/>
                  <a:gd name="connsiteX38" fmla="*/ 289331 w 380889"/>
                  <a:gd name="connsiteY38" fmla="*/ 2919 h 301500"/>
                  <a:gd name="connsiteX39" fmla="*/ 291297 w 380889"/>
                  <a:gd name="connsiteY39" fmla="*/ 3634 h 301500"/>
                  <a:gd name="connsiteX40" fmla="*/ 210222 w 380889"/>
                  <a:gd name="connsiteY40" fmla="*/ 48549 h 301500"/>
                  <a:gd name="connsiteX41" fmla="*/ 175553 w 380889"/>
                  <a:gd name="connsiteY41" fmla="*/ 75952 h 301500"/>
                  <a:gd name="connsiteX42" fmla="*/ 160124 w 380889"/>
                  <a:gd name="connsiteY42" fmla="*/ 90784 h 301500"/>
                  <a:gd name="connsiteX43" fmla="*/ 145291 w 380889"/>
                  <a:gd name="connsiteY43" fmla="*/ 105915 h 301500"/>
                  <a:gd name="connsiteX44" fmla="*/ 109549 w 380889"/>
                  <a:gd name="connsiteY44" fmla="*/ 125931 h 301500"/>
                  <a:gd name="connsiteX45" fmla="*/ 71424 w 380889"/>
                  <a:gd name="connsiteY45" fmla="*/ 132900 h 301500"/>
                  <a:gd name="connsiteX46" fmla="*/ 1668 w 380889"/>
                  <a:gd name="connsiteY46" fmla="*/ 128016 h 301500"/>
                  <a:gd name="connsiteX47" fmla="*/ 2978 w 380889"/>
                  <a:gd name="connsiteY47" fmla="*/ 126467 h 301500"/>
                  <a:gd name="connsiteX48" fmla="*/ 48073 w 380889"/>
                  <a:gd name="connsiteY48" fmla="*/ 239650 h 301500"/>
                  <a:gd name="connsiteX49" fmla="*/ 59987 w 380889"/>
                  <a:gd name="connsiteY49" fmla="*/ 270507 h 301500"/>
                  <a:gd name="connsiteX50" fmla="*/ 63085 w 380889"/>
                  <a:gd name="connsiteY50" fmla="*/ 278549 h 301500"/>
                  <a:gd name="connsiteX51" fmla="*/ 64216 w 380889"/>
                  <a:gd name="connsiteY51" fmla="*/ 281289 h 30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80889" h="301500">
                    <a:moveTo>
                      <a:pt x="64216" y="281289"/>
                    </a:moveTo>
                    <a:lnTo>
                      <a:pt x="63025" y="278668"/>
                    </a:lnTo>
                    <a:lnTo>
                      <a:pt x="59629" y="270745"/>
                    </a:lnTo>
                    <a:cubicBezTo>
                      <a:pt x="56711" y="263656"/>
                      <a:pt x="52421" y="253410"/>
                      <a:pt x="47001" y="240245"/>
                    </a:cubicBezTo>
                    <a:lnTo>
                      <a:pt x="774" y="127063"/>
                    </a:lnTo>
                    <a:lnTo>
                      <a:pt x="0" y="125097"/>
                    </a:lnTo>
                    <a:lnTo>
                      <a:pt x="2085" y="125514"/>
                    </a:lnTo>
                    <a:cubicBezTo>
                      <a:pt x="24828" y="129990"/>
                      <a:pt x="48053" y="131512"/>
                      <a:pt x="71186" y="130041"/>
                    </a:cubicBezTo>
                    <a:cubicBezTo>
                      <a:pt x="83891" y="129041"/>
                      <a:pt x="96452" y="126684"/>
                      <a:pt x="108655" y="123012"/>
                    </a:cubicBezTo>
                    <a:cubicBezTo>
                      <a:pt x="121429" y="118974"/>
                      <a:pt x="133232" y="112342"/>
                      <a:pt x="143325" y="103533"/>
                    </a:cubicBezTo>
                    <a:cubicBezTo>
                      <a:pt x="148329" y="98946"/>
                      <a:pt x="153095" y="93763"/>
                      <a:pt x="157979" y="88521"/>
                    </a:cubicBezTo>
                    <a:cubicBezTo>
                      <a:pt x="162864" y="83279"/>
                      <a:pt x="168166" y="78394"/>
                      <a:pt x="173527" y="73450"/>
                    </a:cubicBezTo>
                    <a:cubicBezTo>
                      <a:pt x="184634" y="63568"/>
                      <a:pt x="196288" y="54320"/>
                      <a:pt x="208435" y="45750"/>
                    </a:cubicBezTo>
                    <a:cubicBezTo>
                      <a:pt x="234167" y="27857"/>
                      <a:pt x="261699" y="12704"/>
                      <a:pt x="290582" y="536"/>
                    </a:cubicBezTo>
                    <a:lnTo>
                      <a:pt x="291893" y="0"/>
                    </a:lnTo>
                    <a:lnTo>
                      <a:pt x="292548" y="1311"/>
                    </a:lnTo>
                    <a:lnTo>
                      <a:pt x="303926" y="24066"/>
                    </a:lnTo>
                    <a:cubicBezTo>
                      <a:pt x="330732" y="77679"/>
                      <a:pt x="356526" y="129624"/>
                      <a:pt x="380116" y="176923"/>
                    </a:cubicBezTo>
                    <a:lnTo>
                      <a:pt x="380890" y="178531"/>
                    </a:lnTo>
                    <a:lnTo>
                      <a:pt x="379162" y="179007"/>
                    </a:lnTo>
                    <a:cubicBezTo>
                      <a:pt x="355726" y="186058"/>
                      <a:pt x="333478" y="196580"/>
                      <a:pt x="313159" y="210222"/>
                    </a:cubicBezTo>
                    <a:cubicBezTo>
                      <a:pt x="293382" y="222910"/>
                      <a:pt x="275451" y="236492"/>
                      <a:pt x="258057" y="248764"/>
                    </a:cubicBezTo>
                    <a:cubicBezTo>
                      <a:pt x="241873" y="260540"/>
                      <a:pt x="224873" y="271151"/>
                      <a:pt x="207184" y="280515"/>
                    </a:cubicBezTo>
                    <a:cubicBezTo>
                      <a:pt x="192001" y="288620"/>
                      <a:pt x="175789" y="294632"/>
                      <a:pt x="158992" y="298386"/>
                    </a:cubicBezTo>
                    <a:cubicBezTo>
                      <a:pt x="145294" y="301283"/>
                      <a:pt x="131246" y="302166"/>
                      <a:pt x="117293" y="301007"/>
                    </a:cubicBezTo>
                    <a:cubicBezTo>
                      <a:pt x="106957" y="300099"/>
                      <a:pt x="96794" y="297774"/>
                      <a:pt x="87091" y="294097"/>
                    </a:cubicBezTo>
                    <a:cubicBezTo>
                      <a:pt x="81020" y="291815"/>
                      <a:pt x="75225" y="288858"/>
                      <a:pt x="69816" y="285280"/>
                    </a:cubicBezTo>
                    <a:lnTo>
                      <a:pt x="65706" y="282361"/>
                    </a:lnTo>
                    <a:lnTo>
                      <a:pt x="64395" y="281349"/>
                    </a:lnTo>
                    <a:cubicBezTo>
                      <a:pt x="71579" y="286187"/>
                      <a:pt x="79294" y="290184"/>
                      <a:pt x="87389" y="293263"/>
                    </a:cubicBezTo>
                    <a:cubicBezTo>
                      <a:pt x="96989" y="296704"/>
                      <a:pt x="107006" y="298847"/>
                      <a:pt x="117174" y="299637"/>
                    </a:cubicBezTo>
                    <a:cubicBezTo>
                      <a:pt x="130947" y="300651"/>
                      <a:pt x="144794" y="299648"/>
                      <a:pt x="158277" y="296658"/>
                    </a:cubicBezTo>
                    <a:cubicBezTo>
                      <a:pt x="174899" y="292890"/>
                      <a:pt x="190932" y="286878"/>
                      <a:pt x="205933" y="278787"/>
                    </a:cubicBezTo>
                    <a:cubicBezTo>
                      <a:pt x="223414" y="269371"/>
                      <a:pt x="240215" y="258741"/>
                      <a:pt x="256210" y="246977"/>
                    </a:cubicBezTo>
                    <a:cubicBezTo>
                      <a:pt x="273485" y="234705"/>
                      <a:pt x="291416" y="221004"/>
                      <a:pt x="311253" y="208197"/>
                    </a:cubicBezTo>
                    <a:cubicBezTo>
                      <a:pt x="331781" y="194325"/>
                      <a:pt x="354270" y="183603"/>
                      <a:pt x="377971" y="176386"/>
                    </a:cubicBezTo>
                    <a:lnTo>
                      <a:pt x="377078" y="178471"/>
                    </a:lnTo>
                    <a:lnTo>
                      <a:pt x="300709" y="25675"/>
                    </a:lnTo>
                    <a:lnTo>
                      <a:pt x="289331" y="2919"/>
                    </a:lnTo>
                    <a:lnTo>
                      <a:pt x="291297" y="3634"/>
                    </a:lnTo>
                    <a:cubicBezTo>
                      <a:pt x="262795" y="15770"/>
                      <a:pt x="235626" y="30822"/>
                      <a:pt x="210222" y="48549"/>
                    </a:cubicBezTo>
                    <a:cubicBezTo>
                      <a:pt x="198168" y="57035"/>
                      <a:pt x="186593" y="66183"/>
                      <a:pt x="175553" y="75952"/>
                    </a:cubicBezTo>
                    <a:cubicBezTo>
                      <a:pt x="170251" y="80836"/>
                      <a:pt x="165009" y="85721"/>
                      <a:pt x="160124" y="90784"/>
                    </a:cubicBezTo>
                    <a:cubicBezTo>
                      <a:pt x="155239" y="95848"/>
                      <a:pt x="150533" y="101090"/>
                      <a:pt x="145291" y="105915"/>
                    </a:cubicBezTo>
                    <a:cubicBezTo>
                      <a:pt x="134901" y="115003"/>
                      <a:pt x="122727" y="121820"/>
                      <a:pt x="109549" y="125931"/>
                    </a:cubicBezTo>
                    <a:cubicBezTo>
                      <a:pt x="97126" y="129610"/>
                      <a:pt x="84345" y="131946"/>
                      <a:pt x="71424" y="132900"/>
                    </a:cubicBezTo>
                    <a:cubicBezTo>
                      <a:pt x="48059" y="134351"/>
                      <a:pt x="24604" y="132708"/>
                      <a:pt x="1668" y="128016"/>
                    </a:cubicBezTo>
                    <a:lnTo>
                      <a:pt x="2978" y="126467"/>
                    </a:lnTo>
                    <a:lnTo>
                      <a:pt x="48073" y="239650"/>
                    </a:lnTo>
                    <a:cubicBezTo>
                      <a:pt x="53315" y="252934"/>
                      <a:pt x="57425" y="263478"/>
                      <a:pt x="59987" y="270507"/>
                    </a:cubicBezTo>
                    <a:lnTo>
                      <a:pt x="63085" y="278549"/>
                    </a:lnTo>
                    <a:cubicBezTo>
                      <a:pt x="63517" y="279438"/>
                      <a:pt x="63895" y="280354"/>
                      <a:pt x="64216" y="2812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49" name="Forma Livre: Forma 3548">
                <a:extLst>
                  <a:ext uri="{FF2B5EF4-FFF2-40B4-BE49-F238E27FC236}">
                    <a16:creationId xmlns:a16="http://schemas.microsoft.com/office/drawing/2014/main" id="{A9D6EFF7-3525-20EE-B890-132DC7F50253}"/>
                  </a:ext>
                </a:extLst>
              </p:cNvPr>
              <p:cNvSpPr/>
              <p:nvPr/>
            </p:nvSpPr>
            <p:spPr>
              <a:xfrm>
                <a:off x="14550825" y="7252999"/>
                <a:ext cx="49225" cy="113840"/>
              </a:xfrm>
              <a:custGeom>
                <a:avLst/>
                <a:gdLst>
                  <a:gd name="connsiteX0" fmla="*/ 49205 w 49225"/>
                  <a:gd name="connsiteY0" fmla="*/ 113841 h 113840"/>
                  <a:gd name="connsiteX1" fmla="*/ 23173 w 49225"/>
                  <a:gd name="connsiteY1" fmla="*/ 57547 h 113840"/>
                  <a:gd name="connsiteX2" fmla="*/ 0 w 49225"/>
                  <a:gd name="connsiteY2" fmla="*/ 3 h 113840"/>
                  <a:gd name="connsiteX3" fmla="*/ 26032 w 49225"/>
                  <a:gd name="connsiteY3" fmla="*/ 56296 h 113840"/>
                  <a:gd name="connsiteX4" fmla="*/ 49205 w 49225"/>
                  <a:gd name="connsiteY4" fmla="*/ 113841 h 11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25" h="113840">
                    <a:moveTo>
                      <a:pt x="49205" y="113841"/>
                    </a:moveTo>
                    <a:cubicBezTo>
                      <a:pt x="39558" y="95540"/>
                      <a:pt x="30869" y="76750"/>
                      <a:pt x="23173" y="57547"/>
                    </a:cubicBezTo>
                    <a:cubicBezTo>
                      <a:pt x="14470" y="38774"/>
                      <a:pt x="6736" y="19568"/>
                      <a:pt x="0" y="3"/>
                    </a:cubicBezTo>
                    <a:cubicBezTo>
                      <a:pt x="774" y="-295"/>
                      <a:pt x="12391" y="24903"/>
                      <a:pt x="26032" y="56296"/>
                    </a:cubicBezTo>
                    <a:cubicBezTo>
                      <a:pt x="39674" y="87690"/>
                      <a:pt x="49741" y="113543"/>
                      <a:pt x="49205" y="11384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0" name="Forma Livre: Forma 3549">
                <a:extLst>
                  <a:ext uri="{FF2B5EF4-FFF2-40B4-BE49-F238E27FC236}">
                    <a16:creationId xmlns:a16="http://schemas.microsoft.com/office/drawing/2014/main" id="{709DC05C-74EB-0985-8609-E30A8464B9C7}"/>
                  </a:ext>
                </a:extLst>
              </p:cNvPr>
              <p:cNvSpPr/>
              <p:nvPr/>
            </p:nvSpPr>
            <p:spPr>
              <a:xfrm>
                <a:off x="14581861" y="7254610"/>
                <a:ext cx="56055" cy="108119"/>
              </a:xfrm>
              <a:custGeom>
                <a:avLst/>
                <a:gdLst>
                  <a:gd name="connsiteX0" fmla="*/ 56055 w 56055"/>
                  <a:gd name="connsiteY0" fmla="*/ 108120 h 108119"/>
                  <a:gd name="connsiteX1" fmla="*/ 26687 w 56055"/>
                  <a:gd name="connsiteY1" fmla="*/ 54804 h 108119"/>
                  <a:gd name="connsiteX2" fmla="*/ 0 w 56055"/>
                  <a:gd name="connsiteY2" fmla="*/ 0 h 108119"/>
                  <a:gd name="connsiteX3" fmla="*/ 29428 w 56055"/>
                  <a:gd name="connsiteY3" fmla="*/ 53613 h 108119"/>
                  <a:gd name="connsiteX4" fmla="*/ 56055 w 56055"/>
                  <a:gd name="connsiteY4" fmla="*/ 108119 h 10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55" h="108119">
                    <a:moveTo>
                      <a:pt x="56055" y="108120"/>
                    </a:moveTo>
                    <a:cubicBezTo>
                      <a:pt x="45367" y="90858"/>
                      <a:pt x="35565" y="73063"/>
                      <a:pt x="26687" y="54804"/>
                    </a:cubicBezTo>
                    <a:cubicBezTo>
                      <a:pt x="16840" y="37015"/>
                      <a:pt x="7932" y="18722"/>
                      <a:pt x="0" y="0"/>
                    </a:cubicBezTo>
                    <a:cubicBezTo>
                      <a:pt x="10721" y="17355"/>
                      <a:pt x="20543" y="35250"/>
                      <a:pt x="29428" y="53613"/>
                    </a:cubicBezTo>
                    <a:cubicBezTo>
                      <a:pt x="39227" y="71316"/>
                      <a:pt x="48115" y="89508"/>
                      <a:pt x="56055" y="10811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1" name="Forma Livre: Forma 3550">
                <a:extLst>
                  <a:ext uri="{FF2B5EF4-FFF2-40B4-BE49-F238E27FC236}">
                    <a16:creationId xmlns:a16="http://schemas.microsoft.com/office/drawing/2014/main" id="{45D2BB47-FCFA-CCCD-673E-37EDC55A542B}"/>
                  </a:ext>
                </a:extLst>
              </p:cNvPr>
              <p:cNvSpPr/>
              <p:nvPr/>
            </p:nvSpPr>
            <p:spPr>
              <a:xfrm>
                <a:off x="14609680" y="7246151"/>
                <a:ext cx="56412" cy="105319"/>
              </a:xfrm>
              <a:custGeom>
                <a:avLst/>
                <a:gdLst>
                  <a:gd name="connsiteX0" fmla="*/ 56413 w 56412"/>
                  <a:gd name="connsiteY0" fmla="*/ 105320 h 105319"/>
                  <a:gd name="connsiteX1" fmla="*/ 48073 w 56412"/>
                  <a:gd name="connsiteY1" fmla="*/ 89891 h 105319"/>
                  <a:gd name="connsiteX2" fmla="*/ 28713 w 56412"/>
                  <a:gd name="connsiteY2" fmla="*/ 52362 h 105319"/>
                  <a:gd name="connsiteX3" fmla="*/ 8280 w 56412"/>
                  <a:gd name="connsiteY3" fmla="*/ 15488 h 105319"/>
                  <a:gd name="connsiteX4" fmla="*/ 0 w 56412"/>
                  <a:gd name="connsiteY4" fmla="*/ 0 h 105319"/>
                  <a:gd name="connsiteX5" fmla="*/ 10127 w 56412"/>
                  <a:gd name="connsiteY5" fmla="*/ 14356 h 105319"/>
                  <a:gd name="connsiteX6" fmla="*/ 31453 w 56412"/>
                  <a:gd name="connsiteY6" fmla="*/ 50932 h 105319"/>
                  <a:gd name="connsiteX7" fmla="*/ 50098 w 56412"/>
                  <a:gd name="connsiteY7" fmla="*/ 88938 h 105319"/>
                  <a:gd name="connsiteX8" fmla="*/ 56413 w 56412"/>
                  <a:gd name="connsiteY8" fmla="*/ 105320 h 10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412" h="105319">
                    <a:moveTo>
                      <a:pt x="56413" y="105320"/>
                    </a:moveTo>
                    <a:cubicBezTo>
                      <a:pt x="53222" y="100409"/>
                      <a:pt x="50433" y="95250"/>
                      <a:pt x="48073" y="89891"/>
                    </a:cubicBezTo>
                    <a:cubicBezTo>
                      <a:pt x="43248" y="80241"/>
                      <a:pt x="36516" y="66897"/>
                      <a:pt x="28713" y="52362"/>
                    </a:cubicBezTo>
                    <a:cubicBezTo>
                      <a:pt x="20909" y="37827"/>
                      <a:pt x="13642" y="24841"/>
                      <a:pt x="8280" y="15488"/>
                    </a:cubicBezTo>
                    <a:cubicBezTo>
                      <a:pt x="5123" y="10548"/>
                      <a:pt x="2355" y="5369"/>
                      <a:pt x="0" y="0"/>
                    </a:cubicBezTo>
                    <a:cubicBezTo>
                      <a:pt x="3859" y="4425"/>
                      <a:pt x="7253" y="9236"/>
                      <a:pt x="10127" y="14356"/>
                    </a:cubicBezTo>
                    <a:cubicBezTo>
                      <a:pt x="16084" y="23471"/>
                      <a:pt x="23649" y="36338"/>
                      <a:pt x="31453" y="50932"/>
                    </a:cubicBezTo>
                    <a:cubicBezTo>
                      <a:pt x="39257" y="65527"/>
                      <a:pt x="45750" y="79049"/>
                      <a:pt x="50098" y="88938"/>
                    </a:cubicBezTo>
                    <a:cubicBezTo>
                      <a:pt x="52718" y="94186"/>
                      <a:pt x="54833" y="99671"/>
                      <a:pt x="56413" y="105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2" name="Forma Livre: Forma 3551">
                <a:extLst>
                  <a:ext uri="{FF2B5EF4-FFF2-40B4-BE49-F238E27FC236}">
                    <a16:creationId xmlns:a16="http://schemas.microsoft.com/office/drawing/2014/main" id="{6F8553D4-FE61-B406-D229-2FB7EFD3485E}"/>
                  </a:ext>
                </a:extLst>
              </p:cNvPr>
              <p:cNvSpPr/>
              <p:nvPr/>
            </p:nvSpPr>
            <p:spPr>
              <a:xfrm>
                <a:off x="14633389" y="7230544"/>
                <a:ext cx="62131" cy="95669"/>
              </a:xfrm>
              <a:custGeom>
                <a:avLst/>
                <a:gdLst>
                  <a:gd name="connsiteX0" fmla="*/ 62131 w 62131"/>
                  <a:gd name="connsiteY0" fmla="*/ 95669 h 95669"/>
                  <a:gd name="connsiteX1" fmla="*/ 52719 w 62131"/>
                  <a:gd name="connsiteY1" fmla="*/ 81790 h 95669"/>
                  <a:gd name="connsiteX2" fmla="*/ 31095 w 62131"/>
                  <a:gd name="connsiteY2" fmla="*/ 47775 h 95669"/>
                  <a:gd name="connsiteX3" fmla="*/ 8876 w 62131"/>
                  <a:gd name="connsiteY3" fmla="*/ 14237 h 95669"/>
                  <a:gd name="connsiteX4" fmla="*/ 0 w 62131"/>
                  <a:gd name="connsiteY4" fmla="*/ 0 h 95669"/>
                  <a:gd name="connsiteX5" fmla="*/ 10663 w 62131"/>
                  <a:gd name="connsiteY5" fmla="*/ 12927 h 95669"/>
                  <a:gd name="connsiteX6" fmla="*/ 33717 w 62131"/>
                  <a:gd name="connsiteY6" fmla="*/ 46107 h 95669"/>
                  <a:gd name="connsiteX7" fmla="*/ 54626 w 62131"/>
                  <a:gd name="connsiteY7" fmla="*/ 80658 h 95669"/>
                  <a:gd name="connsiteX8" fmla="*/ 62131 w 62131"/>
                  <a:gd name="connsiteY8" fmla="*/ 95669 h 95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131" h="95669">
                    <a:moveTo>
                      <a:pt x="62131" y="95669"/>
                    </a:moveTo>
                    <a:cubicBezTo>
                      <a:pt x="58612" y="91314"/>
                      <a:pt x="55463" y="86671"/>
                      <a:pt x="52719" y="81790"/>
                    </a:cubicBezTo>
                    <a:lnTo>
                      <a:pt x="31095" y="47775"/>
                    </a:lnTo>
                    <a:lnTo>
                      <a:pt x="8876" y="14237"/>
                    </a:lnTo>
                    <a:cubicBezTo>
                      <a:pt x="5507" y="9760"/>
                      <a:pt x="2537" y="4996"/>
                      <a:pt x="0" y="0"/>
                    </a:cubicBezTo>
                    <a:cubicBezTo>
                      <a:pt x="3975" y="3944"/>
                      <a:pt x="7547" y="8274"/>
                      <a:pt x="10663" y="12927"/>
                    </a:cubicBezTo>
                    <a:cubicBezTo>
                      <a:pt x="16620" y="21207"/>
                      <a:pt x="25139" y="32883"/>
                      <a:pt x="33717" y="46107"/>
                    </a:cubicBezTo>
                    <a:cubicBezTo>
                      <a:pt x="42295" y="59332"/>
                      <a:pt x="49622" y="71603"/>
                      <a:pt x="54626" y="80658"/>
                    </a:cubicBezTo>
                    <a:cubicBezTo>
                      <a:pt x="57635" y="85391"/>
                      <a:pt x="60150" y="90422"/>
                      <a:pt x="62131" y="956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3" name="Forma Livre: Forma 3552">
                <a:extLst>
                  <a:ext uri="{FF2B5EF4-FFF2-40B4-BE49-F238E27FC236}">
                    <a16:creationId xmlns:a16="http://schemas.microsoft.com/office/drawing/2014/main" id="{9A5B0BD7-946D-EB05-D265-E8BCBB4ABFF6}"/>
                  </a:ext>
                </a:extLst>
              </p:cNvPr>
              <p:cNvSpPr/>
              <p:nvPr/>
            </p:nvSpPr>
            <p:spPr>
              <a:xfrm>
                <a:off x="14658765" y="7209635"/>
                <a:ext cx="65109" cy="95550"/>
              </a:xfrm>
              <a:custGeom>
                <a:avLst/>
                <a:gdLst>
                  <a:gd name="connsiteX0" fmla="*/ 65110 w 65109"/>
                  <a:gd name="connsiteY0" fmla="*/ 95550 h 95550"/>
                  <a:gd name="connsiteX1" fmla="*/ 54149 w 65109"/>
                  <a:gd name="connsiteY1" fmla="*/ 82564 h 95550"/>
                  <a:gd name="connsiteX2" fmla="*/ 30321 w 65109"/>
                  <a:gd name="connsiteY2" fmla="*/ 49324 h 95550"/>
                  <a:gd name="connsiteX3" fmla="*/ 8102 w 65109"/>
                  <a:gd name="connsiteY3" fmla="*/ 14952 h 95550"/>
                  <a:gd name="connsiteX4" fmla="*/ 0 w 65109"/>
                  <a:gd name="connsiteY4" fmla="*/ 0 h 95550"/>
                  <a:gd name="connsiteX5" fmla="*/ 9948 w 65109"/>
                  <a:gd name="connsiteY5" fmla="*/ 13761 h 95550"/>
                  <a:gd name="connsiteX6" fmla="*/ 32883 w 65109"/>
                  <a:gd name="connsiteY6" fmla="*/ 47596 h 95550"/>
                  <a:gd name="connsiteX7" fmla="*/ 56115 w 65109"/>
                  <a:gd name="connsiteY7" fmla="*/ 81253 h 95550"/>
                  <a:gd name="connsiteX8" fmla="*/ 65110 w 65109"/>
                  <a:gd name="connsiteY8" fmla="*/ 95550 h 95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109" h="95550">
                    <a:moveTo>
                      <a:pt x="65110" y="95550"/>
                    </a:moveTo>
                    <a:cubicBezTo>
                      <a:pt x="61032" y="91598"/>
                      <a:pt x="57360" y="87248"/>
                      <a:pt x="54149" y="82564"/>
                    </a:cubicBezTo>
                    <a:cubicBezTo>
                      <a:pt x="47716" y="74224"/>
                      <a:pt x="39197" y="62548"/>
                      <a:pt x="30321" y="49324"/>
                    </a:cubicBezTo>
                    <a:cubicBezTo>
                      <a:pt x="21445" y="36100"/>
                      <a:pt x="13522" y="23888"/>
                      <a:pt x="8102" y="14952"/>
                    </a:cubicBezTo>
                    <a:cubicBezTo>
                      <a:pt x="4901" y="10256"/>
                      <a:pt x="2187" y="5246"/>
                      <a:pt x="0" y="0"/>
                    </a:cubicBezTo>
                    <a:cubicBezTo>
                      <a:pt x="3719" y="4282"/>
                      <a:pt x="7048" y="8887"/>
                      <a:pt x="9948" y="13761"/>
                    </a:cubicBezTo>
                    <a:cubicBezTo>
                      <a:pt x="16382" y="23232"/>
                      <a:pt x="24245" y="34789"/>
                      <a:pt x="32883" y="47596"/>
                    </a:cubicBezTo>
                    <a:lnTo>
                      <a:pt x="56115" y="81253"/>
                    </a:lnTo>
                    <a:cubicBezTo>
                      <a:pt x="59511" y="85757"/>
                      <a:pt x="62520" y="90540"/>
                      <a:pt x="65110" y="955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4" name="Forma Livre: Forma 3553">
                <a:extLst>
                  <a:ext uri="{FF2B5EF4-FFF2-40B4-BE49-F238E27FC236}">
                    <a16:creationId xmlns:a16="http://schemas.microsoft.com/office/drawing/2014/main" id="{CF52FF30-3D8C-23CD-5E46-76D27D90D157}"/>
                  </a:ext>
                </a:extLst>
              </p:cNvPr>
              <p:cNvSpPr/>
              <p:nvPr/>
            </p:nvSpPr>
            <p:spPr>
              <a:xfrm>
                <a:off x="14682236" y="7188071"/>
                <a:ext cx="65109" cy="95490"/>
              </a:xfrm>
              <a:custGeom>
                <a:avLst/>
                <a:gdLst>
                  <a:gd name="connsiteX0" fmla="*/ 65110 w 65109"/>
                  <a:gd name="connsiteY0" fmla="*/ 95491 h 95490"/>
                  <a:gd name="connsiteX1" fmla="*/ 54149 w 65109"/>
                  <a:gd name="connsiteY1" fmla="*/ 82504 h 95490"/>
                  <a:gd name="connsiteX2" fmla="*/ 30321 w 65109"/>
                  <a:gd name="connsiteY2" fmla="*/ 49324 h 95490"/>
                  <a:gd name="connsiteX3" fmla="*/ 8102 w 65109"/>
                  <a:gd name="connsiteY3" fmla="*/ 14892 h 95490"/>
                  <a:gd name="connsiteX4" fmla="*/ 0 w 65109"/>
                  <a:gd name="connsiteY4" fmla="*/ 0 h 95490"/>
                  <a:gd name="connsiteX5" fmla="*/ 9948 w 65109"/>
                  <a:gd name="connsiteY5" fmla="*/ 13701 h 95490"/>
                  <a:gd name="connsiteX6" fmla="*/ 32883 w 65109"/>
                  <a:gd name="connsiteY6" fmla="*/ 47596 h 95490"/>
                  <a:gd name="connsiteX7" fmla="*/ 56115 w 65109"/>
                  <a:gd name="connsiteY7" fmla="*/ 81253 h 95490"/>
                  <a:gd name="connsiteX8" fmla="*/ 65110 w 65109"/>
                  <a:gd name="connsiteY8" fmla="*/ 95491 h 95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109" h="95490">
                    <a:moveTo>
                      <a:pt x="65110" y="95491"/>
                    </a:moveTo>
                    <a:cubicBezTo>
                      <a:pt x="61014" y="91555"/>
                      <a:pt x="57341" y="87203"/>
                      <a:pt x="54149" y="82504"/>
                    </a:cubicBezTo>
                    <a:cubicBezTo>
                      <a:pt x="47775" y="74224"/>
                      <a:pt x="39197" y="62548"/>
                      <a:pt x="30321" y="49324"/>
                    </a:cubicBezTo>
                    <a:cubicBezTo>
                      <a:pt x="21445" y="36099"/>
                      <a:pt x="13522" y="23888"/>
                      <a:pt x="8102" y="14892"/>
                    </a:cubicBezTo>
                    <a:cubicBezTo>
                      <a:pt x="4953" y="10185"/>
                      <a:pt x="2242" y="5200"/>
                      <a:pt x="0" y="0"/>
                    </a:cubicBezTo>
                    <a:cubicBezTo>
                      <a:pt x="3710" y="4267"/>
                      <a:pt x="7039" y="8852"/>
                      <a:pt x="9948" y="13701"/>
                    </a:cubicBezTo>
                    <a:lnTo>
                      <a:pt x="32883" y="47596"/>
                    </a:lnTo>
                    <a:lnTo>
                      <a:pt x="56115" y="81253"/>
                    </a:lnTo>
                    <a:cubicBezTo>
                      <a:pt x="59527" y="85724"/>
                      <a:pt x="62537" y="90489"/>
                      <a:pt x="65110" y="954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5" name="Forma Livre: Forma 3554">
                <a:extLst>
                  <a:ext uri="{FF2B5EF4-FFF2-40B4-BE49-F238E27FC236}">
                    <a16:creationId xmlns:a16="http://schemas.microsoft.com/office/drawing/2014/main" id="{670AB619-8E7C-A762-AFB1-120FED3EC310}"/>
                  </a:ext>
                </a:extLst>
              </p:cNvPr>
              <p:cNvSpPr/>
              <p:nvPr/>
            </p:nvSpPr>
            <p:spPr>
              <a:xfrm>
                <a:off x="14706779" y="7171629"/>
                <a:ext cx="66539" cy="94239"/>
              </a:xfrm>
              <a:custGeom>
                <a:avLst/>
                <a:gdLst>
                  <a:gd name="connsiteX0" fmla="*/ 66540 w 66539"/>
                  <a:gd name="connsiteY0" fmla="*/ 94240 h 94239"/>
                  <a:gd name="connsiteX1" fmla="*/ 32049 w 66539"/>
                  <a:gd name="connsiteY1" fmla="*/ 48013 h 94239"/>
                  <a:gd name="connsiteX2" fmla="*/ 0 w 66539"/>
                  <a:gd name="connsiteY2" fmla="*/ 0 h 94239"/>
                  <a:gd name="connsiteX3" fmla="*/ 34551 w 66539"/>
                  <a:gd name="connsiteY3" fmla="*/ 46226 h 94239"/>
                  <a:gd name="connsiteX4" fmla="*/ 66540 w 66539"/>
                  <a:gd name="connsiteY4" fmla="*/ 94240 h 9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39" h="94239">
                    <a:moveTo>
                      <a:pt x="66540" y="94240"/>
                    </a:moveTo>
                    <a:cubicBezTo>
                      <a:pt x="54224" y="79459"/>
                      <a:pt x="42711" y="64028"/>
                      <a:pt x="32049" y="48013"/>
                    </a:cubicBezTo>
                    <a:cubicBezTo>
                      <a:pt x="20537" y="32578"/>
                      <a:pt x="9839" y="16552"/>
                      <a:pt x="0" y="0"/>
                    </a:cubicBezTo>
                    <a:cubicBezTo>
                      <a:pt x="12352" y="14767"/>
                      <a:pt x="23886" y="30199"/>
                      <a:pt x="34551" y="46226"/>
                    </a:cubicBezTo>
                    <a:cubicBezTo>
                      <a:pt x="46081" y="61635"/>
                      <a:pt x="56760" y="77664"/>
                      <a:pt x="66540" y="942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56" name="Forma Livre: Forma 3555">
                <a:extLst>
                  <a:ext uri="{FF2B5EF4-FFF2-40B4-BE49-F238E27FC236}">
                    <a16:creationId xmlns:a16="http://schemas.microsoft.com/office/drawing/2014/main" id="{BEA005C6-C24C-379F-04EF-6B45D4C6B290}"/>
                  </a:ext>
                </a:extLst>
              </p:cNvPr>
              <p:cNvSpPr/>
              <p:nvPr/>
            </p:nvSpPr>
            <p:spPr>
              <a:xfrm>
                <a:off x="14736600" y="7147802"/>
                <a:ext cx="58580" cy="109608"/>
              </a:xfrm>
              <a:custGeom>
                <a:avLst/>
                <a:gdLst>
                  <a:gd name="connsiteX0" fmla="*/ 58580 w 58580"/>
                  <a:gd name="connsiteY0" fmla="*/ 109609 h 109608"/>
                  <a:gd name="connsiteX1" fmla="*/ 49585 w 58580"/>
                  <a:gd name="connsiteY1" fmla="*/ 93703 h 109608"/>
                  <a:gd name="connsiteX2" fmla="*/ 29927 w 58580"/>
                  <a:gd name="connsiteY2" fmla="*/ 54387 h 109608"/>
                  <a:gd name="connsiteX3" fmla="*/ 9256 w 58580"/>
                  <a:gd name="connsiteY3" fmla="*/ 15667 h 109608"/>
                  <a:gd name="connsiteX4" fmla="*/ 23 w 58580"/>
                  <a:gd name="connsiteY4" fmla="*/ 0 h 109608"/>
                  <a:gd name="connsiteX5" fmla="*/ 11162 w 58580"/>
                  <a:gd name="connsiteY5" fmla="*/ 14535 h 109608"/>
                  <a:gd name="connsiteX6" fmla="*/ 32727 w 58580"/>
                  <a:gd name="connsiteY6" fmla="*/ 52958 h 109608"/>
                  <a:gd name="connsiteX7" fmla="*/ 51551 w 58580"/>
                  <a:gd name="connsiteY7" fmla="*/ 92750 h 109608"/>
                  <a:gd name="connsiteX8" fmla="*/ 58580 w 58580"/>
                  <a:gd name="connsiteY8" fmla="*/ 109608 h 10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580" h="109608">
                    <a:moveTo>
                      <a:pt x="58580" y="109609"/>
                    </a:moveTo>
                    <a:cubicBezTo>
                      <a:pt x="55093" y="104599"/>
                      <a:pt x="52081" y="99274"/>
                      <a:pt x="49585" y="93703"/>
                    </a:cubicBezTo>
                    <a:lnTo>
                      <a:pt x="29927" y="54387"/>
                    </a:lnTo>
                    <a:cubicBezTo>
                      <a:pt x="22242" y="39018"/>
                      <a:pt x="14975" y="25317"/>
                      <a:pt x="9256" y="15667"/>
                    </a:cubicBezTo>
                    <a:cubicBezTo>
                      <a:pt x="3537" y="6016"/>
                      <a:pt x="-335" y="298"/>
                      <a:pt x="23" y="0"/>
                    </a:cubicBezTo>
                    <a:cubicBezTo>
                      <a:pt x="4339" y="4351"/>
                      <a:pt x="8083" y="9236"/>
                      <a:pt x="11162" y="14535"/>
                    </a:cubicBezTo>
                    <a:cubicBezTo>
                      <a:pt x="19035" y="26946"/>
                      <a:pt x="26233" y="39772"/>
                      <a:pt x="32727" y="52958"/>
                    </a:cubicBezTo>
                    <a:cubicBezTo>
                      <a:pt x="40411" y="68386"/>
                      <a:pt x="46904" y="82743"/>
                      <a:pt x="51551" y="92750"/>
                    </a:cubicBezTo>
                    <a:cubicBezTo>
                      <a:pt x="54369" y="98159"/>
                      <a:pt x="56721" y="103799"/>
                      <a:pt x="58580" y="1096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6" name="Agrupar 4635">
            <a:extLst>
              <a:ext uri="{FF2B5EF4-FFF2-40B4-BE49-F238E27FC236}">
                <a16:creationId xmlns:a16="http://schemas.microsoft.com/office/drawing/2014/main" id="{19D27751-3F94-7608-AC6D-8090311C6654}"/>
              </a:ext>
            </a:extLst>
          </p:cNvPr>
          <p:cNvGrpSpPr/>
          <p:nvPr/>
        </p:nvGrpSpPr>
        <p:grpSpPr>
          <a:xfrm>
            <a:off x="9440206" y="5997704"/>
            <a:ext cx="2764818" cy="2429319"/>
            <a:chOff x="10774397" y="5477462"/>
            <a:chExt cx="2764818" cy="2429319"/>
          </a:xfrm>
        </p:grpSpPr>
        <p:grpSp>
          <p:nvGrpSpPr>
            <p:cNvPr id="2940" name="Gráfico 50">
              <a:extLst>
                <a:ext uri="{FF2B5EF4-FFF2-40B4-BE49-F238E27FC236}">
                  <a16:creationId xmlns:a16="http://schemas.microsoft.com/office/drawing/2014/main" id="{E7BF4BC2-713B-0FC6-0F43-B948F060AD94}"/>
                </a:ext>
              </a:extLst>
            </p:cNvPr>
            <p:cNvGrpSpPr/>
            <p:nvPr/>
          </p:nvGrpSpPr>
          <p:grpSpPr>
            <a:xfrm>
              <a:off x="10774397" y="5477462"/>
              <a:ext cx="2655864" cy="2425745"/>
              <a:chOff x="10774397" y="5477462"/>
              <a:chExt cx="2655864" cy="2425745"/>
            </a:xfrm>
          </p:grpSpPr>
          <p:sp>
            <p:nvSpPr>
              <p:cNvPr id="2941" name="Forma Livre: Forma 2940">
                <a:extLst>
                  <a:ext uri="{FF2B5EF4-FFF2-40B4-BE49-F238E27FC236}">
                    <a16:creationId xmlns:a16="http://schemas.microsoft.com/office/drawing/2014/main" id="{8C2253BF-57AE-6AAE-57A3-F2069B5D93A2}"/>
                  </a:ext>
                </a:extLst>
              </p:cNvPr>
              <p:cNvSpPr/>
              <p:nvPr/>
            </p:nvSpPr>
            <p:spPr>
              <a:xfrm>
                <a:off x="12327087" y="5477462"/>
                <a:ext cx="1025376" cy="766247"/>
              </a:xfrm>
              <a:custGeom>
                <a:avLst/>
                <a:gdLst>
                  <a:gd name="connsiteX0" fmla="*/ 1025377 w 1025376"/>
                  <a:gd name="connsiteY0" fmla="*/ 0 h 766247"/>
                  <a:gd name="connsiteX1" fmla="*/ 1025377 w 1025376"/>
                  <a:gd name="connsiteY1" fmla="*/ 766248 h 766247"/>
                  <a:gd name="connsiteX2" fmla="*/ 35623 w 1025376"/>
                  <a:gd name="connsiteY2" fmla="*/ 766248 h 766247"/>
                  <a:gd name="connsiteX3" fmla="*/ 0 w 1025376"/>
                  <a:gd name="connsiteY3" fmla="*/ 5361 h 766247"/>
                  <a:gd name="connsiteX4" fmla="*/ 1025377 w 1025376"/>
                  <a:gd name="connsiteY4" fmla="*/ 0 h 766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376" h="766247">
                    <a:moveTo>
                      <a:pt x="1025377" y="0"/>
                    </a:moveTo>
                    <a:lnTo>
                      <a:pt x="1025377" y="766248"/>
                    </a:lnTo>
                    <a:lnTo>
                      <a:pt x="35623" y="766248"/>
                    </a:lnTo>
                    <a:lnTo>
                      <a:pt x="0" y="5361"/>
                    </a:lnTo>
                    <a:lnTo>
                      <a:pt x="1025377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2" name="Forma Livre: Forma 2941">
                <a:extLst>
                  <a:ext uri="{FF2B5EF4-FFF2-40B4-BE49-F238E27FC236}">
                    <a16:creationId xmlns:a16="http://schemas.microsoft.com/office/drawing/2014/main" id="{70CA9D0B-778C-685A-BE94-CCB097F73DEF}"/>
                  </a:ext>
                </a:extLst>
              </p:cNvPr>
              <p:cNvSpPr/>
              <p:nvPr/>
            </p:nvSpPr>
            <p:spPr>
              <a:xfrm rot="-5400000">
                <a:off x="12440985" y="5367972"/>
                <a:ext cx="761839" cy="989753"/>
              </a:xfrm>
              <a:custGeom>
                <a:avLst/>
                <a:gdLst>
                  <a:gd name="connsiteX0" fmla="*/ 0 w 761839"/>
                  <a:gd name="connsiteY0" fmla="*/ 0 h 989753"/>
                  <a:gd name="connsiteX1" fmla="*/ 761839 w 761839"/>
                  <a:gd name="connsiteY1" fmla="*/ 0 h 989753"/>
                  <a:gd name="connsiteX2" fmla="*/ 761839 w 761839"/>
                  <a:gd name="connsiteY2" fmla="*/ 989754 h 989753"/>
                  <a:gd name="connsiteX3" fmla="*/ 0 w 761839"/>
                  <a:gd name="connsiteY3" fmla="*/ 989754 h 989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839" h="989753">
                    <a:moveTo>
                      <a:pt x="0" y="0"/>
                    </a:moveTo>
                    <a:lnTo>
                      <a:pt x="761839" y="0"/>
                    </a:lnTo>
                    <a:lnTo>
                      <a:pt x="761839" y="989754"/>
                    </a:lnTo>
                    <a:lnTo>
                      <a:pt x="0" y="989754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3" name="Forma Livre: Forma 2942">
                <a:extLst>
                  <a:ext uri="{FF2B5EF4-FFF2-40B4-BE49-F238E27FC236}">
                    <a16:creationId xmlns:a16="http://schemas.microsoft.com/office/drawing/2014/main" id="{5A1F7EC9-4ABA-D431-A320-A39EB63D5A89}"/>
                  </a:ext>
                </a:extLst>
              </p:cNvPr>
              <p:cNvSpPr/>
              <p:nvPr/>
            </p:nvSpPr>
            <p:spPr>
              <a:xfrm>
                <a:off x="12323274" y="5478117"/>
                <a:ext cx="997319" cy="769404"/>
              </a:xfrm>
              <a:custGeom>
                <a:avLst/>
                <a:gdLst>
                  <a:gd name="connsiteX0" fmla="*/ 997319 w 997319"/>
                  <a:gd name="connsiteY0" fmla="*/ 769405 h 769404"/>
                  <a:gd name="connsiteX1" fmla="*/ 0 w 997319"/>
                  <a:gd name="connsiteY1" fmla="*/ 769405 h 769404"/>
                  <a:gd name="connsiteX2" fmla="*/ 0 w 997319"/>
                  <a:gd name="connsiteY2" fmla="*/ 0 h 769404"/>
                  <a:gd name="connsiteX3" fmla="*/ 997319 w 997319"/>
                  <a:gd name="connsiteY3" fmla="*/ 0 h 769404"/>
                  <a:gd name="connsiteX4" fmla="*/ 7565 w 997319"/>
                  <a:gd name="connsiteY4" fmla="*/ 761840 h 769404"/>
                  <a:gd name="connsiteX5" fmla="*/ 989754 w 997319"/>
                  <a:gd name="connsiteY5" fmla="*/ 761840 h 769404"/>
                  <a:gd name="connsiteX6" fmla="*/ 989754 w 997319"/>
                  <a:gd name="connsiteY6" fmla="*/ 7565 h 769404"/>
                  <a:gd name="connsiteX7" fmla="*/ 7565 w 997319"/>
                  <a:gd name="connsiteY7" fmla="*/ 7565 h 769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7319" h="769404">
                    <a:moveTo>
                      <a:pt x="997319" y="769405"/>
                    </a:moveTo>
                    <a:lnTo>
                      <a:pt x="0" y="769405"/>
                    </a:lnTo>
                    <a:lnTo>
                      <a:pt x="0" y="0"/>
                    </a:lnTo>
                    <a:lnTo>
                      <a:pt x="997319" y="0"/>
                    </a:lnTo>
                    <a:close/>
                    <a:moveTo>
                      <a:pt x="7565" y="761840"/>
                    </a:moveTo>
                    <a:lnTo>
                      <a:pt x="989754" y="761840"/>
                    </a:lnTo>
                    <a:lnTo>
                      <a:pt x="989754" y="7565"/>
                    </a:lnTo>
                    <a:lnTo>
                      <a:pt x="7565" y="7565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4" name="Forma Livre: Forma 2943">
                <a:extLst>
                  <a:ext uri="{FF2B5EF4-FFF2-40B4-BE49-F238E27FC236}">
                    <a16:creationId xmlns:a16="http://schemas.microsoft.com/office/drawing/2014/main" id="{CC11F1E9-3230-D4D6-0B9B-16FDF4CE17FC}"/>
                  </a:ext>
                </a:extLst>
              </p:cNvPr>
              <p:cNvSpPr/>
              <p:nvPr/>
            </p:nvSpPr>
            <p:spPr>
              <a:xfrm>
                <a:off x="12434253" y="5560204"/>
                <a:ext cx="775361" cy="583248"/>
              </a:xfrm>
              <a:custGeom>
                <a:avLst/>
                <a:gdLst>
                  <a:gd name="connsiteX0" fmla="*/ 0 w 775361"/>
                  <a:gd name="connsiteY0" fmla="*/ 0 h 583248"/>
                  <a:gd name="connsiteX1" fmla="*/ 775362 w 775361"/>
                  <a:gd name="connsiteY1" fmla="*/ 0 h 583248"/>
                  <a:gd name="connsiteX2" fmla="*/ 775362 w 775361"/>
                  <a:gd name="connsiteY2" fmla="*/ 583249 h 583248"/>
                  <a:gd name="connsiteX3" fmla="*/ 0 w 775361"/>
                  <a:gd name="connsiteY3" fmla="*/ 583249 h 58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5361" h="583248">
                    <a:moveTo>
                      <a:pt x="0" y="0"/>
                    </a:moveTo>
                    <a:lnTo>
                      <a:pt x="775362" y="0"/>
                    </a:lnTo>
                    <a:lnTo>
                      <a:pt x="775362" y="583249"/>
                    </a:lnTo>
                    <a:lnTo>
                      <a:pt x="0" y="58324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5" name="Forma Livre: Forma 2944">
                <a:extLst>
                  <a:ext uri="{FF2B5EF4-FFF2-40B4-BE49-F238E27FC236}">
                    <a16:creationId xmlns:a16="http://schemas.microsoft.com/office/drawing/2014/main" id="{A35E417F-F070-E6D8-BAFB-C7E69EF6394E}"/>
                  </a:ext>
                </a:extLst>
              </p:cNvPr>
              <p:cNvSpPr/>
              <p:nvPr/>
            </p:nvSpPr>
            <p:spPr>
              <a:xfrm>
                <a:off x="12431215" y="5558596"/>
                <a:ext cx="778936" cy="586942"/>
              </a:xfrm>
              <a:custGeom>
                <a:avLst/>
                <a:gdLst>
                  <a:gd name="connsiteX0" fmla="*/ 778400 w 778936"/>
                  <a:gd name="connsiteY0" fmla="*/ 1787 h 586942"/>
                  <a:gd name="connsiteX1" fmla="*/ 774647 w 778936"/>
                  <a:gd name="connsiteY1" fmla="*/ 1787 h 586942"/>
                  <a:gd name="connsiteX2" fmla="*/ 763746 w 778936"/>
                  <a:gd name="connsiteY2" fmla="*/ 1787 h 586942"/>
                  <a:gd name="connsiteX3" fmla="*/ 721511 w 778936"/>
                  <a:gd name="connsiteY3" fmla="*/ 1787 h 586942"/>
                  <a:gd name="connsiteX4" fmla="*/ 562459 w 778936"/>
                  <a:gd name="connsiteY4" fmla="*/ 2264 h 586942"/>
                  <a:gd name="connsiteX5" fmla="*/ 3038 w 778936"/>
                  <a:gd name="connsiteY5" fmla="*/ 3098 h 586942"/>
                  <a:gd name="connsiteX6" fmla="*/ 4646 w 778936"/>
                  <a:gd name="connsiteY6" fmla="*/ 1787 h 586942"/>
                  <a:gd name="connsiteX7" fmla="*/ 4646 w 778936"/>
                  <a:gd name="connsiteY7" fmla="*/ 584976 h 586942"/>
                  <a:gd name="connsiteX8" fmla="*/ 4646 w 778936"/>
                  <a:gd name="connsiteY8" fmla="*/ 584976 h 586942"/>
                  <a:gd name="connsiteX9" fmla="*/ 2681 w 778936"/>
                  <a:gd name="connsiteY9" fmla="*/ 583011 h 586942"/>
                  <a:gd name="connsiteX10" fmla="*/ 778042 w 778936"/>
                  <a:gd name="connsiteY10" fmla="*/ 583368 h 586942"/>
                  <a:gd name="connsiteX11" fmla="*/ 776434 w 778936"/>
                  <a:gd name="connsiteY11" fmla="*/ 584976 h 586942"/>
                  <a:gd name="connsiteX12" fmla="*/ 777268 w 778936"/>
                  <a:gd name="connsiteY12" fmla="*/ 161434 h 586942"/>
                  <a:gd name="connsiteX13" fmla="*/ 777685 w 778936"/>
                  <a:gd name="connsiteY13" fmla="*/ 43486 h 586942"/>
                  <a:gd name="connsiteX14" fmla="*/ 777685 w 778936"/>
                  <a:gd name="connsiteY14" fmla="*/ 12450 h 586942"/>
                  <a:gd name="connsiteX15" fmla="*/ 777685 w 778936"/>
                  <a:gd name="connsiteY15" fmla="*/ 1728 h 586942"/>
                  <a:gd name="connsiteX16" fmla="*/ 777685 w 778936"/>
                  <a:gd name="connsiteY16" fmla="*/ 12093 h 586942"/>
                  <a:gd name="connsiteX17" fmla="*/ 777685 w 778936"/>
                  <a:gd name="connsiteY17" fmla="*/ 42890 h 586942"/>
                  <a:gd name="connsiteX18" fmla="*/ 778102 w 778936"/>
                  <a:gd name="connsiteY18" fmla="*/ 160422 h 586942"/>
                  <a:gd name="connsiteX19" fmla="*/ 778936 w 778936"/>
                  <a:gd name="connsiteY19" fmla="*/ 584976 h 586942"/>
                  <a:gd name="connsiteX20" fmla="*/ 778936 w 778936"/>
                  <a:gd name="connsiteY20" fmla="*/ 586585 h 586942"/>
                  <a:gd name="connsiteX21" fmla="*/ 777328 w 778936"/>
                  <a:gd name="connsiteY21" fmla="*/ 586585 h 586942"/>
                  <a:gd name="connsiteX22" fmla="*/ 1966 w 778936"/>
                  <a:gd name="connsiteY22" fmla="*/ 586942 h 586942"/>
                  <a:gd name="connsiteX23" fmla="*/ 0 w 778936"/>
                  <a:gd name="connsiteY23" fmla="*/ 586942 h 586942"/>
                  <a:gd name="connsiteX24" fmla="*/ 0 w 778936"/>
                  <a:gd name="connsiteY24" fmla="*/ 584976 h 586942"/>
                  <a:gd name="connsiteX25" fmla="*/ 0 w 778936"/>
                  <a:gd name="connsiteY25" fmla="*/ 584976 h 586942"/>
                  <a:gd name="connsiteX26" fmla="*/ 0 w 778936"/>
                  <a:gd name="connsiteY26" fmla="*/ 1787 h 586942"/>
                  <a:gd name="connsiteX27" fmla="*/ 0 w 778936"/>
                  <a:gd name="connsiteY27" fmla="*/ 0 h 586942"/>
                  <a:gd name="connsiteX28" fmla="*/ 1787 w 778936"/>
                  <a:gd name="connsiteY28" fmla="*/ 0 h 586942"/>
                  <a:gd name="connsiteX29" fmla="*/ 562399 w 778936"/>
                  <a:gd name="connsiteY29" fmla="*/ 894 h 586942"/>
                  <a:gd name="connsiteX30" fmla="*/ 720975 w 778936"/>
                  <a:gd name="connsiteY30" fmla="*/ 1370 h 586942"/>
                  <a:gd name="connsiteX31" fmla="*/ 762673 w 778936"/>
                  <a:gd name="connsiteY31" fmla="*/ 1370 h 586942"/>
                  <a:gd name="connsiteX32" fmla="*/ 773396 w 778936"/>
                  <a:gd name="connsiteY32" fmla="*/ 1370 h 586942"/>
                  <a:gd name="connsiteX33" fmla="*/ 778400 w 778936"/>
                  <a:gd name="connsiteY33" fmla="*/ 1787 h 58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78936" h="586942">
                    <a:moveTo>
                      <a:pt x="778400" y="1787"/>
                    </a:moveTo>
                    <a:lnTo>
                      <a:pt x="774647" y="1787"/>
                    </a:lnTo>
                    <a:lnTo>
                      <a:pt x="763746" y="1787"/>
                    </a:lnTo>
                    <a:lnTo>
                      <a:pt x="721511" y="1787"/>
                    </a:lnTo>
                    <a:lnTo>
                      <a:pt x="562459" y="2264"/>
                    </a:lnTo>
                    <a:lnTo>
                      <a:pt x="3038" y="3098"/>
                    </a:lnTo>
                    <a:lnTo>
                      <a:pt x="4646" y="1787"/>
                    </a:lnTo>
                    <a:cubicBezTo>
                      <a:pt x="4646" y="176684"/>
                      <a:pt x="4646" y="375290"/>
                      <a:pt x="4646" y="584976"/>
                    </a:cubicBezTo>
                    <a:lnTo>
                      <a:pt x="4646" y="584976"/>
                    </a:lnTo>
                    <a:lnTo>
                      <a:pt x="2681" y="583011"/>
                    </a:lnTo>
                    <a:lnTo>
                      <a:pt x="778042" y="583368"/>
                    </a:lnTo>
                    <a:lnTo>
                      <a:pt x="776434" y="584976"/>
                    </a:lnTo>
                    <a:cubicBezTo>
                      <a:pt x="776791" y="408709"/>
                      <a:pt x="777089" y="263299"/>
                      <a:pt x="777268" y="161434"/>
                    </a:cubicBezTo>
                    <a:cubicBezTo>
                      <a:pt x="777268" y="110562"/>
                      <a:pt x="777566" y="70769"/>
                      <a:pt x="777685" y="43486"/>
                    </a:cubicBezTo>
                    <a:cubicBezTo>
                      <a:pt x="777685" y="29964"/>
                      <a:pt x="777685" y="19658"/>
                      <a:pt x="777685" y="12450"/>
                    </a:cubicBezTo>
                    <a:cubicBezTo>
                      <a:pt x="777685" y="5242"/>
                      <a:pt x="777685" y="1728"/>
                      <a:pt x="777685" y="1728"/>
                    </a:cubicBezTo>
                    <a:cubicBezTo>
                      <a:pt x="777685" y="1728"/>
                      <a:pt x="777685" y="5183"/>
                      <a:pt x="777685" y="12093"/>
                    </a:cubicBezTo>
                    <a:cubicBezTo>
                      <a:pt x="777685" y="19003"/>
                      <a:pt x="777685" y="29428"/>
                      <a:pt x="777685" y="42890"/>
                    </a:cubicBezTo>
                    <a:cubicBezTo>
                      <a:pt x="777685" y="69995"/>
                      <a:pt x="777685" y="109728"/>
                      <a:pt x="778102" y="160422"/>
                    </a:cubicBezTo>
                    <a:cubicBezTo>
                      <a:pt x="778102" y="262346"/>
                      <a:pt x="778579" y="408292"/>
                      <a:pt x="778936" y="584976"/>
                    </a:cubicBezTo>
                    <a:lnTo>
                      <a:pt x="778936" y="586585"/>
                    </a:lnTo>
                    <a:lnTo>
                      <a:pt x="777328" y="586585"/>
                    </a:lnTo>
                    <a:lnTo>
                      <a:pt x="1966" y="586942"/>
                    </a:lnTo>
                    <a:lnTo>
                      <a:pt x="0" y="586942"/>
                    </a:lnTo>
                    <a:lnTo>
                      <a:pt x="0" y="584976"/>
                    </a:lnTo>
                    <a:lnTo>
                      <a:pt x="0" y="584976"/>
                    </a:lnTo>
                    <a:cubicBezTo>
                      <a:pt x="0" y="375290"/>
                      <a:pt x="0" y="176684"/>
                      <a:pt x="0" y="1787"/>
                    </a:cubicBezTo>
                    <a:lnTo>
                      <a:pt x="0" y="0"/>
                    </a:lnTo>
                    <a:lnTo>
                      <a:pt x="1787" y="0"/>
                    </a:lnTo>
                    <a:lnTo>
                      <a:pt x="562399" y="894"/>
                    </a:lnTo>
                    <a:lnTo>
                      <a:pt x="720975" y="1370"/>
                    </a:lnTo>
                    <a:lnTo>
                      <a:pt x="762673" y="1370"/>
                    </a:lnTo>
                    <a:lnTo>
                      <a:pt x="773396" y="1370"/>
                    </a:lnTo>
                    <a:cubicBezTo>
                      <a:pt x="777209" y="1787"/>
                      <a:pt x="778400" y="1787"/>
                      <a:pt x="778400" y="178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6" name="Forma Livre: Forma 2945">
                <a:extLst>
                  <a:ext uri="{FF2B5EF4-FFF2-40B4-BE49-F238E27FC236}">
                    <a16:creationId xmlns:a16="http://schemas.microsoft.com/office/drawing/2014/main" id="{E3111B73-DD03-DB62-007E-324432B920D6}"/>
                  </a:ext>
                </a:extLst>
              </p:cNvPr>
              <p:cNvSpPr/>
              <p:nvPr/>
            </p:nvSpPr>
            <p:spPr>
              <a:xfrm>
                <a:off x="12327087" y="5480142"/>
                <a:ext cx="107166" cy="80240"/>
              </a:xfrm>
              <a:custGeom>
                <a:avLst/>
                <a:gdLst>
                  <a:gd name="connsiteX0" fmla="*/ 0 w 107166"/>
                  <a:gd name="connsiteY0" fmla="*/ 0 h 80240"/>
                  <a:gd name="connsiteX1" fmla="*/ 16739 w 107166"/>
                  <a:gd name="connsiteY1" fmla="*/ 10246 h 80240"/>
                  <a:gd name="connsiteX2" fmla="*/ 55340 w 107166"/>
                  <a:gd name="connsiteY2" fmla="*/ 37589 h 80240"/>
                  <a:gd name="connsiteX3" fmla="*/ 92691 w 107166"/>
                  <a:gd name="connsiteY3" fmla="*/ 66718 h 80240"/>
                  <a:gd name="connsiteX4" fmla="*/ 107166 w 107166"/>
                  <a:gd name="connsiteY4" fmla="*/ 80241 h 80240"/>
                  <a:gd name="connsiteX5" fmla="*/ 90904 w 107166"/>
                  <a:gd name="connsiteY5" fmla="*/ 68922 h 80240"/>
                  <a:gd name="connsiteX6" fmla="*/ 52958 w 107166"/>
                  <a:gd name="connsiteY6" fmla="*/ 40746 h 80240"/>
                  <a:gd name="connsiteX7" fmla="*/ 15012 w 107166"/>
                  <a:gd name="connsiteY7" fmla="*/ 12510 h 80240"/>
                  <a:gd name="connsiteX8" fmla="*/ 0 w 107166"/>
                  <a:gd name="connsiteY8" fmla="*/ 0 h 8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166" h="80240">
                    <a:moveTo>
                      <a:pt x="0" y="0"/>
                    </a:moveTo>
                    <a:cubicBezTo>
                      <a:pt x="5915" y="2839"/>
                      <a:pt x="11521" y="6272"/>
                      <a:pt x="16739" y="10246"/>
                    </a:cubicBezTo>
                    <a:cubicBezTo>
                      <a:pt x="26747" y="17037"/>
                      <a:pt x="40567" y="26568"/>
                      <a:pt x="55340" y="37589"/>
                    </a:cubicBezTo>
                    <a:cubicBezTo>
                      <a:pt x="70114" y="48609"/>
                      <a:pt x="83398" y="58974"/>
                      <a:pt x="92691" y="66718"/>
                    </a:cubicBezTo>
                    <a:cubicBezTo>
                      <a:pt x="97987" y="70692"/>
                      <a:pt x="102842" y="75225"/>
                      <a:pt x="107166" y="80241"/>
                    </a:cubicBezTo>
                    <a:cubicBezTo>
                      <a:pt x="101406" y="76978"/>
                      <a:pt x="95961" y="73189"/>
                      <a:pt x="90904" y="68922"/>
                    </a:cubicBezTo>
                    <a:lnTo>
                      <a:pt x="52958" y="40746"/>
                    </a:lnTo>
                    <a:lnTo>
                      <a:pt x="15012" y="12510"/>
                    </a:lnTo>
                    <a:cubicBezTo>
                      <a:pt x="9603" y="8854"/>
                      <a:pt x="4569" y="4663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7" name="Forma Livre: Forma 2946">
                <a:extLst>
                  <a:ext uri="{FF2B5EF4-FFF2-40B4-BE49-F238E27FC236}">
                    <a16:creationId xmlns:a16="http://schemas.microsoft.com/office/drawing/2014/main" id="{3B8B74CC-E985-9BF4-D19C-4E4D2F10A4C3}"/>
                  </a:ext>
                </a:extLst>
              </p:cNvPr>
              <p:cNvSpPr/>
              <p:nvPr/>
            </p:nvSpPr>
            <p:spPr>
              <a:xfrm>
                <a:off x="13209602" y="5481836"/>
                <a:ext cx="107192" cy="78565"/>
              </a:xfrm>
              <a:custGeom>
                <a:avLst/>
                <a:gdLst>
                  <a:gd name="connsiteX0" fmla="*/ 107180 w 107192"/>
                  <a:gd name="connsiteY0" fmla="*/ 34 h 78565"/>
                  <a:gd name="connsiteX1" fmla="*/ 54758 w 107192"/>
                  <a:gd name="connsiteY1" fmla="*/ 40779 h 78565"/>
                  <a:gd name="connsiteX2" fmla="*/ 13 w 107192"/>
                  <a:gd name="connsiteY2" fmla="*/ 78547 h 78565"/>
                  <a:gd name="connsiteX3" fmla="*/ 52435 w 107192"/>
                  <a:gd name="connsiteY3" fmla="*/ 37801 h 78565"/>
                  <a:gd name="connsiteX4" fmla="*/ 107180 w 107192"/>
                  <a:gd name="connsiteY4" fmla="*/ 34 h 7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192" h="78565">
                    <a:moveTo>
                      <a:pt x="107180" y="34"/>
                    </a:moveTo>
                    <a:cubicBezTo>
                      <a:pt x="107835" y="927"/>
                      <a:pt x="84364" y="19156"/>
                      <a:pt x="54758" y="40779"/>
                    </a:cubicBezTo>
                    <a:cubicBezTo>
                      <a:pt x="25152" y="62403"/>
                      <a:pt x="669" y="79202"/>
                      <a:pt x="13" y="78547"/>
                    </a:cubicBezTo>
                    <a:cubicBezTo>
                      <a:pt x="-642" y="77891"/>
                      <a:pt x="22829" y="59425"/>
                      <a:pt x="52435" y="37801"/>
                    </a:cubicBezTo>
                    <a:cubicBezTo>
                      <a:pt x="82041" y="16177"/>
                      <a:pt x="106584" y="-860"/>
                      <a:pt x="107180" y="3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8" name="Forma Livre: Forma 2947">
                <a:extLst>
                  <a:ext uri="{FF2B5EF4-FFF2-40B4-BE49-F238E27FC236}">
                    <a16:creationId xmlns:a16="http://schemas.microsoft.com/office/drawing/2014/main" id="{0779CEA6-74E6-F6FE-3FFA-8298522B01C2}"/>
                  </a:ext>
                </a:extLst>
              </p:cNvPr>
              <p:cNvSpPr/>
              <p:nvPr/>
            </p:nvSpPr>
            <p:spPr>
              <a:xfrm>
                <a:off x="13205683" y="6143453"/>
                <a:ext cx="111097" cy="100256"/>
              </a:xfrm>
              <a:custGeom>
                <a:avLst/>
                <a:gdLst>
                  <a:gd name="connsiteX0" fmla="*/ 111098 w 111097"/>
                  <a:gd name="connsiteY0" fmla="*/ 100256 h 100256"/>
                  <a:gd name="connsiteX1" fmla="*/ 0 w 111097"/>
                  <a:gd name="connsiteY1" fmla="*/ 0 h 100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097" h="100256">
                    <a:moveTo>
                      <a:pt x="111098" y="100256"/>
                    </a:moveTo>
                    <a:lnTo>
                      <a:pt x="0" y="0"/>
                    </a:lnTo>
                  </a:path>
                </a:pathLst>
              </a:custGeom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49" name="Forma Livre: Forma 2948">
                <a:extLst>
                  <a:ext uri="{FF2B5EF4-FFF2-40B4-BE49-F238E27FC236}">
                    <a16:creationId xmlns:a16="http://schemas.microsoft.com/office/drawing/2014/main" id="{F349AA3C-C366-DB3F-CC0C-0AB85ABF14BF}"/>
                  </a:ext>
                </a:extLst>
              </p:cNvPr>
              <p:cNvSpPr/>
              <p:nvPr/>
            </p:nvSpPr>
            <p:spPr>
              <a:xfrm>
                <a:off x="13205668" y="6143430"/>
                <a:ext cx="111131" cy="100299"/>
              </a:xfrm>
              <a:custGeom>
                <a:avLst/>
                <a:gdLst>
                  <a:gd name="connsiteX0" fmla="*/ 15 w 111131"/>
                  <a:gd name="connsiteY0" fmla="*/ 23 h 100299"/>
                  <a:gd name="connsiteX1" fmla="*/ 56905 w 111131"/>
                  <a:gd name="connsiteY1" fmla="*/ 48692 h 100299"/>
                  <a:gd name="connsiteX2" fmla="*/ 111113 w 111131"/>
                  <a:gd name="connsiteY2" fmla="*/ 100279 h 100299"/>
                  <a:gd name="connsiteX3" fmla="*/ 54224 w 111131"/>
                  <a:gd name="connsiteY3" fmla="*/ 51611 h 100299"/>
                  <a:gd name="connsiteX4" fmla="*/ 15 w 111131"/>
                  <a:gd name="connsiteY4" fmla="*/ 23 h 100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131" h="100299">
                    <a:moveTo>
                      <a:pt x="15" y="23"/>
                    </a:moveTo>
                    <a:cubicBezTo>
                      <a:pt x="730" y="-811"/>
                      <a:pt x="26226" y="20992"/>
                      <a:pt x="56905" y="48692"/>
                    </a:cubicBezTo>
                    <a:cubicBezTo>
                      <a:pt x="87583" y="76392"/>
                      <a:pt x="111888" y="99505"/>
                      <a:pt x="111113" y="100279"/>
                    </a:cubicBezTo>
                    <a:cubicBezTo>
                      <a:pt x="110339" y="101054"/>
                      <a:pt x="84962" y="79311"/>
                      <a:pt x="54224" y="51611"/>
                    </a:cubicBezTo>
                    <a:cubicBezTo>
                      <a:pt x="23486" y="23911"/>
                      <a:pt x="-700" y="738"/>
                      <a:pt x="15" y="2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0" name="Forma Livre: Forma 2949">
                <a:extLst>
                  <a:ext uri="{FF2B5EF4-FFF2-40B4-BE49-F238E27FC236}">
                    <a16:creationId xmlns:a16="http://schemas.microsoft.com/office/drawing/2014/main" id="{1528CCE9-732C-DD21-6A84-11716051E176}"/>
                  </a:ext>
                </a:extLst>
              </p:cNvPr>
              <p:cNvSpPr/>
              <p:nvPr/>
            </p:nvSpPr>
            <p:spPr>
              <a:xfrm>
                <a:off x="12327068" y="6147956"/>
                <a:ext cx="106131" cy="95777"/>
              </a:xfrm>
              <a:custGeom>
                <a:avLst/>
                <a:gdLst>
                  <a:gd name="connsiteX0" fmla="*/ 19 w 106131"/>
                  <a:gd name="connsiteY0" fmla="*/ 95753 h 95777"/>
                  <a:gd name="connsiteX1" fmla="*/ 51726 w 106131"/>
                  <a:gd name="connsiteY1" fmla="*/ 46429 h 95777"/>
                  <a:gd name="connsiteX2" fmla="*/ 106113 w 106131"/>
                  <a:gd name="connsiteY2" fmla="*/ 24 h 95777"/>
                  <a:gd name="connsiteX3" fmla="*/ 54347 w 106131"/>
                  <a:gd name="connsiteY3" fmla="*/ 49348 h 95777"/>
                  <a:gd name="connsiteX4" fmla="*/ 19 w 106131"/>
                  <a:gd name="connsiteY4" fmla="*/ 95753 h 9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31" h="95777">
                    <a:moveTo>
                      <a:pt x="19" y="95753"/>
                    </a:moveTo>
                    <a:cubicBezTo>
                      <a:pt x="-756" y="94979"/>
                      <a:pt x="22417" y="72878"/>
                      <a:pt x="51726" y="46429"/>
                    </a:cubicBezTo>
                    <a:cubicBezTo>
                      <a:pt x="81034" y="19980"/>
                      <a:pt x="105339" y="-810"/>
                      <a:pt x="106113" y="24"/>
                    </a:cubicBezTo>
                    <a:cubicBezTo>
                      <a:pt x="106887" y="858"/>
                      <a:pt x="83655" y="22899"/>
                      <a:pt x="54347" y="49348"/>
                    </a:cubicBezTo>
                    <a:cubicBezTo>
                      <a:pt x="25038" y="75797"/>
                      <a:pt x="734" y="96587"/>
                      <a:pt x="19" y="9575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1" name="Forma Livre: Forma 2950">
                <a:extLst>
                  <a:ext uri="{FF2B5EF4-FFF2-40B4-BE49-F238E27FC236}">
                    <a16:creationId xmlns:a16="http://schemas.microsoft.com/office/drawing/2014/main" id="{88A05EF7-23B5-B864-9DFD-5EC3D7FA80E0}"/>
                  </a:ext>
                </a:extLst>
              </p:cNvPr>
              <p:cNvSpPr/>
              <p:nvPr/>
            </p:nvSpPr>
            <p:spPr>
              <a:xfrm>
                <a:off x="12658832" y="5665583"/>
                <a:ext cx="342586" cy="4050"/>
              </a:xfrm>
              <a:custGeom>
                <a:avLst/>
                <a:gdLst>
                  <a:gd name="connsiteX0" fmla="*/ 342587 w 342586"/>
                  <a:gd name="connsiteY0" fmla="*/ 2025 h 4050"/>
                  <a:gd name="connsiteX1" fmla="*/ 171323 w 342586"/>
                  <a:gd name="connsiteY1" fmla="*/ 4051 h 4050"/>
                  <a:gd name="connsiteX2" fmla="*/ 0 w 342586"/>
                  <a:gd name="connsiteY2" fmla="*/ 2025 h 4050"/>
                  <a:gd name="connsiteX3" fmla="*/ 171323 w 342586"/>
                  <a:gd name="connsiteY3" fmla="*/ 0 h 4050"/>
                  <a:gd name="connsiteX4" fmla="*/ 342587 w 342586"/>
                  <a:gd name="connsiteY4" fmla="*/ 2025 h 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586" h="4050">
                    <a:moveTo>
                      <a:pt x="342587" y="2025"/>
                    </a:moveTo>
                    <a:cubicBezTo>
                      <a:pt x="342587" y="3157"/>
                      <a:pt x="265920" y="4051"/>
                      <a:pt x="171323" y="4051"/>
                    </a:cubicBezTo>
                    <a:cubicBezTo>
                      <a:pt x="76726" y="4051"/>
                      <a:pt x="0" y="3157"/>
                      <a:pt x="0" y="2025"/>
                    </a:cubicBezTo>
                    <a:cubicBezTo>
                      <a:pt x="0" y="894"/>
                      <a:pt x="76666" y="0"/>
                      <a:pt x="171323" y="0"/>
                    </a:cubicBezTo>
                    <a:cubicBezTo>
                      <a:pt x="265980" y="0"/>
                      <a:pt x="342587" y="1013"/>
                      <a:pt x="342587" y="20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2" name="Forma Livre: Forma 2951">
                <a:extLst>
                  <a:ext uri="{FF2B5EF4-FFF2-40B4-BE49-F238E27FC236}">
                    <a16:creationId xmlns:a16="http://schemas.microsoft.com/office/drawing/2014/main" id="{122A7D6E-3CAD-ECE3-4ABA-1D2A85A3478E}"/>
                  </a:ext>
                </a:extLst>
              </p:cNvPr>
              <p:cNvSpPr/>
              <p:nvPr/>
            </p:nvSpPr>
            <p:spPr>
              <a:xfrm>
                <a:off x="12565247" y="5858530"/>
                <a:ext cx="513373" cy="4110"/>
              </a:xfrm>
              <a:custGeom>
                <a:avLst/>
                <a:gdLst>
                  <a:gd name="connsiteX0" fmla="*/ 513373 w 513373"/>
                  <a:gd name="connsiteY0" fmla="*/ 2025 h 4110"/>
                  <a:gd name="connsiteX1" fmla="*/ 256687 w 513373"/>
                  <a:gd name="connsiteY1" fmla="*/ 4110 h 4110"/>
                  <a:gd name="connsiteX2" fmla="*/ 0 w 513373"/>
                  <a:gd name="connsiteY2" fmla="*/ 2025 h 4110"/>
                  <a:gd name="connsiteX3" fmla="*/ 256687 w 513373"/>
                  <a:gd name="connsiteY3" fmla="*/ 0 h 4110"/>
                  <a:gd name="connsiteX4" fmla="*/ 513373 w 513373"/>
                  <a:gd name="connsiteY4" fmla="*/ 2025 h 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3373" h="4110">
                    <a:moveTo>
                      <a:pt x="513373" y="2025"/>
                    </a:moveTo>
                    <a:cubicBezTo>
                      <a:pt x="513373" y="3157"/>
                      <a:pt x="398463" y="4110"/>
                      <a:pt x="256687" y="4110"/>
                    </a:cubicBezTo>
                    <a:cubicBezTo>
                      <a:pt x="114910" y="4110"/>
                      <a:pt x="0" y="3157"/>
                      <a:pt x="0" y="2025"/>
                    </a:cubicBezTo>
                    <a:cubicBezTo>
                      <a:pt x="0" y="894"/>
                      <a:pt x="114910" y="0"/>
                      <a:pt x="256687" y="0"/>
                    </a:cubicBezTo>
                    <a:cubicBezTo>
                      <a:pt x="398463" y="0"/>
                      <a:pt x="513373" y="894"/>
                      <a:pt x="513373" y="20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3" name="Forma Livre: Forma 2952">
                <a:extLst>
                  <a:ext uri="{FF2B5EF4-FFF2-40B4-BE49-F238E27FC236}">
                    <a16:creationId xmlns:a16="http://schemas.microsoft.com/office/drawing/2014/main" id="{B3ED8F8D-1C03-AB05-B7CB-A7D66F6E52AF}"/>
                  </a:ext>
                </a:extLst>
              </p:cNvPr>
              <p:cNvSpPr/>
              <p:nvPr/>
            </p:nvSpPr>
            <p:spPr>
              <a:xfrm>
                <a:off x="12565247" y="5906186"/>
                <a:ext cx="513373" cy="4050"/>
              </a:xfrm>
              <a:custGeom>
                <a:avLst/>
                <a:gdLst>
                  <a:gd name="connsiteX0" fmla="*/ 513373 w 513373"/>
                  <a:gd name="connsiteY0" fmla="*/ 2025 h 4050"/>
                  <a:gd name="connsiteX1" fmla="*/ 256687 w 513373"/>
                  <a:gd name="connsiteY1" fmla="*/ 4051 h 4050"/>
                  <a:gd name="connsiteX2" fmla="*/ 0 w 513373"/>
                  <a:gd name="connsiteY2" fmla="*/ 2025 h 4050"/>
                  <a:gd name="connsiteX3" fmla="*/ 256687 w 513373"/>
                  <a:gd name="connsiteY3" fmla="*/ 0 h 4050"/>
                  <a:gd name="connsiteX4" fmla="*/ 513373 w 513373"/>
                  <a:gd name="connsiteY4" fmla="*/ 2025 h 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3373" h="4050">
                    <a:moveTo>
                      <a:pt x="513373" y="2025"/>
                    </a:moveTo>
                    <a:cubicBezTo>
                      <a:pt x="513373" y="3157"/>
                      <a:pt x="398463" y="4051"/>
                      <a:pt x="256687" y="4051"/>
                    </a:cubicBezTo>
                    <a:cubicBezTo>
                      <a:pt x="114910" y="4051"/>
                      <a:pt x="0" y="3157"/>
                      <a:pt x="0" y="2025"/>
                    </a:cubicBezTo>
                    <a:cubicBezTo>
                      <a:pt x="0" y="894"/>
                      <a:pt x="114910" y="0"/>
                      <a:pt x="256687" y="0"/>
                    </a:cubicBezTo>
                    <a:cubicBezTo>
                      <a:pt x="398463" y="0"/>
                      <a:pt x="513373" y="894"/>
                      <a:pt x="513373" y="20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4" name="Forma Livre: Forma 2953">
                <a:extLst>
                  <a:ext uri="{FF2B5EF4-FFF2-40B4-BE49-F238E27FC236}">
                    <a16:creationId xmlns:a16="http://schemas.microsoft.com/office/drawing/2014/main" id="{D5531D31-DA91-3025-88BD-8468839BEE83}"/>
                  </a:ext>
                </a:extLst>
              </p:cNvPr>
              <p:cNvSpPr/>
              <p:nvPr/>
            </p:nvSpPr>
            <p:spPr>
              <a:xfrm>
                <a:off x="12539808" y="5733073"/>
                <a:ext cx="58143" cy="61782"/>
              </a:xfrm>
              <a:custGeom>
                <a:avLst/>
                <a:gdLst>
                  <a:gd name="connsiteX0" fmla="*/ 4 w 58143"/>
                  <a:gd name="connsiteY0" fmla="*/ 30563 h 61782"/>
                  <a:gd name="connsiteX1" fmla="*/ 30795 w 58143"/>
                  <a:gd name="connsiteY1" fmla="*/ 0 h 61782"/>
                  <a:gd name="connsiteX2" fmla="*/ 32648 w 58143"/>
                  <a:gd name="connsiteY2" fmla="*/ 63 h 61782"/>
                  <a:gd name="connsiteX3" fmla="*/ 58144 w 58143"/>
                  <a:gd name="connsiteY3" fmla="*/ 11262 h 61782"/>
                  <a:gd name="connsiteX4" fmla="*/ 47481 w 58143"/>
                  <a:gd name="connsiteY4" fmla="*/ 20912 h 61782"/>
                  <a:gd name="connsiteX5" fmla="*/ 33482 w 58143"/>
                  <a:gd name="connsiteY5" fmla="*/ 13943 h 61782"/>
                  <a:gd name="connsiteX6" fmla="*/ 17541 w 58143"/>
                  <a:gd name="connsiteY6" fmla="*/ 31896 h 61782"/>
                  <a:gd name="connsiteX7" fmla="*/ 33482 w 58143"/>
                  <a:gd name="connsiteY7" fmla="*/ 47838 h 61782"/>
                  <a:gd name="connsiteX8" fmla="*/ 47481 w 58143"/>
                  <a:gd name="connsiteY8" fmla="*/ 40868 h 61782"/>
                  <a:gd name="connsiteX9" fmla="*/ 58144 w 58143"/>
                  <a:gd name="connsiteY9" fmla="*/ 50518 h 61782"/>
                  <a:gd name="connsiteX10" fmla="*/ 32648 w 58143"/>
                  <a:gd name="connsiteY10" fmla="*/ 61718 h 61782"/>
                  <a:gd name="connsiteX11" fmla="*/ 63 w 58143"/>
                  <a:gd name="connsiteY11" fmla="*/ 33073 h 61782"/>
                  <a:gd name="connsiteX12" fmla="*/ 4 w 58143"/>
                  <a:gd name="connsiteY12" fmla="*/ 30563 h 61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8143" h="61782">
                    <a:moveTo>
                      <a:pt x="4" y="30563"/>
                    </a:moveTo>
                    <a:cubicBezTo>
                      <a:pt x="69" y="13620"/>
                      <a:pt x="13853" y="-64"/>
                      <a:pt x="30795" y="0"/>
                    </a:cubicBezTo>
                    <a:cubicBezTo>
                      <a:pt x="31415" y="2"/>
                      <a:pt x="32034" y="23"/>
                      <a:pt x="32648" y="63"/>
                    </a:cubicBezTo>
                    <a:cubicBezTo>
                      <a:pt x="42429" y="-384"/>
                      <a:pt x="51859" y="3758"/>
                      <a:pt x="58144" y="11262"/>
                    </a:cubicBezTo>
                    <a:lnTo>
                      <a:pt x="47481" y="20912"/>
                    </a:lnTo>
                    <a:cubicBezTo>
                      <a:pt x="44133" y="16562"/>
                      <a:pt x="38968" y="13993"/>
                      <a:pt x="33482" y="13943"/>
                    </a:cubicBezTo>
                    <a:cubicBezTo>
                      <a:pt x="24123" y="14498"/>
                      <a:pt x="16987" y="22536"/>
                      <a:pt x="17541" y="31896"/>
                    </a:cubicBezTo>
                    <a:cubicBezTo>
                      <a:pt x="18047" y="40480"/>
                      <a:pt x="24898" y="47329"/>
                      <a:pt x="33482" y="47838"/>
                    </a:cubicBezTo>
                    <a:cubicBezTo>
                      <a:pt x="38968" y="47790"/>
                      <a:pt x="44133" y="45218"/>
                      <a:pt x="47481" y="40868"/>
                    </a:cubicBezTo>
                    <a:lnTo>
                      <a:pt x="58144" y="50518"/>
                    </a:lnTo>
                    <a:cubicBezTo>
                      <a:pt x="51859" y="58024"/>
                      <a:pt x="42429" y="62164"/>
                      <a:pt x="32648" y="61718"/>
                    </a:cubicBezTo>
                    <a:cubicBezTo>
                      <a:pt x="15742" y="62808"/>
                      <a:pt x="1153" y="49982"/>
                      <a:pt x="63" y="33073"/>
                    </a:cubicBezTo>
                    <a:cubicBezTo>
                      <a:pt x="9" y="32237"/>
                      <a:pt x="-8" y="31400"/>
                      <a:pt x="4" y="3056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5" name="Forma Livre: Forma 2954">
                <a:extLst>
                  <a:ext uri="{FF2B5EF4-FFF2-40B4-BE49-F238E27FC236}">
                    <a16:creationId xmlns:a16="http://schemas.microsoft.com/office/drawing/2014/main" id="{990EF4CB-1323-37D2-7592-B4EAAA0D5F78}"/>
                  </a:ext>
                </a:extLst>
              </p:cNvPr>
              <p:cNvSpPr/>
              <p:nvPr/>
            </p:nvSpPr>
            <p:spPr>
              <a:xfrm>
                <a:off x="12605397" y="5734029"/>
                <a:ext cx="47655" cy="59272"/>
              </a:xfrm>
              <a:custGeom>
                <a:avLst/>
                <a:gdLst>
                  <a:gd name="connsiteX0" fmla="*/ 47656 w 47655"/>
                  <a:gd name="connsiteY0" fmla="*/ 46345 h 59272"/>
                  <a:gd name="connsiteX1" fmla="*/ 47656 w 47655"/>
                  <a:gd name="connsiteY1" fmla="*/ 59272 h 59272"/>
                  <a:gd name="connsiteX2" fmla="*/ 0 w 47655"/>
                  <a:gd name="connsiteY2" fmla="*/ 59272 h 59272"/>
                  <a:gd name="connsiteX3" fmla="*/ 0 w 47655"/>
                  <a:gd name="connsiteY3" fmla="*/ 0 h 59272"/>
                  <a:gd name="connsiteX4" fmla="*/ 46524 w 47655"/>
                  <a:gd name="connsiteY4" fmla="*/ 0 h 59272"/>
                  <a:gd name="connsiteX5" fmla="*/ 46524 w 47655"/>
                  <a:gd name="connsiteY5" fmla="*/ 12927 h 59272"/>
                  <a:gd name="connsiteX6" fmla="*/ 16739 w 47655"/>
                  <a:gd name="connsiteY6" fmla="*/ 12927 h 59272"/>
                  <a:gd name="connsiteX7" fmla="*/ 16739 w 47655"/>
                  <a:gd name="connsiteY7" fmla="*/ 22934 h 59272"/>
                  <a:gd name="connsiteX8" fmla="*/ 43069 w 47655"/>
                  <a:gd name="connsiteY8" fmla="*/ 22934 h 59272"/>
                  <a:gd name="connsiteX9" fmla="*/ 43069 w 47655"/>
                  <a:gd name="connsiteY9" fmla="*/ 35504 h 59272"/>
                  <a:gd name="connsiteX10" fmla="*/ 16739 w 47655"/>
                  <a:gd name="connsiteY10" fmla="*/ 35504 h 59272"/>
                  <a:gd name="connsiteX11" fmla="*/ 16739 w 47655"/>
                  <a:gd name="connsiteY11" fmla="*/ 46345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655" h="59272">
                    <a:moveTo>
                      <a:pt x="47656" y="46345"/>
                    </a:moveTo>
                    <a:lnTo>
                      <a:pt x="47656" y="59272"/>
                    </a:lnTo>
                    <a:lnTo>
                      <a:pt x="0" y="59272"/>
                    </a:lnTo>
                    <a:lnTo>
                      <a:pt x="0" y="0"/>
                    </a:lnTo>
                    <a:lnTo>
                      <a:pt x="46524" y="0"/>
                    </a:lnTo>
                    <a:lnTo>
                      <a:pt x="46524" y="12927"/>
                    </a:lnTo>
                    <a:lnTo>
                      <a:pt x="16739" y="12927"/>
                    </a:lnTo>
                    <a:lnTo>
                      <a:pt x="16739" y="22934"/>
                    </a:lnTo>
                    <a:lnTo>
                      <a:pt x="43069" y="22934"/>
                    </a:lnTo>
                    <a:lnTo>
                      <a:pt x="43069" y="35504"/>
                    </a:lnTo>
                    <a:lnTo>
                      <a:pt x="16739" y="35504"/>
                    </a:lnTo>
                    <a:lnTo>
                      <a:pt x="16739" y="46345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6" name="Forma Livre: Forma 2955">
                <a:extLst>
                  <a:ext uri="{FF2B5EF4-FFF2-40B4-BE49-F238E27FC236}">
                    <a16:creationId xmlns:a16="http://schemas.microsoft.com/office/drawing/2014/main" id="{ABBAB1E8-4408-1C73-5C18-FA2E1AE22BD0}"/>
                  </a:ext>
                </a:extLst>
              </p:cNvPr>
              <p:cNvSpPr/>
              <p:nvPr/>
            </p:nvSpPr>
            <p:spPr>
              <a:xfrm>
                <a:off x="12662227" y="5734029"/>
                <a:ext cx="54804" cy="59450"/>
              </a:xfrm>
              <a:custGeom>
                <a:avLst/>
                <a:gdLst>
                  <a:gd name="connsiteX0" fmla="*/ 26032 w 54804"/>
                  <a:gd name="connsiteY0" fmla="*/ 43546 h 59450"/>
                  <a:gd name="connsiteX1" fmla="*/ 16918 w 54804"/>
                  <a:gd name="connsiteY1" fmla="*/ 43546 h 59450"/>
                  <a:gd name="connsiteX2" fmla="*/ 16918 w 54804"/>
                  <a:gd name="connsiteY2" fmla="*/ 59272 h 59450"/>
                  <a:gd name="connsiteX3" fmla="*/ 0 w 54804"/>
                  <a:gd name="connsiteY3" fmla="*/ 59272 h 59450"/>
                  <a:gd name="connsiteX4" fmla="*/ 0 w 54804"/>
                  <a:gd name="connsiteY4" fmla="*/ 0 h 59450"/>
                  <a:gd name="connsiteX5" fmla="*/ 27104 w 54804"/>
                  <a:gd name="connsiteY5" fmla="*/ 0 h 59450"/>
                  <a:gd name="connsiteX6" fmla="*/ 53494 w 54804"/>
                  <a:gd name="connsiteY6" fmla="*/ 21922 h 59450"/>
                  <a:gd name="connsiteX7" fmla="*/ 41997 w 54804"/>
                  <a:gd name="connsiteY7" fmla="*/ 40805 h 59450"/>
                  <a:gd name="connsiteX8" fmla="*/ 54804 w 54804"/>
                  <a:gd name="connsiteY8" fmla="*/ 59451 h 59450"/>
                  <a:gd name="connsiteX9" fmla="*/ 36933 w 54804"/>
                  <a:gd name="connsiteY9" fmla="*/ 59451 h 59450"/>
                  <a:gd name="connsiteX10" fmla="*/ 26032 w 54804"/>
                  <a:gd name="connsiteY10" fmla="*/ 13225 h 59450"/>
                  <a:gd name="connsiteX11" fmla="*/ 16739 w 54804"/>
                  <a:gd name="connsiteY11" fmla="*/ 13225 h 59450"/>
                  <a:gd name="connsiteX12" fmla="*/ 16739 w 54804"/>
                  <a:gd name="connsiteY12" fmla="*/ 30559 h 59450"/>
                  <a:gd name="connsiteX13" fmla="*/ 26032 w 54804"/>
                  <a:gd name="connsiteY13" fmla="*/ 30559 h 59450"/>
                  <a:gd name="connsiteX14" fmla="*/ 36457 w 54804"/>
                  <a:gd name="connsiteY14" fmla="*/ 21922 h 59450"/>
                  <a:gd name="connsiteX15" fmla="*/ 26211 w 54804"/>
                  <a:gd name="connsiteY15" fmla="*/ 13225 h 5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804" h="59450">
                    <a:moveTo>
                      <a:pt x="26032" y="43546"/>
                    </a:moveTo>
                    <a:lnTo>
                      <a:pt x="16918" y="43546"/>
                    </a:lnTo>
                    <a:lnTo>
                      <a:pt x="16918" y="59272"/>
                    </a:lnTo>
                    <a:lnTo>
                      <a:pt x="0" y="59272"/>
                    </a:lnTo>
                    <a:lnTo>
                      <a:pt x="0" y="0"/>
                    </a:lnTo>
                    <a:lnTo>
                      <a:pt x="27104" y="0"/>
                    </a:lnTo>
                    <a:cubicBezTo>
                      <a:pt x="43307" y="0"/>
                      <a:pt x="53494" y="8340"/>
                      <a:pt x="53494" y="21922"/>
                    </a:cubicBezTo>
                    <a:cubicBezTo>
                      <a:pt x="53935" y="29987"/>
                      <a:pt x="49366" y="37493"/>
                      <a:pt x="41997" y="40805"/>
                    </a:cubicBezTo>
                    <a:lnTo>
                      <a:pt x="54804" y="59451"/>
                    </a:lnTo>
                    <a:lnTo>
                      <a:pt x="36933" y="59451"/>
                    </a:lnTo>
                    <a:close/>
                    <a:moveTo>
                      <a:pt x="26032" y="13225"/>
                    </a:moveTo>
                    <a:lnTo>
                      <a:pt x="16739" y="13225"/>
                    </a:lnTo>
                    <a:lnTo>
                      <a:pt x="16739" y="30559"/>
                    </a:lnTo>
                    <a:lnTo>
                      <a:pt x="26032" y="30559"/>
                    </a:lnTo>
                    <a:cubicBezTo>
                      <a:pt x="33002" y="30559"/>
                      <a:pt x="36457" y="27343"/>
                      <a:pt x="36457" y="21922"/>
                    </a:cubicBezTo>
                    <a:cubicBezTo>
                      <a:pt x="36457" y="16501"/>
                      <a:pt x="33180" y="13225"/>
                      <a:pt x="26211" y="132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7" name="Forma Livre: Forma 2956">
                <a:extLst>
                  <a:ext uri="{FF2B5EF4-FFF2-40B4-BE49-F238E27FC236}">
                    <a16:creationId xmlns:a16="http://schemas.microsoft.com/office/drawing/2014/main" id="{45D2DD21-2BF3-479B-C02C-567CD267DAA4}"/>
                  </a:ext>
                </a:extLst>
              </p:cNvPr>
              <p:cNvSpPr/>
              <p:nvPr/>
            </p:nvSpPr>
            <p:spPr>
              <a:xfrm>
                <a:off x="12718640" y="5734029"/>
                <a:ext cx="53076" cy="59272"/>
              </a:xfrm>
              <a:custGeom>
                <a:avLst/>
                <a:gdLst>
                  <a:gd name="connsiteX0" fmla="*/ 18228 w 53076"/>
                  <a:gd name="connsiteY0" fmla="*/ 13284 h 59272"/>
                  <a:gd name="connsiteX1" fmla="*/ 0 w 53076"/>
                  <a:gd name="connsiteY1" fmla="*/ 13284 h 59272"/>
                  <a:gd name="connsiteX2" fmla="*/ 0 w 53076"/>
                  <a:gd name="connsiteY2" fmla="*/ 0 h 59272"/>
                  <a:gd name="connsiteX3" fmla="*/ 53077 w 53076"/>
                  <a:gd name="connsiteY3" fmla="*/ 0 h 59272"/>
                  <a:gd name="connsiteX4" fmla="*/ 53077 w 53076"/>
                  <a:gd name="connsiteY4" fmla="*/ 13284 h 59272"/>
                  <a:gd name="connsiteX5" fmla="*/ 35206 w 53076"/>
                  <a:gd name="connsiteY5" fmla="*/ 13284 h 59272"/>
                  <a:gd name="connsiteX6" fmla="*/ 35206 w 53076"/>
                  <a:gd name="connsiteY6" fmla="*/ 59272 h 59272"/>
                  <a:gd name="connsiteX7" fmla="*/ 18467 w 53076"/>
                  <a:gd name="connsiteY7" fmla="*/ 59272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076" h="59272">
                    <a:moveTo>
                      <a:pt x="18228" y="13284"/>
                    </a:moveTo>
                    <a:lnTo>
                      <a:pt x="0" y="13284"/>
                    </a:lnTo>
                    <a:lnTo>
                      <a:pt x="0" y="0"/>
                    </a:lnTo>
                    <a:lnTo>
                      <a:pt x="53077" y="0"/>
                    </a:lnTo>
                    <a:lnTo>
                      <a:pt x="53077" y="13284"/>
                    </a:lnTo>
                    <a:lnTo>
                      <a:pt x="35206" y="13284"/>
                    </a:lnTo>
                    <a:lnTo>
                      <a:pt x="35206" y="59272"/>
                    </a:lnTo>
                    <a:lnTo>
                      <a:pt x="18467" y="59272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8" name="Forma Livre: Forma 2957">
                <a:extLst>
                  <a:ext uri="{FF2B5EF4-FFF2-40B4-BE49-F238E27FC236}">
                    <a16:creationId xmlns:a16="http://schemas.microsoft.com/office/drawing/2014/main" id="{57FCCEAF-BDDE-49CA-E69A-351FF5ABF40A}"/>
                  </a:ext>
                </a:extLst>
              </p:cNvPr>
              <p:cNvSpPr/>
              <p:nvPr/>
            </p:nvSpPr>
            <p:spPr>
              <a:xfrm>
                <a:off x="12778031" y="5734029"/>
                <a:ext cx="16739" cy="59272"/>
              </a:xfrm>
              <a:custGeom>
                <a:avLst/>
                <a:gdLst>
                  <a:gd name="connsiteX0" fmla="*/ 0 w 16739"/>
                  <a:gd name="connsiteY0" fmla="*/ 0 h 59272"/>
                  <a:gd name="connsiteX1" fmla="*/ 16739 w 16739"/>
                  <a:gd name="connsiteY1" fmla="*/ 0 h 59272"/>
                  <a:gd name="connsiteX2" fmla="*/ 16739 w 16739"/>
                  <a:gd name="connsiteY2" fmla="*/ 59272 h 59272"/>
                  <a:gd name="connsiteX3" fmla="*/ 0 w 16739"/>
                  <a:gd name="connsiteY3" fmla="*/ 59272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39" h="59272">
                    <a:moveTo>
                      <a:pt x="0" y="0"/>
                    </a:moveTo>
                    <a:lnTo>
                      <a:pt x="16739" y="0"/>
                    </a:lnTo>
                    <a:lnTo>
                      <a:pt x="16739" y="59272"/>
                    </a:lnTo>
                    <a:lnTo>
                      <a:pt x="0" y="59272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59" name="Forma Livre: Forma 2958">
                <a:extLst>
                  <a:ext uri="{FF2B5EF4-FFF2-40B4-BE49-F238E27FC236}">
                    <a16:creationId xmlns:a16="http://schemas.microsoft.com/office/drawing/2014/main" id="{276D1FB2-DFF3-6C5A-52A6-7E74AD915617}"/>
                  </a:ext>
                </a:extLst>
              </p:cNvPr>
              <p:cNvSpPr/>
              <p:nvPr/>
            </p:nvSpPr>
            <p:spPr>
              <a:xfrm>
                <a:off x="12806744" y="5734029"/>
                <a:ext cx="46524" cy="59272"/>
              </a:xfrm>
              <a:custGeom>
                <a:avLst/>
                <a:gdLst>
                  <a:gd name="connsiteX0" fmla="*/ 16799 w 46524"/>
                  <a:gd name="connsiteY0" fmla="*/ 12927 h 59272"/>
                  <a:gd name="connsiteX1" fmla="*/ 16799 w 46524"/>
                  <a:gd name="connsiteY1" fmla="*/ 25972 h 59272"/>
                  <a:gd name="connsiteX2" fmla="*/ 42950 w 46524"/>
                  <a:gd name="connsiteY2" fmla="*/ 25972 h 59272"/>
                  <a:gd name="connsiteX3" fmla="*/ 42950 w 46524"/>
                  <a:gd name="connsiteY3" fmla="*/ 38959 h 59272"/>
                  <a:gd name="connsiteX4" fmla="*/ 16799 w 46524"/>
                  <a:gd name="connsiteY4" fmla="*/ 38959 h 59272"/>
                  <a:gd name="connsiteX5" fmla="*/ 16799 w 46524"/>
                  <a:gd name="connsiteY5" fmla="*/ 59272 h 59272"/>
                  <a:gd name="connsiteX6" fmla="*/ 0 w 46524"/>
                  <a:gd name="connsiteY6" fmla="*/ 59272 h 59272"/>
                  <a:gd name="connsiteX7" fmla="*/ 0 w 46524"/>
                  <a:gd name="connsiteY7" fmla="*/ 0 h 59272"/>
                  <a:gd name="connsiteX8" fmla="*/ 46524 w 46524"/>
                  <a:gd name="connsiteY8" fmla="*/ 0 h 59272"/>
                  <a:gd name="connsiteX9" fmla="*/ 46524 w 46524"/>
                  <a:gd name="connsiteY9" fmla="*/ 12927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524" h="59272">
                    <a:moveTo>
                      <a:pt x="16799" y="12927"/>
                    </a:moveTo>
                    <a:lnTo>
                      <a:pt x="16799" y="25972"/>
                    </a:lnTo>
                    <a:lnTo>
                      <a:pt x="42950" y="25972"/>
                    </a:lnTo>
                    <a:lnTo>
                      <a:pt x="42950" y="38959"/>
                    </a:lnTo>
                    <a:lnTo>
                      <a:pt x="16799" y="38959"/>
                    </a:lnTo>
                    <a:lnTo>
                      <a:pt x="16799" y="59272"/>
                    </a:lnTo>
                    <a:lnTo>
                      <a:pt x="0" y="59272"/>
                    </a:lnTo>
                    <a:lnTo>
                      <a:pt x="0" y="0"/>
                    </a:lnTo>
                    <a:lnTo>
                      <a:pt x="46524" y="0"/>
                    </a:lnTo>
                    <a:lnTo>
                      <a:pt x="46524" y="12927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0" name="Forma Livre: Forma 2959">
                <a:extLst>
                  <a:ext uri="{FF2B5EF4-FFF2-40B4-BE49-F238E27FC236}">
                    <a16:creationId xmlns:a16="http://schemas.microsoft.com/office/drawing/2014/main" id="{60798D46-A5C2-E460-BC3D-58D0F269AD56}"/>
                  </a:ext>
                </a:extLst>
              </p:cNvPr>
              <p:cNvSpPr/>
              <p:nvPr/>
            </p:nvSpPr>
            <p:spPr>
              <a:xfrm>
                <a:off x="12861131" y="5734029"/>
                <a:ext cx="16798" cy="59272"/>
              </a:xfrm>
              <a:custGeom>
                <a:avLst/>
                <a:gdLst>
                  <a:gd name="connsiteX0" fmla="*/ 0 w 16798"/>
                  <a:gd name="connsiteY0" fmla="*/ 0 h 59272"/>
                  <a:gd name="connsiteX1" fmla="*/ 16799 w 16798"/>
                  <a:gd name="connsiteY1" fmla="*/ 0 h 59272"/>
                  <a:gd name="connsiteX2" fmla="*/ 16799 w 16798"/>
                  <a:gd name="connsiteY2" fmla="*/ 59272 h 59272"/>
                  <a:gd name="connsiteX3" fmla="*/ 0 w 16798"/>
                  <a:gd name="connsiteY3" fmla="*/ 59272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98" h="59272">
                    <a:moveTo>
                      <a:pt x="0" y="0"/>
                    </a:moveTo>
                    <a:lnTo>
                      <a:pt x="16799" y="0"/>
                    </a:lnTo>
                    <a:lnTo>
                      <a:pt x="16799" y="59272"/>
                    </a:lnTo>
                    <a:lnTo>
                      <a:pt x="0" y="59272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1" name="Forma Livre: Forma 2960">
                <a:extLst>
                  <a:ext uri="{FF2B5EF4-FFF2-40B4-BE49-F238E27FC236}">
                    <a16:creationId xmlns:a16="http://schemas.microsoft.com/office/drawing/2014/main" id="{F61D00D9-857C-444D-D38F-15B38EF9E5A0}"/>
                  </a:ext>
                </a:extLst>
              </p:cNvPr>
              <p:cNvSpPr/>
              <p:nvPr/>
            </p:nvSpPr>
            <p:spPr>
              <a:xfrm>
                <a:off x="12886802" y="5733073"/>
                <a:ext cx="58143" cy="61782"/>
              </a:xfrm>
              <a:custGeom>
                <a:avLst/>
                <a:gdLst>
                  <a:gd name="connsiteX0" fmla="*/ 4 w 58143"/>
                  <a:gd name="connsiteY0" fmla="*/ 30563 h 61782"/>
                  <a:gd name="connsiteX1" fmla="*/ 30795 w 58143"/>
                  <a:gd name="connsiteY1" fmla="*/ 0 h 61782"/>
                  <a:gd name="connsiteX2" fmla="*/ 32648 w 58143"/>
                  <a:gd name="connsiteY2" fmla="*/ 63 h 61782"/>
                  <a:gd name="connsiteX3" fmla="*/ 58144 w 58143"/>
                  <a:gd name="connsiteY3" fmla="*/ 11262 h 61782"/>
                  <a:gd name="connsiteX4" fmla="*/ 47481 w 58143"/>
                  <a:gd name="connsiteY4" fmla="*/ 20912 h 61782"/>
                  <a:gd name="connsiteX5" fmla="*/ 33482 w 58143"/>
                  <a:gd name="connsiteY5" fmla="*/ 13943 h 61782"/>
                  <a:gd name="connsiteX6" fmla="*/ 17541 w 58143"/>
                  <a:gd name="connsiteY6" fmla="*/ 31896 h 61782"/>
                  <a:gd name="connsiteX7" fmla="*/ 33482 w 58143"/>
                  <a:gd name="connsiteY7" fmla="*/ 47838 h 61782"/>
                  <a:gd name="connsiteX8" fmla="*/ 47481 w 58143"/>
                  <a:gd name="connsiteY8" fmla="*/ 40868 h 61782"/>
                  <a:gd name="connsiteX9" fmla="*/ 58144 w 58143"/>
                  <a:gd name="connsiteY9" fmla="*/ 50518 h 61782"/>
                  <a:gd name="connsiteX10" fmla="*/ 32648 w 58143"/>
                  <a:gd name="connsiteY10" fmla="*/ 61718 h 61782"/>
                  <a:gd name="connsiteX11" fmla="*/ 63 w 58143"/>
                  <a:gd name="connsiteY11" fmla="*/ 33073 h 61782"/>
                  <a:gd name="connsiteX12" fmla="*/ 4 w 58143"/>
                  <a:gd name="connsiteY12" fmla="*/ 30563 h 61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8143" h="61782">
                    <a:moveTo>
                      <a:pt x="4" y="30563"/>
                    </a:moveTo>
                    <a:cubicBezTo>
                      <a:pt x="69" y="13620"/>
                      <a:pt x="13853" y="-64"/>
                      <a:pt x="30795" y="0"/>
                    </a:cubicBezTo>
                    <a:cubicBezTo>
                      <a:pt x="31415" y="2"/>
                      <a:pt x="32034" y="23"/>
                      <a:pt x="32648" y="63"/>
                    </a:cubicBezTo>
                    <a:cubicBezTo>
                      <a:pt x="42429" y="-384"/>
                      <a:pt x="51859" y="3758"/>
                      <a:pt x="58144" y="11262"/>
                    </a:cubicBezTo>
                    <a:lnTo>
                      <a:pt x="47481" y="20912"/>
                    </a:lnTo>
                    <a:cubicBezTo>
                      <a:pt x="44133" y="16562"/>
                      <a:pt x="38968" y="13993"/>
                      <a:pt x="33482" y="13943"/>
                    </a:cubicBezTo>
                    <a:cubicBezTo>
                      <a:pt x="24123" y="14498"/>
                      <a:pt x="16987" y="22536"/>
                      <a:pt x="17541" y="31896"/>
                    </a:cubicBezTo>
                    <a:cubicBezTo>
                      <a:pt x="18047" y="40480"/>
                      <a:pt x="24898" y="47329"/>
                      <a:pt x="33482" y="47838"/>
                    </a:cubicBezTo>
                    <a:cubicBezTo>
                      <a:pt x="38968" y="47790"/>
                      <a:pt x="44133" y="45218"/>
                      <a:pt x="47481" y="40868"/>
                    </a:cubicBezTo>
                    <a:lnTo>
                      <a:pt x="58144" y="50518"/>
                    </a:lnTo>
                    <a:cubicBezTo>
                      <a:pt x="51859" y="58024"/>
                      <a:pt x="42429" y="62164"/>
                      <a:pt x="32648" y="61718"/>
                    </a:cubicBezTo>
                    <a:cubicBezTo>
                      <a:pt x="15742" y="62808"/>
                      <a:pt x="1153" y="49982"/>
                      <a:pt x="63" y="33073"/>
                    </a:cubicBezTo>
                    <a:cubicBezTo>
                      <a:pt x="9" y="32237"/>
                      <a:pt x="-8" y="31400"/>
                      <a:pt x="4" y="3056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2" name="Forma Livre: Forma 2961">
                <a:extLst>
                  <a:ext uri="{FF2B5EF4-FFF2-40B4-BE49-F238E27FC236}">
                    <a16:creationId xmlns:a16="http://schemas.microsoft.com/office/drawing/2014/main" id="{2E926D0C-3E49-46CE-6DF0-472DB4C02A17}"/>
                  </a:ext>
                </a:extLst>
              </p:cNvPr>
              <p:cNvSpPr/>
              <p:nvPr/>
            </p:nvSpPr>
            <p:spPr>
              <a:xfrm>
                <a:off x="12944291" y="5734029"/>
                <a:ext cx="68922" cy="59272"/>
              </a:xfrm>
              <a:custGeom>
                <a:avLst/>
                <a:gdLst>
                  <a:gd name="connsiteX0" fmla="*/ 46822 w 68922"/>
                  <a:gd name="connsiteY0" fmla="*/ 47775 h 59272"/>
                  <a:gd name="connsiteX1" fmla="*/ 21743 w 68922"/>
                  <a:gd name="connsiteY1" fmla="*/ 47775 h 59272"/>
                  <a:gd name="connsiteX2" fmla="*/ 17097 w 68922"/>
                  <a:gd name="connsiteY2" fmla="*/ 59272 h 59272"/>
                  <a:gd name="connsiteX3" fmla="*/ 0 w 68922"/>
                  <a:gd name="connsiteY3" fmla="*/ 59272 h 59272"/>
                  <a:gd name="connsiteX4" fmla="*/ 26151 w 68922"/>
                  <a:gd name="connsiteY4" fmla="*/ 0 h 59272"/>
                  <a:gd name="connsiteX5" fmla="*/ 42652 w 68922"/>
                  <a:gd name="connsiteY5" fmla="*/ 0 h 59272"/>
                  <a:gd name="connsiteX6" fmla="*/ 68922 w 68922"/>
                  <a:gd name="connsiteY6" fmla="*/ 59272 h 59272"/>
                  <a:gd name="connsiteX7" fmla="*/ 51528 w 68922"/>
                  <a:gd name="connsiteY7" fmla="*/ 59272 h 59272"/>
                  <a:gd name="connsiteX8" fmla="*/ 41937 w 68922"/>
                  <a:gd name="connsiteY8" fmla="*/ 35384 h 59272"/>
                  <a:gd name="connsiteX9" fmla="*/ 34312 w 68922"/>
                  <a:gd name="connsiteY9" fmla="*/ 16441 h 59272"/>
                  <a:gd name="connsiteX10" fmla="*/ 26687 w 68922"/>
                  <a:gd name="connsiteY10" fmla="*/ 35384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8922" h="59272">
                    <a:moveTo>
                      <a:pt x="46822" y="47775"/>
                    </a:moveTo>
                    <a:lnTo>
                      <a:pt x="21743" y="47775"/>
                    </a:lnTo>
                    <a:lnTo>
                      <a:pt x="17097" y="59272"/>
                    </a:lnTo>
                    <a:lnTo>
                      <a:pt x="0" y="59272"/>
                    </a:lnTo>
                    <a:lnTo>
                      <a:pt x="26151" y="0"/>
                    </a:lnTo>
                    <a:lnTo>
                      <a:pt x="42652" y="0"/>
                    </a:lnTo>
                    <a:lnTo>
                      <a:pt x="68922" y="59272"/>
                    </a:lnTo>
                    <a:lnTo>
                      <a:pt x="51528" y="59272"/>
                    </a:lnTo>
                    <a:close/>
                    <a:moveTo>
                      <a:pt x="41937" y="35384"/>
                    </a:moveTo>
                    <a:lnTo>
                      <a:pt x="34312" y="16441"/>
                    </a:lnTo>
                    <a:lnTo>
                      <a:pt x="26687" y="35384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3" name="Forma Livre: Forma 2962">
                <a:extLst>
                  <a:ext uri="{FF2B5EF4-FFF2-40B4-BE49-F238E27FC236}">
                    <a16:creationId xmlns:a16="http://schemas.microsoft.com/office/drawing/2014/main" id="{2F0DA4F9-652E-98EC-39EE-F57B469B073E}"/>
                  </a:ext>
                </a:extLst>
              </p:cNvPr>
              <p:cNvSpPr/>
              <p:nvPr/>
            </p:nvSpPr>
            <p:spPr>
              <a:xfrm>
                <a:off x="13009758" y="5734029"/>
                <a:ext cx="53076" cy="59272"/>
              </a:xfrm>
              <a:custGeom>
                <a:avLst/>
                <a:gdLst>
                  <a:gd name="connsiteX0" fmla="*/ 17871 w 53076"/>
                  <a:gd name="connsiteY0" fmla="*/ 13284 h 59272"/>
                  <a:gd name="connsiteX1" fmla="*/ 0 w 53076"/>
                  <a:gd name="connsiteY1" fmla="*/ 13284 h 59272"/>
                  <a:gd name="connsiteX2" fmla="*/ 0 w 53076"/>
                  <a:gd name="connsiteY2" fmla="*/ 0 h 59272"/>
                  <a:gd name="connsiteX3" fmla="*/ 53077 w 53076"/>
                  <a:gd name="connsiteY3" fmla="*/ 0 h 59272"/>
                  <a:gd name="connsiteX4" fmla="*/ 53077 w 53076"/>
                  <a:gd name="connsiteY4" fmla="*/ 13284 h 59272"/>
                  <a:gd name="connsiteX5" fmla="*/ 35206 w 53076"/>
                  <a:gd name="connsiteY5" fmla="*/ 13284 h 59272"/>
                  <a:gd name="connsiteX6" fmla="*/ 35206 w 53076"/>
                  <a:gd name="connsiteY6" fmla="*/ 59272 h 59272"/>
                  <a:gd name="connsiteX7" fmla="*/ 18407 w 53076"/>
                  <a:gd name="connsiteY7" fmla="*/ 59272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076" h="59272">
                    <a:moveTo>
                      <a:pt x="17871" y="13284"/>
                    </a:moveTo>
                    <a:lnTo>
                      <a:pt x="0" y="13284"/>
                    </a:lnTo>
                    <a:lnTo>
                      <a:pt x="0" y="0"/>
                    </a:lnTo>
                    <a:lnTo>
                      <a:pt x="53077" y="0"/>
                    </a:lnTo>
                    <a:lnTo>
                      <a:pt x="53077" y="13284"/>
                    </a:lnTo>
                    <a:lnTo>
                      <a:pt x="35206" y="13284"/>
                    </a:lnTo>
                    <a:lnTo>
                      <a:pt x="35206" y="59272"/>
                    </a:lnTo>
                    <a:lnTo>
                      <a:pt x="18407" y="59272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4" name="Forma Livre: Forma 2963">
                <a:extLst>
                  <a:ext uri="{FF2B5EF4-FFF2-40B4-BE49-F238E27FC236}">
                    <a16:creationId xmlns:a16="http://schemas.microsoft.com/office/drawing/2014/main" id="{64E35D3B-0C0F-8698-0F0B-3B5A84B0587A}"/>
                  </a:ext>
                </a:extLst>
              </p:cNvPr>
              <p:cNvSpPr/>
              <p:nvPr/>
            </p:nvSpPr>
            <p:spPr>
              <a:xfrm>
                <a:off x="13068792" y="5734029"/>
                <a:ext cx="47655" cy="59272"/>
              </a:xfrm>
              <a:custGeom>
                <a:avLst/>
                <a:gdLst>
                  <a:gd name="connsiteX0" fmla="*/ 47656 w 47655"/>
                  <a:gd name="connsiteY0" fmla="*/ 46345 h 59272"/>
                  <a:gd name="connsiteX1" fmla="*/ 47656 w 47655"/>
                  <a:gd name="connsiteY1" fmla="*/ 59272 h 59272"/>
                  <a:gd name="connsiteX2" fmla="*/ 0 w 47655"/>
                  <a:gd name="connsiteY2" fmla="*/ 59272 h 59272"/>
                  <a:gd name="connsiteX3" fmla="*/ 0 w 47655"/>
                  <a:gd name="connsiteY3" fmla="*/ 0 h 59272"/>
                  <a:gd name="connsiteX4" fmla="*/ 46464 w 47655"/>
                  <a:gd name="connsiteY4" fmla="*/ 0 h 59272"/>
                  <a:gd name="connsiteX5" fmla="*/ 46464 w 47655"/>
                  <a:gd name="connsiteY5" fmla="*/ 12927 h 59272"/>
                  <a:gd name="connsiteX6" fmla="*/ 16680 w 47655"/>
                  <a:gd name="connsiteY6" fmla="*/ 12927 h 59272"/>
                  <a:gd name="connsiteX7" fmla="*/ 16680 w 47655"/>
                  <a:gd name="connsiteY7" fmla="*/ 22934 h 59272"/>
                  <a:gd name="connsiteX8" fmla="*/ 43069 w 47655"/>
                  <a:gd name="connsiteY8" fmla="*/ 22934 h 59272"/>
                  <a:gd name="connsiteX9" fmla="*/ 43069 w 47655"/>
                  <a:gd name="connsiteY9" fmla="*/ 35504 h 59272"/>
                  <a:gd name="connsiteX10" fmla="*/ 16382 w 47655"/>
                  <a:gd name="connsiteY10" fmla="*/ 35504 h 59272"/>
                  <a:gd name="connsiteX11" fmla="*/ 16382 w 47655"/>
                  <a:gd name="connsiteY11" fmla="*/ 46345 h 5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655" h="59272">
                    <a:moveTo>
                      <a:pt x="47656" y="46345"/>
                    </a:moveTo>
                    <a:lnTo>
                      <a:pt x="47656" y="59272"/>
                    </a:lnTo>
                    <a:lnTo>
                      <a:pt x="0" y="59272"/>
                    </a:lnTo>
                    <a:lnTo>
                      <a:pt x="0" y="0"/>
                    </a:lnTo>
                    <a:lnTo>
                      <a:pt x="46464" y="0"/>
                    </a:lnTo>
                    <a:lnTo>
                      <a:pt x="46464" y="12927"/>
                    </a:lnTo>
                    <a:lnTo>
                      <a:pt x="16680" y="12927"/>
                    </a:lnTo>
                    <a:lnTo>
                      <a:pt x="16680" y="22934"/>
                    </a:lnTo>
                    <a:lnTo>
                      <a:pt x="43069" y="22934"/>
                    </a:lnTo>
                    <a:lnTo>
                      <a:pt x="43069" y="35504"/>
                    </a:lnTo>
                    <a:lnTo>
                      <a:pt x="16382" y="35504"/>
                    </a:lnTo>
                    <a:lnTo>
                      <a:pt x="16382" y="46345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5" name="Forma Livre: Forma 2964">
                <a:extLst>
                  <a:ext uri="{FF2B5EF4-FFF2-40B4-BE49-F238E27FC236}">
                    <a16:creationId xmlns:a16="http://schemas.microsoft.com/office/drawing/2014/main" id="{3653D1DA-1E51-B760-B215-6CC90390D3C0}"/>
                  </a:ext>
                </a:extLst>
              </p:cNvPr>
              <p:cNvSpPr/>
              <p:nvPr/>
            </p:nvSpPr>
            <p:spPr>
              <a:xfrm>
                <a:off x="12770108" y="5967126"/>
                <a:ext cx="119139" cy="119139"/>
              </a:xfrm>
              <a:custGeom>
                <a:avLst/>
                <a:gdLst>
                  <a:gd name="connsiteX0" fmla="*/ 119140 w 119139"/>
                  <a:gd name="connsiteY0" fmla="*/ 59570 h 119139"/>
                  <a:gd name="connsiteX1" fmla="*/ 59570 w 119139"/>
                  <a:gd name="connsiteY1" fmla="*/ 119140 h 119139"/>
                  <a:gd name="connsiteX2" fmla="*/ 0 w 119139"/>
                  <a:gd name="connsiteY2" fmla="*/ 59570 h 119139"/>
                  <a:gd name="connsiteX3" fmla="*/ 59570 w 119139"/>
                  <a:gd name="connsiteY3" fmla="*/ 0 h 119139"/>
                  <a:gd name="connsiteX4" fmla="*/ 119140 w 119139"/>
                  <a:gd name="connsiteY4" fmla="*/ 59570 h 119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139" h="119139">
                    <a:moveTo>
                      <a:pt x="119140" y="59570"/>
                    </a:moveTo>
                    <a:cubicBezTo>
                      <a:pt x="119140" y="92470"/>
                      <a:pt x="92470" y="119140"/>
                      <a:pt x="59570" y="119140"/>
                    </a:cubicBezTo>
                    <a:cubicBezTo>
                      <a:pt x="26670" y="119140"/>
                      <a:pt x="0" y="92470"/>
                      <a:pt x="0" y="59570"/>
                    </a:cubicBezTo>
                    <a:cubicBezTo>
                      <a:pt x="0" y="26669"/>
                      <a:pt x="26670" y="0"/>
                      <a:pt x="59570" y="0"/>
                    </a:cubicBezTo>
                    <a:cubicBezTo>
                      <a:pt x="92470" y="0"/>
                      <a:pt x="119140" y="26669"/>
                      <a:pt x="119140" y="5957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6" name="Forma Livre: Forma 2965">
                <a:extLst>
                  <a:ext uri="{FF2B5EF4-FFF2-40B4-BE49-F238E27FC236}">
                    <a16:creationId xmlns:a16="http://schemas.microsoft.com/office/drawing/2014/main" id="{B0F5C535-C0CF-CFC4-D304-F0070652AFF7}"/>
                  </a:ext>
                </a:extLst>
              </p:cNvPr>
              <p:cNvSpPr/>
              <p:nvPr/>
            </p:nvSpPr>
            <p:spPr>
              <a:xfrm>
                <a:off x="12769572" y="5966769"/>
                <a:ext cx="119854" cy="119854"/>
              </a:xfrm>
              <a:custGeom>
                <a:avLst/>
                <a:gdLst>
                  <a:gd name="connsiteX0" fmla="*/ 59927 w 119854"/>
                  <a:gd name="connsiteY0" fmla="*/ 119855 h 119854"/>
                  <a:gd name="connsiteX1" fmla="*/ 0 w 119854"/>
                  <a:gd name="connsiteY1" fmla="*/ 59927 h 119854"/>
                  <a:gd name="connsiteX2" fmla="*/ 59927 w 119854"/>
                  <a:gd name="connsiteY2" fmla="*/ 0 h 119854"/>
                  <a:gd name="connsiteX3" fmla="*/ 119855 w 119854"/>
                  <a:gd name="connsiteY3" fmla="*/ 59927 h 119854"/>
                  <a:gd name="connsiteX4" fmla="*/ 59927 w 119854"/>
                  <a:gd name="connsiteY4" fmla="*/ 119855 h 119854"/>
                  <a:gd name="connsiteX5" fmla="*/ 59927 w 119854"/>
                  <a:gd name="connsiteY5" fmla="*/ 357 h 119854"/>
                  <a:gd name="connsiteX6" fmla="*/ 357 w 119854"/>
                  <a:gd name="connsiteY6" fmla="*/ 59927 h 119854"/>
                  <a:gd name="connsiteX7" fmla="*/ 59927 w 119854"/>
                  <a:gd name="connsiteY7" fmla="*/ 119497 h 119854"/>
                  <a:gd name="connsiteX8" fmla="*/ 119497 w 119854"/>
                  <a:gd name="connsiteY8" fmla="*/ 59927 h 119854"/>
                  <a:gd name="connsiteX9" fmla="*/ 59927 w 119854"/>
                  <a:gd name="connsiteY9" fmla="*/ 357 h 119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9854" h="119854">
                    <a:moveTo>
                      <a:pt x="59927" y="119855"/>
                    </a:moveTo>
                    <a:cubicBezTo>
                      <a:pt x="26830" y="119855"/>
                      <a:pt x="0" y="93024"/>
                      <a:pt x="0" y="59927"/>
                    </a:cubicBezTo>
                    <a:cubicBezTo>
                      <a:pt x="0" y="26830"/>
                      <a:pt x="26830" y="0"/>
                      <a:pt x="59927" y="0"/>
                    </a:cubicBezTo>
                    <a:cubicBezTo>
                      <a:pt x="93024" y="0"/>
                      <a:pt x="119855" y="26830"/>
                      <a:pt x="119855" y="59927"/>
                    </a:cubicBezTo>
                    <a:cubicBezTo>
                      <a:pt x="119789" y="92995"/>
                      <a:pt x="92995" y="119789"/>
                      <a:pt x="59927" y="119855"/>
                    </a:cubicBezTo>
                    <a:close/>
                    <a:moveTo>
                      <a:pt x="59927" y="357"/>
                    </a:moveTo>
                    <a:cubicBezTo>
                      <a:pt x="27027" y="357"/>
                      <a:pt x="357" y="27027"/>
                      <a:pt x="357" y="59927"/>
                    </a:cubicBezTo>
                    <a:cubicBezTo>
                      <a:pt x="357" y="92828"/>
                      <a:pt x="27027" y="119497"/>
                      <a:pt x="59927" y="119497"/>
                    </a:cubicBezTo>
                    <a:cubicBezTo>
                      <a:pt x="92828" y="119497"/>
                      <a:pt x="119497" y="92828"/>
                      <a:pt x="119497" y="59927"/>
                    </a:cubicBezTo>
                    <a:cubicBezTo>
                      <a:pt x="119497" y="27027"/>
                      <a:pt x="92828" y="357"/>
                      <a:pt x="59927" y="35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7" name="Forma Livre: Forma 2966">
                <a:extLst>
                  <a:ext uri="{FF2B5EF4-FFF2-40B4-BE49-F238E27FC236}">
                    <a16:creationId xmlns:a16="http://schemas.microsoft.com/office/drawing/2014/main" id="{28F0E3B8-E363-62D0-5189-9F8D2EC211FF}"/>
                  </a:ext>
                </a:extLst>
              </p:cNvPr>
              <p:cNvSpPr/>
              <p:nvPr/>
            </p:nvSpPr>
            <p:spPr>
              <a:xfrm>
                <a:off x="12564116" y="6024671"/>
                <a:ext cx="143920" cy="4050"/>
              </a:xfrm>
              <a:custGeom>
                <a:avLst/>
                <a:gdLst>
                  <a:gd name="connsiteX0" fmla="*/ 143921 w 143920"/>
                  <a:gd name="connsiteY0" fmla="*/ 2025 h 4050"/>
                  <a:gd name="connsiteX1" fmla="*/ 71960 w 143920"/>
                  <a:gd name="connsiteY1" fmla="*/ 4051 h 4050"/>
                  <a:gd name="connsiteX2" fmla="*/ 0 w 143920"/>
                  <a:gd name="connsiteY2" fmla="*/ 2025 h 4050"/>
                  <a:gd name="connsiteX3" fmla="*/ 71960 w 143920"/>
                  <a:gd name="connsiteY3" fmla="*/ 0 h 4050"/>
                  <a:gd name="connsiteX4" fmla="*/ 143921 w 143920"/>
                  <a:gd name="connsiteY4" fmla="*/ 2025 h 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920" h="4050">
                    <a:moveTo>
                      <a:pt x="143921" y="2025"/>
                    </a:moveTo>
                    <a:cubicBezTo>
                      <a:pt x="143921" y="3157"/>
                      <a:pt x="111694" y="4051"/>
                      <a:pt x="71960" y="4051"/>
                    </a:cubicBezTo>
                    <a:cubicBezTo>
                      <a:pt x="32227" y="4051"/>
                      <a:pt x="0" y="3157"/>
                      <a:pt x="0" y="2025"/>
                    </a:cubicBezTo>
                    <a:cubicBezTo>
                      <a:pt x="0" y="894"/>
                      <a:pt x="32168" y="0"/>
                      <a:pt x="71960" y="0"/>
                    </a:cubicBezTo>
                    <a:cubicBezTo>
                      <a:pt x="111753" y="0"/>
                      <a:pt x="143921" y="894"/>
                      <a:pt x="143921" y="20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8" name="Forma Livre: Forma 2967">
                <a:extLst>
                  <a:ext uri="{FF2B5EF4-FFF2-40B4-BE49-F238E27FC236}">
                    <a16:creationId xmlns:a16="http://schemas.microsoft.com/office/drawing/2014/main" id="{26297B15-5381-C14D-1504-3E055BD4E967}"/>
                  </a:ext>
                </a:extLst>
              </p:cNvPr>
              <p:cNvSpPr/>
              <p:nvPr/>
            </p:nvSpPr>
            <p:spPr>
              <a:xfrm>
                <a:off x="12941670" y="6024671"/>
                <a:ext cx="161017" cy="4050"/>
              </a:xfrm>
              <a:custGeom>
                <a:avLst/>
                <a:gdLst>
                  <a:gd name="connsiteX0" fmla="*/ 161017 w 161017"/>
                  <a:gd name="connsiteY0" fmla="*/ 2025 h 4050"/>
                  <a:gd name="connsiteX1" fmla="*/ 80479 w 161017"/>
                  <a:gd name="connsiteY1" fmla="*/ 4051 h 4050"/>
                  <a:gd name="connsiteX2" fmla="*/ 0 w 161017"/>
                  <a:gd name="connsiteY2" fmla="*/ 2025 h 4050"/>
                  <a:gd name="connsiteX3" fmla="*/ 80479 w 161017"/>
                  <a:gd name="connsiteY3" fmla="*/ 0 h 4050"/>
                  <a:gd name="connsiteX4" fmla="*/ 161017 w 161017"/>
                  <a:gd name="connsiteY4" fmla="*/ 2025 h 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17" h="4050">
                    <a:moveTo>
                      <a:pt x="161017" y="2025"/>
                    </a:moveTo>
                    <a:cubicBezTo>
                      <a:pt x="161017" y="3157"/>
                      <a:pt x="124918" y="4051"/>
                      <a:pt x="80479" y="4051"/>
                    </a:cubicBezTo>
                    <a:cubicBezTo>
                      <a:pt x="36040" y="4051"/>
                      <a:pt x="0" y="3157"/>
                      <a:pt x="0" y="2025"/>
                    </a:cubicBezTo>
                    <a:cubicBezTo>
                      <a:pt x="0" y="894"/>
                      <a:pt x="35742" y="0"/>
                      <a:pt x="80479" y="0"/>
                    </a:cubicBezTo>
                    <a:cubicBezTo>
                      <a:pt x="125216" y="0"/>
                      <a:pt x="161017" y="894"/>
                      <a:pt x="161017" y="2025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69" name="Forma Livre: Forma 2968">
                <a:extLst>
                  <a:ext uri="{FF2B5EF4-FFF2-40B4-BE49-F238E27FC236}">
                    <a16:creationId xmlns:a16="http://schemas.microsoft.com/office/drawing/2014/main" id="{26952AA3-05A2-CCDB-BC5B-14E014274CC8}"/>
                  </a:ext>
                </a:extLst>
              </p:cNvPr>
              <p:cNvSpPr/>
              <p:nvPr/>
            </p:nvSpPr>
            <p:spPr>
              <a:xfrm>
                <a:off x="12575791" y="5959249"/>
                <a:ext cx="123532" cy="70445"/>
              </a:xfrm>
              <a:custGeom>
                <a:avLst/>
                <a:gdLst>
                  <a:gd name="connsiteX0" fmla="*/ 95074 w 123532"/>
                  <a:gd name="connsiteY0" fmla="*/ 56189 h 70445"/>
                  <a:gd name="connsiteX1" fmla="*/ 94180 w 123532"/>
                  <a:gd name="connsiteY1" fmla="*/ 51244 h 70445"/>
                  <a:gd name="connsiteX2" fmla="*/ 95014 w 123532"/>
                  <a:gd name="connsiteY2" fmla="*/ 36888 h 70445"/>
                  <a:gd name="connsiteX3" fmla="*/ 104069 w 123532"/>
                  <a:gd name="connsiteY3" fmla="*/ 15860 h 70445"/>
                  <a:gd name="connsiteX4" fmla="*/ 110026 w 123532"/>
                  <a:gd name="connsiteY4" fmla="*/ 11690 h 70445"/>
                  <a:gd name="connsiteX5" fmla="*/ 117889 w 123532"/>
                  <a:gd name="connsiteY5" fmla="*/ 13358 h 70445"/>
                  <a:gd name="connsiteX6" fmla="*/ 122893 w 123532"/>
                  <a:gd name="connsiteY6" fmla="*/ 28965 h 70445"/>
                  <a:gd name="connsiteX7" fmla="*/ 114136 w 123532"/>
                  <a:gd name="connsiteY7" fmla="*/ 44513 h 70445"/>
                  <a:gd name="connsiteX8" fmla="*/ 100911 w 123532"/>
                  <a:gd name="connsiteY8" fmla="*/ 58452 h 70445"/>
                  <a:gd name="connsiteX9" fmla="*/ 81968 w 123532"/>
                  <a:gd name="connsiteY9" fmla="*/ 67209 h 70445"/>
                  <a:gd name="connsiteX10" fmla="*/ 60225 w 123532"/>
                  <a:gd name="connsiteY10" fmla="*/ 62324 h 70445"/>
                  <a:gd name="connsiteX11" fmla="*/ 50694 w 123532"/>
                  <a:gd name="connsiteY11" fmla="*/ 41058 h 70445"/>
                  <a:gd name="connsiteX12" fmla="*/ 57128 w 123532"/>
                  <a:gd name="connsiteY12" fmla="*/ 17826 h 70445"/>
                  <a:gd name="connsiteX13" fmla="*/ 64991 w 123532"/>
                  <a:gd name="connsiteY13" fmla="*/ 7580 h 70445"/>
                  <a:gd name="connsiteX14" fmla="*/ 78156 w 123532"/>
                  <a:gd name="connsiteY14" fmla="*/ 4303 h 70445"/>
                  <a:gd name="connsiteX15" fmla="*/ 87985 w 123532"/>
                  <a:gd name="connsiteY15" fmla="*/ 14073 h 70445"/>
                  <a:gd name="connsiteX16" fmla="*/ 87210 w 123532"/>
                  <a:gd name="connsiteY16" fmla="*/ 27595 h 70445"/>
                  <a:gd name="connsiteX17" fmla="*/ 75296 w 123532"/>
                  <a:gd name="connsiteY17" fmla="*/ 50351 h 70445"/>
                  <a:gd name="connsiteX18" fmla="*/ 56294 w 123532"/>
                  <a:gd name="connsiteY18" fmla="*/ 66673 h 70445"/>
                  <a:gd name="connsiteX19" fmla="*/ 32168 w 123532"/>
                  <a:gd name="connsiteY19" fmla="*/ 69711 h 70445"/>
                  <a:gd name="connsiteX20" fmla="*/ 13046 w 123532"/>
                  <a:gd name="connsiteY20" fmla="*/ 56248 h 70445"/>
                  <a:gd name="connsiteX21" fmla="*/ 7982 w 123532"/>
                  <a:gd name="connsiteY21" fmla="*/ 34684 h 70445"/>
                  <a:gd name="connsiteX22" fmla="*/ 13284 w 123532"/>
                  <a:gd name="connsiteY22" fmla="*/ 14668 h 70445"/>
                  <a:gd name="connsiteX23" fmla="*/ 26509 w 123532"/>
                  <a:gd name="connsiteY23" fmla="*/ 133 h 70445"/>
                  <a:gd name="connsiteX24" fmla="*/ 35682 w 123532"/>
                  <a:gd name="connsiteY24" fmla="*/ 4363 h 70445"/>
                  <a:gd name="connsiteX25" fmla="*/ 38065 w 123532"/>
                  <a:gd name="connsiteY25" fmla="*/ 13239 h 70445"/>
                  <a:gd name="connsiteX26" fmla="*/ 30917 w 123532"/>
                  <a:gd name="connsiteY26" fmla="*/ 42607 h 70445"/>
                  <a:gd name="connsiteX27" fmla="*/ 16620 w 123532"/>
                  <a:gd name="connsiteY27" fmla="*/ 60478 h 70445"/>
                  <a:gd name="connsiteX28" fmla="*/ 4706 w 123532"/>
                  <a:gd name="connsiteY28" fmla="*/ 68281 h 70445"/>
                  <a:gd name="connsiteX29" fmla="*/ 0 w 123532"/>
                  <a:gd name="connsiteY29" fmla="*/ 70009 h 70445"/>
                  <a:gd name="connsiteX30" fmla="*/ 15727 w 123532"/>
                  <a:gd name="connsiteY30" fmla="*/ 59286 h 70445"/>
                  <a:gd name="connsiteX31" fmla="*/ 29011 w 123532"/>
                  <a:gd name="connsiteY31" fmla="*/ 41713 h 70445"/>
                  <a:gd name="connsiteX32" fmla="*/ 35265 w 123532"/>
                  <a:gd name="connsiteY32" fmla="*/ 13477 h 70445"/>
                  <a:gd name="connsiteX33" fmla="*/ 33240 w 123532"/>
                  <a:gd name="connsiteY33" fmla="*/ 6090 h 70445"/>
                  <a:gd name="connsiteX34" fmla="*/ 27283 w 123532"/>
                  <a:gd name="connsiteY34" fmla="*/ 3350 h 70445"/>
                  <a:gd name="connsiteX35" fmla="*/ 20909 w 123532"/>
                  <a:gd name="connsiteY35" fmla="*/ 8056 h 70445"/>
                  <a:gd name="connsiteX36" fmla="*/ 16501 w 123532"/>
                  <a:gd name="connsiteY36" fmla="*/ 16158 h 70445"/>
                  <a:gd name="connsiteX37" fmla="*/ 16501 w 123532"/>
                  <a:gd name="connsiteY37" fmla="*/ 54402 h 70445"/>
                  <a:gd name="connsiteX38" fmla="*/ 33180 w 123532"/>
                  <a:gd name="connsiteY38" fmla="*/ 66316 h 70445"/>
                  <a:gd name="connsiteX39" fmla="*/ 54804 w 123532"/>
                  <a:gd name="connsiteY39" fmla="*/ 63456 h 70445"/>
                  <a:gd name="connsiteX40" fmla="*/ 83398 w 123532"/>
                  <a:gd name="connsiteY40" fmla="*/ 26880 h 70445"/>
                  <a:gd name="connsiteX41" fmla="*/ 84172 w 123532"/>
                  <a:gd name="connsiteY41" fmla="*/ 15502 h 70445"/>
                  <a:gd name="connsiteX42" fmla="*/ 77441 w 123532"/>
                  <a:gd name="connsiteY42" fmla="*/ 8652 h 70445"/>
                  <a:gd name="connsiteX43" fmla="*/ 67493 w 123532"/>
                  <a:gd name="connsiteY43" fmla="*/ 11213 h 70445"/>
                  <a:gd name="connsiteX44" fmla="*/ 60880 w 123532"/>
                  <a:gd name="connsiteY44" fmla="*/ 19970 h 70445"/>
                  <a:gd name="connsiteX45" fmla="*/ 54923 w 123532"/>
                  <a:gd name="connsiteY45" fmla="*/ 41654 h 70445"/>
                  <a:gd name="connsiteX46" fmla="*/ 62787 w 123532"/>
                  <a:gd name="connsiteY46" fmla="*/ 59525 h 70445"/>
                  <a:gd name="connsiteX47" fmla="*/ 81849 w 123532"/>
                  <a:gd name="connsiteY47" fmla="*/ 63873 h 70445"/>
                  <a:gd name="connsiteX48" fmla="*/ 99184 w 123532"/>
                  <a:gd name="connsiteY48" fmla="*/ 56069 h 70445"/>
                  <a:gd name="connsiteX49" fmla="*/ 111992 w 123532"/>
                  <a:gd name="connsiteY49" fmla="*/ 42845 h 70445"/>
                  <a:gd name="connsiteX50" fmla="*/ 120510 w 123532"/>
                  <a:gd name="connsiteY50" fmla="*/ 28489 h 70445"/>
                  <a:gd name="connsiteX51" fmla="*/ 116757 w 123532"/>
                  <a:gd name="connsiteY51" fmla="*/ 15681 h 70445"/>
                  <a:gd name="connsiteX52" fmla="*/ 106100 w 123532"/>
                  <a:gd name="connsiteY52" fmla="*/ 17325 h 70445"/>
                  <a:gd name="connsiteX53" fmla="*/ 105915 w 123532"/>
                  <a:gd name="connsiteY53" fmla="*/ 17587 h 70445"/>
                  <a:gd name="connsiteX54" fmla="*/ 96682 w 123532"/>
                  <a:gd name="connsiteY54" fmla="*/ 37424 h 70445"/>
                  <a:gd name="connsiteX55" fmla="*/ 95074 w 123532"/>
                  <a:gd name="connsiteY55" fmla="*/ 56189 h 70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23532" h="70445">
                    <a:moveTo>
                      <a:pt x="95074" y="56189"/>
                    </a:moveTo>
                    <a:cubicBezTo>
                      <a:pt x="94514" y="54598"/>
                      <a:pt x="94216" y="52930"/>
                      <a:pt x="94180" y="51244"/>
                    </a:cubicBezTo>
                    <a:cubicBezTo>
                      <a:pt x="93811" y="46443"/>
                      <a:pt x="94091" y="41612"/>
                      <a:pt x="95014" y="36888"/>
                    </a:cubicBezTo>
                    <a:cubicBezTo>
                      <a:pt x="96426" y="29293"/>
                      <a:pt x="99518" y="22103"/>
                      <a:pt x="104069" y="15860"/>
                    </a:cubicBezTo>
                    <a:cubicBezTo>
                      <a:pt x="105588" y="13900"/>
                      <a:pt x="107661" y="12441"/>
                      <a:pt x="110026" y="11690"/>
                    </a:cubicBezTo>
                    <a:cubicBezTo>
                      <a:pt x="112766" y="11035"/>
                      <a:pt x="115655" y="11648"/>
                      <a:pt x="117889" y="13358"/>
                    </a:cubicBezTo>
                    <a:cubicBezTo>
                      <a:pt x="122672" y="16992"/>
                      <a:pt x="124668" y="23229"/>
                      <a:pt x="122893" y="28965"/>
                    </a:cubicBezTo>
                    <a:cubicBezTo>
                      <a:pt x="121010" y="34666"/>
                      <a:pt x="118038" y="39950"/>
                      <a:pt x="114136" y="44513"/>
                    </a:cubicBezTo>
                    <a:cubicBezTo>
                      <a:pt x="110318" y="49684"/>
                      <a:pt x="105874" y="54366"/>
                      <a:pt x="100911" y="58452"/>
                    </a:cubicBezTo>
                    <a:cubicBezTo>
                      <a:pt x="95503" y="63027"/>
                      <a:pt x="88956" y="66053"/>
                      <a:pt x="81968" y="67209"/>
                    </a:cubicBezTo>
                    <a:cubicBezTo>
                      <a:pt x="74367" y="68377"/>
                      <a:pt x="66599" y="66631"/>
                      <a:pt x="60225" y="62324"/>
                    </a:cubicBezTo>
                    <a:cubicBezTo>
                      <a:pt x="53494" y="57434"/>
                      <a:pt x="49866" y="49338"/>
                      <a:pt x="50694" y="41058"/>
                    </a:cubicBezTo>
                    <a:cubicBezTo>
                      <a:pt x="51498" y="33004"/>
                      <a:pt x="53679" y="25147"/>
                      <a:pt x="57128" y="17826"/>
                    </a:cubicBezTo>
                    <a:cubicBezTo>
                      <a:pt x="58885" y="13829"/>
                      <a:pt x="61583" y="10314"/>
                      <a:pt x="64991" y="7580"/>
                    </a:cubicBezTo>
                    <a:cubicBezTo>
                      <a:pt x="68738" y="4714"/>
                      <a:pt x="73503" y="3523"/>
                      <a:pt x="78156" y="4303"/>
                    </a:cubicBezTo>
                    <a:cubicBezTo>
                      <a:pt x="83076" y="5322"/>
                      <a:pt x="86930" y="9158"/>
                      <a:pt x="87985" y="14073"/>
                    </a:cubicBezTo>
                    <a:cubicBezTo>
                      <a:pt x="88902" y="18570"/>
                      <a:pt x="88634" y="23229"/>
                      <a:pt x="87210" y="27595"/>
                    </a:cubicBezTo>
                    <a:cubicBezTo>
                      <a:pt x="84452" y="35756"/>
                      <a:pt x="80431" y="43435"/>
                      <a:pt x="75296" y="50351"/>
                    </a:cubicBezTo>
                    <a:cubicBezTo>
                      <a:pt x="70400" y="57267"/>
                      <a:pt x="63871" y="62872"/>
                      <a:pt x="56294" y="66673"/>
                    </a:cubicBezTo>
                    <a:cubicBezTo>
                      <a:pt x="48788" y="70265"/>
                      <a:pt x="40329" y="71325"/>
                      <a:pt x="32168" y="69711"/>
                    </a:cubicBezTo>
                    <a:cubicBezTo>
                      <a:pt x="24168" y="68144"/>
                      <a:pt x="17216" y="63254"/>
                      <a:pt x="13046" y="56248"/>
                    </a:cubicBezTo>
                    <a:cubicBezTo>
                      <a:pt x="9245" y="49725"/>
                      <a:pt x="7482" y="42214"/>
                      <a:pt x="7982" y="34684"/>
                    </a:cubicBezTo>
                    <a:cubicBezTo>
                      <a:pt x="8495" y="27744"/>
                      <a:pt x="10294" y="20953"/>
                      <a:pt x="13284" y="14668"/>
                    </a:cubicBezTo>
                    <a:cubicBezTo>
                      <a:pt x="15965" y="8711"/>
                      <a:pt x="19241" y="2040"/>
                      <a:pt x="26509" y="133"/>
                    </a:cubicBezTo>
                    <a:cubicBezTo>
                      <a:pt x="30148" y="-504"/>
                      <a:pt x="33806" y="1182"/>
                      <a:pt x="35682" y="4363"/>
                    </a:cubicBezTo>
                    <a:cubicBezTo>
                      <a:pt x="37172" y="7091"/>
                      <a:pt x="37988" y="10135"/>
                      <a:pt x="38065" y="13239"/>
                    </a:cubicBezTo>
                    <a:cubicBezTo>
                      <a:pt x="38315" y="23485"/>
                      <a:pt x="35849" y="33618"/>
                      <a:pt x="30917" y="42607"/>
                    </a:cubicBezTo>
                    <a:cubicBezTo>
                      <a:pt x="27361" y="49439"/>
                      <a:pt x="22500" y="55510"/>
                      <a:pt x="16620" y="60478"/>
                    </a:cubicBezTo>
                    <a:cubicBezTo>
                      <a:pt x="13010" y="63593"/>
                      <a:pt x="9007" y="66220"/>
                      <a:pt x="4706" y="68281"/>
                    </a:cubicBezTo>
                    <a:cubicBezTo>
                      <a:pt x="3211" y="69038"/>
                      <a:pt x="1632" y="69622"/>
                      <a:pt x="0" y="70009"/>
                    </a:cubicBezTo>
                    <a:cubicBezTo>
                      <a:pt x="5635" y="67042"/>
                      <a:pt x="10907" y="63444"/>
                      <a:pt x="15727" y="59286"/>
                    </a:cubicBezTo>
                    <a:cubicBezTo>
                      <a:pt x="21189" y="54288"/>
                      <a:pt x="25693" y="48331"/>
                      <a:pt x="29011" y="41713"/>
                    </a:cubicBezTo>
                    <a:cubicBezTo>
                      <a:pt x="33496" y="32998"/>
                      <a:pt x="35653" y="23270"/>
                      <a:pt x="35265" y="13477"/>
                    </a:cubicBezTo>
                    <a:cubicBezTo>
                      <a:pt x="35182" y="10892"/>
                      <a:pt x="34485" y="8360"/>
                      <a:pt x="33240" y="6090"/>
                    </a:cubicBezTo>
                    <a:cubicBezTo>
                      <a:pt x="31983" y="4065"/>
                      <a:pt x="29636" y="2993"/>
                      <a:pt x="27283" y="3350"/>
                    </a:cubicBezTo>
                    <a:cubicBezTo>
                      <a:pt x="24686" y="4148"/>
                      <a:pt x="22434" y="5804"/>
                      <a:pt x="20909" y="8056"/>
                    </a:cubicBezTo>
                    <a:cubicBezTo>
                      <a:pt x="19122" y="10570"/>
                      <a:pt x="17645" y="13292"/>
                      <a:pt x="16501" y="16158"/>
                    </a:cubicBezTo>
                    <a:cubicBezTo>
                      <a:pt x="10240" y="28137"/>
                      <a:pt x="10240" y="42422"/>
                      <a:pt x="16501" y="54402"/>
                    </a:cubicBezTo>
                    <a:cubicBezTo>
                      <a:pt x="20063" y="60609"/>
                      <a:pt x="26151" y="64957"/>
                      <a:pt x="33180" y="66316"/>
                    </a:cubicBezTo>
                    <a:cubicBezTo>
                      <a:pt x="40508" y="67745"/>
                      <a:pt x="48103" y="66738"/>
                      <a:pt x="54804" y="63456"/>
                    </a:cubicBezTo>
                    <a:cubicBezTo>
                      <a:pt x="68565" y="56844"/>
                      <a:pt x="78096" y="42071"/>
                      <a:pt x="83398" y="26880"/>
                    </a:cubicBezTo>
                    <a:cubicBezTo>
                      <a:pt x="84619" y="23217"/>
                      <a:pt x="84887" y="19297"/>
                      <a:pt x="84172" y="15502"/>
                    </a:cubicBezTo>
                    <a:cubicBezTo>
                      <a:pt x="83481" y="12089"/>
                      <a:pt x="80842" y="9408"/>
                      <a:pt x="77441" y="8652"/>
                    </a:cubicBezTo>
                    <a:cubicBezTo>
                      <a:pt x="73914" y="8128"/>
                      <a:pt x="70328" y="9051"/>
                      <a:pt x="67493" y="11213"/>
                    </a:cubicBezTo>
                    <a:cubicBezTo>
                      <a:pt x="64622" y="13560"/>
                      <a:pt x="62352" y="16563"/>
                      <a:pt x="60880" y="19970"/>
                    </a:cubicBezTo>
                    <a:cubicBezTo>
                      <a:pt x="57676" y="26809"/>
                      <a:pt x="55662" y="34142"/>
                      <a:pt x="54923" y="41654"/>
                    </a:cubicBezTo>
                    <a:cubicBezTo>
                      <a:pt x="54215" y="48582"/>
                      <a:pt x="57205" y="55367"/>
                      <a:pt x="62787" y="59525"/>
                    </a:cubicBezTo>
                    <a:cubicBezTo>
                      <a:pt x="68368" y="63319"/>
                      <a:pt x="75171" y="64868"/>
                      <a:pt x="81849" y="63873"/>
                    </a:cubicBezTo>
                    <a:cubicBezTo>
                      <a:pt x="88217" y="62860"/>
                      <a:pt x="94204" y="60168"/>
                      <a:pt x="99184" y="56069"/>
                    </a:cubicBezTo>
                    <a:cubicBezTo>
                      <a:pt x="103985" y="52209"/>
                      <a:pt x="108286" y="47765"/>
                      <a:pt x="111992" y="42845"/>
                    </a:cubicBezTo>
                    <a:cubicBezTo>
                      <a:pt x="115709" y="38639"/>
                      <a:pt x="118598" y="33767"/>
                      <a:pt x="120510" y="28489"/>
                    </a:cubicBezTo>
                    <a:cubicBezTo>
                      <a:pt x="121993" y="23854"/>
                      <a:pt x="120504" y="18785"/>
                      <a:pt x="116757" y="15681"/>
                    </a:cubicBezTo>
                    <a:cubicBezTo>
                      <a:pt x="113362" y="13191"/>
                      <a:pt x="108590" y="13930"/>
                      <a:pt x="106100" y="17325"/>
                    </a:cubicBezTo>
                    <a:cubicBezTo>
                      <a:pt x="106035" y="17409"/>
                      <a:pt x="105975" y="17498"/>
                      <a:pt x="105915" y="17587"/>
                    </a:cubicBezTo>
                    <a:cubicBezTo>
                      <a:pt x="101448" y="23461"/>
                      <a:pt x="98296" y="30222"/>
                      <a:pt x="96682" y="37424"/>
                    </a:cubicBezTo>
                    <a:cubicBezTo>
                      <a:pt x="95354" y="43584"/>
                      <a:pt x="94818" y="49892"/>
                      <a:pt x="95074" y="5618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0" name="Forma Livre: Forma 2969">
                <a:extLst>
                  <a:ext uri="{FF2B5EF4-FFF2-40B4-BE49-F238E27FC236}">
                    <a16:creationId xmlns:a16="http://schemas.microsoft.com/office/drawing/2014/main" id="{9B54E138-2BA1-7035-6691-6DD1E529EA15}"/>
                  </a:ext>
                </a:extLst>
              </p:cNvPr>
              <p:cNvSpPr/>
              <p:nvPr/>
            </p:nvSpPr>
            <p:spPr>
              <a:xfrm>
                <a:off x="12953822" y="5916373"/>
                <a:ext cx="129981" cy="164082"/>
              </a:xfrm>
              <a:custGeom>
                <a:avLst/>
                <a:gdLst>
                  <a:gd name="connsiteX0" fmla="*/ 129981 w 129981"/>
                  <a:gd name="connsiteY0" fmla="*/ 89474 h 164082"/>
                  <a:gd name="connsiteX1" fmla="*/ 128433 w 129981"/>
                  <a:gd name="connsiteY1" fmla="*/ 90367 h 164082"/>
                  <a:gd name="connsiteX2" fmla="*/ 123667 w 129981"/>
                  <a:gd name="connsiteY2" fmla="*/ 92512 h 164082"/>
                  <a:gd name="connsiteX3" fmla="*/ 104605 w 129981"/>
                  <a:gd name="connsiteY3" fmla="*/ 99065 h 164082"/>
                  <a:gd name="connsiteX4" fmla="*/ 52958 w 129981"/>
                  <a:gd name="connsiteY4" fmla="*/ 105617 h 164082"/>
                  <a:gd name="connsiteX5" fmla="*/ 30738 w 129981"/>
                  <a:gd name="connsiteY5" fmla="*/ 105022 h 164082"/>
                  <a:gd name="connsiteX6" fmla="*/ 21088 w 129981"/>
                  <a:gd name="connsiteY6" fmla="*/ 109966 h 164082"/>
                  <a:gd name="connsiteX7" fmla="*/ 19896 w 129981"/>
                  <a:gd name="connsiteY7" fmla="*/ 120272 h 164082"/>
                  <a:gd name="connsiteX8" fmla="*/ 27223 w 129981"/>
                  <a:gd name="connsiteY8" fmla="*/ 130696 h 164082"/>
                  <a:gd name="connsiteX9" fmla="*/ 36099 w 129981"/>
                  <a:gd name="connsiteY9" fmla="*/ 141121 h 164082"/>
                  <a:gd name="connsiteX10" fmla="*/ 45750 w 129981"/>
                  <a:gd name="connsiteY10" fmla="*/ 151427 h 164082"/>
                  <a:gd name="connsiteX11" fmla="*/ 56651 w 129981"/>
                  <a:gd name="connsiteY11" fmla="*/ 159826 h 164082"/>
                  <a:gd name="connsiteX12" fmla="*/ 68029 w 129981"/>
                  <a:gd name="connsiteY12" fmla="*/ 155835 h 164082"/>
                  <a:gd name="connsiteX13" fmla="*/ 71424 w 129981"/>
                  <a:gd name="connsiteY13" fmla="*/ 142134 h 164082"/>
                  <a:gd name="connsiteX14" fmla="*/ 86376 w 129981"/>
                  <a:gd name="connsiteY14" fmla="*/ 5123 h 164082"/>
                  <a:gd name="connsiteX15" fmla="*/ 88104 w 129981"/>
                  <a:gd name="connsiteY15" fmla="*/ 0 h 164082"/>
                  <a:gd name="connsiteX16" fmla="*/ 90189 w 129981"/>
                  <a:gd name="connsiteY16" fmla="*/ 4944 h 164082"/>
                  <a:gd name="connsiteX17" fmla="*/ 98231 w 129981"/>
                  <a:gd name="connsiteY17" fmla="*/ 40686 h 164082"/>
                  <a:gd name="connsiteX18" fmla="*/ 90070 w 129981"/>
                  <a:gd name="connsiteY18" fmla="*/ 90427 h 164082"/>
                  <a:gd name="connsiteX19" fmla="*/ 78453 w 129981"/>
                  <a:gd name="connsiteY19" fmla="*/ 112111 h 164082"/>
                  <a:gd name="connsiteX20" fmla="*/ 59689 w 129981"/>
                  <a:gd name="connsiteY20" fmla="*/ 127956 h 164082"/>
                  <a:gd name="connsiteX21" fmla="*/ 47358 w 129981"/>
                  <a:gd name="connsiteY21" fmla="*/ 123608 h 164082"/>
                  <a:gd name="connsiteX22" fmla="*/ 44082 w 129981"/>
                  <a:gd name="connsiteY22" fmla="*/ 111694 h 164082"/>
                  <a:gd name="connsiteX23" fmla="*/ 44797 w 129981"/>
                  <a:gd name="connsiteY23" fmla="*/ 89057 h 164082"/>
                  <a:gd name="connsiteX24" fmla="*/ 57247 w 129981"/>
                  <a:gd name="connsiteY24" fmla="*/ 48013 h 164082"/>
                  <a:gd name="connsiteX25" fmla="*/ 58557 w 129981"/>
                  <a:gd name="connsiteY25" fmla="*/ 45452 h 164082"/>
                  <a:gd name="connsiteX26" fmla="*/ 60285 w 129981"/>
                  <a:gd name="connsiteY26" fmla="*/ 47775 h 164082"/>
                  <a:gd name="connsiteX27" fmla="*/ 55781 w 129981"/>
                  <a:gd name="connsiteY27" fmla="*/ 86436 h 164082"/>
                  <a:gd name="connsiteX28" fmla="*/ 17120 w 129981"/>
                  <a:gd name="connsiteY28" fmla="*/ 81932 h 164082"/>
                  <a:gd name="connsiteX29" fmla="*/ 18228 w 129981"/>
                  <a:gd name="connsiteY29" fmla="*/ 46464 h 164082"/>
                  <a:gd name="connsiteX30" fmla="*/ 25079 w 129981"/>
                  <a:gd name="connsiteY30" fmla="*/ 41699 h 164082"/>
                  <a:gd name="connsiteX31" fmla="*/ 33121 w 129981"/>
                  <a:gd name="connsiteY31" fmla="*/ 43903 h 164082"/>
                  <a:gd name="connsiteX32" fmla="*/ 35087 w 129981"/>
                  <a:gd name="connsiteY32" fmla="*/ 51468 h 164082"/>
                  <a:gd name="connsiteX33" fmla="*/ 33538 w 129981"/>
                  <a:gd name="connsiteY33" fmla="*/ 58378 h 164082"/>
                  <a:gd name="connsiteX34" fmla="*/ 11497 w 129981"/>
                  <a:gd name="connsiteY34" fmla="*/ 92870 h 164082"/>
                  <a:gd name="connsiteX35" fmla="*/ 3157 w 129981"/>
                  <a:gd name="connsiteY35" fmla="*/ 99839 h 164082"/>
                  <a:gd name="connsiteX36" fmla="*/ 0 w 129981"/>
                  <a:gd name="connsiteY36" fmla="*/ 101805 h 164082"/>
                  <a:gd name="connsiteX37" fmla="*/ 2800 w 129981"/>
                  <a:gd name="connsiteY37" fmla="*/ 99363 h 164082"/>
                  <a:gd name="connsiteX38" fmla="*/ 10723 w 129981"/>
                  <a:gd name="connsiteY38" fmla="*/ 92095 h 164082"/>
                  <a:gd name="connsiteX39" fmla="*/ 31572 w 129981"/>
                  <a:gd name="connsiteY39" fmla="*/ 57664 h 164082"/>
                  <a:gd name="connsiteX40" fmla="*/ 31572 w 129981"/>
                  <a:gd name="connsiteY40" fmla="*/ 45392 h 164082"/>
                  <a:gd name="connsiteX41" fmla="*/ 20373 w 129981"/>
                  <a:gd name="connsiteY41" fmla="*/ 48132 h 164082"/>
                  <a:gd name="connsiteX42" fmla="*/ 18169 w 129981"/>
                  <a:gd name="connsiteY42" fmla="*/ 78871 h 164082"/>
                  <a:gd name="connsiteX43" fmla="*/ 51754 w 129981"/>
                  <a:gd name="connsiteY43" fmla="*/ 85787 h 164082"/>
                  <a:gd name="connsiteX44" fmla="*/ 58670 w 129981"/>
                  <a:gd name="connsiteY44" fmla="*/ 52207 h 164082"/>
                  <a:gd name="connsiteX45" fmla="*/ 57306 w 129981"/>
                  <a:gd name="connsiteY45" fmla="*/ 50337 h 164082"/>
                  <a:gd name="connsiteX46" fmla="*/ 60344 w 129981"/>
                  <a:gd name="connsiteY46" fmla="*/ 50337 h 164082"/>
                  <a:gd name="connsiteX47" fmla="*/ 47954 w 129981"/>
                  <a:gd name="connsiteY47" fmla="*/ 111634 h 164082"/>
                  <a:gd name="connsiteX48" fmla="*/ 50515 w 129981"/>
                  <a:gd name="connsiteY48" fmla="*/ 121523 h 164082"/>
                  <a:gd name="connsiteX49" fmla="*/ 58795 w 129981"/>
                  <a:gd name="connsiteY49" fmla="*/ 124382 h 164082"/>
                  <a:gd name="connsiteX50" fmla="*/ 67910 w 129981"/>
                  <a:gd name="connsiteY50" fmla="*/ 118961 h 164082"/>
                  <a:gd name="connsiteX51" fmla="*/ 75177 w 129981"/>
                  <a:gd name="connsiteY51" fmla="*/ 110085 h 164082"/>
                  <a:gd name="connsiteX52" fmla="*/ 86317 w 129981"/>
                  <a:gd name="connsiteY52" fmla="*/ 89176 h 164082"/>
                  <a:gd name="connsiteX53" fmla="*/ 94180 w 129981"/>
                  <a:gd name="connsiteY53" fmla="*/ 41163 h 164082"/>
                  <a:gd name="connsiteX54" fmla="*/ 86436 w 129981"/>
                  <a:gd name="connsiteY54" fmla="*/ 6851 h 164082"/>
                  <a:gd name="connsiteX55" fmla="*/ 90248 w 129981"/>
                  <a:gd name="connsiteY55" fmla="*/ 6851 h 164082"/>
                  <a:gd name="connsiteX56" fmla="*/ 75058 w 129981"/>
                  <a:gd name="connsiteY56" fmla="*/ 142253 h 164082"/>
                  <a:gd name="connsiteX57" fmla="*/ 70829 w 129981"/>
                  <a:gd name="connsiteY57" fmla="*/ 158158 h 164082"/>
                  <a:gd name="connsiteX58" fmla="*/ 64097 w 129981"/>
                  <a:gd name="connsiteY58" fmla="*/ 163341 h 164082"/>
                  <a:gd name="connsiteX59" fmla="*/ 55519 w 129981"/>
                  <a:gd name="connsiteY59" fmla="*/ 163341 h 164082"/>
                  <a:gd name="connsiteX60" fmla="*/ 43605 w 129981"/>
                  <a:gd name="connsiteY60" fmla="*/ 153988 h 164082"/>
                  <a:gd name="connsiteX61" fmla="*/ 33895 w 129981"/>
                  <a:gd name="connsiteY61" fmla="*/ 143504 h 164082"/>
                  <a:gd name="connsiteX62" fmla="*/ 25019 w 129981"/>
                  <a:gd name="connsiteY62" fmla="*/ 132900 h 164082"/>
                  <a:gd name="connsiteX63" fmla="*/ 17394 w 129981"/>
                  <a:gd name="connsiteY63" fmla="*/ 121701 h 164082"/>
                  <a:gd name="connsiteX64" fmla="*/ 19122 w 129981"/>
                  <a:gd name="connsiteY64" fmla="*/ 108358 h 164082"/>
                  <a:gd name="connsiteX65" fmla="*/ 30619 w 129981"/>
                  <a:gd name="connsiteY65" fmla="*/ 102401 h 164082"/>
                  <a:gd name="connsiteX66" fmla="*/ 42533 w 129981"/>
                  <a:gd name="connsiteY66" fmla="*/ 102401 h 164082"/>
                  <a:gd name="connsiteX67" fmla="*/ 53375 w 129981"/>
                  <a:gd name="connsiteY67" fmla="*/ 103056 h 164082"/>
                  <a:gd name="connsiteX68" fmla="*/ 73211 w 129981"/>
                  <a:gd name="connsiteY68" fmla="*/ 102639 h 164082"/>
                  <a:gd name="connsiteX69" fmla="*/ 104545 w 129981"/>
                  <a:gd name="connsiteY69" fmla="*/ 97575 h 164082"/>
                  <a:gd name="connsiteX70" fmla="*/ 123727 w 129981"/>
                  <a:gd name="connsiteY70" fmla="*/ 91618 h 164082"/>
                  <a:gd name="connsiteX71" fmla="*/ 129981 w 129981"/>
                  <a:gd name="connsiteY71" fmla="*/ 89474 h 164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29981" h="164082">
                    <a:moveTo>
                      <a:pt x="129981" y="89474"/>
                    </a:moveTo>
                    <a:cubicBezTo>
                      <a:pt x="129981" y="89474"/>
                      <a:pt x="129505" y="89831"/>
                      <a:pt x="128433" y="90367"/>
                    </a:cubicBezTo>
                    <a:cubicBezTo>
                      <a:pt x="127360" y="90904"/>
                      <a:pt x="125812" y="91618"/>
                      <a:pt x="123667" y="92512"/>
                    </a:cubicBezTo>
                    <a:cubicBezTo>
                      <a:pt x="117454" y="95085"/>
                      <a:pt x="111086" y="97278"/>
                      <a:pt x="104605" y="99065"/>
                    </a:cubicBezTo>
                    <a:cubicBezTo>
                      <a:pt x="87788" y="103693"/>
                      <a:pt x="70400" y="105903"/>
                      <a:pt x="52958" y="105617"/>
                    </a:cubicBezTo>
                    <a:cubicBezTo>
                      <a:pt x="45869" y="105617"/>
                      <a:pt x="38184" y="104188"/>
                      <a:pt x="30738" y="105022"/>
                    </a:cubicBezTo>
                    <a:cubicBezTo>
                      <a:pt x="27033" y="105451"/>
                      <a:pt x="23601" y="107208"/>
                      <a:pt x="21088" y="109966"/>
                    </a:cubicBezTo>
                    <a:cubicBezTo>
                      <a:pt x="18598" y="112825"/>
                      <a:pt x="18127" y="116918"/>
                      <a:pt x="19896" y="120272"/>
                    </a:cubicBezTo>
                    <a:cubicBezTo>
                      <a:pt x="21910" y="124030"/>
                      <a:pt x="24370" y="127527"/>
                      <a:pt x="27223" y="130696"/>
                    </a:cubicBezTo>
                    <a:cubicBezTo>
                      <a:pt x="30023" y="134211"/>
                      <a:pt x="33180" y="137666"/>
                      <a:pt x="36099" y="141121"/>
                    </a:cubicBezTo>
                    <a:cubicBezTo>
                      <a:pt x="39018" y="144576"/>
                      <a:pt x="42414" y="147972"/>
                      <a:pt x="45750" y="151427"/>
                    </a:cubicBezTo>
                    <a:cubicBezTo>
                      <a:pt x="48764" y="154947"/>
                      <a:pt x="52475" y="157813"/>
                      <a:pt x="56651" y="159826"/>
                    </a:cubicBezTo>
                    <a:cubicBezTo>
                      <a:pt x="60910" y="161250"/>
                      <a:pt x="65592" y="159606"/>
                      <a:pt x="68029" y="155835"/>
                    </a:cubicBezTo>
                    <a:cubicBezTo>
                      <a:pt x="70668" y="151778"/>
                      <a:pt x="71859" y="146953"/>
                      <a:pt x="71424" y="142134"/>
                    </a:cubicBezTo>
                    <a:cubicBezTo>
                      <a:pt x="66569" y="95919"/>
                      <a:pt x="71668" y="49205"/>
                      <a:pt x="86376" y="5123"/>
                    </a:cubicBezTo>
                    <a:lnTo>
                      <a:pt x="88104" y="0"/>
                    </a:lnTo>
                    <a:lnTo>
                      <a:pt x="90189" y="4944"/>
                    </a:lnTo>
                    <a:cubicBezTo>
                      <a:pt x="94794" y="16340"/>
                      <a:pt x="97510" y="28415"/>
                      <a:pt x="98231" y="40686"/>
                    </a:cubicBezTo>
                    <a:cubicBezTo>
                      <a:pt x="99136" y="57664"/>
                      <a:pt x="96354" y="74629"/>
                      <a:pt x="90070" y="90427"/>
                    </a:cubicBezTo>
                    <a:cubicBezTo>
                      <a:pt x="86996" y="98058"/>
                      <a:pt x="83100" y="105325"/>
                      <a:pt x="78453" y="112111"/>
                    </a:cubicBezTo>
                    <a:cubicBezTo>
                      <a:pt x="74313" y="119485"/>
                      <a:pt x="67654" y="125115"/>
                      <a:pt x="59689" y="127956"/>
                    </a:cubicBezTo>
                    <a:cubicBezTo>
                      <a:pt x="55072" y="129213"/>
                      <a:pt x="50164" y="127480"/>
                      <a:pt x="47358" y="123608"/>
                    </a:cubicBezTo>
                    <a:cubicBezTo>
                      <a:pt x="45219" y="119998"/>
                      <a:pt x="44088" y="115887"/>
                      <a:pt x="44082" y="111694"/>
                    </a:cubicBezTo>
                    <a:cubicBezTo>
                      <a:pt x="43659" y="104140"/>
                      <a:pt x="43897" y="96569"/>
                      <a:pt x="44797" y="89057"/>
                    </a:cubicBezTo>
                    <a:cubicBezTo>
                      <a:pt x="46578" y="74766"/>
                      <a:pt x="50789" y="60886"/>
                      <a:pt x="57247" y="48013"/>
                    </a:cubicBezTo>
                    <a:lnTo>
                      <a:pt x="58557" y="45452"/>
                    </a:lnTo>
                    <a:lnTo>
                      <a:pt x="60285" y="47775"/>
                    </a:lnTo>
                    <a:cubicBezTo>
                      <a:pt x="69715" y="59695"/>
                      <a:pt x="67701" y="77000"/>
                      <a:pt x="55781" y="86436"/>
                    </a:cubicBezTo>
                    <a:cubicBezTo>
                      <a:pt x="43861" y="95866"/>
                      <a:pt x="26556" y="93852"/>
                      <a:pt x="17120" y="81932"/>
                    </a:cubicBezTo>
                    <a:cubicBezTo>
                      <a:pt x="8804" y="71418"/>
                      <a:pt x="9269" y="56442"/>
                      <a:pt x="18228" y="46464"/>
                    </a:cubicBezTo>
                    <a:cubicBezTo>
                      <a:pt x="20004" y="44249"/>
                      <a:pt x="22380" y="42592"/>
                      <a:pt x="25079" y="41699"/>
                    </a:cubicBezTo>
                    <a:cubicBezTo>
                      <a:pt x="27956" y="40686"/>
                      <a:pt x="31161" y="41568"/>
                      <a:pt x="33121" y="43903"/>
                    </a:cubicBezTo>
                    <a:cubicBezTo>
                      <a:pt x="34658" y="46107"/>
                      <a:pt x="35355" y="48794"/>
                      <a:pt x="35087" y="51468"/>
                    </a:cubicBezTo>
                    <a:cubicBezTo>
                      <a:pt x="34920" y="53833"/>
                      <a:pt x="34396" y="56163"/>
                      <a:pt x="33538" y="58378"/>
                    </a:cubicBezTo>
                    <a:cubicBezTo>
                      <a:pt x="29005" y="71448"/>
                      <a:pt x="21451" y="83261"/>
                      <a:pt x="11497" y="92870"/>
                    </a:cubicBezTo>
                    <a:cubicBezTo>
                      <a:pt x="8858" y="95354"/>
                      <a:pt x="6070" y="97683"/>
                      <a:pt x="3157" y="99839"/>
                    </a:cubicBezTo>
                    <a:cubicBezTo>
                      <a:pt x="2168" y="100590"/>
                      <a:pt x="1108" y="101251"/>
                      <a:pt x="0" y="101805"/>
                    </a:cubicBezTo>
                    <a:cubicBezTo>
                      <a:pt x="858" y="100905"/>
                      <a:pt x="1793" y="100089"/>
                      <a:pt x="2800" y="99363"/>
                    </a:cubicBezTo>
                    <a:cubicBezTo>
                      <a:pt x="4646" y="97754"/>
                      <a:pt x="7446" y="95431"/>
                      <a:pt x="10723" y="92095"/>
                    </a:cubicBezTo>
                    <a:cubicBezTo>
                      <a:pt x="20200" y="82355"/>
                      <a:pt x="27331" y="70578"/>
                      <a:pt x="31572" y="57664"/>
                    </a:cubicBezTo>
                    <a:cubicBezTo>
                      <a:pt x="33454" y="53792"/>
                      <a:pt x="33454" y="49264"/>
                      <a:pt x="31572" y="45392"/>
                    </a:cubicBezTo>
                    <a:cubicBezTo>
                      <a:pt x="28891" y="41997"/>
                      <a:pt x="23351" y="44320"/>
                      <a:pt x="20373" y="48132"/>
                    </a:cubicBezTo>
                    <a:cubicBezTo>
                      <a:pt x="12909" y="56758"/>
                      <a:pt x="12009" y="69268"/>
                      <a:pt x="18169" y="78871"/>
                    </a:cubicBezTo>
                    <a:cubicBezTo>
                      <a:pt x="25532" y="90052"/>
                      <a:pt x="40567" y="93149"/>
                      <a:pt x="51754" y="85787"/>
                    </a:cubicBezTo>
                    <a:cubicBezTo>
                      <a:pt x="62936" y="78424"/>
                      <a:pt x="66033" y="63388"/>
                      <a:pt x="58670" y="52207"/>
                    </a:cubicBezTo>
                    <a:cubicBezTo>
                      <a:pt x="58241" y="51558"/>
                      <a:pt x="57789" y="50938"/>
                      <a:pt x="57306" y="50337"/>
                    </a:cubicBezTo>
                    <a:lnTo>
                      <a:pt x="60344" y="50337"/>
                    </a:lnTo>
                    <a:cubicBezTo>
                      <a:pt x="50920" y="69333"/>
                      <a:pt x="46649" y="90469"/>
                      <a:pt x="47954" y="111634"/>
                    </a:cubicBezTo>
                    <a:cubicBezTo>
                      <a:pt x="47936" y="115095"/>
                      <a:pt x="48817" y="118502"/>
                      <a:pt x="50515" y="121523"/>
                    </a:cubicBezTo>
                    <a:cubicBezTo>
                      <a:pt x="52398" y="124126"/>
                      <a:pt x="55710" y="125270"/>
                      <a:pt x="58795" y="124382"/>
                    </a:cubicBezTo>
                    <a:cubicBezTo>
                      <a:pt x="62233" y="123351"/>
                      <a:pt x="65360" y="121487"/>
                      <a:pt x="67910" y="118961"/>
                    </a:cubicBezTo>
                    <a:cubicBezTo>
                      <a:pt x="70608" y="116239"/>
                      <a:pt x="73045" y="113266"/>
                      <a:pt x="75177" y="110085"/>
                    </a:cubicBezTo>
                    <a:cubicBezTo>
                      <a:pt x="79633" y="103538"/>
                      <a:pt x="83368" y="96527"/>
                      <a:pt x="86317" y="89176"/>
                    </a:cubicBezTo>
                    <a:cubicBezTo>
                      <a:pt x="92405" y="73938"/>
                      <a:pt x="95085" y="57551"/>
                      <a:pt x="94180" y="41163"/>
                    </a:cubicBezTo>
                    <a:cubicBezTo>
                      <a:pt x="93477" y="29380"/>
                      <a:pt x="90856" y="17794"/>
                      <a:pt x="86436" y="6851"/>
                    </a:cubicBezTo>
                    <a:lnTo>
                      <a:pt x="90248" y="6851"/>
                    </a:lnTo>
                    <a:cubicBezTo>
                      <a:pt x="75660" y="50402"/>
                      <a:pt x="70483" y="96551"/>
                      <a:pt x="75058" y="142253"/>
                    </a:cubicBezTo>
                    <a:cubicBezTo>
                      <a:pt x="75499" y="147882"/>
                      <a:pt x="74010" y="153494"/>
                      <a:pt x="70829" y="158158"/>
                    </a:cubicBezTo>
                    <a:cubicBezTo>
                      <a:pt x="69107" y="160475"/>
                      <a:pt x="66778" y="162268"/>
                      <a:pt x="64097" y="163341"/>
                    </a:cubicBezTo>
                    <a:cubicBezTo>
                      <a:pt x="61321" y="164329"/>
                      <a:pt x="58295" y="164329"/>
                      <a:pt x="55519" y="163341"/>
                    </a:cubicBezTo>
                    <a:cubicBezTo>
                      <a:pt x="50908" y="161137"/>
                      <a:pt x="46840" y="157944"/>
                      <a:pt x="43605" y="153988"/>
                    </a:cubicBezTo>
                    <a:cubicBezTo>
                      <a:pt x="40210" y="150533"/>
                      <a:pt x="36993" y="147019"/>
                      <a:pt x="33895" y="143504"/>
                    </a:cubicBezTo>
                    <a:cubicBezTo>
                      <a:pt x="30798" y="139989"/>
                      <a:pt x="27938" y="136475"/>
                      <a:pt x="25019" y="132900"/>
                    </a:cubicBezTo>
                    <a:cubicBezTo>
                      <a:pt x="22011" y="129511"/>
                      <a:pt x="19449" y="125746"/>
                      <a:pt x="17394" y="121701"/>
                    </a:cubicBezTo>
                    <a:cubicBezTo>
                      <a:pt x="15160" y="117323"/>
                      <a:pt x="15851" y="112021"/>
                      <a:pt x="19122" y="108358"/>
                    </a:cubicBezTo>
                    <a:cubicBezTo>
                      <a:pt x="22077" y="105004"/>
                      <a:pt x="26175" y="102877"/>
                      <a:pt x="30619" y="102401"/>
                    </a:cubicBezTo>
                    <a:cubicBezTo>
                      <a:pt x="34574" y="101942"/>
                      <a:pt x="38577" y="101942"/>
                      <a:pt x="42533" y="102401"/>
                    </a:cubicBezTo>
                    <a:cubicBezTo>
                      <a:pt x="46226" y="102758"/>
                      <a:pt x="49860" y="102996"/>
                      <a:pt x="53375" y="103056"/>
                    </a:cubicBezTo>
                    <a:cubicBezTo>
                      <a:pt x="59987" y="103282"/>
                      <a:pt x="66611" y="103145"/>
                      <a:pt x="73211" y="102639"/>
                    </a:cubicBezTo>
                    <a:cubicBezTo>
                      <a:pt x="83779" y="101853"/>
                      <a:pt x="94263" y="100155"/>
                      <a:pt x="104545" y="97575"/>
                    </a:cubicBezTo>
                    <a:cubicBezTo>
                      <a:pt x="113004" y="95431"/>
                      <a:pt x="119438" y="93286"/>
                      <a:pt x="123727" y="91618"/>
                    </a:cubicBezTo>
                    <a:cubicBezTo>
                      <a:pt x="128016" y="89951"/>
                      <a:pt x="129922" y="89355"/>
                      <a:pt x="129981" y="89474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1" name="Forma Livre: Forma 2970">
                <a:extLst>
                  <a:ext uri="{FF2B5EF4-FFF2-40B4-BE49-F238E27FC236}">
                    <a16:creationId xmlns:a16="http://schemas.microsoft.com/office/drawing/2014/main" id="{E4CE276F-C044-52D3-5249-F76A7A465870}"/>
                  </a:ext>
                </a:extLst>
              </p:cNvPr>
              <p:cNvSpPr/>
              <p:nvPr/>
            </p:nvSpPr>
            <p:spPr>
              <a:xfrm>
                <a:off x="13103283" y="7487410"/>
                <a:ext cx="295168" cy="412521"/>
              </a:xfrm>
              <a:custGeom>
                <a:avLst/>
                <a:gdLst>
                  <a:gd name="connsiteX0" fmla="*/ 295169 w 295168"/>
                  <a:gd name="connsiteY0" fmla="*/ 0 h 412521"/>
                  <a:gd name="connsiteX1" fmla="*/ 254899 w 295168"/>
                  <a:gd name="connsiteY1" fmla="*/ 412522 h 412521"/>
                  <a:gd name="connsiteX2" fmla="*/ 41937 w 295168"/>
                  <a:gd name="connsiteY2" fmla="*/ 412522 h 412521"/>
                  <a:gd name="connsiteX3" fmla="*/ 0 w 295168"/>
                  <a:gd name="connsiteY3" fmla="*/ 0 h 412521"/>
                  <a:gd name="connsiteX4" fmla="*/ 295169 w 295168"/>
                  <a:gd name="connsiteY4" fmla="*/ 0 h 412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168" h="412521">
                    <a:moveTo>
                      <a:pt x="295169" y="0"/>
                    </a:moveTo>
                    <a:lnTo>
                      <a:pt x="254899" y="412522"/>
                    </a:lnTo>
                    <a:lnTo>
                      <a:pt x="41937" y="412522"/>
                    </a:lnTo>
                    <a:lnTo>
                      <a:pt x="0" y="0"/>
                    </a:lnTo>
                    <a:lnTo>
                      <a:pt x="295169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2" name="Forma Livre: Forma 2971">
                <a:extLst>
                  <a:ext uri="{FF2B5EF4-FFF2-40B4-BE49-F238E27FC236}">
                    <a16:creationId xmlns:a16="http://schemas.microsoft.com/office/drawing/2014/main" id="{9661CBEF-90EC-4BB1-A4F4-29B7E0CE2352}"/>
                  </a:ext>
                </a:extLst>
              </p:cNvPr>
              <p:cNvSpPr/>
              <p:nvPr/>
            </p:nvSpPr>
            <p:spPr>
              <a:xfrm rot="10800000">
                <a:off x="13078144" y="7457267"/>
                <a:ext cx="352117" cy="30201"/>
              </a:xfrm>
              <a:custGeom>
                <a:avLst/>
                <a:gdLst>
                  <a:gd name="connsiteX0" fmla="*/ 0 w 352117"/>
                  <a:gd name="connsiteY0" fmla="*/ 0 h 30201"/>
                  <a:gd name="connsiteX1" fmla="*/ 352118 w 352117"/>
                  <a:gd name="connsiteY1" fmla="*/ 0 h 30201"/>
                  <a:gd name="connsiteX2" fmla="*/ 352118 w 352117"/>
                  <a:gd name="connsiteY2" fmla="*/ 30202 h 30201"/>
                  <a:gd name="connsiteX3" fmla="*/ 0 w 352117"/>
                  <a:gd name="connsiteY3" fmla="*/ 30202 h 3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2117" h="30201">
                    <a:moveTo>
                      <a:pt x="0" y="0"/>
                    </a:moveTo>
                    <a:lnTo>
                      <a:pt x="352118" y="0"/>
                    </a:lnTo>
                    <a:lnTo>
                      <a:pt x="352118" y="30202"/>
                    </a:lnTo>
                    <a:lnTo>
                      <a:pt x="0" y="30202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3" name="Forma Livre: Forma 2972">
                <a:extLst>
                  <a:ext uri="{FF2B5EF4-FFF2-40B4-BE49-F238E27FC236}">
                    <a16:creationId xmlns:a16="http://schemas.microsoft.com/office/drawing/2014/main" id="{0A6F31E2-9E6E-C4A6-3DEC-B29D4632F160}"/>
                  </a:ext>
                </a:extLst>
              </p:cNvPr>
              <p:cNvSpPr/>
              <p:nvPr/>
            </p:nvSpPr>
            <p:spPr>
              <a:xfrm>
                <a:off x="13118413" y="7405263"/>
                <a:ext cx="280038" cy="58676"/>
              </a:xfrm>
              <a:custGeom>
                <a:avLst/>
                <a:gdLst>
                  <a:gd name="connsiteX0" fmla="*/ 244832 w 280038"/>
                  <a:gd name="connsiteY0" fmla="*/ 0 h 58676"/>
                  <a:gd name="connsiteX1" fmla="*/ 280038 w 280038"/>
                  <a:gd name="connsiteY1" fmla="*/ 58676 h 58676"/>
                  <a:gd name="connsiteX2" fmla="*/ 0 w 280038"/>
                  <a:gd name="connsiteY2" fmla="*/ 58676 h 58676"/>
                  <a:gd name="connsiteX3" fmla="*/ 13403 w 280038"/>
                  <a:gd name="connsiteY3" fmla="*/ 0 h 58676"/>
                  <a:gd name="connsiteX4" fmla="*/ 244832 w 280038"/>
                  <a:gd name="connsiteY4" fmla="*/ 0 h 5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038" h="58676">
                    <a:moveTo>
                      <a:pt x="244832" y="0"/>
                    </a:moveTo>
                    <a:lnTo>
                      <a:pt x="280038" y="58676"/>
                    </a:lnTo>
                    <a:lnTo>
                      <a:pt x="0" y="58676"/>
                    </a:lnTo>
                    <a:lnTo>
                      <a:pt x="13403" y="0"/>
                    </a:lnTo>
                    <a:lnTo>
                      <a:pt x="244832" y="0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4" name="Forma Livre: Forma 2973">
                <a:extLst>
                  <a:ext uri="{FF2B5EF4-FFF2-40B4-BE49-F238E27FC236}">
                    <a16:creationId xmlns:a16="http://schemas.microsoft.com/office/drawing/2014/main" id="{62B0D664-A330-05E7-5BF5-058A95E06F28}"/>
                  </a:ext>
                </a:extLst>
              </p:cNvPr>
              <p:cNvSpPr/>
              <p:nvPr/>
            </p:nvSpPr>
            <p:spPr>
              <a:xfrm>
                <a:off x="13117401" y="7626327"/>
                <a:ext cx="267468" cy="147197"/>
              </a:xfrm>
              <a:custGeom>
                <a:avLst/>
                <a:gdLst>
                  <a:gd name="connsiteX0" fmla="*/ 267469 w 267468"/>
                  <a:gd name="connsiteY0" fmla="*/ 0 h 147197"/>
                  <a:gd name="connsiteX1" fmla="*/ 253112 w 267468"/>
                  <a:gd name="connsiteY1" fmla="*/ 147197 h 147197"/>
                  <a:gd name="connsiteX2" fmla="*/ 14952 w 267468"/>
                  <a:gd name="connsiteY2" fmla="*/ 147197 h 147197"/>
                  <a:gd name="connsiteX3" fmla="*/ 0 w 267468"/>
                  <a:gd name="connsiteY3" fmla="*/ 0 h 147197"/>
                  <a:gd name="connsiteX4" fmla="*/ 267469 w 267468"/>
                  <a:gd name="connsiteY4" fmla="*/ 0 h 147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468" h="147197">
                    <a:moveTo>
                      <a:pt x="267469" y="0"/>
                    </a:moveTo>
                    <a:lnTo>
                      <a:pt x="253112" y="147197"/>
                    </a:lnTo>
                    <a:lnTo>
                      <a:pt x="14952" y="147197"/>
                    </a:lnTo>
                    <a:lnTo>
                      <a:pt x="0" y="0"/>
                    </a:lnTo>
                    <a:lnTo>
                      <a:pt x="267469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5" name="Forma Livre: Forma 2974">
                <a:extLst>
                  <a:ext uri="{FF2B5EF4-FFF2-40B4-BE49-F238E27FC236}">
                    <a16:creationId xmlns:a16="http://schemas.microsoft.com/office/drawing/2014/main" id="{1BACDADF-AC0B-77AE-9607-6391CCF13A82}"/>
                  </a:ext>
                </a:extLst>
              </p:cNvPr>
              <p:cNvSpPr/>
              <p:nvPr/>
            </p:nvSpPr>
            <p:spPr>
              <a:xfrm>
                <a:off x="13220576" y="7646283"/>
                <a:ext cx="62273" cy="97944"/>
              </a:xfrm>
              <a:custGeom>
                <a:avLst/>
                <a:gdLst>
                  <a:gd name="connsiteX0" fmla="*/ 0 w 62273"/>
                  <a:gd name="connsiteY0" fmla="*/ 95014 h 97944"/>
                  <a:gd name="connsiteX1" fmla="*/ 11020 w 62273"/>
                  <a:gd name="connsiteY1" fmla="*/ 58617 h 97944"/>
                  <a:gd name="connsiteX2" fmla="*/ 29964 w 62273"/>
                  <a:gd name="connsiteY2" fmla="*/ 33478 h 97944"/>
                  <a:gd name="connsiteX3" fmla="*/ 42235 w 62273"/>
                  <a:gd name="connsiteY3" fmla="*/ 10246 h 97944"/>
                  <a:gd name="connsiteX4" fmla="*/ 44141 w 62273"/>
                  <a:gd name="connsiteY4" fmla="*/ 0 h 97944"/>
                  <a:gd name="connsiteX5" fmla="*/ 45750 w 62273"/>
                  <a:gd name="connsiteY5" fmla="*/ 894 h 97944"/>
                  <a:gd name="connsiteX6" fmla="*/ 61297 w 62273"/>
                  <a:gd name="connsiteY6" fmla="*/ 25198 h 97944"/>
                  <a:gd name="connsiteX7" fmla="*/ 59987 w 62273"/>
                  <a:gd name="connsiteY7" fmla="*/ 54625 h 97944"/>
                  <a:gd name="connsiteX8" fmla="*/ 44499 w 62273"/>
                  <a:gd name="connsiteY8" fmla="*/ 85840 h 97944"/>
                  <a:gd name="connsiteX9" fmla="*/ 7565 w 62273"/>
                  <a:gd name="connsiteY9" fmla="*/ 97337 h 97944"/>
                  <a:gd name="connsiteX10" fmla="*/ 0 w 62273"/>
                  <a:gd name="connsiteY10" fmla="*/ 95014 h 97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273" h="97944">
                    <a:moveTo>
                      <a:pt x="0" y="95014"/>
                    </a:moveTo>
                    <a:cubicBezTo>
                      <a:pt x="89" y="82075"/>
                      <a:pt x="3920" y="69435"/>
                      <a:pt x="11020" y="58617"/>
                    </a:cubicBezTo>
                    <a:cubicBezTo>
                      <a:pt x="16977" y="49383"/>
                      <a:pt x="24126" y="41401"/>
                      <a:pt x="29964" y="33478"/>
                    </a:cubicBezTo>
                    <a:cubicBezTo>
                      <a:pt x="35349" y="26491"/>
                      <a:pt x="39501" y="18633"/>
                      <a:pt x="42235" y="10246"/>
                    </a:cubicBezTo>
                    <a:cubicBezTo>
                      <a:pt x="43289" y="6922"/>
                      <a:pt x="43933" y="3479"/>
                      <a:pt x="44141" y="0"/>
                    </a:cubicBezTo>
                    <a:lnTo>
                      <a:pt x="45750" y="894"/>
                    </a:lnTo>
                    <a:cubicBezTo>
                      <a:pt x="54006" y="6565"/>
                      <a:pt x="59612" y="15327"/>
                      <a:pt x="61297" y="25198"/>
                    </a:cubicBezTo>
                    <a:cubicBezTo>
                      <a:pt x="62947" y="34991"/>
                      <a:pt x="62501" y="45017"/>
                      <a:pt x="59987" y="54625"/>
                    </a:cubicBezTo>
                    <a:cubicBezTo>
                      <a:pt x="57825" y="66266"/>
                      <a:pt x="52463" y="77077"/>
                      <a:pt x="44499" y="85840"/>
                    </a:cubicBezTo>
                    <a:cubicBezTo>
                      <a:pt x="34735" y="95353"/>
                      <a:pt x="21004" y="99631"/>
                      <a:pt x="7565" y="97337"/>
                    </a:cubicBezTo>
                    <a:cubicBezTo>
                      <a:pt x="4950" y="96908"/>
                      <a:pt x="2407" y="96128"/>
                      <a:pt x="0" y="9501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6" name="Forma Livre: Forma 2975">
                <a:extLst>
                  <a:ext uri="{FF2B5EF4-FFF2-40B4-BE49-F238E27FC236}">
                    <a16:creationId xmlns:a16="http://schemas.microsoft.com/office/drawing/2014/main" id="{9EF93047-9463-008E-CBE2-FC2FA114B1CC}"/>
                  </a:ext>
                </a:extLst>
              </p:cNvPr>
              <p:cNvSpPr/>
              <p:nvPr/>
            </p:nvSpPr>
            <p:spPr>
              <a:xfrm>
                <a:off x="13201941" y="7643028"/>
                <a:ext cx="56938" cy="96481"/>
              </a:xfrm>
              <a:custGeom>
                <a:avLst/>
                <a:gdLst>
                  <a:gd name="connsiteX0" fmla="*/ 585 w 56938"/>
                  <a:gd name="connsiteY0" fmla="*/ 65922 h 96481"/>
                  <a:gd name="connsiteX1" fmla="*/ 8329 w 56938"/>
                  <a:gd name="connsiteY1" fmla="*/ 27320 h 96481"/>
                  <a:gd name="connsiteX2" fmla="*/ 36506 w 56938"/>
                  <a:gd name="connsiteY2" fmla="*/ 1169 h 96481"/>
                  <a:gd name="connsiteX3" fmla="*/ 56938 w 56938"/>
                  <a:gd name="connsiteY3" fmla="*/ 2182 h 96481"/>
                  <a:gd name="connsiteX4" fmla="*/ 54436 w 56938"/>
                  <a:gd name="connsiteY4" fmla="*/ 12547 h 96481"/>
                  <a:gd name="connsiteX5" fmla="*/ 41867 w 56938"/>
                  <a:gd name="connsiteY5" fmla="*/ 34350 h 96481"/>
                  <a:gd name="connsiteX6" fmla="*/ 22507 w 56938"/>
                  <a:gd name="connsiteY6" fmla="*/ 59548 h 96481"/>
                  <a:gd name="connsiteX7" fmla="*/ 11665 w 56938"/>
                  <a:gd name="connsiteY7" fmla="*/ 89988 h 96481"/>
                  <a:gd name="connsiteX8" fmla="*/ 11308 w 56938"/>
                  <a:gd name="connsiteY8" fmla="*/ 96481 h 96481"/>
                  <a:gd name="connsiteX9" fmla="*/ 3266 w 56938"/>
                  <a:gd name="connsiteY9" fmla="*/ 88320 h 96481"/>
                  <a:gd name="connsiteX10" fmla="*/ 585 w 56938"/>
                  <a:gd name="connsiteY10" fmla="*/ 65922 h 9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938" h="96481">
                    <a:moveTo>
                      <a:pt x="585" y="65922"/>
                    </a:moveTo>
                    <a:cubicBezTo>
                      <a:pt x="1068" y="52721"/>
                      <a:pt x="3683" y="39687"/>
                      <a:pt x="8329" y="27320"/>
                    </a:cubicBezTo>
                    <a:cubicBezTo>
                      <a:pt x="13512" y="15406"/>
                      <a:pt x="23579" y="3790"/>
                      <a:pt x="36506" y="1169"/>
                    </a:cubicBezTo>
                    <a:cubicBezTo>
                      <a:pt x="43249" y="-683"/>
                      <a:pt x="50409" y="-326"/>
                      <a:pt x="56938" y="2182"/>
                    </a:cubicBezTo>
                    <a:cubicBezTo>
                      <a:pt x="56521" y="5726"/>
                      <a:pt x="55681" y="9205"/>
                      <a:pt x="54436" y="12547"/>
                    </a:cubicBezTo>
                    <a:cubicBezTo>
                      <a:pt x="51416" y="20428"/>
                      <a:pt x="47175" y="27785"/>
                      <a:pt x="41867" y="34350"/>
                    </a:cubicBezTo>
                    <a:cubicBezTo>
                      <a:pt x="35910" y="41975"/>
                      <a:pt x="28762" y="49897"/>
                      <a:pt x="22507" y="59548"/>
                    </a:cubicBezTo>
                    <a:cubicBezTo>
                      <a:pt x="16514" y="68686"/>
                      <a:pt x="12797" y="79122"/>
                      <a:pt x="11665" y="89988"/>
                    </a:cubicBezTo>
                    <a:cubicBezTo>
                      <a:pt x="11665" y="92192"/>
                      <a:pt x="11665" y="94337"/>
                      <a:pt x="11308" y="96481"/>
                    </a:cubicBezTo>
                    <a:cubicBezTo>
                      <a:pt x="7942" y="94533"/>
                      <a:pt x="5160" y="91716"/>
                      <a:pt x="3266" y="88320"/>
                    </a:cubicBezTo>
                    <a:cubicBezTo>
                      <a:pt x="192" y="81279"/>
                      <a:pt x="-737" y="73487"/>
                      <a:pt x="585" y="6592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7" name="Forma Livre: Forma 2976">
                <a:extLst>
                  <a:ext uri="{FF2B5EF4-FFF2-40B4-BE49-F238E27FC236}">
                    <a16:creationId xmlns:a16="http://schemas.microsoft.com/office/drawing/2014/main" id="{540757AA-EBA5-CC14-2C19-C92A7946CE1C}"/>
                  </a:ext>
                </a:extLst>
              </p:cNvPr>
              <p:cNvSpPr/>
              <p:nvPr/>
            </p:nvSpPr>
            <p:spPr>
              <a:xfrm>
                <a:off x="11251878" y="7208859"/>
                <a:ext cx="653216" cy="376186"/>
              </a:xfrm>
              <a:custGeom>
                <a:avLst/>
                <a:gdLst>
                  <a:gd name="connsiteX0" fmla="*/ 32 w 653216"/>
                  <a:gd name="connsiteY0" fmla="*/ 23294 h 376186"/>
                  <a:gd name="connsiteX1" fmla="*/ 17903 w 653216"/>
                  <a:gd name="connsiteY1" fmla="*/ 350928 h 376186"/>
                  <a:gd name="connsiteX2" fmla="*/ 39825 w 653216"/>
                  <a:gd name="connsiteY2" fmla="*/ 371837 h 376186"/>
                  <a:gd name="connsiteX3" fmla="*/ 629090 w 653216"/>
                  <a:gd name="connsiteY3" fmla="*/ 376186 h 376186"/>
                  <a:gd name="connsiteX4" fmla="*/ 651369 w 653216"/>
                  <a:gd name="connsiteY4" fmla="*/ 354264 h 376186"/>
                  <a:gd name="connsiteX5" fmla="*/ 651369 w 653216"/>
                  <a:gd name="connsiteY5" fmla="*/ 354264 h 376186"/>
                  <a:gd name="connsiteX6" fmla="*/ 653216 w 653216"/>
                  <a:gd name="connsiteY6" fmla="*/ 99305 h 376186"/>
                  <a:gd name="connsiteX7" fmla="*/ 631354 w 653216"/>
                  <a:gd name="connsiteY7" fmla="*/ 77085 h 376186"/>
                  <a:gd name="connsiteX8" fmla="*/ 631175 w 653216"/>
                  <a:gd name="connsiteY8" fmla="*/ 77085 h 376186"/>
                  <a:gd name="connsiteX9" fmla="*/ 268752 w 653216"/>
                  <a:gd name="connsiteY9" fmla="*/ 76728 h 376186"/>
                  <a:gd name="connsiteX10" fmla="*/ 253145 w 653216"/>
                  <a:gd name="connsiteY10" fmla="*/ 70234 h 376186"/>
                  <a:gd name="connsiteX11" fmla="*/ 190537 w 653216"/>
                  <a:gd name="connsiteY11" fmla="*/ 7567 h 376186"/>
                  <a:gd name="connsiteX12" fmla="*/ 175048 w 653216"/>
                  <a:gd name="connsiteY12" fmla="*/ 1134 h 376186"/>
                  <a:gd name="connsiteX13" fmla="*/ 22371 w 653216"/>
                  <a:gd name="connsiteY13" fmla="*/ 2 h 376186"/>
                  <a:gd name="connsiteX14" fmla="*/ 2 w 653216"/>
                  <a:gd name="connsiteY14" fmla="*/ 21828 h 376186"/>
                  <a:gd name="connsiteX15" fmla="*/ 32 w 653216"/>
                  <a:gd name="connsiteY15" fmla="*/ 23294 h 376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53216" h="376186">
                    <a:moveTo>
                      <a:pt x="32" y="23294"/>
                    </a:moveTo>
                    <a:lnTo>
                      <a:pt x="17903" y="350928"/>
                    </a:lnTo>
                    <a:cubicBezTo>
                      <a:pt x="18533" y="362598"/>
                      <a:pt x="28138" y="371759"/>
                      <a:pt x="39825" y="371837"/>
                    </a:cubicBezTo>
                    <a:lnTo>
                      <a:pt x="629090" y="376186"/>
                    </a:lnTo>
                    <a:cubicBezTo>
                      <a:pt x="641296" y="376287"/>
                      <a:pt x="651268" y="366470"/>
                      <a:pt x="651369" y="354264"/>
                    </a:cubicBezTo>
                    <a:cubicBezTo>
                      <a:pt x="651369" y="354264"/>
                      <a:pt x="651369" y="354264"/>
                      <a:pt x="651369" y="354264"/>
                    </a:cubicBezTo>
                    <a:lnTo>
                      <a:pt x="653216" y="99305"/>
                    </a:lnTo>
                    <a:cubicBezTo>
                      <a:pt x="653317" y="87134"/>
                      <a:pt x="643524" y="77186"/>
                      <a:pt x="631354" y="77085"/>
                    </a:cubicBezTo>
                    <a:cubicBezTo>
                      <a:pt x="631294" y="77085"/>
                      <a:pt x="631235" y="77085"/>
                      <a:pt x="631175" y="77085"/>
                    </a:cubicBezTo>
                    <a:lnTo>
                      <a:pt x="268752" y="76728"/>
                    </a:lnTo>
                    <a:cubicBezTo>
                      <a:pt x="262890" y="76746"/>
                      <a:pt x="257267" y="74404"/>
                      <a:pt x="253145" y="70234"/>
                    </a:cubicBezTo>
                    <a:lnTo>
                      <a:pt x="190537" y="7567"/>
                    </a:lnTo>
                    <a:cubicBezTo>
                      <a:pt x="186432" y="3451"/>
                      <a:pt x="180862" y="1134"/>
                      <a:pt x="175048" y="1134"/>
                    </a:cubicBezTo>
                    <a:lnTo>
                      <a:pt x="22371" y="2"/>
                    </a:lnTo>
                    <a:cubicBezTo>
                      <a:pt x="10166" y="-147"/>
                      <a:pt x="151" y="9622"/>
                      <a:pt x="2" y="21828"/>
                    </a:cubicBezTo>
                    <a:cubicBezTo>
                      <a:pt x="-4" y="22317"/>
                      <a:pt x="6" y="22805"/>
                      <a:pt x="32" y="2329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8" name="Forma Livre: Forma 2977">
                <a:extLst>
                  <a:ext uri="{FF2B5EF4-FFF2-40B4-BE49-F238E27FC236}">
                    <a16:creationId xmlns:a16="http://schemas.microsoft.com/office/drawing/2014/main" id="{BC79C7A1-F1BC-B48D-B2BD-D62EEDCD3719}"/>
                  </a:ext>
                </a:extLst>
              </p:cNvPr>
              <p:cNvSpPr/>
              <p:nvPr/>
            </p:nvSpPr>
            <p:spPr>
              <a:xfrm>
                <a:off x="11251878" y="7208859"/>
                <a:ext cx="653216" cy="376186"/>
              </a:xfrm>
              <a:custGeom>
                <a:avLst/>
                <a:gdLst>
                  <a:gd name="connsiteX0" fmla="*/ 32 w 653216"/>
                  <a:gd name="connsiteY0" fmla="*/ 23294 h 376186"/>
                  <a:gd name="connsiteX1" fmla="*/ 17903 w 653216"/>
                  <a:gd name="connsiteY1" fmla="*/ 350928 h 376186"/>
                  <a:gd name="connsiteX2" fmla="*/ 39825 w 653216"/>
                  <a:gd name="connsiteY2" fmla="*/ 371837 h 376186"/>
                  <a:gd name="connsiteX3" fmla="*/ 629090 w 653216"/>
                  <a:gd name="connsiteY3" fmla="*/ 376186 h 376186"/>
                  <a:gd name="connsiteX4" fmla="*/ 651369 w 653216"/>
                  <a:gd name="connsiteY4" fmla="*/ 354264 h 376186"/>
                  <a:gd name="connsiteX5" fmla="*/ 651369 w 653216"/>
                  <a:gd name="connsiteY5" fmla="*/ 354264 h 376186"/>
                  <a:gd name="connsiteX6" fmla="*/ 653216 w 653216"/>
                  <a:gd name="connsiteY6" fmla="*/ 99305 h 376186"/>
                  <a:gd name="connsiteX7" fmla="*/ 631354 w 653216"/>
                  <a:gd name="connsiteY7" fmla="*/ 77085 h 376186"/>
                  <a:gd name="connsiteX8" fmla="*/ 631175 w 653216"/>
                  <a:gd name="connsiteY8" fmla="*/ 77085 h 376186"/>
                  <a:gd name="connsiteX9" fmla="*/ 268752 w 653216"/>
                  <a:gd name="connsiteY9" fmla="*/ 76728 h 376186"/>
                  <a:gd name="connsiteX10" fmla="*/ 253145 w 653216"/>
                  <a:gd name="connsiteY10" fmla="*/ 70234 h 376186"/>
                  <a:gd name="connsiteX11" fmla="*/ 190537 w 653216"/>
                  <a:gd name="connsiteY11" fmla="*/ 7567 h 376186"/>
                  <a:gd name="connsiteX12" fmla="*/ 175048 w 653216"/>
                  <a:gd name="connsiteY12" fmla="*/ 1134 h 376186"/>
                  <a:gd name="connsiteX13" fmla="*/ 22371 w 653216"/>
                  <a:gd name="connsiteY13" fmla="*/ 2 h 376186"/>
                  <a:gd name="connsiteX14" fmla="*/ 2 w 653216"/>
                  <a:gd name="connsiteY14" fmla="*/ 21828 h 376186"/>
                  <a:gd name="connsiteX15" fmla="*/ 32 w 653216"/>
                  <a:gd name="connsiteY15" fmla="*/ 23294 h 376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53216" h="376186">
                    <a:moveTo>
                      <a:pt x="32" y="23294"/>
                    </a:moveTo>
                    <a:lnTo>
                      <a:pt x="17903" y="350928"/>
                    </a:lnTo>
                    <a:cubicBezTo>
                      <a:pt x="18533" y="362598"/>
                      <a:pt x="28138" y="371759"/>
                      <a:pt x="39825" y="371837"/>
                    </a:cubicBezTo>
                    <a:lnTo>
                      <a:pt x="629090" y="376186"/>
                    </a:lnTo>
                    <a:cubicBezTo>
                      <a:pt x="641296" y="376287"/>
                      <a:pt x="651268" y="366470"/>
                      <a:pt x="651369" y="354264"/>
                    </a:cubicBezTo>
                    <a:cubicBezTo>
                      <a:pt x="651369" y="354264"/>
                      <a:pt x="651369" y="354264"/>
                      <a:pt x="651369" y="354264"/>
                    </a:cubicBezTo>
                    <a:lnTo>
                      <a:pt x="653216" y="99305"/>
                    </a:lnTo>
                    <a:cubicBezTo>
                      <a:pt x="653317" y="87134"/>
                      <a:pt x="643524" y="77186"/>
                      <a:pt x="631354" y="77085"/>
                    </a:cubicBezTo>
                    <a:cubicBezTo>
                      <a:pt x="631294" y="77085"/>
                      <a:pt x="631235" y="77085"/>
                      <a:pt x="631175" y="77085"/>
                    </a:cubicBezTo>
                    <a:lnTo>
                      <a:pt x="268752" y="76728"/>
                    </a:lnTo>
                    <a:cubicBezTo>
                      <a:pt x="262890" y="76746"/>
                      <a:pt x="257267" y="74404"/>
                      <a:pt x="253145" y="70234"/>
                    </a:cubicBezTo>
                    <a:lnTo>
                      <a:pt x="190537" y="7567"/>
                    </a:lnTo>
                    <a:cubicBezTo>
                      <a:pt x="186432" y="3451"/>
                      <a:pt x="180862" y="1134"/>
                      <a:pt x="175048" y="1134"/>
                    </a:cubicBezTo>
                    <a:lnTo>
                      <a:pt x="22371" y="2"/>
                    </a:lnTo>
                    <a:cubicBezTo>
                      <a:pt x="10166" y="-147"/>
                      <a:pt x="151" y="9622"/>
                      <a:pt x="2" y="21828"/>
                    </a:cubicBezTo>
                    <a:cubicBezTo>
                      <a:pt x="-4" y="22317"/>
                      <a:pt x="6" y="22805"/>
                      <a:pt x="32" y="232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79" name="Forma Livre: Forma 2978">
                <a:extLst>
                  <a:ext uri="{FF2B5EF4-FFF2-40B4-BE49-F238E27FC236}">
                    <a16:creationId xmlns:a16="http://schemas.microsoft.com/office/drawing/2014/main" id="{1E47E6B0-AD98-11B7-F107-A3B076216C2A}"/>
                  </a:ext>
                </a:extLst>
              </p:cNvPr>
              <p:cNvSpPr/>
              <p:nvPr/>
            </p:nvSpPr>
            <p:spPr>
              <a:xfrm rot="25200">
                <a:off x="11260217" y="7244867"/>
                <a:ext cx="643890" cy="384761"/>
              </a:xfrm>
              <a:custGeom>
                <a:avLst/>
                <a:gdLst>
                  <a:gd name="connsiteX0" fmla="*/ 0 w 643890"/>
                  <a:gd name="connsiteY0" fmla="*/ 0 h 384761"/>
                  <a:gd name="connsiteX1" fmla="*/ 643891 w 643890"/>
                  <a:gd name="connsiteY1" fmla="*/ 0 h 384761"/>
                  <a:gd name="connsiteX2" fmla="*/ 643891 w 643890"/>
                  <a:gd name="connsiteY2" fmla="*/ 384762 h 384761"/>
                  <a:gd name="connsiteX3" fmla="*/ 0 w 643890"/>
                  <a:gd name="connsiteY3" fmla="*/ 384762 h 38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890" h="384761">
                    <a:moveTo>
                      <a:pt x="0" y="0"/>
                    </a:moveTo>
                    <a:lnTo>
                      <a:pt x="643891" y="0"/>
                    </a:lnTo>
                    <a:lnTo>
                      <a:pt x="643891" y="384762"/>
                    </a:lnTo>
                    <a:lnTo>
                      <a:pt x="0" y="384762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0" name="Forma Livre: Forma 2979">
                <a:extLst>
                  <a:ext uri="{FF2B5EF4-FFF2-40B4-BE49-F238E27FC236}">
                    <a16:creationId xmlns:a16="http://schemas.microsoft.com/office/drawing/2014/main" id="{EE24BCA7-F829-0A06-6F56-206B999E5FA4}"/>
                  </a:ext>
                </a:extLst>
              </p:cNvPr>
              <p:cNvSpPr/>
              <p:nvPr/>
            </p:nvSpPr>
            <p:spPr>
              <a:xfrm>
                <a:off x="11210060" y="7260805"/>
                <a:ext cx="736669" cy="434622"/>
              </a:xfrm>
              <a:custGeom>
                <a:avLst/>
                <a:gdLst>
                  <a:gd name="connsiteX0" fmla="*/ 91 w 736669"/>
                  <a:gd name="connsiteY0" fmla="*/ 15846 h 434622"/>
                  <a:gd name="connsiteX1" fmla="*/ 46318 w 736669"/>
                  <a:gd name="connsiteY1" fmla="*/ 417406 h 434622"/>
                  <a:gd name="connsiteX2" fmla="*/ 60376 w 736669"/>
                  <a:gd name="connsiteY2" fmla="*/ 430035 h 434622"/>
                  <a:gd name="connsiteX3" fmla="*/ 687826 w 736669"/>
                  <a:gd name="connsiteY3" fmla="*/ 434622 h 434622"/>
                  <a:gd name="connsiteX4" fmla="*/ 702123 w 736669"/>
                  <a:gd name="connsiteY4" fmla="*/ 421636 h 434622"/>
                  <a:gd name="connsiteX5" fmla="*/ 736614 w 736669"/>
                  <a:gd name="connsiteY5" fmla="*/ 20611 h 434622"/>
                  <a:gd name="connsiteX6" fmla="*/ 723741 w 736669"/>
                  <a:gd name="connsiteY6" fmla="*/ 5236 h 434622"/>
                  <a:gd name="connsiteX7" fmla="*/ 722555 w 736669"/>
                  <a:gd name="connsiteY7" fmla="*/ 5183 h 434622"/>
                  <a:gd name="connsiteX8" fmla="*/ 14329 w 736669"/>
                  <a:gd name="connsiteY8" fmla="*/ 0 h 434622"/>
                  <a:gd name="connsiteX9" fmla="*/ 0 w 736669"/>
                  <a:gd name="connsiteY9" fmla="*/ 14148 h 434622"/>
                  <a:gd name="connsiteX10" fmla="*/ 91 w 736669"/>
                  <a:gd name="connsiteY10" fmla="*/ 15846 h 43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6669" h="434622">
                    <a:moveTo>
                      <a:pt x="91" y="15846"/>
                    </a:moveTo>
                    <a:lnTo>
                      <a:pt x="46318" y="417406"/>
                    </a:lnTo>
                    <a:cubicBezTo>
                      <a:pt x="47157" y="424555"/>
                      <a:pt x="53180" y="429964"/>
                      <a:pt x="60376" y="430035"/>
                    </a:cubicBezTo>
                    <a:lnTo>
                      <a:pt x="687826" y="434622"/>
                    </a:lnTo>
                    <a:cubicBezTo>
                      <a:pt x="695248" y="434682"/>
                      <a:pt x="701473" y="429029"/>
                      <a:pt x="702123" y="421636"/>
                    </a:cubicBezTo>
                    <a:lnTo>
                      <a:pt x="736614" y="20611"/>
                    </a:lnTo>
                    <a:cubicBezTo>
                      <a:pt x="737305" y="12814"/>
                      <a:pt x="731544" y="5927"/>
                      <a:pt x="723741" y="5236"/>
                    </a:cubicBezTo>
                    <a:cubicBezTo>
                      <a:pt x="723347" y="5201"/>
                      <a:pt x="722954" y="5183"/>
                      <a:pt x="722555" y="5183"/>
                    </a:cubicBezTo>
                    <a:lnTo>
                      <a:pt x="14329" y="0"/>
                    </a:lnTo>
                    <a:cubicBezTo>
                      <a:pt x="6466" y="-48"/>
                      <a:pt x="51" y="6285"/>
                      <a:pt x="0" y="14148"/>
                    </a:cubicBezTo>
                    <a:cubicBezTo>
                      <a:pt x="-3" y="14714"/>
                      <a:pt x="27" y="15280"/>
                      <a:pt x="91" y="15846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1" name="Forma Livre: Forma 2980">
                <a:extLst>
                  <a:ext uri="{FF2B5EF4-FFF2-40B4-BE49-F238E27FC236}">
                    <a16:creationId xmlns:a16="http://schemas.microsoft.com/office/drawing/2014/main" id="{09D4D9E4-2001-A3B1-2063-F29AB95922D5}"/>
                  </a:ext>
                </a:extLst>
              </p:cNvPr>
              <p:cNvSpPr/>
              <p:nvPr/>
            </p:nvSpPr>
            <p:spPr>
              <a:xfrm>
                <a:off x="11078526" y="7147086"/>
                <a:ext cx="653219" cy="376185"/>
              </a:xfrm>
              <a:custGeom>
                <a:avLst/>
                <a:gdLst>
                  <a:gd name="connsiteX0" fmla="*/ 36 w 653219"/>
                  <a:gd name="connsiteY0" fmla="*/ 23293 h 376185"/>
                  <a:gd name="connsiteX1" fmla="*/ 17907 w 653219"/>
                  <a:gd name="connsiteY1" fmla="*/ 350927 h 376185"/>
                  <a:gd name="connsiteX2" fmla="*/ 39828 w 653219"/>
                  <a:gd name="connsiteY2" fmla="*/ 371836 h 376185"/>
                  <a:gd name="connsiteX3" fmla="*/ 629094 w 653219"/>
                  <a:gd name="connsiteY3" fmla="*/ 376185 h 376185"/>
                  <a:gd name="connsiteX4" fmla="*/ 651373 w 653219"/>
                  <a:gd name="connsiteY4" fmla="*/ 354204 h 376185"/>
                  <a:gd name="connsiteX5" fmla="*/ 653220 w 653219"/>
                  <a:gd name="connsiteY5" fmla="*/ 99304 h 376185"/>
                  <a:gd name="connsiteX6" fmla="*/ 631179 w 653219"/>
                  <a:gd name="connsiteY6" fmla="*/ 77025 h 376185"/>
                  <a:gd name="connsiteX7" fmla="*/ 631119 w 653219"/>
                  <a:gd name="connsiteY7" fmla="*/ 77025 h 376185"/>
                  <a:gd name="connsiteX8" fmla="*/ 268696 w 653219"/>
                  <a:gd name="connsiteY8" fmla="*/ 76727 h 376185"/>
                  <a:gd name="connsiteX9" fmla="*/ 253089 w 653219"/>
                  <a:gd name="connsiteY9" fmla="*/ 70234 h 376185"/>
                  <a:gd name="connsiteX10" fmla="*/ 190540 w 653219"/>
                  <a:gd name="connsiteY10" fmla="*/ 7567 h 376185"/>
                  <a:gd name="connsiteX11" fmla="*/ 175052 w 653219"/>
                  <a:gd name="connsiteY11" fmla="*/ 1073 h 376185"/>
                  <a:gd name="connsiteX12" fmla="*/ 22255 w 653219"/>
                  <a:gd name="connsiteY12" fmla="*/ 1 h 376185"/>
                  <a:gd name="connsiteX13" fmla="*/ 1 w 653219"/>
                  <a:gd name="connsiteY13" fmla="*/ 21827 h 376185"/>
                  <a:gd name="connsiteX14" fmla="*/ 36 w 653219"/>
                  <a:gd name="connsiteY14" fmla="*/ 23293 h 376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3219" h="376185">
                    <a:moveTo>
                      <a:pt x="36" y="23293"/>
                    </a:moveTo>
                    <a:lnTo>
                      <a:pt x="17907" y="350927"/>
                    </a:lnTo>
                    <a:cubicBezTo>
                      <a:pt x="18507" y="362609"/>
                      <a:pt x="28130" y="371789"/>
                      <a:pt x="39828" y="371836"/>
                    </a:cubicBezTo>
                    <a:lnTo>
                      <a:pt x="629094" y="376185"/>
                    </a:lnTo>
                    <a:cubicBezTo>
                      <a:pt x="641312" y="376251"/>
                      <a:pt x="651272" y="366422"/>
                      <a:pt x="651373" y="354204"/>
                    </a:cubicBezTo>
                    <a:lnTo>
                      <a:pt x="653220" y="99304"/>
                    </a:lnTo>
                    <a:cubicBezTo>
                      <a:pt x="653285" y="87069"/>
                      <a:pt x="643420" y="77091"/>
                      <a:pt x="631179" y="77025"/>
                    </a:cubicBezTo>
                    <a:cubicBezTo>
                      <a:pt x="631161" y="77025"/>
                      <a:pt x="631137" y="77025"/>
                      <a:pt x="631119" y="77025"/>
                    </a:cubicBezTo>
                    <a:lnTo>
                      <a:pt x="268696" y="76727"/>
                    </a:lnTo>
                    <a:cubicBezTo>
                      <a:pt x="262840" y="76721"/>
                      <a:pt x="257223" y="74386"/>
                      <a:pt x="253089" y="70234"/>
                    </a:cubicBezTo>
                    <a:lnTo>
                      <a:pt x="190540" y="7567"/>
                    </a:lnTo>
                    <a:cubicBezTo>
                      <a:pt x="186422" y="3462"/>
                      <a:pt x="180864" y="1133"/>
                      <a:pt x="175052" y="1073"/>
                    </a:cubicBezTo>
                    <a:lnTo>
                      <a:pt x="22255" y="1"/>
                    </a:lnTo>
                    <a:cubicBezTo>
                      <a:pt x="10083" y="-118"/>
                      <a:pt x="120" y="9652"/>
                      <a:pt x="1" y="21827"/>
                    </a:cubicBezTo>
                    <a:cubicBezTo>
                      <a:pt x="-4" y="22316"/>
                      <a:pt x="8" y="22804"/>
                      <a:pt x="36" y="2329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2" name="Forma Livre: Forma 2981">
                <a:extLst>
                  <a:ext uri="{FF2B5EF4-FFF2-40B4-BE49-F238E27FC236}">
                    <a16:creationId xmlns:a16="http://schemas.microsoft.com/office/drawing/2014/main" id="{8BF2AFBF-C558-A62E-81DA-3038542C274C}"/>
                  </a:ext>
                </a:extLst>
              </p:cNvPr>
              <p:cNvSpPr/>
              <p:nvPr/>
            </p:nvSpPr>
            <p:spPr>
              <a:xfrm rot="25200">
                <a:off x="11086850" y="7183075"/>
                <a:ext cx="643890" cy="384761"/>
              </a:xfrm>
              <a:custGeom>
                <a:avLst/>
                <a:gdLst>
                  <a:gd name="connsiteX0" fmla="*/ 0 w 643890"/>
                  <a:gd name="connsiteY0" fmla="*/ 0 h 384761"/>
                  <a:gd name="connsiteX1" fmla="*/ 643891 w 643890"/>
                  <a:gd name="connsiteY1" fmla="*/ 0 h 384761"/>
                  <a:gd name="connsiteX2" fmla="*/ 643891 w 643890"/>
                  <a:gd name="connsiteY2" fmla="*/ 384762 h 384761"/>
                  <a:gd name="connsiteX3" fmla="*/ 0 w 643890"/>
                  <a:gd name="connsiteY3" fmla="*/ 384762 h 38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890" h="384761">
                    <a:moveTo>
                      <a:pt x="0" y="0"/>
                    </a:moveTo>
                    <a:lnTo>
                      <a:pt x="643891" y="0"/>
                    </a:lnTo>
                    <a:lnTo>
                      <a:pt x="643891" y="384762"/>
                    </a:lnTo>
                    <a:lnTo>
                      <a:pt x="0" y="384762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3" name="Forma Livre: Forma 2982">
                <a:extLst>
                  <a:ext uri="{FF2B5EF4-FFF2-40B4-BE49-F238E27FC236}">
                    <a16:creationId xmlns:a16="http://schemas.microsoft.com/office/drawing/2014/main" id="{8B236DFA-B7CC-2010-2E25-3F27DD283971}"/>
                  </a:ext>
                </a:extLst>
              </p:cNvPr>
              <p:cNvSpPr/>
              <p:nvPr/>
            </p:nvSpPr>
            <p:spPr>
              <a:xfrm>
                <a:off x="11036711" y="7199031"/>
                <a:ext cx="736669" cy="434622"/>
              </a:xfrm>
              <a:custGeom>
                <a:avLst/>
                <a:gdLst>
                  <a:gd name="connsiteX0" fmla="*/ 91 w 736669"/>
                  <a:gd name="connsiteY0" fmla="*/ 15846 h 434622"/>
                  <a:gd name="connsiteX1" fmla="*/ 46318 w 736669"/>
                  <a:gd name="connsiteY1" fmla="*/ 417407 h 434622"/>
                  <a:gd name="connsiteX2" fmla="*/ 60317 w 736669"/>
                  <a:gd name="connsiteY2" fmla="*/ 429976 h 434622"/>
                  <a:gd name="connsiteX3" fmla="*/ 687826 w 736669"/>
                  <a:gd name="connsiteY3" fmla="*/ 434622 h 434622"/>
                  <a:gd name="connsiteX4" fmla="*/ 702063 w 736669"/>
                  <a:gd name="connsiteY4" fmla="*/ 421577 h 434622"/>
                  <a:gd name="connsiteX5" fmla="*/ 736614 w 736669"/>
                  <a:gd name="connsiteY5" fmla="*/ 20612 h 434622"/>
                  <a:gd name="connsiteX6" fmla="*/ 723741 w 736669"/>
                  <a:gd name="connsiteY6" fmla="*/ 5237 h 434622"/>
                  <a:gd name="connsiteX7" fmla="*/ 722555 w 736669"/>
                  <a:gd name="connsiteY7" fmla="*/ 5183 h 434622"/>
                  <a:gd name="connsiteX8" fmla="*/ 14329 w 736669"/>
                  <a:gd name="connsiteY8" fmla="*/ 0 h 434622"/>
                  <a:gd name="connsiteX9" fmla="*/ 0 w 736669"/>
                  <a:gd name="connsiteY9" fmla="*/ 14148 h 434622"/>
                  <a:gd name="connsiteX10" fmla="*/ 91 w 736669"/>
                  <a:gd name="connsiteY10" fmla="*/ 15846 h 43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6669" h="434622">
                    <a:moveTo>
                      <a:pt x="91" y="15846"/>
                    </a:moveTo>
                    <a:lnTo>
                      <a:pt x="46318" y="417407"/>
                    </a:lnTo>
                    <a:cubicBezTo>
                      <a:pt x="47131" y="424537"/>
                      <a:pt x="53142" y="429934"/>
                      <a:pt x="60317" y="429976"/>
                    </a:cubicBezTo>
                    <a:lnTo>
                      <a:pt x="687826" y="434622"/>
                    </a:lnTo>
                    <a:cubicBezTo>
                      <a:pt x="695236" y="434622"/>
                      <a:pt x="701414" y="428957"/>
                      <a:pt x="702063" y="421577"/>
                    </a:cubicBezTo>
                    <a:lnTo>
                      <a:pt x="736614" y="20612"/>
                    </a:lnTo>
                    <a:cubicBezTo>
                      <a:pt x="737305" y="12814"/>
                      <a:pt x="731544" y="5928"/>
                      <a:pt x="723741" y="5237"/>
                    </a:cubicBezTo>
                    <a:cubicBezTo>
                      <a:pt x="723347" y="5201"/>
                      <a:pt x="722954" y="5183"/>
                      <a:pt x="722555" y="5183"/>
                    </a:cubicBezTo>
                    <a:lnTo>
                      <a:pt x="14329" y="0"/>
                    </a:lnTo>
                    <a:cubicBezTo>
                      <a:pt x="6466" y="-47"/>
                      <a:pt x="51" y="6285"/>
                      <a:pt x="0" y="14148"/>
                    </a:cubicBezTo>
                    <a:cubicBezTo>
                      <a:pt x="-3" y="14714"/>
                      <a:pt x="27" y="15280"/>
                      <a:pt x="91" y="1584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4" name="Forma Livre: Forma 2983">
                <a:extLst>
                  <a:ext uri="{FF2B5EF4-FFF2-40B4-BE49-F238E27FC236}">
                    <a16:creationId xmlns:a16="http://schemas.microsoft.com/office/drawing/2014/main" id="{7DBB194A-A6D8-11E0-D7D6-2192E2C701B6}"/>
                  </a:ext>
                </a:extLst>
              </p:cNvPr>
              <p:cNvSpPr/>
              <p:nvPr/>
            </p:nvSpPr>
            <p:spPr>
              <a:xfrm>
                <a:off x="10883140" y="7223753"/>
                <a:ext cx="653038" cy="376006"/>
              </a:xfrm>
              <a:custGeom>
                <a:avLst/>
                <a:gdLst>
                  <a:gd name="connsiteX0" fmla="*/ 32 w 653038"/>
                  <a:gd name="connsiteY0" fmla="*/ 23292 h 376006"/>
                  <a:gd name="connsiteX1" fmla="*/ 17903 w 653038"/>
                  <a:gd name="connsiteY1" fmla="*/ 350927 h 376006"/>
                  <a:gd name="connsiteX2" fmla="*/ 39646 w 653038"/>
                  <a:gd name="connsiteY2" fmla="*/ 371717 h 376006"/>
                  <a:gd name="connsiteX3" fmla="*/ 628912 w 653038"/>
                  <a:gd name="connsiteY3" fmla="*/ 376006 h 376006"/>
                  <a:gd name="connsiteX4" fmla="*/ 651191 w 653038"/>
                  <a:gd name="connsiteY4" fmla="*/ 354084 h 376006"/>
                  <a:gd name="connsiteX5" fmla="*/ 651191 w 653038"/>
                  <a:gd name="connsiteY5" fmla="*/ 354084 h 376006"/>
                  <a:gd name="connsiteX6" fmla="*/ 653037 w 653038"/>
                  <a:gd name="connsiteY6" fmla="*/ 99184 h 376006"/>
                  <a:gd name="connsiteX7" fmla="*/ 631116 w 653038"/>
                  <a:gd name="connsiteY7" fmla="*/ 76905 h 376006"/>
                  <a:gd name="connsiteX8" fmla="*/ 630937 w 653038"/>
                  <a:gd name="connsiteY8" fmla="*/ 76905 h 376006"/>
                  <a:gd name="connsiteX9" fmla="*/ 268514 w 653038"/>
                  <a:gd name="connsiteY9" fmla="*/ 76548 h 376006"/>
                  <a:gd name="connsiteX10" fmla="*/ 253025 w 653038"/>
                  <a:gd name="connsiteY10" fmla="*/ 70114 h 376006"/>
                  <a:gd name="connsiteX11" fmla="*/ 190537 w 653038"/>
                  <a:gd name="connsiteY11" fmla="*/ 7566 h 376006"/>
                  <a:gd name="connsiteX12" fmla="*/ 175048 w 653038"/>
                  <a:gd name="connsiteY12" fmla="*/ 1132 h 376006"/>
                  <a:gd name="connsiteX13" fmla="*/ 22252 w 653038"/>
                  <a:gd name="connsiteY13" fmla="*/ 1 h 376006"/>
                  <a:gd name="connsiteX14" fmla="*/ 1 w 653038"/>
                  <a:gd name="connsiteY14" fmla="*/ 21952 h 376006"/>
                  <a:gd name="connsiteX15" fmla="*/ 32 w 653038"/>
                  <a:gd name="connsiteY15" fmla="*/ 23292 h 376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53038" h="376006">
                    <a:moveTo>
                      <a:pt x="32" y="23292"/>
                    </a:moveTo>
                    <a:lnTo>
                      <a:pt x="17903" y="350927"/>
                    </a:lnTo>
                    <a:cubicBezTo>
                      <a:pt x="18616" y="362465"/>
                      <a:pt x="28084" y="371520"/>
                      <a:pt x="39646" y="371717"/>
                    </a:cubicBezTo>
                    <a:lnTo>
                      <a:pt x="628912" y="376006"/>
                    </a:lnTo>
                    <a:cubicBezTo>
                      <a:pt x="641117" y="376107"/>
                      <a:pt x="651089" y="366290"/>
                      <a:pt x="651191" y="354084"/>
                    </a:cubicBezTo>
                    <a:cubicBezTo>
                      <a:pt x="651191" y="354084"/>
                      <a:pt x="651191" y="354084"/>
                      <a:pt x="651191" y="354084"/>
                    </a:cubicBezTo>
                    <a:lnTo>
                      <a:pt x="653037" y="99184"/>
                    </a:lnTo>
                    <a:cubicBezTo>
                      <a:pt x="653139" y="86978"/>
                      <a:pt x="643322" y="77007"/>
                      <a:pt x="631116" y="76905"/>
                    </a:cubicBezTo>
                    <a:cubicBezTo>
                      <a:pt x="631056" y="76905"/>
                      <a:pt x="630997" y="76905"/>
                      <a:pt x="630937" y="76905"/>
                    </a:cubicBezTo>
                    <a:lnTo>
                      <a:pt x="268514" y="76548"/>
                    </a:lnTo>
                    <a:cubicBezTo>
                      <a:pt x="262709" y="76506"/>
                      <a:pt x="257149" y="74201"/>
                      <a:pt x="253025" y="70114"/>
                    </a:cubicBezTo>
                    <a:lnTo>
                      <a:pt x="190537" y="7566"/>
                    </a:lnTo>
                    <a:cubicBezTo>
                      <a:pt x="186427" y="3462"/>
                      <a:pt x="180858" y="1144"/>
                      <a:pt x="175048" y="1132"/>
                    </a:cubicBezTo>
                    <a:lnTo>
                      <a:pt x="22252" y="1"/>
                    </a:lnTo>
                    <a:cubicBezTo>
                      <a:pt x="10046" y="-83"/>
                      <a:pt x="84" y="9746"/>
                      <a:pt x="1" y="21952"/>
                    </a:cubicBezTo>
                    <a:cubicBezTo>
                      <a:pt x="-2" y="22399"/>
                      <a:pt x="8" y="22846"/>
                      <a:pt x="32" y="23292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5" name="Forma Livre: Forma 2984">
                <a:extLst>
                  <a:ext uri="{FF2B5EF4-FFF2-40B4-BE49-F238E27FC236}">
                    <a16:creationId xmlns:a16="http://schemas.microsoft.com/office/drawing/2014/main" id="{201BBFFB-3C50-9B6C-536B-352E88810A43}"/>
                  </a:ext>
                </a:extLst>
              </p:cNvPr>
              <p:cNvSpPr/>
              <p:nvPr/>
            </p:nvSpPr>
            <p:spPr>
              <a:xfrm rot="25200">
                <a:off x="10891440" y="7259737"/>
                <a:ext cx="643890" cy="384761"/>
              </a:xfrm>
              <a:custGeom>
                <a:avLst/>
                <a:gdLst>
                  <a:gd name="connsiteX0" fmla="*/ 0 w 643890"/>
                  <a:gd name="connsiteY0" fmla="*/ 0 h 384761"/>
                  <a:gd name="connsiteX1" fmla="*/ 643891 w 643890"/>
                  <a:gd name="connsiteY1" fmla="*/ 0 h 384761"/>
                  <a:gd name="connsiteX2" fmla="*/ 643891 w 643890"/>
                  <a:gd name="connsiteY2" fmla="*/ 384762 h 384761"/>
                  <a:gd name="connsiteX3" fmla="*/ 0 w 643890"/>
                  <a:gd name="connsiteY3" fmla="*/ 384762 h 38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890" h="384761">
                    <a:moveTo>
                      <a:pt x="0" y="0"/>
                    </a:moveTo>
                    <a:lnTo>
                      <a:pt x="643891" y="0"/>
                    </a:lnTo>
                    <a:lnTo>
                      <a:pt x="643891" y="384762"/>
                    </a:lnTo>
                    <a:lnTo>
                      <a:pt x="0" y="384762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6" name="Forma Livre: Forma 2985">
                <a:extLst>
                  <a:ext uri="{FF2B5EF4-FFF2-40B4-BE49-F238E27FC236}">
                    <a16:creationId xmlns:a16="http://schemas.microsoft.com/office/drawing/2014/main" id="{0BF1A7E4-021E-BC53-B6C1-879FAAC71C9C}"/>
                  </a:ext>
                </a:extLst>
              </p:cNvPr>
              <p:cNvSpPr/>
              <p:nvPr/>
            </p:nvSpPr>
            <p:spPr>
              <a:xfrm>
                <a:off x="10841353" y="7275996"/>
                <a:ext cx="736632" cy="434205"/>
              </a:xfrm>
              <a:custGeom>
                <a:avLst/>
                <a:gdLst>
                  <a:gd name="connsiteX0" fmla="*/ 60 w 736632"/>
                  <a:gd name="connsiteY0" fmla="*/ 15548 h 434205"/>
                  <a:gd name="connsiteX1" fmla="*/ 46287 w 736632"/>
                  <a:gd name="connsiteY1" fmla="*/ 416989 h 434205"/>
                  <a:gd name="connsiteX2" fmla="*/ 60286 w 736632"/>
                  <a:gd name="connsiteY2" fmla="*/ 429618 h 434205"/>
                  <a:gd name="connsiteX3" fmla="*/ 687795 w 736632"/>
                  <a:gd name="connsiteY3" fmla="*/ 434205 h 434205"/>
                  <a:gd name="connsiteX4" fmla="*/ 702032 w 736632"/>
                  <a:gd name="connsiteY4" fmla="*/ 421219 h 434205"/>
                  <a:gd name="connsiteX5" fmla="*/ 736583 w 736632"/>
                  <a:gd name="connsiteY5" fmla="*/ 20194 h 434205"/>
                  <a:gd name="connsiteX6" fmla="*/ 723584 w 736632"/>
                  <a:gd name="connsiteY6" fmla="*/ 4813 h 434205"/>
                  <a:gd name="connsiteX7" fmla="*/ 722524 w 736632"/>
                  <a:gd name="connsiteY7" fmla="*/ 4766 h 434205"/>
                  <a:gd name="connsiteX8" fmla="*/ 14298 w 736632"/>
                  <a:gd name="connsiteY8" fmla="*/ 0 h 434205"/>
                  <a:gd name="connsiteX9" fmla="*/ 0 w 736632"/>
                  <a:gd name="connsiteY9" fmla="*/ 14178 h 434205"/>
                  <a:gd name="connsiteX10" fmla="*/ 60 w 736632"/>
                  <a:gd name="connsiteY10" fmla="*/ 15548 h 43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6632" h="434205">
                    <a:moveTo>
                      <a:pt x="60" y="15548"/>
                    </a:moveTo>
                    <a:lnTo>
                      <a:pt x="46287" y="416989"/>
                    </a:lnTo>
                    <a:cubicBezTo>
                      <a:pt x="47098" y="424126"/>
                      <a:pt x="53101" y="429547"/>
                      <a:pt x="60286" y="429618"/>
                    </a:cubicBezTo>
                    <a:lnTo>
                      <a:pt x="687795" y="434205"/>
                    </a:lnTo>
                    <a:cubicBezTo>
                      <a:pt x="695205" y="434265"/>
                      <a:pt x="701407" y="428606"/>
                      <a:pt x="702032" y="421219"/>
                    </a:cubicBezTo>
                    <a:lnTo>
                      <a:pt x="736583" y="20194"/>
                    </a:lnTo>
                    <a:cubicBezTo>
                      <a:pt x="737238" y="12361"/>
                      <a:pt x="731424" y="5475"/>
                      <a:pt x="723584" y="4813"/>
                    </a:cubicBezTo>
                    <a:cubicBezTo>
                      <a:pt x="723233" y="4784"/>
                      <a:pt x="722882" y="4772"/>
                      <a:pt x="722524" y="4766"/>
                    </a:cubicBezTo>
                    <a:lnTo>
                      <a:pt x="14298" y="0"/>
                    </a:lnTo>
                    <a:cubicBezTo>
                      <a:pt x="6435" y="-36"/>
                      <a:pt x="34" y="6315"/>
                      <a:pt x="0" y="14178"/>
                    </a:cubicBezTo>
                    <a:cubicBezTo>
                      <a:pt x="-2" y="14636"/>
                      <a:pt x="18" y="15089"/>
                      <a:pt x="60" y="15548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7" name="Forma Livre: Forma 2986">
                <a:extLst>
                  <a:ext uri="{FF2B5EF4-FFF2-40B4-BE49-F238E27FC236}">
                    <a16:creationId xmlns:a16="http://schemas.microsoft.com/office/drawing/2014/main" id="{02171C44-1650-A303-65A8-1D996705F91F}"/>
                  </a:ext>
                </a:extLst>
              </p:cNvPr>
              <p:cNvSpPr/>
              <p:nvPr/>
            </p:nvSpPr>
            <p:spPr>
              <a:xfrm>
                <a:off x="10774397" y="7346169"/>
                <a:ext cx="803657" cy="557038"/>
              </a:xfrm>
              <a:custGeom>
                <a:avLst/>
                <a:gdLst>
                  <a:gd name="connsiteX0" fmla="*/ 0 w 803657"/>
                  <a:gd name="connsiteY0" fmla="*/ 0 h 557038"/>
                  <a:gd name="connsiteX1" fmla="*/ 0 w 803657"/>
                  <a:gd name="connsiteY1" fmla="*/ 557038 h 557038"/>
                  <a:gd name="connsiteX2" fmla="*/ 803658 w 803657"/>
                  <a:gd name="connsiteY2" fmla="*/ 557038 h 557038"/>
                  <a:gd name="connsiteX3" fmla="*/ 803658 w 803657"/>
                  <a:gd name="connsiteY3" fmla="*/ 0 h 557038"/>
                  <a:gd name="connsiteX4" fmla="*/ 500387 w 803657"/>
                  <a:gd name="connsiteY4" fmla="*/ 141359 h 557038"/>
                  <a:gd name="connsiteX5" fmla="*/ 303270 w 803657"/>
                  <a:gd name="connsiteY5" fmla="*/ 141359 h 557038"/>
                  <a:gd name="connsiteX6" fmla="*/ 260572 w 803657"/>
                  <a:gd name="connsiteY6" fmla="*/ 101793 h 557038"/>
                  <a:gd name="connsiteX7" fmla="*/ 300139 w 803657"/>
                  <a:gd name="connsiteY7" fmla="*/ 59093 h 557038"/>
                  <a:gd name="connsiteX8" fmla="*/ 303270 w 803657"/>
                  <a:gd name="connsiteY8" fmla="*/ 59093 h 557038"/>
                  <a:gd name="connsiteX9" fmla="*/ 499851 w 803657"/>
                  <a:gd name="connsiteY9" fmla="*/ 59093 h 557038"/>
                  <a:gd name="connsiteX10" fmla="*/ 539417 w 803657"/>
                  <a:gd name="connsiteY10" fmla="*/ 101793 h 557038"/>
                  <a:gd name="connsiteX11" fmla="*/ 499851 w 803657"/>
                  <a:gd name="connsiteY11" fmla="*/ 141359 h 557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03657" h="557038">
                    <a:moveTo>
                      <a:pt x="0" y="0"/>
                    </a:moveTo>
                    <a:lnTo>
                      <a:pt x="0" y="557038"/>
                    </a:lnTo>
                    <a:lnTo>
                      <a:pt x="803658" y="557038"/>
                    </a:lnTo>
                    <a:lnTo>
                      <a:pt x="803658" y="0"/>
                    </a:lnTo>
                    <a:close/>
                    <a:moveTo>
                      <a:pt x="500387" y="141359"/>
                    </a:moveTo>
                    <a:lnTo>
                      <a:pt x="303270" y="141359"/>
                    </a:lnTo>
                    <a:cubicBezTo>
                      <a:pt x="280553" y="142223"/>
                      <a:pt x="261436" y="124507"/>
                      <a:pt x="260572" y="101793"/>
                    </a:cubicBezTo>
                    <a:cubicBezTo>
                      <a:pt x="259707" y="79073"/>
                      <a:pt x="277422" y="59957"/>
                      <a:pt x="300139" y="59093"/>
                    </a:cubicBezTo>
                    <a:cubicBezTo>
                      <a:pt x="301182" y="59052"/>
                      <a:pt x="302227" y="59052"/>
                      <a:pt x="303270" y="59093"/>
                    </a:cubicBezTo>
                    <a:lnTo>
                      <a:pt x="499851" y="59093"/>
                    </a:lnTo>
                    <a:cubicBezTo>
                      <a:pt x="522571" y="59957"/>
                      <a:pt x="540281" y="79073"/>
                      <a:pt x="539417" y="101793"/>
                    </a:cubicBezTo>
                    <a:cubicBezTo>
                      <a:pt x="538601" y="123298"/>
                      <a:pt x="521356" y="140543"/>
                      <a:pt x="499851" y="141359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88" name="Forma Livre: Forma 2987">
                <a:extLst>
                  <a:ext uri="{FF2B5EF4-FFF2-40B4-BE49-F238E27FC236}">
                    <a16:creationId xmlns:a16="http://schemas.microsoft.com/office/drawing/2014/main" id="{DDCB6126-6F0E-F294-3810-8EE0BBD67E1A}"/>
                  </a:ext>
                </a:extLst>
              </p:cNvPr>
              <p:cNvSpPr/>
              <p:nvPr/>
            </p:nvSpPr>
            <p:spPr>
              <a:xfrm>
                <a:off x="11578055" y="7346169"/>
                <a:ext cx="433192" cy="557038"/>
              </a:xfrm>
              <a:custGeom>
                <a:avLst/>
                <a:gdLst>
                  <a:gd name="connsiteX0" fmla="*/ 0 w 433192"/>
                  <a:gd name="connsiteY0" fmla="*/ 0 h 557038"/>
                  <a:gd name="connsiteX1" fmla="*/ 0 w 433192"/>
                  <a:gd name="connsiteY1" fmla="*/ 557038 h 557038"/>
                  <a:gd name="connsiteX2" fmla="*/ 433192 w 433192"/>
                  <a:gd name="connsiteY2" fmla="*/ 557038 h 557038"/>
                  <a:gd name="connsiteX3" fmla="*/ 433192 w 433192"/>
                  <a:gd name="connsiteY3" fmla="*/ 0 h 557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192" h="557038">
                    <a:moveTo>
                      <a:pt x="0" y="0"/>
                    </a:moveTo>
                    <a:lnTo>
                      <a:pt x="0" y="557038"/>
                    </a:lnTo>
                    <a:lnTo>
                      <a:pt x="433192" y="557038"/>
                    </a:lnTo>
                    <a:lnTo>
                      <a:pt x="433192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2989" name="Forma Livre: Forma 2988">
              <a:extLst>
                <a:ext uri="{FF2B5EF4-FFF2-40B4-BE49-F238E27FC236}">
                  <a16:creationId xmlns:a16="http://schemas.microsoft.com/office/drawing/2014/main" id="{B40B6BFC-1E4E-3F82-83F4-7E5D8A4178B9}"/>
                </a:ext>
              </a:extLst>
            </p:cNvPr>
            <p:cNvSpPr/>
            <p:nvPr/>
          </p:nvSpPr>
          <p:spPr>
            <a:xfrm>
              <a:off x="10775589" y="7901480"/>
              <a:ext cx="2748257" cy="3276"/>
            </a:xfrm>
            <a:custGeom>
              <a:avLst/>
              <a:gdLst>
                <a:gd name="connsiteX0" fmla="*/ 2748258 w 2748257"/>
                <a:gd name="connsiteY0" fmla="*/ 1728 h 3276"/>
                <a:gd name="connsiteX1" fmla="*/ 1374218 w 2748257"/>
                <a:gd name="connsiteY1" fmla="*/ 3276 h 3276"/>
                <a:gd name="connsiteX2" fmla="*/ 0 w 2748257"/>
                <a:gd name="connsiteY2" fmla="*/ 1728 h 3276"/>
                <a:gd name="connsiteX3" fmla="*/ 1374337 w 2748257"/>
                <a:gd name="connsiteY3" fmla="*/ 0 h 3276"/>
                <a:gd name="connsiteX4" fmla="*/ 2748258 w 2748257"/>
                <a:gd name="connsiteY4" fmla="*/ 1728 h 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8257" h="3276">
                  <a:moveTo>
                    <a:pt x="2748258" y="1728"/>
                  </a:moveTo>
                  <a:cubicBezTo>
                    <a:pt x="2748258" y="2561"/>
                    <a:pt x="2133019" y="3276"/>
                    <a:pt x="1374218" y="3276"/>
                  </a:cubicBezTo>
                  <a:cubicBezTo>
                    <a:pt x="615417" y="3276"/>
                    <a:pt x="0" y="2561"/>
                    <a:pt x="0" y="1728"/>
                  </a:cubicBezTo>
                  <a:cubicBezTo>
                    <a:pt x="0" y="894"/>
                    <a:pt x="615178" y="0"/>
                    <a:pt x="1374337" y="0"/>
                  </a:cubicBezTo>
                  <a:cubicBezTo>
                    <a:pt x="2133496" y="0"/>
                    <a:pt x="2748258" y="894"/>
                    <a:pt x="2748258" y="1728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990" name="Gráfico 50">
              <a:extLst>
                <a:ext uri="{FF2B5EF4-FFF2-40B4-BE49-F238E27FC236}">
                  <a16:creationId xmlns:a16="http://schemas.microsoft.com/office/drawing/2014/main" id="{D5D78ECF-FAE6-7AEB-4AB8-E397D161CB10}"/>
                </a:ext>
              </a:extLst>
            </p:cNvPr>
            <p:cNvGrpSpPr/>
            <p:nvPr/>
          </p:nvGrpSpPr>
          <p:grpSpPr>
            <a:xfrm>
              <a:off x="10907834" y="5481631"/>
              <a:ext cx="963364" cy="1204622"/>
              <a:chOff x="10907834" y="5481631"/>
              <a:chExt cx="963364" cy="1204622"/>
            </a:xfrm>
          </p:grpSpPr>
          <p:sp>
            <p:nvSpPr>
              <p:cNvPr id="2991" name="Forma Livre: Forma 2990">
                <a:extLst>
                  <a:ext uri="{FF2B5EF4-FFF2-40B4-BE49-F238E27FC236}">
                    <a16:creationId xmlns:a16="http://schemas.microsoft.com/office/drawing/2014/main" id="{4F5C4868-C211-A502-9964-C3A8AFA3CD77}"/>
                  </a:ext>
                </a:extLst>
              </p:cNvPr>
              <p:cNvSpPr/>
              <p:nvPr/>
            </p:nvSpPr>
            <p:spPr>
              <a:xfrm>
                <a:off x="10909264" y="5577599"/>
                <a:ext cx="870614" cy="1107404"/>
              </a:xfrm>
              <a:custGeom>
                <a:avLst/>
                <a:gdLst>
                  <a:gd name="connsiteX0" fmla="*/ 870257 w 870614"/>
                  <a:gd name="connsiteY0" fmla="*/ 1107404 h 1107404"/>
                  <a:gd name="connsiteX1" fmla="*/ 715 w 870614"/>
                  <a:gd name="connsiteY1" fmla="*/ 1107404 h 1107404"/>
                  <a:gd name="connsiteX2" fmla="*/ 0 w 870614"/>
                  <a:gd name="connsiteY2" fmla="*/ 0 h 1107404"/>
                  <a:gd name="connsiteX3" fmla="*/ 870614 w 870614"/>
                  <a:gd name="connsiteY3" fmla="*/ 0 h 1107404"/>
                  <a:gd name="connsiteX4" fmla="*/ 870257 w 870614"/>
                  <a:gd name="connsiteY4" fmla="*/ 1107404 h 1107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614" h="1107404">
                    <a:moveTo>
                      <a:pt x="870257" y="1107404"/>
                    </a:moveTo>
                    <a:lnTo>
                      <a:pt x="715" y="1107404"/>
                    </a:lnTo>
                    <a:lnTo>
                      <a:pt x="0" y="0"/>
                    </a:lnTo>
                    <a:lnTo>
                      <a:pt x="870614" y="0"/>
                    </a:lnTo>
                    <a:lnTo>
                      <a:pt x="870257" y="1107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2" name="Forma Livre: Forma 2991">
                <a:extLst>
                  <a:ext uri="{FF2B5EF4-FFF2-40B4-BE49-F238E27FC236}">
                    <a16:creationId xmlns:a16="http://schemas.microsoft.com/office/drawing/2014/main" id="{77C9519B-D235-18C7-9999-D5D2A22F3D9A}"/>
                  </a:ext>
                </a:extLst>
              </p:cNvPr>
              <p:cNvSpPr/>
              <p:nvPr/>
            </p:nvSpPr>
            <p:spPr>
              <a:xfrm>
                <a:off x="10908906" y="5573667"/>
                <a:ext cx="870614" cy="213141"/>
              </a:xfrm>
              <a:custGeom>
                <a:avLst/>
                <a:gdLst>
                  <a:gd name="connsiteX0" fmla="*/ 0 w 870614"/>
                  <a:gd name="connsiteY0" fmla="*/ 0 h 213141"/>
                  <a:gd name="connsiteX1" fmla="*/ 870614 w 870614"/>
                  <a:gd name="connsiteY1" fmla="*/ 0 h 213141"/>
                  <a:gd name="connsiteX2" fmla="*/ 870614 w 870614"/>
                  <a:gd name="connsiteY2" fmla="*/ 213141 h 213141"/>
                  <a:gd name="connsiteX3" fmla="*/ 0 w 870614"/>
                  <a:gd name="connsiteY3" fmla="*/ 213141 h 21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0614" h="213141">
                    <a:moveTo>
                      <a:pt x="0" y="0"/>
                    </a:moveTo>
                    <a:lnTo>
                      <a:pt x="870614" y="0"/>
                    </a:lnTo>
                    <a:lnTo>
                      <a:pt x="870614" y="213141"/>
                    </a:lnTo>
                    <a:lnTo>
                      <a:pt x="0" y="213141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3" name="Forma Livre: Forma 2992">
                <a:extLst>
                  <a:ext uri="{FF2B5EF4-FFF2-40B4-BE49-F238E27FC236}">
                    <a16:creationId xmlns:a16="http://schemas.microsoft.com/office/drawing/2014/main" id="{9AD192D4-3AFD-E110-6D84-5486025DE822}"/>
                  </a:ext>
                </a:extLst>
              </p:cNvPr>
              <p:cNvSpPr/>
              <p:nvPr/>
            </p:nvSpPr>
            <p:spPr>
              <a:xfrm>
                <a:off x="10952392" y="5754581"/>
                <a:ext cx="331804" cy="53672"/>
              </a:xfrm>
              <a:custGeom>
                <a:avLst/>
                <a:gdLst>
                  <a:gd name="connsiteX0" fmla="*/ 0 w 331804"/>
                  <a:gd name="connsiteY0" fmla="*/ 0 h 53672"/>
                  <a:gd name="connsiteX1" fmla="*/ 331804 w 331804"/>
                  <a:gd name="connsiteY1" fmla="*/ 0 h 53672"/>
                  <a:gd name="connsiteX2" fmla="*/ 331804 w 331804"/>
                  <a:gd name="connsiteY2" fmla="*/ 53672 h 53672"/>
                  <a:gd name="connsiteX3" fmla="*/ 0 w 331804"/>
                  <a:gd name="connsiteY3" fmla="*/ 53672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804" h="53672">
                    <a:moveTo>
                      <a:pt x="0" y="0"/>
                    </a:moveTo>
                    <a:lnTo>
                      <a:pt x="331804" y="0"/>
                    </a:lnTo>
                    <a:lnTo>
                      <a:pt x="331804" y="53672"/>
                    </a:lnTo>
                    <a:lnTo>
                      <a:pt x="0" y="5367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4" name="Forma Livre: Forma 2993">
                <a:extLst>
                  <a:ext uri="{FF2B5EF4-FFF2-40B4-BE49-F238E27FC236}">
                    <a16:creationId xmlns:a16="http://schemas.microsoft.com/office/drawing/2014/main" id="{1D294869-02DD-015A-3303-834C9D7200DF}"/>
                  </a:ext>
                </a:extLst>
              </p:cNvPr>
              <p:cNvSpPr/>
              <p:nvPr/>
            </p:nvSpPr>
            <p:spPr>
              <a:xfrm>
                <a:off x="10952392" y="6021930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3 h 77083"/>
                  <a:gd name="connsiteX3" fmla="*/ 0 w 777804"/>
                  <a:gd name="connsiteY3" fmla="*/ 77083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3"/>
                    </a:lnTo>
                    <a:lnTo>
                      <a:pt x="0" y="77083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5" name="Forma Livre: Forma 2994">
                <a:extLst>
                  <a:ext uri="{FF2B5EF4-FFF2-40B4-BE49-F238E27FC236}">
                    <a16:creationId xmlns:a16="http://schemas.microsoft.com/office/drawing/2014/main" id="{67E27298-019B-C1D1-D3C1-B766F4B5AB49}"/>
                  </a:ext>
                </a:extLst>
              </p:cNvPr>
              <p:cNvSpPr/>
              <p:nvPr/>
            </p:nvSpPr>
            <p:spPr>
              <a:xfrm>
                <a:off x="10952392" y="6098954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3 h 77083"/>
                  <a:gd name="connsiteX3" fmla="*/ 0 w 777804"/>
                  <a:gd name="connsiteY3" fmla="*/ 77083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3"/>
                    </a:lnTo>
                    <a:lnTo>
                      <a:pt x="0" y="77083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6" name="Forma Livre: Forma 2995">
                <a:extLst>
                  <a:ext uri="{FF2B5EF4-FFF2-40B4-BE49-F238E27FC236}">
                    <a16:creationId xmlns:a16="http://schemas.microsoft.com/office/drawing/2014/main" id="{6B840681-E4F9-B968-ED0B-4BB9F034F93C}"/>
                  </a:ext>
                </a:extLst>
              </p:cNvPr>
              <p:cNvSpPr/>
              <p:nvPr/>
            </p:nvSpPr>
            <p:spPr>
              <a:xfrm>
                <a:off x="10987896" y="5772690"/>
                <a:ext cx="1489" cy="14058"/>
              </a:xfrm>
              <a:custGeom>
                <a:avLst/>
                <a:gdLst>
                  <a:gd name="connsiteX0" fmla="*/ 0 w 1489"/>
                  <a:gd name="connsiteY0" fmla="*/ 0 h 14058"/>
                  <a:gd name="connsiteX1" fmla="*/ 1489 w 1489"/>
                  <a:gd name="connsiteY1" fmla="*/ 0 h 14058"/>
                  <a:gd name="connsiteX2" fmla="*/ 1489 w 1489"/>
                  <a:gd name="connsiteY2" fmla="*/ 14059 h 14058"/>
                  <a:gd name="connsiteX3" fmla="*/ 0 w 1489"/>
                  <a:gd name="connsiteY3" fmla="*/ 14059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9" h="14058">
                    <a:moveTo>
                      <a:pt x="0" y="0"/>
                    </a:moveTo>
                    <a:lnTo>
                      <a:pt x="1489" y="0"/>
                    </a:lnTo>
                    <a:lnTo>
                      <a:pt x="1489" y="14059"/>
                    </a:lnTo>
                    <a:lnTo>
                      <a:pt x="0" y="1405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7" name="Forma Livre: Forma 2996">
                <a:extLst>
                  <a:ext uri="{FF2B5EF4-FFF2-40B4-BE49-F238E27FC236}">
                    <a16:creationId xmlns:a16="http://schemas.microsoft.com/office/drawing/2014/main" id="{D249B1AE-0493-6916-FF37-325CA947402F}"/>
                  </a:ext>
                </a:extLst>
              </p:cNvPr>
              <p:cNvSpPr/>
              <p:nvPr/>
            </p:nvSpPr>
            <p:spPr>
              <a:xfrm>
                <a:off x="10993674" y="5776070"/>
                <a:ext cx="9825" cy="10678"/>
              </a:xfrm>
              <a:custGeom>
                <a:avLst/>
                <a:gdLst>
                  <a:gd name="connsiteX0" fmla="*/ 9769 w 9825"/>
                  <a:gd name="connsiteY0" fmla="*/ 4722 h 10678"/>
                  <a:gd name="connsiteX1" fmla="*/ 9769 w 9825"/>
                  <a:gd name="connsiteY1" fmla="*/ 10679 h 10678"/>
                  <a:gd name="connsiteX2" fmla="*/ 8340 w 9825"/>
                  <a:gd name="connsiteY2" fmla="*/ 10679 h 10678"/>
                  <a:gd name="connsiteX3" fmla="*/ 8340 w 9825"/>
                  <a:gd name="connsiteY3" fmla="*/ 4722 h 10678"/>
                  <a:gd name="connsiteX4" fmla="*/ 5816 w 9825"/>
                  <a:gd name="connsiteY4" fmla="*/ 1349 h 10678"/>
                  <a:gd name="connsiteX5" fmla="*/ 5183 w 9825"/>
                  <a:gd name="connsiteY5" fmla="*/ 1326 h 10678"/>
                  <a:gd name="connsiteX6" fmla="*/ 1426 w 9825"/>
                  <a:gd name="connsiteY6" fmla="*/ 4580 h 10678"/>
                  <a:gd name="connsiteX7" fmla="*/ 1430 w 9825"/>
                  <a:gd name="connsiteY7" fmla="*/ 5139 h 10678"/>
                  <a:gd name="connsiteX8" fmla="*/ 1430 w 9825"/>
                  <a:gd name="connsiteY8" fmla="*/ 10679 h 10678"/>
                  <a:gd name="connsiteX9" fmla="*/ 0 w 9825"/>
                  <a:gd name="connsiteY9" fmla="*/ 10679 h 10678"/>
                  <a:gd name="connsiteX10" fmla="*/ 0 w 9825"/>
                  <a:gd name="connsiteY10" fmla="*/ 135 h 10678"/>
                  <a:gd name="connsiteX11" fmla="*/ 1370 w 9825"/>
                  <a:gd name="connsiteY11" fmla="*/ 135 h 10678"/>
                  <a:gd name="connsiteX12" fmla="*/ 1370 w 9825"/>
                  <a:gd name="connsiteY12" fmla="*/ 2041 h 10678"/>
                  <a:gd name="connsiteX13" fmla="*/ 5421 w 9825"/>
                  <a:gd name="connsiteY13" fmla="*/ 16 h 10678"/>
                  <a:gd name="connsiteX14" fmla="*/ 9810 w 9825"/>
                  <a:gd name="connsiteY14" fmla="*/ 3697 h 10678"/>
                  <a:gd name="connsiteX15" fmla="*/ 9769 w 9825"/>
                  <a:gd name="connsiteY15" fmla="*/ 4722 h 10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825" h="10678">
                    <a:moveTo>
                      <a:pt x="9769" y="4722"/>
                    </a:moveTo>
                    <a:lnTo>
                      <a:pt x="9769" y="10679"/>
                    </a:lnTo>
                    <a:lnTo>
                      <a:pt x="8340" y="10679"/>
                    </a:lnTo>
                    <a:lnTo>
                      <a:pt x="8340" y="4722"/>
                    </a:lnTo>
                    <a:cubicBezTo>
                      <a:pt x="8574" y="3094"/>
                      <a:pt x="7444" y="1584"/>
                      <a:pt x="5816" y="1349"/>
                    </a:cubicBezTo>
                    <a:cubicBezTo>
                      <a:pt x="5606" y="1319"/>
                      <a:pt x="5394" y="1311"/>
                      <a:pt x="5183" y="1326"/>
                    </a:cubicBezTo>
                    <a:cubicBezTo>
                      <a:pt x="3247" y="1187"/>
                      <a:pt x="1564" y="2644"/>
                      <a:pt x="1426" y="4580"/>
                    </a:cubicBezTo>
                    <a:cubicBezTo>
                      <a:pt x="1412" y="4763"/>
                      <a:pt x="1414" y="4954"/>
                      <a:pt x="1430" y="5139"/>
                    </a:cubicBezTo>
                    <a:lnTo>
                      <a:pt x="1430" y="10679"/>
                    </a:lnTo>
                    <a:lnTo>
                      <a:pt x="0" y="10679"/>
                    </a:lnTo>
                    <a:lnTo>
                      <a:pt x="0" y="135"/>
                    </a:lnTo>
                    <a:lnTo>
                      <a:pt x="1370" y="135"/>
                    </a:lnTo>
                    <a:lnTo>
                      <a:pt x="1370" y="2041"/>
                    </a:lnTo>
                    <a:cubicBezTo>
                      <a:pt x="2270" y="700"/>
                      <a:pt x="3808" y="-69"/>
                      <a:pt x="5421" y="16"/>
                    </a:cubicBezTo>
                    <a:cubicBezTo>
                      <a:pt x="7649" y="-180"/>
                      <a:pt x="9615" y="1469"/>
                      <a:pt x="9810" y="3697"/>
                    </a:cubicBezTo>
                    <a:cubicBezTo>
                      <a:pt x="9840" y="4039"/>
                      <a:pt x="9826" y="4383"/>
                      <a:pt x="9769" y="47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8" name="Forma Livre: Forma 2997">
                <a:extLst>
                  <a:ext uri="{FF2B5EF4-FFF2-40B4-BE49-F238E27FC236}">
                    <a16:creationId xmlns:a16="http://schemas.microsoft.com/office/drawing/2014/main" id="{4A16F787-EC46-01E2-A86F-6FD9B3748522}"/>
                  </a:ext>
                </a:extLst>
              </p:cNvPr>
              <p:cNvSpPr/>
              <p:nvPr/>
            </p:nvSpPr>
            <p:spPr>
              <a:xfrm>
                <a:off x="11005171" y="5776205"/>
                <a:ext cx="10901" cy="10603"/>
              </a:xfrm>
              <a:custGeom>
                <a:avLst/>
                <a:gdLst>
                  <a:gd name="connsiteX0" fmla="*/ 10901 w 10901"/>
                  <a:gd name="connsiteY0" fmla="*/ 0 h 10603"/>
                  <a:gd name="connsiteX1" fmla="*/ 6136 w 10901"/>
                  <a:gd name="connsiteY1" fmla="*/ 10603 h 10603"/>
                  <a:gd name="connsiteX2" fmla="*/ 4706 w 10901"/>
                  <a:gd name="connsiteY2" fmla="*/ 10603 h 10603"/>
                  <a:gd name="connsiteX3" fmla="*/ 0 w 10901"/>
                  <a:gd name="connsiteY3" fmla="*/ 0 h 10603"/>
                  <a:gd name="connsiteX4" fmla="*/ 1489 w 10901"/>
                  <a:gd name="connsiteY4" fmla="*/ 0 h 10603"/>
                  <a:gd name="connsiteX5" fmla="*/ 5480 w 10901"/>
                  <a:gd name="connsiteY5" fmla="*/ 8995 h 10603"/>
                  <a:gd name="connsiteX6" fmla="*/ 9472 w 10901"/>
                  <a:gd name="connsiteY6" fmla="*/ 0 h 10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" h="10603">
                    <a:moveTo>
                      <a:pt x="10901" y="0"/>
                    </a:moveTo>
                    <a:lnTo>
                      <a:pt x="6136" y="10603"/>
                    </a:lnTo>
                    <a:lnTo>
                      <a:pt x="4706" y="10603"/>
                    </a:lnTo>
                    <a:lnTo>
                      <a:pt x="0" y="0"/>
                    </a:lnTo>
                    <a:lnTo>
                      <a:pt x="1489" y="0"/>
                    </a:lnTo>
                    <a:lnTo>
                      <a:pt x="5480" y="8995"/>
                    </a:lnTo>
                    <a:lnTo>
                      <a:pt x="94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99" name="Forma Livre: Forma 2998">
                <a:extLst>
                  <a:ext uri="{FF2B5EF4-FFF2-40B4-BE49-F238E27FC236}">
                    <a16:creationId xmlns:a16="http://schemas.microsoft.com/office/drawing/2014/main" id="{A4C5D5C9-1268-1074-B3ED-C136862C3C5D}"/>
                  </a:ext>
                </a:extLst>
              </p:cNvPr>
              <p:cNvSpPr/>
              <p:nvPr/>
            </p:nvSpPr>
            <p:spPr>
              <a:xfrm>
                <a:off x="11016638" y="5775517"/>
                <a:ext cx="10842" cy="10843"/>
              </a:xfrm>
              <a:custGeom>
                <a:avLst/>
                <a:gdLst>
                  <a:gd name="connsiteX0" fmla="*/ 30 w 10842"/>
                  <a:gd name="connsiteY0" fmla="*/ 5989 h 10843"/>
                  <a:gd name="connsiteX1" fmla="*/ 4854 w 10842"/>
                  <a:gd name="connsiteY1" fmla="*/ 30 h 10843"/>
                  <a:gd name="connsiteX2" fmla="*/ 10812 w 10842"/>
                  <a:gd name="connsiteY2" fmla="*/ 4854 h 10843"/>
                  <a:gd name="connsiteX3" fmla="*/ 10812 w 10842"/>
                  <a:gd name="connsiteY3" fmla="*/ 5989 h 10843"/>
                  <a:gd name="connsiteX4" fmla="*/ 4854 w 10842"/>
                  <a:gd name="connsiteY4" fmla="*/ 10814 h 10843"/>
                  <a:gd name="connsiteX5" fmla="*/ 30 w 10842"/>
                  <a:gd name="connsiteY5" fmla="*/ 5989 h 10843"/>
                  <a:gd name="connsiteX6" fmla="*/ 9383 w 10842"/>
                  <a:gd name="connsiteY6" fmla="*/ 5989 h 10843"/>
                  <a:gd name="connsiteX7" fmla="*/ 5277 w 10842"/>
                  <a:gd name="connsiteY7" fmla="*/ 2240 h 10843"/>
                  <a:gd name="connsiteX8" fmla="*/ 1528 w 10842"/>
                  <a:gd name="connsiteY8" fmla="*/ 6346 h 10843"/>
                  <a:gd name="connsiteX9" fmla="*/ 5451 w 10842"/>
                  <a:gd name="connsiteY9" fmla="*/ 10099 h 10843"/>
                  <a:gd name="connsiteX10" fmla="*/ 9389 w 10842"/>
                  <a:gd name="connsiteY10" fmla="*/ 6293 h 10843"/>
                  <a:gd name="connsiteX11" fmla="*/ 9383 w 10842"/>
                  <a:gd name="connsiteY11" fmla="*/ 5989 h 1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42" h="10843">
                    <a:moveTo>
                      <a:pt x="30" y="5989"/>
                    </a:moveTo>
                    <a:cubicBezTo>
                      <a:pt x="-283" y="3012"/>
                      <a:pt x="1876" y="344"/>
                      <a:pt x="4854" y="30"/>
                    </a:cubicBezTo>
                    <a:cubicBezTo>
                      <a:pt x="7831" y="-283"/>
                      <a:pt x="10499" y="1877"/>
                      <a:pt x="10812" y="4854"/>
                    </a:cubicBezTo>
                    <a:cubicBezTo>
                      <a:pt x="10852" y="5231"/>
                      <a:pt x="10852" y="5614"/>
                      <a:pt x="10812" y="5989"/>
                    </a:cubicBezTo>
                    <a:cubicBezTo>
                      <a:pt x="10499" y="8968"/>
                      <a:pt x="7831" y="11124"/>
                      <a:pt x="4854" y="10814"/>
                    </a:cubicBezTo>
                    <a:cubicBezTo>
                      <a:pt x="2309" y="10546"/>
                      <a:pt x="298" y="8533"/>
                      <a:pt x="30" y="5989"/>
                    </a:cubicBezTo>
                    <a:close/>
                    <a:moveTo>
                      <a:pt x="9383" y="5989"/>
                    </a:moveTo>
                    <a:cubicBezTo>
                      <a:pt x="9284" y="3820"/>
                      <a:pt x="7445" y="2141"/>
                      <a:pt x="5277" y="2240"/>
                    </a:cubicBezTo>
                    <a:cubicBezTo>
                      <a:pt x="3108" y="2339"/>
                      <a:pt x="1429" y="4177"/>
                      <a:pt x="1528" y="6346"/>
                    </a:cubicBezTo>
                    <a:cubicBezTo>
                      <a:pt x="1623" y="8443"/>
                      <a:pt x="3351" y="10099"/>
                      <a:pt x="5451" y="10099"/>
                    </a:cubicBezTo>
                    <a:cubicBezTo>
                      <a:pt x="7589" y="10135"/>
                      <a:pt x="9352" y="8431"/>
                      <a:pt x="9389" y="6293"/>
                    </a:cubicBezTo>
                    <a:cubicBezTo>
                      <a:pt x="9391" y="6192"/>
                      <a:pt x="9389" y="6090"/>
                      <a:pt x="9383" y="59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0" name="Forma Livre: Forma 2999">
                <a:extLst>
                  <a:ext uri="{FF2B5EF4-FFF2-40B4-BE49-F238E27FC236}">
                    <a16:creationId xmlns:a16="http://schemas.microsoft.com/office/drawing/2014/main" id="{4F9B908C-CEAE-BACA-6ED1-058F44759487}"/>
                  </a:ext>
                </a:extLst>
              </p:cNvPr>
              <p:cNvSpPr/>
              <p:nvPr/>
            </p:nvSpPr>
            <p:spPr>
              <a:xfrm>
                <a:off x="11030012" y="5771796"/>
                <a:ext cx="2086" cy="14952"/>
              </a:xfrm>
              <a:custGeom>
                <a:avLst/>
                <a:gdLst>
                  <a:gd name="connsiteX0" fmla="*/ 0 w 2086"/>
                  <a:gd name="connsiteY0" fmla="*/ 1013 h 14952"/>
                  <a:gd name="connsiteX1" fmla="*/ 1072 w 2086"/>
                  <a:gd name="connsiteY1" fmla="*/ 0 h 14952"/>
                  <a:gd name="connsiteX2" fmla="*/ 2085 w 2086"/>
                  <a:gd name="connsiteY2" fmla="*/ 1013 h 14952"/>
                  <a:gd name="connsiteX3" fmla="*/ 1134 w 2086"/>
                  <a:gd name="connsiteY3" fmla="*/ 2083 h 14952"/>
                  <a:gd name="connsiteX4" fmla="*/ 1072 w 2086"/>
                  <a:gd name="connsiteY4" fmla="*/ 2085 h 14952"/>
                  <a:gd name="connsiteX5" fmla="*/ 0 w 2086"/>
                  <a:gd name="connsiteY5" fmla="*/ 1013 h 14952"/>
                  <a:gd name="connsiteX6" fmla="*/ 357 w 2086"/>
                  <a:gd name="connsiteY6" fmla="*/ 4408 h 14952"/>
                  <a:gd name="connsiteX7" fmla="*/ 1787 w 2086"/>
                  <a:gd name="connsiteY7" fmla="*/ 4408 h 14952"/>
                  <a:gd name="connsiteX8" fmla="*/ 1787 w 2086"/>
                  <a:gd name="connsiteY8" fmla="*/ 14952 h 14952"/>
                  <a:gd name="connsiteX9" fmla="*/ 357 w 2086"/>
                  <a:gd name="connsiteY9" fmla="*/ 14952 h 1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86" h="14952">
                    <a:moveTo>
                      <a:pt x="0" y="1013"/>
                    </a:moveTo>
                    <a:cubicBezTo>
                      <a:pt x="32" y="444"/>
                      <a:pt x="503" y="-1"/>
                      <a:pt x="1072" y="0"/>
                    </a:cubicBezTo>
                    <a:cubicBezTo>
                      <a:pt x="1632" y="0"/>
                      <a:pt x="2085" y="453"/>
                      <a:pt x="2085" y="1013"/>
                    </a:cubicBezTo>
                    <a:cubicBezTo>
                      <a:pt x="2118" y="1571"/>
                      <a:pt x="1692" y="2050"/>
                      <a:pt x="1134" y="2083"/>
                    </a:cubicBezTo>
                    <a:cubicBezTo>
                      <a:pt x="1113" y="2084"/>
                      <a:pt x="1093" y="2085"/>
                      <a:pt x="1072" y="2085"/>
                    </a:cubicBezTo>
                    <a:cubicBezTo>
                      <a:pt x="480" y="2085"/>
                      <a:pt x="0" y="1605"/>
                      <a:pt x="0" y="1013"/>
                    </a:cubicBezTo>
                    <a:close/>
                    <a:moveTo>
                      <a:pt x="357" y="4408"/>
                    </a:moveTo>
                    <a:lnTo>
                      <a:pt x="1787" y="4408"/>
                    </a:lnTo>
                    <a:lnTo>
                      <a:pt x="1787" y="14952"/>
                    </a:lnTo>
                    <a:lnTo>
                      <a:pt x="357" y="1495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1" name="Forma Livre: Forma 3000">
                <a:extLst>
                  <a:ext uri="{FF2B5EF4-FFF2-40B4-BE49-F238E27FC236}">
                    <a16:creationId xmlns:a16="http://schemas.microsoft.com/office/drawing/2014/main" id="{DA774969-83F5-18DD-DC1D-B8FD670E671C}"/>
                  </a:ext>
                </a:extLst>
              </p:cNvPr>
              <p:cNvSpPr/>
              <p:nvPr/>
            </p:nvSpPr>
            <p:spPr>
              <a:xfrm>
                <a:off x="11034772" y="5776077"/>
                <a:ext cx="9596" cy="10799"/>
              </a:xfrm>
              <a:custGeom>
                <a:avLst/>
                <a:gdLst>
                  <a:gd name="connsiteX0" fmla="*/ 6 w 9596"/>
                  <a:gd name="connsiteY0" fmla="*/ 5430 h 10799"/>
                  <a:gd name="connsiteX1" fmla="*/ 4939 w 9596"/>
                  <a:gd name="connsiteY1" fmla="*/ 9 h 10799"/>
                  <a:gd name="connsiteX2" fmla="*/ 5427 w 9596"/>
                  <a:gd name="connsiteY2" fmla="*/ 9 h 10799"/>
                  <a:gd name="connsiteX3" fmla="*/ 9597 w 9596"/>
                  <a:gd name="connsiteY3" fmla="*/ 2094 h 10799"/>
                  <a:gd name="connsiteX4" fmla="*/ 8524 w 9596"/>
                  <a:gd name="connsiteY4" fmla="*/ 2868 h 10799"/>
                  <a:gd name="connsiteX5" fmla="*/ 5427 w 9596"/>
                  <a:gd name="connsiteY5" fmla="*/ 1260 h 10799"/>
                  <a:gd name="connsiteX6" fmla="*/ 1784 w 9596"/>
                  <a:gd name="connsiteY6" fmla="*/ 5900 h 10799"/>
                  <a:gd name="connsiteX7" fmla="*/ 5427 w 9596"/>
                  <a:gd name="connsiteY7" fmla="*/ 9540 h 10799"/>
                  <a:gd name="connsiteX8" fmla="*/ 8524 w 9596"/>
                  <a:gd name="connsiteY8" fmla="*/ 7991 h 10799"/>
                  <a:gd name="connsiteX9" fmla="*/ 9597 w 9596"/>
                  <a:gd name="connsiteY9" fmla="*/ 8706 h 10799"/>
                  <a:gd name="connsiteX10" fmla="*/ 5427 w 9596"/>
                  <a:gd name="connsiteY10" fmla="*/ 10791 h 10799"/>
                  <a:gd name="connsiteX11" fmla="*/ 8 w 9596"/>
                  <a:gd name="connsiteY11" fmla="*/ 5853 h 10799"/>
                  <a:gd name="connsiteX12" fmla="*/ 6 w 9596"/>
                  <a:gd name="connsiteY12" fmla="*/ 5430 h 1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96" h="10799">
                    <a:moveTo>
                      <a:pt x="6" y="5430"/>
                    </a:moveTo>
                    <a:cubicBezTo>
                      <a:pt x="-129" y="2570"/>
                      <a:pt x="2079" y="144"/>
                      <a:pt x="4939" y="9"/>
                    </a:cubicBezTo>
                    <a:cubicBezTo>
                      <a:pt x="5101" y="1"/>
                      <a:pt x="5264" y="1"/>
                      <a:pt x="5427" y="9"/>
                    </a:cubicBezTo>
                    <a:cubicBezTo>
                      <a:pt x="7090" y="-94"/>
                      <a:pt x="8681" y="701"/>
                      <a:pt x="9597" y="2094"/>
                    </a:cubicBezTo>
                    <a:lnTo>
                      <a:pt x="8524" y="2868"/>
                    </a:lnTo>
                    <a:cubicBezTo>
                      <a:pt x="7834" y="1839"/>
                      <a:pt x="6666" y="1232"/>
                      <a:pt x="5427" y="1260"/>
                    </a:cubicBezTo>
                    <a:cubicBezTo>
                      <a:pt x="3140" y="1535"/>
                      <a:pt x="1509" y="3611"/>
                      <a:pt x="1784" y="5900"/>
                    </a:cubicBezTo>
                    <a:cubicBezTo>
                      <a:pt x="2013" y="7807"/>
                      <a:pt x="3518" y="9314"/>
                      <a:pt x="5427" y="9540"/>
                    </a:cubicBezTo>
                    <a:cubicBezTo>
                      <a:pt x="6657" y="9594"/>
                      <a:pt x="7827" y="9004"/>
                      <a:pt x="8524" y="7991"/>
                    </a:cubicBezTo>
                    <a:lnTo>
                      <a:pt x="9597" y="8706"/>
                    </a:lnTo>
                    <a:cubicBezTo>
                      <a:pt x="8681" y="10100"/>
                      <a:pt x="7090" y="10892"/>
                      <a:pt x="5427" y="10791"/>
                    </a:cubicBezTo>
                    <a:cubicBezTo>
                      <a:pt x="2567" y="10922"/>
                      <a:pt x="142" y="8712"/>
                      <a:pt x="8" y="5853"/>
                    </a:cubicBezTo>
                    <a:cubicBezTo>
                      <a:pt x="2" y="5716"/>
                      <a:pt x="1" y="5573"/>
                      <a:pt x="6" y="5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2" name="Forma Livre: Forma 3001">
                <a:extLst>
                  <a:ext uri="{FF2B5EF4-FFF2-40B4-BE49-F238E27FC236}">
                    <a16:creationId xmlns:a16="http://schemas.microsoft.com/office/drawing/2014/main" id="{A591B380-6AE5-AF8A-1946-16B56961FE6D}"/>
                  </a:ext>
                </a:extLst>
              </p:cNvPr>
              <p:cNvSpPr/>
              <p:nvPr/>
            </p:nvSpPr>
            <p:spPr>
              <a:xfrm>
                <a:off x="11045908" y="5776085"/>
                <a:ext cx="10327" cy="10794"/>
              </a:xfrm>
              <a:custGeom>
                <a:avLst/>
                <a:gdLst>
                  <a:gd name="connsiteX0" fmla="*/ 10314 w 10327"/>
                  <a:gd name="connsiteY0" fmla="*/ 5838 h 10794"/>
                  <a:gd name="connsiteX1" fmla="*/ 1439 w 10327"/>
                  <a:gd name="connsiteY1" fmla="*/ 5838 h 10794"/>
                  <a:gd name="connsiteX2" fmla="*/ 5594 w 10327"/>
                  <a:gd name="connsiteY2" fmla="*/ 9532 h 10794"/>
                  <a:gd name="connsiteX3" fmla="*/ 5608 w 10327"/>
                  <a:gd name="connsiteY3" fmla="*/ 9532 h 10794"/>
                  <a:gd name="connsiteX4" fmla="*/ 8885 w 10327"/>
                  <a:gd name="connsiteY4" fmla="*/ 8162 h 10794"/>
                  <a:gd name="connsiteX5" fmla="*/ 9659 w 10327"/>
                  <a:gd name="connsiteY5" fmla="*/ 9055 h 10794"/>
                  <a:gd name="connsiteX6" fmla="*/ 5608 w 10327"/>
                  <a:gd name="connsiteY6" fmla="*/ 10783 h 10794"/>
                  <a:gd name="connsiteX7" fmla="*/ 20 w 10327"/>
                  <a:gd name="connsiteY7" fmla="*/ 5910 h 10794"/>
                  <a:gd name="connsiteX8" fmla="*/ 9 w 10327"/>
                  <a:gd name="connsiteY8" fmla="*/ 5421 h 10794"/>
                  <a:gd name="connsiteX9" fmla="*/ 4825 w 10327"/>
                  <a:gd name="connsiteY9" fmla="*/ 9 h 10794"/>
                  <a:gd name="connsiteX10" fmla="*/ 5191 w 10327"/>
                  <a:gd name="connsiteY10" fmla="*/ 1 h 10794"/>
                  <a:gd name="connsiteX11" fmla="*/ 10326 w 10327"/>
                  <a:gd name="connsiteY11" fmla="*/ 4992 h 10794"/>
                  <a:gd name="connsiteX12" fmla="*/ 10314 w 10327"/>
                  <a:gd name="connsiteY12" fmla="*/ 5421 h 10794"/>
                  <a:gd name="connsiteX13" fmla="*/ 1439 w 10327"/>
                  <a:gd name="connsiteY13" fmla="*/ 4707 h 10794"/>
                  <a:gd name="connsiteX14" fmla="*/ 8944 w 10327"/>
                  <a:gd name="connsiteY14" fmla="*/ 4707 h 10794"/>
                  <a:gd name="connsiteX15" fmla="*/ 5196 w 10327"/>
                  <a:gd name="connsiteY15" fmla="*/ 1192 h 10794"/>
                  <a:gd name="connsiteX16" fmla="*/ 5191 w 10327"/>
                  <a:gd name="connsiteY16" fmla="*/ 1192 h 10794"/>
                  <a:gd name="connsiteX17" fmla="*/ 1439 w 10327"/>
                  <a:gd name="connsiteY17" fmla="*/ 4707 h 10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27" h="10794">
                    <a:moveTo>
                      <a:pt x="10314" y="5838"/>
                    </a:moveTo>
                    <a:lnTo>
                      <a:pt x="1439" y="5838"/>
                    </a:lnTo>
                    <a:cubicBezTo>
                      <a:pt x="1566" y="8007"/>
                      <a:pt x="3426" y="9663"/>
                      <a:pt x="5594" y="9532"/>
                    </a:cubicBezTo>
                    <a:cubicBezTo>
                      <a:pt x="5599" y="9532"/>
                      <a:pt x="5604" y="9532"/>
                      <a:pt x="5608" y="9532"/>
                    </a:cubicBezTo>
                    <a:cubicBezTo>
                      <a:pt x="6846" y="9562"/>
                      <a:pt x="8037" y="9061"/>
                      <a:pt x="8885" y="8162"/>
                    </a:cubicBezTo>
                    <a:lnTo>
                      <a:pt x="9659" y="9055"/>
                    </a:lnTo>
                    <a:cubicBezTo>
                      <a:pt x="8638" y="10211"/>
                      <a:pt x="7150" y="10848"/>
                      <a:pt x="5608" y="10783"/>
                    </a:cubicBezTo>
                    <a:cubicBezTo>
                      <a:pt x="2720" y="10979"/>
                      <a:pt x="218" y="8799"/>
                      <a:pt x="20" y="5910"/>
                    </a:cubicBezTo>
                    <a:cubicBezTo>
                      <a:pt x="8" y="5749"/>
                      <a:pt x="5" y="5582"/>
                      <a:pt x="9" y="5421"/>
                    </a:cubicBezTo>
                    <a:cubicBezTo>
                      <a:pt x="-156" y="2597"/>
                      <a:pt x="2000" y="173"/>
                      <a:pt x="4825" y="9"/>
                    </a:cubicBezTo>
                    <a:cubicBezTo>
                      <a:pt x="4947" y="2"/>
                      <a:pt x="5069" y="-1"/>
                      <a:pt x="5191" y="1"/>
                    </a:cubicBezTo>
                    <a:cubicBezTo>
                      <a:pt x="7988" y="-39"/>
                      <a:pt x="10286" y="2195"/>
                      <a:pt x="10326" y="4992"/>
                    </a:cubicBezTo>
                    <a:cubicBezTo>
                      <a:pt x="10329" y="5135"/>
                      <a:pt x="10325" y="5278"/>
                      <a:pt x="10314" y="5421"/>
                    </a:cubicBezTo>
                    <a:close/>
                    <a:moveTo>
                      <a:pt x="1439" y="4707"/>
                    </a:moveTo>
                    <a:lnTo>
                      <a:pt x="8944" y="4707"/>
                    </a:lnTo>
                    <a:cubicBezTo>
                      <a:pt x="8879" y="2701"/>
                      <a:pt x="7201" y="1127"/>
                      <a:pt x="5196" y="1192"/>
                    </a:cubicBezTo>
                    <a:cubicBezTo>
                      <a:pt x="5194" y="1192"/>
                      <a:pt x="5193" y="1192"/>
                      <a:pt x="5191" y="1192"/>
                    </a:cubicBezTo>
                    <a:cubicBezTo>
                      <a:pt x="3196" y="1157"/>
                      <a:pt x="1535" y="2714"/>
                      <a:pt x="1439" y="4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3" name="Forma Livre: Forma 3002">
                <a:extLst>
                  <a:ext uri="{FF2B5EF4-FFF2-40B4-BE49-F238E27FC236}">
                    <a16:creationId xmlns:a16="http://schemas.microsoft.com/office/drawing/2014/main" id="{8437FB06-3698-093A-4774-A18A72A7910D}"/>
                  </a:ext>
                </a:extLst>
              </p:cNvPr>
              <p:cNvSpPr/>
              <p:nvPr/>
            </p:nvSpPr>
            <p:spPr>
              <a:xfrm>
                <a:off x="11068196" y="5772630"/>
                <a:ext cx="12867" cy="14177"/>
              </a:xfrm>
              <a:custGeom>
                <a:avLst/>
                <a:gdLst>
                  <a:gd name="connsiteX0" fmla="*/ 10008 w 12867"/>
                  <a:gd name="connsiteY0" fmla="*/ 5004 h 14177"/>
                  <a:gd name="connsiteX1" fmla="*/ 9472 w 12867"/>
                  <a:gd name="connsiteY1" fmla="*/ 9233 h 14177"/>
                  <a:gd name="connsiteX2" fmla="*/ 12331 w 12867"/>
                  <a:gd name="connsiteY2" fmla="*/ 9233 h 14177"/>
                  <a:gd name="connsiteX3" fmla="*/ 12331 w 12867"/>
                  <a:gd name="connsiteY3" fmla="*/ 10306 h 14177"/>
                  <a:gd name="connsiteX4" fmla="*/ 9472 w 12867"/>
                  <a:gd name="connsiteY4" fmla="*/ 10306 h 14177"/>
                  <a:gd name="connsiteX5" fmla="*/ 9055 w 12867"/>
                  <a:gd name="connsiteY5" fmla="*/ 14178 h 14177"/>
                  <a:gd name="connsiteX6" fmla="*/ 7923 w 12867"/>
                  <a:gd name="connsiteY6" fmla="*/ 14178 h 14177"/>
                  <a:gd name="connsiteX7" fmla="*/ 8399 w 12867"/>
                  <a:gd name="connsiteY7" fmla="*/ 10306 h 14177"/>
                  <a:gd name="connsiteX8" fmla="*/ 4110 w 12867"/>
                  <a:gd name="connsiteY8" fmla="*/ 10306 h 14177"/>
                  <a:gd name="connsiteX9" fmla="*/ 3515 w 12867"/>
                  <a:gd name="connsiteY9" fmla="*/ 14118 h 14177"/>
                  <a:gd name="connsiteX10" fmla="*/ 2442 w 12867"/>
                  <a:gd name="connsiteY10" fmla="*/ 14118 h 14177"/>
                  <a:gd name="connsiteX11" fmla="*/ 2859 w 12867"/>
                  <a:gd name="connsiteY11" fmla="*/ 10246 h 14177"/>
                  <a:gd name="connsiteX12" fmla="*/ 0 w 12867"/>
                  <a:gd name="connsiteY12" fmla="*/ 10246 h 14177"/>
                  <a:gd name="connsiteX13" fmla="*/ 0 w 12867"/>
                  <a:gd name="connsiteY13" fmla="*/ 9174 h 14177"/>
                  <a:gd name="connsiteX14" fmla="*/ 3038 w 12867"/>
                  <a:gd name="connsiteY14" fmla="*/ 9174 h 14177"/>
                  <a:gd name="connsiteX15" fmla="*/ 3515 w 12867"/>
                  <a:gd name="connsiteY15" fmla="*/ 4944 h 14177"/>
                  <a:gd name="connsiteX16" fmla="*/ 655 w 12867"/>
                  <a:gd name="connsiteY16" fmla="*/ 4944 h 14177"/>
                  <a:gd name="connsiteX17" fmla="*/ 655 w 12867"/>
                  <a:gd name="connsiteY17" fmla="*/ 3812 h 14177"/>
                  <a:gd name="connsiteX18" fmla="*/ 3693 w 12867"/>
                  <a:gd name="connsiteY18" fmla="*/ 3812 h 14177"/>
                  <a:gd name="connsiteX19" fmla="*/ 4170 w 12867"/>
                  <a:gd name="connsiteY19" fmla="*/ 0 h 14177"/>
                  <a:gd name="connsiteX20" fmla="*/ 5242 w 12867"/>
                  <a:gd name="connsiteY20" fmla="*/ 0 h 14177"/>
                  <a:gd name="connsiteX21" fmla="*/ 4766 w 12867"/>
                  <a:gd name="connsiteY21" fmla="*/ 3812 h 14177"/>
                  <a:gd name="connsiteX22" fmla="*/ 8935 w 12867"/>
                  <a:gd name="connsiteY22" fmla="*/ 3812 h 14177"/>
                  <a:gd name="connsiteX23" fmla="*/ 9412 w 12867"/>
                  <a:gd name="connsiteY23" fmla="*/ 0 h 14177"/>
                  <a:gd name="connsiteX24" fmla="*/ 10484 w 12867"/>
                  <a:gd name="connsiteY24" fmla="*/ 0 h 14177"/>
                  <a:gd name="connsiteX25" fmla="*/ 10008 w 12867"/>
                  <a:gd name="connsiteY25" fmla="*/ 3812 h 14177"/>
                  <a:gd name="connsiteX26" fmla="*/ 12867 w 12867"/>
                  <a:gd name="connsiteY26" fmla="*/ 3812 h 14177"/>
                  <a:gd name="connsiteX27" fmla="*/ 12867 w 12867"/>
                  <a:gd name="connsiteY27" fmla="*/ 4944 h 14177"/>
                  <a:gd name="connsiteX28" fmla="*/ 8876 w 12867"/>
                  <a:gd name="connsiteY28" fmla="*/ 5004 h 14177"/>
                  <a:gd name="connsiteX29" fmla="*/ 4766 w 12867"/>
                  <a:gd name="connsiteY29" fmla="*/ 5004 h 14177"/>
                  <a:gd name="connsiteX30" fmla="*/ 4229 w 12867"/>
                  <a:gd name="connsiteY30" fmla="*/ 9233 h 14177"/>
                  <a:gd name="connsiteX31" fmla="*/ 8399 w 12867"/>
                  <a:gd name="connsiteY31" fmla="*/ 9233 h 1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867" h="14177">
                    <a:moveTo>
                      <a:pt x="10008" y="5004"/>
                    </a:moveTo>
                    <a:lnTo>
                      <a:pt x="9472" y="9233"/>
                    </a:lnTo>
                    <a:lnTo>
                      <a:pt x="12331" y="9233"/>
                    </a:lnTo>
                    <a:lnTo>
                      <a:pt x="12331" y="10306"/>
                    </a:lnTo>
                    <a:lnTo>
                      <a:pt x="9472" y="10306"/>
                    </a:lnTo>
                    <a:lnTo>
                      <a:pt x="9055" y="14178"/>
                    </a:lnTo>
                    <a:lnTo>
                      <a:pt x="7923" y="14178"/>
                    </a:lnTo>
                    <a:lnTo>
                      <a:pt x="8399" y="10306"/>
                    </a:lnTo>
                    <a:lnTo>
                      <a:pt x="4110" y="10306"/>
                    </a:lnTo>
                    <a:lnTo>
                      <a:pt x="3515" y="14118"/>
                    </a:lnTo>
                    <a:lnTo>
                      <a:pt x="2442" y="14118"/>
                    </a:lnTo>
                    <a:lnTo>
                      <a:pt x="2859" y="10246"/>
                    </a:lnTo>
                    <a:lnTo>
                      <a:pt x="0" y="10246"/>
                    </a:lnTo>
                    <a:lnTo>
                      <a:pt x="0" y="9174"/>
                    </a:lnTo>
                    <a:lnTo>
                      <a:pt x="3038" y="9174"/>
                    </a:lnTo>
                    <a:lnTo>
                      <a:pt x="3515" y="4944"/>
                    </a:lnTo>
                    <a:lnTo>
                      <a:pt x="655" y="4944"/>
                    </a:lnTo>
                    <a:lnTo>
                      <a:pt x="655" y="3812"/>
                    </a:lnTo>
                    <a:lnTo>
                      <a:pt x="3693" y="3812"/>
                    </a:lnTo>
                    <a:lnTo>
                      <a:pt x="4170" y="0"/>
                    </a:lnTo>
                    <a:lnTo>
                      <a:pt x="5242" y="0"/>
                    </a:lnTo>
                    <a:lnTo>
                      <a:pt x="4766" y="3812"/>
                    </a:lnTo>
                    <a:lnTo>
                      <a:pt x="8935" y="3812"/>
                    </a:lnTo>
                    <a:lnTo>
                      <a:pt x="9412" y="0"/>
                    </a:lnTo>
                    <a:lnTo>
                      <a:pt x="10484" y="0"/>
                    </a:lnTo>
                    <a:lnTo>
                      <a:pt x="10008" y="3812"/>
                    </a:lnTo>
                    <a:lnTo>
                      <a:pt x="12867" y="3812"/>
                    </a:lnTo>
                    <a:lnTo>
                      <a:pt x="12867" y="4944"/>
                    </a:lnTo>
                    <a:close/>
                    <a:moveTo>
                      <a:pt x="8876" y="5004"/>
                    </a:moveTo>
                    <a:lnTo>
                      <a:pt x="4766" y="5004"/>
                    </a:lnTo>
                    <a:lnTo>
                      <a:pt x="4229" y="9233"/>
                    </a:lnTo>
                    <a:lnTo>
                      <a:pt x="8399" y="9233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4" name="Forma Livre: Forma 3003">
                <a:extLst>
                  <a:ext uri="{FF2B5EF4-FFF2-40B4-BE49-F238E27FC236}">
                    <a16:creationId xmlns:a16="http://schemas.microsoft.com/office/drawing/2014/main" id="{3BDBE0F5-ACAA-8714-93D2-3570D93F9091}"/>
                  </a:ext>
                </a:extLst>
              </p:cNvPr>
              <p:cNvSpPr/>
              <p:nvPr/>
            </p:nvSpPr>
            <p:spPr>
              <a:xfrm>
                <a:off x="11081957" y="5772690"/>
                <a:ext cx="10186" cy="14240"/>
              </a:xfrm>
              <a:custGeom>
                <a:avLst/>
                <a:gdLst>
                  <a:gd name="connsiteX0" fmla="*/ 10186 w 10186"/>
                  <a:gd name="connsiteY0" fmla="*/ 10067 h 14240"/>
                  <a:gd name="connsiteX1" fmla="*/ 5063 w 10186"/>
                  <a:gd name="connsiteY1" fmla="*/ 14237 h 14240"/>
                  <a:gd name="connsiteX2" fmla="*/ 0 w 10186"/>
                  <a:gd name="connsiteY2" fmla="*/ 12391 h 14240"/>
                  <a:gd name="connsiteX3" fmla="*/ 715 w 10186"/>
                  <a:gd name="connsiteY3" fmla="*/ 11259 h 14240"/>
                  <a:gd name="connsiteX4" fmla="*/ 5063 w 10186"/>
                  <a:gd name="connsiteY4" fmla="*/ 12867 h 14240"/>
                  <a:gd name="connsiteX5" fmla="*/ 8697 w 10186"/>
                  <a:gd name="connsiteY5" fmla="*/ 10067 h 14240"/>
                  <a:gd name="connsiteX6" fmla="*/ 4885 w 10186"/>
                  <a:gd name="connsiteY6" fmla="*/ 7268 h 14240"/>
                  <a:gd name="connsiteX7" fmla="*/ 3872 w 10186"/>
                  <a:gd name="connsiteY7" fmla="*/ 7268 h 14240"/>
                  <a:gd name="connsiteX8" fmla="*/ 3872 w 10186"/>
                  <a:gd name="connsiteY8" fmla="*/ 6195 h 14240"/>
                  <a:gd name="connsiteX9" fmla="*/ 7804 w 10186"/>
                  <a:gd name="connsiteY9" fmla="*/ 1251 h 14240"/>
                  <a:gd name="connsiteX10" fmla="*/ 596 w 10186"/>
                  <a:gd name="connsiteY10" fmla="*/ 1251 h 14240"/>
                  <a:gd name="connsiteX11" fmla="*/ 596 w 10186"/>
                  <a:gd name="connsiteY11" fmla="*/ 0 h 14240"/>
                  <a:gd name="connsiteX12" fmla="*/ 9650 w 10186"/>
                  <a:gd name="connsiteY12" fmla="*/ 0 h 14240"/>
                  <a:gd name="connsiteX13" fmla="*/ 9650 w 10186"/>
                  <a:gd name="connsiteY13" fmla="*/ 1013 h 14240"/>
                  <a:gd name="connsiteX14" fmla="*/ 5659 w 10186"/>
                  <a:gd name="connsiteY14" fmla="*/ 6017 h 14240"/>
                  <a:gd name="connsiteX15" fmla="*/ 10186 w 10186"/>
                  <a:gd name="connsiteY15" fmla="*/ 10067 h 1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186" h="14240">
                    <a:moveTo>
                      <a:pt x="10186" y="10067"/>
                    </a:moveTo>
                    <a:cubicBezTo>
                      <a:pt x="10186" y="12391"/>
                      <a:pt x="8459" y="14237"/>
                      <a:pt x="5063" y="14237"/>
                    </a:cubicBezTo>
                    <a:cubicBezTo>
                      <a:pt x="3200" y="14297"/>
                      <a:pt x="1386" y="13636"/>
                      <a:pt x="0" y="12391"/>
                    </a:cubicBezTo>
                    <a:lnTo>
                      <a:pt x="715" y="11259"/>
                    </a:lnTo>
                    <a:cubicBezTo>
                      <a:pt x="1888" y="12361"/>
                      <a:pt x="3456" y="12939"/>
                      <a:pt x="5063" y="12867"/>
                    </a:cubicBezTo>
                    <a:cubicBezTo>
                      <a:pt x="7446" y="12867"/>
                      <a:pt x="8697" y="11795"/>
                      <a:pt x="8697" y="10067"/>
                    </a:cubicBezTo>
                    <a:cubicBezTo>
                      <a:pt x="8697" y="8340"/>
                      <a:pt x="7506" y="7268"/>
                      <a:pt x="4885" y="7268"/>
                    </a:cubicBezTo>
                    <a:lnTo>
                      <a:pt x="3872" y="7268"/>
                    </a:lnTo>
                    <a:lnTo>
                      <a:pt x="3872" y="6195"/>
                    </a:lnTo>
                    <a:lnTo>
                      <a:pt x="7804" y="1251"/>
                    </a:lnTo>
                    <a:lnTo>
                      <a:pt x="596" y="1251"/>
                    </a:lnTo>
                    <a:lnTo>
                      <a:pt x="596" y="0"/>
                    </a:lnTo>
                    <a:lnTo>
                      <a:pt x="9650" y="0"/>
                    </a:lnTo>
                    <a:lnTo>
                      <a:pt x="9650" y="1013"/>
                    </a:lnTo>
                    <a:lnTo>
                      <a:pt x="5659" y="6017"/>
                    </a:lnTo>
                    <a:cubicBezTo>
                      <a:pt x="8697" y="6195"/>
                      <a:pt x="10186" y="8102"/>
                      <a:pt x="10186" y="100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5" name="Forma Livre: Forma 3004">
                <a:extLst>
                  <a:ext uri="{FF2B5EF4-FFF2-40B4-BE49-F238E27FC236}">
                    <a16:creationId xmlns:a16="http://schemas.microsoft.com/office/drawing/2014/main" id="{13D17A85-9C95-B5E0-B2A2-34769D1D622F}"/>
                  </a:ext>
                </a:extLst>
              </p:cNvPr>
              <p:cNvSpPr/>
              <p:nvPr/>
            </p:nvSpPr>
            <p:spPr>
              <a:xfrm>
                <a:off x="11093930" y="5772690"/>
                <a:ext cx="12271" cy="14058"/>
              </a:xfrm>
              <a:custGeom>
                <a:avLst/>
                <a:gdLst>
                  <a:gd name="connsiteX0" fmla="*/ 12271 w 12271"/>
                  <a:gd name="connsiteY0" fmla="*/ 10365 h 14058"/>
                  <a:gd name="connsiteX1" fmla="*/ 9412 w 12271"/>
                  <a:gd name="connsiteY1" fmla="*/ 10365 h 14058"/>
                  <a:gd name="connsiteX2" fmla="*/ 9412 w 12271"/>
                  <a:gd name="connsiteY2" fmla="*/ 14059 h 14058"/>
                  <a:gd name="connsiteX3" fmla="*/ 7982 w 12271"/>
                  <a:gd name="connsiteY3" fmla="*/ 14059 h 14058"/>
                  <a:gd name="connsiteX4" fmla="*/ 7982 w 12271"/>
                  <a:gd name="connsiteY4" fmla="*/ 10306 h 14058"/>
                  <a:gd name="connsiteX5" fmla="*/ 0 w 12271"/>
                  <a:gd name="connsiteY5" fmla="*/ 10306 h 14058"/>
                  <a:gd name="connsiteX6" fmla="*/ 0 w 12271"/>
                  <a:gd name="connsiteY6" fmla="*/ 9293 h 14058"/>
                  <a:gd name="connsiteX7" fmla="*/ 7565 w 12271"/>
                  <a:gd name="connsiteY7" fmla="*/ 0 h 14058"/>
                  <a:gd name="connsiteX8" fmla="*/ 9174 w 12271"/>
                  <a:gd name="connsiteY8" fmla="*/ 0 h 14058"/>
                  <a:gd name="connsiteX9" fmla="*/ 1966 w 12271"/>
                  <a:gd name="connsiteY9" fmla="*/ 9114 h 14058"/>
                  <a:gd name="connsiteX10" fmla="*/ 7923 w 12271"/>
                  <a:gd name="connsiteY10" fmla="*/ 9114 h 14058"/>
                  <a:gd name="connsiteX11" fmla="*/ 7923 w 12271"/>
                  <a:gd name="connsiteY11" fmla="*/ 5838 h 14058"/>
                  <a:gd name="connsiteX12" fmla="*/ 9293 w 12271"/>
                  <a:gd name="connsiteY12" fmla="*/ 5838 h 14058"/>
                  <a:gd name="connsiteX13" fmla="*/ 9293 w 12271"/>
                  <a:gd name="connsiteY13" fmla="*/ 9114 h 14058"/>
                  <a:gd name="connsiteX14" fmla="*/ 12152 w 12271"/>
                  <a:gd name="connsiteY14" fmla="*/ 9114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271" h="14058">
                    <a:moveTo>
                      <a:pt x="12271" y="10365"/>
                    </a:moveTo>
                    <a:lnTo>
                      <a:pt x="9412" y="10365"/>
                    </a:lnTo>
                    <a:lnTo>
                      <a:pt x="9412" y="14059"/>
                    </a:lnTo>
                    <a:lnTo>
                      <a:pt x="7982" y="14059"/>
                    </a:lnTo>
                    <a:lnTo>
                      <a:pt x="7982" y="10306"/>
                    </a:lnTo>
                    <a:lnTo>
                      <a:pt x="0" y="10306"/>
                    </a:lnTo>
                    <a:lnTo>
                      <a:pt x="0" y="9293"/>
                    </a:lnTo>
                    <a:lnTo>
                      <a:pt x="7565" y="0"/>
                    </a:lnTo>
                    <a:lnTo>
                      <a:pt x="9174" y="0"/>
                    </a:lnTo>
                    <a:lnTo>
                      <a:pt x="1966" y="9114"/>
                    </a:lnTo>
                    <a:lnTo>
                      <a:pt x="7923" y="9114"/>
                    </a:lnTo>
                    <a:lnTo>
                      <a:pt x="7923" y="5838"/>
                    </a:lnTo>
                    <a:lnTo>
                      <a:pt x="9293" y="5838"/>
                    </a:lnTo>
                    <a:lnTo>
                      <a:pt x="9293" y="9114"/>
                    </a:lnTo>
                    <a:lnTo>
                      <a:pt x="12152" y="911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6" name="Forma Livre: Forma 3005">
                <a:extLst>
                  <a:ext uri="{FF2B5EF4-FFF2-40B4-BE49-F238E27FC236}">
                    <a16:creationId xmlns:a16="http://schemas.microsoft.com/office/drawing/2014/main" id="{DF1237DD-270F-82C5-8C93-BCC3EC03192B}"/>
                  </a:ext>
                </a:extLst>
              </p:cNvPr>
              <p:cNvSpPr/>
              <p:nvPr/>
            </p:nvSpPr>
            <p:spPr>
              <a:xfrm>
                <a:off x="11106857" y="5772690"/>
                <a:ext cx="10186" cy="14243"/>
              </a:xfrm>
              <a:custGeom>
                <a:avLst/>
                <a:gdLst>
                  <a:gd name="connsiteX0" fmla="*/ 10186 w 10186"/>
                  <a:gd name="connsiteY0" fmla="*/ 9948 h 14243"/>
                  <a:gd name="connsiteX1" fmla="*/ 5063 w 10186"/>
                  <a:gd name="connsiteY1" fmla="*/ 14237 h 14243"/>
                  <a:gd name="connsiteX2" fmla="*/ 0 w 10186"/>
                  <a:gd name="connsiteY2" fmla="*/ 12391 h 14243"/>
                  <a:gd name="connsiteX3" fmla="*/ 715 w 10186"/>
                  <a:gd name="connsiteY3" fmla="*/ 11259 h 14243"/>
                  <a:gd name="connsiteX4" fmla="*/ 5004 w 10186"/>
                  <a:gd name="connsiteY4" fmla="*/ 12867 h 14243"/>
                  <a:gd name="connsiteX5" fmla="*/ 8697 w 10186"/>
                  <a:gd name="connsiteY5" fmla="*/ 10008 h 14243"/>
                  <a:gd name="connsiteX6" fmla="*/ 3991 w 10186"/>
                  <a:gd name="connsiteY6" fmla="*/ 7029 h 14243"/>
                  <a:gd name="connsiteX7" fmla="*/ 953 w 10186"/>
                  <a:gd name="connsiteY7" fmla="*/ 7029 h 14243"/>
                  <a:gd name="connsiteX8" fmla="*/ 1668 w 10186"/>
                  <a:gd name="connsiteY8" fmla="*/ 0 h 14243"/>
                  <a:gd name="connsiteX9" fmla="*/ 9412 w 10186"/>
                  <a:gd name="connsiteY9" fmla="*/ 0 h 14243"/>
                  <a:gd name="connsiteX10" fmla="*/ 9412 w 10186"/>
                  <a:gd name="connsiteY10" fmla="*/ 1251 h 14243"/>
                  <a:gd name="connsiteX11" fmla="*/ 2978 w 10186"/>
                  <a:gd name="connsiteY11" fmla="*/ 1251 h 14243"/>
                  <a:gd name="connsiteX12" fmla="*/ 2502 w 10186"/>
                  <a:gd name="connsiteY12" fmla="*/ 5778 h 14243"/>
                  <a:gd name="connsiteX13" fmla="*/ 4289 w 10186"/>
                  <a:gd name="connsiteY13" fmla="*/ 5778 h 14243"/>
                  <a:gd name="connsiteX14" fmla="*/ 10186 w 10186"/>
                  <a:gd name="connsiteY14" fmla="*/ 9948 h 14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6" h="14243">
                    <a:moveTo>
                      <a:pt x="10186" y="9948"/>
                    </a:moveTo>
                    <a:cubicBezTo>
                      <a:pt x="10186" y="12331"/>
                      <a:pt x="8459" y="14237"/>
                      <a:pt x="5063" y="14237"/>
                    </a:cubicBezTo>
                    <a:cubicBezTo>
                      <a:pt x="3198" y="14315"/>
                      <a:pt x="1379" y="13647"/>
                      <a:pt x="0" y="12391"/>
                    </a:cubicBezTo>
                    <a:lnTo>
                      <a:pt x="715" y="11259"/>
                    </a:lnTo>
                    <a:cubicBezTo>
                      <a:pt x="1873" y="12343"/>
                      <a:pt x="3417" y="12927"/>
                      <a:pt x="5004" y="12867"/>
                    </a:cubicBezTo>
                    <a:cubicBezTo>
                      <a:pt x="7446" y="12867"/>
                      <a:pt x="8697" y="11735"/>
                      <a:pt x="8697" y="10008"/>
                    </a:cubicBezTo>
                    <a:cubicBezTo>
                      <a:pt x="8697" y="8280"/>
                      <a:pt x="7565" y="7029"/>
                      <a:pt x="3991" y="7029"/>
                    </a:cubicBezTo>
                    <a:lnTo>
                      <a:pt x="953" y="7029"/>
                    </a:lnTo>
                    <a:lnTo>
                      <a:pt x="1668" y="0"/>
                    </a:lnTo>
                    <a:lnTo>
                      <a:pt x="9412" y="0"/>
                    </a:lnTo>
                    <a:lnTo>
                      <a:pt x="9412" y="1251"/>
                    </a:lnTo>
                    <a:lnTo>
                      <a:pt x="2978" y="1251"/>
                    </a:lnTo>
                    <a:lnTo>
                      <a:pt x="2502" y="5778"/>
                    </a:lnTo>
                    <a:lnTo>
                      <a:pt x="4289" y="5778"/>
                    </a:lnTo>
                    <a:cubicBezTo>
                      <a:pt x="8518" y="5778"/>
                      <a:pt x="10186" y="7446"/>
                      <a:pt x="10186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7" name="Forma Livre: Forma 3006">
                <a:extLst>
                  <a:ext uri="{FF2B5EF4-FFF2-40B4-BE49-F238E27FC236}">
                    <a16:creationId xmlns:a16="http://schemas.microsoft.com/office/drawing/2014/main" id="{05D90011-B2D1-2AE3-4EA1-BE0605A26C6C}"/>
                  </a:ext>
                </a:extLst>
              </p:cNvPr>
              <p:cNvSpPr/>
              <p:nvPr/>
            </p:nvSpPr>
            <p:spPr>
              <a:xfrm>
                <a:off x="11118711" y="5772559"/>
                <a:ext cx="10722" cy="14386"/>
              </a:xfrm>
              <a:custGeom>
                <a:avLst/>
                <a:gdLst>
                  <a:gd name="connsiteX0" fmla="*/ 10723 w 10722"/>
                  <a:gd name="connsiteY0" fmla="*/ 10020 h 14386"/>
                  <a:gd name="connsiteX1" fmla="*/ 6394 w 10722"/>
                  <a:gd name="connsiteY1" fmla="*/ 14386 h 14386"/>
                  <a:gd name="connsiteX2" fmla="*/ 5957 w 10722"/>
                  <a:gd name="connsiteY2" fmla="*/ 14368 h 14386"/>
                  <a:gd name="connsiteX3" fmla="*/ 0 w 10722"/>
                  <a:gd name="connsiteY3" fmla="*/ 7279 h 14386"/>
                  <a:gd name="connsiteX4" fmla="*/ 6493 w 10722"/>
                  <a:gd name="connsiteY4" fmla="*/ 12 h 14386"/>
                  <a:gd name="connsiteX5" fmla="*/ 9829 w 10722"/>
                  <a:gd name="connsiteY5" fmla="*/ 786 h 14386"/>
                  <a:gd name="connsiteX6" fmla="*/ 9233 w 10722"/>
                  <a:gd name="connsiteY6" fmla="*/ 1918 h 14386"/>
                  <a:gd name="connsiteX7" fmla="*/ 6493 w 10722"/>
                  <a:gd name="connsiteY7" fmla="*/ 1263 h 14386"/>
                  <a:gd name="connsiteX8" fmla="*/ 1489 w 10722"/>
                  <a:gd name="connsiteY8" fmla="*/ 7220 h 14386"/>
                  <a:gd name="connsiteX9" fmla="*/ 1489 w 10722"/>
                  <a:gd name="connsiteY9" fmla="*/ 8352 h 14386"/>
                  <a:gd name="connsiteX10" fmla="*/ 5838 w 10722"/>
                  <a:gd name="connsiteY10" fmla="*/ 5969 h 14386"/>
                  <a:gd name="connsiteX11" fmla="*/ 10673 w 10722"/>
                  <a:gd name="connsiteY11" fmla="*/ 9490 h 14386"/>
                  <a:gd name="connsiteX12" fmla="*/ 10723 w 10722"/>
                  <a:gd name="connsiteY12" fmla="*/ 10020 h 14386"/>
                  <a:gd name="connsiteX13" fmla="*/ 9293 w 10722"/>
                  <a:gd name="connsiteY13" fmla="*/ 10020 h 14386"/>
                  <a:gd name="connsiteX14" fmla="*/ 5778 w 10722"/>
                  <a:gd name="connsiteY14" fmla="*/ 6982 h 14386"/>
                  <a:gd name="connsiteX15" fmla="*/ 1949 w 10722"/>
                  <a:gd name="connsiteY15" fmla="*/ 9108 h 14386"/>
                  <a:gd name="connsiteX16" fmla="*/ 4076 w 10722"/>
                  <a:gd name="connsiteY16" fmla="*/ 12939 h 14386"/>
                  <a:gd name="connsiteX17" fmla="*/ 5778 w 10722"/>
                  <a:gd name="connsiteY17" fmla="*/ 12939 h 14386"/>
                  <a:gd name="connsiteX18" fmla="*/ 9268 w 10722"/>
                  <a:gd name="connsiteY18" fmla="*/ 10288 h 14386"/>
                  <a:gd name="connsiteX19" fmla="*/ 9293 w 10722"/>
                  <a:gd name="connsiteY19" fmla="*/ 10020 h 1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722" h="14386">
                    <a:moveTo>
                      <a:pt x="10723" y="10020"/>
                    </a:moveTo>
                    <a:cubicBezTo>
                      <a:pt x="10734" y="12420"/>
                      <a:pt x="8796" y="14380"/>
                      <a:pt x="6394" y="14386"/>
                    </a:cubicBezTo>
                    <a:cubicBezTo>
                      <a:pt x="6248" y="14386"/>
                      <a:pt x="6102" y="14380"/>
                      <a:pt x="5957" y="14368"/>
                    </a:cubicBezTo>
                    <a:cubicBezTo>
                      <a:pt x="2204" y="14368"/>
                      <a:pt x="0" y="11747"/>
                      <a:pt x="0" y="7279"/>
                    </a:cubicBezTo>
                    <a:cubicBezTo>
                      <a:pt x="0" y="2812"/>
                      <a:pt x="2621" y="12"/>
                      <a:pt x="6493" y="12"/>
                    </a:cubicBezTo>
                    <a:cubicBezTo>
                      <a:pt x="7657" y="-62"/>
                      <a:pt x="8817" y="207"/>
                      <a:pt x="9829" y="786"/>
                    </a:cubicBezTo>
                    <a:lnTo>
                      <a:pt x="9233" y="1918"/>
                    </a:lnTo>
                    <a:cubicBezTo>
                      <a:pt x="8403" y="1439"/>
                      <a:pt x="7451" y="1211"/>
                      <a:pt x="6493" y="1263"/>
                    </a:cubicBezTo>
                    <a:cubicBezTo>
                      <a:pt x="3455" y="1263"/>
                      <a:pt x="1489" y="3229"/>
                      <a:pt x="1489" y="7220"/>
                    </a:cubicBezTo>
                    <a:cubicBezTo>
                      <a:pt x="1461" y="7596"/>
                      <a:pt x="1461" y="7975"/>
                      <a:pt x="1489" y="8352"/>
                    </a:cubicBezTo>
                    <a:cubicBezTo>
                      <a:pt x="2336" y="6764"/>
                      <a:pt x="4044" y="5828"/>
                      <a:pt x="5838" y="5969"/>
                    </a:cubicBezTo>
                    <a:cubicBezTo>
                      <a:pt x="8146" y="5606"/>
                      <a:pt x="10310" y="7182"/>
                      <a:pt x="10673" y="9490"/>
                    </a:cubicBezTo>
                    <a:cubicBezTo>
                      <a:pt x="10701" y="9668"/>
                      <a:pt x="10717" y="9841"/>
                      <a:pt x="10723" y="10020"/>
                    </a:cubicBezTo>
                    <a:close/>
                    <a:moveTo>
                      <a:pt x="9293" y="10020"/>
                    </a:moveTo>
                    <a:cubicBezTo>
                      <a:pt x="9293" y="8173"/>
                      <a:pt x="7923" y="6982"/>
                      <a:pt x="5778" y="6982"/>
                    </a:cubicBezTo>
                    <a:cubicBezTo>
                      <a:pt x="4134" y="6512"/>
                      <a:pt x="2419" y="7464"/>
                      <a:pt x="1949" y="9108"/>
                    </a:cubicBezTo>
                    <a:cubicBezTo>
                      <a:pt x="1479" y="10752"/>
                      <a:pt x="2432" y="12468"/>
                      <a:pt x="4076" y="12939"/>
                    </a:cubicBezTo>
                    <a:cubicBezTo>
                      <a:pt x="4633" y="13099"/>
                      <a:pt x="5222" y="13099"/>
                      <a:pt x="5778" y="12939"/>
                    </a:cubicBezTo>
                    <a:cubicBezTo>
                      <a:pt x="7473" y="13171"/>
                      <a:pt x="9036" y="11985"/>
                      <a:pt x="9268" y="10288"/>
                    </a:cubicBezTo>
                    <a:cubicBezTo>
                      <a:pt x="9280" y="10198"/>
                      <a:pt x="9289" y="10109"/>
                      <a:pt x="9293" y="100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8" name="Forma Livre: Forma 3007">
                <a:extLst>
                  <a:ext uri="{FF2B5EF4-FFF2-40B4-BE49-F238E27FC236}">
                    <a16:creationId xmlns:a16="http://schemas.microsoft.com/office/drawing/2014/main" id="{00867080-A618-525F-3836-E31FD094F672}"/>
                  </a:ext>
                </a:extLst>
              </p:cNvPr>
              <p:cNvSpPr/>
              <p:nvPr/>
            </p:nvSpPr>
            <p:spPr>
              <a:xfrm>
                <a:off x="11130447" y="5772858"/>
                <a:ext cx="10305" cy="13890"/>
              </a:xfrm>
              <a:custGeom>
                <a:avLst/>
                <a:gdLst>
                  <a:gd name="connsiteX0" fmla="*/ 10306 w 10305"/>
                  <a:gd name="connsiteY0" fmla="*/ 12639 h 13890"/>
                  <a:gd name="connsiteX1" fmla="*/ 10306 w 10305"/>
                  <a:gd name="connsiteY1" fmla="*/ 13890 h 13890"/>
                  <a:gd name="connsiteX2" fmla="*/ 417 w 10305"/>
                  <a:gd name="connsiteY2" fmla="*/ 13890 h 13890"/>
                  <a:gd name="connsiteX3" fmla="*/ 417 w 10305"/>
                  <a:gd name="connsiteY3" fmla="*/ 12818 h 13890"/>
                  <a:gd name="connsiteX4" fmla="*/ 6374 w 10305"/>
                  <a:gd name="connsiteY4" fmla="*/ 6861 h 13890"/>
                  <a:gd name="connsiteX5" fmla="*/ 8221 w 10305"/>
                  <a:gd name="connsiteY5" fmla="*/ 3346 h 13890"/>
                  <a:gd name="connsiteX6" fmla="*/ 4944 w 10305"/>
                  <a:gd name="connsiteY6" fmla="*/ 725 h 13890"/>
                  <a:gd name="connsiteX7" fmla="*/ 1072 w 10305"/>
                  <a:gd name="connsiteY7" fmla="*/ 2274 h 13890"/>
                  <a:gd name="connsiteX8" fmla="*/ 0 w 10305"/>
                  <a:gd name="connsiteY8" fmla="*/ 1976 h 13890"/>
                  <a:gd name="connsiteX9" fmla="*/ 5004 w 10305"/>
                  <a:gd name="connsiteY9" fmla="*/ 10 h 13890"/>
                  <a:gd name="connsiteX10" fmla="*/ 9650 w 10305"/>
                  <a:gd name="connsiteY10" fmla="*/ 3823 h 13890"/>
                  <a:gd name="connsiteX11" fmla="*/ 7387 w 10305"/>
                  <a:gd name="connsiteY11" fmla="*/ 8231 h 13890"/>
                  <a:gd name="connsiteX12" fmla="*/ 2562 w 10305"/>
                  <a:gd name="connsiteY12" fmla="*/ 12937 h 1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05" h="13890">
                    <a:moveTo>
                      <a:pt x="10306" y="12639"/>
                    </a:moveTo>
                    <a:lnTo>
                      <a:pt x="10306" y="13890"/>
                    </a:lnTo>
                    <a:lnTo>
                      <a:pt x="417" y="13890"/>
                    </a:lnTo>
                    <a:lnTo>
                      <a:pt x="417" y="12818"/>
                    </a:lnTo>
                    <a:lnTo>
                      <a:pt x="6374" y="6861"/>
                    </a:lnTo>
                    <a:cubicBezTo>
                      <a:pt x="7923" y="5253"/>
                      <a:pt x="8221" y="4359"/>
                      <a:pt x="8221" y="3346"/>
                    </a:cubicBezTo>
                    <a:cubicBezTo>
                      <a:pt x="8221" y="2334"/>
                      <a:pt x="7089" y="725"/>
                      <a:pt x="4944" y="725"/>
                    </a:cubicBezTo>
                    <a:cubicBezTo>
                      <a:pt x="3485" y="628"/>
                      <a:pt x="2062" y="1198"/>
                      <a:pt x="1072" y="2274"/>
                    </a:cubicBezTo>
                    <a:lnTo>
                      <a:pt x="0" y="1976"/>
                    </a:lnTo>
                    <a:cubicBezTo>
                      <a:pt x="1301" y="622"/>
                      <a:pt x="3129" y="-96"/>
                      <a:pt x="5004" y="10"/>
                    </a:cubicBezTo>
                    <a:cubicBezTo>
                      <a:pt x="7863" y="10"/>
                      <a:pt x="9650" y="1440"/>
                      <a:pt x="9650" y="3823"/>
                    </a:cubicBezTo>
                    <a:cubicBezTo>
                      <a:pt x="9572" y="5551"/>
                      <a:pt x="8745" y="7160"/>
                      <a:pt x="7387" y="8231"/>
                    </a:cubicBezTo>
                    <a:lnTo>
                      <a:pt x="2562" y="1293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09" name="Forma Livre: Forma 3008">
                <a:extLst>
                  <a:ext uri="{FF2B5EF4-FFF2-40B4-BE49-F238E27FC236}">
                    <a16:creationId xmlns:a16="http://schemas.microsoft.com/office/drawing/2014/main" id="{DFD1DAD5-CF8E-4453-D084-2F082C77B3A9}"/>
                  </a:ext>
                </a:extLst>
              </p:cNvPr>
              <p:cNvSpPr/>
              <p:nvPr/>
            </p:nvSpPr>
            <p:spPr>
              <a:xfrm>
                <a:off x="11438483" y="5660103"/>
                <a:ext cx="8518" cy="45332"/>
              </a:xfrm>
              <a:custGeom>
                <a:avLst/>
                <a:gdLst>
                  <a:gd name="connsiteX0" fmla="*/ 0 w 8518"/>
                  <a:gd name="connsiteY0" fmla="*/ 0 h 45332"/>
                  <a:gd name="connsiteX1" fmla="*/ 8518 w 8518"/>
                  <a:gd name="connsiteY1" fmla="*/ 0 h 45332"/>
                  <a:gd name="connsiteX2" fmla="*/ 8518 w 8518"/>
                  <a:gd name="connsiteY2" fmla="*/ 45333 h 45332"/>
                  <a:gd name="connsiteX3" fmla="*/ 119 w 8518"/>
                  <a:gd name="connsiteY3" fmla="*/ 4533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18" h="45332">
                    <a:moveTo>
                      <a:pt x="0" y="0"/>
                    </a:moveTo>
                    <a:lnTo>
                      <a:pt x="8518" y="0"/>
                    </a:lnTo>
                    <a:lnTo>
                      <a:pt x="8518" y="45333"/>
                    </a:lnTo>
                    <a:lnTo>
                      <a:pt x="119" y="4533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0" name="Forma Livre: Forma 3009">
                <a:extLst>
                  <a:ext uri="{FF2B5EF4-FFF2-40B4-BE49-F238E27FC236}">
                    <a16:creationId xmlns:a16="http://schemas.microsoft.com/office/drawing/2014/main" id="{23384285-F968-36FA-370B-B5AEE3E73389}"/>
                  </a:ext>
                </a:extLst>
              </p:cNvPr>
              <p:cNvSpPr/>
              <p:nvPr/>
            </p:nvSpPr>
            <p:spPr>
              <a:xfrm>
                <a:off x="11458915" y="5660103"/>
                <a:ext cx="40447" cy="45332"/>
              </a:xfrm>
              <a:custGeom>
                <a:avLst/>
                <a:gdLst>
                  <a:gd name="connsiteX0" fmla="*/ 40448 w 40447"/>
                  <a:gd name="connsiteY0" fmla="*/ 0 h 45332"/>
                  <a:gd name="connsiteX1" fmla="*/ 40448 w 40447"/>
                  <a:gd name="connsiteY1" fmla="*/ 45333 h 45332"/>
                  <a:gd name="connsiteX2" fmla="*/ 33538 w 40447"/>
                  <a:gd name="connsiteY2" fmla="*/ 45333 h 45332"/>
                  <a:gd name="connsiteX3" fmla="*/ 8578 w 40447"/>
                  <a:gd name="connsiteY3" fmla="*/ 14654 h 45332"/>
                  <a:gd name="connsiteX4" fmla="*/ 8578 w 40447"/>
                  <a:gd name="connsiteY4" fmla="*/ 45333 h 45332"/>
                  <a:gd name="connsiteX5" fmla="*/ 0 w 40447"/>
                  <a:gd name="connsiteY5" fmla="*/ 45333 h 45332"/>
                  <a:gd name="connsiteX6" fmla="*/ 0 w 40447"/>
                  <a:gd name="connsiteY6" fmla="*/ 0 h 45332"/>
                  <a:gd name="connsiteX7" fmla="*/ 6910 w 40447"/>
                  <a:gd name="connsiteY7" fmla="*/ 0 h 45332"/>
                  <a:gd name="connsiteX8" fmla="*/ 31870 w 40447"/>
                  <a:gd name="connsiteY8" fmla="*/ 30679 h 45332"/>
                  <a:gd name="connsiteX9" fmla="*/ 31870 w 40447"/>
                  <a:gd name="connsiteY9" fmla="*/ 0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447" h="45332">
                    <a:moveTo>
                      <a:pt x="40448" y="0"/>
                    </a:moveTo>
                    <a:lnTo>
                      <a:pt x="40448" y="45333"/>
                    </a:lnTo>
                    <a:lnTo>
                      <a:pt x="33538" y="45333"/>
                    </a:lnTo>
                    <a:lnTo>
                      <a:pt x="8578" y="14654"/>
                    </a:lnTo>
                    <a:lnTo>
                      <a:pt x="8578" y="45333"/>
                    </a:lnTo>
                    <a:lnTo>
                      <a:pt x="0" y="45333"/>
                    </a:lnTo>
                    <a:lnTo>
                      <a:pt x="0" y="0"/>
                    </a:lnTo>
                    <a:lnTo>
                      <a:pt x="6910" y="0"/>
                    </a:lnTo>
                    <a:lnTo>
                      <a:pt x="31870" y="30679"/>
                    </a:lnTo>
                    <a:lnTo>
                      <a:pt x="3187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1" name="Forma Livre: Forma 3010">
                <a:extLst>
                  <a:ext uri="{FF2B5EF4-FFF2-40B4-BE49-F238E27FC236}">
                    <a16:creationId xmlns:a16="http://schemas.microsoft.com/office/drawing/2014/main" id="{AE302748-FD23-58B4-9F35-10FC257AFD27}"/>
                  </a:ext>
                </a:extLst>
              </p:cNvPr>
              <p:cNvSpPr/>
              <p:nvPr/>
            </p:nvSpPr>
            <p:spPr>
              <a:xfrm>
                <a:off x="11504605" y="5660103"/>
                <a:ext cx="48072" cy="45332"/>
              </a:xfrm>
              <a:custGeom>
                <a:avLst/>
                <a:gdLst>
                  <a:gd name="connsiteX0" fmla="*/ 48073 w 48072"/>
                  <a:gd name="connsiteY0" fmla="*/ 0 h 45332"/>
                  <a:gd name="connsiteX1" fmla="*/ 28355 w 48072"/>
                  <a:gd name="connsiteY1" fmla="*/ 45333 h 45332"/>
                  <a:gd name="connsiteX2" fmla="*/ 19837 w 48072"/>
                  <a:gd name="connsiteY2" fmla="*/ 45333 h 45332"/>
                  <a:gd name="connsiteX3" fmla="*/ 0 w 48072"/>
                  <a:gd name="connsiteY3" fmla="*/ 0 h 45332"/>
                  <a:gd name="connsiteX4" fmla="*/ 9114 w 48072"/>
                  <a:gd name="connsiteY4" fmla="*/ 0 h 45332"/>
                  <a:gd name="connsiteX5" fmla="*/ 24185 w 48072"/>
                  <a:gd name="connsiteY5" fmla="*/ 34968 h 45332"/>
                  <a:gd name="connsiteX6" fmla="*/ 39435 w 48072"/>
                  <a:gd name="connsiteY6" fmla="*/ 0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072" h="45332">
                    <a:moveTo>
                      <a:pt x="48073" y="0"/>
                    </a:moveTo>
                    <a:lnTo>
                      <a:pt x="28355" y="45333"/>
                    </a:lnTo>
                    <a:lnTo>
                      <a:pt x="19837" y="45333"/>
                    </a:lnTo>
                    <a:lnTo>
                      <a:pt x="0" y="0"/>
                    </a:lnTo>
                    <a:lnTo>
                      <a:pt x="9114" y="0"/>
                    </a:lnTo>
                    <a:lnTo>
                      <a:pt x="24185" y="34968"/>
                    </a:lnTo>
                    <a:lnTo>
                      <a:pt x="39435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2" name="Forma Livre: Forma 3011">
                <a:extLst>
                  <a:ext uri="{FF2B5EF4-FFF2-40B4-BE49-F238E27FC236}">
                    <a16:creationId xmlns:a16="http://schemas.microsoft.com/office/drawing/2014/main" id="{508E6A6F-453D-A578-1154-C630A364CB14}"/>
                  </a:ext>
                </a:extLst>
              </p:cNvPr>
              <p:cNvSpPr/>
              <p:nvPr/>
            </p:nvSpPr>
            <p:spPr>
              <a:xfrm>
                <a:off x="11553786" y="5657243"/>
                <a:ext cx="48847" cy="48878"/>
              </a:xfrm>
              <a:custGeom>
                <a:avLst/>
                <a:gdLst>
                  <a:gd name="connsiteX0" fmla="*/ 24 w 48847"/>
                  <a:gd name="connsiteY0" fmla="*/ 25496 h 48878"/>
                  <a:gd name="connsiteX1" fmla="*/ 23351 w 48847"/>
                  <a:gd name="connsiteY1" fmla="*/ 24 h 48878"/>
                  <a:gd name="connsiteX2" fmla="*/ 48823 w 48847"/>
                  <a:gd name="connsiteY2" fmla="*/ 23352 h 48878"/>
                  <a:gd name="connsiteX3" fmla="*/ 25496 w 48847"/>
                  <a:gd name="connsiteY3" fmla="*/ 48824 h 48878"/>
                  <a:gd name="connsiteX4" fmla="*/ 24447 w 48847"/>
                  <a:gd name="connsiteY4" fmla="*/ 48848 h 48878"/>
                  <a:gd name="connsiteX5" fmla="*/ 54 w 48847"/>
                  <a:gd name="connsiteY5" fmla="*/ 26838 h 48878"/>
                  <a:gd name="connsiteX6" fmla="*/ 24 w 48847"/>
                  <a:gd name="connsiteY6" fmla="*/ 25496 h 48878"/>
                  <a:gd name="connsiteX7" fmla="*/ 40353 w 48847"/>
                  <a:gd name="connsiteY7" fmla="*/ 25496 h 48878"/>
                  <a:gd name="connsiteX8" fmla="*/ 24388 w 48847"/>
                  <a:gd name="connsiteY8" fmla="*/ 9532 h 48878"/>
                  <a:gd name="connsiteX9" fmla="*/ 8423 w 48847"/>
                  <a:gd name="connsiteY9" fmla="*/ 25497 h 48878"/>
                  <a:gd name="connsiteX10" fmla="*/ 24269 w 48847"/>
                  <a:gd name="connsiteY10" fmla="*/ 41461 h 48878"/>
                  <a:gd name="connsiteX11" fmla="*/ 40347 w 48847"/>
                  <a:gd name="connsiteY11" fmla="*/ 26712 h 48878"/>
                  <a:gd name="connsiteX12" fmla="*/ 40353 w 48847"/>
                  <a:gd name="connsiteY12" fmla="*/ 25496 h 48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847" h="48878">
                    <a:moveTo>
                      <a:pt x="24" y="25496"/>
                    </a:moveTo>
                    <a:cubicBezTo>
                      <a:pt x="-566" y="12020"/>
                      <a:pt x="9877" y="616"/>
                      <a:pt x="23351" y="24"/>
                    </a:cubicBezTo>
                    <a:cubicBezTo>
                      <a:pt x="36826" y="-569"/>
                      <a:pt x="48234" y="9876"/>
                      <a:pt x="48823" y="23352"/>
                    </a:cubicBezTo>
                    <a:cubicBezTo>
                      <a:pt x="49413" y="36828"/>
                      <a:pt x="38971" y="48232"/>
                      <a:pt x="25496" y="48824"/>
                    </a:cubicBezTo>
                    <a:cubicBezTo>
                      <a:pt x="25144" y="48839"/>
                      <a:pt x="24799" y="48847"/>
                      <a:pt x="24447" y="48848"/>
                    </a:cubicBezTo>
                    <a:cubicBezTo>
                      <a:pt x="11634" y="49506"/>
                      <a:pt x="715" y="39652"/>
                      <a:pt x="54" y="26838"/>
                    </a:cubicBezTo>
                    <a:cubicBezTo>
                      <a:pt x="30" y="26391"/>
                      <a:pt x="24" y="25943"/>
                      <a:pt x="24" y="25496"/>
                    </a:cubicBezTo>
                    <a:close/>
                    <a:moveTo>
                      <a:pt x="40353" y="25496"/>
                    </a:moveTo>
                    <a:cubicBezTo>
                      <a:pt x="40353" y="16679"/>
                      <a:pt x="33204" y="9531"/>
                      <a:pt x="24388" y="9532"/>
                    </a:cubicBezTo>
                    <a:cubicBezTo>
                      <a:pt x="15572" y="9532"/>
                      <a:pt x="8423" y="16680"/>
                      <a:pt x="8423" y="25497"/>
                    </a:cubicBezTo>
                    <a:cubicBezTo>
                      <a:pt x="8423" y="34267"/>
                      <a:pt x="15500" y="41395"/>
                      <a:pt x="24269" y="41461"/>
                    </a:cubicBezTo>
                    <a:cubicBezTo>
                      <a:pt x="32781" y="41828"/>
                      <a:pt x="39983" y="35225"/>
                      <a:pt x="40347" y="26712"/>
                    </a:cubicBezTo>
                    <a:cubicBezTo>
                      <a:pt x="40365" y="26307"/>
                      <a:pt x="40365" y="25901"/>
                      <a:pt x="40353" y="2549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3" name="Forma Livre: Forma 3012">
                <a:extLst>
                  <a:ext uri="{FF2B5EF4-FFF2-40B4-BE49-F238E27FC236}">
                    <a16:creationId xmlns:a16="http://schemas.microsoft.com/office/drawing/2014/main" id="{2575FAC9-8A60-8C41-90EB-26400FC75615}"/>
                  </a:ext>
                </a:extLst>
              </p:cNvPr>
              <p:cNvSpPr/>
              <p:nvPr/>
            </p:nvSpPr>
            <p:spPr>
              <a:xfrm>
                <a:off x="11611355" y="5660103"/>
                <a:ext cx="8399" cy="45332"/>
              </a:xfrm>
              <a:custGeom>
                <a:avLst/>
                <a:gdLst>
                  <a:gd name="connsiteX0" fmla="*/ 238 w 8399"/>
                  <a:gd name="connsiteY0" fmla="*/ 0 h 45332"/>
                  <a:gd name="connsiteX1" fmla="*/ 8399 w 8399"/>
                  <a:gd name="connsiteY1" fmla="*/ 0 h 45332"/>
                  <a:gd name="connsiteX2" fmla="*/ 8399 w 8399"/>
                  <a:gd name="connsiteY2" fmla="*/ 45333 h 45332"/>
                  <a:gd name="connsiteX3" fmla="*/ 0 w 8399"/>
                  <a:gd name="connsiteY3" fmla="*/ 4533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9" h="45332">
                    <a:moveTo>
                      <a:pt x="238" y="0"/>
                    </a:moveTo>
                    <a:lnTo>
                      <a:pt x="8399" y="0"/>
                    </a:lnTo>
                    <a:lnTo>
                      <a:pt x="8399" y="45333"/>
                    </a:lnTo>
                    <a:lnTo>
                      <a:pt x="0" y="4533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4" name="Forma Livre: Forma 3013">
                <a:extLst>
                  <a:ext uri="{FF2B5EF4-FFF2-40B4-BE49-F238E27FC236}">
                    <a16:creationId xmlns:a16="http://schemas.microsoft.com/office/drawing/2014/main" id="{579D327B-C443-0BA0-5D90-2F32DC674C0B}"/>
                  </a:ext>
                </a:extLst>
              </p:cNvPr>
              <p:cNvSpPr/>
              <p:nvPr/>
            </p:nvSpPr>
            <p:spPr>
              <a:xfrm>
                <a:off x="11628987" y="5659446"/>
                <a:ext cx="42235" cy="46668"/>
              </a:xfrm>
              <a:custGeom>
                <a:avLst/>
                <a:gdLst>
                  <a:gd name="connsiteX0" fmla="*/ 0 w 42235"/>
                  <a:gd name="connsiteY0" fmla="*/ 23293 h 46668"/>
                  <a:gd name="connsiteX1" fmla="*/ 25764 w 42235"/>
                  <a:gd name="connsiteY1" fmla="*/ 32 h 46668"/>
                  <a:gd name="connsiteX2" fmla="*/ 42235 w 42235"/>
                  <a:gd name="connsiteY2" fmla="*/ 7567 h 46668"/>
                  <a:gd name="connsiteX3" fmla="*/ 36755 w 42235"/>
                  <a:gd name="connsiteY3" fmla="*/ 12690 h 46668"/>
                  <a:gd name="connsiteX4" fmla="*/ 24841 w 42235"/>
                  <a:gd name="connsiteY4" fmla="*/ 7388 h 46668"/>
                  <a:gd name="connsiteX5" fmla="*/ 7929 w 42235"/>
                  <a:gd name="connsiteY5" fmla="*/ 22349 h 46668"/>
                  <a:gd name="connsiteX6" fmla="*/ 22893 w 42235"/>
                  <a:gd name="connsiteY6" fmla="*/ 39258 h 46668"/>
                  <a:gd name="connsiteX7" fmla="*/ 24841 w 42235"/>
                  <a:gd name="connsiteY7" fmla="*/ 39258 h 46668"/>
                  <a:gd name="connsiteX8" fmla="*/ 36755 w 42235"/>
                  <a:gd name="connsiteY8" fmla="*/ 33837 h 46668"/>
                  <a:gd name="connsiteX9" fmla="*/ 42235 w 42235"/>
                  <a:gd name="connsiteY9" fmla="*/ 39020 h 46668"/>
                  <a:gd name="connsiteX10" fmla="*/ 7625 w 42235"/>
                  <a:gd name="connsiteY10" fmla="*/ 39962 h 46668"/>
                  <a:gd name="connsiteX11" fmla="*/ 0 w 42235"/>
                  <a:gd name="connsiteY11" fmla="*/ 23293 h 4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235" h="46668">
                    <a:moveTo>
                      <a:pt x="0" y="23293"/>
                    </a:moveTo>
                    <a:cubicBezTo>
                      <a:pt x="691" y="9756"/>
                      <a:pt x="12224" y="-658"/>
                      <a:pt x="25764" y="32"/>
                    </a:cubicBezTo>
                    <a:cubicBezTo>
                      <a:pt x="32013" y="351"/>
                      <a:pt x="37904" y="3047"/>
                      <a:pt x="42235" y="7567"/>
                    </a:cubicBezTo>
                    <a:lnTo>
                      <a:pt x="36755" y="12690"/>
                    </a:lnTo>
                    <a:cubicBezTo>
                      <a:pt x="33728" y="9294"/>
                      <a:pt x="29392" y="7364"/>
                      <a:pt x="24841" y="7388"/>
                    </a:cubicBezTo>
                    <a:cubicBezTo>
                      <a:pt x="16042" y="6850"/>
                      <a:pt x="8471" y="13548"/>
                      <a:pt x="7929" y="22349"/>
                    </a:cubicBezTo>
                    <a:cubicBezTo>
                      <a:pt x="7393" y="31149"/>
                      <a:pt x="14088" y="38720"/>
                      <a:pt x="22893" y="39258"/>
                    </a:cubicBezTo>
                    <a:cubicBezTo>
                      <a:pt x="23542" y="39298"/>
                      <a:pt x="24191" y="39298"/>
                      <a:pt x="24841" y="39258"/>
                    </a:cubicBezTo>
                    <a:cubicBezTo>
                      <a:pt x="29410" y="39268"/>
                      <a:pt x="33758" y="37289"/>
                      <a:pt x="36755" y="33837"/>
                    </a:cubicBezTo>
                    <a:lnTo>
                      <a:pt x="42235" y="39020"/>
                    </a:lnTo>
                    <a:cubicBezTo>
                      <a:pt x="32936" y="48837"/>
                      <a:pt x="17442" y="49259"/>
                      <a:pt x="7625" y="39962"/>
                    </a:cubicBezTo>
                    <a:cubicBezTo>
                      <a:pt x="3020" y="35602"/>
                      <a:pt x="286" y="29627"/>
                      <a:pt x="0" y="232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5" name="Forma Livre: Forma 3014">
                <a:extLst>
                  <a:ext uri="{FF2B5EF4-FFF2-40B4-BE49-F238E27FC236}">
                    <a16:creationId xmlns:a16="http://schemas.microsoft.com/office/drawing/2014/main" id="{17907ACE-571D-4B98-E4F8-4F45C5553508}"/>
                  </a:ext>
                </a:extLst>
              </p:cNvPr>
              <p:cNvSpPr/>
              <p:nvPr/>
            </p:nvSpPr>
            <p:spPr>
              <a:xfrm>
                <a:off x="11679324" y="5660103"/>
                <a:ext cx="33954" cy="45332"/>
              </a:xfrm>
              <a:custGeom>
                <a:avLst/>
                <a:gdLst>
                  <a:gd name="connsiteX0" fmla="*/ 33955 w 33954"/>
                  <a:gd name="connsiteY0" fmla="*/ 38244 h 45332"/>
                  <a:gd name="connsiteX1" fmla="*/ 33955 w 33954"/>
                  <a:gd name="connsiteY1" fmla="*/ 45333 h 45332"/>
                  <a:gd name="connsiteX2" fmla="*/ 0 w 33954"/>
                  <a:gd name="connsiteY2" fmla="*/ 45333 h 45332"/>
                  <a:gd name="connsiteX3" fmla="*/ 0 w 33954"/>
                  <a:gd name="connsiteY3" fmla="*/ 0 h 45332"/>
                  <a:gd name="connsiteX4" fmla="*/ 33061 w 33954"/>
                  <a:gd name="connsiteY4" fmla="*/ 0 h 45332"/>
                  <a:gd name="connsiteX5" fmla="*/ 33061 w 33954"/>
                  <a:gd name="connsiteY5" fmla="*/ 7089 h 45332"/>
                  <a:gd name="connsiteX6" fmla="*/ 8399 w 33954"/>
                  <a:gd name="connsiteY6" fmla="*/ 7089 h 45332"/>
                  <a:gd name="connsiteX7" fmla="*/ 8399 w 33954"/>
                  <a:gd name="connsiteY7" fmla="*/ 19003 h 45332"/>
                  <a:gd name="connsiteX8" fmla="*/ 30262 w 33954"/>
                  <a:gd name="connsiteY8" fmla="*/ 19003 h 45332"/>
                  <a:gd name="connsiteX9" fmla="*/ 30262 w 33954"/>
                  <a:gd name="connsiteY9" fmla="*/ 25972 h 45332"/>
                  <a:gd name="connsiteX10" fmla="*/ 8399 w 33954"/>
                  <a:gd name="connsiteY10" fmla="*/ 25972 h 45332"/>
                  <a:gd name="connsiteX11" fmla="*/ 8399 w 33954"/>
                  <a:gd name="connsiteY11" fmla="*/ 3842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954" h="45332">
                    <a:moveTo>
                      <a:pt x="33955" y="38244"/>
                    </a:moveTo>
                    <a:lnTo>
                      <a:pt x="33955" y="45333"/>
                    </a:lnTo>
                    <a:lnTo>
                      <a:pt x="0" y="45333"/>
                    </a:lnTo>
                    <a:lnTo>
                      <a:pt x="0" y="0"/>
                    </a:lnTo>
                    <a:lnTo>
                      <a:pt x="33061" y="0"/>
                    </a:lnTo>
                    <a:lnTo>
                      <a:pt x="33061" y="7089"/>
                    </a:lnTo>
                    <a:lnTo>
                      <a:pt x="8399" y="7089"/>
                    </a:lnTo>
                    <a:lnTo>
                      <a:pt x="8399" y="19003"/>
                    </a:lnTo>
                    <a:lnTo>
                      <a:pt x="30262" y="19003"/>
                    </a:lnTo>
                    <a:lnTo>
                      <a:pt x="30262" y="25972"/>
                    </a:lnTo>
                    <a:lnTo>
                      <a:pt x="8399" y="25972"/>
                    </a:lnTo>
                    <a:lnTo>
                      <a:pt x="8399" y="3842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6" name="Forma Livre: Forma 3015">
                <a:extLst>
                  <a:ext uri="{FF2B5EF4-FFF2-40B4-BE49-F238E27FC236}">
                    <a16:creationId xmlns:a16="http://schemas.microsoft.com/office/drawing/2014/main" id="{72AD5D3A-A59D-AD05-988F-2006B45F0F27}"/>
                  </a:ext>
                </a:extLst>
              </p:cNvPr>
              <p:cNvSpPr/>
              <p:nvPr/>
            </p:nvSpPr>
            <p:spPr>
              <a:xfrm>
                <a:off x="11573468" y="5848936"/>
                <a:ext cx="27283" cy="2627"/>
              </a:xfrm>
              <a:custGeom>
                <a:avLst/>
                <a:gdLst>
                  <a:gd name="connsiteX0" fmla="*/ 27283 w 27283"/>
                  <a:gd name="connsiteY0" fmla="*/ 1314 h 2627"/>
                  <a:gd name="connsiteX1" fmla="*/ 0 w 27283"/>
                  <a:gd name="connsiteY1" fmla="*/ 1314 h 2627"/>
                  <a:gd name="connsiteX2" fmla="*/ 27283 w 27283"/>
                  <a:gd name="connsiteY2" fmla="*/ 1314 h 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283" h="2627">
                    <a:moveTo>
                      <a:pt x="27283" y="1314"/>
                    </a:moveTo>
                    <a:cubicBezTo>
                      <a:pt x="18270" y="3065"/>
                      <a:pt x="9013" y="3065"/>
                      <a:pt x="0" y="1314"/>
                    </a:cubicBezTo>
                    <a:cubicBezTo>
                      <a:pt x="9013" y="-438"/>
                      <a:pt x="18270" y="-438"/>
                      <a:pt x="27283" y="13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7" name="Forma Livre: Forma 3016">
                <a:extLst>
                  <a:ext uri="{FF2B5EF4-FFF2-40B4-BE49-F238E27FC236}">
                    <a16:creationId xmlns:a16="http://schemas.microsoft.com/office/drawing/2014/main" id="{7CC033F7-E4EF-7069-A6E2-62A6C7DA86DE}"/>
                  </a:ext>
                </a:extLst>
              </p:cNvPr>
              <p:cNvSpPr/>
              <p:nvPr/>
            </p:nvSpPr>
            <p:spPr>
              <a:xfrm>
                <a:off x="11605517" y="5837859"/>
                <a:ext cx="9292" cy="23827"/>
              </a:xfrm>
              <a:custGeom>
                <a:avLst/>
                <a:gdLst>
                  <a:gd name="connsiteX0" fmla="*/ 0 w 9292"/>
                  <a:gd name="connsiteY0" fmla="*/ 23768 h 23827"/>
                  <a:gd name="connsiteX1" fmla="*/ 3336 w 9292"/>
                  <a:gd name="connsiteY1" fmla="*/ 11437 h 23827"/>
                  <a:gd name="connsiteX2" fmla="*/ 9293 w 9292"/>
                  <a:gd name="connsiteY2" fmla="*/ 0 h 23827"/>
                  <a:gd name="connsiteX3" fmla="*/ 179 w 9292"/>
                  <a:gd name="connsiteY3" fmla="*/ 23828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2" h="23827">
                    <a:moveTo>
                      <a:pt x="0" y="23768"/>
                    </a:moveTo>
                    <a:cubicBezTo>
                      <a:pt x="286" y="19479"/>
                      <a:pt x="1424" y="15286"/>
                      <a:pt x="3336" y="11437"/>
                    </a:cubicBezTo>
                    <a:cubicBezTo>
                      <a:pt x="4498" y="7250"/>
                      <a:pt x="6529" y="3354"/>
                      <a:pt x="9293" y="0"/>
                    </a:cubicBezTo>
                    <a:cubicBezTo>
                      <a:pt x="7911" y="8483"/>
                      <a:pt x="4813" y="16590"/>
                      <a:pt x="179" y="238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8" name="Forma Livre: Forma 3017">
                <a:extLst>
                  <a:ext uri="{FF2B5EF4-FFF2-40B4-BE49-F238E27FC236}">
                    <a16:creationId xmlns:a16="http://schemas.microsoft.com/office/drawing/2014/main" id="{0E34F8B2-BCF8-1054-CE60-EB10DBB62649}"/>
                  </a:ext>
                </a:extLst>
              </p:cNvPr>
              <p:cNvSpPr/>
              <p:nvPr/>
            </p:nvSpPr>
            <p:spPr>
              <a:xfrm>
                <a:off x="11620290" y="5848939"/>
                <a:ext cx="20253" cy="2621"/>
              </a:xfrm>
              <a:custGeom>
                <a:avLst/>
                <a:gdLst>
                  <a:gd name="connsiteX0" fmla="*/ 20254 w 20253"/>
                  <a:gd name="connsiteY0" fmla="*/ 1311 h 2621"/>
                  <a:gd name="connsiteX1" fmla="*/ 10127 w 20253"/>
                  <a:gd name="connsiteY1" fmla="*/ 2621 h 2621"/>
                  <a:gd name="connsiteX2" fmla="*/ 0 w 20253"/>
                  <a:gd name="connsiteY2" fmla="*/ 1311 h 2621"/>
                  <a:gd name="connsiteX3" fmla="*/ 10127 w 20253"/>
                  <a:gd name="connsiteY3" fmla="*/ 0 h 2621"/>
                  <a:gd name="connsiteX4" fmla="*/ 20254 w 20253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53" h="2621">
                    <a:moveTo>
                      <a:pt x="20254" y="1311"/>
                    </a:moveTo>
                    <a:cubicBezTo>
                      <a:pt x="20254" y="2025"/>
                      <a:pt x="15726" y="2621"/>
                      <a:pt x="10127" y="2621"/>
                    </a:cubicBezTo>
                    <a:cubicBezTo>
                      <a:pt x="4527" y="2621"/>
                      <a:pt x="0" y="2025"/>
                      <a:pt x="0" y="1311"/>
                    </a:cubicBezTo>
                    <a:cubicBezTo>
                      <a:pt x="0" y="596"/>
                      <a:pt x="4527" y="0"/>
                      <a:pt x="10127" y="0"/>
                    </a:cubicBezTo>
                    <a:cubicBezTo>
                      <a:pt x="15726" y="0"/>
                      <a:pt x="20254" y="596"/>
                      <a:pt x="20254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19" name="Forma Livre: Forma 3018">
                <a:extLst>
                  <a:ext uri="{FF2B5EF4-FFF2-40B4-BE49-F238E27FC236}">
                    <a16:creationId xmlns:a16="http://schemas.microsoft.com/office/drawing/2014/main" id="{D2FFDD1D-786E-1CED-083E-28156D7D40B2}"/>
                  </a:ext>
                </a:extLst>
              </p:cNvPr>
              <p:cNvSpPr/>
              <p:nvPr/>
            </p:nvSpPr>
            <p:spPr>
              <a:xfrm>
                <a:off x="11648669" y="5838505"/>
                <a:ext cx="7852" cy="20331"/>
              </a:xfrm>
              <a:custGeom>
                <a:avLst/>
                <a:gdLst>
                  <a:gd name="connsiteX0" fmla="*/ 215 w 7852"/>
                  <a:gd name="connsiteY0" fmla="*/ 20323 h 20331"/>
                  <a:gd name="connsiteX1" fmla="*/ 2716 w 7852"/>
                  <a:gd name="connsiteY1" fmla="*/ 9719 h 20331"/>
                  <a:gd name="connsiteX2" fmla="*/ 7661 w 7852"/>
                  <a:gd name="connsiteY2" fmla="*/ 9 h 20331"/>
                  <a:gd name="connsiteX3" fmla="*/ 5159 w 7852"/>
                  <a:gd name="connsiteY3" fmla="*/ 10613 h 20331"/>
                  <a:gd name="connsiteX4" fmla="*/ 215 w 7852"/>
                  <a:gd name="connsiteY4" fmla="*/ 20323 h 2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52" h="20331">
                    <a:moveTo>
                      <a:pt x="215" y="20323"/>
                    </a:moveTo>
                    <a:cubicBezTo>
                      <a:pt x="-500" y="20323"/>
                      <a:pt x="632" y="15319"/>
                      <a:pt x="2716" y="9719"/>
                    </a:cubicBezTo>
                    <a:cubicBezTo>
                      <a:pt x="4801" y="4120"/>
                      <a:pt x="7005" y="-229"/>
                      <a:pt x="7661" y="9"/>
                    </a:cubicBezTo>
                    <a:cubicBezTo>
                      <a:pt x="8316" y="248"/>
                      <a:pt x="7244" y="5013"/>
                      <a:pt x="5159" y="10613"/>
                    </a:cubicBezTo>
                    <a:cubicBezTo>
                      <a:pt x="3074" y="16212"/>
                      <a:pt x="870" y="20561"/>
                      <a:pt x="215" y="203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0" name="Forma Livre: Forma 3019">
                <a:extLst>
                  <a:ext uri="{FF2B5EF4-FFF2-40B4-BE49-F238E27FC236}">
                    <a16:creationId xmlns:a16="http://schemas.microsoft.com/office/drawing/2014/main" id="{F38114F5-614B-60E4-10F1-4C94C1F4B396}"/>
                  </a:ext>
                </a:extLst>
              </p:cNvPr>
              <p:cNvSpPr/>
              <p:nvPr/>
            </p:nvSpPr>
            <p:spPr>
              <a:xfrm>
                <a:off x="11659428" y="5848781"/>
                <a:ext cx="40507" cy="2938"/>
              </a:xfrm>
              <a:custGeom>
                <a:avLst/>
                <a:gdLst>
                  <a:gd name="connsiteX0" fmla="*/ 40508 w 40507"/>
                  <a:gd name="connsiteY0" fmla="*/ 1469 h 2938"/>
                  <a:gd name="connsiteX1" fmla="*/ 20254 w 40507"/>
                  <a:gd name="connsiteY1" fmla="*/ 2780 h 2938"/>
                  <a:gd name="connsiteX2" fmla="*/ 0 w 40507"/>
                  <a:gd name="connsiteY2" fmla="*/ 1469 h 2938"/>
                  <a:gd name="connsiteX3" fmla="*/ 20254 w 40507"/>
                  <a:gd name="connsiteY3" fmla="*/ 159 h 2938"/>
                  <a:gd name="connsiteX4" fmla="*/ 40508 w 40507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07" h="2938">
                    <a:moveTo>
                      <a:pt x="40508" y="1469"/>
                    </a:moveTo>
                    <a:cubicBezTo>
                      <a:pt x="33842" y="2762"/>
                      <a:pt x="27033" y="3203"/>
                      <a:pt x="20254" y="2780"/>
                    </a:cubicBezTo>
                    <a:cubicBezTo>
                      <a:pt x="13475" y="3209"/>
                      <a:pt x="6666" y="2768"/>
                      <a:pt x="0" y="1469"/>
                    </a:cubicBezTo>
                    <a:cubicBezTo>
                      <a:pt x="6666" y="171"/>
                      <a:pt x="13475" y="-270"/>
                      <a:pt x="20254" y="159"/>
                    </a:cubicBezTo>
                    <a:cubicBezTo>
                      <a:pt x="27033" y="-264"/>
                      <a:pt x="33842" y="177"/>
                      <a:pt x="40508" y="14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1" name="Forma Livre: Forma 3020">
                <a:extLst>
                  <a:ext uri="{FF2B5EF4-FFF2-40B4-BE49-F238E27FC236}">
                    <a16:creationId xmlns:a16="http://schemas.microsoft.com/office/drawing/2014/main" id="{4939BE37-1417-B685-A2E1-5152CB37E1AF}"/>
                  </a:ext>
                </a:extLst>
              </p:cNvPr>
              <p:cNvSpPr/>
              <p:nvPr/>
            </p:nvSpPr>
            <p:spPr>
              <a:xfrm>
                <a:off x="10952392" y="5968258"/>
                <a:ext cx="777804" cy="53672"/>
              </a:xfrm>
              <a:custGeom>
                <a:avLst/>
                <a:gdLst>
                  <a:gd name="connsiteX0" fmla="*/ 0 w 777804"/>
                  <a:gd name="connsiteY0" fmla="*/ 0 h 53672"/>
                  <a:gd name="connsiteX1" fmla="*/ 777804 w 777804"/>
                  <a:gd name="connsiteY1" fmla="*/ 0 h 53672"/>
                  <a:gd name="connsiteX2" fmla="*/ 777804 w 777804"/>
                  <a:gd name="connsiteY2" fmla="*/ 53672 h 53672"/>
                  <a:gd name="connsiteX3" fmla="*/ 0 w 777804"/>
                  <a:gd name="connsiteY3" fmla="*/ 53672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53672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53672"/>
                    </a:lnTo>
                    <a:lnTo>
                      <a:pt x="0" y="5367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2" name="Forma Livre: Forma 3021">
                <a:extLst>
                  <a:ext uri="{FF2B5EF4-FFF2-40B4-BE49-F238E27FC236}">
                    <a16:creationId xmlns:a16="http://schemas.microsoft.com/office/drawing/2014/main" id="{C49FC8CE-EBD8-FAE3-E119-0058BF6AEC90}"/>
                  </a:ext>
                </a:extLst>
              </p:cNvPr>
              <p:cNvSpPr/>
              <p:nvPr/>
            </p:nvSpPr>
            <p:spPr>
              <a:xfrm>
                <a:off x="11019706" y="6063272"/>
                <a:ext cx="166795" cy="2561"/>
              </a:xfrm>
              <a:custGeom>
                <a:avLst/>
                <a:gdLst>
                  <a:gd name="connsiteX0" fmla="*/ 166796 w 166795"/>
                  <a:gd name="connsiteY0" fmla="*/ 1311 h 2561"/>
                  <a:gd name="connsiteX1" fmla="*/ 83398 w 166795"/>
                  <a:gd name="connsiteY1" fmla="*/ 2562 h 2561"/>
                  <a:gd name="connsiteX2" fmla="*/ 0 w 166795"/>
                  <a:gd name="connsiteY2" fmla="*/ 1311 h 2561"/>
                  <a:gd name="connsiteX3" fmla="*/ 83398 w 166795"/>
                  <a:gd name="connsiteY3" fmla="*/ 0 h 2561"/>
                  <a:gd name="connsiteX4" fmla="*/ 166796 w 166795"/>
                  <a:gd name="connsiteY4" fmla="*/ 131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95" h="2561">
                    <a:moveTo>
                      <a:pt x="166796" y="1311"/>
                    </a:moveTo>
                    <a:cubicBezTo>
                      <a:pt x="166796" y="2025"/>
                      <a:pt x="129386" y="2562"/>
                      <a:pt x="83398" y="2562"/>
                    </a:cubicBezTo>
                    <a:cubicBezTo>
                      <a:pt x="37410" y="2562"/>
                      <a:pt x="0" y="2025"/>
                      <a:pt x="0" y="1311"/>
                    </a:cubicBezTo>
                    <a:cubicBezTo>
                      <a:pt x="0" y="596"/>
                      <a:pt x="37350" y="0"/>
                      <a:pt x="83398" y="0"/>
                    </a:cubicBezTo>
                    <a:cubicBezTo>
                      <a:pt x="129445" y="0"/>
                      <a:pt x="166796" y="536"/>
                      <a:pt x="166796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3" name="Forma Livre: Forma 3022">
                <a:extLst>
                  <a:ext uri="{FF2B5EF4-FFF2-40B4-BE49-F238E27FC236}">
                    <a16:creationId xmlns:a16="http://schemas.microsoft.com/office/drawing/2014/main" id="{BDC531CA-E5C0-9F67-9521-52E30B4485D5}"/>
                  </a:ext>
                </a:extLst>
              </p:cNvPr>
              <p:cNvSpPr/>
              <p:nvPr/>
            </p:nvSpPr>
            <p:spPr>
              <a:xfrm>
                <a:off x="11386776" y="6064840"/>
                <a:ext cx="72853" cy="2940"/>
              </a:xfrm>
              <a:custGeom>
                <a:avLst/>
                <a:gdLst>
                  <a:gd name="connsiteX0" fmla="*/ 72854 w 72853"/>
                  <a:gd name="connsiteY0" fmla="*/ 1470 h 2940"/>
                  <a:gd name="connsiteX1" fmla="*/ 36457 w 72853"/>
                  <a:gd name="connsiteY1" fmla="*/ 2781 h 2940"/>
                  <a:gd name="connsiteX2" fmla="*/ 0 w 72853"/>
                  <a:gd name="connsiteY2" fmla="*/ 1470 h 2940"/>
                  <a:gd name="connsiteX3" fmla="*/ 36457 w 72853"/>
                  <a:gd name="connsiteY3" fmla="*/ 160 h 2940"/>
                  <a:gd name="connsiteX4" fmla="*/ 72854 w 72853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853" h="2940">
                    <a:moveTo>
                      <a:pt x="72854" y="1470"/>
                    </a:moveTo>
                    <a:cubicBezTo>
                      <a:pt x="60767" y="2769"/>
                      <a:pt x="48603" y="3210"/>
                      <a:pt x="36457" y="2781"/>
                    </a:cubicBezTo>
                    <a:cubicBezTo>
                      <a:pt x="24287" y="3210"/>
                      <a:pt x="12105" y="2775"/>
                      <a:pt x="0" y="1470"/>
                    </a:cubicBezTo>
                    <a:cubicBezTo>
                      <a:pt x="12105" y="166"/>
                      <a:pt x="24287" y="-269"/>
                      <a:pt x="36457" y="160"/>
                    </a:cubicBezTo>
                    <a:cubicBezTo>
                      <a:pt x="48603" y="-269"/>
                      <a:pt x="60767" y="172"/>
                      <a:pt x="72854" y="1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4" name="Forma Livre: Forma 3023">
                <a:extLst>
                  <a:ext uri="{FF2B5EF4-FFF2-40B4-BE49-F238E27FC236}">
                    <a16:creationId xmlns:a16="http://schemas.microsoft.com/office/drawing/2014/main" id="{0862D840-C588-105A-000C-3711CB46C2A7}"/>
                  </a:ext>
                </a:extLst>
              </p:cNvPr>
              <p:cNvSpPr/>
              <p:nvPr/>
            </p:nvSpPr>
            <p:spPr>
              <a:xfrm>
                <a:off x="11546126" y="6060591"/>
                <a:ext cx="15964" cy="2621"/>
              </a:xfrm>
              <a:custGeom>
                <a:avLst/>
                <a:gdLst>
                  <a:gd name="connsiteX0" fmla="*/ 15965 w 15964"/>
                  <a:gd name="connsiteY0" fmla="*/ 1311 h 2621"/>
                  <a:gd name="connsiteX1" fmla="*/ 7982 w 15964"/>
                  <a:gd name="connsiteY1" fmla="*/ 2621 h 2621"/>
                  <a:gd name="connsiteX2" fmla="*/ 0 w 15964"/>
                  <a:gd name="connsiteY2" fmla="*/ 1311 h 2621"/>
                  <a:gd name="connsiteX3" fmla="*/ 7982 w 15964"/>
                  <a:gd name="connsiteY3" fmla="*/ 0 h 2621"/>
                  <a:gd name="connsiteX4" fmla="*/ 15965 w 15964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4" h="2621">
                    <a:moveTo>
                      <a:pt x="15965" y="1311"/>
                    </a:moveTo>
                    <a:cubicBezTo>
                      <a:pt x="15965" y="2025"/>
                      <a:pt x="12391" y="2621"/>
                      <a:pt x="7982" y="2621"/>
                    </a:cubicBezTo>
                    <a:cubicBezTo>
                      <a:pt x="3574" y="2621"/>
                      <a:pt x="0" y="2025"/>
                      <a:pt x="0" y="1311"/>
                    </a:cubicBezTo>
                    <a:cubicBezTo>
                      <a:pt x="0" y="596"/>
                      <a:pt x="3574" y="0"/>
                      <a:pt x="7982" y="0"/>
                    </a:cubicBezTo>
                    <a:cubicBezTo>
                      <a:pt x="12391" y="0"/>
                      <a:pt x="15965" y="596"/>
                      <a:pt x="15965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5" name="Forma Livre: Forma 3024">
                <a:extLst>
                  <a:ext uri="{FF2B5EF4-FFF2-40B4-BE49-F238E27FC236}">
                    <a16:creationId xmlns:a16="http://schemas.microsoft.com/office/drawing/2014/main" id="{C72B74FB-D7E3-ADBE-56AF-B4AB419D1B9E}"/>
                  </a:ext>
                </a:extLst>
              </p:cNvPr>
              <p:cNvSpPr/>
              <p:nvPr/>
            </p:nvSpPr>
            <p:spPr>
              <a:xfrm>
                <a:off x="11636731" y="6062219"/>
                <a:ext cx="64811" cy="2884"/>
              </a:xfrm>
              <a:custGeom>
                <a:avLst/>
                <a:gdLst>
                  <a:gd name="connsiteX0" fmla="*/ 64812 w 64811"/>
                  <a:gd name="connsiteY0" fmla="*/ 1470 h 2884"/>
                  <a:gd name="connsiteX1" fmla="*/ 32406 w 64811"/>
                  <a:gd name="connsiteY1" fmla="*/ 2721 h 2884"/>
                  <a:gd name="connsiteX2" fmla="*/ 0 w 64811"/>
                  <a:gd name="connsiteY2" fmla="*/ 1470 h 2884"/>
                  <a:gd name="connsiteX3" fmla="*/ 32406 w 64811"/>
                  <a:gd name="connsiteY3" fmla="*/ 160 h 2884"/>
                  <a:gd name="connsiteX4" fmla="*/ 64812 w 64811"/>
                  <a:gd name="connsiteY4" fmla="*/ 1470 h 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811" h="2884">
                    <a:moveTo>
                      <a:pt x="64812" y="1470"/>
                    </a:moveTo>
                    <a:cubicBezTo>
                      <a:pt x="54060" y="2733"/>
                      <a:pt x="43224" y="3150"/>
                      <a:pt x="32406" y="2721"/>
                    </a:cubicBezTo>
                    <a:cubicBezTo>
                      <a:pt x="21588" y="3150"/>
                      <a:pt x="10752" y="2733"/>
                      <a:pt x="0" y="1470"/>
                    </a:cubicBezTo>
                    <a:cubicBezTo>
                      <a:pt x="10752" y="166"/>
                      <a:pt x="21588" y="-269"/>
                      <a:pt x="32406" y="160"/>
                    </a:cubicBezTo>
                    <a:cubicBezTo>
                      <a:pt x="43224" y="-269"/>
                      <a:pt x="54060" y="172"/>
                      <a:pt x="64812" y="1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6" name="Forma Livre: Forma 3025">
                <a:extLst>
                  <a:ext uri="{FF2B5EF4-FFF2-40B4-BE49-F238E27FC236}">
                    <a16:creationId xmlns:a16="http://schemas.microsoft.com/office/drawing/2014/main" id="{EC7C46E7-CEAE-3927-C464-4A29D889CD32}"/>
                  </a:ext>
                </a:extLst>
              </p:cNvPr>
              <p:cNvSpPr/>
              <p:nvPr/>
            </p:nvSpPr>
            <p:spPr>
              <a:xfrm>
                <a:off x="11019528" y="6137853"/>
                <a:ext cx="253112" cy="2621"/>
              </a:xfrm>
              <a:custGeom>
                <a:avLst/>
                <a:gdLst>
                  <a:gd name="connsiteX0" fmla="*/ 253113 w 253112"/>
                  <a:gd name="connsiteY0" fmla="*/ 1311 h 2621"/>
                  <a:gd name="connsiteX1" fmla="*/ 126586 w 253112"/>
                  <a:gd name="connsiteY1" fmla="*/ 2621 h 2621"/>
                  <a:gd name="connsiteX2" fmla="*/ 0 w 253112"/>
                  <a:gd name="connsiteY2" fmla="*/ 1311 h 2621"/>
                  <a:gd name="connsiteX3" fmla="*/ 126586 w 253112"/>
                  <a:gd name="connsiteY3" fmla="*/ 0 h 2621"/>
                  <a:gd name="connsiteX4" fmla="*/ 253113 w 253112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112" h="2621">
                    <a:moveTo>
                      <a:pt x="253113" y="1311"/>
                    </a:moveTo>
                    <a:cubicBezTo>
                      <a:pt x="253113" y="2025"/>
                      <a:pt x="196462" y="2621"/>
                      <a:pt x="126586" y="2621"/>
                    </a:cubicBezTo>
                    <a:cubicBezTo>
                      <a:pt x="56711" y="2621"/>
                      <a:pt x="0" y="2025"/>
                      <a:pt x="0" y="1311"/>
                    </a:cubicBezTo>
                    <a:cubicBezTo>
                      <a:pt x="0" y="596"/>
                      <a:pt x="56651" y="0"/>
                      <a:pt x="126586" y="0"/>
                    </a:cubicBezTo>
                    <a:cubicBezTo>
                      <a:pt x="196521" y="0"/>
                      <a:pt x="253113" y="357"/>
                      <a:pt x="253113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7" name="Forma Livre: Forma 3026">
                <a:extLst>
                  <a:ext uri="{FF2B5EF4-FFF2-40B4-BE49-F238E27FC236}">
                    <a16:creationId xmlns:a16="http://schemas.microsoft.com/office/drawing/2014/main" id="{672726AA-DD77-0CE4-8758-4B1891C5C2AC}"/>
                  </a:ext>
                </a:extLst>
              </p:cNvPr>
              <p:cNvSpPr/>
              <p:nvPr/>
            </p:nvSpPr>
            <p:spPr>
              <a:xfrm>
                <a:off x="11386716" y="6138585"/>
                <a:ext cx="59569" cy="2945"/>
              </a:xfrm>
              <a:custGeom>
                <a:avLst/>
                <a:gdLst>
                  <a:gd name="connsiteX0" fmla="*/ 59570 w 59569"/>
                  <a:gd name="connsiteY0" fmla="*/ 1473 h 2945"/>
                  <a:gd name="connsiteX1" fmla="*/ 29785 w 59569"/>
                  <a:gd name="connsiteY1" fmla="*/ 2783 h 2945"/>
                  <a:gd name="connsiteX2" fmla="*/ 0 w 59569"/>
                  <a:gd name="connsiteY2" fmla="*/ 1473 h 2945"/>
                  <a:gd name="connsiteX3" fmla="*/ 29785 w 59569"/>
                  <a:gd name="connsiteY3" fmla="*/ 162 h 2945"/>
                  <a:gd name="connsiteX4" fmla="*/ 59570 w 59569"/>
                  <a:gd name="connsiteY4" fmla="*/ 1473 h 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569" h="2945">
                    <a:moveTo>
                      <a:pt x="59570" y="1473"/>
                    </a:moveTo>
                    <a:cubicBezTo>
                      <a:pt x="49699" y="2777"/>
                      <a:pt x="39733" y="3218"/>
                      <a:pt x="29785" y="2783"/>
                    </a:cubicBezTo>
                    <a:cubicBezTo>
                      <a:pt x="19837" y="3212"/>
                      <a:pt x="9871" y="2771"/>
                      <a:pt x="0" y="1473"/>
                    </a:cubicBezTo>
                    <a:cubicBezTo>
                      <a:pt x="9871" y="174"/>
                      <a:pt x="19837" y="-267"/>
                      <a:pt x="29785" y="162"/>
                    </a:cubicBezTo>
                    <a:cubicBezTo>
                      <a:pt x="39733" y="-273"/>
                      <a:pt x="49699" y="168"/>
                      <a:pt x="59570" y="1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8" name="Forma Livre: Forma 3027">
                <a:extLst>
                  <a:ext uri="{FF2B5EF4-FFF2-40B4-BE49-F238E27FC236}">
                    <a16:creationId xmlns:a16="http://schemas.microsoft.com/office/drawing/2014/main" id="{68275618-B047-0DAF-0CFE-19CAA9DAC381}"/>
                  </a:ext>
                </a:extLst>
              </p:cNvPr>
              <p:cNvSpPr/>
              <p:nvPr/>
            </p:nvSpPr>
            <p:spPr>
              <a:xfrm>
                <a:off x="11542551" y="6137855"/>
                <a:ext cx="23113" cy="2618"/>
              </a:xfrm>
              <a:custGeom>
                <a:avLst/>
                <a:gdLst>
                  <a:gd name="connsiteX0" fmla="*/ 23113 w 23113"/>
                  <a:gd name="connsiteY0" fmla="*/ 1309 h 2618"/>
                  <a:gd name="connsiteX1" fmla="*/ 0 w 23113"/>
                  <a:gd name="connsiteY1" fmla="*/ 1309 h 2618"/>
                  <a:gd name="connsiteX2" fmla="*/ 23113 w 23113"/>
                  <a:gd name="connsiteY2" fmla="*/ 1309 h 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113" h="2618">
                    <a:moveTo>
                      <a:pt x="23113" y="1309"/>
                    </a:moveTo>
                    <a:cubicBezTo>
                      <a:pt x="15506" y="3054"/>
                      <a:pt x="7607" y="3054"/>
                      <a:pt x="0" y="1309"/>
                    </a:cubicBezTo>
                    <a:cubicBezTo>
                      <a:pt x="7607" y="-436"/>
                      <a:pt x="15506" y="-436"/>
                      <a:pt x="23113" y="13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29" name="Forma Livre: Forma 3028">
                <a:extLst>
                  <a:ext uri="{FF2B5EF4-FFF2-40B4-BE49-F238E27FC236}">
                    <a16:creationId xmlns:a16="http://schemas.microsoft.com/office/drawing/2014/main" id="{4D4C5EE6-2F60-DA3E-6082-19690C058FC4}"/>
                  </a:ext>
                </a:extLst>
              </p:cNvPr>
              <p:cNvSpPr/>
              <p:nvPr/>
            </p:nvSpPr>
            <p:spPr>
              <a:xfrm>
                <a:off x="11630477" y="6135908"/>
                <a:ext cx="62190" cy="2938"/>
              </a:xfrm>
              <a:custGeom>
                <a:avLst/>
                <a:gdLst>
                  <a:gd name="connsiteX0" fmla="*/ 62191 w 62190"/>
                  <a:gd name="connsiteY0" fmla="*/ 1469 h 2938"/>
                  <a:gd name="connsiteX1" fmla="*/ 31095 w 62190"/>
                  <a:gd name="connsiteY1" fmla="*/ 2780 h 2938"/>
                  <a:gd name="connsiteX2" fmla="*/ 0 w 62190"/>
                  <a:gd name="connsiteY2" fmla="*/ 1469 h 2938"/>
                  <a:gd name="connsiteX3" fmla="*/ 31095 w 62190"/>
                  <a:gd name="connsiteY3" fmla="*/ 159 h 2938"/>
                  <a:gd name="connsiteX4" fmla="*/ 62191 w 62190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190" h="2938">
                    <a:moveTo>
                      <a:pt x="62191" y="1469"/>
                    </a:moveTo>
                    <a:cubicBezTo>
                      <a:pt x="51879" y="2768"/>
                      <a:pt x="41479" y="3209"/>
                      <a:pt x="31095" y="2780"/>
                    </a:cubicBezTo>
                    <a:cubicBezTo>
                      <a:pt x="20712" y="3209"/>
                      <a:pt x="10312" y="2768"/>
                      <a:pt x="0" y="1469"/>
                    </a:cubicBezTo>
                    <a:cubicBezTo>
                      <a:pt x="10312" y="171"/>
                      <a:pt x="20712" y="-270"/>
                      <a:pt x="31095" y="159"/>
                    </a:cubicBezTo>
                    <a:cubicBezTo>
                      <a:pt x="41479" y="-270"/>
                      <a:pt x="51879" y="171"/>
                      <a:pt x="62191" y="1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0" name="Forma Livre: Forma 3029">
                <a:extLst>
                  <a:ext uri="{FF2B5EF4-FFF2-40B4-BE49-F238E27FC236}">
                    <a16:creationId xmlns:a16="http://schemas.microsoft.com/office/drawing/2014/main" id="{E13468CE-2138-1781-2988-092F3C88B4AD}"/>
                  </a:ext>
                </a:extLst>
              </p:cNvPr>
              <p:cNvSpPr/>
              <p:nvPr/>
            </p:nvSpPr>
            <p:spPr>
              <a:xfrm>
                <a:off x="11361578" y="6290650"/>
                <a:ext cx="366474" cy="47775"/>
              </a:xfrm>
              <a:custGeom>
                <a:avLst/>
                <a:gdLst>
                  <a:gd name="connsiteX0" fmla="*/ 0 w 366474"/>
                  <a:gd name="connsiteY0" fmla="*/ 0 h 47775"/>
                  <a:gd name="connsiteX1" fmla="*/ 366474 w 366474"/>
                  <a:gd name="connsiteY1" fmla="*/ 0 h 47775"/>
                  <a:gd name="connsiteX2" fmla="*/ 366474 w 366474"/>
                  <a:gd name="connsiteY2" fmla="*/ 47775 h 47775"/>
                  <a:gd name="connsiteX3" fmla="*/ 0 w 366474"/>
                  <a:gd name="connsiteY3" fmla="*/ 47775 h 4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474" h="47775">
                    <a:moveTo>
                      <a:pt x="0" y="0"/>
                    </a:moveTo>
                    <a:lnTo>
                      <a:pt x="366474" y="0"/>
                    </a:lnTo>
                    <a:lnTo>
                      <a:pt x="366474" y="47775"/>
                    </a:lnTo>
                    <a:lnTo>
                      <a:pt x="0" y="47775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1" name="Forma Livre: Forma 3030">
                <a:extLst>
                  <a:ext uri="{FF2B5EF4-FFF2-40B4-BE49-F238E27FC236}">
                    <a16:creationId xmlns:a16="http://schemas.microsoft.com/office/drawing/2014/main" id="{121CF2C9-D35F-390E-99EB-B69112023469}"/>
                  </a:ext>
                </a:extLst>
              </p:cNvPr>
              <p:cNvSpPr/>
              <p:nvPr/>
            </p:nvSpPr>
            <p:spPr>
              <a:xfrm>
                <a:off x="11560541" y="6221744"/>
                <a:ext cx="87091" cy="2884"/>
              </a:xfrm>
              <a:custGeom>
                <a:avLst/>
                <a:gdLst>
                  <a:gd name="connsiteX0" fmla="*/ 87091 w 87091"/>
                  <a:gd name="connsiteY0" fmla="*/ 1414 h 2884"/>
                  <a:gd name="connsiteX1" fmla="*/ 43546 w 87091"/>
                  <a:gd name="connsiteY1" fmla="*/ 2725 h 2884"/>
                  <a:gd name="connsiteX2" fmla="*/ 0 w 87091"/>
                  <a:gd name="connsiteY2" fmla="*/ 1414 h 2884"/>
                  <a:gd name="connsiteX3" fmla="*/ 43546 w 87091"/>
                  <a:gd name="connsiteY3" fmla="*/ 163 h 2884"/>
                  <a:gd name="connsiteX4" fmla="*/ 87091 w 87091"/>
                  <a:gd name="connsiteY4" fmla="*/ 1414 h 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884">
                    <a:moveTo>
                      <a:pt x="87091" y="1414"/>
                    </a:moveTo>
                    <a:cubicBezTo>
                      <a:pt x="72616" y="2719"/>
                      <a:pt x="58075" y="3154"/>
                      <a:pt x="43546" y="2725"/>
                    </a:cubicBezTo>
                    <a:cubicBezTo>
                      <a:pt x="29017" y="3154"/>
                      <a:pt x="14476" y="2719"/>
                      <a:pt x="0" y="1414"/>
                    </a:cubicBezTo>
                    <a:cubicBezTo>
                      <a:pt x="14476" y="151"/>
                      <a:pt x="29017" y="-266"/>
                      <a:pt x="43546" y="163"/>
                    </a:cubicBezTo>
                    <a:cubicBezTo>
                      <a:pt x="58075" y="-266"/>
                      <a:pt x="72610" y="151"/>
                      <a:pt x="87091" y="14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2" name="Forma Livre: Forma 3031">
                <a:extLst>
                  <a:ext uri="{FF2B5EF4-FFF2-40B4-BE49-F238E27FC236}">
                    <a16:creationId xmlns:a16="http://schemas.microsoft.com/office/drawing/2014/main" id="{8105C530-FA41-FAD3-E412-D34321102AE1}"/>
                  </a:ext>
                </a:extLst>
              </p:cNvPr>
              <p:cNvSpPr/>
              <p:nvPr/>
            </p:nvSpPr>
            <p:spPr>
              <a:xfrm>
                <a:off x="11560541" y="6253736"/>
                <a:ext cx="87091" cy="2940"/>
              </a:xfrm>
              <a:custGeom>
                <a:avLst/>
                <a:gdLst>
                  <a:gd name="connsiteX0" fmla="*/ 87091 w 87091"/>
                  <a:gd name="connsiteY0" fmla="*/ 1470 h 2940"/>
                  <a:gd name="connsiteX1" fmla="*/ 43546 w 87091"/>
                  <a:gd name="connsiteY1" fmla="*/ 2781 h 2940"/>
                  <a:gd name="connsiteX2" fmla="*/ 0 w 87091"/>
                  <a:gd name="connsiteY2" fmla="*/ 1470 h 2940"/>
                  <a:gd name="connsiteX3" fmla="*/ 43546 w 87091"/>
                  <a:gd name="connsiteY3" fmla="*/ 160 h 2940"/>
                  <a:gd name="connsiteX4" fmla="*/ 87091 w 87091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940">
                    <a:moveTo>
                      <a:pt x="87091" y="1470"/>
                    </a:moveTo>
                    <a:cubicBezTo>
                      <a:pt x="72616" y="2775"/>
                      <a:pt x="58075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75" y="-269"/>
                      <a:pt x="72616" y="166"/>
                      <a:pt x="8709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3" name="Forma Livre: Forma 3032">
                <a:extLst>
                  <a:ext uri="{FF2B5EF4-FFF2-40B4-BE49-F238E27FC236}">
                    <a16:creationId xmlns:a16="http://schemas.microsoft.com/office/drawing/2014/main" id="{2AC6BA97-CF46-0E3D-2AFF-0D11BC13D364}"/>
                  </a:ext>
                </a:extLst>
              </p:cNvPr>
              <p:cNvSpPr/>
              <p:nvPr/>
            </p:nvSpPr>
            <p:spPr>
              <a:xfrm>
                <a:off x="11398690" y="6253736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7" y="3210"/>
                      <a:pt x="14475" y="2775"/>
                      <a:pt x="0" y="1470"/>
                    </a:cubicBezTo>
                    <a:cubicBezTo>
                      <a:pt x="14475" y="166"/>
                      <a:pt x="29017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4" name="Forma Livre: Forma 3033">
                <a:extLst>
                  <a:ext uri="{FF2B5EF4-FFF2-40B4-BE49-F238E27FC236}">
                    <a16:creationId xmlns:a16="http://schemas.microsoft.com/office/drawing/2014/main" id="{7C499246-BB6B-1490-DE3E-3F131888DC99}"/>
                  </a:ext>
                </a:extLst>
              </p:cNvPr>
              <p:cNvSpPr/>
              <p:nvPr/>
            </p:nvSpPr>
            <p:spPr>
              <a:xfrm>
                <a:off x="11355859" y="6220298"/>
                <a:ext cx="129981" cy="2621"/>
              </a:xfrm>
              <a:custGeom>
                <a:avLst/>
                <a:gdLst>
                  <a:gd name="connsiteX0" fmla="*/ 129982 w 129981"/>
                  <a:gd name="connsiteY0" fmla="*/ 1311 h 2621"/>
                  <a:gd name="connsiteX1" fmla="*/ 64991 w 129981"/>
                  <a:gd name="connsiteY1" fmla="*/ 2621 h 2621"/>
                  <a:gd name="connsiteX2" fmla="*/ 0 w 129981"/>
                  <a:gd name="connsiteY2" fmla="*/ 1311 h 2621"/>
                  <a:gd name="connsiteX3" fmla="*/ 64991 w 129981"/>
                  <a:gd name="connsiteY3" fmla="*/ 0 h 2621"/>
                  <a:gd name="connsiteX4" fmla="*/ 129982 w 129981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81" h="2621">
                    <a:moveTo>
                      <a:pt x="129982" y="1311"/>
                    </a:moveTo>
                    <a:cubicBezTo>
                      <a:pt x="129982" y="2025"/>
                      <a:pt x="100852" y="2621"/>
                      <a:pt x="64991" y="2621"/>
                    </a:cubicBezTo>
                    <a:cubicBezTo>
                      <a:pt x="29130" y="2621"/>
                      <a:pt x="0" y="2025"/>
                      <a:pt x="0" y="1311"/>
                    </a:cubicBezTo>
                    <a:cubicBezTo>
                      <a:pt x="0" y="596"/>
                      <a:pt x="29070" y="0"/>
                      <a:pt x="64991" y="0"/>
                    </a:cubicBezTo>
                    <a:cubicBezTo>
                      <a:pt x="100911" y="0"/>
                      <a:pt x="129982" y="536"/>
                      <a:pt x="129982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5" name="Forma Livre: Forma 3034">
                <a:extLst>
                  <a:ext uri="{FF2B5EF4-FFF2-40B4-BE49-F238E27FC236}">
                    <a16:creationId xmlns:a16="http://schemas.microsoft.com/office/drawing/2014/main" id="{FA4C37E0-DD81-D3DB-23E7-D766696AC1DE}"/>
                  </a:ext>
                </a:extLst>
              </p:cNvPr>
              <p:cNvSpPr/>
              <p:nvPr/>
            </p:nvSpPr>
            <p:spPr>
              <a:xfrm>
                <a:off x="11560541" y="6315450"/>
                <a:ext cx="87091" cy="2940"/>
              </a:xfrm>
              <a:custGeom>
                <a:avLst/>
                <a:gdLst>
                  <a:gd name="connsiteX0" fmla="*/ 87091 w 87091"/>
                  <a:gd name="connsiteY0" fmla="*/ 1470 h 2940"/>
                  <a:gd name="connsiteX1" fmla="*/ 43546 w 87091"/>
                  <a:gd name="connsiteY1" fmla="*/ 2781 h 2940"/>
                  <a:gd name="connsiteX2" fmla="*/ 0 w 87091"/>
                  <a:gd name="connsiteY2" fmla="*/ 1470 h 2940"/>
                  <a:gd name="connsiteX3" fmla="*/ 43546 w 87091"/>
                  <a:gd name="connsiteY3" fmla="*/ 160 h 2940"/>
                  <a:gd name="connsiteX4" fmla="*/ 87091 w 87091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940">
                    <a:moveTo>
                      <a:pt x="87091" y="1470"/>
                    </a:moveTo>
                    <a:cubicBezTo>
                      <a:pt x="72616" y="2775"/>
                      <a:pt x="58075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75" y="-269"/>
                      <a:pt x="72616" y="166"/>
                      <a:pt x="8709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6" name="Forma Livre: Forma 3035">
                <a:extLst>
                  <a:ext uri="{FF2B5EF4-FFF2-40B4-BE49-F238E27FC236}">
                    <a16:creationId xmlns:a16="http://schemas.microsoft.com/office/drawing/2014/main" id="{8ADC738E-0D99-C4F0-C232-60935EE5FC53}"/>
                  </a:ext>
                </a:extLst>
              </p:cNvPr>
              <p:cNvSpPr/>
              <p:nvPr/>
            </p:nvSpPr>
            <p:spPr>
              <a:xfrm>
                <a:off x="11403515" y="6315450"/>
                <a:ext cx="87091" cy="2940"/>
              </a:xfrm>
              <a:custGeom>
                <a:avLst/>
                <a:gdLst>
                  <a:gd name="connsiteX0" fmla="*/ 87091 w 87091"/>
                  <a:gd name="connsiteY0" fmla="*/ 1470 h 2940"/>
                  <a:gd name="connsiteX1" fmla="*/ 43546 w 87091"/>
                  <a:gd name="connsiteY1" fmla="*/ 2781 h 2940"/>
                  <a:gd name="connsiteX2" fmla="*/ 0 w 87091"/>
                  <a:gd name="connsiteY2" fmla="*/ 1470 h 2940"/>
                  <a:gd name="connsiteX3" fmla="*/ 43546 w 87091"/>
                  <a:gd name="connsiteY3" fmla="*/ 160 h 2940"/>
                  <a:gd name="connsiteX4" fmla="*/ 87091 w 87091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940">
                    <a:moveTo>
                      <a:pt x="87091" y="1470"/>
                    </a:moveTo>
                    <a:cubicBezTo>
                      <a:pt x="72616" y="2775"/>
                      <a:pt x="58075" y="3210"/>
                      <a:pt x="43546" y="2781"/>
                    </a:cubicBezTo>
                    <a:cubicBezTo>
                      <a:pt x="29017" y="3210"/>
                      <a:pt x="14475" y="2775"/>
                      <a:pt x="0" y="1470"/>
                    </a:cubicBezTo>
                    <a:cubicBezTo>
                      <a:pt x="14475" y="166"/>
                      <a:pt x="29017" y="-269"/>
                      <a:pt x="43546" y="160"/>
                    </a:cubicBezTo>
                    <a:cubicBezTo>
                      <a:pt x="58075" y="-269"/>
                      <a:pt x="72616" y="166"/>
                      <a:pt x="8709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7" name="Forma Livre: Forma 3036">
                <a:extLst>
                  <a:ext uri="{FF2B5EF4-FFF2-40B4-BE49-F238E27FC236}">
                    <a16:creationId xmlns:a16="http://schemas.microsoft.com/office/drawing/2014/main" id="{4E39DC0F-58D8-63BB-A35B-CD0CCA535A17}"/>
                  </a:ext>
                </a:extLst>
              </p:cNvPr>
              <p:cNvSpPr/>
              <p:nvPr/>
            </p:nvSpPr>
            <p:spPr>
              <a:xfrm>
                <a:off x="10977888" y="5651763"/>
                <a:ext cx="25138" cy="25138"/>
              </a:xfrm>
              <a:custGeom>
                <a:avLst/>
                <a:gdLst>
                  <a:gd name="connsiteX0" fmla="*/ 15607 w 25138"/>
                  <a:gd name="connsiteY0" fmla="*/ 0 h 25138"/>
                  <a:gd name="connsiteX1" fmla="*/ 25138 w 25138"/>
                  <a:gd name="connsiteY1" fmla="*/ 0 h 25138"/>
                  <a:gd name="connsiteX2" fmla="*/ 25138 w 25138"/>
                  <a:gd name="connsiteY2" fmla="*/ 25138 h 25138"/>
                  <a:gd name="connsiteX3" fmla="*/ 15607 w 25138"/>
                  <a:gd name="connsiteY3" fmla="*/ 25138 h 25138"/>
                  <a:gd name="connsiteX4" fmla="*/ 9531 w 25138"/>
                  <a:gd name="connsiteY4" fmla="*/ 25138 h 25138"/>
                  <a:gd name="connsiteX5" fmla="*/ 0 w 25138"/>
                  <a:gd name="connsiteY5" fmla="*/ 25138 h 25138"/>
                  <a:gd name="connsiteX6" fmla="*/ 0 w 25138"/>
                  <a:gd name="connsiteY6" fmla="*/ 0 h 25138"/>
                  <a:gd name="connsiteX7" fmla="*/ 9531 w 25138"/>
                  <a:gd name="connsiteY7" fmla="*/ 0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38" h="25138">
                    <a:moveTo>
                      <a:pt x="15607" y="0"/>
                    </a:moveTo>
                    <a:cubicBezTo>
                      <a:pt x="20871" y="0"/>
                      <a:pt x="25138" y="0"/>
                      <a:pt x="25138" y="0"/>
                    </a:cubicBezTo>
                    <a:lnTo>
                      <a:pt x="25138" y="25138"/>
                    </a:lnTo>
                    <a:cubicBezTo>
                      <a:pt x="25138" y="25138"/>
                      <a:pt x="20871" y="25138"/>
                      <a:pt x="15607" y="25138"/>
                    </a:cubicBezTo>
                    <a:lnTo>
                      <a:pt x="9531" y="25138"/>
                    </a:lnTo>
                    <a:cubicBezTo>
                      <a:pt x="4267" y="25138"/>
                      <a:pt x="0" y="25138"/>
                      <a:pt x="0" y="25138"/>
                    </a:cubicBezTo>
                    <a:lnTo>
                      <a:pt x="0" y="0"/>
                    </a:lnTo>
                    <a:cubicBezTo>
                      <a:pt x="0" y="0"/>
                      <a:pt x="4267" y="0"/>
                      <a:pt x="953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8" name="Forma Livre: Forma 3037">
                <a:extLst>
                  <a:ext uri="{FF2B5EF4-FFF2-40B4-BE49-F238E27FC236}">
                    <a16:creationId xmlns:a16="http://schemas.microsoft.com/office/drawing/2014/main" id="{BCB44EE7-F303-2863-CBF2-2E1E35779342}"/>
                  </a:ext>
                </a:extLst>
              </p:cNvPr>
              <p:cNvSpPr/>
              <p:nvPr/>
            </p:nvSpPr>
            <p:spPr>
              <a:xfrm>
                <a:off x="10983469" y="5657184"/>
                <a:ext cx="25633" cy="26449"/>
              </a:xfrm>
              <a:custGeom>
                <a:avLst/>
                <a:gdLst>
                  <a:gd name="connsiteX0" fmla="*/ 78 w 25633"/>
                  <a:gd name="connsiteY0" fmla="*/ 24960 h 26449"/>
                  <a:gd name="connsiteX1" fmla="*/ 78 w 25633"/>
                  <a:gd name="connsiteY1" fmla="*/ 24960 h 26449"/>
                  <a:gd name="connsiteX2" fmla="*/ 1508 w 25633"/>
                  <a:gd name="connsiteY2" fmla="*/ 26449 h 26449"/>
                  <a:gd name="connsiteX3" fmla="*/ 25634 w 25633"/>
                  <a:gd name="connsiteY3" fmla="*/ 26449 h 26449"/>
                  <a:gd name="connsiteX4" fmla="*/ 25634 w 25633"/>
                  <a:gd name="connsiteY4" fmla="*/ 1430 h 26449"/>
                  <a:gd name="connsiteX5" fmla="*/ 24144 w 25633"/>
                  <a:gd name="connsiteY5" fmla="*/ 0 h 26449"/>
                  <a:gd name="connsiteX6" fmla="*/ 24144 w 25633"/>
                  <a:gd name="connsiteY6" fmla="*/ 0 h 26449"/>
                  <a:gd name="connsiteX7" fmla="*/ 22715 w 25633"/>
                  <a:gd name="connsiteY7" fmla="*/ 1430 h 26449"/>
                  <a:gd name="connsiteX8" fmla="*/ 22715 w 25633"/>
                  <a:gd name="connsiteY8" fmla="*/ 22994 h 26449"/>
                  <a:gd name="connsiteX9" fmla="*/ 1508 w 25633"/>
                  <a:gd name="connsiteY9" fmla="*/ 22994 h 26449"/>
                  <a:gd name="connsiteX10" fmla="*/ 0 w 25633"/>
                  <a:gd name="connsiteY10" fmla="*/ 24464 h 26449"/>
                  <a:gd name="connsiteX11" fmla="*/ 78 w 25633"/>
                  <a:gd name="connsiteY11" fmla="*/ 24960 h 2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633" h="26449">
                    <a:moveTo>
                      <a:pt x="78" y="24960"/>
                    </a:moveTo>
                    <a:lnTo>
                      <a:pt x="78" y="24960"/>
                    </a:lnTo>
                    <a:cubicBezTo>
                      <a:pt x="78" y="25760"/>
                      <a:pt x="709" y="26417"/>
                      <a:pt x="1508" y="26449"/>
                    </a:cubicBezTo>
                    <a:lnTo>
                      <a:pt x="25634" y="26449"/>
                    </a:lnTo>
                    <a:lnTo>
                      <a:pt x="25634" y="1430"/>
                    </a:lnTo>
                    <a:cubicBezTo>
                      <a:pt x="25601" y="631"/>
                      <a:pt x="24944" y="-1"/>
                      <a:pt x="24144" y="0"/>
                    </a:cubicBezTo>
                    <a:lnTo>
                      <a:pt x="24144" y="0"/>
                    </a:lnTo>
                    <a:cubicBezTo>
                      <a:pt x="23355" y="0"/>
                      <a:pt x="22715" y="640"/>
                      <a:pt x="22715" y="1430"/>
                    </a:cubicBezTo>
                    <a:lnTo>
                      <a:pt x="22715" y="22994"/>
                    </a:lnTo>
                    <a:lnTo>
                      <a:pt x="1508" y="22994"/>
                    </a:lnTo>
                    <a:cubicBezTo>
                      <a:pt x="685" y="22984"/>
                      <a:pt x="10" y="23642"/>
                      <a:pt x="0" y="24464"/>
                    </a:cubicBezTo>
                    <a:cubicBezTo>
                      <a:pt x="-2" y="24633"/>
                      <a:pt x="25" y="24800"/>
                      <a:pt x="78" y="2496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39" name="Forma Livre: Forma 3038">
                <a:extLst>
                  <a:ext uri="{FF2B5EF4-FFF2-40B4-BE49-F238E27FC236}">
                    <a16:creationId xmlns:a16="http://schemas.microsoft.com/office/drawing/2014/main" id="{07553FE0-B200-C976-F3F8-1FB0FF82AD7C}"/>
                  </a:ext>
                </a:extLst>
              </p:cNvPr>
              <p:cNvSpPr/>
              <p:nvPr/>
            </p:nvSpPr>
            <p:spPr>
              <a:xfrm>
                <a:off x="11020898" y="5659150"/>
                <a:ext cx="144099" cy="2621"/>
              </a:xfrm>
              <a:custGeom>
                <a:avLst/>
                <a:gdLst>
                  <a:gd name="connsiteX0" fmla="*/ 144100 w 144099"/>
                  <a:gd name="connsiteY0" fmla="*/ 1311 h 2621"/>
                  <a:gd name="connsiteX1" fmla="*/ 72080 w 144099"/>
                  <a:gd name="connsiteY1" fmla="*/ 2621 h 2621"/>
                  <a:gd name="connsiteX2" fmla="*/ 0 w 144099"/>
                  <a:gd name="connsiteY2" fmla="*/ 1311 h 2621"/>
                  <a:gd name="connsiteX3" fmla="*/ 72080 w 144099"/>
                  <a:gd name="connsiteY3" fmla="*/ 0 h 2621"/>
                  <a:gd name="connsiteX4" fmla="*/ 144100 w 144099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99" h="2621">
                    <a:moveTo>
                      <a:pt x="144100" y="1311"/>
                    </a:moveTo>
                    <a:cubicBezTo>
                      <a:pt x="144100" y="2025"/>
                      <a:pt x="111813" y="2621"/>
                      <a:pt x="72080" y="2621"/>
                    </a:cubicBezTo>
                    <a:cubicBezTo>
                      <a:pt x="32346" y="2621"/>
                      <a:pt x="0" y="2025"/>
                      <a:pt x="0" y="1311"/>
                    </a:cubicBezTo>
                    <a:cubicBezTo>
                      <a:pt x="0" y="596"/>
                      <a:pt x="32227" y="0"/>
                      <a:pt x="72080" y="0"/>
                    </a:cubicBezTo>
                    <a:cubicBezTo>
                      <a:pt x="111932" y="0"/>
                      <a:pt x="144100" y="596"/>
                      <a:pt x="144100" y="131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0" name="Forma Livre: Forma 3039">
                <a:extLst>
                  <a:ext uri="{FF2B5EF4-FFF2-40B4-BE49-F238E27FC236}">
                    <a16:creationId xmlns:a16="http://schemas.microsoft.com/office/drawing/2014/main" id="{CD8FB6BF-F1C6-6C2C-DB11-1CB92D6C15D5}"/>
                  </a:ext>
                </a:extLst>
              </p:cNvPr>
              <p:cNvSpPr/>
              <p:nvPr/>
            </p:nvSpPr>
            <p:spPr>
              <a:xfrm>
                <a:off x="11022804" y="5672810"/>
                <a:ext cx="75355" cy="2940"/>
              </a:xfrm>
              <a:custGeom>
                <a:avLst/>
                <a:gdLst>
                  <a:gd name="connsiteX0" fmla="*/ 75356 w 75355"/>
                  <a:gd name="connsiteY0" fmla="*/ 1470 h 2940"/>
                  <a:gd name="connsiteX1" fmla="*/ 37708 w 75355"/>
                  <a:gd name="connsiteY1" fmla="*/ 2781 h 2940"/>
                  <a:gd name="connsiteX2" fmla="*/ 0 w 75355"/>
                  <a:gd name="connsiteY2" fmla="*/ 1470 h 2940"/>
                  <a:gd name="connsiteX3" fmla="*/ 37708 w 75355"/>
                  <a:gd name="connsiteY3" fmla="*/ 160 h 2940"/>
                  <a:gd name="connsiteX4" fmla="*/ 75356 w 75355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55" h="2940">
                    <a:moveTo>
                      <a:pt x="75356" y="1470"/>
                    </a:moveTo>
                    <a:cubicBezTo>
                      <a:pt x="62852" y="2773"/>
                      <a:pt x="50272" y="3210"/>
                      <a:pt x="37708" y="2781"/>
                    </a:cubicBezTo>
                    <a:cubicBezTo>
                      <a:pt x="25124" y="3211"/>
                      <a:pt x="12524" y="2773"/>
                      <a:pt x="0" y="1470"/>
                    </a:cubicBezTo>
                    <a:cubicBezTo>
                      <a:pt x="12524" y="168"/>
                      <a:pt x="25124" y="-270"/>
                      <a:pt x="37708" y="160"/>
                    </a:cubicBezTo>
                    <a:cubicBezTo>
                      <a:pt x="50272" y="-270"/>
                      <a:pt x="62852" y="168"/>
                      <a:pt x="75356" y="147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1" name="Forma Livre: Forma 3040">
                <a:extLst>
                  <a:ext uri="{FF2B5EF4-FFF2-40B4-BE49-F238E27FC236}">
                    <a16:creationId xmlns:a16="http://schemas.microsoft.com/office/drawing/2014/main" id="{5D5D2422-B2F2-89B8-1989-1E660C4A5C3A}"/>
                  </a:ext>
                </a:extLst>
              </p:cNvPr>
              <p:cNvSpPr/>
              <p:nvPr/>
            </p:nvSpPr>
            <p:spPr>
              <a:xfrm>
                <a:off x="10907834" y="5572297"/>
                <a:ext cx="873115" cy="1113957"/>
              </a:xfrm>
              <a:custGeom>
                <a:avLst/>
                <a:gdLst>
                  <a:gd name="connsiteX0" fmla="*/ 871686 w 873115"/>
                  <a:gd name="connsiteY0" fmla="*/ 1112706 h 1113957"/>
                  <a:gd name="connsiteX1" fmla="*/ 870495 w 873115"/>
                  <a:gd name="connsiteY1" fmla="*/ 1370 h 1113957"/>
                  <a:gd name="connsiteX2" fmla="*/ 871686 w 873115"/>
                  <a:gd name="connsiteY2" fmla="*/ 2562 h 1113957"/>
                  <a:gd name="connsiteX3" fmla="*/ 1191 w 873115"/>
                  <a:gd name="connsiteY3" fmla="*/ 2562 h 1113957"/>
                  <a:gd name="connsiteX4" fmla="*/ 1191 w 873115"/>
                  <a:gd name="connsiteY4" fmla="*/ 2562 h 1113957"/>
                  <a:gd name="connsiteX5" fmla="*/ 2502 w 873115"/>
                  <a:gd name="connsiteY5" fmla="*/ 1251 h 1113957"/>
                  <a:gd name="connsiteX6" fmla="*/ 2502 w 873115"/>
                  <a:gd name="connsiteY6" fmla="*/ 1112587 h 1113957"/>
                  <a:gd name="connsiteX7" fmla="*/ 1430 w 873115"/>
                  <a:gd name="connsiteY7" fmla="*/ 1111515 h 1113957"/>
                  <a:gd name="connsiteX8" fmla="*/ 872044 w 873115"/>
                  <a:gd name="connsiteY8" fmla="*/ 1112587 h 1113957"/>
                  <a:gd name="connsiteX9" fmla="*/ 1072 w 873115"/>
                  <a:gd name="connsiteY9" fmla="*/ 1113957 h 1113957"/>
                  <a:gd name="connsiteX10" fmla="*/ 0 w 873115"/>
                  <a:gd name="connsiteY10" fmla="*/ 1113957 h 1113957"/>
                  <a:gd name="connsiteX11" fmla="*/ 0 w 873115"/>
                  <a:gd name="connsiteY11" fmla="*/ 1112885 h 1113957"/>
                  <a:gd name="connsiteX12" fmla="*/ 0 w 873115"/>
                  <a:gd name="connsiteY12" fmla="*/ 1549 h 1113957"/>
                  <a:gd name="connsiteX13" fmla="*/ 0 w 873115"/>
                  <a:gd name="connsiteY13" fmla="*/ 0 h 1113957"/>
                  <a:gd name="connsiteX14" fmla="*/ 1430 w 873115"/>
                  <a:gd name="connsiteY14" fmla="*/ 0 h 1113957"/>
                  <a:gd name="connsiteX15" fmla="*/ 871925 w 873115"/>
                  <a:gd name="connsiteY15" fmla="*/ 0 h 1113957"/>
                  <a:gd name="connsiteX16" fmla="*/ 873116 w 873115"/>
                  <a:gd name="connsiteY16" fmla="*/ 0 h 1113957"/>
                  <a:gd name="connsiteX17" fmla="*/ 873116 w 873115"/>
                  <a:gd name="connsiteY17" fmla="*/ 1191 h 1113957"/>
                  <a:gd name="connsiteX18" fmla="*/ 871686 w 873115"/>
                  <a:gd name="connsiteY18" fmla="*/ 1112706 h 111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73115" h="1113957">
                    <a:moveTo>
                      <a:pt x="871686" y="1112706"/>
                    </a:moveTo>
                    <a:cubicBezTo>
                      <a:pt x="871686" y="1102460"/>
                      <a:pt x="871210" y="660988"/>
                      <a:pt x="870495" y="1370"/>
                    </a:cubicBezTo>
                    <a:lnTo>
                      <a:pt x="871686" y="2562"/>
                    </a:lnTo>
                    <a:lnTo>
                      <a:pt x="1191" y="2562"/>
                    </a:lnTo>
                    <a:lnTo>
                      <a:pt x="1191" y="2562"/>
                    </a:lnTo>
                    <a:lnTo>
                      <a:pt x="2502" y="1251"/>
                    </a:lnTo>
                    <a:cubicBezTo>
                      <a:pt x="2502" y="413236"/>
                      <a:pt x="2502" y="795854"/>
                      <a:pt x="2502" y="1112587"/>
                    </a:cubicBezTo>
                    <a:lnTo>
                      <a:pt x="1430" y="1111515"/>
                    </a:lnTo>
                    <a:lnTo>
                      <a:pt x="872044" y="1112587"/>
                    </a:lnTo>
                    <a:lnTo>
                      <a:pt x="1072" y="1113957"/>
                    </a:lnTo>
                    <a:lnTo>
                      <a:pt x="0" y="1113957"/>
                    </a:lnTo>
                    <a:lnTo>
                      <a:pt x="0" y="1112885"/>
                    </a:lnTo>
                    <a:cubicBezTo>
                      <a:pt x="0" y="796152"/>
                      <a:pt x="0" y="413534"/>
                      <a:pt x="0" y="1549"/>
                    </a:cubicBezTo>
                    <a:lnTo>
                      <a:pt x="0" y="0"/>
                    </a:lnTo>
                    <a:lnTo>
                      <a:pt x="1430" y="0"/>
                    </a:lnTo>
                    <a:lnTo>
                      <a:pt x="871925" y="0"/>
                    </a:lnTo>
                    <a:lnTo>
                      <a:pt x="873116" y="0"/>
                    </a:lnTo>
                    <a:lnTo>
                      <a:pt x="873116" y="1191"/>
                    </a:lnTo>
                    <a:cubicBezTo>
                      <a:pt x="872163" y="661226"/>
                      <a:pt x="871686" y="1102460"/>
                      <a:pt x="871686" y="11127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2" name="Forma Livre: Forma 3041">
                <a:extLst>
                  <a:ext uri="{FF2B5EF4-FFF2-40B4-BE49-F238E27FC236}">
                    <a16:creationId xmlns:a16="http://schemas.microsoft.com/office/drawing/2014/main" id="{A3798BEE-9938-A489-14FE-2793D2943D48}"/>
                  </a:ext>
                </a:extLst>
              </p:cNvPr>
              <p:cNvSpPr/>
              <p:nvPr/>
            </p:nvSpPr>
            <p:spPr>
              <a:xfrm>
                <a:off x="11133306" y="5877593"/>
                <a:ext cx="208077" cy="2621"/>
              </a:xfrm>
              <a:custGeom>
                <a:avLst/>
                <a:gdLst>
                  <a:gd name="connsiteX0" fmla="*/ 208078 w 208077"/>
                  <a:gd name="connsiteY0" fmla="*/ 1311 h 2621"/>
                  <a:gd name="connsiteX1" fmla="*/ 104009 w 208077"/>
                  <a:gd name="connsiteY1" fmla="*/ 2621 h 2621"/>
                  <a:gd name="connsiteX2" fmla="*/ 0 w 208077"/>
                  <a:gd name="connsiteY2" fmla="*/ 1311 h 2621"/>
                  <a:gd name="connsiteX3" fmla="*/ 104009 w 208077"/>
                  <a:gd name="connsiteY3" fmla="*/ 0 h 2621"/>
                  <a:gd name="connsiteX4" fmla="*/ 208078 w 208077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621">
                    <a:moveTo>
                      <a:pt x="208078" y="1311"/>
                    </a:moveTo>
                    <a:cubicBezTo>
                      <a:pt x="208078" y="2025"/>
                      <a:pt x="161494" y="2621"/>
                      <a:pt x="104009" y="2621"/>
                    </a:cubicBezTo>
                    <a:cubicBezTo>
                      <a:pt x="46524" y="2621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09" y="0"/>
                    </a:cubicBezTo>
                    <a:cubicBezTo>
                      <a:pt x="161434" y="0"/>
                      <a:pt x="208078" y="596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3" name="Forma Livre: Forma 3042">
                <a:extLst>
                  <a:ext uri="{FF2B5EF4-FFF2-40B4-BE49-F238E27FC236}">
                    <a16:creationId xmlns:a16="http://schemas.microsoft.com/office/drawing/2014/main" id="{7D9B9CAD-8F2B-FD4F-DB48-D928A4D3454B}"/>
                  </a:ext>
                </a:extLst>
              </p:cNvPr>
              <p:cNvSpPr/>
              <p:nvPr/>
            </p:nvSpPr>
            <p:spPr>
              <a:xfrm>
                <a:off x="11133306" y="5897489"/>
                <a:ext cx="208077" cy="2621"/>
              </a:xfrm>
              <a:custGeom>
                <a:avLst/>
                <a:gdLst>
                  <a:gd name="connsiteX0" fmla="*/ 208078 w 208077"/>
                  <a:gd name="connsiteY0" fmla="*/ 1311 h 2621"/>
                  <a:gd name="connsiteX1" fmla="*/ 104009 w 208077"/>
                  <a:gd name="connsiteY1" fmla="*/ 2621 h 2621"/>
                  <a:gd name="connsiteX2" fmla="*/ 0 w 208077"/>
                  <a:gd name="connsiteY2" fmla="*/ 1311 h 2621"/>
                  <a:gd name="connsiteX3" fmla="*/ 104009 w 208077"/>
                  <a:gd name="connsiteY3" fmla="*/ 0 h 2621"/>
                  <a:gd name="connsiteX4" fmla="*/ 208078 w 208077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621">
                    <a:moveTo>
                      <a:pt x="208078" y="1311"/>
                    </a:moveTo>
                    <a:cubicBezTo>
                      <a:pt x="208078" y="2025"/>
                      <a:pt x="161494" y="2621"/>
                      <a:pt x="104009" y="2621"/>
                    </a:cubicBezTo>
                    <a:cubicBezTo>
                      <a:pt x="46524" y="2621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09" y="0"/>
                    </a:cubicBezTo>
                    <a:cubicBezTo>
                      <a:pt x="161434" y="0"/>
                      <a:pt x="208078" y="596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4" name="Forma Livre: Forma 3043">
                <a:extLst>
                  <a:ext uri="{FF2B5EF4-FFF2-40B4-BE49-F238E27FC236}">
                    <a16:creationId xmlns:a16="http://schemas.microsoft.com/office/drawing/2014/main" id="{631EA47A-C11B-D5BC-6375-5B7EFBF40A11}"/>
                  </a:ext>
                </a:extLst>
              </p:cNvPr>
              <p:cNvSpPr/>
              <p:nvPr/>
            </p:nvSpPr>
            <p:spPr>
              <a:xfrm>
                <a:off x="11133306" y="5917285"/>
                <a:ext cx="77798" cy="2940"/>
              </a:xfrm>
              <a:custGeom>
                <a:avLst/>
                <a:gdLst>
                  <a:gd name="connsiteX0" fmla="*/ 77798 w 77798"/>
                  <a:gd name="connsiteY0" fmla="*/ 1470 h 2940"/>
                  <a:gd name="connsiteX1" fmla="*/ 38899 w 77798"/>
                  <a:gd name="connsiteY1" fmla="*/ 2781 h 2940"/>
                  <a:gd name="connsiteX2" fmla="*/ 0 w 77798"/>
                  <a:gd name="connsiteY2" fmla="*/ 1470 h 2940"/>
                  <a:gd name="connsiteX3" fmla="*/ 38899 w 77798"/>
                  <a:gd name="connsiteY3" fmla="*/ 160 h 2940"/>
                  <a:gd name="connsiteX4" fmla="*/ 77798 w 77798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2940">
                    <a:moveTo>
                      <a:pt x="77798" y="1470"/>
                    </a:moveTo>
                    <a:cubicBezTo>
                      <a:pt x="64876" y="2775"/>
                      <a:pt x="51880" y="3210"/>
                      <a:pt x="38899" y="2781"/>
                    </a:cubicBezTo>
                    <a:cubicBezTo>
                      <a:pt x="25918" y="3210"/>
                      <a:pt x="12923" y="2775"/>
                      <a:pt x="0" y="1470"/>
                    </a:cubicBezTo>
                    <a:cubicBezTo>
                      <a:pt x="12923" y="166"/>
                      <a:pt x="25918" y="-269"/>
                      <a:pt x="38899" y="160"/>
                    </a:cubicBezTo>
                    <a:cubicBezTo>
                      <a:pt x="51880" y="-269"/>
                      <a:pt x="64876" y="166"/>
                      <a:pt x="77798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5" name="Forma Livre: Forma 3044">
                <a:extLst>
                  <a:ext uri="{FF2B5EF4-FFF2-40B4-BE49-F238E27FC236}">
                    <a16:creationId xmlns:a16="http://schemas.microsoft.com/office/drawing/2014/main" id="{30DCF29C-31D3-30E1-7190-6636BF3A9164}"/>
                  </a:ext>
                </a:extLst>
              </p:cNvPr>
              <p:cNvSpPr/>
              <p:nvPr/>
            </p:nvSpPr>
            <p:spPr>
              <a:xfrm>
                <a:off x="10953405" y="5856207"/>
                <a:ext cx="391195" cy="2621"/>
              </a:xfrm>
              <a:custGeom>
                <a:avLst/>
                <a:gdLst>
                  <a:gd name="connsiteX0" fmla="*/ 391196 w 391195"/>
                  <a:gd name="connsiteY0" fmla="*/ 1310 h 2621"/>
                  <a:gd name="connsiteX1" fmla="*/ 195628 w 391195"/>
                  <a:gd name="connsiteY1" fmla="*/ 2621 h 2621"/>
                  <a:gd name="connsiteX2" fmla="*/ 0 w 391195"/>
                  <a:gd name="connsiteY2" fmla="*/ 1310 h 2621"/>
                  <a:gd name="connsiteX3" fmla="*/ 195628 w 391195"/>
                  <a:gd name="connsiteY3" fmla="*/ 0 h 2621"/>
                  <a:gd name="connsiteX4" fmla="*/ 391196 w 391195"/>
                  <a:gd name="connsiteY4" fmla="*/ 1310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1195" h="2621">
                    <a:moveTo>
                      <a:pt x="391196" y="1310"/>
                    </a:moveTo>
                    <a:cubicBezTo>
                      <a:pt x="391196" y="2025"/>
                      <a:pt x="303628" y="2621"/>
                      <a:pt x="195628" y="2621"/>
                    </a:cubicBezTo>
                    <a:cubicBezTo>
                      <a:pt x="87627" y="2621"/>
                      <a:pt x="0" y="2025"/>
                      <a:pt x="0" y="1310"/>
                    </a:cubicBezTo>
                    <a:cubicBezTo>
                      <a:pt x="0" y="596"/>
                      <a:pt x="87568" y="0"/>
                      <a:pt x="195628" y="0"/>
                    </a:cubicBezTo>
                    <a:cubicBezTo>
                      <a:pt x="303687" y="0"/>
                      <a:pt x="391196" y="596"/>
                      <a:pt x="391196" y="13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6" name="Forma Livre: Forma 3045">
                <a:extLst>
                  <a:ext uri="{FF2B5EF4-FFF2-40B4-BE49-F238E27FC236}">
                    <a16:creationId xmlns:a16="http://schemas.microsoft.com/office/drawing/2014/main" id="{8ECA28DE-A075-CFD9-A03B-607340541222}"/>
                  </a:ext>
                </a:extLst>
              </p:cNvPr>
              <p:cNvSpPr/>
              <p:nvPr/>
            </p:nvSpPr>
            <p:spPr>
              <a:xfrm>
                <a:off x="11016847" y="5993933"/>
                <a:ext cx="174480" cy="2621"/>
              </a:xfrm>
              <a:custGeom>
                <a:avLst/>
                <a:gdLst>
                  <a:gd name="connsiteX0" fmla="*/ 174480 w 174480"/>
                  <a:gd name="connsiteY0" fmla="*/ 1311 h 2621"/>
                  <a:gd name="connsiteX1" fmla="*/ 87210 w 174480"/>
                  <a:gd name="connsiteY1" fmla="*/ 2621 h 2621"/>
                  <a:gd name="connsiteX2" fmla="*/ 0 w 174480"/>
                  <a:gd name="connsiteY2" fmla="*/ 1311 h 2621"/>
                  <a:gd name="connsiteX3" fmla="*/ 87210 w 174480"/>
                  <a:gd name="connsiteY3" fmla="*/ 0 h 2621"/>
                  <a:gd name="connsiteX4" fmla="*/ 174480 w 174480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80" h="2621">
                    <a:moveTo>
                      <a:pt x="174480" y="1311"/>
                    </a:moveTo>
                    <a:cubicBezTo>
                      <a:pt x="174480" y="2025"/>
                      <a:pt x="135402" y="2621"/>
                      <a:pt x="87210" y="2621"/>
                    </a:cubicBezTo>
                    <a:cubicBezTo>
                      <a:pt x="39018" y="2621"/>
                      <a:pt x="0" y="2025"/>
                      <a:pt x="0" y="1311"/>
                    </a:cubicBezTo>
                    <a:cubicBezTo>
                      <a:pt x="0" y="596"/>
                      <a:pt x="39018" y="0"/>
                      <a:pt x="87210" y="0"/>
                    </a:cubicBezTo>
                    <a:cubicBezTo>
                      <a:pt x="135402" y="0"/>
                      <a:pt x="174480" y="477"/>
                      <a:pt x="174480" y="1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7" name="Forma Livre: Forma 3046">
                <a:extLst>
                  <a:ext uri="{FF2B5EF4-FFF2-40B4-BE49-F238E27FC236}">
                    <a16:creationId xmlns:a16="http://schemas.microsoft.com/office/drawing/2014/main" id="{E578B1E5-1F0B-5E7C-A3E3-5C601DF5A164}"/>
                  </a:ext>
                </a:extLst>
              </p:cNvPr>
              <p:cNvSpPr/>
              <p:nvPr/>
            </p:nvSpPr>
            <p:spPr>
              <a:xfrm>
                <a:off x="11370394" y="5993773"/>
                <a:ext cx="92333" cy="2940"/>
              </a:xfrm>
              <a:custGeom>
                <a:avLst/>
                <a:gdLst>
                  <a:gd name="connsiteX0" fmla="*/ 92333 w 92333"/>
                  <a:gd name="connsiteY0" fmla="*/ 1470 h 2940"/>
                  <a:gd name="connsiteX1" fmla="*/ 46167 w 92333"/>
                  <a:gd name="connsiteY1" fmla="*/ 2781 h 2940"/>
                  <a:gd name="connsiteX2" fmla="*/ 0 w 92333"/>
                  <a:gd name="connsiteY2" fmla="*/ 1470 h 2940"/>
                  <a:gd name="connsiteX3" fmla="*/ 46167 w 92333"/>
                  <a:gd name="connsiteY3" fmla="*/ 160 h 2940"/>
                  <a:gd name="connsiteX4" fmla="*/ 92333 w 92333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33" h="2940">
                    <a:moveTo>
                      <a:pt x="92333" y="1470"/>
                    </a:moveTo>
                    <a:cubicBezTo>
                      <a:pt x="76982" y="2775"/>
                      <a:pt x="61565" y="3210"/>
                      <a:pt x="46167" y="2781"/>
                    </a:cubicBezTo>
                    <a:cubicBezTo>
                      <a:pt x="30768" y="3210"/>
                      <a:pt x="15351" y="2775"/>
                      <a:pt x="0" y="1470"/>
                    </a:cubicBezTo>
                    <a:cubicBezTo>
                      <a:pt x="15351" y="166"/>
                      <a:pt x="30768" y="-269"/>
                      <a:pt x="46167" y="160"/>
                    </a:cubicBezTo>
                    <a:cubicBezTo>
                      <a:pt x="61565" y="-269"/>
                      <a:pt x="76982" y="166"/>
                      <a:pt x="92333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8" name="Forma Livre: Forma 3047">
                <a:extLst>
                  <a:ext uri="{FF2B5EF4-FFF2-40B4-BE49-F238E27FC236}">
                    <a16:creationId xmlns:a16="http://schemas.microsoft.com/office/drawing/2014/main" id="{5D10D2AD-A8F9-0474-2E9D-D2F6110C3330}"/>
                  </a:ext>
                </a:extLst>
              </p:cNvPr>
              <p:cNvSpPr/>
              <p:nvPr/>
            </p:nvSpPr>
            <p:spPr>
              <a:xfrm>
                <a:off x="11526289" y="5993774"/>
                <a:ext cx="68505" cy="2938"/>
              </a:xfrm>
              <a:custGeom>
                <a:avLst/>
                <a:gdLst>
                  <a:gd name="connsiteX0" fmla="*/ 68505 w 68505"/>
                  <a:gd name="connsiteY0" fmla="*/ 1469 h 2938"/>
                  <a:gd name="connsiteX1" fmla="*/ 34253 w 68505"/>
                  <a:gd name="connsiteY1" fmla="*/ 2780 h 2938"/>
                  <a:gd name="connsiteX2" fmla="*/ 0 w 68505"/>
                  <a:gd name="connsiteY2" fmla="*/ 1469 h 2938"/>
                  <a:gd name="connsiteX3" fmla="*/ 34253 w 68505"/>
                  <a:gd name="connsiteY3" fmla="*/ 159 h 2938"/>
                  <a:gd name="connsiteX4" fmla="*/ 68505 w 68505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05" h="2938">
                    <a:moveTo>
                      <a:pt x="68505" y="1469"/>
                    </a:moveTo>
                    <a:cubicBezTo>
                      <a:pt x="57139" y="2768"/>
                      <a:pt x="45684" y="3209"/>
                      <a:pt x="34253" y="2780"/>
                    </a:cubicBezTo>
                    <a:cubicBezTo>
                      <a:pt x="22821" y="3209"/>
                      <a:pt x="11366" y="2768"/>
                      <a:pt x="0" y="1469"/>
                    </a:cubicBezTo>
                    <a:cubicBezTo>
                      <a:pt x="11366" y="171"/>
                      <a:pt x="22821" y="-270"/>
                      <a:pt x="34253" y="159"/>
                    </a:cubicBezTo>
                    <a:cubicBezTo>
                      <a:pt x="45684" y="-270"/>
                      <a:pt x="57139" y="171"/>
                      <a:pt x="68505" y="14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49" name="Forma Livre: Forma 3048">
                <a:extLst>
                  <a:ext uri="{FF2B5EF4-FFF2-40B4-BE49-F238E27FC236}">
                    <a16:creationId xmlns:a16="http://schemas.microsoft.com/office/drawing/2014/main" id="{8F4D0419-DE0E-A6BC-AF53-73A1A8FA2FA5}"/>
                  </a:ext>
                </a:extLst>
              </p:cNvPr>
              <p:cNvSpPr/>
              <p:nvPr/>
            </p:nvSpPr>
            <p:spPr>
              <a:xfrm>
                <a:off x="11640663" y="5993773"/>
                <a:ext cx="68445" cy="2940"/>
              </a:xfrm>
              <a:custGeom>
                <a:avLst/>
                <a:gdLst>
                  <a:gd name="connsiteX0" fmla="*/ 68446 w 68445"/>
                  <a:gd name="connsiteY0" fmla="*/ 1470 h 2940"/>
                  <a:gd name="connsiteX1" fmla="*/ 34253 w 68445"/>
                  <a:gd name="connsiteY1" fmla="*/ 2781 h 2940"/>
                  <a:gd name="connsiteX2" fmla="*/ 0 w 68445"/>
                  <a:gd name="connsiteY2" fmla="*/ 1470 h 2940"/>
                  <a:gd name="connsiteX3" fmla="*/ 34253 w 68445"/>
                  <a:gd name="connsiteY3" fmla="*/ 160 h 2940"/>
                  <a:gd name="connsiteX4" fmla="*/ 68446 w 68445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5" h="2940">
                    <a:moveTo>
                      <a:pt x="68446" y="1470"/>
                    </a:moveTo>
                    <a:cubicBezTo>
                      <a:pt x="57098" y="2775"/>
                      <a:pt x="45666" y="3210"/>
                      <a:pt x="34253" y="2781"/>
                    </a:cubicBezTo>
                    <a:cubicBezTo>
                      <a:pt x="22821" y="3210"/>
                      <a:pt x="11366" y="2775"/>
                      <a:pt x="0" y="1470"/>
                    </a:cubicBezTo>
                    <a:cubicBezTo>
                      <a:pt x="11366" y="166"/>
                      <a:pt x="22821" y="-269"/>
                      <a:pt x="34253" y="160"/>
                    </a:cubicBezTo>
                    <a:cubicBezTo>
                      <a:pt x="45666" y="-269"/>
                      <a:pt x="57098" y="166"/>
                      <a:pt x="68446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0" name="Forma Livre: Forma 3049">
                <a:extLst>
                  <a:ext uri="{FF2B5EF4-FFF2-40B4-BE49-F238E27FC236}">
                    <a16:creationId xmlns:a16="http://schemas.microsoft.com/office/drawing/2014/main" id="{80906200-73C9-2EC3-137D-19BB5DFF0FAC}"/>
                  </a:ext>
                </a:extLst>
              </p:cNvPr>
              <p:cNvSpPr/>
              <p:nvPr/>
            </p:nvSpPr>
            <p:spPr>
              <a:xfrm>
                <a:off x="10963532" y="6376908"/>
                <a:ext cx="755525" cy="3097"/>
              </a:xfrm>
              <a:custGeom>
                <a:avLst/>
                <a:gdLst>
                  <a:gd name="connsiteX0" fmla="*/ 755525 w 755525"/>
                  <a:gd name="connsiteY0" fmla="*/ 1549 h 3097"/>
                  <a:gd name="connsiteX1" fmla="*/ 377792 w 755525"/>
                  <a:gd name="connsiteY1" fmla="*/ 3098 h 3097"/>
                  <a:gd name="connsiteX2" fmla="*/ 0 w 755525"/>
                  <a:gd name="connsiteY2" fmla="*/ 1549 h 3097"/>
                  <a:gd name="connsiteX3" fmla="*/ 377792 w 755525"/>
                  <a:gd name="connsiteY3" fmla="*/ 0 h 3097"/>
                  <a:gd name="connsiteX4" fmla="*/ 755525 w 75552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525" h="3097">
                    <a:moveTo>
                      <a:pt x="755525" y="1549"/>
                    </a:moveTo>
                    <a:cubicBezTo>
                      <a:pt x="755525" y="2383"/>
                      <a:pt x="586406" y="3098"/>
                      <a:pt x="377792" y="3098"/>
                    </a:cubicBezTo>
                    <a:cubicBezTo>
                      <a:pt x="169179" y="3098"/>
                      <a:pt x="0" y="2383"/>
                      <a:pt x="0" y="1549"/>
                    </a:cubicBezTo>
                    <a:cubicBezTo>
                      <a:pt x="0" y="715"/>
                      <a:pt x="169119" y="0"/>
                      <a:pt x="377792" y="0"/>
                    </a:cubicBezTo>
                    <a:cubicBezTo>
                      <a:pt x="586466" y="0"/>
                      <a:pt x="755525" y="715"/>
                      <a:pt x="75552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1" name="Forma Livre: Forma 3050">
                <a:extLst>
                  <a:ext uri="{FF2B5EF4-FFF2-40B4-BE49-F238E27FC236}">
                    <a16:creationId xmlns:a16="http://schemas.microsoft.com/office/drawing/2014/main" id="{394A9C86-71C7-73C8-9D3C-86CBB6625520}"/>
                  </a:ext>
                </a:extLst>
              </p:cNvPr>
              <p:cNvSpPr/>
              <p:nvPr/>
            </p:nvSpPr>
            <p:spPr>
              <a:xfrm>
                <a:off x="10973182" y="6450417"/>
                <a:ext cx="335616" cy="3097"/>
              </a:xfrm>
              <a:custGeom>
                <a:avLst/>
                <a:gdLst>
                  <a:gd name="connsiteX0" fmla="*/ 335617 w 335616"/>
                  <a:gd name="connsiteY0" fmla="*/ 1549 h 3097"/>
                  <a:gd name="connsiteX1" fmla="*/ 167808 w 335616"/>
                  <a:gd name="connsiteY1" fmla="*/ 3098 h 3097"/>
                  <a:gd name="connsiteX2" fmla="*/ 0 w 335616"/>
                  <a:gd name="connsiteY2" fmla="*/ 1549 h 3097"/>
                  <a:gd name="connsiteX3" fmla="*/ 167808 w 335616"/>
                  <a:gd name="connsiteY3" fmla="*/ 0 h 3097"/>
                  <a:gd name="connsiteX4" fmla="*/ 335617 w 335616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16" h="3097">
                    <a:moveTo>
                      <a:pt x="335617" y="1549"/>
                    </a:moveTo>
                    <a:cubicBezTo>
                      <a:pt x="335617" y="2383"/>
                      <a:pt x="260440" y="3098"/>
                      <a:pt x="167808" y="3098"/>
                    </a:cubicBezTo>
                    <a:cubicBezTo>
                      <a:pt x="75177" y="3098"/>
                      <a:pt x="0" y="2383"/>
                      <a:pt x="0" y="1549"/>
                    </a:cubicBezTo>
                    <a:cubicBezTo>
                      <a:pt x="0" y="715"/>
                      <a:pt x="75118" y="0"/>
                      <a:pt x="167808" y="0"/>
                    </a:cubicBezTo>
                    <a:cubicBezTo>
                      <a:pt x="260499" y="0"/>
                      <a:pt x="335617" y="655"/>
                      <a:pt x="335617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2" name="Forma Livre: Forma 3051">
                <a:extLst>
                  <a:ext uri="{FF2B5EF4-FFF2-40B4-BE49-F238E27FC236}">
                    <a16:creationId xmlns:a16="http://schemas.microsoft.com/office/drawing/2014/main" id="{E531D376-572D-C06C-972B-6CBBEC4629A6}"/>
                  </a:ext>
                </a:extLst>
              </p:cNvPr>
              <p:cNvSpPr/>
              <p:nvPr/>
            </p:nvSpPr>
            <p:spPr>
              <a:xfrm>
                <a:off x="10973182" y="6478117"/>
                <a:ext cx="260141" cy="3097"/>
              </a:xfrm>
              <a:custGeom>
                <a:avLst/>
                <a:gdLst>
                  <a:gd name="connsiteX0" fmla="*/ 260142 w 260141"/>
                  <a:gd name="connsiteY0" fmla="*/ 1549 h 3097"/>
                  <a:gd name="connsiteX1" fmla="*/ 130101 w 260141"/>
                  <a:gd name="connsiteY1" fmla="*/ 3098 h 3097"/>
                  <a:gd name="connsiteX2" fmla="*/ 0 w 260141"/>
                  <a:gd name="connsiteY2" fmla="*/ 1549 h 3097"/>
                  <a:gd name="connsiteX3" fmla="*/ 130101 w 260141"/>
                  <a:gd name="connsiteY3" fmla="*/ 0 h 3097"/>
                  <a:gd name="connsiteX4" fmla="*/ 260142 w 26014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141" h="3097">
                    <a:moveTo>
                      <a:pt x="260142" y="1549"/>
                    </a:moveTo>
                    <a:cubicBezTo>
                      <a:pt x="260142" y="2383"/>
                      <a:pt x="201942" y="3098"/>
                      <a:pt x="130101" y="3098"/>
                    </a:cubicBezTo>
                    <a:cubicBezTo>
                      <a:pt x="58259" y="3098"/>
                      <a:pt x="0" y="2383"/>
                      <a:pt x="0" y="1549"/>
                    </a:cubicBezTo>
                    <a:cubicBezTo>
                      <a:pt x="0" y="715"/>
                      <a:pt x="58200" y="0"/>
                      <a:pt x="130101" y="0"/>
                    </a:cubicBezTo>
                    <a:cubicBezTo>
                      <a:pt x="202002" y="0"/>
                      <a:pt x="260142" y="715"/>
                      <a:pt x="26014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3" name="Forma Livre: Forma 3052">
                <a:extLst>
                  <a:ext uri="{FF2B5EF4-FFF2-40B4-BE49-F238E27FC236}">
                    <a16:creationId xmlns:a16="http://schemas.microsoft.com/office/drawing/2014/main" id="{0E97027B-17BB-6C9B-2C3F-4C4BD794E304}"/>
                  </a:ext>
                </a:extLst>
              </p:cNvPr>
              <p:cNvSpPr/>
              <p:nvPr/>
            </p:nvSpPr>
            <p:spPr>
              <a:xfrm>
                <a:off x="10973182" y="6505995"/>
                <a:ext cx="218144" cy="3097"/>
              </a:xfrm>
              <a:custGeom>
                <a:avLst/>
                <a:gdLst>
                  <a:gd name="connsiteX0" fmla="*/ 218145 w 218144"/>
                  <a:gd name="connsiteY0" fmla="*/ 1549 h 3097"/>
                  <a:gd name="connsiteX1" fmla="*/ 109072 w 218144"/>
                  <a:gd name="connsiteY1" fmla="*/ 3098 h 3097"/>
                  <a:gd name="connsiteX2" fmla="*/ 0 w 218144"/>
                  <a:gd name="connsiteY2" fmla="*/ 1549 h 3097"/>
                  <a:gd name="connsiteX3" fmla="*/ 109072 w 218144"/>
                  <a:gd name="connsiteY3" fmla="*/ 0 h 3097"/>
                  <a:gd name="connsiteX4" fmla="*/ 218145 w 2181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44" h="3097">
                    <a:moveTo>
                      <a:pt x="218145" y="1549"/>
                    </a:moveTo>
                    <a:cubicBezTo>
                      <a:pt x="218145" y="2383"/>
                      <a:pt x="169298" y="3098"/>
                      <a:pt x="109072" y="3098"/>
                    </a:cubicBezTo>
                    <a:cubicBezTo>
                      <a:pt x="48847" y="3098"/>
                      <a:pt x="0" y="2383"/>
                      <a:pt x="0" y="1549"/>
                    </a:cubicBezTo>
                    <a:cubicBezTo>
                      <a:pt x="0" y="715"/>
                      <a:pt x="48788" y="0"/>
                      <a:pt x="109072" y="0"/>
                    </a:cubicBezTo>
                    <a:cubicBezTo>
                      <a:pt x="169357" y="0"/>
                      <a:pt x="218145" y="536"/>
                      <a:pt x="21814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4" name="Forma Livre: Forma 3053">
                <a:extLst>
                  <a:ext uri="{FF2B5EF4-FFF2-40B4-BE49-F238E27FC236}">
                    <a16:creationId xmlns:a16="http://schemas.microsoft.com/office/drawing/2014/main" id="{C991AFAB-278D-B2C1-BA57-E2BAB7928DDB}"/>
                  </a:ext>
                </a:extLst>
              </p:cNvPr>
              <p:cNvSpPr/>
              <p:nvPr/>
            </p:nvSpPr>
            <p:spPr>
              <a:xfrm>
                <a:off x="11439734" y="6418412"/>
                <a:ext cx="257461" cy="133789"/>
              </a:xfrm>
              <a:custGeom>
                <a:avLst/>
                <a:gdLst>
                  <a:gd name="connsiteX0" fmla="*/ 257461 w 257461"/>
                  <a:gd name="connsiteY0" fmla="*/ 50829 h 133789"/>
                  <a:gd name="connsiteX1" fmla="*/ 255376 w 257461"/>
                  <a:gd name="connsiteY1" fmla="*/ 51424 h 133789"/>
                  <a:gd name="connsiteX2" fmla="*/ 249419 w 257461"/>
                  <a:gd name="connsiteY2" fmla="*/ 52913 h 133789"/>
                  <a:gd name="connsiteX3" fmla="*/ 225591 w 257461"/>
                  <a:gd name="connsiteY3" fmla="*/ 58215 h 133789"/>
                  <a:gd name="connsiteX4" fmla="*/ 137726 w 257461"/>
                  <a:gd name="connsiteY4" fmla="*/ 74716 h 133789"/>
                  <a:gd name="connsiteX5" fmla="*/ 76607 w 257461"/>
                  <a:gd name="connsiteY5" fmla="*/ 83830 h 133789"/>
                  <a:gd name="connsiteX6" fmla="*/ 42473 w 257461"/>
                  <a:gd name="connsiteY6" fmla="*/ 88060 h 133789"/>
                  <a:gd name="connsiteX7" fmla="*/ 24602 w 257461"/>
                  <a:gd name="connsiteY7" fmla="*/ 90085 h 133789"/>
                  <a:gd name="connsiteX8" fmla="*/ 15369 w 257461"/>
                  <a:gd name="connsiteY8" fmla="*/ 90979 h 133789"/>
                  <a:gd name="connsiteX9" fmla="*/ 5600 w 257461"/>
                  <a:gd name="connsiteY9" fmla="*/ 89013 h 133789"/>
                  <a:gd name="connsiteX10" fmla="*/ 0 w 257461"/>
                  <a:gd name="connsiteY10" fmla="*/ 80196 h 133789"/>
                  <a:gd name="connsiteX11" fmla="*/ 5957 w 257461"/>
                  <a:gd name="connsiteY11" fmla="*/ 71559 h 133789"/>
                  <a:gd name="connsiteX12" fmla="*/ 23828 w 257461"/>
                  <a:gd name="connsiteY12" fmla="*/ 63040 h 133789"/>
                  <a:gd name="connsiteX13" fmla="*/ 104009 w 257461"/>
                  <a:gd name="connsiteY13" fmla="*/ 49339 h 133789"/>
                  <a:gd name="connsiteX14" fmla="*/ 125275 w 257461"/>
                  <a:gd name="connsiteY14" fmla="*/ 52675 h 133789"/>
                  <a:gd name="connsiteX15" fmla="*/ 143742 w 257461"/>
                  <a:gd name="connsiteY15" fmla="*/ 64589 h 133789"/>
                  <a:gd name="connsiteX16" fmla="*/ 147972 w 257461"/>
                  <a:gd name="connsiteY16" fmla="*/ 86273 h 133789"/>
                  <a:gd name="connsiteX17" fmla="*/ 137547 w 257461"/>
                  <a:gd name="connsiteY17" fmla="*/ 105335 h 133789"/>
                  <a:gd name="connsiteX18" fmla="*/ 120450 w 257461"/>
                  <a:gd name="connsiteY18" fmla="*/ 118917 h 133789"/>
                  <a:gd name="connsiteX19" fmla="*/ 102579 w 257461"/>
                  <a:gd name="connsiteY19" fmla="*/ 129222 h 133789"/>
                  <a:gd name="connsiteX20" fmla="*/ 82326 w 257461"/>
                  <a:gd name="connsiteY20" fmla="*/ 133750 h 133789"/>
                  <a:gd name="connsiteX21" fmla="*/ 64931 w 257461"/>
                  <a:gd name="connsiteY21" fmla="*/ 123146 h 133789"/>
                  <a:gd name="connsiteX22" fmla="*/ 58379 w 257461"/>
                  <a:gd name="connsiteY22" fmla="*/ 104382 h 133789"/>
                  <a:gd name="connsiteX23" fmla="*/ 57187 w 257461"/>
                  <a:gd name="connsiteY23" fmla="*/ 85260 h 133789"/>
                  <a:gd name="connsiteX24" fmla="*/ 76249 w 257461"/>
                  <a:gd name="connsiteY24" fmla="*/ 17112 h 133789"/>
                  <a:gd name="connsiteX25" fmla="*/ 86555 w 257461"/>
                  <a:gd name="connsiteY25" fmla="*/ 4007 h 133789"/>
                  <a:gd name="connsiteX26" fmla="*/ 102520 w 257461"/>
                  <a:gd name="connsiteY26" fmla="*/ 1147 h 133789"/>
                  <a:gd name="connsiteX27" fmla="*/ 112170 w 257461"/>
                  <a:gd name="connsiteY27" fmla="*/ 13478 h 133789"/>
                  <a:gd name="connsiteX28" fmla="*/ 111336 w 257461"/>
                  <a:gd name="connsiteY28" fmla="*/ 28371 h 133789"/>
                  <a:gd name="connsiteX29" fmla="*/ 106154 w 257461"/>
                  <a:gd name="connsiteY29" fmla="*/ 41297 h 133789"/>
                  <a:gd name="connsiteX30" fmla="*/ 100197 w 257461"/>
                  <a:gd name="connsiteY30" fmla="*/ 53211 h 133789"/>
                  <a:gd name="connsiteX31" fmla="*/ 88283 w 257461"/>
                  <a:gd name="connsiteY31" fmla="*/ 74061 h 133789"/>
                  <a:gd name="connsiteX32" fmla="*/ 65586 w 257461"/>
                  <a:gd name="connsiteY32" fmla="*/ 105156 h 133789"/>
                  <a:gd name="connsiteX33" fmla="*/ 49145 w 257461"/>
                  <a:gd name="connsiteY33" fmla="*/ 123027 h 133789"/>
                  <a:gd name="connsiteX34" fmla="*/ 44558 w 257461"/>
                  <a:gd name="connsiteY34" fmla="*/ 127376 h 133789"/>
                  <a:gd name="connsiteX35" fmla="*/ 42890 w 257461"/>
                  <a:gd name="connsiteY35" fmla="*/ 128806 h 133789"/>
                  <a:gd name="connsiteX36" fmla="*/ 44320 w 257461"/>
                  <a:gd name="connsiteY36" fmla="*/ 127138 h 133789"/>
                  <a:gd name="connsiteX37" fmla="*/ 48669 w 257461"/>
                  <a:gd name="connsiteY37" fmla="*/ 122551 h 133789"/>
                  <a:gd name="connsiteX38" fmla="*/ 64633 w 257461"/>
                  <a:gd name="connsiteY38" fmla="*/ 104322 h 133789"/>
                  <a:gd name="connsiteX39" fmla="*/ 86853 w 257461"/>
                  <a:gd name="connsiteY39" fmla="*/ 73048 h 133789"/>
                  <a:gd name="connsiteX40" fmla="*/ 98767 w 257461"/>
                  <a:gd name="connsiteY40" fmla="*/ 52199 h 133789"/>
                  <a:gd name="connsiteX41" fmla="*/ 109490 w 257461"/>
                  <a:gd name="connsiteY41" fmla="*/ 27775 h 133789"/>
                  <a:gd name="connsiteX42" fmla="*/ 110204 w 257461"/>
                  <a:gd name="connsiteY42" fmla="*/ 14074 h 133789"/>
                  <a:gd name="connsiteX43" fmla="*/ 101745 w 257461"/>
                  <a:gd name="connsiteY43" fmla="*/ 3351 h 133789"/>
                  <a:gd name="connsiteX44" fmla="*/ 88402 w 257461"/>
                  <a:gd name="connsiteY44" fmla="*/ 5913 h 133789"/>
                  <a:gd name="connsiteX45" fmla="*/ 78692 w 257461"/>
                  <a:gd name="connsiteY45" fmla="*/ 18423 h 133789"/>
                  <a:gd name="connsiteX46" fmla="*/ 60285 w 257461"/>
                  <a:gd name="connsiteY46" fmla="*/ 85319 h 133789"/>
                  <a:gd name="connsiteX47" fmla="*/ 61536 w 257461"/>
                  <a:gd name="connsiteY47" fmla="*/ 103965 h 133789"/>
                  <a:gd name="connsiteX48" fmla="*/ 67493 w 257461"/>
                  <a:gd name="connsiteY48" fmla="*/ 121836 h 133789"/>
                  <a:gd name="connsiteX49" fmla="*/ 82743 w 257461"/>
                  <a:gd name="connsiteY49" fmla="*/ 131069 h 133789"/>
                  <a:gd name="connsiteX50" fmla="*/ 101388 w 257461"/>
                  <a:gd name="connsiteY50" fmla="*/ 126780 h 133789"/>
                  <a:gd name="connsiteX51" fmla="*/ 119259 w 257461"/>
                  <a:gd name="connsiteY51" fmla="*/ 116594 h 133789"/>
                  <a:gd name="connsiteX52" fmla="*/ 135224 w 257461"/>
                  <a:gd name="connsiteY52" fmla="*/ 103905 h 133789"/>
                  <a:gd name="connsiteX53" fmla="*/ 144874 w 257461"/>
                  <a:gd name="connsiteY53" fmla="*/ 86034 h 133789"/>
                  <a:gd name="connsiteX54" fmla="*/ 141181 w 257461"/>
                  <a:gd name="connsiteY54" fmla="*/ 66793 h 133789"/>
                  <a:gd name="connsiteX55" fmla="*/ 124322 w 257461"/>
                  <a:gd name="connsiteY55" fmla="*/ 55892 h 133789"/>
                  <a:gd name="connsiteX56" fmla="*/ 103830 w 257461"/>
                  <a:gd name="connsiteY56" fmla="*/ 52735 h 133789"/>
                  <a:gd name="connsiteX57" fmla="*/ 62906 w 257461"/>
                  <a:gd name="connsiteY57" fmla="*/ 55118 h 133789"/>
                  <a:gd name="connsiteX58" fmla="*/ 24900 w 257461"/>
                  <a:gd name="connsiteY58" fmla="*/ 66078 h 133789"/>
                  <a:gd name="connsiteX59" fmla="*/ 7625 w 257461"/>
                  <a:gd name="connsiteY59" fmla="*/ 74299 h 133789"/>
                  <a:gd name="connsiteX60" fmla="*/ 3241 w 257461"/>
                  <a:gd name="connsiteY60" fmla="*/ 82657 h 133789"/>
                  <a:gd name="connsiteX61" fmla="*/ 7148 w 257461"/>
                  <a:gd name="connsiteY61" fmla="*/ 86868 h 133789"/>
                  <a:gd name="connsiteX62" fmla="*/ 24424 w 257461"/>
                  <a:gd name="connsiteY62" fmla="*/ 87643 h 133789"/>
                  <a:gd name="connsiteX63" fmla="*/ 42295 w 257461"/>
                  <a:gd name="connsiteY63" fmla="*/ 85677 h 133789"/>
                  <a:gd name="connsiteX64" fmla="*/ 76428 w 257461"/>
                  <a:gd name="connsiteY64" fmla="*/ 81567 h 133789"/>
                  <a:gd name="connsiteX65" fmla="*/ 137487 w 257461"/>
                  <a:gd name="connsiteY65" fmla="*/ 72810 h 133789"/>
                  <a:gd name="connsiteX66" fmla="*/ 225472 w 257461"/>
                  <a:gd name="connsiteY66" fmla="*/ 57322 h 133789"/>
                  <a:gd name="connsiteX67" fmla="*/ 249300 w 257461"/>
                  <a:gd name="connsiteY67" fmla="*/ 52616 h 133789"/>
                  <a:gd name="connsiteX68" fmla="*/ 255257 w 257461"/>
                  <a:gd name="connsiteY68" fmla="*/ 51424 h 133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57461" h="133789">
                    <a:moveTo>
                      <a:pt x="257461" y="50829"/>
                    </a:moveTo>
                    <a:cubicBezTo>
                      <a:pt x="256782" y="51085"/>
                      <a:pt x="256085" y="51281"/>
                      <a:pt x="255376" y="51424"/>
                    </a:cubicBezTo>
                    <a:lnTo>
                      <a:pt x="249419" y="52913"/>
                    </a:lnTo>
                    <a:cubicBezTo>
                      <a:pt x="243998" y="54224"/>
                      <a:pt x="236016" y="55951"/>
                      <a:pt x="225591" y="58215"/>
                    </a:cubicBezTo>
                    <a:cubicBezTo>
                      <a:pt x="204980" y="62564"/>
                      <a:pt x="174957" y="68580"/>
                      <a:pt x="137726" y="74716"/>
                    </a:cubicBezTo>
                    <a:cubicBezTo>
                      <a:pt x="119080" y="77754"/>
                      <a:pt x="98648" y="80673"/>
                      <a:pt x="76607" y="83830"/>
                    </a:cubicBezTo>
                    <a:cubicBezTo>
                      <a:pt x="65646" y="85260"/>
                      <a:pt x="54209" y="86749"/>
                      <a:pt x="42473" y="88060"/>
                    </a:cubicBezTo>
                    <a:lnTo>
                      <a:pt x="24602" y="90085"/>
                    </a:lnTo>
                    <a:cubicBezTo>
                      <a:pt x="21564" y="90383"/>
                      <a:pt x="18645" y="90859"/>
                      <a:pt x="15369" y="90979"/>
                    </a:cubicBezTo>
                    <a:cubicBezTo>
                      <a:pt x="11991" y="91235"/>
                      <a:pt x="8614" y="90556"/>
                      <a:pt x="5600" y="89013"/>
                    </a:cubicBezTo>
                    <a:cubicBezTo>
                      <a:pt x="2329" y="87244"/>
                      <a:pt x="214" y="83908"/>
                      <a:pt x="0" y="80196"/>
                    </a:cubicBezTo>
                    <a:cubicBezTo>
                      <a:pt x="310" y="76461"/>
                      <a:pt x="2579" y="73173"/>
                      <a:pt x="5957" y="71559"/>
                    </a:cubicBezTo>
                    <a:cubicBezTo>
                      <a:pt x="11723" y="68330"/>
                      <a:pt x="17692" y="65483"/>
                      <a:pt x="23828" y="63040"/>
                    </a:cubicBezTo>
                    <a:cubicBezTo>
                      <a:pt x="49205" y="52568"/>
                      <a:pt x="76595" y="47892"/>
                      <a:pt x="104009" y="49339"/>
                    </a:cubicBezTo>
                    <a:cubicBezTo>
                      <a:pt x="111217" y="49506"/>
                      <a:pt x="118365" y="50626"/>
                      <a:pt x="125275" y="52675"/>
                    </a:cubicBezTo>
                    <a:cubicBezTo>
                      <a:pt x="132549" y="54564"/>
                      <a:pt x="139024" y="58739"/>
                      <a:pt x="143742" y="64589"/>
                    </a:cubicBezTo>
                    <a:cubicBezTo>
                      <a:pt x="148234" y="70862"/>
                      <a:pt x="149777" y="78773"/>
                      <a:pt x="147972" y="86273"/>
                    </a:cubicBezTo>
                    <a:cubicBezTo>
                      <a:pt x="146310" y="93463"/>
                      <a:pt x="142706" y="100057"/>
                      <a:pt x="137547" y="105335"/>
                    </a:cubicBezTo>
                    <a:cubicBezTo>
                      <a:pt x="132466" y="110589"/>
                      <a:pt x="126717" y="115158"/>
                      <a:pt x="120450" y="118917"/>
                    </a:cubicBezTo>
                    <a:cubicBezTo>
                      <a:pt x="114726" y="122741"/>
                      <a:pt x="108757" y="126184"/>
                      <a:pt x="102579" y="129222"/>
                    </a:cubicBezTo>
                    <a:cubicBezTo>
                      <a:pt x="96348" y="132505"/>
                      <a:pt x="89361" y="134066"/>
                      <a:pt x="82326" y="133750"/>
                    </a:cubicBezTo>
                    <a:cubicBezTo>
                      <a:pt x="75195" y="133106"/>
                      <a:pt x="68768" y="129193"/>
                      <a:pt x="64931" y="123146"/>
                    </a:cubicBezTo>
                    <a:cubicBezTo>
                      <a:pt x="61423" y="117434"/>
                      <a:pt x="59189" y="111036"/>
                      <a:pt x="58379" y="104382"/>
                    </a:cubicBezTo>
                    <a:cubicBezTo>
                      <a:pt x="57509" y="98044"/>
                      <a:pt x="57116" y="91652"/>
                      <a:pt x="57187" y="85260"/>
                    </a:cubicBezTo>
                    <a:cubicBezTo>
                      <a:pt x="57467" y="61265"/>
                      <a:pt x="64038" y="37765"/>
                      <a:pt x="76249" y="17112"/>
                    </a:cubicBezTo>
                    <a:cubicBezTo>
                      <a:pt x="78888" y="12174"/>
                      <a:pt x="82379" y="7736"/>
                      <a:pt x="86555" y="4007"/>
                    </a:cubicBezTo>
                    <a:cubicBezTo>
                      <a:pt x="90862" y="15"/>
                      <a:pt x="97099" y="-1104"/>
                      <a:pt x="102520" y="1147"/>
                    </a:cubicBezTo>
                    <a:cubicBezTo>
                      <a:pt x="107369" y="3667"/>
                      <a:pt x="110889" y="8165"/>
                      <a:pt x="112170" y="13478"/>
                    </a:cubicBezTo>
                    <a:cubicBezTo>
                      <a:pt x="113219" y="18428"/>
                      <a:pt x="112933" y="23569"/>
                      <a:pt x="111336" y="28371"/>
                    </a:cubicBezTo>
                    <a:cubicBezTo>
                      <a:pt x="109942" y="32809"/>
                      <a:pt x="108215" y="37127"/>
                      <a:pt x="106154" y="41297"/>
                    </a:cubicBezTo>
                    <a:cubicBezTo>
                      <a:pt x="104247" y="45408"/>
                      <a:pt x="102282" y="49339"/>
                      <a:pt x="100197" y="53211"/>
                    </a:cubicBezTo>
                    <a:cubicBezTo>
                      <a:pt x="96205" y="60777"/>
                      <a:pt x="92155" y="67746"/>
                      <a:pt x="88283" y="74061"/>
                    </a:cubicBezTo>
                    <a:cubicBezTo>
                      <a:pt x="81432" y="84926"/>
                      <a:pt x="73849" y="95315"/>
                      <a:pt x="65586" y="105156"/>
                    </a:cubicBezTo>
                    <a:cubicBezTo>
                      <a:pt x="58795" y="113258"/>
                      <a:pt x="53077" y="119215"/>
                      <a:pt x="49145" y="123027"/>
                    </a:cubicBezTo>
                    <a:cubicBezTo>
                      <a:pt x="47179" y="124993"/>
                      <a:pt x="45571" y="126423"/>
                      <a:pt x="44558" y="127376"/>
                    </a:cubicBezTo>
                    <a:lnTo>
                      <a:pt x="42890" y="128806"/>
                    </a:lnTo>
                    <a:lnTo>
                      <a:pt x="44320" y="127138"/>
                    </a:lnTo>
                    <a:lnTo>
                      <a:pt x="48669" y="122551"/>
                    </a:lnTo>
                    <a:cubicBezTo>
                      <a:pt x="52481" y="118500"/>
                      <a:pt x="58021" y="112483"/>
                      <a:pt x="64633" y="104322"/>
                    </a:cubicBezTo>
                    <a:cubicBezTo>
                      <a:pt x="72693" y="94380"/>
                      <a:pt x="80116" y="83932"/>
                      <a:pt x="86853" y="73048"/>
                    </a:cubicBezTo>
                    <a:cubicBezTo>
                      <a:pt x="90785" y="66674"/>
                      <a:pt x="94716" y="59764"/>
                      <a:pt x="98767" y="52199"/>
                    </a:cubicBezTo>
                    <a:cubicBezTo>
                      <a:pt x="102967" y="44347"/>
                      <a:pt x="106553" y="36180"/>
                      <a:pt x="109490" y="27775"/>
                    </a:cubicBezTo>
                    <a:cubicBezTo>
                      <a:pt x="110913" y="23349"/>
                      <a:pt x="111157" y="18625"/>
                      <a:pt x="110204" y="14074"/>
                    </a:cubicBezTo>
                    <a:cubicBezTo>
                      <a:pt x="109078" y="9439"/>
                      <a:pt x="105993" y="5526"/>
                      <a:pt x="101745" y="3351"/>
                    </a:cubicBezTo>
                    <a:cubicBezTo>
                      <a:pt x="97182" y="1475"/>
                      <a:pt x="91946" y="2482"/>
                      <a:pt x="88402" y="5913"/>
                    </a:cubicBezTo>
                    <a:cubicBezTo>
                      <a:pt x="84440" y="9463"/>
                      <a:pt x="81152" y="13705"/>
                      <a:pt x="78692" y="18423"/>
                    </a:cubicBezTo>
                    <a:cubicBezTo>
                      <a:pt x="66790" y="38718"/>
                      <a:pt x="60440" y="61789"/>
                      <a:pt x="60285" y="85319"/>
                    </a:cubicBezTo>
                    <a:cubicBezTo>
                      <a:pt x="60231" y="91556"/>
                      <a:pt x="60648" y="97787"/>
                      <a:pt x="61536" y="103965"/>
                    </a:cubicBezTo>
                    <a:cubicBezTo>
                      <a:pt x="62191" y="110285"/>
                      <a:pt x="64228" y="116385"/>
                      <a:pt x="67493" y="121836"/>
                    </a:cubicBezTo>
                    <a:cubicBezTo>
                      <a:pt x="70847" y="127132"/>
                      <a:pt x="76494" y="130551"/>
                      <a:pt x="82743" y="131069"/>
                    </a:cubicBezTo>
                    <a:cubicBezTo>
                      <a:pt x="89224" y="131278"/>
                      <a:pt x="95651" y="129800"/>
                      <a:pt x="101388" y="126780"/>
                    </a:cubicBezTo>
                    <a:cubicBezTo>
                      <a:pt x="107559" y="123772"/>
                      <a:pt x="113528" y="120370"/>
                      <a:pt x="119259" y="116594"/>
                    </a:cubicBezTo>
                    <a:cubicBezTo>
                      <a:pt x="125085" y="113043"/>
                      <a:pt x="130452" y="108778"/>
                      <a:pt x="135224" y="103905"/>
                    </a:cubicBezTo>
                    <a:cubicBezTo>
                      <a:pt x="140043" y="98961"/>
                      <a:pt x="143385" y="92772"/>
                      <a:pt x="144874" y="86034"/>
                    </a:cubicBezTo>
                    <a:cubicBezTo>
                      <a:pt x="146459" y="79386"/>
                      <a:pt x="145112" y="72381"/>
                      <a:pt x="141181" y="66793"/>
                    </a:cubicBezTo>
                    <a:cubicBezTo>
                      <a:pt x="136874" y="61450"/>
                      <a:pt x="130964" y="57631"/>
                      <a:pt x="124322" y="55892"/>
                    </a:cubicBezTo>
                    <a:cubicBezTo>
                      <a:pt x="117651" y="53980"/>
                      <a:pt x="110764" y="52919"/>
                      <a:pt x="103830" y="52735"/>
                    </a:cubicBezTo>
                    <a:cubicBezTo>
                      <a:pt x="90141" y="51966"/>
                      <a:pt x="76410" y="52765"/>
                      <a:pt x="62906" y="55118"/>
                    </a:cubicBezTo>
                    <a:cubicBezTo>
                      <a:pt x="49884" y="57405"/>
                      <a:pt x="37142" y="61081"/>
                      <a:pt x="24900" y="66078"/>
                    </a:cubicBezTo>
                    <a:cubicBezTo>
                      <a:pt x="18985" y="68473"/>
                      <a:pt x="13213" y="71213"/>
                      <a:pt x="7625" y="74299"/>
                    </a:cubicBezTo>
                    <a:cubicBezTo>
                      <a:pt x="4110" y="75395"/>
                      <a:pt x="2145" y="79136"/>
                      <a:pt x="3241" y="82657"/>
                    </a:cubicBezTo>
                    <a:cubicBezTo>
                      <a:pt x="3842" y="84575"/>
                      <a:pt x="5278" y="86124"/>
                      <a:pt x="7148" y="86868"/>
                    </a:cubicBezTo>
                    <a:cubicBezTo>
                      <a:pt x="12724" y="88721"/>
                      <a:pt x="18705" y="88989"/>
                      <a:pt x="24424" y="87643"/>
                    </a:cubicBezTo>
                    <a:lnTo>
                      <a:pt x="42295" y="85677"/>
                    </a:lnTo>
                    <a:lnTo>
                      <a:pt x="76428" y="81567"/>
                    </a:lnTo>
                    <a:cubicBezTo>
                      <a:pt x="98410" y="78707"/>
                      <a:pt x="118842" y="75610"/>
                      <a:pt x="137487" y="72810"/>
                    </a:cubicBezTo>
                    <a:cubicBezTo>
                      <a:pt x="174778" y="66853"/>
                      <a:pt x="204801" y="61313"/>
                      <a:pt x="225472" y="57322"/>
                    </a:cubicBezTo>
                    <a:lnTo>
                      <a:pt x="249300" y="52616"/>
                    </a:lnTo>
                    <a:lnTo>
                      <a:pt x="255257" y="51424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5" name="Forma Livre: Forma 3054">
                <a:extLst>
                  <a:ext uri="{FF2B5EF4-FFF2-40B4-BE49-F238E27FC236}">
                    <a16:creationId xmlns:a16="http://schemas.microsoft.com/office/drawing/2014/main" id="{82CFDC07-9EE4-A294-8557-232DC8F09CBF}"/>
                  </a:ext>
                </a:extLst>
              </p:cNvPr>
              <p:cNvSpPr/>
              <p:nvPr/>
            </p:nvSpPr>
            <p:spPr>
              <a:xfrm>
                <a:off x="11421565" y="6572940"/>
                <a:ext cx="50991" cy="3648"/>
              </a:xfrm>
              <a:custGeom>
                <a:avLst/>
                <a:gdLst>
                  <a:gd name="connsiteX0" fmla="*/ 50992 w 50991"/>
                  <a:gd name="connsiteY0" fmla="*/ 1918 h 3648"/>
                  <a:gd name="connsiteX1" fmla="*/ 25496 w 50991"/>
                  <a:gd name="connsiteY1" fmla="*/ 3467 h 3648"/>
                  <a:gd name="connsiteX2" fmla="*/ 0 w 50991"/>
                  <a:gd name="connsiteY2" fmla="*/ 1918 h 3648"/>
                  <a:gd name="connsiteX3" fmla="*/ 25436 w 50991"/>
                  <a:gd name="connsiteY3" fmla="*/ 131 h 3648"/>
                  <a:gd name="connsiteX4" fmla="*/ 50992 w 50991"/>
                  <a:gd name="connsiteY4" fmla="*/ 1918 h 3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91" h="3648">
                    <a:moveTo>
                      <a:pt x="50992" y="1918"/>
                    </a:moveTo>
                    <a:cubicBezTo>
                      <a:pt x="42586" y="3443"/>
                      <a:pt x="34026" y="3961"/>
                      <a:pt x="25496" y="3467"/>
                    </a:cubicBezTo>
                    <a:cubicBezTo>
                      <a:pt x="16966" y="3961"/>
                      <a:pt x="8405" y="3443"/>
                      <a:pt x="0" y="1918"/>
                    </a:cubicBezTo>
                    <a:cubicBezTo>
                      <a:pt x="8376" y="316"/>
                      <a:pt x="16918" y="-280"/>
                      <a:pt x="25436" y="131"/>
                    </a:cubicBezTo>
                    <a:cubicBezTo>
                      <a:pt x="33997" y="-292"/>
                      <a:pt x="42575" y="310"/>
                      <a:pt x="50992" y="191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6" name="Forma Livre: Forma 3055">
                <a:extLst>
                  <a:ext uri="{FF2B5EF4-FFF2-40B4-BE49-F238E27FC236}">
                    <a16:creationId xmlns:a16="http://schemas.microsoft.com/office/drawing/2014/main" id="{BA5D20DD-F45C-F2D0-A6F3-E0E1D8528B2C}"/>
                  </a:ext>
                </a:extLst>
              </p:cNvPr>
              <p:cNvSpPr/>
              <p:nvPr/>
            </p:nvSpPr>
            <p:spPr>
              <a:xfrm>
                <a:off x="10956324" y="5533219"/>
                <a:ext cx="870614" cy="1107404"/>
              </a:xfrm>
              <a:custGeom>
                <a:avLst/>
                <a:gdLst>
                  <a:gd name="connsiteX0" fmla="*/ 870257 w 870614"/>
                  <a:gd name="connsiteY0" fmla="*/ 1107404 h 1107404"/>
                  <a:gd name="connsiteX1" fmla="*/ 715 w 870614"/>
                  <a:gd name="connsiteY1" fmla="*/ 1107404 h 1107404"/>
                  <a:gd name="connsiteX2" fmla="*/ 0 w 870614"/>
                  <a:gd name="connsiteY2" fmla="*/ 0 h 1107404"/>
                  <a:gd name="connsiteX3" fmla="*/ 870614 w 870614"/>
                  <a:gd name="connsiteY3" fmla="*/ 0 h 1107404"/>
                  <a:gd name="connsiteX4" fmla="*/ 870257 w 870614"/>
                  <a:gd name="connsiteY4" fmla="*/ 1107404 h 1107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614" h="1107404">
                    <a:moveTo>
                      <a:pt x="870257" y="1107404"/>
                    </a:moveTo>
                    <a:lnTo>
                      <a:pt x="715" y="1107404"/>
                    </a:lnTo>
                    <a:lnTo>
                      <a:pt x="0" y="0"/>
                    </a:lnTo>
                    <a:lnTo>
                      <a:pt x="870614" y="0"/>
                    </a:lnTo>
                    <a:lnTo>
                      <a:pt x="870257" y="1107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7" name="Forma Livre: Forma 3056">
                <a:extLst>
                  <a:ext uri="{FF2B5EF4-FFF2-40B4-BE49-F238E27FC236}">
                    <a16:creationId xmlns:a16="http://schemas.microsoft.com/office/drawing/2014/main" id="{EF8617CF-3920-C61F-3E1E-8E02FCC9455B}"/>
                  </a:ext>
                </a:extLst>
              </p:cNvPr>
              <p:cNvSpPr/>
              <p:nvPr/>
            </p:nvSpPr>
            <p:spPr>
              <a:xfrm>
                <a:off x="10955967" y="5529287"/>
                <a:ext cx="870614" cy="213141"/>
              </a:xfrm>
              <a:custGeom>
                <a:avLst/>
                <a:gdLst>
                  <a:gd name="connsiteX0" fmla="*/ 0 w 870614"/>
                  <a:gd name="connsiteY0" fmla="*/ 0 h 213141"/>
                  <a:gd name="connsiteX1" fmla="*/ 870614 w 870614"/>
                  <a:gd name="connsiteY1" fmla="*/ 0 h 213141"/>
                  <a:gd name="connsiteX2" fmla="*/ 870614 w 870614"/>
                  <a:gd name="connsiteY2" fmla="*/ 213141 h 213141"/>
                  <a:gd name="connsiteX3" fmla="*/ 0 w 870614"/>
                  <a:gd name="connsiteY3" fmla="*/ 213141 h 21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0614" h="213141">
                    <a:moveTo>
                      <a:pt x="0" y="0"/>
                    </a:moveTo>
                    <a:lnTo>
                      <a:pt x="870614" y="0"/>
                    </a:lnTo>
                    <a:lnTo>
                      <a:pt x="870614" y="213141"/>
                    </a:lnTo>
                    <a:lnTo>
                      <a:pt x="0" y="213141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8" name="Forma Livre: Forma 3057">
                <a:extLst>
                  <a:ext uri="{FF2B5EF4-FFF2-40B4-BE49-F238E27FC236}">
                    <a16:creationId xmlns:a16="http://schemas.microsoft.com/office/drawing/2014/main" id="{E2198122-EC41-0067-D3DE-8D2F538D5F48}"/>
                  </a:ext>
                </a:extLst>
              </p:cNvPr>
              <p:cNvSpPr/>
              <p:nvPr/>
            </p:nvSpPr>
            <p:spPr>
              <a:xfrm>
                <a:off x="10999512" y="5710201"/>
                <a:ext cx="331804" cy="53672"/>
              </a:xfrm>
              <a:custGeom>
                <a:avLst/>
                <a:gdLst>
                  <a:gd name="connsiteX0" fmla="*/ 0 w 331804"/>
                  <a:gd name="connsiteY0" fmla="*/ 0 h 53672"/>
                  <a:gd name="connsiteX1" fmla="*/ 331804 w 331804"/>
                  <a:gd name="connsiteY1" fmla="*/ 0 h 53672"/>
                  <a:gd name="connsiteX2" fmla="*/ 331804 w 331804"/>
                  <a:gd name="connsiteY2" fmla="*/ 53673 h 53672"/>
                  <a:gd name="connsiteX3" fmla="*/ 0 w 331804"/>
                  <a:gd name="connsiteY3" fmla="*/ 53673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804" h="53672">
                    <a:moveTo>
                      <a:pt x="0" y="0"/>
                    </a:moveTo>
                    <a:lnTo>
                      <a:pt x="331804" y="0"/>
                    </a:lnTo>
                    <a:lnTo>
                      <a:pt x="331804" y="53673"/>
                    </a:lnTo>
                    <a:lnTo>
                      <a:pt x="0" y="53673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59" name="Forma Livre: Forma 3058">
                <a:extLst>
                  <a:ext uri="{FF2B5EF4-FFF2-40B4-BE49-F238E27FC236}">
                    <a16:creationId xmlns:a16="http://schemas.microsoft.com/office/drawing/2014/main" id="{7B6A4D14-B1C7-6D1B-80E8-9502E61C09EE}"/>
                  </a:ext>
                </a:extLst>
              </p:cNvPr>
              <p:cNvSpPr/>
              <p:nvPr/>
            </p:nvSpPr>
            <p:spPr>
              <a:xfrm>
                <a:off x="10999512" y="5977551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3 h 77083"/>
                  <a:gd name="connsiteX3" fmla="*/ 0 w 777804"/>
                  <a:gd name="connsiteY3" fmla="*/ 77083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3"/>
                    </a:lnTo>
                    <a:lnTo>
                      <a:pt x="0" y="77083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0" name="Forma Livre: Forma 3059">
                <a:extLst>
                  <a:ext uri="{FF2B5EF4-FFF2-40B4-BE49-F238E27FC236}">
                    <a16:creationId xmlns:a16="http://schemas.microsoft.com/office/drawing/2014/main" id="{82FA05F5-EB82-3E9D-9997-4F0DD0185F43}"/>
                  </a:ext>
                </a:extLst>
              </p:cNvPr>
              <p:cNvSpPr/>
              <p:nvPr/>
            </p:nvSpPr>
            <p:spPr>
              <a:xfrm>
                <a:off x="10999512" y="6054575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4 h 77083"/>
                  <a:gd name="connsiteX3" fmla="*/ 0 w 777804"/>
                  <a:gd name="connsiteY3" fmla="*/ 77084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4"/>
                    </a:lnTo>
                    <a:lnTo>
                      <a:pt x="0" y="77084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1" name="Forma Livre: Forma 3060">
                <a:extLst>
                  <a:ext uri="{FF2B5EF4-FFF2-40B4-BE49-F238E27FC236}">
                    <a16:creationId xmlns:a16="http://schemas.microsoft.com/office/drawing/2014/main" id="{D555E4BC-C7C0-E545-FD31-C0F7D827F9A4}"/>
                  </a:ext>
                </a:extLst>
              </p:cNvPr>
              <p:cNvSpPr/>
              <p:nvPr/>
            </p:nvSpPr>
            <p:spPr>
              <a:xfrm>
                <a:off x="11034956" y="5728310"/>
                <a:ext cx="1489" cy="14058"/>
              </a:xfrm>
              <a:custGeom>
                <a:avLst/>
                <a:gdLst>
                  <a:gd name="connsiteX0" fmla="*/ 0 w 1489"/>
                  <a:gd name="connsiteY0" fmla="*/ 0 h 14058"/>
                  <a:gd name="connsiteX1" fmla="*/ 1489 w 1489"/>
                  <a:gd name="connsiteY1" fmla="*/ 0 h 14058"/>
                  <a:gd name="connsiteX2" fmla="*/ 1489 w 1489"/>
                  <a:gd name="connsiteY2" fmla="*/ 14059 h 14058"/>
                  <a:gd name="connsiteX3" fmla="*/ 0 w 1489"/>
                  <a:gd name="connsiteY3" fmla="*/ 14059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9" h="14058">
                    <a:moveTo>
                      <a:pt x="0" y="0"/>
                    </a:moveTo>
                    <a:lnTo>
                      <a:pt x="1489" y="0"/>
                    </a:lnTo>
                    <a:lnTo>
                      <a:pt x="1489" y="14059"/>
                    </a:lnTo>
                    <a:lnTo>
                      <a:pt x="0" y="1405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2" name="Forma Livre: Forma 3061">
                <a:extLst>
                  <a:ext uri="{FF2B5EF4-FFF2-40B4-BE49-F238E27FC236}">
                    <a16:creationId xmlns:a16="http://schemas.microsoft.com/office/drawing/2014/main" id="{270BE060-0EDF-41BD-CB39-70008DCF08A3}"/>
                  </a:ext>
                </a:extLst>
              </p:cNvPr>
              <p:cNvSpPr/>
              <p:nvPr/>
            </p:nvSpPr>
            <p:spPr>
              <a:xfrm>
                <a:off x="11040794" y="5731665"/>
                <a:ext cx="9743" cy="10525"/>
              </a:xfrm>
              <a:custGeom>
                <a:avLst/>
                <a:gdLst>
                  <a:gd name="connsiteX0" fmla="*/ 9710 w 9743"/>
                  <a:gd name="connsiteY0" fmla="*/ 4568 h 10525"/>
                  <a:gd name="connsiteX1" fmla="*/ 9710 w 9743"/>
                  <a:gd name="connsiteY1" fmla="*/ 10525 h 10525"/>
                  <a:gd name="connsiteX2" fmla="*/ 8280 w 9743"/>
                  <a:gd name="connsiteY2" fmla="*/ 10525 h 10525"/>
                  <a:gd name="connsiteX3" fmla="*/ 8280 w 9743"/>
                  <a:gd name="connsiteY3" fmla="*/ 4568 h 10525"/>
                  <a:gd name="connsiteX4" fmla="*/ 5123 w 9743"/>
                  <a:gd name="connsiteY4" fmla="*/ 1173 h 10525"/>
                  <a:gd name="connsiteX5" fmla="*/ 1420 w 9743"/>
                  <a:gd name="connsiteY5" fmla="*/ 4360 h 10525"/>
                  <a:gd name="connsiteX6" fmla="*/ 1430 w 9743"/>
                  <a:gd name="connsiteY6" fmla="*/ 4985 h 10525"/>
                  <a:gd name="connsiteX7" fmla="*/ 1430 w 9743"/>
                  <a:gd name="connsiteY7" fmla="*/ 10525 h 10525"/>
                  <a:gd name="connsiteX8" fmla="*/ 0 w 9743"/>
                  <a:gd name="connsiteY8" fmla="*/ 10525 h 10525"/>
                  <a:gd name="connsiteX9" fmla="*/ 0 w 9743"/>
                  <a:gd name="connsiteY9" fmla="*/ 100 h 10525"/>
                  <a:gd name="connsiteX10" fmla="*/ 1132 w 9743"/>
                  <a:gd name="connsiteY10" fmla="*/ 100 h 10525"/>
                  <a:gd name="connsiteX11" fmla="*/ 1132 w 9743"/>
                  <a:gd name="connsiteY11" fmla="*/ 2066 h 10525"/>
                  <a:gd name="connsiteX12" fmla="*/ 5123 w 9743"/>
                  <a:gd name="connsiteY12" fmla="*/ 41 h 10525"/>
                  <a:gd name="connsiteX13" fmla="*/ 9703 w 9743"/>
                  <a:gd name="connsiteY13" fmla="*/ 3482 h 10525"/>
                  <a:gd name="connsiteX14" fmla="*/ 9710 w 9743"/>
                  <a:gd name="connsiteY14" fmla="*/ 4568 h 1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743" h="10525">
                    <a:moveTo>
                      <a:pt x="9710" y="4568"/>
                    </a:moveTo>
                    <a:lnTo>
                      <a:pt x="9710" y="10525"/>
                    </a:lnTo>
                    <a:lnTo>
                      <a:pt x="8280" y="10525"/>
                    </a:lnTo>
                    <a:lnTo>
                      <a:pt x="8280" y="4568"/>
                    </a:lnTo>
                    <a:cubicBezTo>
                      <a:pt x="8280" y="2304"/>
                      <a:pt x="7148" y="1173"/>
                      <a:pt x="5123" y="1173"/>
                    </a:cubicBezTo>
                    <a:cubicBezTo>
                      <a:pt x="3220" y="1030"/>
                      <a:pt x="1562" y="2457"/>
                      <a:pt x="1420" y="4360"/>
                    </a:cubicBezTo>
                    <a:cubicBezTo>
                      <a:pt x="1404" y="4568"/>
                      <a:pt x="1408" y="4778"/>
                      <a:pt x="1430" y="4985"/>
                    </a:cubicBezTo>
                    <a:lnTo>
                      <a:pt x="1430" y="10525"/>
                    </a:lnTo>
                    <a:lnTo>
                      <a:pt x="0" y="10525"/>
                    </a:lnTo>
                    <a:lnTo>
                      <a:pt x="0" y="100"/>
                    </a:lnTo>
                    <a:lnTo>
                      <a:pt x="1132" y="100"/>
                    </a:lnTo>
                    <a:lnTo>
                      <a:pt x="1132" y="2066"/>
                    </a:lnTo>
                    <a:cubicBezTo>
                      <a:pt x="1995" y="716"/>
                      <a:pt x="3524" y="-60"/>
                      <a:pt x="5123" y="41"/>
                    </a:cubicBezTo>
                    <a:cubicBezTo>
                      <a:pt x="7338" y="-274"/>
                      <a:pt x="9388" y="1267"/>
                      <a:pt x="9703" y="3482"/>
                    </a:cubicBezTo>
                    <a:cubicBezTo>
                      <a:pt x="9754" y="3842"/>
                      <a:pt x="9756" y="4208"/>
                      <a:pt x="9710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3" name="Forma Livre: Forma 3062">
                <a:extLst>
                  <a:ext uri="{FF2B5EF4-FFF2-40B4-BE49-F238E27FC236}">
                    <a16:creationId xmlns:a16="http://schemas.microsoft.com/office/drawing/2014/main" id="{E8566A8C-3EBB-6E57-4852-9170DBE841D5}"/>
                  </a:ext>
                </a:extLst>
              </p:cNvPr>
              <p:cNvSpPr/>
              <p:nvPr/>
            </p:nvSpPr>
            <p:spPr>
              <a:xfrm>
                <a:off x="11052231" y="5731765"/>
                <a:ext cx="10901" cy="10603"/>
              </a:xfrm>
              <a:custGeom>
                <a:avLst/>
                <a:gdLst>
                  <a:gd name="connsiteX0" fmla="*/ 10901 w 10901"/>
                  <a:gd name="connsiteY0" fmla="*/ 0 h 10603"/>
                  <a:gd name="connsiteX1" fmla="*/ 6195 w 10901"/>
                  <a:gd name="connsiteY1" fmla="*/ 10603 h 10603"/>
                  <a:gd name="connsiteX2" fmla="*/ 4706 w 10901"/>
                  <a:gd name="connsiteY2" fmla="*/ 10603 h 10603"/>
                  <a:gd name="connsiteX3" fmla="*/ 0 w 10901"/>
                  <a:gd name="connsiteY3" fmla="*/ 0 h 10603"/>
                  <a:gd name="connsiteX4" fmla="*/ 1608 w 10901"/>
                  <a:gd name="connsiteY4" fmla="*/ 0 h 10603"/>
                  <a:gd name="connsiteX5" fmla="*/ 5600 w 10901"/>
                  <a:gd name="connsiteY5" fmla="*/ 9055 h 10603"/>
                  <a:gd name="connsiteX6" fmla="*/ 9591 w 10901"/>
                  <a:gd name="connsiteY6" fmla="*/ 0 h 10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1" h="10603">
                    <a:moveTo>
                      <a:pt x="10901" y="0"/>
                    </a:moveTo>
                    <a:lnTo>
                      <a:pt x="6195" y="10603"/>
                    </a:lnTo>
                    <a:lnTo>
                      <a:pt x="4706" y="10603"/>
                    </a:lnTo>
                    <a:lnTo>
                      <a:pt x="0" y="0"/>
                    </a:lnTo>
                    <a:lnTo>
                      <a:pt x="1608" y="0"/>
                    </a:lnTo>
                    <a:lnTo>
                      <a:pt x="5600" y="9055"/>
                    </a:lnTo>
                    <a:lnTo>
                      <a:pt x="95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4" name="Forma Livre: Forma 3063">
                <a:extLst>
                  <a:ext uri="{FF2B5EF4-FFF2-40B4-BE49-F238E27FC236}">
                    <a16:creationId xmlns:a16="http://schemas.microsoft.com/office/drawing/2014/main" id="{F85168DC-FEF5-8932-4A7A-4B59F0159849}"/>
                  </a:ext>
                </a:extLst>
              </p:cNvPr>
              <p:cNvSpPr/>
              <p:nvPr/>
            </p:nvSpPr>
            <p:spPr>
              <a:xfrm>
                <a:off x="11063758" y="5732214"/>
                <a:ext cx="10842" cy="10842"/>
              </a:xfrm>
              <a:custGeom>
                <a:avLst/>
                <a:gdLst>
                  <a:gd name="connsiteX0" fmla="*/ 30 w 10842"/>
                  <a:gd name="connsiteY0" fmla="*/ 4854 h 10842"/>
                  <a:gd name="connsiteX1" fmla="*/ 5989 w 10842"/>
                  <a:gd name="connsiteY1" fmla="*/ 30 h 10842"/>
                  <a:gd name="connsiteX2" fmla="*/ 10812 w 10842"/>
                  <a:gd name="connsiteY2" fmla="*/ 4854 h 10842"/>
                  <a:gd name="connsiteX3" fmla="*/ 5989 w 10842"/>
                  <a:gd name="connsiteY3" fmla="*/ 10812 h 10842"/>
                  <a:gd name="connsiteX4" fmla="*/ 30 w 10842"/>
                  <a:gd name="connsiteY4" fmla="*/ 5988 h 10842"/>
                  <a:gd name="connsiteX5" fmla="*/ 30 w 10842"/>
                  <a:gd name="connsiteY5" fmla="*/ 4854 h 10842"/>
                  <a:gd name="connsiteX6" fmla="*/ 9323 w 10842"/>
                  <a:gd name="connsiteY6" fmla="*/ 4854 h 10842"/>
                  <a:gd name="connsiteX7" fmla="*/ 5160 w 10842"/>
                  <a:gd name="connsiteY7" fmla="*/ 1167 h 10842"/>
                  <a:gd name="connsiteX8" fmla="*/ 1474 w 10842"/>
                  <a:gd name="connsiteY8" fmla="*/ 5330 h 10842"/>
                  <a:gd name="connsiteX9" fmla="*/ 5391 w 10842"/>
                  <a:gd name="connsiteY9" fmla="*/ 9023 h 10842"/>
                  <a:gd name="connsiteX10" fmla="*/ 9334 w 10842"/>
                  <a:gd name="connsiteY10" fmla="*/ 5223 h 10842"/>
                  <a:gd name="connsiteX11" fmla="*/ 9323 w 10842"/>
                  <a:gd name="connsiteY11" fmla="*/ 4854 h 1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42" h="10842">
                    <a:moveTo>
                      <a:pt x="30" y="4854"/>
                    </a:moveTo>
                    <a:cubicBezTo>
                      <a:pt x="343" y="1876"/>
                      <a:pt x="3011" y="-283"/>
                      <a:pt x="5989" y="30"/>
                    </a:cubicBezTo>
                    <a:cubicBezTo>
                      <a:pt x="8534" y="298"/>
                      <a:pt x="10544" y="2309"/>
                      <a:pt x="10812" y="4854"/>
                    </a:cubicBezTo>
                    <a:cubicBezTo>
                      <a:pt x="11125" y="7831"/>
                      <a:pt x="8966" y="10499"/>
                      <a:pt x="5989" y="10812"/>
                    </a:cubicBezTo>
                    <a:cubicBezTo>
                      <a:pt x="3011" y="11126"/>
                      <a:pt x="343" y="8966"/>
                      <a:pt x="30" y="5988"/>
                    </a:cubicBezTo>
                    <a:cubicBezTo>
                      <a:pt x="-10" y="5611"/>
                      <a:pt x="-10" y="5231"/>
                      <a:pt x="30" y="4854"/>
                    </a:cubicBezTo>
                    <a:close/>
                    <a:moveTo>
                      <a:pt x="9323" y="4854"/>
                    </a:moveTo>
                    <a:cubicBezTo>
                      <a:pt x="9191" y="2686"/>
                      <a:pt x="7328" y="1036"/>
                      <a:pt x="5160" y="1167"/>
                    </a:cubicBezTo>
                    <a:cubicBezTo>
                      <a:pt x="2993" y="1299"/>
                      <a:pt x="1342" y="3163"/>
                      <a:pt x="1474" y="5330"/>
                    </a:cubicBezTo>
                    <a:cubicBezTo>
                      <a:pt x="1600" y="7403"/>
                      <a:pt x="3315" y="9020"/>
                      <a:pt x="5391" y="9023"/>
                    </a:cubicBezTo>
                    <a:cubicBezTo>
                      <a:pt x="7529" y="9063"/>
                      <a:pt x="9294" y="7361"/>
                      <a:pt x="9334" y="5223"/>
                    </a:cubicBezTo>
                    <a:cubicBezTo>
                      <a:pt x="9336" y="5100"/>
                      <a:pt x="9332" y="4976"/>
                      <a:pt x="9323" y="48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5" name="Forma Livre: Forma 3064">
                <a:extLst>
                  <a:ext uri="{FF2B5EF4-FFF2-40B4-BE49-F238E27FC236}">
                    <a16:creationId xmlns:a16="http://schemas.microsoft.com/office/drawing/2014/main" id="{5086F001-AF27-25A9-5B1C-47D7D4586138}"/>
                  </a:ext>
                </a:extLst>
              </p:cNvPr>
              <p:cNvSpPr/>
              <p:nvPr/>
            </p:nvSpPr>
            <p:spPr>
              <a:xfrm>
                <a:off x="11077132" y="5727357"/>
                <a:ext cx="2144" cy="15011"/>
              </a:xfrm>
              <a:custGeom>
                <a:avLst/>
                <a:gdLst>
                  <a:gd name="connsiteX0" fmla="*/ 0 w 2144"/>
                  <a:gd name="connsiteY0" fmla="*/ 1072 h 15011"/>
                  <a:gd name="connsiteX1" fmla="*/ 1072 w 2144"/>
                  <a:gd name="connsiteY1" fmla="*/ 0 h 15011"/>
                  <a:gd name="connsiteX2" fmla="*/ 2144 w 2144"/>
                  <a:gd name="connsiteY2" fmla="*/ 1072 h 15011"/>
                  <a:gd name="connsiteX3" fmla="*/ 1072 w 2144"/>
                  <a:gd name="connsiteY3" fmla="*/ 2145 h 15011"/>
                  <a:gd name="connsiteX4" fmla="*/ 0 w 2144"/>
                  <a:gd name="connsiteY4" fmla="*/ 1072 h 15011"/>
                  <a:gd name="connsiteX5" fmla="*/ 357 w 2144"/>
                  <a:gd name="connsiteY5" fmla="*/ 4408 h 15011"/>
                  <a:gd name="connsiteX6" fmla="*/ 1787 w 2144"/>
                  <a:gd name="connsiteY6" fmla="*/ 4408 h 15011"/>
                  <a:gd name="connsiteX7" fmla="*/ 1787 w 2144"/>
                  <a:gd name="connsiteY7" fmla="*/ 15012 h 15011"/>
                  <a:gd name="connsiteX8" fmla="*/ 536 w 2144"/>
                  <a:gd name="connsiteY8" fmla="*/ 15012 h 1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4" h="15011">
                    <a:moveTo>
                      <a:pt x="0" y="1072"/>
                    </a:moveTo>
                    <a:cubicBezTo>
                      <a:pt x="0" y="480"/>
                      <a:pt x="480" y="0"/>
                      <a:pt x="1072" y="0"/>
                    </a:cubicBezTo>
                    <a:cubicBezTo>
                      <a:pt x="1664" y="0"/>
                      <a:pt x="2144" y="480"/>
                      <a:pt x="2144" y="1072"/>
                    </a:cubicBezTo>
                    <a:cubicBezTo>
                      <a:pt x="2144" y="1664"/>
                      <a:pt x="1664" y="2145"/>
                      <a:pt x="1072" y="2145"/>
                    </a:cubicBezTo>
                    <a:cubicBezTo>
                      <a:pt x="480" y="2145"/>
                      <a:pt x="0" y="1664"/>
                      <a:pt x="0" y="1072"/>
                    </a:cubicBezTo>
                    <a:close/>
                    <a:moveTo>
                      <a:pt x="357" y="4408"/>
                    </a:moveTo>
                    <a:lnTo>
                      <a:pt x="1787" y="4408"/>
                    </a:lnTo>
                    <a:lnTo>
                      <a:pt x="1787" y="15012"/>
                    </a:lnTo>
                    <a:lnTo>
                      <a:pt x="536" y="1501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6" name="Forma Livre: Forma 3065">
                <a:extLst>
                  <a:ext uri="{FF2B5EF4-FFF2-40B4-BE49-F238E27FC236}">
                    <a16:creationId xmlns:a16="http://schemas.microsoft.com/office/drawing/2014/main" id="{7D95F065-8EAA-4CC1-E055-2BFA4CB2ADBA}"/>
                  </a:ext>
                </a:extLst>
              </p:cNvPr>
              <p:cNvSpPr/>
              <p:nvPr/>
            </p:nvSpPr>
            <p:spPr>
              <a:xfrm>
                <a:off x="11081835" y="5731698"/>
                <a:ext cx="9593" cy="10796"/>
              </a:xfrm>
              <a:custGeom>
                <a:avLst/>
                <a:gdLst>
                  <a:gd name="connsiteX0" fmla="*/ 3 w 9593"/>
                  <a:gd name="connsiteY0" fmla="*/ 5369 h 10796"/>
                  <a:gd name="connsiteX1" fmla="*/ 5119 w 9593"/>
                  <a:gd name="connsiteY1" fmla="*/ 3 h 10796"/>
                  <a:gd name="connsiteX2" fmla="*/ 5484 w 9593"/>
                  <a:gd name="connsiteY2" fmla="*/ 7 h 10796"/>
                  <a:gd name="connsiteX3" fmla="*/ 9594 w 9593"/>
                  <a:gd name="connsiteY3" fmla="*/ 2092 h 10796"/>
                  <a:gd name="connsiteX4" fmla="*/ 8522 w 9593"/>
                  <a:gd name="connsiteY4" fmla="*/ 2807 h 10796"/>
                  <a:gd name="connsiteX5" fmla="*/ 5484 w 9593"/>
                  <a:gd name="connsiteY5" fmla="*/ 1258 h 10796"/>
                  <a:gd name="connsiteX6" fmla="*/ 1841 w 9593"/>
                  <a:gd name="connsiteY6" fmla="*/ 5896 h 10796"/>
                  <a:gd name="connsiteX7" fmla="*/ 5484 w 9593"/>
                  <a:gd name="connsiteY7" fmla="*/ 9539 h 10796"/>
                  <a:gd name="connsiteX8" fmla="*/ 8522 w 9593"/>
                  <a:gd name="connsiteY8" fmla="*/ 7990 h 10796"/>
                  <a:gd name="connsiteX9" fmla="*/ 9594 w 9593"/>
                  <a:gd name="connsiteY9" fmla="*/ 8705 h 10796"/>
                  <a:gd name="connsiteX10" fmla="*/ 5484 w 9593"/>
                  <a:gd name="connsiteY10" fmla="*/ 10790 h 10796"/>
                  <a:gd name="connsiteX11" fmla="*/ 6 w 9593"/>
                  <a:gd name="connsiteY11" fmla="*/ 5795 h 10796"/>
                  <a:gd name="connsiteX12" fmla="*/ 3 w 9593"/>
                  <a:gd name="connsiteY12" fmla="*/ 5369 h 10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93" h="10796">
                    <a:moveTo>
                      <a:pt x="3" y="5369"/>
                    </a:moveTo>
                    <a:cubicBezTo>
                      <a:pt x="-66" y="2474"/>
                      <a:pt x="2225" y="72"/>
                      <a:pt x="5119" y="3"/>
                    </a:cubicBezTo>
                    <a:cubicBezTo>
                      <a:pt x="5241" y="0"/>
                      <a:pt x="5362" y="2"/>
                      <a:pt x="5484" y="7"/>
                    </a:cubicBezTo>
                    <a:cubicBezTo>
                      <a:pt x="7129" y="-86"/>
                      <a:pt x="8698" y="710"/>
                      <a:pt x="9594" y="2092"/>
                    </a:cubicBezTo>
                    <a:lnTo>
                      <a:pt x="8522" y="2807"/>
                    </a:lnTo>
                    <a:cubicBezTo>
                      <a:pt x="7822" y="1826"/>
                      <a:pt x="6688" y="1248"/>
                      <a:pt x="5484" y="1258"/>
                    </a:cubicBezTo>
                    <a:cubicBezTo>
                      <a:pt x="3197" y="1533"/>
                      <a:pt x="1566" y="3610"/>
                      <a:pt x="1841" y="5896"/>
                    </a:cubicBezTo>
                    <a:cubicBezTo>
                      <a:pt x="2070" y="7805"/>
                      <a:pt x="3575" y="9309"/>
                      <a:pt x="5484" y="9539"/>
                    </a:cubicBezTo>
                    <a:cubicBezTo>
                      <a:pt x="6696" y="9581"/>
                      <a:pt x="7844" y="8996"/>
                      <a:pt x="8522" y="7990"/>
                    </a:cubicBezTo>
                    <a:lnTo>
                      <a:pt x="9594" y="8705"/>
                    </a:lnTo>
                    <a:cubicBezTo>
                      <a:pt x="8698" y="10087"/>
                      <a:pt x="7129" y="10883"/>
                      <a:pt x="5484" y="10790"/>
                    </a:cubicBezTo>
                    <a:cubicBezTo>
                      <a:pt x="2591" y="10923"/>
                      <a:pt x="139" y="8687"/>
                      <a:pt x="6" y="5795"/>
                    </a:cubicBezTo>
                    <a:cubicBezTo>
                      <a:pt x="-1" y="5653"/>
                      <a:pt x="-2" y="5510"/>
                      <a:pt x="3" y="53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7" name="Forma Livre: Forma 3066">
                <a:extLst>
                  <a:ext uri="{FF2B5EF4-FFF2-40B4-BE49-F238E27FC236}">
                    <a16:creationId xmlns:a16="http://schemas.microsoft.com/office/drawing/2014/main" id="{E5811820-0099-F90F-4B7A-56A9B243F1BA}"/>
                  </a:ext>
                </a:extLst>
              </p:cNvPr>
              <p:cNvSpPr/>
              <p:nvPr/>
            </p:nvSpPr>
            <p:spPr>
              <a:xfrm>
                <a:off x="11092974" y="5731885"/>
                <a:ext cx="10368" cy="10616"/>
              </a:xfrm>
              <a:custGeom>
                <a:avLst/>
                <a:gdLst>
                  <a:gd name="connsiteX0" fmla="*/ 10309 w 10368"/>
                  <a:gd name="connsiteY0" fmla="*/ 5659 h 10616"/>
                  <a:gd name="connsiteX1" fmla="*/ 1433 w 10368"/>
                  <a:gd name="connsiteY1" fmla="*/ 5659 h 10616"/>
                  <a:gd name="connsiteX2" fmla="*/ 5663 w 10368"/>
                  <a:gd name="connsiteY2" fmla="*/ 9352 h 10616"/>
                  <a:gd name="connsiteX3" fmla="*/ 8879 w 10368"/>
                  <a:gd name="connsiteY3" fmla="*/ 7923 h 10616"/>
                  <a:gd name="connsiteX4" fmla="*/ 9654 w 10368"/>
                  <a:gd name="connsiteY4" fmla="*/ 8876 h 10616"/>
                  <a:gd name="connsiteX5" fmla="*/ 5603 w 10368"/>
                  <a:gd name="connsiteY5" fmla="*/ 10603 h 10616"/>
                  <a:gd name="connsiteX6" fmla="*/ 12 w 10368"/>
                  <a:gd name="connsiteY6" fmla="*/ 5735 h 10616"/>
                  <a:gd name="connsiteX7" fmla="*/ 3 w 10368"/>
                  <a:gd name="connsiteY7" fmla="*/ 5183 h 10616"/>
                  <a:gd name="connsiteX8" fmla="*/ 5186 w 10368"/>
                  <a:gd name="connsiteY8" fmla="*/ 0 h 10616"/>
                  <a:gd name="connsiteX9" fmla="*/ 10369 w 10368"/>
                  <a:gd name="connsiteY9" fmla="*/ 5183 h 10616"/>
                  <a:gd name="connsiteX10" fmla="*/ 10309 w 10368"/>
                  <a:gd name="connsiteY10" fmla="*/ 5659 h 10616"/>
                  <a:gd name="connsiteX11" fmla="*/ 1433 w 10368"/>
                  <a:gd name="connsiteY11" fmla="*/ 4587 h 10616"/>
                  <a:gd name="connsiteX12" fmla="*/ 8998 w 10368"/>
                  <a:gd name="connsiteY12" fmla="*/ 4587 h 10616"/>
                  <a:gd name="connsiteX13" fmla="*/ 4740 w 10368"/>
                  <a:gd name="connsiteY13" fmla="*/ 1280 h 10616"/>
                  <a:gd name="connsiteX14" fmla="*/ 1433 w 10368"/>
                  <a:gd name="connsiteY14" fmla="*/ 4587 h 10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68" h="10616">
                    <a:moveTo>
                      <a:pt x="10309" y="5659"/>
                    </a:moveTo>
                    <a:lnTo>
                      <a:pt x="1433" y="5659"/>
                    </a:lnTo>
                    <a:cubicBezTo>
                      <a:pt x="1592" y="7841"/>
                      <a:pt x="3479" y="9489"/>
                      <a:pt x="5663" y="9352"/>
                    </a:cubicBezTo>
                    <a:cubicBezTo>
                      <a:pt x="6893" y="9374"/>
                      <a:pt x="8070" y="8851"/>
                      <a:pt x="8879" y="7923"/>
                    </a:cubicBezTo>
                    <a:lnTo>
                      <a:pt x="9654" y="8876"/>
                    </a:lnTo>
                    <a:cubicBezTo>
                      <a:pt x="8637" y="10039"/>
                      <a:pt x="7146" y="10676"/>
                      <a:pt x="5603" y="10603"/>
                    </a:cubicBezTo>
                    <a:cubicBezTo>
                      <a:pt x="2714" y="10803"/>
                      <a:pt x="212" y="8623"/>
                      <a:pt x="12" y="5735"/>
                    </a:cubicBezTo>
                    <a:cubicBezTo>
                      <a:pt x="0" y="5551"/>
                      <a:pt x="-3" y="5367"/>
                      <a:pt x="3" y="5183"/>
                    </a:cubicBezTo>
                    <a:cubicBezTo>
                      <a:pt x="3" y="2320"/>
                      <a:pt x="2324" y="0"/>
                      <a:pt x="5186" y="0"/>
                    </a:cubicBezTo>
                    <a:cubicBezTo>
                      <a:pt x="8048" y="0"/>
                      <a:pt x="10369" y="2320"/>
                      <a:pt x="10369" y="5183"/>
                    </a:cubicBezTo>
                    <a:cubicBezTo>
                      <a:pt x="10369" y="5183"/>
                      <a:pt x="10309" y="5480"/>
                      <a:pt x="10309" y="5659"/>
                    </a:cubicBezTo>
                    <a:close/>
                    <a:moveTo>
                      <a:pt x="1433" y="4587"/>
                    </a:moveTo>
                    <a:lnTo>
                      <a:pt x="8998" y="4587"/>
                    </a:lnTo>
                    <a:cubicBezTo>
                      <a:pt x="8736" y="2498"/>
                      <a:pt x="6829" y="1017"/>
                      <a:pt x="4740" y="1280"/>
                    </a:cubicBezTo>
                    <a:cubicBezTo>
                      <a:pt x="3012" y="1497"/>
                      <a:pt x="1650" y="2858"/>
                      <a:pt x="1433" y="4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8" name="Forma Livre: Forma 3067">
                <a:extLst>
                  <a:ext uri="{FF2B5EF4-FFF2-40B4-BE49-F238E27FC236}">
                    <a16:creationId xmlns:a16="http://schemas.microsoft.com/office/drawing/2014/main" id="{E3B19B6A-5DD7-BC4B-B9B1-F97EBC1238AB}"/>
                  </a:ext>
                </a:extLst>
              </p:cNvPr>
              <p:cNvSpPr/>
              <p:nvPr/>
            </p:nvSpPr>
            <p:spPr>
              <a:xfrm>
                <a:off x="11115376" y="5728251"/>
                <a:ext cx="13164" cy="14058"/>
              </a:xfrm>
              <a:custGeom>
                <a:avLst/>
                <a:gdLst>
                  <a:gd name="connsiteX0" fmla="*/ 9948 w 13164"/>
                  <a:gd name="connsiteY0" fmla="*/ 4885 h 14058"/>
                  <a:gd name="connsiteX1" fmla="*/ 9412 w 13164"/>
                  <a:gd name="connsiteY1" fmla="*/ 9174 h 14058"/>
                  <a:gd name="connsiteX2" fmla="*/ 12271 w 13164"/>
                  <a:gd name="connsiteY2" fmla="*/ 9174 h 14058"/>
                  <a:gd name="connsiteX3" fmla="*/ 12271 w 13164"/>
                  <a:gd name="connsiteY3" fmla="*/ 10246 h 14058"/>
                  <a:gd name="connsiteX4" fmla="*/ 9293 w 13164"/>
                  <a:gd name="connsiteY4" fmla="*/ 10246 h 14058"/>
                  <a:gd name="connsiteX5" fmla="*/ 8816 w 13164"/>
                  <a:gd name="connsiteY5" fmla="*/ 14059 h 14058"/>
                  <a:gd name="connsiteX6" fmla="*/ 7744 w 13164"/>
                  <a:gd name="connsiteY6" fmla="*/ 14059 h 14058"/>
                  <a:gd name="connsiteX7" fmla="*/ 8161 w 13164"/>
                  <a:gd name="connsiteY7" fmla="*/ 10246 h 14058"/>
                  <a:gd name="connsiteX8" fmla="*/ 3991 w 13164"/>
                  <a:gd name="connsiteY8" fmla="*/ 10246 h 14058"/>
                  <a:gd name="connsiteX9" fmla="*/ 3515 w 13164"/>
                  <a:gd name="connsiteY9" fmla="*/ 14059 h 14058"/>
                  <a:gd name="connsiteX10" fmla="*/ 2442 w 13164"/>
                  <a:gd name="connsiteY10" fmla="*/ 14059 h 14058"/>
                  <a:gd name="connsiteX11" fmla="*/ 2919 w 13164"/>
                  <a:gd name="connsiteY11" fmla="*/ 10246 h 14058"/>
                  <a:gd name="connsiteX12" fmla="*/ 0 w 13164"/>
                  <a:gd name="connsiteY12" fmla="*/ 10246 h 14058"/>
                  <a:gd name="connsiteX13" fmla="*/ 0 w 13164"/>
                  <a:gd name="connsiteY13" fmla="*/ 9174 h 14058"/>
                  <a:gd name="connsiteX14" fmla="*/ 3038 w 13164"/>
                  <a:gd name="connsiteY14" fmla="*/ 9174 h 14058"/>
                  <a:gd name="connsiteX15" fmla="*/ 3574 w 13164"/>
                  <a:gd name="connsiteY15" fmla="*/ 4885 h 14058"/>
                  <a:gd name="connsiteX16" fmla="*/ 655 w 13164"/>
                  <a:gd name="connsiteY16" fmla="*/ 4885 h 14058"/>
                  <a:gd name="connsiteX17" fmla="*/ 655 w 13164"/>
                  <a:gd name="connsiteY17" fmla="*/ 3812 h 14058"/>
                  <a:gd name="connsiteX18" fmla="*/ 3991 w 13164"/>
                  <a:gd name="connsiteY18" fmla="*/ 3812 h 14058"/>
                  <a:gd name="connsiteX19" fmla="*/ 4468 w 13164"/>
                  <a:gd name="connsiteY19" fmla="*/ 0 h 14058"/>
                  <a:gd name="connsiteX20" fmla="*/ 5540 w 13164"/>
                  <a:gd name="connsiteY20" fmla="*/ 0 h 14058"/>
                  <a:gd name="connsiteX21" fmla="*/ 5063 w 13164"/>
                  <a:gd name="connsiteY21" fmla="*/ 3812 h 14058"/>
                  <a:gd name="connsiteX22" fmla="*/ 9233 w 13164"/>
                  <a:gd name="connsiteY22" fmla="*/ 3812 h 14058"/>
                  <a:gd name="connsiteX23" fmla="*/ 9710 w 13164"/>
                  <a:gd name="connsiteY23" fmla="*/ 0 h 14058"/>
                  <a:gd name="connsiteX24" fmla="*/ 10782 w 13164"/>
                  <a:gd name="connsiteY24" fmla="*/ 0 h 14058"/>
                  <a:gd name="connsiteX25" fmla="*/ 10306 w 13164"/>
                  <a:gd name="connsiteY25" fmla="*/ 3812 h 14058"/>
                  <a:gd name="connsiteX26" fmla="*/ 13165 w 13164"/>
                  <a:gd name="connsiteY26" fmla="*/ 3812 h 14058"/>
                  <a:gd name="connsiteX27" fmla="*/ 13165 w 13164"/>
                  <a:gd name="connsiteY27" fmla="*/ 4885 h 14058"/>
                  <a:gd name="connsiteX28" fmla="*/ 8876 w 13164"/>
                  <a:gd name="connsiteY28" fmla="*/ 4885 h 14058"/>
                  <a:gd name="connsiteX29" fmla="*/ 4706 w 13164"/>
                  <a:gd name="connsiteY29" fmla="*/ 4885 h 14058"/>
                  <a:gd name="connsiteX30" fmla="*/ 4170 w 13164"/>
                  <a:gd name="connsiteY30" fmla="*/ 9174 h 14058"/>
                  <a:gd name="connsiteX31" fmla="*/ 8340 w 13164"/>
                  <a:gd name="connsiteY31" fmla="*/ 9174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64" h="14058">
                    <a:moveTo>
                      <a:pt x="9948" y="4885"/>
                    </a:moveTo>
                    <a:lnTo>
                      <a:pt x="9412" y="9174"/>
                    </a:lnTo>
                    <a:lnTo>
                      <a:pt x="12271" y="9174"/>
                    </a:lnTo>
                    <a:lnTo>
                      <a:pt x="12271" y="10246"/>
                    </a:lnTo>
                    <a:lnTo>
                      <a:pt x="9293" y="10246"/>
                    </a:lnTo>
                    <a:lnTo>
                      <a:pt x="8816" y="14059"/>
                    </a:lnTo>
                    <a:lnTo>
                      <a:pt x="7744" y="14059"/>
                    </a:lnTo>
                    <a:lnTo>
                      <a:pt x="8161" y="10246"/>
                    </a:lnTo>
                    <a:lnTo>
                      <a:pt x="3991" y="10246"/>
                    </a:lnTo>
                    <a:lnTo>
                      <a:pt x="3515" y="14059"/>
                    </a:lnTo>
                    <a:lnTo>
                      <a:pt x="2442" y="14059"/>
                    </a:lnTo>
                    <a:lnTo>
                      <a:pt x="2919" y="10246"/>
                    </a:lnTo>
                    <a:lnTo>
                      <a:pt x="0" y="10246"/>
                    </a:lnTo>
                    <a:lnTo>
                      <a:pt x="0" y="9174"/>
                    </a:lnTo>
                    <a:lnTo>
                      <a:pt x="3038" y="9174"/>
                    </a:lnTo>
                    <a:lnTo>
                      <a:pt x="3574" y="4885"/>
                    </a:lnTo>
                    <a:lnTo>
                      <a:pt x="655" y="4885"/>
                    </a:lnTo>
                    <a:lnTo>
                      <a:pt x="655" y="3812"/>
                    </a:lnTo>
                    <a:lnTo>
                      <a:pt x="3991" y="3812"/>
                    </a:lnTo>
                    <a:lnTo>
                      <a:pt x="4468" y="0"/>
                    </a:lnTo>
                    <a:lnTo>
                      <a:pt x="5540" y="0"/>
                    </a:lnTo>
                    <a:lnTo>
                      <a:pt x="5063" y="3812"/>
                    </a:lnTo>
                    <a:lnTo>
                      <a:pt x="9233" y="3812"/>
                    </a:lnTo>
                    <a:lnTo>
                      <a:pt x="9710" y="0"/>
                    </a:lnTo>
                    <a:lnTo>
                      <a:pt x="10782" y="0"/>
                    </a:lnTo>
                    <a:lnTo>
                      <a:pt x="10306" y="3812"/>
                    </a:lnTo>
                    <a:lnTo>
                      <a:pt x="13165" y="3812"/>
                    </a:lnTo>
                    <a:lnTo>
                      <a:pt x="13165" y="4885"/>
                    </a:lnTo>
                    <a:close/>
                    <a:moveTo>
                      <a:pt x="8876" y="4885"/>
                    </a:moveTo>
                    <a:lnTo>
                      <a:pt x="4706" y="4885"/>
                    </a:lnTo>
                    <a:lnTo>
                      <a:pt x="4170" y="9174"/>
                    </a:lnTo>
                    <a:lnTo>
                      <a:pt x="8340" y="917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69" name="Forma Livre: Forma 3068">
                <a:extLst>
                  <a:ext uri="{FF2B5EF4-FFF2-40B4-BE49-F238E27FC236}">
                    <a16:creationId xmlns:a16="http://schemas.microsoft.com/office/drawing/2014/main" id="{2F6A90B4-11CF-B3BB-F2A5-1A26B645D499}"/>
                  </a:ext>
                </a:extLst>
              </p:cNvPr>
              <p:cNvSpPr/>
              <p:nvPr/>
            </p:nvSpPr>
            <p:spPr>
              <a:xfrm>
                <a:off x="11129017" y="5728310"/>
                <a:ext cx="10186" cy="14183"/>
              </a:xfrm>
              <a:custGeom>
                <a:avLst/>
                <a:gdLst>
                  <a:gd name="connsiteX0" fmla="*/ 10186 w 10186"/>
                  <a:gd name="connsiteY0" fmla="*/ 10008 h 14183"/>
                  <a:gd name="connsiteX1" fmla="*/ 5063 w 10186"/>
                  <a:gd name="connsiteY1" fmla="*/ 14178 h 14183"/>
                  <a:gd name="connsiteX2" fmla="*/ 0 w 10186"/>
                  <a:gd name="connsiteY2" fmla="*/ 12391 h 14183"/>
                  <a:gd name="connsiteX3" fmla="*/ 715 w 10186"/>
                  <a:gd name="connsiteY3" fmla="*/ 11259 h 14183"/>
                  <a:gd name="connsiteX4" fmla="*/ 5063 w 10186"/>
                  <a:gd name="connsiteY4" fmla="*/ 12867 h 14183"/>
                  <a:gd name="connsiteX5" fmla="*/ 8697 w 10186"/>
                  <a:gd name="connsiteY5" fmla="*/ 10008 h 14183"/>
                  <a:gd name="connsiteX6" fmla="*/ 4885 w 10186"/>
                  <a:gd name="connsiteY6" fmla="*/ 7208 h 14183"/>
                  <a:gd name="connsiteX7" fmla="*/ 3932 w 10186"/>
                  <a:gd name="connsiteY7" fmla="*/ 7208 h 14183"/>
                  <a:gd name="connsiteX8" fmla="*/ 3932 w 10186"/>
                  <a:gd name="connsiteY8" fmla="*/ 6136 h 14183"/>
                  <a:gd name="connsiteX9" fmla="*/ 7804 w 10186"/>
                  <a:gd name="connsiteY9" fmla="*/ 1251 h 14183"/>
                  <a:gd name="connsiteX10" fmla="*/ 596 w 10186"/>
                  <a:gd name="connsiteY10" fmla="*/ 1251 h 14183"/>
                  <a:gd name="connsiteX11" fmla="*/ 596 w 10186"/>
                  <a:gd name="connsiteY11" fmla="*/ 0 h 14183"/>
                  <a:gd name="connsiteX12" fmla="*/ 9650 w 10186"/>
                  <a:gd name="connsiteY12" fmla="*/ 0 h 14183"/>
                  <a:gd name="connsiteX13" fmla="*/ 9650 w 10186"/>
                  <a:gd name="connsiteY13" fmla="*/ 1013 h 14183"/>
                  <a:gd name="connsiteX14" fmla="*/ 5659 w 10186"/>
                  <a:gd name="connsiteY14" fmla="*/ 6017 h 14183"/>
                  <a:gd name="connsiteX15" fmla="*/ 10186 w 10186"/>
                  <a:gd name="connsiteY15" fmla="*/ 10008 h 14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186" h="14183">
                    <a:moveTo>
                      <a:pt x="10186" y="10008"/>
                    </a:moveTo>
                    <a:cubicBezTo>
                      <a:pt x="10186" y="12391"/>
                      <a:pt x="8518" y="14178"/>
                      <a:pt x="5063" y="14178"/>
                    </a:cubicBezTo>
                    <a:cubicBezTo>
                      <a:pt x="3210" y="14250"/>
                      <a:pt x="1398" y="13611"/>
                      <a:pt x="0" y="12391"/>
                    </a:cubicBezTo>
                    <a:lnTo>
                      <a:pt x="715" y="11259"/>
                    </a:lnTo>
                    <a:cubicBezTo>
                      <a:pt x="1888" y="12360"/>
                      <a:pt x="3456" y="12940"/>
                      <a:pt x="5063" y="12867"/>
                    </a:cubicBezTo>
                    <a:cubicBezTo>
                      <a:pt x="7446" y="12867"/>
                      <a:pt x="8697" y="11795"/>
                      <a:pt x="8697" y="10008"/>
                    </a:cubicBezTo>
                    <a:cubicBezTo>
                      <a:pt x="8697" y="8221"/>
                      <a:pt x="7506" y="7208"/>
                      <a:pt x="4885" y="7208"/>
                    </a:cubicBezTo>
                    <a:lnTo>
                      <a:pt x="3932" y="7208"/>
                    </a:lnTo>
                    <a:lnTo>
                      <a:pt x="3932" y="6136"/>
                    </a:lnTo>
                    <a:lnTo>
                      <a:pt x="7804" y="1251"/>
                    </a:lnTo>
                    <a:lnTo>
                      <a:pt x="596" y="1251"/>
                    </a:lnTo>
                    <a:lnTo>
                      <a:pt x="596" y="0"/>
                    </a:lnTo>
                    <a:lnTo>
                      <a:pt x="9650" y="0"/>
                    </a:lnTo>
                    <a:lnTo>
                      <a:pt x="9650" y="1013"/>
                    </a:lnTo>
                    <a:lnTo>
                      <a:pt x="5659" y="6017"/>
                    </a:lnTo>
                    <a:cubicBezTo>
                      <a:pt x="8697" y="6195"/>
                      <a:pt x="10186" y="7744"/>
                      <a:pt x="10186" y="100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0" name="Forma Livre: Forma 3069">
                <a:extLst>
                  <a:ext uri="{FF2B5EF4-FFF2-40B4-BE49-F238E27FC236}">
                    <a16:creationId xmlns:a16="http://schemas.microsoft.com/office/drawing/2014/main" id="{C3FBA578-532E-06BD-CB8D-58CCC78026D0}"/>
                  </a:ext>
                </a:extLst>
              </p:cNvPr>
              <p:cNvSpPr/>
              <p:nvPr/>
            </p:nvSpPr>
            <p:spPr>
              <a:xfrm>
                <a:off x="11141050" y="5728310"/>
                <a:ext cx="12330" cy="14058"/>
              </a:xfrm>
              <a:custGeom>
                <a:avLst/>
                <a:gdLst>
                  <a:gd name="connsiteX0" fmla="*/ 12212 w 12330"/>
                  <a:gd name="connsiteY0" fmla="*/ 10365 h 14058"/>
                  <a:gd name="connsiteX1" fmla="*/ 9412 w 12330"/>
                  <a:gd name="connsiteY1" fmla="*/ 10365 h 14058"/>
                  <a:gd name="connsiteX2" fmla="*/ 9412 w 12330"/>
                  <a:gd name="connsiteY2" fmla="*/ 14059 h 14058"/>
                  <a:gd name="connsiteX3" fmla="*/ 8102 w 12330"/>
                  <a:gd name="connsiteY3" fmla="*/ 14059 h 14058"/>
                  <a:gd name="connsiteX4" fmla="*/ 8102 w 12330"/>
                  <a:gd name="connsiteY4" fmla="*/ 10365 h 14058"/>
                  <a:gd name="connsiteX5" fmla="*/ 0 w 12330"/>
                  <a:gd name="connsiteY5" fmla="*/ 10365 h 14058"/>
                  <a:gd name="connsiteX6" fmla="*/ 0 w 12330"/>
                  <a:gd name="connsiteY6" fmla="*/ 9352 h 14058"/>
                  <a:gd name="connsiteX7" fmla="*/ 7446 w 12330"/>
                  <a:gd name="connsiteY7" fmla="*/ 0 h 14058"/>
                  <a:gd name="connsiteX8" fmla="*/ 9055 w 12330"/>
                  <a:gd name="connsiteY8" fmla="*/ 0 h 14058"/>
                  <a:gd name="connsiteX9" fmla="*/ 2145 w 12330"/>
                  <a:gd name="connsiteY9" fmla="*/ 9055 h 14058"/>
                  <a:gd name="connsiteX10" fmla="*/ 8102 w 12330"/>
                  <a:gd name="connsiteY10" fmla="*/ 9055 h 14058"/>
                  <a:gd name="connsiteX11" fmla="*/ 8102 w 12330"/>
                  <a:gd name="connsiteY11" fmla="*/ 5838 h 14058"/>
                  <a:gd name="connsiteX12" fmla="*/ 9531 w 12330"/>
                  <a:gd name="connsiteY12" fmla="*/ 5838 h 14058"/>
                  <a:gd name="connsiteX13" fmla="*/ 9531 w 12330"/>
                  <a:gd name="connsiteY13" fmla="*/ 9055 h 14058"/>
                  <a:gd name="connsiteX14" fmla="*/ 12331 w 12330"/>
                  <a:gd name="connsiteY14" fmla="*/ 9055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330" h="14058">
                    <a:moveTo>
                      <a:pt x="12212" y="10365"/>
                    </a:moveTo>
                    <a:lnTo>
                      <a:pt x="9412" y="10365"/>
                    </a:lnTo>
                    <a:lnTo>
                      <a:pt x="9412" y="14059"/>
                    </a:lnTo>
                    <a:lnTo>
                      <a:pt x="8102" y="14059"/>
                    </a:lnTo>
                    <a:lnTo>
                      <a:pt x="8102" y="10365"/>
                    </a:lnTo>
                    <a:lnTo>
                      <a:pt x="0" y="10365"/>
                    </a:lnTo>
                    <a:lnTo>
                      <a:pt x="0" y="9352"/>
                    </a:lnTo>
                    <a:lnTo>
                      <a:pt x="7446" y="0"/>
                    </a:lnTo>
                    <a:lnTo>
                      <a:pt x="9055" y="0"/>
                    </a:lnTo>
                    <a:lnTo>
                      <a:pt x="2145" y="9055"/>
                    </a:lnTo>
                    <a:lnTo>
                      <a:pt x="8102" y="9055"/>
                    </a:lnTo>
                    <a:lnTo>
                      <a:pt x="8102" y="5838"/>
                    </a:lnTo>
                    <a:lnTo>
                      <a:pt x="9531" y="5838"/>
                    </a:lnTo>
                    <a:lnTo>
                      <a:pt x="9531" y="9055"/>
                    </a:lnTo>
                    <a:lnTo>
                      <a:pt x="12331" y="9055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1" name="Forma Livre: Forma 3070">
                <a:extLst>
                  <a:ext uri="{FF2B5EF4-FFF2-40B4-BE49-F238E27FC236}">
                    <a16:creationId xmlns:a16="http://schemas.microsoft.com/office/drawing/2014/main" id="{594BC9CB-875B-20FD-8344-9F00F5E5DA70}"/>
                  </a:ext>
                </a:extLst>
              </p:cNvPr>
              <p:cNvSpPr/>
              <p:nvPr/>
            </p:nvSpPr>
            <p:spPr>
              <a:xfrm>
                <a:off x="11153917" y="5728310"/>
                <a:ext cx="10186" cy="14185"/>
              </a:xfrm>
              <a:custGeom>
                <a:avLst/>
                <a:gdLst>
                  <a:gd name="connsiteX0" fmla="*/ 10186 w 10186"/>
                  <a:gd name="connsiteY0" fmla="*/ 9948 h 14185"/>
                  <a:gd name="connsiteX1" fmla="*/ 5063 w 10186"/>
                  <a:gd name="connsiteY1" fmla="*/ 14178 h 14185"/>
                  <a:gd name="connsiteX2" fmla="*/ 0 w 10186"/>
                  <a:gd name="connsiteY2" fmla="*/ 12391 h 14185"/>
                  <a:gd name="connsiteX3" fmla="*/ 715 w 10186"/>
                  <a:gd name="connsiteY3" fmla="*/ 11259 h 14185"/>
                  <a:gd name="connsiteX4" fmla="*/ 5004 w 10186"/>
                  <a:gd name="connsiteY4" fmla="*/ 12867 h 14185"/>
                  <a:gd name="connsiteX5" fmla="*/ 8697 w 10186"/>
                  <a:gd name="connsiteY5" fmla="*/ 10008 h 14185"/>
                  <a:gd name="connsiteX6" fmla="*/ 3991 w 10186"/>
                  <a:gd name="connsiteY6" fmla="*/ 7029 h 14185"/>
                  <a:gd name="connsiteX7" fmla="*/ 1191 w 10186"/>
                  <a:gd name="connsiteY7" fmla="*/ 7029 h 14185"/>
                  <a:gd name="connsiteX8" fmla="*/ 1906 w 10186"/>
                  <a:gd name="connsiteY8" fmla="*/ 0 h 14185"/>
                  <a:gd name="connsiteX9" fmla="*/ 9591 w 10186"/>
                  <a:gd name="connsiteY9" fmla="*/ 0 h 14185"/>
                  <a:gd name="connsiteX10" fmla="*/ 9591 w 10186"/>
                  <a:gd name="connsiteY10" fmla="*/ 1251 h 14185"/>
                  <a:gd name="connsiteX11" fmla="*/ 2978 w 10186"/>
                  <a:gd name="connsiteY11" fmla="*/ 1251 h 14185"/>
                  <a:gd name="connsiteX12" fmla="*/ 2502 w 10186"/>
                  <a:gd name="connsiteY12" fmla="*/ 5778 h 14185"/>
                  <a:gd name="connsiteX13" fmla="*/ 4289 w 10186"/>
                  <a:gd name="connsiteY13" fmla="*/ 5778 h 14185"/>
                  <a:gd name="connsiteX14" fmla="*/ 10186 w 10186"/>
                  <a:gd name="connsiteY14" fmla="*/ 9948 h 1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6" h="14185">
                    <a:moveTo>
                      <a:pt x="10186" y="9948"/>
                    </a:moveTo>
                    <a:cubicBezTo>
                      <a:pt x="10186" y="12331"/>
                      <a:pt x="8518" y="14178"/>
                      <a:pt x="5063" y="14178"/>
                    </a:cubicBezTo>
                    <a:cubicBezTo>
                      <a:pt x="3207" y="14263"/>
                      <a:pt x="1392" y="13622"/>
                      <a:pt x="0" y="12391"/>
                    </a:cubicBezTo>
                    <a:lnTo>
                      <a:pt x="715" y="11259"/>
                    </a:lnTo>
                    <a:cubicBezTo>
                      <a:pt x="1873" y="12345"/>
                      <a:pt x="3417" y="12924"/>
                      <a:pt x="5004" y="12867"/>
                    </a:cubicBezTo>
                    <a:cubicBezTo>
                      <a:pt x="7446" y="12867"/>
                      <a:pt x="8697" y="11676"/>
                      <a:pt x="8697" y="10008"/>
                    </a:cubicBezTo>
                    <a:cubicBezTo>
                      <a:pt x="8697" y="8340"/>
                      <a:pt x="7565" y="7029"/>
                      <a:pt x="3991" y="7029"/>
                    </a:cubicBezTo>
                    <a:lnTo>
                      <a:pt x="1191" y="7029"/>
                    </a:lnTo>
                    <a:lnTo>
                      <a:pt x="1906" y="0"/>
                    </a:lnTo>
                    <a:lnTo>
                      <a:pt x="9591" y="0"/>
                    </a:lnTo>
                    <a:lnTo>
                      <a:pt x="9591" y="1251"/>
                    </a:lnTo>
                    <a:lnTo>
                      <a:pt x="2978" y="1251"/>
                    </a:lnTo>
                    <a:lnTo>
                      <a:pt x="2502" y="5778"/>
                    </a:lnTo>
                    <a:lnTo>
                      <a:pt x="4289" y="5778"/>
                    </a:lnTo>
                    <a:cubicBezTo>
                      <a:pt x="8578" y="5778"/>
                      <a:pt x="10186" y="7446"/>
                      <a:pt x="10186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2" name="Forma Livre: Forma 3071">
                <a:extLst>
                  <a:ext uri="{FF2B5EF4-FFF2-40B4-BE49-F238E27FC236}">
                    <a16:creationId xmlns:a16="http://schemas.microsoft.com/office/drawing/2014/main" id="{EDE4A76F-7B1E-E9B0-2B10-1A66DE97261C}"/>
                  </a:ext>
                </a:extLst>
              </p:cNvPr>
              <p:cNvSpPr/>
              <p:nvPr/>
            </p:nvSpPr>
            <p:spPr>
              <a:xfrm>
                <a:off x="11165772" y="5728182"/>
                <a:ext cx="10782" cy="14325"/>
              </a:xfrm>
              <a:custGeom>
                <a:avLst/>
                <a:gdLst>
                  <a:gd name="connsiteX0" fmla="*/ 10782 w 10782"/>
                  <a:gd name="connsiteY0" fmla="*/ 10017 h 14325"/>
                  <a:gd name="connsiteX1" fmla="*/ 6276 w 10782"/>
                  <a:gd name="connsiteY1" fmla="*/ 14325 h 14325"/>
                  <a:gd name="connsiteX2" fmla="*/ 5957 w 10782"/>
                  <a:gd name="connsiteY2" fmla="*/ 14306 h 14325"/>
                  <a:gd name="connsiteX3" fmla="*/ 0 w 10782"/>
                  <a:gd name="connsiteY3" fmla="*/ 7276 h 14325"/>
                  <a:gd name="connsiteX4" fmla="*/ 6434 w 10782"/>
                  <a:gd name="connsiteY4" fmla="*/ 9 h 14325"/>
                  <a:gd name="connsiteX5" fmla="*/ 9769 w 10782"/>
                  <a:gd name="connsiteY5" fmla="*/ 724 h 14325"/>
                  <a:gd name="connsiteX6" fmla="*/ 9174 w 10782"/>
                  <a:gd name="connsiteY6" fmla="*/ 1915 h 14325"/>
                  <a:gd name="connsiteX7" fmla="*/ 6434 w 10782"/>
                  <a:gd name="connsiteY7" fmla="*/ 1260 h 14325"/>
                  <a:gd name="connsiteX8" fmla="*/ 1430 w 10782"/>
                  <a:gd name="connsiteY8" fmla="*/ 7217 h 14325"/>
                  <a:gd name="connsiteX9" fmla="*/ 1430 w 10782"/>
                  <a:gd name="connsiteY9" fmla="*/ 8349 h 14325"/>
                  <a:gd name="connsiteX10" fmla="*/ 5778 w 10782"/>
                  <a:gd name="connsiteY10" fmla="*/ 5966 h 14325"/>
                  <a:gd name="connsiteX11" fmla="*/ 10712 w 10782"/>
                  <a:gd name="connsiteY11" fmla="*/ 9348 h 14325"/>
                  <a:gd name="connsiteX12" fmla="*/ 10782 w 10782"/>
                  <a:gd name="connsiteY12" fmla="*/ 10017 h 14325"/>
                  <a:gd name="connsiteX13" fmla="*/ 9352 w 10782"/>
                  <a:gd name="connsiteY13" fmla="*/ 10017 h 14325"/>
                  <a:gd name="connsiteX14" fmla="*/ 5778 w 10782"/>
                  <a:gd name="connsiteY14" fmla="*/ 6979 h 14325"/>
                  <a:gd name="connsiteX15" fmla="*/ 2161 w 10782"/>
                  <a:gd name="connsiteY15" fmla="*/ 9874 h 14325"/>
                  <a:gd name="connsiteX16" fmla="*/ 2145 w 10782"/>
                  <a:gd name="connsiteY16" fmla="*/ 10076 h 14325"/>
                  <a:gd name="connsiteX17" fmla="*/ 5897 w 10782"/>
                  <a:gd name="connsiteY17" fmla="*/ 13114 h 14325"/>
                  <a:gd name="connsiteX18" fmla="*/ 9332 w 10782"/>
                  <a:gd name="connsiteY18" fmla="*/ 10395 h 14325"/>
                  <a:gd name="connsiteX19" fmla="*/ 9352 w 10782"/>
                  <a:gd name="connsiteY19" fmla="*/ 10017 h 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782" h="14325">
                    <a:moveTo>
                      <a:pt x="10782" y="10017"/>
                    </a:moveTo>
                    <a:cubicBezTo>
                      <a:pt x="10727" y="12451"/>
                      <a:pt x="8710" y="14380"/>
                      <a:pt x="6276" y="14325"/>
                    </a:cubicBezTo>
                    <a:cubicBezTo>
                      <a:pt x="6169" y="14322"/>
                      <a:pt x="6063" y="14316"/>
                      <a:pt x="5957" y="14306"/>
                    </a:cubicBezTo>
                    <a:cubicBezTo>
                      <a:pt x="2204" y="14306"/>
                      <a:pt x="0" y="11744"/>
                      <a:pt x="0" y="7276"/>
                    </a:cubicBezTo>
                    <a:cubicBezTo>
                      <a:pt x="0" y="2809"/>
                      <a:pt x="2621" y="9"/>
                      <a:pt x="6434" y="9"/>
                    </a:cubicBezTo>
                    <a:cubicBezTo>
                      <a:pt x="7589" y="-51"/>
                      <a:pt x="8740" y="195"/>
                      <a:pt x="9769" y="724"/>
                    </a:cubicBezTo>
                    <a:lnTo>
                      <a:pt x="9174" y="1915"/>
                    </a:lnTo>
                    <a:cubicBezTo>
                      <a:pt x="8343" y="1436"/>
                      <a:pt x="7391" y="1208"/>
                      <a:pt x="6434" y="1260"/>
                    </a:cubicBezTo>
                    <a:cubicBezTo>
                      <a:pt x="3395" y="1260"/>
                      <a:pt x="1430" y="3226"/>
                      <a:pt x="1430" y="7217"/>
                    </a:cubicBezTo>
                    <a:cubicBezTo>
                      <a:pt x="1430" y="7515"/>
                      <a:pt x="1430" y="7932"/>
                      <a:pt x="1430" y="8349"/>
                    </a:cubicBezTo>
                    <a:cubicBezTo>
                      <a:pt x="2277" y="6761"/>
                      <a:pt x="3984" y="5825"/>
                      <a:pt x="5778" y="5966"/>
                    </a:cubicBezTo>
                    <a:cubicBezTo>
                      <a:pt x="8075" y="5538"/>
                      <a:pt x="10284" y="7052"/>
                      <a:pt x="10712" y="9348"/>
                    </a:cubicBezTo>
                    <a:cubicBezTo>
                      <a:pt x="10753" y="9569"/>
                      <a:pt x="10776" y="9792"/>
                      <a:pt x="10782" y="10017"/>
                    </a:cubicBezTo>
                    <a:close/>
                    <a:moveTo>
                      <a:pt x="9352" y="10017"/>
                    </a:moveTo>
                    <a:cubicBezTo>
                      <a:pt x="9352" y="8170"/>
                      <a:pt x="7982" y="6979"/>
                      <a:pt x="5778" y="6979"/>
                    </a:cubicBezTo>
                    <a:cubicBezTo>
                      <a:pt x="3980" y="6779"/>
                      <a:pt x="2360" y="8075"/>
                      <a:pt x="2161" y="9874"/>
                    </a:cubicBezTo>
                    <a:cubicBezTo>
                      <a:pt x="2153" y="9941"/>
                      <a:pt x="2148" y="10008"/>
                      <a:pt x="2145" y="10076"/>
                    </a:cubicBezTo>
                    <a:cubicBezTo>
                      <a:pt x="2145" y="11625"/>
                      <a:pt x="3455" y="13114"/>
                      <a:pt x="5897" y="13114"/>
                    </a:cubicBezTo>
                    <a:cubicBezTo>
                      <a:pt x="7597" y="13311"/>
                      <a:pt x="9134" y="12094"/>
                      <a:pt x="9332" y="10395"/>
                    </a:cubicBezTo>
                    <a:cubicBezTo>
                      <a:pt x="9347" y="10269"/>
                      <a:pt x="9353" y="10143"/>
                      <a:pt x="9352" y="100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3" name="Forma Livre: Forma 3072">
                <a:extLst>
                  <a:ext uri="{FF2B5EF4-FFF2-40B4-BE49-F238E27FC236}">
                    <a16:creationId xmlns:a16="http://schemas.microsoft.com/office/drawing/2014/main" id="{605C1AA4-F914-5499-803C-13EB03AE23B6}"/>
                  </a:ext>
                </a:extLst>
              </p:cNvPr>
              <p:cNvSpPr/>
              <p:nvPr/>
            </p:nvSpPr>
            <p:spPr>
              <a:xfrm>
                <a:off x="11177567" y="5727945"/>
                <a:ext cx="10246" cy="14423"/>
              </a:xfrm>
              <a:custGeom>
                <a:avLst/>
                <a:gdLst>
                  <a:gd name="connsiteX0" fmla="*/ 10246 w 10246"/>
                  <a:gd name="connsiteY0" fmla="*/ 13173 h 14423"/>
                  <a:gd name="connsiteX1" fmla="*/ 10246 w 10246"/>
                  <a:gd name="connsiteY1" fmla="*/ 14424 h 14423"/>
                  <a:gd name="connsiteX2" fmla="*/ 357 w 10246"/>
                  <a:gd name="connsiteY2" fmla="*/ 14424 h 14423"/>
                  <a:gd name="connsiteX3" fmla="*/ 357 w 10246"/>
                  <a:gd name="connsiteY3" fmla="*/ 13411 h 14423"/>
                  <a:gd name="connsiteX4" fmla="*/ 6314 w 10246"/>
                  <a:gd name="connsiteY4" fmla="*/ 7454 h 14423"/>
                  <a:gd name="connsiteX5" fmla="*/ 8221 w 10246"/>
                  <a:gd name="connsiteY5" fmla="*/ 3939 h 14423"/>
                  <a:gd name="connsiteX6" fmla="*/ 4885 w 10246"/>
                  <a:gd name="connsiteY6" fmla="*/ 1318 h 14423"/>
                  <a:gd name="connsiteX7" fmla="*/ 1013 w 10246"/>
                  <a:gd name="connsiteY7" fmla="*/ 2867 h 14423"/>
                  <a:gd name="connsiteX8" fmla="*/ 0 w 10246"/>
                  <a:gd name="connsiteY8" fmla="*/ 1973 h 14423"/>
                  <a:gd name="connsiteX9" fmla="*/ 5004 w 10246"/>
                  <a:gd name="connsiteY9" fmla="*/ 8 h 14423"/>
                  <a:gd name="connsiteX10" fmla="*/ 9710 w 10246"/>
                  <a:gd name="connsiteY10" fmla="*/ 3820 h 14423"/>
                  <a:gd name="connsiteX11" fmla="*/ 7387 w 10246"/>
                  <a:gd name="connsiteY11" fmla="*/ 8228 h 14423"/>
                  <a:gd name="connsiteX12" fmla="*/ 2562 w 10246"/>
                  <a:gd name="connsiteY12" fmla="*/ 12934 h 1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246" h="14423">
                    <a:moveTo>
                      <a:pt x="10246" y="13173"/>
                    </a:moveTo>
                    <a:lnTo>
                      <a:pt x="10246" y="14424"/>
                    </a:lnTo>
                    <a:lnTo>
                      <a:pt x="357" y="14424"/>
                    </a:lnTo>
                    <a:lnTo>
                      <a:pt x="357" y="13411"/>
                    </a:lnTo>
                    <a:lnTo>
                      <a:pt x="6314" y="7454"/>
                    </a:lnTo>
                    <a:cubicBezTo>
                      <a:pt x="7923" y="5846"/>
                      <a:pt x="8221" y="4892"/>
                      <a:pt x="8221" y="3939"/>
                    </a:cubicBezTo>
                    <a:cubicBezTo>
                      <a:pt x="8221" y="2986"/>
                      <a:pt x="7029" y="1318"/>
                      <a:pt x="4885" y="1318"/>
                    </a:cubicBezTo>
                    <a:cubicBezTo>
                      <a:pt x="3426" y="1221"/>
                      <a:pt x="2002" y="1791"/>
                      <a:pt x="1013" y="2867"/>
                    </a:cubicBezTo>
                    <a:lnTo>
                      <a:pt x="0" y="1973"/>
                    </a:lnTo>
                    <a:cubicBezTo>
                      <a:pt x="1310" y="633"/>
                      <a:pt x="3132" y="-83"/>
                      <a:pt x="5004" y="8"/>
                    </a:cubicBezTo>
                    <a:cubicBezTo>
                      <a:pt x="7863" y="8"/>
                      <a:pt x="9710" y="1437"/>
                      <a:pt x="9710" y="3820"/>
                    </a:cubicBezTo>
                    <a:cubicBezTo>
                      <a:pt x="9617" y="5558"/>
                      <a:pt x="8768" y="7169"/>
                      <a:pt x="7387" y="8228"/>
                    </a:cubicBezTo>
                    <a:lnTo>
                      <a:pt x="2562" y="1293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4" name="Forma Livre: Forma 3073">
                <a:extLst>
                  <a:ext uri="{FF2B5EF4-FFF2-40B4-BE49-F238E27FC236}">
                    <a16:creationId xmlns:a16="http://schemas.microsoft.com/office/drawing/2014/main" id="{9E7B2051-B4DB-B023-5948-16B00A6CCDE7}"/>
                  </a:ext>
                </a:extLst>
              </p:cNvPr>
              <p:cNvSpPr/>
              <p:nvPr/>
            </p:nvSpPr>
            <p:spPr>
              <a:xfrm>
                <a:off x="11485543" y="5615723"/>
                <a:ext cx="8399" cy="45332"/>
              </a:xfrm>
              <a:custGeom>
                <a:avLst/>
                <a:gdLst>
                  <a:gd name="connsiteX0" fmla="*/ 0 w 8399"/>
                  <a:gd name="connsiteY0" fmla="*/ 0 h 45332"/>
                  <a:gd name="connsiteX1" fmla="*/ 8399 w 8399"/>
                  <a:gd name="connsiteY1" fmla="*/ 0 h 45332"/>
                  <a:gd name="connsiteX2" fmla="*/ 8399 w 8399"/>
                  <a:gd name="connsiteY2" fmla="*/ 45333 h 45332"/>
                  <a:gd name="connsiteX3" fmla="*/ 0 w 8399"/>
                  <a:gd name="connsiteY3" fmla="*/ 4533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9" h="45332">
                    <a:moveTo>
                      <a:pt x="0" y="0"/>
                    </a:moveTo>
                    <a:lnTo>
                      <a:pt x="8399" y="0"/>
                    </a:lnTo>
                    <a:lnTo>
                      <a:pt x="8399" y="45333"/>
                    </a:lnTo>
                    <a:lnTo>
                      <a:pt x="0" y="4533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5" name="Forma Livre: Forma 3074">
                <a:extLst>
                  <a:ext uri="{FF2B5EF4-FFF2-40B4-BE49-F238E27FC236}">
                    <a16:creationId xmlns:a16="http://schemas.microsoft.com/office/drawing/2014/main" id="{FF524725-C63B-795B-BA6D-452895C07AD3}"/>
                  </a:ext>
                </a:extLst>
              </p:cNvPr>
              <p:cNvSpPr/>
              <p:nvPr/>
            </p:nvSpPr>
            <p:spPr>
              <a:xfrm>
                <a:off x="11506214" y="5615723"/>
                <a:ext cx="40269" cy="45332"/>
              </a:xfrm>
              <a:custGeom>
                <a:avLst/>
                <a:gdLst>
                  <a:gd name="connsiteX0" fmla="*/ 40269 w 40269"/>
                  <a:gd name="connsiteY0" fmla="*/ 0 h 45332"/>
                  <a:gd name="connsiteX1" fmla="*/ 40269 w 40269"/>
                  <a:gd name="connsiteY1" fmla="*/ 45333 h 45332"/>
                  <a:gd name="connsiteX2" fmla="*/ 33300 w 40269"/>
                  <a:gd name="connsiteY2" fmla="*/ 45333 h 45332"/>
                  <a:gd name="connsiteX3" fmla="*/ 8340 w 40269"/>
                  <a:gd name="connsiteY3" fmla="*/ 14654 h 45332"/>
                  <a:gd name="connsiteX4" fmla="*/ 8340 w 40269"/>
                  <a:gd name="connsiteY4" fmla="*/ 45333 h 45332"/>
                  <a:gd name="connsiteX5" fmla="*/ 0 w 40269"/>
                  <a:gd name="connsiteY5" fmla="*/ 45333 h 45332"/>
                  <a:gd name="connsiteX6" fmla="*/ 0 w 40269"/>
                  <a:gd name="connsiteY6" fmla="*/ 0 h 45332"/>
                  <a:gd name="connsiteX7" fmla="*/ 6910 w 40269"/>
                  <a:gd name="connsiteY7" fmla="*/ 0 h 45332"/>
                  <a:gd name="connsiteX8" fmla="*/ 31870 w 40269"/>
                  <a:gd name="connsiteY8" fmla="*/ 30679 h 45332"/>
                  <a:gd name="connsiteX9" fmla="*/ 31870 w 40269"/>
                  <a:gd name="connsiteY9" fmla="*/ 0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269" h="45332">
                    <a:moveTo>
                      <a:pt x="40269" y="0"/>
                    </a:moveTo>
                    <a:lnTo>
                      <a:pt x="40269" y="45333"/>
                    </a:lnTo>
                    <a:lnTo>
                      <a:pt x="33300" y="45333"/>
                    </a:lnTo>
                    <a:lnTo>
                      <a:pt x="8340" y="14654"/>
                    </a:lnTo>
                    <a:lnTo>
                      <a:pt x="8340" y="45333"/>
                    </a:lnTo>
                    <a:lnTo>
                      <a:pt x="0" y="45333"/>
                    </a:lnTo>
                    <a:lnTo>
                      <a:pt x="0" y="0"/>
                    </a:lnTo>
                    <a:lnTo>
                      <a:pt x="6910" y="0"/>
                    </a:lnTo>
                    <a:lnTo>
                      <a:pt x="31870" y="30679"/>
                    </a:lnTo>
                    <a:lnTo>
                      <a:pt x="3187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6" name="Forma Livre: Forma 3075">
                <a:extLst>
                  <a:ext uri="{FF2B5EF4-FFF2-40B4-BE49-F238E27FC236}">
                    <a16:creationId xmlns:a16="http://schemas.microsoft.com/office/drawing/2014/main" id="{13CEED72-ABBF-1F46-A477-C24A86067333}"/>
                  </a:ext>
                </a:extLst>
              </p:cNvPr>
              <p:cNvSpPr/>
              <p:nvPr/>
            </p:nvSpPr>
            <p:spPr>
              <a:xfrm>
                <a:off x="11551904" y="5615723"/>
                <a:ext cx="47834" cy="45332"/>
              </a:xfrm>
              <a:custGeom>
                <a:avLst/>
                <a:gdLst>
                  <a:gd name="connsiteX0" fmla="*/ 47835 w 47834"/>
                  <a:gd name="connsiteY0" fmla="*/ 0 h 45332"/>
                  <a:gd name="connsiteX1" fmla="*/ 28117 w 47834"/>
                  <a:gd name="connsiteY1" fmla="*/ 45333 h 45332"/>
                  <a:gd name="connsiteX2" fmla="*/ 19837 w 47834"/>
                  <a:gd name="connsiteY2" fmla="*/ 45333 h 45332"/>
                  <a:gd name="connsiteX3" fmla="*/ 0 w 47834"/>
                  <a:gd name="connsiteY3" fmla="*/ 0 h 45332"/>
                  <a:gd name="connsiteX4" fmla="*/ 9114 w 47834"/>
                  <a:gd name="connsiteY4" fmla="*/ 0 h 45332"/>
                  <a:gd name="connsiteX5" fmla="*/ 24245 w 47834"/>
                  <a:gd name="connsiteY5" fmla="*/ 34968 h 45332"/>
                  <a:gd name="connsiteX6" fmla="*/ 39435 w 47834"/>
                  <a:gd name="connsiteY6" fmla="*/ 0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834" h="45332">
                    <a:moveTo>
                      <a:pt x="47835" y="0"/>
                    </a:moveTo>
                    <a:lnTo>
                      <a:pt x="28117" y="45333"/>
                    </a:lnTo>
                    <a:lnTo>
                      <a:pt x="19837" y="45333"/>
                    </a:lnTo>
                    <a:lnTo>
                      <a:pt x="0" y="0"/>
                    </a:lnTo>
                    <a:lnTo>
                      <a:pt x="9114" y="0"/>
                    </a:lnTo>
                    <a:lnTo>
                      <a:pt x="24245" y="34968"/>
                    </a:lnTo>
                    <a:lnTo>
                      <a:pt x="39435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7" name="Forma Livre: Forma 3076">
                <a:extLst>
                  <a:ext uri="{FF2B5EF4-FFF2-40B4-BE49-F238E27FC236}">
                    <a16:creationId xmlns:a16="http://schemas.microsoft.com/office/drawing/2014/main" id="{DABB41DB-E87F-6CB4-157F-4C81ACE1E0B2}"/>
                  </a:ext>
                </a:extLst>
              </p:cNvPr>
              <p:cNvSpPr/>
              <p:nvPr/>
            </p:nvSpPr>
            <p:spPr>
              <a:xfrm>
                <a:off x="11600844" y="5612804"/>
                <a:ext cx="48847" cy="48882"/>
              </a:xfrm>
              <a:custGeom>
                <a:avLst/>
                <a:gdLst>
                  <a:gd name="connsiteX0" fmla="*/ 27 w 48847"/>
                  <a:gd name="connsiteY0" fmla="*/ 25556 h 48882"/>
                  <a:gd name="connsiteX1" fmla="*/ 23295 w 48847"/>
                  <a:gd name="connsiteY1" fmla="*/ 27 h 48882"/>
                  <a:gd name="connsiteX2" fmla="*/ 48820 w 48847"/>
                  <a:gd name="connsiteY2" fmla="*/ 23292 h 48882"/>
                  <a:gd name="connsiteX3" fmla="*/ 25558 w 48847"/>
                  <a:gd name="connsiteY3" fmla="*/ 48822 h 48882"/>
                  <a:gd name="connsiteX4" fmla="*/ 24450 w 48847"/>
                  <a:gd name="connsiteY4" fmla="*/ 48848 h 48882"/>
                  <a:gd name="connsiteX5" fmla="*/ 62 w 48847"/>
                  <a:gd name="connsiteY5" fmla="*/ 26961 h 48882"/>
                  <a:gd name="connsiteX6" fmla="*/ 27 w 48847"/>
                  <a:gd name="connsiteY6" fmla="*/ 25556 h 48882"/>
                  <a:gd name="connsiteX7" fmla="*/ 40356 w 48847"/>
                  <a:gd name="connsiteY7" fmla="*/ 25556 h 48882"/>
                  <a:gd name="connsiteX8" fmla="*/ 24391 w 48847"/>
                  <a:gd name="connsiteY8" fmla="*/ 9710 h 48882"/>
                  <a:gd name="connsiteX9" fmla="*/ 8545 w 48847"/>
                  <a:gd name="connsiteY9" fmla="*/ 25675 h 48882"/>
                  <a:gd name="connsiteX10" fmla="*/ 24450 w 48847"/>
                  <a:gd name="connsiteY10" fmla="*/ 41521 h 48882"/>
                  <a:gd name="connsiteX11" fmla="*/ 40356 w 48847"/>
                  <a:gd name="connsiteY11" fmla="*/ 26586 h 48882"/>
                  <a:gd name="connsiteX12" fmla="*/ 40356 w 48847"/>
                  <a:gd name="connsiteY12" fmla="*/ 25556 h 4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847" h="48882">
                    <a:moveTo>
                      <a:pt x="27" y="25556"/>
                    </a:moveTo>
                    <a:cubicBezTo>
                      <a:pt x="-599" y="12082"/>
                      <a:pt x="9820" y="652"/>
                      <a:pt x="23295" y="27"/>
                    </a:cubicBezTo>
                    <a:cubicBezTo>
                      <a:pt x="36769" y="-598"/>
                      <a:pt x="48195" y="9818"/>
                      <a:pt x="48820" y="23292"/>
                    </a:cubicBezTo>
                    <a:cubicBezTo>
                      <a:pt x="49446" y="36766"/>
                      <a:pt x="39033" y="48197"/>
                      <a:pt x="25558" y="48822"/>
                    </a:cubicBezTo>
                    <a:cubicBezTo>
                      <a:pt x="25189" y="48839"/>
                      <a:pt x="24820" y="48847"/>
                      <a:pt x="24450" y="48848"/>
                    </a:cubicBezTo>
                    <a:cubicBezTo>
                      <a:pt x="11673" y="49539"/>
                      <a:pt x="753" y="39740"/>
                      <a:pt x="62" y="26961"/>
                    </a:cubicBezTo>
                    <a:cubicBezTo>
                      <a:pt x="33" y="26492"/>
                      <a:pt x="21" y="26024"/>
                      <a:pt x="27" y="25556"/>
                    </a:cubicBezTo>
                    <a:close/>
                    <a:moveTo>
                      <a:pt x="40356" y="25556"/>
                    </a:moveTo>
                    <a:cubicBezTo>
                      <a:pt x="40320" y="16772"/>
                      <a:pt x="33177" y="9678"/>
                      <a:pt x="24391" y="9710"/>
                    </a:cubicBezTo>
                    <a:cubicBezTo>
                      <a:pt x="15604" y="9743"/>
                      <a:pt x="8515" y="16891"/>
                      <a:pt x="8545" y="25675"/>
                    </a:cubicBezTo>
                    <a:cubicBezTo>
                      <a:pt x="8581" y="34436"/>
                      <a:pt x="15688" y="41521"/>
                      <a:pt x="24450" y="41521"/>
                    </a:cubicBezTo>
                    <a:cubicBezTo>
                      <a:pt x="32969" y="41789"/>
                      <a:pt x="40087" y="35103"/>
                      <a:pt x="40356" y="26586"/>
                    </a:cubicBezTo>
                    <a:cubicBezTo>
                      <a:pt x="40368" y="26243"/>
                      <a:pt x="40368" y="25899"/>
                      <a:pt x="40356" y="2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8" name="Forma Livre: Forma 3077">
                <a:extLst>
                  <a:ext uri="{FF2B5EF4-FFF2-40B4-BE49-F238E27FC236}">
                    <a16:creationId xmlns:a16="http://schemas.microsoft.com/office/drawing/2014/main" id="{C826EE28-615E-C673-4616-472BB65BB3B9}"/>
                  </a:ext>
                </a:extLst>
              </p:cNvPr>
              <p:cNvSpPr/>
              <p:nvPr/>
            </p:nvSpPr>
            <p:spPr>
              <a:xfrm>
                <a:off x="11658653" y="5615723"/>
                <a:ext cx="8399" cy="45332"/>
              </a:xfrm>
              <a:custGeom>
                <a:avLst/>
                <a:gdLst>
                  <a:gd name="connsiteX0" fmla="*/ 0 w 8399"/>
                  <a:gd name="connsiteY0" fmla="*/ 0 h 45332"/>
                  <a:gd name="connsiteX1" fmla="*/ 8399 w 8399"/>
                  <a:gd name="connsiteY1" fmla="*/ 0 h 45332"/>
                  <a:gd name="connsiteX2" fmla="*/ 8399 w 8399"/>
                  <a:gd name="connsiteY2" fmla="*/ 45333 h 45332"/>
                  <a:gd name="connsiteX3" fmla="*/ 0 w 8399"/>
                  <a:gd name="connsiteY3" fmla="*/ 4533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9" h="45332">
                    <a:moveTo>
                      <a:pt x="0" y="0"/>
                    </a:moveTo>
                    <a:lnTo>
                      <a:pt x="8399" y="0"/>
                    </a:lnTo>
                    <a:lnTo>
                      <a:pt x="8399" y="45333"/>
                    </a:lnTo>
                    <a:lnTo>
                      <a:pt x="0" y="4533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79" name="Forma Livre: Forma 3078">
                <a:extLst>
                  <a:ext uri="{FF2B5EF4-FFF2-40B4-BE49-F238E27FC236}">
                    <a16:creationId xmlns:a16="http://schemas.microsoft.com/office/drawing/2014/main" id="{48FF64B3-A984-25B1-7D30-64DE086BB742}"/>
                  </a:ext>
                </a:extLst>
              </p:cNvPr>
              <p:cNvSpPr/>
              <p:nvPr/>
            </p:nvSpPr>
            <p:spPr>
              <a:xfrm>
                <a:off x="11676047" y="5615067"/>
                <a:ext cx="42235" cy="46585"/>
              </a:xfrm>
              <a:custGeom>
                <a:avLst/>
                <a:gdLst>
                  <a:gd name="connsiteX0" fmla="*/ 0 w 42235"/>
                  <a:gd name="connsiteY0" fmla="*/ 23293 h 46585"/>
                  <a:gd name="connsiteX1" fmla="*/ 25764 w 42235"/>
                  <a:gd name="connsiteY1" fmla="*/ 32 h 46585"/>
                  <a:gd name="connsiteX2" fmla="*/ 42235 w 42235"/>
                  <a:gd name="connsiteY2" fmla="*/ 7567 h 46585"/>
                  <a:gd name="connsiteX3" fmla="*/ 36755 w 42235"/>
                  <a:gd name="connsiteY3" fmla="*/ 12690 h 46585"/>
                  <a:gd name="connsiteX4" fmla="*/ 24841 w 42235"/>
                  <a:gd name="connsiteY4" fmla="*/ 7388 h 46585"/>
                  <a:gd name="connsiteX5" fmla="*/ 7929 w 42235"/>
                  <a:gd name="connsiteY5" fmla="*/ 22348 h 46585"/>
                  <a:gd name="connsiteX6" fmla="*/ 22893 w 42235"/>
                  <a:gd name="connsiteY6" fmla="*/ 39258 h 46585"/>
                  <a:gd name="connsiteX7" fmla="*/ 24841 w 42235"/>
                  <a:gd name="connsiteY7" fmla="*/ 39258 h 46585"/>
                  <a:gd name="connsiteX8" fmla="*/ 36755 w 42235"/>
                  <a:gd name="connsiteY8" fmla="*/ 33837 h 46585"/>
                  <a:gd name="connsiteX9" fmla="*/ 42235 w 42235"/>
                  <a:gd name="connsiteY9" fmla="*/ 39020 h 46585"/>
                  <a:gd name="connsiteX10" fmla="*/ 7536 w 42235"/>
                  <a:gd name="connsiteY10" fmla="*/ 39767 h 46585"/>
                  <a:gd name="connsiteX11" fmla="*/ 0 w 42235"/>
                  <a:gd name="connsiteY11" fmla="*/ 23293 h 4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235" h="46585">
                    <a:moveTo>
                      <a:pt x="0" y="23293"/>
                    </a:moveTo>
                    <a:cubicBezTo>
                      <a:pt x="691" y="9756"/>
                      <a:pt x="12224" y="-658"/>
                      <a:pt x="25764" y="32"/>
                    </a:cubicBezTo>
                    <a:cubicBezTo>
                      <a:pt x="32013" y="351"/>
                      <a:pt x="37904" y="3047"/>
                      <a:pt x="42235" y="7567"/>
                    </a:cubicBezTo>
                    <a:lnTo>
                      <a:pt x="36755" y="12690"/>
                    </a:lnTo>
                    <a:cubicBezTo>
                      <a:pt x="33740" y="9282"/>
                      <a:pt x="29392" y="7348"/>
                      <a:pt x="24841" y="7388"/>
                    </a:cubicBezTo>
                    <a:cubicBezTo>
                      <a:pt x="16042" y="6850"/>
                      <a:pt x="8471" y="13548"/>
                      <a:pt x="7929" y="22348"/>
                    </a:cubicBezTo>
                    <a:cubicBezTo>
                      <a:pt x="7393" y="31149"/>
                      <a:pt x="14088" y="38720"/>
                      <a:pt x="22893" y="39258"/>
                    </a:cubicBezTo>
                    <a:cubicBezTo>
                      <a:pt x="23542" y="39298"/>
                      <a:pt x="24191" y="39298"/>
                      <a:pt x="24841" y="39258"/>
                    </a:cubicBezTo>
                    <a:cubicBezTo>
                      <a:pt x="29410" y="39276"/>
                      <a:pt x="33764" y="37296"/>
                      <a:pt x="36755" y="33837"/>
                    </a:cubicBezTo>
                    <a:lnTo>
                      <a:pt x="42235" y="39020"/>
                    </a:lnTo>
                    <a:cubicBezTo>
                      <a:pt x="32859" y="48808"/>
                      <a:pt x="17323" y="49143"/>
                      <a:pt x="7536" y="39767"/>
                    </a:cubicBezTo>
                    <a:cubicBezTo>
                      <a:pt x="3014" y="35438"/>
                      <a:pt x="322" y="29545"/>
                      <a:pt x="0" y="232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0" name="Forma Livre: Forma 3079">
                <a:extLst>
                  <a:ext uri="{FF2B5EF4-FFF2-40B4-BE49-F238E27FC236}">
                    <a16:creationId xmlns:a16="http://schemas.microsoft.com/office/drawing/2014/main" id="{F1E60344-DFC8-F104-C8DC-0AB3F5D5BCF3}"/>
                  </a:ext>
                </a:extLst>
              </p:cNvPr>
              <p:cNvSpPr/>
              <p:nvPr/>
            </p:nvSpPr>
            <p:spPr>
              <a:xfrm>
                <a:off x="11726384" y="5615723"/>
                <a:ext cx="33954" cy="45332"/>
              </a:xfrm>
              <a:custGeom>
                <a:avLst/>
                <a:gdLst>
                  <a:gd name="connsiteX0" fmla="*/ 33955 w 33954"/>
                  <a:gd name="connsiteY0" fmla="*/ 38244 h 45332"/>
                  <a:gd name="connsiteX1" fmla="*/ 33955 w 33954"/>
                  <a:gd name="connsiteY1" fmla="*/ 45333 h 45332"/>
                  <a:gd name="connsiteX2" fmla="*/ 0 w 33954"/>
                  <a:gd name="connsiteY2" fmla="*/ 45333 h 45332"/>
                  <a:gd name="connsiteX3" fmla="*/ 0 w 33954"/>
                  <a:gd name="connsiteY3" fmla="*/ 0 h 45332"/>
                  <a:gd name="connsiteX4" fmla="*/ 33061 w 33954"/>
                  <a:gd name="connsiteY4" fmla="*/ 0 h 45332"/>
                  <a:gd name="connsiteX5" fmla="*/ 33061 w 33954"/>
                  <a:gd name="connsiteY5" fmla="*/ 7029 h 45332"/>
                  <a:gd name="connsiteX6" fmla="*/ 8399 w 33954"/>
                  <a:gd name="connsiteY6" fmla="*/ 7029 h 45332"/>
                  <a:gd name="connsiteX7" fmla="*/ 8399 w 33954"/>
                  <a:gd name="connsiteY7" fmla="*/ 18943 h 45332"/>
                  <a:gd name="connsiteX8" fmla="*/ 30381 w 33954"/>
                  <a:gd name="connsiteY8" fmla="*/ 18943 h 45332"/>
                  <a:gd name="connsiteX9" fmla="*/ 30381 w 33954"/>
                  <a:gd name="connsiteY9" fmla="*/ 25853 h 45332"/>
                  <a:gd name="connsiteX10" fmla="*/ 8519 w 33954"/>
                  <a:gd name="connsiteY10" fmla="*/ 25853 h 45332"/>
                  <a:gd name="connsiteX11" fmla="*/ 8519 w 33954"/>
                  <a:gd name="connsiteY11" fmla="*/ 3836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954" h="45332">
                    <a:moveTo>
                      <a:pt x="33955" y="38244"/>
                    </a:moveTo>
                    <a:lnTo>
                      <a:pt x="33955" y="45333"/>
                    </a:lnTo>
                    <a:lnTo>
                      <a:pt x="0" y="45333"/>
                    </a:lnTo>
                    <a:lnTo>
                      <a:pt x="0" y="0"/>
                    </a:lnTo>
                    <a:lnTo>
                      <a:pt x="33061" y="0"/>
                    </a:lnTo>
                    <a:lnTo>
                      <a:pt x="33061" y="7029"/>
                    </a:lnTo>
                    <a:lnTo>
                      <a:pt x="8399" y="7029"/>
                    </a:lnTo>
                    <a:lnTo>
                      <a:pt x="8399" y="18943"/>
                    </a:lnTo>
                    <a:lnTo>
                      <a:pt x="30381" y="18943"/>
                    </a:lnTo>
                    <a:lnTo>
                      <a:pt x="30381" y="25853"/>
                    </a:lnTo>
                    <a:lnTo>
                      <a:pt x="8519" y="25853"/>
                    </a:lnTo>
                    <a:lnTo>
                      <a:pt x="8519" y="3836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1" name="Forma Livre: Forma 3080">
                <a:extLst>
                  <a:ext uri="{FF2B5EF4-FFF2-40B4-BE49-F238E27FC236}">
                    <a16:creationId xmlns:a16="http://schemas.microsoft.com/office/drawing/2014/main" id="{C8CE65FF-9939-12B9-42BB-80B9340404D1}"/>
                  </a:ext>
                </a:extLst>
              </p:cNvPr>
              <p:cNvSpPr/>
              <p:nvPr/>
            </p:nvSpPr>
            <p:spPr>
              <a:xfrm>
                <a:off x="11620588" y="5804405"/>
                <a:ext cx="27223" cy="2930"/>
              </a:xfrm>
              <a:custGeom>
                <a:avLst/>
                <a:gdLst>
                  <a:gd name="connsiteX0" fmla="*/ 27223 w 27223"/>
                  <a:gd name="connsiteY0" fmla="*/ 1465 h 2930"/>
                  <a:gd name="connsiteX1" fmla="*/ 13582 w 27223"/>
                  <a:gd name="connsiteY1" fmla="*/ 2776 h 2930"/>
                  <a:gd name="connsiteX2" fmla="*/ 0 w 27223"/>
                  <a:gd name="connsiteY2" fmla="*/ 1465 h 2930"/>
                  <a:gd name="connsiteX3" fmla="*/ 13582 w 27223"/>
                  <a:gd name="connsiteY3" fmla="*/ 155 h 2930"/>
                  <a:gd name="connsiteX4" fmla="*/ 27223 w 27223"/>
                  <a:gd name="connsiteY4" fmla="*/ 1465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23" h="2930">
                    <a:moveTo>
                      <a:pt x="27223" y="1465"/>
                    </a:moveTo>
                    <a:cubicBezTo>
                      <a:pt x="22797" y="2746"/>
                      <a:pt x="18169" y="3193"/>
                      <a:pt x="13582" y="2776"/>
                    </a:cubicBezTo>
                    <a:cubicBezTo>
                      <a:pt x="9013" y="3199"/>
                      <a:pt x="4402" y="2752"/>
                      <a:pt x="0" y="1465"/>
                    </a:cubicBezTo>
                    <a:cubicBezTo>
                      <a:pt x="4402" y="179"/>
                      <a:pt x="9013" y="-268"/>
                      <a:pt x="13582" y="155"/>
                    </a:cubicBezTo>
                    <a:cubicBezTo>
                      <a:pt x="18169" y="-262"/>
                      <a:pt x="22797" y="184"/>
                      <a:pt x="27223" y="14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2" name="Forma Livre: Forma 3081">
                <a:extLst>
                  <a:ext uri="{FF2B5EF4-FFF2-40B4-BE49-F238E27FC236}">
                    <a16:creationId xmlns:a16="http://schemas.microsoft.com/office/drawing/2014/main" id="{A78147C9-CD74-6625-C2CA-6FBDC00AD926}"/>
                  </a:ext>
                </a:extLst>
              </p:cNvPr>
              <p:cNvSpPr/>
              <p:nvPr/>
            </p:nvSpPr>
            <p:spPr>
              <a:xfrm>
                <a:off x="11652577" y="5793480"/>
                <a:ext cx="9292" cy="23708"/>
              </a:xfrm>
              <a:custGeom>
                <a:avLst/>
                <a:gdLst>
                  <a:gd name="connsiteX0" fmla="*/ 0 w 9292"/>
                  <a:gd name="connsiteY0" fmla="*/ 23709 h 23708"/>
                  <a:gd name="connsiteX1" fmla="*/ 3336 w 9292"/>
                  <a:gd name="connsiteY1" fmla="*/ 11378 h 23708"/>
                  <a:gd name="connsiteX2" fmla="*/ 9293 w 9292"/>
                  <a:gd name="connsiteY2" fmla="*/ 0 h 23708"/>
                  <a:gd name="connsiteX3" fmla="*/ 5957 w 9292"/>
                  <a:gd name="connsiteY3" fmla="*/ 12331 h 23708"/>
                  <a:gd name="connsiteX4" fmla="*/ 0 w 9292"/>
                  <a:gd name="connsiteY4" fmla="*/ 23709 h 2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23708">
                    <a:moveTo>
                      <a:pt x="0" y="23709"/>
                    </a:moveTo>
                    <a:cubicBezTo>
                      <a:pt x="292" y="19420"/>
                      <a:pt x="1430" y="15232"/>
                      <a:pt x="3336" y="11378"/>
                    </a:cubicBezTo>
                    <a:cubicBezTo>
                      <a:pt x="4539" y="7226"/>
                      <a:pt x="6565" y="3354"/>
                      <a:pt x="9293" y="0"/>
                    </a:cubicBezTo>
                    <a:cubicBezTo>
                      <a:pt x="9001" y="4289"/>
                      <a:pt x="7863" y="8477"/>
                      <a:pt x="5957" y="12331"/>
                    </a:cubicBezTo>
                    <a:cubicBezTo>
                      <a:pt x="4778" y="16495"/>
                      <a:pt x="2746" y="20367"/>
                      <a:pt x="0" y="237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3" name="Forma Livre: Forma 3082">
                <a:extLst>
                  <a:ext uri="{FF2B5EF4-FFF2-40B4-BE49-F238E27FC236}">
                    <a16:creationId xmlns:a16="http://schemas.microsoft.com/office/drawing/2014/main" id="{C0BB1EF4-AE51-AE02-F6BA-3B6C1F8BA310}"/>
                  </a:ext>
                </a:extLst>
              </p:cNvPr>
              <p:cNvSpPr/>
              <p:nvPr/>
            </p:nvSpPr>
            <p:spPr>
              <a:xfrm>
                <a:off x="11667350" y="5804560"/>
                <a:ext cx="20253" cy="2621"/>
              </a:xfrm>
              <a:custGeom>
                <a:avLst/>
                <a:gdLst>
                  <a:gd name="connsiteX0" fmla="*/ 20254 w 20253"/>
                  <a:gd name="connsiteY0" fmla="*/ 1311 h 2621"/>
                  <a:gd name="connsiteX1" fmla="*/ 10127 w 20253"/>
                  <a:gd name="connsiteY1" fmla="*/ 2621 h 2621"/>
                  <a:gd name="connsiteX2" fmla="*/ 0 w 20253"/>
                  <a:gd name="connsiteY2" fmla="*/ 1311 h 2621"/>
                  <a:gd name="connsiteX3" fmla="*/ 10127 w 20253"/>
                  <a:gd name="connsiteY3" fmla="*/ 0 h 2621"/>
                  <a:gd name="connsiteX4" fmla="*/ 20254 w 20253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53" h="2621">
                    <a:moveTo>
                      <a:pt x="20254" y="1311"/>
                    </a:moveTo>
                    <a:cubicBezTo>
                      <a:pt x="20254" y="2025"/>
                      <a:pt x="15726" y="2621"/>
                      <a:pt x="10127" y="2621"/>
                    </a:cubicBezTo>
                    <a:cubicBezTo>
                      <a:pt x="4527" y="2621"/>
                      <a:pt x="0" y="2025"/>
                      <a:pt x="0" y="1311"/>
                    </a:cubicBezTo>
                    <a:cubicBezTo>
                      <a:pt x="0" y="596"/>
                      <a:pt x="4527" y="0"/>
                      <a:pt x="10127" y="0"/>
                    </a:cubicBezTo>
                    <a:cubicBezTo>
                      <a:pt x="15726" y="0"/>
                      <a:pt x="20254" y="596"/>
                      <a:pt x="20254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4" name="Forma Livre: Forma 3083">
                <a:extLst>
                  <a:ext uri="{FF2B5EF4-FFF2-40B4-BE49-F238E27FC236}">
                    <a16:creationId xmlns:a16="http://schemas.microsoft.com/office/drawing/2014/main" id="{38FD6776-1CAF-4DD0-5CFF-449C05E09F9D}"/>
                  </a:ext>
                </a:extLst>
              </p:cNvPr>
              <p:cNvSpPr/>
              <p:nvPr/>
            </p:nvSpPr>
            <p:spPr>
              <a:xfrm>
                <a:off x="11695944" y="5794120"/>
                <a:ext cx="7637" cy="20338"/>
              </a:xfrm>
              <a:custGeom>
                <a:avLst/>
                <a:gdLst>
                  <a:gd name="connsiteX0" fmla="*/ 0 w 7637"/>
                  <a:gd name="connsiteY0" fmla="*/ 20329 h 20338"/>
                  <a:gd name="connsiteX1" fmla="*/ 2502 w 7637"/>
                  <a:gd name="connsiteY1" fmla="*/ 9725 h 20338"/>
                  <a:gd name="connsiteX2" fmla="*/ 7446 w 7637"/>
                  <a:gd name="connsiteY2" fmla="*/ 15 h 20338"/>
                  <a:gd name="connsiteX3" fmla="*/ 4944 w 7637"/>
                  <a:gd name="connsiteY3" fmla="*/ 10619 h 20338"/>
                  <a:gd name="connsiteX4" fmla="*/ 0 w 7637"/>
                  <a:gd name="connsiteY4" fmla="*/ 20329 h 20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7" h="20338">
                    <a:moveTo>
                      <a:pt x="0" y="20329"/>
                    </a:moveTo>
                    <a:cubicBezTo>
                      <a:pt x="24" y="16653"/>
                      <a:pt x="882" y="13025"/>
                      <a:pt x="2502" y="9725"/>
                    </a:cubicBezTo>
                    <a:cubicBezTo>
                      <a:pt x="4587" y="3768"/>
                      <a:pt x="6791" y="-282"/>
                      <a:pt x="7446" y="15"/>
                    </a:cubicBezTo>
                    <a:cubicBezTo>
                      <a:pt x="8102" y="313"/>
                      <a:pt x="7029" y="5019"/>
                      <a:pt x="4944" y="10619"/>
                    </a:cubicBezTo>
                    <a:cubicBezTo>
                      <a:pt x="2859" y="16218"/>
                      <a:pt x="655" y="20567"/>
                      <a:pt x="0" y="203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5" name="Forma Livre: Forma 3084">
                <a:extLst>
                  <a:ext uri="{FF2B5EF4-FFF2-40B4-BE49-F238E27FC236}">
                    <a16:creationId xmlns:a16="http://schemas.microsoft.com/office/drawing/2014/main" id="{119D8F6B-0E90-F240-4764-136B0A3770CE}"/>
                  </a:ext>
                </a:extLst>
              </p:cNvPr>
              <p:cNvSpPr/>
              <p:nvPr/>
            </p:nvSpPr>
            <p:spPr>
              <a:xfrm>
                <a:off x="11706488" y="5804561"/>
                <a:ext cx="40507" cy="2618"/>
              </a:xfrm>
              <a:custGeom>
                <a:avLst/>
                <a:gdLst>
                  <a:gd name="connsiteX0" fmla="*/ 40508 w 40507"/>
                  <a:gd name="connsiteY0" fmla="*/ 1309 h 2618"/>
                  <a:gd name="connsiteX1" fmla="*/ 0 w 40507"/>
                  <a:gd name="connsiteY1" fmla="*/ 1309 h 2618"/>
                  <a:gd name="connsiteX2" fmla="*/ 40508 w 40507"/>
                  <a:gd name="connsiteY2" fmla="*/ 1309 h 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07" h="2618">
                    <a:moveTo>
                      <a:pt x="40508" y="1309"/>
                    </a:moveTo>
                    <a:cubicBezTo>
                      <a:pt x="27063" y="3054"/>
                      <a:pt x="13445" y="3054"/>
                      <a:pt x="0" y="1309"/>
                    </a:cubicBezTo>
                    <a:cubicBezTo>
                      <a:pt x="13445" y="-436"/>
                      <a:pt x="27063" y="-436"/>
                      <a:pt x="40508" y="13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6" name="Forma Livre: Forma 3085">
                <a:extLst>
                  <a:ext uri="{FF2B5EF4-FFF2-40B4-BE49-F238E27FC236}">
                    <a16:creationId xmlns:a16="http://schemas.microsoft.com/office/drawing/2014/main" id="{A76CD841-0D87-6197-1577-F41CB23D4D72}"/>
                  </a:ext>
                </a:extLst>
              </p:cNvPr>
              <p:cNvSpPr/>
              <p:nvPr/>
            </p:nvSpPr>
            <p:spPr>
              <a:xfrm>
                <a:off x="10999512" y="5923878"/>
                <a:ext cx="777804" cy="53672"/>
              </a:xfrm>
              <a:custGeom>
                <a:avLst/>
                <a:gdLst>
                  <a:gd name="connsiteX0" fmla="*/ 0 w 777804"/>
                  <a:gd name="connsiteY0" fmla="*/ 0 h 53672"/>
                  <a:gd name="connsiteX1" fmla="*/ 777804 w 777804"/>
                  <a:gd name="connsiteY1" fmla="*/ 0 h 53672"/>
                  <a:gd name="connsiteX2" fmla="*/ 777804 w 777804"/>
                  <a:gd name="connsiteY2" fmla="*/ 53672 h 53672"/>
                  <a:gd name="connsiteX3" fmla="*/ 0 w 777804"/>
                  <a:gd name="connsiteY3" fmla="*/ 53672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53672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53672"/>
                    </a:lnTo>
                    <a:lnTo>
                      <a:pt x="0" y="5367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7" name="Forma Livre: Forma 3086">
                <a:extLst>
                  <a:ext uri="{FF2B5EF4-FFF2-40B4-BE49-F238E27FC236}">
                    <a16:creationId xmlns:a16="http://schemas.microsoft.com/office/drawing/2014/main" id="{55784EE4-95E2-DB75-DFDA-AD0CAF2A97D3}"/>
                  </a:ext>
                </a:extLst>
              </p:cNvPr>
              <p:cNvSpPr/>
              <p:nvPr/>
            </p:nvSpPr>
            <p:spPr>
              <a:xfrm>
                <a:off x="11066767" y="6018892"/>
                <a:ext cx="166795" cy="2561"/>
              </a:xfrm>
              <a:custGeom>
                <a:avLst/>
                <a:gdLst>
                  <a:gd name="connsiteX0" fmla="*/ 166796 w 166795"/>
                  <a:gd name="connsiteY0" fmla="*/ 1251 h 2561"/>
                  <a:gd name="connsiteX1" fmla="*/ 83398 w 166795"/>
                  <a:gd name="connsiteY1" fmla="*/ 2561 h 2561"/>
                  <a:gd name="connsiteX2" fmla="*/ 0 w 166795"/>
                  <a:gd name="connsiteY2" fmla="*/ 1251 h 2561"/>
                  <a:gd name="connsiteX3" fmla="*/ 83398 w 166795"/>
                  <a:gd name="connsiteY3" fmla="*/ 0 h 2561"/>
                  <a:gd name="connsiteX4" fmla="*/ 166796 w 166795"/>
                  <a:gd name="connsiteY4" fmla="*/ 125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95" h="2561">
                    <a:moveTo>
                      <a:pt x="166796" y="1251"/>
                    </a:moveTo>
                    <a:cubicBezTo>
                      <a:pt x="166796" y="1966"/>
                      <a:pt x="129386" y="2561"/>
                      <a:pt x="83398" y="2561"/>
                    </a:cubicBezTo>
                    <a:cubicBezTo>
                      <a:pt x="37410" y="2561"/>
                      <a:pt x="0" y="1966"/>
                      <a:pt x="0" y="1251"/>
                    </a:cubicBezTo>
                    <a:cubicBezTo>
                      <a:pt x="0" y="536"/>
                      <a:pt x="37350" y="0"/>
                      <a:pt x="83398" y="0"/>
                    </a:cubicBezTo>
                    <a:cubicBezTo>
                      <a:pt x="129445" y="0"/>
                      <a:pt x="166796" y="536"/>
                      <a:pt x="166796" y="12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8" name="Forma Livre: Forma 3087">
                <a:extLst>
                  <a:ext uri="{FF2B5EF4-FFF2-40B4-BE49-F238E27FC236}">
                    <a16:creationId xmlns:a16="http://schemas.microsoft.com/office/drawing/2014/main" id="{9F18635F-50B1-DD07-2F34-474A46DEA086}"/>
                  </a:ext>
                </a:extLst>
              </p:cNvPr>
              <p:cNvSpPr/>
              <p:nvPr/>
            </p:nvSpPr>
            <p:spPr>
              <a:xfrm>
                <a:off x="11433717" y="6020460"/>
                <a:ext cx="72854" cy="2940"/>
              </a:xfrm>
              <a:custGeom>
                <a:avLst/>
                <a:gdLst>
                  <a:gd name="connsiteX0" fmla="*/ 72854 w 72854"/>
                  <a:gd name="connsiteY0" fmla="*/ 1470 h 2940"/>
                  <a:gd name="connsiteX1" fmla="*/ 36457 w 72854"/>
                  <a:gd name="connsiteY1" fmla="*/ 2781 h 2940"/>
                  <a:gd name="connsiteX2" fmla="*/ 0 w 72854"/>
                  <a:gd name="connsiteY2" fmla="*/ 1470 h 2940"/>
                  <a:gd name="connsiteX3" fmla="*/ 36457 w 72854"/>
                  <a:gd name="connsiteY3" fmla="*/ 160 h 2940"/>
                  <a:gd name="connsiteX4" fmla="*/ 72854 w 72854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854" h="2940">
                    <a:moveTo>
                      <a:pt x="72854" y="1470"/>
                    </a:moveTo>
                    <a:cubicBezTo>
                      <a:pt x="60767" y="2769"/>
                      <a:pt x="48603" y="3210"/>
                      <a:pt x="36457" y="2781"/>
                    </a:cubicBezTo>
                    <a:cubicBezTo>
                      <a:pt x="24287" y="3210"/>
                      <a:pt x="12105" y="2775"/>
                      <a:pt x="0" y="1470"/>
                    </a:cubicBezTo>
                    <a:cubicBezTo>
                      <a:pt x="12105" y="166"/>
                      <a:pt x="24287" y="-269"/>
                      <a:pt x="36457" y="160"/>
                    </a:cubicBezTo>
                    <a:cubicBezTo>
                      <a:pt x="48603" y="-269"/>
                      <a:pt x="60767" y="172"/>
                      <a:pt x="72854" y="1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89" name="Forma Livre: Forma 3088">
                <a:extLst>
                  <a:ext uri="{FF2B5EF4-FFF2-40B4-BE49-F238E27FC236}">
                    <a16:creationId xmlns:a16="http://schemas.microsoft.com/office/drawing/2014/main" id="{D4ABA49B-482F-6BF9-D81A-897344CE1818}"/>
                  </a:ext>
                </a:extLst>
              </p:cNvPr>
              <p:cNvSpPr/>
              <p:nvPr/>
            </p:nvSpPr>
            <p:spPr>
              <a:xfrm>
                <a:off x="11593186" y="6016212"/>
                <a:ext cx="15964" cy="2621"/>
              </a:xfrm>
              <a:custGeom>
                <a:avLst/>
                <a:gdLst>
                  <a:gd name="connsiteX0" fmla="*/ 15965 w 15964"/>
                  <a:gd name="connsiteY0" fmla="*/ 1311 h 2621"/>
                  <a:gd name="connsiteX1" fmla="*/ 7982 w 15964"/>
                  <a:gd name="connsiteY1" fmla="*/ 2621 h 2621"/>
                  <a:gd name="connsiteX2" fmla="*/ 0 w 15964"/>
                  <a:gd name="connsiteY2" fmla="*/ 1311 h 2621"/>
                  <a:gd name="connsiteX3" fmla="*/ 7982 w 15964"/>
                  <a:gd name="connsiteY3" fmla="*/ 0 h 2621"/>
                  <a:gd name="connsiteX4" fmla="*/ 15965 w 15964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4" h="2621">
                    <a:moveTo>
                      <a:pt x="15965" y="1311"/>
                    </a:moveTo>
                    <a:cubicBezTo>
                      <a:pt x="15965" y="2025"/>
                      <a:pt x="12391" y="2621"/>
                      <a:pt x="7982" y="2621"/>
                    </a:cubicBezTo>
                    <a:cubicBezTo>
                      <a:pt x="3574" y="2621"/>
                      <a:pt x="0" y="2025"/>
                      <a:pt x="0" y="1311"/>
                    </a:cubicBezTo>
                    <a:cubicBezTo>
                      <a:pt x="0" y="596"/>
                      <a:pt x="3574" y="0"/>
                      <a:pt x="7982" y="0"/>
                    </a:cubicBezTo>
                    <a:cubicBezTo>
                      <a:pt x="12391" y="0"/>
                      <a:pt x="15965" y="596"/>
                      <a:pt x="15965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0" name="Forma Livre: Forma 3089">
                <a:extLst>
                  <a:ext uri="{FF2B5EF4-FFF2-40B4-BE49-F238E27FC236}">
                    <a16:creationId xmlns:a16="http://schemas.microsoft.com/office/drawing/2014/main" id="{9A7A87DC-B900-7559-66F4-8D8E102F648E}"/>
                  </a:ext>
                </a:extLst>
              </p:cNvPr>
              <p:cNvSpPr/>
              <p:nvPr/>
            </p:nvSpPr>
            <p:spPr>
              <a:xfrm>
                <a:off x="11683792" y="6017657"/>
                <a:ext cx="64812" cy="2904"/>
              </a:xfrm>
              <a:custGeom>
                <a:avLst/>
                <a:gdLst>
                  <a:gd name="connsiteX0" fmla="*/ 64812 w 64812"/>
                  <a:gd name="connsiteY0" fmla="*/ 1414 h 2904"/>
                  <a:gd name="connsiteX1" fmla="*/ 32406 w 64812"/>
                  <a:gd name="connsiteY1" fmla="*/ 2725 h 2904"/>
                  <a:gd name="connsiteX2" fmla="*/ 0 w 64812"/>
                  <a:gd name="connsiteY2" fmla="*/ 1414 h 2904"/>
                  <a:gd name="connsiteX3" fmla="*/ 32406 w 64812"/>
                  <a:gd name="connsiteY3" fmla="*/ 163 h 2904"/>
                  <a:gd name="connsiteX4" fmla="*/ 64812 w 64812"/>
                  <a:gd name="connsiteY4" fmla="*/ 1414 h 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812" h="2904">
                    <a:moveTo>
                      <a:pt x="64812" y="1414"/>
                    </a:moveTo>
                    <a:cubicBezTo>
                      <a:pt x="54066" y="2754"/>
                      <a:pt x="43224" y="3189"/>
                      <a:pt x="32406" y="2725"/>
                    </a:cubicBezTo>
                    <a:cubicBezTo>
                      <a:pt x="21588" y="3189"/>
                      <a:pt x="10746" y="2754"/>
                      <a:pt x="0" y="1414"/>
                    </a:cubicBezTo>
                    <a:cubicBezTo>
                      <a:pt x="10752" y="151"/>
                      <a:pt x="21588" y="-266"/>
                      <a:pt x="32406" y="163"/>
                    </a:cubicBezTo>
                    <a:cubicBezTo>
                      <a:pt x="43224" y="-266"/>
                      <a:pt x="54060" y="151"/>
                      <a:pt x="64812" y="1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1" name="Forma Livre: Forma 3090">
                <a:extLst>
                  <a:ext uri="{FF2B5EF4-FFF2-40B4-BE49-F238E27FC236}">
                    <a16:creationId xmlns:a16="http://schemas.microsoft.com/office/drawing/2014/main" id="{47E313B0-6E3C-0867-CF5C-C994777B129F}"/>
                  </a:ext>
                </a:extLst>
              </p:cNvPr>
              <p:cNvSpPr/>
              <p:nvPr/>
            </p:nvSpPr>
            <p:spPr>
              <a:xfrm>
                <a:off x="11066588" y="6093474"/>
                <a:ext cx="253112" cy="2620"/>
              </a:xfrm>
              <a:custGeom>
                <a:avLst/>
                <a:gdLst>
                  <a:gd name="connsiteX0" fmla="*/ 253113 w 253112"/>
                  <a:gd name="connsiteY0" fmla="*/ 1311 h 2620"/>
                  <a:gd name="connsiteX1" fmla="*/ 126586 w 253112"/>
                  <a:gd name="connsiteY1" fmla="*/ 2621 h 2620"/>
                  <a:gd name="connsiteX2" fmla="*/ 0 w 253112"/>
                  <a:gd name="connsiteY2" fmla="*/ 1311 h 2620"/>
                  <a:gd name="connsiteX3" fmla="*/ 126586 w 253112"/>
                  <a:gd name="connsiteY3" fmla="*/ 0 h 2620"/>
                  <a:gd name="connsiteX4" fmla="*/ 253113 w 253112"/>
                  <a:gd name="connsiteY4" fmla="*/ 1311 h 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112" h="2620">
                    <a:moveTo>
                      <a:pt x="253113" y="1311"/>
                    </a:moveTo>
                    <a:cubicBezTo>
                      <a:pt x="253113" y="2025"/>
                      <a:pt x="196462" y="2621"/>
                      <a:pt x="126586" y="2621"/>
                    </a:cubicBezTo>
                    <a:cubicBezTo>
                      <a:pt x="56711" y="2621"/>
                      <a:pt x="0" y="2025"/>
                      <a:pt x="0" y="1311"/>
                    </a:cubicBezTo>
                    <a:cubicBezTo>
                      <a:pt x="0" y="596"/>
                      <a:pt x="56651" y="0"/>
                      <a:pt x="126586" y="0"/>
                    </a:cubicBezTo>
                    <a:cubicBezTo>
                      <a:pt x="196521" y="0"/>
                      <a:pt x="253113" y="596"/>
                      <a:pt x="253113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2" name="Forma Livre: Forma 3091">
                <a:extLst>
                  <a:ext uri="{FF2B5EF4-FFF2-40B4-BE49-F238E27FC236}">
                    <a16:creationId xmlns:a16="http://schemas.microsoft.com/office/drawing/2014/main" id="{0AD96AB4-2923-4329-4724-BCAFD03904F7}"/>
                  </a:ext>
                </a:extLst>
              </p:cNvPr>
              <p:cNvSpPr/>
              <p:nvPr/>
            </p:nvSpPr>
            <p:spPr>
              <a:xfrm>
                <a:off x="11433777" y="6094205"/>
                <a:ext cx="59569" cy="2945"/>
              </a:xfrm>
              <a:custGeom>
                <a:avLst/>
                <a:gdLst>
                  <a:gd name="connsiteX0" fmla="*/ 59570 w 59569"/>
                  <a:gd name="connsiteY0" fmla="*/ 1473 h 2945"/>
                  <a:gd name="connsiteX1" fmla="*/ 29785 w 59569"/>
                  <a:gd name="connsiteY1" fmla="*/ 2783 h 2945"/>
                  <a:gd name="connsiteX2" fmla="*/ 0 w 59569"/>
                  <a:gd name="connsiteY2" fmla="*/ 1473 h 2945"/>
                  <a:gd name="connsiteX3" fmla="*/ 29785 w 59569"/>
                  <a:gd name="connsiteY3" fmla="*/ 162 h 2945"/>
                  <a:gd name="connsiteX4" fmla="*/ 59570 w 59569"/>
                  <a:gd name="connsiteY4" fmla="*/ 1473 h 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569" h="2945">
                    <a:moveTo>
                      <a:pt x="59570" y="1473"/>
                    </a:moveTo>
                    <a:cubicBezTo>
                      <a:pt x="49699" y="2777"/>
                      <a:pt x="39733" y="3218"/>
                      <a:pt x="29785" y="2783"/>
                    </a:cubicBezTo>
                    <a:cubicBezTo>
                      <a:pt x="19837" y="3212"/>
                      <a:pt x="9871" y="2771"/>
                      <a:pt x="0" y="1473"/>
                    </a:cubicBezTo>
                    <a:cubicBezTo>
                      <a:pt x="9871" y="174"/>
                      <a:pt x="19837" y="-267"/>
                      <a:pt x="29785" y="162"/>
                    </a:cubicBezTo>
                    <a:cubicBezTo>
                      <a:pt x="39733" y="-273"/>
                      <a:pt x="49699" y="168"/>
                      <a:pt x="59570" y="1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3" name="Forma Livre: Forma 3092">
                <a:extLst>
                  <a:ext uri="{FF2B5EF4-FFF2-40B4-BE49-F238E27FC236}">
                    <a16:creationId xmlns:a16="http://schemas.microsoft.com/office/drawing/2014/main" id="{F7B372CC-9337-A45A-38B0-7D76F1497A23}"/>
                  </a:ext>
                </a:extLst>
              </p:cNvPr>
              <p:cNvSpPr/>
              <p:nvPr/>
            </p:nvSpPr>
            <p:spPr>
              <a:xfrm>
                <a:off x="11589612" y="6093475"/>
                <a:ext cx="23113" cy="2618"/>
              </a:xfrm>
              <a:custGeom>
                <a:avLst/>
                <a:gdLst>
                  <a:gd name="connsiteX0" fmla="*/ 23113 w 23113"/>
                  <a:gd name="connsiteY0" fmla="*/ 1309 h 2618"/>
                  <a:gd name="connsiteX1" fmla="*/ 0 w 23113"/>
                  <a:gd name="connsiteY1" fmla="*/ 1309 h 2618"/>
                  <a:gd name="connsiteX2" fmla="*/ 23113 w 23113"/>
                  <a:gd name="connsiteY2" fmla="*/ 1309 h 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113" h="2618">
                    <a:moveTo>
                      <a:pt x="23113" y="1309"/>
                    </a:moveTo>
                    <a:cubicBezTo>
                      <a:pt x="15506" y="3054"/>
                      <a:pt x="7607" y="3054"/>
                      <a:pt x="0" y="1309"/>
                    </a:cubicBezTo>
                    <a:cubicBezTo>
                      <a:pt x="7607" y="-436"/>
                      <a:pt x="15506" y="-436"/>
                      <a:pt x="23113" y="13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4" name="Forma Livre: Forma 3093">
                <a:extLst>
                  <a:ext uri="{FF2B5EF4-FFF2-40B4-BE49-F238E27FC236}">
                    <a16:creationId xmlns:a16="http://schemas.microsoft.com/office/drawing/2014/main" id="{37FB1683-35CA-1205-E881-5D0190E93ECB}"/>
                  </a:ext>
                </a:extLst>
              </p:cNvPr>
              <p:cNvSpPr/>
              <p:nvPr/>
            </p:nvSpPr>
            <p:spPr>
              <a:xfrm>
                <a:off x="11677537" y="6091528"/>
                <a:ext cx="62190" cy="2938"/>
              </a:xfrm>
              <a:custGeom>
                <a:avLst/>
                <a:gdLst>
                  <a:gd name="connsiteX0" fmla="*/ 62191 w 62190"/>
                  <a:gd name="connsiteY0" fmla="*/ 1469 h 2938"/>
                  <a:gd name="connsiteX1" fmla="*/ 31095 w 62190"/>
                  <a:gd name="connsiteY1" fmla="*/ 2780 h 2938"/>
                  <a:gd name="connsiteX2" fmla="*/ 0 w 62190"/>
                  <a:gd name="connsiteY2" fmla="*/ 1469 h 2938"/>
                  <a:gd name="connsiteX3" fmla="*/ 31095 w 62190"/>
                  <a:gd name="connsiteY3" fmla="*/ 159 h 2938"/>
                  <a:gd name="connsiteX4" fmla="*/ 62191 w 62190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190" h="2938">
                    <a:moveTo>
                      <a:pt x="62191" y="1469"/>
                    </a:moveTo>
                    <a:cubicBezTo>
                      <a:pt x="51879" y="2768"/>
                      <a:pt x="41479" y="3209"/>
                      <a:pt x="31095" y="2780"/>
                    </a:cubicBezTo>
                    <a:cubicBezTo>
                      <a:pt x="20712" y="3209"/>
                      <a:pt x="10312" y="2768"/>
                      <a:pt x="0" y="1469"/>
                    </a:cubicBezTo>
                    <a:cubicBezTo>
                      <a:pt x="10312" y="171"/>
                      <a:pt x="20712" y="-270"/>
                      <a:pt x="31095" y="159"/>
                    </a:cubicBezTo>
                    <a:cubicBezTo>
                      <a:pt x="41479" y="-270"/>
                      <a:pt x="51879" y="171"/>
                      <a:pt x="62191" y="1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5" name="Forma Livre: Forma 3094">
                <a:extLst>
                  <a:ext uri="{FF2B5EF4-FFF2-40B4-BE49-F238E27FC236}">
                    <a16:creationId xmlns:a16="http://schemas.microsoft.com/office/drawing/2014/main" id="{3DC49A83-D5DC-3896-E0F8-4E0FD97DBDCD}"/>
                  </a:ext>
                </a:extLst>
              </p:cNvPr>
              <p:cNvSpPr/>
              <p:nvPr/>
            </p:nvSpPr>
            <p:spPr>
              <a:xfrm>
                <a:off x="11408638" y="6246271"/>
                <a:ext cx="366474" cy="47775"/>
              </a:xfrm>
              <a:custGeom>
                <a:avLst/>
                <a:gdLst>
                  <a:gd name="connsiteX0" fmla="*/ 0 w 366474"/>
                  <a:gd name="connsiteY0" fmla="*/ 0 h 47775"/>
                  <a:gd name="connsiteX1" fmla="*/ 366474 w 366474"/>
                  <a:gd name="connsiteY1" fmla="*/ 0 h 47775"/>
                  <a:gd name="connsiteX2" fmla="*/ 366474 w 366474"/>
                  <a:gd name="connsiteY2" fmla="*/ 47775 h 47775"/>
                  <a:gd name="connsiteX3" fmla="*/ 0 w 366474"/>
                  <a:gd name="connsiteY3" fmla="*/ 47775 h 4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474" h="47775">
                    <a:moveTo>
                      <a:pt x="0" y="0"/>
                    </a:moveTo>
                    <a:lnTo>
                      <a:pt x="366474" y="0"/>
                    </a:lnTo>
                    <a:lnTo>
                      <a:pt x="366474" y="47775"/>
                    </a:lnTo>
                    <a:lnTo>
                      <a:pt x="0" y="47775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6" name="Forma Livre: Forma 3095">
                <a:extLst>
                  <a:ext uri="{FF2B5EF4-FFF2-40B4-BE49-F238E27FC236}">
                    <a16:creationId xmlns:a16="http://schemas.microsoft.com/office/drawing/2014/main" id="{21A4D6C4-132B-E047-059A-6497BB2B4240}"/>
                  </a:ext>
                </a:extLst>
              </p:cNvPr>
              <p:cNvSpPr/>
              <p:nvPr/>
            </p:nvSpPr>
            <p:spPr>
              <a:xfrm>
                <a:off x="11607602" y="6177308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6" y="3210"/>
                      <a:pt x="14475" y="2775"/>
                      <a:pt x="0" y="1470"/>
                    </a:cubicBezTo>
                    <a:cubicBezTo>
                      <a:pt x="14475" y="166"/>
                      <a:pt x="29016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7" name="Forma Livre: Forma 3096">
                <a:extLst>
                  <a:ext uri="{FF2B5EF4-FFF2-40B4-BE49-F238E27FC236}">
                    <a16:creationId xmlns:a16="http://schemas.microsoft.com/office/drawing/2014/main" id="{5BECB565-F48D-A3B0-C731-75B3C16AA273}"/>
                  </a:ext>
                </a:extLst>
              </p:cNvPr>
              <p:cNvSpPr/>
              <p:nvPr/>
            </p:nvSpPr>
            <p:spPr>
              <a:xfrm>
                <a:off x="11607602" y="6209356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6" y="3210"/>
                      <a:pt x="14475" y="2775"/>
                      <a:pt x="0" y="1470"/>
                    </a:cubicBezTo>
                    <a:cubicBezTo>
                      <a:pt x="14475" y="166"/>
                      <a:pt x="29016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8" name="Forma Livre: Forma 3097">
                <a:extLst>
                  <a:ext uri="{FF2B5EF4-FFF2-40B4-BE49-F238E27FC236}">
                    <a16:creationId xmlns:a16="http://schemas.microsoft.com/office/drawing/2014/main" id="{33C383B4-80BD-7648-6738-282197C52CB3}"/>
                  </a:ext>
                </a:extLst>
              </p:cNvPr>
              <p:cNvSpPr/>
              <p:nvPr/>
            </p:nvSpPr>
            <p:spPr>
              <a:xfrm>
                <a:off x="11445750" y="6209356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605 w 87150"/>
                  <a:gd name="connsiteY1" fmla="*/ 2781 h 2940"/>
                  <a:gd name="connsiteX2" fmla="*/ 0 w 87150"/>
                  <a:gd name="connsiteY2" fmla="*/ 1470 h 2940"/>
                  <a:gd name="connsiteX3" fmla="*/ 43605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75" y="2775"/>
                      <a:pt x="58134" y="3210"/>
                      <a:pt x="43605" y="2781"/>
                    </a:cubicBezTo>
                    <a:cubicBezTo>
                      <a:pt x="29058" y="3210"/>
                      <a:pt x="14493" y="2775"/>
                      <a:pt x="0" y="1470"/>
                    </a:cubicBezTo>
                    <a:cubicBezTo>
                      <a:pt x="14493" y="166"/>
                      <a:pt x="29058" y="-269"/>
                      <a:pt x="43605" y="160"/>
                    </a:cubicBezTo>
                    <a:cubicBezTo>
                      <a:pt x="58134" y="-269"/>
                      <a:pt x="72675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99" name="Forma Livre: Forma 3098">
                <a:extLst>
                  <a:ext uri="{FF2B5EF4-FFF2-40B4-BE49-F238E27FC236}">
                    <a16:creationId xmlns:a16="http://schemas.microsoft.com/office/drawing/2014/main" id="{E9A9D46B-362F-C8A8-CBD5-D2F3495B46CB}"/>
                  </a:ext>
                </a:extLst>
              </p:cNvPr>
              <p:cNvSpPr/>
              <p:nvPr/>
            </p:nvSpPr>
            <p:spPr>
              <a:xfrm>
                <a:off x="11402919" y="6175859"/>
                <a:ext cx="129981" cy="2620"/>
              </a:xfrm>
              <a:custGeom>
                <a:avLst/>
                <a:gdLst>
                  <a:gd name="connsiteX0" fmla="*/ 129982 w 129981"/>
                  <a:gd name="connsiteY0" fmla="*/ 1310 h 2620"/>
                  <a:gd name="connsiteX1" fmla="*/ 64991 w 129981"/>
                  <a:gd name="connsiteY1" fmla="*/ 2621 h 2620"/>
                  <a:gd name="connsiteX2" fmla="*/ 0 w 129981"/>
                  <a:gd name="connsiteY2" fmla="*/ 1310 h 2620"/>
                  <a:gd name="connsiteX3" fmla="*/ 64991 w 129981"/>
                  <a:gd name="connsiteY3" fmla="*/ 0 h 2620"/>
                  <a:gd name="connsiteX4" fmla="*/ 129982 w 129981"/>
                  <a:gd name="connsiteY4" fmla="*/ 1310 h 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81" h="2620">
                    <a:moveTo>
                      <a:pt x="129982" y="1310"/>
                    </a:moveTo>
                    <a:cubicBezTo>
                      <a:pt x="129982" y="2025"/>
                      <a:pt x="100852" y="2621"/>
                      <a:pt x="64991" y="2621"/>
                    </a:cubicBezTo>
                    <a:cubicBezTo>
                      <a:pt x="29130" y="2621"/>
                      <a:pt x="0" y="2025"/>
                      <a:pt x="0" y="1310"/>
                    </a:cubicBezTo>
                    <a:cubicBezTo>
                      <a:pt x="0" y="596"/>
                      <a:pt x="29130" y="0"/>
                      <a:pt x="64991" y="0"/>
                    </a:cubicBezTo>
                    <a:cubicBezTo>
                      <a:pt x="100852" y="0"/>
                      <a:pt x="129982" y="596"/>
                      <a:pt x="129982" y="13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0" name="Forma Livre: Forma 3099">
                <a:extLst>
                  <a:ext uri="{FF2B5EF4-FFF2-40B4-BE49-F238E27FC236}">
                    <a16:creationId xmlns:a16="http://schemas.microsoft.com/office/drawing/2014/main" id="{C5AF8AA5-6480-F2C3-DB3E-54131DDD294C}"/>
                  </a:ext>
                </a:extLst>
              </p:cNvPr>
              <p:cNvSpPr/>
              <p:nvPr/>
            </p:nvSpPr>
            <p:spPr>
              <a:xfrm>
                <a:off x="11607602" y="6271071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6" y="3210"/>
                      <a:pt x="14475" y="2775"/>
                      <a:pt x="0" y="1470"/>
                    </a:cubicBezTo>
                    <a:cubicBezTo>
                      <a:pt x="14475" y="166"/>
                      <a:pt x="29016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1" name="Forma Livre: Forma 3100">
                <a:extLst>
                  <a:ext uri="{FF2B5EF4-FFF2-40B4-BE49-F238E27FC236}">
                    <a16:creationId xmlns:a16="http://schemas.microsoft.com/office/drawing/2014/main" id="{1EF3786A-936A-BC5E-C1EC-2817F94881FD}"/>
                  </a:ext>
                </a:extLst>
              </p:cNvPr>
              <p:cNvSpPr/>
              <p:nvPr/>
            </p:nvSpPr>
            <p:spPr>
              <a:xfrm>
                <a:off x="11450575" y="6271071"/>
                <a:ext cx="87091" cy="2940"/>
              </a:xfrm>
              <a:custGeom>
                <a:avLst/>
                <a:gdLst>
                  <a:gd name="connsiteX0" fmla="*/ 87091 w 87091"/>
                  <a:gd name="connsiteY0" fmla="*/ 1470 h 2940"/>
                  <a:gd name="connsiteX1" fmla="*/ 43546 w 87091"/>
                  <a:gd name="connsiteY1" fmla="*/ 2781 h 2940"/>
                  <a:gd name="connsiteX2" fmla="*/ 0 w 87091"/>
                  <a:gd name="connsiteY2" fmla="*/ 1470 h 2940"/>
                  <a:gd name="connsiteX3" fmla="*/ 43546 w 87091"/>
                  <a:gd name="connsiteY3" fmla="*/ 160 h 2940"/>
                  <a:gd name="connsiteX4" fmla="*/ 87091 w 87091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940">
                    <a:moveTo>
                      <a:pt x="87091" y="1470"/>
                    </a:moveTo>
                    <a:cubicBezTo>
                      <a:pt x="72616" y="2775"/>
                      <a:pt x="58075" y="3210"/>
                      <a:pt x="43546" y="2781"/>
                    </a:cubicBezTo>
                    <a:cubicBezTo>
                      <a:pt x="29016" y="3210"/>
                      <a:pt x="14475" y="2775"/>
                      <a:pt x="0" y="1470"/>
                    </a:cubicBezTo>
                    <a:cubicBezTo>
                      <a:pt x="14475" y="166"/>
                      <a:pt x="29016" y="-269"/>
                      <a:pt x="43546" y="160"/>
                    </a:cubicBezTo>
                    <a:cubicBezTo>
                      <a:pt x="58075" y="-269"/>
                      <a:pt x="72616" y="166"/>
                      <a:pt x="8709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2" name="Forma Livre: Forma 3101">
                <a:extLst>
                  <a:ext uri="{FF2B5EF4-FFF2-40B4-BE49-F238E27FC236}">
                    <a16:creationId xmlns:a16="http://schemas.microsoft.com/office/drawing/2014/main" id="{4BC9BBA6-8277-4559-E490-04ADE30BF38B}"/>
                  </a:ext>
                </a:extLst>
              </p:cNvPr>
              <p:cNvSpPr/>
              <p:nvPr/>
            </p:nvSpPr>
            <p:spPr>
              <a:xfrm>
                <a:off x="11024948" y="5607384"/>
                <a:ext cx="25138" cy="25138"/>
              </a:xfrm>
              <a:custGeom>
                <a:avLst/>
                <a:gdLst>
                  <a:gd name="connsiteX0" fmla="*/ 15607 w 25138"/>
                  <a:gd name="connsiteY0" fmla="*/ 0 h 25138"/>
                  <a:gd name="connsiteX1" fmla="*/ 25138 w 25138"/>
                  <a:gd name="connsiteY1" fmla="*/ 0 h 25138"/>
                  <a:gd name="connsiteX2" fmla="*/ 25138 w 25138"/>
                  <a:gd name="connsiteY2" fmla="*/ 25139 h 25138"/>
                  <a:gd name="connsiteX3" fmla="*/ 15607 w 25138"/>
                  <a:gd name="connsiteY3" fmla="*/ 25139 h 25138"/>
                  <a:gd name="connsiteX4" fmla="*/ 9531 w 25138"/>
                  <a:gd name="connsiteY4" fmla="*/ 25139 h 25138"/>
                  <a:gd name="connsiteX5" fmla="*/ 0 w 25138"/>
                  <a:gd name="connsiteY5" fmla="*/ 25139 h 25138"/>
                  <a:gd name="connsiteX6" fmla="*/ 0 w 25138"/>
                  <a:gd name="connsiteY6" fmla="*/ 0 h 25138"/>
                  <a:gd name="connsiteX7" fmla="*/ 9531 w 25138"/>
                  <a:gd name="connsiteY7" fmla="*/ 0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38" h="25138">
                    <a:moveTo>
                      <a:pt x="15607" y="0"/>
                    </a:moveTo>
                    <a:cubicBezTo>
                      <a:pt x="20871" y="0"/>
                      <a:pt x="25138" y="0"/>
                      <a:pt x="25138" y="0"/>
                    </a:cubicBezTo>
                    <a:lnTo>
                      <a:pt x="25138" y="25139"/>
                    </a:lnTo>
                    <a:cubicBezTo>
                      <a:pt x="25138" y="25139"/>
                      <a:pt x="20871" y="25139"/>
                      <a:pt x="15607" y="25139"/>
                    </a:cubicBezTo>
                    <a:lnTo>
                      <a:pt x="9531" y="25139"/>
                    </a:lnTo>
                    <a:cubicBezTo>
                      <a:pt x="4267" y="25139"/>
                      <a:pt x="0" y="25139"/>
                      <a:pt x="0" y="25139"/>
                    </a:cubicBezTo>
                    <a:lnTo>
                      <a:pt x="0" y="0"/>
                    </a:lnTo>
                    <a:cubicBezTo>
                      <a:pt x="0" y="0"/>
                      <a:pt x="4267" y="0"/>
                      <a:pt x="953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3" name="Forma Livre: Forma 3102">
                <a:extLst>
                  <a:ext uri="{FF2B5EF4-FFF2-40B4-BE49-F238E27FC236}">
                    <a16:creationId xmlns:a16="http://schemas.microsoft.com/office/drawing/2014/main" id="{A070A0E6-0E69-8033-1AEE-6E1A18BF2CCB}"/>
                  </a:ext>
                </a:extLst>
              </p:cNvPr>
              <p:cNvSpPr/>
              <p:nvPr/>
            </p:nvSpPr>
            <p:spPr>
              <a:xfrm>
                <a:off x="11030521" y="5612864"/>
                <a:ext cx="25344" cy="26449"/>
              </a:xfrm>
              <a:custGeom>
                <a:avLst/>
                <a:gdLst>
                  <a:gd name="connsiteX0" fmla="*/ 87 w 25344"/>
                  <a:gd name="connsiteY0" fmla="*/ 24960 h 26449"/>
                  <a:gd name="connsiteX1" fmla="*/ 87 w 25344"/>
                  <a:gd name="connsiteY1" fmla="*/ 24960 h 26449"/>
                  <a:gd name="connsiteX2" fmla="*/ 1517 w 25344"/>
                  <a:gd name="connsiteY2" fmla="*/ 26449 h 26449"/>
                  <a:gd name="connsiteX3" fmla="*/ 25345 w 25344"/>
                  <a:gd name="connsiteY3" fmla="*/ 26449 h 26449"/>
                  <a:gd name="connsiteX4" fmla="*/ 25345 w 25344"/>
                  <a:gd name="connsiteY4" fmla="*/ 1430 h 26449"/>
                  <a:gd name="connsiteX5" fmla="*/ 23915 w 25344"/>
                  <a:gd name="connsiteY5" fmla="*/ 0 h 26449"/>
                  <a:gd name="connsiteX6" fmla="*/ 23915 w 25344"/>
                  <a:gd name="connsiteY6" fmla="*/ 0 h 26449"/>
                  <a:gd name="connsiteX7" fmla="*/ 22426 w 25344"/>
                  <a:gd name="connsiteY7" fmla="*/ 1430 h 26449"/>
                  <a:gd name="connsiteX8" fmla="*/ 22426 w 25344"/>
                  <a:gd name="connsiteY8" fmla="*/ 22994 h 26449"/>
                  <a:gd name="connsiteX9" fmla="*/ 1219 w 25344"/>
                  <a:gd name="connsiteY9" fmla="*/ 22994 h 26449"/>
                  <a:gd name="connsiteX10" fmla="*/ 25 w 25344"/>
                  <a:gd name="connsiteY10" fmla="*/ 24729 h 26449"/>
                  <a:gd name="connsiteX11" fmla="*/ 87 w 25344"/>
                  <a:gd name="connsiteY11" fmla="*/ 24960 h 2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344" h="26449">
                    <a:moveTo>
                      <a:pt x="87" y="24960"/>
                    </a:moveTo>
                    <a:lnTo>
                      <a:pt x="87" y="24960"/>
                    </a:lnTo>
                    <a:cubicBezTo>
                      <a:pt x="86" y="25760"/>
                      <a:pt x="717" y="26417"/>
                      <a:pt x="1517" y="26449"/>
                    </a:cubicBezTo>
                    <a:lnTo>
                      <a:pt x="25345" y="26449"/>
                    </a:lnTo>
                    <a:lnTo>
                      <a:pt x="25345" y="1430"/>
                    </a:lnTo>
                    <a:cubicBezTo>
                      <a:pt x="25345" y="640"/>
                      <a:pt x="24704" y="0"/>
                      <a:pt x="23915" y="0"/>
                    </a:cubicBezTo>
                    <a:lnTo>
                      <a:pt x="23915" y="0"/>
                    </a:lnTo>
                    <a:cubicBezTo>
                      <a:pt x="23115" y="-1"/>
                      <a:pt x="22458" y="630"/>
                      <a:pt x="22426" y="1430"/>
                    </a:cubicBezTo>
                    <a:lnTo>
                      <a:pt x="22426" y="22994"/>
                    </a:lnTo>
                    <a:lnTo>
                      <a:pt x="1219" y="22994"/>
                    </a:lnTo>
                    <a:cubicBezTo>
                      <a:pt x="410" y="23144"/>
                      <a:pt x="-124" y="23920"/>
                      <a:pt x="25" y="24729"/>
                    </a:cubicBezTo>
                    <a:cubicBezTo>
                      <a:pt x="39" y="24807"/>
                      <a:pt x="60" y="24885"/>
                      <a:pt x="87" y="2496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4" name="Forma Livre: Forma 3103">
                <a:extLst>
                  <a:ext uri="{FF2B5EF4-FFF2-40B4-BE49-F238E27FC236}">
                    <a16:creationId xmlns:a16="http://schemas.microsoft.com/office/drawing/2014/main" id="{CF54A6D7-E814-F561-9387-285ECE5FAF24}"/>
                  </a:ext>
                </a:extLst>
              </p:cNvPr>
              <p:cNvSpPr/>
              <p:nvPr/>
            </p:nvSpPr>
            <p:spPr>
              <a:xfrm>
                <a:off x="11067958" y="5614770"/>
                <a:ext cx="144099" cy="2621"/>
              </a:xfrm>
              <a:custGeom>
                <a:avLst/>
                <a:gdLst>
                  <a:gd name="connsiteX0" fmla="*/ 144100 w 144099"/>
                  <a:gd name="connsiteY0" fmla="*/ 1311 h 2621"/>
                  <a:gd name="connsiteX1" fmla="*/ 72080 w 144099"/>
                  <a:gd name="connsiteY1" fmla="*/ 2621 h 2621"/>
                  <a:gd name="connsiteX2" fmla="*/ 0 w 144099"/>
                  <a:gd name="connsiteY2" fmla="*/ 1311 h 2621"/>
                  <a:gd name="connsiteX3" fmla="*/ 72080 w 144099"/>
                  <a:gd name="connsiteY3" fmla="*/ 0 h 2621"/>
                  <a:gd name="connsiteX4" fmla="*/ 144100 w 144099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99" h="2621">
                    <a:moveTo>
                      <a:pt x="144100" y="1311"/>
                    </a:moveTo>
                    <a:cubicBezTo>
                      <a:pt x="144100" y="2025"/>
                      <a:pt x="111872" y="2621"/>
                      <a:pt x="72080" y="2621"/>
                    </a:cubicBezTo>
                    <a:cubicBezTo>
                      <a:pt x="32287" y="2621"/>
                      <a:pt x="0" y="2025"/>
                      <a:pt x="0" y="1311"/>
                    </a:cubicBezTo>
                    <a:cubicBezTo>
                      <a:pt x="0" y="596"/>
                      <a:pt x="32287" y="0"/>
                      <a:pt x="72080" y="0"/>
                    </a:cubicBezTo>
                    <a:cubicBezTo>
                      <a:pt x="111872" y="0"/>
                      <a:pt x="144100" y="596"/>
                      <a:pt x="144100" y="131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5" name="Forma Livre: Forma 3104">
                <a:extLst>
                  <a:ext uri="{FF2B5EF4-FFF2-40B4-BE49-F238E27FC236}">
                    <a16:creationId xmlns:a16="http://schemas.microsoft.com/office/drawing/2014/main" id="{E8DC6C2C-72EA-7DF9-8DE9-99C3F9C72963}"/>
                  </a:ext>
                </a:extLst>
              </p:cNvPr>
              <p:cNvSpPr/>
              <p:nvPr/>
            </p:nvSpPr>
            <p:spPr>
              <a:xfrm>
                <a:off x="11069864" y="5628428"/>
                <a:ext cx="75415" cy="2943"/>
              </a:xfrm>
              <a:custGeom>
                <a:avLst/>
                <a:gdLst>
                  <a:gd name="connsiteX0" fmla="*/ 75415 w 75415"/>
                  <a:gd name="connsiteY0" fmla="*/ 1473 h 2943"/>
                  <a:gd name="connsiteX1" fmla="*/ 37708 w 75415"/>
                  <a:gd name="connsiteY1" fmla="*/ 2783 h 2943"/>
                  <a:gd name="connsiteX2" fmla="*/ 0 w 75415"/>
                  <a:gd name="connsiteY2" fmla="*/ 1473 h 2943"/>
                  <a:gd name="connsiteX3" fmla="*/ 37589 w 75415"/>
                  <a:gd name="connsiteY3" fmla="*/ 162 h 2943"/>
                  <a:gd name="connsiteX4" fmla="*/ 75415 w 75415"/>
                  <a:gd name="connsiteY4" fmla="*/ 1473 h 2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15" h="2943">
                    <a:moveTo>
                      <a:pt x="75415" y="1473"/>
                    </a:moveTo>
                    <a:cubicBezTo>
                      <a:pt x="62891" y="2774"/>
                      <a:pt x="50292" y="3212"/>
                      <a:pt x="37708" y="2783"/>
                    </a:cubicBezTo>
                    <a:cubicBezTo>
                      <a:pt x="25123" y="3213"/>
                      <a:pt x="12524" y="2776"/>
                      <a:pt x="0" y="1473"/>
                    </a:cubicBezTo>
                    <a:cubicBezTo>
                      <a:pt x="12485" y="175"/>
                      <a:pt x="25044" y="-262"/>
                      <a:pt x="37589" y="162"/>
                    </a:cubicBezTo>
                    <a:cubicBezTo>
                      <a:pt x="50213" y="-272"/>
                      <a:pt x="62852" y="166"/>
                      <a:pt x="75415" y="147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6" name="Forma Livre: Forma 3105">
                <a:extLst>
                  <a:ext uri="{FF2B5EF4-FFF2-40B4-BE49-F238E27FC236}">
                    <a16:creationId xmlns:a16="http://schemas.microsoft.com/office/drawing/2014/main" id="{C175CDD7-BEED-C821-B5C1-D4982B610AB3}"/>
                  </a:ext>
                </a:extLst>
              </p:cNvPr>
              <p:cNvSpPr/>
              <p:nvPr/>
            </p:nvSpPr>
            <p:spPr>
              <a:xfrm>
                <a:off x="10955252" y="5527977"/>
                <a:ext cx="873116" cy="1113718"/>
              </a:xfrm>
              <a:custGeom>
                <a:avLst/>
                <a:gdLst>
                  <a:gd name="connsiteX0" fmla="*/ 871329 w 873116"/>
                  <a:gd name="connsiteY0" fmla="*/ 1112647 h 1113718"/>
                  <a:gd name="connsiteX1" fmla="*/ 870197 w 873116"/>
                  <a:gd name="connsiteY1" fmla="*/ 1311 h 1113718"/>
                  <a:gd name="connsiteX2" fmla="*/ 871329 w 873116"/>
                  <a:gd name="connsiteY2" fmla="*/ 2442 h 1113718"/>
                  <a:gd name="connsiteX3" fmla="*/ 834 w 873116"/>
                  <a:gd name="connsiteY3" fmla="*/ 2621 h 1113718"/>
                  <a:gd name="connsiteX4" fmla="*/ 834 w 873116"/>
                  <a:gd name="connsiteY4" fmla="*/ 2621 h 1113718"/>
                  <a:gd name="connsiteX5" fmla="*/ 2145 w 873116"/>
                  <a:gd name="connsiteY5" fmla="*/ 1311 h 1113718"/>
                  <a:gd name="connsiteX6" fmla="*/ 2145 w 873116"/>
                  <a:gd name="connsiteY6" fmla="*/ 1112647 h 1113718"/>
                  <a:gd name="connsiteX7" fmla="*/ 1072 w 873116"/>
                  <a:gd name="connsiteY7" fmla="*/ 1111574 h 1113718"/>
                  <a:gd name="connsiteX8" fmla="*/ 871686 w 873116"/>
                  <a:gd name="connsiteY8" fmla="*/ 1112647 h 1113718"/>
                  <a:gd name="connsiteX9" fmla="*/ 1072 w 873116"/>
                  <a:gd name="connsiteY9" fmla="*/ 1113719 h 1113718"/>
                  <a:gd name="connsiteX10" fmla="*/ 0 w 873116"/>
                  <a:gd name="connsiteY10" fmla="*/ 1113719 h 1113718"/>
                  <a:gd name="connsiteX11" fmla="*/ 0 w 873116"/>
                  <a:gd name="connsiteY11" fmla="*/ 1112647 h 1113718"/>
                  <a:gd name="connsiteX12" fmla="*/ 0 w 873116"/>
                  <a:gd name="connsiteY12" fmla="*/ 1311 h 1113718"/>
                  <a:gd name="connsiteX13" fmla="*/ 0 w 873116"/>
                  <a:gd name="connsiteY13" fmla="*/ 0 h 1113718"/>
                  <a:gd name="connsiteX14" fmla="*/ 1430 w 873116"/>
                  <a:gd name="connsiteY14" fmla="*/ 0 h 1113718"/>
                  <a:gd name="connsiteX15" fmla="*/ 871925 w 873116"/>
                  <a:gd name="connsiteY15" fmla="*/ 0 h 1113718"/>
                  <a:gd name="connsiteX16" fmla="*/ 873116 w 873116"/>
                  <a:gd name="connsiteY16" fmla="*/ 0 h 1113718"/>
                  <a:gd name="connsiteX17" fmla="*/ 873116 w 873116"/>
                  <a:gd name="connsiteY17" fmla="*/ 1191 h 1113718"/>
                  <a:gd name="connsiteX18" fmla="*/ 871329 w 873116"/>
                  <a:gd name="connsiteY18" fmla="*/ 1112647 h 111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73116" h="1113718">
                    <a:moveTo>
                      <a:pt x="871329" y="1112647"/>
                    </a:moveTo>
                    <a:cubicBezTo>
                      <a:pt x="871329" y="1102401"/>
                      <a:pt x="870852" y="660928"/>
                      <a:pt x="870197" y="1311"/>
                    </a:cubicBezTo>
                    <a:lnTo>
                      <a:pt x="871329" y="2442"/>
                    </a:lnTo>
                    <a:lnTo>
                      <a:pt x="834" y="2621"/>
                    </a:lnTo>
                    <a:lnTo>
                      <a:pt x="834" y="2621"/>
                    </a:lnTo>
                    <a:lnTo>
                      <a:pt x="2145" y="1311"/>
                    </a:lnTo>
                    <a:cubicBezTo>
                      <a:pt x="2145" y="413296"/>
                      <a:pt x="2145" y="795913"/>
                      <a:pt x="2145" y="1112647"/>
                    </a:cubicBezTo>
                    <a:lnTo>
                      <a:pt x="1072" y="1111574"/>
                    </a:lnTo>
                    <a:lnTo>
                      <a:pt x="871686" y="1112647"/>
                    </a:lnTo>
                    <a:lnTo>
                      <a:pt x="1072" y="1113719"/>
                    </a:lnTo>
                    <a:lnTo>
                      <a:pt x="0" y="1113719"/>
                    </a:lnTo>
                    <a:lnTo>
                      <a:pt x="0" y="1112647"/>
                    </a:lnTo>
                    <a:cubicBezTo>
                      <a:pt x="0" y="795913"/>
                      <a:pt x="0" y="413296"/>
                      <a:pt x="0" y="1311"/>
                    </a:cubicBezTo>
                    <a:lnTo>
                      <a:pt x="0" y="0"/>
                    </a:lnTo>
                    <a:lnTo>
                      <a:pt x="1430" y="0"/>
                    </a:lnTo>
                    <a:lnTo>
                      <a:pt x="871925" y="0"/>
                    </a:lnTo>
                    <a:lnTo>
                      <a:pt x="873116" y="0"/>
                    </a:lnTo>
                    <a:lnTo>
                      <a:pt x="873116" y="1191"/>
                    </a:lnTo>
                    <a:cubicBezTo>
                      <a:pt x="871806" y="660928"/>
                      <a:pt x="871329" y="1102401"/>
                      <a:pt x="871329" y="11126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7" name="Forma Livre: Forma 3106">
                <a:extLst>
                  <a:ext uri="{FF2B5EF4-FFF2-40B4-BE49-F238E27FC236}">
                    <a16:creationId xmlns:a16="http://schemas.microsoft.com/office/drawing/2014/main" id="{D599D8B7-4133-60D5-584F-6BB226BE11B7}"/>
                  </a:ext>
                </a:extLst>
              </p:cNvPr>
              <p:cNvSpPr/>
              <p:nvPr/>
            </p:nvSpPr>
            <p:spPr>
              <a:xfrm>
                <a:off x="11180366" y="5833094"/>
                <a:ext cx="208077" cy="2621"/>
              </a:xfrm>
              <a:custGeom>
                <a:avLst/>
                <a:gdLst>
                  <a:gd name="connsiteX0" fmla="*/ 208078 w 208077"/>
                  <a:gd name="connsiteY0" fmla="*/ 1311 h 2621"/>
                  <a:gd name="connsiteX1" fmla="*/ 104069 w 208077"/>
                  <a:gd name="connsiteY1" fmla="*/ 2621 h 2621"/>
                  <a:gd name="connsiteX2" fmla="*/ 0 w 208077"/>
                  <a:gd name="connsiteY2" fmla="*/ 1311 h 2621"/>
                  <a:gd name="connsiteX3" fmla="*/ 104069 w 208077"/>
                  <a:gd name="connsiteY3" fmla="*/ 0 h 2621"/>
                  <a:gd name="connsiteX4" fmla="*/ 208078 w 208077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621">
                    <a:moveTo>
                      <a:pt x="208078" y="1311"/>
                    </a:moveTo>
                    <a:cubicBezTo>
                      <a:pt x="208078" y="2025"/>
                      <a:pt x="161494" y="2621"/>
                      <a:pt x="104069" y="2621"/>
                    </a:cubicBezTo>
                    <a:cubicBezTo>
                      <a:pt x="46643" y="2621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69" y="0"/>
                    </a:cubicBezTo>
                    <a:cubicBezTo>
                      <a:pt x="161554" y="0"/>
                      <a:pt x="208078" y="715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8" name="Forma Livre: Forma 3107">
                <a:extLst>
                  <a:ext uri="{FF2B5EF4-FFF2-40B4-BE49-F238E27FC236}">
                    <a16:creationId xmlns:a16="http://schemas.microsoft.com/office/drawing/2014/main" id="{0137BE5B-B564-FEF3-C7CF-5BA2AE02931F}"/>
                  </a:ext>
                </a:extLst>
              </p:cNvPr>
              <p:cNvSpPr/>
              <p:nvPr/>
            </p:nvSpPr>
            <p:spPr>
              <a:xfrm>
                <a:off x="11180366" y="5853109"/>
                <a:ext cx="208077" cy="2621"/>
              </a:xfrm>
              <a:custGeom>
                <a:avLst/>
                <a:gdLst>
                  <a:gd name="connsiteX0" fmla="*/ 208078 w 208077"/>
                  <a:gd name="connsiteY0" fmla="*/ 1311 h 2621"/>
                  <a:gd name="connsiteX1" fmla="*/ 104069 w 208077"/>
                  <a:gd name="connsiteY1" fmla="*/ 2621 h 2621"/>
                  <a:gd name="connsiteX2" fmla="*/ 0 w 208077"/>
                  <a:gd name="connsiteY2" fmla="*/ 1311 h 2621"/>
                  <a:gd name="connsiteX3" fmla="*/ 104069 w 208077"/>
                  <a:gd name="connsiteY3" fmla="*/ 0 h 2621"/>
                  <a:gd name="connsiteX4" fmla="*/ 208078 w 208077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621">
                    <a:moveTo>
                      <a:pt x="208078" y="1311"/>
                    </a:moveTo>
                    <a:cubicBezTo>
                      <a:pt x="208078" y="2025"/>
                      <a:pt x="161494" y="2621"/>
                      <a:pt x="104069" y="2621"/>
                    </a:cubicBezTo>
                    <a:cubicBezTo>
                      <a:pt x="46643" y="2621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69" y="0"/>
                    </a:cubicBezTo>
                    <a:cubicBezTo>
                      <a:pt x="161554" y="0"/>
                      <a:pt x="208078" y="596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09" name="Forma Livre: Forma 3108">
                <a:extLst>
                  <a:ext uri="{FF2B5EF4-FFF2-40B4-BE49-F238E27FC236}">
                    <a16:creationId xmlns:a16="http://schemas.microsoft.com/office/drawing/2014/main" id="{71DDD78B-FD70-94E9-7307-916114189A6D}"/>
                  </a:ext>
                </a:extLst>
              </p:cNvPr>
              <p:cNvSpPr/>
              <p:nvPr/>
            </p:nvSpPr>
            <p:spPr>
              <a:xfrm>
                <a:off x="11180366" y="5872885"/>
                <a:ext cx="77798" cy="2904"/>
              </a:xfrm>
              <a:custGeom>
                <a:avLst/>
                <a:gdLst>
                  <a:gd name="connsiteX0" fmla="*/ 77798 w 77798"/>
                  <a:gd name="connsiteY0" fmla="*/ 1490 h 2904"/>
                  <a:gd name="connsiteX1" fmla="*/ 38899 w 77798"/>
                  <a:gd name="connsiteY1" fmla="*/ 2741 h 2904"/>
                  <a:gd name="connsiteX2" fmla="*/ 0 w 77798"/>
                  <a:gd name="connsiteY2" fmla="*/ 1490 h 2904"/>
                  <a:gd name="connsiteX3" fmla="*/ 38899 w 77798"/>
                  <a:gd name="connsiteY3" fmla="*/ 180 h 2904"/>
                  <a:gd name="connsiteX4" fmla="*/ 77798 w 77798"/>
                  <a:gd name="connsiteY4" fmla="*/ 1490 h 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2904">
                    <a:moveTo>
                      <a:pt x="77798" y="1490"/>
                    </a:moveTo>
                    <a:cubicBezTo>
                      <a:pt x="64873" y="2753"/>
                      <a:pt x="51879" y="3170"/>
                      <a:pt x="38899" y="2741"/>
                    </a:cubicBezTo>
                    <a:cubicBezTo>
                      <a:pt x="25919" y="3170"/>
                      <a:pt x="12925" y="2753"/>
                      <a:pt x="0" y="1490"/>
                    </a:cubicBezTo>
                    <a:cubicBezTo>
                      <a:pt x="12921" y="156"/>
                      <a:pt x="25918" y="-285"/>
                      <a:pt x="38899" y="180"/>
                    </a:cubicBezTo>
                    <a:cubicBezTo>
                      <a:pt x="51880" y="-285"/>
                      <a:pt x="64878" y="150"/>
                      <a:pt x="77798" y="14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0" name="Forma Livre: Forma 3109">
                <a:extLst>
                  <a:ext uri="{FF2B5EF4-FFF2-40B4-BE49-F238E27FC236}">
                    <a16:creationId xmlns:a16="http://schemas.microsoft.com/office/drawing/2014/main" id="{B9791384-ED28-BF3F-7263-22DB82C346D7}"/>
                  </a:ext>
                </a:extLst>
              </p:cNvPr>
              <p:cNvSpPr/>
              <p:nvPr/>
            </p:nvSpPr>
            <p:spPr>
              <a:xfrm>
                <a:off x="11000525" y="5811827"/>
                <a:ext cx="391135" cy="2621"/>
              </a:xfrm>
              <a:custGeom>
                <a:avLst/>
                <a:gdLst>
                  <a:gd name="connsiteX0" fmla="*/ 391136 w 391135"/>
                  <a:gd name="connsiteY0" fmla="*/ 1311 h 2621"/>
                  <a:gd name="connsiteX1" fmla="*/ 195568 w 391135"/>
                  <a:gd name="connsiteY1" fmla="*/ 2621 h 2621"/>
                  <a:gd name="connsiteX2" fmla="*/ 0 w 391135"/>
                  <a:gd name="connsiteY2" fmla="*/ 1311 h 2621"/>
                  <a:gd name="connsiteX3" fmla="*/ 195568 w 391135"/>
                  <a:gd name="connsiteY3" fmla="*/ 0 h 2621"/>
                  <a:gd name="connsiteX4" fmla="*/ 391136 w 391135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1135" h="2621">
                    <a:moveTo>
                      <a:pt x="391136" y="1311"/>
                    </a:moveTo>
                    <a:cubicBezTo>
                      <a:pt x="391136" y="2025"/>
                      <a:pt x="303568" y="2621"/>
                      <a:pt x="195568" y="2621"/>
                    </a:cubicBezTo>
                    <a:cubicBezTo>
                      <a:pt x="87568" y="2621"/>
                      <a:pt x="0" y="2025"/>
                      <a:pt x="0" y="1311"/>
                    </a:cubicBezTo>
                    <a:cubicBezTo>
                      <a:pt x="0" y="596"/>
                      <a:pt x="87508" y="0"/>
                      <a:pt x="195568" y="0"/>
                    </a:cubicBezTo>
                    <a:cubicBezTo>
                      <a:pt x="303628" y="0"/>
                      <a:pt x="391136" y="596"/>
                      <a:pt x="391136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1" name="Forma Livre: Forma 3110">
                <a:extLst>
                  <a:ext uri="{FF2B5EF4-FFF2-40B4-BE49-F238E27FC236}">
                    <a16:creationId xmlns:a16="http://schemas.microsoft.com/office/drawing/2014/main" id="{6D43E752-DEDA-BB40-18A8-979E0761B7CA}"/>
                  </a:ext>
                </a:extLst>
              </p:cNvPr>
              <p:cNvSpPr/>
              <p:nvPr/>
            </p:nvSpPr>
            <p:spPr>
              <a:xfrm>
                <a:off x="11064026" y="5949434"/>
                <a:ext cx="174480" cy="2561"/>
              </a:xfrm>
              <a:custGeom>
                <a:avLst/>
                <a:gdLst>
                  <a:gd name="connsiteX0" fmla="*/ 174480 w 174480"/>
                  <a:gd name="connsiteY0" fmla="*/ 1251 h 2561"/>
                  <a:gd name="connsiteX1" fmla="*/ 87270 w 174480"/>
                  <a:gd name="connsiteY1" fmla="*/ 2562 h 2561"/>
                  <a:gd name="connsiteX2" fmla="*/ 0 w 174480"/>
                  <a:gd name="connsiteY2" fmla="*/ 1251 h 2561"/>
                  <a:gd name="connsiteX3" fmla="*/ 87270 w 174480"/>
                  <a:gd name="connsiteY3" fmla="*/ 0 h 2561"/>
                  <a:gd name="connsiteX4" fmla="*/ 174480 w 174480"/>
                  <a:gd name="connsiteY4" fmla="*/ 125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80" h="2561">
                    <a:moveTo>
                      <a:pt x="174480" y="1251"/>
                    </a:moveTo>
                    <a:cubicBezTo>
                      <a:pt x="174480" y="2025"/>
                      <a:pt x="135402" y="2562"/>
                      <a:pt x="87270" y="2562"/>
                    </a:cubicBezTo>
                    <a:cubicBezTo>
                      <a:pt x="39137" y="2562"/>
                      <a:pt x="0" y="2025"/>
                      <a:pt x="0" y="1251"/>
                    </a:cubicBezTo>
                    <a:cubicBezTo>
                      <a:pt x="0" y="477"/>
                      <a:pt x="39078" y="0"/>
                      <a:pt x="87270" y="0"/>
                    </a:cubicBezTo>
                    <a:cubicBezTo>
                      <a:pt x="135462" y="0"/>
                      <a:pt x="174480" y="536"/>
                      <a:pt x="174480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2" name="Forma Livre: Forma 3111">
                <a:extLst>
                  <a:ext uri="{FF2B5EF4-FFF2-40B4-BE49-F238E27FC236}">
                    <a16:creationId xmlns:a16="http://schemas.microsoft.com/office/drawing/2014/main" id="{4B378C95-608D-6910-2CAB-E651FAEDF847}"/>
                  </a:ext>
                </a:extLst>
              </p:cNvPr>
              <p:cNvSpPr/>
              <p:nvPr/>
            </p:nvSpPr>
            <p:spPr>
              <a:xfrm>
                <a:off x="11417455" y="5949271"/>
                <a:ext cx="92333" cy="2904"/>
              </a:xfrm>
              <a:custGeom>
                <a:avLst/>
                <a:gdLst>
                  <a:gd name="connsiteX0" fmla="*/ 92333 w 92333"/>
                  <a:gd name="connsiteY0" fmla="*/ 1414 h 2904"/>
                  <a:gd name="connsiteX1" fmla="*/ 46167 w 92333"/>
                  <a:gd name="connsiteY1" fmla="*/ 2725 h 2904"/>
                  <a:gd name="connsiteX2" fmla="*/ 0 w 92333"/>
                  <a:gd name="connsiteY2" fmla="*/ 1414 h 2904"/>
                  <a:gd name="connsiteX3" fmla="*/ 46167 w 92333"/>
                  <a:gd name="connsiteY3" fmla="*/ 163 h 2904"/>
                  <a:gd name="connsiteX4" fmla="*/ 92333 w 92333"/>
                  <a:gd name="connsiteY4" fmla="*/ 1414 h 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33" h="2904">
                    <a:moveTo>
                      <a:pt x="92333" y="1414"/>
                    </a:moveTo>
                    <a:cubicBezTo>
                      <a:pt x="76982" y="2754"/>
                      <a:pt x="61565" y="3189"/>
                      <a:pt x="46167" y="2725"/>
                    </a:cubicBezTo>
                    <a:cubicBezTo>
                      <a:pt x="30768" y="3189"/>
                      <a:pt x="15351" y="2754"/>
                      <a:pt x="0" y="1414"/>
                    </a:cubicBezTo>
                    <a:cubicBezTo>
                      <a:pt x="15357" y="151"/>
                      <a:pt x="30768" y="-266"/>
                      <a:pt x="46167" y="163"/>
                    </a:cubicBezTo>
                    <a:cubicBezTo>
                      <a:pt x="61565" y="-266"/>
                      <a:pt x="76976" y="151"/>
                      <a:pt x="92333" y="14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3" name="Forma Livre: Forma 3112">
                <a:extLst>
                  <a:ext uri="{FF2B5EF4-FFF2-40B4-BE49-F238E27FC236}">
                    <a16:creationId xmlns:a16="http://schemas.microsoft.com/office/drawing/2014/main" id="{E3EFD23D-01E2-C69B-7C10-53C3DF57A5F7}"/>
                  </a:ext>
                </a:extLst>
              </p:cNvPr>
              <p:cNvSpPr/>
              <p:nvPr/>
            </p:nvSpPr>
            <p:spPr>
              <a:xfrm>
                <a:off x="11573349" y="5949271"/>
                <a:ext cx="68505" cy="2904"/>
              </a:xfrm>
              <a:custGeom>
                <a:avLst/>
                <a:gdLst>
                  <a:gd name="connsiteX0" fmla="*/ 68505 w 68505"/>
                  <a:gd name="connsiteY0" fmla="*/ 1414 h 2904"/>
                  <a:gd name="connsiteX1" fmla="*/ 34253 w 68505"/>
                  <a:gd name="connsiteY1" fmla="*/ 2725 h 2904"/>
                  <a:gd name="connsiteX2" fmla="*/ 0 w 68505"/>
                  <a:gd name="connsiteY2" fmla="*/ 1414 h 2904"/>
                  <a:gd name="connsiteX3" fmla="*/ 34253 w 68505"/>
                  <a:gd name="connsiteY3" fmla="*/ 163 h 2904"/>
                  <a:gd name="connsiteX4" fmla="*/ 68505 w 68505"/>
                  <a:gd name="connsiteY4" fmla="*/ 1414 h 2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05" h="2904">
                    <a:moveTo>
                      <a:pt x="68505" y="1414"/>
                    </a:moveTo>
                    <a:cubicBezTo>
                      <a:pt x="57139" y="2754"/>
                      <a:pt x="45684" y="3189"/>
                      <a:pt x="34253" y="2725"/>
                    </a:cubicBezTo>
                    <a:cubicBezTo>
                      <a:pt x="22821" y="3189"/>
                      <a:pt x="11366" y="2748"/>
                      <a:pt x="0" y="1414"/>
                    </a:cubicBezTo>
                    <a:cubicBezTo>
                      <a:pt x="11372" y="151"/>
                      <a:pt x="22821" y="-266"/>
                      <a:pt x="34253" y="163"/>
                    </a:cubicBezTo>
                    <a:cubicBezTo>
                      <a:pt x="45684" y="-266"/>
                      <a:pt x="57133" y="151"/>
                      <a:pt x="68505" y="14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4" name="Forma Livre: Forma 3113">
                <a:extLst>
                  <a:ext uri="{FF2B5EF4-FFF2-40B4-BE49-F238E27FC236}">
                    <a16:creationId xmlns:a16="http://schemas.microsoft.com/office/drawing/2014/main" id="{7BB1803C-AF29-6EAF-D4F8-B93C997CF1FA}"/>
                  </a:ext>
                </a:extLst>
              </p:cNvPr>
              <p:cNvSpPr/>
              <p:nvPr/>
            </p:nvSpPr>
            <p:spPr>
              <a:xfrm>
                <a:off x="11687545" y="5949271"/>
                <a:ext cx="68505" cy="2903"/>
              </a:xfrm>
              <a:custGeom>
                <a:avLst/>
                <a:gdLst>
                  <a:gd name="connsiteX0" fmla="*/ 68505 w 68505"/>
                  <a:gd name="connsiteY0" fmla="*/ 1414 h 2903"/>
                  <a:gd name="connsiteX1" fmla="*/ 34253 w 68505"/>
                  <a:gd name="connsiteY1" fmla="*/ 2725 h 2903"/>
                  <a:gd name="connsiteX2" fmla="*/ 0 w 68505"/>
                  <a:gd name="connsiteY2" fmla="*/ 1414 h 2903"/>
                  <a:gd name="connsiteX3" fmla="*/ 34253 w 68505"/>
                  <a:gd name="connsiteY3" fmla="*/ 163 h 2903"/>
                  <a:gd name="connsiteX4" fmla="*/ 68505 w 68505"/>
                  <a:gd name="connsiteY4" fmla="*/ 1414 h 2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05" h="2903">
                    <a:moveTo>
                      <a:pt x="68505" y="1414"/>
                    </a:moveTo>
                    <a:cubicBezTo>
                      <a:pt x="57139" y="2748"/>
                      <a:pt x="45684" y="3189"/>
                      <a:pt x="34253" y="2725"/>
                    </a:cubicBezTo>
                    <a:cubicBezTo>
                      <a:pt x="22821" y="3189"/>
                      <a:pt x="11366" y="2748"/>
                      <a:pt x="0" y="1414"/>
                    </a:cubicBezTo>
                    <a:cubicBezTo>
                      <a:pt x="11372" y="151"/>
                      <a:pt x="22821" y="-266"/>
                      <a:pt x="34253" y="163"/>
                    </a:cubicBezTo>
                    <a:cubicBezTo>
                      <a:pt x="45684" y="-266"/>
                      <a:pt x="57133" y="151"/>
                      <a:pt x="68505" y="14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5" name="Forma Livre: Forma 3114">
                <a:extLst>
                  <a:ext uri="{FF2B5EF4-FFF2-40B4-BE49-F238E27FC236}">
                    <a16:creationId xmlns:a16="http://schemas.microsoft.com/office/drawing/2014/main" id="{92A374D5-77DB-065B-681A-1753A035BB9F}"/>
                  </a:ext>
                </a:extLst>
              </p:cNvPr>
              <p:cNvSpPr/>
              <p:nvPr/>
            </p:nvSpPr>
            <p:spPr>
              <a:xfrm>
                <a:off x="11010652" y="6332528"/>
                <a:ext cx="755525" cy="3097"/>
              </a:xfrm>
              <a:custGeom>
                <a:avLst/>
                <a:gdLst>
                  <a:gd name="connsiteX0" fmla="*/ 755525 w 755525"/>
                  <a:gd name="connsiteY0" fmla="*/ 1549 h 3097"/>
                  <a:gd name="connsiteX1" fmla="*/ 377733 w 755525"/>
                  <a:gd name="connsiteY1" fmla="*/ 3098 h 3097"/>
                  <a:gd name="connsiteX2" fmla="*/ 0 w 755525"/>
                  <a:gd name="connsiteY2" fmla="*/ 1549 h 3097"/>
                  <a:gd name="connsiteX3" fmla="*/ 377733 w 755525"/>
                  <a:gd name="connsiteY3" fmla="*/ 0 h 3097"/>
                  <a:gd name="connsiteX4" fmla="*/ 755525 w 75552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525" h="3097">
                    <a:moveTo>
                      <a:pt x="755525" y="1549"/>
                    </a:moveTo>
                    <a:cubicBezTo>
                      <a:pt x="755525" y="2383"/>
                      <a:pt x="586347" y="3098"/>
                      <a:pt x="377733" y="3098"/>
                    </a:cubicBezTo>
                    <a:cubicBezTo>
                      <a:pt x="169119" y="3098"/>
                      <a:pt x="0" y="2383"/>
                      <a:pt x="0" y="1549"/>
                    </a:cubicBezTo>
                    <a:cubicBezTo>
                      <a:pt x="0" y="715"/>
                      <a:pt x="169059" y="0"/>
                      <a:pt x="377733" y="0"/>
                    </a:cubicBezTo>
                    <a:cubicBezTo>
                      <a:pt x="586406" y="0"/>
                      <a:pt x="755525" y="655"/>
                      <a:pt x="75552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6" name="Forma Livre: Forma 3115">
                <a:extLst>
                  <a:ext uri="{FF2B5EF4-FFF2-40B4-BE49-F238E27FC236}">
                    <a16:creationId xmlns:a16="http://schemas.microsoft.com/office/drawing/2014/main" id="{6ED48BFD-57C5-E51B-FF57-4E7087C2DBEB}"/>
                  </a:ext>
                </a:extLst>
              </p:cNvPr>
              <p:cNvSpPr/>
              <p:nvPr/>
            </p:nvSpPr>
            <p:spPr>
              <a:xfrm>
                <a:off x="11020242" y="6406275"/>
                <a:ext cx="335616" cy="2859"/>
              </a:xfrm>
              <a:custGeom>
                <a:avLst/>
                <a:gdLst>
                  <a:gd name="connsiteX0" fmla="*/ 335617 w 335616"/>
                  <a:gd name="connsiteY0" fmla="*/ 1311 h 2859"/>
                  <a:gd name="connsiteX1" fmla="*/ 167808 w 335616"/>
                  <a:gd name="connsiteY1" fmla="*/ 2859 h 2859"/>
                  <a:gd name="connsiteX2" fmla="*/ 0 w 335616"/>
                  <a:gd name="connsiteY2" fmla="*/ 1311 h 2859"/>
                  <a:gd name="connsiteX3" fmla="*/ 167808 w 335616"/>
                  <a:gd name="connsiteY3" fmla="*/ 0 h 2859"/>
                  <a:gd name="connsiteX4" fmla="*/ 335617 w 335616"/>
                  <a:gd name="connsiteY4" fmla="*/ 1311 h 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16" h="2859">
                    <a:moveTo>
                      <a:pt x="335617" y="1311"/>
                    </a:moveTo>
                    <a:cubicBezTo>
                      <a:pt x="335617" y="2145"/>
                      <a:pt x="260499" y="2859"/>
                      <a:pt x="167808" y="2859"/>
                    </a:cubicBezTo>
                    <a:cubicBezTo>
                      <a:pt x="75118" y="2859"/>
                      <a:pt x="0" y="2145"/>
                      <a:pt x="0" y="1311"/>
                    </a:cubicBezTo>
                    <a:cubicBezTo>
                      <a:pt x="0" y="477"/>
                      <a:pt x="75296" y="0"/>
                      <a:pt x="167808" y="0"/>
                    </a:cubicBezTo>
                    <a:cubicBezTo>
                      <a:pt x="260320" y="0"/>
                      <a:pt x="335617" y="417"/>
                      <a:pt x="335617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7" name="Forma Livre: Forma 3116">
                <a:extLst>
                  <a:ext uri="{FF2B5EF4-FFF2-40B4-BE49-F238E27FC236}">
                    <a16:creationId xmlns:a16="http://schemas.microsoft.com/office/drawing/2014/main" id="{941FBEB5-8F7E-F8DF-80A5-29C6E4EB92A4}"/>
                  </a:ext>
                </a:extLst>
              </p:cNvPr>
              <p:cNvSpPr/>
              <p:nvPr/>
            </p:nvSpPr>
            <p:spPr>
              <a:xfrm>
                <a:off x="11020004" y="6433737"/>
                <a:ext cx="260201" cy="3097"/>
              </a:xfrm>
              <a:custGeom>
                <a:avLst/>
                <a:gdLst>
                  <a:gd name="connsiteX0" fmla="*/ 260201 w 260201"/>
                  <a:gd name="connsiteY0" fmla="*/ 1549 h 3097"/>
                  <a:gd name="connsiteX1" fmla="*/ 130101 w 260201"/>
                  <a:gd name="connsiteY1" fmla="*/ 3098 h 3097"/>
                  <a:gd name="connsiteX2" fmla="*/ 0 w 260201"/>
                  <a:gd name="connsiteY2" fmla="*/ 1549 h 3097"/>
                  <a:gd name="connsiteX3" fmla="*/ 130101 w 260201"/>
                  <a:gd name="connsiteY3" fmla="*/ 0 h 3097"/>
                  <a:gd name="connsiteX4" fmla="*/ 260201 w 2602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201" h="3097">
                    <a:moveTo>
                      <a:pt x="260201" y="1549"/>
                    </a:moveTo>
                    <a:cubicBezTo>
                      <a:pt x="260201" y="2383"/>
                      <a:pt x="201942" y="3098"/>
                      <a:pt x="130101" y="3098"/>
                    </a:cubicBezTo>
                    <a:cubicBezTo>
                      <a:pt x="58259" y="3098"/>
                      <a:pt x="0" y="2383"/>
                      <a:pt x="0" y="1549"/>
                    </a:cubicBezTo>
                    <a:cubicBezTo>
                      <a:pt x="0" y="715"/>
                      <a:pt x="58200" y="0"/>
                      <a:pt x="130101" y="0"/>
                    </a:cubicBezTo>
                    <a:cubicBezTo>
                      <a:pt x="202002" y="0"/>
                      <a:pt x="260201" y="655"/>
                      <a:pt x="2602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8" name="Forma Livre: Forma 3117">
                <a:extLst>
                  <a:ext uri="{FF2B5EF4-FFF2-40B4-BE49-F238E27FC236}">
                    <a16:creationId xmlns:a16="http://schemas.microsoft.com/office/drawing/2014/main" id="{86043C02-542E-AE94-A3A1-28FFB9DB3CD4}"/>
                  </a:ext>
                </a:extLst>
              </p:cNvPr>
              <p:cNvSpPr/>
              <p:nvPr/>
            </p:nvSpPr>
            <p:spPr>
              <a:xfrm>
                <a:off x="11020362" y="6461437"/>
                <a:ext cx="218144" cy="3097"/>
              </a:xfrm>
              <a:custGeom>
                <a:avLst/>
                <a:gdLst>
                  <a:gd name="connsiteX0" fmla="*/ 218145 w 218144"/>
                  <a:gd name="connsiteY0" fmla="*/ 1549 h 3097"/>
                  <a:gd name="connsiteX1" fmla="*/ 109072 w 218144"/>
                  <a:gd name="connsiteY1" fmla="*/ 3098 h 3097"/>
                  <a:gd name="connsiteX2" fmla="*/ 0 w 218144"/>
                  <a:gd name="connsiteY2" fmla="*/ 1549 h 3097"/>
                  <a:gd name="connsiteX3" fmla="*/ 109072 w 218144"/>
                  <a:gd name="connsiteY3" fmla="*/ 0 h 3097"/>
                  <a:gd name="connsiteX4" fmla="*/ 218145 w 2181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44" h="3097">
                    <a:moveTo>
                      <a:pt x="218145" y="1549"/>
                    </a:moveTo>
                    <a:cubicBezTo>
                      <a:pt x="218145" y="2383"/>
                      <a:pt x="169298" y="3098"/>
                      <a:pt x="109072" y="3098"/>
                    </a:cubicBezTo>
                    <a:cubicBezTo>
                      <a:pt x="48847" y="3098"/>
                      <a:pt x="0" y="2383"/>
                      <a:pt x="0" y="1549"/>
                    </a:cubicBezTo>
                    <a:cubicBezTo>
                      <a:pt x="0" y="715"/>
                      <a:pt x="48788" y="0"/>
                      <a:pt x="109072" y="0"/>
                    </a:cubicBezTo>
                    <a:cubicBezTo>
                      <a:pt x="169357" y="0"/>
                      <a:pt x="218145" y="715"/>
                      <a:pt x="21814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19" name="Forma Livre: Forma 3118">
                <a:extLst>
                  <a:ext uri="{FF2B5EF4-FFF2-40B4-BE49-F238E27FC236}">
                    <a16:creationId xmlns:a16="http://schemas.microsoft.com/office/drawing/2014/main" id="{85DEE639-2F80-74B4-F109-6CD6571F05FE}"/>
                  </a:ext>
                </a:extLst>
              </p:cNvPr>
              <p:cNvSpPr/>
              <p:nvPr/>
            </p:nvSpPr>
            <p:spPr>
              <a:xfrm>
                <a:off x="11486774" y="6373616"/>
                <a:ext cx="257540" cy="133776"/>
              </a:xfrm>
              <a:custGeom>
                <a:avLst/>
                <a:gdLst>
                  <a:gd name="connsiteX0" fmla="*/ 257541 w 257540"/>
                  <a:gd name="connsiteY0" fmla="*/ 51245 h 133776"/>
                  <a:gd name="connsiteX1" fmla="*/ 255456 w 257540"/>
                  <a:gd name="connsiteY1" fmla="*/ 51841 h 133776"/>
                  <a:gd name="connsiteX2" fmla="*/ 249499 w 257540"/>
                  <a:gd name="connsiteY2" fmla="*/ 53330 h 133776"/>
                  <a:gd name="connsiteX3" fmla="*/ 225671 w 257540"/>
                  <a:gd name="connsiteY3" fmla="*/ 58573 h 133776"/>
                  <a:gd name="connsiteX4" fmla="*/ 137745 w 257540"/>
                  <a:gd name="connsiteY4" fmla="*/ 75133 h 133776"/>
                  <a:gd name="connsiteX5" fmla="*/ 76686 w 257540"/>
                  <a:gd name="connsiteY5" fmla="*/ 84188 h 133776"/>
                  <a:gd name="connsiteX6" fmla="*/ 42493 w 257540"/>
                  <a:gd name="connsiteY6" fmla="*/ 88477 h 133776"/>
                  <a:gd name="connsiteX7" fmla="*/ 24622 w 257540"/>
                  <a:gd name="connsiteY7" fmla="*/ 90502 h 133776"/>
                  <a:gd name="connsiteX8" fmla="*/ 15389 w 257540"/>
                  <a:gd name="connsiteY8" fmla="*/ 91396 h 133776"/>
                  <a:gd name="connsiteX9" fmla="*/ 5619 w 257540"/>
                  <a:gd name="connsiteY9" fmla="*/ 89430 h 133776"/>
                  <a:gd name="connsiteX10" fmla="*/ 824 w 257540"/>
                  <a:gd name="connsiteY10" fmla="*/ 76926 h 133776"/>
                  <a:gd name="connsiteX11" fmla="*/ 5977 w 257540"/>
                  <a:gd name="connsiteY11" fmla="*/ 71976 h 133776"/>
                  <a:gd name="connsiteX12" fmla="*/ 23848 w 257540"/>
                  <a:gd name="connsiteY12" fmla="*/ 63457 h 133776"/>
                  <a:gd name="connsiteX13" fmla="*/ 62449 w 257540"/>
                  <a:gd name="connsiteY13" fmla="*/ 52258 h 133776"/>
                  <a:gd name="connsiteX14" fmla="*/ 104148 w 257540"/>
                  <a:gd name="connsiteY14" fmla="*/ 49756 h 133776"/>
                  <a:gd name="connsiteX15" fmla="*/ 125355 w 257540"/>
                  <a:gd name="connsiteY15" fmla="*/ 53033 h 133776"/>
                  <a:gd name="connsiteX16" fmla="*/ 143881 w 257540"/>
                  <a:gd name="connsiteY16" fmla="*/ 64947 h 133776"/>
                  <a:gd name="connsiteX17" fmla="*/ 148051 w 257540"/>
                  <a:gd name="connsiteY17" fmla="*/ 86570 h 133776"/>
                  <a:gd name="connsiteX18" fmla="*/ 137686 w 257540"/>
                  <a:gd name="connsiteY18" fmla="*/ 105692 h 133776"/>
                  <a:gd name="connsiteX19" fmla="*/ 121066 w 257540"/>
                  <a:gd name="connsiteY19" fmla="*/ 118917 h 133776"/>
                  <a:gd name="connsiteX20" fmla="*/ 103195 w 257540"/>
                  <a:gd name="connsiteY20" fmla="*/ 129223 h 133776"/>
                  <a:gd name="connsiteX21" fmla="*/ 82941 w 257540"/>
                  <a:gd name="connsiteY21" fmla="*/ 133750 h 133776"/>
                  <a:gd name="connsiteX22" fmla="*/ 65547 w 257540"/>
                  <a:gd name="connsiteY22" fmla="*/ 123146 h 133776"/>
                  <a:gd name="connsiteX23" fmla="*/ 59054 w 257540"/>
                  <a:gd name="connsiteY23" fmla="*/ 104382 h 133776"/>
                  <a:gd name="connsiteX24" fmla="*/ 57803 w 257540"/>
                  <a:gd name="connsiteY24" fmla="*/ 85260 h 133776"/>
                  <a:gd name="connsiteX25" fmla="*/ 76865 w 257540"/>
                  <a:gd name="connsiteY25" fmla="*/ 17112 h 133776"/>
                  <a:gd name="connsiteX26" fmla="*/ 87171 w 257540"/>
                  <a:gd name="connsiteY26" fmla="*/ 4007 h 133776"/>
                  <a:gd name="connsiteX27" fmla="*/ 103135 w 257540"/>
                  <a:gd name="connsiteY27" fmla="*/ 1147 h 133776"/>
                  <a:gd name="connsiteX28" fmla="*/ 112786 w 257540"/>
                  <a:gd name="connsiteY28" fmla="*/ 13478 h 133776"/>
                  <a:gd name="connsiteX29" fmla="*/ 112011 w 257540"/>
                  <a:gd name="connsiteY29" fmla="*/ 28371 h 133776"/>
                  <a:gd name="connsiteX30" fmla="*/ 106769 w 257540"/>
                  <a:gd name="connsiteY30" fmla="*/ 41297 h 133776"/>
                  <a:gd name="connsiteX31" fmla="*/ 100812 w 257540"/>
                  <a:gd name="connsiteY31" fmla="*/ 53211 h 133776"/>
                  <a:gd name="connsiteX32" fmla="*/ 88898 w 257540"/>
                  <a:gd name="connsiteY32" fmla="*/ 74061 h 133776"/>
                  <a:gd name="connsiteX33" fmla="*/ 66142 w 257540"/>
                  <a:gd name="connsiteY33" fmla="*/ 105156 h 133776"/>
                  <a:gd name="connsiteX34" fmla="*/ 49701 w 257540"/>
                  <a:gd name="connsiteY34" fmla="*/ 123027 h 133776"/>
                  <a:gd name="connsiteX35" fmla="*/ 45114 w 257540"/>
                  <a:gd name="connsiteY35" fmla="*/ 127435 h 133776"/>
                  <a:gd name="connsiteX36" fmla="*/ 43506 w 257540"/>
                  <a:gd name="connsiteY36" fmla="*/ 128805 h 133776"/>
                  <a:gd name="connsiteX37" fmla="*/ 44876 w 257540"/>
                  <a:gd name="connsiteY37" fmla="*/ 127197 h 133776"/>
                  <a:gd name="connsiteX38" fmla="*/ 49225 w 257540"/>
                  <a:gd name="connsiteY38" fmla="*/ 122610 h 133776"/>
                  <a:gd name="connsiteX39" fmla="*/ 65189 w 257540"/>
                  <a:gd name="connsiteY39" fmla="*/ 104322 h 133776"/>
                  <a:gd name="connsiteX40" fmla="*/ 87409 w 257540"/>
                  <a:gd name="connsiteY40" fmla="*/ 73108 h 133776"/>
                  <a:gd name="connsiteX41" fmla="*/ 99323 w 257540"/>
                  <a:gd name="connsiteY41" fmla="*/ 52258 h 133776"/>
                  <a:gd name="connsiteX42" fmla="*/ 110045 w 257540"/>
                  <a:gd name="connsiteY42" fmla="*/ 27835 h 133776"/>
                  <a:gd name="connsiteX43" fmla="*/ 110760 w 257540"/>
                  <a:gd name="connsiteY43" fmla="*/ 14133 h 133776"/>
                  <a:gd name="connsiteX44" fmla="*/ 102301 w 257540"/>
                  <a:gd name="connsiteY44" fmla="*/ 3351 h 133776"/>
                  <a:gd name="connsiteX45" fmla="*/ 88958 w 257540"/>
                  <a:gd name="connsiteY45" fmla="*/ 5972 h 133776"/>
                  <a:gd name="connsiteX46" fmla="*/ 79248 w 257540"/>
                  <a:gd name="connsiteY46" fmla="*/ 18482 h 133776"/>
                  <a:gd name="connsiteX47" fmla="*/ 60841 w 257540"/>
                  <a:gd name="connsiteY47" fmla="*/ 85379 h 133776"/>
                  <a:gd name="connsiteX48" fmla="*/ 61496 w 257540"/>
                  <a:gd name="connsiteY48" fmla="*/ 104144 h 133776"/>
                  <a:gd name="connsiteX49" fmla="*/ 67453 w 257540"/>
                  <a:gd name="connsiteY49" fmla="*/ 121657 h 133776"/>
                  <a:gd name="connsiteX50" fmla="*/ 82703 w 257540"/>
                  <a:gd name="connsiteY50" fmla="*/ 130950 h 133776"/>
                  <a:gd name="connsiteX51" fmla="*/ 101348 w 257540"/>
                  <a:gd name="connsiteY51" fmla="*/ 126661 h 133776"/>
                  <a:gd name="connsiteX52" fmla="*/ 119219 w 257540"/>
                  <a:gd name="connsiteY52" fmla="*/ 116475 h 133776"/>
                  <a:gd name="connsiteX53" fmla="*/ 135244 w 257540"/>
                  <a:gd name="connsiteY53" fmla="*/ 103786 h 133776"/>
                  <a:gd name="connsiteX54" fmla="*/ 144834 w 257540"/>
                  <a:gd name="connsiteY54" fmla="*/ 85915 h 133776"/>
                  <a:gd name="connsiteX55" fmla="*/ 141200 w 257540"/>
                  <a:gd name="connsiteY55" fmla="*/ 66674 h 133776"/>
                  <a:gd name="connsiteX56" fmla="*/ 124283 w 257540"/>
                  <a:gd name="connsiteY56" fmla="*/ 55773 h 133776"/>
                  <a:gd name="connsiteX57" fmla="*/ 103791 w 257540"/>
                  <a:gd name="connsiteY57" fmla="*/ 52556 h 133776"/>
                  <a:gd name="connsiteX58" fmla="*/ 24860 w 257540"/>
                  <a:gd name="connsiteY58" fmla="*/ 65959 h 133776"/>
                  <a:gd name="connsiteX59" fmla="*/ 7585 w 257540"/>
                  <a:gd name="connsiteY59" fmla="*/ 74180 h 133776"/>
                  <a:gd name="connsiteX60" fmla="*/ 2998 w 257540"/>
                  <a:gd name="connsiteY60" fmla="*/ 80137 h 133776"/>
                  <a:gd name="connsiteX61" fmla="*/ 7109 w 257540"/>
                  <a:gd name="connsiteY61" fmla="*/ 86451 h 133776"/>
                  <a:gd name="connsiteX62" fmla="*/ 24384 w 257540"/>
                  <a:gd name="connsiteY62" fmla="*/ 87226 h 133776"/>
                  <a:gd name="connsiteX63" fmla="*/ 42255 w 257540"/>
                  <a:gd name="connsiteY63" fmla="*/ 85319 h 133776"/>
                  <a:gd name="connsiteX64" fmla="*/ 76388 w 257540"/>
                  <a:gd name="connsiteY64" fmla="*/ 81209 h 133776"/>
                  <a:gd name="connsiteX65" fmla="*/ 137448 w 257540"/>
                  <a:gd name="connsiteY65" fmla="*/ 72452 h 133776"/>
                  <a:gd name="connsiteX66" fmla="*/ 225492 w 257540"/>
                  <a:gd name="connsiteY66" fmla="*/ 56964 h 133776"/>
                  <a:gd name="connsiteX67" fmla="*/ 249320 w 257540"/>
                  <a:gd name="connsiteY67" fmla="*/ 52258 h 133776"/>
                  <a:gd name="connsiteX68" fmla="*/ 255277 w 257540"/>
                  <a:gd name="connsiteY68" fmla="*/ 51067 h 133776"/>
                  <a:gd name="connsiteX69" fmla="*/ 257541 w 257540"/>
                  <a:gd name="connsiteY69" fmla="*/ 51245 h 13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257540" h="133776">
                    <a:moveTo>
                      <a:pt x="257541" y="51245"/>
                    </a:moveTo>
                    <a:lnTo>
                      <a:pt x="255456" y="51841"/>
                    </a:lnTo>
                    <a:lnTo>
                      <a:pt x="249499" y="53330"/>
                    </a:lnTo>
                    <a:cubicBezTo>
                      <a:pt x="244078" y="54581"/>
                      <a:pt x="236095" y="56368"/>
                      <a:pt x="225671" y="58573"/>
                    </a:cubicBezTo>
                    <a:cubicBezTo>
                      <a:pt x="205000" y="62981"/>
                      <a:pt x="175036" y="68938"/>
                      <a:pt x="137745" y="75133"/>
                    </a:cubicBezTo>
                    <a:cubicBezTo>
                      <a:pt x="119100" y="78171"/>
                      <a:pt x="98668" y="81090"/>
                      <a:pt x="76686" y="84188"/>
                    </a:cubicBezTo>
                    <a:cubicBezTo>
                      <a:pt x="65648" y="85695"/>
                      <a:pt x="54246" y="87124"/>
                      <a:pt x="42493" y="88477"/>
                    </a:cubicBezTo>
                    <a:lnTo>
                      <a:pt x="24622" y="90502"/>
                    </a:lnTo>
                    <a:cubicBezTo>
                      <a:pt x="21584" y="90502"/>
                      <a:pt x="18665" y="91276"/>
                      <a:pt x="15389" y="91396"/>
                    </a:cubicBezTo>
                    <a:cubicBezTo>
                      <a:pt x="12011" y="91640"/>
                      <a:pt x="8634" y="90961"/>
                      <a:pt x="5619" y="89430"/>
                    </a:cubicBezTo>
                    <a:cubicBezTo>
                      <a:pt x="842" y="87303"/>
                      <a:pt x="-1309" y="81704"/>
                      <a:pt x="824" y="76926"/>
                    </a:cubicBezTo>
                    <a:cubicBezTo>
                      <a:pt x="1831" y="74662"/>
                      <a:pt x="3677" y="72887"/>
                      <a:pt x="5977" y="71976"/>
                    </a:cubicBezTo>
                    <a:cubicBezTo>
                      <a:pt x="11743" y="68747"/>
                      <a:pt x="17712" y="65900"/>
                      <a:pt x="23848" y="63457"/>
                    </a:cubicBezTo>
                    <a:cubicBezTo>
                      <a:pt x="36268" y="58322"/>
                      <a:pt x="49213" y="54569"/>
                      <a:pt x="62449" y="52258"/>
                    </a:cubicBezTo>
                    <a:cubicBezTo>
                      <a:pt x="76210" y="49857"/>
                      <a:pt x="90197" y="49018"/>
                      <a:pt x="104148" y="49756"/>
                    </a:cubicBezTo>
                    <a:cubicBezTo>
                      <a:pt x="111326" y="49935"/>
                      <a:pt x="118457" y="51037"/>
                      <a:pt x="125355" y="53033"/>
                    </a:cubicBezTo>
                    <a:cubicBezTo>
                      <a:pt x="132646" y="54915"/>
                      <a:pt x="139139" y="59091"/>
                      <a:pt x="143881" y="64947"/>
                    </a:cubicBezTo>
                    <a:cubicBezTo>
                      <a:pt x="148319" y="71219"/>
                      <a:pt x="149838" y="79100"/>
                      <a:pt x="148051" y="86570"/>
                    </a:cubicBezTo>
                    <a:cubicBezTo>
                      <a:pt x="146425" y="93778"/>
                      <a:pt x="142839" y="100397"/>
                      <a:pt x="137686" y="105692"/>
                    </a:cubicBezTo>
                    <a:cubicBezTo>
                      <a:pt x="132718" y="110774"/>
                      <a:pt x="127136" y="115218"/>
                      <a:pt x="121066" y="118917"/>
                    </a:cubicBezTo>
                    <a:cubicBezTo>
                      <a:pt x="115317" y="122706"/>
                      <a:pt x="109348" y="126143"/>
                      <a:pt x="103195" y="129223"/>
                    </a:cubicBezTo>
                    <a:cubicBezTo>
                      <a:pt x="96946" y="132445"/>
                      <a:pt x="89970" y="134006"/>
                      <a:pt x="82941" y="133750"/>
                    </a:cubicBezTo>
                    <a:cubicBezTo>
                      <a:pt x="75811" y="133106"/>
                      <a:pt x="69383" y="129193"/>
                      <a:pt x="65547" y="123146"/>
                    </a:cubicBezTo>
                    <a:cubicBezTo>
                      <a:pt x="62032" y="117446"/>
                      <a:pt x="59816" y="111036"/>
                      <a:pt x="59054" y="104382"/>
                    </a:cubicBezTo>
                    <a:cubicBezTo>
                      <a:pt x="58166" y="98050"/>
                      <a:pt x="57749" y="91658"/>
                      <a:pt x="57803" y="85260"/>
                    </a:cubicBezTo>
                    <a:cubicBezTo>
                      <a:pt x="58077" y="61265"/>
                      <a:pt x="64653" y="37765"/>
                      <a:pt x="76865" y="17112"/>
                    </a:cubicBezTo>
                    <a:cubicBezTo>
                      <a:pt x="79504" y="12174"/>
                      <a:pt x="82995" y="7736"/>
                      <a:pt x="87171" y="4007"/>
                    </a:cubicBezTo>
                    <a:cubicBezTo>
                      <a:pt x="91477" y="15"/>
                      <a:pt x="97714" y="-1105"/>
                      <a:pt x="103135" y="1147"/>
                    </a:cubicBezTo>
                    <a:cubicBezTo>
                      <a:pt x="108002" y="3649"/>
                      <a:pt x="111529" y="8153"/>
                      <a:pt x="112786" y="13478"/>
                    </a:cubicBezTo>
                    <a:cubicBezTo>
                      <a:pt x="113822" y="18428"/>
                      <a:pt x="113554" y="23557"/>
                      <a:pt x="112011" y="28371"/>
                    </a:cubicBezTo>
                    <a:cubicBezTo>
                      <a:pt x="110599" y="32809"/>
                      <a:pt x="108848" y="37133"/>
                      <a:pt x="106769" y="41297"/>
                    </a:cubicBezTo>
                    <a:cubicBezTo>
                      <a:pt x="104863" y="45408"/>
                      <a:pt x="102897" y="49339"/>
                      <a:pt x="100812" y="53211"/>
                    </a:cubicBezTo>
                    <a:cubicBezTo>
                      <a:pt x="96821" y="60777"/>
                      <a:pt x="92830" y="67746"/>
                      <a:pt x="88898" y="74061"/>
                    </a:cubicBezTo>
                    <a:cubicBezTo>
                      <a:pt x="82006" y="84914"/>
                      <a:pt x="74405" y="95303"/>
                      <a:pt x="66142" y="105156"/>
                    </a:cubicBezTo>
                    <a:cubicBezTo>
                      <a:pt x="59351" y="113258"/>
                      <a:pt x="53633" y="119215"/>
                      <a:pt x="49701" y="123027"/>
                    </a:cubicBezTo>
                    <a:cubicBezTo>
                      <a:pt x="47735" y="125053"/>
                      <a:pt x="46186" y="126423"/>
                      <a:pt x="45114" y="127435"/>
                    </a:cubicBezTo>
                    <a:cubicBezTo>
                      <a:pt x="44632" y="127948"/>
                      <a:pt x="44090" y="128406"/>
                      <a:pt x="43506" y="128805"/>
                    </a:cubicBezTo>
                    <a:cubicBezTo>
                      <a:pt x="43905" y="128222"/>
                      <a:pt x="44364" y="127680"/>
                      <a:pt x="44876" y="127197"/>
                    </a:cubicBezTo>
                    <a:cubicBezTo>
                      <a:pt x="46008" y="126065"/>
                      <a:pt x="47437" y="124516"/>
                      <a:pt x="49225" y="122610"/>
                    </a:cubicBezTo>
                    <a:cubicBezTo>
                      <a:pt x="53037" y="118559"/>
                      <a:pt x="58577" y="112543"/>
                      <a:pt x="65189" y="104322"/>
                    </a:cubicBezTo>
                    <a:cubicBezTo>
                      <a:pt x="73267" y="94410"/>
                      <a:pt x="80689" y="83985"/>
                      <a:pt x="87409" y="73108"/>
                    </a:cubicBezTo>
                    <a:cubicBezTo>
                      <a:pt x="91340" y="66734"/>
                      <a:pt x="95332" y="59764"/>
                      <a:pt x="99323" y="52258"/>
                    </a:cubicBezTo>
                    <a:cubicBezTo>
                      <a:pt x="103546" y="44419"/>
                      <a:pt x="107132" y="36252"/>
                      <a:pt x="110045" y="27835"/>
                    </a:cubicBezTo>
                    <a:cubicBezTo>
                      <a:pt x="111469" y="23409"/>
                      <a:pt x="111713" y="18685"/>
                      <a:pt x="110760" y="14133"/>
                    </a:cubicBezTo>
                    <a:cubicBezTo>
                      <a:pt x="109646" y="9481"/>
                      <a:pt x="106555" y="5543"/>
                      <a:pt x="102301" y="3351"/>
                    </a:cubicBezTo>
                    <a:cubicBezTo>
                      <a:pt x="97726" y="1522"/>
                      <a:pt x="92502" y="2547"/>
                      <a:pt x="88958" y="5972"/>
                    </a:cubicBezTo>
                    <a:cubicBezTo>
                      <a:pt x="85032" y="9558"/>
                      <a:pt x="81750" y="13788"/>
                      <a:pt x="79248" y="18482"/>
                    </a:cubicBezTo>
                    <a:cubicBezTo>
                      <a:pt x="67393" y="38795"/>
                      <a:pt x="61043" y="61855"/>
                      <a:pt x="60841" y="85379"/>
                    </a:cubicBezTo>
                    <a:cubicBezTo>
                      <a:pt x="60614" y="91640"/>
                      <a:pt x="60835" y="97913"/>
                      <a:pt x="61496" y="104144"/>
                    </a:cubicBezTo>
                    <a:cubicBezTo>
                      <a:pt x="62187" y="110345"/>
                      <a:pt x="64218" y="116320"/>
                      <a:pt x="67453" y="121657"/>
                    </a:cubicBezTo>
                    <a:cubicBezTo>
                      <a:pt x="70801" y="126971"/>
                      <a:pt x="76448" y="130408"/>
                      <a:pt x="82703" y="130950"/>
                    </a:cubicBezTo>
                    <a:cubicBezTo>
                      <a:pt x="89184" y="131159"/>
                      <a:pt x="95612" y="129681"/>
                      <a:pt x="101348" y="126661"/>
                    </a:cubicBezTo>
                    <a:cubicBezTo>
                      <a:pt x="107520" y="123653"/>
                      <a:pt x="113489" y="120251"/>
                      <a:pt x="119219" y="116475"/>
                    </a:cubicBezTo>
                    <a:cubicBezTo>
                      <a:pt x="125063" y="112924"/>
                      <a:pt x="130448" y="108665"/>
                      <a:pt x="135244" y="103786"/>
                    </a:cubicBezTo>
                    <a:cubicBezTo>
                      <a:pt x="140021" y="98824"/>
                      <a:pt x="143339" y="92641"/>
                      <a:pt x="144834" y="85915"/>
                    </a:cubicBezTo>
                    <a:cubicBezTo>
                      <a:pt x="146437" y="79279"/>
                      <a:pt x="145114" y="72268"/>
                      <a:pt x="141200" y="66674"/>
                    </a:cubicBezTo>
                    <a:cubicBezTo>
                      <a:pt x="136864" y="61331"/>
                      <a:pt x="130937" y="57512"/>
                      <a:pt x="124283" y="55773"/>
                    </a:cubicBezTo>
                    <a:cubicBezTo>
                      <a:pt x="117611" y="53867"/>
                      <a:pt x="110725" y="52788"/>
                      <a:pt x="103791" y="52556"/>
                    </a:cubicBezTo>
                    <a:cubicBezTo>
                      <a:pt x="76811" y="51126"/>
                      <a:pt x="49856" y="55701"/>
                      <a:pt x="24860" y="65959"/>
                    </a:cubicBezTo>
                    <a:cubicBezTo>
                      <a:pt x="18945" y="68360"/>
                      <a:pt x="13179" y="71106"/>
                      <a:pt x="7585" y="74180"/>
                    </a:cubicBezTo>
                    <a:cubicBezTo>
                      <a:pt x="5143" y="75258"/>
                      <a:pt x="3415" y="77504"/>
                      <a:pt x="2998" y="80137"/>
                    </a:cubicBezTo>
                    <a:cubicBezTo>
                      <a:pt x="3159" y="82818"/>
                      <a:pt x="4720" y="85218"/>
                      <a:pt x="7109" y="86451"/>
                    </a:cubicBezTo>
                    <a:cubicBezTo>
                      <a:pt x="12672" y="88363"/>
                      <a:pt x="18671" y="88632"/>
                      <a:pt x="24384" y="87226"/>
                    </a:cubicBezTo>
                    <a:lnTo>
                      <a:pt x="42255" y="85319"/>
                    </a:lnTo>
                    <a:lnTo>
                      <a:pt x="76388" y="81209"/>
                    </a:lnTo>
                    <a:cubicBezTo>
                      <a:pt x="98370" y="78350"/>
                      <a:pt x="118802" y="75252"/>
                      <a:pt x="137448" y="72452"/>
                    </a:cubicBezTo>
                    <a:cubicBezTo>
                      <a:pt x="174738" y="66495"/>
                      <a:pt x="204762" y="60955"/>
                      <a:pt x="225492" y="56964"/>
                    </a:cubicBezTo>
                    <a:lnTo>
                      <a:pt x="249320" y="52258"/>
                    </a:lnTo>
                    <a:lnTo>
                      <a:pt x="255277" y="51067"/>
                    </a:lnTo>
                    <a:cubicBezTo>
                      <a:pt x="256033" y="51013"/>
                      <a:pt x="256802" y="51073"/>
                      <a:pt x="257541" y="512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0" name="Forma Livre: Forma 3119">
                <a:extLst>
                  <a:ext uri="{FF2B5EF4-FFF2-40B4-BE49-F238E27FC236}">
                    <a16:creationId xmlns:a16="http://schemas.microsoft.com/office/drawing/2014/main" id="{21925FF1-36C7-F94B-C8B8-B1258D40C54D}"/>
                  </a:ext>
                </a:extLst>
              </p:cNvPr>
              <p:cNvSpPr/>
              <p:nvPr/>
            </p:nvSpPr>
            <p:spPr>
              <a:xfrm>
                <a:off x="11468625" y="6528729"/>
                <a:ext cx="50991" cy="3479"/>
              </a:xfrm>
              <a:custGeom>
                <a:avLst/>
                <a:gdLst>
                  <a:gd name="connsiteX0" fmla="*/ 50992 w 50991"/>
                  <a:gd name="connsiteY0" fmla="*/ 1750 h 3479"/>
                  <a:gd name="connsiteX1" fmla="*/ 25496 w 50991"/>
                  <a:gd name="connsiteY1" fmla="*/ 3299 h 3479"/>
                  <a:gd name="connsiteX2" fmla="*/ 0 w 50991"/>
                  <a:gd name="connsiteY2" fmla="*/ 1750 h 3479"/>
                  <a:gd name="connsiteX3" fmla="*/ 25496 w 50991"/>
                  <a:gd name="connsiteY3" fmla="*/ 201 h 3479"/>
                  <a:gd name="connsiteX4" fmla="*/ 50992 w 50991"/>
                  <a:gd name="connsiteY4" fmla="*/ 1750 h 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91" h="3479">
                    <a:moveTo>
                      <a:pt x="50992" y="1750"/>
                    </a:moveTo>
                    <a:cubicBezTo>
                      <a:pt x="42587" y="3275"/>
                      <a:pt x="34026" y="3793"/>
                      <a:pt x="25496" y="3299"/>
                    </a:cubicBezTo>
                    <a:cubicBezTo>
                      <a:pt x="16965" y="3793"/>
                      <a:pt x="8405" y="3275"/>
                      <a:pt x="0" y="1750"/>
                    </a:cubicBezTo>
                    <a:cubicBezTo>
                      <a:pt x="8405" y="189"/>
                      <a:pt x="16965" y="-329"/>
                      <a:pt x="25496" y="201"/>
                    </a:cubicBezTo>
                    <a:cubicBezTo>
                      <a:pt x="34026" y="-329"/>
                      <a:pt x="42587" y="189"/>
                      <a:pt x="50992" y="17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1" name="Forma Livre: Forma 3120">
                <a:extLst>
                  <a:ext uri="{FF2B5EF4-FFF2-40B4-BE49-F238E27FC236}">
                    <a16:creationId xmlns:a16="http://schemas.microsoft.com/office/drawing/2014/main" id="{FD7DDC2C-B56E-F77F-10B2-8545A7FACE19}"/>
                  </a:ext>
                </a:extLst>
              </p:cNvPr>
              <p:cNvSpPr/>
              <p:nvPr/>
            </p:nvSpPr>
            <p:spPr>
              <a:xfrm>
                <a:off x="10999214" y="5486576"/>
                <a:ext cx="870554" cy="1107404"/>
              </a:xfrm>
              <a:custGeom>
                <a:avLst/>
                <a:gdLst>
                  <a:gd name="connsiteX0" fmla="*/ 870197 w 870554"/>
                  <a:gd name="connsiteY0" fmla="*/ 1107404 h 1107404"/>
                  <a:gd name="connsiteX1" fmla="*/ 655 w 870554"/>
                  <a:gd name="connsiteY1" fmla="*/ 1107404 h 1107404"/>
                  <a:gd name="connsiteX2" fmla="*/ 0 w 870554"/>
                  <a:gd name="connsiteY2" fmla="*/ 0 h 1107404"/>
                  <a:gd name="connsiteX3" fmla="*/ 870555 w 870554"/>
                  <a:gd name="connsiteY3" fmla="*/ 0 h 1107404"/>
                  <a:gd name="connsiteX4" fmla="*/ 870197 w 870554"/>
                  <a:gd name="connsiteY4" fmla="*/ 1107404 h 1107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554" h="1107404">
                    <a:moveTo>
                      <a:pt x="870197" y="1107404"/>
                    </a:moveTo>
                    <a:lnTo>
                      <a:pt x="655" y="1107404"/>
                    </a:lnTo>
                    <a:lnTo>
                      <a:pt x="0" y="0"/>
                    </a:lnTo>
                    <a:lnTo>
                      <a:pt x="870555" y="0"/>
                    </a:lnTo>
                    <a:lnTo>
                      <a:pt x="870197" y="1107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2" name="Forma Livre: Forma 3121">
                <a:extLst>
                  <a:ext uri="{FF2B5EF4-FFF2-40B4-BE49-F238E27FC236}">
                    <a16:creationId xmlns:a16="http://schemas.microsoft.com/office/drawing/2014/main" id="{26ED986A-0E3C-027B-315D-F28DE46E77E4}"/>
                  </a:ext>
                </a:extLst>
              </p:cNvPr>
              <p:cNvSpPr/>
              <p:nvPr/>
            </p:nvSpPr>
            <p:spPr>
              <a:xfrm>
                <a:off x="10998797" y="5482644"/>
                <a:ext cx="870614" cy="213141"/>
              </a:xfrm>
              <a:custGeom>
                <a:avLst/>
                <a:gdLst>
                  <a:gd name="connsiteX0" fmla="*/ 0 w 870614"/>
                  <a:gd name="connsiteY0" fmla="*/ 0 h 213141"/>
                  <a:gd name="connsiteX1" fmla="*/ 870614 w 870614"/>
                  <a:gd name="connsiteY1" fmla="*/ 0 h 213141"/>
                  <a:gd name="connsiteX2" fmla="*/ 870614 w 870614"/>
                  <a:gd name="connsiteY2" fmla="*/ 213141 h 213141"/>
                  <a:gd name="connsiteX3" fmla="*/ 0 w 870614"/>
                  <a:gd name="connsiteY3" fmla="*/ 213141 h 21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0614" h="213141">
                    <a:moveTo>
                      <a:pt x="0" y="0"/>
                    </a:moveTo>
                    <a:lnTo>
                      <a:pt x="870614" y="0"/>
                    </a:lnTo>
                    <a:lnTo>
                      <a:pt x="870614" y="213141"/>
                    </a:lnTo>
                    <a:lnTo>
                      <a:pt x="0" y="213141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3" name="Forma Livre: Forma 3122">
                <a:extLst>
                  <a:ext uri="{FF2B5EF4-FFF2-40B4-BE49-F238E27FC236}">
                    <a16:creationId xmlns:a16="http://schemas.microsoft.com/office/drawing/2014/main" id="{5B503B13-7D5D-59B7-9F32-1807E01E3D7B}"/>
                  </a:ext>
                </a:extLst>
              </p:cNvPr>
              <p:cNvSpPr/>
              <p:nvPr/>
            </p:nvSpPr>
            <p:spPr>
              <a:xfrm>
                <a:off x="11042343" y="5663498"/>
                <a:ext cx="331804" cy="53672"/>
              </a:xfrm>
              <a:custGeom>
                <a:avLst/>
                <a:gdLst>
                  <a:gd name="connsiteX0" fmla="*/ 0 w 331804"/>
                  <a:gd name="connsiteY0" fmla="*/ 0 h 53672"/>
                  <a:gd name="connsiteX1" fmla="*/ 331804 w 331804"/>
                  <a:gd name="connsiteY1" fmla="*/ 0 h 53672"/>
                  <a:gd name="connsiteX2" fmla="*/ 331804 w 331804"/>
                  <a:gd name="connsiteY2" fmla="*/ 53672 h 53672"/>
                  <a:gd name="connsiteX3" fmla="*/ 0 w 331804"/>
                  <a:gd name="connsiteY3" fmla="*/ 53672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804" h="53672">
                    <a:moveTo>
                      <a:pt x="0" y="0"/>
                    </a:moveTo>
                    <a:lnTo>
                      <a:pt x="331804" y="0"/>
                    </a:lnTo>
                    <a:lnTo>
                      <a:pt x="331804" y="53672"/>
                    </a:lnTo>
                    <a:lnTo>
                      <a:pt x="0" y="53672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4" name="Forma Livre: Forma 3123">
                <a:extLst>
                  <a:ext uri="{FF2B5EF4-FFF2-40B4-BE49-F238E27FC236}">
                    <a16:creationId xmlns:a16="http://schemas.microsoft.com/office/drawing/2014/main" id="{D5D38715-9DF2-7092-6538-9A6765F1998A}"/>
                  </a:ext>
                </a:extLst>
              </p:cNvPr>
              <p:cNvSpPr/>
              <p:nvPr/>
            </p:nvSpPr>
            <p:spPr>
              <a:xfrm>
                <a:off x="11042343" y="5930908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3 h 77083"/>
                  <a:gd name="connsiteX3" fmla="*/ 0 w 777804"/>
                  <a:gd name="connsiteY3" fmla="*/ 77083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3"/>
                    </a:lnTo>
                    <a:lnTo>
                      <a:pt x="0" y="77083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5" name="Forma Livre: Forma 3124">
                <a:extLst>
                  <a:ext uri="{FF2B5EF4-FFF2-40B4-BE49-F238E27FC236}">
                    <a16:creationId xmlns:a16="http://schemas.microsoft.com/office/drawing/2014/main" id="{B9272E23-87BA-008B-3683-FFBBE2005D5C}"/>
                  </a:ext>
                </a:extLst>
              </p:cNvPr>
              <p:cNvSpPr/>
              <p:nvPr/>
            </p:nvSpPr>
            <p:spPr>
              <a:xfrm>
                <a:off x="11042343" y="6007932"/>
                <a:ext cx="777804" cy="77083"/>
              </a:xfrm>
              <a:custGeom>
                <a:avLst/>
                <a:gdLst>
                  <a:gd name="connsiteX0" fmla="*/ 0 w 777804"/>
                  <a:gd name="connsiteY0" fmla="*/ 0 h 77083"/>
                  <a:gd name="connsiteX1" fmla="*/ 777804 w 777804"/>
                  <a:gd name="connsiteY1" fmla="*/ 0 h 77083"/>
                  <a:gd name="connsiteX2" fmla="*/ 777804 w 777804"/>
                  <a:gd name="connsiteY2" fmla="*/ 77083 h 77083"/>
                  <a:gd name="connsiteX3" fmla="*/ 0 w 777804"/>
                  <a:gd name="connsiteY3" fmla="*/ 77083 h 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77083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77083"/>
                    </a:lnTo>
                    <a:lnTo>
                      <a:pt x="0" y="77083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6" name="Forma Livre: Forma 3125">
                <a:extLst>
                  <a:ext uri="{FF2B5EF4-FFF2-40B4-BE49-F238E27FC236}">
                    <a16:creationId xmlns:a16="http://schemas.microsoft.com/office/drawing/2014/main" id="{0DD3A0F2-29C7-EC73-EE2A-3FEF8A125B08}"/>
                  </a:ext>
                </a:extLst>
              </p:cNvPr>
              <p:cNvSpPr/>
              <p:nvPr/>
            </p:nvSpPr>
            <p:spPr>
              <a:xfrm>
                <a:off x="11077668" y="5681608"/>
                <a:ext cx="1489" cy="14118"/>
              </a:xfrm>
              <a:custGeom>
                <a:avLst/>
                <a:gdLst>
                  <a:gd name="connsiteX0" fmla="*/ 0 w 1489"/>
                  <a:gd name="connsiteY0" fmla="*/ 0 h 14118"/>
                  <a:gd name="connsiteX1" fmla="*/ 1489 w 1489"/>
                  <a:gd name="connsiteY1" fmla="*/ 0 h 14118"/>
                  <a:gd name="connsiteX2" fmla="*/ 1489 w 1489"/>
                  <a:gd name="connsiteY2" fmla="*/ 14118 h 14118"/>
                  <a:gd name="connsiteX3" fmla="*/ 0 w 1489"/>
                  <a:gd name="connsiteY3" fmla="*/ 14118 h 1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9" h="14118">
                    <a:moveTo>
                      <a:pt x="0" y="0"/>
                    </a:moveTo>
                    <a:lnTo>
                      <a:pt x="1489" y="0"/>
                    </a:lnTo>
                    <a:lnTo>
                      <a:pt x="1489" y="14118"/>
                    </a:lnTo>
                    <a:lnTo>
                      <a:pt x="0" y="14118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7" name="Forma Livre: Forma 3126">
                <a:extLst>
                  <a:ext uri="{FF2B5EF4-FFF2-40B4-BE49-F238E27FC236}">
                    <a16:creationId xmlns:a16="http://schemas.microsoft.com/office/drawing/2014/main" id="{ECD89C10-668F-DADD-02D0-A7B9615E78AA}"/>
                  </a:ext>
                </a:extLst>
              </p:cNvPr>
              <p:cNvSpPr/>
              <p:nvPr/>
            </p:nvSpPr>
            <p:spPr>
              <a:xfrm>
                <a:off x="11083625" y="5685049"/>
                <a:ext cx="9739" cy="10557"/>
              </a:xfrm>
              <a:custGeom>
                <a:avLst/>
                <a:gdLst>
                  <a:gd name="connsiteX0" fmla="*/ 9710 w 9739"/>
                  <a:gd name="connsiteY0" fmla="*/ 4541 h 10557"/>
                  <a:gd name="connsiteX1" fmla="*/ 9710 w 9739"/>
                  <a:gd name="connsiteY1" fmla="*/ 10498 h 10557"/>
                  <a:gd name="connsiteX2" fmla="*/ 8280 w 9739"/>
                  <a:gd name="connsiteY2" fmla="*/ 10498 h 10557"/>
                  <a:gd name="connsiteX3" fmla="*/ 8280 w 9739"/>
                  <a:gd name="connsiteY3" fmla="*/ 4541 h 10557"/>
                  <a:gd name="connsiteX4" fmla="*/ 5822 w 9739"/>
                  <a:gd name="connsiteY4" fmla="*/ 1224 h 10557"/>
                  <a:gd name="connsiteX5" fmla="*/ 5123 w 9739"/>
                  <a:gd name="connsiteY5" fmla="*/ 1205 h 10557"/>
                  <a:gd name="connsiteX6" fmla="*/ 1420 w 9739"/>
                  <a:gd name="connsiteY6" fmla="*/ 4392 h 10557"/>
                  <a:gd name="connsiteX7" fmla="*/ 1430 w 9739"/>
                  <a:gd name="connsiteY7" fmla="*/ 5017 h 10557"/>
                  <a:gd name="connsiteX8" fmla="*/ 1430 w 9739"/>
                  <a:gd name="connsiteY8" fmla="*/ 10557 h 10557"/>
                  <a:gd name="connsiteX9" fmla="*/ 0 w 9739"/>
                  <a:gd name="connsiteY9" fmla="*/ 10557 h 10557"/>
                  <a:gd name="connsiteX10" fmla="*/ 0 w 9739"/>
                  <a:gd name="connsiteY10" fmla="*/ 73 h 10557"/>
                  <a:gd name="connsiteX11" fmla="*/ 1370 w 9739"/>
                  <a:gd name="connsiteY11" fmla="*/ 73 h 10557"/>
                  <a:gd name="connsiteX12" fmla="*/ 1370 w 9739"/>
                  <a:gd name="connsiteY12" fmla="*/ 2039 h 10557"/>
                  <a:gd name="connsiteX13" fmla="*/ 5361 w 9739"/>
                  <a:gd name="connsiteY13" fmla="*/ 14 h 10557"/>
                  <a:gd name="connsiteX14" fmla="*/ 9727 w 9739"/>
                  <a:gd name="connsiteY14" fmla="*/ 3724 h 10557"/>
                  <a:gd name="connsiteX15" fmla="*/ 9710 w 9739"/>
                  <a:gd name="connsiteY15" fmla="*/ 4541 h 1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739" h="10557">
                    <a:moveTo>
                      <a:pt x="9710" y="4541"/>
                    </a:moveTo>
                    <a:lnTo>
                      <a:pt x="9710" y="10498"/>
                    </a:lnTo>
                    <a:lnTo>
                      <a:pt x="8280" y="10498"/>
                    </a:lnTo>
                    <a:lnTo>
                      <a:pt x="8280" y="4541"/>
                    </a:lnTo>
                    <a:cubicBezTo>
                      <a:pt x="8517" y="2946"/>
                      <a:pt x="7417" y="1462"/>
                      <a:pt x="5822" y="1224"/>
                    </a:cubicBezTo>
                    <a:cubicBezTo>
                      <a:pt x="5591" y="1189"/>
                      <a:pt x="5356" y="1183"/>
                      <a:pt x="5123" y="1205"/>
                    </a:cubicBezTo>
                    <a:cubicBezTo>
                      <a:pt x="3220" y="1063"/>
                      <a:pt x="1562" y="2490"/>
                      <a:pt x="1420" y="4392"/>
                    </a:cubicBezTo>
                    <a:cubicBezTo>
                      <a:pt x="1404" y="4600"/>
                      <a:pt x="1408" y="4810"/>
                      <a:pt x="1430" y="5017"/>
                    </a:cubicBezTo>
                    <a:lnTo>
                      <a:pt x="1430" y="10557"/>
                    </a:lnTo>
                    <a:lnTo>
                      <a:pt x="0" y="10557"/>
                    </a:lnTo>
                    <a:lnTo>
                      <a:pt x="0" y="73"/>
                    </a:lnTo>
                    <a:lnTo>
                      <a:pt x="1370" y="73"/>
                    </a:lnTo>
                    <a:lnTo>
                      <a:pt x="1370" y="2039"/>
                    </a:lnTo>
                    <a:cubicBezTo>
                      <a:pt x="2215" y="668"/>
                      <a:pt x="3756" y="-114"/>
                      <a:pt x="5361" y="14"/>
                    </a:cubicBezTo>
                    <a:cubicBezTo>
                      <a:pt x="7591" y="-168"/>
                      <a:pt x="9545" y="1494"/>
                      <a:pt x="9727" y="3724"/>
                    </a:cubicBezTo>
                    <a:cubicBezTo>
                      <a:pt x="9749" y="3996"/>
                      <a:pt x="9743" y="4270"/>
                      <a:pt x="9710" y="45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8" name="Forma Livre: Forma 3127">
                <a:extLst>
                  <a:ext uri="{FF2B5EF4-FFF2-40B4-BE49-F238E27FC236}">
                    <a16:creationId xmlns:a16="http://schemas.microsoft.com/office/drawing/2014/main" id="{A6E65C8D-F755-AECD-D809-FDFF6FC0B46B}"/>
                  </a:ext>
                </a:extLst>
              </p:cNvPr>
              <p:cNvSpPr/>
              <p:nvPr/>
            </p:nvSpPr>
            <p:spPr>
              <a:xfrm>
                <a:off x="11095301" y="5685122"/>
                <a:ext cx="10663" cy="10603"/>
              </a:xfrm>
              <a:custGeom>
                <a:avLst/>
                <a:gdLst>
                  <a:gd name="connsiteX0" fmla="*/ 10663 w 10663"/>
                  <a:gd name="connsiteY0" fmla="*/ 0 h 10603"/>
                  <a:gd name="connsiteX1" fmla="*/ 6195 w 10663"/>
                  <a:gd name="connsiteY1" fmla="*/ 10603 h 10603"/>
                  <a:gd name="connsiteX2" fmla="*/ 4706 w 10663"/>
                  <a:gd name="connsiteY2" fmla="*/ 10603 h 10603"/>
                  <a:gd name="connsiteX3" fmla="*/ 0 w 10663"/>
                  <a:gd name="connsiteY3" fmla="*/ 0 h 10603"/>
                  <a:gd name="connsiteX4" fmla="*/ 1489 w 10663"/>
                  <a:gd name="connsiteY4" fmla="*/ 0 h 10603"/>
                  <a:gd name="connsiteX5" fmla="*/ 5480 w 10663"/>
                  <a:gd name="connsiteY5" fmla="*/ 9055 h 10603"/>
                  <a:gd name="connsiteX6" fmla="*/ 9472 w 10663"/>
                  <a:gd name="connsiteY6" fmla="*/ 0 h 10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63" h="10603">
                    <a:moveTo>
                      <a:pt x="10663" y="0"/>
                    </a:moveTo>
                    <a:lnTo>
                      <a:pt x="6195" y="10603"/>
                    </a:lnTo>
                    <a:lnTo>
                      <a:pt x="4706" y="10603"/>
                    </a:lnTo>
                    <a:lnTo>
                      <a:pt x="0" y="0"/>
                    </a:lnTo>
                    <a:lnTo>
                      <a:pt x="1489" y="0"/>
                    </a:lnTo>
                    <a:lnTo>
                      <a:pt x="5480" y="9055"/>
                    </a:lnTo>
                    <a:lnTo>
                      <a:pt x="9472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29" name="Forma Livre: Forma 3128">
                <a:extLst>
                  <a:ext uri="{FF2B5EF4-FFF2-40B4-BE49-F238E27FC236}">
                    <a16:creationId xmlns:a16="http://schemas.microsoft.com/office/drawing/2014/main" id="{C40E9545-9153-B0C2-72B4-B56D533B3648}"/>
                  </a:ext>
                </a:extLst>
              </p:cNvPr>
              <p:cNvSpPr/>
              <p:nvPr/>
            </p:nvSpPr>
            <p:spPr>
              <a:xfrm>
                <a:off x="11106589" y="5685570"/>
                <a:ext cx="10842" cy="10842"/>
              </a:xfrm>
              <a:custGeom>
                <a:avLst/>
                <a:gdLst>
                  <a:gd name="connsiteX0" fmla="*/ 30 w 10842"/>
                  <a:gd name="connsiteY0" fmla="*/ 4854 h 10842"/>
                  <a:gd name="connsiteX1" fmla="*/ 5989 w 10842"/>
                  <a:gd name="connsiteY1" fmla="*/ 30 h 10842"/>
                  <a:gd name="connsiteX2" fmla="*/ 10812 w 10842"/>
                  <a:gd name="connsiteY2" fmla="*/ 4854 h 10842"/>
                  <a:gd name="connsiteX3" fmla="*/ 5989 w 10842"/>
                  <a:gd name="connsiteY3" fmla="*/ 10812 h 10842"/>
                  <a:gd name="connsiteX4" fmla="*/ 30 w 10842"/>
                  <a:gd name="connsiteY4" fmla="*/ 5988 h 10842"/>
                  <a:gd name="connsiteX5" fmla="*/ 30 w 10842"/>
                  <a:gd name="connsiteY5" fmla="*/ 4854 h 10842"/>
                  <a:gd name="connsiteX6" fmla="*/ 9323 w 10842"/>
                  <a:gd name="connsiteY6" fmla="*/ 4854 h 10842"/>
                  <a:gd name="connsiteX7" fmla="*/ 5160 w 10842"/>
                  <a:gd name="connsiteY7" fmla="*/ 1167 h 10842"/>
                  <a:gd name="connsiteX8" fmla="*/ 1474 w 10842"/>
                  <a:gd name="connsiteY8" fmla="*/ 5330 h 10842"/>
                  <a:gd name="connsiteX9" fmla="*/ 5391 w 10842"/>
                  <a:gd name="connsiteY9" fmla="*/ 9023 h 10842"/>
                  <a:gd name="connsiteX10" fmla="*/ 9334 w 10842"/>
                  <a:gd name="connsiteY10" fmla="*/ 5223 h 10842"/>
                  <a:gd name="connsiteX11" fmla="*/ 9323 w 10842"/>
                  <a:gd name="connsiteY11" fmla="*/ 4854 h 1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42" h="10842">
                    <a:moveTo>
                      <a:pt x="30" y="4854"/>
                    </a:moveTo>
                    <a:cubicBezTo>
                      <a:pt x="343" y="1876"/>
                      <a:pt x="3011" y="-283"/>
                      <a:pt x="5989" y="30"/>
                    </a:cubicBezTo>
                    <a:cubicBezTo>
                      <a:pt x="8534" y="298"/>
                      <a:pt x="10544" y="2309"/>
                      <a:pt x="10812" y="4854"/>
                    </a:cubicBezTo>
                    <a:cubicBezTo>
                      <a:pt x="11125" y="7831"/>
                      <a:pt x="8966" y="10498"/>
                      <a:pt x="5989" y="10812"/>
                    </a:cubicBezTo>
                    <a:cubicBezTo>
                      <a:pt x="3011" y="11126"/>
                      <a:pt x="343" y="8966"/>
                      <a:pt x="30" y="5988"/>
                    </a:cubicBezTo>
                    <a:cubicBezTo>
                      <a:pt x="-10" y="5611"/>
                      <a:pt x="-10" y="5231"/>
                      <a:pt x="30" y="4854"/>
                    </a:cubicBezTo>
                    <a:close/>
                    <a:moveTo>
                      <a:pt x="9323" y="4854"/>
                    </a:moveTo>
                    <a:cubicBezTo>
                      <a:pt x="9191" y="2686"/>
                      <a:pt x="7327" y="1036"/>
                      <a:pt x="5160" y="1167"/>
                    </a:cubicBezTo>
                    <a:cubicBezTo>
                      <a:pt x="2993" y="1299"/>
                      <a:pt x="1342" y="3163"/>
                      <a:pt x="1474" y="5330"/>
                    </a:cubicBezTo>
                    <a:cubicBezTo>
                      <a:pt x="1600" y="7403"/>
                      <a:pt x="3315" y="9020"/>
                      <a:pt x="5391" y="9023"/>
                    </a:cubicBezTo>
                    <a:cubicBezTo>
                      <a:pt x="7529" y="9063"/>
                      <a:pt x="9294" y="7361"/>
                      <a:pt x="9334" y="5223"/>
                    </a:cubicBezTo>
                    <a:cubicBezTo>
                      <a:pt x="9336" y="5100"/>
                      <a:pt x="9332" y="4976"/>
                      <a:pt x="9323" y="48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0" name="Forma Livre: Forma 3129">
                <a:extLst>
                  <a:ext uri="{FF2B5EF4-FFF2-40B4-BE49-F238E27FC236}">
                    <a16:creationId xmlns:a16="http://schemas.microsoft.com/office/drawing/2014/main" id="{A538260D-D1B5-0B2D-2121-F8B9EE4F8254}"/>
                  </a:ext>
                </a:extLst>
              </p:cNvPr>
              <p:cNvSpPr/>
              <p:nvPr/>
            </p:nvSpPr>
            <p:spPr>
              <a:xfrm>
                <a:off x="11119962" y="5680714"/>
                <a:ext cx="2144" cy="15011"/>
              </a:xfrm>
              <a:custGeom>
                <a:avLst/>
                <a:gdLst>
                  <a:gd name="connsiteX0" fmla="*/ 0 w 2144"/>
                  <a:gd name="connsiteY0" fmla="*/ 1072 h 15011"/>
                  <a:gd name="connsiteX1" fmla="*/ 1072 w 2144"/>
                  <a:gd name="connsiteY1" fmla="*/ 0 h 15011"/>
                  <a:gd name="connsiteX2" fmla="*/ 2145 w 2144"/>
                  <a:gd name="connsiteY2" fmla="*/ 1072 h 15011"/>
                  <a:gd name="connsiteX3" fmla="*/ 1072 w 2144"/>
                  <a:gd name="connsiteY3" fmla="*/ 2145 h 15011"/>
                  <a:gd name="connsiteX4" fmla="*/ 0 w 2144"/>
                  <a:gd name="connsiteY4" fmla="*/ 1072 h 15011"/>
                  <a:gd name="connsiteX5" fmla="*/ 357 w 2144"/>
                  <a:gd name="connsiteY5" fmla="*/ 4408 h 15011"/>
                  <a:gd name="connsiteX6" fmla="*/ 1787 w 2144"/>
                  <a:gd name="connsiteY6" fmla="*/ 4408 h 15011"/>
                  <a:gd name="connsiteX7" fmla="*/ 1787 w 2144"/>
                  <a:gd name="connsiteY7" fmla="*/ 15012 h 15011"/>
                  <a:gd name="connsiteX8" fmla="*/ 357 w 2144"/>
                  <a:gd name="connsiteY8" fmla="*/ 15012 h 1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4" h="15011">
                    <a:moveTo>
                      <a:pt x="0" y="1072"/>
                    </a:moveTo>
                    <a:cubicBezTo>
                      <a:pt x="0" y="480"/>
                      <a:pt x="480" y="0"/>
                      <a:pt x="1072" y="0"/>
                    </a:cubicBezTo>
                    <a:cubicBezTo>
                      <a:pt x="1664" y="0"/>
                      <a:pt x="2145" y="480"/>
                      <a:pt x="2145" y="1072"/>
                    </a:cubicBezTo>
                    <a:cubicBezTo>
                      <a:pt x="2145" y="1664"/>
                      <a:pt x="1664" y="2145"/>
                      <a:pt x="1072" y="2145"/>
                    </a:cubicBezTo>
                    <a:cubicBezTo>
                      <a:pt x="480" y="2145"/>
                      <a:pt x="0" y="1664"/>
                      <a:pt x="0" y="1072"/>
                    </a:cubicBezTo>
                    <a:close/>
                    <a:moveTo>
                      <a:pt x="357" y="4408"/>
                    </a:moveTo>
                    <a:lnTo>
                      <a:pt x="1787" y="4408"/>
                    </a:lnTo>
                    <a:lnTo>
                      <a:pt x="1787" y="15012"/>
                    </a:lnTo>
                    <a:lnTo>
                      <a:pt x="357" y="1501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1" name="Forma Livre: Forma 3130">
                <a:extLst>
                  <a:ext uri="{FF2B5EF4-FFF2-40B4-BE49-F238E27FC236}">
                    <a16:creationId xmlns:a16="http://schemas.microsoft.com/office/drawing/2014/main" id="{F7EB5CCF-333F-0F6B-F9D1-F5CCB78E23E2}"/>
                  </a:ext>
                </a:extLst>
              </p:cNvPr>
              <p:cNvSpPr/>
              <p:nvPr/>
            </p:nvSpPr>
            <p:spPr>
              <a:xfrm>
                <a:off x="11124665" y="5685054"/>
                <a:ext cx="9594" cy="10798"/>
              </a:xfrm>
              <a:custGeom>
                <a:avLst/>
                <a:gdLst>
                  <a:gd name="connsiteX0" fmla="*/ 3 w 9594"/>
                  <a:gd name="connsiteY0" fmla="*/ 5370 h 10798"/>
                  <a:gd name="connsiteX1" fmla="*/ 4995 w 9594"/>
                  <a:gd name="connsiteY1" fmla="*/ 3 h 10798"/>
                  <a:gd name="connsiteX2" fmla="*/ 5484 w 9594"/>
                  <a:gd name="connsiteY2" fmla="*/ 9 h 10798"/>
                  <a:gd name="connsiteX3" fmla="*/ 9594 w 9594"/>
                  <a:gd name="connsiteY3" fmla="*/ 2094 h 10798"/>
                  <a:gd name="connsiteX4" fmla="*/ 8522 w 9594"/>
                  <a:gd name="connsiteY4" fmla="*/ 2809 h 10798"/>
                  <a:gd name="connsiteX5" fmla="*/ 5484 w 9594"/>
                  <a:gd name="connsiteY5" fmla="*/ 1260 h 10798"/>
                  <a:gd name="connsiteX6" fmla="*/ 1841 w 9594"/>
                  <a:gd name="connsiteY6" fmla="*/ 5897 h 10798"/>
                  <a:gd name="connsiteX7" fmla="*/ 5484 w 9594"/>
                  <a:gd name="connsiteY7" fmla="*/ 9540 h 10798"/>
                  <a:gd name="connsiteX8" fmla="*/ 8522 w 9594"/>
                  <a:gd name="connsiteY8" fmla="*/ 7991 h 10798"/>
                  <a:gd name="connsiteX9" fmla="*/ 9594 w 9594"/>
                  <a:gd name="connsiteY9" fmla="*/ 8706 h 10798"/>
                  <a:gd name="connsiteX10" fmla="*/ 5484 w 9594"/>
                  <a:gd name="connsiteY10" fmla="*/ 10791 h 10798"/>
                  <a:gd name="connsiteX11" fmla="*/ 6 w 9594"/>
                  <a:gd name="connsiteY11" fmla="*/ 5796 h 10798"/>
                  <a:gd name="connsiteX12" fmla="*/ 3 w 9594"/>
                  <a:gd name="connsiteY12" fmla="*/ 5370 h 1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94" h="10798">
                    <a:moveTo>
                      <a:pt x="3" y="5370"/>
                    </a:moveTo>
                    <a:cubicBezTo>
                      <a:pt x="-100" y="2510"/>
                      <a:pt x="2135" y="107"/>
                      <a:pt x="4995" y="3"/>
                    </a:cubicBezTo>
                    <a:cubicBezTo>
                      <a:pt x="5158" y="-3"/>
                      <a:pt x="5321" y="-1"/>
                      <a:pt x="5484" y="9"/>
                    </a:cubicBezTo>
                    <a:cubicBezTo>
                      <a:pt x="7129" y="-85"/>
                      <a:pt x="8698" y="711"/>
                      <a:pt x="9594" y="2094"/>
                    </a:cubicBezTo>
                    <a:lnTo>
                      <a:pt x="8522" y="2809"/>
                    </a:lnTo>
                    <a:cubicBezTo>
                      <a:pt x="7844" y="1802"/>
                      <a:pt x="6696" y="1217"/>
                      <a:pt x="5484" y="1260"/>
                    </a:cubicBezTo>
                    <a:cubicBezTo>
                      <a:pt x="3198" y="1534"/>
                      <a:pt x="1567" y="3611"/>
                      <a:pt x="1841" y="5897"/>
                    </a:cubicBezTo>
                    <a:cubicBezTo>
                      <a:pt x="2071" y="7806"/>
                      <a:pt x="3575" y="9311"/>
                      <a:pt x="5484" y="9540"/>
                    </a:cubicBezTo>
                    <a:cubicBezTo>
                      <a:pt x="6696" y="9582"/>
                      <a:pt x="7844" y="8997"/>
                      <a:pt x="8522" y="7991"/>
                    </a:cubicBezTo>
                    <a:lnTo>
                      <a:pt x="9594" y="8706"/>
                    </a:lnTo>
                    <a:cubicBezTo>
                      <a:pt x="8698" y="10089"/>
                      <a:pt x="7129" y="10884"/>
                      <a:pt x="5484" y="10791"/>
                    </a:cubicBezTo>
                    <a:cubicBezTo>
                      <a:pt x="2592" y="10924"/>
                      <a:pt x="139" y="8688"/>
                      <a:pt x="6" y="5796"/>
                    </a:cubicBezTo>
                    <a:cubicBezTo>
                      <a:pt x="-1" y="5654"/>
                      <a:pt x="-1" y="5512"/>
                      <a:pt x="3" y="53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2" name="Forma Livre: Forma 3131">
                <a:extLst>
                  <a:ext uri="{FF2B5EF4-FFF2-40B4-BE49-F238E27FC236}">
                    <a16:creationId xmlns:a16="http://schemas.microsoft.com/office/drawing/2014/main" id="{095656D9-144C-F5C1-79F5-A7DA855DAF9D}"/>
                  </a:ext>
                </a:extLst>
              </p:cNvPr>
              <p:cNvSpPr/>
              <p:nvPr/>
            </p:nvSpPr>
            <p:spPr>
              <a:xfrm>
                <a:off x="11135805" y="5685241"/>
                <a:ext cx="10368" cy="10616"/>
              </a:xfrm>
              <a:custGeom>
                <a:avLst/>
                <a:gdLst>
                  <a:gd name="connsiteX0" fmla="*/ 10309 w 10368"/>
                  <a:gd name="connsiteY0" fmla="*/ 5659 h 10616"/>
                  <a:gd name="connsiteX1" fmla="*/ 1433 w 10368"/>
                  <a:gd name="connsiteY1" fmla="*/ 5659 h 10616"/>
                  <a:gd name="connsiteX2" fmla="*/ 5603 w 10368"/>
                  <a:gd name="connsiteY2" fmla="*/ 9352 h 10616"/>
                  <a:gd name="connsiteX3" fmla="*/ 8879 w 10368"/>
                  <a:gd name="connsiteY3" fmla="*/ 7923 h 10616"/>
                  <a:gd name="connsiteX4" fmla="*/ 9654 w 10368"/>
                  <a:gd name="connsiteY4" fmla="*/ 8876 h 10616"/>
                  <a:gd name="connsiteX5" fmla="*/ 5603 w 10368"/>
                  <a:gd name="connsiteY5" fmla="*/ 10603 h 10616"/>
                  <a:gd name="connsiteX6" fmla="*/ 12 w 10368"/>
                  <a:gd name="connsiteY6" fmla="*/ 5735 h 10616"/>
                  <a:gd name="connsiteX7" fmla="*/ 3 w 10368"/>
                  <a:gd name="connsiteY7" fmla="*/ 5183 h 10616"/>
                  <a:gd name="connsiteX8" fmla="*/ 5186 w 10368"/>
                  <a:gd name="connsiteY8" fmla="*/ 0 h 10616"/>
                  <a:gd name="connsiteX9" fmla="*/ 10369 w 10368"/>
                  <a:gd name="connsiteY9" fmla="*/ 5183 h 10616"/>
                  <a:gd name="connsiteX10" fmla="*/ 10309 w 10368"/>
                  <a:gd name="connsiteY10" fmla="*/ 5659 h 10616"/>
                  <a:gd name="connsiteX11" fmla="*/ 1433 w 10368"/>
                  <a:gd name="connsiteY11" fmla="*/ 4587 h 10616"/>
                  <a:gd name="connsiteX12" fmla="*/ 8998 w 10368"/>
                  <a:gd name="connsiteY12" fmla="*/ 4587 h 10616"/>
                  <a:gd name="connsiteX13" fmla="*/ 4740 w 10368"/>
                  <a:gd name="connsiteY13" fmla="*/ 1280 h 10616"/>
                  <a:gd name="connsiteX14" fmla="*/ 1433 w 10368"/>
                  <a:gd name="connsiteY14" fmla="*/ 4587 h 10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68" h="10616">
                    <a:moveTo>
                      <a:pt x="10309" y="5659"/>
                    </a:moveTo>
                    <a:lnTo>
                      <a:pt x="1433" y="5659"/>
                    </a:lnTo>
                    <a:cubicBezTo>
                      <a:pt x="1592" y="7817"/>
                      <a:pt x="3442" y="9455"/>
                      <a:pt x="5603" y="9352"/>
                    </a:cubicBezTo>
                    <a:cubicBezTo>
                      <a:pt x="6853" y="9383"/>
                      <a:pt x="8052" y="8860"/>
                      <a:pt x="8879" y="7923"/>
                    </a:cubicBezTo>
                    <a:lnTo>
                      <a:pt x="9654" y="8876"/>
                    </a:lnTo>
                    <a:cubicBezTo>
                      <a:pt x="8637" y="10039"/>
                      <a:pt x="7146" y="10676"/>
                      <a:pt x="5603" y="10603"/>
                    </a:cubicBezTo>
                    <a:cubicBezTo>
                      <a:pt x="2714" y="10803"/>
                      <a:pt x="212" y="8623"/>
                      <a:pt x="12" y="5735"/>
                    </a:cubicBezTo>
                    <a:cubicBezTo>
                      <a:pt x="0" y="5551"/>
                      <a:pt x="-3" y="5367"/>
                      <a:pt x="3" y="5183"/>
                    </a:cubicBezTo>
                    <a:cubicBezTo>
                      <a:pt x="3" y="2320"/>
                      <a:pt x="2324" y="0"/>
                      <a:pt x="5186" y="0"/>
                    </a:cubicBezTo>
                    <a:cubicBezTo>
                      <a:pt x="8048" y="0"/>
                      <a:pt x="10369" y="2320"/>
                      <a:pt x="10369" y="5183"/>
                    </a:cubicBezTo>
                    <a:cubicBezTo>
                      <a:pt x="10369" y="5183"/>
                      <a:pt x="10309" y="5480"/>
                      <a:pt x="10309" y="5659"/>
                    </a:cubicBezTo>
                    <a:close/>
                    <a:moveTo>
                      <a:pt x="1433" y="4587"/>
                    </a:moveTo>
                    <a:lnTo>
                      <a:pt x="8998" y="4587"/>
                    </a:lnTo>
                    <a:cubicBezTo>
                      <a:pt x="8736" y="2498"/>
                      <a:pt x="6829" y="1017"/>
                      <a:pt x="4740" y="1280"/>
                    </a:cubicBezTo>
                    <a:cubicBezTo>
                      <a:pt x="3012" y="1497"/>
                      <a:pt x="1650" y="2858"/>
                      <a:pt x="1433" y="458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3" name="Forma Livre: Forma 3132">
                <a:extLst>
                  <a:ext uri="{FF2B5EF4-FFF2-40B4-BE49-F238E27FC236}">
                    <a16:creationId xmlns:a16="http://schemas.microsoft.com/office/drawing/2014/main" id="{ED05E642-34D0-D42E-7CCA-699F1BDFABF3}"/>
                  </a:ext>
                </a:extLst>
              </p:cNvPr>
              <p:cNvSpPr/>
              <p:nvPr/>
            </p:nvSpPr>
            <p:spPr>
              <a:xfrm>
                <a:off x="11158206" y="5681608"/>
                <a:ext cx="12867" cy="14118"/>
              </a:xfrm>
              <a:custGeom>
                <a:avLst/>
                <a:gdLst>
                  <a:gd name="connsiteX0" fmla="*/ 9889 w 12867"/>
                  <a:gd name="connsiteY0" fmla="*/ 4944 h 14118"/>
                  <a:gd name="connsiteX1" fmla="*/ 9352 w 12867"/>
                  <a:gd name="connsiteY1" fmla="*/ 9174 h 14118"/>
                  <a:gd name="connsiteX2" fmla="*/ 12212 w 12867"/>
                  <a:gd name="connsiteY2" fmla="*/ 9174 h 14118"/>
                  <a:gd name="connsiteX3" fmla="*/ 12212 w 12867"/>
                  <a:gd name="connsiteY3" fmla="*/ 10306 h 14118"/>
                  <a:gd name="connsiteX4" fmla="*/ 9233 w 12867"/>
                  <a:gd name="connsiteY4" fmla="*/ 10306 h 14118"/>
                  <a:gd name="connsiteX5" fmla="*/ 8757 w 12867"/>
                  <a:gd name="connsiteY5" fmla="*/ 14118 h 14118"/>
                  <a:gd name="connsiteX6" fmla="*/ 7685 w 12867"/>
                  <a:gd name="connsiteY6" fmla="*/ 14118 h 14118"/>
                  <a:gd name="connsiteX7" fmla="*/ 8102 w 12867"/>
                  <a:gd name="connsiteY7" fmla="*/ 10306 h 14118"/>
                  <a:gd name="connsiteX8" fmla="*/ 3991 w 12867"/>
                  <a:gd name="connsiteY8" fmla="*/ 10306 h 14118"/>
                  <a:gd name="connsiteX9" fmla="*/ 3515 w 12867"/>
                  <a:gd name="connsiteY9" fmla="*/ 14118 h 14118"/>
                  <a:gd name="connsiteX10" fmla="*/ 2442 w 12867"/>
                  <a:gd name="connsiteY10" fmla="*/ 14118 h 14118"/>
                  <a:gd name="connsiteX11" fmla="*/ 2859 w 12867"/>
                  <a:gd name="connsiteY11" fmla="*/ 10306 h 14118"/>
                  <a:gd name="connsiteX12" fmla="*/ 0 w 12867"/>
                  <a:gd name="connsiteY12" fmla="*/ 10306 h 14118"/>
                  <a:gd name="connsiteX13" fmla="*/ 0 w 12867"/>
                  <a:gd name="connsiteY13" fmla="*/ 9174 h 14118"/>
                  <a:gd name="connsiteX14" fmla="*/ 2859 w 12867"/>
                  <a:gd name="connsiteY14" fmla="*/ 9174 h 14118"/>
                  <a:gd name="connsiteX15" fmla="*/ 3395 w 12867"/>
                  <a:gd name="connsiteY15" fmla="*/ 4944 h 14118"/>
                  <a:gd name="connsiteX16" fmla="*/ 477 w 12867"/>
                  <a:gd name="connsiteY16" fmla="*/ 4944 h 14118"/>
                  <a:gd name="connsiteX17" fmla="*/ 477 w 12867"/>
                  <a:gd name="connsiteY17" fmla="*/ 3872 h 14118"/>
                  <a:gd name="connsiteX18" fmla="*/ 3515 w 12867"/>
                  <a:gd name="connsiteY18" fmla="*/ 3872 h 14118"/>
                  <a:gd name="connsiteX19" fmla="*/ 3991 w 12867"/>
                  <a:gd name="connsiteY19" fmla="*/ 0 h 14118"/>
                  <a:gd name="connsiteX20" fmla="*/ 5063 w 12867"/>
                  <a:gd name="connsiteY20" fmla="*/ 0 h 14118"/>
                  <a:gd name="connsiteX21" fmla="*/ 4587 w 12867"/>
                  <a:gd name="connsiteY21" fmla="*/ 3872 h 14118"/>
                  <a:gd name="connsiteX22" fmla="*/ 8816 w 12867"/>
                  <a:gd name="connsiteY22" fmla="*/ 3872 h 14118"/>
                  <a:gd name="connsiteX23" fmla="*/ 9293 w 12867"/>
                  <a:gd name="connsiteY23" fmla="*/ 0 h 14118"/>
                  <a:gd name="connsiteX24" fmla="*/ 10365 w 12867"/>
                  <a:gd name="connsiteY24" fmla="*/ 0 h 14118"/>
                  <a:gd name="connsiteX25" fmla="*/ 10008 w 12867"/>
                  <a:gd name="connsiteY25" fmla="*/ 3872 h 14118"/>
                  <a:gd name="connsiteX26" fmla="*/ 12867 w 12867"/>
                  <a:gd name="connsiteY26" fmla="*/ 3872 h 14118"/>
                  <a:gd name="connsiteX27" fmla="*/ 12867 w 12867"/>
                  <a:gd name="connsiteY27" fmla="*/ 4944 h 14118"/>
                  <a:gd name="connsiteX28" fmla="*/ 8816 w 12867"/>
                  <a:gd name="connsiteY28" fmla="*/ 4944 h 14118"/>
                  <a:gd name="connsiteX29" fmla="*/ 4646 w 12867"/>
                  <a:gd name="connsiteY29" fmla="*/ 4944 h 14118"/>
                  <a:gd name="connsiteX30" fmla="*/ 4110 w 12867"/>
                  <a:gd name="connsiteY30" fmla="*/ 9174 h 14118"/>
                  <a:gd name="connsiteX31" fmla="*/ 8280 w 12867"/>
                  <a:gd name="connsiteY31" fmla="*/ 9174 h 1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867" h="14118">
                    <a:moveTo>
                      <a:pt x="9889" y="4944"/>
                    </a:moveTo>
                    <a:lnTo>
                      <a:pt x="9352" y="9174"/>
                    </a:lnTo>
                    <a:lnTo>
                      <a:pt x="12212" y="9174"/>
                    </a:lnTo>
                    <a:lnTo>
                      <a:pt x="12212" y="10306"/>
                    </a:lnTo>
                    <a:lnTo>
                      <a:pt x="9233" y="10306"/>
                    </a:lnTo>
                    <a:lnTo>
                      <a:pt x="8757" y="14118"/>
                    </a:lnTo>
                    <a:lnTo>
                      <a:pt x="7685" y="14118"/>
                    </a:lnTo>
                    <a:lnTo>
                      <a:pt x="8102" y="10306"/>
                    </a:lnTo>
                    <a:lnTo>
                      <a:pt x="3991" y="10306"/>
                    </a:lnTo>
                    <a:lnTo>
                      <a:pt x="3515" y="14118"/>
                    </a:lnTo>
                    <a:lnTo>
                      <a:pt x="2442" y="14118"/>
                    </a:lnTo>
                    <a:lnTo>
                      <a:pt x="2859" y="10306"/>
                    </a:lnTo>
                    <a:lnTo>
                      <a:pt x="0" y="10306"/>
                    </a:lnTo>
                    <a:lnTo>
                      <a:pt x="0" y="9174"/>
                    </a:lnTo>
                    <a:lnTo>
                      <a:pt x="2859" y="9174"/>
                    </a:lnTo>
                    <a:lnTo>
                      <a:pt x="3395" y="4944"/>
                    </a:lnTo>
                    <a:lnTo>
                      <a:pt x="477" y="4944"/>
                    </a:lnTo>
                    <a:lnTo>
                      <a:pt x="477" y="3872"/>
                    </a:lnTo>
                    <a:lnTo>
                      <a:pt x="3515" y="3872"/>
                    </a:lnTo>
                    <a:lnTo>
                      <a:pt x="3991" y="0"/>
                    </a:lnTo>
                    <a:lnTo>
                      <a:pt x="5063" y="0"/>
                    </a:lnTo>
                    <a:lnTo>
                      <a:pt x="4587" y="3872"/>
                    </a:lnTo>
                    <a:lnTo>
                      <a:pt x="8816" y="3872"/>
                    </a:lnTo>
                    <a:lnTo>
                      <a:pt x="9293" y="0"/>
                    </a:lnTo>
                    <a:lnTo>
                      <a:pt x="10365" y="0"/>
                    </a:lnTo>
                    <a:lnTo>
                      <a:pt x="10008" y="3872"/>
                    </a:lnTo>
                    <a:lnTo>
                      <a:pt x="12867" y="3872"/>
                    </a:lnTo>
                    <a:lnTo>
                      <a:pt x="12867" y="4944"/>
                    </a:lnTo>
                    <a:close/>
                    <a:moveTo>
                      <a:pt x="8816" y="4944"/>
                    </a:moveTo>
                    <a:lnTo>
                      <a:pt x="4646" y="4944"/>
                    </a:lnTo>
                    <a:lnTo>
                      <a:pt x="4110" y="9174"/>
                    </a:lnTo>
                    <a:lnTo>
                      <a:pt x="8280" y="917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4" name="Forma Livre: Forma 3133">
                <a:extLst>
                  <a:ext uri="{FF2B5EF4-FFF2-40B4-BE49-F238E27FC236}">
                    <a16:creationId xmlns:a16="http://schemas.microsoft.com/office/drawing/2014/main" id="{C58AFD12-D4FD-386E-1D63-94C1736093D1}"/>
                  </a:ext>
                </a:extLst>
              </p:cNvPr>
              <p:cNvSpPr/>
              <p:nvPr/>
            </p:nvSpPr>
            <p:spPr>
              <a:xfrm>
                <a:off x="11171848" y="5681369"/>
                <a:ext cx="10186" cy="14240"/>
              </a:xfrm>
              <a:custGeom>
                <a:avLst/>
                <a:gdLst>
                  <a:gd name="connsiteX0" fmla="*/ 10186 w 10186"/>
                  <a:gd name="connsiteY0" fmla="*/ 10067 h 14240"/>
                  <a:gd name="connsiteX1" fmla="*/ 5063 w 10186"/>
                  <a:gd name="connsiteY1" fmla="*/ 14237 h 14240"/>
                  <a:gd name="connsiteX2" fmla="*/ 0 w 10186"/>
                  <a:gd name="connsiteY2" fmla="*/ 12450 h 14240"/>
                  <a:gd name="connsiteX3" fmla="*/ 715 w 10186"/>
                  <a:gd name="connsiteY3" fmla="*/ 11318 h 14240"/>
                  <a:gd name="connsiteX4" fmla="*/ 5063 w 10186"/>
                  <a:gd name="connsiteY4" fmla="*/ 12927 h 14240"/>
                  <a:gd name="connsiteX5" fmla="*/ 8697 w 10186"/>
                  <a:gd name="connsiteY5" fmla="*/ 10067 h 14240"/>
                  <a:gd name="connsiteX6" fmla="*/ 4885 w 10186"/>
                  <a:gd name="connsiteY6" fmla="*/ 7268 h 14240"/>
                  <a:gd name="connsiteX7" fmla="*/ 3932 w 10186"/>
                  <a:gd name="connsiteY7" fmla="*/ 7268 h 14240"/>
                  <a:gd name="connsiteX8" fmla="*/ 3932 w 10186"/>
                  <a:gd name="connsiteY8" fmla="*/ 6195 h 14240"/>
                  <a:gd name="connsiteX9" fmla="*/ 7804 w 10186"/>
                  <a:gd name="connsiteY9" fmla="*/ 1311 h 14240"/>
                  <a:gd name="connsiteX10" fmla="*/ 596 w 10186"/>
                  <a:gd name="connsiteY10" fmla="*/ 1311 h 14240"/>
                  <a:gd name="connsiteX11" fmla="*/ 596 w 10186"/>
                  <a:gd name="connsiteY11" fmla="*/ 0 h 14240"/>
                  <a:gd name="connsiteX12" fmla="*/ 9650 w 10186"/>
                  <a:gd name="connsiteY12" fmla="*/ 0 h 14240"/>
                  <a:gd name="connsiteX13" fmla="*/ 9650 w 10186"/>
                  <a:gd name="connsiteY13" fmla="*/ 1072 h 14240"/>
                  <a:gd name="connsiteX14" fmla="*/ 5659 w 10186"/>
                  <a:gd name="connsiteY14" fmla="*/ 6076 h 14240"/>
                  <a:gd name="connsiteX15" fmla="*/ 10186 w 10186"/>
                  <a:gd name="connsiteY15" fmla="*/ 10067 h 1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186" h="14240">
                    <a:moveTo>
                      <a:pt x="10186" y="10067"/>
                    </a:moveTo>
                    <a:cubicBezTo>
                      <a:pt x="10186" y="12450"/>
                      <a:pt x="8518" y="14237"/>
                      <a:pt x="5063" y="14237"/>
                    </a:cubicBezTo>
                    <a:cubicBezTo>
                      <a:pt x="3212" y="14292"/>
                      <a:pt x="1407" y="13655"/>
                      <a:pt x="0" y="12450"/>
                    </a:cubicBezTo>
                    <a:lnTo>
                      <a:pt x="715" y="11318"/>
                    </a:lnTo>
                    <a:cubicBezTo>
                      <a:pt x="1914" y="12376"/>
                      <a:pt x="3465" y="12950"/>
                      <a:pt x="5063" y="12927"/>
                    </a:cubicBezTo>
                    <a:cubicBezTo>
                      <a:pt x="7446" y="12927"/>
                      <a:pt x="8697" y="11854"/>
                      <a:pt x="8697" y="10067"/>
                    </a:cubicBezTo>
                    <a:cubicBezTo>
                      <a:pt x="8697" y="8280"/>
                      <a:pt x="7506" y="7268"/>
                      <a:pt x="4885" y="7268"/>
                    </a:cubicBezTo>
                    <a:lnTo>
                      <a:pt x="3932" y="7268"/>
                    </a:lnTo>
                    <a:lnTo>
                      <a:pt x="3932" y="6195"/>
                    </a:lnTo>
                    <a:lnTo>
                      <a:pt x="7804" y="1311"/>
                    </a:lnTo>
                    <a:lnTo>
                      <a:pt x="596" y="1311"/>
                    </a:lnTo>
                    <a:lnTo>
                      <a:pt x="596" y="0"/>
                    </a:lnTo>
                    <a:lnTo>
                      <a:pt x="9650" y="0"/>
                    </a:lnTo>
                    <a:lnTo>
                      <a:pt x="9650" y="1072"/>
                    </a:lnTo>
                    <a:lnTo>
                      <a:pt x="5659" y="6076"/>
                    </a:lnTo>
                    <a:cubicBezTo>
                      <a:pt x="8697" y="6493"/>
                      <a:pt x="10186" y="8042"/>
                      <a:pt x="10186" y="100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5" name="Forma Livre: Forma 3134">
                <a:extLst>
                  <a:ext uri="{FF2B5EF4-FFF2-40B4-BE49-F238E27FC236}">
                    <a16:creationId xmlns:a16="http://schemas.microsoft.com/office/drawing/2014/main" id="{96671785-04B8-EA4F-664A-5B21BAD3C6D5}"/>
                  </a:ext>
                </a:extLst>
              </p:cNvPr>
              <p:cNvSpPr/>
              <p:nvPr/>
            </p:nvSpPr>
            <p:spPr>
              <a:xfrm>
                <a:off x="11183881" y="5681608"/>
                <a:ext cx="12211" cy="14118"/>
              </a:xfrm>
              <a:custGeom>
                <a:avLst/>
                <a:gdLst>
                  <a:gd name="connsiteX0" fmla="*/ 12212 w 12211"/>
                  <a:gd name="connsiteY0" fmla="*/ 10425 h 14118"/>
                  <a:gd name="connsiteX1" fmla="*/ 9412 w 12211"/>
                  <a:gd name="connsiteY1" fmla="*/ 10425 h 14118"/>
                  <a:gd name="connsiteX2" fmla="*/ 9412 w 12211"/>
                  <a:gd name="connsiteY2" fmla="*/ 14118 h 14118"/>
                  <a:gd name="connsiteX3" fmla="*/ 7923 w 12211"/>
                  <a:gd name="connsiteY3" fmla="*/ 14118 h 14118"/>
                  <a:gd name="connsiteX4" fmla="*/ 7923 w 12211"/>
                  <a:gd name="connsiteY4" fmla="*/ 10425 h 14118"/>
                  <a:gd name="connsiteX5" fmla="*/ 0 w 12211"/>
                  <a:gd name="connsiteY5" fmla="*/ 10425 h 14118"/>
                  <a:gd name="connsiteX6" fmla="*/ 0 w 12211"/>
                  <a:gd name="connsiteY6" fmla="*/ 9352 h 14118"/>
                  <a:gd name="connsiteX7" fmla="*/ 7446 w 12211"/>
                  <a:gd name="connsiteY7" fmla="*/ 0 h 14118"/>
                  <a:gd name="connsiteX8" fmla="*/ 9055 w 12211"/>
                  <a:gd name="connsiteY8" fmla="*/ 0 h 14118"/>
                  <a:gd name="connsiteX9" fmla="*/ 1847 w 12211"/>
                  <a:gd name="connsiteY9" fmla="*/ 9114 h 14118"/>
                  <a:gd name="connsiteX10" fmla="*/ 7804 w 12211"/>
                  <a:gd name="connsiteY10" fmla="*/ 9114 h 14118"/>
                  <a:gd name="connsiteX11" fmla="*/ 7804 w 12211"/>
                  <a:gd name="connsiteY11" fmla="*/ 5897 h 14118"/>
                  <a:gd name="connsiteX12" fmla="*/ 9233 w 12211"/>
                  <a:gd name="connsiteY12" fmla="*/ 5897 h 14118"/>
                  <a:gd name="connsiteX13" fmla="*/ 9233 w 12211"/>
                  <a:gd name="connsiteY13" fmla="*/ 9114 h 14118"/>
                  <a:gd name="connsiteX14" fmla="*/ 12033 w 12211"/>
                  <a:gd name="connsiteY14" fmla="*/ 9114 h 1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211" h="14118">
                    <a:moveTo>
                      <a:pt x="12212" y="10425"/>
                    </a:moveTo>
                    <a:lnTo>
                      <a:pt x="9412" y="10425"/>
                    </a:lnTo>
                    <a:lnTo>
                      <a:pt x="9412" y="14118"/>
                    </a:lnTo>
                    <a:lnTo>
                      <a:pt x="7923" y="14118"/>
                    </a:lnTo>
                    <a:lnTo>
                      <a:pt x="7923" y="10425"/>
                    </a:lnTo>
                    <a:lnTo>
                      <a:pt x="0" y="10425"/>
                    </a:lnTo>
                    <a:lnTo>
                      <a:pt x="0" y="9352"/>
                    </a:lnTo>
                    <a:lnTo>
                      <a:pt x="7446" y="0"/>
                    </a:lnTo>
                    <a:lnTo>
                      <a:pt x="9055" y="0"/>
                    </a:lnTo>
                    <a:lnTo>
                      <a:pt x="1847" y="9114"/>
                    </a:lnTo>
                    <a:lnTo>
                      <a:pt x="7804" y="9114"/>
                    </a:lnTo>
                    <a:lnTo>
                      <a:pt x="7804" y="5897"/>
                    </a:lnTo>
                    <a:lnTo>
                      <a:pt x="9233" y="5897"/>
                    </a:lnTo>
                    <a:lnTo>
                      <a:pt x="9233" y="9114"/>
                    </a:lnTo>
                    <a:lnTo>
                      <a:pt x="12033" y="911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6" name="Forma Livre: Forma 3135">
                <a:extLst>
                  <a:ext uri="{FF2B5EF4-FFF2-40B4-BE49-F238E27FC236}">
                    <a16:creationId xmlns:a16="http://schemas.microsoft.com/office/drawing/2014/main" id="{EAF526FA-1659-6404-A3E7-CB6E69F1F02D}"/>
                  </a:ext>
                </a:extLst>
              </p:cNvPr>
              <p:cNvSpPr/>
              <p:nvPr/>
            </p:nvSpPr>
            <p:spPr>
              <a:xfrm>
                <a:off x="11196748" y="5681429"/>
                <a:ext cx="10186" cy="14240"/>
              </a:xfrm>
              <a:custGeom>
                <a:avLst/>
                <a:gdLst>
                  <a:gd name="connsiteX0" fmla="*/ 10186 w 10186"/>
                  <a:gd name="connsiteY0" fmla="*/ 10008 h 14240"/>
                  <a:gd name="connsiteX1" fmla="*/ 5063 w 10186"/>
                  <a:gd name="connsiteY1" fmla="*/ 14237 h 14240"/>
                  <a:gd name="connsiteX2" fmla="*/ 0 w 10186"/>
                  <a:gd name="connsiteY2" fmla="*/ 12450 h 14240"/>
                  <a:gd name="connsiteX3" fmla="*/ 715 w 10186"/>
                  <a:gd name="connsiteY3" fmla="*/ 11318 h 14240"/>
                  <a:gd name="connsiteX4" fmla="*/ 5004 w 10186"/>
                  <a:gd name="connsiteY4" fmla="*/ 12927 h 14240"/>
                  <a:gd name="connsiteX5" fmla="*/ 8697 w 10186"/>
                  <a:gd name="connsiteY5" fmla="*/ 10067 h 14240"/>
                  <a:gd name="connsiteX6" fmla="*/ 3991 w 10186"/>
                  <a:gd name="connsiteY6" fmla="*/ 7089 h 14240"/>
                  <a:gd name="connsiteX7" fmla="*/ 953 w 10186"/>
                  <a:gd name="connsiteY7" fmla="*/ 7089 h 14240"/>
                  <a:gd name="connsiteX8" fmla="*/ 1728 w 10186"/>
                  <a:gd name="connsiteY8" fmla="*/ 0 h 14240"/>
                  <a:gd name="connsiteX9" fmla="*/ 9412 w 10186"/>
                  <a:gd name="connsiteY9" fmla="*/ 0 h 14240"/>
                  <a:gd name="connsiteX10" fmla="*/ 9412 w 10186"/>
                  <a:gd name="connsiteY10" fmla="*/ 1311 h 14240"/>
                  <a:gd name="connsiteX11" fmla="*/ 2978 w 10186"/>
                  <a:gd name="connsiteY11" fmla="*/ 1311 h 14240"/>
                  <a:gd name="connsiteX12" fmla="*/ 2502 w 10186"/>
                  <a:gd name="connsiteY12" fmla="*/ 5838 h 14240"/>
                  <a:gd name="connsiteX13" fmla="*/ 4289 w 10186"/>
                  <a:gd name="connsiteY13" fmla="*/ 5838 h 14240"/>
                  <a:gd name="connsiteX14" fmla="*/ 10186 w 10186"/>
                  <a:gd name="connsiteY14" fmla="*/ 10008 h 14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6" h="14240">
                    <a:moveTo>
                      <a:pt x="10186" y="10008"/>
                    </a:moveTo>
                    <a:cubicBezTo>
                      <a:pt x="10186" y="12391"/>
                      <a:pt x="8518" y="14237"/>
                      <a:pt x="5063" y="14237"/>
                    </a:cubicBezTo>
                    <a:cubicBezTo>
                      <a:pt x="3212" y="14292"/>
                      <a:pt x="1407" y="13655"/>
                      <a:pt x="0" y="12450"/>
                    </a:cubicBezTo>
                    <a:lnTo>
                      <a:pt x="715" y="11318"/>
                    </a:lnTo>
                    <a:cubicBezTo>
                      <a:pt x="1873" y="12405"/>
                      <a:pt x="3417" y="12984"/>
                      <a:pt x="5004" y="12927"/>
                    </a:cubicBezTo>
                    <a:cubicBezTo>
                      <a:pt x="7446" y="12927"/>
                      <a:pt x="8697" y="11735"/>
                      <a:pt x="8697" y="10067"/>
                    </a:cubicBezTo>
                    <a:cubicBezTo>
                      <a:pt x="8697" y="8399"/>
                      <a:pt x="7565" y="7089"/>
                      <a:pt x="3991" y="7089"/>
                    </a:cubicBezTo>
                    <a:lnTo>
                      <a:pt x="953" y="7089"/>
                    </a:lnTo>
                    <a:lnTo>
                      <a:pt x="1728" y="0"/>
                    </a:lnTo>
                    <a:lnTo>
                      <a:pt x="9412" y="0"/>
                    </a:lnTo>
                    <a:lnTo>
                      <a:pt x="9412" y="1311"/>
                    </a:lnTo>
                    <a:lnTo>
                      <a:pt x="2978" y="1311"/>
                    </a:lnTo>
                    <a:lnTo>
                      <a:pt x="2502" y="5838"/>
                    </a:lnTo>
                    <a:lnTo>
                      <a:pt x="4289" y="5838"/>
                    </a:lnTo>
                    <a:cubicBezTo>
                      <a:pt x="8578" y="6017"/>
                      <a:pt x="10186" y="7685"/>
                      <a:pt x="10186" y="100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7" name="Forma Livre: Forma 3136">
                <a:extLst>
                  <a:ext uri="{FF2B5EF4-FFF2-40B4-BE49-F238E27FC236}">
                    <a16:creationId xmlns:a16="http://schemas.microsoft.com/office/drawing/2014/main" id="{4431D060-D63E-FFB0-B7B1-50DBB07529F3}"/>
                  </a:ext>
                </a:extLst>
              </p:cNvPr>
              <p:cNvSpPr/>
              <p:nvPr/>
            </p:nvSpPr>
            <p:spPr>
              <a:xfrm>
                <a:off x="11208603" y="5681365"/>
                <a:ext cx="10782" cy="14380"/>
              </a:xfrm>
              <a:custGeom>
                <a:avLst/>
                <a:gdLst>
                  <a:gd name="connsiteX0" fmla="*/ 10782 w 10782"/>
                  <a:gd name="connsiteY0" fmla="*/ 10072 h 14380"/>
                  <a:gd name="connsiteX1" fmla="*/ 6276 w 10782"/>
                  <a:gd name="connsiteY1" fmla="*/ 14380 h 14380"/>
                  <a:gd name="connsiteX2" fmla="*/ 5957 w 10782"/>
                  <a:gd name="connsiteY2" fmla="*/ 14361 h 14380"/>
                  <a:gd name="connsiteX3" fmla="*/ 0 w 10782"/>
                  <a:gd name="connsiteY3" fmla="*/ 7331 h 14380"/>
                  <a:gd name="connsiteX4" fmla="*/ 6434 w 10782"/>
                  <a:gd name="connsiteY4" fmla="*/ 4 h 14380"/>
                  <a:gd name="connsiteX5" fmla="*/ 9769 w 10782"/>
                  <a:gd name="connsiteY5" fmla="*/ 779 h 14380"/>
                  <a:gd name="connsiteX6" fmla="*/ 9174 w 10782"/>
                  <a:gd name="connsiteY6" fmla="*/ 1970 h 14380"/>
                  <a:gd name="connsiteX7" fmla="*/ 6434 w 10782"/>
                  <a:gd name="connsiteY7" fmla="*/ 1315 h 14380"/>
                  <a:gd name="connsiteX8" fmla="*/ 1430 w 10782"/>
                  <a:gd name="connsiteY8" fmla="*/ 7272 h 14380"/>
                  <a:gd name="connsiteX9" fmla="*/ 1430 w 10782"/>
                  <a:gd name="connsiteY9" fmla="*/ 8404 h 14380"/>
                  <a:gd name="connsiteX10" fmla="*/ 6076 w 10782"/>
                  <a:gd name="connsiteY10" fmla="*/ 5902 h 14380"/>
                  <a:gd name="connsiteX11" fmla="*/ 10763 w 10782"/>
                  <a:gd name="connsiteY11" fmla="*/ 9752 h 14380"/>
                  <a:gd name="connsiteX12" fmla="*/ 10782 w 10782"/>
                  <a:gd name="connsiteY12" fmla="*/ 10072 h 14380"/>
                  <a:gd name="connsiteX13" fmla="*/ 9352 w 10782"/>
                  <a:gd name="connsiteY13" fmla="*/ 10072 h 14380"/>
                  <a:gd name="connsiteX14" fmla="*/ 5778 w 10782"/>
                  <a:gd name="connsiteY14" fmla="*/ 7034 h 14380"/>
                  <a:gd name="connsiteX15" fmla="*/ 2161 w 10782"/>
                  <a:gd name="connsiteY15" fmla="*/ 9929 h 14380"/>
                  <a:gd name="connsiteX16" fmla="*/ 2144 w 10782"/>
                  <a:gd name="connsiteY16" fmla="*/ 10131 h 14380"/>
                  <a:gd name="connsiteX17" fmla="*/ 5897 w 10782"/>
                  <a:gd name="connsiteY17" fmla="*/ 13169 h 14380"/>
                  <a:gd name="connsiteX18" fmla="*/ 9332 w 10782"/>
                  <a:gd name="connsiteY18" fmla="*/ 10450 h 14380"/>
                  <a:gd name="connsiteX19" fmla="*/ 9352 w 10782"/>
                  <a:gd name="connsiteY19" fmla="*/ 10072 h 1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782" h="14380">
                    <a:moveTo>
                      <a:pt x="10782" y="10072"/>
                    </a:moveTo>
                    <a:cubicBezTo>
                      <a:pt x="10727" y="12506"/>
                      <a:pt x="8710" y="14435"/>
                      <a:pt x="6276" y="14380"/>
                    </a:cubicBezTo>
                    <a:cubicBezTo>
                      <a:pt x="6169" y="14377"/>
                      <a:pt x="6063" y="14371"/>
                      <a:pt x="5957" y="14361"/>
                    </a:cubicBezTo>
                    <a:cubicBezTo>
                      <a:pt x="2204" y="14361"/>
                      <a:pt x="0" y="11799"/>
                      <a:pt x="0" y="7331"/>
                    </a:cubicBezTo>
                    <a:cubicBezTo>
                      <a:pt x="0" y="2864"/>
                      <a:pt x="2621" y="4"/>
                      <a:pt x="6434" y="4"/>
                    </a:cubicBezTo>
                    <a:cubicBezTo>
                      <a:pt x="7595" y="-38"/>
                      <a:pt x="8746" y="230"/>
                      <a:pt x="9769" y="779"/>
                    </a:cubicBezTo>
                    <a:lnTo>
                      <a:pt x="9174" y="1970"/>
                    </a:lnTo>
                    <a:cubicBezTo>
                      <a:pt x="8343" y="1491"/>
                      <a:pt x="7391" y="1263"/>
                      <a:pt x="6434" y="1315"/>
                    </a:cubicBezTo>
                    <a:cubicBezTo>
                      <a:pt x="3395" y="1315"/>
                      <a:pt x="1430" y="3281"/>
                      <a:pt x="1430" y="7272"/>
                    </a:cubicBezTo>
                    <a:cubicBezTo>
                      <a:pt x="1430" y="7272"/>
                      <a:pt x="1430" y="7987"/>
                      <a:pt x="1430" y="8404"/>
                    </a:cubicBezTo>
                    <a:cubicBezTo>
                      <a:pt x="2296" y="6673"/>
                      <a:pt x="4154" y="5672"/>
                      <a:pt x="6076" y="5902"/>
                    </a:cubicBezTo>
                    <a:cubicBezTo>
                      <a:pt x="8434" y="5671"/>
                      <a:pt x="10532" y="7395"/>
                      <a:pt x="10763" y="9752"/>
                    </a:cubicBezTo>
                    <a:cubicBezTo>
                      <a:pt x="10773" y="9858"/>
                      <a:pt x="10780" y="9965"/>
                      <a:pt x="10782" y="10072"/>
                    </a:cubicBezTo>
                    <a:close/>
                    <a:moveTo>
                      <a:pt x="9352" y="10072"/>
                    </a:moveTo>
                    <a:cubicBezTo>
                      <a:pt x="9352" y="8225"/>
                      <a:pt x="7982" y="7034"/>
                      <a:pt x="5778" y="7034"/>
                    </a:cubicBezTo>
                    <a:cubicBezTo>
                      <a:pt x="3980" y="6834"/>
                      <a:pt x="2360" y="8130"/>
                      <a:pt x="2161" y="9929"/>
                    </a:cubicBezTo>
                    <a:cubicBezTo>
                      <a:pt x="2153" y="9996"/>
                      <a:pt x="2147" y="10063"/>
                      <a:pt x="2144" y="10131"/>
                    </a:cubicBezTo>
                    <a:cubicBezTo>
                      <a:pt x="2144" y="11680"/>
                      <a:pt x="3455" y="13169"/>
                      <a:pt x="5897" y="13169"/>
                    </a:cubicBezTo>
                    <a:cubicBezTo>
                      <a:pt x="7597" y="13366"/>
                      <a:pt x="9134" y="12149"/>
                      <a:pt x="9332" y="10450"/>
                    </a:cubicBezTo>
                    <a:cubicBezTo>
                      <a:pt x="9347" y="10324"/>
                      <a:pt x="9353" y="10198"/>
                      <a:pt x="9352" y="100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8" name="Forma Livre: Forma 3137">
                <a:extLst>
                  <a:ext uri="{FF2B5EF4-FFF2-40B4-BE49-F238E27FC236}">
                    <a16:creationId xmlns:a16="http://schemas.microsoft.com/office/drawing/2014/main" id="{237F7E17-D603-C9D4-BBA1-FAE8C7896D0F}"/>
                  </a:ext>
                </a:extLst>
              </p:cNvPr>
              <p:cNvSpPr/>
              <p:nvPr/>
            </p:nvSpPr>
            <p:spPr>
              <a:xfrm>
                <a:off x="11220636" y="5681482"/>
                <a:ext cx="10007" cy="14243"/>
              </a:xfrm>
              <a:custGeom>
                <a:avLst/>
                <a:gdLst>
                  <a:gd name="connsiteX0" fmla="*/ 10008 w 10007"/>
                  <a:gd name="connsiteY0" fmla="*/ 12993 h 14243"/>
                  <a:gd name="connsiteX1" fmla="*/ 10008 w 10007"/>
                  <a:gd name="connsiteY1" fmla="*/ 14243 h 14243"/>
                  <a:gd name="connsiteX2" fmla="*/ 0 w 10007"/>
                  <a:gd name="connsiteY2" fmla="*/ 14243 h 14243"/>
                  <a:gd name="connsiteX3" fmla="*/ 0 w 10007"/>
                  <a:gd name="connsiteY3" fmla="*/ 13231 h 14243"/>
                  <a:gd name="connsiteX4" fmla="*/ 5957 w 10007"/>
                  <a:gd name="connsiteY4" fmla="*/ 7274 h 14243"/>
                  <a:gd name="connsiteX5" fmla="*/ 7863 w 10007"/>
                  <a:gd name="connsiteY5" fmla="*/ 3759 h 14243"/>
                  <a:gd name="connsiteX6" fmla="*/ 4527 w 10007"/>
                  <a:gd name="connsiteY6" fmla="*/ 1138 h 14243"/>
                  <a:gd name="connsiteX7" fmla="*/ 655 w 10007"/>
                  <a:gd name="connsiteY7" fmla="*/ 2687 h 14243"/>
                  <a:gd name="connsiteX8" fmla="*/ 0 w 10007"/>
                  <a:gd name="connsiteY8" fmla="*/ 2032 h 14243"/>
                  <a:gd name="connsiteX9" fmla="*/ 5004 w 10007"/>
                  <a:gd name="connsiteY9" fmla="*/ 6 h 14243"/>
                  <a:gd name="connsiteX10" fmla="*/ 9710 w 10007"/>
                  <a:gd name="connsiteY10" fmla="*/ 3819 h 14243"/>
                  <a:gd name="connsiteX11" fmla="*/ 7387 w 10007"/>
                  <a:gd name="connsiteY11" fmla="*/ 8227 h 14243"/>
                  <a:gd name="connsiteX12" fmla="*/ 2562 w 10007"/>
                  <a:gd name="connsiteY12" fmla="*/ 12993 h 14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07" h="14243">
                    <a:moveTo>
                      <a:pt x="10008" y="12993"/>
                    </a:moveTo>
                    <a:lnTo>
                      <a:pt x="10008" y="14243"/>
                    </a:lnTo>
                    <a:lnTo>
                      <a:pt x="0" y="14243"/>
                    </a:lnTo>
                    <a:lnTo>
                      <a:pt x="0" y="13231"/>
                    </a:lnTo>
                    <a:lnTo>
                      <a:pt x="5957" y="7274"/>
                    </a:lnTo>
                    <a:cubicBezTo>
                      <a:pt x="7506" y="5665"/>
                      <a:pt x="7863" y="4712"/>
                      <a:pt x="7863" y="3759"/>
                    </a:cubicBezTo>
                    <a:cubicBezTo>
                      <a:pt x="7863" y="2806"/>
                      <a:pt x="6672" y="1138"/>
                      <a:pt x="4527" y="1138"/>
                    </a:cubicBezTo>
                    <a:cubicBezTo>
                      <a:pt x="3068" y="1041"/>
                      <a:pt x="1645" y="1610"/>
                      <a:pt x="655" y="2687"/>
                    </a:cubicBezTo>
                    <a:lnTo>
                      <a:pt x="0" y="2032"/>
                    </a:lnTo>
                    <a:cubicBezTo>
                      <a:pt x="1295" y="662"/>
                      <a:pt x="3121" y="-77"/>
                      <a:pt x="5004" y="6"/>
                    </a:cubicBezTo>
                    <a:cubicBezTo>
                      <a:pt x="7863" y="6"/>
                      <a:pt x="9710" y="1496"/>
                      <a:pt x="9710" y="3819"/>
                    </a:cubicBezTo>
                    <a:cubicBezTo>
                      <a:pt x="9617" y="5557"/>
                      <a:pt x="8768" y="7168"/>
                      <a:pt x="7387" y="8227"/>
                    </a:cubicBezTo>
                    <a:lnTo>
                      <a:pt x="2562" y="12993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39" name="Forma Livre: Forma 3138">
                <a:extLst>
                  <a:ext uri="{FF2B5EF4-FFF2-40B4-BE49-F238E27FC236}">
                    <a16:creationId xmlns:a16="http://schemas.microsoft.com/office/drawing/2014/main" id="{EBB4F043-8E12-A8A4-C467-225B57AD780F}"/>
                  </a:ext>
                </a:extLst>
              </p:cNvPr>
              <p:cNvSpPr/>
              <p:nvPr/>
            </p:nvSpPr>
            <p:spPr>
              <a:xfrm>
                <a:off x="11528374" y="5569080"/>
                <a:ext cx="8399" cy="45273"/>
              </a:xfrm>
              <a:custGeom>
                <a:avLst/>
                <a:gdLst>
                  <a:gd name="connsiteX0" fmla="*/ 0 w 8399"/>
                  <a:gd name="connsiteY0" fmla="*/ 0 h 45273"/>
                  <a:gd name="connsiteX1" fmla="*/ 8399 w 8399"/>
                  <a:gd name="connsiteY1" fmla="*/ 0 h 45273"/>
                  <a:gd name="connsiteX2" fmla="*/ 8399 w 8399"/>
                  <a:gd name="connsiteY2" fmla="*/ 45273 h 45273"/>
                  <a:gd name="connsiteX3" fmla="*/ 0 w 8399"/>
                  <a:gd name="connsiteY3" fmla="*/ 45273 h 4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9" h="45273">
                    <a:moveTo>
                      <a:pt x="0" y="0"/>
                    </a:moveTo>
                    <a:lnTo>
                      <a:pt x="8399" y="0"/>
                    </a:lnTo>
                    <a:lnTo>
                      <a:pt x="8399" y="45273"/>
                    </a:lnTo>
                    <a:lnTo>
                      <a:pt x="0" y="4527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0" name="Forma Livre: Forma 3139">
                <a:extLst>
                  <a:ext uri="{FF2B5EF4-FFF2-40B4-BE49-F238E27FC236}">
                    <a16:creationId xmlns:a16="http://schemas.microsoft.com/office/drawing/2014/main" id="{1BDA95F2-503C-454A-173F-9CD964B79342}"/>
                  </a:ext>
                </a:extLst>
              </p:cNvPr>
              <p:cNvSpPr/>
              <p:nvPr/>
            </p:nvSpPr>
            <p:spPr>
              <a:xfrm>
                <a:off x="11549044" y="5569080"/>
                <a:ext cx="40209" cy="45273"/>
              </a:xfrm>
              <a:custGeom>
                <a:avLst/>
                <a:gdLst>
                  <a:gd name="connsiteX0" fmla="*/ 40210 w 40209"/>
                  <a:gd name="connsiteY0" fmla="*/ 0 h 45273"/>
                  <a:gd name="connsiteX1" fmla="*/ 40210 w 40209"/>
                  <a:gd name="connsiteY1" fmla="*/ 45273 h 45273"/>
                  <a:gd name="connsiteX2" fmla="*/ 33300 w 40209"/>
                  <a:gd name="connsiteY2" fmla="*/ 45273 h 45273"/>
                  <a:gd name="connsiteX3" fmla="*/ 8340 w 40209"/>
                  <a:gd name="connsiteY3" fmla="*/ 14595 h 45273"/>
                  <a:gd name="connsiteX4" fmla="*/ 8340 w 40209"/>
                  <a:gd name="connsiteY4" fmla="*/ 45273 h 45273"/>
                  <a:gd name="connsiteX5" fmla="*/ 0 w 40209"/>
                  <a:gd name="connsiteY5" fmla="*/ 45273 h 45273"/>
                  <a:gd name="connsiteX6" fmla="*/ 0 w 40209"/>
                  <a:gd name="connsiteY6" fmla="*/ 0 h 45273"/>
                  <a:gd name="connsiteX7" fmla="*/ 6910 w 40209"/>
                  <a:gd name="connsiteY7" fmla="*/ 0 h 45273"/>
                  <a:gd name="connsiteX8" fmla="*/ 31870 w 40209"/>
                  <a:gd name="connsiteY8" fmla="*/ 30679 h 45273"/>
                  <a:gd name="connsiteX9" fmla="*/ 31870 w 40209"/>
                  <a:gd name="connsiteY9" fmla="*/ 0 h 4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209" h="45273">
                    <a:moveTo>
                      <a:pt x="40210" y="0"/>
                    </a:moveTo>
                    <a:lnTo>
                      <a:pt x="40210" y="45273"/>
                    </a:lnTo>
                    <a:lnTo>
                      <a:pt x="33300" y="45273"/>
                    </a:lnTo>
                    <a:lnTo>
                      <a:pt x="8340" y="14595"/>
                    </a:lnTo>
                    <a:lnTo>
                      <a:pt x="8340" y="45273"/>
                    </a:lnTo>
                    <a:lnTo>
                      <a:pt x="0" y="45273"/>
                    </a:lnTo>
                    <a:lnTo>
                      <a:pt x="0" y="0"/>
                    </a:lnTo>
                    <a:lnTo>
                      <a:pt x="6910" y="0"/>
                    </a:lnTo>
                    <a:lnTo>
                      <a:pt x="31870" y="30679"/>
                    </a:lnTo>
                    <a:lnTo>
                      <a:pt x="3187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1" name="Forma Livre: Forma 3140">
                <a:extLst>
                  <a:ext uri="{FF2B5EF4-FFF2-40B4-BE49-F238E27FC236}">
                    <a16:creationId xmlns:a16="http://schemas.microsoft.com/office/drawing/2014/main" id="{E9E771B3-233D-9868-7314-A2A1033EB7D2}"/>
                  </a:ext>
                </a:extLst>
              </p:cNvPr>
              <p:cNvSpPr/>
              <p:nvPr/>
            </p:nvSpPr>
            <p:spPr>
              <a:xfrm>
                <a:off x="11594735" y="5569080"/>
                <a:ext cx="47834" cy="45273"/>
              </a:xfrm>
              <a:custGeom>
                <a:avLst/>
                <a:gdLst>
                  <a:gd name="connsiteX0" fmla="*/ 47835 w 47834"/>
                  <a:gd name="connsiteY0" fmla="*/ 0 h 45273"/>
                  <a:gd name="connsiteX1" fmla="*/ 28117 w 47834"/>
                  <a:gd name="connsiteY1" fmla="*/ 45273 h 45273"/>
                  <a:gd name="connsiteX2" fmla="*/ 19837 w 47834"/>
                  <a:gd name="connsiteY2" fmla="*/ 45273 h 45273"/>
                  <a:gd name="connsiteX3" fmla="*/ 0 w 47834"/>
                  <a:gd name="connsiteY3" fmla="*/ 0 h 45273"/>
                  <a:gd name="connsiteX4" fmla="*/ 9114 w 47834"/>
                  <a:gd name="connsiteY4" fmla="*/ 0 h 45273"/>
                  <a:gd name="connsiteX5" fmla="*/ 24245 w 47834"/>
                  <a:gd name="connsiteY5" fmla="*/ 34968 h 45273"/>
                  <a:gd name="connsiteX6" fmla="*/ 39435 w 47834"/>
                  <a:gd name="connsiteY6" fmla="*/ 0 h 4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834" h="45273">
                    <a:moveTo>
                      <a:pt x="47835" y="0"/>
                    </a:moveTo>
                    <a:lnTo>
                      <a:pt x="28117" y="45273"/>
                    </a:lnTo>
                    <a:lnTo>
                      <a:pt x="19837" y="45273"/>
                    </a:lnTo>
                    <a:lnTo>
                      <a:pt x="0" y="0"/>
                    </a:lnTo>
                    <a:lnTo>
                      <a:pt x="9114" y="0"/>
                    </a:lnTo>
                    <a:lnTo>
                      <a:pt x="24245" y="34968"/>
                    </a:lnTo>
                    <a:lnTo>
                      <a:pt x="39435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2" name="Forma Livre: Forma 3141">
                <a:extLst>
                  <a:ext uri="{FF2B5EF4-FFF2-40B4-BE49-F238E27FC236}">
                    <a16:creationId xmlns:a16="http://schemas.microsoft.com/office/drawing/2014/main" id="{4511C0D8-24F1-E4F7-B65F-693F422BF726}"/>
                  </a:ext>
                </a:extLst>
              </p:cNvPr>
              <p:cNvSpPr/>
              <p:nvPr/>
            </p:nvSpPr>
            <p:spPr>
              <a:xfrm>
                <a:off x="11643555" y="5566161"/>
                <a:ext cx="48847" cy="48882"/>
              </a:xfrm>
              <a:custGeom>
                <a:avLst/>
                <a:gdLst>
                  <a:gd name="connsiteX0" fmla="*/ 27 w 48847"/>
                  <a:gd name="connsiteY0" fmla="*/ 25556 h 48882"/>
                  <a:gd name="connsiteX1" fmla="*/ 23295 w 48847"/>
                  <a:gd name="connsiteY1" fmla="*/ 27 h 48882"/>
                  <a:gd name="connsiteX2" fmla="*/ 48820 w 48847"/>
                  <a:gd name="connsiteY2" fmla="*/ 23292 h 48882"/>
                  <a:gd name="connsiteX3" fmla="*/ 25558 w 48847"/>
                  <a:gd name="connsiteY3" fmla="*/ 48822 h 48882"/>
                  <a:gd name="connsiteX4" fmla="*/ 24450 w 48847"/>
                  <a:gd name="connsiteY4" fmla="*/ 48848 h 48882"/>
                  <a:gd name="connsiteX5" fmla="*/ 62 w 48847"/>
                  <a:gd name="connsiteY5" fmla="*/ 26961 h 48882"/>
                  <a:gd name="connsiteX6" fmla="*/ 27 w 48847"/>
                  <a:gd name="connsiteY6" fmla="*/ 25556 h 48882"/>
                  <a:gd name="connsiteX7" fmla="*/ 40356 w 48847"/>
                  <a:gd name="connsiteY7" fmla="*/ 25556 h 48882"/>
                  <a:gd name="connsiteX8" fmla="*/ 24450 w 48847"/>
                  <a:gd name="connsiteY8" fmla="*/ 9532 h 48882"/>
                  <a:gd name="connsiteX9" fmla="*/ 8426 w 48847"/>
                  <a:gd name="connsiteY9" fmla="*/ 25437 h 48882"/>
                  <a:gd name="connsiteX10" fmla="*/ 24331 w 48847"/>
                  <a:gd name="connsiteY10" fmla="*/ 41461 h 48882"/>
                  <a:gd name="connsiteX11" fmla="*/ 24450 w 48847"/>
                  <a:gd name="connsiteY11" fmla="*/ 41461 h 48882"/>
                  <a:gd name="connsiteX12" fmla="*/ 40469 w 48847"/>
                  <a:gd name="connsiteY12" fmla="*/ 26648 h 48882"/>
                  <a:gd name="connsiteX13" fmla="*/ 40475 w 48847"/>
                  <a:gd name="connsiteY13" fmla="*/ 25556 h 4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847" h="48882">
                    <a:moveTo>
                      <a:pt x="27" y="25556"/>
                    </a:moveTo>
                    <a:cubicBezTo>
                      <a:pt x="-599" y="12082"/>
                      <a:pt x="9820" y="652"/>
                      <a:pt x="23295" y="27"/>
                    </a:cubicBezTo>
                    <a:cubicBezTo>
                      <a:pt x="36769" y="-598"/>
                      <a:pt x="48195" y="9818"/>
                      <a:pt x="48820" y="23292"/>
                    </a:cubicBezTo>
                    <a:cubicBezTo>
                      <a:pt x="49446" y="36766"/>
                      <a:pt x="39033" y="48197"/>
                      <a:pt x="25558" y="48822"/>
                    </a:cubicBezTo>
                    <a:cubicBezTo>
                      <a:pt x="25189" y="48839"/>
                      <a:pt x="24820" y="48847"/>
                      <a:pt x="24450" y="48848"/>
                    </a:cubicBezTo>
                    <a:cubicBezTo>
                      <a:pt x="11673" y="49539"/>
                      <a:pt x="753" y="39740"/>
                      <a:pt x="62" y="26961"/>
                    </a:cubicBezTo>
                    <a:cubicBezTo>
                      <a:pt x="33" y="26492"/>
                      <a:pt x="21" y="26024"/>
                      <a:pt x="27" y="25556"/>
                    </a:cubicBezTo>
                    <a:close/>
                    <a:moveTo>
                      <a:pt x="40356" y="25556"/>
                    </a:moveTo>
                    <a:cubicBezTo>
                      <a:pt x="40391" y="16739"/>
                      <a:pt x="33267" y="9565"/>
                      <a:pt x="24450" y="9532"/>
                    </a:cubicBezTo>
                    <a:cubicBezTo>
                      <a:pt x="15634" y="9499"/>
                      <a:pt x="8462" y="16620"/>
                      <a:pt x="8426" y="25437"/>
                    </a:cubicBezTo>
                    <a:cubicBezTo>
                      <a:pt x="8396" y="34254"/>
                      <a:pt x="15515" y="41428"/>
                      <a:pt x="24331" y="41461"/>
                    </a:cubicBezTo>
                    <a:cubicBezTo>
                      <a:pt x="24373" y="41461"/>
                      <a:pt x="24409" y="41461"/>
                      <a:pt x="24450" y="41461"/>
                    </a:cubicBezTo>
                    <a:cubicBezTo>
                      <a:pt x="32963" y="41794"/>
                      <a:pt x="40135" y="35162"/>
                      <a:pt x="40469" y="26648"/>
                    </a:cubicBezTo>
                    <a:cubicBezTo>
                      <a:pt x="40487" y="26284"/>
                      <a:pt x="40487" y="25920"/>
                      <a:pt x="40475" y="2555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3" name="Forma Livre: Forma 3142">
                <a:extLst>
                  <a:ext uri="{FF2B5EF4-FFF2-40B4-BE49-F238E27FC236}">
                    <a16:creationId xmlns:a16="http://schemas.microsoft.com/office/drawing/2014/main" id="{38645558-FE88-9C3A-6CFE-9B601DDCDF55}"/>
                  </a:ext>
                </a:extLst>
              </p:cNvPr>
              <p:cNvSpPr/>
              <p:nvPr/>
            </p:nvSpPr>
            <p:spPr>
              <a:xfrm>
                <a:off x="11701484" y="5569080"/>
                <a:ext cx="8399" cy="45273"/>
              </a:xfrm>
              <a:custGeom>
                <a:avLst/>
                <a:gdLst>
                  <a:gd name="connsiteX0" fmla="*/ 0 w 8399"/>
                  <a:gd name="connsiteY0" fmla="*/ 0 h 45273"/>
                  <a:gd name="connsiteX1" fmla="*/ 8399 w 8399"/>
                  <a:gd name="connsiteY1" fmla="*/ 0 h 45273"/>
                  <a:gd name="connsiteX2" fmla="*/ 8399 w 8399"/>
                  <a:gd name="connsiteY2" fmla="*/ 45273 h 45273"/>
                  <a:gd name="connsiteX3" fmla="*/ 0 w 8399"/>
                  <a:gd name="connsiteY3" fmla="*/ 45273 h 4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9" h="45273">
                    <a:moveTo>
                      <a:pt x="0" y="0"/>
                    </a:moveTo>
                    <a:lnTo>
                      <a:pt x="8399" y="0"/>
                    </a:lnTo>
                    <a:lnTo>
                      <a:pt x="8399" y="45273"/>
                    </a:lnTo>
                    <a:lnTo>
                      <a:pt x="0" y="4527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4" name="Forma Livre: Forma 3143">
                <a:extLst>
                  <a:ext uri="{FF2B5EF4-FFF2-40B4-BE49-F238E27FC236}">
                    <a16:creationId xmlns:a16="http://schemas.microsoft.com/office/drawing/2014/main" id="{CD38691B-53E0-59E4-F000-CD8BCC2C823A}"/>
                  </a:ext>
                </a:extLst>
              </p:cNvPr>
              <p:cNvSpPr/>
              <p:nvPr/>
            </p:nvSpPr>
            <p:spPr>
              <a:xfrm>
                <a:off x="11718878" y="5568423"/>
                <a:ext cx="42235" cy="46585"/>
              </a:xfrm>
              <a:custGeom>
                <a:avLst/>
                <a:gdLst>
                  <a:gd name="connsiteX0" fmla="*/ 0 w 42235"/>
                  <a:gd name="connsiteY0" fmla="*/ 23293 h 46585"/>
                  <a:gd name="connsiteX1" fmla="*/ 25764 w 42235"/>
                  <a:gd name="connsiteY1" fmla="*/ 32 h 46585"/>
                  <a:gd name="connsiteX2" fmla="*/ 42235 w 42235"/>
                  <a:gd name="connsiteY2" fmla="*/ 7567 h 46585"/>
                  <a:gd name="connsiteX3" fmla="*/ 36755 w 42235"/>
                  <a:gd name="connsiteY3" fmla="*/ 12690 h 46585"/>
                  <a:gd name="connsiteX4" fmla="*/ 24841 w 42235"/>
                  <a:gd name="connsiteY4" fmla="*/ 7388 h 46585"/>
                  <a:gd name="connsiteX5" fmla="*/ 8941 w 42235"/>
                  <a:gd name="connsiteY5" fmla="*/ 23299 h 46585"/>
                  <a:gd name="connsiteX6" fmla="*/ 24853 w 42235"/>
                  <a:gd name="connsiteY6" fmla="*/ 39198 h 46585"/>
                  <a:gd name="connsiteX7" fmla="*/ 36755 w 42235"/>
                  <a:gd name="connsiteY7" fmla="*/ 33837 h 46585"/>
                  <a:gd name="connsiteX8" fmla="*/ 42235 w 42235"/>
                  <a:gd name="connsiteY8" fmla="*/ 39020 h 46585"/>
                  <a:gd name="connsiteX9" fmla="*/ 7536 w 42235"/>
                  <a:gd name="connsiteY9" fmla="*/ 39767 h 46585"/>
                  <a:gd name="connsiteX10" fmla="*/ 0 w 42235"/>
                  <a:gd name="connsiteY10" fmla="*/ 23293 h 4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235" h="46585">
                    <a:moveTo>
                      <a:pt x="0" y="23293"/>
                    </a:moveTo>
                    <a:cubicBezTo>
                      <a:pt x="691" y="9756"/>
                      <a:pt x="12224" y="-658"/>
                      <a:pt x="25764" y="32"/>
                    </a:cubicBezTo>
                    <a:cubicBezTo>
                      <a:pt x="32013" y="351"/>
                      <a:pt x="37904" y="3047"/>
                      <a:pt x="42235" y="7567"/>
                    </a:cubicBezTo>
                    <a:lnTo>
                      <a:pt x="36755" y="12690"/>
                    </a:lnTo>
                    <a:cubicBezTo>
                      <a:pt x="33740" y="9282"/>
                      <a:pt x="29392" y="7348"/>
                      <a:pt x="24841" y="7388"/>
                    </a:cubicBezTo>
                    <a:cubicBezTo>
                      <a:pt x="16054" y="7392"/>
                      <a:pt x="8935" y="14515"/>
                      <a:pt x="8941" y="23299"/>
                    </a:cubicBezTo>
                    <a:cubicBezTo>
                      <a:pt x="8947" y="32083"/>
                      <a:pt x="16066" y="39202"/>
                      <a:pt x="24853" y="39198"/>
                    </a:cubicBezTo>
                    <a:cubicBezTo>
                      <a:pt x="29404" y="39197"/>
                      <a:pt x="33734" y="37245"/>
                      <a:pt x="36755" y="33837"/>
                    </a:cubicBezTo>
                    <a:lnTo>
                      <a:pt x="42235" y="39020"/>
                    </a:lnTo>
                    <a:cubicBezTo>
                      <a:pt x="32859" y="48808"/>
                      <a:pt x="17323" y="49143"/>
                      <a:pt x="7536" y="39767"/>
                    </a:cubicBezTo>
                    <a:cubicBezTo>
                      <a:pt x="3014" y="35438"/>
                      <a:pt x="322" y="29545"/>
                      <a:pt x="0" y="232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5" name="Forma Livre: Forma 3144">
                <a:extLst>
                  <a:ext uri="{FF2B5EF4-FFF2-40B4-BE49-F238E27FC236}">
                    <a16:creationId xmlns:a16="http://schemas.microsoft.com/office/drawing/2014/main" id="{0DFD0EC3-FE95-9422-CABA-46C3C803A827}"/>
                  </a:ext>
                </a:extLst>
              </p:cNvPr>
              <p:cNvSpPr/>
              <p:nvPr/>
            </p:nvSpPr>
            <p:spPr>
              <a:xfrm>
                <a:off x="11769215" y="5569080"/>
                <a:ext cx="33954" cy="45273"/>
              </a:xfrm>
              <a:custGeom>
                <a:avLst/>
                <a:gdLst>
                  <a:gd name="connsiteX0" fmla="*/ 33955 w 33954"/>
                  <a:gd name="connsiteY0" fmla="*/ 38244 h 45273"/>
                  <a:gd name="connsiteX1" fmla="*/ 33955 w 33954"/>
                  <a:gd name="connsiteY1" fmla="*/ 45273 h 45273"/>
                  <a:gd name="connsiteX2" fmla="*/ 0 w 33954"/>
                  <a:gd name="connsiteY2" fmla="*/ 45273 h 45273"/>
                  <a:gd name="connsiteX3" fmla="*/ 0 w 33954"/>
                  <a:gd name="connsiteY3" fmla="*/ 0 h 45273"/>
                  <a:gd name="connsiteX4" fmla="*/ 33061 w 33954"/>
                  <a:gd name="connsiteY4" fmla="*/ 0 h 45273"/>
                  <a:gd name="connsiteX5" fmla="*/ 33061 w 33954"/>
                  <a:gd name="connsiteY5" fmla="*/ 7029 h 45273"/>
                  <a:gd name="connsiteX6" fmla="*/ 8399 w 33954"/>
                  <a:gd name="connsiteY6" fmla="*/ 7029 h 45273"/>
                  <a:gd name="connsiteX7" fmla="*/ 8399 w 33954"/>
                  <a:gd name="connsiteY7" fmla="*/ 18943 h 45273"/>
                  <a:gd name="connsiteX8" fmla="*/ 30262 w 33954"/>
                  <a:gd name="connsiteY8" fmla="*/ 18943 h 45273"/>
                  <a:gd name="connsiteX9" fmla="*/ 30262 w 33954"/>
                  <a:gd name="connsiteY9" fmla="*/ 25853 h 45273"/>
                  <a:gd name="connsiteX10" fmla="*/ 8399 w 33954"/>
                  <a:gd name="connsiteY10" fmla="*/ 25853 h 45273"/>
                  <a:gd name="connsiteX11" fmla="*/ 8399 w 33954"/>
                  <a:gd name="connsiteY11" fmla="*/ 38363 h 4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954" h="45273">
                    <a:moveTo>
                      <a:pt x="33955" y="38244"/>
                    </a:moveTo>
                    <a:lnTo>
                      <a:pt x="33955" y="45273"/>
                    </a:lnTo>
                    <a:lnTo>
                      <a:pt x="0" y="45273"/>
                    </a:lnTo>
                    <a:lnTo>
                      <a:pt x="0" y="0"/>
                    </a:lnTo>
                    <a:lnTo>
                      <a:pt x="33061" y="0"/>
                    </a:lnTo>
                    <a:lnTo>
                      <a:pt x="33061" y="7029"/>
                    </a:lnTo>
                    <a:lnTo>
                      <a:pt x="8399" y="7029"/>
                    </a:lnTo>
                    <a:lnTo>
                      <a:pt x="8399" y="18943"/>
                    </a:lnTo>
                    <a:lnTo>
                      <a:pt x="30262" y="18943"/>
                    </a:lnTo>
                    <a:lnTo>
                      <a:pt x="30262" y="25853"/>
                    </a:lnTo>
                    <a:lnTo>
                      <a:pt x="8399" y="25853"/>
                    </a:lnTo>
                    <a:lnTo>
                      <a:pt x="8399" y="3836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6" name="Forma Livre: Forma 3145">
                <a:extLst>
                  <a:ext uri="{FF2B5EF4-FFF2-40B4-BE49-F238E27FC236}">
                    <a16:creationId xmlns:a16="http://schemas.microsoft.com/office/drawing/2014/main" id="{B21E663D-348A-2C24-DA1E-5C72FD10CE49}"/>
                  </a:ext>
                </a:extLst>
              </p:cNvPr>
              <p:cNvSpPr/>
              <p:nvPr/>
            </p:nvSpPr>
            <p:spPr>
              <a:xfrm>
                <a:off x="11663419" y="5757744"/>
                <a:ext cx="27223" cy="2892"/>
              </a:xfrm>
              <a:custGeom>
                <a:avLst/>
                <a:gdLst>
                  <a:gd name="connsiteX0" fmla="*/ 27223 w 27223"/>
                  <a:gd name="connsiteY0" fmla="*/ 1483 h 2892"/>
                  <a:gd name="connsiteX1" fmla="*/ 13582 w 27223"/>
                  <a:gd name="connsiteY1" fmla="*/ 2734 h 2892"/>
                  <a:gd name="connsiteX2" fmla="*/ 0 w 27223"/>
                  <a:gd name="connsiteY2" fmla="*/ 1483 h 2892"/>
                  <a:gd name="connsiteX3" fmla="*/ 13582 w 27223"/>
                  <a:gd name="connsiteY3" fmla="*/ 173 h 2892"/>
                  <a:gd name="connsiteX4" fmla="*/ 27223 w 27223"/>
                  <a:gd name="connsiteY4" fmla="*/ 1483 h 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23" h="2892">
                    <a:moveTo>
                      <a:pt x="27223" y="1483"/>
                    </a:moveTo>
                    <a:cubicBezTo>
                      <a:pt x="22791" y="2728"/>
                      <a:pt x="18169" y="3152"/>
                      <a:pt x="13582" y="2734"/>
                    </a:cubicBezTo>
                    <a:cubicBezTo>
                      <a:pt x="9019" y="3156"/>
                      <a:pt x="4414" y="2732"/>
                      <a:pt x="0" y="1483"/>
                    </a:cubicBezTo>
                    <a:cubicBezTo>
                      <a:pt x="4396" y="163"/>
                      <a:pt x="9013" y="-282"/>
                      <a:pt x="13582" y="173"/>
                    </a:cubicBezTo>
                    <a:cubicBezTo>
                      <a:pt x="18169" y="-275"/>
                      <a:pt x="22803" y="170"/>
                      <a:pt x="27223" y="14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7" name="Forma Livre: Forma 3146">
                <a:extLst>
                  <a:ext uri="{FF2B5EF4-FFF2-40B4-BE49-F238E27FC236}">
                    <a16:creationId xmlns:a16="http://schemas.microsoft.com/office/drawing/2014/main" id="{D01D033B-F65E-C630-FD42-8A39CE9B25B4}"/>
                  </a:ext>
                </a:extLst>
              </p:cNvPr>
              <p:cNvSpPr/>
              <p:nvPr/>
            </p:nvSpPr>
            <p:spPr>
              <a:xfrm>
                <a:off x="11695408" y="5746837"/>
                <a:ext cx="9292" cy="23708"/>
              </a:xfrm>
              <a:custGeom>
                <a:avLst/>
                <a:gdLst>
                  <a:gd name="connsiteX0" fmla="*/ 0 w 9292"/>
                  <a:gd name="connsiteY0" fmla="*/ 23709 h 23708"/>
                  <a:gd name="connsiteX1" fmla="*/ 3336 w 9292"/>
                  <a:gd name="connsiteY1" fmla="*/ 11378 h 23708"/>
                  <a:gd name="connsiteX2" fmla="*/ 9293 w 9292"/>
                  <a:gd name="connsiteY2" fmla="*/ 0 h 23708"/>
                  <a:gd name="connsiteX3" fmla="*/ 5957 w 9292"/>
                  <a:gd name="connsiteY3" fmla="*/ 12331 h 23708"/>
                  <a:gd name="connsiteX4" fmla="*/ 0 w 9292"/>
                  <a:gd name="connsiteY4" fmla="*/ 23709 h 2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92" h="23708">
                    <a:moveTo>
                      <a:pt x="0" y="23709"/>
                    </a:moveTo>
                    <a:cubicBezTo>
                      <a:pt x="292" y="19420"/>
                      <a:pt x="1430" y="15230"/>
                      <a:pt x="3336" y="11378"/>
                    </a:cubicBezTo>
                    <a:cubicBezTo>
                      <a:pt x="4539" y="7223"/>
                      <a:pt x="6565" y="3354"/>
                      <a:pt x="9293" y="0"/>
                    </a:cubicBezTo>
                    <a:cubicBezTo>
                      <a:pt x="9001" y="4289"/>
                      <a:pt x="7863" y="8479"/>
                      <a:pt x="5957" y="12331"/>
                    </a:cubicBezTo>
                    <a:cubicBezTo>
                      <a:pt x="4778" y="16493"/>
                      <a:pt x="2746" y="20366"/>
                      <a:pt x="0" y="237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8" name="Forma Livre: Forma 3147">
                <a:extLst>
                  <a:ext uri="{FF2B5EF4-FFF2-40B4-BE49-F238E27FC236}">
                    <a16:creationId xmlns:a16="http://schemas.microsoft.com/office/drawing/2014/main" id="{D39AE385-D9EC-C9C2-B737-C6C1F701EF2C}"/>
                  </a:ext>
                </a:extLst>
              </p:cNvPr>
              <p:cNvSpPr/>
              <p:nvPr/>
            </p:nvSpPr>
            <p:spPr>
              <a:xfrm>
                <a:off x="11710181" y="5757917"/>
                <a:ext cx="20253" cy="2561"/>
              </a:xfrm>
              <a:custGeom>
                <a:avLst/>
                <a:gdLst>
                  <a:gd name="connsiteX0" fmla="*/ 20254 w 20253"/>
                  <a:gd name="connsiteY0" fmla="*/ 1310 h 2561"/>
                  <a:gd name="connsiteX1" fmla="*/ 10127 w 20253"/>
                  <a:gd name="connsiteY1" fmla="*/ 2561 h 2561"/>
                  <a:gd name="connsiteX2" fmla="*/ 0 w 20253"/>
                  <a:gd name="connsiteY2" fmla="*/ 1310 h 2561"/>
                  <a:gd name="connsiteX3" fmla="*/ 10127 w 20253"/>
                  <a:gd name="connsiteY3" fmla="*/ 0 h 2561"/>
                  <a:gd name="connsiteX4" fmla="*/ 20254 w 20253"/>
                  <a:gd name="connsiteY4" fmla="*/ 1310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53" h="2561">
                    <a:moveTo>
                      <a:pt x="20254" y="1310"/>
                    </a:moveTo>
                    <a:cubicBezTo>
                      <a:pt x="20254" y="2025"/>
                      <a:pt x="15727" y="2561"/>
                      <a:pt x="10127" y="2561"/>
                    </a:cubicBezTo>
                    <a:cubicBezTo>
                      <a:pt x="4527" y="2561"/>
                      <a:pt x="0" y="2025"/>
                      <a:pt x="0" y="1310"/>
                    </a:cubicBezTo>
                    <a:cubicBezTo>
                      <a:pt x="0" y="596"/>
                      <a:pt x="4527" y="0"/>
                      <a:pt x="10127" y="0"/>
                    </a:cubicBezTo>
                    <a:cubicBezTo>
                      <a:pt x="15727" y="0"/>
                      <a:pt x="20254" y="536"/>
                      <a:pt x="20254" y="13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49" name="Forma Livre: Forma 3148">
                <a:extLst>
                  <a:ext uri="{FF2B5EF4-FFF2-40B4-BE49-F238E27FC236}">
                    <a16:creationId xmlns:a16="http://schemas.microsoft.com/office/drawing/2014/main" id="{D252C17F-B713-34E4-8F4E-36B445EFD463}"/>
                  </a:ext>
                </a:extLst>
              </p:cNvPr>
              <p:cNvSpPr/>
              <p:nvPr/>
            </p:nvSpPr>
            <p:spPr>
              <a:xfrm>
                <a:off x="11738892" y="5747184"/>
                <a:ext cx="7520" cy="20630"/>
              </a:xfrm>
              <a:custGeom>
                <a:avLst/>
                <a:gdLst>
                  <a:gd name="connsiteX0" fmla="*/ 2 w 7520"/>
                  <a:gd name="connsiteY0" fmla="*/ 20621 h 20630"/>
                  <a:gd name="connsiteX1" fmla="*/ 2385 w 7520"/>
                  <a:gd name="connsiteY1" fmla="*/ 9779 h 20630"/>
                  <a:gd name="connsiteX2" fmla="*/ 7329 w 7520"/>
                  <a:gd name="connsiteY2" fmla="*/ 10 h 20630"/>
                  <a:gd name="connsiteX3" fmla="*/ 4827 w 7520"/>
                  <a:gd name="connsiteY3" fmla="*/ 10673 h 20630"/>
                  <a:gd name="connsiteX4" fmla="*/ 2 w 7520"/>
                  <a:gd name="connsiteY4" fmla="*/ 20621 h 2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20" h="20630">
                    <a:moveTo>
                      <a:pt x="2" y="20621"/>
                    </a:moveTo>
                    <a:cubicBezTo>
                      <a:pt x="-46" y="16872"/>
                      <a:pt x="770" y="13162"/>
                      <a:pt x="2385" y="9779"/>
                    </a:cubicBezTo>
                    <a:cubicBezTo>
                      <a:pt x="4470" y="3822"/>
                      <a:pt x="6674" y="-228"/>
                      <a:pt x="7329" y="10"/>
                    </a:cubicBezTo>
                    <a:cubicBezTo>
                      <a:pt x="7984" y="248"/>
                      <a:pt x="6912" y="5014"/>
                      <a:pt x="4827" y="10673"/>
                    </a:cubicBezTo>
                    <a:cubicBezTo>
                      <a:pt x="2742" y="16332"/>
                      <a:pt x="538" y="20859"/>
                      <a:pt x="2" y="206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0" name="Forma Livre: Forma 3149">
                <a:extLst>
                  <a:ext uri="{FF2B5EF4-FFF2-40B4-BE49-F238E27FC236}">
                    <a16:creationId xmlns:a16="http://schemas.microsoft.com/office/drawing/2014/main" id="{A3AA7763-55BE-B2B1-8B5C-466ECA5341BF}"/>
                  </a:ext>
                </a:extLst>
              </p:cNvPr>
              <p:cNvSpPr/>
              <p:nvPr/>
            </p:nvSpPr>
            <p:spPr>
              <a:xfrm>
                <a:off x="11749318" y="5757916"/>
                <a:ext cx="40507" cy="2561"/>
              </a:xfrm>
              <a:custGeom>
                <a:avLst/>
                <a:gdLst>
                  <a:gd name="connsiteX0" fmla="*/ 40508 w 40507"/>
                  <a:gd name="connsiteY0" fmla="*/ 1311 h 2561"/>
                  <a:gd name="connsiteX1" fmla="*/ 0 w 40507"/>
                  <a:gd name="connsiteY1" fmla="*/ 1311 h 2561"/>
                  <a:gd name="connsiteX2" fmla="*/ 40508 w 40507"/>
                  <a:gd name="connsiteY2" fmla="*/ 131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07" h="2561">
                    <a:moveTo>
                      <a:pt x="40508" y="1311"/>
                    </a:moveTo>
                    <a:cubicBezTo>
                      <a:pt x="27057" y="2979"/>
                      <a:pt x="13451" y="2979"/>
                      <a:pt x="0" y="1311"/>
                    </a:cubicBezTo>
                    <a:cubicBezTo>
                      <a:pt x="13445" y="-437"/>
                      <a:pt x="27063" y="-437"/>
                      <a:pt x="4050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1" name="Forma Livre: Forma 3150">
                <a:extLst>
                  <a:ext uri="{FF2B5EF4-FFF2-40B4-BE49-F238E27FC236}">
                    <a16:creationId xmlns:a16="http://schemas.microsoft.com/office/drawing/2014/main" id="{46740F41-4D76-4F87-CE25-AA76D4729680}"/>
                  </a:ext>
                </a:extLst>
              </p:cNvPr>
              <p:cNvSpPr/>
              <p:nvPr/>
            </p:nvSpPr>
            <p:spPr>
              <a:xfrm>
                <a:off x="11042343" y="5877235"/>
                <a:ext cx="777804" cy="53672"/>
              </a:xfrm>
              <a:custGeom>
                <a:avLst/>
                <a:gdLst>
                  <a:gd name="connsiteX0" fmla="*/ 0 w 777804"/>
                  <a:gd name="connsiteY0" fmla="*/ 0 h 53672"/>
                  <a:gd name="connsiteX1" fmla="*/ 777804 w 777804"/>
                  <a:gd name="connsiteY1" fmla="*/ 0 h 53672"/>
                  <a:gd name="connsiteX2" fmla="*/ 777804 w 777804"/>
                  <a:gd name="connsiteY2" fmla="*/ 53673 h 53672"/>
                  <a:gd name="connsiteX3" fmla="*/ 0 w 777804"/>
                  <a:gd name="connsiteY3" fmla="*/ 53673 h 5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804" h="53672">
                    <a:moveTo>
                      <a:pt x="0" y="0"/>
                    </a:moveTo>
                    <a:lnTo>
                      <a:pt x="777804" y="0"/>
                    </a:lnTo>
                    <a:lnTo>
                      <a:pt x="777804" y="53673"/>
                    </a:lnTo>
                    <a:lnTo>
                      <a:pt x="0" y="53673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2" name="Forma Livre: Forma 3151">
                <a:extLst>
                  <a:ext uri="{FF2B5EF4-FFF2-40B4-BE49-F238E27FC236}">
                    <a16:creationId xmlns:a16="http://schemas.microsoft.com/office/drawing/2014/main" id="{9DC52B8E-FEE1-C687-55BD-97972126AAE1}"/>
                  </a:ext>
                </a:extLst>
              </p:cNvPr>
              <p:cNvSpPr/>
              <p:nvPr/>
            </p:nvSpPr>
            <p:spPr>
              <a:xfrm>
                <a:off x="11109597" y="5972190"/>
                <a:ext cx="166795" cy="2621"/>
              </a:xfrm>
              <a:custGeom>
                <a:avLst/>
                <a:gdLst>
                  <a:gd name="connsiteX0" fmla="*/ 166796 w 166795"/>
                  <a:gd name="connsiteY0" fmla="*/ 1311 h 2621"/>
                  <a:gd name="connsiteX1" fmla="*/ 83398 w 166795"/>
                  <a:gd name="connsiteY1" fmla="*/ 2621 h 2621"/>
                  <a:gd name="connsiteX2" fmla="*/ 0 w 166795"/>
                  <a:gd name="connsiteY2" fmla="*/ 1311 h 2621"/>
                  <a:gd name="connsiteX3" fmla="*/ 83398 w 166795"/>
                  <a:gd name="connsiteY3" fmla="*/ 0 h 2621"/>
                  <a:gd name="connsiteX4" fmla="*/ 166796 w 166795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95" h="2621">
                    <a:moveTo>
                      <a:pt x="166796" y="1311"/>
                    </a:moveTo>
                    <a:cubicBezTo>
                      <a:pt x="166796" y="2025"/>
                      <a:pt x="129386" y="2621"/>
                      <a:pt x="83398" y="2621"/>
                    </a:cubicBezTo>
                    <a:cubicBezTo>
                      <a:pt x="37410" y="2621"/>
                      <a:pt x="0" y="2025"/>
                      <a:pt x="0" y="1311"/>
                    </a:cubicBezTo>
                    <a:cubicBezTo>
                      <a:pt x="0" y="596"/>
                      <a:pt x="37350" y="0"/>
                      <a:pt x="83398" y="0"/>
                    </a:cubicBezTo>
                    <a:cubicBezTo>
                      <a:pt x="129445" y="0"/>
                      <a:pt x="166796" y="596"/>
                      <a:pt x="166796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3" name="Forma Livre: Forma 3152">
                <a:extLst>
                  <a:ext uri="{FF2B5EF4-FFF2-40B4-BE49-F238E27FC236}">
                    <a16:creationId xmlns:a16="http://schemas.microsoft.com/office/drawing/2014/main" id="{1710DB1D-D636-18E0-3041-51A03E965070}"/>
                  </a:ext>
                </a:extLst>
              </p:cNvPr>
              <p:cNvSpPr/>
              <p:nvPr/>
            </p:nvSpPr>
            <p:spPr>
              <a:xfrm>
                <a:off x="11476667" y="5973817"/>
                <a:ext cx="72854" cy="2940"/>
              </a:xfrm>
              <a:custGeom>
                <a:avLst/>
                <a:gdLst>
                  <a:gd name="connsiteX0" fmla="*/ 72854 w 72854"/>
                  <a:gd name="connsiteY0" fmla="*/ 1470 h 2940"/>
                  <a:gd name="connsiteX1" fmla="*/ 36457 w 72854"/>
                  <a:gd name="connsiteY1" fmla="*/ 2781 h 2940"/>
                  <a:gd name="connsiteX2" fmla="*/ 0 w 72854"/>
                  <a:gd name="connsiteY2" fmla="*/ 1470 h 2940"/>
                  <a:gd name="connsiteX3" fmla="*/ 36457 w 72854"/>
                  <a:gd name="connsiteY3" fmla="*/ 160 h 2940"/>
                  <a:gd name="connsiteX4" fmla="*/ 72854 w 72854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854" h="2940">
                    <a:moveTo>
                      <a:pt x="72854" y="1470"/>
                    </a:moveTo>
                    <a:cubicBezTo>
                      <a:pt x="60767" y="2769"/>
                      <a:pt x="48603" y="3210"/>
                      <a:pt x="36457" y="2781"/>
                    </a:cubicBezTo>
                    <a:cubicBezTo>
                      <a:pt x="24287" y="3210"/>
                      <a:pt x="12105" y="2775"/>
                      <a:pt x="0" y="1470"/>
                    </a:cubicBezTo>
                    <a:cubicBezTo>
                      <a:pt x="12105" y="166"/>
                      <a:pt x="24287" y="-269"/>
                      <a:pt x="36457" y="160"/>
                    </a:cubicBezTo>
                    <a:cubicBezTo>
                      <a:pt x="48603" y="-269"/>
                      <a:pt x="60767" y="172"/>
                      <a:pt x="72854" y="1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4" name="Forma Livre: Forma 3153">
                <a:extLst>
                  <a:ext uri="{FF2B5EF4-FFF2-40B4-BE49-F238E27FC236}">
                    <a16:creationId xmlns:a16="http://schemas.microsoft.com/office/drawing/2014/main" id="{D2990B6F-DF50-F60E-DBCE-CFDC0BEA2070}"/>
                  </a:ext>
                </a:extLst>
              </p:cNvPr>
              <p:cNvSpPr/>
              <p:nvPr/>
            </p:nvSpPr>
            <p:spPr>
              <a:xfrm>
                <a:off x="11636016" y="5969569"/>
                <a:ext cx="15964" cy="2561"/>
              </a:xfrm>
              <a:custGeom>
                <a:avLst/>
                <a:gdLst>
                  <a:gd name="connsiteX0" fmla="*/ 15965 w 15964"/>
                  <a:gd name="connsiteY0" fmla="*/ 1311 h 2561"/>
                  <a:gd name="connsiteX1" fmla="*/ 7982 w 15964"/>
                  <a:gd name="connsiteY1" fmla="*/ 2561 h 2561"/>
                  <a:gd name="connsiteX2" fmla="*/ 0 w 15964"/>
                  <a:gd name="connsiteY2" fmla="*/ 1311 h 2561"/>
                  <a:gd name="connsiteX3" fmla="*/ 7982 w 15964"/>
                  <a:gd name="connsiteY3" fmla="*/ 0 h 2561"/>
                  <a:gd name="connsiteX4" fmla="*/ 15965 w 15964"/>
                  <a:gd name="connsiteY4" fmla="*/ 131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4" h="2561">
                    <a:moveTo>
                      <a:pt x="15965" y="1311"/>
                    </a:moveTo>
                    <a:cubicBezTo>
                      <a:pt x="15965" y="2025"/>
                      <a:pt x="12391" y="2561"/>
                      <a:pt x="7982" y="2561"/>
                    </a:cubicBezTo>
                    <a:cubicBezTo>
                      <a:pt x="3574" y="2561"/>
                      <a:pt x="0" y="2025"/>
                      <a:pt x="0" y="1311"/>
                    </a:cubicBezTo>
                    <a:cubicBezTo>
                      <a:pt x="0" y="596"/>
                      <a:pt x="3574" y="0"/>
                      <a:pt x="7982" y="0"/>
                    </a:cubicBezTo>
                    <a:cubicBezTo>
                      <a:pt x="12391" y="0"/>
                      <a:pt x="15965" y="536"/>
                      <a:pt x="15965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5" name="Forma Livre: Forma 3154">
                <a:extLst>
                  <a:ext uri="{FF2B5EF4-FFF2-40B4-BE49-F238E27FC236}">
                    <a16:creationId xmlns:a16="http://schemas.microsoft.com/office/drawing/2014/main" id="{CC25F41A-AF97-47E2-E52D-8AF5D196BDB9}"/>
                  </a:ext>
                </a:extLst>
              </p:cNvPr>
              <p:cNvSpPr/>
              <p:nvPr/>
            </p:nvSpPr>
            <p:spPr>
              <a:xfrm>
                <a:off x="11726622" y="5971136"/>
                <a:ext cx="64812" cy="2940"/>
              </a:xfrm>
              <a:custGeom>
                <a:avLst/>
                <a:gdLst>
                  <a:gd name="connsiteX0" fmla="*/ 64812 w 64812"/>
                  <a:gd name="connsiteY0" fmla="*/ 1470 h 2940"/>
                  <a:gd name="connsiteX1" fmla="*/ 32406 w 64812"/>
                  <a:gd name="connsiteY1" fmla="*/ 2781 h 2940"/>
                  <a:gd name="connsiteX2" fmla="*/ 0 w 64812"/>
                  <a:gd name="connsiteY2" fmla="*/ 1470 h 2940"/>
                  <a:gd name="connsiteX3" fmla="*/ 32406 w 64812"/>
                  <a:gd name="connsiteY3" fmla="*/ 160 h 2940"/>
                  <a:gd name="connsiteX4" fmla="*/ 64812 w 64812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812" h="2940">
                    <a:moveTo>
                      <a:pt x="64812" y="1470"/>
                    </a:moveTo>
                    <a:cubicBezTo>
                      <a:pt x="54060" y="2769"/>
                      <a:pt x="43224" y="3210"/>
                      <a:pt x="32406" y="2781"/>
                    </a:cubicBezTo>
                    <a:cubicBezTo>
                      <a:pt x="21588" y="3210"/>
                      <a:pt x="10752" y="2775"/>
                      <a:pt x="0" y="1470"/>
                    </a:cubicBezTo>
                    <a:cubicBezTo>
                      <a:pt x="10752" y="166"/>
                      <a:pt x="21588" y="-269"/>
                      <a:pt x="32406" y="160"/>
                    </a:cubicBezTo>
                    <a:cubicBezTo>
                      <a:pt x="43224" y="-269"/>
                      <a:pt x="54060" y="172"/>
                      <a:pt x="64812" y="14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6" name="Forma Livre: Forma 3155">
                <a:extLst>
                  <a:ext uri="{FF2B5EF4-FFF2-40B4-BE49-F238E27FC236}">
                    <a16:creationId xmlns:a16="http://schemas.microsoft.com/office/drawing/2014/main" id="{6E0B28F9-FF7E-1D36-A4A0-E2FF15714F95}"/>
                  </a:ext>
                </a:extLst>
              </p:cNvPr>
              <p:cNvSpPr/>
              <p:nvPr/>
            </p:nvSpPr>
            <p:spPr>
              <a:xfrm>
                <a:off x="11109419" y="6046831"/>
                <a:ext cx="253112" cy="2621"/>
              </a:xfrm>
              <a:custGeom>
                <a:avLst/>
                <a:gdLst>
                  <a:gd name="connsiteX0" fmla="*/ 253113 w 253112"/>
                  <a:gd name="connsiteY0" fmla="*/ 1311 h 2621"/>
                  <a:gd name="connsiteX1" fmla="*/ 126586 w 253112"/>
                  <a:gd name="connsiteY1" fmla="*/ 2621 h 2621"/>
                  <a:gd name="connsiteX2" fmla="*/ 0 w 253112"/>
                  <a:gd name="connsiteY2" fmla="*/ 1311 h 2621"/>
                  <a:gd name="connsiteX3" fmla="*/ 126586 w 253112"/>
                  <a:gd name="connsiteY3" fmla="*/ 0 h 2621"/>
                  <a:gd name="connsiteX4" fmla="*/ 253113 w 253112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112" h="2621">
                    <a:moveTo>
                      <a:pt x="253113" y="1311"/>
                    </a:moveTo>
                    <a:cubicBezTo>
                      <a:pt x="253113" y="2025"/>
                      <a:pt x="196462" y="2621"/>
                      <a:pt x="126586" y="2621"/>
                    </a:cubicBezTo>
                    <a:cubicBezTo>
                      <a:pt x="56711" y="2621"/>
                      <a:pt x="0" y="2025"/>
                      <a:pt x="0" y="1311"/>
                    </a:cubicBezTo>
                    <a:cubicBezTo>
                      <a:pt x="0" y="596"/>
                      <a:pt x="56651" y="0"/>
                      <a:pt x="126586" y="0"/>
                    </a:cubicBezTo>
                    <a:cubicBezTo>
                      <a:pt x="196521" y="0"/>
                      <a:pt x="253113" y="596"/>
                      <a:pt x="253113" y="1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7" name="Forma Livre: Forma 3156">
                <a:extLst>
                  <a:ext uri="{FF2B5EF4-FFF2-40B4-BE49-F238E27FC236}">
                    <a16:creationId xmlns:a16="http://schemas.microsoft.com/office/drawing/2014/main" id="{B74D08D0-0F05-B663-781D-FCDCCF5BFD19}"/>
                  </a:ext>
                </a:extLst>
              </p:cNvPr>
              <p:cNvSpPr/>
              <p:nvPr/>
            </p:nvSpPr>
            <p:spPr>
              <a:xfrm>
                <a:off x="11476786" y="6047383"/>
                <a:ext cx="59569" cy="2890"/>
              </a:xfrm>
              <a:custGeom>
                <a:avLst/>
                <a:gdLst>
                  <a:gd name="connsiteX0" fmla="*/ 59570 w 59569"/>
                  <a:gd name="connsiteY0" fmla="*/ 1473 h 2890"/>
                  <a:gd name="connsiteX1" fmla="*/ 29785 w 59569"/>
                  <a:gd name="connsiteY1" fmla="*/ 2724 h 2890"/>
                  <a:gd name="connsiteX2" fmla="*/ 0 w 59569"/>
                  <a:gd name="connsiteY2" fmla="*/ 1473 h 2890"/>
                  <a:gd name="connsiteX3" fmla="*/ 29785 w 59569"/>
                  <a:gd name="connsiteY3" fmla="*/ 162 h 2890"/>
                  <a:gd name="connsiteX4" fmla="*/ 59570 w 59569"/>
                  <a:gd name="connsiteY4" fmla="*/ 1473 h 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569" h="2890">
                    <a:moveTo>
                      <a:pt x="59570" y="1473"/>
                    </a:moveTo>
                    <a:cubicBezTo>
                      <a:pt x="49693" y="2742"/>
                      <a:pt x="39733" y="3159"/>
                      <a:pt x="29785" y="2724"/>
                    </a:cubicBezTo>
                    <a:cubicBezTo>
                      <a:pt x="19837" y="3153"/>
                      <a:pt x="9877" y="2736"/>
                      <a:pt x="0" y="1473"/>
                    </a:cubicBezTo>
                    <a:cubicBezTo>
                      <a:pt x="9871" y="174"/>
                      <a:pt x="19837" y="-267"/>
                      <a:pt x="29785" y="162"/>
                    </a:cubicBezTo>
                    <a:cubicBezTo>
                      <a:pt x="39733" y="-273"/>
                      <a:pt x="49699" y="168"/>
                      <a:pt x="59570" y="14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8" name="Forma Livre: Forma 3157">
                <a:extLst>
                  <a:ext uri="{FF2B5EF4-FFF2-40B4-BE49-F238E27FC236}">
                    <a16:creationId xmlns:a16="http://schemas.microsoft.com/office/drawing/2014/main" id="{4436C2FA-8C33-647D-C783-44A6DB32133E}"/>
                  </a:ext>
                </a:extLst>
              </p:cNvPr>
              <p:cNvSpPr/>
              <p:nvPr/>
            </p:nvSpPr>
            <p:spPr>
              <a:xfrm>
                <a:off x="11632383" y="6046832"/>
                <a:ext cx="23113" cy="2618"/>
              </a:xfrm>
              <a:custGeom>
                <a:avLst/>
                <a:gdLst>
                  <a:gd name="connsiteX0" fmla="*/ 23113 w 23113"/>
                  <a:gd name="connsiteY0" fmla="*/ 1309 h 2618"/>
                  <a:gd name="connsiteX1" fmla="*/ 0 w 23113"/>
                  <a:gd name="connsiteY1" fmla="*/ 1309 h 2618"/>
                  <a:gd name="connsiteX2" fmla="*/ 23113 w 23113"/>
                  <a:gd name="connsiteY2" fmla="*/ 1309 h 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113" h="2618">
                    <a:moveTo>
                      <a:pt x="23113" y="1309"/>
                    </a:moveTo>
                    <a:cubicBezTo>
                      <a:pt x="15506" y="3054"/>
                      <a:pt x="7607" y="3054"/>
                      <a:pt x="0" y="1309"/>
                    </a:cubicBezTo>
                    <a:cubicBezTo>
                      <a:pt x="7607" y="-436"/>
                      <a:pt x="15506" y="-436"/>
                      <a:pt x="23113" y="13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59" name="Forma Livre: Forma 3158">
                <a:extLst>
                  <a:ext uri="{FF2B5EF4-FFF2-40B4-BE49-F238E27FC236}">
                    <a16:creationId xmlns:a16="http://schemas.microsoft.com/office/drawing/2014/main" id="{B5EEB7BA-D671-F8F5-CF49-0EE77C3AC51B}"/>
                  </a:ext>
                </a:extLst>
              </p:cNvPr>
              <p:cNvSpPr/>
              <p:nvPr/>
            </p:nvSpPr>
            <p:spPr>
              <a:xfrm>
                <a:off x="11720367" y="6044885"/>
                <a:ext cx="62190" cy="2938"/>
              </a:xfrm>
              <a:custGeom>
                <a:avLst/>
                <a:gdLst>
                  <a:gd name="connsiteX0" fmla="*/ 62191 w 62190"/>
                  <a:gd name="connsiteY0" fmla="*/ 1469 h 2938"/>
                  <a:gd name="connsiteX1" fmla="*/ 31095 w 62190"/>
                  <a:gd name="connsiteY1" fmla="*/ 2780 h 2938"/>
                  <a:gd name="connsiteX2" fmla="*/ 0 w 62190"/>
                  <a:gd name="connsiteY2" fmla="*/ 1469 h 2938"/>
                  <a:gd name="connsiteX3" fmla="*/ 31095 w 62190"/>
                  <a:gd name="connsiteY3" fmla="*/ 159 h 2938"/>
                  <a:gd name="connsiteX4" fmla="*/ 62191 w 62190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190" h="2938">
                    <a:moveTo>
                      <a:pt x="62191" y="1469"/>
                    </a:moveTo>
                    <a:cubicBezTo>
                      <a:pt x="51879" y="2768"/>
                      <a:pt x="41479" y="3209"/>
                      <a:pt x="31095" y="2780"/>
                    </a:cubicBezTo>
                    <a:cubicBezTo>
                      <a:pt x="20712" y="3209"/>
                      <a:pt x="10312" y="2768"/>
                      <a:pt x="0" y="1469"/>
                    </a:cubicBezTo>
                    <a:cubicBezTo>
                      <a:pt x="10312" y="171"/>
                      <a:pt x="20712" y="-270"/>
                      <a:pt x="31095" y="159"/>
                    </a:cubicBezTo>
                    <a:cubicBezTo>
                      <a:pt x="41479" y="-270"/>
                      <a:pt x="51879" y="171"/>
                      <a:pt x="62191" y="1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0" name="Forma Livre: Forma 3159">
                <a:extLst>
                  <a:ext uri="{FF2B5EF4-FFF2-40B4-BE49-F238E27FC236}">
                    <a16:creationId xmlns:a16="http://schemas.microsoft.com/office/drawing/2014/main" id="{727C832D-C006-D751-4009-7FEB4322E5E3}"/>
                  </a:ext>
                </a:extLst>
              </p:cNvPr>
              <p:cNvSpPr/>
              <p:nvPr/>
            </p:nvSpPr>
            <p:spPr>
              <a:xfrm>
                <a:off x="11451469" y="6199568"/>
                <a:ext cx="366474" cy="47775"/>
              </a:xfrm>
              <a:custGeom>
                <a:avLst/>
                <a:gdLst>
                  <a:gd name="connsiteX0" fmla="*/ 0 w 366474"/>
                  <a:gd name="connsiteY0" fmla="*/ 0 h 47775"/>
                  <a:gd name="connsiteX1" fmla="*/ 366474 w 366474"/>
                  <a:gd name="connsiteY1" fmla="*/ 0 h 47775"/>
                  <a:gd name="connsiteX2" fmla="*/ 366474 w 366474"/>
                  <a:gd name="connsiteY2" fmla="*/ 47775 h 47775"/>
                  <a:gd name="connsiteX3" fmla="*/ 0 w 366474"/>
                  <a:gd name="connsiteY3" fmla="*/ 47775 h 4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474" h="47775">
                    <a:moveTo>
                      <a:pt x="0" y="0"/>
                    </a:moveTo>
                    <a:lnTo>
                      <a:pt x="366474" y="0"/>
                    </a:lnTo>
                    <a:lnTo>
                      <a:pt x="366474" y="47775"/>
                    </a:lnTo>
                    <a:lnTo>
                      <a:pt x="0" y="47775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1" name="Forma Livre: Forma 3160">
                <a:extLst>
                  <a:ext uri="{FF2B5EF4-FFF2-40B4-BE49-F238E27FC236}">
                    <a16:creationId xmlns:a16="http://schemas.microsoft.com/office/drawing/2014/main" id="{43BF9995-AD3F-EFC4-CFD3-D9FC9155C151}"/>
                  </a:ext>
                </a:extLst>
              </p:cNvPr>
              <p:cNvSpPr/>
              <p:nvPr/>
            </p:nvSpPr>
            <p:spPr>
              <a:xfrm>
                <a:off x="11650432" y="6130784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2" name="Forma Livre: Forma 3161">
                <a:extLst>
                  <a:ext uri="{FF2B5EF4-FFF2-40B4-BE49-F238E27FC236}">
                    <a16:creationId xmlns:a16="http://schemas.microsoft.com/office/drawing/2014/main" id="{3C2D40B9-2048-EC5B-36E7-018FD80C62E2}"/>
                  </a:ext>
                </a:extLst>
              </p:cNvPr>
              <p:cNvSpPr/>
              <p:nvPr/>
            </p:nvSpPr>
            <p:spPr>
              <a:xfrm>
                <a:off x="11650432" y="6162713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3" name="Forma Livre: Forma 3162">
                <a:extLst>
                  <a:ext uri="{FF2B5EF4-FFF2-40B4-BE49-F238E27FC236}">
                    <a16:creationId xmlns:a16="http://schemas.microsoft.com/office/drawing/2014/main" id="{36EED77F-2BD8-BEC1-24BE-B2E09DA261B0}"/>
                  </a:ext>
                </a:extLst>
              </p:cNvPr>
              <p:cNvSpPr/>
              <p:nvPr/>
            </p:nvSpPr>
            <p:spPr>
              <a:xfrm>
                <a:off x="11488581" y="6162713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4" name="Forma Livre: Forma 3163">
                <a:extLst>
                  <a:ext uri="{FF2B5EF4-FFF2-40B4-BE49-F238E27FC236}">
                    <a16:creationId xmlns:a16="http://schemas.microsoft.com/office/drawing/2014/main" id="{5812F09B-7B11-2749-332E-61ABA441C7DF}"/>
                  </a:ext>
                </a:extLst>
              </p:cNvPr>
              <p:cNvSpPr/>
              <p:nvPr/>
            </p:nvSpPr>
            <p:spPr>
              <a:xfrm>
                <a:off x="11445750" y="6129216"/>
                <a:ext cx="129981" cy="2620"/>
              </a:xfrm>
              <a:custGeom>
                <a:avLst/>
                <a:gdLst>
                  <a:gd name="connsiteX0" fmla="*/ 129982 w 129981"/>
                  <a:gd name="connsiteY0" fmla="*/ 1311 h 2620"/>
                  <a:gd name="connsiteX1" fmla="*/ 64991 w 129981"/>
                  <a:gd name="connsiteY1" fmla="*/ 2621 h 2620"/>
                  <a:gd name="connsiteX2" fmla="*/ 0 w 129981"/>
                  <a:gd name="connsiteY2" fmla="*/ 1311 h 2620"/>
                  <a:gd name="connsiteX3" fmla="*/ 64991 w 129981"/>
                  <a:gd name="connsiteY3" fmla="*/ 0 h 2620"/>
                  <a:gd name="connsiteX4" fmla="*/ 129982 w 129981"/>
                  <a:gd name="connsiteY4" fmla="*/ 1311 h 2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981" h="2620">
                    <a:moveTo>
                      <a:pt x="129982" y="1311"/>
                    </a:moveTo>
                    <a:cubicBezTo>
                      <a:pt x="129982" y="2025"/>
                      <a:pt x="100852" y="2621"/>
                      <a:pt x="64991" y="2621"/>
                    </a:cubicBezTo>
                    <a:cubicBezTo>
                      <a:pt x="29130" y="2621"/>
                      <a:pt x="0" y="2025"/>
                      <a:pt x="0" y="1311"/>
                    </a:cubicBezTo>
                    <a:cubicBezTo>
                      <a:pt x="0" y="596"/>
                      <a:pt x="29070" y="0"/>
                      <a:pt x="64991" y="0"/>
                    </a:cubicBezTo>
                    <a:cubicBezTo>
                      <a:pt x="100911" y="0"/>
                      <a:pt x="129982" y="596"/>
                      <a:pt x="129982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5" name="Forma Livre: Forma 3164">
                <a:extLst>
                  <a:ext uri="{FF2B5EF4-FFF2-40B4-BE49-F238E27FC236}">
                    <a16:creationId xmlns:a16="http://schemas.microsoft.com/office/drawing/2014/main" id="{6CC6238C-96ED-AFB4-0F58-3D89FCEE35BC}"/>
                  </a:ext>
                </a:extLst>
              </p:cNvPr>
              <p:cNvSpPr/>
              <p:nvPr/>
            </p:nvSpPr>
            <p:spPr>
              <a:xfrm>
                <a:off x="11650432" y="6224428"/>
                <a:ext cx="87150" cy="2940"/>
              </a:xfrm>
              <a:custGeom>
                <a:avLst/>
                <a:gdLst>
                  <a:gd name="connsiteX0" fmla="*/ 87151 w 87150"/>
                  <a:gd name="connsiteY0" fmla="*/ 1470 h 2940"/>
                  <a:gd name="connsiteX1" fmla="*/ 43546 w 87150"/>
                  <a:gd name="connsiteY1" fmla="*/ 2781 h 2940"/>
                  <a:gd name="connsiteX2" fmla="*/ 0 w 87150"/>
                  <a:gd name="connsiteY2" fmla="*/ 1470 h 2940"/>
                  <a:gd name="connsiteX3" fmla="*/ 43546 w 87150"/>
                  <a:gd name="connsiteY3" fmla="*/ 160 h 2940"/>
                  <a:gd name="connsiteX4" fmla="*/ 87151 w 87150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50" h="2940">
                    <a:moveTo>
                      <a:pt x="87151" y="1470"/>
                    </a:moveTo>
                    <a:cubicBezTo>
                      <a:pt x="72657" y="2775"/>
                      <a:pt x="58093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93" y="-269"/>
                      <a:pt x="72657" y="166"/>
                      <a:pt x="8715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6" name="Forma Livre: Forma 3165">
                <a:extLst>
                  <a:ext uri="{FF2B5EF4-FFF2-40B4-BE49-F238E27FC236}">
                    <a16:creationId xmlns:a16="http://schemas.microsoft.com/office/drawing/2014/main" id="{195745B6-0D2D-1FD9-D7E3-878C82BE592E}"/>
                  </a:ext>
                </a:extLst>
              </p:cNvPr>
              <p:cNvSpPr/>
              <p:nvPr/>
            </p:nvSpPr>
            <p:spPr>
              <a:xfrm>
                <a:off x="11493406" y="6224428"/>
                <a:ext cx="87091" cy="2940"/>
              </a:xfrm>
              <a:custGeom>
                <a:avLst/>
                <a:gdLst>
                  <a:gd name="connsiteX0" fmla="*/ 87091 w 87091"/>
                  <a:gd name="connsiteY0" fmla="*/ 1470 h 2940"/>
                  <a:gd name="connsiteX1" fmla="*/ 43546 w 87091"/>
                  <a:gd name="connsiteY1" fmla="*/ 2781 h 2940"/>
                  <a:gd name="connsiteX2" fmla="*/ 0 w 87091"/>
                  <a:gd name="connsiteY2" fmla="*/ 1470 h 2940"/>
                  <a:gd name="connsiteX3" fmla="*/ 43546 w 87091"/>
                  <a:gd name="connsiteY3" fmla="*/ 160 h 2940"/>
                  <a:gd name="connsiteX4" fmla="*/ 87091 w 87091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91" h="2940">
                    <a:moveTo>
                      <a:pt x="87091" y="1470"/>
                    </a:moveTo>
                    <a:cubicBezTo>
                      <a:pt x="72616" y="2775"/>
                      <a:pt x="58075" y="3210"/>
                      <a:pt x="43546" y="2781"/>
                    </a:cubicBezTo>
                    <a:cubicBezTo>
                      <a:pt x="29017" y="3210"/>
                      <a:pt x="14476" y="2775"/>
                      <a:pt x="0" y="1470"/>
                    </a:cubicBezTo>
                    <a:cubicBezTo>
                      <a:pt x="14476" y="166"/>
                      <a:pt x="29017" y="-269"/>
                      <a:pt x="43546" y="160"/>
                    </a:cubicBezTo>
                    <a:cubicBezTo>
                      <a:pt x="58075" y="-269"/>
                      <a:pt x="72616" y="166"/>
                      <a:pt x="87091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7" name="Forma Livre: Forma 3166">
                <a:extLst>
                  <a:ext uri="{FF2B5EF4-FFF2-40B4-BE49-F238E27FC236}">
                    <a16:creationId xmlns:a16="http://schemas.microsoft.com/office/drawing/2014/main" id="{AB0F8108-AFD0-7B08-9CB5-DC91A7AE2C41}"/>
                  </a:ext>
                </a:extLst>
              </p:cNvPr>
              <p:cNvSpPr/>
              <p:nvPr/>
            </p:nvSpPr>
            <p:spPr>
              <a:xfrm>
                <a:off x="11067779" y="5560740"/>
                <a:ext cx="25138" cy="25138"/>
              </a:xfrm>
              <a:custGeom>
                <a:avLst/>
                <a:gdLst>
                  <a:gd name="connsiteX0" fmla="*/ 15607 w 25138"/>
                  <a:gd name="connsiteY0" fmla="*/ 0 h 25138"/>
                  <a:gd name="connsiteX1" fmla="*/ 25138 w 25138"/>
                  <a:gd name="connsiteY1" fmla="*/ 0 h 25138"/>
                  <a:gd name="connsiteX2" fmla="*/ 25138 w 25138"/>
                  <a:gd name="connsiteY2" fmla="*/ 25138 h 25138"/>
                  <a:gd name="connsiteX3" fmla="*/ 15607 w 25138"/>
                  <a:gd name="connsiteY3" fmla="*/ 25138 h 25138"/>
                  <a:gd name="connsiteX4" fmla="*/ 9531 w 25138"/>
                  <a:gd name="connsiteY4" fmla="*/ 25138 h 25138"/>
                  <a:gd name="connsiteX5" fmla="*/ 0 w 25138"/>
                  <a:gd name="connsiteY5" fmla="*/ 25138 h 25138"/>
                  <a:gd name="connsiteX6" fmla="*/ 0 w 25138"/>
                  <a:gd name="connsiteY6" fmla="*/ 0 h 25138"/>
                  <a:gd name="connsiteX7" fmla="*/ 9531 w 25138"/>
                  <a:gd name="connsiteY7" fmla="*/ 0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38" h="25138">
                    <a:moveTo>
                      <a:pt x="15607" y="0"/>
                    </a:moveTo>
                    <a:cubicBezTo>
                      <a:pt x="20871" y="0"/>
                      <a:pt x="25138" y="0"/>
                      <a:pt x="25138" y="0"/>
                    </a:cubicBezTo>
                    <a:lnTo>
                      <a:pt x="25138" y="25138"/>
                    </a:lnTo>
                    <a:cubicBezTo>
                      <a:pt x="25138" y="25138"/>
                      <a:pt x="20871" y="25138"/>
                      <a:pt x="15607" y="25138"/>
                    </a:cubicBezTo>
                    <a:lnTo>
                      <a:pt x="9531" y="25138"/>
                    </a:lnTo>
                    <a:cubicBezTo>
                      <a:pt x="4267" y="25138"/>
                      <a:pt x="0" y="25138"/>
                      <a:pt x="0" y="25138"/>
                    </a:cubicBezTo>
                    <a:lnTo>
                      <a:pt x="0" y="0"/>
                    </a:lnTo>
                    <a:cubicBezTo>
                      <a:pt x="0" y="0"/>
                      <a:pt x="4267" y="0"/>
                      <a:pt x="953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8" name="Forma Livre: Forma 3167">
                <a:extLst>
                  <a:ext uri="{FF2B5EF4-FFF2-40B4-BE49-F238E27FC236}">
                    <a16:creationId xmlns:a16="http://schemas.microsoft.com/office/drawing/2014/main" id="{136E556A-AB1B-43D3-05F0-82D926FFD064}"/>
                  </a:ext>
                </a:extLst>
              </p:cNvPr>
              <p:cNvSpPr/>
              <p:nvPr/>
            </p:nvSpPr>
            <p:spPr>
              <a:xfrm>
                <a:off x="11073422" y="5566399"/>
                <a:ext cx="25273" cy="26151"/>
              </a:xfrm>
              <a:custGeom>
                <a:avLst/>
                <a:gdLst>
                  <a:gd name="connsiteX0" fmla="*/ 16 w 25273"/>
                  <a:gd name="connsiteY0" fmla="*/ 24722 h 26151"/>
                  <a:gd name="connsiteX1" fmla="*/ 16 w 25273"/>
                  <a:gd name="connsiteY1" fmla="*/ 24722 h 26151"/>
                  <a:gd name="connsiteX2" fmla="*/ 1446 w 25273"/>
                  <a:gd name="connsiteY2" fmla="*/ 26151 h 26151"/>
                  <a:gd name="connsiteX3" fmla="*/ 25274 w 25273"/>
                  <a:gd name="connsiteY3" fmla="*/ 26151 h 26151"/>
                  <a:gd name="connsiteX4" fmla="*/ 25274 w 25273"/>
                  <a:gd name="connsiteY4" fmla="*/ 1489 h 26151"/>
                  <a:gd name="connsiteX5" fmla="*/ 23844 w 25273"/>
                  <a:gd name="connsiteY5" fmla="*/ 0 h 26151"/>
                  <a:gd name="connsiteX6" fmla="*/ 23844 w 25273"/>
                  <a:gd name="connsiteY6" fmla="*/ 0 h 26151"/>
                  <a:gd name="connsiteX7" fmla="*/ 22355 w 25273"/>
                  <a:gd name="connsiteY7" fmla="*/ 1489 h 26151"/>
                  <a:gd name="connsiteX8" fmla="*/ 22355 w 25273"/>
                  <a:gd name="connsiteY8" fmla="*/ 23054 h 26151"/>
                  <a:gd name="connsiteX9" fmla="*/ 1148 w 25273"/>
                  <a:gd name="connsiteY9" fmla="*/ 23054 h 26151"/>
                  <a:gd name="connsiteX10" fmla="*/ 16 w 25273"/>
                  <a:gd name="connsiteY10" fmla="*/ 24722 h 26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273" h="26151">
                    <a:moveTo>
                      <a:pt x="16" y="24722"/>
                    </a:moveTo>
                    <a:lnTo>
                      <a:pt x="16" y="24722"/>
                    </a:lnTo>
                    <a:cubicBezTo>
                      <a:pt x="16" y="25511"/>
                      <a:pt x="657" y="26151"/>
                      <a:pt x="1446" y="26151"/>
                    </a:cubicBezTo>
                    <a:lnTo>
                      <a:pt x="25274" y="26151"/>
                    </a:lnTo>
                    <a:lnTo>
                      <a:pt x="25274" y="1489"/>
                    </a:lnTo>
                    <a:cubicBezTo>
                      <a:pt x="25274" y="689"/>
                      <a:pt x="24643" y="32"/>
                      <a:pt x="23844" y="0"/>
                    </a:cubicBezTo>
                    <a:lnTo>
                      <a:pt x="23844" y="0"/>
                    </a:lnTo>
                    <a:cubicBezTo>
                      <a:pt x="23021" y="0"/>
                      <a:pt x="22355" y="667"/>
                      <a:pt x="22355" y="1489"/>
                    </a:cubicBezTo>
                    <a:lnTo>
                      <a:pt x="22355" y="23054"/>
                    </a:lnTo>
                    <a:lnTo>
                      <a:pt x="1148" y="23054"/>
                    </a:lnTo>
                    <a:cubicBezTo>
                      <a:pt x="394" y="23231"/>
                      <a:pt x="-97" y="23956"/>
                      <a:pt x="16" y="2472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69" name="Forma Livre: Forma 3168">
                <a:extLst>
                  <a:ext uri="{FF2B5EF4-FFF2-40B4-BE49-F238E27FC236}">
                    <a16:creationId xmlns:a16="http://schemas.microsoft.com/office/drawing/2014/main" id="{780A48D5-9593-FA16-9F49-B69FEB0172E6}"/>
                  </a:ext>
                </a:extLst>
              </p:cNvPr>
              <p:cNvSpPr/>
              <p:nvPr/>
            </p:nvSpPr>
            <p:spPr>
              <a:xfrm>
                <a:off x="11110789" y="5568127"/>
                <a:ext cx="144099" cy="2561"/>
              </a:xfrm>
              <a:custGeom>
                <a:avLst/>
                <a:gdLst>
                  <a:gd name="connsiteX0" fmla="*/ 144100 w 144099"/>
                  <a:gd name="connsiteY0" fmla="*/ 1310 h 2561"/>
                  <a:gd name="connsiteX1" fmla="*/ 72080 w 144099"/>
                  <a:gd name="connsiteY1" fmla="*/ 2562 h 2561"/>
                  <a:gd name="connsiteX2" fmla="*/ 0 w 144099"/>
                  <a:gd name="connsiteY2" fmla="*/ 1310 h 2561"/>
                  <a:gd name="connsiteX3" fmla="*/ 72080 w 144099"/>
                  <a:gd name="connsiteY3" fmla="*/ 0 h 2561"/>
                  <a:gd name="connsiteX4" fmla="*/ 144100 w 144099"/>
                  <a:gd name="connsiteY4" fmla="*/ 1310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99" h="2561">
                    <a:moveTo>
                      <a:pt x="144100" y="1310"/>
                    </a:moveTo>
                    <a:cubicBezTo>
                      <a:pt x="144100" y="2025"/>
                      <a:pt x="111872" y="2562"/>
                      <a:pt x="72080" y="2562"/>
                    </a:cubicBezTo>
                    <a:cubicBezTo>
                      <a:pt x="32287" y="2562"/>
                      <a:pt x="0" y="2025"/>
                      <a:pt x="0" y="1310"/>
                    </a:cubicBezTo>
                    <a:cubicBezTo>
                      <a:pt x="0" y="596"/>
                      <a:pt x="32287" y="0"/>
                      <a:pt x="72080" y="0"/>
                    </a:cubicBezTo>
                    <a:cubicBezTo>
                      <a:pt x="111872" y="0"/>
                      <a:pt x="144100" y="536"/>
                      <a:pt x="144100" y="131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0" name="Forma Livre: Forma 3169">
                <a:extLst>
                  <a:ext uri="{FF2B5EF4-FFF2-40B4-BE49-F238E27FC236}">
                    <a16:creationId xmlns:a16="http://schemas.microsoft.com/office/drawing/2014/main" id="{325B43DD-BF4E-5C7D-572A-D5D434AE33DC}"/>
                  </a:ext>
                </a:extLst>
              </p:cNvPr>
              <p:cNvSpPr/>
              <p:nvPr/>
            </p:nvSpPr>
            <p:spPr>
              <a:xfrm>
                <a:off x="11112695" y="5581787"/>
                <a:ext cx="75415" cy="2940"/>
              </a:xfrm>
              <a:custGeom>
                <a:avLst/>
                <a:gdLst>
                  <a:gd name="connsiteX0" fmla="*/ 75416 w 75415"/>
                  <a:gd name="connsiteY0" fmla="*/ 1470 h 2940"/>
                  <a:gd name="connsiteX1" fmla="*/ 37708 w 75415"/>
                  <a:gd name="connsiteY1" fmla="*/ 2781 h 2940"/>
                  <a:gd name="connsiteX2" fmla="*/ 0 w 75415"/>
                  <a:gd name="connsiteY2" fmla="*/ 1470 h 2940"/>
                  <a:gd name="connsiteX3" fmla="*/ 37708 w 75415"/>
                  <a:gd name="connsiteY3" fmla="*/ 160 h 2940"/>
                  <a:gd name="connsiteX4" fmla="*/ 75416 w 75415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15" h="2940">
                    <a:moveTo>
                      <a:pt x="75416" y="1470"/>
                    </a:moveTo>
                    <a:cubicBezTo>
                      <a:pt x="62891" y="2771"/>
                      <a:pt x="50292" y="3209"/>
                      <a:pt x="37708" y="2781"/>
                    </a:cubicBezTo>
                    <a:cubicBezTo>
                      <a:pt x="25124" y="3211"/>
                      <a:pt x="12524" y="2773"/>
                      <a:pt x="0" y="1470"/>
                    </a:cubicBezTo>
                    <a:cubicBezTo>
                      <a:pt x="12524" y="168"/>
                      <a:pt x="25124" y="-270"/>
                      <a:pt x="37708" y="160"/>
                    </a:cubicBezTo>
                    <a:cubicBezTo>
                      <a:pt x="50292" y="-268"/>
                      <a:pt x="62891" y="169"/>
                      <a:pt x="75416" y="147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1" name="Forma Livre: Forma 3170">
                <a:extLst>
                  <a:ext uri="{FF2B5EF4-FFF2-40B4-BE49-F238E27FC236}">
                    <a16:creationId xmlns:a16="http://schemas.microsoft.com/office/drawing/2014/main" id="{41502D72-7D90-0F46-F211-DC7921759439}"/>
                  </a:ext>
                </a:extLst>
              </p:cNvPr>
              <p:cNvSpPr/>
              <p:nvPr/>
            </p:nvSpPr>
            <p:spPr>
              <a:xfrm>
                <a:off x="10998082" y="5481631"/>
                <a:ext cx="873116" cy="1113718"/>
              </a:xfrm>
              <a:custGeom>
                <a:avLst/>
                <a:gdLst>
                  <a:gd name="connsiteX0" fmla="*/ 871329 w 873116"/>
                  <a:gd name="connsiteY0" fmla="*/ 1112349 h 1113718"/>
                  <a:gd name="connsiteX1" fmla="*/ 870197 w 873116"/>
                  <a:gd name="connsiteY1" fmla="*/ 1013 h 1113718"/>
                  <a:gd name="connsiteX2" fmla="*/ 871329 w 873116"/>
                  <a:gd name="connsiteY2" fmla="*/ 2145 h 1113718"/>
                  <a:gd name="connsiteX3" fmla="*/ 834 w 873116"/>
                  <a:gd name="connsiteY3" fmla="*/ 2145 h 1113718"/>
                  <a:gd name="connsiteX4" fmla="*/ 834 w 873116"/>
                  <a:gd name="connsiteY4" fmla="*/ 2145 h 1113718"/>
                  <a:gd name="connsiteX5" fmla="*/ 2145 w 873116"/>
                  <a:gd name="connsiteY5" fmla="*/ 1311 h 1113718"/>
                  <a:gd name="connsiteX6" fmla="*/ 2145 w 873116"/>
                  <a:gd name="connsiteY6" fmla="*/ 1112647 h 1113718"/>
                  <a:gd name="connsiteX7" fmla="*/ 1072 w 873116"/>
                  <a:gd name="connsiteY7" fmla="*/ 1111574 h 1113718"/>
                  <a:gd name="connsiteX8" fmla="*/ 871686 w 873116"/>
                  <a:gd name="connsiteY8" fmla="*/ 1112647 h 1113718"/>
                  <a:gd name="connsiteX9" fmla="*/ 1072 w 873116"/>
                  <a:gd name="connsiteY9" fmla="*/ 1113719 h 1113718"/>
                  <a:gd name="connsiteX10" fmla="*/ 0 w 873116"/>
                  <a:gd name="connsiteY10" fmla="*/ 1113719 h 1113718"/>
                  <a:gd name="connsiteX11" fmla="*/ 0 w 873116"/>
                  <a:gd name="connsiteY11" fmla="*/ 1112647 h 1113718"/>
                  <a:gd name="connsiteX12" fmla="*/ 0 w 873116"/>
                  <a:gd name="connsiteY12" fmla="*/ 1311 h 1113718"/>
                  <a:gd name="connsiteX13" fmla="*/ 0 w 873116"/>
                  <a:gd name="connsiteY13" fmla="*/ 0 h 1113718"/>
                  <a:gd name="connsiteX14" fmla="*/ 1430 w 873116"/>
                  <a:gd name="connsiteY14" fmla="*/ 0 h 1113718"/>
                  <a:gd name="connsiteX15" fmla="*/ 871925 w 873116"/>
                  <a:gd name="connsiteY15" fmla="*/ 0 h 1113718"/>
                  <a:gd name="connsiteX16" fmla="*/ 873116 w 873116"/>
                  <a:gd name="connsiteY16" fmla="*/ 0 h 1113718"/>
                  <a:gd name="connsiteX17" fmla="*/ 873116 w 873116"/>
                  <a:gd name="connsiteY17" fmla="*/ 1311 h 1113718"/>
                  <a:gd name="connsiteX18" fmla="*/ 871329 w 873116"/>
                  <a:gd name="connsiteY18" fmla="*/ 1112349 h 111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73116" h="1113718">
                    <a:moveTo>
                      <a:pt x="871329" y="1112349"/>
                    </a:moveTo>
                    <a:cubicBezTo>
                      <a:pt x="871329" y="1102103"/>
                      <a:pt x="870852" y="660630"/>
                      <a:pt x="870197" y="1013"/>
                    </a:cubicBezTo>
                    <a:lnTo>
                      <a:pt x="871329" y="2145"/>
                    </a:lnTo>
                    <a:lnTo>
                      <a:pt x="834" y="2145"/>
                    </a:lnTo>
                    <a:lnTo>
                      <a:pt x="834" y="2145"/>
                    </a:lnTo>
                    <a:lnTo>
                      <a:pt x="2145" y="1311"/>
                    </a:lnTo>
                    <a:cubicBezTo>
                      <a:pt x="2145" y="413296"/>
                      <a:pt x="2145" y="795913"/>
                      <a:pt x="2145" y="1112647"/>
                    </a:cubicBezTo>
                    <a:lnTo>
                      <a:pt x="1072" y="1111574"/>
                    </a:lnTo>
                    <a:lnTo>
                      <a:pt x="871686" y="1112647"/>
                    </a:lnTo>
                    <a:lnTo>
                      <a:pt x="1072" y="1113719"/>
                    </a:lnTo>
                    <a:lnTo>
                      <a:pt x="0" y="1113719"/>
                    </a:lnTo>
                    <a:lnTo>
                      <a:pt x="0" y="1112647"/>
                    </a:lnTo>
                    <a:cubicBezTo>
                      <a:pt x="0" y="795913"/>
                      <a:pt x="0" y="413296"/>
                      <a:pt x="0" y="1311"/>
                    </a:cubicBezTo>
                    <a:lnTo>
                      <a:pt x="0" y="0"/>
                    </a:lnTo>
                    <a:lnTo>
                      <a:pt x="1430" y="0"/>
                    </a:lnTo>
                    <a:lnTo>
                      <a:pt x="871925" y="0"/>
                    </a:lnTo>
                    <a:lnTo>
                      <a:pt x="873116" y="0"/>
                    </a:lnTo>
                    <a:lnTo>
                      <a:pt x="873116" y="1311"/>
                    </a:lnTo>
                    <a:cubicBezTo>
                      <a:pt x="871865" y="660630"/>
                      <a:pt x="871329" y="1102103"/>
                      <a:pt x="871329" y="11123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2" name="Forma Livre: Forma 3171">
                <a:extLst>
                  <a:ext uri="{FF2B5EF4-FFF2-40B4-BE49-F238E27FC236}">
                    <a16:creationId xmlns:a16="http://schemas.microsoft.com/office/drawing/2014/main" id="{10E11861-167C-1D47-8D27-D2526331FC71}"/>
                  </a:ext>
                </a:extLst>
              </p:cNvPr>
              <p:cNvSpPr/>
              <p:nvPr/>
            </p:nvSpPr>
            <p:spPr>
              <a:xfrm>
                <a:off x="11223197" y="5786570"/>
                <a:ext cx="208077" cy="2561"/>
              </a:xfrm>
              <a:custGeom>
                <a:avLst/>
                <a:gdLst>
                  <a:gd name="connsiteX0" fmla="*/ 208078 w 208077"/>
                  <a:gd name="connsiteY0" fmla="*/ 1311 h 2561"/>
                  <a:gd name="connsiteX1" fmla="*/ 104069 w 208077"/>
                  <a:gd name="connsiteY1" fmla="*/ 2562 h 2561"/>
                  <a:gd name="connsiteX2" fmla="*/ 0 w 208077"/>
                  <a:gd name="connsiteY2" fmla="*/ 1311 h 2561"/>
                  <a:gd name="connsiteX3" fmla="*/ 104069 w 208077"/>
                  <a:gd name="connsiteY3" fmla="*/ 0 h 2561"/>
                  <a:gd name="connsiteX4" fmla="*/ 208078 w 208077"/>
                  <a:gd name="connsiteY4" fmla="*/ 131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561">
                    <a:moveTo>
                      <a:pt x="208078" y="1311"/>
                    </a:moveTo>
                    <a:cubicBezTo>
                      <a:pt x="208078" y="2025"/>
                      <a:pt x="161494" y="2562"/>
                      <a:pt x="104069" y="2562"/>
                    </a:cubicBezTo>
                    <a:cubicBezTo>
                      <a:pt x="46643" y="2562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69" y="0"/>
                    </a:cubicBezTo>
                    <a:cubicBezTo>
                      <a:pt x="161554" y="0"/>
                      <a:pt x="208078" y="596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3" name="Forma Livre: Forma 3172">
                <a:extLst>
                  <a:ext uri="{FF2B5EF4-FFF2-40B4-BE49-F238E27FC236}">
                    <a16:creationId xmlns:a16="http://schemas.microsoft.com/office/drawing/2014/main" id="{8AE1127E-6CD8-0C36-D62F-521D49E27F8F}"/>
                  </a:ext>
                </a:extLst>
              </p:cNvPr>
              <p:cNvSpPr/>
              <p:nvPr/>
            </p:nvSpPr>
            <p:spPr>
              <a:xfrm>
                <a:off x="11223197" y="5806466"/>
                <a:ext cx="208077" cy="2621"/>
              </a:xfrm>
              <a:custGeom>
                <a:avLst/>
                <a:gdLst>
                  <a:gd name="connsiteX0" fmla="*/ 208078 w 208077"/>
                  <a:gd name="connsiteY0" fmla="*/ 1311 h 2621"/>
                  <a:gd name="connsiteX1" fmla="*/ 104069 w 208077"/>
                  <a:gd name="connsiteY1" fmla="*/ 2621 h 2621"/>
                  <a:gd name="connsiteX2" fmla="*/ 0 w 208077"/>
                  <a:gd name="connsiteY2" fmla="*/ 1311 h 2621"/>
                  <a:gd name="connsiteX3" fmla="*/ 104069 w 208077"/>
                  <a:gd name="connsiteY3" fmla="*/ 0 h 2621"/>
                  <a:gd name="connsiteX4" fmla="*/ 208078 w 208077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77" h="2621">
                    <a:moveTo>
                      <a:pt x="208078" y="1311"/>
                    </a:moveTo>
                    <a:cubicBezTo>
                      <a:pt x="208078" y="2025"/>
                      <a:pt x="161494" y="2621"/>
                      <a:pt x="104069" y="2621"/>
                    </a:cubicBezTo>
                    <a:cubicBezTo>
                      <a:pt x="46643" y="2621"/>
                      <a:pt x="0" y="2025"/>
                      <a:pt x="0" y="1311"/>
                    </a:cubicBezTo>
                    <a:cubicBezTo>
                      <a:pt x="0" y="596"/>
                      <a:pt x="46584" y="0"/>
                      <a:pt x="104069" y="0"/>
                    </a:cubicBezTo>
                    <a:cubicBezTo>
                      <a:pt x="161554" y="0"/>
                      <a:pt x="208078" y="596"/>
                      <a:pt x="208078" y="1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4" name="Forma Livre: Forma 3173">
                <a:extLst>
                  <a:ext uri="{FF2B5EF4-FFF2-40B4-BE49-F238E27FC236}">
                    <a16:creationId xmlns:a16="http://schemas.microsoft.com/office/drawing/2014/main" id="{4F43811C-7598-4918-4F35-F56BF6A399FE}"/>
                  </a:ext>
                </a:extLst>
              </p:cNvPr>
              <p:cNvSpPr/>
              <p:nvPr/>
            </p:nvSpPr>
            <p:spPr>
              <a:xfrm>
                <a:off x="11223197" y="5826259"/>
                <a:ext cx="77798" cy="2884"/>
              </a:xfrm>
              <a:custGeom>
                <a:avLst/>
                <a:gdLst>
                  <a:gd name="connsiteX0" fmla="*/ 77798 w 77798"/>
                  <a:gd name="connsiteY0" fmla="*/ 1414 h 2884"/>
                  <a:gd name="connsiteX1" fmla="*/ 38899 w 77798"/>
                  <a:gd name="connsiteY1" fmla="*/ 2725 h 2884"/>
                  <a:gd name="connsiteX2" fmla="*/ 0 w 77798"/>
                  <a:gd name="connsiteY2" fmla="*/ 1414 h 2884"/>
                  <a:gd name="connsiteX3" fmla="*/ 38899 w 77798"/>
                  <a:gd name="connsiteY3" fmla="*/ 163 h 2884"/>
                  <a:gd name="connsiteX4" fmla="*/ 77798 w 77798"/>
                  <a:gd name="connsiteY4" fmla="*/ 1414 h 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98" h="2884">
                    <a:moveTo>
                      <a:pt x="77798" y="1414"/>
                    </a:moveTo>
                    <a:cubicBezTo>
                      <a:pt x="64878" y="2719"/>
                      <a:pt x="51880" y="3154"/>
                      <a:pt x="38899" y="2725"/>
                    </a:cubicBezTo>
                    <a:cubicBezTo>
                      <a:pt x="25918" y="3154"/>
                      <a:pt x="12922" y="2719"/>
                      <a:pt x="0" y="1414"/>
                    </a:cubicBezTo>
                    <a:cubicBezTo>
                      <a:pt x="12925" y="151"/>
                      <a:pt x="25919" y="-266"/>
                      <a:pt x="38899" y="163"/>
                    </a:cubicBezTo>
                    <a:cubicBezTo>
                      <a:pt x="51879" y="-266"/>
                      <a:pt x="64872" y="151"/>
                      <a:pt x="77798" y="14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5" name="Forma Livre: Forma 3174">
                <a:extLst>
                  <a:ext uri="{FF2B5EF4-FFF2-40B4-BE49-F238E27FC236}">
                    <a16:creationId xmlns:a16="http://schemas.microsoft.com/office/drawing/2014/main" id="{9525F3F1-4FDB-45E9-A9EF-F39B7AE3D61C}"/>
                  </a:ext>
                </a:extLst>
              </p:cNvPr>
              <p:cNvSpPr/>
              <p:nvPr/>
            </p:nvSpPr>
            <p:spPr>
              <a:xfrm>
                <a:off x="11043356" y="5765184"/>
                <a:ext cx="391135" cy="2561"/>
              </a:xfrm>
              <a:custGeom>
                <a:avLst/>
                <a:gdLst>
                  <a:gd name="connsiteX0" fmla="*/ 391136 w 391135"/>
                  <a:gd name="connsiteY0" fmla="*/ 1251 h 2561"/>
                  <a:gd name="connsiteX1" fmla="*/ 195568 w 391135"/>
                  <a:gd name="connsiteY1" fmla="*/ 2562 h 2561"/>
                  <a:gd name="connsiteX2" fmla="*/ 0 w 391135"/>
                  <a:gd name="connsiteY2" fmla="*/ 1251 h 2561"/>
                  <a:gd name="connsiteX3" fmla="*/ 195568 w 391135"/>
                  <a:gd name="connsiteY3" fmla="*/ 0 h 2561"/>
                  <a:gd name="connsiteX4" fmla="*/ 391136 w 391135"/>
                  <a:gd name="connsiteY4" fmla="*/ 1251 h 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1135" h="2561">
                    <a:moveTo>
                      <a:pt x="391136" y="1251"/>
                    </a:moveTo>
                    <a:cubicBezTo>
                      <a:pt x="391136" y="2025"/>
                      <a:pt x="303568" y="2562"/>
                      <a:pt x="195568" y="2562"/>
                    </a:cubicBezTo>
                    <a:cubicBezTo>
                      <a:pt x="87568" y="2562"/>
                      <a:pt x="0" y="2025"/>
                      <a:pt x="0" y="1251"/>
                    </a:cubicBezTo>
                    <a:cubicBezTo>
                      <a:pt x="0" y="477"/>
                      <a:pt x="87508" y="0"/>
                      <a:pt x="195568" y="0"/>
                    </a:cubicBezTo>
                    <a:cubicBezTo>
                      <a:pt x="303628" y="0"/>
                      <a:pt x="391136" y="536"/>
                      <a:pt x="391136" y="125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6" name="Forma Livre: Forma 3175">
                <a:extLst>
                  <a:ext uri="{FF2B5EF4-FFF2-40B4-BE49-F238E27FC236}">
                    <a16:creationId xmlns:a16="http://schemas.microsoft.com/office/drawing/2014/main" id="{45CA2A5B-BBD4-AE75-581A-D9FA8BCC849F}"/>
                  </a:ext>
                </a:extLst>
              </p:cNvPr>
              <p:cNvSpPr/>
              <p:nvPr/>
            </p:nvSpPr>
            <p:spPr>
              <a:xfrm>
                <a:off x="11106738" y="5902731"/>
                <a:ext cx="174480" cy="2621"/>
              </a:xfrm>
              <a:custGeom>
                <a:avLst/>
                <a:gdLst>
                  <a:gd name="connsiteX0" fmla="*/ 174480 w 174480"/>
                  <a:gd name="connsiteY0" fmla="*/ 1311 h 2621"/>
                  <a:gd name="connsiteX1" fmla="*/ 87270 w 174480"/>
                  <a:gd name="connsiteY1" fmla="*/ 2621 h 2621"/>
                  <a:gd name="connsiteX2" fmla="*/ 0 w 174480"/>
                  <a:gd name="connsiteY2" fmla="*/ 1311 h 2621"/>
                  <a:gd name="connsiteX3" fmla="*/ 87270 w 174480"/>
                  <a:gd name="connsiteY3" fmla="*/ 0 h 2621"/>
                  <a:gd name="connsiteX4" fmla="*/ 174480 w 174480"/>
                  <a:gd name="connsiteY4" fmla="*/ 1311 h 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80" h="2621">
                    <a:moveTo>
                      <a:pt x="174480" y="1311"/>
                    </a:moveTo>
                    <a:cubicBezTo>
                      <a:pt x="174480" y="2025"/>
                      <a:pt x="135402" y="2621"/>
                      <a:pt x="87270" y="2621"/>
                    </a:cubicBezTo>
                    <a:cubicBezTo>
                      <a:pt x="39137" y="2621"/>
                      <a:pt x="0" y="2025"/>
                      <a:pt x="0" y="1311"/>
                    </a:cubicBezTo>
                    <a:cubicBezTo>
                      <a:pt x="0" y="596"/>
                      <a:pt x="39078" y="0"/>
                      <a:pt x="87270" y="0"/>
                    </a:cubicBezTo>
                    <a:cubicBezTo>
                      <a:pt x="135462" y="0"/>
                      <a:pt x="174480" y="596"/>
                      <a:pt x="174480" y="1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7" name="Forma Livre: Forma 3176">
                <a:extLst>
                  <a:ext uri="{FF2B5EF4-FFF2-40B4-BE49-F238E27FC236}">
                    <a16:creationId xmlns:a16="http://schemas.microsoft.com/office/drawing/2014/main" id="{F89A8A5E-7C66-6F6E-BB45-6945645455DA}"/>
                  </a:ext>
                </a:extLst>
              </p:cNvPr>
              <p:cNvSpPr/>
              <p:nvPr/>
            </p:nvSpPr>
            <p:spPr>
              <a:xfrm>
                <a:off x="11460285" y="5902571"/>
                <a:ext cx="92333" cy="2940"/>
              </a:xfrm>
              <a:custGeom>
                <a:avLst/>
                <a:gdLst>
                  <a:gd name="connsiteX0" fmla="*/ 92333 w 92333"/>
                  <a:gd name="connsiteY0" fmla="*/ 1470 h 2940"/>
                  <a:gd name="connsiteX1" fmla="*/ 46167 w 92333"/>
                  <a:gd name="connsiteY1" fmla="*/ 2781 h 2940"/>
                  <a:gd name="connsiteX2" fmla="*/ 0 w 92333"/>
                  <a:gd name="connsiteY2" fmla="*/ 1470 h 2940"/>
                  <a:gd name="connsiteX3" fmla="*/ 46167 w 92333"/>
                  <a:gd name="connsiteY3" fmla="*/ 160 h 2940"/>
                  <a:gd name="connsiteX4" fmla="*/ 92333 w 92333"/>
                  <a:gd name="connsiteY4" fmla="*/ 1470 h 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333" h="2940">
                    <a:moveTo>
                      <a:pt x="92333" y="1470"/>
                    </a:moveTo>
                    <a:cubicBezTo>
                      <a:pt x="76982" y="2775"/>
                      <a:pt x="61566" y="3210"/>
                      <a:pt x="46167" y="2781"/>
                    </a:cubicBezTo>
                    <a:cubicBezTo>
                      <a:pt x="30768" y="3210"/>
                      <a:pt x="15351" y="2775"/>
                      <a:pt x="0" y="1470"/>
                    </a:cubicBezTo>
                    <a:cubicBezTo>
                      <a:pt x="15351" y="166"/>
                      <a:pt x="30768" y="-269"/>
                      <a:pt x="46167" y="160"/>
                    </a:cubicBezTo>
                    <a:cubicBezTo>
                      <a:pt x="61566" y="-269"/>
                      <a:pt x="76982" y="166"/>
                      <a:pt x="92333" y="14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8" name="Forma Livre: Forma 3177">
                <a:extLst>
                  <a:ext uri="{FF2B5EF4-FFF2-40B4-BE49-F238E27FC236}">
                    <a16:creationId xmlns:a16="http://schemas.microsoft.com/office/drawing/2014/main" id="{97B1A773-FEB6-B2B3-7C8A-405A901368A3}"/>
                  </a:ext>
                </a:extLst>
              </p:cNvPr>
              <p:cNvSpPr/>
              <p:nvPr/>
            </p:nvSpPr>
            <p:spPr>
              <a:xfrm>
                <a:off x="11616180" y="5902572"/>
                <a:ext cx="68505" cy="2938"/>
              </a:xfrm>
              <a:custGeom>
                <a:avLst/>
                <a:gdLst>
                  <a:gd name="connsiteX0" fmla="*/ 68505 w 68505"/>
                  <a:gd name="connsiteY0" fmla="*/ 1469 h 2938"/>
                  <a:gd name="connsiteX1" fmla="*/ 34253 w 68505"/>
                  <a:gd name="connsiteY1" fmla="*/ 2780 h 2938"/>
                  <a:gd name="connsiteX2" fmla="*/ 0 w 68505"/>
                  <a:gd name="connsiteY2" fmla="*/ 1469 h 2938"/>
                  <a:gd name="connsiteX3" fmla="*/ 34253 w 68505"/>
                  <a:gd name="connsiteY3" fmla="*/ 159 h 2938"/>
                  <a:gd name="connsiteX4" fmla="*/ 68505 w 68505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05" h="2938">
                    <a:moveTo>
                      <a:pt x="68505" y="1469"/>
                    </a:moveTo>
                    <a:cubicBezTo>
                      <a:pt x="57140" y="2768"/>
                      <a:pt x="45684" y="3209"/>
                      <a:pt x="34253" y="2780"/>
                    </a:cubicBezTo>
                    <a:cubicBezTo>
                      <a:pt x="22821" y="3209"/>
                      <a:pt x="11366" y="2768"/>
                      <a:pt x="0" y="1469"/>
                    </a:cubicBezTo>
                    <a:cubicBezTo>
                      <a:pt x="11366" y="171"/>
                      <a:pt x="22821" y="-270"/>
                      <a:pt x="34253" y="159"/>
                    </a:cubicBezTo>
                    <a:cubicBezTo>
                      <a:pt x="45684" y="-270"/>
                      <a:pt x="57140" y="171"/>
                      <a:pt x="68505" y="14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79" name="Forma Livre: Forma 3178">
                <a:extLst>
                  <a:ext uri="{FF2B5EF4-FFF2-40B4-BE49-F238E27FC236}">
                    <a16:creationId xmlns:a16="http://schemas.microsoft.com/office/drawing/2014/main" id="{7774C3D0-F54A-39AC-57DE-7BBBEB38DC98}"/>
                  </a:ext>
                </a:extLst>
              </p:cNvPr>
              <p:cNvSpPr/>
              <p:nvPr/>
            </p:nvSpPr>
            <p:spPr>
              <a:xfrm>
                <a:off x="11730375" y="5902572"/>
                <a:ext cx="68505" cy="2938"/>
              </a:xfrm>
              <a:custGeom>
                <a:avLst/>
                <a:gdLst>
                  <a:gd name="connsiteX0" fmla="*/ 68505 w 68505"/>
                  <a:gd name="connsiteY0" fmla="*/ 1469 h 2938"/>
                  <a:gd name="connsiteX1" fmla="*/ 34253 w 68505"/>
                  <a:gd name="connsiteY1" fmla="*/ 2780 h 2938"/>
                  <a:gd name="connsiteX2" fmla="*/ 0 w 68505"/>
                  <a:gd name="connsiteY2" fmla="*/ 1469 h 2938"/>
                  <a:gd name="connsiteX3" fmla="*/ 34253 w 68505"/>
                  <a:gd name="connsiteY3" fmla="*/ 159 h 2938"/>
                  <a:gd name="connsiteX4" fmla="*/ 68505 w 68505"/>
                  <a:gd name="connsiteY4" fmla="*/ 1469 h 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05" h="2938">
                    <a:moveTo>
                      <a:pt x="68505" y="1469"/>
                    </a:moveTo>
                    <a:cubicBezTo>
                      <a:pt x="57139" y="2768"/>
                      <a:pt x="45684" y="3209"/>
                      <a:pt x="34253" y="2780"/>
                    </a:cubicBezTo>
                    <a:cubicBezTo>
                      <a:pt x="22821" y="3209"/>
                      <a:pt x="11366" y="2768"/>
                      <a:pt x="0" y="1469"/>
                    </a:cubicBezTo>
                    <a:cubicBezTo>
                      <a:pt x="11366" y="171"/>
                      <a:pt x="22821" y="-270"/>
                      <a:pt x="34253" y="159"/>
                    </a:cubicBezTo>
                    <a:cubicBezTo>
                      <a:pt x="45684" y="-270"/>
                      <a:pt x="57139" y="171"/>
                      <a:pt x="68505" y="14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0" name="Forma Livre: Forma 3179">
                <a:extLst>
                  <a:ext uri="{FF2B5EF4-FFF2-40B4-BE49-F238E27FC236}">
                    <a16:creationId xmlns:a16="http://schemas.microsoft.com/office/drawing/2014/main" id="{682A7B01-00D2-020F-134B-2E62CFC9B993}"/>
                  </a:ext>
                </a:extLst>
              </p:cNvPr>
              <p:cNvSpPr/>
              <p:nvPr/>
            </p:nvSpPr>
            <p:spPr>
              <a:xfrm>
                <a:off x="11053482" y="6285885"/>
                <a:ext cx="755465" cy="3097"/>
              </a:xfrm>
              <a:custGeom>
                <a:avLst/>
                <a:gdLst>
                  <a:gd name="connsiteX0" fmla="*/ 755465 w 755465"/>
                  <a:gd name="connsiteY0" fmla="*/ 1549 h 3097"/>
                  <a:gd name="connsiteX1" fmla="*/ 377733 w 755465"/>
                  <a:gd name="connsiteY1" fmla="*/ 3098 h 3097"/>
                  <a:gd name="connsiteX2" fmla="*/ 0 w 755465"/>
                  <a:gd name="connsiteY2" fmla="*/ 1549 h 3097"/>
                  <a:gd name="connsiteX3" fmla="*/ 377733 w 755465"/>
                  <a:gd name="connsiteY3" fmla="*/ 0 h 3097"/>
                  <a:gd name="connsiteX4" fmla="*/ 755465 w 75546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65" h="3097">
                    <a:moveTo>
                      <a:pt x="755465" y="1549"/>
                    </a:moveTo>
                    <a:cubicBezTo>
                      <a:pt x="755465" y="2383"/>
                      <a:pt x="586347" y="3098"/>
                      <a:pt x="377733" y="3098"/>
                    </a:cubicBezTo>
                    <a:cubicBezTo>
                      <a:pt x="169119" y="3098"/>
                      <a:pt x="0" y="2383"/>
                      <a:pt x="0" y="1549"/>
                    </a:cubicBezTo>
                    <a:cubicBezTo>
                      <a:pt x="0" y="715"/>
                      <a:pt x="169059" y="0"/>
                      <a:pt x="377733" y="0"/>
                    </a:cubicBezTo>
                    <a:cubicBezTo>
                      <a:pt x="586406" y="0"/>
                      <a:pt x="755465" y="655"/>
                      <a:pt x="75546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1" name="Forma Livre: Forma 3180">
                <a:extLst>
                  <a:ext uri="{FF2B5EF4-FFF2-40B4-BE49-F238E27FC236}">
                    <a16:creationId xmlns:a16="http://schemas.microsoft.com/office/drawing/2014/main" id="{6EFF225D-2ABC-42BF-E33A-2DD5BA8FE6DB}"/>
                  </a:ext>
                </a:extLst>
              </p:cNvPr>
              <p:cNvSpPr/>
              <p:nvPr/>
            </p:nvSpPr>
            <p:spPr>
              <a:xfrm>
                <a:off x="11063073" y="6359334"/>
                <a:ext cx="335616" cy="3097"/>
              </a:xfrm>
              <a:custGeom>
                <a:avLst/>
                <a:gdLst>
                  <a:gd name="connsiteX0" fmla="*/ 335617 w 335616"/>
                  <a:gd name="connsiteY0" fmla="*/ 1549 h 3097"/>
                  <a:gd name="connsiteX1" fmla="*/ 167808 w 335616"/>
                  <a:gd name="connsiteY1" fmla="*/ 3098 h 3097"/>
                  <a:gd name="connsiteX2" fmla="*/ 0 w 335616"/>
                  <a:gd name="connsiteY2" fmla="*/ 1549 h 3097"/>
                  <a:gd name="connsiteX3" fmla="*/ 167808 w 335616"/>
                  <a:gd name="connsiteY3" fmla="*/ 0 h 3097"/>
                  <a:gd name="connsiteX4" fmla="*/ 335617 w 335616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616" h="3097">
                    <a:moveTo>
                      <a:pt x="335617" y="1549"/>
                    </a:moveTo>
                    <a:cubicBezTo>
                      <a:pt x="335617" y="2442"/>
                      <a:pt x="260499" y="3098"/>
                      <a:pt x="167808" y="3098"/>
                    </a:cubicBezTo>
                    <a:cubicBezTo>
                      <a:pt x="75118" y="3098"/>
                      <a:pt x="0" y="2442"/>
                      <a:pt x="0" y="1549"/>
                    </a:cubicBezTo>
                    <a:cubicBezTo>
                      <a:pt x="0" y="655"/>
                      <a:pt x="75118" y="0"/>
                      <a:pt x="167808" y="0"/>
                    </a:cubicBezTo>
                    <a:cubicBezTo>
                      <a:pt x="260499" y="0"/>
                      <a:pt x="335617" y="715"/>
                      <a:pt x="335617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2" name="Forma Livre: Forma 3181">
                <a:extLst>
                  <a:ext uri="{FF2B5EF4-FFF2-40B4-BE49-F238E27FC236}">
                    <a16:creationId xmlns:a16="http://schemas.microsoft.com/office/drawing/2014/main" id="{AC554A27-4E05-6B5A-4557-E30D6D728FD0}"/>
                  </a:ext>
                </a:extLst>
              </p:cNvPr>
              <p:cNvSpPr/>
              <p:nvPr/>
            </p:nvSpPr>
            <p:spPr>
              <a:xfrm>
                <a:off x="11063073" y="6386856"/>
                <a:ext cx="260201" cy="3097"/>
              </a:xfrm>
              <a:custGeom>
                <a:avLst/>
                <a:gdLst>
                  <a:gd name="connsiteX0" fmla="*/ 260201 w 260201"/>
                  <a:gd name="connsiteY0" fmla="*/ 1549 h 3097"/>
                  <a:gd name="connsiteX1" fmla="*/ 130101 w 260201"/>
                  <a:gd name="connsiteY1" fmla="*/ 3098 h 3097"/>
                  <a:gd name="connsiteX2" fmla="*/ 0 w 260201"/>
                  <a:gd name="connsiteY2" fmla="*/ 1549 h 3097"/>
                  <a:gd name="connsiteX3" fmla="*/ 130101 w 260201"/>
                  <a:gd name="connsiteY3" fmla="*/ 0 h 3097"/>
                  <a:gd name="connsiteX4" fmla="*/ 260201 w 2602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201" h="3097">
                    <a:moveTo>
                      <a:pt x="260201" y="1549"/>
                    </a:moveTo>
                    <a:cubicBezTo>
                      <a:pt x="260201" y="2383"/>
                      <a:pt x="201942" y="3098"/>
                      <a:pt x="130101" y="3098"/>
                    </a:cubicBezTo>
                    <a:cubicBezTo>
                      <a:pt x="58259" y="3098"/>
                      <a:pt x="0" y="2383"/>
                      <a:pt x="0" y="1549"/>
                    </a:cubicBezTo>
                    <a:cubicBezTo>
                      <a:pt x="0" y="715"/>
                      <a:pt x="58200" y="0"/>
                      <a:pt x="130101" y="0"/>
                    </a:cubicBezTo>
                    <a:cubicBezTo>
                      <a:pt x="202002" y="0"/>
                      <a:pt x="260201" y="894"/>
                      <a:pt x="2602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3" name="Forma Livre: Forma 3182">
                <a:extLst>
                  <a:ext uri="{FF2B5EF4-FFF2-40B4-BE49-F238E27FC236}">
                    <a16:creationId xmlns:a16="http://schemas.microsoft.com/office/drawing/2014/main" id="{CD9E5FC8-ED23-6971-3E7D-0D9A2A067FAD}"/>
                  </a:ext>
                </a:extLst>
              </p:cNvPr>
              <p:cNvSpPr/>
              <p:nvPr/>
            </p:nvSpPr>
            <p:spPr>
              <a:xfrm>
                <a:off x="11063073" y="6414794"/>
                <a:ext cx="218144" cy="3097"/>
              </a:xfrm>
              <a:custGeom>
                <a:avLst/>
                <a:gdLst>
                  <a:gd name="connsiteX0" fmla="*/ 218145 w 218144"/>
                  <a:gd name="connsiteY0" fmla="*/ 1549 h 3097"/>
                  <a:gd name="connsiteX1" fmla="*/ 109072 w 218144"/>
                  <a:gd name="connsiteY1" fmla="*/ 3098 h 3097"/>
                  <a:gd name="connsiteX2" fmla="*/ 0 w 218144"/>
                  <a:gd name="connsiteY2" fmla="*/ 1549 h 3097"/>
                  <a:gd name="connsiteX3" fmla="*/ 109072 w 218144"/>
                  <a:gd name="connsiteY3" fmla="*/ 0 h 3097"/>
                  <a:gd name="connsiteX4" fmla="*/ 218145 w 21814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144" h="3097">
                    <a:moveTo>
                      <a:pt x="218145" y="1549"/>
                    </a:moveTo>
                    <a:cubicBezTo>
                      <a:pt x="218145" y="2383"/>
                      <a:pt x="169298" y="3098"/>
                      <a:pt x="109072" y="3098"/>
                    </a:cubicBezTo>
                    <a:cubicBezTo>
                      <a:pt x="48847" y="3098"/>
                      <a:pt x="0" y="2383"/>
                      <a:pt x="0" y="1549"/>
                    </a:cubicBezTo>
                    <a:cubicBezTo>
                      <a:pt x="0" y="715"/>
                      <a:pt x="48788" y="0"/>
                      <a:pt x="109072" y="0"/>
                    </a:cubicBezTo>
                    <a:cubicBezTo>
                      <a:pt x="169357" y="0"/>
                      <a:pt x="218145" y="655"/>
                      <a:pt x="21814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4" name="Forma Livre: Forma 3183">
                <a:extLst>
                  <a:ext uri="{FF2B5EF4-FFF2-40B4-BE49-F238E27FC236}">
                    <a16:creationId xmlns:a16="http://schemas.microsoft.com/office/drawing/2014/main" id="{F7AE5A1B-CDB5-91C8-091B-E8CB10822E2E}"/>
                  </a:ext>
                </a:extLst>
              </p:cNvPr>
              <p:cNvSpPr/>
              <p:nvPr/>
            </p:nvSpPr>
            <p:spPr>
              <a:xfrm>
                <a:off x="11529625" y="6327035"/>
                <a:ext cx="257520" cy="133774"/>
              </a:xfrm>
              <a:custGeom>
                <a:avLst/>
                <a:gdLst>
                  <a:gd name="connsiteX0" fmla="*/ 257521 w 257520"/>
                  <a:gd name="connsiteY0" fmla="*/ 51124 h 133774"/>
                  <a:gd name="connsiteX1" fmla="*/ 255436 w 257520"/>
                  <a:gd name="connsiteY1" fmla="*/ 51779 h 133774"/>
                  <a:gd name="connsiteX2" fmla="*/ 249479 w 257520"/>
                  <a:gd name="connsiteY2" fmla="*/ 53268 h 133774"/>
                  <a:gd name="connsiteX3" fmla="*/ 225651 w 257520"/>
                  <a:gd name="connsiteY3" fmla="*/ 58510 h 133774"/>
                  <a:gd name="connsiteX4" fmla="*/ 137726 w 257520"/>
                  <a:gd name="connsiteY4" fmla="*/ 75011 h 133774"/>
                  <a:gd name="connsiteX5" fmla="*/ 76667 w 257520"/>
                  <a:gd name="connsiteY5" fmla="*/ 84125 h 133774"/>
                  <a:gd name="connsiteX6" fmla="*/ 42473 w 257520"/>
                  <a:gd name="connsiteY6" fmla="*/ 88414 h 133774"/>
                  <a:gd name="connsiteX7" fmla="*/ 24602 w 257520"/>
                  <a:gd name="connsiteY7" fmla="*/ 90440 h 133774"/>
                  <a:gd name="connsiteX8" fmla="*/ 15369 w 257520"/>
                  <a:gd name="connsiteY8" fmla="*/ 91274 h 133774"/>
                  <a:gd name="connsiteX9" fmla="*/ 5600 w 257520"/>
                  <a:gd name="connsiteY9" fmla="*/ 89367 h 133774"/>
                  <a:gd name="connsiteX10" fmla="*/ 0 w 257520"/>
                  <a:gd name="connsiteY10" fmla="*/ 80551 h 133774"/>
                  <a:gd name="connsiteX11" fmla="*/ 5957 w 257520"/>
                  <a:gd name="connsiteY11" fmla="*/ 71854 h 133774"/>
                  <a:gd name="connsiteX12" fmla="*/ 23828 w 257520"/>
                  <a:gd name="connsiteY12" fmla="*/ 63395 h 133774"/>
                  <a:gd name="connsiteX13" fmla="*/ 62429 w 257520"/>
                  <a:gd name="connsiteY13" fmla="*/ 52196 h 133774"/>
                  <a:gd name="connsiteX14" fmla="*/ 104128 w 257520"/>
                  <a:gd name="connsiteY14" fmla="*/ 49694 h 133774"/>
                  <a:gd name="connsiteX15" fmla="*/ 125335 w 257520"/>
                  <a:gd name="connsiteY15" fmla="*/ 52970 h 133774"/>
                  <a:gd name="connsiteX16" fmla="*/ 143861 w 257520"/>
                  <a:gd name="connsiteY16" fmla="*/ 64884 h 133774"/>
                  <a:gd name="connsiteX17" fmla="*/ 148031 w 257520"/>
                  <a:gd name="connsiteY17" fmla="*/ 86568 h 133774"/>
                  <a:gd name="connsiteX18" fmla="*/ 137666 w 257520"/>
                  <a:gd name="connsiteY18" fmla="*/ 105690 h 133774"/>
                  <a:gd name="connsiteX19" fmla="*/ 121046 w 257520"/>
                  <a:gd name="connsiteY19" fmla="*/ 118855 h 133774"/>
                  <a:gd name="connsiteX20" fmla="*/ 103175 w 257520"/>
                  <a:gd name="connsiteY20" fmla="*/ 129220 h 133774"/>
                  <a:gd name="connsiteX21" fmla="*/ 82921 w 257520"/>
                  <a:gd name="connsiteY21" fmla="*/ 133747 h 133774"/>
                  <a:gd name="connsiteX22" fmla="*/ 65527 w 257520"/>
                  <a:gd name="connsiteY22" fmla="*/ 123144 h 133774"/>
                  <a:gd name="connsiteX23" fmla="*/ 59034 w 257520"/>
                  <a:gd name="connsiteY23" fmla="*/ 104379 h 133774"/>
                  <a:gd name="connsiteX24" fmla="*/ 57783 w 257520"/>
                  <a:gd name="connsiteY24" fmla="*/ 85257 h 133774"/>
                  <a:gd name="connsiteX25" fmla="*/ 76845 w 257520"/>
                  <a:gd name="connsiteY25" fmla="*/ 17109 h 133774"/>
                  <a:gd name="connsiteX26" fmla="*/ 87151 w 257520"/>
                  <a:gd name="connsiteY26" fmla="*/ 3944 h 133774"/>
                  <a:gd name="connsiteX27" fmla="*/ 103115 w 257520"/>
                  <a:gd name="connsiteY27" fmla="*/ 1144 h 133774"/>
                  <a:gd name="connsiteX28" fmla="*/ 112766 w 257520"/>
                  <a:gd name="connsiteY28" fmla="*/ 13475 h 133774"/>
                  <a:gd name="connsiteX29" fmla="*/ 111991 w 257520"/>
                  <a:gd name="connsiteY29" fmla="*/ 28368 h 133774"/>
                  <a:gd name="connsiteX30" fmla="*/ 106749 w 257520"/>
                  <a:gd name="connsiteY30" fmla="*/ 41295 h 133774"/>
                  <a:gd name="connsiteX31" fmla="*/ 100792 w 257520"/>
                  <a:gd name="connsiteY31" fmla="*/ 53209 h 133774"/>
                  <a:gd name="connsiteX32" fmla="*/ 88878 w 257520"/>
                  <a:gd name="connsiteY32" fmla="*/ 74058 h 133774"/>
                  <a:gd name="connsiteX33" fmla="*/ 66123 w 257520"/>
                  <a:gd name="connsiteY33" fmla="*/ 105154 h 133774"/>
                  <a:gd name="connsiteX34" fmla="*/ 49681 w 257520"/>
                  <a:gd name="connsiteY34" fmla="*/ 123025 h 133774"/>
                  <a:gd name="connsiteX35" fmla="*/ 45094 w 257520"/>
                  <a:gd name="connsiteY35" fmla="*/ 127433 h 133774"/>
                  <a:gd name="connsiteX36" fmla="*/ 43486 w 257520"/>
                  <a:gd name="connsiteY36" fmla="*/ 128803 h 133774"/>
                  <a:gd name="connsiteX37" fmla="*/ 44856 w 257520"/>
                  <a:gd name="connsiteY37" fmla="*/ 127194 h 133774"/>
                  <a:gd name="connsiteX38" fmla="*/ 49205 w 257520"/>
                  <a:gd name="connsiteY38" fmla="*/ 122607 h 133774"/>
                  <a:gd name="connsiteX39" fmla="*/ 65169 w 257520"/>
                  <a:gd name="connsiteY39" fmla="*/ 104320 h 133774"/>
                  <a:gd name="connsiteX40" fmla="*/ 87389 w 257520"/>
                  <a:gd name="connsiteY40" fmla="*/ 73105 h 133774"/>
                  <a:gd name="connsiteX41" fmla="*/ 99303 w 257520"/>
                  <a:gd name="connsiteY41" fmla="*/ 52255 h 133774"/>
                  <a:gd name="connsiteX42" fmla="*/ 110026 w 257520"/>
                  <a:gd name="connsiteY42" fmla="*/ 27832 h 133774"/>
                  <a:gd name="connsiteX43" fmla="*/ 110741 w 257520"/>
                  <a:gd name="connsiteY43" fmla="*/ 14131 h 133774"/>
                  <a:gd name="connsiteX44" fmla="*/ 102282 w 257520"/>
                  <a:gd name="connsiteY44" fmla="*/ 3349 h 133774"/>
                  <a:gd name="connsiteX45" fmla="*/ 88938 w 257520"/>
                  <a:gd name="connsiteY45" fmla="*/ 5970 h 133774"/>
                  <a:gd name="connsiteX46" fmla="*/ 79228 w 257520"/>
                  <a:gd name="connsiteY46" fmla="*/ 18479 h 133774"/>
                  <a:gd name="connsiteX47" fmla="*/ 60344 w 257520"/>
                  <a:gd name="connsiteY47" fmla="*/ 85198 h 133774"/>
                  <a:gd name="connsiteX48" fmla="*/ 61595 w 257520"/>
                  <a:gd name="connsiteY48" fmla="*/ 103903 h 133774"/>
                  <a:gd name="connsiteX49" fmla="*/ 67552 w 257520"/>
                  <a:gd name="connsiteY49" fmla="*/ 121416 h 133774"/>
                  <a:gd name="connsiteX50" fmla="*/ 82802 w 257520"/>
                  <a:gd name="connsiteY50" fmla="*/ 130709 h 133774"/>
                  <a:gd name="connsiteX51" fmla="*/ 101448 w 257520"/>
                  <a:gd name="connsiteY51" fmla="*/ 126420 h 133774"/>
                  <a:gd name="connsiteX52" fmla="*/ 119319 w 257520"/>
                  <a:gd name="connsiteY52" fmla="*/ 116234 h 133774"/>
                  <a:gd name="connsiteX53" fmla="*/ 135343 w 257520"/>
                  <a:gd name="connsiteY53" fmla="*/ 103545 h 133774"/>
                  <a:gd name="connsiteX54" fmla="*/ 144934 w 257520"/>
                  <a:gd name="connsiteY54" fmla="*/ 85674 h 133774"/>
                  <a:gd name="connsiteX55" fmla="*/ 141300 w 257520"/>
                  <a:gd name="connsiteY55" fmla="*/ 66433 h 133774"/>
                  <a:gd name="connsiteX56" fmla="*/ 124382 w 257520"/>
                  <a:gd name="connsiteY56" fmla="*/ 55532 h 133774"/>
                  <a:gd name="connsiteX57" fmla="*/ 103890 w 257520"/>
                  <a:gd name="connsiteY57" fmla="*/ 52315 h 133774"/>
                  <a:gd name="connsiteX58" fmla="*/ 24602 w 257520"/>
                  <a:gd name="connsiteY58" fmla="*/ 66135 h 133774"/>
                  <a:gd name="connsiteX59" fmla="*/ 7327 w 257520"/>
                  <a:gd name="connsiteY59" fmla="*/ 74356 h 133774"/>
                  <a:gd name="connsiteX60" fmla="*/ 2740 w 257520"/>
                  <a:gd name="connsiteY60" fmla="*/ 80313 h 133774"/>
                  <a:gd name="connsiteX61" fmla="*/ 6851 w 257520"/>
                  <a:gd name="connsiteY61" fmla="*/ 86627 h 133774"/>
                  <a:gd name="connsiteX62" fmla="*/ 24126 w 257520"/>
                  <a:gd name="connsiteY62" fmla="*/ 87402 h 133774"/>
                  <a:gd name="connsiteX63" fmla="*/ 41997 w 257520"/>
                  <a:gd name="connsiteY63" fmla="*/ 85495 h 133774"/>
                  <a:gd name="connsiteX64" fmla="*/ 76130 w 257520"/>
                  <a:gd name="connsiteY64" fmla="*/ 81326 h 133774"/>
                  <a:gd name="connsiteX65" fmla="*/ 137189 w 257520"/>
                  <a:gd name="connsiteY65" fmla="*/ 72628 h 133774"/>
                  <a:gd name="connsiteX66" fmla="*/ 225174 w 257520"/>
                  <a:gd name="connsiteY66" fmla="*/ 57081 h 133774"/>
                  <a:gd name="connsiteX67" fmla="*/ 249002 w 257520"/>
                  <a:gd name="connsiteY67" fmla="*/ 52375 h 133774"/>
                  <a:gd name="connsiteX68" fmla="*/ 254959 w 257520"/>
                  <a:gd name="connsiteY68" fmla="*/ 51243 h 133774"/>
                  <a:gd name="connsiteX69" fmla="*/ 257521 w 257520"/>
                  <a:gd name="connsiteY69" fmla="*/ 51124 h 133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257520" h="133774">
                    <a:moveTo>
                      <a:pt x="257521" y="51124"/>
                    </a:moveTo>
                    <a:cubicBezTo>
                      <a:pt x="256854" y="51421"/>
                      <a:pt x="256151" y="51642"/>
                      <a:pt x="255436" y="51779"/>
                    </a:cubicBezTo>
                    <a:lnTo>
                      <a:pt x="249479" y="53268"/>
                    </a:lnTo>
                    <a:cubicBezTo>
                      <a:pt x="244058" y="54519"/>
                      <a:pt x="236076" y="56306"/>
                      <a:pt x="225651" y="58510"/>
                    </a:cubicBezTo>
                    <a:cubicBezTo>
                      <a:pt x="204980" y="62918"/>
                      <a:pt x="175016" y="68875"/>
                      <a:pt x="137726" y="75011"/>
                    </a:cubicBezTo>
                    <a:cubicBezTo>
                      <a:pt x="119080" y="78109"/>
                      <a:pt x="98648" y="80968"/>
                      <a:pt x="76667" y="84125"/>
                    </a:cubicBezTo>
                    <a:cubicBezTo>
                      <a:pt x="65628" y="85632"/>
                      <a:pt x="54227" y="87062"/>
                      <a:pt x="42473" y="88414"/>
                    </a:cubicBezTo>
                    <a:lnTo>
                      <a:pt x="24602" y="90440"/>
                    </a:lnTo>
                    <a:cubicBezTo>
                      <a:pt x="21564" y="90738"/>
                      <a:pt x="18645" y="91155"/>
                      <a:pt x="15369" y="91274"/>
                    </a:cubicBezTo>
                    <a:cubicBezTo>
                      <a:pt x="11997" y="91578"/>
                      <a:pt x="8608" y="90916"/>
                      <a:pt x="5600" y="89367"/>
                    </a:cubicBezTo>
                    <a:cubicBezTo>
                      <a:pt x="2329" y="87598"/>
                      <a:pt x="215" y="84262"/>
                      <a:pt x="0" y="80551"/>
                    </a:cubicBezTo>
                    <a:cubicBezTo>
                      <a:pt x="345" y="76816"/>
                      <a:pt x="2603" y="73528"/>
                      <a:pt x="5957" y="71854"/>
                    </a:cubicBezTo>
                    <a:cubicBezTo>
                      <a:pt x="11735" y="68673"/>
                      <a:pt x="17704" y="65843"/>
                      <a:pt x="23828" y="63395"/>
                    </a:cubicBezTo>
                    <a:cubicBezTo>
                      <a:pt x="36248" y="58260"/>
                      <a:pt x="49193" y="54507"/>
                      <a:pt x="62429" y="52196"/>
                    </a:cubicBezTo>
                    <a:cubicBezTo>
                      <a:pt x="76184" y="49736"/>
                      <a:pt x="90177" y="48896"/>
                      <a:pt x="104128" y="49694"/>
                    </a:cubicBezTo>
                    <a:cubicBezTo>
                      <a:pt x="111306" y="49873"/>
                      <a:pt x="118437" y="50975"/>
                      <a:pt x="125335" y="52970"/>
                    </a:cubicBezTo>
                    <a:cubicBezTo>
                      <a:pt x="132620" y="54871"/>
                      <a:pt x="139114" y="59040"/>
                      <a:pt x="143861" y="64884"/>
                    </a:cubicBezTo>
                    <a:cubicBezTo>
                      <a:pt x="148293" y="71181"/>
                      <a:pt x="149812" y="79074"/>
                      <a:pt x="148031" y="86568"/>
                    </a:cubicBezTo>
                    <a:cubicBezTo>
                      <a:pt x="146405" y="93776"/>
                      <a:pt x="142819" y="100394"/>
                      <a:pt x="137666" y="105690"/>
                    </a:cubicBezTo>
                    <a:cubicBezTo>
                      <a:pt x="132686" y="110741"/>
                      <a:pt x="127104" y="115161"/>
                      <a:pt x="121046" y="118855"/>
                    </a:cubicBezTo>
                    <a:cubicBezTo>
                      <a:pt x="115315" y="122685"/>
                      <a:pt x="109347" y="126146"/>
                      <a:pt x="103175" y="129220"/>
                    </a:cubicBezTo>
                    <a:cubicBezTo>
                      <a:pt x="96926" y="132442"/>
                      <a:pt x="89951" y="134003"/>
                      <a:pt x="82921" y="133747"/>
                    </a:cubicBezTo>
                    <a:cubicBezTo>
                      <a:pt x="75791" y="133104"/>
                      <a:pt x="69363" y="129190"/>
                      <a:pt x="65527" y="123144"/>
                    </a:cubicBezTo>
                    <a:cubicBezTo>
                      <a:pt x="62018" y="117437"/>
                      <a:pt x="59802" y="111033"/>
                      <a:pt x="59034" y="104379"/>
                    </a:cubicBezTo>
                    <a:cubicBezTo>
                      <a:pt x="58146" y="98047"/>
                      <a:pt x="57729" y="91655"/>
                      <a:pt x="57783" y="85257"/>
                    </a:cubicBezTo>
                    <a:cubicBezTo>
                      <a:pt x="58063" y="61262"/>
                      <a:pt x="64633" y="37762"/>
                      <a:pt x="76845" y="17109"/>
                    </a:cubicBezTo>
                    <a:cubicBezTo>
                      <a:pt x="79502" y="12165"/>
                      <a:pt x="82987" y="7709"/>
                      <a:pt x="87151" y="3944"/>
                    </a:cubicBezTo>
                    <a:cubicBezTo>
                      <a:pt x="91482" y="1"/>
                      <a:pt x="97701" y="-1089"/>
                      <a:pt x="103115" y="1144"/>
                    </a:cubicBezTo>
                    <a:cubicBezTo>
                      <a:pt x="107988" y="3634"/>
                      <a:pt x="111521" y="8144"/>
                      <a:pt x="112766" y="13475"/>
                    </a:cubicBezTo>
                    <a:cubicBezTo>
                      <a:pt x="113802" y="18426"/>
                      <a:pt x="113534" y="23555"/>
                      <a:pt x="111991" y="28368"/>
                    </a:cubicBezTo>
                    <a:cubicBezTo>
                      <a:pt x="110580" y="32806"/>
                      <a:pt x="108828" y="37131"/>
                      <a:pt x="106749" y="41295"/>
                    </a:cubicBezTo>
                    <a:cubicBezTo>
                      <a:pt x="104843" y="45405"/>
                      <a:pt x="102877" y="49277"/>
                      <a:pt x="100792" y="53209"/>
                    </a:cubicBezTo>
                    <a:cubicBezTo>
                      <a:pt x="96801" y="60774"/>
                      <a:pt x="92810" y="67744"/>
                      <a:pt x="88878" y="74058"/>
                    </a:cubicBezTo>
                    <a:cubicBezTo>
                      <a:pt x="81974" y="84906"/>
                      <a:pt x="74373" y="95289"/>
                      <a:pt x="66123" y="105154"/>
                    </a:cubicBezTo>
                    <a:cubicBezTo>
                      <a:pt x="59332" y="113255"/>
                      <a:pt x="53613" y="119212"/>
                      <a:pt x="49681" y="123025"/>
                    </a:cubicBezTo>
                    <a:cubicBezTo>
                      <a:pt x="47716" y="124990"/>
                      <a:pt x="46167" y="126420"/>
                      <a:pt x="45094" y="127433"/>
                    </a:cubicBezTo>
                    <a:cubicBezTo>
                      <a:pt x="44612" y="127945"/>
                      <a:pt x="44070" y="128404"/>
                      <a:pt x="43486" y="128803"/>
                    </a:cubicBezTo>
                    <a:cubicBezTo>
                      <a:pt x="43885" y="128219"/>
                      <a:pt x="44344" y="127677"/>
                      <a:pt x="44856" y="127194"/>
                    </a:cubicBezTo>
                    <a:cubicBezTo>
                      <a:pt x="45988" y="126063"/>
                      <a:pt x="47418" y="124514"/>
                      <a:pt x="49205" y="122607"/>
                    </a:cubicBezTo>
                    <a:cubicBezTo>
                      <a:pt x="53017" y="118557"/>
                      <a:pt x="58557" y="112540"/>
                      <a:pt x="65169" y="104320"/>
                    </a:cubicBezTo>
                    <a:cubicBezTo>
                      <a:pt x="73247" y="94407"/>
                      <a:pt x="80670" y="83982"/>
                      <a:pt x="87389" y="73105"/>
                    </a:cubicBezTo>
                    <a:cubicBezTo>
                      <a:pt x="91321" y="66731"/>
                      <a:pt x="95312" y="59761"/>
                      <a:pt x="99303" y="52255"/>
                    </a:cubicBezTo>
                    <a:cubicBezTo>
                      <a:pt x="103527" y="44416"/>
                      <a:pt x="107113" y="36249"/>
                      <a:pt x="110026" y="27832"/>
                    </a:cubicBezTo>
                    <a:cubicBezTo>
                      <a:pt x="111449" y="23406"/>
                      <a:pt x="111694" y="18682"/>
                      <a:pt x="110741" y="14131"/>
                    </a:cubicBezTo>
                    <a:cubicBezTo>
                      <a:pt x="109626" y="9478"/>
                      <a:pt x="106535" y="5541"/>
                      <a:pt x="102282" y="3349"/>
                    </a:cubicBezTo>
                    <a:cubicBezTo>
                      <a:pt x="97707" y="1520"/>
                      <a:pt x="92482" y="2544"/>
                      <a:pt x="88938" y="5970"/>
                    </a:cubicBezTo>
                    <a:cubicBezTo>
                      <a:pt x="85012" y="9556"/>
                      <a:pt x="81724" y="13785"/>
                      <a:pt x="79228" y="18479"/>
                    </a:cubicBezTo>
                    <a:cubicBezTo>
                      <a:pt x="67231" y="38697"/>
                      <a:pt x="60720" y="61691"/>
                      <a:pt x="60344" y="85198"/>
                    </a:cubicBezTo>
                    <a:cubicBezTo>
                      <a:pt x="60321" y="91452"/>
                      <a:pt x="60737" y="97707"/>
                      <a:pt x="61595" y="103903"/>
                    </a:cubicBezTo>
                    <a:cubicBezTo>
                      <a:pt x="62298" y="110104"/>
                      <a:pt x="64330" y="116073"/>
                      <a:pt x="67552" y="121416"/>
                    </a:cubicBezTo>
                    <a:cubicBezTo>
                      <a:pt x="70924" y="126706"/>
                      <a:pt x="76553" y="130143"/>
                      <a:pt x="82802" y="130709"/>
                    </a:cubicBezTo>
                    <a:cubicBezTo>
                      <a:pt x="89283" y="130894"/>
                      <a:pt x="95699" y="129416"/>
                      <a:pt x="101448" y="126420"/>
                    </a:cubicBezTo>
                    <a:cubicBezTo>
                      <a:pt x="107619" y="123412"/>
                      <a:pt x="113588" y="120010"/>
                      <a:pt x="119319" y="116234"/>
                    </a:cubicBezTo>
                    <a:cubicBezTo>
                      <a:pt x="125139" y="112647"/>
                      <a:pt x="130518" y="108388"/>
                      <a:pt x="135343" y="103545"/>
                    </a:cubicBezTo>
                    <a:cubicBezTo>
                      <a:pt x="140108" y="98571"/>
                      <a:pt x="143427" y="92394"/>
                      <a:pt x="144934" y="85674"/>
                    </a:cubicBezTo>
                    <a:cubicBezTo>
                      <a:pt x="146536" y="79038"/>
                      <a:pt x="145214" y="72033"/>
                      <a:pt x="141300" y="66433"/>
                    </a:cubicBezTo>
                    <a:cubicBezTo>
                      <a:pt x="136963" y="61090"/>
                      <a:pt x="131036" y="57271"/>
                      <a:pt x="124382" y="55532"/>
                    </a:cubicBezTo>
                    <a:cubicBezTo>
                      <a:pt x="117710" y="53626"/>
                      <a:pt x="110824" y="52547"/>
                      <a:pt x="103890" y="52315"/>
                    </a:cubicBezTo>
                    <a:cubicBezTo>
                      <a:pt x="76762" y="50963"/>
                      <a:pt x="49675" y="55687"/>
                      <a:pt x="24602" y="66135"/>
                    </a:cubicBezTo>
                    <a:cubicBezTo>
                      <a:pt x="18687" y="68542"/>
                      <a:pt x="12921" y="71282"/>
                      <a:pt x="7327" y="74356"/>
                    </a:cubicBezTo>
                    <a:cubicBezTo>
                      <a:pt x="4885" y="75434"/>
                      <a:pt x="3157" y="77680"/>
                      <a:pt x="2740" y="80313"/>
                    </a:cubicBezTo>
                    <a:cubicBezTo>
                      <a:pt x="2901" y="82994"/>
                      <a:pt x="4462" y="85394"/>
                      <a:pt x="6851" y="86627"/>
                    </a:cubicBezTo>
                    <a:cubicBezTo>
                      <a:pt x="12414" y="88540"/>
                      <a:pt x="18413" y="88808"/>
                      <a:pt x="24126" y="87402"/>
                    </a:cubicBezTo>
                    <a:lnTo>
                      <a:pt x="41997" y="85495"/>
                    </a:lnTo>
                    <a:lnTo>
                      <a:pt x="76130" y="81326"/>
                    </a:lnTo>
                    <a:cubicBezTo>
                      <a:pt x="98112" y="78526"/>
                      <a:pt x="118544" y="75369"/>
                      <a:pt x="137189" y="72628"/>
                    </a:cubicBezTo>
                    <a:cubicBezTo>
                      <a:pt x="174480" y="66671"/>
                      <a:pt x="204503" y="61131"/>
                      <a:pt x="225174" y="57081"/>
                    </a:cubicBezTo>
                    <a:lnTo>
                      <a:pt x="249002" y="52375"/>
                    </a:lnTo>
                    <a:lnTo>
                      <a:pt x="254959" y="51243"/>
                    </a:lnTo>
                    <a:cubicBezTo>
                      <a:pt x="255811" y="51147"/>
                      <a:pt x="256663" y="51106"/>
                      <a:pt x="257521" y="5112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5" name="Forma Livre: Forma 3184">
                <a:extLst>
                  <a:ext uri="{FF2B5EF4-FFF2-40B4-BE49-F238E27FC236}">
                    <a16:creationId xmlns:a16="http://schemas.microsoft.com/office/drawing/2014/main" id="{6D0CC63B-79F0-6946-C748-4FEC9255A061}"/>
                  </a:ext>
                </a:extLst>
              </p:cNvPr>
              <p:cNvSpPr/>
              <p:nvPr/>
            </p:nvSpPr>
            <p:spPr>
              <a:xfrm>
                <a:off x="11070698" y="6553056"/>
                <a:ext cx="762494" cy="3097"/>
              </a:xfrm>
              <a:custGeom>
                <a:avLst/>
                <a:gdLst>
                  <a:gd name="connsiteX0" fmla="*/ 762495 w 762494"/>
                  <a:gd name="connsiteY0" fmla="*/ 1549 h 3097"/>
                  <a:gd name="connsiteX1" fmla="*/ 381247 w 762494"/>
                  <a:gd name="connsiteY1" fmla="*/ 3098 h 3097"/>
                  <a:gd name="connsiteX2" fmla="*/ 0 w 762494"/>
                  <a:gd name="connsiteY2" fmla="*/ 1549 h 3097"/>
                  <a:gd name="connsiteX3" fmla="*/ 381247 w 762494"/>
                  <a:gd name="connsiteY3" fmla="*/ 0 h 3097"/>
                  <a:gd name="connsiteX4" fmla="*/ 762495 w 762494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494" h="3097">
                    <a:moveTo>
                      <a:pt x="762495" y="1549"/>
                    </a:moveTo>
                    <a:cubicBezTo>
                      <a:pt x="762495" y="2383"/>
                      <a:pt x="591708" y="3098"/>
                      <a:pt x="381247" y="3098"/>
                    </a:cubicBezTo>
                    <a:cubicBezTo>
                      <a:pt x="170787" y="3098"/>
                      <a:pt x="0" y="2383"/>
                      <a:pt x="0" y="1549"/>
                    </a:cubicBezTo>
                    <a:cubicBezTo>
                      <a:pt x="0" y="715"/>
                      <a:pt x="170787" y="0"/>
                      <a:pt x="381247" y="0"/>
                    </a:cubicBezTo>
                    <a:cubicBezTo>
                      <a:pt x="591708" y="0"/>
                      <a:pt x="762495" y="655"/>
                      <a:pt x="76249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6" name="Forma Livre: Forma 3185">
                <a:extLst>
                  <a:ext uri="{FF2B5EF4-FFF2-40B4-BE49-F238E27FC236}">
                    <a16:creationId xmlns:a16="http://schemas.microsoft.com/office/drawing/2014/main" id="{82F3514E-C5CF-E68B-198A-9AD79B091D22}"/>
                  </a:ext>
                </a:extLst>
              </p:cNvPr>
              <p:cNvSpPr/>
              <p:nvPr/>
            </p:nvSpPr>
            <p:spPr>
              <a:xfrm>
                <a:off x="11511456" y="6481966"/>
                <a:ext cx="50991" cy="3479"/>
              </a:xfrm>
              <a:custGeom>
                <a:avLst/>
                <a:gdLst>
                  <a:gd name="connsiteX0" fmla="*/ 50992 w 50991"/>
                  <a:gd name="connsiteY0" fmla="*/ 1750 h 3479"/>
                  <a:gd name="connsiteX1" fmla="*/ 25496 w 50991"/>
                  <a:gd name="connsiteY1" fmla="*/ 3299 h 3479"/>
                  <a:gd name="connsiteX2" fmla="*/ 0 w 50991"/>
                  <a:gd name="connsiteY2" fmla="*/ 1750 h 3479"/>
                  <a:gd name="connsiteX3" fmla="*/ 25496 w 50991"/>
                  <a:gd name="connsiteY3" fmla="*/ 201 h 3479"/>
                  <a:gd name="connsiteX4" fmla="*/ 50992 w 50991"/>
                  <a:gd name="connsiteY4" fmla="*/ 1750 h 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91" h="3479">
                    <a:moveTo>
                      <a:pt x="50992" y="1750"/>
                    </a:moveTo>
                    <a:cubicBezTo>
                      <a:pt x="42586" y="3275"/>
                      <a:pt x="34026" y="3793"/>
                      <a:pt x="25496" y="3299"/>
                    </a:cubicBezTo>
                    <a:cubicBezTo>
                      <a:pt x="16965" y="3793"/>
                      <a:pt x="8405" y="3275"/>
                      <a:pt x="0" y="1750"/>
                    </a:cubicBezTo>
                    <a:cubicBezTo>
                      <a:pt x="8405" y="189"/>
                      <a:pt x="16965" y="-329"/>
                      <a:pt x="25496" y="201"/>
                    </a:cubicBezTo>
                    <a:cubicBezTo>
                      <a:pt x="34026" y="-329"/>
                      <a:pt x="42586" y="189"/>
                      <a:pt x="50992" y="17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187" name="Gráfico 50">
              <a:extLst>
                <a:ext uri="{FF2B5EF4-FFF2-40B4-BE49-F238E27FC236}">
                  <a16:creationId xmlns:a16="http://schemas.microsoft.com/office/drawing/2014/main" id="{DBF79293-B28C-F5FB-ACDF-4629D70CA761}"/>
                </a:ext>
              </a:extLst>
            </p:cNvPr>
            <p:cNvGrpSpPr/>
            <p:nvPr/>
          </p:nvGrpSpPr>
          <p:grpSpPr>
            <a:xfrm>
              <a:off x="12880491" y="6127925"/>
              <a:ext cx="591352" cy="573528"/>
              <a:chOff x="12880491" y="6127925"/>
              <a:chExt cx="591352" cy="573528"/>
            </a:xfrm>
          </p:grpSpPr>
          <p:sp>
            <p:nvSpPr>
              <p:cNvPr id="3188" name="Forma Livre: Forma 3187">
                <a:extLst>
                  <a:ext uri="{FF2B5EF4-FFF2-40B4-BE49-F238E27FC236}">
                    <a16:creationId xmlns:a16="http://schemas.microsoft.com/office/drawing/2014/main" id="{E5E74CF3-AAC3-ECE1-C1F7-31C41CD186F6}"/>
                  </a:ext>
                </a:extLst>
              </p:cNvPr>
              <p:cNvSpPr/>
              <p:nvPr/>
            </p:nvSpPr>
            <p:spPr>
              <a:xfrm>
                <a:off x="12880491" y="6127925"/>
                <a:ext cx="590623" cy="572627"/>
              </a:xfrm>
              <a:custGeom>
                <a:avLst/>
                <a:gdLst>
                  <a:gd name="connsiteX0" fmla="*/ 0 w 590623"/>
                  <a:gd name="connsiteY0" fmla="*/ 543317 h 572627"/>
                  <a:gd name="connsiteX1" fmla="*/ 60582 w 590623"/>
                  <a:gd name="connsiteY1" fmla="*/ 436568 h 572627"/>
                  <a:gd name="connsiteX2" fmla="*/ 154054 w 590623"/>
                  <a:gd name="connsiteY2" fmla="*/ 42626 h 572627"/>
                  <a:gd name="connsiteX3" fmla="*/ 547995 w 590623"/>
                  <a:gd name="connsiteY3" fmla="*/ 136098 h 572627"/>
                  <a:gd name="connsiteX4" fmla="*/ 454524 w 590623"/>
                  <a:gd name="connsiteY4" fmla="*/ 530039 h 572627"/>
                  <a:gd name="connsiteX5" fmla="*/ 129088 w 590623"/>
                  <a:gd name="connsiteY5" fmla="*/ 512758 h 572627"/>
                  <a:gd name="connsiteX6" fmla="*/ 129088 w 590623"/>
                  <a:gd name="connsiteY6" fmla="*/ 512758 h 57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0623" h="572627">
                    <a:moveTo>
                      <a:pt x="0" y="543317"/>
                    </a:moveTo>
                    <a:lnTo>
                      <a:pt x="60582" y="436568"/>
                    </a:lnTo>
                    <a:cubicBezTo>
                      <a:pt x="-22392" y="301970"/>
                      <a:pt x="19461" y="125601"/>
                      <a:pt x="154054" y="42626"/>
                    </a:cubicBezTo>
                    <a:cubicBezTo>
                      <a:pt x="288652" y="-40348"/>
                      <a:pt x="465026" y="1505"/>
                      <a:pt x="547995" y="136098"/>
                    </a:cubicBezTo>
                    <a:cubicBezTo>
                      <a:pt x="630970" y="270696"/>
                      <a:pt x="589122" y="447070"/>
                      <a:pt x="454524" y="530039"/>
                    </a:cubicBezTo>
                    <a:cubicBezTo>
                      <a:pt x="353029" y="592606"/>
                      <a:pt x="223387" y="585725"/>
                      <a:pt x="129088" y="512758"/>
                    </a:cubicBezTo>
                    <a:lnTo>
                      <a:pt x="129088" y="512758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89" name="Forma Livre: Forma 3188">
                <a:extLst>
                  <a:ext uri="{FF2B5EF4-FFF2-40B4-BE49-F238E27FC236}">
                    <a16:creationId xmlns:a16="http://schemas.microsoft.com/office/drawing/2014/main" id="{2A5DA56F-DCAC-0CE7-FEC1-161CBA0B4075}"/>
                  </a:ext>
                </a:extLst>
              </p:cNvPr>
              <p:cNvSpPr/>
              <p:nvPr/>
            </p:nvSpPr>
            <p:spPr>
              <a:xfrm>
                <a:off x="12880491" y="6127978"/>
                <a:ext cx="591352" cy="573475"/>
              </a:xfrm>
              <a:custGeom>
                <a:avLst/>
                <a:gdLst>
                  <a:gd name="connsiteX0" fmla="*/ 0 w 591352"/>
                  <a:gd name="connsiteY0" fmla="*/ 543264 h 573475"/>
                  <a:gd name="connsiteX1" fmla="*/ 129028 w 591352"/>
                  <a:gd name="connsiteY1" fmla="*/ 512109 h 573475"/>
                  <a:gd name="connsiteX2" fmla="*/ 128611 w 591352"/>
                  <a:gd name="connsiteY2" fmla="*/ 513301 h 573475"/>
                  <a:gd name="connsiteX3" fmla="*/ 128611 w 591352"/>
                  <a:gd name="connsiteY3" fmla="*/ 513301 h 573475"/>
                  <a:gd name="connsiteX4" fmla="*/ 125037 w 591352"/>
                  <a:gd name="connsiteY4" fmla="*/ 508654 h 573475"/>
                  <a:gd name="connsiteX5" fmla="*/ 129684 w 591352"/>
                  <a:gd name="connsiteY5" fmla="*/ 512229 h 573475"/>
                  <a:gd name="connsiteX6" fmla="*/ 188241 w 591352"/>
                  <a:gd name="connsiteY6" fmla="*/ 547137 h 573475"/>
                  <a:gd name="connsiteX7" fmla="*/ 266099 w 591352"/>
                  <a:gd name="connsiteY7" fmla="*/ 569058 h 573475"/>
                  <a:gd name="connsiteX8" fmla="*/ 310955 w 591352"/>
                  <a:gd name="connsiteY8" fmla="*/ 571143 h 573475"/>
                  <a:gd name="connsiteX9" fmla="*/ 334485 w 591352"/>
                  <a:gd name="connsiteY9" fmla="*/ 569773 h 573475"/>
                  <a:gd name="connsiteX10" fmla="*/ 358313 w 591352"/>
                  <a:gd name="connsiteY10" fmla="*/ 566139 h 573475"/>
                  <a:gd name="connsiteX11" fmla="*/ 534878 w 591352"/>
                  <a:gd name="connsiteY11" fmla="*/ 452301 h 573475"/>
                  <a:gd name="connsiteX12" fmla="*/ 582534 w 591352"/>
                  <a:gd name="connsiteY12" fmla="*/ 343050 h 573475"/>
                  <a:gd name="connsiteX13" fmla="*/ 579079 w 591352"/>
                  <a:gd name="connsiteY13" fmla="*/ 217358 h 573475"/>
                  <a:gd name="connsiteX14" fmla="*/ 518556 w 591352"/>
                  <a:gd name="connsiteY14" fmla="*/ 101256 h 573475"/>
                  <a:gd name="connsiteX15" fmla="*/ 506999 w 591352"/>
                  <a:gd name="connsiteY15" fmla="*/ 88508 h 573475"/>
                  <a:gd name="connsiteX16" fmla="*/ 494549 w 591352"/>
                  <a:gd name="connsiteY16" fmla="*/ 76594 h 573475"/>
                  <a:gd name="connsiteX17" fmla="*/ 481801 w 591352"/>
                  <a:gd name="connsiteY17" fmla="*/ 65395 h 573475"/>
                  <a:gd name="connsiteX18" fmla="*/ 468219 w 591352"/>
                  <a:gd name="connsiteY18" fmla="*/ 55268 h 573475"/>
                  <a:gd name="connsiteX19" fmla="*/ 454161 w 591352"/>
                  <a:gd name="connsiteY19" fmla="*/ 45975 h 573475"/>
                  <a:gd name="connsiteX20" fmla="*/ 439864 w 591352"/>
                  <a:gd name="connsiteY20" fmla="*/ 37278 h 573475"/>
                  <a:gd name="connsiteX21" fmla="*/ 425091 w 591352"/>
                  <a:gd name="connsiteY21" fmla="*/ 30129 h 573475"/>
                  <a:gd name="connsiteX22" fmla="*/ 409960 w 591352"/>
                  <a:gd name="connsiteY22" fmla="*/ 23398 h 573475"/>
                  <a:gd name="connsiteX23" fmla="*/ 283314 w 591352"/>
                  <a:gd name="connsiteY23" fmla="*/ 3859 h 573475"/>
                  <a:gd name="connsiteX24" fmla="*/ 167034 w 591352"/>
                  <a:gd name="connsiteY24" fmla="*/ 38052 h 573475"/>
                  <a:gd name="connsiteX25" fmla="*/ 32406 w 591352"/>
                  <a:gd name="connsiteY25" fmla="*/ 203061 h 573475"/>
                  <a:gd name="connsiteX26" fmla="*/ 19777 w 591352"/>
                  <a:gd name="connsiteY26" fmla="*/ 295156 h 573475"/>
                  <a:gd name="connsiteX27" fmla="*/ 33359 w 591352"/>
                  <a:gd name="connsiteY27" fmla="*/ 374860 h 573475"/>
                  <a:gd name="connsiteX28" fmla="*/ 61536 w 591352"/>
                  <a:gd name="connsiteY28" fmla="*/ 436098 h 573475"/>
                  <a:gd name="connsiteX29" fmla="*/ 61536 w 591352"/>
                  <a:gd name="connsiteY29" fmla="*/ 436515 h 573475"/>
                  <a:gd name="connsiteX30" fmla="*/ 61536 w 591352"/>
                  <a:gd name="connsiteY30" fmla="*/ 436873 h 573475"/>
                  <a:gd name="connsiteX31" fmla="*/ 298 w 591352"/>
                  <a:gd name="connsiteY31" fmla="*/ 543264 h 573475"/>
                  <a:gd name="connsiteX32" fmla="*/ 60225 w 591352"/>
                  <a:gd name="connsiteY32" fmla="*/ 436039 h 573475"/>
                  <a:gd name="connsiteX33" fmla="*/ 60225 w 591352"/>
                  <a:gd name="connsiteY33" fmla="*/ 436754 h 573475"/>
                  <a:gd name="connsiteX34" fmla="*/ 31632 w 591352"/>
                  <a:gd name="connsiteY34" fmla="*/ 375277 h 573475"/>
                  <a:gd name="connsiteX35" fmla="*/ 17633 w 591352"/>
                  <a:gd name="connsiteY35" fmla="*/ 295096 h 573475"/>
                  <a:gd name="connsiteX36" fmla="*/ 30083 w 591352"/>
                  <a:gd name="connsiteY36" fmla="*/ 202227 h 573475"/>
                  <a:gd name="connsiteX37" fmla="*/ 165664 w 591352"/>
                  <a:gd name="connsiteY37" fmla="*/ 35431 h 573475"/>
                  <a:gd name="connsiteX38" fmla="*/ 283136 w 591352"/>
                  <a:gd name="connsiteY38" fmla="*/ 761 h 573475"/>
                  <a:gd name="connsiteX39" fmla="*/ 411092 w 591352"/>
                  <a:gd name="connsiteY39" fmla="*/ 20419 h 573475"/>
                  <a:gd name="connsiteX40" fmla="*/ 426401 w 591352"/>
                  <a:gd name="connsiteY40" fmla="*/ 27210 h 573475"/>
                  <a:gd name="connsiteX41" fmla="*/ 441592 w 591352"/>
                  <a:gd name="connsiteY41" fmla="*/ 34597 h 573475"/>
                  <a:gd name="connsiteX42" fmla="*/ 456067 w 591352"/>
                  <a:gd name="connsiteY42" fmla="*/ 43354 h 573475"/>
                  <a:gd name="connsiteX43" fmla="*/ 470245 w 591352"/>
                  <a:gd name="connsiteY43" fmla="*/ 52766 h 573475"/>
                  <a:gd name="connsiteX44" fmla="*/ 483946 w 591352"/>
                  <a:gd name="connsiteY44" fmla="*/ 63012 h 573475"/>
                  <a:gd name="connsiteX45" fmla="*/ 496872 w 591352"/>
                  <a:gd name="connsiteY45" fmla="*/ 74271 h 573475"/>
                  <a:gd name="connsiteX46" fmla="*/ 509442 w 591352"/>
                  <a:gd name="connsiteY46" fmla="*/ 86185 h 573475"/>
                  <a:gd name="connsiteX47" fmla="*/ 521356 w 591352"/>
                  <a:gd name="connsiteY47" fmla="*/ 98992 h 573475"/>
                  <a:gd name="connsiteX48" fmla="*/ 582534 w 591352"/>
                  <a:gd name="connsiteY48" fmla="*/ 216464 h 573475"/>
                  <a:gd name="connsiteX49" fmla="*/ 585929 w 591352"/>
                  <a:gd name="connsiteY49" fmla="*/ 343467 h 573475"/>
                  <a:gd name="connsiteX50" fmla="*/ 537678 w 591352"/>
                  <a:gd name="connsiteY50" fmla="*/ 453791 h 573475"/>
                  <a:gd name="connsiteX51" fmla="*/ 359266 w 591352"/>
                  <a:gd name="connsiteY51" fmla="*/ 568343 h 573475"/>
                  <a:gd name="connsiteX52" fmla="*/ 335140 w 591352"/>
                  <a:gd name="connsiteY52" fmla="*/ 571977 h 573475"/>
                  <a:gd name="connsiteX53" fmla="*/ 311312 w 591352"/>
                  <a:gd name="connsiteY53" fmla="*/ 573288 h 573475"/>
                  <a:gd name="connsiteX54" fmla="*/ 266099 w 591352"/>
                  <a:gd name="connsiteY54" fmla="*/ 571024 h 573475"/>
                  <a:gd name="connsiteX55" fmla="*/ 187824 w 591352"/>
                  <a:gd name="connsiteY55" fmla="*/ 548685 h 573475"/>
                  <a:gd name="connsiteX56" fmla="*/ 129028 w 591352"/>
                  <a:gd name="connsiteY56" fmla="*/ 513301 h 573475"/>
                  <a:gd name="connsiteX57" fmla="*/ 130160 w 591352"/>
                  <a:gd name="connsiteY57" fmla="*/ 512229 h 573475"/>
                  <a:gd name="connsiteX58" fmla="*/ 130160 w 591352"/>
                  <a:gd name="connsiteY58" fmla="*/ 512229 h 573475"/>
                  <a:gd name="connsiteX59" fmla="*/ 130875 w 591352"/>
                  <a:gd name="connsiteY59" fmla="*/ 513182 h 573475"/>
                  <a:gd name="connsiteX60" fmla="*/ 129743 w 591352"/>
                  <a:gd name="connsiteY60" fmla="*/ 513182 h 57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591352" h="573475">
                    <a:moveTo>
                      <a:pt x="0" y="543264"/>
                    </a:moveTo>
                    <a:lnTo>
                      <a:pt x="129028" y="512109"/>
                    </a:lnTo>
                    <a:lnTo>
                      <a:pt x="128611" y="513301"/>
                    </a:lnTo>
                    <a:lnTo>
                      <a:pt x="128611" y="513301"/>
                    </a:lnTo>
                    <a:lnTo>
                      <a:pt x="125037" y="508654"/>
                    </a:lnTo>
                    <a:lnTo>
                      <a:pt x="129684" y="512229"/>
                    </a:lnTo>
                    <a:cubicBezTo>
                      <a:pt x="147787" y="526096"/>
                      <a:pt x="167433" y="537808"/>
                      <a:pt x="188241" y="547137"/>
                    </a:cubicBezTo>
                    <a:cubicBezTo>
                      <a:pt x="213028" y="558085"/>
                      <a:pt x="239239" y="565466"/>
                      <a:pt x="266099" y="569058"/>
                    </a:cubicBezTo>
                    <a:cubicBezTo>
                      <a:pt x="280961" y="571084"/>
                      <a:pt x="295973" y="571781"/>
                      <a:pt x="310955" y="571143"/>
                    </a:cubicBezTo>
                    <a:cubicBezTo>
                      <a:pt x="318699" y="570667"/>
                      <a:pt x="326562" y="570488"/>
                      <a:pt x="334485" y="569773"/>
                    </a:cubicBezTo>
                    <a:lnTo>
                      <a:pt x="358313" y="566139"/>
                    </a:lnTo>
                    <a:cubicBezTo>
                      <a:pt x="429463" y="551926"/>
                      <a:pt x="492566" y="511240"/>
                      <a:pt x="534878" y="452301"/>
                    </a:cubicBezTo>
                    <a:cubicBezTo>
                      <a:pt x="558361" y="419693"/>
                      <a:pt x="574611" y="382444"/>
                      <a:pt x="582534" y="343050"/>
                    </a:cubicBezTo>
                    <a:cubicBezTo>
                      <a:pt x="590636" y="301411"/>
                      <a:pt x="589456" y="258491"/>
                      <a:pt x="579079" y="217358"/>
                    </a:cubicBezTo>
                    <a:cubicBezTo>
                      <a:pt x="568392" y="174408"/>
                      <a:pt x="547650" y="134609"/>
                      <a:pt x="518556" y="101256"/>
                    </a:cubicBezTo>
                    <a:lnTo>
                      <a:pt x="506999" y="88508"/>
                    </a:lnTo>
                    <a:cubicBezTo>
                      <a:pt x="503187" y="84278"/>
                      <a:pt x="498660" y="80764"/>
                      <a:pt x="494549" y="76594"/>
                    </a:cubicBezTo>
                    <a:cubicBezTo>
                      <a:pt x="490439" y="72424"/>
                      <a:pt x="486388" y="68671"/>
                      <a:pt x="481801" y="65395"/>
                    </a:cubicBezTo>
                    <a:cubicBezTo>
                      <a:pt x="477214" y="62118"/>
                      <a:pt x="472747" y="58663"/>
                      <a:pt x="468219" y="55268"/>
                    </a:cubicBezTo>
                    <a:cubicBezTo>
                      <a:pt x="463740" y="51872"/>
                      <a:pt x="459040" y="48769"/>
                      <a:pt x="454161" y="45975"/>
                    </a:cubicBezTo>
                    <a:lnTo>
                      <a:pt x="439864" y="37278"/>
                    </a:lnTo>
                    <a:lnTo>
                      <a:pt x="425091" y="30129"/>
                    </a:lnTo>
                    <a:cubicBezTo>
                      <a:pt x="420200" y="27562"/>
                      <a:pt x="415142" y="25310"/>
                      <a:pt x="409960" y="23398"/>
                    </a:cubicBezTo>
                    <a:cubicBezTo>
                      <a:pt x="369750" y="7445"/>
                      <a:pt x="326461" y="767"/>
                      <a:pt x="283314" y="3859"/>
                    </a:cubicBezTo>
                    <a:cubicBezTo>
                      <a:pt x="242515" y="6599"/>
                      <a:pt x="202818" y="18269"/>
                      <a:pt x="167034" y="38052"/>
                    </a:cubicBezTo>
                    <a:cubicBezTo>
                      <a:pt x="102669" y="73770"/>
                      <a:pt x="54477" y="132840"/>
                      <a:pt x="32406" y="203061"/>
                    </a:cubicBezTo>
                    <a:cubicBezTo>
                      <a:pt x="23536" y="232935"/>
                      <a:pt x="19277" y="263995"/>
                      <a:pt x="19777" y="295156"/>
                    </a:cubicBezTo>
                    <a:cubicBezTo>
                      <a:pt x="20486" y="322236"/>
                      <a:pt x="25061" y="349073"/>
                      <a:pt x="33359" y="374860"/>
                    </a:cubicBezTo>
                    <a:cubicBezTo>
                      <a:pt x="40323" y="396306"/>
                      <a:pt x="49783" y="416857"/>
                      <a:pt x="61536" y="436098"/>
                    </a:cubicBezTo>
                    <a:lnTo>
                      <a:pt x="61536" y="436515"/>
                    </a:lnTo>
                    <a:lnTo>
                      <a:pt x="61536" y="436873"/>
                    </a:lnTo>
                    <a:lnTo>
                      <a:pt x="298" y="543264"/>
                    </a:lnTo>
                    <a:lnTo>
                      <a:pt x="60225" y="436039"/>
                    </a:lnTo>
                    <a:lnTo>
                      <a:pt x="60225" y="436754"/>
                    </a:lnTo>
                    <a:cubicBezTo>
                      <a:pt x="48329" y="417447"/>
                      <a:pt x="38732" y="396812"/>
                      <a:pt x="31632" y="375277"/>
                    </a:cubicBezTo>
                    <a:cubicBezTo>
                      <a:pt x="23125" y="349364"/>
                      <a:pt x="18407" y="322361"/>
                      <a:pt x="17633" y="295096"/>
                    </a:cubicBezTo>
                    <a:cubicBezTo>
                      <a:pt x="17043" y="263685"/>
                      <a:pt x="21237" y="232369"/>
                      <a:pt x="30083" y="202227"/>
                    </a:cubicBezTo>
                    <a:cubicBezTo>
                      <a:pt x="52225" y="131303"/>
                      <a:pt x="100762" y="71596"/>
                      <a:pt x="165664" y="35431"/>
                    </a:cubicBezTo>
                    <a:cubicBezTo>
                      <a:pt x="201799" y="15386"/>
                      <a:pt x="241907" y="3549"/>
                      <a:pt x="283136" y="761"/>
                    </a:cubicBezTo>
                    <a:cubicBezTo>
                      <a:pt x="326723" y="-2402"/>
                      <a:pt x="370465" y="4318"/>
                      <a:pt x="411092" y="20419"/>
                    </a:cubicBezTo>
                    <a:cubicBezTo>
                      <a:pt x="416334" y="22349"/>
                      <a:pt x="421451" y="24619"/>
                      <a:pt x="426401" y="27210"/>
                    </a:cubicBezTo>
                    <a:lnTo>
                      <a:pt x="441592" y="34597"/>
                    </a:lnTo>
                    <a:lnTo>
                      <a:pt x="456067" y="43354"/>
                    </a:lnTo>
                    <a:cubicBezTo>
                      <a:pt x="461000" y="46166"/>
                      <a:pt x="465741" y="49311"/>
                      <a:pt x="470245" y="52766"/>
                    </a:cubicBezTo>
                    <a:lnTo>
                      <a:pt x="483946" y="63012"/>
                    </a:lnTo>
                    <a:cubicBezTo>
                      <a:pt x="488652" y="66288"/>
                      <a:pt x="492524" y="70577"/>
                      <a:pt x="496872" y="74271"/>
                    </a:cubicBezTo>
                    <a:cubicBezTo>
                      <a:pt x="501221" y="77964"/>
                      <a:pt x="505629" y="81836"/>
                      <a:pt x="509442" y="86185"/>
                    </a:cubicBezTo>
                    <a:lnTo>
                      <a:pt x="521356" y="98992"/>
                    </a:lnTo>
                    <a:cubicBezTo>
                      <a:pt x="550795" y="132733"/>
                      <a:pt x="571770" y="173002"/>
                      <a:pt x="582534" y="216464"/>
                    </a:cubicBezTo>
                    <a:cubicBezTo>
                      <a:pt x="593006" y="258032"/>
                      <a:pt x="594168" y="301399"/>
                      <a:pt x="585929" y="343467"/>
                    </a:cubicBezTo>
                    <a:cubicBezTo>
                      <a:pt x="577894" y="383260"/>
                      <a:pt x="561440" y="420872"/>
                      <a:pt x="537678" y="453791"/>
                    </a:cubicBezTo>
                    <a:cubicBezTo>
                      <a:pt x="494901" y="513235"/>
                      <a:pt x="431119" y="554190"/>
                      <a:pt x="359266" y="568343"/>
                    </a:cubicBezTo>
                    <a:lnTo>
                      <a:pt x="335140" y="571977"/>
                    </a:lnTo>
                    <a:cubicBezTo>
                      <a:pt x="327158" y="572632"/>
                      <a:pt x="319235" y="572871"/>
                      <a:pt x="311312" y="573288"/>
                    </a:cubicBezTo>
                    <a:cubicBezTo>
                      <a:pt x="296205" y="573866"/>
                      <a:pt x="281075" y="573109"/>
                      <a:pt x="266099" y="571024"/>
                    </a:cubicBezTo>
                    <a:cubicBezTo>
                      <a:pt x="239078" y="567343"/>
                      <a:pt x="212718" y="559819"/>
                      <a:pt x="187824" y="548685"/>
                    </a:cubicBezTo>
                    <a:cubicBezTo>
                      <a:pt x="166915" y="539220"/>
                      <a:pt x="147185" y="527342"/>
                      <a:pt x="129028" y="513301"/>
                    </a:cubicBezTo>
                    <a:lnTo>
                      <a:pt x="130160" y="512229"/>
                    </a:lnTo>
                    <a:lnTo>
                      <a:pt x="130160" y="512229"/>
                    </a:lnTo>
                    <a:lnTo>
                      <a:pt x="130875" y="513182"/>
                    </a:lnTo>
                    <a:lnTo>
                      <a:pt x="129743" y="513182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0" name="Forma Livre: Forma 3189">
                <a:extLst>
                  <a:ext uri="{FF2B5EF4-FFF2-40B4-BE49-F238E27FC236}">
                    <a16:creationId xmlns:a16="http://schemas.microsoft.com/office/drawing/2014/main" id="{1FB98DF9-B97A-325E-2030-3DA043BE2226}"/>
                  </a:ext>
                </a:extLst>
              </p:cNvPr>
              <p:cNvSpPr/>
              <p:nvPr/>
            </p:nvSpPr>
            <p:spPr>
              <a:xfrm flipH="1">
                <a:off x="13065337" y="6318231"/>
                <a:ext cx="233096" cy="205516"/>
              </a:xfrm>
              <a:custGeom>
                <a:avLst/>
                <a:gdLst>
                  <a:gd name="connsiteX0" fmla="*/ 183773 w 233096"/>
                  <a:gd name="connsiteY0" fmla="*/ 110800 h 205516"/>
                  <a:gd name="connsiteX1" fmla="*/ 134807 w 233096"/>
                  <a:gd name="connsiteY1" fmla="*/ 55400 h 205516"/>
                  <a:gd name="connsiteX2" fmla="*/ 183773 w 233096"/>
                  <a:gd name="connsiteY2" fmla="*/ 0 h 205516"/>
                  <a:gd name="connsiteX3" fmla="*/ 233097 w 233096"/>
                  <a:gd name="connsiteY3" fmla="*/ 55400 h 205516"/>
                  <a:gd name="connsiteX4" fmla="*/ 183773 w 233096"/>
                  <a:gd name="connsiteY4" fmla="*/ 110800 h 205516"/>
                  <a:gd name="connsiteX5" fmla="*/ 183773 w 233096"/>
                  <a:gd name="connsiteY5" fmla="*/ 87270 h 205516"/>
                  <a:gd name="connsiteX6" fmla="*/ 204444 w 233096"/>
                  <a:gd name="connsiteY6" fmla="*/ 55400 h 205516"/>
                  <a:gd name="connsiteX7" fmla="*/ 183773 w 233096"/>
                  <a:gd name="connsiteY7" fmla="*/ 23530 h 205516"/>
                  <a:gd name="connsiteX8" fmla="*/ 163102 w 233096"/>
                  <a:gd name="connsiteY8" fmla="*/ 55400 h 205516"/>
                  <a:gd name="connsiteX9" fmla="*/ 183773 w 233096"/>
                  <a:gd name="connsiteY9" fmla="*/ 87270 h 205516"/>
                  <a:gd name="connsiteX10" fmla="*/ 201048 w 233096"/>
                  <a:gd name="connsiteY10" fmla="*/ 203193 h 205516"/>
                  <a:gd name="connsiteX11" fmla="*/ 167391 w 233096"/>
                  <a:gd name="connsiteY11" fmla="*/ 203193 h 205516"/>
                  <a:gd name="connsiteX12" fmla="*/ 31751 w 233096"/>
                  <a:gd name="connsiteY12" fmla="*/ 2323 h 205516"/>
                  <a:gd name="connsiteX13" fmla="*/ 65467 w 233096"/>
                  <a:gd name="connsiteY13" fmla="*/ 2323 h 205516"/>
                  <a:gd name="connsiteX14" fmla="*/ 49264 w 233096"/>
                  <a:gd name="connsiteY14" fmla="*/ 205516 h 205516"/>
                  <a:gd name="connsiteX15" fmla="*/ 0 w 233096"/>
                  <a:gd name="connsiteY15" fmla="*/ 150116 h 205516"/>
                  <a:gd name="connsiteX16" fmla="*/ 49264 w 233096"/>
                  <a:gd name="connsiteY16" fmla="*/ 94716 h 205516"/>
                  <a:gd name="connsiteX17" fmla="*/ 98290 w 233096"/>
                  <a:gd name="connsiteY17" fmla="*/ 150116 h 205516"/>
                  <a:gd name="connsiteX18" fmla="*/ 49264 w 233096"/>
                  <a:gd name="connsiteY18" fmla="*/ 205516 h 205516"/>
                  <a:gd name="connsiteX19" fmla="*/ 49264 w 233096"/>
                  <a:gd name="connsiteY19" fmla="*/ 181986 h 205516"/>
                  <a:gd name="connsiteX20" fmla="*/ 69935 w 233096"/>
                  <a:gd name="connsiteY20" fmla="*/ 150116 h 205516"/>
                  <a:gd name="connsiteX21" fmla="*/ 49264 w 233096"/>
                  <a:gd name="connsiteY21" fmla="*/ 118246 h 205516"/>
                  <a:gd name="connsiteX22" fmla="*/ 28593 w 233096"/>
                  <a:gd name="connsiteY22" fmla="*/ 150116 h 205516"/>
                  <a:gd name="connsiteX23" fmla="*/ 49264 w 233096"/>
                  <a:gd name="connsiteY23" fmla="*/ 181986 h 205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33096" h="205516">
                    <a:moveTo>
                      <a:pt x="183773" y="110800"/>
                    </a:moveTo>
                    <a:cubicBezTo>
                      <a:pt x="154941" y="110800"/>
                      <a:pt x="134807" y="89593"/>
                      <a:pt x="134807" y="55400"/>
                    </a:cubicBezTo>
                    <a:cubicBezTo>
                      <a:pt x="134807" y="21207"/>
                      <a:pt x="154941" y="0"/>
                      <a:pt x="183773" y="0"/>
                    </a:cubicBezTo>
                    <a:cubicBezTo>
                      <a:pt x="212605" y="0"/>
                      <a:pt x="233097" y="21564"/>
                      <a:pt x="233097" y="55400"/>
                    </a:cubicBezTo>
                    <a:cubicBezTo>
                      <a:pt x="233097" y="89236"/>
                      <a:pt x="212664" y="110800"/>
                      <a:pt x="183773" y="110800"/>
                    </a:cubicBezTo>
                    <a:close/>
                    <a:moveTo>
                      <a:pt x="183773" y="87270"/>
                    </a:moveTo>
                    <a:cubicBezTo>
                      <a:pt x="195985" y="87270"/>
                      <a:pt x="204444" y="76666"/>
                      <a:pt x="204444" y="55400"/>
                    </a:cubicBezTo>
                    <a:cubicBezTo>
                      <a:pt x="204444" y="34134"/>
                      <a:pt x="195985" y="23530"/>
                      <a:pt x="183773" y="23530"/>
                    </a:cubicBezTo>
                    <a:cubicBezTo>
                      <a:pt x="171561" y="23530"/>
                      <a:pt x="163102" y="33895"/>
                      <a:pt x="163102" y="55400"/>
                    </a:cubicBezTo>
                    <a:cubicBezTo>
                      <a:pt x="163102" y="76905"/>
                      <a:pt x="171323" y="87270"/>
                      <a:pt x="183773" y="87270"/>
                    </a:cubicBezTo>
                    <a:close/>
                    <a:moveTo>
                      <a:pt x="201048" y="203193"/>
                    </a:moveTo>
                    <a:lnTo>
                      <a:pt x="167391" y="203193"/>
                    </a:lnTo>
                    <a:lnTo>
                      <a:pt x="31751" y="2323"/>
                    </a:lnTo>
                    <a:lnTo>
                      <a:pt x="65467" y="2323"/>
                    </a:lnTo>
                    <a:close/>
                    <a:moveTo>
                      <a:pt x="49264" y="205516"/>
                    </a:moveTo>
                    <a:cubicBezTo>
                      <a:pt x="20432" y="205516"/>
                      <a:pt x="0" y="184011"/>
                      <a:pt x="0" y="150116"/>
                    </a:cubicBezTo>
                    <a:cubicBezTo>
                      <a:pt x="0" y="116221"/>
                      <a:pt x="20432" y="94716"/>
                      <a:pt x="49264" y="94716"/>
                    </a:cubicBezTo>
                    <a:cubicBezTo>
                      <a:pt x="78096" y="94716"/>
                      <a:pt x="98290" y="116280"/>
                      <a:pt x="98290" y="150116"/>
                    </a:cubicBezTo>
                    <a:cubicBezTo>
                      <a:pt x="98290" y="183952"/>
                      <a:pt x="77917" y="205516"/>
                      <a:pt x="49264" y="205516"/>
                    </a:cubicBezTo>
                    <a:close/>
                    <a:moveTo>
                      <a:pt x="49264" y="181986"/>
                    </a:moveTo>
                    <a:cubicBezTo>
                      <a:pt x="61476" y="181986"/>
                      <a:pt x="69935" y="171621"/>
                      <a:pt x="69935" y="150116"/>
                    </a:cubicBezTo>
                    <a:cubicBezTo>
                      <a:pt x="69935" y="128611"/>
                      <a:pt x="61476" y="118246"/>
                      <a:pt x="49264" y="118246"/>
                    </a:cubicBezTo>
                    <a:cubicBezTo>
                      <a:pt x="37052" y="118246"/>
                      <a:pt x="28593" y="128850"/>
                      <a:pt x="28593" y="150116"/>
                    </a:cubicBezTo>
                    <a:cubicBezTo>
                      <a:pt x="28593" y="171383"/>
                      <a:pt x="36814" y="181986"/>
                      <a:pt x="49264" y="18198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191" name="Gráfico 50">
              <a:extLst>
                <a:ext uri="{FF2B5EF4-FFF2-40B4-BE49-F238E27FC236}">
                  <a16:creationId xmlns:a16="http://schemas.microsoft.com/office/drawing/2014/main" id="{9134323D-61F5-B1A3-6681-FD3A3DB5E4F8}"/>
                </a:ext>
              </a:extLst>
            </p:cNvPr>
            <p:cNvGrpSpPr/>
            <p:nvPr/>
          </p:nvGrpSpPr>
          <p:grpSpPr>
            <a:xfrm>
              <a:off x="10924674" y="6930641"/>
              <a:ext cx="489838" cy="971315"/>
              <a:chOff x="10924674" y="6930641"/>
              <a:chExt cx="489838" cy="971315"/>
            </a:xfrm>
          </p:grpSpPr>
          <p:sp>
            <p:nvSpPr>
              <p:cNvPr id="3192" name="Forma Livre: Forma 3191">
                <a:extLst>
                  <a:ext uri="{FF2B5EF4-FFF2-40B4-BE49-F238E27FC236}">
                    <a16:creationId xmlns:a16="http://schemas.microsoft.com/office/drawing/2014/main" id="{04301D4E-E94D-1D09-ABB3-4A877EDEDB31}"/>
                  </a:ext>
                </a:extLst>
              </p:cNvPr>
              <p:cNvSpPr/>
              <p:nvPr/>
            </p:nvSpPr>
            <p:spPr>
              <a:xfrm>
                <a:off x="10963591" y="7583257"/>
                <a:ext cx="395663" cy="318698"/>
              </a:xfrm>
              <a:custGeom>
                <a:avLst/>
                <a:gdLst>
                  <a:gd name="connsiteX0" fmla="*/ 0 w 395663"/>
                  <a:gd name="connsiteY0" fmla="*/ 0 h 318698"/>
                  <a:gd name="connsiteX1" fmla="*/ 48490 w 395663"/>
                  <a:gd name="connsiteY1" fmla="*/ 318699 h 318698"/>
                  <a:gd name="connsiteX2" fmla="*/ 330256 w 395663"/>
                  <a:gd name="connsiteY2" fmla="*/ 318699 h 318698"/>
                  <a:gd name="connsiteX3" fmla="*/ 395663 w 395663"/>
                  <a:gd name="connsiteY3" fmla="*/ 4587 h 318698"/>
                  <a:gd name="connsiteX4" fmla="*/ 0 w 395663"/>
                  <a:gd name="connsiteY4" fmla="*/ 0 h 318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663" h="318698">
                    <a:moveTo>
                      <a:pt x="0" y="0"/>
                    </a:moveTo>
                    <a:lnTo>
                      <a:pt x="48490" y="318699"/>
                    </a:lnTo>
                    <a:lnTo>
                      <a:pt x="330256" y="318699"/>
                    </a:lnTo>
                    <a:lnTo>
                      <a:pt x="395663" y="45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3" name="Forma Livre: Forma 3192">
                <a:extLst>
                  <a:ext uri="{FF2B5EF4-FFF2-40B4-BE49-F238E27FC236}">
                    <a16:creationId xmlns:a16="http://schemas.microsoft.com/office/drawing/2014/main" id="{A0E4DCD0-0000-784B-A28C-F9A6CCC50C4D}"/>
                  </a:ext>
                </a:extLst>
              </p:cNvPr>
              <p:cNvSpPr/>
              <p:nvPr/>
            </p:nvSpPr>
            <p:spPr>
              <a:xfrm>
                <a:off x="10997368" y="7785855"/>
                <a:ext cx="322511" cy="3276"/>
              </a:xfrm>
              <a:custGeom>
                <a:avLst/>
                <a:gdLst>
                  <a:gd name="connsiteX0" fmla="*/ 322511 w 322511"/>
                  <a:gd name="connsiteY0" fmla="*/ 1608 h 3276"/>
                  <a:gd name="connsiteX1" fmla="*/ 161256 w 322511"/>
                  <a:gd name="connsiteY1" fmla="*/ 3276 h 3276"/>
                  <a:gd name="connsiteX2" fmla="*/ 0 w 322511"/>
                  <a:gd name="connsiteY2" fmla="*/ 1608 h 3276"/>
                  <a:gd name="connsiteX3" fmla="*/ 161256 w 322511"/>
                  <a:gd name="connsiteY3" fmla="*/ 0 h 3276"/>
                  <a:gd name="connsiteX4" fmla="*/ 322511 w 322511"/>
                  <a:gd name="connsiteY4" fmla="*/ 1608 h 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2511" h="3276">
                    <a:moveTo>
                      <a:pt x="322511" y="1608"/>
                    </a:moveTo>
                    <a:cubicBezTo>
                      <a:pt x="322511" y="2561"/>
                      <a:pt x="250313" y="3276"/>
                      <a:pt x="161256" y="3276"/>
                    </a:cubicBezTo>
                    <a:cubicBezTo>
                      <a:pt x="72199" y="3276"/>
                      <a:pt x="0" y="2561"/>
                      <a:pt x="0" y="1608"/>
                    </a:cubicBezTo>
                    <a:cubicBezTo>
                      <a:pt x="0" y="655"/>
                      <a:pt x="72199" y="0"/>
                      <a:pt x="161256" y="0"/>
                    </a:cubicBezTo>
                    <a:cubicBezTo>
                      <a:pt x="250313" y="0"/>
                      <a:pt x="322511" y="715"/>
                      <a:pt x="322511" y="16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4" name="Forma Livre: Forma 3193">
                <a:extLst>
                  <a:ext uri="{FF2B5EF4-FFF2-40B4-BE49-F238E27FC236}">
                    <a16:creationId xmlns:a16="http://schemas.microsoft.com/office/drawing/2014/main" id="{C4A16DEE-ECA8-EB55-6468-1562EB5EDAEA}"/>
                  </a:ext>
                </a:extLst>
              </p:cNvPr>
              <p:cNvSpPr/>
              <p:nvPr/>
            </p:nvSpPr>
            <p:spPr>
              <a:xfrm>
                <a:off x="10996295" y="7770188"/>
                <a:ext cx="324655" cy="3276"/>
              </a:xfrm>
              <a:custGeom>
                <a:avLst/>
                <a:gdLst>
                  <a:gd name="connsiteX0" fmla="*/ 324656 w 324655"/>
                  <a:gd name="connsiteY0" fmla="*/ 1609 h 3276"/>
                  <a:gd name="connsiteX1" fmla="*/ 162328 w 324655"/>
                  <a:gd name="connsiteY1" fmla="*/ 3276 h 3276"/>
                  <a:gd name="connsiteX2" fmla="*/ 0 w 324655"/>
                  <a:gd name="connsiteY2" fmla="*/ 1609 h 3276"/>
                  <a:gd name="connsiteX3" fmla="*/ 162328 w 324655"/>
                  <a:gd name="connsiteY3" fmla="*/ 0 h 3276"/>
                  <a:gd name="connsiteX4" fmla="*/ 324656 w 324655"/>
                  <a:gd name="connsiteY4" fmla="*/ 1609 h 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655" h="3276">
                    <a:moveTo>
                      <a:pt x="324656" y="1609"/>
                    </a:moveTo>
                    <a:cubicBezTo>
                      <a:pt x="324656" y="2562"/>
                      <a:pt x="251981" y="3276"/>
                      <a:pt x="162328" y="3276"/>
                    </a:cubicBezTo>
                    <a:cubicBezTo>
                      <a:pt x="72675" y="3276"/>
                      <a:pt x="0" y="2562"/>
                      <a:pt x="0" y="1609"/>
                    </a:cubicBezTo>
                    <a:cubicBezTo>
                      <a:pt x="0" y="655"/>
                      <a:pt x="72675" y="0"/>
                      <a:pt x="162328" y="0"/>
                    </a:cubicBezTo>
                    <a:cubicBezTo>
                      <a:pt x="251981" y="0"/>
                      <a:pt x="324656" y="715"/>
                      <a:pt x="324656" y="160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5" name="Forma Livre: Forma 3194">
                <a:extLst>
                  <a:ext uri="{FF2B5EF4-FFF2-40B4-BE49-F238E27FC236}">
                    <a16:creationId xmlns:a16="http://schemas.microsoft.com/office/drawing/2014/main" id="{53A2400E-3D2D-DF71-7A30-1F410EF7D083}"/>
                  </a:ext>
                </a:extLst>
              </p:cNvPr>
              <p:cNvSpPr/>
              <p:nvPr/>
            </p:nvSpPr>
            <p:spPr>
              <a:xfrm>
                <a:off x="10995700" y="7752555"/>
                <a:ext cx="324715" cy="3216"/>
              </a:xfrm>
              <a:custGeom>
                <a:avLst/>
                <a:gdLst>
                  <a:gd name="connsiteX0" fmla="*/ 324716 w 324715"/>
                  <a:gd name="connsiteY0" fmla="*/ 1549 h 3216"/>
                  <a:gd name="connsiteX1" fmla="*/ 162388 w 324715"/>
                  <a:gd name="connsiteY1" fmla="*/ 3217 h 3216"/>
                  <a:gd name="connsiteX2" fmla="*/ 0 w 324715"/>
                  <a:gd name="connsiteY2" fmla="*/ 1549 h 3216"/>
                  <a:gd name="connsiteX3" fmla="*/ 162388 w 324715"/>
                  <a:gd name="connsiteY3" fmla="*/ 0 h 3216"/>
                  <a:gd name="connsiteX4" fmla="*/ 324716 w 324715"/>
                  <a:gd name="connsiteY4" fmla="*/ 1549 h 3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715" h="3216">
                    <a:moveTo>
                      <a:pt x="324716" y="1549"/>
                    </a:moveTo>
                    <a:cubicBezTo>
                      <a:pt x="324716" y="2502"/>
                      <a:pt x="251981" y="3217"/>
                      <a:pt x="162388" y="3217"/>
                    </a:cubicBezTo>
                    <a:cubicBezTo>
                      <a:pt x="72794" y="3217"/>
                      <a:pt x="0" y="2502"/>
                      <a:pt x="0" y="1549"/>
                    </a:cubicBezTo>
                    <a:cubicBezTo>
                      <a:pt x="0" y="596"/>
                      <a:pt x="72675" y="0"/>
                      <a:pt x="162388" y="0"/>
                    </a:cubicBezTo>
                    <a:cubicBezTo>
                      <a:pt x="252100" y="0"/>
                      <a:pt x="324716" y="655"/>
                      <a:pt x="324716" y="15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6" name="Forma Livre: Forma 3195">
                <a:extLst>
                  <a:ext uri="{FF2B5EF4-FFF2-40B4-BE49-F238E27FC236}">
                    <a16:creationId xmlns:a16="http://schemas.microsoft.com/office/drawing/2014/main" id="{34D5E464-0462-099D-48F1-3C5164B2AE84}"/>
                  </a:ext>
                </a:extLst>
              </p:cNvPr>
              <p:cNvSpPr/>
              <p:nvPr/>
            </p:nvSpPr>
            <p:spPr>
              <a:xfrm>
                <a:off x="11030548" y="7802951"/>
                <a:ext cx="13939" cy="80657"/>
              </a:xfrm>
              <a:custGeom>
                <a:avLst/>
                <a:gdLst>
                  <a:gd name="connsiteX0" fmla="*/ 13939 w 13939"/>
                  <a:gd name="connsiteY0" fmla="*/ 80658 h 80657"/>
                  <a:gd name="connsiteX1" fmla="*/ 5421 w 13939"/>
                  <a:gd name="connsiteY1" fmla="*/ 40686 h 80657"/>
                  <a:gd name="connsiteX2" fmla="*/ 0 w 13939"/>
                  <a:gd name="connsiteY2" fmla="*/ 0 h 80657"/>
                  <a:gd name="connsiteX3" fmla="*/ 8638 w 13939"/>
                  <a:gd name="connsiteY3" fmla="*/ 40091 h 80657"/>
                  <a:gd name="connsiteX4" fmla="*/ 13939 w 13939"/>
                  <a:gd name="connsiteY4" fmla="*/ 80658 h 8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39" h="80657">
                    <a:moveTo>
                      <a:pt x="13939" y="80658"/>
                    </a:moveTo>
                    <a:cubicBezTo>
                      <a:pt x="10040" y="67582"/>
                      <a:pt x="7191" y="54215"/>
                      <a:pt x="5421" y="40686"/>
                    </a:cubicBezTo>
                    <a:cubicBezTo>
                      <a:pt x="2547" y="27289"/>
                      <a:pt x="734" y="13683"/>
                      <a:pt x="0" y="0"/>
                    </a:cubicBezTo>
                    <a:cubicBezTo>
                      <a:pt x="3946" y="13111"/>
                      <a:pt x="6834" y="26520"/>
                      <a:pt x="8638" y="40091"/>
                    </a:cubicBezTo>
                    <a:cubicBezTo>
                      <a:pt x="11465" y="53452"/>
                      <a:pt x="13238" y="67016"/>
                      <a:pt x="13939" y="8065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7" name="Forma Livre: Forma 3196">
                <a:extLst>
                  <a:ext uri="{FF2B5EF4-FFF2-40B4-BE49-F238E27FC236}">
                    <a16:creationId xmlns:a16="http://schemas.microsoft.com/office/drawing/2014/main" id="{A7D15453-3B1A-4282-5662-1C6AD26E9DF2}"/>
                  </a:ext>
                </a:extLst>
              </p:cNvPr>
              <p:cNvSpPr/>
              <p:nvPr/>
            </p:nvSpPr>
            <p:spPr>
              <a:xfrm>
                <a:off x="11058255" y="7801939"/>
                <a:ext cx="6297" cy="78453"/>
              </a:xfrm>
              <a:custGeom>
                <a:avLst/>
                <a:gdLst>
                  <a:gd name="connsiteX0" fmla="*/ 5354 w 6297"/>
                  <a:gd name="connsiteY0" fmla="*/ 78453 h 78453"/>
                  <a:gd name="connsiteX1" fmla="*/ 1899 w 6297"/>
                  <a:gd name="connsiteY1" fmla="*/ 39257 h 78453"/>
                  <a:gd name="connsiteX2" fmla="*/ 52 w 6297"/>
                  <a:gd name="connsiteY2" fmla="*/ 0 h 78453"/>
                  <a:gd name="connsiteX3" fmla="*/ 5175 w 6297"/>
                  <a:gd name="connsiteY3" fmla="*/ 39078 h 78453"/>
                  <a:gd name="connsiteX4" fmla="*/ 5354 w 6297"/>
                  <a:gd name="connsiteY4" fmla="*/ 78453 h 78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97" h="78453">
                    <a:moveTo>
                      <a:pt x="5354" y="78453"/>
                    </a:moveTo>
                    <a:cubicBezTo>
                      <a:pt x="3421" y="65467"/>
                      <a:pt x="2267" y="52380"/>
                      <a:pt x="1899" y="39257"/>
                    </a:cubicBezTo>
                    <a:cubicBezTo>
                      <a:pt x="424" y="26229"/>
                      <a:pt x="-193" y="13111"/>
                      <a:pt x="52" y="0"/>
                    </a:cubicBezTo>
                    <a:cubicBezTo>
                      <a:pt x="3137" y="12807"/>
                      <a:pt x="4854" y="25907"/>
                      <a:pt x="5175" y="39078"/>
                    </a:cubicBezTo>
                    <a:cubicBezTo>
                      <a:pt x="6610" y="52159"/>
                      <a:pt x="6670" y="65360"/>
                      <a:pt x="5354" y="7845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8" name="Forma Livre: Forma 3197">
                <a:extLst>
                  <a:ext uri="{FF2B5EF4-FFF2-40B4-BE49-F238E27FC236}">
                    <a16:creationId xmlns:a16="http://schemas.microsoft.com/office/drawing/2014/main" id="{71DE944B-F209-12D7-FA66-E83EA76F2F59}"/>
                  </a:ext>
                </a:extLst>
              </p:cNvPr>
              <p:cNvSpPr/>
              <p:nvPr/>
            </p:nvSpPr>
            <p:spPr>
              <a:xfrm>
                <a:off x="11089083" y="7799437"/>
                <a:ext cx="9493" cy="80896"/>
              </a:xfrm>
              <a:custGeom>
                <a:avLst/>
                <a:gdLst>
                  <a:gd name="connsiteX0" fmla="*/ 9493 w 9493"/>
                  <a:gd name="connsiteY0" fmla="*/ 80896 h 80896"/>
                  <a:gd name="connsiteX1" fmla="*/ 22 w 9493"/>
                  <a:gd name="connsiteY1" fmla="*/ 0 h 80896"/>
                  <a:gd name="connsiteX2" fmla="*/ 5443 w 9493"/>
                  <a:gd name="connsiteY2" fmla="*/ 40388 h 80896"/>
                  <a:gd name="connsiteX3" fmla="*/ 9493 w 9493"/>
                  <a:gd name="connsiteY3" fmla="*/ 80896 h 80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3" h="80896">
                    <a:moveTo>
                      <a:pt x="9493" y="80896"/>
                    </a:moveTo>
                    <a:cubicBezTo>
                      <a:pt x="2886" y="54447"/>
                      <a:pt x="-297" y="27259"/>
                      <a:pt x="22" y="0"/>
                    </a:cubicBezTo>
                    <a:cubicBezTo>
                      <a:pt x="2578" y="13350"/>
                      <a:pt x="4388" y="26836"/>
                      <a:pt x="5443" y="40388"/>
                    </a:cubicBezTo>
                    <a:cubicBezTo>
                      <a:pt x="7531" y="53810"/>
                      <a:pt x="8883" y="67332"/>
                      <a:pt x="9493" y="80896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99" name="Forma Livre: Forma 3198">
                <a:extLst>
                  <a:ext uri="{FF2B5EF4-FFF2-40B4-BE49-F238E27FC236}">
                    <a16:creationId xmlns:a16="http://schemas.microsoft.com/office/drawing/2014/main" id="{9F52A13B-DD56-6244-B94E-EAFBB94913FE}"/>
                  </a:ext>
                </a:extLst>
              </p:cNvPr>
              <p:cNvSpPr/>
              <p:nvPr/>
            </p:nvSpPr>
            <p:spPr>
              <a:xfrm>
                <a:off x="11118656" y="7800271"/>
                <a:ext cx="4747" cy="81789"/>
              </a:xfrm>
              <a:custGeom>
                <a:avLst/>
                <a:gdLst>
                  <a:gd name="connsiteX0" fmla="*/ 4404 w 4747"/>
                  <a:gd name="connsiteY0" fmla="*/ 81789 h 81789"/>
                  <a:gd name="connsiteX1" fmla="*/ 532 w 4747"/>
                  <a:gd name="connsiteY1" fmla="*/ 40984 h 81789"/>
                  <a:gd name="connsiteX2" fmla="*/ 1783 w 4747"/>
                  <a:gd name="connsiteY2" fmla="*/ 0 h 81789"/>
                  <a:gd name="connsiteX3" fmla="*/ 3808 w 4747"/>
                  <a:gd name="connsiteY3" fmla="*/ 40865 h 81789"/>
                  <a:gd name="connsiteX4" fmla="*/ 4404 w 4747"/>
                  <a:gd name="connsiteY4" fmla="*/ 81789 h 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7" h="81789">
                    <a:moveTo>
                      <a:pt x="4404" y="81789"/>
                    </a:moveTo>
                    <a:cubicBezTo>
                      <a:pt x="1759" y="68351"/>
                      <a:pt x="462" y="54679"/>
                      <a:pt x="532" y="40984"/>
                    </a:cubicBezTo>
                    <a:cubicBezTo>
                      <a:pt x="-473" y="27319"/>
                      <a:pt x="-53" y="13582"/>
                      <a:pt x="1783" y="0"/>
                    </a:cubicBezTo>
                    <a:cubicBezTo>
                      <a:pt x="3268" y="13570"/>
                      <a:pt x="3944" y="27217"/>
                      <a:pt x="3808" y="40865"/>
                    </a:cubicBezTo>
                    <a:cubicBezTo>
                      <a:pt x="4814" y="54483"/>
                      <a:pt x="5012" y="68148"/>
                      <a:pt x="4404" y="8178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0" name="Forma Livre: Forma 3199">
                <a:extLst>
                  <a:ext uri="{FF2B5EF4-FFF2-40B4-BE49-F238E27FC236}">
                    <a16:creationId xmlns:a16="http://schemas.microsoft.com/office/drawing/2014/main" id="{C4E34E88-1898-0C2C-C2EF-99528D69BA44}"/>
                  </a:ext>
                </a:extLst>
              </p:cNvPr>
              <p:cNvSpPr/>
              <p:nvPr/>
            </p:nvSpPr>
            <p:spPr>
              <a:xfrm>
                <a:off x="11162860" y="7802832"/>
                <a:ext cx="4655" cy="77559"/>
              </a:xfrm>
              <a:custGeom>
                <a:avLst/>
                <a:gdLst>
                  <a:gd name="connsiteX0" fmla="*/ 3626 w 4655"/>
                  <a:gd name="connsiteY0" fmla="*/ 77560 h 77559"/>
                  <a:gd name="connsiteX1" fmla="*/ 648 w 4655"/>
                  <a:gd name="connsiteY1" fmla="*/ 38840 h 77559"/>
                  <a:gd name="connsiteX2" fmla="*/ 1005 w 4655"/>
                  <a:gd name="connsiteY2" fmla="*/ 0 h 77559"/>
                  <a:gd name="connsiteX3" fmla="*/ 3984 w 4655"/>
                  <a:gd name="connsiteY3" fmla="*/ 38720 h 77559"/>
                  <a:gd name="connsiteX4" fmla="*/ 3626 w 4655"/>
                  <a:gd name="connsiteY4" fmla="*/ 77560 h 7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5" h="77559">
                    <a:moveTo>
                      <a:pt x="3626" y="77560"/>
                    </a:moveTo>
                    <a:cubicBezTo>
                      <a:pt x="1580" y="64758"/>
                      <a:pt x="583" y="51808"/>
                      <a:pt x="648" y="38840"/>
                    </a:cubicBezTo>
                    <a:cubicBezTo>
                      <a:pt x="-322" y="25907"/>
                      <a:pt x="-203" y="12915"/>
                      <a:pt x="1005" y="0"/>
                    </a:cubicBezTo>
                    <a:cubicBezTo>
                      <a:pt x="3095" y="12801"/>
                      <a:pt x="4091" y="25752"/>
                      <a:pt x="3984" y="38720"/>
                    </a:cubicBezTo>
                    <a:cubicBezTo>
                      <a:pt x="4986" y="51653"/>
                      <a:pt x="4867" y="64645"/>
                      <a:pt x="3626" y="7756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1" name="Forma Livre: Forma 3200">
                <a:extLst>
                  <a:ext uri="{FF2B5EF4-FFF2-40B4-BE49-F238E27FC236}">
                    <a16:creationId xmlns:a16="http://schemas.microsoft.com/office/drawing/2014/main" id="{1238CF04-9259-5A73-7C89-CD598D6765A3}"/>
                  </a:ext>
                </a:extLst>
              </p:cNvPr>
              <p:cNvSpPr/>
              <p:nvPr/>
            </p:nvSpPr>
            <p:spPr>
              <a:xfrm>
                <a:off x="11196516" y="7801879"/>
                <a:ext cx="3932" cy="80181"/>
              </a:xfrm>
              <a:custGeom>
                <a:avLst/>
                <a:gdLst>
                  <a:gd name="connsiteX0" fmla="*/ 1722 w 3932"/>
                  <a:gd name="connsiteY0" fmla="*/ 80181 h 80181"/>
                  <a:gd name="connsiteX1" fmla="*/ 292 w 3932"/>
                  <a:gd name="connsiteY1" fmla="*/ 40031 h 80181"/>
                  <a:gd name="connsiteX2" fmla="*/ 2258 w 3932"/>
                  <a:gd name="connsiteY2" fmla="*/ 0 h 80181"/>
                  <a:gd name="connsiteX3" fmla="*/ 3628 w 3932"/>
                  <a:gd name="connsiteY3" fmla="*/ 40031 h 80181"/>
                  <a:gd name="connsiteX4" fmla="*/ 1722 w 3932"/>
                  <a:gd name="connsiteY4" fmla="*/ 80181 h 8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2" h="80181">
                    <a:moveTo>
                      <a:pt x="1722" y="80181"/>
                    </a:moveTo>
                    <a:cubicBezTo>
                      <a:pt x="103" y="66861"/>
                      <a:pt x="-376" y="53428"/>
                      <a:pt x="292" y="40031"/>
                    </a:cubicBezTo>
                    <a:cubicBezTo>
                      <a:pt x="-142" y="26658"/>
                      <a:pt x="516" y="13266"/>
                      <a:pt x="2258" y="0"/>
                    </a:cubicBezTo>
                    <a:cubicBezTo>
                      <a:pt x="3850" y="13278"/>
                      <a:pt x="4308" y="26675"/>
                      <a:pt x="3628" y="40031"/>
                    </a:cubicBezTo>
                    <a:cubicBezTo>
                      <a:pt x="4082" y="53446"/>
                      <a:pt x="3444" y="66873"/>
                      <a:pt x="1722" y="8018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2" name="Forma Livre: Forma 3201">
                <a:extLst>
                  <a:ext uri="{FF2B5EF4-FFF2-40B4-BE49-F238E27FC236}">
                    <a16:creationId xmlns:a16="http://schemas.microsoft.com/office/drawing/2014/main" id="{EC118929-F7EF-FE97-A144-AACA2D0E27E4}"/>
                  </a:ext>
                </a:extLst>
              </p:cNvPr>
              <p:cNvSpPr/>
              <p:nvPr/>
            </p:nvSpPr>
            <p:spPr>
              <a:xfrm>
                <a:off x="11227883" y="7794254"/>
                <a:ext cx="8497" cy="83397"/>
              </a:xfrm>
              <a:custGeom>
                <a:avLst/>
                <a:gdLst>
                  <a:gd name="connsiteX0" fmla="*/ 80 w 8497"/>
                  <a:gd name="connsiteY0" fmla="*/ 83398 h 83397"/>
                  <a:gd name="connsiteX1" fmla="*/ 2462 w 8497"/>
                  <a:gd name="connsiteY1" fmla="*/ 41699 h 83397"/>
                  <a:gd name="connsiteX2" fmla="*/ 8419 w 8497"/>
                  <a:gd name="connsiteY2" fmla="*/ 0 h 83397"/>
                  <a:gd name="connsiteX3" fmla="*/ 6037 w 8497"/>
                  <a:gd name="connsiteY3" fmla="*/ 41699 h 83397"/>
                  <a:gd name="connsiteX4" fmla="*/ 80 w 8497"/>
                  <a:gd name="connsiteY4" fmla="*/ 83398 h 83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7" h="83397">
                    <a:moveTo>
                      <a:pt x="80" y="83398"/>
                    </a:moveTo>
                    <a:cubicBezTo>
                      <a:pt x="-269" y="69459"/>
                      <a:pt x="528" y="55507"/>
                      <a:pt x="2462" y="41699"/>
                    </a:cubicBezTo>
                    <a:cubicBezTo>
                      <a:pt x="3351" y="27664"/>
                      <a:pt x="5343" y="13719"/>
                      <a:pt x="8419" y="0"/>
                    </a:cubicBezTo>
                    <a:cubicBezTo>
                      <a:pt x="8765" y="13939"/>
                      <a:pt x="7968" y="27885"/>
                      <a:pt x="6037" y="41699"/>
                    </a:cubicBezTo>
                    <a:cubicBezTo>
                      <a:pt x="5159" y="55734"/>
                      <a:pt x="3167" y="69679"/>
                      <a:pt x="80" y="8339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3" name="Forma Livre: Forma 3202">
                <a:extLst>
                  <a:ext uri="{FF2B5EF4-FFF2-40B4-BE49-F238E27FC236}">
                    <a16:creationId xmlns:a16="http://schemas.microsoft.com/office/drawing/2014/main" id="{76D6D652-1D66-E79D-102A-56F3AF597EE8}"/>
                  </a:ext>
                </a:extLst>
              </p:cNvPr>
              <p:cNvSpPr/>
              <p:nvPr/>
            </p:nvSpPr>
            <p:spPr>
              <a:xfrm>
                <a:off x="11266266" y="7803666"/>
                <a:ext cx="15249" cy="69935"/>
              </a:xfrm>
              <a:custGeom>
                <a:avLst/>
                <a:gdLst>
                  <a:gd name="connsiteX0" fmla="*/ 0 w 15249"/>
                  <a:gd name="connsiteY0" fmla="*/ 69935 h 69935"/>
                  <a:gd name="connsiteX1" fmla="*/ 15250 w 15249"/>
                  <a:gd name="connsiteY1" fmla="*/ 0 h 69935"/>
                  <a:gd name="connsiteX2" fmla="*/ 7982 w 15249"/>
                  <a:gd name="connsiteY2" fmla="*/ 35087 h 69935"/>
                  <a:gd name="connsiteX3" fmla="*/ 0 w 15249"/>
                  <a:gd name="connsiteY3" fmla="*/ 69935 h 69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9" h="69935">
                    <a:moveTo>
                      <a:pt x="0" y="69935"/>
                    </a:moveTo>
                    <a:cubicBezTo>
                      <a:pt x="1245" y="45946"/>
                      <a:pt x="6396" y="22327"/>
                      <a:pt x="15250" y="0"/>
                    </a:cubicBezTo>
                    <a:cubicBezTo>
                      <a:pt x="13479" y="11819"/>
                      <a:pt x="11053" y="23536"/>
                      <a:pt x="7982" y="35087"/>
                    </a:cubicBezTo>
                    <a:cubicBezTo>
                      <a:pt x="5986" y="46846"/>
                      <a:pt x="3321" y="58480"/>
                      <a:pt x="0" y="6993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4" name="Forma Livre: Forma 3203">
                <a:extLst>
                  <a:ext uri="{FF2B5EF4-FFF2-40B4-BE49-F238E27FC236}">
                    <a16:creationId xmlns:a16="http://schemas.microsoft.com/office/drawing/2014/main" id="{8CCB9D78-4259-49A5-9688-2C92BFB69F04}"/>
                  </a:ext>
                </a:extLst>
              </p:cNvPr>
              <p:cNvSpPr/>
              <p:nvPr/>
            </p:nvSpPr>
            <p:spPr>
              <a:xfrm>
                <a:off x="11164938" y="6954319"/>
                <a:ext cx="74224" cy="609876"/>
              </a:xfrm>
              <a:custGeom>
                <a:avLst/>
                <a:gdLst>
                  <a:gd name="connsiteX0" fmla="*/ 74224 w 74224"/>
                  <a:gd name="connsiteY0" fmla="*/ 0 h 609876"/>
                  <a:gd name="connsiteX1" fmla="*/ 73867 w 74224"/>
                  <a:gd name="connsiteY1" fmla="*/ 1549 h 609876"/>
                  <a:gd name="connsiteX2" fmla="*/ 72556 w 74224"/>
                  <a:gd name="connsiteY2" fmla="*/ 6076 h 609876"/>
                  <a:gd name="connsiteX3" fmla="*/ 67195 w 74224"/>
                  <a:gd name="connsiteY3" fmla="*/ 23232 h 609876"/>
                  <a:gd name="connsiteX4" fmla="*/ 58915 w 74224"/>
                  <a:gd name="connsiteY4" fmla="*/ 50515 h 609876"/>
                  <a:gd name="connsiteX5" fmla="*/ 48728 w 74224"/>
                  <a:gd name="connsiteY5" fmla="*/ 86853 h 609876"/>
                  <a:gd name="connsiteX6" fmla="*/ 37827 w 74224"/>
                  <a:gd name="connsiteY6" fmla="*/ 131054 h 609876"/>
                  <a:gd name="connsiteX7" fmla="*/ 26985 w 74224"/>
                  <a:gd name="connsiteY7" fmla="*/ 182403 h 609876"/>
                  <a:gd name="connsiteX8" fmla="*/ 9710 w 74224"/>
                  <a:gd name="connsiteY8" fmla="*/ 301543 h 609876"/>
                  <a:gd name="connsiteX9" fmla="*/ 3098 w 74224"/>
                  <a:gd name="connsiteY9" fmla="*/ 421576 h 609876"/>
                  <a:gd name="connsiteX10" fmla="*/ 3634 w 74224"/>
                  <a:gd name="connsiteY10" fmla="*/ 474057 h 609876"/>
                  <a:gd name="connsiteX11" fmla="*/ 5600 w 74224"/>
                  <a:gd name="connsiteY11" fmla="*/ 519747 h 609876"/>
                  <a:gd name="connsiteX12" fmla="*/ 8399 w 74224"/>
                  <a:gd name="connsiteY12" fmla="*/ 557336 h 609876"/>
                  <a:gd name="connsiteX13" fmla="*/ 11140 w 74224"/>
                  <a:gd name="connsiteY13" fmla="*/ 585691 h 609876"/>
                  <a:gd name="connsiteX14" fmla="*/ 12986 w 74224"/>
                  <a:gd name="connsiteY14" fmla="*/ 603562 h 609876"/>
                  <a:gd name="connsiteX15" fmla="*/ 13344 w 74224"/>
                  <a:gd name="connsiteY15" fmla="*/ 608268 h 609876"/>
                  <a:gd name="connsiteX16" fmla="*/ 13344 w 74224"/>
                  <a:gd name="connsiteY16" fmla="*/ 609877 h 609876"/>
                  <a:gd name="connsiteX17" fmla="*/ 12986 w 74224"/>
                  <a:gd name="connsiteY17" fmla="*/ 608268 h 609876"/>
                  <a:gd name="connsiteX18" fmla="*/ 12271 w 74224"/>
                  <a:gd name="connsiteY18" fmla="*/ 603681 h 609876"/>
                  <a:gd name="connsiteX19" fmla="*/ 9769 w 74224"/>
                  <a:gd name="connsiteY19" fmla="*/ 585810 h 609876"/>
                  <a:gd name="connsiteX20" fmla="*/ 6493 w 74224"/>
                  <a:gd name="connsiteY20" fmla="*/ 557455 h 609876"/>
                  <a:gd name="connsiteX21" fmla="*/ 3217 w 74224"/>
                  <a:gd name="connsiteY21" fmla="*/ 519807 h 609876"/>
                  <a:gd name="connsiteX22" fmla="*/ 834 w 74224"/>
                  <a:gd name="connsiteY22" fmla="*/ 474057 h 609876"/>
                  <a:gd name="connsiteX23" fmla="*/ 0 w 74224"/>
                  <a:gd name="connsiteY23" fmla="*/ 421517 h 609876"/>
                  <a:gd name="connsiteX24" fmla="*/ 6374 w 74224"/>
                  <a:gd name="connsiteY24" fmla="*/ 301185 h 609876"/>
                  <a:gd name="connsiteX25" fmla="*/ 23888 w 74224"/>
                  <a:gd name="connsiteY25" fmla="*/ 182046 h 609876"/>
                  <a:gd name="connsiteX26" fmla="*/ 35087 w 74224"/>
                  <a:gd name="connsiteY26" fmla="*/ 130696 h 609876"/>
                  <a:gd name="connsiteX27" fmla="*/ 46464 w 74224"/>
                  <a:gd name="connsiteY27" fmla="*/ 86317 h 609876"/>
                  <a:gd name="connsiteX28" fmla="*/ 57128 w 74224"/>
                  <a:gd name="connsiteY28" fmla="*/ 50039 h 609876"/>
                  <a:gd name="connsiteX29" fmla="*/ 65944 w 74224"/>
                  <a:gd name="connsiteY29" fmla="*/ 22934 h 609876"/>
                  <a:gd name="connsiteX30" fmla="*/ 71901 w 74224"/>
                  <a:gd name="connsiteY30" fmla="*/ 5897 h 609876"/>
                  <a:gd name="connsiteX31" fmla="*/ 73509 w 74224"/>
                  <a:gd name="connsiteY31" fmla="*/ 1489 h 609876"/>
                  <a:gd name="connsiteX32" fmla="*/ 74224 w 74224"/>
                  <a:gd name="connsiteY32" fmla="*/ 0 h 609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4224" h="609876">
                    <a:moveTo>
                      <a:pt x="74224" y="0"/>
                    </a:moveTo>
                    <a:cubicBezTo>
                      <a:pt x="74145" y="524"/>
                      <a:pt x="74026" y="1042"/>
                      <a:pt x="73867" y="1549"/>
                    </a:cubicBezTo>
                    <a:lnTo>
                      <a:pt x="72556" y="6076"/>
                    </a:lnTo>
                    <a:lnTo>
                      <a:pt x="67195" y="23232"/>
                    </a:lnTo>
                    <a:cubicBezTo>
                      <a:pt x="64752" y="30678"/>
                      <a:pt x="61893" y="39852"/>
                      <a:pt x="58915" y="50515"/>
                    </a:cubicBezTo>
                    <a:cubicBezTo>
                      <a:pt x="55936" y="61178"/>
                      <a:pt x="52124" y="73271"/>
                      <a:pt x="48728" y="86853"/>
                    </a:cubicBezTo>
                    <a:cubicBezTo>
                      <a:pt x="45333" y="100435"/>
                      <a:pt x="41282" y="115268"/>
                      <a:pt x="37827" y="131054"/>
                    </a:cubicBezTo>
                    <a:cubicBezTo>
                      <a:pt x="34372" y="146840"/>
                      <a:pt x="30619" y="164294"/>
                      <a:pt x="26985" y="182403"/>
                    </a:cubicBezTo>
                    <a:cubicBezTo>
                      <a:pt x="20194" y="218741"/>
                      <a:pt x="14059" y="258891"/>
                      <a:pt x="9710" y="301543"/>
                    </a:cubicBezTo>
                    <a:cubicBezTo>
                      <a:pt x="5361" y="344195"/>
                      <a:pt x="3753" y="384643"/>
                      <a:pt x="3098" y="421576"/>
                    </a:cubicBezTo>
                    <a:cubicBezTo>
                      <a:pt x="3098" y="440043"/>
                      <a:pt x="3098" y="457616"/>
                      <a:pt x="3634" y="474057"/>
                    </a:cubicBezTo>
                    <a:cubicBezTo>
                      <a:pt x="4170" y="490499"/>
                      <a:pt x="4766" y="505748"/>
                      <a:pt x="5600" y="519747"/>
                    </a:cubicBezTo>
                    <a:cubicBezTo>
                      <a:pt x="6434" y="533746"/>
                      <a:pt x="7506" y="546256"/>
                      <a:pt x="8399" y="557336"/>
                    </a:cubicBezTo>
                    <a:cubicBezTo>
                      <a:pt x="9293" y="568416"/>
                      <a:pt x="10246" y="577947"/>
                      <a:pt x="11140" y="585691"/>
                    </a:cubicBezTo>
                    <a:cubicBezTo>
                      <a:pt x="12033" y="593435"/>
                      <a:pt x="12510" y="599273"/>
                      <a:pt x="12986" y="603562"/>
                    </a:cubicBezTo>
                    <a:cubicBezTo>
                      <a:pt x="12986" y="605469"/>
                      <a:pt x="13284" y="607017"/>
                      <a:pt x="13344" y="608268"/>
                    </a:cubicBezTo>
                    <a:cubicBezTo>
                      <a:pt x="13432" y="608798"/>
                      <a:pt x="13432" y="609346"/>
                      <a:pt x="13344" y="609877"/>
                    </a:cubicBezTo>
                    <a:cubicBezTo>
                      <a:pt x="13151" y="609358"/>
                      <a:pt x="13030" y="608816"/>
                      <a:pt x="12986" y="608268"/>
                    </a:cubicBezTo>
                    <a:cubicBezTo>
                      <a:pt x="12986" y="607077"/>
                      <a:pt x="12569" y="605528"/>
                      <a:pt x="12271" y="603681"/>
                    </a:cubicBezTo>
                    <a:cubicBezTo>
                      <a:pt x="11676" y="599315"/>
                      <a:pt x="10842" y="593358"/>
                      <a:pt x="9769" y="585810"/>
                    </a:cubicBezTo>
                    <a:cubicBezTo>
                      <a:pt x="8697" y="578066"/>
                      <a:pt x="7506" y="568535"/>
                      <a:pt x="6493" y="557455"/>
                    </a:cubicBezTo>
                    <a:cubicBezTo>
                      <a:pt x="5480" y="546375"/>
                      <a:pt x="3991" y="533627"/>
                      <a:pt x="3217" y="519807"/>
                    </a:cubicBezTo>
                    <a:cubicBezTo>
                      <a:pt x="2442" y="505987"/>
                      <a:pt x="1251" y="490558"/>
                      <a:pt x="834" y="474057"/>
                    </a:cubicBezTo>
                    <a:cubicBezTo>
                      <a:pt x="417" y="457556"/>
                      <a:pt x="119" y="440043"/>
                      <a:pt x="0" y="421517"/>
                    </a:cubicBezTo>
                    <a:cubicBezTo>
                      <a:pt x="417" y="384464"/>
                      <a:pt x="2204" y="343718"/>
                      <a:pt x="6374" y="301185"/>
                    </a:cubicBezTo>
                    <a:cubicBezTo>
                      <a:pt x="10544" y="258653"/>
                      <a:pt x="16977" y="218383"/>
                      <a:pt x="23888" y="182046"/>
                    </a:cubicBezTo>
                    <a:cubicBezTo>
                      <a:pt x="27700" y="164175"/>
                      <a:pt x="31095" y="146661"/>
                      <a:pt x="35087" y="130696"/>
                    </a:cubicBezTo>
                    <a:cubicBezTo>
                      <a:pt x="39078" y="114732"/>
                      <a:pt x="42771" y="99780"/>
                      <a:pt x="46464" y="86317"/>
                    </a:cubicBezTo>
                    <a:cubicBezTo>
                      <a:pt x="50158" y="72854"/>
                      <a:pt x="53911" y="60702"/>
                      <a:pt x="57128" y="50039"/>
                    </a:cubicBezTo>
                    <a:cubicBezTo>
                      <a:pt x="60344" y="39376"/>
                      <a:pt x="63382" y="30321"/>
                      <a:pt x="65944" y="22934"/>
                    </a:cubicBezTo>
                    <a:cubicBezTo>
                      <a:pt x="68505" y="15548"/>
                      <a:pt x="70471" y="10067"/>
                      <a:pt x="71901" y="5897"/>
                    </a:cubicBezTo>
                    <a:lnTo>
                      <a:pt x="73509" y="1489"/>
                    </a:lnTo>
                    <a:cubicBezTo>
                      <a:pt x="73926" y="536"/>
                      <a:pt x="74165" y="0"/>
                      <a:pt x="74224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5" name="Forma Livre: Forma 3204">
                <a:extLst>
                  <a:ext uri="{FF2B5EF4-FFF2-40B4-BE49-F238E27FC236}">
                    <a16:creationId xmlns:a16="http://schemas.microsoft.com/office/drawing/2014/main" id="{998B2731-FC81-37BC-BAF8-DA573ABEA5FA}"/>
                  </a:ext>
                </a:extLst>
              </p:cNvPr>
              <p:cNvSpPr/>
              <p:nvPr/>
            </p:nvSpPr>
            <p:spPr>
              <a:xfrm>
                <a:off x="11183404" y="7090630"/>
                <a:ext cx="81044" cy="86620"/>
              </a:xfrm>
              <a:custGeom>
                <a:avLst/>
                <a:gdLst>
                  <a:gd name="connsiteX0" fmla="*/ 4885 w 81044"/>
                  <a:gd name="connsiteY0" fmla="*/ 61103 h 86620"/>
                  <a:gd name="connsiteX1" fmla="*/ 48669 w 81044"/>
                  <a:gd name="connsiteY1" fmla="*/ 5763 h 86620"/>
                  <a:gd name="connsiteX2" fmla="*/ 71841 w 81044"/>
                  <a:gd name="connsiteY2" fmla="*/ 1474 h 86620"/>
                  <a:gd name="connsiteX3" fmla="*/ 79526 w 81044"/>
                  <a:gd name="connsiteY3" fmla="*/ 30603 h 86620"/>
                  <a:gd name="connsiteX4" fmla="*/ 47656 w 81044"/>
                  <a:gd name="connsiteY4" fmla="*/ 74030 h 86620"/>
                  <a:gd name="connsiteX5" fmla="*/ 0 w 81044"/>
                  <a:gd name="connsiteY5" fmla="*/ 85944 h 86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044" h="86620">
                    <a:moveTo>
                      <a:pt x="4885" y="61103"/>
                    </a:moveTo>
                    <a:cubicBezTo>
                      <a:pt x="12603" y="38127"/>
                      <a:pt x="28084" y="18558"/>
                      <a:pt x="48669" y="5763"/>
                    </a:cubicBezTo>
                    <a:cubicBezTo>
                      <a:pt x="55638" y="1414"/>
                      <a:pt x="64455" y="-2101"/>
                      <a:pt x="71841" y="1474"/>
                    </a:cubicBezTo>
                    <a:cubicBezTo>
                      <a:pt x="81670" y="6239"/>
                      <a:pt x="82504" y="20059"/>
                      <a:pt x="79526" y="30603"/>
                    </a:cubicBezTo>
                    <a:cubicBezTo>
                      <a:pt x="74490" y="48450"/>
                      <a:pt x="63171" y="63873"/>
                      <a:pt x="47656" y="74030"/>
                    </a:cubicBezTo>
                    <a:cubicBezTo>
                      <a:pt x="33958" y="84121"/>
                      <a:pt x="16834" y="88398"/>
                      <a:pt x="0" y="85944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6" name="Forma Livre: Forma 3205">
                <a:extLst>
                  <a:ext uri="{FF2B5EF4-FFF2-40B4-BE49-F238E27FC236}">
                    <a16:creationId xmlns:a16="http://schemas.microsoft.com/office/drawing/2014/main" id="{42739F1E-4ABB-DA6A-976F-CC927184C671}"/>
                  </a:ext>
                </a:extLst>
              </p:cNvPr>
              <p:cNvSpPr/>
              <p:nvPr/>
            </p:nvSpPr>
            <p:spPr>
              <a:xfrm>
                <a:off x="11168393" y="7195033"/>
                <a:ext cx="83147" cy="104254"/>
              </a:xfrm>
              <a:custGeom>
                <a:avLst/>
                <a:gdLst>
                  <a:gd name="connsiteX0" fmla="*/ 2800 w 83147"/>
                  <a:gd name="connsiteY0" fmla="*/ 89898 h 104254"/>
                  <a:gd name="connsiteX1" fmla="*/ 54804 w 83147"/>
                  <a:gd name="connsiteY1" fmla="*/ 6501 h 104254"/>
                  <a:gd name="connsiteX2" fmla="*/ 66718 w 83147"/>
                  <a:gd name="connsiteY2" fmla="*/ 544 h 104254"/>
                  <a:gd name="connsiteX3" fmla="*/ 79347 w 83147"/>
                  <a:gd name="connsiteY3" fmla="*/ 3284 h 104254"/>
                  <a:gd name="connsiteX4" fmla="*/ 82206 w 83147"/>
                  <a:gd name="connsiteY4" fmla="*/ 21512 h 104254"/>
                  <a:gd name="connsiteX5" fmla="*/ 0 w 83147"/>
                  <a:gd name="connsiteY5" fmla="*/ 104255 h 10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147" h="104254">
                    <a:moveTo>
                      <a:pt x="2800" y="89898"/>
                    </a:moveTo>
                    <a:cubicBezTo>
                      <a:pt x="10067" y="62437"/>
                      <a:pt x="31989" y="23299"/>
                      <a:pt x="54804" y="6501"/>
                    </a:cubicBezTo>
                    <a:cubicBezTo>
                      <a:pt x="58325" y="3719"/>
                      <a:pt x="62380" y="1693"/>
                      <a:pt x="66718" y="544"/>
                    </a:cubicBezTo>
                    <a:cubicBezTo>
                      <a:pt x="71120" y="-743"/>
                      <a:pt x="75875" y="287"/>
                      <a:pt x="79347" y="3284"/>
                    </a:cubicBezTo>
                    <a:cubicBezTo>
                      <a:pt x="84053" y="7692"/>
                      <a:pt x="83577" y="15198"/>
                      <a:pt x="82206" y="21512"/>
                    </a:cubicBezTo>
                    <a:cubicBezTo>
                      <a:pt x="72726" y="62461"/>
                      <a:pt x="40883" y="94509"/>
                      <a:pt x="0" y="104255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7" name="Forma Livre: Forma 3206">
                <a:extLst>
                  <a:ext uri="{FF2B5EF4-FFF2-40B4-BE49-F238E27FC236}">
                    <a16:creationId xmlns:a16="http://schemas.microsoft.com/office/drawing/2014/main" id="{1E736416-E7D5-4891-1EBE-54687BDDA7D7}"/>
                  </a:ext>
                </a:extLst>
              </p:cNvPr>
              <p:cNvSpPr/>
              <p:nvPr/>
            </p:nvSpPr>
            <p:spPr>
              <a:xfrm>
                <a:off x="11166427" y="7329689"/>
                <a:ext cx="84508" cy="99103"/>
              </a:xfrm>
              <a:custGeom>
                <a:avLst/>
                <a:gdLst>
                  <a:gd name="connsiteX0" fmla="*/ 0 w 84508"/>
                  <a:gd name="connsiteY0" fmla="*/ 72595 h 99103"/>
                  <a:gd name="connsiteX1" fmla="*/ 52481 w 84508"/>
                  <a:gd name="connsiteY1" fmla="*/ 6592 h 99103"/>
                  <a:gd name="connsiteX2" fmla="*/ 70829 w 84508"/>
                  <a:gd name="connsiteY2" fmla="*/ 39 h 99103"/>
                  <a:gd name="connsiteX3" fmla="*/ 84411 w 84508"/>
                  <a:gd name="connsiteY3" fmla="*/ 23867 h 99103"/>
                  <a:gd name="connsiteX4" fmla="*/ 50396 w 84508"/>
                  <a:gd name="connsiteY4" fmla="*/ 74144 h 99103"/>
                  <a:gd name="connsiteX5" fmla="*/ 1847 w 84508"/>
                  <a:gd name="connsiteY5" fmla="*/ 99104 h 99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508" h="99103">
                    <a:moveTo>
                      <a:pt x="0" y="72595"/>
                    </a:moveTo>
                    <a:cubicBezTo>
                      <a:pt x="11330" y="46331"/>
                      <a:pt x="29443" y="23551"/>
                      <a:pt x="52481" y="6592"/>
                    </a:cubicBezTo>
                    <a:cubicBezTo>
                      <a:pt x="57464" y="2023"/>
                      <a:pt x="64079" y="-336"/>
                      <a:pt x="70829" y="39"/>
                    </a:cubicBezTo>
                    <a:cubicBezTo>
                      <a:pt x="80777" y="1885"/>
                      <a:pt x="85245" y="14038"/>
                      <a:pt x="84411" y="23867"/>
                    </a:cubicBezTo>
                    <a:cubicBezTo>
                      <a:pt x="82564" y="44597"/>
                      <a:pt x="66540" y="61217"/>
                      <a:pt x="50396" y="74144"/>
                    </a:cubicBezTo>
                    <a:cubicBezTo>
                      <a:pt x="35358" y="84527"/>
                      <a:pt x="19039" y="92914"/>
                      <a:pt x="1847" y="99104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8" name="Forma Livre: Forma 3207">
                <a:extLst>
                  <a:ext uri="{FF2B5EF4-FFF2-40B4-BE49-F238E27FC236}">
                    <a16:creationId xmlns:a16="http://schemas.microsoft.com/office/drawing/2014/main" id="{5BBB5DB3-A4A0-9278-1FAE-D625BAB116D3}"/>
                  </a:ext>
                </a:extLst>
              </p:cNvPr>
              <p:cNvSpPr/>
              <p:nvPr/>
            </p:nvSpPr>
            <p:spPr>
              <a:xfrm>
                <a:off x="11169108" y="7429592"/>
                <a:ext cx="73033" cy="73722"/>
              </a:xfrm>
              <a:custGeom>
                <a:avLst/>
                <a:gdLst>
                  <a:gd name="connsiteX0" fmla="*/ 0 w 73033"/>
                  <a:gd name="connsiteY0" fmla="*/ 56983 h 73722"/>
                  <a:gd name="connsiteX1" fmla="*/ 44618 w 73033"/>
                  <a:gd name="connsiteY1" fmla="*/ 6170 h 73722"/>
                  <a:gd name="connsiteX2" fmla="*/ 58021 w 73033"/>
                  <a:gd name="connsiteY2" fmla="*/ 213 h 73722"/>
                  <a:gd name="connsiteX3" fmla="*/ 71186 w 73033"/>
                  <a:gd name="connsiteY3" fmla="*/ 5217 h 73722"/>
                  <a:gd name="connsiteX4" fmla="*/ 66599 w 73033"/>
                  <a:gd name="connsiteY4" fmla="*/ 27020 h 73722"/>
                  <a:gd name="connsiteX5" fmla="*/ 2859 w 73033"/>
                  <a:gd name="connsiteY5" fmla="*/ 73723 h 73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033" h="73722">
                    <a:moveTo>
                      <a:pt x="0" y="56983"/>
                    </a:moveTo>
                    <a:cubicBezTo>
                      <a:pt x="10948" y="36968"/>
                      <a:pt x="26184" y="19615"/>
                      <a:pt x="44618" y="6170"/>
                    </a:cubicBezTo>
                    <a:cubicBezTo>
                      <a:pt x="48565" y="3174"/>
                      <a:pt x="53153" y="1137"/>
                      <a:pt x="58021" y="213"/>
                    </a:cubicBezTo>
                    <a:cubicBezTo>
                      <a:pt x="62996" y="-674"/>
                      <a:pt x="68056" y="1250"/>
                      <a:pt x="71186" y="5217"/>
                    </a:cubicBezTo>
                    <a:cubicBezTo>
                      <a:pt x="75654" y="11770"/>
                      <a:pt x="71186" y="20646"/>
                      <a:pt x="66599" y="27020"/>
                    </a:cubicBezTo>
                    <a:cubicBezTo>
                      <a:pt x="50853" y="48965"/>
                      <a:pt x="28527" y="65323"/>
                      <a:pt x="2859" y="73723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09" name="Forma Livre: Forma 3208">
                <a:extLst>
                  <a:ext uri="{FF2B5EF4-FFF2-40B4-BE49-F238E27FC236}">
                    <a16:creationId xmlns:a16="http://schemas.microsoft.com/office/drawing/2014/main" id="{AF8A5DBC-30C2-8CA8-CA0A-2C53F9013455}"/>
                  </a:ext>
                </a:extLst>
              </p:cNvPr>
              <p:cNvSpPr/>
              <p:nvPr/>
            </p:nvSpPr>
            <p:spPr>
              <a:xfrm>
                <a:off x="11084518" y="7382131"/>
                <a:ext cx="84649" cy="88717"/>
              </a:xfrm>
              <a:custGeom>
                <a:avLst/>
                <a:gdLst>
                  <a:gd name="connsiteX0" fmla="*/ 82505 w 84649"/>
                  <a:gd name="connsiteY0" fmla="*/ 70192 h 88717"/>
                  <a:gd name="connsiteX1" fmla="*/ 18646 w 84649"/>
                  <a:gd name="connsiteY1" fmla="*/ 5141 h 88717"/>
                  <a:gd name="connsiteX2" fmla="*/ 5957 w 84649"/>
                  <a:gd name="connsiteY2" fmla="*/ 376 h 88717"/>
                  <a:gd name="connsiteX3" fmla="*/ 0 w 84649"/>
                  <a:gd name="connsiteY3" fmla="*/ 8954 h 88717"/>
                  <a:gd name="connsiteX4" fmla="*/ 2443 w 84649"/>
                  <a:gd name="connsiteY4" fmla="*/ 19617 h 88717"/>
                  <a:gd name="connsiteX5" fmla="*/ 84649 w 84649"/>
                  <a:gd name="connsiteY5" fmla="*/ 88718 h 8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649" h="88717">
                    <a:moveTo>
                      <a:pt x="82505" y="70192"/>
                    </a:moveTo>
                    <a:cubicBezTo>
                      <a:pt x="63263" y="46590"/>
                      <a:pt x="41886" y="24817"/>
                      <a:pt x="18646" y="5141"/>
                    </a:cubicBezTo>
                    <a:cubicBezTo>
                      <a:pt x="15012" y="2103"/>
                      <a:pt x="10425" y="-1114"/>
                      <a:pt x="5957" y="376"/>
                    </a:cubicBezTo>
                    <a:cubicBezTo>
                      <a:pt x="2432" y="1781"/>
                      <a:pt x="88" y="5159"/>
                      <a:pt x="0" y="8954"/>
                    </a:cubicBezTo>
                    <a:cubicBezTo>
                      <a:pt x="-23" y="12647"/>
                      <a:pt x="813" y="16299"/>
                      <a:pt x="2443" y="19617"/>
                    </a:cubicBezTo>
                    <a:cubicBezTo>
                      <a:pt x="17885" y="53971"/>
                      <a:pt x="48150" y="79413"/>
                      <a:pt x="84649" y="8871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0" name="Forma Livre: Forma 3209">
                <a:extLst>
                  <a:ext uri="{FF2B5EF4-FFF2-40B4-BE49-F238E27FC236}">
                    <a16:creationId xmlns:a16="http://schemas.microsoft.com/office/drawing/2014/main" id="{77666062-E8B9-036D-D44D-83DCC461FB9E}"/>
                  </a:ext>
                </a:extLst>
              </p:cNvPr>
              <p:cNvSpPr/>
              <p:nvPr/>
            </p:nvSpPr>
            <p:spPr>
              <a:xfrm>
                <a:off x="11073751" y="7263017"/>
                <a:ext cx="95178" cy="96296"/>
              </a:xfrm>
              <a:custGeom>
                <a:avLst/>
                <a:gdLst>
                  <a:gd name="connsiteX0" fmla="*/ 95178 w 95178"/>
                  <a:gd name="connsiteY0" fmla="*/ 79578 h 96296"/>
                  <a:gd name="connsiteX1" fmla="*/ 45021 w 95178"/>
                  <a:gd name="connsiteY1" fmla="*/ 18459 h 96296"/>
                  <a:gd name="connsiteX2" fmla="*/ 28758 w 95178"/>
                  <a:gd name="connsiteY2" fmla="*/ 2971 h 96296"/>
                  <a:gd name="connsiteX3" fmla="*/ 7372 w 95178"/>
                  <a:gd name="connsiteY3" fmla="*/ 2971 h 96296"/>
                  <a:gd name="connsiteX4" fmla="*/ 522 w 95178"/>
                  <a:gd name="connsiteY4" fmla="*/ 23165 h 96296"/>
                  <a:gd name="connsiteX5" fmla="*/ 10291 w 95178"/>
                  <a:gd name="connsiteY5" fmla="*/ 42764 h 96296"/>
                  <a:gd name="connsiteX6" fmla="*/ 46808 w 95178"/>
                  <a:gd name="connsiteY6" fmla="*/ 81603 h 96296"/>
                  <a:gd name="connsiteX7" fmla="*/ 92617 w 95178"/>
                  <a:gd name="connsiteY7" fmla="*/ 95721 h 9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178" h="96296">
                    <a:moveTo>
                      <a:pt x="95178" y="79578"/>
                    </a:moveTo>
                    <a:lnTo>
                      <a:pt x="45021" y="18459"/>
                    </a:lnTo>
                    <a:cubicBezTo>
                      <a:pt x="40607" y="12335"/>
                      <a:pt x="35093" y="7081"/>
                      <a:pt x="28758" y="2971"/>
                    </a:cubicBezTo>
                    <a:cubicBezTo>
                      <a:pt x="22180" y="-990"/>
                      <a:pt x="13951" y="-990"/>
                      <a:pt x="7372" y="2971"/>
                    </a:cubicBezTo>
                    <a:cubicBezTo>
                      <a:pt x="1443" y="7856"/>
                      <a:pt x="-1210" y="15677"/>
                      <a:pt x="522" y="23165"/>
                    </a:cubicBezTo>
                    <a:cubicBezTo>
                      <a:pt x="2354" y="30314"/>
                      <a:pt x="5684" y="36997"/>
                      <a:pt x="10291" y="42764"/>
                    </a:cubicBezTo>
                    <a:cubicBezTo>
                      <a:pt x="20017" y="57811"/>
                      <a:pt x="32389" y="70970"/>
                      <a:pt x="46808" y="81603"/>
                    </a:cubicBezTo>
                    <a:cubicBezTo>
                      <a:pt x="61521" y="91730"/>
                      <a:pt x="74925" y="98342"/>
                      <a:pt x="92617" y="95721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1" name="Forma Livre: Forma 3210">
                <a:extLst>
                  <a:ext uri="{FF2B5EF4-FFF2-40B4-BE49-F238E27FC236}">
                    <a16:creationId xmlns:a16="http://schemas.microsoft.com/office/drawing/2014/main" id="{2E91BE66-D025-14A9-18CC-4F00459AF8C4}"/>
                  </a:ext>
                </a:extLst>
              </p:cNvPr>
              <p:cNvSpPr/>
              <p:nvPr/>
            </p:nvSpPr>
            <p:spPr>
              <a:xfrm>
                <a:off x="11087538" y="7135361"/>
                <a:ext cx="88360" cy="104892"/>
              </a:xfrm>
              <a:custGeom>
                <a:avLst/>
                <a:gdLst>
                  <a:gd name="connsiteX0" fmla="*/ 88361 w 88360"/>
                  <a:gd name="connsiteY0" fmla="*/ 83686 h 104892"/>
                  <a:gd name="connsiteX1" fmla="*/ 37786 w 88360"/>
                  <a:gd name="connsiteY1" fmla="*/ 7913 h 104892"/>
                  <a:gd name="connsiteX2" fmla="*/ 24621 w 88360"/>
                  <a:gd name="connsiteY2" fmla="*/ 288 h 104892"/>
                  <a:gd name="connsiteX3" fmla="*/ 1627 w 88360"/>
                  <a:gd name="connsiteY3" fmla="*/ 16431 h 104892"/>
                  <a:gd name="connsiteX4" fmla="*/ 6214 w 88360"/>
                  <a:gd name="connsiteY4" fmla="*/ 49612 h 104892"/>
                  <a:gd name="connsiteX5" fmla="*/ 30042 w 88360"/>
                  <a:gd name="connsiteY5" fmla="*/ 74512 h 104892"/>
                  <a:gd name="connsiteX6" fmla="*/ 85442 w 88360"/>
                  <a:gd name="connsiteY6" fmla="*/ 104893 h 10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360" h="104892">
                    <a:moveTo>
                      <a:pt x="88361" y="83686"/>
                    </a:moveTo>
                    <a:cubicBezTo>
                      <a:pt x="78495" y="54401"/>
                      <a:pt x="61044" y="28256"/>
                      <a:pt x="37786" y="7913"/>
                    </a:cubicBezTo>
                    <a:cubicBezTo>
                      <a:pt x="34132" y="4273"/>
                      <a:pt x="29596" y="1646"/>
                      <a:pt x="24621" y="288"/>
                    </a:cubicBezTo>
                    <a:cubicBezTo>
                      <a:pt x="14554" y="-1678"/>
                      <a:pt x="4904" y="6721"/>
                      <a:pt x="1627" y="16431"/>
                    </a:cubicBezTo>
                    <a:cubicBezTo>
                      <a:pt x="-1624" y="27642"/>
                      <a:pt x="43" y="39705"/>
                      <a:pt x="6214" y="49612"/>
                    </a:cubicBezTo>
                    <a:cubicBezTo>
                      <a:pt x="12398" y="59435"/>
                      <a:pt x="20503" y="67900"/>
                      <a:pt x="30042" y="74512"/>
                    </a:cubicBezTo>
                    <a:cubicBezTo>
                      <a:pt x="46796" y="87492"/>
                      <a:pt x="65493" y="97744"/>
                      <a:pt x="85442" y="104893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2" name="Forma Livre: Forma 3211">
                <a:extLst>
                  <a:ext uri="{FF2B5EF4-FFF2-40B4-BE49-F238E27FC236}">
                    <a16:creationId xmlns:a16="http://schemas.microsoft.com/office/drawing/2014/main" id="{94F5E00C-108E-9088-5F0A-23A5E9DB8BAD}"/>
                  </a:ext>
                </a:extLst>
              </p:cNvPr>
              <p:cNvSpPr/>
              <p:nvPr/>
            </p:nvSpPr>
            <p:spPr>
              <a:xfrm>
                <a:off x="11120470" y="7004109"/>
                <a:ext cx="75444" cy="121116"/>
              </a:xfrm>
              <a:custGeom>
                <a:avLst/>
                <a:gdLst>
                  <a:gd name="connsiteX0" fmla="*/ 75444 w 75444"/>
                  <a:gd name="connsiteY0" fmla="*/ 105092 h 121116"/>
                  <a:gd name="connsiteX1" fmla="*/ 30767 w 75444"/>
                  <a:gd name="connsiteY1" fmla="*/ 11448 h 121116"/>
                  <a:gd name="connsiteX2" fmla="*/ 12538 w 75444"/>
                  <a:gd name="connsiteY2" fmla="*/ 130 h 121116"/>
                  <a:gd name="connsiteX3" fmla="*/ 2054 w 75444"/>
                  <a:gd name="connsiteY3" fmla="*/ 9125 h 121116"/>
                  <a:gd name="connsiteX4" fmla="*/ 88 w 75444"/>
                  <a:gd name="connsiteY4" fmla="*/ 23302 h 121116"/>
                  <a:gd name="connsiteX5" fmla="*/ 71155 w 75444"/>
                  <a:gd name="connsiteY5" fmla="*/ 121116 h 121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444" h="121116">
                    <a:moveTo>
                      <a:pt x="75444" y="105092"/>
                    </a:moveTo>
                    <a:cubicBezTo>
                      <a:pt x="70619" y="69648"/>
                      <a:pt x="52152" y="40161"/>
                      <a:pt x="30767" y="11448"/>
                    </a:cubicBezTo>
                    <a:cubicBezTo>
                      <a:pt x="26299" y="5491"/>
                      <a:pt x="19985" y="-1002"/>
                      <a:pt x="12538" y="130"/>
                    </a:cubicBezTo>
                    <a:cubicBezTo>
                      <a:pt x="7751" y="1172"/>
                      <a:pt x="3810" y="4550"/>
                      <a:pt x="2054" y="9125"/>
                    </a:cubicBezTo>
                    <a:cubicBezTo>
                      <a:pt x="413" y="13658"/>
                      <a:pt x="-257" y="18489"/>
                      <a:pt x="88" y="23302"/>
                    </a:cubicBezTo>
                    <a:cubicBezTo>
                      <a:pt x="1996" y="67217"/>
                      <a:pt x="29980" y="105735"/>
                      <a:pt x="71155" y="121116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3" name="Forma Livre: Forma 3212">
                <a:extLst>
                  <a:ext uri="{FF2B5EF4-FFF2-40B4-BE49-F238E27FC236}">
                    <a16:creationId xmlns:a16="http://schemas.microsoft.com/office/drawing/2014/main" id="{836CE7C4-57F0-7E5A-52E8-F882656C6B9C}"/>
                  </a:ext>
                </a:extLst>
              </p:cNvPr>
              <p:cNvSpPr/>
              <p:nvPr/>
            </p:nvSpPr>
            <p:spPr>
              <a:xfrm>
                <a:off x="11207609" y="6930641"/>
                <a:ext cx="66950" cy="122027"/>
              </a:xfrm>
              <a:custGeom>
                <a:avLst/>
                <a:gdLst>
                  <a:gd name="connsiteX0" fmla="*/ 2363 w 66950"/>
                  <a:gd name="connsiteY0" fmla="*/ 122027 h 122027"/>
                  <a:gd name="connsiteX1" fmla="*/ 517 w 66950"/>
                  <a:gd name="connsiteY1" fmla="*/ 67223 h 122027"/>
                  <a:gd name="connsiteX2" fmla="*/ 18983 w 66950"/>
                  <a:gd name="connsiteY2" fmla="*/ 16172 h 122027"/>
                  <a:gd name="connsiteX3" fmla="*/ 36854 w 66950"/>
                  <a:gd name="connsiteY3" fmla="*/ 1637 h 122027"/>
                  <a:gd name="connsiteX4" fmla="*/ 59193 w 66950"/>
                  <a:gd name="connsiteY4" fmla="*/ 4615 h 122027"/>
                  <a:gd name="connsiteX5" fmla="*/ 66877 w 66950"/>
                  <a:gd name="connsiteY5" fmla="*/ 24273 h 122027"/>
                  <a:gd name="connsiteX6" fmla="*/ 60920 w 66950"/>
                  <a:gd name="connsiteY6" fmla="*/ 45301 h 122027"/>
                  <a:gd name="connsiteX7" fmla="*/ 2006 w 66950"/>
                  <a:gd name="connsiteY7" fmla="*/ 122027 h 1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950" h="122027">
                    <a:moveTo>
                      <a:pt x="2363" y="122027"/>
                    </a:moveTo>
                    <a:cubicBezTo>
                      <a:pt x="53" y="103858"/>
                      <a:pt x="-565" y="85511"/>
                      <a:pt x="517" y="67223"/>
                    </a:cubicBezTo>
                    <a:cubicBezTo>
                      <a:pt x="1729" y="48804"/>
                      <a:pt x="8131" y="31106"/>
                      <a:pt x="18983" y="16172"/>
                    </a:cubicBezTo>
                    <a:cubicBezTo>
                      <a:pt x="23469" y="9756"/>
                      <a:pt x="29659" y="4722"/>
                      <a:pt x="36854" y="1637"/>
                    </a:cubicBezTo>
                    <a:cubicBezTo>
                      <a:pt x="44310" y="-1336"/>
                      <a:pt x="52777" y="-210"/>
                      <a:pt x="59193" y="4615"/>
                    </a:cubicBezTo>
                    <a:cubicBezTo>
                      <a:pt x="64622" y="9649"/>
                      <a:pt x="67452" y="16892"/>
                      <a:pt x="66877" y="24273"/>
                    </a:cubicBezTo>
                    <a:cubicBezTo>
                      <a:pt x="66146" y="31576"/>
                      <a:pt x="64129" y="38695"/>
                      <a:pt x="60920" y="45301"/>
                    </a:cubicBezTo>
                    <a:cubicBezTo>
                      <a:pt x="47577" y="77409"/>
                      <a:pt x="25178" y="113032"/>
                      <a:pt x="2006" y="122027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4" name="Forma Livre: Forma 3213">
                <a:extLst>
                  <a:ext uri="{FF2B5EF4-FFF2-40B4-BE49-F238E27FC236}">
                    <a16:creationId xmlns:a16="http://schemas.microsoft.com/office/drawing/2014/main" id="{A7AB12CD-3646-A83E-F7E1-668431A28828}"/>
                  </a:ext>
                </a:extLst>
              </p:cNvPr>
              <p:cNvSpPr/>
              <p:nvPr/>
            </p:nvSpPr>
            <p:spPr>
              <a:xfrm>
                <a:off x="10990074" y="7094904"/>
                <a:ext cx="90989" cy="428367"/>
              </a:xfrm>
              <a:custGeom>
                <a:avLst/>
                <a:gdLst>
                  <a:gd name="connsiteX0" fmla="*/ 1397 w 90989"/>
                  <a:gd name="connsiteY0" fmla="*/ 0 h 428367"/>
                  <a:gd name="connsiteX1" fmla="*/ 1397 w 90989"/>
                  <a:gd name="connsiteY1" fmla="*/ 4468 h 428367"/>
                  <a:gd name="connsiteX2" fmla="*/ 1397 w 90989"/>
                  <a:gd name="connsiteY2" fmla="*/ 17335 h 428367"/>
                  <a:gd name="connsiteX3" fmla="*/ 1754 w 90989"/>
                  <a:gd name="connsiteY3" fmla="*/ 37708 h 428367"/>
                  <a:gd name="connsiteX4" fmla="*/ 2707 w 90989"/>
                  <a:gd name="connsiteY4" fmla="*/ 64633 h 428367"/>
                  <a:gd name="connsiteX5" fmla="*/ 8664 w 90989"/>
                  <a:gd name="connsiteY5" fmla="*/ 134449 h 428367"/>
                  <a:gd name="connsiteX6" fmla="*/ 22544 w 90989"/>
                  <a:gd name="connsiteY6" fmla="*/ 219098 h 428367"/>
                  <a:gd name="connsiteX7" fmla="*/ 43870 w 90989"/>
                  <a:gd name="connsiteY7" fmla="*/ 302198 h 428367"/>
                  <a:gd name="connsiteX8" fmla="*/ 66566 w 90989"/>
                  <a:gd name="connsiteY8" fmla="*/ 368440 h 428367"/>
                  <a:gd name="connsiteX9" fmla="*/ 76514 w 90989"/>
                  <a:gd name="connsiteY9" fmla="*/ 393519 h 428367"/>
                  <a:gd name="connsiteX10" fmla="*/ 84377 w 90989"/>
                  <a:gd name="connsiteY10" fmla="*/ 412224 h 428367"/>
                  <a:gd name="connsiteX11" fmla="*/ 89381 w 90989"/>
                  <a:gd name="connsiteY11" fmla="*/ 424138 h 428367"/>
                  <a:gd name="connsiteX12" fmla="*/ 90990 w 90989"/>
                  <a:gd name="connsiteY12" fmla="*/ 428367 h 428367"/>
                  <a:gd name="connsiteX13" fmla="*/ 88786 w 90989"/>
                  <a:gd name="connsiteY13" fmla="*/ 424436 h 428367"/>
                  <a:gd name="connsiteX14" fmla="*/ 83186 w 90989"/>
                  <a:gd name="connsiteY14" fmla="*/ 412819 h 428367"/>
                  <a:gd name="connsiteX15" fmla="*/ 74787 w 90989"/>
                  <a:gd name="connsiteY15" fmla="*/ 394293 h 428367"/>
                  <a:gd name="connsiteX16" fmla="*/ 64362 w 90989"/>
                  <a:gd name="connsiteY16" fmla="*/ 369393 h 428367"/>
                  <a:gd name="connsiteX17" fmla="*/ 40951 w 90989"/>
                  <a:gd name="connsiteY17" fmla="*/ 303151 h 428367"/>
                  <a:gd name="connsiteX18" fmla="*/ 19327 w 90989"/>
                  <a:gd name="connsiteY18" fmla="*/ 219753 h 428367"/>
                  <a:gd name="connsiteX19" fmla="*/ 5626 w 90989"/>
                  <a:gd name="connsiteY19" fmla="*/ 134807 h 428367"/>
                  <a:gd name="connsiteX20" fmla="*/ 503 w 90989"/>
                  <a:gd name="connsiteY20" fmla="*/ 64693 h 428367"/>
                  <a:gd name="connsiteX21" fmla="*/ 26 w 90989"/>
                  <a:gd name="connsiteY21" fmla="*/ 37708 h 428367"/>
                  <a:gd name="connsiteX22" fmla="*/ 26 w 90989"/>
                  <a:gd name="connsiteY22" fmla="*/ 17335 h 428367"/>
                  <a:gd name="connsiteX23" fmla="*/ 503 w 90989"/>
                  <a:gd name="connsiteY23" fmla="*/ 4468 h 428367"/>
                  <a:gd name="connsiteX24" fmla="*/ 1397 w 90989"/>
                  <a:gd name="connsiteY24" fmla="*/ 0 h 428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90989" h="428367">
                    <a:moveTo>
                      <a:pt x="1397" y="0"/>
                    </a:moveTo>
                    <a:cubicBezTo>
                      <a:pt x="1562" y="1483"/>
                      <a:pt x="1562" y="2984"/>
                      <a:pt x="1397" y="4468"/>
                    </a:cubicBezTo>
                    <a:cubicBezTo>
                      <a:pt x="1397" y="7744"/>
                      <a:pt x="1397" y="12033"/>
                      <a:pt x="1397" y="17335"/>
                    </a:cubicBezTo>
                    <a:cubicBezTo>
                      <a:pt x="1397" y="22636"/>
                      <a:pt x="1397" y="29785"/>
                      <a:pt x="1754" y="37708"/>
                    </a:cubicBezTo>
                    <a:cubicBezTo>
                      <a:pt x="2111" y="45631"/>
                      <a:pt x="2052" y="54625"/>
                      <a:pt x="2707" y="64633"/>
                    </a:cubicBezTo>
                    <a:cubicBezTo>
                      <a:pt x="3601" y="84530"/>
                      <a:pt x="5507" y="108238"/>
                      <a:pt x="8664" y="134449"/>
                    </a:cubicBezTo>
                    <a:cubicBezTo>
                      <a:pt x="11821" y="160660"/>
                      <a:pt x="16349" y="189254"/>
                      <a:pt x="22544" y="219098"/>
                    </a:cubicBezTo>
                    <a:cubicBezTo>
                      <a:pt x="28739" y="248943"/>
                      <a:pt x="36305" y="276881"/>
                      <a:pt x="43870" y="302198"/>
                    </a:cubicBezTo>
                    <a:cubicBezTo>
                      <a:pt x="51435" y="327515"/>
                      <a:pt x="59358" y="349854"/>
                      <a:pt x="66566" y="368440"/>
                    </a:cubicBezTo>
                    <a:cubicBezTo>
                      <a:pt x="69962" y="377852"/>
                      <a:pt x="73536" y="386311"/>
                      <a:pt x="76514" y="393519"/>
                    </a:cubicBezTo>
                    <a:cubicBezTo>
                      <a:pt x="79493" y="400727"/>
                      <a:pt x="82114" y="407160"/>
                      <a:pt x="84377" y="412224"/>
                    </a:cubicBezTo>
                    <a:lnTo>
                      <a:pt x="89381" y="424138"/>
                    </a:lnTo>
                    <a:cubicBezTo>
                      <a:pt x="90015" y="425508"/>
                      <a:pt x="90552" y="426920"/>
                      <a:pt x="90990" y="428367"/>
                    </a:cubicBezTo>
                    <a:cubicBezTo>
                      <a:pt x="90103" y="427146"/>
                      <a:pt x="89363" y="425830"/>
                      <a:pt x="88786" y="424436"/>
                    </a:cubicBezTo>
                    <a:lnTo>
                      <a:pt x="83186" y="412819"/>
                    </a:lnTo>
                    <a:cubicBezTo>
                      <a:pt x="80744" y="407816"/>
                      <a:pt x="77884" y="401620"/>
                      <a:pt x="74787" y="394293"/>
                    </a:cubicBezTo>
                    <a:cubicBezTo>
                      <a:pt x="71689" y="386966"/>
                      <a:pt x="67936" y="378745"/>
                      <a:pt x="64362" y="369393"/>
                    </a:cubicBezTo>
                    <a:cubicBezTo>
                      <a:pt x="56856" y="350807"/>
                      <a:pt x="48874" y="328349"/>
                      <a:pt x="40951" y="303151"/>
                    </a:cubicBezTo>
                    <a:cubicBezTo>
                      <a:pt x="33028" y="277953"/>
                      <a:pt x="25642" y="249538"/>
                      <a:pt x="19327" y="219753"/>
                    </a:cubicBezTo>
                    <a:cubicBezTo>
                      <a:pt x="13013" y="189968"/>
                      <a:pt x="8724" y="161077"/>
                      <a:pt x="5626" y="134807"/>
                    </a:cubicBezTo>
                    <a:cubicBezTo>
                      <a:pt x="2528" y="108536"/>
                      <a:pt x="1099" y="84708"/>
                      <a:pt x="503" y="64693"/>
                    </a:cubicBezTo>
                    <a:cubicBezTo>
                      <a:pt x="-33" y="54685"/>
                      <a:pt x="86" y="45631"/>
                      <a:pt x="26" y="37708"/>
                    </a:cubicBezTo>
                    <a:cubicBezTo>
                      <a:pt x="-33" y="29785"/>
                      <a:pt x="26" y="22934"/>
                      <a:pt x="26" y="17335"/>
                    </a:cubicBezTo>
                    <a:cubicBezTo>
                      <a:pt x="26" y="11735"/>
                      <a:pt x="384" y="7744"/>
                      <a:pt x="503" y="4468"/>
                    </a:cubicBezTo>
                    <a:cubicBezTo>
                      <a:pt x="687" y="2960"/>
                      <a:pt x="985" y="1465"/>
                      <a:pt x="139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5" name="Forma Livre: Forma 3214">
                <a:extLst>
                  <a:ext uri="{FF2B5EF4-FFF2-40B4-BE49-F238E27FC236}">
                    <a16:creationId xmlns:a16="http://schemas.microsoft.com/office/drawing/2014/main" id="{DBEAEB41-E431-A1EA-F061-C9B8765C18EB}"/>
                  </a:ext>
                </a:extLst>
              </p:cNvPr>
              <p:cNvSpPr/>
              <p:nvPr/>
            </p:nvSpPr>
            <p:spPr>
              <a:xfrm>
                <a:off x="10999333" y="7185271"/>
                <a:ext cx="44283" cy="73152"/>
              </a:xfrm>
              <a:custGeom>
                <a:avLst/>
                <a:gdLst>
                  <a:gd name="connsiteX0" fmla="*/ 0 w 44283"/>
                  <a:gd name="connsiteY0" fmla="*/ 54983 h 73152"/>
                  <a:gd name="connsiteX1" fmla="*/ 17871 w 44283"/>
                  <a:gd name="connsiteY1" fmla="*/ 7863 h 73152"/>
                  <a:gd name="connsiteX2" fmla="*/ 32763 w 44283"/>
                  <a:gd name="connsiteY2" fmla="*/ 0 h 73152"/>
                  <a:gd name="connsiteX3" fmla="*/ 44260 w 44283"/>
                  <a:gd name="connsiteY3" fmla="*/ 18169 h 73152"/>
                  <a:gd name="connsiteX4" fmla="*/ 31870 w 44283"/>
                  <a:gd name="connsiteY4" fmla="*/ 54626 h 73152"/>
                  <a:gd name="connsiteX5" fmla="*/ 2085 w 44283"/>
                  <a:gd name="connsiteY5" fmla="*/ 73152 h 73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283" h="73152">
                    <a:moveTo>
                      <a:pt x="0" y="54983"/>
                    </a:moveTo>
                    <a:cubicBezTo>
                      <a:pt x="324" y="37684"/>
                      <a:pt x="6640" y="21028"/>
                      <a:pt x="17871" y="7863"/>
                    </a:cubicBezTo>
                    <a:cubicBezTo>
                      <a:pt x="21212" y="2919"/>
                      <a:pt x="26798" y="-29"/>
                      <a:pt x="32763" y="0"/>
                    </a:cubicBezTo>
                    <a:cubicBezTo>
                      <a:pt x="40448" y="1132"/>
                      <a:pt x="43963" y="10366"/>
                      <a:pt x="44260" y="18169"/>
                    </a:cubicBezTo>
                    <a:cubicBezTo>
                      <a:pt x="44643" y="31417"/>
                      <a:pt x="40245" y="44356"/>
                      <a:pt x="31870" y="54626"/>
                    </a:cubicBezTo>
                    <a:cubicBezTo>
                      <a:pt x="24726" y="64437"/>
                      <a:pt x="14043" y="71079"/>
                      <a:pt x="2085" y="73152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6" name="Forma Livre: Forma 3215">
                <a:extLst>
                  <a:ext uri="{FF2B5EF4-FFF2-40B4-BE49-F238E27FC236}">
                    <a16:creationId xmlns:a16="http://schemas.microsoft.com/office/drawing/2014/main" id="{C9642CF6-8381-C8DF-6055-7160E251B033}"/>
                  </a:ext>
                </a:extLst>
              </p:cNvPr>
              <p:cNvSpPr/>
              <p:nvPr/>
            </p:nvSpPr>
            <p:spPr>
              <a:xfrm>
                <a:off x="11016278" y="7258000"/>
                <a:ext cx="39584" cy="86739"/>
              </a:xfrm>
              <a:custGeom>
                <a:avLst/>
                <a:gdLst>
                  <a:gd name="connsiteX0" fmla="*/ 92 w 39584"/>
                  <a:gd name="connsiteY0" fmla="*/ 76612 h 86739"/>
                  <a:gd name="connsiteX1" fmla="*/ 17486 w 39584"/>
                  <a:gd name="connsiteY1" fmla="*/ 8464 h 86739"/>
                  <a:gd name="connsiteX2" fmla="*/ 24218 w 39584"/>
                  <a:gd name="connsiteY2" fmla="*/ 1614 h 86739"/>
                  <a:gd name="connsiteX3" fmla="*/ 33392 w 39584"/>
                  <a:gd name="connsiteY3" fmla="*/ 780 h 86739"/>
                  <a:gd name="connsiteX4" fmla="*/ 39349 w 39584"/>
                  <a:gd name="connsiteY4" fmla="*/ 12694 h 86739"/>
                  <a:gd name="connsiteX5" fmla="*/ 1164 w 39584"/>
                  <a:gd name="connsiteY5" fmla="*/ 86739 h 86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84" h="86739">
                    <a:moveTo>
                      <a:pt x="92" y="76612"/>
                    </a:moveTo>
                    <a:cubicBezTo>
                      <a:pt x="-861" y="56299"/>
                      <a:pt x="5632" y="24965"/>
                      <a:pt x="17486" y="8464"/>
                    </a:cubicBezTo>
                    <a:cubicBezTo>
                      <a:pt x="19259" y="5760"/>
                      <a:pt x="21546" y="3431"/>
                      <a:pt x="24218" y="1614"/>
                    </a:cubicBezTo>
                    <a:cubicBezTo>
                      <a:pt x="26941" y="-191"/>
                      <a:pt x="30388" y="-501"/>
                      <a:pt x="33392" y="780"/>
                    </a:cubicBezTo>
                    <a:cubicBezTo>
                      <a:pt x="37286" y="3467"/>
                      <a:pt x="39534" y="7964"/>
                      <a:pt x="39349" y="12694"/>
                    </a:cubicBezTo>
                    <a:cubicBezTo>
                      <a:pt x="41658" y="42610"/>
                      <a:pt x="26879" y="71269"/>
                      <a:pt x="1164" y="86739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7" name="Forma Livre: Forma 3216">
                <a:extLst>
                  <a:ext uri="{FF2B5EF4-FFF2-40B4-BE49-F238E27FC236}">
                    <a16:creationId xmlns:a16="http://schemas.microsoft.com/office/drawing/2014/main" id="{E6AF5768-2910-EBC1-E0FB-A6E2AD86D2B6}"/>
                  </a:ext>
                </a:extLst>
              </p:cNvPr>
              <p:cNvSpPr/>
              <p:nvPr/>
            </p:nvSpPr>
            <p:spPr>
              <a:xfrm>
                <a:off x="11038411" y="7350920"/>
                <a:ext cx="47689" cy="82698"/>
              </a:xfrm>
              <a:custGeom>
                <a:avLst/>
                <a:gdLst>
                  <a:gd name="connsiteX0" fmla="*/ 0 w 47689"/>
                  <a:gd name="connsiteY0" fmla="*/ 64589 h 82698"/>
                  <a:gd name="connsiteX1" fmla="*/ 21386 w 47689"/>
                  <a:gd name="connsiteY1" fmla="*/ 8474 h 82698"/>
                  <a:gd name="connsiteX2" fmla="*/ 32466 w 47689"/>
                  <a:gd name="connsiteY2" fmla="*/ 75 h 82698"/>
                  <a:gd name="connsiteX3" fmla="*/ 46882 w 47689"/>
                  <a:gd name="connsiteY3" fmla="*/ 13538 h 82698"/>
                  <a:gd name="connsiteX4" fmla="*/ 34551 w 47689"/>
                  <a:gd name="connsiteY4" fmla="*/ 55237 h 82698"/>
                  <a:gd name="connsiteX5" fmla="*/ 6910 w 47689"/>
                  <a:gd name="connsiteY5" fmla="*/ 82698 h 8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89" h="82698">
                    <a:moveTo>
                      <a:pt x="0" y="64589"/>
                    </a:moveTo>
                    <a:cubicBezTo>
                      <a:pt x="2043" y="44323"/>
                      <a:pt x="9422" y="24957"/>
                      <a:pt x="21386" y="8474"/>
                    </a:cubicBezTo>
                    <a:cubicBezTo>
                      <a:pt x="23794" y="4292"/>
                      <a:pt x="27790" y="1266"/>
                      <a:pt x="32466" y="75"/>
                    </a:cubicBezTo>
                    <a:cubicBezTo>
                      <a:pt x="39614" y="-819"/>
                      <a:pt x="45333" y="6449"/>
                      <a:pt x="46882" y="13538"/>
                    </a:cubicBezTo>
                    <a:cubicBezTo>
                      <a:pt x="50158" y="28013"/>
                      <a:pt x="42950" y="42786"/>
                      <a:pt x="34551" y="55237"/>
                    </a:cubicBezTo>
                    <a:cubicBezTo>
                      <a:pt x="26573" y="65554"/>
                      <a:pt x="17281" y="74787"/>
                      <a:pt x="6910" y="8269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8" name="Forma Livre: Forma 3217">
                <a:extLst>
                  <a:ext uri="{FF2B5EF4-FFF2-40B4-BE49-F238E27FC236}">
                    <a16:creationId xmlns:a16="http://schemas.microsoft.com/office/drawing/2014/main" id="{1C9DE5C0-0C90-09BD-5C78-B1F6AE4EB57C}"/>
                  </a:ext>
                </a:extLst>
              </p:cNvPr>
              <p:cNvSpPr/>
              <p:nvPr/>
            </p:nvSpPr>
            <p:spPr>
              <a:xfrm>
                <a:off x="11058367" y="7420030"/>
                <a:ext cx="40312" cy="63030"/>
              </a:xfrm>
              <a:custGeom>
                <a:avLst/>
                <a:gdLst>
                  <a:gd name="connsiteX0" fmla="*/ 0 w 40312"/>
                  <a:gd name="connsiteY0" fmla="*/ 52546 h 63030"/>
                  <a:gd name="connsiteX1" fmla="*/ 19301 w 40312"/>
                  <a:gd name="connsiteY1" fmla="*/ 8107 h 63030"/>
                  <a:gd name="connsiteX2" fmla="*/ 27104 w 40312"/>
                  <a:gd name="connsiteY2" fmla="*/ 1138 h 63030"/>
                  <a:gd name="connsiteX3" fmla="*/ 37112 w 40312"/>
                  <a:gd name="connsiteY3" fmla="*/ 1674 h 63030"/>
                  <a:gd name="connsiteX4" fmla="*/ 38720 w 40312"/>
                  <a:gd name="connsiteY4" fmla="*/ 17519 h 63030"/>
                  <a:gd name="connsiteX5" fmla="*/ 5361 w 40312"/>
                  <a:gd name="connsiteY5" fmla="*/ 63031 h 6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312" h="63030">
                    <a:moveTo>
                      <a:pt x="0" y="52546"/>
                    </a:moveTo>
                    <a:cubicBezTo>
                      <a:pt x="3061" y="36486"/>
                      <a:pt x="9654" y="21308"/>
                      <a:pt x="19301" y="8107"/>
                    </a:cubicBezTo>
                    <a:cubicBezTo>
                      <a:pt x="21315" y="5200"/>
                      <a:pt x="23989" y="2812"/>
                      <a:pt x="27104" y="1138"/>
                    </a:cubicBezTo>
                    <a:cubicBezTo>
                      <a:pt x="30282" y="-554"/>
                      <a:pt x="34133" y="-346"/>
                      <a:pt x="37112" y="1674"/>
                    </a:cubicBezTo>
                    <a:cubicBezTo>
                      <a:pt x="41580" y="5188"/>
                      <a:pt x="40627" y="12158"/>
                      <a:pt x="38720" y="17519"/>
                    </a:cubicBezTo>
                    <a:cubicBezTo>
                      <a:pt x="32721" y="35849"/>
                      <a:pt x="21036" y="51790"/>
                      <a:pt x="5361" y="63031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19" name="Forma Livre: Forma 3218">
                <a:extLst>
                  <a:ext uri="{FF2B5EF4-FFF2-40B4-BE49-F238E27FC236}">
                    <a16:creationId xmlns:a16="http://schemas.microsoft.com/office/drawing/2014/main" id="{1DC67C25-7A04-4640-EB10-ED331F17F6CE}"/>
                  </a:ext>
                </a:extLst>
              </p:cNvPr>
              <p:cNvSpPr/>
              <p:nvPr/>
            </p:nvSpPr>
            <p:spPr>
              <a:xfrm>
                <a:off x="10979924" y="7417463"/>
                <a:ext cx="75048" cy="44291"/>
              </a:xfrm>
              <a:custGeom>
                <a:avLst/>
                <a:gdLst>
                  <a:gd name="connsiteX0" fmla="*/ 69568 w 75048"/>
                  <a:gd name="connsiteY0" fmla="*/ 32001 h 44291"/>
                  <a:gd name="connsiteX1" fmla="*/ 12083 w 75048"/>
                  <a:gd name="connsiteY1" fmla="*/ 1501 h 44291"/>
                  <a:gd name="connsiteX2" fmla="*/ 2432 w 75048"/>
                  <a:gd name="connsiteY2" fmla="*/ 965 h 44291"/>
                  <a:gd name="connsiteX3" fmla="*/ 288 w 75048"/>
                  <a:gd name="connsiteY3" fmla="*/ 8054 h 44291"/>
                  <a:gd name="connsiteX4" fmla="*/ 4219 w 75048"/>
                  <a:gd name="connsiteY4" fmla="*/ 14785 h 44291"/>
                  <a:gd name="connsiteX5" fmla="*/ 75048 w 75048"/>
                  <a:gd name="connsiteY5" fmla="*/ 44153 h 4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048" h="44291">
                    <a:moveTo>
                      <a:pt x="69568" y="32001"/>
                    </a:moveTo>
                    <a:cubicBezTo>
                      <a:pt x="51384" y="20087"/>
                      <a:pt x="32140" y="9883"/>
                      <a:pt x="12083" y="1501"/>
                    </a:cubicBezTo>
                    <a:cubicBezTo>
                      <a:pt x="9161" y="-292"/>
                      <a:pt x="5535" y="-489"/>
                      <a:pt x="2432" y="965"/>
                    </a:cubicBezTo>
                    <a:cubicBezTo>
                      <a:pt x="351" y="2681"/>
                      <a:pt x="-495" y="5474"/>
                      <a:pt x="288" y="8054"/>
                    </a:cubicBezTo>
                    <a:cubicBezTo>
                      <a:pt x="1065" y="10568"/>
                      <a:pt x="2410" y="12873"/>
                      <a:pt x="4219" y="14785"/>
                    </a:cubicBezTo>
                    <a:cubicBezTo>
                      <a:pt x="22129" y="34842"/>
                      <a:pt x="48199" y="45654"/>
                      <a:pt x="75048" y="44153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0" name="Forma Livre: Forma 3219">
                <a:extLst>
                  <a:ext uri="{FF2B5EF4-FFF2-40B4-BE49-F238E27FC236}">
                    <a16:creationId xmlns:a16="http://schemas.microsoft.com/office/drawing/2014/main" id="{A3B79408-7D4E-02CD-DAA5-6E71D3F22091}"/>
                  </a:ext>
                </a:extLst>
              </p:cNvPr>
              <p:cNvSpPr/>
              <p:nvPr/>
            </p:nvSpPr>
            <p:spPr>
              <a:xfrm>
                <a:off x="10948346" y="7335808"/>
                <a:ext cx="80712" cy="53895"/>
              </a:xfrm>
              <a:custGeom>
                <a:avLst/>
                <a:gdLst>
                  <a:gd name="connsiteX0" fmla="*/ 78925 w 80712"/>
                  <a:gd name="connsiteY0" fmla="*/ 38537 h 53895"/>
                  <a:gd name="connsiteX1" fmla="*/ 31627 w 80712"/>
                  <a:gd name="connsiteY1" fmla="*/ 7680 h 53895"/>
                  <a:gd name="connsiteX2" fmla="*/ 17211 w 80712"/>
                  <a:gd name="connsiteY2" fmla="*/ 711 h 53895"/>
                  <a:gd name="connsiteX3" fmla="*/ 706 w 80712"/>
                  <a:gd name="connsiteY3" fmla="*/ 8764 h 53895"/>
                  <a:gd name="connsiteX4" fmla="*/ 2259 w 80712"/>
                  <a:gd name="connsiteY4" fmla="*/ 20309 h 53895"/>
                  <a:gd name="connsiteX5" fmla="*/ 13220 w 80712"/>
                  <a:gd name="connsiteY5" fmla="*/ 31925 h 53895"/>
                  <a:gd name="connsiteX6" fmla="*/ 46460 w 80712"/>
                  <a:gd name="connsiteY6" fmla="*/ 50451 h 53895"/>
                  <a:gd name="connsiteX7" fmla="*/ 80712 w 80712"/>
                  <a:gd name="connsiteY7" fmla="*/ 50451 h 5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712" h="53895">
                    <a:moveTo>
                      <a:pt x="78925" y="38537"/>
                    </a:moveTo>
                    <a:lnTo>
                      <a:pt x="31627" y="7680"/>
                    </a:lnTo>
                    <a:cubicBezTo>
                      <a:pt x="27292" y="4487"/>
                      <a:pt x="22405" y="2122"/>
                      <a:pt x="17211" y="711"/>
                    </a:cubicBezTo>
                    <a:cubicBezTo>
                      <a:pt x="10429" y="-1625"/>
                      <a:pt x="3040" y="1985"/>
                      <a:pt x="706" y="8764"/>
                    </a:cubicBezTo>
                    <a:cubicBezTo>
                      <a:pt x="-627" y="12642"/>
                      <a:pt x="-52" y="16920"/>
                      <a:pt x="2259" y="20309"/>
                    </a:cubicBezTo>
                    <a:cubicBezTo>
                      <a:pt x="5043" y="24920"/>
                      <a:pt x="8780" y="28881"/>
                      <a:pt x="13220" y="31925"/>
                    </a:cubicBezTo>
                    <a:cubicBezTo>
                      <a:pt x="23096" y="40051"/>
                      <a:pt x="34356" y="46323"/>
                      <a:pt x="46460" y="50451"/>
                    </a:cubicBezTo>
                    <a:cubicBezTo>
                      <a:pt x="58374" y="54204"/>
                      <a:pt x="69215" y="55813"/>
                      <a:pt x="80712" y="50451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1" name="Forma Livre: Forma 3220">
                <a:extLst>
                  <a:ext uri="{FF2B5EF4-FFF2-40B4-BE49-F238E27FC236}">
                    <a16:creationId xmlns:a16="http://schemas.microsoft.com/office/drawing/2014/main" id="{68D449BE-21A5-016B-C74D-22415AADBAE6}"/>
                  </a:ext>
                </a:extLst>
              </p:cNvPr>
              <p:cNvSpPr/>
              <p:nvPr/>
            </p:nvSpPr>
            <p:spPr>
              <a:xfrm>
                <a:off x="10931949" y="7245598"/>
                <a:ext cx="76141" cy="58038"/>
              </a:xfrm>
              <a:custGeom>
                <a:avLst/>
                <a:gdLst>
                  <a:gd name="connsiteX0" fmla="*/ 73461 w 76141"/>
                  <a:gd name="connsiteY0" fmla="*/ 43146 h 58038"/>
                  <a:gd name="connsiteX1" fmla="*/ 22826 w 76141"/>
                  <a:gd name="connsiteY1" fmla="*/ 2400 h 58038"/>
                  <a:gd name="connsiteX2" fmla="*/ 12223 w 76141"/>
                  <a:gd name="connsiteY2" fmla="*/ 17 h 58038"/>
                  <a:gd name="connsiteX3" fmla="*/ 11 w 76141"/>
                  <a:gd name="connsiteY3" fmla="*/ 15982 h 58038"/>
                  <a:gd name="connsiteX4" fmla="*/ 10257 w 76141"/>
                  <a:gd name="connsiteY4" fmla="*/ 37606 h 58038"/>
                  <a:gd name="connsiteX5" fmla="*/ 31702 w 76141"/>
                  <a:gd name="connsiteY5" fmla="*/ 49520 h 58038"/>
                  <a:gd name="connsiteX6" fmla="*/ 76141 w 76141"/>
                  <a:gd name="connsiteY6" fmla="*/ 58038 h 5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41" h="58038">
                    <a:moveTo>
                      <a:pt x="73461" y="43146"/>
                    </a:moveTo>
                    <a:cubicBezTo>
                      <a:pt x="60494" y="25317"/>
                      <a:pt x="43019" y="11252"/>
                      <a:pt x="22826" y="2400"/>
                    </a:cubicBezTo>
                    <a:cubicBezTo>
                      <a:pt x="19562" y="690"/>
                      <a:pt x="15905" y="-132"/>
                      <a:pt x="12223" y="17"/>
                    </a:cubicBezTo>
                    <a:cubicBezTo>
                      <a:pt x="4852" y="1727"/>
                      <a:pt x="-270" y="8423"/>
                      <a:pt x="11" y="15982"/>
                    </a:cubicBezTo>
                    <a:cubicBezTo>
                      <a:pt x="253" y="24304"/>
                      <a:pt x="3969" y="32149"/>
                      <a:pt x="10257" y="37606"/>
                    </a:cubicBezTo>
                    <a:cubicBezTo>
                      <a:pt x="16556" y="42943"/>
                      <a:pt x="23843" y="46994"/>
                      <a:pt x="31702" y="49520"/>
                    </a:cubicBezTo>
                    <a:cubicBezTo>
                      <a:pt x="45971" y="54696"/>
                      <a:pt x="60971" y="57568"/>
                      <a:pt x="76141" y="5803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2" name="Forma Livre: Forma 3221">
                <a:extLst>
                  <a:ext uri="{FF2B5EF4-FFF2-40B4-BE49-F238E27FC236}">
                    <a16:creationId xmlns:a16="http://schemas.microsoft.com/office/drawing/2014/main" id="{E1E68B88-BDB3-D8C5-9C55-564FA3369D89}"/>
                  </a:ext>
                </a:extLst>
              </p:cNvPr>
              <p:cNvSpPr/>
              <p:nvPr/>
            </p:nvSpPr>
            <p:spPr>
              <a:xfrm>
                <a:off x="10924674" y="7150924"/>
                <a:ext cx="71145" cy="70327"/>
              </a:xfrm>
              <a:custGeom>
                <a:avLst/>
                <a:gdLst>
                  <a:gd name="connsiteX0" fmla="*/ 70669 w 71145"/>
                  <a:gd name="connsiteY0" fmla="*/ 58473 h 70327"/>
                  <a:gd name="connsiteX1" fmla="*/ 20094 w 71145"/>
                  <a:gd name="connsiteY1" fmla="*/ 4383 h 70327"/>
                  <a:gd name="connsiteX2" fmla="*/ 5261 w 71145"/>
                  <a:gd name="connsiteY2" fmla="*/ 571 h 70327"/>
                  <a:gd name="connsiteX3" fmla="*/ 19 w 71145"/>
                  <a:gd name="connsiteY3" fmla="*/ 8970 h 70327"/>
                  <a:gd name="connsiteX4" fmla="*/ 1746 w 71145"/>
                  <a:gd name="connsiteY4" fmla="*/ 19038 h 70327"/>
                  <a:gd name="connsiteX5" fmla="*/ 71145 w 71145"/>
                  <a:gd name="connsiteY5" fmla="*/ 70327 h 70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145" h="70327">
                    <a:moveTo>
                      <a:pt x="70669" y="58473"/>
                    </a:moveTo>
                    <a:cubicBezTo>
                      <a:pt x="59767" y="35419"/>
                      <a:pt x="40884" y="19276"/>
                      <a:pt x="20094" y="4383"/>
                    </a:cubicBezTo>
                    <a:cubicBezTo>
                      <a:pt x="16193" y="541"/>
                      <a:pt x="10531" y="-912"/>
                      <a:pt x="5261" y="571"/>
                    </a:cubicBezTo>
                    <a:cubicBezTo>
                      <a:pt x="2210" y="2310"/>
                      <a:pt x="240" y="5468"/>
                      <a:pt x="19" y="8970"/>
                    </a:cubicBezTo>
                    <a:cubicBezTo>
                      <a:pt x="-116" y="12408"/>
                      <a:pt x="473" y="15839"/>
                      <a:pt x="1746" y="19038"/>
                    </a:cubicBezTo>
                    <a:cubicBezTo>
                      <a:pt x="12515" y="48495"/>
                      <a:pt x="39826" y="68677"/>
                      <a:pt x="71145" y="70327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3" name="Forma Livre: Forma 3222">
                <a:extLst>
                  <a:ext uri="{FF2B5EF4-FFF2-40B4-BE49-F238E27FC236}">
                    <a16:creationId xmlns:a16="http://schemas.microsoft.com/office/drawing/2014/main" id="{FAFA5EB4-F2B1-B710-2EA1-5FD95E6467C1}"/>
                  </a:ext>
                </a:extLst>
              </p:cNvPr>
              <p:cNvSpPr/>
              <p:nvPr/>
            </p:nvSpPr>
            <p:spPr>
              <a:xfrm>
                <a:off x="10977697" y="7074978"/>
                <a:ext cx="39078" cy="93315"/>
              </a:xfrm>
              <a:custGeom>
                <a:avLst/>
                <a:gdLst>
                  <a:gd name="connsiteX0" fmla="*/ 15084 w 39078"/>
                  <a:gd name="connsiteY0" fmla="*/ 93137 h 93315"/>
                  <a:gd name="connsiteX1" fmla="*/ 2038 w 39078"/>
                  <a:gd name="connsiteY1" fmla="*/ 56203 h 93315"/>
                  <a:gd name="connsiteX2" fmla="*/ 3468 w 39078"/>
                  <a:gd name="connsiteY2" fmla="*/ 17543 h 93315"/>
                  <a:gd name="connsiteX3" fmla="*/ 12761 w 39078"/>
                  <a:gd name="connsiteY3" fmla="*/ 3722 h 93315"/>
                  <a:gd name="connsiteX4" fmla="*/ 28606 w 39078"/>
                  <a:gd name="connsiteY4" fmla="*/ 923 h 93315"/>
                  <a:gd name="connsiteX5" fmla="*/ 38018 w 39078"/>
                  <a:gd name="connsiteY5" fmla="*/ 12837 h 93315"/>
                  <a:gd name="connsiteX6" fmla="*/ 38674 w 39078"/>
                  <a:gd name="connsiteY6" fmla="*/ 28384 h 93315"/>
                  <a:gd name="connsiteX7" fmla="*/ 14846 w 39078"/>
                  <a:gd name="connsiteY7" fmla="*/ 93316 h 93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78" h="93315">
                    <a:moveTo>
                      <a:pt x="15084" y="93137"/>
                    </a:moveTo>
                    <a:cubicBezTo>
                      <a:pt x="9600" y="81258"/>
                      <a:pt x="5232" y="68892"/>
                      <a:pt x="2038" y="56203"/>
                    </a:cubicBezTo>
                    <a:cubicBezTo>
                      <a:pt x="-1101" y="43438"/>
                      <a:pt x="-606" y="30046"/>
                      <a:pt x="3468" y="17543"/>
                    </a:cubicBezTo>
                    <a:cubicBezTo>
                      <a:pt x="5188" y="12146"/>
                      <a:pt x="8412" y="7350"/>
                      <a:pt x="12761" y="3722"/>
                    </a:cubicBezTo>
                    <a:cubicBezTo>
                      <a:pt x="17194" y="94"/>
                      <a:pt x="23198" y="-972"/>
                      <a:pt x="28606" y="923"/>
                    </a:cubicBezTo>
                    <a:cubicBezTo>
                      <a:pt x="33397" y="3252"/>
                      <a:pt x="36863" y="7636"/>
                      <a:pt x="38018" y="12837"/>
                    </a:cubicBezTo>
                    <a:cubicBezTo>
                      <a:pt x="39160" y="17942"/>
                      <a:pt x="39381" y="23202"/>
                      <a:pt x="38674" y="28384"/>
                    </a:cubicBezTo>
                    <a:cubicBezTo>
                      <a:pt x="36529" y="53106"/>
                      <a:pt x="29023" y="81997"/>
                      <a:pt x="14846" y="93316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4" name="Forma Livre: Forma 3223">
                <a:extLst>
                  <a:ext uri="{FF2B5EF4-FFF2-40B4-BE49-F238E27FC236}">
                    <a16:creationId xmlns:a16="http://schemas.microsoft.com/office/drawing/2014/main" id="{4166E94E-617C-FA47-F012-AE576384C652}"/>
                  </a:ext>
                </a:extLst>
              </p:cNvPr>
              <p:cNvSpPr/>
              <p:nvPr/>
            </p:nvSpPr>
            <p:spPr>
              <a:xfrm>
                <a:off x="11257629" y="7091806"/>
                <a:ext cx="91277" cy="428367"/>
              </a:xfrm>
              <a:custGeom>
                <a:avLst/>
                <a:gdLst>
                  <a:gd name="connsiteX0" fmla="*/ 90070 w 91277"/>
                  <a:gd name="connsiteY0" fmla="*/ 0 h 428367"/>
                  <a:gd name="connsiteX1" fmla="*/ 90487 w 91277"/>
                  <a:gd name="connsiteY1" fmla="*/ 4468 h 428367"/>
                  <a:gd name="connsiteX2" fmla="*/ 90963 w 91277"/>
                  <a:gd name="connsiteY2" fmla="*/ 17335 h 428367"/>
                  <a:gd name="connsiteX3" fmla="*/ 90963 w 91277"/>
                  <a:gd name="connsiteY3" fmla="*/ 37708 h 428367"/>
                  <a:gd name="connsiteX4" fmla="*/ 90487 w 91277"/>
                  <a:gd name="connsiteY4" fmla="*/ 64693 h 428367"/>
                  <a:gd name="connsiteX5" fmla="*/ 85364 w 91277"/>
                  <a:gd name="connsiteY5" fmla="*/ 134807 h 428367"/>
                  <a:gd name="connsiteX6" fmla="*/ 71663 w 91277"/>
                  <a:gd name="connsiteY6" fmla="*/ 219753 h 428367"/>
                  <a:gd name="connsiteX7" fmla="*/ 50039 w 91277"/>
                  <a:gd name="connsiteY7" fmla="*/ 303151 h 428367"/>
                  <a:gd name="connsiteX8" fmla="*/ 26568 w 91277"/>
                  <a:gd name="connsiteY8" fmla="*/ 369393 h 428367"/>
                  <a:gd name="connsiteX9" fmla="*/ 16203 w 91277"/>
                  <a:gd name="connsiteY9" fmla="*/ 394293 h 428367"/>
                  <a:gd name="connsiteX10" fmla="*/ 7804 w 91277"/>
                  <a:gd name="connsiteY10" fmla="*/ 412820 h 428367"/>
                  <a:gd name="connsiteX11" fmla="*/ 2204 w 91277"/>
                  <a:gd name="connsiteY11" fmla="*/ 424436 h 428367"/>
                  <a:gd name="connsiteX12" fmla="*/ 0 w 91277"/>
                  <a:gd name="connsiteY12" fmla="*/ 428367 h 428367"/>
                  <a:gd name="connsiteX13" fmla="*/ 1549 w 91277"/>
                  <a:gd name="connsiteY13" fmla="*/ 424138 h 428367"/>
                  <a:gd name="connsiteX14" fmla="*/ 6612 w 91277"/>
                  <a:gd name="connsiteY14" fmla="*/ 412224 h 428367"/>
                  <a:gd name="connsiteX15" fmla="*/ 14475 w 91277"/>
                  <a:gd name="connsiteY15" fmla="*/ 393459 h 428367"/>
                  <a:gd name="connsiteX16" fmla="*/ 24424 w 91277"/>
                  <a:gd name="connsiteY16" fmla="*/ 368440 h 428367"/>
                  <a:gd name="connsiteX17" fmla="*/ 47120 w 91277"/>
                  <a:gd name="connsiteY17" fmla="*/ 302139 h 428367"/>
                  <a:gd name="connsiteX18" fmla="*/ 68446 w 91277"/>
                  <a:gd name="connsiteY18" fmla="*/ 219039 h 428367"/>
                  <a:gd name="connsiteX19" fmla="*/ 82326 w 91277"/>
                  <a:gd name="connsiteY19" fmla="*/ 134390 h 428367"/>
                  <a:gd name="connsiteX20" fmla="*/ 88283 w 91277"/>
                  <a:gd name="connsiteY20" fmla="*/ 64574 h 428367"/>
                  <a:gd name="connsiteX21" fmla="*/ 89236 w 91277"/>
                  <a:gd name="connsiteY21" fmla="*/ 37648 h 428367"/>
                  <a:gd name="connsiteX22" fmla="*/ 89534 w 91277"/>
                  <a:gd name="connsiteY22" fmla="*/ 17275 h 428367"/>
                  <a:gd name="connsiteX23" fmla="*/ 89534 w 91277"/>
                  <a:gd name="connsiteY23" fmla="*/ 4408 h 428367"/>
                  <a:gd name="connsiteX24" fmla="*/ 90070 w 91277"/>
                  <a:gd name="connsiteY24" fmla="*/ 0 h 428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91277" h="428367">
                    <a:moveTo>
                      <a:pt x="90070" y="0"/>
                    </a:moveTo>
                    <a:cubicBezTo>
                      <a:pt x="90385" y="1465"/>
                      <a:pt x="90522" y="2967"/>
                      <a:pt x="90487" y="4468"/>
                    </a:cubicBezTo>
                    <a:cubicBezTo>
                      <a:pt x="90487" y="7744"/>
                      <a:pt x="90487" y="12033"/>
                      <a:pt x="90963" y="17335"/>
                    </a:cubicBezTo>
                    <a:cubicBezTo>
                      <a:pt x="91440" y="22637"/>
                      <a:pt x="91321" y="29785"/>
                      <a:pt x="90963" y="37708"/>
                    </a:cubicBezTo>
                    <a:cubicBezTo>
                      <a:pt x="90606" y="45631"/>
                      <a:pt x="90963" y="54745"/>
                      <a:pt x="90487" y="64693"/>
                    </a:cubicBezTo>
                    <a:cubicBezTo>
                      <a:pt x="89891" y="84708"/>
                      <a:pt x="88223" y="108477"/>
                      <a:pt x="85364" y="134807"/>
                    </a:cubicBezTo>
                    <a:cubicBezTo>
                      <a:pt x="82504" y="161137"/>
                      <a:pt x="77858" y="189849"/>
                      <a:pt x="71663" y="219753"/>
                    </a:cubicBezTo>
                    <a:cubicBezTo>
                      <a:pt x="65467" y="249657"/>
                      <a:pt x="57783" y="277774"/>
                      <a:pt x="50039" y="303151"/>
                    </a:cubicBezTo>
                    <a:cubicBezTo>
                      <a:pt x="42295" y="328528"/>
                      <a:pt x="34134" y="350807"/>
                      <a:pt x="26568" y="369393"/>
                    </a:cubicBezTo>
                    <a:cubicBezTo>
                      <a:pt x="23054" y="378746"/>
                      <a:pt x="19301" y="386966"/>
                      <a:pt x="16203" y="394293"/>
                    </a:cubicBezTo>
                    <a:cubicBezTo>
                      <a:pt x="13105" y="401620"/>
                      <a:pt x="10246" y="407816"/>
                      <a:pt x="7804" y="412820"/>
                    </a:cubicBezTo>
                    <a:cubicBezTo>
                      <a:pt x="5361" y="417823"/>
                      <a:pt x="3574" y="421517"/>
                      <a:pt x="2204" y="424436"/>
                    </a:cubicBezTo>
                    <a:cubicBezTo>
                      <a:pt x="1597" y="425812"/>
                      <a:pt x="859" y="427128"/>
                      <a:pt x="0" y="428367"/>
                    </a:cubicBezTo>
                    <a:cubicBezTo>
                      <a:pt x="429" y="426926"/>
                      <a:pt x="947" y="425514"/>
                      <a:pt x="1549" y="424138"/>
                    </a:cubicBezTo>
                    <a:cubicBezTo>
                      <a:pt x="2859" y="421159"/>
                      <a:pt x="4527" y="417228"/>
                      <a:pt x="6612" y="412224"/>
                    </a:cubicBezTo>
                    <a:cubicBezTo>
                      <a:pt x="8697" y="407220"/>
                      <a:pt x="11557" y="400846"/>
                      <a:pt x="14475" y="393459"/>
                    </a:cubicBezTo>
                    <a:cubicBezTo>
                      <a:pt x="17394" y="386073"/>
                      <a:pt x="21028" y="377792"/>
                      <a:pt x="24424" y="368440"/>
                    </a:cubicBezTo>
                    <a:cubicBezTo>
                      <a:pt x="31632" y="349794"/>
                      <a:pt x="39376" y="327337"/>
                      <a:pt x="47120" y="302139"/>
                    </a:cubicBezTo>
                    <a:cubicBezTo>
                      <a:pt x="54864" y="276941"/>
                      <a:pt x="62131" y="248824"/>
                      <a:pt x="68446" y="219039"/>
                    </a:cubicBezTo>
                    <a:cubicBezTo>
                      <a:pt x="74760" y="189254"/>
                      <a:pt x="79049" y="160541"/>
                      <a:pt x="82326" y="134390"/>
                    </a:cubicBezTo>
                    <a:cubicBezTo>
                      <a:pt x="85602" y="108239"/>
                      <a:pt x="87270" y="84470"/>
                      <a:pt x="88283" y="64574"/>
                    </a:cubicBezTo>
                    <a:cubicBezTo>
                      <a:pt x="88938" y="54566"/>
                      <a:pt x="88997" y="45571"/>
                      <a:pt x="89236" y="37648"/>
                    </a:cubicBezTo>
                    <a:cubicBezTo>
                      <a:pt x="89474" y="29726"/>
                      <a:pt x="89593" y="22875"/>
                      <a:pt x="89534" y="17275"/>
                    </a:cubicBezTo>
                    <a:cubicBezTo>
                      <a:pt x="89474" y="11676"/>
                      <a:pt x="89534" y="7685"/>
                      <a:pt x="89534" y="4408"/>
                    </a:cubicBezTo>
                    <a:cubicBezTo>
                      <a:pt x="89575" y="2925"/>
                      <a:pt x="89754" y="1448"/>
                      <a:pt x="90070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5" name="Forma Livre: Forma 3224">
                <a:extLst>
                  <a:ext uri="{FF2B5EF4-FFF2-40B4-BE49-F238E27FC236}">
                    <a16:creationId xmlns:a16="http://schemas.microsoft.com/office/drawing/2014/main" id="{47DE7653-38CF-4479-D106-8A040B01780E}"/>
                  </a:ext>
                </a:extLst>
              </p:cNvPr>
              <p:cNvSpPr/>
              <p:nvPr/>
            </p:nvSpPr>
            <p:spPr>
              <a:xfrm>
                <a:off x="11295492" y="7182114"/>
                <a:ext cx="44283" cy="73151"/>
              </a:xfrm>
              <a:custGeom>
                <a:avLst/>
                <a:gdLst>
                  <a:gd name="connsiteX0" fmla="*/ 44283 w 44283"/>
                  <a:gd name="connsiteY0" fmla="*/ 54983 h 73151"/>
                  <a:gd name="connsiteX1" fmla="*/ 26412 w 44283"/>
                  <a:gd name="connsiteY1" fmla="*/ 7923 h 73151"/>
                  <a:gd name="connsiteX2" fmla="*/ 11520 w 44283"/>
                  <a:gd name="connsiteY2" fmla="*/ 0 h 73151"/>
                  <a:gd name="connsiteX3" fmla="*/ 23 w 44283"/>
                  <a:gd name="connsiteY3" fmla="*/ 18169 h 73151"/>
                  <a:gd name="connsiteX4" fmla="*/ 12413 w 44283"/>
                  <a:gd name="connsiteY4" fmla="*/ 54626 h 73151"/>
                  <a:gd name="connsiteX5" fmla="*/ 42198 w 44283"/>
                  <a:gd name="connsiteY5" fmla="*/ 73152 h 7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283" h="73151">
                    <a:moveTo>
                      <a:pt x="44283" y="54983"/>
                    </a:moveTo>
                    <a:cubicBezTo>
                      <a:pt x="43944" y="37702"/>
                      <a:pt x="37629" y="21070"/>
                      <a:pt x="26412" y="7923"/>
                    </a:cubicBezTo>
                    <a:cubicBezTo>
                      <a:pt x="23082" y="2961"/>
                      <a:pt x="17495" y="-18"/>
                      <a:pt x="11520" y="0"/>
                    </a:cubicBezTo>
                    <a:cubicBezTo>
                      <a:pt x="3835" y="1132"/>
                      <a:pt x="321" y="10365"/>
                      <a:pt x="23" y="18169"/>
                    </a:cubicBezTo>
                    <a:cubicBezTo>
                      <a:pt x="-358" y="31417"/>
                      <a:pt x="4038" y="44356"/>
                      <a:pt x="12413" y="54626"/>
                    </a:cubicBezTo>
                    <a:cubicBezTo>
                      <a:pt x="19526" y="64467"/>
                      <a:pt x="30225" y="71121"/>
                      <a:pt x="42198" y="73152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6" name="Forma Livre: Forma 3225">
                <a:extLst>
                  <a:ext uri="{FF2B5EF4-FFF2-40B4-BE49-F238E27FC236}">
                    <a16:creationId xmlns:a16="http://schemas.microsoft.com/office/drawing/2014/main" id="{36864B06-2C5F-542E-1363-181B420BBA89}"/>
                  </a:ext>
                </a:extLst>
              </p:cNvPr>
              <p:cNvSpPr/>
              <p:nvPr/>
            </p:nvSpPr>
            <p:spPr>
              <a:xfrm>
                <a:off x="11283373" y="7254924"/>
                <a:ext cx="39575" cy="86598"/>
              </a:xfrm>
              <a:custGeom>
                <a:avLst/>
                <a:gdLst>
                  <a:gd name="connsiteX0" fmla="*/ 39484 w 39575"/>
                  <a:gd name="connsiteY0" fmla="*/ 76591 h 86598"/>
                  <a:gd name="connsiteX1" fmla="*/ 22030 w 39575"/>
                  <a:gd name="connsiteY1" fmla="*/ 8443 h 86598"/>
                  <a:gd name="connsiteX2" fmla="*/ 15358 w 39575"/>
                  <a:gd name="connsiteY2" fmla="*/ 1592 h 86598"/>
                  <a:gd name="connsiteX3" fmla="*/ 6185 w 39575"/>
                  <a:gd name="connsiteY3" fmla="*/ 758 h 86598"/>
                  <a:gd name="connsiteX4" fmla="*/ 228 w 39575"/>
                  <a:gd name="connsiteY4" fmla="*/ 12672 h 86598"/>
                  <a:gd name="connsiteX5" fmla="*/ 38531 w 39575"/>
                  <a:gd name="connsiteY5" fmla="*/ 86598 h 86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575" h="86598">
                    <a:moveTo>
                      <a:pt x="39484" y="76591"/>
                    </a:moveTo>
                    <a:cubicBezTo>
                      <a:pt x="40437" y="56277"/>
                      <a:pt x="33885" y="24944"/>
                      <a:pt x="22030" y="8443"/>
                    </a:cubicBezTo>
                    <a:cubicBezTo>
                      <a:pt x="20291" y="5732"/>
                      <a:pt x="18021" y="3403"/>
                      <a:pt x="15358" y="1592"/>
                    </a:cubicBezTo>
                    <a:cubicBezTo>
                      <a:pt x="12624" y="-183"/>
                      <a:pt x="9193" y="-493"/>
                      <a:pt x="6185" y="758"/>
                    </a:cubicBezTo>
                    <a:cubicBezTo>
                      <a:pt x="2283" y="3439"/>
                      <a:pt x="31" y="7942"/>
                      <a:pt x="228" y="12672"/>
                    </a:cubicBezTo>
                    <a:cubicBezTo>
                      <a:pt x="-2042" y="42582"/>
                      <a:pt x="12791" y="71200"/>
                      <a:pt x="38531" y="8659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7" name="Forma Livre: Forma 3226">
                <a:extLst>
                  <a:ext uri="{FF2B5EF4-FFF2-40B4-BE49-F238E27FC236}">
                    <a16:creationId xmlns:a16="http://schemas.microsoft.com/office/drawing/2014/main" id="{77E2411A-8A39-431E-A223-2D9564428C10}"/>
                  </a:ext>
                </a:extLst>
              </p:cNvPr>
              <p:cNvSpPr/>
              <p:nvPr/>
            </p:nvSpPr>
            <p:spPr>
              <a:xfrm>
                <a:off x="11253068" y="7347703"/>
                <a:ext cx="47748" cy="82697"/>
              </a:xfrm>
              <a:custGeom>
                <a:avLst/>
                <a:gdLst>
                  <a:gd name="connsiteX0" fmla="*/ 47749 w 47748"/>
                  <a:gd name="connsiteY0" fmla="*/ 64708 h 82697"/>
                  <a:gd name="connsiteX1" fmla="*/ 26184 w 47748"/>
                  <a:gd name="connsiteY1" fmla="*/ 8474 h 82697"/>
                  <a:gd name="connsiteX2" fmla="*/ 15224 w 47748"/>
                  <a:gd name="connsiteY2" fmla="*/ 74 h 82697"/>
                  <a:gd name="connsiteX3" fmla="*/ 808 w 47748"/>
                  <a:gd name="connsiteY3" fmla="*/ 13537 h 82697"/>
                  <a:gd name="connsiteX4" fmla="*/ 13139 w 47748"/>
                  <a:gd name="connsiteY4" fmla="*/ 55236 h 82697"/>
                  <a:gd name="connsiteX5" fmla="*/ 40779 w 47748"/>
                  <a:gd name="connsiteY5" fmla="*/ 82698 h 8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748" h="82697">
                    <a:moveTo>
                      <a:pt x="47749" y="64708"/>
                    </a:moveTo>
                    <a:cubicBezTo>
                      <a:pt x="45688" y="44376"/>
                      <a:pt x="38241" y="24969"/>
                      <a:pt x="26184" y="8474"/>
                    </a:cubicBezTo>
                    <a:cubicBezTo>
                      <a:pt x="23804" y="4316"/>
                      <a:pt x="19855" y="1290"/>
                      <a:pt x="15224" y="74"/>
                    </a:cubicBezTo>
                    <a:cubicBezTo>
                      <a:pt x="8075" y="-819"/>
                      <a:pt x="2356" y="6508"/>
                      <a:pt x="808" y="13537"/>
                    </a:cubicBezTo>
                    <a:cubicBezTo>
                      <a:pt x="-2469" y="28072"/>
                      <a:pt x="4739" y="42786"/>
                      <a:pt x="13139" y="55236"/>
                    </a:cubicBezTo>
                    <a:cubicBezTo>
                      <a:pt x="21116" y="65554"/>
                      <a:pt x="30408" y="74787"/>
                      <a:pt x="40779" y="8269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8" name="Forma Livre: Forma 3227">
                <a:extLst>
                  <a:ext uri="{FF2B5EF4-FFF2-40B4-BE49-F238E27FC236}">
                    <a16:creationId xmlns:a16="http://schemas.microsoft.com/office/drawing/2014/main" id="{7D64E4DF-1869-3CAC-3A83-C9CD27D2BC39}"/>
                  </a:ext>
                </a:extLst>
              </p:cNvPr>
              <p:cNvSpPr/>
              <p:nvPr/>
            </p:nvSpPr>
            <p:spPr>
              <a:xfrm>
                <a:off x="11240369" y="7416813"/>
                <a:ext cx="40491" cy="63030"/>
              </a:xfrm>
              <a:custGeom>
                <a:avLst/>
                <a:gdLst>
                  <a:gd name="connsiteX0" fmla="*/ 40492 w 40491"/>
                  <a:gd name="connsiteY0" fmla="*/ 52427 h 63030"/>
                  <a:gd name="connsiteX1" fmla="*/ 21012 w 40491"/>
                  <a:gd name="connsiteY1" fmla="*/ 8107 h 63030"/>
                  <a:gd name="connsiteX2" fmla="*/ 13209 w 40491"/>
                  <a:gd name="connsiteY2" fmla="*/ 1138 h 63030"/>
                  <a:gd name="connsiteX3" fmla="*/ 3201 w 40491"/>
                  <a:gd name="connsiteY3" fmla="*/ 1674 h 63030"/>
                  <a:gd name="connsiteX4" fmla="*/ 1592 w 40491"/>
                  <a:gd name="connsiteY4" fmla="*/ 17519 h 63030"/>
                  <a:gd name="connsiteX5" fmla="*/ 34892 w 40491"/>
                  <a:gd name="connsiteY5" fmla="*/ 63031 h 6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91" h="63030">
                    <a:moveTo>
                      <a:pt x="40492" y="52427"/>
                    </a:moveTo>
                    <a:cubicBezTo>
                      <a:pt x="37360" y="36391"/>
                      <a:pt x="30707" y="21254"/>
                      <a:pt x="21012" y="8107"/>
                    </a:cubicBezTo>
                    <a:cubicBezTo>
                      <a:pt x="18998" y="5200"/>
                      <a:pt x="16323" y="2812"/>
                      <a:pt x="13209" y="1138"/>
                    </a:cubicBezTo>
                    <a:cubicBezTo>
                      <a:pt x="10031" y="-554"/>
                      <a:pt x="6180" y="-346"/>
                      <a:pt x="3201" y="1674"/>
                    </a:cubicBezTo>
                    <a:cubicBezTo>
                      <a:pt x="-1267" y="5188"/>
                      <a:pt x="-314" y="12158"/>
                      <a:pt x="1592" y="17519"/>
                    </a:cubicBezTo>
                    <a:cubicBezTo>
                      <a:pt x="7557" y="35849"/>
                      <a:pt x="19225" y="51796"/>
                      <a:pt x="34892" y="63031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29" name="Forma Livre: Forma 3228">
                <a:extLst>
                  <a:ext uri="{FF2B5EF4-FFF2-40B4-BE49-F238E27FC236}">
                    <a16:creationId xmlns:a16="http://schemas.microsoft.com/office/drawing/2014/main" id="{CA519C40-1C1F-4814-3C77-2710DF480DA4}"/>
                  </a:ext>
                </a:extLst>
              </p:cNvPr>
              <p:cNvSpPr/>
              <p:nvPr/>
            </p:nvSpPr>
            <p:spPr>
              <a:xfrm>
                <a:off x="11284256" y="7414365"/>
                <a:ext cx="75046" cy="44289"/>
              </a:xfrm>
              <a:custGeom>
                <a:avLst/>
                <a:gdLst>
                  <a:gd name="connsiteX0" fmla="*/ 5480 w 75046"/>
                  <a:gd name="connsiteY0" fmla="*/ 32001 h 44289"/>
                  <a:gd name="connsiteX1" fmla="*/ 62906 w 75046"/>
                  <a:gd name="connsiteY1" fmla="*/ 1501 h 44289"/>
                  <a:gd name="connsiteX2" fmla="*/ 72616 w 75046"/>
                  <a:gd name="connsiteY2" fmla="*/ 965 h 44289"/>
                  <a:gd name="connsiteX3" fmla="*/ 74760 w 75046"/>
                  <a:gd name="connsiteY3" fmla="*/ 8054 h 44289"/>
                  <a:gd name="connsiteX4" fmla="*/ 70829 w 75046"/>
                  <a:gd name="connsiteY4" fmla="*/ 14785 h 44289"/>
                  <a:gd name="connsiteX5" fmla="*/ 0 w 75046"/>
                  <a:gd name="connsiteY5" fmla="*/ 44153 h 4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046" h="44289">
                    <a:moveTo>
                      <a:pt x="5480" y="32001"/>
                    </a:moveTo>
                    <a:cubicBezTo>
                      <a:pt x="23649" y="20105"/>
                      <a:pt x="42872" y="9894"/>
                      <a:pt x="62906" y="1501"/>
                    </a:cubicBezTo>
                    <a:cubicBezTo>
                      <a:pt x="65849" y="-292"/>
                      <a:pt x="69494" y="-489"/>
                      <a:pt x="72616" y="965"/>
                    </a:cubicBezTo>
                    <a:cubicBezTo>
                      <a:pt x="74695" y="2681"/>
                      <a:pt x="75541" y="5474"/>
                      <a:pt x="74760" y="8054"/>
                    </a:cubicBezTo>
                    <a:cubicBezTo>
                      <a:pt x="73986" y="10568"/>
                      <a:pt x="72640" y="12873"/>
                      <a:pt x="70829" y="14785"/>
                    </a:cubicBezTo>
                    <a:cubicBezTo>
                      <a:pt x="52916" y="34836"/>
                      <a:pt x="26848" y="45642"/>
                      <a:pt x="0" y="44153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0" name="Forma Livre: Forma 3229">
                <a:extLst>
                  <a:ext uri="{FF2B5EF4-FFF2-40B4-BE49-F238E27FC236}">
                    <a16:creationId xmlns:a16="http://schemas.microsoft.com/office/drawing/2014/main" id="{B194C477-FD49-4E12-FA56-9BFB73E05706}"/>
                  </a:ext>
                </a:extLst>
              </p:cNvPr>
              <p:cNvSpPr/>
              <p:nvPr/>
            </p:nvSpPr>
            <p:spPr>
              <a:xfrm>
                <a:off x="11310169" y="7332751"/>
                <a:ext cx="80764" cy="53914"/>
              </a:xfrm>
              <a:custGeom>
                <a:avLst/>
                <a:gdLst>
                  <a:gd name="connsiteX0" fmla="*/ 1787 w 80764"/>
                  <a:gd name="connsiteY0" fmla="*/ 38556 h 53914"/>
                  <a:gd name="connsiteX1" fmla="*/ 49086 w 80764"/>
                  <a:gd name="connsiteY1" fmla="*/ 7699 h 53914"/>
                  <a:gd name="connsiteX2" fmla="*/ 63502 w 80764"/>
                  <a:gd name="connsiteY2" fmla="*/ 730 h 53914"/>
                  <a:gd name="connsiteX3" fmla="*/ 80038 w 80764"/>
                  <a:gd name="connsiteY3" fmla="*/ 8712 h 53914"/>
                  <a:gd name="connsiteX4" fmla="*/ 78454 w 80764"/>
                  <a:gd name="connsiteY4" fmla="*/ 20388 h 53914"/>
                  <a:gd name="connsiteX5" fmla="*/ 67433 w 80764"/>
                  <a:gd name="connsiteY5" fmla="*/ 31944 h 53914"/>
                  <a:gd name="connsiteX6" fmla="*/ 34193 w 80764"/>
                  <a:gd name="connsiteY6" fmla="*/ 50470 h 53914"/>
                  <a:gd name="connsiteX7" fmla="*/ 0 w 80764"/>
                  <a:gd name="connsiteY7" fmla="*/ 50470 h 53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764" h="53914">
                    <a:moveTo>
                      <a:pt x="1787" y="38556"/>
                    </a:moveTo>
                    <a:lnTo>
                      <a:pt x="49086" y="7699"/>
                    </a:lnTo>
                    <a:cubicBezTo>
                      <a:pt x="53422" y="4506"/>
                      <a:pt x="58307" y="2147"/>
                      <a:pt x="63502" y="730"/>
                    </a:cubicBezTo>
                    <a:cubicBezTo>
                      <a:pt x="70275" y="-1635"/>
                      <a:pt x="77679" y="1939"/>
                      <a:pt x="80038" y="8712"/>
                    </a:cubicBezTo>
                    <a:cubicBezTo>
                      <a:pt x="81408" y="12632"/>
                      <a:pt x="80818" y="16974"/>
                      <a:pt x="78454" y="20388"/>
                    </a:cubicBezTo>
                    <a:cubicBezTo>
                      <a:pt x="75648" y="24981"/>
                      <a:pt x="71889" y="28924"/>
                      <a:pt x="67433" y="31944"/>
                    </a:cubicBezTo>
                    <a:cubicBezTo>
                      <a:pt x="57574" y="40093"/>
                      <a:pt x="46310" y="46372"/>
                      <a:pt x="34193" y="50470"/>
                    </a:cubicBezTo>
                    <a:cubicBezTo>
                      <a:pt x="22279" y="54223"/>
                      <a:pt x="11497" y="55832"/>
                      <a:pt x="0" y="50470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1" name="Forma Livre: Forma 3230">
                <a:extLst>
                  <a:ext uri="{FF2B5EF4-FFF2-40B4-BE49-F238E27FC236}">
                    <a16:creationId xmlns:a16="http://schemas.microsoft.com/office/drawing/2014/main" id="{3FBCE857-5559-250A-4B97-BF492378D1FB}"/>
                  </a:ext>
                </a:extLst>
              </p:cNvPr>
              <p:cNvSpPr/>
              <p:nvPr/>
            </p:nvSpPr>
            <p:spPr>
              <a:xfrm>
                <a:off x="11330840" y="7242501"/>
                <a:ext cx="76144" cy="58038"/>
              </a:xfrm>
              <a:custGeom>
                <a:avLst/>
                <a:gdLst>
                  <a:gd name="connsiteX0" fmla="*/ 2978 w 76144"/>
                  <a:gd name="connsiteY0" fmla="*/ 43146 h 58038"/>
                  <a:gd name="connsiteX1" fmla="*/ 53613 w 76144"/>
                  <a:gd name="connsiteY1" fmla="*/ 2400 h 58038"/>
                  <a:gd name="connsiteX2" fmla="*/ 64216 w 76144"/>
                  <a:gd name="connsiteY2" fmla="*/ 17 h 58038"/>
                  <a:gd name="connsiteX3" fmla="*/ 76130 w 76144"/>
                  <a:gd name="connsiteY3" fmla="*/ 15982 h 58038"/>
                  <a:gd name="connsiteX4" fmla="*/ 65884 w 76144"/>
                  <a:gd name="connsiteY4" fmla="*/ 37606 h 58038"/>
                  <a:gd name="connsiteX5" fmla="*/ 44439 w 76144"/>
                  <a:gd name="connsiteY5" fmla="*/ 49520 h 58038"/>
                  <a:gd name="connsiteX6" fmla="*/ 0 w 76144"/>
                  <a:gd name="connsiteY6" fmla="*/ 58038 h 5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44" h="58038">
                    <a:moveTo>
                      <a:pt x="2978" y="43146"/>
                    </a:moveTo>
                    <a:cubicBezTo>
                      <a:pt x="15971" y="25340"/>
                      <a:pt x="33443" y="11282"/>
                      <a:pt x="53613" y="2400"/>
                    </a:cubicBezTo>
                    <a:cubicBezTo>
                      <a:pt x="56877" y="690"/>
                      <a:pt x="60535" y="-132"/>
                      <a:pt x="64216" y="17"/>
                    </a:cubicBezTo>
                    <a:cubicBezTo>
                      <a:pt x="71466" y="1846"/>
                      <a:pt x="76440" y="8512"/>
                      <a:pt x="76130" y="15982"/>
                    </a:cubicBezTo>
                    <a:cubicBezTo>
                      <a:pt x="75886" y="24304"/>
                      <a:pt x="72175" y="32149"/>
                      <a:pt x="65884" y="37606"/>
                    </a:cubicBezTo>
                    <a:cubicBezTo>
                      <a:pt x="59588" y="42943"/>
                      <a:pt x="52296" y="46994"/>
                      <a:pt x="44439" y="49520"/>
                    </a:cubicBezTo>
                    <a:cubicBezTo>
                      <a:pt x="30172" y="54696"/>
                      <a:pt x="15172" y="57568"/>
                      <a:pt x="0" y="5803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2" name="Forma Livre: Forma 3231">
                <a:extLst>
                  <a:ext uri="{FF2B5EF4-FFF2-40B4-BE49-F238E27FC236}">
                    <a16:creationId xmlns:a16="http://schemas.microsoft.com/office/drawing/2014/main" id="{1084EE56-538E-ABF4-81F4-CF3403BC483E}"/>
                  </a:ext>
                </a:extLst>
              </p:cNvPr>
              <p:cNvSpPr/>
              <p:nvPr/>
            </p:nvSpPr>
            <p:spPr>
              <a:xfrm>
                <a:off x="11343350" y="7147826"/>
                <a:ext cx="71162" cy="70327"/>
              </a:xfrm>
              <a:custGeom>
                <a:avLst/>
                <a:gdLst>
                  <a:gd name="connsiteX0" fmla="*/ 536 w 71162"/>
                  <a:gd name="connsiteY0" fmla="*/ 58473 h 70327"/>
                  <a:gd name="connsiteX1" fmla="*/ 51111 w 71162"/>
                  <a:gd name="connsiteY1" fmla="*/ 4384 h 70327"/>
                  <a:gd name="connsiteX2" fmla="*/ 65944 w 71162"/>
                  <a:gd name="connsiteY2" fmla="*/ 571 h 70327"/>
                  <a:gd name="connsiteX3" fmla="*/ 71126 w 71162"/>
                  <a:gd name="connsiteY3" fmla="*/ 8970 h 70327"/>
                  <a:gd name="connsiteX4" fmla="*/ 69459 w 71162"/>
                  <a:gd name="connsiteY4" fmla="*/ 19038 h 70327"/>
                  <a:gd name="connsiteX5" fmla="*/ 0 w 71162"/>
                  <a:gd name="connsiteY5" fmla="*/ 70327 h 70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162" h="70327">
                    <a:moveTo>
                      <a:pt x="536" y="58473"/>
                    </a:moveTo>
                    <a:cubicBezTo>
                      <a:pt x="11437" y="35419"/>
                      <a:pt x="30321" y="19276"/>
                      <a:pt x="51111" y="4384"/>
                    </a:cubicBezTo>
                    <a:cubicBezTo>
                      <a:pt x="55013" y="541"/>
                      <a:pt x="60672" y="-912"/>
                      <a:pt x="65944" y="571"/>
                    </a:cubicBezTo>
                    <a:cubicBezTo>
                      <a:pt x="68988" y="2311"/>
                      <a:pt x="70942" y="5474"/>
                      <a:pt x="71126" y="8970"/>
                    </a:cubicBezTo>
                    <a:cubicBezTo>
                      <a:pt x="71317" y="12408"/>
                      <a:pt x="70745" y="15845"/>
                      <a:pt x="69459" y="19038"/>
                    </a:cubicBezTo>
                    <a:cubicBezTo>
                      <a:pt x="58706" y="48531"/>
                      <a:pt x="31352" y="68731"/>
                      <a:pt x="0" y="70327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3" name="Forma Livre: Forma 3232">
                <a:extLst>
                  <a:ext uri="{FF2B5EF4-FFF2-40B4-BE49-F238E27FC236}">
                    <a16:creationId xmlns:a16="http://schemas.microsoft.com/office/drawing/2014/main" id="{7121F87D-5CA4-484C-BCE2-EF0C4555451E}"/>
                  </a:ext>
                </a:extLst>
              </p:cNvPr>
              <p:cNvSpPr/>
              <p:nvPr/>
            </p:nvSpPr>
            <p:spPr>
              <a:xfrm>
                <a:off x="11322452" y="7071879"/>
                <a:ext cx="39079" cy="93257"/>
              </a:xfrm>
              <a:custGeom>
                <a:avLst/>
                <a:gdLst>
                  <a:gd name="connsiteX0" fmla="*/ 23996 w 39079"/>
                  <a:gd name="connsiteY0" fmla="*/ 93138 h 93257"/>
                  <a:gd name="connsiteX1" fmla="*/ 37041 w 39079"/>
                  <a:gd name="connsiteY1" fmla="*/ 56205 h 93257"/>
                  <a:gd name="connsiteX2" fmla="*/ 35612 w 39079"/>
                  <a:gd name="connsiteY2" fmla="*/ 17544 h 93257"/>
                  <a:gd name="connsiteX3" fmla="*/ 26319 w 39079"/>
                  <a:gd name="connsiteY3" fmla="*/ 3724 h 93257"/>
                  <a:gd name="connsiteX4" fmla="*/ 10473 w 39079"/>
                  <a:gd name="connsiteY4" fmla="*/ 924 h 93257"/>
                  <a:gd name="connsiteX5" fmla="*/ 1061 w 39079"/>
                  <a:gd name="connsiteY5" fmla="*/ 12838 h 93257"/>
                  <a:gd name="connsiteX6" fmla="*/ 406 w 39079"/>
                  <a:gd name="connsiteY6" fmla="*/ 28326 h 93257"/>
                  <a:gd name="connsiteX7" fmla="*/ 24234 w 39079"/>
                  <a:gd name="connsiteY7" fmla="*/ 93257 h 9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79" h="93257">
                    <a:moveTo>
                      <a:pt x="23996" y="93138"/>
                    </a:moveTo>
                    <a:cubicBezTo>
                      <a:pt x="29452" y="81248"/>
                      <a:pt x="33819" y="68887"/>
                      <a:pt x="37041" y="56205"/>
                    </a:cubicBezTo>
                    <a:cubicBezTo>
                      <a:pt x="40181" y="43439"/>
                      <a:pt x="39686" y="30048"/>
                      <a:pt x="35612" y="17544"/>
                    </a:cubicBezTo>
                    <a:cubicBezTo>
                      <a:pt x="33890" y="12147"/>
                      <a:pt x="30667" y="7351"/>
                      <a:pt x="26319" y="3724"/>
                    </a:cubicBezTo>
                    <a:cubicBezTo>
                      <a:pt x="21887" y="90"/>
                      <a:pt x="15882" y="-971"/>
                      <a:pt x="10473" y="924"/>
                    </a:cubicBezTo>
                    <a:cubicBezTo>
                      <a:pt x="5678" y="3241"/>
                      <a:pt x="2211" y="7637"/>
                      <a:pt x="1061" y="12838"/>
                    </a:cubicBezTo>
                    <a:cubicBezTo>
                      <a:pt x="-83" y="17919"/>
                      <a:pt x="-303" y="23167"/>
                      <a:pt x="406" y="28326"/>
                    </a:cubicBezTo>
                    <a:cubicBezTo>
                      <a:pt x="2550" y="53107"/>
                      <a:pt x="10056" y="81939"/>
                      <a:pt x="24234" y="93257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4" name="Forma Livre: Forma 3233">
                <a:extLst>
                  <a:ext uri="{FF2B5EF4-FFF2-40B4-BE49-F238E27FC236}">
                    <a16:creationId xmlns:a16="http://schemas.microsoft.com/office/drawing/2014/main" id="{5FDDC3C3-F37D-360D-6FA0-2BDE54811D07}"/>
                  </a:ext>
                </a:extLst>
              </p:cNvPr>
              <p:cNvSpPr/>
              <p:nvPr/>
            </p:nvSpPr>
            <p:spPr>
              <a:xfrm>
                <a:off x="10931245" y="7520233"/>
                <a:ext cx="454994" cy="83040"/>
              </a:xfrm>
              <a:custGeom>
                <a:avLst/>
                <a:gdLst>
                  <a:gd name="connsiteX0" fmla="*/ 0 w 454994"/>
                  <a:gd name="connsiteY0" fmla="*/ 0 h 83040"/>
                  <a:gd name="connsiteX1" fmla="*/ 0 w 454994"/>
                  <a:gd name="connsiteY1" fmla="*/ 59570 h 83040"/>
                  <a:gd name="connsiteX2" fmla="*/ 23471 w 454994"/>
                  <a:gd name="connsiteY2" fmla="*/ 83040 h 83040"/>
                  <a:gd name="connsiteX3" fmla="*/ 23530 w 454994"/>
                  <a:gd name="connsiteY3" fmla="*/ 83040 h 83040"/>
                  <a:gd name="connsiteX4" fmla="*/ 431524 w 454994"/>
                  <a:gd name="connsiteY4" fmla="*/ 83040 h 83040"/>
                  <a:gd name="connsiteX5" fmla="*/ 454995 w 454994"/>
                  <a:gd name="connsiteY5" fmla="*/ 59570 h 83040"/>
                  <a:gd name="connsiteX6" fmla="*/ 454995 w 454994"/>
                  <a:gd name="connsiteY6" fmla="*/ 0 h 83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4994" h="83040">
                    <a:moveTo>
                      <a:pt x="0" y="0"/>
                    </a:moveTo>
                    <a:lnTo>
                      <a:pt x="0" y="59570"/>
                    </a:lnTo>
                    <a:cubicBezTo>
                      <a:pt x="0" y="72532"/>
                      <a:pt x="10508" y="83040"/>
                      <a:pt x="23471" y="83040"/>
                    </a:cubicBezTo>
                    <a:cubicBezTo>
                      <a:pt x="23490" y="83040"/>
                      <a:pt x="23510" y="83040"/>
                      <a:pt x="23530" y="83040"/>
                    </a:cubicBezTo>
                    <a:lnTo>
                      <a:pt x="431524" y="83040"/>
                    </a:lnTo>
                    <a:cubicBezTo>
                      <a:pt x="444487" y="83040"/>
                      <a:pt x="454995" y="72532"/>
                      <a:pt x="454995" y="59570"/>
                    </a:cubicBezTo>
                    <a:lnTo>
                      <a:pt x="454995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5" name="Forma Livre: Forma 3234">
                <a:extLst>
                  <a:ext uri="{FF2B5EF4-FFF2-40B4-BE49-F238E27FC236}">
                    <a16:creationId xmlns:a16="http://schemas.microsoft.com/office/drawing/2014/main" id="{310B3DF9-B400-110D-A258-7CC7A4B1C25E}"/>
                  </a:ext>
                </a:extLst>
              </p:cNvPr>
              <p:cNvSpPr/>
              <p:nvPr/>
            </p:nvSpPr>
            <p:spPr>
              <a:xfrm>
                <a:off x="10966630" y="7603213"/>
                <a:ext cx="389408" cy="45868"/>
              </a:xfrm>
              <a:custGeom>
                <a:avLst/>
                <a:gdLst>
                  <a:gd name="connsiteX0" fmla="*/ 0 w 389408"/>
                  <a:gd name="connsiteY0" fmla="*/ 0 h 45868"/>
                  <a:gd name="connsiteX1" fmla="*/ 3395 w 389408"/>
                  <a:gd name="connsiteY1" fmla="*/ 19003 h 45868"/>
                  <a:gd name="connsiteX2" fmla="*/ 379877 w 389408"/>
                  <a:gd name="connsiteY2" fmla="*/ 45869 h 45868"/>
                  <a:gd name="connsiteX3" fmla="*/ 389408 w 389408"/>
                  <a:gd name="connsiteY3" fmla="*/ 0 h 45868"/>
                  <a:gd name="connsiteX4" fmla="*/ 0 w 389408"/>
                  <a:gd name="connsiteY4" fmla="*/ 0 h 4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408" h="45868">
                    <a:moveTo>
                      <a:pt x="0" y="0"/>
                    </a:moveTo>
                    <a:lnTo>
                      <a:pt x="3395" y="19003"/>
                    </a:lnTo>
                    <a:lnTo>
                      <a:pt x="379877" y="45869"/>
                    </a:lnTo>
                    <a:lnTo>
                      <a:pt x="38940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236" name="Gráfico 50">
              <a:extLst>
                <a:ext uri="{FF2B5EF4-FFF2-40B4-BE49-F238E27FC236}">
                  <a16:creationId xmlns:a16="http://schemas.microsoft.com/office/drawing/2014/main" id="{07DC06F7-287B-2D4D-2462-472AEDA5039F}"/>
                </a:ext>
              </a:extLst>
            </p:cNvPr>
            <p:cNvGrpSpPr/>
            <p:nvPr/>
          </p:nvGrpSpPr>
          <p:grpSpPr>
            <a:xfrm>
              <a:off x="12868458" y="7806823"/>
              <a:ext cx="670757" cy="95570"/>
              <a:chOff x="12868458" y="7806823"/>
              <a:chExt cx="670757" cy="95570"/>
            </a:xfrm>
          </p:grpSpPr>
          <p:sp>
            <p:nvSpPr>
              <p:cNvPr id="3237" name="Forma Livre: Forma 3236">
                <a:extLst>
                  <a:ext uri="{FF2B5EF4-FFF2-40B4-BE49-F238E27FC236}">
                    <a16:creationId xmlns:a16="http://schemas.microsoft.com/office/drawing/2014/main" id="{21626C17-04CC-3558-D12D-543157E5E18E}"/>
                  </a:ext>
                </a:extLst>
              </p:cNvPr>
              <p:cNvSpPr/>
              <p:nvPr/>
            </p:nvSpPr>
            <p:spPr>
              <a:xfrm>
                <a:off x="12868458" y="7806823"/>
                <a:ext cx="670757" cy="95252"/>
              </a:xfrm>
              <a:custGeom>
                <a:avLst/>
                <a:gdLst>
                  <a:gd name="connsiteX0" fmla="*/ 0 w 670757"/>
                  <a:gd name="connsiteY0" fmla="*/ 95252 h 95252"/>
                  <a:gd name="connsiteX1" fmla="*/ 484005 w 670757"/>
                  <a:gd name="connsiteY1" fmla="*/ 95252 h 95252"/>
                  <a:gd name="connsiteX2" fmla="*/ 670757 w 670757"/>
                  <a:gd name="connsiteY2" fmla="*/ 19062 h 95252"/>
                  <a:gd name="connsiteX3" fmla="*/ 670757 w 670757"/>
                  <a:gd name="connsiteY3" fmla="*/ 0 h 95252"/>
                  <a:gd name="connsiteX4" fmla="*/ 365819 w 670757"/>
                  <a:gd name="connsiteY4" fmla="*/ 1906 h 95252"/>
                  <a:gd name="connsiteX5" fmla="*/ 221004 w 670757"/>
                  <a:gd name="connsiteY5" fmla="*/ 72378 h 95252"/>
                  <a:gd name="connsiteX6" fmla="*/ 27283 w 670757"/>
                  <a:gd name="connsiteY6" fmla="*/ 69220 h 95252"/>
                  <a:gd name="connsiteX7" fmla="*/ 0 w 670757"/>
                  <a:gd name="connsiteY7" fmla="*/ 95252 h 9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70757" h="95252">
                    <a:moveTo>
                      <a:pt x="0" y="95252"/>
                    </a:moveTo>
                    <a:lnTo>
                      <a:pt x="484005" y="95252"/>
                    </a:lnTo>
                    <a:lnTo>
                      <a:pt x="670757" y="19062"/>
                    </a:lnTo>
                    <a:lnTo>
                      <a:pt x="670757" y="0"/>
                    </a:lnTo>
                    <a:lnTo>
                      <a:pt x="365819" y="1906"/>
                    </a:lnTo>
                    <a:lnTo>
                      <a:pt x="221004" y="72378"/>
                    </a:lnTo>
                    <a:lnTo>
                      <a:pt x="27283" y="69220"/>
                    </a:lnTo>
                    <a:cubicBezTo>
                      <a:pt x="12593" y="68952"/>
                      <a:pt x="423" y="80562"/>
                      <a:pt x="0" y="9525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38" name="Forma Livre: Forma 3237">
                <a:extLst>
                  <a:ext uri="{FF2B5EF4-FFF2-40B4-BE49-F238E27FC236}">
                    <a16:creationId xmlns:a16="http://schemas.microsoft.com/office/drawing/2014/main" id="{63130ABB-43C1-6FDA-BD02-CF5C15715F6D}"/>
                  </a:ext>
                </a:extLst>
              </p:cNvPr>
              <p:cNvSpPr/>
              <p:nvPr/>
            </p:nvSpPr>
            <p:spPr>
              <a:xfrm>
                <a:off x="13113946" y="7825877"/>
                <a:ext cx="425269" cy="76516"/>
              </a:xfrm>
              <a:custGeom>
                <a:avLst/>
                <a:gdLst>
                  <a:gd name="connsiteX0" fmla="*/ 425270 w 425269"/>
                  <a:gd name="connsiteY0" fmla="*/ 8 h 76516"/>
                  <a:gd name="connsiteX1" fmla="*/ 420742 w 425269"/>
                  <a:gd name="connsiteY1" fmla="*/ 426 h 76516"/>
                  <a:gd name="connsiteX2" fmla="*/ 407875 w 425269"/>
                  <a:gd name="connsiteY2" fmla="*/ 962 h 76516"/>
                  <a:gd name="connsiteX3" fmla="*/ 360219 w 425269"/>
                  <a:gd name="connsiteY3" fmla="*/ 2510 h 76516"/>
                  <a:gd name="connsiteX4" fmla="*/ 203550 w 425269"/>
                  <a:gd name="connsiteY4" fmla="*/ 6382 h 76516"/>
                  <a:gd name="connsiteX5" fmla="*/ 128790 w 425269"/>
                  <a:gd name="connsiteY5" fmla="*/ 7931 h 76516"/>
                  <a:gd name="connsiteX6" fmla="*/ 129445 w 425269"/>
                  <a:gd name="connsiteY6" fmla="*/ 7931 h 76516"/>
                  <a:gd name="connsiteX7" fmla="*/ 36755 w 425269"/>
                  <a:gd name="connsiteY7" fmla="*/ 57732 h 76516"/>
                  <a:gd name="connsiteX8" fmla="*/ 9829 w 425269"/>
                  <a:gd name="connsiteY8" fmla="*/ 71790 h 76516"/>
                  <a:gd name="connsiteX9" fmla="*/ 2562 w 425269"/>
                  <a:gd name="connsiteY9" fmla="*/ 75424 h 76516"/>
                  <a:gd name="connsiteX10" fmla="*/ 0 w 425269"/>
                  <a:gd name="connsiteY10" fmla="*/ 76496 h 76516"/>
                  <a:gd name="connsiteX11" fmla="*/ 2323 w 425269"/>
                  <a:gd name="connsiteY11" fmla="*/ 74948 h 76516"/>
                  <a:gd name="connsiteX12" fmla="*/ 9353 w 425269"/>
                  <a:gd name="connsiteY12" fmla="*/ 70956 h 76516"/>
                  <a:gd name="connsiteX13" fmla="*/ 35861 w 425269"/>
                  <a:gd name="connsiteY13" fmla="*/ 56123 h 76516"/>
                  <a:gd name="connsiteX14" fmla="*/ 128552 w 425269"/>
                  <a:gd name="connsiteY14" fmla="*/ 5489 h 76516"/>
                  <a:gd name="connsiteX15" fmla="*/ 128850 w 425269"/>
                  <a:gd name="connsiteY15" fmla="*/ 5489 h 76516"/>
                  <a:gd name="connsiteX16" fmla="*/ 129207 w 425269"/>
                  <a:gd name="connsiteY16" fmla="*/ 5489 h 76516"/>
                  <a:gd name="connsiteX17" fmla="*/ 203967 w 425269"/>
                  <a:gd name="connsiteY17" fmla="*/ 3761 h 76516"/>
                  <a:gd name="connsiteX18" fmla="*/ 360636 w 425269"/>
                  <a:gd name="connsiteY18" fmla="*/ 783 h 76516"/>
                  <a:gd name="connsiteX19" fmla="*/ 408292 w 425269"/>
                  <a:gd name="connsiteY19" fmla="*/ 247 h 76516"/>
                  <a:gd name="connsiteX20" fmla="*/ 421219 w 425269"/>
                  <a:gd name="connsiteY20" fmla="*/ 247 h 76516"/>
                  <a:gd name="connsiteX21" fmla="*/ 425270 w 425269"/>
                  <a:gd name="connsiteY21" fmla="*/ 8 h 7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25269" h="76516">
                    <a:moveTo>
                      <a:pt x="425270" y="8"/>
                    </a:moveTo>
                    <a:cubicBezTo>
                      <a:pt x="423774" y="288"/>
                      <a:pt x="422261" y="426"/>
                      <a:pt x="420742" y="426"/>
                    </a:cubicBezTo>
                    <a:lnTo>
                      <a:pt x="407875" y="962"/>
                    </a:lnTo>
                    <a:lnTo>
                      <a:pt x="360219" y="2510"/>
                    </a:lnTo>
                    <a:lnTo>
                      <a:pt x="203550" y="6382"/>
                    </a:lnTo>
                    <a:lnTo>
                      <a:pt x="128790" y="7931"/>
                    </a:lnTo>
                    <a:lnTo>
                      <a:pt x="129445" y="7931"/>
                    </a:lnTo>
                    <a:lnTo>
                      <a:pt x="36755" y="57732"/>
                    </a:lnTo>
                    <a:lnTo>
                      <a:pt x="9829" y="71790"/>
                    </a:lnTo>
                    <a:lnTo>
                      <a:pt x="2562" y="75424"/>
                    </a:lnTo>
                    <a:cubicBezTo>
                      <a:pt x="953" y="76198"/>
                      <a:pt x="60" y="76615"/>
                      <a:pt x="0" y="76496"/>
                    </a:cubicBezTo>
                    <a:cubicBezTo>
                      <a:pt x="721" y="75900"/>
                      <a:pt x="1495" y="75382"/>
                      <a:pt x="2323" y="74948"/>
                    </a:cubicBezTo>
                    <a:lnTo>
                      <a:pt x="9353" y="70956"/>
                    </a:lnTo>
                    <a:lnTo>
                      <a:pt x="35861" y="56123"/>
                    </a:lnTo>
                    <a:lnTo>
                      <a:pt x="128552" y="5489"/>
                    </a:lnTo>
                    <a:lnTo>
                      <a:pt x="128850" y="5489"/>
                    </a:lnTo>
                    <a:lnTo>
                      <a:pt x="129207" y="5489"/>
                    </a:lnTo>
                    <a:lnTo>
                      <a:pt x="203967" y="3761"/>
                    </a:lnTo>
                    <a:lnTo>
                      <a:pt x="360636" y="783"/>
                    </a:lnTo>
                    <a:lnTo>
                      <a:pt x="408292" y="247"/>
                    </a:lnTo>
                    <a:lnTo>
                      <a:pt x="421219" y="247"/>
                    </a:lnTo>
                    <a:cubicBezTo>
                      <a:pt x="422559" y="50"/>
                      <a:pt x="423917" y="-27"/>
                      <a:pt x="425270" y="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3239" name="Gráfico 50">
              <a:extLst>
                <a:ext uri="{FF2B5EF4-FFF2-40B4-BE49-F238E27FC236}">
                  <a16:creationId xmlns:a16="http://schemas.microsoft.com/office/drawing/2014/main" id="{88D68716-D5AF-B1BB-4BEF-81421EE41AFA}"/>
                </a:ext>
              </a:extLst>
            </p:cNvPr>
            <p:cNvGrpSpPr/>
            <p:nvPr/>
          </p:nvGrpSpPr>
          <p:grpSpPr>
            <a:xfrm>
              <a:off x="11497874" y="5831198"/>
              <a:ext cx="1705784" cy="2075583"/>
              <a:chOff x="11497874" y="5831198"/>
              <a:chExt cx="1705784" cy="2075583"/>
            </a:xfrm>
          </p:grpSpPr>
          <p:sp>
            <p:nvSpPr>
              <p:cNvPr id="3240" name="Forma Livre: Forma 3239">
                <a:extLst>
                  <a:ext uri="{FF2B5EF4-FFF2-40B4-BE49-F238E27FC236}">
                    <a16:creationId xmlns:a16="http://schemas.microsoft.com/office/drawing/2014/main" id="{BDA6F94B-C239-45FC-54C3-2E2A438B4BBC}"/>
                  </a:ext>
                </a:extLst>
              </p:cNvPr>
              <p:cNvSpPr/>
              <p:nvPr/>
            </p:nvSpPr>
            <p:spPr>
              <a:xfrm>
                <a:off x="12030312" y="5839715"/>
                <a:ext cx="437062" cy="961261"/>
              </a:xfrm>
              <a:custGeom>
                <a:avLst/>
                <a:gdLst>
                  <a:gd name="connsiteX0" fmla="*/ 437063 w 437062"/>
                  <a:gd name="connsiteY0" fmla="*/ 5054 h 961261"/>
                  <a:gd name="connsiteX1" fmla="*/ 217369 w 437062"/>
                  <a:gd name="connsiteY1" fmla="*/ 62897 h 961261"/>
                  <a:gd name="connsiteX2" fmla="*/ 87328 w 437062"/>
                  <a:gd name="connsiteY2" fmla="*/ 254771 h 961261"/>
                  <a:gd name="connsiteX3" fmla="*/ 37765 w 437062"/>
                  <a:gd name="connsiteY3" fmla="*/ 483818 h 961261"/>
                  <a:gd name="connsiteX4" fmla="*/ 594 w 437062"/>
                  <a:gd name="connsiteY4" fmla="*/ 871499 h 961261"/>
                  <a:gd name="connsiteX5" fmla="*/ 5300 w 437062"/>
                  <a:gd name="connsiteY5" fmla="*/ 919631 h 961261"/>
                  <a:gd name="connsiteX6" fmla="*/ 59747 w 437062"/>
                  <a:gd name="connsiteY6" fmla="*/ 959007 h 961261"/>
                  <a:gd name="connsiteX7" fmla="*/ 129384 w 437062"/>
                  <a:gd name="connsiteY7" fmla="*/ 957339 h 961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062" h="961261">
                    <a:moveTo>
                      <a:pt x="437063" y="5054"/>
                    </a:moveTo>
                    <a:cubicBezTo>
                      <a:pt x="360575" y="-11566"/>
                      <a:pt x="278607" y="14109"/>
                      <a:pt x="217369" y="62897"/>
                    </a:cubicBezTo>
                    <a:cubicBezTo>
                      <a:pt x="156131" y="111685"/>
                      <a:pt x="114075" y="181262"/>
                      <a:pt x="87328" y="254771"/>
                    </a:cubicBezTo>
                    <a:cubicBezTo>
                      <a:pt x="60581" y="328281"/>
                      <a:pt x="48250" y="406258"/>
                      <a:pt x="37765" y="483818"/>
                    </a:cubicBezTo>
                    <a:cubicBezTo>
                      <a:pt x="20413" y="612489"/>
                      <a:pt x="8022" y="741714"/>
                      <a:pt x="594" y="871499"/>
                    </a:cubicBezTo>
                    <a:cubicBezTo>
                      <a:pt x="-300" y="887761"/>
                      <a:pt x="-1074" y="904679"/>
                      <a:pt x="5300" y="919631"/>
                    </a:cubicBezTo>
                    <a:cubicBezTo>
                      <a:pt x="14414" y="941136"/>
                      <a:pt x="36872" y="954539"/>
                      <a:pt x="59747" y="959007"/>
                    </a:cubicBezTo>
                    <a:cubicBezTo>
                      <a:pt x="82622" y="963475"/>
                      <a:pt x="106271" y="960436"/>
                      <a:pt x="129384" y="957339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1" name="Forma Livre: Forma 3240">
                <a:extLst>
                  <a:ext uri="{FF2B5EF4-FFF2-40B4-BE49-F238E27FC236}">
                    <a16:creationId xmlns:a16="http://schemas.microsoft.com/office/drawing/2014/main" id="{2E8CBB42-F04A-A7B5-18FD-10CA13E5340C}"/>
                  </a:ext>
                </a:extLst>
              </p:cNvPr>
              <p:cNvSpPr/>
              <p:nvPr/>
            </p:nvSpPr>
            <p:spPr>
              <a:xfrm>
                <a:off x="12459511" y="5876553"/>
                <a:ext cx="335933" cy="1135577"/>
              </a:xfrm>
              <a:custGeom>
                <a:avLst/>
                <a:gdLst>
                  <a:gd name="connsiteX0" fmla="*/ 108775 w 335933"/>
                  <a:gd name="connsiteY0" fmla="*/ 622 h 1135577"/>
                  <a:gd name="connsiteX1" fmla="*/ 274379 w 335933"/>
                  <a:gd name="connsiteY1" fmla="*/ 67341 h 1135577"/>
                  <a:gd name="connsiteX2" fmla="*/ 304164 w 335933"/>
                  <a:gd name="connsiteY2" fmla="*/ 217576 h 1135577"/>
                  <a:gd name="connsiteX3" fmla="*/ 335676 w 335933"/>
                  <a:gd name="connsiteY3" fmla="*/ 437985 h 1135577"/>
                  <a:gd name="connsiteX4" fmla="*/ 311848 w 335933"/>
                  <a:gd name="connsiteY4" fmla="*/ 681387 h 1135577"/>
                  <a:gd name="connsiteX5" fmla="*/ 268243 w 335933"/>
                  <a:gd name="connsiteY5" fmla="*/ 948618 h 1135577"/>
                  <a:gd name="connsiteX6" fmla="*/ 236493 w 335933"/>
                  <a:gd name="connsiteY6" fmla="*/ 1064243 h 1135577"/>
                  <a:gd name="connsiteX7" fmla="*/ 144874 w 335933"/>
                  <a:gd name="connsiteY7" fmla="*/ 1134953 h 1135577"/>
                  <a:gd name="connsiteX8" fmla="*/ 47120 w 335933"/>
                  <a:gd name="connsiteY8" fmla="*/ 1093730 h 1135577"/>
                  <a:gd name="connsiteX9" fmla="*/ 0 w 335933"/>
                  <a:gd name="connsiteY9" fmla="*/ 995321 h 113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5933" h="1135577">
                    <a:moveTo>
                      <a:pt x="108775" y="622"/>
                    </a:moveTo>
                    <a:cubicBezTo>
                      <a:pt x="168345" y="-4143"/>
                      <a:pt x="240484" y="18493"/>
                      <a:pt x="274379" y="67341"/>
                    </a:cubicBezTo>
                    <a:cubicBezTo>
                      <a:pt x="300768" y="105465"/>
                      <a:pt x="294752" y="172124"/>
                      <a:pt x="304164" y="217576"/>
                    </a:cubicBezTo>
                    <a:cubicBezTo>
                      <a:pt x="318878" y="290370"/>
                      <a:pt x="333591" y="363641"/>
                      <a:pt x="335676" y="437985"/>
                    </a:cubicBezTo>
                    <a:cubicBezTo>
                      <a:pt x="337940" y="519595"/>
                      <a:pt x="324835" y="600789"/>
                      <a:pt x="311848" y="681387"/>
                    </a:cubicBezTo>
                    <a:lnTo>
                      <a:pt x="268243" y="948618"/>
                    </a:lnTo>
                    <a:cubicBezTo>
                      <a:pt x="261869" y="988291"/>
                      <a:pt x="255197" y="1028680"/>
                      <a:pt x="236493" y="1064243"/>
                    </a:cubicBezTo>
                    <a:cubicBezTo>
                      <a:pt x="217788" y="1099806"/>
                      <a:pt x="184845" y="1130246"/>
                      <a:pt x="144874" y="1134953"/>
                    </a:cubicBezTo>
                    <a:cubicBezTo>
                      <a:pt x="108417" y="1139242"/>
                      <a:pt x="71722" y="1121013"/>
                      <a:pt x="47120" y="1093730"/>
                    </a:cubicBezTo>
                    <a:cubicBezTo>
                      <a:pt x="22517" y="1066447"/>
                      <a:pt x="8638" y="1031003"/>
                      <a:pt x="0" y="995321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2" name="Forma Livre: Forma 3241">
                <a:extLst>
                  <a:ext uri="{FF2B5EF4-FFF2-40B4-BE49-F238E27FC236}">
                    <a16:creationId xmlns:a16="http://schemas.microsoft.com/office/drawing/2014/main" id="{D73E92DA-5D87-726E-C5CC-CCCFCD9CC93E}"/>
                  </a:ext>
                </a:extLst>
              </p:cNvPr>
              <p:cNvSpPr/>
              <p:nvPr/>
            </p:nvSpPr>
            <p:spPr>
              <a:xfrm>
                <a:off x="12729428" y="5991585"/>
                <a:ext cx="107371" cy="734294"/>
              </a:xfrm>
              <a:custGeom>
                <a:avLst/>
                <a:gdLst>
                  <a:gd name="connsiteX0" fmla="*/ 2139 w 107371"/>
                  <a:gd name="connsiteY0" fmla="*/ 734224 h 734294"/>
                  <a:gd name="connsiteX1" fmla="*/ 9704 w 107371"/>
                  <a:gd name="connsiteY1" fmla="*/ 704439 h 734294"/>
                  <a:gd name="connsiteX2" fmla="*/ 38238 w 107371"/>
                  <a:gd name="connsiteY2" fmla="*/ 628427 h 734294"/>
                  <a:gd name="connsiteX3" fmla="*/ 70167 w 107371"/>
                  <a:gd name="connsiteY3" fmla="*/ 514411 h 734294"/>
                  <a:gd name="connsiteX4" fmla="*/ 70167 w 107371"/>
                  <a:gd name="connsiteY4" fmla="*/ 372813 h 734294"/>
                  <a:gd name="connsiteX5" fmla="*/ 30970 w 107371"/>
                  <a:gd name="connsiteY5" fmla="*/ 232109 h 734294"/>
                  <a:gd name="connsiteX6" fmla="*/ 2794 w 107371"/>
                  <a:gd name="connsiteY6" fmla="*/ 112612 h 734294"/>
                  <a:gd name="connsiteX7" fmla="*/ 3330 w 107371"/>
                  <a:gd name="connsiteY7" fmla="*/ 29214 h 734294"/>
                  <a:gd name="connsiteX8" fmla="*/ 13278 w 107371"/>
                  <a:gd name="connsiteY8" fmla="*/ 24 h 734294"/>
                  <a:gd name="connsiteX9" fmla="*/ 24418 w 107371"/>
                  <a:gd name="connsiteY9" fmla="*/ 109157 h 734294"/>
                  <a:gd name="connsiteX10" fmla="*/ 58134 w 107371"/>
                  <a:gd name="connsiteY10" fmla="*/ 223352 h 734294"/>
                  <a:gd name="connsiteX11" fmla="*/ 100727 w 107371"/>
                  <a:gd name="connsiteY11" fmla="*/ 367273 h 734294"/>
                  <a:gd name="connsiteX12" fmla="*/ 106148 w 107371"/>
                  <a:gd name="connsiteY12" fmla="*/ 407304 h 734294"/>
                  <a:gd name="connsiteX13" fmla="*/ 107160 w 107371"/>
                  <a:gd name="connsiteY13" fmla="*/ 427141 h 734294"/>
                  <a:gd name="connsiteX14" fmla="*/ 107160 w 107371"/>
                  <a:gd name="connsiteY14" fmla="*/ 446680 h 734294"/>
                  <a:gd name="connsiteX15" fmla="*/ 98165 w 107371"/>
                  <a:gd name="connsiteY15" fmla="*/ 520070 h 734294"/>
                  <a:gd name="connsiteX16" fmla="*/ 58492 w 107371"/>
                  <a:gd name="connsiteY16" fmla="*/ 636827 h 734294"/>
                  <a:gd name="connsiteX17" fmla="*/ 20546 w 107371"/>
                  <a:gd name="connsiteY17" fmla="*/ 709800 h 734294"/>
                  <a:gd name="connsiteX18" fmla="*/ 2139 w 107371"/>
                  <a:gd name="connsiteY18" fmla="*/ 734224 h 73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371" h="734294">
                    <a:moveTo>
                      <a:pt x="2139" y="734224"/>
                    </a:moveTo>
                    <a:cubicBezTo>
                      <a:pt x="173" y="733270"/>
                      <a:pt x="3091" y="722846"/>
                      <a:pt x="9704" y="704439"/>
                    </a:cubicBezTo>
                    <a:cubicBezTo>
                      <a:pt x="16316" y="686031"/>
                      <a:pt x="26681" y="660536"/>
                      <a:pt x="38238" y="628427"/>
                    </a:cubicBezTo>
                    <a:cubicBezTo>
                      <a:pt x="52016" y="591369"/>
                      <a:pt x="62697" y="553232"/>
                      <a:pt x="70167" y="514411"/>
                    </a:cubicBezTo>
                    <a:cubicBezTo>
                      <a:pt x="79055" y="467630"/>
                      <a:pt x="79055" y="419593"/>
                      <a:pt x="70167" y="372813"/>
                    </a:cubicBezTo>
                    <a:cubicBezTo>
                      <a:pt x="60815" y="322774"/>
                      <a:pt x="44374" y="275833"/>
                      <a:pt x="30970" y="232109"/>
                    </a:cubicBezTo>
                    <a:cubicBezTo>
                      <a:pt x="18050" y="193192"/>
                      <a:pt x="8620" y="153203"/>
                      <a:pt x="2794" y="112612"/>
                    </a:cubicBezTo>
                    <a:cubicBezTo>
                      <a:pt x="-1102" y="84935"/>
                      <a:pt x="-923" y="56836"/>
                      <a:pt x="3330" y="29214"/>
                    </a:cubicBezTo>
                    <a:cubicBezTo>
                      <a:pt x="6785" y="9734"/>
                      <a:pt x="11372" y="-571"/>
                      <a:pt x="13278" y="24"/>
                    </a:cubicBezTo>
                    <a:cubicBezTo>
                      <a:pt x="18103" y="858"/>
                      <a:pt x="10300" y="43153"/>
                      <a:pt x="24418" y="109157"/>
                    </a:cubicBezTo>
                    <a:cubicBezTo>
                      <a:pt x="33121" y="147925"/>
                      <a:pt x="44385" y="186073"/>
                      <a:pt x="58134" y="223352"/>
                    </a:cubicBezTo>
                    <a:cubicBezTo>
                      <a:pt x="72848" y="266183"/>
                      <a:pt x="90600" y="313839"/>
                      <a:pt x="100727" y="367273"/>
                    </a:cubicBezTo>
                    <a:cubicBezTo>
                      <a:pt x="103228" y="380617"/>
                      <a:pt x="104956" y="394020"/>
                      <a:pt x="106148" y="407304"/>
                    </a:cubicBezTo>
                    <a:cubicBezTo>
                      <a:pt x="106624" y="413976"/>
                      <a:pt x="107160" y="420528"/>
                      <a:pt x="107160" y="427141"/>
                    </a:cubicBezTo>
                    <a:cubicBezTo>
                      <a:pt x="107160" y="433753"/>
                      <a:pt x="107637" y="440246"/>
                      <a:pt x="107160" y="446680"/>
                    </a:cubicBezTo>
                    <a:cubicBezTo>
                      <a:pt x="106487" y="471371"/>
                      <a:pt x="103473" y="495944"/>
                      <a:pt x="98165" y="520070"/>
                    </a:cubicBezTo>
                    <a:cubicBezTo>
                      <a:pt x="89134" y="560291"/>
                      <a:pt x="75838" y="599429"/>
                      <a:pt x="58492" y="636827"/>
                    </a:cubicBezTo>
                    <a:cubicBezTo>
                      <a:pt x="47203" y="661834"/>
                      <a:pt x="34539" y="686198"/>
                      <a:pt x="20546" y="709800"/>
                    </a:cubicBezTo>
                    <a:cubicBezTo>
                      <a:pt x="10597" y="726539"/>
                      <a:pt x="4283" y="735177"/>
                      <a:pt x="2139" y="73422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3" name="Forma Livre: Forma 3242">
                <a:extLst>
                  <a:ext uri="{FF2B5EF4-FFF2-40B4-BE49-F238E27FC236}">
                    <a16:creationId xmlns:a16="http://schemas.microsoft.com/office/drawing/2014/main" id="{AC10D52F-6561-A90E-7683-232BBAB22726}"/>
                  </a:ext>
                </a:extLst>
              </p:cNvPr>
              <p:cNvSpPr/>
              <p:nvPr/>
            </p:nvSpPr>
            <p:spPr>
              <a:xfrm>
                <a:off x="12207685" y="5886345"/>
                <a:ext cx="526154" cy="1032215"/>
              </a:xfrm>
              <a:custGeom>
                <a:avLst/>
                <a:gdLst>
                  <a:gd name="connsiteX0" fmla="*/ 19265 w 526154"/>
                  <a:gd name="connsiteY0" fmla="*/ 233995 h 1032215"/>
                  <a:gd name="connsiteX1" fmla="*/ 294656 w 526154"/>
                  <a:gd name="connsiteY1" fmla="*/ 1076 h 1032215"/>
                  <a:gd name="connsiteX2" fmla="*/ 526026 w 526154"/>
                  <a:gd name="connsiteY2" fmla="*/ 266222 h 1032215"/>
                  <a:gd name="connsiteX3" fmla="*/ 507738 w 526154"/>
                  <a:gd name="connsiteY3" fmla="*/ 542567 h 1032215"/>
                  <a:gd name="connsiteX4" fmla="*/ 365545 w 526154"/>
                  <a:gd name="connsiteY4" fmla="*/ 712222 h 1032215"/>
                  <a:gd name="connsiteX5" fmla="*/ 330279 w 526154"/>
                  <a:gd name="connsiteY5" fmla="*/ 714188 h 1032215"/>
                  <a:gd name="connsiteX6" fmla="*/ 330279 w 526154"/>
                  <a:gd name="connsiteY6" fmla="*/ 714188 h 1032215"/>
                  <a:gd name="connsiteX7" fmla="*/ 329386 w 526154"/>
                  <a:gd name="connsiteY7" fmla="*/ 714962 h 1032215"/>
                  <a:gd name="connsiteX8" fmla="*/ 329386 w 526154"/>
                  <a:gd name="connsiteY8" fmla="*/ 715022 h 1032215"/>
                  <a:gd name="connsiteX9" fmla="*/ 330994 w 526154"/>
                  <a:gd name="connsiteY9" fmla="*/ 864721 h 1032215"/>
                  <a:gd name="connsiteX10" fmla="*/ 158241 w 526154"/>
                  <a:gd name="connsiteY10" fmla="*/ 1032053 h 1032215"/>
                  <a:gd name="connsiteX11" fmla="*/ 83 w 526154"/>
                  <a:gd name="connsiteY11" fmla="*/ 843812 h 1032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6154" h="1032215">
                    <a:moveTo>
                      <a:pt x="19265" y="233995"/>
                    </a:moveTo>
                    <a:cubicBezTo>
                      <a:pt x="27188" y="94184"/>
                      <a:pt x="150974" y="-11910"/>
                      <a:pt x="294656" y="1076"/>
                    </a:cubicBezTo>
                    <a:cubicBezTo>
                      <a:pt x="430059" y="13586"/>
                      <a:pt x="530255" y="132726"/>
                      <a:pt x="526026" y="266222"/>
                    </a:cubicBezTo>
                    <a:cubicBezTo>
                      <a:pt x="522392" y="383277"/>
                      <a:pt x="516078" y="500927"/>
                      <a:pt x="507738" y="542567"/>
                    </a:cubicBezTo>
                    <a:cubicBezTo>
                      <a:pt x="482719" y="668081"/>
                      <a:pt x="398665" y="703108"/>
                      <a:pt x="365545" y="712222"/>
                    </a:cubicBezTo>
                    <a:cubicBezTo>
                      <a:pt x="353881" y="714039"/>
                      <a:pt x="342068" y="714700"/>
                      <a:pt x="330279" y="714188"/>
                    </a:cubicBezTo>
                    <a:lnTo>
                      <a:pt x="330279" y="714188"/>
                    </a:lnTo>
                    <a:cubicBezTo>
                      <a:pt x="329820" y="714152"/>
                      <a:pt x="329421" y="714503"/>
                      <a:pt x="329386" y="714962"/>
                    </a:cubicBezTo>
                    <a:cubicBezTo>
                      <a:pt x="329386" y="714980"/>
                      <a:pt x="329386" y="715004"/>
                      <a:pt x="329386" y="715022"/>
                    </a:cubicBezTo>
                    <a:lnTo>
                      <a:pt x="330994" y="864721"/>
                    </a:lnTo>
                    <a:cubicBezTo>
                      <a:pt x="326348" y="961760"/>
                      <a:pt x="256829" y="1036163"/>
                      <a:pt x="158241" y="1032053"/>
                    </a:cubicBezTo>
                    <a:cubicBezTo>
                      <a:pt x="59653" y="1027942"/>
                      <a:pt x="-2597" y="941209"/>
                      <a:pt x="83" y="84381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4" name="Forma Livre: Forma 3243">
                <a:extLst>
                  <a:ext uri="{FF2B5EF4-FFF2-40B4-BE49-F238E27FC236}">
                    <a16:creationId xmlns:a16="http://schemas.microsoft.com/office/drawing/2014/main" id="{082723CB-BDDE-CBF4-970B-4C99C46C8FFF}"/>
                  </a:ext>
                </a:extLst>
              </p:cNvPr>
              <p:cNvSpPr/>
              <p:nvPr/>
            </p:nvSpPr>
            <p:spPr>
              <a:xfrm>
                <a:off x="12638697" y="6208307"/>
                <a:ext cx="41401" cy="38992"/>
              </a:xfrm>
              <a:custGeom>
                <a:avLst/>
                <a:gdLst>
                  <a:gd name="connsiteX0" fmla="*/ 41401 w 41401"/>
                  <a:gd name="connsiteY0" fmla="*/ 19259 h 38992"/>
                  <a:gd name="connsiteX1" fmla="*/ 20671 w 41401"/>
                  <a:gd name="connsiteY1" fmla="*/ 38977 h 38992"/>
                  <a:gd name="connsiteX2" fmla="*/ 6 w 41401"/>
                  <a:gd name="connsiteY2" fmla="*/ 19879 h 38992"/>
                  <a:gd name="connsiteX3" fmla="*/ 0 w 41401"/>
                  <a:gd name="connsiteY3" fmla="*/ 19736 h 38992"/>
                  <a:gd name="connsiteX4" fmla="*/ 20730 w 41401"/>
                  <a:gd name="connsiteY4" fmla="*/ 18 h 38992"/>
                  <a:gd name="connsiteX5" fmla="*/ 41389 w 41401"/>
                  <a:gd name="connsiteY5" fmla="*/ 18997 h 38992"/>
                  <a:gd name="connsiteX6" fmla="*/ 41401 w 41401"/>
                  <a:gd name="connsiteY6" fmla="*/ 19259 h 3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401" h="38992">
                    <a:moveTo>
                      <a:pt x="41401" y="19259"/>
                    </a:moveTo>
                    <a:cubicBezTo>
                      <a:pt x="41014" y="30381"/>
                      <a:pt x="31798" y="39144"/>
                      <a:pt x="20671" y="38977"/>
                    </a:cubicBezTo>
                    <a:cubicBezTo>
                      <a:pt x="9692" y="39412"/>
                      <a:pt x="441" y="30863"/>
                      <a:pt x="6" y="19879"/>
                    </a:cubicBezTo>
                    <a:cubicBezTo>
                      <a:pt x="6" y="19831"/>
                      <a:pt x="0" y="19783"/>
                      <a:pt x="0" y="19736"/>
                    </a:cubicBezTo>
                    <a:cubicBezTo>
                      <a:pt x="387" y="8614"/>
                      <a:pt x="9603" y="-149"/>
                      <a:pt x="20730" y="18"/>
                    </a:cubicBezTo>
                    <a:cubicBezTo>
                      <a:pt x="31673" y="-446"/>
                      <a:pt x="40925" y="8048"/>
                      <a:pt x="41389" y="18997"/>
                    </a:cubicBezTo>
                    <a:cubicBezTo>
                      <a:pt x="41395" y="19081"/>
                      <a:pt x="41401" y="19170"/>
                      <a:pt x="41401" y="192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5" name="Forma Livre: Forma 3244">
                <a:extLst>
                  <a:ext uri="{FF2B5EF4-FFF2-40B4-BE49-F238E27FC236}">
                    <a16:creationId xmlns:a16="http://schemas.microsoft.com/office/drawing/2014/main" id="{9AC605BC-3727-1E86-B07D-3A4768BB1F5B}"/>
                  </a:ext>
                </a:extLst>
              </p:cNvPr>
              <p:cNvSpPr/>
              <p:nvPr/>
            </p:nvSpPr>
            <p:spPr>
              <a:xfrm>
                <a:off x="12616175" y="6158090"/>
                <a:ext cx="82107" cy="23472"/>
              </a:xfrm>
              <a:custGeom>
                <a:avLst/>
                <a:gdLst>
                  <a:gd name="connsiteX0" fmla="*/ 81794 w 82107"/>
                  <a:gd name="connsiteY0" fmla="*/ 23131 h 23472"/>
                  <a:gd name="connsiteX1" fmla="*/ 41584 w 82107"/>
                  <a:gd name="connsiteY1" fmla="*/ 12706 h 23472"/>
                  <a:gd name="connsiteX2" fmla="*/ 243 w 82107"/>
                  <a:gd name="connsiteY2" fmla="*/ 19378 h 23472"/>
                  <a:gd name="connsiteX3" fmla="*/ 9238 w 82107"/>
                  <a:gd name="connsiteY3" fmla="*/ 8655 h 23472"/>
                  <a:gd name="connsiteX4" fmla="*/ 42418 w 82107"/>
                  <a:gd name="connsiteY4" fmla="*/ 77 h 23472"/>
                  <a:gd name="connsiteX5" fmla="*/ 74288 w 82107"/>
                  <a:gd name="connsiteY5" fmla="*/ 11634 h 23472"/>
                  <a:gd name="connsiteX6" fmla="*/ 81794 w 82107"/>
                  <a:gd name="connsiteY6" fmla="*/ 23131 h 2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107" h="23472">
                    <a:moveTo>
                      <a:pt x="81794" y="23131"/>
                    </a:moveTo>
                    <a:cubicBezTo>
                      <a:pt x="79113" y="25633"/>
                      <a:pt x="63923" y="13599"/>
                      <a:pt x="41584" y="12706"/>
                    </a:cubicBezTo>
                    <a:cubicBezTo>
                      <a:pt x="19245" y="11812"/>
                      <a:pt x="2566" y="22118"/>
                      <a:pt x="243" y="19378"/>
                    </a:cubicBezTo>
                    <a:cubicBezTo>
                      <a:pt x="-889" y="18127"/>
                      <a:pt x="1911" y="13421"/>
                      <a:pt x="9238" y="8655"/>
                    </a:cubicBezTo>
                    <a:cubicBezTo>
                      <a:pt x="19156" y="2466"/>
                      <a:pt x="30742" y="-531"/>
                      <a:pt x="42418" y="77"/>
                    </a:cubicBezTo>
                    <a:cubicBezTo>
                      <a:pt x="53987" y="518"/>
                      <a:pt x="65126" y="4563"/>
                      <a:pt x="74288" y="11634"/>
                    </a:cubicBezTo>
                    <a:cubicBezTo>
                      <a:pt x="80841" y="17054"/>
                      <a:pt x="82985" y="21820"/>
                      <a:pt x="81794" y="231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6" name="Forma Livre: Forma 3245">
                <a:extLst>
                  <a:ext uri="{FF2B5EF4-FFF2-40B4-BE49-F238E27FC236}">
                    <a16:creationId xmlns:a16="http://schemas.microsoft.com/office/drawing/2014/main" id="{4FD1663E-2818-68A8-B8EA-43F251396427}"/>
                  </a:ext>
                </a:extLst>
              </p:cNvPr>
              <p:cNvSpPr/>
              <p:nvPr/>
            </p:nvSpPr>
            <p:spPr>
              <a:xfrm>
                <a:off x="12430560" y="6203124"/>
                <a:ext cx="41341" cy="38995"/>
              </a:xfrm>
              <a:custGeom>
                <a:avLst/>
                <a:gdLst>
                  <a:gd name="connsiteX0" fmla="*/ 41342 w 41341"/>
                  <a:gd name="connsiteY0" fmla="*/ 19259 h 38995"/>
                  <a:gd name="connsiteX1" fmla="*/ 20671 w 41341"/>
                  <a:gd name="connsiteY1" fmla="*/ 38977 h 38995"/>
                  <a:gd name="connsiteX2" fmla="*/ 12 w 41341"/>
                  <a:gd name="connsiteY2" fmla="*/ 19998 h 38995"/>
                  <a:gd name="connsiteX3" fmla="*/ 0 w 41341"/>
                  <a:gd name="connsiteY3" fmla="*/ 19736 h 38995"/>
                  <a:gd name="connsiteX4" fmla="*/ 20671 w 41341"/>
                  <a:gd name="connsiteY4" fmla="*/ 18 h 38995"/>
                  <a:gd name="connsiteX5" fmla="*/ 41330 w 41341"/>
                  <a:gd name="connsiteY5" fmla="*/ 18997 h 38995"/>
                  <a:gd name="connsiteX6" fmla="*/ 41342 w 41341"/>
                  <a:gd name="connsiteY6" fmla="*/ 19259 h 3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341" h="38995">
                    <a:moveTo>
                      <a:pt x="41342" y="19259"/>
                    </a:moveTo>
                    <a:cubicBezTo>
                      <a:pt x="40984" y="30369"/>
                      <a:pt x="31787" y="39144"/>
                      <a:pt x="20671" y="38977"/>
                    </a:cubicBezTo>
                    <a:cubicBezTo>
                      <a:pt x="9728" y="39442"/>
                      <a:pt x="477" y="30947"/>
                      <a:pt x="12" y="19998"/>
                    </a:cubicBezTo>
                    <a:cubicBezTo>
                      <a:pt x="6" y="19915"/>
                      <a:pt x="0" y="19825"/>
                      <a:pt x="0" y="19736"/>
                    </a:cubicBezTo>
                    <a:cubicBezTo>
                      <a:pt x="417" y="8650"/>
                      <a:pt x="9579" y="-89"/>
                      <a:pt x="20671" y="18"/>
                    </a:cubicBezTo>
                    <a:cubicBezTo>
                      <a:pt x="31614" y="-446"/>
                      <a:pt x="40865" y="8048"/>
                      <a:pt x="41330" y="18997"/>
                    </a:cubicBezTo>
                    <a:cubicBezTo>
                      <a:pt x="41336" y="19081"/>
                      <a:pt x="41342" y="19170"/>
                      <a:pt x="41342" y="192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7" name="Forma Livre: Forma 3246">
                <a:extLst>
                  <a:ext uri="{FF2B5EF4-FFF2-40B4-BE49-F238E27FC236}">
                    <a16:creationId xmlns:a16="http://schemas.microsoft.com/office/drawing/2014/main" id="{4C9E4FAA-E2B3-32AE-C935-A0C81979E456}"/>
                  </a:ext>
                </a:extLst>
              </p:cNvPr>
              <p:cNvSpPr/>
              <p:nvPr/>
            </p:nvSpPr>
            <p:spPr>
              <a:xfrm>
                <a:off x="12397134" y="6153032"/>
                <a:ext cx="82098" cy="23481"/>
              </a:xfrm>
              <a:custGeom>
                <a:avLst/>
                <a:gdLst>
                  <a:gd name="connsiteX0" fmla="*/ 81738 w 82098"/>
                  <a:gd name="connsiteY0" fmla="*/ 23125 h 23481"/>
                  <a:gd name="connsiteX1" fmla="*/ 41528 w 82098"/>
                  <a:gd name="connsiteY1" fmla="*/ 12760 h 23481"/>
                  <a:gd name="connsiteX2" fmla="*/ 246 w 82098"/>
                  <a:gd name="connsiteY2" fmla="*/ 19372 h 23481"/>
                  <a:gd name="connsiteX3" fmla="*/ 9181 w 82098"/>
                  <a:gd name="connsiteY3" fmla="*/ 8709 h 23481"/>
                  <a:gd name="connsiteX4" fmla="*/ 42362 w 82098"/>
                  <a:gd name="connsiteY4" fmla="*/ 71 h 23481"/>
                  <a:gd name="connsiteX5" fmla="*/ 74232 w 82098"/>
                  <a:gd name="connsiteY5" fmla="*/ 11687 h 23481"/>
                  <a:gd name="connsiteX6" fmla="*/ 81738 w 82098"/>
                  <a:gd name="connsiteY6" fmla="*/ 23125 h 2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098" h="23481">
                    <a:moveTo>
                      <a:pt x="81738" y="23125"/>
                    </a:moveTo>
                    <a:cubicBezTo>
                      <a:pt x="79057" y="25686"/>
                      <a:pt x="63867" y="13653"/>
                      <a:pt x="41528" y="12760"/>
                    </a:cubicBezTo>
                    <a:cubicBezTo>
                      <a:pt x="19189" y="11866"/>
                      <a:pt x="2569" y="22172"/>
                      <a:pt x="246" y="19372"/>
                    </a:cubicBezTo>
                    <a:cubicBezTo>
                      <a:pt x="-886" y="18180"/>
                      <a:pt x="1854" y="13415"/>
                      <a:pt x="9181" y="8709"/>
                    </a:cubicBezTo>
                    <a:cubicBezTo>
                      <a:pt x="19100" y="2502"/>
                      <a:pt x="30680" y="-513"/>
                      <a:pt x="42362" y="71"/>
                    </a:cubicBezTo>
                    <a:cubicBezTo>
                      <a:pt x="53936" y="512"/>
                      <a:pt x="65088" y="4575"/>
                      <a:pt x="74232" y="11687"/>
                    </a:cubicBezTo>
                    <a:cubicBezTo>
                      <a:pt x="80844" y="17108"/>
                      <a:pt x="83048" y="21993"/>
                      <a:pt x="81738" y="231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8" name="Forma Livre: Forma 3247">
                <a:extLst>
                  <a:ext uri="{FF2B5EF4-FFF2-40B4-BE49-F238E27FC236}">
                    <a16:creationId xmlns:a16="http://schemas.microsoft.com/office/drawing/2014/main" id="{C2C54480-37B9-8BAD-9430-2F3EE001B929}"/>
                  </a:ext>
                </a:extLst>
              </p:cNvPr>
              <p:cNvSpPr/>
              <p:nvPr/>
            </p:nvSpPr>
            <p:spPr>
              <a:xfrm>
                <a:off x="12549953" y="6159050"/>
                <a:ext cx="61120" cy="184340"/>
              </a:xfrm>
              <a:custGeom>
                <a:avLst/>
                <a:gdLst>
                  <a:gd name="connsiteX0" fmla="*/ 3797 w 61120"/>
                  <a:gd name="connsiteY0" fmla="*/ 182771 h 184340"/>
                  <a:gd name="connsiteX1" fmla="*/ 40194 w 61120"/>
                  <a:gd name="connsiteY1" fmla="*/ 177886 h 184340"/>
                  <a:gd name="connsiteX2" fmla="*/ 52406 w 61120"/>
                  <a:gd name="connsiteY2" fmla="*/ 172882 h 184340"/>
                  <a:gd name="connsiteX3" fmla="*/ 49249 w 61120"/>
                  <a:gd name="connsiteY3" fmla="*/ 156143 h 184340"/>
                  <a:gd name="connsiteX4" fmla="*/ 33999 w 61120"/>
                  <a:gd name="connsiteY4" fmla="*/ 112895 h 184340"/>
                  <a:gd name="connsiteX5" fmla="*/ 283 w 61120"/>
                  <a:gd name="connsiteY5" fmla="*/ 10 h 184340"/>
                  <a:gd name="connsiteX6" fmla="*/ 43114 w 61120"/>
                  <a:gd name="connsiteY6" fmla="*/ 110036 h 184340"/>
                  <a:gd name="connsiteX7" fmla="*/ 57648 w 61120"/>
                  <a:gd name="connsiteY7" fmla="*/ 153522 h 184340"/>
                  <a:gd name="connsiteX8" fmla="*/ 59793 w 61120"/>
                  <a:gd name="connsiteY8" fmla="*/ 175563 h 184340"/>
                  <a:gd name="connsiteX9" fmla="*/ 50143 w 61120"/>
                  <a:gd name="connsiteY9" fmla="*/ 183367 h 184340"/>
                  <a:gd name="connsiteX10" fmla="*/ 40492 w 61120"/>
                  <a:gd name="connsiteY10" fmla="*/ 184260 h 184340"/>
                  <a:gd name="connsiteX11" fmla="*/ 3797 w 61120"/>
                  <a:gd name="connsiteY11" fmla="*/ 182771 h 18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120" h="184340">
                    <a:moveTo>
                      <a:pt x="3797" y="182771"/>
                    </a:moveTo>
                    <a:cubicBezTo>
                      <a:pt x="3797" y="181520"/>
                      <a:pt x="17677" y="179792"/>
                      <a:pt x="40194" y="177886"/>
                    </a:cubicBezTo>
                    <a:cubicBezTo>
                      <a:pt x="46151" y="177529"/>
                      <a:pt x="51334" y="176635"/>
                      <a:pt x="52406" y="172882"/>
                    </a:cubicBezTo>
                    <a:cubicBezTo>
                      <a:pt x="53103" y="167110"/>
                      <a:pt x="52001" y="161266"/>
                      <a:pt x="49249" y="156143"/>
                    </a:cubicBezTo>
                    <a:cubicBezTo>
                      <a:pt x="44364" y="142442"/>
                      <a:pt x="39283" y="128026"/>
                      <a:pt x="33999" y="112895"/>
                    </a:cubicBezTo>
                    <a:cubicBezTo>
                      <a:pt x="12852" y="51360"/>
                      <a:pt x="-2279" y="844"/>
                      <a:pt x="283" y="10"/>
                    </a:cubicBezTo>
                    <a:cubicBezTo>
                      <a:pt x="2844" y="-824"/>
                      <a:pt x="21966" y="48500"/>
                      <a:pt x="43114" y="110036"/>
                    </a:cubicBezTo>
                    <a:cubicBezTo>
                      <a:pt x="48177" y="125226"/>
                      <a:pt x="53062" y="139821"/>
                      <a:pt x="57648" y="153522"/>
                    </a:cubicBezTo>
                    <a:cubicBezTo>
                      <a:pt x="59614" y="159956"/>
                      <a:pt x="63010" y="167342"/>
                      <a:pt x="59793" y="175563"/>
                    </a:cubicBezTo>
                    <a:cubicBezTo>
                      <a:pt x="57952" y="179512"/>
                      <a:pt x="54390" y="182396"/>
                      <a:pt x="50143" y="183367"/>
                    </a:cubicBezTo>
                    <a:cubicBezTo>
                      <a:pt x="46974" y="184069"/>
                      <a:pt x="43733" y="184367"/>
                      <a:pt x="40492" y="184260"/>
                    </a:cubicBezTo>
                    <a:cubicBezTo>
                      <a:pt x="17856" y="184558"/>
                      <a:pt x="3857" y="184022"/>
                      <a:pt x="3797" y="1827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49" name="Forma Livre: Forma 3248">
                <a:extLst>
                  <a:ext uri="{FF2B5EF4-FFF2-40B4-BE49-F238E27FC236}">
                    <a16:creationId xmlns:a16="http://schemas.microsoft.com/office/drawing/2014/main" id="{B1AFF288-4A53-CBF9-A15D-B1301A1C1223}"/>
                  </a:ext>
                </a:extLst>
              </p:cNvPr>
              <p:cNvSpPr/>
              <p:nvPr/>
            </p:nvSpPr>
            <p:spPr>
              <a:xfrm>
                <a:off x="12345732" y="6535840"/>
                <a:ext cx="191874" cy="105389"/>
              </a:xfrm>
              <a:custGeom>
                <a:avLst/>
                <a:gdLst>
                  <a:gd name="connsiteX0" fmla="*/ 191398 w 191874"/>
                  <a:gd name="connsiteY0" fmla="*/ 64633 h 105389"/>
                  <a:gd name="connsiteX1" fmla="*/ 0 w 191874"/>
                  <a:gd name="connsiteY1" fmla="*/ 0 h 105389"/>
                  <a:gd name="connsiteX2" fmla="*/ 191875 w 191874"/>
                  <a:gd name="connsiteY2" fmla="*/ 104962 h 105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1874" h="105389">
                    <a:moveTo>
                      <a:pt x="191398" y="64633"/>
                    </a:moveTo>
                    <a:cubicBezTo>
                      <a:pt x="191398" y="64633"/>
                      <a:pt x="105200" y="67969"/>
                      <a:pt x="0" y="0"/>
                    </a:cubicBezTo>
                    <a:cubicBezTo>
                      <a:pt x="0" y="0"/>
                      <a:pt x="29785" y="113183"/>
                      <a:pt x="191875" y="10496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0" name="Forma Livre: Forma 3249">
                <a:extLst>
                  <a:ext uri="{FF2B5EF4-FFF2-40B4-BE49-F238E27FC236}">
                    <a16:creationId xmlns:a16="http://schemas.microsoft.com/office/drawing/2014/main" id="{B13FB3E2-190A-E394-00A0-A96BB6F3E6DF}"/>
                  </a:ext>
                </a:extLst>
              </p:cNvPr>
              <p:cNvSpPr/>
              <p:nvPr/>
            </p:nvSpPr>
            <p:spPr>
              <a:xfrm>
                <a:off x="12475578" y="6378116"/>
                <a:ext cx="68774" cy="47829"/>
              </a:xfrm>
              <a:custGeom>
                <a:avLst/>
                <a:gdLst>
                  <a:gd name="connsiteX0" fmla="*/ 66855 w 68774"/>
                  <a:gd name="connsiteY0" fmla="*/ 16246 h 47829"/>
                  <a:gd name="connsiteX1" fmla="*/ 31410 w 68774"/>
                  <a:gd name="connsiteY1" fmla="*/ 102 h 47829"/>
                  <a:gd name="connsiteX2" fmla="*/ 5617 w 68774"/>
                  <a:gd name="connsiteY2" fmla="*/ 12374 h 47829"/>
                  <a:gd name="connsiteX3" fmla="*/ 2936 w 68774"/>
                  <a:gd name="connsiteY3" fmla="*/ 38406 h 47829"/>
                  <a:gd name="connsiteX4" fmla="*/ 31827 w 68774"/>
                  <a:gd name="connsiteY4" fmla="*/ 46865 h 47829"/>
                  <a:gd name="connsiteX5" fmla="*/ 60898 w 68774"/>
                  <a:gd name="connsiteY5" fmla="*/ 31376 h 47829"/>
                  <a:gd name="connsiteX6" fmla="*/ 67510 w 68774"/>
                  <a:gd name="connsiteY6" fmla="*/ 25419 h 47829"/>
                  <a:gd name="connsiteX7" fmla="*/ 67510 w 68774"/>
                  <a:gd name="connsiteY7" fmla="*/ 17258 h 47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774" h="47829">
                    <a:moveTo>
                      <a:pt x="66855" y="16246"/>
                    </a:moveTo>
                    <a:cubicBezTo>
                      <a:pt x="58544" y="5201"/>
                      <a:pt x="45201" y="-875"/>
                      <a:pt x="31410" y="102"/>
                    </a:cubicBezTo>
                    <a:cubicBezTo>
                      <a:pt x="21516" y="573"/>
                      <a:pt x="12223" y="4993"/>
                      <a:pt x="5617" y="12374"/>
                    </a:cubicBezTo>
                    <a:cubicBezTo>
                      <a:pt x="-727" y="19593"/>
                      <a:pt x="-1806" y="30042"/>
                      <a:pt x="2936" y="38406"/>
                    </a:cubicBezTo>
                    <a:cubicBezTo>
                      <a:pt x="8893" y="46984"/>
                      <a:pt x="20807" y="49426"/>
                      <a:pt x="31827" y="46865"/>
                    </a:cubicBezTo>
                    <a:cubicBezTo>
                      <a:pt x="42449" y="43684"/>
                      <a:pt x="52331" y="38418"/>
                      <a:pt x="60898" y="31376"/>
                    </a:cubicBezTo>
                    <a:cubicBezTo>
                      <a:pt x="63447" y="29816"/>
                      <a:pt x="65693" y="27796"/>
                      <a:pt x="67510" y="25419"/>
                    </a:cubicBezTo>
                    <a:cubicBezTo>
                      <a:pt x="69196" y="22959"/>
                      <a:pt x="69196" y="19719"/>
                      <a:pt x="67510" y="17258"/>
                    </a:cubicBezTo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1" name="Forma Livre: Forma 3250">
                <a:extLst>
                  <a:ext uri="{FF2B5EF4-FFF2-40B4-BE49-F238E27FC236}">
                    <a16:creationId xmlns:a16="http://schemas.microsoft.com/office/drawing/2014/main" id="{DEAD0AE3-C631-5957-55EA-CBBD89336261}"/>
                  </a:ext>
                </a:extLst>
              </p:cNvPr>
              <p:cNvSpPr/>
              <p:nvPr/>
            </p:nvSpPr>
            <p:spPr>
              <a:xfrm>
                <a:off x="12483428" y="6354264"/>
                <a:ext cx="73122" cy="65124"/>
              </a:xfrm>
              <a:custGeom>
                <a:avLst/>
                <a:gdLst>
                  <a:gd name="connsiteX0" fmla="*/ 4260 w 73122"/>
                  <a:gd name="connsiteY0" fmla="*/ 7 h 65124"/>
                  <a:gd name="connsiteX1" fmla="*/ 27134 w 73122"/>
                  <a:gd name="connsiteY1" fmla="*/ 41408 h 65124"/>
                  <a:gd name="connsiteX2" fmla="*/ 73122 w 73122"/>
                  <a:gd name="connsiteY2" fmla="*/ 60947 h 65124"/>
                  <a:gd name="connsiteX3" fmla="*/ 56324 w 73122"/>
                  <a:gd name="connsiteY3" fmla="*/ 65117 h 65124"/>
                  <a:gd name="connsiteX4" fmla="*/ 17901 w 73122"/>
                  <a:gd name="connsiteY4" fmla="*/ 50224 h 65124"/>
                  <a:gd name="connsiteX5" fmla="*/ 30 w 73122"/>
                  <a:gd name="connsiteY5" fmla="*/ 15555 h 65124"/>
                  <a:gd name="connsiteX6" fmla="*/ 4260 w 73122"/>
                  <a:gd name="connsiteY6" fmla="*/ 7 h 6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122" h="65124">
                    <a:moveTo>
                      <a:pt x="4260" y="7"/>
                    </a:moveTo>
                    <a:cubicBezTo>
                      <a:pt x="7893" y="7"/>
                      <a:pt x="7059" y="23835"/>
                      <a:pt x="27134" y="41408"/>
                    </a:cubicBezTo>
                    <a:cubicBezTo>
                      <a:pt x="47209" y="58981"/>
                      <a:pt x="73063" y="57611"/>
                      <a:pt x="73122" y="60947"/>
                    </a:cubicBezTo>
                    <a:cubicBezTo>
                      <a:pt x="73122" y="62436"/>
                      <a:pt x="67165" y="65296"/>
                      <a:pt x="56324" y="65117"/>
                    </a:cubicBezTo>
                    <a:cubicBezTo>
                      <a:pt x="42176" y="64760"/>
                      <a:pt x="28594" y="59494"/>
                      <a:pt x="17901" y="50224"/>
                    </a:cubicBezTo>
                    <a:cubicBezTo>
                      <a:pt x="7637" y="41450"/>
                      <a:pt x="1221" y="29006"/>
                      <a:pt x="30" y="15555"/>
                    </a:cubicBezTo>
                    <a:cubicBezTo>
                      <a:pt x="-327" y="5547"/>
                      <a:pt x="2592" y="-231"/>
                      <a:pt x="4260" y="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2" name="Forma Livre: Forma 3251">
                <a:extLst>
                  <a:ext uri="{FF2B5EF4-FFF2-40B4-BE49-F238E27FC236}">
                    <a16:creationId xmlns:a16="http://schemas.microsoft.com/office/drawing/2014/main" id="{D8D5DA41-93B7-02AB-0E81-001F7E270427}"/>
                  </a:ext>
                </a:extLst>
              </p:cNvPr>
              <p:cNvSpPr/>
              <p:nvPr/>
            </p:nvSpPr>
            <p:spPr>
              <a:xfrm>
                <a:off x="12388311" y="6119863"/>
                <a:ext cx="102089" cy="27349"/>
              </a:xfrm>
              <a:custGeom>
                <a:avLst/>
                <a:gdLst>
                  <a:gd name="connsiteX0" fmla="*/ 101938 w 102089"/>
                  <a:gd name="connsiteY0" fmla="*/ 18348 h 27349"/>
                  <a:gd name="connsiteX1" fmla="*/ 51184 w 102089"/>
                  <a:gd name="connsiteY1" fmla="*/ 22458 h 27349"/>
                  <a:gd name="connsiteX2" fmla="*/ 312 w 102089"/>
                  <a:gd name="connsiteY2" fmla="*/ 25139 h 27349"/>
                  <a:gd name="connsiteX3" fmla="*/ 11451 w 102089"/>
                  <a:gd name="connsiteY3" fmla="*/ 11676 h 27349"/>
                  <a:gd name="connsiteX4" fmla="*/ 49516 w 102089"/>
                  <a:gd name="connsiteY4" fmla="*/ 298 h 27349"/>
                  <a:gd name="connsiteX5" fmla="*/ 88892 w 102089"/>
                  <a:gd name="connsiteY5" fmla="*/ 6255 h 27349"/>
                  <a:gd name="connsiteX6" fmla="*/ 101938 w 102089"/>
                  <a:gd name="connsiteY6" fmla="*/ 18348 h 2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089" h="27349">
                    <a:moveTo>
                      <a:pt x="101938" y="18348"/>
                    </a:moveTo>
                    <a:cubicBezTo>
                      <a:pt x="99555" y="24305"/>
                      <a:pt x="77395" y="20493"/>
                      <a:pt x="51184" y="22458"/>
                    </a:cubicBezTo>
                    <a:cubicBezTo>
                      <a:pt x="24973" y="24424"/>
                      <a:pt x="3528" y="30619"/>
                      <a:pt x="312" y="25139"/>
                    </a:cubicBezTo>
                    <a:cubicBezTo>
                      <a:pt x="-1178" y="22518"/>
                      <a:pt x="2694" y="17037"/>
                      <a:pt x="11451" y="11676"/>
                    </a:cubicBezTo>
                    <a:cubicBezTo>
                      <a:pt x="23067" y="4939"/>
                      <a:pt x="36107" y="1037"/>
                      <a:pt x="49516" y="298"/>
                    </a:cubicBezTo>
                    <a:cubicBezTo>
                      <a:pt x="62925" y="-822"/>
                      <a:pt x="76412" y="1222"/>
                      <a:pt x="88892" y="6255"/>
                    </a:cubicBezTo>
                    <a:cubicBezTo>
                      <a:pt x="98364" y="10723"/>
                      <a:pt x="103010" y="15608"/>
                      <a:pt x="101938" y="1834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3" name="Forma Livre: Forma 3252">
                <a:extLst>
                  <a:ext uri="{FF2B5EF4-FFF2-40B4-BE49-F238E27FC236}">
                    <a16:creationId xmlns:a16="http://schemas.microsoft.com/office/drawing/2014/main" id="{86110527-160E-C79F-6950-E13C46E6D8DB}"/>
                  </a:ext>
                </a:extLst>
              </p:cNvPr>
              <p:cNvSpPr/>
              <p:nvPr/>
            </p:nvSpPr>
            <p:spPr>
              <a:xfrm>
                <a:off x="12615658" y="6111688"/>
                <a:ext cx="76303" cy="26335"/>
              </a:xfrm>
              <a:custGeom>
                <a:avLst/>
                <a:gdLst>
                  <a:gd name="connsiteX0" fmla="*/ 75640 w 76303"/>
                  <a:gd name="connsiteY0" fmla="*/ 24437 h 26335"/>
                  <a:gd name="connsiteX1" fmla="*/ 37992 w 76303"/>
                  <a:gd name="connsiteY1" fmla="*/ 22472 h 26335"/>
                  <a:gd name="connsiteX2" fmla="*/ 403 w 76303"/>
                  <a:gd name="connsiteY2" fmla="*/ 19017 h 26335"/>
                  <a:gd name="connsiteX3" fmla="*/ 8564 w 76303"/>
                  <a:gd name="connsiteY3" fmla="*/ 7103 h 26335"/>
                  <a:gd name="connsiteX4" fmla="*/ 39481 w 76303"/>
                  <a:gd name="connsiteY4" fmla="*/ 193 h 26335"/>
                  <a:gd name="connsiteX5" fmla="*/ 69266 w 76303"/>
                  <a:gd name="connsiteY5" fmla="*/ 11451 h 26335"/>
                  <a:gd name="connsiteX6" fmla="*/ 75640 w 76303"/>
                  <a:gd name="connsiteY6" fmla="*/ 24437 h 26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303" h="26335">
                    <a:moveTo>
                      <a:pt x="75640" y="24437"/>
                    </a:moveTo>
                    <a:cubicBezTo>
                      <a:pt x="71589" y="29263"/>
                      <a:pt x="56399" y="23484"/>
                      <a:pt x="37992" y="22472"/>
                    </a:cubicBezTo>
                    <a:cubicBezTo>
                      <a:pt x="19584" y="21459"/>
                      <a:pt x="3798" y="24378"/>
                      <a:pt x="403" y="19017"/>
                    </a:cubicBezTo>
                    <a:cubicBezTo>
                      <a:pt x="-1086" y="16455"/>
                      <a:pt x="1535" y="11570"/>
                      <a:pt x="8564" y="7103"/>
                    </a:cubicBezTo>
                    <a:cubicBezTo>
                      <a:pt x="17916" y="1682"/>
                      <a:pt x="28711" y="-731"/>
                      <a:pt x="39481" y="193"/>
                    </a:cubicBezTo>
                    <a:cubicBezTo>
                      <a:pt x="50323" y="818"/>
                      <a:pt x="60717" y="4750"/>
                      <a:pt x="69266" y="11451"/>
                    </a:cubicBezTo>
                    <a:cubicBezTo>
                      <a:pt x="75520" y="16872"/>
                      <a:pt x="77486" y="22114"/>
                      <a:pt x="75640" y="24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4" name="Forma Livre: Forma 3253">
                <a:extLst>
                  <a:ext uri="{FF2B5EF4-FFF2-40B4-BE49-F238E27FC236}">
                    <a16:creationId xmlns:a16="http://schemas.microsoft.com/office/drawing/2014/main" id="{73610152-4EB7-67AC-A4B2-BAFBD659EEC4}"/>
                  </a:ext>
                </a:extLst>
              </p:cNvPr>
              <p:cNvSpPr/>
              <p:nvPr/>
            </p:nvSpPr>
            <p:spPr>
              <a:xfrm>
                <a:off x="11982177" y="6644555"/>
                <a:ext cx="896467" cy="375290"/>
              </a:xfrm>
              <a:custGeom>
                <a:avLst/>
                <a:gdLst>
                  <a:gd name="connsiteX0" fmla="*/ 524096 w 896467"/>
                  <a:gd name="connsiteY0" fmla="*/ 15131 h 375290"/>
                  <a:gd name="connsiteX1" fmla="*/ 849824 w 896467"/>
                  <a:gd name="connsiteY1" fmla="*/ 147555 h 375290"/>
                  <a:gd name="connsiteX2" fmla="*/ 896467 w 896467"/>
                  <a:gd name="connsiteY2" fmla="*/ 181927 h 375290"/>
                  <a:gd name="connsiteX3" fmla="*/ 692262 w 896467"/>
                  <a:gd name="connsiteY3" fmla="*/ 375290 h 375290"/>
                  <a:gd name="connsiteX4" fmla="*/ 300054 w 896467"/>
                  <a:gd name="connsiteY4" fmla="*/ 375290 h 375290"/>
                  <a:gd name="connsiteX5" fmla="*/ 0 w 896467"/>
                  <a:gd name="connsiteY5" fmla="*/ 170787 h 375290"/>
                  <a:gd name="connsiteX6" fmla="*/ 52302 w 896467"/>
                  <a:gd name="connsiteY6" fmla="*/ 37708 h 375290"/>
                  <a:gd name="connsiteX7" fmla="*/ 219575 w 896467"/>
                  <a:gd name="connsiteY7" fmla="*/ 0 h 375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6467" h="375290">
                    <a:moveTo>
                      <a:pt x="524096" y="15131"/>
                    </a:moveTo>
                    <a:cubicBezTo>
                      <a:pt x="524096" y="15131"/>
                      <a:pt x="814618" y="127420"/>
                      <a:pt x="849824" y="147555"/>
                    </a:cubicBezTo>
                    <a:cubicBezTo>
                      <a:pt x="885030" y="167689"/>
                      <a:pt x="896467" y="181927"/>
                      <a:pt x="896467" y="181927"/>
                    </a:cubicBezTo>
                    <a:lnTo>
                      <a:pt x="692262" y="375290"/>
                    </a:lnTo>
                    <a:lnTo>
                      <a:pt x="300054" y="375290"/>
                    </a:lnTo>
                    <a:lnTo>
                      <a:pt x="0" y="170787"/>
                    </a:lnTo>
                    <a:lnTo>
                      <a:pt x="52302" y="37708"/>
                    </a:lnTo>
                    <a:lnTo>
                      <a:pt x="219575" y="0"/>
                    </a:ln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5" name="Forma Livre: Forma 3254">
                <a:extLst>
                  <a:ext uri="{FF2B5EF4-FFF2-40B4-BE49-F238E27FC236}">
                    <a16:creationId xmlns:a16="http://schemas.microsoft.com/office/drawing/2014/main" id="{D5FBB596-07F5-791F-47C0-78E33062B01A}"/>
                  </a:ext>
                </a:extLst>
              </p:cNvPr>
              <p:cNvSpPr/>
              <p:nvPr/>
            </p:nvSpPr>
            <p:spPr>
              <a:xfrm>
                <a:off x="11872745" y="7707401"/>
                <a:ext cx="8790" cy="76011"/>
              </a:xfrm>
              <a:custGeom>
                <a:avLst/>
                <a:gdLst>
                  <a:gd name="connsiteX0" fmla="*/ 8640 w 8790"/>
                  <a:gd name="connsiteY0" fmla="*/ 76011 h 76011"/>
                  <a:gd name="connsiteX1" fmla="*/ 1015 w 8790"/>
                  <a:gd name="connsiteY1" fmla="*/ 38363 h 76011"/>
                  <a:gd name="connsiteX2" fmla="*/ 1968 w 8790"/>
                  <a:gd name="connsiteY2" fmla="*/ 0 h 76011"/>
                  <a:gd name="connsiteX3" fmla="*/ 4112 w 8790"/>
                  <a:gd name="connsiteY3" fmla="*/ 38125 h 76011"/>
                  <a:gd name="connsiteX4" fmla="*/ 8640 w 8790"/>
                  <a:gd name="connsiteY4" fmla="*/ 76011 h 7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0" h="76011">
                    <a:moveTo>
                      <a:pt x="8640" y="76011"/>
                    </a:moveTo>
                    <a:cubicBezTo>
                      <a:pt x="4178" y="63930"/>
                      <a:pt x="1605" y="51230"/>
                      <a:pt x="1015" y="38363"/>
                    </a:cubicBezTo>
                    <a:cubicBezTo>
                      <a:pt x="-606" y="25603"/>
                      <a:pt x="-284" y="12664"/>
                      <a:pt x="1968" y="0"/>
                    </a:cubicBezTo>
                    <a:cubicBezTo>
                      <a:pt x="2861" y="0"/>
                      <a:pt x="1968" y="17156"/>
                      <a:pt x="4112" y="38125"/>
                    </a:cubicBezTo>
                    <a:cubicBezTo>
                      <a:pt x="6257" y="59093"/>
                      <a:pt x="9533" y="75832"/>
                      <a:pt x="8640" y="7601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6" name="Forma Livre: Forma 3255">
                <a:extLst>
                  <a:ext uri="{FF2B5EF4-FFF2-40B4-BE49-F238E27FC236}">
                    <a16:creationId xmlns:a16="http://schemas.microsoft.com/office/drawing/2014/main" id="{A601FBE4-388A-5E07-65B3-286C468EE54A}"/>
                  </a:ext>
                </a:extLst>
              </p:cNvPr>
              <p:cNvSpPr/>
              <p:nvPr/>
            </p:nvSpPr>
            <p:spPr>
              <a:xfrm>
                <a:off x="12812045" y="6826482"/>
                <a:ext cx="255495" cy="982009"/>
              </a:xfrm>
              <a:custGeom>
                <a:avLst/>
                <a:gdLst>
                  <a:gd name="connsiteX0" fmla="*/ 66599 w 255495"/>
                  <a:gd name="connsiteY0" fmla="*/ 0 h 982009"/>
                  <a:gd name="connsiteX1" fmla="*/ 12986 w 255495"/>
                  <a:gd name="connsiteY1" fmla="*/ 35385 h 982009"/>
                  <a:gd name="connsiteX2" fmla="*/ 0 w 255495"/>
                  <a:gd name="connsiteY2" fmla="*/ 982010 h 982009"/>
                  <a:gd name="connsiteX3" fmla="*/ 255495 w 255495"/>
                  <a:gd name="connsiteY3" fmla="*/ 837374 h 982009"/>
                  <a:gd name="connsiteX4" fmla="*/ 66599 w 255495"/>
                  <a:gd name="connsiteY4" fmla="*/ 0 h 982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495" h="982009">
                    <a:moveTo>
                      <a:pt x="66599" y="0"/>
                    </a:moveTo>
                    <a:lnTo>
                      <a:pt x="12986" y="35385"/>
                    </a:lnTo>
                    <a:lnTo>
                      <a:pt x="0" y="982010"/>
                    </a:lnTo>
                    <a:lnTo>
                      <a:pt x="255495" y="837374"/>
                    </a:lnTo>
                    <a:cubicBezTo>
                      <a:pt x="255495" y="837374"/>
                      <a:pt x="128790" y="19658"/>
                      <a:pt x="665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7" name="Forma Livre: Forma 3256">
                <a:extLst>
                  <a:ext uri="{FF2B5EF4-FFF2-40B4-BE49-F238E27FC236}">
                    <a16:creationId xmlns:a16="http://schemas.microsoft.com/office/drawing/2014/main" id="{1E5AD4C6-E3FC-7B94-4C61-920E6F7EAE6A}"/>
                  </a:ext>
                </a:extLst>
              </p:cNvPr>
              <p:cNvSpPr/>
              <p:nvPr/>
            </p:nvSpPr>
            <p:spPr>
              <a:xfrm>
                <a:off x="11497874" y="6682501"/>
                <a:ext cx="1340024" cy="1220706"/>
              </a:xfrm>
              <a:custGeom>
                <a:avLst/>
                <a:gdLst>
                  <a:gd name="connsiteX0" fmla="*/ 536606 w 1340024"/>
                  <a:gd name="connsiteY0" fmla="*/ 0 h 1220706"/>
                  <a:gd name="connsiteX1" fmla="*/ 294454 w 1340024"/>
                  <a:gd name="connsiteY1" fmla="*/ 81790 h 1220706"/>
                  <a:gd name="connsiteX2" fmla="*/ 101448 w 1340024"/>
                  <a:gd name="connsiteY2" fmla="*/ 804968 h 1220706"/>
                  <a:gd name="connsiteX3" fmla="*/ 16620 w 1340024"/>
                  <a:gd name="connsiteY3" fmla="*/ 950914 h 1220706"/>
                  <a:gd name="connsiteX4" fmla="*/ 0 w 1340024"/>
                  <a:gd name="connsiteY4" fmla="*/ 1067195 h 1220706"/>
                  <a:gd name="connsiteX5" fmla="*/ 48907 w 1340024"/>
                  <a:gd name="connsiteY5" fmla="*/ 1138679 h 1220706"/>
                  <a:gd name="connsiteX6" fmla="*/ 68267 w 1340024"/>
                  <a:gd name="connsiteY6" fmla="*/ 1158218 h 1220706"/>
                  <a:gd name="connsiteX7" fmla="*/ 284446 w 1340024"/>
                  <a:gd name="connsiteY7" fmla="*/ 1002740 h 1220706"/>
                  <a:gd name="connsiteX8" fmla="*/ 349973 w 1340024"/>
                  <a:gd name="connsiteY8" fmla="*/ 996783 h 1220706"/>
                  <a:gd name="connsiteX9" fmla="*/ 415500 w 1340024"/>
                  <a:gd name="connsiteY9" fmla="*/ 603086 h 1220706"/>
                  <a:gd name="connsiteX10" fmla="*/ 447966 w 1340024"/>
                  <a:gd name="connsiteY10" fmla="*/ 923572 h 1220706"/>
                  <a:gd name="connsiteX11" fmla="*/ 366117 w 1340024"/>
                  <a:gd name="connsiteY11" fmla="*/ 1220707 h 1220706"/>
                  <a:gd name="connsiteX12" fmla="*/ 1314172 w 1340024"/>
                  <a:gd name="connsiteY12" fmla="*/ 1220170 h 1220706"/>
                  <a:gd name="connsiteX13" fmla="*/ 1340025 w 1340024"/>
                  <a:gd name="connsiteY13" fmla="*/ 171025 h 1220706"/>
                  <a:gd name="connsiteX14" fmla="*/ 1086317 w 1340024"/>
                  <a:gd name="connsiteY14" fmla="*/ 219217 h 1220706"/>
                  <a:gd name="connsiteX15" fmla="*/ 536606 w 1340024"/>
                  <a:gd name="connsiteY15" fmla="*/ 0 h 1220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40024" h="1220706">
                    <a:moveTo>
                      <a:pt x="536606" y="0"/>
                    </a:moveTo>
                    <a:cubicBezTo>
                      <a:pt x="536606" y="0"/>
                      <a:pt x="340025" y="13105"/>
                      <a:pt x="294454" y="81790"/>
                    </a:cubicBezTo>
                    <a:cubicBezTo>
                      <a:pt x="248883" y="150474"/>
                      <a:pt x="101448" y="804968"/>
                      <a:pt x="101448" y="804968"/>
                    </a:cubicBezTo>
                    <a:cubicBezTo>
                      <a:pt x="101448" y="804968"/>
                      <a:pt x="22994" y="922142"/>
                      <a:pt x="16620" y="950914"/>
                    </a:cubicBezTo>
                    <a:cubicBezTo>
                      <a:pt x="7982" y="989694"/>
                      <a:pt x="0" y="1067195"/>
                      <a:pt x="0" y="1067195"/>
                    </a:cubicBezTo>
                    <a:lnTo>
                      <a:pt x="48907" y="1138679"/>
                    </a:lnTo>
                    <a:lnTo>
                      <a:pt x="68267" y="1158218"/>
                    </a:lnTo>
                    <a:cubicBezTo>
                      <a:pt x="68267" y="1158218"/>
                      <a:pt x="55400" y="938703"/>
                      <a:pt x="284446" y="1002740"/>
                    </a:cubicBezTo>
                    <a:lnTo>
                      <a:pt x="349973" y="996783"/>
                    </a:lnTo>
                    <a:lnTo>
                      <a:pt x="415500" y="603086"/>
                    </a:lnTo>
                    <a:lnTo>
                      <a:pt x="447966" y="923572"/>
                    </a:lnTo>
                    <a:lnTo>
                      <a:pt x="366117" y="1220707"/>
                    </a:lnTo>
                    <a:lnTo>
                      <a:pt x="1314172" y="1220170"/>
                    </a:lnTo>
                    <a:lnTo>
                      <a:pt x="1340025" y="171025"/>
                    </a:lnTo>
                    <a:cubicBezTo>
                      <a:pt x="1340025" y="171025"/>
                      <a:pt x="1216298" y="236076"/>
                      <a:pt x="1086317" y="219217"/>
                    </a:cubicBezTo>
                    <a:cubicBezTo>
                      <a:pt x="1009948" y="209388"/>
                      <a:pt x="647882" y="114553"/>
                      <a:pt x="5366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8" name="Forma Livre: Forma 3257">
                <a:extLst>
                  <a:ext uri="{FF2B5EF4-FFF2-40B4-BE49-F238E27FC236}">
                    <a16:creationId xmlns:a16="http://schemas.microsoft.com/office/drawing/2014/main" id="{83A60F5F-9F1C-5EB5-FD4E-1B66B0A4FFB8}"/>
                  </a:ext>
                </a:extLst>
              </p:cNvPr>
              <p:cNvSpPr/>
              <p:nvPr/>
            </p:nvSpPr>
            <p:spPr>
              <a:xfrm>
                <a:off x="11550593" y="7533384"/>
                <a:ext cx="290998" cy="112362"/>
              </a:xfrm>
              <a:custGeom>
                <a:avLst/>
                <a:gdLst>
                  <a:gd name="connsiteX0" fmla="*/ 290999 w 290998"/>
                  <a:gd name="connsiteY0" fmla="*/ 112362 h 112362"/>
                  <a:gd name="connsiteX1" fmla="*/ 285042 w 290998"/>
                  <a:gd name="connsiteY1" fmla="*/ 99614 h 112362"/>
                  <a:gd name="connsiteX2" fmla="*/ 264550 w 290998"/>
                  <a:gd name="connsiteY2" fmla="*/ 67327 h 112362"/>
                  <a:gd name="connsiteX3" fmla="*/ 222851 w 290998"/>
                  <a:gd name="connsiteY3" fmla="*/ 29620 h 112362"/>
                  <a:gd name="connsiteX4" fmla="*/ 90070 w 290998"/>
                  <a:gd name="connsiteY4" fmla="*/ 9187 h 112362"/>
                  <a:gd name="connsiteX5" fmla="*/ 38780 w 290998"/>
                  <a:gd name="connsiteY5" fmla="*/ 32598 h 112362"/>
                  <a:gd name="connsiteX6" fmla="*/ 9591 w 290998"/>
                  <a:gd name="connsiteY6" fmla="*/ 57201 h 112362"/>
                  <a:gd name="connsiteX7" fmla="*/ 0 w 290998"/>
                  <a:gd name="connsiteY7" fmla="*/ 67566 h 112362"/>
                  <a:gd name="connsiteX8" fmla="*/ 2085 w 290998"/>
                  <a:gd name="connsiteY8" fmla="*/ 64587 h 112362"/>
                  <a:gd name="connsiteX9" fmla="*/ 8697 w 290998"/>
                  <a:gd name="connsiteY9" fmla="*/ 56367 h 112362"/>
                  <a:gd name="connsiteX10" fmla="*/ 37529 w 290998"/>
                  <a:gd name="connsiteY10" fmla="*/ 30811 h 112362"/>
                  <a:gd name="connsiteX11" fmla="*/ 89295 w 290998"/>
                  <a:gd name="connsiteY11" fmla="*/ 6447 h 112362"/>
                  <a:gd name="connsiteX12" fmla="*/ 224042 w 290998"/>
                  <a:gd name="connsiteY12" fmla="*/ 27177 h 112362"/>
                  <a:gd name="connsiteX13" fmla="*/ 266099 w 290998"/>
                  <a:gd name="connsiteY13" fmla="*/ 66017 h 112362"/>
                  <a:gd name="connsiteX14" fmla="*/ 285936 w 290998"/>
                  <a:gd name="connsiteY14" fmla="*/ 99078 h 112362"/>
                  <a:gd name="connsiteX15" fmla="*/ 289748 w 290998"/>
                  <a:gd name="connsiteY15" fmla="*/ 108848 h 112362"/>
                  <a:gd name="connsiteX16" fmla="*/ 290999 w 290998"/>
                  <a:gd name="connsiteY16" fmla="*/ 112362 h 11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0998" h="112362">
                    <a:moveTo>
                      <a:pt x="290999" y="112362"/>
                    </a:moveTo>
                    <a:cubicBezTo>
                      <a:pt x="290701" y="112362"/>
                      <a:pt x="288914" y="107775"/>
                      <a:pt x="285042" y="99614"/>
                    </a:cubicBezTo>
                    <a:cubicBezTo>
                      <a:pt x="279442" y="88117"/>
                      <a:pt x="272568" y="77288"/>
                      <a:pt x="264550" y="67327"/>
                    </a:cubicBezTo>
                    <a:cubicBezTo>
                      <a:pt x="252785" y="52578"/>
                      <a:pt x="238703" y="39842"/>
                      <a:pt x="222851" y="29620"/>
                    </a:cubicBezTo>
                    <a:cubicBezTo>
                      <a:pt x="183690" y="3766"/>
                      <a:pt x="135194" y="-3698"/>
                      <a:pt x="90070" y="9187"/>
                    </a:cubicBezTo>
                    <a:cubicBezTo>
                      <a:pt x="71817" y="14161"/>
                      <a:pt x="54495" y="22066"/>
                      <a:pt x="38780" y="32598"/>
                    </a:cubicBezTo>
                    <a:cubicBezTo>
                      <a:pt x="28159" y="39675"/>
                      <a:pt x="18365" y="47925"/>
                      <a:pt x="9591" y="57201"/>
                    </a:cubicBezTo>
                    <a:cubicBezTo>
                      <a:pt x="3634" y="63813"/>
                      <a:pt x="238" y="67744"/>
                      <a:pt x="0" y="67566"/>
                    </a:cubicBezTo>
                    <a:cubicBezTo>
                      <a:pt x="608" y="66511"/>
                      <a:pt x="1305" y="65516"/>
                      <a:pt x="2085" y="64587"/>
                    </a:cubicBezTo>
                    <a:cubicBezTo>
                      <a:pt x="4128" y="61722"/>
                      <a:pt x="6332" y="58976"/>
                      <a:pt x="8697" y="56367"/>
                    </a:cubicBezTo>
                    <a:cubicBezTo>
                      <a:pt x="17204" y="46681"/>
                      <a:pt x="26890" y="38090"/>
                      <a:pt x="37529" y="30811"/>
                    </a:cubicBezTo>
                    <a:cubicBezTo>
                      <a:pt x="53297" y="19850"/>
                      <a:pt x="70799" y="11612"/>
                      <a:pt x="89295" y="6447"/>
                    </a:cubicBezTo>
                    <a:cubicBezTo>
                      <a:pt x="135069" y="-6897"/>
                      <a:pt x="184399" y="693"/>
                      <a:pt x="224042" y="27177"/>
                    </a:cubicBezTo>
                    <a:cubicBezTo>
                      <a:pt x="240132" y="37685"/>
                      <a:pt x="254346" y="50809"/>
                      <a:pt x="266099" y="66017"/>
                    </a:cubicBezTo>
                    <a:cubicBezTo>
                      <a:pt x="274045" y="76180"/>
                      <a:pt x="280705" y="87283"/>
                      <a:pt x="285936" y="99078"/>
                    </a:cubicBezTo>
                    <a:cubicBezTo>
                      <a:pt x="287407" y="102253"/>
                      <a:pt x="288676" y="105518"/>
                      <a:pt x="289748" y="108848"/>
                    </a:cubicBezTo>
                    <a:cubicBezTo>
                      <a:pt x="290332" y="109950"/>
                      <a:pt x="290755" y="111135"/>
                      <a:pt x="290999" y="1123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59" name="Forma Livre: Forma 3258">
                <a:extLst>
                  <a:ext uri="{FF2B5EF4-FFF2-40B4-BE49-F238E27FC236}">
                    <a16:creationId xmlns:a16="http://schemas.microsoft.com/office/drawing/2014/main" id="{10806614-F283-FE4D-059D-24942EE85522}"/>
                  </a:ext>
                </a:extLst>
              </p:cNvPr>
              <p:cNvSpPr/>
              <p:nvPr/>
            </p:nvSpPr>
            <p:spPr>
              <a:xfrm>
                <a:off x="11678728" y="7450905"/>
                <a:ext cx="165923" cy="169166"/>
              </a:xfrm>
              <a:custGeom>
                <a:avLst/>
                <a:gdLst>
                  <a:gd name="connsiteX0" fmla="*/ 165902 w 165923"/>
                  <a:gd name="connsiteY0" fmla="*/ 169167 h 169166"/>
                  <a:gd name="connsiteX1" fmla="*/ 163817 w 165923"/>
                  <a:gd name="connsiteY1" fmla="*/ 159397 h 169166"/>
                  <a:gd name="connsiteX2" fmla="*/ 156669 w 165923"/>
                  <a:gd name="connsiteY2" fmla="*/ 133246 h 169166"/>
                  <a:gd name="connsiteX3" fmla="*/ 35742 w 165923"/>
                  <a:gd name="connsiteY3" fmla="*/ 10055 h 169166"/>
                  <a:gd name="connsiteX4" fmla="*/ 9710 w 165923"/>
                  <a:gd name="connsiteY4" fmla="*/ 2430 h 169166"/>
                  <a:gd name="connsiteX5" fmla="*/ 0 w 165923"/>
                  <a:gd name="connsiteY5" fmla="*/ 107 h 169166"/>
                  <a:gd name="connsiteX6" fmla="*/ 2562 w 165923"/>
                  <a:gd name="connsiteY6" fmla="*/ 107 h 169166"/>
                  <a:gd name="connsiteX7" fmla="*/ 9948 w 165923"/>
                  <a:gd name="connsiteY7" fmla="*/ 1120 h 169166"/>
                  <a:gd name="connsiteX8" fmla="*/ 36338 w 165923"/>
                  <a:gd name="connsiteY8" fmla="*/ 7971 h 169166"/>
                  <a:gd name="connsiteX9" fmla="*/ 158635 w 165923"/>
                  <a:gd name="connsiteY9" fmla="*/ 132591 h 169166"/>
                  <a:gd name="connsiteX10" fmla="*/ 164592 w 165923"/>
                  <a:gd name="connsiteY10" fmla="*/ 159218 h 169166"/>
                  <a:gd name="connsiteX11" fmla="*/ 165426 w 165923"/>
                  <a:gd name="connsiteY11" fmla="*/ 166605 h 169166"/>
                  <a:gd name="connsiteX12" fmla="*/ 165902 w 165923"/>
                  <a:gd name="connsiteY12" fmla="*/ 169167 h 16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5923" h="169166">
                    <a:moveTo>
                      <a:pt x="165902" y="169167"/>
                    </a:moveTo>
                    <a:cubicBezTo>
                      <a:pt x="164991" y="165962"/>
                      <a:pt x="164294" y="162697"/>
                      <a:pt x="163817" y="159397"/>
                    </a:cubicBezTo>
                    <a:cubicBezTo>
                      <a:pt x="161941" y="150551"/>
                      <a:pt x="159558" y="141818"/>
                      <a:pt x="156669" y="133246"/>
                    </a:cubicBezTo>
                    <a:cubicBezTo>
                      <a:pt x="137368" y="75821"/>
                      <a:pt x="92798" y="30416"/>
                      <a:pt x="35742" y="10055"/>
                    </a:cubicBezTo>
                    <a:cubicBezTo>
                      <a:pt x="27235" y="6964"/>
                      <a:pt x="18538" y="4420"/>
                      <a:pt x="9710" y="2430"/>
                    </a:cubicBezTo>
                    <a:cubicBezTo>
                      <a:pt x="6422" y="1888"/>
                      <a:pt x="3175" y="1114"/>
                      <a:pt x="0" y="107"/>
                    </a:cubicBezTo>
                    <a:cubicBezTo>
                      <a:pt x="846" y="-36"/>
                      <a:pt x="1716" y="-36"/>
                      <a:pt x="2562" y="107"/>
                    </a:cubicBezTo>
                    <a:cubicBezTo>
                      <a:pt x="4289" y="107"/>
                      <a:pt x="6791" y="524"/>
                      <a:pt x="9948" y="1120"/>
                    </a:cubicBezTo>
                    <a:cubicBezTo>
                      <a:pt x="18908" y="2734"/>
                      <a:pt x="27724" y="5028"/>
                      <a:pt x="36338" y="7971"/>
                    </a:cubicBezTo>
                    <a:cubicBezTo>
                      <a:pt x="94728" y="27497"/>
                      <a:pt x="140210" y="73843"/>
                      <a:pt x="158635" y="132591"/>
                    </a:cubicBezTo>
                    <a:cubicBezTo>
                      <a:pt x="161297" y="141300"/>
                      <a:pt x="163287" y="150206"/>
                      <a:pt x="164592" y="159218"/>
                    </a:cubicBezTo>
                    <a:cubicBezTo>
                      <a:pt x="165128" y="162376"/>
                      <a:pt x="165247" y="165175"/>
                      <a:pt x="165426" y="166605"/>
                    </a:cubicBezTo>
                    <a:cubicBezTo>
                      <a:pt x="165604" y="168035"/>
                      <a:pt x="166021" y="169167"/>
                      <a:pt x="165902" y="1691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0" name="Forma Livre: Forma 3259">
                <a:extLst>
                  <a:ext uri="{FF2B5EF4-FFF2-40B4-BE49-F238E27FC236}">
                    <a16:creationId xmlns:a16="http://schemas.microsoft.com/office/drawing/2014/main" id="{18A64964-E9E9-5CF9-9020-E77F89245754}"/>
                  </a:ext>
                </a:extLst>
              </p:cNvPr>
              <p:cNvSpPr/>
              <p:nvPr/>
            </p:nvSpPr>
            <p:spPr>
              <a:xfrm>
                <a:off x="11760220" y="7005727"/>
                <a:ext cx="153452" cy="280097"/>
              </a:xfrm>
              <a:custGeom>
                <a:avLst/>
                <a:gdLst>
                  <a:gd name="connsiteX0" fmla="*/ 153452 w 153452"/>
                  <a:gd name="connsiteY0" fmla="*/ 280098 h 280097"/>
                  <a:gd name="connsiteX1" fmla="*/ 151605 w 153452"/>
                  <a:gd name="connsiteY1" fmla="*/ 277417 h 280097"/>
                  <a:gd name="connsiteX2" fmla="*/ 146840 w 153452"/>
                  <a:gd name="connsiteY2" fmla="*/ 269435 h 280097"/>
                  <a:gd name="connsiteX3" fmla="*/ 129922 w 153452"/>
                  <a:gd name="connsiteY3" fmla="*/ 239650 h 280097"/>
                  <a:gd name="connsiteX4" fmla="*/ 76309 w 153452"/>
                  <a:gd name="connsiteY4" fmla="*/ 140228 h 280097"/>
                  <a:gd name="connsiteX5" fmla="*/ 22696 w 153452"/>
                  <a:gd name="connsiteY5" fmla="*/ 40865 h 280097"/>
                  <a:gd name="connsiteX6" fmla="*/ 5897 w 153452"/>
                  <a:gd name="connsiteY6" fmla="*/ 11080 h 280097"/>
                  <a:gd name="connsiteX7" fmla="*/ 1370 w 153452"/>
                  <a:gd name="connsiteY7" fmla="*/ 2978 h 280097"/>
                  <a:gd name="connsiteX8" fmla="*/ 0 w 153452"/>
                  <a:gd name="connsiteY8" fmla="*/ 0 h 280097"/>
                  <a:gd name="connsiteX9" fmla="*/ 1906 w 153452"/>
                  <a:gd name="connsiteY9" fmla="*/ 2621 h 280097"/>
                  <a:gd name="connsiteX10" fmla="*/ 6970 w 153452"/>
                  <a:gd name="connsiteY10" fmla="*/ 10484 h 280097"/>
                  <a:gd name="connsiteX11" fmla="*/ 24841 w 153452"/>
                  <a:gd name="connsiteY11" fmla="*/ 39852 h 280097"/>
                  <a:gd name="connsiteX12" fmla="*/ 79288 w 153452"/>
                  <a:gd name="connsiteY12" fmla="*/ 138798 h 280097"/>
                  <a:gd name="connsiteX13" fmla="*/ 132007 w 153452"/>
                  <a:gd name="connsiteY13" fmla="*/ 238697 h 280097"/>
                  <a:gd name="connsiteX14" fmla="*/ 148031 w 153452"/>
                  <a:gd name="connsiteY14" fmla="*/ 268898 h 280097"/>
                  <a:gd name="connsiteX15" fmla="*/ 152320 w 153452"/>
                  <a:gd name="connsiteY15" fmla="*/ 277179 h 280097"/>
                  <a:gd name="connsiteX16" fmla="*/ 153452 w 153452"/>
                  <a:gd name="connsiteY16" fmla="*/ 280098 h 28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3452" h="280097">
                    <a:moveTo>
                      <a:pt x="153452" y="280098"/>
                    </a:moveTo>
                    <a:cubicBezTo>
                      <a:pt x="152731" y="279282"/>
                      <a:pt x="152112" y="278382"/>
                      <a:pt x="151605" y="277417"/>
                    </a:cubicBezTo>
                    <a:lnTo>
                      <a:pt x="146840" y="269435"/>
                    </a:lnTo>
                    <a:cubicBezTo>
                      <a:pt x="142729" y="262465"/>
                      <a:pt x="136951" y="252279"/>
                      <a:pt x="129922" y="239650"/>
                    </a:cubicBezTo>
                    <a:cubicBezTo>
                      <a:pt x="115863" y="214392"/>
                      <a:pt x="97039" y="179186"/>
                      <a:pt x="76309" y="140228"/>
                    </a:cubicBezTo>
                    <a:cubicBezTo>
                      <a:pt x="55579" y="101269"/>
                      <a:pt x="36814" y="66063"/>
                      <a:pt x="22696" y="40865"/>
                    </a:cubicBezTo>
                    <a:cubicBezTo>
                      <a:pt x="15786" y="28534"/>
                      <a:pt x="10127" y="18467"/>
                      <a:pt x="5897" y="11080"/>
                    </a:cubicBezTo>
                    <a:cubicBezTo>
                      <a:pt x="4110" y="7804"/>
                      <a:pt x="2621" y="5123"/>
                      <a:pt x="1370" y="2978"/>
                    </a:cubicBezTo>
                    <a:cubicBezTo>
                      <a:pt x="762" y="2061"/>
                      <a:pt x="298" y="1060"/>
                      <a:pt x="0" y="0"/>
                    </a:cubicBezTo>
                    <a:cubicBezTo>
                      <a:pt x="709" y="822"/>
                      <a:pt x="1346" y="1698"/>
                      <a:pt x="1906" y="2621"/>
                    </a:cubicBezTo>
                    <a:lnTo>
                      <a:pt x="6970" y="10484"/>
                    </a:lnTo>
                    <a:cubicBezTo>
                      <a:pt x="11259" y="17335"/>
                      <a:pt x="17335" y="27283"/>
                      <a:pt x="24841" y="39852"/>
                    </a:cubicBezTo>
                    <a:cubicBezTo>
                      <a:pt x="39435" y="64812"/>
                      <a:pt x="58617" y="99839"/>
                      <a:pt x="79288" y="138798"/>
                    </a:cubicBezTo>
                    <a:lnTo>
                      <a:pt x="132007" y="238697"/>
                    </a:lnTo>
                    <a:lnTo>
                      <a:pt x="148031" y="268898"/>
                    </a:lnTo>
                    <a:cubicBezTo>
                      <a:pt x="149759" y="272234"/>
                      <a:pt x="151129" y="274855"/>
                      <a:pt x="152320" y="277179"/>
                    </a:cubicBezTo>
                    <a:cubicBezTo>
                      <a:pt x="152821" y="278102"/>
                      <a:pt x="153202" y="279079"/>
                      <a:pt x="153452" y="2800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1" name="Forma Livre: Forma 3260">
                <a:extLst>
                  <a:ext uri="{FF2B5EF4-FFF2-40B4-BE49-F238E27FC236}">
                    <a16:creationId xmlns:a16="http://schemas.microsoft.com/office/drawing/2014/main" id="{ADC38C5B-3B19-80D4-E5D9-FAE70A45A217}"/>
                  </a:ext>
                </a:extLst>
              </p:cNvPr>
              <p:cNvSpPr/>
              <p:nvPr/>
            </p:nvSpPr>
            <p:spPr>
              <a:xfrm>
                <a:off x="11899315" y="6935673"/>
                <a:ext cx="24842" cy="458211"/>
              </a:xfrm>
              <a:custGeom>
                <a:avLst/>
                <a:gdLst>
                  <a:gd name="connsiteX0" fmla="*/ 1728 w 24842"/>
                  <a:gd name="connsiteY0" fmla="*/ 0 h 458211"/>
                  <a:gd name="connsiteX1" fmla="*/ 1728 w 24842"/>
                  <a:gd name="connsiteY1" fmla="*/ 4646 h 458211"/>
                  <a:gd name="connsiteX2" fmla="*/ 1728 w 24842"/>
                  <a:gd name="connsiteY2" fmla="*/ 17990 h 458211"/>
                  <a:gd name="connsiteX3" fmla="*/ 2383 w 24842"/>
                  <a:gd name="connsiteY3" fmla="*/ 67195 h 458211"/>
                  <a:gd name="connsiteX4" fmla="*/ 8697 w 24842"/>
                  <a:gd name="connsiteY4" fmla="*/ 229284 h 458211"/>
                  <a:gd name="connsiteX5" fmla="*/ 19718 w 24842"/>
                  <a:gd name="connsiteY5" fmla="*/ 391196 h 458211"/>
                  <a:gd name="connsiteX6" fmla="*/ 23709 w 24842"/>
                  <a:gd name="connsiteY6" fmla="*/ 440222 h 458211"/>
                  <a:gd name="connsiteX7" fmla="*/ 24722 w 24842"/>
                  <a:gd name="connsiteY7" fmla="*/ 453506 h 458211"/>
                  <a:gd name="connsiteX8" fmla="*/ 24722 w 24842"/>
                  <a:gd name="connsiteY8" fmla="*/ 458212 h 458211"/>
                  <a:gd name="connsiteX9" fmla="*/ 23947 w 24842"/>
                  <a:gd name="connsiteY9" fmla="*/ 453565 h 458211"/>
                  <a:gd name="connsiteX10" fmla="*/ 22339 w 24842"/>
                  <a:gd name="connsiteY10" fmla="*/ 440341 h 458211"/>
                  <a:gd name="connsiteX11" fmla="*/ 17335 w 24842"/>
                  <a:gd name="connsiteY11" fmla="*/ 391374 h 458211"/>
                  <a:gd name="connsiteX12" fmla="*/ 5421 w 24842"/>
                  <a:gd name="connsiteY12" fmla="*/ 229463 h 458211"/>
                  <a:gd name="connsiteX13" fmla="*/ 0 w 24842"/>
                  <a:gd name="connsiteY13" fmla="*/ 67195 h 458211"/>
                  <a:gd name="connsiteX14" fmla="*/ 298 w 24842"/>
                  <a:gd name="connsiteY14" fmla="*/ 17990 h 458211"/>
                  <a:gd name="connsiteX15" fmla="*/ 774 w 24842"/>
                  <a:gd name="connsiteY15" fmla="*/ 4646 h 458211"/>
                  <a:gd name="connsiteX16" fmla="*/ 1728 w 24842"/>
                  <a:gd name="connsiteY16" fmla="*/ 0 h 458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842" h="458211">
                    <a:moveTo>
                      <a:pt x="1728" y="0"/>
                    </a:moveTo>
                    <a:cubicBezTo>
                      <a:pt x="1871" y="1543"/>
                      <a:pt x="1871" y="3104"/>
                      <a:pt x="1728" y="4646"/>
                    </a:cubicBezTo>
                    <a:cubicBezTo>
                      <a:pt x="1728" y="7982"/>
                      <a:pt x="1728" y="12450"/>
                      <a:pt x="1728" y="17990"/>
                    </a:cubicBezTo>
                    <a:cubicBezTo>
                      <a:pt x="1728" y="29606"/>
                      <a:pt x="1728" y="46405"/>
                      <a:pt x="2383" y="67195"/>
                    </a:cubicBezTo>
                    <a:cubicBezTo>
                      <a:pt x="3098" y="108894"/>
                      <a:pt x="5242" y="166021"/>
                      <a:pt x="8697" y="229284"/>
                    </a:cubicBezTo>
                    <a:cubicBezTo>
                      <a:pt x="12152" y="292548"/>
                      <a:pt x="16382" y="349794"/>
                      <a:pt x="19718" y="391196"/>
                    </a:cubicBezTo>
                    <a:cubicBezTo>
                      <a:pt x="21386" y="411628"/>
                      <a:pt x="22756" y="428308"/>
                      <a:pt x="23709" y="440222"/>
                    </a:cubicBezTo>
                    <a:cubicBezTo>
                      <a:pt x="24126" y="445762"/>
                      <a:pt x="24483" y="450170"/>
                      <a:pt x="24722" y="453506"/>
                    </a:cubicBezTo>
                    <a:cubicBezTo>
                      <a:pt x="24882" y="455072"/>
                      <a:pt x="24882" y="456645"/>
                      <a:pt x="24722" y="458212"/>
                    </a:cubicBezTo>
                    <a:cubicBezTo>
                      <a:pt x="24334" y="456687"/>
                      <a:pt x="24072" y="455132"/>
                      <a:pt x="23947" y="453565"/>
                    </a:cubicBezTo>
                    <a:lnTo>
                      <a:pt x="22339" y="440341"/>
                    </a:lnTo>
                    <a:cubicBezTo>
                      <a:pt x="21028" y="428784"/>
                      <a:pt x="19241" y="412045"/>
                      <a:pt x="17335" y="391374"/>
                    </a:cubicBezTo>
                    <a:cubicBezTo>
                      <a:pt x="13463" y="350033"/>
                      <a:pt x="8935" y="292786"/>
                      <a:pt x="5421" y="229463"/>
                    </a:cubicBezTo>
                    <a:cubicBezTo>
                      <a:pt x="1906" y="166141"/>
                      <a:pt x="179" y="108775"/>
                      <a:pt x="0" y="67195"/>
                    </a:cubicBezTo>
                    <a:cubicBezTo>
                      <a:pt x="0" y="46465"/>
                      <a:pt x="0" y="29606"/>
                      <a:pt x="298" y="17990"/>
                    </a:cubicBezTo>
                    <a:cubicBezTo>
                      <a:pt x="298" y="12450"/>
                      <a:pt x="655" y="7982"/>
                      <a:pt x="774" y="4646"/>
                    </a:cubicBezTo>
                    <a:cubicBezTo>
                      <a:pt x="923" y="3068"/>
                      <a:pt x="1245" y="1513"/>
                      <a:pt x="172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2" name="Forma Livre: Forma 3261">
                <a:extLst>
                  <a:ext uri="{FF2B5EF4-FFF2-40B4-BE49-F238E27FC236}">
                    <a16:creationId xmlns:a16="http://schemas.microsoft.com/office/drawing/2014/main" id="{A7C0898B-6A2C-E51B-3C68-97C08571C508}"/>
                  </a:ext>
                </a:extLst>
              </p:cNvPr>
              <p:cNvSpPr/>
              <p:nvPr/>
            </p:nvSpPr>
            <p:spPr>
              <a:xfrm>
                <a:off x="12012915" y="7430878"/>
                <a:ext cx="521891" cy="383213"/>
              </a:xfrm>
              <a:custGeom>
                <a:avLst/>
                <a:gdLst>
                  <a:gd name="connsiteX0" fmla="*/ 521892 w 521891"/>
                  <a:gd name="connsiteY0" fmla="*/ 383213 h 383213"/>
                  <a:gd name="connsiteX1" fmla="*/ 520284 w 521891"/>
                  <a:gd name="connsiteY1" fmla="*/ 382677 h 383213"/>
                  <a:gd name="connsiteX2" fmla="*/ 515697 w 521891"/>
                  <a:gd name="connsiteY2" fmla="*/ 380830 h 383213"/>
                  <a:gd name="connsiteX3" fmla="*/ 498183 w 521891"/>
                  <a:gd name="connsiteY3" fmla="*/ 373384 h 383213"/>
                  <a:gd name="connsiteX4" fmla="*/ 470662 w 521891"/>
                  <a:gd name="connsiteY4" fmla="*/ 360994 h 383213"/>
                  <a:gd name="connsiteX5" fmla="*/ 434920 w 521891"/>
                  <a:gd name="connsiteY5" fmla="*/ 343659 h 383213"/>
                  <a:gd name="connsiteX6" fmla="*/ 414249 w 521891"/>
                  <a:gd name="connsiteY6" fmla="*/ 333115 h 383213"/>
                  <a:gd name="connsiteX7" fmla="*/ 392149 w 521891"/>
                  <a:gd name="connsiteY7" fmla="*/ 321201 h 383213"/>
                  <a:gd name="connsiteX8" fmla="*/ 343957 w 521891"/>
                  <a:gd name="connsiteY8" fmla="*/ 293560 h 383213"/>
                  <a:gd name="connsiteX9" fmla="*/ 238041 w 521891"/>
                  <a:gd name="connsiteY9" fmla="*/ 223089 h 383213"/>
                  <a:gd name="connsiteX10" fmla="*/ 139036 w 521891"/>
                  <a:gd name="connsiteY10" fmla="*/ 143206 h 383213"/>
                  <a:gd name="connsiteX11" fmla="*/ 98231 w 521891"/>
                  <a:gd name="connsiteY11" fmla="*/ 105498 h 383213"/>
                  <a:gd name="connsiteX12" fmla="*/ 80360 w 521891"/>
                  <a:gd name="connsiteY12" fmla="*/ 87985 h 383213"/>
                  <a:gd name="connsiteX13" fmla="*/ 63740 w 521891"/>
                  <a:gd name="connsiteY13" fmla="*/ 71484 h 383213"/>
                  <a:gd name="connsiteX14" fmla="*/ 36397 w 521891"/>
                  <a:gd name="connsiteY14" fmla="*/ 42414 h 383213"/>
                  <a:gd name="connsiteX15" fmla="*/ 16322 w 521891"/>
                  <a:gd name="connsiteY15" fmla="*/ 19896 h 383213"/>
                  <a:gd name="connsiteX16" fmla="*/ 3991 w 521891"/>
                  <a:gd name="connsiteY16" fmla="*/ 5421 h 383213"/>
                  <a:gd name="connsiteX17" fmla="*/ 834 w 521891"/>
                  <a:gd name="connsiteY17" fmla="*/ 1608 h 383213"/>
                  <a:gd name="connsiteX18" fmla="*/ 0 w 521891"/>
                  <a:gd name="connsiteY18" fmla="*/ 0 h 383213"/>
                  <a:gd name="connsiteX19" fmla="*/ 1251 w 521891"/>
                  <a:gd name="connsiteY19" fmla="*/ 1191 h 383213"/>
                  <a:gd name="connsiteX20" fmla="*/ 4646 w 521891"/>
                  <a:gd name="connsiteY20" fmla="*/ 4766 h 383213"/>
                  <a:gd name="connsiteX21" fmla="*/ 17394 w 521891"/>
                  <a:gd name="connsiteY21" fmla="*/ 18884 h 383213"/>
                  <a:gd name="connsiteX22" fmla="*/ 37827 w 521891"/>
                  <a:gd name="connsiteY22" fmla="*/ 40984 h 383213"/>
                  <a:gd name="connsiteX23" fmla="*/ 65467 w 521891"/>
                  <a:gd name="connsiteY23" fmla="*/ 69697 h 383213"/>
                  <a:gd name="connsiteX24" fmla="*/ 81849 w 521891"/>
                  <a:gd name="connsiteY24" fmla="*/ 86138 h 383213"/>
                  <a:gd name="connsiteX25" fmla="*/ 99720 w 521891"/>
                  <a:gd name="connsiteY25" fmla="*/ 103473 h 383213"/>
                  <a:gd name="connsiteX26" fmla="*/ 140585 w 521891"/>
                  <a:gd name="connsiteY26" fmla="*/ 140883 h 383213"/>
                  <a:gd name="connsiteX27" fmla="*/ 239590 w 521891"/>
                  <a:gd name="connsiteY27" fmla="*/ 220409 h 383213"/>
                  <a:gd name="connsiteX28" fmla="*/ 345148 w 521891"/>
                  <a:gd name="connsiteY28" fmla="*/ 290939 h 383213"/>
                  <a:gd name="connsiteX29" fmla="*/ 392804 w 521891"/>
                  <a:gd name="connsiteY29" fmla="*/ 318759 h 383213"/>
                  <a:gd name="connsiteX30" fmla="*/ 414845 w 521891"/>
                  <a:gd name="connsiteY30" fmla="*/ 330673 h 383213"/>
                  <a:gd name="connsiteX31" fmla="*/ 435396 w 521891"/>
                  <a:gd name="connsiteY31" fmla="*/ 341395 h 383213"/>
                  <a:gd name="connsiteX32" fmla="*/ 471138 w 521891"/>
                  <a:gd name="connsiteY32" fmla="*/ 359266 h 383213"/>
                  <a:gd name="connsiteX33" fmla="*/ 498362 w 521891"/>
                  <a:gd name="connsiteY33" fmla="*/ 372074 h 383213"/>
                  <a:gd name="connsiteX34" fmla="*/ 515637 w 521891"/>
                  <a:gd name="connsiteY34" fmla="*/ 380056 h 383213"/>
                  <a:gd name="connsiteX35" fmla="*/ 520105 w 521891"/>
                  <a:gd name="connsiteY35" fmla="*/ 382201 h 38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21891" h="383213">
                    <a:moveTo>
                      <a:pt x="521892" y="383213"/>
                    </a:moveTo>
                    <a:cubicBezTo>
                      <a:pt x="521332" y="383130"/>
                      <a:pt x="520784" y="382945"/>
                      <a:pt x="520284" y="382677"/>
                    </a:cubicBezTo>
                    <a:lnTo>
                      <a:pt x="515697" y="380830"/>
                    </a:lnTo>
                    <a:lnTo>
                      <a:pt x="498183" y="373384"/>
                    </a:lnTo>
                    <a:cubicBezTo>
                      <a:pt x="490558" y="370167"/>
                      <a:pt x="481265" y="366117"/>
                      <a:pt x="470662" y="360994"/>
                    </a:cubicBezTo>
                    <a:cubicBezTo>
                      <a:pt x="460058" y="355871"/>
                      <a:pt x="447846" y="350509"/>
                      <a:pt x="434920" y="343659"/>
                    </a:cubicBezTo>
                    <a:lnTo>
                      <a:pt x="414249" y="333115"/>
                    </a:lnTo>
                    <a:cubicBezTo>
                      <a:pt x="407041" y="329421"/>
                      <a:pt x="399774" y="325252"/>
                      <a:pt x="392149" y="321201"/>
                    </a:cubicBezTo>
                    <a:cubicBezTo>
                      <a:pt x="376780" y="313040"/>
                      <a:pt x="360815" y="303330"/>
                      <a:pt x="343957" y="293560"/>
                    </a:cubicBezTo>
                    <a:cubicBezTo>
                      <a:pt x="310538" y="273247"/>
                      <a:pt x="274498" y="249717"/>
                      <a:pt x="238041" y="223089"/>
                    </a:cubicBezTo>
                    <a:cubicBezTo>
                      <a:pt x="201585" y="196462"/>
                      <a:pt x="168404" y="169000"/>
                      <a:pt x="139036" y="143206"/>
                    </a:cubicBezTo>
                    <a:cubicBezTo>
                      <a:pt x="124501" y="130041"/>
                      <a:pt x="110621" y="117710"/>
                      <a:pt x="98231" y="105498"/>
                    </a:cubicBezTo>
                    <a:cubicBezTo>
                      <a:pt x="91976" y="99541"/>
                      <a:pt x="85840" y="93584"/>
                      <a:pt x="80360" y="87985"/>
                    </a:cubicBezTo>
                    <a:lnTo>
                      <a:pt x="63740" y="71484"/>
                    </a:lnTo>
                    <a:cubicBezTo>
                      <a:pt x="53256" y="61059"/>
                      <a:pt x="44380" y="51051"/>
                      <a:pt x="36397" y="42414"/>
                    </a:cubicBezTo>
                    <a:cubicBezTo>
                      <a:pt x="28415" y="33776"/>
                      <a:pt x="21683" y="26211"/>
                      <a:pt x="16322" y="19896"/>
                    </a:cubicBezTo>
                    <a:lnTo>
                      <a:pt x="3991" y="5421"/>
                    </a:lnTo>
                    <a:lnTo>
                      <a:pt x="834" y="1608"/>
                    </a:lnTo>
                    <a:cubicBezTo>
                      <a:pt x="482" y="1114"/>
                      <a:pt x="203" y="572"/>
                      <a:pt x="0" y="0"/>
                    </a:cubicBezTo>
                    <a:cubicBezTo>
                      <a:pt x="465" y="346"/>
                      <a:pt x="888" y="745"/>
                      <a:pt x="1251" y="1191"/>
                    </a:cubicBezTo>
                    <a:lnTo>
                      <a:pt x="4646" y="4766"/>
                    </a:lnTo>
                    <a:lnTo>
                      <a:pt x="17394" y="18884"/>
                    </a:lnTo>
                    <a:cubicBezTo>
                      <a:pt x="22934" y="24841"/>
                      <a:pt x="29666" y="32585"/>
                      <a:pt x="37827" y="40984"/>
                    </a:cubicBezTo>
                    <a:cubicBezTo>
                      <a:pt x="45988" y="49383"/>
                      <a:pt x="54923" y="59391"/>
                      <a:pt x="65467" y="69697"/>
                    </a:cubicBezTo>
                    <a:lnTo>
                      <a:pt x="81849" y="86138"/>
                    </a:lnTo>
                    <a:cubicBezTo>
                      <a:pt x="87806" y="91797"/>
                      <a:pt x="93763" y="97456"/>
                      <a:pt x="99720" y="103473"/>
                    </a:cubicBezTo>
                    <a:cubicBezTo>
                      <a:pt x="112170" y="115387"/>
                      <a:pt x="126109" y="127837"/>
                      <a:pt x="140585" y="140883"/>
                    </a:cubicBezTo>
                    <a:cubicBezTo>
                      <a:pt x="170072" y="166498"/>
                      <a:pt x="203312" y="193662"/>
                      <a:pt x="239590" y="220409"/>
                    </a:cubicBezTo>
                    <a:cubicBezTo>
                      <a:pt x="275868" y="247155"/>
                      <a:pt x="311848" y="270567"/>
                      <a:pt x="345148" y="290939"/>
                    </a:cubicBezTo>
                    <a:cubicBezTo>
                      <a:pt x="361947" y="300888"/>
                      <a:pt x="377792" y="310538"/>
                      <a:pt x="392804" y="318759"/>
                    </a:cubicBezTo>
                    <a:cubicBezTo>
                      <a:pt x="400429" y="322928"/>
                      <a:pt x="407696" y="327158"/>
                      <a:pt x="414845" y="330673"/>
                    </a:cubicBezTo>
                    <a:lnTo>
                      <a:pt x="435396" y="341395"/>
                    </a:lnTo>
                    <a:cubicBezTo>
                      <a:pt x="448442" y="348365"/>
                      <a:pt x="460535" y="353964"/>
                      <a:pt x="471138" y="359266"/>
                    </a:cubicBezTo>
                    <a:cubicBezTo>
                      <a:pt x="481742" y="364568"/>
                      <a:pt x="490797" y="368738"/>
                      <a:pt x="498362" y="372074"/>
                    </a:cubicBezTo>
                    <a:lnTo>
                      <a:pt x="515637" y="380056"/>
                    </a:lnTo>
                    <a:lnTo>
                      <a:pt x="520105" y="38220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3" name="Forma Livre: Forma 3262">
                <a:extLst>
                  <a:ext uri="{FF2B5EF4-FFF2-40B4-BE49-F238E27FC236}">
                    <a16:creationId xmlns:a16="http://schemas.microsoft.com/office/drawing/2014/main" id="{72166629-3844-7833-9CE8-29BB1ECA1C28}"/>
                  </a:ext>
                </a:extLst>
              </p:cNvPr>
              <p:cNvSpPr/>
              <p:nvPr/>
            </p:nvSpPr>
            <p:spPr>
              <a:xfrm>
                <a:off x="11610058" y="7507867"/>
                <a:ext cx="375871" cy="398914"/>
              </a:xfrm>
              <a:custGeom>
                <a:avLst/>
                <a:gdLst>
                  <a:gd name="connsiteX0" fmla="*/ 37277 w 375871"/>
                  <a:gd name="connsiteY0" fmla="*/ 7064 h 398914"/>
                  <a:gd name="connsiteX1" fmla="*/ 352044 w 375871"/>
                  <a:gd name="connsiteY1" fmla="*/ 348221 h 398914"/>
                  <a:gd name="connsiteX2" fmla="*/ 375872 w 375871"/>
                  <a:gd name="connsiteY2" fmla="*/ 398915 h 398914"/>
                  <a:gd name="connsiteX3" fmla="*/ 325416 w 375871"/>
                  <a:gd name="connsiteY3" fmla="*/ 373836 h 398914"/>
                  <a:gd name="connsiteX4" fmla="*/ 5883 w 375871"/>
                  <a:gd name="connsiteY4" fmla="*/ 36193 h 398914"/>
                  <a:gd name="connsiteX5" fmla="*/ 6723 w 375871"/>
                  <a:gd name="connsiteY5" fmla="*/ 5795 h 398914"/>
                  <a:gd name="connsiteX6" fmla="*/ 7849 w 375871"/>
                  <a:gd name="connsiteY6" fmla="*/ 4800 h 398914"/>
                  <a:gd name="connsiteX7" fmla="*/ 7849 w 375871"/>
                  <a:gd name="connsiteY7" fmla="*/ 4800 h 398914"/>
                  <a:gd name="connsiteX8" fmla="*/ 37277 w 375871"/>
                  <a:gd name="connsiteY8" fmla="*/ 7064 h 398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5871" h="398914">
                    <a:moveTo>
                      <a:pt x="37277" y="7064"/>
                    </a:moveTo>
                    <a:lnTo>
                      <a:pt x="352044" y="348221"/>
                    </a:lnTo>
                    <a:lnTo>
                      <a:pt x="375872" y="398915"/>
                    </a:lnTo>
                    <a:lnTo>
                      <a:pt x="325416" y="373836"/>
                    </a:lnTo>
                    <a:lnTo>
                      <a:pt x="5883" y="36193"/>
                    </a:lnTo>
                    <a:cubicBezTo>
                      <a:pt x="-2278" y="27568"/>
                      <a:pt x="-1903" y="13956"/>
                      <a:pt x="6723" y="5795"/>
                    </a:cubicBezTo>
                    <a:cubicBezTo>
                      <a:pt x="7087" y="5449"/>
                      <a:pt x="7462" y="5116"/>
                      <a:pt x="7849" y="4800"/>
                    </a:cubicBezTo>
                    <a:lnTo>
                      <a:pt x="7849" y="4800"/>
                    </a:lnTo>
                    <a:cubicBezTo>
                      <a:pt x="16701" y="-2390"/>
                      <a:pt x="29628" y="-1395"/>
                      <a:pt x="37277" y="70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4" name="Forma Livre: Forma 3263">
                <a:extLst>
                  <a:ext uri="{FF2B5EF4-FFF2-40B4-BE49-F238E27FC236}">
                    <a16:creationId xmlns:a16="http://schemas.microsoft.com/office/drawing/2014/main" id="{4448FA9A-D916-A788-FF7B-55BF155C3C40}"/>
                  </a:ext>
                </a:extLst>
              </p:cNvPr>
              <p:cNvSpPr/>
              <p:nvPr/>
            </p:nvSpPr>
            <p:spPr>
              <a:xfrm>
                <a:off x="12809066" y="7140713"/>
                <a:ext cx="15359" cy="690696"/>
              </a:xfrm>
              <a:custGeom>
                <a:avLst/>
                <a:gdLst>
                  <a:gd name="connsiteX0" fmla="*/ 15310 w 15359"/>
                  <a:gd name="connsiteY0" fmla="*/ 0 h 690696"/>
                  <a:gd name="connsiteX1" fmla="*/ 15310 w 15359"/>
                  <a:gd name="connsiteY1" fmla="*/ 1787 h 690696"/>
                  <a:gd name="connsiteX2" fmla="*/ 15310 w 15359"/>
                  <a:gd name="connsiteY2" fmla="*/ 7029 h 690696"/>
                  <a:gd name="connsiteX3" fmla="*/ 15013 w 15359"/>
                  <a:gd name="connsiteY3" fmla="*/ 27164 h 690696"/>
                  <a:gd name="connsiteX4" fmla="*/ 13226 w 15359"/>
                  <a:gd name="connsiteY4" fmla="*/ 101150 h 690696"/>
                  <a:gd name="connsiteX5" fmla="*/ 7269 w 15359"/>
                  <a:gd name="connsiteY5" fmla="*/ 345386 h 690696"/>
                  <a:gd name="connsiteX6" fmla="*/ 2920 w 15359"/>
                  <a:gd name="connsiteY6" fmla="*/ 589623 h 690696"/>
                  <a:gd name="connsiteX7" fmla="*/ 1609 w 15359"/>
                  <a:gd name="connsiteY7" fmla="*/ 663609 h 690696"/>
                  <a:gd name="connsiteX8" fmla="*/ 1073 w 15359"/>
                  <a:gd name="connsiteY8" fmla="*/ 683743 h 690696"/>
                  <a:gd name="connsiteX9" fmla="*/ 1073 w 15359"/>
                  <a:gd name="connsiteY9" fmla="*/ 688926 h 690696"/>
                  <a:gd name="connsiteX10" fmla="*/ 1770 w 15359"/>
                  <a:gd name="connsiteY10" fmla="*/ 689980 h 690696"/>
                  <a:gd name="connsiteX11" fmla="*/ 716 w 15359"/>
                  <a:gd name="connsiteY11" fmla="*/ 690677 h 690696"/>
                  <a:gd name="connsiteX12" fmla="*/ 19 w 15359"/>
                  <a:gd name="connsiteY12" fmla="*/ 689623 h 690696"/>
                  <a:gd name="connsiteX13" fmla="*/ 716 w 15359"/>
                  <a:gd name="connsiteY13" fmla="*/ 688926 h 690696"/>
                  <a:gd name="connsiteX14" fmla="*/ 716 w 15359"/>
                  <a:gd name="connsiteY14" fmla="*/ 683743 h 690696"/>
                  <a:gd name="connsiteX15" fmla="*/ 716 w 15359"/>
                  <a:gd name="connsiteY15" fmla="*/ 663609 h 690696"/>
                  <a:gd name="connsiteX16" fmla="*/ 1073 w 15359"/>
                  <a:gd name="connsiteY16" fmla="*/ 589623 h 690696"/>
                  <a:gd name="connsiteX17" fmla="*/ 4528 w 15359"/>
                  <a:gd name="connsiteY17" fmla="*/ 345386 h 690696"/>
                  <a:gd name="connsiteX18" fmla="*/ 11260 w 15359"/>
                  <a:gd name="connsiteY18" fmla="*/ 101150 h 690696"/>
                  <a:gd name="connsiteX19" fmla="*/ 14000 w 15359"/>
                  <a:gd name="connsiteY19" fmla="*/ 27164 h 690696"/>
                  <a:gd name="connsiteX20" fmla="*/ 14953 w 15359"/>
                  <a:gd name="connsiteY20" fmla="*/ 7089 h 690696"/>
                  <a:gd name="connsiteX21" fmla="*/ 15251 w 15359"/>
                  <a:gd name="connsiteY21" fmla="*/ 1847 h 690696"/>
                  <a:gd name="connsiteX22" fmla="*/ 15310 w 15359"/>
                  <a:gd name="connsiteY22" fmla="*/ 0 h 690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359" h="690696">
                    <a:moveTo>
                      <a:pt x="15310" y="0"/>
                    </a:moveTo>
                    <a:cubicBezTo>
                      <a:pt x="15376" y="596"/>
                      <a:pt x="15376" y="1191"/>
                      <a:pt x="15310" y="1787"/>
                    </a:cubicBezTo>
                    <a:lnTo>
                      <a:pt x="15310" y="7029"/>
                    </a:lnTo>
                    <a:cubicBezTo>
                      <a:pt x="15310" y="11854"/>
                      <a:pt x="15310" y="18586"/>
                      <a:pt x="15013" y="27164"/>
                    </a:cubicBezTo>
                    <a:cubicBezTo>
                      <a:pt x="14596" y="45035"/>
                      <a:pt x="14000" y="70054"/>
                      <a:pt x="13226" y="101150"/>
                    </a:cubicBezTo>
                    <a:cubicBezTo>
                      <a:pt x="11736" y="163758"/>
                      <a:pt x="9651" y="250074"/>
                      <a:pt x="7269" y="345386"/>
                    </a:cubicBezTo>
                    <a:cubicBezTo>
                      <a:pt x="4886" y="440698"/>
                      <a:pt x="4052" y="526836"/>
                      <a:pt x="2920" y="589623"/>
                    </a:cubicBezTo>
                    <a:cubicBezTo>
                      <a:pt x="2384" y="620718"/>
                      <a:pt x="1907" y="645916"/>
                      <a:pt x="1609" y="663609"/>
                    </a:cubicBezTo>
                    <a:cubicBezTo>
                      <a:pt x="1609" y="672187"/>
                      <a:pt x="1192" y="678918"/>
                      <a:pt x="1073" y="683743"/>
                    </a:cubicBezTo>
                    <a:cubicBezTo>
                      <a:pt x="1073" y="685888"/>
                      <a:pt x="1073" y="687615"/>
                      <a:pt x="1073" y="688926"/>
                    </a:cubicBezTo>
                    <a:cubicBezTo>
                      <a:pt x="1556" y="689027"/>
                      <a:pt x="1871" y="689498"/>
                      <a:pt x="1770" y="689980"/>
                    </a:cubicBezTo>
                    <a:cubicBezTo>
                      <a:pt x="1669" y="690463"/>
                      <a:pt x="1198" y="690779"/>
                      <a:pt x="716" y="690677"/>
                    </a:cubicBezTo>
                    <a:cubicBezTo>
                      <a:pt x="233" y="690576"/>
                      <a:pt x="-82" y="690105"/>
                      <a:pt x="19" y="689623"/>
                    </a:cubicBezTo>
                    <a:cubicBezTo>
                      <a:pt x="90" y="689271"/>
                      <a:pt x="364" y="688997"/>
                      <a:pt x="716" y="688926"/>
                    </a:cubicBezTo>
                    <a:cubicBezTo>
                      <a:pt x="716" y="687615"/>
                      <a:pt x="716" y="685888"/>
                      <a:pt x="716" y="683743"/>
                    </a:cubicBezTo>
                    <a:cubicBezTo>
                      <a:pt x="716" y="678918"/>
                      <a:pt x="716" y="672187"/>
                      <a:pt x="716" y="663609"/>
                    </a:cubicBezTo>
                    <a:cubicBezTo>
                      <a:pt x="716" y="645738"/>
                      <a:pt x="716" y="620659"/>
                      <a:pt x="1073" y="589623"/>
                    </a:cubicBezTo>
                    <a:cubicBezTo>
                      <a:pt x="1550" y="527134"/>
                      <a:pt x="2503" y="440698"/>
                      <a:pt x="4528" y="345386"/>
                    </a:cubicBezTo>
                    <a:cubicBezTo>
                      <a:pt x="6554" y="250074"/>
                      <a:pt x="9175" y="163817"/>
                      <a:pt x="11260" y="101150"/>
                    </a:cubicBezTo>
                    <a:cubicBezTo>
                      <a:pt x="12451" y="70054"/>
                      <a:pt x="13345" y="44856"/>
                      <a:pt x="14000" y="27164"/>
                    </a:cubicBezTo>
                    <a:cubicBezTo>
                      <a:pt x="14417" y="18645"/>
                      <a:pt x="14715" y="11914"/>
                      <a:pt x="14953" y="7089"/>
                    </a:cubicBezTo>
                    <a:lnTo>
                      <a:pt x="15251" y="1847"/>
                    </a:lnTo>
                    <a:cubicBezTo>
                      <a:pt x="15203" y="1233"/>
                      <a:pt x="15221" y="614"/>
                      <a:pt x="1531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5" name="Forma Livre: Forma 3264">
                <a:extLst>
                  <a:ext uri="{FF2B5EF4-FFF2-40B4-BE49-F238E27FC236}">
                    <a16:creationId xmlns:a16="http://schemas.microsoft.com/office/drawing/2014/main" id="{528BE0E8-0502-1CE4-5A80-7F2F219C3117}"/>
                  </a:ext>
                </a:extLst>
              </p:cNvPr>
              <p:cNvSpPr/>
              <p:nvPr/>
            </p:nvSpPr>
            <p:spPr>
              <a:xfrm>
                <a:off x="12041568" y="7463880"/>
                <a:ext cx="510833" cy="315924"/>
              </a:xfrm>
              <a:custGeom>
                <a:avLst/>
                <a:gdLst>
                  <a:gd name="connsiteX0" fmla="*/ 0 w 510833"/>
                  <a:gd name="connsiteY0" fmla="*/ 0 h 315924"/>
                  <a:gd name="connsiteX1" fmla="*/ 223983 w 510833"/>
                  <a:gd name="connsiteY1" fmla="*/ 131054 h 315924"/>
                  <a:gd name="connsiteX2" fmla="*/ 466134 w 510833"/>
                  <a:gd name="connsiteY2" fmla="*/ 228391 h 315924"/>
                  <a:gd name="connsiteX3" fmla="*/ 510276 w 510833"/>
                  <a:gd name="connsiteY3" fmla="*/ 284029 h 315924"/>
                  <a:gd name="connsiteX4" fmla="*/ 477810 w 510833"/>
                  <a:gd name="connsiteY4" fmla="*/ 314112 h 315924"/>
                  <a:gd name="connsiteX5" fmla="*/ 431346 w 510833"/>
                  <a:gd name="connsiteY5" fmla="*/ 313278 h 315924"/>
                  <a:gd name="connsiteX6" fmla="*/ 411390 w 510833"/>
                  <a:gd name="connsiteY6" fmla="*/ 312027 h 315924"/>
                  <a:gd name="connsiteX7" fmla="*/ 0 w 510833"/>
                  <a:gd name="connsiteY7" fmla="*/ 0 h 315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0833" h="315924">
                    <a:moveTo>
                      <a:pt x="0" y="0"/>
                    </a:moveTo>
                    <a:cubicBezTo>
                      <a:pt x="0" y="0"/>
                      <a:pt x="142968" y="98946"/>
                      <a:pt x="223983" y="131054"/>
                    </a:cubicBezTo>
                    <a:cubicBezTo>
                      <a:pt x="304998" y="163162"/>
                      <a:pt x="388158" y="189849"/>
                      <a:pt x="466134" y="228391"/>
                    </a:cubicBezTo>
                    <a:cubicBezTo>
                      <a:pt x="489009" y="239709"/>
                      <a:pt x="514982" y="258950"/>
                      <a:pt x="510276" y="284029"/>
                    </a:cubicBezTo>
                    <a:cubicBezTo>
                      <a:pt x="507416" y="299339"/>
                      <a:pt x="492941" y="310419"/>
                      <a:pt x="477810" y="314112"/>
                    </a:cubicBezTo>
                    <a:cubicBezTo>
                      <a:pt x="462411" y="316781"/>
                      <a:pt x="446643" y="316501"/>
                      <a:pt x="431346" y="313278"/>
                    </a:cubicBezTo>
                    <a:lnTo>
                      <a:pt x="411390" y="312027"/>
                    </a:lnTo>
                    <a:cubicBezTo>
                      <a:pt x="411390" y="312027"/>
                      <a:pt x="157801" y="18186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6" name="Forma Livre: Forma 3265">
                <a:extLst>
                  <a:ext uri="{FF2B5EF4-FFF2-40B4-BE49-F238E27FC236}">
                    <a16:creationId xmlns:a16="http://schemas.microsoft.com/office/drawing/2014/main" id="{4CD82E9B-D3F8-291C-4F24-2AD318AE0BE3}"/>
                  </a:ext>
                </a:extLst>
              </p:cNvPr>
              <p:cNvSpPr/>
              <p:nvPr/>
            </p:nvSpPr>
            <p:spPr>
              <a:xfrm>
                <a:off x="12810318" y="7554327"/>
                <a:ext cx="201584" cy="161592"/>
              </a:xfrm>
              <a:custGeom>
                <a:avLst/>
                <a:gdLst>
                  <a:gd name="connsiteX0" fmla="*/ 201585 w 201584"/>
                  <a:gd name="connsiteY0" fmla="*/ 158 h 161592"/>
                  <a:gd name="connsiteX1" fmla="*/ 190922 w 201584"/>
                  <a:gd name="connsiteY1" fmla="*/ 1648 h 161592"/>
                  <a:gd name="connsiteX2" fmla="*/ 162090 w 201584"/>
                  <a:gd name="connsiteY2" fmla="*/ 7247 h 161592"/>
                  <a:gd name="connsiteX3" fmla="*/ 15727 w 201584"/>
                  <a:gd name="connsiteY3" fmla="*/ 124540 h 161592"/>
                  <a:gd name="connsiteX4" fmla="*/ 3813 w 201584"/>
                  <a:gd name="connsiteY4" fmla="*/ 151466 h 161592"/>
                  <a:gd name="connsiteX5" fmla="*/ 0 w 201584"/>
                  <a:gd name="connsiteY5" fmla="*/ 161593 h 161592"/>
                  <a:gd name="connsiteX6" fmla="*/ 477 w 201584"/>
                  <a:gd name="connsiteY6" fmla="*/ 158853 h 161592"/>
                  <a:gd name="connsiteX7" fmla="*/ 2681 w 201584"/>
                  <a:gd name="connsiteY7" fmla="*/ 151108 h 161592"/>
                  <a:gd name="connsiteX8" fmla="*/ 13582 w 201584"/>
                  <a:gd name="connsiteY8" fmla="*/ 123587 h 161592"/>
                  <a:gd name="connsiteX9" fmla="*/ 161673 w 201584"/>
                  <a:gd name="connsiteY9" fmla="*/ 5103 h 161592"/>
                  <a:gd name="connsiteX10" fmla="*/ 190862 w 201584"/>
                  <a:gd name="connsiteY10" fmla="*/ 456 h 161592"/>
                  <a:gd name="connsiteX11" fmla="*/ 198904 w 201584"/>
                  <a:gd name="connsiteY11" fmla="*/ 39 h 161592"/>
                  <a:gd name="connsiteX12" fmla="*/ 201585 w 201584"/>
                  <a:gd name="connsiteY12" fmla="*/ 158 h 161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1584" h="161592">
                    <a:moveTo>
                      <a:pt x="201585" y="158"/>
                    </a:moveTo>
                    <a:cubicBezTo>
                      <a:pt x="198058" y="855"/>
                      <a:pt x="194502" y="1350"/>
                      <a:pt x="190922" y="1648"/>
                    </a:cubicBezTo>
                    <a:cubicBezTo>
                      <a:pt x="181212" y="2940"/>
                      <a:pt x="171579" y="4811"/>
                      <a:pt x="162090" y="7247"/>
                    </a:cubicBezTo>
                    <a:cubicBezTo>
                      <a:pt x="98535" y="23140"/>
                      <a:pt x="45083" y="65977"/>
                      <a:pt x="15727" y="124540"/>
                    </a:cubicBezTo>
                    <a:cubicBezTo>
                      <a:pt x="11211" y="133261"/>
                      <a:pt x="7232" y="142256"/>
                      <a:pt x="3813" y="151466"/>
                    </a:cubicBezTo>
                    <a:cubicBezTo>
                      <a:pt x="2740" y="154915"/>
                      <a:pt x="1465" y="158293"/>
                      <a:pt x="0" y="161593"/>
                    </a:cubicBezTo>
                    <a:cubicBezTo>
                      <a:pt x="12" y="160658"/>
                      <a:pt x="173" y="159734"/>
                      <a:pt x="477" y="158853"/>
                    </a:cubicBezTo>
                    <a:cubicBezTo>
                      <a:pt x="953" y="157065"/>
                      <a:pt x="1549" y="154385"/>
                      <a:pt x="2681" y="151108"/>
                    </a:cubicBezTo>
                    <a:cubicBezTo>
                      <a:pt x="5623" y="141679"/>
                      <a:pt x="9269" y="132475"/>
                      <a:pt x="13582" y="123587"/>
                    </a:cubicBezTo>
                    <a:cubicBezTo>
                      <a:pt x="42366" y="63636"/>
                      <a:pt x="96867" y="20031"/>
                      <a:pt x="161673" y="5103"/>
                    </a:cubicBezTo>
                    <a:cubicBezTo>
                      <a:pt x="171275" y="2845"/>
                      <a:pt x="181033" y="1290"/>
                      <a:pt x="190862" y="456"/>
                    </a:cubicBezTo>
                    <a:cubicBezTo>
                      <a:pt x="194377" y="99"/>
                      <a:pt x="196819" y="158"/>
                      <a:pt x="198904" y="39"/>
                    </a:cubicBezTo>
                    <a:cubicBezTo>
                      <a:pt x="199798" y="-38"/>
                      <a:pt x="200703" y="-3"/>
                      <a:pt x="201585" y="1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7" name="Forma Livre: Forma 3266">
                <a:extLst>
                  <a:ext uri="{FF2B5EF4-FFF2-40B4-BE49-F238E27FC236}">
                    <a16:creationId xmlns:a16="http://schemas.microsoft.com/office/drawing/2014/main" id="{56CDCDDD-E4AA-B3EE-CE5D-62F580E84D4F}"/>
                  </a:ext>
                </a:extLst>
              </p:cNvPr>
              <p:cNvSpPr/>
              <p:nvPr/>
            </p:nvSpPr>
            <p:spPr>
              <a:xfrm>
                <a:off x="12810020" y="7525567"/>
                <a:ext cx="181211" cy="183681"/>
              </a:xfrm>
              <a:custGeom>
                <a:avLst/>
                <a:gdLst>
                  <a:gd name="connsiteX0" fmla="*/ 0 w 181211"/>
                  <a:gd name="connsiteY0" fmla="*/ 182668 h 183681"/>
                  <a:gd name="connsiteX1" fmla="*/ 138857 w 181211"/>
                  <a:gd name="connsiteY1" fmla="*/ 4733 h 183681"/>
                  <a:gd name="connsiteX2" fmla="*/ 164592 w 181211"/>
                  <a:gd name="connsiteY2" fmla="*/ 265 h 183681"/>
                  <a:gd name="connsiteX3" fmla="*/ 181212 w 181211"/>
                  <a:gd name="connsiteY3" fmla="*/ 18136 h 183681"/>
                  <a:gd name="connsiteX4" fmla="*/ 153095 w 181211"/>
                  <a:gd name="connsiteY4" fmla="*/ 40535 h 183681"/>
                  <a:gd name="connsiteX5" fmla="*/ 64931 w 181211"/>
                  <a:gd name="connsiteY5" fmla="*/ 98913 h 183681"/>
                  <a:gd name="connsiteX6" fmla="*/ 119 w 181211"/>
                  <a:gd name="connsiteY6" fmla="*/ 183681 h 18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211" h="183681">
                    <a:moveTo>
                      <a:pt x="0" y="182668"/>
                    </a:moveTo>
                    <a:cubicBezTo>
                      <a:pt x="11306" y="102863"/>
                      <a:pt x="64193" y="35096"/>
                      <a:pt x="138857" y="4733"/>
                    </a:cubicBezTo>
                    <a:cubicBezTo>
                      <a:pt x="146852" y="879"/>
                      <a:pt x="155763" y="-670"/>
                      <a:pt x="164592" y="265"/>
                    </a:cubicBezTo>
                    <a:cubicBezTo>
                      <a:pt x="173694" y="1475"/>
                      <a:pt x="180664" y="8968"/>
                      <a:pt x="181212" y="18136"/>
                    </a:cubicBezTo>
                    <a:cubicBezTo>
                      <a:pt x="180854" y="31003"/>
                      <a:pt x="165306" y="36662"/>
                      <a:pt x="153095" y="40535"/>
                    </a:cubicBezTo>
                    <a:cubicBezTo>
                      <a:pt x="119140" y="51317"/>
                      <a:pt x="89593" y="73238"/>
                      <a:pt x="64931" y="98913"/>
                    </a:cubicBezTo>
                    <a:cubicBezTo>
                      <a:pt x="41026" y="125332"/>
                      <a:pt x="19348" y="153688"/>
                      <a:pt x="119" y="183681"/>
                    </a:cubicBezTo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8" name="Forma Livre: Forma 3267">
                <a:extLst>
                  <a:ext uri="{FF2B5EF4-FFF2-40B4-BE49-F238E27FC236}">
                    <a16:creationId xmlns:a16="http://schemas.microsoft.com/office/drawing/2014/main" id="{DE103C60-FECD-33B6-7E3E-C4882B39E4A1}"/>
                  </a:ext>
                </a:extLst>
              </p:cNvPr>
              <p:cNvSpPr/>
              <p:nvPr/>
            </p:nvSpPr>
            <p:spPr>
              <a:xfrm>
                <a:off x="11650971" y="7463439"/>
                <a:ext cx="196041" cy="187132"/>
              </a:xfrm>
              <a:custGeom>
                <a:avLst/>
                <a:gdLst>
                  <a:gd name="connsiteX0" fmla="*/ 196042 w 196041"/>
                  <a:gd name="connsiteY0" fmla="*/ 186954 h 187132"/>
                  <a:gd name="connsiteX1" fmla="*/ 54623 w 196041"/>
                  <a:gd name="connsiteY1" fmla="*/ 4729 h 187132"/>
                  <a:gd name="connsiteX2" fmla="*/ 26148 w 196041"/>
                  <a:gd name="connsiteY2" fmla="*/ 83 h 187132"/>
                  <a:gd name="connsiteX3" fmla="*/ 2320 w 196041"/>
                  <a:gd name="connsiteY3" fmla="*/ 14797 h 187132"/>
                  <a:gd name="connsiteX4" fmla="*/ 10541 w 196041"/>
                  <a:gd name="connsiteY4" fmla="*/ 48632 h 187132"/>
                  <a:gd name="connsiteX5" fmla="*/ 43305 w 196041"/>
                  <a:gd name="connsiteY5" fmla="*/ 65729 h 187132"/>
                  <a:gd name="connsiteX6" fmla="*/ 139748 w 196041"/>
                  <a:gd name="connsiteY6" fmla="*/ 107428 h 187132"/>
                  <a:gd name="connsiteX7" fmla="*/ 195923 w 196041"/>
                  <a:gd name="connsiteY7" fmla="*/ 187133 h 187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041" h="187132">
                    <a:moveTo>
                      <a:pt x="196042" y="186954"/>
                    </a:moveTo>
                    <a:cubicBezTo>
                      <a:pt x="188363" y="103872"/>
                      <a:pt x="133196" y="32787"/>
                      <a:pt x="54623" y="4729"/>
                    </a:cubicBezTo>
                    <a:cubicBezTo>
                      <a:pt x="45568" y="1185"/>
                      <a:pt x="35864" y="-394"/>
                      <a:pt x="26148" y="83"/>
                    </a:cubicBezTo>
                    <a:cubicBezTo>
                      <a:pt x="16254" y="714"/>
                      <a:pt x="7318" y="6231"/>
                      <a:pt x="2320" y="14797"/>
                    </a:cubicBezTo>
                    <a:cubicBezTo>
                      <a:pt x="-3160" y="25936"/>
                      <a:pt x="1665" y="39995"/>
                      <a:pt x="10541" y="48632"/>
                    </a:cubicBezTo>
                    <a:cubicBezTo>
                      <a:pt x="20054" y="56698"/>
                      <a:pt x="31248" y="62536"/>
                      <a:pt x="43305" y="65729"/>
                    </a:cubicBezTo>
                    <a:cubicBezTo>
                      <a:pt x="76604" y="76928"/>
                      <a:pt x="111393" y="86459"/>
                      <a:pt x="139748" y="107428"/>
                    </a:cubicBezTo>
                    <a:cubicBezTo>
                      <a:pt x="168104" y="128396"/>
                      <a:pt x="176562" y="153416"/>
                      <a:pt x="195923" y="187133"/>
                    </a:cubicBezTo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69" name="Forma Livre: Forma 3268">
                <a:extLst>
                  <a:ext uri="{FF2B5EF4-FFF2-40B4-BE49-F238E27FC236}">
                    <a16:creationId xmlns:a16="http://schemas.microsoft.com/office/drawing/2014/main" id="{8E5B645B-DB8F-1932-1F31-BD481525EBF6}"/>
                  </a:ext>
                </a:extLst>
              </p:cNvPr>
              <p:cNvSpPr/>
              <p:nvPr/>
            </p:nvSpPr>
            <p:spPr>
              <a:xfrm>
                <a:off x="11771181" y="6806825"/>
                <a:ext cx="1146780" cy="205157"/>
              </a:xfrm>
              <a:custGeom>
                <a:avLst/>
                <a:gdLst>
                  <a:gd name="connsiteX0" fmla="*/ 1146780 w 1146780"/>
                  <a:gd name="connsiteY0" fmla="*/ 93881 h 205157"/>
                  <a:gd name="connsiteX1" fmla="*/ 1144159 w 1146780"/>
                  <a:gd name="connsiteY1" fmla="*/ 95489 h 205157"/>
                  <a:gd name="connsiteX2" fmla="*/ 1136236 w 1146780"/>
                  <a:gd name="connsiteY2" fmla="*/ 100017 h 205157"/>
                  <a:gd name="connsiteX3" fmla="*/ 1123369 w 1146780"/>
                  <a:gd name="connsiteY3" fmla="*/ 107225 h 205157"/>
                  <a:gd name="connsiteX4" fmla="*/ 1105498 w 1146780"/>
                  <a:gd name="connsiteY4" fmla="*/ 116637 h 205157"/>
                  <a:gd name="connsiteX5" fmla="*/ 986358 w 1146780"/>
                  <a:gd name="connsiteY5" fmla="*/ 165365 h 205157"/>
                  <a:gd name="connsiteX6" fmla="*/ 966462 w 1146780"/>
                  <a:gd name="connsiteY6" fmla="*/ 171679 h 205157"/>
                  <a:gd name="connsiteX7" fmla="*/ 945374 w 1146780"/>
                  <a:gd name="connsiteY7" fmla="*/ 177338 h 205157"/>
                  <a:gd name="connsiteX8" fmla="*/ 923393 w 1146780"/>
                  <a:gd name="connsiteY8" fmla="*/ 182998 h 205157"/>
                  <a:gd name="connsiteX9" fmla="*/ 900399 w 1146780"/>
                  <a:gd name="connsiteY9" fmla="*/ 187942 h 205157"/>
                  <a:gd name="connsiteX10" fmla="*/ 888485 w 1146780"/>
                  <a:gd name="connsiteY10" fmla="*/ 190503 h 205157"/>
                  <a:gd name="connsiteX11" fmla="*/ 876571 w 1146780"/>
                  <a:gd name="connsiteY11" fmla="*/ 192529 h 205157"/>
                  <a:gd name="connsiteX12" fmla="*/ 851730 w 1146780"/>
                  <a:gd name="connsiteY12" fmla="*/ 196639 h 205157"/>
                  <a:gd name="connsiteX13" fmla="*/ 825996 w 1146780"/>
                  <a:gd name="connsiteY13" fmla="*/ 199796 h 205157"/>
                  <a:gd name="connsiteX14" fmla="*/ 799547 w 1146780"/>
                  <a:gd name="connsiteY14" fmla="*/ 202477 h 205157"/>
                  <a:gd name="connsiteX15" fmla="*/ 772324 w 1146780"/>
                  <a:gd name="connsiteY15" fmla="*/ 204383 h 205157"/>
                  <a:gd name="connsiteX16" fmla="*/ 744386 w 1146780"/>
                  <a:gd name="connsiteY16" fmla="*/ 205158 h 205157"/>
                  <a:gd name="connsiteX17" fmla="*/ 730208 w 1146780"/>
                  <a:gd name="connsiteY17" fmla="*/ 205158 h 205157"/>
                  <a:gd name="connsiteX18" fmla="*/ 715852 w 1146780"/>
                  <a:gd name="connsiteY18" fmla="*/ 204860 h 205157"/>
                  <a:gd name="connsiteX19" fmla="*/ 686781 w 1146780"/>
                  <a:gd name="connsiteY19" fmla="*/ 203907 h 205157"/>
                  <a:gd name="connsiteX20" fmla="*/ 566748 w 1146780"/>
                  <a:gd name="connsiteY20" fmla="*/ 188538 h 205157"/>
                  <a:gd name="connsiteX21" fmla="*/ 450229 w 1146780"/>
                  <a:gd name="connsiteY21" fmla="*/ 156251 h 205157"/>
                  <a:gd name="connsiteX22" fmla="*/ 345088 w 1146780"/>
                  <a:gd name="connsiteY22" fmla="*/ 115565 h 205157"/>
                  <a:gd name="connsiteX23" fmla="*/ 169179 w 1146780"/>
                  <a:gd name="connsiteY23" fmla="*/ 41817 h 205157"/>
                  <a:gd name="connsiteX24" fmla="*/ 46941 w 1146780"/>
                  <a:gd name="connsiteY24" fmla="*/ 3335 h 205157"/>
                  <a:gd name="connsiteX25" fmla="*/ 12152 w 1146780"/>
                  <a:gd name="connsiteY25" fmla="*/ 1012 h 205157"/>
                  <a:gd name="connsiteX26" fmla="*/ 3098 w 1146780"/>
                  <a:gd name="connsiteY26" fmla="*/ 1548 h 205157"/>
                  <a:gd name="connsiteX27" fmla="*/ 0 w 1146780"/>
                  <a:gd name="connsiteY27" fmla="*/ 1548 h 205157"/>
                  <a:gd name="connsiteX28" fmla="*/ 11914 w 1146780"/>
                  <a:gd name="connsiteY28" fmla="*/ 237 h 205157"/>
                  <a:gd name="connsiteX29" fmla="*/ 46881 w 1146780"/>
                  <a:gd name="connsiteY29" fmla="*/ 1965 h 205157"/>
                  <a:gd name="connsiteX30" fmla="*/ 169774 w 1146780"/>
                  <a:gd name="connsiteY30" fmla="*/ 39613 h 205157"/>
                  <a:gd name="connsiteX31" fmla="*/ 345922 w 1146780"/>
                  <a:gd name="connsiteY31" fmla="*/ 112765 h 205157"/>
                  <a:gd name="connsiteX32" fmla="*/ 450944 w 1146780"/>
                  <a:gd name="connsiteY32" fmla="*/ 153213 h 205157"/>
                  <a:gd name="connsiteX33" fmla="*/ 567225 w 1146780"/>
                  <a:gd name="connsiteY33" fmla="*/ 185559 h 205157"/>
                  <a:gd name="connsiteX34" fmla="*/ 686960 w 1146780"/>
                  <a:gd name="connsiteY34" fmla="*/ 201107 h 205157"/>
                  <a:gd name="connsiteX35" fmla="*/ 715911 w 1146780"/>
                  <a:gd name="connsiteY35" fmla="*/ 202060 h 205157"/>
                  <a:gd name="connsiteX36" fmla="*/ 730208 w 1146780"/>
                  <a:gd name="connsiteY36" fmla="*/ 202417 h 205157"/>
                  <a:gd name="connsiteX37" fmla="*/ 744326 w 1146780"/>
                  <a:gd name="connsiteY37" fmla="*/ 202417 h 205157"/>
                  <a:gd name="connsiteX38" fmla="*/ 772145 w 1146780"/>
                  <a:gd name="connsiteY38" fmla="*/ 201703 h 205157"/>
                  <a:gd name="connsiteX39" fmla="*/ 799309 w 1146780"/>
                  <a:gd name="connsiteY39" fmla="*/ 199856 h 205157"/>
                  <a:gd name="connsiteX40" fmla="*/ 825698 w 1146780"/>
                  <a:gd name="connsiteY40" fmla="*/ 197294 h 205157"/>
                  <a:gd name="connsiteX41" fmla="*/ 851373 w 1146780"/>
                  <a:gd name="connsiteY41" fmla="*/ 194197 h 205157"/>
                  <a:gd name="connsiteX42" fmla="*/ 876095 w 1146780"/>
                  <a:gd name="connsiteY42" fmla="*/ 190146 h 205157"/>
                  <a:gd name="connsiteX43" fmla="*/ 888008 w 1146780"/>
                  <a:gd name="connsiteY43" fmla="*/ 188180 h 205157"/>
                  <a:gd name="connsiteX44" fmla="*/ 899922 w 1146780"/>
                  <a:gd name="connsiteY44" fmla="*/ 185678 h 205157"/>
                  <a:gd name="connsiteX45" fmla="*/ 922917 w 1146780"/>
                  <a:gd name="connsiteY45" fmla="*/ 180793 h 205157"/>
                  <a:gd name="connsiteX46" fmla="*/ 944838 w 1146780"/>
                  <a:gd name="connsiteY46" fmla="*/ 175253 h 205157"/>
                  <a:gd name="connsiteX47" fmla="*/ 965866 w 1146780"/>
                  <a:gd name="connsiteY47" fmla="*/ 169714 h 205157"/>
                  <a:gd name="connsiteX48" fmla="*/ 985763 w 1146780"/>
                  <a:gd name="connsiteY48" fmla="*/ 163757 h 205157"/>
                  <a:gd name="connsiteX49" fmla="*/ 1104903 w 1146780"/>
                  <a:gd name="connsiteY49" fmla="*/ 116101 h 205157"/>
                  <a:gd name="connsiteX50" fmla="*/ 1122774 w 1146780"/>
                  <a:gd name="connsiteY50" fmla="*/ 106927 h 205157"/>
                  <a:gd name="connsiteX51" fmla="*/ 1135819 w 1146780"/>
                  <a:gd name="connsiteY51" fmla="*/ 99957 h 205157"/>
                  <a:gd name="connsiteX52" fmla="*/ 1143861 w 1146780"/>
                  <a:gd name="connsiteY52" fmla="*/ 95787 h 205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146780" h="205157">
                    <a:moveTo>
                      <a:pt x="1146780" y="93881"/>
                    </a:moveTo>
                    <a:lnTo>
                      <a:pt x="1144159" y="95489"/>
                    </a:lnTo>
                    <a:lnTo>
                      <a:pt x="1136236" y="100017"/>
                    </a:lnTo>
                    <a:lnTo>
                      <a:pt x="1123369" y="107225"/>
                    </a:lnTo>
                    <a:cubicBezTo>
                      <a:pt x="1118246" y="110024"/>
                      <a:pt x="1112408" y="113182"/>
                      <a:pt x="1105498" y="116637"/>
                    </a:cubicBezTo>
                    <a:cubicBezTo>
                      <a:pt x="1067153" y="136039"/>
                      <a:pt x="1027313" y="152331"/>
                      <a:pt x="986358" y="165365"/>
                    </a:cubicBezTo>
                    <a:lnTo>
                      <a:pt x="966462" y="171679"/>
                    </a:lnTo>
                    <a:lnTo>
                      <a:pt x="945374" y="177338"/>
                    </a:lnTo>
                    <a:cubicBezTo>
                      <a:pt x="938226" y="179185"/>
                      <a:pt x="930959" y="181389"/>
                      <a:pt x="923393" y="182998"/>
                    </a:cubicBezTo>
                    <a:lnTo>
                      <a:pt x="900399" y="187942"/>
                    </a:lnTo>
                    <a:lnTo>
                      <a:pt x="888485" y="190503"/>
                    </a:lnTo>
                    <a:lnTo>
                      <a:pt x="876571" y="192529"/>
                    </a:lnTo>
                    <a:lnTo>
                      <a:pt x="851730" y="196639"/>
                    </a:lnTo>
                    <a:cubicBezTo>
                      <a:pt x="843331" y="197890"/>
                      <a:pt x="834694" y="198724"/>
                      <a:pt x="825996" y="199796"/>
                    </a:cubicBezTo>
                    <a:cubicBezTo>
                      <a:pt x="817299" y="200868"/>
                      <a:pt x="808483" y="202000"/>
                      <a:pt x="799547" y="202477"/>
                    </a:cubicBezTo>
                    <a:lnTo>
                      <a:pt x="772324" y="204383"/>
                    </a:lnTo>
                    <a:lnTo>
                      <a:pt x="744386" y="205158"/>
                    </a:lnTo>
                    <a:lnTo>
                      <a:pt x="730208" y="205158"/>
                    </a:lnTo>
                    <a:lnTo>
                      <a:pt x="715852" y="204860"/>
                    </a:lnTo>
                    <a:cubicBezTo>
                      <a:pt x="706261" y="204502"/>
                      <a:pt x="696551" y="204860"/>
                      <a:pt x="686781" y="203907"/>
                    </a:cubicBezTo>
                    <a:cubicBezTo>
                      <a:pt x="646453" y="201679"/>
                      <a:pt x="606338" y="196544"/>
                      <a:pt x="566748" y="188538"/>
                    </a:cubicBezTo>
                    <a:cubicBezTo>
                      <a:pt x="527218" y="180436"/>
                      <a:pt x="488289" y="169648"/>
                      <a:pt x="450229" y="156251"/>
                    </a:cubicBezTo>
                    <a:cubicBezTo>
                      <a:pt x="413236" y="143443"/>
                      <a:pt x="378209" y="129385"/>
                      <a:pt x="345088" y="115565"/>
                    </a:cubicBezTo>
                    <a:cubicBezTo>
                      <a:pt x="278906" y="87686"/>
                      <a:pt x="219992" y="61356"/>
                      <a:pt x="169179" y="41817"/>
                    </a:cubicBezTo>
                    <a:cubicBezTo>
                      <a:pt x="118365" y="22278"/>
                      <a:pt x="76964" y="7743"/>
                      <a:pt x="46941" y="3335"/>
                    </a:cubicBezTo>
                    <a:cubicBezTo>
                      <a:pt x="35444" y="1464"/>
                      <a:pt x="23798" y="684"/>
                      <a:pt x="12152" y="1012"/>
                    </a:cubicBezTo>
                    <a:cubicBezTo>
                      <a:pt x="8161" y="1012"/>
                      <a:pt x="5183" y="1369"/>
                      <a:pt x="3098" y="1548"/>
                    </a:cubicBezTo>
                    <a:cubicBezTo>
                      <a:pt x="1013" y="1726"/>
                      <a:pt x="0" y="1548"/>
                      <a:pt x="0" y="1548"/>
                    </a:cubicBezTo>
                    <a:cubicBezTo>
                      <a:pt x="3938" y="833"/>
                      <a:pt x="7917" y="398"/>
                      <a:pt x="11914" y="237"/>
                    </a:cubicBezTo>
                    <a:cubicBezTo>
                      <a:pt x="23596" y="-376"/>
                      <a:pt x="35313" y="201"/>
                      <a:pt x="46881" y="1965"/>
                    </a:cubicBezTo>
                    <a:cubicBezTo>
                      <a:pt x="77143" y="6075"/>
                      <a:pt x="119021" y="20372"/>
                      <a:pt x="169774" y="39613"/>
                    </a:cubicBezTo>
                    <a:cubicBezTo>
                      <a:pt x="220528" y="58854"/>
                      <a:pt x="279740" y="85065"/>
                      <a:pt x="345922" y="112765"/>
                    </a:cubicBezTo>
                    <a:cubicBezTo>
                      <a:pt x="379103" y="126466"/>
                      <a:pt x="414070" y="140465"/>
                      <a:pt x="450944" y="153213"/>
                    </a:cubicBezTo>
                    <a:cubicBezTo>
                      <a:pt x="488932" y="166610"/>
                      <a:pt x="527777" y="177416"/>
                      <a:pt x="567225" y="185559"/>
                    </a:cubicBezTo>
                    <a:cubicBezTo>
                      <a:pt x="606714" y="193607"/>
                      <a:pt x="646727" y="198801"/>
                      <a:pt x="686960" y="201107"/>
                    </a:cubicBezTo>
                    <a:cubicBezTo>
                      <a:pt x="696670" y="201822"/>
                      <a:pt x="706380" y="201762"/>
                      <a:pt x="715911" y="202060"/>
                    </a:cubicBezTo>
                    <a:lnTo>
                      <a:pt x="730208" y="202417"/>
                    </a:lnTo>
                    <a:lnTo>
                      <a:pt x="744326" y="202417"/>
                    </a:lnTo>
                    <a:lnTo>
                      <a:pt x="772145" y="201703"/>
                    </a:lnTo>
                    <a:lnTo>
                      <a:pt x="799309" y="199856"/>
                    </a:lnTo>
                    <a:cubicBezTo>
                      <a:pt x="808244" y="199379"/>
                      <a:pt x="817180" y="198307"/>
                      <a:pt x="825698" y="197294"/>
                    </a:cubicBezTo>
                    <a:cubicBezTo>
                      <a:pt x="834217" y="196282"/>
                      <a:pt x="842914" y="195388"/>
                      <a:pt x="851373" y="194197"/>
                    </a:cubicBezTo>
                    <a:lnTo>
                      <a:pt x="876095" y="190146"/>
                    </a:lnTo>
                    <a:lnTo>
                      <a:pt x="888008" y="188180"/>
                    </a:lnTo>
                    <a:lnTo>
                      <a:pt x="899922" y="185678"/>
                    </a:lnTo>
                    <a:lnTo>
                      <a:pt x="922917" y="180793"/>
                    </a:lnTo>
                    <a:cubicBezTo>
                      <a:pt x="930422" y="179245"/>
                      <a:pt x="937690" y="177041"/>
                      <a:pt x="944838" y="175253"/>
                    </a:cubicBezTo>
                    <a:lnTo>
                      <a:pt x="965866" y="169714"/>
                    </a:lnTo>
                    <a:lnTo>
                      <a:pt x="985763" y="163757"/>
                    </a:lnTo>
                    <a:cubicBezTo>
                      <a:pt x="1026634" y="150937"/>
                      <a:pt x="1066462" y="135002"/>
                      <a:pt x="1104903" y="116101"/>
                    </a:cubicBezTo>
                    <a:cubicBezTo>
                      <a:pt x="1111872" y="113003"/>
                      <a:pt x="1117710" y="109667"/>
                      <a:pt x="1122774" y="106927"/>
                    </a:cubicBezTo>
                    <a:lnTo>
                      <a:pt x="1135819" y="99957"/>
                    </a:lnTo>
                    <a:lnTo>
                      <a:pt x="1143861" y="95787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0" name="Forma Livre: Forma 3269">
                <a:extLst>
                  <a:ext uri="{FF2B5EF4-FFF2-40B4-BE49-F238E27FC236}">
                    <a16:creationId xmlns:a16="http://schemas.microsoft.com/office/drawing/2014/main" id="{84C5B570-185D-A6EF-27B1-25666C2B83EA}"/>
                  </a:ext>
                </a:extLst>
              </p:cNvPr>
              <p:cNvSpPr/>
              <p:nvPr/>
            </p:nvSpPr>
            <p:spPr>
              <a:xfrm>
                <a:off x="11723346" y="6954269"/>
                <a:ext cx="173169" cy="61763"/>
              </a:xfrm>
              <a:custGeom>
                <a:avLst/>
                <a:gdLst>
                  <a:gd name="connsiteX0" fmla="*/ 173170 w 173169"/>
                  <a:gd name="connsiteY0" fmla="*/ 61763 h 61763"/>
                  <a:gd name="connsiteX1" fmla="*/ 166677 w 173169"/>
                  <a:gd name="connsiteY1" fmla="*/ 58249 h 61763"/>
                  <a:gd name="connsiteX2" fmla="*/ 149520 w 173169"/>
                  <a:gd name="connsiteY2" fmla="*/ 47705 h 61763"/>
                  <a:gd name="connsiteX3" fmla="*/ 91082 w 173169"/>
                  <a:gd name="connsiteY3" fmla="*/ 16967 h 61763"/>
                  <a:gd name="connsiteX4" fmla="*/ 27343 w 173169"/>
                  <a:gd name="connsiteY4" fmla="*/ 2015 h 61763"/>
                  <a:gd name="connsiteX5" fmla="*/ 0 w 173169"/>
                  <a:gd name="connsiteY5" fmla="*/ 2849 h 61763"/>
                  <a:gd name="connsiteX6" fmla="*/ 7208 w 173169"/>
                  <a:gd name="connsiteY6" fmla="*/ 1241 h 61763"/>
                  <a:gd name="connsiteX7" fmla="*/ 27462 w 173169"/>
                  <a:gd name="connsiteY7" fmla="*/ 49 h 61763"/>
                  <a:gd name="connsiteX8" fmla="*/ 92333 w 173169"/>
                  <a:gd name="connsiteY8" fmla="*/ 14346 h 61763"/>
                  <a:gd name="connsiteX9" fmla="*/ 150771 w 173169"/>
                  <a:gd name="connsiteY9" fmla="*/ 46097 h 61763"/>
                  <a:gd name="connsiteX10" fmla="*/ 167391 w 173169"/>
                  <a:gd name="connsiteY10" fmla="*/ 57355 h 61763"/>
                  <a:gd name="connsiteX11" fmla="*/ 173170 w 173169"/>
                  <a:gd name="connsiteY11" fmla="*/ 61763 h 61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3169" h="61763">
                    <a:moveTo>
                      <a:pt x="173170" y="61763"/>
                    </a:moveTo>
                    <a:cubicBezTo>
                      <a:pt x="170888" y="60828"/>
                      <a:pt x="168708" y="59649"/>
                      <a:pt x="166677" y="58249"/>
                    </a:cubicBezTo>
                    <a:lnTo>
                      <a:pt x="149520" y="47705"/>
                    </a:lnTo>
                    <a:cubicBezTo>
                      <a:pt x="130863" y="35964"/>
                      <a:pt x="111324" y="25688"/>
                      <a:pt x="91082" y="16967"/>
                    </a:cubicBezTo>
                    <a:cubicBezTo>
                      <a:pt x="70847" y="8383"/>
                      <a:pt x="49288" y="3325"/>
                      <a:pt x="27343" y="2015"/>
                    </a:cubicBezTo>
                    <a:cubicBezTo>
                      <a:pt x="10425" y="1300"/>
                      <a:pt x="60" y="3504"/>
                      <a:pt x="0" y="2849"/>
                    </a:cubicBezTo>
                    <a:cubicBezTo>
                      <a:pt x="2329" y="2021"/>
                      <a:pt x="4748" y="1485"/>
                      <a:pt x="7208" y="1241"/>
                    </a:cubicBezTo>
                    <a:cubicBezTo>
                      <a:pt x="13910" y="246"/>
                      <a:pt x="20689" y="-147"/>
                      <a:pt x="27462" y="49"/>
                    </a:cubicBezTo>
                    <a:cubicBezTo>
                      <a:pt x="49789" y="728"/>
                      <a:pt x="71788" y="5577"/>
                      <a:pt x="92333" y="14346"/>
                    </a:cubicBezTo>
                    <a:cubicBezTo>
                      <a:pt x="112760" y="23091"/>
                      <a:pt x="132323" y="33718"/>
                      <a:pt x="150771" y="46097"/>
                    </a:cubicBezTo>
                    <a:cubicBezTo>
                      <a:pt x="157860" y="50743"/>
                      <a:pt x="163519" y="54615"/>
                      <a:pt x="167391" y="57355"/>
                    </a:cubicBezTo>
                    <a:cubicBezTo>
                      <a:pt x="169470" y="58612"/>
                      <a:pt x="171412" y="60090"/>
                      <a:pt x="173170" y="6176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1" name="Forma Livre: Forma 3270">
                <a:extLst>
                  <a:ext uri="{FF2B5EF4-FFF2-40B4-BE49-F238E27FC236}">
                    <a16:creationId xmlns:a16="http://schemas.microsoft.com/office/drawing/2014/main" id="{89A7E37A-7478-BD0A-52C5-A32CD68FFC10}"/>
                  </a:ext>
                </a:extLst>
              </p:cNvPr>
              <p:cNvSpPr/>
              <p:nvPr/>
            </p:nvSpPr>
            <p:spPr>
              <a:xfrm>
                <a:off x="11902651" y="7075305"/>
                <a:ext cx="925895" cy="160188"/>
              </a:xfrm>
              <a:custGeom>
                <a:avLst/>
                <a:gdLst>
                  <a:gd name="connsiteX0" fmla="*/ 925895 w 925895"/>
                  <a:gd name="connsiteY0" fmla="*/ 95431 h 160188"/>
                  <a:gd name="connsiteX1" fmla="*/ 923750 w 925895"/>
                  <a:gd name="connsiteY1" fmla="*/ 96622 h 160188"/>
                  <a:gd name="connsiteX2" fmla="*/ 917257 w 925895"/>
                  <a:gd name="connsiteY2" fmla="*/ 100018 h 160188"/>
                  <a:gd name="connsiteX3" fmla="*/ 906714 w 925895"/>
                  <a:gd name="connsiteY3" fmla="*/ 105320 h 160188"/>
                  <a:gd name="connsiteX4" fmla="*/ 892059 w 925895"/>
                  <a:gd name="connsiteY4" fmla="*/ 111991 h 160188"/>
                  <a:gd name="connsiteX5" fmla="*/ 794424 w 925895"/>
                  <a:gd name="connsiteY5" fmla="*/ 143802 h 160188"/>
                  <a:gd name="connsiteX6" fmla="*/ 643057 w 925895"/>
                  <a:gd name="connsiteY6" fmla="*/ 160184 h 160188"/>
                  <a:gd name="connsiteX7" fmla="*/ 457556 w 925895"/>
                  <a:gd name="connsiteY7" fmla="*/ 141121 h 160188"/>
                  <a:gd name="connsiteX8" fmla="*/ 276702 w 925895"/>
                  <a:gd name="connsiteY8" fmla="*/ 95252 h 160188"/>
                  <a:gd name="connsiteX9" fmla="*/ 131649 w 925895"/>
                  <a:gd name="connsiteY9" fmla="*/ 48669 h 160188"/>
                  <a:gd name="connsiteX10" fmla="*/ 35087 w 925895"/>
                  <a:gd name="connsiteY10" fmla="*/ 13880 h 160188"/>
                  <a:gd name="connsiteX11" fmla="*/ 8995 w 925895"/>
                  <a:gd name="connsiteY11" fmla="*/ 3753 h 160188"/>
                  <a:gd name="connsiteX12" fmla="*/ 2264 w 925895"/>
                  <a:gd name="connsiteY12" fmla="*/ 1013 h 160188"/>
                  <a:gd name="connsiteX13" fmla="*/ 0 w 925895"/>
                  <a:gd name="connsiteY13" fmla="*/ 0 h 160188"/>
                  <a:gd name="connsiteX14" fmla="*/ 2383 w 925895"/>
                  <a:gd name="connsiteY14" fmla="*/ 715 h 160188"/>
                  <a:gd name="connsiteX15" fmla="*/ 9233 w 925895"/>
                  <a:gd name="connsiteY15" fmla="*/ 3157 h 160188"/>
                  <a:gd name="connsiteX16" fmla="*/ 35504 w 925895"/>
                  <a:gd name="connsiteY16" fmla="*/ 12629 h 160188"/>
                  <a:gd name="connsiteX17" fmla="*/ 132364 w 925895"/>
                  <a:gd name="connsiteY17" fmla="*/ 46464 h 160188"/>
                  <a:gd name="connsiteX18" fmla="*/ 277536 w 925895"/>
                  <a:gd name="connsiteY18" fmla="*/ 92393 h 160188"/>
                  <a:gd name="connsiteX19" fmla="*/ 458152 w 925895"/>
                  <a:gd name="connsiteY19" fmla="*/ 137964 h 160188"/>
                  <a:gd name="connsiteX20" fmla="*/ 642819 w 925895"/>
                  <a:gd name="connsiteY20" fmla="*/ 157324 h 160188"/>
                  <a:gd name="connsiteX21" fmla="*/ 793709 w 925895"/>
                  <a:gd name="connsiteY21" fmla="*/ 141657 h 160188"/>
                  <a:gd name="connsiteX22" fmla="*/ 891344 w 925895"/>
                  <a:gd name="connsiteY22" fmla="*/ 110919 h 160188"/>
                  <a:gd name="connsiteX23" fmla="*/ 906118 w 925895"/>
                  <a:gd name="connsiteY23" fmla="*/ 104486 h 160188"/>
                  <a:gd name="connsiteX24" fmla="*/ 916781 w 925895"/>
                  <a:gd name="connsiteY24" fmla="*/ 99422 h 160188"/>
                  <a:gd name="connsiteX25" fmla="*/ 923333 w 925895"/>
                  <a:gd name="connsiteY25" fmla="*/ 96384 h 160188"/>
                  <a:gd name="connsiteX26" fmla="*/ 925895 w 925895"/>
                  <a:gd name="connsiteY26" fmla="*/ 95431 h 160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5895" h="160188">
                    <a:moveTo>
                      <a:pt x="925895" y="95431"/>
                    </a:moveTo>
                    <a:lnTo>
                      <a:pt x="923750" y="96622"/>
                    </a:lnTo>
                    <a:lnTo>
                      <a:pt x="917257" y="100018"/>
                    </a:lnTo>
                    <a:lnTo>
                      <a:pt x="906714" y="105320"/>
                    </a:lnTo>
                    <a:lnTo>
                      <a:pt x="892059" y="111991"/>
                    </a:lnTo>
                    <a:cubicBezTo>
                      <a:pt x="860606" y="125687"/>
                      <a:pt x="827908" y="136338"/>
                      <a:pt x="794424" y="143802"/>
                    </a:cubicBezTo>
                    <a:cubicBezTo>
                      <a:pt x="744737" y="154882"/>
                      <a:pt x="693965" y="160374"/>
                      <a:pt x="643057" y="160184"/>
                    </a:cubicBezTo>
                    <a:cubicBezTo>
                      <a:pt x="580753" y="159802"/>
                      <a:pt x="518633" y="153416"/>
                      <a:pt x="457556" y="141121"/>
                    </a:cubicBezTo>
                    <a:cubicBezTo>
                      <a:pt x="392506" y="128552"/>
                      <a:pt x="331626" y="111336"/>
                      <a:pt x="276702" y="95252"/>
                    </a:cubicBezTo>
                    <a:cubicBezTo>
                      <a:pt x="221779" y="79168"/>
                      <a:pt x="172693" y="62787"/>
                      <a:pt x="131649" y="48669"/>
                    </a:cubicBezTo>
                    <a:cubicBezTo>
                      <a:pt x="90606" y="34550"/>
                      <a:pt x="57723" y="22458"/>
                      <a:pt x="35087" y="13880"/>
                    </a:cubicBezTo>
                    <a:lnTo>
                      <a:pt x="8995" y="3753"/>
                    </a:lnTo>
                    <a:lnTo>
                      <a:pt x="2264" y="1013"/>
                    </a:lnTo>
                    <a:cubicBezTo>
                      <a:pt x="1477" y="745"/>
                      <a:pt x="721" y="405"/>
                      <a:pt x="0" y="0"/>
                    </a:cubicBezTo>
                    <a:cubicBezTo>
                      <a:pt x="816" y="155"/>
                      <a:pt x="1614" y="399"/>
                      <a:pt x="2383" y="715"/>
                    </a:cubicBezTo>
                    <a:lnTo>
                      <a:pt x="9233" y="3157"/>
                    </a:lnTo>
                    <a:lnTo>
                      <a:pt x="35504" y="12629"/>
                    </a:lnTo>
                    <a:cubicBezTo>
                      <a:pt x="58259" y="20849"/>
                      <a:pt x="91321" y="32644"/>
                      <a:pt x="132364" y="46464"/>
                    </a:cubicBezTo>
                    <a:cubicBezTo>
                      <a:pt x="173408" y="60285"/>
                      <a:pt x="222553" y="76249"/>
                      <a:pt x="277536" y="92393"/>
                    </a:cubicBezTo>
                    <a:cubicBezTo>
                      <a:pt x="332519" y="108536"/>
                      <a:pt x="393281" y="125454"/>
                      <a:pt x="458152" y="137964"/>
                    </a:cubicBezTo>
                    <a:cubicBezTo>
                      <a:pt x="518955" y="150247"/>
                      <a:pt x="580789" y="156728"/>
                      <a:pt x="642819" y="157324"/>
                    </a:cubicBezTo>
                    <a:cubicBezTo>
                      <a:pt x="693537" y="157658"/>
                      <a:pt x="744141" y="152404"/>
                      <a:pt x="793709" y="141657"/>
                    </a:cubicBezTo>
                    <a:cubicBezTo>
                      <a:pt x="827116" y="134372"/>
                      <a:pt x="859790" y="124084"/>
                      <a:pt x="891344" y="110919"/>
                    </a:cubicBezTo>
                    <a:lnTo>
                      <a:pt x="906118" y="104486"/>
                    </a:lnTo>
                    <a:lnTo>
                      <a:pt x="916781" y="99422"/>
                    </a:lnTo>
                    <a:lnTo>
                      <a:pt x="923333" y="96384"/>
                    </a:lnTo>
                    <a:cubicBezTo>
                      <a:pt x="924138" y="95943"/>
                      <a:pt x="925001" y="95622"/>
                      <a:pt x="925895" y="9543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2" name="Forma Livre: Forma 3271">
                <a:extLst>
                  <a:ext uri="{FF2B5EF4-FFF2-40B4-BE49-F238E27FC236}">
                    <a16:creationId xmlns:a16="http://schemas.microsoft.com/office/drawing/2014/main" id="{6AB54478-DA7A-C0D0-FDED-2F58BBCBFF92}"/>
                  </a:ext>
                </a:extLst>
              </p:cNvPr>
              <p:cNvSpPr/>
              <p:nvPr/>
            </p:nvSpPr>
            <p:spPr>
              <a:xfrm>
                <a:off x="12821517" y="7074645"/>
                <a:ext cx="134389" cy="51889"/>
              </a:xfrm>
              <a:custGeom>
                <a:avLst/>
                <a:gdLst>
                  <a:gd name="connsiteX0" fmla="*/ 134390 w 134389"/>
                  <a:gd name="connsiteY0" fmla="*/ 4 h 51889"/>
                  <a:gd name="connsiteX1" fmla="*/ 114136 w 134389"/>
                  <a:gd name="connsiteY1" fmla="*/ 5961 h 51889"/>
                  <a:gd name="connsiteX2" fmla="*/ 65706 w 134389"/>
                  <a:gd name="connsiteY2" fmla="*/ 21986 h 51889"/>
                  <a:gd name="connsiteX3" fmla="*/ 19122 w 134389"/>
                  <a:gd name="connsiteY3" fmla="*/ 42776 h 51889"/>
                  <a:gd name="connsiteX4" fmla="*/ 0 w 134389"/>
                  <a:gd name="connsiteY4" fmla="*/ 51890 h 51889"/>
                  <a:gd name="connsiteX5" fmla="*/ 4706 w 134389"/>
                  <a:gd name="connsiteY5" fmla="*/ 48613 h 51889"/>
                  <a:gd name="connsiteX6" fmla="*/ 18109 w 134389"/>
                  <a:gd name="connsiteY6" fmla="*/ 40810 h 51889"/>
                  <a:gd name="connsiteX7" fmla="*/ 64574 w 134389"/>
                  <a:gd name="connsiteY7" fmla="*/ 19067 h 51889"/>
                  <a:gd name="connsiteX8" fmla="*/ 113540 w 134389"/>
                  <a:gd name="connsiteY8" fmla="*/ 3817 h 51889"/>
                  <a:gd name="connsiteX9" fmla="*/ 128731 w 134389"/>
                  <a:gd name="connsiteY9" fmla="*/ 541 h 51889"/>
                  <a:gd name="connsiteX10" fmla="*/ 134390 w 134389"/>
                  <a:gd name="connsiteY10" fmla="*/ 4 h 5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4389" h="51889">
                    <a:moveTo>
                      <a:pt x="134390" y="4"/>
                    </a:moveTo>
                    <a:cubicBezTo>
                      <a:pt x="127766" y="2405"/>
                      <a:pt x="121004" y="4395"/>
                      <a:pt x="114136" y="5961"/>
                    </a:cubicBezTo>
                    <a:cubicBezTo>
                      <a:pt x="101567" y="9536"/>
                      <a:pt x="84351" y="14778"/>
                      <a:pt x="65706" y="21986"/>
                    </a:cubicBezTo>
                    <a:cubicBezTo>
                      <a:pt x="47060" y="29194"/>
                      <a:pt x="30857" y="36938"/>
                      <a:pt x="19122" y="42776"/>
                    </a:cubicBezTo>
                    <a:cubicBezTo>
                      <a:pt x="12951" y="46225"/>
                      <a:pt x="6565" y="49269"/>
                      <a:pt x="0" y="51890"/>
                    </a:cubicBezTo>
                    <a:cubicBezTo>
                      <a:pt x="1412" y="50585"/>
                      <a:pt x="2996" y="49483"/>
                      <a:pt x="4706" y="48613"/>
                    </a:cubicBezTo>
                    <a:cubicBezTo>
                      <a:pt x="7804" y="46648"/>
                      <a:pt x="12391" y="43967"/>
                      <a:pt x="18109" y="40810"/>
                    </a:cubicBezTo>
                    <a:cubicBezTo>
                      <a:pt x="33109" y="32565"/>
                      <a:pt x="48633" y="25304"/>
                      <a:pt x="64574" y="19067"/>
                    </a:cubicBezTo>
                    <a:cubicBezTo>
                      <a:pt x="80556" y="12949"/>
                      <a:pt x="96908" y="7856"/>
                      <a:pt x="113540" y="3817"/>
                    </a:cubicBezTo>
                    <a:cubicBezTo>
                      <a:pt x="119914" y="2268"/>
                      <a:pt x="125156" y="1196"/>
                      <a:pt x="128731" y="541"/>
                    </a:cubicBezTo>
                    <a:cubicBezTo>
                      <a:pt x="130589" y="147"/>
                      <a:pt x="132489" y="-31"/>
                      <a:pt x="134390" y="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3" name="Forma Livre: Forma 3272">
                <a:extLst>
                  <a:ext uri="{FF2B5EF4-FFF2-40B4-BE49-F238E27FC236}">
                    <a16:creationId xmlns:a16="http://schemas.microsoft.com/office/drawing/2014/main" id="{B1AC8F82-45EA-EBD4-5017-5827D5AB26D2}"/>
                  </a:ext>
                </a:extLst>
              </p:cNvPr>
              <p:cNvSpPr/>
              <p:nvPr/>
            </p:nvSpPr>
            <p:spPr>
              <a:xfrm>
                <a:off x="11660678" y="7206669"/>
                <a:ext cx="241139" cy="72126"/>
              </a:xfrm>
              <a:custGeom>
                <a:avLst/>
                <a:gdLst>
                  <a:gd name="connsiteX0" fmla="*/ 241139 w 241139"/>
                  <a:gd name="connsiteY0" fmla="*/ 72127 h 72126"/>
                  <a:gd name="connsiteX1" fmla="*/ 232620 w 241139"/>
                  <a:gd name="connsiteY1" fmla="*/ 66646 h 72126"/>
                  <a:gd name="connsiteX2" fmla="*/ 222732 w 241139"/>
                  <a:gd name="connsiteY2" fmla="*/ 60153 h 72126"/>
                  <a:gd name="connsiteX3" fmla="*/ 209388 w 241139"/>
                  <a:gd name="connsiteY3" fmla="*/ 51992 h 72126"/>
                  <a:gd name="connsiteX4" fmla="*/ 173527 w 241139"/>
                  <a:gd name="connsiteY4" fmla="*/ 33585 h 72126"/>
                  <a:gd name="connsiteX5" fmla="*/ 78215 w 241139"/>
                  <a:gd name="connsiteY5" fmla="*/ 5825 h 72126"/>
                  <a:gd name="connsiteX6" fmla="*/ 37708 w 241139"/>
                  <a:gd name="connsiteY6" fmla="*/ 2132 h 72126"/>
                  <a:gd name="connsiteX7" fmla="*/ 22041 w 241139"/>
                  <a:gd name="connsiteY7" fmla="*/ 2132 h 72126"/>
                  <a:gd name="connsiteX8" fmla="*/ 10127 w 241139"/>
                  <a:gd name="connsiteY8" fmla="*/ 2132 h 72126"/>
                  <a:gd name="connsiteX9" fmla="*/ 0 w 241139"/>
                  <a:gd name="connsiteY9" fmla="*/ 2132 h 72126"/>
                  <a:gd name="connsiteX10" fmla="*/ 10067 w 241139"/>
                  <a:gd name="connsiteY10" fmla="*/ 940 h 72126"/>
                  <a:gd name="connsiteX11" fmla="*/ 21981 w 241139"/>
                  <a:gd name="connsiteY11" fmla="*/ 226 h 72126"/>
                  <a:gd name="connsiteX12" fmla="*/ 37708 w 241139"/>
                  <a:gd name="connsiteY12" fmla="*/ 226 h 72126"/>
                  <a:gd name="connsiteX13" fmla="*/ 78573 w 241139"/>
                  <a:gd name="connsiteY13" fmla="*/ 3264 h 72126"/>
                  <a:gd name="connsiteX14" fmla="*/ 127658 w 241139"/>
                  <a:gd name="connsiteY14" fmla="*/ 13748 h 72126"/>
                  <a:gd name="connsiteX15" fmla="*/ 174659 w 241139"/>
                  <a:gd name="connsiteY15" fmla="*/ 31321 h 72126"/>
                  <a:gd name="connsiteX16" fmla="*/ 210758 w 241139"/>
                  <a:gd name="connsiteY16" fmla="*/ 50681 h 72126"/>
                  <a:gd name="connsiteX17" fmla="*/ 223923 w 241139"/>
                  <a:gd name="connsiteY17" fmla="*/ 59319 h 72126"/>
                  <a:gd name="connsiteX18" fmla="*/ 233574 w 241139"/>
                  <a:gd name="connsiteY18" fmla="*/ 66289 h 72126"/>
                  <a:gd name="connsiteX19" fmla="*/ 241139 w 241139"/>
                  <a:gd name="connsiteY19" fmla="*/ 72127 h 72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1139" h="72126">
                    <a:moveTo>
                      <a:pt x="241139" y="72127"/>
                    </a:moveTo>
                    <a:cubicBezTo>
                      <a:pt x="238155" y="70530"/>
                      <a:pt x="235307" y="68701"/>
                      <a:pt x="232620" y="66646"/>
                    </a:cubicBezTo>
                    <a:cubicBezTo>
                      <a:pt x="229940" y="64799"/>
                      <a:pt x="226663" y="62536"/>
                      <a:pt x="222732" y="60153"/>
                    </a:cubicBezTo>
                    <a:cubicBezTo>
                      <a:pt x="218800" y="57770"/>
                      <a:pt x="214511" y="54732"/>
                      <a:pt x="209388" y="51992"/>
                    </a:cubicBezTo>
                    <a:cubicBezTo>
                      <a:pt x="197772" y="45219"/>
                      <a:pt x="185799" y="39077"/>
                      <a:pt x="173527" y="33585"/>
                    </a:cubicBezTo>
                    <a:cubicBezTo>
                      <a:pt x="143176" y="20009"/>
                      <a:pt x="111110" y="10668"/>
                      <a:pt x="78215" y="5825"/>
                    </a:cubicBezTo>
                    <a:cubicBezTo>
                      <a:pt x="64788" y="3871"/>
                      <a:pt x="51266" y="2638"/>
                      <a:pt x="37708" y="2132"/>
                    </a:cubicBezTo>
                    <a:cubicBezTo>
                      <a:pt x="31751" y="1774"/>
                      <a:pt x="26687" y="2132"/>
                      <a:pt x="22041" y="2132"/>
                    </a:cubicBezTo>
                    <a:cubicBezTo>
                      <a:pt x="17394" y="2132"/>
                      <a:pt x="13463" y="2132"/>
                      <a:pt x="10127" y="2132"/>
                    </a:cubicBezTo>
                    <a:cubicBezTo>
                      <a:pt x="6761" y="2442"/>
                      <a:pt x="3366" y="2442"/>
                      <a:pt x="0" y="2132"/>
                    </a:cubicBezTo>
                    <a:cubicBezTo>
                      <a:pt x="3324" y="1512"/>
                      <a:pt x="6690" y="1113"/>
                      <a:pt x="10067" y="940"/>
                    </a:cubicBezTo>
                    <a:cubicBezTo>
                      <a:pt x="13284" y="583"/>
                      <a:pt x="17275" y="285"/>
                      <a:pt x="21981" y="226"/>
                    </a:cubicBezTo>
                    <a:cubicBezTo>
                      <a:pt x="26687" y="166"/>
                      <a:pt x="31870" y="-251"/>
                      <a:pt x="37708" y="226"/>
                    </a:cubicBezTo>
                    <a:cubicBezTo>
                      <a:pt x="51379" y="422"/>
                      <a:pt x="65027" y="1435"/>
                      <a:pt x="78573" y="3264"/>
                    </a:cubicBezTo>
                    <a:cubicBezTo>
                      <a:pt x="95145" y="5694"/>
                      <a:pt x="111539" y="9197"/>
                      <a:pt x="127658" y="13748"/>
                    </a:cubicBezTo>
                    <a:cubicBezTo>
                      <a:pt x="143706" y="18525"/>
                      <a:pt x="159415" y="24393"/>
                      <a:pt x="174659" y="31321"/>
                    </a:cubicBezTo>
                    <a:cubicBezTo>
                      <a:pt x="187097" y="36986"/>
                      <a:pt x="199154" y="43456"/>
                      <a:pt x="210758" y="50681"/>
                    </a:cubicBezTo>
                    <a:cubicBezTo>
                      <a:pt x="215822" y="53600"/>
                      <a:pt x="220111" y="56638"/>
                      <a:pt x="223923" y="59319"/>
                    </a:cubicBezTo>
                    <a:cubicBezTo>
                      <a:pt x="227736" y="62000"/>
                      <a:pt x="231012" y="64263"/>
                      <a:pt x="233574" y="66289"/>
                    </a:cubicBezTo>
                    <a:cubicBezTo>
                      <a:pt x="236230" y="68052"/>
                      <a:pt x="238762" y="70000"/>
                      <a:pt x="241139" y="7212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4" name="Forma Livre: Forma 3273">
                <a:extLst>
                  <a:ext uri="{FF2B5EF4-FFF2-40B4-BE49-F238E27FC236}">
                    <a16:creationId xmlns:a16="http://schemas.microsoft.com/office/drawing/2014/main" id="{4C7A1747-B74D-9678-6B0A-B9A97E435937}"/>
                  </a:ext>
                </a:extLst>
              </p:cNvPr>
              <p:cNvSpPr/>
              <p:nvPr/>
            </p:nvSpPr>
            <p:spPr>
              <a:xfrm>
                <a:off x="11918795" y="7333362"/>
                <a:ext cx="897182" cy="137116"/>
              </a:xfrm>
              <a:custGeom>
                <a:avLst/>
                <a:gdLst>
                  <a:gd name="connsiteX0" fmla="*/ 897182 w 897182"/>
                  <a:gd name="connsiteY0" fmla="*/ 105081 h 137116"/>
                  <a:gd name="connsiteX1" fmla="*/ 894919 w 897182"/>
                  <a:gd name="connsiteY1" fmla="*/ 105856 h 137116"/>
                  <a:gd name="connsiteX2" fmla="*/ 888247 w 897182"/>
                  <a:gd name="connsiteY2" fmla="*/ 107702 h 137116"/>
                  <a:gd name="connsiteX3" fmla="*/ 862393 w 897182"/>
                  <a:gd name="connsiteY3" fmla="*/ 114374 h 137116"/>
                  <a:gd name="connsiteX4" fmla="*/ 765533 w 897182"/>
                  <a:gd name="connsiteY4" fmla="*/ 130994 h 137116"/>
                  <a:gd name="connsiteX5" fmla="*/ 619944 w 897182"/>
                  <a:gd name="connsiteY5" fmla="*/ 136475 h 137116"/>
                  <a:gd name="connsiteX6" fmla="*/ 442485 w 897182"/>
                  <a:gd name="connsiteY6" fmla="*/ 118246 h 137116"/>
                  <a:gd name="connsiteX7" fmla="*/ 127897 w 897182"/>
                  <a:gd name="connsiteY7" fmla="*/ 40805 h 137116"/>
                  <a:gd name="connsiteX8" fmla="*/ 34193 w 897182"/>
                  <a:gd name="connsiteY8" fmla="*/ 11378 h 137116"/>
                  <a:gd name="connsiteX9" fmla="*/ 8816 w 897182"/>
                  <a:gd name="connsiteY9" fmla="*/ 3098 h 137116"/>
                  <a:gd name="connsiteX10" fmla="*/ 2204 w 897182"/>
                  <a:gd name="connsiteY10" fmla="*/ 834 h 137116"/>
                  <a:gd name="connsiteX11" fmla="*/ 0 w 897182"/>
                  <a:gd name="connsiteY11" fmla="*/ 0 h 137116"/>
                  <a:gd name="connsiteX12" fmla="*/ 2323 w 897182"/>
                  <a:gd name="connsiteY12" fmla="*/ 536 h 137116"/>
                  <a:gd name="connsiteX13" fmla="*/ 8995 w 897182"/>
                  <a:gd name="connsiteY13" fmla="*/ 2502 h 137116"/>
                  <a:gd name="connsiteX14" fmla="*/ 34551 w 897182"/>
                  <a:gd name="connsiteY14" fmla="*/ 10186 h 137116"/>
                  <a:gd name="connsiteX15" fmla="*/ 128492 w 897182"/>
                  <a:gd name="connsiteY15" fmla="*/ 38720 h 137116"/>
                  <a:gd name="connsiteX16" fmla="*/ 442962 w 897182"/>
                  <a:gd name="connsiteY16" fmla="*/ 115208 h 137116"/>
                  <a:gd name="connsiteX17" fmla="*/ 620063 w 897182"/>
                  <a:gd name="connsiteY17" fmla="*/ 133615 h 137116"/>
                  <a:gd name="connsiteX18" fmla="*/ 765295 w 897182"/>
                  <a:gd name="connsiteY18" fmla="*/ 128850 h 137116"/>
                  <a:gd name="connsiteX19" fmla="*/ 862096 w 897182"/>
                  <a:gd name="connsiteY19" fmla="*/ 113183 h 137116"/>
                  <a:gd name="connsiteX20" fmla="*/ 888068 w 897182"/>
                  <a:gd name="connsiteY20" fmla="*/ 107226 h 137116"/>
                  <a:gd name="connsiteX21" fmla="*/ 894859 w 897182"/>
                  <a:gd name="connsiteY21" fmla="*/ 105677 h 13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97182" h="137116">
                    <a:moveTo>
                      <a:pt x="897182" y="105081"/>
                    </a:moveTo>
                    <a:lnTo>
                      <a:pt x="894919" y="105856"/>
                    </a:lnTo>
                    <a:lnTo>
                      <a:pt x="888247" y="107702"/>
                    </a:lnTo>
                    <a:cubicBezTo>
                      <a:pt x="882290" y="109192"/>
                      <a:pt x="873712" y="111872"/>
                      <a:pt x="862393" y="114374"/>
                    </a:cubicBezTo>
                    <a:cubicBezTo>
                      <a:pt x="830464" y="121826"/>
                      <a:pt x="798118" y="127372"/>
                      <a:pt x="765533" y="130994"/>
                    </a:cubicBezTo>
                    <a:cubicBezTo>
                      <a:pt x="717204" y="136391"/>
                      <a:pt x="668541" y="138226"/>
                      <a:pt x="619944" y="136475"/>
                    </a:cubicBezTo>
                    <a:cubicBezTo>
                      <a:pt x="560457" y="134235"/>
                      <a:pt x="501180" y="128147"/>
                      <a:pt x="442485" y="118246"/>
                    </a:cubicBezTo>
                    <a:cubicBezTo>
                      <a:pt x="317389" y="97397"/>
                      <a:pt x="207184" y="64633"/>
                      <a:pt x="127897" y="40805"/>
                    </a:cubicBezTo>
                    <a:cubicBezTo>
                      <a:pt x="88223" y="28891"/>
                      <a:pt x="56413" y="18467"/>
                      <a:pt x="34193" y="11378"/>
                    </a:cubicBezTo>
                    <a:lnTo>
                      <a:pt x="8816" y="3098"/>
                    </a:lnTo>
                    <a:lnTo>
                      <a:pt x="2204" y="834"/>
                    </a:lnTo>
                    <a:lnTo>
                      <a:pt x="0" y="0"/>
                    </a:lnTo>
                    <a:cubicBezTo>
                      <a:pt x="792" y="89"/>
                      <a:pt x="1573" y="268"/>
                      <a:pt x="2323" y="536"/>
                    </a:cubicBezTo>
                    <a:lnTo>
                      <a:pt x="8995" y="2502"/>
                    </a:lnTo>
                    <a:lnTo>
                      <a:pt x="34551" y="10186"/>
                    </a:lnTo>
                    <a:lnTo>
                      <a:pt x="128492" y="38720"/>
                    </a:lnTo>
                    <a:cubicBezTo>
                      <a:pt x="207959" y="62191"/>
                      <a:pt x="318163" y="94359"/>
                      <a:pt x="442962" y="115208"/>
                    </a:cubicBezTo>
                    <a:cubicBezTo>
                      <a:pt x="501555" y="125049"/>
                      <a:pt x="560702" y="131197"/>
                      <a:pt x="620063" y="133615"/>
                    </a:cubicBezTo>
                    <a:cubicBezTo>
                      <a:pt x="668523" y="135450"/>
                      <a:pt x="717055" y="133860"/>
                      <a:pt x="765295" y="128850"/>
                    </a:cubicBezTo>
                    <a:cubicBezTo>
                      <a:pt x="797820" y="125395"/>
                      <a:pt x="830136" y="120164"/>
                      <a:pt x="862096" y="113183"/>
                    </a:cubicBezTo>
                    <a:cubicBezTo>
                      <a:pt x="873473" y="110919"/>
                      <a:pt x="882111" y="108417"/>
                      <a:pt x="888068" y="107226"/>
                    </a:cubicBezTo>
                    <a:lnTo>
                      <a:pt x="894859" y="105677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5" name="Forma Livre: Forma 3274">
                <a:extLst>
                  <a:ext uri="{FF2B5EF4-FFF2-40B4-BE49-F238E27FC236}">
                    <a16:creationId xmlns:a16="http://schemas.microsoft.com/office/drawing/2014/main" id="{5C4C00A8-6BD4-A7B8-BDC6-7008F877A054}"/>
                  </a:ext>
                </a:extLst>
              </p:cNvPr>
              <p:cNvSpPr/>
              <p:nvPr/>
            </p:nvSpPr>
            <p:spPr>
              <a:xfrm>
                <a:off x="12821458" y="7280615"/>
                <a:ext cx="179483" cy="57154"/>
              </a:xfrm>
              <a:custGeom>
                <a:avLst/>
                <a:gdLst>
                  <a:gd name="connsiteX0" fmla="*/ 179484 w 179483"/>
                  <a:gd name="connsiteY0" fmla="*/ 27 h 57154"/>
                  <a:gd name="connsiteX1" fmla="*/ 172276 w 179483"/>
                  <a:gd name="connsiteY1" fmla="*/ 1755 h 57154"/>
                  <a:gd name="connsiteX2" fmla="*/ 152380 w 179483"/>
                  <a:gd name="connsiteY2" fmla="*/ 5746 h 57154"/>
                  <a:gd name="connsiteX3" fmla="*/ 87866 w 179483"/>
                  <a:gd name="connsiteY3" fmla="*/ 22724 h 57154"/>
                  <a:gd name="connsiteX4" fmla="*/ 25436 w 179483"/>
                  <a:gd name="connsiteY4" fmla="*/ 46194 h 57154"/>
                  <a:gd name="connsiteX5" fmla="*/ 6910 w 179483"/>
                  <a:gd name="connsiteY5" fmla="*/ 54415 h 57154"/>
                  <a:gd name="connsiteX6" fmla="*/ 0 w 179483"/>
                  <a:gd name="connsiteY6" fmla="*/ 57155 h 57154"/>
                  <a:gd name="connsiteX7" fmla="*/ 6374 w 179483"/>
                  <a:gd name="connsiteY7" fmla="*/ 53283 h 57154"/>
                  <a:gd name="connsiteX8" fmla="*/ 24543 w 179483"/>
                  <a:gd name="connsiteY8" fmla="*/ 44169 h 57154"/>
                  <a:gd name="connsiteX9" fmla="*/ 151963 w 179483"/>
                  <a:gd name="connsiteY9" fmla="*/ 3602 h 57154"/>
                  <a:gd name="connsiteX10" fmla="*/ 172038 w 179483"/>
                  <a:gd name="connsiteY10" fmla="*/ 564 h 57154"/>
                  <a:gd name="connsiteX11" fmla="*/ 179484 w 179483"/>
                  <a:gd name="connsiteY11" fmla="*/ 27 h 5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9483" h="57154">
                    <a:moveTo>
                      <a:pt x="179484" y="27"/>
                    </a:moveTo>
                    <a:cubicBezTo>
                      <a:pt x="177137" y="820"/>
                      <a:pt x="174724" y="1398"/>
                      <a:pt x="172276" y="1755"/>
                    </a:cubicBezTo>
                    <a:lnTo>
                      <a:pt x="152380" y="5746"/>
                    </a:lnTo>
                    <a:cubicBezTo>
                      <a:pt x="135700" y="9261"/>
                      <a:pt x="112706" y="14860"/>
                      <a:pt x="87866" y="22724"/>
                    </a:cubicBezTo>
                    <a:cubicBezTo>
                      <a:pt x="63025" y="30587"/>
                      <a:pt x="41103" y="39403"/>
                      <a:pt x="25436" y="46194"/>
                    </a:cubicBezTo>
                    <a:lnTo>
                      <a:pt x="6910" y="54415"/>
                    </a:lnTo>
                    <a:cubicBezTo>
                      <a:pt x="4718" y="55588"/>
                      <a:pt x="2401" y="56506"/>
                      <a:pt x="0" y="57155"/>
                    </a:cubicBezTo>
                    <a:cubicBezTo>
                      <a:pt x="1984" y="55648"/>
                      <a:pt x="4122" y="54349"/>
                      <a:pt x="6374" y="53283"/>
                    </a:cubicBezTo>
                    <a:cubicBezTo>
                      <a:pt x="10603" y="50960"/>
                      <a:pt x="16799" y="47862"/>
                      <a:pt x="24543" y="44169"/>
                    </a:cubicBezTo>
                    <a:cubicBezTo>
                      <a:pt x="65086" y="25196"/>
                      <a:pt x="107917" y="11560"/>
                      <a:pt x="151963" y="3602"/>
                    </a:cubicBezTo>
                    <a:cubicBezTo>
                      <a:pt x="160422" y="2112"/>
                      <a:pt x="167272" y="1100"/>
                      <a:pt x="172038" y="564"/>
                    </a:cubicBezTo>
                    <a:cubicBezTo>
                      <a:pt x="174492" y="105"/>
                      <a:pt x="176988" y="-74"/>
                      <a:pt x="179484" y="2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6" name="Forma Livre: Forma 3275">
                <a:extLst>
                  <a:ext uri="{FF2B5EF4-FFF2-40B4-BE49-F238E27FC236}">
                    <a16:creationId xmlns:a16="http://schemas.microsoft.com/office/drawing/2014/main" id="{3819BE3B-8C4E-9909-1AF2-A3C4B0B1F0CA}"/>
                  </a:ext>
                </a:extLst>
              </p:cNvPr>
              <p:cNvSpPr/>
              <p:nvPr/>
            </p:nvSpPr>
            <p:spPr>
              <a:xfrm>
                <a:off x="11620707" y="7399657"/>
                <a:ext cx="253529" cy="119384"/>
              </a:xfrm>
              <a:custGeom>
                <a:avLst/>
                <a:gdLst>
                  <a:gd name="connsiteX0" fmla="*/ 253529 w 253529"/>
                  <a:gd name="connsiteY0" fmla="*/ 119384 h 119384"/>
                  <a:gd name="connsiteX1" fmla="*/ 247155 w 253529"/>
                  <a:gd name="connsiteY1" fmla="*/ 109496 h 119384"/>
                  <a:gd name="connsiteX2" fmla="*/ 228391 w 253529"/>
                  <a:gd name="connsiteY2" fmla="*/ 83821 h 119384"/>
                  <a:gd name="connsiteX3" fmla="*/ 43188 w 253529"/>
                  <a:gd name="connsiteY3" fmla="*/ 2747 h 119384"/>
                  <a:gd name="connsiteX4" fmla="*/ 11557 w 253529"/>
                  <a:gd name="connsiteY4" fmla="*/ 6321 h 119384"/>
                  <a:gd name="connsiteX5" fmla="*/ 0 w 253529"/>
                  <a:gd name="connsiteY5" fmla="*/ 8346 h 119384"/>
                  <a:gd name="connsiteX6" fmla="*/ 2859 w 253529"/>
                  <a:gd name="connsiteY6" fmla="*/ 7333 h 119384"/>
                  <a:gd name="connsiteX7" fmla="*/ 11318 w 253529"/>
                  <a:gd name="connsiteY7" fmla="*/ 5129 h 119384"/>
                  <a:gd name="connsiteX8" fmla="*/ 43069 w 253529"/>
                  <a:gd name="connsiteY8" fmla="*/ 543 h 119384"/>
                  <a:gd name="connsiteX9" fmla="*/ 230059 w 253529"/>
                  <a:gd name="connsiteY9" fmla="*/ 82451 h 119384"/>
                  <a:gd name="connsiteX10" fmla="*/ 248228 w 253529"/>
                  <a:gd name="connsiteY10" fmla="*/ 108900 h 119384"/>
                  <a:gd name="connsiteX11" fmla="*/ 252338 w 253529"/>
                  <a:gd name="connsiteY11" fmla="*/ 116585 h 119384"/>
                  <a:gd name="connsiteX12" fmla="*/ 253529 w 253529"/>
                  <a:gd name="connsiteY12" fmla="*/ 119384 h 119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3529" h="119384">
                    <a:moveTo>
                      <a:pt x="253529" y="119384"/>
                    </a:moveTo>
                    <a:cubicBezTo>
                      <a:pt x="251236" y="116203"/>
                      <a:pt x="249109" y="112897"/>
                      <a:pt x="247155" y="109496"/>
                    </a:cubicBezTo>
                    <a:cubicBezTo>
                      <a:pt x="241479" y="100531"/>
                      <a:pt x="235206" y="91953"/>
                      <a:pt x="228391" y="83821"/>
                    </a:cubicBezTo>
                    <a:cubicBezTo>
                      <a:pt x="182939" y="29041"/>
                      <a:pt x="114267" y="-1018"/>
                      <a:pt x="43188" y="2747"/>
                    </a:cubicBezTo>
                    <a:cubicBezTo>
                      <a:pt x="32579" y="3229"/>
                      <a:pt x="22011" y="4427"/>
                      <a:pt x="11557" y="6321"/>
                    </a:cubicBezTo>
                    <a:cubicBezTo>
                      <a:pt x="7744" y="7202"/>
                      <a:pt x="3884" y="7875"/>
                      <a:pt x="0" y="8346"/>
                    </a:cubicBezTo>
                    <a:cubicBezTo>
                      <a:pt x="911" y="7893"/>
                      <a:pt x="1870" y="7554"/>
                      <a:pt x="2859" y="7333"/>
                    </a:cubicBezTo>
                    <a:cubicBezTo>
                      <a:pt x="4825" y="6857"/>
                      <a:pt x="7625" y="5904"/>
                      <a:pt x="11318" y="5129"/>
                    </a:cubicBezTo>
                    <a:cubicBezTo>
                      <a:pt x="21767" y="2770"/>
                      <a:pt x="32382" y="1233"/>
                      <a:pt x="43069" y="543"/>
                    </a:cubicBezTo>
                    <a:cubicBezTo>
                      <a:pt x="115065" y="-4521"/>
                      <a:pt x="184965" y="26098"/>
                      <a:pt x="230059" y="82451"/>
                    </a:cubicBezTo>
                    <a:cubicBezTo>
                      <a:pt x="236784" y="90785"/>
                      <a:pt x="242861" y="99631"/>
                      <a:pt x="248228" y="108900"/>
                    </a:cubicBezTo>
                    <a:cubicBezTo>
                      <a:pt x="250134" y="112117"/>
                      <a:pt x="251385" y="114857"/>
                      <a:pt x="252338" y="116585"/>
                    </a:cubicBezTo>
                    <a:cubicBezTo>
                      <a:pt x="252886" y="117448"/>
                      <a:pt x="253291" y="118390"/>
                      <a:pt x="253529" y="11938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7" name="Forma Livre: Forma 3276">
                <a:extLst>
                  <a:ext uri="{FF2B5EF4-FFF2-40B4-BE49-F238E27FC236}">
                    <a16:creationId xmlns:a16="http://schemas.microsoft.com/office/drawing/2014/main" id="{ED8DEA42-CDE9-0771-C084-15B5D65B391C}"/>
                  </a:ext>
                </a:extLst>
              </p:cNvPr>
              <p:cNvSpPr/>
              <p:nvPr/>
            </p:nvSpPr>
            <p:spPr>
              <a:xfrm>
                <a:off x="11948401" y="7600771"/>
                <a:ext cx="303807" cy="56513"/>
              </a:xfrm>
              <a:custGeom>
                <a:avLst/>
                <a:gdLst>
                  <a:gd name="connsiteX0" fmla="*/ 303807 w 303807"/>
                  <a:gd name="connsiteY0" fmla="*/ 56472 h 56513"/>
                  <a:gd name="connsiteX1" fmla="*/ 151606 w 303807"/>
                  <a:gd name="connsiteY1" fmla="*/ 29844 h 56513"/>
                  <a:gd name="connsiteX2" fmla="*/ 0 w 303807"/>
                  <a:gd name="connsiteY2" fmla="*/ 59 h 56513"/>
                  <a:gd name="connsiteX3" fmla="*/ 152201 w 303807"/>
                  <a:gd name="connsiteY3" fmla="*/ 26627 h 56513"/>
                  <a:gd name="connsiteX4" fmla="*/ 303807 w 303807"/>
                  <a:gd name="connsiteY4" fmla="*/ 56472 h 5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807" h="56513">
                    <a:moveTo>
                      <a:pt x="303807" y="56472"/>
                    </a:moveTo>
                    <a:cubicBezTo>
                      <a:pt x="303807" y="57306"/>
                      <a:pt x="235540" y="45392"/>
                      <a:pt x="151606" y="29844"/>
                    </a:cubicBezTo>
                    <a:cubicBezTo>
                      <a:pt x="67672" y="14297"/>
                      <a:pt x="-178" y="1072"/>
                      <a:pt x="0" y="59"/>
                    </a:cubicBezTo>
                    <a:cubicBezTo>
                      <a:pt x="179" y="-953"/>
                      <a:pt x="68268" y="11139"/>
                      <a:pt x="152201" y="26627"/>
                    </a:cubicBezTo>
                    <a:cubicBezTo>
                      <a:pt x="236135" y="42116"/>
                      <a:pt x="303986" y="55817"/>
                      <a:pt x="303807" y="56472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8" name="Forma Livre: Forma 3277">
                <a:extLst>
                  <a:ext uri="{FF2B5EF4-FFF2-40B4-BE49-F238E27FC236}">
                    <a16:creationId xmlns:a16="http://schemas.microsoft.com/office/drawing/2014/main" id="{771ED13D-7FEA-2181-67CC-D0603446ACD7}"/>
                  </a:ext>
                </a:extLst>
              </p:cNvPr>
              <p:cNvSpPr/>
              <p:nvPr/>
            </p:nvSpPr>
            <p:spPr>
              <a:xfrm>
                <a:off x="12331197" y="7701020"/>
                <a:ext cx="473997" cy="13847"/>
              </a:xfrm>
              <a:custGeom>
                <a:avLst/>
                <a:gdLst>
                  <a:gd name="connsiteX0" fmla="*/ 473998 w 473997"/>
                  <a:gd name="connsiteY0" fmla="*/ 10373 h 13847"/>
                  <a:gd name="connsiteX1" fmla="*/ 469173 w 473997"/>
                  <a:gd name="connsiteY1" fmla="*/ 10790 h 13847"/>
                  <a:gd name="connsiteX2" fmla="*/ 455352 w 473997"/>
                  <a:gd name="connsiteY2" fmla="*/ 11445 h 13847"/>
                  <a:gd name="connsiteX3" fmla="*/ 404539 w 473997"/>
                  <a:gd name="connsiteY3" fmla="*/ 12994 h 13847"/>
                  <a:gd name="connsiteX4" fmla="*/ 236850 w 473997"/>
                  <a:gd name="connsiteY4" fmla="*/ 12994 h 13847"/>
                  <a:gd name="connsiteX5" fmla="*/ 69280 w 473997"/>
                  <a:gd name="connsiteY5" fmla="*/ 5726 h 13847"/>
                  <a:gd name="connsiteX6" fmla="*/ 18586 w 473997"/>
                  <a:gd name="connsiteY6" fmla="*/ 1973 h 13847"/>
                  <a:gd name="connsiteX7" fmla="*/ 4825 w 473997"/>
                  <a:gd name="connsiteY7" fmla="*/ 722 h 13847"/>
                  <a:gd name="connsiteX8" fmla="*/ 0 w 473997"/>
                  <a:gd name="connsiteY8" fmla="*/ 67 h 13847"/>
                  <a:gd name="connsiteX9" fmla="*/ 4825 w 473997"/>
                  <a:gd name="connsiteY9" fmla="*/ 67 h 13847"/>
                  <a:gd name="connsiteX10" fmla="*/ 18645 w 473997"/>
                  <a:gd name="connsiteY10" fmla="*/ 722 h 13847"/>
                  <a:gd name="connsiteX11" fmla="*/ 69399 w 473997"/>
                  <a:gd name="connsiteY11" fmla="*/ 3522 h 13847"/>
                  <a:gd name="connsiteX12" fmla="*/ 236910 w 473997"/>
                  <a:gd name="connsiteY12" fmla="*/ 9777 h 13847"/>
                  <a:gd name="connsiteX13" fmla="*/ 404539 w 473997"/>
                  <a:gd name="connsiteY13" fmla="*/ 10790 h 13847"/>
                  <a:gd name="connsiteX14" fmla="*/ 455352 w 473997"/>
                  <a:gd name="connsiteY14" fmla="*/ 10254 h 13847"/>
                  <a:gd name="connsiteX15" fmla="*/ 469173 w 473997"/>
                  <a:gd name="connsiteY15" fmla="*/ 10254 h 13847"/>
                  <a:gd name="connsiteX16" fmla="*/ 473998 w 473997"/>
                  <a:gd name="connsiteY16" fmla="*/ 10373 h 1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3997" h="13847">
                    <a:moveTo>
                      <a:pt x="473998" y="10373"/>
                    </a:moveTo>
                    <a:cubicBezTo>
                      <a:pt x="472407" y="10653"/>
                      <a:pt x="470793" y="10790"/>
                      <a:pt x="469173" y="10790"/>
                    </a:cubicBezTo>
                    <a:lnTo>
                      <a:pt x="455352" y="11445"/>
                    </a:lnTo>
                    <a:cubicBezTo>
                      <a:pt x="443438" y="11981"/>
                      <a:pt x="426044" y="12517"/>
                      <a:pt x="404539" y="12994"/>
                    </a:cubicBezTo>
                    <a:cubicBezTo>
                      <a:pt x="361649" y="13947"/>
                      <a:pt x="302317" y="14304"/>
                      <a:pt x="236850" y="12994"/>
                    </a:cubicBezTo>
                    <a:cubicBezTo>
                      <a:pt x="171383" y="11683"/>
                      <a:pt x="112111" y="8586"/>
                      <a:pt x="69280" y="5726"/>
                    </a:cubicBezTo>
                    <a:cubicBezTo>
                      <a:pt x="47835" y="4356"/>
                      <a:pt x="30500" y="3045"/>
                      <a:pt x="18586" y="1973"/>
                    </a:cubicBezTo>
                    <a:lnTo>
                      <a:pt x="4825" y="722"/>
                    </a:lnTo>
                    <a:cubicBezTo>
                      <a:pt x="3199" y="663"/>
                      <a:pt x="1585" y="442"/>
                      <a:pt x="0" y="67"/>
                    </a:cubicBezTo>
                    <a:cubicBezTo>
                      <a:pt x="1609" y="-22"/>
                      <a:pt x="3217" y="-22"/>
                      <a:pt x="4825" y="67"/>
                    </a:cubicBezTo>
                    <a:lnTo>
                      <a:pt x="18645" y="722"/>
                    </a:lnTo>
                    <a:lnTo>
                      <a:pt x="69399" y="3522"/>
                    </a:lnTo>
                    <a:cubicBezTo>
                      <a:pt x="112230" y="5786"/>
                      <a:pt x="171442" y="8347"/>
                      <a:pt x="236910" y="9777"/>
                    </a:cubicBezTo>
                    <a:cubicBezTo>
                      <a:pt x="302377" y="11207"/>
                      <a:pt x="361649" y="11207"/>
                      <a:pt x="404539" y="10790"/>
                    </a:cubicBezTo>
                    <a:lnTo>
                      <a:pt x="455352" y="10254"/>
                    </a:lnTo>
                    <a:lnTo>
                      <a:pt x="469173" y="10254"/>
                    </a:lnTo>
                    <a:cubicBezTo>
                      <a:pt x="470781" y="10140"/>
                      <a:pt x="472395" y="10176"/>
                      <a:pt x="473998" y="1037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79" name="Forma Livre: Forma 3278">
                <a:extLst>
                  <a:ext uri="{FF2B5EF4-FFF2-40B4-BE49-F238E27FC236}">
                    <a16:creationId xmlns:a16="http://schemas.microsoft.com/office/drawing/2014/main" id="{B07EA0BE-9804-46B7-D9EF-87CC36D86E1D}"/>
                  </a:ext>
                </a:extLst>
              </p:cNvPr>
              <p:cNvSpPr/>
              <p:nvPr/>
            </p:nvSpPr>
            <p:spPr>
              <a:xfrm>
                <a:off x="12814845" y="7501639"/>
                <a:ext cx="227080" cy="64879"/>
              </a:xfrm>
              <a:custGeom>
                <a:avLst/>
                <a:gdLst>
                  <a:gd name="connsiteX0" fmla="*/ 227080 w 227080"/>
                  <a:gd name="connsiteY0" fmla="*/ 1140 h 64879"/>
                  <a:gd name="connsiteX1" fmla="*/ 217668 w 227080"/>
                  <a:gd name="connsiteY1" fmla="*/ 1497 h 64879"/>
                  <a:gd name="connsiteX2" fmla="*/ 192053 w 227080"/>
                  <a:gd name="connsiteY2" fmla="*/ 2391 h 64879"/>
                  <a:gd name="connsiteX3" fmla="*/ 154346 w 227080"/>
                  <a:gd name="connsiteY3" fmla="*/ 6441 h 64879"/>
                  <a:gd name="connsiteX4" fmla="*/ 64991 w 227080"/>
                  <a:gd name="connsiteY4" fmla="*/ 31521 h 64879"/>
                  <a:gd name="connsiteX5" fmla="*/ 30619 w 227080"/>
                  <a:gd name="connsiteY5" fmla="*/ 47664 h 64879"/>
                  <a:gd name="connsiteX6" fmla="*/ 8221 w 227080"/>
                  <a:gd name="connsiteY6" fmla="*/ 60293 h 64879"/>
                  <a:gd name="connsiteX7" fmla="*/ 0 w 227080"/>
                  <a:gd name="connsiteY7" fmla="*/ 64880 h 64879"/>
                  <a:gd name="connsiteX8" fmla="*/ 7565 w 227080"/>
                  <a:gd name="connsiteY8" fmla="*/ 59280 h 64879"/>
                  <a:gd name="connsiteX9" fmla="*/ 29487 w 227080"/>
                  <a:gd name="connsiteY9" fmla="*/ 45758 h 64879"/>
                  <a:gd name="connsiteX10" fmla="*/ 63740 w 227080"/>
                  <a:gd name="connsiteY10" fmla="*/ 28959 h 64879"/>
                  <a:gd name="connsiteX11" fmla="*/ 107941 w 227080"/>
                  <a:gd name="connsiteY11" fmla="*/ 13411 h 64879"/>
                  <a:gd name="connsiteX12" fmla="*/ 153690 w 227080"/>
                  <a:gd name="connsiteY12" fmla="*/ 3701 h 64879"/>
                  <a:gd name="connsiteX13" fmla="*/ 191696 w 227080"/>
                  <a:gd name="connsiteY13" fmla="*/ 246 h 64879"/>
                  <a:gd name="connsiteX14" fmla="*/ 217430 w 227080"/>
                  <a:gd name="connsiteY14" fmla="*/ 246 h 64879"/>
                  <a:gd name="connsiteX15" fmla="*/ 227080 w 227080"/>
                  <a:gd name="connsiteY15" fmla="*/ 1140 h 64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7080" h="64879">
                    <a:moveTo>
                      <a:pt x="227080" y="1140"/>
                    </a:moveTo>
                    <a:cubicBezTo>
                      <a:pt x="223965" y="1563"/>
                      <a:pt x="220808" y="1682"/>
                      <a:pt x="217668" y="1497"/>
                    </a:cubicBezTo>
                    <a:cubicBezTo>
                      <a:pt x="211711" y="1497"/>
                      <a:pt x="202836" y="1497"/>
                      <a:pt x="192053" y="2391"/>
                    </a:cubicBezTo>
                    <a:cubicBezTo>
                      <a:pt x="181271" y="3284"/>
                      <a:pt x="168225" y="4297"/>
                      <a:pt x="154346" y="6441"/>
                    </a:cubicBezTo>
                    <a:cubicBezTo>
                      <a:pt x="123673" y="11237"/>
                      <a:pt x="93680" y="19654"/>
                      <a:pt x="64991" y="31521"/>
                    </a:cubicBezTo>
                    <a:cubicBezTo>
                      <a:pt x="51826" y="37060"/>
                      <a:pt x="40150" y="42541"/>
                      <a:pt x="30619" y="47664"/>
                    </a:cubicBezTo>
                    <a:cubicBezTo>
                      <a:pt x="21088" y="52787"/>
                      <a:pt x="13582" y="57076"/>
                      <a:pt x="8221" y="60293"/>
                    </a:cubicBezTo>
                    <a:cubicBezTo>
                      <a:pt x="5612" y="62044"/>
                      <a:pt x="2859" y="63575"/>
                      <a:pt x="0" y="64880"/>
                    </a:cubicBezTo>
                    <a:cubicBezTo>
                      <a:pt x="2359" y="62801"/>
                      <a:pt x="4885" y="60924"/>
                      <a:pt x="7565" y="59280"/>
                    </a:cubicBezTo>
                    <a:cubicBezTo>
                      <a:pt x="12510" y="55765"/>
                      <a:pt x="20016" y="51119"/>
                      <a:pt x="29487" y="45758"/>
                    </a:cubicBezTo>
                    <a:cubicBezTo>
                      <a:pt x="40597" y="39551"/>
                      <a:pt x="52028" y="33939"/>
                      <a:pt x="63740" y="28959"/>
                    </a:cubicBezTo>
                    <a:cubicBezTo>
                      <a:pt x="78138" y="22877"/>
                      <a:pt x="92899" y="17682"/>
                      <a:pt x="107941" y="13411"/>
                    </a:cubicBezTo>
                    <a:cubicBezTo>
                      <a:pt x="122982" y="9271"/>
                      <a:pt x="138262" y="6025"/>
                      <a:pt x="153690" y="3701"/>
                    </a:cubicBezTo>
                    <a:cubicBezTo>
                      <a:pt x="166283" y="1843"/>
                      <a:pt x="178972" y="693"/>
                      <a:pt x="191696" y="246"/>
                    </a:cubicBezTo>
                    <a:cubicBezTo>
                      <a:pt x="202597" y="-111"/>
                      <a:pt x="211414" y="-52"/>
                      <a:pt x="217430" y="246"/>
                    </a:cubicBezTo>
                    <a:cubicBezTo>
                      <a:pt x="220671" y="217"/>
                      <a:pt x="223899" y="520"/>
                      <a:pt x="227080" y="114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0" name="Forma Livre: Forma 3279">
                <a:extLst>
                  <a:ext uri="{FF2B5EF4-FFF2-40B4-BE49-F238E27FC236}">
                    <a16:creationId xmlns:a16="http://schemas.microsoft.com/office/drawing/2014/main" id="{27FDFDF2-BD1D-EA54-00E3-2046CA914508}"/>
                  </a:ext>
                </a:extLst>
              </p:cNvPr>
              <p:cNvSpPr/>
              <p:nvPr/>
            </p:nvSpPr>
            <p:spPr>
              <a:xfrm>
                <a:off x="11508299" y="7597888"/>
                <a:ext cx="337165" cy="93429"/>
              </a:xfrm>
              <a:custGeom>
                <a:avLst/>
                <a:gdLst>
                  <a:gd name="connsiteX0" fmla="*/ 337166 w 337165"/>
                  <a:gd name="connsiteY0" fmla="*/ 85983 h 93429"/>
                  <a:gd name="connsiteX1" fmla="*/ 329243 w 337165"/>
                  <a:gd name="connsiteY1" fmla="*/ 72640 h 93429"/>
                  <a:gd name="connsiteX2" fmla="*/ 301424 w 337165"/>
                  <a:gd name="connsiteY2" fmla="*/ 41306 h 93429"/>
                  <a:gd name="connsiteX3" fmla="*/ 246917 w 337165"/>
                  <a:gd name="connsiteY3" fmla="*/ 11521 h 93429"/>
                  <a:gd name="connsiteX4" fmla="*/ 171502 w 337165"/>
                  <a:gd name="connsiteY4" fmla="*/ 3777 h 93429"/>
                  <a:gd name="connsiteX5" fmla="*/ 98410 w 337165"/>
                  <a:gd name="connsiteY5" fmla="*/ 24924 h 93429"/>
                  <a:gd name="connsiteX6" fmla="*/ 44797 w 337165"/>
                  <a:gd name="connsiteY6" fmla="*/ 56913 h 93429"/>
                  <a:gd name="connsiteX7" fmla="*/ 11735 w 337165"/>
                  <a:gd name="connsiteY7" fmla="*/ 83302 h 93429"/>
                  <a:gd name="connsiteX8" fmla="*/ 3098 w 337165"/>
                  <a:gd name="connsiteY8" fmla="*/ 90868 h 93429"/>
                  <a:gd name="connsiteX9" fmla="*/ 0 w 337165"/>
                  <a:gd name="connsiteY9" fmla="*/ 93429 h 93429"/>
                  <a:gd name="connsiteX10" fmla="*/ 2681 w 337165"/>
                  <a:gd name="connsiteY10" fmla="*/ 90451 h 93429"/>
                  <a:gd name="connsiteX11" fmla="*/ 10961 w 337165"/>
                  <a:gd name="connsiteY11" fmla="*/ 82409 h 93429"/>
                  <a:gd name="connsiteX12" fmla="*/ 43486 w 337165"/>
                  <a:gd name="connsiteY12" fmla="*/ 55126 h 93429"/>
                  <a:gd name="connsiteX13" fmla="*/ 97099 w 337165"/>
                  <a:gd name="connsiteY13" fmla="*/ 22363 h 93429"/>
                  <a:gd name="connsiteX14" fmla="*/ 171025 w 337165"/>
                  <a:gd name="connsiteY14" fmla="*/ 977 h 93429"/>
                  <a:gd name="connsiteX15" fmla="*/ 247632 w 337165"/>
                  <a:gd name="connsiteY15" fmla="*/ 9078 h 93429"/>
                  <a:gd name="connsiteX16" fmla="*/ 302675 w 337165"/>
                  <a:gd name="connsiteY16" fmla="*/ 39638 h 93429"/>
                  <a:gd name="connsiteX17" fmla="*/ 330077 w 337165"/>
                  <a:gd name="connsiteY17" fmla="*/ 71984 h 93429"/>
                  <a:gd name="connsiteX18" fmla="*/ 335438 w 337165"/>
                  <a:gd name="connsiteY18" fmla="*/ 82290 h 93429"/>
                  <a:gd name="connsiteX19" fmla="*/ 337166 w 337165"/>
                  <a:gd name="connsiteY19" fmla="*/ 85983 h 9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7165" h="93429">
                    <a:moveTo>
                      <a:pt x="337166" y="85983"/>
                    </a:moveTo>
                    <a:cubicBezTo>
                      <a:pt x="337166" y="85983"/>
                      <a:pt x="334545" y="81098"/>
                      <a:pt x="329243" y="72640"/>
                    </a:cubicBezTo>
                    <a:cubicBezTo>
                      <a:pt x="321666" y="60803"/>
                      <a:pt x="312283" y="50229"/>
                      <a:pt x="301424" y="41306"/>
                    </a:cubicBezTo>
                    <a:cubicBezTo>
                      <a:pt x="285316" y="27998"/>
                      <a:pt x="266814" y="17889"/>
                      <a:pt x="246917" y="11521"/>
                    </a:cubicBezTo>
                    <a:cubicBezTo>
                      <a:pt x="222583" y="3771"/>
                      <a:pt x="196902" y="1138"/>
                      <a:pt x="171502" y="3777"/>
                    </a:cubicBezTo>
                    <a:cubicBezTo>
                      <a:pt x="146161" y="6857"/>
                      <a:pt x="121481" y="13999"/>
                      <a:pt x="98410" y="24924"/>
                    </a:cubicBezTo>
                    <a:cubicBezTo>
                      <a:pt x="79550" y="33830"/>
                      <a:pt x="61595" y="44546"/>
                      <a:pt x="44797" y="56913"/>
                    </a:cubicBezTo>
                    <a:cubicBezTo>
                      <a:pt x="30321" y="67397"/>
                      <a:pt x="19241" y="76690"/>
                      <a:pt x="11735" y="83302"/>
                    </a:cubicBezTo>
                    <a:cubicBezTo>
                      <a:pt x="7923" y="86519"/>
                      <a:pt x="5123" y="89259"/>
                      <a:pt x="3098" y="90868"/>
                    </a:cubicBezTo>
                    <a:cubicBezTo>
                      <a:pt x="2133" y="91803"/>
                      <a:pt x="1096" y="92661"/>
                      <a:pt x="0" y="93429"/>
                    </a:cubicBezTo>
                    <a:cubicBezTo>
                      <a:pt x="757" y="92321"/>
                      <a:pt x="1662" y="91321"/>
                      <a:pt x="2681" y="90451"/>
                    </a:cubicBezTo>
                    <a:cubicBezTo>
                      <a:pt x="4587" y="88604"/>
                      <a:pt x="7268" y="85745"/>
                      <a:pt x="10961" y="82409"/>
                    </a:cubicBezTo>
                    <a:cubicBezTo>
                      <a:pt x="21272" y="72699"/>
                      <a:pt x="32132" y="63591"/>
                      <a:pt x="43486" y="55126"/>
                    </a:cubicBezTo>
                    <a:cubicBezTo>
                      <a:pt x="60207" y="42432"/>
                      <a:pt x="78174" y="31453"/>
                      <a:pt x="97099" y="22363"/>
                    </a:cubicBezTo>
                    <a:cubicBezTo>
                      <a:pt x="120403" y="11229"/>
                      <a:pt x="145374" y="4003"/>
                      <a:pt x="171025" y="977"/>
                    </a:cubicBezTo>
                    <a:cubicBezTo>
                      <a:pt x="196849" y="-1674"/>
                      <a:pt x="222934" y="1084"/>
                      <a:pt x="247632" y="9078"/>
                    </a:cubicBezTo>
                    <a:cubicBezTo>
                      <a:pt x="267785" y="15607"/>
                      <a:pt x="286478" y="25984"/>
                      <a:pt x="302675" y="39638"/>
                    </a:cubicBezTo>
                    <a:cubicBezTo>
                      <a:pt x="313564" y="48806"/>
                      <a:pt x="322827" y="59737"/>
                      <a:pt x="330077" y="71984"/>
                    </a:cubicBezTo>
                    <a:cubicBezTo>
                      <a:pt x="332084" y="75296"/>
                      <a:pt x="333877" y="78739"/>
                      <a:pt x="335438" y="82290"/>
                    </a:cubicBezTo>
                    <a:cubicBezTo>
                      <a:pt x="336171" y="83440"/>
                      <a:pt x="336749" y="84685"/>
                      <a:pt x="337166" y="85983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1" name="Forma Livre: Forma 3280">
                <a:extLst>
                  <a:ext uri="{FF2B5EF4-FFF2-40B4-BE49-F238E27FC236}">
                    <a16:creationId xmlns:a16="http://schemas.microsoft.com/office/drawing/2014/main" id="{659C012A-7FB5-3E90-7C0B-C161F1517DF2}"/>
                  </a:ext>
                </a:extLst>
              </p:cNvPr>
              <p:cNvSpPr/>
              <p:nvPr/>
            </p:nvSpPr>
            <p:spPr>
              <a:xfrm>
                <a:off x="11902711" y="7773941"/>
                <a:ext cx="626318" cy="128730"/>
              </a:xfrm>
              <a:custGeom>
                <a:avLst/>
                <a:gdLst>
                  <a:gd name="connsiteX0" fmla="*/ 626318 w 626318"/>
                  <a:gd name="connsiteY0" fmla="*/ 128731 h 128730"/>
                  <a:gd name="connsiteX1" fmla="*/ 624650 w 626318"/>
                  <a:gd name="connsiteY1" fmla="*/ 128731 h 128730"/>
                  <a:gd name="connsiteX2" fmla="*/ 619825 w 626318"/>
                  <a:gd name="connsiteY2" fmla="*/ 128731 h 128730"/>
                  <a:gd name="connsiteX3" fmla="*/ 601180 w 626318"/>
                  <a:gd name="connsiteY3" fmla="*/ 127480 h 128730"/>
                  <a:gd name="connsiteX4" fmla="*/ 532674 w 626318"/>
                  <a:gd name="connsiteY4" fmla="*/ 121523 h 128730"/>
                  <a:gd name="connsiteX5" fmla="*/ 431405 w 626318"/>
                  <a:gd name="connsiteY5" fmla="*/ 108953 h 128730"/>
                  <a:gd name="connsiteX6" fmla="*/ 308334 w 626318"/>
                  <a:gd name="connsiteY6" fmla="*/ 87687 h 128730"/>
                  <a:gd name="connsiteX7" fmla="*/ 186633 w 626318"/>
                  <a:gd name="connsiteY7" fmla="*/ 59451 h 128730"/>
                  <a:gd name="connsiteX8" fmla="*/ 88640 w 626318"/>
                  <a:gd name="connsiteY8" fmla="*/ 31036 h 128730"/>
                  <a:gd name="connsiteX9" fmla="*/ 51409 w 626318"/>
                  <a:gd name="connsiteY9" fmla="*/ 19122 h 128730"/>
                  <a:gd name="connsiteX10" fmla="*/ 23471 w 626318"/>
                  <a:gd name="connsiteY10" fmla="*/ 9293 h 128730"/>
                  <a:gd name="connsiteX11" fmla="*/ 6017 w 626318"/>
                  <a:gd name="connsiteY11" fmla="*/ 2442 h 128730"/>
                  <a:gd name="connsiteX12" fmla="*/ 1489 w 626318"/>
                  <a:gd name="connsiteY12" fmla="*/ 655 h 128730"/>
                  <a:gd name="connsiteX13" fmla="*/ 0 w 626318"/>
                  <a:gd name="connsiteY13" fmla="*/ 0 h 128730"/>
                  <a:gd name="connsiteX14" fmla="*/ 1608 w 626318"/>
                  <a:gd name="connsiteY14" fmla="*/ 357 h 128730"/>
                  <a:gd name="connsiteX15" fmla="*/ 6255 w 626318"/>
                  <a:gd name="connsiteY15" fmla="*/ 1847 h 128730"/>
                  <a:gd name="connsiteX16" fmla="*/ 24126 w 626318"/>
                  <a:gd name="connsiteY16" fmla="*/ 7804 h 128730"/>
                  <a:gd name="connsiteX17" fmla="*/ 52183 w 626318"/>
                  <a:gd name="connsiteY17" fmla="*/ 17097 h 128730"/>
                  <a:gd name="connsiteX18" fmla="*/ 89534 w 626318"/>
                  <a:gd name="connsiteY18" fmla="*/ 29011 h 128730"/>
                  <a:gd name="connsiteX19" fmla="*/ 187586 w 626318"/>
                  <a:gd name="connsiteY19" fmla="*/ 56770 h 128730"/>
                  <a:gd name="connsiteX20" fmla="*/ 309168 w 626318"/>
                  <a:gd name="connsiteY20" fmla="*/ 84708 h 128730"/>
                  <a:gd name="connsiteX21" fmla="*/ 432060 w 626318"/>
                  <a:gd name="connsiteY21" fmla="*/ 106213 h 128730"/>
                  <a:gd name="connsiteX22" fmla="*/ 533329 w 626318"/>
                  <a:gd name="connsiteY22" fmla="*/ 119378 h 128730"/>
                  <a:gd name="connsiteX23" fmla="*/ 601656 w 626318"/>
                  <a:gd name="connsiteY23" fmla="*/ 126348 h 128730"/>
                  <a:gd name="connsiteX24" fmla="*/ 620301 w 626318"/>
                  <a:gd name="connsiteY24" fmla="*/ 128135 h 128730"/>
                  <a:gd name="connsiteX25" fmla="*/ 625127 w 626318"/>
                  <a:gd name="connsiteY25" fmla="*/ 128671 h 1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26318" h="128730">
                    <a:moveTo>
                      <a:pt x="626318" y="128731"/>
                    </a:moveTo>
                    <a:lnTo>
                      <a:pt x="624650" y="128731"/>
                    </a:lnTo>
                    <a:lnTo>
                      <a:pt x="619825" y="128731"/>
                    </a:lnTo>
                    <a:lnTo>
                      <a:pt x="601180" y="127480"/>
                    </a:lnTo>
                    <a:cubicBezTo>
                      <a:pt x="584977" y="126467"/>
                      <a:pt x="561565" y="124442"/>
                      <a:pt x="532674" y="121523"/>
                    </a:cubicBezTo>
                    <a:cubicBezTo>
                      <a:pt x="503783" y="118604"/>
                      <a:pt x="469470" y="114434"/>
                      <a:pt x="431405" y="108953"/>
                    </a:cubicBezTo>
                    <a:cubicBezTo>
                      <a:pt x="393340" y="103473"/>
                      <a:pt x="351760" y="96384"/>
                      <a:pt x="308334" y="87687"/>
                    </a:cubicBezTo>
                    <a:cubicBezTo>
                      <a:pt x="264907" y="78990"/>
                      <a:pt x="223745" y="69101"/>
                      <a:pt x="186633" y="59451"/>
                    </a:cubicBezTo>
                    <a:cubicBezTo>
                      <a:pt x="149520" y="49801"/>
                      <a:pt x="116280" y="39912"/>
                      <a:pt x="88640" y="31036"/>
                    </a:cubicBezTo>
                    <a:cubicBezTo>
                      <a:pt x="74760" y="26806"/>
                      <a:pt x="62370" y="22458"/>
                      <a:pt x="51409" y="19122"/>
                    </a:cubicBezTo>
                    <a:cubicBezTo>
                      <a:pt x="40448" y="15786"/>
                      <a:pt x="31095" y="12152"/>
                      <a:pt x="23471" y="9293"/>
                    </a:cubicBezTo>
                    <a:lnTo>
                      <a:pt x="6017" y="2442"/>
                    </a:lnTo>
                    <a:lnTo>
                      <a:pt x="1489" y="655"/>
                    </a:lnTo>
                    <a:lnTo>
                      <a:pt x="0" y="0"/>
                    </a:lnTo>
                    <a:lnTo>
                      <a:pt x="1608" y="357"/>
                    </a:lnTo>
                    <a:lnTo>
                      <a:pt x="6255" y="1847"/>
                    </a:lnTo>
                    <a:lnTo>
                      <a:pt x="24126" y="7804"/>
                    </a:lnTo>
                    <a:cubicBezTo>
                      <a:pt x="31810" y="10484"/>
                      <a:pt x="41222" y="13761"/>
                      <a:pt x="52183" y="17097"/>
                    </a:cubicBezTo>
                    <a:cubicBezTo>
                      <a:pt x="63144" y="20432"/>
                      <a:pt x="75594" y="24781"/>
                      <a:pt x="89534" y="29011"/>
                    </a:cubicBezTo>
                    <a:cubicBezTo>
                      <a:pt x="117234" y="37589"/>
                      <a:pt x="150474" y="46881"/>
                      <a:pt x="187586" y="56770"/>
                    </a:cubicBezTo>
                    <a:cubicBezTo>
                      <a:pt x="224698" y="66659"/>
                      <a:pt x="265801" y="75892"/>
                      <a:pt x="309168" y="84708"/>
                    </a:cubicBezTo>
                    <a:cubicBezTo>
                      <a:pt x="352535" y="93525"/>
                      <a:pt x="394114" y="100435"/>
                      <a:pt x="432060" y="106213"/>
                    </a:cubicBezTo>
                    <a:cubicBezTo>
                      <a:pt x="470006" y="111992"/>
                      <a:pt x="504259" y="116221"/>
                      <a:pt x="533329" y="119378"/>
                    </a:cubicBezTo>
                    <a:cubicBezTo>
                      <a:pt x="562399" y="122535"/>
                      <a:pt x="585513" y="124918"/>
                      <a:pt x="601656" y="126348"/>
                    </a:cubicBezTo>
                    <a:lnTo>
                      <a:pt x="620301" y="128135"/>
                    </a:lnTo>
                    <a:lnTo>
                      <a:pt x="625127" y="128671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2" name="Forma Livre: Forma 3281">
                <a:extLst>
                  <a:ext uri="{FF2B5EF4-FFF2-40B4-BE49-F238E27FC236}">
                    <a16:creationId xmlns:a16="http://schemas.microsoft.com/office/drawing/2014/main" id="{5A959D2C-5881-5CB4-D9C0-E766A4B14AC2}"/>
                  </a:ext>
                </a:extLst>
              </p:cNvPr>
              <p:cNvSpPr/>
              <p:nvPr/>
            </p:nvSpPr>
            <p:spPr>
              <a:xfrm>
                <a:off x="11779163" y="7657899"/>
                <a:ext cx="197303" cy="163007"/>
              </a:xfrm>
              <a:custGeom>
                <a:avLst/>
                <a:gdLst>
                  <a:gd name="connsiteX0" fmla="*/ 0 w 197303"/>
                  <a:gd name="connsiteY0" fmla="*/ 0 h 163007"/>
                  <a:gd name="connsiteX1" fmla="*/ 84172 w 197303"/>
                  <a:gd name="connsiteY1" fmla="*/ 26985 h 163007"/>
                  <a:gd name="connsiteX2" fmla="*/ 115506 w 197303"/>
                  <a:gd name="connsiteY2" fmla="*/ 21624 h 163007"/>
                  <a:gd name="connsiteX3" fmla="*/ 168523 w 197303"/>
                  <a:gd name="connsiteY3" fmla="*/ 36219 h 163007"/>
                  <a:gd name="connsiteX4" fmla="*/ 197176 w 197303"/>
                  <a:gd name="connsiteY4" fmla="*/ 77143 h 163007"/>
                  <a:gd name="connsiteX5" fmla="*/ 189968 w 197303"/>
                  <a:gd name="connsiteY5" fmla="*/ 118187 h 163007"/>
                  <a:gd name="connsiteX6" fmla="*/ 132781 w 197303"/>
                  <a:gd name="connsiteY6" fmla="*/ 159886 h 163007"/>
                  <a:gd name="connsiteX7" fmla="*/ 97873 w 197303"/>
                  <a:gd name="connsiteY7" fmla="*/ 105856 h 163007"/>
                  <a:gd name="connsiteX8" fmla="*/ 44260 w 197303"/>
                  <a:gd name="connsiteY8" fmla="*/ 76547 h 163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7303" h="163007">
                    <a:moveTo>
                      <a:pt x="0" y="0"/>
                    </a:moveTo>
                    <a:lnTo>
                      <a:pt x="84172" y="26985"/>
                    </a:lnTo>
                    <a:lnTo>
                      <a:pt x="115506" y="21624"/>
                    </a:lnTo>
                    <a:lnTo>
                      <a:pt x="168523" y="36219"/>
                    </a:lnTo>
                    <a:cubicBezTo>
                      <a:pt x="186656" y="41216"/>
                      <a:pt x="198684" y="58396"/>
                      <a:pt x="197176" y="77143"/>
                    </a:cubicBezTo>
                    <a:cubicBezTo>
                      <a:pt x="196015" y="91011"/>
                      <a:pt x="193602" y="104754"/>
                      <a:pt x="189968" y="118187"/>
                    </a:cubicBezTo>
                    <a:cubicBezTo>
                      <a:pt x="177042" y="167332"/>
                      <a:pt x="155418" y="166260"/>
                      <a:pt x="132781" y="159886"/>
                    </a:cubicBezTo>
                    <a:cubicBezTo>
                      <a:pt x="110145" y="153512"/>
                      <a:pt x="99661" y="134926"/>
                      <a:pt x="97873" y="105856"/>
                    </a:cubicBezTo>
                    <a:lnTo>
                      <a:pt x="44260" y="76547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3" name="Forma Livre: Forma 3282">
                <a:extLst>
                  <a:ext uri="{FF2B5EF4-FFF2-40B4-BE49-F238E27FC236}">
                    <a16:creationId xmlns:a16="http://schemas.microsoft.com/office/drawing/2014/main" id="{8D51A861-6B77-52B5-AEF6-1E47E440D08E}"/>
                  </a:ext>
                </a:extLst>
              </p:cNvPr>
              <p:cNvSpPr/>
              <p:nvPr/>
            </p:nvSpPr>
            <p:spPr>
              <a:xfrm>
                <a:off x="11849396" y="7707878"/>
                <a:ext cx="26985" cy="57187"/>
              </a:xfrm>
              <a:custGeom>
                <a:avLst/>
                <a:gdLst>
                  <a:gd name="connsiteX0" fmla="*/ 26985 w 26985"/>
                  <a:gd name="connsiteY0" fmla="*/ 57187 h 57187"/>
                  <a:gd name="connsiteX1" fmla="*/ 6315 w 26985"/>
                  <a:gd name="connsiteY1" fmla="*/ 31989 h 57187"/>
                  <a:gd name="connsiteX2" fmla="*/ 358 w 26985"/>
                  <a:gd name="connsiteY2" fmla="*/ 0 h 57187"/>
                  <a:gd name="connsiteX3" fmla="*/ 9234 w 26985"/>
                  <a:gd name="connsiteY3" fmla="*/ 30678 h 57187"/>
                  <a:gd name="connsiteX4" fmla="*/ 26985 w 26985"/>
                  <a:gd name="connsiteY4" fmla="*/ 57187 h 5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5" h="57187">
                    <a:moveTo>
                      <a:pt x="26985" y="57187"/>
                    </a:moveTo>
                    <a:cubicBezTo>
                      <a:pt x="17764" y="51010"/>
                      <a:pt x="10574" y="42241"/>
                      <a:pt x="6315" y="31989"/>
                    </a:cubicBezTo>
                    <a:cubicBezTo>
                      <a:pt x="1174" y="22160"/>
                      <a:pt x="-899" y="11020"/>
                      <a:pt x="358" y="0"/>
                    </a:cubicBezTo>
                    <a:cubicBezTo>
                      <a:pt x="2186" y="10520"/>
                      <a:pt x="5159" y="20808"/>
                      <a:pt x="9234" y="30678"/>
                    </a:cubicBezTo>
                    <a:cubicBezTo>
                      <a:pt x="14214" y="40108"/>
                      <a:pt x="20165" y="48990"/>
                      <a:pt x="26985" y="5718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4" name="Forma Livre: Forma 3283">
                <a:extLst>
                  <a:ext uri="{FF2B5EF4-FFF2-40B4-BE49-F238E27FC236}">
                    <a16:creationId xmlns:a16="http://schemas.microsoft.com/office/drawing/2014/main" id="{3447BC2D-59FC-9921-9712-ED7FAD574364}"/>
                  </a:ext>
                </a:extLst>
              </p:cNvPr>
              <p:cNvSpPr/>
              <p:nvPr/>
            </p:nvSpPr>
            <p:spPr>
              <a:xfrm>
                <a:off x="11546781" y="7649440"/>
                <a:ext cx="399293" cy="253271"/>
              </a:xfrm>
              <a:custGeom>
                <a:avLst/>
                <a:gdLst>
                  <a:gd name="connsiteX0" fmla="*/ 131232 w 399293"/>
                  <a:gd name="connsiteY0" fmla="*/ 3098 h 253271"/>
                  <a:gd name="connsiteX1" fmla="*/ 42592 w 399293"/>
                  <a:gd name="connsiteY1" fmla="*/ 44797 h 253271"/>
                  <a:gd name="connsiteX2" fmla="*/ 0 w 399293"/>
                  <a:gd name="connsiteY2" fmla="*/ 171502 h 253271"/>
                  <a:gd name="connsiteX3" fmla="*/ 65527 w 399293"/>
                  <a:gd name="connsiteY3" fmla="*/ 248347 h 253271"/>
                  <a:gd name="connsiteX4" fmla="*/ 340323 w 399293"/>
                  <a:gd name="connsiteY4" fmla="*/ 248347 h 253271"/>
                  <a:gd name="connsiteX5" fmla="*/ 337404 w 399293"/>
                  <a:gd name="connsiteY5" fmla="*/ 225055 h 253271"/>
                  <a:gd name="connsiteX6" fmla="*/ 384047 w 399293"/>
                  <a:gd name="connsiteY6" fmla="*/ 230059 h 253271"/>
                  <a:gd name="connsiteX7" fmla="*/ 397689 w 399293"/>
                  <a:gd name="connsiteY7" fmla="*/ 184011 h 253271"/>
                  <a:gd name="connsiteX8" fmla="*/ 337404 w 399293"/>
                  <a:gd name="connsiteY8" fmla="*/ 122297 h 253271"/>
                  <a:gd name="connsiteX9" fmla="*/ 233812 w 399293"/>
                  <a:gd name="connsiteY9" fmla="*/ 59927 h 253271"/>
                  <a:gd name="connsiteX10" fmla="*/ 174242 w 399293"/>
                  <a:gd name="connsiteY10" fmla="*/ 3098 h 253271"/>
                  <a:gd name="connsiteX11" fmla="*/ 131232 w 399293"/>
                  <a:gd name="connsiteY11" fmla="*/ 3098 h 253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9293" h="253271">
                    <a:moveTo>
                      <a:pt x="131232" y="3098"/>
                    </a:moveTo>
                    <a:cubicBezTo>
                      <a:pt x="131232" y="3098"/>
                      <a:pt x="61953" y="11676"/>
                      <a:pt x="42592" y="44797"/>
                    </a:cubicBezTo>
                    <a:cubicBezTo>
                      <a:pt x="23232" y="77917"/>
                      <a:pt x="0" y="171502"/>
                      <a:pt x="0" y="171502"/>
                    </a:cubicBezTo>
                    <a:lnTo>
                      <a:pt x="65527" y="248347"/>
                    </a:lnTo>
                    <a:cubicBezTo>
                      <a:pt x="65527" y="248347"/>
                      <a:pt x="331983" y="259427"/>
                      <a:pt x="340323" y="248347"/>
                    </a:cubicBezTo>
                    <a:cubicBezTo>
                      <a:pt x="348663" y="237267"/>
                      <a:pt x="337404" y="225055"/>
                      <a:pt x="337404" y="225055"/>
                    </a:cubicBezTo>
                    <a:cubicBezTo>
                      <a:pt x="337404" y="225055"/>
                      <a:pt x="370167" y="239769"/>
                      <a:pt x="384047" y="230059"/>
                    </a:cubicBezTo>
                    <a:cubicBezTo>
                      <a:pt x="397927" y="220349"/>
                      <a:pt x="401918" y="195925"/>
                      <a:pt x="397689" y="184011"/>
                    </a:cubicBezTo>
                    <a:cubicBezTo>
                      <a:pt x="389170" y="161673"/>
                      <a:pt x="373444" y="139334"/>
                      <a:pt x="337404" y="122297"/>
                    </a:cubicBezTo>
                    <a:cubicBezTo>
                      <a:pt x="301364" y="105260"/>
                      <a:pt x="233812" y="59927"/>
                      <a:pt x="233812" y="59927"/>
                    </a:cubicBezTo>
                    <a:cubicBezTo>
                      <a:pt x="233812" y="59927"/>
                      <a:pt x="183952" y="10067"/>
                      <a:pt x="174242" y="3098"/>
                    </a:cubicBezTo>
                    <a:cubicBezTo>
                      <a:pt x="164532" y="-3872"/>
                      <a:pt x="131232" y="3098"/>
                      <a:pt x="131232" y="3098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5" name="Forma Livre: Forma 3284">
                <a:extLst>
                  <a:ext uri="{FF2B5EF4-FFF2-40B4-BE49-F238E27FC236}">
                    <a16:creationId xmlns:a16="http://schemas.microsoft.com/office/drawing/2014/main" id="{122ABF1E-849C-4614-7E1E-030C8383F293}"/>
                  </a:ext>
                </a:extLst>
              </p:cNvPr>
              <p:cNvSpPr/>
              <p:nvPr/>
            </p:nvSpPr>
            <p:spPr>
              <a:xfrm>
                <a:off x="11656092" y="7722889"/>
                <a:ext cx="228212" cy="151605"/>
              </a:xfrm>
              <a:custGeom>
                <a:avLst/>
                <a:gdLst>
                  <a:gd name="connsiteX0" fmla="*/ 228212 w 228212"/>
                  <a:gd name="connsiteY0" fmla="*/ 151605 h 151605"/>
                  <a:gd name="connsiteX1" fmla="*/ 225353 w 228212"/>
                  <a:gd name="connsiteY1" fmla="*/ 150891 h 151605"/>
                  <a:gd name="connsiteX2" fmla="*/ 217430 w 228212"/>
                  <a:gd name="connsiteY2" fmla="*/ 148210 h 151605"/>
                  <a:gd name="connsiteX3" fmla="*/ 188420 w 228212"/>
                  <a:gd name="connsiteY3" fmla="*/ 137785 h 151605"/>
                  <a:gd name="connsiteX4" fmla="*/ 93108 w 228212"/>
                  <a:gd name="connsiteY4" fmla="*/ 102460 h 151605"/>
                  <a:gd name="connsiteX5" fmla="*/ 43665 w 228212"/>
                  <a:gd name="connsiteY5" fmla="*/ 75833 h 151605"/>
                  <a:gd name="connsiteX6" fmla="*/ 16322 w 228212"/>
                  <a:gd name="connsiteY6" fmla="*/ 38899 h 151605"/>
                  <a:gd name="connsiteX7" fmla="*/ 3753 w 228212"/>
                  <a:gd name="connsiteY7" fmla="*/ 10723 h 151605"/>
                  <a:gd name="connsiteX8" fmla="*/ 834 w 228212"/>
                  <a:gd name="connsiteY8" fmla="*/ 2859 h 151605"/>
                  <a:gd name="connsiteX9" fmla="*/ 0 w 228212"/>
                  <a:gd name="connsiteY9" fmla="*/ 0 h 151605"/>
                  <a:gd name="connsiteX10" fmla="*/ 1370 w 228212"/>
                  <a:gd name="connsiteY10" fmla="*/ 2621 h 151605"/>
                  <a:gd name="connsiteX11" fmla="*/ 4825 w 228212"/>
                  <a:gd name="connsiteY11" fmla="*/ 10246 h 151605"/>
                  <a:gd name="connsiteX12" fmla="*/ 18228 w 228212"/>
                  <a:gd name="connsiteY12" fmla="*/ 37887 h 151605"/>
                  <a:gd name="connsiteX13" fmla="*/ 45571 w 228212"/>
                  <a:gd name="connsiteY13" fmla="*/ 73628 h 151605"/>
                  <a:gd name="connsiteX14" fmla="*/ 94180 w 228212"/>
                  <a:gd name="connsiteY14" fmla="*/ 99482 h 151605"/>
                  <a:gd name="connsiteX15" fmla="*/ 189492 w 228212"/>
                  <a:gd name="connsiteY15" fmla="*/ 135700 h 151605"/>
                  <a:gd name="connsiteX16" fmla="*/ 218145 w 228212"/>
                  <a:gd name="connsiteY16" fmla="*/ 147019 h 151605"/>
                  <a:gd name="connsiteX17" fmla="*/ 225889 w 228212"/>
                  <a:gd name="connsiteY17" fmla="*/ 150235 h 151605"/>
                  <a:gd name="connsiteX18" fmla="*/ 228212 w 228212"/>
                  <a:gd name="connsiteY18" fmla="*/ 151605 h 15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8212" h="151605">
                    <a:moveTo>
                      <a:pt x="228212" y="151605"/>
                    </a:moveTo>
                    <a:cubicBezTo>
                      <a:pt x="227229" y="151498"/>
                      <a:pt x="226270" y="151254"/>
                      <a:pt x="225353" y="150891"/>
                    </a:cubicBezTo>
                    <a:lnTo>
                      <a:pt x="217430" y="148210"/>
                    </a:lnTo>
                    <a:lnTo>
                      <a:pt x="188420" y="137785"/>
                    </a:lnTo>
                    <a:cubicBezTo>
                      <a:pt x="163936" y="128909"/>
                      <a:pt x="130220" y="116459"/>
                      <a:pt x="93108" y="102460"/>
                    </a:cubicBezTo>
                    <a:cubicBezTo>
                      <a:pt x="74581" y="95550"/>
                      <a:pt x="56591" y="87806"/>
                      <a:pt x="43665" y="75833"/>
                    </a:cubicBezTo>
                    <a:cubicBezTo>
                      <a:pt x="32436" y="65235"/>
                      <a:pt x="23179" y="52731"/>
                      <a:pt x="16322" y="38899"/>
                    </a:cubicBezTo>
                    <a:cubicBezTo>
                      <a:pt x="11616" y="29743"/>
                      <a:pt x="7422" y="20337"/>
                      <a:pt x="3753" y="10723"/>
                    </a:cubicBezTo>
                    <a:cubicBezTo>
                      <a:pt x="2442" y="7268"/>
                      <a:pt x="1430" y="4766"/>
                      <a:pt x="834" y="2859"/>
                    </a:cubicBezTo>
                    <a:cubicBezTo>
                      <a:pt x="405" y="1960"/>
                      <a:pt x="125" y="989"/>
                      <a:pt x="0" y="0"/>
                    </a:cubicBezTo>
                    <a:cubicBezTo>
                      <a:pt x="0" y="0"/>
                      <a:pt x="596" y="834"/>
                      <a:pt x="1370" y="2621"/>
                    </a:cubicBezTo>
                    <a:cubicBezTo>
                      <a:pt x="2145" y="4408"/>
                      <a:pt x="3455" y="7208"/>
                      <a:pt x="4825" y="10246"/>
                    </a:cubicBezTo>
                    <a:cubicBezTo>
                      <a:pt x="7863" y="16858"/>
                      <a:pt x="12093" y="26509"/>
                      <a:pt x="18228" y="37887"/>
                    </a:cubicBezTo>
                    <a:cubicBezTo>
                      <a:pt x="25234" y="51272"/>
                      <a:pt x="34485" y="63365"/>
                      <a:pt x="45571" y="73628"/>
                    </a:cubicBezTo>
                    <a:cubicBezTo>
                      <a:pt x="58140" y="85125"/>
                      <a:pt x="75356" y="92631"/>
                      <a:pt x="94180" y="99482"/>
                    </a:cubicBezTo>
                    <a:cubicBezTo>
                      <a:pt x="131352" y="113481"/>
                      <a:pt x="164949" y="126288"/>
                      <a:pt x="189492" y="135700"/>
                    </a:cubicBezTo>
                    <a:lnTo>
                      <a:pt x="218145" y="147019"/>
                    </a:lnTo>
                    <a:lnTo>
                      <a:pt x="225889" y="150235"/>
                    </a:lnTo>
                    <a:cubicBezTo>
                      <a:pt x="226717" y="150587"/>
                      <a:pt x="227503" y="151052"/>
                      <a:pt x="228212" y="15160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6" name="Forma Livre: Forma 3285">
                <a:extLst>
                  <a:ext uri="{FF2B5EF4-FFF2-40B4-BE49-F238E27FC236}">
                    <a16:creationId xmlns:a16="http://schemas.microsoft.com/office/drawing/2014/main" id="{DB951A28-14FE-DCBA-AC37-919966C5A72C}"/>
                  </a:ext>
                </a:extLst>
              </p:cNvPr>
              <p:cNvSpPr/>
              <p:nvPr/>
            </p:nvSpPr>
            <p:spPr>
              <a:xfrm>
                <a:off x="11659070" y="7851739"/>
                <a:ext cx="86376" cy="51468"/>
              </a:xfrm>
              <a:custGeom>
                <a:avLst/>
                <a:gdLst>
                  <a:gd name="connsiteX0" fmla="*/ 86376 w 86376"/>
                  <a:gd name="connsiteY0" fmla="*/ 51468 h 51468"/>
                  <a:gd name="connsiteX1" fmla="*/ 72735 w 86376"/>
                  <a:gd name="connsiteY1" fmla="*/ 45511 h 51468"/>
                  <a:gd name="connsiteX2" fmla="*/ 41341 w 86376"/>
                  <a:gd name="connsiteY2" fmla="*/ 28594 h 51468"/>
                  <a:gd name="connsiteX3" fmla="*/ 11556 w 86376"/>
                  <a:gd name="connsiteY3" fmla="*/ 9233 h 51468"/>
                  <a:gd name="connsiteX4" fmla="*/ 0 w 86376"/>
                  <a:gd name="connsiteY4" fmla="*/ 0 h 51468"/>
                  <a:gd name="connsiteX5" fmla="*/ 12748 w 86376"/>
                  <a:gd name="connsiteY5" fmla="*/ 7387 h 51468"/>
                  <a:gd name="connsiteX6" fmla="*/ 43009 w 86376"/>
                  <a:gd name="connsiteY6" fmla="*/ 25913 h 51468"/>
                  <a:gd name="connsiteX7" fmla="*/ 73867 w 86376"/>
                  <a:gd name="connsiteY7" fmla="*/ 43784 h 51468"/>
                  <a:gd name="connsiteX8" fmla="*/ 86376 w 86376"/>
                  <a:gd name="connsiteY8" fmla="*/ 51468 h 51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376" h="51468">
                    <a:moveTo>
                      <a:pt x="86376" y="51468"/>
                    </a:moveTo>
                    <a:cubicBezTo>
                      <a:pt x="81617" y="50009"/>
                      <a:pt x="77042" y="48008"/>
                      <a:pt x="72735" y="45511"/>
                    </a:cubicBezTo>
                    <a:cubicBezTo>
                      <a:pt x="64514" y="41520"/>
                      <a:pt x="53315" y="35682"/>
                      <a:pt x="41341" y="28594"/>
                    </a:cubicBezTo>
                    <a:cubicBezTo>
                      <a:pt x="29368" y="21505"/>
                      <a:pt x="18824" y="14535"/>
                      <a:pt x="11556" y="9233"/>
                    </a:cubicBezTo>
                    <a:cubicBezTo>
                      <a:pt x="7363" y="6606"/>
                      <a:pt x="3485" y="3509"/>
                      <a:pt x="0" y="0"/>
                    </a:cubicBezTo>
                    <a:cubicBezTo>
                      <a:pt x="4480" y="2043"/>
                      <a:pt x="8745" y="4515"/>
                      <a:pt x="12748" y="7387"/>
                    </a:cubicBezTo>
                    <a:cubicBezTo>
                      <a:pt x="20432" y="12212"/>
                      <a:pt x="31095" y="18884"/>
                      <a:pt x="43009" y="25913"/>
                    </a:cubicBezTo>
                    <a:cubicBezTo>
                      <a:pt x="54923" y="32942"/>
                      <a:pt x="65944" y="39137"/>
                      <a:pt x="73867" y="43784"/>
                    </a:cubicBezTo>
                    <a:cubicBezTo>
                      <a:pt x="78275" y="45934"/>
                      <a:pt x="82463" y="48508"/>
                      <a:pt x="86376" y="5146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7" name="Forma Livre: Forma 3286">
                <a:extLst>
                  <a:ext uri="{FF2B5EF4-FFF2-40B4-BE49-F238E27FC236}">
                    <a16:creationId xmlns:a16="http://schemas.microsoft.com/office/drawing/2014/main" id="{F7C7A0EE-1AA8-BA19-F14A-C217E0B7CFDA}"/>
                  </a:ext>
                </a:extLst>
              </p:cNvPr>
              <p:cNvSpPr/>
              <p:nvPr/>
            </p:nvSpPr>
            <p:spPr>
              <a:xfrm>
                <a:off x="11597924" y="7731901"/>
                <a:ext cx="39820" cy="113940"/>
              </a:xfrm>
              <a:custGeom>
                <a:avLst/>
                <a:gdLst>
                  <a:gd name="connsiteX0" fmla="*/ 2172 w 39820"/>
                  <a:gd name="connsiteY0" fmla="*/ 113940 h 113940"/>
                  <a:gd name="connsiteX1" fmla="*/ 2172 w 39820"/>
                  <a:gd name="connsiteY1" fmla="*/ 107983 h 113940"/>
                  <a:gd name="connsiteX2" fmla="*/ 10869 w 39820"/>
                  <a:gd name="connsiteY2" fmla="*/ 95295 h 113940"/>
                  <a:gd name="connsiteX3" fmla="*/ 13133 w 39820"/>
                  <a:gd name="connsiteY3" fmla="*/ 86002 h 113940"/>
                  <a:gd name="connsiteX4" fmla="*/ 9439 w 39820"/>
                  <a:gd name="connsiteY4" fmla="*/ 74922 h 113940"/>
                  <a:gd name="connsiteX5" fmla="*/ 861 w 39820"/>
                  <a:gd name="connsiteY5" fmla="*/ 48116 h 113940"/>
                  <a:gd name="connsiteX6" fmla="*/ 3482 w 39820"/>
                  <a:gd name="connsiteY6" fmla="*/ 19999 h 113940"/>
                  <a:gd name="connsiteX7" fmla="*/ 19090 w 39820"/>
                  <a:gd name="connsiteY7" fmla="*/ 2902 h 113940"/>
                  <a:gd name="connsiteX8" fmla="*/ 34399 w 39820"/>
                  <a:gd name="connsiteY8" fmla="*/ 221 h 113940"/>
                  <a:gd name="connsiteX9" fmla="*/ 39820 w 39820"/>
                  <a:gd name="connsiteY9" fmla="*/ 2008 h 113940"/>
                  <a:gd name="connsiteX10" fmla="*/ 34340 w 39820"/>
                  <a:gd name="connsiteY10" fmla="*/ 1413 h 113940"/>
                  <a:gd name="connsiteX11" fmla="*/ 20103 w 39820"/>
                  <a:gd name="connsiteY11" fmla="*/ 4868 h 113940"/>
                  <a:gd name="connsiteX12" fmla="*/ 6163 w 39820"/>
                  <a:gd name="connsiteY12" fmla="*/ 21071 h 113940"/>
                  <a:gd name="connsiteX13" fmla="*/ 3959 w 39820"/>
                  <a:gd name="connsiteY13" fmla="*/ 47639 h 113940"/>
                  <a:gd name="connsiteX14" fmla="*/ 12061 w 39820"/>
                  <a:gd name="connsiteY14" fmla="*/ 73790 h 113940"/>
                  <a:gd name="connsiteX15" fmla="*/ 15694 w 39820"/>
                  <a:gd name="connsiteY15" fmla="*/ 85704 h 113940"/>
                  <a:gd name="connsiteX16" fmla="*/ 12656 w 39820"/>
                  <a:gd name="connsiteY16" fmla="*/ 96427 h 113940"/>
                  <a:gd name="connsiteX17" fmla="*/ 3304 w 39820"/>
                  <a:gd name="connsiteY17" fmla="*/ 108341 h 113940"/>
                  <a:gd name="connsiteX18" fmla="*/ 2172 w 39820"/>
                  <a:gd name="connsiteY18" fmla="*/ 113940 h 11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9820" h="113940">
                    <a:moveTo>
                      <a:pt x="2172" y="113940"/>
                    </a:moveTo>
                    <a:cubicBezTo>
                      <a:pt x="2172" y="113940"/>
                      <a:pt x="683" y="112034"/>
                      <a:pt x="2172" y="107983"/>
                    </a:cubicBezTo>
                    <a:cubicBezTo>
                      <a:pt x="4549" y="103420"/>
                      <a:pt x="7468" y="99155"/>
                      <a:pt x="10869" y="95295"/>
                    </a:cubicBezTo>
                    <a:cubicBezTo>
                      <a:pt x="12746" y="92585"/>
                      <a:pt x="13550" y="89273"/>
                      <a:pt x="13133" y="86002"/>
                    </a:cubicBezTo>
                    <a:cubicBezTo>
                      <a:pt x="12412" y="82160"/>
                      <a:pt x="11167" y="78431"/>
                      <a:pt x="9439" y="74922"/>
                    </a:cubicBezTo>
                    <a:cubicBezTo>
                      <a:pt x="5532" y="66356"/>
                      <a:pt x="2654" y="57361"/>
                      <a:pt x="861" y="48116"/>
                    </a:cubicBezTo>
                    <a:cubicBezTo>
                      <a:pt x="-878" y="38680"/>
                      <a:pt x="27" y="28952"/>
                      <a:pt x="3482" y="19999"/>
                    </a:cubicBezTo>
                    <a:cubicBezTo>
                      <a:pt x="6401" y="12570"/>
                      <a:pt x="11959" y="6482"/>
                      <a:pt x="19090" y="2902"/>
                    </a:cubicBezTo>
                    <a:cubicBezTo>
                      <a:pt x="23802" y="466"/>
                      <a:pt x="29139" y="-470"/>
                      <a:pt x="34399" y="221"/>
                    </a:cubicBezTo>
                    <a:cubicBezTo>
                      <a:pt x="36341" y="287"/>
                      <a:pt x="38218" y="906"/>
                      <a:pt x="39820" y="2008"/>
                    </a:cubicBezTo>
                    <a:cubicBezTo>
                      <a:pt x="39820" y="2008"/>
                      <a:pt x="37854" y="1591"/>
                      <a:pt x="34340" y="1413"/>
                    </a:cubicBezTo>
                    <a:cubicBezTo>
                      <a:pt x="29366" y="1222"/>
                      <a:pt x="24439" y="2419"/>
                      <a:pt x="20103" y="4868"/>
                    </a:cubicBezTo>
                    <a:cubicBezTo>
                      <a:pt x="13669" y="8430"/>
                      <a:pt x="8725" y="14179"/>
                      <a:pt x="6163" y="21071"/>
                    </a:cubicBezTo>
                    <a:cubicBezTo>
                      <a:pt x="3000" y="29554"/>
                      <a:pt x="2237" y="38751"/>
                      <a:pt x="3959" y="47639"/>
                    </a:cubicBezTo>
                    <a:cubicBezTo>
                      <a:pt x="5681" y="56628"/>
                      <a:pt x="8397" y="65403"/>
                      <a:pt x="12061" y="73790"/>
                    </a:cubicBezTo>
                    <a:cubicBezTo>
                      <a:pt x="13824" y="77573"/>
                      <a:pt x="15045" y="81582"/>
                      <a:pt x="15694" y="85704"/>
                    </a:cubicBezTo>
                    <a:cubicBezTo>
                      <a:pt x="16093" y="89534"/>
                      <a:pt x="15009" y="93377"/>
                      <a:pt x="12656" y="96427"/>
                    </a:cubicBezTo>
                    <a:cubicBezTo>
                      <a:pt x="9207" y="100126"/>
                      <a:pt x="6080" y="104111"/>
                      <a:pt x="3304" y="108341"/>
                    </a:cubicBezTo>
                    <a:cubicBezTo>
                      <a:pt x="2535" y="110104"/>
                      <a:pt x="2148" y="112016"/>
                      <a:pt x="2172" y="11394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8" name="Forma Livre: Forma 3287">
                <a:extLst>
                  <a:ext uri="{FF2B5EF4-FFF2-40B4-BE49-F238E27FC236}">
                    <a16:creationId xmlns:a16="http://schemas.microsoft.com/office/drawing/2014/main" id="{CDB0D660-E85A-601C-C190-203AB1404D40}"/>
                  </a:ext>
                </a:extLst>
              </p:cNvPr>
              <p:cNvSpPr/>
              <p:nvPr/>
            </p:nvSpPr>
            <p:spPr>
              <a:xfrm>
                <a:off x="11712264" y="7724853"/>
                <a:ext cx="42773" cy="42833"/>
              </a:xfrm>
              <a:custGeom>
                <a:avLst/>
                <a:gdLst>
                  <a:gd name="connsiteX0" fmla="*/ 42773 w 42773"/>
                  <a:gd name="connsiteY0" fmla="*/ 2 h 42833"/>
                  <a:gd name="connsiteX1" fmla="*/ 2 w 42773"/>
                  <a:gd name="connsiteY1" fmla="*/ 42833 h 42833"/>
                  <a:gd name="connsiteX2" fmla="*/ 2087 w 42773"/>
                  <a:gd name="connsiteY2" fmla="*/ 33659 h 42833"/>
                  <a:gd name="connsiteX3" fmla="*/ 14597 w 42773"/>
                  <a:gd name="connsiteY3" fmla="*/ 14597 h 42833"/>
                  <a:gd name="connsiteX4" fmla="*/ 33600 w 42773"/>
                  <a:gd name="connsiteY4" fmla="*/ 2087 h 42833"/>
                  <a:gd name="connsiteX5" fmla="*/ 42773 w 42773"/>
                  <a:gd name="connsiteY5" fmla="*/ 2 h 42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773" h="42833">
                    <a:moveTo>
                      <a:pt x="42773" y="2"/>
                    </a:moveTo>
                    <a:cubicBezTo>
                      <a:pt x="23038" y="7490"/>
                      <a:pt x="7460" y="23086"/>
                      <a:pt x="2" y="42833"/>
                    </a:cubicBezTo>
                    <a:cubicBezTo>
                      <a:pt x="-45" y="39652"/>
                      <a:pt x="669" y="36507"/>
                      <a:pt x="2087" y="33659"/>
                    </a:cubicBezTo>
                    <a:cubicBezTo>
                      <a:pt x="4881" y="26505"/>
                      <a:pt x="9146" y="20012"/>
                      <a:pt x="14597" y="14597"/>
                    </a:cubicBezTo>
                    <a:cubicBezTo>
                      <a:pt x="20006" y="9164"/>
                      <a:pt x="26475" y="4911"/>
                      <a:pt x="33600" y="2087"/>
                    </a:cubicBezTo>
                    <a:cubicBezTo>
                      <a:pt x="36447" y="669"/>
                      <a:pt x="39592" y="-45"/>
                      <a:pt x="42773" y="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89" name="Forma Livre: Forma 3288">
                <a:extLst>
                  <a:ext uri="{FF2B5EF4-FFF2-40B4-BE49-F238E27FC236}">
                    <a16:creationId xmlns:a16="http://schemas.microsoft.com/office/drawing/2014/main" id="{E8CA3284-C85C-6DEE-97F5-4AB40FEB568F}"/>
                  </a:ext>
                </a:extLst>
              </p:cNvPr>
              <p:cNvSpPr/>
              <p:nvPr/>
            </p:nvSpPr>
            <p:spPr>
              <a:xfrm>
                <a:off x="11875222" y="7763040"/>
                <a:ext cx="67996" cy="60839"/>
              </a:xfrm>
              <a:custGeom>
                <a:avLst/>
                <a:gdLst>
                  <a:gd name="connsiteX0" fmla="*/ 67996 w 67996"/>
                  <a:gd name="connsiteY0" fmla="*/ 57068 h 60839"/>
                  <a:gd name="connsiteX1" fmla="*/ 64184 w 67996"/>
                  <a:gd name="connsiteY1" fmla="*/ 58795 h 60839"/>
                  <a:gd name="connsiteX2" fmla="*/ 52925 w 67996"/>
                  <a:gd name="connsiteY2" fmla="*/ 60761 h 60839"/>
                  <a:gd name="connsiteX3" fmla="*/ 384 w 67996"/>
                  <a:gd name="connsiteY3" fmla="*/ 15548 h 60839"/>
                  <a:gd name="connsiteX4" fmla="*/ 384 w 67996"/>
                  <a:gd name="connsiteY4" fmla="*/ 4051 h 60839"/>
                  <a:gd name="connsiteX5" fmla="*/ 1516 w 67996"/>
                  <a:gd name="connsiteY5" fmla="*/ 0 h 60839"/>
                  <a:gd name="connsiteX6" fmla="*/ 2290 w 67996"/>
                  <a:gd name="connsiteY6" fmla="*/ 15250 h 60839"/>
                  <a:gd name="connsiteX7" fmla="*/ 52627 w 67996"/>
                  <a:gd name="connsiteY7" fmla="*/ 58557 h 60839"/>
                  <a:gd name="connsiteX8" fmla="*/ 67996 w 67996"/>
                  <a:gd name="connsiteY8" fmla="*/ 57068 h 6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996" h="60839">
                    <a:moveTo>
                      <a:pt x="67996" y="57068"/>
                    </a:moveTo>
                    <a:cubicBezTo>
                      <a:pt x="67996" y="57068"/>
                      <a:pt x="66745" y="57961"/>
                      <a:pt x="64184" y="58795"/>
                    </a:cubicBezTo>
                    <a:cubicBezTo>
                      <a:pt x="60538" y="59963"/>
                      <a:pt x="56749" y="60624"/>
                      <a:pt x="52925" y="60761"/>
                    </a:cubicBezTo>
                    <a:cubicBezTo>
                      <a:pt x="26107" y="62256"/>
                      <a:pt x="2904" y="42289"/>
                      <a:pt x="384" y="15548"/>
                    </a:cubicBezTo>
                    <a:cubicBezTo>
                      <a:pt x="-128" y="11729"/>
                      <a:pt x="-128" y="7863"/>
                      <a:pt x="384" y="4051"/>
                    </a:cubicBezTo>
                    <a:cubicBezTo>
                      <a:pt x="503" y="2639"/>
                      <a:pt x="885" y="1269"/>
                      <a:pt x="1516" y="0"/>
                    </a:cubicBezTo>
                    <a:cubicBezTo>
                      <a:pt x="2112" y="0"/>
                      <a:pt x="861" y="5957"/>
                      <a:pt x="2290" y="15250"/>
                    </a:cubicBezTo>
                    <a:cubicBezTo>
                      <a:pt x="5817" y="40275"/>
                      <a:pt x="27357" y="58807"/>
                      <a:pt x="52627" y="58557"/>
                    </a:cubicBezTo>
                    <a:cubicBezTo>
                      <a:pt x="57774" y="58337"/>
                      <a:pt x="62903" y="57842"/>
                      <a:pt x="67996" y="5706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0" name="Forma Livre: Forma 3289">
                <a:extLst>
                  <a:ext uri="{FF2B5EF4-FFF2-40B4-BE49-F238E27FC236}">
                    <a16:creationId xmlns:a16="http://schemas.microsoft.com/office/drawing/2014/main" id="{DF41E8DD-265D-74A2-6A95-B553278627C8}"/>
                  </a:ext>
                </a:extLst>
              </p:cNvPr>
              <p:cNvSpPr/>
              <p:nvPr/>
            </p:nvSpPr>
            <p:spPr>
              <a:xfrm>
                <a:off x="12812114" y="7642687"/>
                <a:ext cx="391543" cy="241098"/>
              </a:xfrm>
              <a:custGeom>
                <a:avLst/>
                <a:gdLst>
                  <a:gd name="connsiteX0" fmla="*/ 26321 w 391543"/>
                  <a:gd name="connsiteY0" fmla="*/ 90508 h 241098"/>
                  <a:gd name="connsiteX1" fmla="*/ 166310 w 391543"/>
                  <a:gd name="connsiteY1" fmla="*/ 1153 h 241098"/>
                  <a:gd name="connsiteX2" fmla="*/ 199669 w 391543"/>
                  <a:gd name="connsiteY2" fmla="*/ 1153 h 241098"/>
                  <a:gd name="connsiteX3" fmla="*/ 223497 w 391543"/>
                  <a:gd name="connsiteY3" fmla="*/ 18488 h 241098"/>
                  <a:gd name="connsiteX4" fmla="*/ 255486 w 391543"/>
                  <a:gd name="connsiteY4" fmla="*/ 21168 h 241098"/>
                  <a:gd name="connsiteX5" fmla="*/ 339539 w 391543"/>
                  <a:gd name="connsiteY5" fmla="*/ 97179 h 241098"/>
                  <a:gd name="connsiteX6" fmla="*/ 383323 w 391543"/>
                  <a:gd name="connsiteY6" fmla="*/ 103851 h 241098"/>
                  <a:gd name="connsiteX7" fmla="*/ 391544 w 391543"/>
                  <a:gd name="connsiteY7" fmla="*/ 119816 h 241098"/>
                  <a:gd name="connsiteX8" fmla="*/ 375520 w 391543"/>
                  <a:gd name="connsiteY8" fmla="*/ 180518 h 241098"/>
                  <a:gd name="connsiteX9" fmla="*/ 306180 w 391543"/>
                  <a:gd name="connsiteY9" fmla="*/ 205299 h 241098"/>
                  <a:gd name="connsiteX10" fmla="*/ 268830 w 391543"/>
                  <a:gd name="connsiteY10" fmla="*/ 209052 h 241098"/>
                  <a:gd name="connsiteX11" fmla="*/ 235530 w 391543"/>
                  <a:gd name="connsiteY11" fmla="*/ 205299 h 241098"/>
                  <a:gd name="connsiteX12" fmla="*/ 226178 w 391543"/>
                  <a:gd name="connsiteY12" fmla="*/ 237169 h 241098"/>
                  <a:gd name="connsiteX13" fmla="*/ 188827 w 391543"/>
                  <a:gd name="connsiteY13" fmla="*/ 223825 h 241098"/>
                  <a:gd name="connsiteX14" fmla="*/ 174173 w 391543"/>
                  <a:gd name="connsiteY14" fmla="*/ 186534 h 241098"/>
                  <a:gd name="connsiteX15" fmla="*/ 142184 w 391543"/>
                  <a:gd name="connsiteY15" fmla="*/ 219834 h 241098"/>
                  <a:gd name="connsiteX16" fmla="*/ 95481 w 391543"/>
                  <a:gd name="connsiteY16" fmla="*/ 237169 h 241098"/>
                  <a:gd name="connsiteX17" fmla="*/ 79457 w 391543"/>
                  <a:gd name="connsiteY17" fmla="*/ 217213 h 241098"/>
                  <a:gd name="connsiteX18" fmla="*/ 79457 w 391543"/>
                  <a:gd name="connsiteY18" fmla="*/ 217213 h 241098"/>
                  <a:gd name="connsiteX19" fmla="*/ 42226 w 391543"/>
                  <a:gd name="connsiteY19" fmla="*/ 213162 h 241098"/>
                  <a:gd name="connsiteX20" fmla="*/ 2135 w 391543"/>
                  <a:gd name="connsiteY20" fmla="*/ 180518 h 241098"/>
                  <a:gd name="connsiteX21" fmla="*/ 26321 w 391543"/>
                  <a:gd name="connsiteY21" fmla="*/ 90508 h 241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91543" h="241098">
                    <a:moveTo>
                      <a:pt x="26321" y="90508"/>
                    </a:moveTo>
                    <a:lnTo>
                      <a:pt x="166310" y="1153"/>
                    </a:lnTo>
                    <a:cubicBezTo>
                      <a:pt x="177378" y="-384"/>
                      <a:pt x="188601" y="-384"/>
                      <a:pt x="199669" y="1153"/>
                    </a:cubicBezTo>
                    <a:cubicBezTo>
                      <a:pt x="209677" y="3363"/>
                      <a:pt x="218315" y="9641"/>
                      <a:pt x="223497" y="18488"/>
                    </a:cubicBezTo>
                    <a:lnTo>
                      <a:pt x="255486" y="21168"/>
                    </a:lnTo>
                    <a:lnTo>
                      <a:pt x="339539" y="97179"/>
                    </a:lnTo>
                    <a:lnTo>
                      <a:pt x="383323" y="103851"/>
                    </a:lnTo>
                    <a:lnTo>
                      <a:pt x="391544" y="119816"/>
                    </a:lnTo>
                    <a:lnTo>
                      <a:pt x="375520" y="180518"/>
                    </a:lnTo>
                    <a:cubicBezTo>
                      <a:pt x="375520" y="180518"/>
                      <a:pt x="335489" y="221383"/>
                      <a:pt x="306180" y="205299"/>
                    </a:cubicBezTo>
                    <a:lnTo>
                      <a:pt x="268830" y="209052"/>
                    </a:lnTo>
                    <a:lnTo>
                      <a:pt x="235530" y="205299"/>
                    </a:lnTo>
                    <a:cubicBezTo>
                      <a:pt x="235530" y="205299"/>
                      <a:pt x="238151" y="237169"/>
                      <a:pt x="226178" y="237169"/>
                    </a:cubicBezTo>
                    <a:cubicBezTo>
                      <a:pt x="214204" y="237169"/>
                      <a:pt x="194189" y="233177"/>
                      <a:pt x="188827" y="223825"/>
                    </a:cubicBezTo>
                    <a:cubicBezTo>
                      <a:pt x="183174" y="211708"/>
                      <a:pt x="178284" y="199258"/>
                      <a:pt x="174173" y="186534"/>
                    </a:cubicBezTo>
                    <a:lnTo>
                      <a:pt x="142184" y="219834"/>
                    </a:lnTo>
                    <a:cubicBezTo>
                      <a:pt x="142184" y="219834"/>
                      <a:pt x="112399" y="252061"/>
                      <a:pt x="95481" y="237169"/>
                    </a:cubicBezTo>
                    <a:cubicBezTo>
                      <a:pt x="81006" y="224599"/>
                      <a:pt x="79457" y="217213"/>
                      <a:pt x="79457" y="217213"/>
                    </a:cubicBezTo>
                    <a:lnTo>
                      <a:pt x="79457" y="217213"/>
                    </a:lnTo>
                    <a:cubicBezTo>
                      <a:pt x="79457" y="217213"/>
                      <a:pt x="55629" y="221204"/>
                      <a:pt x="42226" y="213162"/>
                    </a:cubicBezTo>
                    <a:cubicBezTo>
                      <a:pt x="28823" y="205120"/>
                      <a:pt x="7497" y="209171"/>
                      <a:pt x="2135" y="180518"/>
                    </a:cubicBezTo>
                    <a:cubicBezTo>
                      <a:pt x="-3226" y="151864"/>
                      <a:pt x="348" y="107068"/>
                      <a:pt x="26321" y="90508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1" name="Forma Livre: Forma 3290">
                <a:extLst>
                  <a:ext uri="{FF2B5EF4-FFF2-40B4-BE49-F238E27FC236}">
                    <a16:creationId xmlns:a16="http://schemas.microsoft.com/office/drawing/2014/main" id="{C978D38B-A3B6-55A2-2622-5BCFC04BFF68}"/>
                  </a:ext>
                </a:extLst>
              </p:cNvPr>
              <p:cNvSpPr/>
              <p:nvPr/>
            </p:nvSpPr>
            <p:spPr>
              <a:xfrm>
                <a:off x="12952213" y="7704304"/>
                <a:ext cx="41986" cy="146363"/>
              </a:xfrm>
              <a:custGeom>
                <a:avLst/>
                <a:gdLst>
                  <a:gd name="connsiteX0" fmla="*/ 41937 w 41986"/>
                  <a:gd name="connsiteY0" fmla="*/ 146363 h 146363"/>
                  <a:gd name="connsiteX1" fmla="*/ 39197 w 41986"/>
                  <a:gd name="connsiteY1" fmla="*/ 140883 h 146363"/>
                  <a:gd name="connsiteX2" fmla="*/ 34253 w 41986"/>
                  <a:gd name="connsiteY2" fmla="*/ 124978 h 146363"/>
                  <a:gd name="connsiteX3" fmla="*/ 26628 w 41986"/>
                  <a:gd name="connsiteY3" fmla="*/ 70709 h 146363"/>
                  <a:gd name="connsiteX4" fmla="*/ 12331 w 41986"/>
                  <a:gd name="connsiteY4" fmla="*/ 18764 h 146363"/>
                  <a:gd name="connsiteX5" fmla="*/ 0 w 41986"/>
                  <a:gd name="connsiteY5" fmla="*/ 0 h 146363"/>
                  <a:gd name="connsiteX6" fmla="*/ 4527 w 41986"/>
                  <a:gd name="connsiteY6" fmla="*/ 4110 h 146363"/>
                  <a:gd name="connsiteX7" fmla="*/ 14237 w 41986"/>
                  <a:gd name="connsiteY7" fmla="*/ 17752 h 146363"/>
                  <a:gd name="connsiteX8" fmla="*/ 29726 w 41986"/>
                  <a:gd name="connsiteY8" fmla="*/ 70352 h 146363"/>
                  <a:gd name="connsiteX9" fmla="*/ 36397 w 41986"/>
                  <a:gd name="connsiteY9" fmla="*/ 124501 h 146363"/>
                  <a:gd name="connsiteX10" fmla="*/ 41937 w 41986"/>
                  <a:gd name="connsiteY10" fmla="*/ 146363 h 14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986" h="146363">
                    <a:moveTo>
                      <a:pt x="41937" y="146363"/>
                    </a:moveTo>
                    <a:cubicBezTo>
                      <a:pt x="40782" y="144666"/>
                      <a:pt x="39858" y="142825"/>
                      <a:pt x="39197" y="140883"/>
                    </a:cubicBezTo>
                    <a:cubicBezTo>
                      <a:pt x="37172" y="135706"/>
                      <a:pt x="35516" y="130393"/>
                      <a:pt x="34253" y="124978"/>
                    </a:cubicBezTo>
                    <a:cubicBezTo>
                      <a:pt x="30696" y="107047"/>
                      <a:pt x="28147" y="88926"/>
                      <a:pt x="26628" y="70709"/>
                    </a:cubicBezTo>
                    <a:cubicBezTo>
                      <a:pt x="25007" y="52678"/>
                      <a:pt x="20164" y="35087"/>
                      <a:pt x="12331" y="18764"/>
                    </a:cubicBezTo>
                    <a:cubicBezTo>
                      <a:pt x="8632" y="12248"/>
                      <a:pt x="4515" y="5981"/>
                      <a:pt x="0" y="0"/>
                    </a:cubicBezTo>
                    <a:cubicBezTo>
                      <a:pt x="0" y="0"/>
                      <a:pt x="1847" y="1251"/>
                      <a:pt x="4527" y="4110"/>
                    </a:cubicBezTo>
                    <a:cubicBezTo>
                      <a:pt x="8262" y="8280"/>
                      <a:pt x="11515" y="12855"/>
                      <a:pt x="14237" y="17752"/>
                    </a:cubicBezTo>
                    <a:cubicBezTo>
                      <a:pt x="22845" y="34080"/>
                      <a:pt x="28111" y="51963"/>
                      <a:pt x="29726" y="70352"/>
                    </a:cubicBezTo>
                    <a:cubicBezTo>
                      <a:pt x="32227" y="91619"/>
                      <a:pt x="33478" y="110860"/>
                      <a:pt x="36397" y="124501"/>
                    </a:cubicBezTo>
                    <a:cubicBezTo>
                      <a:pt x="39316" y="138143"/>
                      <a:pt x="42414" y="146185"/>
                      <a:pt x="41937" y="146363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2" name="Forma Livre: Forma 3291">
                <a:extLst>
                  <a:ext uri="{FF2B5EF4-FFF2-40B4-BE49-F238E27FC236}">
                    <a16:creationId xmlns:a16="http://schemas.microsoft.com/office/drawing/2014/main" id="{D40E6B83-59D4-7D40-F659-53F8A349719F}"/>
                  </a:ext>
                </a:extLst>
              </p:cNvPr>
              <p:cNvSpPr/>
              <p:nvPr/>
            </p:nvSpPr>
            <p:spPr>
              <a:xfrm>
                <a:off x="13041299" y="7717290"/>
                <a:ext cx="17957" cy="137189"/>
              </a:xfrm>
              <a:custGeom>
                <a:avLst/>
                <a:gdLst>
                  <a:gd name="connsiteX0" fmla="*/ 17902 w 17957"/>
                  <a:gd name="connsiteY0" fmla="*/ 0 h 137189"/>
                  <a:gd name="connsiteX1" fmla="*/ 12362 w 17957"/>
                  <a:gd name="connsiteY1" fmla="*/ 19658 h 137189"/>
                  <a:gd name="connsiteX2" fmla="*/ 3784 w 17957"/>
                  <a:gd name="connsiteY2" fmla="*/ 67910 h 137189"/>
                  <a:gd name="connsiteX3" fmla="*/ 4380 w 17957"/>
                  <a:gd name="connsiteY3" fmla="*/ 116876 h 137189"/>
                  <a:gd name="connsiteX4" fmla="*/ 6643 w 17957"/>
                  <a:gd name="connsiteY4" fmla="*/ 137189 h 137189"/>
                  <a:gd name="connsiteX5" fmla="*/ 5035 w 17957"/>
                  <a:gd name="connsiteY5" fmla="*/ 131888 h 137189"/>
                  <a:gd name="connsiteX6" fmla="*/ 2235 w 17957"/>
                  <a:gd name="connsiteY6" fmla="*/ 117174 h 137189"/>
                  <a:gd name="connsiteX7" fmla="*/ 10277 w 17957"/>
                  <a:gd name="connsiteY7" fmla="*/ 19062 h 137189"/>
                  <a:gd name="connsiteX8" fmla="*/ 15400 w 17957"/>
                  <a:gd name="connsiteY8" fmla="*/ 4944 h 137189"/>
                  <a:gd name="connsiteX9" fmla="*/ 17902 w 17957"/>
                  <a:gd name="connsiteY9" fmla="*/ 0 h 13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57" h="137189">
                    <a:moveTo>
                      <a:pt x="17902" y="0"/>
                    </a:moveTo>
                    <a:cubicBezTo>
                      <a:pt x="18379" y="0"/>
                      <a:pt x="15698" y="7506"/>
                      <a:pt x="12362" y="19658"/>
                    </a:cubicBezTo>
                    <a:cubicBezTo>
                      <a:pt x="8049" y="35450"/>
                      <a:pt x="5178" y="51600"/>
                      <a:pt x="3784" y="67910"/>
                    </a:cubicBezTo>
                    <a:cubicBezTo>
                      <a:pt x="2527" y="84220"/>
                      <a:pt x="2729" y="100602"/>
                      <a:pt x="4380" y="116876"/>
                    </a:cubicBezTo>
                    <a:cubicBezTo>
                      <a:pt x="5690" y="129386"/>
                      <a:pt x="7179" y="137070"/>
                      <a:pt x="6643" y="137189"/>
                    </a:cubicBezTo>
                    <a:cubicBezTo>
                      <a:pt x="5863" y="135504"/>
                      <a:pt x="5327" y="133723"/>
                      <a:pt x="5035" y="131888"/>
                    </a:cubicBezTo>
                    <a:cubicBezTo>
                      <a:pt x="3832" y="127039"/>
                      <a:pt x="2902" y="122124"/>
                      <a:pt x="2235" y="117174"/>
                    </a:cubicBezTo>
                    <a:cubicBezTo>
                      <a:pt x="-2471" y="84280"/>
                      <a:pt x="275" y="50748"/>
                      <a:pt x="10277" y="19062"/>
                    </a:cubicBezTo>
                    <a:cubicBezTo>
                      <a:pt x="11731" y="14267"/>
                      <a:pt x="13440" y="9555"/>
                      <a:pt x="15400" y="4944"/>
                    </a:cubicBezTo>
                    <a:cubicBezTo>
                      <a:pt x="15972" y="3175"/>
                      <a:pt x="16818" y="1507"/>
                      <a:pt x="17902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3" name="Forma Livre: Forma 3292">
                <a:extLst>
                  <a:ext uri="{FF2B5EF4-FFF2-40B4-BE49-F238E27FC236}">
                    <a16:creationId xmlns:a16="http://schemas.microsoft.com/office/drawing/2014/main" id="{C7D7E8A3-F85E-2AE8-0A4B-101E24E1BF35}"/>
                  </a:ext>
                </a:extLst>
              </p:cNvPr>
              <p:cNvSpPr/>
              <p:nvPr/>
            </p:nvSpPr>
            <p:spPr>
              <a:xfrm>
                <a:off x="13043043" y="7785415"/>
                <a:ext cx="22651" cy="23076"/>
              </a:xfrm>
              <a:custGeom>
                <a:avLst/>
                <a:gdLst>
                  <a:gd name="connsiteX0" fmla="*/ 22651 w 22651"/>
                  <a:gd name="connsiteY0" fmla="*/ 380 h 23076"/>
                  <a:gd name="connsiteX1" fmla="*/ 8891 w 22651"/>
                  <a:gd name="connsiteY1" fmla="*/ 9137 h 23076"/>
                  <a:gd name="connsiteX2" fmla="*/ 432 w 22651"/>
                  <a:gd name="connsiteY2" fmla="*/ 23076 h 23076"/>
                  <a:gd name="connsiteX3" fmla="*/ 432 w 22651"/>
                  <a:gd name="connsiteY3" fmla="*/ 17894 h 23076"/>
                  <a:gd name="connsiteX4" fmla="*/ 17409 w 22651"/>
                  <a:gd name="connsiteY4" fmla="*/ 559 h 23076"/>
                  <a:gd name="connsiteX5" fmla="*/ 22651 w 22651"/>
                  <a:gd name="connsiteY5" fmla="*/ 380 h 2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51" h="23076">
                    <a:moveTo>
                      <a:pt x="22651" y="380"/>
                    </a:moveTo>
                    <a:cubicBezTo>
                      <a:pt x="17671" y="2626"/>
                      <a:pt x="13037" y="5574"/>
                      <a:pt x="8891" y="9137"/>
                    </a:cubicBezTo>
                    <a:cubicBezTo>
                      <a:pt x="5412" y="13348"/>
                      <a:pt x="2564" y="18043"/>
                      <a:pt x="432" y="23076"/>
                    </a:cubicBezTo>
                    <a:cubicBezTo>
                      <a:pt x="15" y="23076"/>
                      <a:pt x="-283" y="21051"/>
                      <a:pt x="432" y="17894"/>
                    </a:cubicBezTo>
                    <a:cubicBezTo>
                      <a:pt x="2648" y="9530"/>
                      <a:pt x="9093" y="2953"/>
                      <a:pt x="17409" y="559"/>
                    </a:cubicBezTo>
                    <a:cubicBezTo>
                      <a:pt x="20566" y="-275"/>
                      <a:pt x="22592" y="-37"/>
                      <a:pt x="22651" y="38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4" name="Forma Livre: Forma 3293">
                <a:extLst>
                  <a:ext uri="{FF2B5EF4-FFF2-40B4-BE49-F238E27FC236}">
                    <a16:creationId xmlns:a16="http://schemas.microsoft.com/office/drawing/2014/main" id="{60154035-F502-C6E2-5B73-AC9BD7F59FD6}"/>
                  </a:ext>
                </a:extLst>
              </p:cNvPr>
              <p:cNvSpPr/>
              <p:nvPr/>
            </p:nvSpPr>
            <p:spPr>
              <a:xfrm>
                <a:off x="13061822" y="7745943"/>
                <a:ext cx="27819" cy="42413"/>
              </a:xfrm>
              <a:custGeom>
                <a:avLst/>
                <a:gdLst>
                  <a:gd name="connsiteX0" fmla="*/ 27819 w 27819"/>
                  <a:gd name="connsiteY0" fmla="*/ 0 h 42413"/>
                  <a:gd name="connsiteX1" fmla="*/ 13999 w 27819"/>
                  <a:gd name="connsiteY1" fmla="*/ 21266 h 42413"/>
                  <a:gd name="connsiteX2" fmla="*/ 0 w 27819"/>
                  <a:gd name="connsiteY2" fmla="*/ 42414 h 42413"/>
                  <a:gd name="connsiteX3" fmla="*/ 11378 w 27819"/>
                  <a:gd name="connsiteY3" fmla="*/ 19539 h 42413"/>
                  <a:gd name="connsiteX4" fmla="*/ 27819 w 27819"/>
                  <a:gd name="connsiteY4" fmla="*/ 0 h 42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19" h="42413">
                    <a:moveTo>
                      <a:pt x="27819" y="0"/>
                    </a:moveTo>
                    <a:cubicBezTo>
                      <a:pt x="23655" y="7369"/>
                      <a:pt x="19039" y="14469"/>
                      <a:pt x="13999" y="21266"/>
                    </a:cubicBezTo>
                    <a:cubicBezTo>
                      <a:pt x="9805" y="28617"/>
                      <a:pt x="5129" y="35682"/>
                      <a:pt x="0" y="42414"/>
                    </a:cubicBezTo>
                    <a:cubicBezTo>
                      <a:pt x="2442" y="34187"/>
                      <a:pt x="6291" y="26449"/>
                      <a:pt x="11378" y="19539"/>
                    </a:cubicBezTo>
                    <a:cubicBezTo>
                      <a:pt x="15643" y="12093"/>
                      <a:pt x="21213" y="5474"/>
                      <a:pt x="27819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5" name="Forma Livre: Forma 3294">
                <a:extLst>
                  <a:ext uri="{FF2B5EF4-FFF2-40B4-BE49-F238E27FC236}">
                    <a16:creationId xmlns:a16="http://schemas.microsoft.com/office/drawing/2014/main" id="{977766D4-6A49-85D1-5AC2-AC9FC096BB8C}"/>
                  </a:ext>
                </a:extLst>
              </p:cNvPr>
              <p:cNvSpPr/>
              <p:nvPr/>
            </p:nvSpPr>
            <p:spPr>
              <a:xfrm>
                <a:off x="13064120" y="7724557"/>
                <a:ext cx="15572" cy="29821"/>
              </a:xfrm>
              <a:custGeom>
                <a:avLst/>
                <a:gdLst>
                  <a:gd name="connsiteX0" fmla="*/ 15573 w 15572"/>
                  <a:gd name="connsiteY0" fmla="*/ 29726 h 29821"/>
                  <a:gd name="connsiteX1" fmla="*/ 3063 w 15572"/>
                  <a:gd name="connsiteY1" fmla="*/ 17454 h 29821"/>
                  <a:gd name="connsiteX2" fmla="*/ 1038 w 15572"/>
                  <a:gd name="connsiteY2" fmla="*/ 0 h 29821"/>
                  <a:gd name="connsiteX3" fmla="*/ 5804 w 15572"/>
                  <a:gd name="connsiteY3" fmla="*/ 16084 h 29821"/>
                  <a:gd name="connsiteX4" fmla="*/ 15573 w 15572"/>
                  <a:gd name="connsiteY4" fmla="*/ 29726 h 29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72" h="29821">
                    <a:moveTo>
                      <a:pt x="15573" y="29726"/>
                    </a:moveTo>
                    <a:cubicBezTo>
                      <a:pt x="15573" y="30500"/>
                      <a:pt x="7471" y="26628"/>
                      <a:pt x="3063" y="17454"/>
                    </a:cubicBezTo>
                    <a:cubicBezTo>
                      <a:pt x="-124" y="12212"/>
                      <a:pt x="-868" y="5832"/>
                      <a:pt x="1038" y="0"/>
                    </a:cubicBezTo>
                    <a:cubicBezTo>
                      <a:pt x="2194" y="5481"/>
                      <a:pt x="3784" y="10860"/>
                      <a:pt x="5804" y="16084"/>
                    </a:cubicBezTo>
                    <a:cubicBezTo>
                      <a:pt x="8705" y="20873"/>
                      <a:pt x="11975" y="25436"/>
                      <a:pt x="15573" y="2972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6" name="Forma Livre: Forma 3295">
                <a:extLst>
                  <a:ext uri="{FF2B5EF4-FFF2-40B4-BE49-F238E27FC236}">
                    <a16:creationId xmlns:a16="http://schemas.microsoft.com/office/drawing/2014/main" id="{366F8311-7374-CD6A-31B6-AA4847817AC1}"/>
                  </a:ext>
                </a:extLst>
              </p:cNvPr>
              <p:cNvSpPr/>
              <p:nvPr/>
            </p:nvSpPr>
            <p:spPr>
              <a:xfrm>
                <a:off x="13112218" y="7741058"/>
                <a:ext cx="42896" cy="107523"/>
              </a:xfrm>
              <a:custGeom>
                <a:avLst/>
                <a:gdLst>
                  <a:gd name="connsiteX0" fmla="*/ 0 w 42896"/>
                  <a:gd name="connsiteY0" fmla="*/ 107524 h 107523"/>
                  <a:gd name="connsiteX1" fmla="*/ 12629 w 42896"/>
                  <a:gd name="connsiteY1" fmla="*/ 94835 h 107523"/>
                  <a:gd name="connsiteX2" fmla="*/ 36457 w 42896"/>
                  <a:gd name="connsiteY2" fmla="*/ 59927 h 107523"/>
                  <a:gd name="connsiteX3" fmla="*/ 38363 w 42896"/>
                  <a:gd name="connsiteY3" fmla="*/ 17871 h 107523"/>
                  <a:gd name="connsiteX4" fmla="*/ 35682 w 42896"/>
                  <a:gd name="connsiteY4" fmla="*/ 0 h 107523"/>
                  <a:gd name="connsiteX5" fmla="*/ 40507 w 42896"/>
                  <a:gd name="connsiteY5" fmla="*/ 17335 h 107523"/>
                  <a:gd name="connsiteX6" fmla="*/ 39435 w 42896"/>
                  <a:gd name="connsiteY6" fmla="*/ 60761 h 107523"/>
                  <a:gd name="connsiteX7" fmla="*/ 14356 w 42896"/>
                  <a:gd name="connsiteY7" fmla="*/ 96503 h 107523"/>
                  <a:gd name="connsiteX8" fmla="*/ 0 w 42896"/>
                  <a:gd name="connsiteY8" fmla="*/ 107524 h 107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896" h="107523">
                    <a:moveTo>
                      <a:pt x="0" y="107524"/>
                    </a:moveTo>
                    <a:cubicBezTo>
                      <a:pt x="3926" y="103020"/>
                      <a:pt x="8149" y="98785"/>
                      <a:pt x="12629" y="94835"/>
                    </a:cubicBezTo>
                    <a:cubicBezTo>
                      <a:pt x="23214" y="85239"/>
                      <a:pt x="31375" y="73277"/>
                      <a:pt x="36457" y="59927"/>
                    </a:cubicBezTo>
                    <a:cubicBezTo>
                      <a:pt x="40478" y="46268"/>
                      <a:pt x="41133" y="31840"/>
                      <a:pt x="38363" y="17871"/>
                    </a:cubicBezTo>
                    <a:cubicBezTo>
                      <a:pt x="37154" y="11968"/>
                      <a:pt x="36254" y="5999"/>
                      <a:pt x="35682" y="0"/>
                    </a:cubicBezTo>
                    <a:cubicBezTo>
                      <a:pt x="37970" y="5570"/>
                      <a:pt x="39590" y="11384"/>
                      <a:pt x="40507" y="17335"/>
                    </a:cubicBezTo>
                    <a:cubicBezTo>
                      <a:pt x="44022" y="31649"/>
                      <a:pt x="43653" y="46637"/>
                      <a:pt x="39435" y="60761"/>
                    </a:cubicBezTo>
                    <a:cubicBezTo>
                      <a:pt x="34318" y="74647"/>
                      <a:pt x="25675" y="86966"/>
                      <a:pt x="14356" y="96503"/>
                    </a:cubicBezTo>
                    <a:cubicBezTo>
                      <a:pt x="9996" y="100703"/>
                      <a:pt x="5183" y="104396"/>
                      <a:pt x="0" y="10752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7" name="Forma Livre: Forma 3296">
                <a:extLst>
                  <a:ext uri="{FF2B5EF4-FFF2-40B4-BE49-F238E27FC236}">
                    <a16:creationId xmlns:a16="http://schemas.microsoft.com/office/drawing/2014/main" id="{0223617C-EF1A-02AD-4209-DF39D4585149}"/>
                  </a:ext>
                </a:extLst>
              </p:cNvPr>
              <p:cNvSpPr/>
              <p:nvPr/>
            </p:nvSpPr>
            <p:spPr>
              <a:xfrm>
                <a:off x="13148457" y="7788140"/>
                <a:ext cx="15246" cy="50255"/>
              </a:xfrm>
              <a:custGeom>
                <a:avLst/>
                <a:gdLst>
                  <a:gd name="connsiteX0" fmla="*/ 9571 w 15246"/>
                  <a:gd name="connsiteY0" fmla="*/ 50255 h 50255"/>
                  <a:gd name="connsiteX1" fmla="*/ 4150 w 15246"/>
                  <a:gd name="connsiteY1" fmla="*/ 43762 h 50255"/>
                  <a:gd name="connsiteX2" fmla="*/ 8499 w 15246"/>
                  <a:gd name="connsiteY2" fmla="*/ 5101 h 50255"/>
                  <a:gd name="connsiteX3" fmla="*/ 15230 w 15246"/>
                  <a:gd name="connsiteY3" fmla="*/ 38 h 50255"/>
                  <a:gd name="connsiteX4" fmla="*/ 10226 w 15246"/>
                  <a:gd name="connsiteY4" fmla="*/ 6472 h 50255"/>
                  <a:gd name="connsiteX5" fmla="*/ 6116 w 15246"/>
                  <a:gd name="connsiteY5" fmla="*/ 42809 h 50255"/>
                  <a:gd name="connsiteX6" fmla="*/ 9571 w 15246"/>
                  <a:gd name="connsiteY6" fmla="*/ 50255 h 50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46" h="50255">
                    <a:moveTo>
                      <a:pt x="9571" y="50255"/>
                    </a:moveTo>
                    <a:cubicBezTo>
                      <a:pt x="9571" y="50255"/>
                      <a:pt x="6771" y="48409"/>
                      <a:pt x="4150" y="43762"/>
                    </a:cubicBezTo>
                    <a:cubicBezTo>
                      <a:pt x="-2695" y="31247"/>
                      <a:pt x="-955" y="15782"/>
                      <a:pt x="8499" y="5101"/>
                    </a:cubicBezTo>
                    <a:cubicBezTo>
                      <a:pt x="12013" y="1170"/>
                      <a:pt x="14992" y="-260"/>
                      <a:pt x="15230" y="38"/>
                    </a:cubicBezTo>
                    <a:cubicBezTo>
                      <a:pt x="15468" y="336"/>
                      <a:pt x="13086" y="2480"/>
                      <a:pt x="10226" y="6472"/>
                    </a:cubicBezTo>
                    <a:cubicBezTo>
                      <a:pt x="2488" y="16992"/>
                      <a:pt x="921" y="30830"/>
                      <a:pt x="6116" y="42809"/>
                    </a:cubicBezTo>
                    <a:cubicBezTo>
                      <a:pt x="8201" y="47396"/>
                      <a:pt x="9988" y="49898"/>
                      <a:pt x="9571" y="5025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8" name="Forma Livre: Forma 3297">
                <a:extLst>
                  <a:ext uri="{FF2B5EF4-FFF2-40B4-BE49-F238E27FC236}">
                    <a16:creationId xmlns:a16="http://schemas.microsoft.com/office/drawing/2014/main" id="{8128B4ED-ECF3-B749-AB5A-D71BD1365F0F}"/>
                  </a:ext>
                </a:extLst>
              </p:cNvPr>
              <p:cNvSpPr/>
              <p:nvPr/>
            </p:nvSpPr>
            <p:spPr>
              <a:xfrm>
                <a:off x="12937440" y="7719970"/>
                <a:ext cx="19644" cy="72258"/>
              </a:xfrm>
              <a:custGeom>
                <a:avLst/>
                <a:gdLst>
                  <a:gd name="connsiteX0" fmla="*/ 0 w 19644"/>
                  <a:gd name="connsiteY0" fmla="*/ 72258 h 72258"/>
                  <a:gd name="connsiteX1" fmla="*/ 13880 w 19644"/>
                  <a:gd name="connsiteY1" fmla="*/ 37350 h 72258"/>
                  <a:gd name="connsiteX2" fmla="*/ 17811 w 19644"/>
                  <a:gd name="connsiteY2" fmla="*/ 0 h 72258"/>
                  <a:gd name="connsiteX3" fmla="*/ 19539 w 19644"/>
                  <a:gd name="connsiteY3" fmla="*/ 11080 h 72258"/>
                  <a:gd name="connsiteX4" fmla="*/ 16858 w 19644"/>
                  <a:gd name="connsiteY4" fmla="*/ 38065 h 72258"/>
                  <a:gd name="connsiteX5" fmla="*/ 6731 w 19644"/>
                  <a:gd name="connsiteY5" fmla="*/ 63263 h 72258"/>
                  <a:gd name="connsiteX6" fmla="*/ 0 w 19644"/>
                  <a:gd name="connsiteY6" fmla="*/ 72258 h 7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644" h="72258">
                    <a:moveTo>
                      <a:pt x="0" y="72258"/>
                    </a:moveTo>
                    <a:cubicBezTo>
                      <a:pt x="5713" y="61083"/>
                      <a:pt x="10359" y="49395"/>
                      <a:pt x="13880" y="37350"/>
                    </a:cubicBezTo>
                    <a:cubicBezTo>
                      <a:pt x="16334" y="25049"/>
                      <a:pt x="17650" y="12545"/>
                      <a:pt x="17811" y="0"/>
                    </a:cubicBezTo>
                    <a:cubicBezTo>
                      <a:pt x="19056" y="3556"/>
                      <a:pt x="19640" y="7315"/>
                      <a:pt x="19539" y="11080"/>
                    </a:cubicBezTo>
                    <a:cubicBezTo>
                      <a:pt x="19974" y="20158"/>
                      <a:pt x="19068" y="29249"/>
                      <a:pt x="16858" y="38065"/>
                    </a:cubicBezTo>
                    <a:cubicBezTo>
                      <a:pt x="14714" y="46905"/>
                      <a:pt x="11300" y="55394"/>
                      <a:pt x="6731" y="63263"/>
                    </a:cubicBezTo>
                    <a:cubicBezTo>
                      <a:pt x="5039" y="66635"/>
                      <a:pt x="2758" y="69685"/>
                      <a:pt x="0" y="7225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99" name="Forma Livre: Forma 3298">
                <a:extLst>
                  <a:ext uri="{FF2B5EF4-FFF2-40B4-BE49-F238E27FC236}">
                    <a16:creationId xmlns:a16="http://schemas.microsoft.com/office/drawing/2014/main" id="{603BB9D5-64CA-9CC7-8750-A6E945A69473}"/>
                  </a:ext>
                </a:extLst>
              </p:cNvPr>
              <p:cNvSpPr/>
              <p:nvPr/>
            </p:nvSpPr>
            <p:spPr>
              <a:xfrm>
                <a:off x="12922089" y="7738914"/>
                <a:ext cx="6737" cy="44260"/>
              </a:xfrm>
              <a:custGeom>
                <a:avLst/>
                <a:gdLst>
                  <a:gd name="connsiteX0" fmla="*/ 6595 w 6737"/>
                  <a:gd name="connsiteY0" fmla="*/ 44261 h 44260"/>
                  <a:gd name="connsiteX1" fmla="*/ 1829 w 6737"/>
                  <a:gd name="connsiteY1" fmla="*/ 22339 h 44260"/>
                  <a:gd name="connsiteX2" fmla="*/ 161 w 6737"/>
                  <a:gd name="connsiteY2" fmla="*/ 0 h 44260"/>
                  <a:gd name="connsiteX3" fmla="*/ 4927 w 6737"/>
                  <a:gd name="connsiteY3" fmla="*/ 21922 h 44260"/>
                  <a:gd name="connsiteX4" fmla="*/ 6595 w 6737"/>
                  <a:gd name="connsiteY4" fmla="*/ 44261 h 44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7" h="44260">
                    <a:moveTo>
                      <a:pt x="6595" y="44261"/>
                    </a:moveTo>
                    <a:cubicBezTo>
                      <a:pt x="3992" y="37213"/>
                      <a:pt x="2383" y="29833"/>
                      <a:pt x="1829" y="22339"/>
                    </a:cubicBezTo>
                    <a:cubicBezTo>
                      <a:pt x="251" y="15006"/>
                      <a:pt x="-309" y="7488"/>
                      <a:pt x="161" y="0"/>
                    </a:cubicBezTo>
                    <a:cubicBezTo>
                      <a:pt x="2729" y="7059"/>
                      <a:pt x="4331" y="14434"/>
                      <a:pt x="4927" y="21922"/>
                    </a:cubicBezTo>
                    <a:cubicBezTo>
                      <a:pt x="6470" y="29261"/>
                      <a:pt x="7030" y="36773"/>
                      <a:pt x="6595" y="4426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0" name="Forma Livre: Forma 3299">
                <a:extLst>
                  <a:ext uri="{FF2B5EF4-FFF2-40B4-BE49-F238E27FC236}">
                    <a16:creationId xmlns:a16="http://schemas.microsoft.com/office/drawing/2014/main" id="{80EF641D-656B-2484-8573-C2E3A4F5789C}"/>
                  </a:ext>
                </a:extLst>
              </p:cNvPr>
              <p:cNvSpPr/>
              <p:nvPr/>
            </p:nvSpPr>
            <p:spPr>
              <a:xfrm>
                <a:off x="12900745" y="7759525"/>
                <a:ext cx="59441" cy="107761"/>
              </a:xfrm>
              <a:custGeom>
                <a:avLst/>
                <a:gdLst>
                  <a:gd name="connsiteX0" fmla="*/ 43903 w 59441"/>
                  <a:gd name="connsiteY0" fmla="*/ 107762 h 107761"/>
                  <a:gd name="connsiteX1" fmla="*/ 54387 w 59441"/>
                  <a:gd name="connsiteY1" fmla="*/ 91618 h 107761"/>
                  <a:gd name="connsiteX2" fmla="*/ 56710 w 59441"/>
                  <a:gd name="connsiteY2" fmla="*/ 71186 h 107761"/>
                  <a:gd name="connsiteX3" fmla="*/ 45392 w 59441"/>
                  <a:gd name="connsiteY3" fmla="*/ 49145 h 107761"/>
                  <a:gd name="connsiteX4" fmla="*/ 25317 w 59441"/>
                  <a:gd name="connsiteY4" fmla="*/ 32406 h 107761"/>
                  <a:gd name="connsiteX5" fmla="*/ 10544 w 59441"/>
                  <a:gd name="connsiteY5" fmla="*/ 16680 h 107761"/>
                  <a:gd name="connsiteX6" fmla="*/ 2323 w 59441"/>
                  <a:gd name="connsiteY6" fmla="*/ 4766 h 107761"/>
                  <a:gd name="connsiteX7" fmla="*/ 0 w 59441"/>
                  <a:gd name="connsiteY7" fmla="*/ 0 h 107761"/>
                  <a:gd name="connsiteX8" fmla="*/ 11914 w 59441"/>
                  <a:gd name="connsiteY8" fmla="*/ 15369 h 107761"/>
                  <a:gd name="connsiteX9" fmla="*/ 26926 w 59441"/>
                  <a:gd name="connsiteY9" fmla="*/ 30381 h 107761"/>
                  <a:gd name="connsiteX10" fmla="*/ 47239 w 59441"/>
                  <a:gd name="connsiteY10" fmla="*/ 47060 h 107761"/>
                  <a:gd name="connsiteX11" fmla="*/ 59153 w 59441"/>
                  <a:gd name="connsiteY11" fmla="*/ 70888 h 107761"/>
                  <a:gd name="connsiteX12" fmla="*/ 56115 w 59441"/>
                  <a:gd name="connsiteY12" fmla="*/ 92512 h 107761"/>
                  <a:gd name="connsiteX13" fmla="*/ 47894 w 59441"/>
                  <a:gd name="connsiteY13" fmla="*/ 104426 h 107761"/>
                  <a:gd name="connsiteX14" fmla="*/ 43903 w 59441"/>
                  <a:gd name="connsiteY14" fmla="*/ 107762 h 107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9441" h="107761">
                    <a:moveTo>
                      <a:pt x="43903" y="107762"/>
                    </a:moveTo>
                    <a:cubicBezTo>
                      <a:pt x="48401" y="103103"/>
                      <a:pt x="51957" y="97623"/>
                      <a:pt x="54387" y="91618"/>
                    </a:cubicBezTo>
                    <a:cubicBezTo>
                      <a:pt x="56812" y="85095"/>
                      <a:pt x="57604" y="78084"/>
                      <a:pt x="56710" y="71186"/>
                    </a:cubicBezTo>
                    <a:cubicBezTo>
                      <a:pt x="55549" y="62769"/>
                      <a:pt x="51558" y="54995"/>
                      <a:pt x="45392" y="49145"/>
                    </a:cubicBezTo>
                    <a:cubicBezTo>
                      <a:pt x="38899" y="42831"/>
                      <a:pt x="31334" y="37946"/>
                      <a:pt x="25317" y="32406"/>
                    </a:cubicBezTo>
                    <a:cubicBezTo>
                      <a:pt x="19950" y="27599"/>
                      <a:pt x="15006" y="22339"/>
                      <a:pt x="10544" y="16680"/>
                    </a:cubicBezTo>
                    <a:cubicBezTo>
                      <a:pt x="7535" y="12897"/>
                      <a:pt x="4789" y="8917"/>
                      <a:pt x="2323" y="4766"/>
                    </a:cubicBezTo>
                    <a:cubicBezTo>
                      <a:pt x="1287" y="3318"/>
                      <a:pt x="500" y="1710"/>
                      <a:pt x="0" y="0"/>
                    </a:cubicBezTo>
                    <a:cubicBezTo>
                      <a:pt x="417" y="0"/>
                      <a:pt x="4348" y="5957"/>
                      <a:pt x="11914" y="15369"/>
                    </a:cubicBezTo>
                    <a:cubicBezTo>
                      <a:pt x="16554" y="20724"/>
                      <a:pt x="21570" y="25740"/>
                      <a:pt x="26926" y="30381"/>
                    </a:cubicBezTo>
                    <a:cubicBezTo>
                      <a:pt x="32883" y="35682"/>
                      <a:pt x="40388" y="40388"/>
                      <a:pt x="47239" y="47060"/>
                    </a:cubicBezTo>
                    <a:cubicBezTo>
                      <a:pt x="53881" y="53357"/>
                      <a:pt x="58098" y="61792"/>
                      <a:pt x="59153" y="70888"/>
                    </a:cubicBezTo>
                    <a:cubicBezTo>
                      <a:pt x="60005" y="78239"/>
                      <a:pt x="58962" y="85685"/>
                      <a:pt x="56115" y="92512"/>
                    </a:cubicBezTo>
                    <a:cubicBezTo>
                      <a:pt x="54203" y="96992"/>
                      <a:pt x="51403" y="101042"/>
                      <a:pt x="47894" y="104426"/>
                    </a:cubicBezTo>
                    <a:cubicBezTo>
                      <a:pt x="46828" y="105820"/>
                      <a:pt x="45464" y="106958"/>
                      <a:pt x="43903" y="10776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1" name="Forma Livre: Forma 3300">
                <a:extLst>
                  <a:ext uri="{FF2B5EF4-FFF2-40B4-BE49-F238E27FC236}">
                    <a16:creationId xmlns:a16="http://schemas.microsoft.com/office/drawing/2014/main" id="{7C934A9C-15D0-010F-1748-C0D755BF56D8}"/>
                  </a:ext>
                </a:extLst>
              </p:cNvPr>
              <p:cNvSpPr/>
              <p:nvPr/>
            </p:nvSpPr>
            <p:spPr>
              <a:xfrm>
                <a:off x="12894651" y="7826309"/>
                <a:ext cx="25394" cy="42764"/>
              </a:xfrm>
              <a:custGeom>
                <a:avLst/>
                <a:gdLst>
                  <a:gd name="connsiteX0" fmla="*/ 25395 w 25394"/>
                  <a:gd name="connsiteY0" fmla="*/ 112 h 42764"/>
                  <a:gd name="connsiteX1" fmla="*/ 18902 w 25394"/>
                  <a:gd name="connsiteY1" fmla="*/ 4342 h 42764"/>
                  <a:gd name="connsiteX2" fmla="*/ 2401 w 25394"/>
                  <a:gd name="connsiteY2" fmla="*/ 35021 h 42764"/>
                  <a:gd name="connsiteX3" fmla="*/ 2401 w 25394"/>
                  <a:gd name="connsiteY3" fmla="*/ 42765 h 42764"/>
                  <a:gd name="connsiteX4" fmla="*/ 137 w 25394"/>
                  <a:gd name="connsiteY4" fmla="*/ 35080 h 42764"/>
                  <a:gd name="connsiteX5" fmla="*/ 17770 w 25394"/>
                  <a:gd name="connsiteY5" fmla="*/ 2495 h 42764"/>
                  <a:gd name="connsiteX6" fmla="*/ 25395 w 25394"/>
                  <a:gd name="connsiteY6" fmla="*/ 112 h 4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94" h="42764">
                    <a:moveTo>
                      <a:pt x="25395" y="112"/>
                    </a:moveTo>
                    <a:cubicBezTo>
                      <a:pt x="25395" y="589"/>
                      <a:pt x="22774" y="1721"/>
                      <a:pt x="18902" y="4342"/>
                    </a:cubicBezTo>
                    <a:cubicBezTo>
                      <a:pt x="8632" y="11175"/>
                      <a:pt x="2442" y="22684"/>
                      <a:pt x="2401" y="35021"/>
                    </a:cubicBezTo>
                    <a:cubicBezTo>
                      <a:pt x="2561" y="37600"/>
                      <a:pt x="2561" y="40185"/>
                      <a:pt x="2401" y="42765"/>
                    </a:cubicBezTo>
                    <a:cubicBezTo>
                      <a:pt x="882" y="40489"/>
                      <a:pt x="95" y="37814"/>
                      <a:pt x="137" y="35080"/>
                    </a:cubicBezTo>
                    <a:cubicBezTo>
                      <a:pt x="-1078" y="21659"/>
                      <a:pt x="5868" y="8816"/>
                      <a:pt x="17770" y="2495"/>
                    </a:cubicBezTo>
                    <a:cubicBezTo>
                      <a:pt x="22178" y="172"/>
                      <a:pt x="25276" y="-245"/>
                      <a:pt x="25395" y="11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2" name="Forma Livre: Forma 3301">
                <a:extLst>
                  <a:ext uri="{FF2B5EF4-FFF2-40B4-BE49-F238E27FC236}">
                    <a16:creationId xmlns:a16="http://schemas.microsoft.com/office/drawing/2014/main" id="{63AD0D1F-EAAC-1711-2B3D-D1643F7CE2DA}"/>
                  </a:ext>
                </a:extLst>
              </p:cNvPr>
              <p:cNvSpPr/>
              <p:nvPr/>
            </p:nvSpPr>
            <p:spPr>
              <a:xfrm>
                <a:off x="12118209" y="5831198"/>
                <a:ext cx="476984" cy="1185380"/>
              </a:xfrm>
              <a:custGeom>
                <a:avLst/>
                <a:gdLst>
                  <a:gd name="connsiteX0" fmla="*/ 268507 w 476984"/>
                  <a:gd name="connsiteY0" fmla="*/ 215632 h 1185380"/>
                  <a:gd name="connsiteX1" fmla="*/ 214894 w 476984"/>
                  <a:gd name="connsiteY1" fmla="*/ 543803 h 1185380"/>
                  <a:gd name="connsiteX2" fmla="*/ 213465 w 476984"/>
                  <a:gd name="connsiteY2" fmla="*/ 879539 h 1185380"/>
                  <a:gd name="connsiteX3" fmla="*/ 201134 w 476984"/>
                  <a:gd name="connsiteY3" fmla="*/ 1010592 h 1185380"/>
                  <a:gd name="connsiteX4" fmla="*/ 220851 w 476984"/>
                  <a:gd name="connsiteY4" fmla="*/ 1085770 h 1185380"/>
                  <a:gd name="connsiteX5" fmla="*/ 209533 w 476984"/>
                  <a:gd name="connsiteY5" fmla="*/ 1160292 h 1185380"/>
                  <a:gd name="connsiteX6" fmla="*/ 138883 w 476984"/>
                  <a:gd name="connsiteY6" fmla="*/ 1184120 h 1185380"/>
                  <a:gd name="connsiteX7" fmla="*/ 72463 w 476984"/>
                  <a:gd name="connsiteY7" fmla="*/ 1144804 h 1185380"/>
                  <a:gd name="connsiteX8" fmla="*/ 4434 w 476984"/>
                  <a:gd name="connsiteY8" fmla="*/ 990815 h 1185380"/>
                  <a:gd name="connsiteX9" fmla="*/ 4791 w 476984"/>
                  <a:gd name="connsiteY9" fmla="*/ 819969 h 1185380"/>
                  <a:gd name="connsiteX10" fmla="*/ 36840 w 476984"/>
                  <a:gd name="connsiteY10" fmla="*/ 375935 h 1185380"/>
                  <a:gd name="connsiteX11" fmla="*/ 72582 w 476984"/>
                  <a:gd name="connsiteY11" fmla="*/ 187753 h 1185380"/>
                  <a:gd name="connsiteX12" fmla="*/ 206078 w 476984"/>
                  <a:gd name="connsiteY12" fmla="*/ 41926 h 1185380"/>
                  <a:gd name="connsiteX13" fmla="*/ 435243 w 476984"/>
                  <a:gd name="connsiteY13" fmla="*/ 20303 h 1185380"/>
                  <a:gd name="connsiteX14" fmla="*/ 476108 w 476984"/>
                  <a:gd name="connsiteY14" fmla="*/ 82672 h 1185380"/>
                  <a:gd name="connsiteX15" fmla="*/ 433158 w 476984"/>
                  <a:gd name="connsiteY15" fmla="*/ 126635 h 1185380"/>
                  <a:gd name="connsiteX16" fmla="*/ 251291 w 476984"/>
                  <a:gd name="connsiteY16" fmla="*/ 230108 h 118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6984" h="1185380">
                    <a:moveTo>
                      <a:pt x="268507" y="215632"/>
                    </a:moveTo>
                    <a:cubicBezTo>
                      <a:pt x="216860" y="315114"/>
                      <a:pt x="211022" y="431752"/>
                      <a:pt x="214894" y="543803"/>
                    </a:cubicBezTo>
                    <a:cubicBezTo>
                      <a:pt x="218766" y="655854"/>
                      <a:pt x="231812" y="768917"/>
                      <a:pt x="213465" y="879539"/>
                    </a:cubicBezTo>
                    <a:cubicBezTo>
                      <a:pt x="206256" y="923025"/>
                      <a:pt x="194223" y="967047"/>
                      <a:pt x="201134" y="1010592"/>
                    </a:cubicBezTo>
                    <a:cubicBezTo>
                      <a:pt x="205125" y="1036208"/>
                      <a:pt x="215549" y="1060393"/>
                      <a:pt x="220851" y="1085770"/>
                    </a:cubicBezTo>
                    <a:cubicBezTo>
                      <a:pt x="226153" y="1111147"/>
                      <a:pt x="225438" y="1139800"/>
                      <a:pt x="209533" y="1160292"/>
                    </a:cubicBezTo>
                    <a:cubicBezTo>
                      <a:pt x="193628" y="1180784"/>
                      <a:pt x="164558" y="1188707"/>
                      <a:pt x="138883" y="1184120"/>
                    </a:cubicBezTo>
                    <a:cubicBezTo>
                      <a:pt x="113208" y="1179533"/>
                      <a:pt x="90572" y="1163628"/>
                      <a:pt x="72463" y="1144804"/>
                    </a:cubicBezTo>
                    <a:cubicBezTo>
                      <a:pt x="32968" y="1103641"/>
                      <a:pt x="12237" y="1047347"/>
                      <a:pt x="4434" y="990815"/>
                    </a:cubicBezTo>
                    <a:cubicBezTo>
                      <a:pt x="-3370" y="934283"/>
                      <a:pt x="681" y="876858"/>
                      <a:pt x="4791" y="819969"/>
                    </a:cubicBezTo>
                    <a:cubicBezTo>
                      <a:pt x="15514" y="671920"/>
                      <a:pt x="26195" y="523906"/>
                      <a:pt x="36840" y="375935"/>
                    </a:cubicBezTo>
                    <a:cubicBezTo>
                      <a:pt x="41486" y="311957"/>
                      <a:pt x="46430" y="246489"/>
                      <a:pt x="72582" y="187753"/>
                    </a:cubicBezTo>
                    <a:cubicBezTo>
                      <a:pt x="99567" y="126456"/>
                      <a:pt x="148474" y="76119"/>
                      <a:pt x="206078" y="41926"/>
                    </a:cubicBezTo>
                    <a:cubicBezTo>
                      <a:pt x="275000" y="942"/>
                      <a:pt x="364176" y="-16869"/>
                      <a:pt x="435243" y="20303"/>
                    </a:cubicBezTo>
                    <a:cubicBezTo>
                      <a:pt x="459071" y="32753"/>
                      <a:pt x="481767" y="56521"/>
                      <a:pt x="476108" y="82672"/>
                    </a:cubicBezTo>
                    <a:cubicBezTo>
                      <a:pt x="471700" y="103343"/>
                      <a:pt x="451506" y="116150"/>
                      <a:pt x="433158" y="126635"/>
                    </a:cubicBezTo>
                    <a:lnTo>
                      <a:pt x="251291" y="230108"/>
                    </a:ln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3" name="Forma Livre: Forma 3302">
                <a:extLst>
                  <a:ext uri="{FF2B5EF4-FFF2-40B4-BE49-F238E27FC236}">
                    <a16:creationId xmlns:a16="http://schemas.microsoft.com/office/drawing/2014/main" id="{9E11866D-16F1-A9C4-99C0-4DDC738805C9}"/>
                  </a:ext>
                </a:extLst>
              </p:cNvPr>
              <p:cNvSpPr/>
              <p:nvPr/>
            </p:nvSpPr>
            <p:spPr>
              <a:xfrm>
                <a:off x="12294527" y="6028522"/>
                <a:ext cx="113180" cy="817734"/>
              </a:xfrm>
              <a:custGeom>
                <a:avLst/>
                <a:gdLst>
                  <a:gd name="connsiteX0" fmla="*/ 511 w 113180"/>
                  <a:gd name="connsiteY0" fmla="*/ 817677 h 817734"/>
                  <a:gd name="connsiteX1" fmla="*/ 10102 w 113180"/>
                  <a:gd name="connsiteY1" fmla="*/ 785093 h 817734"/>
                  <a:gd name="connsiteX2" fmla="*/ 41376 w 113180"/>
                  <a:gd name="connsiteY2" fmla="*/ 699967 h 817734"/>
                  <a:gd name="connsiteX3" fmla="*/ 69076 w 113180"/>
                  <a:gd name="connsiteY3" fmla="*/ 570879 h 817734"/>
                  <a:gd name="connsiteX4" fmla="*/ 56805 w 113180"/>
                  <a:gd name="connsiteY4" fmla="*/ 410041 h 817734"/>
                  <a:gd name="connsiteX5" fmla="*/ 31070 w 113180"/>
                  <a:gd name="connsiteY5" fmla="*/ 244615 h 817734"/>
                  <a:gd name="connsiteX6" fmla="*/ 43580 w 113180"/>
                  <a:gd name="connsiteY6" fmla="*/ 106055 h 817734"/>
                  <a:gd name="connsiteX7" fmla="*/ 86530 w 113180"/>
                  <a:gd name="connsiteY7" fmla="*/ 22300 h 817734"/>
                  <a:gd name="connsiteX8" fmla="*/ 96597 w 113180"/>
                  <a:gd name="connsiteY8" fmla="*/ 11458 h 817734"/>
                  <a:gd name="connsiteX9" fmla="*/ 104818 w 113180"/>
                  <a:gd name="connsiteY9" fmla="*/ 4489 h 817734"/>
                  <a:gd name="connsiteX10" fmla="*/ 112979 w 113180"/>
                  <a:gd name="connsiteY10" fmla="*/ 200 h 817734"/>
                  <a:gd name="connsiteX11" fmla="*/ 109464 w 113180"/>
                  <a:gd name="connsiteY11" fmla="*/ 8718 h 817734"/>
                  <a:gd name="connsiteX12" fmla="*/ 103507 w 113180"/>
                  <a:gd name="connsiteY12" fmla="*/ 17356 h 817734"/>
                  <a:gd name="connsiteX13" fmla="*/ 96121 w 113180"/>
                  <a:gd name="connsiteY13" fmla="*/ 29270 h 817734"/>
                  <a:gd name="connsiteX14" fmla="*/ 64668 w 113180"/>
                  <a:gd name="connsiteY14" fmla="*/ 111357 h 817734"/>
                  <a:gd name="connsiteX15" fmla="*/ 59366 w 113180"/>
                  <a:gd name="connsiteY15" fmla="*/ 242411 h 817734"/>
                  <a:gd name="connsiteX16" fmla="*/ 87185 w 113180"/>
                  <a:gd name="connsiteY16" fmla="*/ 404679 h 817734"/>
                  <a:gd name="connsiteX17" fmla="*/ 97312 w 113180"/>
                  <a:gd name="connsiteY17" fmla="*/ 573917 h 817734"/>
                  <a:gd name="connsiteX18" fmla="*/ 61570 w 113180"/>
                  <a:gd name="connsiteY18" fmla="*/ 707830 h 817734"/>
                  <a:gd name="connsiteX19" fmla="*/ 20527 w 113180"/>
                  <a:gd name="connsiteY19" fmla="*/ 790633 h 817734"/>
                  <a:gd name="connsiteX20" fmla="*/ 511 w 113180"/>
                  <a:gd name="connsiteY20" fmla="*/ 817677 h 817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3180" h="817734">
                    <a:moveTo>
                      <a:pt x="511" y="817677"/>
                    </a:moveTo>
                    <a:cubicBezTo>
                      <a:pt x="-1455" y="816665"/>
                      <a:pt x="2358" y="805168"/>
                      <a:pt x="10102" y="785093"/>
                    </a:cubicBezTo>
                    <a:cubicBezTo>
                      <a:pt x="17846" y="765018"/>
                      <a:pt x="29402" y="736126"/>
                      <a:pt x="41376" y="699967"/>
                    </a:cubicBezTo>
                    <a:cubicBezTo>
                      <a:pt x="55524" y="658143"/>
                      <a:pt x="64817" y="614830"/>
                      <a:pt x="69076" y="570879"/>
                    </a:cubicBezTo>
                    <a:cubicBezTo>
                      <a:pt x="73603" y="521794"/>
                      <a:pt x="67110" y="467228"/>
                      <a:pt x="56805" y="410041"/>
                    </a:cubicBezTo>
                    <a:cubicBezTo>
                      <a:pt x="46499" y="352853"/>
                      <a:pt x="34585" y="296858"/>
                      <a:pt x="31070" y="244615"/>
                    </a:cubicBezTo>
                    <a:cubicBezTo>
                      <a:pt x="27198" y="198055"/>
                      <a:pt x="31428" y="151174"/>
                      <a:pt x="43580" y="106055"/>
                    </a:cubicBezTo>
                    <a:cubicBezTo>
                      <a:pt x="51872" y="75436"/>
                      <a:pt x="66503" y="46902"/>
                      <a:pt x="86530" y="22300"/>
                    </a:cubicBezTo>
                    <a:cubicBezTo>
                      <a:pt x="90283" y="18130"/>
                      <a:pt x="93619" y="14556"/>
                      <a:pt x="96597" y="11458"/>
                    </a:cubicBezTo>
                    <a:cubicBezTo>
                      <a:pt x="99201" y="8980"/>
                      <a:pt x="101947" y="6651"/>
                      <a:pt x="104818" y="4489"/>
                    </a:cubicBezTo>
                    <a:cubicBezTo>
                      <a:pt x="109464" y="914"/>
                      <a:pt x="112264" y="-575"/>
                      <a:pt x="112979" y="200"/>
                    </a:cubicBezTo>
                    <a:cubicBezTo>
                      <a:pt x="113694" y="974"/>
                      <a:pt x="112503" y="3893"/>
                      <a:pt x="109464" y="8718"/>
                    </a:cubicBezTo>
                    <a:lnTo>
                      <a:pt x="103507" y="17356"/>
                    </a:lnTo>
                    <a:cubicBezTo>
                      <a:pt x="101422" y="20870"/>
                      <a:pt x="98980" y="24862"/>
                      <a:pt x="96121" y="29270"/>
                    </a:cubicBezTo>
                    <a:cubicBezTo>
                      <a:pt x="81228" y="54730"/>
                      <a:pt x="70601" y="82460"/>
                      <a:pt x="64668" y="111357"/>
                    </a:cubicBezTo>
                    <a:cubicBezTo>
                      <a:pt x="56227" y="154515"/>
                      <a:pt x="54440" y="198710"/>
                      <a:pt x="59366" y="242411"/>
                    </a:cubicBezTo>
                    <a:cubicBezTo>
                      <a:pt x="64132" y="291854"/>
                      <a:pt x="76642" y="346301"/>
                      <a:pt x="87185" y="404679"/>
                    </a:cubicBezTo>
                    <a:cubicBezTo>
                      <a:pt x="97729" y="463058"/>
                      <a:pt x="103805" y="521198"/>
                      <a:pt x="97312" y="573917"/>
                    </a:cubicBezTo>
                    <a:cubicBezTo>
                      <a:pt x="91564" y="619977"/>
                      <a:pt x="79543" y="665035"/>
                      <a:pt x="61570" y="707830"/>
                    </a:cubicBezTo>
                    <a:cubicBezTo>
                      <a:pt x="49889" y="736376"/>
                      <a:pt x="36170" y="764053"/>
                      <a:pt x="20527" y="790633"/>
                    </a:cubicBezTo>
                    <a:cubicBezTo>
                      <a:pt x="9744" y="809040"/>
                      <a:pt x="2358" y="818571"/>
                      <a:pt x="511" y="8176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4" name="Forma Livre: Forma 3303">
                <a:extLst>
                  <a:ext uri="{FF2B5EF4-FFF2-40B4-BE49-F238E27FC236}">
                    <a16:creationId xmlns:a16="http://schemas.microsoft.com/office/drawing/2014/main" id="{AE8BF8E6-68F4-5097-4B8D-2E38BF13520D}"/>
                  </a:ext>
                </a:extLst>
              </p:cNvPr>
              <p:cNvSpPr/>
              <p:nvPr/>
            </p:nvSpPr>
            <p:spPr>
              <a:xfrm>
                <a:off x="12112040" y="5874614"/>
                <a:ext cx="438732" cy="231131"/>
              </a:xfrm>
              <a:custGeom>
                <a:avLst/>
                <a:gdLst>
                  <a:gd name="connsiteX0" fmla="*/ 0 w 438732"/>
                  <a:gd name="connsiteY0" fmla="*/ 231131 h 231131"/>
                  <a:gd name="connsiteX1" fmla="*/ 4766 w 438732"/>
                  <a:gd name="connsiteY1" fmla="*/ 229344 h 231131"/>
                  <a:gd name="connsiteX2" fmla="*/ 18586 w 438732"/>
                  <a:gd name="connsiteY2" fmla="*/ 224876 h 231131"/>
                  <a:gd name="connsiteX3" fmla="*/ 40508 w 438732"/>
                  <a:gd name="connsiteY3" fmla="*/ 217728 h 231131"/>
                  <a:gd name="connsiteX4" fmla="*/ 69280 w 438732"/>
                  <a:gd name="connsiteY4" fmla="*/ 207661 h 231131"/>
                  <a:gd name="connsiteX5" fmla="*/ 143027 w 438732"/>
                  <a:gd name="connsiteY5" fmla="*/ 178471 h 231131"/>
                  <a:gd name="connsiteX6" fmla="*/ 230655 w 438732"/>
                  <a:gd name="connsiteY6" fmla="*/ 136773 h 231131"/>
                  <a:gd name="connsiteX7" fmla="*/ 314708 w 438732"/>
                  <a:gd name="connsiteY7" fmla="*/ 88163 h 231131"/>
                  <a:gd name="connsiteX8" fmla="*/ 380235 w 438732"/>
                  <a:gd name="connsiteY8" fmla="*/ 43724 h 231131"/>
                  <a:gd name="connsiteX9" fmla="*/ 404777 w 438732"/>
                  <a:gd name="connsiteY9" fmla="*/ 25853 h 231131"/>
                  <a:gd name="connsiteX10" fmla="*/ 423065 w 438732"/>
                  <a:gd name="connsiteY10" fmla="*/ 11854 h 231131"/>
                  <a:gd name="connsiteX11" fmla="*/ 434562 w 438732"/>
                  <a:gd name="connsiteY11" fmla="*/ 2978 h 231131"/>
                  <a:gd name="connsiteX12" fmla="*/ 438732 w 438732"/>
                  <a:gd name="connsiteY12" fmla="*/ 0 h 231131"/>
                  <a:gd name="connsiteX13" fmla="*/ 434979 w 438732"/>
                  <a:gd name="connsiteY13" fmla="*/ 3455 h 231131"/>
                  <a:gd name="connsiteX14" fmla="*/ 423780 w 438732"/>
                  <a:gd name="connsiteY14" fmla="*/ 12808 h 231131"/>
                  <a:gd name="connsiteX15" fmla="*/ 405909 w 438732"/>
                  <a:gd name="connsiteY15" fmla="*/ 27223 h 231131"/>
                  <a:gd name="connsiteX16" fmla="*/ 381605 w 438732"/>
                  <a:gd name="connsiteY16" fmla="*/ 45750 h 231131"/>
                  <a:gd name="connsiteX17" fmla="*/ 316078 w 438732"/>
                  <a:gd name="connsiteY17" fmla="*/ 90785 h 231131"/>
                  <a:gd name="connsiteX18" fmla="*/ 231906 w 438732"/>
                  <a:gd name="connsiteY18" fmla="*/ 139751 h 231131"/>
                  <a:gd name="connsiteX19" fmla="*/ 143980 w 438732"/>
                  <a:gd name="connsiteY19" fmla="*/ 181450 h 231131"/>
                  <a:gd name="connsiteX20" fmla="*/ 69995 w 438732"/>
                  <a:gd name="connsiteY20" fmla="*/ 209984 h 231131"/>
                  <a:gd name="connsiteX21" fmla="*/ 41044 w 438732"/>
                  <a:gd name="connsiteY21" fmla="*/ 219575 h 231131"/>
                  <a:gd name="connsiteX22" fmla="*/ 18943 w 438732"/>
                  <a:gd name="connsiteY22" fmla="*/ 226306 h 231131"/>
                  <a:gd name="connsiteX23" fmla="*/ 4944 w 438732"/>
                  <a:gd name="connsiteY23" fmla="*/ 230178 h 231131"/>
                  <a:gd name="connsiteX24" fmla="*/ 0 w 438732"/>
                  <a:gd name="connsiteY24" fmla="*/ 231131 h 231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8732" h="231131">
                    <a:moveTo>
                      <a:pt x="0" y="231131"/>
                    </a:moveTo>
                    <a:cubicBezTo>
                      <a:pt x="1531" y="230393"/>
                      <a:pt x="3127" y="229791"/>
                      <a:pt x="4766" y="229344"/>
                    </a:cubicBezTo>
                    <a:lnTo>
                      <a:pt x="18586" y="224876"/>
                    </a:lnTo>
                    <a:cubicBezTo>
                      <a:pt x="24543" y="223030"/>
                      <a:pt x="31989" y="220647"/>
                      <a:pt x="40508" y="217728"/>
                    </a:cubicBezTo>
                    <a:cubicBezTo>
                      <a:pt x="49026" y="214809"/>
                      <a:pt x="58676" y="211771"/>
                      <a:pt x="69280" y="207661"/>
                    </a:cubicBezTo>
                    <a:cubicBezTo>
                      <a:pt x="90546" y="200095"/>
                      <a:pt x="115566" y="190266"/>
                      <a:pt x="143027" y="178471"/>
                    </a:cubicBezTo>
                    <a:cubicBezTo>
                      <a:pt x="170489" y="166677"/>
                      <a:pt x="200095" y="152559"/>
                      <a:pt x="230655" y="136773"/>
                    </a:cubicBezTo>
                    <a:cubicBezTo>
                      <a:pt x="261214" y="120986"/>
                      <a:pt x="289391" y="104009"/>
                      <a:pt x="314708" y="88163"/>
                    </a:cubicBezTo>
                    <a:cubicBezTo>
                      <a:pt x="340025" y="72318"/>
                      <a:pt x="362364" y="57008"/>
                      <a:pt x="380235" y="43724"/>
                    </a:cubicBezTo>
                    <a:cubicBezTo>
                      <a:pt x="389528" y="37291"/>
                      <a:pt x="397570" y="30976"/>
                      <a:pt x="404777" y="25853"/>
                    </a:cubicBezTo>
                    <a:cubicBezTo>
                      <a:pt x="411985" y="20730"/>
                      <a:pt x="418121" y="15786"/>
                      <a:pt x="423065" y="11854"/>
                    </a:cubicBezTo>
                    <a:lnTo>
                      <a:pt x="434562" y="2978"/>
                    </a:lnTo>
                    <a:cubicBezTo>
                      <a:pt x="435885" y="1894"/>
                      <a:pt x="437279" y="900"/>
                      <a:pt x="438732" y="0"/>
                    </a:cubicBezTo>
                    <a:cubicBezTo>
                      <a:pt x="437595" y="1269"/>
                      <a:pt x="436338" y="2424"/>
                      <a:pt x="434979" y="3455"/>
                    </a:cubicBezTo>
                    <a:lnTo>
                      <a:pt x="423780" y="12808"/>
                    </a:lnTo>
                    <a:cubicBezTo>
                      <a:pt x="418955" y="16858"/>
                      <a:pt x="412998" y="21803"/>
                      <a:pt x="405909" y="27223"/>
                    </a:cubicBezTo>
                    <a:cubicBezTo>
                      <a:pt x="398820" y="32644"/>
                      <a:pt x="390779" y="39137"/>
                      <a:pt x="381605" y="45750"/>
                    </a:cubicBezTo>
                    <a:cubicBezTo>
                      <a:pt x="363436" y="59272"/>
                      <a:pt x="341276" y="74582"/>
                      <a:pt x="316078" y="90785"/>
                    </a:cubicBezTo>
                    <a:cubicBezTo>
                      <a:pt x="290880" y="106988"/>
                      <a:pt x="262465" y="123548"/>
                      <a:pt x="231906" y="139751"/>
                    </a:cubicBezTo>
                    <a:cubicBezTo>
                      <a:pt x="201346" y="155954"/>
                      <a:pt x="171502" y="169536"/>
                      <a:pt x="143980" y="181450"/>
                    </a:cubicBezTo>
                    <a:cubicBezTo>
                      <a:pt x="116459" y="193364"/>
                      <a:pt x="91499" y="202419"/>
                      <a:pt x="69995" y="209984"/>
                    </a:cubicBezTo>
                    <a:cubicBezTo>
                      <a:pt x="59391" y="213856"/>
                      <a:pt x="49562" y="216834"/>
                      <a:pt x="41044" y="219575"/>
                    </a:cubicBezTo>
                    <a:cubicBezTo>
                      <a:pt x="32525" y="222315"/>
                      <a:pt x="25019" y="224579"/>
                      <a:pt x="18943" y="226306"/>
                    </a:cubicBezTo>
                    <a:lnTo>
                      <a:pt x="4944" y="230178"/>
                    </a:lnTo>
                    <a:cubicBezTo>
                      <a:pt x="3330" y="230643"/>
                      <a:pt x="1674" y="230958"/>
                      <a:pt x="0" y="23113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5" name="Forma Livre: Forma 3304">
                <a:extLst>
                  <a:ext uri="{FF2B5EF4-FFF2-40B4-BE49-F238E27FC236}">
                    <a16:creationId xmlns:a16="http://schemas.microsoft.com/office/drawing/2014/main" id="{A1E0190B-4746-3BB6-9B12-9B653E1D6AE0}"/>
                  </a:ext>
                </a:extLst>
              </p:cNvPr>
              <p:cNvSpPr/>
              <p:nvPr/>
            </p:nvSpPr>
            <p:spPr>
              <a:xfrm>
                <a:off x="12110789" y="5907675"/>
                <a:ext cx="448740" cy="220306"/>
              </a:xfrm>
              <a:custGeom>
                <a:avLst/>
                <a:gdLst>
                  <a:gd name="connsiteX0" fmla="*/ 0 w 448740"/>
                  <a:gd name="connsiteY0" fmla="*/ 220289 h 220306"/>
                  <a:gd name="connsiteX1" fmla="*/ 5063 w 448740"/>
                  <a:gd name="connsiteY1" fmla="*/ 219277 h 220306"/>
                  <a:gd name="connsiteX2" fmla="*/ 19777 w 448740"/>
                  <a:gd name="connsiteY2" fmla="*/ 217073 h 220306"/>
                  <a:gd name="connsiteX3" fmla="*/ 30381 w 448740"/>
                  <a:gd name="connsiteY3" fmla="*/ 215583 h 220306"/>
                  <a:gd name="connsiteX4" fmla="*/ 42950 w 448740"/>
                  <a:gd name="connsiteY4" fmla="*/ 213320 h 220306"/>
                  <a:gd name="connsiteX5" fmla="*/ 73450 w 448740"/>
                  <a:gd name="connsiteY5" fmla="*/ 207363 h 220306"/>
                  <a:gd name="connsiteX6" fmla="*/ 91321 w 448740"/>
                  <a:gd name="connsiteY6" fmla="*/ 203372 h 220306"/>
                  <a:gd name="connsiteX7" fmla="*/ 110264 w 448740"/>
                  <a:gd name="connsiteY7" fmla="*/ 198308 h 220306"/>
                  <a:gd name="connsiteX8" fmla="*/ 151665 w 448740"/>
                  <a:gd name="connsiteY8" fmla="*/ 185799 h 220306"/>
                  <a:gd name="connsiteX9" fmla="*/ 243164 w 448740"/>
                  <a:gd name="connsiteY9" fmla="*/ 148150 h 220306"/>
                  <a:gd name="connsiteX10" fmla="*/ 328886 w 448740"/>
                  <a:gd name="connsiteY10" fmla="*/ 98707 h 220306"/>
                  <a:gd name="connsiteX11" fmla="*/ 364091 w 448740"/>
                  <a:gd name="connsiteY11" fmla="*/ 73628 h 220306"/>
                  <a:gd name="connsiteX12" fmla="*/ 379639 w 448740"/>
                  <a:gd name="connsiteY12" fmla="*/ 61714 h 220306"/>
                  <a:gd name="connsiteX13" fmla="*/ 393578 w 448740"/>
                  <a:gd name="connsiteY13" fmla="*/ 50158 h 220306"/>
                  <a:gd name="connsiteX14" fmla="*/ 416989 w 448740"/>
                  <a:gd name="connsiteY14" fmla="*/ 29785 h 220306"/>
                  <a:gd name="connsiteX15" fmla="*/ 426461 w 448740"/>
                  <a:gd name="connsiteY15" fmla="*/ 21207 h 220306"/>
                  <a:gd name="connsiteX16" fmla="*/ 434145 w 448740"/>
                  <a:gd name="connsiteY16" fmla="*/ 13761 h 220306"/>
                  <a:gd name="connsiteX17" fmla="*/ 444868 w 448740"/>
                  <a:gd name="connsiteY17" fmla="*/ 3455 h 220306"/>
                  <a:gd name="connsiteX18" fmla="*/ 448740 w 448740"/>
                  <a:gd name="connsiteY18" fmla="*/ 0 h 220306"/>
                  <a:gd name="connsiteX19" fmla="*/ 445285 w 448740"/>
                  <a:gd name="connsiteY19" fmla="*/ 3872 h 220306"/>
                  <a:gd name="connsiteX20" fmla="*/ 434980 w 448740"/>
                  <a:gd name="connsiteY20" fmla="*/ 14595 h 220306"/>
                  <a:gd name="connsiteX21" fmla="*/ 427176 w 448740"/>
                  <a:gd name="connsiteY21" fmla="*/ 22041 h 220306"/>
                  <a:gd name="connsiteX22" fmla="*/ 417883 w 448740"/>
                  <a:gd name="connsiteY22" fmla="*/ 30798 h 220306"/>
                  <a:gd name="connsiteX23" fmla="*/ 394651 w 448740"/>
                  <a:gd name="connsiteY23" fmla="*/ 51647 h 220306"/>
                  <a:gd name="connsiteX24" fmla="*/ 380830 w 448740"/>
                  <a:gd name="connsiteY24" fmla="*/ 63561 h 220306"/>
                  <a:gd name="connsiteX25" fmla="*/ 365342 w 448740"/>
                  <a:gd name="connsiteY25" fmla="*/ 75475 h 220306"/>
                  <a:gd name="connsiteX26" fmla="*/ 330196 w 448740"/>
                  <a:gd name="connsiteY26" fmla="*/ 100911 h 220306"/>
                  <a:gd name="connsiteX27" fmla="*/ 244237 w 448740"/>
                  <a:gd name="connsiteY27" fmla="*/ 150771 h 220306"/>
                  <a:gd name="connsiteX28" fmla="*/ 152320 w 448740"/>
                  <a:gd name="connsiteY28" fmla="*/ 188420 h 220306"/>
                  <a:gd name="connsiteX29" fmla="*/ 110621 w 448740"/>
                  <a:gd name="connsiteY29" fmla="*/ 200691 h 220306"/>
                  <a:gd name="connsiteX30" fmla="*/ 91559 w 448740"/>
                  <a:gd name="connsiteY30" fmla="*/ 205576 h 220306"/>
                  <a:gd name="connsiteX31" fmla="*/ 73688 w 448740"/>
                  <a:gd name="connsiteY31" fmla="*/ 209388 h 220306"/>
                  <a:gd name="connsiteX32" fmla="*/ 43069 w 448740"/>
                  <a:gd name="connsiteY32" fmla="*/ 215345 h 220306"/>
                  <a:gd name="connsiteX33" fmla="*/ 30440 w 448740"/>
                  <a:gd name="connsiteY33" fmla="*/ 217371 h 220306"/>
                  <a:gd name="connsiteX34" fmla="*/ 19777 w 448740"/>
                  <a:gd name="connsiteY34" fmla="*/ 218622 h 220306"/>
                  <a:gd name="connsiteX35" fmla="*/ 5004 w 448740"/>
                  <a:gd name="connsiteY35" fmla="*/ 220230 h 220306"/>
                  <a:gd name="connsiteX36" fmla="*/ 0 w 448740"/>
                  <a:gd name="connsiteY36" fmla="*/ 220289 h 22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48740" h="220306">
                    <a:moveTo>
                      <a:pt x="0" y="220289"/>
                    </a:moveTo>
                    <a:cubicBezTo>
                      <a:pt x="1650" y="219795"/>
                      <a:pt x="3348" y="219455"/>
                      <a:pt x="5063" y="219277"/>
                    </a:cubicBezTo>
                    <a:lnTo>
                      <a:pt x="19777" y="217073"/>
                    </a:lnTo>
                    <a:lnTo>
                      <a:pt x="30381" y="215583"/>
                    </a:lnTo>
                    <a:lnTo>
                      <a:pt x="42950" y="213320"/>
                    </a:lnTo>
                    <a:cubicBezTo>
                      <a:pt x="51945" y="211592"/>
                      <a:pt x="62251" y="210043"/>
                      <a:pt x="73450" y="207363"/>
                    </a:cubicBezTo>
                    <a:lnTo>
                      <a:pt x="91321" y="203372"/>
                    </a:lnTo>
                    <a:cubicBezTo>
                      <a:pt x="97278" y="201942"/>
                      <a:pt x="103711" y="200036"/>
                      <a:pt x="110264" y="198308"/>
                    </a:cubicBezTo>
                    <a:cubicBezTo>
                      <a:pt x="123429" y="195032"/>
                      <a:pt x="137130" y="190385"/>
                      <a:pt x="151665" y="185799"/>
                    </a:cubicBezTo>
                    <a:cubicBezTo>
                      <a:pt x="182897" y="175106"/>
                      <a:pt x="213451" y="162531"/>
                      <a:pt x="243164" y="148150"/>
                    </a:cubicBezTo>
                    <a:cubicBezTo>
                      <a:pt x="272711" y="133413"/>
                      <a:pt x="301334" y="116900"/>
                      <a:pt x="328886" y="98707"/>
                    </a:cubicBezTo>
                    <a:cubicBezTo>
                      <a:pt x="341395" y="90010"/>
                      <a:pt x="353428" y="81968"/>
                      <a:pt x="364091" y="73628"/>
                    </a:cubicBezTo>
                    <a:cubicBezTo>
                      <a:pt x="369453" y="69459"/>
                      <a:pt x="374754" y="65646"/>
                      <a:pt x="379639" y="61714"/>
                    </a:cubicBezTo>
                    <a:lnTo>
                      <a:pt x="393578" y="50158"/>
                    </a:lnTo>
                    <a:cubicBezTo>
                      <a:pt x="402574" y="43009"/>
                      <a:pt x="410139" y="35801"/>
                      <a:pt x="416989" y="29785"/>
                    </a:cubicBezTo>
                    <a:lnTo>
                      <a:pt x="426461" y="21207"/>
                    </a:lnTo>
                    <a:lnTo>
                      <a:pt x="434145" y="13761"/>
                    </a:lnTo>
                    <a:cubicBezTo>
                      <a:pt x="438613" y="9412"/>
                      <a:pt x="442187" y="5957"/>
                      <a:pt x="444868" y="3455"/>
                    </a:cubicBezTo>
                    <a:cubicBezTo>
                      <a:pt x="446071" y="2210"/>
                      <a:pt x="447370" y="1054"/>
                      <a:pt x="448740" y="0"/>
                    </a:cubicBezTo>
                    <a:cubicBezTo>
                      <a:pt x="447686" y="1370"/>
                      <a:pt x="446530" y="2669"/>
                      <a:pt x="445285" y="3872"/>
                    </a:cubicBezTo>
                    <a:lnTo>
                      <a:pt x="434980" y="14595"/>
                    </a:lnTo>
                    <a:lnTo>
                      <a:pt x="427176" y="22041"/>
                    </a:lnTo>
                    <a:cubicBezTo>
                      <a:pt x="424376" y="24781"/>
                      <a:pt x="421219" y="27640"/>
                      <a:pt x="417883" y="30798"/>
                    </a:cubicBezTo>
                    <a:cubicBezTo>
                      <a:pt x="411092" y="36755"/>
                      <a:pt x="403646" y="44320"/>
                      <a:pt x="394651" y="51647"/>
                    </a:cubicBezTo>
                    <a:lnTo>
                      <a:pt x="380830" y="63561"/>
                    </a:lnTo>
                    <a:cubicBezTo>
                      <a:pt x="376005" y="67612"/>
                      <a:pt x="370704" y="71484"/>
                      <a:pt x="365342" y="75475"/>
                    </a:cubicBezTo>
                    <a:cubicBezTo>
                      <a:pt x="354739" y="83994"/>
                      <a:pt x="342706" y="92095"/>
                      <a:pt x="330196" y="100911"/>
                    </a:cubicBezTo>
                    <a:cubicBezTo>
                      <a:pt x="302615" y="119319"/>
                      <a:pt x="273908" y="135968"/>
                      <a:pt x="244237" y="150771"/>
                    </a:cubicBezTo>
                    <a:cubicBezTo>
                      <a:pt x="214410" y="165217"/>
                      <a:pt x="183714" y="177792"/>
                      <a:pt x="152320" y="188420"/>
                    </a:cubicBezTo>
                    <a:cubicBezTo>
                      <a:pt x="137726" y="192947"/>
                      <a:pt x="123906" y="197474"/>
                      <a:pt x="110621" y="200691"/>
                    </a:cubicBezTo>
                    <a:cubicBezTo>
                      <a:pt x="104009" y="202359"/>
                      <a:pt x="97695" y="204206"/>
                      <a:pt x="91559" y="205576"/>
                    </a:cubicBezTo>
                    <a:lnTo>
                      <a:pt x="73688" y="209388"/>
                    </a:lnTo>
                    <a:cubicBezTo>
                      <a:pt x="62429" y="212009"/>
                      <a:pt x="52064" y="213439"/>
                      <a:pt x="43069" y="215345"/>
                    </a:cubicBezTo>
                    <a:cubicBezTo>
                      <a:pt x="38542" y="216060"/>
                      <a:pt x="34312" y="216834"/>
                      <a:pt x="30440" y="217371"/>
                    </a:cubicBezTo>
                    <a:lnTo>
                      <a:pt x="19777" y="218622"/>
                    </a:lnTo>
                    <a:lnTo>
                      <a:pt x="5004" y="220230"/>
                    </a:lnTo>
                    <a:cubicBezTo>
                      <a:pt x="1787" y="220230"/>
                      <a:pt x="0" y="220349"/>
                      <a:pt x="0" y="22028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6" name="Forma Livre: Forma 3305">
                <a:extLst>
                  <a:ext uri="{FF2B5EF4-FFF2-40B4-BE49-F238E27FC236}">
                    <a16:creationId xmlns:a16="http://schemas.microsoft.com/office/drawing/2014/main" id="{7F8CE10F-A5DE-64D2-15FB-D83237AD171B}"/>
                  </a:ext>
                </a:extLst>
              </p:cNvPr>
              <p:cNvSpPr/>
              <p:nvPr/>
            </p:nvSpPr>
            <p:spPr>
              <a:xfrm>
                <a:off x="12189416" y="6112238"/>
                <a:ext cx="71079" cy="796509"/>
              </a:xfrm>
              <a:custGeom>
                <a:avLst/>
                <a:gdLst>
                  <a:gd name="connsiteX0" fmla="*/ 8941 w 71079"/>
                  <a:gd name="connsiteY0" fmla="*/ 796509 h 796509"/>
                  <a:gd name="connsiteX1" fmla="*/ 8524 w 71079"/>
                  <a:gd name="connsiteY1" fmla="*/ 794484 h 796509"/>
                  <a:gd name="connsiteX2" fmla="*/ 7571 w 71079"/>
                  <a:gd name="connsiteY2" fmla="*/ 788527 h 796509"/>
                  <a:gd name="connsiteX3" fmla="*/ 4533 w 71079"/>
                  <a:gd name="connsiteY3" fmla="*/ 765354 h 796509"/>
                  <a:gd name="connsiteX4" fmla="*/ 5 w 71079"/>
                  <a:gd name="connsiteY4" fmla="*/ 679633 h 796509"/>
                  <a:gd name="connsiteX5" fmla="*/ 6558 w 71079"/>
                  <a:gd name="connsiteY5" fmla="*/ 552451 h 796509"/>
                  <a:gd name="connsiteX6" fmla="*/ 23595 w 71079"/>
                  <a:gd name="connsiteY6" fmla="*/ 397570 h 796509"/>
                  <a:gd name="connsiteX7" fmla="*/ 56537 w 71079"/>
                  <a:gd name="connsiteY7" fmla="*/ 116280 h 796509"/>
                  <a:gd name="connsiteX8" fmla="*/ 66843 w 71079"/>
                  <a:gd name="connsiteY8" fmla="*/ 31095 h 796509"/>
                  <a:gd name="connsiteX9" fmla="*/ 69821 w 71079"/>
                  <a:gd name="connsiteY9" fmla="*/ 7982 h 796509"/>
                  <a:gd name="connsiteX10" fmla="*/ 70655 w 71079"/>
                  <a:gd name="connsiteY10" fmla="*/ 2025 h 796509"/>
                  <a:gd name="connsiteX11" fmla="*/ 71013 w 71079"/>
                  <a:gd name="connsiteY11" fmla="*/ 0 h 796509"/>
                  <a:gd name="connsiteX12" fmla="*/ 71013 w 71079"/>
                  <a:gd name="connsiteY12" fmla="*/ 2085 h 796509"/>
                  <a:gd name="connsiteX13" fmla="*/ 70476 w 71079"/>
                  <a:gd name="connsiteY13" fmla="*/ 8042 h 796509"/>
                  <a:gd name="connsiteX14" fmla="*/ 68094 w 71079"/>
                  <a:gd name="connsiteY14" fmla="*/ 31274 h 796509"/>
                  <a:gd name="connsiteX15" fmla="*/ 58741 w 71079"/>
                  <a:gd name="connsiteY15" fmla="*/ 116578 h 796509"/>
                  <a:gd name="connsiteX16" fmla="*/ 26752 w 71079"/>
                  <a:gd name="connsiteY16" fmla="*/ 397927 h 796509"/>
                  <a:gd name="connsiteX17" fmla="*/ 9477 w 71079"/>
                  <a:gd name="connsiteY17" fmla="*/ 552809 h 796509"/>
                  <a:gd name="connsiteX18" fmla="*/ 2209 w 71079"/>
                  <a:gd name="connsiteY18" fmla="*/ 679633 h 796509"/>
                  <a:gd name="connsiteX19" fmla="*/ 5724 w 71079"/>
                  <a:gd name="connsiteY19" fmla="*/ 765235 h 796509"/>
                  <a:gd name="connsiteX20" fmla="*/ 8226 w 71079"/>
                  <a:gd name="connsiteY20" fmla="*/ 788408 h 796509"/>
                  <a:gd name="connsiteX21" fmla="*/ 8881 w 71079"/>
                  <a:gd name="connsiteY21" fmla="*/ 794365 h 796509"/>
                  <a:gd name="connsiteX22" fmla="*/ 8941 w 71079"/>
                  <a:gd name="connsiteY22" fmla="*/ 796509 h 796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1079" h="796509">
                    <a:moveTo>
                      <a:pt x="8941" y="796509"/>
                    </a:moveTo>
                    <a:cubicBezTo>
                      <a:pt x="8941" y="796509"/>
                      <a:pt x="8941" y="795854"/>
                      <a:pt x="8524" y="794484"/>
                    </a:cubicBezTo>
                    <a:cubicBezTo>
                      <a:pt x="8107" y="793114"/>
                      <a:pt x="7988" y="791029"/>
                      <a:pt x="7571" y="788527"/>
                    </a:cubicBezTo>
                    <a:cubicBezTo>
                      <a:pt x="6796" y="783225"/>
                      <a:pt x="5545" y="775421"/>
                      <a:pt x="4533" y="765354"/>
                    </a:cubicBezTo>
                    <a:cubicBezTo>
                      <a:pt x="1411" y="736886"/>
                      <a:pt x="-102" y="708268"/>
                      <a:pt x="5" y="679633"/>
                    </a:cubicBezTo>
                    <a:cubicBezTo>
                      <a:pt x="5" y="643355"/>
                      <a:pt x="2090" y="600167"/>
                      <a:pt x="6558" y="552451"/>
                    </a:cubicBezTo>
                    <a:cubicBezTo>
                      <a:pt x="11026" y="504736"/>
                      <a:pt x="17400" y="452433"/>
                      <a:pt x="23595" y="397570"/>
                    </a:cubicBezTo>
                    <a:cubicBezTo>
                      <a:pt x="36462" y="287782"/>
                      <a:pt x="48078" y="188420"/>
                      <a:pt x="56537" y="116280"/>
                    </a:cubicBezTo>
                    <a:cubicBezTo>
                      <a:pt x="60826" y="80539"/>
                      <a:pt x="64400" y="51409"/>
                      <a:pt x="66843" y="31095"/>
                    </a:cubicBezTo>
                    <a:cubicBezTo>
                      <a:pt x="68094" y="21207"/>
                      <a:pt x="69106" y="13225"/>
                      <a:pt x="69821" y="7982"/>
                    </a:cubicBezTo>
                    <a:cubicBezTo>
                      <a:pt x="69821" y="5480"/>
                      <a:pt x="70417" y="3455"/>
                      <a:pt x="70655" y="2025"/>
                    </a:cubicBezTo>
                    <a:cubicBezTo>
                      <a:pt x="70697" y="1340"/>
                      <a:pt x="70816" y="661"/>
                      <a:pt x="71013" y="0"/>
                    </a:cubicBezTo>
                    <a:cubicBezTo>
                      <a:pt x="71102" y="691"/>
                      <a:pt x="71102" y="1394"/>
                      <a:pt x="71013" y="2085"/>
                    </a:cubicBezTo>
                    <a:cubicBezTo>
                      <a:pt x="71013" y="3574"/>
                      <a:pt x="70715" y="5600"/>
                      <a:pt x="70476" y="8042"/>
                    </a:cubicBezTo>
                    <a:cubicBezTo>
                      <a:pt x="69881" y="13522"/>
                      <a:pt x="69106" y="21326"/>
                      <a:pt x="68094" y="31274"/>
                    </a:cubicBezTo>
                    <a:cubicBezTo>
                      <a:pt x="65890" y="51588"/>
                      <a:pt x="62673" y="80658"/>
                      <a:pt x="58741" y="116578"/>
                    </a:cubicBezTo>
                    <a:cubicBezTo>
                      <a:pt x="50520" y="188717"/>
                      <a:pt x="39262" y="288080"/>
                      <a:pt x="26752" y="397927"/>
                    </a:cubicBezTo>
                    <a:cubicBezTo>
                      <a:pt x="20497" y="452850"/>
                      <a:pt x="14064" y="505153"/>
                      <a:pt x="9477" y="552809"/>
                    </a:cubicBezTo>
                    <a:cubicBezTo>
                      <a:pt x="4890" y="600465"/>
                      <a:pt x="2209" y="643414"/>
                      <a:pt x="2209" y="679633"/>
                    </a:cubicBezTo>
                    <a:cubicBezTo>
                      <a:pt x="1923" y="708209"/>
                      <a:pt x="3097" y="736778"/>
                      <a:pt x="5724" y="765235"/>
                    </a:cubicBezTo>
                    <a:cubicBezTo>
                      <a:pt x="6558" y="775302"/>
                      <a:pt x="7630" y="783106"/>
                      <a:pt x="8226" y="788408"/>
                    </a:cubicBezTo>
                    <a:cubicBezTo>
                      <a:pt x="8226" y="790910"/>
                      <a:pt x="8702" y="792935"/>
                      <a:pt x="8881" y="794365"/>
                    </a:cubicBezTo>
                    <a:cubicBezTo>
                      <a:pt x="9000" y="795074"/>
                      <a:pt x="9018" y="795794"/>
                      <a:pt x="8941" y="79650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07" name="Forma Livre: Forma 3306">
                <a:extLst>
                  <a:ext uri="{FF2B5EF4-FFF2-40B4-BE49-F238E27FC236}">
                    <a16:creationId xmlns:a16="http://schemas.microsoft.com/office/drawing/2014/main" id="{467B56CE-E293-2FAA-516C-6F40C0598669}"/>
                  </a:ext>
                </a:extLst>
              </p:cNvPr>
              <p:cNvSpPr/>
              <p:nvPr/>
            </p:nvSpPr>
            <p:spPr>
              <a:xfrm>
                <a:off x="12270215" y="6084658"/>
                <a:ext cx="12974" cy="493238"/>
              </a:xfrm>
              <a:custGeom>
                <a:avLst/>
                <a:gdLst>
                  <a:gd name="connsiteX0" fmla="*/ 6058 w 12974"/>
                  <a:gd name="connsiteY0" fmla="*/ 493239 h 493238"/>
                  <a:gd name="connsiteX1" fmla="*/ 5522 w 12974"/>
                  <a:gd name="connsiteY1" fmla="*/ 488235 h 493238"/>
                  <a:gd name="connsiteX2" fmla="*/ 4569 w 12974"/>
                  <a:gd name="connsiteY2" fmla="*/ 473879 h 493238"/>
                  <a:gd name="connsiteX3" fmla="*/ 2186 w 12974"/>
                  <a:gd name="connsiteY3" fmla="*/ 421040 h 493238"/>
                  <a:gd name="connsiteX4" fmla="*/ 340 w 12974"/>
                  <a:gd name="connsiteY4" fmla="*/ 246500 h 493238"/>
                  <a:gd name="connsiteX5" fmla="*/ 7012 w 12974"/>
                  <a:gd name="connsiteY5" fmla="*/ 72080 h 493238"/>
                  <a:gd name="connsiteX6" fmla="*/ 10884 w 12974"/>
                  <a:gd name="connsiteY6" fmla="*/ 19301 h 493238"/>
                  <a:gd name="connsiteX7" fmla="*/ 12194 w 12974"/>
                  <a:gd name="connsiteY7" fmla="*/ 5004 h 493238"/>
                  <a:gd name="connsiteX8" fmla="*/ 12850 w 12974"/>
                  <a:gd name="connsiteY8" fmla="*/ 0 h 493238"/>
                  <a:gd name="connsiteX9" fmla="*/ 12850 w 12974"/>
                  <a:gd name="connsiteY9" fmla="*/ 5063 h 493238"/>
                  <a:gd name="connsiteX10" fmla="*/ 12135 w 12974"/>
                  <a:gd name="connsiteY10" fmla="*/ 19420 h 493238"/>
                  <a:gd name="connsiteX11" fmla="*/ 9275 w 12974"/>
                  <a:gd name="connsiteY11" fmla="*/ 72199 h 493238"/>
                  <a:gd name="connsiteX12" fmla="*/ 3318 w 12974"/>
                  <a:gd name="connsiteY12" fmla="*/ 246560 h 493238"/>
                  <a:gd name="connsiteX13" fmla="*/ 4271 w 12974"/>
                  <a:gd name="connsiteY13" fmla="*/ 420980 h 493238"/>
                  <a:gd name="connsiteX14" fmla="*/ 5701 w 12974"/>
                  <a:gd name="connsiteY14" fmla="*/ 473819 h 493238"/>
                  <a:gd name="connsiteX15" fmla="*/ 5999 w 12974"/>
                  <a:gd name="connsiteY15" fmla="*/ 488235 h 493238"/>
                  <a:gd name="connsiteX16" fmla="*/ 6058 w 12974"/>
                  <a:gd name="connsiteY16" fmla="*/ 493239 h 49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974" h="493238">
                    <a:moveTo>
                      <a:pt x="6058" y="493239"/>
                    </a:moveTo>
                    <a:cubicBezTo>
                      <a:pt x="5731" y="491589"/>
                      <a:pt x="5552" y="489915"/>
                      <a:pt x="5522" y="488235"/>
                    </a:cubicBezTo>
                    <a:cubicBezTo>
                      <a:pt x="5522" y="484720"/>
                      <a:pt x="4986" y="479895"/>
                      <a:pt x="4569" y="473879"/>
                    </a:cubicBezTo>
                    <a:cubicBezTo>
                      <a:pt x="3854" y="461429"/>
                      <a:pt x="3021" y="443379"/>
                      <a:pt x="2186" y="421040"/>
                    </a:cubicBezTo>
                    <a:cubicBezTo>
                      <a:pt x="578" y="376422"/>
                      <a:pt x="-613" y="314708"/>
                      <a:pt x="340" y="246500"/>
                    </a:cubicBezTo>
                    <a:cubicBezTo>
                      <a:pt x="1293" y="178293"/>
                      <a:pt x="4152" y="116638"/>
                      <a:pt x="7012" y="72080"/>
                    </a:cubicBezTo>
                    <a:cubicBezTo>
                      <a:pt x="8441" y="49800"/>
                      <a:pt x="9752" y="31751"/>
                      <a:pt x="10884" y="19301"/>
                    </a:cubicBezTo>
                    <a:cubicBezTo>
                      <a:pt x="11420" y="13344"/>
                      <a:pt x="11837" y="8578"/>
                      <a:pt x="12194" y="5004"/>
                    </a:cubicBezTo>
                    <a:cubicBezTo>
                      <a:pt x="12254" y="3318"/>
                      <a:pt x="12468" y="1644"/>
                      <a:pt x="12850" y="0"/>
                    </a:cubicBezTo>
                    <a:cubicBezTo>
                      <a:pt x="13016" y="1686"/>
                      <a:pt x="13016" y="3378"/>
                      <a:pt x="12850" y="5063"/>
                    </a:cubicBezTo>
                    <a:lnTo>
                      <a:pt x="12135" y="19420"/>
                    </a:lnTo>
                    <a:cubicBezTo>
                      <a:pt x="11420" y="32168"/>
                      <a:pt x="10467" y="50158"/>
                      <a:pt x="9275" y="72199"/>
                    </a:cubicBezTo>
                    <a:cubicBezTo>
                      <a:pt x="6952" y="116817"/>
                      <a:pt x="4450" y="178412"/>
                      <a:pt x="3318" y="246560"/>
                    </a:cubicBezTo>
                    <a:cubicBezTo>
                      <a:pt x="2186" y="314708"/>
                      <a:pt x="3318" y="376363"/>
                      <a:pt x="4271" y="420980"/>
                    </a:cubicBezTo>
                    <a:cubicBezTo>
                      <a:pt x="4867" y="443081"/>
                      <a:pt x="5344" y="461071"/>
                      <a:pt x="5701" y="473819"/>
                    </a:cubicBezTo>
                    <a:cubicBezTo>
                      <a:pt x="5701" y="479776"/>
                      <a:pt x="5701" y="484661"/>
                      <a:pt x="5999" y="488235"/>
                    </a:cubicBezTo>
                    <a:cubicBezTo>
                      <a:pt x="6124" y="489903"/>
                      <a:pt x="6142" y="491571"/>
                      <a:pt x="6058" y="49323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8" name="Agrupar 4637">
            <a:extLst>
              <a:ext uri="{FF2B5EF4-FFF2-40B4-BE49-F238E27FC236}">
                <a16:creationId xmlns:a16="http://schemas.microsoft.com/office/drawing/2014/main" id="{5527AB50-41CF-6203-B4E0-2BE319C1CF20}"/>
              </a:ext>
            </a:extLst>
          </p:cNvPr>
          <p:cNvGrpSpPr/>
          <p:nvPr/>
        </p:nvGrpSpPr>
        <p:grpSpPr>
          <a:xfrm>
            <a:off x="4004889" y="2544109"/>
            <a:ext cx="2647941" cy="2654542"/>
            <a:chOff x="4004889" y="1926261"/>
            <a:chExt cx="2647941" cy="2654542"/>
          </a:xfrm>
        </p:grpSpPr>
        <p:grpSp>
          <p:nvGrpSpPr>
            <p:cNvPr id="665" name="Gráfico 52">
              <a:extLst>
                <a:ext uri="{FF2B5EF4-FFF2-40B4-BE49-F238E27FC236}">
                  <a16:creationId xmlns:a16="http://schemas.microsoft.com/office/drawing/2014/main" id="{79FDA8FA-D204-A219-5BCF-097F203F5694}"/>
                </a:ext>
              </a:extLst>
            </p:cNvPr>
            <p:cNvGrpSpPr/>
            <p:nvPr/>
          </p:nvGrpSpPr>
          <p:grpSpPr>
            <a:xfrm>
              <a:off x="4022966" y="2362718"/>
              <a:ext cx="2432032" cy="2218085"/>
              <a:chOff x="4022966" y="2362718"/>
              <a:chExt cx="2432032" cy="2218085"/>
            </a:xfrm>
          </p:grpSpPr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9DFD3447-1991-6C73-20B3-4C00260CDC57}"/>
                  </a:ext>
                </a:extLst>
              </p:cNvPr>
              <p:cNvSpPr/>
              <p:nvPr/>
            </p:nvSpPr>
            <p:spPr>
              <a:xfrm>
                <a:off x="5758984" y="2978671"/>
                <a:ext cx="391493" cy="391850"/>
              </a:xfrm>
              <a:custGeom>
                <a:avLst/>
                <a:gdLst>
                  <a:gd name="connsiteX0" fmla="*/ 242926 w 391493"/>
                  <a:gd name="connsiteY0" fmla="*/ 349437 h 391850"/>
                  <a:gd name="connsiteX1" fmla="*/ 201227 w 391493"/>
                  <a:gd name="connsiteY1" fmla="*/ 356407 h 391850"/>
                  <a:gd name="connsiteX2" fmla="*/ 184131 w 391493"/>
                  <a:gd name="connsiteY2" fmla="*/ 391851 h 391850"/>
                  <a:gd name="connsiteX3" fmla="*/ 120689 w 391493"/>
                  <a:gd name="connsiteY3" fmla="*/ 377137 h 391850"/>
                  <a:gd name="connsiteX4" fmla="*/ 120689 w 391493"/>
                  <a:gd name="connsiteY4" fmla="*/ 337761 h 391850"/>
                  <a:gd name="connsiteX5" fmla="*/ 86079 w 391493"/>
                  <a:gd name="connsiteY5" fmla="*/ 313099 h 391850"/>
                  <a:gd name="connsiteX6" fmla="*/ 48907 w 391493"/>
                  <a:gd name="connsiteY6" fmla="*/ 326086 h 391850"/>
                  <a:gd name="connsiteX7" fmla="*/ 14475 w 391493"/>
                  <a:gd name="connsiteY7" fmla="*/ 270805 h 391850"/>
                  <a:gd name="connsiteX8" fmla="*/ 42414 w 391493"/>
                  <a:gd name="connsiteY8" fmla="*/ 243105 h 391850"/>
                  <a:gd name="connsiteX9" fmla="*/ 35444 w 391493"/>
                  <a:gd name="connsiteY9" fmla="*/ 201406 h 391850"/>
                  <a:gd name="connsiteX10" fmla="*/ 0 w 391493"/>
                  <a:gd name="connsiteY10" fmla="*/ 184309 h 391850"/>
                  <a:gd name="connsiteX11" fmla="*/ 14475 w 391493"/>
                  <a:gd name="connsiteY11" fmla="*/ 120450 h 391850"/>
                  <a:gd name="connsiteX12" fmla="*/ 53851 w 391493"/>
                  <a:gd name="connsiteY12" fmla="*/ 120450 h 391850"/>
                  <a:gd name="connsiteX13" fmla="*/ 78513 w 391493"/>
                  <a:gd name="connsiteY13" fmla="*/ 85900 h 391850"/>
                  <a:gd name="connsiteX14" fmla="*/ 65527 w 391493"/>
                  <a:gd name="connsiteY14" fmla="*/ 48966 h 391850"/>
                  <a:gd name="connsiteX15" fmla="*/ 120808 w 391493"/>
                  <a:gd name="connsiteY15" fmla="*/ 14476 h 391850"/>
                  <a:gd name="connsiteX16" fmla="*/ 148508 w 391493"/>
                  <a:gd name="connsiteY16" fmla="*/ 42414 h 391850"/>
                  <a:gd name="connsiteX17" fmla="*/ 190207 w 391493"/>
                  <a:gd name="connsiteY17" fmla="*/ 35444 h 391850"/>
                  <a:gd name="connsiteX18" fmla="*/ 207363 w 391493"/>
                  <a:gd name="connsiteY18" fmla="*/ 0 h 391850"/>
                  <a:gd name="connsiteX19" fmla="*/ 270805 w 391493"/>
                  <a:gd name="connsiteY19" fmla="*/ 14714 h 391850"/>
                  <a:gd name="connsiteX20" fmla="*/ 270805 w 391493"/>
                  <a:gd name="connsiteY20" fmla="*/ 54089 h 391850"/>
                  <a:gd name="connsiteX21" fmla="*/ 305355 w 391493"/>
                  <a:gd name="connsiteY21" fmla="*/ 78751 h 391850"/>
                  <a:gd name="connsiteX22" fmla="*/ 342527 w 391493"/>
                  <a:gd name="connsiteY22" fmla="*/ 65765 h 391850"/>
                  <a:gd name="connsiteX23" fmla="*/ 377018 w 391493"/>
                  <a:gd name="connsiteY23" fmla="*/ 121046 h 391850"/>
                  <a:gd name="connsiteX24" fmla="*/ 349080 w 391493"/>
                  <a:gd name="connsiteY24" fmla="*/ 148746 h 391850"/>
                  <a:gd name="connsiteX25" fmla="*/ 356049 w 391493"/>
                  <a:gd name="connsiteY25" fmla="*/ 190445 h 391850"/>
                  <a:gd name="connsiteX26" fmla="*/ 391493 w 391493"/>
                  <a:gd name="connsiteY26" fmla="*/ 207542 h 391850"/>
                  <a:gd name="connsiteX27" fmla="*/ 376839 w 391493"/>
                  <a:gd name="connsiteY27" fmla="*/ 271043 h 391850"/>
                  <a:gd name="connsiteX28" fmla="*/ 337463 w 391493"/>
                  <a:gd name="connsiteY28" fmla="*/ 271043 h 391850"/>
                  <a:gd name="connsiteX29" fmla="*/ 312802 w 391493"/>
                  <a:gd name="connsiteY29" fmla="*/ 305594 h 391850"/>
                  <a:gd name="connsiteX30" fmla="*/ 325728 w 391493"/>
                  <a:gd name="connsiteY30" fmla="*/ 342765 h 391850"/>
                  <a:gd name="connsiteX31" fmla="*/ 270507 w 391493"/>
                  <a:gd name="connsiteY31" fmla="*/ 377256 h 391850"/>
                  <a:gd name="connsiteX32" fmla="*/ 242926 w 391493"/>
                  <a:gd name="connsiteY32" fmla="*/ 349437 h 391850"/>
                  <a:gd name="connsiteX33" fmla="*/ 230238 w 391493"/>
                  <a:gd name="connsiteY33" fmla="*/ 256806 h 391850"/>
                  <a:gd name="connsiteX34" fmla="*/ 252529 w 391493"/>
                  <a:gd name="connsiteY34" fmla="*/ 160535 h 391850"/>
                  <a:gd name="connsiteX35" fmla="*/ 156258 w 391493"/>
                  <a:gd name="connsiteY35" fmla="*/ 138244 h 391850"/>
                  <a:gd name="connsiteX36" fmla="*/ 133967 w 391493"/>
                  <a:gd name="connsiteY36" fmla="*/ 234515 h 391850"/>
                  <a:gd name="connsiteX37" fmla="*/ 133973 w 391493"/>
                  <a:gd name="connsiteY37" fmla="*/ 234527 h 391850"/>
                  <a:gd name="connsiteX38" fmla="*/ 230119 w 391493"/>
                  <a:gd name="connsiteY38" fmla="*/ 256806 h 39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91493" h="391850">
                    <a:moveTo>
                      <a:pt x="242926" y="349437"/>
                    </a:moveTo>
                    <a:cubicBezTo>
                      <a:pt x="229392" y="353577"/>
                      <a:pt x="215375" y="355924"/>
                      <a:pt x="201227" y="356407"/>
                    </a:cubicBezTo>
                    <a:lnTo>
                      <a:pt x="184131" y="391851"/>
                    </a:lnTo>
                    <a:lnTo>
                      <a:pt x="120689" y="377137"/>
                    </a:lnTo>
                    <a:lnTo>
                      <a:pt x="120689" y="337761"/>
                    </a:lnTo>
                    <a:cubicBezTo>
                      <a:pt x="108096" y="331137"/>
                      <a:pt x="96456" y="322839"/>
                      <a:pt x="86079" y="313099"/>
                    </a:cubicBezTo>
                    <a:lnTo>
                      <a:pt x="48907" y="326086"/>
                    </a:lnTo>
                    <a:lnTo>
                      <a:pt x="14475" y="270805"/>
                    </a:lnTo>
                    <a:lnTo>
                      <a:pt x="42414" y="243105"/>
                    </a:lnTo>
                    <a:cubicBezTo>
                      <a:pt x="38238" y="229576"/>
                      <a:pt x="35891" y="215554"/>
                      <a:pt x="35444" y="201406"/>
                    </a:cubicBezTo>
                    <a:lnTo>
                      <a:pt x="0" y="184309"/>
                    </a:lnTo>
                    <a:lnTo>
                      <a:pt x="14475" y="120450"/>
                    </a:lnTo>
                    <a:lnTo>
                      <a:pt x="53851" y="120450"/>
                    </a:lnTo>
                    <a:cubicBezTo>
                      <a:pt x="60499" y="107887"/>
                      <a:pt x="68791" y="96271"/>
                      <a:pt x="78513" y="85900"/>
                    </a:cubicBezTo>
                    <a:lnTo>
                      <a:pt x="65527" y="48966"/>
                    </a:lnTo>
                    <a:lnTo>
                      <a:pt x="120808" y="14476"/>
                    </a:lnTo>
                    <a:lnTo>
                      <a:pt x="148508" y="42414"/>
                    </a:lnTo>
                    <a:cubicBezTo>
                      <a:pt x="162042" y="38268"/>
                      <a:pt x="176059" y="35921"/>
                      <a:pt x="190207" y="35444"/>
                    </a:cubicBezTo>
                    <a:lnTo>
                      <a:pt x="207363" y="0"/>
                    </a:lnTo>
                    <a:lnTo>
                      <a:pt x="270805" y="14714"/>
                    </a:lnTo>
                    <a:lnTo>
                      <a:pt x="270805" y="54089"/>
                    </a:lnTo>
                    <a:cubicBezTo>
                      <a:pt x="283380" y="60720"/>
                      <a:pt x="295002" y="69012"/>
                      <a:pt x="305355" y="78751"/>
                    </a:cubicBezTo>
                    <a:lnTo>
                      <a:pt x="342527" y="65765"/>
                    </a:lnTo>
                    <a:lnTo>
                      <a:pt x="377018" y="121046"/>
                    </a:lnTo>
                    <a:lnTo>
                      <a:pt x="349080" y="148746"/>
                    </a:lnTo>
                    <a:cubicBezTo>
                      <a:pt x="353232" y="162280"/>
                      <a:pt x="355573" y="176297"/>
                      <a:pt x="356049" y="190445"/>
                    </a:cubicBezTo>
                    <a:lnTo>
                      <a:pt x="391493" y="207542"/>
                    </a:lnTo>
                    <a:lnTo>
                      <a:pt x="376839" y="271043"/>
                    </a:lnTo>
                    <a:lnTo>
                      <a:pt x="337463" y="271043"/>
                    </a:lnTo>
                    <a:cubicBezTo>
                      <a:pt x="330798" y="283594"/>
                      <a:pt x="322506" y="295211"/>
                      <a:pt x="312802" y="305594"/>
                    </a:cubicBezTo>
                    <a:lnTo>
                      <a:pt x="325728" y="342765"/>
                    </a:lnTo>
                    <a:lnTo>
                      <a:pt x="270507" y="377256"/>
                    </a:lnTo>
                    <a:lnTo>
                      <a:pt x="242926" y="349437"/>
                    </a:lnTo>
                    <a:close/>
                    <a:moveTo>
                      <a:pt x="230238" y="256806"/>
                    </a:moveTo>
                    <a:cubicBezTo>
                      <a:pt x="262977" y="236379"/>
                      <a:pt x="272955" y="193275"/>
                      <a:pt x="252529" y="160535"/>
                    </a:cubicBezTo>
                    <a:cubicBezTo>
                      <a:pt x="232096" y="127795"/>
                      <a:pt x="188997" y="117811"/>
                      <a:pt x="156258" y="138244"/>
                    </a:cubicBezTo>
                    <a:cubicBezTo>
                      <a:pt x="123518" y="158670"/>
                      <a:pt x="113534" y="201775"/>
                      <a:pt x="133967" y="234515"/>
                    </a:cubicBezTo>
                    <a:cubicBezTo>
                      <a:pt x="133967" y="234521"/>
                      <a:pt x="133973" y="234521"/>
                      <a:pt x="133973" y="234527"/>
                    </a:cubicBezTo>
                    <a:cubicBezTo>
                      <a:pt x="154381" y="267213"/>
                      <a:pt x="197415" y="277185"/>
                      <a:pt x="230119" y="256806"/>
                    </a:cubicBezTo>
                    <a:close/>
                  </a:path>
                </a:pathLst>
              </a:custGeom>
              <a:no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7" name="Forma Livre: Forma 666">
                <a:extLst>
                  <a:ext uri="{FF2B5EF4-FFF2-40B4-BE49-F238E27FC236}">
                    <a16:creationId xmlns:a16="http://schemas.microsoft.com/office/drawing/2014/main" id="{4637CF50-88DC-8D2C-49D8-3D027792B57F}"/>
                  </a:ext>
                </a:extLst>
              </p:cNvPr>
              <p:cNvSpPr/>
              <p:nvPr/>
            </p:nvSpPr>
            <p:spPr>
              <a:xfrm>
                <a:off x="5880389" y="3104444"/>
                <a:ext cx="143038" cy="142747"/>
              </a:xfrm>
              <a:custGeom>
                <a:avLst/>
                <a:gdLst>
                  <a:gd name="connsiteX0" fmla="*/ 108713 w 143038"/>
                  <a:gd name="connsiteY0" fmla="*/ 131033 h 142747"/>
                  <a:gd name="connsiteX1" fmla="*/ 93344 w 143038"/>
                  <a:gd name="connsiteY1" fmla="*/ 138956 h 142747"/>
                  <a:gd name="connsiteX2" fmla="*/ 46522 w 143038"/>
                  <a:gd name="connsiteY2" fmla="*/ 138360 h 142747"/>
                  <a:gd name="connsiteX3" fmla="*/ 19120 w 143038"/>
                  <a:gd name="connsiteY3" fmla="*/ 120191 h 142747"/>
                  <a:gd name="connsiteX4" fmla="*/ 1666 w 143038"/>
                  <a:gd name="connsiteY4" fmla="*/ 86713 h 142747"/>
                  <a:gd name="connsiteX5" fmla="*/ 237 w 143038"/>
                  <a:gd name="connsiteY5" fmla="*/ 66161 h 142747"/>
                  <a:gd name="connsiteX6" fmla="*/ 5062 w 143038"/>
                  <a:gd name="connsiteY6" fmla="*/ 45193 h 142747"/>
                  <a:gd name="connsiteX7" fmla="*/ 77082 w 143038"/>
                  <a:gd name="connsiteY7" fmla="*/ 217 h 142747"/>
                  <a:gd name="connsiteX8" fmla="*/ 115921 w 143038"/>
                  <a:gd name="connsiteY8" fmla="*/ 15408 h 142747"/>
                  <a:gd name="connsiteX9" fmla="*/ 138320 w 143038"/>
                  <a:gd name="connsiteY9" fmla="*/ 45788 h 142747"/>
                  <a:gd name="connsiteX10" fmla="*/ 142668 w 143038"/>
                  <a:gd name="connsiteY10" fmla="*/ 78373 h 142747"/>
                  <a:gd name="connsiteX11" fmla="*/ 122593 w 143038"/>
                  <a:gd name="connsiteY11" fmla="*/ 120727 h 142747"/>
                  <a:gd name="connsiteX12" fmla="*/ 108713 w 143038"/>
                  <a:gd name="connsiteY12" fmla="*/ 131033 h 142747"/>
                  <a:gd name="connsiteX13" fmla="*/ 121521 w 143038"/>
                  <a:gd name="connsiteY13" fmla="*/ 119774 h 142747"/>
                  <a:gd name="connsiteX14" fmla="*/ 139868 w 143038"/>
                  <a:gd name="connsiteY14" fmla="*/ 78075 h 142747"/>
                  <a:gd name="connsiteX15" fmla="*/ 135281 w 143038"/>
                  <a:gd name="connsiteY15" fmla="*/ 46980 h 142747"/>
                  <a:gd name="connsiteX16" fmla="*/ 113717 w 143038"/>
                  <a:gd name="connsiteY16" fmla="*/ 18267 h 142747"/>
                  <a:gd name="connsiteX17" fmla="*/ 96740 w 143038"/>
                  <a:gd name="connsiteY17" fmla="*/ 8617 h 142747"/>
                  <a:gd name="connsiteX18" fmla="*/ 76843 w 143038"/>
                  <a:gd name="connsiteY18" fmla="*/ 4149 h 142747"/>
                  <a:gd name="connsiteX19" fmla="*/ 8755 w 143038"/>
                  <a:gd name="connsiteY19" fmla="*/ 46622 h 142747"/>
                  <a:gd name="connsiteX20" fmla="*/ 4109 w 143038"/>
                  <a:gd name="connsiteY20" fmla="*/ 66459 h 142747"/>
                  <a:gd name="connsiteX21" fmla="*/ 5300 w 143038"/>
                  <a:gd name="connsiteY21" fmla="*/ 85939 h 142747"/>
                  <a:gd name="connsiteX22" fmla="*/ 47535 w 143038"/>
                  <a:gd name="connsiteY22" fmla="*/ 135739 h 142747"/>
                  <a:gd name="connsiteX23" fmla="*/ 92927 w 143038"/>
                  <a:gd name="connsiteY23" fmla="*/ 137466 h 142747"/>
                  <a:gd name="connsiteX24" fmla="*/ 108713 w 143038"/>
                  <a:gd name="connsiteY24" fmla="*/ 131033 h 14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3038" h="142747">
                    <a:moveTo>
                      <a:pt x="108713" y="131033"/>
                    </a:moveTo>
                    <a:cubicBezTo>
                      <a:pt x="104067" y="134506"/>
                      <a:pt x="98872" y="137186"/>
                      <a:pt x="93344" y="138956"/>
                    </a:cubicBezTo>
                    <a:cubicBezTo>
                      <a:pt x="78142" y="144210"/>
                      <a:pt x="61588" y="143995"/>
                      <a:pt x="46522" y="138360"/>
                    </a:cubicBezTo>
                    <a:cubicBezTo>
                      <a:pt x="36086" y="134548"/>
                      <a:pt x="26691" y="128322"/>
                      <a:pt x="19120" y="120191"/>
                    </a:cubicBezTo>
                    <a:cubicBezTo>
                      <a:pt x="10405" y="110797"/>
                      <a:pt x="4377" y="99234"/>
                      <a:pt x="1666" y="86713"/>
                    </a:cubicBezTo>
                    <a:cubicBezTo>
                      <a:pt x="141" y="79976"/>
                      <a:pt x="-341" y="73048"/>
                      <a:pt x="237" y="66161"/>
                    </a:cubicBezTo>
                    <a:cubicBezTo>
                      <a:pt x="737" y="58959"/>
                      <a:pt x="2363" y="51888"/>
                      <a:pt x="5062" y="45193"/>
                    </a:cubicBezTo>
                    <a:cubicBezTo>
                      <a:pt x="16600" y="16021"/>
                      <a:pt x="45808" y="-2219"/>
                      <a:pt x="77082" y="217"/>
                    </a:cubicBezTo>
                    <a:cubicBezTo>
                      <a:pt x="91247" y="1331"/>
                      <a:pt x="104758" y="6621"/>
                      <a:pt x="115921" y="15408"/>
                    </a:cubicBezTo>
                    <a:cubicBezTo>
                      <a:pt x="125977" y="23342"/>
                      <a:pt x="133709" y="33839"/>
                      <a:pt x="138320" y="45788"/>
                    </a:cubicBezTo>
                    <a:cubicBezTo>
                      <a:pt x="142317" y="56154"/>
                      <a:pt x="143806" y="67323"/>
                      <a:pt x="142668" y="78373"/>
                    </a:cubicBezTo>
                    <a:cubicBezTo>
                      <a:pt x="141078" y="94386"/>
                      <a:pt x="133983" y="109355"/>
                      <a:pt x="122593" y="120727"/>
                    </a:cubicBezTo>
                    <a:cubicBezTo>
                      <a:pt x="118566" y="124909"/>
                      <a:pt x="113878" y="128388"/>
                      <a:pt x="108713" y="131033"/>
                    </a:cubicBezTo>
                    <a:cubicBezTo>
                      <a:pt x="113193" y="127530"/>
                      <a:pt x="117470" y="123771"/>
                      <a:pt x="121521" y="119774"/>
                    </a:cubicBezTo>
                    <a:cubicBezTo>
                      <a:pt x="132148" y="108331"/>
                      <a:pt x="138617" y="93641"/>
                      <a:pt x="139868" y="78075"/>
                    </a:cubicBezTo>
                    <a:cubicBezTo>
                      <a:pt x="140804" y="67496"/>
                      <a:pt x="139231" y="56839"/>
                      <a:pt x="135281" y="46980"/>
                    </a:cubicBezTo>
                    <a:cubicBezTo>
                      <a:pt x="130766" y="35667"/>
                      <a:pt x="123326" y="25755"/>
                      <a:pt x="113717" y="18267"/>
                    </a:cubicBezTo>
                    <a:cubicBezTo>
                      <a:pt x="108570" y="14228"/>
                      <a:pt x="102846" y="10976"/>
                      <a:pt x="96740" y="8617"/>
                    </a:cubicBezTo>
                    <a:cubicBezTo>
                      <a:pt x="90396" y="6061"/>
                      <a:pt x="83676" y="4554"/>
                      <a:pt x="76843" y="4149"/>
                    </a:cubicBezTo>
                    <a:cubicBezTo>
                      <a:pt x="47303" y="1909"/>
                      <a:pt x="19734" y="19107"/>
                      <a:pt x="8755" y="46622"/>
                    </a:cubicBezTo>
                    <a:cubicBezTo>
                      <a:pt x="6176" y="52949"/>
                      <a:pt x="4603" y="59644"/>
                      <a:pt x="4109" y="66459"/>
                    </a:cubicBezTo>
                    <a:cubicBezTo>
                      <a:pt x="3507" y="72976"/>
                      <a:pt x="3912" y="79547"/>
                      <a:pt x="5300" y="85939"/>
                    </a:cubicBezTo>
                    <a:cubicBezTo>
                      <a:pt x="10054" y="108611"/>
                      <a:pt x="25941" y="127345"/>
                      <a:pt x="47535" y="135739"/>
                    </a:cubicBezTo>
                    <a:cubicBezTo>
                      <a:pt x="62046" y="141386"/>
                      <a:pt x="78029" y="141994"/>
                      <a:pt x="92927" y="137466"/>
                    </a:cubicBezTo>
                    <a:cubicBezTo>
                      <a:pt x="103650" y="134190"/>
                      <a:pt x="108475" y="130616"/>
                      <a:pt x="108713" y="13103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8" name="Forma Livre: Forma 667">
                <a:extLst>
                  <a:ext uri="{FF2B5EF4-FFF2-40B4-BE49-F238E27FC236}">
                    <a16:creationId xmlns:a16="http://schemas.microsoft.com/office/drawing/2014/main" id="{1F3295F4-3EF5-1BB0-2B19-6974A7FF31AE}"/>
                  </a:ext>
                </a:extLst>
              </p:cNvPr>
              <p:cNvSpPr/>
              <p:nvPr/>
            </p:nvSpPr>
            <p:spPr>
              <a:xfrm>
                <a:off x="5756482" y="2975871"/>
                <a:ext cx="395603" cy="396854"/>
              </a:xfrm>
              <a:custGeom>
                <a:avLst/>
                <a:gdLst>
                  <a:gd name="connsiteX0" fmla="*/ 245428 w 395603"/>
                  <a:gd name="connsiteY0" fmla="*/ 352237 h 396854"/>
                  <a:gd name="connsiteX1" fmla="*/ 247215 w 395603"/>
                  <a:gd name="connsiteY1" fmla="*/ 353845 h 396854"/>
                  <a:gd name="connsiteX2" fmla="*/ 252577 w 395603"/>
                  <a:gd name="connsiteY2" fmla="*/ 359028 h 396854"/>
                  <a:gd name="connsiteX3" fmla="*/ 273545 w 395603"/>
                  <a:gd name="connsiteY3" fmla="*/ 379699 h 396854"/>
                  <a:gd name="connsiteX4" fmla="*/ 272771 w 395603"/>
                  <a:gd name="connsiteY4" fmla="*/ 379699 h 396854"/>
                  <a:gd name="connsiteX5" fmla="*/ 327813 w 395603"/>
                  <a:gd name="connsiteY5" fmla="*/ 344850 h 396854"/>
                  <a:gd name="connsiteX6" fmla="*/ 327396 w 395603"/>
                  <a:gd name="connsiteY6" fmla="*/ 346042 h 396854"/>
                  <a:gd name="connsiteX7" fmla="*/ 314291 w 395603"/>
                  <a:gd name="connsiteY7" fmla="*/ 308930 h 396854"/>
                  <a:gd name="connsiteX8" fmla="*/ 314291 w 395603"/>
                  <a:gd name="connsiteY8" fmla="*/ 308274 h 396854"/>
                  <a:gd name="connsiteX9" fmla="*/ 314768 w 395603"/>
                  <a:gd name="connsiteY9" fmla="*/ 307738 h 396854"/>
                  <a:gd name="connsiteX10" fmla="*/ 339132 w 395603"/>
                  <a:gd name="connsiteY10" fmla="*/ 273366 h 396854"/>
                  <a:gd name="connsiteX11" fmla="*/ 339489 w 395603"/>
                  <a:gd name="connsiteY11" fmla="*/ 272651 h 396854"/>
                  <a:gd name="connsiteX12" fmla="*/ 379699 w 395603"/>
                  <a:gd name="connsiteY12" fmla="*/ 272651 h 396854"/>
                  <a:gd name="connsiteX13" fmla="*/ 378269 w 395603"/>
                  <a:gd name="connsiteY13" fmla="*/ 273724 h 396854"/>
                  <a:gd name="connsiteX14" fmla="*/ 392804 w 395603"/>
                  <a:gd name="connsiteY14" fmla="*/ 210222 h 396854"/>
                  <a:gd name="connsiteX15" fmla="*/ 393638 w 395603"/>
                  <a:gd name="connsiteY15" fmla="*/ 212009 h 396854"/>
                  <a:gd name="connsiteX16" fmla="*/ 358194 w 395603"/>
                  <a:gd name="connsiteY16" fmla="*/ 194972 h 396854"/>
                  <a:gd name="connsiteX17" fmla="*/ 357300 w 395603"/>
                  <a:gd name="connsiteY17" fmla="*/ 194555 h 396854"/>
                  <a:gd name="connsiteX18" fmla="*/ 357300 w 395603"/>
                  <a:gd name="connsiteY18" fmla="*/ 193543 h 396854"/>
                  <a:gd name="connsiteX19" fmla="*/ 350331 w 395603"/>
                  <a:gd name="connsiteY19" fmla="*/ 151844 h 396854"/>
                  <a:gd name="connsiteX20" fmla="*/ 350033 w 395603"/>
                  <a:gd name="connsiteY20" fmla="*/ 150831 h 396854"/>
                  <a:gd name="connsiteX21" fmla="*/ 350748 w 395603"/>
                  <a:gd name="connsiteY21" fmla="*/ 150116 h 396854"/>
                  <a:gd name="connsiteX22" fmla="*/ 378686 w 395603"/>
                  <a:gd name="connsiteY22" fmla="*/ 122357 h 396854"/>
                  <a:gd name="connsiteX23" fmla="*/ 378686 w 395603"/>
                  <a:gd name="connsiteY23" fmla="*/ 124620 h 396854"/>
                  <a:gd name="connsiteX24" fmla="*/ 343421 w 395603"/>
                  <a:gd name="connsiteY24" fmla="*/ 69637 h 396854"/>
                  <a:gd name="connsiteX25" fmla="*/ 345625 w 395603"/>
                  <a:gd name="connsiteY25" fmla="*/ 70412 h 396854"/>
                  <a:gd name="connsiteX26" fmla="*/ 308513 w 395603"/>
                  <a:gd name="connsiteY26" fmla="*/ 83398 h 396854"/>
                  <a:gd name="connsiteX27" fmla="*/ 307381 w 395603"/>
                  <a:gd name="connsiteY27" fmla="*/ 83755 h 396854"/>
                  <a:gd name="connsiteX28" fmla="*/ 306547 w 395603"/>
                  <a:gd name="connsiteY28" fmla="*/ 82981 h 396854"/>
                  <a:gd name="connsiteX29" fmla="*/ 272413 w 395603"/>
                  <a:gd name="connsiteY29" fmla="*/ 58617 h 396854"/>
                  <a:gd name="connsiteX30" fmla="*/ 271341 w 395603"/>
                  <a:gd name="connsiteY30" fmla="*/ 58081 h 396854"/>
                  <a:gd name="connsiteX31" fmla="*/ 271341 w 395603"/>
                  <a:gd name="connsiteY31" fmla="*/ 56889 h 396854"/>
                  <a:gd name="connsiteX32" fmla="*/ 271341 w 395603"/>
                  <a:gd name="connsiteY32" fmla="*/ 17514 h 396854"/>
                  <a:gd name="connsiteX33" fmla="*/ 272890 w 395603"/>
                  <a:gd name="connsiteY33" fmla="*/ 19479 h 396854"/>
                  <a:gd name="connsiteX34" fmla="*/ 209686 w 395603"/>
                  <a:gd name="connsiteY34" fmla="*/ 4885 h 396854"/>
                  <a:gd name="connsiteX35" fmla="*/ 211950 w 395603"/>
                  <a:gd name="connsiteY35" fmla="*/ 3812 h 396854"/>
                  <a:gd name="connsiteX36" fmla="*/ 194794 w 395603"/>
                  <a:gd name="connsiteY36" fmla="*/ 39554 h 396854"/>
                  <a:gd name="connsiteX37" fmla="*/ 194317 w 395603"/>
                  <a:gd name="connsiteY37" fmla="*/ 40627 h 396854"/>
                  <a:gd name="connsiteX38" fmla="*/ 193066 w 395603"/>
                  <a:gd name="connsiteY38" fmla="*/ 40627 h 396854"/>
                  <a:gd name="connsiteX39" fmla="*/ 151784 w 395603"/>
                  <a:gd name="connsiteY39" fmla="*/ 47477 h 396854"/>
                  <a:gd name="connsiteX40" fmla="*/ 151784 w 395603"/>
                  <a:gd name="connsiteY40" fmla="*/ 47477 h 396854"/>
                  <a:gd name="connsiteX41" fmla="*/ 149759 w 395603"/>
                  <a:gd name="connsiteY41" fmla="*/ 46941 h 396854"/>
                  <a:gd name="connsiteX42" fmla="*/ 149759 w 395603"/>
                  <a:gd name="connsiteY42" fmla="*/ 46941 h 396854"/>
                  <a:gd name="connsiteX43" fmla="*/ 149759 w 395603"/>
                  <a:gd name="connsiteY43" fmla="*/ 46941 h 396854"/>
                  <a:gd name="connsiteX44" fmla="*/ 149759 w 395603"/>
                  <a:gd name="connsiteY44" fmla="*/ 46941 h 396854"/>
                  <a:gd name="connsiteX45" fmla="*/ 149342 w 395603"/>
                  <a:gd name="connsiteY45" fmla="*/ 46524 h 396854"/>
                  <a:gd name="connsiteX46" fmla="*/ 148448 w 395603"/>
                  <a:gd name="connsiteY46" fmla="*/ 45631 h 396854"/>
                  <a:gd name="connsiteX47" fmla="*/ 146721 w 395603"/>
                  <a:gd name="connsiteY47" fmla="*/ 43843 h 396854"/>
                  <a:gd name="connsiteX48" fmla="*/ 143266 w 395603"/>
                  <a:gd name="connsiteY48" fmla="*/ 40329 h 396854"/>
                  <a:gd name="connsiteX49" fmla="*/ 136296 w 395603"/>
                  <a:gd name="connsiteY49" fmla="*/ 33359 h 396854"/>
                  <a:gd name="connsiteX50" fmla="*/ 122476 w 395603"/>
                  <a:gd name="connsiteY50" fmla="*/ 19420 h 396854"/>
                  <a:gd name="connsiteX51" fmla="*/ 124978 w 395603"/>
                  <a:gd name="connsiteY51" fmla="*/ 19718 h 396854"/>
                  <a:gd name="connsiteX52" fmla="*/ 69697 w 395603"/>
                  <a:gd name="connsiteY52" fmla="*/ 54209 h 396854"/>
                  <a:gd name="connsiteX53" fmla="*/ 70531 w 395603"/>
                  <a:gd name="connsiteY53" fmla="*/ 51826 h 396854"/>
                  <a:gd name="connsiteX54" fmla="*/ 83457 w 395603"/>
                  <a:gd name="connsiteY54" fmla="*/ 88997 h 396854"/>
                  <a:gd name="connsiteX55" fmla="*/ 83875 w 395603"/>
                  <a:gd name="connsiteY55" fmla="*/ 90129 h 396854"/>
                  <a:gd name="connsiteX56" fmla="*/ 83040 w 395603"/>
                  <a:gd name="connsiteY56" fmla="*/ 91023 h 396854"/>
                  <a:gd name="connsiteX57" fmla="*/ 58676 w 395603"/>
                  <a:gd name="connsiteY57" fmla="*/ 125156 h 396854"/>
                  <a:gd name="connsiteX58" fmla="*/ 58081 w 395603"/>
                  <a:gd name="connsiteY58" fmla="*/ 126169 h 396854"/>
                  <a:gd name="connsiteX59" fmla="*/ 56949 w 395603"/>
                  <a:gd name="connsiteY59" fmla="*/ 126169 h 396854"/>
                  <a:gd name="connsiteX60" fmla="*/ 17573 w 395603"/>
                  <a:gd name="connsiteY60" fmla="*/ 126169 h 396854"/>
                  <a:gd name="connsiteX61" fmla="*/ 19420 w 395603"/>
                  <a:gd name="connsiteY61" fmla="*/ 124680 h 396854"/>
                  <a:gd name="connsiteX62" fmla="*/ 4706 w 395603"/>
                  <a:gd name="connsiteY62" fmla="*/ 188122 h 396854"/>
                  <a:gd name="connsiteX63" fmla="*/ 3693 w 395603"/>
                  <a:gd name="connsiteY63" fmla="*/ 186037 h 396854"/>
                  <a:gd name="connsiteX64" fmla="*/ 39137 w 395603"/>
                  <a:gd name="connsiteY64" fmla="*/ 203193 h 396854"/>
                  <a:gd name="connsiteX65" fmla="*/ 40091 w 395603"/>
                  <a:gd name="connsiteY65" fmla="*/ 203670 h 396854"/>
                  <a:gd name="connsiteX66" fmla="*/ 40091 w 395603"/>
                  <a:gd name="connsiteY66" fmla="*/ 204742 h 396854"/>
                  <a:gd name="connsiteX67" fmla="*/ 46941 w 395603"/>
                  <a:gd name="connsiteY67" fmla="*/ 246441 h 396854"/>
                  <a:gd name="connsiteX68" fmla="*/ 47239 w 395603"/>
                  <a:gd name="connsiteY68" fmla="*/ 247453 h 396854"/>
                  <a:gd name="connsiteX69" fmla="*/ 46465 w 395603"/>
                  <a:gd name="connsiteY69" fmla="*/ 248168 h 396854"/>
                  <a:gd name="connsiteX70" fmla="*/ 18467 w 395603"/>
                  <a:gd name="connsiteY70" fmla="*/ 275809 h 396854"/>
                  <a:gd name="connsiteX71" fmla="*/ 18467 w 395603"/>
                  <a:gd name="connsiteY71" fmla="*/ 273724 h 396854"/>
                  <a:gd name="connsiteX72" fmla="*/ 52839 w 395603"/>
                  <a:gd name="connsiteY72" fmla="*/ 329064 h 396854"/>
                  <a:gd name="connsiteX73" fmla="*/ 51051 w 395603"/>
                  <a:gd name="connsiteY73" fmla="*/ 328469 h 396854"/>
                  <a:gd name="connsiteX74" fmla="*/ 88223 w 395603"/>
                  <a:gd name="connsiteY74" fmla="*/ 315601 h 396854"/>
                  <a:gd name="connsiteX75" fmla="*/ 89057 w 395603"/>
                  <a:gd name="connsiteY75" fmla="*/ 315303 h 396854"/>
                  <a:gd name="connsiteX76" fmla="*/ 89712 w 395603"/>
                  <a:gd name="connsiteY76" fmla="*/ 315899 h 396854"/>
                  <a:gd name="connsiteX77" fmla="*/ 123906 w 395603"/>
                  <a:gd name="connsiteY77" fmla="*/ 340442 h 396854"/>
                  <a:gd name="connsiteX78" fmla="*/ 124620 w 395603"/>
                  <a:gd name="connsiteY78" fmla="*/ 340799 h 396854"/>
                  <a:gd name="connsiteX79" fmla="*/ 124620 w 395603"/>
                  <a:gd name="connsiteY79" fmla="*/ 341633 h 396854"/>
                  <a:gd name="connsiteX80" fmla="*/ 124323 w 395603"/>
                  <a:gd name="connsiteY80" fmla="*/ 380950 h 396854"/>
                  <a:gd name="connsiteX81" fmla="*/ 123369 w 395603"/>
                  <a:gd name="connsiteY81" fmla="*/ 379818 h 396854"/>
                  <a:gd name="connsiteX82" fmla="*/ 186752 w 395603"/>
                  <a:gd name="connsiteY82" fmla="*/ 394770 h 396854"/>
                  <a:gd name="connsiteX83" fmla="*/ 185739 w 395603"/>
                  <a:gd name="connsiteY83" fmla="*/ 395246 h 396854"/>
                  <a:gd name="connsiteX84" fmla="*/ 203133 w 395603"/>
                  <a:gd name="connsiteY84" fmla="*/ 359921 h 396854"/>
                  <a:gd name="connsiteX85" fmla="*/ 203133 w 395603"/>
                  <a:gd name="connsiteY85" fmla="*/ 359564 h 396854"/>
                  <a:gd name="connsiteX86" fmla="*/ 203491 w 395603"/>
                  <a:gd name="connsiteY86" fmla="*/ 359564 h 396854"/>
                  <a:gd name="connsiteX87" fmla="*/ 235182 w 395603"/>
                  <a:gd name="connsiteY87" fmla="*/ 355632 h 396854"/>
                  <a:gd name="connsiteX88" fmla="*/ 242867 w 395603"/>
                  <a:gd name="connsiteY88" fmla="*/ 353786 h 396854"/>
                  <a:gd name="connsiteX89" fmla="*/ 245428 w 395603"/>
                  <a:gd name="connsiteY89" fmla="*/ 353249 h 396854"/>
                  <a:gd name="connsiteX90" fmla="*/ 242926 w 395603"/>
                  <a:gd name="connsiteY90" fmla="*/ 354143 h 396854"/>
                  <a:gd name="connsiteX91" fmla="*/ 235301 w 395603"/>
                  <a:gd name="connsiteY91" fmla="*/ 356288 h 396854"/>
                  <a:gd name="connsiteX92" fmla="*/ 203550 w 395603"/>
                  <a:gd name="connsiteY92" fmla="*/ 360875 h 396854"/>
                  <a:gd name="connsiteX93" fmla="*/ 204087 w 395603"/>
                  <a:gd name="connsiteY93" fmla="*/ 360458 h 396854"/>
                  <a:gd name="connsiteX94" fmla="*/ 187228 w 395603"/>
                  <a:gd name="connsiteY94" fmla="*/ 396199 h 396854"/>
                  <a:gd name="connsiteX95" fmla="*/ 186871 w 395603"/>
                  <a:gd name="connsiteY95" fmla="*/ 396855 h 396854"/>
                  <a:gd name="connsiteX96" fmla="*/ 186216 w 395603"/>
                  <a:gd name="connsiteY96" fmla="*/ 396855 h 396854"/>
                  <a:gd name="connsiteX97" fmla="*/ 122655 w 395603"/>
                  <a:gd name="connsiteY97" fmla="*/ 382498 h 396854"/>
                  <a:gd name="connsiteX98" fmla="*/ 121761 w 395603"/>
                  <a:gd name="connsiteY98" fmla="*/ 382498 h 396854"/>
                  <a:gd name="connsiteX99" fmla="*/ 121761 w 395603"/>
                  <a:gd name="connsiteY99" fmla="*/ 381545 h 396854"/>
                  <a:gd name="connsiteX100" fmla="*/ 121761 w 395603"/>
                  <a:gd name="connsiteY100" fmla="*/ 342170 h 396854"/>
                  <a:gd name="connsiteX101" fmla="*/ 122416 w 395603"/>
                  <a:gd name="connsiteY101" fmla="*/ 343361 h 396854"/>
                  <a:gd name="connsiteX102" fmla="*/ 87508 w 395603"/>
                  <a:gd name="connsiteY102" fmla="*/ 318580 h 396854"/>
                  <a:gd name="connsiteX103" fmla="*/ 88938 w 395603"/>
                  <a:gd name="connsiteY103" fmla="*/ 318878 h 396854"/>
                  <a:gd name="connsiteX104" fmla="*/ 51826 w 395603"/>
                  <a:gd name="connsiteY104" fmla="*/ 331924 h 396854"/>
                  <a:gd name="connsiteX105" fmla="*/ 50694 w 395603"/>
                  <a:gd name="connsiteY105" fmla="*/ 332341 h 396854"/>
                  <a:gd name="connsiteX106" fmla="*/ 50039 w 395603"/>
                  <a:gd name="connsiteY106" fmla="*/ 331328 h 396854"/>
                  <a:gd name="connsiteX107" fmla="*/ 15429 w 395603"/>
                  <a:gd name="connsiteY107" fmla="*/ 276107 h 396854"/>
                  <a:gd name="connsiteX108" fmla="*/ 14714 w 395603"/>
                  <a:gd name="connsiteY108" fmla="*/ 274975 h 396854"/>
                  <a:gd name="connsiteX109" fmla="*/ 15667 w 395603"/>
                  <a:gd name="connsiteY109" fmla="*/ 274022 h 396854"/>
                  <a:gd name="connsiteX110" fmla="*/ 43546 w 395603"/>
                  <a:gd name="connsiteY110" fmla="*/ 246322 h 396854"/>
                  <a:gd name="connsiteX111" fmla="*/ 43129 w 395603"/>
                  <a:gd name="connsiteY111" fmla="*/ 248049 h 396854"/>
                  <a:gd name="connsiteX112" fmla="*/ 36040 w 395603"/>
                  <a:gd name="connsiteY112" fmla="*/ 205695 h 396854"/>
                  <a:gd name="connsiteX113" fmla="*/ 37052 w 395603"/>
                  <a:gd name="connsiteY113" fmla="*/ 207244 h 396854"/>
                  <a:gd name="connsiteX114" fmla="*/ 1311 w 395603"/>
                  <a:gd name="connsiteY114" fmla="*/ 190207 h 396854"/>
                  <a:gd name="connsiteX115" fmla="*/ 0 w 395603"/>
                  <a:gd name="connsiteY115" fmla="*/ 189551 h 396854"/>
                  <a:gd name="connsiteX116" fmla="*/ 298 w 395603"/>
                  <a:gd name="connsiteY116" fmla="*/ 188122 h 396854"/>
                  <a:gd name="connsiteX117" fmla="*/ 15131 w 395603"/>
                  <a:gd name="connsiteY117" fmla="*/ 123250 h 396854"/>
                  <a:gd name="connsiteX118" fmla="*/ 15429 w 395603"/>
                  <a:gd name="connsiteY118" fmla="*/ 121761 h 396854"/>
                  <a:gd name="connsiteX119" fmla="*/ 16977 w 395603"/>
                  <a:gd name="connsiteY119" fmla="*/ 121761 h 396854"/>
                  <a:gd name="connsiteX120" fmla="*/ 56353 w 395603"/>
                  <a:gd name="connsiteY120" fmla="*/ 121761 h 396854"/>
                  <a:gd name="connsiteX121" fmla="*/ 54626 w 395603"/>
                  <a:gd name="connsiteY121" fmla="*/ 122774 h 396854"/>
                  <a:gd name="connsiteX122" fmla="*/ 79585 w 395603"/>
                  <a:gd name="connsiteY122" fmla="*/ 87746 h 396854"/>
                  <a:gd name="connsiteX123" fmla="*/ 79168 w 395603"/>
                  <a:gd name="connsiteY123" fmla="*/ 89772 h 396854"/>
                  <a:gd name="connsiteX124" fmla="*/ 66182 w 395603"/>
                  <a:gd name="connsiteY124" fmla="*/ 52600 h 396854"/>
                  <a:gd name="connsiteX125" fmla="*/ 65646 w 395603"/>
                  <a:gd name="connsiteY125" fmla="*/ 51111 h 396854"/>
                  <a:gd name="connsiteX126" fmla="*/ 67016 w 395603"/>
                  <a:gd name="connsiteY126" fmla="*/ 50277 h 396854"/>
                  <a:gd name="connsiteX127" fmla="*/ 122238 w 395603"/>
                  <a:gd name="connsiteY127" fmla="*/ 15786 h 396854"/>
                  <a:gd name="connsiteX128" fmla="*/ 123608 w 395603"/>
                  <a:gd name="connsiteY128" fmla="*/ 14892 h 396854"/>
                  <a:gd name="connsiteX129" fmla="*/ 124739 w 395603"/>
                  <a:gd name="connsiteY129" fmla="*/ 16024 h 396854"/>
                  <a:gd name="connsiteX130" fmla="*/ 138560 w 395603"/>
                  <a:gd name="connsiteY130" fmla="*/ 29964 h 396854"/>
                  <a:gd name="connsiteX131" fmla="*/ 145470 w 395603"/>
                  <a:gd name="connsiteY131" fmla="*/ 36993 h 396854"/>
                  <a:gd name="connsiteX132" fmla="*/ 148984 w 395603"/>
                  <a:gd name="connsiteY132" fmla="*/ 40508 h 396854"/>
                  <a:gd name="connsiteX133" fmla="*/ 150712 w 395603"/>
                  <a:gd name="connsiteY133" fmla="*/ 42295 h 396854"/>
                  <a:gd name="connsiteX134" fmla="*/ 151605 w 395603"/>
                  <a:gd name="connsiteY134" fmla="*/ 43129 h 396854"/>
                  <a:gd name="connsiteX135" fmla="*/ 152023 w 395603"/>
                  <a:gd name="connsiteY135" fmla="*/ 43605 h 396854"/>
                  <a:gd name="connsiteX136" fmla="*/ 152023 w 395603"/>
                  <a:gd name="connsiteY136" fmla="*/ 43605 h 396854"/>
                  <a:gd name="connsiteX137" fmla="*/ 152023 w 395603"/>
                  <a:gd name="connsiteY137" fmla="*/ 43605 h 396854"/>
                  <a:gd name="connsiteX138" fmla="*/ 152023 w 395603"/>
                  <a:gd name="connsiteY138" fmla="*/ 43605 h 396854"/>
                  <a:gd name="connsiteX139" fmla="*/ 149997 w 395603"/>
                  <a:gd name="connsiteY139" fmla="*/ 43069 h 396854"/>
                  <a:gd name="connsiteX140" fmla="*/ 149997 w 395603"/>
                  <a:gd name="connsiteY140" fmla="*/ 43069 h 396854"/>
                  <a:gd name="connsiteX141" fmla="*/ 192351 w 395603"/>
                  <a:gd name="connsiteY141" fmla="*/ 36040 h 396854"/>
                  <a:gd name="connsiteX142" fmla="*/ 190624 w 395603"/>
                  <a:gd name="connsiteY142" fmla="*/ 37172 h 396854"/>
                  <a:gd name="connsiteX143" fmla="*/ 207780 w 395603"/>
                  <a:gd name="connsiteY143" fmla="*/ 1430 h 396854"/>
                  <a:gd name="connsiteX144" fmla="*/ 208435 w 395603"/>
                  <a:gd name="connsiteY144" fmla="*/ 0 h 396854"/>
                  <a:gd name="connsiteX145" fmla="*/ 209984 w 395603"/>
                  <a:gd name="connsiteY145" fmla="*/ 357 h 396854"/>
                  <a:gd name="connsiteX146" fmla="*/ 273426 w 395603"/>
                  <a:gd name="connsiteY146" fmla="*/ 15012 h 396854"/>
                  <a:gd name="connsiteX147" fmla="*/ 274975 w 395603"/>
                  <a:gd name="connsiteY147" fmla="*/ 15369 h 396854"/>
                  <a:gd name="connsiteX148" fmla="*/ 274975 w 395603"/>
                  <a:gd name="connsiteY148" fmla="*/ 16977 h 396854"/>
                  <a:gd name="connsiteX149" fmla="*/ 274975 w 395603"/>
                  <a:gd name="connsiteY149" fmla="*/ 56353 h 396854"/>
                  <a:gd name="connsiteX150" fmla="*/ 273962 w 395603"/>
                  <a:gd name="connsiteY150" fmla="*/ 54626 h 396854"/>
                  <a:gd name="connsiteX151" fmla="*/ 308930 w 395603"/>
                  <a:gd name="connsiteY151" fmla="*/ 79585 h 396854"/>
                  <a:gd name="connsiteX152" fmla="*/ 307023 w 395603"/>
                  <a:gd name="connsiteY152" fmla="*/ 79168 h 396854"/>
                  <a:gd name="connsiteX153" fmla="*/ 344195 w 395603"/>
                  <a:gd name="connsiteY153" fmla="*/ 66301 h 396854"/>
                  <a:gd name="connsiteX154" fmla="*/ 345565 w 395603"/>
                  <a:gd name="connsiteY154" fmla="*/ 65765 h 396854"/>
                  <a:gd name="connsiteX155" fmla="*/ 346399 w 395603"/>
                  <a:gd name="connsiteY155" fmla="*/ 67076 h 396854"/>
                  <a:gd name="connsiteX156" fmla="*/ 380831 w 395603"/>
                  <a:gd name="connsiteY156" fmla="*/ 122357 h 396854"/>
                  <a:gd name="connsiteX157" fmla="*/ 381545 w 395603"/>
                  <a:gd name="connsiteY157" fmla="*/ 123548 h 396854"/>
                  <a:gd name="connsiteX158" fmla="*/ 380533 w 395603"/>
                  <a:gd name="connsiteY158" fmla="*/ 124561 h 396854"/>
                  <a:gd name="connsiteX159" fmla="*/ 352535 w 395603"/>
                  <a:gd name="connsiteY159" fmla="*/ 152201 h 396854"/>
                  <a:gd name="connsiteX160" fmla="*/ 353011 w 395603"/>
                  <a:gd name="connsiteY160" fmla="*/ 150474 h 396854"/>
                  <a:gd name="connsiteX161" fmla="*/ 359981 w 395603"/>
                  <a:gd name="connsiteY161" fmla="*/ 192828 h 396854"/>
                  <a:gd name="connsiteX162" fmla="*/ 359028 w 395603"/>
                  <a:gd name="connsiteY162" fmla="*/ 191398 h 396854"/>
                  <a:gd name="connsiteX163" fmla="*/ 394472 w 395603"/>
                  <a:gd name="connsiteY163" fmla="*/ 208614 h 396854"/>
                  <a:gd name="connsiteX164" fmla="*/ 395604 w 395603"/>
                  <a:gd name="connsiteY164" fmla="*/ 209150 h 396854"/>
                  <a:gd name="connsiteX165" fmla="*/ 395306 w 395603"/>
                  <a:gd name="connsiteY165" fmla="*/ 210341 h 396854"/>
                  <a:gd name="connsiteX166" fmla="*/ 380473 w 395603"/>
                  <a:gd name="connsiteY166" fmla="*/ 273783 h 396854"/>
                  <a:gd name="connsiteX167" fmla="*/ 380473 w 395603"/>
                  <a:gd name="connsiteY167" fmla="*/ 274915 h 396854"/>
                  <a:gd name="connsiteX168" fmla="*/ 379341 w 395603"/>
                  <a:gd name="connsiteY168" fmla="*/ 274915 h 396854"/>
                  <a:gd name="connsiteX169" fmla="*/ 339965 w 395603"/>
                  <a:gd name="connsiteY169" fmla="*/ 274915 h 396854"/>
                  <a:gd name="connsiteX170" fmla="*/ 341097 w 395603"/>
                  <a:gd name="connsiteY170" fmla="*/ 274200 h 396854"/>
                  <a:gd name="connsiteX171" fmla="*/ 316138 w 395603"/>
                  <a:gd name="connsiteY171" fmla="*/ 308930 h 396854"/>
                  <a:gd name="connsiteX172" fmla="*/ 316138 w 395603"/>
                  <a:gd name="connsiteY172" fmla="*/ 307738 h 396854"/>
                  <a:gd name="connsiteX173" fmla="*/ 328945 w 395603"/>
                  <a:gd name="connsiteY173" fmla="*/ 344969 h 396854"/>
                  <a:gd name="connsiteX174" fmla="*/ 329243 w 395603"/>
                  <a:gd name="connsiteY174" fmla="*/ 345744 h 396854"/>
                  <a:gd name="connsiteX175" fmla="*/ 328528 w 395603"/>
                  <a:gd name="connsiteY175" fmla="*/ 346161 h 396854"/>
                  <a:gd name="connsiteX176" fmla="*/ 273069 w 395603"/>
                  <a:gd name="connsiteY176" fmla="*/ 380354 h 396854"/>
                  <a:gd name="connsiteX177" fmla="*/ 272652 w 395603"/>
                  <a:gd name="connsiteY177" fmla="*/ 380354 h 396854"/>
                  <a:gd name="connsiteX178" fmla="*/ 272294 w 395603"/>
                  <a:gd name="connsiteY178" fmla="*/ 379996 h 396854"/>
                  <a:gd name="connsiteX179" fmla="*/ 251981 w 395603"/>
                  <a:gd name="connsiteY179" fmla="*/ 359028 h 396854"/>
                  <a:gd name="connsiteX180" fmla="*/ 246798 w 395603"/>
                  <a:gd name="connsiteY180" fmla="*/ 353547 h 396854"/>
                  <a:gd name="connsiteX181" fmla="*/ 245428 w 395603"/>
                  <a:gd name="connsiteY181" fmla="*/ 352237 h 39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</a:cxnLst>
                <a:rect l="l" t="t" r="r" b="b"/>
                <a:pathLst>
                  <a:path w="395603" h="396854">
                    <a:moveTo>
                      <a:pt x="245428" y="352237"/>
                    </a:moveTo>
                    <a:lnTo>
                      <a:pt x="247215" y="353845"/>
                    </a:lnTo>
                    <a:lnTo>
                      <a:pt x="252577" y="359028"/>
                    </a:lnTo>
                    <a:lnTo>
                      <a:pt x="273545" y="379699"/>
                    </a:lnTo>
                    <a:lnTo>
                      <a:pt x="272771" y="379699"/>
                    </a:lnTo>
                    <a:lnTo>
                      <a:pt x="327813" y="344850"/>
                    </a:lnTo>
                    <a:lnTo>
                      <a:pt x="327396" y="346042"/>
                    </a:lnTo>
                    <a:cubicBezTo>
                      <a:pt x="323405" y="334842"/>
                      <a:pt x="318997" y="322214"/>
                      <a:pt x="314291" y="308930"/>
                    </a:cubicBezTo>
                    <a:lnTo>
                      <a:pt x="314291" y="308274"/>
                    </a:lnTo>
                    <a:lnTo>
                      <a:pt x="314768" y="307738"/>
                    </a:lnTo>
                    <a:cubicBezTo>
                      <a:pt x="324412" y="297438"/>
                      <a:pt x="332609" y="285876"/>
                      <a:pt x="339132" y="273366"/>
                    </a:cubicBezTo>
                    <a:lnTo>
                      <a:pt x="339489" y="272651"/>
                    </a:lnTo>
                    <a:lnTo>
                      <a:pt x="379699" y="272651"/>
                    </a:lnTo>
                    <a:lnTo>
                      <a:pt x="378269" y="273724"/>
                    </a:lnTo>
                    <a:cubicBezTo>
                      <a:pt x="382856" y="253768"/>
                      <a:pt x="387741" y="232501"/>
                      <a:pt x="392804" y="210222"/>
                    </a:cubicBezTo>
                    <a:lnTo>
                      <a:pt x="393638" y="212009"/>
                    </a:lnTo>
                    <a:lnTo>
                      <a:pt x="358194" y="194972"/>
                    </a:lnTo>
                    <a:lnTo>
                      <a:pt x="357300" y="194555"/>
                    </a:lnTo>
                    <a:lnTo>
                      <a:pt x="357300" y="193543"/>
                    </a:lnTo>
                    <a:cubicBezTo>
                      <a:pt x="356842" y="179395"/>
                      <a:pt x="354501" y="165372"/>
                      <a:pt x="350331" y="151844"/>
                    </a:cubicBezTo>
                    <a:lnTo>
                      <a:pt x="350033" y="150831"/>
                    </a:lnTo>
                    <a:lnTo>
                      <a:pt x="350748" y="150116"/>
                    </a:lnTo>
                    <a:cubicBezTo>
                      <a:pt x="359445" y="141538"/>
                      <a:pt x="368976" y="132245"/>
                      <a:pt x="378686" y="122357"/>
                    </a:cubicBezTo>
                    <a:lnTo>
                      <a:pt x="378686" y="124620"/>
                    </a:lnTo>
                    <a:lnTo>
                      <a:pt x="343421" y="69637"/>
                    </a:lnTo>
                    <a:lnTo>
                      <a:pt x="345625" y="70412"/>
                    </a:lnTo>
                    <a:lnTo>
                      <a:pt x="308513" y="83398"/>
                    </a:lnTo>
                    <a:lnTo>
                      <a:pt x="307381" y="83755"/>
                    </a:lnTo>
                    <a:lnTo>
                      <a:pt x="306547" y="82981"/>
                    </a:lnTo>
                    <a:cubicBezTo>
                      <a:pt x="296295" y="73390"/>
                      <a:pt x="284816" y="65199"/>
                      <a:pt x="272413" y="58617"/>
                    </a:cubicBezTo>
                    <a:lnTo>
                      <a:pt x="271341" y="58081"/>
                    </a:lnTo>
                    <a:lnTo>
                      <a:pt x="271341" y="56889"/>
                    </a:lnTo>
                    <a:cubicBezTo>
                      <a:pt x="271341" y="44558"/>
                      <a:pt x="271341" y="31155"/>
                      <a:pt x="271341" y="17514"/>
                    </a:cubicBezTo>
                    <a:lnTo>
                      <a:pt x="272890" y="19479"/>
                    </a:lnTo>
                    <a:lnTo>
                      <a:pt x="209686" y="4885"/>
                    </a:lnTo>
                    <a:lnTo>
                      <a:pt x="211950" y="3812"/>
                    </a:lnTo>
                    <a:lnTo>
                      <a:pt x="194794" y="39554"/>
                    </a:lnTo>
                    <a:lnTo>
                      <a:pt x="194317" y="40627"/>
                    </a:lnTo>
                    <a:lnTo>
                      <a:pt x="193066" y="40627"/>
                    </a:lnTo>
                    <a:cubicBezTo>
                      <a:pt x="179061" y="41079"/>
                      <a:pt x="165181" y="43379"/>
                      <a:pt x="151784" y="47477"/>
                    </a:cubicBezTo>
                    <a:lnTo>
                      <a:pt x="151784" y="47477"/>
                    </a:lnTo>
                    <a:lnTo>
                      <a:pt x="149759" y="46941"/>
                    </a:lnTo>
                    <a:lnTo>
                      <a:pt x="149759" y="46941"/>
                    </a:lnTo>
                    <a:lnTo>
                      <a:pt x="149759" y="46941"/>
                    </a:lnTo>
                    <a:lnTo>
                      <a:pt x="149759" y="46941"/>
                    </a:lnTo>
                    <a:lnTo>
                      <a:pt x="149342" y="46524"/>
                    </a:lnTo>
                    <a:lnTo>
                      <a:pt x="148448" y="45631"/>
                    </a:lnTo>
                    <a:lnTo>
                      <a:pt x="146721" y="43843"/>
                    </a:lnTo>
                    <a:lnTo>
                      <a:pt x="143266" y="40329"/>
                    </a:lnTo>
                    <a:lnTo>
                      <a:pt x="136296" y="33359"/>
                    </a:lnTo>
                    <a:lnTo>
                      <a:pt x="122476" y="19420"/>
                    </a:lnTo>
                    <a:lnTo>
                      <a:pt x="124978" y="19718"/>
                    </a:lnTo>
                    <a:lnTo>
                      <a:pt x="69697" y="54209"/>
                    </a:lnTo>
                    <a:lnTo>
                      <a:pt x="70531" y="51826"/>
                    </a:lnTo>
                    <a:cubicBezTo>
                      <a:pt x="74862" y="64336"/>
                      <a:pt x="79168" y="76726"/>
                      <a:pt x="83457" y="88997"/>
                    </a:cubicBezTo>
                    <a:lnTo>
                      <a:pt x="83875" y="90129"/>
                    </a:lnTo>
                    <a:lnTo>
                      <a:pt x="83040" y="91023"/>
                    </a:lnTo>
                    <a:cubicBezTo>
                      <a:pt x="73408" y="101245"/>
                      <a:pt x="65211" y="112724"/>
                      <a:pt x="58676" y="125156"/>
                    </a:cubicBezTo>
                    <a:lnTo>
                      <a:pt x="58081" y="126169"/>
                    </a:lnTo>
                    <a:lnTo>
                      <a:pt x="56949" y="126169"/>
                    </a:lnTo>
                    <a:lnTo>
                      <a:pt x="17573" y="126169"/>
                    </a:lnTo>
                    <a:lnTo>
                      <a:pt x="19420" y="124680"/>
                    </a:lnTo>
                    <a:cubicBezTo>
                      <a:pt x="14416" y="146286"/>
                      <a:pt x="9513" y="167433"/>
                      <a:pt x="4706" y="188122"/>
                    </a:cubicBezTo>
                    <a:lnTo>
                      <a:pt x="3693" y="186037"/>
                    </a:lnTo>
                    <a:lnTo>
                      <a:pt x="39137" y="203193"/>
                    </a:lnTo>
                    <a:lnTo>
                      <a:pt x="40091" y="203670"/>
                    </a:lnTo>
                    <a:lnTo>
                      <a:pt x="40091" y="204742"/>
                    </a:lnTo>
                    <a:cubicBezTo>
                      <a:pt x="40478" y="218890"/>
                      <a:pt x="42783" y="232912"/>
                      <a:pt x="46941" y="246441"/>
                    </a:cubicBezTo>
                    <a:lnTo>
                      <a:pt x="47239" y="247453"/>
                    </a:lnTo>
                    <a:lnTo>
                      <a:pt x="46465" y="248168"/>
                    </a:lnTo>
                    <a:lnTo>
                      <a:pt x="18467" y="275809"/>
                    </a:lnTo>
                    <a:lnTo>
                      <a:pt x="18467" y="273724"/>
                    </a:lnTo>
                    <a:lnTo>
                      <a:pt x="52839" y="329064"/>
                    </a:lnTo>
                    <a:lnTo>
                      <a:pt x="51051" y="328469"/>
                    </a:lnTo>
                    <a:lnTo>
                      <a:pt x="88223" y="315601"/>
                    </a:lnTo>
                    <a:lnTo>
                      <a:pt x="89057" y="315303"/>
                    </a:lnTo>
                    <a:lnTo>
                      <a:pt x="89712" y="315899"/>
                    </a:lnTo>
                    <a:cubicBezTo>
                      <a:pt x="99976" y="325549"/>
                      <a:pt x="111473" y="333806"/>
                      <a:pt x="123906" y="340442"/>
                    </a:cubicBezTo>
                    <a:lnTo>
                      <a:pt x="124620" y="340799"/>
                    </a:lnTo>
                    <a:lnTo>
                      <a:pt x="124620" y="341633"/>
                    </a:lnTo>
                    <a:cubicBezTo>
                      <a:pt x="124620" y="355930"/>
                      <a:pt x="124620" y="368797"/>
                      <a:pt x="124323" y="380950"/>
                    </a:cubicBezTo>
                    <a:lnTo>
                      <a:pt x="123369" y="379818"/>
                    </a:lnTo>
                    <a:lnTo>
                      <a:pt x="186752" y="394770"/>
                    </a:lnTo>
                    <a:lnTo>
                      <a:pt x="185739" y="395246"/>
                    </a:lnTo>
                    <a:lnTo>
                      <a:pt x="203133" y="359921"/>
                    </a:lnTo>
                    <a:lnTo>
                      <a:pt x="203133" y="359564"/>
                    </a:lnTo>
                    <a:lnTo>
                      <a:pt x="203491" y="359564"/>
                    </a:lnTo>
                    <a:cubicBezTo>
                      <a:pt x="214154" y="359266"/>
                      <a:pt x="224769" y="357950"/>
                      <a:pt x="235182" y="355632"/>
                    </a:cubicBezTo>
                    <a:lnTo>
                      <a:pt x="242867" y="353786"/>
                    </a:lnTo>
                    <a:lnTo>
                      <a:pt x="245428" y="353249"/>
                    </a:lnTo>
                    <a:lnTo>
                      <a:pt x="242926" y="354143"/>
                    </a:lnTo>
                    <a:cubicBezTo>
                      <a:pt x="241258" y="354679"/>
                      <a:pt x="238756" y="355454"/>
                      <a:pt x="235301" y="356288"/>
                    </a:cubicBezTo>
                    <a:cubicBezTo>
                      <a:pt x="224906" y="358903"/>
                      <a:pt x="214261" y="360440"/>
                      <a:pt x="203550" y="360875"/>
                    </a:cubicBezTo>
                    <a:lnTo>
                      <a:pt x="204087" y="360458"/>
                    </a:lnTo>
                    <a:lnTo>
                      <a:pt x="187228" y="396199"/>
                    </a:lnTo>
                    <a:lnTo>
                      <a:pt x="186871" y="396855"/>
                    </a:lnTo>
                    <a:lnTo>
                      <a:pt x="186216" y="396855"/>
                    </a:lnTo>
                    <a:lnTo>
                      <a:pt x="122655" y="382498"/>
                    </a:lnTo>
                    <a:lnTo>
                      <a:pt x="121761" y="382498"/>
                    </a:lnTo>
                    <a:lnTo>
                      <a:pt x="121761" y="381545"/>
                    </a:lnTo>
                    <a:cubicBezTo>
                      <a:pt x="121761" y="369631"/>
                      <a:pt x="121761" y="356466"/>
                      <a:pt x="121761" y="342170"/>
                    </a:cubicBezTo>
                    <a:lnTo>
                      <a:pt x="122416" y="343361"/>
                    </a:lnTo>
                    <a:cubicBezTo>
                      <a:pt x="109728" y="336695"/>
                      <a:pt x="97987" y="328361"/>
                      <a:pt x="87508" y="318580"/>
                    </a:cubicBezTo>
                    <a:lnTo>
                      <a:pt x="88938" y="318878"/>
                    </a:lnTo>
                    <a:lnTo>
                      <a:pt x="51826" y="331924"/>
                    </a:lnTo>
                    <a:lnTo>
                      <a:pt x="50694" y="332341"/>
                    </a:lnTo>
                    <a:lnTo>
                      <a:pt x="50039" y="331328"/>
                    </a:lnTo>
                    <a:lnTo>
                      <a:pt x="15429" y="276107"/>
                    </a:lnTo>
                    <a:lnTo>
                      <a:pt x="14714" y="274975"/>
                    </a:lnTo>
                    <a:lnTo>
                      <a:pt x="15667" y="274022"/>
                    </a:lnTo>
                    <a:lnTo>
                      <a:pt x="43546" y="246322"/>
                    </a:lnTo>
                    <a:lnTo>
                      <a:pt x="43129" y="248049"/>
                    </a:lnTo>
                    <a:cubicBezTo>
                      <a:pt x="38875" y="234312"/>
                      <a:pt x="36493" y="220069"/>
                      <a:pt x="36040" y="205695"/>
                    </a:cubicBezTo>
                    <a:lnTo>
                      <a:pt x="37052" y="207244"/>
                    </a:lnTo>
                    <a:lnTo>
                      <a:pt x="1311" y="190207"/>
                    </a:lnTo>
                    <a:lnTo>
                      <a:pt x="0" y="189551"/>
                    </a:lnTo>
                    <a:lnTo>
                      <a:pt x="298" y="188122"/>
                    </a:lnTo>
                    <a:lnTo>
                      <a:pt x="15131" y="123250"/>
                    </a:lnTo>
                    <a:lnTo>
                      <a:pt x="15429" y="121761"/>
                    </a:lnTo>
                    <a:lnTo>
                      <a:pt x="16977" y="121761"/>
                    </a:lnTo>
                    <a:lnTo>
                      <a:pt x="56353" y="121761"/>
                    </a:lnTo>
                    <a:lnTo>
                      <a:pt x="54626" y="122774"/>
                    </a:lnTo>
                    <a:cubicBezTo>
                      <a:pt x="61351" y="110044"/>
                      <a:pt x="69744" y="98261"/>
                      <a:pt x="79585" y="87746"/>
                    </a:cubicBezTo>
                    <a:lnTo>
                      <a:pt x="79168" y="89772"/>
                    </a:lnTo>
                    <a:cubicBezTo>
                      <a:pt x="74879" y="77501"/>
                      <a:pt x="70549" y="65110"/>
                      <a:pt x="66182" y="52600"/>
                    </a:cubicBezTo>
                    <a:lnTo>
                      <a:pt x="65646" y="51111"/>
                    </a:lnTo>
                    <a:lnTo>
                      <a:pt x="67016" y="50277"/>
                    </a:lnTo>
                    <a:lnTo>
                      <a:pt x="122238" y="15786"/>
                    </a:lnTo>
                    <a:lnTo>
                      <a:pt x="123608" y="14892"/>
                    </a:lnTo>
                    <a:lnTo>
                      <a:pt x="124739" y="16024"/>
                    </a:lnTo>
                    <a:lnTo>
                      <a:pt x="138560" y="29964"/>
                    </a:lnTo>
                    <a:lnTo>
                      <a:pt x="145470" y="36993"/>
                    </a:lnTo>
                    <a:lnTo>
                      <a:pt x="148984" y="40508"/>
                    </a:lnTo>
                    <a:lnTo>
                      <a:pt x="150712" y="42295"/>
                    </a:lnTo>
                    <a:lnTo>
                      <a:pt x="151605" y="43129"/>
                    </a:lnTo>
                    <a:lnTo>
                      <a:pt x="152023" y="43605"/>
                    </a:lnTo>
                    <a:lnTo>
                      <a:pt x="152023" y="43605"/>
                    </a:lnTo>
                    <a:lnTo>
                      <a:pt x="152023" y="43605"/>
                    </a:lnTo>
                    <a:lnTo>
                      <a:pt x="152023" y="43605"/>
                    </a:lnTo>
                    <a:cubicBezTo>
                      <a:pt x="147972" y="42593"/>
                      <a:pt x="150891" y="43307"/>
                      <a:pt x="149997" y="43069"/>
                    </a:cubicBezTo>
                    <a:lnTo>
                      <a:pt x="149997" y="43069"/>
                    </a:lnTo>
                    <a:cubicBezTo>
                      <a:pt x="163740" y="38863"/>
                      <a:pt x="177983" y="36498"/>
                      <a:pt x="192351" y="36040"/>
                    </a:cubicBezTo>
                    <a:lnTo>
                      <a:pt x="190624" y="37172"/>
                    </a:lnTo>
                    <a:lnTo>
                      <a:pt x="207780" y="1430"/>
                    </a:lnTo>
                    <a:lnTo>
                      <a:pt x="208435" y="0"/>
                    </a:lnTo>
                    <a:lnTo>
                      <a:pt x="209984" y="357"/>
                    </a:lnTo>
                    <a:lnTo>
                      <a:pt x="273426" y="15012"/>
                    </a:lnTo>
                    <a:lnTo>
                      <a:pt x="274975" y="15369"/>
                    </a:lnTo>
                    <a:lnTo>
                      <a:pt x="274975" y="16977"/>
                    </a:lnTo>
                    <a:cubicBezTo>
                      <a:pt x="274975" y="30559"/>
                      <a:pt x="274975" y="44022"/>
                      <a:pt x="274975" y="56353"/>
                    </a:cubicBezTo>
                    <a:lnTo>
                      <a:pt x="273962" y="54626"/>
                    </a:lnTo>
                    <a:cubicBezTo>
                      <a:pt x="286674" y="61357"/>
                      <a:pt x="298433" y="69750"/>
                      <a:pt x="308930" y="79585"/>
                    </a:cubicBezTo>
                    <a:lnTo>
                      <a:pt x="307023" y="79168"/>
                    </a:lnTo>
                    <a:lnTo>
                      <a:pt x="344195" y="66301"/>
                    </a:lnTo>
                    <a:lnTo>
                      <a:pt x="345565" y="65765"/>
                    </a:lnTo>
                    <a:lnTo>
                      <a:pt x="346399" y="67076"/>
                    </a:lnTo>
                    <a:lnTo>
                      <a:pt x="380831" y="122357"/>
                    </a:lnTo>
                    <a:lnTo>
                      <a:pt x="381545" y="123548"/>
                    </a:lnTo>
                    <a:lnTo>
                      <a:pt x="380533" y="124561"/>
                    </a:lnTo>
                    <a:cubicBezTo>
                      <a:pt x="370823" y="134211"/>
                      <a:pt x="361232" y="143623"/>
                      <a:pt x="352535" y="152201"/>
                    </a:cubicBezTo>
                    <a:lnTo>
                      <a:pt x="353011" y="150474"/>
                    </a:lnTo>
                    <a:cubicBezTo>
                      <a:pt x="357187" y="164222"/>
                      <a:pt x="359528" y="178465"/>
                      <a:pt x="359981" y="192828"/>
                    </a:cubicBezTo>
                    <a:lnTo>
                      <a:pt x="359028" y="191398"/>
                    </a:lnTo>
                    <a:lnTo>
                      <a:pt x="394472" y="208614"/>
                    </a:lnTo>
                    <a:lnTo>
                      <a:pt x="395604" y="209150"/>
                    </a:lnTo>
                    <a:lnTo>
                      <a:pt x="395306" y="210341"/>
                    </a:lnTo>
                    <a:cubicBezTo>
                      <a:pt x="390123" y="232620"/>
                      <a:pt x="385120" y="253827"/>
                      <a:pt x="380473" y="273783"/>
                    </a:cubicBezTo>
                    <a:lnTo>
                      <a:pt x="380473" y="274915"/>
                    </a:lnTo>
                    <a:lnTo>
                      <a:pt x="379341" y="274915"/>
                    </a:lnTo>
                    <a:lnTo>
                      <a:pt x="339965" y="274915"/>
                    </a:lnTo>
                    <a:lnTo>
                      <a:pt x="341097" y="274200"/>
                    </a:lnTo>
                    <a:cubicBezTo>
                      <a:pt x="334372" y="286841"/>
                      <a:pt x="325973" y="298523"/>
                      <a:pt x="316138" y="308930"/>
                    </a:cubicBezTo>
                    <a:lnTo>
                      <a:pt x="316138" y="307738"/>
                    </a:lnTo>
                    <a:cubicBezTo>
                      <a:pt x="320784" y="321141"/>
                      <a:pt x="325073" y="333711"/>
                      <a:pt x="328945" y="344969"/>
                    </a:cubicBezTo>
                    <a:lnTo>
                      <a:pt x="329243" y="345744"/>
                    </a:lnTo>
                    <a:lnTo>
                      <a:pt x="328528" y="346161"/>
                    </a:lnTo>
                    <a:lnTo>
                      <a:pt x="273069" y="380354"/>
                    </a:lnTo>
                    <a:lnTo>
                      <a:pt x="272652" y="380354"/>
                    </a:lnTo>
                    <a:lnTo>
                      <a:pt x="272294" y="379996"/>
                    </a:lnTo>
                    <a:lnTo>
                      <a:pt x="251981" y="359028"/>
                    </a:lnTo>
                    <a:lnTo>
                      <a:pt x="246798" y="353547"/>
                    </a:lnTo>
                    <a:cubicBezTo>
                      <a:pt x="246310" y="353142"/>
                      <a:pt x="245851" y="352708"/>
                      <a:pt x="245428" y="35223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874A2196-C5B0-1994-5973-9735250E32D7}"/>
                  </a:ext>
                </a:extLst>
              </p:cNvPr>
              <p:cNvSpPr/>
              <p:nvPr/>
            </p:nvSpPr>
            <p:spPr>
              <a:xfrm>
                <a:off x="5787637" y="2362718"/>
                <a:ext cx="554238" cy="554059"/>
              </a:xfrm>
              <a:custGeom>
                <a:avLst/>
                <a:gdLst>
                  <a:gd name="connsiteX0" fmla="*/ 343837 w 554238"/>
                  <a:gd name="connsiteY0" fmla="*/ 494073 h 554059"/>
                  <a:gd name="connsiteX1" fmla="*/ 284625 w 554238"/>
                  <a:gd name="connsiteY1" fmla="*/ 503961 h 554059"/>
                  <a:gd name="connsiteX2" fmla="*/ 260380 w 554238"/>
                  <a:gd name="connsiteY2" fmla="*/ 554060 h 554059"/>
                  <a:gd name="connsiteX3" fmla="*/ 170668 w 554238"/>
                  <a:gd name="connsiteY3" fmla="*/ 533329 h 554059"/>
                  <a:gd name="connsiteX4" fmla="*/ 170668 w 554238"/>
                  <a:gd name="connsiteY4" fmla="*/ 477631 h 554059"/>
                  <a:gd name="connsiteX5" fmla="*/ 121761 w 554238"/>
                  <a:gd name="connsiteY5" fmla="*/ 442783 h 554059"/>
                  <a:gd name="connsiteX6" fmla="*/ 69220 w 554238"/>
                  <a:gd name="connsiteY6" fmla="*/ 461131 h 554059"/>
                  <a:gd name="connsiteX7" fmla="*/ 20492 w 554238"/>
                  <a:gd name="connsiteY7" fmla="*/ 382975 h 554059"/>
                  <a:gd name="connsiteX8" fmla="*/ 59987 w 554238"/>
                  <a:gd name="connsiteY8" fmla="*/ 343838 h 554059"/>
                  <a:gd name="connsiteX9" fmla="*/ 50158 w 554238"/>
                  <a:gd name="connsiteY9" fmla="*/ 284565 h 554059"/>
                  <a:gd name="connsiteX10" fmla="*/ 0 w 554238"/>
                  <a:gd name="connsiteY10" fmla="*/ 260380 h 554059"/>
                  <a:gd name="connsiteX11" fmla="*/ 21028 w 554238"/>
                  <a:gd name="connsiteY11" fmla="*/ 170489 h 554059"/>
                  <a:gd name="connsiteX12" fmla="*/ 76666 w 554238"/>
                  <a:gd name="connsiteY12" fmla="*/ 170489 h 554059"/>
                  <a:gd name="connsiteX13" fmla="*/ 111574 w 554238"/>
                  <a:gd name="connsiteY13" fmla="*/ 121582 h 554059"/>
                  <a:gd name="connsiteX14" fmla="*/ 93227 w 554238"/>
                  <a:gd name="connsiteY14" fmla="*/ 69220 h 554059"/>
                  <a:gd name="connsiteX15" fmla="*/ 171383 w 554238"/>
                  <a:gd name="connsiteY15" fmla="*/ 20492 h 554059"/>
                  <a:gd name="connsiteX16" fmla="*/ 210520 w 554238"/>
                  <a:gd name="connsiteY16" fmla="*/ 59987 h 554059"/>
                  <a:gd name="connsiteX17" fmla="*/ 269733 w 554238"/>
                  <a:gd name="connsiteY17" fmla="*/ 50158 h 554059"/>
                  <a:gd name="connsiteX18" fmla="*/ 293978 w 554238"/>
                  <a:gd name="connsiteY18" fmla="*/ 0 h 554059"/>
                  <a:gd name="connsiteX19" fmla="*/ 383690 w 554238"/>
                  <a:gd name="connsiteY19" fmla="*/ 20790 h 554059"/>
                  <a:gd name="connsiteX20" fmla="*/ 383690 w 554238"/>
                  <a:gd name="connsiteY20" fmla="*/ 76428 h 554059"/>
                  <a:gd name="connsiteX21" fmla="*/ 432537 w 554238"/>
                  <a:gd name="connsiteY21" fmla="*/ 111277 h 554059"/>
                  <a:gd name="connsiteX22" fmla="*/ 485078 w 554238"/>
                  <a:gd name="connsiteY22" fmla="*/ 92989 h 554059"/>
                  <a:gd name="connsiteX23" fmla="*/ 533865 w 554238"/>
                  <a:gd name="connsiteY23" fmla="*/ 171085 h 554059"/>
                  <a:gd name="connsiteX24" fmla="*/ 494251 w 554238"/>
                  <a:gd name="connsiteY24" fmla="*/ 210520 h 554059"/>
                  <a:gd name="connsiteX25" fmla="*/ 504140 w 554238"/>
                  <a:gd name="connsiteY25" fmla="*/ 269733 h 554059"/>
                  <a:gd name="connsiteX26" fmla="*/ 554238 w 554238"/>
                  <a:gd name="connsiteY26" fmla="*/ 293977 h 554059"/>
                  <a:gd name="connsiteX27" fmla="*/ 533508 w 554238"/>
                  <a:gd name="connsiteY27" fmla="*/ 383690 h 554059"/>
                  <a:gd name="connsiteX28" fmla="*/ 477870 w 554238"/>
                  <a:gd name="connsiteY28" fmla="*/ 383690 h 554059"/>
                  <a:gd name="connsiteX29" fmla="*/ 442962 w 554238"/>
                  <a:gd name="connsiteY29" fmla="*/ 432537 h 554059"/>
                  <a:gd name="connsiteX30" fmla="*/ 461309 w 554238"/>
                  <a:gd name="connsiteY30" fmla="*/ 485078 h 554059"/>
                  <a:gd name="connsiteX31" fmla="*/ 382975 w 554238"/>
                  <a:gd name="connsiteY31" fmla="*/ 533865 h 554059"/>
                  <a:gd name="connsiteX32" fmla="*/ 343837 w 554238"/>
                  <a:gd name="connsiteY32" fmla="*/ 494311 h 554059"/>
                  <a:gd name="connsiteX33" fmla="*/ 325967 w 554238"/>
                  <a:gd name="connsiteY33" fmla="*/ 363019 h 554059"/>
                  <a:gd name="connsiteX34" fmla="*/ 357461 w 554238"/>
                  <a:gd name="connsiteY34" fmla="*/ 226854 h 554059"/>
                  <a:gd name="connsiteX35" fmla="*/ 221296 w 554238"/>
                  <a:gd name="connsiteY35" fmla="*/ 195354 h 554059"/>
                  <a:gd name="connsiteX36" fmla="*/ 189790 w 554238"/>
                  <a:gd name="connsiteY36" fmla="*/ 331507 h 554059"/>
                  <a:gd name="connsiteX37" fmla="*/ 325901 w 554238"/>
                  <a:gd name="connsiteY37" fmla="*/ 363239 h 554059"/>
                  <a:gd name="connsiteX38" fmla="*/ 325967 w 554238"/>
                  <a:gd name="connsiteY38" fmla="*/ 363198 h 55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554238" h="554059">
                    <a:moveTo>
                      <a:pt x="343837" y="494073"/>
                    </a:moveTo>
                    <a:cubicBezTo>
                      <a:pt x="324626" y="499994"/>
                      <a:pt x="304712" y="503318"/>
                      <a:pt x="284625" y="503961"/>
                    </a:cubicBezTo>
                    <a:lnTo>
                      <a:pt x="260380" y="554060"/>
                    </a:lnTo>
                    <a:lnTo>
                      <a:pt x="170668" y="533329"/>
                    </a:lnTo>
                    <a:lnTo>
                      <a:pt x="170668" y="477631"/>
                    </a:lnTo>
                    <a:cubicBezTo>
                      <a:pt x="152874" y="468261"/>
                      <a:pt x="136427" y="456544"/>
                      <a:pt x="121761" y="442783"/>
                    </a:cubicBezTo>
                    <a:lnTo>
                      <a:pt x="69220" y="461131"/>
                    </a:lnTo>
                    <a:lnTo>
                      <a:pt x="20492" y="382975"/>
                    </a:lnTo>
                    <a:lnTo>
                      <a:pt x="59987" y="343838"/>
                    </a:lnTo>
                    <a:cubicBezTo>
                      <a:pt x="54084" y="324608"/>
                      <a:pt x="50777" y="304670"/>
                      <a:pt x="50158" y="284565"/>
                    </a:cubicBezTo>
                    <a:lnTo>
                      <a:pt x="0" y="260380"/>
                    </a:lnTo>
                    <a:lnTo>
                      <a:pt x="21028" y="170489"/>
                    </a:lnTo>
                    <a:lnTo>
                      <a:pt x="76666" y="170489"/>
                    </a:lnTo>
                    <a:cubicBezTo>
                      <a:pt x="86079" y="152707"/>
                      <a:pt x="97820" y="136260"/>
                      <a:pt x="111574" y="121582"/>
                    </a:cubicBezTo>
                    <a:lnTo>
                      <a:pt x="93227" y="69220"/>
                    </a:lnTo>
                    <a:lnTo>
                      <a:pt x="171383" y="20492"/>
                    </a:lnTo>
                    <a:lnTo>
                      <a:pt x="210520" y="59987"/>
                    </a:lnTo>
                    <a:cubicBezTo>
                      <a:pt x="229731" y="54084"/>
                      <a:pt x="249645" y="50777"/>
                      <a:pt x="269733" y="50158"/>
                    </a:cubicBezTo>
                    <a:lnTo>
                      <a:pt x="293978" y="0"/>
                    </a:lnTo>
                    <a:lnTo>
                      <a:pt x="383690" y="20790"/>
                    </a:lnTo>
                    <a:lnTo>
                      <a:pt x="383690" y="76428"/>
                    </a:lnTo>
                    <a:cubicBezTo>
                      <a:pt x="401447" y="85822"/>
                      <a:pt x="417871" y="97546"/>
                      <a:pt x="432537" y="111277"/>
                    </a:cubicBezTo>
                    <a:lnTo>
                      <a:pt x="485078" y="92989"/>
                    </a:lnTo>
                    <a:lnTo>
                      <a:pt x="533865" y="171085"/>
                    </a:lnTo>
                    <a:lnTo>
                      <a:pt x="494251" y="210520"/>
                    </a:lnTo>
                    <a:cubicBezTo>
                      <a:pt x="500202" y="229719"/>
                      <a:pt x="503533" y="249640"/>
                      <a:pt x="504140" y="269733"/>
                    </a:cubicBezTo>
                    <a:lnTo>
                      <a:pt x="554238" y="293977"/>
                    </a:lnTo>
                    <a:lnTo>
                      <a:pt x="533508" y="383690"/>
                    </a:lnTo>
                    <a:lnTo>
                      <a:pt x="477870" y="383690"/>
                    </a:lnTo>
                    <a:cubicBezTo>
                      <a:pt x="468452" y="401448"/>
                      <a:pt x="456717" y="417877"/>
                      <a:pt x="442962" y="432537"/>
                    </a:cubicBezTo>
                    <a:lnTo>
                      <a:pt x="461309" y="485078"/>
                    </a:lnTo>
                    <a:lnTo>
                      <a:pt x="382975" y="533865"/>
                    </a:lnTo>
                    <a:lnTo>
                      <a:pt x="343837" y="494311"/>
                    </a:lnTo>
                    <a:close/>
                    <a:moveTo>
                      <a:pt x="325967" y="363019"/>
                    </a:moveTo>
                    <a:cubicBezTo>
                      <a:pt x="372264" y="334116"/>
                      <a:pt x="386364" y="273152"/>
                      <a:pt x="357461" y="226854"/>
                    </a:cubicBezTo>
                    <a:cubicBezTo>
                      <a:pt x="328558" y="180556"/>
                      <a:pt x="267594" y="166450"/>
                      <a:pt x="221296" y="195354"/>
                    </a:cubicBezTo>
                    <a:cubicBezTo>
                      <a:pt x="175004" y="224257"/>
                      <a:pt x="160898" y="285209"/>
                      <a:pt x="189790" y="331507"/>
                    </a:cubicBezTo>
                    <a:cubicBezTo>
                      <a:pt x="218616" y="377858"/>
                      <a:pt x="279556" y="392059"/>
                      <a:pt x="325901" y="363239"/>
                    </a:cubicBezTo>
                    <a:cubicBezTo>
                      <a:pt x="325925" y="363227"/>
                      <a:pt x="325943" y="363210"/>
                      <a:pt x="325967" y="36319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0" name="Forma Livre: Forma 669">
                <a:extLst>
                  <a:ext uri="{FF2B5EF4-FFF2-40B4-BE49-F238E27FC236}">
                    <a16:creationId xmlns:a16="http://schemas.microsoft.com/office/drawing/2014/main" id="{79BADAF5-4DFC-70B0-EA10-B908600F0460}"/>
                  </a:ext>
                </a:extLst>
              </p:cNvPr>
              <p:cNvSpPr/>
              <p:nvPr/>
            </p:nvSpPr>
            <p:spPr>
              <a:xfrm>
                <a:off x="6160008" y="2890448"/>
                <a:ext cx="294990" cy="294990"/>
              </a:xfrm>
              <a:custGeom>
                <a:avLst/>
                <a:gdLst>
                  <a:gd name="connsiteX0" fmla="*/ 182820 w 294990"/>
                  <a:gd name="connsiteY0" fmla="*/ 263120 h 294990"/>
                  <a:gd name="connsiteX1" fmla="*/ 151308 w 294990"/>
                  <a:gd name="connsiteY1" fmla="*/ 268362 h 294990"/>
                  <a:gd name="connsiteX2" fmla="*/ 138440 w 294990"/>
                  <a:gd name="connsiteY2" fmla="*/ 294990 h 294990"/>
                  <a:gd name="connsiteX3" fmla="*/ 90784 w 294990"/>
                  <a:gd name="connsiteY3" fmla="*/ 283970 h 294990"/>
                  <a:gd name="connsiteX4" fmla="*/ 90784 w 294990"/>
                  <a:gd name="connsiteY4" fmla="*/ 254185 h 294990"/>
                  <a:gd name="connsiteX5" fmla="*/ 64752 w 294990"/>
                  <a:gd name="connsiteY5" fmla="*/ 235659 h 294990"/>
                  <a:gd name="connsiteX6" fmla="*/ 36814 w 294990"/>
                  <a:gd name="connsiteY6" fmla="*/ 245368 h 294990"/>
                  <a:gd name="connsiteX7" fmla="*/ 10901 w 294990"/>
                  <a:gd name="connsiteY7" fmla="*/ 203670 h 294990"/>
                  <a:gd name="connsiteX8" fmla="*/ 31929 w 294990"/>
                  <a:gd name="connsiteY8" fmla="*/ 182880 h 294990"/>
                  <a:gd name="connsiteX9" fmla="*/ 26687 w 294990"/>
                  <a:gd name="connsiteY9" fmla="*/ 151367 h 294990"/>
                  <a:gd name="connsiteX10" fmla="*/ 0 w 294990"/>
                  <a:gd name="connsiteY10" fmla="*/ 138440 h 294990"/>
                  <a:gd name="connsiteX11" fmla="*/ 11020 w 294990"/>
                  <a:gd name="connsiteY11" fmla="*/ 90785 h 294990"/>
                  <a:gd name="connsiteX12" fmla="*/ 40805 w 294990"/>
                  <a:gd name="connsiteY12" fmla="*/ 90785 h 294990"/>
                  <a:gd name="connsiteX13" fmla="*/ 59391 w 294990"/>
                  <a:gd name="connsiteY13" fmla="*/ 64812 h 294990"/>
                  <a:gd name="connsiteX14" fmla="*/ 49622 w 294990"/>
                  <a:gd name="connsiteY14" fmla="*/ 36874 h 294990"/>
                  <a:gd name="connsiteX15" fmla="*/ 91321 w 294990"/>
                  <a:gd name="connsiteY15" fmla="*/ 10901 h 294990"/>
                  <a:gd name="connsiteX16" fmla="*/ 112170 w 294990"/>
                  <a:gd name="connsiteY16" fmla="*/ 31929 h 294990"/>
                  <a:gd name="connsiteX17" fmla="*/ 143683 w 294990"/>
                  <a:gd name="connsiteY17" fmla="*/ 26687 h 294990"/>
                  <a:gd name="connsiteX18" fmla="*/ 156550 w 294990"/>
                  <a:gd name="connsiteY18" fmla="*/ 0 h 294990"/>
                  <a:gd name="connsiteX19" fmla="*/ 204206 w 294990"/>
                  <a:gd name="connsiteY19" fmla="*/ 11080 h 294990"/>
                  <a:gd name="connsiteX20" fmla="*/ 204206 w 294990"/>
                  <a:gd name="connsiteY20" fmla="*/ 40865 h 294990"/>
                  <a:gd name="connsiteX21" fmla="*/ 230178 w 294990"/>
                  <a:gd name="connsiteY21" fmla="*/ 59391 h 294990"/>
                  <a:gd name="connsiteX22" fmla="*/ 258176 w 294990"/>
                  <a:gd name="connsiteY22" fmla="*/ 49681 h 294990"/>
                  <a:gd name="connsiteX23" fmla="*/ 284089 w 294990"/>
                  <a:gd name="connsiteY23" fmla="*/ 91380 h 294990"/>
                  <a:gd name="connsiteX24" fmla="*/ 263061 w 294990"/>
                  <a:gd name="connsiteY24" fmla="*/ 112230 h 294990"/>
                  <a:gd name="connsiteX25" fmla="*/ 268303 w 294990"/>
                  <a:gd name="connsiteY25" fmla="*/ 143742 h 294990"/>
                  <a:gd name="connsiteX26" fmla="*/ 294990 w 294990"/>
                  <a:gd name="connsiteY26" fmla="*/ 156609 h 294990"/>
                  <a:gd name="connsiteX27" fmla="*/ 283970 w 294990"/>
                  <a:gd name="connsiteY27" fmla="*/ 204265 h 294990"/>
                  <a:gd name="connsiteX28" fmla="*/ 254185 w 294990"/>
                  <a:gd name="connsiteY28" fmla="*/ 204265 h 294990"/>
                  <a:gd name="connsiteX29" fmla="*/ 235599 w 294990"/>
                  <a:gd name="connsiteY29" fmla="*/ 230297 h 294990"/>
                  <a:gd name="connsiteX30" fmla="*/ 245368 w 294990"/>
                  <a:gd name="connsiteY30" fmla="*/ 258236 h 294990"/>
                  <a:gd name="connsiteX31" fmla="*/ 203670 w 294990"/>
                  <a:gd name="connsiteY31" fmla="*/ 284208 h 294990"/>
                  <a:gd name="connsiteX32" fmla="*/ 182820 w 294990"/>
                  <a:gd name="connsiteY32" fmla="*/ 263180 h 294990"/>
                  <a:gd name="connsiteX33" fmla="*/ 173348 w 294990"/>
                  <a:gd name="connsiteY33" fmla="*/ 193483 h 294990"/>
                  <a:gd name="connsiteX34" fmla="*/ 190183 w 294990"/>
                  <a:gd name="connsiteY34" fmla="*/ 121022 h 294990"/>
                  <a:gd name="connsiteX35" fmla="*/ 117722 w 294990"/>
                  <a:gd name="connsiteY35" fmla="*/ 104194 h 294990"/>
                  <a:gd name="connsiteX36" fmla="*/ 100888 w 294990"/>
                  <a:gd name="connsiteY36" fmla="*/ 176649 h 294990"/>
                  <a:gd name="connsiteX37" fmla="*/ 100911 w 294990"/>
                  <a:gd name="connsiteY37" fmla="*/ 176684 h 294990"/>
                  <a:gd name="connsiteX38" fmla="*/ 173348 w 294990"/>
                  <a:gd name="connsiteY38" fmla="*/ 193483 h 294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94990" h="294990">
                    <a:moveTo>
                      <a:pt x="182820" y="263120"/>
                    </a:moveTo>
                    <a:cubicBezTo>
                      <a:pt x="172592" y="266248"/>
                      <a:pt x="161994" y="268011"/>
                      <a:pt x="151308" y="268362"/>
                    </a:cubicBezTo>
                    <a:lnTo>
                      <a:pt x="138440" y="294990"/>
                    </a:lnTo>
                    <a:lnTo>
                      <a:pt x="90784" y="283970"/>
                    </a:lnTo>
                    <a:lnTo>
                      <a:pt x="90784" y="254185"/>
                    </a:lnTo>
                    <a:cubicBezTo>
                      <a:pt x="81331" y="249187"/>
                      <a:pt x="72574" y="242956"/>
                      <a:pt x="64752" y="235659"/>
                    </a:cubicBezTo>
                    <a:lnTo>
                      <a:pt x="36814" y="245368"/>
                    </a:lnTo>
                    <a:lnTo>
                      <a:pt x="10901" y="203670"/>
                    </a:lnTo>
                    <a:lnTo>
                      <a:pt x="31929" y="182880"/>
                    </a:lnTo>
                    <a:cubicBezTo>
                      <a:pt x="28754" y="172663"/>
                      <a:pt x="26991" y="162060"/>
                      <a:pt x="26687" y="151367"/>
                    </a:cubicBezTo>
                    <a:lnTo>
                      <a:pt x="0" y="138440"/>
                    </a:lnTo>
                    <a:lnTo>
                      <a:pt x="11020" y="90785"/>
                    </a:lnTo>
                    <a:lnTo>
                      <a:pt x="40805" y="90785"/>
                    </a:lnTo>
                    <a:cubicBezTo>
                      <a:pt x="45845" y="81355"/>
                      <a:pt x="52088" y="72622"/>
                      <a:pt x="59391" y="64812"/>
                    </a:cubicBezTo>
                    <a:lnTo>
                      <a:pt x="49622" y="36874"/>
                    </a:lnTo>
                    <a:lnTo>
                      <a:pt x="91321" y="10901"/>
                    </a:lnTo>
                    <a:lnTo>
                      <a:pt x="112170" y="31929"/>
                    </a:lnTo>
                    <a:cubicBezTo>
                      <a:pt x="122398" y="28802"/>
                      <a:pt x="132996" y="27039"/>
                      <a:pt x="143683" y="26687"/>
                    </a:cubicBezTo>
                    <a:lnTo>
                      <a:pt x="156550" y="0"/>
                    </a:lnTo>
                    <a:lnTo>
                      <a:pt x="204206" y="11080"/>
                    </a:lnTo>
                    <a:lnTo>
                      <a:pt x="204206" y="40865"/>
                    </a:lnTo>
                    <a:cubicBezTo>
                      <a:pt x="213653" y="45851"/>
                      <a:pt x="222386" y="52082"/>
                      <a:pt x="230178" y="59391"/>
                    </a:cubicBezTo>
                    <a:lnTo>
                      <a:pt x="258176" y="49681"/>
                    </a:lnTo>
                    <a:lnTo>
                      <a:pt x="284089" y="91380"/>
                    </a:lnTo>
                    <a:lnTo>
                      <a:pt x="263061" y="112230"/>
                    </a:lnTo>
                    <a:cubicBezTo>
                      <a:pt x="266236" y="122446"/>
                      <a:pt x="267999" y="133049"/>
                      <a:pt x="268303" y="143742"/>
                    </a:cubicBezTo>
                    <a:lnTo>
                      <a:pt x="294990" y="156609"/>
                    </a:lnTo>
                    <a:lnTo>
                      <a:pt x="283970" y="204265"/>
                    </a:lnTo>
                    <a:lnTo>
                      <a:pt x="254185" y="204265"/>
                    </a:lnTo>
                    <a:cubicBezTo>
                      <a:pt x="249163" y="213725"/>
                      <a:pt x="242914" y="222476"/>
                      <a:pt x="235599" y="230297"/>
                    </a:cubicBezTo>
                    <a:lnTo>
                      <a:pt x="245368" y="258236"/>
                    </a:lnTo>
                    <a:lnTo>
                      <a:pt x="203670" y="284208"/>
                    </a:lnTo>
                    <a:lnTo>
                      <a:pt x="182820" y="263180"/>
                    </a:lnTo>
                    <a:close/>
                    <a:moveTo>
                      <a:pt x="173348" y="193483"/>
                    </a:moveTo>
                    <a:cubicBezTo>
                      <a:pt x="198004" y="178120"/>
                      <a:pt x="205540" y="145684"/>
                      <a:pt x="190183" y="121022"/>
                    </a:cubicBezTo>
                    <a:cubicBezTo>
                      <a:pt x="174820" y="96366"/>
                      <a:pt x="142378" y="88831"/>
                      <a:pt x="117722" y="104194"/>
                    </a:cubicBezTo>
                    <a:cubicBezTo>
                      <a:pt x="93066" y="119551"/>
                      <a:pt x="85530" y="151993"/>
                      <a:pt x="100888" y="176649"/>
                    </a:cubicBezTo>
                    <a:cubicBezTo>
                      <a:pt x="100899" y="176661"/>
                      <a:pt x="100905" y="176672"/>
                      <a:pt x="100911" y="176684"/>
                    </a:cubicBezTo>
                    <a:cubicBezTo>
                      <a:pt x="116280" y="201316"/>
                      <a:pt x="148704" y="208834"/>
                      <a:pt x="173348" y="19348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451C406B-418A-64F0-D3DB-9A5441EE21C6}"/>
                  </a:ext>
                </a:extLst>
              </p:cNvPr>
              <p:cNvSpPr/>
              <p:nvPr/>
            </p:nvSpPr>
            <p:spPr>
              <a:xfrm>
                <a:off x="4387854" y="2626425"/>
                <a:ext cx="126964" cy="125651"/>
              </a:xfrm>
              <a:custGeom>
                <a:avLst/>
                <a:gdLst>
                  <a:gd name="connsiteX0" fmla="*/ 126953 w 126964"/>
                  <a:gd name="connsiteY0" fmla="*/ 9 h 125651"/>
                  <a:gd name="connsiteX1" fmla="*/ 64583 w 126964"/>
                  <a:gd name="connsiteY1" fmla="*/ 63928 h 125651"/>
                  <a:gd name="connsiteX2" fmla="*/ 9 w 126964"/>
                  <a:gd name="connsiteY2" fmla="*/ 125642 h 125651"/>
                  <a:gd name="connsiteX3" fmla="*/ 62439 w 126964"/>
                  <a:gd name="connsiteY3" fmla="*/ 61724 h 125651"/>
                  <a:gd name="connsiteX4" fmla="*/ 126953 w 126964"/>
                  <a:gd name="connsiteY4" fmla="*/ 9 h 125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64" h="125651">
                    <a:moveTo>
                      <a:pt x="126953" y="9"/>
                    </a:moveTo>
                    <a:cubicBezTo>
                      <a:pt x="127608" y="605"/>
                      <a:pt x="99670" y="29258"/>
                      <a:pt x="64583" y="63928"/>
                    </a:cubicBezTo>
                    <a:cubicBezTo>
                      <a:pt x="29496" y="98598"/>
                      <a:pt x="605" y="126238"/>
                      <a:pt x="9" y="125642"/>
                    </a:cubicBezTo>
                    <a:cubicBezTo>
                      <a:pt x="-586" y="125047"/>
                      <a:pt x="27352" y="96394"/>
                      <a:pt x="62439" y="61724"/>
                    </a:cubicBezTo>
                    <a:cubicBezTo>
                      <a:pt x="97525" y="27054"/>
                      <a:pt x="126357" y="-586"/>
                      <a:pt x="126953" y="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0219E0F1-4A0D-35B1-C3EF-15B063BF8594}"/>
                  </a:ext>
                </a:extLst>
              </p:cNvPr>
              <p:cNvSpPr/>
              <p:nvPr/>
            </p:nvSpPr>
            <p:spPr>
              <a:xfrm>
                <a:off x="4387556" y="2626720"/>
                <a:ext cx="127559" cy="125058"/>
              </a:xfrm>
              <a:custGeom>
                <a:avLst/>
                <a:gdLst>
                  <a:gd name="connsiteX0" fmla="*/ 127548 w 127559"/>
                  <a:gd name="connsiteY0" fmla="*/ 125049 h 125058"/>
                  <a:gd name="connsiteX1" fmla="*/ 62736 w 127559"/>
                  <a:gd name="connsiteY1" fmla="*/ 63632 h 125058"/>
                  <a:gd name="connsiteX2" fmla="*/ 9 w 127559"/>
                  <a:gd name="connsiteY2" fmla="*/ 11 h 125058"/>
                  <a:gd name="connsiteX3" fmla="*/ 64881 w 127559"/>
                  <a:gd name="connsiteY3" fmla="*/ 61428 h 125058"/>
                  <a:gd name="connsiteX4" fmla="*/ 127548 w 127559"/>
                  <a:gd name="connsiteY4" fmla="*/ 125049 h 1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559" h="125058">
                    <a:moveTo>
                      <a:pt x="127548" y="125049"/>
                    </a:moveTo>
                    <a:cubicBezTo>
                      <a:pt x="126953" y="125644"/>
                      <a:pt x="97763" y="98123"/>
                      <a:pt x="62736" y="63632"/>
                    </a:cubicBezTo>
                    <a:cubicBezTo>
                      <a:pt x="27709" y="29141"/>
                      <a:pt x="-586" y="667"/>
                      <a:pt x="9" y="11"/>
                    </a:cubicBezTo>
                    <a:cubicBezTo>
                      <a:pt x="605" y="-644"/>
                      <a:pt x="29794" y="26878"/>
                      <a:pt x="64881" y="61428"/>
                    </a:cubicBezTo>
                    <a:cubicBezTo>
                      <a:pt x="99968" y="95979"/>
                      <a:pt x="128204" y="124393"/>
                      <a:pt x="127548" y="1250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4CAAF999-A8EF-9873-8570-073ECC3B9C34}"/>
                  </a:ext>
                </a:extLst>
              </p:cNvPr>
              <p:cNvSpPr/>
              <p:nvPr/>
            </p:nvSpPr>
            <p:spPr>
              <a:xfrm>
                <a:off x="4482282" y="3402314"/>
                <a:ext cx="158873" cy="17072"/>
              </a:xfrm>
              <a:custGeom>
                <a:avLst/>
                <a:gdLst>
                  <a:gd name="connsiteX0" fmla="*/ 158873 w 158873"/>
                  <a:gd name="connsiteY0" fmla="*/ 16936 h 17072"/>
                  <a:gd name="connsiteX1" fmla="*/ 79288 w 158873"/>
                  <a:gd name="connsiteY1" fmla="*/ 10086 h 17072"/>
                  <a:gd name="connsiteX2" fmla="*/ 0 w 158873"/>
                  <a:gd name="connsiteY2" fmla="*/ 138 h 17072"/>
                  <a:gd name="connsiteX3" fmla="*/ 79585 w 158873"/>
                  <a:gd name="connsiteY3" fmla="*/ 6988 h 17072"/>
                  <a:gd name="connsiteX4" fmla="*/ 158873 w 158873"/>
                  <a:gd name="connsiteY4" fmla="*/ 16936 h 17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873" h="17072">
                    <a:moveTo>
                      <a:pt x="158873" y="16936"/>
                    </a:moveTo>
                    <a:cubicBezTo>
                      <a:pt x="158873" y="17770"/>
                      <a:pt x="123131" y="14673"/>
                      <a:pt x="79288" y="10086"/>
                    </a:cubicBezTo>
                    <a:cubicBezTo>
                      <a:pt x="35444" y="5499"/>
                      <a:pt x="-60" y="972"/>
                      <a:pt x="0" y="138"/>
                    </a:cubicBezTo>
                    <a:cubicBezTo>
                      <a:pt x="60" y="-696"/>
                      <a:pt x="35742" y="2342"/>
                      <a:pt x="79585" y="6988"/>
                    </a:cubicBezTo>
                    <a:cubicBezTo>
                      <a:pt x="123429" y="11635"/>
                      <a:pt x="158992" y="16043"/>
                      <a:pt x="158873" y="1693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EFD607C6-C62D-D925-6D02-6234A76A58F5}"/>
                  </a:ext>
                </a:extLst>
              </p:cNvPr>
              <p:cNvSpPr/>
              <p:nvPr/>
            </p:nvSpPr>
            <p:spPr>
              <a:xfrm>
                <a:off x="4475967" y="3462181"/>
                <a:ext cx="158873" cy="17014"/>
              </a:xfrm>
              <a:custGeom>
                <a:avLst/>
                <a:gdLst>
                  <a:gd name="connsiteX0" fmla="*/ 158873 w 158873"/>
                  <a:gd name="connsiteY0" fmla="*/ 16877 h 17014"/>
                  <a:gd name="connsiteX1" fmla="*/ 79288 w 158873"/>
                  <a:gd name="connsiteY1" fmla="*/ 10026 h 17014"/>
                  <a:gd name="connsiteX2" fmla="*/ 0 w 158873"/>
                  <a:gd name="connsiteY2" fmla="*/ 138 h 17014"/>
                  <a:gd name="connsiteX3" fmla="*/ 79586 w 158873"/>
                  <a:gd name="connsiteY3" fmla="*/ 6929 h 17014"/>
                  <a:gd name="connsiteX4" fmla="*/ 158873 w 158873"/>
                  <a:gd name="connsiteY4" fmla="*/ 16877 h 17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873" h="17014">
                    <a:moveTo>
                      <a:pt x="158873" y="16877"/>
                    </a:moveTo>
                    <a:cubicBezTo>
                      <a:pt x="158873" y="17711"/>
                      <a:pt x="123131" y="14673"/>
                      <a:pt x="79288" y="10026"/>
                    </a:cubicBezTo>
                    <a:cubicBezTo>
                      <a:pt x="35444" y="5380"/>
                      <a:pt x="-119" y="972"/>
                      <a:pt x="0" y="138"/>
                    </a:cubicBezTo>
                    <a:cubicBezTo>
                      <a:pt x="119" y="-696"/>
                      <a:pt x="35742" y="2342"/>
                      <a:pt x="79586" y="6929"/>
                    </a:cubicBezTo>
                    <a:cubicBezTo>
                      <a:pt x="123429" y="11516"/>
                      <a:pt x="158992" y="16043"/>
                      <a:pt x="158873" y="1687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EEF74D8E-90F0-0968-C41B-90A361DDFAC3}"/>
                  </a:ext>
                </a:extLst>
              </p:cNvPr>
              <p:cNvSpPr/>
              <p:nvPr/>
            </p:nvSpPr>
            <p:spPr>
              <a:xfrm>
                <a:off x="4022966" y="3287737"/>
                <a:ext cx="428119" cy="841943"/>
              </a:xfrm>
              <a:custGeom>
                <a:avLst/>
                <a:gdLst>
                  <a:gd name="connsiteX0" fmla="*/ 182316 w 428119"/>
                  <a:gd name="connsiteY0" fmla="*/ 161 h 841943"/>
                  <a:gd name="connsiteX1" fmla="*/ 139485 w 428119"/>
                  <a:gd name="connsiteY1" fmla="*/ 102621 h 841943"/>
                  <a:gd name="connsiteX2" fmla="*/ 154616 w 428119"/>
                  <a:gd name="connsiteY2" fmla="*/ 264771 h 841943"/>
                  <a:gd name="connsiteX3" fmla="*/ 135077 w 428119"/>
                  <a:gd name="connsiteY3" fmla="*/ 283654 h 841943"/>
                  <a:gd name="connsiteX4" fmla="*/ 65797 w 428119"/>
                  <a:gd name="connsiteY4" fmla="*/ 273289 h 841943"/>
                  <a:gd name="connsiteX5" fmla="*/ 77711 w 428119"/>
                  <a:gd name="connsiteY5" fmla="*/ 350134 h 841943"/>
                  <a:gd name="connsiteX6" fmla="*/ 153603 w 428119"/>
                  <a:gd name="connsiteY6" fmla="*/ 460517 h 841943"/>
                  <a:gd name="connsiteX7" fmla="*/ 146693 w 428119"/>
                  <a:gd name="connsiteY7" fmla="*/ 477793 h 841943"/>
                  <a:gd name="connsiteX8" fmla="*/ 35357 w 428119"/>
                  <a:gd name="connsiteY8" fmla="*/ 489289 h 841943"/>
                  <a:gd name="connsiteX9" fmla="*/ 111725 w 428119"/>
                  <a:gd name="connsiteY9" fmla="*/ 618556 h 841943"/>
                  <a:gd name="connsiteX10" fmla="*/ 117265 w 428119"/>
                  <a:gd name="connsiteY10" fmla="*/ 638155 h 841943"/>
                  <a:gd name="connsiteX11" fmla="*/ 60436 w 428119"/>
                  <a:gd name="connsiteY11" fmla="*/ 623381 h 841943"/>
                  <a:gd name="connsiteX12" fmla="*/ 389 w 428119"/>
                  <a:gd name="connsiteY12" fmla="*/ 636725 h 841943"/>
                  <a:gd name="connsiteX13" fmla="*/ 161585 w 428119"/>
                  <a:gd name="connsiteY13" fmla="*/ 810669 h 841943"/>
                  <a:gd name="connsiteX14" fmla="*/ 224551 w 428119"/>
                  <a:gd name="connsiteY14" fmla="*/ 841943 h 841943"/>
                  <a:gd name="connsiteX15" fmla="*/ 284121 w 428119"/>
                  <a:gd name="connsiteY15" fmla="*/ 803938 h 841943"/>
                  <a:gd name="connsiteX16" fmla="*/ 427088 w 428119"/>
                  <a:gd name="connsiteY16" fmla="*/ 614684 h 841943"/>
                  <a:gd name="connsiteX17" fmla="*/ 366029 w 428119"/>
                  <a:gd name="connsiteY17" fmla="*/ 607476 h 841943"/>
                  <a:gd name="connsiteX18" fmla="*/ 310987 w 428119"/>
                  <a:gd name="connsiteY18" fmla="*/ 627790 h 841943"/>
                  <a:gd name="connsiteX19" fmla="*/ 314501 w 428119"/>
                  <a:gd name="connsiteY19" fmla="*/ 607774 h 841943"/>
                  <a:gd name="connsiteX20" fmla="*/ 377526 w 428119"/>
                  <a:gd name="connsiteY20" fmla="*/ 471478 h 841943"/>
                  <a:gd name="connsiteX21" fmla="*/ 265594 w 428119"/>
                  <a:gd name="connsiteY21" fmla="*/ 471478 h 841943"/>
                  <a:gd name="connsiteX22" fmla="*/ 257016 w 428119"/>
                  <a:gd name="connsiteY22" fmla="*/ 454977 h 841943"/>
                  <a:gd name="connsiteX23" fmla="*/ 321471 w 428119"/>
                  <a:gd name="connsiteY23" fmla="*/ 337505 h 841943"/>
                  <a:gd name="connsiteX24" fmla="*/ 325641 w 428119"/>
                  <a:gd name="connsiteY24" fmla="*/ 260065 h 841943"/>
                  <a:gd name="connsiteX25" fmla="*/ 257850 w 428119"/>
                  <a:gd name="connsiteY25" fmla="*/ 277042 h 841943"/>
                  <a:gd name="connsiteX26" fmla="*/ 236524 w 428119"/>
                  <a:gd name="connsiteY26" fmla="*/ 260243 h 841943"/>
                  <a:gd name="connsiteX27" fmla="*/ 235333 w 428119"/>
                  <a:gd name="connsiteY27" fmla="*/ 97379 h 841943"/>
                  <a:gd name="connsiteX28" fmla="*/ 181362 w 428119"/>
                  <a:gd name="connsiteY28" fmla="*/ 161 h 84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28119" h="841943">
                    <a:moveTo>
                      <a:pt x="182316" y="161"/>
                    </a:moveTo>
                    <a:cubicBezTo>
                      <a:pt x="182316" y="161"/>
                      <a:pt x="135136" y="-3234"/>
                      <a:pt x="139485" y="102621"/>
                    </a:cubicBezTo>
                    <a:cubicBezTo>
                      <a:pt x="143833" y="208477"/>
                      <a:pt x="154616" y="264771"/>
                      <a:pt x="154616" y="264771"/>
                    </a:cubicBezTo>
                    <a:cubicBezTo>
                      <a:pt x="154616" y="264771"/>
                      <a:pt x="153245" y="288241"/>
                      <a:pt x="135077" y="283654"/>
                    </a:cubicBezTo>
                    <a:cubicBezTo>
                      <a:pt x="116908" y="279067"/>
                      <a:pt x="82715" y="256193"/>
                      <a:pt x="65797" y="273289"/>
                    </a:cubicBezTo>
                    <a:cubicBezTo>
                      <a:pt x="48879" y="290386"/>
                      <a:pt x="54538" y="318145"/>
                      <a:pt x="77711" y="350134"/>
                    </a:cubicBezTo>
                    <a:cubicBezTo>
                      <a:pt x="100884" y="382123"/>
                      <a:pt x="149195" y="454024"/>
                      <a:pt x="153603" y="460517"/>
                    </a:cubicBezTo>
                    <a:cubicBezTo>
                      <a:pt x="158011" y="467010"/>
                      <a:pt x="159560" y="478924"/>
                      <a:pt x="146693" y="477793"/>
                    </a:cubicBezTo>
                    <a:cubicBezTo>
                      <a:pt x="133826" y="476661"/>
                      <a:pt x="46854" y="447174"/>
                      <a:pt x="35357" y="489289"/>
                    </a:cubicBezTo>
                    <a:cubicBezTo>
                      <a:pt x="23860" y="531405"/>
                      <a:pt x="103207" y="609621"/>
                      <a:pt x="111725" y="618556"/>
                    </a:cubicBezTo>
                    <a:cubicBezTo>
                      <a:pt x="120244" y="627492"/>
                      <a:pt x="120720" y="632853"/>
                      <a:pt x="117265" y="638155"/>
                    </a:cubicBezTo>
                    <a:cubicBezTo>
                      <a:pt x="113810" y="643456"/>
                      <a:pt x="85515" y="630768"/>
                      <a:pt x="60436" y="623381"/>
                    </a:cubicBezTo>
                    <a:cubicBezTo>
                      <a:pt x="35357" y="615995"/>
                      <a:pt x="4976" y="611884"/>
                      <a:pt x="389" y="636725"/>
                    </a:cubicBezTo>
                    <a:cubicBezTo>
                      <a:pt x="-4198" y="661566"/>
                      <a:pt x="30710" y="734241"/>
                      <a:pt x="161585" y="810669"/>
                    </a:cubicBezTo>
                    <a:lnTo>
                      <a:pt x="224551" y="841943"/>
                    </a:lnTo>
                    <a:lnTo>
                      <a:pt x="284121" y="803938"/>
                    </a:lnTo>
                    <a:cubicBezTo>
                      <a:pt x="406656" y="714583"/>
                      <a:pt x="434177" y="638989"/>
                      <a:pt x="427088" y="614684"/>
                    </a:cubicBezTo>
                    <a:cubicBezTo>
                      <a:pt x="420000" y="590380"/>
                      <a:pt x="390215" y="597588"/>
                      <a:pt x="366029" y="607476"/>
                    </a:cubicBezTo>
                    <a:cubicBezTo>
                      <a:pt x="341844" y="617365"/>
                      <a:pt x="314918" y="632734"/>
                      <a:pt x="310987" y="627790"/>
                    </a:cubicBezTo>
                    <a:cubicBezTo>
                      <a:pt x="307055" y="622845"/>
                      <a:pt x="306936" y="617365"/>
                      <a:pt x="314501" y="607774"/>
                    </a:cubicBezTo>
                    <a:cubicBezTo>
                      <a:pt x="322067" y="598183"/>
                      <a:pt x="393193" y="512462"/>
                      <a:pt x="377526" y="471478"/>
                    </a:cubicBezTo>
                    <a:cubicBezTo>
                      <a:pt x="361859" y="430494"/>
                      <a:pt x="278283" y="468797"/>
                      <a:pt x="265594" y="471478"/>
                    </a:cubicBezTo>
                    <a:cubicBezTo>
                      <a:pt x="252906" y="474159"/>
                      <a:pt x="253680" y="461768"/>
                      <a:pt x="257016" y="454977"/>
                    </a:cubicBezTo>
                    <a:cubicBezTo>
                      <a:pt x="260352" y="448186"/>
                      <a:pt x="301515" y="371579"/>
                      <a:pt x="321471" y="337505"/>
                    </a:cubicBezTo>
                    <a:cubicBezTo>
                      <a:pt x="341427" y="303431"/>
                      <a:pt x="344822" y="275732"/>
                      <a:pt x="325641" y="260065"/>
                    </a:cubicBezTo>
                    <a:cubicBezTo>
                      <a:pt x="306459" y="244398"/>
                      <a:pt x="275245" y="270668"/>
                      <a:pt x="257850" y="277042"/>
                    </a:cubicBezTo>
                    <a:cubicBezTo>
                      <a:pt x="240456" y="283416"/>
                      <a:pt x="236524" y="260243"/>
                      <a:pt x="236524" y="260243"/>
                    </a:cubicBezTo>
                    <a:cubicBezTo>
                      <a:pt x="236524" y="260243"/>
                      <a:pt x="241588" y="203056"/>
                      <a:pt x="235333" y="97379"/>
                    </a:cubicBezTo>
                    <a:cubicBezTo>
                      <a:pt x="229078" y="-8298"/>
                      <a:pt x="181362" y="161"/>
                      <a:pt x="181362" y="161"/>
                    </a:cubicBezTo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5369D454-2335-0FAC-41FF-F0461C6AE19F}"/>
                  </a:ext>
                </a:extLst>
              </p:cNvPr>
              <p:cNvSpPr/>
              <p:nvPr/>
            </p:nvSpPr>
            <p:spPr>
              <a:xfrm>
                <a:off x="4208856" y="3382674"/>
                <a:ext cx="41967" cy="858938"/>
              </a:xfrm>
              <a:custGeom>
                <a:avLst/>
                <a:gdLst>
                  <a:gd name="connsiteX0" fmla="*/ 0 w 41967"/>
                  <a:gd name="connsiteY0" fmla="*/ 0 h 858938"/>
                  <a:gd name="connsiteX1" fmla="*/ 0 w 41967"/>
                  <a:gd name="connsiteY1" fmla="*/ 2204 h 858938"/>
                  <a:gd name="connsiteX2" fmla="*/ 477 w 41967"/>
                  <a:gd name="connsiteY2" fmla="*/ 8697 h 858938"/>
                  <a:gd name="connsiteX3" fmla="*/ 2204 w 41967"/>
                  <a:gd name="connsiteY3" fmla="*/ 33717 h 858938"/>
                  <a:gd name="connsiteX4" fmla="*/ 7625 w 41967"/>
                  <a:gd name="connsiteY4" fmla="*/ 125633 h 858938"/>
                  <a:gd name="connsiteX5" fmla="*/ 22160 w 41967"/>
                  <a:gd name="connsiteY5" fmla="*/ 429439 h 858938"/>
                  <a:gd name="connsiteX6" fmla="*/ 35980 w 41967"/>
                  <a:gd name="connsiteY6" fmla="*/ 733246 h 858938"/>
                  <a:gd name="connsiteX7" fmla="*/ 40686 w 41967"/>
                  <a:gd name="connsiteY7" fmla="*/ 825222 h 858938"/>
                  <a:gd name="connsiteX8" fmla="*/ 41937 w 41967"/>
                  <a:gd name="connsiteY8" fmla="*/ 850241 h 858938"/>
                  <a:gd name="connsiteX9" fmla="*/ 41937 w 41967"/>
                  <a:gd name="connsiteY9" fmla="*/ 856734 h 858938"/>
                  <a:gd name="connsiteX10" fmla="*/ 41937 w 41967"/>
                  <a:gd name="connsiteY10" fmla="*/ 858938 h 858938"/>
                  <a:gd name="connsiteX11" fmla="*/ 41937 w 41967"/>
                  <a:gd name="connsiteY11" fmla="*/ 856734 h 858938"/>
                  <a:gd name="connsiteX12" fmla="*/ 41461 w 41967"/>
                  <a:gd name="connsiteY12" fmla="*/ 850241 h 858938"/>
                  <a:gd name="connsiteX13" fmla="*/ 39733 w 41967"/>
                  <a:gd name="connsiteY13" fmla="*/ 825281 h 858938"/>
                  <a:gd name="connsiteX14" fmla="*/ 34312 w 41967"/>
                  <a:gd name="connsiteY14" fmla="*/ 733306 h 858938"/>
                  <a:gd name="connsiteX15" fmla="*/ 19777 w 41967"/>
                  <a:gd name="connsiteY15" fmla="*/ 429499 h 858938"/>
                  <a:gd name="connsiteX16" fmla="*/ 5897 w 41967"/>
                  <a:gd name="connsiteY16" fmla="*/ 125693 h 858938"/>
                  <a:gd name="connsiteX17" fmla="*/ 1251 w 41967"/>
                  <a:gd name="connsiteY17" fmla="*/ 33717 h 858938"/>
                  <a:gd name="connsiteX18" fmla="*/ 0 w 41967"/>
                  <a:gd name="connsiteY18" fmla="*/ 8697 h 858938"/>
                  <a:gd name="connsiteX19" fmla="*/ 0 w 41967"/>
                  <a:gd name="connsiteY19" fmla="*/ 2204 h 858938"/>
                  <a:gd name="connsiteX20" fmla="*/ 0 w 41967"/>
                  <a:gd name="connsiteY20" fmla="*/ 0 h 858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1967" h="858938">
                    <a:moveTo>
                      <a:pt x="0" y="0"/>
                    </a:moveTo>
                    <a:cubicBezTo>
                      <a:pt x="47" y="733"/>
                      <a:pt x="47" y="1471"/>
                      <a:pt x="0" y="2204"/>
                    </a:cubicBezTo>
                    <a:cubicBezTo>
                      <a:pt x="0" y="3812"/>
                      <a:pt x="0" y="5957"/>
                      <a:pt x="477" y="8697"/>
                    </a:cubicBezTo>
                    <a:cubicBezTo>
                      <a:pt x="894" y="14654"/>
                      <a:pt x="1430" y="22934"/>
                      <a:pt x="2204" y="33717"/>
                    </a:cubicBezTo>
                    <a:cubicBezTo>
                      <a:pt x="3634" y="55400"/>
                      <a:pt x="5480" y="86853"/>
                      <a:pt x="7625" y="125633"/>
                    </a:cubicBezTo>
                    <a:cubicBezTo>
                      <a:pt x="11914" y="203074"/>
                      <a:pt x="16977" y="310657"/>
                      <a:pt x="22160" y="429439"/>
                    </a:cubicBezTo>
                    <a:cubicBezTo>
                      <a:pt x="27343" y="548222"/>
                      <a:pt x="32108" y="655388"/>
                      <a:pt x="35980" y="733246"/>
                    </a:cubicBezTo>
                    <a:cubicBezTo>
                      <a:pt x="37946" y="771966"/>
                      <a:pt x="39554" y="803419"/>
                      <a:pt x="40686" y="825222"/>
                    </a:cubicBezTo>
                    <a:cubicBezTo>
                      <a:pt x="41222" y="836004"/>
                      <a:pt x="41639" y="844403"/>
                      <a:pt x="41937" y="850241"/>
                    </a:cubicBezTo>
                    <a:cubicBezTo>
                      <a:pt x="41937" y="852981"/>
                      <a:pt x="41937" y="855186"/>
                      <a:pt x="41937" y="856734"/>
                    </a:cubicBezTo>
                    <a:cubicBezTo>
                      <a:pt x="41977" y="857467"/>
                      <a:pt x="41977" y="858206"/>
                      <a:pt x="41937" y="858938"/>
                    </a:cubicBezTo>
                    <a:cubicBezTo>
                      <a:pt x="41937" y="858938"/>
                      <a:pt x="41937" y="858224"/>
                      <a:pt x="41937" y="856734"/>
                    </a:cubicBezTo>
                    <a:cubicBezTo>
                      <a:pt x="41937" y="855245"/>
                      <a:pt x="41937" y="853041"/>
                      <a:pt x="41461" y="850241"/>
                    </a:cubicBezTo>
                    <a:cubicBezTo>
                      <a:pt x="41044" y="844284"/>
                      <a:pt x="40448" y="836064"/>
                      <a:pt x="39733" y="825281"/>
                    </a:cubicBezTo>
                    <a:cubicBezTo>
                      <a:pt x="38303" y="803598"/>
                      <a:pt x="36457" y="772145"/>
                      <a:pt x="34312" y="733306"/>
                    </a:cubicBezTo>
                    <a:cubicBezTo>
                      <a:pt x="29964" y="655865"/>
                      <a:pt x="24960" y="548341"/>
                      <a:pt x="19777" y="429499"/>
                    </a:cubicBezTo>
                    <a:cubicBezTo>
                      <a:pt x="14595" y="310657"/>
                      <a:pt x="9829" y="203610"/>
                      <a:pt x="5897" y="125693"/>
                    </a:cubicBezTo>
                    <a:cubicBezTo>
                      <a:pt x="3932" y="86912"/>
                      <a:pt x="2323" y="55519"/>
                      <a:pt x="1251" y="33717"/>
                    </a:cubicBezTo>
                    <a:cubicBezTo>
                      <a:pt x="715" y="22934"/>
                      <a:pt x="298" y="14535"/>
                      <a:pt x="0" y="8697"/>
                    </a:cubicBezTo>
                    <a:cubicBezTo>
                      <a:pt x="0" y="5897"/>
                      <a:pt x="0" y="3753"/>
                      <a:pt x="0" y="2204"/>
                    </a:cubicBezTo>
                    <a:cubicBezTo>
                      <a:pt x="0" y="65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5B246DA3-1C94-7BF6-F5FF-160C4D466240}"/>
                  </a:ext>
                </a:extLst>
              </p:cNvPr>
              <p:cNvSpPr/>
              <p:nvPr/>
            </p:nvSpPr>
            <p:spPr>
              <a:xfrm>
                <a:off x="4135347" y="3594862"/>
                <a:ext cx="88878" cy="93643"/>
              </a:xfrm>
              <a:custGeom>
                <a:avLst/>
                <a:gdLst>
                  <a:gd name="connsiteX0" fmla="*/ 0 w 88878"/>
                  <a:gd name="connsiteY0" fmla="*/ 0 h 93643"/>
                  <a:gd name="connsiteX1" fmla="*/ 3872 w 88878"/>
                  <a:gd name="connsiteY1" fmla="*/ 3276 h 93643"/>
                  <a:gd name="connsiteX2" fmla="*/ 13880 w 88878"/>
                  <a:gd name="connsiteY2" fmla="*/ 12867 h 93643"/>
                  <a:gd name="connsiteX3" fmla="*/ 45452 w 88878"/>
                  <a:gd name="connsiteY3" fmla="*/ 45869 h 93643"/>
                  <a:gd name="connsiteX4" fmla="*/ 76249 w 88878"/>
                  <a:gd name="connsiteY4" fmla="*/ 79585 h 93643"/>
                  <a:gd name="connsiteX5" fmla="*/ 85602 w 88878"/>
                  <a:gd name="connsiteY5" fmla="*/ 89712 h 93643"/>
                  <a:gd name="connsiteX6" fmla="*/ 88878 w 88878"/>
                  <a:gd name="connsiteY6" fmla="*/ 93644 h 93643"/>
                  <a:gd name="connsiteX7" fmla="*/ 84947 w 88878"/>
                  <a:gd name="connsiteY7" fmla="*/ 90427 h 93643"/>
                  <a:gd name="connsiteX8" fmla="*/ 74999 w 88878"/>
                  <a:gd name="connsiteY8" fmla="*/ 80717 h 93643"/>
                  <a:gd name="connsiteX9" fmla="*/ 43724 w 88878"/>
                  <a:gd name="connsiteY9" fmla="*/ 47537 h 93643"/>
                  <a:gd name="connsiteX10" fmla="*/ 12688 w 88878"/>
                  <a:gd name="connsiteY10" fmla="*/ 14058 h 93643"/>
                  <a:gd name="connsiteX11" fmla="*/ 3276 w 88878"/>
                  <a:gd name="connsiteY11" fmla="*/ 3932 h 93643"/>
                  <a:gd name="connsiteX12" fmla="*/ 0 w 88878"/>
                  <a:gd name="connsiteY12" fmla="*/ 0 h 9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8878" h="93643">
                    <a:moveTo>
                      <a:pt x="0" y="0"/>
                    </a:moveTo>
                    <a:cubicBezTo>
                      <a:pt x="1416" y="935"/>
                      <a:pt x="2716" y="2037"/>
                      <a:pt x="3872" y="3276"/>
                    </a:cubicBezTo>
                    <a:cubicBezTo>
                      <a:pt x="6314" y="5481"/>
                      <a:pt x="9829" y="8757"/>
                      <a:pt x="13880" y="12867"/>
                    </a:cubicBezTo>
                    <a:cubicBezTo>
                      <a:pt x="22160" y="21088"/>
                      <a:pt x="33359" y="32763"/>
                      <a:pt x="45452" y="45869"/>
                    </a:cubicBezTo>
                    <a:lnTo>
                      <a:pt x="76249" y="79585"/>
                    </a:lnTo>
                    <a:lnTo>
                      <a:pt x="85602" y="89712"/>
                    </a:lnTo>
                    <a:cubicBezTo>
                      <a:pt x="86862" y="90874"/>
                      <a:pt x="87963" y="92196"/>
                      <a:pt x="88878" y="93644"/>
                    </a:cubicBezTo>
                    <a:cubicBezTo>
                      <a:pt x="87457" y="92715"/>
                      <a:pt x="86139" y="91636"/>
                      <a:pt x="84947" y="90427"/>
                    </a:cubicBezTo>
                    <a:cubicBezTo>
                      <a:pt x="82564" y="88163"/>
                      <a:pt x="78990" y="84887"/>
                      <a:pt x="74999" y="80717"/>
                    </a:cubicBezTo>
                    <a:cubicBezTo>
                      <a:pt x="66778" y="72437"/>
                      <a:pt x="55638" y="60642"/>
                      <a:pt x="43724" y="47537"/>
                    </a:cubicBezTo>
                    <a:lnTo>
                      <a:pt x="12688" y="14058"/>
                    </a:lnTo>
                    <a:lnTo>
                      <a:pt x="3276" y="3932"/>
                    </a:lnTo>
                    <a:cubicBezTo>
                      <a:pt x="2006" y="2782"/>
                      <a:pt x="903" y="1459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8" name="Forma Livre: Forma 677">
                <a:extLst>
                  <a:ext uri="{FF2B5EF4-FFF2-40B4-BE49-F238E27FC236}">
                    <a16:creationId xmlns:a16="http://schemas.microsoft.com/office/drawing/2014/main" id="{5422DC32-32DF-E6D3-A4E6-68CB23B8680C}"/>
                  </a:ext>
                </a:extLst>
              </p:cNvPr>
              <p:cNvSpPr/>
              <p:nvPr/>
            </p:nvSpPr>
            <p:spPr>
              <a:xfrm>
                <a:off x="4230472" y="3580618"/>
                <a:ext cx="104619" cy="105810"/>
              </a:xfrm>
              <a:custGeom>
                <a:avLst/>
                <a:gdLst>
                  <a:gd name="connsiteX0" fmla="*/ 7 w 104619"/>
                  <a:gd name="connsiteY0" fmla="*/ 105803 h 105810"/>
                  <a:gd name="connsiteX1" fmla="*/ 51416 w 104619"/>
                  <a:gd name="connsiteY1" fmla="*/ 52190 h 105810"/>
                  <a:gd name="connsiteX2" fmla="*/ 104612 w 104619"/>
                  <a:gd name="connsiteY2" fmla="*/ 7 h 105810"/>
                  <a:gd name="connsiteX3" fmla="*/ 53144 w 104619"/>
                  <a:gd name="connsiteY3" fmla="*/ 53620 h 105810"/>
                  <a:gd name="connsiteX4" fmla="*/ 7 w 104619"/>
                  <a:gd name="connsiteY4" fmla="*/ 105803 h 105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619" h="105810">
                    <a:moveTo>
                      <a:pt x="7" y="105803"/>
                    </a:moveTo>
                    <a:cubicBezTo>
                      <a:pt x="-469" y="105327"/>
                      <a:pt x="22584" y="81201"/>
                      <a:pt x="51416" y="52190"/>
                    </a:cubicBezTo>
                    <a:cubicBezTo>
                      <a:pt x="80248" y="23180"/>
                      <a:pt x="104135" y="-469"/>
                      <a:pt x="104612" y="7"/>
                    </a:cubicBezTo>
                    <a:cubicBezTo>
                      <a:pt x="105089" y="484"/>
                      <a:pt x="82035" y="24609"/>
                      <a:pt x="53144" y="53620"/>
                    </a:cubicBezTo>
                    <a:cubicBezTo>
                      <a:pt x="24252" y="82631"/>
                      <a:pt x="484" y="106280"/>
                      <a:pt x="7" y="10580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79" name="Forma Livre: Forma 678">
                <a:extLst>
                  <a:ext uri="{FF2B5EF4-FFF2-40B4-BE49-F238E27FC236}">
                    <a16:creationId xmlns:a16="http://schemas.microsoft.com/office/drawing/2014/main" id="{372B255F-A7BC-7C91-AA1B-7F86FD7A3892}"/>
                  </a:ext>
                </a:extLst>
              </p:cNvPr>
              <p:cNvSpPr/>
              <p:nvPr/>
            </p:nvSpPr>
            <p:spPr>
              <a:xfrm>
                <a:off x="4230241" y="3800021"/>
                <a:ext cx="112408" cy="68862"/>
              </a:xfrm>
              <a:custGeom>
                <a:avLst/>
                <a:gdLst>
                  <a:gd name="connsiteX0" fmla="*/ 0 w 112408"/>
                  <a:gd name="connsiteY0" fmla="*/ 68863 h 68862"/>
                  <a:gd name="connsiteX1" fmla="*/ 4349 w 112408"/>
                  <a:gd name="connsiteY1" fmla="*/ 66063 h 68862"/>
                  <a:gd name="connsiteX2" fmla="*/ 16680 w 112408"/>
                  <a:gd name="connsiteY2" fmla="*/ 59153 h 68862"/>
                  <a:gd name="connsiteX3" fmla="*/ 56889 w 112408"/>
                  <a:gd name="connsiteY3" fmla="*/ 35682 h 68862"/>
                  <a:gd name="connsiteX4" fmla="*/ 96027 w 112408"/>
                  <a:gd name="connsiteY4" fmla="*/ 10484 h 68862"/>
                  <a:gd name="connsiteX5" fmla="*/ 107941 w 112408"/>
                  <a:gd name="connsiteY5" fmla="*/ 2681 h 68862"/>
                  <a:gd name="connsiteX6" fmla="*/ 112408 w 112408"/>
                  <a:gd name="connsiteY6" fmla="*/ 0 h 68862"/>
                  <a:gd name="connsiteX7" fmla="*/ 108477 w 112408"/>
                  <a:gd name="connsiteY7" fmla="*/ 3396 h 68862"/>
                  <a:gd name="connsiteX8" fmla="*/ 97159 w 112408"/>
                  <a:gd name="connsiteY8" fmla="*/ 11914 h 68862"/>
                  <a:gd name="connsiteX9" fmla="*/ 58259 w 112408"/>
                  <a:gd name="connsiteY9" fmla="*/ 37708 h 68862"/>
                  <a:gd name="connsiteX10" fmla="*/ 17633 w 112408"/>
                  <a:gd name="connsiteY10" fmla="*/ 60642 h 68862"/>
                  <a:gd name="connsiteX11" fmla="*/ 4944 w 112408"/>
                  <a:gd name="connsiteY11" fmla="*/ 66897 h 68862"/>
                  <a:gd name="connsiteX12" fmla="*/ 0 w 112408"/>
                  <a:gd name="connsiteY12" fmla="*/ 68863 h 6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408" h="68862">
                    <a:moveTo>
                      <a:pt x="0" y="68863"/>
                    </a:moveTo>
                    <a:cubicBezTo>
                      <a:pt x="1330" y="67755"/>
                      <a:pt x="2790" y="66814"/>
                      <a:pt x="4349" y="66063"/>
                    </a:cubicBezTo>
                    <a:lnTo>
                      <a:pt x="16680" y="59153"/>
                    </a:lnTo>
                    <a:cubicBezTo>
                      <a:pt x="27104" y="53196"/>
                      <a:pt x="41401" y="45214"/>
                      <a:pt x="56889" y="35682"/>
                    </a:cubicBezTo>
                    <a:cubicBezTo>
                      <a:pt x="72377" y="26151"/>
                      <a:pt x="86138" y="17097"/>
                      <a:pt x="96027" y="10484"/>
                    </a:cubicBezTo>
                    <a:lnTo>
                      <a:pt x="107941" y="2681"/>
                    </a:lnTo>
                    <a:cubicBezTo>
                      <a:pt x="109313" y="1602"/>
                      <a:pt x="110814" y="703"/>
                      <a:pt x="112408" y="0"/>
                    </a:cubicBezTo>
                    <a:cubicBezTo>
                      <a:pt x="111233" y="1281"/>
                      <a:pt x="109913" y="2419"/>
                      <a:pt x="108477" y="3396"/>
                    </a:cubicBezTo>
                    <a:cubicBezTo>
                      <a:pt x="105856" y="5480"/>
                      <a:pt x="101984" y="8399"/>
                      <a:pt x="97159" y="11914"/>
                    </a:cubicBezTo>
                    <a:cubicBezTo>
                      <a:pt x="87449" y="18884"/>
                      <a:pt x="73807" y="28236"/>
                      <a:pt x="58259" y="37708"/>
                    </a:cubicBezTo>
                    <a:cubicBezTo>
                      <a:pt x="42712" y="47179"/>
                      <a:pt x="28474" y="55162"/>
                      <a:pt x="17633" y="60642"/>
                    </a:cubicBezTo>
                    <a:cubicBezTo>
                      <a:pt x="12271" y="63323"/>
                      <a:pt x="7982" y="65467"/>
                      <a:pt x="4944" y="66897"/>
                    </a:cubicBezTo>
                    <a:cubicBezTo>
                      <a:pt x="3364" y="67713"/>
                      <a:pt x="1708" y="68368"/>
                      <a:pt x="0" y="6886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0" name="Forma Livre: Forma 679">
                <a:extLst>
                  <a:ext uri="{FF2B5EF4-FFF2-40B4-BE49-F238E27FC236}">
                    <a16:creationId xmlns:a16="http://schemas.microsoft.com/office/drawing/2014/main" id="{2CDF8E69-122E-5555-2378-42C3FC6A7141}"/>
                  </a:ext>
                </a:extLst>
              </p:cNvPr>
              <p:cNvSpPr/>
              <p:nvPr/>
            </p:nvSpPr>
            <p:spPr>
              <a:xfrm>
                <a:off x="4125935" y="3805025"/>
                <a:ext cx="104664" cy="62250"/>
              </a:xfrm>
              <a:custGeom>
                <a:avLst/>
                <a:gdLst>
                  <a:gd name="connsiteX0" fmla="*/ 0 w 104664"/>
                  <a:gd name="connsiteY0" fmla="*/ 0 h 62250"/>
                  <a:gd name="connsiteX1" fmla="*/ 4349 w 104664"/>
                  <a:gd name="connsiteY1" fmla="*/ 2025 h 62250"/>
                  <a:gd name="connsiteX2" fmla="*/ 15786 w 104664"/>
                  <a:gd name="connsiteY2" fmla="*/ 8399 h 62250"/>
                  <a:gd name="connsiteX3" fmla="*/ 52958 w 104664"/>
                  <a:gd name="connsiteY3" fmla="*/ 30083 h 62250"/>
                  <a:gd name="connsiteX4" fmla="*/ 89772 w 104664"/>
                  <a:gd name="connsiteY4" fmla="*/ 52421 h 62250"/>
                  <a:gd name="connsiteX5" fmla="*/ 100792 w 104664"/>
                  <a:gd name="connsiteY5" fmla="*/ 59391 h 62250"/>
                  <a:gd name="connsiteX6" fmla="*/ 104664 w 104664"/>
                  <a:gd name="connsiteY6" fmla="*/ 62251 h 62250"/>
                  <a:gd name="connsiteX7" fmla="*/ 100316 w 104664"/>
                  <a:gd name="connsiteY7" fmla="*/ 60225 h 62250"/>
                  <a:gd name="connsiteX8" fmla="*/ 88938 w 104664"/>
                  <a:gd name="connsiteY8" fmla="*/ 53851 h 62250"/>
                  <a:gd name="connsiteX9" fmla="*/ 51707 w 104664"/>
                  <a:gd name="connsiteY9" fmla="*/ 32168 h 62250"/>
                  <a:gd name="connsiteX10" fmla="*/ 14892 w 104664"/>
                  <a:gd name="connsiteY10" fmla="*/ 9829 h 62250"/>
                  <a:gd name="connsiteX11" fmla="*/ 3872 w 104664"/>
                  <a:gd name="connsiteY11" fmla="*/ 2978 h 62250"/>
                  <a:gd name="connsiteX12" fmla="*/ 0 w 104664"/>
                  <a:gd name="connsiteY12" fmla="*/ 0 h 6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664" h="62250">
                    <a:moveTo>
                      <a:pt x="0" y="0"/>
                    </a:moveTo>
                    <a:cubicBezTo>
                      <a:pt x="1534" y="476"/>
                      <a:pt x="2997" y="1156"/>
                      <a:pt x="4349" y="2025"/>
                    </a:cubicBezTo>
                    <a:cubicBezTo>
                      <a:pt x="7089" y="3455"/>
                      <a:pt x="10961" y="5659"/>
                      <a:pt x="15786" y="8399"/>
                    </a:cubicBezTo>
                    <a:cubicBezTo>
                      <a:pt x="25317" y="13820"/>
                      <a:pt x="38482" y="21505"/>
                      <a:pt x="52958" y="30083"/>
                    </a:cubicBezTo>
                    <a:cubicBezTo>
                      <a:pt x="67433" y="38661"/>
                      <a:pt x="80419" y="46584"/>
                      <a:pt x="89772" y="52421"/>
                    </a:cubicBezTo>
                    <a:lnTo>
                      <a:pt x="100792" y="59391"/>
                    </a:lnTo>
                    <a:cubicBezTo>
                      <a:pt x="102206" y="60166"/>
                      <a:pt x="103509" y="61125"/>
                      <a:pt x="104664" y="62251"/>
                    </a:cubicBezTo>
                    <a:cubicBezTo>
                      <a:pt x="103144" y="61738"/>
                      <a:pt x="101686" y="61059"/>
                      <a:pt x="100316" y="60225"/>
                    </a:cubicBezTo>
                    <a:cubicBezTo>
                      <a:pt x="97635" y="58736"/>
                      <a:pt x="93703" y="56591"/>
                      <a:pt x="88938" y="53851"/>
                    </a:cubicBezTo>
                    <a:cubicBezTo>
                      <a:pt x="79347" y="48430"/>
                      <a:pt x="66182" y="40746"/>
                      <a:pt x="51707" y="32168"/>
                    </a:cubicBezTo>
                    <a:cubicBezTo>
                      <a:pt x="37231" y="23590"/>
                      <a:pt x="24245" y="15667"/>
                      <a:pt x="14892" y="9829"/>
                    </a:cubicBezTo>
                    <a:lnTo>
                      <a:pt x="3872" y="2978"/>
                    </a:lnTo>
                    <a:cubicBezTo>
                      <a:pt x="2464" y="2150"/>
                      <a:pt x="1163" y="1150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1" name="Forma Livre: Forma 680">
                <a:extLst>
                  <a:ext uri="{FF2B5EF4-FFF2-40B4-BE49-F238E27FC236}">
                    <a16:creationId xmlns:a16="http://schemas.microsoft.com/office/drawing/2014/main" id="{63C275D2-B21C-712D-1562-CDAF10FBE5AE}"/>
                  </a:ext>
                </a:extLst>
              </p:cNvPr>
              <p:cNvSpPr/>
              <p:nvPr/>
            </p:nvSpPr>
            <p:spPr>
              <a:xfrm>
                <a:off x="4105264" y="3966042"/>
                <a:ext cx="134866" cy="78513"/>
              </a:xfrm>
              <a:custGeom>
                <a:avLst/>
                <a:gdLst>
                  <a:gd name="connsiteX0" fmla="*/ 0 w 134866"/>
                  <a:gd name="connsiteY0" fmla="*/ 0 h 78513"/>
                  <a:gd name="connsiteX1" fmla="*/ 5480 w 134866"/>
                  <a:gd name="connsiteY1" fmla="*/ 2681 h 78513"/>
                  <a:gd name="connsiteX2" fmla="*/ 20194 w 134866"/>
                  <a:gd name="connsiteY2" fmla="*/ 10782 h 78513"/>
                  <a:gd name="connsiteX3" fmla="*/ 67850 w 134866"/>
                  <a:gd name="connsiteY3" fmla="*/ 38244 h 78513"/>
                  <a:gd name="connsiteX4" fmla="*/ 115506 w 134866"/>
                  <a:gd name="connsiteY4" fmla="*/ 66301 h 78513"/>
                  <a:gd name="connsiteX5" fmla="*/ 129803 w 134866"/>
                  <a:gd name="connsiteY5" fmla="*/ 75058 h 78513"/>
                  <a:gd name="connsiteX6" fmla="*/ 134866 w 134866"/>
                  <a:gd name="connsiteY6" fmla="*/ 78513 h 78513"/>
                  <a:gd name="connsiteX7" fmla="*/ 129326 w 134866"/>
                  <a:gd name="connsiteY7" fmla="*/ 75833 h 78513"/>
                  <a:gd name="connsiteX8" fmla="*/ 114672 w 134866"/>
                  <a:gd name="connsiteY8" fmla="*/ 67791 h 78513"/>
                  <a:gd name="connsiteX9" fmla="*/ 67016 w 134866"/>
                  <a:gd name="connsiteY9" fmla="*/ 40329 h 78513"/>
                  <a:gd name="connsiteX10" fmla="*/ 19360 w 134866"/>
                  <a:gd name="connsiteY10" fmla="*/ 12271 h 78513"/>
                  <a:gd name="connsiteX11" fmla="*/ 5123 w 134866"/>
                  <a:gd name="connsiteY11" fmla="*/ 3515 h 78513"/>
                  <a:gd name="connsiteX12" fmla="*/ 0 w 134866"/>
                  <a:gd name="connsiteY12" fmla="*/ 0 h 78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4866" h="78513">
                    <a:moveTo>
                      <a:pt x="0" y="0"/>
                    </a:moveTo>
                    <a:cubicBezTo>
                      <a:pt x="1901" y="733"/>
                      <a:pt x="3736" y="1626"/>
                      <a:pt x="5480" y="2681"/>
                    </a:cubicBezTo>
                    <a:lnTo>
                      <a:pt x="20194" y="10782"/>
                    </a:lnTo>
                    <a:cubicBezTo>
                      <a:pt x="32525" y="17692"/>
                      <a:pt x="49503" y="27402"/>
                      <a:pt x="67850" y="38244"/>
                    </a:cubicBezTo>
                    <a:cubicBezTo>
                      <a:pt x="86198" y="49086"/>
                      <a:pt x="103294" y="58974"/>
                      <a:pt x="115506" y="66301"/>
                    </a:cubicBezTo>
                    <a:lnTo>
                      <a:pt x="129803" y="75058"/>
                    </a:lnTo>
                    <a:cubicBezTo>
                      <a:pt x="131593" y="76053"/>
                      <a:pt x="133288" y="77209"/>
                      <a:pt x="134866" y="78513"/>
                    </a:cubicBezTo>
                    <a:cubicBezTo>
                      <a:pt x="132914" y="77858"/>
                      <a:pt x="131053" y="76958"/>
                      <a:pt x="129326" y="75833"/>
                    </a:cubicBezTo>
                    <a:lnTo>
                      <a:pt x="114672" y="67791"/>
                    </a:lnTo>
                    <a:cubicBezTo>
                      <a:pt x="102341" y="60880"/>
                      <a:pt x="85423" y="51171"/>
                      <a:pt x="67016" y="40329"/>
                    </a:cubicBezTo>
                    <a:cubicBezTo>
                      <a:pt x="48609" y="29487"/>
                      <a:pt x="31572" y="19539"/>
                      <a:pt x="19360" y="12271"/>
                    </a:cubicBezTo>
                    <a:lnTo>
                      <a:pt x="5123" y="3515"/>
                    </a:lnTo>
                    <a:cubicBezTo>
                      <a:pt x="3275" y="2561"/>
                      <a:pt x="1554" y="1382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2" name="Forma Livre: Forma 681">
                <a:extLst>
                  <a:ext uri="{FF2B5EF4-FFF2-40B4-BE49-F238E27FC236}">
                    <a16:creationId xmlns:a16="http://schemas.microsoft.com/office/drawing/2014/main" id="{0085D7FD-4F21-49D5-270F-814CBC592E32}"/>
                  </a:ext>
                </a:extLst>
              </p:cNvPr>
              <p:cNvSpPr/>
              <p:nvPr/>
            </p:nvSpPr>
            <p:spPr>
              <a:xfrm>
                <a:off x="4237509" y="3950613"/>
                <a:ext cx="140048" cy="91201"/>
              </a:xfrm>
              <a:custGeom>
                <a:avLst/>
                <a:gdLst>
                  <a:gd name="connsiteX0" fmla="*/ 0 w 140048"/>
                  <a:gd name="connsiteY0" fmla="*/ 91202 h 91201"/>
                  <a:gd name="connsiteX1" fmla="*/ 5480 w 140048"/>
                  <a:gd name="connsiteY1" fmla="*/ 87508 h 91201"/>
                  <a:gd name="connsiteX2" fmla="*/ 20730 w 140048"/>
                  <a:gd name="connsiteY2" fmla="*/ 78215 h 91201"/>
                  <a:gd name="connsiteX3" fmla="*/ 70769 w 140048"/>
                  <a:gd name="connsiteY3" fmla="*/ 46762 h 91201"/>
                  <a:gd name="connsiteX4" fmla="*/ 119795 w 140048"/>
                  <a:gd name="connsiteY4" fmla="*/ 13701 h 91201"/>
                  <a:gd name="connsiteX5" fmla="*/ 134509 w 140048"/>
                  <a:gd name="connsiteY5" fmla="*/ 3515 h 91201"/>
                  <a:gd name="connsiteX6" fmla="*/ 140049 w 140048"/>
                  <a:gd name="connsiteY6" fmla="*/ 0 h 91201"/>
                  <a:gd name="connsiteX7" fmla="*/ 135045 w 140048"/>
                  <a:gd name="connsiteY7" fmla="*/ 4229 h 91201"/>
                  <a:gd name="connsiteX8" fmla="*/ 120748 w 140048"/>
                  <a:gd name="connsiteY8" fmla="*/ 15131 h 91201"/>
                  <a:gd name="connsiteX9" fmla="*/ 72139 w 140048"/>
                  <a:gd name="connsiteY9" fmla="*/ 48788 h 91201"/>
                  <a:gd name="connsiteX10" fmla="*/ 21624 w 140048"/>
                  <a:gd name="connsiteY10" fmla="*/ 79645 h 91201"/>
                  <a:gd name="connsiteX11" fmla="*/ 5897 w 140048"/>
                  <a:gd name="connsiteY11" fmla="*/ 88342 h 91201"/>
                  <a:gd name="connsiteX12" fmla="*/ 0 w 140048"/>
                  <a:gd name="connsiteY12" fmla="*/ 91202 h 91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0048" h="91201">
                    <a:moveTo>
                      <a:pt x="0" y="91202"/>
                    </a:moveTo>
                    <a:cubicBezTo>
                      <a:pt x="1668" y="89748"/>
                      <a:pt x="3509" y="88509"/>
                      <a:pt x="5480" y="87508"/>
                    </a:cubicBezTo>
                    <a:lnTo>
                      <a:pt x="20730" y="78215"/>
                    </a:lnTo>
                    <a:cubicBezTo>
                      <a:pt x="33657" y="70292"/>
                      <a:pt x="51468" y="59391"/>
                      <a:pt x="70769" y="46762"/>
                    </a:cubicBezTo>
                    <a:cubicBezTo>
                      <a:pt x="90070" y="34134"/>
                      <a:pt x="107345" y="22339"/>
                      <a:pt x="119795" y="13701"/>
                    </a:cubicBezTo>
                    <a:lnTo>
                      <a:pt x="134509" y="3515"/>
                    </a:lnTo>
                    <a:cubicBezTo>
                      <a:pt x="136199" y="2115"/>
                      <a:pt x="138061" y="935"/>
                      <a:pt x="140049" y="0"/>
                    </a:cubicBezTo>
                    <a:cubicBezTo>
                      <a:pt x="138520" y="1567"/>
                      <a:pt x="136844" y="2984"/>
                      <a:pt x="135045" y="4229"/>
                    </a:cubicBezTo>
                    <a:cubicBezTo>
                      <a:pt x="131709" y="6910"/>
                      <a:pt x="126824" y="10603"/>
                      <a:pt x="120748" y="15131"/>
                    </a:cubicBezTo>
                    <a:cubicBezTo>
                      <a:pt x="108834" y="24126"/>
                      <a:pt x="91499" y="36218"/>
                      <a:pt x="72139" y="48788"/>
                    </a:cubicBezTo>
                    <a:cubicBezTo>
                      <a:pt x="52779" y="61357"/>
                      <a:pt x="34789" y="72139"/>
                      <a:pt x="21624" y="79645"/>
                    </a:cubicBezTo>
                    <a:cubicBezTo>
                      <a:pt x="15012" y="83398"/>
                      <a:pt x="9710" y="86376"/>
                      <a:pt x="5897" y="88342"/>
                    </a:cubicBezTo>
                    <a:cubicBezTo>
                      <a:pt x="4010" y="89450"/>
                      <a:pt x="2038" y="90403"/>
                      <a:pt x="0" y="9120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3" name="Forma Livre: Forma 682">
                <a:extLst>
                  <a:ext uri="{FF2B5EF4-FFF2-40B4-BE49-F238E27FC236}">
                    <a16:creationId xmlns:a16="http://schemas.microsoft.com/office/drawing/2014/main" id="{F520723A-CE01-D1E1-5991-C8FCF2E5DC20}"/>
                  </a:ext>
                </a:extLst>
              </p:cNvPr>
              <p:cNvSpPr/>
              <p:nvPr/>
            </p:nvSpPr>
            <p:spPr>
              <a:xfrm>
                <a:off x="4157924" y="4150470"/>
                <a:ext cx="174182" cy="430333"/>
              </a:xfrm>
              <a:custGeom>
                <a:avLst/>
                <a:gdLst>
                  <a:gd name="connsiteX0" fmla="*/ 174182 w 174182"/>
                  <a:gd name="connsiteY0" fmla="*/ 0 h 430333"/>
                  <a:gd name="connsiteX1" fmla="*/ 0 w 174182"/>
                  <a:gd name="connsiteY1" fmla="*/ 0 h 430333"/>
                  <a:gd name="connsiteX2" fmla="*/ 56830 w 174182"/>
                  <a:gd name="connsiteY2" fmla="*/ 430333 h 430333"/>
                  <a:gd name="connsiteX3" fmla="*/ 117353 w 174182"/>
                  <a:gd name="connsiteY3" fmla="*/ 430333 h 430333"/>
                  <a:gd name="connsiteX4" fmla="*/ 174182 w 174182"/>
                  <a:gd name="connsiteY4" fmla="*/ 0 h 43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182" h="430333">
                    <a:moveTo>
                      <a:pt x="174182" y="0"/>
                    </a:moveTo>
                    <a:lnTo>
                      <a:pt x="0" y="0"/>
                    </a:lnTo>
                    <a:lnTo>
                      <a:pt x="56830" y="430333"/>
                    </a:lnTo>
                    <a:lnTo>
                      <a:pt x="117353" y="430333"/>
                    </a:lnTo>
                    <a:lnTo>
                      <a:pt x="174182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4" name="Forma Livre: Forma 683">
                <a:extLst>
                  <a:ext uri="{FF2B5EF4-FFF2-40B4-BE49-F238E27FC236}">
                    <a16:creationId xmlns:a16="http://schemas.microsoft.com/office/drawing/2014/main" id="{F913CE05-1564-D554-4506-F18BC37C44BE}"/>
                  </a:ext>
                </a:extLst>
              </p:cNvPr>
              <p:cNvSpPr/>
              <p:nvPr/>
            </p:nvSpPr>
            <p:spPr>
              <a:xfrm>
                <a:off x="4167157" y="4185951"/>
                <a:ext cx="156728" cy="38624"/>
              </a:xfrm>
              <a:custGeom>
                <a:avLst/>
                <a:gdLst>
                  <a:gd name="connsiteX0" fmla="*/ 0 w 156728"/>
                  <a:gd name="connsiteY0" fmla="*/ 17417 h 38624"/>
                  <a:gd name="connsiteX1" fmla="*/ 894 w 156728"/>
                  <a:gd name="connsiteY1" fmla="*/ 18907 h 38624"/>
                  <a:gd name="connsiteX2" fmla="*/ 5123 w 156728"/>
                  <a:gd name="connsiteY2" fmla="*/ 21945 h 38624"/>
                  <a:gd name="connsiteX3" fmla="*/ 23530 w 156728"/>
                  <a:gd name="connsiteY3" fmla="*/ 19681 h 38624"/>
                  <a:gd name="connsiteX4" fmla="*/ 46107 w 156728"/>
                  <a:gd name="connsiteY4" fmla="*/ 4789 h 38624"/>
                  <a:gd name="connsiteX5" fmla="*/ 78156 w 156728"/>
                  <a:gd name="connsiteY5" fmla="*/ 5444 h 38624"/>
                  <a:gd name="connsiteX6" fmla="*/ 107941 w 156728"/>
                  <a:gd name="connsiteY6" fmla="*/ 19860 h 38624"/>
                  <a:gd name="connsiteX7" fmla="*/ 132066 w 156728"/>
                  <a:gd name="connsiteY7" fmla="*/ 33084 h 38624"/>
                  <a:gd name="connsiteX8" fmla="*/ 149937 w 156728"/>
                  <a:gd name="connsiteY8" fmla="*/ 38267 h 38624"/>
                  <a:gd name="connsiteX9" fmla="*/ 155001 w 156728"/>
                  <a:gd name="connsiteY9" fmla="*/ 38624 h 38624"/>
                  <a:gd name="connsiteX10" fmla="*/ 156728 w 156728"/>
                  <a:gd name="connsiteY10" fmla="*/ 38624 h 38624"/>
                  <a:gd name="connsiteX11" fmla="*/ 132900 w 156728"/>
                  <a:gd name="connsiteY11" fmla="*/ 31416 h 38624"/>
                  <a:gd name="connsiteX12" fmla="*/ 109072 w 156728"/>
                  <a:gd name="connsiteY12" fmla="*/ 18013 h 38624"/>
                  <a:gd name="connsiteX13" fmla="*/ 78751 w 156728"/>
                  <a:gd name="connsiteY13" fmla="*/ 3061 h 38624"/>
                  <a:gd name="connsiteX14" fmla="*/ 44916 w 156728"/>
                  <a:gd name="connsiteY14" fmla="*/ 2704 h 38624"/>
                  <a:gd name="connsiteX15" fmla="*/ 32227 w 156728"/>
                  <a:gd name="connsiteY15" fmla="*/ 10567 h 38624"/>
                  <a:gd name="connsiteX16" fmla="*/ 22220 w 156728"/>
                  <a:gd name="connsiteY16" fmla="*/ 18311 h 38624"/>
                  <a:gd name="connsiteX17" fmla="*/ 5302 w 156728"/>
                  <a:gd name="connsiteY17" fmla="*/ 21230 h 38624"/>
                  <a:gd name="connsiteX18" fmla="*/ 0 w 156728"/>
                  <a:gd name="connsiteY18" fmla="*/ 17417 h 38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6728" h="38624">
                    <a:moveTo>
                      <a:pt x="0" y="17417"/>
                    </a:moveTo>
                    <a:cubicBezTo>
                      <a:pt x="0" y="17417"/>
                      <a:pt x="0" y="18013"/>
                      <a:pt x="894" y="18907"/>
                    </a:cubicBezTo>
                    <a:cubicBezTo>
                      <a:pt x="2040" y="20241"/>
                      <a:pt x="3491" y="21284"/>
                      <a:pt x="5123" y="21945"/>
                    </a:cubicBezTo>
                    <a:cubicBezTo>
                      <a:pt x="11282" y="24048"/>
                      <a:pt x="18064" y="23213"/>
                      <a:pt x="23530" y="19681"/>
                    </a:cubicBezTo>
                    <a:cubicBezTo>
                      <a:pt x="30559" y="15809"/>
                      <a:pt x="36695" y="8184"/>
                      <a:pt x="46107" y="4789"/>
                    </a:cubicBezTo>
                    <a:cubicBezTo>
                      <a:pt x="56566" y="1435"/>
                      <a:pt x="67843" y="1667"/>
                      <a:pt x="78156" y="5444"/>
                    </a:cubicBezTo>
                    <a:cubicBezTo>
                      <a:pt x="88625" y="9042"/>
                      <a:pt x="98625" y="13879"/>
                      <a:pt x="107941" y="19860"/>
                    </a:cubicBezTo>
                    <a:cubicBezTo>
                      <a:pt x="115670" y="24816"/>
                      <a:pt x="123731" y="29236"/>
                      <a:pt x="132066" y="33084"/>
                    </a:cubicBezTo>
                    <a:cubicBezTo>
                      <a:pt x="137760" y="35616"/>
                      <a:pt x="143772" y="37361"/>
                      <a:pt x="149937" y="38267"/>
                    </a:cubicBezTo>
                    <a:cubicBezTo>
                      <a:pt x="151615" y="38505"/>
                      <a:pt x="153307" y="38624"/>
                      <a:pt x="155001" y="38624"/>
                    </a:cubicBezTo>
                    <a:cubicBezTo>
                      <a:pt x="156133" y="38624"/>
                      <a:pt x="156728" y="38624"/>
                      <a:pt x="156728" y="38624"/>
                    </a:cubicBezTo>
                    <a:cubicBezTo>
                      <a:pt x="148488" y="37344"/>
                      <a:pt x="140468" y="34919"/>
                      <a:pt x="132900" y="31416"/>
                    </a:cubicBezTo>
                    <a:cubicBezTo>
                      <a:pt x="124719" y="27389"/>
                      <a:pt x="116764" y="22916"/>
                      <a:pt x="109072" y="18013"/>
                    </a:cubicBezTo>
                    <a:cubicBezTo>
                      <a:pt x="99635" y="11776"/>
                      <a:pt x="89447" y="6748"/>
                      <a:pt x="78751" y="3061"/>
                    </a:cubicBezTo>
                    <a:cubicBezTo>
                      <a:pt x="67840" y="-894"/>
                      <a:pt x="55909" y="-1020"/>
                      <a:pt x="44916" y="2704"/>
                    </a:cubicBezTo>
                    <a:cubicBezTo>
                      <a:pt x="40281" y="4604"/>
                      <a:pt x="35994" y="7261"/>
                      <a:pt x="32227" y="10567"/>
                    </a:cubicBezTo>
                    <a:cubicBezTo>
                      <a:pt x="29071" y="13373"/>
                      <a:pt x="25727" y="15958"/>
                      <a:pt x="22220" y="18311"/>
                    </a:cubicBezTo>
                    <a:cubicBezTo>
                      <a:pt x="17289" y="21736"/>
                      <a:pt x="11095" y="22802"/>
                      <a:pt x="5302" y="21230"/>
                    </a:cubicBezTo>
                    <a:cubicBezTo>
                      <a:pt x="3307" y="20312"/>
                      <a:pt x="1507" y="19014"/>
                      <a:pt x="0" y="17417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512DBCD2-9875-D537-F3EA-1A07A7170D31}"/>
                  </a:ext>
                </a:extLst>
              </p:cNvPr>
              <p:cNvSpPr/>
              <p:nvPr/>
            </p:nvSpPr>
            <p:spPr>
              <a:xfrm>
                <a:off x="4173114" y="4251024"/>
                <a:ext cx="147614" cy="31572"/>
              </a:xfrm>
              <a:custGeom>
                <a:avLst/>
                <a:gdLst>
                  <a:gd name="connsiteX0" fmla="*/ 0 w 147614"/>
                  <a:gd name="connsiteY0" fmla="*/ 31572 h 31572"/>
                  <a:gd name="connsiteX1" fmla="*/ 4051 w 147614"/>
                  <a:gd name="connsiteY1" fmla="*/ 26985 h 31572"/>
                  <a:gd name="connsiteX2" fmla="*/ 17990 w 147614"/>
                  <a:gd name="connsiteY2" fmla="*/ 18109 h 31572"/>
                  <a:gd name="connsiteX3" fmla="*/ 42235 w 147614"/>
                  <a:gd name="connsiteY3" fmla="*/ 14475 h 31572"/>
                  <a:gd name="connsiteX4" fmla="*/ 72497 w 147614"/>
                  <a:gd name="connsiteY4" fmla="*/ 18645 h 31572"/>
                  <a:gd name="connsiteX5" fmla="*/ 103532 w 147614"/>
                  <a:gd name="connsiteY5" fmla="*/ 19896 h 31572"/>
                  <a:gd name="connsiteX6" fmla="*/ 127956 w 147614"/>
                  <a:gd name="connsiteY6" fmla="*/ 12927 h 31572"/>
                  <a:gd name="connsiteX7" fmla="*/ 142968 w 147614"/>
                  <a:gd name="connsiteY7" fmla="*/ 4229 h 31572"/>
                  <a:gd name="connsiteX8" fmla="*/ 147614 w 147614"/>
                  <a:gd name="connsiteY8" fmla="*/ 0 h 31572"/>
                  <a:gd name="connsiteX9" fmla="*/ 127480 w 147614"/>
                  <a:gd name="connsiteY9" fmla="*/ 11080 h 31572"/>
                  <a:gd name="connsiteX10" fmla="*/ 103652 w 147614"/>
                  <a:gd name="connsiteY10" fmla="*/ 17037 h 31572"/>
                  <a:gd name="connsiteX11" fmla="*/ 73390 w 147614"/>
                  <a:gd name="connsiteY11" fmla="*/ 15548 h 31572"/>
                  <a:gd name="connsiteX12" fmla="*/ 42712 w 147614"/>
                  <a:gd name="connsiteY12" fmla="*/ 11616 h 31572"/>
                  <a:gd name="connsiteX13" fmla="*/ 17633 w 147614"/>
                  <a:gd name="connsiteY13" fmla="*/ 16024 h 31572"/>
                  <a:gd name="connsiteX14" fmla="*/ 3693 w 147614"/>
                  <a:gd name="connsiteY14" fmla="*/ 25973 h 31572"/>
                  <a:gd name="connsiteX15" fmla="*/ 1013 w 147614"/>
                  <a:gd name="connsiteY15" fmla="*/ 29845 h 31572"/>
                  <a:gd name="connsiteX16" fmla="*/ 0 w 147614"/>
                  <a:gd name="connsiteY16" fmla="*/ 31572 h 31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7614" h="31572">
                    <a:moveTo>
                      <a:pt x="0" y="31572"/>
                    </a:moveTo>
                    <a:cubicBezTo>
                      <a:pt x="0" y="31572"/>
                      <a:pt x="1370" y="29785"/>
                      <a:pt x="4051" y="26985"/>
                    </a:cubicBezTo>
                    <a:cubicBezTo>
                      <a:pt x="8015" y="23072"/>
                      <a:pt x="12766" y="20045"/>
                      <a:pt x="17990" y="18109"/>
                    </a:cubicBezTo>
                    <a:cubicBezTo>
                      <a:pt x="25751" y="15304"/>
                      <a:pt x="33992" y="14070"/>
                      <a:pt x="42235" y="14475"/>
                    </a:cubicBezTo>
                    <a:cubicBezTo>
                      <a:pt x="52396" y="15262"/>
                      <a:pt x="62501" y="16656"/>
                      <a:pt x="72497" y="18645"/>
                    </a:cubicBezTo>
                    <a:cubicBezTo>
                      <a:pt x="82721" y="20611"/>
                      <a:pt x="93183" y="21034"/>
                      <a:pt x="103532" y="19896"/>
                    </a:cubicBezTo>
                    <a:cubicBezTo>
                      <a:pt x="111979" y="18818"/>
                      <a:pt x="120214" y="16471"/>
                      <a:pt x="127956" y="12927"/>
                    </a:cubicBezTo>
                    <a:cubicBezTo>
                      <a:pt x="133265" y="10592"/>
                      <a:pt x="138299" y="7673"/>
                      <a:pt x="142968" y="4229"/>
                    </a:cubicBezTo>
                    <a:cubicBezTo>
                      <a:pt x="144720" y="3062"/>
                      <a:pt x="146286" y="1632"/>
                      <a:pt x="147614" y="0"/>
                    </a:cubicBezTo>
                    <a:cubicBezTo>
                      <a:pt x="141169" y="4158"/>
                      <a:pt x="134441" y="7857"/>
                      <a:pt x="127480" y="11080"/>
                    </a:cubicBezTo>
                    <a:cubicBezTo>
                      <a:pt x="119852" y="14160"/>
                      <a:pt x="111832" y="16167"/>
                      <a:pt x="103652" y="17037"/>
                    </a:cubicBezTo>
                    <a:cubicBezTo>
                      <a:pt x="93546" y="18026"/>
                      <a:pt x="83350" y="17526"/>
                      <a:pt x="73390" y="15548"/>
                    </a:cubicBezTo>
                    <a:cubicBezTo>
                      <a:pt x="63265" y="13546"/>
                      <a:pt x="53015" y="12230"/>
                      <a:pt x="42712" y="11616"/>
                    </a:cubicBezTo>
                    <a:cubicBezTo>
                      <a:pt x="34137" y="11336"/>
                      <a:pt x="25598" y="12837"/>
                      <a:pt x="17633" y="16024"/>
                    </a:cubicBezTo>
                    <a:cubicBezTo>
                      <a:pt x="12249" y="18163"/>
                      <a:pt x="7465" y="21576"/>
                      <a:pt x="3693" y="25973"/>
                    </a:cubicBezTo>
                    <a:cubicBezTo>
                      <a:pt x="2690" y="27182"/>
                      <a:pt x="1794" y="28480"/>
                      <a:pt x="1013" y="29845"/>
                    </a:cubicBezTo>
                    <a:cubicBezTo>
                      <a:pt x="357" y="31036"/>
                      <a:pt x="0" y="31513"/>
                      <a:pt x="0" y="31572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8ABA5EE2-6196-7E9D-823B-207C69F93311}"/>
                  </a:ext>
                </a:extLst>
              </p:cNvPr>
              <p:cNvSpPr/>
              <p:nvPr/>
            </p:nvSpPr>
            <p:spPr>
              <a:xfrm>
                <a:off x="4183181" y="4312739"/>
                <a:ext cx="129207" cy="18738"/>
              </a:xfrm>
              <a:custGeom>
                <a:avLst/>
                <a:gdLst>
                  <a:gd name="connsiteX0" fmla="*/ 129207 w 129207"/>
                  <a:gd name="connsiteY0" fmla="*/ 12271 h 18738"/>
                  <a:gd name="connsiteX1" fmla="*/ 124382 w 129207"/>
                  <a:gd name="connsiteY1" fmla="*/ 9829 h 18738"/>
                  <a:gd name="connsiteX2" fmla="*/ 109966 w 129207"/>
                  <a:gd name="connsiteY2" fmla="*/ 6731 h 18738"/>
                  <a:gd name="connsiteX3" fmla="*/ 88163 w 129207"/>
                  <a:gd name="connsiteY3" fmla="*/ 7982 h 18738"/>
                  <a:gd name="connsiteX4" fmla="*/ 62191 w 129207"/>
                  <a:gd name="connsiteY4" fmla="*/ 13463 h 18738"/>
                  <a:gd name="connsiteX5" fmla="*/ 36219 w 129207"/>
                  <a:gd name="connsiteY5" fmla="*/ 16382 h 18738"/>
                  <a:gd name="connsiteX6" fmla="*/ 15607 w 129207"/>
                  <a:gd name="connsiteY6" fmla="*/ 11914 h 18738"/>
                  <a:gd name="connsiteX7" fmla="*/ 0 w 129207"/>
                  <a:gd name="connsiteY7" fmla="*/ 0 h 18738"/>
                  <a:gd name="connsiteX8" fmla="*/ 2978 w 129207"/>
                  <a:gd name="connsiteY8" fmla="*/ 4527 h 18738"/>
                  <a:gd name="connsiteX9" fmla="*/ 14892 w 129207"/>
                  <a:gd name="connsiteY9" fmla="*/ 13463 h 18738"/>
                  <a:gd name="connsiteX10" fmla="*/ 36219 w 129207"/>
                  <a:gd name="connsiteY10" fmla="*/ 18705 h 18738"/>
                  <a:gd name="connsiteX11" fmla="*/ 62846 w 129207"/>
                  <a:gd name="connsiteY11" fmla="*/ 15965 h 18738"/>
                  <a:gd name="connsiteX12" fmla="*/ 88700 w 129207"/>
                  <a:gd name="connsiteY12" fmla="*/ 10008 h 18738"/>
                  <a:gd name="connsiteX13" fmla="*/ 109966 w 129207"/>
                  <a:gd name="connsiteY13" fmla="*/ 8161 h 18738"/>
                  <a:gd name="connsiteX14" fmla="*/ 129207 w 129207"/>
                  <a:gd name="connsiteY14" fmla="*/ 12271 h 18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9207" h="18738">
                    <a:moveTo>
                      <a:pt x="129207" y="12271"/>
                    </a:moveTo>
                    <a:cubicBezTo>
                      <a:pt x="127758" y="11175"/>
                      <a:pt x="126124" y="10347"/>
                      <a:pt x="124382" y="9829"/>
                    </a:cubicBezTo>
                    <a:cubicBezTo>
                      <a:pt x="119760" y="8078"/>
                      <a:pt x="114900" y="7035"/>
                      <a:pt x="109966" y="6731"/>
                    </a:cubicBezTo>
                    <a:cubicBezTo>
                      <a:pt x="102675" y="6243"/>
                      <a:pt x="95351" y="6666"/>
                      <a:pt x="88163" y="7982"/>
                    </a:cubicBezTo>
                    <a:cubicBezTo>
                      <a:pt x="80002" y="9293"/>
                      <a:pt x="71305" y="11497"/>
                      <a:pt x="62191" y="13463"/>
                    </a:cubicBezTo>
                    <a:cubicBezTo>
                      <a:pt x="53679" y="15458"/>
                      <a:pt x="44961" y="16435"/>
                      <a:pt x="36219" y="16382"/>
                    </a:cubicBezTo>
                    <a:cubicBezTo>
                      <a:pt x="29130" y="16191"/>
                      <a:pt x="22140" y="14672"/>
                      <a:pt x="15607" y="11914"/>
                    </a:cubicBezTo>
                    <a:cubicBezTo>
                      <a:pt x="9634" y="9067"/>
                      <a:pt x="4319" y="5010"/>
                      <a:pt x="0" y="0"/>
                    </a:cubicBezTo>
                    <a:cubicBezTo>
                      <a:pt x="683" y="1692"/>
                      <a:pt x="1695" y="3229"/>
                      <a:pt x="2978" y="4527"/>
                    </a:cubicBezTo>
                    <a:cubicBezTo>
                      <a:pt x="6289" y="8298"/>
                      <a:pt x="10346" y="11342"/>
                      <a:pt x="14892" y="13463"/>
                    </a:cubicBezTo>
                    <a:cubicBezTo>
                      <a:pt x="21576" y="16626"/>
                      <a:pt x="28829" y="18407"/>
                      <a:pt x="36219" y="18705"/>
                    </a:cubicBezTo>
                    <a:cubicBezTo>
                      <a:pt x="45175" y="18931"/>
                      <a:pt x="54123" y="18008"/>
                      <a:pt x="62846" y="15965"/>
                    </a:cubicBezTo>
                    <a:cubicBezTo>
                      <a:pt x="72139" y="13999"/>
                      <a:pt x="80717" y="11676"/>
                      <a:pt x="88700" y="10008"/>
                    </a:cubicBezTo>
                    <a:cubicBezTo>
                      <a:pt x="95699" y="8614"/>
                      <a:pt x="102831" y="7994"/>
                      <a:pt x="109966" y="8161"/>
                    </a:cubicBezTo>
                    <a:cubicBezTo>
                      <a:pt x="116521" y="8757"/>
                      <a:pt x="122981" y="10139"/>
                      <a:pt x="129207" y="1227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F1C2961A-7101-DF82-71EC-D3834F711083}"/>
                  </a:ext>
                </a:extLst>
              </p:cNvPr>
              <p:cNvSpPr/>
              <p:nvPr/>
            </p:nvSpPr>
            <p:spPr>
              <a:xfrm>
                <a:off x="4188714" y="4374632"/>
                <a:ext cx="112553" cy="21578"/>
              </a:xfrm>
              <a:custGeom>
                <a:avLst/>
                <a:gdLst>
                  <a:gd name="connsiteX0" fmla="*/ 8 w 112553"/>
                  <a:gd name="connsiteY0" fmla="*/ 10067 h 21578"/>
                  <a:gd name="connsiteX1" fmla="*/ 16926 w 112553"/>
                  <a:gd name="connsiteY1" fmla="*/ 8399 h 21578"/>
                  <a:gd name="connsiteX2" fmla="*/ 34797 w 112553"/>
                  <a:gd name="connsiteY2" fmla="*/ 14952 h 21578"/>
                  <a:gd name="connsiteX3" fmla="*/ 57731 w 112553"/>
                  <a:gd name="connsiteY3" fmla="*/ 21326 h 21578"/>
                  <a:gd name="connsiteX4" fmla="*/ 99430 w 112553"/>
                  <a:gd name="connsiteY4" fmla="*/ 11676 h 21578"/>
                  <a:gd name="connsiteX5" fmla="*/ 109497 w 112553"/>
                  <a:gd name="connsiteY5" fmla="*/ 3693 h 21578"/>
                  <a:gd name="connsiteX6" fmla="*/ 112535 w 112553"/>
                  <a:gd name="connsiteY6" fmla="*/ 0 h 21578"/>
                  <a:gd name="connsiteX7" fmla="*/ 98119 w 112553"/>
                  <a:gd name="connsiteY7" fmla="*/ 9889 h 21578"/>
                  <a:gd name="connsiteX8" fmla="*/ 57731 w 112553"/>
                  <a:gd name="connsiteY8" fmla="*/ 18467 h 21578"/>
                  <a:gd name="connsiteX9" fmla="*/ 17104 w 112553"/>
                  <a:gd name="connsiteY9" fmla="*/ 6553 h 21578"/>
                  <a:gd name="connsiteX10" fmla="*/ 3999 w 112553"/>
                  <a:gd name="connsiteY10" fmla="*/ 7744 h 21578"/>
                  <a:gd name="connsiteX11" fmla="*/ 8 w 112553"/>
                  <a:gd name="connsiteY11" fmla="*/ 10067 h 2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2553" h="21578">
                    <a:moveTo>
                      <a:pt x="8" y="10067"/>
                    </a:moveTo>
                    <a:cubicBezTo>
                      <a:pt x="5342" y="7786"/>
                      <a:pt x="11249" y="7202"/>
                      <a:pt x="16926" y="8399"/>
                    </a:cubicBezTo>
                    <a:cubicBezTo>
                      <a:pt x="23113" y="9895"/>
                      <a:pt x="29109" y="12093"/>
                      <a:pt x="34797" y="14952"/>
                    </a:cubicBezTo>
                    <a:cubicBezTo>
                      <a:pt x="41995" y="18443"/>
                      <a:pt x="49765" y="20599"/>
                      <a:pt x="57731" y="21326"/>
                    </a:cubicBezTo>
                    <a:cubicBezTo>
                      <a:pt x="72299" y="22571"/>
                      <a:pt x="86889" y="19194"/>
                      <a:pt x="99430" y="11676"/>
                    </a:cubicBezTo>
                    <a:cubicBezTo>
                      <a:pt x="103055" y="9376"/>
                      <a:pt x="106430" y="6702"/>
                      <a:pt x="109497" y="3693"/>
                    </a:cubicBezTo>
                    <a:cubicBezTo>
                      <a:pt x="111582" y="1430"/>
                      <a:pt x="112714" y="119"/>
                      <a:pt x="112535" y="0"/>
                    </a:cubicBezTo>
                    <a:cubicBezTo>
                      <a:pt x="107926" y="3574"/>
                      <a:pt x="103113" y="6874"/>
                      <a:pt x="98119" y="9889"/>
                    </a:cubicBezTo>
                    <a:cubicBezTo>
                      <a:pt x="85803" y="16685"/>
                      <a:pt x="71747" y="19670"/>
                      <a:pt x="57731" y="18467"/>
                    </a:cubicBezTo>
                    <a:cubicBezTo>
                      <a:pt x="41230" y="17514"/>
                      <a:pt x="28542" y="7685"/>
                      <a:pt x="17104" y="6553"/>
                    </a:cubicBezTo>
                    <a:cubicBezTo>
                      <a:pt x="12707" y="5796"/>
                      <a:pt x="8189" y="6207"/>
                      <a:pt x="3999" y="7744"/>
                    </a:cubicBezTo>
                    <a:cubicBezTo>
                      <a:pt x="1140" y="8697"/>
                      <a:pt x="-111" y="10008"/>
                      <a:pt x="8" y="10067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E2A68023-D9E1-BD4E-66B0-0FBCEEA1AD2F}"/>
                  </a:ext>
                </a:extLst>
              </p:cNvPr>
              <p:cNvSpPr/>
              <p:nvPr/>
            </p:nvSpPr>
            <p:spPr>
              <a:xfrm>
                <a:off x="4198431" y="4443257"/>
                <a:ext cx="90904" cy="24075"/>
              </a:xfrm>
              <a:custGeom>
                <a:avLst/>
                <a:gdLst>
                  <a:gd name="connsiteX0" fmla="*/ 0 w 90904"/>
                  <a:gd name="connsiteY0" fmla="*/ 24066 h 24075"/>
                  <a:gd name="connsiteX1" fmla="*/ 14536 w 90904"/>
                  <a:gd name="connsiteY1" fmla="*/ 21147 h 24075"/>
                  <a:gd name="connsiteX2" fmla="*/ 46763 w 90904"/>
                  <a:gd name="connsiteY2" fmla="*/ 6493 h 24075"/>
                  <a:gd name="connsiteX3" fmla="*/ 65289 w 90904"/>
                  <a:gd name="connsiteY3" fmla="*/ 2621 h 24075"/>
                  <a:gd name="connsiteX4" fmla="*/ 80122 w 90904"/>
                  <a:gd name="connsiteY4" fmla="*/ 6016 h 24075"/>
                  <a:gd name="connsiteX5" fmla="*/ 90904 w 90904"/>
                  <a:gd name="connsiteY5" fmla="*/ 15309 h 24075"/>
                  <a:gd name="connsiteX6" fmla="*/ 89236 w 90904"/>
                  <a:gd name="connsiteY6" fmla="*/ 11616 h 24075"/>
                  <a:gd name="connsiteX7" fmla="*/ 81075 w 90904"/>
                  <a:gd name="connsiteY7" fmla="*/ 4229 h 24075"/>
                  <a:gd name="connsiteX8" fmla="*/ 65289 w 90904"/>
                  <a:gd name="connsiteY8" fmla="*/ 0 h 24075"/>
                  <a:gd name="connsiteX9" fmla="*/ 45750 w 90904"/>
                  <a:gd name="connsiteY9" fmla="*/ 3872 h 24075"/>
                  <a:gd name="connsiteX10" fmla="*/ 13761 w 90904"/>
                  <a:gd name="connsiteY10" fmla="*/ 19301 h 24075"/>
                  <a:gd name="connsiteX11" fmla="*/ 0 w 90904"/>
                  <a:gd name="connsiteY11" fmla="*/ 24066 h 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0904" h="24075">
                    <a:moveTo>
                      <a:pt x="0" y="24066"/>
                    </a:moveTo>
                    <a:cubicBezTo>
                      <a:pt x="5003" y="24185"/>
                      <a:pt x="9968" y="23190"/>
                      <a:pt x="14536" y="21147"/>
                    </a:cubicBezTo>
                    <a:cubicBezTo>
                      <a:pt x="23292" y="18228"/>
                      <a:pt x="34074" y="11556"/>
                      <a:pt x="46763" y="6493"/>
                    </a:cubicBezTo>
                    <a:cubicBezTo>
                      <a:pt x="52662" y="4122"/>
                      <a:pt x="58934" y="2812"/>
                      <a:pt x="65289" y="2621"/>
                    </a:cubicBezTo>
                    <a:cubicBezTo>
                      <a:pt x="70426" y="2621"/>
                      <a:pt x="75497" y="3783"/>
                      <a:pt x="80122" y="6016"/>
                    </a:cubicBezTo>
                    <a:cubicBezTo>
                      <a:pt x="84362" y="8274"/>
                      <a:pt x="88045" y="11449"/>
                      <a:pt x="90904" y="15309"/>
                    </a:cubicBezTo>
                    <a:cubicBezTo>
                      <a:pt x="90670" y="13957"/>
                      <a:pt x="90096" y="12688"/>
                      <a:pt x="89236" y="11616"/>
                    </a:cubicBezTo>
                    <a:cubicBezTo>
                      <a:pt x="87130" y="8548"/>
                      <a:pt x="84335" y="6022"/>
                      <a:pt x="81075" y="4229"/>
                    </a:cubicBezTo>
                    <a:cubicBezTo>
                      <a:pt x="76235" y="1561"/>
                      <a:pt x="70817" y="107"/>
                      <a:pt x="65289" y="0"/>
                    </a:cubicBezTo>
                    <a:cubicBezTo>
                      <a:pt x="58587" y="18"/>
                      <a:pt x="51952" y="1334"/>
                      <a:pt x="45750" y="3872"/>
                    </a:cubicBezTo>
                    <a:cubicBezTo>
                      <a:pt x="32645" y="9055"/>
                      <a:pt x="21922" y="15786"/>
                      <a:pt x="13761" y="19301"/>
                    </a:cubicBezTo>
                    <a:cubicBezTo>
                      <a:pt x="5600" y="22815"/>
                      <a:pt x="-59" y="23590"/>
                      <a:pt x="0" y="2406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6CEFD3F1-9257-2E47-233B-22568A344AA0}"/>
                  </a:ext>
                </a:extLst>
              </p:cNvPr>
              <p:cNvSpPr/>
              <p:nvPr/>
            </p:nvSpPr>
            <p:spPr>
              <a:xfrm>
                <a:off x="4206950" y="4505646"/>
                <a:ext cx="78096" cy="9304"/>
              </a:xfrm>
              <a:custGeom>
                <a:avLst/>
                <a:gdLst>
                  <a:gd name="connsiteX0" fmla="*/ 0 w 78096"/>
                  <a:gd name="connsiteY0" fmla="*/ 99 h 9304"/>
                  <a:gd name="connsiteX1" fmla="*/ 11020 w 78096"/>
                  <a:gd name="connsiteY1" fmla="*/ 3674 h 9304"/>
                  <a:gd name="connsiteX2" fmla="*/ 38601 w 78096"/>
                  <a:gd name="connsiteY2" fmla="*/ 8320 h 9304"/>
                  <a:gd name="connsiteX3" fmla="*/ 66540 w 78096"/>
                  <a:gd name="connsiteY3" fmla="*/ 9154 h 9304"/>
                  <a:gd name="connsiteX4" fmla="*/ 78096 w 78096"/>
                  <a:gd name="connsiteY4" fmla="*/ 7784 h 9304"/>
                  <a:gd name="connsiteX5" fmla="*/ 38899 w 78096"/>
                  <a:gd name="connsiteY5" fmla="*/ 5520 h 9304"/>
                  <a:gd name="connsiteX6" fmla="*/ 0 w 78096"/>
                  <a:gd name="connsiteY6" fmla="*/ 99 h 9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096" h="9304">
                    <a:moveTo>
                      <a:pt x="0" y="99"/>
                    </a:moveTo>
                    <a:cubicBezTo>
                      <a:pt x="3491" y="1791"/>
                      <a:pt x="7200" y="2995"/>
                      <a:pt x="11020" y="3674"/>
                    </a:cubicBezTo>
                    <a:cubicBezTo>
                      <a:pt x="20094" y="5866"/>
                      <a:pt x="29310" y="7421"/>
                      <a:pt x="38601" y="8320"/>
                    </a:cubicBezTo>
                    <a:cubicBezTo>
                      <a:pt x="47884" y="9231"/>
                      <a:pt x="57219" y="9511"/>
                      <a:pt x="66540" y="9154"/>
                    </a:cubicBezTo>
                    <a:cubicBezTo>
                      <a:pt x="70436" y="9225"/>
                      <a:pt x="74325" y="8767"/>
                      <a:pt x="78096" y="7784"/>
                    </a:cubicBezTo>
                    <a:cubicBezTo>
                      <a:pt x="78096" y="6890"/>
                      <a:pt x="60225" y="7784"/>
                      <a:pt x="38899" y="5520"/>
                    </a:cubicBezTo>
                    <a:cubicBezTo>
                      <a:pt x="17573" y="3257"/>
                      <a:pt x="238" y="-675"/>
                      <a:pt x="0" y="9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690" name="Forma Livre: Forma 689">
              <a:extLst>
                <a:ext uri="{FF2B5EF4-FFF2-40B4-BE49-F238E27FC236}">
                  <a16:creationId xmlns:a16="http://schemas.microsoft.com/office/drawing/2014/main" id="{E9BD0F64-5ED7-DD2C-8731-F399D9FD9842}"/>
                </a:ext>
              </a:extLst>
            </p:cNvPr>
            <p:cNvSpPr/>
            <p:nvPr/>
          </p:nvSpPr>
          <p:spPr>
            <a:xfrm>
              <a:off x="4004889" y="4572285"/>
              <a:ext cx="2647941" cy="3097"/>
            </a:xfrm>
            <a:custGeom>
              <a:avLst/>
              <a:gdLst>
                <a:gd name="connsiteX0" fmla="*/ 2647942 w 2647941"/>
                <a:gd name="connsiteY0" fmla="*/ 1549 h 3097"/>
                <a:gd name="connsiteX1" fmla="*/ 1324001 w 2647941"/>
                <a:gd name="connsiteY1" fmla="*/ 3098 h 3097"/>
                <a:gd name="connsiteX2" fmla="*/ 0 w 2647941"/>
                <a:gd name="connsiteY2" fmla="*/ 1549 h 3097"/>
                <a:gd name="connsiteX3" fmla="*/ 1324001 w 2647941"/>
                <a:gd name="connsiteY3" fmla="*/ 0 h 3097"/>
                <a:gd name="connsiteX4" fmla="*/ 2647942 w 264794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7941" h="3097">
                  <a:moveTo>
                    <a:pt x="2647942" y="1549"/>
                  </a:moveTo>
                  <a:cubicBezTo>
                    <a:pt x="2647942" y="2442"/>
                    <a:pt x="2055102" y="3098"/>
                    <a:pt x="1324001" y="3098"/>
                  </a:cubicBezTo>
                  <a:cubicBezTo>
                    <a:pt x="592899" y="3098"/>
                    <a:pt x="0" y="2442"/>
                    <a:pt x="0" y="1549"/>
                  </a:cubicBezTo>
                  <a:cubicBezTo>
                    <a:pt x="0" y="655"/>
                    <a:pt x="592661" y="0"/>
                    <a:pt x="1324001" y="0"/>
                  </a:cubicBezTo>
                  <a:cubicBezTo>
                    <a:pt x="2055340" y="0"/>
                    <a:pt x="2647942" y="715"/>
                    <a:pt x="2647942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691" name="Gráfico 52">
              <a:extLst>
                <a:ext uri="{FF2B5EF4-FFF2-40B4-BE49-F238E27FC236}">
                  <a16:creationId xmlns:a16="http://schemas.microsoft.com/office/drawing/2014/main" id="{9438B4F8-EB30-C900-3018-DAC1A8428D92}"/>
                </a:ext>
              </a:extLst>
            </p:cNvPr>
            <p:cNvGrpSpPr/>
            <p:nvPr/>
          </p:nvGrpSpPr>
          <p:grpSpPr>
            <a:xfrm>
              <a:off x="4660157" y="1926261"/>
              <a:ext cx="1405051" cy="2649359"/>
              <a:chOff x="4660157" y="1926261"/>
              <a:chExt cx="1405051" cy="2649359"/>
            </a:xfrm>
          </p:grpSpPr>
          <p:sp>
            <p:nvSpPr>
              <p:cNvPr id="692" name="Forma Livre: Forma 691">
                <a:extLst>
                  <a:ext uri="{FF2B5EF4-FFF2-40B4-BE49-F238E27FC236}">
                    <a16:creationId xmlns:a16="http://schemas.microsoft.com/office/drawing/2014/main" id="{2C4F29B9-A913-72F2-979F-56EA55EE3A17}"/>
                  </a:ext>
                </a:extLst>
              </p:cNvPr>
              <p:cNvSpPr/>
              <p:nvPr/>
            </p:nvSpPr>
            <p:spPr>
              <a:xfrm>
                <a:off x="4753087" y="2538703"/>
                <a:ext cx="153687" cy="173213"/>
              </a:xfrm>
              <a:custGeom>
                <a:avLst/>
                <a:gdLst>
                  <a:gd name="connsiteX0" fmla="*/ 0 w 153687"/>
                  <a:gd name="connsiteY0" fmla="*/ 173214 h 173213"/>
                  <a:gd name="connsiteX1" fmla="*/ 20075 w 153687"/>
                  <a:gd name="connsiteY1" fmla="*/ 68668 h 173213"/>
                  <a:gd name="connsiteX2" fmla="*/ 73986 w 153687"/>
                  <a:gd name="connsiteY2" fmla="*/ 15055 h 173213"/>
                  <a:gd name="connsiteX3" fmla="*/ 145946 w 153687"/>
                  <a:gd name="connsiteY3" fmla="*/ 3141 h 173213"/>
                  <a:gd name="connsiteX4" fmla="*/ 92333 w 153687"/>
                  <a:gd name="connsiteY4" fmla="*/ 28995 h 173213"/>
                  <a:gd name="connsiteX5" fmla="*/ 87627 w 153687"/>
                  <a:gd name="connsiteY5" fmla="*/ 34952 h 173213"/>
                  <a:gd name="connsiteX6" fmla="*/ 140466 w 153687"/>
                  <a:gd name="connsiteY6" fmla="*/ 21489 h 173213"/>
                  <a:gd name="connsiteX7" fmla="*/ 144338 w 153687"/>
                  <a:gd name="connsiteY7" fmla="*/ 34773 h 173213"/>
                  <a:gd name="connsiteX8" fmla="*/ 98052 w 153687"/>
                  <a:gd name="connsiteY8" fmla="*/ 50917 h 173213"/>
                  <a:gd name="connsiteX9" fmla="*/ 144993 w 153687"/>
                  <a:gd name="connsiteY9" fmla="*/ 41207 h 173213"/>
                  <a:gd name="connsiteX10" fmla="*/ 150116 w 153687"/>
                  <a:gd name="connsiteY10" fmla="*/ 53835 h 173213"/>
                  <a:gd name="connsiteX11" fmla="*/ 104247 w 153687"/>
                  <a:gd name="connsiteY11" fmla="*/ 65154 h 173213"/>
                  <a:gd name="connsiteX12" fmla="*/ 142789 w 153687"/>
                  <a:gd name="connsiteY12" fmla="*/ 62175 h 173213"/>
                  <a:gd name="connsiteX13" fmla="*/ 141598 w 153687"/>
                  <a:gd name="connsiteY13" fmla="*/ 73493 h 173213"/>
                  <a:gd name="connsiteX14" fmla="*/ 105022 w 153687"/>
                  <a:gd name="connsiteY14" fmla="*/ 77604 h 173213"/>
                  <a:gd name="connsiteX15" fmla="*/ 100375 w 153687"/>
                  <a:gd name="connsiteY15" fmla="*/ 94522 h 173213"/>
                  <a:gd name="connsiteX16" fmla="*/ 83874 w 153687"/>
                  <a:gd name="connsiteY16" fmla="*/ 141522 h 17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3687" h="173213">
                    <a:moveTo>
                      <a:pt x="0" y="173214"/>
                    </a:moveTo>
                    <a:cubicBezTo>
                      <a:pt x="0" y="173214"/>
                      <a:pt x="16203" y="76055"/>
                      <a:pt x="20075" y="68668"/>
                    </a:cubicBezTo>
                    <a:cubicBezTo>
                      <a:pt x="23947" y="61282"/>
                      <a:pt x="68684" y="15889"/>
                      <a:pt x="73986" y="15055"/>
                    </a:cubicBezTo>
                    <a:cubicBezTo>
                      <a:pt x="79288" y="14221"/>
                      <a:pt x="149878" y="-8058"/>
                      <a:pt x="145946" y="3141"/>
                    </a:cubicBezTo>
                    <a:cubicBezTo>
                      <a:pt x="142015" y="14341"/>
                      <a:pt x="92333" y="28995"/>
                      <a:pt x="92333" y="28995"/>
                    </a:cubicBezTo>
                    <a:lnTo>
                      <a:pt x="87627" y="34952"/>
                    </a:lnTo>
                    <a:cubicBezTo>
                      <a:pt x="87627" y="34952"/>
                      <a:pt x="129981" y="21132"/>
                      <a:pt x="140466" y="21489"/>
                    </a:cubicBezTo>
                    <a:cubicBezTo>
                      <a:pt x="150950" y="21846"/>
                      <a:pt x="151903" y="31914"/>
                      <a:pt x="144338" y="34773"/>
                    </a:cubicBezTo>
                    <a:cubicBezTo>
                      <a:pt x="136773" y="37632"/>
                      <a:pt x="99482" y="48534"/>
                      <a:pt x="98052" y="50917"/>
                    </a:cubicBezTo>
                    <a:cubicBezTo>
                      <a:pt x="96622" y="53299"/>
                      <a:pt x="139751" y="40968"/>
                      <a:pt x="144993" y="41207"/>
                    </a:cubicBezTo>
                    <a:cubicBezTo>
                      <a:pt x="152261" y="41504"/>
                      <a:pt x="157503" y="50678"/>
                      <a:pt x="150116" y="53835"/>
                    </a:cubicBezTo>
                    <a:cubicBezTo>
                      <a:pt x="145708" y="55623"/>
                      <a:pt x="104247" y="65154"/>
                      <a:pt x="104247" y="65154"/>
                    </a:cubicBezTo>
                    <a:cubicBezTo>
                      <a:pt x="117031" y="63474"/>
                      <a:pt x="129898" y="62479"/>
                      <a:pt x="142789" y="62175"/>
                    </a:cubicBezTo>
                    <a:cubicBezTo>
                      <a:pt x="149163" y="63903"/>
                      <a:pt x="148746" y="71647"/>
                      <a:pt x="141598" y="73493"/>
                    </a:cubicBezTo>
                    <a:cubicBezTo>
                      <a:pt x="136773" y="74745"/>
                      <a:pt x="111455" y="75876"/>
                      <a:pt x="105022" y="77604"/>
                    </a:cubicBezTo>
                    <a:cubicBezTo>
                      <a:pt x="105022" y="77604"/>
                      <a:pt x="100197" y="81655"/>
                      <a:pt x="100375" y="94522"/>
                    </a:cubicBezTo>
                    <a:cubicBezTo>
                      <a:pt x="100554" y="107389"/>
                      <a:pt x="83874" y="141522"/>
                      <a:pt x="83874" y="14152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63516F71-0097-1F11-DC13-982B20FD6E09}"/>
                  </a:ext>
                </a:extLst>
              </p:cNvPr>
              <p:cNvSpPr/>
              <p:nvPr/>
            </p:nvSpPr>
            <p:spPr>
              <a:xfrm>
                <a:off x="4821771" y="2541512"/>
                <a:ext cx="77202" cy="48584"/>
              </a:xfrm>
              <a:custGeom>
                <a:avLst/>
                <a:gdLst>
                  <a:gd name="connsiteX0" fmla="*/ 77203 w 77202"/>
                  <a:gd name="connsiteY0" fmla="*/ 35 h 48584"/>
                  <a:gd name="connsiteX1" fmla="*/ 66837 w 77202"/>
                  <a:gd name="connsiteY1" fmla="*/ 9030 h 48584"/>
                  <a:gd name="connsiteX2" fmla="*/ 53613 w 77202"/>
                  <a:gd name="connsiteY2" fmla="*/ 16298 h 48584"/>
                  <a:gd name="connsiteX3" fmla="*/ 36457 w 77202"/>
                  <a:gd name="connsiteY3" fmla="*/ 22255 h 48584"/>
                  <a:gd name="connsiteX4" fmla="*/ 23411 w 77202"/>
                  <a:gd name="connsiteY4" fmla="*/ 26663 h 48584"/>
                  <a:gd name="connsiteX5" fmla="*/ 24126 w 77202"/>
                  <a:gd name="connsiteY5" fmla="*/ 26246 h 48584"/>
                  <a:gd name="connsiteX6" fmla="*/ 0 w 77202"/>
                  <a:gd name="connsiteY6" fmla="*/ 48585 h 48584"/>
                  <a:gd name="connsiteX7" fmla="*/ 21803 w 77202"/>
                  <a:gd name="connsiteY7" fmla="*/ 24161 h 48584"/>
                  <a:gd name="connsiteX8" fmla="*/ 21803 w 77202"/>
                  <a:gd name="connsiteY8" fmla="*/ 23863 h 48584"/>
                  <a:gd name="connsiteX9" fmla="*/ 22220 w 77202"/>
                  <a:gd name="connsiteY9" fmla="*/ 23863 h 48584"/>
                  <a:gd name="connsiteX10" fmla="*/ 35087 w 77202"/>
                  <a:gd name="connsiteY10" fmla="*/ 19336 h 48584"/>
                  <a:gd name="connsiteX11" fmla="*/ 52183 w 77202"/>
                  <a:gd name="connsiteY11" fmla="*/ 13379 h 48584"/>
                  <a:gd name="connsiteX12" fmla="*/ 65289 w 77202"/>
                  <a:gd name="connsiteY12" fmla="*/ 6945 h 48584"/>
                  <a:gd name="connsiteX13" fmla="*/ 77203 w 77202"/>
                  <a:gd name="connsiteY13" fmla="*/ 35 h 4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7202" h="48584">
                    <a:moveTo>
                      <a:pt x="77203" y="35"/>
                    </a:moveTo>
                    <a:cubicBezTo>
                      <a:pt x="74361" y="3675"/>
                      <a:pt x="70841" y="6731"/>
                      <a:pt x="66837" y="9030"/>
                    </a:cubicBezTo>
                    <a:cubicBezTo>
                      <a:pt x="62656" y="11848"/>
                      <a:pt x="58230" y="14278"/>
                      <a:pt x="53613" y="16298"/>
                    </a:cubicBezTo>
                    <a:cubicBezTo>
                      <a:pt x="48371" y="18264"/>
                      <a:pt x="42533" y="20289"/>
                      <a:pt x="36457" y="22255"/>
                    </a:cubicBezTo>
                    <a:lnTo>
                      <a:pt x="23411" y="26663"/>
                    </a:lnTo>
                    <a:lnTo>
                      <a:pt x="24126" y="26246"/>
                    </a:lnTo>
                    <a:cubicBezTo>
                      <a:pt x="16680" y="34312"/>
                      <a:pt x="8614" y="41782"/>
                      <a:pt x="0" y="48585"/>
                    </a:cubicBezTo>
                    <a:cubicBezTo>
                      <a:pt x="6624" y="39894"/>
                      <a:pt x="13916" y="31727"/>
                      <a:pt x="21803" y="24161"/>
                    </a:cubicBezTo>
                    <a:lnTo>
                      <a:pt x="21803" y="23863"/>
                    </a:lnTo>
                    <a:lnTo>
                      <a:pt x="22220" y="23863"/>
                    </a:lnTo>
                    <a:lnTo>
                      <a:pt x="35087" y="19336"/>
                    </a:lnTo>
                    <a:lnTo>
                      <a:pt x="52183" y="13379"/>
                    </a:lnTo>
                    <a:cubicBezTo>
                      <a:pt x="56699" y="11544"/>
                      <a:pt x="61077" y="9394"/>
                      <a:pt x="65289" y="6945"/>
                    </a:cubicBezTo>
                    <a:cubicBezTo>
                      <a:pt x="72794" y="2954"/>
                      <a:pt x="76905" y="-382"/>
                      <a:pt x="77203" y="3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BED19E43-9390-E2C3-CEED-6D30FF4D4F56}"/>
                  </a:ext>
                </a:extLst>
              </p:cNvPr>
              <p:cNvSpPr/>
              <p:nvPr/>
            </p:nvSpPr>
            <p:spPr>
              <a:xfrm>
                <a:off x="4830010" y="1936280"/>
                <a:ext cx="1235199" cy="1842906"/>
              </a:xfrm>
              <a:custGeom>
                <a:avLst/>
                <a:gdLst>
                  <a:gd name="connsiteX0" fmla="*/ 1009512 w 1235199"/>
                  <a:gd name="connsiteY0" fmla="*/ 1842653 h 1842906"/>
                  <a:gd name="connsiteX1" fmla="*/ 47935 w 1235199"/>
                  <a:gd name="connsiteY1" fmla="*/ 1743588 h 1842906"/>
                  <a:gd name="connsiteX2" fmla="*/ 279 w 1235199"/>
                  <a:gd name="connsiteY2" fmla="*/ 1684852 h 1842906"/>
                  <a:gd name="connsiteX3" fmla="*/ 166658 w 1235199"/>
                  <a:gd name="connsiteY3" fmla="*/ 68244 h 1842906"/>
                  <a:gd name="connsiteX4" fmla="*/ 250056 w 1235199"/>
                  <a:gd name="connsiteY4" fmla="*/ 394 h 1842906"/>
                  <a:gd name="connsiteX5" fmla="*/ 1166956 w 1235199"/>
                  <a:gd name="connsiteY5" fmla="*/ 94812 h 1842906"/>
                  <a:gd name="connsiteX6" fmla="*/ 1234806 w 1235199"/>
                  <a:gd name="connsiteY6" fmla="*/ 178210 h 1842906"/>
                  <a:gd name="connsiteX7" fmla="*/ 1068010 w 1235199"/>
                  <a:gd name="connsiteY7" fmla="*/ 1794818 h 1842906"/>
                  <a:gd name="connsiteX8" fmla="*/ 1009512 w 1235199"/>
                  <a:gd name="connsiteY8" fmla="*/ 1842653 h 1842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5199" h="1842906">
                    <a:moveTo>
                      <a:pt x="1009512" y="1842653"/>
                    </a:moveTo>
                    <a:lnTo>
                      <a:pt x="47935" y="1743588"/>
                    </a:lnTo>
                    <a:cubicBezTo>
                      <a:pt x="18591" y="1740461"/>
                      <a:pt x="-2705" y="1714208"/>
                      <a:pt x="279" y="1684852"/>
                    </a:cubicBezTo>
                    <a:lnTo>
                      <a:pt x="166658" y="68244"/>
                    </a:lnTo>
                    <a:cubicBezTo>
                      <a:pt x="171006" y="26509"/>
                      <a:pt x="208309" y="-3838"/>
                      <a:pt x="250056" y="394"/>
                    </a:cubicBezTo>
                    <a:lnTo>
                      <a:pt x="1166956" y="94812"/>
                    </a:lnTo>
                    <a:cubicBezTo>
                      <a:pt x="1208690" y="99162"/>
                      <a:pt x="1239035" y="136462"/>
                      <a:pt x="1234806" y="178210"/>
                    </a:cubicBezTo>
                    <a:lnTo>
                      <a:pt x="1068010" y="1794818"/>
                    </a:lnTo>
                    <a:cubicBezTo>
                      <a:pt x="1064972" y="1824132"/>
                      <a:pt x="1038844" y="1845494"/>
                      <a:pt x="1009512" y="184265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5" name="Forma Livre: Forma 694">
                <a:extLst>
                  <a:ext uri="{FF2B5EF4-FFF2-40B4-BE49-F238E27FC236}">
                    <a16:creationId xmlns:a16="http://schemas.microsoft.com/office/drawing/2014/main" id="{FA3F2237-38B8-4F16-2A6A-C02118DEF525}"/>
                  </a:ext>
                </a:extLst>
              </p:cNvPr>
              <p:cNvSpPr/>
              <p:nvPr/>
            </p:nvSpPr>
            <p:spPr>
              <a:xfrm>
                <a:off x="4830010" y="1936280"/>
                <a:ext cx="1235199" cy="1842906"/>
              </a:xfrm>
              <a:custGeom>
                <a:avLst/>
                <a:gdLst>
                  <a:gd name="connsiteX0" fmla="*/ 1009512 w 1235199"/>
                  <a:gd name="connsiteY0" fmla="*/ 1842653 h 1842906"/>
                  <a:gd name="connsiteX1" fmla="*/ 47935 w 1235199"/>
                  <a:gd name="connsiteY1" fmla="*/ 1743588 h 1842906"/>
                  <a:gd name="connsiteX2" fmla="*/ 279 w 1235199"/>
                  <a:gd name="connsiteY2" fmla="*/ 1684852 h 1842906"/>
                  <a:gd name="connsiteX3" fmla="*/ 166658 w 1235199"/>
                  <a:gd name="connsiteY3" fmla="*/ 68244 h 1842906"/>
                  <a:gd name="connsiteX4" fmla="*/ 250056 w 1235199"/>
                  <a:gd name="connsiteY4" fmla="*/ 394 h 1842906"/>
                  <a:gd name="connsiteX5" fmla="*/ 1166956 w 1235199"/>
                  <a:gd name="connsiteY5" fmla="*/ 94812 h 1842906"/>
                  <a:gd name="connsiteX6" fmla="*/ 1234806 w 1235199"/>
                  <a:gd name="connsiteY6" fmla="*/ 178210 h 1842906"/>
                  <a:gd name="connsiteX7" fmla="*/ 1068010 w 1235199"/>
                  <a:gd name="connsiteY7" fmla="*/ 1794818 h 1842906"/>
                  <a:gd name="connsiteX8" fmla="*/ 1009512 w 1235199"/>
                  <a:gd name="connsiteY8" fmla="*/ 1842653 h 1842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5199" h="1842906">
                    <a:moveTo>
                      <a:pt x="1009512" y="1842653"/>
                    </a:moveTo>
                    <a:lnTo>
                      <a:pt x="47935" y="1743588"/>
                    </a:lnTo>
                    <a:cubicBezTo>
                      <a:pt x="18591" y="1740461"/>
                      <a:pt x="-2705" y="1714208"/>
                      <a:pt x="279" y="1684852"/>
                    </a:cubicBezTo>
                    <a:lnTo>
                      <a:pt x="166658" y="68244"/>
                    </a:lnTo>
                    <a:cubicBezTo>
                      <a:pt x="171006" y="26509"/>
                      <a:pt x="208309" y="-3838"/>
                      <a:pt x="250056" y="394"/>
                    </a:cubicBezTo>
                    <a:lnTo>
                      <a:pt x="1166956" y="94812"/>
                    </a:lnTo>
                    <a:cubicBezTo>
                      <a:pt x="1208690" y="99162"/>
                      <a:pt x="1239035" y="136462"/>
                      <a:pt x="1234806" y="178210"/>
                    </a:cubicBezTo>
                    <a:lnTo>
                      <a:pt x="1068010" y="1794818"/>
                    </a:lnTo>
                    <a:cubicBezTo>
                      <a:pt x="1064972" y="1824132"/>
                      <a:pt x="1038844" y="1845494"/>
                      <a:pt x="1009512" y="1842653"/>
                    </a:cubicBezTo>
                    <a:close/>
                  </a:path>
                </a:pathLst>
              </a:custGeom>
              <a:solidFill>
                <a:srgbClr val="000000">
                  <a:alpha val="4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1D921897-EBBD-4477-94A4-8FEB43FB10C3}"/>
                  </a:ext>
                </a:extLst>
              </p:cNvPr>
              <p:cNvSpPr/>
              <p:nvPr/>
            </p:nvSpPr>
            <p:spPr>
              <a:xfrm>
                <a:off x="4732786" y="1926261"/>
                <a:ext cx="1235394" cy="1842917"/>
              </a:xfrm>
              <a:custGeom>
                <a:avLst/>
                <a:gdLst>
                  <a:gd name="connsiteX0" fmla="*/ 1009697 w 1235394"/>
                  <a:gd name="connsiteY0" fmla="*/ 1842664 h 1842917"/>
                  <a:gd name="connsiteX1" fmla="*/ 47941 w 1235394"/>
                  <a:gd name="connsiteY1" fmla="*/ 1743659 h 1842917"/>
                  <a:gd name="connsiteX2" fmla="*/ 285 w 1235394"/>
                  <a:gd name="connsiteY2" fmla="*/ 1684864 h 1842917"/>
                  <a:gd name="connsiteX3" fmla="*/ 167081 w 1235394"/>
                  <a:gd name="connsiteY3" fmla="*/ 68256 h 1842917"/>
                  <a:gd name="connsiteX4" fmla="*/ 250455 w 1235394"/>
                  <a:gd name="connsiteY4" fmla="*/ 403 h 1842917"/>
                  <a:gd name="connsiteX5" fmla="*/ 250479 w 1235394"/>
                  <a:gd name="connsiteY5" fmla="*/ 406 h 1842917"/>
                  <a:gd name="connsiteX6" fmla="*/ 1167141 w 1235394"/>
                  <a:gd name="connsiteY6" fmla="*/ 94645 h 1842917"/>
                  <a:gd name="connsiteX7" fmla="*/ 1234991 w 1235394"/>
                  <a:gd name="connsiteY7" fmla="*/ 178020 h 1842917"/>
                  <a:gd name="connsiteX8" fmla="*/ 1234991 w 1235394"/>
                  <a:gd name="connsiteY8" fmla="*/ 178043 h 1842917"/>
                  <a:gd name="connsiteX9" fmla="*/ 1068195 w 1235394"/>
                  <a:gd name="connsiteY9" fmla="*/ 1794711 h 1842917"/>
                  <a:gd name="connsiteX10" fmla="*/ 1009697 w 1235394"/>
                  <a:gd name="connsiteY10" fmla="*/ 1842664 h 1842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35394" h="1842917">
                    <a:moveTo>
                      <a:pt x="1009697" y="1842664"/>
                    </a:moveTo>
                    <a:lnTo>
                      <a:pt x="47941" y="1743659"/>
                    </a:lnTo>
                    <a:cubicBezTo>
                      <a:pt x="18573" y="1740532"/>
                      <a:pt x="-2735" y="1714244"/>
                      <a:pt x="285" y="1684864"/>
                    </a:cubicBezTo>
                    <a:lnTo>
                      <a:pt x="167081" y="68256"/>
                    </a:lnTo>
                    <a:cubicBezTo>
                      <a:pt x="171370" y="26495"/>
                      <a:pt x="208696" y="-3883"/>
                      <a:pt x="250455" y="403"/>
                    </a:cubicBezTo>
                    <a:cubicBezTo>
                      <a:pt x="250461" y="404"/>
                      <a:pt x="250473" y="405"/>
                      <a:pt x="250479" y="406"/>
                    </a:cubicBezTo>
                    <a:lnTo>
                      <a:pt x="1167141" y="94645"/>
                    </a:lnTo>
                    <a:cubicBezTo>
                      <a:pt x="1208899" y="98932"/>
                      <a:pt x="1239280" y="136260"/>
                      <a:pt x="1234991" y="178020"/>
                    </a:cubicBezTo>
                    <a:cubicBezTo>
                      <a:pt x="1234991" y="178028"/>
                      <a:pt x="1234991" y="178035"/>
                      <a:pt x="1234991" y="178043"/>
                    </a:cubicBezTo>
                    <a:lnTo>
                      <a:pt x="1068195" y="1794711"/>
                    </a:lnTo>
                    <a:cubicBezTo>
                      <a:pt x="1065216" y="1824073"/>
                      <a:pt x="1039071" y="1845506"/>
                      <a:pt x="1009697" y="184266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4F213869-309E-FCB6-F9B6-2BBD1F36D4BC}"/>
                  </a:ext>
                </a:extLst>
              </p:cNvPr>
              <p:cNvSpPr/>
              <p:nvPr/>
            </p:nvSpPr>
            <p:spPr>
              <a:xfrm rot="352799">
                <a:off x="4898500" y="3311401"/>
                <a:ext cx="362185" cy="160004"/>
              </a:xfrm>
              <a:custGeom>
                <a:avLst/>
                <a:gdLst>
                  <a:gd name="connsiteX0" fmla="*/ 347769 w 362185"/>
                  <a:gd name="connsiteY0" fmla="*/ 0 h 160004"/>
                  <a:gd name="connsiteX1" fmla="*/ 362185 w 362185"/>
                  <a:gd name="connsiteY1" fmla="*/ 0 h 160004"/>
                  <a:gd name="connsiteX2" fmla="*/ 362185 w 362185"/>
                  <a:gd name="connsiteY2" fmla="*/ 160005 h 160004"/>
                  <a:gd name="connsiteX3" fmla="*/ 347769 w 362185"/>
                  <a:gd name="connsiteY3" fmla="*/ 160005 h 160004"/>
                  <a:gd name="connsiteX4" fmla="*/ 14416 w 362185"/>
                  <a:gd name="connsiteY4" fmla="*/ 160005 h 160004"/>
                  <a:gd name="connsiteX5" fmla="*/ 0 w 362185"/>
                  <a:gd name="connsiteY5" fmla="*/ 160005 h 160004"/>
                  <a:gd name="connsiteX6" fmla="*/ 0 w 362185"/>
                  <a:gd name="connsiteY6" fmla="*/ 0 h 160004"/>
                  <a:gd name="connsiteX7" fmla="*/ 14416 w 362185"/>
                  <a:gd name="connsiteY7" fmla="*/ 0 h 16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185" h="160004">
                    <a:moveTo>
                      <a:pt x="347769" y="0"/>
                    </a:moveTo>
                    <a:cubicBezTo>
                      <a:pt x="355731" y="0"/>
                      <a:pt x="362185" y="0"/>
                      <a:pt x="362185" y="0"/>
                    </a:cubicBezTo>
                    <a:lnTo>
                      <a:pt x="362185" y="160005"/>
                    </a:lnTo>
                    <a:cubicBezTo>
                      <a:pt x="362185" y="160005"/>
                      <a:pt x="355731" y="160005"/>
                      <a:pt x="347769" y="160005"/>
                    </a:cubicBezTo>
                    <a:lnTo>
                      <a:pt x="14416" y="160005"/>
                    </a:lnTo>
                    <a:cubicBezTo>
                      <a:pt x="6454" y="160005"/>
                      <a:pt x="0" y="160005"/>
                      <a:pt x="0" y="160005"/>
                    </a:cubicBezTo>
                    <a:lnTo>
                      <a:pt x="0" y="0"/>
                    </a:lnTo>
                    <a:cubicBezTo>
                      <a:pt x="0" y="0"/>
                      <a:pt x="6454" y="0"/>
                      <a:pt x="14416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9F875CE7-40B4-F634-4C73-B709C5CD1776}"/>
                  </a:ext>
                </a:extLst>
              </p:cNvPr>
              <p:cNvSpPr/>
              <p:nvPr/>
            </p:nvSpPr>
            <p:spPr>
              <a:xfrm rot="352799">
                <a:off x="4898500" y="3311401"/>
                <a:ext cx="362185" cy="160004"/>
              </a:xfrm>
              <a:custGeom>
                <a:avLst/>
                <a:gdLst>
                  <a:gd name="connsiteX0" fmla="*/ 347769 w 362185"/>
                  <a:gd name="connsiteY0" fmla="*/ 0 h 160004"/>
                  <a:gd name="connsiteX1" fmla="*/ 362185 w 362185"/>
                  <a:gd name="connsiteY1" fmla="*/ 0 h 160004"/>
                  <a:gd name="connsiteX2" fmla="*/ 362185 w 362185"/>
                  <a:gd name="connsiteY2" fmla="*/ 160005 h 160004"/>
                  <a:gd name="connsiteX3" fmla="*/ 347769 w 362185"/>
                  <a:gd name="connsiteY3" fmla="*/ 160005 h 160004"/>
                  <a:gd name="connsiteX4" fmla="*/ 14416 w 362185"/>
                  <a:gd name="connsiteY4" fmla="*/ 160005 h 160004"/>
                  <a:gd name="connsiteX5" fmla="*/ 0 w 362185"/>
                  <a:gd name="connsiteY5" fmla="*/ 160005 h 160004"/>
                  <a:gd name="connsiteX6" fmla="*/ 0 w 362185"/>
                  <a:gd name="connsiteY6" fmla="*/ 0 h 160004"/>
                  <a:gd name="connsiteX7" fmla="*/ 14416 w 362185"/>
                  <a:gd name="connsiteY7" fmla="*/ 0 h 16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185" h="160004">
                    <a:moveTo>
                      <a:pt x="347769" y="0"/>
                    </a:moveTo>
                    <a:cubicBezTo>
                      <a:pt x="355731" y="0"/>
                      <a:pt x="362185" y="0"/>
                      <a:pt x="362185" y="0"/>
                    </a:cubicBezTo>
                    <a:lnTo>
                      <a:pt x="362185" y="160005"/>
                    </a:lnTo>
                    <a:cubicBezTo>
                      <a:pt x="362185" y="160005"/>
                      <a:pt x="355731" y="160005"/>
                      <a:pt x="347769" y="160005"/>
                    </a:cubicBezTo>
                    <a:lnTo>
                      <a:pt x="14416" y="160005"/>
                    </a:lnTo>
                    <a:cubicBezTo>
                      <a:pt x="6454" y="160005"/>
                      <a:pt x="0" y="160005"/>
                      <a:pt x="0" y="160005"/>
                    </a:cubicBezTo>
                    <a:lnTo>
                      <a:pt x="0" y="0"/>
                    </a:lnTo>
                    <a:cubicBezTo>
                      <a:pt x="0" y="0"/>
                      <a:pt x="6454" y="0"/>
                      <a:pt x="1441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99" name="Forma Livre: Forma 698">
                <a:extLst>
                  <a:ext uri="{FF2B5EF4-FFF2-40B4-BE49-F238E27FC236}">
                    <a16:creationId xmlns:a16="http://schemas.microsoft.com/office/drawing/2014/main" id="{927046D4-685F-F3A4-56CB-A0030F08EC29}"/>
                  </a:ext>
                </a:extLst>
              </p:cNvPr>
              <p:cNvSpPr/>
              <p:nvPr/>
            </p:nvSpPr>
            <p:spPr>
              <a:xfrm rot="-5047201">
                <a:off x="5224687" y="1874533"/>
                <a:ext cx="360100" cy="917972"/>
              </a:xfrm>
              <a:custGeom>
                <a:avLst/>
                <a:gdLst>
                  <a:gd name="connsiteX0" fmla="*/ 0 w 360100"/>
                  <a:gd name="connsiteY0" fmla="*/ 0 h 917972"/>
                  <a:gd name="connsiteX1" fmla="*/ 360100 w 360100"/>
                  <a:gd name="connsiteY1" fmla="*/ 0 h 917972"/>
                  <a:gd name="connsiteX2" fmla="*/ 360100 w 360100"/>
                  <a:gd name="connsiteY2" fmla="*/ 917972 h 917972"/>
                  <a:gd name="connsiteX3" fmla="*/ 0 w 360100"/>
                  <a:gd name="connsiteY3" fmla="*/ 917972 h 917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0100" h="917972">
                    <a:moveTo>
                      <a:pt x="0" y="0"/>
                    </a:moveTo>
                    <a:lnTo>
                      <a:pt x="360100" y="0"/>
                    </a:lnTo>
                    <a:lnTo>
                      <a:pt x="360100" y="917972"/>
                    </a:lnTo>
                    <a:lnTo>
                      <a:pt x="0" y="917972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0" name="Forma Livre: Forma 699">
                <a:extLst>
                  <a:ext uri="{FF2B5EF4-FFF2-40B4-BE49-F238E27FC236}">
                    <a16:creationId xmlns:a16="http://schemas.microsoft.com/office/drawing/2014/main" id="{18749664-4F00-502A-FC38-1941BFA4EA25}"/>
                  </a:ext>
                </a:extLst>
              </p:cNvPr>
              <p:cNvSpPr/>
              <p:nvPr/>
            </p:nvSpPr>
            <p:spPr>
              <a:xfrm>
                <a:off x="4928162" y="2105853"/>
                <a:ext cx="952820" cy="453803"/>
              </a:xfrm>
              <a:custGeom>
                <a:avLst/>
                <a:gdLst>
                  <a:gd name="connsiteX0" fmla="*/ 914755 w 952820"/>
                  <a:gd name="connsiteY0" fmla="*/ 453804 h 453803"/>
                  <a:gd name="connsiteX1" fmla="*/ 915292 w 952820"/>
                  <a:gd name="connsiteY1" fmla="*/ 447430 h 453803"/>
                  <a:gd name="connsiteX2" fmla="*/ 917079 w 952820"/>
                  <a:gd name="connsiteY2" fmla="*/ 428903 h 453803"/>
                  <a:gd name="connsiteX3" fmla="*/ 924168 w 952820"/>
                  <a:gd name="connsiteY3" fmla="*/ 357717 h 453803"/>
                  <a:gd name="connsiteX4" fmla="*/ 950557 w 952820"/>
                  <a:gd name="connsiteY4" fmla="*/ 95610 h 453803"/>
                  <a:gd name="connsiteX5" fmla="*/ 951510 w 952820"/>
                  <a:gd name="connsiteY5" fmla="*/ 96801 h 453803"/>
                  <a:gd name="connsiteX6" fmla="*/ 38363 w 952820"/>
                  <a:gd name="connsiteY6" fmla="*/ 3098 h 453803"/>
                  <a:gd name="connsiteX7" fmla="*/ 38363 w 952820"/>
                  <a:gd name="connsiteY7" fmla="*/ 3098 h 453803"/>
                  <a:gd name="connsiteX8" fmla="*/ 40091 w 952820"/>
                  <a:gd name="connsiteY8" fmla="*/ 1728 h 453803"/>
                  <a:gd name="connsiteX9" fmla="*/ 3098 w 952820"/>
                  <a:gd name="connsiteY9" fmla="*/ 359921 h 453803"/>
                  <a:gd name="connsiteX10" fmla="*/ 1787 w 952820"/>
                  <a:gd name="connsiteY10" fmla="*/ 358253 h 453803"/>
                  <a:gd name="connsiteX11" fmla="*/ 656162 w 952820"/>
                  <a:gd name="connsiteY11" fmla="*/ 426401 h 453803"/>
                  <a:gd name="connsiteX12" fmla="*/ 846190 w 952820"/>
                  <a:gd name="connsiteY12" fmla="*/ 446357 h 453803"/>
                  <a:gd name="connsiteX13" fmla="*/ 897123 w 952820"/>
                  <a:gd name="connsiteY13" fmla="*/ 451838 h 453803"/>
                  <a:gd name="connsiteX14" fmla="*/ 910288 w 952820"/>
                  <a:gd name="connsiteY14" fmla="*/ 453267 h 453803"/>
                  <a:gd name="connsiteX15" fmla="*/ 914815 w 952820"/>
                  <a:gd name="connsiteY15" fmla="*/ 453804 h 453803"/>
                  <a:gd name="connsiteX16" fmla="*/ 910407 w 952820"/>
                  <a:gd name="connsiteY16" fmla="*/ 453446 h 453803"/>
                  <a:gd name="connsiteX17" fmla="*/ 897421 w 952820"/>
                  <a:gd name="connsiteY17" fmla="*/ 452195 h 453803"/>
                  <a:gd name="connsiteX18" fmla="*/ 846786 w 952820"/>
                  <a:gd name="connsiteY18" fmla="*/ 447191 h 453803"/>
                  <a:gd name="connsiteX19" fmla="*/ 656758 w 952820"/>
                  <a:gd name="connsiteY19" fmla="*/ 428069 h 453803"/>
                  <a:gd name="connsiteX20" fmla="*/ 1489 w 952820"/>
                  <a:gd name="connsiteY20" fmla="*/ 361232 h 453803"/>
                  <a:gd name="connsiteX21" fmla="*/ 0 w 952820"/>
                  <a:gd name="connsiteY21" fmla="*/ 361232 h 453803"/>
                  <a:gd name="connsiteX22" fmla="*/ 0 w 952820"/>
                  <a:gd name="connsiteY22" fmla="*/ 359802 h 453803"/>
                  <a:gd name="connsiteX23" fmla="*/ 36814 w 952820"/>
                  <a:gd name="connsiteY23" fmla="*/ 1549 h 453803"/>
                  <a:gd name="connsiteX24" fmla="*/ 36814 w 952820"/>
                  <a:gd name="connsiteY24" fmla="*/ 0 h 453803"/>
                  <a:gd name="connsiteX25" fmla="*/ 38363 w 952820"/>
                  <a:gd name="connsiteY25" fmla="*/ 0 h 453803"/>
                  <a:gd name="connsiteX26" fmla="*/ 38363 w 952820"/>
                  <a:gd name="connsiteY26" fmla="*/ 0 h 453803"/>
                  <a:gd name="connsiteX27" fmla="*/ 951748 w 952820"/>
                  <a:gd name="connsiteY27" fmla="*/ 94537 h 453803"/>
                  <a:gd name="connsiteX28" fmla="*/ 952821 w 952820"/>
                  <a:gd name="connsiteY28" fmla="*/ 94537 h 453803"/>
                  <a:gd name="connsiteX29" fmla="*/ 952821 w 952820"/>
                  <a:gd name="connsiteY29" fmla="*/ 95610 h 453803"/>
                  <a:gd name="connsiteX30" fmla="*/ 925180 w 952820"/>
                  <a:gd name="connsiteY30" fmla="*/ 358373 h 453803"/>
                  <a:gd name="connsiteX31" fmla="*/ 917615 w 952820"/>
                  <a:gd name="connsiteY31" fmla="*/ 429201 h 453803"/>
                  <a:gd name="connsiteX32" fmla="*/ 915589 w 952820"/>
                  <a:gd name="connsiteY32" fmla="*/ 447549 h 45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952820" h="453803">
                    <a:moveTo>
                      <a:pt x="914755" y="453804"/>
                    </a:moveTo>
                    <a:cubicBezTo>
                      <a:pt x="914755" y="453804"/>
                      <a:pt x="914755" y="451599"/>
                      <a:pt x="915292" y="447430"/>
                    </a:cubicBezTo>
                    <a:cubicBezTo>
                      <a:pt x="915828" y="443260"/>
                      <a:pt x="916304" y="437005"/>
                      <a:pt x="917079" y="428903"/>
                    </a:cubicBezTo>
                    <a:cubicBezTo>
                      <a:pt x="918687" y="412581"/>
                      <a:pt x="921070" y="388634"/>
                      <a:pt x="924168" y="357717"/>
                    </a:cubicBezTo>
                    <a:cubicBezTo>
                      <a:pt x="930125" y="295943"/>
                      <a:pt x="939358" y="206529"/>
                      <a:pt x="950557" y="95610"/>
                    </a:cubicBezTo>
                    <a:lnTo>
                      <a:pt x="951510" y="96801"/>
                    </a:lnTo>
                    <a:lnTo>
                      <a:pt x="38363" y="3098"/>
                    </a:lnTo>
                    <a:lnTo>
                      <a:pt x="38363" y="3098"/>
                    </a:lnTo>
                    <a:lnTo>
                      <a:pt x="40091" y="1728"/>
                    </a:lnTo>
                    <a:cubicBezTo>
                      <a:pt x="27164" y="126824"/>
                      <a:pt x="14654" y="248049"/>
                      <a:pt x="3098" y="359921"/>
                    </a:cubicBezTo>
                    <a:lnTo>
                      <a:pt x="1787" y="358253"/>
                    </a:lnTo>
                    <a:lnTo>
                      <a:pt x="656162" y="426401"/>
                    </a:lnTo>
                    <a:lnTo>
                      <a:pt x="846190" y="446357"/>
                    </a:lnTo>
                    <a:lnTo>
                      <a:pt x="897123" y="451838"/>
                    </a:lnTo>
                    <a:lnTo>
                      <a:pt x="910288" y="453267"/>
                    </a:lnTo>
                    <a:lnTo>
                      <a:pt x="914815" y="453804"/>
                    </a:lnTo>
                    <a:cubicBezTo>
                      <a:pt x="914815" y="453804"/>
                      <a:pt x="913326" y="453804"/>
                      <a:pt x="910407" y="453446"/>
                    </a:cubicBezTo>
                    <a:lnTo>
                      <a:pt x="897421" y="452195"/>
                    </a:lnTo>
                    <a:lnTo>
                      <a:pt x="846786" y="447191"/>
                    </a:lnTo>
                    <a:lnTo>
                      <a:pt x="656758" y="428069"/>
                    </a:lnTo>
                    <a:lnTo>
                      <a:pt x="1489" y="361232"/>
                    </a:lnTo>
                    <a:lnTo>
                      <a:pt x="0" y="361232"/>
                    </a:lnTo>
                    <a:lnTo>
                      <a:pt x="0" y="359802"/>
                    </a:lnTo>
                    <a:cubicBezTo>
                      <a:pt x="11497" y="247870"/>
                      <a:pt x="23828" y="126824"/>
                      <a:pt x="36814" y="1549"/>
                    </a:cubicBezTo>
                    <a:lnTo>
                      <a:pt x="36814" y="0"/>
                    </a:lnTo>
                    <a:lnTo>
                      <a:pt x="38363" y="0"/>
                    </a:lnTo>
                    <a:lnTo>
                      <a:pt x="38363" y="0"/>
                    </a:lnTo>
                    <a:lnTo>
                      <a:pt x="951748" y="94537"/>
                    </a:lnTo>
                    <a:lnTo>
                      <a:pt x="952821" y="94537"/>
                    </a:lnTo>
                    <a:lnTo>
                      <a:pt x="952821" y="95610"/>
                    </a:lnTo>
                    <a:cubicBezTo>
                      <a:pt x="940907" y="206827"/>
                      <a:pt x="931673" y="296479"/>
                      <a:pt x="925180" y="358373"/>
                    </a:cubicBezTo>
                    <a:cubicBezTo>
                      <a:pt x="921904" y="389111"/>
                      <a:pt x="919223" y="412998"/>
                      <a:pt x="917615" y="429201"/>
                    </a:cubicBezTo>
                    <a:cubicBezTo>
                      <a:pt x="916721" y="437243"/>
                      <a:pt x="916066" y="443379"/>
                      <a:pt x="915589" y="447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1" name="Forma Livre: Forma 700">
                <a:extLst>
                  <a:ext uri="{FF2B5EF4-FFF2-40B4-BE49-F238E27FC236}">
                    <a16:creationId xmlns:a16="http://schemas.microsoft.com/office/drawing/2014/main" id="{D1CA10BB-C17F-D2BF-3065-4AD444D49F4D}"/>
                  </a:ext>
                </a:extLst>
              </p:cNvPr>
              <p:cNvSpPr/>
              <p:nvPr/>
            </p:nvSpPr>
            <p:spPr>
              <a:xfrm rot="352799">
                <a:off x="4957667" y="2621205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2" name="Forma Livre: Forma 701">
                <a:extLst>
                  <a:ext uri="{FF2B5EF4-FFF2-40B4-BE49-F238E27FC236}">
                    <a16:creationId xmlns:a16="http://schemas.microsoft.com/office/drawing/2014/main" id="{78D7F58F-597E-7C7F-1F10-48250152A0CF}"/>
                  </a:ext>
                </a:extLst>
              </p:cNvPr>
              <p:cNvSpPr/>
              <p:nvPr/>
            </p:nvSpPr>
            <p:spPr>
              <a:xfrm rot="352799">
                <a:off x="4957667" y="2621205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3" name="Forma Livre: Forma 702">
                <a:extLst>
                  <a:ext uri="{FF2B5EF4-FFF2-40B4-BE49-F238E27FC236}">
                    <a16:creationId xmlns:a16="http://schemas.microsoft.com/office/drawing/2014/main" id="{979E070D-96EB-C744-465E-164ACAC283FD}"/>
                  </a:ext>
                </a:extLst>
              </p:cNvPr>
              <p:cNvSpPr/>
              <p:nvPr/>
            </p:nvSpPr>
            <p:spPr>
              <a:xfrm rot="352799">
                <a:off x="4933739" y="261876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4" name="Forma Livre: Forma 703">
                <a:extLst>
                  <a:ext uri="{FF2B5EF4-FFF2-40B4-BE49-F238E27FC236}">
                    <a16:creationId xmlns:a16="http://schemas.microsoft.com/office/drawing/2014/main" id="{7ADF402E-ACDC-E176-EFA1-EEA34C5A31F9}"/>
                  </a:ext>
                </a:extLst>
              </p:cNvPr>
              <p:cNvSpPr/>
              <p:nvPr/>
            </p:nvSpPr>
            <p:spPr>
              <a:xfrm>
                <a:off x="4996906" y="2662295"/>
                <a:ext cx="29129" cy="67492"/>
              </a:xfrm>
              <a:custGeom>
                <a:avLst/>
                <a:gdLst>
                  <a:gd name="connsiteX0" fmla="*/ 29130 w 29129"/>
                  <a:gd name="connsiteY0" fmla="*/ 2621 h 67492"/>
                  <a:gd name="connsiteX1" fmla="*/ 22518 w 29129"/>
                  <a:gd name="connsiteY1" fmla="*/ 67493 h 67492"/>
                  <a:gd name="connsiteX2" fmla="*/ 7506 w 29129"/>
                  <a:gd name="connsiteY2" fmla="*/ 65944 h 67492"/>
                  <a:gd name="connsiteX3" fmla="*/ 12927 w 29129"/>
                  <a:gd name="connsiteY3" fmla="*/ 13284 h 67492"/>
                  <a:gd name="connsiteX4" fmla="*/ 0 w 29129"/>
                  <a:gd name="connsiteY4" fmla="*/ 11914 h 67492"/>
                  <a:gd name="connsiteX5" fmla="*/ 1251 w 29129"/>
                  <a:gd name="connsiteY5" fmla="*/ 0 h 67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129" h="67492">
                    <a:moveTo>
                      <a:pt x="29130" y="2621"/>
                    </a:moveTo>
                    <a:lnTo>
                      <a:pt x="22518" y="67493"/>
                    </a:lnTo>
                    <a:lnTo>
                      <a:pt x="7506" y="65944"/>
                    </a:lnTo>
                    <a:lnTo>
                      <a:pt x="12927" y="13284"/>
                    </a:lnTo>
                    <a:lnTo>
                      <a:pt x="0" y="11914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5" name="Forma Livre: Forma 704">
                <a:extLst>
                  <a:ext uri="{FF2B5EF4-FFF2-40B4-BE49-F238E27FC236}">
                    <a16:creationId xmlns:a16="http://schemas.microsoft.com/office/drawing/2014/main" id="{E47C94E2-AD52-B8B8-0AA0-2125365A5CDB}"/>
                  </a:ext>
                </a:extLst>
              </p:cNvPr>
              <p:cNvSpPr/>
              <p:nvPr/>
            </p:nvSpPr>
            <p:spPr>
              <a:xfrm rot="352799">
                <a:off x="5174112" y="2643556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6" name="Forma Livre: Forma 705">
                <a:extLst>
                  <a:ext uri="{FF2B5EF4-FFF2-40B4-BE49-F238E27FC236}">
                    <a16:creationId xmlns:a16="http://schemas.microsoft.com/office/drawing/2014/main" id="{EAB2149B-2BE3-706D-ADFA-562048568F40}"/>
                  </a:ext>
                </a:extLst>
              </p:cNvPr>
              <p:cNvSpPr/>
              <p:nvPr/>
            </p:nvSpPr>
            <p:spPr>
              <a:xfrm rot="352799">
                <a:off x="5174112" y="2643556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962B8FAE-CE06-FD44-5742-78A541A584AC}"/>
                  </a:ext>
                </a:extLst>
              </p:cNvPr>
              <p:cNvSpPr/>
              <p:nvPr/>
            </p:nvSpPr>
            <p:spPr>
              <a:xfrm rot="352799">
                <a:off x="5150131" y="2641056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F602100B-1EEB-9FDA-6FD7-968150C295AD}"/>
                  </a:ext>
                </a:extLst>
              </p:cNvPr>
              <p:cNvSpPr/>
              <p:nvPr/>
            </p:nvSpPr>
            <p:spPr>
              <a:xfrm>
                <a:off x="5210345" y="2685206"/>
                <a:ext cx="51645" cy="68826"/>
              </a:xfrm>
              <a:custGeom>
                <a:avLst/>
                <a:gdLst>
                  <a:gd name="connsiteX0" fmla="*/ 50098 w 51645"/>
                  <a:gd name="connsiteY0" fmla="*/ 56913 h 68826"/>
                  <a:gd name="connsiteX1" fmla="*/ 48847 w 51645"/>
                  <a:gd name="connsiteY1" fmla="*/ 68827 h 68826"/>
                  <a:gd name="connsiteX2" fmla="*/ 0 w 51645"/>
                  <a:gd name="connsiteY2" fmla="*/ 63823 h 68826"/>
                  <a:gd name="connsiteX3" fmla="*/ 1013 w 51645"/>
                  <a:gd name="connsiteY3" fmla="*/ 54113 h 68826"/>
                  <a:gd name="connsiteX4" fmla="*/ 28355 w 51645"/>
                  <a:gd name="connsiteY4" fmla="*/ 33085 h 68826"/>
                  <a:gd name="connsiteX5" fmla="*/ 36338 w 51645"/>
                  <a:gd name="connsiteY5" fmla="*/ 21886 h 68826"/>
                  <a:gd name="connsiteX6" fmla="*/ 26806 w 51645"/>
                  <a:gd name="connsiteY6" fmla="*/ 12772 h 68826"/>
                  <a:gd name="connsiteX7" fmla="*/ 12748 w 51645"/>
                  <a:gd name="connsiteY7" fmla="*/ 17895 h 68826"/>
                  <a:gd name="connsiteX8" fmla="*/ 2562 w 51645"/>
                  <a:gd name="connsiteY8" fmla="*/ 9733 h 68826"/>
                  <a:gd name="connsiteX9" fmla="*/ 29487 w 51645"/>
                  <a:gd name="connsiteY9" fmla="*/ 381 h 68826"/>
                  <a:gd name="connsiteX10" fmla="*/ 51528 w 51645"/>
                  <a:gd name="connsiteY10" fmla="*/ 21945 h 68826"/>
                  <a:gd name="connsiteX11" fmla="*/ 38661 w 51645"/>
                  <a:gd name="connsiteY11" fmla="*/ 41246 h 68826"/>
                  <a:gd name="connsiteX12" fmla="*/ 22339 w 51645"/>
                  <a:gd name="connsiteY12" fmla="*/ 53756 h 6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645" h="68826">
                    <a:moveTo>
                      <a:pt x="50098" y="56913"/>
                    </a:moveTo>
                    <a:lnTo>
                      <a:pt x="48847" y="68827"/>
                    </a:lnTo>
                    <a:lnTo>
                      <a:pt x="0" y="63823"/>
                    </a:lnTo>
                    <a:lnTo>
                      <a:pt x="1013" y="54113"/>
                    </a:lnTo>
                    <a:lnTo>
                      <a:pt x="28355" y="33085"/>
                    </a:lnTo>
                    <a:cubicBezTo>
                      <a:pt x="34670" y="28260"/>
                      <a:pt x="36040" y="25043"/>
                      <a:pt x="36338" y="21886"/>
                    </a:cubicBezTo>
                    <a:cubicBezTo>
                      <a:pt x="36874" y="16822"/>
                      <a:pt x="33657" y="13486"/>
                      <a:pt x="26806" y="12772"/>
                    </a:cubicBezTo>
                    <a:cubicBezTo>
                      <a:pt x="21558" y="12033"/>
                      <a:pt x="16286" y="13951"/>
                      <a:pt x="12748" y="17895"/>
                    </a:cubicBezTo>
                    <a:lnTo>
                      <a:pt x="2562" y="9733"/>
                    </a:lnTo>
                    <a:cubicBezTo>
                      <a:pt x="9394" y="2293"/>
                      <a:pt x="19509" y="-1221"/>
                      <a:pt x="29487" y="381"/>
                    </a:cubicBezTo>
                    <a:cubicBezTo>
                      <a:pt x="43903" y="1870"/>
                      <a:pt x="52779" y="10210"/>
                      <a:pt x="51528" y="21945"/>
                    </a:cubicBezTo>
                    <a:cubicBezTo>
                      <a:pt x="50932" y="28260"/>
                      <a:pt x="48550" y="33859"/>
                      <a:pt x="38661" y="41246"/>
                    </a:cubicBezTo>
                    <a:lnTo>
                      <a:pt x="22339" y="53756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09" name="Forma Livre: Forma 708">
                <a:extLst>
                  <a:ext uri="{FF2B5EF4-FFF2-40B4-BE49-F238E27FC236}">
                    <a16:creationId xmlns:a16="http://schemas.microsoft.com/office/drawing/2014/main" id="{0D6E6415-3181-4CF0-54F0-6B6895027F4B}"/>
                  </a:ext>
                </a:extLst>
              </p:cNvPr>
              <p:cNvSpPr/>
              <p:nvPr/>
            </p:nvSpPr>
            <p:spPr>
              <a:xfrm rot="352799">
                <a:off x="5398478" y="2666661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79EF4E17-7579-746C-30A9-AD030A79CA5D}"/>
                  </a:ext>
                </a:extLst>
              </p:cNvPr>
              <p:cNvSpPr/>
              <p:nvPr/>
            </p:nvSpPr>
            <p:spPr>
              <a:xfrm rot="352799">
                <a:off x="5398478" y="2666661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64647022-3299-8B52-E89F-AD544954DC2D}"/>
                  </a:ext>
                </a:extLst>
              </p:cNvPr>
              <p:cNvSpPr/>
              <p:nvPr/>
            </p:nvSpPr>
            <p:spPr>
              <a:xfrm rot="352799">
                <a:off x="5374556" y="266416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D3DC00E2-6FB7-2B9E-93F8-52F8B61E00A8}"/>
                  </a:ext>
                </a:extLst>
              </p:cNvPr>
              <p:cNvSpPr/>
              <p:nvPr/>
            </p:nvSpPr>
            <p:spPr>
              <a:xfrm>
                <a:off x="5432303" y="2707807"/>
                <a:ext cx="54566" cy="68148"/>
              </a:xfrm>
              <a:custGeom>
                <a:avLst/>
                <a:gdLst>
                  <a:gd name="connsiteX0" fmla="*/ 52779 w 54566"/>
                  <a:gd name="connsiteY0" fmla="*/ 49741 h 68148"/>
                  <a:gd name="connsiteX1" fmla="*/ 23828 w 54566"/>
                  <a:gd name="connsiteY1" fmla="*/ 67910 h 68148"/>
                  <a:gd name="connsiteX2" fmla="*/ 0 w 54566"/>
                  <a:gd name="connsiteY2" fmla="*/ 58438 h 68148"/>
                  <a:gd name="connsiteX3" fmla="*/ 6970 w 54566"/>
                  <a:gd name="connsiteY3" fmla="*/ 47537 h 68148"/>
                  <a:gd name="connsiteX4" fmla="*/ 24841 w 54566"/>
                  <a:gd name="connsiteY4" fmla="*/ 55281 h 68148"/>
                  <a:gd name="connsiteX5" fmla="*/ 37827 w 54566"/>
                  <a:gd name="connsiteY5" fmla="*/ 48192 h 68148"/>
                  <a:gd name="connsiteX6" fmla="*/ 26568 w 54566"/>
                  <a:gd name="connsiteY6" fmla="*/ 39018 h 68148"/>
                  <a:gd name="connsiteX7" fmla="*/ 19718 w 54566"/>
                  <a:gd name="connsiteY7" fmla="*/ 38303 h 68148"/>
                  <a:gd name="connsiteX8" fmla="*/ 20730 w 54566"/>
                  <a:gd name="connsiteY8" fmla="*/ 28415 h 68148"/>
                  <a:gd name="connsiteX9" fmla="*/ 35563 w 54566"/>
                  <a:gd name="connsiteY9" fmla="*/ 14714 h 68148"/>
                  <a:gd name="connsiteX10" fmla="*/ 8042 w 54566"/>
                  <a:gd name="connsiteY10" fmla="*/ 11914 h 68148"/>
                  <a:gd name="connsiteX11" fmla="*/ 9293 w 54566"/>
                  <a:gd name="connsiteY11" fmla="*/ 0 h 68148"/>
                  <a:gd name="connsiteX12" fmla="*/ 54566 w 54566"/>
                  <a:gd name="connsiteY12" fmla="*/ 4646 h 68148"/>
                  <a:gd name="connsiteX13" fmla="*/ 53553 w 54566"/>
                  <a:gd name="connsiteY13" fmla="*/ 14356 h 68148"/>
                  <a:gd name="connsiteX14" fmla="*/ 37231 w 54566"/>
                  <a:gd name="connsiteY14" fmla="*/ 29487 h 68148"/>
                  <a:gd name="connsiteX15" fmla="*/ 52779 w 54566"/>
                  <a:gd name="connsiteY15" fmla="*/ 49741 h 6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566" h="68148">
                    <a:moveTo>
                      <a:pt x="52779" y="49741"/>
                    </a:moveTo>
                    <a:cubicBezTo>
                      <a:pt x="51647" y="60642"/>
                      <a:pt x="42235" y="69756"/>
                      <a:pt x="23828" y="67910"/>
                    </a:cubicBezTo>
                    <a:cubicBezTo>
                      <a:pt x="15137" y="67129"/>
                      <a:pt x="6857" y="63835"/>
                      <a:pt x="0" y="58438"/>
                    </a:cubicBezTo>
                    <a:lnTo>
                      <a:pt x="6970" y="47537"/>
                    </a:lnTo>
                    <a:cubicBezTo>
                      <a:pt x="11962" y="51939"/>
                      <a:pt x="18216" y="54649"/>
                      <a:pt x="24841" y="55281"/>
                    </a:cubicBezTo>
                    <a:cubicBezTo>
                      <a:pt x="32346" y="56055"/>
                      <a:pt x="37291" y="53494"/>
                      <a:pt x="37827" y="48192"/>
                    </a:cubicBezTo>
                    <a:cubicBezTo>
                      <a:pt x="38363" y="42890"/>
                      <a:pt x="35027" y="39912"/>
                      <a:pt x="26568" y="39018"/>
                    </a:cubicBezTo>
                    <a:lnTo>
                      <a:pt x="19718" y="38303"/>
                    </a:lnTo>
                    <a:lnTo>
                      <a:pt x="20730" y="28415"/>
                    </a:lnTo>
                    <a:lnTo>
                      <a:pt x="35563" y="14714"/>
                    </a:lnTo>
                    <a:lnTo>
                      <a:pt x="8042" y="11914"/>
                    </a:lnTo>
                    <a:lnTo>
                      <a:pt x="9293" y="0"/>
                    </a:lnTo>
                    <a:lnTo>
                      <a:pt x="54566" y="4646"/>
                    </a:lnTo>
                    <a:lnTo>
                      <a:pt x="53553" y="14356"/>
                    </a:lnTo>
                    <a:lnTo>
                      <a:pt x="37231" y="29487"/>
                    </a:lnTo>
                    <a:cubicBezTo>
                      <a:pt x="47001" y="30988"/>
                      <a:pt x="53851" y="39918"/>
                      <a:pt x="52779" y="497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EF388C9F-0725-3589-28E8-54A5E30A7381}"/>
                  </a:ext>
                </a:extLst>
              </p:cNvPr>
              <p:cNvSpPr/>
              <p:nvPr/>
            </p:nvSpPr>
            <p:spPr>
              <a:xfrm rot="352799">
                <a:off x="5622904" y="2689767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4D7B7D83-EF9E-6F20-12B2-2607078DA58D}"/>
                  </a:ext>
                </a:extLst>
              </p:cNvPr>
              <p:cNvSpPr/>
              <p:nvPr/>
            </p:nvSpPr>
            <p:spPr>
              <a:xfrm rot="352799">
                <a:off x="5622904" y="2689767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5" name="Forma Livre: Forma 714">
                <a:extLst>
                  <a:ext uri="{FF2B5EF4-FFF2-40B4-BE49-F238E27FC236}">
                    <a16:creationId xmlns:a16="http://schemas.microsoft.com/office/drawing/2014/main" id="{126B6872-01F3-5D02-82E9-5ECD82E4CC8D}"/>
                  </a:ext>
                </a:extLst>
              </p:cNvPr>
              <p:cNvSpPr/>
              <p:nvPr/>
            </p:nvSpPr>
            <p:spPr>
              <a:xfrm rot="352799">
                <a:off x="5599456" y="2687256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29490E6C-AA41-AB5C-4656-B34492336659}"/>
                  </a:ext>
                </a:extLst>
              </p:cNvPr>
              <p:cNvSpPr/>
              <p:nvPr/>
            </p:nvSpPr>
            <p:spPr>
              <a:xfrm rot="-5047201">
                <a:off x="5673690" y="2727857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C24ACC82-DC29-1E31-889E-248D525E3354}"/>
                  </a:ext>
                </a:extLst>
              </p:cNvPr>
              <p:cNvSpPr/>
              <p:nvPr/>
            </p:nvSpPr>
            <p:spPr>
              <a:xfrm>
                <a:off x="5668553" y="2721271"/>
                <a:ext cx="22638" cy="22638"/>
              </a:xfrm>
              <a:custGeom>
                <a:avLst/>
                <a:gdLst>
                  <a:gd name="connsiteX0" fmla="*/ 22581 w 22638"/>
                  <a:gd name="connsiteY0" fmla="*/ 12448 h 22638"/>
                  <a:gd name="connsiteX1" fmla="*/ 10190 w 22638"/>
                  <a:gd name="connsiteY1" fmla="*/ 22581 h 22638"/>
                  <a:gd name="connsiteX2" fmla="*/ 58 w 22638"/>
                  <a:gd name="connsiteY2" fmla="*/ 10190 h 22638"/>
                  <a:gd name="connsiteX3" fmla="*/ 12448 w 22638"/>
                  <a:gd name="connsiteY3" fmla="*/ 58 h 22638"/>
                  <a:gd name="connsiteX4" fmla="*/ 12454 w 22638"/>
                  <a:gd name="connsiteY4" fmla="*/ 58 h 22638"/>
                  <a:gd name="connsiteX5" fmla="*/ 22581 w 22638"/>
                  <a:gd name="connsiteY5" fmla="*/ 12448 h 2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38" h="22638">
                    <a:moveTo>
                      <a:pt x="22581" y="12448"/>
                    </a:moveTo>
                    <a:cubicBezTo>
                      <a:pt x="21955" y="18667"/>
                      <a:pt x="16410" y="23206"/>
                      <a:pt x="10190" y="22581"/>
                    </a:cubicBezTo>
                    <a:cubicBezTo>
                      <a:pt x="3971" y="21955"/>
                      <a:pt x="-568" y="16410"/>
                      <a:pt x="58" y="10190"/>
                    </a:cubicBezTo>
                    <a:cubicBezTo>
                      <a:pt x="683" y="3971"/>
                      <a:pt x="6229" y="-568"/>
                      <a:pt x="12448" y="58"/>
                    </a:cubicBezTo>
                    <a:cubicBezTo>
                      <a:pt x="12448" y="58"/>
                      <a:pt x="12454" y="58"/>
                      <a:pt x="12454" y="58"/>
                    </a:cubicBezTo>
                    <a:cubicBezTo>
                      <a:pt x="18673" y="683"/>
                      <a:pt x="23206" y="6229"/>
                      <a:pt x="22581" y="124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96213E8B-01F9-0686-4F16-709EFAD0851C}"/>
                  </a:ext>
                </a:extLst>
              </p:cNvPr>
              <p:cNvSpPr/>
              <p:nvPr/>
            </p:nvSpPr>
            <p:spPr>
              <a:xfrm>
                <a:off x="5662298" y="2781729"/>
                <a:ext cx="22639" cy="22638"/>
              </a:xfrm>
              <a:custGeom>
                <a:avLst/>
                <a:gdLst>
                  <a:gd name="connsiteX0" fmla="*/ 22581 w 22639"/>
                  <a:gd name="connsiteY0" fmla="*/ 12454 h 22638"/>
                  <a:gd name="connsiteX1" fmla="*/ 10185 w 22639"/>
                  <a:gd name="connsiteY1" fmla="*/ 22581 h 22638"/>
                  <a:gd name="connsiteX2" fmla="*/ 58 w 22639"/>
                  <a:gd name="connsiteY2" fmla="*/ 10185 h 22638"/>
                  <a:gd name="connsiteX3" fmla="*/ 12454 w 22639"/>
                  <a:gd name="connsiteY3" fmla="*/ 58 h 22638"/>
                  <a:gd name="connsiteX4" fmla="*/ 12514 w 22639"/>
                  <a:gd name="connsiteY4" fmla="*/ 64 h 22638"/>
                  <a:gd name="connsiteX5" fmla="*/ 22581 w 22639"/>
                  <a:gd name="connsiteY5" fmla="*/ 12454 h 2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39" h="22638">
                    <a:moveTo>
                      <a:pt x="22581" y="12454"/>
                    </a:moveTo>
                    <a:cubicBezTo>
                      <a:pt x="21956" y="18673"/>
                      <a:pt x="16404" y="23207"/>
                      <a:pt x="10185" y="22581"/>
                    </a:cubicBezTo>
                    <a:cubicBezTo>
                      <a:pt x="3965" y="21956"/>
                      <a:pt x="-568" y="16404"/>
                      <a:pt x="58" y="10185"/>
                    </a:cubicBezTo>
                    <a:cubicBezTo>
                      <a:pt x="683" y="3965"/>
                      <a:pt x="6235" y="-568"/>
                      <a:pt x="12454" y="58"/>
                    </a:cubicBezTo>
                    <a:cubicBezTo>
                      <a:pt x="12472" y="58"/>
                      <a:pt x="12496" y="64"/>
                      <a:pt x="12514" y="64"/>
                    </a:cubicBezTo>
                    <a:cubicBezTo>
                      <a:pt x="18709" y="719"/>
                      <a:pt x="23207" y="6259"/>
                      <a:pt x="22581" y="124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19" name="Forma Livre: Forma 718">
                <a:extLst>
                  <a:ext uri="{FF2B5EF4-FFF2-40B4-BE49-F238E27FC236}">
                    <a16:creationId xmlns:a16="http://schemas.microsoft.com/office/drawing/2014/main" id="{5D60C1EF-F092-F364-7515-49D78CC02ECE}"/>
                  </a:ext>
                </a:extLst>
              </p:cNvPr>
              <p:cNvSpPr/>
              <p:nvPr/>
            </p:nvSpPr>
            <p:spPr>
              <a:xfrm rot="352799">
                <a:off x="4934258" y="284862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78468DF8-13A6-A978-2343-456A9D753AE0}"/>
                  </a:ext>
                </a:extLst>
              </p:cNvPr>
              <p:cNvSpPr/>
              <p:nvPr/>
            </p:nvSpPr>
            <p:spPr>
              <a:xfrm rot="352799">
                <a:off x="4934258" y="284862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C62EF555-B2B7-515E-1D08-EA94B7A5A3CE}"/>
                  </a:ext>
                </a:extLst>
              </p:cNvPr>
              <p:cNvSpPr/>
              <p:nvPr/>
            </p:nvSpPr>
            <p:spPr>
              <a:xfrm rot="352799">
                <a:off x="4910330" y="284618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2" name="Forma Livre: Forma 721">
                <a:extLst>
                  <a:ext uri="{FF2B5EF4-FFF2-40B4-BE49-F238E27FC236}">
                    <a16:creationId xmlns:a16="http://schemas.microsoft.com/office/drawing/2014/main" id="{FD89C7C2-59B5-08DA-CA5D-4ED78CDBD697}"/>
                  </a:ext>
                </a:extLst>
              </p:cNvPr>
              <p:cNvSpPr/>
              <p:nvPr/>
            </p:nvSpPr>
            <p:spPr>
              <a:xfrm>
                <a:off x="4956279" y="2891163"/>
                <a:ext cx="61237" cy="66658"/>
              </a:xfrm>
              <a:custGeom>
                <a:avLst/>
                <a:gdLst>
                  <a:gd name="connsiteX0" fmla="*/ 59987 w 61237"/>
                  <a:gd name="connsiteY0" fmla="*/ 54149 h 66658"/>
                  <a:gd name="connsiteX1" fmla="*/ 49443 w 61237"/>
                  <a:gd name="connsiteY1" fmla="*/ 53077 h 66658"/>
                  <a:gd name="connsiteX2" fmla="*/ 48013 w 61237"/>
                  <a:gd name="connsiteY2" fmla="*/ 66659 h 66658"/>
                  <a:gd name="connsiteX3" fmla="*/ 33419 w 61237"/>
                  <a:gd name="connsiteY3" fmla="*/ 65169 h 66658"/>
                  <a:gd name="connsiteX4" fmla="*/ 34848 w 61237"/>
                  <a:gd name="connsiteY4" fmla="*/ 51588 h 66658"/>
                  <a:gd name="connsiteX5" fmla="*/ 0 w 61237"/>
                  <a:gd name="connsiteY5" fmla="*/ 47954 h 66658"/>
                  <a:gd name="connsiteX6" fmla="*/ 1013 w 61237"/>
                  <a:gd name="connsiteY6" fmla="*/ 37886 h 66658"/>
                  <a:gd name="connsiteX7" fmla="*/ 35742 w 61237"/>
                  <a:gd name="connsiteY7" fmla="*/ 0 h 66658"/>
                  <a:gd name="connsiteX8" fmla="*/ 51468 w 61237"/>
                  <a:gd name="connsiteY8" fmla="*/ 1668 h 66658"/>
                  <a:gd name="connsiteX9" fmla="*/ 19182 w 61237"/>
                  <a:gd name="connsiteY9" fmla="*/ 37410 h 66658"/>
                  <a:gd name="connsiteX10" fmla="*/ 36576 w 61237"/>
                  <a:gd name="connsiteY10" fmla="*/ 39197 h 66658"/>
                  <a:gd name="connsiteX11" fmla="*/ 37827 w 61237"/>
                  <a:gd name="connsiteY11" fmla="*/ 27283 h 66658"/>
                  <a:gd name="connsiteX12" fmla="*/ 51945 w 61237"/>
                  <a:gd name="connsiteY12" fmla="*/ 28713 h 66658"/>
                  <a:gd name="connsiteX13" fmla="*/ 50694 w 61237"/>
                  <a:gd name="connsiteY13" fmla="*/ 40627 h 66658"/>
                  <a:gd name="connsiteX14" fmla="*/ 61238 w 61237"/>
                  <a:gd name="connsiteY14" fmla="*/ 41699 h 6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237" h="66658">
                    <a:moveTo>
                      <a:pt x="59987" y="54149"/>
                    </a:moveTo>
                    <a:lnTo>
                      <a:pt x="49443" y="53077"/>
                    </a:lnTo>
                    <a:lnTo>
                      <a:pt x="48013" y="66659"/>
                    </a:lnTo>
                    <a:lnTo>
                      <a:pt x="33419" y="65169"/>
                    </a:lnTo>
                    <a:lnTo>
                      <a:pt x="34848" y="51588"/>
                    </a:lnTo>
                    <a:lnTo>
                      <a:pt x="0" y="47954"/>
                    </a:lnTo>
                    <a:lnTo>
                      <a:pt x="1013" y="37886"/>
                    </a:lnTo>
                    <a:lnTo>
                      <a:pt x="35742" y="0"/>
                    </a:lnTo>
                    <a:lnTo>
                      <a:pt x="51468" y="1668"/>
                    </a:lnTo>
                    <a:lnTo>
                      <a:pt x="19182" y="37410"/>
                    </a:lnTo>
                    <a:lnTo>
                      <a:pt x="36576" y="39197"/>
                    </a:lnTo>
                    <a:lnTo>
                      <a:pt x="37827" y="27283"/>
                    </a:lnTo>
                    <a:lnTo>
                      <a:pt x="51945" y="28713"/>
                    </a:lnTo>
                    <a:lnTo>
                      <a:pt x="50694" y="40627"/>
                    </a:lnTo>
                    <a:lnTo>
                      <a:pt x="61238" y="4169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35D594B9-2BF7-C813-D9F2-9956A538F6B7}"/>
                  </a:ext>
                </a:extLst>
              </p:cNvPr>
              <p:cNvSpPr/>
              <p:nvPr/>
            </p:nvSpPr>
            <p:spPr>
              <a:xfrm rot="352799">
                <a:off x="5150704" y="287091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89E054A4-0B95-D9BF-6A66-D7378A0B78DB}"/>
                  </a:ext>
                </a:extLst>
              </p:cNvPr>
              <p:cNvSpPr/>
              <p:nvPr/>
            </p:nvSpPr>
            <p:spPr>
              <a:xfrm rot="352799">
                <a:off x="5150704" y="287091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72E7664B-DEA6-BE36-E248-1A37F20082B3}"/>
                  </a:ext>
                </a:extLst>
              </p:cNvPr>
              <p:cNvSpPr/>
              <p:nvPr/>
            </p:nvSpPr>
            <p:spPr>
              <a:xfrm rot="352799">
                <a:off x="5126781" y="286841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7F377A3E-EE12-0230-A510-2404090F7ED6}"/>
                  </a:ext>
                </a:extLst>
              </p:cNvPr>
              <p:cNvSpPr/>
              <p:nvPr/>
            </p:nvSpPr>
            <p:spPr>
              <a:xfrm>
                <a:off x="5177820" y="2912072"/>
                <a:ext cx="53731" cy="67448"/>
              </a:xfrm>
              <a:custGeom>
                <a:avLst/>
                <a:gdLst>
                  <a:gd name="connsiteX0" fmla="*/ 52898 w 53731"/>
                  <a:gd name="connsiteY0" fmla="*/ 48549 h 67448"/>
                  <a:gd name="connsiteX1" fmla="*/ 23828 w 53731"/>
                  <a:gd name="connsiteY1" fmla="*/ 67195 h 67448"/>
                  <a:gd name="connsiteX2" fmla="*/ 0 w 53731"/>
                  <a:gd name="connsiteY2" fmla="*/ 57723 h 67448"/>
                  <a:gd name="connsiteX3" fmla="*/ 7089 w 53731"/>
                  <a:gd name="connsiteY3" fmla="*/ 46881 h 67448"/>
                  <a:gd name="connsiteX4" fmla="*/ 24960 w 53731"/>
                  <a:gd name="connsiteY4" fmla="*/ 54566 h 67448"/>
                  <a:gd name="connsiteX5" fmla="*/ 37946 w 53731"/>
                  <a:gd name="connsiteY5" fmla="*/ 47418 h 67448"/>
                  <a:gd name="connsiteX6" fmla="*/ 23768 w 53731"/>
                  <a:gd name="connsiteY6" fmla="*/ 37469 h 67448"/>
                  <a:gd name="connsiteX7" fmla="*/ 7208 w 53731"/>
                  <a:gd name="connsiteY7" fmla="*/ 35742 h 67448"/>
                  <a:gd name="connsiteX8" fmla="*/ 14297 w 53731"/>
                  <a:gd name="connsiteY8" fmla="*/ 0 h 67448"/>
                  <a:gd name="connsiteX9" fmla="*/ 53732 w 53731"/>
                  <a:gd name="connsiteY9" fmla="*/ 4051 h 67448"/>
                  <a:gd name="connsiteX10" fmla="*/ 52541 w 53731"/>
                  <a:gd name="connsiteY10" fmla="*/ 15965 h 67448"/>
                  <a:gd name="connsiteX11" fmla="*/ 25555 w 53731"/>
                  <a:gd name="connsiteY11" fmla="*/ 13165 h 67448"/>
                  <a:gd name="connsiteX12" fmla="*/ 23232 w 53731"/>
                  <a:gd name="connsiteY12" fmla="*/ 25377 h 67448"/>
                  <a:gd name="connsiteX13" fmla="*/ 28534 w 53731"/>
                  <a:gd name="connsiteY13" fmla="*/ 25913 h 67448"/>
                  <a:gd name="connsiteX14" fmla="*/ 52898 w 53731"/>
                  <a:gd name="connsiteY14" fmla="*/ 48549 h 67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731" h="67448">
                    <a:moveTo>
                      <a:pt x="52898" y="48549"/>
                    </a:moveTo>
                    <a:cubicBezTo>
                      <a:pt x="51766" y="59987"/>
                      <a:pt x="42295" y="69101"/>
                      <a:pt x="23828" y="67195"/>
                    </a:cubicBezTo>
                    <a:cubicBezTo>
                      <a:pt x="15137" y="66402"/>
                      <a:pt x="6862" y="63114"/>
                      <a:pt x="0" y="57723"/>
                    </a:cubicBezTo>
                    <a:lnTo>
                      <a:pt x="7089" y="46881"/>
                    </a:lnTo>
                    <a:cubicBezTo>
                      <a:pt x="12075" y="51284"/>
                      <a:pt x="18336" y="53976"/>
                      <a:pt x="24960" y="54566"/>
                    </a:cubicBezTo>
                    <a:cubicBezTo>
                      <a:pt x="32466" y="55340"/>
                      <a:pt x="37410" y="52719"/>
                      <a:pt x="37946" y="47418"/>
                    </a:cubicBezTo>
                    <a:cubicBezTo>
                      <a:pt x="38482" y="42116"/>
                      <a:pt x="35504" y="38661"/>
                      <a:pt x="23768" y="37469"/>
                    </a:cubicBezTo>
                    <a:lnTo>
                      <a:pt x="7208" y="35742"/>
                    </a:lnTo>
                    <a:lnTo>
                      <a:pt x="14297" y="0"/>
                    </a:lnTo>
                    <a:lnTo>
                      <a:pt x="53732" y="4051"/>
                    </a:lnTo>
                    <a:lnTo>
                      <a:pt x="52541" y="15965"/>
                    </a:lnTo>
                    <a:lnTo>
                      <a:pt x="25555" y="13165"/>
                    </a:lnTo>
                    <a:lnTo>
                      <a:pt x="23232" y="25377"/>
                    </a:lnTo>
                    <a:lnTo>
                      <a:pt x="28534" y="25913"/>
                    </a:lnTo>
                    <a:cubicBezTo>
                      <a:pt x="47418" y="27700"/>
                      <a:pt x="54089" y="37052"/>
                      <a:pt x="52898" y="485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176D3CE1-9C03-FF56-E823-80B18C9F4731}"/>
                  </a:ext>
                </a:extLst>
              </p:cNvPr>
              <p:cNvSpPr/>
              <p:nvPr/>
            </p:nvSpPr>
            <p:spPr>
              <a:xfrm rot="352799">
                <a:off x="5375129" y="289401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8" name="Forma Livre: Forma 727">
                <a:extLst>
                  <a:ext uri="{FF2B5EF4-FFF2-40B4-BE49-F238E27FC236}">
                    <a16:creationId xmlns:a16="http://schemas.microsoft.com/office/drawing/2014/main" id="{F0BD0B66-A464-3D91-03DA-2B231A34829E}"/>
                  </a:ext>
                </a:extLst>
              </p:cNvPr>
              <p:cNvSpPr/>
              <p:nvPr/>
            </p:nvSpPr>
            <p:spPr>
              <a:xfrm rot="352799">
                <a:off x="5375129" y="289401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D2F5ECBB-547D-1B2B-4C0B-C465D5DC1BC5}"/>
                  </a:ext>
                </a:extLst>
              </p:cNvPr>
              <p:cNvSpPr/>
              <p:nvPr/>
            </p:nvSpPr>
            <p:spPr>
              <a:xfrm rot="352799">
                <a:off x="5351147" y="2891520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3 w 156013"/>
                  <a:gd name="connsiteY1" fmla="*/ 0 h 156013"/>
                  <a:gd name="connsiteX2" fmla="*/ 156013 w 156013"/>
                  <a:gd name="connsiteY2" fmla="*/ 156014 h 156013"/>
                  <a:gd name="connsiteX3" fmla="*/ 143623 w 156013"/>
                  <a:gd name="connsiteY3" fmla="*/ 156014 h 156013"/>
                  <a:gd name="connsiteX4" fmla="*/ 12390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0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3" y="0"/>
                      <a:pt x="156013" y="0"/>
                    </a:cubicBezTo>
                    <a:lnTo>
                      <a:pt x="156013" y="156014"/>
                    </a:lnTo>
                    <a:cubicBezTo>
                      <a:pt x="156013" y="156014"/>
                      <a:pt x="150466" y="156014"/>
                      <a:pt x="143623" y="156014"/>
                    </a:cubicBezTo>
                    <a:lnTo>
                      <a:pt x="12390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222ABCC4-39A9-74DD-E06C-1C56EC807A3C}"/>
                  </a:ext>
                </a:extLst>
              </p:cNvPr>
              <p:cNvSpPr/>
              <p:nvPr/>
            </p:nvSpPr>
            <p:spPr>
              <a:xfrm>
                <a:off x="5407232" y="2936379"/>
                <a:ext cx="54438" cy="66894"/>
              </a:xfrm>
              <a:custGeom>
                <a:avLst/>
                <a:gdLst>
                  <a:gd name="connsiteX0" fmla="*/ 52592 w 54438"/>
                  <a:gd name="connsiteY0" fmla="*/ 47713 h 66894"/>
                  <a:gd name="connsiteX1" fmla="*/ 25905 w 54438"/>
                  <a:gd name="connsiteY1" fmla="*/ 66716 h 66894"/>
                  <a:gd name="connsiteX2" fmla="*/ 290 w 54438"/>
                  <a:gd name="connsiteY2" fmla="*/ 31688 h 66894"/>
                  <a:gd name="connsiteX3" fmla="*/ 36865 w 54438"/>
                  <a:gd name="connsiteY3" fmla="*/ 236 h 66894"/>
                  <a:gd name="connsiteX4" fmla="*/ 54439 w 54438"/>
                  <a:gd name="connsiteY4" fmla="*/ 6550 h 66894"/>
                  <a:gd name="connsiteX5" fmla="*/ 47767 w 54438"/>
                  <a:gd name="connsiteY5" fmla="*/ 16975 h 66894"/>
                  <a:gd name="connsiteX6" fmla="*/ 35853 w 54438"/>
                  <a:gd name="connsiteY6" fmla="*/ 12447 h 66894"/>
                  <a:gd name="connsiteX7" fmla="*/ 15718 w 54438"/>
                  <a:gd name="connsiteY7" fmla="*/ 29365 h 66894"/>
                  <a:gd name="connsiteX8" fmla="*/ 32279 w 54438"/>
                  <a:gd name="connsiteY8" fmla="*/ 25255 h 66894"/>
                  <a:gd name="connsiteX9" fmla="*/ 52675 w 54438"/>
                  <a:gd name="connsiteY9" fmla="*/ 46081 h 66894"/>
                  <a:gd name="connsiteX10" fmla="*/ 52592 w 54438"/>
                  <a:gd name="connsiteY10" fmla="*/ 47713 h 66894"/>
                  <a:gd name="connsiteX11" fmla="*/ 37997 w 54438"/>
                  <a:gd name="connsiteY11" fmla="*/ 46938 h 66894"/>
                  <a:gd name="connsiteX12" fmla="*/ 29360 w 54438"/>
                  <a:gd name="connsiteY12" fmla="*/ 36150 h 66894"/>
                  <a:gd name="connsiteX13" fmla="*/ 28049 w 54438"/>
                  <a:gd name="connsiteY13" fmla="*/ 36097 h 66894"/>
                  <a:gd name="connsiteX14" fmla="*/ 15968 w 54438"/>
                  <a:gd name="connsiteY14" fmla="*/ 43942 h 66894"/>
                  <a:gd name="connsiteX15" fmla="*/ 15837 w 54438"/>
                  <a:gd name="connsiteY15" fmla="*/ 44675 h 66894"/>
                  <a:gd name="connsiteX16" fmla="*/ 26203 w 54438"/>
                  <a:gd name="connsiteY16" fmla="*/ 55457 h 66894"/>
                  <a:gd name="connsiteX17" fmla="*/ 37670 w 54438"/>
                  <a:gd name="connsiteY17" fmla="*/ 47903 h 66894"/>
                  <a:gd name="connsiteX18" fmla="*/ 37819 w 54438"/>
                  <a:gd name="connsiteY18" fmla="*/ 46938 h 66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4438" h="66894">
                    <a:moveTo>
                      <a:pt x="52592" y="47713"/>
                    </a:moveTo>
                    <a:cubicBezTo>
                      <a:pt x="51222" y="60937"/>
                      <a:pt x="39546" y="68145"/>
                      <a:pt x="25905" y="66716"/>
                    </a:cubicBezTo>
                    <a:cubicBezTo>
                      <a:pt x="8034" y="64869"/>
                      <a:pt x="-1855" y="52538"/>
                      <a:pt x="290" y="31688"/>
                    </a:cubicBezTo>
                    <a:cubicBezTo>
                      <a:pt x="2613" y="9290"/>
                      <a:pt x="17386" y="-1790"/>
                      <a:pt x="36865" y="236"/>
                    </a:cubicBezTo>
                    <a:cubicBezTo>
                      <a:pt x="43186" y="718"/>
                      <a:pt x="49256" y="2898"/>
                      <a:pt x="54439" y="6550"/>
                    </a:cubicBezTo>
                    <a:lnTo>
                      <a:pt x="47767" y="16975"/>
                    </a:lnTo>
                    <a:cubicBezTo>
                      <a:pt x="44341" y="14306"/>
                      <a:pt x="40190" y="12727"/>
                      <a:pt x="35853" y="12447"/>
                    </a:cubicBezTo>
                    <a:cubicBezTo>
                      <a:pt x="25011" y="11375"/>
                      <a:pt x="17446" y="17034"/>
                      <a:pt x="15718" y="29365"/>
                    </a:cubicBezTo>
                    <a:cubicBezTo>
                      <a:pt x="20466" y="25833"/>
                      <a:pt x="26429" y="24355"/>
                      <a:pt x="32279" y="25255"/>
                    </a:cubicBezTo>
                    <a:cubicBezTo>
                      <a:pt x="43662" y="25374"/>
                      <a:pt x="52794" y="34697"/>
                      <a:pt x="52675" y="46081"/>
                    </a:cubicBezTo>
                    <a:cubicBezTo>
                      <a:pt x="52669" y="46623"/>
                      <a:pt x="52640" y="47171"/>
                      <a:pt x="52592" y="47713"/>
                    </a:cubicBezTo>
                    <a:close/>
                    <a:moveTo>
                      <a:pt x="37997" y="46938"/>
                    </a:moveTo>
                    <a:cubicBezTo>
                      <a:pt x="38593" y="41577"/>
                      <a:pt x="34727" y="36746"/>
                      <a:pt x="29360" y="36150"/>
                    </a:cubicBezTo>
                    <a:cubicBezTo>
                      <a:pt x="28925" y="36103"/>
                      <a:pt x="28490" y="36085"/>
                      <a:pt x="28049" y="36097"/>
                    </a:cubicBezTo>
                    <a:cubicBezTo>
                      <a:pt x="22545" y="34923"/>
                      <a:pt x="17136" y="38438"/>
                      <a:pt x="15968" y="43942"/>
                    </a:cubicBezTo>
                    <a:cubicBezTo>
                      <a:pt x="15915" y="44180"/>
                      <a:pt x="15873" y="44431"/>
                      <a:pt x="15837" y="44675"/>
                    </a:cubicBezTo>
                    <a:cubicBezTo>
                      <a:pt x="15242" y="50215"/>
                      <a:pt x="18994" y="54682"/>
                      <a:pt x="26203" y="55457"/>
                    </a:cubicBezTo>
                    <a:cubicBezTo>
                      <a:pt x="31457" y="56535"/>
                      <a:pt x="36591" y="53158"/>
                      <a:pt x="37670" y="47903"/>
                    </a:cubicBezTo>
                    <a:cubicBezTo>
                      <a:pt x="37735" y="47582"/>
                      <a:pt x="37783" y="47260"/>
                      <a:pt x="37819" y="469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1" name="Forma Livre: Forma 730">
                <a:extLst>
                  <a:ext uri="{FF2B5EF4-FFF2-40B4-BE49-F238E27FC236}">
                    <a16:creationId xmlns:a16="http://schemas.microsoft.com/office/drawing/2014/main" id="{00434C8C-19AE-B082-7FDF-835ABBECF651}"/>
                  </a:ext>
                </a:extLst>
              </p:cNvPr>
              <p:cNvSpPr/>
              <p:nvPr/>
            </p:nvSpPr>
            <p:spPr>
              <a:xfrm rot="352799">
                <a:off x="5599436" y="291711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2" name="Forma Livre: Forma 731">
                <a:extLst>
                  <a:ext uri="{FF2B5EF4-FFF2-40B4-BE49-F238E27FC236}">
                    <a16:creationId xmlns:a16="http://schemas.microsoft.com/office/drawing/2014/main" id="{326B5EFE-9C47-2879-DD05-9E39659648CE}"/>
                  </a:ext>
                </a:extLst>
              </p:cNvPr>
              <p:cNvSpPr/>
              <p:nvPr/>
            </p:nvSpPr>
            <p:spPr>
              <a:xfrm rot="352799">
                <a:off x="5599436" y="291711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3" name="Forma Livre: Forma 732">
                <a:extLst>
                  <a:ext uri="{FF2B5EF4-FFF2-40B4-BE49-F238E27FC236}">
                    <a16:creationId xmlns:a16="http://schemas.microsoft.com/office/drawing/2014/main" id="{FDDA63F2-74FE-073D-7EF2-50CDF4600B07}"/>
                  </a:ext>
                </a:extLst>
              </p:cNvPr>
              <p:cNvSpPr/>
              <p:nvPr/>
            </p:nvSpPr>
            <p:spPr>
              <a:xfrm rot="352799">
                <a:off x="5575514" y="291461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3 w 156013"/>
                  <a:gd name="connsiteY1" fmla="*/ 0 h 156013"/>
                  <a:gd name="connsiteX2" fmla="*/ 156013 w 156013"/>
                  <a:gd name="connsiteY2" fmla="*/ 156014 h 156013"/>
                  <a:gd name="connsiteX3" fmla="*/ 143623 w 156013"/>
                  <a:gd name="connsiteY3" fmla="*/ 156014 h 156013"/>
                  <a:gd name="connsiteX4" fmla="*/ 12390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0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3" y="0"/>
                      <a:pt x="156013" y="0"/>
                    </a:cubicBezTo>
                    <a:lnTo>
                      <a:pt x="156013" y="156014"/>
                    </a:lnTo>
                    <a:cubicBezTo>
                      <a:pt x="156013" y="156014"/>
                      <a:pt x="150466" y="156014"/>
                      <a:pt x="143623" y="156014"/>
                    </a:cubicBezTo>
                    <a:lnTo>
                      <a:pt x="12390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4" name="Forma Livre: Forma 733">
                <a:extLst>
                  <a:ext uri="{FF2B5EF4-FFF2-40B4-BE49-F238E27FC236}">
                    <a16:creationId xmlns:a16="http://schemas.microsoft.com/office/drawing/2014/main" id="{C40902D6-EB7B-CCCF-F8BD-75907BD3FDF4}"/>
                  </a:ext>
                </a:extLst>
              </p:cNvPr>
              <p:cNvSpPr/>
              <p:nvPr/>
            </p:nvSpPr>
            <p:spPr>
              <a:xfrm rot="-2295600">
                <a:off x="5618610" y="2989695"/>
                <a:ext cx="69696" cy="5956"/>
              </a:xfrm>
              <a:custGeom>
                <a:avLst/>
                <a:gdLst>
                  <a:gd name="connsiteX0" fmla="*/ 0 w 69696"/>
                  <a:gd name="connsiteY0" fmla="*/ 0 h 5956"/>
                  <a:gd name="connsiteX1" fmla="*/ 69697 w 69696"/>
                  <a:gd name="connsiteY1" fmla="*/ 0 h 5956"/>
                  <a:gd name="connsiteX2" fmla="*/ 69697 w 69696"/>
                  <a:gd name="connsiteY2" fmla="*/ 5957 h 5956"/>
                  <a:gd name="connsiteX3" fmla="*/ 0 w 6969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696" h="5956">
                    <a:moveTo>
                      <a:pt x="0" y="0"/>
                    </a:moveTo>
                    <a:lnTo>
                      <a:pt x="69697" y="0"/>
                    </a:lnTo>
                    <a:lnTo>
                      <a:pt x="69697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5" name="Forma Livre: Forma 734">
                <a:extLst>
                  <a:ext uri="{FF2B5EF4-FFF2-40B4-BE49-F238E27FC236}">
                    <a16:creationId xmlns:a16="http://schemas.microsoft.com/office/drawing/2014/main" id="{2D5138C3-7967-F4FF-063E-B88915C9B662}"/>
                  </a:ext>
                </a:extLst>
              </p:cNvPr>
              <p:cNvSpPr/>
              <p:nvPr/>
            </p:nvSpPr>
            <p:spPr>
              <a:xfrm rot="-2347201">
                <a:off x="5650544" y="2958070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6" name="Forma Livre: Forma 735">
                <a:extLst>
                  <a:ext uri="{FF2B5EF4-FFF2-40B4-BE49-F238E27FC236}">
                    <a16:creationId xmlns:a16="http://schemas.microsoft.com/office/drawing/2014/main" id="{2B7DA453-25FC-A0E4-BA53-FFB138EACD07}"/>
                  </a:ext>
                </a:extLst>
              </p:cNvPr>
              <p:cNvSpPr/>
              <p:nvPr/>
            </p:nvSpPr>
            <p:spPr>
              <a:xfrm rot="352799">
                <a:off x="4911037" y="307416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7" name="Forma Livre: Forma 736">
                <a:extLst>
                  <a:ext uri="{FF2B5EF4-FFF2-40B4-BE49-F238E27FC236}">
                    <a16:creationId xmlns:a16="http://schemas.microsoft.com/office/drawing/2014/main" id="{C5066C97-B557-EDFE-FB99-4AC871A8835C}"/>
                  </a:ext>
                </a:extLst>
              </p:cNvPr>
              <p:cNvSpPr/>
              <p:nvPr/>
            </p:nvSpPr>
            <p:spPr>
              <a:xfrm rot="352799">
                <a:off x="4911037" y="3074162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8" name="Forma Livre: Forma 737">
                <a:extLst>
                  <a:ext uri="{FF2B5EF4-FFF2-40B4-BE49-F238E27FC236}">
                    <a16:creationId xmlns:a16="http://schemas.microsoft.com/office/drawing/2014/main" id="{82188ED9-3D9E-27AF-85E7-A0132B6F7240}"/>
                  </a:ext>
                </a:extLst>
              </p:cNvPr>
              <p:cNvSpPr/>
              <p:nvPr/>
            </p:nvSpPr>
            <p:spPr>
              <a:xfrm rot="352799">
                <a:off x="4887109" y="3071721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39" name="Forma Livre: Forma 738">
                <a:extLst>
                  <a:ext uri="{FF2B5EF4-FFF2-40B4-BE49-F238E27FC236}">
                    <a16:creationId xmlns:a16="http://schemas.microsoft.com/office/drawing/2014/main" id="{C10634B7-5E12-1900-A68B-F0DA2A2B42CF}"/>
                  </a:ext>
                </a:extLst>
              </p:cNvPr>
              <p:cNvSpPr/>
              <p:nvPr/>
            </p:nvSpPr>
            <p:spPr>
              <a:xfrm>
                <a:off x="4935370" y="3113537"/>
                <a:ext cx="54327" cy="67552"/>
              </a:xfrm>
              <a:custGeom>
                <a:avLst/>
                <a:gdLst>
                  <a:gd name="connsiteX0" fmla="*/ 54328 w 54327"/>
                  <a:gd name="connsiteY0" fmla="*/ 5302 h 67552"/>
                  <a:gd name="connsiteX1" fmla="*/ 53315 w 54327"/>
                  <a:gd name="connsiteY1" fmla="*/ 15012 h 67552"/>
                  <a:gd name="connsiteX2" fmla="*/ 23530 w 54327"/>
                  <a:gd name="connsiteY2" fmla="*/ 67552 h 67552"/>
                  <a:gd name="connsiteX3" fmla="*/ 7267 w 54327"/>
                  <a:gd name="connsiteY3" fmla="*/ 65825 h 67552"/>
                  <a:gd name="connsiteX4" fmla="*/ 35861 w 54327"/>
                  <a:gd name="connsiteY4" fmla="*/ 15726 h 67552"/>
                  <a:gd name="connsiteX5" fmla="*/ 14416 w 54327"/>
                  <a:gd name="connsiteY5" fmla="*/ 13522 h 67552"/>
                  <a:gd name="connsiteX6" fmla="*/ 13344 w 54327"/>
                  <a:gd name="connsiteY6" fmla="*/ 24066 h 67552"/>
                  <a:gd name="connsiteX7" fmla="*/ 0 w 54327"/>
                  <a:gd name="connsiteY7" fmla="*/ 22696 h 67552"/>
                  <a:gd name="connsiteX8" fmla="*/ 2383 w 54327"/>
                  <a:gd name="connsiteY8" fmla="*/ 0 h 6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327" h="67552">
                    <a:moveTo>
                      <a:pt x="54328" y="5302"/>
                    </a:moveTo>
                    <a:lnTo>
                      <a:pt x="53315" y="15012"/>
                    </a:lnTo>
                    <a:lnTo>
                      <a:pt x="23530" y="67552"/>
                    </a:lnTo>
                    <a:lnTo>
                      <a:pt x="7267" y="65825"/>
                    </a:lnTo>
                    <a:lnTo>
                      <a:pt x="35861" y="15726"/>
                    </a:lnTo>
                    <a:lnTo>
                      <a:pt x="14416" y="13522"/>
                    </a:lnTo>
                    <a:lnTo>
                      <a:pt x="13344" y="24066"/>
                    </a:lnTo>
                    <a:lnTo>
                      <a:pt x="0" y="22696"/>
                    </a:lnTo>
                    <a:lnTo>
                      <a:pt x="2383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0" name="Forma Livre: Forma 739">
                <a:extLst>
                  <a:ext uri="{FF2B5EF4-FFF2-40B4-BE49-F238E27FC236}">
                    <a16:creationId xmlns:a16="http://schemas.microsoft.com/office/drawing/2014/main" id="{6E9C9E11-13F7-22BE-65A9-02DCD1A57A04}"/>
                  </a:ext>
                </a:extLst>
              </p:cNvPr>
              <p:cNvSpPr/>
              <p:nvPr/>
            </p:nvSpPr>
            <p:spPr>
              <a:xfrm rot="352799">
                <a:off x="5127483" y="3096453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9EBBBB44-6029-5668-458E-A3AA335C0E67}"/>
                  </a:ext>
                </a:extLst>
              </p:cNvPr>
              <p:cNvSpPr/>
              <p:nvPr/>
            </p:nvSpPr>
            <p:spPr>
              <a:xfrm rot="352799">
                <a:off x="5127483" y="3096453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F334D1B1-9FA5-F39B-F1DF-75F4FB39C82D}"/>
                  </a:ext>
                </a:extLst>
              </p:cNvPr>
              <p:cNvSpPr/>
              <p:nvPr/>
            </p:nvSpPr>
            <p:spPr>
              <a:xfrm rot="352799">
                <a:off x="5103501" y="309395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370C1E6C-D9A2-CA6D-D0C7-BCBECB6EC9AC}"/>
                  </a:ext>
                </a:extLst>
              </p:cNvPr>
              <p:cNvSpPr/>
              <p:nvPr/>
            </p:nvSpPr>
            <p:spPr>
              <a:xfrm>
                <a:off x="5157997" y="3138392"/>
                <a:ext cx="55537" cy="67385"/>
              </a:xfrm>
              <a:custGeom>
                <a:avLst/>
                <a:gdLst>
                  <a:gd name="connsiteX0" fmla="*/ 54612 w 55537"/>
                  <a:gd name="connsiteY0" fmla="*/ 50084 h 67385"/>
                  <a:gd name="connsiteX1" fmla="*/ 25244 w 55537"/>
                  <a:gd name="connsiteY1" fmla="*/ 67121 h 67385"/>
                  <a:gd name="connsiteX2" fmla="*/ 106 w 55537"/>
                  <a:gd name="connsiteY2" fmla="*/ 44484 h 67385"/>
                  <a:gd name="connsiteX3" fmla="*/ 11483 w 55537"/>
                  <a:gd name="connsiteY3" fmla="*/ 30247 h 67385"/>
                  <a:gd name="connsiteX4" fmla="*/ 5526 w 55537"/>
                  <a:gd name="connsiteY4" fmla="*/ 16129 h 67385"/>
                  <a:gd name="connsiteX5" fmla="*/ 32273 w 55537"/>
                  <a:gd name="connsiteY5" fmla="*/ 224 h 67385"/>
                  <a:gd name="connsiteX6" fmla="*/ 55446 w 55537"/>
                  <a:gd name="connsiteY6" fmla="*/ 21311 h 67385"/>
                  <a:gd name="connsiteX7" fmla="*/ 46451 w 55537"/>
                  <a:gd name="connsiteY7" fmla="*/ 33821 h 67385"/>
                  <a:gd name="connsiteX8" fmla="*/ 54612 w 55537"/>
                  <a:gd name="connsiteY8" fmla="*/ 50084 h 67385"/>
                  <a:gd name="connsiteX9" fmla="*/ 39481 w 55537"/>
                  <a:gd name="connsiteY9" fmla="*/ 48058 h 67385"/>
                  <a:gd name="connsiteX10" fmla="*/ 28282 w 55537"/>
                  <a:gd name="connsiteY10" fmla="*/ 37574 h 67385"/>
                  <a:gd name="connsiteX11" fmla="*/ 15296 w 55537"/>
                  <a:gd name="connsiteY11" fmla="*/ 45556 h 67385"/>
                  <a:gd name="connsiteX12" fmla="*/ 26376 w 55537"/>
                  <a:gd name="connsiteY12" fmla="*/ 56160 h 67385"/>
                  <a:gd name="connsiteX13" fmla="*/ 39720 w 55537"/>
                  <a:gd name="connsiteY13" fmla="*/ 47820 h 67385"/>
                  <a:gd name="connsiteX14" fmla="*/ 20181 w 55537"/>
                  <a:gd name="connsiteY14" fmla="*/ 18273 h 67385"/>
                  <a:gd name="connsiteX15" fmla="*/ 29295 w 55537"/>
                  <a:gd name="connsiteY15" fmla="*/ 27268 h 67385"/>
                  <a:gd name="connsiteX16" fmla="*/ 40315 w 55537"/>
                  <a:gd name="connsiteY16" fmla="*/ 20358 h 67385"/>
                  <a:gd name="connsiteX17" fmla="*/ 30963 w 55537"/>
                  <a:gd name="connsiteY17" fmla="*/ 11185 h 67385"/>
                  <a:gd name="connsiteX18" fmla="*/ 20181 w 55537"/>
                  <a:gd name="connsiteY18" fmla="*/ 18095 h 6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5537" h="67385">
                    <a:moveTo>
                      <a:pt x="54612" y="50084"/>
                    </a:moveTo>
                    <a:cubicBezTo>
                      <a:pt x="53361" y="61998"/>
                      <a:pt x="41685" y="68848"/>
                      <a:pt x="25244" y="67121"/>
                    </a:cubicBezTo>
                    <a:cubicBezTo>
                      <a:pt x="8803" y="65393"/>
                      <a:pt x="-1145" y="56636"/>
                      <a:pt x="106" y="44484"/>
                    </a:cubicBezTo>
                    <a:cubicBezTo>
                      <a:pt x="677" y="37878"/>
                      <a:pt x="5169" y="32266"/>
                      <a:pt x="11483" y="30247"/>
                    </a:cubicBezTo>
                    <a:cubicBezTo>
                      <a:pt x="7075" y="26977"/>
                      <a:pt x="4794" y="21568"/>
                      <a:pt x="5526" y="16129"/>
                    </a:cubicBezTo>
                    <a:cubicBezTo>
                      <a:pt x="6718" y="4751"/>
                      <a:pt x="17440" y="-1265"/>
                      <a:pt x="32273" y="224"/>
                    </a:cubicBezTo>
                    <a:cubicBezTo>
                      <a:pt x="47106" y="1713"/>
                      <a:pt x="56578" y="9934"/>
                      <a:pt x="55446" y="21311"/>
                    </a:cubicBezTo>
                    <a:cubicBezTo>
                      <a:pt x="54952" y="26810"/>
                      <a:pt x="51508" y="31605"/>
                      <a:pt x="46451" y="33821"/>
                    </a:cubicBezTo>
                    <a:cubicBezTo>
                      <a:pt x="52193" y="37103"/>
                      <a:pt x="55410" y="43513"/>
                      <a:pt x="54612" y="50084"/>
                    </a:cubicBezTo>
                    <a:close/>
                    <a:moveTo>
                      <a:pt x="39481" y="48058"/>
                    </a:moveTo>
                    <a:cubicBezTo>
                      <a:pt x="40077" y="42101"/>
                      <a:pt x="35728" y="38348"/>
                      <a:pt x="28282" y="37574"/>
                    </a:cubicBezTo>
                    <a:cubicBezTo>
                      <a:pt x="20836" y="36800"/>
                      <a:pt x="15892" y="39838"/>
                      <a:pt x="15296" y="45556"/>
                    </a:cubicBezTo>
                    <a:cubicBezTo>
                      <a:pt x="14700" y="51275"/>
                      <a:pt x="18930" y="55385"/>
                      <a:pt x="26376" y="56160"/>
                    </a:cubicBezTo>
                    <a:cubicBezTo>
                      <a:pt x="33822" y="56934"/>
                      <a:pt x="38945" y="53539"/>
                      <a:pt x="39720" y="47820"/>
                    </a:cubicBezTo>
                    <a:close/>
                    <a:moveTo>
                      <a:pt x="20181" y="18273"/>
                    </a:moveTo>
                    <a:cubicBezTo>
                      <a:pt x="19645" y="23158"/>
                      <a:pt x="23219" y="26613"/>
                      <a:pt x="29295" y="27268"/>
                    </a:cubicBezTo>
                    <a:cubicBezTo>
                      <a:pt x="35371" y="27924"/>
                      <a:pt x="39779" y="25243"/>
                      <a:pt x="40315" y="20358"/>
                    </a:cubicBezTo>
                    <a:cubicBezTo>
                      <a:pt x="40851" y="15474"/>
                      <a:pt x="37099" y="11780"/>
                      <a:pt x="30963" y="11185"/>
                    </a:cubicBezTo>
                    <a:cubicBezTo>
                      <a:pt x="24827" y="10589"/>
                      <a:pt x="20657" y="13031"/>
                      <a:pt x="20181" y="180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012803B9-4F0F-33EE-F2B5-3CC7EDA6389A}"/>
                  </a:ext>
                </a:extLst>
              </p:cNvPr>
              <p:cNvSpPr/>
              <p:nvPr/>
            </p:nvSpPr>
            <p:spPr>
              <a:xfrm rot="352799">
                <a:off x="5351849" y="311955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A1DBD122-7A64-19D7-6BA5-1EF28B8563F2}"/>
                  </a:ext>
                </a:extLst>
              </p:cNvPr>
              <p:cNvSpPr/>
              <p:nvPr/>
            </p:nvSpPr>
            <p:spPr>
              <a:xfrm rot="352799">
                <a:off x="5351849" y="311955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6" name="Forma Livre: Forma 745">
                <a:extLst>
                  <a:ext uri="{FF2B5EF4-FFF2-40B4-BE49-F238E27FC236}">
                    <a16:creationId xmlns:a16="http://schemas.microsoft.com/office/drawing/2014/main" id="{63A6B6C2-AF1D-557D-86E7-2DCCF92CBE2B}"/>
                  </a:ext>
                </a:extLst>
              </p:cNvPr>
              <p:cNvSpPr/>
              <p:nvPr/>
            </p:nvSpPr>
            <p:spPr>
              <a:xfrm rot="346073">
                <a:off x="5324445" y="3106796"/>
                <a:ext cx="155239" cy="155239"/>
              </a:xfrm>
              <a:custGeom>
                <a:avLst/>
                <a:gdLst>
                  <a:gd name="connsiteX0" fmla="*/ 142910 w 155239"/>
                  <a:gd name="connsiteY0" fmla="*/ -2 h 155239"/>
                  <a:gd name="connsiteX1" fmla="*/ 155239 w 155239"/>
                  <a:gd name="connsiteY1" fmla="*/ -2 h 155239"/>
                  <a:gd name="connsiteX2" fmla="*/ 155239 w 155239"/>
                  <a:gd name="connsiteY2" fmla="*/ 155238 h 155239"/>
                  <a:gd name="connsiteX3" fmla="*/ 142910 w 155239"/>
                  <a:gd name="connsiteY3" fmla="*/ 155238 h 155239"/>
                  <a:gd name="connsiteX4" fmla="*/ 12328 w 155239"/>
                  <a:gd name="connsiteY4" fmla="*/ 155238 h 155239"/>
                  <a:gd name="connsiteX5" fmla="*/ -1 w 155239"/>
                  <a:gd name="connsiteY5" fmla="*/ 155238 h 155239"/>
                  <a:gd name="connsiteX6" fmla="*/ -1 w 155239"/>
                  <a:gd name="connsiteY6" fmla="*/ -2 h 155239"/>
                  <a:gd name="connsiteX7" fmla="*/ 12328 w 155239"/>
                  <a:gd name="connsiteY7" fmla="*/ -2 h 15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5239" h="155239">
                    <a:moveTo>
                      <a:pt x="142910" y="-2"/>
                    </a:moveTo>
                    <a:cubicBezTo>
                      <a:pt x="149719" y="-2"/>
                      <a:pt x="155239" y="-2"/>
                      <a:pt x="155239" y="-2"/>
                    </a:cubicBezTo>
                    <a:lnTo>
                      <a:pt x="155239" y="155238"/>
                    </a:lnTo>
                    <a:cubicBezTo>
                      <a:pt x="155239" y="155238"/>
                      <a:pt x="149719" y="155238"/>
                      <a:pt x="142910" y="155238"/>
                    </a:cubicBezTo>
                    <a:lnTo>
                      <a:pt x="12328" y="155238"/>
                    </a:lnTo>
                    <a:cubicBezTo>
                      <a:pt x="5519" y="155238"/>
                      <a:pt x="-1" y="155238"/>
                      <a:pt x="-1" y="155238"/>
                    </a:cubicBezTo>
                    <a:lnTo>
                      <a:pt x="-1" y="-2"/>
                    </a:lnTo>
                    <a:cubicBezTo>
                      <a:pt x="-1" y="-2"/>
                      <a:pt x="5519" y="-2"/>
                      <a:pt x="12328" y="-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E2E6AB9F-6FC4-235B-6C3E-049BFB84D8FD}"/>
                  </a:ext>
                </a:extLst>
              </p:cNvPr>
              <p:cNvSpPr/>
              <p:nvPr/>
            </p:nvSpPr>
            <p:spPr>
              <a:xfrm>
                <a:off x="5381966" y="3160895"/>
                <a:ext cx="54335" cy="66894"/>
              </a:xfrm>
              <a:custGeom>
                <a:avLst/>
                <a:gdLst>
                  <a:gd name="connsiteX0" fmla="*/ 54030 w 54335"/>
                  <a:gd name="connsiteY0" fmla="*/ 35206 h 66894"/>
                  <a:gd name="connsiteX1" fmla="*/ 17454 w 54335"/>
                  <a:gd name="connsiteY1" fmla="*/ 66659 h 66894"/>
                  <a:gd name="connsiteX2" fmla="*/ 0 w 54335"/>
                  <a:gd name="connsiteY2" fmla="*/ 60404 h 66894"/>
                  <a:gd name="connsiteX3" fmla="*/ 6672 w 54335"/>
                  <a:gd name="connsiteY3" fmla="*/ 49979 h 66894"/>
                  <a:gd name="connsiteX4" fmla="*/ 18586 w 54335"/>
                  <a:gd name="connsiteY4" fmla="*/ 54447 h 66894"/>
                  <a:gd name="connsiteX5" fmla="*/ 38720 w 54335"/>
                  <a:gd name="connsiteY5" fmla="*/ 37470 h 66894"/>
                  <a:gd name="connsiteX6" fmla="*/ 22041 w 54335"/>
                  <a:gd name="connsiteY6" fmla="*/ 41640 h 66894"/>
                  <a:gd name="connsiteX7" fmla="*/ 1775 w 54335"/>
                  <a:gd name="connsiteY7" fmla="*/ 20576 h 66894"/>
                  <a:gd name="connsiteX8" fmla="*/ 1847 w 54335"/>
                  <a:gd name="connsiteY8" fmla="*/ 19182 h 66894"/>
                  <a:gd name="connsiteX9" fmla="*/ 28594 w 54335"/>
                  <a:gd name="connsiteY9" fmla="*/ 179 h 66894"/>
                  <a:gd name="connsiteX10" fmla="*/ 54030 w 54335"/>
                  <a:gd name="connsiteY10" fmla="*/ 35206 h 66894"/>
                  <a:gd name="connsiteX11" fmla="*/ 38482 w 54335"/>
                  <a:gd name="connsiteY11" fmla="*/ 22220 h 66894"/>
                  <a:gd name="connsiteX12" fmla="*/ 28177 w 54335"/>
                  <a:gd name="connsiteY12" fmla="*/ 11438 h 66894"/>
                  <a:gd name="connsiteX13" fmla="*/ 16727 w 54335"/>
                  <a:gd name="connsiteY13" fmla="*/ 19170 h 66894"/>
                  <a:gd name="connsiteX14" fmla="*/ 24460 w 54335"/>
                  <a:gd name="connsiteY14" fmla="*/ 30619 h 66894"/>
                  <a:gd name="connsiteX15" fmla="*/ 26389 w 54335"/>
                  <a:gd name="connsiteY15" fmla="*/ 30798 h 66894"/>
                  <a:gd name="connsiteX16" fmla="*/ 38405 w 54335"/>
                  <a:gd name="connsiteY16" fmla="*/ 23006 h 66894"/>
                  <a:gd name="connsiteX17" fmla="*/ 38542 w 54335"/>
                  <a:gd name="connsiteY17" fmla="*/ 22220 h 66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335" h="66894">
                    <a:moveTo>
                      <a:pt x="54030" y="35206"/>
                    </a:moveTo>
                    <a:cubicBezTo>
                      <a:pt x="51707" y="57604"/>
                      <a:pt x="37052" y="68684"/>
                      <a:pt x="17454" y="66659"/>
                    </a:cubicBezTo>
                    <a:cubicBezTo>
                      <a:pt x="11175" y="66194"/>
                      <a:pt x="5141" y="64038"/>
                      <a:pt x="0" y="60404"/>
                    </a:cubicBezTo>
                    <a:lnTo>
                      <a:pt x="6672" y="49979"/>
                    </a:lnTo>
                    <a:cubicBezTo>
                      <a:pt x="10091" y="52654"/>
                      <a:pt x="14249" y="54215"/>
                      <a:pt x="18586" y="54447"/>
                    </a:cubicBezTo>
                    <a:cubicBezTo>
                      <a:pt x="29308" y="55519"/>
                      <a:pt x="36993" y="49860"/>
                      <a:pt x="38720" y="37470"/>
                    </a:cubicBezTo>
                    <a:cubicBezTo>
                      <a:pt x="33937" y="41032"/>
                      <a:pt x="27932" y="42533"/>
                      <a:pt x="22041" y="41640"/>
                    </a:cubicBezTo>
                    <a:cubicBezTo>
                      <a:pt x="10627" y="41419"/>
                      <a:pt x="1555" y="31989"/>
                      <a:pt x="1775" y="20576"/>
                    </a:cubicBezTo>
                    <a:cubicBezTo>
                      <a:pt x="1781" y="20111"/>
                      <a:pt x="1805" y="19646"/>
                      <a:pt x="1847" y="19182"/>
                    </a:cubicBezTo>
                    <a:cubicBezTo>
                      <a:pt x="3217" y="5957"/>
                      <a:pt x="14892" y="-1251"/>
                      <a:pt x="28594" y="179"/>
                    </a:cubicBezTo>
                    <a:cubicBezTo>
                      <a:pt x="46405" y="2026"/>
                      <a:pt x="56234" y="14357"/>
                      <a:pt x="54030" y="35206"/>
                    </a:cubicBezTo>
                    <a:close/>
                    <a:moveTo>
                      <a:pt x="38482" y="22220"/>
                    </a:moveTo>
                    <a:cubicBezTo>
                      <a:pt x="39018" y="16680"/>
                      <a:pt x="35265" y="12212"/>
                      <a:pt x="28177" y="11438"/>
                    </a:cubicBezTo>
                    <a:cubicBezTo>
                      <a:pt x="22881" y="10413"/>
                      <a:pt x="17752" y="13874"/>
                      <a:pt x="16727" y="19170"/>
                    </a:cubicBezTo>
                    <a:cubicBezTo>
                      <a:pt x="15703" y="24466"/>
                      <a:pt x="19164" y="29595"/>
                      <a:pt x="24460" y="30619"/>
                    </a:cubicBezTo>
                    <a:cubicBezTo>
                      <a:pt x="25097" y="30744"/>
                      <a:pt x="25740" y="30804"/>
                      <a:pt x="26389" y="30798"/>
                    </a:cubicBezTo>
                    <a:cubicBezTo>
                      <a:pt x="31858" y="31965"/>
                      <a:pt x="37237" y="28475"/>
                      <a:pt x="38405" y="23006"/>
                    </a:cubicBezTo>
                    <a:cubicBezTo>
                      <a:pt x="38464" y="22744"/>
                      <a:pt x="38506" y="22482"/>
                      <a:pt x="38542" y="222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61DA0C75-4BAA-351C-5900-7173A3587296}"/>
                  </a:ext>
                </a:extLst>
              </p:cNvPr>
              <p:cNvSpPr/>
              <p:nvPr/>
            </p:nvSpPr>
            <p:spPr>
              <a:xfrm rot="352799">
                <a:off x="5576215" y="314265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702A3395-3364-AD99-2226-EEF350192E6B}"/>
                  </a:ext>
                </a:extLst>
              </p:cNvPr>
              <p:cNvSpPr/>
              <p:nvPr/>
            </p:nvSpPr>
            <p:spPr>
              <a:xfrm rot="352799">
                <a:off x="5576215" y="314265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6A5F7F0C-99BB-A589-5BB9-124B080CF464}"/>
                  </a:ext>
                </a:extLst>
              </p:cNvPr>
              <p:cNvSpPr/>
              <p:nvPr/>
            </p:nvSpPr>
            <p:spPr>
              <a:xfrm rot="352799">
                <a:off x="5552293" y="314015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23BFF4E6-B6EA-683A-5C86-21440E5E7303}"/>
                  </a:ext>
                </a:extLst>
              </p:cNvPr>
              <p:cNvSpPr/>
              <p:nvPr/>
            </p:nvSpPr>
            <p:spPr>
              <a:xfrm rot="-5047201">
                <a:off x="5627330" y="3183459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E22ED54E-12D5-D35D-490E-04C78751A2D5}"/>
                  </a:ext>
                </a:extLst>
              </p:cNvPr>
              <p:cNvSpPr/>
              <p:nvPr/>
            </p:nvSpPr>
            <p:spPr>
              <a:xfrm rot="352799">
                <a:off x="5328428" y="334708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A31453BF-240B-36DF-E1A9-F71A54673AEA}"/>
                  </a:ext>
                </a:extLst>
              </p:cNvPr>
              <p:cNvSpPr/>
              <p:nvPr/>
            </p:nvSpPr>
            <p:spPr>
              <a:xfrm rot="352799">
                <a:off x="5328428" y="3347088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04AA7216-449B-94D1-A7AB-5692FCA17399}"/>
                  </a:ext>
                </a:extLst>
              </p:cNvPr>
              <p:cNvSpPr/>
              <p:nvPr/>
            </p:nvSpPr>
            <p:spPr>
              <a:xfrm rot="352799">
                <a:off x="5304446" y="3344589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3 w 156013"/>
                  <a:gd name="connsiteY1" fmla="*/ 0 h 156013"/>
                  <a:gd name="connsiteX2" fmla="*/ 156013 w 156013"/>
                  <a:gd name="connsiteY2" fmla="*/ 156014 h 156013"/>
                  <a:gd name="connsiteX3" fmla="*/ 143623 w 156013"/>
                  <a:gd name="connsiteY3" fmla="*/ 156014 h 156013"/>
                  <a:gd name="connsiteX4" fmla="*/ 12390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0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3" y="0"/>
                      <a:pt x="156013" y="0"/>
                    </a:cubicBezTo>
                    <a:lnTo>
                      <a:pt x="156013" y="156014"/>
                    </a:lnTo>
                    <a:cubicBezTo>
                      <a:pt x="156013" y="156014"/>
                      <a:pt x="150466" y="156014"/>
                      <a:pt x="143623" y="156014"/>
                    </a:cubicBezTo>
                    <a:lnTo>
                      <a:pt x="12390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4FF8AB56-4E24-C894-4AA2-2D00F23077CD}"/>
                  </a:ext>
                </a:extLst>
              </p:cNvPr>
              <p:cNvSpPr/>
              <p:nvPr/>
            </p:nvSpPr>
            <p:spPr>
              <a:xfrm rot="352799">
                <a:off x="5552794" y="337019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D401EF9E-2348-FEBC-3E64-361CA0A6B8D9}"/>
                  </a:ext>
                </a:extLst>
              </p:cNvPr>
              <p:cNvSpPr/>
              <p:nvPr/>
            </p:nvSpPr>
            <p:spPr>
              <a:xfrm rot="352799">
                <a:off x="5552794" y="337019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7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7" y="0"/>
                      <a:pt x="1239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A1DEA2DF-F6C8-3189-F39C-072F2965AE7C}"/>
                  </a:ext>
                </a:extLst>
              </p:cNvPr>
              <p:cNvSpPr/>
              <p:nvPr/>
            </p:nvSpPr>
            <p:spPr>
              <a:xfrm rot="352799">
                <a:off x="5528872" y="3367694"/>
                <a:ext cx="156013" cy="156013"/>
              </a:xfrm>
              <a:custGeom>
                <a:avLst/>
                <a:gdLst>
                  <a:gd name="connsiteX0" fmla="*/ 143623 w 156013"/>
                  <a:gd name="connsiteY0" fmla="*/ 0 h 156013"/>
                  <a:gd name="connsiteX1" fmla="*/ 156014 w 156013"/>
                  <a:gd name="connsiteY1" fmla="*/ 0 h 156013"/>
                  <a:gd name="connsiteX2" fmla="*/ 156014 w 156013"/>
                  <a:gd name="connsiteY2" fmla="*/ 156014 h 156013"/>
                  <a:gd name="connsiteX3" fmla="*/ 143623 w 156013"/>
                  <a:gd name="connsiteY3" fmla="*/ 156014 h 156013"/>
                  <a:gd name="connsiteX4" fmla="*/ 12391 w 156013"/>
                  <a:gd name="connsiteY4" fmla="*/ 156014 h 156013"/>
                  <a:gd name="connsiteX5" fmla="*/ 0 w 156013"/>
                  <a:gd name="connsiteY5" fmla="*/ 156014 h 156013"/>
                  <a:gd name="connsiteX6" fmla="*/ 0 w 156013"/>
                  <a:gd name="connsiteY6" fmla="*/ 0 h 156013"/>
                  <a:gd name="connsiteX7" fmla="*/ 12391 w 156013"/>
                  <a:gd name="connsiteY7" fmla="*/ 0 h 1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013" h="156013">
                    <a:moveTo>
                      <a:pt x="143623" y="0"/>
                    </a:moveTo>
                    <a:cubicBezTo>
                      <a:pt x="150466" y="0"/>
                      <a:pt x="156014" y="0"/>
                      <a:pt x="156014" y="0"/>
                    </a:cubicBezTo>
                    <a:lnTo>
                      <a:pt x="156014" y="156014"/>
                    </a:lnTo>
                    <a:cubicBezTo>
                      <a:pt x="156014" y="156014"/>
                      <a:pt x="150466" y="156014"/>
                      <a:pt x="143623" y="156014"/>
                    </a:cubicBezTo>
                    <a:lnTo>
                      <a:pt x="12391" y="156014"/>
                    </a:lnTo>
                    <a:cubicBezTo>
                      <a:pt x="5548" y="156014"/>
                      <a:pt x="0" y="156014"/>
                      <a:pt x="0" y="156014"/>
                    </a:cubicBezTo>
                    <a:lnTo>
                      <a:pt x="0" y="0"/>
                    </a:lnTo>
                    <a:cubicBezTo>
                      <a:pt x="0" y="0"/>
                      <a:pt x="5548" y="0"/>
                      <a:pt x="12391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B313FF25-FC9E-8295-7F0A-C1848A815EBB}"/>
                  </a:ext>
                </a:extLst>
              </p:cNvPr>
              <p:cNvSpPr/>
              <p:nvPr/>
            </p:nvSpPr>
            <p:spPr>
              <a:xfrm rot="-5047201">
                <a:off x="5604803" y="3402526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51CBCE8B-CCDB-1E1C-D2E1-9654BFDC180D}"/>
                  </a:ext>
                </a:extLst>
              </p:cNvPr>
              <p:cNvSpPr/>
              <p:nvPr/>
            </p:nvSpPr>
            <p:spPr>
              <a:xfrm rot="-5047201">
                <a:off x="5602126" y="3428865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21322058-E1C4-D3D1-A4D4-DB6E3404CB2D}"/>
                  </a:ext>
                </a:extLst>
              </p:cNvPr>
              <p:cNvSpPr/>
              <p:nvPr/>
            </p:nvSpPr>
            <p:spPr>
              <a:xfrm rot="352799">
                <a:off x="4854934" y="3307641"/>
                <a:ext cx="376660" cy="160004"/>
              </a:xfrm>
              <a:custGeom>
                <a:avLst/>
                <a:gdLst>
                  <a:gd name="connsiteX0" fmla="*/ 361768 w 376660"/>
                  <a:gd name="connsiteY0" fmla="*/ 0 h 160004"/>
                  <a:gd name="connsiteX1" fmla="*/ 376661 w 376660"/>
                  <a:gd name="connsiteY1" fmla="*/ 0 h 160004"/>
                  <a:gd name="connsiteX2" fmla="*/ 376661 w 376660"/>
                  <a:gd name="connsiteY2" fmla="*/ 160005 h 160004"/>
                  <a:gd name="connsiteX3" fmla="*/ 361768 w 376660"/>
                  <a:gd name="connsiteY3" fmla="*/ 160005 h 160004"/>
                  <a:gd name="connsiteX4" fmla="*/ 14892 w 376660"/>
                  <a:gd name="connsiteY4" fmla="*/ 160005 h 160004"/>
                  <a:gd name="connsiteX5" fmla="*/ 0 w 376660"/>
                  <a:gd name="connsiteY5" fmla="*/ 160005 h 160004"/>
                  <a:gd name="connsiteX6" fmla="*/ 0 w 376660"/>
                  <a:gd name="connsiteY6" fmla="*/ 0 h 160004"/>
                  <a:gd name="connsiteX7" fmla="*/ 14892 w 376660"/>
                  <a:gd name="connsiteY7" fmla="*/ 0 h 16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6660" h="160004">
                    <a:moveTo>
                      <a:pt x="361768" y="0"/>
                    </a:moveTo>
                    <a:cubicBezTo>
                      <a:pt x="369993" y="0"/>
                      <a:pt x="376661" y="0"/>
                      <a:pt x="376661" y="0"/>
                    </a:cubicBezTo>
                    <a:lnTo>
                      <a:pt x="376661" y="160005"/>
                    </a:lnTo>
                    <a:cubicBezTo>
                      <a:pt x="376661" y="160005"/>
                      <a:pt x="369993" y="160005"/>
                      <a:pt x="361768" y="160005"/>
                    </a:cubicBezTo>
                    <a:lnTo>
                      <a:pt x="14892" y="160005"/>
                    </a:lnTo>
                    <a:cubicBezTo>
                      <a:pt x="6668" y="160005"/>
                      <a:pt x="0" y="160005"/>
                      <a:pt x="0" y="160005"/>
                    </a:cubicBezTo>
                    <a:lnTo>
                      <a:pt x="0" y="0"/>
                    </a:lnTo>
                    <a:cubicBezTo>
                      <a:pt x="0" y="0"/>
                      <a:pt x="6668" y="0"/>
                      <a:pt x="1489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9F26D683-A595-8003-30B8-60BAB78B81CB}"/>
                  </a:ext>
                </a:extLst>
              </p:cNvPr>
              <p:cNvSpPr/>
              <p:nvPr/>
            </p:nvSpPr>
            <p:spPr>
              <a:xfrm>
                <a:off x="5028962" y="3352375"/>
                <a:ext cx="56041" cy="67220"/>
              </a:xfrm>
              <a:custGeom>
                <a:avLst/>
                <a:gdLst>
                  <a:gd name="connsiteX0" fmla="*/ 291 w 56041"/>
                  <a:gd name="connsiteY0" fmla="*/ 30775 h 67220"/>
                  <a:gd name="connsiteX1" fmla="*/ 31505 w 56041"/>
                  <a:gd name="connsiteY1" fmla="*/ 156 h 67220"/>
                  <a:gd name="connsiteX2" fmla="*/ 55750 w 56041"/>
                  <a:gd name="connsiteY2" fmla="*/ 36494 h 67220"/>
                  <a:gd name="connsiteX3" fmla="*/ 24595 w 56041"/>
                  <a:gd name="connsiteY3" fmla="*/ 67053 h 67220"/>
                  <a:gd name="connsiteX4" fmla="*/ 291 w 56041"/>
                  <a:gd name="connsiteY4" fmla="*/ 30775 h 67220"/>
                  <a:gd name="connsiteX5" fmla="*/ 40679 w 56041"/>
                  <a:gd name="connsiteY5" fmla="*/ 34945 h 67220"/>
                  <a:gd name="connsiteX6" fmla="*/ 30195 w 56041"/>
                  <a:gd name="connsiteY6" fmla="*/ 12845 h 67220"/>
                  <a:gd name="connsiteX7" fmla="*/ 15481 w 56041"/>
                  <a:gd name="connsiteY7" fmla="*/ 32324 h 67220"/>
                  <a:gd name="connsiteX8" fmla="*/ 25906 w 56041"/>
                  <a:gd name="connsiteY8" fmla="*/ 54424 h 67220"/>
                  <a:gd name="connsiteX9" fmla="*/ 40679 w 56041"/>
                  <a:gd name="connsiteY9" fmla="*/ 34945 h 67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041" h="67220">
                    <a:moveTo>
                      <a:pt x="291" y="30775"/>
                    </a:moveTo>
                    <a:cubicBezTo>
                      <a:pt x="2495" y="9390"/>
                      <a:pt x="15600" y="-1452"/>
                      <a:pt x="31505" y="156"/>
                    </a:cubicBezTo>
                    <a:cubicBezTo>
                      <a:pt x="47411" y="1765"/>
                      <a:pt x="57954" y="15108"/>
                      <a:pt x="55750" y="36494"/>
                    </a:cubicBezTo>
                    <a:cubicBezTo>
                      <a:pt x="53546" y="57880"/>
                      <a:pt x="40560" y="68721"/>
                      <a:pt x="24595" y="67053"/>
                    </a:cubicBezTo>
                    <a:cubicBezTo>
                      <a:pt x="8630" y="65385"/>
                      <a:pt x="-1913" y="52101"/>
                      <a:pt x="291" y="30775"/>
                    </a:cubicBezTo>
                    <a:close/>
                    <a:moveTo>
                      <a:pt x="40679" y="34945"/>
                    </a:moveTo>
                    <a:cubicBezTo>
                      <a:pt x="42228" y="20231"/>
                      <a:pt x="37641" y="13619"/>
                      <a:pt x="30195" y="12845"/>
                    </a:cubicBezTo>
                    <a:cubicBezTo>
                      <a:pt x="22749" y="12070"/>
                      <a:pt x="16970" y="17610"/>
                      <a:pt x="15481" y="32324"/>
                    </a:cubicBezTo>
                    <a:cubicBezTo>
                      <a:pt x="13992" y="47038"/>
                      <a:pt x="18519" y="53650"/>
                      <a:pt x="25906" y="54424"/>
                    </a:cubicBezTo>
                    <a:cubicBezTo>
                      <a:pt x="33292" y="55199"/>
                      <a:pt x="39190" y="49599"/>
                      <a:pt x="40679" y="349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354B3FF5-0C25-6D3C-9652-94AD2FD14E77}"/>
                  </a:ext>
                </a:extLst>
              </p:cNvPr>
              <p:cNvSpPr/>
              <p:nvPr/>
            </p:nvSpPr>
            <p:spPr>
              <a:xfrm rot="-4996199">
                <a:off x="5347563" y="3419594"/>
                <a:ext cx="69696" cy="5956"/>
              </a:xfrm>
              <a:custGeom>
                <a:avLst/>
                <a:gdLst>
                  <a:gd name="connsiteX0" fmla="*/ 0 w 69696"/>
                  <a:gd name="connsiteY0" fmla="*/ 0 h 5956"/>
                  <a:gd name="connsiteX1" fmla="*/ 69697 w 69696"/>
                  <a:gd name="connsiteY1" fmla="*/ 0 h 5956"/>
                  <a:gd name="connsiteX2" fmla="*/ 69697 w 69696"/>
                  <a:gd name="connsiteY2" fmla="*/ 5957 h 5956"/>
                  <a:gd name="connsiteX3" fmla="*/ 0 w 6969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696" h="5956">
                    <a:moveTo>
                      <a:pt x="0" y="0"/>
                    </a:moveTo>
                    <a:lnTo>
                      <a:pt x="69697" y="0"/>
                    </a:lnTo>
                    <a:lnTo>
                      <a:pt x="69697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EDAE4E7B-B91C-7DE3-D1BC-BDE5627229A2}"/>
                  </a:ext>
                </a:extLst>
              </p:cNvPr>
              <p:cNvSpPr/>
              <p:nvPr/>
            </p:nvSpPr>
            <p:spPr>
              <a:xfrm rot="-5047201">
                <a:off x="5379506" y="3387819"/>
                <a:ext cx="5956" cy="69696"/>
              </a:xfrm>
              <a:custGeom>
                <a:avLst/>
                <a:gdLst>
                  <a:gd name="connsiteX0" fmla="*/ 0 w 5956"/>
                  <a:gd name="connsiteY0" fmla="*/ 0 h 69696"/>
                  <a:gd name="connsiteX1" fmla="*/ 5957 w 5956"/>
                  <a:gd name="connsiteY1" fmla="*/ 0 h 69696"/>
                  <a:gd name="connsiteX2" fmla="*/ 5957 w 5956"/>
                  <a:gd name="connsiteY2" fmla="*/ 69697 h 69696"/>
                  <a:gd name="connsiteX3" fmla="*/ 0 w 5956"/>
                  <a:gd name="connsiteY3" fmla="*/ 69697 h 69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6969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69697"/>
                    </a:lnTo>
                    <a:lnTo>
                      <a:pt x="0" y="6969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03203453-A71F-9E73-6C62-7A0032B9F61F}"/>
                  </a:ext>
                </a:extLst>
              </p:cNvPr>
              <p:cNvSpPr/>
              <p:nvPr/>
            </p:nvSpPr>
            <p:spPr>
              <a:xfrm>
                <a:off x="5286595" y="2323164"/>
                <a:ext cx="29070" cy="99660"/>
              </a:xfrm>
              <a:custGeom>
                <a:avLst/>
                <a:gdLst>
                  <a:gd name="connsiteX0" fmla="*/ 29070 w 29070"/>
                  <a:gd name="connsiteY0" fmla="*/ 2978 h 99660"/>
                  <a:gd name="connsiteX1" fmla="*/ 19122 w 29070"/>
                  <a:gd name="connsiteY1" fmla="*/ 99660 h 99660"/>
                  <a:gd name="connsiteX2" fmla="*/ 14535 w 29070"/>
                  <a:gd name="connsiteY2" fmla="*/ 99184 h 99660"/>
                  <a:gd name="connsiteX3" fmla="*/ 24305 w 29070"/>
                  <a:gd name="connsiteY3" fmla="*/ 6791 h 99660"/>
                  <a:gd name="connsiteX4" fmla="*/ 0 w 29070"/>
                  <a:gd name="connsiteY4" fmla="*/ 4289 h 99660"/>
                  <a:gd name="connsiteX5" fmla="*/ 417 w 29070"/>
                  <a:gd name="connsiteY5" fmla="*/ 0 h 99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070" h="99660">
                    <a:moveTo>
                      <a:pt x="29070" y="2978"/>
                    </a:moveTo>
                    <a:lnTo>
                      <a:pt x="19122" y="99660"/>
                    </a:lnTo>
                    <a:lnTo>
                      <a:pt x="14535" y="99184"/>
                    </a:lnTo>
                    <a:lnTo>
                      <a:pt x="24305" y="6791"/>
                    </a:lnTo>
                    <a:lnTo>
                      <a:pt x="0" y="4289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E2D08379-71CC-11DD-C512-6B43E865CF73}"/>
                  </a:ext>
                </a:extLst>
              </p:cNvPr>
              <p:cNvSpPr/>
              <p:nvPr/>
            </p:nvSpPr>
            <p:spPr>
              <a:xfrm>
                <a:off x="5329127" y="2330470"/>
                <a:ext cx="67769" cy="101527"/>
              </a:xfrm>
              <a:custGeom>
                <a:avLst/>
                <a:gdLst>
                  <a:gd name="connsiteX0" fmla="*/ 66004 w 67769"/>
                  <a:gd name="connsiteY0" fmla="*/ 97238 h 101527"/>
                  <a:gd name="connsiteX1" fmla="*/ 65527 w 67769"/>
                  <a:gd name="connsiteY1" fmla="*/ 101527 h 101527"/>
                  <a:gd name="connsiteX2" fmla="*/ 0 w 67769"/>
                  <a:gd name="connsiteY2" fmla="*/ 94796 h 101527"/>
                  <a:gd name="connsiteX3" fmla="*/ 357 w 67769"/>
                  <a:gd name="connsiteY3" fmla="*/ 91460 h 101527"/>
                  <a:gd name="connsiteX4" fmla="*/ 46107 w 67769"/>
                  <a:gd name="connsiteY4" fmla="*/ 53991 h 101527"/>
                  <a:gd name="connsiteX5" fmla="*/ 63204 w 67769"/>
                  <a:gd name="connsiteY5" fmla="*/ 28673 h 101527"/>
                  <a:gd name="connsiteX6" fmla="*/ 39376 w 67769"/>
                  <a:gd name="connsiteY6" fmla="*/ 4846 h 101527"/>
                  <a:gd name="connsiteX7" fmla="*/ 9174 w 67769"/>
                  <a:gd name="connsiteY7" fmla="*/ 13424 h 101527"/>
                  <a:gd name="connsiteX8" fmla="*/ 6314 w 67769"/>
                  <a:gd name="connsiteY8" fmla="*/ 10088 h 101527"/>
                  <a:gd name="connsiteX9" fmla="*/ 39971 w 67769"/>
                  <a:gd name="connsiteY9" fmla="*/ 556 h 101527"/>
                  <a:gd name="connsiteX10" fmla="*/ 67612 w 67769"/>
                  <a:gd name="connsiteY10" fmla="*/ 28793 h 101527"/>
                  <a:gd name="connsiteX11" fmla="*/ 48907 w 67769"/>
                  <a:gd name="connsiteY11" fmla="*/ 57029 h 101527"/>
                  <a:gd name="connsiteX12" fmla="*/ 7208 w 67769"/>
                  <a:gd name="connsiteY12" fmla="*/ 91162 h 101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769" h="101527">
                    <a:moveTo>
                      <a:pt x="66004" y="97238"/>
                    </a:moveTo>
                    <a:lnTo>
                      <a:pt x="65527" y="101527"/>
                    </a:lnTo>
                    <a:lnTo>
                      <a:pt x="0" y="94796"/>
                    </a:lnTo>
                    <a:lnTo>
                      <a:pt x="357" y="91460"/>
                    </a:lnTo>
                    <a:lnTo>
                      <a:pt x="46107" y="53991"/>
                    </a:lnTo>
                    <a:cubicBezTo>
                      <a:pt x="59212" y="43328"/>
                      <a:pt x="62370" y="36537"/>
                      <a:pt x="63204" y="28673"/>
                    </a:cubicBezTo>
                    <a:cubicBezTo>
                      <a:pt x="64514" y="15806"/>
                      <a:pt x="56413" y="6633"/>
                      <a:pt x="39376" y="4846"/>
                    </a:cubicBezTo>
                    <a:cubicBezTo>
                      <a:pt x="28522" y="2893"/>
                      <a:pt x="17377" y="6059"/>
                      <a:pt x="9174" y="13424"/>
                    </a:cubicBezTo>
                    <a:lnTo>
                      <a:pt x="6314" y="10088"/>
                    </a:lnTo>
                    <a:cubicBezTo>
                      <a:pt x="15548" y="2042"/>
                      <a:pt x="27891" y="-1454"/>
                      <a:pt x="39971" y="556"/>
                    </a:cubicBezTo>
                    <a:cubicBezTo>
                      <a:pt x="58438" y="2463"/>
                      <a:pt x="69220" y="13185"/>
                      <a:pt x="67612" y="28793"/>
                    </a:cubicBezTo>
                    <a:cubicBezTo>
                      <a:pt x="66659" y="37966"/>
                      <a:pt x="62965" y="45651"/>
                      <a:pt x="48907" y="57029"/>
                    </a:cubicBezTo>
                    <a:lnTo>
                      <a:pt x="7208" y="91162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9CEC9C08-299F-D05E-1DAF-E342086B850B}"/>
                  </a:ext>
                </a:extLst>
              </p:cNvPr>
              <p:cNvSpPr/>
              <p:nvPr/>
            </p:nvSpPr>
            <p:spPr>
              <a:xfrm>
                <a:off x="5404126" y="2336269"/>
                <a:ext cx="71483" cy="100721"/>
              </a:xfrm>
              <a:custGeom>
                <a:avLst/>
                <a:gdLst>
                  <a:gd name="connsiteX0" fmla="*/ 67612 w 71483"/>
                  <a:gd name="connsiteY0" fmla="*/ 76547 h 100721"/>
                  <a:gd name="connsiteX1" fmla="*/ 32227 w 71483"/>
                  <a:gd name="connsiteY1" fmla="*/ 100375 h 100721"/>
                  <a:gd name="connsiteX2" fmla="*/ 0 w 71483"/>
                  <a:gd name="connsiteY2" fmla="*/ 83517 h 100721"/>
                  <a:gd name="connsiteX3" fmla="*/ 2859 w 71483"/>
                  <a:gd name="connsiteY3" fmla="*/ 80479 h 100721"/>
                  <a:gd name="connsiteX4" fmla="*/ 32644 w 71483"/>
                  <a:gd name="connsiteY4" fmla="*/ 96086 h 100721"/>
                  <a:gd name="connsiteX5" fmla="*/ 63204 w 71483"/>
                  <a:gd name="connsiteY5" fmla="*/ 75952 h 100721"/>
                  <a:gd name="connsiteX6" fmla="*/ 35682 w 71483"/>
                  <a:gd name="connsiteY6" fmla="*/ 49800 h 100721"/>
                  <a:gd name="connsiteX7" fmla="*/ 30321 w 71483"/>
                  <a:gd name="connsiteY7" fmla="*/ 49205 h 100721"/>
                  <a:gd name="connsiteX8" fmla="*/ 30678 w 71483"/>
                  <a:gd name="connsiteY8" fmla="*/ 45928 h 100721"/>
                  <a:gd name="connsiteX9" fmla="*/ 64812 w 71483"/>
                  <a:gd name="connsiteY9" fmla="*/ 9769 h 100721"/>
                  <a:gd name="connsiteX10" fmla="*/ 11497 w 71483"/>
                  <a:gd name="connsiteY10" fmla="*/ 4289 h 100721"/>
                  <a:gd name="connsiteX11" fmla="*/ 11914 w 71483"/>
                  <a:gd name="connsiteY11" fmla="*/ 0 h 100721"/>
                  <a:gd name="connsiteX12" fmla="*/ 71484 w 71483"/>
                  <a:gd name="connsiteY12" fmla="*/ 5957 h 100721"/>
                  <a:gd name="connsiteX13" fmla="*/ 71126 w 71483"/>
                  <a:gd name="connsiteY13" fmla="*/ 9233 h 100721"/>
                  <a:gd name="connsiteX14" fmla="*/ 36814 w 71483"/>
                  <a:gd name="connsiteY14" fmla="*/ 45511 h 100721"/>
                  <a:gd name="connsiteX15" fmla="*/ 67612 w 71483"/>
                  <a:gd name="connsiteY15" fmla="*/ 76547 h 10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1483" h="100721">
                    <a:moveTo>
                      <a:pt x="67612" y="76547"/>
                    </a:moveTo>
                    <a:cubicBezTo>
                      <a:pt x="65944" y="92631"/>
                      <a:pt x="53494" y="102758"/>
                      <a:pt x="32227" y="100375"/>
                    </a:cubicBezTo>
                    <a:cubicBezTo>
                      <a:pt x="19551" y="99696"/>
                      <a:pt x="7792" y="93543"/>
                      <a:pt x="0" y="83517"/>
                    </a:cubicBezTo>
                    <a:lnTo>
                      <a:pt x="2859" y="80479"/>
                    </a:lnTo>
                    <a:cubicBezTo>
                      <a:pt x="10032" y="89784"/>
                      <a:pt x="20915" y="95485"/>
                      <a:pt x="32644" y="96086"/>
                    </a:cubicBezTo>
                    <a:cubicBezTo>
                      <a:pt x="51111" y="97992"/>
                      <a:pt x="61715" y="90129"/>
                      <a:pt x="63204" y="75952"/>
                    </a:cubicBezTo>
                    <a:cubicBezTo>
                      <a:pt x="64693" y="61774"/>
                      <a:pt x="56174" y="52124"/>
                      <a:pt x="35682" y="49800"/>
                    </a:cubicBezTo>
                    <a:lnTo>
                      <a:pt x="30321" y="49205"/>
                    </a:lnTo>
                    <a:lnTo>
                      <a:pt x="30678" y="45928"/>
                    </a:lnTo>
                    <a:lnTo>
                      <a:pt x="64812" y="9769"/>
                    </a:lnTo>
                    <a:lnTo>
                      <a:pt x="11497" y="4289"/>
                    </a:lnTo>
                    <a:lnTo>
                      <a:pt x="11914" y="0"/>
                    </a:lnTo>
                    <a:lnTo>
                      <a:pt x="71484" y="5957"/>
                    </a:lnTo>
                    <a:lnTo>
                      <a:pt x="71126" y="9233"/>
                    </a:lnTo>
                    <a:lnTo>
                      <a:pt x="36814" y="45511"/>
                    </a:lnTo>
                    <a:cubicBezTo>
                      <a:pt x="59212" y="48013"/>
                      <a:pt x="69280" y="60404"/>
                      <a:pt x="67612" y="765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CEF283AE-BD7A-FF73-FD7E-0D65204F4910}"/>
                  </a:ext>
                </a:extLst>
              </p:cNvPr>
              <p:cNvSpPr/>
              <p:nvPr/>
            </p:nvSpPr>
            <p:spPr>
              <a:xfrm>
                <a:off x="5485915" y="2349672"/>
                <a:ext cx="81431" cy="97635"/>
              </a:xfrm>
              <a:custGeom>
                <a:avLst/>
                <a:gdLst>
                  <a:gd name="connsiteX0" fmla="*/ 81134 w 81431"/>
                  <a:gd name="connsiteY0" fmla="*/ 71841 h 97635"/>
                  <a:gd name="connsiteX1" fmla="*/ 60106 w 81431"/>
                  <a:gd name="connsiteY1" fmla="*/ 69697 h 97635"/>
                  <a:gd name="connsiteX2" fmla="*/ 57247 w 81431"/>
                  <a:gd name="connsiteY2" fmla="*/ 97635 h 97635"/>
                  <a:gd name="connsiteX3" fmla="*/ 52660 w 81431"/>
                  <a:gd name="connsiteY3" fmla="*/ 97158 h 97635"/>
                  <a:gd name="connsiteX4" fmla="*/ 55519 w 81431"/>
                  <a:gd name="connsiteY4" fmla="*/ 69220 h 97635"/>
                  <a:gd name="connsiteX5" fmla="*/ 0 w 81431"/>
                  <a:gd name="connsiteY5" fmla="*/ 63263 h 97635"/>
                  <a:gd name="connsiteX6" fmla="*/ 357 w 81431"/>
                  <a:gd name="connsiteY6" fmla="*/ 59927 h 97635"/>
                  <a:gd name="connsiteX7" fmla="*/ 60582 w 81431"/>
                  <a:gd name="connsiteY7" fmla="*/ 0 h 97635"/>
                  <a:gd name="connsiteX8" fmla="*/ 65944 w 81431"/>
                  <a:gd name="connsiteY8" fmla="*/ 536 h 97635"/>
                  <a:gd name="connsiteX9" fmla="*/ 6374 w 81431"/>
                  <a:gd name="connsiteY9" fmla="*/ 59749 h 97635"/>
                  <a:gd name="connsiteX10" fmla="*/ 55877 w 81431"/>
                  <a:gd name="connsiteY10" fmla="*/ 64872 h 97635"/>
                  <a:gd name="connsiteX11" fmla="*/ 58378 w 81431"/>
                  <a:gd name="connsiteY11" fmla="*/ 40269 h 97635"/>
                  <a:gd name="connsiteX12" fmla="*/ 62965 w 81431"/>
                  <a:gd name="connsiteY12" fmla="*/ 40746 h 97635"/>
                  <a:gd name="connsiteX13" fmla="*/ 60404 w 81431"/>
                  <a:gd name="connsiteY13" fmla="*/ 65289 h 97635"/>
                  <a:gd name="connsiteX14" fmla="*/ 81432 w 81431"/>
                  <a:gd name="connsiteY14" fmla="*/ 67493 h 97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1431" h="97635">
                    <a:moveTo>
                      <a:pt x="81134" y="71841"/>
                    </a:moveTo>
                    <a:lnTo>
                      <a:pt x="60106" y="69697"/>
                    </a:lnTo>
                    <a:lnTo>
                      <a:pt x="57247" y="97635"/>
                    </a:lnTo>
                    <a:lnTo>
                      <a:pt x="52660" y="97158"/>
                    </a:lnTo>
                    <a:lnTo>
                      <a:pt x="55519" y="69220"/>
                    </a:lnTo>
                    <a:lnTo>
                      <a:pt x="0" y="63263"/>
                    </a:lnTo>
                    <a:lnTo>
                      <a:pt x="357" y="59927"/>
                    </a:lnTo>
                    <a:lnTo>
                      <a:pt x="60582" y="0"/>
                    </a:lnTo>
                    <a:lnTo>
                      <a:pt x="65944" y="536"/>
                    </a:lnTo>
                    <a:lnTo>
                      <a:pt x="6374" y="59749"/>
                    </a:lnTo>
                    <a:lnTo>
                      <a:pt x="55877" y="64872"/>
                    </a:lnTo>
                    <a:lnTo>
                      <a:pt x="58378" y="40269"/>
                    </a:lnTo>
                    <a:lnTo>
                      <a:pt x="62965" y="40746"/>
                    </a:lnTo>
                    <a:lnTo>
                      <a:pt x="60404" y="65289"/>
                    </a:lnTo>
                    <a:lnTo>
                      <a:pt x="81432" y="6749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76D40CAD-7673-63E6-BE0A-2A6FCF5CA0E8}"/>
                  </a:ext>
                </a:extLst>
              </p:cNvPr>
              <p:cNvSpPr/>
              <p:nvPr/>
            </p:nvSpPr>
            <p:spPr>
              <a:xfrm>
                <a:off x="5575270" y="2442421"/>
                <a:ext cx="11876" cy="28118"/>
              </a:xfrm>
              <a:custGeom>
                <a:avLst/>
                <a:gdLst>
                  <a:gd name="connsiteX0" fmla="*/ 11854 w 11876"/>
                  <a:gd name="connsiteY0" fmla="*/ 5185 h 28118"/>
                  <a:gd name="connsiteX1" fmla="*/ 10484 w 11876"/>
                  <a:gd name="connsiteY1" fmla="*/ 10248 h 28118"/>
                  <a:gd name="connsiteX2" fmla="*/ 3574 w 11876"/>
                  <a:gd name="connsiteY2" fmla="*/ 28119 h 28118"/>
                  <a:gd name="connsiteX3" fmla="*/ 0 w 11876"/>
                  <a:gd name="connsiteY3" fmla="*/ 27762 h 28118"/>
                  <a:gd name="connsiteX4" fmla="*/ 6255 w 11876"/>
                  <a:gd name="connsiteY4" fmla="*/ 9116 h 28118"/>
                  <a:gd name="connsiteX5" fmla="*/ 2472 w 11876"/>
                  <a:gd name="connsiteY5" fmla="*/ 3844 h 28118"/>
                  <a:gd name="connsiteX6" fmla="*/ 7744 w 11876"/>
                  <a:gd name="connsiteY6" fmla="*/ 62 h 28118"/>
                  <a:gd name="connsiteX7" fmla="*/ 11854 w 11876"/>
                  <a:gd name="connsiteY7" fmla="*/ 5185 h 2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876" h="28118">
                    <a:moveTo>
                      <a:pt x="11854" y="5185"/>
                    </a:moveTo>
                    <a:cubicBezTo>
                      <a:pt x="11574" y="6918"/>
                      <a:pt x="11116" y="8616"/>
                      <a:pt x="10484" y="10248"/>
                    </a:cubicBezTo>
                    <a:lnTo>
                      <a:pt x="3574" y="28119"/>
                    </a:lnTo>
                    <a:lnTo>
                      <a:pt x="0" y="27762"/>
                    </a:lnTo>
                    <a:lnTo>
                      <a:pt x="6255" y="9116"/>
                    </a:lnTo>
                    <a:cubicBezTo>
                      <a:pt x="3753" y="8705"/>
                      <a:pt x="2061" y="6346"/>
                      <a:pt x="2472" y="3844"/>
                    </a:cubicBezTo>
                    <a:cubicBezTo>
                      <a:pt x="2883" y="1342"/>
                      <a:pt x="5242" y="-350"/>
                      <a:pt x="7744" y="62"/>
                    </a:cubicBezTo>
                    <a:cubicBezTo>
                      <a:pt x="10276" y="371"/>
                      <a:pt x="12099" y="2647"/>
                      <a:pt x="11854" y="51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89AF9A24-9821-B442-A4D7-2BDAE70A1907}"/>
                  </a:ext>
                </a:extLst>
              </p:cNvPr>
              <p:cNvSpPr/>
              <p:nvPr/>
            </p:nvSpPr>
            <p:spPr>
              <a:xfrm>
                <a:off x="5601838" y="2361825"/>
                <a:ext cx="81551" cy="97396"/>
              </a:xfrm>
              <a:custGeom>
                <a:avLst/>
                <a:gdLst>
                  <a:gd name="connsiteX0" fmla="*/ 81075 w 81551"/>
                  <a:gd name="connsiteY0" fmla="*/ 71663 h 97396"/>
                  <a:gd name="connsiteX1" fmla="*/ 60106 w 81551"/>
                  <a:gd name="connsiteY1" fmla="*/ 69518 h 97396"/>
                  <a:gd name="connsiteX2" fmla="*/ 57247 w 81551"/>
                  <a:gd name="connsiteY2" fmla="*/ 97397 h 97396"/>
                  <a:gd name="connsiteX3" fmla="*/ 52660 w 81551"/>
                  <a:gd name="connsiteY3" fmla="*/ 96920 h 97396"/>
                  <a:gd name="connsiteX4" fmla="*/ 55519 w 81551"/>
                  <a:gd name="connsiteY4" fmla="*/ 69041 h 97396"/>
                  <a:gd name="connsiteX5" fmla="*/ 0 w 81551"/>
                  <a:gd name="connsiteY5" fmla="*/ 63085 h 97396"/>
                  <a:gd name="connsiteX6" fmla="*/ 357 w 81551"/>
                  <a:gd name="connsiteY6" fmla="*/ 59749 h 97396"/>
                  <a:gd name="connsiteX7" fmla="*/ 60523 w 81551"/>
                  <a:gd name="connsiteY7" fmla="*/ 0 h 97396"/>
                  <a:gd name="connsiteX8" fmla="*/ 65884 w 81551"/>
                  <a:gd name="connsiteY8" fmla="*/ 596 h 97396"/>
                  <a:gd name="connsiteX9" fmla="*/ 6314 w 81551"/>
                  <a:gd name="connsiteY9" fmla="*/ 59808 h 97396"/>
                  <a:gd name="connsiteX10" fmla="*/ 55817 w 81551"/>
                  <a:gd name="connsiteY10" fmla="*/ 64872 h 97396"/>
                  <a:gd name="connsiteX11" fmla="*/ 58319 w 81551"/>
                  <a:gd name="connsiteY11" fmla="*/ 40269 h 97396"/>
                  <a:gd name="connsiteX12" fmla="*/ 62906 w 81551"/>
                  <a:gd name="connsiteY12" fmla="*/ 40746 h 97396"/>
                  <a:gd name="connsiteX13" fmla="*/ 60523 w 81551"/>
                  <a:gd name="connsiteY13" fmla="*/ 65348 h 97396"/>
                  <a:gd name="connsiteX14" fmla="*/ 81551 w 81551"/>
                  <a:gd name="connsiteY14" fmla="*/ 67493 h 97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1551" h="97396">
                    <a:moveTo>
                      <a:pt x="81075" y="71663"/>
                    </a:moveTo>
                    <a:lnTo>
                      <a:pt x="60106" y="69518"/>
                    </a:lnTo>
                    <a:lnTo>
                      <a:pt x="57247" y="97397"/>
                    </a:lnTo>
                    <a:lnTo>
                      <a:pt x="52660" y="96920"/>
                    </a:lnTo>
                    <a:lnTo>
                      <a:pt x="55519" y="69041"/>
                    </a:lnTo>
                    <a:lnTo>
                      <a:pt x="0" y="63085"/>
                    </a:lnTo>
                    <a:lnTo>
                      <a:pt x="357" y="59749"/>
                    </a:lnTo>
                    <a:lnTo>
                      <a:pt x="60523" y="0"/>
                    </a:lnTo>
                    <a:lnTo>
                      <a:pt x="65884" y="596"/>
                    </a:lnTo>
                    <a:lnTo>
                      <a:pt x="6314" y="59808"/>
                    </a:lnTo>
                    <a:lnTo>
                      <a:pt x="55817" y="64872"/>
                    </a:lnTo>
                    <a:lnTo>
                      <a:pt x="58319" y="40269"/>
                    </a:lnTo>
                    <a:lnTo>
                      <a:pt x="62906" y="40746"/>
                    </a:lnTo>
                    <a:lnTo>
                      <a:pt x="60523" y="65348"/>
                    </a:lnTo>
                    <a:lnTo>
                      <a:pt x="81551" y="6749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FC4CBEC9-577E-31D5-CACE-863451D53464}"/>
                  </a:ext>
                </a:extLst>
              </p:cNvPr>
              <p:cNvSpPr/>
              <p:nvPr/>
            </p:nvSpPr>
            <p:spPr>
              <a:xfrm>
                <a:off x="5686964" y="2366411"/>
                <a:ext cx="69935" cy="99836"/>
              </a:xfrm>
              <a:custGeom>
                <a:avLst/>
                <a:gdLst>
                  <a:gd name="connsiteX0" fmla="*/ 67791 w 69935"/>
                  <a:gd name="connsiteY0" fmla="*/ 75058 h 99836"/>
                  <a:gd name="connsiteX1" fmla="*/ 32049 w 69935"/>
                  <a:gd name="connsiteY1" fmla="*/ 99541 h 99836"/>
                  <a:gd name="connsiteX2" fmla="*/ 0 w 69935"/>
                  <a:gd name="connsiteY2" fmla="*/ 82683 h 99836"/>
                  <a:gd name="connsiteX3" fmla="*/ 2978 w 69935"/>
                  <a:gd name="connsiteY3" fmla="*/ 79645 h 99836"/>
                  <a:gd name="connsiteX4" fmla="*/ 32763 w 69935"/>
                  <a:gd name="connsiteY4" fmla="*/ 95252 h 99836"/>
                  <a:gd name="connsiteX5" fmla="*/ 63382 w 69935"/>
                  <a:gd name="connsiteY5" fmla="*/ 74522 h 99836"/>
                  <a:gd name="connsiteX6" fmla="*/ 29308 w 69935"/>
                  <a:gd name="connsiteY6" fmla="*/ 47001 h 99836"/>
                  <a:gd name="connsiteX7" fmla="*/ 10544 w 69935"/>
                  <a:gd name="connsiteY7" fmla="*/ 45094 h 99836"/>
                  <a:gd name="connsiteX8" fmla="*/ 20075 w 69935"/>
                  <a:gd name="connsiteY8" fmla="*/ 0 h 99836"/>
                  <a:gd name="connsiteX9" fmla="*/ 69935 w 69935"/>
                  <a:gd name="connsiteY9" fmla="*/ 5183 h 99836"/>
                  <a:gd name="connsiteX10" fmla="*/ 69518 w 69935"/>
                  <a:gd name="connsiteY10" fmla="*/ 9472 h 99836"/>
                  <a:gd name="connsiteX11" fmla="*/ 23471 w 69935"/>
                  <a:gd name="connsiteY11" fmla="*/ 4706 h 99836"/>
                  <a:gd name="connsiteX12" fmla="*/ 15548 w 69935"/>
                  <a:gd name="connsiteY12" fmla="*/ 41282 h 99836"/>
                  <a:gd name="connsiteX13" fmla="*/ 30440 w 69935"/>
                  <a:gd name="connsiteY13" fmla="*/ 42831 h 99836"/>
                  <a:gd name="connsiteX14" fmla="*/ 67791 w 69935"/>
                  <a:gd name="connsiteY14" fmla="*/ 75058 h 99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9935" h="99836">
                    <a:moveTo>
                      <a:pt x="67791" y="75058"/>
                    </a:moveTo>
                    <a:cubicBezTo>
                      <a:pt x="66123" y="90785"/>
                      <a:pt x="53970" y="101805"/>
                      <a:pt x="32049" y="99541"/>
                    </a:cubicBezTo>
                    <a:cubicBezTo>
                      <a:pt x="19432" y="98820"/>
                      <a:pt x="7744" y="92673"/>
                      <a:pt x="0" y="82683"/>
                    </a:cubicBezTo>
                    <a:lnTo>
                      <a:pt x="2978" y="79645"/>
                    </a:lnTo>
                    <a:cubicBezTo>
                      <a:pt x="10121" y="88986"/>
                      <a:pt x="21016" y="94698"/>
                      <a:pt x="32763" y="95252"/>
                    </a:cubicBezTo>
                    <a:cubicBezTo>
                      <a:pt x="51647" y="97218"/>
                      <a:pt x="61953" y="88223"/>
                      <a:pt x="63382" y="74522"/>
                    </a:cubicBezTo>
                    <a:cubicBezTo>
                      <a:pt x="64931" y="59629"/>
                      <a:pt x="56949" y="49860"/>
                      <a:pt x="29308" y="47001"/>
                    </a:cubicBezTo>
                    <a:lnTo>
                      <a:pt x="10544" y="45094"/>
                    </a:lnTo>
                    <a:lnTo>
                      <a:pt x="20075" y="0"/>
                    </a:lnTo>
                    <a:lnTo>
                      <a:pt x="69935" y="5183"/>
                    </a:lnTo>
                    <a:lnTo>
                      <a:pt x="69518" y="9472"/>
                    </a:lnTo>
                    <a:lnTo>
                      <a:pt x="23471" y="4706"/>
                    </a:lnTo>
                    <a:lnTo>
                      <a:pt x="15548" y="41282"/>
                    </a:lnTo>
                    <a:lnTo>
                      <a:pt x="30440" y="42831"/>
                    </a:lnTo>
                    <a:cubicBezTo>
                      <a:pt x="59987" y="45869"/>
                      <a:pt x="69518" y="57902"/>
                      <a:pt x="67791" y="750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7E5F85EF-F5AF-A104-DD70-E898FA4F55AF}"/>
                  </a:ext>
                </a:extLst>
              </p:cNvPr>
              <p:cNvSpPr/>
              <p:nvPr/>
            </p:nvSpPr>
            <p:spPr>
              <a:xfrm>
                <a:off x="4660157" y="4422586"/>
                <a:ext cx="148984" cy="151247"/>
              </a:xfrm>
              <a:custGeom>
                <a:avLst/>
                <a:gdLst>
                  <a:gd name="connsiteX0" fmla="*/ 37886 w 148984"/>
                  <a:gd name="connsiteY0" fmla="*/ 0 h 151247"/>
                  <a:gd name="connsiteX1" fmla="*/ 0 w 148984"/>
                  <a:gd name="connsiteY1" fmla="*/ 140049 h 151247"/>
                  <a:gd name="connsiteX2" fmla="*/ 123131 w 148984"/>
                  <a:gd name="connsiteY2" fmla="*/ 151248 h 151247"/>
                  <a:gd name="connsiteX3" fmla="*/ 148984 w 148984"/>
                  <a:gd name="connsiteY3" fmla="*/ 17930 h 151247"/>
                  <a:gd name="connsiteX4" fmla="*/ 37886 w 148984"/>
                  <a:gd name="connsiteY4" fmla="*/ 0 h 15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984" h="151247">
                    <a:moveTo>
                      <a:pt x="37886" y="0"/>
                    </a:moveTo>
                    <a:lnTo>
                      <a:pt x="0" y="140049"/>
                    </a:lnTo>
                    <a:lnTo>
                      <a:pt x="123131" y="151248"/>
                    </a:lnTo>
                    <a:lnTo>
                      <a:pt x="148984" y="17930"/>
                    </a:lnTo>
                    <a:lnTo>
                      <a:pt x="3788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E4BCC467-6B50-B9CE-2C73-B211E89BD144}"/>
                  </a:ext>
                </a:extLst>
              </p:cNvPr>
              <p:cNvSpPr/>
              <p:nvPr/>
            </p:nvSpPr>
            <p:spPr>
              <a:xfrm>
                <a:off x="4664744" y="4547890"/>
                <a:ext cx="121939" cy="14784"/>
              </a:xfrm>
              <a:custGeom>
                <a:avLst/>
                <a:gdLst>
                  <a:gd name="connsiteX0" fmla="*/ 121940 w 121939"/>
                  <a:gd name="connsiteY0" fmla="*/ 14565 h 14784"/>
                  <a:gd name="connsiteX1" fmla="*/ 104069 w 121939"/>
                  <a:gd name="connsiteY1" fmla="*/ 13970 h 14784"/>
                  <a:gd name="connsiteX2" fmla="*/ 60880 w 121939"/>
                  <a:gd name="connsiteY2" fmla="*/ 9204 h 14784"/>
                  <a:gd name="connsiteX3" fmla="*/ 17871 w 121939"/>
                  <a:gd name="connsiteY3" fmla="*/ 3247 h 14784"/>
                  <a:gd name="connsiteX4" fmla="*/ 0 w 121939"/>
                  <a:gd name="connsiteY4" fmla="*/ 150 h 14784"/>
                  <a:gd name="connsiteX5" fmla="*/ 17871 w 121939"/>
                  <a:gd name="connsiteY5" fmla="*/ 864 h 14784"/>
                  <a:gd name="connsiteX6" fmla="*/ 61059 w 121939"/>
                  <a:gd name="connsiteY6" fmla="*/ 5630 h 14784"/>
                  <a:gd name="connsiteX7" fmla="*/ 104069 w 121939"/>
                  <a:gd name="connsiteY7" fmla="*/ 11587 h 14784"/>
                  <a:gd name="connsiteX8" fmla="*/ 121940 w 121939"/>
                  <a:gd name="connsiteY8" fmla="*/ 14565 h 14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939" h="14784">
                    <a:moveTo>
                      <a:pt x="121940" y="14565"/>
                    </a:moveTo>
                    <a:cubicBezTo>
                      <a:pt x="115977" y="14994"/>
                      <a:pt x="109990" y="14792"/>
                      <a:pt x="104069" y="13970"/>
                    </a:cubicBezTo>
                    <a:cubicBezTo>
                      <a:pt x="92989" y="13076"/>
                      <a:pt x="77739" y="11349"/>
                      <a:pt x="60880" y="9204"/>
                    </a:cubicBezTo>
                    <a:lnTo>
                      <a:pt x="17871" y="3247"/>
                    </a:lnTo>
                    <a:cubicBezTo>
                      <a:pt x="11831" y="2795"/>
                      <a:pt x="5844" y="1752"/>
                      <a:pt x="0" y="150"/>
                    </a:cubicBezTo>
                    <a:cubicBezTo>
                      <a:pt x="5969" y="-190"/>
                      <a:pt x="11950" y="48"/>
                      <a:pt x="17871" y="864"/>
                    </a:cubicBezTo>
                    <a:cubicBezTo>
                      <a:pt x="28951" y="1758"/>
                      <a:pt x="44201" y="3486"/>
                      <a:pt x="61059" y="5630"/>
                    </a:cubicBezTo>
                    <a:lnTo>
                      <a:pt x="104069" y="11587"/>
                    </a:lnTo>
                    <a:cubicBezTo>
                      <a:pt x="110097" y="12069"/>
                      <a:pt x="116078" y="13064"/>
                      <a:pt x="121940" y="1456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7D1AB8EF-2ABA-03CF-A1B9-2A0B3DB464A0}"/>
                  </a:ext>
                </a:extLst>
              </p:cNvPr>
              <p:cNvSpPr/>
              <p:nvPr/>
            </p:nvSpPr>
            <p:spPr>
              <a:xfrm>
                <a:off x="4660157" y="4548159"/>
                <a:ext cx="125096" cy="25674"/>
              </a:xfrm>
              <a:custGeom>
                <a:avLst/>
                <a:gdLst>
                  <a:gd name="connsiteX0" fmla="*/ 0 w 125096"/>
                  <a:gd name="connsiteY0" fmla="*/ 14475 h 25674"/>
                  <a:gd name="connsiteX1" fmla="*/ 123131 w 125096"/>
                  <a:gd name="connsiteY1" fmla="*/ 25675 h 25674"/>
                  <a:gd name="connsiteX2" fmla="*/ 125097 w 125096"/>
                  <a:gd name="connsiteY2" fmla="*/ 15429 h 25674"/>
                  <a:gd name="connsiteX3" fmla="*/ 3574 w 125096"/>
                  <a:gd name="connsiteY3" fmla="*/ 0 h 25674"/>
                  <a:gd name="connsiteX4" fmla="*/ 179 w 125096"/>
                  <a:gd name="connsiteY4" fmla="*/ 13046 h 25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96" h="25674">
                    <a:moveTo>
                      <a:pt x="0" y="14475"/>
                    </a:moveTo>
                    <a:lnTo>
                      <a:pt x="123131" y="25675"/>
                    </a:lnTo>
                    <a:lnTo>
                      <a:pt x="125097" y="15429"/>
                    </a:lnTo>
                    <a:lnTo>
                      <a:pt x="3574" y="0"/>
                    </a:lnTo>
                    <a:lnTo>
                      <a:pt x="179" y="13046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816473A4-450A-772A-621B-84D79B4D1C2F}"/>
                  </a:ext>
                </a:extLst>
              </p:cNvPr>
              <p:cNvSpPr/>
              <p:nvPr/>
            </p:nvSpPr>
            <p:spPr>
              <a:xfrm>
                <a:off x="4721157" y="4449750"/>
                <a:ext cx="26210" cy="106630"/>
              </a:xfrm>
              <a:custGeom>
                <a:avLst/>
                <a:gdLst>
                  <a:gd name="connsiteX0" fmla="*/ 0 w 26210"/>
                  <a:gd name="connsiteY0" fmla="*/ 106630 h 106630"/>
                  <a:gd name="connsiteX1" fmla="*/ 26211 w 26210"/>
                  <a:gd name="connsiteY1" fmla="*/ 0 h 106630"/>
                  <a:gd name="connsiteX2" fmla="*/ 14297 w 26210"/>
                  <a:gd name="connsiteY2" fmla="*/ 53613 h 106630"/>
                  <a:gd name="connsiteX3" fmla="*/ 0 w 26210"/>
                  <a:gd name="connsiteY3" fmla="*/ 106630 h 106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0" h="106630">
                    <a:moveTo>
                      <a:pt x="0" y="106630"/>
                    </a:moveTo>
                    <a:cubicBezTo>
                      <a:pt x="6916" y="70662"/>
                      <a:pt x="15667" y="35075"/>
                      <a:pt x="26211" y="0"/>
                    </a:cubicBezTo>
                    <a:cubicBezTo>
                      <a:pt x="23179" y="18067"/>
                      <a:pt x="19205" y="35962"/>
                      <a:pt x="14297" y="53613"/>
                    </a:cubicBezTo>
                    <a:cubicBezTo>
                      <a:pt x="10449" y="71520"/>
                      <a:pt x="5677" y="89218"/>
                      <a:pt x="0" y="10663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30BFFD1E-CEE0-FDD8-F6EF-A89D9D9DFDC6}"/>
                  </a:ext>
                </a:extLst>
              </p:cNvPr>
              <p:cNvSpPr/>
              <p:nvPr/>
            </p:nvSpPr>
            <p:spPr>
              <a:xfrm>
                <a:off x="4676005" y="4493892"/>
                <a:ext cx="107331" cy="67670"/>
              </a:xfrm>
              <a:custGeom>
                <a:avLst/>
                <a:gdLst>
                  <a:gd name="connsiteX0" fmla="*/ 104067 w 107331"/>
                  <a:gd name="connsiteY0" fmla="*/ 67670 h 67670"/>
                  <a:gd name="connsiteX1" fmla="*/ 104067 w 107331"/>
                  <a:gd name="connsiteY1" fmla="*/ 41638 h 67670"/>
                  <a:gd name="connsiteX2" fmla="*/ 90604 w 107331"/>
                  <a:gd name="connsiteY2" fmla="*/ 17274 h 67670"/>
                  <a:gd name="connsiteX3" fmla="*/ 59985 w 107331"/>
                  <a:gd name="connsiteY3" fmla="*/ 3156 h 67670"/>
                  <a:gd name="connsiteX4" fmla="*/ 27043 w 107331"/>
                  <a:gd name="connsiteY4" fmla="*/ 10662 h 67670"/>
                  <a:gd name="connsiteX5" fmla="*/ 7862 w 107331"/>
                  <a:gd name="connsiteY5" fmla="*/ 31035 h 67670"/>
                  <a:gd name="connsiteX6" fmla="*/ 58 w 107331"/>
                  <a:gd name="connsiteY6" fmla="*/ 55995 h 67670"/>
                  <a:gd name="connsiteX7" fmla="*/ 58 w 107331"/>
                  <a:gd name="connsiteY7" fmla="*/ 54148 h 67670"/>
                  <a:gd name="connsiteX8" fmla="*/ 356 w 107331"/>
                  <a:gd name="connsiteY8" fmla="*/ 48846 h 67670"/>
                  <a:gd name="connsiteX9" fmla="*/ 6313 w 107331"/>
                  <a:gd name="connsiteY9" fmla="*/ 30082 h 67670"/>
                  <a:gd name="connsiteX10" fmla="*/ 25852 w 107331"/>
                  <a:gd name="connsiteY10" fmla="*/ 8398 h 67670"/>
                  <a:gd name="connsiteX11" fmla="*/ 60522 w 107331"/>
                  <a:gd name="connsiteY11" fmla="*/ 297 h 67670"/>
                  <a:gd name="connsiteX12" fmla="*/ 92749 w 107331"/>
                  <a:gd name="connsiteY12" fmla="*/ 15368 h 67670"/>
                  <a:gd name="connsiteX13" fmla="*/ 106331 w 107331"/>
                  <a:gd name="connsiteY13" fmla="*/ 41162 h 67670"/>
                  <a:gd name="connsiteX14" fmla="*/ 106331 w 107331"/>
                  <a:gd name="connsiteY14" fmla="*/ 60820 h 67670"/>
                  <a:gd name="connsiteX15" fmla="*/ 104782 w 107331"/>
                  <a:gd name="connsiteY15" fmla="*/ 65943 h 67670"/>
                  <a:gd name="connsiteX16" fmla="*/ 104067 w 107331"/>
                  <a:gd name="connsiteY16" fmla="*/ 67670 h 6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7331" h="67670">
                    <a:moveTo>
                      <a:pt x="104067" y="67670"/>
                    </a:moveTo>
                    <a:cubicBezTo>
                      <a:pt x="106003" y="59098"/>
                      <a:pt x="106003" y="50211"/>
                      <a:pt x="104067" y="41638"/>
                    </a:cubicBezTo>
                    <a:cubicBezTo>
                      <a:pt x="101905" y="32435"/>
                      <a:pt x="97246" y="24006"/>
                      <a:pt x="90604" y="17274"/>
                    </a:cubicBezTo>
                    <a:cubicBezTo>
                      <a:pt x="82324" y="9191"/>
                      <a:pt x="71512" y="4205"/>
                      <a:pt x="59985" y="3156"/>
                    </a:cubicBezTo>
                    <a:cubicBezTo>
                      <a:pt x="48476" y="1965"/>
                      <a:pt x="36902" y="4604"/>
                      <a:pt x="27043" y="10662"/>
                    </a:cubicBezTo>
                    <a:cubicBezTo>
                      <a:pt x="19043" y="15738"/>
                      <a:pt x="12449" y="22743"/>
                      <a:pt x="7862" y="31035"/>
                    </a:cubicBezTo>
                    <a:cubicBezTo>
                      <a:pt x="3781" y="38821"/>
                      <a:pt x="1136" y="47274"/>
                      <a:pt x="58" y="55995"/>
                    </a:cubicBezTo>
                    <a:cubicBezTo>
                      <a:pt x="-19" y="55381"/>
                      <a:pt x="-19" y="54762"/>
                      <a:pt x="58" y="54148"/>
                    </a:cubicBezTo>
                    <a:cubicBezTo>
                      <a:pt x="34" y="52379"/>
                      <a:pt x="135" y="50604"/>
                      <a:pt x="356" y="48846"/>
                    </a:cubicBezTo>
                    <a:cubicBezTo>
                      <a:pt x="1214" y="42288"/>
                      <a:pt x="3227" y="35932"/>
                      <a:pt x="6313" y="30082"/>
                    </a:cubicBezTo>
                    <a:cubicBezTo>
                      <a:pt x="10834" y="21283"/>
                      <a:pt x="17572" y="13813"/>
                      <a:pt x="25852" y="8398"/>
                    </a:cubicBezTo>
                    <a:cubicBezTo>
                      <a:pt x="36169" y="1875"/>
                      <a:pt x="48381" y="-978"/>
                      <a:pt x="60522" y="297"/>
                    </a:cubicBezTo>
                    <a:cubicBezTo>
                      <a:pt x="72692" y="1405"/>
                      <a:pt x="84093" y="6736"/>
                      <a:pt x="92749" y="15368"/>
                    </a:cubicBezTo>
                    <a:cubicBezTo>
                      <a:pt x="99605" y="22522"/>
                      <a:pt x="104311" y="31464"/>
                      <a:pt x="106331" y="41162"/>
                    </a:cubicBezTo>
                    <a:cubicBezTo>
                      <a:pt x="107665" y="47649"/>
                      <a:pt x="107665" y="54333"/>
                      <a:pt x="106331" y="60820"/>
                    </a:cubicBezTo>
                    <a:cubicBezTo>
                      <a:pt x="105949" y="62565"/>
                      <a:pt x="105431" y="64281"/>
                      <a:pt x="104782" y="65943"/>
                    </a:cubicBezTo>
                    <a:cubicBezTo>
                      <a:pt x="104621" y="66551"/>
                      <a:pt x="104383" y="67128"/>
                      <a:pt x="104067" y="676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AF501DDF-7BE4-9288-4441-C6958E7A16C3}"/>
                  </a:ext>
                </a:extLst>
              </p:cNvPr>
              <p:cNvSpPr/>
              <p:nvPr/>
            </p:nvSpPr>
            <p:spPr>
              <a:xfrm>
                <a:off x="5094482" y="4403047"/>
                <a:ext cx="214451" cy="172276"/>
              </a:xfrm>
              <a:custGeom>
                <a:avLst/>
                <a:gdLst>
                  <a:gd name="connsiteX0" fmla="*/ 111396 w 214451"/>
                  <a:gd name="connsiteY0" fmla="*/ 3574 h 172276"/>
                  <a:gd name="connsiteX1" fmla="*/ 104069 w 214451"/>
                  <a:gd name="connsiteY1" fmla="*/ 113838 h 172276"/>
                  <a:gd name="connsiteX2" fmla="*/ 214452 w 214451"/>
                  <a:gd name="connsiteY2" fmla="*/ 170727 h 172276"/>
                  <a:gd name="connsiteX3" fmla="*/ 0 w 214451"/>
                  <a:gd name="connsiteY3" fmla="*/ 172276 h 172276"/>
                  <a:gd name="connsiteX4" fmla="*/ 4349 w 214451"/>
                  <a:gd name="connsiteY4" fmla="*/ 0 h 17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451" h="172276">
                    <a:moveTo>
                      <a:pt x="111396" y="3574"/>
                    </a:moveTo>
                    <a:lnTo>
                      <a:pt x="104069" y="113838"/>
                    </a:lnTo>
                    <a:cubicBezTo>
                      <a:pt x="104069" y="113838"/>
                      <a:pt x="213796" y="150235"/>
                      <a:pt x="214452" y="170727"/>
                    </a:cubicBezTo>
                    <a:lnTo>
                      <a:pt x="0" y="172276"/>
                    </a:lnTo>
                    <a:lnTo>
                      <a:pt x="4349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13252B41-A636-F79E-6883-899CA54540CA}"/>
                  </a:ext>
                </a:extLst>
              </p:cNvPr>
              <p:cNvSpPr/>
              <p:nvPr/>
            </p:nvSpPr>
            <p:spPr>
              <a:xfrm>
                <a:off x="5126071" y="4505498"/>
                <a:ext cx="16602" cy="16472"/>
              </a:xfrm>
              <a:custGeom>
                <a:avLst/>
                <a:gdLst>
                  <a:gd name="connsiteX0" fmla="*/ 6475 w 16602"/>
                  <a:gd name="connsiteY0" fmla="*/ 128 h 16472"/>
                  <a:gd name="connsiteX1" fmla="*/ 101 w 16602"/>
                  <a:gd name="connsiteY1" fmla="*/ 9958 h 16472"/>
                  <a:gd name="connsiteX2" fmla="*/ 9811 w 16602"/>
                  <a:gd name="connsiteY2" fmla="*/ 16332 h 16472"/>
                  <a:gd name="connsiteX3" fmla="*/ 16483 w 16602"/>
                  <a:gd name="connsiteY3" fmla="*/ 5907 h 16472"/>
                  <a:gd name="connsiteX4" fmla="*/ 5701 w 16602"/>
                  <a:gd name="connsiteY4" fmla="*/ 367 h 1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02" h="16472">
                    <a:moveTo>
                      <a:pt x="6475" y="128"/>
                    </a:moveTo>
                    <a:cubicBezTo>
                      <a:pt x="2168" y="1314"/>
                      <a:pt x="-572" y="5538"/>
                      <a:pt x="101" y="9958"/>
                    </a:cubicBezTo>
                    <a:cubicBezTo>
                      <a:pt x="1108" y="14336"/>
                      <a:pt x="5391" y="17148"/>
                      <a:pt x="9811" y="16332"/>
                    </a:cubicBezTo>
                    <a:cubicBezTo>
                      <a:pt x="14362" y="15057"/>
                      <a:pt x="17234" y="10571"/>
                      <a:pt x="16483" y="5907"/>
                    </a:cubicBezTo>
                    <a:cubicBezTo>
                      <a:pt x="14952" y="1469"/>
                      <a:pt x="10198" y="-974"/>
                      <a:pt x="5701" y="367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2DF597A3-9E39-13E9-252B-224E75189B8C}"/>
                  </a:ext>
                </a:extLst>
              </p:cNvPr>
              <p:cNvSpPr/>
              <p:nvPr/>
            </p:nvSpPr>
            <p:spPr>
              <a:xfrm>
                <a:off x="5094482" y="4558048"/>
                <a:ext cx="215523" cy="17573"/>
              </a:xfrm>
              <a:custGeom>
                <a:avLst/>
                <a:gdLst>
                  <a:gd name="connsiteX0" fmla="*/ 0 w 215523"/>
                  <a:gd name="connsiteY0" fmla="*/ 17394 h 17573"/>
                  <a:gd name="connsiteX1" fmla="*/ 1132 w 215523"/>
                  <a:gd name="connsiteY1" fmla="*/ 0 h 17573"/>
                  <a:gd name="connsiteX2" fmla="*/ 207601 w 215523"/>
                  <a:gd name="connsiteY2" fmla="*/ 5957 h 17573"/>
                  <a:gd name="connsiteX3" fmla="*/ 215524 w 215523"/>
                  <a:gd name="connsiteY3" fmla="*/ 17573 h 1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523" h="17573">
                    <a:moveTo>
                      <a:pt x="0" y="17394"/>
                    </a:moveTo>
                    <a:lnTo>
                      <a:pt x="1132" y="0"/>
                    </a:lnTo>
                    <a:lnTo>
                      <a:pt x="207601" y="5957"/>
                    </a:lnTo>
                    <a:cubicBezTo>
                      <a:pt x="212033" y="8244"/>
                      <a:pt x="215012" y="12611"/>
                      <a:pt x="215524" y="175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5F0F9B69-E88F-E21E-CECC-653C59E31305}"/>
                  </a:ext>
                </a:extLst>
              </p:cNvPr>
              <p:cNvSpPr/>
              <p:nvPr/>
            </p:nvSpPr>
            <p:spPr>
              <a:xfrm>
                <a:off x="5182163" y="4514859"/>
                <a:ext cx="19908" cy="12776"/>
              </a:xfrm>
              <a:custGeom>
                <a:avLst/>
                <a:gdLst>
                  <a:gd name="connsiteX0" fmla="*/ 19902 w 19908"/>
                  <a:gd name="connsiteY0" fmla="*/ 1072 h 12776"/>
                  <a:gd name="connsiteX1" fmla="*/ 9298 w 19908"/>
                  <a:gd name="connsiteY1" fmla="*/ 5659 h 12776"/>
                  <a:gd name="connsiteX2" fmla="*/ 244 w 19908"/>
                  <a:gd name="connsiteY2" fmla="*/ 12748 h 12776"/>
                  <a:gd name="connsiteX3" fmla="*/ 7452 w 19908"/>
                  <a:gd name="connsiteY3" fmla="*/ 2502 h 12776"/>
                  <a:gd name="connsiteX4" fmla="*/ 19902 w 19908"/>
                  <a:gd name="connsiteY4" fmla="*/ 1072 h 12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08" h="12776">
                    <a:moveTo>
                      <a:pt x="19902" y="1072"/>
                    </a:moveTo>
                    <a:cubicBezTo>
                      <a:pt x="19902" y="2144"/>
                      <a:pt x="14600" y="2442"/>
                      <a:pt x="9298" y="5659"/>
                    </a:cubicBezTo>
                    <a:cubicBezTo>
                      <a:pt x="3997" y="8876"/>
                      <a:pt x="1197" y="13165"/>
                      <a:pt x="244" y="12748"/>
                    </a:cubicBezTo>
                    <a:cubicBezTo>
                      <a:pt x="-709" y="12331"/>
                      <a:pt x="1018" y="6314"/>
                      <a:pt x="7452" y="2502"/>
                    </a:cubicBezTo>
                    <a:cubicBezTo>
                      <a:pt x="13885" y="-1310"/>
                      <a:pt x="20140" y="119"/>
                      <a:pt x="19902" y="107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75526B88-F65E-9BA6-71E1-A00C7D756E9D}"/>
                  </a:ext>
                </a:extLst>
              </p:cNvPr>
              <p:cNvSpPr/>
              <p:nvPr/>
            </p:nvSpPr>
            <p:spPr>
              <a:xfrm>
                <a:off x="5209513" y="4525456"/>
                <a:ext cx="14712" cy="16329"/>
              </a:xfrm>
              <a:custGeom>
                <a:avLst/>
                <a:gdLst>
                  <a:gd name="connsiteX0" fmla="*/ 14712 w 14712"/>
                  <a:gd name="connsiteY0" fmla="*/ 483 h 16329"/>
                  <a:gd name="connsiteX1" fmla="*/ 6670 w 14712"/>
                  <a:gd name="connsiteY1" fmla="*/ 7453 h 16329"/>
                  <a:gd name="connsiteX2" fmla="*/ 713 w 14712"/>
                  <a:gd name="connsiteY2" fmla="*/ 16329 h 16329"/>
                  <a:gd name="connsiteX3" fmla="*/ 3870 w 14712"/>
                  <a:gd name="connsiteY3" fmla="*/ 5010 h 16329"/>
                  <a:gd name="connsiteX4" fmla="*/ 14712 w 14712"/>
                  <a:gd name="connsiteY4" fmla="*/ 483 h 16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2" h="16329">
                    <a:moveTo>
                      <a:pt x="14712" y="483"/>
                    </a:moveTo>
                    <a:cubicBezTo>
                      <a:pt x="14712" y="1496"/>
                      <a:pt x="10364" y="3104"/>
                      <a:pt x="6670" y="7453"/>
                    </a:cubicBezTo>
                    <a:cubicBezTo>
                      <a:pt x="2977" y="11802"/>
                      <a:pt x="1785" y="16388"/>
                      <a:pt x="713" y="16329"/>
                    </a:cubicBezTo>
                    <a:cubicBezTo>
                      <a:pt x="-359" y="16269"/>
                      <a:pt x="-836" y="10372"/>
                      <a:pt x="3870" y="5010"/>
                    </a:cubicBezTo>
                    <a:cubicBezTo>
                      <a:pt x="8576" y="-351"/>
                      <a:pt x="14772" y="-529"/>
                      <a:pt x="14712" y="4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6A3AB8CA-2A46-B50D-8DF5-690C9B38D2F6}"/>
                  </a:ext>
                </a:extLst>
              </p:cNvPr>
              <p:cNvSpPr/>
              <p:nvPr/>
            </p:nvSpPr>
            <p:spPr>
              <a:xfrm>
                <a:off x="5235054" y="4535397"/>
                <a:ext cx="10057" cy="17825"/>
              </a:xfrm>
              <a:custGeom>
                <a:avLst/>
                <a:gdLst>
                  <a:gd name="connsiteX0" fmla="*/ 1144 w 10057"/>
                  <a:gd name="connsiteY0" fmla="*/ 17825 h 17825"/>
                  <a:gd name="connsiteX1" fmla="*/ 1740 w 10057"/>
                  <a:gd name="connsiteY1" fmla="*/ 7102 h 17825"/>
                  <a:gd name="connsiteX2" fmla="*/ 10020 w 10057"/>
                  <a:gd name="connsiteY2" fmla="*/ 192 h 17825"/>
                  <a:gd name="connsiteX3" fmla="*/ 5016 w 10057"/>
                  <a:gd name="connsiteY3" fmla="*/ 8711 h 17825"/>
                  <a:gd name="connsiteX4" fmla="*/ 1144 w 10057"/>
                  <a:gd name="connsiteY4" fmla="*/ 17825 h 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57" h="17825">
                    <a:moveTo>
                      <a:pt x="1144" y="17825"/>
                    </a:moveTo>
                    <a:cubicBezTo>
                      <a:pt x="191" y="17825"/>
                      <a:pt x="-1120" y="12702"/>
                      <a:pt x="1740" y="7102"/>
                    </a:cubicBezTo>
                    <a:cubicBezTo>
                      <a:pt x="4599" y="1503"/>
                      <a:pt x="9603" y="-701"/>
                      <a:pt x="10020" y="192"/>
                    </a:cubicBezTo>
                    <a:cubicBezTo>
                      <a:pt x="10437" y="1086"/>
                      <a:pt x="7280" y="4064"/>
                      <a:pt x="5016" y="8711"/>
                    </a:cubicBezTo>
                    <a:cubicBezTo>
                      <a:pt x="2752" y="13357"/>
                      <a:pt x="2216" y="17765"/>
                      <a:pt x="1144" y="178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B422220E-E6E8-30AA-4A23-2EAA02F59B76}"/>
                  </a:ext>
                </a:extLst>
              </p:cNvPr>
              <p:cNvSpPr/>
              <p:nvPr/>
            </p:nvSpPr>
            <p:spPr>
              <a:xfrm>
                <a:off x="5178611" y="4486557"/>
                <a:ext cx="22362" cy="4937"/>
              </a:xfrm>
              <a:custGeom>
                <a:avLst/>
                <a:gdLst>
                  <a:gd name="connsiteX0" fmla="*/ 22322 w 22362"/>
                  <a:gd name="connsiteY0" fmla="*/ 4057 h 4937"/>
                  <a:gd name="connsiteX1" fmla="*/ 11182 w 22362"/>
                  <a:gd name="connsiteY1" fmla="*/ 3640 h 4937"/>
                  <a:gd name="connsiteX2" fmla="*/ 42 w 22362"/>
                  <a:gd name="connsiteY2" fmla="*/ 4653 h 4937"/>
                  <a:gd name="connsiteX3" fmla="*/ 11063 w 22362"/>
                  <a:gd name="connsiteY3" fmla="*/ 7 h 4937"/>
                  <a:gd name="connsiteX4" fmla="*/ 22322 w 22362"/>
                  <a:gd name="connsiteY4" fmla="*/ 4057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62" h="4937">
                    <a:moveTo>
                      <a:pt x="22322" y="4057"/>
                    </a:moveTo>
                    <a:cubicBezTo>
                      <a:pt x="21845" y="5011"/>
                      <a:pt x="17079" y="3402"/>
                      <a:pt x="11182" y="3640"/>
                    </a:cubicBezTo>
                    <a:cubicBezTo>
                      <a:pt x="5285" y="3879"/>
                      <a:pt x="579" y="5606"/>
                      <a:pt x="42" y="4653"/>
                    </a:cubicBezTo>
                    <a:cubicBezTo>
                      <a:pt x="-494" y="3700"/>
                      <a:pt x="4093" y="185"/>
                      <a:pt x="11063" y="7"/>
                    </a:cubicBezTo>
                    <a:cubicBezTo>
                      <a:pt x="18033" y="-172"/>
                      <a:pt x="22858" y="3283"/>
                      <a:pt x="22322" y="40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F1B9580A-53EF-2326-43FC-E64400003D1E}"/>
                  </a:ext>
                </a:extLst>
              </p:cNvPr>
              <p:cNvSpPr/>
              <p:nvPr/>
            </p:nvSpPr>
            <p:spPr>
              <a:xfrm>
                <a:off x="5097758" y="4426279"/>
                <a:ext cx="106630" cy="21862"/>
              </a:xfrm>
              <a:custGeom>
                <a:avLst/>
                <a:gdLst>
                  <a:gd name="connsiteX0" fmla="*/ 106630 w 106630"/>
                  <a:gd name="connsiteY0" fmla="*/ 2204 h 21862"/>
                  <a:gd name="connsiteX1" fmla="*/ 105320 w 106630"/>
                  <a:gd name="connsiteY1" fmla="*/ 21862 h 21862"/>
                  <a:gd name="connsiteX2" fmla="*/ 0 w 106630"/>
                  <a:gd name="connsiteY2" fmla="*/ 17692 h 21862"/>
                  <a:gd name="connsiteX3" fmla="*/ 417 w 106630"/>
                  <a:gd name="connsiteY3" fmla="*/ 0 h 21862"/>
                  <a:gd name="connsiteX4" fmla="*/ 106630 w 106630"/>
                  <a:gd name="connsiteY4" fmla="*/ 2204 h 2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630" h="21862">
                    <a:moveTo>
                      <a:pt x="106630" y="2204"/>
                    </a:moveTo>
                    <a:lnTo>
                      <a:pt x="105320" y="21862"/>
                    </a:lnTo>
                    <a:lnTo>
                      <a:pt x="0" y="17692"/>
                    </a:lnTo>
                    <a:lnTo>
                      <a:pt x="417" y="0"/>
                    </a:lnTo>
                    <a:lnTo>
                      <a:pt x="106630" y="2204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4" name="Forma Livre: Forma 783">
                <a:extLst>
                  <a:ext uri="{FF2B5EF4-FFF2-40B4-BE49-F238E27FC236}">
                    <a16:creationId xmlns:a16="http://schemas.microsoft.com/office/drawing/2014/main" id="{8AF957ED-AC9B-3729-D835-240E4E5EDE0D}"/>
                  </a:ext>
                </a:extLst>
              </p:cNvPr>
              <p:cNvSpPr/>
              <p:nvPr/>
            </p:nvSpPr>
            <p:spPr>
              <a:xfrm>
                <a:off x="5169902" y="4450226"/>
                <a:ext cx="32103" cy="18890"/>
              </a:xfrm>
              <a:custGeom>
                <a:avLst/>
                <a:gdLst>
                  <a:gd name="connsiteX0" fmla="*/ 32103 w 32103"/>
                  <a:gd name="connsiteY0" fmla="*/ 18109 h 18890"/>
                  <a:gd name="connsiteX1" fmla="*/ 21381 w 32103"/>
                  <a:gd name="connsiteY1" fmla="*/ 17752 h 18890"/>
                  <a:gd name="connsiteX2" fmla="*/ 10241 w 32103"/>
                  <a:gd name="connsiteY2" fmla="*/ 13939 h 18890"/>
                  <a:gd name="connsiteX3" fmla="*/ 4284 w 32103"/>
                  <a:gd name="connsiteY3" fmla="*/ 10484 h 18890"/>
                  <a:gd name="connsiteX4" fmla="*/ 1127 w 32103"/>
                  <a:gd name="connsiteY4" fmla="*/ 7863 h 18890"/>
                  <a:gd name="connsiteX5" fmla="*/ 829 w 32103"/>
                  <a:gd name="connsiteY5" fmla="*/ 2264 h 18890"/>
                  <a:gd name="connsiteX6" fmla="*/ 5476 w 32103"/>
                  <a:gd name="connsiteY6" fmla="*/ 0 h 18890"/>
                  <a:gd name="connsiteX7" fmla="*/ 9467 w 32103"/>
                  <a:gd name="connsiteY7" fmla="*/ 715 h 18890"/>
                  <a:gd name="connsiteX8" fmla="*/ 16079 w 32103"/>
                  <a:gd name="connsiteY8" fmla="*/ 3217 h 18890"/>
                  <a:gd name="connsiteX9" fmla="*/ 25789 w 32103"/>
                  <a:gd name="connsiteY9" fmla="*/ 10008 h 18890"/>
                  <a:gd name="connsiteX10" fmla="*/ 31746 w 32103"/>
                  <a:gd name="connsiteY10" fmla="*/ 18884 h 18890"/>
                  <a:gd name="connsiteX11" fmla="*/ 24002 w 32103"/>
                  <a:gd name="connsiteY11" fmla="*/ 11914 h 18890"/>
                  <a:gd name="connsiteX12" fmla="*/ 14590 w 32103"/>
                  <a:gd name="connsiteY12" fmla="*/ 6255 h 18890"/>
                  <a:gd name="connsiteX13" fmla="*/ 8633 w 32103"/>
                  <a:gd name="connsiteY13" fmla="*/ 4170 h 18890"/>
                  <a:gd name="connsiteX14" fmla="*/ 3808 w 32103"/>
                  <a:gd name="connsiteY14" fmla="*/ 4170 h 18890"/>
                  <a:gd name="connsiteX15" fmla="*/ 3808 w 32103"/>
                  <a:gd name="connsiteY15" fmla="*/ 5361 h 18890"/>
                  <a:gd name="connsiteX16" fmla="*/ 6131 w 32103"/>
                  <a:gd name="connsiteY16" fmla="*/ 7327 h 18890"/>
                  <a:gd name="connsiteX17" fmla="*/ 11671 w 32103"/>
                  <a:gd name="connsiteY17" fmla="*/ 10723 h 18890"/>
                  <a:gd name="connsiteX18" fmla="*/ 21917 w 32103"/>
                  <a:gd name="connsiteY18" fmla="*/ 15012 h 18890"/>
                  <a:gd name="connsiteX19" fmla="*/ 32103 w 32103"/>
                  <a:gd name="connsiteY19" fmla="*/ 18109 h 18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03" h="18890">
                    <a:moveTo>
                      <a:pt x="32103" y="18109"/>
                    </a:moveTo>
                    <a:cubicBezTo>
                      <a:pt x="28559" y="18949"/>
                      <a:pt x="24860" y="18824"/>
                      <a:pt x="21381" y="17752"/>
                    </a:cubicBezTo>
                    <a:cubicBezTo>
                      <a:pt x="17527" y="16936"/>
                      <a:pt x="13786" y="15661"/>
                      <a:pt x="10241" y="13939"/>
                    </a:cubicBezTo>
                    <a:cubicBezTo>
                      <a:pt x="8168" y="12945"/>
                      <a:pt x="6179" y="11789"/>
                      <a:pt x="4284" y="10484"/>
                    </a:cubicBezTo>
                    <a:cubicBezTo>
                      <a:pt x="3087" y="9799"/>
                      <a:pt x="2021" y="8912"/>
                      <a:pt x="1127" y="7863"/>
                    </a:cubicBezTo>
                    <a:cubicBezTo>
                      <a:pt x="-255" y="6291"/>
                      <a:pt x="-380" y="3973"/>
                      <a:pt x="829" y="2264"/>
                    </a:cubicBezTo>
                    <a:cubicBezTo>
                      <a:pt x="1955" y="840"/>
                      <a:pt x="3665" y="6"/>
                      <a:pt x="5476" y="0"/>
                    </a:cubicBezTo>
                    <a:cubicBezTo>
                      <a:pt x="6834" y="30"/>
                      <a:pt x="8180" y="268"/>
                      <a:pt x="9467" y="715"/>
                    </a:cubicBezTo>
                    <a:cubicBezTo>
                      <a:pt x="11748" y="1328"/>
                      <a:pt x="13964" y="2168"/>
                      <a:pt x="16079" y="3217"/>
                    </a:cubicBezTo>
                    <a:cubicBezTo>
                      <a:pt x="19659" y="4944"/>
                      <a:pt x="22936" y="7238"/>
                      <a:pt x="25789" y="10008"/>
                    </a:cubicBezTo>
                    <a:cubicBezTo>
                      <a:pt x="30614" y="14773"/>
                      <a:pt x="32223" y="18705"/>
                      <a:pt x="31746" y="18884"/>
                    </a:cubicBezTo>
                    <a:cubicBezTo>
                      <a:pt x="31270" y="19062"/>
                      <a:pt x="28946" y="15905"/>
                      <a:pt x="24002" y="11914"/>
                    </a:cubicBezTo>
                    <a:cubicBezTo>
                      <a:pt x="21131" y="9620"/>
                      <a:pt x="17962" y="7720"/>
                      <a:pt x="14590" y="6255"/>
                    </a:cubicBezTo>
                    <a:cubicBezTo>
                      <a:pt x="12666" y="5391"/>
                      <a:pt x="10676" y="4688"/>
                      <a:pt x="8633" y="4170"/>
                    </a:cubicBezTo>
                    <a:cubicBezTo>
                      <a:pt x="6369" y="3515"/>
                      <a:pt x="4463" y="3396"/>
                      <a:pt x="3808" y="4170"/>
                    </a:cubicBezTo>
                    <a:cubicBezTo>
                      <a:pt x="3153" y="4944"/>
                      <a:pt x="3808" y="4706"/>
                      <a:pt x="3808" y="5361"/>
                    </a:cubicBezTo>
                    <a:cubicBezTo>
                      <a:pt x="4493" y="6112"/>
                      <a:pt x="5273" y="6773"/>
                      <a:pt x="6131" y="7327"/>
                    </a:cubicBezTo>
                    <a:cubicBezTo>
                      <a:pt x="7996" y="8596"/>
                      <a:pt x="9842" y="9728"/>
                      <a:pt x="11671" y="10723"/>
                    </a:cubicBezTo>
                    <a:cubicBezTo>
                      <a:pt x="14947" y="12462"/>
                      <a:pt x="18379" y="13898"/>
                      <a:pt x="21917" y="15012"/>
                    </a:cubicBezTo>
                    <a:cubicBezTo>
                      <a:pt x="25372" y="15828"/>
                      <a:pt x="28774" y="16864"/>
                      <a:pt x="32103" y="181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F9DBA371-33E2-5EEC-3155-C14587B7A4E2}"/>
                  </a:ext>
                </a:extLst>
              </p:cNvPr>
              <p:cNvSpPr/>
              <p:nvPr/>
            </p:nvSpPr>
            <p:spPr>
              <a:xfrm>
                <a:off x="5198028" y="4436227"/>
                <a:ext cx="17364" cy="33597"/>
              </a:xfrm>
              <a:custGeom>
                <a:avLst/>
                <a:gdLst>
                  <a:gd name="connsiteX0" fmla="*/ 2548 w 17364"/>
                  <a:gd name="connsiteY0" fmla="*/ 33598 h 33597"/>
                  <a:gd name="connsiteX1" fmla="*/ 46 w 17364"/>
                  <a:gd name="connsiteY1" fmla="*/ 23113 h 33597"/>
                  <a:gd name="connsiteX2" fmla="*/ 4811 w 17364"/>
                  <a:gd name="connsiteY2" fmla="*/ 5242 h 33597"/>
                  <a:gd name="connsiteX3" fmla="*/ 11781 w 17364"/>
                  <a:gd name="connsiteY3" fmla="*/ 0 h 33597"/>
                  <a:gd name="connsiteX4" fmla="*/ 16189 w 17364"/>
                  <a:gd name="connsiteY4" fmla="*/ 3157 h 33597"/>
                  <a:gd name="connsiteX5" fmla="*/ 17202 w 17364"/>
                  <a:gd name="connsiteY5" fmla="*/ 7089 h 33597"/>
                  <a:gd name="connsiteX6" fmla="*/ 12019 w 17364"/>
                  <a:gd name="connsiteY6" fmla="*/ 25258 h 33597"/>
                  <a:gd name="connsiteX7" fmla="*/ 3203 w 17364"/>
                  <a:gd name="connsiteY7" fmla="*/ 31215 h 33597"/>
                  <a:gd name="connsiteX8" fmla="*/ 9934 w 17364"/>
                  <a:gd name="connsiteY8" fmla="*/ 23530 h 33597"/>
                  <a:gd name="connsiteX9" fmla="*/ 13628 w 17364"/>
                  <a:gd name="connsiteY9" fmla="*/ 13582 h 33597"/>
                  <a:gd name="connsiteX10" fmla="*/ 13628 w 17364"/>
                  <a:gd name="connsiteY10" fmla="*/ 7327 h 33597"/>
                  <a:gd name="connsiteX11" fmla="*/ 11721 w 17364"/>
                  <a:gd name="connsiteY11" fmla="*/ 3396 h 33597"/>
                  <a:gd name="connsiteX12" fmla="*/ 7849 w 17364"/>
                  <a:gd name="connsiteY12" fmla="*/ 6791 h 33597"/>
                  <a:gd name="connsiteX13" fmla="*/ 4990 w 17364"/>
                  <a:gd name="connsiteY13" fmla="*/ 12748 h 33597"/>
                  <a:gd name="connsiteX14" fmla="*/ 2607 w 17364"/>
                  <a:gd name="connsiteY14" fmla="*/ 23351 h 33597"/>
                  <a:gd name="connsiteX15" fmla="*/ 2548 w 17364"/>
                  <a:gd name="connsiteY15" fmla="*/ 33598 h 33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364" h="33597">
                    <a:moveTo>
                      <a:pt x="2548" y="33598"/>
                    </a:moveTo>
                    <a:cubicBezTo>
                      <a:pt x="653" y="30446"/>
                      <a:pt x="-216" y="26783"/>
                      <a:pt x="46" y="23113"/>
                    </a:cubicBezTo>
                    <a:cubicBezTo>
                      <a:pt x="-67" y="16829"/>
                      <a:pt x="1583" y="10639"/>
                      <a:pt x="4811" y="5242"/>
                    </a:cubicBezTo>
                    <a:cubicBezTo>
                      <a:pt x="6056" y="2395"/>
                      <a:pt x="8701" y="405"/>
                      <a:pt x="11781" y="0"/>
                    </a:cubicBezTo>
                    <a:cubicBezTo>
                      <a:pt x="13747" y="83"/>
                      <a:pt x="15480" y="1323"/>
                      <a:pt x="16189" y="3157"/>
                    </a:cubicBezTo>
                    <a:cubicBezTo>
                      <a:pt x="16701" y="4414"/>
                      <a:pt x="17041" y="5737"/>
                      <a:pt x="17202" y="7089"/>
                    </a:cubicBezTo>
                    <a:cubicBezTo>
                      <a:pt x="17952" y="13594"/>
                      <a:pt x="16088" y="20129"/>
                      <a:pt x="12019" y="25258"/>
                    </a:cubicBezTo>
                    <a:cubicBezTo>
                      <a:pt x="7671" y="30738"/>
                      <a:pt x="3263" y="31810"/>
                      <a:pt x="3203" y="31215"/>
                    </a:cubicBezTo>
                    <a:cubicBezTo>
                      <a:pt x="3143" y="30619"/>
                      <a:pt x="6598" y="28772"/>
                      <a:pt x="9934" y="23530"/>
                    </a:cubicBezTo>
                    <a:cubicBezTo>
                      <a:pt x="11876" y="20522"/>
                      <a:pt x="13133" y="17126"/>
                      <a:pt x="13628" y="13582"/>
                    </a:cubicBezTo>
                    <a:cubicBezTo>
                      <a:pt x="13925" y="11509"/>
                      <a:pt x="13925" y="9400"/>
                      <a:pt x="13628" y="7327"/>
                    </a:cubicBezTo>
                    <a:cubicBezTo>
                      <a:pt x="13628" y="5063"/>
                      <a:pt x="12555" y="3217"/>
                      <a:pt x="11721" y="3396"/>
                    </a:cubicBezTo>
                    <a:cubicBezTo>
                      <a:pt x="10887" y="3574"/>
                      <a:pt x="8802" y="5004"/>
                      <a:pt x="7849" y="6791"/>
                    </a:cubicBezTo>
                    <a:cubicBezTo>
                      <a:pt x="6747" y="8703"/>
                      <a:pt x="5788" y="10693"/>
                      <a:pt x="4990" y="12748"/>
                    </a:cubicBezTo>
                    <a:cubicBezTo>
                      <a:pt x="3709" y="16155"/>
                      <a:pt x="2905" y="19724"/>
                      <a:pt x="2607" y="23351"/>
                    </a:cubicBezTo>
                    <a:cubicBezTo>
                      <a:pt x="2131" y="29487"/>
                      <a:pt x="3143" y="33419"/>
                      <a:pt x="2548" y="335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3E581AB1-E47F-CE27-8952-AA067321BD5D}"/>
                  </a:ext>
                </a:extLst>
              </p:cNvPr>
              <p:cNvSpPr/>
              <p:nvPr/>
            </p:nvSpPr>
            <p:spPr>
              <a:xfrm>
                <a:off x="4675689" y="2668431"/>
                <a:ext cx="237282" cy="433237"/>
              </a:xfrm>
              <a:custGeom>
                <a:avLst/>
                <a:gdLst>
                  <a:gd name="connsiteX0" fmla="*/ 65185 w 237282"/>
                  <a:gd name="connsiteY0" fmla="*/ 20492 h 433237"/>
                  <a:gd name="connsiteX1" fmla="*/ 23486 w 237282"/>
                  <a:gd name="connsiteY1" fmla="*/ 224162 h 433237"/>
                  <a:gd name="connsiteX2" fmla="*/ 39391 w 237282"/>
                  <a:gd name="connsiteY2" fmla="*/ 428069 h 433237"/>
                  <a:gd name="connsiteX3" fmla="*/ 198503 w 237282"/>
                  <a:gd name="connsiteY3" fmla="*/ 329422 h 433237"/>
                  <a:gd name="connsiteX4" fmla="*/ 237283 w 237282"/>
                  <a:gd name="connsiteY4" fmla="*/ 30738 h 433237"/>
                  <a:gd name="connsiteX5" fmla="*/ 147094 w 237282"/>
                  <a:gd name="connsiteY5" fmla="*/ 113183 h 433237"/>
                  <a:gd name="connsiteX6" fmla="*/ 153051 w 237282"/>
                  <a:gd name="connsiteY6" fmla="*/ 0 h 433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82" h="433237">
                    <a:moveTo>
                      <a:pt x="65185" y="20492"/>
                    </a:moveTo>
                    <a:cubicBezTo>
                      <a:pt x="65185" y="20492"/>
                      <a:pt x="41893" y="147376"/>
                      <a:pt x="23486" y="224162"/>
                    </a:cubicBezTo>
                    <a:cubicBezTo>
                      <a:pt x="8951" y="283731"/>
                      <a:pt x="-28578" y="395604"/>
                      <a:pt x="39391" y="428069"/>
                    </a:cubicBezTo>
                    <a:cubicBezTo>
                      <a:pt x="107361" y="460535"/>
                      <a:pt x="198503" y="329422"/>
                      <a:pt x="198503" y="329422"/>
                    </a:cubicBezTo>
                    <a:lnTo>
                      <a:pt x="237283" y="30738"/>
                    </a:lnTo>
                    <a:cubicBezTo>
                      <a:pt x="210298" y="35802"/>
                      <a:pt x="179679" y="67135"/>
                      <a:pt x="147094" y="113183"/>
                    </a:cubicBezTo>
                    <a:lnTo>
                      <a:pt x="153051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7F37C86D-062A-250F-7CE3-BD172AA89213}"/>
                  </a:ext>
                </a:extLst>
              </p:cNvPr>
              <p:cNvSpPr/>
              <p:nvPr/>
            </p:nvSpPr>
            <p:spPr>
              <a:xfrm>
                <a:off x="5607557" y="2739944"/>
                <a:ext cx="126556" cy="153482"/>
              </a:xfrm>
              <a:custGeom>
                <a:avLst/>
                <a:gdLst>
                  <a:gd name="connsiteX0" fmla="*/ 68684 w 126556"/>
                  <a:gd name="connsiteY0" fmla="*/ 136445 h 153482"/>
                  <a:gd name="connsiteX1" fmla="*/ 32942 w 126556"/>
                  <a:gd name="connsiteY1" fmla="*/ 153482 h 153482"/>
                  <a:gd name="connsiteX2" fmla="*/ 0 w 126556"/>
                  <a:gd name="connsiteY2" fmla="*/ 101835 h 153482"/>
                  <a:gd name="connsiteX3" fmla="*/ 19241 w 126556"/>
                  <a:gd name="connsiteY3" fmla="*/ 61983 h 153482"/>
                  <a:gd name="connsiteX4" fmla="*/ 25198 w 126556"/>
                  <a:gd name="connsiteY4" fmla="*/ 49414 h 153482"/>
                  <a:gd name="connsiteX5" fmla="*/ 29428 w 126556"/>
                  <a:gd name="connsiteY5" fmla="*/ 31841 h 153482"/>
                  <a:gd name="connsiteX6" fmla="*/ 28891 w 126556"/>
                  <a:gd name="connsiteY6" fmla="*/ 9442 h 153482"/>
                  <a:gd name="connsiteX7" fmla="*/ 38899 w 126556"/>
                  <a:gd name="connsiteY7" fmla="*/ 1222 h 153482"/>
                  <a:gd name="connsiteX8" fmla="*/ 45511 w 126556"/>
                  <a:gd name="connsiteY8" fmla="*/ 45244 h 153482"/>
                  <a:gd name="connsiteX9" fmla="*/ 76964 w 126556"/>
                  <a:gd name="connsiteY9" fmla="*/ 35594 h 153482"/>
                  <a:gd name="connsiteX10" fmla="*/ 121701 w 126556"/>
                  <a:gd name="connsiteY10" fmla="*/ 3902 h 153482"/>
                  <a:gd name="connsiteX11" fmla="*/ 118842 w 126556"/>
                  <a:gd name="connsiteY11" fmla="*/ 21297 h 153482"/>
                  <a:gd name="connsiteX12" fmla="*/ 86436 w 126556"/>
                  <a:gd name="connsiteY12" fmla="*/ 60613 h 153482"/>
                  <a:gd name="connsiteX13" fmla="*/ 86436 w 126556"/>
                  <a:gd name="connsiteY13" fmla="*/ 60613 h 153482"/>
                  <a:gd name="connsiteX14" fmla="*/ 109787 w 126556"/>
                  <a:gd name="connsiteY14" fmla="*/ 81522 h 153482"/>
                  <a:gd name="connsiteX15" fmla="*/ 108060 w 126556"/>
                  <a:gd name="connsiteY15" fmla="*/ 112200 h 153482"/>
                  <a:gd name="connsiteX16" fmla="*/ 68684 w 126556"/>
                  <a:gd name="connsiteY16" fmla="*/ 136445 h 153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6556" h="153482">
                    <a:moveTo>
                      <a:pt x="68684" y="136445"/>
                    </a:moveTo>
                    <a:lnTo>
                      <a:pt x="32942" y="153482"/>
                    </a:lnTo>
                    <a:lnTo>
                      <a:pt x="0" y="101835"/>
                    </a:lnTo>
                    <a:lnTo>
                      <a:pt x="19241" y="61983"/>
                    </a:lnTo>
                    <a:cubicBezTo>
                      <a:pt x="21088" y="58290"/>
                      <a:pt x="23054" y="54179"/>
                      <a:pt x="25198" y="49414"/>
                    </a:cubicBezTo>
                    <a:cubicBezTo>
                      <a:pt x="27581" y="43832"/>
                      <a:pt x="29011" y="37893"/>
                      <a:pt x="29428" y="31841"/>
                    </a:cubicBezTo>
                    <a:cubicBezTo>
                      <a:pt x="30256" y="24383"/>
                      <a:pt x="30077" y="16853"/>
                      <a:pt x="28891" y="9442"/>
                    </a:cubicBezTo>
                    <a:cubicBezTo>
                      <a:pt x="27104" y="2771"/>
                      <a:pt x="34134" y="-2472"/>
                      <a:pt x="38899" y="1222"/>
                    </a:cubicBezTo>
                    <a:cubicBezTo>
                      <a:pt x="43665" y="4915"/>
                      <a:pt x="49026" y="23263"/>
                      <a:pt x="45511" y="45244"/>
                    </a:cubicBezTo>
                    <a:cubicBezTo>
                      <a:pt x="41997" y="67225"/>
                      <a:pt x="67493" y="43933"/>
                      <a:pt x="76964" y="35594"/>
                    </a:cubicBezTo>
                    <a:cubicBezTo>
                      <a:pt x="86436" y="27254"/>
                      <a:pt x="116876" y="2949"/>
                      <a:pt x="121701" y="3902"/>
                    </a:cubicBezTo>
                    <a:cubicBezTo>
                      <a:pt x="128671" y="5272"/>
                      <a:pt x="128492" y="13255"/>
                      <a:pt x="118842" y="21297"/>
                    </a:cubicBezTo>
                    <a:cubicBezTo>
                      <a:pt x="109192" y="29339"/>
                      <a:pt x="81968" y="55728"/>
                      <a:pt x="86436" y="60613"/>
                    </a:cubicBezTo>
                    <a:lnTo>
                      <a:pt x="86436" y="60613"/>
                    </a:lnTo>
                    <a:cubicBezTo>
                      <a:pt x="97879" y="61900"/>
                      <a:pt x="107250" y="70293"/>
                      <a:pt x="109787" y="81522"/>
                    </a:cubicBezTo>
                    <a:cubicBezTo>
                      <a:pt x="112170" y="92304"/>
                      <a:pt x="114136" y="107256"/>
                      <a:pt x="108060" y="112200"/>
                    </a:cubicBezTo>
                    <a:cubicBezTo>
                      <a:pt x="95467" y="121118"/>
                      <a:pt x="82320" y="129220"/>
                      <a:pt x="68684" y="136445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D511EC28-C82B-35A0-8AC8-0A9CD89C549C}"/>
                  </a:ext>
                </a:extLst>
              </p:cNvPr>
              <p:cNvSpPr/>
              <p:nvPr/>
            </p:nvSpPr>
            <p:spPr>
              <a:xfrm>
                <a:off x="4982311" y="2356940"/>
                <a:ext cx="202668" cy="354977"/>
              </a:xfrm>
              <a:custGeom>
                <a:avLst/>
                <a:gdLst>
                  <a:gd name="connsiteX0" fmla="*/ 953 w 202668"/>
                  <a:gd name="connsiteY0" fmla="*/ 38006 h 354977"/>
                  <a:gd name="connsiteX1" fmla="*/ 0 w 202668"/>
                  <a:gd name="connsiteY1" fmla="*/ 348424 h 354977"/>
                  <a:gd name="connsiteX2" fmla="*/ 133079 w 202668"/>
                  <a:gd name="connsiteY2" fmla="*/ 354977 h 354977"/>
                  <a:gd name="connsiteX3" fmla="*/ 136951 w 202668"/>
                  <a:gd name="connsiteY3" fmla="*/ 279502 h 354977"/>
                  <a:gd name="connsiteX4" fmla="*/ 196521 w 202668"/>
                  <a:gd name="connsiteY4" fmla="*/ 244951 h 354977"/>
                  <a:gd name="connsiteX5" fmla="*/ 202478 w 202668"/>
                  <a:gd name="connsiteY5" fmla="*/ 0 h 354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668" h="354977">
                    <a:moveTo>
                      <a:pt x="953" y="38006"/>
                    </a:moveTo>
                    <a:lnTo>
                      <a:pt x="0" y="348424"/>
                    </a:lnTo>
                    <a:lnTo>
                      <a:pt x="133079" y="354977"/>
                    </a:lnTo>
                    <a:lnTo>
                      <a:pt x="136951" y="279502"/>
                    </a:lnTo>
                    <a:cubicBezTo>
                      <a:pt x="136951" y="279502"/>
                      <a:pt x="184250" y="288914"/>
                      <a:pt x="196521" y="244951"/>
                    </a:cubicBezTo>
                    <a:cubicBezTo>
                      <a:pt x="204325" y="216894"/>
                      <a:pt x="202478" y="0"/>
                      <a:pt x="202478" y="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7143A0B4-A1D5-B14B-75E4-E7ADA3FA4D68}"/>
                  </a:ext>
                </a:extLst>
              </p:cNvPr>
              <p:cNvSpPr/>
              <p:nvPr/>
            </p:nvSpPr>
            <p:spPr>
              <a:xfrm>
                <a:off x="4932782" y="2308087"/>
                <a:ext cx="287115" cy="328652"/>
              </a:xfrm>
              <a:custGeom>
                <a:avLst/>
                <a:gdLst>
                  <a:gd name="connsiteX0" fmla="*/ 281911 w 287115"/>
                  <a:gd name="connsiteY0" fmla="*/ 79234 h 328652"/>
                  <a:gd name="connsiteX1" fmla="*/ 230205 w 287115"/>
                  <a:gd name="connsiteY1" fmla="*/ 131715 h 328652"/>
                  <a:gd name="connsiteX2" fmla="*/ 210904 w 287115"/>
                  <a:gd name="connsiteY2" fmla="*/ 183421 h 328652"/>
                  <a:gd name="connsiteX3" fmla="*/ 167418 w 287115"/>
                  <a:gd name="connsiteY3" fmla="*/ 200518 h 328652"/>
                  <a:gd name="connsiteX4" fmla="*/ 190769 w 287115"/>
                  <a:gd name="connsiteY4" fmla="*/ 226133 h 328652"/>
                  <a:gd name="connsiteX5" fmla="*/ 142518 w 287115"/>
                  <a:gd name="connsiteY5" fmla="*/ 298451 h 328652"/>
                  <a:gd name="connsiteX6" fmla="*/ 78301 w 287115"/>
                  <a:gd name="connsiteY6" fmla="*/ 328653 h 328652"/>
                  <a:gd name="connsiteX7" fmla="*/ 49231 w 287115"/>
                  <a:gd name="connsiteY7" fmla="*/ 328653 h 328652"/>
                  <a:gd name="connsiteX8" fmla="*/ 1575 w 287115"/>
                  <a:gd name="connsiteY8" fmla="*/ 148216 h 328652"/>
                  <a:gd name="connsiteX9" fmla="*/ 158959 w 287115"/>
                  <a:gd name="connsiteY9" fmla="*/ 23119 h 328652"/>
                  <a:gd name="connsiteX10" fmla="*/ 281911 w 287115"/>
                  <a:gd name="connsiteY10" fmla="*/ 79234 h 328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115" h="328652">
                    <a:moveTo>
                      <a:pt x="281911" y="79234"/>
                    </a:moveTo>
                    <a:cubicBezTo>
                      <a:pt x="272916" y="97760"/>
                      <a:pt x="230205" y="131715"/>
                      <a:pt x="230205" y="131715"/>
                    </a:cubicBezTo>
                    <a:lnTo>
                      <a:pt x="210904" y="183421"/>
                    </a:lnTo>
                    <a:cubicBezTo>
                      <a:pt x="194165" y="170316"/>
                      <a:pt x="171647" y="171090"/>
                      <a:pt x="167418" y="200518"/>
                    </a:cubicBezTo>
                    <a:cubicBezTo>
                      <a:pt x="164320" y="221844"/>
                      <a:pt x="190769" y="226133"/>
                      <a:pt x="190769" y="226133"/>
                    </a:cubicBezTo>
                    <a:cubicBezTo>
                      <a:pt x="175341" y="252344"/>
                      <a:pt x="164916" y="273789"/>
                      <a:pt x="142518" y="298451"/>
                    </a:cubicBezTo>
                    <a:cubicBezTo>
                      <a:pt x="118213" y="325496"/>
                      <a:pt x="104631" y="328236"/>
                      <a:pt x="78301" y="328653"/>
                    </a:cubicBezTo>
                    <a:lnTo>
                      <a:pt x="49231" y="328653"/>
                    </a:lnTo>
                    <a:cubicBezTo>
                      <a:pt x="49231" y="328653"/>
                      <a:pt x="-10339" y="278971"/>
                      <a:pt x="1575" y="148216"/>
                    </a:cubicBezTo>
                    <a:cubicBezTo>
                      <a:pt x="13489" y="17460"/>
                      <a:pt x="130902" y="55644"/>
                      <a:pt x="158959" y="23119"/>
                    </a:cubicBezTo>
                    <a:cubicBezTo>
                      <a:pt x="204649" y="-30256"/>
                      <a:pt x="311875" y="17340"/>
                      <a:pt x="281911" y="792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06D45EC7-831B-BF8A-8977-E5BEA0AD5DEF}"/>
                  </a:ext>
                </a:extLst>
              </p:cNvPr>
              <p:cNvSpPr/>
              <p:nvPr/>
            </p:nvSpPr>
            <p:spPr>
              <a:xfrm>
                <a:off x="4940970" y="2358131"/>
                <a:ext cx="272483" cy="207958"/>
              </a:xfrm>
              <a:custGeom>
                <a:avLst/>
                <a:gdLst>
                  <a:gd name="connsiteX0" fmla="*/ 0 w 272483"/>
                  <a:gd name="connsiteY0" fmla="*/ 207482 h 207958"/>
                  <a:gd name="connsiteX1" fmla="*/ 3693 w 272483"/>
                  <a:gd name="connsiteY1" fmla="*/ 207482 h 207958"/>
                  <a:gd name="connsiteX2" fmla="*/ 14237 w 272483"/>
                  <a:gd name="connsiteY2" fmla="*/ 206291 h 207958"/>
                  <a:gd name="connsiteX3" fmla="*/ 48371 w 272483"/>
                  <a:gd name="connsiteY3" fmla="*/ 188420 h 207958"/>
                  <a:gd name="connsiteX4" fmla="*/ 82921 w 272483"/>
                  <a:gd name="connsiteY4" fmla="*/ 142134 h 207958"/>
                  <a:gd name="connsiteX5" fmla="*/ 101626 w 272483"/>
                  <a:gd name="connsiteY5" fmla="*/ 113242 h 207958"/>
                  <a:gd name="connsiteX6" fmla="*/ 127778 w 272483"/>
                  <a:gd name="connsiteY6" fmla="*/ 87210 h 207958"/>
                  <a:gd name="connsiteX7" fmla="*/ 161732 w 272483"/>
                  <a:gd name="connsiteY7" fmla="*/ 72735 h 207958"/>
                  <a:gd name="connsiteX8" fmla="*/ 195389 w 272483"/>
                  <a:gd name="connsiteY8" fmla="*/ 65825 h 207958"/>
                  <a:gd name="connsiteX9" fmla="*/ 249002 w 272483"/>
                  <a:gd name="connsiteY9" fmla="*/ 45690 h 207958"/>
                  <a:gd name="connsiteX10" fmla="*/ 270745 w 272483"/>
                  <a:gd name="connsiteY10" fmla="*/ 14237 h 207958"/>
                  <a:gd name="connsiteX11" fmla="*/ 272056 w 272483"/>
                  <a:gd name="connsiteY11" fmla="*/ 3753 h 207958"/>
                  <a:gd name="connsiteX12" fmla="*/ 272056 w 272483"/>
                  <a:gd name="connsiteY12" fmla="*/ 0 h 207958"/>
                  <a:gd name="connsiteX13" fmla="*/ 272473 w 272483"/>
                  <a:gd name="connsiteY13" fmla="*/ 3753 h 207958"/>
                  <a:gd name="connsiteX14" fmla="*/ 271401 w 272483"/>
                  <a:gd name="connsiteY14" fmla="*/ 14356 h 207958"/>
                  <a:gd name="connsiteX15" fmla="*/ 249717 w 272483"/>
                  <a:gd name="connsiteY15" fmla="*/ 46405 h 207958"/>
                  <a:gd name="connsiteX16" fmla="*/ 195628 w 272483"/>
                  <a:gd name="connsiteY16" fmla="*/ 66897 h 207958"/>
                  <a:gd name="connsiteX17" fmla="*/ 162030 w 272483"/>
                  <a:gd name="connsiteY17" fmla="*/ 73926 h 207958"/>
                  <a:gd name="connsiteX18" fmla="*/ 128433 w 272483"/>
                  <a:gd name="connsiteY18" fmla="*/ 88223 h 207958"/>
                  <a:gd name="connsiteX19" fmla="*/ 102579 w 272483"/>
                  <a:gd name="connsiteY19" fmla="*/ 113957 h 207958"/>
                  <a:gd name="connsiteX20" fmla="*/ 83934 w 272483"/>
                  <a:gd name="connsiteY20" fmla="*/ 142729 h 207958"/>
                  <a:gd name="connsiteX21" fmla="*/ 48966 w 272483"/>
                  <a:gd name="connsiteY21" fmla="*/ 189075 h 207958"/>
                  <a:gd name="connsiteX22" fmla="*/ 14356 w 272483"/>
                  <a:gd name="connsiteY22" fmla="*/ 206946 h 207958"/>
                  <a:gd name="connsiteX23" fmla="*/ 3693 w 272483"/>
                  <a:gd name="connsiteY23" fmla="*/ 207959 h 207958"/>
                  <a:gd name="connsiteX24" fmla="*/ 0 w 272483"/>
                  <a:gd name="connsiteY24" fmla="*/ 207482 h 20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2483" h="207958">
                    <a:moveTo>
                      <a:pt x="0" y="207482"/>
                    </a:moveTo>
                    <a:lnTo>
                      <a:pt x="3693" y="207482"/>
                    </a:lnTo>
                    <a:cubicBezTo>
                      <a:pt x="7238" y="207416"/>
                      <a:pt x="10770" y="207017"/>
                      <a:pt x="14237" y="206291"/>
                    </a:cubicBezTo>
                    <a:cubicBezTo>
                      <a:pt x="26973" y="203390"/>
                      <a:pt x="38732" y="197236"/>
                      <a:pt x="48371" y="188420"/>
                    </a:cubicBezTo>
                    <a:cubicBezTo>
                      <a:pt x="62191" y="174850"/>
                      <a:pt x="73843" y="159242"/>
                      <a:pt x="82921" y="142134"/>
                    </a:cubicBezTo>
                    <a:cubicBezTo>
                      <a:pt x="88878" y="132781"/>
                      <a:pt x="94478" y="122833"/>
                      <a:pt x="101626" y="113242"/>
                    </a:cubicBezTo>
                    <a:cubicBezTo>
                      <a:pt x="108828" y="103163"/>
                      <a:pt x="117668" y="94365"/>
                      <a:pt x="127778" y="87210"/>
                    </a:cubicBezTo>
                    <a:cubicBezTo>
                      <a:pt x="138184" y="80473"/>
                      <a:pt x="149669" y="75576"/>
                      <a:pt x="161732" y="72735"/>
                    </a:cubicBezTo>
                    <a:cubicBezTo>
                      <a:pt x="173289" y="69756"/>
                      <a:pt x="184667" y="67910"/>
                      <a:pt x="195389" y="65825"/>
                    </a:cubicBezTo>
                    <a:cubicBezTo>
                      <a:pt x="216834" y="61834"/>
                      <a:pt x="236076" y="55877"/>
                      <a:pt x="249002" y="45690"/>
                    </a:cubicBezTo>
                    <a:cubicBezTo>
                      <a:pt x="259582" y="37952"/>
                      <a:pt x="267242" y="26872"/>
                      <a:pt x="270745" y="14237"/>
                    </a:cubicBezTo>
                    <a:cubicBezTo>
                      <a:pt x="271591" y="10806"/>
                      <a:pt x="272032" y="7285"/>
                      <a:pt x="272056" y="3753"/>
                    </a:cubicBezTo>
                    <a:cubicBezTo>
                      <a:pt x="272056" y="1311"/>
                      <a:pt x="272056" y="0"/>
                      <a:pt x="272056" y="0"/>
                    </a:cubicBezTo>
                    <a:cubicBezTo>
                      <a:pt x="272056" y="0"/>
                      <a:pt x="272056" y="1311"/>
                      <a:pt x="272473" y="3753"/>
                    </a:cubicBezTo>
                    <a:cubicBezTo>
                      <a:pt x="272550" y="7315"/>
                      <a:pt x="272193" y="10877"/>
                      <a:pt x="271401" y="14356"/>
                    </a:cubicBezTo>
                    <a:cubicBezTo>
                      <a:pt x="268011" y="27188"/>
                      <a:pt x="260368" y="38488"/>
                      <a:pt x="249717" y="46405"/>
                    </a:cubicBezTo>
                    <a:cubicBezTo>
                      <a:pt x="236493" y="56770"/>
                      <a:pt x="217073" y="62906"/>
                      <a:pt x="195628" y="66897"/>
                    </a:cubicBezTo>
                    <a:cubicBezTo>
                      <a:pt x="184845" y="69041"/>
                      <a:pt x="173527" y="70888"/>
                      <a:pt x="162030" y="73926"/>
                    </a:cubicBezTo>
                    <a:cubicBezTo>
                      <a:pt x="150104" y="76762"/>
                      <a:pt x="138744" y="81593"/>
                      <a:pt x="128433" y="88223"/>
                    </a:cubicBezTo>
                    <a:cubicBezTo>
                      <a:pt x="118473" y="95342"/>
                      <a:pt x="109746" y="104033"/>
                      <a:pt x="102579" y="113957"/>
                    </a:cubicBezTo>
                    <a:cubicBezTo>
                      <a:pt x="95491" y="123488"/>
                      <a:pt x="89593" y="133377"/>
                      <a:pt x="83934" y="142729"/>
                    </a:cubicBezTo>
                    <a:cubicBezTo>
                      <a:pt x="74742" y="159892"/>
                      <a:pt x="62948" y="175529"/>
                      <a:pt x="48966" y="189075"/>
                    </a:cubicBezTo>
                    <a:cubicBezTo>
                      <a:pt x="39203" y="197975"/>
                      <a:pt x="27265" y="204140"/>
                      <a:pt x="14356" y="206946"/>
                    </a:cubicBezTo>
                    <a:cubicBezTo>
                      <a:pt x="10842" y="207631"/>
                      <a:pt x="7274" y="207970"/>
                      <a:pt x="3693" y="207959"/>
                    </a:cubicBezTo>
                    <a:cubicBezTo>
                      <a:pt x="1251" y="207661"/>
                      <a:pt x="0" y="207482"/>
                      <a:pt x="0" y="20748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E120C29B-6B74-586B-3D09-C574C73B6123}"/>
                  </a:ext>
                </a:extLst>
              </p:cNvPr>
              <p:cNvSpPr/>
              <p:nvPr/>
            </p:nvSpPr>
            <p:spPr>
              <a:xfrm>
                <a:off x="4934119" y="2340618"/>
                <a:ext cx="277595" cy="157028"/>
              </a:xfrm>
              <a:custGeom>
                <a:avLst/>
                <a:gdLst>
                  <a:gd name="connsiteX0" fmla="*/ 0 w 277595"/>
                  <a:gd name="connsiteY0" fmla="*/ 118663 h 157028"/>
                  <a:gd name="connsiteX1" fmla="*/ 5957 w 277595"/>
                  <a:gd name="connsiteY1" fmla="*/ 116519 h 157028"/>
                  <a:gd name="connsiteX2" fmla="*/ 24245 w 277595"/>
                  <a:gd name="connsiteY2" fmla="*/ 112170 h 157028"/>
                  <a:gd name="connsiteX3" fmla="*/ 52779 w 277595"/>
                  <a:gd name="connsiteY3" fmla="*/ 118127 h 157028"/>
                  <a:gd name="connsiteX4" fmla="*/ 62965 w 277595"/>
                  <a:gd name="connsiteY4" fmla="*/ 133377 h 157028"/>
                  <a:gd name="connsiteX5" fmla="*/ 57008 w 277595"/>
                  <a:gd name="connsiteY5" fmla="*/ 152856 h 157028"/>
                  <a:gd name="connsiteX6" fmla="*/ 46584 w 277595"/>
                  <a:gd name="connsiteY6" fmla="*/ 157026 h 157028"/>
                  <a:gd name="connsiteX7" fmla="*/ 35206 w 277595"/>
                  <a:gd name="connsiteY7" fmla="*/ 153988 h 157028"/>
                  <a:gd name="connsiteX8" fmla="*/ 19956 w 277595"/>
                  <a:gd name="connsiteY8" fmla="*/ 134688 h 157028"/>
                  <a:gd name="connsiteX9" fmla="*/ 18824 w 277595"/>
                  <a:gd name="connsiteY9" fmla="*/ 108239 h 157028"/>
                  <a:gd name="connsiteX10" fmla="*/ 33180 w 277595"/>
                  <a:gd name="connsiteY10" fmla="*/ 84411 h 157028"/>
                  <a:gd name="connsiteX11" fmla="*/ 60046 w 277595"/>
                  <a:gd name="connsiteY11" fmla="*/ 72497 h 157028"/>
                  <a:gd name="connsiteX12" fmla="*/ 90606 w 277595"/>
                  <a:gd name="connsiteY12" fmla="*/ 76428 h 157028"/>
                  <a:gd name="connsiteX13" fmla="*/ 121582 w 277595"/>
                  <a:gd name="connsiteY13" fmla="*/ 83874 h 157028"/>
                  <a:gd name="connsiteX14" fmla="*/ 154226 w 277595"/>
                  <a:gd name="connsiteY14" fmla="*/ 83874 h 157028"/>
                  <a:gd name="connsiteX15" fmla="*/ 185620 w 277595"/>
                  <a:gd name="connsiteY15" fmla="*/ 75177 h 157028"/>
                  <a:gd name="connsiteX16" fmla="*/ 206648 w 277595"/>
                  <a:gd name="connsiteY16" fmla="*/ 53136 h 157028"/>
                  <a:gd name="connsiteX17" fmla="*/ 199678 w 277595"/>
                  <a:gd name="connsiteY17" fmla="*/ 25198 h 157028"/>
                  <a:gd name="connsiteX18" fmla="*/ 172753 w 277595"/>
                  <a:gd name="connsiteY18" fmla="*/ 21207 h 157028"/>
                  <a:gd name="connsiteX19" fmla="*/ 162864 w 277595"/>
                  <a:gd name="connsiteY19" fmla="*/ 30500 h 157028"/>
                  <a:gd name="connsiteX20" fmla="*/ 160720 w 277595"/>
                  <a:gd name="connsiteY20" fmla="*/ 43665 h 157028"/>
                  <a:gd name="connsiteX21" fmla="*/ 174242 w 277595"/>
                  <a:gd name="connsiteY21" fmla="*/ 64991 h 157028"/>
                  <a:gd name="connsiteX22" fmla="*/ 197534 w 277595"/>
                  <a:gd name="connsiteY22" fmla="*/ 71543 h 157028"/>
                  <a:gd name="connsiteX23" fmla="*/ 219873 w 277595"/>
                  <a:gd name="connsiteY23" fmla="*/ 68208 h 157028"/>
                  <a:gd name="connsiteX24" fmla="*/ 252934 w 277595"/>
                  <a:gd name="connsiteY24" fmla="*/ 48073 h 157028"/>
                  <a:gd name="connsiteX25" fmla="*/ 270030 w 277595"/>
                  <a:gd name="connsiteY25" fmla="*/ 24245 h 157028"/>
                  <a:gd name="connsiteX26" fmla="*/ 276285 w 277595"/>
                  <a:gd name="connsiteY26" fmla="*/ 6374 h 157028"/>
                  <a:gd name="connsiteX27" fmla="*/ 277596 w 277595"/>
                  <a:gd name="connsiteY27" fmla="*/ 0 h 157028"/>
                  <a:gd name="connsiteX28" fmla="*/ 276523 w 277595"/>
                  <a:gd name="connsiteY28" fmla="*/ 6434 h 157028"/>
                  <a:gd name="connsiteX29" fmla="*/ 270566 w 277595"/>
                  <a:gd name="connsiteY29" fmla="*/ 24305 h 157028"/>
                  <a:gd name="connsiteX30" fmla="*/ 253529 w 277595"/>
                  <a:gd name="connsiteY30" fmla="*/ 48549 h 157028"/>
                  <a:gd name="connsiteX31" fmla="*/ 220289 w 277595"/>
                  <a:gd name="connsiteY31" fmla="*/ 69042 h 157028"/>
                  <a:gd name="connsiteX32" fmla="*/ 197653 w 277595"/>
                  <a:gd name="connsiteY32" fmla="*/ 72497 h 157028"/>
                  <a:gd name="connsiteX33" fmla="*/ 173825 w 277595"/>
                  <a:gd name="connsiteY33" fmla="*/ 65884 h 157028"/>
                  <a:gd name="connsiteX34" fmla="*/ 159767 w 277595"/>
                  <a:gd name="connsiteY34" fmla="*/ 43843 h 157028"/>
                  <a:gd name="connsiteX35" fmla="*/ 161971 w 277595"/>
                  <a:gd name="connsiteY35" fmla="*/ 30023 h 157028"/>
                  <a:gd name="connsiteX36" fmla="*/ 172395 w 277595"/>
                  <a:gd name="connsiteY36" fmla="*/ 20194 h 157028"/>
                  <a:gd name="connsiteX37" fmla="*/ 200631 w 277595"/>
                  <a:gd name="connsiteY37" fmla="*/ 24364 h 157028"/>
                  <a:gd name="connsiteX38" fmla="*/ 207959 w 277595"/>
                  <a:gd name="connsiteY38" fmla="*/ 53434 h 157028"/>
                  <a:gd name="connsiteX39" fmla="*/ 186275 w 277595"/>
                  <a:gd name="connsiteY39" fmla="*/ 76309 h 157028"/>
                  <a:gd name="connsiteX40" fmla="*/ 154524 w 277595"/>
                  <a:gd name="connsiteY40" fmla="*/ 85125 h 157028"/>
                  <a:gd name="connsiteX41" fmla="*/ 121523 w 277595"/>
                  <a:gd name="connsiteY41" fmla="*/ 85125 h 157028"/>
                  <a:gd name="connsiteX42" fmla="*/ 90427 w 277595"/>
                  <a:gd name="connsiteY42" fmla="*/ 77679 h 157028"/>
                  <a:gd name="connsiteX43" fmla="*/ 60285 w 277595"/>
                  <a:gd name="connsiteY43" fmla="*/ 73688 h 157028"/>
                  <a:gd name="connsiteX44" fmla="*/ 18896 w 277595"/>
                  <a:gd name="connsiteY44" fmla="*/ 124942 h 157028"/>
                  <a:gd name="connsiteX45" fmla="*/ 21028 w 277595"/>
                  <a:gd name="connsiteY45" fmla="*/ 134747 h 157028"/>
                  <a:gd name="connsiteX46" fmla="*/ 35801 w 277595"/>
                  <a:gd name="connsiteY46" fmla="*/ 153512 h 157028"/>
                  <a:gd name="connsiteX47" fmla="*/ 46643 w 277595"/>
                  <a:gd name="connsiteY47" fmla="*/ 156490 h 157028"/>
                  <a:gd name="connsiteX48" fmla="*/ 56532 w 277595"/>
                  <a:gd name="connsiteY48" fmla="*/ 152559 h 157028"/>
                  <a:gd name="connsiteX49" fmla="*/ 62191 w 277595"/>
                  <a:gd name="connsiteY49" fmla="*/ 133854 h 157028"/>
                  <a:gd name="connsiteX50" fmla="*/ 52422 w 277595"/>
                  <a:gd name="connsiteY50" fmla="*/ 119080 h 157028"/>
                  <a:gd name="connsiteX51" fmla="*/ 24305 w 277595"/>
                  <a:gd name="connsiteY51" fmla="*/ 113123 h 157028"/>
                  <a:gd name="connsiteX52" fmla="*/ 6076 w 277595"/>
                  <a:gd name="connsiteY52" fmla="*/ 117234 h 15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77595" h="157028">
                    <a:moveTo>
                      <a:pt x="0" y="118663"/>
                    </a:moveTo>
                    <a:cubicBezTo>
                      <a:pt x="0" y="118663"/>
                      <a:pt x="2085" y="117829"/>
                      <a:pt x="5957" y="116519"/>
                    </a:cubicBezTo>
                    <a:cubicBezTo>
                      <a:pt x="11884" y="114434"/>
                      <a:pt x="18014" y="112974"/>
                      <a:pt x="24245" y="112170"/>
                    </a:cubicBezTo>
                    <a:cubicBezTo>
                      <a:pt x="34163" y="110657"/>
                      <a:pt x="44296" y="112772"/>
                      <a:pt x="52779" y="118127"/>
                    </a:cubicBezTo>
                    <a:cubicBezTo>
                      <a:pt x="58075" y="121648"/>
                      <a:pt x="61738" y="127140"/>
                      <a:pt x="62965" y="133377"/>
                    </a:cubicBezTo>
                    <a:cubicBezTo>
                      <a:pt x="64407" y="140460"/>
                      <a:pt x="62167" y="147793"/>
                      <a:pt x="57008" y="152856"/>
                    </a:cubicBezTo>
                    <a:cubicBezTo>
                      <a:pt x="54113" y="155400"/>
                      <a:pt x="50432" y="156871"/>
                      <a:pt x="46584" y="157026"/>
                    </a:cubicBezTo>
                    <a:cubicBezTo>
                      <a:pt x="42581" y="157086"/>
                      <a:pt x="38643" y="156031"/>
                      <a:pt x="35206" y="153988"/>
                    </a:cubicBezTo>
                    <a:cubicBezTo>
                      <a:pt x="27914" y="149657"/>
                      <a:pt x="22482" y="142783"/>
                      <a:pt x="19956" y="134688"/>
                    </a:cubicBezTo>
                    <a:cubicBezTo>
                      <a:pt x="17091" y="126157"/>
                      <a:pt x="16697" y="116983"/>
                      <a:pt x="18824" y="108239"/>
                    </a:cubicBezTo>
                    <a:cubicBezTo>
                      <a:pt x="21016" y="98999"/>
                      <a:pt x="26032" y="90665"/>
                      <a:pt x="33180" y="84411"/>
                    </a:cubicBezTo>
                    <a:cubicBezTo>
                      <a:pt x="40656" y="77709"/>
                      <a:pt x="50063" y="73539"/>
                      <a:pt x="60046" y="72497"/>
                    </a:cubicBezTo>
                    <a:cubicBezTo>
                      <a:pt x="70388" y="71853"/>
                      <a:pt x="80765" y="73188"/>
                      <a:pt x="90606" y="76428"/>
                    </a:cubicBezTo>
                    <a:cubicBezTo>
                      <a:pt x="100733" y="79681"/>
                      <a:pt x="111086" y="82165"/>
                      <a:pt x="121582" y="83874"/>
                    </a:cubicBezTo>
                    <a:cubicBezTo>
                      <a:pt x="132418" y="85304"/>
                      <a:pt x="143391" y="85304"/>
                      <a:pt x="154226" y="83874"/>
                    </a:cubicBezTo>
                    <a:cubicBezTo>
                      <a:pt x="165074" y="82582"/>
                      <a:pt x="175660" y="79651"/>
                      <a:pt x="185620" y="75177"/>
                    </a:cubicBezTo>
                    <a:cubicBezTo>
                      <a:pt x="195479" y="71204"/>
                      <a:pt x="203145" y="63168"/>
                      <a:pt x="206648" y="53136"/>
                    </a:cubicBezTo>
                    <a:cubicBezTo>
                      <a:pt x="209537" y="43248"/>
                      <a:pt x="206874" y="32567"/>
                      <a:pt x="199678" y="25198"/>
                    </a:cubicBezTo>
                    <a:cubicBezTo>
                      <a:pt x="192333" y="18556"/>
                      <a:pt x="181712" y="16983"/>
                      <a:pt x="172753" y="21207"/>
                    </a:cubicBezTo>
                    <a:cubicBezTo>
                      <a:pt x="168487" y="23077"/>
                      <a:pt x="164997" y="26360"/>
                      <a:pt x="162864" y="30500"/>
                    </a:cubicBezTo>
                    <a:cubicBezTo>
                      <a:pt x="160833" y="34568"/>
                      <a:pt x="160082" y="39161"/>
                      <a:pt x="160720" y="43665"/>
                    </a:cubicBezTo>
                    <a:cubicBezTo>
                      <a:pt x="161947" y="52386"/>
                      <a:pt x="166879" y="60160"/>
                      <a:pt x="174242" y="64991"/>
                    </a:cubicBezTo>
                    <a:cubicBezTo>
                      <a:pt x="181247" y="69292"/>
                      <a:pt x="189313" y="71561"/>
                      <a:pt x="197534" y="71543"/>
                    </a:cubicBezTo>
                    <a:cubicBezTo>
                      <a:pt x="205111" y="71680"/>
                      <a:pt x="212665" y="70555"/>
                      <a:pt x="219873" y="68208"/>
                    </a:cubicBezTo>
                    <a:cubicBezTo>
                      <a:pt x="232364" y="64276"/>
                      <a:pt x="243712" y="57366"/>
                      <a:pt x="252934" y="48073"/>
                    </a:cubicBezTo>
                    <a:cubicBezTo>
                      <a:pt x="259951" y="41163"/>
                      <a:pt x="265735" y="33103"/>
                      <a:pt x="270030" y="24245"/>
                    </a:cubicBezTo>
                    <a:cubicBezTo>
                      <a:pt x="272741" y="18526"/>
                      <a:pt x="274838" y="12534"/>
                      <a:pt x="276285" y="6374"/>
                    </a:cubicBezTo>
                    <a:cubicBezTo>
                      <a:pt x="277060" y="2204"/>
                      <a:pt x="277596" y="0"/>
                      <a:pt x="277596" y="0"/>
                    </a:cubicBezTo>
                    <a:lnTo>
                      <a:pt x="276523" y="6434"/>
                    </a:lnTo>
                    <a:cubicBezTo>
                      <a:pt x="275201" y="12593"/>
                      <a:pt x="273205" y="18586"/>
                      <a:pt x="270566" y="24305"/>
                    </a:cubicBezTo>
                    <a:cubicBezTo>
                      <a:pt x="266361" y="33329"/>
                      <a:pt x="260595" y="41538"/>
                      <a:pt x="253529" y="48549"/>
                    </a:cubicBezTo>
                    <a:cubicBezTo>
                      <a:pt x="244284" y="57985"/>
                      <a:pt x="232871" y="65021"/>
                      <a:pt x="220289" y="69042"/>
                    </a:cubicBezTo>
                    <a:cubicBezTo>
                      <a:pt x="212980" y="71400"/>
                      <a:pt x="205337" y="72568"/>
                      <a:pt x="197653" y="72497"/>
                    </a:cubicBezTo>
                    <a:cubicBezTo>
                      <a:pt x="189248" y="72550"/>
                      <a:pt x="180997" y="70263"/>
                      <a:pt x="173825" y="65884"/>
                    </a:cubicBezTo>
                    <a:cubicBezTo>
                      <a:pt x="166176" y="60916"/>
                      <a:pt x="161047" y="52874"/>
                      <a:pt x="159767" y="43843"/>
                    </a:cubicBezTo>
                    <a:cubicBezTo>
                      <a:pt x="159064" y="39120"/>
                      <a:pt x="159832" y="34294"/>
                      <a:pt x="161971" y="30023"/>
                    </a:cubicBezTo>
                    <a:cubicBezTo>
                      <a:pt x="164234" y="25663"/>
                      <a:pt x="167910" y="22196"/>
                      <a:pt x="172395" y="20194"/>
                    </a:cubicBezTo>
                    <a:cubicBezTo>
                      <a:pt x="181784" y="15744"/>
                      <a:pt x="192929" y="17388"/>
                      <a:pt x="200631" y="24364"/>
                    </a:cubicBezTo>
                    <a:cubicBezTo>
                      <a:pt x="208125" y="32031"/>
                      <a:pt x="210925" y="43135"/>
                      <a:pt x="207959" y="53434"/>
                    </a:cubicBezTo>
                    <a:cubicBezTo>
                      <a:pt x="204343" y="63811"/>
                      <a:pt x="196444" y="72145"/>
                      <a:pt x="186275" y="76309"/>
                    </a:cubicBezTo>
                    <a:cubicBezTo>
                      <a:pt x="176190" y="80818"/>
                      <a:pt x="165491" y="83785"/>
                      <a:pt x="154524" y="85125"/>
                    </a:cubicBezTo>
                    <a:cubicBezTo>
                      <a:pt x="143569" y="86525"/>
                      <a:pt x="132477" y="86525"/>
                      <a:pt x="121523" y="85125"/>
                    </a:cubicBezTo>
                    <a:cubicBezTo>
                      <a:pt x="110991" y="83404"/>
                      <a:pt x="100596" y="80914"/>
                      <a:pt x="90427" y="77679"/>
                    </a:cubicBezTo>
                    <a:cubicBezTo>
                      <a:pt x="80711" y="74492"/>
                      <a:pt x="70495" y="73134"/>
                      <a:pt x="60285" y="73688"/>
                    </a:cubicBezTo>
                    <a:cubicBezTo>
                      <a:pt x="34699" y="76410"/>
                      <a:pt x="16173" y="99363"/>
                      <a:pt x="18896" y="124942"/>
                    </a:cubicBezTo>
                    <a:cubicBezTo>
                      <a:pt x="19253" y="128278"/>
                      <a:pt x="19968" y="131566"/>
                      <a:pt x="21028" y="134747"/>
                    </a:cubicBezTo>
                    <a:cubicBezTo>
                      <a:pt x="23476" y="142604"/>
                      <a:pt x="28737" y="149288"/>
                      <a:pt x="35801" y="153512"/>
                    </a:cubicBezTo>
                    <a:cubicBezTo>
                      <a:pt x="39078" y="155471"/>
                      <a:pt x="42825" y="156502"/>
                      <a:pt x="46643" y="156490"/>
                    </a:cubicBezTo>
                    <a:cubicBezTo>
                      <a:pt x="50295" y="156353"/>
                      <a:pt x="53786" y="154965"/>
                      <a:pt x="56532" y="152559"/>
                    </a:cubicBezTo>
                    <a:cubicBezTo>
                      <a:pt x="61434" y="147668"/>
                      <a:pt x="63555" y="140645"/>
                      <a:pt x="62191" y="133854"/>
                    </a:cubicBezTo>
                    <a:cubicBezTo>
                      <a:pt x="60994" y="127837"/>
                      <a:pt x="57485" y="122535"/>
                      <a:pt x="52422" y="119080"/>
                    </a:cubicBezTo>
                    <a:cubicBezTo>
                      <a:pt x="44070" y="113779"/>
                      <a:pt x="34086" y="111664"/>
                      <a:pt x="24305" y="113123"/>
                    </a:cubicBezTo>
                    <a:cubicBezTo>
                      <a:pt x="18103" y="113868"/>
                      <a:pt x="11997" y="115250"/>
                      <a:pt x="6076" y="11723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6F337788-B09C-09FC-C858-93A61F65ED98}"/>
                  </a:ext>
                </a:extLst>
              </p:cNvPr>
              <p:cNvSpPr/>
              <p:nvPr/>
            </p:nvSpPr>
            <p:spPr>
              <a:xfrm>
                <a:off x="4669033" y="3304340"/>
                <a:ext cx="566926" cy="1189730"/>
              </a:xfrm>
              <a:custGeom>
                <a:avLst/>
                <a:gdLst>
                  <a:gd name="connsiteX0" fmla="*/ 177280 w 566926"/>
                  <a:gd name="connsiteY0" fmla="*/ 0 h 1189730"/>
                  <a:gd name="connsiteX1" fmla="*/ 0 w 566926"/>
                  <a:gd name="connsiteY1" fmla="*/ 1164472 h 1189730"/>
                  <a:gd name="connsiteX2" fmla="*/ 147257 w 566926"/>
                  <a:gd name="connsiteY2" fmla="*/ 1183118 h 1189730"/>
                  <a:gd name="connsiteX3" fmla="*/ 354977 w 566926"/>
                  <a:gd name="connsiteY3" fmla="*/ 206469 h 1189730"/>
                  <a:gd name="connsiteX4" fmla="*/ 407339 w 566926"/>
                  <a:gd name="connsiteY4" fmla="*/ 1189730 h 1189730"/>
                  <a:gd name="connsiteX5" fmla="*/ 566927 w 566926"/>
                  <a:gd name="connsiteY5" fmla="*/ 1186930 h 1189730"/>
                  <a:gd name="connsiteX6" fmla="*/ 540478 w 566926"/>
                  <a:gd name="connsiteY6" fmla="*/ 2740 h 1189730"/>
                  <a:gd name="connsiteX7" fmla="*/ 177280 w 566926"/>
                  <a:gd name="connsiteY7" fmla="*/ 0 h 1189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66926" h="1189730">
                    <a:moveTo>
                      <a:pt x="177280" y="0"/>
                    </a:moveTo>
                    <a:lnTo>
                      <a:pt x="0" y="1164472"/>
                    </a:lnTo>
                    <a:lnTo>
                      <a:pt x="147257" y="1183118"/>
                    </a:lnTo>
                    <a:lnTo>
                      <a:pt x="354977" y="206469"/>
                    </a:lnTo>
                    <a:lnTo>
                      <a:pt x="407339" y="1189730"/>
                    </a:lnTo>
                    <a:lnTo>
                      <a:pt x="566927" y="1186930"/>
                    </a:lnTo>
                    <a:lnTo>
                      <a:pt x="540478" y="2740"/>
                    </a:lnTo>
                    <a:lnTo>
                      <a:pt x="17728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2890C0A1-9181-0FBE-AD47-A671A901F9B6}"/>
                  </a:ext>
                </a:extLst>
              </p:cNvPr>
              <p:cNvSpPr/>
              <p:nvPr/>
            </p:nvSpPr>
            <p:spPr>
              <a:xfrm>
                <a:off x="4665638" y="3301659"/>
                <a:ext cx="573360" cy="1195389"/>
              </a:xfrm>
              <a:custGeom>
                <a:avLst/>
                <a:gdLst>
                  <a:gd name="connsiteX0" fmla="*/ 407875 w 573360"/>
                  <a:gd name="connsiteY0" fmla="*/ 1195389 h 1195389"/>
                  <a:gd name="connsiteX1" fmla="*/ 407875 w 573360"/>
                  <a:gd name="connsiteY1" fmla="*/ 1192530 h 1195389"/>
                  <a:gd name="connsiteX2" fmla="*/ 356764 w 573360"/>
                  <a:gd name="connsiteY2" fmla="*/ 231787 h 1195389"/>
                  <a:gd name="connsiteX3" fmla="*/ 152976 w 573360"/>
                  <a:gd name="connsiteY3" fmla="*/ 1189134 h 1195389"/>
                  <a:gd name="connsiteX4" fmla="*/ 0 w 573360"/>
                  <a:gd name="connsiteY4" fmla="*/ 1169715 h 1195389"/>
                  <a:gd name="connsiteX5" fmla="*/ 178114 w 573360"/>
                  <a:gd name="connsiteY5" fmla="*/ 0 h 1195389"/>
                  <a:gd name="connsiteX6" fmla="*/ 546792 w 573360"/>
                  <a:gd name="connsiteY6" fmla="*/ 2740 h 1195389"/>
                  <a:gd name="connsiteX7" fmla="*/ 573360 w 573360"/>
                  <a:gd name="connsiteY7" fmla="*/ 1192828 h 1195389"/>
                  <a:gd name="connsiteX8" fmla="*/ 360219 w 573360"/>
                  <a:gd name="connsiteY8" fmla="*/ 186454 h 1195389"/>
                  <a:gd name="connsiteX9" fmla="*/ 413832 w 573360"/>
                  <a:gd name="connsiteY9" fmla="*/ 1189373 h 1195389"/>
                  <a:gd name="connsiteX10" fmla="*/ 567582 w 573360"/>
                  <a:gd name="connsiteY10" fmla="*/ 1186692 h 1195389"/>
                  <a:gd name="connsiteX11" fmla="*/ 541252 w 573360"/>
                  <a:gd name="connsiteY11" fmla="*/ 8399 h 1195389"/>
                  <a:gd name="connsiteX12" fmla="*/ 183237 w 573360"/>
                  <a:gd name="connsiteY12" fmla="*/ 5957 h 1195389"/>
                  <a:gd name="connsiteX13" fmla="*/ 6791 w 573360"/>
                  <a:gd name="connsiteY13" fmla="*/ 1164532 h 1195389"/>
                  <a:gd name="connsiteX14" fmla="*/ 148270 w 573360"/>
                  <a:gd name="connsiteY14" fmla="*/ 1182403 h 1195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73360" h="1195389">
                    <a:moveTo>
                      <a:pt x="407875" y="1195389"/>
                    </a:moveTo>
                    <a:lnTo>
                      <a:pt x="407875" y="1192530"/>
                    </a:lnTo>
                    <a:lnTo>
                      <a:pt x="356764" y="231787"/>
                    </a:lnTo>
                    <a:lnTo>
                      <a:pt x="152976" y="1189134"/>
                    </a:lnTo>
                    <a:lnTo>
                      <a:pt x="0" y="1169715"/>
                    </a:lnTo>
                    <a:lnTo>
                      <a:pt x="178114" y="0"/>
                    </a:lnTo>
                    <a:lnTo>
                      <a:pt x="546792" y="2740"/>
                    </a:lnTo>
                    <a:lnTo>
                      <a:pt x="573360" y="1192828"/>
                    </a:lnTo>
                    <a:close/>
                    <a:moveTo>
                      <a:pt x="360219" y="186454"/>
                    </a:moveTo>
                    <a:lnTo>
                      <a:pt x="413832" y="1189373"/>
                    </a:lnTo>
                    <a:lnTo>
                      <a:pt x="567582" y="1186692"/>
                    </a:lnTo>
                    <a:lnTo>
                      <a:pt x="541252" y="8399"/>
                    </a:lnTo>
                    <a:lnTo>
                      <a:pt x="183237" y="5957"/>
                    </a:lnTo>
                    <a:lnTo>
                      <a:pt x="6791" y="1164532"/>
                    </a:lnTo>
                    <a:lnTo>
                      <a:pt x="148270" y="1182403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231087B3-F290-4E50-9782-D1D3AEF63B79}"/>
                  </a:ext>
                </a:extLst>
              </p:cNvPr>
              <p:cNvSpPr/>
              <p:nvPr/>
            </p:nvSpPr>
            <p:spPr>
              <a:xfrm>
                <a:off x="5186994" y="3447248"/>
                <a:ext cx="3097" cy="1042115"/>
              </a:xfrm>
              <a:custGeom>
                <a:avLst/>
                <a:gdLst>
                  <a:gd name="connsiteX0" fmla="*/ 1549 w 3097"/>
                  <a:gd name="connsiteY0" fmla="*/ 1042116 h 1042115"/>
                  <a:gd name="connsiteX1" fmla="*/ 0 w 3097"/>
                  <a:gd name="connsiteY1" fmla="*/ 521118 h 1042115"/>
                  <a:gd name="connsiteX2" fmla="*/ 1549 w 3097"/>
                  <a:gd name="connsiteY2" fmla="*/ 0 h 1042115"/>
                  <a:gd name="connsiteX3" fmla="*/ 3098 w 3097"/>
                  <a:gd name="connsiteY3" fmla="*/ 521118 h 1042115"/>
                  <a:gd name="connsiteX4" fmla="*/ 1549 w 3097"/>
                  <a:gd name="connsiteY4" fmla="*/ 1042116 h 1042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042115">
                    <a:moveTo>
                      <a:pt x="1549" y="1042116"/>
                    </a:moveTo>
                    <a:cubicBezTo>
                      <a:pt x="655" y="1042116"/>
                      <a:pt x="0" y="808840"/>
                      <a:pt x="0" y="521118"/>
                    </a:cubicBezTo>
                    <a:cubicBezTo>
                      <a:pt x="0" y="233395"/>
                      <a:pt x="655" y="0"/>
                      <a:pt x="1549" y="0"/>
                    </a:cubicBezTo>
                    <a:cubicBezTo>
                      <a:pt x="2442" y="0"/>
                      <a:pt x="3098" y="233276"/>
                      <a:pt x="3098" y="521118"/>
                    </a:cubicBezTo>
                    <a:cubicBezTo>
                      <a:pt x="3098" y="808959"/>
                      <a:pt x="2383" y="1042116"/>
                      <a:pt x="1549" y="104211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29C978CD-E2DE-29DD-039C-6EAB28C7C627}"/>
                  </a:ext>
                </a:extLst>
              </p:cNvPr>
              <p:cNvSpPr/>
              <p:nvPr/>
            </p:nvSpPr>
            <p:spPr>
              <a:xfrm>
                <a:off x="4783884" y="3518553"/>
                <a:ext cx="210639" cy="966581"/>
              </a:xfrm>
              <a:custGeom>
                <a:avLst/>
                <a:gdLst>
                  <a:gd name="connsiteX0" fmla="*/ 0 w 210639"/>
                  <a:gd name="connsiteY0" fmla="*/ 966581 h 966581"/>
                  <a:gd name="connsiteX1" fmla="*/ 357 w 210639"/>
                  <a:gd name="connsiteY1" fmla="*/ 964079 h 966581"/>
                  <a:gd name="connsiteX2" fmla="*/ 1728 w 210639"/>
                  <a:gd name="connsiteY2" fmla="*/ 956693 h 966581"/>
                  <a:gd name="connsiteX3" fmla="*/ 7148 w 210639"/>
                  <a:gd name="connsiteY3" fmla="*/ 928397 h 966581"/>
                  <a:gd name="connsiteX4" fmla="*/ 28057 w 210639"/>
                  <a:gd name="connsiteY4" fmla="*/ 824447 h 966581"/>
                  <a:gd name="connsiteX5" fmla="*/ 100316 w 210639"/>
                  <a:gd name="connsiteY5" fmla="*/ 482218 h 966581"/>
                  <a:gd name="connsiteX6" fmla="*/ 176982 w 210639"/>
                  <a:gd name="connsiteY6" fmla="*/ 140942 h 966581"/>
                  <a:gd name="connsiteX7" fmla="*/ 201227 w 210639"/>
                  <a:gd name="connsiteY7" fmla="*/ 37708 h 966581"/>
                  <a:gd name="connsiteX8" fmla="*/ 208018 w 210639"/>
                  <a:gd name="connsiteY8" fmla="*/ 9710 h 966581"/>
                  <a:gd name="connsiteX9" fmla="*/ 209865 w 210639"/>
                  <a:gd name="connsiteY9" fmla="*/ 2442 h 966581"/>
                  <a:gd name="connsiteX10" fmla="*/ 210639 w 210639"/>
                  <a:gd name="connsiteY10" fmla="*/ 0 h 966581"/>
                  <a:gd name="connsiteX11" fmla="*/ 210163 w 210639"/>
                  <a:gd name="connsiteY11" fmla="*/ 2502 h 966581"/>
                  <a:gd name="connsiteX12" fmla="*/ 208673 w 210639"/>
                  <a:gd name="connsiteY12" fmla="*/ 9829 h 966581"/>
                  <a:gd name="connsiteX13" fmla="*/ 202419 w 210639"/>
                  <a:gd name="connsiteY13" fmla="*/ 38006 h 966581"/>
                  <a:gd name="connsiteX14" fmla="*/ 179127 w 210639"/>
                  <a:gd name="connsiteY14" fmla="*/ 141419 h 966581"/>
                  <a:gd name="connsiteX15" fmla="*/ 103354 w 210639"/>
                  <a:gd name="connsiteY15" fmla="*/ 482874 h 966581"/>
                  <a:gd name="connsiteX16" fmla="*/ 30202 w 210639"/>
                  <a:gd name="connsiteY16" fmla="*/ 824864 h 966581"/>
                  <a:gd name="connsiteX17" fmla="*/ 8340 w 210639"/>
                  <a:gd name="connsiteY17" fmla="*/ 928635 h 966581"/>
                  <a:gd name="connsiteX18" fmla="*/ 2383 w 210639"/>
                  <a:gd name="connsiteY18" fmla="*/ 956812 h 966581"/>
                  <a:gd name="connsiteX19" fmla="*/ 715 w 210639"/>
                  <a:gd name="connsiteY19" fmla="*/ 964139 h 966581"/>
                  <a:gd name="connsiteX20" fmla="*/ 0 w 210639"/>
                  <a:gd name="connsiteY20" fmla="*/ 966581 h 966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0639" h="966581">
                    <a:moveTo>
                      <a:pt x="0" y="966581"/>
                    </a:moveTo>
                    <a:cubicBezTo>
                      <a:pt x="42" y="965735"/>
                      <a:pt x="161" y="964901"/>
                      <a:pt x="357" y="964079"/>
                    </a:cubicBezTo>
                    <a:cubicBezTo>
                      <a:pt x="357" y="962233"/>
                      <a:pt x="1132" y="959790"/>
                      <a:pt x="1728" y="956693"/>
                    </a:cubicBezTo>
                    <a:cubicBezTo>
                      <a:pt x="2978" y="950080"/>
                      <a:pt x="4825" y="940549"/>
                      <a:pt x="7148" y="928397"/>
                    </a:cubicBezTo>
                    <a:cubicBezTo>
                      <a:pt x="12152" y="903675"/>
                      <a:pt x="19062" y="868231"/>
                      <a:pt x="28057" y="824447"/>
                    </a:cubicBezTo>
                    <a:cubicBezTo>
                      <a:pt x="45928" y="736701"/>
                      <a:pt x="71246" y="615655"/>
                      <a:pt x="100316" y="482218"/>
                    </a:cubicBezTo>
                    <a:cubicBezTo>
                      <a:pt x="129386" y="348782"/>
                      <a:pt x="156728" y="228093"/>
                      <a:pt x="176982" y="140942"/>
                    </a:cubicBezTo>
                    <a:cubicBezTo>
                      <a:pt x="187169" y="97456"/>
                      <a:pt x="195449" y="62250"/>
                      <a:pt x="201227" y="37708"/>
                    </a:cubicBezTo>
                    <a:cubicBezTo>
                      <a:pt x="204146" y="25794"/>
                      <a:pt x="206469" y="16263"/>
                      <a:pt x="208018" y="9710"/>
                    </a:cubicBezTo>
                    <a:cubicBezTo>
                      <a:pt x="208793" y="6612"/>
                      <a:pt x="209448" y="4229"/>
                      <a:pt x="209865" y="2442"/>
                    </a:cubicBezTo>
                    <a:cubicBezTo>
                      <a:pt x="210067" y="1614"/>
                      <a:pt x="210323" y="798"/>
                      <a:pt x="210639" y="0"/>
                    </a:cubicBezTo>
                    <a:cubicBezTo>
                      <a:pt x="210639" y="0"/>
                      <a:pt x="210639" y="834"/>
                      <a:pt x="210163" y="2502"/>
                    </a:cubicBezTo>
                    <a:cubicBezTo>
                      <a:pt x="209686" y="4170"/>
                      <a:pt x="209329" y="6731"/>
                      <a:pt x="208673" y="9829"/>
                    </a:cubicBezTo>
                    <a:cubicBezTo>
                      <a:pt x="207184" y="16441"/>
                      <a:pt x="205099" y="25913"/>
                      <a:pt x="202419" y="38006"/>
                    </a:cubicBezTo>
                    <a:cubicBezTo>
                      <a:pt x="196879" y="62548"/>
                      <a:pt x="188956" y="97576"/>
                      <a:pt x="179127" y="141419"/>
                    </a:cubicBezTo>
                    <a:cubicBezTo>
                      <a:pt x="159409" y="228748"/>
                      <a:pt x="132424" y="349437"/>
                      <a:pt x="103354" y="482874"/>
                    </a:cubicBezTo>
                    <a:cubicBezTo>
                      <a:pt x="74284" y="616310"/>
                      <a:pt x="48609" y="737297"/>
                      <a:pt x="30202" y="824864"/>
                    </a:cubicBezTo>
                    <a:cubicBezTo>
                      <a:pt x="20969" y="868589"/>
                      <a:pt x="13522" y="903973"/>
                      <a:pt x="8340" y="928635"/>
                    </a:cubicBezTo>
                    <a:cubicBezTo>
                      <a:pt x="5778" y="940549"/>
                      <a:pt x="3753" y="950200"/>
                      <a:pt x="2383" y="956812"/>
                    </a:cubicBezTo>
                    <a:lnTo>
                      <a:pt x="715" y="964139"/>
                    </a:lnTo>
                    <a:cubicBezTo>
                      <a:pt x="560" y="964973"/>
                      <a:pt x="322" y="965795"/>
                      <a:pt x="0" y="96658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A37D6C08-9BF9-F5AD-CF38-C59E21C15490}"/>
                  </a:ext>
                </a:extLst>
              </p:cNvPr>
              <p:cNvSpPr/>
              <p:nvPr/>
            </p:nvSpPr>
            <p:spPr>
              <a:xfrm>
                <a:off x="4905228" y="3509367"/>
                <a:ext cx="171144" cy="17347"/>
              </a:xfrm>
              <a:custGeom>
                <a:avLst/>
                <a:gdLst>
                  <a:gd name="connsiteX0" fmla="*/ 171144 w 171144"/>
                  <a:gd name="connsiteY0" fmla="*/ 369 h 17347"/>
                  <a:gd name="connsiteX1" fmla="*/ 164413 w 171144"/>
                  <a:gd name="connsiteY1" fmla="*/ 1263 h 17347"/>
                  <a:gd name="connsiteX2" fmla="*/ 146006 w 171144"/>
                  <a:gd name="connsiteY2" fmla="*/ 2573 h 17347"/>
                  <a:gd name="connsiteX3" fmla="*/ 85364 w 171144"/>
                  <a:gd name="connsiteY3" fmla="*/ 6982 h 17347"/>
                  <a:gd name="connsiteX4" fmla="*/ 25079 w 171144"/>
                  <a:gd name="connsiteY4" fmla="*/ 14547 h 17347"/>
                  <a:gd name="connsiteX5" fmla="*/ 6791 w 171144"/>
                  <a:gd name="connsiteY5" fmla="*/ 16870 h 17347"/>
                  <a:gd name="connsiteX6" fmla="*/ 0 w 171144"/>
                  <a:gd name="connsiteY6" fmla="*/ 17287 h 17347"/>
                  <a:gd name="connsiteX7" fmla="*/ 6612 w 171144"/>
                  <a:gd name="connsiteY7" fmla="*/ 15679 h 17347"/>
                  <a:gd name="connsiteX8" fmla="*/ 24483 w 171144"/>
                  <a:gd name="connsiteY8" fmla="*/ 12343 h 17347"/>
                  <a:gd name="connsiteX9" fmla="*/ 84828 w 171144"/>
                  <a:gd name="connsiteY9" fmla="*/ 3884 h 17347"/>
                  <a:gd name="connsiteX10" fmla="*/ 145648 w 171144"/>
                  <a:gd name="connsiteY10" fmla="*/ 369 h 17347"/>
                  <a:gd name="connsiteX11" fmla="*/ 164115 w 171144"/>
                  <a:gd name="connsiteY11" fmla="*/ 72 h 17347"/>
                  <a:gd name="connsiteX12" fmla="*/ 171144 w 171144"/>
                  <a:gd name="connsiteY12" fmla="*/ 369 h 17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1144" h="17347">
                    <a:moveTo>
                      <a:pt x="171144" y="369"/>
                    </a:moveTo>
                    <a:cubicBezTo>
                      <a:pt x="168946" y="959"/>
                      <a:pt x="166689" y="1257"/>
                      <a:pt x="164413" y="1263"/>
                    </a:cubicBezTo>
                    <a:lnTo>
                      <a:pt x="146006" y="2573"/>
                    </a:lnTo>
                    <a:cubicBezTo>
                      <a:pt x="130458" y="3586"/>
                      <a:pt x="108953" y="4658"/>
                      <a:pt x="85364" y="6982"/>
                    </a:cubicBezTo>
                    <a:cubicBezTo>
                      <a:pt x="61774" y="9305"/>
                      <a:pt x="40508" y="12522"/>
                      <a:pt x="25079" y="14547"/>
                    </a:cubicBezTo>
                    <a:lnTo>
                      <a:pt x="6791" y="16870"/>
                    </a:lnTo>
                    <a:cubicBezTo>
                      <a:pt x="4557" y="17299"/>
                      <a:pt x="2270" y="17442"/>
                      <a:pt x="0" y="17287"/>
                    </a:cubicBezTo>
                    <a:cubicBezTo>
                      <a:pt x="2139" y="16507"/>
                      <a:pt x="4355" y="15965"/>
                      <a:pt x="6612" y="15679"/>
                    </a:cubicBezTo>
                    <a:cubicBezTo>
                      <a:pt x="10842" y="14785"/>
                      <a:pt x="17037" y="13654"/>
                      <a:pt x="24483" y="12343"/>
                    </a:cubicBezTo>
                    <a:cubicBezTo>
                      <a:pt x="39852" y="9781"/>
                      <a:pt x="61119" y="6386"/>
                      <a:pt x="84828" y="3884"/>
                    </a:cubicBezTo>
                    <a:cubicBezTo>
                      <a:pt x="108536" y="1382"/>
                      <a:pt x="130101" y="846"/>
                      <a:pt x="145648" y="369"/>
                    </a:cubicBezTo>
                    <a:cubicBezTo>
                      <a:pt x="153452" y="369"/>
                      <a:pt x="159767" y="72"/>
                      <a:pt x="164115" y="72"/>
                    </a:cubicBezTo>
                    <a:cubicBezTo>
                      <a:pt x="166462" y="-83"/>
                      <a:pt x="168821" y="12"/>
                      <a:pt x="171144" y="36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E62A7E9E-6BDE-88AE-1191-A39A43DF343C}"/>
                  </a:ext>
                </a:extLst>
              </p:cNvPr>
              <p:cNvSpPr/>
              <p:nvPr/>
            </p:nvSpPr>
            <p:spPr>
              <a:xfrm>
                <a:off x="5125623" y="3371534"/>
                <a:ext cx="86986" cy="64423"/>
              </a:xfrm>
              <a:custGeom>
                <a:avLst/>
                <a:gdLst>
                  <a:gd name="connsiteX0" fmla="*/ 86986 w 86986"/>
                  <a:gd name="connsiteY0" fmla="*/ 62608 h 64423"/>
                  <a:gd name="connsiteX1" fmla="*/ 82399 w 86986"/>
                  <a:gd name="connsiteY1" fmla="*/ 63740 h 64423"/>
                  <a:gd name="connsiteX2" fmla="*/ 69532 w 86986"/>
                  <a:gd name="connsiteY2" fmla="*/ 64336 h 64423"/>
                  <a:gd name="connsiteX3" fmla="*/ 4005 w 86986"/>
                  <a:gd name="connsiteY3" fmla="*/ 17097 h 64423"/>
                  <a:gd name="connsiteX4" fmla="*/ 491 w 86986"/>
                  <a:gd name="connsiteY4" fmla="*/ 4706 h 64423"/>
                  <a:gd name="connsiteX5" fmla="*/ 133 w 86986"/>
                  <a:gd name="connsiteY5" fmla="*/ 0 h 64423"/>
                  <a:gd name="connsiteX6" fmla="*/ 6090 w 86986"/>
                  <a:gd name="connsiteY6" fmla="*/ 16203 h 64423"/>
                  <a:gd name="connsiteX7" fmla="*/ 31824 w 86986"/>
                  <a:gd name="connsiteY7" fmla="*/ 47894 h 64423"/>
                  <a:gd name="connsiteX8" fmla="*/ 70009 w 86986"/>
                  <a:gd name="connsiteY8" fmla="*/ 62132 h 64423"/>
                  <a:gd name="connsiteX9" fmla="*/ 86986 w 86986"/>
                  <a:gd name="connsiteY9" fmla="*/ 62608 h 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986" h="64423">
                    <a:moveTo>
                      <a:pt x="86986" y="62608"/>
                    </a:moveTo>
                    <a:cubicBezTo>
                      <a:pt x="85533" y="63246"/>
                      <a:pt x="83984" y="63633"/>
                      <a:pt x="82399" y="63740"/>
                    </a:cubicBezTo>
                    <a:cubicBezTo>
                      <a:pt x="78140" y="64360"/>
                      <a:pt x="73833" y="64556"/>
                      <a:pt x="69532" y="64336"/>
                    </a:cubicBezTo>
                    <a:cubicBezTo>
                      <a:pt x="40325" y="62775"/>
                      <a:pt x="14716" y="44314"/>
                      <a:pt x="4005" y="17097"/>
                    </a:cubicBezTo>
                    <a:cubicBezTo>
                      <a:pt x="2421" y="13094"/>
                      <a:pt x="1241" y="8942"/>
                      <a:pt x="491" y="4706"/>
                    </a:cubicBezTo>
                    <a:cubicBezTo>
                      <a:pt x="-46" y="1728"/>
                      <a:pt x="-105" y="60"/>
                      <a:pt x="133" y="0"/>
                    </a:cubicBezTo>
                    <a:cubicBezTo>
                      <a:pt x="372" y="-59"/>
                      <a:pt x="1682" y="6553"/>
                      <a:pt x="6090" y="16203"/>
                    </a:cubicBezTo>
                    <a:cubicBezTo>
                      <a:pt x="11797" y="28802"/>
                      <a:pt x="20661" y="39722"/>
                      <a:pt x="31824" y="47894"/>
                    </a:cubicBezTo>
                    <a:cubicBezTo>
                      <a:pt x="43101" y="55877"/>
                      <a:pt x="56260" y="60785"/>
                      <a:pt x="70009" y="62132"/>
                    </a:cubicBezTo>
                    <a:cubicBezTo>
                      <a:pt x="80255" y="63204"/>
                      <a:pt x="86867" y="62013"/>
                      <a:pt x="86986" y="6260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59FEA6EB-9B58-D7FD-A8B3-636935772FF6}"/>
                  </a:ext>
                </a:extLst>
              </p:cNvPr>
              <p:cNvSpPr/>
              <p:nvPr/>
            </p:nvSpPr>
            <p:spPr>
              <a:xfrm>
                <a:off x="4815992" y="2676546"/>
                <a:ext cx="831417" cy="650668"/>
              </a:xfrm>
              <a:custGeom>
                <a:avLst/>
                <a:gdLst>
                  <a:gd name="connsiteX0" fmla="*/ 0 w 831417"/>
                  <a:gd name="connsiteY0" fmla="*/ 650668 h 650668"/>
                  <a:gd name="connsiteX1" fmla="*/ 407935 w 831417"/>
                  <a:gd name="connsiteY1" fmla="*/ 649358 h 650668"/>
                  <a:gd name="connsiteX2" fmla="*/ 385596 w 831417"/>
                  <a:gd name="connsiteY2" fmla="*/ 380161 h 650668"/>
                  <a:gd name="connsiteX3" fmla="*/ 381962 w 831417"/>
                  <a:gd name="connsiteY3" fmla="*/ 254350 h 650668"/>
                  <a:gd name="connsiteX4" fmla="*/ 485435 w 831417"/>
                  <a:gd name="connsiteY4" fmla="*/ 373489 h 650668"/>
                  <a:gd name="connsiteX5" fmla="*/ 593137 w 831417"/>
                  <a:gd name="connsiteY5" fmla="*/ 394160 h 650668"/>
                  <a:gd name="connsiteX6" fmla="*/ 831417 w 831417"/>
                  <a:gd name="connsiteY6" fmla="*/ 227901 h 650668"/>
                  <a:gd name="connsiteX7" fmla="*/ 786799 w 831417"/>
                  <a:gd name="connsiteY7" fmla="*/ 113705 h 650668"/>
                  <a:gd name="connsiteX8" fmla="*/ 570263 w 831417"/>
                  <a:gd name="connsiteY8" fmla="*/ 246248 h 650668"/>
                  <a:gd name="connsiteX9" fmla="*/ 417764 w 831417"/>
                  <a:gd name="connsiteY9" fmla="*/ 61105 h 650668"/>
                  <a:gd name="connsiteX10" fmla="*/ 277238 w 831417"/>
                  <a:gd name="connsiteY10" fmla="*/ 284 h 650668"/>
                  <a:gd name="connsiteX11" fmla="*/ 145708 w 831417"/>
                  <a:gd name="connsiteY11" fmla="*/ 5586 h 650668"/>
                  <a:gd name="connsiteX12" fmla="*/ 23173 w 831417"/>
                  <a:gd name="connsiteY12" fmla="*/ 131040 h 650668"/>
                  <a:gd name="connsiteX13" fmla="*/ 22339 w 831417"/>
                  <a:gd name="connsiteY13" fmla="*/ 339118 h 65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31417" h="650668">
                    <a:moveTo>
                      <a:pt x="0" y="650668"/>
                    </a:moveTo>
                    <a:lnTo>
                      <a:pt x="407935" y="649358"/>
                    </a:lnTo>
                    <a:lnTo>
                      <a:pt x="385596" y="380161"/>
                    </a:lnTo>
                    <a:cubicBezTo>
                      <a:pt x="383154" y="318566"/>
                      <a:pt x="383511" y="311179"/>
                      <a:pt x="381962" y="254350"/>
                    </a:cubicBezTo>
                    <a:cubicBezTo>
                      <a:pt x="381962" y="254350"/>
                      <a:pt x="439864" y="324344"/>
                      <a:pt x="485435" y="373489"/>
                    </a:cubicBezTo>
                    <a:cubicBezTo>
                      <a:pt x="512992" y="403120"/>
                      <a:pt x="556568" y="411483"/>
                      <a:pt x="593137" y="394160"/>
                    </a:cubicBezTo>
                    <a:lnTo>
                      <a:pt x="831417" y="227901"/>
                    </a:lnTo>
                    <a:lnTo>
                      <a:pt x="786799" y="113705"/>
                    </a:lnTo>
                    <a:lnTo>
                      <a:pt x="570263" y="246248"/>
                    </a:lnTo>
                    <a:cubicBezTo>
                      <a:pt x="560315" y="240291"/>
                      <a:pt x="476023" y="119781"/>
                      <a:pt x="417764" y="61105"/>
                    </a:cubicBezTo>
                    <a:cubicBezTo>
                      <a:pt x="380461" y="23546"/>
                      <a:pt x="330148" y="1773"/>
                      <a:pt x="277238" y="284"/>
                    </a:cubicBezTo>
                    <a:cubicBezTo>
                      <a:pt x="233329" y="-747"/>
                      <a:pt x="189397" y="1029"/>
                      <a:pt x="145708" y="5586"/>
                    </a:cubicBezTo>
                    <a:cubicBezTo>
                      <a:pt x="80068" y="12615"/>
                      <a:pt x="28653" y="65251"/>
                      <a:pt x="23173" y="131040"/>
                    </a:cubicBezTo>
                    <a:cubicBezTo>
                      <a:pt x="18943" y="181377"/>
                      <a:pt x="22339" y="239815"/>
                      <a:pt x="22339" y="33911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9879647A-D8AD-BCB5-AF27-A8BE29509F90}"/>
                  </a:ext>
                </a:extLst>
              </p:cNvPr>
              <p:cNvSpPr/>
              <p:nvPr/>
            </p:nvSpPr>
            <p:spPr>
              <a:xfrm>
                <a:off x="4834159" y="2834810"/>
                <a:ext cx="4578" cy="309227"/>
              </a:xfrm>
              <a:custGeom>
                <a:avLst/>
                <a:gdLst>
                  <a:gd name="connsiteX0" fmla="*/ 1015 w 4578"/>
                  <a:gd name="connsiteY0" fmla="*/ 0 h 309227"/>
                  <a:gd name="connsiteX1" fmla="*/ 1015 w 4578"/>
                  <a:gd name="connsiteY1" fmla="*/ 3157 h 309227"/>
                  <a:gd name="connsiteX2" fmla="*/ 1015 w 4578"/>
                  <a:gd name="connsiteY2" fmla="*/ 12152 h 309227"/>
                  <a:gd name="connsiteX3" fmla="*/ 1015 w 4578"/>
                  <a:gd name="connsiteY3" fmla="*/ 45333 h 309227"/>
                  <a:gd name="connsiteX4" fmla="*/ 3517 w 4578"/>
                  <a:gd name="connsiteY4" fmla="*/ 154643 h 309227"/>
                  <a:gd name="connsiteX5" fmla="*/ 3875 w 4578"/>
                  <a:gd name="connsiteY5" fmla="*/ 264014 h 309227"/>
                  <a:gd name="connsiteX6" fmla="*/ 2087 w 4578"/>
                  <a:gd name="connsiteY6" fmla="*/ 297135 h 309227"/>
                  <a:gd name="connsiteX7" fmla="*/ 1373 w 4578"/>
                  <a:gd name="connsiteY7" fmla="*/ 306130 h 309227"/>
                  <a:gd name="connsiteX8" fmla="*/ 1015 w 4578"/>
                  <a:gd name="connsiteY8" fmla="*/ 309227 h 309227"/>
                  <a:gd name="connsiteX9" fmla="*/ 1015 w 4578"/>
                  <a:gd name="connsiteY9" fmla="*/ 306130 h 309227"/>
                  <a:gd name="connsiteX10" fmla="*/ 1492 w 4578"/>
                  <a:gd name="connsiteY10" fmla="*/ 297135 h 309227"/>
                  <a:gd name="connsiteX11" fmla="*/ 2862 w 4578"/>
                  <a:gd name="connsiteY11" fmla="*/ 264014 h 309227"/>
                  <a:gd name="connsiteX12" fmla="*/ 2147 w 4578"/>
                  <a:gd name="connsiteY12" fmla="*/ 154643 h 309227"/>
                  <a:gd name="connsiteX13" fmla="*/ 2 w 4578"/>
                  <a:gd name="connsiteY13" fmla="*/ 45333 h 309227"/>
                  <a:gd name="connsiteX14" fmla="*/ 419 w 4578"/>
                  <a:gd name="connsiteY14" fmla="*/ 12152 h 309227"/>
                  <a:gd name="connsiteX15" fmla="*/ 717 w 4578"/>
                  <a:gd name="connsiteY15" fmla="*/ 3157 h 309227"/>
                  <a:gd name="connsiteX16" fmla="*/ 1015 w 4578"/>
                  <a:gd name="connsiteY16" fmla="*/ 0 h 309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78" h="309227">
                    <a:moveTo>
                      <a:pt x="1015" y="0"/>
                    </a:moveTo>
                    <a:cubicBezTo>
                      <a:pt x="1015" y="0"/>
                      <a:pt x="1015" y="1132"/>
                      <a:pt x="1015" y="3157"/>
                    </a:cubicBezTo>
                    <a:cubicBezTo>
                      <a:pt x="1015" y="5183"/>
                      <a:pt x="1015" y="8578"/>
                      <a:pt x="1015" y="12152"/>
                    </a:cubicBezTo>
                    <a:cubicBezTo>
                      <a:pt x="1015" y="20015"/>
                      <a:pt x="1015" y="31334"/>
                      <a:pt x="1015" y="45333"/>
                    </a:cubicBezTo>
                    <a:cubicBezTo>
                      <a:pt x="1015" y="73331"/>
                      <a:pt x="2266" y="111932"/>
                      <a:pt x="3517" y="154643"/>
                    </a:cubicBezTo>
                    <a:cubicBezTo>
                      <a:pt x="4768" y="197355"/>
                      <a:pt x="4947" y="236075"/>
                      <a:pt x="3875" y="264014"/>
                    </a:cubicBezTo>
                    <a:cubicBezTo>
                      <a:pt x="3398" y="278013"/>
                      <a:pt x="2743" y="289331"/>
                      <a:pt x="2087" y="297135"/>
                    </a:cubicBezTo>
                    <a:cubicBezTo>
                      <a:pt x="2087" y="300768"/>
                      <a:pt x="1551" y="303747"/>
                      <a:pt x="1373" y="306130"/>
                    </a:cubicBezTo>
                    <a:cubicBezTo>
                      <a:pt x="1194" y="308512"/>
                      <a:pt x="1015" y="309227"/>
                      <a:pt x="1015" y="309227"/>
                    </a:cubicBezTo>
                    <a:cubicBezTo>
                      <a:pt x="1015" y="309227"/>
                      <a:pt x="1015" y="308155"/>
                      <a:pt x="1015" y="306130"/>
                    </a:cubicBezTo>
                    <a:cubicBezTo>
                      <a:pt x="1015" y="304104"/>
                      <a:pt x="1313" y="300709"/>
                      <a:pt x="1492" y="297135"/>
                    </a:cubicBezTo>
                    <a:cubicBezTo>
                      <a:pt x="2028" y="289331"/>
                      <a:pt x="2504" y="278013"/>
                      <a:pt x="2862" y="264014"/>
                    </a:cubicBezTo>
                    <a:cubicBezTo>
                      <a:pt x="3696" y="236016"/>
                      <a:pt x="3338" y="197355"/>
                      <a:pt x="2147" y="154643"/>
                    </a:cubicBezTo>
                    <a:cubicBezTo>
                      <a:pt x="956" y="111932"/>
                      <a:pt x="-57" y="73331"/>
                      <a:pt x="2" y="45333"/>
                    </a:cubicBezTo>
                    <a:cubicBezTo>
                      <a:pt x="2" y="31334"/>
                      <a:pt x="2" y="20015"/>
                      <a:pt x="419" y="12152"/>
                    </a:cubicBezTo>
                    <a:cubicBezTo>
                      <a:pt x="419" y="8518"/>
                      <a:pt x="419" y="5600"/>
                      <a:pt x="717" y="3157"/>
                    </a:cubicBezTo>
                    <a:cubicBezTo>
                      <a:pt x="1015" y="715"/>
                      <a:pt x="1015" y="0"/>
                      <a:pt x="101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B0931A48-BFAC-01E1-D937-4D7E6A960C57}"/>
                  </a:ext>
                </a:extLst>
              </p:cNvPr>
              <p:cNvSpPr/>
              <p:nvPr/>
            </p:nvSpPr>
            <p:spPr>
              <a:xfrm>
                <a:off x="5377319" y="2923628"/>
                <a:ext cx="8816" cy="37707"/>
              </a:xfrm>
              <a:custGeom>
                <a:avLst/>
                <a:gdLst>
                  <a:gd name="connsiteX0" fmla="*/ 0 w 8816"/>
                  <a:gd name="connsiteY0" fmla="*/ 37708 h 37707"/>
                  <a:gd name="connsiteX1" fmla="*/ 834 w 8816"/>
                  <a:gd name="connsiteY1" fmla="*/ 32108 h 37707"/>
                  <a:gd name="connsiteX2" fmla="*/ 3813 w 8816"/>
                  <a:gd name="connsiteY2" fmla="*/ 18705 h 37707"/>
                  <a:gd name="connsiteX3" fmla="*/ 7089 w 8816"/>
                  <a:gd name="connsiteY3" fmla="*/ 5421 h 37707"/>
                  <a:gd name="connsiteX4" fmla="*/ 8816 w 8816"/>
                  <a:gd name="connsiteY4" fmla="*/ 0 h 37707"/>
                  <a:gd name="connsiteX5" fmla="*/ 7923 w 8816"/>
                  <a:gd name="connsiteY5" fmla="*/ 5600 h 37707"/>
                  <a:gd name="connsiteX6" fmla="*/ 5004 w 8816"/>
                  <a:gd name="connsiteY6" fmla="*/ 19003 h 37707"/>
                  <a:gd name="connsiteX7" fmla="*/ 1728 w 8816"/>
                  <a:gd name="connsiteY7" fmla="*/ 32287 h 37707"/>
                  <a:gd name="connsiteX8" fmla="*/ 0 w 8816"/>
                  <a:gd name="connsiteY8" fmla="*/ 37708 h 3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16" h="37707">
                    <a:moveTo>
                      <a:pt x="0" y="37708"/>
                    </a:moveTo>
                    <a:cubicBezTo>
                      <a:pt x="71" y="35813"/>
                      <a:pt x="352" y="33937"/>
                      <a:pt x="834" y="32108"/>
                    </a:cubicBezTo>
                    <a:cubicBezTo>
                      <a:pt x="1549" y="28653"/>
                      <a:pt x="2561" y="23888"/>
                      <a:pt x="3813" y="18705"/>
                    </a:cubicBezTo>
                    <a:cubicBezTo>
                      <a:pt x="5063" y="13522"/>
                      <a:pt x="6195" y="8757"/>
                      <a:pt x="7089" y="5421"/>
                    </a:cubicBezTo>
                    <a:cubicBezTo>
                      <a:pt x="7440" y="3550"/>
                      <a:pt x="8018" y="1728"/>
                      <a:pt x="8816" y="0"/>
                    </a:cubicBezTo>
                    <a:cubicBezTo>
                      <a:pt x="8745" y="1894"/>
                      <a:pt x="8441" y="3777"/>
                      <a:pt x="7923" y="5600"/>
                    </a:cubicBezTo>
                    <a:cubicBezTo>
                      <a:pt x="7268" y="9055"/>
                      <a:pt x="6195" y="13761"/>
                      <a:pt x="5004" y="19003"/>
                    </a:cubicBezTo>
                    <a:cubicBezTo>
                      <a:pt x="3813" y="24245"/>
                      <a:pt x="2621" y="28891"/>
                      <a:pt x="1728" y="32287"/>
                    </a:cubicBezTo>
                    <a:cubicBezTo>
                      <a:pt x="1352" y="34151"/>
                      <a:pt x="774" y="35968"/>
                      <a:pt x="0" y="377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3AAAEED1-9A6A-EDA4-298B-852FB811D6A6}"/>
                  </a:ext>
                </a:extLst>
              </p:cNvPr>
              <p:cNvSpPr/>
              <p:nvPr/>
            </p:nvSpPr>
            <p:spPr>
              <a:xfrm>
                <a:off x="5389174" y="2921484"/>
                <a:ext cx="9888" cy="43188"/>
              </a:xfrm>
              <a:custGeom>
                <a:avLst/>
                <a:gdLst>
                  <a:gd name="connsiteX0" fmla="*/ 9888 w 9888"/>
                  <a:gd name="connsiteY0" fmla="*/ 43188 h 43188"/>
                  <a:gd name="connsiteX1" fmla="*/ 4348 w 9888"/>
                  <a:gd name="connsiteY1" fmla="*/ 21743 h 43188"/>
                  <a:gd name="connsiteX2" fmla="*/ 0 w 9888"/>
                  <a:gd name="connsiteY2" fmla="*/ 0 h 43188"/>
                  <a:gd name="connsiteX3" fmla="*/ 5540 w 9888"/>
                  <a:gd name="connsiteY3" fmla="*/ 21445 h 43188"/>
                  <a:gd name="connsiteX4" fmla="*/ 9888 w 9888"/>
                  <a:gd name="connsiteY4" fmla="*/ 43188 h 43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88" h="43188">
                    <a:moveTo>
                      <a:pt x="9888" y="43188"/>
                    </a:moveTo>
                    <a:cubicBezTo>
                      <a:pt x="7607" y="36159"/>
                      <a:pt x="5760" y="28999"/>
                      <a:pt x="4348" y="21743"/>
                    </a:cubicBezTo>
                    <a:cubicBezTo>
                      <a:pt x="2514" y="14577"/>
                      <a:pt x="1060" y="7321"/>
                      <a:pt x="0" y="0"/>
                    </a:cubicBezTo>
                    <a:cubicBezTo>
                      <a:pt x="2246" y="7041"/>
                      <a:pt x="4098" y="14201"/>
                      <a:pt x="5540" y="21445"/>
                    </a:cubicBezTo>
                    <a:cubicBezTo>
                      <a:pt x="7375" y="28611"/>
                      <a:pt x="8828" y="35867"/>
                      <a:pt x="9888" y="4318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ED227EC6-7502-F03B-A27B-3656D24B0D1B}"/>
                  </a:ext>
                </a:extLst>
              </p:cNvPr>
              <p:cNvSpPr/>
              <p:nvPr/>
            </p:nvSpPr>
            <p:spPr>
              <a:xfrm>
                <a:off x="5109821" y="2689042"/>
                <a:ext cx="98200" cy="251921"/>
              </a:xfrm>
              <a:custGeom>
                <a:avLst/>
                <a:gdLst>
                  <a:gd name="connsiteX0" fmla="*/ 98201 w 98200"/>
                  <a:gd name="connsiteY0" fmla="*/ 251921 h 251921"/>
                  <a:gd name="connsiteX1" fmla="*/ 95996 w 98200"/>
                  <a:gd name="connsiteY1" fmla="*/ 249896 h 251921"/>
                  <a:gd name="connsiteX2" fmla="*/ 89742 w 98200"/>
                  <a:gd name="connsiteY2" fmla="*/ 243939 h 251921"/>
                  <a:gd name="connsiteX3" fmla="*/ 67343 w 98200"/>
                  <a:gd name="connsiteY3" fmla="*/ 221183 h 251921"/>
                  <a:gd name="connsiteX4" fmla="*/ 36963 w 98200"/>
                  <a:gd name="connsiteY4" fmla="*/ 184905 h 251921"/>
                  <a:gd name="connsiteX5" fmla="*/ 9263 w 98200"/>
                  <a:gd name="connsiteY5" fmla="*/ 134032 h 251921"/>
                  <a:gd name="connsiteX6" fmla="*/ 149 w 98200"/>
                  <a:gd name="connsiteY6" fmla="*/ 76964 h 251921"/>
                  <a:gd name="connsiteX7" fmla="*/ 10395 w 98200"/>
                  <a:gd name="connsiteY7" fmla="*/ 30917 h 251921"/>
                  <a:gd name="connsiteX8" fmla="*/ 30470 w 98200"/>
                  <a:gd name="connsiteY8" fmla="*/ 6255 h 251921"/>
                  <a:gd name="connsiteX9" fmla="*/ 37678 w 98200"/>
                  <a:gd name="connsiteY9" fmla="*/ 1489 h 251921"/>
                  <a:gd name="connsiteX10" fmla="*/ 40358 w 98200"/>
                  <a:gd name="connsiteY10" fmla="*/ 0 h 251921"/>
                  <a:gd name="connsiteX11" fmla="*/ 30767 w 98200"/>
                  <a:gd name="connsiteY11" fmla="*/ 6612 h 251921"/>
                  <a:gd name="connsiteX12" fmla="*/ 11169 w 98200"/>
                  <a:gd name="connsiteY12" fmla="*/ 31274 h 251921"/>
                  <a:gd name="connsiteX13" fmla="*/ 1280 w 98200"/>
                  <a:gd name="connsiteY13" fmla="*/ 77024 h 251921"/>
                  <a:gd name="connsiteX14" fmla="*/ 10454 w 98200"/>
                  <a:gd name="connsiteY14" fmla="*/ 133615 h 251921"/>
                  <a:gd name="connsiteX15" fmla="*/ 37856 w 98200"/>
                  <a:gd name="connsiteY15" fmla="*/ 184250 h 251921"/>
                  <a:gd name="connsiteX16" fmla="*/ 67999 w 98200"/>
                  <a:gd name="connsiteY16" fmla="*/ 220587 h 251921"/>
                  <a:gd name="connsiteX17" fmla="*/ 90099 w 98200"/>
                  <a:gd name="connsiteY17" fmla="*/ 243641 h 251921"/>
                  <a:gd name="connsiteX18" fmla="*/ 96056 w 98200"/>
                  <a:gd name="connsiteY18" fmla="*/ 249598 h 251921"/>
                  <a:gd name="connsiteX19" fmla="*/ 98201 w 98200"/>
                  <a:gd name="connsiteY19" fmla="*/ 251921 h 25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8200" h="251921">
                    <a:moveTo>
                      <a:pt x="98201" y="251921"/>
                    </a:moveTo>
                    <a:lnTo>
                      <a:pt x="95996" y="249896"/>
                    </a:lnTo>
                    <a:lnTo>
                      <a:pt x="89742" y="243939"/>
                    </a:lnTo>
                    <a:cubicBezTo>
                      <a:pt x="84380" y="238697"/>
                      <a:pt x="76636" y="231012"/>
                      <a:pt x="67343" y="221183"/>
                    </a:cubicBezTo>
                    <a:cubicBezTo>
                      <a:pt x="56448" y="209757"/>
                      <a:pt x="46297" y="197635"/>
                      <a:pt x="36963" y="184905"/>
                    </a:cubicBezTo>
                    <a:cubicBezTo>
                      <a:pt x="25412" y="169315"/>
                      <a:pt x="16089" y="152195"/>
                      <a:pt x="9263" y="134032"/>
                    </a:cubicBezTo>
                    <a:cubicBezTo>
                      <a:pt x="2359" y="115834"/>
                      <a:pt x="-739" y="96408"/>
                      <a:pt x="149" y="76964"/>
                    </a:cubicBezTo>
                    <a:cubicBezTo>
                      <a:pt x="446" y="61083"/>
                      <a:pt x="3931" y="45428"/>
                      <a:pt x="10395" y="30917"/>
                    </a:cubicBezTo>
                    <a:cubicBezTo>
                      <a:pt x="15023" y="21213"/>
                      <a:pt x="21903" y="12754"/>
                      <a:pt x="30470" y="6255"/>
                    </a:cubicBezTo>
                    <a:cubicBezTo>
                      <a:pt x="32763" y="4509"/>
                      <a:pt x="35176" y="2919"/>
                      <a:pt x="37678" y="1489"/>
                    </a:cubicBezTo>
                    <a:lnTo>
                      <a:pt x="40358" y="0"/>
                    </a:lnTo>
                    <a:cubicBezTo>
                      <a:pt x="40358" y="0"/>
                      <a:pt x="36665" y="2025"/>
                      <a:pt x="30767" y="6612"/>
                    </a:cubicBezTo>
                    <a:cubicBezTo>
                      <a:pt x="22410" y="13201"/>
                      <a:pt x="15696" y="21642"/>
                      <a:pt x="11169" y="31274"/>
                    </a:cubicBezTo>
                    <a:cubicBezTo>
                      <a:pt x="4878" y="45720"/>
                      <a:pt x="1519" y="61268"/>
                      <a:pt x="1280" y="77024"/>
                    </a:cubicBezTo>
                    <a:cubicBezTo>
                      <a:pt x="446" y="96319"/>
                      <a:pt x="3568" y="115572"/>
                      <a:pt x="10454" y="133615"/>
                    </a:cubicBezTo>
                    <a:cubicBezTo>
                      <a:pt x="17245" y="151659"/>
                      <a:pt x="26460" y="168696"/>
                      <a:pt x="37856" y="184250"/>
                    </a:cubicBezTo>
                    <a:cubicBezTo>
                      <a:pt x="47149" y="196968"/>
                      <a:pt x="57216" y="209102"/>
                      <a:pt x="67999" y="220587"/>
                    </a:cubicBezTo>
                    <a:cubicBezTo>
                      <a:pt x="77172" y="230476"/>
                      <a:pt x="84797" y="238458"/>
                      <a:pt x="90099" y="243641"/>
                    </a:cubicBezTo>
                    <a:lnTo>
                      <a:pt x="96056" y="249598"/>
                    </a:lnTo>
                    <a:cubicBezTo>
                      <a:pt x="97545" y="251147"/>
                      <a:pt x="98201" y="251921"/>
                      <a:pt x="98201" y="2519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75C38541-45F0-5D0C-46C7-AFB4936C05AE}"/>
                  </a:ext>
                </a:extLst>
              </p:cNvPr>
              <p:cNvSpPr/>
              <p:nvPr/>
            </p:nvSpPr>
            <p:spPr>
              <a:xfrm>
                <a:off x="4917321" y="2797995"/>
                <a:ext cx="25555" cy="32227"/>
              </a:xfrm>
              <a:custGeom>
                <a:avLst/>
                <a:gdLst>
                  <a:gd name="connsiteX0" fmla="*/ 25556 w 25555"/>
                  <a:gd name="connsiteY0" fmla="*/ 32227 h 32227"/>
                  <a:gd name="connsiteX1" fmla="*/ 11557 w 25555"/>
                  <a:gd name="connsiteY1" fmla="*/ 17037 h 32227"/>
                  <a:gd name="connsiteX2" fmla="*/ 0 w 25555"/>
                  <a:gd name="connsiteY2" fmla="*/ 0 h 32227"/>
                  <a:gd name="connsiteX3" fmla="*/ 13999 w 25555"/>
                  <a:gd name="connsiteY3" fmla="*/ 15131 h 32227"/>
                  <a:gd name="connsiteX4" fmla="*/ 25556 w 25555"/>
                  <a:gd name="connsiteY4" fmla="*/ 32227 h 3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55" h="32227">
                    <a:moveTo>
                      <a:pt x="25556" y="32227"/>
                    </a:moveTo>
                    <a:cubicBezTo>
                      <a:pt x="20170" y="27879"/>
                      <a:pt x="15452" y="22762"/>
                      <a:pt x="11557" y="17037"/>
                    </a:cubicBezTo>
                    <a:cubicBezTo>
                      <a:pt x="6904" y="11944"/>
                      <a:pt x="3014" y="6201"/>
                      <a:pt x="0" y="0"/>
                    </a:cubicBezTo>
                    <a:cubicBezTo>
                      <a:pt x="5379" y="4337"/>
                      <a:pt x="10091" y="9436"/>
                      <a:pt x="13999" y="15131"/>
                    </a:cubicBezTo>
                    <a:cubicBezTo>
                      <a:pt x="18669" y="20230"/>
                      <a:pt x="22565" y="25990"/>
                      <a:pt x="25556" y="3222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4" name="Forma Livre: Forma 803">
                <a:extLst>
                  <a:ext uri="{FF2B5EF4-FFF2-40B4-BE49-F238E27FC236}">
                    <a16:creationId xmlns:a16="http://schemas.microsoft.com/office/drawing/2014/main" id="{75FEA966-6410-D5C0-5F3F-CCF3D61C6257}"/>
                  </a:ext>
                </a:extLst>
              </p:cNvPr>
              <p:cNvSpPr/>
              <p:nvPr/>
            </p:nvSpPr>
            <p:spPr>
              <a:xfrm>
                <a:off x="4994762" y="2935423"/>
                <a:ext cx="40805" cy="40745"/>
              </a:xfrm>
              <a:custGeom>
                <a:avLst/>
                <a:gdLst>
                  <a:gd name="connsiteX0" fmla="*/ 40805 w 40805"/>
                  <a:gd name="connsiteY0" fmla="*/ 0 h 40745"/>
                  <a:gd name="connsiteX1" fmla="*/ 21505 w 40805"/>
                  <a:gd name="connsiteY1" fmla="*/ 21445 h 40745"/>
                  <a:gd name="connsiteX2" fmla="*/ 0 w 40805"/>
                  <a:gd name="connsiteY2" fmla="*/ 40746 h 40745"/>
                  <a:gd name="connsiteX3" fmla="*/ 40805 w 40805"/>
                  <a:gd name="connsiteY3" fmla="*/ 0 h 40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05" h="40745">
                    <a:moveTo>
                      <a:pt x="40805" y="0"/>
                    </a:moveTo>
                    <a:cubicBezTo>
                      <a:pt x="35158" y="7821"/>
                      <a:pt x="28689" y="15006"/>
                      <a:pt x="21505" y="21445"/>
                    </a:cubicBezTo>
                    <a:cubicBezTo>
                      <a:pt x="15041" y="28623"/>
                      <a:pt x="7833" y="35093"/>
                      <a:pt x="0" y="40746"/>
                    </a:cubicBezTo>
                    <a:cubicBezTo>
                      <a:pt x="12117" y="25752"/>
                      <a:pt x="25794" y="12093"/>
                      <a:pt x="40805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A55C1898-26CC-2EBC-FE42-88BDC6E520C8}"/>
                  </a:ext>
                </a:extLst>
              </p:cNvPr>
              <p:cNvSpPr/>
              <p:nvPr/>
            </p:nvSpPr>
            <p:spPr>
              <a:xfrm>
                <a:off x="5103153" y="3048904"/>
                <a:ext cx="22125" cy="37528"/>
              </a:xfrm>
              <a:custGeom>
                <a:avLst/>
                <a:gdLst>
                  <a:gd name="connsiteX0" fmla="*/ 22126 w 22125"/>
                  <a:gd name="connsiteY0" fmla="*/ 37529 h 37528"/>
                  <a:gd name="connsiteX1" fmla="*/ 11939 w 22125"/>
                  <a:gd name="connsiteY1" fmla="*/ 18288 h 37528"/>
                  <a:gd name="connsiteX2" fmla="*/ 25 w 22125"/>
                  <a:gd name="connsiteY2" fmla="*/ 0 h 37528"/>
                  <a:gd name="connsiteX3" fmla="*/ 14441 w 22125"/>
                  <a:gd name="connsiteY3" fmla="*/ 16739 h 37528"/>
                  <a:gd name="connsiteX4" fmla="*/ 22126 w 22125"/>
                  <a:gd name="connsiteY4" fmla="*/ 37529 h 37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25" h="37528">
                    <a:moveTo>
                      <a:pt x="22126" y="37529"/>
                    </a:moveTo>
                    <a:cubicBezTo>
                      <a:pt x="21292" y="37529"/>
                      <a:pt x="18015" y="28593"/>
                      <a:pt x="11939" y="18288"/>
                    </a:cubicBezTo>
                    <a:cubicBezTo>
                      <a:pt x="5863" y="7982"/>
                      <a:pt x="-451" y="417"/>
                      <a:pt x="25" y="0"/>
                    </a:cubicBezTo>
                    <a:cubicBezTo>
                      <a:pt x="6173" y="4271"/>
                      <a:pt x="11129" y="10032"/>
                      <a:pt x="14441" y="16739"/>
                    </a:cubicBezTo>
                    <a:cubicBezTo>
                      <a:pt x="18695" y="22922"/>
                      <a:pt x="21339" y="30065"/>
                      <a:pt x="22126" y="3752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71525B3A-F63F-71B9-1464-0719500E5A37}"/>
                  </a:ext>
                </a:extLst>
              </p:cNvPr>
              <p:cNvSpPr/>
              <p:nvPr/>
            </p:nvSpPr>
            <p:spPr>
              <a:xfrm>
                <a:off x="4881446" y="3008218"/>
                <a:ext cx="11463" cy="61118"/>
              </a:xfrm>
              <a:custGeom>
                <a:avLst/>
                <a:gdLst>
                  <a:gd name="connsiteX0" fmla="*/ 11272 w 11463"/>
                  <a:gd name="connsiteY0" fmla="*/ 61119 h 61118"/>
                  <a:gd name="connsiteX1" fmla="*/ 550 w 11463"/>
                  <a:gd name="connsiteY1" fmla="*/ 0 h 61118"/>
                  <a:gd name="connsiteX2" fmla="*/ 4779 w 11463"/>
                  <a:gd name="connsiteY2" fmla="*/ 30738 h 61118"/>
                  <a:gd name="connsiteX3" fmla="*/ 11272 w 11463"/>
                  <a:gd name="connsiteY3" fmla="*/ 61119 h 61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63" h="61118">
                    <a:moveTo>
                      <a:pt x="11272" y="61119"/>
                    </a:moveTo>
                    <a:cubicBezTo>
                      <a:pt x="2206" y="42098"/>
                      <a:pt x="-1500" y="20969"/>
                      <a:pt x="550" y="0"/>
                    </a:cubicBezTo>
                    <a:cubicBezTo>
                      <a:pt x="1503" y="0"/>
                      <a:pt x="1741" y="13939"/>
                      <a:pt x="4779" y="30738"/>
                    </a:cubicBezTo>
                    <a:cubicBezTo>
                      <a:pt x="7817" y="47537"/>
                      <a:pt x="12464" y="60761"/>
                      <a:pt x="11272" y="6111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7FEEDE34-484D-C0ED-99D0-D448B620FB92}"/>
                  </a:ext>
                </a:extLst>
              </p:cNvPr>
              <p:cNvSpPr/>
              <p:nvPr/>
            </p:nvSpPr>
            <p:spPr>
              <a:xfrm>
                <a:off x="5009178" y="3084705"/>
                <a:ext cx="7183" cy="51110"/>
              </a:xfrm>
              <a:custGeom>
                <a:avLst/>
                <a:gdLst>
                  <a:gd name="connsiteX0" fmla="*/ 7029 w 7183"/>
                  <a:gd name="connsiteY0" fmla="*/ 51111 h 51110"/>
                  <a:gd name="connsiteX1" fmla="*/ 2501 w 7183"/>
                  <a:gd name="connsiteY1" fmla="*/ 0 h 51110"/>
                  <a:gd name="connsiteX2" fmla="*/ 3395 w 7183"/>
                  <a:gd name="connsiteY2" fmla="*/ 25675 h 51110"/>
                  <a:gd name="connsiteX3" fmla="*/ 7029 w 7183"/>
                  <a:gd name="connsiteY3" fmla="*/ 51111 h 5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83" h="51110">
                    <a:moveTo>
                      <a:pt x="7029" y="51111"/>
                    </a:moveTo>
                    <a:cubicBezTo>
                      <a:pt x="-394" y="35122"/>
                      <a:pt x="-1996" y="17043"/>
                      <a:pt x="2501" y="0"/>
                    </a:cubicBezTo>
                    <a:cubicBezTo>
                      <a:pt x="3395" y="0"/>
                      <a:pt x="2084" y="11616"/>
                      <a:pt x="3395" y="25675"/>
                    </a:cubicBezTo>
                    <a:cubicBezTo>
                      <a:pt x="4705" y="39733"/>
                      <a:pt x="7922" y="50813"/>
                      <a:pt x="7029" y="5111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07F90A22-6748-476C-2965-46E38033BC64}"/>
                  </a:ext>
                </a:extLst>
              </p:cNvPr>
              <p:cNvSpPr/>
              <p:nvPr/>
            </p:nvSpPr>
            <p:spPr>
              <a:xfrm>
                <a:off x="4912972" y="3198424"/>
                <a:ext cx="54387" cy="33954"/>
              </a:xfrm>
              <a:custGeom>
                <a:avLst/>
                <a:gdLst>
                  <a:gd name="connsiteX0" fmla="*/ 54387 w 54387"/>
                  <a:gd name="connsiteY0" fmla="*/ 33955 h 33954"/>
                  <a:gd name="connsiteX1" fmla="*/ 26390 w 54387"/>
                  <a:gd name="connsiteY1" fmla="*/ 18288 h 33954"/>
                  <a:gd name="connsiteX2" fmla="*/ 0 w 54387"/>
                  <a:gd name="connsiteY2" fmla="*/ 0 h 33954"/>
                  <a:gd name="connsiteX3" fmla="*/ 28057 w 54387"/>
                  <a:gd name="connsiteY3" fmla="*/ 15667 h 33954"/>
                  <a:gd name="connsiteX4" fmla="*/ 54387 w 54387"/>
                  <a:gd name="connsiteY4" fmla="*/ 33955 h 33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387" h="33954">
                    <a:moveTo>
                      <a:pt x="54387" y="33955"/>
                    </a:moveTo>
                    <a:cubicBezTo>
                      <a:pt x="44558" y="29672"/>
                      <a:pt x="35182" y="24424"/>
                      <a:pt x="26390" y="18288"/>
                    </a:cubicBezTo>
                    <a:cubicBezTo>
                      <a:pt x="17037" y="13040"/>
                      <a:pt x="8197" y="6916"/>
                      <a:pt x="0" y="0"/>
                    </a:cubicBezTo>
                    <a:cubicBezTo>
                      <a:pt x="9847" y="4289"/>
                      <a:pt x="19241" y="9537"/>
                      <a:pt x="28057" y="15667"/>
                    </a:cubicBezTo>
                    <a:cubicBezTo>
                      <a:pt x="37398" y="20909"/>
                      <a:pt x="46214" y="27033"/>
                      <a:pt x="54387" y="3395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09" name="Forma Livre: Forma 808">
                <a:extLst>
                  <a:ext uri="{FF2B5EF4-FFF2-40B4-BE49-F238E27FC236}">
                    <a16:creationId xmlns:a16="http://schemas.microsoft.com/office/drawing/2014/main" id="{B18994DF-3336-2C5B-CF44-5C4CF68FFDDF}"/>
                  </a:ext>
                </a:extLst>
              </p:cNvPr>
              <p:cNvSpPr/>
              <p:nvPr/>
            </p:nvSpPr>
            <p:spPr>
              <a:xfrm>
                <a:off x="5101153" y="3203845"/>
                <a:ext cx="58268" cy="36852"/>
              </a:xfrm>
              <a:custGeom>
                <a:avLst/>
                <a:gdLst>
                  <a:gd name="connsiteX0" fmla="*/ 58259 w 58268"/>
                  <a:gd name="connsiteY0" fmla="*/ 0 h 36852"/>
                  <a:gd name="connsiteX1" fmla="*/ 28832 w 58268"/>
                  <a:gd name="connsiteY1" fmla="*/ 17871 h 36852"/>
                  <a:gd name="connsiteX2" fmla="*/ 0 w 58268"/>
                  <a:gd name="connsiteY2" fmla="*/ 36814 h 36852"/>
                  <a:gd name="connsiteX3" fmla="*/ 27164 w 58268"/>
                  <a:gd name="connsiteY3" fmla="*/ 15250 h 36852"/>
                  <a:gd name="connsiteX4" fmla="*/ 58259 w 58268"/>
                  <a:gd name="connsiteY4" fmla="*/ 0 h 3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268" h="36852">
                    <a:moveTo>
                      <a:pt x="58259" y="0"/>
                    </a:moveTo>
                    <a:cubicBezTo>
                      <a:pt x="58676" y="834"/>
                      <a:pt x="44856" y="7684"/>
                      <a:pt x="28832" y="17871"/>
                    </a:cubicBezTo>
                    <a:cubicBezTo>
                      <a:pt x="12808" y="28057"/>
                      <a:pt x="596" y="37529"/>
                      <a:pt x="0" y="36814"/>
                    </a:cubicBezTo>
                    <a:cubicBezTo>
                      <a:pt x="7923" y="28302"/>
                      <a:pt x="17079" y="21034"/>
                      <a:pt x="27164" y="15250"/>
                    </a:cubicBezTo>
                    <a:cubicBezTo>
                      <a:pt x="36689" y="8614"/>
                      <a:pt x="47179" y="3467"/>
                      <a:pt x="58259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0" name="Forma Livre: Forma 809">
                <a:extLst>
                  <a:ext uri="{FF2B5EF4-FFF2-40B4-BE49-F238E27FC236}">
                    <a16:creationId xmlns:a16="http://schemas.microsoft.com/office/drawing/2014/main" id="{245BB453-3F82-378A-3D51-F077CDD1FCC8}"/>
                  </a:ext>
                </a:extLst>
              </p:cNvPr>
              <p:cNvSpPr/>
              <p:nvPr/>
            </p:nvSpPr>
            <p:spPr>
              <a:xfrm>
                <a:off x="4858525" y="3301123"/>
                <a:ext cx="59212" cy="11913"/>
              </a:xfrm>
              <a:custGeom>
                <a:avLst/>
                <a:gdLst>
                  <a:gd name="connsiteX0" fmla="*/ 59212 w 59212"/>
                  <a:gd name="connsiteY0" fmla="*/ 11914 h 11913"/>
                  <a:gd name="connsiteX1" fmla="*/ 29428 w 59212"/>
                  <a:gd name="connsiteY1" fmla="*/ 7506 h 11913"/>
                  <a:gd name="connsiteX2" fmla="*/ 0 w 59212"/>
                  <a:gd name="connsiteY2" fmla="*/ 0 h 11913"/>
                  <a:gd name="connsiteX3" fmla="*/ 29785 w 59212"/>
                  <a:gd name="connsiteY3" fmla="*/ 4468 h 11913"/>
                  <a:gd name="connsiteX4" fmla="*/ 59212 w 59212"/>
                  <a:gd name="connsiteY4" fmla="*/ 11914 h 11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12" h="11913">
                    <a:moveTo>
                      <a:pt x="59212" y="11914"/>
                    </a:moveTo>
                    <a:cubicBezTo>
                      <a:pt x="49163" y="11443"/>
                      <a:pt x="39185" y="9966"/>
                      <a:pt x="29428" y="7506"/>
                    </a:cubicBezTo>
                    <a:cubicBezTo>
                      <a:pt x="19384" y="6028"/>
                      <a:pt x="9525" y="3509"/>
                      <a:pt x="0" y="0"/>
                    </a:cubicBezTo>
                    <a:cubicBezTo>
                      <a:pt x="10055" y="476"/>
                      <a:pt x="20033" y="1972"/>
                      <a:pt x="29785" y="4468"/>
                    </a:cubicBezTo>
                    <a:cubicBezTo>
                      <a:pt x="39822" y="5945"/>
                      <a:pt x="49681" y="8441"/>
                      <a:pt x="59212" y="1191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1" name="Forma Livre: Forma 810">
                <a:extLst>
                  <a:ext uri="{FF2B5EF4-FFF2-40B4-BE49-F238E27FC236}">
                    <a16:creationId xmlns:a16="http://schemas.microsoft.com/office/drawing/2014/main" id="{55410403-A6C3-BE02-F055-0B6BD5E37B7E}"/>
                  </a:ext>
                </a:extLst>
              </p:cNvPr>
              <p:cNvSpPr/>
              <p:nvPr/>
            </p:nvSpPr>
            <p:spPr>
              <a:xfrm>
                <a:off x="5024546" y="3251263"/>
                <a:ext cx="22158" cy="40805"/>
              </a:xfrm>
              <a:custGeom>
                <a:avLst/>
                <a:gdLst>
                  <a:gd name="connsiteX0" fmla="*/ 22100 w 22158"/>
                  <a:gd name="connsiteY0" fmla="*/ 40806 h 40805"/>
                  <a:gd name="connsiteX1" fmla="*/ 0 w 22158"/>
                  <a:gd name="connsiteY1" fmla="*/ 0 h 40805"/>
                  <a:gd name="connsiteX2" fmla="*/ 10663 w 22158"/>
                  <a:gd name="connsiteY2" fmla="*/ 20611 h 40805"/>
                  <a:gd name="connsiteX3" fmla="*/ 22100 w 22158"/>
                  <a:gd name="connsiteY3" fmla="*/ 40806 h 40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58" h="40805">
                    <a:moveTo>
                      <a:pt x="22100" y="40806"/>
                    </a:moveTo>
                    <a:cubicBezTo>
                      <a:pt x="10735" y="29785"/>
                      <a:pt x="3020" y="15542"/>
                      <a:pt x="0" y="0"/>
                    </a:cubicBezTo>
                    <a:cubicBezTo>
                      <a:pt x="834" y="0"/>
                      <a:pt x="4527" y="9412"/>
                      <a:pt x="10663" y="20611"/>
                    </a:cubicBezTo>
                    <a:cubicBezTo>
                      <a:pt x="16799" y="31810"/>
                      <a:pt x="22815" y="40210"/>
                      <a:pt x="22100" y="40806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2" name="Forma Livre: Forma 811">
                <a:extLst>
                  <a:ext uri="{FF2B5EF4-FFF2-40B4-BE49-F238E27FC236}">
                    <a16:creationId xmlns:a16="http://schemas.microsoft.com/office/drawing/2014/main" id="{2BD040CE-0C71-D3CF-17E9-B49EFC79D1C8}"/>
                  </a:ext>
                </a:extLst>
              </p:cNvPr>
              <p:cNvSpPr/>
              <p:nvPr/>
            </p:nvSpPr>
            <p:spPr>
              <a:xfrm>
                <a:off x="5170552" y="3302105"/>
                <a:ext cx="21206" cy="25127"/>
              </a:xfrm>
              <a:custGeom>
                <a:avLst/>
                <a:gdLst>
                  <a:gd name="connsiteX0" fmla="*/ 21207 w 21206"/>
                  <a:gd name="connsiteY0" fmla="*/ 31 h 25127"/>
                  <a:gd name="connsiteX1" fmla="*/ 11914 w 21206"/>
                  <a:gd name="connsiteY1" fmla="*/ 13553 h 25127"/>
                  <a:gd name="connsiteX2" fmla="*/ 0 w 21206"/>
                  <a:gd name="connsiteY2" fmla="*/ 25110 h 25127"/>
                  <a:gd name="connsiteX3" fmla="*/ 9293 w 21206"/>
                  <a:gd name="connsiteY3" fmla="*/ 11468 h 25127"/>
                  <a:gd name="connsiteX4" fmla="*/ 21207 w 21206"/>
                  <a:gd name="connsiteY4" fmla="*/ 31 h 25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06" h="25127">
                    <a:moveTo>
                      <a:pt x="21207" y="31"/>
                    </a:moveTo>
                    <a:cubicBezTo>
                      <a:pt x="18973" y="5070"/>
                      <a:pt x="15822" y="9657"/>
                      <a:pt x="11914" y="13553"/>
                    </a:cubicBezTo>
                    <a:cubicBezTo>
                      <a:pt x="5957" y="20463"/>
                      <a:pt x="953" y="25467"/>
                      <a:pt x="0" y="25110"/>
                    </a:cubicBezTo>
                    <a:cubicBezTo>
                      <a:pt x="2186" y="20005"/>
                      <a:pt x="5343" y="15376"/>
                      <a:pt x="9293" y="11468"/>
                    </a:cubicBezTo>
                    <a:cubicBezTo>
                      <a:pt x="15250" y="4677"/>
                      <a:pt x="20313" y="-446"/>
                      <a:pt x="21207" y="3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3A8D756F-4480-74BF-1E9E-8E9DC9B6A5CA}"/>
                  </a:ext>
                </a:extLst>
              </p:cNvPr>
              <p:cNvSpPr/>
              <p:nvPr/>
            </p:nvSpPr>
            <p:spPr>
              <a:xfrm>
                <a:off x="4900909" y="2892652"/>
                <a:ext cx="25614" cy="17036"/>
              </a:xfrm>
              <a:custGeom>
                <a:avLst/>
                <a:gdLst>
                  <a:gd name="connsiteX0" fmla="*/ 25585 w 25614"/>
                  <a:gd name="connsiteY0" fmla="*/ 0 h 17036"/>
                  <a:gd name="connsiteX1" fmla="*/ 13671 w 25614"/>
                  <a:gd name="connsiteY1" fmla="*/ 9769 h 17036"/>
                  <a:gd name="connsiteX2" fmla="*/ 29 w 25614"/>
                  <a:gd name="connsiteY2" fmla="*/ 17037 h 17036"/>
                  <a:gd name="connsiteX3" fmla="*/ 11943 w 25614"/>
                  <a:gd name="connsiteY3" fmla="*/ 7208 h 17036"/>
                  <a:gd name="connsiteX4" fmla="*/ 25585 w 25614"/>
                  <a:gd name="connsiteY4" fmla="*/ 0 h 1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4" h="17036">
                    <a:moveTo>
                      <a:pt x="25585" y="0"/>
                    </a:moveTo>
                    <a:cubicBezTo>
                      <a:pt x="26062" y="715"/>
                      <a:pt x="20760" y="5123"/>
                      <a:pt x="13671" y="9769"/>
                    </a:cubicBezTo>
                    <a:cubicBezTo>
                      <a:pt x="9644" y="13064"/>
                      <a:pt x="5010" y="15536"/>
                      <a:pt x="29" y="17037"/>
                    </a:cubicBezTo>
                    <a:cubicBezTo>
                      <a:pt x="-447" y="16322"/>
                      <a:pt x="4914" y="11914"/>
                      <a:pt x="11943" y="7208"/>
                    </a:cubicBezTo>
                    <a:cubicBezTo>
                      <a:pt x="15964" y="3914"/>
                      <a:pt x="20599" y="1465"/>
                      <a:pt x="25585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FA2520AA-A940-8C48-3431-66553C35F9FD}"/>
                  </a:ext>
                </a:extLst>
              </p:cNvPr>
              <p:cNvSpPr/>
              <p:nvPr/>
            </p:nvSpPr>
            <p:spPr>
              <a:xfrm>
                <a:off x="5010369" y="2717814"/>
                <a:ext cx="16679" cy="62548"/>
              </a:xfrm>
              <a:custGeom>
                <a:avLst/>
                <a:gdLst>
                  <a:gd name="connsiteX0" fmla="*/ 16680 w 16679"/>
                  <a:gd name="connsiteY0" fmla="*/ 62548 h 62548"/>
                  <a:gd name="connsiteX1" fmla="*/ 5957 w 16679"/>
                  <a:gd name="connsiteY1" fmla="*/ 31870 h 62548"/>
                  <a:gd name="connsiteX2" fmla="*/ 0 w 16679"/>
                  <a:gd name="connsiteY2" fmla="*/ 0 h 62548"/>
                  <a:gd name="connsiteX3" fmla="*/ 9055 w 16679"/>
                  <a:gd name="connsiteY3" fmla="*/ 31095 h 62548"/>
                  <a:gd name="connsiteX4" fmla="*/ 16680 w 16679"/>
                  <a:gd name="connsiteY4" fmla="*/ 62548 h 6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9" h="62548">
                    <a:moveTo>
                      <a:pt x="16680" y="62548"/>
                    </a:moveTo>
                    <a:cubicBezTo>
                      <a:pt x="11902" y="52785"/>
                      <a:pt x="8304" y="42485"/>
                      <a:pt x="5957" y="31870"/>
                    </a:cubicBezTo>
                    <a:cubicBezTo>
                      <a:pt x="2734" y="21517"/>
                      <a:pt x="733" y="10818"/>
                      <a:pt x="0" y="0"/>
                    </a:cubicBezTo>
                    <a:cubicBezTo>
                      <a:pt x="3741" y="10139"/>
                      <a:pt x="6767" y="20534"/>
                      <a:pt x="9055" y="31095"/>
                    </a:cubicBezTo>
                    <a:cubicBezTo>
                      <a:pt x="12337" y="41383"/>
                      <a:pt x="14886" y="51897"/>
                      <a:pt x="16680" y="6254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188E71F4-5378-617E-0286-7C5708B2317B}"/>
                  </a:ext>
                </a:extLst>
              </p:cNvPr>
              <p:cNvSpPr/>
              <p:nvPr/>
            </p:nvSpPr>
            <p:spPr>
              <a:xfrm>
                <a:off x="5082865" y="2873910"/>
                <a:ext cx="40745" cy="8805"/>
              </a:xfrm>
              <a:custGeom>
                <a:avLst/>
                <a:gdLst>
                  <a:gd name="connsiteX0" fmla="*/ 40746 w 40745"/>
                  <a:gd name="connsiteY0" fmla="*/ 8674 h 8805"/>
                  <a:gd name="connsiteX1" fmla="*/ 20492 w 40745"/>
                  <a:gd name="connsiteY1" fmla="*/ 4087 h 8805"/>
                  <a:gd name="connsiteX2" fmla="*/ 0 w 40745"/>
                  <a:gd name="connsiteY2" fmla="*/ 871 h 8805"/>
                  <a:gd name="connsiteX3" fmla="*/ 40746 w 40745"/>
                  <a:gd name="connsiteY3" fmla="*/ 8674 h 8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45" h="8805">
                    <a:moveTo>
                      <a:pt x="40746" y="8674"/>
                    </a:moveTo>
                    <a:cubicBezTo>
                      <a:pt x="40329" y="9508"/>
                      <a:pt x="31632" y="6172"/>
                      <a:pt x="20492" y="4087"/>
                    </a:cubicBezTo>
                    <a:cubicBezTo>
                      <a:pt x="9352" y="2002"/>
                      <a:pt x="0" y="1824"/>
                      <a:pt x="0" y="871"/>
                    </a:cubicBezTo>
                    <a:cubicBezTo>
                      <a:pt x="14076" y="-1584"/>
                      <a:pt x="28570" y="1192"/>
                      <a:pt x="40746" y="867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74E251BE-BB56-5035-C20E-278328152E09}"/>
                  </a:ext>
                </a:extLst>
              </p:cNvPr>
              <p:cNvSpPr/>
              <p:nvPr/>
            </p:nvSpPr>
            <p:spPr>
              <a:xfrm>
                <a:off x="5145771" y="2788815"/>
                <a:ext cx="44200" cy="8762"/>
              </a:xfrm>
              <a:custGeom>
                <a:avLst/>
                <a:gdLst>
                  <a:gd name="connsiteX0" fmla="*/ 44201 w 44200"/>
                  <a:gd name="connsiteY0" fmla="*/ 6917 h 8762"/>
                  <a:gd name="connsiteX1" fmla="*/ 21445 w 44200"/>
                  <a:gd name="connsiteY1" fmla="*/ 7691 h 8762"/>
                  <a:gd name="connsiteX2" fmla="*/ 0 w 44200"/>
                  <a:gd name="connsiteY2" fmla="*/ 126 h 8762"/>
                  <a:gd name="connsiteX3" fmla="*/ 21922 w 44200"/>
                  <a:gd name="connsiteY3" fmla="*/ 4594 h 8762"/>
                  <a:gd name="connsiteX4" fmla="*/ 44201 w 44200"/>
                  <a:gd name="connsiteY4" fmla="*/ 6917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00" h="8762">
                    <a:moveTo>
                      <a:pt x="44201" y="6917"/>
                    </a:moveTo>
                    <a:cubicBezTo>
                      <a:pt x="36802" y="9079"/>
                      <a:pt x="28975" y="9347"/>
                      <a:pt x="21445" y="7691"/>
                    </a:cubicBezTo>
                    <a:cubicBezTo>
                      <a:pt x="13773" y="7030"/>
                      <a:pt x="6392" y="4427"/>
                      <a:pt x="0" y="126"/>
                    </a:cubicBezTo>
                    <a:cubicBezTo>
                      <a:pt x="357" y="-708"/>
                      <a:pt x="9769" y="2807"/>
                      <a:pt x="21922" y="4594"/>
                    </a:cubicBezTo>
                    <a:cubicBezTo>
                      <a:pt x="34074" y="6381"/>
                      <a:pt x="44082" y="6023"/>
                      <a:pt x="44201" y="691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7FF8246C-29EF-1AD9-E9C8-31D02CECC02A}"/>
                  </a:ext>
                </a:extLst>
              </p:cNvPr>
              <p:cNvSpPr/>
              <p:nvPr/>
            </p:nvSpPr>
            <p:spPr>
              <a:xfrm>
                <a:off x="5257263" y="2828078"/>
                <a:ext cx="11161" cy="64514"/>
              </a:xfrm>
              <a:custGeom>
                <a:avLst/>
                <a:gdLst>
                  <a:gd name="connsiteX0" fmla="*/ 559 w 11161"/>
                  <a:gd name="connsiteY0" fmla="*/ 64514 h 64514"/>
                  <a:gd name="connsiteX1" fmla="*/ 2227 w 11161"/>
                  <a:gd name="connsiteY1" fmla="*/ 31691 h 64514"/>
                  <a:gd name="connsiteX2" fmla="*/ 11043 w 11161"/>
                  <a:gd name="connsiteY2" fmla="*/ 0 h 64514"/>
                  <a:gd name="connsiteX3" fmla="*/ 5086 w 11161"/>
                  <a:gd name="connsiteY3" fmla="*/ 32168 h 64514"/>
                  <a:gd name="connsiteX4" fmla="*/ 559 w 11161"/>
                  <a:gd name="connsiteY4" fmla="*/ 64514 h 64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61" h="64514">
                    <a:moveTo>
                      <a:pt x="559" y="64514"/>
                    </a:moveTo>
                    <a:cubicBezTo>
                      <a:pt x="-561" y="53553"/>
                      <a:pt x="5" y="42485"/>
                      <a:pt x="2227" y="31691"/>
                    </a:cubicBezTo>
                    <a:cubicBezTo>
                      <a:pt x="3502" y="20736"/>
                      <a:pt x="6474" y="10044"/>
                      <a:pt x="11043" y="0"/>
                    </a:cubicBezTo>
                    <a:cubicBezTo>
                      <a:pt x="11877" y="0"/>
                      <a:pt x="8124" y="14416"/>
                      <a:pt x="5086" y="32168"/>
                    </a:cubicBezTo>
                    <a:cubicBezTo>
                      <a:pt x="2048" y="49920"/>
                      <a:pt x="1512" y="64574"/>
                      <a:pt x="559" y="64514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060BB332-D80D-5927-43EC-F4F926BED739}"/>
                  </a:ext>
                </a:extLst>
              </p:cNvPr>
              <p:cNvSpPr/>
              <p:nvPr/>
            </p:nvSpPr>
            <p:spPr>
              <a:xfrm>
                <a:off x="5297496" y="2965029"/>
                <a:ext cx="40150" cy="41698"/>
              </a:xfrm>
              <a:custGeom>
                <a:avLst/>
                <a:gdLst>
                  <a:gd name="connsiteX0" fmla="*/ 40150 w 40150"/>
                  <a:gd name="connsiteY0" fmla="*/ 41699 h 41698"/>
                  <a:gd name="connsiteX1" fmla="*/ 0 w 40150"/>
                  <a:gd name="connsiteY1" fmla="*/ 0 h 41698"/>
                  <a:gd name="connsiteX2" fmla="*/ 40150 w 40150"/>
                  <a:gd name="connsiteY2" fmla="*/ 41699 h 4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150" h="41698">
                    <a:moveTo>
                      <a:pt x="40150" y="41699"/>
                    </a:moveTo>
                    <a:cubicBezTo>
                      <a:pt x="25299" y="29290"/>
                      <a:pt x="11837" y="15309"/>
                      <a:pt x="0" y="0"/>
                    </a:cubicBezTo>
                    <a:cubicBezTo>
                      <a:pt x="14809" y="12450"/>
                      <a:pt x="28266" y="26425"/>
                      <a:pt x="40150" y="4169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E803F02E-3E6F-4054-ED39-46A8705B1077}"/>
                  </a:ext>
                </a:extLst>
              </p:cNvPr>
              <p:cNvSpPr/>
              <p:nvPr/>
            </p:nvSpPr>
            <p:spPr>
              <a:xfrm>
                <a:off x="5380179" y="2997852"/>
                <a:ext cx="23827" cy="37231"/>
              </a:xfrm>
              <a:custGeom>
                <a:avLst/>
                <a:gdLst>
                  <a:gd name="connsiteX0" fmla="*/ 23828 w 23827"/>
                  <a:gd name="connsiteY0" fmla="*/ 0 h 37231"/>
                  <a:gd name="connsiteX1" fmla="*/ 0 w 23827"/>
                  <a:gd name="connsiteY1" fmla="*/ 37231 h 37231"/>
                  <a:gd name="connsiteX2" fmla="*/ 10723 w 23827"/>
                  <a:gd name="connsiteY2" fmla="*/ 17752 h 37231"/>
                  <a:gd name="connsiteX3" fmla="*/ 23828 w 23827"/>
                  <a:gd name="connsiteY3" fmla="*/ 0 h 3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27" h="37231">
                    <a:moveTo>
                      <a:pt x="23828" y="0"/>
                    </a:moveTo>
                    <a:cubicBezTo>
                      <a:pt x="17674" y="13469"/>
                      <a:pt x="9650" y="26002"/>
                      <a:pt x="0" y="37231"/>
                    </a:cubicBezTo>
                    <a:cubicBezTo>
                      <a:pt x="2645" y="30267"/>
                      <a:pt x="6255" y="23709"/>
                      <a:pt x="10723" y="17752"/>
                    </a:cubicBezTo>
                    <a:cubicBezTo>
                      <a:pt x="14237" y="11247"/>
                      <a:pt x="18645" y="5272"/>
                      <a:pt x="23828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976AA581-F1A8-C2A3-3ABE-2C9881ADB1E8}"/>
                  </a:ext>
                </a:extLst>
              </p:cNvPr>
              <p:cNvSpPr/>
              <p:nvPr/>
            </p:nvSpPr>
            <p:spPr>
              <a:xfrm>
                <a:off x="5458096" y="2913204"/>
                <a:ext cx="22934" cy="47179"/>
              </a:xfrm>
              <a:custGeom>
                <a:avLst/>
                <a:gdLst>
                  <a:gd name="connsiteX0" fmla="*/ 22934 w 22934"/>
                  <a:gd name="connsiteY0" fmla="*/ 47179 h 47179"/>
                  <a:gd name="connsiteX1" fmla="*/ 10067 w 22934"/>
                  <a:gd name="connsiteY1" fmla="*/ 24305 h 47179"/>
                  <a:gd name="connsiteX2" fmla="*/ 0 w 22934"/>
                  <a:gd name="connsiteY2" fmla="*/ 0 h 47179"/>
                  <a:gd name="connsiteX3" fmla="*/ 12867 w 22934"/>
                  <a:gd name="connsiteY3" fmla="*/ 22934 h 47179"/>
                  <a:gd name="connsiteX4" fmla="*/ 22934 w 22934"/>
                  <a:gd name="connsiteY4" fmla="*/ 47179 h 4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4" h="47179">
                    <a:moveTo>
                      <a:pt x="22934" y="47179"/>
                    </a:moveTo>
                    <a:cubicBezTo>
                      <a:pt x="17746" y="40097"/>
                      <a:pt x="13427" y="32418"/>
                      <a:pt x="10067" y="24305"/>
                    </a:cubicBezTo>
                    <a:cubicBezTo>
                      <a:pt x="5784" y="16620"/>
                      <a:pt x="2401" y="8465"/>
                      <a:pt x="0" y="0"/>
                    </a:cubicBezTo>
                    <a:cubicBezTo>
                      <a:pt x="5177" y="7113"/>
                      <a:pt x="9495" y="14809"/>
                      <a:pt x="12867" y="22934"/>
                    </a:cubicBezTo>
                    <a:cubicBezTo>
                      <a:pt x="17144" y="30601"/>
                      <a:pt x="20522" y="38738"/>
                      <a:pt x="22934" y="4717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02B599AD-6273-735F-4D11-2A00D3ED80B0}"/>
                  </a:ext>
                </a:extLst>
              </p:cNvPr>
              <p:cNvSpPr/>
              <p:nvPr/>
            </p:nvSpPr>
            <p:spPr>
              <a:xfrm>
                <a:off x="5531665" y="2907366"/>
                <a:ext cx="54208" cy="9650"/>
              </a:xfrm>
              <a:custGeom>
                <a:avLst/>
                <a:gdLst>
                  <a:gd name="connsiteX0" fmla="*/ 54209 w 54208"/>
                  <a:gd name="connsiteY0" fmla="*/ 9650 h 9650"/>
                  <a:gd name="connsiteX1" fmla="*/ 0 w 54208"/>
                  <a:gd name="connsiteY1" fmla="*/ 0 h 9650"/>
                  <a:gd name="connsiteX2" fmla="*/ 27402 w 54208"/>
                  <a:gd name="connsiteY2" fmla="*/ 3336 h 9650"/>
                  <a:gd name="connsiteX3" fmla="*/ 54209 w 54208"/>
                  <a:gd name="connsiteY3" fmla="*/ 9650 h 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08" h="9650">
                    <a:moveTo>
                      <a:pt x="54209" y="9650"/>
                    </a:moveTo>
                    <a:cubicBezTo>
                      <a:pt x="35831" y="8501"/>
                      <a:pt x="17645" y="5260"/>
                      <a:pt x="0" y="0"/>
                    </a:cubicBezTo>
                    <a:cubicBezTo>
                      <a:pt x="9227" y="95"/>
                      <a:pt x="18419" y="1209"/>
                      <a:pt x="27402" y="3336"/>
                    </a:cubicBezTo>
                    <a:cubicBezTo>
                      <a:pt x="36546" y="4420"/>
                      <a:pt x="45541" y="6541"/>
                      <a:pt x="54209" y="965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50D10199-0691-5FB6-7CDD-904C4841AE57}"/>
                  </a:ext>
                </a:extLst>
              </p:cNvPr>
              <p:cNvSpPr/>
              <p:nvPr/>
            </p:nvSpPr>
            <p:spPr>
              <a:xfrm>
                <a:off x="4753087" y="2975633"/>
                <a:ext cx="24900" cy="52957"/>
              </a:xfrm>
              <a:custGeom>
                <a:avLst/>
                <a:gdLst>
                  <a:gd name="connsiteX0" fmla="*/ 0 w 24900"/>
                  <a:gd name="connsiteY0" fmla="*/ 52958 h 52957"/>
                  <a:gd name="connsiteX1" fmla="*/ 24900 w 24900"/>
                  <a:gd name="connsiteY1" fmla="*/ 0 h 52957"/>
                  <a:gd name="connsiteX2" fmla="*/ 13820 w 24900"/>
                  <a:gd name="connsiteY2" fmla="*/ 27104 h 52957"/>
                  <a:gd name="connsiteX3" fmla="*/ 0 w 24900"/>
                  <a:gd name="connsiteY3" fmla="*/ 52958 h 5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00" h="52957">
                    <a:moveTo>
                      <a:pt x="0" y="52958"/>
                    </a:moveTo>
                    <a:cubicBezTo>
                      <a:pt x="6362" y="34455"/>
                      <a:pt x="14714" y="16703"/>
                      <a:pt x="24900" y="0"/>
                    </a:cubicBezTo>
                    <a:cubicBezTo>
                      <a:pt x="22178" y="9400"/>
                      <a:pt x="18467" y="18490"/>
                      <a:pt x="13820" y="27104"/>
                    </a:cubicBezTo>
                    <a:cubicBezTo>
                      <a:pt x="10139" y="36183"/>
                      <a:pt x="5504" y="44850"/>
                      <a:pt x="0" y="5295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4F753AF5-31C2-3376-EC49-26C4A0F43302}"/>
                  </a:ext>
                </a:extLst>
              </p:cNvPr>
              <p:cNvSpPr/>
              <p:nvPr/>
            </p:nvSpPr>
            <p:spPr>
              <a:xfrm>
                <a:off x="4775008" y="2892831"/>
                <a:ext cx="33657" cy="37707"/>
              </a:xfrm>
              <a:custGeom>
                <a:avLst/>
                <a:gdLst>
                  <a:gd name="connsiteX0" fmla="*/ 33657 w 33657"/>
                  <a:gd name="connsiteY0" fmla="*/ 37708 h 37707"/>
                  <a:gd name="connsiteX1" fmla="*/ 15786 w 33657"/>
                  <a:gd name="connsiteY1" fmla="*/ 19837 h 37707"/>
                  <a:gd name="connsiteX2" fmla="*/ 0 w 33657"/>
                  <a:gd name="connsiteY2" fmla="*/ 0 h 37707"/>
                  <a:gd name="connsiteX3" fmla="*/ 17871 w 33657"/>
                  <a:gd name="connsiteY3" fmla="*/ 17871 h 37707"/>
                  <a:gd name="connsiteX4" fmla="*/ 33657 w 33657"/>
                  <a:gd name="connsiteY4" fmla="*/ 37708 h 3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57" h="37707">
                    <a:moveTo>
                      <a:pt x="33657" y="37708"/>
                    </a:moveTo>
                    <a:cubicBezTo>
                      <a:pt x="26997" y="32495"/>
                      <a:pt x="20998" y="26497"/>
                      <a:pt x="15786" y="19837"/>
                    </a:cubicBezTo>
                    <a:cubicBezTo>
                      <a:pt x="9775" y="13856"/>
                      <a:pt x="4480" y="7202"/>
                      <a:pt x="0" y="0"/>
                    </a:cubicBezTo>
                    <a:cubicBezTo>
                      <a:pt x="6678" y="5189"/>
                      <a:pt x="12683" y="11193"/>
                      <a:pt x="17871" y="17871"/>
                    </a:cubicBezTo>
                    <a:cubicBezTo>
                      <a:pt x="23911" y="23822"/>
                      <a:pt x="29213" y="30482"/>
                      <a:pt x="33657" y="3770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D4524929-22EC-A5D9-8FCF-0C13A9A7C055}"/>
                  </a:ext>
                </a:extLst>
              </p:cNvPr>
              <p:cNvSpPr/>
              <p:nvPr/>
            </p:nvSpPr>
            <p:spPr>
              <a:xfrm>
                <a:off x="4783530" y="3087873"/>
                <a:ext cx="20535" cy="17170"/>
              </a:xfrm>
              <a:custGeom>
                <a:avLst/>
                <a:gdLst>
                  <a:gd name="connsiteX0" fmla="*/ 20489 w 20535"/>
                  <a:gd name="connsiteY0" fmla="*/ 109 h 17170"/>
                  <a:gd name="connsiteX1" fmla="*/ 11315 w 20535"/>
                  <a:gd name="connsiteY1" fmla="*/ 9819 h 17170"/>
                  <a:gd name="connsiteX2" fmla="*/ 56 w 20535"/>
                  <a:gd name="connsiteY2" fmla="*/ 17086 h 17170"/>
                  <a:gd name="connsiteX3" fmla="*/ 9289 w 20535"/>
                  <a:gd name="connsiteY3" fmla="*/ 7436 h 17170"/>
                  <a:gd name="connsiteX4" fmla="*/ 20489 w 20535"/>
                  <a:gd name="connsiteY4" fmla="*/ 109 h 1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5" h="17170">
                    <a:moveTo>
                      <a:pt x="20489" y="109"/>
                    </a:moveTo>
                    <a:cubicBezTo>
                      <a:pt x="21025" y="764"/>
                      <a:pt x="16914" y="5113"/>
                      <a:pt x="11315" y="9819"/>
                    </a:cubicBezTo>
                    <a:cubicBezTo>
                      <a:pt x="5715" y="14525"/>
                      <a:pt x="652" y="17741"/>
                      <a:pt x="56" y="17086"/>
                    </a:cubicBezTo>
                    <a:cubicBezTo>
                      <a:pt x="-540" y="16431"/>
                      <a:pt x="3690" y="12082"/>
                      <a:pt x="9289" y="7436"/>
                    </a:cubicBezTo>
                    <a:cubicBezTo>
                      <a:pt x="14889" y="2789"/>
                      <a:pt x="19952" y="-666"/>
                      <a:pt x="20489" y="10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6111FE90-6F94-2301-54A2-20D2DDBBE718}"/>
                  </a:ext>
                </a:extLst>
              </p:cNvPr>
              <p:cNvSpPr/>
              <p:nvPr/>
            </p:nvSpPr>
            <p:spPr>
              <a:xfrm>
                <a:off x="4809097" y="2826294"/>
                <a:ext cx="13808" cy="17090"/>
              </a:xfrm>
              <a:custGeom>
                <a:avLst/>
                <a:gdLst>
                  <a:gd name="connsiteX0" fmla="*/ 13686 w 13808"/>
                  <a:gd name="connsiteY0" fmla="*/ 57 h 17090"/>
                  <a:gd name="connsiteX1" fmla="*/ 8146 w 13808"/>
                  <a:gd name="connsiteY1" fmla="*/ 9528 h 17090"/>
                  <a:gd name="connsiteX2" fmla="*/ 104 w 13808"/>
                  <a:gd name="connsiteY2" fmla="*/ 17034 h 17090"/>
                  <a:gd name="connsiteX3" fmla="*/ 5704 w 13808"/>
                  <a:gd name="connsiteY3" fmla="*/ 7562 h 17090"/>
                  <a:gd name="connsiteX4" fmla="*/ 13686 w 13808"/>
                  <a:gd name="connsiteY4" fmla="*/ 57 h 17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08" h="17090">
                    <a:moveTo>
                      <a:pt x="13686" y="57"/>
                    </a:moveTo>
                    <a:cubicBezTo>
                      <a:pt x="14401" y="593"/>
                      <a:pt x="11899" y="4822"/>
                      <a:pt x="8146" y="9528"/>
                    </a:cubicBezTo>
                    <a:cubicBezTo>
                      <a:pt x="4393" y="14234"/>
                      <a:pt x="760" y="17570"/>
                      <a:pt x="104" y="17034"/>
                    </a:cubicBezTo>
                    <a:cubicBezTo>
                      <a:pt x="-551" y="16498"/>
                      <a:pt x="1951" y="12268"/>
                      <a:pt x="5704" y="7562"/>
                    </a:cubicBezTo>
                    <a:cubicBezTo>
                      <a:pt x="9457" y="2856"/>
                      <a:pt x="13329" y="-480"/>
                      <a:pt x="13686" y="5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6" name="Forma Livre: Forma 825">
                <a:extLst>
                  <a:ext uri="{FF2B5EF4-FFF2-40B4-BE49-F238E27FC236}">
                    <a16:creationId xmlns:a16="http://schemas.microsoft.com/office/drawing/2014/main" id="{173E9C53-9647-7F62-0457-ED144AD2E968}"/>
                  </a:ext>
                </a:extLst>
              </p:cNvPr>
              <p:cNvSpPr/>
              <p:nvPr/>
            </p:nvSpPr>
            <p:spPr>
              <a:xfrm>
                <a:off x="5134155" y="2853395"/>
                <a:ext cx="69815" cy="241436"/>
              </a:xfrm>
              <a:custGeom>
                <a:avLst/>
                <a:gdLst>
                  <a:gd name="connsiteX0" fmla="*/ 0 w 69815"/>
                  <a:gd name="connsiteY0" fmla="*/ 0 h 241436"/>
                  <a:gd name="connsiteX1" fmla="*/ 69816 w 69815"/>
                  <a:gd name="connsiteY1" fmla="*/ 241437 h 241436"/>
                  <a:gd name="connsiteX2" fmla="*/ 63859 w 69815"/>
                  <a:gd name="connsiteY2" fmla="*/ 77500 h 241436"/>
                  <a:gd name="connsiteX3" fmla="*/ 0 w 69815"/>
                  <a:gd name="connsiteY3" fmla="*/ 0 h 24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15" h="241436">
                    <a:moveTo>
                      <a:pt x="0" y="0"/>
                    </a:moveTo>
                    <a:cubicBezTo>
                      <a:pt x="25198" y="79168"/>
                      <a:pt x="44618" y="162268"/>
                      <a:pt x="69816" y="241437"/>
                    </a:cubicBezTo>
                    <a:lnTo>
                      <a:pt x="63859" y="77500"/>
                    </a:lnTo>
                    <a:cubicBezTo>
                      <a:pt x="39358" y="54495"/>
                      <a:pt x="17895" y="2845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2803C93F-1260-6840-877B-597AD8A255B4}"/>
                  </a:ext>
                </a:extLst>
              </p:cNvPr>
              <p:cNvSpPr/>
              <p:nvPr/>
            </p:nvSpPr>
            <p:spPr>
              <a:xfrm>
                <a:off x="4724255" y="2778095"/>
                <a:ext cx="101387" cy="178892"/>
              </a:xfrm>
              <a:custGeom>
                <a:avLst/>
                <a:gdLst>
                  <a:gd name="connsiteX0" fmla="*/ 0 w 101387"/>
                  <a:gd name="connsiteY0" fmla="*/ 178892 h 178892"/>
                  <a:gd name="connsiteX1" fmla="*/ 774 w 101387"/>
                  <a:gd name="connsiteY1" fmla="*/ 176986 h 178892"/>
                  <a:gd name="connsiteX2" fmla="*/ 3157 w 101387"/>
                  <a:gd name="connsiteY2" fmla="*/ 171446 h 178892"/>
                  <a:gd name="connsiteX3" fmla="*/ 12510 w 101387"/>
                  <a:gd name="connsiteY3" fmla="*/ 151490 h 178892"/>
                  <a:gd name="connsiteX4" fmla="*/ 46345 w 101387"/>
                  <a:gd name="connsiteY4" fmla="*/ 86976 h 178892"/>
                  <a:gd name="connsiteX5" fmla="*/ 84291 w 101387"/>
                  <a:gd name="connsiteY5" fmla="*/ 24845 h 178892"/>
                  <a:gd name="connsiteX6" fmla="*/ 96622 w 101387"/>
                  <a:gd name="connsiteY6" fmla="*/ 6557 h 178892"/>
                  <a:gd name="connsiteX7" fmla="*/ 100077 w 101387"/>
                  <a:gd name="connsiteY7" fmla="*/ 1672 h 178892"/>
                  <a:gd name="connsiteX8" fmla="*/ 101388 w 101387"/>
                  <a:gd name="connsiteY8" fmla="*/ 4 h 178892"/>
                  <a:gd name="connsiteX9" fmla="*/ 100316 w 101387"/>
                  <a:gd name="connsiteY9" fmla="*/ 1791 h 178892"/>
                  <a:gd name="connsiteX10" fmla="*/ 97039 w 101387"/>
                  <a:gd name="connsiteY10" fmla="*/ 6795 h 178892"/>
                  <a:gd name="connsiteX11" fmla="*/ 85125 w 101387"/>
                  <a:gd name="connsiteY11" fmla="*/ 25321 h 178892"/>
                  <a:gd name="connsiteX12" fmla="*/ 47537 w 101387"/>
                  <a:gd name="connsiteY12" fmla="*/ 87572 h 178892"/>
                  <a:gd name="connsiteX13" fmla="*/ 13463 w 101387"/>
                  <a:gd name="connsiteY13" fmla="*/ 151848 h 178892"/>
                  <a:gd name="connsiteX14" fmla="*/ 3753 w 101387"/>
                  <a:gd name="connsiteY14" fmla="*/ 171684 h 178892"/>
                  <a:gd name="connsiteX15" fmla="*/ 1132 w 101387"/>
                  <a:gd name="connsiteY15" fmla="*/ 177046 h 178892"/>
                  <a:gd name="connsiteX16" fmla="*/ 0 w 101387"/>
                  <a:gd name="connsiteY16" fmla="*/ 178892 h 17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1387" h="178892">
                    <a:moveTo>
                      <a:pt x="0" y="178892"/>
                    </a:moveTo>
                    <a:cubicBezTo>
                      <a:pt x="208" y="178237"/>
                      <a:pt x="465" y="177600"/>
                      <a:pt x="774" y="176986"/>
                    </a:cubicBezTo>
                    <a:lnTo>
                      <a:pt x="3157" y="171446"/>
                    </a:lnTo>
                    <a:cubicBezTo>
                      <a:pt x="5302" y="166681"/>
                      <a:pt x="8459" y="159890"/>
                      <a:pt x="12510" y="151490"/>
                    </a:cubicBezTo>
                    <a:cubicBezTo>
                      <a:pt x="20611" y="134692"/>
                      <a:pt x="32287" y="111757"/>
                      <a:pt x="46345" y="86976"/>
                    </a:cubicBezTo>
                    <a:cubicBezTo>
                      <a:pt x="60404" y="62195"/>
                      <a:pt x="74045" y="40392"/>
                      <a:pt x="84291" y="24845"/>
                    </a:cubicBezTo>
                    <a:cubicBezTo>
                      <a:pt x="89414" y="17041"/>
                      <a:pt x="93644" y="10786"/>
                      <a:pt x="96622" y="6557"/>
                    </a:cubicBezTo>
                    <a:lnTo>
                      <a:pt x="100077" y="1672"/>
                    </a:lnTo>
                    <a:cubicBezTo>
                      <a:pt x="100911" y="540"/>
                      <a:pt x="101328" y="-55"/>
                      <a:pt x="101388" y="4"/>
                    </a:cubicBezTo>
                    <a:lnTo>
                      <a:pt x="100316" y="1791"/>
                    </a:lnTo>
                    <a:lnTo>
                      <a:pt x="97039" y="6795"/>
                    </a:lnTo>
                    <a:lnTo>
                      <a:pt x="85125" y="25321"/>
                    </a:lnTo>
                    <a:cubicBezTo>
                      <a:pt x="75058" y="40988"/>
                      <a:pt x="61297" y="62850"/>
                      <a:pt x="47537" y="87572"/>
                    </a:cubicBezTo>
                    <a:cubicBezTo>
                      <a:pt x="33776" y="112293"/>
                      <a:pt x="21683" y="135228"/>
                      <a:pt x="13463" y="151848"/>
                    </a:cubicBezTo>
                    <a:lnTo>
                      <a:pt x="3753" y="171684"/>
                    </a:lnTo>
                    <a:cubicBezTo>
                      <a:pt x="2740" y="173710"/>
                      <a:pt x="1847" y="175497"/>
                      <a:pt x="1132" y="177046"/>
                    </a:cubicBezTo>
                    <a:cubicBezTo>
                      <a:pt x="822" y="177701"/>
                      <a:pt x="441" y="178321"/>
                      <a:pt x="0" y="1788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1506DFEB-BF4D-F1EF-A76E-227AF2EC2E7B}"/>
                  </a:ext>
                </a:extLst>
              </p:cNvPr>
              <p:cNvSpPr/>
              <p:nvPr/>
            </p:nvSpPr>
            <p:spPr>
              <a:xfrm>
                <a:off x="4725468" y="2881155"/>
                <a:ext cx="38996" cy="27109"/>
              </a:xfrm>
              <a:custGeom>
                <a:avLst/>
                <a:gdLst>
                  <a:gd name="connsiteX0" fmla="*/ 38997 w 38996"/>
                  <a:gd name="connsiteY0" fmla="*/ 0 h 27109"/>
                  <a:gd name="connsiteX1" fmla="*/ 32444 w 38996"/>
                  <a:gd name="connsiteY1" fmla="*/ 2740 h 27109"/>
                  <a:gd name="connsiteX2" fmla="*/ 17671 w 38996"/>
                  <a:gd name="connsiteY2" fmla="*/ 10961 h 27109"/>
                  <a:gd name="connsiteX3" fmla="*/ 4863 w 38996"/>
                  <a:gd name="connsiteY3" fmla="*/ 21981 h 27109"/>
                  <a:gd name="connsiteX4" fmla="*/ 38 w 38996"/>
                  <a:gd name="connsiteY4" fmla="*/ 27104 h 27109"/>
                  <a:gd name="connsiteX5" fmla="*/ 991 w 38996"/>
                  <a:gd name="connsiteY5" fmla="*/ 25496 h 27109"/>
                  <a:gd name="connsiteX6" fmla="*/ 4208 w 38996"/>
                  <a:gd name="connsiteY6" fmla="*/ 21386 h 27109"/>
                  <a:gd name="connsiteX7" fmla="*/ 16956 w 38996"/>
                  <a:gd name="connsiteY7" fmla="*/ 9948 h 27109"/>
                  <a:gd name="connsiteX8" fmla="*/ 32146 w 38996"/>
                  <a:gd name="connsiteY8" fmla="*/ 1966 h 27109"/>
                  <a:gd name="connsiteX9" fmla="*/ 37091 w 38996"/>
                  <a:gd name="connsiteY9" fmla="*/ 357 h 27109"/>
                  <a:gd name="connsiteX10" fmla="*/ 38997 w 38996"/>
                  <a:gd name="connsiteY10" fmla="*/ 0 h 27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996" h="27109">
                    <a:moveTo>
                      <a:pt x="38997" y="0"/>
                    </a:moveTo>
                    <a:cubicBezTo>
                      <a:pt x="36876" y="1054"/>
                      <a:pt x="34684" y="1972"/>
                      <a:pt x="32444" y="2740"/>
                    </a:cubicBezTo>
                    <a:cubicBezTo>
                      <a:pt x="27267" y="4998"/>
                      <a:pt x="22317" y="7750"/>
                      <a:pt x="17671" y="10961"/>
                    </a:cubicBezTo>
                    <a:cubicBezTo>
                      <a:pt x="13048" y="14207"/>
                      <a:pt x="8759" y="17895"/>
                      <a:pt x="4863" y="21981"/>
                    </a:cubicBezTo>
                    <a:cubicBezTo>
                      <a:pt x="1825" y="25139"/>
                      <a:pt x="157" y="27223"/>
                      <a:pt x="38" y="27104"/>
                    </a:cubicBezTo>
                    <a:cubicBezTo>
                      <a:pt x="-81" y="26985"/>
                      <a:pt x="38" y="26509"/>
                      <a:pt x="991" y="25496"/>
                    </a:cubicBezTo>
                    <a:cubicBezTo>
                      <a:pt x="1980" y="24060"/>
                      <a:pt x="3052" y="22690"/>
                      <a:pt x="4208" y="21386"/>
                    </a:cubicBezTo>
                    <a:cubicBezTo>
                      <a:pt x="7955" y="17049"/>
                      <a:pt x="12238" y="13207"/>
                      <a:pt x="16956" y="9948"/>
                    </a:cubicBezTo>
                    <a:cubicBezTo>
                      <a:pt x="21674" y="6678"/>
                      <a:pt x="26773" y="3991"/>
                      <a:pt x="32146" y="1966"/>
                    </a:cubicBezTo>
                    <a:cubicBezTo>
                      <a:pt x="33761" y="1334"/>
                      <a:pt x="35411" y="798"/>
                      <a:pt x="37091" y="357"/>
                    </a:cubicBezTo>
                    <a:cubicBezTo>
                      <a:pt x="37704" y="149"/>
                      <a:pt x="38348" y="30"/>
                      <a:pt x="3899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271EFC5D-F26F-320A-7E93-3932E07EC871}"/>
                  </a:ext>
                </a:extLst>
              </p:cNvPr>
              <p:cNvSpPr/>
              <p:nvPr/>
            </p:nvSpPr>
            <p:spPr>
              <a:xfrm>
                <a:off x="4731522" y="2758977"/>
                <a:ext cx="38541" cy="53553"/>
              </a:xfrm>
              <a:custGeom>
                <a:avLst/>
                <a:gdLst>
                  <a:gd name="connsiteX0" fmla="*/ 38542 w 38541"/>
                  <a:gd name="connsiteY0" fmla="*/ 0 h 53553"/>
                  <a:gd name="connsiteX1" fmla="*/ 20671 w 38541"/>
                  <a:gd name="connsiteY1" fmla="*/ 27700 h 53553"/>
                  <a:gd name="connsiteX2" fmla="*/ 0 w 38541"/>
                  <a:gd name="connsiteY2" fmla="*/ 53553 h 53553"/>
                  <a:gd name="connsiteX3" fmla="*/ 17871 w 38541"/>
                  <a:gd name="connsiteY3" fmla="*/ 25913 h 53553"/>
                  <a:gd name="connsiteX4" fmla="*/ 38542 w 38541"/>
                  <a:gd name="connsiteY4" fmla="*/ 0 h 53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41" h="53553">
                    <a:moveTo>
                      <a:pt x="38542" y="0"/>
                    </a:moveTo>
                    <a:cubicBezTo>
                      <a:pt x="33443" y="9758"/>
                      <a:pt x="27456" y="19033"/>
                      <a:pt x="20671" y="27700"/>
                    </a:cubicBezTo>
                    <a:cubicBezTo>
                      <a:pt x="14618" y="36951"/>
                      <a:pt x="7696" y="45613"/>
                      <a:pt x="0" y="53553"/>
                    </a:cubicBezTo>
                    <a:cubicBezTo>
                      <a:pt x="5129" y="43826"/>
                      <a:pt x="11104" y="34580"/>
                      <a:pt x="17871" y="25913"/>
                    </a:cubicBezTo>
                    <a:cubicBezTo>
                      <a:pt x="23935" y="16650"/>
                      <a:pt x="30857" y="7971"/>
                      <a:pt x="38542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97BB5BF3-7ADA-36A5-B0BD-8FD7AE43AFB1}"/>
                  </a:ext>
                </a:extLst>
              </p:cNvPr>
              <p:cNvSpPr/>
              <p:nvPr/>
            </p:nvSpPr>
            <p:spPr>
              <a:xfrm>
                <a:off x="4813073" y="2592773"/>
                <a:ext cx="61154" cy="69566"/>
              </a:xfrm>
              <a:custGeom>
                <a:avLst/>
                <a:gdLst>
                  <a:gd name="connsiteX0" fmla="*/ 0 w 61154"/>
                  <a:gd name="connsiteY0" fmla="*/ 69344 h 69566"/>
                  <a:gd name="connsiteX1" fmla="*/ 15131 w 61154"/>
                  <a:gd name="connsiteY1" fmla="*/ 62195 h 69566"/>
                  <a:gd name="connsiteX2" fmla="*/ 22934 w 61154"/>
                  <a:gd name="connsiteY2" fmla="*/ 45992 h 69566"/>
                  <a:gd name="connsiteX3" fmla="*/ 60046 w 61154"/>
                  <a:gd name="connsiteY3" fmla="*/ 7689 h 69566"/>
                  <a:gd name="connsiteX4" fmla="*/ 60046 w 61154"/>
                  <a:gd name="connsiteY4" fmla="*/ 779 h 69566"/>
                  <a:gd name="connsiteX5" fmla="*/ 53494 w 61154"/>
                  <a:gd name="connsiteY5" fmla="*/ 1315 h 69566"/>
                  <a:gd name="connsiteX6" fmla="*/ 477 w 61154"/>
                  <a:gd name="connsiteY6" fmla="*/ 27883 h 69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154" h="69566">
                    <a:moveTo>
                      <a:pt x="0" y="69344"/>
                    </a:moveTo>
                    <a:cubicBezTo>
                      <a:pt x="6052" y="70416"/>
                      <a:pt x="12117" y="67545"/>
                      <a:pt x="15131" y="62195"/>
                    </a:cubicBezTo>
                    <a:cubicBezTo>
                      <a:pt x="18467" y="57191"/>
                      <a:pt x="20015" y="51234"/>
                      <a:pt x="22934" y="45992"/>
                    </a:cubicBezTo>
                    <a:cubicBezTo>
                      <a:pt x="31810" y="30445"/>
                      <a:pt x="51945" y="23654"/>
                      <a:pt x="60046" y="7689"/>
                    </a:cubicBezTo>
                    <a:cubicBezTo>
                      <a:pt x="61178" y="5425"/>
                      <a:pt x="61834" y="2328"/>
                      <a:pt x="60046" y="779"/>
                    </a:cubicBezTo>
                    <a:cubicBezTo>
                      <a:pt x="58259" y="-770"/>
                      <a:pt x="55579" y="302"/>
                      <a:pt x="53494" y="1315"/>
                    </a:cubicBezTo>
                    <a:lnTo>
                      <a:pt x="477" y="27883"/>
                    </a:ln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D5D9AE23-B318-C6C0-7F0B-9DFAE7272A15}"/>
                  </a:ext>
                </a:extLst>
              </p:cNvPr>
              <p:cNvSpPr/>
              <p:nvPr/>
            </p:nvSpPr>
            <p:spPr>
              <a:xfrm>
                <a:off x="4813312" y="2591400"/>
                <a:ext cx="62550" cy="71780"/>
              </a:xfrm>
              <a:custGeom>
                <a:avLst/>
                <a:gdLst>
                  <a:gd name="connsiteX0" fmla="*/ 119 w 62550"/>
                  <a:gd name="connsiteY0" fmla="*/ 29256 h 71780"/>
                  <a:gd name="connsiteX1" fmla="*/ 5540 w 62550"/>
                  <a:gd name="connsiteY1" fmla="*/ 25801 h 71780"/>
                  <a:gd name="connsiteX2" fmla="*/ 20969 w 62550"/>
                  <a:gd name="connsiteY2" fmla="*/ 17521 h 71780"/>
                  <a:gd name="connsiteX3" fmla="*/ 43963 w 62550"/>
                  <a:gd name="connsiteY3" fmla="*/ 5607 h 71780"/>
                  <a:gd name="connsiteX4" fmla="*/ 50694 w 62550"/>
                  <a:gd name="connsiteY4" fmla="*/ 2211 h 71780"/>
                  <a:gd name="connsiteX5" fmla="*/ 59332 w 62550"/>
                  <a:gd name="connsiteY5" fmla="*/ 126 h 71780"/>
                  <a:gd name="connsiteX6" fmla="*/ 62548 w 62550"/>
                  <a:gd name="connsiteY6" fmla="*/ 4713 h 71780"/>
                  <a:gd name="connsiteX7" fmla="*/ 61476 w 62550"/>
                  <a:gd name="connsiteY7" fmla="*/ 9479 h 71780"/>
                  <a:gd name="connsiteX8" fmla="*/ 56711 w 62550"/>
                  <a:gd name="connsiteY8" fmla="*/ 16806 h 71780"/>
                  <a:gd name="connsiteX9" fmla="*/ 32883 w 62550"/>
                  <a:gd name="connsiteY9" fmla="*/ 37834 h 71780"/>
                  <a:gd name="connsiteX10" fmla="*/ 24245 w 62550"/>
                  <a:gd name="connsiteY10" fmla="*/ 48020 h 71780"/>
                  <a:gd name="connsiteX11" fmla="*/ 19062 w 62550"/>
                  <a:gd name="connsiteY11" fmla="*/ 58803 h 71780"/>
                  <a:gd name="connsiteX12" fmla="*/ 6493 w 62550"/>
                  <a:gd name="connsiteY12" fmla="*/ 71253 h 71780"/>
                  <a:gd name="connsiteX13" fmla="*/ 0 w 62550"/>
                  <a:gd name="connsiteY13" fmla="*/ 70776 h 71780"/>
                  <a:gd name="connsiteX14" fmla="*/ 5957 w 62550"/>
                  <a:gd name="connsiteY14" fmla="*/ 70002 h 71780"/>
                  <a:gd name="connsiteX15" fmla="*/ 16799 w 62550"/>
                  <a:gd name="connsiteY15" fmla="*/ 58088 h 71780"/>
                  <a:gd name="connsiteX16" fmla="*/ 21683 w 62550"/>
                  <a:gd name="connsiteY16" fmla="*/ 46948 h 71780"/>
                  <a:gd name="connsiteX17" fmla="*/ 30619 w 62550"/>
                  <a:gd name="connsiteY17" fmla="*/ 35868 h 71780"/>
                  <a:gd name="connsiteX18" fmla="*/ 54447 w 62550"/>
                  <a:gd name="connsiteY18" fmla="*/ 14959 h 71780"/>
                  <a:gd name="connsiteX19" fmla="*/ 58795 w 62550"/>
                  <a:gd name="connsiteY19" fmla="*/ 8347 h 71780"/>
                  <a:gd name="connsiteX20" fmla="*/ 58795 w 62550"/>
                  <a:gd name="connsiteY20" fmla="*/ 3522 h 71780"/>
                  <a:gd name="connsiteX21" fmla="*/ 52838 w 62550"/>
                  <a:gd name="connsiteY21" fmla="*/ 5368 h 71780"/>
                  <a:gd name="connsiteX22" fmla="*/ 46107 w 62550"/>
                  <a:gd name="connsiteY22" fmla="*/ 8704 h 71780"/>
                  <a:gd name="connsiteX23" fmla="*/ 22756 w 62550"/>
                  <a:gd name="connsiteY23" fmla="*/ 20023 h 71780"/>
                  <a:gd name="connsiteX24" fmla="*/ 6851 w 62550"/>
                  <a:gd name="connsiteY24" fmla="*/ 27350 h 71780"/>
                  <a:gd name="connsiteX25" fmla="*/ 119 w 62550"/>
                  <a:gd name="connsiteY25" fmla="*/ 29256 h 7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2550" h="71780">
                    <a:moveTo>
                      <a:pt x="119" y="29256"/>
                    </a:moveTo>
                    <a:cubicBezTo>
                      <a:pt x="1757" y="27856"/>
                      <a:pt x="3580" y="26694"/>
                      <a:pt x="5540" y="25801"/>
                    </a:cubicBezTo>
                    <a:cubicBezTo>
                      <a:pt x="9114" y="23775"/>
                      <a:pt x="14416" y="20976"/>
                      <a:pt x="20969" y="17521"/>
                    </a:cubicBezTo>
                    <a:lnTo>
                      <a:pt x="43963" y="5607"/>
                    </a:lnTo>
                    <a:lnTo>
                      <a:pt x="50694" y="2211"/>
                    </a:lnTo>
                    <a:cubicBezTo>
                      <a:pt x="53196" y="430"/>
                      <a:pt x="56294" y="-321"/>
                      <a:pt x="59332" y="126"/>
                    </a:cubicBezTo>
                    <a:cubicBezTo>
                      <a:pt x="61238" y="853"/>
                      <a:pt x="62513" y="2670"/>
                      <a:pt x="62548" y="4713"/>
                    </a:cubicBezTo>
                    <a:cubicBezTo>
                      <a:pt x="62578" y="6363"/>
                      <a:pt x="62209" y="7995"/>
                      <a:pt x="61476" y="9479"/>
                    </a:cubicBezTo>
                    <a:cubicBezTo>
                      <a:pt x="60183" y="12100"/>
                      <a:pt x="58587" y="14560"/>
                      <a:pt x="56711" y="16806"/>
                    </a:cubicBezTo>
                    <a:cubicBezTo>
                      <a:pt x="49252" y="24347"/>
                      <a:pt x="41288" y="31371"/>
                      <a:pt x="32883" y="37834"/>
                    </a:cubicBezTo>
                    <a:cubicBezTo>
                      <a:pt x="29517" y="40783"/>
                      <a:pt x="26604" y="44214"/>
                      <a:pt x="24245" y="48020"/>
                    </a:cubicBezTo>
                    <a:cubicBezTo>
                      <a:pt x="22100" y="51654"/>
                      <a:pt x="20730" y="55407"/>
                      <a:pt x="19062" y="58803"/>
                    </a:cubicBezTo>
                    <a:cubicBezTo>
                      <a:pt x="16930" y="64611"/>
                      <a:pt x="12325" y="69174"/>
                      <a:pt x="6493" y="71253"/>
                    </a:cubicBezTo>
                    <a:cubicBezTo>
                      <a:pt x="4372" y="72098"/>
                      <a:pt x="1978" y="71920"/>
                      <a:pt x="0" y="70776"/>
                    </a:cubicBezTo>
                    <a:cubicBezTo>
                      <a:pt x="2013" y="70848"/>
                      <a:pt x="4027" y="70585"/>
                      <a:pt x="5957" y="70002"/>
                    </a:cubicBezTo>
                    <a:cubicBezTo>
                      <a:pt x="11050" y="67684"/>
                      <a:pt x="14970" y="63378"/>
                      <a:pt x="16799" y="58088"/>
                    </a:cubicBezTo>
                    <a:cubicBezTo>
                      <a:pt x="18234" y="54293"/>
                      <a:pt x="19861" y="50576"/>
                      <a:pt x="21683" y="46948"/>
                    </a:cubicBezTo>
                    <a:cubicBezTo>
                      <a:pt x="24084" y="42826"/>
                      <a:pt x="27098" y="39085"/>
                      <a:pt x="30619" y="35868"/>
                    </a:cubicBezTo>
                    <a:cubicBezTo>
                      <a:pt x="38965" y="29369"/>
                      <a:pt x="46923" y="22387"/>
                      <a:pt x="54447" y="14959"/>
                    </a:cubicBezTo>
                    <a:cubicBezTo>
                      <a:pt x="56109" y="12904"/>
                      <a:pt x="57562" y="10688"/>
                      <a:pt x="58795" y="8347"/>
                    </a:cubicBezTo>
                    <a:cubicBezTo>
                      <a:pt x="59868" y="6143"/>
                      <a:pt x="59868" y="3820"/>
                      <a:pt x="58795" y="3522"/>
                    </a:cubicBezTo>
                    <a:cubicBezTo>
                      <a:pt x="57723" y="3224"/>
                      <a:pt x="54983" y="4236"/>
                      <a:pt x="52838" y="5368"/>
                    </a:cubicBezTo>
                    <a:lnTo>
                      <a:pt x="46107" y="8704"/>
                    </a:lnTo>
                    <a:lnTo>
                      <a:pt x="22756" y="20023"/>
                    </a:lnTo>
                    <a:cubicBezTo>
                      <a:pt x="16084" y="23180"/>
                      <a:pt x="10842" y="25980"/>
                      <a:pt x="6851" y="27350"/>
                    </a:cubicBezTo>
                    <a:cubicBezTo>
                      <a:pt x="4718" y="28327"/>
                      <a:pt x="2448" y="28970"/>
                      <a:pt x="119" y="2925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832" name="Gráfico 52">
              <a:extLst>
                <a:ext uri="{FF2B5EF4-FFF2-40B4-BE49-F238E27FC236}">
                  <a16:creationId xmlns:a16="http://schemas.microsoft.com/office/drawing/2014/main" id="{C89EE4DA-5F59-EF2E-DBCD-A049E317D76E}"/>
                </a:ext>
              </a:extLst>
            </p:cNvPr>
            <p:cNvGrpSpPr/>
            <p:nvPr/>
          </p:nvGrpSpPr>
          <p:grpSpPr>
            <a:xfrm>
              <a:off x="5925026" y="3551317"/>
              <a:ext cx="713707" cy="1022516"/>
              <a:chOff x="5925026" y="3551317"/>
              <a:chExt cx="713707" cy="1022516"/>
            </a:xfrm>
          </p:grpSpPr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526F1B62-6DC5-2FC1-65E4-EA53C0CFC4DF}"/>
                  </a:ext>
                </a:extLst>
              </p:cNvPr>
              <p:cNvSpPr/>
              <p:nvPr/>
            </p:nvSpPr>
            <p:spPr>
              <a:xfrm>
                <a:off x="6099068" y="4257101"/>
                <a:ext cx="377077" cy="51825"/>
              </a:xfrm>
              <a:custGeom>
                <a:avLst/>
                <a:gdLst>
                  <a:gd name="connsiteX0" fmla="*/ 0 w 377077"/>
                  <a:gd name="connsiteY0" fmla="*/ 0 h 51825"/>
                  <a:gd name="connsiteX1" fmla="*/ 377077 w 377077"/>
                  <a:gd name="connsiteY1" fmla="*/ 0 h 51825"/>
                  <a:gd name="connsiteX2" fmla="*/ 377077 w 377077"/>
                  <a:gd name="connsiteY2" fmla="*/ 51826 h 51825"/>
                  <a:gd name="connsiteX3" fmla="*/ 0 w 377077"/>
                  <a:gd name="connsiteY3" fmla="*/ 51826 h 51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7077" h="51825">
                    <a:moveTo>
                      <a:pt x="0" y="0"/>
                    </a:moveTo>
                    <a:lnTo>
                      <a:pt x="377077" y="0"/>
                    </a:lnTo>
                    <a:lnTo>
                      <a:pt x="377077" y="51826"/>
                    </a:lnTo>
                    <a:lnTo>
                      <a:pt x="0" y="51826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FFF1F72E-7F72-F228-F160-AA7BC348E7F3}"/>
                  </a:ext>
                </a:extLst>
              </p:cNvPr>
              <p:cNvSpPr/>
              <p:nvPr/>
            </p:nvSpPr>
            <p:spPr>
              <a:xfrm>
                <a:off x="6098413" y="4256445"/>
                <a:ext cx="378328" cy="53076"/>
              </a:xfrm>
              <a:custGeom>
                <a:avLst/>
                <a:gdLst>
                  <a:gd name="connsiteX0" fmla="*/ 378328 w 378328"/>
                  <a:gd name="connsiteY0" fmla="*/ 53077 h 53076"/>
                  <a:gd name="connsiteX1" fmla="*/ 0 w 378328"/>
                  <a:gd name="connsiteY1" fmla="*/ 53077 h 53076"/>
                  <a:gd name="connsiteX2" fmla="*/ 0 w 378328"/>
                  <a:gd name="connsiteY2" fmla="*/ 0 h 53076"/>
                  <a:gd name="connsiteX3" fmla="*/ 378328 w 378328"/>
                  <a:gd name="connsiteY3" fmla="*/ 0 h 53076"/>
                  <a:gd name="connsiteX4" fmla="*/ 1311 w 378328"/>
                  <a:gd name="connsiteY4" fmla="*/ 51945 h 53076"/>
                  <a:gd name="connsiteX5" fmla="*/ 377018 w 378328"/>
                  <a:gd name="connsiteY5" fmla="*/ 51945 h 53076"/>
                  <a:gd name="connsiteX6" fmla="*/ 377018 w 378328"/>
                  <a:gd name="connsiteY6" fmla="*/ 1430 h 53076"/>
                  <a:gd name="connsiteX7" fmla="*/ 1311 w 378328"/>
                  <a:gd name="connsiteY7" fmla="*/ 1430 h 5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8328" h="53076">
                    <a:moveTo>
                      <a:pt x="378328" y="53077"/>
                    </a:moveTo>
                    <a:lnTo>
                      <a:pt x="0" y="53077"/>
                    </a:lnTo>
                    <a:lnTo>
                      <a:pt x="0" y="0"/>
                    </a:lnTo>
                    <a:lnTo>
                      <a:pt x="378328" y="0"/>
                    </a:lnTo>
                    <a:close/>
                    <a:moveTo>
                      <a:pt x="1311" y="51945"/>
                    </a:moveTo>
                    <a:lnTo>
                      <a:pt x="377018" y="51945"/>
                    </a:lnTo>
                    <a:lnTo>
                      <a:pt x="377018" y="1430"/>
                    </a:lnTo>
                    <a:lnTo>
                      <a:pt x="1311" y="143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DB304BF6-0565-0548-53F7-F1DD27A5608D}"/>
                  </a:ext>
                </a:extLst>
              </p:cNvPr>
              <p:cNvSpPr/>
              <p:nvPr/>
            </p:nvSpPr>
            <p:spPr>
              <a:xfrm>
                <a:off x="6134036" y="4291651"/>
                <a:ext cx="307499" cy="267707"/>
              </a:xfrm>
              <a:custGeom>
                <a:avLst/>
                <a:gdLst>
                  <a:gd name="connsiteX0" fmla="*/ 0 w 307499"/>
                  <a:gd name="connsiteY0" fmla="*/ 0 h 267707"/>
                  <a:gd name="connsiteX1" fmla="*/ 54268 w 307499"/>
                  <a:gd name="connsiteY1" fmla="*/ 267707 h 267707"/>
                  <a:gd name="connsiteX2" fmla="*/ 255078 w 307499"/>
                  <a:gd name="connsiteY2" fmla="*/ 267707 h 267707"/>
                  <a:gd name="connsiteX3" fmla="*/ 307500 w 307499"/>
                  <a:gd name="connsiteY3" fmla="*/ 17216 h 267707"/>
                  <a:gd name="connsiteX4" fmla="*/ 0 w 307499"/>
                  <a:gd name="connsiteY4" fmla="*/ 0 h 267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499" h="267707">
                    <a:moveTo>
                      <a:pt x="0" y="0"/>
                    </a:moveTo>
                    <a:lnTo>
                      <a:pt x="54268" y="267707"/>
                    </a:lnTo>
                    <a:lnTo>
                      <a:pt x="255078" y="267707"/>
                    </a:lnTo>
                    <a:lnTo>
                      <a:pt x="307500" y="172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D543F2D8-C271-F03D-B45D-5301D6937018}"/>
                  </a:ext>
                </a:extLst>
              </p:cNvPr>
              <p:cNvSpPr/>
              <p:nvPr/>
            </p:nvSpPr>
            <p:spPr>
              <a:xfrm>
                <a:off x="6134036" y="4534041"/>
                <a:ext cx="307499" cy="39792"/>
              </a:xfrm>
              <a:custGeom>
                <a:avLst/>
                <a:gdLst>
                  <a:gd name="connsiteX0" fmla="*/ 0 w 307499"/>
                  <a:gd name="connsiteY0" fmla="*/ 0 h 39792"/>
                  <a:gd name="connsiteX1" fmla="*/ 28951 w 307499"/>
                  <a:gd name="connsiteY1" fmla="*/ 39793 h 39792"/>
                  <a:gd name="connsiteX2" fmla="*/ 273009 w 307499"/>
                  <a:gd name="connsiteY2" fmla="*/ 39793 h 39792"/>
                  <a:gd name="connsiteX3" fmla="*/ 307500 w 307499"/>
                  <a:gd name="connsiteY3" fmla="*/ 0 h 39792"/>
                  <a:gd name="connsiteX4" fmla="*/ 0 w 307499"/>
                  <a:gd name="connsiteY4" fmla="*/ 0 h 39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499" h="39792">
                    <a:moveTo>
                      <a:pt x="0" y="0"/>
                    </a:moveTo>
                    <a:lnTo>
                      <a:pt x="28951" y="39793"/>
                    </a:lnTo>
                    <a:lnTo>
                      <a:pt x="273009" y="39793"/>
                    </a:lnTo>
                    <a:lnTo>
                      <a:pt x="3075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7" name="Forma Livre: Forma 836">
                <a:extLst>
                  <a:ext uri="{FF2B5EF4-FFF2-40B4-BE49-F238E27FC236}">
                    <a16:creationId xmlns:a16="http://schemas.microsoft.com/office/drawing/2014/main" id="{A28AD2DE-3380-A493-0198-B0CC0F8EE7C4}"/>
                  </a:ext>
                </a:extLst>
              </p:cNvPr>
              <p:cNvSpPr/>
              <p:nvPr/>
            </p:nvSpPr>
            <p:spPr>
              <a:xfrm>
                <a:off x="6271116" y="3745395"/>
                <a:ext cx="3054" cy="554059"/>
              </a:xfrm>
              <a:custGeom>
                <a:avLst/>
                <a:gdLst>
                  <a:gd name="connsiteX0" fmla="*/ 2313 w 3054"/>
                  <a:gd name="connsiteY0" fmla="*/ 554060 h 554059"/>
                  <a:gd name="connsiteX1" fmla="*/ 169 w 3054"/>
                  <a:gd name="connsiteY1" fmla="*/ 277060 h 554059"/>
                  <a:gd name="connsiteX2" fmla="*/ 764 w 3054"/>
                  <a:gd name="connsiteY2" fmla="*/ 0 h 554059"/>
                  <a:gd name="connsiteX3" fmla="*/ 2849 w 3054"/>
                  <a:gd name="connsiteY3" fmla="*/ 277060 h 554059"/>
                  <a:gd name="connsiteX4" fmla="*/ 2313 w 3054"/>
                  <a:gd name="connsiteY4" fmla="*/ 554060 h 55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4" h="554059">
                    <a:moveTo>
                      <a:pt x="2313" y="554060"/>
                    </a:moveTo>
                    <a:cubicBezTo>
                      <a:pt x="1539" y="554060"/>
                      <a:pt x="586" y="430035"/>
                      <a:pt x="169" y="277060"/>
                    </a:cubicBezTo>
                    <a:cubicBezTo>
                      <a:pt x="-249" y="124084"/>
                      <a:pt x="169" y="0"/>
                      <a:pt x="764" y="0"/>
                    </a:cubicBezTo>
                    <a:cubicBezTo>
                      <a:pt x="1360" y="0"/>
                      <a:pt x="2432" y="124025"/>
                      <a:pt x="2849" y="277060"/>
                    </a:cubicBezTo>
                    <a:cubicBezTo>
                      <a:pt x="3266" y="430095"/>
                      <a:pt x="3028" y="554060"/>
                      <a:pt x="2313" y="5540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8" name="Forma Livre: Forma 837">
                <a:extLst>
                  <a:ext uri="{FF2B5EF4-FFF2-40B4-BE49-F238E27FC236}">
                    <a16:creationId xmlns:a16="http://schemas.microsoft.com/office/drawing/2014/main" id="{AFC18689-5093-FD42-D552-B3E7B3328649}"/>
                  </a:ext>
                </a:extLst>
              </p:cNvPr>
              <p:cNvSpPr/>
              <p:nvPr/>
            </p:nvSpPr>
            <p:spPr>
              <a:xfrm>
                <a:off x="6322846" y="3989036"/>
                <a:ext cx="34577" cy="294096"/>
              </a:xfrm>
              <a:custGeom>
                <a:avLst/>
                <a:gdLst>
                  <a:gd name="connsiteX0" fmla="*/ 34577 w 34577"/>
                  <a:gd name="connsiteY0" fmla="*/ 0 h 294096"/>
                  <a:gd name="connsiteX1" fmla="*/ 33564 w 34577"/>
                  <a:gd name="connsiteY1" fmla="*/ 2919 h 294096"/>
                  <a:gd name="connsiteX2" fmla="*/ 30169 w 34577"/>
                  <a:gd name="connsiteY2" fmla="*/ 10901 h 294096"/>
                  <a:gd name="connsiteX3" fmla="*/ 27727 w 34577"/>
                  <a:gd name="connsiteY3" fmla="*/ 16858 h 294096"/>
                  <a:gd name="connsiteX4" fmla="*/ 25225 w 34577"/>
                  <a:gd name="connsiteY4" fmla="*/ 23947 h 294096"/>
                  <a:gd name="connsiteX5" fmla="*/ 22306 w 34577"/>
                  <a:gd name="connsiteY5" fmla="*/ 31989 h 294096"/>
                  <a:gd name="connsiteX6" fmla="*/ 19506 w 34577"/>
                  <a:gd name="connsiteY6" fmla="*/ 41222 h 294096"/>
                  <a:gd name="connsiteX7" fmla="*/ 8962 w 34577"/>
                  <a:gd name="connsiteY7" fmla="*/ 87389 h 294096"/>
                  <a:gd name="connsiteX8" fmla="*/ 3005 w 34577"/>
                  <a:gd name="connsiteY8" fmla="*/ 145112 h 294096"/>
                  <a:gd name="connsiteX9" fmla="*/ 5984 w 34577"/>
                  <a:gd name="connsiteY9" fmla="*/ 250551 h 294096"/>
                  <a:gd name="connsiteX10" fmla="*/ 9319 w 34577"/>
                  <a:gd name="connsiteY10" fmla="*/ 282421 h 294096"/>
                  <a:gd name="connsiteX11" fmla="*/ 10273 w 34577"/>
                  <a:gd name="connsiteY11" fmla="*/ 291058 h 294096"/>
                  <a:gd name="connsiteX12" fmla="*/ 10273 w 34577"/>
                  <a:gd name="connsiteY12" fmla="*/ 294097 h 294096"/>
                  <a:gd name="connsiteX13" fmla="*/ 9558 w 34577"/>
                  <a:gd name="connsiteY13" fmla="*/ 291178 h 294096"/>
                  <a:gd name="connsiteX14" fmla="*/ 8128 w 34577"/>
                  <a:gd name="connsiteY14" fmla="*/ 282540 h 294096"/>
                  <a:gd name="connsiteX15" fmla="*/ 3958 w 34577"/>
                  <a:gd name="connsiteY15" fmla="*/ 250730 h 294096"/>
                  <a:gd name="connsiteX16" fmla="*/ 741 w 34577"/>
                  <a:gd name="connsiteY16" fmla="*/ 144814 h 294096"/>
                  <a:gd name="connsiteX17" fmla="*/ 6698 w 34577"/>
                  <a:gd name="connsiteY17" fmla="*/ 86793 h 294096"/>
                  <a:gd name="connsiteX18" fmla="*/ 17898 w 34577"/>
                  <a:gd name="connsiteY18" fmla="*/ 40448 h 294096"/>
                  <a:gd name="connsiteX19" fmla="*/ 20876 w 34577"/>
                  <a:gd name="connsiteY19" fmla="*/ 31274 h 294096"/>
                  <a:gd name="connsiteX20" fmla="*/ 23974 w 34577"/>
                  <a:gd name="connsiteY20" fmla="*/ 23232 h 294096"/>
                  <a:gd name="connsiteX21" fmla="*/ 26714 w 34577"/>
                  <a:gd name="connsiteY21" fmla="*/ 16203 h 294096"/>
                  <a:gd name="connsiteX22" fmla="*/ 29395 w 34577"/>
                  <a:gd name="connsiteY22" fmla="*/ 10246 h 294096"/>
                  <a:gd name="connsiteX23" fmla="*/ 33267 w 34577"/>
                  <a:gd name="connsiteY23" fmla="*/ 2442 h 294096"/>
                  <a:gd name="connsiteX24" fmla="*/ 34577 w 34577"/>
                  <a:gd name="connsiteY24" fmla="*/ 0 h 29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4577" h="294096">
                    <a:moveTo>
                      <a:pt x="34577" y="0"/>
                    </a:moveTo>
                    <a:cubicBezTo>
                      <a:pt x="34327" y="1001"/>
                      <a:pt x="33987" y="1978"/>
                      <a:pt x="33564" y="2919"/>
                    </a:cubicBezTo>
                    <a:lnTo>
                      <a:pt x="30169" y="10901"/>
                    </a:lnTo>
                    <a:cubicBezTo>
                      <a:pt x="29454" y="12688"/>
                      <a:pt x="28620" y="14595"/>
                      <a:pt x="27727" y="16858"/>
                    </a:cubicBezTo>
                    <a:lnTo>
                      <a:pt x="25225" y="23947"/>
                    </a:lnTo>
                    <a:cubicBezTo>
                      <a:pt x="24331" y="26449"/>
                      <a:pt x="23318" y="29130"/>
                      <a:pt x="22306" y="31989"/>
                    </a:cubicBezTo>
                    <a:cubicBezTo>
                      <a:pt x="21293" y="34848"/>
                      <a:pt x="20519" y="37946"/>
                      <a:pt x="19506" y="41222"/>
                    </a:cubicBezTo>
                    <a:cubicBezTo>
                      <a:pt x="15026" y="56377"/>
                      <a:pt x="11506" y="71793"/>
                      <a:pt x="8962" y="87389"/>
                    </a:cubicBezTo>
                    <a:cubicBezTo>
                      <a:pt x="6001" y="106517"/>
                      <a:pt x="4012" y="125782"/>
                      <a:pt x="3005" y="145112"/>
                    </a:cubicBezTo>
                    <a:cubicBezTo>
                      <a:pt x="1629" y="180288"/>
                      <a:pt x="2624" y="215512"/>
                      <a:pt x="5984" y="250551"/>
                    </a:cubicBezTo>
                    <a:cubicBezTo>
                      <a:pt x="7235" y="264014"/>
                      <a:pt x="8426" y="274915"/>
                      <a:pt x="9319" y="282421"/>
                    </a:cubicBezTo>
                    <a:cubicBezTo>
                      <a:pt x="9737" y="285936"/>
                      <a:pt x="10034" y="288795"/>
                      <a:pt x="10273" y="291058"/>
                    </a:cubicBezTo>
                    <a:cubicBezTo>
                      <a:pt x="10350" y="292071"/>
                      <a:pt x="10350" y="293084"/>
                      <a:pt x="10273" y="294097"/>
                    </a:cubicBezTo>
                    <a:cubicBezTo>
                      <a:pt x="9885" y="293167"/>
                      <a:pt x="9647" y="292184"/>
                      <a:pt x="9558" y="291178"/>
                    </a:cubicBezTo>
                    <a:cubicBezTo>
                      <a:pt x="9200" y="288914"/>
                      <a:pt x="8724" y="286055"/>
                      <a:pt x="8128" y="282540"/>
                    </a:cubicBezTo>
                    <a:cubicBezTo>
                      <a:pt x="6877" y="275094"/>
                      <a:pt x="5388" y="264192"/>
                      <a:pt x="3958" y="250730"/>
                    </a:cubicBezTo>
                    <a:cubicBezTo>
                      <a:pt x="181" y="215559"/>
                      <a:pt x="-897" y="180151"/>
                      <a:pt x="741" y="144814"/>
                    </a:cubicBezTo>
                    <a:cubicBezTo>
                      <a:pt x="1689" y="125383"/>
                      <a:pt x="3672" y="106011"/>
                      <a:pt x="6698" y="86793"/>
                    </a:cubicBezTo>
                    <a:cubicBezTo>
                      <a:pt x="9373" y="71108"/>
                      <a:pt x="13114" y="55626"/>
                      <a:pt x="17898" y="40448"/>
                    </a:cubicBezTo>
                    <a:cubicBezTo>
                      <a:pt x="18910" y="37231"/>
                      <a:pt x="19804" y="34133"/>
                      <a:pt x="20876" y="31274"/>
                    </a:cubicBezTo>
                    <a:lnTo>
                      <a:pt x="23974" y="23232"/>
                    </a:lnTo>
                    <a:cubicBezTo>
                      <a:pt x="24986" y="20730"/>
                      <a:pt x="25880" y="18407"/>
                      <a:pt x="26714" y="16203"/>
                    </a:cubicBezTo>
                    <a:cubicBezTo>
                      <a:pt x="27548" y="13999"/>
                      <a:pt x="28620" y="12212"/>
                      <a:pt x="29395" y="10246"/>
                    </a:cubicBezTo>
                    <a:lnTo>
                      <a:pt x="33267" y="2442"/>
                    </a:lnTo>
                    <a:cubicBezTo>
                      <a:pt x="33612" y="1585"/>
                      <a:pt x="34053" y="762"/>
                      <a:pt x="345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9236922B-35A3-951E-C26D-8E237B99DDD8}"/>
                  </a:ext>
                </a:extLst>
              </p:cNvPr>
              <p:cNvSpPr/>
              <p:nvPr/>
            </p:nvSpPr>
            <p:spPr>
              <a:xfrm>
                <a:off x="6298685" y="3888720"/>
                <a:ext cx="49087" cy="412342"/>
              </a:xfrm>
              <a:custGeom>
                <a:avLst/>
                <a:gdLst>
                  <a:gd name="connsiteX0" fmla="*/ 49088 w 49087"/>
                  <a:gd name="connsiteY0" fmla="*/ 0 h 412342"/>
                  <a:gd name="connsiteX1" fmla="*/ 47896 w 49087"/>
                  <a:gd name="connsiteY1" fmla="*/ 4110 h 412342"/>
                  <a:gd name="connsiteX2" fmla="*/ 43965 w 49087"/>
                  <a:gd name="connsiteY2" fmla="*/ 15607 h 412342"/>
                  <a:gd name="connsiteX3" fmla="*/ 41105 w 49087"/>
                  <a:gd name="connsiteY3" fmla="*/ 23947 h 412342"/>
                  <a:gd name="connsiteX4" fmla="*/ 38067 w 49087"/>
                  <a:gd name="connsiteY4" fmla="*/ 33955 h 412342"/>
                  <a:gd name="connsiteX5" fmla="*/ 31038 w 49087"/>
                  <a:gd name="connsiteY5" fmla="*/ 58498 h 412342"/>
                  <a:gd name="connsiteX6" fmla="*/ 27226 w 49087"/>
                  <a:gd name="connsiteY6" fmla="*/ 72794 h 412342"/>
                  <a:gd name="connsiteX7" fmla="*/ 23711 w 49087"/>
                  <a:gd name="connsiteY7" fmla="*/ 88521 h 412342"/>
                  <a:gd name="connsiteX8" fmla="*/ 16741 w 49087"/>
                  <a:gd name="connsiteY8" fmla="*/ 123250 h 412342"/>
                  <a:gd name="connsiteX9" fmla="*/ 6376 w 49087"/>
                  <a:gd name="connsiteY9" fmla="*/ 203848 h 412342"/>
                  <a:gd name="connsiteX10" fmla="*/ 2623 w 49087"/>
                  <a:gd name="connsiteY10" fmla="*/ 285102 h 412342"/>
                  <a:gd name="connsiteX11" fmla="*/ 3874 w 49087"/>
                  <a:gd name="connsiteY11" fmla="*/ 351462 h 412342"/>
                  <a:gd name="connsiteX12" fmla="*/ 5304 w 49087"/>
                  <a:gd name="connsiteY12" fmla="*/ 376958 h 412342"/>
                  <a:gd name="connsiteX13" fmla="*/ 6674 w 49087"/>
                  <a:gd name="connsiteY13" fmla="*/ 396199 h 412342"/>
                  <a:gd name="connsiteX14" fmla="*/ 7627 w 49087"/>
                  <a:gd name="connsiteY14" fmla="*/ 408113 h 412342"/>
                  <a:gd name="connsiteX15" fmla="*/ 7627 w 49087"/>
                  <a:gd name="connsiteY15" fmla="*/ 412343 h 412342"/>
                  <a:gd name="connsiteX16" fmla="*/ 6972 w 49087"/>
                  <a:gd name="connsiteY16" fmla="*/ 408173 h 412342"/>
                  <a:gd name="connsiteX17" fmla="*/ 5542 w 49087"/>
                  <a:gd name="connsiteY17" fmla="*/ 396259 h 412342"/>
                  <a:gd name="connsiteX18" fmla="*/ 3695 w 49087"/>
                  <a:gd name="connsiteY18" fmla="*/ 377078 h 412342"/>
                  <a:gd name="connsiteX19" fmla="*/ 1849 w 49087"/>
                  <a:gd name="connsiteY19" fmla="*/ 351582 h 412342"/>
                  <a:gd name="connsiteX20" fmla="*/ 2 w 49087"/>
                  <a:gd name="connsiteY20" fmla="*/ 285042 h 412342"/>
                  <a:gd name="connsiteX21" fmla="*/ 3576 w 49087"/>
                  <a:gd name="connsiteY21" fmla="*/ 203670 h 412342"/>
                  <a:gd name="connsiteX22" fmla="*/ 14180 w 49087"/>
                  <a:gd name="connsiteY22" fmla="*/ 122833 h 412342"/>
                  <a:gd name="connsiteX23" fmla="*/ 21388 w 49087"/>
                  <a:gd name="connsiteY23" fmla="*/ 87985 h 412342"/>
                  <a:gd name="connsiteX24" fmla="*/ 25081 w 49087"/>
                  <a:gd name="connsiteY24" fmla="*/ 72318 h 412342"/>
                  <a:gd name="connsiteX25" fmla="*/ 29072 w 49087"/>
                  <a:gd name="connsiteY25" fmla="*/ 57962 h 412342"/>
                  <a:gd name="connsiteX26" fmla="*/ 36518 w 49087"/>
                  <a:gd name="connsiteY26" fmla="*/ 33478 h 412342"/>
                  <a:gd name="connsiteX27" fmla="*/ 39735 w 49087"/>
                  <a:gd name="connsiteY27" fmla="*/ 23530 h 412342"/>
                  <a:gd name="connsiteX28" fmla="*/ 42833 w 49087"/>
                  <a:gd name="connsiteY28" fmla="*/ 15250 h 412342"/>
                  <a:gd name="connsiteX29" fmla="*/ 47241 w 49087"/>
                  <a:gd name="connsiteY29" fmla="*/ 3932 h 412342"/>
                  <a:gd name="connsiteX30" fmla="*/ 49088 w 49087"/>
                  <a:gd name="connsiteY30" fmla="*/ 0 h 412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9087" h="412342">
                    <a:moveTo>
                      <a:pt x="49088" y="0"/>
                    </a:moveTo>
                    <a:cubicBezTo>
                      <a:pt x="48772" y="1394"/>
                      <a:pt x="48373" y="2764"/>
                      <a:pt x="47896" y="4110"/>
                    </a:cubicBezTo>
                    <a:cubicBezTo>
                      <a:pt x="46884" y="6970"/>
                      <a:pt x="45573" y="10782"/>
                      <a:pt x="43965" y="15607"/>
                    </a:cubicBezTo>
                    <a:cubicBezTo>
                      <a:pt x="43071" y="18169"/>
                      <a:pt x="42118" y="20909"/>
                      <a:pt x="41105" y="23947"/>
                    </a:cubicBezTo>
                    <a:lnTo>
                      <a:pt x="38067" y="33955"/>
                    </a:lnTo>
                    <a:cubicBezTo>
                      <a:pt x="35863" y="41163"/>
                      <a:pt x="33302" y="49264"/>
                      <a:pt x="31038" y="58498"/>
                    </a:cubicBezTo>
                    <a:cubicBezTo>
                      <a:pt x="29787" y="63025"/>
                      <a:pt x="28536" y="67850"/>
                      <a:pt x="27226" y="72794"/>
                    </a:cubicBezTo>
                    <a:cubicBezTo>
                      <a:pt x="25915" y="77739"/>
                      <a:pt x="24902" y="83100"/>
                      <a:pt x="23711" y="88521"/>
                    </a:cubicBezTo>
                    <a:cubicBezTo>
                      <a:pt x="21090" y="99303"/>
                      <a:pt x="19184" y="111038"/>
                      <a:pt x="16741" y="123250"/>
                    </a:cubicBezTo>
                    <a:cubicBezTo>
                      <a:pt x="12571" y="147912"/>
                      <a:pt x="8938" y="175136"/>
                      <a:pt x="6376" y="203848"/>
                    </a:cubicBezTo>
                    <a:cubicBezTo>
                      <a:pt x="3814" y="232561"/>
                      <a:pt x="2981" y="260082"/>
                      <a:pt x="2623" y="285102"/>
                    </a:cubicBezTo>
                    <a:cubicBezTo>
                      <a:pt x="2266" y="310121"/>
                      <a:pt x="2623" y="332758"/>
                      <a:pt x="3874" y="351462"/>
                    </a:cubicBezTo>
                    <a:cubicBezTo>
                      <a:pt x="4231" y="360934"/>
                      <a:pt x="4827" y="369333"/>
                      <a:pt x="5304" y="376958"/>
                    </a:cubicBezTo>
                    <a:cubicBezTo>
                      <a:pt x="5780" y="384583"/>
                      <a:pt x="6197" y="390898"/>
                      <a:pt x="6674" y="396199"/>
                    </a:cubicBezTo>
                    <a:cubicBezTo>
                      <a:pt x="7150" y="401501"/>
                      <a:pt x="7389" y="405314"/>
                      <a:pt x="7627" y="408113"/>
                    </a:cubicBezTo>
                    <a:cubicBezTo>
                      <a:pt x="7770" y="409519"/>
                      <a:pt x="7770" y="410937"/>
                      <a:pt x="7627" y="412343"/>
                    </a:cubicBezTo>
                    <a:cubicBezTo>
                      <a:pt x="7287" y="410973"/>
                      <a:pt x="7067" y="409579"/>
                      <a:pt x="6972" y="408173"/>
                    </a:cubicBezTo>
                    <a:lnTo>
                      <a:pt x="5542" y="396259"/>
                    </a:lnTo>
                    <a:cubicBezTo>
                      <a:pt x="4887" y="391017"/>
                      <a:pt x="4231" y="384345"/>
                      <a:pt x="3695" y="377078"/>
                    </a:cubicBezTo>
                    <a:cubicBezTo>
                      <a:pt x="3159" y="369810"/>
                      <a:pt x="2325" y="361053"/>
                      <a:pt x="1849" y="351582"/>
                    </a:cubicBezTo>
                    <a:cubicBezTo>
                      <a:pt x="598" y="332698"/>
                      <a:pt x="61" y="309883"/>
                      <a:pt x="2" y="285042"/>
                    </a:cubicBezTo>
                    <a:cubicBezTo>
                      <a:pt x="-58" y="260201"/>
                      <a:pt x="1193" y="232442"/>
                      <a:pt x="3576" y="203670"/>
                    </a:cubicBezTo>
                    <a:cubicBezTo>
                      <a:pt x="5959" y="174897"/>
                      <a:pt x="9891" y="147495"/>
                      <a:pt x="14180" y="122833"/>
                    </a:cubicBezTo>
                    <a:cubicBezTo>
                      <a:pt x="16682" y="110562"/>
                      <a:pt x="18647" y="99005"/>
                      <a:pt x="21388" y="87985"/>
                    </a:cubicBezTo>
                    <a:cubicBezTo>
                      <a:pt x="22698" y="82564"/>
                      <a:pt x="23889" y="77322"/>
                      <a:pt x="25081" y="72318"/>
                    </a:cubicBezTo>
                    <a:cubicBezTo>
                      <a:pt x="26272" y="67314"/>
                      <a:pt x="27821" y="62548"/>
                      <a:pt x="29072" y="57962"/>
                    </a:cubicBezTo>
                    <a:cubicBezTo>
                      <a:pt x="31455" y="48788"/>
                      <a:pt x="34135" y="40627"/>
                      <a:pt x="36518" y="33478"/>
                    </a:cubicBezTo>
                    <a:lnTo>
                      <a:pt x="39735" y="23530"/>
                    </a:lnTo>
                    <a:cubicBezTo>
                      <a:pt x="40867" y="20552"/>
                      <a:pt x="41939" y="17573"/>
                      <a:pt x="42833" y="15250"/>
                    </a:cubicBezTo>
                    <a:lnTo>
                      <a:pt x="47241" y="3932"/>
                    </a:lnTo>
                    <a:cubicBezTo>
                      <a:pt x="47777" y="2585"/>
                      <a:pt x="48397" y="1275"/>
                      <a:pt x="4908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0" name="Forma Livre: Forma 839">
                <a:extLst>
                  <a:ext uri="{FF2B5EF4-FFF2-40B4-BE49-F238E27FC236}">
                    <a16:creationId xmlns:a16="http://schemas.microsoft.com/office/drawing/2014/main" id="{F06AC66E-BA14-E00A-AB28-454B27715DC5}"/>
                  </a:ext>
                </a:extLst>
              </p:cNvPr>
              <p:cNvSpPr/>
              <p:nvPr/>
            </p:nvSpPr>
            <p:spPr>
              <a:xfrm>
                <a:off x="6178095" y="3762194"/>
                <a:ext cx="71983" cy="559182"/>
              </a:xfrm>
              <a:custGeom>
                <a:avLst/>
                <a:gdLst>
                  <a:gd name="connsiteX0" fmla="*/ 71447 w 71983"/>
                  <a:gd name="connsiteY0" fmla="*/ 559183 h 559182"/>
                  <a:gd name="connsiteX1" fmla="*/ 71447 w 71983"/>
                  <a:gd name="connsiteY1" fmla="*/ 557753 h 559182"/>
                  <a:gd name="connsiteX2" fmla="*/ 71090 w 71983"/>
                  <a:gd name="connsiteY2" fmla="*/ 553464 h 559182"/>
                  <a:gd name="connsiteX3" fmla="*/ 69958 w 71983"/>
                  <a:gd name="connsiteY3" fmla="*/ 537082 h 559182"/>
                  <a:gd name="connsiteX4" fmla="*/ 66205 w 71983"/>
                  <a:gd name="connsiteY4" fmla="*/ 476619 h 559182"/>
                  <a:gd name="connsiteX5" fmla="*/ 49585 w 71983"/>
                  <a:gd name="connsiteY5" fmla="*/ 277655 h 559182"/>
                  <a:gd name="connsiteX6" fmla="*/ 34871 w 71983"/>
                  <a:gd name="connsiteY6" fmla="*/ 168762 h 559182"/>
                  <a:gd name="connsiteX7" fmla="*/ 26591 w 71983"/>
                  <a:gd name="connsiteY7" fmla="*/ 121523 h 559182"/>
                  <a:gd name="connsiteX8" fmla="*/ 18430 w 71983"/>
                  <a:gd name="connsiteY8" fmla="*/ 80538 h 559182"/>
                  <a:gd name="connsiteX9" fmla="*/ 10984 w 71983"/>
                  <a:gd name="connsiteY9" fmla="*/ 46881 h 559182"/>
                  <a:gd name="connsiteX10" fmla="*/ 5027 w 71983"/>
                  <a:gd name="connsiteY10" fmla="*/ 21564 h 559182"/>
                  <a:gd name="connsiteX11" fmla="*/ 1155 w 71983"/>
                  <a:gd name="connsiteY11" fmla="*/ 5600 h 559182"/>
                  <a:gd name="connsiteX12" fmla="*/ 202 w 71983"/>
                  <a:gd name="connsiteY12" fmla="*/ 1430 h 559182"/>
                  <a:gd name="connsiteX13" fmla="*/ 202 w 71983"/>
                  <a:gd name="connsiteY13" fmla="*/ 0 h 559182"/>
                  <a:gd name="connsiteX14" fmla="*/ 678 w 71983"/>
                  <a:gd name="connsiteY14" fmla="*/ 1370 h 559182"/>
                  <a:gd name="connsiteX15" fmla="*/ 1870 w 71983"/>
                  <a:gd name="connsiteY15" fmla="*/ 5481 h 559182"/>
                  <a:gd name="connsiteX16" fmla="*/ 6278 w 71983"/>
                  <a:gd name="connsiteY16" fmla="*/ 21326 h 559182"/>
                  <a:gd name="connsiteX17" fmla="*/ 12831 w 71983"/>
                  <a:gd name="connsiteY17" fmla="*/ 46524 h 559182"/>
                  <a:gd name="connsiteX18" fmla="*/ 20694 w 71983"/>
                  <a:gd name="connsiteY18" fmla="*/ 80181 h 559182"/>
                  <a:gd name="connsiteX19" fmla="*/ 29153 w 71983"/>
                  <a:gd name="connsiteY19" fmla="*/ 121106 h 559182"/>
                  <a:gd name="connsiteX20" fmla="*/ 37671 w 71983"/>
                  <a:gd name="connsiteY20" fmla="*/ 168404 h 559182"/>
                  <a:gd name="connsiteX21" fmla="*/ 52623 w 71983"/>
                  <a:gd name="connsiteY21" fmla="*/ 277357 h 559182"/>
                  <a:gd name="connsiteX22" fmla="*/ 68469 w 71983"/>
                  <a:gd name="connsiteY22" fmla="*/ 476559 h 559182"/>
                  <a:gd name="connsiteX23" fmla="*/ 71388 w 71983"/>
                  <a:gd name="connsiteY23" fmla="*/ 537023 h 559182"/>
                  <a:gd name="connsiteX24" fmla="*/ 71983 w 71983"/>
                  <a:gd name="connsiteY24" fmla="*/ 553464 h 559182"/>
                  <a:gd name="connsiteX25" fmla="*/ 71983 w 71983"/>
                  <a:gd name="connsiteY25" fmla="*/ 557753 h 559182"/>
                  <a:gd name="connsiteX26" fmla="*/ 71447 w 71983"/>
                  <a:gd name="connsiteY26" fmla="*/ 559183 h 55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1983" h="559182">
                    <a:moveTo>
                      <a:pt x="71447" y="559183"/>
                    </a:moveTo>
                    <a:lnTo>
                      <a:pt x="71447" y="557753"/>
                    </a:lnTo>
                    <a:cubicBezTo>
                      <a:pt x="71447" y="556621"/>
                      <a:pt x="71447" y="555251"/>
                      <a:pt x="71090" y="553464"/>
                    </a:cubicBezTo>
                    <a:cubicBezTo>
                      <a:pt x="70792" y="549532"/>
                      <a:pt x="70435" y="544052"/>
                      <a:pt x="69958" y="537082"/>
                    </a:cubicBezTo>
                    <a:cubicBezTo>
                      <a:pt x="69065" y="522607"/>
                      <a:pt x="67813" y="501995"/>
                      <a:pt x="66205" y="476619"/>
                    </a:cubicBezTo>
                    <a:cubicBezTo>
                      <a:pt x="62929" y="425627"/>
                      <a:pt x="58163" y="355156"/>
                      <a:pt x="49585" y="277655"/>
                    </a:cubicBezTo>
                    <a:cubicBezTo>
                      <a:pt x="45237" y="238935"/>
                      <a:pt x="40113" y="202121"/>
                      <a:pt x="34871" y="168762"/>
                    </a:cubicBezTo>
                    <a:cubicBezTo>
                      <a:pt x="32012" y="152142"/>
                      <a:pt x="29510" y="136296"/>
                      <a:pt x="26591" y="121523"/>
                    </a:cubicBezTo>
                    <a:cubicBezTo>
                      <a:pt x="23672" y="106749"/>
                      <a:pt x="21111" y="93048"/>
                      <a:pt x="18430" y="80538"/>
                    </a:cubicBezTo>
                    <a:cubicBezTo>
                      <a:pt x="15749" y="68029"/>
                      <a:pt x="13188" y="56710"/>
                      <a:pt x="10984" y="46881"/>
                    </a:cubicBezTo>
                    <a:cubicBezTo>
                      <a:pt x="8780" y="37052"/>
                      <a:pt x="6695" y="28534"/>
                      <a:pt x="5027" y="21564"/>
                    </a:cubicBezTo>
                    <a:cubicBezTo>
                      <a:pt x="3359" y="14595"/>
                      <a:pt x="2048" y="9650"/>
                      <a:pt x="1155" y="5600"/>
                    </a:cubicBezTo>
                    <a:cubicBezTo>
                      <a:pt x="738" y="3872"/>
                      <a:pt x="440" y="2502"/>
                      <a:pt x="202" y="1430"/>
                    </a:cubicBezTo>
                    <a:cubicBezTo>
                      <a:pt x="-37" y="357"/>
                      <a:pt x="-96" y="0"/>
                      <a:pt x="202" y="0"/>
                    </a:cubicBezTo>
                    <a:cubicBezTo>
                      <a:pt x="392" y="447"/>
                      <a:pt x="553" y="900"/>
                      <a:pt x="678" y="1370"/>
                    </a:cubicBezTo>
                    <a:cubicBezTo>
                      <a:pt x="678" y="2442"/>
                      <a:pt x="1393" y="3753"/>
                      <a:pt x="1870" y="5481"/>
                    </a:cubicBezTo>
                    <a:cubicBezTo>
                      <a:pt x="2942" y="9293"/>
                      <a:pt x="4431" y="14595"/>
                      <a:pt x="6278" y="21326"/>
                    </a:cubicBezTo>
                    <a:cubicBezTo>
                      <a:pt x="8124" y="28057"/>
                      <a:pt x="10507" y="36635"/>
                      <a:pt x="12831" y="46524"/>
                    </a:cubicBezTo>
                    <a:cubicBezTo>
                      <a:pt x="15154" y="56413"/>
                      <a:pt x="18073" y="67612"/>
                      <a:pt x="20694" y="80181"/>
                    </a:cubicBezTo>
                    <a:cubicBezTo>
                      <a:pt x="23315" y="92750"/>
                      <a:pt x="26651" y="106332"/>
                      <a:pt x="29153" y="121106"/>
                    </a:cubicBezTo>
                    <a:cubicBezTo>
                      <a:pt x="31655" y="135879"/>
                      <a:pt x="34752" y="151725"/>
                      <a:pt x="37671" y="168404"/>
                    </a:cubicBezTo>
                    <a:cubicBezTo>
                      <a:pt x="43092" y="201763"/>
                      <a:pt x="48275" y="238577"/>
                      <a:pt x="52623" y="277357"/>
                    </a:cubicBezTo>
                    <a:cubicBezTo>
                      <a:pt x="61201" y="354798"/>
                      <a:pt x="65669" y="425508"/>
                      <a:pt x="68469" y="476559"/>
                    </a:cubicBezTo>
                    <a:cubicBezTo>
                      <a:pt x="69839" y="502055"/>
                      <a:pt x="70792" y="522726"/>
                      <a:pt x="71388" y="537023"/>
                    </a:cubicBezTo>
                    <a:cubicBezTo>
                      <a:pt x="71388" y="543992"/>
                      <a:pt x="71864" y="549532"/>
                      <a:pt x="71983" y="553464"/>
                    </a:cubicBezTo>
                    <a:cubicBezTo>
                      <a:pt x="71983" y="555192"/>
                      <a:pt x="71983" y="556621"/>
                      <a:pt x="71983" y="557753"/>
                    </a:cubicBezTo>
                    <a:cubicBezTo>
                      <a:pt x="71900" y="558259"/>
                      <a:pt x="71721" y="558748"/>
                      <a:pt x="71447" y="5591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1" name="Forma Livre: Forma 840">
                <a:extLst>
                  <a:ext uri="{FF2B5EF4-FFF2-40B4-BE49-F238E27FC236}">
                    <a16:creationId xmlns:a16="http://schemas.microsoft.com/office/drawing/2014/main" id="{B597B794-A967-5ADD-8F95-3A34598C9CFE}"/>
                  </a:ext>
                </a:extLst>
              </p:cNvPr>
              <p:cNvSpPr/>
              <p:nvPr/>
            </p:nvSpPr>
            <p:spPr>
              <a:xfrm>
                <a:off x="6152040" y="3773989"/>
                <a:ext cx="175313" cy="323776"/>
              </a:xfrm>
              <a:custGeom>
                <a:avLst/>
                <a:gdLst>
                  <a:gd name="connsiteX0" fmla="*/ 118292 w 175313"/>
                  <a:gd name="connsiteY0" fmla="*/ 31036 h 323776"/>
                  <a:gd name="connsiteX1" fmla="*/ 81240 w 175313"/>
                  <a:gd name="connsiteY1" fmla="*/ 0 h 323776"/>
                  <a:gd name="connsiteX2" fmla="*/ 36384 w 175313"/>
                  <a:gd name="connsiteY2" fmla="*/ 24364 h 323776"/>
                  <a:gd name="connsiteX3" fmla="*/ 14760 w 175313"/>
                  <a:gd name="connsiteY3" fmla="*/ 72377 h 323776"/>
                  <a:gd name="connsiteX4" fmla="*/ 1476 w 175313"/>
                  <a:gd name="connsiteY4" fmla="*/ 200036 h 323776"/>
                  <a:gd name="connsiteX5" fmla="*/ 54552 w 175313"/>
                  <a:gd name="connsiteY5" fmla="*/ 315125 h 323776"/>
                  <a:gd name="connsiteX6" fmla="*/ 72900 w 175313"/>
                  <a:gd name="connsiteY6" fmla="*/ 323524 h 323776"/>
                  <a:gd name="connsiteX7" fmla="*/ 82550 w 175313"/>
                  <a:gd name="connsiteY7" fmla="*/ 317567 h 323776"/>
                  <a:gd name="connsiteX8" fmla="*/ 175241 w 175313"/>
                  <a:gd name="connsiteY8" fmla="*/ 100316 h 323776"/>
                  <a:gd name="connsiteX9" fmla="*/ 163625 w 175313"/>
                  <a:gd name="connsiteY9" fmla="*/ 53613 h 323776"/>
                  <a:gd name="connsiteX10" fmla="*/ 118292 w 175313"/>
                  <a:gd name="connsiteY10" fmla="*/ 31095 h 32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5313" h="323776">
                    <a:moveTo>
                      <a:pt x="118292" y="31036"/>
                    </a:moveTo>
                    <a:cubicBezTo>
                      <a:pt x="116684" y="13463"/>
                      <a:pt x="98932" y="179"/>
                      <a:pt x="81240" y="0"/>
                    </a:cubicBezTo>
                    <a:cubicBezTo>
                      <a:pt x="63339" y="798"/>
                      <a:pt x="46797" y="9781"/>
                      <a:pt x="36384" y="24364"/>
                    </a:cubicBezTo>
                    <a:cubicBezTo>
                      <a:pt x="26233" y="38869"/>
                      <a:pt x="18894" y="55162"/>
                      <a:pt x="14760" y="72377"/>
                    </a:cubicBezTo>
                    <a:cubicBezTo>
                      <a:pt x="1875" y="113624"/>
                      <a:pt x="-2640" y="157020"/>
                      <a:pt x="1476" y="200036"/>
                    </a:cubicBezTo>
                    <a:cubicBezTo>
                      <a:pt x="6539" y="242807"/>
                      <a:pt x="23874" y="284923"/>
                      <a:pt x="54552" y="315125"/>
                    </a:cubicBezTo>
                    <a:cubicBezTo>
                      <a:pt x="59556" y="320069"/>
                      <a:pt x="66050" y="324954"/>
                      <a:pt x="72900" y="323524"/>
                    </a:cubicBezTo>
                    <a:cubicBezTo>
                      <a:pt x="76582" y="322416"/>
                      <a:pt x="79905" y="320361"/>
                      <a:pt x="82550" y="317567"/>
                    </a:cubicBezTo>
                    <a:cubicBezTo>
                      <a:pt x="143312" y="261893"/>
                      <a:pt x="177094" y="182707"/>
                      <a:pt x="175241" y="100316"/>
                    </a:cubicBezTo>
                    <a:cubicBezTo>
                      <a:pt x="174765" y="84053"/>
                      <a:pt x="172620" y="67135"/>
                      <a:pt x="163625" y="53613"/>
                    </a:cubicBezTo>
                    <a:cubicBezTo>
                      <a:pt x="154630" y="40090"/>
                      <a:pt x="133840" y="25675"/>
                      <a:pt x="118292" y="31095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2" name="Forma Livre: Forma 841">
                <a:extLst>
                  <a:ext uri="{FF2B5EF4-FFF2-40B4-BE49-F238E27FC236}">
                    <a16:creationId xmlns:a16="http://schemas.microsoft.com/office/drawing/2014/main" id="{42127133-8ABF-8149-1C03-91BB66D4FAB0}"/>
                  </a:ext>
                </a:extLst>
              </p:cNvPr>
              <p:cNvSpPr/>
              <p:nvPr/>
            </p:nvSpPr>
            <p:spPr>
              <a:xfrm>
                <a:off x="6042656" y="3599925"/>
                <a:ext cx="95907" cy="111701"/>
              </a:xfrm>
              <a:custGeom>
                <a:avLst/>
                <a:gdLst>
                  <a:gd name="connsiteX0" fmla="*/ 95908 w 95907"/>
                  <a:gd name="connsiteY0" fmla="*/ 64335 h 111701"/>
                  <a:gd name="connsiteX1" fmla="*/ 71067 w 95907"/>
                  <a:gd name="connsiteY1" fmla="*/ 109370 h 111701"/>
                  <a:gd name="connsiteX2" fmla="*/ 68505 w 95907"/>
                  <a:gd name="connsiteY2" fmla="*/ 111694 h 111701"/>
                  <a:gd name="connsiteX3" fmla="*/ 65527 w 95907"/>
                  <a:gd name="connsiteY3" fmla="*/ 109490 h 111701"/>
                  <a:gd name="connsiteX4" fmla="*/ 0 w 95907"/>
                  <a:gd name="connsiteY4" fmla="*/ 8578 h 111701"/>
                  <a:gd name="connsiteX5" fmla="*/ 15131 w 95907"/>
                  <a:gd name="connsiteY5" fmla="*/ 0 h 11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907" h="111701">
                    <a:moveTo>
                      <a:pt x="95908" y="64335"/>
                    </a:moveTo>
                    <a:lnTo>
                      <a:pt x="71067" y="109370"/>
                    </a:lnTo>
                    <a:cubicBezTo>
                      <a:pt x="70471" y="110383"/>
                      <a:pt x="69697" y="111574"/>
                      <a:pt x="68505" y="111694"/>
                    </a:cubicBezTo>
                    <a:cubicBezTo>
                      <a:pt x="67314" y="111813"/>
                      <a:pt x="66242" y="110562"/>
                      <a:pt x="65527" y="109490"/>
                    </a:cubicBezTo>
                    <a:cubicBezTo>
                      <a:pt x="43605" y="75850"/>
                      <a:pt x="21761" y="42217"/>
                      <a:pt x="0" y="8578"/>
                    </a:cubicBezTo>
                    <a:lnTo>
                      <a:pt x="15131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3" name="Forma Livre: Forma 842">
                <a:extLst>
                  <a:ext uri="{FF2B5EF4-FFF2-40B4-BE49-F238E27FC236}">
                    <a16:creationId xmlns:a16="http://schemas.microsoft.com/office/drawing/2014/main" id="{AA015D2D-C508-6CB7-D62F-4A55E67A35A5}"/>
                  </a:ext>
                </a:extLst>
              </p:cNvPr>
              <p:cNvSpPr/>
              <p:nvPr/>
            </p:nvSpPr>
            <p:spPr>
              <a:xfrm>
                <a:off x="6042656" y="3599925"/>
                <a:ext cx="95907" cy="111701"/>
              </a:xfrm>
              <a:custGeom>
                <a:avLst/>
                <a:gdLst>
                  <a:gd name="connsiteX0" fmla="*/ 95908 w 95907"/>
                  <a:gd name="connsiteY0" fmla="*/ 64335 h 111701"/>
                  <a:gd name="connsiteX1" fmla="*/ 71067 w 95907"/>
                  <a:gd name="connsiteY1" fmla="*/ 109370 h 111701"/>
                  <a:gd name="connsiteX2" fmla="*/ 68505 w 95907"/>
                  <a:gd name="connsiteY2" fmla="*/ 111694 h 111701"/>
                  <a:gd name="connsiteX3" fmla="*/ 65527 w 95907"/>
                  <a:gd name="connsiteY3" fmla="*/ 109490 h 111701"/>
                  <a:gd name="connsiteX4" fmla="*/ 0 w 95907"/>
                  <a:gd name="connsiteY4" fmla="*/ 8578 h 111701"/>
                  <a:gd name="connsiteX5" fmla="*/ 15131 w 95907"/>
                  <a:gd name="connsiteY5" fmla="*/ 0 h 11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907" h="111701">
                    <a:moveTo>
                      <a:pt x="95908" y="64335"/>
                    </a:moveTo>
                    <a:lnTo>
                      <a:pt x="71067" y="109370"/>
                    </a:lnTo>
                    <a:cubicBezTo>
                      <a:pt x="70471" y="110383"/>
                      <a:pt x="69697" y="111574"/>
                      <a:pt x="68505" y="111694"/>
                    </a:cubicBezTo>
                    <a:cubicBezTo>
                      <a:pt x="67314" y="111813"/>
                      <a:pt x="66242" y="110562"/>
                      <a:pt x="65527" y="109490"/>
                    </a:cubicBezTo>
                    <a:cubicBezTo>
                      <a:pt x="43605" y="75850"/>
                      <a:pt x="21761" y="42217"/>
                      <a:pt x="0" y="8578"/>
                    </a:cubicBezTo>
                    <a:lnTo>
                      <a:pt x="151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4" name="Forma Livre: Forma 843">
                <a:extLst>
                  <a:ext uri="{FF2B5EF4-FFF2-40B4-BE49-F238E27FC236}">
                    <a16:creationId xmlns:a16="http://schemas.microsoft.com/office/drawing/2014/main" id="{C5E60E59-B2B7-33FA-9F01-F43275FBAAB8}"/>
                  </a:ext>
                </a:extLst>
              </p:cNvPr>
              <p:cNvSpPr/>
              <p:nvPr/>
            </p:nvSpPr>
            <p:spPr>
              <a:xfrm>
                <a:off x="6042053" y="3551317"/>
                <a:ext cx="248456" cy="194077"/>
              </a:xfrm>
              <a:custGeom>
                <a:avLst/>
                <a:gdLst>
                  <a:gd name="connsiteX0" fmla="*/ 229827 w 248456"/>
                  <a:gd name="connsiteY0" fmla="*/ 194078 h 194077"/>
                  <a:gd name="connsiteX1" fmla="*/ 5666 w 248456"/>
                  <a:gd name="connsiteY1" fmla="*/ 61773 h 194077"/>
                  <a:gd name="connsiteX2" fmla="*/ 185 w 248456"/>
                  <a:gd name="connsiteY2" fmla="*/ 56293 h 194077"/>
                  <a:gd name="connsiteX3" fmla="*/ 4177 w 248456"/>
                  <a:gd name="connsiteY3" fmla="*/ 47298 h 194077"/>
                  <a:gd name="connsiteX4" fmla="*/ 123972 w 248456"/>
                  <a:gd name="connsiteY4" fmla="*/ 238 h 194077"/>
                  <a:gd name="connsiteX5" fmla="*/ 232270 w 248456"/>
                  <a:gd name="connsiteY5" fmla="*/ 67611 h 194077"/>
                  <a:gd name="connsiteX6" fmla="*/ 229827 w 248456"/>
                  <a:gd name="connsiteY6" fmla="*/ 194078 h 1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8456" h="194077">
                    <a:moveTo>
                      <a:pt x="229827" y="194078"/>
                    </a:moveTo>
                    <a:lnTo>
                      <a:pt x="5666" y="61773"/>
                    </a:lnTo>
                    <a:cubicBezTo>
                      <a:pt x="3194" y="60731"/>
                      <a:pt x="1228" y="58765"/>
                      <a:pt x="185" y="56293"/>
                    </a:cubicBezTo>
                    <a:cubicBezTo>
                      <a:pt x="-708" y="52957"/>
                      <a:pt x="1794" y="49800"/>
                      <a:pt x="4177" y="47298"/>
                    </a:cubicBezTo>
                    <a:cubicBezTo>
                      <a:pt x="35361" y="14927"/>
                      <a:pt x="79098" y="-2252"/>
                      <a:pt x="123972" y="238"/>
                    </a:cubicBezTo>
                    <a:cubicBezTo>
                      <a:pt x="168959" y="3502"/>
                      <a:pt x="209460" y="28694"/>
                      <a:pt x="232270" y="67611"/>
                    </a:cubicBezTo>
                    <a:cubicBezTo>
                      <a:pt x="253893" y="106272"/>
                      <a:pt x="254608" y="157383"/>
                      <a:pt x="229827" y="194078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5" name="Forma Livre: Forma 844">
                <a:extLst>
                  <a:ext uri="{FF2B5EF4-FFF2-40B4-BE49-F238E27FC236}">
                    <a16:creationId xmlns:a16="http://schemas.microsoft.com/office/drawing/2014/main" id="{A64135EC-F529-0EC1-EC80-630A98D5C885}"/>
                  </a:ext>
                </a:extLst>
              </p:cNvPr>
              <p:cNvSpPr/>
              <p:nvPr/>
            </p:nvSpPr>
            <p:spPr>
              <a:xfrm>
                <a:off x="6080006" y="3570126"/>
                <a:ext cx="193270" cy="175626"/>
              </a:xfrm>
              <a:custGeom>
                <a:avLst/>
                <a:gdLst>
                  <a:gd name="connsiteX0" fmla="*/ 0 w 193270"/>
                  <a:gd name="connsiteY0" fmla="*/ 789 h 175626"/>
                  <a:gd name="connsiteX1" fmla="*/ 2919 w 193270"/>
                  <a:gd name="connsiteY1" fmla="*/ 372 h 175626"/>
                  <a:gd name="connsiteX2" fmla="*/ 11378 w 193270"/>
                  <a:gd name="connsiteY2" fmla="*/ 15 h 175626"/>
                  <a:gd name="connsiteX3" fmla="*/ 42533 w 193270"/>
                  <a:gd name="connsiteY3" fmla="*/ 2457 h 175626"/>
                  <a:gd name="connsiteX4" fmla="*/ 187586 w 193270"/>
                  <a:gd name="connsiteY4" fmla="*/ 133511 h 175626"/>
                  <a:gd name="connsiteX5" fmla="*/ 193185 w 193270"/>
                  <a:gd name="connsiteY5" fmla="*/ 164189 h 175626"/>
                  <a:gd name="connsiteX6" fmla="*/ 193185 w 193270"/>
                  <a:gd name="connsiteY6" fmla="*/ 170742 h 175626"/>
                  <a:gd name="connsiteX7" fmla="*/ 191458 w 193270"/>
                  <a:gd name="connsiteY7" fmla="*/ 175627 h 175626"/>
                  <a:gd name="connsiteX8" fmla="*/ 191815 w 193270"/>
                  <a:gd name="connsiteY8" fmla="*/ 164308 h 175626"/>
                  <a:gd name="connsiteX9" fmla="*/ 185501 w 193270"/>
                  <a:gd name="connsiteY9" fmla="*/ 134047 h 175626"/>
                  <a:gd name="connsiteX10" fmla="*/ 11259 w 193270"/>
                  <a:gd name="connsiteY10" fmla="*/ 1027 h 175626"/>
                  <a:gd name="connsiteX11" fmla="*/ 0 w 193270"/>
                  <a:gd name="connsiteY11" fmla="*/ 789 h 17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270" h="175626">
                    <a:moveTo>
                      <a:pt x="0" y="789"/>
                    </a:moveTo>
                    <a:cubicBezTo>
                      <a:pt x="947" y="515"/>
                      <a:pt x="1930" y="372"/>
                      <a:pt x="2919" y="372"/>
                    </a:cubicBezTo>
                    <a:cubicBezTo>
                      <a:pt x="4885" y="372"/>
                      <a:pt x="7744" y="-45"/>
                      <a:pt x="11378" y="15"/>
                    </a:cubicBezTo>
                    <a:cubicBezTo>
                      <a:pt x="21815" y="-122"/>
                      <a:pt x="32245" y="694"/>
                      <a:pt x="42533" y="2457"/>
                    </a:cubicBezTo>
                    <a:cubicBezTo>
                      <a:pt x="112236" y="14258"/>
                      <a:pt x="168791" y="65363"/>
                      <a:pt x="187586" y="133511"/>
                    </a:cubicBezTo>
                    <a:cubicBezTo>
                      <a:pt x="190374" y="143548"/>
                      <a:pt x="192244" y="153818"/>
                      <a:pt x="193185" y="164189"/>
                    </a:cubicBezTo>
                    <a:cubicBezTo>
                      <a:pt x="193298" y="166370"/>
                      <a:pt x="193298" y="168562"/>
                      <a:pt x="193185" y="170742"/>
                    </a:cubicBezTo>
                    <a:cubicBezTo>
                      <a:pt x="193036" y="172493"/>
                      <a:pt x="192441" y="174173"/>
                      <a:pt x="191458" y="175627"/>
                    </a:cubicBezTo>
                    <a:cubicBezTo>
                      <a:pt x="192149" y="171892"/>
                      <a:pt x="192268" y="168079"/>
                      <a:pt x="191815" y="164308"/>
                    </a:cubicBezTo>
                    <a:cubicBezTo>
                      <a:pt x="190517" y="154068"/>
                      <a:pt x="188408" y="143954"/>
                      <a:pt x="185501" y="134047"/>
                    </a:cubicBezTo>
                    <a:cubicBezTo>
                      <a:pt x="162388" y="56630"/>
                      <a:pt x="92030" y="2916"/>
                      <a:pt x="11259" y="1027"/>
                    </a:cubicBezTo>
                    <a:cubicBezTo>
                      <a:pt x="4051" y="849"/>
                      <a:pt x="0" y="1027"/>
                      <a:pt x="0" y="7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6" name="Forma Livre: Forma 845">
                <a:extLst>
                  <a:ext uri="{FF2B5EF4-FFF2-40B4-BE49-F238E27FC236}">
                    <a16:creationId xmlns:a16="http://schemas.microsoft.com/office/drawing/2014/main" id="{4B4CED89-E343-5C47-209C-0E8AB4C7155C}"/>
                  </a:ext>
                </a:extLst>
              </p:cNvPr>
              <p:cNvSpPr/>
              <p:nvPr/>
            </p:nvSpPr>
            <p:spPr>
              <a:xfrm>
                <a:off x="6160842" y="3654074"/>
                <a:ext cx="80657" cy="25674"/>
              </a:xfrm>
              <a:custGeom>
                <a:avLst/>
                <a:gdLst>
                  <a:gd name="connsiteX0" fmla="*/ 80658 w 80657"/>
                  <a:gd name="connsiteY0" fmla="*/ 0 h 25674"/>
                  <a:gd name="connsiteX1" fmla="*/ 69339 w 80657"/>
                  <a:gd name="connsiteY1" fmla="*/ 5183 h 25674"/>
                  <a:gd name="connsiteX2" fmla="*/ 41044 w 80657"/>
                  <a:gd name="connsiteY2" fmla="*/ 15131 h 25674"/>
                  <a:gd name="connsiteX3" fmla="*/ 12212 w 80657"/>
                  <a:gd name="connsiteY3" fmla="*/ 23292 h 25674"/>
                  <a:gd name="connsiteX4" fmla="*/ 0 w 80657"/>
                  <a:gd name="connsiteY4" fmla="*/ 25675 h 25674"/>
                  <a:gd name="connsiteX5" fmla="*/ 11914 w 80657"/>
                  <a:gd name="connsiteY5" fmla="*/ 21505 h 25674"/>
                  <a:gd name="connsiteX6" fmla="*/ 40508 w 80657"/>
                  <a:gd name="connsiteY6" fmla="*/ 12569 h 25674"/>
                  <a:gd name="connsiteX7" fmla="*/ 68922 w 80657"/>
                  <a:gd name="connsiteY7" fmla="*/ 3396 h 25674"/>
                  <a:gd name="connsiteX8" fmla="*/ 80658 w 80657"/>
                  <a:gd name="connsiteY8" fmla="*/ 0 h 25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657" h="25674">
                    <a:moveTo>
                      <a:pt x="80658" y="0"/>
                    </a:moveTo>
                    <a:cubicBezTo>
                      <a:pt x="77095" y="2156"/>
                      <a:pt x="73301" y="3896"/>
                      <a:pt x="69339" y="5183"/>
                    </a:cubicBezTo>
                    <a:cubicBezTo>
                      <a:pt x="62191" y="7982"/>
                      <a:pt x="52243" y="11557"/>
                      <a:pt x="41044" y="15131"/>
                    </a:cubicBezTo>
                    <a:cubicBezTo>
                      <a:pt x="29845" y="18705"/>
                      <a:pt x="19658" y="21505"/>
                      <a:pt x="12212" y="23292"/>
                    </a:cubicBezTo>
                    <a:cubicBezTo>
                      <a:pt x="8238" y="24513"/>
                      <a:pt x="4146" y="25311"/>
                      <a:pt x="0" y="25675"/>
                    </a:cubicBezTo>
                    <a:cubicBezTo>
                      <a:pt x="3795" y="23828"/>
                      <a:pt x="7792" y="22428"/>
                      <a:pt x="11914" y="21505"/>
                    </a:cubicBezTo>
                    <a:lnTo>
                      <a:pt x="40508" y="12569"/>
                    </a:lnTo>
                    <a:lnTo>
                      <a:pt x="68922" y="3396"/>
                    </a:lnTo>
                    <a:cubicBezTo>
                      <a:pt x="72711" y="1870"/>
                      <a:pt x="76643" y="733"/>
                      <a:pt x="8065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7" name="Forma Livre: Forma 846">
                <a:extLst>
                  <a:ext uri="{FF2B5EF4-FFF2-40B4-BE49-F238E27FC236}">
                    <a16:creationId xmlns:a16="http://schemas.microsoft.com/office/drawing/2014/main" id="{E129F4F3-64A7-6CFC-F32C-872372F62EF8}"/>
                  </a:ext>
                </a:extLst>
              </p:cNvPr>
              <p:cNvSpPr/>
              <p:nvPr/>
            </p:nvSpPr>
            <p:spPr>
              <a:xfrm>
                <a:off x="6205706" y="3559239"/>
                <a:ext cx="3431" cy="50157"/>
              </a:xfrm>
              <a:custGeom>
                <a:avLst/>
                <a:gdLst>
                  <a:gd name="connsiteX0" fmla="*/ 528 w 3431"/>
                  <a:gd name="connsiteY0" fmla="*/ 0 h 50157"/>
                  <a:gd name="connsiteX1" fmla="*/ 3149 w 3431"/>
                  <a:gd name="connsiteY1" fmla="*/ 25019 h 50157"/>
                  <a:gd name="connsiteX2" fmla="*/ 1779 w 3431"/>
                  <a:gd name="connsiteY2" fmla="*/ 50158 h 50157"/>
                  <a:gd name="connsiteX3" fmla="*/ 469 w 3431"/>
                  <a:gd name="connsiteY3" fmla="*/ 25079 h 50157"/>
                  <a:gd name="connsiteX4" fmla="*/ 528 w 3431"/>
                  <a:gd name="connsiteY4" fmla="*/ 0 h 50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1" h="50157">
                    <a:moveTo>
                      <a:pt x="528" y="0"/>
                    </a:moveTo>
                    <a:cubicBezTo>
                      <a:pt x="2518" y="8185"/>
                      <a:pt x="3400" y="16602"/>
                      <a:pt x="3149" y="25019"/>
                    </a:cubicBezTo>
                    <a:cubicBezTo>
                      <a:pt x="3793" y="33425"/>
                      <a:pt x="3334" y="41872"/>
                      <a:pt x="1779" y="50158"/>
                    </a:cubicBezTo>
                    <a:cubicBezTo>
                      <a:pt x="665" y="41848"/>
                      <a:pt x="225" y="33460"/>
                      <a:pt x="469" y="25079"/>
                    </a:cubicBezTo>
                    <a:cubicBezTo>
                      <a:pt x="-175" y="16733"/>
                      <a:pt x="-157" y="8346"/>
                      <a:pt x="52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8" name="Forma Livre: Forma 847">
                <a:extLst>
                  <a:ext uri="{FF2B5EF4-FFF2-40B4-BE49-F238E27FC236}">
                    <a16:creationId xmlns:a16="http://schemas.microsoft.com/office/drawing/2014/main" id="{3AAB0DFB-F281-D61E-4A27-07A9D6A43D2C}"/>
                  </a:ext>
                </a:extLst>
              </p:cNvPr>
              <p:cNvSpPr/>
              <p:nvPr/>
            </p:nvSpPr>
            <p:spPr>
              <a:xfrm>
                <a:off x="6045753" y="3582829"/>
                <a:ext cx="114314" cy="27759"/>
              </a:xfrm>
              <a:custGeom>
                <a:avLst/>
                <a:gdLst>
                  <a:gd name="connsiteX0" fmla="*/ 0 w 114314"/>
                  <a:gd name="connsiteY0" fmla="*/ 27759 h 27759"/>
                  <a:gd name="connsiteX1" fmla="*/ 16263 w 114314"/>
                  <a:gd name="connsiteY1" fmla="*/ 21802 h 27759"/>
                  <a:gd name="connsiteX2" fmla="*/ 56472 w 114314"/>
                  <a:gd name="connsiteY2" fmla="*/ 10901 h 27759"/>
                  <a:gd name="connsiteX3" fmla="*/ 97218 w 114314"/>
                  <a:gd name="connsiteY3" fmla="*/ 2323 h 27759"/>
                  <a:gd name="connsiteX4" fmla="*/ 114315 w 114314"/>
                  <a:gd name="connsiteY4" fmla="*/ 0 h 27759"/>
                  <a:gd name="connsiteX5" fmla="*/ 97576 w 114314"/>
                  <a:gd name="connsiteY5" fmla="*/ 4170 h 27759"/>
                  <a:gd name="connsiteX6" fmla="*/ 57068 w 114314"/>
                  <a:gd name="connsiteY6" fmla="*/ 13463 h 27759"/>
                  <a:gd name="connsiteX7" fmla="*/ 16799 w 114314"/>
                  <a:gd name="connsiteY7" fmla="*/ 23649 h 27759"/>
                  <a:gd name="connsiteX8" fmla="*/ 0 w 114314"/>
                  <a:gd name="connsiteY8" fmla="*/ 27759 h 27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4314" h="27759">
                    <a:moveTo>
                      <a:pt x="0" y="27759"/>
                    </a:moveTo>
                    <a:cubicBezTo>
                      <a:pt x="5254" y="25341"/>
                      <a:pt x="10693" y="23351"/>
                      <a:pt x="16263" y="21802"/>
                    </a:cubicBezTo>
                    <a:cubicBezTo>
                      <a:pt x="26449" y="18645"/>
                      <a:pt x="40627" y="14714"/>
                      <a:pt x="56472" y="10901"/>
                    </a:cubicBezTo>
                    <a:cubicBezTo>
                      <a:pt x="72318" y="7089"/>
                      <a:pt x="86674" y="4170"/>
                      <a:pt x="97218" y="2323"/>
                    </a:cubicBezTo>
                    <a:cubicBezTo>
                      <a:pt x="102842" y="1060"/>
                      <a:pt x="108560" y="280"/>
                      <a:pt x="114315" y="0"/>
                    </a:cubicBezTo>
                    <a:cubicBezTo>
                      <a:pt x="108834" y="1763"/>
                      <a:pt x="103241" y="3157"/>
                      <a:pt x="97576" y="4170"/>
                    </a:cubicBezTo>
                    <a:cubicBezTo>
                      <a:pt x="87210" y="6493"/>
                      <a:pt x="72854" y="9710"/>
                      <a:pt x="57068" y="13463"/>
                    </a:cubicBezTo>
                    <a:cubicBezTo>
                      <a:pt x="41282" y="17216"/>
                      <a:pt x="27283" y="20969"/>
                      <a:pt x="16799" y="23649"/>
                    </a:cubicBezTo>
                    <a:cubicBezTo>
                      <a:pt x="11300" y="25400"/>
                      <a:pt x="5689" y="26771"/>
                      <a:pt x="0" y="277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08CE43D3-121C-1E10-7847-AA8DB59D6800}"/>
                  </a:ext>
                </a:extLst>
              </p:cNvPr>
              <p:cNvSpPr/>
              <p:nvPr/>
            </p:nvSpPr>
            <p:spPr>
              <a:xfrm>
                <a:off x="5925026" y="3750174"/>
                <a:ext cx="262358" cy="221422"/>
              </a:xfrm>
              <a:custGeom>
                <a:avLst/>
                <a:gdLst>
                  <a:gd name="connsiteX0" fmla="*/ 252257 w 262358"/>
                  <a:gd name="connsiteY0" fmla="*/ 16726 h 221422"/>
                  <a:gd name="connsiteX1" fmla="*/ 188458 w 262358"/>
                  <a:gd name="connsiteY1" fmla="*/ 166 h 221422"/>
                  <a:gd name="connsiteX2" fmla="*/ 118582 w 262358"/>
                  <a:gd name="connsiteY2" fmla="*/ 18037 h 221422"/>
                  <a:gd name="connsiteX3" fmla="*/ 22675 w 262358"/>
                  <a:gd name="connsiteY3" fmla="*/ 93512 h 221422"/>
                  <a:gd name="connsiteX4" fmla="*/ 9093 w 262358"/>
                  <a:gd name="connsiteY4" fmla="*/ 211400 h 221422"/>
                  <a:gd name="connsiteX5" fmla="*/ 16777 w 262358"/>
                  <a:gd name="connsiteY5" fmla="*/ 220693 h 221422"/>
                  <a:gd name="connsiteX6" fmla="*/ 29406 w 262358"/>
                  <a:gd name="connsiteY6" fmla="*/ 219740 h 221422"/>
                  <a:gd name="connsiteX7" fmla="*/ 155218 w 262358"/>
                  <a:gd name="connsiteY7" fmla="*/ 169582 h 221422"/>
                  <a:gd name="connsiteX8" fmla="*/ 251960 w 262358"/>
                  <a:gd name="connsiteY8" fmla="*/ 77189 h 221422"/>
                  <a:gd name="connsiteX9" fmla="*/ 262146 w 262358"/>
                  <a:gd name="connsiteY9" fmla="*/ 46511 h 221422"/>
                  <a:gd name="connsiteX10" fmla="*/ 252257 w 262358"/>
                  <a:gd name="connsiteY10" fmla="*/ 16726 h 221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2358" h="221422">
                    <a:moveTo>
                      <a:pt x="252257" y="16726"/>
                    </a:moveTo>
                    <a:cubicBezTo>
                      <a:pt x="233016" y="2072"/>
                      <a:pt x="212584" y="-788"/>
                      <a:pt x="188458" y="166"/>
                    </a:cubicBezTo>
                    <a:cubicBezTo>
                      <a:pt x="164255" y="1726"/>
                      <a:pt x="140558" y="7785"/>
                      <a:pt x="118582" y="18037"/>
                    </a:cubicBezTo>
                    <a:cubicBezTo>
                      <a:pt x="80756" y="34597"/>
                      <a:pt x="45252" y="58961"/>
                      <a:pt x="22675" y="93512"/>
                    </a:cubicBezTo>
                    <a:cubicBezTo>
                      <a:pt x="98" y="128062"/>
                      <a:pt x="-7825" y="173812"/>
                      <a:pt x="9093" y="211400"/>
                    </a:cubicBezTo>
                    <a:cubicBezTo>
                      <a:pt x="10421" y="215338"/>
                      <a:pt x="13156" y="218650"/>
                      <a:pt x="16777" y="220693"/>
                    </a:cubicBezTo>
                    <a:cubicBezTo>
                      <a:pt x="20965" y="221926"/>
                      <a:pt x="25457" y="221587"/>
                      <a:pt x="29406" y="219740"/>
                    </a:cubicBezTo>
                    <a:cubicBezTo>
                      <a:pt x="72416" y="205741"/>
                      <a:pt x="115723" y="191564"/>
                      <a:pt x="155218" y="169582"/>
                    </a:cubicBezTo>
                    <a:cubicBezTo>
                      <a:pt x="194713" y="147601"/>
                      <a:pt x="230752" y="117101"/>
                      <a:pt x="251960" y="77189"/>
                    </a:cubicBezTo>
                    <a:cubicBezTo>
                      <a:pt x="257404" y="67759"/>
                      <a:pt x="260871" y="57323"/>
                      <a:pt x="262146" y="46511"/>
                    </a:cubicBezTo>
                    <a:cubicBezTo>
                      <a:pt x="263302" y="35622"/>
                      <a:pt x="259698" y="24762"/>
                      <a:pt x="252257" y="16726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70D8965A-A430-99B1-6CB0-9D4CA9B5CB01}"/>
                  </a:ext>
                </a:extLst>
              </p:cNvPr>
              <p:cNvSpPr/>
              <p:nvPr/>
            </p:nvSpPr>
            <p:spPr>
              <a:xfrm>
                <a:off x="5940255" y="3762372"/>
                <a:ext cx="237445" cy="209209"/>
              </a:xfrm>
              <a:custGeom>
                <a:avLst/>
                <a:gdLst>
                  <a:gd name="connsiteX0" fmla="*/ 237446 w 237445"/>
                  <a:gd name="connsiteY0" fmla="*/ 0 h 209209"/>
                  <a:gd name="connsiteX1" fmla="*/ 234348 w 237445"/>
                  <a:gd name="connsiteY1" fmla="*/ 1251 h 209209"/>
                  <a:gd name="connsiteX2" fmla="*/ 225353 w 237445"/>
                  <a:gd name="connsiteY2" fmla="*/ 4349 h 209209"/>
                  <a:gd name="connsiteX3" fmla="*/ 218800 w 237445"/>
                  <a:gd name="connsiteY3" fmla="*/ 6493 h 209209"/>
                  <a:gd name="connsiteX4" fmla="*/ 211175 w 237445"/>
                  <a:gd name="connsiteY4" fmla="*/ 9472 h 209209"/>
                  <a:gd name="connsiteX5" fmla="*/ 192768 w 237445"/>
                  <a:gd name="connsiteY5" fmla="*/ 17097 h 209209"/>
                  <a:gd name="connsiteX6" fmla="*/ 182224 w 237445"/>
                  <a:gd name="connsiteY6" fmla="*/ 21922 h 209209"/>
                  <a:gd name="connsiteX7" fmla="*/ 171085 w 237445"/>
                  <a:gd name="connsiteY7" fmla="*/ 27879 h 209209"/>
                  <a:gd name="connsiteX8" fmla="*/ 147257 w 237445"/>
                  <a:gd name="connsiteY8" fmla="*/ 41580 h 209209"/>
                  <a:gd name="connsiteX9" fmla="*/ 52422 w 237445"/>
                  <a:gd name="connsiteY9" fmla="*/ 124978 h 209209"/>
                  <a:gd name="connsiteX10" fmla="*/ 35742 w 237445"/>
                  <a:gd name="connsiteY10" fmla="*/ 147138 h 209209"/>
                  <a:gd name="connsiteX11" fmla="*/ 28653 w 237445"/>
                  <a:gd name="connsiteY11" fmla="*/ 157503 h 209209"/>
                  <a:gd name="connsiteX12" fmla="*/ 22696 w 237445"/>
                  <a:gd name="connsiteY12" fmla="*/ 167332 h 209209"/>
                  <a:gd name="connsiteX13" fmla="*/ 12748 w 237445"/>
                  <a:gd name="connsiteY13" fmla="*/ 184607 h 209209"/>
                  <a:gd name="connsiteX14" fmla="*/ 8816 w 237445"/>
                  <a:gd name="connsiteY14" fmla="*/ 191815 h 209209"/>
                  <a:gd name="connsiteX15" fmla="*/ 5838 w 237445"/>
                  <a:gd name="connsiteY15" fmla="*/ 197772 h 209209"/>
                  <a:gd name="connsiteX16" fmla="*/ 1668 w 237445"/>
                  <a:gd name="connsiteY16" fmla="*/ 206291 h 209209"/>
                  <a:gd name="connsiteX17" fmla="*/ 0 w 237445"/>
                  <a:gd name="connsiteY17" fmla="*/ 209209 h 209209"/>
                  <a:gd name="connsiteX18" fmla="*/ 1132 w 237445"/>
                  <a:gd name="connsiteY18" fmla="*/ 206052 h 209209"/>
                  <a:gd name="connsiteX19" fmla="*/ 4885 w 237445"/>
                  <a:gd name="connsiteY19" fmla="*/ 197295 h 209209"/>
                  <a:gd name="connsiteX20" fmla="*/ 7685 w 237445"/>
                  <a:gd name="connsiteY20" fmla="*/ 190981 h 209209"/>
                  <a:gd name="connsiteX21" fmla="*/ 11438 w 237445"/>
                  <a:gd name="connsiteY21" fmla="*/ 183654 h 209209"/>
                  <a:gd name="connsiteX22" fmla="*/ 21028 w 237445"/>
                  <a:gd name="connsiteY22" fmla="*/ 166141 h 209209"/>
                  <a:gd name="connsiteX23" fmla="*/ 26985 w 237445"/>
                  <a:gd name="connsiteY23" fmla="*/ 156133 h 209209"/>
                  <a:gd name="connsiteX24" fmla="*/ 34014 w 237445"/>
                  <a:gd name="connsiteY24" fmla="*/ 145648 h 209209"/>
                  <a:gd name="connsiteX25" fmla="*/ 50515 w 237445"/>
                  <a:gd name="connsiteY25" fmla="*/ 123191 h 209209"/>
                  <a:gd name="connsiteX26" fmla="*/ 94597 w 237445"/>
                  <a:gd name="connsiteY26" fmla="*/ 77024 h 209209"/>
                  <a:gd name="connsiteX27" fmla="*/ 146006 w 237445"/>
                  <a:gd name="connsiteY27" fmla="*/ 39197 h 209209"/>
                  <a:gd name="connsiteX28" fmla="*/ 170370 w 237445"/>
                  <a:gd name="connsiteY28" fmla="*/ 25675 h 209209"/>
                  <a:gd name="connsiteX29" fmla="*/ 181629 w 237445"/>
                  <a:gd name="connsiteY29" fmla="*/ 20016 h 209209"/>
                  <a:gd name="connsiteX30" fmla="*/ 192292 w 237445"/>
                  <a:gd name="connsiteY30" fmla="*/ 15369 h 209209"/>
                  <a:gd name="connsiteX31" fmla="*/ 210937 w 237445"/>
                  <a:gd name="connsiteY31" fmla="*/ 8102 h 209209"/>
                  <a:gd name="connsiteX32" fmla="*/ 218681 w 237445"/>
                  <a:gd name="connsiteY32" fmla="*/ 5302 h 209209"/>
                  <a:gd name="connsiteX33" fmla="*/ 225293 w 237445"/>
                  <a:gd name="connsiteY33" fmla="*/ 3336 h 209209"/>
                  <a:gd name="connsiteX34" fmla="*/ 234467 w 237445"/>
                  <a:gd name="connsiteY34" fmla="*/ 715 h 209209"/>
                  <a:gd name="connsiteX35" fmla="*/ 237446 w 237445"/>
                  <a:gd name="connsiteY35" fmla="*/ 0 h 20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37445" h="209209">
                    <a:moveTo>
                      <a:pt x="237446" y="0"/>
                    </a:moveTo>
                    <a:cubicBezTo>
                      <a:pt x="236439" y="477"/>
                      <a:pt x="235402" y="894"/>
                      <a:pt x="234348" y="1251"/>
                    </a:cubicBezTo>
                    <a:lnTo>
                      <a:pt x="225353" y="4349"/>
                    </a:lnTo>
                    <a:lnTo>
                      <a:pt x="218800" y="6493"/>
                    </a:lnTo>
                    <a:lnTo>
                      <a:pt x="211175" y="9472"/>
                    </a:lnTo>
                    <a:cubicBezTo>
                      <a:pt x="205754" y="11676"/>
                      <a:pt x="199261" y="13880"/>
                      <a:pt x="192768" y="17097"/>
                    </a:cubicBezTo>
                    <a:lnTo>
                      <a:pt x="182224" y="21922"/>
                    </a:lnTo>
                    <a:cubicBezTo>
                      <a:pt x="178591" y="23590"/>
                      <a:pt x="174957" y="25675"/>
                      <a:pt x="171085" y="27879"/>
                    </a:cubicBezTo>
                    <a:cubicBezTo>
                      <a:pt x="163281" y="31691"/>
                      <a:pt x="155418" y="36576"/>
                      <a:pt x="147257" y="41580"/>
                    </a:cubicBezTo>
                    <a:cubicBezTo>
                      <a:pt x="111187" y="63859"/>
                      <a:pt x="79127" y="92053"/>
                      <a:pt x="52422" y="124978"/>
                    </a:cubicBezTo>
                    <a:cubicBezTo>
                      <a:pt x="46465" y="132722"/>
                      <a:pt x="40508" y="139870"/>
                      <a:pt x="35742" y="147138"/>
                    </a:cubicBezTo>
                    <a:cubicBezTo>
                      <a:pt x="33300" y="150712"/>
                      <a:pt x="30798" y="154048"/>
                      <a:pt x="28653" y="157503"/>
                    </a:cubicBezTo>
                    <a:cubicBezTo>
                      <a:pt x="26509" y="160958"/>
                      <a:pt x="24483" y="164175"/>
                      <a:pt x="22696" y="167332"/>
                    </a:cubicBezTo>
                    <a:cubicBezTo>
                      <a:pt x="18645" y="173289"/>
                      <a:pt x="15607" y="179246"/>
                      <a:pt x="12748" y="184607"/>
                    </a:cubicBezTo>
                    <a:cubicBezTo>
                      <a:pt x="11378" y="187169"/>
                      <a:pt x="10008" y="189551"/>
                      <a:pt x="8816" y="191815"/>
                    </a:cubicBezTo>
                    <a:lnTo>
                      <a:pt x="5838" y="197772"/>
                    </a:lnTo>
                    <a:cubicBezTo>
                      <a:pt x="4110" y="201227"/>
                      <a:pt x="2740" y="204087"/>
                      <a:pt x="1668" y="206291"/>
                    </a:cubicBezTo>
                    <a:cubicBezTo>
                      <a:pt x="1179" y="207297"/>
                      <a:pt x="620" y="208274"/>
                      <a:pt x="0" y="209209"/>
                    </a:cubicBezTo>
                    <a:cubicBezTo>
                      <a:pt x="268" y="208119"/>
                      <a:pt x="649" y="207065"/>
                      <a:pt x="1132" y="206052"/>
                    </a:cubicBezTo>
                    <a:cubicBezTo>
                      <a:pt x="2127" y="203789"/>
                      <a:pt x="3378" y="200870"/>
                      <a:pt x="4885" y="197295"/>
                    </a:cubicBezTo>
                    <a:cubicBezTo>
                      <a:pt x="5778" y="195389"/>
                      <a:pt x="6672" y="193245"/>
                      <a:pt x="7685" y="190981"/>
                    </a:cubicBezTo>
                    <a:cubicBezTo>
                      <a:pt x="8697" y="188717"/>
                      <a:pt x="10067" y="186275"/>
                      <a:pt x="11438" y="183654"/>
                    </a:cubicBezTo>
                    <a:cubicBezTo>
                      <a:pt x="14178" y="178471"/>
                      <a:pt x="17097" y="172395"/>
                      <a:pt x="21028" y="166141"/>
                    </a:cubicBezTo>
                    <a:lnTo>
                      <a:pt x="26985" y="156133"/>
                    </a:lnTo>
                    <a:cubicBezTo>
                      <a:pt x="29070" y="152678"/>
                      <a:pt x="31572" y="149282"/>
                      <a:pt x="34014" y="145648"/>
                    </a:cubicBezTo>
                    <a:cubicBezTo>
                      <a:pt x="38720" y="138262"/>
                      <a:pt x="44558" y="130994"/>
                      <a:pt x="50515" y="123191"/>
                    </a:cubicBezTo>
                    <a:cubicBezTo>
                      <a:pt x="63990" y="106678"/>
                      <a:pt x="78728" y="91243"/>
                      <a:pt x="94597" y="77024"/>
                    </a:cubicBezTo>
                    <a:cubicBezTo>
                      <a:pt x="110699" y="63067"/>
                      <a:pt x="127891" y="50414"/>
                      <a:pt x="146006" y="39197"/>
                    </a:cubicBezTo>
                    <a:cubicBezTo>
                      <a:pt x="154465" y="34253"/>
                      <a:pt x="162447" y="29428"/>
                      <a:pt x="170370" y="25675"/>
                    </a:cubicBezTo>
                    <a:cubicBezTo>
                      <a:pt x="174242" y="23709"/>
                      <a:pt x="177935" y="21684"/>
                      <a:pt x="181629" y="20016"/>
                    </a:cubicBezTo>
                    <a:lnTo>
                      <a:pt x="192292" y="15369"/>
                    </a:lnTo>
                    <a:cubicBezTo>
                      <a:pt x="199083" y="12212"/>
                      <a:pt x="205457" y="10127"/>
                      <a:pt x="210937" y="8102"/>
                    </a:cubicBezTo>
                    <a:cubicBezTo>
                      <a:pt x="213737" y="7089"/>
                      <a:pt x="216298" y="6076"/>
                      <a:pt x="218681" y="5302"/>
                    </a:cubicBezTo>
                    <a:lnTo>
                      <a:pt x="225293" y="3336"/>
                    </a:lnTo>
                    <a:lnTo>
                      <a:pt x="234467" y="715"/>
                    </a:lnTo>
                    <a:cubicBezTo>
                      <a:pt x="235432" y="375"/>
                      <a:pt x="236433" y="131"/>
                      <a:pt x="23744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1" name="Forma Livre: Forma 850">
                <a:extLst>
                  <a:ext uri="{FF2B5EF4-FFF2-40B4-BE49-F238E27FC236}">
                    <a16:creationId xmlns:a16="http://schemas.microsoft.com/office/drawing/2014/main" id="{B317A9D4-88F7-9A95-7D6C-1C07DD997738}"/>
                  </a:ext>
                </a:extLst>
              </p:cNvPr>
              <p:cNvSpPr/>
              <p:nvPr/>
            </p:nvSpPr>
            <p:spPr>
              <a:xfrm>
                <a:off x="5932511" y="3843745"/>
                <a:ext cx="94537" cy="27640"/>
              </a:xfrm>
              <a:custGeom>
                <a:avLst/>
                <a:gdLst>
                  <a:gd name="connsiteX0" fmla="*/ 94537 w 94537"/>
                  <a:gd name="connsiteY0" fmla="*/ 0 h 27640"/>
                  <a:gd name="connsiteX1" fmla="*/ 47656 w 94537"/>
                  <a:gd name="connsiteY1" fmla="*/ 15071 h 27640"/>
                  <a:gd name="connsiteX2" fmla="*/ 0 w 94537"/>
                  <a:gd name="connsiteY2" fmla="*/ 27641 h 27640"/>
                  <a:gd name="connsiteX3" fmla="*/ 46881 w 94537"/>
                  <a:gd name="connsiteY3" fmla="*/ 12510 h 27640"/>
                  <a:gd name="connsiteX4" fmla="*/ 94537 w 94537"/>
                  <a:gd name="connsiteY4" fmla="*/ 0 h 2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37" h="27640">
                    <a:moveTo>
                      <a:pt x="94537" y="0"/>
                    </a:moveTo>
                    <a:cubicBezTo>
                      <a:pt x="79192" y="5868"/>
                      <a:pt x="63543" y="10901"/>
                      <a:pt x="47656" y="15071"/>
                    </a:cubicBezTo>
                    <a:cubicBezTo>
                      <a:pt x="32019" y="20146"/>
                      <a:pt x="16108" y="24346"/>
                      <a:pt x="0" y="27641"/>
                    </a:cubicBezTo>
                    <a:cubicBezTo>
                      <a:pt x="15339" y="21743"/>
                      <a:pt x="30988" y="16691"/>
                      <a:pt x="46881" y="12510"/>
                    </a:cubicBezTo>
                    <a:cubicBezTo>
                      <a:pt x="62530" y="7482"/>
                      <a:pt x="78436" y="3306"/>
                      <a:pt x="9453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2" name="Forma Livre: Forma 851">
                <a:extLst>
                  <a:ext uri="{FF2B5EF4-FFF2-40B4-BE49-F238E27FC236}">
                    <a16:creationId xmlns:a16="http://schemas.microsoft.com/office/drawing/2014/main" id="{5B97311F-94BA-6A50-2659-C7F9A539680A}"/>
                  </a:ext>
                </a:extLst>
              </p:cNvPr>
              <p:cNvSpPr/>
              <p:nvPr/>
            </p:nvSpPr>
            <p:spPr>
              <a:xfrm>
                <a:off x="6023906" y="3847677"/>
                <a:ext cx="4275" cy="99719"/>
              </a:xfrm>
              <a:custGeom>
                <a:avLst/>
                <a:gdLst>
                  <a:gd name="connsiteX0" fmla="*/ 1236 w 4275"/>
                  <a:gd name="connsiteY0" fmla="*/ 99720 h 99719"/>
                  <a:gd name="connsiteX1" fmla="*/ 223 w 4275"/>
                  <a:gd name="connsiteY1" fmla="*/ 85125 h 99719"/>
                  <a:gd name="connsiteX2" fmla="*/ 223 w 4275"/>
                  <a:gd name="connsiteY2" fmla="*/ 49800 h 99719"/>
                  <a:gd name="connsiteX3" fmla="*/ 2130 w 4275"/>
                  <a:gd name="connsiteY3" fmla="*/ 14535 h 99719"/>
                  <a:gd name="connsiteX4" fmla="*/ 3976 w 4275"/>
                  <a:gd name="connsiteY4" fmla="*/ 0 h 99719"/>
                  <a:gd name="connsiteX5" fmla="*/ 3976 w 4275"/>
                  <a:gd name="connsiteY5" fmla="*/ 14654 h 99719"/>
                  <a:gd name="connsiteX6" fmla="*/ 2845 w 4275"/>
                  <a:gd name="connsiteY6" fmla="*/ 49860 h 99719"/>
                  <a:gd name="connsiteX7" fmla="*/ 1951 w 4275"/>
                  <a:gd name="connsiteY7" fmla="*/ 85125 h 99719"/>
                  <a:gd name="connsiteX8" fmla="*/ 1236 w 4275"/>
                  <a:gd name="connsiteY8" fmla="*/ 99720 h 9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75" h="99719">
                    <a:moveTo>
                      <a:pt x="1236" y="99720"/>
                    </a:moveTo>
                    <a:cubicBezTo>
                      <a:pt x="426" y="94901"/>
                      <a:pt x="86" y="90010"/>
                      <a:pt x="223" y="85125"/>
                    </a:cubicBezTo>
                    <a:cubicBezTo>
                      <a:pt x="-74" y="76071"/>
                      <a:pt x="-74" y="63621"/>
                      <a:pt x="223" y="49800"/>
                    </a:cubicBezTo>
                    <a:cubicBezTo>
                      <a:pt x="521" y="35980"/>
                      <a:pt x="1355" y="23530"/>
                      <a:pt x="2130" y="14535"/>
                    </a:cubicBezTo>
                    <a:cubicBezTo>
                      <a:pt x="2255" y="9638"/>
                      <a:pt x="2874" y="4772"/>
                      <a:pt x="3976" y="0"/>
                    </a:cubicBezTo>
                    <a:cubicBezTo>
                      <a:pt x="4375" y="4879"/>
                      <a:pt x="4375" y="9775"/>
                      <a:pt x="3976" y="14654"/>
                    </a:cubicBezTo>
                    <a:cubicBezTo>
                      <a:pt x="3619" y="24543"/>
                      <a:pt x="3261" y="36576"/>
                      <a:pt x="2845" y="49860"/>
                    </a:cubicBezTo>
                    <a:cubicBezTo>
                      <a:pt x="2428" y="63144"/>
                      <a:pt x="2249" y="75237"/>
                      <a:pt x="1951" y="85125"/>
                    </a:cubicBezTo>
                    <a:cubicBezTo>
                      <a:pt x="2112" y="90004"/>
                      <a:pt x="1873" y="94883"/>
                      <a:pt x="1236" y="997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6492DA43-12F5-06DB-DE2D-6AC6CEEC1631}"/>
                  </a:ext>
                </a:extLst>
              </p:cNvPr>
              <p:cNvSpPr/>
              <p:nvPr/>
            </p:nvSpPr>
            <p:spPr>
              <a:xfrm>
                <a:off x="6105711" y="3788702"/>
                <a:ext cx="8314" cy="113540"/>
              </a:xfrm>
              <a:custGeom>
                <a:avLst/>
                <a:gdLst>
                  <a:gd name="connsiteX0" fmla="*/ 8071 w 8314"/>
                  <a:gd name="connsiteY0" fmla="*/ 113540 h 113540"/>
                  <a:gd name="connsiteX1" fmla="*/ 2829 w 8314"/>
                  <a:gd name="connsiteY1" fmla="*/ 56889 h 113540"/>
                  <a:gd name="connsiteX2" fmla="*/ 208 w 8314"/>
                  <a:gd name="connsiteY2" fmla="*/ 0 h 113540"/>
                  <a:gd name="connsiteX3" fmla="*/ 5510 w 8314"/>
                  <a:gd name="connsiteY3" fmla="*/ 56711 h 113540"/>
                  <a:gd name="connsiteX4" fmla="*/ 8071 w 8314"/>
                  <a:gd name="connsiteY4" fmla="*/ 113540 h 11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14" h="113540">
                    <a:moveTo>
                      <a:pt x="8071" y="113540"/>
                    </a:moveTo>
                    <a:cubicBezTo>
                      <a:pt x="7356" y="113540"/>
                      <a:pt x="4974" y="88223"/>
                      <a:pt x="2829" y="56889"/>
                    </a:cubicBezTo>
                    <a:cubicBezTo>
                      <a:pt x="684" y="25555"/>
                      <a:pt x="-507" y="60"/>
                      <a:pt x="208" y="0"/>
                    </a:cubicBezTo>
                    <a:cubicBezTo>
                      <a:pt x="923" y="-60"/>
                      <a:pt x="3306" y="25317"/>
                      <a:pt x="5510" y="56711"/>
                    </a:cubicBezTo>
                    <a:cubicBezTo>
                      <a:pt x="7714" y="88104"/>
                      <a:pt x="8846" y="113481"/>
                      <a:pt x="8071" y="1135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4" name="Forma Livre: Forma 853">
                <a:extLst>
                  <a:ext uri="{FF2B5EF4-FFF2-40B4-BE49-F238E27FC236}">
                    <a16:creationId xmlns:a16="http://schemas.microsoft.com/office/drawing/2014/main" id="{D1A57FF4-F3B0-469A-B9E3-97B23BB88ABF}"/>
                  </a:ext>
                </a:extLst>
              </p:cNvPr>
              <p:cNvSpPr/>
              <p:nvPr/>
            </p:nvSpPr>
            <p:spPr>
              <a:xfrm>
                <a:off x="6003459" y="3785642"/>
                <a:ext cx="102341" cy="4577"/>
              </a:xfrm>
              <a:custGeom>
                <a:avLst/>
                <a:gdLst>
                  <a:gd name="connsiteX0" fmla="*/ 0 w 102341"/>
                  <a:gd name="connsiteY0" fmla="*/ 618 h 4577"/>
                  <a:gd name="connsiteX1" fmla="*/ 15012 w 102341"/>
                  <a:gd name="connsiteY1" fmla="*/ 141 h 4577"/>
                  <a:gd name="connsiteX2" fmla="*/ 51171 w 102341"/>
                  <a:gd name="connsiteY2" fmla="*/ 975 h 4577"/>
                  <a:gd name="connsiteX3" fmla="*/ 87389 w 102341"/>
                  <a:gd name="connsiteY3" fmla="*/ 2524 h 4577"/>
                  <a:gd name="connsiteX4" fmla="*/ 102341 w 102341"/>
                  <a:gd name="connsiteY4" fmla="*/ 4013 h 4577"/>
                  <a:gd name="connsiteX5" fmla="*/ 87329 w 102341"/>
                  <a:gd name="connsiteY5" fmla="*/ 4430 h 4577"/>
                  <a:gd name="connsiteX6" fmla="*/ 51111 w 102341"/>
                  <a:gd name="connsiteY6" fmla="*/ 3656 h 4577"/>
                  <a:gd name="connsiteX7" fmla="*/ 14952 w 102341"/>
                  <a:gd name="connsiteY7" fmla="*/ 2048 h 4577"/>
                  <a:gd name="connsiteX8" fmla="*/ 0 w 102341"/>
                  <a:gd name="connsiteY8" fmla="*/ 618 h 4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41" h="4577">
                    <a:moveTo>
                      <a:pt x="0" y="618"/>
                    </a:moveTo>
                    <a:cubicBezTo>
                      <a:pt x="4980" y="10"/>
                      <a:pt x="10002" y="-150"/>
                      <a:pt x="15012" y="141"/>
                    </a:cubicBezTo>
                    <a:cubicBezTo>
                      <a:pt x="24304" y="141"/>
                      <a:pt x="37052" y="499"/>
                      <a:pt x="51171" y="975"/>
                    </a:cubicBezTo>
                    <a:cubicBezTo>
                      <a:pt x="65289" y="1452"/>
                      <a:pt x="78096" y="1988"/>
                      <a:pt x="87389" y="2524"/>
                    </a:cubicBezTo>
                    <a:cubicBezTo>
                      <a:pt x="92411" y="2518"/>
                      <a:pt x="97421" y="3019"/>
                      <a:pt x="102341" y="4013"/>
                    </a:cubicBezTo>
                    <a:cubicBezTo>
                      <a:pt x="97361" y="4579"/>
                      <a:pt x="92333" y="4722"/>
                      <a:pt x="87329" y="4430"/>
                    </a:cubicBezTo>
                    <a:cubicBezTo>
                      <a:pt x="78036" y="4430"/>
                      <a:pt x="65229" y="4133"/>
                      <a:pt x="51111" y="3656"/>
                    </a:cubicBezTo>
                    <a:cubicBezTo>
                      <a:pt x="36993" y="3179"/>
                      <a:pt x="24185" y="2584"/>
                      <a:pt x="14952" y="2048"/>
                    </a:cubicBezTo>
                    <a:cubicBezTo>
                      <a:pt x="9936" y="2024"/>
                      <a:pt x="4932" y="1547"/>
                      <a:pt x="0" y="61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5" name="Forma Livre: Forma 854">
                <a:extLst>
                  <a:ext uri="{FF2B5EF4-FFF2-40B4-BE49-F238E27FC236}">
                    <a16:creationId xmlns:a16="http://schemas.microsoft.com/office/drawing/2014/main" id="{5AAEF991-4399-FC4B-DD21-79FD19CD50BA}"/>
                  </a:ext>
                </a:extLst>
              </p:cNvPr>
              <p:cNvSpPr/>
              <p:nvPr/>
            </p:nvSpPr>
            <p:spPr>
              <a:xfrm>
                <a:off x="6215356" y="3805561"/>
                <a:ext cx="53784" cy="289450"/>
              </a:xfrm>
              <a:custGeom>
                <a:avLst/>
                <a:gdLst>
                  <a:gd name="connsiteX0" fmla="*/ 1006 w 53784"/>
                  <a:gd name="connsiteY0" fmla="*/ 289450 h 289450"/>
                  <a:gd name="connsiteX1" fmla="*/ 708 w 53784"/>
                  <a:gd name="connsiteY1" fmla="*/ 286472 h 289450"/>
                  <a:gd name="connsiteX2" fmla="*/ 291 w 53784"/>
                  <a:gd name="connsiteY2" fmla="*/ 277834 h 289450"/>
                  <a:gd name="connsiteX3" fmla="*/ 291 w 53784"/>
                  <a:gd name="connsiteY3" fmla="*/ 246083 h 289450"/>
                  <a:gd name="connsiteX4" fmla="*/ 3031 w 53784"/>
                  <a:gd name="connsiteY4" fmla="*/ 199083 h 289450"/>
                  <a:gd name="connsiteX5" fmla="*/ 10954 w 53784"/>
                  <a:gd name="connsiteY5" fmla="*/ 141896 h 289450"/>
                  <a:gd name="connsiteX6" fmla="*/ 23702 w 53784"/>
                  <a:gd name="connsiteY6" fmla="*/ 85542 h 289450"/>
                  <a:gd name="connsiteX7" fmla="*/ 37701 w 53784"/>
                  <a:gd name="connsiteY7" fmla="*/ 40508 h 289450"/>
                  <a:gd name="connsiteX8" fmla="*/ 49019 w 53784"/>
                  <a:gd name="connsiteY8" fmla="*/ 10723 h 289450"/>
                  <a:gd name="connsiteX9" fmla="*/ 52415 w 53784"/>
                  <a:gd name="connsiteY9" fmla="*/ 2740 h 289450"/>
                  <a:gd name="connsiteX10" fmla="*/ 53784 w 53784"/>
                  <a:gd name="connsiteY10" fmla="*/ 0 h 289450"/>
                  <a:gd name="connsiteX11" fmla="*/ 52891 w 53784"/>
                  <a:gd name="connsiteY11" fmla="*/ 2919 h 289450"/>
                  <a:gd name="connsiteX12" fmla="*/ 49972 w 53784"/>
                  <a:gd name="connsiteY12" fmla="*/ 11080 h 289450"/>
                  <a:gd name="connsiteX13" fmla="*/ 39488 w 53784"/>
                  <a:gd name="connsiteY13" fmla="*/ 40865 h 289450"/>
                  <a:gd name="connsiteX14" fmla="*/ 26085 w 53784"/>
                  <a:gd name="connsiteY14" fmla="*/ 85959 h 289450"/>
                  <a:gd name="connsiteX15" fmla="*/ 13575 w 53784"/>
                  <a:gd name="connsiteY15" fmla="*/ 142134 h 289450"/>
                  <a:gd name="connsiteX16" fmla="*/ 5533 w 53784"/>
                  <a:gd name="connsiteY16" fmla="*/ 199083 h 289450"/>
                  <a:gd name="connsiteX17" fmla="*/ 2197 w 53784"/>
                  <a:gd name="connsiteY17" fmla="*/ 245905 h 289450"/>
                  <a:gd name="connsiteX18" fmla="*/ 1006 w 53784"/>
                  <a:gd name="connsiteY18" fmla="*/ 277834 h 289450"/>
                  <a:gd name="connsiteX19" fmla="*/ 1006 w 53784"/>
                  <a:gd name="connsiteY19" fmla="*/ 286472 h 289450"/>
                  <a:gd name="connsiteX20" fmla="*/ 1006 w 53784"/>
                  <a:gd name="connsiteY20" fmla="*/ 289450 h 28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784" h="289450">
                    <a:moveTo>
                      <a:pt x="1006" y="289450"/>
                    </a:moveTo>
                    <a:cubicBezTo>
                      <a:pt x="779" y="288473"/>
                      <a:pt x="684" y="287472"/>
                      <a:pt x="708" y="286472"/>
                    </a:cubicBezTo>
                    <a:cubicBezTo>
                      <a:pt x="708" y="284208"/>
                      <a:pt x="708" y="281349"/>
                      <a:pt x="291" y="277834"/>
                    </a:cubicBezTo>
                    <a:cubicBezTo>
                      <a:pt x="-67" y="270328"/>
                      <a:pt x="-126" y="259486"/>
                      <a:pt x="291" y="246083"/>
                    </a:cubicBezTo>
                    <a:cubicBezTo>
                      <a:pt x="708" y="232680"/>
                      <a:pt x="1423" y="216715"/>
                      <a:pt x="3031" y="199083"/>
                    </a:cubicBezTo>
                    <a:cubicBezTo>
                      <a:pt x="4639" y="181450"/>
                      <a:pt x="7320" y="162090"/>
                      <a:pt x="10954" y="141896"/>
                    </a:cubicBezTo>
                    <a:cubicBezTo>
                      <a:pt x="14588" y="121701"/>
                      <a:pt x="19115" y="102698"/>
                      <a:pt x="23702" y="85542"/>
                    </a:cubicBezTo>
                    <a:cubicBezTo>
                      <a:pt x="28289" y="68386"/>
                      <a:pt x="33173" y="53196"/>
                      <a:pt x="37701" y="40508"/>
                    </a:cubicBezTo>
                    <a:cubicBezTo>
                      <a:pt x="42228" y="27819"/>
                      <a:pt x="46040" y="17692"/>
                      <a:pt x="49019" y="10723"/>
                    </a:cubicBezTo>
                    <a:lnTo>
                      <a:pt x="52415" y="2740"/>
                    </a:lnTo>
                    <a:cubicBezTo>
                      <a:pt x="52754" y="1769"/>
                      <a:pt x="53213" y="852"/>
                      <a:pt x="53784" y="0"/>
                    </a:cubicBezTo>
                    <a:cubicBezTo>
                      <a:pt x="53588" y="1001"/>
                      <a:pt x="53284" y="1978"/>
                      <a:pt x="52891" y="2919"/>
                    </a:cubicBezTo>
                    <a:lnTo>
                      <a:pt x="49972" y="11080"/>
                    </a:lnTo>
                    <a:cubicBezTo>
                      <a:pt x="47291" y="18050"/>
                      <a:pt x="43717" y="28296"/>
                      <a:pt x="39488" y="40865"/>
                    </a:cubicBezTo>
                    <a:cubicBezTo>
                      <a:pt x="35258" y="53434"/>
                      <a:pt x="30672" y="68863"/>
                      <a:pt x="26085" y="85959"/>
                    </a:cubicBezTo>
                    <a:cubicBezTo>
                      <a:pt x="21498" y="103056"/>
                      <a:pt x="17268" y="122059"/>
                      <a:pt x="13575" y="142134"/>
                    </a:cubicBezTo>
                    <a:cubicBezTo>
                      <a:pt x="9882" y="162209"/>
                      <a:pt x="7618" y="181510"/>
                      <a:pt x="5533" y="199083"/>
                    </a:cubicBezTo>
                    <a:cubicBezTo>
                      <a:pt x="3448" y="216656"/>
                      <a:pt x="2674" y="232561"/>
                      <a:pt x="2197" y="245905"/>
                    </a:cubicBezTo>
                    <a:cubicBezTo>
                      <a:pt x="1720" y="259248"/>
                      <a:pt x="1006" y="270507"/>
                      <a:pt x="1006" y="277834"/>
                    </a:cubicBezTo>
                    <a:cubicBezTo>
                      <a:pt x="1006" y="281349"/>
                      <a:pt x="1006" y="284208"/>
                      <a:pt x="1006" y="286472"/>
                    </a:cubicBezTo>
                    <a:cubicBezTo>
                      <a:pt x="1107" y="287461"/>
                      <a:pt x="1107" y="288461"/>
                      <a:pt x="1006" y="2894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6" name="Forma Livre: Forma 855">
                <a:extLst>
                  <a:ext uri="{FF2B5EF4-FFF2-40B4-BE49-F238E27FC236}">
                    <a16:creationId xmlns:a16="http://schemas.microsoft.com/office/drawing/2014/main" id="{0BFBAFCD-564B-2056-1035-63EEA94CD8C9}"/>
                  </a:ext>
                </a:extLst>
              </p:cNvPr>
              <p:cNvSpPr/>
              <p:nvPr/>
            </p:nvSpPr>
            <p:spPr>
              <a:xfrm>
                <a:off x="6160366" y="3948231"/>
                <a:ext cx="67909" cy="59569"/>
              </a:xfrm>
              <a:custGeom>
                <a:avLst/>
                <a:gdLst>
                  <a:gd name="connsiteX0" fmla="*/ 67910 w 67909"/>
                  <a:gd name="connsiteY0" fmla="*/ 0 h 59569"/>
                  <a:gd name="connsiteX1" fmla="*/ 58974 w 67909"/>
                  <a:gd name="connsiteY1" fmla="*/ 9829 h 59569"/>
                  <a:gd name="connsiteX2" fmla="*/ 35563 w 67909"/>
                  <a:gd name="connsiteY2" fmla="*/ 31632 h 59569"/>
                  <a:gd name="connsiteX3" fmla="*/ 10901 w 67909"/>
                  <a:gd name="connsiteY3" fmla="*/ 52004 h 59569"/>
                  <a:gd name="connsiteX4" fmla="*/ 0 w 67909"/>
                  <a:gd name="connsiteY4" fmla="*/ 59570 h 59569"/>
                  <a:gd name="connsiteX5" fmla="*/ 9710 w 67909"/>
                  <a:gd name="connsiteY5" fmla="*/ 50515 h 59569"/>
                  <a:gd name="connsiteX6" fmla="*/ 33538 w 67909"/>
                  <a:gd name="connsiteY6" fmla="*/ 29606 h 59569"/>
                  <a:gd name="connsiteX7" fmla="*/ 57366 w 67909"/>
                  <a:gd name="connsiteY7" fmla="*/ 8459 h 59569"/>
                  <a:gd name="connsiteX8" fmla="*/ 67910 w 67909"/>
                  <a:gd name="connsiteY8" fmla="*/ 0 h 5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909" h="59569">
                    <a:moveTo>
                      <a:pt x="67910" y="0"/>
                    </a:moveTo>
                    <a:cubicBezTo>
                      <a:pt x="65342" y="3628"/>
                      <a:pt x="62340" y="6928"/>
                      <a:pt x="58974" y="9829"/>
                    </a:cubicBezTo>
                    <a:cubicBezTo>
                      <a:pt x="53017" y="15786"/>
                      <a:pt x="44975" y="23351"/>
                      <a:pt x="35563" y="31632"/>
                    </a:cubicBezTo>
                    <a:cubicBezTo>
                      <a:pt x="26151" y="39912"/>
                      <a:pt x="17692" y="47001"/>
                      <a:pt x="10901" y="52004"/>
                    </a:cubicBezTo>
                    <a:cubicBezTo>
                      <a:pt x="7565" y="54929"/>
                      <a:pt x="3908" y="57467"/>
                      <a:pt x="0" y="59570"/>
                    </a:cubicBezTo>
                    <a:cubicBezTo>
                      <a:pt x="2931" y="56240"/>
                      <a:pt x="6183" y="53208"/>
                      <a:pt x="9710" y="50515"/>
                    </a:cubicBezTo>
                    <a:lnTo>
                      <a:pt x="33538" y="29606"/>
                    </a:lnTo>
                    <a:lnTo>
                      <a:pt x="57366" y="8459"/>
                    </a:lnTo>
                    <a:cubicBezTo>
                      <a:pt x="60624" y="5331"/>
                      <a:pt x="64151" y="2502"/>
                      <a:pt x="6791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7" name="Forma Livre: Forma 856">
                <a:extLst>
                  <a:ext uri="{FF2B5EF4-FFF2-40B4-BE49-F238E27FC236}">
                    <a16:creationId xmlns:a16="http://schemas.microsoft.com/office/drawing/2014/main" id="{D2FC3808-EE6B-38EE-B4BC-BB1A2568AF23}"/>
                  </a:ext>
                </a:extLst>
              </p:cNvPr>
              <p:cNvSpPr/>
              <p:nvPr/>
            </p:nvSpPr>
            <p:spPr>
              <a:xfrm>
                <a:off x="6235662" y="3914335"/>
                <a:ext cx="63382" cy="91082"/>
              </a:xfrm>
              <a:custGeom>
                <a:avLst/>
                <a:gdLst>
                  <a:gd name="connsiteX0" fmla="*/ 63382 w 63382"/>
                  <a:gd name="connsiteY0" fmla="*/ 91082 h 91082"/>
                  <a:gd name="connsiteX1" fmla="*/ 53851 w 63382"/>
                  <a:gd name="connsiteY1" fmla="*/ 77858 h 91082"/>
                  <a:gd name="connsiteX2" fmla="*/ 31691 w 63382"/>
                  <a:gd name="connsiteY2" fmla="*/ 45571 h 91082"/>
                  <a:gd name="connsiteX3" fmla="*/ 9055 w 63382"/>
                  <a:gd name="connsiteY3" fmla="*/ 13522 h 91082"/>
                  <a:gd name="connsiteX4" fmla="*/ 0 w 63382"/>
                  <a:gd name="connsiteY4" fmla="*/ 0 h 91082"/>
                  <a:gd name="connsiteX5" fmla="*/ 10603 w 63382"/>
                  <a:gd name="connsiteY5" fmla="*/ 12390 h 91082"/>
                  <a:gd name="connsiteX6" fmla="*/ 33895 w 63382"/>
                  <a:gd name="connsiteY6" fmla="*/ 44022 h 91082"/>
                  <a:gd name="connsiteX7" fmla="*/ 55400 w 63382"/>
                  <a:gd name="connsiteY7" fmla="*/ 76845 h 91082"/>
                  <a:gd name="connsiteX8" fmla="*/ 63382 w 63382"/>
                  <a:gd name="connsiteY8" fmla="*/ 91082 h 9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382" h="91082">
                    <a:moveTo>
                      <a:pt x="63382" y="91082"/>
                    </a:moveTo>
                    <a:cubicBezTo>
                      <a:pt x="59838" y="86954"/>
                      <a:pt x="56651" y="82528"/>
                      <a:pt x="53851" y="77858"/>
                    </a:cubicBezTo>
                    <a:lnTo>
                      <a:pt x="31691" y="45571"/>
                    </a:lnTo>
                    <a:cubicBezTo>
                      <a:pt x="23113" y="33359"/>
                      <a:pt x="15310" y="22398"/>
                      <a:pt x="9055" y="13522"/>
                    </a:cubicBezTo>
                    <a:cubicBezTo>
                      <a:pt x="5701" y="9245"/>
                      <a:pt x="2675" y="4724"/>
                      <a:pt x="0" y="0"/>
                    </a:cubicBezTo>
                    <a:cubicBezTo>
                      <a:pt x="3866" y="3836"/>
                      <a:pt x="7411" y="7976"/>
                      <a:pt x="10603" y="12390"/>
                    </a:cubicBezTo>
                    <a:cubicBezTo>
                      <a:pt x="16560" y="20313"/>
                      <a:pt x="25139" y="31393"/>
                      <a:pt x="33895" y="44022"/>
                    </a:cubicBezTo>
                    <a:cubicBezTo>
                      <a:pt x="42652" y="56651"/>
                      <a:pt x="50158" y="68267"/>
                      <a:pt x="55400" y="76845"/>
                    </a:cubicBezTo>
                    <a:cubicBezTo>
                      <a:pt x="58456" y="81355"/>
                      <a:pt x="61125" y="86120"/>
                      <a:pt x="63382" y="910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8" name="Forma Livre: Forma 857">
                <a:extLst>
                  <a:ext uri="{FF2B5EF4-FFF2-40B4-BE49-F238E27FC236}">
                    <a16:creationId xmlns:a16="http://schemas.microsoft.com/office/drawing/2014/main" id="{8F285EA7-88BF-5282-49E0-1AACFDE132A9}"/>
                  </a:ext>
                </a:extLst>
              </p:cNvPr>
              <p:cNvSpPr/>
              <p:nvPr/>
            </p:nvSpPr>
            <p:spPr>
              <a:xfrm>
                <a:off x="6155117" y="3825840"/>
                <a:ext cx="106760" cy="68977"/>
              </a:xfrm>
              <a:custGeom>
                <a:avLst/>
                <a:gdLst>
                  <a:gd name="connsiteX0" fmla="*/ 106756 w 106760"/>
                  <a:gd name="connsiteY0" fmla="*/ 34 h 68977"/>
                  <a:gd name="connsiteX1" fmla="*/ 54096 w 106760"/>
                  <a:gd name="connsiteY1" fmla="*/ 35776 h 68977"/>
                  <a:gd name="connsiteX2" fmla="*/ 7 w 106760"/>
                  <a:gd name="connsiteY2" fmla="*/ 68956 h 68977"/>
                  <a:gd name="connsiteX3" fmla="*/ 52607 w 106760"/>
                  <a:gd name="connsiteY3" fmla="*/ 33214 h 68977"/>
                  <a:gd name="connsiteX4" fmla="*/ 106756 w 106760"/>
                  <a:gd name="connsiteY4" fmla="*/ 34 h 6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760" h="68977">
                    <a:moveTo>
                      <a:pt x="106756" y="34"/>
                    </a:moveTo>
                    <a:cubicBezTo>
                      <a:pt x="107114" y="689"/>
                      <a:pt x="83584" y="16534"/>
                      <a:pt x="54096" y="35776"/>
                    </a:cubicBezTo>
                    <a:cubicBezTo>
                      <a:pt x="24609" y="55017"/>
                      <a:pt x="484" y="69611"/>
                      <a:pt x="7" y="68956"/>
                    </a:cubicBezTo>
                    <a:cubicBezTo>
                      <a:pt x="-469" y="68301"/>
                      <a:pt x="23180" y="52455"/>
                      <a:pt x="52607" y="33214"/>
                    </a:cubicBezTo>
                    <a:cubicBezTo>
                      <a:pt x="82035" y="13973"/>
                      <a:pt x="106339" y="-800"/>
                      <a:pt x="106756" y="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59" name="Forma Livre: Forma 858">
                <a:extLst>
                  <a:ext uri="{FF2B5EF4-FFF2-40B4-BE49-F238E27FC236}">
                    <a16:creationId xmlns:a16="http://schemas.microsoft.com/office/drawing/2014/main" id="{D950CE90-6000-D12A-2F0C-452A03A92F64}"/>
                  </a:ext>
                </a:extLst>
              </p:cNvPr>
              <p:cNvSpPr/>
              <p:nvPr/>
            </p:nvSpPr>
            <p:spPr>
              <a:xfrm>
                <a:off x="6258895" y="3829567"/>
                <a:ext cx="69398" cy="67790"/>
              </a:xfrm>
              <a:custGeom>
                <a:avLst/>
                <a:gdLst>
                  <a:gd name="connsiteX0" fmla="*/ 69399 w 69398"/>
                  <a:gd name="connsiteY0" fmla="*/ 67791 h 67790"/>
                  <a:gd name="connsiteX1" fmla="*/ 0 w 69398"/>
                  <a:gd name="connsiteY1" fmla="*/ 0 h 67790"/>
                  <a:gd name="connsiteX2" fmla="*/ 35742 w 69398"/>
                  <a:gd name="connsiteY2" fmla="*/ 32942 h 67790"/>
                  <a:gd name="connsiteX3" fmla="*/ 69399 w 69398"/>
                  <a:gd name="connsiteY3" fmla="*/ 67791 h 6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98" h="67790">
                    <a:moveTo>
                      <a:pt x="69399" y="67791"/>
                    </a:moveTo>
                    <a:cubicBezTo>
                      <a:pt x="45047" y="46476"/>
                      <a:pt x="21880" y="23846"/>
                      <a:pt x="0" y="0"/>
                    </a:cubicBezTo>
                    <a:cubicBezTo>
                      <a:pt x="12492" y="10335"/>
                      <a:pt x="24424" y="21332"/>
                      <a:pt x="35742" y="32942"/>
                    </a:cubicBezTo>
                    <a:cubicBezTo>
                      <a:pt x="47608" y="43915"/>
                      <a:pt x="58843" y="55549"/>
                      <a:pt x="69399" y="677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0" name="Forma Livre: Forma 859">
                <a:extLst>
                  <a:ext uri="{FF2B5EF4-FFF2-40B4-BE49-F238E27FC236}">
                    <a16:creationId xmlns:a16="http://schemas.microsoft.com/office/drawing/2014/main" id="{062782D2-8370-4C82-FF4B-80556214E248}"/>
                  </a:ext>
                </a:extLst>
              </p:cNvPr>
              <p:cNvSpPr/>
              <p:nvPr/>
            </p:nvSpPr>
            <p:spPr>
              <a:xfrm>
                <a:off x="6344973" y="3747856"/>
                <a:ext cx="293761" cy="148072"/>
              </a:xfrm>
              <a:custGeom>
                <a:avLst/>
                <a:gdLst>
                  <a:gd name="connsiteX0" fmla="*/ 60 w 293761"/>
                  <a:gd name="connsiteY0" fmla="*/ 148073 h 148072"/>
                  <a:gd name="connsiteX1" fmla="*/ 20254 w 293761"/>
                  <a:gd name="connsiteY1" fmla="*/ 146405 h 148072"/>
                  <a:gd name="connsiteX2" fmla="*/ 61119 w 293761"/>
                  <a:gd name="connsiteY2" fmla="*/ 133895 h 148072"/>
                  <a:gd name="connsiteX3" fmla="*/ 80181 w 293761"/>
                  <a:gd name="connsiteY3" fmla="*/ 124364 h 148072"/>
                  <a:gd name="connsiteX4" fmla="*/ 160005 w 293761"/>
                  <a:gd name="connsiteY4" fmla="*/ 114713 h 148072"/>
                  <a:gd name="connsiteX5" fmla="*/ 287067 w 293761"/>
                  <a:gd name="connsiteY5" fmla="*/ 82248 h 148072"/>
                  <a:gd name="connsiteX6" fmla="*/ 292607 w 293761"/>
                  <a:gd name="connsiteY6" fmla="*/ 77244 h 148072"/>
                  <a:gd name="connsiteX7" fmla="*/ 282361 w 293761"/>
                  <a:gd name="connsiteY7" fmla="*/ 58837 h 148072"/>
                  <a:gd name="connsiteX8" fmla="*/ 175135 w 293761"/>
                  <a:gd name="connsiteY8" fmla="*/ 6117 h 148072"/>
                  <a:gd name="connsiteX9" fmla="*/ 59570 w 293761"/>
                  <a:gd name="connsiteY9" fmla="*/ 20176 h 148072"/>
                  <a:gd name="connsiteX10" fmla="*/ 0 w 293761"/>
                  <a:gd name="connsiteY10" fmla="*/ 148073 h 148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3761" h="148072">
                    <a:moveTo>
                      <a:pt x="60" y="148073"/>
                    </a:moveTo>
                    <a:lnTo>
                      <a:pt x="20254" y="146405"/>
                    </a:lnTo>
                    <a:cubicBezTo>
                      <a:pt x="34622" y="145237"/>
                      <a:pt x="48561" y="140972"/>
                      <a:pt x="61119" y="133895"/>
                    </a:cubicBezTo>
                    <a:cubicBezTo>
                      <a:pt x="67248" y="130291"/>
                      <a:pt x="73622" y="127110"/>
                      <a:pt x="80181" y="124364"/>
                    </a:cubicBezTo>
                    <a:cubicBezTo>
                      <a:pt x="105200" y="114296"/>
                      <a:pt x="133139" y="116084"/>
                      <a:pt x="160005" y="114713"/>
                    </a:cubicBezTo>
                    <a:cubicBezTo>
                      <a:pt x="204104" y="112491"/>
                      <a:pt x="247310" y="101453"/>
                      <a:pt x="287067" y="82248"/>
                    </a:cubicBezTo>
                    <a:cubicBezTo>
                      <a:pt x="289379" y="81181"/>
                      <a:pt x="291315" y="79436"/>
                      <a:pt x="292607" y="77244"/>
                    </a:cubicBezTo>
                    <a:cubicBezTo>
                      <a:pt x="296718" y="69679"/>
                      <a:pt x="289033" y="62947"/>
                      <a:pt x="282361" y="58837"/>
                    </a:cubicBezTo>
                    <a:cubicBezTo>
                      <a:pt x="248287" y="37809"/>
                      <a:pt x="213618" y="16542"/>
                      <a:pt x="175135" y="6117"/>
                    </a:cubicBezTo>
                    <a:cubicBezTo>
                      <a:pt x="136653" y="-4307"/>
                      <a:pt x="92572" y="-2520"/>
                      <a:pt x="59570" y="20176"/>
                    </a:cubicBezTo>
                    <a:cubicBezTo>
                      <a:pt x="20849" y="46804"/>
                      <a:pt x="6791" y="101548"/>
                      <a:pt x="0" y="148073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1" name="Forma Livre: Forma 860">
                <a:extLst>
                  <a:ext uri="{FF2B5EF4-FFF2-40B4-BE49-F238E27FC236}">
                    <a16:creationId xmlns:a16="http://schemas.microsoft.com/office/drawing/2014/main" id="{29AF335A-F55F-BBA3-6817-F90CEB6587DD}"/>
                  </a:ext>
                </a:extLst>
              </p:cNvPr>
              <p:cNvSpPr/>
              <p:nvPr/>
            </p:nvSpPr>
            <p:spPr>
              <a:xfrm>
                <a:off x="6345152" y="3767407"/>
                <a:ext cx="292845" cy="129771"/>
              </a:xfrm>
              <a:custGeom>
                <a:avLst/>
                <a:gdLst>
                  <a:gd name="connsiteX0" fmla="*/ 292846 w 292845"/>
                  <a:gd name="connsiteY0" fmla="*/ 55190 h 129771"/>
                  <a:gd name="connsiteX1" fmla="*/ 289450 w 292845"/>
                  <a:gd name="connsiteY1" fmla="*/ 53582 h 129771"/>
                  <a:gd name="connsiteX2" fmla="*/ 279859 w 292845"/>
                  <a:gd name="connsiteY2" fmla="*/ 48578 h 129771"/>
                  <a:gd name="connsiteX3" fmla="*/ 244118 w 292845"/>
                  <a:gd name="connsiteY3" fmla="*/ 30707 h 129771"/>
                  <a:gd name="connsiteX4" fmla="*/ 189313 w 292845"/>
                  <a:gd name="connsiteY4" fmla="*/ 9619 h 129771"/>
                  <a:gd name="connsiteX5" fmla="*/ 118246 w 292845"/>
                  <a:gd name="connsiteY5" fmla="*/ 3662 h 129771"/>
                  <a:gd name="connsiteX6" fmla="*/ 53434 w 292845"/>
                  <a:gd name="connsiteY6" fmla="*/ 31481 h 129771"/>
                  <a:gd name="connsiteX7" fmla="*/ 19718 w 292845"/>
                  <a:gd name="connsiteY7" fmla="*/ 79137 h 129771"/>
                  <a:gd name="connsiteX8" fmla="*/ 5063 w 292845"/>
                  <a:gd name="connsiteY8" fmla="*/ 116071 h 129771"/>
                  <a:gd name="connsiteX9" fmla="*/ 1430 w 292845"/>
                  <a:gd name="connsiteY9" fmla="*/ 126257 h 129771"/>
                  <a:gd name="connsiteX10" fmla="*/ 0 w 292845"/>
                  <a:gd name="connsiteY10" fmla="*/ 129772 h 129771"/>
                  <a:gd name="connsiteX11" fmla="*/ 894 w 292845"/>
                  <a:gd name="connsiteY11" fmla="*/ 126078 h 129771"/>
                  <a:gd name="connsiteX12" fmla="*/ 4051 w 292845"/>
                  <a:gd name="connsiteY12" fmla="*/ 115713 h 129771"/>
                  <a:gd name="connsiteX13" fmla="*/ 17990 w 292845"/>
                  <a:gd name="connsiteY13" fmla="*/ 78363 h 129771"/>
                  <a:gd name="connsiteX14" fmla="*/ 51826 w 292845"/>
                  <a:gd name="connsiteY14" fmla="*/ 29933 h 129771"/>
                  <a:gd name="connsiteX15" fmla="*/ 117889 w 292845"/>
                  <a:gd name="connsiteY15" fmla="*/ 1279 h 129771"/>
                  <a:gd name="connsiteX16" fmla="*/ 189969 w 292845"/>
                  <a:gd name="connsiteY16" fmla="*/ 7236 h 129771"/>
                  <a:gd name="connsiteX17" fmla="*/ 244951 w 292845"/>
                  <a:gd name="connsiteY17" fmla="*/ 29039 h 129771"/>
                  <a:gd name="connsiteX18" fmla="*/ 280038 w 292845"/>
                  <a:gd name="connsiteY18" fmla="*/ 47923 h 129771"/>
                  <a:gd name="connsiteX19" fmla="*/ 289391 w 292845"/>
                  <a:gd name="connsiteY19" fmla="*/ 53344 h 129771"/>
                  <a:gd name="connsiteX20" fmla="*/ 292846 w 292845"/>
                  <a:gd name="connsiteY20" fmla="*/ 55190 h 129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92845" h="129771">
                    <a:moveTo>
                      <a:pt x="292846" y="55190"/>
                    </a:moveTo>
                    <a:cubicBezTo>
                      <a:pt x="291660" y="54767"/>
                      <a:pt x="290528" y="54231"/>
                      <a:pt x="289450" y="53582"/>
                    </a:cubicBezTo>
                    <a:lnTo>
                      <a:pt x="279859" y="48578"/>
                    </a:lnTo>
                    <a:cubicBezTo>
                      <a:pt x="271520" y="44229"/>
                      <a:pt x="259546" y="37736"/>
                      <a:pt x="244118" y="30707"/>
                    </a:cubicBezTo>
                    <a:cubicBezTo>
                      <a:pt x="226509" y="22075"/>
                      <a:pt x="208167" y="15016"/>
                      <a:pt x="189313" y="9619"/>
                    </a:cubicBezTo>
                    <a:cubicBezTo>
                      <a:pt x="166248" y="2959"/>
                      <a:pt x="142098" y="934"/>
                      <a:pt x="118246" y="3662"/>
                    </a:cubicBezTo>
                    <a:cubicBezTo>
                      <a:pt x="94371" y="6331"/>
                      <a:pt x="71817" y="16011"/>
                      <a:pt x="53434" y="31481"/>
                    </a:cubicBezTo>
                    <a:cubicBezTo>
                      <a:pt x="39078" y="44915"/>
                      <a:pt x="27605" y="61129"/>
                      <a:pt x="19718" y="79137"/>
                    </a:cubicBezTo>
                    <a:cubicBezTo>
                      <a:pt x="14219" y="91194"/>
                      <a:pt x="9329" y="103519"/>
                      <a:pt x="5063" y="116071"/>
                    </a:cubicBezTo>
                    <a:cubicBezTo>
                      <a:pt x="3515" y="120300"/>
                      <a:pt x="2323" y="123696"/>
                      <a:pt x="1430" y="126257"/>
                    </a:cubicBezTo>
                    <a:cubicBezTo>
                      <a:pt x="1084" y="127478"/>
                      <a:pt x="602" y="128658"/>
                      <a:pt x="0" y="129772"/>
                    </a:cubicBezTo>
                    <a:cubicBezTo>
                      <a:pt x="209" y="128521"/>
                      <a:pt x="512" y="127288"/>
                      <a:pt x="894" y="126078"/>
                    </a:cubicBezTo>
                    <a:cubicBezTo>
                      <a:pt x="1728" y="123457"/>
                      <a:pt x="2740" y="120122"/>
                      <a:pt x="4051" y="115713"/>
                    </a:cubicBezTo>
                    <a:cubicBezTo>
                      <a:pt x="7929" y="102989"/>
                      <a:pt x="12581" y="90515"/>
                      <a:pt x="17990" y="78363"/>
                    </a:cubicBezTo>
                    <a:cubicBezTo>
                      <a:pt x="25776" y="60039"/>
                      <a:pt x="37297" y="43544"/>
                      <a:pt x="51826" y="29933"/>
                    </a:cubicBezTo>
                    <a:cubicBezTo>
                      <a:pt x="70489" y="13992"/>
                      <a:pt x="93501" y="4014"/>
                      <a:pt x="117889" y="1279"/>
                    </a:cubicBezTo>
                    <a:cubicBezTo>
                      <a:pt x="142068" y="-1616"/>
                      <a:pt x="166587" y="416"/>
                      <a:pt x="189969" y="7236"/>
                    </a:cubicBezTo>
                    <a:cubicBezTo>
                      <a:pt x="208942" y="12759"/>
                      <a:pt x="227349" y="20062"/>
                      <a:pt x="244951" y="29039"/>
                    </a:cubicBezTo>
                    <a:cubicBezTo>
                      <a:pt x="260023" y="36545"/>
                      <a:pt x="271877" y="43217"/>
                      <a:pt x="280038" y="47923"/>
                    </a:cubicBezTo>
                    <a:lnTo>
                      <a:pt x="289391" y="53344"/>
                    </a:lnTo>
                    <a:cubicBezTo>
                      <a:pt x="290600" y="53850"/>
                      <a:pt x="291755" y="54470"/>
                      <a:pt x="292846" y="551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13B1B9A3-10C0-4DD9-9BE7-F26EC1D2225C}"/>
                  </a:ext>
                </a:extLst>
              </p:cNvPr>
              <p:cNvSpPr/>
              <p:nvPr/>
            </p:nvSpPr>
            <p:spPr>
              <a:xfrm>
                <a:off x="6472745" y="3769979"/>
                <a:ext cx="116707" cy="78728"/>
              </a:xfrm>
              <a:custGeom>
                <a:avLst/>
                <a:gdLst>
                  <a:gd name="connsiteX0" fmla="*/ 116702 w 116707"/>
                  <a:gd name="connsiteY0" fmla="*/ 78710 h 78728"/>
                  <a:gd name="connsiteX1" fmla="*/ 57609 w 116707"/>
                  <a:gd name="connsiteY1" fmla="*/ 40526 h 78728"/>
                  <a:gd name="connsiteX2" fmla="*/ 5 w 116707"/>
                  <a:gd name="connsiteY2" fmla="*/ 18 h 78728"/>
                  <a:gd name="connsiteX3" fmla="*/ 59098 w 116707"/>
                  <a:gd name="connsiteY3" fmla="*/ 38262 h 78728"/>
                  <a:gd name="connsiteX4" fmla="*/ 116702 w 116707"/>
                  <a:gd name="connsiteY4" fmla="*/ 78710 h 7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707" h="78728">
                    <a:moveTo>
                      <a:pt x="116702" y="78710"/>
                    </a:moveTo>
                    <a:cubicBezTo>
                      <a:pt x="116285" y="79365"/>
                      <a:pt x="89777" y="62209"/>
                      <a:pt x="57609" y="40526"/>
                    </a:cubicBezTo>
                    <a:cubicBezTo>
                      <a:pt x="25441" y="18842"/>
                      <a:pt x="-412" y="674"/>
                      <a:pt x="5" y="18"/>
                    </a:cubicBezTo>
                    <a:cubicBezTo>
                      <a:pt x="422" y="-637"/>
                      <a:pt x="26871" y="16519"/>
                      <a:pt x="59098" y="38262"/>
                    </a:cubicBezTo>
                    <a:cubicBezTo>
                      <a:pt x="91326" y="60005"/>
                      <a:pt x="117119" y="78114"/>
                      <a:pt x="116702" y="787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3" name="Forma Livre: Forma 862">
                <a:extLst>
                  <a:ext uri="{FF2B5EF4-FFF2-40B4-BE49-F238E27FC236}">
                    <a16:creationId xmlns:a16="http://schemas.microsoft.com/office/drawing/2014/main" id="{EB4C893F-1DFE-69BF-AF2C-395995E1F5F3}"/>
                  </a:ext>
                </a:extLst>
              </p:cNvPr>
              <p:cNvSpPr/>
              <p:nvPr/>
            </p:nvSpPr>
            <p:spPr>
              <a:xfrm>
                <a:off x="6522312" y="3768627"/>
                <a:ext cx="38899" cy="4188"/>
              </a:xfrm>
              <a:custGeom>
                <a:avLst/>
                <a:gdLst>
                  <a:gd name="connsiteX0" fmla="*/ 38899 w 38899"/>
                  <a:gd name="connsiteY0" fmla="*/ 1 h 4188"/>
                  <a:gd name="connsiteX1" fmla="*/ 19599 w 38899"/>
                  <a:gd name="connsiteY1" fmla="*/ 3456 h 4188"/>
                  <a:gd name="connsiteX2" fmla="*/ 0 w 38899"/>
                  <a:gd name="connsiteY2" fmla="*/ 3456 h 4188"/>
                  <a:gd name="connsiteX3" fmla="*/ 19420 w 38899"/>
                  <a:gd name="connsiteY3" fmla="*/ 1490 h 4188"/>
                  <a:gd name="connsiteX4" fmla="*/ 38899 w 38899"/>
                  <a:gd name="connsiteY4" fmla="*/ 1 h 4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99" h="4188">
                    <a:moveTo>
                      <a:pt x="38899" y="1"/>
                    </a:moveTo>
                    <a:cubicBezTo>
                      <a:pt x="32674" y="2115"/>
                      <a:pt x="26169" y="3277"/>
                      <a:pt x="19599" y="3456"/>
                    </a:cubicBezTo>
                    <a:cubicBezTo>
                      <a:pt x="13099" y="4433"/>
                      <a:pt x="6499" y="4433"/>
                      <a:pt x="0" y="3456"/>
                    </a:cubicBezTo>
                    <a:cubicBezTo>
                      <a:pt x="6410" y="2300"/>
                      <a:pt x="12903" y="1639"/>
                      <a:pt x="19420" y="1490"/>
                    </a:cubicBezTo>
                    <a:cubicBezTo>
                      <a:pt x="25865" y="471"/>
                      <a:pt x="32376" y="-23"/>
                      <a:pt x="38899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4" name="Forma Livre: Forma 863">
                <a:extLst>
                  <a:ext uri="{FF2B5EF4-FFF2-40B4-BE49-F238E27FC236}">
                    <a16:creationId xmlns:a16="http://schemas.microsoft.com/office/drawing/2014/main" id="{CDCE9C67-AFC0-3C09-6A10-8018649A8079}"/>
                  </a:ext>
                </a:extLst>
              </p:cNvPr>
              <p:cNvSpPr/>
              <p:nvPr/>
            </p:nvSpPr>
            <p:spPr>
              <a:xfrm>
                <a:off x="6425690" y="3753556"/>
                <a:ext cx="19657" cy="26032"/>
              </a:xfrm>
              <a:custGeom>
                <a:avLst/>
                <a:gdLst>
                  <a:gd name="connsiteX0" fmla="*/ 19658 w 19657"/>
                  <a:gd name="connsiteY0" fmla="*/ 0 h 26032"/>
                  <a:gd name="connsiteX1" fmla="*/ 10961 w 19657"/>
                  <a:gd name="connsiteY1" fmla="*/ 13522 h 26032"/>
                  <a:gd name="connsiteX2" fmla="*/ 0 w 19657"/>
                  <a:gd name="connsiteY2" fmla="*/ 26032 h 26032"/>
                  <a:gd name="connsiteX3" fmla="*/ 8697 w 19657"/>
                  <a:gd name="connsiteY3" fmla="*/ 12748 h 26032"/>
                  <a:gd name="connsiteX4" fmla="*/ 19658 w 19657"/>
                  <a:gd name="connsiteY4" fmla="*/ 0 h 2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57" h="26032">
                    <a:moveTo>
                      <a:pt x="19658" y="0"/>
                    </a:moveTo>
                    <a:cubicBezTo>
                      <a:pt x="17508" y="4944"/>
                      <a:pt x="14571" y="9513"/>
                      <a:pt x="10961" y="13522"/>
                    </a:cubicBezTo>
                    <a:cubicBezTo>
                      <a:pt x="7935" y="18205"/>
                      <a:pt x="4241" y="22416"/>
                      <a:pt x="0" y="26032"/>
                    </a:cubicBezTo>
                    <a:cubicBezTo>
                      <a:pt x="2168" y="21165"/>
                      <a:pt x="5105" y="16680"/>
                      <a:pt x="8697" y="12748"/>
                    </a:cubicBezTo>
                    <a:cubicBezTo>
                      <a:pt x="11711" y="7988"/>
                      <a:pt x="15405" y="3693"/>
                      <a:pt x="1965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5" name="Forma Livre: Forma 864">
                <a:extLst>
                  <a:ext uri="{FF2B5EF4-FFF2-40B4-BE49-F238E27FC236}">
                    <a16:creationId xmlns:a16="http://schemas.microsoft.com/office/drawing/2014/main" id="{741E4EE0-6358-1AED-39AD-24CA1F96EEB4}"/>
                  </a:ext>
                </a:extLst>
              </p:cNvPr>
              <p:cNvSpPr/>
              <p:nvPr/>
            </p:nvSpPr>
            <p:spPr>
              <a:xfrm>
                <a:off x="6388578" y="3807407"/>
                <a:ext cx="80478" cy="56889"/>
              </a:xfrm>
              <a:custGeom>
                <a:avLst/>
                <a:gdLst>
                  <a:gd name="connsiteX0" fmla="*/ 80479 w 80478"/>
                  <a:gd name="connsiteY0" fmla="*/ 56889 h 56889"/>
                  <a:gd name="connsiteX1" fmla="*/ 67731 w 80478"/>
                  <a:gd name="connsiteY1" fmla="*/ 49979 h 56889"/>
                  <a:gd name="connsiteX2" fmla="*/ 38720 w 80478"/>
                  <a:gd name="connsiteY2" fmla="*/ 30559 h 56889"/>
                  <a:gd name="connsiteX3" fmla="*/ 10961 w 80478"/>
                  <a:gd name="connsiteY3" fmla="*/ 9412 h 56889"/>
                  <a:gd name="connsiteX4" fmla="*/ 0 w 80478"/>
                  <a:gd name="connsiteY4" fmla="*/ 0 h 56889"/>
                  <a:gd name="connsiteX5" fmla="*/ 11914 w 80478"/>
                  <a:gd name="connsiteY5" fmla="*/ 7863 h 56889"/>
                  <a:gd name="connsiteX6" fmla="*/ 40150 w 80478"/>
                  <a:gd name="connsiteY6" fmla="*/ 28355 h 56889"/>
                  <a:gd name="connsiteX7" fmla="*/ 68624 w 80478"/>
                  <a:gd name="connsiteY7" fmla="*/ 48371 h 56889"/>
                  <a:gd name="connsiteX8" fmla="*/ 80479 w 80478"/>
                  <a:gd name="connsiteY8" fmla="*/ 56889 h 56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78" h="56889">
                    <a:moveTo>
                      <a:pt x="80479" y="56889"/>
                    </a:moveTo>
                    <a:cubicBezTo>
                      <a:pt x="76005" y="55025"/>
                      <a:pt x="71734" y="52707"/>
                      <a:pt x="67731" y="49979"/>
                    </a:cubicBezTo>
                    <a:cubicBezTo>
                      <a:pt x="60106" y="45333"/>
                      <a:pt x="49860" y="38542"/>
                      <a:pt x="38720" y="30559"/>
                    </a:cubicBezTo>
                    <a:cubicBezTo>
                      <a:pt x="27581" y="22577"/>
                      <a:pt x="17990" y="14952"/>
                      <a:pt x="10961" y="9412"/>
                    </a:cubicBezTo>
                    <a:cubicBezTo>
                      <a:pt x="7035" y="6606"/>
                      <a:pt x="3366" y="3455"/>
                      <a:pt x="0" y="0"/>
                    </a:cubicBezTo>
                    <a:cubicBezTo>
                      <a:pt x="4212" y="2234"/>
                      <a:pt x="8203" y="4867"/>
                      <a:pt x="11914" y="7863"/>
                    </a:cubicBezTo>
                    <a:lnTo>
                      <a:pt x="40150" y="28355"/>
                    </a:lnTo>
                    <a:cubicBezTo>
                      <a:pt x="51111" y="36338"/>
                      <a:pt x="61238" y="43367"/>
                      <a:pt x="68624" y="48371"/>
                    </a:cubicBezTo>
                    <a:cubicBezTo>
                      <a:pt x="72800" y="50885"/>
                      <a:pt x="76762" y="53732"/>
                      <a:pt x="80479" y="568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6" name="Forma Livre: Forma 865">
                <a:extLst>
                  <a:ext uri="{FF2B5EF4-FFF2-40B4-BE49-F238E27FC236}">
                    <a16:creationId xmlns:a16="http://schemas.microsoft.com/office/drawing/2014/main" id="{53AEF11D-69F6-01C1-0321-5CED2D2EFA28}"/>
                  </a:ext>
                </a:extLst>
              </p:cNvPr>
              <p:cNvSpPr/>
              <p:nvPr/>
            </p:nvSpPr>
            <p:spPr>
              <a:xfrm>
                <a:off x="6327413" y="3972948"/>
                <a:ext cx="214914" cy="249304"/>
              </a:xfrm>
              <a:custGeom>
                <a:avLst/>
                <a:gdLst>
                  <a:gd name="connsiteX0" fmla="*/ 47404 w 214914"/>
                  <a:gd name="connsiteY0" fmla="*/ 8940 h 249304"/>
                  <a:gd name="connsiteX1" fmla="*/ 1118 w 214914"/>
                  <a:gd name="connsiteY1" fmla="*/ 42180 h 249304"/>
                  <a:gd name="connsiteX2" fmla="*/ 13032 w 214914"/>
                  <a:gd name="connsiteY2" fmla="*/ 99784 h 249304"/>
                  <a:gd name="connsiteX3" fmla="*/ 92856 w 214914"/>
                  <a:gd name="connsiteY3" fmla="*/ 204389 h 249304"/>
                  <a:gd name="connsiteX4" fmla="*/ 214915 w 214914"/>
                  <a:gd name="connsiteY4" fmla="*/ 249305 h 249304"/>
                  <a:gd name="connsiteX5" fmla="*/ 212532 w 214914"/>
                  <a:gd name="connsiteY5" fmla="*/ 133322 h 249304"/>
                  <a:gd name="connsiteX6" fmla="*/ 78917 w 214914"/>
                  <a:gd name="connsiteY6" fmla="*/ 1017 h 249304"/>
                  <a:gd name="connsiteX7" fmla="*/ 47404 w 214914"/>
                  <a:gd name="connsiteY7" fmla="*/ 9119 h 249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4914" h="249304">
                    <a:moveTo>
                      <a:pt x="47404" y="8940"/>
                    </a:moveTo>
                    <a:cubicBezTo>
                      <a:pt x="28104" y="3877"/>
                      <a:pt x="5110" y="22641"/>
                      <a:pt x="1118" y="42180"/>
                    </a:cubicBezTo>
                    <a:cubicBezTo>
                      <a:pt x="-2873" y="61719"/>
                      <a:pt x="4455" y="81734"/>
                      <a:pt x="13032" y="99784"/>
                    </a:cubicBezTo>
                    <a:cubicBezTo>
                      <a:pt x="31374" y="140250"/>
                      <a:pt x="58669" y="176016"/>
                      <a:pt x="92856" y="204389"/>
                    </a:cubicBezTo>
                    <a:cubicBezTo>
                      <a:pt x="127299" y="232720"/>
                      <a:pt x="170321" y="248548"/>
                      <a:pt x="214915" y="249305"/>
                    </a:cubicBezTo>
                    <a:cubicBezTo>
                      <a:pt x="206754" y="211418"/>
                      <a:pt x="217059" y="171864"/>
                      <a:pt x="212532" y="133322"/>
                    </a:cubicBezTo>
                    <a:cubicBezTo>
                      <a:pt x="204258" y="63476"/>
                      <a:pt x="148840" y="8606"/>
                      <a:pt x="78917" y="1017"/>
                    </a:cubicBezTo>
                    <a:cubicBezTo>
                      <a:pt x="66586" y="-293"/>
                      <a:pt x="52289" y="-2259"/>
                      <a:pt x="47404" y="9119"/>
                    </a:cubicBez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7" name="Forma Livre: Forma 866">
                <a:extLst>
                  <a:ext uri="{FF2B5EF4-FFF2-40B4-BE49-F238E27FC236}">
                    <a16:creationId xmlns:a16="http://schemas.microsoft.com/office/drawing/2014/main" id="{D4EE24A1-2839-6C31-7F99-2DCE99174C6B}"/>
                  </a:ext>
                </a:extLst>
              </p:cNvPr>
              <p:cNvSpPr/>
              <p:nvPr/>
            </p:nvSpPr>
            <p:spPr>
              <a:xfrm>
                <a:off x="6374817" y="3982007"/>
                <a:ext cx="167513" cy="240066"/>
              </a:xfrm>
              <a:custGeom>
                <a:avLst/>
                <a:gdLst>
                  <a:gd name="connsiteX0" fmla="*/ 167511 w 167513"/>
                  <a:gd name="connsiteY0" fmla="*/ 240067 h 240066"/>
                  <a:gd name="connsiteX1" fmla="*/ 164770 w 167513"/>
                  <a:gd name="connsiteY1" fmla="*/ 238756 h 240066"/>
                  <a:gd name="connsiteX2" fmla="*/ 157503 w 167513"/>
                  <a:gd name="connsiteY2" fmla="*/ 233931 h 240066"/>
                  <a:gd name="connsiteX3" fmla="*/ 138500 w 167513"/>
                  <a:gd name="connsiteY3" fmla="*/ 208435 h 240066"/>
                  <a:gd name="connsiteX4" fmla="*/ 128611 w 167513"/>
                  <a:gd name="connsiteY4" fmla="*/ 188837 h 240066"/>
                  <a:gd name="connsiteX5" fmla="*/ 118187 w 167513"/>
                  <a:gd name="connsiteY5" fmla="*/ 165843 h 240066"/>
                  <a:gd name="connsiteX6" fmla="*/ 105439 w 167513"/>
                  <a:gd name="connsiteY6" fmla="*/ 141300 h 240066"/>
                  <a:gd name="connsiteX7" fmla="*/ 87925 w 167513"/>
                  <a:gd name="connsiteY7" fmla="*/ 117472 h 240066"/>
                  <a:gd name="connsiteX8" fmla="*/ 48192 w 167513"/>
                  <a:gd name="connsiteY8" fmla="*/ 75773 h 240066"/>
                  <a:gd name="connsiteX9" fmla="*/ 17990 w 167513"/>
                  <a:gd name="connsiteY9" fmla="*/ 39495 h 240066"/>
                  <a:gd name="connsiteX10" fmla="*/ 3157 w 167513"/>
                  <a:gd name="connsiteY10" fmla="*/ 11259 h 240066"/>
                  <a:gd name="connsiteX11" fmla="*/ 596 w 167513"/>
                  <a:gd name="connsiteY11" fmla="*/ 2978 h 240066"/>
                  <a:gd name="connsiteX12" fmla="*/ 0 w 167513"/>
                  <a:gd name="connsiteY12" fmla="*/ 0 h 240066"/>
                  <a:gd name="connsiteX13" fmla="*/ 4170 w 167513"/>
                  <a:gd name="connsiteY13" fmla="*/ 10901 h 240066"/>
                  <a:gd name="connsiteX14" fmla="*/ 19539 w 167513"/>
                  <a:gd name="connsiteY14" fmla="*/ 38423 h 240066"/>
                  <a:gd name="connsiteX15" fmla="*/ 49979 w 167513"/>
                  <a:gd name="connsiteY15" fmla="*/ 74165 h 240066"/>
                  <a:gd name="connsiteX16" fmla="*/ 89951 w 167513"/>
                  <a:gd name="connsiteY16" fmla="*/ 115864 h 240066"/>
                  <a:gd name="connsiteX17" fmla="*/ 107822 w 167513"/>
                  <a:gd name="connsiteY17" fmla="*/ 140109 h 240066"/>
                  <a:gd name="connsiteX18" fmla="*/ 120569 w 167513"/>
                  <a:gd name="connsiteY18" fmla="*/ 165009 h 240066"/>
                  <a:gd name="connsiteX19" fmla="*/ 130756 w 167513"/>
                  <a:gd name="connsiteY19" fmla="*/ 188062 h 240066"/>
                  <a:gd name="connsiteX20" fmla="*/ 140287 w 167513"/>
                  <a:gd name="connsiteY20" fmla="*/ 207780 h 240066"/>
                  <a:gd name="connsiteX21" fmla="*/ 158158 w 167513"/>
                  <a:gd name="connsiteY21" fmla="*/ 233335 h 240066"/>
                  <a:gd name="connsiteX22" fmla="*/ 167511 w 167513"/>
                  <a:gd name="connsiteY22" fmla="*/ 240067 h 240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7513" h="240066">
                    <a:moveTo>
                      <a:pt x="167511" y="240067"/>
                    </a:moveTo>
                    <a:cubicBezTo>
                      <a:pt x="166546" y="239745"/>
                      <a:pt x="165628" y="239304"/>
                      <a:pt x="164770" y="238756"/>
                    </a:cubicBezTo>
                    <a:cubicBezTo>
                      <a:pt x="162191" y="237398"/>
                      <a:pt x="159755" y="235784"/>
                      <a:pt x="157503" y="233931"/>
                    </a:cubicBezTo>
                    <a:cubicBezTo>
                      <a:pt x="149419" y="226884"/>
                      <a:pt x="142944" y="218193"/>
                      <a:pt x="138500" y="208435"/>
                    </a:cubicBezTo>
                    <a:cubicBezTo>
                      <a:pt x="135402" y="202478"/>
                      <a:pt x="131947" y="195985"/>
                      <a:pt x="128611" y="188837"/>
                    </a:cubicBezTo>
                    <a:lnTo>
                      <a:pt x="118187" y="165843"/>
                    </a:lnTo>
                    <a:cubicBezTo>
                      <a:pt x="114481" y="157390"/>
                      <a:pt x="110222" y="149193"/>
                      <a:pt x="105439" y="141300"/>
                    </a:cubicBezTo>
                    <a:cubicBezTo>
                      <a:pt x="100197" y="132936"/>
                      <a:pt x="94341" y="124972"/>
                      <a:pt x="87925" y="117472"/>
                    </a:cubicBezTo>
                    <a:cubicBezTo>
                      <a:pt x="74701" y="101924"/>
                      <a:pt x="60523" y="88521"/>
                      <a:pt x="48192" y="75773"/>
                    </a:cubicBezTo>
                    <a:cubicBezTo>
                      <a:pt x="37094" y="64574"/>
                      <a:pt x="26991" y="52439"/>
                      <a:pt x="17990" y="39495"/>
                    </a:cubicBezTo>
                    <a:cubicBezTo>
                      <a:pt x="11938" y="30708"/>
                      <a:pt x="6958" y="21231"/>
                      <a:pt x="3157" y="11259"/>
                    </a:cubicBezTo>
                    <a:cubicBezTo>
                      <a:pt x="1966" y="7685"/>
                      <a:pt x="1072" y="4944"/>
                      <a:pt x="596" y="2978"/>
                    </a:cubicBezTo>
                    <a:cubicBezTo>
                      <a:pt x="256" y="2020"/>
                      <a:pt x="59" y="1019"/>
                      <a:pt x="0" y="0"/>
                    </a:cubicBezTo>
                    <a:cubicBezTo>
                      <a:pt x="0" y="0"/>
                      <a:pt x="1311" y="3932"/>
                      <a:pt x="4170" y="10901"/>
                    </a:cubicBezTo>
                    <a:cubicBezTo>
                      <a:pt x="8280" y="20605"/>
                      <a:pt x="13433" y="29833"/>
                      <a:pt x="19539" y="38423"/>
                    </a:cubicBezTo>
                    <a:cubicBezTo>
                      <a:pt x="28695" y="51147"/>
                      <a:pt x="38875" y="63103"/>
                      <a:pt x="49979" y="74165"/>
                    </a:cubicBezTo>
                    <a:cubicBezTo>
                      <a:pt x="62310" y="86853"/>
                      <a:pt x="76607" y="100256"/>
                      <a:pt x="89951" y="115864"/>
                    </a:cubicBezTo>
                    <a:cubicBezTo>
                      <a:pt x="96521" y="123471"/>
                      <a:pt x="102496" y="131578"/>
                      <a:pt x="107822" y="140109"/>
                    </a:cubicBezTo>
                    <a:cubicBezTo>
                      <a:pt x="112587" y="148133"/>
                      <a:pt x="116840" y="156448"/>
                      <a:pt x="120569" y="165009"/>
                    </a:cubicBezTo>
                    <a:lnTo>
                      <a:pt x="130756" y="188062"/>
                    </a:lnTo>
                    <a:cubicBezTo>
                      <a:pt x="133973" y="195211"/>
                      <a:pt x="137309" y="201763"/>
                      <a:pt x="140287" y="207780"/>
                    </a:cubicBezTo>
                    <a:cubicBezTo>
                      <a:pt x="144439" y="217424"/>
                      <a:pt x="150521" y="226121"/>
                      <a:pt x="158158" y="233335"/>
                    </a:cubicBezTo>
                    <a:cubicBezTo>
                      <a:pt x="163817" y="237982"/>
                      <a:pt x="167630" y="239828"/>
                      <a:pt x="167511" y="2400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8" name="Forma Livre: Forma 867">
                <a:extLst>
                  <a:ext uri="{FF2B5EF4-FFF2-40B4-BE49-F238E27FC236}">
                    <a16:creationId xmlns:a16="http://schemas.microsoft.com/office/drawing/2014/main" id="{B9F0351C-BF19-221D-D838-C0BF6B576EF9}"/>
                  </a:ext>
                </a:extLst>
              </p:cNvPr>
              <p:cNvSpPr/>
              <p:nvPr/>
            </p:nvSpPr>
            <p:spPr>
              <a:xfrm>
                <a:off x="6442727" y="4105138"/>
                <a:ext cx="24185" cy="85423"/>
              </a:xfrm>
              <a:custGeom>
                <a:avLst/>
                <a:gdLst>
                  <a:gd name="connsiteX0" fmla="*/ 0 w 24185"/>
                  <a:gd name="connsiteY0" fmla="*/ 85423 h 85423"/>
                  <a:gd name="connsiteX1" fmla="*/ 1787 w 24185"/>
                  <a:gd name="connsiteY1" fmla="*/ 72437 h 85423"/>
                  <a:gd name="connsiteX2" fmla="*/ 9114 w 24185"/>
                  <a:gd name="connsiteY2" fmla="*/ 41699 h 85423"/>
                  <a:gd name="connsiteX3" fmla="*/ 18943 w 24185"/>
                  <a:gd name="connsiteY3" fmla="*/ 11914 h 85423"/>
                  <a:gd name="connsiteX4" fmla="*/ 24185 w 24185"/>
                  <a:gd name="connsiteY4" fmla="*/ 0 h 85423"/>
                  <a:gd name="connsiteX5" fmla="*/ 20730 w 24185"/>
                  <a:gd name="connsiteY5" fmla="*/ 12629 h 85423"/>
                  <a:gd name="connsiteX6" fmla="*/ 11735 w 24185"/>
                  <a:gd name="connsiteY6" fmla="*/ 42771 h 85423"/>
                  <a:gd name="connsiteX7" fmla="*/ 3634 w 24185"/>
                  <a:gd name="connsiteY7" fmla="*/ 73211 h 85423"/>
                  <a:gd name="connsiteX8" fmla="*/ 0 w 24185"/>
                  <a:gd name="connsiteY8" fmla="*/ 85423 h 85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185" h="85423">
                    <a:moveTo>
                      <a:pt x="0" y="85423"/>
                    </a:moveTo>
                    <a:cubicBezTo>
                      <a:pt x="161" y="81045"/>
                      <a:pt x="757" y="76696"/>
                      <a:pt x="1787" y="72437"/>
                    </a:cubicBezTo>
                    <a:cubicBezTo>
                      <a:pt x="3336" y="64514"/>
                      <a:pt x="5778" y="53613"/>
                      <a:pt x="9114" y="41699"/>
                    </a:cubicBezTo>
                    <a:cubicBezTo>
                      <a:pt x="12450" y="29785"/>
                      <a:pt x="16084" y="19241"/>
                      <a:pt x="18943" y="11914"/>
                    </a:cubicBezTo>
                    <a:cubicBezTo>
                      <a:pt x="20260" y="7768"/>
                      <a:pt x="22017" y="3771"/>
                      <a:pt x="24185" y="0"/>
                    </a:cubicBezTo>
                    <a:cubicBezTo>
                      <a:pt x="23429" y="4307"/>
                      <a:pt x="22273" y="8536"/>
                      <a:pt x="20730" y="12629"/>
                    </a:cubicBezTo>
                    <a:cubicBezTo>
                      <a:pt x="18347" y="20313"/>
                      <a:pt x="15071" y="30976"/>
                      <a:pt x="11735" y="42771"/>
                    </a:cubicBezTo>
                    <a:cubicBezTo>
                      <a:pt x="8399" y="54566"/>
                      <a:pt x="5778" y="65408"/>
                      <a:pt x="3634" y="73211"/>
                    </a:cubicBezTo>
                    <a:cubicBezTo>
                      <a:pt x="2836" y="77393"/>
                      <a:pt x="1620" y="81486"/>
                      <a:pt x="0" y="8542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69" name="Forma Livre: Forma 868">
                <a:extLst>
                  <a:ext uri="{FF2B5EF4-FFF2-40B4-BE49-F238E27FC236}">
                    <a16:creationId xmlns:a16="http://schemas.microsoft.com/office/drawing/2014/main" id="{B0D6FECA-2A70-6096-E8F3-C59807D351EE}"/>
                  </a:ext>
                </a:extLst>
              </p:cNvPr>
              <p:cNvSpPr/>
              <p:nvPr/>
            </p:nvSpPr>
            <p:spPr>
              <a:xfrm>
                <a:off x="6446003" y="4076658"/>
                <a:ext cx="92631" cy="20913"/>
              </a:xfrm>
              <a:custGeom>
                <a:avLst/>
                <a:gdLst>
                  <a:gd name="connsiteX0" fmla="*/ 92631 w 92631"/>
                  <a:gd name="connsiteY0" fmla="*/ 20914 h 20913"/>
                  <a:gd name="connsiteX1" fmla="*/ 79049 w 92631"/>
                  <a:gd name="connsiteY1" fmla="*/ 17757 h 20913"/>
                  <a:gd name="connsiteX2" fmla="*/ 46465 w 92631"/>
                  <a:gd name="connsiteY2" fmla="*/ 9774 h 20913"/>
                  <a:gd name="connsiteX3" fmla="*/ 13582 w 92631"/>
                  <a:gd name="connsiteY3" fmla="*/ 3043 h 20913"/>
                  <a:gd name="connsiteX4" fmla="*/ 0 w 92631"/>
                  <a:gd name="connsiteY4" fmla="*/ 5 h 20913"/>
                  <a:gd name="connsiteX5" fmla="*/ 13880 w 92631"/>
                  <a:gd name="connsiteY5" fmla="*/ 1137 h 20913"/>
                  <a:gd name="connsiteX6" fmla="*/ 47060 w 92631"/>
                  <a:gd name="connsiteY6" fmla="*/ 7094 h 20913"/>
                  <a:gd name="connsiteX7" fmla="*/ 79585 w 92631"/>
                  <a:gd name="connsiteY7" fmla="*/ 15910 h 20913"/>
                  <a:gd name="connsiteX8" fmla="*/ 92631 w 92631"/>
                  <a:gd name="connsiteY8" fmla="*/ 20914 h 2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631" h="20913">
                    <a:moveTo>
                      <a:pt x="92631" y="20914"/>
                    </a:moveTo>
                    <a:cubicBezTo>
                      <a:pt x="88020" y="20253"/>
                      <a:pt x="83475" y="19198"/>
                      <a:pt x="79049" y="17757"/>
                    </a:cubicBezTo>
                    <a:cubicBezTo>
                      <a:pt x="70769" y="15612"/>
                      <a:pt x="59272" y="12634"/>
                      <a:pt x="46465" y="9774"/>
                    </a:cubicBezTo>
                    <a:cubicBezTo>
                      <a:pt x="33657" y="6915"/>
                      <a:pt x="22041" y="4651"/>
                      <a:pt x="13582" y="3043"/>
                    </a:cubicBezTo>
                    <a:cubicBezTo>
                      <a:pt x="8971" y="2453"/>
                      <a:pt x="4420" y="1441"/>
                      <a:pt x="0" y="5"/>
                    </a:cubicBezTo>
                    <a:cubicBezTo>
                      <a:pt x="4652" y="-49"/>
                      <a:pt x="9299" y="333"/>
                      <a:pt x="13880" y="1137"/>
                    </a:cubicBezTo>
                    <a:cubicBezTo>
                      <a:pt x="22458" y="2269"/>
                      <a:pt x="34253" y="4234"/>
                      <a:pt x="47060" y="7094"/>
                    </a:cubicBezTo>
                    <a:cubicBezTo>
                      <a:pt x="59868" y="9953"/>
                      <a:pt x="71365" y="13051"/>
                      <a:pt x="79585" y="15910"/>
                    </a:cubicBezTo>
                    <a:cubicBezTo>
                      <a:pt x="84113" y="17072"/>
                      <a:pt x="88491" y="18752"/>
                      <a:pt x="92631" y="209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0" name="Forma Livre: Forma 869">
                <a:extLst>
                  <a:ext uri="{FF2B5EF4-FFF2-40B4-BE49-F238E27FC236}">
                    <a16:creationId xmlns:a16="http://schemas.microsoft.com/office/drawing/2014/main" id="{1C2701B4-75D5-3834-97A0-C93492924928}"/>
                  </a:ext>
                </a:extLst>
              </p:cNvPr>
              <p:cNvSpPr/>
              <p:nvPr/>
            </p:nvSpPr>
            <p:spPr>
              <a:xfrm>
                <a:off x="6370886" y="4024540"/>
                <a:ext cx="26091" cy="100017"/>
              </a:xfrm>
              <a:custGeom>
                <a:avLst/>
                <a:gdLst>
                  <a:gd name="connsiteX0" fmla="*/ 0 w 26091"/>
                  <a:gd name="connsiteY0" fmla="*/ 100018 h 100017"/>
                  <a:gd name="connsiteX1" fmla="*/ 2085 w 26091"/>
                  <a:gd name="connsiteY1" fmla="*/ 85006 h 100017"/>
                  <a:gd name="connsiteX2" fmla="*/ 10127 w 26091"/>
                  <a:gd name="connsiteY2" fmla="*/ 49264 h 100017"/>
                  <a:gd name="connsiteX3" fmla="*/ 20552 w 26091"/>
                  <a:gd name="connsiteY3" fmla="*/ 14178 h 100017"/>
                  <a:gd name="connsiteX4" fmla="*/ 26092 w 26091"/>
                  <a:gd name="connsiteY4" fmla="*/ 0 h 100017"/>
                  <a:gd name="connsiteX5" fmla="*/ 22398 w 26091"/>
                  <a:gd name="connsiteY5" fmla="*/ 14714 h 100017"/>
                  <a:gd name="connsiteX6" fmla="*/ 12688 w 26091"/>
                  <a:gd name="connsiteY6" fmla="*/ 49920 h 100017"/>
                  <a:gd name="connsiteX7" fmla="*/ 3932 w 26091"/>
                  <a:gd name="connsiteY7" fmla="*/ 85364 h 100017"/>
                  <a:gd name="connsiteX8" fmla="*/ 0 w 26091"/>
                  <a:gd name="connsiteY8" fmla="*/ 100018 h 100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91" h="100017">
                    <a:moveTo>
                      <a:pt x="0" y="100018"/>
                    </a:moveTo>
                    <a:cubicBezTo>
                      <a:pt x="226" y="94960"/>
                      <a:pt x="923" y="89933"/>
                      <a:pt x="2085" y="85006"/>
                    </a:cubicBezTo>
                    <a:cubicBezTo>
                      <a:pt x="3812" y="75773"/>
                      <a:pt x="6493" y="63144"/>
                      <a:pt x="10127" y="49264"/>
                    </a:cubicBezTo>
                    <a:cubicBezTo>
                      <a:pt x="13761" y="35385"/>
                      <a:pt x="17573" y="22994"/>
                      <a:pt x="20552" y="14178"/>
                    </a:cubicBezTo>
                    <a:cubicBezTo>
                      <a:pt x="21969" y="9293"/>
                      <a:pt x="23822" y="4551"/>
                      <a:pt x="26092" y="0"/>
                    </a:cubicBezTo>
                    <a:cubicBezTo>
                      <a:pt x="25276" y="4998"/>
                      <a:pt x="24042" y="9924"/>
                      <a:pt x="22398" y="14714"/>
                    </a:cubicBezTo>
                    <a:cubicBezTo>
                      <a:pt x="19837" y="23709"/>
                      <a:pt x="16441" y="36099"/>
                      <a:pt x="12688" y="49920"/>
                    </a:cubicBezTo>
                    <a:cubicBezTo>
                      <a:pt x="8935" y="63740"/>
                      <a:pt x="6136" y="76249"/>
                      <a:pt x="3932" y="85364"/>
                    </a:cubicBezTo>
                    <a:cubicBezTo>
                      <a:pt x="3068" y="90356"/>
                      <a:pt x="1751" y="95264"/>
                      <a:pt x="0" y="10001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1" name="Forma Livre: Forma 870">
                <a:extLst>
                  <a:ext uri="{FF2B5EF4-FFF2-40B4-BE49-F238E27FC236}">
                    <a16:creationId xmlns:a16="http://schemas.microsoft.com/office/drawing/2014/main" id="{BACB5702-2454-D85F-D69D-6C46D510E541}"/>
                  </a:ext>
                </a:extLst>
              </p:cNvPr>
              <p:cNvSpPr/>
              <p:nvPr/>
            </p:nvSpPr>
            <p:spPr>
              <a:xfrm>
                <a:off x="6387149" y="4004970"/>
                <a:ext cx="107225" cy="11677"/>
              </a:xfrm>
              <a:custGeom>
                <a:avLst/>
                <a:gdLst>
                  <a:gd name="connsiteX0" fmla="*/ 107226 w 107225"/>
                  <a:gd name="connsiteY0" fmla="*/ 11528 h 11677"/>
                  <a:gd name="connsiteX1" fmla="*/ 53613 w 107225"/>
                  <a:gd name="connsiteY1" fmla="*/ 7179 h 11677"/>
                  <a:gd name="connsiteX2" fmla="*/ 0 w 107225"/>
                  <a:gd name="connsiteY2" fmla="*/ 150 h 11677"/>
                  <a:gd name="connsiteX3" fmla="*/ 53613 w 107225"/>
                  <a:gd name="connsiteY3" fmla="*/ 4499 h 11677"/>
                  <a:gd name="connsiteX4" fmla="*/ 107226 w 107225"/>
                  <a:gd name="connsiteY4" fmla="*/ 11528 h 11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225" h="11677">
                    <a:moveTo>
                      <a:pt x="107226" y="11528"/>
                    </a:moveTo>
                    <a:cubicBezTo>
                      <a:pt x="107226" y="12243"/>
                      <a:pt x="83040" y="10336"/>
                      <a:pt x="53613" y="7179"/>
                    </a:cubicBezTo>
                    <a:cubicBezTo>
                      <a:pt x="24185" y="4022"/>
                      <a:pt x="0" y="865"/>
                      <a:pt x="0" y="150"/>
                    </a:cubicBezTo>
                    <a:cubicBezTo>
                      <a:pt x="0" y="-565"/>
                      <a:pt x="24185" y="1341"/>
                      <a:pt x="53613" y="4499"/>
                    </a:cubicBezTo>
                    <a:cubicBezTo>
                      <a:pt x="83040" y="7656"/>
                      <a:pt x="107285" y="10813"/>
                      <a:pt x="107226" y="115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2" name="Forma Livre: Forma 871">
                <a:extLst>
                  <a:ext uri="{FF2B5EF4-FFF2-40B4-BE49-F238E27FC236}">
                    <a16:creationId xmlns:a16="http://schemas.microsoft.com/office/drawing/2014/main" id="{8E541AE4-DE68-19EF-45A8-BFD141772E76}"/>
                  </a:ext>
                </a:extLst>
              </p:cNvPr>
              <p:cNvSpPr/>
              <p:nvPr/>
            </p:nvSpPr>
            <p:spPr>
              <a:xfrm>
                <a:off x="6098413" y="4307318"/>
                <a:ext cx="378328" cy="2680"/>
              </a:xfrm>
              <a:custGeom>
                <a:avLst/>
                <a:gdLst>
                  <a:gd name="connsiteX0" fmla="*/ 378328 w 378328"/>
                  <a:gd name="connsiteY0" fmla="*/ 1370 h 2680"/>
                  <a:gd name="connsiteX1" fmla="*/ 189194 w 378328"/>
                  <a:gd name="connsiteY1" fmla="*/ 2681 h 2680"/>
                  <a:gd name="connsiteX2" fmla="*/ 0 w 378328"/>
                  <a:gd name="connsiteY2" fmla="*/ 1370 h 2680"/>
                  <a:gd name="connsiteX3" fmla="*/ 189194 w 378328"/>
                  <a:gd name="connsiteY3" fmla="*/ 0 h 2680"/>
                  <a:gd name="connsiteX4" fmla="*/ 378328 w 378328"/>
                  <a:gd name="connsiteY4" fmla="*/ 1370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8328" h="2680">
                    <a:moveTo>
                      <a:pt x="378328" y="1370"/>
                    </a:moveTo>
                    <a:cubicBezTo>
                      <a:pt x="378328" y="2085"/>
                      <a:pt x="293620" y="2681"/>
                      <a:pt x="189194" y="2681"/>
                    </a:cubicBezTo>
                    <a:cubicBezTo>
                      <a:pt x="84768" y="2681"/>
                      <a:pt x="0" y="2085"/>
                      <a:pt x="0" y="1370"/>
                    </a:cubicBezTo>
                    <a:cubicBezTo>
                      <a:pt x="0" y="655"/>
                      <a:pt x="84708" y="0"/>
                      <a:pt x="189194" y="0"/>
                    </a:cubicBezTo>
                    <a:cubicBezTo>
                      <a:pt x="293680" y="0"/>
                      <a:pt x="378328" y="596"/>
                      <a:pt x="378328" y="137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3" name="Forma Livre: Forma 872">
                <a:extLst>
                  <a:ext uri="{FF2B5EF4-FFF2-40B4-BE49-F238E27FC236}">
                    <a16:creationId xmlns:a16="http://schemas.microsoft.com/office/drawing/2014/main" id="{85D6874A-09EE-E7CB-B7CD-017B5BFFF1B7}"/>
                  </a:ext>
                </a:extLst>
              </p:cNvPr>
              <p:cNvSpPr/>
              <p:nvPr/>
            </p:nvSpPr>
            <p:spPr>
              <a:xfrm>
                <a:off x="6162927" y="4416331"/>
                <a:ext cx="254899" cy="2680"/>
              </a:xfrm>
              <a:custGeom>
                <a:avLst/>
                <a:gdLst>
                  <a:gd name="connsiteX0" fmla="*/ 254900 w 254899"/>
                  <a:gd name="connsiteY0" fmla="*/ 1311 h 2680"/>
                  <a:gd name="connsiteX1" fmla="*/ 127420 w 254899"/>
                  <a:gd name="connsiteY1" fmla="*/ 2681 h 2680"/>
                  <a:gd name="connsiteX2" fmla="*/ 0 w 254899"/>
                  <a:gd name="connsiteY2" fmla="*/ 1311 h 2680"/>
                  <a:gd name="connsiteX3" fmla="*/ 127420 w 254899"/>
                  <a:gd name="connsiteY3" fmla="*/ 0 h 2680"/>
                  <a:gd name="connsiteX4" fmla="*/ 254900 w 254899"/>
                  <a:gd name="connsiteY4" fmla="*/ 1311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899" h="2680">
                    <a:moveTo>
                      <a:pt x="254900" y="1311"/>
                    </a:moveTo>
                    <a:cubicBezTo>
                      <a:pt x="254900" y="2085"/>
                      <a:pt x="197832" y="2681"/>
                      <a:pt x="127420" y="2681"/>
                    </a:cubicBezTo>
                    <a:cubicBezTo>
                      <a:pt x="57008" y="2681"/>
                      <a:pt x="0" y="2085"/>
                      <a:pt x="0" y="1311"/>
                    </a:cubicBezTo>
                    <a:cubicBezTo>
                      <a:pt x="0" y="536"/>
                      <a:pt x="57068" y="0"/>
                      <a:pt x="127420" y="0"/>
                    </a:cubicBezTo>
                    <a:cubicBezTo>
                      <a:pt x="197772" y="0"/>
                      <a:pt x="254900" y="596"/>
                      <a:pt x="254900" y="131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4" name="Forma Livre: Forma 873">
                <a:extLst>
                  <a:ext uri="{FF2B5EF4-FFF2-40B4-BE49-F238E27FC236}">
                    <a16:creationId xmlns:a16="http://schemas.microsoft.com/office/drawing/2014/main" id="{E725ED35-E96D-E6D0-15FB-48E8485FACAC}"/>
                  </a:ext>
                </a:extLst>
              </p:cNvPr>
              <p:cNvSpPr/>
              <p:nvPr/>
            </p:nvSpPr>
            <p:spPr>
              <a:xfrm>
                <a:off x="6165370" y="4432117"/>
                <a:ext cx="250193" cy="2680"/>
              </a:xfrm>
              <a:custGeom>
                <a:avLst/>
                <a:gdLst>
                  <a:gd name="connsiteX0" fmla="*/ 250194 w 250193"/>
                  <a:gd name="connsiteY0" fmla="*/ 1370 h 2680"/>
                  <a:gd name="connsiteX1" fmla="*/ 125097 w 250193"/>
                  <a:gd name="connsiteY1" fmla="*/ 2681 h 2680"/>
                  <a:gd name="connsiteX2" fmla="*/ 0 w 250193"/>
                  <a:gd name="connsiteY2" fmla="*/ 1370 h 2680"/>
                  <a:gd name="connsiteX3" fmla="*/ 125097 w 250193"/>
                  <a:gd name="connsiteY3" fmla="*/ 0 h 2680"/>
                  <a:gd name="connsiteX4" fmla="*/ 250194 w 250193"/>
                  <a:gd name="connsiteY4" fmla="*/ 1370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193" h="2680">
                    <a:moveTo>
                      <a:pt x="250194" y="1370"/>
                    </a:moveTo>
                    <a:cubicBezTo>
                      <a:pt x="250194" y="2085"/>
                      <a:pt x="194138" y="2681"/>
                      <a:pt x="125097" y="2681"/>
                    </a:cubicBezTo>
                    <a:cubicBezTo>
                      <a:pt x="56055" y="2681"/>
                      <a:pt x="0" y="2085"/>
                      <a:pt x="0" y="1370"/>
                    </a:cubicBezTo>
                    <a:cubicBezTo>
                      <a:pt x="0" y="655"/>
                      <a:pt x="56055" y="0"/>
                      <a:pt x="125097" y="0"/>
                    </a:cubicBezTo>
                    <a:cubicBezTo>
                      <a:pt x="194138" y="0"/>
                      <a:pt x="250194" y="357"/>
                      <a:pt x="250194" y="137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5" name="Forma Livre: Forma 874">
                <a:extLst>
                  <a:ext uri="{FF2B5EF4-FFF2-40B4-BE49-F238E27FC236}">
                    <a16:creationId xmlns:a16="http://schemas.microsoft.com/office/drawing/2014/main" id="{BB4D5E8C-2DB3-33B7-D4EE-DEBCC2D478BE}"/>
                  </a:ext>
                </a:extLst>
              </p:cNvPr>
              <p:cNvSpPr/>
              <p:nvPr/>
            </p:nvSpPr>
            <p:spPr>
              <a:xfrm>
                <a:off x="6156375" y="4403464"/>
                <a:ext cx="263656" cy="2680"/>
              </a:xfrm>
              <a:custGeom>
                <a:avLst/>
                <a:gdLst>
                  <a:gd name="connsiteX0" fmla="*/ 263656 w 263656"/>
                  <a:gd name="connsiteY0" fmla="*/ 1370 h 2680"/>
                  <a:gd name="connsiteX1" fmla="*/ 131828 w 263656"/>
                  <a:gd name="connsiteY1" fmla="*/ 2681 h 2680"/>
                  <a:gd name="connsiteX2" fmla="*/ 0 w 263656"/>
                  <a:gd name="connsiteY2" fmla="*/ 1370 h 2680"/>
                  <a:gd name="connsiteX3" fmla="*/ 131828 w 263656"/>
                  <a:gd name="connsiteY3" fmla="*/ 0 h 2680"/>
                  <a:gd name="connsiteX4" fmla="*/ 263656 w 263656"/>
                  <a:gd name="connsiteY4" fmla="*/ 1370 h 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656" h="2680">
                    <a:moveTo>
                      <a:pt x="263656" y="1370"/>
                    </a:moveTo>
                    <a:cubicBezTo>
                      <a:pt x="263656" y="2085"/>
                      <a:pt x="204623" y="2681"/>
                      <a:pt x="131828" y="2681"/>
                    </a:cubicBezTo>
                    <a:cubicBezTo>
                      <a:pt x="59034" y="2681"/>
                      <a:pt x="0" y="2085"/>
                      <a:pt x="0" y="1370"/>
                    </a:cubicBezTo>
                    <a:cubicBezTo>
                      <a:pt x="0" y="655"/>
                      <a:pt x="59034" y="0"/>
                      <a:pt x="131828" y="0"/>
                    </a:cubicBezTo>
                    <a:cubicBezTo>
                      <a:pt x="204623" y="0"/>
                      <a:pt x="263656" y="596"/>
                      <a:pt x="263656" y="137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876" name="Gráfico 52">
              <a:extLst>
                <a:ext uri="{FF2B5EF4-FFF2-40B4-BE49-F238E27FC236}">
                  <a16:creationId xmlns:a16="http://schemas.microsoft.com/office/drawing/2014/main" id="{FD3B5D3F-BF76-0CD7-E8BC-92AE10FACFA4}"/>
                </a:ext>
              </a:extLst>
            </p:cNvPr>
            <p:cNvGrpSpPr/>
            <p:nvPr/>
          </p:nvGrpSpPr>
          <p:grpSpPr>
            <a:xfrm>
              <a:off x="4222138" y="2019596"/>
              <a:ext cx="2266821" cy="1450050"/>
              <a:chOff x="4222138" y="2019596"/>
              <a:chExt cx="2266821" cy="1450050"/>
            </a:xfrm>
            <a:solidFill>
              <a:srgbClr val="263238"/>
            </a:solidFill>
          </p:grpSpPr>
          <p:sp>
            <p:nvSpPr>
              <p:cNvPr id="877" name="Forma Livre: Forma 876">
                <a:extLst>
                  <a:ext uri="{FF2B5EF4-FFF2-40B4-BE49-F238E27FC236}">
                    <a16:creationId xmlns:a16="http://schemas.microsoft.com/office/drawing/2014/main" id="{93430BB6-F00E-1864-6D5A-BD2AE5F583C2}"/>
                  </a:ext>
                </a:extLst>
              </p:cNvPr>
              <p:cNvSpPr/>
              <p:nvPr/>
            </p:nvSpPr>
            <p:spPr>
              <a:xfrm>
                <a:off x="6216362" y="2107404"/>
                <a:ext cx="178709" cy="3275"/>
              </a:xfrm>
              <a:custGeom>
                <a:avLst/>
                <a:gdLst>
                  <a:gd name="connsiteX0" fmla="*/ 178710 w 178709"/>
                  <a:gd name="connsiteY0" fmla="*/ 2082 h 3275"/>
                  <a:gd name="connsiteX1" fmla="*/ 89355 w 178709"/>
                  <a:gd name="connsiteY1" fmla="*/ 3214 h 3275"/>
                  <a:gd name="connsiteX2" fmla="*/ 0 w 178709"/>
                  <a:gd name="connsiteY2" fmla="*/ 1189 h 3275"/>
                  <a:gd name="connsiteX3" fmla="*/ 89355 w 178709"/>
                  <a:gd name="connsiteY3" fmla="*/ 57 h 3275"/>
                  <a:gd name="connsiteX4" fmla="*/ 178710 w 178709"/>
                  <a:gd name="connsiteY4" fmla="*/ 2082 h 3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09" h="3275">
                    <a:moveTo>
                      <a:pt x="178710" y="2082"/>
                    </a:moveTo>
                    <a:cubicBezTo>
                      <a:pt x="178710" y="2976"/>
                      <a:pt x="138738" y="3452"/>
                      <a:pt x="89355" y="3214"/>
                    </a:cubicBezTo>
                    <a:cubicBezTo>
                      <a:pt x="39971" y="2976"/>
                      <a:pt x="0" y="2023"/>
                      <a:pt x="0" y="1189"/>
                    </a:cubicBezTo>
                    <a:cubicBezTo>
                      <a:pt x="0" y="355"/>
                      <a:pt x="39971" y="-181"/>
                      <a:pt x="89355" y="57"/>
                    </a:cubicBezTo>
                    <a:cubicBezTo>
                      <a:pt x="138738" y="295"/>
                      <a:pt x="178710" y="1248"/>
                      <a:pt x="178710" y="20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8" name="Forma Livre: Forma 877">
                <a:extLst>
                  <a:ext uri="{FF2B5EF4-FFF2-40B4-BE49-F238E27FC236}">
                    <a16:creationId xmlns:a16="http://schemas.microsoft.com/office/drawing/2014/main" id="{5D794FF7-DC18-E1DA-13C4-E27C1535038C}"/>
                  </a:ext>
                </a:extLst>
              </p:cNvPr>
              <p:cNvSpPr/>
              <p:nvPr/>
            </p:nvSpPr>
            <p:spPr>
              <a:xfrm>
                <a:off x="6303710" y="2019596"/>
                <a:ext cx="3557" cy="178709"/>
              </a:xfrm>
              <a:custGeom>
                <a:avLst/>
                <a:gdLst>
                  <a:gd name="connsiteX0" fmla="*/ 2661 w 3557"/>
                  <a:gd name="connsiteY0" fmla="*/ 178710 h 178709"/>
                  <a:gd name="connsiteX1" fmla="*/ 219 w 3557"/>
                  <a:gd name="connsiteY1" fmla="*/ 89355 h 178709"/>
                  <a:gd name="connsiteX2" fmla="*/ 874 w 3557"/>
                  <a:gd name="connsiteY2" fmla="*/ 0 h 178709"/>
                  <a:gd name="connsiteX3" fmla="*/ 3317 w 3557"/>
                  <a:gd name="connsiteY3" fmla="*/ 89355 h 178709"/>
                  <a:gd name="connsiteX4" fmla="*/ 2661 w 3557"/>
                  <a:gd name="connsiteY4" fmla="*/ 178710 h 178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7" h="178709">
                    <a:moveTo>
                      <a:pt x="2661" y="178710"/>
                    </a:moveTo>
                    <a:cubicBezTo>
                      <a:pt x="1828" y="178710"/>
                      <a:pt x="755" y="138798"/>
                      <a:pt x="219" y="89355"/>
                    </a:cubicBezTo>
                    <a:cubicBezTo>
                      <a:pt x="-317" y="39912"/>
                      <a:pt x="219" y="0"/>
                      <a:pt x="874" y="0"/>
                    </a:cubicBezTo>
                    <a:cubicBezTo>
                      <a:pt x="1530" y="0"/>
                      <a:pt x="2840" y="39912"/>
                      <a:pt x="3317" y="89355"/>
                    </a:cubicBezTo>
                    <a:cubicBezTo>
                      <a:pt x="3793" y="138798"/>
                      <a:pt x="3555" y="178710"/>
                      <a:pt x="2661" y="1787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79" name="Forma Livre: Forma 878">
                <a:extLst>
                  <a:ext uri="{FF2B5EF4-FFF2-40B4-BE49-F238E27FC236}">
                    <a16:creationId xmlns:a16="http://schemas.microsoft.com/office/drawing/2014/main" id="{242E04AF-F87E-41A4-3DDC-07FC119DBFFD}"/>
                  </a:ext>
                </a:extLst>
              </p:cNvPr>
              <p:cNvSpPr/>
              <p:nvPr/>
            </p:nvSpPr>
            <p:spPr>
              <a:xfrm>
                <a:off x="6380536" y="3387409"/>
                <a:ext cx="108422" cy="55311"/>
              </a:xfrm>
              <a:custGeom>
                <a:avLst/>
                <a:gdLst>
                  <a:gd name="connsiteX0" fmla="*/ 108417 w 108422"/>
                  <a:gd name="connsiteY0" fmla="*/ 55312 h 55311"/>
                  <a:gd name="connsiteX1" fmla="*/ 53613 w 108422"/>
                  <a:gd name="connsiteY1" fmla="*/ 29101 h 55311"/>
                  <a:gd name="connsiteX2" fmla="*/ 0 w 108422"/>
                  <a:gd name="connsiteY2" fmla="*/ 31 h 55311"/>
                  <a:gd name="connsiteX3" fmla="*/ 54804 w 108422"/>
                  <a:gd name="connsiteY3" fmla="*/ 26301 h 55311"/>
                  <a:gd name="connsiteX4" fmla="*/ 108417 w 108422"/>
                  <a:gd name="connsiteY4" fmla="*/ 55312 h 5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422" h="55311">
                    <a:moveTo>
                      <a:pt x="108417" y="55312"/>
                    </a:moveTo>
                    <a:cubicBezTo>
                      <a:pt x="89718" y="47508"/>
                      <a:pt x="71424" y="38763"/>
                      <a:pt x="53613" y="29101"/>
                    </a:cubicBezTo>
                    <a:cubicBezTo>
                      <a:pt x="35253" y="20344"/>
                      <a:pt x="17353" y="10640"/>
                      <a:pt x="0" y="31"/>
                    </a:cubicBezTo>
                    <a:cubicBezTo>
                      <a:pt x="357" y="-684"/>
                      <a:pt x="24900" y="11051"/>
                      <a:pt x="54804" y="26301"/>
                    </a:cubicBezTo>
                    <a:cubicBezTo>
                      <a:pt x="84708" y="41551"/>
                      <a:pt x="108834" y="54597"/>
                      <a:pt x="108417" y="553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0" name="Forma Livre: Forma 879">
                <a:extLst>
                  <a:ext uri="{FF2B5EF4-FFF2-40B4-BE49-F238E27FC236}">
                    <a16:creationId xmlns:a16="http://schemas.microsoft.com/office/drawing/2014/main" id="{216DC786-F5AA-E35C-8C80-881914EEFD38}"/>
                  </a:ext>
                </a:extLst>
              </p:cNvPr>
              <p:cNvSpPr/>
              <p:nvPr/>
            </p:nvSpPr>
            <p:spPr>
              <a:xfrm>
                <a:off x="6408057" y="3360812"/>
                <a:ext cx="53612" cy="108834"/>
              </a:xfrm>
              <a:custGeom>
                <a:avLst/>
                <a:gdLst>
                  <a:gd name="connsiteX0" fmla="*/ 0 w 53612"/>
                  <a:gd name="connsiteY0" fmla="*/ 108834 h 108834"/>
                  <a:gd name="connsiteX1" fmla="*/ 25436 w 53612"/>
                  <a:gd name="connsiteY1" fmla="*/ 53613 h 108834"/>
                  <a:gd name="connsiteX2" fmla="*/ 53613 w 53612"/>
                  <a:gd name="connsiteY2" fmla="*/ 0 h 108834"/>
                  <a:gd name="connsiteX3" fmla="*/ 28177 w 53612"/>
                  <a:gd name="connsiteY3" fmla="*/ 55221 h 108834"/>
                  <a:gd name="connsiteX4" fmla="*/ 0 w 53612"/>
                  <a:gd name="connsiteY4" fmla="*/ 108834 h 10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612" h="108834">
                    <a:moveTo>
                      <a:pt x="0" y="108834"/>
                    </a:moveTo>
                    <a:cubicBezTo>
                      <a:pt x="7506" y="89992"/>
                      <a:pt x="16001" y="71561"/>
                      <a:pt x="25436" y="53613"/>
                    </a:cubicBezTo>
                    <a:cubicBezTo>
                      <a:pt x="33901" y="35271"/>
                      <a:pt x="43307" y="17376"/>
                      <a:pt x="53613" y="0"/>
                    </a:cubicBezTo>
                    <a:cubicBezTo>
                      <a:pt x="46077" y="18830"/>
                      <a:pt x="37589" y="37261"/>
                      <a:pt x="28177" y="55221"/>
                    </a:cubicBezTo>
                    <a:cubicBezTo>
                      <a:pt x="19694" y="73557"/>
                      <a:pt x="10294" y="91452"/>
                      <a:pt x="0" y="1088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1" name="Forma Livre: Forma 880">
                <a:extLst>
                  <a:ext uri="{FF2B5EF4-FFF2-40B4-BE49-F238E27FC236}">
                    <a16:creationId xmlns:a16="http://schemas.microsoft.com/office/drawing/2014/main" id="{61A0A39D-7D6E-BE95-A980-8D74803CF821}"/>
                  </a:ext>
                </a:extLst>
              </p:cNvPr>
              <p:cNvSpPr/>
              <p:nvPr/>
            </p:nvSpPr>
            <p:spPr>
              <a:xfrm>
                <a:off x="4222138" y="3023250"/>
                <a:ext cx="128494" cy="51308"/>
              </a:xfrm>
              <a:custGeom>
                <a:avLst/>
                <a:gdLst>
                  <a:gd name="connsiteX0" fmla="*/ 128495 w 128494"/>
                  <a:gd name="connsiteY0" fmla="*/ 39 h 51308"/>
                  <a:gd name="connsiteX1" fmla="*/ 64814 w 128494"/>
                  <a:gd name="connsiteY1" fmla="*/ 27084 h 51308"/>
                  <a:gd name="connsiteX2" fmla="*/ 2 w 128494"/>
                  <a:gd name="connsiteY2" fmla="*/ 51269 h 51308"/>
                  <a:gd name="connsiteX3" fmla="*/ 63683 w 128494"/>
                  <a:gd name="connsiteY3" fmla="*/ 24224 h 51308"/>
                  <a:gd name="connsiteX4" fmla="*/ 128495 w 128494"/>
                  <a:gd name="connsiteY4" fmla="*/ 39 h 5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494" h="51308">
                    <a:moveTo>
                      <a:pt x="128495" y="39"/>
                    </a:moveTo>
                    <a:cubicBezTo>
                      <a:pt x="128495" y="873"/>
                      <a:pt x="100258" y="12966"/>
                      <a:pt x="64814" y="27084"/>
                    </a:cubicBezTo>
                    <a:cubicBezTo>
                      <a:pt x="29370" y="41202"/>
                      <a:pt x="300" y="52044"/>
                      <a:pt x="2" y="51269"/>
                    </a:cubicBezTo>
                    <a:cubicBezTo>
                      <a:pt x="-296" y="50495"/>
                      <a:pt x="28179" y="38342"/>
                      <a:pt x="63683" y="24224"/>
                    </a:cubicBezTo>
                    <a:cubicBezTo>
                      <a:pt x="99186" y="10106"/>
                      <a:pt x="128137" y="-735"/>
                      <a:pt x="128495" y="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2" name="Forma Livre: Forma 881">
                <a:extLst>
                  <a:ext uri="{FF2B5EF4-FFF2-40B4-BE49-F238E27FC236}">
                    <a16:creationId xmlns:a16="http://schemas.microsoft.com/office/drawing/2014/main" id="{B582C0A4-F8A8-F47B-2259-81AACD64E4A9}"/>
                  </a:ext>
                </a:extLst>
              </p:cNvPr>
              <p:cNvSpPr/>
              <p:nvPr/>
            </p:nvSpPr>
            <p:spPr>
              <a:xfrm>
                <a:off x="4240086" y="2969338"/>
                <a:ext cx="47113" cy="47534"/>
              </a:xfrm>
              <a:custGeom>
                <a:avLst/>
                <a:gdLst>
                  <a:gd name="connsiteX0" fmla="*/ 44781 w 47113"/>
                  <a:gd name="connsiteY0" fmla="*/ 15231 h 47534"/>
                  <a:gd name="connsiteX1" fmla="*/ 41623 w 47113"/>
                  <a:gd name="connsiteY1" fmla="*/ 10763 h 47534"/>
                  <a:gd name="connsiteX2" fmla="*/ 29709 w 47113"/>
                  <a:gd name="connsiteY2" fmla="*/ 3019 h 47534"/>
                  <a:gd name="connsiteX3" fmla="*/ 3900 w 47113"/>
                  <a:gd name="connsiteY3" fmla="*/ 17959 h 47534"/>
                  <a:gd name="connsiteX4" fmla="*/ 18841 w 47113"/>
                  <a:gd name="connsiteY4" fmla="*/ 43771 h 47534"/>
                  <a:gd name="connsiteX5" fmla="*/ 42219 w 47113"/>
                  <a:gd name="connsiteY5" fmla="*/ 34472 h 47534"/>
                  <a:gd name="connsiteX6" fmla="*/ 45555 w 47113"/>
                  <a:gd name="connsiteY6" fmla="*/ 20592 h 47534"/>
                  <a:gd name="connsiteX7" fmla="*/ 44781 w 47113"/>
                  <a:gd name="connsiteY7" fmla="*/ 15171 h 47534"/>
                  <a:gd name="connsiteX8" fmla="*/ 46746 w 47113"/>
                  <a:gd name="connsiteY8" fmla="*/ 20473 h 47534"/>
                  <a:gd name="connsiteX9" fmla="*/ 44125 w 47113"/>
                  <a:gd name="connsiteY9" fmla="*/ 35604 h 47534"/>
                  <a:gd name="connsiteX10" fmla="*/ 24706 w 47113"/>
                  <a:gd name="connsiteY10" fmla="*/ 47518 h 47534"/>
                  <a:gd name="connsiteX11" fmla="*/ 16 w 47113"/>
                  <a:gd name="connsiteY11" fmla="*/ 24583 h 47534"/>
                  <a:gd name="connsiteX12" fmla="*/ 8086 w 47113"/>
                  <a:gd name="connsiteY12" fmla="*/ 5819 h 47534"/>
                  <a:gd name="connsiteX13" fmla="*/ 30246 w 47113"/>
                  <a:gd name="connsiteY13" fmla="*/ 994 h 47534"/>
                  <a:gd name="connsiteX14" fmla="*/ 42577 w 47113"/>
                  <a:gd name="connsiteY14" fmla="*/ 10108 h 47534"/>
                  <a:gd name="connsiteX15" fmla="*/ 44781 w 47113"/>
                  <a:gd name="connsiteY15" fmla="*/ 15231 h 4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7113" h="47534">
                    <a:moveTo>
                      <a:pt x="44781" y="15231"/>
                    </a:moveTo>
                    <a:cubicBezTo>
                      <a:pt x="44781" y="15231"/>
                      <a:pt x="43768" y="13503"/>
                      <a:pt x="41623" y="10763"/>
                    </a:cubicBezTo>
                    <a:cubicBezTo>
                      <a:pt x="38587" y="6968"/>
                      <a:pt x="34409" y="4252"/>
                      <a:pt x="29709" y="3019"/>
                    </a:cubicBezTo>
                    <a:cubicBezTo>
                      <a:pt x="18457" y="17"/>
                      <a:pt x="6901" y="6706"/>
                      <a:pt x="3900" y="17959"/>
                    </a:cubicBezTo>
                    <a:cubicBezTo>
                      <a:pt x="898" y="29212"/>
                      <a:pt x="7588" y="40768"/>
                      <a:pt x="18841" y="43771"/>
                    </a:cubicBezTo>
                    <a:cubicBezTo>
                      <a:pt x="27832" y="46165"/>
                      <a:pt x="37331" y="42389"/>
                      <a:pt x="42219" y="34472"/>
                    </a:cubicBezTo>
                    <a:cubicBezTo>
                      <a:pt x="44815" y="30332"/>
                      <a:pt x="45986" y="25459"/>
                      <a:pt x="45555" y="20592"/>
                    </a:cubicBezTo>
                    <a:cubicBezTo>
                      <a:pt x="45555" y="17137"/>
                      <a:pt x="44542" y="15290"/>
                      <a:pt x="44781" y="15171"/>
                    </a:cubicBezTo>
                    <a:cubicBezTo>
                      <a:pt x="45870" y="16744"/>
                      <a:pt x="46545" y="18567"/>
                      <a:pt x="46746" y="20473"/>
                    </a:cubicBezTo>
                    <a:cubicBezTo>
                      <a:pt x="47704" y="25667"/>
                      <a:pt x="46774" y="31035"/>
                      <a:pt x="44125" y="35604"/>
                    </a:cubicBezTo>
                    <a:cubicBezTo>
                      <a:pt x="40143" y="42663"/>
                      <a:pt x="32802" y="47166"/>
                      <a:pt x="24706" y="47518"/>
                    </a:cubicBezTo>
                    <a:cubicBezTo>
                      <a:pt x="11555" y="48000"/>
                      <a:pt x="501" y="37736"/>
                      <a:pt x="16" y="24583"/>
                    </a:cubicBezTo>
                    <a:cubicBezTo>
                      <a:pt x="-248" y="17435"/>
                      <a:pt x="2715" y="10543"/>
                      <a:pt x="8086" y="5819"/>
                    </a:cubicBezTo>
                    <a:cubicBezTo>
                      <a:pt x="14143" y="493"/>
                      <a:pt x="22521" y="-1336"/>
                      <a:pt x="30246" y="994"/>
                    </a:cubicBezTo>
                    <a:cubicBezTo>
                      <a:pt x="35314" y="2459"/>
                      <a:pt x="39690" y="5694"/>
                      <a:pt x="42577" y="10108"/>
                    </a:cubicBezTo>
                    <a:cubicBezTo>
                      <a:pt x="43706" y="11615"/>
                      <a:pt x="44461" y="13372"/>
                      <a:pt x="44781" y="152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3" name="Forma Livre: Forma 882">
                <a:extLst>
                  <a:ext uri="{FF2B5EF4-FFF2-40B4-BE49-F238E27FC236}">
                    <a16:creationId xmlns:a16="http://schemas.microsoft.com/office/drawing/2014/main" id="{D515ED6B-EAFF-8D99-A46C-3D1766B6AEF8}"/>
                  </a:ext>
                </a:extLst>
              </p:cNvPr>
              <p:cNvSpPr/>
              <p:nvPr/>
            </p:nvSpPr>
            <p:spPr>
              <a:xfrm>
                <a:off x="4285062" y="3081457"/>
                <a:ext cx="47098" cy="47524"/>
              </a:xfrm>
              <a:custGeom>
                <a:avLst/>
                <a:gdLst>
                  <a:gd name="connsiteX0" fmla="*/ 44483 w 47098"/>
                  <a:gd name="connsiteY0" fmla="*/ 15162 h 47524"/>
                  <a:gd name="connsiteX1" fmla="*/ 41326 w 47098"/>
                  <a:gd name="connsiteY1" fmla="*/ 10694 h 47524"/>
                  <a:gd name="connsiteX2" fmla="*/ 29412 w 47098"/>
                  <a:gd name="connsiteY2" fmla="*/ 2950 h 47524"/>
                  <a:gd name="connsiteX3" fmla="*/ 9753 w 47098"/>
                  <a:gd name="connsiteY3" fmla="*/ 7775 h 47524"/>
                  <a:gd name="connsiteX4" fmla="*/ 8225 w 47098"/>
                  <a:gd name="connsiteY4" fmla="*/ 37477 h 47524"/>
                  <a:gd name="connsiteX5" fmla="*/ 24348 w 47098"/>
                  <a:gd name="connsiteY5" fmla="*/ 44411 h 47524"/>
                  <a:gd name="connsiteX6" fmla="*/ 42219 w 47098"/>
                  <a:gd name="connsiteY6" fmla="*/ 34463 h 47524"/>
                  <a:gd name="connsiteX7" fmla="*/ 45555 w 47098"/>
                  <a:gd name="connsiteY7" fmla="*/ 20583 h 47524"/>
                  <a:gd name="connsiteX8" fmla="*/ 44781 w 47098"/>
                  <a:gd name="connsiteY8" fmla="*/ 15162 h 47524"/>
                  <a:gd name="connsiteX9" fmla="*/ 46746 w 47098"/>
                  <a:gd name="connsiteY9" fmla="*/ 20404 h 47524"/>
                  <a:gd name="connsiteX10" fmla="*/ 44066 w 47098"/>
                  <a:gd name="connsiteY10" fmla="*/ 35595 h 47524"/>
                  <a:gd name="connsiteX11" fmla="*/ 24706 w 47098"/>
                  <a:gd name="connsiteY11" fmla="*/ 47509 h 47524"/>
                  <a:gd name="connsiteX12" fmla="*/ 16 w 47098"/>
                  <a:gd name="connsiteY12" fmla="*/ 24574 h 47524"/>
                  <a:gd name="connsiteX13" fmla="*/ 8086 w 47098"/>
                  <a:gd name="connsiteY13" fmla="*/ 5810 h 47524"/>
                  <a:gd name="connsiteX14" fmla="*/ 30246 w 47098"/>
                  <a:gd name="connsiteY14" fmla="*/ 925 h 47524"/>
                  <a:gd name="connsiteX15" fmla="*/ 42576 w 47098"/>
                  <a:gd name="connsiteY15" fmla="*/ 10099 h 47524"/>
                  <a:gd name="connsiteX16" fmla="*/ 44483 w 47098"/>
                  <a:gd name="connsiteY16" fmla="*/ 15162 h 47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098" h="47524">
                    <a:moveTo>
                      <a:pt x="44483" y="15162"/>
                    </a:moveTo>
                    <a:cubicBezTo>
                      <a:pt x="44185" y="15162"/>
                      <a:pt x="43470" y="13435"/>
                      <a:pt x="41326" y="10694"/>
                    </a:cubicBezTo>
                    <a:cubicBezTo>
                      <a:pt x="38306" y="6882"/>
                      <a:pt x="34122" y="4160"/>
                      <a:pt x="29412" y="2950"/>
                    </a:cubicBezTo>
                    <a:cubicBezTo>
                      <a:pt x="22464" y="1169"/>
                      <a:pt x="15087" y="2980"/>
                      <a:pt x="9753" y="7775"/>
                    </a:cubicBezTo>
                    <a:cubicBezTo>
                      <a:pt x="1130" y="15555"/>
                      <a:pt x="446" y="28851"/>
                      <a:pt x="8225" y="37477"/>
                    </a:cubicBezTo>
                    <a:cubicBezTo>
                      <a:pt x="12332" y="42028"/>
                      <a:pt x="18220" y="44560"/>
                      <a:pt x="24348" y="44411"/>
                    </a:cubicBezTo>
                    <a:cubicBezTo>
                      <a:pt x="31607" y="44345"/>
                      <a:pt x="38337" y="40598"/>
                      <a:pt x="42219" y="34463"/>
                    </a:cubicBezTo>
                    <a:cubicBezTo>
                      <a:pt x="44787" y="30311"/>
                      <a:pt x="45956" y="25450"/>
                      <a:pt x="45555" y="20583"/>
                    </a:cubicBezTo>
                    <a:cubicBezTo>
                      <a:pt x="45555" y="17128"/>
                      <a:pt x="44483" y="15281"/>
                      <a:pt x="44781" y="15162"/>
                    </a:cubicBezTo>
                    <a:cubicBezTo>
                      <a:pt x="45862" y="16717"/>
                      <a:pt x="46538" y="18522"/>
                      <a:pt x="46746" y="20404"/>
                    </a:cubicBezTo>
                    <a:cubicBezTo>
                      <a:pt x="47685" y="25623"/>
                      <a:pt x="46734" y="31008"/>
                      <a:pt x="44066" y="35595"/>
                    </a:cubicBezTo>
                    <a:cubicBezTo>
                      <a:pt x="40111" y="42654"/>
                      <a:pt x="32787" y="47157"/>
                      <a:pt x="24706" y="47509"/>
                    </a:cubicBezTo>
                    <a:cubicBezTo>
                      <a:pt x="11555" y="47991"/>
                      <a:pt x="501" y="37727"/>
                      <a:pt x="16" y="24574"/>
                    </a:cubicBezTo>
                    <a:cubicBezTo>
                      <a:pt x="-247" y="17426"/>
                      <a:pt x="2715" y="10533"/>
                      <a:pt x="8086" y="5810"/>
                    </a:cubicBezTo>
                    <a:cubicBezTo>
                      <a:pt x="14173" y="544"/>
                      <a:pt x="22508" y="-1297"/>
                      <a:pt x="30246" y="925"/>
                    </a:cubicBezTo>
                    <a:cubicBezTo>
                      <a:pt x="35302" y="2444"/>
                      <a:pt x="39665" y="5691"/>
                      <a:pt x="42576" y="10099"/>
                    </a:cubicBezTo>
                    <a:cubicBezTo>
                      <a:pt x="43610" y="11606"/>
                      <a:pt x="44263" y="13345"/>
                      <a:pt x="44483" y="151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884" name="Gráfico 52">
              <a:extLst>
                <a:ext uri="{FF2B5EF4-FFF2-40B4-BE49-F238E27FC236}">
                  <a16:creationId xmlns:a16="http://schemas.microsoft.com/office/drawing/2014/main" id="{C0450B03-70E8-A1B6-4E94-FEAC148F744A}"/>
                </a:ext>
              </a:extLst>
            </p:cNvPr>
            <p:cNvGrpSpPr/>
            <p:nvPr/>
          </p:nvGrpSpPr>
          <p:grpSpPr>
            <a:xfrm>
              <a:off x="4312124" y="2107610"/>
              <a:ext cx="400694" cy="400816"/>
              <a:chOff x="4308787" y="2107610"/>
              <a:chExt cx="400694" cy="400816"/>
            </a:xfrm>
          </p:grpSpPr>
          <p:sp>
            <p:nvSpPr>
              <p:cNvPr id="885" name="Forma Livre: Forma 884">
                <a:extLst>
                  <a:ext uri="{FF2B5EF4-FFF2-40B4-BE49-F238E27FC236}">
                    <a16:creationId xmlns:a16="http://schemas.microsoft.com/office/drawing/2014/main" id="{F1E304DD-6805-17AA-F030-21BE1D2EAAEB}"/>
                  </a:ext>
                </a:extLst>
              </p:cNvPr>
              <p:cNvSpPr/>
              <p:nvPr/>
            </p:nvSpPr>
            <p:spPr>
              <a:xfrm>
                <a:off x="4308787" y="2107610"/>
                <a:ext cx="400694" cy="400816"/>
              </a:xfrm>
              <a:custGeom>
                <a:avLst/>
                <a:gdLst>
                  <a:gd name="connsiteX0" fmla="*/ 374901 w 400694"/>
                  <a:gd name="connsiteY0" fmla="*/ 296450 h 400816"/>
                  <a:gd name="connsiteX1" fmla="*/ 376688 w 400694"/>
                  <a:gd name="connsiteY1" fmla="*/ 301156 h 400816"/>
                  <a:gd name="connsiteX2" fmla="*/ 381632 w 400694"/>
                  <a:gd name="connsiteY2" fmla="*/ 314916 h 400816"/>
                  <a:gd name="connsiteX3" fmla="*/ 400277 w 400694"/>
                  <a:gd name="connsiteY3" fmla="*/ 367814 h 400816"/>
                  <a:gd name="connsiteX4" fmla="*/ 400694 w 400694"/>
                  <a:gd name="connsiteY4" fmla="*/ 368887 h 400816"/>
                  <a:gd name="connsiteX5" fmla="*/ 399503 w 400694"/>
                  <a:gd name="connsiteY5" fmla="*/ 368887 h 400816"/>
                  <a:gd name="connsiteX6" fmla="*/ 323015 w 400694"/>
                  <a:gd name="connsiteY6" fmla="*/ 358283 h 400816"/>
                  <a:gd name="connsiteX7" fmla="*/ 323790 w 400694"/>
                  <a:gd name="connsiteY7" fmla="*/ 358283 h 400816"/>
                  <a:gd name="connsiteX8" fmla="*/ 231992 w 400694"/>
                  <a:gd name="connsiteY8" fmla="*/ 398374 h 400816"/>
                  <a:gd name="connsiteX9" fmla="*/ 203458 w 400694"/>
                  <a:gd name="connsiteY9" fmla="*/ 400816 h 400816"/>
                  <a:gd name="connsiteX10" fmla="*/ 188626 w 400694"/>
                  <a:gd name="connsiteY10" fmla="*/ 400280 h 400816"/>
                  <a:gd name="connsiteX11" fmla="*/ 181179 w 400694"/>
                  <a:gd name="connsiteY11" fmla="*/ 399923 h 400816"/>
                  <a:gd name="connsiteX12" fmla="*/ 173674 w 400694"/>
                  <a:gd name="connsiteY12" fmla="*/ 398850 h 400816"/>
                  <a:gd name="connsiteX13" fmla="*/ 113448 w 400694"/>
                  <a:gd name="connsiteY13" fmla="*/ 380979 h 400816"/>
                  <a:gd name="connsiteX14" fmla="*/ 58823 w 400694"/>
                  <a:gd name="connsiteY14" fmla="*/ 342318 h 400816"/>
                  <a:gd name="connsiteX15" fmla="*/ 58600 w 400694"/>
                  <a:gd name="connsiteY15" fmla="*/ 58835 h 400816"/>
                  <a:gd name="connsiteX16" fmla="*/ 90693 w 400694"/>
                  <a:gd name="connsiteY16" fmla="*/ 32734 h 400816"/>
                  <a:gd name="connsiteX17" fmla="*/ 148773 w 400694"/>
                  <a:gd name="connsiteY17" fmla="*/ 6940 h 400816"/>
                  <a:gd name="connsiteX18" fmla="*/ 156339 w 400694"/>
                  <a:gd name="connsiteY18" fmla="*/ 4974 h 400816"/>
                  <a:gd name="connsiteX19" fmla="*/ 160092 w 400694"/>
                  <a:gd name="connsiteY19" fmla="*/ 4021 h 400816"/>
                  <a:gd name="connsiteX20" fmla="*/ 163904 w 400694"/>
                  <a:gd name="connsiteY20" fmla="*/ 3425 h 400816"/>
                  <a:gd name="connsiteX21" fmla="*/ 179154 w 400694"/>
                  <a:gd name="connsiteY21" fmla="*/ 1162 h 400816"/>
                  <a:gd name="connsiteX22" fmla="*/ 194344 w 400694"/>
                  <a:gd name="connsiteY22" fmla="*/ 268 h 400816"/>
                  <a:gd name="connsiteX23" fmla="*/ 209356 w 400694"/>
                  <a:gd name="connsiteY23" fmla="*/ 268 h 400816"/>
                  <a:gd name="connsiteX24" fmla="*/ 224129 w 400694"/>
                  <a:gd name="connsiteY24" fmla="*/ 1340 h 400816"/>
                  <a:gd name="connsiteX25" fmla="*/ 238605 w 400694"/>
                  <a:gd name="connsiteY25" fmla="*/ 3604 h 400816"/>
                  <a:gd name="connsiteX26" fmla="*/ 252663 w 400694"/>
                  <a:gd name="connsiteY26" fmla="*/ 6999 h 400816"/>
                  <a:gd name="connsiteX27" fmla="*/ 259573 w 400694"/>
                  <a:gd name="connsiteY27" fmla="*/ 8787 h 400816"/>
                  <a:gd name="connsiteX28" fmla="*/ 266245 w 400694"/>
                  <a:gd name="connsiteY28" fmla="*/ 11169 h 400816"/>
                  <a:gd name="connsiteX29" fmla="*/ 378892 w 400694"/>
                  <a:gd name="connsiteY29" fmla="*/ 109877 h 400816"/>
                  <a:gd name="connsiteX30" fmla="*/ 399860 w 400694"/>
                  <a:gd name="connsiteY30" fmla="*/ 187318 h 400816"/>
                  <a:gd name="connsiteX31" fmla="*/ 381275 w 400694"/>
                  <a:gd name="connsiteY31" fmla="*/ 284238 h 400816"/>
                  <a:gd name="connsiteX32" fmla="*/ 376688 w 400694"/>
                  <a:gd name="connsiteY32" fmla="*/ 293114 h 400816"/>
                  <a:gd name="connsiteX33" fmla="*/ 374901 w 400694"/>
                  <a:gd name="connsiteY33" fmla="*/ 296092 h 400816"/>
                  <a:gd name="connsiteX34" fmla="*/ 376330 w 400694"/>
                  <a:gd name="connsiteY34" fmla="*/ 293054 h 400816"/>
                  <a:gd name="connsiteX35" fmla="*/ 380679 w 400694"/>
                  <a:gd name="connsiteY35" fmla="*/ 284000 h 400816"/>
                  <a:gd name="connsiteX36" fmla="*/ 393189 w 400694"/>
                  <a:gd name="connsiteY36" fmla="*/ 247721 h 400816"/>
                  <a:gd name="connsiteX37" fmla="*/ 398073 w 400694"/>
                  <a:gd name="connsiteY37" fmla="*/ 187437 h 400816"/>
                  <a:gd name="connsiteX38" fmla="*/ 265530 w 400694"/>
                  <a:gd name="connsiteY38" fmla="*/ 13552 h 400816"/>
                  <a:gd name="connsiteX39" fmla="*/ 258918 w 400694"/>
                  <a:gd name="connsiteY39" fmla="*/ 11229 h 400816"/>
                  <a:gd name="connsiteX40" fmla="*/ 252127 w 400694"/>
                  <a:gd name="connsiteY40" fmla="*/ 9442 h 400816"/>
                  <a:gd name="connsiteX41" fmla="*/ 238247 w 400694"/>
                  <a:gd name="connsiteY41" fmla="*/ 6165 h 400816"/>
                  <a:gd name="connsiteX42" fmla="*/ 223951 w 400694"/>
                  <a:gd name="connsiteY42" fmla="*/ 3961 h 400816"/>
                  <a:gd name="connsiteX43" fmla="*/ 209356 w 400694"/>
                  <a:gd name="connsiteY43" fmla="*/ 2949 h 400816"/>
                  <a:gd name="connsiteX44" fmla="*/ 194583 w 400694"/>
                  <a:gd name="connsiteY44" fmla="*/ 2949 h 400816"/>
                  <a:gd name="connsiteX45" fmla="*/ 179631 w 400694"/>
                  <a:gd name="connsiteY45" fmla="*/ 3783 h 400816"/>
                  <a:gd name="connsiteX46" fmla="*/ 164619 w 400694"/>
                  <a:gd name="connsiteY46" fmla="*/ 6106 h 400816"/>
                  <a:gd name="connsiteX47" fmla="*/ 160866 w 400694"/>
                  <a:gd name="connsiteY47" fmla="*/ 6702 h 400816"/>
                  <a:gd name="connsiteX48" fmla="*/ 157113 w 400694"/>
                  <a:gd name="connsiteY48" fmla="*/ 7655 h 400816"/>
                  <a:gd name="connsiteX49" fmla="*/ 149667 w 400694"/>
                  <a:gd name="connsiteY49" fmla="*/ 9561 h 400816"/>
                  <a:gd name="connsiteX50" fmla="*/ 92539 w 400694"/>
                  <a:gd name="connsiteY50" fmla="*/ 35057 h 400816"/>
                  <a:gd name="connsiteX51" fmla="*/ 34855 w 400694"/>
                  <a:gd name="connsiteY51" fmla="*/ 307875 h 400816"/>
                  <a:gd name="connsiteX52" fmla="*/ 114521 w 400694"/>
                  <a:gd name="connsiteY52" fmla="*/ 377941 h 400816"/>
                  <a:gd name="connsiteX53" fmla="*/ 174091 w 400694"/>
                  <a:gd name="connsiteY53" fmla="*/ 395812 h 400816"/>
                  <a:gd name="connsiteX54" fmla="*/ 181477 w 400694"/>
                  <a:gd name="connsiteY54" fmla="*/ 396884 h 400816"/>
                  <a:gd name="connsiteX55" fmla="*/ 188864 w 400694"/>
                  <a:gd name="connsiteY55" fmla="*/ 397242 h 400816"/>
                  <a:gd name="connsiteX56" fmla="*/ 203458 w 400694"/>
                  <a:gd name="connsiteY56" fmla="*/ 397838 h 400816"/>
                  <a:gd name="connsiteX57" fmla="*/ 231635 w 400694"/>
                  <a:gd name="connsiteY57" fmla="*/ 395514 h 400816"/>
                  <a:gd name="connsiteX58" fmla="*/ 322598 w 400694"/>
                  <a:gd name="connsiteY58" fmla="*/ 356317 h 400816"/>
                  <a:gd name="connsiteX59" fmla="*/ 322956 w 400694"/>
                  <a:gd name="connsiteY59" fmla="*/ 356317 h 400816"/>
                  <a:gd name="connsiteX60" fmla="*/ 323015 w 400694"/>
                  <a:gd name="connsiteY60" fmla="*/ 356317 h 400816"/>
                  <a:gd name="connsiteX61" fmla="*/ 399622 w 400694"/>
                  <a:gd name="connsiteY61" fmla="*/ 367278 h 400816"/>
                  <a:gd name="connsiteX62" fmla="*/ 398848 w 400694"/>
                  <a:gd name="connsiteY62" fmla="*/ 368172 h 400816"/>
                  <a:gd name="connsiteX63" fmla="*/ 380977 w 400694"/>
                  <a:gd name="connsiteY63" fmla="*/ 314559 h 400816"/>
                  <a:gd name="connsiteX64" fmla="*/ 376390 w 400694"/>
                  <a:gd name="connsiteY64" fmla="*/ 300798 h 400816"/>
                  <a:gd name="connsiteX65" fmla="*/ 374901 w 400694"/>
                  <a:gd name="connsiteY65" fmla="*/ 296450 h 400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00694" h="400816">
                    <a:moveTo>
                      <a:pt x="374901" y="296450"/>
                    </a:moveTo>
                    <a:cubicBezTo>
                      <a:pt x="374901" y="296450"/>
                      <a:pt x="375556" y="298058"/>
                      <a:pt x="376688" y="301156"/>
                    </a:cubicBezTo>
                    <a:cubicBezTo>
                      <a:pt x="377820" y="304253"/>
                      <a:pt x="379488" y="308959"/>
                      <a:pt x="381632" y="314916"/>
                    </a:cubicBezTo>
                    <a:cubicBezTo>
                      <a:pt x="385921" y="326830"/>
                      <a:pt x="392235" y="344701"/>
                      <a:pt x="400277" y="367814"/>
                    </a:cubicBezTo>
                    <a:lnTo>
                      <a:pt x="400694" y="368887"/>
                    </a:lnTo>
                    <a:lnTo>
                      <a:pt x="399503" y="368887"/>
                    </a:lnTo>
                    <a:lnTo>
                      <a:pt x="323015" y="358283"/>
                    </a:lnTo>
                    <a:lnTo>
                      <a:pt x="323790" y="358283"/>
                    </a:lnTo>
                    <a:cubicBezTo>
                      <a:pt x="297102" y="379246"/>
                      <a:pt x="265506" y="393042"/>
                      <a:pt x="231992" y="398374"/>
                    </a:cubicBezTo>
                    <a:cubicBezTo>
                      <a:pt x="222557" y="399887"/>
                      <a:pt x="213019" y="400703"/>
                      <a:pt x="203458" y="400816"/>
                    </a:cubicBezTo>
                    <a:cubicBezTo>
                      <a:pt x="198574" y="400816"/>
                      <a:pt x="193629" y="400399"/>
                      <a:pt x="188626" y="400280"/>
                    </a:cubicBezTo>
                    <a:lnTo>
                      <a:pt x="181179" y="399923"/>
                    </a:lnTo>
                    <a:cubicBezTo>
                      <a:pt x="178677" y="399923"/>
                      <a:pt x="176175" y="399208"/>
                      <a:pt x="173674" y="398850"/>
                    </a:cubicBezTo>
                    <a:cubicBezTo>
                      <a:pt x="152741" y="396301"/>
                      <a:pt x="132385" y="390254"/>
                      <a:pt x="113448" y="380979"/>
                    </a:cubicBezTo>
                    <a:cubicBezTo>
                      <a:pt x="93236" y="371186"/>
                      <a:pt x="74779" y="358122"/>
                      <a:pt x="58823" y="342318"/>
                    </a:cubicBezTo>
                    <a:cubicBezTo>
                      <a:pt x="-19521" y="264097"/>
                      <a:pt x="-19620" y="137179"/>
                      <a:pt x="58600" y="58835"/>
                    </a:cubicBezTo>
                    <a:cubicBezTo>
                      <a:pt x="68369" y="49052"/>
                      <a:pt x="79124" y="40304"/>
                      <a:pt x="90693" y="32734"/>
                    </a:cubicBezTo>
                    <a:cubicBezTo>
                      <a:pt x="108514" y="21020"/>
                      <a:pt x="128134" y="12307"/>
                      <a:pt x="148773" y="6940"/>
                    </a:cubicBezTo>
                    <a:lnTo>
                      <a:pt x="156339" y="4974"/>
                    </a:lnTo>
                    <a:lnTo>
                      <a:pt x="160092" y="4021"/>
                    </a:lnTo>
                    <a:lnTo>
                      <a:pt x="163904" y="3425"/>
                    </a:lnTo>
                    <a:lnTo>
                      <a:pt x="179154" y="1162"/>
                    </a:lnTo>
                    <a:cubicBezTo>
                      <a:pt x="184217" y="685"/>
                      <a:pt x="189281" y="566"/>
                      <a:pt x="194344" y="268"/>
                    </a:cubicBezTo>
                    <a:cubicBezTo>
                      <a:pt x="199342" y="-89"/>
                      <a:pt x="204358" y="-89"/>
                      <a:pt x="209356" y="268"/>
                    </a:cubicBezTo>
                    <a:cubicBezTo>
                      <a:pt x="214300" y="685"/>
                      <a:pt x="219304" y="268"/>
                      <a:pt x="224129" y="1340"/>
                    </a:cubicBezTo>
                    <a:lnTo>
                      <a:pt x="238605" y="3604"/>
                    </a:lnTo>
                    <a:cubicBezTo>
                      <a:pt x="243370" y="4378"/>
                      <a:pt x="248017" y="5868"/>
                      <a:pt x="252663" y="6999"/>
                    </a:cubicBezTo>
                    <a:lnTo>
                      <a:pt x="259573" y="8787"/>
                    </a:lnTo>
                    <a:cubicBezTo>
                      <a:pt x="261837" y="9501"/>
                      <a:pt x="264041" y="10395"/>
                      <a:pt x="266245" y="11169"/>
                    </a:cubicBezTo>
                    <a:cubicBezTo>
                      <a:pt x="315212" y="28149"/>
                      <a:pt x="355630" y="63562"/>
                      <a:pt x="378892" y="109877"/>
                    </a:cubicBezTo>
                    <a:cubicBezTo>
                      <a:pt x="391032" y="134011"/>
                      <a:pt x="398169" y="160354"/>
                      <a:pt x="399860" y="187318"/>
                    </a:cubicBezTo>
                    <a:cubicBezTo>
                      <a:pt x="402124" y="220686"/>
                      <a:pt x="395720" y="254072"/>
                      <a:pt x="381275" y="284238"/>
                    </a:cubicBezTo>
                    <a:cubicBezTo>
                      <a:pt x="379309" y="288229"/>
                      <a:pt x="377760" y="291207"/>
                      <a:pt x="376688" y="293114"/>
                    </a:cubicBezTo>
                    <a:cubicBezTo>
                      <a:pt x="375615" y="295020"/>
                      <a:pt x="374901" y="296092"/>
                      <a:pt x="374901" y="296092"/>
                    </a:cubicBezTo>
                    <a:cubicBezTo>
                      <a:pt x="374901" y="296092"/>
                      <a:pt x="375318" y="295079"/>
                      <a:pt x="376330" y="293054"/>
                    </a:cubicBezTo>
                    <a:cubicBezTo>
                      <a:pt x="377343" y="291029"/>
                      <a:pt x="378892" y="287991"/>
                      <a:pt x="380679" y="284000"/>
                    </a:cubicBezTo>
                    <a:cubicBezTo>
                      <a:pt x="385999" y="272336"/>
                      <a:pt x="390186" y="260189"/>
                      <a:pt x="393189" y="247721"/>
                    </a:cubicBezTo>
                    <a:cubicBezTo>
                      <a:pt x="398032" y="228017"/>
                      <a:pt x="399682" y="207664"/>
                      <a:pt x="398073" y="187437"/>
                    </a:cubicBezTo>
                    <a:cubicBezTo>
                      <a:pt x="392968" y="108062"/>
                      <a:pt x="340713" y="39509"/>
                      <a:pt x="265530" y="13552"/>
                    </a:cubicBezTo>
                    <a:cubicBezTo>
                      <a:pt x="263326" y="12778"/>
                      <a:pt x="261182" y="11944"/>
                      <a:pt x="258918" y="11229"/>
                    </a:cubicBezTo>
                    <a:lnTo>
                      <a:pt x="252127" y="9442"/>
                    </a:lnTo>
                    <a:cubicBezTo>
                      <a:pt x="247540" y="8370"/>
                      <a:pt x="242953" y="6880"/>
                      <a:pt x="238247" y="6165"/>
                    </a:cubicBezTo>
                    <a:lnTo>
                      <a:pt x="223951" y="3961"/>
                    </a:lnTo>
                    <a:cubicBezTo>
                      <a:pt x="219185" y="3127"/>
                      <a:pt x="214300" y="3306"/>
                      <a:pt x="209356" y="2949"/>
                    </a:cubicBezTo>
                    <a:cubicBezTo>
                      <a:pt x="204441" y="2562"/>
                      <a:pt x="199497" y="2562"/>
                      <a:pt x="194583" y="2949"/>
                    </a:cubicBezTo>
                    <a:cubicBezTo>
                      <a:pt x="189638" y="2949"/>
                      <a:pt x="184634" y="3366"/>
                      <a:pt x="179631" y="3783"/>
                    </a:cubicBezTo>
                    <a:lnTo>
                      <a:pt x="164619" y="6106"/>
                    </a:lnTo>
                    <a:lnTo>
                      <a:pt x="160866" y="6702"/>
                    </a:lnTo>
                    <a:lnTo>
                      <a:pt x="157113" y="7655"/>
                    </a:lnTo>
                    <a:lnTo>
                      <a:pt x="149667" y="9561"/>
                    </a:lnTo>
                    <a:cubicBezTo>
                      <a:pt x="129355" y="14868"/>
                      <a:pt x="110054" y="23482"/>
                      <a:pt x="92539" y="35057"/>
                    </a:cubicBezTo>
                    <a:cubicBezTo>
                      <a:pt x="1274" y="94465"/>
                      <a:pt x="-24552" y="216609"/>
                      <a:pt x="34855" y="307875"/>
                    </a:cubicBezTo>
                    <a:cubicBezTo>
                      <a:pt x="54510" y="338071"/>
                      <a:pt x="82063" y="362304"/>
                      <a:pt x="114521" y="377941"/>
                    </a:cubicBezTo>
                    <a:cubicBezTo>
                      <a:pt x="133237" y="387198"/>
                      <a:pt x="153372" y="393239"/>
                      <a:pt x="174091" y="395812"/>
                    </a:cubicBezTo>
                    <a:cubicBezTo>
                      <a:pt x="176533" y="396170"/>
                      <a:pt x="178975" y="396646"/>
                      <a:pt x="181477" y="396884"/>
                    </a:cubicBezTo>
                    <a:lnTo>
                      <a:pt x="188864" y="397242"/>
                    </a:lnTo>
                    <a:cubicBezTo>
                      <a:pt x="193808" y="397242"/>
                      <a:pt x="198633" y="397957"/>
                      <a:pt x="203458" y="397838"/>
                    </a:cubicBezTo>
                    <a:cubicBezTo>
                      <a:pt x="212894" y="397766"/>
                      <a:pt x="222312" y="396992"/>
                      <a:pt x="231635" y="395514"/>
                    </a:cubicBezTo>
                    <a:cubicBezTo>
                      <a:pt x="264798" y="390409"/>
                      <a:pt x="296114" y="376917"/>
                      <a:pt x="322598" y="356317"/>
                    </a:cubicBezTo>
                    <a:lnTo>
                      <a:pt x="322956" y="356317"/>
                    </a:lnTo>
                    <a:lnTo>
                      <a:pt x="323015" y="356317"/>
                    </a:lnTo>
                    <a:lnTo>
                      <a:pt x="399622" y="367278"/>
                    </a:lnTo>
                    <a:lnTo>
                      <a:pt x="398848" y="368172"/>
                    </a:lnTo>
                    <a:cubicBezTo>
                      <a:pt x="391044" y="345118"/>
                      <a:pt x="385028" y="327188"/>
                      <a:pt x="380977" y="314559"/>
                    </a:cubicBezTo>
                    <a:lnTo>
                      <a:pt x="376390" y="300798"/>
                    </a:lnTo>
                    <a:cubicBezTo>
                      <a:pt x="375318" y="298058"/>
                      <a:pt x="374901" y="296450"/>
                      <a:pt x="374901" y="2964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6" name="Forma Livre: Forma 885">
                <a:extLst>
                  <a:ext uri="{FF2B5EF4-FFF2-40B4-BE49-F238E27FC236}">
                    <a16:creationId xmlns:a16="http://schemas.microsoft.com/office/drawing/2014/main" id="{F725143D-2E63-4DB8-DDE9-84D9D3E25211}"/>
                  </a:ext>
                </a:extLst>
              </p:cNvPr>
              <p:cNvSpPr/>
              <p:nvPr/>
            </p:nvSpPr>
            <p:spPr>
              <a:xfrm rot="10800000">
                <a:off x="4467673" y="2260913"/>
                <a:ext cx="83362" cy="116658"/>
              </a:xfrm>
              <a:custGeom>
                <a:avLst/>
                <a:gdLst>
                  <a:gd name="connsiteX0" fmla="*/ 51900 w 83362"/>
                  <a:gd name="connsiteY0" fmla="*/ 775 h 116658"/>
                  <a:gd name="connsiteX1" fmla="*/ 56427 w 83362"/>
                  <a:gd name="connsiteY1" fmla="*/ 7982 h 116658"/>
                  <a:gd name="connsiteX2" fmla="*/ 56427 w 83362"/>
                  <a:gd name="connsiteY2" fmla="*/ 47656 h 116658"/>
                  <a:gd name="connsiteX3" fmla="*/ 48379 w 83362"/>
                  <a:gd name="connsiteY3" fmla="*/ 55574 h 116658"/>
                  <a:gd name="connsiteX4" fmla="*/ 46300 w 83362"/>
                  <a:gd name="connsiteY4" fmla="*/ 55281 h 116658"/>
                  <a:gd name="connsiteX5" fmla="*/ 26880 w 83362"/>
                  <a:gd name="connsiteY5" fmla="*/ 58259 h 116658"/>
                  <a:gd name="connsiteX6" fmla="*/ 16277 w 83362"/>
                  <a:gd name="connsiteY6" fmla="*/ 72437 h 116658"/>
                  <a:gd name="connsiteX7" fmla="*/ 20327 w 83362"/>
                  <a:gd name="connsiteY7" fmla="*/ 89772 h 116658"/>
                  <a:gd name="connsiteX8" fmla="*/ 36709 w 83362"/>
                  <a:gd name="connsiteY8" fmla="*/ 100614 h 116658"/>
                  <a:gd name="connsiteX9" fmla="*/ 67924 w 83362"/>
                  <a:gd name="connsiteY9" fmla="*/ 80419 h 116658"/>
                  <a:gd name="connsiteX10" fmla="*/ 78229 w 83362"/>
                  <a:gd name="connsiteY10" fmla="*/ 75814 h 116658"/>
                  <a:gd name="connsiteX11" fmla="*/ 83114 w 83362"/>
                  <a:gd name="connsiteY11" fmla="*/ 85245 h 116658"/>
                  <a:gd name="connsiteX12" fmla="*/ 34207 w 83362"/>
                  <a:gd name="connsiteY12" fmla="*/ 116340 h 116658"/>
                  <a:gd name="connsiteX13" fmla="*/ 7222 w 83362"/>
                  <a:gd name="connsiteY13" fmla="*/ 98827 h 116658"/>
                  <a:gd name="connsiteX14" fmla="*/ 669 w 83362"/>
                  <a:gd name="connsiteY14" fmla="*/ 69042 h 116658"/>
                  <a:gd name="connsiteX15" fmla="*/ 18540 w 83362"/>
                  <a:gd name="connsiteY15" fmla="*/ 44558 h 116658"/>
                  <a:gd name="connsiteX16" fmla="*/ 40462 w 83362"/>
                  <a:gd name="connsiteY16" fmla="*/ 38601 h 116658"/>
                  <a:gd name="connsiteX17" fmla="*/ 40462 w 83362"/>
                  <a:gd name="connsiteY17" fmla="*/ 7982 h 116658"/>
                  <a:gd name="connsiteX18" fmla="*/ 48385 w 83362"/>
                  <a:gd name="connsiteY18" fmla="*/ 0 h 116658"/>
                  <a:gd name="connsiteX19" fmla="*/ 51900 w 83362"/>
                  <a:gd name="connsiteY19" fmla="*/ 775 h 11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3362" h="116658">
                    <a:moveTo>
                      <a:pt x="51900" y="775"/>
                    </a:moveTo>
                    <a:cubicBezTo>
                      <a:pt x="54664" y="2116"/>
                      <a:pt x="56415" y="4913"/>
                      <a:pt x="56427" y="7982"/>
                    </a:cubicBezTo>
                    <a:lnTo>
                      <a:pt x="56427" y="47656"/>
                    </a:lnTo>
                    <a:cubicBezTo>
                      <a:pt x="56391" y="52064"/>
                      <a:pt x="52787" y="55610"/>
                      <a:pt x="48379" y="55574"/>
                    </a:cubicBezTo>
                    <a:cubicBezTo>
                      <a:pt x="47676" y="55569"/>
                      <a:pt x="46979" y="55470"/>
                      <a:pt x="46300" y="55281"/>
                    </a:cubicBezTo>
                    <a:cubicBezTo>
                      <a:pt x="39694" y="53592"/>
                      <a:pt x="32676" y="54667"/>
                      <a:pt x="26880" y="58259"/>
                    </a:cubicBezTo>
                    <a:cubicBezTo>
                      <a:pt x="21567" y="61350"/>
                      <a:pt x="17742" y="66468"/>
                      <a:pt x="16277" y="72437"/>
                    </a:cubicBezTo>
                    <a:cubicBezTo>
                      <a:pt x="15264" y="78524"/>
                      <a:pt x="16723" y="84763"/>
                      <a:pt x="20327" y="89772"/>
                    </a:cubicBezTo>
                    <a:cubicBezTo>
                      <a:pt x="24128" y="95419"/>
                      <a:pt x="30025" y="99321"/>
                      <a:pt x="36709" y="100614"/>
                    </a:cubicBezTo>
                    <a:cubicBezTo>
                      <a:pt x="50553" y="102002"/>
                      <a:pt x="63516" y="93614"/>
                      <a:pt x="67924" y="80419"/>
                    </a:cubicBezTo>
                    <a:cubicBezTo>
                      <a:pt x="69496" y="76301"/>
                      <a:pt x="74113" y="74240"/>
                      <a:pt x="78229" y="75814"/>
                    </a:cubicBezTo>
                    <a:cubicBezTo>
                      <a:pt x="82018" y="77262"/>
                      <a:pt x="84115" y="81317"/>
                      <a:pt x="83114" y="85245"/>
                    </a:cubicBezTo>
                    <a:cubicBezTo>
                      <a:pt x="76252" y="105898"/>
                      <a:pt x="55825" y="118890"/>
                      <a:pt x="34207" y="116340"/>
                    </a:cubicBezTo>
                    <a:cubicBezTo>
                      <a:pt x="23217" y="114392"/>
                      <a:pt x="13477" y="108072"/>
                      <a:pt x="7222" y="98827"/>
                    </a:cubicBezTo>
                    <a:cubicBezTo>
                      <a:pt x="1080" y="90201"/>
                      <a:pt x="-1284" y="79448"/>
                      <a:pt x="669" y="69042"/>
                    </a:cubicBezTo>
                    <a:cubicBezTo>
                      <a:pt x="3028" y="58780"/>
                      <a:pt x="9486" y="49931"/>
                      <a:pt x="18540" y="44558"/>
                    </a:cubicBezTo>
                    <a:cubicBezTo>
                      <a:pt x="25153" y="40582"/>
                      <a:pt x="32742" y="38520"/>
                      <a:pt x="40462" y="38601"/>
                    </a:cubicBezTo>
                    <a:lnTo>
                      <a:pt x="40462" y="7982"/>
                    </a:lnTo>
                    <a:cubicBezTo>
                      <a:pt x="40462" y="3597"/>
                      <a:pt x="44001" y="33"/>
                      <a:pt x="48385" y="0"/>
                    </a:cubicBezTo>
                    <a:cubicBezTo>
                      <a:pt x="49600" y="-6"/>
                      <a:pt x="50797" y="258"/>
                      <a:pt x="51900" y="77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87" name="Forma Livre: Forma 886">
                <a:extLst>
                  <a:ext uri="{FF2B5EF4-FFF2-40B4-BE49-F238E27FC236}">
                    <a16:creationId xmlns:a16="http://schemas.microsoft.com/office/drawing/2014/main" id="{59C635F0-97AD-2D96-12B4-E825AD752B1C}"/>
                  </a:ext>
                </a:extLst>
              </p:cNvPr>
              <p:cNvSpPr/>
              <p:nvPr/>
            </p:nvSpPr>
            <p:spPr>
              <a:xfrm>
                <a:off x="4498598" y="2385116"/>
                <a:ext cx="13104" cy="13104"/>
              </a:xfrm>
              <a:custGeom>
                <a:avLst/>
                <a:gdLst>
                  <a:gd name="connsiteX0" fmla="*/ 2 w 13104"/>
                  <a:gd name="connsiteY0" fmla="*/ 6730 h 13104"/>
                  <a:gd name="connsiteX1" fmla="*/ 6376 w 13104"/>
                  <a:gd name="connsiteY1" fmla="*/ 2 h 13104"/>
                  <a:gd name="connsiteX2" fmla="*/ 13102 w 13104"/>
                  <a:gd name="connsiteY2" fmla="*/ 6375 h 13104"/>
                  <a:gd name="connsiteX3" fmla="*/ 6728 w 13104"/>
                  <a:gd name="connsiteY3" fmla="*/ 13103 h 13104"/>
                  <a:gd name="connsiteX4" fmla="*/ 6674 w 13104"/>
                  <a:gd name="connsiteY4" fmla="*/ 13104 h 13104"/>
                  <a:gd name="connsiteX5" fmla="*/ 2 w 13104"/>
                  <a:gd name="connsiteY5" fmla="*/ 6730 h 13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104" h="13104">
                    <a:moveTo>
                      <a:pt x="2" y="6730"/>
                    </a:moveTo>
                    <a:cubicBezTo>
                      <a:pt x="-93" y="3113"/>
                      <a:pt x="2754" y="101"/>
                      <a:pt x="6376" y="2"/>
                    </a:cubicBezTo>
                    <a:cubicBezTo>
                      <a:pt x="9992" y="-96"/>
                      <a:pt x="13006" y="2758"/>
                      <a:pt x="13102" y="6375"/>
                    </a:cubicBezTo>
                    <a:cubicBezTo>
                      <a:pt x="13203" y="9993"/>
                      <a:pt x="10350" y="13005"/>
                      <a:pt x="6728" y="13103"/>
                    </a:cubicBezTo>
                    <a:cubicBezTo>
                      <a:pt x="6710" y="13104"/>
                      <a:pt x="6692" y="13104"/>
                      <a:pt x="6674" y="13104"/>
                    </a:cubicBezTo>
                    <a:cubicBezTo>
                      <a:pt x="3088" y="13139"/>
                      <a:pt x="133" y="10312"/>
                      <a:pt x="2" y="673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9" name="Agrupar 4638">
            <a:extLst>
              <a:ext uri="{FF2B5EF4-FFF2-40B4-BE49-F238E27FC236}">
                <a16:creationId xmlns:a16="http://schemas.microsoft.com/office/drawing/2014/main" id="{F4526656-E8C1-0FF1-1054-F7DFE392B663}"/>
              </a:ext>
            </a:extLst>
          </p:cNvPr>
          <p:cNvGrpSpPr/>
          <p:nvPr/>
        </p:nvGrpSpPr>
        <p:grpSpPr>
          <a:xfrm>
            <a:off x="14137510" y="2418345"/>
            <a:ext cx="2866563" cy="2868758"/>
            <a:chOff x="14137510" y="1800497"/>
            <a:chExt cx="2866563" cy="2868758"/>
          </a:xfrm>
        </p:grpSpPr>
        <p:grpSp>
          <p:nvGrpSpPr>
            <p:cNvPr id="1576" name="Gráfico 59">
              <a:extLst>
                <a:ext uri="{FF2B5EF4-FFF2-40B4-BE49-F238E27FC236}">
                  <a16:creationId xmlns:a16="http://schemas.microsoft.com/office/drawing/2014/main" id="{B5D9C231-934A-B04B-B4FF-EEE91482E203}"/>
                </a:ext>
              </a:extLst>
            </p:cNvPr>
            <p:cNvGrpSpPr/>
            <p:nvPr/>
          </p:nvGrpSpPr>
          <p:grpSpPr>
            <a:xfrm>
              <a:off x="14137510" y="1800497"/>
              <a:ext cx="2866563" cy="2868758"/>
              <a:chOff x="14137510" y="1800497"/>
              <a:chExt cx="2866563" cy="2868758"/>
            </a:xfrm>
            <a:solidFill>
              <a:schemeClr val="accent4"/>
            </a:solidFill>
          </p:grpSpPr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A4B5DD00-350E-7033-C57E-9AAF8CE20FD1}"/>
                  </a:ext>
                </a:extLst>
              </p:cNvPr>
              <p:cNvSpPr/>
              <p:nvPr/>
            </p:nvSpPr>
            <p:spPr>
              <a:xfrm>
                <a:off x="16812198" y="4140046"/>
                <a:ext cx="29904" cy="29904"/>
              </a:xfrm>
              <a:custGeom>
                <a:avLst/>
                <a:gdLst>
                  <a:gd name="connsiteX0" fmla="*/ 14952 w 29904"/>
                  <a:gd name="connsiteY0" fmla="*/ 0 h 29904"/>
                  <a:gd name="connsiteX1" fmla="*/ 20254 w 29904"/>
                  <a:gd name="connsiteY1" fmla="*/ 9710 h 29904"/>
                  <a:gd name="connsiteX2" fmla="*/ 29904 w 29904"/>
                  <a:gd name="connsiteY2" fmla="*/ 14952 h 29904"/>
                  <a:gd name="connsiteX3" fmla="*/ 20254 w 29904"/>
                  <a:gd name="connsiteY3" fmla="*/ 20254 h 29904"/>
                  <a:gd name="connsiteX4" fmla="*/ 14952 w 29904"/>
                  <a:gd name="connsiteY4" fmla="*/ 29904 h 29904"/>
                  <a:gd name="connsiteX5" fmla="*/ 9650 w 29904"/>
                  <a:gd name="connsiteY5" fmla="*/ 20254 h 29904"/>
                  <a:gd name="connsiteX6" fmla="*/ 0 w 29904"/>
                  <a:gd name="connsiteY6" fmla="*/ 14952 h 29904"/>
                  <a:gd name="connsiteX7" fmla="*/ 9650 w 29904"/>
                  <a:gd name="connsiteY7" fmla="*/ 9710 h 29904"/>
                  <a:gd name="connsiteX8" fmla="*/ 14952 w 29904"/>
                  <a:gd name="connsiteY8" fmla="*/ 0 h 2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904" h="29904">
                    <a:moveTo>
                      <a:pt x="14952" y="0"/>
                    </a:moveTo>
                    <a:lnTo>
                      <a:pt x="20254" y="9710"/>
                    </a:lnTo>
                    <a:lnTo>
                      <a:pt x="29904" y="14952"/>
                    </a:lnTo>
                    <a:lnTo>
                      <a:pt x="20254" y="20254"/>
                    </a:lnTo>
                    <a:lnTo>
                      <a:pt x="14952" y="29904"/>
                    </a:lnTo>
                    <a:lnTo>
                      <a:pt x="9650" y="20254"/>
                    </a:lnTo>
                    <a:lnTo>
                      <a:pt x="0" y="14952"/>
                    </a:lnTo>
                    <a:lnTo>
                      <a:pt x="9650" y="9710"/>
                    </a:lnTo>
                    <a:lnTo>
                      <a:pt x="14952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8" name="Forma Livre: Forma 1577">
                <a:extLst>
                  <a:ext uri="{FF2B5EF4-FFF2-40B4-BE49-F238E27FC236}">
                    <a16:creationId xmlns:a16="http://schemas.microsoft.com/office/drawing/2014/main" id="{AB09A664-961B-91AC-0997-02A64002404F}"/>
                  </a:ext>
                </a:extLst>
              </p:cNvPr>
              <p:cNvSpPr/>
              <p:nvPr/>
            </p:nvSpPr>
            <p:spPr>
              <a:xfrm>
                <a:off x="15637182" y="3163755"/>
                <a:ext cx="238" cy="119"/>
              </a:xfrm>
              <a:custGeom>
                <a:avLst/>
                <a:gdLst>
                  <a:gd name="connsiteX0" fmla="*/ 60 w 238"/>
                  <a:gd name="connsiteY0" fmla="*/ 0 h 119"/>
                  <a:gd name="connsiteX1" fmla="*/ 0 w 238"/>
                  <a:gd name="connsiteY1" fmla="*/ 0 h 119"/>
                  <a:gd name="connsiteX2" fmla="*/ 238 w 238"/>
                  <a:gd name="connsiteY2" fmla="*/ 119 h 119"/>
                  <a:gd name="connsiteX3" fmla="*/ 60 w 238"/>
                  <a:gd name="connsiteY3" fmla="*/ 0 h 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" h="119">
                    <a:moveTo>
                      <a:pt x="60" y="0"/>
                    </a:moveTo>
                    <a:lnTo>
                      <a:pt x="0" y="0"/>
                    </a:lnTo>
                    <a:lnTo>
                      <a:pt x="238" y="119"/>
                    </a:lnTo>
                    <a:lnTo>
                      <a:pt x="60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79" name="Forma Livre: Forma 1578">
                <a:extLst>
                  <a:ext uri="{FF2B5EF4-FFF2-40B4-BE49-F238E27FC236}">
                    <a16:creationId xmlns:a16="http://schemas.microsoft.com/office/drawing/2014/main" id="{6178D408-935B-7D6F-F5F6-1D368724BC12}"/>
                  </a:ext>
                </a:extLst>
              </p:cNvPr>
              <p:cNvSpPr/>
              <p:nvPr/>
            </p:nvSpPr>
            <p:spPr>
              <a:xfrm>
                <a:off x="15636646" y="3163457"/>
                <a:ext cx="476" cy="297"/>
              </a:xfrm>
              <a:custGeom>
                <a:avLst/>
                <a:gdLst>
                  <a:gd name="connsiteX0" fmla="*/ 0 w 476"/>
                  <a:gd name="connsiteY0" fmla="*/ 119 h 297"/>
                  <a:gd name="connsiteX1" fmla="*/ 476 w 476"/>
                  <a:gd name="connsiteY1" fmla="*/ 298 h 297"/>
                  <a:gd name="connsiteX2" fmla="*/ 238 w 476"/>
                  <a:gd name="connsiteY2" fmla="*/ 0 h 297"/>
                  <a:gd name="connsiteX3" fmla="*/ 0 w 476"/>
                  <a:gd name="connsiteY3" fmla="*/ 119 h 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6" h="297">
                    <a:moveTo>
                      <a:pt x="0" y="119"/>
                    </a:moveTo>
                    <a:lnTo>
                      <a:pt x="476" y="298"/>
                    </a:lnTo>
                    <a:lnTo>
                      <a:pt x="238" y="0"/>
                    </a:lnTo>
                    <a:lnTo>
                      <a:pt x="0" y="119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0" name="Forma Livre: Forma 1579">
                <a:extLst>
                  <a:ext uri="{FF2B5EF4-FFF2-40B4-BE49-F238E27FC236}">
                    <a16:creationId xmlns:a16="http://schemas.microsoft.com/office/drawing/2014/main" id="{44A3EF45-09BD-98D5-4E3F-07A2873F4D9D}"/>
                  </a:ext>
                </a:extLst>
              </p:cNvPr>
              <p:cNvSpPr/>
              <p:nvPr/>
            </p:nvSpPr>
            <p:spPr>
              <a:xfrm>
                <a:off x="15635812" y="3163040"/>
                <a:ext cx="774" cy="536"/>
              </a:xfrm>
              <a:custGeom>
                <a:avLst/>
                <a:gdLst>
                  <a:gd name="connsiteX0" fmla="*/ 417 w 774"/>
                  <a:gd name="connsiteY0" fmla="*/ 0 h 536"/>
                  <a:gd name="connsiteX1" fmla="*/ 0 w 774"/>
                  <a:gd name="connsiteY1" fmla="*/ 298 h 536"/>
                  <a:gd name="connsiteX2" fmla="*/ 774 w 774"/>
                  <a:gd name="connsiteY2" fmla="*/ 536 h 536"/>
                  <a:gd name="connsiteX3" fmla="*/ 417 w 774"/>
                  <a:gd name="connsiteY3" fmla="*/ 0 h 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" h="536">
                    <a:moveTo>
                      <a:pt x="417" y="0"/>
                    </a:moveTo>
                    <a:lnTo>
                      <a:pt x="0" y="298"/>
                    </a:lnTo>
                    <a:lnTo>
                      <a:pt x="774" y="536"/>
                    </a:lnTo>
                    <a:lnTo>
                      <a:pt x="417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1" name="Forma Livre: Forma 1580">
                <a:extLst>
                  <a:ext uri="{FF2B5EF4-FFF2-40B4-BE49-F238E27FC236}">
                    <a16:creationId xmlns:a16="http://schemas.microsoft.com/office/drawing/2014/main" id="{0FA69660-32ED-083F-67FE-940301DA4502}"/>
                  </a:ext>
                </a:extLst>
              </p:cNvPr>
              <p:cNvSpPr/>
              <p:nvPr/>
            </p:nvSpPr>
            <p:spPr>
              <a:xfrm>
                <a:off x="15635574" y="3162623"/>
                <a:ext cx="178" cy="119"/>
              </a:xfrm>
              <a:custGeom>
                <a:avLst/>
                <a:gdLst>
                  <a:gd name="connsiteX0" fmla="*/ 0 w 178"/>
                  <a:gd name="connsiteY0" fmla="*/ 119 h 119"/>
                  <a:gd name="connsiteX1" fmla="*/ 179 w 178"/>
                  <a:gd name="connsiteY1" fmla="*/ 60 h 119"/>
                  <a:gd name="connsiteX2" fmla="*/ 0 w 178"/>
                  <a:gd name="connsiteY2" fmla="*/ 0 h 119"/>
                  <a:gd name="connsiteX3" fmla="*/ 0 w 178"/>
                  <a:gd name="connsiteY3" fmla="*/ 119 h 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" h="119">
                    <a:moveTo>
                      <a:pt x="0" y="119"/>
                    </a:moveTo>
                    <a:lnTo>
                      <a:pt x="179" y="60"/>
                    </a:lnTo>
                    <a:lnTo>
                      <a:pt x="0" y="0"/>
                    </a:lnTo>
                    <a:lnTo>
                      <a:pt x="0" y="119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2" name="Forma Livre: Forma 1581">
                <a:extLst>
                  <a:ext uri="{FF2B5EF4-FFF2-40B4-BE49-F238E27FC236}">
                    <a16:creationId xmlns:a16="http://schemas.microsoft.com/office/drawing/2014/main" id="{BB3B936F-B9B5-CC28-0B5F-877A3333BF37}"/>
                  </a:ext>
                </a:extLst>
              </p:cNvPr>
              <p:cNvSpPr/>
              <p:nvPr/>
            </p:nvSpPr>
            <p:spPr>
              <a:xfrm>
                <a:off x="15635752" y="3161670"/>
                <a:ext cx="119" cy="178"/>
              </a:xfrm>
              <a:custGeom>
                <a:avLst/>
                <a:gdLst>
                  <a:gd name="connsiteX0" fmla="*/ 59 w 119"/>
                  <a:gd name="connsiteY0" fmla="*/ 0 h 178"/>
                  <a:gd name="connsiteX1" fmla="*/ 0 w 119"/>
                  <a:gd name="connsiteY1" fmla="*/ 60 h 178"/>
                  <a:gd name="connsiteX2" fmla="*/ 119 w 119"/>
                  <a:gd name="connsiteY2" fmla="*/ 179 h 178"/>
                  <a:gd name="connsiteX3" fmla="*/ 59 w 119"/>
                  <a:gd name="connsiteY3" fmla="*/ 0 h 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" h="178">
                    <a:moveTo>
                      <a:pt x="59" y="0"/>
                    </a:moveTo>
                    <a:lnTo>
                      <a:pt x="0" y="60"/>
                    </a:lnTo>
                    <a:lnTo>
                      <a:pt x="119" y="179"/>
                    </a:lnTo>
                    <a:lnTo>
                      <a:pt x="59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3" name="Forma Livre: Forma 1582">
                <a:extLst>
                  <a:ext uri="{FF2B5EF4-FFF2-40B4-BE49-F238E27FC236}">
                    <a16:creationId xmlns:a16="http://schemas.microsoft.com/office/drawing/2014/main" id="{E28764E4-E7B1-6955-EDD4-5E9DED803C02}"/>
                  </a:ext>
                </a:extLst>
              </p:cNvPr>
              <p:cNvSpPr/>
              <p:nvPr/>
            </p:nvSpPr>
            <p:spPr>
              <a:xfrm>
                <a:off x="15637063" y="3163278"/>
                <a:ext cx="178" cy="178"/>
              </a:xfrm>
              <a:custGeom>
                <a:avLst/>
                <a:gdLst>
                  <a:gd name="connsiteX0" fmla="*/ 179 w 178"/>
                  <a:gd name="connsiteY0" fmla="*/ 0 h 178"/>
                  <a:gd name="connsiteX1" fmla="*/ 0 w 178"/>
                  <a:gd name="connsiteY1" fmla="*/ 60 h 178"/>
                  <a:gd name="connsiteX2" fmla="*/ 119 w 178"/>
                  <a:gd name="connsiteY2" fmla="*/ 179 h 178"/>
                  <a:gd name="connsiteX3" fmla="*/ 179 w 178"/>
                  <a:gd name="connsiteY3" fmla="*/ 0 h 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" h="178">
                    <a:moveTo>
                      <a:pt x="179" y="0"/>
                    </a:moveTo>
                    <a:lnTo>
                      <a:pt x="0" y="60"/>
                    </a:lnTo>
                    <a:lnTo>
                      <a:pt x="119" y="179"/>
                    </a:lnTo>
                    <a:lnTo>
                      <a:pt x="179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4" name="Forma Livre: Forma 1583">
                <a:extLst>
                  <a:ext uri="{FF2B5EF4-FFF2-40B4-BE49-F238E27FC236}">
                    <a16:creationId xmlns:a16="http://schemas.microsoft.com/office/drawing/2014/main" id="{4A36A765-C38A-2E8E-31DB-A060128760FE}"/>
                  </a:ext>
                </a:extLst>
              </p:cNvPr>
              <p:cNvSpPr/>
              <p:nvPr/>
            </p:nvSpPr>
            <p:spPr>
              <a:xfrm>
                <a:off x="15633250" y="3161014"/>
                <a:ext cx="2025" cy="1906"/>
              </a:xfrm>
              <a:custGeom>
                <a:avLst/>
                <a:gdLst>
                  <a:gd name="connsiteX0" fmla="*/ 1966 w 2025"/>
                  <a:gd name="connsiteY0" fmla="*/ 1847 h 1906"/>
                  <a:gd name="connsiteX1" fmla="*/ 2025 w 2025"/>
                  <a:gd name="connsiteY1" fmla="*/ 1370 h 1906"/>
                  <a:gd name="connsiteX2" fmla="*/ 0 w 2025"/>
                  <a:gd name="connsiteY2" fmla="*/ 0 h 1906"/>
                  <a:gd name="connsiteX3" fmla="*/ 1608 w 2025"/>
                  <a:gd name="connsiteY3" fmla="*/ 1906 h 1906"/>
                  <a:gd name="connsiteX4" fmla="*/ 1966 w 2025"/>
                  <a:gd name="connsiteY4" fmla="*/ 1847 h 1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5" h="1906">
                    <a:moveTo>
                      <a:pt x="1966" y="1847"/>
                    </a:moveTo>
                    <a:lnTo>
                      <a:pt x="2025" y="1370"/>
                    </a:lnTo>
                    <a:lnTo>
                      <a:pt x="0" y="0"/>
                    </a:lnTo>
                    <a:lnTo>
                      <a:pt x="1608" y="1906"/>
                    </a:lnTo>
                    <a:lnTo>
                      <a:pt x="1966" y="1847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5" name="Forma Livre: Forma 1584">
                <a:extLst>
                  <a:ext uri="{FF2B5EF4-FFF2-40B4-BE49-F238E27FC236}">
                    <a16:creationId xmlns:a16="http://schemas.microsoft.com/office/drawing/2014/main" id="{3E3E037B-2B68-ACA4-C11A-5B81EDD2045D}"/>
                  </a:ext>
                </a:extLst>
              </p:cNvPr>
              <p:cNvSpPr/>
              <p:nvPr/>
            </p:nvSpPr>
            <p:spPr>
              <a:xfrm>
                <a:off x="15635216" y="3162444"/>
                <a:ext cx="357" cy="416"/>
              </a:xfrm>
              <a:custGeom>
                <a:avLst/>
                <a:gdLst>
                  <a:gd name="connsiteX0" fmla="*/ 179 w 357"/>
                  <a:gd name="connsiteY0" fmla="*/ 0 h 416"/>
                  <a:gd name="connsiteX1" fmla="*/ 0 w 357"/>
                  <a:gd name="connsiteY1" fmla="*/ 417 h 416"/>
                  <a:gd name="connsiteX2" fmla="*/ 358 w 357"/>
                  <a:gd name="connsiteY2" fmla="*/ 298 h 416"/>
                  <a:gd name="connsiteX3" fmla="*/ 179 w 357"/>
                  <a:gd name="connsiteY3" fmla="*/ 0 h 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7" h="416">
                    <a:moveTo>
                      <a:pt x="179" y="0"/>
                    </a:moveTo>
                    <a:lnTo>
                      <a:pt x="0" y="417"/>
                    </a:lnTo>
                    <a:lnTo>
                      <a:pt x="358" y="298"/>
                    </a:lnTo>
                    <a:lnTo>
                      <a:pt x="179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6" name="Forma Livre: Forma 1585">
                <a:extLst>
                  <a:ext uri="{FF2B5EF4-FFF2-40B4-BE49-F238E27FC236}">
                    <a16:creationId xmlns:a16="http://schemas.microsoft.com/office/drawing/2014/main" id="{0A2B8D36-1540-33E0-D032-D4CAB930C470}"/>
                  </a:ext>
                </a:extLst>
              </p:cNvPr>
              <p:cNvSpPr/>
              <p:nvPr/>
            </p:nvSpPr>
            <p:spPr>
              <a:xfrm>
                <a:off x="15636825" y="3163040"/>
                <a:ext cx="297" cy="178"/>
              </a:xfrm>
              <a:custGeom>
                <a:avLst/>
                <a:gdLst>
                  <a:gd name="connsiteX0" fmla="*/ 298 w 297"/>
                  <a:gd name="connsiteY0" fmla="*/ 0 h 178"/>
                  <a:gd name="connsiteX1" fmla="*/ 0 w 297"/>
                  <a:gd name="connsiteY1" fmla="*/ 0 h 178"/>
                  <a:gd name="connsiteX2" fmla="*/ 119 w 297"/>
                  <a:gd name="connsiteY2" fmla="*/ 179 h 178"/>
                  <a:gd name="connsiteX3" fmla="*/ 298 w 297"/>
                  <a:gd name="connsiteY3" fmla="*/ 0 h 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" h="178">
                    <a:moveTo>
                      <a:pt x="298" y="0"/>
                    </a:moveTo>
                    <a:lnTo>
                      <a:pt x="0" y="0"/>
                    </a:lnTo>
                    <a:lnTo>
                      <a:pt x="119" y="179"/>
                    </a:lnTo>
                    <a:lnTo>
                      <a:pt x="298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97D00D5B-6FAE-160E-0A89-5A13A3506FC1}"/>
                  </a:ext>
                </a:extLst>
              </p:cNvPr>
              <p:cNvSpPr/>
              <p:nvPr/>
            </p:nvSpPr>
            <p:spPr>
              <a:xfrm>
                <a:off x="15636646" y="3163338"/>
                <a:ext cx="119" cy="178"/>
              </a:xfrm>
              <a:custGeom>
                <a:avLst/>
                <a:gdLst>
                  <a:gd name="connsiteX0" fmla="*/ 119 w 119"/>
                  <a:gd name="connsiteY0" fmla="*/ 60 h 178"/>
                  <a:gd name="connsiteX1" fmla="*/ 0 w 119"/>
                  <a:gd name="connsiteY1" fmla="*/ 0 h 178"/>
                  <a:gd name="connsiteX2" fmla="*/ 0 w 119"/>
                  <a:gd name="connsiteY2" fmla="*/ 179 h 178"/>
                  <a:gd name="connsiteX3" fmla="*/ 119 w 119"/>
                  <a:gd name="connsiteY3" fmla="*/ 60 h 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" h="178">
                    <a:moveTo>
                      <a:pt x="119" y="60"/>
                    </a:moveTo>
                    <a:lnTo>
                      <a:pt x="0" y="0"/>
                    </a:lnTo>
                    <a:lnTo>
                      <a:pt x="0" y="179"/>
                    </a:lnTo>
                    <a:lnTo>
                      <a:pt x="119" y="6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B812FBAE-E521-679C-D4AC-79E13CE7834C}"/>
                  </a:ext>
                </a:extLst>
              </p:cNvPr>
              <p:cNvSpPr/>
              <p:nvPr/>
            </p:nvSpPr>
            <p:spPr>
              <a:xfrm>
                <a:off x="15638433" y="1828614"/>
                <a:ext cx="585512" cy="1327574"/>
              </a:xfrm>
              <a:custGeom>
                <a:avLst/>
                <a:gdLst>
                  <a:gd name="connsiteX0" fmla="*/ 225889 w 585512"/>
                  <a:gd name="connsiteY0" fmla="*/ 0 h 1327574"/>
                  <a:gd name="connsiteX1" fmla="*/ 110979 w 585512"/>
                  <a:gd name="connsiteY1" fmla="*/ 670340 h 1327574"/>
                  <a:gd name="connsiteX2" fmla="*/ 113719 w 585512"/>
                  <a:gd name="connsiteY2" fmla="*/ 670817 h 1327574"/>
                  <a:gd name="connsiteX3" fmla="*/ 0 w 585512"/>
                  <a:gd name="connsiteY3" fmla="*/ 1327575 h 1327574"/>
                  <a:gd name="connsiteX4" fmla="*/ 291893 w 585512"/>
                  <a:gd name="connsiteY4" fmla="*/ 728361 h 1327574"/>
                  <a:gd name="connsiteX5" fmla="*/ 293203 w 585512"/>
                  <a:gd name="connsiteY5" fmla="*/ 729017 h 1327574"/>
                  <a:gd name="connsiteX6" fmla="*/ 585513 w 585512"/>
                  <a:gd name="connsiteY6" fmla="*/ 127360 h 1327574"/>
                  <a:gd name="connsiteX7" fmla="*/ 225889 w 585512"/>
                  <a:gd name="connsiteY7" fmla="*/ 0 h 132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5512" h="1327574">
                    <a:moveTo>
                      <a:pt x="225889" y="0"/>
                    </a:moveTo>
                    <a:lnTo>
                      <a:pt x="110979" y="670340"/>
                    </a:lnTo>
                    <a:lnTo>
                      <a:pt x="113719" y="670817"/>
                    </a:lnTo>
                    <a:lnTo>
                      <a:pt x="0" y="1327575"/>
                    </a:lnTo>
                    <a:lnTo>
                      <a:pt x="291893" y="728361"/>
                    </a:lnTo>
                    <a:lnTo>
                      <a:pt x="293203" y="729017"/>
                    </a:lnTo>
                    <a:lnTo>
                      <a:pt x="585513" y="127360"/>
                    </a:lnTo>
                    <a:cubicBezTo>
                      <a:pt x="471794" y="69196"/>
                      <a:pt x="350867" y="26370"/>
                      <a:pt x="225889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89" name="Forma Livre: Forma 1588">
                <a:extLst>
                  <a:ext uri="{FF2B5EF4-FFF2-40B4-BE49-F238E27FC236}">
                    <a16:creationId xmlns:a16="http://schemas.microsoft.com/office/drawing/2014/main" id="{DB886603-8124-0527-5BD4-816BED67FB7E}"/>
                  </a:ext>
                </a:extLst>
              </p:cNvPr>
              <p:cNvSpPr/>
              <p:nvPr/>
            </p:nvSpPr>
            <p:spPr>
              <a:xfrm>
                <a:off x="15638135" y="2173524"/>
                <a:ext cx="1143444" cy="988502"/>
              </a:xfrm>
              <a:custGeom>
                <a:avLst/>
                <a:gdLst>
                  <a:gd name="connsiteX0" fmla="*/ 1143444 w 1143444"/>
                  <a:gd name="connsiteY0" fmla="*/ 291893 h 988502"/>
                  <a:gd name="connsiteX1" fmla="*/ 899208 w 1143444"/>
                  <a:gd name="connsiteY1" fmla="*/ 0 h 988502"/>
                  <a:gd name="connsiteX2" fmla="*/ 451242 w 1143444"/>
                  <a:gd name="connsiteY2" fmla="*/ 491690 h 988502"/>
                  <a:gd name="connsiteX3" fmla="*/ 452433 w 1143444"/>
                  <a:gd name="connsiteY3" fmla="*/ 492762 h 988502"/>
                  <a:gd name="connsiteX4" fmla="*/ 0 w 1143444"/>
                  <a:gd name="connsiteY4" fmla="*/ 988503 h 988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444" h="988502">
                    <a:moveTo>
                      <a:pt x="1143444" y="291893"/>
                    </a:moveTo>
                    <a:cubicBezTo>
                      <a:pt x="1075350" y="184184"/>
                      <a:pt x="993215" y="86027"/>
                      <a:pt x="899208" y="0"/>
                    </a:cubicBezTo>
                    <a:lnTo>
                      <a:pt x="451242" y="491690"/>
                    </a:lnTo>
                    <a:lnTo>
                      <a:pt x="452433" y="492762"/>
                    </a:lnTo>
                    <a:lnTo>
                      <a:pt x="0" y="98850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0" name="Forma Livre: Forma 1589">
                <a:extLst>
                  <a:ext uri="{FF2B5EF4-FFF2-40B4-BE49-F238E27FC236}">
                    <a16:creationId xmlns:a16="http://schemas.microsoft.com/office/drawing/2014/main" id="{513CD35E-C525-7C33-4D3C-F7DFA8093FEB}"/>
                  </a:ext>
                </a:extLst>
              </p:cNvPr>
              <p:cNvSpPr/>
              <p:nvPr/>
            </p:nvSpPr>
            <p:spPr>
              <a:xfrm>
                <a:off x="14438874" y="2064392"/>
                <a:ext cx="2565199" cy="1897301"/>
              </a:xfrm>
              <a:custGeom>
                <a:avLst/>
                <a:gdLst>
                  <a:gd name="connsiteX0" fmla="*/ 641925 w 2565199"/>
                  <a:gd name="connsiteY0" fmla="*/ 720617 h 1897301"/>
                  <a:gd name="connsiteX1" fmla="*/ 641925 w 2565199"/>
                  <a:gd name="connsiteY1" fmla="*/ 720617 h 1897301"/>
                  <a:gd name="connsiteX2" fmla="*/ 1193006 w 2565199"/>
                  <a:gd name="connsiteY2" fmla="*/ 1095908 h 1897301"/>
                  <a:gd name="connsiteX3" fmla="*/ 1190624 w 2565199"/>
                  <a:gd name="connsiteY3" fmla="*/ 1095133 h 1897301"/>
                  <a:gd name="connsiteX4" fmla="*/ 1195925 w 2565199"/>
                  <a:gd name="connsiteY4" fmla="*/ 1098707 h 1897301"/>
                  <a:gd name="connsiteX5" fmla="*/ 1195925 w 2565199"/>
                  <a:gd name="connsiteY5" fmla="*/ 1098707 h 1897301"/>
                  <a:gd name="connsiteX6" fmla="*/ 1196283 w 2565199"/>
                  <a:gd name="connsiteY6" fmla="*/ 1098707 h 1897301"/>
                  <a:gd name="connsiteX7" fmla="*/ 1196283 w 2565199"/>
                  <a:gd name="connsiteY7" fmla="*/ 1098707 h 1897301"/>
                  <a:gd name="connsiteX8" fmla="*/ 1196759 w 2565199"/>
                  <a:gd name="connsiteY8" fmla="*/ 1098707 h 1897301"/>
                  <a:gd name="connsiteX9" fmla="*/ 1196759 w 2565199"/>
                  <a:gd name="connsiteY9" fmla="*/ 1098707 h 1897301"/>
                  <a:gd name="connsiteX10" fmla="*/ 1196759 w 2565199"/>
                  <a:gd name="connsiteY10" fmla="*/ 1098707 h 1897301"/>
                  <a:gd name="connsiteX11" fmla="*/ 1196759 w 2565199"/>
                  <a:gd name="connsiteY11" fmla="*/ 1098707 h 1897301"/>
                  <a:gd name="connsiteX12" fmla="*/ 1196759 w 2565199"/>
                  <a:gd name="connsiteY12" fmla="*/ 1098707 h 1897301"/>
                  <a:gd name="connsiteX13" fmla="*/ 1197176 w 2565199"/>
                  <a:gd name="connsiteY13" fmla="*/ 1098409 h 1897301"/>
                  <a:gd name="connsiteX14" fmla="*/ 1197534 w 2565199"/>
                  <a:gd name="connsiteY14" fmla="*/ 1098946 h 1897301"/>
                  <a:gd name="connsiteX15" fmla="*/ 1196759 w 2565199"/>
                  <a:gd name="connsiteY15" fmla="*/ 1098946 h 1897301"/>
                  <a:gd name="connsiteX16" fmla="*/ 1197057 w 2565199"/>
                  <a:gd name="connsiteY16" fmla="*/ 1099422 h 1897301"/>
                  <a:gd name="connsiteX17" fmla="*/ 1197474 w 2565199"/>
                  <a:gd name="connsiteY17" fmla="*/ 1099422 h 1897301"/>
                  <a:gd name="connsiteX18" fmla="*/ 1197474 w 2565199"/>
                  <a:gd name="connsiteY18" fmla="*/ 1099422 h 1897301"/>
                  <a:gd name="connsiteX19" fmla="*/ 1198189 w 2565199"/>
                  <a:gd name="connsiteY19" fmla="*/ 1099422 h 1897301"/>
                  <a:gd name="connsiteX20" fmla="*/ 1198189 w 2565199"/>
                  <a:gd name="connsiteY20" fmla="*/ 1099422 h 1897301"/>
                  <a:gd name="connsiteX21" fmla="*/ 1198487 w 2565199"/>
                  <a:gd name="connsiteY21" fmla="*/ 1099422 h 1897301"/>
                  <a:gd name="connsiteX22" fmla="*/ 1198487 w 2565199"/>
                  <a:gd name="connsiteY22" fmla="*/ 1099422 h 1897301"/>
                  <a:gd name="connsiteX23" fmla="*/ 1198010 w 2565199"/>
                  <a:gd name="connsiteY23" fmla="*/ 1099422 h 1897301"/>
                  <a:gd name="connsiteX24" fmla="*/ 1200155 w 2565199"/>
                  <a:gd name="connsiteY24" fmla="*/ 1101328 h 1897301"/>
                  <a:gd name="connsiteX25" fmla="*/ 1198547 w 2565199"/>
                  <a:gd name="connsiteY25" fmla="*/ 1099363 h 1897301"/>
                  <a:gd name="connsiteX26" fmla="*/ 1752904 w 2565199"/>
                  <a:gd name="connsiteY26" fmla="*/ 1476619 h 1897301"/>
                  <a:gd name="connsiteX27" fmla="*/ 1752070 w 2565199"/>
                  <a:gd name="connsiteY27" fmla="*/ 1477810 h 1897301"/>
                  <a:gd name="connsiteX28" fmla="*/ 2366951 w 2565199"/>
                  <a:gd name="connsiteY28" fmla="*/ 1897301 h 1897301"/>
                  <a:gd name="connsiteX29" fmla="*/ 2495979 w 2565199"/>
                  <a:gd name="connsiteY29" fmla="*/ 1610770 h 1897301"/>
                  <a:gd name="connsiteX30" fmla="*/ 2520760 w 2565199"/>
                  <a:gd name="connsiteY30" fmla="*/ 1525049 h 1897301"/>
                  <a:gd name="connsiteX31" fmla="*/ 1837374 w 2565199"/>
                  <a:gd name="connsiteY31" fmla="*/ 1304104 h 1897301"/>
                  <a:gd name="connsiteX32" fmla="*/ 1837017 w 2565199"/>
                  <a:gd name="connsiteY32" fmla="*/ 1305177 h 1897301"/>
                  <a:gd name="connsiteX33" fmla="*/ 1198785 w 2565199"/>
                  <a:gd name="connsiteY33" fmla="*/ 1099541 h 1897301"/>
                  <a:gd name="connsiteX34" fmla="*/ 1198785 w 2565199"/>
                  <a:gd name="connsiteY34" fmla="*/ 1099541 h 1897301"/>
                  <a:gd name="connsiteX35" fmla="*/ 1198785 w 2565199"/>
                  <a:gd name="connsiteY35" fmla="*/ 1099243 h 1897301"/>
                  <a:gd name="connsiteX36" fmla="*/ 1198785 w 2565199"/>
                  <a:gd name="connsiteY36" fmla="*/ 1098707 h 1897301"/>
                  <a:gd name="connsiteX37" fmla="*/ 1201882 w 2565199"/>
                  <a:gd name="connsiteY37" fmla="*/ 1098707 h 1897301"/>
                  <a:gd name="connsiteX38" fmla="*/ 1199083 w 2565199"/>
                  <a:gd name="connsiteY38" fmla="*/ 1099482 h 1897301"/>
                  <a:gd name="connsiteX39" fmla="*/ 1205040 w 2565199"/>
                  <a:gd name="connsiteY39" fmla="*/ 1099482 h 1897301"/>
                  <a:gd name="connsiteX40" fmla="*/ 1202299 w 2565199"/>
                  <a:gd name="connsiteY40" fmla="*/ 1098588 h 1897301"/>
                  <a:gd name="connsiteX41" fmla="*/ 2565199 w 2565199"/>
                  <a:gd name="connsiteY41" fmla="*/ 1132364 h 1897301"/>
                  <a:gd name="connsiteX42" fmla="*/ 2502651 w 2565199"/>
                  <a:gd name="connsiteY42" fmla="*/ 748794 h 1897301"/>
                  <a:gd name="connsiteX43" fmla="*/ 1202061 w 2565199"/>
                  <a:gd name="connsiteY43" fmla="*/ 1098648 h 1897301"/>
                  <a:gd name="connsiteX44" fmla="*/ 1199917 w 2565199"/>
                  <a:gd name="connsiteY44" fmla="*/ 1097933 h 1897301"/>
                  <a:gd name="connsiteX45" fmla="*/ 1201168 w 2565199"/>
                  <a:gd name="connsiteY45" fmla="*/ 1097158 h 1897301"/>
                  <a:gd name="connsiteX46" fmla="*/ 1199142 w 2565199"/>
                  <a:gd name="connsiteY46" fmla="*/ 1097695 h 1897301"/>
                  <a:gd name="connsiteX47" fmla="*/ 1199142 w 2565199"/>
                  <a:gd name="connsiteY47" fmla="*/ 1097695 h 1897301"/>
                  <a:gd name="connsiteX48" fmla="*/ 1199142 w 2565199"/>
                  <a:gd name="connsiteY48" fmla="*/ 1097695 h 1897301"/>
                  <a:gd name="connsiteX49" fmla="*/ 1199142 w 2565199"/>
                  <a:gd name="connsiteY49" fmla="*/ 1097695 h 1897301"/>
                  <a:gd name="connsiteX50" fmla="*/ 1200870 w 2565199"/>
                  <a:gd name="connsiteY50" fmla="*/ 1094478 h 1897301"/>
                  <a:gd name="connsiteX51" fmla="*/ 1198844 w 2565199"/>
                  <a:gd name="connsiteY51" fmla="*/ 1096682 h 1897301"/>
                  <a:gd name="connsiteX52" fmla="*/ 1198844 w 2565199"/>
                  <a:gd name="connsiteY52" fmla="*/ 1097575 h 1897301"/>
                  <a:gd name="connsiteX53" fmla="*/ 1197891 w 2565199"/>
                  <a:gd name="connsiteY53" fmla="*/ 1097873 h 1897301"/>
                  <a:gd name="connsiteX54" fmla="*/ 1197891 w 2565199"/>
                  <a:gd name="connsiteY54" fmla="*/ 1097218 h 1897301"/>
                  <a:gd name="connsiteX55" fmla="*/ 1197355 w 2565199"/>
                  <a:gd name="connsiteY55" fmla="*/ 1097218 h 1897301"/>
                  <a:gd name="connsiteX56" fmla="*/ 1197712 w 2565199"/>
                  <a:gd name="connsiteY56" fmla="*/ 1096384 h 1897301"/>
                  <a:gd name="connsiteX57" fmla="*/ 1197712 w 2565199"/>
                  <a:gd name="connsiteY57" fmla="*/ 1093882 h 1897301"/>
                  <a:gd name="connsiteX58" fmla="*/ 1197176 w 2565199"/>
                  <a:gd name="connsiteY58" fmla="*/ 1096861 h 1897301"/>
                  <a:gd name="connsiteX59" fmla="*/ 1197176 w 2565199"/>
                  <a:gd name="connsiteY59" fmla="*/ 1097158 h 1897301"/>
                  <a:gd name="connsiteX60" fmla="*/ 1197176 w 2565199"/>
                  <a:gd name="connsiteY60" fmla="*/ 1097158 h 1897301"/>
                  <a:gd name="connsiteX61" fmla="*/ 1197176 w 2565199"/>
                  <a:gd name="connsiteY61" fmla="*/ 1097158 h 1897301"/>
                  <a:gd name="connsiteX62" fmla="*/ 1196164 w 2565199"/>
                  <a:gd name="connsiteY62" fmla="*/ 1095848 h 1897301"/>
                  <a:gd name="connsiteX63" fmla="*/ 1196581 w 2565199"/>
                  <a:gd name="connsiteY63" fmla="*/ 1096861 h 1897301"/>
                  <a:gd name="connsiteX64" fmla="*/ 1194436 w 2565199"/>
                  <a:gd name="connsiteY64" fmla="*/ 1096146 h 1897301"/>
                  <a:gd name="connsiteX65" fmla="*/ 296837 w 2565199"/>
                  <a:gd name="connsiteY65" fmla="*/ 0 h 1897301"/>
                  <a:gd name="connsiteX66" fmla="*/ 0 w 2565199"/>
                  <a:gd name="connsiteY66" fmla="*/ 283493 h 1897301"/>
                  <a:gd name="connsiteX67" fmla="*/ 1198368 w 2565199"/>
                  <a:gd name="connsiteY67" fmla="*/ 1099363 h 1897301"/>
                  <a:gd name="connsiteX68" fmla="*/ 1198368 w 2565199"/>
                  <a:gd name="connsiteY68" fmla="*/ 1099363 h 1897301"/>
                  <a:gd name="connsiteX69" fmla="*/ 1197832 w 2565199"/>
                  <a:gd name="connsiteY69" fmla="*/ 1099363 h 1897301"/>
                  <a:gd name="connsiteX70" fmla="*/ 1197832 w 2565199"/>
                  <a:gd name="connsiteY70" fmla="*/ 1099363 h 1897301"/>
                  <a:gd name="connsiteX71" fmla="*/ 1197832 w 2565199"/>
                  <a:gd name="connsiteY71" fmla="*/ 1099363 h 1897301"/>
                  <a:gd name="connsiteX72" fmla="*/ 1198368 w 2565199"/>
                  <a:gd name="connsiteY72" fmla="*/ 1099363 h 1897301"/>
                  <a:gd name="connsiteX73" fmla="*/ 1198368 w 2565199"/>
                  <a:gd name="connsiteY73" fmla="*/ 1099363 h 1897301"/>
                  <a:gd name="connsiteX74" fmla="*/ 1198368 w 2565199"/>
                  <a:gd name="connsiteY74" fmla="*/ 1099363 h 1897301"/>
                  <a:gd name="connsiteX75" fmla="*/ 1198368 w 2565199"/>
                  <a:gd name="connsiteY75" fmla="*/ 1099363 h 1897301"/>
                  <a:gd name="connsiteX76" fmla="*/ 1198368 w 2565199"/>
                  <a:gd name="connsiteY76" fmla="*/ 1099363 h 1897301"/>
                  <a:gd name="connsiteX77" fmla="*/ 1198368 w 2565199"/>
                  <a:gd name="connsiteY77" fmla="*/ 1099363 h 1897301"/>
                  <a:gd name="connsiteX78" fmla="*/ 1198010 w 2565199"/>
                  <a:gd name="connsiteY78" fmla="*/ 1099720 h 1897301"/>
                  <a:gd name="connsiteX79" fmla="*/ 1198010 w 2565199"/>
                  <a:gd name="connsiteY79" fmla="*/ 1099720 h 1897301"/>
                  <a:gd name="connsiteX80" fmla="*/ 1198010 w 2565199"/>
                  <a:gd name="connsiteY80" fmla="*/ 1099720 h 1897301"/>
                  <a:gd name="connsiteX81" fmla="*/ 1196819 w 2565199"/>
                  <a:gd name="connsiteY81" fmla="*/ 1099065 h 1897301"/>
                  <a:gd name="connsiteX82" fmla="*/ 1196819 w 2565199"/>
                  <a:gd name="connsiteY82" fmla="*/ 1099065 h 1897301"/>
                  <a:gd name="connsiteX83" fmla="*/ 1196819 w 2565199"/>
                  <a:gd name="connsiteY83" fmla="*/ 1099065 h 1897301"/>
                  <a:gd name="connsiteX84" fmla="*/ 1196819 w 2565199"/>
                  <a:gd name="connsiteY84" fmla="*/ 1097992 h 1897301"/>
                  <a:gd name="connsiteX85" fmla="*/ 1196819 w 2565199"/>
                  <a:gd name="connsiteY85" fmla="*/ 1097992 h 1897301"/>
                  <a:gd name="connsiteX86" fmla="*/ 1196819 w 2565199"/>
                  <a:gd name="connsiteY86" fmla="*/ 1097992 h 1897301"/>
                  <a:gd name="connsiteX87" fmla="*/ 1196402 w 2565199"/>
                  <a:gd name="connsiteY87" fmla="*/ 1098826 h 1897301"/>
                  <a:gd name="connsiteX88" fmla="*/ 1196402 w 2565199"/>
                  <a:gd name="connsiteY88" fmla="*/ 1098826 h 1897301"/>
                  <a:gd name="connsiteX89" fmla="*/ 1196045 w 2565199"/>
                  <a:gd name="connsiteY89" fmla="*/ 1098826 h 1897301"/>
                  <a:gd name="connsiteX90" fmla="*/ 1196402 w 2565199"/>
                  <a:gd name="connsiteY90" fmla="*/ 1098826 h 1897301"/>
                  <a:gd name="connsiteX91" fmla="*/ 1196402 w 2565199"/>
                  <a:gd name="connsiteY91" fmla="*/ 1099303 h 1897301"/>
                  <a:gd name="connsiteX92" fmla="*/ 1196045 w 2565199"/>
                  <a:gd name="connsiteY92" fmla="*/ 1099303 h 1897301"/>
                  <a:gd name="connsiteX93" fmla="*/ 1194436 w 2565199"/>
                  <a:gd name="connsiteY93" fmla="*/ 1097397 h 189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2565199" h="1897301">
                    <a:moveTo>
                      <a:pt x="641925" y="720617"/>
                    </a:moveTo>
                    <a:lnTo>
                      <a:pt x="641925" y="720617"/>
                    </a:lnTo>
                    <a:lnTo>
                      <a:pt x="1193006" y="1095908"/>
                    </a:lnTo>
                    <a:lnTo>
                      <a:pt x="1190624" y="1095133"/>
                    </a:lnTo>
                    <a:lnTo>
                      <a:pt x="1195925" y="1098707"/>
                    </a:lnTo>
                    <a:lnTo>
                      <a:pt x="1195925" y="1098707"/>
                    </a:lnTo>
                    <a:lnTo>
                      <a:pt x="1196283" y="1098707"/>
                    </a:lnTo>
                    <a:lnTo>
                      <a:pt x="1196283" y="1098707"/>
                    </a:lnTo>
                    <a:lnTo>
                      <a:pt x="1196759" y="1098707"/>
                    </a:lnTo>
                    <a:lnTo>
                      <a:pt x="1196759" y="1098707"/>
                    </a:lnTo>
                    <a:lnTo>
                      <a:pt x="1196759" y="1098707"/>
                    </a:lnTo>
                    <a:lnTo>
                      <a:pt x="1196759" y="1098707"/>
                    </a:lnTo>
                    <a:lnTo>
                      <a:pt x="1196759" y="1098707"/>
                    </a:lnTo>
                    <a:lnTo>
                      <a:pt x="1197176" y="1098409"/>
                    </a:lnTo>
                    <a:lnTo>
                      <a:pt x="1197534" y="1098946"/>
                    </a:lnTo>
                    <a:lnTo>
                      <a:pt x="1196759" y="1098946"/>
                    </a:lnTo>
                    <a:lnTo>
                      <a:pt x="1197057" y="1099422"/>
                    </a:lnTo>
                    <a:lnTo>
                      <a:pt x="1197474" y="1099422"/>
                    </a:lnTo>
                    <a:lnTo>
                      <a:pt x="1197474" y="1099422"/>
                    </a:lnTo>
                    <a:lnTo>
                      <a:pt x="1198189" y="1099422"/>
                    </a:lnTo>
                    <a:lnTo>
                      <a:pt x="1198189" y="1099422"/>
                    </a:lnTo>
                    <a:lnTo>
                      <a:pt x="1198487" y="1099422"/>
                    </a:lnTo>
                    <a:lnTo>
                      <a:pt x="1198487" y="1099422"/>
                    </a:lnTo>
                    <a:lnTo>
                      <a:pt x="1198010" y="1099422"/>
                    </a:lnTo>
                    <a:lnTo>
                      <a:pt x="1200155" y="1101328"/>
                    </a:lnTo>
                    <a:lnTo>
                      <a:pt x="1198547" y="1099363"/>
                    </a:lnTo>
                    <a:lnTo>
                      <a:pt x="1752904" y="1476619"/>
                    </a:lnTo>
                    <a:cubicBezTo>
                      <a:pt x="1752606" y="1477036"/>
                      <a:pt x="1752368" y="1477453"/>
                      <a:pt x="1752070" y="1477810"/>
                    </a:cubicBezTo>
                    <a:lnTo>
                      <a:pt x="2366951" y="1897301"/>
                    </a:lnTo>
                    <a:cubicBezTo>
                      <a:pt x="2420283" y="1806785"/>
                      <a:pt x="2463555" y="1710705"/>
                      <a:pt x="2495979" y="1610770"/>
                    </a:cubicBezTo>
                    <a:cubicBezTo>
                      <a:pt x="2505212" y="1582236"/>
                      <a:pt x="2513373" y="1553643"/>
                      <a:pt x="2520760" y="1525049"/>
                    </a:cubicBezTo>
                    <a:lnTo>
                      <a:pt x="1837374" y="1304104"/>
                    </a:lnTo>
                    <a:lnTo>
                      <a:pt x="1837017" y="1305177"/>
                    </a:lnTo>
                    <a:lnTo>
                      <a:pt x="1198785" y="1099541"/>
                    </a:lnTo>
                    <a:lnTo>
                      <a:pt x="1198785" y="1099541"/>
                    </a:lnTo>
                    <a:lnTo>
                      <a:pt x="1198785" y="1099243"/>
                    </a:lnTo>
                    <a:lnTo>
                      <a:pt x="1198785" y="1098707"/>
                    </a:lnTo>
                    <a:lnTo>
                      <a:pt x="1201882" y="1098707"/>
                    </a:lnTo>
                    <a:lnTo>
                      <a:pt x="1199083" y="1099482"/>
                    </a:lnTo>
                    <a:lnTo>
                      <a:pt x="1205040" y="1099482"/>
                    </a:lnTo>
                    <a:lnTo>
                      <a:pt x="1202299" y="1098588"/>
                    </a:lnTo>
                    <a:lnTo>
                      <a:pt x="2565199" y="1132364"/>
                    </a:lnTo>
                    <a:cubicBezTo>
                      <a:pt x="2561893" y="1002258"/>
                      <a:pt x="2540847" y="873211"/>
                      <a:pt x="2502651" y="748794"/>
                    </a:cubicBezTo>
                    <a:lnTo>
                      <a:pt x="1202061" y="1098648"/>
                    </a:lnTo>
                    <a:lnTo>
                      <a:pt x="1199917" y="1097933"/>
                    </a:lnTo>
                    <a:lnTo>
                      <a:pt x="1201168" y="1097158"/>
                    </a:lnTo>
                    <a:lnTo>
                      <a:pt x="1199142" y="1097695"/>
                    </a:lnTo>
                    <a:lnTo>
                      <a:pt x="1199142" y="1097695"/>
                    </a:lnTo>
                    <a:lnTo>
                      <a:pt x="1199142" y="1097695"/>
                    </a:lnTo>
                    <a:lnTo>
                      <a:pt x="1199142" y="1097695"/>
                    </a:lnTo>
                    <a:lnTo>
                      <a:pt x="1200870" y="1094478"/>
                    </a:lnTo>
                    <a:lnTo>
                      <a:pt x="1198844" y="1096682"/>
                    </a:lnTo>
                    <a:lnTo>
                      <a:pt x="1198844" y="1097575"/>
                    </a:lnTo>
                    <a:lnTo>
                      <a:pt x="1197891" y="1097873"/>
                    </a:lnTo>
                    <a:lnTo>
                      <a:pt x="1197891" y="1097218"/>
                    </a:lnTo>
                    <a:lnTo>
                      <a:pt x="1197355" y="1097218"/>
                    </a:lnTo>
                    <a:lnTo>
                      <a:pt x="1197712" y="1096384"/>
                    </a:lnTo>
                    <a:lnTo>
                      <a:pt x="1197712" y="1093882"/>
                    </a:lnTo>
                    <a:lnTo>
                      <a:pt x="1197176" y="1096861"/>
                    </a:lnTo>
                    <a:lnTo>
                      <a:pt x="1197176" y="1097158"/>
                    </a:lnTo>
                    <a:lnTo>
                      <a:pt x="1197176" y="1097158"/>
                    </a:lnTo>
                    <a:lnTo>
                      <a:pt x="1197176" y="1097158"/>
                    </a:lnTo>
                    <a:lnTo>
                      <a:pt x="1196164" y="1095848"/>
                    </a:lnTo>
                    <a:lnTo>
                      <a:pt x="1196581" y="1096861"/>
                    </a:lnTo>
                    <a:lnTo>
                      <a:pt x="1194436" y="1096146"/>
                    </a:lnTo>
                    <a:lnTo>
                      <a:pt x="296837" y="0"/>
                    </a:lnTo>
                    <a:cubicBezTo>
                      <a:pt x="184795" y="79758"/>
                      <a:pt x="84823" y="175236"/>
                      <a:pt x="0" y="283493"/>
                    </a:cubicBezTo>
                    <a:close/>
                    <a:moveTo>
                      <a:pt x="1198368" y="1099363"/>
                    </a:moveTo>
                    <a:lnTo>
                      <a:pt x="1198368" y="1099363"/>
                    </a:lnTo>
                    <a:close/>
                    <a:moveTo>
                      <a:pt x="1197832" y="1099363"/>
                    </a:moveTo>
                    <a:lnTo>
                      <a:pt x="1197832" y="1099363"/>
                    </a:lnTo>
                    <a:lnTo>
                      <a:pt x="1197832" y="1099363"/>
                    </a:lnTo>
                    <a:close/>
                    <a:moveTo>
                      <a:pt x="1198368" y="1099363"/>
                    </a:moveTo>
                    <a:lnTo>
                      <a:pt x="1198368" y="1099363"/>
                    </a:lnTo>
                    <a:lnTo>
                      <a:pt x="1198368" y="1099363"/>
                    </a:lnTo>
                    <a:close/>
                    <a:moveTo>
                      <a:pt x="1198368" y="1099363"/>
                    </a:moveTo>
                    <a:lnTo>
                      <a:pt x="1198368" y="1099363"/>
                    </a:lnTo>
                    <a:lnTo>
                      <a:pt x="1198368" y="1099363"/>
                    </a:lnTo>
                    <a:close/>
                    <a:moveTo>
                      <a:pt x="1198010" y="1099720"/>
                    </a:moveTo>
                    <a:lnTo>
                      <a:pt x="1198010" y="1099720"/>
                    </a:lnTo>
                    <a:lnTo>
                      <a:pt x="1198010" y="1099720"/>
                    </a:lnTo>
                    <a:close/>
                    <a:moveTo>
                      <a:pt x="1196819" y="1099065"/>
                    </a:moveTo>
                    <a:lnTo>
                      <a:pt x="1196819" y="1099065"/>
                    </a:lnTo>
                    <a:lnTo>
                      <a:pt x="1196819" y="1099065"/>
                    </a:lnTo>
                    <a:close/>
                    <a:moveTo>
                      <a:pt x="1196819" y="1097992"/>
                    </a:moveTo>
                    <a:lnTo>
                      <a:pt x="1196819" y="1097992"/>
                    </a:lnTo>
                    <a:lnTo>
                      <a:pt x="1196819" y="1097992"/>
                    </a:lnTo>
                    <a:close/>
                    <a:moveTo>
                      <a:pt x="1196402" y="1098826"/>
                    </a:moveTo>
                    <a:lnTo>
                      <a:pt x="1196402" y="1098826"/>
                    </a:lnTo>
                    <a:lnTo>
                      <a:pt x="1196045" y="1098826"/>
                    </a:lnTo>
                    <a:close/>
                    <a:moveTo>
                      <a:pt x="1196402" y="1098826"/>
                    </a:moveTo>
                    <a:lnTo>
                      <a:pt x="1196402" y="1099303"/>
                    </a:lnTo>
                    <a:lnTo>
                      <a:pt x="1196045" y="1099303"/>
                    </a:lnTo>
                    <a:lnTo>
                      <a:pt x="1194436" y="109739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789C9443-AE1C-AB97-2DF6-52723E1FD132}"/>
                  </a:ext>
                </a:extLst>
              </p:cNvPr>
              <p:cNvSpPr/>
              <p:nvPr/>
            </p:nvSpPr>
            <p:spPr>
              <a:xfrm>
                <a:off x="15091581" y="1800497"/>
                <a:ext cx="543932" cy="1360159"/>
              </a:xfrm>
              <a:custGeom>
                <a:avLst/>
                <a:gdLst>
                  <a:gd name="connsiteX0" fmla="*/ 281825 w 543932"/>
                  <a:gd name="connsiteY0" fmla="*/ 743015 h 1360159"/>
                  <a:gd name="connsiteX1" fmla="*/ 281825 w 543932"/>
                  <a:gd name="connsiteY1" fmla="*/ 743015 h 1360159"/>
                  <a:gd name="connsiteX2" fmla="*/ 543933 w 543932"/>
                  <a:gd name="connsiteY2" fmla="*/ 1360160 h 1360159"/>
                  <a:gd name="connsiteX3" fmla="*/ 466492 w 543932"/>
                  <a:gd name="connsiteY3" fmla="*/ 693930 h 1360159"/>
                  <a:gd name="connsiteX4" fmla="*/ 466492 w 543932"/>
                  <a:gd name="connsiteY4" fmla="*/ 693930 h 1360159"/>
                  <a:gd name="connsiteX5" fmla="*/ 385596 w 543932"/>
                  <a:gd name="connsiteY5" fmla="*/ 0 h 1360159"/>
                  <a:gd name="connsiteX6" fmla="*/ 0 w 543932"/>
                  <a:gd name="connsiteY6" fmla="*/ 79109 h 136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3932" h="1360159">
                    <a:moveTo>
                      <a:pt x="281825" y="743015"/>
                    </a:moveTo>
                    <a:lnTo>
                      <a:pt x="281825" y="743015"/>
                    </a:lnTo>
                    <a:lnTo>
                      <a:pt x="543933" y="1360160"/>
                    </a:lnTo>
                    <a:lnTo>
                      <a:pt x="466492" y="693930"/>
                    </a:lnTo>
                    <a:lnTo>
                      <a:pt x="466492" y="693930"/>
                    </a:lnTo>
                    <a:lnTo>
                      <a:pt x="385596" y="0"/>
                    </a:lnTo>
                    <a:cubicBezTo>
                      <a:pt x="254042" y="8529"/>
                      <a:pt x="124287" y="35149"/>
                      <a:pt x="0" y="79109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BE227E82-2781-576F-DE76-C87DFC763118}"/>
                  </a:ext>
                </a:extLst>
              </p:cNvPr>
              <p:cNvSpPr/>
              <p:nvPr/>
            </p:nvSpPr>
            <p:spPr>
              <a:xfrm>
                <a:off x="15637956" y="3166733"/>
                <a:ext cx="912074" cy="1351402"/>
              </a:xfrm>
              <a:custGeom>
                <a:avLst/>
                <a:gdLst>
                  <a:gd name="connsiteX0" fmla="*/ 424197 w 912074"/>
                  <a:gd name="connsiteY0" fmla="*/ 517186 h 1351402"/>
                  <a:gd name="connsiteX1" fmla="*/ 423661 w 912074"/>
                  <a:gd name="connsiteY1" fmla="*/ 517662 h 1351402"/>
                  <a:gd name="connsiteX2" fmla="*/ 0 w 912074"/>
                  <a:gd name="connsiteY2" fmla="*/ 0 h 1351402"/>
                  <a:gd name="connsiteX3" fmla="*/ 261631 w 912074"/>
                  <a:gd name="connsiteY3" fmla="*/ 616310 h 1351402"/>
                  <a:gd name="connsiteX4" fmla="*/ 260320 w 912074"/>
                  <a:gd name="connsiteY4" fmla="*/ 616846 h 1351402"/>
                  <a:gd name="connsiteX5" fmla="*/ 571097 w 912074"/>
                  <a:gd name="connsiteY5" fmla="*/ 1351403 h 1351402"/>
                  <a:gd name="connsiteX6" fmla="*/ 912075 w 912074"/>
                  <a:gd name="connsiteY6" fmla="*/ 1114732 h 1351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2074" h="1351402">
                    <a:moveTo>
                      <a:pt x="424197" y="517186"/>
                    </a:moveTo>
                    <a:lnTo>
                      <a:pt x="423661" y="517662"/>
                    </a:lnTo>
                    <a:lnTo>
                      <a:pt x="0" y="0"/>
                    </a:lnTo>
                    <a:lnTo>
                      <a:pt x="261631" y="616310"/>
                    </a:lnTo>
                    <a:lnTo>
                      <a:pt x="260320" y="616846"/>
                    </a:lnTo>
                    <a:lnTo>
                      <a:pt x="571097" y="1351403"/>
                    </a:lnTo>
                    <a:cubicBezTo>
                      <a:pt x="695604" y="1289420"/>
                      <a:pt x="810460" y="1209698"/>
                      <a:pt x="912075" y="111473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B216A1F7-42E8-12AD-92EB-027083DE85CC}"/>
                  </a:ext>
                </a:extLst>
              </p:cNvPr>
              <p:cNvSpPr/>
              <p:nvPr/>
            </p:nvSpPr>
            <p:spPr>
              <a:xfrm>
                <a:off x="15636467" y="3164946"/>
                <a:ext cx="119" cy="178"/>
              </a:xfrm>
              <a:custGeom>
                <a:avLst/>
                <a:gdLst>
                  <a:gd name="connsiteX0" fmla="*/ 119 w 119"/>
                  <a:gd name="connsiteY0" fmla="*/ 119 h 178"/>
                  <a:gd name="connsiteX1" fmla="*/ 0 w 119"/>
                  <a:gd name="connsiteY1" fmla="*/ 0 h 178"/>
                  <a:gd name="connsiteX2" fmla="*/ 59 w 119"/>
                  <a:gd name="connsiteY2" fmla="*/ 179 h 178"/>
                  <a:gd name="connsiteX3" fmla="*/ 119 w 119"/>
                  <a:gd name="connsiteY3" fmla="*/ 119 h 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" h="178">
                    <a:moveTo>
                      <a:pt x="119" y="119"/>
                    </a:moveTo>
                    <a:lnTo>
                      <a:pt x="0" y="0"/>
                    </a:lnTo>
                    <a:lnTo>
                      <a:pt x="59" y="179"/>
                    </a:lnTo>
                    <a:lnTo>
                      <a:pt x="119" y="119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947F8CE0-FBB6-24B0-A0D4-89A3B92BD08D}"/>
                  </a:ext>
                </a:extLst>
              </p:cNvPr>
              <p:cNvSpPr/>
              <p:nvPr/>
            </p:nvSpPr>
            <p:spPr>
              <a:xfrm>
                <a:off x="15635037" y="3163099"/>
                <a:ext cx="774" cy="714"/>
              </a:xfrm>
              <a:custGeom>
                <a:avLst/>
                <a:gdLst>
                  <a:gd name="connsiteX0" fmla="*/ 417 w 774"/>
                  <a:gd name="connsiteY0" fmla="*/ 298 h 714"/>
                  <a:gd name="connsiteX1" fmla="*/ 298 w 774"/>
                  <a:gd name="connsiteY1" fmla="*/ 417 h 714"/>
                  <a:gd name="connsiteX2" fmla="*/ 60 w 774"/>
                  <a:gd name="connsiteY2" fmla="*/ 179 h 714"/>
                  <a:gd name="connsiteX3" fmla="*/ 0 w 774"/>
                  <a:gd name="connsiteY3" fmla="*/ 715 h 714"/>
                  <a:gd name="connsiteX4" fmla="*/ 60 w 774"/>
                  <a:gd name="connsiteY4" fmla="*/ 655 h 714"/>
                  <a:gd name="connsiteX5" fmla="*/ 60 w 774"/>
                  <a:gd name="connsiteY5" fmla="*/ 715 h 714"/>
                  <a:gd name="connsiteX6" fmla="*/ 477 w 774"/>
                  <a:gd name="connsiteY6" fmla="*/ 715 h 714"/>
                  <a:gd name="connsiteX7" fmla="*/ 357 w 774"/>
                  <a:gd name="connsiteY7" fmla="*/ 477 h 714"/>
                  <a:gd name="connsiteX8" fmla="*/ 536 w 774"/>
                  <a:gd name="connsiteY8" fmla="*/ 357 h 714"/>
                  <a:gd name="connsiteX9" fmla="*/ 655 w 774"/>
                  <a:gd name="connsiteY9" fmla="*/ 417 h 714"/>
                  <a:gd name="connsiteX10" fmla="*/ 655 w 774"/>
                  <a:gd name="connsiteY10" fmla="*/ 298 h 714"/>
                  <a:gd name="connsiteX11" fmla="*/ 774 w 774"/>
                  <a:gd name="connsiteY11" fmla="*/ 238 h 714"/>
                  <a:gd name="connsiteX12" fmla="*/ 119 w 774"/>
                  <a:gd name="connsiteY12" fmla="*/ 0 h 714"/>
                  <a:gd name="connsiteX13" fmla="*/ 417 w 774"/>
                  <a:gd name="connsiteY13" fmla="*/ 298 h 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74" h="714">
                    <a:moveTo>
                      <a:pt x="417" y="298"/>
                    </a:moveTo>
                    <a:lnTo>
                      <a:pt x="298" y="417"/>
                    </a:lnTo>
                    <a:lnTo>
                      <a:pt x="60" y="179"/>
                    </a:lnTo>
                    <a:lnTo>
                      <a:pt x="0" y="715"/>
                    </a:lnTo>
                    <a:lnTo>
                      <a:pt x="60" y="655"/>
                    </a:lnTo>
                    <a:lnTo>
                      <a:pt x="60" y="715"/>
                    </a:lnTo>
                    <a:lnTo>
                      <a:pt x="477" y="715"/>
                    </a:lnTo>
                    <a:lnTo>
                      <a:pt x="357" y="477"/>
                    </a:lnTo>
                    <a:lnTo>
                      <a:pt x="536" y="357"/>
                    </a:lnTo>
                    <a:lnTo>
                      <a:pt x="655" y="417"/>
                    </a:lnTo>
                    <a:lnTo>
                      <a:pt x="655" y="298"/>
                    </a:lnTo>
                    <a:lnTo>
                      <a:pt x="774" y="238"/>
                    </a:lnTo>
                    <a:lnTo>
                      <a:pt x="119" y="0"/>
                    </a:lnTo>
                    <a:lnTo>
                      <a:pt x="417" y="298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21352C70-DFE6-24C5-D9A5-5AC5C973BCCC}"/>
                  </a:ext>
                </a:extLst>
              </p:cNvPr>
              <p:cNvSpPr/>
              <p:nvPr/>
            </p:nvSpPr>
            <p:spPr>
              <a:xfrm>
                <a:off x="15631940" y="3163040"/>
                <a:ext cx="3097" cy="714"/>
              </a:xfrm>
              <a:custGeom>
                <a:avLst/>
                <a:gdLst>
                  <a:gd name="connsiteX0" fmla="*/ 2800 w 3097"/>
                  <a:gd name="connsiteY0" fmla="*/ 715 h 714"/>
                  <a:gd name="connsiteX1" fmla="*/ 3098 w 3097"/>
                  <a:gd name="connsiteY1" fmla="*/ 119 h 714"/>
                  <a:gd name="connsiteX2" fmla="*/ 2978 w 3097"/>
                  <a:gd name="connsiteY2" fmla="*/ 0 h 714"/>
                  <a:gd name="connsiteX3" fmla="*/ 0 w 3097"/>
                  <a:gd name="connsiteY3" fmla="*/ 655 h 714"/>
                  <a:gd name="connsiteX4" fmla="*/ 2800 w 3097"/>
                  <a:gd name="connsiteY4" fmla="*/ 715 h 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714">
                    <a:moveTo>
                      <a:pt x="2800" y="715"/>
                    </a:moveTo>
                    <a:lnTo>
                      <a:pt x="3098" y="119"/>
                    </a:lnTo>
                    <a:lnTo>
                      <a:pt x="2978" y="0"/>
                    </a:lnTo>
                    <a:lnTo>
                      <a:pt x="0" y="655"/>
                    </a:lnTo>
                    <a:lnTo>
                      <a:pt x="2800" y="715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6" name="Forma Livre: Forma 1595">
                <a:extLst>
                  <a:ext uri="{FF2B5EF4-FFF2-40B4-BE49-F238E27FC236}">
                    <a16:creationId xmlns:a16="http://schemas.microsoft.com/office/drawing/2014/main" id="{6154656C-CD4F-202D-8A7C-8DBD83DB4384}"/>
                  </a:ext>
                </a:extLst>
              </p:cNvPr>
              <p:cNvSpPr/>
              <p:nvPr/>
            </p:nvSpPr>
            <p:spPr>
              <a:xfrm>
                <a:off x="14169737" y="3165244"/>
                <a:ext cx="1462858" cy="792339"/>
              </a:xfrm>
              <a:custGeom>
                <a:avLst/>
                <a:gdLst>
                  <a:gd name="connsiteX0" fmla="*/ 1462858 w 1462858"/>
                  <a:gd name="connsiteY0" fmla="*/ 0 h 792339"/>
                  <a:gd name="connsiteX1" fmla="*/ 817180 w 1462858"/>
                  <a:gd name="connsiteY1" fmla="*/ 173706 h 792339"/>
                  <a:gd name="connsiteX2" fmla="*/ 816525 w 1462858"/>
                  <a:gd name="connsiteY2" fmla="*/ 171323 h 792339"/>
                  <a:gd name="connsiteX3" fmla="*/ 0 w 1462858"/>
                  <a:gd name="connsiteY3" fmla="*/ 389945 h 792339"/>
                  <a:gd name="connsiteX4" fmla="*/ 159766 w 1462858"/>
                  <a:gd name="connsiteY4" fmla="*/ 792339 h 792339"/>
                  <a:gd name="connsiteX5" fmla="*/ 1001847 w 1462858"/>
                  <a:gd name="connsiteY5" fmla="*/ 280753 h 79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2858" h="792339">
                    <a:moveTo>
                      <a:pt x="1462858" y="0"/>
                    </a:moveTo>
                    <a:lnTo>
                      <a:pt x="817180" y="173706"/>
                    </a:lnTo>
                    <a:cubicBezTo>
                      <a:pt x="817180" y="172931"/>
                      <a:pt x="816763" y="172157"/>
                      <a:pt x="816525" y="171323"/>
                    </a:cubicBezTo>
                    <a:lnTo>
                      <a:pt x="0" y="389945"/>
                    </a:lnTo>
                    <a:cubicBezTo>
                      <a:pt x="32715" y="531346"/>
                      <a:pt x="86576" y="667004"/>
                      <a:pt x="159766" y="792339"/>
                    </a:cubicBezTo>
                    <a:lnTo>
                      <a:pt x="1001847" y="28075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7" name="Forma Livre: Forma 1596">
                <a:extLst>
                  <a:ext uri="{FF2B5EF4-FFF2-40B4-BE49-F238E27FC236}">
                    <a16:creationId xmlns:a16="http://schemas.microsoft.com/office/drawing/2014/main" id="{3EA11044-3E2F-1A45-72CF-59E7CD5068E3}"/>
                  </a:ext>
                </a:extLst>
              </p:cNvPr>
              <p:cNvSpPr/>
              <p:nvPr/>
            </p:nvSpPr>
            <p:spPr>
              <a:xfrm>
                <a:off x="14137510" y="2710964"/>
                <a:ext cx="1497170" cy="452016"/>
              </a:xfrm>
              <a:custGeom>
                <a:avLst/>
                <a:gdLst>
                  <a:gd name="connsiteX0" fmla="*/ 826830 w 1497170"/>
                  <a:gd name="connsiteY0" fmla="*/ 435337 h 452016"/>
                  <a:gd name="connsiteX1" fmla="*/ 1497170 w 1497170"/>
                  <a:gd name="connsiteY1" fmla="*/ 452016 h 452016"/>
                  <a:gd name="connsiteX2" fmla="*/ 94359 w 1497170"/>
                  <a:gd name="connsiteY2" fmla="*/ 0 h 452016"/>
                  <a:gd name="connsiteX3" fmla="*/ 65527 w 1497170"/>
                  <a:gd name="connsiteY3" fmla="*/ 80717 h 452016"/>
                  <a:gd name="connsiteX4" fmla="*/ 0 w 1497170"/>
                  <a:gd name="connsiteY4" fmla="*/ 414309 h 452016"/>
                  <a:gd name="connsiteX5" fmla="*/ 827128 w 1497170"/>
                  <a:gd name="connsiteY5" fmla="*/ 435694 h 452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97170" h="452016">
                    <a:moveTo>
                      <a:pt x="826830" y="435337"/>
                    </a:moveTo>
                    <a:lnTo>
                      <a:pt x="1497170" y="452016"/>
                    </a:lnTo>
                    <a:lnTo>
                      <a:pt x="94359" y="0"/>
                    </a:lnTo>
                    <a:cubicBezTo>
                      <a:pt x="84053" y="26449"/>
                      <a:pt x="74343" y="53315"/>
                      <a:pt x="65527" y="80717"/>
                    </a:cubicBezTo>
                    <a:cubicBezTo>
                      <a:pt x="30580" y="188932"/>
                      <a:pt x="8584" y="300911"/>
                      <a:pt x="0" y="414309"/>
                    </a:cubicBezTo>
                    <a:lnTo>
                      <a:pt x="827128" y="435694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8" name="Forma Livre: Forma 1597">
                <a:extLst>
                  <a:ext uri="{FF2B5EF4-FFF2-40B4-BE49-F238E27FC236}">
                    <a16:creationId xmlns:a16="http://schemas.microsoft.com/office/drawing/2014/main" id="{F0B2B0AF-9792-E94F-2FAC-E59C9D346C20}"/>
                  </a:ext>
                </a:extLst>
              </p:cNvPr>
              <p:cNvSpPr/>
              <p:nvPr/>
            </p:nvSpPr>
            <p:spPr>
              <a:xfrm>
                <a:off x="14603108" y="3167746"/>
                <a:ext cx="1029725" cy="1368618"/>
              </a:xfrm>
              <a:custGeom>
                <a:avLst/>
                <a:gdLst>
                  <a:gd name="connsiteX0" fmla="*/ 1029725 w 1029725"/>
                  <a:gd name="connsiteY0" fmla="*/ 0 h 1368618"/>
                  <a:gd name="connsiteX1" fmla="*/ 0 w 1029725"/>
                  <a:gd name="connsiteY1" fmla="*/ 1128194 h 1368618"/>
                  <a:gd name="connsiteX2" fmla="*/ 363376 w 1029725"/>
                  <a:gd name="connsiteY2" fmla="*/ 1368618 h 1368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725" h="1368618">
                    <a:moveTo>
                      <a:pt x="1029725" y="0"/>
                    </a:moveTo>
                    <a:lnTo>
                      <a:pt x="0" y="1128194"/>
                    </a:lnTo>
                    <a:cubicBezTo>
                      <a:pt x="108096" y="1226473"/>
                      <a:pt x="230649" y="1307565"/>
                      <a:pt x="363376" y="1368618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99" name="Forma Livre: Forma 1598">
                <a:extLst>
                  <a:ext uri="{FF2B5EF4-FFF2-40B4-BE49-F238E27FC236}">
                    <a16:creationId xmlns:a16="http://schemas.microsoft.com/office/drawing/2014/main" id="{B54B3A82-329A-1353-468E-85E0679B9325}"/>
                  </a:ext>
                </a:extLst>
              </p:cNvPr>
              <p:cNvSpPr/>
              <p:nvPr/>
            </p:nvSpPr>
            <p:spPr>
              <a:xfrm>
                <a:off x="15636825" y="3164052"/>
                <a:ext cx="238" cy="297"/>
              </a:xfrm>
              <a:custGeom>
                <a:avLst/>
                <a:gdLst>
                  <a:gd name="connsiteX0" fmla="*/ 238 w 238"/>
                  <a:gd name="connsiteY0" fmla="*/ 0 h 297"/>
                  <a:gd name="connsiteX1" fmla="*/ 0 w 238"/>
                  <a:gd name="connsiteY1" fmla="*/ 60 h 297"/>
                  <a:gd name="connsiteX2" fmla="*/ 119 w 238"/>
                  <a:gd name="connsiteY2" fmla="*/ 298 h 297"/>
                  <a:gd name="connsiteX3" fmla="*/ 238 w 238"/>
                  <a:gd name="connsiteY3" fmla="*/ 0 h 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" h="297">
                    <a:moveTo>
                      <a:pt x="238" y="0"/>
                    </a:moveTo>
                    <a:lnTo>
                      <a:pt x="0" y="60"/>
                    </a:lnTo>
                    <a:lnTo>
                      <a:pt x="119" y="298"/>
                    </a:lnTo>
                    <a:lnTo>
                      <a:pt x="238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0" name="Forma Livre: Forma 1599">
                <a:extLst>
                  <a:ext uri="{FF2B5EF4-FFF2-40B4-BE49-F238E27FC236}">
                    <a16:creationId xmlns:a16="http://schemas.microsoft.com/office/drawing/2014/main" id="{47FC4171-47D3-5C43-4046-928296BC08E1}"/>
                  </a:ext>
                </a:extLst>
              </p:cNvPr>
              <p:cNvSpPr/>
              <p:nvPr/>
            </p:nvSpPr>
            <p:spPr>
              <a:xfrm>
                <a:off x="15379185" y="3168699"/>
                <a:ext cx="428903" cy="1500556"/>
              </a:xfrm>
              <a:custGeom>
                <a:avLst/>
                <a:gdLst>
                  <a:gd name="connsiteX0" fmla="*/ 257044 w 428903"/>
                  <a:gd name="connsiteY0" fmla="*/ 0 h 1500556"/>
                  <a:gd name="connsiteX1" fmla="*/ 0 w 428903"/>
                  <a:gd name="connsiteY1" fmla="*/ 1487818 h 1500556"/>
                  <a:gd name="connsiteX2" fmla="*/ 428903 w 428903"/>
                  <a:gd name="connsiteY2" fmla="*/ 1480372 h 150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8903" h="1500556">
                    <a:moveTo>
                      <a:pt x="257044" y="0"/>
                    </a:moveTo>
                    <a:lnTo>
                      <a:pt x="0" y="1487818"/>
                    </a:lnTo>
                    <a:cubicBezTo>
                      <a:pt x="142521" y="1507011"/>
                      <a:pt x="287133" y="1504503"/>
                      <a:pt x="428903" y="148037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1" name="Forma Livre: Forma 1600">
                <a:extLst>
                  <a:ext uri="{FF2B5EF4-FFF2-40B4-BE49-F238E27FC236}">
                    <a16:creationId xmlns:a16="http://schemas.microsoft.com/office/drawing/2014/main" id="{B2A91F1E-3ECF-54D9-ADD5-55AA847220BD}"/>
                  </a:ext>
                </a:extLst>
              </p:cNvPr>
              <p:cNvSpPr/>
              <p:nvPr/>
            </p:nvSpPr>
            <p:spPr>
              <a:xfrm>
                <a:off x="15633846" y="3164469"/>
                <a:ext cx="2144" cy="6195"/>
              </a:xfrm>
              <a:custGeom>
                <a:avLst/>
                <a:gdLst>
                  <a:gd name="connsiteX0" fmla="*/ 894 w 2144"/>
                  <a:gd name="connsiteY0" fmla="*/ 1191 h 6195"/>
                  <a:gd name="connsiteX1" fmla="*/ 0 w 2144"/>
                  <a:gd name="connsiteY1" fmla="*/ 6195 h 6195"/>
                  <a:gd name="connsiteX2" fmla="*/ 2144 w 2144"/>
                  <a:gd name="connsiteY2" fmla="*/ 1787 h 6195"/>
                  <a:gd name="connsiteX3" fmla="*/ 1966 w 2144"/>
                  <a:gd name="connsiteY3" fmla="*/ 0 h 6195"/>
                  <a:gd name="connsiteX4" fmla="*/ 894 w 2144"/>
                  <a:gd name="connsiteY4" fmla="*/ 1191 h 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4" h="6195">
                    <a:moveTo>
                      <a:pt x="894" y="1191"/>
                    </a:moveTo>
                    <a:lnTo>
                      <a:pt x="0" y="6195"/>
                    </a:lnTo>
                    <a:lnTo>
                      <a:pt x="2144" y="1787"/>
                    </a:lnTo>
                    <a:lnTo>
                      <a:pt x="1966" y="0"/>
                    </a:lnTo>
                    <a:lnTo>
                      <a:pt x="894" y="1191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2" name="Forma Livre: Forma 1601">
                <a:extLst>
                  <a:ext uri="{FF2B5EF4-FFF2-40B4-BE49-F238E27FC236}">
                    <a16:creationId xmlns:a16="http://schemas.microsoft.com/office/drawing/2014/main" id="{1B23B4DC-32A5-8E67-D41A-EAC1A7F4D2B5}"/>
                  </a:ext>
                </a:extLst>
              </p:cNvPr>
              <p:cNvSpPr/>
              <p:nvPr/>
            </p:nvSpPr>
            <p:spPr>
              <a:xfrm>
                <a:off x="15636646" y="3164172"/>
                <a:ext cx="119" cy="119"/>
              </a:xfrm>
              <a:custGeom>
                <a:avLst/>
                <a:gdLst>
                  <a:gd name="connsiteX0" fmla="*/ 119 w 119"/>
                  <a:gd name="connsiteY0" fmla="*/ 0 h 119"/>
                  <a:gd name="connsiteX1" fmla="*/ 0 w 119"/>
                  <a:gd name="connsiteY1" fmla="*/ 0 h 119"/>
                  <a:gd name="connsiteX2" fmla="*/ 119 w 119"/>
                  <a:gd name="connsiteY2" fmla="*/ 119 h 119"/>
                  <a:gd name="connsiteX3" fmla="*/ 119 w 119"/>
                  <a:gd name="connsiteY3" fmla="*/ 0 h 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" h="119">
                    <a:moveTo>
                      <a:pt x="119" y="0"/>
                    </a:moveTo>
                    <a:lnTo>
                      <a:pt x="0" y="0"/>
                    </a:lnTo>
                    <a:lnTo>
                      <a:pt x="119" y="119"/>
                    </a:lnTo>
                    <a:lnTo>
                      <a:pt x="119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EA885756-212E-0134-1503-64A2B46DC258}"/>
                  </a:ext>
                </a:extLst>
              </p:cNvPr>
              <p:cNvSpPr/>
              <p:nvPr/>
            </p:nvSpPr>
            <p:spPr>
              <a:xfrm rot="-2187599">
                <a:off x="15727505" y="4087374"/>
                <a:ext cx="294394" cy="245308"/>
              </a:xfrm>
              <a:custGeom>
                <a:avLst/>
                <a:gdLst>
                  <a:gd name="connsiteX0" fmla="*/ 294394 w 294394"/>
                  <a:gd name="connsiteY0" fmla="*/ 122654 h 245308"/>
                  <a:gd name="connsiteX1" fmla="*/ 147197 w 294394"/>
                  <a:gd name="connsiteY1" fmla="*/ 245309 h 245308"/>
                  <a:gd name="connsiteX2" fmla="*/ 0 w 294394"/>
                  <a:gd name="connsiteY2" fmla="*/ 122654 h 245308"/>
                  <a:gd name="connsiteX3" fmla="*/ 147197 w 294394"/>
                  <a:gd name="connsiteY3" fmla="*/ 0 h 245308"/>
                  <a:gd name="connsiteX4" fmla="*/ 294394 w 294394"/>
                  <a:gd name="connsiteY4" fmla="*/ 122654 h 24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94" h="245308">
                    <a:moveTo>
                      <a:pt x="294394" y="122654"/>
                    </a:moveTo>
                    <a:cubicBezTo>
                      <a:pt x="294394" y="190395"/>
                      <a:pt x="228492" y="245309"/>
                      <a:pt x="147197" y="245309"/>
                    </a:cubicBezTo>
                    <a:cubicBezTo>
                      <a:pt x="65903" y="245309"/>
                      <a:pt x="0" y="190395"/>
                      <a:pt x="0" y="122654"/>
                    </a:cubicBezTo>
                    <a:cubicBezTo>
                      <a:pt x="0" y="54914"/>
                      <a:pt x="65903" y="0"/>
                      <a:pt x="147197" y="0"/>
                    </a:cubicBezTo>
                    <a:cubicBezTo>
                      <a:pt x="228492" y="0"/>
                      <a:pt x="294394" y="54914"/>
                      <a:pt x="294394" y="12265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B5EE80D8-6208-6307-C8B4-3D6EA5BF89F7}"/>
                  </a:ext>
                </a:extLst>
              </p:cNvPr>
              <p:cNvSpPr/>
              <p:nvPr/>
            </p:nvSpPr>
            <p:spPr>
              <a:xfrm rot="-2187599">
                <a:off x="15713364" y="4068232"/>
                <a:ext cx="294394" cy="245308"/>
              </a:xfrm>
              <a:custGeom>
                <a:avLst/>
                <a:gdLst>
                  <a:gd name="connsiteX0" fmla="*/ 294394 w 294394"/>
                  <a:gd name="connsiteY0" fmla="*/ 122654 h 245308"/>
                  <a:gd name="connsiteX1" fmla="*/ 147197 w 294394"/>
                  <a:gd name="connsiteY1" fmla="*/ 245309 h 245308"/>
                  <a:gd name="connsiteX2" fmla="*/ 0 w 294394"/>
                  <a:gd name="connsiteY2" fmla="*/ 122654 h 245308"/>
                  <a:gd name="connsiteX3" fmla="*/ 147197 w 294394"/>
                  <a:gd name="connsiteY3" fmla="*/ 0 h 245308"/>
                  <a:gd name="connsiteX4" fmla="*/ 294394 w 294394"/>
                  <a:gd name="connsiteY4" fmla="*/ 122654 h 24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94" h="245308">
                    <a:moveTo>
                      <a:pt x="294394" y="122654"/>
                    </a:moveTo>
                    <a:cubicBezTo>
                      <a:pt x="294394" y="190395"/>
                      <a:pt x="228492" y="245309"/>
                      <a:pt x="147197" y="245309"/>
                    </a:cubicBezTo>
                    <a:cubicBezTo>
                      <a:pt x="65903" y="245309"/>
                      <a:pt x="0" y="190395"/>
                      <a:pt x="0" y="122654"/>
                    </a:cubicBezTo>
                    <a:cubicBezTo>
                      <a:pt x="0" y="54914"/>
                      <a:pt x="65903" y="0"/>
                      <a:pt x="147197" y="0"/>
                    </a:cubicBezTo>
                    <a:cubicBezTo>
                      <a:pt x="228492" y="0"/>
                      <a:pt x="294394" y="54914"/>
                      <a:pt x="294394" y="12265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5" name="Forma Livre: Forma 1604">
                <a:extLst>
                  <a:ext uri="{FF2B5EF4-FFF2-40B4-BE49-F238E27FC236}">
                    <a16:creationId xmlns:a16="http://schemas.microsoft.com/office/drawing/2014/main" id="{96354A69-6ED5-855A-B36D-2EAA200BE5F6}"/>
                  </a:ext>
                </a:extLst>
              </p:cNvPr>
              <p:cNvSpPr/>
              <p:nvPr/>
            </p:nvSpPr>
            <p:spPr>
              <a:xfrm>
                <a:off x="15755133" y="4087323"/>
                <a:ext cx="212536" cy="200632"/>
              </a:xfrm>
              <a:custGeom>
                <a:avLst/>
                <a:gdLst>
                  <a:gd name="connsiteX0" fmla="*/ 161373 w 212536"/>
                  <a:gd name="connsiteY0" fmla="*/ 174782 h 200632"/>
                  <a:gd name="connsiteX1" fmla="*/ 15367 w 212536"/>
                  <a:gd name="connsiteY1" fmla="*/ 167514 h 200632"/>
                  <a:gd name="connsiteX2" fmla="*/ 51109 w 212536"/>
                  <a:gd name="connsiteY2" fmla="*/ 25857 h 200632"/>
                  <a:gd name="connsiteX3" fmla="*/ 197115 w 212536"/>
                  <a:gd name="connsiteY3" fmla="*/ 33065 h 200632"/>
                  <a:gd name="connsiteX4" fmla="*/ 161373 w 212536"/>
                  <a:gd name="connsiteY4" fmla="*/ 174782 h 20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536" h="200632">
                    <a:moveTo>
                      <a:pt x="161373" y="174782"/>
                    </a:moveTo>
                    <a:cubicBezTo>
                      <a:pt x="111096" y="211894"/>
                      <a:pt x="45748" y="208677"/>
                      <a:pt x="15367" y="167514"/>
                    </a:cubicBezTo>
                    <a:cubicBezTo>
                      <a:pt x="-15014" y="126351"/>
                      <a:pt x="1070" y="62969"/>
                      <a:pt x="51109" y="25857"/>
                    </a:cubicBezTo>
                    <a:cubicBezTo>
                      <a:pt x="101148" y="-11255"/>
                      <a:pt x="166734" y="-8038"/>
                      <a:pt x="197115" y="33065"/>
                    </a:cubicBezTo>
                    <a:cubicBezTo>
                      <a:pt x="227495" y="74168"/>
                      <a:pt x="211650" y="137670"/>
                      <a:pt x="161373" y="1747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34E47C3B-E57E-E1BB-8455-7CB6C8446829}"/>
                  </a:ext>
                </a:extLst>
              </p:cNvPr>
              <p:cNvSpPr/>
              <p:nvPr/>
            </p:nvSpPr>
            <p:spPr>
              <a:xfrm>
                <a:off x="15760142" y="4097607"/>
                <a:ext cx="207292" cy="195091"/>
              </a:xfrm>
              <a:custGeom>
                <a:avLst/>
                <a:gdLst>
                  <a:gd name="connsiteX0" fmla="*/ 156840 w 207292"/>
                  <a:gd name="connsiteY0" fmla="*/ 169680 h 195091"/>
                  <a:gd name="connsiteX1" fmla="*/ 14765 w 207292"/>
                  <a:gd name="connsiteY1" fmla="*/ 163187 h 195091"/>
                  <a:gd name="connsiteX2" fmla="*/ 50507 w 207292"/>
                  <a:gd name="connsiteY2" fmla="*/ 25462 h 195091"/>
                  <a:gd name="connsiteX3" fmla="*/ 192582 w 207292"/>
                  <a:gd name="connsiteY3" fmla="*/ 31955 h 195091"/>
                  <a:gd name="connsiteX4" fmla="*/ 156840 w 207292"/>
                  <a:gd name="connsiteY4" fmla="*/ 169680 h 19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292" h="195091">
                    <a:moveTo>
                      <a:pt x="156840" y="169680"/>
                    </a:moveTo>
                    <a:cubicBezTo>
                      <a:pt x="107813" y="205958"/>
                      <a:pt x="44193" y="203039"/>
                      <a:pt x="14765" y="163187"/>
                    </a:cubicBezTo>
                    <a:cubicBezTo>
                      <a:pt x="-14662" y="123335"/>
                      <a:pt x="1243" y="61918"/>
                      <a:pt x="50507" y="25462"/>
                    </a:cubicBezTo>
                    <a:cubicBezTo>
                      <a:pt x="99771" y="-10995"/>
                      <a:pt x="163154" y="-7838"/>
                      <a:pt x="192582" y="31955"/>
                    </a:cubicBezTo>
                    <a:cubicBezTo>
                      <a:pt x="222009" y="71747"/>
                      <a:pt x="205865" y="133343"/>
                      <a:pt x="156840" y="16968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7" name="Forma Livre: Forma 1606">
                <a:extLst>
                  <a:ext uri="{FF2B5EF4-FFF2-40B4-BE49-F238E27FC236}">
                    <a16:creationId xmlns:a16="http://schemas.microsoft.com/office/drawing/2014/main" id="{72C50B38-79E4-3278-B256-DB44ADB8D705}"/>
                  </a:ext>
                </a:extLst>
              </p:cNvPr>
              <p:cNvSpPr/>
              <p:nvPr/>
            </p:nvSpPr>
            <p:spPr>
              <a:xfrm>
                <a:off x="15811186" y="4147089"/>
                <a:ext cx="116220" cy="89483"/>
              </a:xfrm>
              <a:custGeom>
                <a:avLst/>
                <a:gdLst>
                  <a:gd name="connsiteX0" fmla="*/ 65765 w 116220"/>
                  <a:gd name="connsiteY0" fmla="*/ 44068 h 89483"/>
                  <a:gd name="connsiteX1" fmla="*/ 89593 w 116220"/>
                  <a:gd name="connsiteY1" fmla="*/ 26673 h 89483"/>
                  <a:gd name="connsiteX2" fmla="*/ 89593 w 116220"/>
                  <a:gd name="connsiteY2" fmla="*/ 26673 h 89483"/>
                  <a:gd name="connsiteX3" fmla="*/ 93644 w 116220"/>
                  <a:gd name="connsiteY3" fmla="*/ 39004 h 89483"/>
                  <a:gd name="connsiteX4" fmla="*/ 93644 w 116220"/>
                  <a:gd name="connsiteY4" fmla="*/ 46391 h 89483"/>
                  <a:gd name="connsiteX5" fmla="*/ 94537 w 116220"/>
                  <a:gd name="connsiteY5" fmla="*/ 46391 h 89483"/>
                  <a:gd name="connsiteX6" fmla="*/ 105200 w 116220"/>
                  <a:gd name="connsiteY6" fmla="*/ 42996 h 89483"/>
                  <a:gd name="connsiteX7" fmla="*/ 107643 w 116220"/>
                  <a:gd name="connsiteY7" fmla="*/ 42221 h 89483"/>
                  <a:gd name="connsiteX8" fmla="*/ 109549 w 116220"/>
                  <a:gd name="connsiteY8" fmla="*/ 35609 h 89483"/>
                  <a:gd name="connsiteX9" fmla="*/ 107464 w 116220"/>
                  <a:gd name="connsiteY9" fmla="*/ 34715 h 89483"/>
                  <a:gd name="connsiteX10" fmla="*/ 102341 w 116220"/>
                  <a:gd name="connsiteY10" fmla="*/ 17499 h 89483"/>
                  <a:gd name="connsiteX11" fmla="*/ 115327 w 116220"/>
                  <a:gd name="connsiteY11" fmla="*/ 7909 h 89483"/>
                  <a:gd name="connsiteX12" fmla="*/ 116221 w 116220"/>
                  <a:gd name="connsiteY12" fmla="*/ 2309 h 89483"/>
                  <a:gd name="connsiteX13" fmla="*/ 112944 w 116220"/>
                  <a:gd name="connsiteY13" fmla="*/ 4692 h 89483"/>
                  <a:gd name="connsiteX14" fmla="*/ 109728 w 116220"/>
                  <a:gd name="connsiteY14" fmla="*/ 344 h 89483"/>
                  <a:gd name="connsiteX15" fmla="*/ 96503 w 116220"/>
                  <a:gd name="connsiteY15" fmla="*/ 10053 h 89483"/>
                  <a:gd name="connsiteX16" fmla="*/ 56711 w 116220"/>
                  <a:gd name="connsiteY16" fmla="*/ 6479 h 89483"/>
                  <a:gd name="connsiteX17" fmla="*/ 48907 w 116220"/>
                  <a:gd name="connsiteY17" fmla="*/ 45259 h 89483"/>
                  <a:gd name="connsiteX18" fmla="*/ 25556 w 116220"/>
                  <a:gd name="connsiteY18" fmla="*/ 62475 h 89483"/>
                  <a:gd name="connsiteX19" fmla="*/ 20730 w 116220"/>
                  <a:gd name="connsiteY19" fmla="*/ 37396 h 89483"/>
                  <a:gd name="connsiteX20" fmla="*/ 5897 w 116220"/>
                  <a:gd name="connsiteY20" fmla="*/ 41923 h 89483"/>
                  <a:gd name="connsiteX21" fmla="*/ 12986 w 116220"/>
                  <a:gd name="connsiteY21" fmla="*/ 71708 h 89483"/>
                  <a:gd name="connsiteX22" fmla="*/ 3217 w 116220"/>
                  <a:gd name="connsiteY22" fmla="*/ 78976 h 89483"/>
                  <a:gd name="connsiteX23" fmla="*/ 417 w 116220"/>
                  <a:gd name="connsiteY23" fmla="*/ 75401 h 89483"/>
                  <a:gd name="connsiteX24" fmla="*/ 0 w 116220"/>
                  <a:gd name="connsiteY24" fmla="*/ 81358 h 89483"/>
                  <a:gd name="connsiteX25" fmla="*/ 5659 w 116220"/>
                  <a:gd name="connsiteY25" fmla="*/ 88983 h 89483"/>
                  <a:gd name="connsiteX26" fmla="*/ 18705 w 116220"/>
                  <a:gd name="connsiteY26" fmla="*/ 79274 h 89483"/>
                  <a:gd name="connsiteX27" fmla="*/ 58676 w 116220"/>
                  <a:gd name="connsiteY27" fmla="*/ 83086 h 89483"/>
                  <a:gd name="connsiteX28" fmla="*/ 65765 w 116220"/>
                  <a:gd name="connsiteY28" fmla="*/ 44068 h 89483"/>
                  <a:gd name="connsiteX29" fmla="*/ 62608 w 116220"/>
                  <a:gd name="connsiteY29" fmla="*/ 34656 h 89483"/>
                  <a:gd name="connsiteX30" fmla="*/ 65825 w 116220"/>
                  <a:gd name="connsiteY30" fmla="*/ 17797 h 89483"/>
                  <a:gd name="connsiteX31" fmla="*/ 83398 w 116220"/>
                  <a:gd name="connsiteY31" fmla="*/ 19346 h 89483"/>
                  <a:gd name="connsiteX32" fmla="*/ 31036 w 116220"/>
                  <a:gd name="connsiteY32" fmla="*/ 69802 h 89483"/>
                  <a:gd name="connsiteX33" fmla="*/ 51647 w 116220"/>
                  <a:gd name="connsiteY33" fmla="*/ 54552 h 89483"/>
                  <a:gd name="connsiteX34" fmla="*/ 48430 w 116220"/>
                  <a:gd name="connsiteY34" fmla="*/ 71827 h 89483"/>
                  <a:gd name="connsiteX35" fmla="*/ 31036 w 116220"/>
                  <a:gd name="connsiteY35" fmla="*/ 69802 h 89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6220" h="89483">
                    <a:moveTo>
                      <a:pt x="65765" y="44068"/>
                    </a:moveTo>
                    <a:lnTo>
                      <a:pt x="89593" y="26673"/>
                    </a:lnTo>
                    <a:lnTo>
                      <a:pt x="89593" y="26673"/>
                    </a:lnTo>
                    <a:cubicBezTo>
                      <a:pt x="91625" y="30527"/>
                      <a:pt x="92989" y="34697"/>
                      <a:pt x="93644" y="39004"/>
                    </a:cubicBezTo>
                    <a:cubicBezTo>
                      <a:pt x="93870" y="41459"/>
                      <a:pt x="93870" y="43937"/>
                      <a:pt x="93644" y="46391"/>
                    </a:cubicBezTo>
                    <a:lnTo>
                      <a:pt x="94537" y="46391"/>
                    </a:lnTo>
                    <a:lnTo>
                      <a:pt x="105200" y="42996"/>
                    </a:lnTo>
                    <a:lnTo>
                      <a:pt x="107643" y="42221"/>
                    </a:lnTo>
                    <a:lnTo>
                      <a:pt x="109549" y="35609"/>
                    </a:lnTo>
                    <a:lnTo>
                      <a:pt x="107464" y="34715"/>
                    </a:lnTo>
                    <a:cubicBezTo>
                      <a:pt x="107226" y="28639"/>
                      <a:pt x="105463" y="22718"/>
                      <a:pt x="102341" y="17499"/>
                    </a:cubicBezTo>
                    <a:lnTo>
                      <a:pt x="115327" y="7909"/>
                    </a:lnTo>
                    <a:lnTo>
                      <a:pt x="116221" y="2309"/>
                    </a:lnTo>
                    <a:lnTo>
                      <a:pt x="112944" y="4692"/>
                    </a:lnTo>
                    <a:lnTo>
                      <a:pt x="109728" y="344"/>
                    </a:lnTo>
                    <a:lnTo>
                      <a:pt x="96503" y="10053"/>
                    </a:lnTo>
                    <a:cubicBezTo>
                      <a:pt x="86442" y="-1807"/>
                      <a:pt x="68726" y="-3398"/>
                      <a:pt x="56711" y="6479"/>
                    </a:cubicBezTo>
                    <a:cubicBezTo>
                      <a:pt x="40508" y="18393"/>
                      <a:pt x="44439" y="32630"/>
                      <a:pt x="48907" y="45259"/>
                    </a:cubicBezTo>
                    <a:lnTo>
                      <a:pt x="25556" y="62475"/>
                    </a:lnTo>
                    <a:cubicBezTo>
                      <a:pt x="21237" y="54874"/>
                      <a:pt x="19539" y="46057"/>
                      <a:pt x="20730" y="37396"/>
                    </a:cubicBezTo>
                    <a:lnTo>
                      <a:pt x="5897" y="41923"/>
                    </a:lnTo>
                    <a:cubicBezTo>
                      <a:pt x="4623" y="52378"/>
                      <a:pt x="7136" y="62946"/>
                      <a:pt x="12986" y="71708"/>
                    </a:cubicBezTo>
                    <a:lnTo>
                      <a:pt x="3217" y="78976"/>
                    </a:lnTo>
                    <a:lnTo>
                      <a:pt x="417" y="75401"/>
                    </a:lnTo>
                    <a:lnTo>
                      <a:pt x="0" y="81358"/>
                    </a:lnTo>
                    <a:lnTo>
                      <a:pt x="5659" y="88983"/>
                    </a:lnTo>
                    <a:lnTo>
                      <a:pt x="18705" y="79274"/>
                    </a:lnTo>
                    <a:cubicBezTo>
                      <a:pt x="28760" y="91229"/>
                      <a:pt x="46542" y="92927"/>
                      <a:pt x="58676" y="83086"/>
                    </a:cubicBezTo>
                    <a:cubicBezTo>
                      <a:pt x="74462" y="70934"/>
                      <a:pt x="70233" y="56697"/>
                      <a:pt x="65765" y="44068"/>
                    </a:cubicBezTo>
                    <a:close/>
                    <a:moveTo>
                      <a:pt x="62608" y="34656"/>
                    </a:moveTo>
                    <a:cubicBezTo>
                      <a:pt x="60642" y="27865"/>
                      <a:pt x="60225" y="21967"/>
                      <a:pt x="65825" y="17797"/>
                    </a:cubicBezTo>
                    <a:cubicBezTo>
                      <a:pt x="71168" y="13586"/>
                      <a:pt x="78870" y="14265"/>
                      <a:pt x="83398" y="19346"/>
                    </a:cubicBezTo>
                    <a:close/>
                    <a:moveTo>
                      <a:pt x="31036" y="69802"/>
                    </a:moveTo>
                    <a:lnTo>
                      <a:pt x="51647" y="54552"/>
                    </a:lnTo>
                    <a:cubicBezTo>
                      <a:pt x="53792" y="61581"/>
                      <a:pt x="54149" y="67598"/>
                      <a:pt x="48430" y="71827"/>
                    </a:cubicBezTo>
                    <a:cubicBezTo>
                      <a:pt x="43021" y="75902"/>
                      <a:pt x="35367" y="75008"/>
                      <a:pt x="31036" y="6980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8" name="Forma Livre: Forma 1607">
                <a:extLst>
                  <a:ext uri="{FF2B5EF4-FFF2-40B4-BE49-F238E27FC236}">
                    <a16:creationId xmlns:a16="http://schemas.microsoft.com/office/drawing/2014/main" id="{61D12737-BB67-2B35-D19C-E75505CC6305}"/>
                  </a:ext>
                </a:extLst>
              </p:cNvPr>
              <p:cNvSpPr/>
              <p:nvPr/>
            </p:nvSpPr>
            <p:spPr>
              <a:xfrm>
                <a:off x="15812020" y="4141520"/>
                <a:ext cx="115267" cy="89314"/>
              </a:xfrm>
              <a:custGeom>
                <a:avLst/>
                <a:gdLst>
                  <a:gd name="connsiteX0" fmla="*/ 18705 w 115267"/>
                  <a:gd name="connsiteY0" fmla="*/ 79183 h 89314"/>
                  <a:gd name="connsiteX1" fmla="*/ 5600 w 115267"/>
                  <a:gd name="connsiteY1" fmla="*/ 88834 h 89314"/>
                  <a:gd name="connsiteX2" fmla="*/ 0 w 115267"/>
                  <a:gd name="connsiteY2" fmla="*/ 81268 h 89314"/>
                  <a:gd name="connsiteX3" fmla="*/ 12927 w 115267"/>
                  <a:gd name="connsiteY3" fmla="*/ 71677 h 89314"/>
                  <a:gd name="connsiteX4" fmla="*/ 5838 w 115267"/>
                  <a:gd name="connsiteY4" fmla="*/ 41892 h 89314"/>
                  <a:gd name="connsiteX5" fmla="*/ 20671 w 115267"/>
                  <a:gd name="connsiteY5" fmla="*/ 37365 h 89314"/>
                  <a:gd name="connsiteX6" fmla="*/ 25555 w 115267"/>
                  <a:gd name="connsiteY6" fmla="*/ 62504 h 89314"/>
                  <a:gd name="connsiteX7" fmla="*/ 48847 w 115267"/>
                  <a:gd name="connsiteY7" fmla="*/ 45228 h 89314"/>
                  <a:gd name="connsiteX8" fmla="*/ 56651 w 115267"/>
                  <a:gd name="connsiteY8" fmla="*/ 6508 h 89314"/>
                  <a:gd name="connsiteX9" fmla="*/ 96503 w 115267"/>
                  <a:gd name="connsiteY9" fmla="*/ 10082 h 89314"/>
                  <a:gd name="connsiteX10" fmla="*/ 109668 w 115267"/>
                  <a:gd name="connsiteY10" fmla="*/ 313 h 89314"/>
                  <a:gd name="connsiteX11" fmla="*/ 115268 w 115267"/>
                  <a:gd name="connsiteY11" fmla="*/ 7938 h 89314"/>
                  <a:gd name="connsiteX12" fmla="*/ 102341 w 115267"/>
                  <a:gd name="connsiteY12" fmla="*/ 17528 h 89314"/>
                  <a:gd name="connsiteX13" fmla="*/ 109132 w 115267"/>
                  <a:gd name="connsiteY13" fmla="*/ 41356 h 89314"/>
                  <a:gd name="connsiteX14" fmla="*/ 94537 w 115267"/>
                  <a:gd name="connsiteY14" fmla="*/ 46241 h 89314"/>
                  <a:gd name="connsiteX15" fmla="*/ 89712 w 115267"/>
                  <a:gd name="connsiteY15" fmla="*/ 26583 h 89314"/>
                  <a:gd name="connsiteX16" fmla="*/ 66182 w 115267"/>
                  <a:gd name="connsiteY16" fmla="*/ 43977 h 89314"/>
                  <a:gd name="connsiteX17" fmla="*/ 58617 w 115267"/>
                  <a:gd name="connsiteY17" fmla="*/ 82877 h 89314"/>
                  <a:gd name="connsiteX18" fmla="*/ 18705 w 115267"/>
                  <a:gd name="connsiteY18" fmla="*/ 79183 h 89314"/>
                  <a:gd name="connsiteX19" fmla="*/ 48788 w 115267"/>
                  <a:gd name="connsiteY19" fmla="*/ 71856 h 89314"/>
                  <a:gd name="connsiteX20" fmla="*/ 52064 w 115267"/>
                  <a:gd name="connsiteY20" fmla="*/ 54521 h 89314"/>
                  <a:gd name="connsiteX21" fmla="*/ 31393 w 115267"/>
                  <a:gd name="connsiteY21" fmla="*/ 69831 h 89314"/>
                  <a:gd name="connsiteX22" fmla="*/ 48788 w 115267"/>
                  <a:gd name="connsiteY22" fmla="*/ 71856 h 89314"/>
                  <a:gd name="connsiteX23" fmla="*/ 62965 w 115267"/>
                  <a:gd name="connsiteY23" fmla="*/ 34685 h 89314"/>
                  <a:gd name="connsiteX24" fmla="*/ 83755 w 115267"/>
                  <a:gd name="connsiteY24" fmla="*/ 19375 h 89314"/>
                  <a:gd name="connsiteX25" fmla="*/ 66242 w 115267"/>
                  <a:gd name="connsiteY25" fmla="*/ 17826 h 89314"/>
                  <a:gd name="connsiteX26" fmla="*/ 62965 w 115267"/>
                  <a:gd name="connsiteY26" fmla="*/ 34685 h 8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5267" h="89314">
                    <a:moveTo>
                      <a:pt x="18705" y="79183"/>
                    </a:moveTo>
                    <a:lnTo>
                      <a:pt x="5600" y="88834"/>
                    </a:lnTo>
                    <a:lnTo>
                      <a:pt x="0" y="81268"/>
                    </a:lnTo>
                    <a:lnTo>
                      <a:pt x="12927" y="71677"/>
                    </a:lnTo>
                    <a:cubicBezTo>
                      <a:pt x="7083" y="62915"/>
                      <a:pt x="4569" y="52347"/>
                      <a:pt x="5838" y="41892"/>
                    </a:cubicBezTo>
                    <a:lnTo>
                      <a:pt x="20671" y="37365"/>
                    </a:lnTo>
                    <a:cubicBezTo>
                      <a:pt x="19461" y="46056"/>
                      <a:pt x="21183" y="54897"/>
                      <a:pt x="25555" y="62504"/>
                    </a:cubicBezTo>
                    <a:lnTo>
                      <a:pt x="48847" y="45228"/>
                    </a:lnTo>
                    <a:cubicBezTo>
                      <a:pt x="44439" y="32600"/>
                      <a:pt x="40448" y="18481"/>
                      <a:pt x="56651" y="6508"/>
                    </a:cubicBezTo>
                    <a:cubicBezTo>
                      <a:pt x="68672" y="-3410"/>
                      <a:pt x="86436" y="-1814"/>
                      <a:pt x="96503" y="10082"/>
                    </a:cubicBezTo>
                    <a:lnTo>
                      <a:pt x="109668" y="313"/>
                    </a:lnTo>
                    <a:lnTo>
                      <a:pt x="115268" y="7938"/>
                    </a:lnTo>
                    <a:lnTo>
                      <a:pt x="102341" y="17528"/>
                    </a:lnTo>
                    <a:cubicBezTo>
                      <a:pt x="106910" y="24623"/>
                      <a:pt x="109275" y="32915"/>
                      <a:pt x="109132" y="41356"/>
                    </a:cubicBezTo>
                    <a:lnTo>
                      <a:pt x="94537" y="46241"/>
                    </a:lnTo>
                    <a:cubicBezTo>
                      <a:pt x="94609" y="39385"/>
                      <a:pt x="92953" y="32623"/>
                      <a:pt x="89712" y="26583"/>
                    </a:cubicBezTo>
                    <a:lnTo>
                      <a:pt x="66182" y="43977"/>
                    </a:lnTo>
                    <a:cubicBezTo>
                      <a:pt x="70590" y="56606"/>
                      <a:pt x="74820" y="70843"/>
                      <a:pt x="58617" y="82877"/>
                    </a:cubicBezTo>
                    <a:cubicBezTo>
                      <a:pt x="46530" y="92735"/>
                      <a:pt x="28772" y="91091"/>
                      <a:pt x="18705" y="79183"/>
                    </a:cubicBezTo>
                    <a:close/>
                    <a:moveTo>
                      <a:pt x="48788" y="71856"/>
                    </a:moveTo>
                    <a:cubicBezTo>
                      <a:pt x="54745" y="67627"/>
                      <a:pt x="54149" y="61551"/>
                      <a:pt x="52064" y="54521"/>
                    </a:cubicBezTo>
                    <a:lnTo>
                      <a:pt x="31393" y="69831"/>
                    </a:lnTo>
                    <a:cubicBezTo>
                      <a:pt x="35706" y="75067"/>
                      <a:pt x="43385" y="75961"/>
                      <a:pt x="48788" y="71856"/>
                    </a:cubicBezTo>
                    <a:close/>
                    <a:moveTo>
                      <a:pt x="62965" y="34685"/>
                    </a:moveTo>
                    <a:lnTo>
                      <a:pt x="83755" y="19375"/>
                    </a:lnTo>
                    <a:cubicBezTo>
                      <a:pt x="79264" y="14270"/>
                      <a:pt x="71561" y="13591"/>
                      <a:pt x="66242" y="17826"/>
                    </a:cubicBezTo>
                    <a:cubicBezTo>
                      <a:pt x="60642" y="21937"/>
                      <a:pt x="61000" y="27834"/>
                      <a:pt x="62965" y="3468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09" name="Forma Livre: Forma 1608">
                <a:extLst>
                  <a:ext uri="{FF2B5EF4-FFF2-40B4-BE49-F238E27FC236}">
                    <a16:creationId xmlns:a16="http://schemas.microsoft.com/office/drawing/2014/main" id="{8F5E6251-2BB7-FFA6-681D-6286763A158A}"/>
                  </a:ext>
                </a:extLst>
              </p:cNvPr>
              <p:cNvSpPr/>
              <p:nvPr/>
            </p:nvSpPr>
            <p:spPr>
              <a:xfrm>
                <a:off x="15778525" y="4174298"/>
                <a:ext cx="189941" cy="120925"/>
              </a:xfrm>
              <a:custGeom>
                <a:avLst/>
                <a:gdLst>
                  <a:gd name="connsiteX0" fmla="*/ 189866 w 189941"/>
                  <a:gd name="connsiteY0" fmla="*/ 0 h 120925"/>
                  <a:gd name="connsiteX1" fmla="*/ 189866 w 189941"/>
                  <a:gd name="connsiteY1" fmla="*/ 2681 h 120925"/>
                  <a:gd name="connsiteX2" fmla="*/ 189329 w 189941"/>
                  <a:gd name="connsiteY2" fmla="*/ 10365 h 120925"/>
                  <a:gd name="connsiteX3" fmla="*/ 182300 w 189941"/>
                  <a:gd name="connsiteY3" fmla="*/ 37767 h 120925"/>
                  <a:gd name="connsiteX4" fmla="*/ 120407 w 189941"/>
                  <a:gd name="connsiteY4" fmla="*/ 105677 h 120925"/>
                  <a:gd name="connsiteX5" fmla="*/ 71143 w 189941"/>
                  <a:gd name="connsiteY5" fmla="*/ 120450 h 120925"/>
                  <a:gd name="connsiteX6" fmla="*/ 6628 w 189941"/>
                  <a:gd name="connsiteY6" fmla="*/ 97635 h 120925"/>
                  <a:gd name="connsiteX7" fmla="*/ 1565 w 189941"/>
                  <a:gd name="connsiteY7" fmla="*/ 91678 h 120925"/>
                  <a:gd name="connsiteX8" fmla="*/ 16 w 189941"/>
                  <a:gd name="connsiteY8" fmla="*/ 89474 h 120925"/>
                  <a:gd name="connsiteX9" fmla="*/ 7463 w 189941"/>
                  <a:gd name="connsiteY9" fmla="*/ 96563 h 120925"/>
                  <a:gd name="connsiteX10" fmla="*/ 30754 w 189941"/>
                  <a:gd name="connsiteY10" fmla="*/ 111634 h 120925"/>
                  <a:gd name="connsiteX11" fmla="*/ 71024 w 189941"/>
                  <a:gd name="connsiteY11" fmla="*/ 117591 h 120925"/>
                  <a:gd name="connsiteX12" fmla="*/ 119156 w 189941"/>
                  <a:gd name="connsiteY12" fmla="*/ 102877 h 120925"/>
                  <a:gd name="connsiteX13" fmla="*/ 158710 w 189941"/>
                  <a:gd name="connsiteY13" fmla="*/ 72020 h 120925"/>
                  <a:gd name="connsiteX14" fmla="*/ 180394 w 189941"/>
                  <a:gd name="connsiteY14" fmla="*/ 36993 h 120925"/>
                  <a:gd name="connsiteX15" fmla="*/ 189866 w 189941"/>
                  <a:gd name="connsiteY15" fmla="*/ 0 h 120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9941" h="120925">
                    <a:moveTo>
                      <a:pt x="189866" y="0"/>
                    </a:moveTo>
                    <a:cubicBezTo>
                      <a:pt x="189967" y="894"/>
                      <a:pt x="189967" y="1787"/>
                      <a:pt x="189866" y="2681"/>
                    </a:cubicBezTo>
                    <a:cubicBezTo>
                      <a:pt x="189842" y="5248"/>
                      <a:pt x="189663" y="7816"/>
                      <a:pt x="189329" y="10365"/>
                    </a:cubicBezTo>
                    <a:cubicBezTo>
                      <a:pt x="188209" y="19771"/>
                      <a:pt x="185844" y="28987"/>
                      <a:pt x="182300" y="37767"/>
                    </a:cubicBezTo>
                    <a:cubicBezTo>
                      <a:pt x="170761" y="67272"/>
                      <a:pt x="148715" y="91464"/>
                      <a:pt x="120407" y="105677"/>
                    </a:cubicBezTo>
                    <a:cubicBezTo>
                      <a:pt x="105044" y="113618"/>
                      <a:pt x="88341" y="118628"/>
                      <a:pt x="71143" y="120450"/>
                    </a:cubicBezTo>
                    <a:cubicBezTo>
                      <a:pt x="47285" y="123083"/>
                      <a:pt x="23529" y="114684"/>
                      <a:pt x="6628" y="97635"/>
                    </a:cubicBezTo>
                    <a:cubicBezTo>
                      <a:pt x="4365" y="95193"/>
                      <a:pt x="2697" y="93167"/>
                      <a:pt x="1565" y="91678"/>
                    </a:cubicBezTo>
                    <a:cubicBezTo>
                      <a:pt x="433" y="90189"/>
                      <a:pt x="-103" y="89534"/>
                      <a:pt x="16" y="89474"/>
                    </a:cubicBezTo>
                    <a:cubicBezTo>
                      <a:pt x="2625" y="91702"/>
                      <a:pt x="5109" y="94067"/>
                      <a:pt x="7463" y="96563"/>
                    </a:cubicBezTo>
                    <a:cubicBezTo>
                      <a:pt x="14367" y="102806"/>
                      <a:pt x="22230" y="107893"/>
                      <a:pt x="30754" y="111634"/>
                    </a:cubicBezTo>
                    <a:cubicBezTo>
                      <a:pt x="43455" y="117007"/>
                      <a:pt x="57311" y="119057"/>
                      <a:pt x="71024" y="117591"/>
                    </a:cubicBezTo>
                    <a:cubicBezTo>
                      <a:pt x="87828" y="115637"/>
                      <a:pt x="104133" y="110651"/>
                      <a:pt x="119156" y="102877"/>
                    </a:cubicBezTo>
                    <a:cubicBezTo>
                      <a:pt x="134251" y="95306"/>
                      <a:pt x="147696" y="84822"/>
                      <a:pt x="158710" y="72020"/>
                    </a:cubicBezTo>
                    <a:cubicBezTo>
                      <a:pt x="167723" y="61548"/>
                      <a:pt x="175039" y="49729"/>
                      <a:pt x="180394" y="36993"/>
                    </a:cubicBezTo>
                    <a:cubicBezTo>
                      <a:pt x="185040" y="25091"/>
                      <a:pt x="188221" y="12671"/>
                      <a:pt x="189866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0" name="Forma Livre: Forma 1609">
                <a:extLst>
                  <a:ext uri="{FF2B5EF4-FFF2-40B4-BE49-F238E27FC236}">
                    <a16:creationId xmlns:a16="http://schemas.microsoft.com/office/drawing/2014/main" id="{662D7174-43C5-DBEF-028D-09DA17257465}"/>
                  </a:ext>
                </a:extLst>
              </p:cNvPr>
              <p:cNvSpPr/>
              <p:nvPr/>
            </p:nvSpPr>
            <p:spPr>
              <a:xfrm>
                <a:off x="15775682" y="4061167"/>
                <a:ext cx="100792" cy="42898"/>
              </a:xfrm>
              <a:custGeom>
                <a:avLst/>
                <a:gdLst>
                  <a:gd name="connsiteX0" fmla="*/ 0 w 100792"/>
                  <a:gd name="connsiteY0" fmla="*/ 42899 h 42898"/>
                  <a:gd name="connsiteX1" fmla="*/ 11914 w 100792"/>
                  <a:gd name="connsiteY1" fmla="*/ 31640 h 42898"/>
                  <a:gd name="connsiteX2" fmla="*/ 84410 w 100792"/>
                  <a:gd name="connsiteY2" fmla="*/ 1021 h 42898"/>
                  <a:gd name="connsiteX3" fmla="*/ 100792 w 100792"/>
                  <a:gd name="connsiteY3" fmla="*/ 247 h 42898"/>
                  <a:gd name="connsiteX4" fmla="*/ 84768 w 100792"/>
                  <a:gd name="connsiteY4" fmla="*/ 3166 h 42898"/>
                  <a:gd name="connsiteX5" fmla="*/ 13284 w 100792"/>
                  <a:gd name="connsiteY5" fmla="*/ 33427 h 42898"/>
                  <a:gd name="connsiteX6" fmla="*/ 0 w 100792"/>
                  <a:gd name="connsiteY6" fmla="*/ 42899 h 4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792" h="42898">
                    <a:moveTo>
                      <a:pt x="0" y="42899"/>
                    </a:moveTo>
                    <a:cubicBezTo>
                      <a:pt x="3407" y="38592"/>
                      <a:pt x="7422" y="34803"/>
                      <a:pt x="11914" y="31640"/>
                    </a:cubicBezTo>
                    <a:cubicBezTo>
                      <a:pt x="32984" y="15264"/>
                      <a:pt x="57979" y="4708"/>
                      <a:pt x="84410" y="1021"/>
                    </a:cubicBezTo>
                    <a:cubicBezTo>
                      <a:pt x="89808" y="8"/>
                      <a:pt x="95324" y="-254"/>
                      <a:pt x="100792" y="247"/>
                    </a:cubicBezTo>
                    <a:cubicBezTo>
                      <a:pt x="100792" y="723"/>
                      <a:pt x="94835" y="1319"/>
                      <a:pt x="84768" y="3166"/>
                    </a:cubicBezTo>
                    <a:cubicBezTo>
                      <a:pt x="59034" y="7979"/>
                      <a:pt x="34652" y="18302"/>
                      <a:pt x="13284" y="33427"/>
                    </a:cubicBezTo>
                    <a:cubicBezTo>
                      <a:pt x="9019" y="36805"/>
                      <a:pt x="4581" y="39968"/>
                      <a:pt x="0" y="4289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1" name="Forma Livre: Forma 1610">
                <a:extLst>
                  <a:ext uri="{FF2B5EF4-FFF2-40B4-BE49-F238E27FC236}">
                    <a16:creationId xmlns:a16="http://schemas.microsoft.com/office/drawing/2014/main" id="{96BE9CA4-5674-E0A5-00DB-A1EF230C07B6}"/>
                  </a:ext>
                </a:extLst>
              </p:cNvPr>
              <p:cNvSpPr/>
              <p:nvPr/>
            </p:nvSpPr>
            <p:spPr>
              <a:xfrm>
                <a:off x="15747443" y="4120292"/>
                <a:ext cx="13944" cy="21345"/>
              </a:xfrm>
              <a:custGeom>
                <a:avLst/>
                <a:gdLst>
                  <a:gd name="connsiteX0" fmla="*/ 122 w 13944"/>
                  <a:gd name="connsiteY0" fmla="*/ 21302 h 21345"/>
                  <a:gd name="connsiteX1" fmla="*/ 5662 w 13944"/>
                  <a:gd name="connsiteY1" fmla="*/ 9805 h 21345"/>
                  <a:gd name="connsiteX2" fmla="*/ 13823 w 13944"/>
                  <a:gd name="connsiteY2" fmla="*/ 36 h 21345"/>
                  <a:gd name="connsiteX3" fmla="*/ 8283 w 13944"/>
                  <a:gd name="connsiteY3" fmla="*/ 11473 h 21345"/>
                  <a:gd name="connsiteX4" fmla="*/ 122 w 13944"/>
                  <a:gd name="connsiteY4" fmla="*/ 21302 h 21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4" h="21345">
                    <a:moveTo>
                      <a:pt x="122" y="21302"/>
                    </a:moveTo>
                    <a:cubicBezTo>
                      <a:pt x="-593" y="20826"/>
                      <a:pt x="1909" y="15703"/>
                      <a:pt x="5662" y="9805"/>
                    </a:cubicBezTo>
                    <a:cubicBezTo>
                      <a:pt x="9415" y="3908"/>
                      <a:pt x="13108" y="-441"/>
                      <a:pt x="13823" y="36"/>
                    </a:cubicBezTo>
                    <a:cubicBezTo>
                      <a:pt x="14538" y="512"/>
                      <a:pt x="12036" y="5635"/>
                      <a:pt x="8283" y="11473"/>
                    </a:cubicBezTo>
                    <a:cubicBezTo>
                      <a:pt x="4530" y="17311"/>
                      <a:pt x="837" y="21838"/>
                      <a:pt x="122" y="2130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1275BA21-896D-A81A-9FAD-093A63519E93}"/>
                  </a:ext>
                </a:extLst>
              </p:cNvPr>
              <p:cNvSpPr/>
              <p:nvPr/>
            </p:nvSpPr>
            <p:spPr>
              <a:xfrm>
                <a:off x="15883087" y="4100742"/>
                <a:ext cx="76189" cy="52111"/>
              </a:xfrm>
              <a:custGeom>
                <a:avLst/>
                <a:gdLst>
                  <a:gd name="connsiteX0" fmla="*/ 76190 w 76189"/>
                  <a:gd name="connsiteY0" fmla="*/ 52111 h 52111"/>
                  <a:gd name="connsiteX1" fmla="*/ 68803 w 76189"/>
                  <a:gd name="connsiteY1" fmla="*/ 40197 h 52111"/>
                  <a:gd name="connsiteX2" fmla="*/ 44975 w 76189"/>
                  <a:gd name="connsiteY2" fmla="*/ 16369 h 52111"/>
                  <a:gd name="connsiteX3" fmla="*/ 13999 w 76189"/>
                  <a:gd name="connsiteY3" fmla="*/ 3025 h 52111"/>
                  <a:gd name="connsiteX4" fmla="*/ 0 w 76189"/>
                  <a:gd name="connsiteY4" fmla="*/ 523 h 52111"/>
                  <a:gd name="connsiteX5" fmla="*/ 14416 w 76189"/>
                  <a:gd name="connsiteY5" fmla="*/ 881 h 52111"/>
                  <a:gd name="connsiteX6" fmla="*/ 70590 w 76189"/>
                  <a:gd name="connsiteY6" fmla="*/ 39125 h 52111"/>
                  <a:gd name="connsiteX7" fmla="*/ 76190 w 76189"/>
                  <a:gd name="connsiteY7" fmla="*/ 52111 h 52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189" h="52111">
                    <a:moveTo>
                      <a:pt x="76190" y="52111"/>
                    </a:moveTo>
                    <a:cubicBezTo>
                      <a:pt x="75713" y="52111"/>
                      <a:pt x="73628" y="47226"/>
                      <a:pt x="68803" y="40197"/>
                    </a:cubicBezTo>
                    <a:cubicBezTo>
                      <a:pt x="62405" y="30845"/>
                      <a:pt x="54328" y="22767"/>
                      <a:pt x="44975" y="16369"/>
                    </a:cubicBezTo>
                    <a:cubicBezTo>
                      <a:pt x="35581" y="10007"/>
                      <a:pt x="25073" y="5480"/>
                      <a:pt x="13999" y="3025"/>
                    </a:cubicBezTo>
                    <a:cubicBezTo>
                      <a:pt x="5480" y="1179"/>
                      <a:pt x="0" y="1060"/>
                      <a:pt x="0" y="523"/>
                    </a:cubicBezTo>
                    <a:cubicBezTo>
                      <a:pt x="4784" y="-281"/>
                      <a:pt x="9680" y="-156"/>
                      <a:pt x="14416" y="881"/>
                    </a:cubicBezTo>
                    <a:cubicBezTo>
                      <a:pt x="37845" y="4765"/>
                      <a:pt x="58390" y="18746"/>
                      <a:pt x="70590" y="39125"/>
                    </a:cubicBezTo>
                    <a:cubicBezTo>
                      <a:pt x="73241" y="43068"/>
                      <a:pt x="75141" y="47476"/>
                      <a:pt x="76190" y="5211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14B1A26B-F3CB-174F-6161-D5384E45E43C}"/>
                  </a:ext>
                </a:extLst>
              </p:cNvPr>
              <p:cNvSpPr/>
              <p:nvPr/>
            </p:nvSpPr>
            <p:spPr>
              <a:xfrm>
                <a:off x="15872707" y="4144300"/>
                <a:ext cx="18383" cy="8299"/>
              </a:xfrm>
              <a:custGeom>
                <a:avLst/>
                <a:gdLst>
                  <a:gd name="connsiteX0" fmla="*/ 134 w 18383"/>
                  <a:gd name="connsiteY0" fmla="*/ 8255 h 8299"/>
                  <a:gd name="connsiteX1" fmla="*/ 1206 w 18383"/>
                  <a:gd name="connsiteY1" fmla="*/ 5098 h 8299"/>
                  <a:gd name="connsiteX2" fmla="*/ 7759 w 18383"/>
                  <a:gd name="connsiteY2" fmla="*/ 630 h 8299"/>
                  <a:gd name="connsiteX3" fmla="*/ 15682 w 18383"/>
                  <a:gd name="connsiteY3" fmla="*/ 630 h 8299"/>
                  <a:gd name="connsiteX4" fmla="*/ 18362 w 18383"/>
                  <a:gd name="connsiteY4" fmla="*/ 2596 h 8299"/>
                  <a:gd name="connsiteX5" fmla="*/ 8652 w 18383"/>
                  <a:gd name="connsiteY5" fmla="*/ 3608 h 8299"/>
                  <a:gd name="connsiteX6" fmla="*/ 134 w 18383"/>
                  <a:gd name="connsiteY6" fmla="*/ 8255 h 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83" h="8299">
                    <a:moveTo>
                      <a:pt x="134" y="8255"/>
                    </a:moveTo>
                    <a:cubicBezTo>
                      <a:pt x="-223" y="8255"/>
                      <a:pt x="134" y="6825"/>
                      <a:pt x="1206" y="5098"/>
                    </a:cubicBezTo>
                    <a:cubicBezTo>
                      <a:pt x="2874" y="2965"/>
                      <a:pt x="5162" y="1404"/>
                      <a:pt x="7759" y="630"/>
                    </a:cubicBezTo>
                    <a:cubicBezTo>
                      <a:pt x="10332" y="-210"/>
                      <a:pt x="13108" y="-210"/>
                      <a:pt x="15682" y="630"/>
                    </a:cubicBezTo>
                    <a:cubicBezTo>
                      <a:pt x="17588" y="1285"/>
                      <a:pt x="18541" y="2238"/>
                      <a:pt x="18362" y="2596"/>
                    </a:cubicBezTo>
                    <a:cubicBezTo>
                      <a:pt x="18184" y="2953"/>
                      <a:pt x="13656" y="1940"/>
                      <a:pt x="8652" y="3608"/>
                    </a:cubicBezTo>
                    <a:cubicBezTo>
                      <a:pt x="3649" y="5276"/>
                      <a:pt x="908" y="8732"/>
                      <a:pt x="134" y="8255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4" name="Forma Livre: Forma 1613">
                <a:extLst>
                  <a:ext uri="{FF2B5EF4-FFF2-40B4-BE49-F238E27FC236}">
                    <a16:creationId xmlns:a16="http://schemas.microsoft.com/office/drawing/2014/main" id="{26DB8B40-1A92-3914-82DA-5A8BE0CDBA6B}"/>
                  </a:ext>
                </a:extLst>
              </p:cNvPr>
              <p:cNvSpPr/>
              <p:nvPr/>
            </p:nvSpPr>
            <p:spPr>
              <a:xfrm>
                <a:off x="15820971" y="4184289"/>
                <a:ext cx="4577" cy="4961"/>
              </a:xfrm>
              <a:custGeom>
                <a:avLst/>
                <a:gdLst>
                  <a:gd name="connsiteX0" fmla="*/ 1295 w 4577"/>
                  <a:gd name="connsiteY0" fmla="*/ 4961 h 4961"/>
                  <a:gd name="connsiteX1" fmla="*/ 103 w 4577"/>
                  <a:gd name="connsiteY1" fmla="*/ 4068 h 4961"/>
                  <a:gd name="connsiteX2" fmla="*/ 759 w 4577"/>
                  <a:gd name="connsiteY2" fmla="*/ 1208 h 4961"/>
                  <a:gd name="connsiteX3" fmla="*/ 3439 w 4577"/>
                  <a:gd name="connsiteY3" fmla="*/ 17 h 4961"/>
                  <a:gd name="connsiteX4" fmla="*/ 4571 w 4577"/>
                  <a:gd name="connsiteY4" fmla="*/ 970 h 4961"/>
                  <a:gd name="connsiteX5" fmla="*/ 3141 w 4577"/>
                  <a:gd name="connsiteY5" fmla="*/ 3174 h 4961"/>
                  <a:gd name="connsiteX6" fmla="*/ 1295 w 4577"/>
                  <a:gd name="connsiteY6" fmla="*/ 4961 h 4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7" h="4961">
                    <a:moveTo>
                      <a:pt x="1295" y="4961"/>
                    </a:moveTo>
                    <a:cubicBezTo>
                      <a:pt x="937" y="4961"/>
                      <a:pt x="401" y="4961"/>
                      <a:pt x="103" y="4068"/>
                    </a:cubicBezTo>
                    <a:cubicBezTo>
                      <a:pt x="-159" y="3067"/>
                      <a:pt x="85" y="1995"/>
                      <a:pt x="759" y="1208"/>
                    </a:cubicBezTo>
                    <a:cubicBezTo>
                      <a:pt x="1372" y="357"/>
                      <a:pt x="2397" y="-96"/>
                      <a:pt x="3439" y="17"/>
                    </a:cubicBezTo>
                    <a:cubicBezTo>
                      <a:pt x="4273" y="17"/>
                      <a:pt x="4631" y="613"/>
                      <a:pt x="4571" y="970"/>
                    </a:cubicBezTo>
                    <a:cubicBezTo>
                      <a:pt x="4243" y="1792"/>
                      <a:pt x="3761" y="2543"/>
                      <a:pt x="3141" y="3174"/>
                    </a:cubicBezTo>
                    <a:cubicBezTo>
                      <a:pt x="2647" y="3883"/>
                      <a:pt x="2021" y="4491"/>
                      <a:pt x="1295" y="496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5" name="Forma Livre: Forma 1614">
                <a:extLst>
                  <a:ext uri="{FF2B5EF4-FFF2-40B4-BE49-F238E27FC236}">
                    <a16:creationId xmlns:a16="http://schemas.microsoft.com/office/drawing/2014/main" id="{030C6379-9452-EDAD-1452-441C93BAAE65}"/>
                  </a:ext>
                </a:extLst>
              </p:cNvPr>
              <p:cNvSpPr/>
              <p:nvPr/>
            </p:nvSpPr>
            <p:spPr>
              <a:xfrm rot="-2187599">
                <a:off x="15048600" y="2188789"/>
                <a:ext cx="294394" cy="245308"/>
              </a:xfrm>
              <a:custGeom>
                <a:avLst/>
                <a:gdLst>
                  <a:gd name="connsiteX0" fmla="*/ 294394 w 294394"/>
                  <a:gd name="connsiteY0" fmla="*/ 122654 h 245308"/>
                  <a:gd name="connsiteX1" fmla="*/ 147197 w 294394"/>
                  <a:gd name="connsiteY1" fmla="*/ 245309 h 245308"/>
                  <a:gd name="connsiteX2" fmla="*/ 0 w 294394"/>
                  <a:gd name="connsiteY2" fmla="*/ 122654 h 245308"/>
                  <a:gd name="connsiteX3" fmla="*/ 147197 w 294394"/>
                  <a:gd name="connsiteY3" fmla="*/ 0 h 245308"/>
                  <a:gd name="connsiteX4" fmla="*/ 294394 w 294394"/>
                  <a:gd name="connsiteY4" fmla="*/ 122654 h 24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94" h="245308">
                    <a:moveTo>
                      <a:pt x="294394" y="122654"/>
                    </a:moveTo>
                    <a:cubicBezTo>
                      <a:pt x="294394" y="190395"/>
                      <a:pt x="228492" y="245309"/>
                      <a:pt x="147197" y="245309"/>
                    </a:cubicBezTo>
                    <a:cubicBezTo>
                      <a:pt x="65902" y="245309"/>
                      <a:pt x="0" y="190395"/>
                      <a:pt x="0" y="122654"/>
                    </a:cubicBezTo>
                    <a:cubicBezTo>
                      <a:pt x="0" y="54914"/>
                      <a:pt x="65902" y="0"/>
                      <a:pt x="147197" y="0"/>
                    </a:cubicBezTo>
                    <a:cubicBezTo>
                      <a:pt x="228492" y="0"/>
                      <a:pt x="294394" y="54914"/>
                      <a:pt x="294394" y="12265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6" name="Forma Livre: Forma 1615">
                <a:extLst>
                  <a:ext uri="{FF2B5EF4-FFF2-40B4-BE49-F238E27FC236}">
                    <a16:creationId xmlns:a16="http://schemas.microsoft.com/office/drawing/2014/main" id="{991A7CE7-0AD8-6A47-D340-0BF2C52EF652}"/>
                  </a:ext>
                </a:extLst>
              </p:cNvPr>
              <p:cNvSpPr/>
              <p:nvPr/>
            </p:nvSpPr>
            <p:spPr>
              <a:xfrm rot="-2187599">
                <a:off x="15034520" y="2169647"/>
                <a:ext cx="294394" cy="245308"/>
              </a:xfrm>
              <a:custGeom>
                <a:avLst/>
                <a:gdLst>
                  <a:gd name="connsiteX0" fmla="*/ 294394 w 294394"/>
                  <a:gd name="connsiteY0" fmla="*/ 122654 h 245308"/>
                  <a:gd name="connsiteX1" fmla="*/ 147197 w 294394"/>
                  <a:gd name="connsiteY1" fmla="*/ 245309 h 245308"/>
                  <a:gd name="connsiteX2" fmla="*/ 0 w 294394"/>
                  <a:gd name="connsiteY2" fmla="*/ 122654 h 245308"/>
                  <a:gd name="connsiteX3" fmla="*/ 147197 w 294394"/>
                  <a:gd name="connsiteY3" fmla="*/ 0 h 245308"/>
                  <a:gd name="connsiteX4" fmla="*/ 294394 w 294394"/>
                  <a:gd name="connsiteY4" fmla="*/ 122654 h 24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94" h="245308">
                    <a:moveTo>
                      <a:pt x="294394" y="122654"/>
                    </a:moveTo>
                    <a:cubicBezTo>
                      <a:pt x="294394" y="190395"/>
                      <a:pt x="228492" y="245309"/>
                      <a:pt x="147197" y="245309"/>
                    </a:cubicBezTo>
                    <a:cubicBezTo>
                      <a:pt x="65902" y="245309"/>
                      <a:pt x="0" y="190395"/>
                      <a:pt x="0" y="122654"/>
                    </a:cubicBezTo>
                    <a:cubicBezTo>
                      <a:pt x="0" y="54914"/>
                      <a:pt x="65902" y="0"/>
                      <a:pt x="147197" y="0"/>
                    </a:cubicBezTo>
                    <a:cubicBezTo>
                      <a:pt x="228492" y="0"/>
                      <a:pt x="294394" y="54914"/>
                      <a:pt x="294394" y="12265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7" name="Forma Livre: Forma 1616">
                <a:extLst>
                  <a:ext uri="{FF2B5EF4-FFF2-40B4-BE49-F238E27FC236}">
                    <a16:creationId xmlns:a16="http://schemas.microsoft.com/office/drawing/2014/main" id="{DEA38CB7-43C6-7053-2D69-2C59C6B60ABE}"/>
                  </a:ext>
                </a:extLst>
              </p:cNvPr>
              <p:cNvSpPr/>
              <p:nvPr/>
            </p:nvSpPr>
            <p:spPr>
              <a:xfrm>
                <a:off x="15076274" y="2188711"/>
                <a:ext cx="212537" cy="200632"/>
              </a:xfrm>
              <a:custGeom>
                <a:avLst/>
                <a:gdLst>
                  <a:gd name="connsiteX0" fmla="*/ 161373 w 212537"/>
                  <a:gd name="connsiteY0" fmla="*/ 174782 h 200632"/>
                  <a:gd name="connsiteX1" fmla="*/ 15367 w 212537"/>
                  <a:gd name="connsiteY1" fmla="*/ 167514 h 200632"/>
                  <a:gd name="connsiteX2" fmla="*/ 51109 w 212537"/>
                  <a:gd name="connsiteY2" fmla="*/ 25857 h 200632"/>
                  <a:gd name="connsiteX3" fmla="*/ 197115 w 212537"/>
                  <a:gd name="connsiteY3" fmla="*/ 33065 h 200632"/>
                  <a:gd name="connsiteX4" fmla="*/ 161373 w 212537"/>
                  <a:gd name="connsiteY4" fmla="*/ 174782 h 200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537" h="200632">
                    <a:moveTo>
                      <a:pt x="161373" y="174782"/>
                    </a:moveTo>
                    <a:cubicBezTo>
                      <a:pt x="111155" y="211894"/>
                      <a:pt x="45748" y="208677"/>
                      <a:pt x="15367" y="167514"/>
                    </a:cubicBezTo>
                    <a:cubicBezTo>
                      <a:pt x="-15014" y="126351"/>
                      <a:pt x="1070" y="62969"/>
                      <a:pt x="51109" y="25857"/>
                    </a:cubicBezTo>
                    <a:cubicBezTo>
                      <a:pt x="101148" y="-11255"/>
                      <a:pt x="166734" y="-8038"/>
                      <a:pt x="197115" y="33065"/>
                    </a:cubicBezTo>
                    <a:cubicBezTo>
                      <a:pt x="227495" y="74168"/>
                      <a:pt x="211650" y="137610"/>
                      <a:pt x="161373" y="1747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8" name="Forma Livre: Forma 1617">
                <a:extLst>
                  <a:ext uri="{FF2B5EF4-FFF2-40B4-BE49-F238E27FC236}">
                    <a16:creationId xmlns:a16="http://schemas.microsoft.com/office/drawing/2014/main" id="{0D549279-8C55-F5FF-BA77-16E2BDB1C1CA}"/>
                  </a:ext>
                </a:extLst>
              </p:cNvPr>
              <p:cNvSpPr/>
              <p:nvPr/>
            </p:nvSpPr>
            <p:spPr>
              <a:xfrm>
                <a:off x="15081284" y="2198995"/>
                <a:ext cx="207292" cy="195091"/>
              </a:xfrm>
              <a:custGeom>
                <a:avLst/>
                <a:gdLst>
                  <a:gd name="connsiteX0" fmla="*/ 156839 w 207292"/>
                  <a:gd name="connsiteY0" fmla="*/ 169680 h 195091"/>
                  <a:gd name="connsiteX1" fmla="*/ 14765 w 207292"/>
                  <a:gd name="connsiteY1" fmla="*/ 163187 h 195091"/>
                  <a:gd name="connsiteX2" fmla="*/ 50507 w 207292"/>
                  <a:gd name="connsiteY2" fmla="*/ 25461 h 195091"/>
                  <a:gd name="connsiteX3" fmla="*/ 192581 w 207292"/>
                  <a:gd name="connsiteY3" fmla="*/ 31955 h 195091"/>
                  <a:gd name="connsiteX4" fmla="*/ 156839 w 207292"/>
                  <a:gd name="connsiteY4" fmla="*/ 169680 h 19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292" h="195091">
                    <a:moveTo>
                      <a:pt x="156839" y="169680"/>
                    </a:moveTo>
                    <a:cubicBezTo>
                      <a:pt x="107813" y="205958"/>
                      <a:pt x="44193" y="203039"/>
                      <a:pt x="14765" y="163187"/>
                    </a:cubicBezTo>
                    <a:cubicBezTo>
                      <a:pt x="-14662" y="123335"/>
                      <a:pt x="1243" y="61918"/>
                      <a:pt x="50507" y="25461"/>
                    </a:cubicBezTo>
                    <a:cubicBezTo>
                      <a:pt x="99772" y="-10995"/>
                      <a:pt x="163154" y="-7838"/>
                      <a:pt x="192581" y="31955"/>
                    </a:cubicBezTo>
                    <a:cubicBezTo>
                      <a:pt x="222009" y="71747"/>
                      <a:pt x="205865" y="133462"/>
                      <a:pt x="156839" y="16968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19" name="Forma Livre: Forma 1618">
                <a:extLst>
                  <a:ext uri="{FF2B5EF4-FFF2-40B4-BE49-F238E27FC236}">
                    <a16:creationId xmlns:a16="http://schemas.microsoft.com/office/drawing/2014/main" id="{9C0EB4C9-0152-478A-49C6-BF547E6CE1CD}"/>
                  </a:ext>
                </a:extLst>
              </p:cNvPr>
              <p:cNvSpPr/>
              <p:nvPr/>
            </p:nvSpPr>
            <p:spPr>
              <a:xfrm>
                <a:off x="15131970" y="2248359"/>
                <a:ext cx="116161" cy="89481"/>
              </a:xfrm>
              <a:custGeom>
                <a:avLst/>
                <a:gdLst>
                  <a:gd name="connsiteX0" fmla="*/ 66123 w 116161"/>
                  <a:gd name="connsiteY0" fmla="*/ 44245 h 89481"/>
                  <a:gd name="connsiteX1" fmla="*/ 89950 w 116161"/>
                  <a:gd name="connsiteY1" fmla="*/ 26791 h 89481"/>
                  <a:gd name="connsiteX2" fmla="*/ 89950 w 116161"/>
                  <a:gd name="connsiteY2" fmla="*/ 26791 h 89481"/>
                  <a:gd name="connsiteX3" fmla="*/ 94061 w 116161"/>
                  <a:gd name="connsiteY3" fmla="*/ 39122 h 89481"/>
                  <a:gd name="connsiteX4" fmla="*/ 93763 w 116161"/>
                  <a:gd name="connsiteY4" fmla="*/ 46569 h 89481"/>
                  <a:gd name="connsiteX5" fmla="*/ 94716 w 116161"/>
                  <a:gd name="connsiteY5" fmla="*/ 46569 h 89481"/>
                  <a:gd name="connsiteX6" fmla="*/ 105141 w 116161"/>
                  <a:gd name="connsiteY6" fmla="*/ 42994 h 89481"/>
                  <a:gd name="connsiteX7" fmla="*/ 107583 w 116161"/>
                  <a:gd name="connsiteY7" fmla="*/ 42220 h 89481"/>
                  <a:gd name="connsiteX8" fmla="*/ 109489 w 116161"/>
                  <a:gd name="connsiteY8" fmla="*/ 35608 h 89481"/>
                  <a:gd name="connsiteX9" fmla="*/ 107405 w 116161"/>
                  <a:gd name="connsiteY9" fmla="*/ 34714 h 89481"/>
                  <a:gd name="connsiteX10" fmla="*/ 102341 w 116161"/>
                  <a:gd name="connsiteY10" fmla="*/ 17498 h 89481"/>
                  <a:gd name="connsiteX11" fmla="*/ 115268 w 116161"/>
                  <a:gd name="connsiteY11" fmla="*/ 7908 h 89481"/>
                  <a:gd name="connsiteX12" fmla="*/ 116161 w 116161"/>
                  <a:gd name="connsiteY12" fmla="*/ 2308 h 89481"/>
                  <a:gd name="connsiteX13" fmla="*/ 112885 w 116161"/>
                  <a:gd name="connsiteY13" fmla="*/ 4691 h 89481"/>
                  <a:gd name="connsiteX14" fmla="*/ 109668 w 116161"/>
                  <a:gd name="connsiteY14" fmla="*/ 342 h 89481"/>
                  <a:gd name="connsiteX15" fmla="*/ 96444 w 116161"/>
                  <a:gd name="connsiteY15" fmla="*/ 10052 h 89481"/>
                  <a:gd name="connsiteX16" fmla="*/ 56651 w 116161"/>
                  <a:gd name="connsiteY16" fmla="*/ 6478 h 89481"/>
                  <a:gd name="connsiteX17" fmla="*/ 48847 w 116161"/>
                  <a:gd name="connsiteY17" fmla="*/ 45258 h 89481"/>
                  <a:gd name="connsiteX18" fmla="*/ 25555 w 116161"/>
                  <a:gd name="connsiteY18" fmla="*/ 62474 h 89481"/>
                  <a:gd name="connsiteX19" fmla="*/ 20671 w 116161"/>
                  <a:gd name="connsiteY19" fmla="*/ 37395 h 89481"/>
                  <a:gd name="connsiteX20" fmla="*/ 5838 w 116161"/>
                  <a:gd name="connsiteY20" fmla="*/ 41922 h 89481"/>
                  <a:gd name="connsiteX21" fmla="*/ 12927 w 116161"/>
                  <a:gd name="connsiteY21" fmla="*/ 71707 h 89481"/>
                  <a:gd name="connsiteX22" fmla="*/ 3157 w 116161"/>
                  <a:gd name="connsiteY22" fmla="*/ 78975 h 89481"/>
                  <a:gd name="connsiteX23" fmla="*/ 417 w 116161"/>
                  <a:gd name="connsiteY23" fmla="*/ 75400 h 89481"/>
                  <a:gd name="connsiteX24" fmla="*/ 0 w 116161"/>
                  <a:gd name="connsiteY24" fmla="*/ 81357 h 89481"/>
                  <a:gd name="connsiteX25" fmla="*/ 5599 w 116161"/>
                  <a:gd name="connsiteY25" fmla="*/ 88982 h 89481"/>
                  <a:gd name="connsiteX26" fmla="*/ 18645 w 116161"/>
                  <a:gd name="connsiteY26" fmla="*/ 79272 h 89481"/>
                  <a:gd name="connsiteX27" fmla="*/ 58617 w 116161"/>
                  <a:gd name="connsiteY27" fmla="*/ 83085 h 89481"/>
                  <a:gd name="connsiteX28" fmla="*/ 66123 w 116161"/>
                  <a:gd name="connsiteY28" fmla="*/ 44245 h 89481"/>
                  <a:gd name="connsiteX29" fmla="*/ 62965 w 116161"/>
                  <a:gd name="connsiteY29" fmla="*/ 34655 h 89481"/>
                  <a:gd name="connsiteX30" fmla="*/ 66182 w 116161"/>
                  <a:gd name="connsiteY30" fmla="*/ 17796 h 89481"/>
                  <a:gd name="connsiteX31" fmla="*/ 83755 w 116161"/>
                  <a:gd name="connsiteY31" fmla="*/ 19345 h 89481"/>
                  <a:gd name="connsiteX32" fmla="*/ 31393 w 116161"/>
                  <a:gd name="connsiteY32" fmla="*/ 69801 h 89481"/>
                  <a:gd name="connsiteX33" fmla="*/ 52004 w 116161"/>
                  <a:gd name="connsiteY33" fmla="*/ 54551 h 89481"/>
                  <a:gd name="connsiteX34" fmla="*/ 48788 w 116161"/>
                  <a:gd name="connsiteY34" fmla="*/ 71826 h 89481"/>
                  <a:gd name="connsiteX35" fmla="*/ 31393 w 116161"/>
                  <a:gd name="connsiteY35" fmla="*/ 69920 h 89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6161" h="89481">
                    <a:moveTo>
                      <a:pt x="66123" y="44245"/>
                    </a:moveTo>
                    <a:lnTo>
                      <a:pt x="89950" y="26791"/>
                    </a:lnTo>
                    <a:lnTo>
                      <a:pt x="89950" y="26791"/>
                    </a:lnTo>
                    <a:cubicBezTo>
                      <a:pt x="91976" y="30654"/>
                      <a:pt x="93364" y="34818"/>
                      <a:pt x="94061" y="39122"/>
                    </a:cubicBezTo>
                    <a:cubicBezTo>
                      <a:pt x="94210" y="41608"/>
                      <a:pt x="94108" y="44102"/>
                      <a:pt x="93763" y="46569"/>
                    </a:cubicBezTo>
                    <a:lnTo>
                      <a:pt x="94716" y="46569"/>
                    </a:lnTo>
                    <a:lnTo>
                      <a:pt x="105141" y="42994"/>
                    </a:lnTo>
                    <a:lnTo>
                      <a:pt x="107583" y="42220"/>
                    </a:lnTo>
                    <a:lnTo>
                      <a:pt x="109489" y="35608"/>
                    </a:lnTo>
                    <a:lnTo>
                      <a:pt x="107405" y="34714"/>
                    </a:lnTo>
                    <a:cubicBezTo>
                      <a:pt x="107160" y="28646"/>
                      <a:pt x="105421" y="22732"/>
                      <a:pt x="102341" y="17498"/>
                    </a:cubicBezTo>
                    <a:lnTo>
                      <a:pt x="115268" y="7908"/>
                    </a:lnTo>
                    <a:lnTo>
                      <a:pt x="116161" y="2308"/>
                    </a:lnTo>
                    <a:lnTo>
                      <a:pt x="112885" y="4691"/>
                    </a:lnTo>
                    <a:lnTo>
                      <a:pt x="109668" y="342"/>
                    </a:lnTo>
                    <a:lnTo>
                      <a:pt x="96444" y="10052"/>
                    </a:lnTo>
                    <a:cubicBezTo>
                      <a:pt x="86382" y="-1806"/>
                      <a:pt x="68666" y="-3397"/>
                      <a:pt x="56651" y="6478"/>
                    </a:cubicBezTo>
                    <a:cubicBezTo>
                      <a:pt x="40448" y="18392"/>
                      <a:pt x="44380" y="32629"/>
                      <a:pt x="48847" y="45258"/>
                    </a:cubicBezTo>
                    <a:lnTo>
                      <a:pt x="25555" y="62474"/>
                    </a:lnTo>
                    <a:cubicBezTo>
                      <a:pt x="21183" y="54889"/>
                      <a:pt x="19467" y="46065"/>
                      <a:pt x="20671" y="37395"/>
                    </a:cubicBezTo>
                    <a:lnTo>
                      <a:pt x="5838" y="41922"/>
                    </a:lnTo>
                    <a:cubicBezTo>
                      <a:pt x="4563" y="52379"/>
                      <a:pt x="7077" y="62947"/>
                      <a:pt x="12927" y="71707"/>
                    </a:cubicBezTo>
                    <a:lnTo>
                      <a:pt x="3157" y="78975"/>
                    </a:lnTo>
                    <a:lnTo>
                      <a:pt x="417" y="75400"/>
                    </a:lnTo>
                    <a:lnTo>
                      <a:pt x="0" y="81357"/>
                    </a:lnTo>
                    <a:lnTo>
                      <a:pt x="5599" y="88982"/>
                    </a:lnTo>
                    <a:lnTo>
                      <a:pt x="18645" y="79272"/>
                    </a:lnTo>
                    <a:cubicBezTo>
                      <a:pt x="28701" y="91228"/>
                      <a:pt x="46482" y="92923"/>
                      <a:pt x="58617" y="83085"/>
                    </a:cubicBezTo>
                    <a:cubicBezTo>
                      <a:pt x="74820" y="71052"/>
                      <a:pt x="70590" y="56815"/>
                      <a:pt x="66123" y="44245"/>
                    </a:cubicBezTo>
                    <a:close/>
                    <a:moveTo>
                      <a:pt x="62965" y="34655"/>
                    </a:moveTo>
                    <a:cubicBezTo>
                      <a:pt x="61000" y="27864"/>
                      <a:pt x="60583" y="21966"/>
                      <a:pt x="66182" y="17796"/>
                    </a:cubicBezTo>
                    <a:cubicBezTo>
                      <a:pt x="71526" y="13584"/>
                      <a:pt x="79228" y="14263"/>
                      <a:pt x="83755" y="19345"/>
                    </a:cubicBezTo>
                    <a:close/>
                    <a:moveTo>
                      <a:pt x="31393" y="69801"/>
                    </a:moveTo>
                    <a:lnTo>
                      <a:pt x="52004" y="54551"/>
                    </a:lnTo>
                    <a:cubicBezTo>
                      <a:pt x="54149" y="61580"/>
                      <a:pt x="54506" y="67597"/>
                      <a:pt x="48788" y="71826"/>
                    </a:cubicBezTo>
                    <a:cubicBezTo>
                      <a:pt x="43415" y="75962"/>
                      <a:pt x="35742" y="75120"/>
                      <a:pt x="31393" y="6992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0" name="Forma Livre: Forma 1619">
                <a:extLst>
                  <a:ext uri="{FF2B5EF4-FFF2-40B4-BE49-F238E27FC236}">
                    <a16:creationId xmlns:a16="http://schemas.microsoft.com/office/drawing/2014/main" id="{72AB35FA-0A38-9D2C-E62F-3ED05262D897}"/>
                  </a:ext>
                </a:extLst>
              </p:cNvPr>
              <p:cNvSpPr/>
              <p:nvPr/>
            </p:nvSpPr>
            <p:spPr>
              <a:xfrm>
                <a:off x="15125903" y="2242914"/>
                <a:ext cx="115506" cy="89210"/>
              </a:xfrm>
              <a:custGeom>
                <a:avLst/>
                <a:gdLst>
                  <a:gd name="connsiteX0" fmla="*/ 18705 w 115506"/>
                  <a:gd name="connsiteY0" fmla="*/ 79177 h 89210"/>
                  <a:gd name="connsiteX1" fmla="*/ 5600 w 115506"/>
                  <a:gd name="connsiteY1" fmla="*/ 88887 h 89210"/>
                  <a:gd name="connsiteX2" fmla="*/ 0 w 115506"/>
                  <a:gd name="connsiteY2" fmla="*/ 81262 h 89210"/>
                  <a:gd name="connsiteX3" fmla="*/ 12927 w 115506"/>
                  <a:gd name="connsiteY3" fmla="*/ 71671 h 89210"/>
                  <a:gd name="connsiteX4" fmla="*/ 5838 w 115506"/>
                  <a:gd name="connsiteY4" fmla="*/ 41886 h 89210"/>
                  <a:gd name="connsiteX5" fmla="*/ 20671 w 115506"/>
                  <a:gd name="connsiteY5" fmla="*/ 37359 h 89210"/>
                  <a:gd name="connsiteX6" fmla="*/ 25555 w 115506"/>
                  <a:gd name="connsiteY6" fmla="*/ 62498 h 89210"/>
                  <a:gd name="connsiteX7" fmla="*/ 48907 w 115506"/>
                  <a:gd name="connsiteY7" fmla="*/ 45222 h 89210"/>
                  <a:gd name="connsiteX8" fmla="*/ 56711 w 115506"/>
                  <a:gd name="connsiteY8" fmla="*/ 6502 h 89210"/>
                  <a:gd name="connsiteX9" fmla="*/ 96503 w 115506"/>
                  <a:gd name="connsiteY9" fmla="*/ 10076 h 89210"/>
                  <a:gd name="connsiteX10" fmla="*/ 109906 w 115506"/>
                  <a:gd name="connsiteY10" fmla="*/ 188 h 89210"/>
                  <a:gd name="connsiteX11" fmla="*/ 115506 w 115506"/>
                  <a:gd name="connsiteY11" fmla="*/ 7812 h 89210"/>
                  <a:gd name="connsiteX12" fmla="*/ 102579 w 115506"/>
                  <a:gd name="connsiteY12" fmla="*/ 17403 h 89210"/>
                  <a:gd name="connsiteX13" fmla="*/ 109370 w 115506"/>
                  <a:gd name="connsiteY13" fmla="*/ 41231 h 89210"/>
                  <a:gd name="connsiteX14" fmla="*/ 94776 w 115506"/>
                  <a:gd name="connsiteY14" fmla="*/ 46175 h 89210"/>
                  <a:gd name="connsiteX15" fmla="*/ 89950 w 115506"/>
                  <a:gd name="connsiteY15" fmla="*/ 26458 h 89210"/>
                  <a:gd name="connsiteX16" fmla="*/ 66123 w 115506"/>
                  <a:gd name="connsiteY16" fmla="*/ 43852 h 89210"/>
                  <a:gd name="connsiteX17" fmla="*/ 58557 w 115506"/>
                  <a:gd name="connsiteY17" fmla="*/ 82751 h 89210"/>
                  <a:gd name="connsiteX18" fmla="*/ 18705 w 115506"/>
                  <a:gd name="connsiteY18" fmla="*/ 79177 h 89210"/>
                  <a:gd name="connsiteX19" fmla="*/ 48788 w 115506"/>
                  <a:gd name="connsiteY19" fmla="*/ 71850 h 89210"/>
                  <a:gd name="connsiteX20" fmla="*/ 52064 w 115506"/>
                  <a:gd name="connsiteY20" fmla="*/ 54575 h 89210"/>
                  <a:gd name="connsiteX21" fmla="*/ 31393 w 115506"/>
                  <a:gd name="connsiteY21" fmla="*/ 69884 h 89210"/>
                  <a:gd name="connsiteX22" fmla="*/ 48788 w 115506"/>
                  <a:gd name="connsiteY22" fmla="*/ 71850 h 89210"/>
                  <a:gd name="connsiteX23" fmla="*/ 63025 w 115506"/>
                  <a:gd name="connsiteY23" fmla="*/ 34678 h 89210"/>
                  <a:gd name="connsiteX24" fmla="*/ 83755 w 115506"/>
                  <a:gd name="connsiteY24" fmla="*/ 19369 h 89210"/>
                  <a:gd name="connsiteX25" fmla="*/ 66242 w 115506"/>
                  <a:gd name="connsiteY25" fmla="*/ 17820 h 89210"/>
                  <a:gd name="connsiteX26" fmla="*/ 63025 w 115506"/>
                  <a:gd name="connsiteY26" fmla="*/ 34678 h 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5506" h="89210">
                    <a:moveTo>
                      <a:pt x="18705" y="79177"/>
                    </a:moveTo>
                    <a:lnTo>
                      <a:pt x="5600" y="88887"/>
                    </a:lnTo>
                    <a:lnTo>
                      <a:pt x="0" y="81262"/>
                    </a:lnTo>
                    <a:lnTo>
                      <a:pt x="12927" y="71671"/>
                    </a:lnTo>
                    <a:cubicBezTo>
                      <a:pt x="7113" y="62896"/>
                      <a:pt x="4599" y="52341"/>
                      <a:pt x="5838" y="41886"/>
                    </a:cubicBezTo>
                    <a:lnTo>
                      <a:pt x="20671" y="37359"/>
                    </a:lnTo>
                    <a:cubicBezTo>
                      <a:pt x="19491" y="46048"/>
                      <a:pt x="21213" y="54882"/>
                      <a:pt x="25555" y="62498"/>
                    </a:cubicBezTo>
                    <a:lnTo>
                      <a:pt x="48907" y="45222"/>
                    </a:lnTo>
                    <a:cubicBezTo>
                      <a:pt x="44439" y="32594"/>
                      <a:pt x="40448" y="18475"/>
                      <a:pt x="56711" y="6502"/>
                    </a:cubicBezTo>
                    <a:cubicBezTo>
                      <a:pt x="68714" y="-3407"/>
                      <a:pt x="86460" y="-1813"/>
                      <a:pt x="96503" y="10076"/>
                    </a:cubicBezTo>
                    <a:lnTo>
                      <a:pt x="109906" y="188"/>
                    </a:lnTo>
                    <a:lnTo>
                      <a:pt x="115506" y="7812"/>
                    </a:lnTo>
                    <a:lnTo>
                      <a:pt x="102579" y="17403"/>
                    </a:lnTo>
                    <a:cubicBezTo>
                      <a:pt x="107148" y="24500"/>
                      <a:pt x="109513" y="32792"/>
                      <a:pt x="109370" y="41231"/>
                    </a:cubicBezTo>
                    <a:lnTo>
                      <a:pt x="94776" y="46175"/>
                    </a:lnTo>
                    <a:cubicBezTo>
                      <a:pt x="94859" y="39301"/>
                      <a:pt x="93197" y="32518"/>
                      <a:pt x="89950" y="26458"/>
                    </a:cubicBezTo>
                    <a:lnTo>
                      <a:pt x="66123" y="43852"/>
                    </a:lnTo>
                    <a:cubicBezTo>
                      <a:pt x="70590" y="56481"/>
                      <a:pt x="74760" y="70718"/>
                      <a:pt x="58557" y="82751"/>
                    </a:cubicBezTo>
                    <a:cubicBezTo>
                      <a:pt x="46512" y="92601"/>
                      <a:pt x="28802" y="91013"/>
                      <a:pt x="18705" y="79177"/>
                    </a:cubicBezTo>
                    <a:close/>
                    <a:moveTo>
                      <a:pt x="48788" y="71850"/>
                    </a:moveTo>
                    <a:cubicBezTo>
                      <a:pt x="54745" y="67621"/>
                      <a:pt x="54209" y="61604"/>
                      <a:pt x="52064" y="54575"/>
                    </a:cubicBezTo>
                    <a:lnTo>
                      <a:pt x="31393" y="69884"/>
                    </a:lnTo>
                    <a:cubicBezTo>
                      <a:pt x="35724" y="75104"/>
                      <a:pt x="43403" y="75971"/>
                      <a:pt x="48788" y="71850"/>
                    </a:cubicBezTo>
                    <a:close/>
                    <a:moveTo>
                      <a:pt x="63025" y="34678"/>
                    </a:moveTo>
                    <a:lnTo>
                      <a:pt x="83755" y="19369"/>
                    </a:lnTo>
                    <a:cubicBezTo>
                      <a:pt x="79264" y="14266"/>
                      <a:pt x="71561" y="13584"/>
                      <a:pt x="66242" y="17820"/>
                    </a:cubicBezTo>
                    <a:cubicBezTo>
                      <a:pt x="60642" y="22228"/>
                      <a:pt x="61000" y="27828"/>
                      <a:pt x="63025" y="3467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1" name="Forma Livre: Forma 1620">
                <a:extLst>
                  <a:ext uri="{FF2B5EF4-FFF2-40B4-BE49-F238E27FC236}">
                    <a16:creationId xmlns:a16="http://schemas.microsoft.com/office/drawing/2014/main" id="{C9D22865-0B25-B2BA-F19D-B35E3E663D28}"/>
                  </a:ext>
                </a:extLst>
              </p:cNvPr>
              <p:cNvSpPr/>
              <p:nvPr/>
            </p:nvSpPr>
            <p:spPr>
              <a:xfrm>
                <a:off x="15099367" y="2275686"/>
                <a:ext cx="190240" cy="120961"/>
              </a:xfrm>
              <a:custGeom>
                <a:avLst/>
                <a:gdLst>
                  <a:gd name="connsiteX0" fmla="*/ 190165 w 190240"/>
                  <a:gd name="connsiteY0" fmla="*/ 0 h 120961"/>
                  <a:gd name="connsiteX1" fmla="*/ 190165 w 190240"/>
                  <a:gd name="connsiteY1" fmla="*/ 2681 h 120961"/>
                  <a:gd name="connsiteX2" fmla="*/ 189629 w 190240"/>
                  <a:gd name="connsiteY2" fmla="*/ 10365 h 120961"/>
                  <a:gd name="connsiteX3" fmla="*/ 182659 w 190240"/>
                  <a:gd name="connsiteY3" fmla="*/ 37767 h 120961"/>
                  <a:gd name="connsiteX4" fmla="*/ 161095 w 190240"/>
                  <a:gd name="connsiteY4" fmla="*/ 73867 h 120961"/>
                  <a:gd name="connsiteX5" fmla="*/ 120706 w 190240"/>
                  <a:gd name="connsiteY5" fmla="*/ 105677 h 120961"/>
                  <a:gd name="connsiteX6" fmla="*/ 71442 w 190240"/>
                  <a:gd name="connsiteY6" fmla="*/ 120450 h 120961"/>
                  <a:gd name="connsiteX7" fmla="*/ 6690 w 190240"/>
                  <a:gd name="connsiteY7" fmla="*/ 97635 h 120961"/>
                  <a:gd name="connsiteX8" fmla="*/ 1567 w 190240"/>
                  <a:gd name="connsiteY8" fmla="*/ 91678 h 120961"/>
                  <a:gd name="connsiteX9" fmla="*/ 18 w 190240"/>
                  <a:gd name="connsiteY9" fmla="*/ 89474 h 120961"/>
                  <a:gd name="connsiteX10" fmla="*/ 7524 w 190240"/>
                  <a:gd name="connsiteY10" fmla="*/ 96563 h 120961"/>
                  <a:gd name="connsiteX11" fmla="*/ 30756 w 190240"/>
                  <a:gd name="connsiteY11" fmla="*/ 111694 h 120961"/>
                  <a:gd name="connsiteX12" fmla="*/ 71025 w 190240"/>
                  <a:gd name="connsiteY12" fmla="*/ 117651 h 120961"/>
                  <a:gd name="connsiteX13" fmla="*/ 119158 w 190240"/>
                  <a:gd name="connsiteY13" fmla="*/ 102937 h 120961"/>
                  <a:gd name="connsiteX14" fmla="*/ 158712 w 190240"/>
                  <a:gd name="connsiteY14" fmla="*/ 72080 h 120961"/>
                  <a:gd name="connsiteX15" fmla="*/ 180634 w 190240"/>
                  <a:gd name="connsiteY15" fmla="*/ 37112 h 120961"/>
                  <a:gd name="connsiteX16" fmla="*/ 190165 w 190240"/>
                  <a:gd name="connsiteY16" fmla="*/ 0 h 12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0240" h="120961">
                    <a:moveTo>
                      <a:pt x="190165" y="0"/>
                    </a:moveTo>
                    <a:cubicBezTo>
                      <a:pt x="190266" y="891"/>
                      <a:pt x="190266" y="1790"/>
                      <a:pt x="190165" y="2681"/>
                    </a:cubicBezTo>
                    <a:cubicBezTo>
                      <a:pt x="190141" y="5250"/>
                      <a:pt x="189962" y="7817"/>
                      <a:pt x="189629" y="10365"/>
                    </a:cubicBezTo>
                    <a:cubicBezTo>
                      <a:pt x="188503" y="19763"/>
                      <a:pt x="186162" y="28974"/>
                      <a:pt x="182659" y="37767"/>
                    </a:cubicBezTo>
                    <a:cubicBezTo>
                      <a:pt x="177494" y="50898"/>
                      <a:pt x="170209" y="63093"/>
                      <a:pt x="161095" y="73867"/>
                    </a:cubicBezTo>
                    <a:cubicBezTo>
                      <a:pt x="149925" y="87097"/>
                      <a:pt x="136183" y="97921"/>
                      <a:pt x="120706" y="105677"/>
                    </a:cubicBezTo>
                    <a:cubicBezTo>
                      <a:pt x="105343" y="113618"/>
                      <a:pt x="88640" y="118628"/>
                      <a:pt x="71442" y="120450"/>
                    </a:cubicBezTo>
                    <a:cubicBezTo>
                      <a:pt x="47501" y="123197"/>
                      <a:pt x="23625" y="114779"/>
                      <a:pt x="6690" y="97635"/>
                    </a:cubicBezTo>
                    <a:cubicBezTo>
                      <a:pt x="4366" y="95193"/>
                      <a:pt x="2758" y="93167"/>
                      <a:pt x="1567" y="91678"/>
                    </a:cubicBezTo>
                    <a:cubicBezTo>
                      <a:pt x="375" y="90189"/>
                      <a:pt x="-101" y="89593"/>
                      <a:pt x="18" y="89474"/>
                    </a:cubicBezTo>
                    <a:cubicBezTo>
                      <a:pt x="2639" y="91708"/>
                      <a:pt x="5147" y="94073"/>
                      <a:pt x="7524" y="96563"/>
                    </a:cubicBezTo>
                    <a:cubicBezTo>
                      <a:pt x="14404" y="102818"/>
                      <a:pt x="22249" y="107929"/>
                      <a:pt x="30756" y="111694"/>
                    </a:cubicBezTo>
                    <a:cubicBezTo>
                      <a:pt x="43462" y="117037"/>
                      <a:pt x="57312" y="119086"/>
                      <a:pt x="71025" y="117651"/>
                    </a:cubicBezTo>
                    <a:cubicBezTo>
                      <a:pt x="87824" y="115697"/>
                      <a:pt x="104134" y="110711"/>
                      <a:pt x="119158" y="102937"/>
                    </a:cubicBezTo>
                    <a:cubicBezTo>
                      <a:pt x="134253" y="95365"/>
                      <a:pt x="147698" y="84881"/>
                      <a:pt x="158712" y="72080"/>
                    </a:cubicBezTo>
                    <a:cubicBezTo>
                      <a:pt x="167802" y="61642"/>
                      <a:pt x="175201" y="49842"/>
                      <a:pt x="180634" y="37112"/>
                    </a:cubicBezTo>
                    <a:cubicBezTo>
                      <a:pt x="185346" y="25187"/>
                      <a:pt x="188551" y="12720"/>
                      <a:pt x="190165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2" name="Forma Livre: Forma 1621">
                <a:extLst>
                  <a:ext uri="{FF2B5EF4-FFF2-40B4-BE49-F238E27FC236}">
                    <a16:creationId xmlns:a16="http://schemas.microsoft.com/office/drawing/2014/main" id="{40093761-F669-5A14-41BA-976BC1EE4A0F}"/>
                  </a:ext>
                </a:extLst>
              </p:cNvPr>
              <p:cNvSpPr/>
              <p:nvPr/>
            </p:nvSpPr>
            <p:spPr>
              <a:xfrm>
                <a:off x="15096823" y="2162854"/>
                <a:ext cx="100851" cy="42719"/>
              </a:xfrm>
              <a:custGeom>
                <a:avLst/>
                <a:gdLst>
                  <a:gd name="connsiteX0" fmla="*/ 0 w 100851"/>
                  <a:gd name="connsiteY0" fmla="*/ 42719 h 42719"/>
                  <a:gd name="connsiteX1" fmla="*/ 11914 w 100851"/>
                  <a:gd name="connsiteY1" fmla="*/ 31460 h 42719"/>
                  <a:gd name="connsiteX2" fmla="*/ 84470 w 100851"/>
                  <a:gd name="connsiteY2" fmla="*/ 1020 h 42719"/>
                  <a:gd name="connsiteX3" fmla="*/ 100852 w 100851"/>
                  <a:gd name="connsiteY3" fmla="*/ 246 h 42719"/>
                  <a:gd name="connsiteX4" fmla="*/ 84828 w 100851"/>
                  <a:gd name="connsiteY4" fmla="*/ 3165 h 42719"/>
                  <a:gd name="connsiteX5" fmla="*/ 47418 w 100851"/>
                  <a:gd name="connsiteY5" fmla="*/ 14423 h 42719"/>
                  <a:gd name="connsiteX6" fmla="*/ 13284 w 100851"/>
                  <a:gd name="connsiteY6" fmla="*/ 33426 h 42719"/>
                  <a:gd name="connsiteX7" fmla="*/ 0 w 100851"/>
                  <a:gd name="connsiteY7" fmla="*/ 42719 h 42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51" h="42719">
                    <a:moveTo>
                      <a:pt x="0" y="42719"/>
                    </a:moveTo>
                    <a:cubicBezTo>
                      <a:pt x="3407" y="38413"/>
                      <a:pt x="7422" y="34621"/>
                      <a:pt x="11914" y="31460"/>
                    </a:cubicBezTo>
                    <a:cubicBezTo>
                      <a:pt x="33020" y="15139"/>
                      <a:pt x="58039" y="4643"/>
                      <a:pt x="84470" y="1020"/>
                    </a:cubicBezTo>
                    <a:cubicBezTo>
                      <a:pt x="89867" y="8"/>
                      <a:pt x="95383" y="-253"/>
                      <a:pt x="100852" y="246"/>
                    </a:cubicBezTo>
                    <a:cubicBezTo>
                      <a:pt x="95568" y="1519"/>
                      <a:pt x="90219" y="2493"/>
                      <a:pt x="84828" y="3165"/>
                    </a:cubicBezTo>
                    <a:cubicBezTo>
                      <a:pt x="72002" y="5613"/>
                      <a:pt x="59463" y="9386"/>
                      <a:pt x="47418" y="14423"/>
                    </a:cubicBezTo>
                    <a:cubicBezTo>
                      <a:pt x="35420" y="19580"/>
                      <a:pt x="23983" y="25947"/>
                      <a:pt x="13284" y="33426"/>
                    </a:cubicBezTo>
                    <a:cubicBezTo>
                      <a:pt x="9013" y="36742"/>
                      <a:pt x="4581" y="39844"/>
                      <a:pt x="0" y="4271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3" name="Forma Livre: Forma 1622">
                <a:extLst>
                  <a:ext uri="{FF2B5EF4-FFF2-40B4-BE49-F238E27FC236}">
                    <a16:creationId xmlns:a16="http://schemas.microsoft.com/office/drawing/2014/main" id="{DA27B428-8036-0460-EF1E-826246615B02}"/>
                  </a:ext>
                </a:extLst>
              </p:cNvPr>
              <p:cNvSpPr/>
              <p:nvPr/>
            </p:nvSpPr>
            <p:spPr>
              <a:xfrm>
                <a:off x="15068584" y="2221800"/>
                <a:ext cx="13945" cy="21329"/>
              </a:xfrm>
              <a:custGeom>
                <a:avLst/>
                <a:gdLst>
                  <a:gd name="connsiteX0" fmla="*/ 122 w 13945"/>
                  <a:gd name="connsiteY0" fmla="*/ 21302 h 21329"/>
                  <a:gd name="connsiteX1" fmla="*/ 5662 w 13945"/>
                  <a:gd name="connsiteY1" fmla="*/ 9805 h 21329"/>
                  <a:gd name="connsiteX2" fmla="*/ 13823 w 13945"/>
                  <a:gd name="connsiteY2" fmla="*/ 36 h 21329"/>
                  <a:gd name="connsiteX3" fmla="*/ 8283 w 13945"/>
                  <a:gd name="connsiteY3" fmla="*/ 11473 h 21329"/>
                  <a:gd name="connsiteX4" fmla="*/ 122 w 13945"/>
                  <a:gd name="connsiteY4" fmla="*/ 21302 h 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5" h="21329">
                    <a:moveTo>
                      <a:pt x="122" y="21302"/>
                    </a:moveTo>
                    <a:cubicBezTo>
                      <a:pt x="-593" y="20826"/>
                      <a:pt x="1909" y="15703"/>
                      <a:pt x="5662" y="9805"/>
                    </a:cubicBezTo>
                    <a:cubicBezTo>
                      <a:pt x="9415" y="3908"/>
                      <a:pt x="13108" y="-441"/>
                      <a:pt x="13823" y="36"/>
                    </a:cubicBezTo>
                    <a:cubicBezTo>
                      <a:pt x="14538" y="512"/>
                      <a:pt x="12036" y="5635"/>
                      <a:pt x="8283" y="11473"/>
                    </a:cubicBezTo>
                    <a:cubicBezTo>
                      <a:pt x="4530" y="17311"/>
                      <a:pt x="837" y="21719"/>
                      <a:pt x="122" y="213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4" name="Forma Livre: Forma 1623">
                <a:extLst>
                  <a:ext uri="{FF2B5EF4-FFF2-40B4-BE49-F238E27FC236}">
                    <a16:creationId xmlns:a16="http://schemas.microsoft.com/office/drawing/2014/main" id="{B4D2E1FD-D464-EA76-A0B7-3DE7F44F95BC}"/>
                  </a:ext>
                </a:extLst>
              </p:cNvPr>
              <p:cNvSpPr/>
              <p:nvPr/>
            </p:nvSpPr>
            <p:spPr>
              <a:xfrm>
                <a:off x="15204288" y="2202012"/>
                <a:ext cx="76130" cy="52229"/>
              </a:xfrm>
              <a:custGeom>
                <a:avLst/>
                <a:gdLst>
                  <a:gd name="connsiteX0" fmla="*/ 76130 w 76130"/>
                  <a:gd name="connsiteY0" fmla="*/ 52230 h 52229"/>
                  <a:gd name="connsiteX1" fmla="*/ 68744 w 76130"/>
                  <a:gd name="connsiteY1" fmla="*/ 40316 h 52229"/>
                  <a:gd name="connsiteX2" fmla="*/ 13999 w 76130"/>
                  <a:gd name="connsiteY2" fmla="*/ 3025 h 52229"/>
                  <a:gd name="connsiteX3" fmla="*/ 0 w 76130"/>
                  <a:gd name="connsiteY3" fmla="*/ 523 h 52229"/>
                  <a:gd name="connsiteX4" fmla="*/ 14416 w 76130"/>
                  <a:gd name="connsiteY4" fmla="*/ 880 h 52229"/>
                  <a:gd name="connsiteX5" fmla="*/ 70590 w 76130"/>
                  <a:gd name="connsiteY5" fmla="*/ 39124 h 52229"/>
                  <a:gd name="connsiteX6" fmla="*/ 76130 w 76130"/>
                  <a:gd name="connsiteY6" fmla="*/ 52230 h 52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30" h="52229">
                    <a:moveTo>
                      <a:pt x="76130" y="52230"/>
                    </a:moveTo>
                    <a:cubicBezTo>
                      <a:pt x="75654" y="52230"/>
                      <a:pt x="73569" y="47405"/>
                      <a:pt x="68744" y="40316"/>
                    </a:cubicBezTo>
                    <a:cubicBezTo>
                      <a:pt x="55990" y="21287"/>
                      <a:pt x="36373" y="7925"/>
                      <a:pt x="13999" y="3025"/>
                    </a:cubicBezTo>
                    <a:cubicBezTo>
                      <a:pt x="5480" y="1178"/>
                      <a:pt x="0" y="1059"/>
                      <a:pt x="0" y="523"/>
                    </a:cubicBezTo>
                    <a:cubicBezTo>
                      <a:pt x="4783" y="-279"/>
                      <a:pt x="9680" y="-158"/>
                      <a:pt x="14416" y="880"/>
                    </a:cubicBezTo>
                    <a:cubicBezTo>
                      <a:pt x="37845" y="4764"/>
                      <a:pt x="58390" y="18748"/>
                      <a:pt x="70590" y="39124"/>
                    </a:cubicBezTo>
                    <a:cubicBezTo>
                      <a:pt x="73235" y="43110"/>
                      <a:pt x="75112" y="47555"/>
                      <a:pt x="76130" y="5223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6" name="Forma Livre: Forma 1625">
                <a:extLst>
                  <a:ext uri="{FF2B5EF4-FFF2-40B4-BE49-F238E27FC236}">
                    <a16:creationId xmlns:a16="http://schemas.microsoft.com/office/drawing/2014/main" id="{5ADDBCFC-AA9E-B242-58CB-E65E657CCFA5}"/>
                  </a:ext>
                </a:extLst>
              </p:cNvPr>
              <p:cNvSpPr/>
              <p:nvPr/>
            </p:nvSpPr>
            <p:spPr>
              <a:xfrm>
                <a:off x="15142129" y="2285566"/>
                <a:ext cx="4561" cy="4953"/>
              </a:xfrm>
              <a:custGeom>
                <a:avLst/>
                <a:gdLst>
                  <a:gd name="connsiteX0" fmla="*/ 1278 w 4561"/>
                  <a:gd name="connsiteY0" fmla="*/ 4953 h 4953"/>
                  <a:gd name="connsiteX1" fmla="*/ 87 w 4561"/>
                  <a:gd name="connsiteY1" fmla="*/ 4060 h 4953"/>
                  <a:gd name="connsiteX2" fmla="*/ 742 w 4561"/>
                  <a:gd name="connsiteY2" fmla="*/ 1200 h 4953"/>
                  <a:gd name="connsiteX3" fmla="*/ 3423 w 4561"/>
                  <a:gd name="connsiteY3" fmla="*/ 9 h 4953"/>
                  <a:gd name="connsiteX4" fmla="*/ 4555 w 4561"/>
                  <a:gd name="connsiteY4" fmla="*/ 962 h 4953"/>
                  <a:gd name="connsiteX5" fmla="*/ 3185 w 4561"/>
                  <a:gd name="connsiteY5" fmla="*/ 3166 h 4953"/>
                  <a:gd name="connsiteX6" fmla="*/ 1278 w 4561"/>
                  <a:gd name="connsiteY6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61" h="4953">
                    <a:moveTo>
                      <a:pt x="1278" y="4953"/>
                    </a:moveTo>
                    <a:cubicBezTo>
                      <a:pt x="921" y="4953"/>
                      <a:pt x="385" y="4953"/>
                      <a:pt x="87" y="4060"/>
                    </a:cubicBezTo>
                    <a:cubicBezTo>
                      <a:pt x="-145" y="3056"/>
                      <a:pt x="93" y="2001"/>
                      <a:pt x="742" y="1200"/>
                    </a:cubicBezTo>
                    <a:cubicBezTo>
                      <a:pt x="1380" y="378"/>
                      <a:pt x="2386" y="-69"/>
                      <a:pt x="3423" y="9"/>
                    </a:cubicBezTo>
                    <a:cubicBezTo>
                      <a:pt x="4257" y="9"/>
                      <a:pt x="4614" y="604"/>
                      <a:pt x="4555" y="962"/>
                    </a:cubicBezTo>
                    <a:cubicBezTo>
                      <a:pt x="4227" y="1770"/>
                      <a:pt x="3762" y="2515"/>
                      <a:pt x="3185" y="3166"/>
                    </a:cubicBezTo>
                    <a:cubicBezTo>
                      <a:pt x="2654" y="3865"/>
                      <a:pt x="2011" y="4469"/>
                      <a:pt x="1278" y="4953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7" name="Forma Livre: Forma 1626">
                <a:extLst>
                  <a:ext uri="{FF2B5EF4-FFF2-40B4-BE49-F238E27FC236}">
                    <a16:creationId xmlns:a16="http://schemas.microsoft.com/office/drawing/2014/main" id="{FA95C019-358E-88CC-0A78-54E17D0FB882}"/>
                  </a:ext>
                </a:extLst>
              </p:cNvPr>
              <p:cNvSpPr/>
              <p:nvPr/>
            </p:nvSpPr>
            <p:spPr>
              <a:xfrm rot="-480000">
                <a:off x="15980996" y="3555250"/>
                <a:ext cx="245308" cy="294394"/>
              </a:xfrm>
              <a:custGeom>
                <a:avLst/>
                <a:gdLst>
                  <a:gd name="connsiteX0" fmla="*/ 245309 w 245308"/>
                  <a:gd name="connsiteY0" fmla="*/ 147197 h 294394"/>
                  <a:gd name="connsiteX1" fmla="*/ 122654 w 245308"/>
                  <a:gd name="connsiteY1" fmla="*/ 294394 h 294394"/>
                  <a:gd name="connsiteX2" fmla="*/ 0 w 245308"/>
                  <a:gd name="connsiteY2" fmla="*/ 147197 h 294394"/>
                  <a:gd name="connsiteX3" fmla="*/ 122654 w 245308"/>
                  <a:gd name="connsiteY3" fmla="*/ 0 h 294394"/>
                  <a:gd name="connsiteX4" fmla="*/ 245309 w 245308"/>
                  <a:gd name="connsiteY4" fmla="*/ 147197 h 29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308" h="294394">
                    <a:moveTo>
                      <a:pt x="245309" y="147197"/>
                    </a:moveTo>
                    <a:cubicBezTo>
                      <a:pt x="245309" y="228492"/>
                      <a:pt x="190395" y="294394"/>
                      <a:pt x="122654" y="294394"/>
                    </a:cubicBezTo>
                    <a:cubicBezTo>
                      <a:pt x="54914" y="294394"/>
                      <a:pt x="0" y="228492"/>
                      <a:pt x="0" y="147197"/>
                    </a:cubicBezTo>
                    <a:cubicBezTo>
                      <a:pt x="0" y="65903"/>
                      <a:pt x="54914" y="0"/>
                      <a:pt x="122654" y="0"/>
                    </a:cubicBezTo>
                    <a:cubicBezTo>
                      <a:pt x="190395" y="0"/>
                      <a:pt x="245309" y="65903"/>
                      <a:pt x="245309" y="147197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8" name="Forma Livre: Forma 1627">
                <a:extLst>
                  <a:ext uri="{FF2B5EF4-FFF2-40B4-BE49-F238E27FC236}">
                    <a16:creationId xmlns:a16="http://schemas.microsoft.com/office/drawing/2014/main" id="{73EA3408-B206-0D44-DD42-2C25AF2854A0}"/>
                  </a:ext>
                </a:extLst>
              </p:cNvPr>
              <p:cNvSpPr/>
              <p:nvPr/>
            </p:nvSpPr>
            <p:spPr>
              <a:xfrm rot="-480000">
                <a:off x="15957444" y="3558611"/>
                <a:ext cx="245308" cy="294394"/>
              </a:xfrm>
              <a:custGeom>
                <a:avLst/>
                <a:gdLst>
                  <a:gd name="connsiteX0" fmla="*/ 245309 w 245308"/>
                  <a:gd name="connsiteY0" fmla="*/ 147197 h 294394"/>
                  <a:gd name="connsiteX1" fmla="*/ 122654 w 245308"/>
                  <a:gd name="connsiteY1" fmla="*/ 294394 h 294394"/>
                  <a:gd name="connsiteX2" fmla="*/ 0 w 245308"/>
                  <a:gd name="connsiteY2" fmla="*/ 147197 h 294394"/>
                  <a:gd name="connsiteX3" fmla="*/ 122654 w 245308"/>
                  <a:gd name="connsiteY3" fmla="*/ 0 h 294394"/>
                  <a:gd name="connsiteX4" fmla="*/ 245309 w 245308"/>
                  <a:gd name="connsiteY4" fmla="*/ 147197 h 29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308" h="294394">
                    <a:moveTo>
                      <a:pt x="245309" y="147197"/>
                    </a:moveTo>
                    <a:cubicBezTo>
                      <a:pt x="245309" y="228492"/>
                      <a:pt x="190395" y="294394"/>
                      <a:pt x="122654" y="294394"/>
                    </a:cubicBezTo>
                    <a:cubicBezTo>
                      <a:pt x="54914" y="294394"/>
                      <a:pt x="0" y="228492"/>
                      <a:pt x="0" y="147197"/>
                    </a:cubicBezTo>
                    <a:cubicBezTo>
                      <a:pt x="0" y="65903"/>
                      <a:pt x="54914" y="0"/>
                      <a:pt x="122654" y="0"/>
                    </a:cubicBezTo>
                    <a:cubicBezTo>
                      <a:pt x="190395" y="0"/>
                      <a:pt x="245309" y="65903"/>
                      <a:pt x="245309" y="14719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A846E8F9-EDE5-58FA-4126-42356132ED1D}"/>
                  </a:ext>
                </a:extLst>
              </p:cNvPr>
              <p:cNvSpPr/>
              <p:nvPr/>
            </p:nvSpPr>
            <p:spPr>
              <a:xfrm>
                <a:off x="15984828" y="3590629"/>
                <a:ext cx="185848" cy="225786"/>
              </a:xfrm>
              <a:custGeom>
                <a:avLst/>
                <a:gdLst>
                  <a:gd name="connsiteX0" fmla="*/ 184491 w 185848"/>
                  <a:gd name="connsiteY0" fmla="*/ 99902 h 225786"/>
                  <a:gd name="connsiteX1" fmla="*/ 108540 w 185848"/>
                  <a:gd name="connsiteY1" fmla="*/ 224999 h 225786"/>
                  <a:gd name="connsiteX2" fmla="*/ 1314 w 185848"/>
                  <a:gd name="connsiteY2" fmla="*/ 125874 h 225786"/>
                  <a:gd name="connsiteX3" fmla="*/ 77206 w 185848"/>
                  <a:gd name="connsiteY3" fmla="*/ 778 h 225786"/>
                  <a:gd name="connsiteX4" fmla="*/ 184491 w 185848"/>
                  <a:gd name="connsiteY4" fmla="*/ 99902 h 22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48" h="225786">
                    <a:moveTo>
                      <a:pt x="184491" y="99902"/>
                    </a:moveTo>
                    <a:cubicBezTo>
                      <a:pt x="193189" y="161795"/>
                      <a:pt x="159174" y="217671"/>
                      <a:pt x="108540" y="224999"/>
                    </a:cubicBezTo>
                    <a:cubicBezTo>
                      <a:pt x="57905" y="232326"/>
                      <a:pt x="9833" y="187708"/>
                      <a:pt x="1314" y="125874"/>
                    </a:cubicBezTo>
                    <a:cubicBezTo>
                      <a:pt x="-7204" y="64041"/>
                      <a:pt x="26572" y="8045"/>
                      <a:pt x="77206" y="778"/>
                    </a:cubicBezTo>
                    <a:cubicBezTo>
                      <a:pt x="127841" y="-6490"/>
                      <a:pt x="175616" y="38009"/>
                      <a:pt x="184491" y="9990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0" name="Forma Livre: Forma 1629">
                <a:extLst>
                  <a:ext uri="{FF2B5EF4-FFF2-40B4-BE49-F238E27FC236}">
                    <a16:creationId xmlns:a16="http://schemas.microsoft.com/office/drawing/2014/main" id="{876B348A-8A79-4880-3A5C-046FF4C8BA06}"/>
                  </a:ext>
                </a:extLst>
              </p:cNvPr>
              <p:cNvSpPr/>
              <p:nvPr/>
            </p:nvSpPr>
            <p:spPr>
              <a:xfrm>
                <a:off x="15995166" y="3595032"/>
                <a:ext cx="180305" cy="220127"/>
              </a:xfrm>
              <a:custGeom>
                <a:avLst/>
                <a:gdLst>
                  <a:gd name="connsiteX0" fmla="*/ 178979 w 180305"/>
                  <a:gd name="connsiteY0" fmla="*/ 97584 h 220127"/>
                  <a:gd name="connsiteX1" fmla="*/ 105529 w 180305"/>
                  <a:gd name="connsiteY1" fmla="*/ 219405 h 220127"/>
                  <a:gd name="connsiteX2" fmla="*/ 1342 w 180305"/>
                  <a:gd name="connsiteY2" fmla="*/ 122544 h 220127"/>
                  <a:gd name="connsiteX3" fmla="*/ 74791 w 180305"/>
                  <a:gd name="connsiteY3" fmla="*/ 723 h 220127"/>
                  <a:gd name="connsiteX4" fmla="*/ 178979 w 180305"/>
                  <a:gd name="connsiteY4" fmla="*/ 97584 h 220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305" h="220127">
                    <a:moveTo>
                      <a:pt x="178979" y="97584"/>
                    </a:moveTo>
                    <a:cubicBezTo>
                      <a:pt x="187438" y="157929"/>
                      <a:pt x="154555" y="212495"/>
                      <a:pt x="105529" y="219405"/>
                    </a:cubicBezTo>
                    <a:cubicBezTo>
                      <a:pt x="56503" y="226315"/>
                      <a:pt x="9860" y="182888"/>
                      <a:pt x="1342" y="122544"/>
                    </a:cubicBezTo>
                    <a:cubicBezTo>
                      <a:pt x="-7177" y="62200"/>
                      <a:pt x="25765" y="7634"/>
                      <a:pt x="74791" y="723"/>
                    </a:cubicBezTo>
                    <a:cubicBezTo>
                      <a:pt x="123817" y="-6187"/>
                      <a:pt x="170460" y="37180"/>
                      <a:pt x="178979" y="97584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1" name="Forma Livre: Forma 1630">
                <a:extLst>
                  <a:ext uri="{FF2B5EF4-FFF2-40B4-BE49-F238E27FC236}">
                    <a16:creationId xmlns:a16="http://schemas.microsoft.com/office/drawing/2014/main" id="{07F8C72D-53DF-5741-FC6C-0E92AEE9D68D}"/>
                  </a:ext>
                </a:extLst>
              </p:cNvPr>
              <p:cNvSpPr/>
              <p:nvPr/>
            </p:nvSpPr>
            <p:spPr>
              <a:xfrm>
                <a:off x="16049642" y="3627625"/>
                <a:ext cx="69423" cy="139691"/>
              </a:xfrm>
              <a:custGeom>
                <a:avLst/>
                <a:gdLst>
                  <a:gd name="connsiteX0" fmla="*/ 38484 w 69423"/>
                  <a:gd name="connsiteY0" fmla="*/ 63859 h 139691"/>
                  <a:gd name="connsiteX1" fmla="*/ 34433 w 69423"/>
                  <a:gd name="connsiteY1" fmla="*/ 34908 h 139691"/>
                  <a:gd name="connsiteX2" fmla="*/ 34433 w 69423"/>
                  <a:gd name="connsiteY2" fmla="*/ 34908 h 139691"/>
                  <a:gd name="connsiteX3" fmla="*/ 47241 w 69423"/>
                  <a:gd name="connsiteY3" fmla="*/ 37231 h 139691"/>
                  <a:gd name="connsiteX4" fmla="*/ 53615 w 69423"/>
                  <a:gd name="connsiteY4" fmla="*/ 40984 h 139691"/>
                  <a:gd name="connsiteX5" fmla="*/ 53615 w 69423"/>
                  <a:gd name="connsiteY5" fmla="*/ 40031 h 139691"/>
                  <a:gd name="connsiteX6" fmla="*/ 55700 w 69423"/>
                  <a:gd name="connsiteY6" fmla="*/ 29070 h 139691"/>
                  <a:gd name="connsiteX7" fmla="*/ 56176 w 69423"/>
                  <a:gd name="connsiteY7" fmla="*/ 26568 h 139691"/>
                  <a:gd name="connsiteX8" fmla="*/ 51292 w 69423"/>
                  <a:gd name="connsiteY8" fmla="*/ 21743 h 139691"/>
                  <a:gd name="connsiteX9" fmla="*/ 49504 w 69423"/>
                  <a:gd name="connsiteY9" fmla="*/ 23113 h 139691"/>
                  <a:gd name="connsiteX10" fmla="*/ 31931 w 69423"/>
                  <a:gd name="connsiteY10" fmla="*/ 19420 h 139691"/>
                  <a:gd name="connsiteX11" fmla="*/ 29727 w 69423"/>
                  <a:gd name="connsiteY11" fmla="*/ 3455 h 139691"/>
                  <a:gd name="connsiteX12" fmla="*/ 25200 w 69423"/>
                  <a:gd name="connsiteY12" fmla="*/ 0 h 139691"/>
                  <a:gd name="connsiteX13" fmla="*/ 25736 w 69423"/>
                  <a:gd name="connsiteY13" fmla="*/ 3991 h 139691"/>
                  <a:gd name="connsiteX14" fmla="*/ 20315 w 69423"/>
                  <a:gd name="connsiteY14" fmla="*/ 4766 h 139691"/>
                  <a:gd name="connsiteX15" fmla="*/ 22639 w 69423"/>
                  <a:gd name="connsiteY15" fmla="*/ 21028 h 139691"/>
                  <a:gd name="connsiteX16" fmla="*/ 538 w 69423"/>
                  <a:gd name="connsiteY16" fmla="*/ 54268 h 139691"/>
                  <a:gd name="connsiteX17" fmla="*/ 30859 w 69423"/>
                  <a:gd name="connsiteY17" fmla="*/ 79645 h 139691"/>
                  <a:gd name="connsiteX18" fmla="*/ 34910 w 69423"/>
                  <a:gd name="connsiteY18" fmla="*/ 108358 h 139691"/>
                  <a:gd name="connsiteX19" fmla="*/ 10546 w 69423"/>
                  <a:gd name="connsiteY19" fmla="*/ 100613 h 139691"/>
                  <a:gd name="connsiteX20" fmla="*/ 7448 w 69423"/>
                  <a:gd name="connsiteY20" fmla="*/ 115864 h 139691"/>
                  <a:gd name="connsiteX21" fmla="*/ 37233 w 69423"/>
                  <a:gd name="connsiteY21" fmla="*/ 123846 h 139691"/>
                  <a:gd name="connsiteX22" fmla="*/ 38961 w 69423"/>
                  <a:gd name="connsiteY22" fmla="*/ 135760 h 139691"/>
                  <a:gd name="connsiteX23" fmla="*/ 34493 w 69423"/>
                  <a:gd name="connsiteY23" fmla="*/ 136534 h 139691"/>
                  <a:gd name="connsiteX24" fmla="*/ 39497 w 69423"/>
                  <a:gd name="connsiteY24" fmla="*/ 139691 h 139691"/>
                  <a:gd name="connsiteX25" fmla="*/ 48849 w 69423"/>
                  <a:gd name="connsiteY25" fmla="*/ 138381 h 139691"/>
                  <a:gd name="connsiteX26" fmla="*/ 46586 w 69423"/>
                  <a:gd name="connsiteY26" fmla="*/ 122297 h 139691"/>
                  <a:gd name="connsiteX27" fmla="*/ 68924 w 69423"/>
                  <a:gd name="connsiteY27" fmla="*/ 88997 h 139691"/>
                  <a:gd name="connsiteX28" fmla="*/ 38484 w 69423"/>
                  <a:gd name="connsiteY28" fmla="*/ 63859 h 139691"/>
                  <a:gd name="connsiteX29" fmla="*/ 28715 w 69423"/>
                  <a:gd name="connsiteY29" fmla="*/ 62191 h 139691"/>
                  <a:gd name="connsiteX30" fmla="*/ 15430 w 69423"/>
                  <a:gd name="connsiteY30" fmla="*/ 51290 h 139691"/>
                  <a:gd name="connsiteX31" fmla="*/ 25140 w 69423"/>
                  <a:gd name="connsiteY31" fmla="*/ 36576 h 139691"/>
                  <a:gd name="connsiteX32" fmla="*/ 44739 w 69423"/>
                  <a:gd name="connsiteY32" fmla="*/ 106690 h 139691"/>
                  <a:gd name="connsiteX33" fmla="*/ 41165 w 69423"/>
                  <a:gd name="connsiteY33" fmla="*/ 81253 h 139691"/>
                  <a:gd name="connsiteX34" fmla="*/ 54866 w 69423"/>
                  <a:gd name="connsiteY34" fmla="*/ 92393 h 139691"/>
                  <a:gd name="connsiteX35" fmla="*/ 44501 w 69423"/>
                  <a:gd name="connsiteY35" fmla="*/ 106690 h 13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69423" h="139691">
                    <a:moveTo>
                      <a:pt x="38484" y="63859"/>
                    </a:moveTo>
                    <a:lnTo>
                      <a:pt x="34433" y="34908"/>
                    </a:lnTo>
                    <a:lnTo>
                      <a:pt x="34433" y="34908"/>
                    </a:lnTo>
                    <a:cubicBezTo>
                      <a:pt x="38800" y="34985"/>
                      <a:pt x="43125" y="35772"/>
                      <a:pt x="47241" y="37231"/>
                    </a:cubicBezTo>
                    <a:cubicBezTo>
                      <a:pt x="49487" y="38262"/>
                      <a:pt x="51625" y="39519"/>
                      <a:pt x="53615" y="40984"/>
                    </a:cubicBezTo>
                    <a:lnTo>
                      <a:pt x="53615" y="40031"/>
                    </a:lnTo>
                    <a:lnTo>
                      <a:pt x="55700" y="29070"/>
                    </a:lnTo>
                    <a:lnTo>
                      <a:pt x="56176" y="26568"/>
                    </a:lnTo>
                    <a:lnTo>
                      <a:pt x="51292" y="21743"/>
                    </a:lnTo>
                    <a:lnTo>
                      <a:pt x="49504" y="23113"/>
                    </a:lnTo>
                    <a:cubicBezTo>
                      <a:pt x="44030" y="20480"/>
                      <a:pt x="38001" y="19217"/>
                      <a:pt x="31931" y="19420"/>
                    </a:cubicBezTo>
                    <a:lnTo>
                      <a:pt x="29727" y="3455"/>
                    </a:lnTo>
                    <a:lnTo>
                      <a:pt x="25200" y="0"/>
                    </a:lnTo>
                    <a:lnTo>
                      <a:pt x="25736" y="3991"/>
                    </a:lnTo>
                    <a:lnTo>
                      <a:pt x="20315" y="4766"/>
                    </a:lnTo>
                    <a:lnTo>
                      <a:pt x="22639" y="21028"/>
                    </a:lnTo>
                    <a:cubicBezTo>
                      <a:pt x="7400" y="24168"/>
                      <a:pt x="-2464" y="39000"/>
                      <a:pt x="538" y="54268"/>
                    </a:cubicBezTo>
                    <a:cubicBezTo>
                      <a:pt x="3338" y="74284"/>
                      <a:pt x="17634" y="77501"/>
                      <a:pt x="30859" y="79645"/>
                    </a:cubicBezTo>
                    <a:lnTo>
                      <a:pt x="34910" y="108358"/>
                    </a:lnTo>
                    <a:cubicBezTo>
                      <a:pt x="26153" y="108554"/>
                      <a:pt x="17581" y="105826"/>
                      <a:pt x="10546" y="100613"/>
                    </a:cubicBezTo>
                    <a:lnTo>
                      <a:pt x="7448" y="115864"/>
                    </a:lnTo>
                    <a:cubicBezTo>
                      <a:pt x="16092" y="122029"/>
                      <a:pt x="26665" y="124864"/>
                      <a:pt x="37233" y="123846"/>
                    </a:cubicBezTo>
                    <a:lnTo>
                      <a:pt x="38961" y="135760"/>
                    </a:lnTo>
                    <a:lnTo>
                      <a:pt x="34493" y="136534"/>
                    </a:lnTo>
                    <a:lnTo>
                      <a:pt x="39497" y="139691"/>
                    </a:lnTo>
                    <a:lnTo>
                      <a:pt x="48849" y="138381"/>
                    </a:lnTo>
                    <a:lnTo>
                      <a:pt x="46586" y="122297"/>
                    </a:lnTo>
                    <a:cubicBezTo>
                      <a:pt x="61871" y="119152"/>
                      <a:pt x="71813" y="104331"/>
                      <a:pt x="68924" y="88997"/>
                    </a:cubicBezTo>
                    <a:cubicBezTo>
                      <a:pt x="66244" y="69041"/>
                      <a:pt x="51708" y="66003"/>
                      <a:pt x="38484" y="63859"/>
                    </a:cubicBezTo>
                    <a:close/>
                    <a:moveTo>
                      <a:pt x="28715" y="62191"/>
                    </a:moveTo>
                    <a:cubicBezTo>
                      <a:pt x="21745" y="60642"/>
                      <a:pt x="16384" y="58200"/>
                      <a:pt x="15430" y="51290"/>
                    </a:cubicBezTo>
                    <a:cubicBezTo>
                      <a:pt x="14239" y="44582"/>
                      <a:pt x="18504" y="38119"/>
                      <a:pt x="25140" y="36576"/>
                    </a:cubicBezTo>
                    <a:close/>
                    <a:moveTo>
                      <a:pt x="44739" y="106690"/>
                    </a:moveTo>
                    <a:lnTo>
                      <a:pt x="41165" y="81253"/>
                    </a:lnTo>
                    <a:cubicBezTo>
                      <a:pt x="48373" y="82743"/>
                      <a:pt x="53853" y="85364"/>
                      <a:pt x="54866" y="92393"/>
                    </a:cubicBezTo>
                    <a:cubicBezTo>
                      <a:pt x="55837" y="99178"/>
                      <a:pt x="51250" y="105504"/>
                      <a:pt x="44501" y="10669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2" name="Forma Livre: Forma 1631">
                <a:extLst>
                  <a:ext uri="{FF2B5EF4-FFF2-40B4-BE49-F238E27FC236}">
                    <a16:creationId xmlns:a16="http://schemas.microsoft.com/office/drawing/2014/main" id="{479C5F79-368D-17F7-DFD7-E41ABFE63D3B}"/>
                  </a:ext>
                </a:extLst>
              </p:cNvPr>
              <p:cNvSpPr/>
              <p:nvPr/>
            </p:nvSpPr>
            <p:spPr>
              <a:xfrm>
                <a:off x="16045484" y="3627328"/>
                <a:ext cx="69296" cy="136355"/>
              </a:xfrm>
              <a:custGeom>
                <a:avLst/>
                <a:gdLst>
                  <a:gd name="connsiteX0" fmla="*/ 46573 w 69296"/>
                  <a:gd name="connsiteY0" fmla="*/ 118961 h 136355"/>
                  <a:gd name="connsiteX1" fmla="*/ 48837 w 69296"/>
                  <a:gd name="connsiteY1" fmla="*/ 135045 h 136355"/>
                  <a:gd name="connsiteX2" fmla="*/ 39485 w 69296"/>
                  <a:gd name="connsiteY2" fmla="*/ 136355 h 136355"/>
                  <a:gd name="connsiteX3" fmla="*/ 37221 w 69296"/>
                  <a:gd name="connsiteY3" fmla="*/ 120391 h 136355"/>
                  <a:gd name="connsiteX4" fmla="*/ 7436 w 69296"/>
                  <a:gd name="connsiteY4" fmla="*/ 112408 h 136355"/>
                  <a:gd name="connsiteX5" fmla="*/ 10534 w 69296"/>
                  <a:gd name="connsiteY5" fmla="*/ 97158 h 136355"/>
                  <a:gd name="connsiteX6" fmla="*/ 34957 w 69296"/>
                  <a:gd name="connsiteY6" fmla="*/ 104903 h 136355"/>
                  <a:gd name="connsiteX7" fmla="*/ 30907 w 69296"/>
                  <a:gd name="connsiteY7" fmla="*/ 76130 h 136355"/>
                  <a:gd name="connsiteX8" fmla="*/ 526 w 69296"/>
                  <a:gd name="connsiteY8" fmla="*/ 50813 h 136355"/>
                  <a:gd name="connsiteX9" fmla="*/ 22686 w 69296"/>
                  <a:gd name="connsiteY9" fmla="*/ 17513 h 136355"/>
                  <a:gd name="connsiteX10" fmla="*/ 20363 w 69296"/>
                  <a:gd name="connsiteY10" fmla="*/ 1311 h 136355"/>
                  <a:gd name="connsiteX11" fmla="*/ 29715 w 69296"/>
                  <a:gd name="connsiteY11" fmla="*/ 0 h 136355"/>
                  <a:gd name="connsiteX12" fmla="*/ 31979 w 69296"/>
                  <a:gd name="connsiteY12" fmla="*/ 15965 h 136355"/>
                  <a:gd name="connsiteX13" fmla="*/ 56403 w 69296"/>
                  <a:gd name="connsiteY13" fmla="*/ 21445 h 136355"/>
                  <a:gd name="connsiteX14" fmla="*/ 53782 w 69296"/>
                  <a:gd name="connsiteY14" fmla="*/ 36576 h 136355"/>
                  <a:gd name="connsiteX15" fmla="*/ 34183 w 69296"/>
                  <a:gd name="connsiteY15" fmla="*/ 31453 h 136355"/>
                  <a:gd name="connsiteX16" fmla="*/ 38234 w 69296"/>
                  <a:gd name="connsiteY16" fmla="*/ 60463 h 136355"/>
                  <a:gd name="connsiteX17" fmla="*/ 68793 w 69296"/>
                  <a:gd name="connsiteY17" fmla="*/ 85602 h 136355"/>
                  <a:gd name="connsiteX18" fmla="*/ 46573 w 69296"/>
                  <a:gd name="connsiteY18" fmla="*/ 118961 h 136355"/>
                  <a:gd name="connsiteX19" fmla="*/ 28703 w 69296"/>
                  <a:gd name="connsiteY19" fmla="*/ 58795 h 136355"/>
                  <a:gd name="connsiteX20" fmla="*/ 25128 w 69296"/>
                  <a:gd name="connsiteY20" fmla="*/ 33180 h 136355"/>
                  <a:gd name="connsiteX21" fmla="*/ 15419 w 69296"/>
                  <a:gd name="connsiteY21" fmla="*/ 47894 h 136355"/>
                  <a:gd name="connsiteX22" fmla="*/ 28583 w 69296"/>
                  <a:gd name="connsiteY22" fmla="*/ 58795 h 136355"/>
                  <a:gd name="connsiteX23" fmla="*/ 54615 w 69296"/>
                  <a:gd name="connsiteY23" fmla="*/ 88938 h 136355"/>
                  <a:gd name="connsiteX24" fmla="*/ 40914 w 69296"/>
                  <a:gd name="connsiteY24" fmla="*/ 77858 h 136355"/>
                  <a:gd name="connsiteX25" fmla="*/ 44489 w 69296"/>
                  <a:gd name="connsiteY25" fmla="*/ 103294 h 136355"/>
                  <a:gd name="connsiteX26" fmla="*/ 54496 w 69296"/>
                  <a:gd name="connsiteY26" fmla="*/ 88938 h 136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296" h="136355">
                    <a:moveTo>
                      <a:pt x="46573" y="118961"/>
                    </a:moveTo>
                    <a:lnTo>
                      <a:pt x="48837" y="135045"/>
                    </a:lnTo>
                    <a:lnTo>
                      <a:pt x="39485" y="136355"/>
                    </a:lnTo>
                    <a:lnTo>
                      <a:pt x="37221" y="120391"/>
                    </a:lnTo>
                    <a:cubicBezTo>
                      <a:pt x="26659" y="121362"/>
                      <a:pt x="16098" y="118532"/>
                      <a:pt x="7436" y="112408"/>
                    </a:cubicBezTo>
                    <a:lnTo>
                      <a:pt x="10534" y="97158"/>
                    </a:lnTo>
                    <a:cubicBezTo>
                      <a:pt x="17611" y="102341"/>
                      <a:pt x="26189" y="105063"/>
                      <a:pt x="34957" y="104903"/>
                    </a:cubicBezTo>
                    <a:lnTo>
                      <a:pt x="30907" y="76130"/>
                    </a:lnTo>
                    <a:cubicBezTo>
                      <a:pt x="17682" y="74045"/>
                      <a:pt x="3326" y="70769"/>
                      <a:pt x="526" y="50813"/>
                    </a:cubicBezTo>
                    <a:cubicBezTo>
                      <a:pt x="-2441" y="35521"/>
                      <a:pt x="7436" y="20683"/>
                      <a:pt x="22686" y="17513"/>
                    </a:cubicBezTo>
                    <a:lnTo>
                      <a:pt x="20363" y="1311"/>
                    </a:lnTo>
                    <a:lnTo>
                      <a:pt x="29715" y="0"/>
                    </a:lnTo>
                    <a:lnTo>
                      <a:pt x="31979" y="15965"/>
                    </a:lnTo>
                    <a:cubicBezTo>
                      <a:pt x="40485" y="15274"/>
                      <a:pt x="49004" y="17186"/>
                      <a:pt x="56403" y="21445"/>
                    </a:cubicBezTo>
                    <a:lnTo>
                      <a:pt x="53782" y="36576"/>
                    </a:lnTo>
                    <a:cubicBezTo>
                      <a:pt x="47771" y="33282"/>
                      <a:pt x="41040" y="31524"/>
                      <a:pt x="34183" y="31453"/>
                    </a:cubicBezTo>
                    <a:lnTo>
                      <a:pt x="38234" y="60463"/>
                    </a:lnTo>
                    <a:cubicBezTo>
                      <a:pt x="51458" y="62548"/>
                      <a:pt x="65993" y="65646"/>
                      <a:pt x="68793" y="85602"/>
                    </a:cubicBezTo>
                    <a:cubicBezTo>
                      <a:pt x="71688" y="100911"/>
                      <a:pt x="61818" y="115732"/>
                      <a:pt x="46573" y="118961"/>
                    </a:cubicBezTo>
                    <a:close/>
                    <a:moveTo>
                      <a:pt x="28703" y="58795"/>
                    </a:moveTo>
                    <a:lnTo>
                      <a:pt x="25128" y="33180"/>
                    </a:lnTo>
                    <a:cubicBezTo>
                      <a:pt x="18492" y="34723"/>
                      <a:pt x="14227" y="41187"/>
                      <a:pt x="15419" y="47894"/>
                    </a:cubicBezTo>
                    <a:cubicBezTo>
                      <a:pt x="16252" y="54804"/>
                      <a:pt x="21614" y="57247"/>
                      <a:pt x="28583" y="58795"/>
                    </a:cubicBezTo>
                    <a:close/>
                    <a:moveTo>
                      <a:pt x="54615" y="88938"/>
                    </a:moveTo>
                    <a:cubicBezTo>
                      <a:pt x="53603" y="81909"/>
                      <a:pt x="48122" y="79347"/>
                      <a:pt x="40914" y="77858"/>
                    </a:cubicBezTo>
                    <a:lnTo>
                      <a:pt x="44489" y="103294"/>
                    </a:lnTo>
                    <a:cubicBezTo>
                      <a:pt x="51101" y="101918"/>
                      <a:pt x="55491" y="95621"/>
                      <a:pt x="54496" y="8893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3" name="Forma Livre: Forma 1632">
                <a:extLst>
                  <a:ext uri="{FF2B5EF4-FFF2-40B4-BE49-F238E27FC236}">
                    <a16:creationId xmlns:a16="http://schemas.microsoft.com/office/drawing/2014/main" id="{D31EA722-5BF7-2AC2-896D-7C4B4BE95000}"/>
                  </a:ext>
                </a:extLst>
              </p:cNvPr>
              <p:cNvSpPr/>
              <p:nvPr/>
            </p:nvSpPr>
            <p:spPr>
              <a:xfrm>
                <a:off x="16105163" y="3603083"/>
                <a:ext cx="71601" cy="209694"/>
              </a:xfrm>
              <a:custGeom>
                <a:avLst/>
                <a:gdLst>
                  <a:gd name="connsiteX0" fmla="*/ 11676 w 71601"/>
                  <a:gd name="connsiteY0" fmla="*/ 0 h 209694"/>
                  <a:gd name="connsiteX1" fmla="*/ 14058 w 71601"/>
                  <a:gd name="connsiteY1" fmla="*/ 1251 h 209694"/>
                  <a:gd name="connsiteX2" fmla="*/ 20552 w 71601"/>
                  <a:gd name="connsiteY2" fmla="*/ 5361 h 209694"/>
                  <a:gd name="connsiteX3" fmla="*/ 41342 w 71601"/>
                  <a:gd name="connsiteY3" fmla="*/ 24602 h 209694"/>
                  <a:gd name="connsiteX4" fmla="*/ 71544 w 71601"/>
                  <a:gd name="connsiteY4" fmla="*/ 111396 h 209694"/>
                  <a:gd name="connsiteX5" fmla="*/ 61000 w 71601"/>
                  <a:gd name="connsiteY5" fmla="*/ 161673 h 209694"/>
                  <a:gd name="connsiteX6" fmla="*/ 10186 w 71601"/>
                  <a:gd name="connsiteY6" fmla="*/ 207661 h 209694"/>
                  <a:gd name="connsiteX7" fmla="*/ 2681 w 71601"/>
                  <a:gd name="connsiteY7" fmla="*/ 209329 h 209694"/>
                  <a:gd name="connsiteX8" fmla="*/ 0 w 71601"/>
                  <a:gd name="connsiteY8" fmla="*/ 209686 h 209694"/>
                  <a:gd name="connsiteX9" fmla="*/ 9829 w 71601"/>
                  <a:gd name="connsiteY9" fmla="*/ 206469 h 209694"/>
                  <a:gd name="connsiteX10" fmla="*/ 34193 w 71601"/>
                  <a:gd name="connsiteY10" fmla="*/ 193245 h 209694"/>
                  <a:gd name="connsiteX11" fmla="*/ 58378 w 71601"/>
                  <a:gd name="connsiteY11" fmla="*/ 160541 h 209694"/>
                  <a:gd name="connsiteX12" fmla="*/ 68446 w 71601"/>
                  <a:gd name="connsiteY12" fmla="*/ 111277 h 209694"/>
                  <a:gd name="connsiteX13" fmla="*/ 60106 w 71601"/>
                  <a:gd name="connsiteY13" fmla="*/ 61714 h 209694"/>
                  <a:gd name="connsiteX14" fmla="*/ 39674 w 71601"/>
                  <a:gd name="connsiteY14" fmla="*/ 25972 h 209694"/>
                  <a:gd name="connsiteX15" fmla="*/ 11676 w 71601"/>
                  <a:gd name="connsiteY15" fmla="*/ 0 h 209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1601" h="209694">
                    <a:moveTo>
                      <a:pt x="11676" y="0"/>
                    </a:moveTo>
                    <a:cubicBezTo>
                      <a:pt x="12522" y="316"/>
                      <a:pt x="13320" y="733"/>
                      <a:pt x="14058" y="1251"/>
                    </a:cubicBezTo>
                    <a:cubicBezTo>
                      <a:pt x="16304" y="2490"/>
                      <a:pt x="18473" y="3860"/>
                      <a:pt x="20552" y="5361"/>
                    </a:cubicBezTo>
                    <a:cubicBezTo>
                      <a:pt x="28284" y="10854"/>
                      <a:pt x="35271" y="17317"/>
                      <a:pt x="41342" y="24602"/>
                    </a:cubicBezTo>
                    <a:cubicBezTo>
                      <a:pt x="61744" y="48829"/>
                      <a:pt x="72497" y="79734"/>
                      <a:pt x="71544" y="111396"/>
                    </a:cubicBezTo>
                    <a:cubicBezTo>
                      <a:pt x="71198" y="128665"/>
                      <a:pt x="67618" y="145720"/>
                      <a:pt x="61000" y="161673"/>
                    </a:cubicBezTo>
                    <a:cubicBezTo>
                      <a:pt x="52022" y="183994"/>
                      <a:pt x="33288" y="200947"/>
                      <a:pt x="10186" y="207661"/>
                    </a:cubicBezTo>
                    <a:cubicBezTo>
                      <a:pt x="6970" y="208554"/>
                      <a:pt x="4229" y="208971"/>
                      <a:pt x="2681" y="209329"/>
                    </a:cubicBezTo>
                    <a:cubicBezTo>
                      <a:pt x="1817" y="209609"/>
                      <a:pt x="906" y="209728"/>
                      <a:pt x="0" y="209686"/>
                    </a:cubicBezTo>
                    <a:cubicBezTo>
                      <a:pt x="3211" y="208417"/>
                      <a:pt x="6493" y="207345"/>
                      <a:pt x="9829" y="206469"/>
                    </a:cubicBezTo>
                    <a:cubicBezTo>
                      <a:pt x="18610" y="203395"/>
                      <a:pt x="26836" y="198934"/>
                      <a:pt x="34193" y="193245"/>
                    </a:cubicBezTo>
                    <a:cubicBezTo>
                      <a:pt x="44916" y="184589"/>
                      <a:pt x="53244" y="173330"/>
                      <a:pt x="58378" y="160541"/>
                    </a:cubicBezTo>
                    <a:cubicBezTo>
                      <a:pt x="64705" y="144868"/>
                      <a:pt x="68112" y="128177"/>
                      <a:pt x="68446" y="111277"/>
                    </a:cubicBezTo>
                    <a:cubicBezTo>
                      <a:pt x="68994" y="94365"/>
                      <a:pt x="66158" y="77512"/>
                      <a:pt x="60106" y="61714"/>
                    </a:cubicBezTo>
                    <a:cubicBezTo>
                      <a:pt x="55197" y="48812"/>
                      <a:pt x="48299" y="36749"/>
                      <a:pt x="39674" y="25972"/>
                    </a:cubicBezTo>
                    <a:cubicBezTo>
                      <a:pt x="31447" y="16197"/>
                      <a:pt x="22041" y="7470"/>
                      <a:pt x="11676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4" name="Forma Livre: Forma 1633">
                <a:extLst>
                  <a:ext uri="{FF2B5EF4-FFF2-40B4-BE49-F238E27FC236}">
                    <a16:creationId xmlns:a16="http://schemas.microsoft.com/office/drawing/2014/main" id="{F8531E70-3491-319E-E5DC-464A80E1BFFD}"/>
                  </a:ext>
                </a:extLst>
              </p:cNvPr>
              <p:cNvSpPr/>
              <p:nvPr/>
            </p:nvSpPr>
            <p:spPr>
              <a:xfrm>
                <a:off x="15957072" y="3630068"/>
                <a:ext cx="16845" cy="108953"/>
              </a:xfrm>
              <a:custGeom>
                <a:avLst/>
                <a:gdLst>
                  <a:gd name="connsiteX0" fmla="*/ 6196 w 16845"/>
                  <a:gd name="connsiteY0" fmla="*/ 108953 h 108953"/>
                  <a:gd name="connsiteX1" fmla="*/ 2026 w 16845"/>
                  <a:gd name="connsiteY1" fmla="*/ 93048 h 108953"/>
                  <a:gd name="connsiteX2" fmla="*/ 715 w 16845"/>
                  <a:gd name="connsiteY2" fmla="*/ 53434 h 108953"/>
                  <a:gd name="connsiteX3" fmla="*/ 9651 w 16845"/>
                  <a:gd name="connsiteY3" fmla="*/ 14773 h 108953"/>
                  <a:gd name="connsiteX4" fmla="*/ 16799 w 16845"/>
                  <a:gd name="connsiteY4" fmla="*/ 0 h 108953"/>
                  <a:gd name="connsiteX5" fmla="*/ 11736 w 16845"/>
                  <a:gd name="connsiteY5" fmla="*/ 15488 h 108953"/>
                  <a:gd name="connsiteX6" fmla="*/ 4230 w 16845"/>
                  <a:gd name="connsiteY6" fmla="*/ 92929 h 108953"/>
                  <a:gd name="connsiteX7" fmla="*/ 6196 w 16845"/>
                  <a:gd name="connsiteY7" fmla="*/ 108953 h 108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45" h="108953">
                    <a:moveTo>
                      <a:pt x="6196" y="108953"/>
                    </a:moveTo>
                    <a:cubicBezTo>
                      <a:pt x="4039" y="103884"/>
                      <a:pt x="2633" y="98523"/>
                      <a:pt x="2026" y="93048"/>
                    </a:cubicBezTo>
                    <a:cubicBezTo>
                      <a:pt x="-125" y="79955"/>
                      <a:pt x="-565" y="66641"/>
                      <a:pt x="715" y="53434"/>
                    </a:cubicBezTo>
                    <a:cubicBezTo>
                      <a:pt x="1984" y="40210"/>
                      <a:pt x="4992" y="27211"/>
                      <a:pt x="9651" y="14773"/>
                    </a:cubicBezTo>
                    <a:cubicBezTo>
                      <a:pt x="11289" y="9519"/>
                      <a:pt x="13695" y="4545"/>
                      <a:pt x="16799" y="0"/>
                    </a:cubicBezTo>
                    <a:cubicBezTo>
                      <a:pt x="17216" y="0"/>
                      <a:pt x="14774" y="5957"/>
                      <a:pt x="11736" y="15488"/>
                    </a:cubicBezTo>
                    <a:cubicBezTo>
                      <a:pt x="3676" y="40460"/>
                      <a:pt x="1120" y="66879"/>
                      <a:pt x="4230" y="92929"/>
                    </a:cubicBezTo>
                    <a:cubicBezTo>
                      <a:pt x="5362" y="102698"/>
                      <a:pt x="6791" y="108834"/>
                      <a:pt x="6196" y="108953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5" name="Forma Livre: Forma 1634">
                <a:extLst>
                  <a:ext uri="{FF2B5EF4-FFF2-40B4-BE49-F238E27FC236}">
                    <a16:creationId xmlns:a16="http://schemas.microsoft.com/office/drawing/2014/main" id="{690979B4-5C20-E3F1-F6FA-0A49D969C90A}"/>
                  </a:ext>
                </a:extLst>
              </p:cNvPr>
              <p:cNvSpPr/>
              <p:nvPr/>
            </p:nvSpPr>
            <p:spPr>
              <a:xfrm>
                <a:off x="15970675" y="3759420"/>
                <a:ext cx="12310" cy="22278"/>
              </a:xfrm>
              <a:custGeom>
                <a:avLst/>
                <a:gdLst>
                  <a:gd name="connsiteX0" fmla="*/ 12311 w 12310"/>
                  <a:gd name="connsiteY0" fmla="*/ 22253 h 22278"/>
                  <a:gd name="connsiteX1" fmla="*/ 4864 w 12310"/>
                  <a:gd name="connsiteY1" fmla="*/ 11947 h 22278"/>
                  <a:gd name="connsiteX2" fmla="*/ 158 w 12310"/>
                  <a:gd name="connsiteY2" fmla="*/ 33 h 22278"/>
                  <a:gd name="connsiteX3" fmla="*/ 7545 w 12310"/>
                  <a:gd name="connsiteY3" fmla="*/ 10398 h 22278"/>
                  <a:gd name="connsiteX4" fmla="*/ 12311 w 12310"/>
                  <a:gd name="connsiteY4" fmla="*/ 22253 h 2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10" h="22278">
                    <a:moveTo>
                      <a:pt x="12311" y="22253"/>
                    </a:moveTo>
                    <a:cubicBezTo>
                      <a:pt x="11536" y="22670"/>
                      <a:pt x="8200" y="18023"/>
                      <a:pt x="4864" y="11947"/>
                    </a:cubicBezTo>
                    <a:cubicBezTo>
                      <a:pt x="1528" y="5871"/>
                      <a:pt x="-616" y="510"/>
                      <a:pt x="158" y="33"/>
                    </a:cubicBezTo>
                    <a:cubicBezTo>
                      <a:pt x="933" y="-443"/>
                      <a:pt x="4209" y="4263"/>
                      <a:pt x="7545" y="10398"/>
                    </a:cubicBezTo>
                    <a:cubicBezTo>
                      <a:pt x="10053" y="13913"/>
                      <a:pt x="11685" y="17982"/>
                      <a:pt x="12311" y="22253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6" name="Forma Livre: Forma 1635">
                <a:extLst>
                  <a:ext uri="{FF2B5EF4-FFF2-40B4-BE49-F238E27FC236}">
                    <a16:creationId xmlns:a16="http://schemas.microsoft.com/office/drawing/2014/main" id="{00F847DD-50F5-0533-A504-EE7E62AB92F9}"/>
                  </a:ext>
                </a:extLst>
              </p:cNvPr>
              <p:cNvSpPr/>
              <p:nvPr/>
            </p:nvSpPr>
            <p:spPr>
              <a:xfrm>
                <a:off x="16011877" y="3599341"/>
                <a:ext cx="81789" cy="44024"/>
              </a:xfrm>
              <a:custGeom>
                <a:avLst/>
                <a:gdLst>
                  <a:gd name="connsiteX0" fmla="*/ 81790 w 81789"/>
                  <a:gd name="connsiteY0" fmla="*/ 1538 h 44024"/>
                  <a:gd name="connsiteX1" fmla="*/ 67612 w 81789"/>
                  <a:gd name="connsiteY1" fmla="*/ 2312 h 44024"/>
                  <a:gd name="connsiteX2" fmla="*/ 35385 w 81789"/>
                  <a:gd name="connsiteY2" fmla="*/ 12082 h 44024"/>
                  <a:gd name="connsiteX3" fmla="*/ 8876 w 81789"/>
                  <a:gd name="connsiteY3" fmla="*/ 32931 h 44024"/>
                  <a:gd name="connsiteX4" fmla="*/ 0 w 81789"/>
                  <a:gd name="connsiteY4" fmla="*/ 44011 h 44024"/>
                  <a:gd name="connsiteX5" fmla="*/ 7148 w 81789"/>
                  <a:gd name="connsiteY5" fmla="*/ 31561 h 44024"/>
                  <a:gd name="connsiteX6" fmla="*/ 67493 w 81789"/>
                  <a:gd name="connsiteY6" fmla="*/ 168 h 44024"/>
                  <a:gd name="connsiteX7" fmla="*/ 81790 w 81789"/>
                  <a:gd name="connsiteY7" fmla="*/ 1538 h 44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789" h="44024">
                    <a:moveTo>
                      <a:pt x="81790" y="1538"/>
                    </a:moveTo>
                    <a:cubicBezTo>
                      <a:pt x="81790" y="2074"/>
                      <a:pt x="76309" y="1538"/>
                      <a:pt x="67612" y="2312"/>
                    </a:cubicBezTo>
                    <a:cubicBezTo>
                      <a:pt x="56347" y="3486"/>
                      <a:pt x="45404" y="6798"/>
                      <a:pt x="35385" y="12082"/>
                    </a:cubicBezTo>
                    <a:cubicBezTo>
                      <a:pt x="25323" y="17318"/>
                      <a:pt x="16334" y="24389"/>
                      <a:pt x="8876" y="32931"/>
                    </a:cubicBezTo>
                    <a:cubicBezTo>
                      <a:pt x="3217" y="39544"/>
                      <a:pt x="477" y="44309"/>
                      <a:pt x="0" y="44011"/>
                    </a:cubicBezTo>
                    <a:cubicBezTo>
                      <a:pt x="1614" y="39466"/>
                      <a:pt x="4039" y="35249"/>
                      <a:pt x="7148" y="31561"/>
                    </a:cubicBezTo>
                    <a:cubicBezTo>
                      <a:pt x="21695" y="12761"/>
                      <a:pt x="43748" y="1288"/>
                      <a:pt x="67493" y="168"/>
                    </a:cubicBezTo>
                    <a:cubicBezTo>
                      <a:pt x="72300" y="-285"/>
                      <a:pt x="77155" y="180"/>
                      <a:pt x="81790" y="1538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7" name="Forma Livre: Forma 1636">
                <a:extLst>
                  <a:ext uri="{FF2B5EF4-FFF2-40B4-BE49-F238E27FC236}">
                    <a16:creationId xmlns:a16="http://schemas.microsoft.com/office/drawing/2014/main" id="{4A9A2754-665F-0B63-02E6-9BC30DCC1797}"/>
                  </a:ext>
                </a:extLst>
              </p:cNvPr>
              <p:cNvSpPr/>
              <p:nvPr/>
            </p:nvSpPr>
            <p:spPr>
              <a:xfrm>
                <a:off x="16048861" y="3658115"/>
                <a:ext cx="6985" cy="18834"/>
              </a:xfrm>
              <a:custGeom>
                <a:avLst/>
                <a:gdLst>
                  <a:gd name="connsiteX0" fmla="*/ 3404 w 6985"/>
                  <a:gd name="connsiteY0" fmla="*/ 18835 h 18834"/>
                  <a:gd name="connsiteX1" fmla="*/ 1081 w 6985"/>
                  <a:gd name="connsiteY1" fmla="*/ 16392 h 18834"/>
                  <a:gd name="connsiteX2" fmla="*/ 4000 w 6985"/>
                  <a:gd name="connsiteY2" fmla="*/ 1500 h 18834"/>
                  <a:gd name="connsiteX3" fmla="*/ 6978 w 6985"/>
                  <a:gd name="connsiteY3" fmla="*/ 130 h 18834"/>
                  <a:gd name="connsiteX4" fmla="*/ 3285 w 6985"/>
                  <a:gd name="connsiteY4" fmla="*/ 9125 h 18834"/>
                  <a:gd name="connsiteX5" fmla="*/ 3404 w 6985"/>
                  <a:gd name="connsiteY5" fmla="*/ 18835 h 1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85" h="18834">
                    <a:moveTo>
                      <a:pt x="3404" y="18835"/>
                    </a:moveTo>
                    <a:cubicBezTo>
                      <a:pt x="3046" y="18835"/>
                      <a:pt x="2034" y="18239"/>
                      <a:pt x="1081" y="16392"/>
                    </a:cubicBezTo>
                    <a:cubicBezTo>
                      <a:pt x="-1088" y="11299"/>
                      <a:pt x="68" y="5396"/>
                      <a:pt x="4000" y="1500"/>
                    </a:cubicBezTo>
                    <a:cubicBezTo>
                      <a:pt x="5489" y="130"/>
                      <a:pt x="6799" y="-228"/>
                      <a:pt x="6978" y="130"/>
                    </a:cubicBezTo>
                    <a:cubicBezTo>
                      <a:pt x="7157" y="487"/>
                      <a:pt x="4178" y="3942"/>
                      <a:pt x="3285" y="9125"/>
                    </a:cubicBezTo>
                    <a:cubicBezTo>
                      <a:pt x="2391" y="14307"/>
                      <a:pt x="4357" y="18120"/>
                      <a:pt x="3404" y="18835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8" name="Forma Livre: Forma 1637">
                <a:extLst>
                  <a:ext uri="{FF2B5EF4-FFF2-40B4-BE49-F238E27FC236}">
                    <a16:creationId xmlns:a16="http://schemas.microsoft.com/office/drawing/2014/main" id="{780DF195-C539-24E9-3496-4E7AC986E7AA}"/>
                  </a:ext>
                </a:extLst>
              </p:cNvPr>
              <p:cNvSpPr/>
              <p:nvPr/>
            </p:nvSpPr>
            <p:spPr>
              <a:xfrm>
                <a:off x="16056325" y="3733713"/>
                <a:ext cx="3922" cy="5534"/>
              </a:xfrm>
              <a:custGeom>
                <a:avLst/>
                <a:gdLst>
                  <a:gd name="connsiteX0" fmla="*/ 3923 w 3922"/>
                  <a:gd name="connsiteY0" fmla="*/ 4891 h 5534"/>
                  <a:gd name="connsiteX1" fmla="*/ 2553 w 3922"/>
                  <a:gd name="connsiteY1" fmla="*/ 5487 h 5534"/>
                  <a:gd name="connsiteX2" fmla="*/ 348 w 3922"/>
                  <a:gd name="connsiteY2" fmla="*/ 3581 h 5534"/>
                  <a:gd name="connsiteX3" fmla="*/ 348 w 3922"/>
                  <a:gd name="connsiteY3" fmla="*/ 662 h 5534"/>
                  <a:gd name="connsiteX4" fmla="*/ 1778 w 3922"/>
                  <a:gd name="connsiteY4" fmla="*/ 126 h 5534"/>
                  <a:gd name="connsiteX5" fmla="*/ 3029 w 3922"/>
                  <a:gd name="connsiteY5" fmla="*/ 2389 h 5534"/>
                  <a:gd name="connsiteX6" fmla="*/ 3923 w 3922"/>
                  <a:gd name="connsiteY6" fmla="*/ 4891 h 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2" h="5534">
                    <a:moveTo>
                      <a:pt x="3923" y="4891"/>
                    </a:moveTo>
                    <a:cubicBezTo>
                      <a:pt x="3923" y="5308"/>
                      <a:pt x="3386" y="5666"/>
                      <a:pt x="2553" y="5487"/>
                    </a:cubicBezTo>
                    <a:cubicBezTo>
                      <a:pt x="1558" y="5243"/>
                      <a:pt x="736" y="4534"/>
                      <a:pt x="348" y="3581"/>
                    </a:cubicBezTo>
                    <a:cubicBezTo>
                      <a:pt x="-116" y="2664"/>
                      <a:pt x="-116" y="1579"/>
                      <a:pt x="348" y="662"/>
                    </a:cubicBezTo>
                    <a:cubicBezTo>
                      <a:pt x="825" y="-53"/>
                      <a:pt x="1421" y="-112"/>
                      <a:pt x="1778" y="126"/>
                    </a:cubicBezTo>
                    <a:cubicBezTo>
                      <a:pt x="2308" y="811"/>
                      <a:pt x="2731" y="1573"/>
                      <a:pt x="3029" y="2389"/>
                    </a:cubicBezTo>
                    <a:cubicBezTo>
                      <a:pt x="3476" y="3164"/>
                      <a:pt x="3780" y="4010"/>
                      <a:pt x="3923" y="489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39" name="Forma Livre: Forma 1638">
                <a:extLst>
                  <a:ext uri="{FF2B5EF4-FFF2-40B4-BE49-F238E27FC236}">
                    <a16:creationId xmlns:a16="http://schemas.microsoft.com/office/drawing/2014/main" id="{1FD39F59-CD88-1DBE-E483-56D36B8D4DD4}"/>
                  </a:ext>
                </a:extLst>
              </p:cNvPr>
              <p:cNvSpPr/>
              <p:nvPr/>
            </p:nvSpPr>
            <p:spPr>
              <a:xfrm rot="-1344600">
                <a:off x="15932714" y="2315763"/>
                <a:ext cx="342169" cy="410555"/>
              </a:xfrm>
              <a:custGeom>
                <a:avLst/>
                <a:gdLst>
                  <a:gd name="connsiteX0" fmla="*/ 342170 w 342169"/>
                  <a:gd name="connsiteY0" fmla="*/ 205278 h 410555"/>
                  <a:gd name="connsiteX1" fmla="*/ 171085 w 342169"/>
                  <a:gd name="connsiteY1" fmla="*/ 410556 h 410555"/>
                  <a:gd name="connsiteX2" fmla="*/ 0 w 342169"/>
                  <a:gd name="connsiteY2" fmla="*/ 205278 h 410555"/>
                  <a:gd name="connsiteX3" fmla="*/ 171085 w 342169"/>
                  <a:gd name="connsiteY3" fmla="*/ 0 h 410555"/>
                  <a:gd name="connsiteX4" fmla="*/ 342170 w 342169"/>
                  <a:gd name="connsiteY4" fmla="*/ 205278 h 41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169" h="410555">
                    <a:moveTo>
                      <a:pt x="342170" y="205278"/>
                    </a:moveTo>
                    <a:cubicBezTo>
                      <a:pt x="342170" y="318650"/>
                      <a:pt x="265572" y="410556"/>
                      <a:pt x="171085" y="410556"/>
                    </a:cubicBezTo>
                    <a:cubicBezTo>
                      <a:pt x="76597" y="410556"/>
                      <a:pt x="0" y="318650"/>
                      <a:pt x="0" y="205278"/>
                    </a:cubicBezTo>
                    <a:cubicBezTo>
                      <a:pt x="0" y="91906"/>
                      <a:pt x="76597" y="0"/>
                      <a:pt x="171085" y="0"/>
                    </a:cubicBezTo>
                    <a:cubicBezTo>
                      <a:pt x="265572" y="0"/>
                      <a:pt x="342170" y="91906"/>
                      <a:pt x="342170" y="205278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0" name="Forma Livre: Forma 1639">
                <a:extLst>
                  <a:ext uri="{FF2B5EF4-FFF2-40B4-BE49-F238E27FC236}">
                    <a16:creationId xmlns:a16="http://schemas.microsoft.com/office/drawing/2014/main" id="{6D4EB1E7-A6C3-9596-D31F-3EFB6236CE5A}"/>
                  </a:ext>
                </a:extLst>
              </p:cNvPr>
              <p:cNvSpPr/>
              <p:nvPr/>
            </p:nvSpPr>
            <p:spPr>
              <a:xfrm rot="-1344600">
                <a:off x="15963354" y="2303138"/>
                <a:ext cx="342169" cy="410555"/>
              </a:xfrm>
              <a:custGeom>
                <a:avLst/>
                <a:gdLst>
                  <a:gd name="connsiteX0" fmla="*/ 342170 w 342169"/>
                  <a:gd name="connsiteY0" fmla="*/ 205278 h 410555"/>
                  <a:gd name="connsiteX1" fmla="*/ 171085 w 342169"/>
                  <a:gd name="connsiteY1" fmla="*/ 410556 h 410555"/>
                  <a:gd name="connsiteX2" fmla="*/ 0 w 342169"/>
                  <a:gd name="connsiteY2" fmla="*/ 205278 h 410555"/>
                  <a:gd name="connsiteX3" fmla="*/ 171085 w 342169"/>
                  <a:gd name="connsiteY3" fmla="*/ 0 h 410555"/>
                  <a:gd name="connsiteX4" fmla="*/ 342170 w 342169"/>
                  <a:gd name="connsiteY4" fmla="*/ 205278 h 41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169" h="410555">
                    <a:moveTo>
                      <a:pt x="342170" y="205278"/>
                    </a:moveTo>
                    <a:cubicBezTo>
                      <a:pt x="342170" y="318650"/>
                      <a:pt x="265573" y="410556"/>
                      <a:pt x="171085" y="410556"/>
                    </a:cubicBezTo>
                    <a:cubicBezTo>
                      <a:pt x="76597" y="410556"/>
                      <a:pt x="0" y="318650"/>
                      <a:pt x="0" y="205278"/>
                    </a:cubicBezTo>
                    <a:cubicBezTo>
                      <a:pt x="0" y="91906"/>
                      <a:pt x="76597" y="0"/>
                      <a:pt x="171085" y="0"/>
                    </a:cubicBezTo>
                    <a:cubicBezTo>
                      <a:pt x="265572" y="0"/>
                      <a:pt x="342170" y="91906"/>
                      <a:pt x="342170" y="20527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1" name="Forma Livre: Forma 1640">
                <a:extLst>
                  <a:ext uri="{FF2B5EF4-FFF2-40B4-BE49-F238E27FC236}">
                    <a16:creationId xmlns:a16="http://schemas.microsoft.com/office/drawing/2014/main" id="{8999AB17-083A-09FC-ED6C-A871A737C655}"/>
                  </a:ext>
                </a:extLst>
              </p:cNvPr>
              <p:cNvSpPr/>
              <p:nvPr/>
            </p:nvSpPr>
            <p:spPr>
              <a:xfrm>
                <a:off x="16004900" y="2356785"/>
                <a:ext cx="267400" cy="308031"/>
              </a:xfrm>
              <a:custGeom>
                <a:avLst/>
                <a:gdLst>
                  <a:gd name="connsiteX0" fmla="*/ 14304 w 267400"/>
                  <a:gd name="connsiteY0" fmla="*/ 203229 h 308031"/>
                  <a:gd name="connsiteX1" fmla="*/ 73516 w 267400"/>
                  <a:gd name="connsiteY1" fmla="*/ 8138 h 308031"/>
                  <a:gd name="connsiteX2" fmla="*/ 253060 w 267400"/>
                  <a:gd name="connsiteY2" fmla="*/ 104820 h 308031"/>
                  <a:gd name="connsiteX3" fmla="*/ 193847 w 267400"/>
                  <a:gd name="connsiteY3" fmla="*/ 299911 h 308031"/>
                  <a:gd name="connsiteX4" fmla="*/ 14304 w 267400"/>
                  <a:gd name="connsiteY4" fmla="*/ 203229 h 30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400" h="308031">
                    <a:moveTo>
                      <a:pt x="14304" y="203229"/>
                    </a:moveTo>
                    <a:cubicBezTo>
                      <a:pt x="-18877" y="122691"/>
                      <a:pt x="7632" y="35361"/>
                      <a:pt x="73516" y="8138"/>
                    </a:cubicBezTo>
                    <a:cubicBezTo>
                      <a:pt x="139401" y="-19086"/>
                      <a:pt x="219820" y="24222"/>
                      <a:pt x="253060" y="104820"/>
                    </a:cubicBezTo>
                    <a:cubicBezTo>
                      <a:pt x="286300" y="185418"/>
                      <a:pt x="259791" y="272688"/>
                      <a:pt x="193847" y="299911"/>
                    </a:cubicBezTo>
                    <a:cubicBezTo>
                      <a:pt x="127904" y="327135"/>
                      <a:pt x="47544" y="283648"/>
                      <a:pt x="14304" y="20322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22584330-D5F8-D3BF-4650-D75E098B6306}"/>
                  </a:ext>
                </a:extLst>
              </p:cNvPr>
              <p:cNvSpPr/>
              <p:nvPr/>
            </p:nvSpPr>
            <p:spPr>
              <a:xfrm>
                <a:off x="15997919" y="2361045"/>
                <a:ext cx="259417" cy="300309"/>
              </a:xfrm>
              <a:custGeom>
                <a:avLst/>
                <a:gdLst>
                  <a:gd name="connsiteX0" fmla="*/ 14077 w 259417"/>
                  <a:gd name="connsiteY0" fmla="*/ 197837 h 300309"/>
                  <a:gd name="connsiteX1" fmla="*/ 70966 w 259417"/>
                  <a:gd name="connsiteY1" fmla="*/ 7809 h 300309"/>
                  <a:gd name="connsiteX2" fmla="*/ 245327 w 259417"/>
                  <a:gd name="connsiteY2" fmla="*/ 102525 h 300309"/>
                  <a:gd name="connsiteX3" fmla="*/ 188378 w 259417"/>
                  <a:gd name="connsiteY3" fmla="*/ 292494 h 300309"/>
                  <a:gd name="connsiteX4" fmla="*/ 14077 w 259417"/>
                  <a:gd name="connsiteY4" fmla="*/ 197837 h 300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417" h="300309">
                    <a:moveTo>
                      <a:pt x="14077" y="197837"/>
                    </a:moveTo>
                    <a:cubicBezTo>
                      <a:pt x="-18329" y="119205"/>
                      <a:pt x="7107" y="34139"/>
                      <a:pt x="70966" y="7809"/>
                    </a:cubicBezTo>
                    <a:cubicBezTo>
                      <a:pt x="134825" y="-18521"/>
                      <a:pt x="212862" y="23893"/>
                      <a:pt x="245327" y="102525"/>
                    </a:cubicBezTo>
                    <a:cubicBezTo>
                      <a:pt x="277793" y="181157"/>
                      <a:pt x="252237" y="266164"/>
                      <a:pt x="188378" y="292494"/>
                    </a:cubicBezTo>
                    <a:cubicBezTo>
                      <a:pt x="124519" y="318824"/>
                      <a:pt x="46483" y="276469"/>
                      <a:pt x="14077" y="197837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7B9B767C-3607-CA48-9FC9-103EFCFA75F7}"/>
                  </a:ext>
                </a:extLst>
              </p:cNvPr>
              <p:cNvSpPr/>
              <p:nvPr/>
            </p:nvSpPr>
            <p:spPr>
              <a:xfrm>
                <a:off x="16075193" y="2428245"/>
                <a:ext cx="111493" cy="184071"/>
              </a:xfrm>
              <a:custGeom>
                <a:avLst/>
                <a:gdLst>
                  <a:gd name="connsiteX0" fmla="*/ 53322 w 111493"/>
                  <a:gd name="connsiteY0" fmla="*/ 102282 h 184071"/>
                  <a:gd name="connsiteX1" fmla="*/ 68869 w 111493"/>
                  <a:gd name="connsiteY1" fmla="*/ 140049 h 184071"/>
                  <a:gd name="connsiteX2" fmla="*/ 68869 w 111493"/>
                  <a:gd name="connsiteY2" fmla="*/ 140049 h 184071"/>
                  <a:gd name="connsiteX3" fmla="*/ 50998 w 111493"/>
                  <a:gd name="connsiteY3" fmla="*/ 141419 h 184071"/>
                  <a:gd name="connsiteX4" fmla="*/ 41110 w 111493"/>
                  <a:gd name="connsiteY4" fmla="*/ 138560 h 184071"/>
                  <a:gd name="connsiteX5" fmla="*/ 41110 w 111493"/>
                  <a:gd name="connsiteY5" fmla="*/ 139870 h 184071"/>
                  <a:gd name="connsiteX6" fmla="*/ 42063 w 111493"/>
                  <a:gd name="connsiteY6" fmla="*/ 155358 h 184071"/>
                  <a:gd name="connsiteX7" fmla="*/ 42063 w 111493"/>
                  <a:gd name="connsiteY7" fmla="*/ 158933 h 184071"/>
                  <a:gd name="connsiteX8" fmla="*/ 50343 w 111493"/>
                  <a:gd name="connsiteY8" fmla="*/ 163817 h 184071"/>
                  <a:gd name="connsiteX9" fmla="*/ 52309 w 111493"/>
                  <a:gd name="connsiteY9" fmla="*/ 161315 h 184071"/>
                  <a:gd name="connsiteX10" fmla="*/ 77269 w 111493"/>
                  <a:gd name="connsiteY10" fmla="*/ 160243 h 184071"/>
                  <a:gd name="connsiteX11" fmla="*/ 85847 w 111493"/>
                  <a:gd name="connsiteY11" fmla="*/ 180973 h 184071"/>
                  <a:gd name="connsiteX12" fmla="*/ 93174 w 111493"/>
                  <a:gd name="connsiteY12" fmla="*/ 184071 h 184071"/>
                  <a:gd name="connsiteX13" fmla="*/ 90970 w 111493"/>
                  <a:gd name="connsiteY13" fmla="*/ 178888 h 184071"/>
                  <a:gd name="connsiteX14" fmla="*/ 98059 w 111493"/>
                  <a:gd name="connsiteY14" fmla="*/ 175969 h 184071"/>
                  <a:gd name="connsiteX15" fmla="*/ 89362 w 111493"/>
                  <a:gd name="connsiteY15" fmla="*/ 154822 h 184071"/>
                  <a:gd name="connsiteX16" fmla="*/ 107650 w 111493"/>
                  <a:gd name="connsiteY16" fmla="*/ 102222 h 184071"/>
                  <a:gd name="connsiteX17" fmla="*/ 57849 w 111493"/>
                  <a:gd name="connsiteY17" fmla="*/ 78394 h 184071"/>
                  <a:gd name="connsiteX18" fmla="*/ 42420 w 111493"/>
                  <a:gd name="connsiteY18" fmla="*/ 40984 h 184071"/>
                  <a:gd name="connsiteX19" fmla="*/ 78162 w 111493"/>
                  <a:gd name="connsiteY19" fmla="*/ 42950 h 184071"/>
                  <a:gd name="connsiteX20" fmla="*/ 77030 w 111493"/>
                  <a:gd name="connsiteY20" fmla="*/ 21266 h 184071"/>
                  <a:gd name="connsiteX21" fmla="*/ 34200 w 111493"/>
                  <a:gd name="connsiteY21" fmla="*/ 20790 h 184071"/>
                  <a:gd name="connsiteX22" fmla="*/ 27766 w 111493"/>
                  <a:gd name="connsiteY22" fmla="*/ 5123 h 184071"/>
                  <a:gd name="connsiteX23" fmla="*/ 33723 w 111493"/>
                  <a:gd name="connsiteY23" fmla="*/ 2562 h 184071"/>
                  <a:gd name="connsiteX24" fmla="*/ 25920 w 111493"/>
                  <a:gd name="connsiteY24" fmla="*/ 0 h 184071"/>
                  <a:gd name="connsiteX25" fmla="*/ 13708 w 111493"/>
                  <a:gd name="connsiteY25" fmla="*/ 5063 h 184071"/>
                  <a:gd name="connsiteX26" fmla="*/ 22345 w 111493"/>
                  <a:gd name="connsiteY26" fmla="*/ 25972 h 184071"/>
                  <a:gd name="connsiteX27" fmla="*/ 3760 w 111493"/>
                  <a:gd name="connsiteY27" fmla="*/ 78751 h 184071"/>
                  <a:gd name="connsiteX28" fmla="*/ 53322 w 111493"/>
                  <a:gd name="connsiteY28" fmla="*/ 102282 h 184071"/>
                  <a:gd name="connsiteX29" fmla="*/ 67142 w 111493"/>
                  <a:gd name="connsiteY29" fmla="*/ 101209 h 184071"/>
                  <a:gd name="connsiteX30" fmla="*/ 88885 w 111493"/>
                  <a:gd name="connsiteY30" fmla="*/ 111277 h 184071"/>
                  <a:gd name="connsiteX31" fmla="*/ 80843 w 111493"/>
                  <a:gd name="connsiteY31" fmla="*/ 134509 h 184071"/>
                  <a:gd name="connsiteX32" fmla="*/ 30328 w 111493"/>
                  <a:gd name="connsiteY32" fmla="*/ 46584 h 184071"/>
                  <a:gd name="connsiteX33" fmla="*/ 43969 w 111493"/>
                  <a:gd name="connsiteY33" fmla="*/ 79645 h 184071"/>
                  <a:gd name="connsiteX34" fmla="*/ 21690 w 111493"/>
                  <a:gd name="connsiteY34" fmla="*/ 69399 h 184071"/>
                  <a:gd name="connsiteX35" fmla="*/ 30328 w 111493"/>
                  <a:gd name="connsiteY35" fmla="*/ 46584 h 18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1493" h="184071">
                    <a:moveTo>
                      <a:pt x="53322" y="102282"/>
                    </a:moveTo>
                    <a:lnTo>
                      <a:pt x="68869" y="140049"/>
                    </a:lnTo>
                    <a:lnTo>
                      <a:pt x="68869" y="140049"/>
                    </a:lnTo>
                    <a:cubicBezTo>
                      <a:pt x="63020" y="141431"/>
                      <a:pt x="56991" y="141896"/>
                      <a:pt x="50998" y="141419"/>
                    </a:cubicBezTo>
                    <a:cubicBezTo>
                      <a:pt x="47621" y="140782"/>
                      <a:pt x="44309" y="139828"/>
                      <a:pt x="41110" y="138560"/>
                    </a:cubicBezTo>
                    <a:lnTo>
                      <a:pt x="41110" y="139870"/>
                    </a:lnTo>
                    <a:lnTo>
                      <a:pt x="42063" y="155358"/>
                    </a:lnTo>
                    <a:lnTo>
                      <a:pt x="42063" y="158933"/>
                    </a:lnTo>
                    <a:lnTo>
                      <a:pt x="50343" y="163817"/>
                    </a:lnTo>
                    <a:lnTo>
                      <a:pt x="52309" y="161315"/>
                    </a:lnTo>
                    <a:cubicBezTo>
                      <a:pt x="60595" y="162995"/>
                      <a:pt x="69161" y="162626"/>
                      <a:pt x="77269" y="160243"/>
                    </a:cubicBezTo>
                    <a:lnTo>
                      <a:pt x="85847" y="180973"/>
                    </a:lnTo>
                    <a:lnTo>
                      <a:pt x="93174" y="184071"/>
                    </a:lnTo>
                    <a:lnTo>
                      <a:pt x="90970" y="178888"/>
                    </a:lnTo>
                    <a:lnTo>
                      <a:pt x="98059" y="175969"/>
                    </a:lnTo>
                    <a:lnTo>
                      <a:pt x="89362" y="154822"/>
                    </a:lnTo>
                    <a:cubicBezTo>
                      <a:pt x="108805" y="145231"/>
                      <a:pt x="116948" y="121809"/>
                      <a:pt x="107650" y="102222"/>
                    </a:cubicBezTo>
                    <a:cubicBezTo>
                      <a:pt x="96927" y="76190"/>
                      <a:pt x="76435" y="76726"/>
                      <a:pt x="57849" y="78394"/>
                    </a:cubicBezTo>
                    <a:lnTo>
                      <a:pt x="42420" y="40984"/>
                    </a:lnTo>
                    <a:cubicBezTo>
                      <a:pt x="54221" y="37660"/>
                      <a:pt x="66796" y="38351"/>
                      <a:pt x="78162" y="42950"/>
                    </a:cubicBezTo>
                    <a:lnTo>
                      <a:pt x="77030" y="21266"/>
                    </a:lnTo>
                    <a:cubicBezTo>
                      <a:pt x="63264" y="16036"/>
                      <a:pt x="48080" y="15869"/>
                      <a:pt x="34200" y="20790"/>
                    </a:cubicBezTo>
                    <a:lnTo>
                      <a:pt x="27766" y="5123"/>
                    </a:lnTo>
                    <a:lnTo>
                      <a:pt x="33723" y="2562"/>
                    </a:lnTo>
                    <a:lnTo>
                      <a:pt x="25920" y="0"/>
                    </a:lnTo>
                    <a:lnTo>
                      <a:pt x="13708" y="5063"/>
                    </a:lnTo>
                    <a:lnTo>
                      <a:pt x="22345" y="25972"/>
                    </a:lnTo>
                    <a:cubicBezTo>
                      <a:pt x="2818" y="35575"/>
                      <a:pt x="-5444" y="59034"/>
                      <a:pt x="3760" y="78751"/>
                    </a:cubicBezTo>
                    <a:cubicBezTo>
                      <a:pt x="14065" y="104962"/>
                      <a:pt x="34736" y="104069"/>
                      <a:pt x="53322" y="102282"/>
                    </a:cubicBezTo>
                    <a:close/>
                    <a:moveTo>
                      <a:pt x="67142" y="101209"/>
                    </a:moveTo>
                    <a:cubicBezTo>
                      <a:pt x="77090" y="100852"/>
                      <a:pt x="85013" y="102282"/>
                      <a:pt x="88885" y="111277"/>
                    </a:cubicBezTo>
                    <a:cubicBezTo>
                      <a:pt x="92805" y="119926"/>
                      <a:pt x="89272" y="130131"/>
                      <a:pt x="80843" y="134509"/>
                    </a:cubicBezTo>
                    <a:close/>
                    <a:moveTo>
                      <a:pt x="30328" y="46584"/>
                    </a:moveTo>
                    <a:lnTo>
                      <a:pt x="43969" y="79645"/>
                    </a:lnTo>
                    <a:cubicBezTo>
                      <a:pt x="33783" y="80181"/>
                      <a:pt x="25443" y="78573"/>
                      <a:pt x="21690" y="69399"/>
                    </a:cubicBezTo>
                    <a:cubicBezTo>
                      <a:pt x="18354" y="61357"/>
                      <a:pt x="20320" y="53077"/>
                      <a:pt x="30328" y="4658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4" name="Forma Livre: Forma 1643">
                <a:extLst>
                  <a:ext uri="{FF2B5EF4-FFF2-40B4-BE49-F238E27FC236}">
                    <a16:creationId xmlns:a16="http://schemas.microsoft.com/office/drawing/2014/main" id="{F08F38FA-87C5-2460-08DC-D1F0E1700958}"/>
                  </a:ext>
                </a:extLst>
              </p:cNvPr>
              <p:cNvSpPr/>
              <p:nvPr/>
            </p:nvSpPr>
            <p:spPr>
              <a:xfrm>
                <a:off x="16079157" y="2423200"/>
                <a:ext cx="111656" cy="181032"/>
              </a:xfrm>
              <a:custGeom>
                <a:avLst/>
                <a:gdLst>
                  <a:gd name="connsiteX0" fmla="*/ 22366 w 111656"/>
                  <a:gd name="connsiteY0" fmla="*/ 25972 h 181032"/>
                  <a:gd name="connsiteX1" fmla="*/ 13669 w 111656"/>
                  <a:gd name="connsiteY1" fmla="*/ 5004 h 181032"/>
                  <a:gd name="connsiteX2" fmla="*/ 25880 w 111656"/>
                  <a:gd name="connsiteY2" fmla="*/ 0 h 181032"/>
                  <a:gd name="connsiteX3" fmla="*/ 34459 w 111656"/>
                  <a:gd name="connsiteY3" fmla="*/ 20790 h 181032"/>
                  <a:gd name="connsiteX4" fmla="*/ 77289 w 111656"/>
                  <a:gd name="connsiteY4" fmla="*/ 21266 h 181032"/>
                  <a:gd name="connsiteX5" fmla="*/ 78362 w 111656"/>
                  <a:gd name="connsiteY5" fmla="*/ 42950 h 181032"/>
                  <a:gd name="connsiteX6" fmla="*/ 42620 w 111656"/>
                  <a:gd name="connsiteY6" fmla="*/ 40984 h 181032"/>
                  <a:gd name="connsiteX7" fmla="*/ 58048 w 111656"/>
                  <a:gd name="connsiteY7" fmla="*/ 78394 h 181032"/>
                  <a:gd name="connsiteX8" fmla="*/ 107789 w 111656"/>
                  <a:gd name="connsiteY8" fmla="*/ 102222 h 181032"/>
                  <a:gd name="connsiteX9" fmla="*/ 89501 w 111656"/>
                  <a:gd name="connsiteY9" fmla="*/ 154882 h 181032"/>
                  <a:gd name="connsiteX10" fmla="*/ 98198 w 111656"/>
                  <a:gd name="connsiteY10" fmla="*/ 176029 h 181032"/>
                  <a:gd name="connsiteX11" fmla="*/ 86284 w 111656"/>
                  <a:gd name="connsiteY11" fmla="*/ 181033 h 181032"/>
                  <a:gd name="connsiteX12" fmla="*/ 77706 w 111656"/>
                  <a:gd name="connsiteY12" fmla="*/ 160303 h 181032"/>
                  <a:gd name="connsiteX13" fmla="*/ 42798 w 111656"/>
                  <a:gd name="connsiteY13" fmla="*/ 161315 h 181032"/>
                  <a:gd name="connsiteX14" fmla="*/ 41130 w 111656"/>
                  <a:gd name="connsiteY14" fmla="*/ 139870 h 181032"/>
                  <a:gd name="connsiteX15" fmla="*/ 69366 w 111656"/>
                  <a:gd name="connsiteY15" fmla="*/ 139870 h 181032"/>
                  <a:gd name="connsiteX16" fmla="*/ 53819 w 111656"/>
                  <a:gd name="connsiteY16" fmla="*/ 102103 h 181032"/>
                  <a:gd name="connsiteX17" fmla="*/ 3780 w 111656"/>
                  <a:gd name="connsiteY17" fmla="*/ 78751 h 181032"/>
                  <a:gd name="connsiteX18" fmla="*/ 22366 w 111656"/>
                  <a:gd name="connsiteY18" fmla="*/ 25972 h 181032"/>
                  <a:gd name="connsiteX19" fmla="*/ 22068 w 111656"/>
                  <a:gd name="connsiteY19" fmla="*/ 69220 h 181032"/>
                  <a:gd name="connsiteX20" fmla="*/ 44407 w 111656"/>
                  <a:gd name="connsiteY20" fmla="*/ 79466 h 181032"/>
                  <a:gd name="connsiteX21" fmla="*/ 30884 w 111656"/>
                  <a:gd name="connsiteY21" fmla="*/ 46345 h 181032"/>
                  <a:gd name="connsiteX22" fmla="*/ 22068 w 111656"/>
                  <a:gd name="connsiteY22" fmla="*/ 69220 h 181032"/>
                  <a:gd name="connsiteX23" fmla="*/ 67520 w 111656"/>
                  <a:gd name="connsiteY23" fmla="*/ 101031 h 181032"/>
                  <a:gd name="connsiteX24" fmla="*/ 81280 w 111656"/>
                  <a:gd name="connsiteY24" fmla="*/ 134330 h 181032"/>
                  <a:gd name="connsiteX25" fmla="*/ 89263 w 111656"/>
                  <a:gd name="connsiteY25" fmla="*/ 111098 h 181032"/>
                  <a:gd name="connsiteX26" fmla="*/ 67520 w 111656"/>
                  <a:gd name="connsiteY26" fmla="*/ 101269 h 181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1656" h="181032">
                    <a:moveTo>
                      <a:pt x="22366" y="25972"/>
                    </a:moveTo>
                    <a:lnTo>
                      <a:pt x="13669" y="5004"/>
                    </a:lnTo>
                    <a:lnTo>
                      <a:pt x="25880" y="0"/>
                    </a:lnTo>
                    <a:lnTo>
                      <a:pt x="34459" y="20790"/>
                    </a:lnTo>
                    <a:cubicBezTo>
                      <a:pt x="48338" y="15840"/>
                      <a:pt x="63523" y="16012"/>
                      <a:pt x="77289" y="21266"/>
                    </a:cubicBezTo>
                    <a:lnTo>
                      <a:pt x="78362" y="42950"/>
                    </a:lnTo>
                    <a:cubicBezTo>
                      <a:pt x="67014" y="38280"/>
                      <a:pt x="54415" y="37589"/>
                      <a:pt x="42620" y="40984"/>
                    </a:cubicBezTo>
                    <a:lnTo>
                      <a:pt x="58048" y="78394"/>
                    </a:lnTo>
                    <a:cubicBezTo>
                      <a:pt x="76634" y="76607"/>
                      <a:pt x="97066" y="76071"/>
                      <a:pt x="107789" y="102222"/>
                    </a:cubicBezTo>
                    <a:cubicBezTo>
                      <a:pt x="117130" y="121820"/>
                      <a:pt x="108980" y="145291"/>
                      <a:pt x="89501" y="154882"/>
                    </a:cubicBezTo>
                    <a:lnTo>
                      <a:pt x="98198" y="176029"/>
                    </a:lnTo>
                    <a:lnTo>
                      <a:pt x="86284" y="181033"/>
                    </a:lnTo>
                    <a:lnTo>
                      <a:pt x="77706" y="160303"/>
                    </a:lnTo>
                    <a:cubicBezTo>
                      <a:pt x="66430" y="164121"/>
                      <a:pt x="54271" y="164473"/>
                      <a:pt x="42798" y="161315"/>
                    </a:cubicBezTo>
                    <a:lnTo>
                      <a:pt x="41130" y="139870"/>
                    </a:lnTo>
                    <a:cubicBezTo>
                      <a:pt x="50393" y="142223"/>
                      <a:pt x="60103" y="142223"/>
                      <a:pt x="69366" y="139870"/>
                    </a:cubicBezTo>
                    <a:lnTo>
                      <a:pt x="53819" y="102103"/>
                    </a:lnTo>
                    <a:cubicBezTo>
                      <a:pt x="35233" y="103890"/>
                      <a:pt x="14503" y="104724"/>
                      <a:pt x="3780" y="78751"/>
                    </a:cubicBezTo>
                    <a:cubicBezTo>
                      <a:pt x="-5459" y="59034"/>
                      <a:pt x="2809" y="35551"/>
                      <a:pt x="22366" y="25972"/>
                    </a:cubicBezTo>
                    <a:close/>
                    <a:moveTo>
                      <a:pt x="22068" y="69220"/>
                    </a:moveTo>
                    <a:cubicBezTo>
                      <a:pt x="25880" y="78394"/>
                      <a:pt x="33982" y="80002"/>
                      <a:pt x="44407" y="79466"/>
                    </a:cubicBezTo>
                    <a:lnTo>
                      <a:pt x="30884" y="46345"/>
                    </a:lnTo>
                    <a:cubicBezTo>
                      <a:pt x="20757" y="52898"/>
                      <a:pt x="18970" y="61178"/>
                      <a:pt x="22068" y="69220"/>
                    </a:cubicBezTo>
                    <a:close/>
                    <a:moveTo>
                      <a:pt x="67520" y="101031"/>
                    </a:moveTo>
                    <a:lnTo>
                      <a:pt x="81280" y="134330"/>
                    </a:lnTo>
                    <a:cubicBezTo>
                      <a:pt x="89686" y="129934"/>
                      <a:pt x="93189" y="119736"/>
                      <a:pt x="89263" y="111098"/>
                    </a:cubicBezTo>
                    <a:cubicBezTo>
                      <a:pt x="85569" y="102103"/>
                      <a:pt x="77468" y="100614"/>
                      <a:pt x="67520" y="10126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C43CDE05-6EE9-897A-6406-BEDA29009FFE}"/>
                  </a:ext>
                </a:extLst>
              </p:cNvPr>
              <p:cNvSpPr/>
              <p:nvPr/>
            </p:nvSpPr>
            <p:spPr>
              <a:xfrm>
                <a:off x="15996287" y="2372666"/>
                <a:ext cx="124128" cy="287246"/>
              </a:xfrm>
              <a:custGeom>
                <a:avLst/>
                <a:gdLst>
                  <a:gd name="connsiteX0" fmla="*/ 124126 w 124128"/>
                  <a:gd name="connsiteY0" fmla="*/ 287246 h 287246"/>
                  <a:gd name="connsiteX1" fmla="*/ 120493 w 124128"/>
                  <a:gd name="connsiteY1" fmla="*/ 286352 h 287246"/>
                  <a:gd name="connsiteX2" fmla="*/ 110366 w 124128"/>
                  <a:gd name="connsiteY2" fmla="*/ 282897 h 287246"/>
                  <a:gd name="connsiteX3" fmla="*/ 75815 w 124128"/>
                  <a:gd name="connsiteY3" fmla="*/ 264014 h 287246"/>
                  <a:gd name="connsiteX4" fmla="*/ 34533 w 124128"/>
                  <a:gd name="connsiteY4" fmla="*/ 222672 h 287246"/>
                  <a:gd name="connsiteX5" fmla="*/ 17079 w 124128"/>
                  <a:gd name="connsiteY5" fmla="*/ 192887 h 287246"/>
                  <a:gd name="connsiteX6" fmla="*/ 5165 w 124128"/>
                  <a:gd name="connsiteY6" fmla="*/ 157622 h 287246"/>
                  <a:gd name="connsiteX7" fmla="*/ 1889 w 124128"/>
                  <a:gd name="connsiteY7" fmla="*/ 86138 h 287246"/>
                  <a:gd name="connsiteX8" fmla="*/ 54191 w 124128"/>
                  <a:gd name="connsiteY8" fmla="*/ 6553 h 287246"/>
                  <a:gd name="connsiteX9" fmla="*/ 63663 w 124128"/>
                  <a:gd name="connsiteY9" fmla="*/ 1549 h 287246"/>
                  <a:gd name="connsiteX10" fmla="*/ 67059 w 124128"/>
                  <a:gd name="connsiteY10" fmla="*/ 0 h 287246"/>
                  <a:gd name="connsiteX11" fmla="*/ 63961 w 124128"/>
                  <a:gd name="connsiteY11" fmla="*/ 2085 h 287246"/>
                  <a:gd name="connsiteX12" fmla="*/ 54787 w 124128"/>
                  <a:gd name="connsiteY12" fmla="*/ 7565 h 287246"/>
                  <a:gd name="connsiteX13" fmla="*/ 26313 w 124128"/>
                  <a:gd name="connsiteY13" fmla="*/ 33836 h 287246"/>
                  <a:gd name="connsiteX14" fmla="*/ 4689 w 124128"/>
                  <a:gd name="connsiteY14" fmla="*/ 86555 h 287246"/>
                  <a:gd name="connsiteX15" fmla="*/ 8203 w 124128"/>
                  <a:gd name="connsiteY15" fmla="*/ 156907 h 287246"/>
                  <a:gd name="connsiteX16" fmla="*/ 19760 w 124128"/>
                  <a:gd name="connsiteY16" fmla="*/ 191577 h 287246"/>
                  <a:gd name="connsiteX17" fmla="*/ 36797 w 124128"/>
                  <a:gd name="connsiteY17" fmla="*/ 221362 h 287246"/>
                  <a:gd name="connsiteX18" fmla="*/ 77007 w 124128"/>
                  <a:gd name="connsiteY18" fmla="*/ 262584 h 287246"/>
                  <a:gd name="connsiteX19" fmla="*/ 110783 w 124128"/>
                  <a:gd name="connsiteY19" fmla="*/ 282123 h 287246"/>
                  <a:gd name="connsiteX20" fmla="*/ 124126 w 124128"/>
                  <a:gd name="connsiteY20" fmla="*/ 287246 h 28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128" h="287246">
                    <a:moveTo>
                      <a:pt x="124126" y="287246"/>
                    </a:moveTo>
                    <a:cubicBezTo>
                      <a:pt x="122887" y="287067"/>
                      <a:pt x="121672" y="286770"/>
                      <a:pt x="120493" y="286352"/>
                    </a:cubicBezTo>
                    <a:cubicBezTo>
                      <a:pt x="118229" y="285519"/>
                      <a:pt x="114536" y="284744"/>
                      <a:pt x="110366" y="282897"/>
                    </a:cubicBezTo>
                    <a:cubicBezTo>
                      <a:pt x="98082" y="278120"/>
                      <a:pt x="86466" y="271770"/>
                      <a:pt x="75815" y="264014"/>
                    </a:cubicBezTo>
                    <a:cubicBezTo>
                      <a:pt x="59886" y="252582"/>
                      <a:pt x="45941" y="238619"/>
                      <a:pt x="34533" y="222672"/>
                    </a:cubicBezTo>
                    <a:cubicBezTo>
                      <a:pt x="27808" y="213302"/>
                      <a:pt x="21964" y="203336"/>
                      <a:pt x="17079" y="192887"/>
                    </a:cubicBezTo>
                    <a:cubicBezTo>
                      <a:pt x="11933" y="181563"/>
                      <a:pt x="7941" y="169750"/>
                      <a:pt x="5165" y="157622"/>
                    </a:cubicBezTo>
                    <a:cubicBezTo>
                      <a:pt x="-351" y="134205"/>
                      <a:pt x="-1459" y="109960"/>
                      <a:pt x="1889" y="86138"/>
                    </a:cubicBezTo>
                    <a:cubicBezTo>
                      <a:pt x="6261" y="53017"/>
                      <a:pt x="25520" y="23709"/>
                      <a:pt x="54191" y="6553"/>
                    </a:cubicBezTo>
                    <a:cubicBezTo>
                      <a:pt x="58183" y="4170"/>
                      <a:pt x="61459" y="2681"/>
                      <a:pt x="63663" y="1549"/>
                    </a:cubicBezTo>
                    <a:cubicBezTo>
                      <a:pt x="64741" y="917"/>
                      <a:pt x="65879" y="399"/>
                      <a:pt x="67059" y="0"/>
                    </a:cubicBezTo>
                    <a:cubicBezTo>
                      <a:pt x="66123" y="834"/>
                      <a:pt x="65081" y="1531"/>
                      <a:pt x="63961" y="2085"/>
                    </a:cubicBezTo>
                    <a:cubicBezTo>
                      <a:pt x="61876" y="3395"/>
                      <a:pt x="58719" y="5063"/>
                      <a:pt x="54787" y="7565"/>
                    </a:cubicBezTo>
                    <a:cubicBezTo>
                      <a:pt x="43933" y="14720"/>
                      <a:pt x="34319" y="23596"/>
                      <a:pt x="26313" y="33836"/>
                    </a:cubicBezTo>
                    <a:cubicBezTo>
                      <a:pt x="14714" y="49270"/>
                      <a:pt x="7268" y="67421"/>
                      <a:pt x="4689" y="86555"/>
                    </a:cubicBezTo>
                    <a:cubicBezTo>
                      <a:pt x="1615" y="110026"/>
                      <a:pt x="2806" y="133860"/>
                      <a:pt x="8203" y="156907"/>
                    </a:cubicBezTo>
                    <a:cubicBezTo>
                      <a:pt x="10902" y="168815"/>
                      <a:pt x="14774" y="180431"/>
                      <a:pt x="19760" y="191577"/>
                    </a:cubicBezTo>
                    <a:cubicBezTo>
                      <a:pt x="24520" y="202002"/>
                      <a:pt x="30220" y="211974"/>
                      <a:pt x="36797" y="221362"/>
                    </a:cubicBezTo>
                    <a:cubicBezTo>
                      <a:pt x="47943" y="237136"/>
                      <a:pt x="61513" y="251051"/>
                      <a:pt x="77007" y="262584"/>
                    </a:cubicBezTo>
                    <a:cubicBezTo>
                      <a:pt x="87443" y="270424"/>
                      <a:pt x="98785" y="276982"/>
                      <a:pt x="110783" y="282123"/>
                    </a:cubicBezTo>
                    <a:cubicBezTo>
                      <a:pt x="119301" y="285638"/>
                      <a:pt x="124246" y="286948"/>
                      <a:pt x="124126" y="287246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63DC9798-BBED-8642-C645-158211863F18}"/>
                  </a:ext>
                </a:extLst>
              </p:cNvPr>
              <p:cNvSpPr/>
              <p:nvPr/>
            </p:nvSpPr>
            <p:spPr>
              <a:xfrm>
                <a:off x="16280678" y="2423003"/>
                <a:ext cx="28714" cy="150890"/>
              </a:xfrm>
              <a:custGeom>
                <a:avLst/>
                <a:gdLst>
                  <a:gd name="connsiteX0" fmla="*/ 38 w 28714"/>
                  <a:gd name="connsiteY0" fmla="*/ 0 h 150890"/>
                  <a:gd name="connsiteX1" fmla="*/ 3374 w 28714"/>
                  <a:gd name="connsiteY1" fmla="*/ 5183 h 150890"/>
                  <a:gd name="connsiteX2" fmla="*/ 10761 w 28714"/>
                  <a:gd name="connsiteY2" fmla="*/ 20194 h 150890"/>
                  <a:gd name="connsiteX3" fmla="*/ 27619 w 28714"/>
                  <a:gd name="connsiteY3" fmla="*/ 128373 h 150890"/>
                  <a:gd name="connsiteX4" fmla="*/ 25177 w 28714"/>
                  <a:gd name="connsiteY4" fmla="*/ 144934 h 150890"/>
                  <a:gd name="connsiteX5" fmla="*/ 23568 w 28714"/>
                  <a:gd name="connsiteY5" fmla="*/ 150891 h 150890"/>
                  <a:gd name="connsiteX6" fmla="*/ 25474 w 28714"/>
                  <a:gd name="connsiteY6" fmla="*/ 128194 h 150890"/>
                  <a:gd name="connsiteX7" fmla="*/ 23032 w 28714"/>
                  <a:gd name="connsiteY7" fmla="*/ 73688 h 150890"/>
                  <a:gd name="connsiteX8" fmla="*/ 8735 w 28714"/>
                  <a:gd name="connsiteY8" fmla="*/ 21028 h 150890"/>
                  <a:gd name="connsiteX9" fmla="*/ 38 w 28714"/>
                  <a:gd name="connsiteY9" fmla="*/ 0 h 15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714" h="150890">
                    <a:moveTo>
                      <a:pt x="38" y="0"/>
                    </a:moveTo>
                    <a:cubicBezTo>
                      <a:pt x="1384" y="1567"/>
                      <a:pt x="2504" y="3312"/>
                      <a:pt x="3374" y="5183"/>
                    </a:cubicBezTo>
                    <a:cubicBezTo>
                      <a:pt x="6096" y="10055"/>
                      <a:pt x="8557" y="15065"/>
                      <a:pt x="10761" y="20194"/>
                    </a:cubicBezTo>
                    <a:cubicBezTo>
                      <a:pt x="25540" y="54221"/>
                      <a:pt x="31342" y="91464"/>
                      <a:pt x="27619" y="128373"/>
                    </a:cubicBezTo>
                    <a:cubicBezTo>
                      <a:pt x="27095" y="133931"/>
                      <a:pt x="26285" y="139459"/>
                      <a:pt x="25177" y="144934"/>
                    </a:cubicBezTo>
                    <a:cubicBezTo>
                      <a:pt x="24891" y="146977"/>
                      <a:pt x="24349" y="148978"/>
                      <a:pt x="23568" y="150891"/>
                    </a:cubicBezTo>
                    <a:cubicBezTo>
                      <a:pt x="23032" y="150891"/>
                      <a:pt x="24521" y="142193"/>
                      <a:pt x="25474" y="128194"/>
                    </a:cubicBezTo>
                    <a:cubicBezTo>
                      <a:pt x="26630" y="109990"/>
                      <a:pt x="25814" y="91714"/>
                      <a:pt x="23032" y="73688"/>
                    </a:cubicBezTo>
                    <a:cubicBezTo>
                      <a:pt x="20203" y="55668"/>
                      <a:pt x="15413" y="38006"/>
                      <a:pt x="8735" y="21028"/>
                    </a:cubicBezTo>
                    <a:cubicBezTo>
                      <a:pt x="3612" y="7982"/>
                      <a:pt x="-439" y="238"/>
                      <a:pt x="38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3D105B9A-D8E1-232D-C54F-59697F8F07AE}"/>
                  </a:ext>
                </a:extLst>
              </p:cNvPr>
              <p:cNvSpPr/>
              <p:nvPr/>
            </p:nvSpPr>
            <p:spPr>
              <a:xfrm>
                <a:off x="16239315" y="2372368"/>
                <a:ext cx="24066" cy="25793"/>
              </a:xfrm>
              <a:custGeom>
                <a:avLst/>
                <a:gdLst>
                  <a:gd name="connsiteX0" fmla="*/ 0 w 24066"/>
                  <a:gd name="connsiteY0" fmla="*/ 0 h 25793"/>
                  <a:gd name="connsiteX1" fmla="*/ 13165 w 24066"/>
                  <a:gd name="connsiteY1" fmla="*/ 11914 h 25793"/>
                  <a:gd name="connsiteX2" fmla="*/ 24066 w 24066"/>
                  <a:gd name="connsiteY2" fmla="*/ 25794 h 25793"/>
                  <a:gd name="connsiteX3" fmla="*/ 10901 w 24066"/>
                  <a:gd name="connsiteY3" fmla="*/ 13880 h 25793"/>
                  <a:gd name="connsiteX4" fmla="*/ 0 w 24066"/>
                  <a:gd name="connsiteY4" fmla="*/ 0 h 2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66" h="25793">
                    <a:moveTo>
                      <a:pt x="0" y="0"/>
                    </a:moveTo>
                    <a:cubicBezTo>
                      <a:pt x="5052" y="3169"/>
                      <a:pt x="9507" y="7202"/>
                      <a:pt x="13165" y="11914"/>
                    </a:cubicBezTo>
                    <a:cubicBezTo>
                      <a:pt x="17597" y="15858"/>
                      <a:pt x="21290" y="20558"/>
                      <a:pt x="24066" y="25794"/>
                    </a:cubicBezTo>
                    <a:cubicBezTo>
                      <a:pt x="19033" y="22601"/>
                      <a:pt x="14577" y="18574"/>
                      <a:pt x="10901" y="13880"/>
                    </a:cubicBezTo>
                    <a:cubicBezTo>
                      <a:pt x="6487" y="9924"/>
                      <a:pt x="2794" y="5230"/>
                      <a:pt x="0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6D434DA6-F840-88A0-DAF9-CE9E934A95F4}"/>
                  </a:ext>
                </a:extLst>
              </p:cNvPr>
              <p:cNvSpPr/>
              <p:nvPr/>
            </p:nvSpPr>
            <p:spPr>
              <a:xfrm>
                <a:off x="16152462" y="2569424"/>
                <a:ext cx="96026" cy="85521"/>
              </a:xfrm>
              <a:custGeom>
                <a:avLst/>
                <a:gdLst>
                  <a:gd name="connsiteX0" fmla="*/ 0 w 96026"/>
                  <a:gd name="connsiteY0" fmla="*/ 85484 h 85521"/>
                  <a:gd name="connsiteX1" fmla="*/ 19062 w 96026"/>
                  <a:gd name="connsiteY1" fmla="*/ 79944 h 85521"/>
                  <a:gd name="connsiteX2" fmla="*/ 38542 w 96026"/>
                  <a:gd name="connsiteY2" fmla="*/ 71128 h 85521"/>
                  <a:gd name="connsiteX3" fmla="*/ 59749 w 96026"/>
                  <a:gd name="connsiteY3" fmla="*/ 55938 h 85521"/>
                  <a:gd name="connsiteX4" fmla="*/ 77262 w 96026"/>
                  <a:gd name="connsiteY4" fmla="*/ 36577 h 85521"/>
                  <a:gd name="connsiteX5" fmla="*/ 88283 w 96026"/>
                  <a:gd name="connsiteY5" fmla="*/ 18289 h 85521"/>
                  <a:gd name="connsiteX6" fmla="*/ 96027 w 96026"/>
                  <a:gd name="connsiteY6" fmla="*/ 1 h 85521"/>
                  <a:gd name="connsiteX7" fmla="*/ 95074 w 96026"/>
                  <a:gd name="connsiteY7" fmla="*/ 5363 h 85521"/>
                  <a:gd name="connsiteX8" fmla="*/ 93286 w 96026"/>
                  <a:gd name="connsiteY8" fmla="*/ 11320 h 85521"/>
                  <a:gd name="connsiteX9" fmla="*/ 90308 w 96026"/>
                  <a:gd name="connsiteY9" fmla="*/ 19183 h 85521"/>
                  <a:gd name="connsiteX10" fmla="*/ 79585 w 96026"/>
                  <a:gd name="connsiteY10" fmla="*/ 38186 h 85521"/>
                  <a:gd name="connsiteX11" fmla="*/ 61714 w 96026"/>
                  <a:gd name="connsiteY11" fmla="*/ 58201 h 85521"/>
                  <a:gd name="connsiteX12" fmla="*/ 39793 w 96026"/>
                  <a:gd name="connsiteY12" fmla="*/ 73570 h 85521"/>
                  <a:gd name="connsiteX13" fmla="*/ 19658 w 96026"/>
                  <a:gd name="connsiteY13" fmla="*/ 81970 h 85521"/>
                  <a:gd name="connsiteX14" fmla="*/ 11497 w 96026"/>
                  <a:gd name="connsiteY14" fmla="*/ 84055 h 85521"/>
                  <a:gd name="connsiteX15" fmla="*/ 5540 w 96026"/>
                  <a:gd name="connsiteY15" fmla="*/ 85067 h 85521"/>
                  <a:gd name="connsiteX16" fmla="*/ 0 w 96026"/>
                  <a:gd name="connsiteY16" fmla="*/ 85484 h 8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026" h="85521">
                    <a:moveTo>
                      <a:pt x="0" y="85484"/>
                    </a:moveTo>
                    <a:cubicBezTo>
                      <a:pt x="0" y="84889"/>
                      <a:pt x="7565" y="83935"/>
                      <a:pt x="19062" y="79944"/>
                    </a:cubicBezTo>
                    <a:cubicBezTo>
                      <a:pt x="25794" y="77555"/>
                      <a:pt x="32311" y="74607"/>
                      <a:pt x="38542" y="71128"/>
                    </a:cubicBezTo>
                    <a:cubicBezTo>
                      <a:pt x="46077" y="66749"/>
                      <a:pt x="53178" y="61662"/>
                      <a:pt x="59749" y="55938"/>
                    </a:cubicBezTo>
                    <a:cubicBezTo>
                      <a:pt x="66206" y="50076"/>
                      <a:pt x="72074" y="43589"/>
                      <a:pt x="77262" y="36577"/>
                    </a:cubicBezTo>
                    <a:cubicBezTo>
                      <a:pt x="81492" y="30835"/>
                      <a:pt x="85185" y="24711"/>
                      <a:pt x="88283" y="18289"/>
                    </a:cubicBezTo>
                    <a:cubicBezTo>
                      <a:pt x="93584" y="7328"/>
                      <a:pt x="95431" y="-118"/>
                      <a:pt x="96027" y="1"/>
                    </a:cubicBezTo>
                    <a:cubicBezTo>
                      <a:pt x="95937" y="1824"/>
                      <a:pt x="95616" y="3623"/>
                      <a:pt x="95074" y="5363"/>
                    </a:cubicBezTo>
                    <a:cubicBezTo>
                      <a:pt x="94645" y="7394"/>
                      <a:pt x="94043" y="9384"/>
                      <a:pt x="93286" y="11320"/>
                    </a:cubicBezTo>
                    <a:cubicBezTo>
                      <a:pt x="92452" y="14000"/>
                      <a:pt x="91458" y="16621"/>
                      <a:pt x="90308" y="19183"/>
                    </a:cubicBezTo>
                    <a:cubicBezTo>
                      <a:pt x="87401" y="25873"/>
                      <a:pt x="83803" y="32241"/>
                      <a:pt x="79585" y="38186"/>
                    </a:cubicBezTo>
                    <a:cubicBezTo>
                      <a:pt x="74373" y="45483"/>
                      <a:pt x="68380" y="52197"/>
                      <a:pt x="61714" y="58201"/>
                    </a:cubicBezTo>
                    <a:cubicBezTo>
                      <a:pt x="54959" y="64069"/>
                      <a:pt x="47614" y="69222"/>
                      <a:pt x="39793" y="73570"/>
                    </a:cubicBezTo>
                    <a:cubicBezTo>
                      <a:pt x="33371" y="77019"/>
                      <a:pt x="26628" y="79837"/>
                      <a:pt x="19658" y="81970"/>
                    </a:cubicBezTo>
                    <a:cubicBezTo>
                      <a:pt x="16680" y="82982"/>
                      <a:pt x="13701" y="83459"/>
                      <a:pt x="11497" y="84055"/>
                    </a:cubicBezTo>
                    <a:cubicBezTo>
                      <a:pt x="9543" y="84561"/>
                      <a:pt x="7553" y="84900"/>
                      <a:pt x="5540" y="85067"/>
                    </a:cubicBezTo>
                    <a:cubicBezTo>
                      <a:pt x="3723" y="85454"/>
                      <a:pt x="1858" y="85597"/>
                      <a:pt x="0" y="85484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49" name="Forma Livre: Forma 1648">
                <a:extLst>
                  <a:ext uri="{FF2B5EF4-FFF2-40B4-BE49-F238E27FC236}">
                    <a16:creationId xmlns:a16="http://schemas.microsoft.com/office/drawing/2014/main" id="{27B60923-6211-4DC8-535A-AF2BDD653867}"/>
                  </a:ext>
                </a:extLst>
              </p:cNvPr>
              <p:cNvSpPr/>
              <p:nvPr/>
            </p:nvSpPr>
            <p:spPr>
              <a:xfrm>
                <a:off x="16182128" y="2538032"/>
                <a:ext cx="7257" cy="26618"/>
              </a:xfrm>
              <a:custGeom>
                <a:avLst/>
                <a:gdLst>
                  <a:gd name="connsiteX0" fmla="*/ 0 w 7257"/>
                  <a:gd name="connsiteY0" fmla="*/ 0 h 26618"/>
                  <a:gd name="connsiteX1" fmla="*/ 3574 w 7257"/>
                  <a:gd name="connsiteY1" fmla="*/ 2740 h 26618"/>
                  <a:gd name="connsiteX2" fmla="*/ 7208 w 7257"/>
                  <a:gd name="connsiteY2" fmla="*/ 12927 h 26618"/>
                  <a:gd name="connsiteX3" fmla="*/ 4825 w 7257"/>
                  <a:gd name="connsiteY3" fmla="*/ 23411 h 26618"/>
                  <a:gd name="connsiteX4" fmla="*/ 1608 w 7257"/>
                  <a:gd name="connsiteY4" fmla="*/ 26568 h 26618"/>
                  <a:gd name="connsiteX5" fmla="*/ 4110 w 7257"/>
                  <a:gd name="connsiteY5" fmla="*/ 13105 h 26618"/>
                  <a:gd name="connsiteX6" fmla="*/ 0 w 7257"/>
                  <a:gd name="connsiteY6" fmla="*/ 0 h 26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257" h="26618">
                    <a:moveTo>
                      <a:pt x="0" y="0"/>
                    </a:moveTo>
                    <a:cubicBezTo>
                      <a:pt x="0" y="0"/>
                      <a:pt x="1847" y="536"/>
                      <a:pt x="3574" y="2740"/>
                    </a:cubicBezTo>
                    <a:cubicBezTo>
                      <a:pt x="5760" y="5707"/>
                      <a:pt x="7023" y="9245"/>
                      <a:pt x="7208" y="12927"/>
                    </a:cubicBezTo>
                    <a:cubicBezTo>
                      <a:pt x="7476" y="16578"/>
                      <a:pt x="6648" y="20230"/>
                      <a:pt x="4825" y="23411"/>
                    </a:cubicBezTo>
                    <a:cubicBezTo>
                      <a:pt x="3395" y="25853"/>
                      <a:pt x="1906" y="26866"/>
                      <a:pt x="1608" y="26568"/>
                    </a:cubicBezTo>
                    <a:cubicBezTo>
                      <a:pt x="3115" y="22232"/>
                      <a:pt x="3961" y="17692"/>
                      <a:pt x="4110" y="13105"/>
                    </a:cubicBezTo>
                    <a:cubicBezTo>
                      <a:pt x="3378" y="8560"/>
                      <a:pt x="1996" y="4146"/>
                      <a:pt x="0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0" name="Forma Livre: Forma 1649">
                <a:extLst>
                  <a:ext uri="{FF2B5EF4-FFF2-40B4-BE49-F238E27FC236}">
                    <a16:creationId xmlns:a16="http://schemas.microsoft.com/office/drawing/2014/main" id="{A160CDDE-524E-8E3B-A17B-454C315F2133}"/>
                  </a:ext>
                </a:extLst>
              </p:cNvPr>
              <p:cNvSpPr/>
              <p:nvPr/>
            </p:nvSpPr>
            <p:spPr>
              <a:xfrm>
                <a:off x="16149841" y="2456362"/>
                <a:ext cx="5657" cy="6656"/>
              </a:xfrm>
              <a:custGeom>
                <a:avLst/>
                <a:gdLst>
                  <a:gd name="connsiteX0" fmla="*/ 0 w 5657"/>
                  <a:gd name="connsiteY0" fmla="*/ 894 h 6656"/>
                  <a:gd name="connsiteX1" fmla="*/ 1489 w 5657"/>
                  <a:gd name="connsiteY1" fmla="*/ 0 h 6656"/>
                  <a:gd name="connsiteX2" fmla="*/ 5647 w 5657"/>
                  <a:gd name="connsiteY2" fmla="*/ 4754 h 6656"/>
                  <a:gd name="connsiteX3" fmla="*/ 5540 w 5657"/>
                  <a:gd name="connsiteY3" fmla="*/ 5480 h 6656"/>
                  <a:gd name="connsiteX4" fmla="*/ 4229 w 5657"/>
                  <a:gd name="connsiteY4" fmla="*/ 6612 h 6656"/>
                  <a:gd name="connsiteX5" fmla="*/ 2264 w 5657"/>
                  <a:gd name="connsiteY5" fmla="*/ 3634 h 6656"/>
                  <a:gd name="connsiteX6" fmla="*/ 0 w 5657"/>
                  <a:gd name="connsiteY6" fmla="*/ 894 h 6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7" h="6656">
                    <a:moveTo>
                      <a:pt x="0" y="894"/>
                    </a:moveTo>
                    <a:cubicBezTo>
                      <a:pt x="0" y="477"/>
                      <a:pt x="476" y="0"/>
                      <a:pt x="1489" y="0"/>
                    </a:cubicBezTo>
                    <a:cubicBezTo>
                      <a:pt x="3949" y="167"/>
                      <a:pt x="5814" y="2293"/>
                      <a:pt x="5647" y="4754"/>
                    </a:cubicBezTo>
                    <a:cubicBezTo>
                      <a:pt x="5629" y="4998"/>
                      <a:pt x="5594" y="5242"/>
                      <a:pt x="5540" y="5480"/>
                    </a:cubicBezTo>
                    <a:cubicBezTo>
                      <a:pt x="5540" y="6434"/>
                      <a:pt x="4587" y="6791"/>
                      <a:pt x="4229" y="6612"/>
                    </a:cubicBezTo>
                    <a:cubicBezTo>
                      <a:pt x="3872" y="6434"/>
                      <a:pt x="3276" y="4885"/>
                      <a:pt x="2264" y="3634"/>
                    </a:cubicBezTo>
                    <a:cubicBezTo>
                      <a:pt x="1251" y="2383"/>
                      <a:pt x="179" y="1787"/>
                      <a:pt x="0" y="894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1" name="Forma Livre: Forma 1650">
                <a:extLst>
                  <a:ext uri="{FF2B5EF4-FFF2-40B4-BE49-F238E27FC236}">
                    <a16:creationId xmlns:a16="http://schemas.microsoft.com/office/drawing/2014/main" id="{605BB7E8-A8CE-A149-9B0D-F64144022CCA}"/>
                  </a:ext>
                </a:extLst>
              </p:cNvPr>
              <p:cNvSpPr/>
              <p:nvPr/>
            </p:nvSpPr>
            <p:spPr>
              <a:xfrm rot="-2005199">
                <a:off x="16464863" y="3041824"/>
                <a:ext cx="245308" cy="294394"/>
              </a:xfrm>
              <a:custGeom>
                <a:avLst/>
                <a:gdLst>
                  <a:gd name="connsiteX0" fmla="*/ 245309 w 245308"/>
                  <a:gd name="connsiteY0" fmla="*/ 147197 h 294394"/>
                  <a:gd name="connsiteX1" fmla="*/ 122655 w 245308"/>
                  <a:gd name="connsiteY1" fmla="*/ 294394 h 294394"/>
                  <a:gd name="connsiteX2" fmla="*/ 0 w 245308"/>
                  <a:gd name="connsiteY2" fmla="*/ 147197 h 294394"/>
                  <a:gd name="connsiteX3" fmla="*/ 122655 w 245308"/>
                  <a:gd name="connsiteY3" fmla="*/ 0 h 294394"/>
                  <a:gd name="connsiteX4" fmla="*/ 245309 w 245308"/>
                  <a:gd name="connsiteY4" fmla="*/ 147197 h 29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308" h="294394">
                    <a:moveTo>
                      <a:pt x="245309" y="147197"/>
                    </a:moveTo>
                    <a:cubicBezTo>
                      <a:pt x="245309" y="228492"/>
                      <a:pt x="190395" y="294394"/>
                      <a:pt x="122655" y="294394"/>
                    </a:cubicBezTo>
                    <a:cubicBezTo>
                      <a:pt x="54914" y="294394"/>
                      <a:pt x="0" y="228492"/>
                      <a:pt x="0" y="147197"/>
                    </a:cubicBezTo>
                    <a:cubicBezTo>
                      <a:pt x="0" y="65902"/>
                      <a:pt x="54914" y="0"/>
                      <a:pt x="122655" y="0"/>
                    </a:cubicBezTo>
                    <a:cubicBezTo>
                      <a:pt x="190395" y="0"/>
                      <a:pt x="245309" y="65902"/>
                      <a:pt x="245309" y="147197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4BD2E63C-BB11-6477-8669-3FF8E3EC1BD6}"/>
                  </a:ext>
                </a:extLst>
              </p:cNvPr>
              <p:cNvSpPr/>
              <p:nvPr/>
            </p:nvSpPr>
            <p:spPr>
              <a:xfrm rot="-2004598">
                <a:off x="16484720" y="3029162"/>
                <a:ext cx="245308" cy="294394"/>
              </a:xfrm>
              <a:custGeom>
                <a:avLst/>
                <a:gdLst>
                  <a:gd name="connsiteX0" fmla="*/ 245309 w 245308"/>
                  <a:gd name="connsiteY0" fmla="*/ 147197 h 294394"/>
                  <a:gd name="connsiteX1" fmla="*/ 122654 w 245308"/>
                  <a:gd name="connsiteY1" fmla="*/ 294394 h 294394"/>
                  <a:gd name="connsiteX2" fmla="*/ 0 w 245308"/>
                  <a:gd name="connsiteY2" fmla="*/ 147197 h 294394"/>
                  <a:gd name="connsiteX3" fmla="*/ 122654 w 245308"/>
                  <a:gd name="connsiteY3" fmla="*/ 0 h 294394"/>
                  <a:gd name="connsiteX4" fmla="*/ 245309 w 245308"/>
                  <a:gd name="connsiteY4" fmla="*/ 147197 h 29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308" h="294394">
                    <a:moveTo>
                      <a:pt x="245309" y="147197"/>
                    </a:moveTo>
                    <a:cubicBezTo>
                      <a:pt x="245309" y="228492"/>
                      <a:pt x="190395" y="294394"/>
                      <a:pt x="122654" y="294394"/>
                    </a:cubicBezTo>
                    <a:cubicBezTo>
                      <a:pt x="54914" y="294394"/>
                      <a:pt x="0" y="228492"/>
                      <a:pt x="0" y="147197"/>
                    </a:cubicBezTo>
                    <a:cubicBezTo>
                      <a:pt x="0" y="65902"/>
                      <a:pt x="54914" y="0"/>
                      <a:pt x="122654" y="0"/>
                    </a:cubicBezTo>
                    <a:cubicBezTo>
                      <a:pt x="190395" y="0"/>
                      <a:pt x="245309" y="65902"/>
                      <a:pt x="245309" y="14719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3" name="Forma Livre: Forma 1652">
                <a:extLst>
                  <a:ext uri="{FF2B5EF4-FFF2-40B4-BE49-F238E27FC236}">
                    <a16:creationId xmlns:a16="http://schemas.microsoft.com/office/drawing/2014/main" id="{954A2320-35BD-E513-EFED-9CB6DEF0657C}"/>
                  </a:ext>
                </a:extLst>
              </p:cNvPr>
              <p:cNvSpPr/>
              <p:nvPr/>
            </p:nvSpPr>
            <p:spPr>
              <a:xfrm>
                <a:off x="16511351" y="3069946"/>
                <a:ext cx="198565" cy="214863"/>
              </a:xfrm>
              <a:custGeom>
                <a:avLst/>
                <a:gdLst>
                  <a:gd name="connsiteX0" fmla="*/ 22000 w 198565"/>
                  <a:gd name="connsiteY0" fmla="*/ 158322 h 214863"/>
                  <a:gd name="connsiteX1" fmla="*/ 36952 w 198565"/>
                  <a:gd name="connsiteY1" fmla="*/ 12912 h 214863"/>
                  <a:gd name="connsiteX2" fmla="*/ 176584 w 198565"/>
                  <a:gd name="connsiteY2" fmla="*/ 56339 h 214863"/>
                  <a:gd name="connsiteX3" fmla="*/ 161394 w 198565"/>
                  <a:gd name="connsiteY3" fmla="*/ 201928 h 214863"/>
                  <a:gd name="connsiteX4" fmla="*/ 22000 w 198565"/>
                  <a:gd name="connsiteY4" fmla="*/ 158322 h 21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565" h="214863">
                    <a:moveTo>
                      <a:pt x="22000" y="158322"/>
                    </a:moveTo>
                    <a:cubicBezTo>
                      <a:pt x="-12431" y="106199"/>
                      <a:pt x="-5700" y="41089"/>
                      <a:pt x="36952" y="12912"/>
                    </a:cubicBezTo>
                    <a:cubicBezTo>
                      <a:pt x="79604" y="-15264"/>
                      <a:pt x="142153" y="4215"/>
                      <a:pt x="176584" y="56339"/>
                    </a:cubicBezTo>
                    <a:cubicBezTo>
                      <a:pt x="211015" y="108462"/>
                      <a:pt x="204284" y="173632"/>
                      <a:pt x="161394" y="201928"/>
                    </a:cubicBezTo>
                    <a:cubicBezTo>
                      <a:pt x="118503" y="230223"/>
                      <a:pt x="56432" y="210506"/>
                      <a:pt x="22000" y="15832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4" name="Forma Livre: Forma 1653">
                <a:extLst>
                  <a:ext uri="{FF2B5EF4-FFF2-40B4-BE49-F238E27FC236}">
                    <a16:creationId xmlns:a16="http://schemas.microsoft.com/office/drawing/2014/main" id="{3E1567AB-FF67-AD80-6E5F-243604803BD4}"/>
                  </a:ext>
                </a:extLst>
              </p:cNvPr>
              <p:cNvSpPr/>
              <p:nvPr/>
            </p:nvSpPr>
            <p:spPr>
              <a:xfrm>
                <a:off x="16506519" y="3074492"/>
                <a:ext cx="192880" cy="209156"/>
              </a:xfrm>
              <a:custGeom>
                <a:avLst/>
                <a:gdLst>
                  <a:gd name="connsiteX0" fmla="*/ 21591 w 192880"/>
                  <a:gd name="connsiteY0" fmla="*/ 153956 h 209156"/>
                  <a:gd name="connsiteX1" fmla="*/ 35649 w 192880"/>
                  <a:gd name="connsiteY1" fmla="*/ 12418 h 209156"/>
                  <a:gd name="connsiteX2" fmla="*/ 171290 w 192880"/>
                  <a:gd name="connsiteY2" fmla="*/ 55189 h 209156"/>
                  <a:gd name="connsiteX3" fmla="*/ 157231 w 192880"/>
                  <a:gd name="connsiteY3" fmla="*/ 196727 h 209156"/>
                  <a:gd name="connsiteX4" fmla="*/ 21591 w 192880"/>
                  <a:gd name="connsiteY4" fmla="*/ 153956 h 20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80" h="209156">
                    <a:moveTo>
                      <a:pt x="21591" y="153956"/>
                    </a:moveTo>
                    <a:cubicBezTo>
                      <a:pt x="-12007" y="103083"/>
                      <a:pt x="-5692" y="39701"/>
                      <a:pt x="35649" y="12418"/>
                    </a:cubicBezTo>
                    <a:cubicBezTo>
                      <a:pt x="76991" y="-14865"/>
                      <a:pt x="137692" y="4316"/>
                      <a:pt x="171290" y="55189"/>
                    </a:cubicBezTo>
                    <a:cubicBezTo>
                      <a:pt x="204887" y="106062"/>
                      <a:pt x="198573" y="169444"/>
                      <a:pt x="157231" y="196727"/>
                    </a:cubicBezTo>
                    <a:cubicBezTo>
                      <a:pt x="115890" y="224010"/>
                      <a:pt x="55188" y="204888"/>
                      <a:pt x="21591" y="153956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5" name="Forma Livre: Forma 1654">
                <a:extLst>
                  <a:ext uri="{FF2B5EF4-FFF2-40B4-BE49-F238E27FC236}">
                    <a16:creationId xmlns:a16="http://schemas.microsoft.com/office/drawing/2014/main" id="{A4EFBCB1-278D-68E8-D789-D33BA9036A97}"/>
                  </a:ext>
                </a:extLst>
              </p:cNvPr>
              <p:cNvSpPr/>
              <p:nvPr/>
            </p:nvSpPr>
            <p:spPr>
              <a:xfrm>
                <a:off x="16562578" y="3124558"/>
                <a:ext cx="87625" cy="120212"/>
              </a:xfrm>
              <a:custGeom>
                <a:avLst/>
                <a:gdLst>
                  <a:gd name="connsiteX0" fmla="*/ 43687 w 87625"/>
                  <a:gd name="connsiteY0" fmla="*/ 67969 h 120212"/>
                  <a:gd name="connsiteX1" fmla="*/ 59771 w 87625"/>
                  <a:gd name="connsiteY1" fmla="*/ 92452 h 120212"/>
                  <a:gd name="connsiteX2" fmla="*/ 59771 w 87625"/>
                  <a:gd name="connsiteY2" fmla="*/ 92452 h 120212"/>
                  <a:gd name="connsiteX3" fmla="*/ 47202 w 87625"/>
                  <a:gd name="connsiteY3" fmla="*/ 95848 h 120212"/>
                  <a:gd name="connsiteX4" fmla="*/ 39815 w 87625"/>
                  <a:gd name="connsiteY4" fmla="*/ 95193 h 120212"/>
                  <a:gd name="connsiteX5" fmla="*/ 39815 w 87625"/>
                  <a:gd name="connsiteY5" fmla="*/ 96146 h 120212"/>
                  <a:gd name="connsiteX6" fmla="*/ 42615 w 87625"/>
                  <a:gd name="connsiteY6" fmla="*/ 106928 h 120212"/>
                  <a:gd name="connsiteX7" fmla="*/ 43270 w 87625"/>
                  <a:gd name="connsiteY7" fmla="*/ 109370 h 120212"/>
                  <a:gd name="connsiteX8" fmla="*/ 49763 w 87625"/>
                  <a:gd name="connsiteY8" fmla="*/ 111694 h 120212"/>
                  <a:gd name="connsiteX9" fmla="*/ 50836 w 87625"/>
                  <a:gd name="connsiteY9" fmla="*/ 109668 h 120212"/>
                  <a:gd name="connsiteX10" fmla="*/ 68468 w 87625"/>
                  <a:gd name="connsiteY10" fmla="*/ 105617 h 120212"/>
                  <a:gd name="connsiteX11" fmla="*/ 77344 w 87625"/>
                  <a:gd name="connsiteY11" fmla="*/ 119021 h 120212"/>
                  <a:gd name="connsiteX12" fmla="*/ 82884 w 87625"/>
                  <a:gd name="connsiteY12" fmla="*/ 120212 h 120212"/>
                  <a:gd name="connsiteX13" fmla="*/ 80680 w 87625"/>
                  <a:gd name="connsiteY13" fmla="*/ 116817 h 120212"/>
                  <a:gd name="connsiteX14" fmla="*/ 85267 w 87625"/>
                  <a:gd name="connsiteY14" fmla="*/ 113838 h 120212"/>
                  <a:gd name="connsiteX15" fmla="*/ 76212 w 87625"/>
                  <a:gd name="connsiteY15" fmla="*/ 100137 h 120212"/>
                  <a:gd name="connsiteX16" fmla="*/ 82169 w 87625"/>
                  <a:gd name="connsiteY16" fmla="*/ 60583 h 120212"/>
                  <a:gd name="connsiteX17" fmla="*/ 43866 w 87625"/>
                  <a:gd name="connsiteY17" fmla="*/ 50753 h 120212"/>
                  <a:gd name="connsiteX18" fmla="*/ 27901 w 87625"/>
                  <a:gd name="connsiteY18" fmla="*/ 26509 h 120212"/>
                  <a:gd name="connsiteX19" fmla="*/ 53218 w 87625"/>
                  <a:gd name="connsiteY19" fmla="*/ 23054 h 120212"/>
                  <a:gd name="connsiteX20" fmla="*/ 49465 w 87625"/>
                  <a:gd name="connsiteY20" fmla="*/ 7923 h 120212"/>
                  <a:gd name="connsiteX21" fmla="*/ 19263 w 87625"/>
                  <a:gd name="connsiteY21" fmla="*/ 13463 h 120212"/>
                  <a:gd name="connsiteX22" fmla="*/ 12592 w 87625"/>
                  <a:gd name="connsiteY22" fmla="*/ 3276 h 120212"/>
                  <a:gd name="connsiteX23" fmla="*/ 16285 w 87625"/>
                  <a:gd name="connsiteY23" fmla="*/ 715 h 120212"/>
                  <a:gd name="connsiteX24" fmla="*/ 10328 w 87625"/>
                  <a:gd name="connsiteY24" fmla="*/ 0 h 120212"/>
                  <a:gd name="connsiteX25" fmla="*/ 2465 w 87625"/>
                  <a:gd name="connsiteY25" fmla="*/ 5183 h 120212"/>
                  <a:gd name="connsiteX26" fmla="*/ 11400 w 87625"/>
                  <a:gd name="connsiteY26" fmla="*/ 18764 h 120212"/>
                  <a:gd name="connsiteX27" fmla="*/ 5443 w 87625"/>
                  <a:gd name="connsiteY27" fmla="*/ 58438 h 120212"/>
                  <a:gd name="connsiteX28" fmla="*/ 43687 w 87625"/>
                  <a:gd name="connsiteY28" fmla="*/ 67969 h 120212"/>
                  <a:gd name="connsiteX29" fmla="*/ 53218 w 87625"/>
                  <a:gd name="connsiteY29" fmla="*/ 65348 h 120212"/>
                  <a:gd name="connsiteX30" fmla="*/ 69898 w 87625"/>
                  <a:gd name="connsiteY30" fmla="*/ 69458 h 120212"/>
                  <a:gd name="connsiteX31" fmla="*/ 67455 w 87625"/>
                  <a:gd name="connsiteY31" fmla="*/ 86912 h 120212"/>
                  <a:gd name="connsiteX32" fmla="*/ 19859 w 87625"/>
                  <a:gd name="connsiteY32" fmla="*/ 31929 h 120212"/>
                  <a:gd name="connsiteX33" fmla="*/ 33977 w 87625"/>
                  <a:gd name="connsiteY33" fmla="*/ 53375 h 120212"/>
                  <a:gd name="connsiteX34" fmla="*/ 16881 w 87625"/>
                  <a:gd name="connsiteY34" fmla="*/ 49145 h 120212"/>
                  <a:gd name="connsiteX35" fmla="*/ 19859 w 87625"/>
                  <a:gd name="connsiteY35" fmla="*/ 31929 h 12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7625" h="120212">
                    <a:moveTo>
                      <a:pt x="43687" y="67969"/>
                    </a:moveTo>
                    <a:lnTo>
                      <a:pt x="59771" y="92452"/>
                    </a:lnTo>
                    <a:lnTo>
                      <a:pt x="59771" y="92452"/>
                    </a:lnTo>
                    <a:cubicBezTo>
                      <a:pt x="55798" y="94275"/>
                      <a:pt x="51550" y="95419"/>
                      <a:pt x="47202" y="95848"/>
                    </a:cubicBezTo>
                    <a:cubicBezTo>
                      <a:pt x="44724" y="95884"/>
                      <a:pt x="42246" y="95663"/>
                      <a:pt x="39815" y="95193"/>
                    </a:cubicBezTo>
                    <a:lnTo>
                      <a:pt x="39815" y="96146"/>
                    </a:lnTo>
                    <a:lnTo>
                      <a:pt x="42615" y="106928"/>
                    </a:lnTo>
                    <a:lnTo>
                      <a:pt x="43270" y="109370"/>
                    </a:lnTo>
                    <a:lnTo>
                      <a:pt x="49763" y="111694"/>
                    </a:lnTo>
                    <a:lnTo>
                      <a:pt x="50836" y="109668"/>
                    </a:lnTo>
                    <a:cubicBezTo>
                      <a:pt x="56959" y="109787"/>
                      <a:pt x="63012" y="108393"/>
                      <a:pt x="68468" y="105617"/>
                    </a:cubicBezTo>
                    <a:lnTo>
                      <a:pt x="77344" y="119021"/>
                    </a:lnTo>
                    <a:lnTo>
                      <a:pt x="82884" y="120212"/>
                    </a:lnTo>
                    <a:lnTo>
                      <a:pt x="80680" y="116817"/>
                    </a:lnTo>
                    <a:lnTo>
                      <a:pt x="85267" y="113838"/>
                    </a:lnTo>
                    <a:lnTo>
                      <a:pt x="76212" y="100137"/>
                    </a:lnTo>
                    <a:cubicBezTo>
                      <a:pt x="88686" y="90802"/>
                      <a:pt x="91337" y="73176"/>
                      <a:pt x="82169" y="60583"/>
                    </a:cubicBezTo>
                    <a:cubicBezTo>
                      <a:pt x="71030" y="43784"/>
                      <a:pt x="56733" y="46941"/>
                      <a:pt x="43866" y="50753"/>
                    </a:cubicBezTo>
                    <a:lnTo>
                      <a:pt x="27901" y="26509"/>
                    </a:lnTo>
                    <a:cubicBezTo>
                      <a:pt x="35711" y="22547"/>
                      <a:pt x="44628" y="21332"/>
                      <a:pt x="53218" y="23054"/>
                    </a:cubicBezTo>
                    <a:lnTo>
                      <a:pt x="49465" y="7923"/>
                    </a:lnTo>
                    <a:cubicBezTo>
                      <a:pt x="39058" y="6094"/>
                      <a:pt x="28342" y="8060"/>
                      <a:pt x="19263" y="13463"/>
                    </a:cubicBezTo>
                    <a:lnTo>
                      <a:pt x="12592" y="3276"/>
                    </a:lnTo>
                    <a:lnTo>
                      <a:pt x="16285" y="715"/>
                    </a:lnTo>
                    <a:lnTo>
                      <a:pt x="10328" y="0"/>
                    </a:lnTo>
                    <a:lnTo>
                      <a:pt x="2465" y="5183"/>
                    </a:lnTo>
                    <a:lnTo>
                      <a:pt x="11400" y="18764"/>
                    </a:lnTo>
                    <a:cubicBezTo>
                      <a:pt x="-1056" y="28159"/>
                      <a:pt x="-3707" y="45797"/>
                      <a:pt x="5443" y="58438"/>
                    </a:cubicBezTo>
                    <a:cubicBezTo>
                      <a:pt x="16404" y="75237"/>
                      <a:pt x="30820" y="71782"/>
                      <a:pt x="43687" y="67969"/>
                    </a:cubicBezTo>
                    <a:close/>
                    <a:moveTo>
                      <a:pt x="53218" y="65348"/>
                    </a:moveTo>
                    <a:cubicBezTo>
                      <a:pt x="60188" y="63680"/>
                      <a:pt x="66085" y="63621"/>
                      <a:pt x="69898" y="69458"/>
                    </a:cubicBezTo>
                    <a:cubicBezTo>
                      <a:pt x="73853" y="74998"/>
                      <a:pt x="72781" y="82671"/>
                      <a:pt x="67455" y="86912"/>
                    </a:cubicBezTo>
                    <a:close/>
                    <a:moveTo>
                      <a:pt x="19859" y="31929"/>
                    </a:moveTo>
                    <a:lnTo>
                      <a:pt x="33977" y="53375"/>
                    </a:lnTo>
                    <a:cubicBezTo>
                      <a:pt x="26888" y="55102"/>
                      <a:pt x="20812" y="55102"/>
                      <a:pt x="16881" y="49145"/>
                    </a:cubicBezTo>
                    <a:cubicBezTo>
                      <a:pt x="13068" y="43540"/>
                      <a:pt x="14391" y="35927"/>
                      <a:pt x="19859" y="3192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6" name="Forma Livre: Forma 1655">
                <a:extLst>
                  <a:ext uri="{FF2B5EF4-FFF2-40B4-BE49-F238E27FC236}">
                    <a16:creationId xmlns:a16="http://schemas.microsoft.com/office/drawing/2014/main" id="{2114BB3F-5A8F-CA05-9523-69AE9EA9F195}"/>
                  </a:ext>
                </a:extLst>
              </p:cNvPr>
              <p:cNvSpPr/>
              <p:nvPr/>
            </p:nvSpPr>
            <p:spPr>
              <a:xfrm>
                <a:off x="16567677" y="3125987"/>
                <a:ext cx="87709" cy="119020"/>
              </a:xfrm>
              <a:custGeom>
                <a:avLst/>
                <a:gdLst>
                  <a:gd name="connsiteX0" fmla="*/ 11543 w 87709"/>
                  <a:gd name="connsiteY0" fmla="*/ 18765 h 119020"/>
                  <a:gd name="connsiteX1" fmla="*/ 2549 w 87709"/>
                  <a:gd name="connsiteY1" fmla="*/ 5242 h 119020"/>
                  <a:gd name="connsiteX2" fmla="*/ 10471 w 87709"/>
                  <a:gd name="connsiteY2" fmla="*/ 0 h 119020"/>
                  <a:gd name="connsiteX3" fmla="*/ 19347 w 87709"/>
                  <a:gd name="connsiteY3" fmla="*/ 13463 h 119020"/>
                  <a:gd name="connsiteX4" fmla="*/ 49549 w 87709"/>
                  <a:gd name="connsiteY4" fmla="*/ 7923 h 119020"/>
                  <a:gd name="connsiteX5" fmla="*/ 53302 w 87709"/>
                  <a:gd name="connsiteY5" fmla="*/ 23054 h 119020"/>
                  <a:gd name="connsiteX6" fmla="*/ 27985 w 87709"/>
                  <a:gd name="connsiteY6" fmla="*/ 26509 h 119020"/>
                  <a:gd name="connsiteX7" fmla="*/ 43950 w 87709"/>
                  <a:gd name="connsiteY7" fmla="*/ 50754 h 119020"/>
                  <a:gd name="connsiteX8" fmla="*/ 82253 w 87709"/>
                  <a:gd name="connsiteY8" fmla="*/ 60583 h 119020"/>
                  <a:gd name="connsiteX9" fmla="*/ 76296 w 87709"/>
                  <a:gd name="connsiteY9" fmla="*/ 100137 h 119020"/>
                  <a:gd name="connsiteX10" fmla="*/ 85351 w 87709"/>
                  <a:gd name="connsiteY10" fmla="*/ 113838 h 119020"/>
                  <a:gd name="connsiteX11" fmla="*/ 77428 w 87709"/>
                  <a:gd name="connsiteY11" fmla="*/ 119021 h 119020"/>
                  <a:gd name="connsiteX12" fmla="*/ 68552 w 87709"/>
                  <a:gd name="connsiteY12" fmla="*/ 105618 h 119020"/>
                  <a:gd name="connsiteX13" fmla="*/ 44128 w 87709"/>
                  <a:gd name="connsiteY13" fmla="*/ 111098 h 119020"/>
                  <a:gd name="connsiteX14" fmla="*/ 40018 w 87709"/>
                  <a:gd name="connsiteY14" fmla="*/ 96265 h 119020"/>
                  <a:gd name="connsiteX15" fmla="*/ 59914 w 87709"/>
                  <a:gd name="connsiteY15" fmla="*/ 92512 h 119020"/>
                  <a:gd name="connsiteX16" fmla="*/ 43830 w 87709"/>
                  <a:gd name="connsiteY16" fmla="*/ 68088 h 119020"/>
                  <a:gd name="connsiteX17" fmla="*/ 5408 w 87709"/>
                  <a:gd name="connsiteY17" fmla="*/ 58498 h 119020"/>
                  <a:gd name="connsiteX18" fmla="*/ 11543 w 87709"/>
                  <a:gd name="connsiteY18" fmla="*/ 18765 h 119020"/>
                  <a:gd name="connsiteX19" fmla="*/ 17500 w 87709"/>
                  <a:gd name="connsiteY19" fmla="*/ 49264 h 119020"/>
                  <a:gd name="connsiteX20" fmla="*/ 34597 w 87709"/>
                  <a:gd name="connsiteY20" fmla="*/ 53434 h 119020"/>
                  <a:gd name="connsiteX21" fmla="*/ 20479 w 87709"/>
                  <a:gd name="connsiteY21" fmla="*/ 31989 h 119020"/>
                  <a:gd name="connsiteX22" fmla="*/ 17262 w 87709"/>
                  <a:gd name="connsiteY22" fmla="*/ 49264 h 119020"/>
                  <a:gd name="connsiteX23" fmla="*/ 53838 w 87709"/>
                  <a:gd name="connsiteY23" fmla="*/ 65408 h 119020"/>
                  <a:gd name="connsiteX24" fmla="*/ 68075 w 87709"/>
                  <a:gd name="connsiteY24" fmla="*/ 86972 h 119020"/>
                  <a:gd name="connsiteX25" fmla="*/ 70518 w 87709"/>
                  <a:gd name="connsiteY25" fmla="*/ 69518 h 119020"/>
                  <a:gd name="connsiteX26" fmla="*/ 53600 w 87709"/>
                  <a:gd name="connsiteY26" fmla="*/ 65408 h 11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7709" h="119020">
                    <a:moveTo>
                      <a:pt x="11543" y="18765"/>
                    </a:moveTo>
                    <a:lnTo>
                      <a:pt x="2549" y="5242"/>
                    </a:lnTo>
                    <a:lnTo>
                      <a:pt x="10471" y="0"/>
                    </a:lnTo>
                    <a:lnTo>
                      <a:pt x="19347" y="13463"/>
                    </a:lnTo>
                    <a:cubicBezTo>
                      <a:pt x="28438" y="8084"/>
                      <a:pt x="39142" y="6124"/>
                      <a:pt x="49549" y="7923"/>
                    </a:cubicBezTo>
                    <a:lnTo>
                      <a:pt x="53302" y="23054"/>
                    </a:lnTo>
                    <a:cubicBezTo>
                      <a:pt x="44712" y="21392"/>
                      <a:pt x="35812" y="22607"/>
                      <a:pt x="27985" y="26509"/>
                    </a:cubicBezTo>
                    <a:lnTo>
                      <a:pt x="43950" y="50754"/>
                    </a:lnTo>
                    <a:cubicBezTo>
                      <a:pt x="56817" y="47001"/>
                      <a:pt x="71113" y="43784"/>
                      <a:pt x="82253" y="60583"/>
                    </a:cubicBezTo>
                    <a:cubicBezTo>
                      <a:pt x="91421" y="73176"/>
                      <a:pt x="88770" y="90802"/>
                      <a:pt x="76296" y="100137"/>
                    </a:cubicBezTo>
                    <a:lnTo>
                      <a:pt x="85351" y="113838"/>
                    </a:lnTo>
                    <a:lnTo>
                      <a:pt x="77428" y="119021"/>
                    </a:lnTo>
                    <a:lnTo>
                      <a:pt x="68552" y="105618"/>
                    </a:lnTo>
                    <a:cubicBezTo>
                      <a:pt x="61153" y="109877"/>
                      <a:pt x="52635" y="111789"/>
                      <a:pt x="44128" y="111098"/>
                    </a:cubicBezTo>
                    <a:lnTo>
                      <a:pt x="40018" y="96265"/>
                    </a:lnTo>
                    <a:cubicBezTo>
                      <a:pt x="46863" y="96718"/>
                      <a:pt x="53707" y="95425"/>
                      <a:pt x="59914" y="92512"/>
                    </a:cubicBezTo>
                    <a:lnTo>
                      <a:pt x="43830" y="68088"/>
                    </a:lnTo>
                    <a:cubicBezTo>
                      <a:pt x="30963" y="71841"/>
                      <a:pt x="16488" y="75296"/>
                      <a:pt x="5408" y="58498"/>
                    </a:cubicBezTo>
                    <a:cubicBezTo>
                      <a:pt x="-3742" y="45797"/>
                      <a:pt x="-1008" y="28111"/>
                      <a:pt x="11543" y="18765"/>
                    </a:cubicBezTo>
                    <a:close/>
                    <a:moveTo>
                      <a:pt x="17500" y="49264"/>
                    </a:moveTo>
                    <a:cubicBezTo>
                      <a:pt x="21373" y="55221"/>
                      <a:pt x="27449" y="55221"/>
                      <a:pt x="34597" y="53434"/>
                    </a:cubicBezTo>
                    <a:lnTo>
                      <a:pt x="20479" y="31989"/>
                    </a:lnTo>
                    <a:cubicBezTo>
                      <a:pt x="14921" y="35933"/>
                      <a:pt x="13497" y="43581"/>
                      <a:pt x="17262" y="49264"/>
                    </a:cubicBezTo>
                    <a:close/>
                    <a:moveTo>
                      <a:pt x="53838" y="65408"/>
                    </a:moveTo>
                    <a:lnTo>
                      <a:pt x="68075" y="86972"/>
                    </a:lnTo>
                    <a:cubicBezTo>
                      <a:pt x="73401" y="82731"/>
                      <a:pt x="74473" y="75058"/>
                      <a:pt x="70518" y="69518"/>
                    </a:cubicBezTo>
                    <a:cubicBezTo>
                      <a:pt x="66467" y="63680"/>
                      <a:pt x="60570" y="63799"/>
                      <a:pt x="53600" y="6540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20AF68F9-2310-7952-F4E8-6575634E7498}"/>
                  </a:ext>
                </a:extLst>
              </p:cNvPr>
              <p:cNvSpPr/>
              <p:nvPr/>
            </p:nvSpPr>
            <p:spPr>
              <a:xfrm>
                <a:off x="16504246" y="3090662"/>
                <a:ext cx="113993" cy="194145"/>
              </a:xfrm>
              <a:custGeom>
                <a:avLst/>
                <a:gdLst>
                  <a:gd name="connsiteX0" fmla="*/ 113993 w 113993"/>
                  <a:gd name="connsiteY0" fmla="*/ 194079 h 194145"/>
                  <a:gd name="connsiteX1" fmla="*/ 111312 w 113993"/>
                  <a:gd name="connsiteY1" fmla="*/ 194079 h 194145"/>
                  <a:gd name="connsiteX2" fmla="*/ 103687 w 113993"/>
                  <a:gd name="connsiteY2" fmla="*/ 193066 h 194145"/>
                  <a:gd name="connsiteX3" fmla="*/ 76643 w 113993"/>
                  <a:gd name="connsiteY3" fmla="*/ 184667 h 194145"/>
                  <a:gd name="connsiteX4" fmla="*/ 41794 w 113993"/>
                  <a:gd name="connsiteY4" fmla="*/ 161256 h 194145"/>
                  <a:gd name="connsiteX5" fmla="*/ 12009 w 113993"/>
                  <a:gd name="connsiteY5" fmla="*/ 119557 h 194145"/>
                  <a:gd name="connsiteX6" fmla="*/ 95 w 113993"/>
                  <a:gd name="connsiteY6" fmla="*/ 69578 h 194145"/>
                  <a:gd name="connsiteX7" fmla="*/ 8852 w 113993"/>
                  <a:gd name="connsiteY7" fmla="*/ 28534 h 194145"/>
                  <a:gd name="connsiteX8" fmla="*/ 26306 w 113993"/>
                  <a:gd name="connsiteY8" fmla="*/ 6255 h 194145"/>
                  <a:gd name="connsiteX9" fmla="*/ 32263 w 113993"/>
                  <a:gd name="connsiteY9" fmla="*/ 1489 h 194145"/>
                  <a:gd name="connsiteX10" fmla="*/ 34467 w 113993"/>
                  <a:gd name="connsiteY10" fmla="*/ 0 h 194145"/>
                  <a:gd name="connsiteX11" fmla="*/ 27021 w 113993"/>
                  <a:gd name="connsiteY11" fmla="*/ 7148 h 194145"/>
                  <a:gd name="connsiteX12" fmla="*/ 10699 w 113993"/>
                  <a:gd name="connsiteY12" fmla="*/ 29547 h 194145"/>
                  <a:gd name="connsiteX13" fmla="*/ 2836 w 113993"/>
                  <a:gd name="connsiteY13" fmla="*/ 69459 h 194145"/>
                  <a:gd name="connsiteX14" fmla="*/ 14750 w 113993"/>
                  <a:gd name="connsiteY14" fmla="*/ 118306 h 194145"/>
                  <a:gd name="connsiteX15" fmla="*/ 43522 w 113993"/>
                  <a:gd name="connsiteY15" fmla="*/ 159469 h 194145"/>
                  <a:gd name="connsiteX16" fmla="*/ 77358 w 113993"/>
                  <a:gd name="connsiteY16" fmla="*/ 183297 h 194145"/>
                  <a:gd name="connsiteX17" fmla="*/ 113993 w 113993"/>
                  <a:gd name="connsiteY17" fmla="*/ 194079 h 194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3993" h="194145">
                    <a:moveTo>
                      <a:pt x="113993" y="194079"/>
                    </a:moveTo>
                    <a:cubicBezTo>
                      <a:pt x="113100" y="194168"/>
                      <a:pt x="112206" y="194168"/>
                      <a:pt x="111312" y="194079"/>
                    </a:cubicBezTo>
                    <a:cubicBezTo>
                      <a:pt x="108757" y="193876"/>
                      <a:pt x="106207" y="193543"/>
                      <a:pt x="103687" y="193066"/>
                    </a:cubicBezTo>
                    <a:cubicBezTo>
                      <a:pt x="94341" y="191481"/>
                      <a:pt x="85244" y="188652"/>
                      <a:pt x="76643" y="184667"/>
                    </a:cubicBezTo>
                    <a:cubicBezTo>
                      <a:pt x="63841" y="178787"/>
                      <a:pt x="52076" y="170882"/>
                      <a:pt x="41794" y="161256"/>
                    </a:cubicBezTo>
                    <a:cubicBezTo>
                      <a:pt x="29177" y="149485"/>
                      <a:pt x="19050" y="135307"/>
                      <a:pt x="12009" y="119557"/>
                    </a:cubicBezTo>
                    <a:cubicBezTo>
                      <a:pt x="4986" y="103777"/>
                      <a:pt x="947" y="86829"/>
                      <a:pt x="95" y="69578"/>
                    </a:cubicBezTo>
                    <a:cubicBezTo>
                      <a:pt x="-590" y="55370"/>
                      <a:pt x="2425" y="41222"/>
                      <a:pt x="8852" y="28534"/>
                    </a:cubicBezTo>
                    <a:cubicBezTo>
                      <a:pt x="13314" y="20141"/>
                      <a:pt x="19223" y="12599"/>
                      <a:pt x="26306" y="6255"/>
                    </a:cubicBezTo>
                    <a:cubicBezTo>
                      <a:pt x="28868" y="4051"/>
                      <a:pt x="30953" y="2561"/>
                      <a:pt x="32263" y="1489"/>
                    </a:cubicBezTo>
                    <a:cubicBezTo>
                      <a:pt x="32918" y="888"/>
                      <a:pt x="33663" y="381"/>
                      <a:pt x="34467" y="0"/>
                    </a:cubicBezTo>
                    <a:cubicBezTo>
                      <a:pt x="32138" y="2532"/>
                      <a:pt x="29648" y="4920"/>
                      <a:pt x="27021" y="7148"/>
                    </a:cubicBezTo>
                    <a:cubicBezTo>
                      <a:pt x="20415" y="13695"/>
                      <a:pt x="14904" y="21255"/>
                      <a:pt x="10699" y="29547"/>
                    </a:cubicBezTo>
                    <a:cubicBezTo>
                      <a:pt x="4730" y="41967"/>
                      <a:pt x="2020" y="55704"/>
                      <a:pt x="2836" y="69459"/>
                    </a:cubicBezTo>
                    <a:cubicBezTo>
                      <a:pt x="3830" y="86329"/>
                      <a:pt x="7869" y="102871"/>
                      <a:pt x="14750" y="118306"/>
                    </a:cubicBezTo>
                    <a:cubicBezTo>
                      <a:pt x="21540" y="133782"/>
                      <a:pt x="31316" y="147775"/>
                      <a:pt x="43522" y="159469"/>
                    </a:cubicBezTo>
                    <a:cubicBezTo>
                      <a:pt x="53500" y="169113"/>
                      <a:pt x="64913" y="177149"/>
                      <a:pt x="77358" y="183297"/>
                    </a:cubicBezTo>
                    <a:cubicBezTo>
                      <a:pt x="89087" y="188366"/>
                      <a:pt x="101388" y="191988"/>
                      <a:pt x="113993" y="19407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8" name="Forma Livre: Forma 1657">
                <a:extLst>
                  <a:ext uri="{FF2B5EF4-FFF2-40B4-BE49-F238E27FC236}">
                    <a16:creationId xmlns:a16="http://schemas.microsoft.com/office/drawing/2014/main" id="{773C8370-BB33-D523-38ED-B809AB2C471A}"/>
                  </a:ext>
                </a:extLst>
              </p:cNvPr>
              <p:cNvSpPr/>
              <p:nvPr/>
            </p:nvSpPr>
            <p:spPr>
              <a:xfrm>
                <a:off x="16698658" y="3096024"/>
                <a:ext cx="37862" cy="102936"/>
              </a:xfrm>
              <a:custGeom>
                <a:avLst/>
                <a:gdLst>
                  <a:gd name="connsiteX0" fmla="*/ 0 w 37862"/>
                  <a:gd name="connsiteY0" fmla="*/ 0 h 102936"/>
                  <a:gd name="connsiteX1" fmla="*/ 10544 w 37862"/>
                  <a:gd name="connsiteY1" fmla="*/ 12569 h 102936"/>
                  <a:gd name="connsiteX2" fmla="*/ 37291 w 37862"/>
                  <a:gd name="connsiteY2" fmla="*/ 86496 h 102936"/>
                  <a:gd name="connsiteX3" fmla="*/ 37291 w 37862"/>
                  <a:gd name="connsiteY3" fmla="*/ 102937 h 102936"/>
                  <a:gd name="connsiteX4" fmla="*/ 35206 w 37862"/>
                  <a:gd name="connsiteY4" fmla="*/ 86734 h 102936"/>
                  <a:gd name="connsiteX5" fmla="*/ 25972 w 37862"/>
                  <a:gd name="connsiteY5" fmla="*/ 48788 h 102936"/>
                  <a:gd name="connsiteX6" fmla="*/ 8876 w 37862"/>
                  <a:gd name="connsiteY6" fmla="*/ 13701 h 102936"/>
                  <a:gd name="connsiteX7" fmla="*/ 0 w 37862"/>
                  <a:gd name="connsiteY7" fmla="*/ 0 h 102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862" h="102936">
                    <a:moveTo>
                      <a:pt x="0" y="0"/>
                    </a:moveTo>
                    <a:cubicBezTo>
                      <a:pt x="4075" y="3681"/>
                      <a:pt x="7625" y="7911"/>
                      <a:pt x="10544" y="12569"/>
                    </a:cubicBezTo>
                    <a:cubicBezTo>
                      <a:pt x="25758" y="34455"/>
                      <a:pt x="34979" y="59939"/>
                      <a:pt x="37291" y="86496"/>
                    </a:cubicBezTo>
                    <a:cubicBezTo>
                      <a:pt x="38053" y="91952"/>
                      <a:pt x="38053" y="97480"/>
                      <a:pt x="37291" y="102937"/>
                    </a:cubicBezTo>
                    <a:cubicBezTo>
                      <a:pt x="36814" y="102937"/>
                      <a:pt x="36576" y="96682"/>
                      <a:pt x="35206" y="86734"/>
                    </a:cubicBezTo>
                    <a:cubicBezTo>
                      <a:pt x="33466" y="73795"/>
                      <a:pt x="30369" y="61077"/>
                      <a:pt x="25972" y="48788"/>
                    </a:cubicBezTo>
                    <a:cubicBezTo>
                      <a:pt x="21499" y="36534"/>
                      <a:pt x="15768" y="24775"/>
                      <a:pt x="8876" y="13701"/>
                    </a:cubicBezTo>
                    <a:cubicBezTo>
                      <a:pt x="5641" y="9317"/>
                      <a:pt x="2675" y="4742"/>
                      <a:pt x="0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DFD14B4F-313D-9E3C-E334-0CE6E0789AC0}"/>
                  </a:ext>
                </a:extLst>
              </p:cNvPr>
              <p:cNvSpPr/>
              <p:nvPr/>
            </p:nvSpPr>
            <p:spPr>
              <a:xfrm>
                <a:off x="16662512" y="3065844"/>
                <a:ext cx="20525" cy="14862"/>
              </a:xfrm>
              <a:custGeom>
                <a:avLst/>
                <a:gdLst>
                  <a:gd name="connsiteX0" fmla="*/ 46 w 20525"/>
                  <a:gd name="connsiteY0" fmla="*/ 97 h 14862"/>
                  <a:gd name="connsiteX1" fmla="*/ 11186 w 20525"/>
                  <a:gd name="connsiteY1" fmla="*/ 6054 h 14862"/>
                  <a:gd name="connsiteX2" fmla="*/ 20479 w 20525"/>
                  <a:gd name="connsiteY2" fmla="*/ 14751 h 14862"/>
                  <a:gd name="connsiteX3" fmla="*/ 9339 w 20525"/>
                  <a:gd name="connsiteY3" fmla="*/ 8794 h 14862"/>
                  <a:gd name="connsiteX4" fmla="*/ 46 w 20525"/>
                  <a:gd name="connsiteY4" fmla="*/ 97 h 14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25" h="14862">
                    <a:moveTo>
                      <a:pt x="46" y="97"/>
                    </a:moveTo>
                    <a:cubicBezTo>
                      <a:pt x="523" y="-558"/>
                      <a:pt x="5527" y="2182"/>
                      <a:pt x="11186" y="6054"/>
                    </a:cubicBezTo>
                    <a:cubicBezTo>
                      <a:pt x="16845" y="9926"/>
                      <a:pt x="21015" y="14036"/>
                      <a:pt x="20479" y="14751"/>
                    </a:cubicBezTo>
                    <a:cubicBezTo>
                      <a:pt x="19943" y="15466"/>
                      <a:pt x="14998" y="12666"/>
                      <a:pt x="9339" y="8794"/>
                    </a:cubicBezTo>
                    <a:cubicBezTo>
                      <a:pt x="3680" y="4922"/>
                      <a:pt x="-490" y="812"/>
                      <a:pt x="46" y="97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0" name="Forma Livre: Forma 1659">
                <a:extLst>
                  <a:ext uri="{FF2B5EF4-FFF2-40B4-BE49-F238E27FC236}">
                    <a16:creationId xmlns:a16="http://schemas.microsoft.com/office/drawing/2014/main" id="{A44CB2CE-75CC-4F0E-62DC-63F5A81EC348}"/>
                  </a:ext>
                </a:extLst>
              </p:cNvPr>
              <p:cNvSpPr/>
              <p:nvPr/>
            </p:nvSpPr>
            <p:spPr>
              <a:xfrm>
                <a:off x="16640160" y="3203547"/>
                <a:ext cx="56064" cy="73271"/>
              </a:xfrm>
              <a:custGeom>
                <a:avLst/>
                <a:gdLst>
                  <a:gd name="connsiteX0" fmla="*/ 0 w 56064"/>
                  <a:gd name="connsiteY0" fmla="*/ 73271 h 73271"/>
                  <a:gd name="connsiteX1" fmla="*/ 12450 w 56064"/>
                  <a:gd name="connsiteY1" fmla="*/ 66481 h 73271"/>
                  <a:gd name="connsiteX2" fmla="*/ 52600 w 56064"/>
                  <a:gd name="connsiteY2" fmla="*/ 13821 h 73271"/>
                  <a:gd name="connsiteX3" fmla="*/ 55817 w 56064"/>
                  <a:gd name="connsiteY3" fmla="*/ 0 h 73271"/>
                  <a:gd name="connsiteX4" fmla="*/ 54745 w 56064"/>
                  <a:gd name="connsiteY4" fmla="*/ 14357 h 73271"/>
                  <a:gd name="connsiteX5" fmla="*/ 13522 w 56064"/>
                  <a:gd name="connsiteY5" fmla="*/ 68327 h 73271"/>
                  <a:gd name="connsiteX6" fmla="*/ 0 w 56064"/>
                  <a:gd name="connsiteY6" fmla="*/ 73271 h 73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064" h="73271">
                    <a:moveTo>
                      <a:pt x="0" y="73271"/>
                    </a:moveTo>
                    <a:cubicBezTo>
                      <a:pt x="0" y="72735"/>
                      <a:pt x="5004" y="70889"/>
                      <a:pt x="12450" y="66481"/>
                    </a:cubicBezTo>
                    <a:cubicBezTo>
                      <a:pt x="32084" y="54715"/>
                      <a:pt x="46453" y="35867"/>
                      <a:pt x="52600" y="13821"/>
                    </a:cubicBezTo>
                    <a:cubicBezTo>
                      <a:pt x="54923" y="5421"/>
                      <a:pt x="55281" y="-59"/>
                      <a:pt x="55817" y="0"/>
                    </a:cubicBezTo>
                    <a:cubicBezTo>
                      <a:pt x="56365" y="4808"/>
                      <a:pt x="56002" y="9681"/>
                      <a:pt x="54745" y="14357"/>
                    </a:cubicBezTo>
                    <a:cubicBezTo>
                      <a:pt x="49562" y="37512"/>
                      <a:pt x="34497" y="57235"/>
                      <a:pt x="13522" y="68327"/>
                    </a:cubicBezTo>
                    <a:cubicBezTo>
                      <a:pt x="9359" y="70799"/>
                      <a:pt x="4778" y="72479"/>
                      <a:pt x="0" y="7327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1" name="Forma Livre: Forma 1660">
                <a:extLst>
                  <a:ext uri="{FF2B5EF4-FFF2-40B4-BE49-F238E27FC236}">
                    <a16:creationId xmlns:a16="http://schemas.microsoft.com/office/drawing/2014/main" id="{AC519124-7825-16D0-B5EB-6B4D4D3D7D58}"/>
                  </a:ext>
                </a:extLst>
              </p:cNvPr>
              <p:cNvSpPr/>
              <p:nvPr/>
            </p:nvSpPr>
            <p:spPr>
              <a:xfrm>
                <a:off x="16644939" y="3190370"/>
                <a:ext cx="7775" cy="18621"/>
              </a:xfrm>
              <a:custGeom>
                <a:avLst/>
                <a:gdLst>
                  <a:gd name="connsiteX0" fmla="*/ 46 w 7775"/>
                  <a:gd name="connsiteY0" fmla="*/ 131 h 18621"/>
                  <a:gd name="connsiteX1" fmla="*/ 3144 w 7775"/>
                  <a:gd name="connsiteY1" fmla="*/ 1382 h 18621"/>
                  <a:gd name="connsiteX2" fmla="*/ 7314 w 7775"/>
                  <a:gd name="connsiteY2" fmla="*/ 8114 h 18621"/>
                  <a:gd name="connsiteX3" fmla="*/ 6956 w 7775"/>
                  <a:gd name="connsiteY3" fmla="*/ 16037 h 18621"/>
                  <a:gd name="connsiteX4" fmla="*/ 4871 w 7775"/>
                  <a:gd name="connsiteY4" fmla="*/ 18598 h 18621"/>
                  <a:gd name="connsiteX5" fmla="*/ 4335 w 7775"/>
                  <a:gd name="connsiteY5" fmla="*/ 8888 h 18621"/>
                  <a:gd name="connsiteX6" fmla="*/ 46 w 7775"/>
                  <a:gd name="connsiteY6" fmla="*/ 131 h 1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75" h="18621">
                    <a:moveTo>
                      <a:pt x="46" y="131"/>
                    </a:moveTo>
                    <a:cubicBezTo>
                      <a:pt x="46" y="-226"/>
                      <a:pt x="1535" y="131"/>
                      <a:pt x="3144" y="1382"/>
                    </a:cubicBezTo>
                    <a:cubicBezTo>
                      <a:pt x="5217" y="3122"/>
                      <a:pt x="6682" y="5481"/>
                      <a:pt x="7314" y="8114"/>
                    </a:cubicBezTo>
                    <a:cubicBezTo>
                      <a:pt x="8035" y="10729"/>
                      <a:pt x="7909" y="13499"/>
                      <a:pt x="6956" y="16037"/>
                    </a:cubicBezTo>
                    <a:cubicBezTo>
                      <a:pt x="6182" y="17943"/>
                      <a:pt x="5169" y="18777"/>
                      <a:pt x="4871" y="18598"/>
                    </a:cubicBezTo>
                    <a:cubicBezTo>
                      <a:pt x="4574" y="18419"/>
                      <a:pt x="5765" y="13952"/>
                      <a:pt x="4335" y="8888"/>
                    </a:cubicBezTo>
                    <a:cubicBezTo>
                      <a:pt x="2906" y="3825"/>
                      <a:pt x="-430" y="846"/>
                      <a:pt x="46" y="13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2" name="Forma Livre: Forma 1661">
                <a:extLst>
                  <a:ext uri="{FF2B5EF4-FFF2-40B4-BE49-F238E27FC236}">
                    <a16:creationId xmlns:a16="http://schemas.microsoft.com/office/drawing/2014/main" id="{C23EC3E0-1494-B7AA-3863-0E522FDBB28D}"/>
                  </a:ext>
                </a:extLst>
              </p:cNvPr>
              <p:cNvSpPr/>
              <p:nvPr/>
            </p:nvSpPr>
            <p:spPr>
              <a:xfrm>
                <a:off x="16611210" y="3136830"/>
                <a:ext cx="4844" cy="4711"/>
              </a:xfrm>
              <a:custGeom>
                <a:avLst/>
                <a:gdLst>
                  <a:gd name="connsiteX0" fmla="*/ 0 w 4844"/>
                  <a:gd name="connsiteY0" fmla="*/ 1250 h 4711"/>
                  <a:gd name="connsiteX1" fmla="*/ 953 w 4844"/>
                  <a:gd name="connsiteY1" fmla="*/ 59 h 4711"/>
                  <a:gd name="connsiteX2" fmla="*/ 4783 w 4844"/>
                  <a:gd name="connsiteY2" fmla="*/ 2662 h 4711"/>
                  <a:gd name="connsiteX3" fmla="*/ 4825 w 4844"/>
                  <a:gd name="connsiteY3" fmla="*/ 3633 h 4711"/>
                  <a:gd name="connsiteX4" fmla="*/ 3753 w 4844"/>
                  <a:gd name="connsiteY4" fmla="*/ 4705 h 4711"/>
                  <a:gd name="connsiteX5" fmla="*/ 0 w 4844"/>
                  <a:gd name="connsiteY5" fmla="*/ 1250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44" h="4711">
                    <a:moveTo>
                      <a:pt x="0" y="1250"/>
                    </a:moveTo>
                    <a:cubicBezTo>
                      <a:pt x="0" y="833"/>
                      <a:pt x="0" y="297"/>
                      <a:pt x="953" y="59"/>
                    </a:cubicBezTo>
                    <a:cubicBezTo>
                      <a:pt x="2728" y="-281"/>
                      <a:pt x="4444" y="887"/>
                      <a:pt x="4783" y="2662"/>
                    </a:cubicBezTo>
                    <a:cubicBezTo>
                      <a:pt x="4849" y="2984"/>
                      <a:pt x="4861" y="3311"/>
                      <a:pt x="4825" y="3633"/>
                    </a:cubicBezTo>
                    <a:cubicBezTo>
                      <a:pt x="4825" y="4407"/>
                      <a:pt x="4170" y="4765"/>
                      <a:pt x="3753" y="4705"/>
                    </a:cubicBezTo>
                    <a:cubicBezTo>
                      <a:pt x="2270" y="3835"/>
                      <a:pt x="989" y="2662"/>
                      <a:pt x="0" y="125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3" name="Forma Livre: Forma 1662">
                <a:extLst>
                  <a:ext uri="{FF2B5EF4-FFF2-40B4-BE49-F238E27FC236}">
                    <a16:creationId xmlns:a16="http://schemas.microsoft.com/office/drawing/2014/main" id="{6CC65795-BE56-09A6-DEFB-962DB8ED1E84}"/>
                  </a:ext>
                </a:extLst>
              </p:cNvPr>
              <p:cNvSpPr/>
              <p:nvPr/>
            </p:nvSpPr>
            <p:spPr>
              <a:xfrm rot="-3359550">
                <a:off x="14547084" y="3165497"/>
                <a:ext cx="380769" cy="317307"/>
              </a:xfrm>
              <a:custGeom>
                <a:avLst/>
                <a:gdLst>
                  <a:gd name="connsiteX0" fmla="*/ 380769 w 380769"/>
                  <a:gd name="connsiteY0" fmla="*/ 158655 h 317307"/>
                  <a:gd name="connsiteX1" fmla="*/ 190385 w 380769"/>
                  <a:gd name="connsiteY1" fmla="*/ 317309 h 317307"/>
                  <a:gd name="connsiteX2" fmla="*/ 0 w 380769"/>
                  <a:gd name="connsiteY2" fmla="*/ 158655 h 317307"/>
                  <a:gd name="connsiteX3" fmla="*/ 190385 w 380769"/>
                  <a:gd name="connsiteY3" fmla="*/ 1 h 317307"/>
                  <a:gd name="connsiteX4" fmla="*/ 380769 w 380769"/>
                  <a:gd name="connsiteY4" fmla="*/ 158655 h 317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769" h="317307">
                    <a:moveTo>
                      <a:pt x="380769" y="158655"/>
                    </a:moveTo>
                    <a:cubicBezTo>
                      <a:pt x="380769" y="246277"/>
                      <a:pt x="295531" y="317309"/>
                      <a:pt x="190385" y="317309"/>
                    </a:cubicBezTo>
                    <a:cubicBezTo>
                      <a:pt x="85238" y="317309"/>
                      <a:pt x="0" y="246277"/>
                      <a:pt x="0" y="158655"/>
                    </a:cubicBezTo>
                    <a:cubicBezTo>
                      <a:pt x="0" y="71033"/>
                      <a:pt x="85238" y="1"/>
                      <a:pt x="190385" y="1"/>
                    </a:cubicBezTo>
                    <a:cubicBezTo>
                      <a:pt x="295531" y="1"/>
                      <a:pt x="380769" y="71033"/>
                      <a:pt x="380769" y="15865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4" name="Forma Livre: Forma 1663">
                <a:extLst>
                  <a:ext uri="{FF2B5EF4-FFF2-40B4-BE49-F238E27FC236}">
                    <a16:creationId xmlns:a16="http://schemas.microsoft.com/office/drawing/2014/main" id="{180C098D-7A9D-3C0E-746A-239C2F508AA9}"/>
                  </a:ext>
                </a:extLst>
              </p:cNvPr>
              <p:cNvSpPr/>
              <p:nvPr/>
            </p:nvSpPr>
            <p:spPr>
              <a:xfrm rot="-3376199">
                <a:off x="14521354" y="3140199"/>
                <a:ext cx="380294" cy="316911"/>
              </a:xfrm>
              <a:custGeom>
                <a:avLst/>
                <a:gdLst>
                  <a:gd name="connsiteX0" fmla="*/ 380294 w 380294"/>
                  <a:gd name="connsiteY0" fmla="*/ 158456 h 316911"/>
                  <a:gd name="connsiteX1" fmla="*/ 190147 w 380294"/>
                  <a:gd name="connsiteY1" fmla="*/ 316912 h 316911"/>
                  <a:gd name="connsiteX2" fmla="*/ 0 w 380294"/>
                  <a:gd name="connsiteY2" fmla="*/ 158456 h 316911"/>
                  <a:gd name="connsiteX3" fmla="*/ 190147 w 380294"/>
                  <a:gd name="connsiteY3" fmla="*/ 0 h 316911"/>
                  <a:gd name="connsiteX4" fmla="*/ 380294 w 380294"/>
                  <a:gd name="connsiteY4" fmla="*/ 158456 h 316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294" h="316911">
                    <a:moveTo>
                      <a:pt x="380294" y="158456"/>
                    </a:moveTo>
                    <a:cubicBezTo>
                      <a:pt x="380294" y="245969"/>
                      <a:pt x="295162" y="316912"/>
                      <a:pt x="190147" y="316912"/>
                    </a:cubicBezTo>
                    <a:cubicBezTo>
                      <a:pt x="85132" y="316912"/>
                      <a:pt x="0" y="245969"/>
                      <a:pt x="0" y="158456"/>
                    </a:cubicBezTo>
                    <a:cubicBezTo>
                      <a:pt x="0" y="70943"/>
                      <a:pt x="85132" y="0"/>
                      <a:pt x="190147" y="0"/>
                    </a:cubicBezTo>
                    <a:cubicBezTo>
                      <a:pt x="295162" y="0"/>
                      <a:pt x="380294" y="70943"/>
                      <a:pt x="380294" y="15845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5" name="Forma Livre: Forma 1664">
                <a:extLst>
                  <a:ext uri="{FF2B5EF4-FFF2-40B4-BE49-F238E27FC236}">
                    <a16:creationId xmlns:a16="http://schemas.microsoft.com/office/drawing/2014/main" id="{CE7BC236-848B-74B4-9D03-F46AE3656C1C}"/>
                  </a:ext>
                </a:extLst>
              </p:cNvPr>
              <p:cNvSpPr/>
              <p:nvPr/>
            </p:nvSpPr>
            <p:spPr>
              <a:xfrm>
                <a:off x="14582792" y="3155747"/>
                <a:ext cx="256716" cy="277069"/>
              </a:xfrm>
              <a:custGeom>
                <a:avLst/>
                <a:gdLst>
                  <a:gd name="connsiteX0" fmla="*/ 227857 w 256716"/>
                  <a:gd name="connsiteY0" fmla="*/ 204946 h 277069"/>
                  <a:gd name="connsiteX1" fmla="*/ 47241 w 256716"/>
                  <a:gd name="connsiteY1" fmla="*/ 260108 h 277069"/>
                  <a:gd name="connsiteX2" fmla="*/ 28834 w 256716"/>
                  <a:gd name="connsiteY2" fmla="*/ 72105 h 277069"/>
                  <a:gd name="connsiteX3" fmla="*/ 209450 w 256716"/>
                  <a:gd name="connsiteY3" fmla="*/ 17003 h 277069"/>
                  <a:gd name="connsiteX4" fmla="*/ 227857 w 256716"/>
                  <a:gd name="connsiteY4" fmla="*/ 204946 h 277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716" h="277069">
                    <a:moveTo>
                      <a:pt x="227857" y="204946"/>
                    </a:moveTo>
                    <a:cubicBezTo>
                      <a:pt x="183001" y="272081"/>
                      <a:pt x="102165" y="296743"/>
                      <a:pt x="47241" y="260108"/>
                    </a:cubicBezTo>
                    <a:cubicBezTo>
                      <a:pt x="-7682" y="223472"/>
                      <a:pt x="-15903" y="139240"/>
                      <a:pt x="28834" y="72105"/>
                    </a:cubicBezTo>
                    <a:cubicBezTo>
                      <a:pt x="73571" y="4970"/>
                      <a:pt x="154527" y="-19692"/>
                      <a:pt x="209450" y="17003"/>
                    </a:cubicBezTo>
                    <a:cubicBezTo>
                      <a:pt x="264374" y="53698"/>
                      <a:pt x="272654" y="137811"/>
                      <a:pt x="227857" y="2049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6" name="Forma Livre: Forma 1665">
                <a:extLst>
                  <a:ext uri="{FF2B5EF4-FFF2-40B4-BE49-F238E27FC236}">
                    <a16:creationId xmlns:a16="http://schemas.microsoft.com/office/drawing/2014/main" id="{E93EBB91-3284-1BAF-FDA4-E04EDBA70DDC}"/>
                  </a:ext>
                </a:extLst>
              </p:cNvPr>
              <p:cNvSpPr/>
              <p:nvPr/>
            </p:nvSpPr>
            <p:spPr>
              <a:xfrm>
                <a:off x="14592438" y="3167571"/>
                <a:ext cx="249433" cy="269914"/>
              </a:xfrm>
              <a:custGeom>
                <a:avLst/>
                <a:gdLst>
                  <a:gd name="connsiteX0" fmla="*/ 221071 w 249433"/>
                  <a:gd name="connsiteY0" fmla="*/ 199257 h 269914"/>
                  <a:gd name="connsiteX1" fmla="*/ 45518 w 249433"/>
                  <a:gd name="connsiteY1" fmla="*/ 253585 h 269914"/>
                  <a:gd name="connsiteX2" fmla="*/ 28362 w 249433"/>
                  <a:gd name="connsiteY2" fmla="*/ 70646 h 269914"/>
                  <a:gd name="connsiteX3" fmla="*/ 203915 w 249433"/>
                  <a:gd name="connsiteY3" fmla="*/ 16318 h 269914"/>
                  <a:gd name="connsiteX4" fmla="*/ 221071 w 249433"/>
                  <a:gd name="connsiteY4" fmla="*/ 199257 h 26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433" h="269914">
                    <a:moveTo>
                      <a:pt x="221071" y="199257"/>
                    </a:moveTo>
                    <a:cubicBezTo>
                      <a:pt x="177287" y="264784"/>
                      <a:pt x="98714" y="289089"/>
                      <a:pt x="45518" y="253585"/>
                    </a:cubicBezTo>
                    <a:cubicBezTo>
                      <a:pt x="-7677" y="218081"/>
                      <a:pt x="-15362" y="136113"/>
                      <a:pt x="28362" y="70646"/>
                    </a:cubicBezTo>
                    <a:cubicBezTo>
                      <a:pt x="72087" y="5178"/>
                      <a:pt x="150719" y="-19186"/>
                      <a:pt x="203915" y="16318"/>
                    </a:cubicBezTo>
                    <a:cubicBezTo>
                      <a:pt x="257111" y="51822"/>
                      <a:pt x="264795" y="134088"/>
                      <a:pt x="221071" y="199257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7" name="Forma Livre: Forma 1666">
                <a:extLst>
                  <a:ext uri="{FF2B5EF4-FFF2-40B4-BE49-F238E27FC236}">
                    <a16:creationId xmlns:a16="http://schemas.microsoft.com/office/drawing/2014/main" id="{3548731F-4376-7D84-1B6C-A42CBDFE231A}"/>
                  </a:ext>
                </a:extLst>
              </p:cNvPr>
              <p:cNvSpPr/>
              <p:nvPr/>
            </p:nvSpPr>
            <p:spPr>
              <a:xfrm>
                <a:off x="14656840" y="3219095"/>
                <a:ext cx="124024" cy="153809"/>
              </a:xfrm>
              <a:custGeom>
                <a:avLst/>
                <a:gdLst>
                  <a:gd name="connsiteX0" fmla="*/ 74701 w 124024"/>
                  <a:gd name="connsiteY0" fmla="*/ 72735 h 153809"/>
                  <a:gd name="connsiteX1" fmla="*/ 95729 w 124024"/>
                  <a:gd name="connsiteY1" fmla="*/ 41282 h 153809"/>
                  <a:gd name="connsiteX2" fmla="*/ 95729 w 124024"/>
                  <a:gd name="connsiteY2" fmla="*/ 41282 h 153809"/>
                  <a:gd name="connsiteX3" fmla="*/ 106094 w 124024"/>
                  <a:gd name="connsiteY3" fmla="*/ 54506 h 153809"/>
                  <a:gd name="connsiteX4" fmla="*/ 109013 w 124024"/>
                  <a:gd name="connsiteY4" fmla="*/ 63561 h 153809"/>
                  <a:gd name="connsiteX5" fmla="*/ 109966 w 124024"/>
                  <a:gd name="connsiteY5" fmla="*/ 62846 h 153809"/>
                  <a:gd name="connsiteX6" fmla="*/ 121403 w 124024"/>
                  <a:gd name="connsiteY6" fmla="*/ 54089 h 153809"/>
                  <a:gd name="connsiteX7" fmla="*/ 124025 w 124024"/>
                  <a:gd name="connsiteY7" fmla="*/ 52064 h 153809"/>
                  <a:gd name="connsiteX8" fmla="*/ 123488 w 124024"/>
                  <a:gd name="connsiteY8" fmla="*/ 43188 h 153809"/>
                  <a:gd name="connsiteX9" fmla="*/ 120570 w 124024"/>
                  <a:gd name="connsiteY9" fmla="*/ 43188 h 153809"/>
                  <a:gd name="connsiteX10" fmla="*/ 106868 w 124024"/>
                  <a:gd name="connsiteY10" fmla="*/ 24483 h 153809"/>
                  <a:gd name="connsiteX11" fmla="*/ 118425 w 124024"/>
                  <a:gd name="connsiteY11" fmla="*/ 7208 h 153809"/>
                  <a:gd name="connsiteX12" fmla="*/ 116995 w 124024"/>
                  <a:gd name="connsiteY12" fmla="*/ 0 h 153809"/>
                  <a:gd name="connsiteX13" fmla="*/ 114136 w 124024"/>
                  <a:gd name="connsiteY13" fmla="*/ 4349 h 153809"/>
                  <a:gd name="connsiteX14" fmla="*/ 108179 w 124024"/>
                  <a:gd name="connsiteY14" fmla="*/ 417 h 153809"/>
                  <a:gd name="connsiteX15" fmla="*/ 96265 w 124024"/>
                  <a:gd name="connsiteY15" fmla="*/ 18288 h 153809"/>
                  <a:gd name="connsiteX16" fmla="*/ 46286 w 124024"/>
                  <a:gd name="connsiteY16" fmla="*/ 31334 h 153809"/>
                  <a:gd name="connsiteX17" fmla="*/ 53792 w 124024"/>
                  <a:gd name="connsiteY17" fmla="*/ 81849 h 153809"/>
                  <a:gd name="connsiteX18" fmla="*/ 32942 w 124024"/>
                  <a:gd name="connsiteY18" fmla="*/ 113004 h 153809"/>
                  <a:gd name="connsiteX19" fmla="*/ 16084 w 124024"/>
                  <a:gd name="connsiteY19" fmla="*/ 84649 h 153809"/>
                  <a:gd name="connsiteX20" fmla="*/ 0 w 124024"/>
                  <a:gd name="connsiteY20" fmla="*/ 96563 h 153809"/>
                  <a:gd name="connsiteX21" fmla="*/ 21743 w 124024"/>
                  <a:gd name="connsiteY21" fmla="*/ 129743 h 153809"/>
                  <a:gd name="connsiteX22" fmla="*/ 12986 w 124024"/>
                  <a:gd name="connsiteY22" fmla="*/ 142789 h 153809"/>
                  <a:gd name="connsiteX23" fmla="*/ 8102 w 124024"/>
                  <a:gd name="connsiteY23" fmla="*/ 139691 h 153809"/>
                  <a:gd name="connsiteX24" fmla="*/ 10186 w 124024"/>
                  <a:gd name="connsiteY24" fmla="*/ 147019 h 153809"/>
                  <a:gd name="connsiteX25" fmla="*/ 20313 w 124024"/>
                  <a:gd name="connsiteY25" fmla="*/ 153809 h 153809"/>
                  <a:gd name="connsiteX26" fmla="*/ 32227 w 124024"/>
                  <a:gd name="connsiteY26" fmla="*/ 136356 h 153809"/>
                  <a:gd name="connsiteX27" fmla="*/ 82385 w 124024"/>
                  <a:gd name="connsiteY27" fmla="*/ 123429 h 153809"/>
                  <a:gd name="connsiteX28" fmla="*/ 74701 w 124024"/>
                  <a:gd name="connsiteY28" fmla="*/ 72735 h 153809"/>
                  <a:gd name="connsiteX29" fmla="*/ 66718 w 124024"/>
                  <a:gd name="connsiteY29" fmla="*/ 62727 h 153809"/>
                  <a:gd name="connsiteX30" fmla="*/ 63263 w 124024"/>
                  <a:gd name="connsiteY30" fmla="*/ 40805 h 153809"/>
                  <a:gd name="connsiteX31" fmla="*/ 85245 w 124024"/>
                  <a:gd name="connsiteY31" fmla="*/ 34848 h 153809"/>
                  <a:gd name="connsiteX32" fmla="*/ 43665 w 124024"/>
                  <a:gd name="connsiteY32" fmla="*/ 119199 h 153809"/>
                  <a:gd name="connsiteX33" fmla="*/ 62131 w 124024"/>
                  <a:gd name="connsiteY33" fmla="*/ 91618 h 153809"/>
                  <a:gd name="connsiteX34" fmla="*/ 65706 w 124024"/>
                  <a:gd name="connsiteY34" fmla="*/ 114076 h 153809"/>
                  <a:gd name="connsiteX35" fmla="*/ 43665 w 124024"/>
                  <a:gd name="connsiteY35" fmla="*/ 119199 h 153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24024" h="153809">
                    <a:moveTo>
                      <a:pt x="74701" y="72735"/>
                    </a:moveTo>
                    <a:lnTo>
                      <a:pt x="95729" y="41282"/>
                    </a:lnTo>
                    <a:lnTo>
                      <a:pt x="95729" y="41282"/>
                    </a:lnTo>
                    <a:cubicBezTo>
                      <a:pt x="99875" y="45100"/>
                      <a:pt x="103378" y="49568"/>
                      <a:pt x="106094" y="54506"/>
                    </a:cubicBezTo>
                    <a:cubicBezTo>
                      <a:pt x="107345" y="57425"/>
                      <a:pt x="108322" y="60458"/>
                      <a:pt x="109013" y="63561"/>
                    </a:cubicBezTo>
                    <a:lnTo>
                      <a:pt x="109966" y="62846"/>
                    </a:lnTo>
                    <a:lnTo>
                      <a:pt x="121403" y="54089"/>
                    </a:lnTo>
                    <a:lnTo>
                      <a:pt x="124025" y="52064"/>
                    </a:lnTo>
                    <a:lnTo>
                      <a:pt x="123488" y="43188"/>
                    </a:lnTo>
                    <a:lnTo>
                      <a:pt x="120570" y="43188"/>
                    </a:lnTo>
                    <a:cubicBezTo>
                      <a:pt x="117573" y="35944"/>
                      <a:pt x="112873" y="29529"/>
                      <a:pt x="106868" y="24483"/>
                    </a:cubicBezTo>
                    <a:lnTo>
                      <a:pt x="118425" y="7208"/>
                    </a:lnTo>
                    <a:lnTo>
                      <a:pt x="116995" y="0"/>
                    </a:lnTo>
                    <a:lnTo>
                      <a:pt x="114136" y="4349"/>
                    </a:lnTo>
                    <a:lnTo>
                      <a:pt x="108179" y="417"/>
                    </a:lnTo>
                    <a:lnTo>
                      <a:pt x="96265" y="18288"/>
                    </a:lnTo>
                    <a:cubicBezTo>
                      <a:pt x="78841" y="8227"/>
                      <a:pt x="56568" y="14041"/>
                      <a:pt x="46286" y="31334"/>
                    </a:cubicBezTo>
                    <a:cubicBezTo>
                      <a:pt x="31870" y="53017"/>
                      <a:pt x="42831" y="68446"/>
                      <a:pt x="53792" y="81849"/>
                    </a:cubicBezTo>
                    <a:lnTo>
                      <a:pt x="32942" y="113004"/>
                    </a:lnTo>
                    <a:cubicBezTo>
                      <a:pt x="24336" y="105683"/>
                      <a:pt x="18407" y="95705"/>
                      <a:pt x="16084" y="84649"/>
                    </a:cubicBezTo>
                    <a:lnTo>
                      <a:pt x="0" y="96563"/>
                    </a:lnTo>
                    <a:cubicBezTo>
                      <a:pt x="3061" y="109859"/>
                      <a:pt x="10773" y="121630"/>
                      <a:pt x="21743" y="129743"/>
                    </a:cubicBezTo>
                    <a:lnTo>
                      <a:pt x="12986" y="142789"/>
                    </a:lnTo>
                    <a:lnTo>
                      <a:pt x="8102" y="139691"/>
                    </a:lnTo>
                    <a:lnTo>
                      <a:pt x="10186" y="147019"/>
                    </a:lnTo>
                    <a:lnTo>
                      <a:pt x="20313" y="153809"/>
                    </a:lnTo>
                    <a:lnTo>
                      <a:pt x="32227" y="136356"/>
                    </a:lnTo>
                    <a:cubicBezTo>
                      <a:pt x="49675" y="146423"/>
                      <a:pt x="71972" y="140674"/>
                      <a:pt x="82385" y="123429"/>
                    </a:cubicBezTo>
                    <a:cubicBezTo>
                      <a:pt x="96980" y="101626"/>
                      <a:pt x="85840" y="86138"/>
                      <a:pt x="74701" y="72735"/>
                    </a:cubicBezTo>
                    <a:close/>
                    <a:moveTo>
                      <a:pt x="66718" y="62727"/>
                    </a:moveTo>
                    <a:cubicBezTo>
                      <a:pt x="61297" y="55281"/>
                      <a:pt x="58259" y="48252"/>
                      <a:pt x="63263" y="40805"/>
                    </a:cubicBezTo>
                    <a:cubicBezTo>
                      <a:pt x="67826" y="33270"/>
                      <a:pt x="77500" y="30649"/>
                      <a:pt x="85245" y="34848"/>
                    </a:cubicBezTo>
                    <a:close/>
                    <a:moveTo>
                      <a:pt x="43665" y="119199"/>
                    </a:moveTo>
                    <a:lnTo>
                      <a:pt x="62131" y="91618"/>
                    </a:lnTo>
                    <a:cubicBezTo>
                      <a:pt x="68088" y="99243"/>
                      <a:pt x="70829" y="106451"/>
                      <a:pt x="65706" y="114076"/>
                    </a:cubicBezTo>
                    <a:cubicBezTo>
                      <a:pt x="61238" y="120808"/>
                      <a:pt x="53851" y="123548"/>
                      <a:pt x="43665" y="11919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8" name="Forma Livre: Forma 1667">
                <a:extLst>
                  <a:ext uri="{FF2B5EF4-FFF2-40B4-BE49-F238E27FC236}">
                    <a16:creationId xmlns:a16="http://schemas.microsoft.com/office/drawing/2014/main" id="{F50DEED4-59A8-38A2-280F-7B5DFD2DE709}"/>
                  </a:ext>
                </a:extLst>
              </p:cNvPr>
              <p:cNvSpPr/>
              <p:nvPr/>
            </p:nvSpPr>
            <p:spPr>
              <a:xfrm>
                <a:off x="14656006" y="3211947"/>
                <a:ext cx="125513" cy="153511"/>
              </a:xfrm>
              <a:custGeom>
                <a:avLst/>
                <a:gdLst>
                  <a:gd name="connsiteX0" fmla="*/ 32227 w 125513"/>
                  <a:gd name="connsiteY0" fmla="*/ 136058 h 153511"/>
                  <a:gd name="connsiteX1" fmla="*/ 20313 w 125513"/>
                  <a:gd name="connsiteY1" fmla="*/ 153512 h 153511"/>
                  <a:gd name="connsiteX2" fmla="*/ 10127 w 125513"/>
                  <a:gd name="connsiteY2" fmla="*/ 146721 h 153511"/>
                  <a:gd name="connsiteX3" fmla="*/ 21683 w 125513"/>
                  <a:gd name="connsiteY3" fmla="*/ 129445 h 153511"/>
                  <a:gd name="connsiteX4" fmla="*/ 0 w 125513"/>
                  <a:gd name="connsiteY4" fmla="*/ 96205 h 153511"/>
                  <a:gd name="connsiteX5" fmla="*/ 16084 w 125513"/>
                  <a:gd name="connsiteY5" fmla="*/ 84291 h 153511"/>
                  <a:gd name="connsiteX6" fmla="*/ 32942 w 125513"/>
                  <a:gd name="connsiteY6" fmla="*/ 112647 h 153511"/>
                  <a:gd name="connsiteX7" fmla="*/ 53792 w 125513"/>
                  <a:gd name="connsiteY7" fmla="*/ 81492 h 153511"/>
                  <a:gd name="connsiteX8" fmla="*/ 46286 w 125513"/>
                  <a:gd name="connsiteY8" fmla="*/ 30976 h 153511"/>
                  <a:gd name="connsiteX9" fmla="*/ 96205 w 125513"/>
                  <a:gd name="connsiteY9" fmla="*/ 17871 h 153511"/>
                  <a:gd name="connsiteX10" fmla="*/ 108119 w 125513"/>
                  <a:gd name="connsiteY10" fmla="*/ 0 h 153511"/>
                  <a:gd name="connsiteX11" fmla="*/ 118246 w 125513"/>
                  <a:gd name="connsiteY11" fmla="*/ 6791 h 153511"/>
                  <a:gd name="connsiteX12" fmla="*/ 106690 w 125513"/>
                  <a:gd name="connsiteY12" fmla="*/ 24066 h 153511"/>
                  <a:gd name="connsiteX13" fmla="*/ 125514 w 125513"/>
                  <a:gd name="connsiteY13" fmla="*/ 50337 h 153511"/>
                  <a:gd name="connsiteX14" fmla="*/ 109906 w 125513"/>
                  <a:gd name="connsiteY14" fmla="*/ 62727 h 153511"/>
                  <a:gd name="connsiteX15" fmla="*/ 95491 w 125513"/>
                  <a:gd name="connsiteY15" fmla="*/ 40924 h 153511"/>
                  <a:gd name="connsiteX16" fmla="*/ 74760 w 125513"/>
                  <a:gd name="connsiteY16" fmla="*/ 72616 h 153511"/>
                  <a:gd name="connsiteX17" fmla="*/ 82564 w 125513"/>
                  <a:gd name="connsiteY17" fmla="*/ 123131 h 153511"/>
                  <a:gd name="connsiteX18" fmla="*/ 32227 w 125513"/>
                  <a:gd name="connsiteY18" fmla="*/ 136058 h 153511"/>
                  <a:gd name="connsiteX19" fmla="*/ 65586 w 125513"/>
                  <a:gd name="connsiteY19" fmla="*/ 113957 h 153511"/>
                  <a:gd name="connsiteX20" fmla="*/ 61953 w 125513"/>
                  <a:gd name="connsiteY20" fmla="*/ 91499 h 153511"/>
                  <a:gd name="connsiteX21" fmla="*/ 43546 w 125513"/>
                  <a:gd name="connsiteY21" fmla="*/ 119080 h 153511"/>
                  <a:gd name="connsiteX22" fmla="*/ 65586 w 125513"/>
                  <a:gd name="connsiteY22" fmla="*/ 113957 h 153511"/>
                  <a:gd name="connsiteX23" fmla="*/ 66599 w 125513"/>
                  <a:gd name="connsiteY23" fmla="*/ 62548 h 153511"/>
                  <a:gd name="connsiteX24" fmla="*/ 85125 w 125513"/>
                  <a:gd name="connsiteY24" fmla="*/ 34848 h 153511"/>
                  <a:gd name="connsiteX25" fmla="*/ 63144 w 125513"/>
                  <a:gd name="connsiteY25" fmla="*/ 40805 h 153511"/>
                  <a:gd name="connsiteX26" fmla="*/ 66599 w 125513"/>
                  <a:gd name="connsiteY26" fmla="*/ 62548 h 153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5513" h="153511">
                    <a:moveTo>
                      <a:pt x="32227" y="136058"/>
                    </a:moveTo>
                    <a:lnTo>
                      <a:pt x="20313" y="153512"/>
                    </a:lnTo>
                    <a:lnTo>
                      <a:pt x="10127" y="146721"/>
                    </a:lnTo>
                    <a:lnTo>
                      <a:pt x="21683" y="129445"/>
                    </a:lnTo>
                    <a:cubicBezTo>
                      <a:pt x="10727" y="121302"/>
                      <a:pt x="3038" y="109513"/>
                      <a:pt x="0" y="96205"/>
                    </a:cubicBezTo>
                    <a:lnTo>
                      <a:pt x="16084" y="84291"/>
                    </a:lnTo>
                    <a:cubicBezTo>
                      <a:pt x="18411" y="95348"/>
                      <a:pt x="24340" y="105320"/>
                      <a:pt x="32942" y="112647"/>
                    </a:cubicBezTo>
                    <a:lnTo>
                      <a:pt x="53792" y="81492"/>
                    </a:lnTo>
                    <a:cubicBezTo>
                      <a:pt x="42831" y="68088"/>
                      <a:pt x="31810" y="52660"/>
                      <a:pt x="46286" y="30976"/>
                    </a:cubicBezTo>
                    <a:cubicBezTo>
                      <a:pt x="56544" y="13695"/>
                      <a:pt x="78781" y="7857"/>
                      <a:pt x="96205" y="17871"/>
                    </a:cubicBezTo>
                    <a:lnTo>
                      <a:pt x="108119" y="0"/>
                    </a:lnTo>
                    <a:lnTo>
                      <a:pt x="118246" y="6791"/>
                    </a:lnTo>
                    <a:lnTo>
                      <a:pt x="106690" y="24066"/>
                    </a:lnTo>
                    <a:cubicBezTo>
                      <a:pt x="115458" y="30732"/>
                      <a:pt x="122017" y="39888"/>
                      <a:pt x="125514" y="50337"/>
                    </a:cubicBezTo>
                    <a:lnTo>
                      <a:pt x="109906" y="62727"/>
                    </a:lnTo>
                    <a:cubicBezTo>
                      <a:pt x="106999" y="54369"/>
                      <a:pt x="102043" y="46876"/>
                      <a:pt x="95491" y="40924"/>
                    </a:cubicBezTo>
                    <a:lnTo>
                      <a:pt x="74760" y="72616"/>
                    </a:lnTo>
                    <a:cubicBezTo>
                      <a:pt x="85721" y="86019"/>
                      <a:pt x="97039" y="101448"/>
                      <a:pt x="82564" y="123131"/>
                    </a:cubicBezTo>
                    <a:cubicBezTo>
                      <a:pt x="72145" y="140484"/>
                      <a:pt x="49717" y="146244"/>
                      <a:pt x="32227" y="136058"/>
                    </a:cubicBezTo>
                    <a:close/>
                    <a:moveTo>
                      <a:pt x="65586" y="113957"/>
                    </a:moveTo>
                    <a:cubicBezTo>
                      <a:pt x="70709" y="106332"/>
                      <a:pt x="67671" y="99124"/>
                      <a:pt x="61953" y="91499"/>
                    </a:cubicBezTo>
                    <a:lnTo>
                      <a:pt x="43546" y="119080"/>
                    </a:lnTo>
                    <a:cubicBezTo>
                      <a:pt x="53732" y="123369"/>
                      <a:pt x="61119" y="120689"/>
                      <a:pt x="65586" y="113957"/>
                    </a:cubicBezTo>
                    <a:close/>
                    <a:moveTo>
                      <a:pt x="66599" y="62548"/>
                    </a:moveTo>
                    <a:lnTo>
                      <a:pt x="85125" y="34848"/>
                    </a:lnTo>
                    <a:cubicBezTo>
                      <a:pt x="77381" y="30649"/>
                      <a:pt x="67707" y="33270"/>
                      <a:pt x="63144" y="40805"/>
                    </a:cubicBezTo>
                    <a:cubicBezTo>
                      <a:pt x="58140" y="48013"/>
                      <a:pt x="61178" y="55102"/>
                      <a:pt x="66599" y="6254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69" name="Forma Livre: Forma 1668">
                <a:extLst>
                  <a:ext uri="{FF2B5EF4-FFF2-40B4-BE49-F238E27FC236}">
                    <a16:creationId xmlns:a16="http://schemas.microsoft.com/office/drawing/2014/main" id="{E04EEF9C-0419-CE2E-E4D6-BC43485474F7}"/>
                  </a:ext>
                </a:extLst>
              </p:cNvPr>
              <p:cNvSpPr/>
              <p:nvPr/>
            </p:nvSpPr>
            <p:spPr>
              <a:xfrm>
                <a:off x="14643675" y="3231307"/>
                <a:ext cx="198819" cy="208454"/>
              </a:xfrm>
              <a:custGeom>
                <a:avLst/>
                <a:gdLst>
                  <a:gd name="connsiteX0" fmla="*/ 191577 w 198819"/>
                  <a:gd name="connsiteY0" fmla="*/ 0 h 208454"/>
                  <a:gd name="connsiteX1" fmla="*/ 192709 w 198819"/>
                  <a:gd name="connsiteY1" fmla="*/ 3276 h 208454"/>
                  <a:gd name="connsiteX2" fmla="*/ 195330 w 198819"/>
                  <a:gd name="connsiteY2" fmla="*/ 12867 h 208454"/>
                  <a:gd name="connsiteX3" fmla="*/ 198725 w 198819"/>
                  <a:gd name="connsiteY3" fmla="*/ 49205 h 208454"/>
                  <a:gd name="connsiteX4" fmla="*/ 188241 w 198819"/>
                  <a:gd name="connsiteY4" fmla="*/ 102281 h 208454"/>
                  <a:gd name="connsiteX5" fmla="*/ 153214 w 198819"/>
                  <a:gd name="connsiteY5" fmla="*/ 158515 h 208454"/>
                  <a:gd name="connsiteX6" fmla="*/ 99899 w 198819"/>
                  <a:gd name="connsiteY6" fmla="*/ 197951 h 208454"/>
                  <a:gd name="connsiteX7" fmla="*/ 11676 w 198819"/>
                  <a:gd name="connsiteY7" fmla="*/ 198725 h 208454"/>
                  <a:gd name="connsiteX8" fmla="*/ 2919 w 198819"/>
                  <a:gd name="connsiteY8" fmla="*/ 194019 h 208454"/>
                  <a:gd name="connsiteX9" fmla="*/ 0 w 198819"/>
                  <a:gd name="connsiteY9" fmla="*/ 192113 h 208454"/>
                  <a:gd name="connsiteX10" fmla="*/ 3217 w 198819"/>
                  <a:gd name="connsiteY10" fmla="*/ 193423 h 208454"/>
                  <a:gd name="connsiteX11" fmla="*/ 12152 w 198819"/>
                  <a:gd name="connsiteY11" fmla="*/ 197593 h 208454"/>
                  <a:gd name="connsiteX12" fmla="*/ 47060 w 198819"/>
                  <a:gd name="connsiteY12" fmla="*/ 205933 h 208454"/>
                  <a:gd name="connsiteX13" fmla="*/ 99005 w 198819"/>
                  <a:gd name="connsiteY13" fmla="*/ 195449 h 208454"/>
                  <a:gd name="connsiteX14" fmla="*/ 151248 w 198819"/>
                  <a:gd name="connsiteY14" fmla="*/ 156490 h 208454"/>
                  <a:gd name="connsiteX15" fmla="*/ 171919 w 198819"/>
                  <a:gd name="connsiteY15" fmla="*/ 129743 h 208454"/>
                  <a:gd name="connsiteX16" fmla="*/ 185858 w 198819"/>
                  <a:gd name="connsiteY16" fmla="*/ 101448 h 208454"/>
                  <a:gd name="connsiteX17" fmla="*/ 196819 w 198819"/>
                  <a:gd name="connsiteY17" fmla="*/ 49205 h 208454"/>
                  <a:gd name="connsiteX18" fmla="*/ 194436 w 198819"/>
                  <a:gd name="connsiteY18" fmla="*/ 13463 h 208454"/>
                  <a:gd name="connsiteX19" fmla="*/ 191577 w 198819"/>
                  <a:gd name="connsiteY19" fmla="*/ 0 h 208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8819" h="208454">
                    <a:moveTo>
                      <a:pt x="191577" y="0"/>
                    </a:moveTo>
                    <a:cubicBezTo>
                      <a:pt x="192035" y="1060"/>
                      <a:pt x="192417" y="2156"/>
                      <a:pt x="192709" y="3276"/>
                    </a:cubicBezTo>
                    <a:cubicBezTo>
                      <a:pt x="193769" y="6422"/>
                      <a:pt x="194645" y="9620"/>
                      <a:pt x="195330" y="12867"/>
                    </a:cubicBezTo>
                    <a:cubicBezTo>
                      <a:pt x="198028" y="24781"/>
                      <a:pt x="199172" y="36999"/>
                      <a:pt x="198725" y="49205"/>
                    </a:cubicBezTo>
                    <a:cubicBezTo>
                      <a:pt x="198141" y="67350"/>
                      <a:pt x="194603" y="85280"/>
                      <a:pt x="188241" y="102281"/>
                    </a:cubicBezTo>
                    <a:cubicBezTo>
                      <a:pt x="180533" y="123226"/>
                      <a:pt x="168613" y="142360"/>
                      <a:pt x="153214" y="158515"/>
                    </a:cubicBezTo>
                    <a:cubicBezTo>
                      <a:pt x="138029" y="174838"/>
                      <a:pt x="119950" y="188205"/>
                      <a:pt x="99899" y="197951"/>
                    </a:cubicBezTo>
                    <a:cubicBezTo>
                      <a:pt x="72157" y="211682"/>
                      <a:pt x="39656" y="211962"/>
                      <a:pt x="11676" y="198725"/>
                    </a:cubicBezTo>
                    <a:cubicBezTo>
                      <a:pt x="7804" y="196819"/>
                      <a:pt x="4885" y="195091"/>
                      <a:pt x="2919" y="194019"/>
                    </a:cubicBezTo>
                    <a:cubicBezTo>
                      <a:pt x="1858" y="193531"/>
                      <a:pt x="875" y="192887"/>
                      <a:pt x="0" y="192113"/>
                    </a:cubicBezTo>
                    <a:cubicBezTo>
                      <a:pt x="1117" y="192429"/>
                      <a:pt x="2196" y="192869"/>
                      <a:pt x="3217" y="193423"/>
                    </a:cubicBezTo>
                    <a:cubicBezTo>
                      <a:pt x="5302" y="194377"/>
                      <a:pt x="8221" y="195925"/>
                      <a:pt x="12152" y="197593"/>
                    </a:cubicBezTo>
                    <a:cubicBezTo>
                      <a:pt x="23255" y="202264"/>
                      <a:pt x="35047" y="205075"/>
                      <a:pt x="47060" y="205933"/>
                    </a:cubicBezTo>
                    <a:cubicBezTo>
                      <a:pt x="64985" y="206928"/>
                      <a:pt x="82868" y="203324"/>
                      <a:pt x="99005" y="195449"/>
                    </a:cubicBezTo>
                    <a:cubicBezTo>
                      <a:pt x="118622" y="185715"/>
                      <a:pt x="136320" y="172514"/>
                      <a:pt x="151248" y="156490"/>
                    </a:cubicBezTo>
                    <a:cubicBezTo>
                      <a:pt x="158998" y="148275"/>
                      <a:pt x="165920" y="139316"/>
                      <a:pt x="171919" y="129743"/>
                    </a:cubicBezTo>
                    <a:cubicBezTo>
                      <a:pt x="177393" y="120742"/>
                      <a:pt x="182058" y="111277"/>
                      <a:pt x="185858" y="101448"/>
                    </a:cubicBezTo>
                    <a:cubicBezTo>
                      <a:pt x="192220" y="84714"/>
                      <a:pt x="195913" y="67082"/>
                      <a:pt x="196819" y="49205"/>
                    </a:cubicBezTo>
                    <a:cubicBezTo>
                      <a:pt x="197450" y="37237"/>
                      <a:pt x="196652" y="25240"/>
                      <a:pt x="194436" y="13463"/>
                    </a:cubicBezTo>
                    <a:cubicBezTo>
                      <a:pt x="192590" y="4825"/>
                      <a:pt x="191279" y="119"/>
                      <a:pt x="191577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0" name="Forma Livre: Forma 1669">
                <a:extLst>
                  <a:ext uri="{FF2B5EF4-FFF2-40B4-BE49-F238E27FC236}">
                    <a16:creationId xmlns:a16="http://schemas.microsoft.com/office/drawing/2014/main" id="{D5E99478-23B3-EEF0-2273-253281AB6E3B}"/>
                  </a:ext>
                </a:extLst>
              </p:cNvPr>
              <p:cNvSpPr/>
              <p:nvPr/>
            </p:nvSpPr>
            <p:spPr>
              <a:xfrm>
                <a:off x="14570285" y="3134208"/>
                <a:ext cx="103889" cy="95980"/>
              </a:xfrm>
              <a:custGeom>
                <a:avLst/>
                <a:gdLst>
                  <a:gd name="connsiteX0" fmla="*/ 0 w 103889"/>
                  <a:gd name="connsiteY0" fmla="*/ 95967 h 95980"/>
                  <a:gd name="connsiteX1" fmla="*/ 2204 w 103889"/>
                  <a:gd name="connsiteY1" fmla="*/ 90725 h 95980"/>
                  <a:gd name="connsiteX2" fmla="*/ 9948 w 103889"/>
                  <a:gd name="connsiteY2" fmla="*/ 77262 h 95980"/>
                  <a:gd name="connsiteX3" fmla="*/ 84470 w 103889"/>
                  <a:gd name="connsiteY3" fmla="*/ 8399 h 95980"/>
                  <a:gd name="connsiteX4" fmla="*/ 98529 w 103889"/>
                  <a:gd name="connsiteY4" fmla="*/ 1787 h 95980"/>
                  <a:gd name="connsiteX5" fmla="*/ 103890 w 103889"/>
                  <a:gd name="connsiteY5" fmla="*/ 0 h 95980"/>
                  <a:gd name="connsiteX6" fmla="*/ 85542 w 103889"/>
                  <a:gd name="connsiteY6" fmla="*/ 10306 h 95980"/>
                  <a:gd name="connsiteX7" fmla="*/ 11557 w 103889"/>
                  <a:gd name="connsiteY7" fmla="*/ 78573 h 95980"/>
                  <a:gd name="connsiteX8" fmla="*/ 0 w 103889"/>
                  <a:gd name="connsiteY8" fmla="*/ 95967 h 95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889" h="95980">
                    <a:moveTo>
                      <a:pt x="0" y="95967"/>
                    </a:moveTo>
                    <a:cubicBezTo>
                      <a:pt x="479" y="94120"/>
                      <a:pt x="1221" y="92357"/>
                      <a:pt x="2204" y="90725"/>
                    </a:cubicBezTo>
                    <a:cubicBezTo>
                      <a:pt x="4539" y="86102"/>
                      <a:pt x="7124" y="81605"/>
                      <a:pt x="9948" y="77262"/>
                    </a:cubicBezTo>
                    <a:cubicBezTo>
                      <a:pt x="28441" y="48269"/>
                      <a:pt x="54112" y="24549"/>
                      <a:pt x="84470" y="8399"/>
                    </a:cubicBezTo>
                    <a:cubicBezTo>
                      <a:pt x="89028" y="5933"/>
                      <a:pt x="93722" y="3723"/>
                      <a:pt x="98529" y="1787"/>
                    </a:cubicBezTo>
                    <a:cubicBezTo>
                      <a:pt x="100235" y="971"/>
                      <a:pt x="102036" y="375"/>
                      <a:pt x="103890" y="0"/>
                    </a:cubicBezTo>
                    <a:cubicBezTo>
                      <a:pt x="103890" y="477"/>
                      <a:pt x="96742" y="3812"/>
                      <a:pt x="85542" y="10306"/>
                    </a:cubicBezTo>
                    <a:cubicBezTo>
                      <a:pt x="56149" y="27331"/>
                      <a:pt x="30884" y="50640"/>
                      <a:pt x="11557" y="78573"/>
                    </a:cubicBezTo>
                    <a:cubicBezTo>
                      <a:pt x="4349" y="89236"/>
                      <a:pt x="477" y="96325"/>
                      <a:pt x="0" y="95967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1" name="Forma Livre: Forma 1670">
                <a:extLst>
                  <a:ext uri="{FF2B5EF4-FFF2-40B4-BE49-F238E27FC236}">
                    <a16:creationId xmlns:a16="http://schemas.microsoft.com/office/drawing/2014/main" id="{C51A4C34-B60C-7BC9-695C-47851111703F}"/>
                  </a:ext>
                </a:extLst>
              </p:cNvPr>
              <p:cNvSpPr/>
              <p:nvPr/>
            </p:nvSpPr>
            <p:spPr>
              <a:xfrm>
                <a:off x="14552525" y="3256564"/>
                <a:ext cx="7462" cy="31750"/>
              </a:xfrm>
              <a:custGeom>
                <a:avLst/>
                <a:gdLst>
                  <a:gd name="connsiteX0" fmla="*/ 68 w 7462"/>
                  <a:gd name="connsiteY0" fmla="*/ 31751 h 31750"/>
                  <a:gd name="connsiteX1" fmla="*/ 2212 w 7462"/>
                  <a:gd name="connsiteY1" fmla="*/ 15548 h 31750"/>
                  <a:gd name="connsiteX2" fmla="*/ 7395 w 7462"/>
                  <a:gd name="connsiteY2" fmla="*/ 0 h 31750"/>
                  <a:gd name="connsiteX3" fmla="*/ 5251 w 7462"/>
                  <a:gd name="connsiteY3" fmla="*/ 16203 h 31750"/>
                  <a:gd name="connsiteX4" fmla="*/ 68 w 7462"/>
                  <a:gd name="connsiteY4" fmla="*/ 31751 h 31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2" h="31750">
                    <a:moveTo>
                      <a:pt x="68" y="31751"/>
                    </a:moveTo>
                    <a:cubicBezTo>
                      <a:pt x="-238" y="26264"/>
                      <a:pt x="490" y="20766"/>
                      <a:pt x="2212" y="15548"/>
                    </a:cubicBezTo>
                    <a:cubicBezTo>
                      <a:pt x="2937" y="10085"/>
                      <a:pt x="4697" y="4807"/>
                      <a:pt x="7395" y="0"/>
                    </a:cubicBezTo>
                    <a:cubicBezTo>
                      <a:pt x="7701" y="5486"/>
                      <a:pt x="6973" y="10985"/>
                      <a:pt x="5251" y="16203"/>
                    </a:cubicBezTo>
                    <a:cubicBezTo>
                      <a:pt x="4526" y="21666"/>
                      <a:pt x="2766" y="26944"/>
                      <a:pt x="68" y="3175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2" name="Forma Livre: Forma 1671">
                <a:extLst>
                  <a:ext uri="{FF2B5EF4-FFF2-40B4-BE49-F238E27FC236}">
                    <a16:creationId xmlns:a16="http://schemas.microsoft.com/office/drawing/2014/main" id="{FDDC5F8D-D761-B7D6-6928-53A28C33E8D6}"/>
                  </a:ext>
                </a:extLst>
              </p:cNvPr>
              <p:cNvSpPr/>
              <p:nvPr/>
            </p:nvSpPr>
            <p:spPr>
              <a:xfrm>
                <a:off x="14699790" y="3172079"/>
                <a:ext cx="115052" cy="37204"/>
              </a:xfrm>
              <a:custGeom>
                <a:avLst/>
                <a:gdLst>
                  <a:gd name="connsiteX0" fmla="*/ 115029 w 115052"/>
                  <a:gd name="connsiteY0" fmla="*/ 37187 h 37204"/>
                  <a:gd name="connsiteX1" fmla="*/ 100911 w 115052"/>
                  <a:gd name="connsiteY1" fmla="*/ 25273 h 37204"/>
                  <a:gd name="connsiteX2" fmla="*/ 84053 w 115052"/>
                  <a:gd name="connsiteY2" fmla="*/ 14908 h 37204"/>
                  <a:gd name="connsiteX3" fmla="*/ 61476 w 115052"/>
                  <a:gd name="connsiteY3" fmla="*/ 6390 h 37204"/>
                  <a:gd name="connsiteX4" fmla="*/ 37648 w 115052"/>
                  <a:gd name="connsiteY4" fmla="*/ 2875 h 37204"/>
                  <a:gd name="connsiteX5" fmla="*/ 17871 w 115052"/>
                  <a:gd name="connsiteY5" fmla="*/ 3828 h 37204"/>
                  <a:gd name="connsiteX6" fmla="*/ 0 w 115052"/>
                  <a:gd name="connsiteY6" fmla="*/ 7224 h 37204"/>
                  <a:gd name="connsiteX7" fmla="*/ 4587 w 115052"/>
                  <a:gd name="connsiteY7" fmla="*/ 5198 h 37204"/>
                  <a:gd name="connsiteX8" fmla="*/ 17692 w 115052"/>
                  <a:gd name="connsiteY8" fmla="*/ 1684 h 37204"/>
                  <a:gd name="connsiteX9" fmla="*/ 37886 w 115052"/>
                  <a:gd name="connsiteY9" fmla="*/ 16 h 37204"/>
                  <a:gd name="connsiteX10" fmla="*/ 62489 w 115052"/>
                  <a:gd name="connsiteY10" fmla="*/ 3411 h 37204"/>
                  <a:gd name="connsiteX11" fmla="*/ 85602 w 115052"/>
                  <a:gd name="connsiteY11" fmla="*/ 12347 h 37204"/>
                  <a:gd name="connsiteX12" fmla="*/ 102460 w 115052"/>
                  <a:gd name="connsiteY12" fmla="*/ 23546 h 37204"/>
                  <a:gd name="connsiteX13" fmla="*/ 112289 w 115052"/>
                  <a:gd name="connsiteY13" fmla="*/ 32958 h 37204"/>
                  <a:gd name="connsiteX14" fmla="*/ 115029 w 115052"/>
                  <a:gd name="connsiteY14" fmla="*/ 37187 h 37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052" h="37204">
                    <a:moveTo>
                      <a:pt x="115029" y="37187"/>
                    </a:moveTo>
                    <a:cubicBezTo>
                      <a:pt x="114612" y="37545"/>
                      <a:pt x="109906" y="32243"/>
                      <a:pt x="100911" y="25273"/>
                    </a:cubicBezTo>
                    <a:cubicBezTo>
                      <a:pt x="95604" y="21336"/>
                      <a:pt x="89962" y="17869"/>
                      <a:pt x="84053" y="14908"/>
                    </a:cubicBezTo>
                    <a:cubicBezTo>
                      <a:pt x="76821" y="11340"/>
                      <a:pt x="69262" y="8487"/>
                      <a:pt x="61476" y="6390"/>
                    </a:cubicBezTo>
                    <a:cubicBezTo>
                      <a:pt x="53661" y="4477"/>
                      <a:pt x="45684" y="3298"/>
                      <a:pt x="37648" y="2875"/>
                    </a:cubicBezTo>
                    <a:cubicBezTo>
                      <a:pt x="31042" y="2613"/>
                      <a:pt x="24424" y="2929"/>
                      <a:pt x="17871" y="3828"/>
                    </a:cubicBezTo>
                    <a:cubicBezTo>
                      <a:pt x="6672" y="5377"/>
                      <a:pt x="0" y="7819"/>
                      <a:pt x="0" y="7224"/>
                    </a:cubicBezTo>
                    <a:cubicBezTo>
                      <a:pt x="1424" y="6324"/>
                      <a:pt x="2967" y="5645"/>
                      <a:pt x="4587" y="5198"/>
                    </a:cubicBezTo>
                    <a:cubicBezTo>
                      <a:pt x="8840" y="3632"/>
                      <a:pt x="13224" y="2452"/>
                      <a:pt x="17692" y="1684"/>
                    </a:cubicBezTo>
                    <a:cubicBezTo>
                      <a:pt x="24352" y="457"/>
                      <a:pt x="31113" y="-103"/>
                      <a:pt x="37886" y="16"/>
                    </a:cubicBezTo>
                    <a:cubicBezTo>
                      <a:pt x="46185" y="272"/>
                      <a:pt x="54429" y="1410"/>
                      <a:pt x="62489" y="3411"/>
                    </a:cubicBezTo>
                    <a:cubicBezTo>
                      <a:pt x="70495" y="5544"/>
                      <a:pt x="78245" y="8540"/>
                      <a:pt x="85602" y="12347"/>
                    </a:cubicBezTo>
                    <a:cubicBezTo>
                      <a:pt x="91589" y="15492"/>
                      <a:pt x="97242" y="19245"/>
                      <a:pt x="102460" y="23546"/>
                    </a:cubicBezTo>
                    <a:cubicBezTo>
                      <a:pt x="106034" y="26357"/>
                      <a:pt x="109329" y="29509"/>
                      <a:pt x="112289" y="32958"/>
                    </a:cubicBezTo>
                    <a:cubicBezTo>
                      <a:pt x="114374" y="35638"/>
                      <a:pt x="115208" y="37009"/>
                      <a:pt x="115029" y="37187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3" name="Forma Livre: Forma 1672">
                <a:extLst>
                  <a:ext uri="{FF2B5EF4-FFF2-40B4-BE49-F238E27FC236}">
                    <a16:creationId xmlns:a16="http://schemas.microsoft.com/office/drawing/2014/main" id="{4289A9FC-5607-FAC4-D778-0111C2829AE6}"/>
                  </a:ext>
                </a:extLst>
              </p:cNvPr>
              <p:cNvSpPr/>
              <p:nvPr/>
            </p:nvSpPr>
            <p:spPr>
              <a:xfrm>
                <a:off x="14709281" y="3230890"/>
                <a:ext cx="19817" cy="15849"/>
              </a:xfrm>
              <a:custGeom>
                <a:avLst/>
                <a:gdLst>
                  <a:gd name="connsiteX0" fmla="*/ 338 w 19817"/>
                  <a:gd name="connsiteY0" fmla="*/ 15846 h 15849"/>
                  <a:gd name="connsiteX1" fmla="*/ 338 w 19817"/>
                  <a:gd name="connsiteY1" fmla="*/ 11676 h 15849"/>
                  <a:gd name="connsiteX2" fmla="*/ 6295 w 19817"/>
                  <a:gd name="connsiteY2" fmla="*/ 3574 h 15849"/>
                  <a:gd name="connsiteX3" fmla="*/ 15707 w 19817"/>
                  <a:gd name="connsiteY3" fmla="*/ 0 h 15849"/>
                  <a:gd name="connsiteX4" fmla="*/ 19818 w 19817"/>
                  <a:gd name="connsiteY4" fmla="*/ 894 h 15849"/>
                  <a:gd name="connsiteX5" fmla="*/ 7904 w 19817"/>
                  <a:gd name="connsiteY5" fmla="*/ 6017 h 15849"/>
                  <a:gd name="connsiteX6" fmla="*/ 338 w 19817"/>
                  <a:gd name="connsiteY6" fmla="*/ 15846 h 15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17" h="15849">
                    <a:moveTo>
                      <a:pt x="338" y="15846"/>
                    </a:moveTo>
                    <a:cubicBezTo>
                      <a:pt x="-19" y="15846"/>
                      <a:pt x="-198" y="14178"/>
                      <a:pt x="338" y="11676"/>
                    </a:cubicBezTo>
                    <a:cubicBezTo>
                      <a:pt x="1476" y="8447"/>
                      <a:pt x="3549" y="5623"/>
                      <a:pt x="6295" y="3574"/>
                    </a:cubicBezTo>
                    <a:cubicBezTo>
                      <a:pt x="9000" y="1460"/>
                      <a:pt x="12282" y="215"/>
                      <a:pt x="15707" y="0"/>
                    </a:cubicBezTo>
                    <a:cubicBezTo>
                      <a:pt x="18328" y="0"/>
                      <a:pt x="19818" y="477"/>
                      <a:pt x="19818" y="894"/>
                    </a:cubicBezTo>
                    <a:cubicBezTo>
                      <a:pt x="19818" y="1311"/>
                      <a:pt x="13861" y="1668"/>
                      <a:pt x="7904" y="6017"/>
                    </a:cubicBezTo>
                    <a:cubicBezTo>
                      <a:pt x="1947" y="10365"/>
                      <a:pt x="1232" y="16024"/>
                      <a:pt x="338" y="15846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4" name="Forma Livre: Forma 1673">
                <a:extLst>
                  <a:ext uri="{FF2B5EF4-FFF2-40B4-BE49-F238E27FC236}">
                    <a16:creationId xmlns:a16="http://schemas.microsoft.com/office/drawing/2014/main" id="{79507D78-A227-FE1B-C5E1-715331959818}"/>
                  </a:ext>
                </a:extLst>
              </p:cNvPr>
              <p:cNvSpPr/>
              <p:nvPr/>
            </p:nvSpPr>
            <p:spPr>
              <a:xfrm>
                <a:off x="14662022" y="3306780"/>
                <a:ext cx="4352" cy="6792"/>
              </a:xfrm>
              <a:custGeom>
                <a:avLst/>
                <a:gdLst>
                  <a:gd name="connsiteX0" fmla="*/ 2145 w 4352"/>
                  <a:gd name="connsiteY0" fmla="*/ 6792 h 6792"/>
                  <a:gd name="connsiteX1" fmla="*/ 597 w 4352"/>
                  <a:gd name="connsiteY1" fmla="*/ 6137 h 6792"/>
                  <a:gd name="connsiteX2" fmla="*/ 239 w 4352"/>
                  <a:gd name="connsiteY2" fmla="*/ 2622 h 6792"/>
                  <a:gd name="connsiteX3" fmla="*/ 2741 w 4352"/>
                  <a:gd name="connsiteY3" fmla="*/ 121 h 6792"/>
                  <a:gd name="connsiteX4" fmla="*/ 4349 w 4352"/>
                  <a:gd name="connsiteY4" fmla="*/ 538 h 6792"/>
                  <a:gd name="connsiteX5" fmla="*/ 3218 w 4352"/>
                  <a:gd name="connsiteY5" fmla="*/ 3635 h 6792"/>
                  <a:gd name="connsiteX6" fmla="*/ 2145 w 4352"/>
                  <a:gd name="connsiteY6" fmla="*/ 6792 h 6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52" h="6792">
                    <a:moveTo>
                      <a:pt x="2145" y="6792"/>
                    </a:moveTo>
                    <a:cubicBezTo>
                      <a:pt x="2145" y="6792"/>
                      <a:pt x="1192" y="6792"/>
                      <a:pt x="597" y="6137"/>
                    </a:cubicBezTo>
                    <a:cubicBezTo>
                      <a:pt x="-46" y="5077"/>
                      <a:pt x="-177" y="3790"/>
                      <a:pt x="239" y="2622"/>
                    </a:cubicBezTo>
                    <a:cubicBezTo>
                      <a:pt x="638" y="1443"/>
                      <a:pt x="1563" y="520"/>
                      <a:pt x="2741" y="121"/>
                    </a:cubicBezTo>
                    <a:cubicBezTo>
                      <a:pt x="3694" y="-177"/>
                      <a:pt x="4290" y="121"/>
                      <a:pt x="4349" y="538"/>
                    </a:cubicBezTo>
                    <a:cubicBezTo>
                      <a:pt x="4409" y="954"/>
                      <a:pt x="3575" y="2325"/>
                      <a:pt x="3218" y="3635"/>
                    </a:cubicBezTo>
                    <a:cubicBezTo>
                      <a:pt x="2860" y="4946"/>
                      <a:pt x="2741" y="5839"/>
                      <a:pt x="2145" y="679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87D8DCF0-62F7-4EB9-39E3-36B47B719D2B}"/>
                  </a:ext>
                </a:extLst>
              </p:cNvPr>
              <p:cNvSpPr/>
              <p:nvPr/>
            </p:nvSpPr>
            <p:spPr>
              <a:xfrm>
                <a:off x="14533666" y="3825207"/>
                <a:ext cx="293944" cy="245999"/>
              </a:xfrm>
              <a:custGeom>
                <a:avLst/>
                <a:gdLst>
                  <a:gd name="connsiteX0" fmla="*/ 160465 w 293944"/>
                  <a:gd name="connsiteY0" fmla="*/ 244903 h 245999"/>
                  <a:gd name="connsiteX1" fmla="*/ 639 w 293944"/>
                  <a:gd name="connsiteY1" fmla="*/ 139226 h 245999"/>
                  <a:gd name="connsiteX2" fmla="*/ 133480 w 293944"/>
                  <a:gd name="connsiteY2" fmla="*/ 1084 h 245999"/>
                  <a:gd name="connsiteX3" fmla="*/ 293306 w 293944"/>
                  <a:gd name="connsiteY3" fmla="*/ 106761 h 245999"/>
                  <a:gd name="connsiteX4" fmla="*/ 160465 w 293944"/>
                  <a:gd name="connsiteY4" fmla="*/ 244903 h 245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944" h="245999">
                    <a:moveTo>
                      <a:pt x="160465" y="244903"/>
                    </a:moveTo>
                    <a:cubicBezTo>
                      <a:pt x="79688" y="253898"/>
                      <a:pt x="8145" y="206540"/>
                      <a:pt x="639" y="139226"/>
                    </a:cubicBezTo>
                    <a:cubicBezTo>
                      <a:pt x="-6867" y="71912"/>
                      <a:pt x="52643" y="10019"/>
                      <a:pt x="133480" y="1084"/>
                    </a:cubicBezTo>
                    <a:cubicBezTo>
                      <a:pt x="214316" y="-7852"/>
                      <a:pt x="285800" y="39447"/>
                      <a:pt x="293306" y="106761"/>
                    </a:cubicBezTo>
                    <a:cubicBezTo>
                      <a:pt x="300812" y="174075"/>
                      <a:pt x="241301" y="235789"/>
                      <a:pt x="160465" y="24490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4FE67254-952F-6C09-4CB1-945CCF500E0F}"/>
                  </a:ext>
                </a:extLst>
              </p:cNvPr>
              <p:cNvSpPr/>
              <p:nvPr/>
            </p:nvSpPr>
            <p:spPr>
              <a:xfrm rot="-379801">
                <a:off x="14531016" y="3801663"/>
                <a:ext cx="294394" cy="245308"/>
              </a:xfrm>
              <a:custGeom>
                <a:avLst/>
                <a:gdLst>
                  <a:gd name="connsiteX0" fmla="*/ 294394 w 294394"/>
                  <a:gd name="connsiteY0" fmla="*/ 122654 h 245308"/>
                  <a:gd name="connsiteX1" fmla="*/ 147197 w 294394"/>
                  <a:gd name="connsiteY1" fmla="*/ 245309 h 245308"/>
                  <a:gd name="connsiteX2" fmla="*/ 0 w 294394"/>
                  <a:gd name="connsiteY2" fmla="*/ 122654 h 245308"/>
                  <a:gd name="connsiteX3" fmla="*/ 147197 w 294394"/>
                  <a:gd name="connsiteY3" fmla="*/ 0 h 245308"/>
                  <a:gd name="connsiteX4" fmla="*/ 294394 w 294394"/>
                  <a:gd name="connsiteY4" fmla="*/ 122654 h 24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94" h="245308">
                    <a:moveTo>
                      <a:pt x="294394" y="122654"/>
                    </a:moveTo>
                    <a:cubicBezTo>
                      <a:pt x="294394" y="190395"/>
                      <a:pt x="228492" y="245309"/>
                      <a:pt x="147197" y="245309"/>
                    </a:cubicBezTo>
                    <a:cubicBezTo>
                      <a:pt x="65902" y="245309"/>
                      <a:pt x="0" y="190395"/>
                      <a:pt x="0" y="122654"/>
                    </a:cubicBezTo>
                    <a:cubicBezTo>
                      <a:pt x="0" y="54914"/>
                      <a:pt x="65902" y="0"/>
                      <a:pt x="147197" y="0"/>
                    </a:cubicBezTo>
                    <a:cubicBezTo>
                      <a:pt x="228492" y="0"/>
                      <a:pt x="294394" y="54914"/>
                      <a:pt x="294394" y="12265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C2D47182-A95B-97B8-D2DD-0AC59DE92DCB}"/>
                  </a:ext>
                </a:extLst>
              </p:cNvPr>
              <p:cNvSpPr/>
              <p:nvPr/>
            </p:nvSpPr>
            <p:spPr>
              <a:xfrm>
                <a:off x="14567617" y="3829127"/>
                <a:ext cx="225813" cy="185771"/>
              </a:xfrm>
              <a:custGeom>
                <a:avLst/>
                <a:gdLst>
                  <a:gd name="connsiteX0" fmla="*/ 123059 w 225813"/>
                  <a:gd name="connsiteY0" fmla="*/ 184928 h 185771"/>
                  <a:gd name="connsiteX1" fmla="*/ 464 w 225813"/>
                  <a:gd name="connsiteY1" fmla="*/ 105343 h 185771"/>
                  <a:gd name="connsiteX2" fmla="*/ 102686 w 225813"/>
                  <a:gd name="connsiteY2" fmla="*/ 857 h 185771"/>
                  <a:gd name="connsiteX3" fmla="*/ 225341 w 225813"/>
                  <a:gd name="connsiteY3" fmla="*/ 80443 h 185771"/>
                  <a:gd name="connsiteX4" fmla="*/ 123059 w 225813"/>
                  <a:gd name="connsiteY4" fmla="*/ 184928 h 18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813" h="185771">
                    <a:moveTo>
                      <a:pt x="123059" y="184928"/>
                    </a:moveTo>
                    <a:cubicBezTo>
                      <a:pt x="60987" y="191779"/>
                      <a:pt x="6064" y="156156"/>
                      <a:pt x="464" y="105343"/>
                    </a:cubicBezTo>
                    <a:cubicBezTo>
                      <a:pt x="-5135" y="54530"/>
                      <a:pt x="40555" y="7767"/>
                      <a:pt x="102686" y="857"/>
                    </a:cubicBezTo>
                    <a:cubicBezTo>
                      <a:pt x="164818" y="-6053"/>
                      <a:pt x="219682" y="29570"/>
                      <a:pt x="225341" y="80443"/>
                    </a:cubicBezTo>
                    <a:cubicBezTo>
                      <a:pt x="231000" y="131315"/>
                      <a:pt x="185191" y="178018"/>
                      <a:pt x="123059" y="184928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2A890F8C-6FE3-5A48-BED0-F8C6E5004390}"/>
                  </a:ext>
                </a:extLst>
              </p:cNvPr>
              <p:cNvSpPr/>
              <p:nvPr/>
            </p:nvSpPr>
            <p:spPr>
              <a:xfrm>
                <a:off x="14568401" y="3839689"/>
                <a:ext cx="220355" cy="179913"/>
              </a:xfrm>
              <a:custGeom>
                <a:avLst/>
                <a:gdLst>
                  <a:gd name="connsiteX0" fmla="*/ 120071 w 220355"/>
                  <a:gd name="connsiteY0" fmla="*/ 179073 h 179913"/>
                  <a:gd name="connsiteX1" fmla="*/ 454 w 220355"/>
                  <a:gd name="connsiteY1" fmla="*/ 102108 h 179913"/>
                  <a:gd name="connsiteX2" fmla="*/ 100293 w 220355"/>
                  <a:gd name="connsiteY2" fmla="*/ 839 h 179913"/>
                  <a:gd name="connsiteX3" fmla="*/ 219910 w 220355"/>
                  <a:gd name="connsiteY3" fmla="*/ 77804 h 179913"/>
                  <a:gd name="connsiteX4" fmla="*/ 120071 w 220355"/>
                  <a:gd name="connsiteY4" fmla="*/ 179073 h 179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55" h="179913">
                    <a:moveTo>
                      <a:pt x="120071" y="179073"/>
                    </a:moveTo>
                    <a:cubicBezTo>
                      <a:pt x="59488" y="185804"/>
                      <a:pt x="5935" y="151373"/>
                      <a:pt x="454" y="102108"/>
                    </a:cubicBezTo>
                    <a:cubicBezTo>
                      <a:pt x="-5026" y="52844"/>
                      <a:pt x="39711" y="7571"/>
                      <a:pt x="100293" y="839"/>
                    </a:cubicBezTo>
                    <a:cubicBezTo>
                      <a:pt x="160876" y="-5892"/>
                      <a:pt x="214489" y="28599"/>
                      <a:pt x="219910" y="77804"/>
                    </a:cubicBezTo>
                    <a:cubicBezTo>
                      <a:pt x="225331" y="127009"/>
                      <a:pt x="180713" y="172401"/>
                      <a:pt x="120071" y="17907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7AC67203-1B5E-F9B5-55CA-6C2882AF113C}"/>
                  </a:ext>
                </a:extLst>
              </p:cNvPr>
              <p:cNvSpPr/>
              <p:nvPr/>
            </p:nvSpPr>
            <p:spPr>
              <a:xfrm>
                <a:off x="14616333" y="3895021"/>
                <a:ext cx="139989" cy="68200"/>
              </a:xfrm>
              <a:custGeom>
                <a:avLst/>
                <a:gdLst>
                  <a:gd name="connsiteX0" fmla="*/ 75773 w 139989"/>
                  <a:gd name="connsiteY0" fmla="*/ 38079 h 68200"/>
                  <a:gd name="connsiteX1" fmla="*/ 104843 w 139989"/>
                  <a:gd name="connsiteY1" fmla="*/ 34862 h 68200"/>
                  <a:gd name="connsiteX2" fmla="*/ 104843 w 139989"/>
                  <a:gd name="connsiteY2" fmla="*/ 34862 h 68200"/>
                  <a:gd name="connsiteX3" fmla="*/ 102162 w 139989"/>
                  <a:gd name="connsiteY3" fmla="*/ 47610 h 68200"/>
                  <a:gd name="connsiteX4" fmla="*/ 98231 w 139989"/>
                  <a:gd name="connsiteY4" fmla="*/ 53865 h 68200"/>
                  <a:gd name="connsiteX5" fmla="*/ 99124 w 139989"/>
                  <a:gd name="connsiteY5" fmla="*/ 53865 h 68200"/>
                  <a:gd name="connsiteX6" fmla="*/ 110026 w 139989"/>
                  <a:gd name="connsiteY6" fmla="*/ 56307 h 68200"/>
                  <a:gd name="connsiteX7" fmla="*/ 112528 w 139989"/>
                  <a:gd name="connsiteY7" fmla="*/ 56844 h 68200"/>
                  <a:gd name="connsiteX8" fmla="*/ 117531 w 139989"/>
                  <a:gd name="connsiteY8" fmla="*/ 52138 h 68200"/>
                  <a:gd name="connsiteX9" fmla="*/ 116161 w 139989"/>
                  <a:gd name="connsiteY9" fmla="*/ 50291 h 68200"/>
                  <a:gd name="connsiteX10" fmla="*/ 120391 w 139989"/>
                  <a:gd name="connsiteY10" fmla="*/ 32837 h 68200"/>
                  <a:gd name="connsiteX11" fmla="*/ 136415 w 139989"/>
                  <a:gd name="connsiteY11" fmla="*/ 31050 h 68200"/>
                  <a:gd name="connsiteX12" fmla="*/ 139989 w 139989"/>
                  <a:gd name="connsiteY12" fmla="*/ 26642 h 68200"/>
                  <a:gd name="connsiteX13" fmla="*/ 135998 w 139989"/>
                  <a:gd name="connsiteY13" fmla="*/ 27118 h 68200"/>
                  <a:gd name="connsiteX14" fmla="*/ 135343 w 139989"/>
                  <a:gd name="connsiteY14" fmla="*/ 21638 h 68200"/>
                  <a:gd name="connsiteX15" fmla="*/ 119080 w 139989"/>
                  <a:gd name="connsiteY15" fmla="*/ 23484 h 68200"/>
                  <a:gd name="connsiteX16" fmla="*/ 86436 w 139989"/>
                  <a:gd name="connsiteY16" fmla="*/ 371 h 68200"/>
                  <a:gd name="connsiteX17" fmla="*/ 60225 w 139989"/>
                  <a:gd name="connsiteY17" fmla="*/ 30156 h 68200"/>
                  <a:gd name="connsiteX18" fmla="*/ 31393 w 139989"/>
                  <a:gd name="connsiteY18" fmla="*/ 33373 h 68200"/>
                  <a:gd name="connsiteX19" fmla="*/ 39852 w 139989"/>
                  <a:gd name="connsiteY19" fmla="*/ 9247 h 68200"/>
                  <a:gd name="connsiteX20" fmla="*/ 24662 w 139989"/>
                  <a:gd name="connsiteY20" fmla="*/ 5673 h 68200"/>
                  <a:gd name="connsiteX21" fmla="*/ 15846 w 139989"/>
                  <a:gd name="connsiteY21" fmla="*/ 35101 h 68200"/>
                  <a:gd name="connsiteX22" fmla="*/ 3932 w 139989"/>
                  <a:gd name="connsiteY22" fmla="*/ 36411 h 68200"/>
                  <a:gd name="connsiteX23" fmla="*/ 3336 w 139989"/>
                  <a:gd name="connsiteY23" fmla="*/ 31943 h 68200"/>
                  <a:gd name="connsiteX24" fmla="*/ 0 w 139989"/>
                  <a:gd name="connsiteY24" fmla="*/ 36888 h 68200"/>
                  <a:gd name="connsiteX25" fmla="*/ 1072 w 139989"/>
                  <a:gd name="connsiteY25" fmla="*/ 46240 h 68200"/>
                  <a:gd name="connsiteX26" fmla="*/ 17216 w 139989"/>
                  <a:gd name="connsiteY26" fmla="*/ 44453 h 68200"/>
                  <a:gd name="connsiteX27" fmla="*/ 49741 w 139989"/>
                  <a:gd name="connsiteY27" fmla="*/ 67864 h 68200"/>
                  <a:gd name="connsiteX28" fmla="*/ 75773 w 139989"/>
                  <a:gd name="connsiteY28" fmla="*/ 38079 h 68200"/>
                  <a:gd name="connsiteX29" fmla="*/ 77739 w 139989"/>
                  <a:gd name="connsiteY29" fmla="*/ 28369 h 68200"/>
                  <a:gd name="connsiteX30" fmla="*/ 88997 w 139989"/>
                  <a:gd name="connsiteY30" fmla="*/ 15383 h 68200"/>
                  <a:gd name="connsiteX31" fmla="*/ 103413 w 139989"/>
                  <a:gd name="connsiteY31" fmla="*/ 25510 h 68200"/>
                  <a:gd name="connsiteX32" fmla="*/ 32823 w 139989"/>
                  <a:gd name="connsiteY32" fmla="*/ 42845 h 68200"/>
                  <a:gd name="connsiteX33" fmla="*/ 58319 w 139989"/>
                  <a:gd name="connsiteY33" fmla="*/ 40045 h 68200"/>
                  <a:gd name="connsiteX34" fmla="*/ 46822 w 139989"/>
                  <a:gd name="connsiteY34" fmla="*/ 53389 h 68200"/>
                  <a:gd name="connsiteX35" fmla="*/ 32823 w 139989"/>
                  <a:gd name="connsiteY35" fmla="*/ 42606 h 6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9989" h="68200">
                    <a:moveTo>
                      <a:pt x="75773" y="38079"/>
                    </a:moveTo>
                    <a:lnTo>
                      <a:pt x="104843" y="34862"/>
                    </a:lnTo>
                    <a:lnTo>
                      <a:pt x="104843" y="34862"/>
                    </a:lnTo>
                    <a:cubicBezTo>
                      <a:pt x="104611" y="39223"/>
                      <a:pt x="103705" y="43524"/>
                      <a:pt x="102162" y="47610"/>
                    </a:cubicBezTo>
                    <a:cubicBezTo>
                      <a:pt x="101060" y="49820"/>
                      <a:pt x="99744" y="51917"/>
                      <a:pt x="98231" y="53865"/>
                    </a:cubicBezTo>
                    <a:lnTo>
                      <a:pt x="99124" y="53865"/>
                    </a:lnTo>
                    <a:lnTo>
                      <a:pt x="110026" y="56307"/>
                    </a:lnTo>
                    <a:lnTo>
                      <a:pt x="112528" y="56844"/>
                    </a:lnTo>
                    <a:lnTo>
                      <a:pt x="117531" y="52138"/>
                    </a:lnTo>
                    <a:lnTo>
                      <a:pt x="116161" y="50291"/>
                    </a:lnTo>
                    <a:cubicBezTo>
                      <a:pt x="118961" y="44900"/>
                      <a:pt x="120415" y="38913"/>
                      <a:pt x="120391" y="32837"/>
                    </a:cubicBezTo>
                    <a:lnTo>
                      <a:pt x="136415" y="31050"/>
                    </a:lnTo>
                    <a:lnTo>
                      <a:pt x="139989" y="26642"/>
                    </a:lnTo>
                    <a:lnTo>
                      <a:pt x="135998" y="27118"/>
                    </a:lnTo>
                    <a:lnTo>
                      <a:pt x="135343" y="21638"/>
                    </a:lnTo>
                    <a:lnTo>
                      <a:pt x="119080" y="23484"/>
                    </a:lnTo>
                    <a:cubicBezTo>
                      <a:pt x="116322" y="8169"/>
                      <a:pt x="101799" y="-2119"/>
                      <a:pt x="86436" y="371"/>
                    </a:cubicBezTo>
                    <a:cubicBezTo>
                      <a:pt x="66420" y="2635"/>
                      <a:pt x="62608" y="16813"/>
                      <a:pt x="60225" y="30156"/>
                    </a:cubicBezTo>
                    <a:lnTo>
                      <a:pt x="31393" y="33373"/>
                    </a:lnTo>
                    <a:cubicBezTo>
                      <a:pt x="31451" y="24616"/>
                      <a:pt x="34428" y="16122"/>
                      <a:pt x="39852" y="9247"/>
                    </a:cubicBezTo>
                    <a:lnTo>
                      <a:pt x="24662" y="5673"/>
                    </a:lnTo>
                    <a:cubicBezTo>
                      <a:pt x="18323" y="14126"/>
                      <a:pt x="15198" y="24557"/>
                      <a:pt x="15846" y="35101"/>
                    </a:cubicBezTo>
                    <a:lnTo>
                      <a:pt x="3932" y="36411"/>
                    </a:lnTo>
                    <a:lnTo>
                      <a:pt x="3336" y="31943"/>
                    </a:lnTo>
                    <a:lnTo>
                      <a:pt x="0" y="36888"/>
                    </a:lnTo>
                    <a:lnTo>
                      <a:pt x="1072" y="46240"/>
                    </a:lnTo>
                    <a:lnTo>
                      <a:pt x="17216" y="44453"/>
                    </a:lnTo>
                    <a:cubicBezTo>
                      <a:pt x="19861" y="59822"/>
                      <a:pt x="34330" y="70235"/>
                      <a:pt x="49741" y="67864"/>
                    </a:cubicBezTo>
                    <a:cubicBezTo>
                      <a:pt x="69756" y="65422"/>
                      <a:pt x="73271" y="51006"/>
                      <a:pt x="75773" y="38079"/>
                    </a:cubicBezTo>
                    <a:close/>
                    <a:moveTo>
                      <a:pt x="77739" y="28369"/>
                    </a:moveTo>
                    <a:cubicBezTo>
                      <a:pt x="79466" y="21459"/>
                      <a:pt x="82087" y="16157"/>
                      <a:pt x="88997" y="15383"/>
                    </a:cubicBezTo>
                    <a:cubicBezTo>
                      <a:pt x="95735" y="14358"/>
                      <a:pt x="102091" y="18820"/>
                      <a:pt x="103413" y="25510"/>
                    </a:cubicBezTo>
                    <a:close/>
                    <a:moveTo>
                      <a:pt x="32823" y="42845"/>
                    </a:moveTo>
                    <a:lnTo>
                      <a:pt x="58319" y="40045"/>
                    </a:lnTo>
                    <a:cubicBezTo>
                      <a:pt x="56651" y="47193"/>
                      <a:pt x="53851" y="52555"/>
                      <a:pt x="46822" y="53389"/>
                    </a:cubicBezTo>
                    <a:cubicBezTo>
                      <a:pt x="39999" y="54199"/>
                      <a:pt x="33780" y="49409"/>
                      <a:pt x="32823" y="42606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911D040C-FF94-CBBD-5F88-737C085BCC40}"/>
                  </a:ext>
                </a:extLst>
              </p:cNvPr>
              <p:cNvSpPr/>
              <p:nvPr/>
            </p:nvSpPr>
            <p:spPr>
              <a:xfrm>
                <a:off x="14620026" y="3890721"/>
                <a:ext cx="136593" cy="68018"/>
              </a:xfrm>
              <a:custGeom>
                <a:avLst/>
                <a:gdLst>
                  <a:gd name="connsiteX0" fmla="*/ 17216 w 136593"/>
                  <a:gd name="connsiteY0" fmla="*/ 44463 h 68018"/>
                  <a:gd name="connsiteX1" fmla="*/ 1072 w 136593"/>
                  <a:gd name="connsiteY1" fmla="*/ 46250 h 68018"/>
                  <a:gd name="connsiteX2" fmla="*/ 0 w 136593"/>
                  <a:gd name="connsiteY2" fmla="*/ 36839 h 68018"/>
                  <a:gd name="connsiteX3" fmla="*/ 16024 w 136593"/>
                  <a:gd name="connsiteY3" fmla="*/ 35051 h 68018"/>
                  <a:gd name="connsiteX4" fmla="*/ 24900 w 136593"/>
                  <a:gd name="connsiteY4" fmla="*/ 5683 h 68018"/>
                  <a:gd name="connsiteX5" fmla="*/ 40031 w 136593"/>
                  <a:gd name="connsiteY5" fmla="*/ 9198 h 68018"/>
                  <a:gd name="connsiteX6" fmla="*/ 31572 w 136593"/>
                  <a:gd name="connsiteY6" fmla="*/ 33324 h 68018"/>
                  <a:gd name="connsiteX7" fmla="*/ 60463 w 136593"/>
                  <a:gd name="connsiteY7" fmla="*/ 30167 h 68018"/>
                  <a:gd name="connsiteX8" fmla="*/ 86615 w 136593"/>
                  <a:gd name="connsiteY8" fmla="*/ 382 h 68018"/>
                  <a:gd name="connsiteX9" fmla="*/ 119259 w 136593"/>
                  <a:gd name="connsiteY9" fmla="*/ 23435 h 68018"/>
                  <a:gd name="connsiteX10" fmla="*/ 135581 w 136593"/>
                  <a:gd name="connsiteY10" fmla="*/ 21648 h 68018"/>
                  <a:gd name="connsiteX11" fmla="*/ 136594 w 136593"/>
                  <a:gd name="connsiteY11" fmla="*/ 31060 h 68018"/>
                  <a:gd name="connsiteX12" fmla="*/ 120569 w 136593"/>
                  <a:gd name="connsiteY12" fmla="*/ 32847 h 68018"/>
                  <a:gd name="connsiteX13" fmla="*/ 114612 w 136593"/>
                  <a:gd name="connsiteY13" fmla="*/ 57092 h 68018"/>
                  <a:gd name="connsiteX14" fmla="*/ 99541 w 136593"/>
                  <a:gd name="connsiteY14" fmla="*/ 53995 h 68018"/>
                  <a:gd name="connsiteX15" fmla="*/ 105498 w 136593"/>
                  <a:gd name="connsiteY15" fmla="*/ 34575 h 68018"/>
                  <a:gd name="connsiteX16" fmla="*/ 76369 w 136593"/>
                  <a:gd name="connsiteY16" fmla="*/ 37792 h 68018"/>
                  <a:gd name="connsiteX17" fmla="*/ 50337 w 136593"/>
                  <a:gd name="connsiteY17" fmla="*/ 67577 h 68018"/>
                  <a:gd name="connsiteX18" fmla="*/ 17216 w 136593"/>
                  <a:gd name="connsiteY18" fmla="*/ 44463 h 68018"/>
                  <a:gd name="connsiteX19" fmla="*/ 47001 w 136593"/>
                  <a:gd name="connsiteY19" fmla="*/ 53220 h 68018"/>
                  <a:gd name="connsiteX20" fmla="*/ 58498 w 136593"/>
                  <a:gd name="connsiteY20" fmla="*/ 39876 h 68018"/>
                  <a:gd name="connsiteX21" fmla="*/ 33002 w 136593"/>
                  <a:gd name="connsiteY21" fmla="*/ 42736 h 68018"/>
                  <a:gd name="connsiteX22" fmla="*/ 46941 w 136593"/>
                  <a:gd name="connsiteY22" fmla="*/ 53220 h 68018"/>
                  <a:gd name="connsiteX23" fmla="*/ 77917 w 136593"/>
                  <a:gd name="connsiteY23" fmla="*/ 28201 h 68018"/>
                  <a:gd name="connsiteX24" fmla="*/ 103592 w 136593"/>
                  <a:gd name="connsiteY24" fmla="*/ 25401 h 68018"/>
                  <a:gd name="connsiteX25" fmla="*/ 89176 w 136593"/>
                  <a:gd name="connsiteY25" fmla="*/ 15274 h 68018"/>
                  <a:gd name="connsiteX26" fmla="*/ 77858 w 136593"/>
                  <a:gd name="connsiteY26" fmla="*/ 28201 h 6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6593" h="68018">
                    <a:moveTo>
                      <a:pt x="17216" y="44463"/>
                    </a:moveTo>
                    <a:lnTo>
                      <a:pt x="1072" y="46250"/>
                    </a:lnTo>
                    <a:lnTo>
                      <a:pt x="0" y="36839"/>
                    </a:lnTo>
                    <a:lnTo>
                      <a:pt x="16024" y="35051"/>
                    </a:lnTo>
                    <a:cubicBezTo>
                      <a:pt x="15392" y="24519"/>
                      <a:pt x="18539" y="14107"/>
                      <a:pt x="24900" y="5683"/>
                    </a:cubicBezTo>
                    <a:lnTo>
                      <a:pt x="40031" y="9198"/>
                    </a:lnTo>
                    <a:cubicBezTo>
                      <a:pt x="34607" y="16072"/>
                      <a:pt x="31630" y="24567"/>
                      <a:pt x="31572" y="33324"/>
                    </a:cubicBezTo>
                    <a:lnTo>
                      <a:pt x="60463" y="30167"/>
                    </a:lnTo>
                    <a:cubicBezTo>
                      <a:pt x="62906" y="17002"/>
                      <a:pt x="66420" y="2765"/>
                      <a:pt x="86615" y="382"/>
                    </a:cubicBezTo>
                    <a:cubicBezTo>
                      <a:pt x="101966" y="-2144"/>
                      <a:pt x="116501" y="8126"/>
                      <a:pt x="119259" y="23435"/>
                    </a:cubicBezTo>
                    <a:lnTo>
                      <a:pt x="135581" y="21648"/>
                    </a:lnTo>
                    <a:lnTo>
                      <a:pt x="136594" y="31060"/>
                    </a:lnTo>
                    <a:lnTo>
                      <a:pt x="120569" y="32847"/>
                    </a:lnTo>
                    <a:cubicBezTo>
                      <a:pt x="121070" y="41342"/>
                      <a:pt x="118991" y="49795"/>
                      <a:pt x="114612" y="57092"/>
                    </a:cubicBezTo>
                    <a:lnTo>
                      <a:pt x="99541" y="53995"/>
                    </a:lnTo>
                    <a:cubicBezTo>
                      <a:pt x="103121" y="48121"/>
                      <a:pt x="105171" y="41443"/>
                      <a:pt x="105498" y="34575"/>
                    </a:cubicBezTo>
                    <a:lnTo>
                      <a:pt x="76369" y="37792"/>
                    </a:lnTo>
                    <a:cubicBezTo>
                      <a:pt x="73867" y="50957"/>
                      <a:pt x="70412" y="65372"/>
                      <a:pt x="50337" y="67577"/>
                    </a:cubicBezTo>
                    <a:cubicBezTo>
                      <a:pt x="34813" y="70323"/>
                      <a:pt x="19997" y="59981"/>
                      <a:pt x="17216" y="44463"/>
                    </a:cubicBezTo>
                    <a:close/>
                    <a:moveTo>
                      <a:pt x="47001" y="53220"/>
                    </a:moveTo>
                    <a:cubicBezTo>
                      <a:pt x="54089" y="52446"/>
                      <a:pt x="56830" y="47263"/>
                      <a:pt x="58498" y="39876"/>
                    </a:cubicBezTo>
                    <a:lnTo>
                      <a:pt x="33002" y="42736"/>
                    </a:lnTo>
                    <a:cubicBezTo>
                      <a:pt x="34101" y="49396"/>
                      <a:pt x="40240" y="54012"/>
                      <a:pt x="46941" y="53220"/>
                    </a:cubicBezTo>
                    <a:close/>
                    <a:moveTo>
                      <a:pt x="77917" y="28201"/>
                    </a:moveTo>
                    <a:lnTo>
                      <a:pt x="103592" y="25401"/>
                    </a:lnTo>
                    <a:cubicBezTo>
                      <a:pt x="102270" y="18711"/>
                      <a:pt x="95913" y="14250"/>
                      <a:pt x="89176" y="15274"/>
                    </a:cubicBezTo>
                    <a:cubicBezTo>
                      <a:pt x="82206" y="15989"/>
                      <a:pt x="79585" y="21291"/>
                      <a:pt x="77858" y="282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BA0EB3D6-812B-9190-2AB1-0878D7CDD875}"/>
                  </a:ext>
                </a:extLst>
              </p:cNvPr>
              <p:cNvSpPr/>
              <p:nvPr/>
            </p:nvSpPr>
            <p:spPr>
              <a:xfrm>
                <a:off x="14570333" y="3946443"/>
                <a:ext cx="209280" cy="74522"/>
              </a:xfrm>
              <a:custGeom>
                <a:avLst/>
                <a:gdLst>
                  <a:gd name="connsiteX0" fmla="*/ 209280 w 209280"/>
                  <a:gd name="connsiteY0" fmla="*/ 17692 h 74522"/>
                  <a:gd name="connsiteX1" fmla="*/ 208029 w 209280"/>
                  <a:gd name="connsiteY1" fmla="*/ 20075 h 74522"/>
                  <a:gd name="connsiteX2" fmla="*/ 203681 w 209280"/>
                  <a:gd name="connsiteY2" fmla="*/ 26449 h 74522"/>
                  <a:gd name="connsiteX3" fmla="*/ 183844 w 209280"/>
                  <a:gd name="connsiteY3" fmla="*/ 46643 h 74522"/>
                  <a:gd name="connsiteX4" fmla="*/ 147149 w 209280"/>
                  <a:gd name="connsiteY4" fmla="*/ 67016 h 74522"/>
                  <a:gd name="connsiteX5" fmla="*/ 96217 w 209280"/>
                  <a:gd name="connsiteY5" fmla="*/ 74284 h 74522"/>
                  <a:gd name="connsiteX6" fmla="*/ 46238 w 209280"/>
                  <a:gd name="connsiteY6" fmla="*/ 62370 h 74522"/>
                  <a:gd name="connsiteX7" fmla="*/ 1798 w 209280"/>
                  <a:gd name="connsiteY7" fmla="*/ 10187 h 74522"/>
                  <a:gd name="connsiteX8" fmla="*/ 309 w 209280"/>
                  <a:gd name="connsiteY8" fmla="*/ 2621 h 74522"/>
                  <a:gd name="connsiteX9" fmla="*/ 11 w 209280"/>
                  <a:gd name="connsiteY9" fmla="*/ 0 h 74522"/>
                  <a:gd name="connsiteX10" fmla="*/ 2930 w 209280"/>
                  <a:gd name="connsiteY10" fmla="*/ 9889 h 74522"/>
                  <a:gd name="connsiteX11" fmla="*/ 15499 w 209280"/>
                  <a:gd name="connsiteY11" fmla="*/ 34312 h 74522"/>
                  <a:gd name="connsiteX12" fmla="*/ 47250 w 209280"/>
                  <a:gd name="connsiteY12" fmla="*/ 59689 h 74522"/>
                  <a:gd name="connsiteX13" fmla="*/ 96276 w 209280"/>
                  <a:gd name="connsiteY13" fmla="*/ 71186 h 74522"/>
                  <a:gd name="connsiteX14" fmla="*/ 146017 w 209280"/>
                  <a:gd name="connsiteY14" fmla="*/ 64336 h 74522"/>
                  <a:gd name="connsiteX15" fmla="*/ 182355 w 209280"/>
                  <a:gd name="connsiteY15" fmla="*/ 44916 h 74522"/>
                  <a:gd name="connsiteX16" fmla="*/ 209280 w 209280"/>
                  <a:gd name="connsiteY16" fmla="*/ 17692 h 7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09280" h="74522">
                    <a:moveTo>
                      <a:pt x="209280" y="17692"/>
                    </a:moveTo>
                    <a:cubicBezTo>
                      <a:pt x="208965" y="18538"/>
                      <a:pt x="208548" y="19336"/>
                      <a:pt x="208029" y="20075"/>
                    </a:cubicBezTo>
                    <a:cubicBezTo>
                      <a:pt x="206695" y="22273"/>
                      <a:pt x="205241" y="24400"/>
                      <a:pt x="203681" y="26449"/>
                    </a:cubicBezTo>
                    <a:cubicBezTo>
                      <a:pt x="197974" y="34015"/>
                      <a:pt x="191302" y="40799"/>
                      <a:pt x="183844" y="46643"/>
                    </a:cubicBezTo>
                    <a:cubicBezTo>
                      <a:pt x="172800" y="55382"/>
                      <a:pt x="160409" y="62262"/>
                      <a:pt x="147149" y="67016"/>
                    </a:cubicBezTo>
                    <a:cubicBezTo>
                      <a:pt x="130839" y="72872"/>
                      <a:pt x="113510" y="75344"/>
                      <a:pt x="96217" y="74284"/>
                    </a:cubicBezTo>
                    <a:cubicBezTo>
                      <a:pt x="78960" y="73456"/>
                      <a:pt x="62010" y="69417"/>
                      <a:pt x="46238" y="62370"/>
                    </a:cubicBezTo>
                    <a:cubicBezTo>
                      <a:pt x="24202" y="52713"/>
                      <a:pt x="7820" y="33478"/>
                      <a:pt x="1798" y="10187"/>
                    </a:cubicBezTo>
                    <a:cubicBezTo>
                      <a:pt x="1024" y="6970"/>
                      <a:pt x="607" y="4230"/>
                      <a:pt x="309" y="2621"/>
                    </a:cubicBezTo>
                    <a:cubicBezTo>
                      <a:pt x="65" y="1769"/>
                      <a:pt x="-36" y="882"/>
                      <a:pt x="11" y="0"/>
                    </a:cubicBezTo>
                    <a:cubicBezTo>
                      <a:pt x="1228" y="3217"/>
                      <a:pt x="2203" y="6523"/>
                      <a:pt x="2930" y="9889"/>
                    </a:cubicBezTo>
                    <a:cubicBezTo>
                      <a:pt x="5836" y="18628"/>
                      <a:pt x="10076" y="26866"/>
                      <a:pt x="15499" y="34312"/>
                    </a:cubicBezTo>
                    <a:cubicBezTo>
                      <a:pt x="23764" y="45321"/>
                      <a:pt x="34689" y="54054"/>
                      <a:pt x="47250" y="59689"/>
                    </a:cubicBezTo>
                    <a:cubicBezTo>
                      <a:pt x="62759" y="66462"/>
                      <a:pt x="79372" y="70358"/>
                      <a:pt x="96276" y="71186"/>
                    </a:cubicBezTo>
                    <a:cubicBezTo>
                      <a:pt x="113146" y="72181"/>
                      <a:pt x="130046" y="69852"/>
                      <a:pt x="146017" y="64336"/>
                    </a:cubicBezTo>
                    <a:cubicBezTo>
                      <a:pt x="159057" y="59778"/>
                      <a:pt x="171316" y="53226"/>
                      <a:pt x="182355" y="44916"/>
                    </a:cubicBezTo>
                    <a:cubicBezTo>
                      <a:pt x="192422" y="36987"/>
                      <a:pt x="201465" y="27843"/>
                      <a:pt x="209280" y="1769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F9BF5C3D-D773-7F52-4760-E49A3D9E5503}"/>
                  </a:ext>
                </a:extLst>
              </p:cNvPr>
              <p:cNvSpPr/>
              <p:nvPr/>
            </p:nvSpPr>
            <p:spPr>
              <a:xfrm>
                <a:off x="14648262" y="3801551"/>
                <a:ext cx="108595" cy="18842"/>
              </a:xfrm>
              <a:custGeom>
                <a:avLst/>
                <a:gdLst>
                  <a:gd name="connsiteX0" fmla="*/ 0 w 108595"/>
                  <a:gd name="connsiteY0" fmla="*/ 5082 h 18842"/>
                  <a:gd name="connsiteX1" fmla="*/ 15965 w 108595"/>
                  <a:gd name="connsiteY1" fmla="*/ 1388 h 18842"/>
                  <a:gd name="connsiteX2" fmla="*/ 94001 w 108595"/>
                  <a:gd name="connsiteY2" fmla="*/ 11277 h 18842"/>
                  <a:gd name="connsiteX3" fmla="*/ 108596 w 108595"/>
                  <a:gd name="connsiteY3" fmla="*/ 18842 h 18842"/>
                  <a:gd name="connsiteX4" fmla="*/ 93227 w 108595"/>
                  <a:gd name="connsiteY4" fmla="*/ 13362 h 18842"/>
                  <a:gd name="connsiteX5" fmla="*/ 55281 w 108595"/>
                  <a:gd name="connsiteY5" fmla="*/ 4307 h 18842"/>
                  <a:gd name="connsiteX6" fmla="*/ 16203 w 108595"/>
                  <a:gd name="connsiteY6" fmla="*/ 3592 h 18842"/>
                  <a:gd name="connsiteX7" fmla="*/ 0 w 108595"/>
                  <a:gd name="connsiteY7" fmla="*/ 5082 h 18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95" h="18842">
                    <a:moveTo>
                      <a:pt x="0" y="5082"/>
                    </a:moveTo>
                    <a:cubicBezTo>
                      <a:pt x="5135" y="3152"/>
                      <a:pt x="10503" y="1907"/>
                      <a:pt x="15965" y="1388"/>
                    </a:cubicBezTo>
                    <a:cubicBezTo>
                      <a:pt x="42396" y="-2204"/>
                      <a:pt x="69304" y="1204"/>
                      <a:pt x="94001" y="11277"/>
                    </a:cubicBezTo>
                    <a:cubicBezTo>
                      <a:pt x="99190" y="13112"/>
                      <a:pt x="104104" y="15655"/>
                      <a:pt x="108596" y="18842"/>
                    </a:cubicBezTo>
                    <a:cubicBezTo>
                      <a:pt x="103372" y="17311"/>
                      <a:pt x="98243" y="15482"/>
                      <a:pt x="93227" y="13362"/>
                    </a:cubicBezTo>
                    <a:cubicBezTo>
                      <a:pt x="80926" y="9043"/>
                      <a:pt x="68208" y="6011"/>
                      <a:pt x="55281" y="4307"/>
                    </a:cubicBezTo>
                    <a:cubicBezTo>
                      <a:pt x="42318" y="2705"/>
                      <a:pt x="29218" y="2466"/>
                      <a:pt x="16203" y="3592"/>
                    </a:cubicBezTo>
                    <a:cubicBezTo>
                      <a:pt x="10833" y="4379"/>
                      <a:pt x="5424" y="4873"/>
                      <a:pt x="0" y="508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4F3AF2F7-FE86-4EF2-D7F8-7E6D9DE829EA}"/>
                  </a:ext>
                </a:extLst>
              </p:cNvPr>
              <p:cNvSpPr/>
              <p:nvPr/>
            </p:nvSpPr>
            <p:spPr>
              <a:xfrm>
                <a:off x="14604995" y="3813430"/>
                <a:ext cx="22496" cy="11841"/>
              </a:xfrm>
              <a:custGeom>
                <a:avLst/>
                <a:gdLst>
                  <a:gd name="connsiteX0" fmla="*/ 19 w 22496"/>
                  <a:gd name="connsiteY0" fmla="*/ 11669 h 11841"/>
                  <a:gd name="connsiteX1" fmla="*/ 10563 w 22496"/>
                  <a:gd name="connsiteY1" fmla="*/ 4521 h 11841"/>
                  <a:gd name="connsiteX2" fmla="*/ 22477 w 22496"/>
                  <a:gd name="connsiteY2" fmla="*/ 172 h 11841"/>
                  <a:gd name="connsiteX3" fmla="*/ 11933 w 22496"/>
                  <a:gd name="connsiteY3" fmla="*/ 7321 h 11841"/>
                  <a:gd name="connsiteX4" fmla="*/ 19 w 22496"/>
                  <a:gd name="connsiteY4" fmla="*/ 11669 h 11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96" h="11841">
                    <a:moveTo>
                      <a:pt x="19" y="11669"/>
                    </a:moveTo>
                    <a:cubicBezTo>
                      <a:pt x="-338" y="10895"/>
                      <a:pt x="4368" y="7737"/>
                      <a:pt x="10563" y="4521"/>
                    </a:cubicBezTo>
                    <a:cubicBezTo>
                      <a:pt x="16758" y="1304"/>
                      <a:pt x="22120" y="-602"/>
                      <a:pt x="22477" y="172"/>
                    </a:cubicBezTo>
                    <a:cubicBezTo>
                      <a:pt x="22834" y="947"/>
                      <a:pt x="18128" y="4104"/>
                      <a:pt x="11933" y="7321"/>
                    </a:cubicBezTo>
                    <a:cubicBezTo>
                      <a:pt x="5738" y="10537"/>
                      <a:pt x="674" y="12444"/>
                      <a:pt x="19" y="1166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4" name="Forma Livre: Forma 1683">
                <a:extLst>
                  <a:ext uri="{FF2B5EF4-FFF2-40B4-BE49-F238E27FC236}">
                    <a16:creationId xmlns:a16="http://schemas.microsoft.com/office/drawing/2014/main" id="{55625B52-5B19-671B-E886-73D3337EB404}"/>
                  </a:ext>
                </a:extLst>
              </p:cNvPr>
              <p:cNvSpPr/>
              <p:nvPr/>
            </p:nvSpPr>
            <p:spPr>
              <a:xfrm>
                <a:off x="14742727" y="3858101"/>
                <a:ext cx="41724" cy="82980"/>
              </a:xfrm>
              <a:custGeom>
                <a:avLst/>
                <a:gdLst>
                  <a:gd name="connsiteX0" fmla="*/ 39806 w 41724"/>
                  <a:gd name="connsiteY0" fmla="*/ 82981 h 82980"/>
                  <a:gd name="connsiteX1" fmla="*/ 39449 w 41724"/>
                  <a:gd name="connsiteY1" fmla="*/ 68744 h 82980"/>
                  <a:gd name="connsiteX2" fmla="*/ 10855 w 41724"/>
                  <a:gd name="connsiteY2" fmla="*/ 9174 h 82980"/>
                  <a:gd name="connsiteX3" fmla="*/ 13 w 41724"/>
                  <a:gd name="connsiteY3" fmla="*/ 0 h 82980"/>
                  <a:gd name="connsiteX4" fmla="*/ 12285 w 41724"/>
                  <a:gd name="connsiteY4" fmla="*/ 7506 h 82980"/>
                  <a:gd name="connsiteX5" fmla="*/ 41653 w 41724"/>
                  <a:gd name="connsiteY5" fmla="*/ 68684 h 82980"/>
                  <a:gd name="connsiteX6" fmla="*/ 39806 w 41724"/>
                  <a:gd name="connsiteY6" fmla="*/ 82981 h 8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724" h="82980">
                    <a:moveTo>
                      <a:pt x="39806" y="82981"/>
                    </a:moveTo>
                    <a:cubicBezTo>
                      <a:pt x="39270" y="82981"/>
                      <a:pt x="39806" y="77441"/>
                      <a:pt x="39449" y="68744"/>
                    </a:cubicBezTo>
                    <a:cubicBezTo>
                      <a:pt x="37936" y="45946"/>
                      <a:pt x="27695" y="24614"/>
                      <a:pt x="10855" y="9174"/>
                    </a:cubicBezTo>
                    <a:cubicBezTo>
                      <a:pt x="4422" y="3217"/>
                      <a:pt x="-284" y="417"/>
                      <a:pt x="13" y="0"/>
                    </a:cubicBezTo>
                    <a:cubicBezTo>
                      <a:pt x="4565" y="1656"/>
                      <a:pt x="8734" y="4206"/>
                      <a:pt x="12285" y="7506"/>
                    </a:cubicBezTo>
                    <a:cubicBezTo>
                      <a:pt x="30585" y="22595"/>
                      <a:pt x="41325" y="44969"/>
                      <a:pt x="41653" y="68684"/>
                    </a:cubicBezTo>
                    <a:cubicBezTo>
                      <a:pt x="41951" y="73521"/>
                      <a:pt x="41325" y="78376"/>
                      <a:pt x="39806" y="8298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5" name="Forma Livre: Forma 1684">
                <a:extLst>
                  <a:ext uri="{FF2B5EF4-FFF2-40B4-BE49-F238E27FC236}">
                    <a16:creationId xmlns:a16="http://schemas.microsoft.com/office/drawing/2014/main" id="{6D81FB46-300C-F217-94DA-70722DB11396}"/>
                  </a:ext>
                </a:extLst>
              </p:cNvPr>
              <p:cNvSpPr/>
              <p:nvPr/>
            </p:nvSpPr>
            <p:spPr>
              <a:xfrm>
                <a:off x="14707892" y="3894191"/>
                <a:ext cx="18775" cy="7349"/>
              </a:xfrm>
              <a:custGeom>
                <a:avLst/>
                <a:gdLst>
                  <a:gd name="connsiteX0" fmla="*/ 0 w 18775"/>
                  <a:gd name="connsiteY0" fmla="*/ 3167 h 7349"/>
                  <a:gd name="connsiteX1" fmla="*/ 2561 w 18775"/>
                  <a:gd name="connsiteY1" fmla="*/ 963 h 7349"/>
                  <a:gd name="connsiteX2" fmla="*/ 17335 w 18775"/>
                  <a:gd name="connsiteY2" fmla="*/ 4239 h 7349"/>
                  <a:gd name="connsiteX3" fmla="*/ 18645 w 18775"/>
                  <a:gd name="connsiteY3" fmla="*/ 7337 h 7349"/>
                  <a:gd name="connsiteX4" fmla="*/ 9769 w 18775"/>
                  <a:gd name="connsiteY4" fmla="*/ 3346 h 7349"/>
                  <a:gd name="connsiteX5" fmla="*/ 0 w 18775"/>
                  <a:gd name="connsiteY5" fmla="*/ 3167 h 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75" h="7349">
                    <a:moveTo>
                      <a:pt x="0" y="3167"/>
                    </a:moveTo>
                    <a:cubicBezTo>
                      <a:pt x="0" y="2810"/>
                      <a:pt x="655" y="1797"/>
                      <a:pt x="2561" y="963"/>
                    </a:cubicBezTo>
                    <a:cubicBezTo>
                      <a:pt x="7690" y="-1092"/>
                      <a:pt x="13558" y="207"/>
                      <a:pt x="17335" y="4239"/>
                    </a:cubicBezTo>
                    <a:cubicBezTo>
                      <a:pt x="18645" y="5848"/>
                      <a:pt x="19003" y="7099"/>
                      <a:pt x="18645" y="7337"/>
                    </a:cubicBezTo>
                    <a:cubicBezTo>
                      <a:pt x="18288" y="7575"/>
                      <a:pt x="14952" y="4418"/>
                      <a:pt x="9769" y="3346"/>
                    </a:cubicBezTo>
                    <a:cubicBezTo>
                      <a:pt x="4587" y="2274"/>
                      <a:pt x="477" y="4001"/>
                      <a:pt x="0" y="3167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6" name="Forma Livre: Forma 1685">
                <a:extLst>
                  <a:ext uri="{FF2B5EF4-FFF2-40B4-BE49-F238E27FC236}">
                    <a16:creationId xmlns:a16="http://schemas.microsoft.com/office/drawing/2014/main" id="{19E048E8-0548-78DA-1AAD-CBC211DD7087}"/>
                  </a:ext>
                </a:extLst>
              </p:cNvPr>
              <p:cNvSpPr/>
              <p:nvPr/>
            </p:nvSpPr>
            <p:spPr>
              <a:xfrm>
                <a:off x="14645236" y="3899871"/>
                <a:ext cx="5536" cy="3741"/>
              </a:xfrm>
              <a:custGeom>
                <a:avLst/>
                <a:gdLst>
                  <a:gd name="connsiteX0" fmla="*/ 584 w 5536"/>
                  <a:gd name="connsiteY0" fmla="*/ 3742 h 3741"/>
                  <a:gd name="connsiteX1" fmla="*/ 48 w 5536"/>
                  <a:gd name="connsiteY1" fmla="*/ 2372 h 3741"/>
                  <a:gd name="connsiteX2" fmla="*/ 2013 w 5536"/>
                  <a:gd name="connsiteY2" fmla="*/ 227 h 3741"/>
                  <a:gd name="connsiteX3" fmla="*/ 4932 w 5536"/>
                  <a:gd name="connsiteY3" fmla="*/ 525 h 3741"/>
                  <a:gd name="connsiteX4" fmla="*/ 5409 w 5536"/>
                  <a:gd name="connsiteY4" fmla="*/ 1955 h 3741"/>
                  <a:gd name="connsiteX5" fmla="*/ 3086 w 5536"/>
                  <a:gd name="connsiteY5" fmla="*/ 3146 h 3741"/>
                  <a:gd name="connsiteX6" fmla="*/ 584 w 5536"/>
                  <a:gd name="connsiteY6" fmla="*/ 3742 h 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36" h="3741">
                    <a:moveTo>
                      <a:pt x="584" y="3742"/>
                    </a:moveTo>
                    <a:cubicBezTo>
                      <a:pt x="226" y="3742"/>
                      <a:pt x="-131" y="3206"/>
                      <a:pt x="48" y="2372"/>
                    </a:cubicBezTo>
                    <a:cubicBezTo>
                      <a:pt x="296" y="1371"/>
                      <a:pt x="1036" y="561"/>
                      <a:pt x="2013" y="227"/>
                    </a:cubicBezTo>
                    <a:cubicBezTo>
                      <a:pt x="2976" y="-160"/>
                      <a:pt x="4067" y="-47"/>
                      <a:pt x="4932" y="525"/>
                    </a:cubicBezTo>
                    <a:cubicBezTo>
                      <a:pt x="5588" y="1061"/>
                      <a:pt x="5647" y="1657"/>
                      <a:pt x="5409" y="1955"/>
                    </a:cubicBezTo>
                    <a:cubicBezTo>
                      <a:pt x="4721" y="2503"/>
                      <a:pt x="3931" y="2908"/>
                      <a:pt x="3086" y="3146"/>
                    </a:cubicBezTo>
                    <a:cubicBezTo>
                      <a:pt x="2293" y="3492"/>
                      <a:pt x="1446" y="3694"/>
                      <a:pt x="584" y="374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7" name="Forma Livre: Forma 1686">
                <a:extLst>
                  <a:ext uri="{FF2B5EF4-FFF2-40B4-BE49-F238E27FC236}">
                    <a16:creationId xmlns:a16="http://schemas.microsoft.com/office/drawing/2014/main" id="{29ECDAA5-5585-20B7-0234-00C5E3C27224}"/>
                  </a:ext>
                </a:extLst>
              </p:cNvPr>
              <p:cNvSpPr/>
              <p:nvPr/>
            </p:nvSpPr>
            <p:spPr>
              <a:xfrm rot="-5379000">
                <a:off x="15153732" y="3986684"/>
                <a:ext cx="189551" cy="157979"/>
              </a:xfrm>
              <a:custGeom>
                <a:avLst/>
                <a:gdLst>
                  <a:gd name="connsiteX0" fmla="*/ 189551 w 189551"/>
                  <a:gd name="connsiteY0" fmla="*/ 78990 h 157979"/>
                  <a:gd name="connsiteX1" fmla="*/ 94776 w 189551"/>
                  <a:gd name="connsiteY1" fmla="*/ 157979 h 157979"/>
                  <a:gd name="connsiteX2" fmla="*/ 0 w 189551"/>
                  <a:gd name="connsiteY2" fmla="*/ 78990 h 157979"/>
                  <a:gd name="connsiteX3" fmla="*/ 94776 w 189551"/>
                  <a:gd name="connsiteY3" fmla="*/ 0 h 157979"/>
                  <a:gd name="connsiteX4" fmla="*/ 189551 w 189551"/>
                  <a:gd name="connsiteY4" fmla="*/ 78990 h 15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551" h="157979">
                    <a:moveTo>
                      <a:pt x="189551" y="78990"/>
                    </a:moveTo>
                    <a:cubicBezTo>
                      <a:pt x="189551" y="122615"/>
                      <a:pt x="147119" y="157979"/>
                      <a:pt x="94776" y="157979"/>
                    </a:cubicBezTo>
                    <a:cubicBezTo>
                      <a:pt x="42432" y="157979"/>
                      <a:pt x="0" y="122615"/>
                      <a:pt x="0" y="78990"/>
                    </a:cubicBezTo>
                    <a:cubicBezTo>
                      <a:pt x="0" y="35365"/>
                      <a:pt x="42432" y="0"/>
                      <a:pt x="94776" y="0"/>
                    </a:cubicBezTo>
                    <a:cubicBezTo>
                      <a:pt x="147119" y="0"/>
                      <a:pt x="189551" y="35365"/>
                      <a:pt x="189551" y="7899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8" name="Forma Livre: Forma 1687">
                <a:extLst>
                  <a:ext uri="{FF2B5EF4-FFF2-40B4-BE49-F238E27FC236}">
                    <a16:creationId xmlns:a16="http://schemas.microsoft.com/office/drawing/2014/main" id="{C2D03668-2923-73AA-94B3-3B7713B95CF3}"/>
                  </a:ext>
                </a:extLst>
              </p:cNvPr>
              <p:cNvSpPr/>
              <p:nvPr/>
            </p:nvSpPr>
            <p:spPr>
              <a:xfrm rot="-5379000">
                <a:off x="15138448" y="3986565"/>
                <a:ext cx="189551" cy="157979"/>
              </a:xfrm>
              <a:custGeom>
                <a:avLst/>
                <a:gdLst>
                  <a:gd name="connsiteX0" fmla="*/ 189551 w 189551"/>
                  <a:gd name="connsiteY0" fmla="*/ 78990 h 157979"/>
                  <a:gd name="connsiteX1" fmla="*/ 94776 w 189551"/>
                  <a:gd name="connsiteY1" fmla="*/ 157979 h 157979"/>
                  <a:gd name="connsiteX2" fmla="*/ 0 w 189551"/>
                  <a:gd name="connsiteY2" fmla="*/ 78990 h 157979"/>
                  <a:gd name="connsiteX3" fmla="*/ 94776 w 189551"/>
                  <a:gd name="connsiteY3" fmla="*/ 0 h 157979"/>
                  <a:gd name="connsiteX4" fmla="*/ 189551 w 189551"/>
                  <a:gd name="connsiteY4" fmla="*/ 78990 h 15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551" h="157979">
                    <a:moveTo>
                      <a:pt x="189551" y="78990"/>
                    </a:moveTo>
                    <a:cubicBezTo>
                      <a:pt x="189551" y="122615"/>
                      <a:pt x="147119" y="157979"/>
                      <a:pt x="94776" y="157979"/>
                    </a:cubicBezTo>
                    <a:cubicBezTo>
                      <a:pt x="42433" y="157979"/>
                      <a:pt x="0" y="122615"/>
                      <a:pt x="0" y="78990"/>
                    </a:cubicBezTo>
                    <a:cubicBezTo>
                      <a:pt x="0" y="35365"/>
                      <a:pt x="42433" y="0"/>
                      <a:pt x="94776" y="0"/>
                    </a:cubicBezTo>
                    <a:cubicBezTo>
                      <a:pt x="147119" y="0"/>
                      <a:pt x="189551" y="35365"/>
                      <a:pt x="189551" y="789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89" name="Forma Livre: Forma 1688">
                <a:extLst>
                  <a:ext uri="{FF2B5EF4-FFF2-40B4-BE49-F238E27FC236}">
                    <a16:creationId xmlns:a16="http://schemas.microsoft.com/office/drawing/2014/main" id="{2255F6B0-2407-D91E-69D2-42896B05AEC7}"/>
                  </a:ext>
                </a:extLst>
              </p:cNvPr>
              <p:cNvSpPr/>
              <p:nvPr/>
            </p:nvSpPr>
            <p:spPr>
              <a:xfrm>
                <a:off x="15172175" y="3990941"/>
                <a:ext cx="119205" cy="145709"/>
              </a:xfrm>
              <a:custGeom>
                <a:avLst/>
                <a:gdLst>
                  <a:gd name="connsiteX0" fmla="*/ 119204 w 119205"/>
                  <a:gd name="connsiteY0" fmla="*/ 73212 h 145709"/>
                  <a:gd name="connsiteX1" fmla="*/ 59158 w 119205"/>
                  <a:gd name="connsiteY1" fmla="*/ 145709 h 145709"/>
                  <a:gd name="connsiteX2" fmla="*/ 5 w 119205"/>
                  <a:gd name="connsiteY2" fmla="*/ 72497 h 145709"/>
                  <a:gd name="connsiteX3" fmla="*/ 60051 w 119205"/>
                  <a:gd name="connsiteY3" fmla="*/ 1 h 145709"/>
                  <a:gd name="connsiteX4" fmla="*/ 119204 w 119205"/>
                  <a:gd name="connsiteY4" fmla="*/ 73212 h 14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205" h="145709">
                    <a:moveTo>
                      <a:pt x="119204" y="73212"/>
                    </a:moveTo>
                    <a:cubicBezTo>
                      <a:pt x="119204" y="113422"/>
                      <a:pt x="92100" y="145888"/>
                      <a:pt x="59158" y="145709"/>
                    </a:cubicBezTo>
                    <a:cubicBezTo>
                      <a:pt x="26216" y="145530"/>
                      <a:pt x="-412" y="112707"/>
                      <a:pt x="5" y="72497"/>
                    </a:cubicBezTo>
                    <a:cubicBezTo>
                      <a:pt x="422" y="32288"/>
                      <a:pt x="27109" y="-178"/>
                      <a:pt x="60051" y="1"/>
                    </a:cubicBezTo>
                    <a:cubicBezTo>
                      <a:pt x="92993" y="179"/>
                      <a:pt x="119442" y="32883"/>
                      <a:pt x="119204" y="73212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0" name="Forma Livre: Forma 1689">
                <a:extLst>
                  <a:ext uri="{FF2B5EF4-FFF2-40B4-BE49-F238E27FC236}">
                    <a16:creationId xmlns:a16="http://schemas.microsoft.com/office/drawing/2014/main" id="{7E0328F9-D867-FBF0-1F3B-2151399B7B56}"/>
                  </a:ext>
                </a:extLst>
              </p:cNvPr>
              <p:cNvSpPr/>
              <p:nvPr/>
            </p:nvSpPr>
            <p:spPr>
              <a:xfrm>
                <a:off x="15178790" y="3994336"/>
                <a:ext cx="115509" cy="142195"/>
              </a:xfrm>
              <a:custGeom>
                <a:avLst/>
                <a:gdLst>
                  <a:gd name="connsiteX0" fmla="*/ 115508 w 115509"/>
                  <a:gd name="connsiteY0" fmla="*/ 71485 h 142195"/>
                  <a:gd name="connsiteX1" fmla="*/ 57308 w 115509"/>
                  <a:gd name="connsiteY1" fmla="*/ 142195 h 142195"/>
                  <a:gd name="connsiteX2" fmla="*/ 2 w 115509"/>
                  <a:gd name="connsiteY2" fmla="*/ 70711 h 142195"/>
                  <a:gd name="connsiteX3" fmla="*/ 58201 w 115509"/>
                  <a:gd name="connsiteY3" fmla="*/ 1 h 142195"/>
                  <a:gd name="connsiteX4" fmla="*/ 115508 w 115509"/>
                  <a:gd name="connsiteY4" fmla="*/ 71485 h 14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09" h="142195">
                    <a:moveTo>
                      <a:pt x="115508" y="71485"/>
                    </a:moveTo>
                    <a:cubicBezTo>
                      <a:pt x="115508" y="110742"/>
                      <a:pt x="89178" y="142433"/>
                      <a:pt x="57308" y="142195"/>
                    </a:cubicBezTo>
                    <a:cubicBezTo>
                      <a:pt x="25438" y="141956"/>
                      <a:pt x="-237" y="110027"/>
                      <a:pt x="2" y="70711"/>
                    </a:cubicBezTo>
                    <a:cubicBezTo>
                      <a:pt x="240" y="31395"/>
                      <a:pt x="26272" y="-237"/>
                      <a:pt x="58201" y="1"/>
                    </a:cubicBezTo>
                    <a:cubicBezTo>
                      <a:pt x="90131" y="240"/>
                      <a:pt x="115746" y="32229"/>
                      <a:pt x="115508" y="7148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1" name="Forma Livre: Forma 1690">
                <a:extLst>
                  <a:ext uri="{FF2B5EF4-FFF2-40B4-BE49-F238E27FC236}">
                    <a16:creationId xmlns:a16="http://schemas.microsoft.com/office/drawing/2014/main" id="{DD65ADAB-E941-21F8-5FB0-C8652BE100DD}"/>
                  </a:ext>
                </a:extLst>
              </p:cNvPr>
              <p:cNvSpPr/>
              <p:nvPr/>
            </p:nvSpPr>
            <p:spPr>
              <a:xfrm>
                <a:off x="15214891" y="4015128"/>
                <a:ext cx="41475" cy="90486"/>
              </a:xfrm>
              <a:custGeom>
                <a:avLst/>
                <a:gdLst>
                  <a:gd name="connsiteX0" fmla="*/ 24721 w 41475"/>
                  <a:gd name="connsiteY0" fmla="*/ 41937 h 90486"/>
                  <a:gd name="connsiteX1" fmla="*/ 24721 w 41475"/>
                  <a:gd name="connsiteY1" fmla="*/ 23113 h 90486"/>
                  <a:gd name="connsiteX2" fmla="*/ 24721 w 41475"/>
                  <a:gd name="connsiteY2" fmla="*/ 23113 h 90486"/>
                  <a:gd name="connsiteX3" fmla="*/ 32644 w 41475"/>
                  <a:gd name="connsiteY3" fmla="*/ 25734 h 90486"/>
                  <a:gd name="connsiteX4" fmla="*/ 36397 w 41475"/>
                  <a:gd name="connsiteY4" fmla="*/ 28713 h 90486"/>
                  <a:gd name="connsiteX5" fmla="*/ 36397 w 41475"/>
                  <a:gd name="connsiteY5" fmla="*/ 28177 h 90486"/>
                  <a:gd name="connsiteX6" fmla="*/ 38780 w 41475"/>
                  <a:gd name="connsiteY6" fmla="*/ 21386 h 90486"/>
                  <a:gd name="connsiteX7" fmla="*/ 39316 w 41475"/>
                  <a:gd name="connsiteY7" fmla="*/ 19837 h 90486"/>
                  <a:gd name="connsiteX8" fmla="*/ 36635 w 41475"/>
                  <a:gd name="connsiteY8" fmla="*/ 16263 h 90486"/>
                  <a:gd name="connsiteX9" fmla="*/ 35385 w 41475"/>
                  <a:gd name="connsiteY9" fmla="*/ 16977 h 90486"/>
                  <a:gd name="connsiteX10" fmla="*/ 24543 w 41475"/>
                  <a:gd name="connsiteY10" fmla="*/ 12986 h 90486"/>
                  <a:gd name="connsiteX11" fmla="*/ 24543 w 41475"/>
                  <a:gd name="connsiteY11" fmla="*/ 2621 h 90486"/>
                  <a:gd name="connsiteX12" fmla="*/ 21981 w 41475"/>
                  <a:gd name="connsiteY12" fmla="*/ 0 h 90486"/>
                  <a:gd name="connsiteX13" fmla="*/ 21981 w 41475"/>
                  <a:gd name="connsiteY13" fmla="*/ 2621 h 90486"/>
                  <a:gd name="connsiteX14" fmla="*/ 18467 w 41475"/>
                  <a:gd name="connsiteY14" fmla="*/ 2621 h 90486"/>
                  <a:gd name="connsiteX15" fmla="*/ 18467 w 41475"/>
                  <a:gd name="connsiteY15" fmla="*/ 13284 h 90486"/>
                  <a:gd name="connsiteX16" fmla="*/ 1251 w 41475"/>
                  <a:gd name="connsiteY16" fmla="*/ 32406 h 90486"/>
                  <a:gd name="connsiteX17" fmla="*/ 18228 w 41475"/>
                  <a:gd name="connsiteY17" fmla="*/ 51349 h 90486"/>
                  <a:gd name="connsiteX18" fmla="*/ 18228 w 41475"/>
                  <a:gd name="connsiteY18" fmla="*/ 70054 h 90486"/>
                  <a:gd name="connsiteX19" fmla="*/ 3395 w 41475"/>
                  <a:gd name="connsiteY19" fmla="*/ 62846 h 90486"/>
                  <a:gd name="connsiteX20" fmla="*/ 0 w 41475"/>
                  <a:gd name="connsiteY20" fmla="*/ 72258 h 90486"/>
                  <a:gd name="connsiteX21" fmla="*/ 18169 w 41475"/>
                  <a:gd name="connsiteY21" fmla="*/ 80122 h 90486"/>
                  <a:gd name="connsiteX22" fmla="*/ 18169 w 41475"/>
                  <a:gd name="connsiteY22" fmla="*/ 87985 h 90486"/>
                  <a:gd name="connsiteX23" fmla="*/ 15250 w 41475"/>
                  <a:gd name="connsiteY23" fmla="*/ 87985 h 90486"/>
                  <a:gd name="connsiteX24" fmla="*/ 18169 w 41475"/>
                  <a:gd name="connsiteY24" fmla="*/ 90487 h 90486"/>
                  <a:gd name="connsiteX25" fmla="*/ 24126 w 41475"/>
                  <a:gd name="connsiteY25" fmla="*/ 90487 h 90486"/>
                  <a:gd name="connsiteX26" fmla="*/ 24126 w 41475"/>
                  <a:gd name="connsiteY26" fmla="*/ 80003 h 90486"/>
                  <a:gd name="connsiteX27" fmla="*/ 41461 w 41475"/>
                  <a:gd name="connsiteY27" fmla="*/ 60880 h 90486"/>
                  <a:gd name="connsiteX28" fmla="*/ 24721 w 41475"/>
                  <a:gd name="connsiteY28" fmla="*/ 41937 h 90486"/>
                  <a:gd name="connsiteX29" fmla="*/ 18764 w 41475"/>
                  <a:gd name="connsiteY29" fmla="*/ 39972 h 90486"/>
                  <a:gd name="connsiteX30" fmla="*/ 11318 w 41475"/>
                  <a:gd name="connsiteY30" fmla="*/ 31751 h 90486"/>
                  <a:gd name="connsiteX31" fmla="*/ 18884 w 41475"/>
                  <a:gd name="connsiteY31" fmla="*/ 23292 h 90486"/>
                  <a:gd name="connsiteX32" fmla="*/ 24424 w 41475"/>
                  <a:gd name="connsiteY32" fmla="*/ 69756 h 90486"/>
                  <a:gd name="connsiteX33" fmla="*/ 24424 w 41475"/>
                  <a:gd name="connsiteY33" fmla="*/ 53256 h 90486"/>
                  <a:gd name="connsiteX34" fmla="*/ 32049 w 41475"/>
                  <a:gd name="connsiteY34" fmla="*/ 61595 h 90486"/>
                  <a:gd name="connsiteX35" fmla="*/ 24543 w 41475"/>
                  <a:gd name="connsiteY35" fmla="*/ 69756 h 90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1475" h="90486">
                    <a:moveTo>
                      <a:pt x="24721" y="41937"/>
                    </a:moveTo>
                    <a:lnTo>
                      <a:pt x="24721" y="23113"/>
                    </a:lnTo>
                    <a:lnTo>
                      <a:pt x="24721" y="23113"/>
                    </a:lnTo>
                    <a:cubicBezTo>
                      <a:pt x="27491" y="23524"/>
                      <a:pt x="30172" y="24412"/>
                      <a:pt x="32644" y="25734"/>
                    </a:cubicBezTo>
                    <a:cubicBezTo>
                      <a:pt x="33985" y="26610"/>
                      <a:pt x="35242" y="27605"/>
                      <a:pt x="36397" y="28713"/>
                    </a:cubicBezTo>
                    <a:lnTo>
                      <a:pt x="36397" y="28177"/>
                    </a:lnTo>
                    <a:lnTo>
                      <a:pt x="38780" y="21386"/>
                    </a:lnTo>
                    <a:lnTo>
                      <a:pt x="39316" y="19837"/>
                    </a:lnTo>
                    <a:lnTo>
                      <a:pt x="36635" y="16263"/>
                    </a:lnTo>
                    <a:lnTo>
                      <a:pt x="35385" y="16977"/>
                    </a:lnTo>
                    <a:cubicBezTo>
                      <a:pt x="32144" y="14791"/>
                      <a:pt x="28427" y="13421"/>
                      <a:pt x="24543" y="12986"/>
                    </a:cubicBezTo>
                    <a:lnTo>
                      <a:pt x="24543" y="2621"/>
                    </a:lnTo>
                    <a:lnTo>
                      <a:pt x="21981" y="0"/>
                    </a:lnTo>
                    <a:lnTo>
                      <a:pt x="21981" y="2621"/>
                    </a:lnTo>
                    <a:lnTo>
                      <a:pt x="18467" y="2621"/>
                    </a:lnTo>
                    <a:lnTo>
                      <a:pt x="18467" y="13284"/>
                    </a:lnTo>
                    <a:cubicBezTo>
                      <a:pt x="8459" y="13862"/>
                      <a:pt x="774" y="22392"/>
                      <a:pt x="1251" y="32406"/>
                    </a:cubicBezTo>
                    <a:cubicBezTo>
                      <a:pt x="1251" y="45392"/>
                      <a:pt x="10008" y="48788"/>
                      <a:pt x="18228" y="51349"/>
                    </a:cubicBezTo>
                    <a:lnTo>
                      <a:pt x="18228" y="70054"/>
                    </a:lnTo>
                    <a:cubicBezTo>
                      <a:pt x="12629" y="69345"/>
                      <a:pt x="7416" y="66814"/>
                      <a:pt x="3395" y="62846"/>
                    </a:cubicBezTo>
                    <a:lnTo>
                      <a:pt x="0" y="72258"/>
                    </a:lnTo>
                    <a:cubicBezTo>
                      <a:pt x="4932" y="76952"/>
                      <a:pt x="11372" y="79740"/>
                      <a:pt x="18169" y="80122"/>
                    </a:cubicBezTo>
                    <a:lnTo>
                      <a:pt x="18169" y="87985"/>
                    </a:lnTo>
                    <a:lnTo>
                      <a:pt x="15250" y="87985"/>
                    </a:lnTo>
                    <a:lnTo>
                      <a:pt x="18169" y="90487"/>
                    </a:lnTo>
                    <a:lnTo>
                      <a:pt x="24126" y="90487"/>
                    </a:lnTo>
                    <a:lnTo>
                      <a:pt x="24126" y="80003"/>
                    </a:lnTo>
                    <a:cubicBezTo>
                      <a:pt x="34151" y="79425"/>
                      <a:pt x="41866" y="70918"/>
                      <a:pt x="41461" y="60880"/>
                    </a:cubicBezTo>
                    <a:cubicBezTo>
                      <a:pt x="41878" y="47835"/>
                      <a:pt x="32942" y="44499"/>
                      <a:pt x="24721" y="41937"/>
                    </a:cubicBezTo>
                    <a:close/>
                    <a:moveTo>
                      <a:pt x="18764" y="39972"/>
                    </a:moveTo>
                    <a:cubicBezTo>
                      <a:pt x="14475" y="38304"/>
                      <a:pt x="11259" y="36278"/>
                      <a:pt x="11318" y="31751"/>
                    </a:cubicBezTo>
                    <a:cubicBezTo>
                      <a:pt x="11175" y="27367"/>
                      <a:pt x="14505" y="23637"/>
                      <a:pt x="18884" y="23292"/>
                    </a:cubicBezTo>
                    <a:close/>
                    <a:moveTo>
                      <a:pt x="24424" y="69756"/>
                    </a:moveTo>
                    <a:lnTo>
                      <a:pt x="24424" y="53256"/>
                    </a:lnTo>
                    <a:cubicBezTo>
                      <a:pt x="28832" y="54864"/>
                      <a:pt x="32108" y="57008"/>
                      <a:pt x="32049" y="61595"/>
                    </a:cubicBezTo>
                    <a:cubicBezTo>
                      <a:pt x="32120" y="65878"/>
                      <a:pt x="28820" y="69471"/>
                      <a:pt x="24543" y="69756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2" name="Forma Livre: Forma 1691">
                <a:extLst>
                  <a:ext uri="{FF2B5EF4-FFF2-40B4-BE49-F238E27FC236}">
                    <a16:creationId xmlns:a16="http://schemas.microsoft.com/office/drawing/2014/main" id="{5CA6F133-EF72-FFB7-BF85-7C6D1ABDA76D}"/>
                  </a:ext>
                </a:extLst>
              </p:cNvPr>
              <p:cNvSpPr/>
              <p:nvPr/>
            </p:nvSpPr>
            <p:spPr>
              <a:xfrm>
                <a:off x="15213283" y="4015008"/>
                <a:ext cx="41528" cy="87805"/>
              </a:xfrm>
              <a:custGeom>
                <a:avLst/>
                <a:gdLst>
                  <a:gd name="connsiteX0" fmla="*/ 23828 w 41528"/>
                  <a:gd name="connsiteY0" fmla="*/ 77322 h 87805"/>
                  <a:gd name="connsiteX1" fmla="*/ 23828 w 41528"/>
                  <a:gd name="connsiteY1" fmla="*/ 87806 h 87805"/>
                  <a:gd name="connsiteX2" fmla="*/ 17871 w 41528"/>
                  <a:gd name="connsiteY2" fmla="*/ 87806 h 87805"/>
                  <a:gd name="connsiteX3" fmla="*/ 17871 w 41528"/>
                  <a:gd name="connsiteY3" fmla="*/ 77441 h 87805"/>
                  <a:gd name="connsiteX4" fmla="*/ 0 w 41528"/>
                  <a:gd name="connsiteY4" fmla="*/ 69578 h 87805"/>
                  <a:gd name="connsiteX5" fmla="*/ 3396 w 41528"/>
                  <a:gd name="connsiteY5" fmla="*/ 60166 h 87805"/>
                  <a:gd name="connsiteX6" fmla="*/ 18228 w 41528"/>
                  <a:gd name="connsiteY6" fmla="*/ 67374 h 87805"/>
                  <a:gd name="connsiteX7" fmla="*/ 18228 w 41528"/>
                  <a:gd name="connsiteY7" fmla="*/ 48669 h 87805"/>
                  <a:gd name="connsiteX8" fmla="*/ 1311 w 41528"/>
                  <a:gd name="connsiteY8" fmla="*/ 29666 h 87805"/>
                  <a:gd name="connsiteX9" fmla="*/ 18467 w 41528"/>
                  <a:gd name="connsiteY9" fmla="*/ 10544 h 87805"/>
                  <a:gd name="connsiteX10" fmla="*/ 18467 w 41528"/>
                  <a:gd name="connsiteY10" fmla="*/ 0 h 87805"/>
                  <a:gd name="connsiteX11" fmla="*/ 24424 w 41528"/>
                  <a:gd name="connsiteY11" fmla="*/ 0 h 87805"/>
                  <a:gd name="connsiteX12" fmla="*/ 24424 w 41528"/>
                  <a:gd name="connsiteY12" fmla="*/ 10365 h 87805"/>
                  <a:gd name="connsiteX13" fmla="*/ 39435 w 41528"/>
                  <a:gd name="connsiteY13" fmla="*/ 16322 h 87805"/>
                  <a:gd name="connsiteX14" fmla="*/ 36338 w 41528"/>
                  <a:gd name="connsiteY14" fmla="*/ 25734 h 87805"/>
                  <a:gd name="connsiteX15" fmla="*/ 24424 w 41528"/>
                  <a:gd name="connsiteY15" fmla="*/ 20611 h 87805"/>
                  <a:gd name="connsiteX16" fmla="*/ 24424 w 41528"/>
                  <a:gd name="connsiteY16" fmla="*/ 39495 h 87805"/>
                  <a:gd name="connsiteX17" fmla="*/ 41520 w 41528"/>
                  <a:gd name="connsiteY17" fmla="*/ 58378 h 87805"/>
                  <a:gd name="connsiteX18" fmla="*/ 23828 w 41528"/>
                  <a:gd name="connsiteY18" fmla="*/ 77322 h 87805"/>
                  <a:gd name="connsiteX19" fmla="*/ 17871 w 41528"/>
                  <a:gd name="connsiteY19" fmla="*/ 37231 h 87805"/>
                  <a:gd name="connsiteX20" fmla="*/ 17871 w 41528"/>
                  <a:gd name="connsiteY20" fmla="*/ 20611 h 87805"/>
                  <a:gd name="connsiteX21" fmla="*/ 10306 w 41528"/>
                  <a:gd name="connsiteY21" fmla="*/ 29070 h 87805"/>
                  <a:gd name="connsiteX22" fmla="*/ 17871 w 41528"/>
                  <a:gd name="connsiteY22" fmla="*/ 37231 h 87805"/>
                  <a:gd name="connsiteX23" fmla="*/ 31512 w 41528"/>
                  <a:gd name="connsiteY23" fmla="*/ 58915 h 87805"/>
                  <a:gd name="connsiteX24" fmla="*/ 23828 w 41528"/>
                  <a:gd name="connsiteY24" fmla="*/ 50515 h 87805"/>
                  <a:gd name="connsiteX25" fmla="*/ 23828 w 41528"/>
                  <a:gd name="connsiteY25" fmla="*/ 67016 h 87805"/>
                  <a:gd name="connsiteX26" fmla="*/ 31512 w 41528"/>
                  <a:gd name="connsiteY26" fmla="*/ 58974 h 87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1528" h="87805">
                    <a:moveTo>
                      <a:pt x="23828" y="77322"/>
                    </a:moveTo>
                    <a:lnTo>
                      <a:pt x="23828" y="87806"/>
                    </a:lnTo>
                    <a:lnTo>
                      <a:pt x="17871" y="87806"/>
                    </a:lnTo>
                    <a:lnTo>
                      <a:pt x="17871" y="77441"/>
                    </a:lnTo>
                    <a:cubicBezTo>
                      <a:pt x="11169" y="77018"/>
                      <a:pt x="4837" y="74230"/>
                      <a:pt x="0" y="69578"/>
                    </a:cubicBezTo>
                    <a:lnTo>
                      <a:pt x="3396" y="60166"/>
                    </a:lnTo>
                    <a:cubicBezTo>
                      <a:pt x="7416" y="64133"/>
                      <a:pt x="12629" y="66665"/>
                      <a:pt x="18228" y="67374"/>
                    </a:cubicBezTo>
                    <a:lnTo>
                      <a:pt x="18228" y="48669"/>
                    </a:lnTo>
                    <a:cubicBezTo>
                      <a:pt x="10008" y="46107"/>
                      <a:pt x="1191" y="42712"/>
                      <a:pt x="1311" y="29666"/>
                    </a:cubicBezTo>
                    <a:cubicBezTo>
                      <a:pt x="834" y="19670"/>
                      <a:pt x="8483" y="11152"/>
                      <a:pt x="18467" y="10544"/>
                    </a:cubicBezTo>
                    <a:lnTo>
                      <a:pt x="18467" y="0"/>
                    </a:lnTo>
                    <a:lnTo>
                      <a:pt x="24424" y="0"/>
                    </a:lnTo>
                    <a:lnTo>
                      <a:pt x="24424" y="10365"/>
                    </a:lnTo>
                    <a:cubicBezTo>
                      <a:pt x="29916" y="10782"/>
                      <a:pt x="35152" y="12855"/>
                      <a:pt x="39435" y="16322"/>
                    </a:cubicBezTo>
                    <a:lnTo>
                      <a:pt x="36338" y="25734"/>
                    </a:lnTo>
                    <a:cubicBezTo>
                      <a:pt x="32847" y="23077"/>
                      <a:pt x="28754" y="21314"/>
                      <a:pt x="24424" y="20611"/>
                    </a:cubicBezTo>
                    <a:lnTo>
                      <a:pt x="24424" y="39495"/>
                    </a:lnTo>
                    <a:cubicBezTo>
                      <a:pt x="32644" y="42056"/>
                      <a:pt x="41580" y="45452"/>
                      <a:pt x="41520" y="58378"/>
                    </a:cubicBezTo>
                    <a:cubicBezTo>
                      <a:pt x="41824" y="68482"/>
                      <a:pt x="33925" y="76935"/>
                      <a:pt x="23828" y="77322"/>
                    </a:cubicBezTo>
                    <a:close/>
                    <a:moveTo>
                      <a:pt x="17871" y="37231"/>
                    </a:moveTo>
                    <a:lnTo>
                      <a:pt x="17871" y="20611"/>
                    </a:lnTo>
                    <a:cubicBezTo>
                      <a:pt x="13522" y="21016"/>
                      <a:pt x="10222" y="24704"/>
                      <a:pt x="10306" y="29070"/>
                    </a:cubicBezTo>
                    <a:cubicBezTo>
                      <a:pt x="10365" y="33598"/>
                      <a:pt x="13522" y="35682"/>
                      <a:pt x="17871" y="37231"/>
                    </a:cubicBezTo>
                    <a:close/>
                    <a:moveTo>
                      <a:pt x="31512" y="58915"/>
                    </a:moveTo>
                    <a:cubicBezTo>
                      <a:pt x="31512" y="54328"/>
                      <a:pt x="28296" y="52124"/>
                      <a:pt x="23828" y="50515"/>
                    </a:cubicBezTo>
                    <a:lnTo>
                      <a:pt x="23828" y="67016"/>
                    </a:lnTo>
                    <a:cubicBezTo>
                      <a:pt x="29189" y="66123"/>
                      <a:pt x="31512" y="62965"/>
                      <a:pt x="31512" y="5897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3" name="Forma Livre: Forma 1692">
                <a:extLst>
                  <a:ext uri="{FF2B5EF4-FFF2-40B4-BE49-F238E27FC236}">
                    <a16:creationId xmlns:a16="http://schemas.microsoft.com/office/drawing/2014/main" id="{633CD566-9B35-6E2D-3FD6-4C4B0949D249}"/>
                  </a:ext>
                </a:extLst>
              </p:cNvPr>
              <p:cNvSpPr/>
              <p:nvPr/>
            </p:nvSpPr>
            <p:spPr>
              <a:xfrm>
                <a:off x="15239136" y="4003452"/>
                <a:ext cx="56525" cy="132541"/>
              </a:xfrm>
              <a:custGeom>
                <a:avLst/>
                <a:gdLst>
                  <a:gd name="connsiteX0" fmla="*/ 27045 w 56525"/>
                  <a:gd name="connsiteY0" fmla="*/ 0 h 132541"/>
                  <a:gd name="connsiteX1" fmla="*/ 32347 w 56525"/>
                  <a:gd name="connsiteY1" fmla="*/ 4051 h 132541"/>
                  <a:gd name="connsiteX2" fmla="*/ 43963 w 56525"/>
                  <a:gd name="connsiteY2" fmla="*/ 18228 h 132541"/>
                  <a:gd name="connsiteX3" fmla="*/ 55281 w 56525"/>
                  <a:gd name="connsiteY3" fmla="*/ 76607 h 132541"/>
                  <a:gd name="connsiteX4" fmla="*/ 43784 w 56525"/>
                  <a:gd name="connsiteY4" fmla="*/ 107881 h 132541"/>
                  <a:gd name="connsiteX5" fmla="*/ 24185 w 56525"/>
                  <a:gd name="connsiteY5" fmla="*/ 126765 h 132541"/>
                  <a:gd name="connsiteX6" fmla="*/ 6672 w 56525"/>
                  <a:gd name="connsiteY6" fmla="*/ 132305 h 132541"/>
                  <a:gd name="connsiteX7" fmla="*/ 0 w 56525"/>
                  <a:gd name="connsiteY7" fmla="*/ 132305 h 132541"/>
                  <a:gd name="connsiteX8" fmla="*/ 23113 w 56525"/>
                  <a:gd name="connsiteY8" fmla="*/ 124680 h 132541"/>
                  <a:gd name="connsiteX9" fmla="*/ 41342 w 56525"/>
                  <a:gd name="connsiteY9" fmla="*/ 106213 h 132541"/>
                  <a:gd name="connsiteX10" fmla="*/ 52243 w 56525"/>
                  <a:gd name="connsiteY10" fmla="*/ 75892 h 132541"/>
                  <a:gd name="connsiteX11" fmla="*/ 42056 w 56525"/>
                  <a:gd name="connsiteY11" fmla="*/ 19182 h 132541"/>
                  <a:gd name="connsiteX12" fmla="*/ 27045 w 56525"/>
                  <a:gd name="connsiteY12" fmla="*/ 0 h 13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525" h="132541">
                    <a:moveTo>
                      <a:pt x="27045" y="0"/>
                    </a:moveTo>
                    <a:cubicBezTo>
                      <a:pt x="28981" y="1114"/>
                      <a:pt x="30768" y="2472"/>
                      <a:pt x="32347" y="4051"/>
                    </a:cubicBezTo>
                    <a:cubicBezTo>
                      <a:pt x="36820" y="8250"/>
                      <a:pt x="40722" y="13016"/>
                      <a:pt x="43963" y="18228"/>
                    </a:cubicBezTo>
                    <a:cubicBezTo>
                      <a:pt x="54780" y="35635"/>
                      <a:pt x="58807" y="56419"/>
                      <a:pt x="55281" y="76607"/>
                    </a:cubicBezTo>
                    <a:cubicBezTo>
                      <a:pt x="53416" y="87651"/>
                      <a:pt x="49520" y="98255"/>
                      <a:pt x="43784" y="107881"/>
                    </a:cubicBezTo>
                    <a:cubicBezTo>
                      <a:pt x="38983" y="115756"/>
                      <a:pt x="32233" y="122261"/>
                      <a:pt x="24185" y="126765"/>
                    </a:cubicBezTo>
                    <a:cubicBezTo>
                      <a:pt x="18741" y="129678"/>
                      <a:pt x="12802" y="131554"/>
                      <a:pt x="6672" y="132305"/>
                    </a:cubicBezTo>
                    <a:cubicBezTo>
                      <a:pt x="4462" y="132620"/>
                      <a:pt x="2210" y="132620"/>
                      <a:pt x="0" y="132305"/>
                    </a:cubicBezTo>
                    <a:cubicBezTo>
                      <a:pt x="8054" y="130982"/>
                      <a:pt x="15852" y="128409"/>
                      <a:pt x="23113" y="124680"/>
                    </a:cubicBezTo>
                    <a:cubicBezTo>
                      <a:pt x="30637" y="120147"/>
                      <a:pt x="36910" y="113796"/>
                      <a:pt x="41342" y="106213"/>
                    </a:cubicBezTo>
                    <a:cubicBezTo>
                      <a:pt x="46751" y="96837"/>
                      <a:pt x="50444" y="86567"/>
                      <a:pt x="52243" y="75892"/>
                    </a:cubicBezTo>
                    <a:cubicBezTo>
                      <a:pt x="55632" y="56377"/>
                      <a:pt x="52022" y="36296"/>
                      <a:pt x="42056" y="19182"/>
                    </a:cubicBezTo>
                    <a:cubicBezTo>
                      <a:pt x="37702" y="12307"/>
                      <a:pt x="32674" y="5880"/>
                      <a:pt x="27045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4" name="Forma Livre: Forma 1693">
                <a:extLst>
                  <a:ext uri="{FF2B5EF4-FFF2-40B4-BE49-F238E27FC236}">
                    <a16:creationId xmlns:a16="http://schemas.microsoft.com/office/drawing/2014/main" id="{AC059F97-B10F-AEDE-4352-0260CFD56A23}"/>
                  </a:ext>
                </a:extLst>
              </p:cNvPr>
              <p:cNvSpPr/>
              <p:nvPr/>
            </p:nvSpPr>
            <p:spPr>
              <a:xfrm>
                <a:off x="15154237" y="4007264"/>
                <a:ext cx="18299" cy="68386"/>
              </a:xfrm>
              <a:custGeom>
                <a:avLst/>
                <a:gdLst>
                  <a:gd name="connsiteX0" fmla="*/ 1382 w 18299"/>
                  <a:gd name="connsiteY0" fmla="*/ 68386 h 68386"/>
                  <a:gd name="connsiteX1" fmla="*/ 18300 w 18299"/>
                  <a:gd name="connsiteY1" fmla="*/ 0 h 68386"/>
                  <a:gd name="connsiteX2" fmla="*/ 5432 w 18299"/>
                  <a:gd name="connsiteY2" fmla="*/ 33061 h 68386"/>
                  <a:gd name="connsiteX3" fmla="*/ 1382 w 18299"/>
                  <a:gd name="connsiteY3" fmla="*/ 68386 h 68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99" h="68386">
                    <a:moveTo>
                      <a:pt x="1382" y="68386"/>
                    </a:moveTo>
                    <a:cubicBezTo>
                      <a:pt x="-3003" y="44219"/>
                      <a:pt x="3157" y="19336"/>
                      <a:pt x="18300" y="0"/>
                    </a:cubicBezTo>
                    <a:cubicBezTo>
                      <a:pt x="13105" y="10645"/>
                      <a:pt x="8798" y="21701"/>
                      <a:pt x="5432" y="33061"/>
                    </a:cubicBezTo>
                    <a:cubicBezTo>
                      <a:pt x="3121" y="44707"/>
                      <a:pt x="1769" y="56520"/>
                      <a:pt x="1382" y="68386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5" name="Forma Livre: Forma 1694">
                <a:extLst>
                  <a:ext uri="{FF2B5EF4-FFF2-40B4-BE49-F238E27FC236}">
                    <a16:creationId xmlns:a16="http://schemas.microsoft.com/office/drawing/2014/main" id="{463FDDD7-C5F5-5E0C-9544-B850031282B1}"/>
                  </a:ext>
                </a:extLst>
              </p:cNvPr>
              <p:cNvSpPr/>
              <p:nvPr/>
            </p:nvSpPr>
            <p:spPr>
              <a:xfrm>
                <a:off x="15158129" y="4089451"/>
                <a:ext cx="6373" cy="15288"/>
              </a:xfrm>
              <a:custGeom>
                <a:avLst/>
                <a:gdLst>
                  <a:gd name="connsiteX0" fmla="*/ 6009 w 6373"/>
                  <a:gd name="connsiteY0" fmla="*/ 15269 h 15288"/>
                  <a:gd name="connsiteX1" fmla="*/ 1720 w 6373"/>
                  <a:gd name="connsiteY1" fmla="*/ 8180 h 15288"/>
                  <a:gd name="connsiteX2" fmla="*/ 350 w 6373"/>
                  <a:gd name="connsiteY2" fmla="*/ 19 h 15288"/>
                  <a:gd name="connsiteX3" fmla="*/ 4639 w 6373"/>
                  <a:gd name="connsiteY3" fmla="*/ 7049 h 15288"/>
                  <a:gd name="connsiteX4" fmla="*/ 6009 w 6373"/>
                  <a:gd name="connsiteY4" fmla="*/ 15269 h 1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73" h="15288">
                    <a:moveTo>
                      <a:pt x="6009" y="15269"/>
                    </a:moveTo>
                    <a:cubicBezTo>
                      <a:pt x="5234" y="15567"/>
                      <a:pt x="3328" y="12350"/>
                      <a:pt x="1720" y="8180"/>
                    </a:cubicBezTo>
                    <a:cubicBezTo>
                      <a:pt x="111" y="4011"/>
                      <a:pt x="-425" y="317"/>
                      <a:pt x="350" y="19"/>
                    </a:cubicBezTo>
                    <a:cubicBezTo>
                      <a:pt x="1124" y="-278"/>
                      <a:pt x="3090" y="2879"/>
                      <a:pt x="4639" y="7049"/>
                    </a:cubicBezTo>
                    <a:cubicBezTo>
                      <a:pt x="6187" y="11219"/>
                      <a:pt x="6843" y="14972"/>
                      <a:pt x="6009" y="1526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6" name="Forma Livre: Forma 1695">
                <a:extLst>
                  <a:ext uri="{FF2B5EF4-FFF2-40B4-BE49-F238E27FC236}">
                    <a16:creationId xmlns:a16="http://schemas.microsoft.com/office/drawing/2014/main" id="{F4EC2DB7-D454-FAA6-6117-5C76D48BECF1}"/>
                  </a:ext>
                </a:extLst>
              </p:cNvPr>
              <p:cNvSpPr/>
              <p:nvPr/>
            </p:nvSpPr>
            <p:spPr>
              <a:xfrm>
                <a:off x="15195412" y="3996868"/>
                <a:ext cx="56173" cy="22223"/>
              </a:xfrm>
              <a:custGeom>
                <a:avLst/>
                <a:gdLst>
                  <a:gd name="connsiteX0" fmla="*/ 56174 w 56173"/>
                  <a:gd name="connsiteY0" fmla="*/ 3010 h 22223"/>
                  <a:gd name="connsiteX1" fmla="*/ 47060 w 56173"/>
                  <a:gd name="connsiteY1" fmla="*/ 2534 h 22223"/>
                  <a:gd name="connsiteX2" fmla="*/ 7029 w 56173"/>
                  <a:gd name="connsiteY2" fmla="*/ 16235 h 22223"/>
                  <a:gd name="connsiteX3" fmla="*/ 59 w 56173"/>
                  <a:gd name="connsiteY3" fmla="*/ 22192 h 22223"/>
                  <a:gd name="connsiteX4" fmla="*/ 5539 w 56173"/>
                  <a:gd name="connsiteY4" fmla="*/ 14626 h 22223"/>
                  <a:gd name="connsiteX5" fmla="*/ 47238 w 56173"/>
                  <a:gd name="connsiteY5" fmla="*/ 330 h 22223"/>
                  <a:gd name="connsiteX6" fmla="*/ 56174 w 56173"/>
                  <a:gd name="connsiteY6" fmla="*/ 3010 h 22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173" h="22223">
                    <a:moveTo>
                      <a:pt x="56174" y="3010"/>
                    </a:moveTo>
                    <a:cubicBezTo>
                      <a:pt x="53130" y="3082"/>
                      <a:pt x="50080" y="2927"/>
                      <a:pt x="47060" y="2534"/>
                    </a:cubicBezTo>
                    <a:cubicBezTo>
                      <a:pt x="32483" y="1998"/>
                      <a:pt x="18222" y="6876"/>
                      <a:pt x="7029" y="16235"/>
                    </a:cubicBezTo>
                    <a:cubicBezTo>
                      <a:pt x="2740" y="19809"/>
                      <a:pt x="476" y="22549"/>
                      <a:pt x="59" y="22192"/>
                    </a:cubicBezTo>
                    <a:cubicBezTo>
                      <a:pt x="-358" y="21834"/>
                      <a:pt x="1429" y="18796"/>
                      <a:pt x="5539" y="14626"/>
                    </a:cubicBezTo>
                    <a:cubicBezTo>
                      <a:pt x="16584" y="3832"/>
                      <a:pt x="31893" y="-1416"/>
                      <a:pt x="47238" y="330"/>
                    </a:cubicBezTo>
                    <a:cubicBezTo>
                      <a:pt x="50402" y="419"/>
                      <a:pt x="53487" y="1342"/>
                      <a:pt x="56174" y="301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7" name="Forma Livre: Forma 1696">
                <a:extLst>
                  <a:ext uri="{FF2B5EF4-FFF2-40B4-BE49-F238E27FC236}">
                    <a16:creationId xmlns:a16="http://schemas.microsoft.com/office/drawing/2014/main" id="{66327273-3F0D-62AB-EC34-7F485E6083DF}"/>
                  </a:ext>
                </a:extLst>
              </p:cNvPr>
              <p:cNvSpPr/>
              <p:nvPr/>
            </p:nvSpPr>
            <p:spPr>
              <a:xfrm>
                <a:off x="15216070" y="4032439"/>
                <a:ext cx="6099" cy="11934"/>
              </a:xfrm>
              <a:custGeom>
                <a:avLst/>
                <a:gdLst>
                  <a:gd name="connsiteX0" fmla="*/ 2037 w 6099"/>
                  <a:gd name="connsiteY0" fmla="*/ 11878 h 11934"/>
                  <a:gd name="connsiteX1" fmla="*/ 489 w 6099"/>
                  <a:gd name="connsiteY1" fmla="*/ 4789 h 11934"/>
                  <a:gd name="connsiteX2" fmla="*/ 6088 w 6099"/>
                  <a:gd name="connsiteY2" fmla="*/ 261 h 11934"/>
                  <a:gd name="connsiteX3" fmla="*/ 3408 w 6099"/>
                  <a:gd name="connsiteY3" fmla="*/ 5861 h 11934"/>
                  <a:gd name="connsiteX4" fmla="*/ 2037 w 6099"/>
                  <a:gd name="connsiteY4" fmla="*/ 11878 h 11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9" h="11934">
                    <a:moveTo>
                      <a:pt x="2037" y="11878"/>
                    </a:moveTo>
                    <a:cubicBezTo>
                      <a:pt x="1323" y="12414"/>
                      <a:pt x="-1001" y="9078"/>
                      <a:pt x="489" y="4789"/>
                    </a:cubicBezTo>
                    <a:cubicBezTo>
                      <a:pt x="1978" y="500"/>
                      <a:pt x="5910" y="-573"/>
                      <a:pt x="6088" y="261"/>
                    </a:cubicBezTo>
                    <a:cubicBezTo>
                      <a:pt x="6267" y="1095"/>
                      <a:pt x="4361" y="2823"/>
                      <a:pt x="3408" y="5861"/>
                    </a:cubicBezTo>
                    <a:cubicBezTo>
                      <a:pt x="2454" y="8899"/>
                      <a:pt x="2812" y="11460"/>
                      <a:pt x="2037" y="11878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8" name="Forma Livre: Forma 1697">
                <a:extLst>
                  <a:ext uri="{FF2B5EF4-FFF2-40B4-BE49-F238E27FC236}">
                    <a16:creationId xmlns:a16="http://schemas.microsoft.com/office/drawing/2014/main" id="{71DC0EBB-664A-1BC7-4B9D-940278E6DF95}"/>
                  </a:ext>
                </a:extLst>
              </p:cNvPr>
              <p:cNvSpPr/>
              <p:nvPr/>
            </p:nvSpPr>
            <p:spPr>
              <a:xfrm>
                <a:off x="15214694" y="4080996"/>
                <a:ext cx="3056" cy="4074"/>
              </a:xfrm>
              <a:custGeom>
                <a:avLst/>
                <a:gdLst>
                  <a:gd name="connsiteX0" fmla="*/ 2758 w 3056"/>
                  <a:gd name="connsiteY0" fmla="*/ 3471 h 4074"/>
                  <a:gd name="connsiteX1" fmla="*/ 78 w 3056"/>
                  <a:gd name="connsiteY1" fmla="*/ 2458 h 4074"/>
                  <a:gd name="connsiteX2" fmla="*/ 1984 w 3056"/>
                  <a:gd name="connsiteY2" fmla="*/ 254 h 4074"/>
                  <a:gd name="connsiteX3" fmla="*/ 3056 w 3056"/>
                  <a:gd name="connsiteY3" fmla="*/ 1683 h 4074"/>
                  <a:gd name="connsiteX4" fmla="*/ 2758 w 3056"/>
                  <a:gd name="connsiteY4" fmla="*/ 3471 h 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6" h="4074">
                    <a:moveTo>
                      <a:pt x="2758" y="3471"/>
                    </a:moveTo>
                    <a:cubicBezTo>
                      <a:pt x="2758" y="4424"/>
                      <a:pt x="554" y="4364"/>
                      <a:pt x="78" y="2458"/>
                    </a:cubicBezTo>
                    <a:cubicBezTo>
                      <a:pt x="-399" y="552"/>
                      <a:pt x="1448" y="-521"/>
                      <a:pt x="1984" y="254"/>
                    </a:cubicBezTo>
                    <a:cubicBezTo>
                      <a:pt x="2520" y="1028"/>
                      <a:pt x="2937" y="1445"/>
                      <a:pt x="3056" y="1683"/>
                    </a:cubicBezTo>
                    <a:cubicBezTo>
                      <a:pt x="2997" y="2285"/>
                      <a:pt x="2901" y="2881"/>
                      <a:pt x="2758" y="347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99" name="Forma Livre: Forma 1698">
                <a:extLst>
                  <a:ext uri="{FF2B5EF4-FFF2-40B4-BE49-F238E27FC236}">
                    <a16:creationId xmlns:a16="http://schemas.microsoft.com/office/drawing/2014/main" id="{83833854-181D-B069-E9B7-6EB746197666}"/>
                  </a:ext>
                </a:extLst>
              </p:cNvPr>
              <p:cNvSpPr/>
              <p:nvPr/>
            </p:nvSpPr>
            <p:spPr>
              <a:xfrm>
                <a:off x="14426362" y="2204261"/>
                <a:ext cx="157983" cy="189613"/>
              </a:xfrm>
              <a:custGeom>
                <a:avLst/>
                <a:gdLst>
                  <a:gd name="connsiteX0" fmla="*/ 157981 w 157983"/>
                  <a:gd name="connsiteY0" fmla="*/ 95313 h 189613"/>
                  <a:gd name="connsiteX1" fmla="*/ 78455 w 157983"/>
                  <a:gd name="connsiteY1" fmla="*/ 189612 h 189613"/>
                  <a:gd name="connsiteX2" fmla="*/ 2 w 157983"/>
                  <a:gd name="connsiteY2" fmla="*/ 94300 h 189613"/>
                  <a:gd name="connsiteX3" fmla="*/ 79587 w 157983"/>
                  <a:gd name="connsiteY3" fmla="*/ 1 h 189613"/>
                  <a:gd name="connsiteX4" fmla="*/ 157981 w 157983"/>
                  <a:gd name="connsiteY4" fmla="*/ 95313 h 189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983" h="189613">
                    <a:moveTo>
                      <a:pt x="157981" y="95313"/>
                    </a:moveTo>
                    <a:cubicBezTo>
                      <a:pt x="157981" y="147675"/>
                      <a:pt x="122239" y="189910"/>
                      <a:pt x="78455" y="189612"/>
                    </a:cubicBezTo>
                    <a:cubicBezTo>
                      <a:pt x="34672" y="189314"/>
                      <a:pt x="-296" y="146722"/>
                      <a:pt x="2" y="94300"/>
                    </a:cubicBezTo>
                    <a:cubicBezTo>
                      <a:pt x="300" y="41879"/>
                      <a:pt x="35744" y="-237"/>
                      <a:pt x="79587" y="1"/>
                    </a:cubicBezTo>
                    <a:cubicBezTo>
                      <a:pt x="123431" y="239"/>
                      <a:pt x="158339" y="43010"/>
                      <a:pt x="157981" y="9531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0" name="Forma Livre: Forma 1699">
                <a:extLst>
                  <a:ext uri="{FF2B5EF4-FFF2-40B4-BE49-F238E27FC236}">
                    <a16:creationId xmlns:a16="http://schemas.microsoft.com/office/drawing/2014/main" id="{0F22FC52-0D8C-A207-6B85-71EB6B6C5B1F}"/>
                  </a:ext>
                </a:extLst>
              </p:cNvPr>
              <p:cNvSpPr/>
              <p:nvPr/>
            </p:nvSpPr>
            <p:spPr>
              <a:xfrm rot="-5379000">
                <a:off x="14395335" y="2220116"/>
                <a:ext cx="189551" cy="157979"/>
              </a:xfrm>
              <a:custGeom>
                <a:avLst/>
                <a:gdLst>
                  <a:gd name="connsiteX0" fmla="*/ 189551 w 189551"/>
                  <a:gd name="connsiteY0" fmla="*/ 78990 h 157979"/>
                  <a:gd name="connsiteX1" fmla="*/ 94776 w 189551"/>
                  <a:gd name="connsiteY1" fmla="*/ 157979 h 157979"/>
                  <a:gd name="connsiteX2" fmla="*/ 0 w 189551"/>
                  <a:gd name="connsiteY2" fmla="*/ 78990 h 157979"/>
                  <a:gd name="connsiteX3" fmla="*/ 94776 w 189551"/>
                  <a:gd name="connsiteY3" fmla="*/ 0 h 157979"/>
                  <a:gd name="connsiteX4" fmla="*/ 189551 w 189551"/>
                  <a:gd name="connsiteY4" fmla="*/ 78990 h 15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551" h="157979">
                    <a:moveTo>
                      <a:pt x="189551" y="78990"/>
                    </a:moveTo>
                    <a:cubicBezTo>
                      <a:pt x="189551" y="122614"/>
                      <a:pt x="147119" y="157979"/>
                      <a:pt x="94776" y="157979"/>
                    </a:cubicBezTo>
                    <a:cubicBezTo>
                      <a:pt x="42433" y="157979"/>
                      <a:pt x="0" y="122614"/>
                      <a:pt x="0" y="78990"/>
                    </a:cubicBezTo>
                    <a:cubicBezTo>
                      <a:pt x="0" y="35365"/>
                      <a:pt x="42433" y="0"/>
                      <a:pt x="94776" y="0"/>
                    </a:cubicBezTo>
                    <a:cubicBezTo>
                      <a:pt x="147119" y="0"/>
                      <a:pt x="189551" y="35365"/>
                      <a:pt x="189551" y="789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78434941-B265-7802-57C0-F0F59808D004}"/>
                  </a:ext>
                </a:extLst>
              </p:cNvPr>
              <p:cNvSpPr/>
              <p:nvPr/>
            </p:nvSpPr>
            <p:spPr>
              <a:xfrm>
                <a:off x="14429101" y="2224396"/>
                <a:ext cx="119264" cy="145709"/>
              </a:xfrm>
              <a:custGeom>
                <a:avLst/>
                <a:gdLst>
                  <a:gd name="connsiteX0" fmla="*/ 119262 w 119264"/>
                  <a:gd name="connsiteY0" fmla="*/ 73212 h 145709"/>
                  <a:gd name="connsiteX1" fmla="*/ 59216 w 119264"/>
                  <a:gd name="connsiteY1" fmla="*/ 145709 h 145709"/>
                  <a:gd name="connsiteX2" fmla="*/ 4 w 119264"/>
                  <a:gd name="connsiteY2" fmla="*/ 72497 h 145709"/>
                  <a:gd name="connsiteX3" fmla="*/ 60050 w 119264"/>
                  <a:gd name="connsiteY3" fmla="*/ 1 h 145709"/>
                  <a:gd name="connsiteX4" fmla="*/ 119262 w 119264"/>
                  <a:gd name="connsiteY4" fmla="*/ 73212 h 14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264" h="145709">
                    <a:moveTo>
                      <a:pt x="119262" y="73212"/>
                    </a:moveTo>
                    <a:cubicBezTo>
                      <a:pt x="119262" y="113422"/>
                      <a:pt x="92099" y="145887"/>
                      <a:pt x="59216" y="145709"/>
                    </a:cubicBezTo>
                    <a:cubicBezTo>
                      <a:pt x="26333" y="145530"/>
                      <a:pt x="-354" y="112707"/>
                      <a:pt x="4" y="72497"/>
                    </a:cubicBezTo>
                    <a:cubicBezTo>
                      <a:pt x="361" y="32288"/>
                      <a:pt x="27167" y="-178"/>
                      <a:pt x="60050" y="1"/>
                    </a:cubicBezTo>
                    <a:cubicBezTo>
                      <a:pt x="92933" y="179"/>
                      <a:pt x="119501" y="33002"/>
                      <a:pt x="119262" y="7321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59A80D75-EEF8-F7B4-3497-C0FB4FBEA4DB}"/>
                  </a:ext>
                </a:extLst>
              </p:cNvPr>
              <p:cNvSpPr/>
              <p:nvPr/>
            </p:nvSpPr>
            <p:spPr>
              <a:xfrm>
                <a:off x="14435715" y="2227910"/>
                <a:ext cx="115509" cy="142196"/>
              </a:xfrm>
              <a:custGeom>
                <a:avLst/>
                <a:gdLst>
                  <a:gd name="connsiteX0" fmla="*/ 115508 w 115509"/>
                  <a:gd name="connsiteY0" fmla="*/ 71485 h 142196"/>
                  <a:gd name="connsiteX1" fmla="*/ 57308 w 115509"/>
                  <a:gd name="connsiteY1" fmla="*/ 142195 h 142196"/>
                  <a:gd name="connsiteX2" fmla="*/ 2 w 115509"/>
                  <a:gd name="connsiteY2" fmla="*/ 70711 h 142196"/>
                  <a:gd name="connsiteX3" fmla="*/ 58201 w 115509"/>
                  <a:gd name="connsiteY3" fmla="*/ 1 h 142196"/>
                  <a:gd name="connsiteX4" fmla="*/ 115508 w 115509"/>
                  <a:gd name="connsiteY4" fmla="*/ 71485 h 142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09" h="142196">
                    <a:moveTo>
                      <a:pt x="115508" y="71485"/>
                    </a:moveTo>
                    <a:cubicBezTo>
                      <a:pt x="115508" y="110742"/>
                      <a:pt x="89237" y="142433"/>
                      <a:pt x="57308" y="142195"/>
                    </a:cubicBezTo>
                    <a:cubicBezTo>
                      <a:pt x="25378" y="141956"/>
                      <a:pt x="-237" y="110027"/>
                      <a:pt x="2" y="70711"/>
                    </a:cubicBezTo>
                    <a:cubicBezTo>
                      <a:pt x="240" y="31395"/>
                      <a:pt x="26332" y="-237"/>
                      <a:pt x="58201" y="1"/>
                    </a:cubicBezTo>
                    <a:cubicBezTo>
                      <a:pt x="90071" y="240"/>
                      <a:pt x="115746" y="32229"/>
                      <a:pt x="115508" y="7148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3" name="Forma Livre: Forma 1702">
                <a:extLst>
                  <a:ext uri="{FF2B5EF4-FFF2-40B4-BE49-F238E27FC236}">
                    <a16:creationId xmlns:a16="http://schemas.microsoft.com/office/drawing/2014/main" id="{E3E794D0-5EA3-B6B2-EC08-FF091E526BF9}"/>
                  </a:ext>
                </a:extLst>
              </p:cNvPr>
              <p:cNvSpPr/>
              <p:nvPr/>
            </p:nvSpPr>
            <p:spPr>
              <a:xfrm>
                <a:off x="14472233" y="2248701"/>
                <a:ext cx="41478" cy="90367"/>
              </a:xfrm>
              <a:custGeom>
                <a:avLst/>
                <a:gdLst>
                  <a:gd name="connsiteX0" fmla="*/ 24305 w 41478"/>
                  <a:gd name="connsiteY0" fmla="*/ 41937 h 90367"/>
                  <a:gd name="connsiteX1" fmla="*/ 24305 w 41478"/>
                  <a:gd name="connsiteY1" fmla="*/ 23113 h 90367"/>
                  <a:gd name="connsiteX2" fmla="*/ 24305 w 41478"/>
                  <a:gd name="connsiteY2" fmla="*/ 23113 h 90367"/>
                  <a:gd name="connsiteX3" fmla="*/ 32287 w 41478"/>
                  <a:gd name="connsiteY3" fmla="*/ 25734 h 90367"/>
                  <a:gd name="connsiteX4" fmla="*/ 35980 w 41478"/>
                  <a:gd name="connsiteY4" fmla="*/ 28713 h 90367"/>
                  <a:gd name="connsiteX5" fmla="*/ 35980 w 41478"/>
                  <a:gd name="connsiteY5" fmla="*/ 28177 h 90367"/>
                  <a:gd name="connsiteX6" fmla="*/ 38363 w 41478"/>
                  <a:gd name="connsiteY6" fmla="*/ 21386 h 90367"/>
                  <a:gd name="connsiteX7" fmla="*/ 38899 w 41478"/>
                  <a:gd name="connsiteY7" fmla="*/ 19837 h 90367"/>
                  <a:gd name="connsiteX8" fmla="*/ 36219 w 41478"/>
                  <a:gd name="connsiteY8" fmla="*/ 16263 h 90367"/>
                  <a:gd name="connsiteX9" fmla="*/ 34968 w 41478"/>
                  <a:gd name="connsiteY9" fmla="*/ 16977 h 90367"/>
                  <a:gd name="connsiteX10" fmla="*/ 24126 w 41478"/>
                  <a:gd name="connsiteY10" fmla="*/ 12986 h 90367"/>
                  <a:gd name="connsiteX11" fmla="*/ 24126 w 41478"/>
                  <a:gd name="connsiteY11" fmla="*/ 2621 h 90367"/>
                  <a:gd name="connsiteX12" fmla="*/ 21564 w 41478"/>
                  <a:gd name="connsiteY12" fmla="*/ 0 h 90367"/>
                  <a:gd name="connsiteX13" fmla="*/ 21564 w 41478"/>
                  <a:gd name="connsiteY13" fmla="*/ 2621 h 90367"/>
                  <a:gd name="connsiteX14" fmla="*/ 18467 w 41478"/>
                  <a:gd name="connsiteY14" fmla="*/ 2621 h 90367"/>
                  <a:gd name="connsiteX15" fmla="*/ 18467 w 41478"/>
                  <a:gd name="connsiteY15" fmla="*/ 13225 h 90367"/>
                  <a:gd name="connsiteX16" fmla="*/ 1251 w 41478"/>
                  <a:gd name="connsiteY16" fmla="*/ 32346 h 90367"/>
                  <a:gd name="connsiteX17" fmla="*/ 18228 w 41478"/>
                  <a:gd name="connsiteY17" fmla="*/ 51290 h 90367"/>
                  <a:gd name="connsiteX18" fmla="*/ 18228 w 41478"/>
                  <a:gd name="connsiteY18" fmla="*/ 69995 h 90367"/>
                  <a:gd name="connsiteX19" fmla="*/ 3395 w 41478"/>
                  <a:gd name="connsiteY19" fmla="*/ 62787 h 90367"/>
                  <a:gd name="connsiteX20" fmla="*/ 0 w 41478"/>
                  <a:gd name="connsiteY20" fmla="*/ 72199 h 90367"/>
                  <a:gd name="connsiteX21" fmla="*/ 18169 w 41478"/>
                  <a:gd name="connsiteY21" fmla="*/ 80062 h 90367"/>
                  <a:gd name="connsiteX22" fmla="*/ 18169 w 41478"/>
                  <a:gd name="connsiteY22" fmla="*/ 87925 h 90367"/>
                  <a:gd name="connsiteX23" fmla="*/ 15309 w 41478"/>
                  <a:gd name="connsiteY23" fmla="*/ 87925 h 90367"/>
                  <a:gd name="connsiteX24" fmla="*/ 18169 w 41478"/>
                  <a:gd name="connsiteY24" fmla="*/ 90368 h 90367"/>
                  <a:gd name="connsiteX25" fmla="*/ 24126 w 41478"/>
                  <a:gd name="connsiteY25" fmla="*/ 90368 h 90367"/>
                  <a:gd name="connsiteX26" fmla="*/ 24126 w 41478"/>
                  <a:gd name="connsiteY26" fmla="*/ 79943 h 90367"/>
                  <a:gd name="connsiteX27" fmla="*/ 41461 w 41478"/>
                  <a:gd name="connsiteY27" fmla="*/ 60821 h 90367"/>
                  <a:gd name="connsiteX28" fmla="*/ 24305 w 41478"/>
                  <a:gd name="connsiteY28" fmla="*/ 41937 h 90367"/>
                  <a:gd name="connsiteX29" fmla="*/ 18348 w 41478"/>
                  <a:gd name="connsiteY29" fmla="*/ 39971 h 90367"/>
                  <a:gd name="connsiteX30" fmla="*/ 10901 w 41478"/>
                  <a:gd name="connsiteY30" fmla="*/ 31751 h 90367"/>
                  <a:gd name="connsiteX31" fmla="*/ 18467 w 41478"/>
                  <a:gd name="connsiteY31" fmla="*/ 23351 h 90367"/>
                  <a:gd name="connsiteX32" fmla="*/ 24305 w 41478"/>
                  <a:gd name="connsiteY32" fmla="*/ 69756 h 90367"/>
                  <a:gd name="connsiteX33" fmla="*/ 24305 w 41478"/>
                  <a:gd name="connsiteY33" fmla="*/ 53256 h 90367"/>
                  <a:gd name="connsiteX34" fmla="*/ 31989 w 41478"/>
                  <a:gd name="connsiteY34" fmla="*/ 61595 h 90367"/>
                  <a:gd name="connsiteX35" fmla="*/ 24137 w 41478"/>
                  <a:gd name="connsiteY35" fmla="*/ 70054 h 90367"/>
                  <a:gd name="connsiteX36" fmla="*/ 24126 w 41478"/>
                  <a:gd name="connsiteY36" fmla="*/ 70054 h 9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1478" h="90367">
                    <a:moveTo>
                      <a:pt x="24305" y="41937"/>
                    </a:moveTo>
                    <a:lnTo>
                      <a:pt x="24305" y="23113"/>
                    </a:lnTo>
                    <a:lnTo>
                      <a:pt x="24305" y="23113"/>
                    </a:lnTo>
                    <a:cubicBezTo>
                      <a:pt x="27094" y="23532"/>
                      <a:pt x="29793" y="24418"/>
                      <a:pt x="32287" y="25734"/>
                    </a:cubicBezTo>
                    <a:cubicBezTo>
                      <a:pt x="33601" y="26619"/>
                      <a:pt x="34836" y="27616"/>
                      <a:pt x="35980" y="28713"/>
                    </a:cubicBezTo>
                    <a:lnTo>
                      <a:pt x="35980" y="28177"/>
                    </a:lnTo>
                    <a:lnTo>
                      <a:pt x="38363" y="21386"/>
                    </a:lnTo>
                    <a:lnTo>
                      <a:pt x="38899" y="19837"/>
                    </a:lnTo>
                    <a:lnTo>
                      <a:pt x="36219" y="16263"/>
                    </a:lnTo>
                    <a:lnTo>
                      <a:pt x="34968" y="16977"/>
                    </a:lnTo>
                    <a:cubicBezTo>
                      <a:pt x="31736" y="14778"/>
                      <a:pt x="28012" y="13407"/>
                      <a:pt x="24126" y="12986"/>
                    </a:cubicBezTo>
                    <a:lnTo>
                      <a:pt x="24126" y="2621"/>
                    </a:lnTo>
                    <a:lnTo>
                      <a:pt x="21564" y="0"/>
                    </a:lnTo>
                    <a:lnTo>
                      <a:pt x="21564" y="2621"/>
                    </a:lnTo>
                    <a:lnTo>
                      <a:pt x="18467" y="2621"/>
                    </a:lnTo>
                    <a:lnTo>
                      <a:pt x="18467" y="13225"/>
                    </a:lnTo>
                    <a:cubicBezTo>
                      <a:pt x="8457" y="13801"/>
                      <a:pt x="777" y="22331"/>
                      <a:pt x="1251" y="32346"/>
                    </a:cubicBezTo>
                    <a:cubicBezTo>
                      <a:pt x="1251" y="45333"/>
                      <a:pt x="10008" y="48728"/>
                      <a:pt x="18228" y="51290"/>
                    </a:cubicBezTo>
                    <a:lnTo>
                      <a:pt x="18228" y="69995"/>
                    </a:lnTo>
                    <a:cubicBezTo>
                      <a:pt x="12627" y="69284"/>
                      <a:pt x="7415" y="66752"/>
                      <a:pt x="3395" y="62787"/>
                    </a:cubicBezTo>
                    <a:lnTo>
                      <a:pt x="0" y="72199"/>
                    </a:lnTo>
                    <a:cubicBezTo>
                      <a:pt x="4929" y="76895"/>
                      <a:pt x="11371" y="79683"/>
                      <a:pt x="18169" y="80062"/>
                    </a:cubicBezTo>
                    <a:lnTo>
                      <a:pt x="18169" y="87925"/>
                    </a:lnTo>
                    <a:lnTo>
                      <a:pt x="15309" y="87925"/>
                    </a:lnTo>
                    <a:lnTo>
                      <a:pt x="18169" y="90368"/>
                    </a:lnTo>
                    <a:lnTo>
                      <a:pt x="24126" y="90368"/>
                    </a:lnTo>
                    <a:lnTo>
                      <a:pt x="24126" y="79943"/>
                    </a:lnTo>
                    <a:cubicBezTo>
                      <a:pt x="34168" y="79397"/>
                      <a:pt x="41900" y="70869"/>
                      <a:pt x="41461" y="60821"/>
                    </a:cubicBezTo>
                    <a:cubicBezTo>
                      <a:pt x="41520" y="47835"/>
                      <a:pt x="32525" y="44499"/>
                      <a:pt x="24305" y="41937"/>
                    </a:cubicBezTo>
                    <a:close/>
                    <a:moveTo>
                      <a:pt x="18348" y="39971"/>
                    </a:moveTo>
                    <a:cubicBezTo>
                      <a:pt x="14059" y="38363"/>
                      <a:pt x="10901" y="36278"/>
                      <a:pt x="10901" y="31751"/>
                    </a:cubicBezTo>
                    <a:cubicBezTo>
                      <a:pt x="10762" y="27375"/>
                      <a:pt x="14100" y="23669"/>
                      <a:pt x="18467" y="23351"/>
                    </a:cubicBezTo>
                    <a:close/>
                    <a:moveTo>
                      <a:pt x="24305" y="69756"/>
                    </a:moveTo>
                    <a:lnTo>
                      <a:pt x="24305" y="53256"/>
                    </a:lnTo>
                    <a:cubicBezTo>
                      <a:pt x="28772" y="54864"/>
                      <a:pt x="31989" y="57008"/>
                      <a:pt x="31989" y="61595"/>
                    </a:cubicBezTo>
                    <a:cubicBezTo>
                      <a:pt x="32156" y="66099"/>
                      <a:pt x="28641" y="69886"/>
                      <a:pt x="24137" y="70054"/>
                    </a:cubicBezTo>
                    <a:cubicBezTo>
                      <a:pt x="24133" y="70054"/>
                      <a:pt x="24129" y="70054"/>
                      <a:pt x="24126" y="70054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5B14519F-ED82-1F92-FF01-31268D2DF7A3}"/>
                  </a:ext>
                </a:extLst>
              </p:cNvPr>
              <p:cNvSpPr/>
              <p:nvPr/>
            </p:nvSpPr>
            <p:spPr>
              <a:xfrm>
                <a:off x="14470089" y="2248523"/>
                <a:ext cx="41225" cy="88103"/>
              </a:xfrm>
              <a:custGeom>
                <a:avLst/>
                <a:gdLst>
                  <a:gd name="connsiteX0" fmla="*/ 23828 w 41225"/>
                  <a:gd name="connsiteY0" fmla="*/ 77381 h 88103"/>
                  <a:gd name="connsiteX1" fmla="*/ 23828 w 41225"/>
                  <a:gd name="connsiteY1" fmla="*/ 88104 h 88103"/>
                  <a:gd name="connsiteX2" fmla="*/ 17871 w 41225"/>
                  <a:gd name="connsiteY2" fmla="*/ 88104 h 88103"/>
                  <a:gd name="connsiteX3" fmla="*/ 17871 w 41225"/>
                  <a:gd name="connsiteY3" fmla="*/ 77441 h 88103"/>
                  <a:gd name="connsiteX4" fmla="*/ 0 w 41225"/>
                  <a:gd name="connsiteY4" fmla="*/ 69578 h 88103"/>
                  <a:gd name="connsiteX5" fmla="*/ 3395 w 41225"/>
                  <a:gd name="connsiteY5" fmla="*/ 60166 h 88103"/>
                  <a:gd name="connsiteX6" fmla="*/ 18228 w 41225"/>
                  <a:gd name="connsiteY6" fmla="*/ 67374 h 88103"/>
                  <a:gd name="connsiteX7" fmla="*/ 18228 w 41225"/>
                  <a:gd name="connsiteY7" fmla="*/ 48669 h 88103"/>
                  <a:gd name="connsiteX8" fmla="*/ 1251 w 41225"/>
                  <a:gd name="connsiteY8" fmla="*/ 29666 h 88103"/>
                  <a:gd name="connsiteX9" fmla="*/ 18169 w 41225"/>
                  <a:gd name="connsiteY9" fmla="*/ 10663 h 88103"/>
                  <a:gd name="connsiteX10" fmla="*/ 18169 w 41225"/>
                  <a:gd name="connsiteY10" fmla="*/ 0 h 88103"/>
                  <a:gd name="connsiteX11" fmla="*/ 24126 w 41225"/>
                  <a:gd name="connsiteY11" fmla="*/ 0 h 88103"/>
                  <a:gd name="connsiteX12" fmla="*/ 24126 w 41225"/>
                  <a:gd name="connsiteY12" fmla="*/ 10663 h 88103"/>
                  <a:gd name="connsiteX13" fmla="*/ 39137 w 41225"/>
                  <a:gd name="connsiteY13" fmla="*/ 16620 h 88103"/>
                  <a:gd name="connsiteX14" fmla="*/ 36040 w 41225"/>
                  <a:gd name="connsiteY14" fmla="*/ 26032 h 88103"/>
                  <a:gd name="connsiteX15" fmla="*/ 24126 w 41225"/>
                  <a:gd name="connsiteY15" fmla="*/ 20909 h 88103"/>
                  <a:gd name="connsiteX16" fmla="*/ 24126 w 41225"/>
                  <a:gd name="connsiteY16" fmla="*/ 39793 h 88103"/>
                  <a:gd name="connsiteX17" fmla="*/ 41222 w 41225"/>
                  <a:gd name="connsiteY17" fmla="*/ 58676 h 88103"/>
                  <a:gd name="connsiteX18" fmla="*/ 23828 w 41225"/>
                  <a:gd name="connsiteY18" fmla="*/ 77381 h 88103"/>
                  <a:gd name="connsiteX19" fmla="*/ 17871 w 41225"/>
                  <a:gd name="connsiteY19" fmla="*/ 37350 h 88103"/>
                  <a:gd name="connsiteX20" fmla="*/ 17871 w 41225"/>
                  <a:gd name="connsiteY20" fmla="*/ 20730 h 88103"/>
                  <a:gd name="connsiteX21" fmla="*/ 10484 w 41225"/>
                  <a:gd name="connsiteY21" fmla="*/ 29189 h 88103"/>
                  <a:gd name="connsiteX22" fmla="*/ 17990 w 41225"/>
                  <a:gd name="connsiteY22" fmla="*/ 37350 h 88103"/>
                  <a:gd name="connsiteX23" fmla="*/ 31572 w 41225"/>
                  <a:gd name="connsiteY23" fmla="*/ 59034 h 88103"/>
                  <a:gd name="connsiteX24" fmla="*/ 23888 w 41225"/>
                  <a:gd name="connsiteY24" fmla="*/ 50634 h 88103"/>
                  <a:gd name="connsiteX25" fmla="*/ 23888 w 41225"/>
                  <a:gd name="connsiteY25" fmla="*/ 67195 h 88103"/>
                  <a:gd name="connsiteX26" fmla="*/ 31691 w 41225"/>
                  <a:gd name="connsiteY26" fmla="*/ 59034 h 88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1225" h="88103">
                    <a:moveTo>
                      <a:pt x="23828" y="77381"/>
                    </a:moveTo>
                    <a:lnTo>
                      <a:pt x="23828" y="88104"/>
                    </a:lnTo>
                    <a:lnTo>
                      <a:pt x="17871" y="88104"/>
                    </a:lnTo>
                    <a:lnTo>
                      <a:pt x="17871" y="77441"/>
                    </a:lnTo>
                    <a:cubicBezTo>
                      <a:pt x="11177" y="76993"/>
                      <a:pt x="4853" y="74210"/>
                      <a:pt x="0" y="69578"/>
                    </a:cubicBezTo>
                    <a:lnTo>
                      <a:pt x="3395" y="60166"/>
                    </a:lnTo>
                    <a:cubicBezTo>
                      <a:pt x="7415" y="64131"/>
                      <a:pt x="12627" y="66663"/>
                      <a:pt x="18228" y="67374"/>
                    </a:cubicBezTo>
                    <a:lnTo>
                      <a:pt x="18228" y="48669"/>
                    </a:lnTo>
                    <a:cubicBezTo>
                      <a:pt x="10008" y="46107"/>
                      <a:pt x="1191" y="42712"/>
                      <a:pt x="1251" y="29666"/>
                    </a:cubicBezTo>
                    <a:cubicBezTo>
                      <a:pt x="838" y="19804"/>
                      <a:pt x="8326" y="11394"/>
                      <a:pt x="18169" y="10663"/>
                    </a:cubicBezTo>
                    <a:lnTo>
                      <a:pt x="18169" y="0"/>
                    </a:lnTo>
                    <a:lnTo>
                      <a:pt x="24126" y="0"/>
                    </a:lnTo>
                    <a:lnTo>
                      <a:pt x="24126" y="10663"/>
                    </a:lnTo>
                    <a:cubicBezTo>
                      <a:pt x="29619" y="11077"/>
                      <a:pt x="34855" y="13155"/>
                      <a:pt x="39137" y="16620"/>
                    </a:cubicBezTo>
                    <a:lnTo>
                      <a:pt x="36040" y="26032"/>
                    </a:lnTo>
                    <a:cubicBezTo>
                      <a:pt x="32548" y="23375"/>
                      <a:pt x="28457" y="21616"/>
                      <a:pt x="24126" y="20909"/>
                    </a:cubicBezTo>
                    <a:lnTo>
                      <a:pt x="24126" y="39793"/>
                    </a:lnTo>
                    <a:cubicBezTo>
                      <a:pt x="32346" y="42354"/>
                      <a:pt x="41342" y="45750"/>
                      <a:pt x="41222" y="58676"/>
                    </a:cubicBezTo>
                    <a:cubicBezTo>
                      <a:pt x="41398" y="68575"/>
                      <a:pt x="33712" y="76838"/>
                      <a:pt x="23828" y="77381"/>
                    </a:cubicBezTo>
                    <a:close/>
                    <a:moveTo>
                      <a:pt x="17871" y="37350"/>
                    </a:moveTo>
                    <a:lnTo>
                      <a:pt x="17871" y="20730"/>
                    </a:lnTo>
                    <a:cubicBezTo>
                      <a:pt x="13566" y="21167"/>
                      <a:pt x="10337" y="24865"/>
                      <a:pt x="10484" y="29189"/>
                    </a:cubicBezTo>
                    <a:cubicBezTo>
                      <a:pt x="10484" y="33657"/>
                      <a:pt x="13701" y="35742"/>
                      <a:pt x="17990" y="37350"/>
                    </a:cubicBezTo>
                    <a:close/>
                    <a:moveTo>
                      <a:pt x="31572" y="59034"/>
                    </a:moveTo>
                    <a:cubicBezTo>
                      <a:pt x="31572" y="54447"/>
                      <a:pt x="28296" y="52302"/>
                      <a:pt x="23888" y="50634"/>
                    </a:cubicBezTo>
                    <a:lnTo>
                      <a:pt x="23888" y="67195"/>
                    </a:lnTo>
                    <a:cubicBezTo>
                      <a:pt x="28241" y="66974"/>
                      <a:pt x="31665" y="63393"/>
                      <a:pt x="31691" y="5903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5" name="Forma Livre: Forma 1704">
                <a:extLst>
                  <a:ext uri="{FF2B5EF4-FFF2-40B4-BE49-F238E27FC236}">
                    <a16:creationId xmlns:a16="http://schemas.microsoft.com/office/drawing/2014/main" id="{1739A002-15CA-A0A4-B521-0568B0544F79}"/>
                  </a:ext>
                </a:extLst>
              </p:cNvPr>
              <p:cNvSpPr/>
              <p:nvPr/>
            </p:nvSpPr>
            <p:spPr>
              <a:xfrm>
                <a:off x="14496359" y="2237026"/>
                <a:ext cx="56396" cy="132587"/>
              </a:xfrm>
              <a:custGeom>
                <a:avLst/>
                <a:gdLst>
                  <a:gd name="connsiteX0" fmla="*/ 26747 w 56396"/>
                  <a:gd name="connsiteY0" fmla="*/ 0 h 132587"/>
                  <a:gd name="connsiteX1" fmla="*/ 31870 w 56396"/>
                  <a:gd name="connsiteY1" fmla="*/ 4289 h 132587"/>
                  <a:gd name="connsiteX2" fmla="*/ 43784 w 56396"/>
                  <a:gd name="connsiteY2" fmla="*/ 18407 h 132587"/>
                  <a:gd name="connsiteX3" fmla="*/ 55102 w 56396"/>
                  <a:gd name="connsiteY3" fmla="*/ 76786 h 132587"/>
                  <a:gd name="connsiteX4" fmla="*/ 43784 w 56396"/>
                  <a:gd name="connsiteY4" fmla="*/ 107881 h 132587"/>
                  <a:gd name="connsiteX5" fmla="*/ 24185 w 56396"/>
                  <a:gd name="connsiteY5" fmla="*/ 126765 h 132587"/>
                  <a:gd name="connsiteX6" fmla="*/ 6731 w 56396"/>
                  <a:gd name="connsiteY6" fmla="*/ 132364 h 132587"/>
                  <a:gd name="connsiteX7" fmla="*/ 0 w 56396"/>
                  <a:gd name="connsiteY7" fmla="*/ 132364 h 132587"/>
                  <a:gd name="connsiteX8" fmla="*/ 23113 w 56396"/>
                  <a:gd name="connsiteY8" fmla="*/ 124739 h 132587"/>
                  <a:gd name="connsiteX9" fmla="*/ 41341 w 56396"/>
                  <a:gd name="connsiteY9" fmla="*/ 106273 h 132587"/>
                  <a:gd name="connsiteX10" fmla="*/ 52243 w 56396"/>
                  <a:gd name="connsiteY10" fmla="*/ 75952 h 132587"/>
                  <a:gd name="connsiteX11" fmla="*/ 42116 w 56396"/>
                  <a:gd name="connsiteY11" fmla="*/ 19241 h 132587"/>
                  <a:gd name="connsiteX12" fmla="*/ 26747 w 56396"/>
                  <a:gd name="connsiteY12" fmla="*/ 0 h 132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396" h="132587">
                    <a:moveTo>
                      <a:pt x="26747" y="0"/>
                    </a:moveTo>
                    <a:cubicBezTo>
                      <a:pt x="28654" y="1174"/>
                      <a:pt x="30379" y="2618"/>
                      <a:pt x="31870" y="4289"/>
                    </a:cubicBezTo>
                    <a:cubicBezTo>
                      <a:pt x="36464" y="8432"/>
                      <a:pt x="40472" y="13182"/>
                      <a:pt x="43784" y="18407"/>
                    </a:cubicBezTo>
                    <a:cubicBezTo>
                      <a:pt x="54688" y="35781"/>
                      <a:pt x="58723" y="56596"/>
                      <a:pt x="55102" y="76786"/>
                    </a:cubicBezTo>
                    <a:cubicBezTo>
                      <a:pt x="53298" y="87765"/>
                      <a:pt x="49460" y="98311"/>
                      <a:pt x="43784" y="107881"/>
                    </a:cubicBezTo>
                    <a:cubicBezTo>
                      <a:pt x="39008" y="115774"/>
                      <a:pt x="32252" y="122285"/>
                      <a:pt x="24185" y="126765"/>
                    </a:cubicBezTo>
                    <a:cubicBezTo>
                      <a:pt x="18746" y="129654"/>
                      <a:pt x="12836" y="131548"/>
                      <a:pt x="6731" y="132364"/>
                    </a:cubicBezTo>
                    <a:cubicBezTo>
                      <a:pt x="4498" y="132662"/>
                      <a:pt x="2234" y="132662"/>
                      <a:pt x="0" y="132364"/>
                    </a:cubicBezTo>
                    <a:cubicBezTo>
                      <a:pt x="8058" y="131060"/>
                      <a:pt x="15859" y="128486"/>
                      <a:pt x="23113" y="124739"/>
                    </a:cubicBezTo>
                    <a:cubicBezTo>
                      <a:pt x="30639" y="120206"/>
                      <a:pt x="36907" y="113856"/>
                      <a:pt x="41341" y="106273"/>
                    </a:cubicBezTo>
                    <a:cubicBezTo>
                      <a:pt x="46749" y="96895"/>
                      <a:pt x="50441" y="86627"/>
                      <a:pt x="52243" y="75952"/>
                    </a:cubicBezTo>
                    <a:cubicBezTo>
                      <a:pt x="55611" y="56445"/>
                      <a:pt x="52028" y="36376"/>
                      <a:pt x="42116" y="19241"/>
                    </a:cubicBezTo>
                    <a:cubicBezTo>
                      <a:pt x="37662" y="12320"/>
                      <a:pt x="32512" y="5873"/>
                      <a:pt x="26747" y="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6" name="Forma Livre: Forma 1705">
                <a:extLst>
                  <a:ext uri="{FF2B5EF4-FFF2-40B4-BE49-F238E27FC236}">
                    <a16:creationId xmlns:a16="http://schemas.microsoft.com/office/drawing/2014/main" id="{E7015C13-907A-9B65-4102-C1931694E2CB}"/>
                  </a:ext>
                </a:extLst>
              </p:cNvPr>
              <p:cNvSpPr/>
              <p:nvPr/>
            </p:nvSpPr>
            <p:spPr>
              <a:xfrm>
                <a:off x="14410824" y="2241076"/>
                <a:ext cx="18637" cy="68147"/>
              </a:xfrm>
              <a:custGeom>
                <a:avLst/>
                <a:gdLst>
                  <a:gd name="connsiteX0" fmla="*/ 1720 w 18637"/>
                  <a:gd name="connsiteY0" fmla="*/ 68148 h 68147"/>
                  <a:gd name="connsiteX1" fmla="*/ 2852 w 18637"/>
                  <a:gd name="connsiteY1" fmla="*/ 32406 h 68147"/>
                  <a:gd name="connsiteX2" fmla="*/ 18638 w 18637"/>
                  <a:gd name="connsiteY2" fmla="*/ 0 h 68147"/>
                  <a:gd name="connsiteX3" fmla="*/ 5890 w 18637"/>
                  <a:gd name="connsiteY3" fmla="*/ 33121 h 68147"/>
                  <a:gd name="connsiteX4" fmla="*/ 1720 w 18637"/>
                  <a:gd name="connsiteY4" fmla="*/ 68148 h 68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37" h="68147">
                    <a:moveTo>
                      <a:pt x="1720" y="68148"/>
                    </a:moveTo>
                    <a:cubicBezTo>
                      <a:pt x="-908" y="56328"/>
                      <a:pt x="-519" y="44036"/>
                      <a:pt x="2852" y="32406"/>
                    </a:cubicBezTo>
                    <a:cubicBezTo>
                      <a:pt x="5289" y="20443"/>
                      <a:pt x="10720" y="9294"/>
                      <a:pt x="18638" y="0"/>
                    </a:cubicBezTo>
                    <a:cubicBezTo>
                      <a:pt x="13478" y="10668"/>
                      <a:pt x="9214" y="21747"/>
                      <a:pt x="5890" y="33121"/>
                    </a:cubicBezTo>
                    <a:cubicBezTo>
                      <a:pt x="3556" y="44665"/>
                      <a:pt x="2162" y="56379"/>
                      <a:pt x="1720" y="68148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7" name="Forma Livre: Forma 1706">
                <a:extLst>
                  <a:ext uri="{FF2B5EF4-FFF2-40B4-BE49-F238E27FC236}">
                    <a16:creationId xmlns:a16="http://schemas.microsoft.com/office/drawing/2014/main" id="{F0E93B36-7CB5-8974-2F77-25BEDD4A54BB}"/>
                  </a:ext>
                </a:extLst>
              </p:cNvPr>
              <p:cNvSpPr/>
              <p:nvPr/>
            </p:nvSpPr>
            <p:spPr>
              <a:xfrm>
                <a:off x="14414979" y="2323025"/>
                <a:ext cx="6426" cy="15269"/>
              </a:xfrm>
              <a:custGeom>
                <a:avLst/>
                <a:gdLst>
                  <a:gd name="connsiteX0" fmla="*/ 6024 w 6426"/>
                  <a:gd name="connsiteY0" fmla="*/ 15269 h 15269"/>
                  <a:gd name="connsiteX1" fmla="*/ 1735 w 6426"/>
                  <a:gd name="connsiteY1" fmla="*/ 8181 h 15269"/>
                  <a:gd name="connsiteX2" fmla="*/ 365 w 6426"/>
                  <a:gd name="connsiteY2" fmla="*/ 19 h 15269"/>
                  <a:gd name="connsiteX3" fmla="*/ 4654 w 6426"/>
                  <a:gd name="connsiteY3" fmla="*/ 7108 h 15269"/>
                  <a:gd name="connsiteX4" fmla="*/ 6024 w 6426"/>
                  <a:gd name="connsiteY4" fmla="*/ 15269 h 15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6" h="15269">
                    <a:moveTo>
                      <a:pt x="6024" y="15269"/>
                    </a:moveTo>
                    <a:cubicBezTo>
                      <a:pt x="5190" y="15269"/>
                      <a:pt x="3284" y="12350"/>
                      <a:pt x="1735" y="8181"/>
                    </a:cubicBezTo>
                    <a:cubicBezTo>
                      <a:pt x="186" y="4011"/>
                      <a:pt x="-469" y="317"/>
                      <a:pt x="365" y="19"/>
                    </a:cubicBezTo>
                    <a:cubicBezTo>
                      <a:pt x="1199" y="-278"/>
                      <a:pt x="3045" y="2879"/>
                      <a:pt x="4654" y="7108"/>
                    </a:cubicBezTo>
                    <a:cubicBezTo>
                      <a:pt x="6262" y="11338"/>
                      <a:pt x="6917" y="14972"/>
                      <a:pt x="6024" y="15269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8" name="Forma Livre: Forma 1707">
                <a:extLst>
                  <a:ext uri="{FF2B5EF4-FFF2-40B4-BE49-F238E27FC236}">
                    <a16:creationId xmlns:a16="http://schemas.microsoft.com/office/drawing/2014/main" id="{DFEF7B83-F1C3-CFE0-9E21-5734C43C524C}"/>
                  </a:ext>
                </a:extLst>
              </p:cNvPr>
              <p:cNvSpPr/>
              <p:nvPr/>
            </p:nvSpPr>
            <p:spPr>
              <a:xfrm>
                <a:off x="14452396" y="2230381"/>
                <a:ext cx="56174" cy="22282"/>
              </a:xfrm>
              <a:custGeom>
                <a:avLst/>
                <a:gdLst>
                  <a:gd name="connsiteX0" fmla="*/ 56174 w 56174"/>
                  <a:gd name="connsiteY0" fmla="*/ 3070 h 22282"/>
                  <a:gd name="connsiteX1" fmla="*/ 47001 w 56174"/>
                  <a:gd name="connsiteY1" fmla="*/ 2594 h 22282"/>
                  <a:gd name="connsiteX2" fmla="*/ 6970 w 56174"/>
                  <a:gd name="connsiteY2" fmla="*/ 16295 h 22282"/>
                  <a:gd name="connsiteX3" fmla="*/ 0 w 56174"/>
                  <a:gd name="connsiteY3" fmla="*/ 22252 h 22282"/>
                  <a:gd name="connsiteX4" fmla="*/ 5480 w 56174"/>
                  <a:gd name="connsiteY4" fmla="*/ 14627 h 22282"/>
                  <a:gd name="connsiteX5" fmla="*/ 47179 w 56174"/>
                  <a:gd name="connsiteY5" fmla="*/ 330 h 22282"/>
                  <a:gd name="connsiteX6" fmla="*/ 56174 w 56174"/>
                  <a:gd name="connsiteY6" fmla="*/ 3070 h 2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174" h="22282">
                    <a:moveTo>
                      <a:pt x="56174" y="3070"/>
                    </a:moveTo>
                    <a:cubicBezTo>
                      <a:pt x="53109" y="3145"/>
                      <a:pt x="50042" y="2985"/>
                      <a:pt x="47001" y="2594"/>
                    </a:cubicBezTo>
                    <a:cubicBezTo>
                      <a:pt x="32430" y="2108"/>
                      <a:pt x="18187" y="6983"/>
                      <a:pt x="6970" y="16295"/>
                    </a:cubicBezTo>
                    <a:cubicBezTo>
                      <a:pt x="2681" y="19869"/>
                      <a:pt x="417" y="22609"/>
                      <a:pt x="0" y="22252"/>
                    </a:cubicBezTo>
                    <a:cubicBezTo>
                      <a:pt x="1194" y="19310"/>
                      <a:pt x="3073" y="16696"/>
                      <a:pt x="5480" y="14627"/>
                    </a:cubicBezTo>
                    <a:cubicBezTo>
                      <a:pt x="16523" y="3834"/>
                      <a:pt x="31837" y="-1417"/>
                      <a:pt x="47179" y="330"/>
                    </a:cubicBezTo>
                    <a:cubicBezTo>
                      <a:pt x="50362" y="463"/>
                      <a:pt x="53458" y="1406"/>
                      <a:pt x="56174" y="3070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09" name="Forma Livre: Forma 1708">
                <a:extLst>
                  <a:ext uri="{FF2B5EF4-FFF2-40B4-BE49-F238E27FC236}">
                    <a16:creationId xmlns:a16="http://schemas.microsoft.com/office/drawing/2014/main" id="{49531E5C-B578-FB19-B8E4-67CC6298EE88}"/>
                  </a:ext>
                </a:extLst>
              </p:cNvPr>
              <p:cNvSpPr/>
              <p:nvPr/>
            </p:nvSpPr>
            <p:spPr>
              <a:xfrm>
                <a:off x="14473003" y="2266013"/>
                <a:ext cx="6092" cy="11934"/>
              </a:xfrm>
              <a:custGeom>
                <a:avLst/>
                <a:gdLst>
                  <a:gd name="connsiteX0" fmla="*/ 2030 w 6092"/>
                  <a:gd name="connsiteY0" fmla="*/ 11877 h 11934"/>
                  <a:gd name="connsiteX1" fmla="*/ 481 w 6092"/>
                  <a:gd name="connsiteY1" fmla="*/ 4789 h 11934"/>
                  <a:gd name="connsiteX2" fmla="*/ 6081 w 6092"/>
                  <a:gd name="connsiteY2" fmla="*/ 261 h 11934"/>
                  <a:gd name="connsiteX3" fmla="*/ 3400 w 6092"/>
                  <a:gd name="connsiteY3" fmla="*/ 5861 h 11934"/>
                  <a:gd name="connsiteX4" fmla="*/ 2030 w 6092"/>
                  <a:gd name="connsiteY4" fmla="*/ 11877 h 11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2" h="11934">
                    <a:moveTo>
                      <a:pt x="2030" y="11877"/>
                    </a:moveTo>
                    <a:cubicBezTo>
                      <a:pt x="1375" y="12414"/>
                      <a:pt x="-1008" y="9078"/>
                      <a:pt x="481" y="4789"/>
                    </a:cubicBezTo>
                    <a:cubicBezTo>
                      <a:pt x="1970" y="500"/>
                      <a:pt x="5902" y="-573"/>
                      <a:pt x="6081" y="261"/>
                    </a:cubicBezTo>
                    <a:cubicBezTo>
                      <a:pt x="6260" y="1095"/>
                      <a:pt x="4413" y="2823"/>
                      <a:pt x="3400" y="5861"/>
                    </a:cubicBezTo>
                    <a:cubicBezTo>
                      <a:pt x="2387" y="8899"/>
                      <a:pt x="2864" y="11460"/>
                      <a:pt x="2030" y="11877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0" name="Forma Livre: Forma 1709">
                <a:extLst>
                  <a:ext uri="{FF2B5EF4-FFF2-40B4-BE49-F238E27FC236}">
                    <a16:creationId xmlns:a16="http://schemas.microsoft.com/office/drawing/2014/main" id="{766A47C9-7C32-7832-D6C4-2597E10EAA57}"/>
                  </a:ext>
                </a:extLst>
              </p:cNvPr>
              <p:cNvSpPr/>
              <p:nvPr/>
            </p:nvSpPr>
            <p:spPr>
              <a:xfrm>
                <a:off x="14471859" y="2314570"/>
                <a:ext cx="3133" cy="4074"/>
              </a:xfrm>
              <a:custGeom>
                <a:avLst/>
                <a:gdLst>
                  <a:gd name="connsiteX0" fmla="*/ 2756 w 3133"/>
                  <a:gd name="connsiteY0" fmla="*/ 3471 h 4074"/>
                  <a:gd name="connsiteX1" fmla="*/ 76 w 3133"/>
                  <a:gd name="connsiteY1" fmla="*/ 2458 h 4074"/>
                  <a:gd name="connsiteX2" fmla="*/ 1982 w 3133"/>
                  <a:gd name="connsiteY2" fmla="*/ 254 h 4074"/>
                  <a:gd name="connsiteX3" fmla="*/ 3114 w 3133"/>
                  <a:gd name="connsiteY3" fmla="*/ 1684 h 4074"/>
                  <a:gd name="connsiteX4" fmla="*/ 2756 w 3133"/>
                  <a:gd name="connsiteY4" fmla="*/ 3471 h 4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33" h="4074">
                    <a:moveTo>
                      <a:pt x="2756" y="3471"/>
                    </a:moveTo>
                    <a:cubicBezTo>
                      <a:pt x="2756" y="4424"/>
                      <a:pt x="552" y="4364"/>
                      <a:pt x="76" y="2458"/>
                    </a:cubicBezTo>
                    <a:cubicBezTo>
                      <a:pt x="-401" y="552"/>
                      <a:pt x="1506" y="-521"/>
                      <a:pt x="1982" y="254"/>
                    </a:cubicBezTo>
                    <a:cubicBezTo>
                      <a:pt x="2459" y="1028"/>
                      <a:pt x="2995" y="1445"/>
                      <a:pt x="3114" y="1684"/>
                    </a:cubicBezTo>
                    <a:cubicBezTo>
                      <a:pt x="3233" y="1922"/>
                      <a:pt x="2756" y="2577"/>
                      <a:pt x="2756" y="3471"/>
                    </a:cubicBez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1" name="Forma Livre: Forma 1710">
                <a:extLst>
                  <a:ext uri="{FF2B5EF4-FFF2-40B4-BE49-F238E27FC236}">
                    <a16:creationId xmlns:a16="http://schemas.microsoft.com/office/drawing/2014/main" id="{A32D76E1-5492-084E-EA9B-0A65DCDED1EB}"/>
                  </a:ext>
                </a:extLst>
              </p:cNvPr>
              <p:cNvSpPr/>
              <p:nvPr/>
            </p:nvSpPr>
            <p:spPr>
              <a:xfrm>
                <a:off x="14359646" y="4374215"/>
                <a:ext cx="74521" cy="74522"/>
              </a:xfrm>
              <a:custGeom>
                <a:avLst/>
                <a:gdLst>
                  <a:gd name="connsiteX0" fmla="*/ 37231 w 74521"/>
                  <a:gd name="connsiteY0" fmla="*/ 0 h 74522"/>
                  <a:gd name="connsiteX1" fmla="*/ 50456 w 74521"/>
                  <a:gd name="connsiteY1" fmla="*/ 24126 h 74522"/>
                  <a:gd name="connsiteX2" fmla="*/ 74522 w 74521"/>
                  <a:gd name="connsiteY2" fmla="*/ 37291 h 74522"/>
                  <a:gd name="connsiteX3" fmla="*/ 50456 w 74521"/>
                  <a:gd name="connsiteY3" fmla="*/ 50456 h 74522"/>
                  <a:gd name="connsiteX4" fmla="*/ 37231 w 74521"/>
                  <a:gd name="connsiteY4" fmla="*/ 74522 h 74522"/>
                  <a:gd name="connsiteX5" fmla="*/ 24066 w 74521"/>
                  <a:gd name="connsiteY5" fmla="*/ 50456 h 74522"/>
                  <a:gd name="connsiteX6" fmla="*/ 0 w 74521"/>
                  <a:gd name="connsiteY6" fmla="*/ 37291 h 74522"/>
                  <a:gd name="connsiteX7" fmla="*/ 24066 w 74521"/>
                  <a:gd name="connsiteY7" fmla="*/ 24126 h 74522"/>
                  <a:gd name="connsiteX8" fmla="*/ 37231 w 74521"/>
                  <a:gd name="connsiteY8" fmla="*/ 0 h 7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521" h="74522">
                    <a:moveTo>
                      <a:pt x="37231" y="0"/>
                    </a:moveTo>
                    <a:lnTo>
                      <a:pt x="50456" y="24126"/>
                    </a:lnTo>
                    <a:lnTo>
                      <a:pt x="74522" y="37291"/>
                    </a:lnTo>
                    <a:lnTo>
                      <a:pt x="50456" y="50456"/>
                    </a:lnTo>
                    <a:lnTo>
                      <a:pt x="37231" y="74522"/>
                    </a:lnTo>
                    <a:lnTo>
                      <a:pt x="24066" y="50456"/>
                    </a:lnTo>
                    <a:lnTo>
                      <a:pt x="0" y="37291"/>
                    </a:lnTo>
                    <a:lnTo>
                      <a:pt x="24066" y="24126"/>
                    </a:lnTo>
                    <a:lnTo>
                      <a:pt x="37231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2" name="Forma Livre: Forma 1711">
                <a:extLst>
                  <a:ext uri="{FF2B5EF4-FFF2-40B4-BE49-F238E27FC236}">
                    <a16:creationId xmlns:a16="http://schemas.microsoft.com/office/drawing/2014/main" id="{D9D98E2D-A5BE-BF8A-839E-B7C862F84FFB}"/>
                  </a:ext>
                </a:extLst>
              </p:cNvPr>
              <p:cNvSpPr/>
              <p:nvPr/>
            </p:nvSpPr>
            <p:spPr>
              <a:xfrm>
                <a:off x="16636527" y="4449869"/>
                <a:ext cx="74521" cy="74522"/>
              </a:xfrm>
              <a:custGeom>
                <a:avLst/>
                <a:gdLst>
                  <a:gd name="connsiteX0" fmla="*/ 37231 w 74521"/>
                  <a:gd name="connsiteY0" fmla="*/ 0 h 74522"/>
                  <a:gd name="connsiteX1" fmla="*/ 50396 w 74521"/>
                  <a:gd name="connsiteY1" fmla="*/ 24126 h 74522"/>
                  <a:gd name="connsiteX2" fmla="*/ 74522 w 74521"/>
                  <a:gd name="connsiteY2" fmla="*/ 37291 h 74522"/>
                  <a:gd name="connsiteX3" fmla="*/ 50396 w 74521"/>
                  <a:gd name="connsiteY3" fmla="*/ 50456 h 74522"/>
                  <a:gd name="connsiteX4" fmla="*/ 37231 w 74521"/>
                  <a:gd name="connsiteY4" fmla="*/ 74522 h 74522"/>
                  <a:gd name="connsiteX5" fmla="*/ 24066 w 74521"/>
                  <a:gd name="connsiteY5" fmla="*/ 50456 h 74522"/>
                  <a:gd name="connsiteX6" fmla="*/ 0 w 74521"/>
                  <a:gd name="connsiteY6" fmla="*/ 37291 h 74522"/>
                  <a:gd name="connsiteX7" fmla="*/ 24066 w 74521"/>
                  <a:gd name="connsiteY7" fmla="*/ 24126 h 74522"/>
                  <a:gd name="connsiteX8" fmla="*/ 37231 w 74521"/>
                  <a:gd name="connsiteY8" fmla="*/ 0 h 7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521" h="74522">
                    <a:moveTo>
                      <a:pt x="37231" y="0"/>
                    </a:moveTo>
                    <a:lnTo>
                      <a:pt x="50396" y="24126"/>
                    </a:lnTo>
                    <a:lnTo>
                      <a:pt x="74522" y="37291"/>
                    </a:lnTo>
                    <a:lnTo>
                      <a:pt x="50396" y="50456"/>
                    </a:lnTo>
                    <a:lnTo>
                      <a:pt x="37231" y="74522"/>
                    </a:lnTo>
                    <a:lnTo>
                      <a:pt x="24066" y="50456"/>
                    </a:lnTo>
                    <a:lnTo>
                      <a:pt x="0" y="37291"/>
                    </a:lnTo>
                    <a:lnTo>
                      <a:pt x="24066" y="24126"/>
                    </a:lnTo>
                    <a:lnTo>
                      <a:pt x="37231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3" name="Forma Livre: Forma 1712">
                <a:extLst>
                  <a:ext uri="{FF2B5EF4-FFF2-40B4-BE49-F238E27FC236}">
                    <a16:creationId xmlns:a16="http://schemas.microsoft.com/office/drawing/2014/main" id="{5FD63D3C-3371-351F-729A-A6A1B49A6CB6}"/>
                  </a:ext>
                </a:extLst>
              </p:cNvPr>
              <p:cNvSpPr/>
              <p:nvPr/>
            </p:nvSpPr>
            <p:spPr>
              <a:xfrm>
                <a:off x="16723261" y="2111631"/>
                <a:ext cx="74521" cy="74521"/>
              </a:xfrm>
              <a:custGeom>
                <a:avLst/>
                <a:gdLst>
                  <a:gd name="connsiteX0" fmla="*/ 37231 w 74521"/>
                  <a:gd name="connsiteY0" fmla="*/ 0 h 74521"/>
                  <a:gd name="connsiteX1" fmla="*/ 50396 w 74521"/>
                  <a:gd name="connsiteY1" fmla="*/ 24066 h 74521"/>
                  <a:gd name="connsiteX2" fmla="*/ 74522 w 74521"/>
                  <a:gd name="connsiteY2" fmla="*/ 37231 h 74521"/>
                  <a:gd name="connsiteX3" fmla="*/ 50396 w 74521"/>
                  <a:gd name="connsiteY3" fmla="*/ 50396 h 74521"/>
                  <a:gd name="connsiteX4" fmla="*/ 37231 w 74521"/>
                  <a:gd name="connsiteY4" fmla="*/ 74522 h 74521"/>
                  <a:gd name="connsiteX5" fmla="*/ 24066 w 74521"/>
                  <a:gd name="connsiteY5" fmla="*/ 50396 h 74521"/>
                  <a:gd name="connsiteX6" fmla="*/ 0 w 74521"/>
                  <a:gd name="connsiteY6" fmla="*/ 37231 h 74521"/>
                  <a:gd name="connsiteX7" fmla="*/ 24066 w 74521"/>
                  <a:gd name="connsiteY7" fmla="*/ 24066 h 74521"/>
                  <a:gd name="connsiteX8" fmla="*/ 37231 w 74521"/>
                  <a:gd name="connsiteY8" fmla="*/ 0 h 7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521" h="74521">
                    <a:moveTo>
                      <a:pt x="37231" y="0"/>
                    </a:moveTo>
                    <a:lnTo>
                      <a:pt x="50396" y="24066"/>
                    </a:lnTo>
                    <a:lnTo>
                      <a:pt x="74522" y="37231"/>
                    </a:lnTo>
                    <a:lnTo>
                      <a:pt x="50396" y="50396"/>
                    </a:lnTo>
                    <a:lnTo>
                      <a:pt x="37231" y="74522"/>
                    </a:lnTo>
                    <a:lnTo>
                      <a:pt x="24066" y="50396"/>
                    </a:lnTo>
                    <a:lnTo>
                      <a:pt x="0" y="37231"/>
                    </a:lnTo>
                    <a:lnTo>
                      <a:pt x="24066" y="24066"/>
                    </a:lnTo>
                    <a:lnTo>
                      <a:pt x="37231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4" name="Forma Livre: Forma 1713">
                <a:extLst>
                  <a:ext uri="{FF2B5EF4-FFF2-40B4-BE49-F238E27FC236}">
                    <a16:creationId xmlns:a16="http://schemas.microsoft.com/office/drawing/2014/main" id="{01D7CBF3-770B-7F96-F170-CA794129EF31}"/>
                  </a:ext>
                </a:extLst>
              </p:cNvPr>
              <p:cNvSpPr/>
              <p:nvPr/>
            </p:nvSpPr>
            <p:spPr>
              <a:xfrm>
                <a:off x="14372811" y="2061831"/>
                <a:ext cx="56531" cy="56472"/>
              </a:xfrm>
              <a:custGeom>
                <a:avLst/>
                <a:gdLst>
                  <a:gd name="connsiteX0" fmla="*/ 28296 w 56531"/>
                  <a:gd name="connsiteY0" fmla="*/ 0 h 56472"/>
                  <a:gd name="connsiteX1" fmla="*/ 38244 w 56531"/>
                  <a:gd name="connsiteY1" fmla="*/ 18228 h 56472"/>
                  <a:gd name="connsiteX2" fmla="*/ 56532 w 56531"/>
                  <a:gd name="connsiteY2" fmla="*/ 28236 h 56472"/>
                  <a:gd name="connsiteX3" fmla="*/ 38244 w 56531"/>
                  <a:gd name="connsiteY3" fmla="*/ 38244 h 56472"/>
                  <a:gd name="connsiteX4" fmla="*/ 28296 w 56531"/>
                  <a:gd name="connsiteY4" fmla="*/ 56472 h 56472"/>
                  <a:gd name="connsiteX5" fmla="*/ 18288 w 56531"/>
                  <a:gd name="connsiteY5" fmla="*/ 38244 h 56472"/>
                  <a:gd name="connsiteX6" fmla="*/ 0 w 56531"/>
                  <a:gd name="connsiteY6" fmla="*/ 28236 h 56472"/>
                  <a:gd name="connsiteX7" fmla="*/ 18288 w 56531"/>
                  <a:gd name="connsiteY7" fmla="*/ 18228 h 56472"/>
                  <a:gd name="connsiteX8" fmla="*/ 28296 w 56531"/>
                  <a:gd name="connsiteY8" fmla="*/ 0 h 5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1" h="56472">
                    <a:moveTo>
                      <a:pt x="28296" y="0"/>
                    </a:moveTo>
                    <a:lnTo>
                      <a:pt x="38244" y="18228"/>
                    </a:lnTo>
                    <a:lnTo>
                      <a:pt x="56532" y="28236"/>
                    </a:lnTo>
                    <a:lnTo>
                      <a:pt x="38244" y="38244"/>
                    </a:lnTo>
                    <a:lnTo>
                      <a:pt x="28296" y="56472"/>
                    </a:lnTo>
                    <a:lnTo>
                      <a:pt x="18288" y="38244"/>
                    </a:lnTo>
                    <a:lnTo>
                      <a:pt x="0" y="28236"/>
                    </a:lnTo>
                    <a:lnTo>
                      <a:pt x="18288" y="18228"/>
                    </a:lnTo>
                    <a:lnTo>
                      <a:pt x="28296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5" name="Forma Livre: Forma 1714">
                <a:extLst>
                  <a:ext uri="{FF2B5EF4-FFF2-40B4-BE49-F238E27FC236}">
                    <a16:creationId xmlns:a16="http://schemas.microsoft.com/office/drawing/2014/main" id="{BB3A48F0-2C22-75C2-E633-71A12B38E71A}"/>
                  </a:ext>
                </a:extLst>
              </p:cNvPr>
              <p:cNvSpPr/>
              <p:nvPr/>
            </p:nvSpPr>
            <p:spPr>
              <a:xfrm>
                <a:off x="14324321" y="2571987"/>
                <a:ext cx="29904" cy="29844"/>
              </a:xfrm>
              <a:custGeom>
                <a:avLst/>
                <a:gdLst>
                  <a:gd name="connsiteX0" fmla="*/ 14952 w 29904"/>
                  <a:gd name="connsiteY0" fmla="*/ 0 h 29844"/>
                  <a:gd name="connsiteX1" fmla="*/ 20194 w 29904"/>
                  <a:gd name="connsiteY1" fmla="*/ 9650 h 29844"/>
                  <a:gd name="connsiteX2" fmla="*/ 29904 w 29904"/>
                  <a:gd name="connsiteY2" fmla="*/ 14892 h 29844"/>
                  <a:gd name="connsiteX3" fmla="*/ 20194 w 29904"/>
                  <a:gd name="connsiteY3" fmla="*/ 20194 h 29844"/>
                  <a:gd name="connsiteX4" fmla="*/ 14952 w 29904"/>
                  <a:gd name="connsiteY4" fmla="*/ 29845 h 29844"/>
                  <a:gd name="connsiteX5" fmla="*/ 9650 w 29904"/>
                  <a:gd name="connsiteY5" fmla="*/ 20194 h 29844"/>
                  <a:gd name="connsiteX6" fmla="*/ 0 w 29904"/>
                  <a:gd name="connsiteY6" fmla="*/ 14892 h 29844"/>
                  <a:gd name="connsiteX7" fmla="*/ 9650 w 29904"/>
                  <a:gd name="connsiteY7" fmla="*/ 9650 h 29844"/>
                  <a:gd name="connsiteX8" fmla="*/ 14952 w 29904"/>
                  <a:gd name="connsiteY8" fmla="*/ 0 h 29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904" h="29844">
                    <a:moveTo>
                      <a:pt x="14952" y="0"/>
                    </a:moveTo>
                    <a:lnTo>
                      <a:pt x="20194" y="9650"/>
                    </a:lnTo>
                    <a:lnTo>
                      <a:pt x="29904" y="14892"/>
                    </a:lnTo>
                    <a:lnTo>
                      <a:pt x="20194" y="20194"/>
                    </a:lnTo>
                    <a:lnTo>
                      <a:pt x="14952" y="29845"/>
                    </a:lnTo>
                    <a:lnTo>
                      <a:pt x="9650" y="20194"/>
                    </a:lnTo>
                    <a:lnTo>
                      <a:pt x="0" y="14892"/>
                    </a:lnTo>
                    <a:lnTo>
                      <a:pt x="9650" y="9650"/>
                    </a:lnTo>
                    <a:lnTo>
                      <a:pt x="14952" y="0"/>
                    </a:lnTo>
                    <a:close/>
                  </a:path>
                </a:pathLst>
              </a:custGeom>
              <a:grp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1716" name="Gráfico 59">
              <a:extLst>
                <a:ext uri="{FF2B5EF4-FFF2-40B4-BE49-F238E27FC236}">
                  <a16:creationId xmlns:a16="http://schemas.microsoft.com/office/drawing/2014/main" id="{629D4C76-7429-9C30-8762-FB83AA1F2DA5}"/>
                </a:ext>
              </a:extLst>
            </p:cNvPr>
            <p:cNvGrpSpPr/>
            <p:nvPr/>
          </p:nvGrpSpPr>
          <p:grpSpPr>
            <a:xfrm>
              <a:off x="14252151" y="2030438"/>
              <a:ext cx="2641115" cy="2577908"/>
              <a:chOff x="14252151" y="2030438"/>
              <a:chExt cx="2641115" cy="2577908"/>
            </a:xfrm>
          </p:grpSpPr>
          <p:sp>
            <p:nvSpPr>
              <p:cNvPr id="1717" name="Forma Livre: Forma 1716">
                <a:extLst>
                  <a:ext uri="{FF2B5EF4-FFF2-40B4-BE49-F238E27FC236}">
                    <a16:creationId xmlns:a16="http://schemas.microsoft.com/office/drawing/2014/main" id="{263CC44B-3A0B-0A7C-5770-0428E8254F47}"/>
                  </a:ext>
                </a:extLst>
              </p:cNvPr>
              <p:cNvSpPr/>
              <p:nvPr/>
            </p:nvSpPr>
            <p:spPr>
              <a:xfrm rot="-4251598">
                <a:off x="16184011" y="2842279"/>
                <a:ext cx="424852" cy="354083"/>
              </a:xfrm>
              <a:custGeom>
                <a:avLst/>
                <a:gdLst>
                  <a:gd name="connsiteX0" fmla="*/ 424852 w 424852"/>
                  <a:gd name="connsiteY0" fmla="*/ 177042 h 354083"/>
                  <a:gd name="connsiteX1" fmla="*/ 212426 w 424852"/>
                  <a:gd name="connsiteY1" fmla="*/ 354084 h 354083"/>
                  <a:gd name="connsiteX2" fmla="*/ 0 w 424852"/>
                  <a:gd name="connsiteY2" fmla="*/ 177042 h 354083"/>
                  <a:gd name="connsiteX3" fmla="*/ 212426 w 424852"/>
                  <a:gd name="connsiteY3" fmla="*/ 0 h 354083"/>
                  <a:gd name="connsiteX4" fmla="*/ 424852 w 424852"/>
                  <a:gd name="connsiteY4" fmla="*/ 177042 h 35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4852" h="354083">
                    <a:moveTo>
                      <a:pt x="424852" y="177042"/>
                    </a:moveTo>
                    <a:cubicBezTo>
                      <a:pt x="424852" y="274819"/>
                      <a:pt x="329746" y="354084"/>
                      <a:pt x="212426" y="354084"/>
                    </a:cubicBezTo>
                    <a:cubicBezTo>
                      <a:pt x="95106" y="354084"/>
                      <a:pt x="0" y="274819"/>
                      <a:pt x="0" y="177042"/>
                    </a:cubicBezTo>
                    <a:cubicBezTo>
                      <a:pt x="0" y="79264"/>
                      <a:pt x="95106" y="0"/>
                      <a:pt x="212426" y="0"/>
                    </a:cubicBezTo>
                    <a:cubicBezTo>
                      <a:pt x="329746" y="0"/>
                      <a:pt x="424852" y="79264"/>
                      <a:pt x="424852" y="17704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304C7F35-9DE3-836F-E4AB-2323604452E4}"/>
                  </a:ext>
                </a:extLst>
              </p:cNvPr>
              <p:cNvSpPr/>
              <p:nvPr/>
            </p:nvSpPr>
            <p:spPr>
              <a:xfrm rot="-4251598">
                <a:off x="16184011" y="2842279"/>
                <a:ext cx="424852" cy="354083"/>
              </a:xfrm>
              <a:custGeom>
                <a:avLst/>
                <a:gdLst>
                  <a:gd name="connsiteX0" fmla="*/ 424852 w 424852"/>
                  <a:gd name="connsiteY0" fmla="*/ 177042 h 354083"/>
                  <a:gd name="connsiteX1" fmla="*/ 212426 w 424852"/>
                  <a:gd name="connsiteY1" fmla="*/ 354084 h 354083"/>
                  <a:gd name="connsiteX2" fmla="*/ 0 w 424852"/>
                  <a:gd name="connsiteY2" fmla="*/ 177042 h 354083"/>
                  <a:gd name="connsiteX3" fmla="*/ 212426 w 424852"/>
                  <a:gd name="connsiteY3" fmla="*/ 0 h 354083"/>
                  <a:gd name="connsiteX4" fmla="*/ 424852 w 424852"/>
                  <a:gd name="connsiteY4" fmla="*/ 177042 h 35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4852" h="354083">
                    <a:moveTo>
                      <a:pt x="424852" y="177042"/>
                    </a:moveTo>
                    <a:cubicBezTo>
                      <a:pt x="424852" y="274819"/>
                      <a:pt x="329746" y="354084"/>
                      <a:pt x="212426" y="354084"/>
                    </a:cubicBezTo>
                    <a:cubicBezTo>
                      <a:pt x="95106" y="354084"/>
                      <a:pt x="0" y="274819"/>
                      <a:pt x="0" y="177042"/>
                    </a:cubicBezTo>
                    <a:cubicBezTo>
                      <a:pt x="0" y="79264"/>
                      <a:pt x="95106" y="0"/>
                      <a:pt x="212426" y="0"/>
                    </a:cubicBezTo>
                    <a:cubicBezTo>
                      <a:pt x="329746" y="0"/>
                      <a:pt x="424852" y="79264"/>
                      <a:pt x="424852" y="177042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E5520C17-8796-3DB3-6C23-03B55BF664F5}"/>
                  </a:ext>
                </a:extLst>
              </p:cNvPr>
              <p:cNvSpPr/>
              <p:nvPr/>
            </p:nvSpPr>
            <p:spPr>
              <a:xfrm rot="-4251598">
                <a:off x="16151610" y="2831078"/>
                <a:ext cx="424852" cy="354083"/>
              </a:xfrm>
              <a:custGeom>
                <a:avLst/>
                <a:gdLst>
                  <a:gd name="connsiteX0" fmla="*/ 424852 w 424852"/>
                  <a:gd name="connsiteY0" fmla="*/ 177042 h 354083"/>
                  <a:gd name="connsiteX1" fmla="*/ 212426 w 424852"/>
                  <a:gd name="connsiteY1" fmla="*/ 354084 h 354083"/>
                  <a:gd name="connsiteX2" fmla="*/ 0 w 424852"/>
                  <a:gd name="connsiteY2" fmla="*/ 177042 h 354083"/>
                  <a:gd name="connsiteX3" fmla="*/ 212426 w 424852"/>
                  <a:gd name="connsiteY3" fmla="*/ 0 h 354083"/>
                  <a:gd name="connsiteX4" fmla="*/ 424852 w 424852"/>
                  <a:gd name="connsiteY4" fmla="*/ 177042 h 354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4852" h="354083">
                    <a:moveTo>
                      <a:pt x="424852" y="177042"/>
                    </a:moveTo>
                    <a:cubicBezTo>
                      <a:pt x="424852" y="274819"/>
                      <a:pt x="329746" y="354084"/>
                      <a:pt x="212426" y="354084"/>
                    </a:cubicBezTo>
                    <a:cubicBezTo>
                      <a:pt x="95106" y="354084"/>
                      <a:pt x="0" y="274819"/>
                      <a:pt x="0" y="177042"/>
                    </a:cubicBezTo>
                    <a:cubicBezTo>
                      <a:pt x="0" y="79264"/>
                      <a:pt x="95106" y="0"/>
                      <a:pt x="212426" y="0"/>
                    </a:cubicBezTo>
                    <a:cubicBezTo>
                      <a:pt x="329746" y="0"/>
                      <a:pt x="424852" y="79264"/>
                      <a:pt x="424852" y="17704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EA85AADA-DAA9-4A1B-A256-21D8D3D78CB4}"/>
                  </a:ext>
                </a:extLst>
              </p:cNvPr>
              <p:cNvSpPr/>
              <p:nvPr/>
            </p:nvSpPr>
            <p:spPr>
              <a:xfrm>
                <a:off x="16182847" y="2798926"/>
                <a:ext cx="315417" cy="283757"/>
              </a:xfrm>
              <a:custGeom>
                <a:avLst/>
                <a:gdLst>
                  <a:gd name="connsiteX0" fmla="*/ 315417 w 315417"/>
                  <a:gd name="connsiteY0" fmla="*/ 52324 h 283757"/>
                  <a:gd name="connsiteX1" fmla="*/ 250784 w 315417"/>
                  <a:gd name="connsiteY1" fmla="*/ 8302 h 283757"/>
                  <a:gd name="connsiteX2" fmla="*/ 13875 w 315417"/>
                  <a:gd name="connsiteY2" fmla="*/ 150913 h 283757"/>
                  <a:gd name="connsiteX3" fmla="*/ 5654 w 315417"/>
                  <a:gd name="connsiteY3" fmla="*/ 283277 h 283757"/>
                  <a:gd name="connsiteX4" fmla="*/ 158034 w 315417"/>
                  <a:gd name="connsiteY4" fmla="*/ 258675 h 283757"/>
                  <a:gd name="connsiteX5" fmla="*/ 270204 w 315417"/>
                  <a:gd name="connsiteY5" fmla="*/ 163005 h 283757"/>
                  <a:gd name="connsiteX6" fmla="*/ 315417 w 315417"/>
                  <a:gd name="connsiteY6" fmla="*/ 52324 h 28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417" h="283757">
                    <a:moveTo>
                      <a:pt x="315417" y="52324"/>
                    </a:moveTo>
                    <a:cubicBezTo>
                      <a:pt x="298095" y="32249"/>
                      <a:pt x="275810" y="17065"/>
                      <a:pt x="250784" y="8302"/>
                    </a:cubicBezTo>
                    <a:cubicBezTo>
                      <a:pt x="158391" y="-23806"/>
                      <a:pt x="52357" y="40053"/>
                      <a:pt x="13875" y="150913"/>
                    </a:cubicBezTo>
                    <a:cubicBezTo>
                      <a:pt x="-1214" y="193392"/>
                      <a:pt x="-4062" y="239255"/>
                      <a:pt x="5654" y="283277"/>
                    </a:cubicBezTo>
                    <a:cubicBezTo>
                      <a:pt x="57617" y="285934"/>
                      <a:pt x="109550" y="277552"/>
                      <a:pt x="158034" y="258675"/>
                    </a:cubicBezTo>
                    <a:cubicBezTo>
                      <a:pt x="206047" y="239791"/>
                      <a:pt x="246078" y="209410"/>
                      <a:pt x="270204" y="163005"/>
                    </a:cubicBezTo>
                    <a:cubicBezTo>
                      <a:pt x="286884" y="131135"/>
                      <a:pt x="310771" y="91224"/>
                      <a:pt x="315417" y="52324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1" name="Forma Livre: Forma 1720">
                <a:extLst>
                  <a:ext uri="{FF2B5EF4-FFF2-40B4-BE49-F238E27FC236}">
                    <a16:creationId xmlns:a16="http://schemas.microsoft.com/office/drawing/2014/main" id="{C31E66A2-8C51-D60E-27B4-3DDDDA7EC36A}"/>
                  </a:ext>
                </a:extLst>
              </p:cNvPr>
              <p:cNvSpPr/>
              <p:nvPr/>
            </p:nvSpPr>
            <p:spPr>
              <a:xfrm>
                <a:off x="16225281" y="2842930"/>
                <a:ext cx="274244" cy="320767"/>
              </a:xfrm>
              <a:custGeom>
                <a:avLst/>
                <a:gdLst>
                  <a:gd name="connsiteX0" fmla="*/ 263333 w 274244"/>
                  <a:gd name="connsiteY0" fmla="*/ 204187 h 320767"/>
                  <a:gd name="connsiteX1" fmla="*/ 83611 w 274244"/>
                  <a:gd name="connsiteY1" fmla="*/ 314629 h 320767"/>
                  <a:gd name="connsiteX2" fmla="*/ 10936 w 274244"/>
                  <a:gd name="connsiteY2" fmla="*/ 116619 h 320767"/>
                  <a:gd name="connsiteX3" fmla="*/ 190658 w 274244"/>
                  <a:gd name="connsiteY3" fmla="*/ 5998 h 320767"/>
                  <a:gd name="connsiteX4" fmla="*/ 263333 w 274244"/>
                  <a:gd name="connsiteY4" fmla="*/ 204187 h 320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244" h="320767">
                    <a:moveTo>
                      <a:pt x="263333" y="204187"/>
                    </a:moveTo>
                    <a:cubicBezTo>
                      <a:pt x="233549" y="289372"/>
                      <a:pt x="153308" y="338815"/>
                      <a:pt x="83611" y="314629"/>
                    </a:cubicBezTo>
                    <a:cubicBezTo>
                      <a:pt x="13914" y="290444"/>
                      <a:pt x="-18670" y="201804"/>
                      <a:pt x="10936" y="116619"/>
                    </a:cubicBezTo>
                    <a:cubicBezTo>
                      <a:pt x="40542" y="31434"/>
                      <a:pt x="120961" y="-17830"/>
                      <a:pt x="190658" y="5998"/>
                    </a:cubicBezTo>
                    <a:cubicBezTo>
                      <a:pt x="260355" y="29826"/>
                      <a:pt x="292880" y="119181"/>
                      <a:pt x="263333" y="20418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2" name="Forma Livre: Forma 1721">
                <a:extLst>
                  <a:ext uri="{FF2B5EF4-FFF2-40B4-BE49-F238E27FC236}">
                    <a16:creationId xmlns:a16="http://schemas.microsoft.com/office/drawing/2014/main" id="{6409A33B-8735-15AF-7E02-31CBD524B36A}"/>
                  </a:ext>
                </a:extLst>
              </p:cNvPr>
              <p:cNvSpPr/>
              <p:nvPr/>
            </p:nvSpPr>
            <p:spPr>
              <a:xfrm>
                <a:off x="16225281" y="2842930"/>
                <a:ext cx="274244" cy="320767"/>
              </a:xfrm>
              <a:custGeom>
                <a:avLst/>
                <a:gdLst>
                  <a:gd name="connsiteX0" fmla="*/ 263333 w 274244"/>
                  <a:gd name="connsiteY0" fmla="*/ 204187 h 320767"/>
                  <a:gd name="connsiteX1" fmla="*/ 83611 w 274244"/>
                  <a:gd name="connsiteY1" fmla="*/ 314629 h 320767"/>
                  <a:gd name="connsiteX2" fmla="*/ 10936 w 274244"/>
                  <a:gd name="connsiteY2" fmla="*/ 116619 h 320767"/>
                  <a:gd name="connsiteX3" fmla="*/ 190658 w 274244"/>
                  <a:gd name="connsiteY3" fmla="*/ 5998 h 320767"/>
                  <a:gd name="connsiteX4" fmla="*/ 263333 w 274244"/>
                  <a:gd name="connsiteY4" fmla="*/ 204187 h 320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244" h="320767">
                    <a:moveTo>
                      <a:pt x="263333" y="204187"/>
                    </a:moveTo>
                    <a:cubicBezTo>
                      <a:pt x="233549" y="289372"/>
                      <a:pt x="153308" y="338815"/>
                      <a:pt x="83611" y="314629"/>
                    </a:cubicBezTo>
                    <a:cubicBezTo>
                      <a:pt x="13914" y="290444"/>
                      <a:pt x="-18670" y="201804"/>
                      <a:pt x="10936" y="116619"/>
                    </a:cubicBezTo>
                    <a:cubicBezTo>
                      <a:pt x="40542" y="31434"/>
                      <a:pt x="120961" y="-17830"/>
                      <a:pt x="190658" y="5998"/>
                    </a:cubicBezTo>
                    <a:cubicBezTo>
                      <a:pt x="260355" y="29826"/>
                      <a:pt x="292880" y="119181"/>
                      <a:pt x="263333" y="2041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DB3F774C-8191-9048-5F79-82F16A259977}"/>
                  </a:ext>
                </a:extLst>
              </p:cNvPr>
              <p:cNvSpPr/>
              <p:nvPr/>
            </p:nvSpPr>
            <p:spPr>
              <a:xfrm>
                <a:off x="16238187" y="2854067"/>
                <a:ext cx="265979" cy="312926"/>
              </a:xfrm>
              <a:custGeom>
                <a:avLst/>
                <a:gdLst>
                  <a:gd name="connsiteX0" fmla="*/ 255253 w 265979"/>
                  <a:gd name="connsiteY0" fmla="*/ 198947 h 312926"/>
                  <a:gd name="connsiteX1" fmla="*/ 80772 w 265979"/>
                  <a:gd name="connsiteY1" fmla="*/ 307007 h 312926"/>
                  <a:gd name="connsiteX2" fmla="*/ 10778 w 265979"/>
                  <a:gd name="connsiteY2" fmla="*/ 114001 h 312926"/>
                  <a:gd name="connsiteX3" fmla="*/ 185258 w 265979"/>
                  <a:gd name="connsiteY3" fmla="*/ 5941 h 312926"/>
                  <a:gd name="connsiteX4" fmla="*/ 255253 w 265979"/>
                  <a:gd name="connsiteY4" fmla="*/ 198947 h 31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979" h="312926">
                    <a:moveTo>
                      <a:pt x="255253" y="198947"/>
                    </a:moveTo>
                    <a:cubicBezTo>
                      <a:pt x="226421" y="282345"/>
                      <a:pt x="148325" y="330418"/>
                      <a:pt x="80772" y="307007"/>
                    </a:cubicBezTo>
                    <a:cubicBezTo>
                      <a:pt x="13220" y="283596"/>
                      <a:pt x="-18173" y="197399"/>
                      <a:pt x="10778" y="114001"/>
                    </a:cubicBezTo>
                    <a:cubicBezTo>
                      <a:pt x="39729" y="30603"/>
                      <a:pt x="117706" y="-17530"/>
                      <a:pt x="185258" y="5941"/>
                    </a:cubicBezTo>
                    <a:cubicBezTo>
                      <a:pt x="252810" y="29411"/>
                      <a:pt x="284084" y="115788"/>
                      <a:pt x="255253" y="19894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4" name="Forma Livre: Forma 1723">
                <a:extLst>
                  <a:ext uri="{FF2B5EF4-FFF2-40B4-BE49-F238E27FC236}">
                    <a16:creationId xmlns:a16="http://schemas.microsoft.com/office/drawing/2014/main" id="{7CBA62FA-55AE-81BA-AF7B-C6D8569BA1A3}"/>
                  </a:ext>
                </a:extLst>
              </p:cNvPr>
              <p:cNvSpPr/>
              <p:nvPr/>
            </p:nvSpPr>
            <p:spPr>
              <a:xfrm>
                <a:off x="16238187" y="2854067"/>
                <a:ext cx="265979" cy="312926"/>
              </a:xfrm>
              <a:custGeom>
                <a:avLst/>
                <a:gdLst>
                  <a:gd name="connsiteX0" fmla="*/ 255253 w 265979"/>
                  <a:gd name="connsiteY0" fmla="*/ 198947 h 312926"/>
                  <a:gd name="connsiteX1" fmla="*/ 80772 w 265979"/>
                  <a:gd name="connsiteY1" fmla="*/ 307007 h 312926"/>
                  <a:gd name="connsiteX2" fmla="*/ 10778 w 265979"/>
                  <a:gd name="connsiteY2" fmla="*/ 114001 h 312926"/>
                  <a:gd name="connsiteX3" fmla="*/ 185258 w 265979"/>
                  <a:gd name="connsiteY3" fmla="*/ 5941 h 312926"/>
                  <a:gd name="connsiteX4" fmla="*/ 255253 w 265979"/>
                  <a:gd name="connsiteY4" fmla="*/ 198947 h 312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979" h="312926">
                    <a:moveTo>
                      <a:pt x="255253" y="198947"/>
                    </a:moveTo>
                    <a:cubicBezTo>
                      <a:pt x="226421" y="282345"/>
                      <a:pt x="148325" y="330418"/>
                      <a:pt x="80772" y="307007"/>
                    </a:cubicBezTo>
                    <a:cubicBezTo>
                      <a:pt x="13220" y="283596"/>
                      <a:pt x="-18173" y="197399"/>
                      <a:pt x="10778" y="114001"/>
                    </a:cubicBezTo>
                    <a:cubicBezTo>
                      <a:pt x="39729" y="30603"/>
                      <a:pt x="117706" y="-17530"/>
                      <a:pt x="185258" y="5941"/>
                    </a:cubicBezTo>
                    <a:cubicBezTo>
                      <a:pt x="252810" y="29411"/>
                      <a:pt x="284084" y="115788"/>
                      <a:pt x="255253" y="19894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5" name="Forma Livre: Forma 1724">
                <a:extLst>
                  <a:ext uri="{FF2B5EF4-FFF2-40B4-BE49-F238E27FC236}">
                    <a16:creationId xmlns:a16="http://schemas.microsoft.com/office/drawing/2014/main" id="{BA86AE6B-7EC3-E83C-AD7A-7460E2430B9A}"/>
                  </a:ext>
                </a:extLst>
              </p:cNvPr>
              <p:cNvSpPr/>
              <p:nvPr/>
            </p:nvSpPr>
            <p:spPr>
              <a:xfrm>
                <a:off x="16309845" y="2904328"/>
                <a:ext cx="121403" cy="193304"/>
              </a:xfrm>
              <a:custGeom>
                <a:avLst/>
                <a:gdLst>
                  <a:gd name="connsiteX0" fmla="*/ 73926 w 121403"/>
                  <a:gd name="connsiteY0" fmla="*/ 90665 h 193304"/>
                  <a:gd name="connsiteX1" fmla="*/ 87747 w 121403"/>
                  <a:gd name="connsiteY1" fmla="*/ 50754 h 193304"/>
                  <a:gd name="connsiteX2" fmla="*/ 87747 w 121403"/>
                  <a:gd name="connsiteY2" fmla="*/ 50754 h 193304"/>
                  <a:gd name="connsiteX3" fmla="*/ 108417 w 121403"/>
                  <a:gd name="connsiteY3" fmla="*/ 71186 h 193304"/>
                  <a:gd name="connsiteX4" fmla="*/ 109251 w 121403"/>
                  <a:gd name="connsiteY4" fmla="*/ 70054 h 193304"/>
                  <a:gd name="connsiteX5" fmla="*/ 119140 w 121403"/>
                  <a:gd name="connsiteY5" fmla="*/ 57425 h 193304"/>
                  <a:gd name="connsiteX6" fmla="*/ 121403 w 121403"/>
                  <a:gd name="connsiteY6" fmla="*/ 54506 h 193304"/>
                  <a:gd name="connsiteX7" fmla="*/ 118366 w 121403"/>
                  <a:gd name="connsiteY7" fmla="*/ 45035 h 193304"/>
                  <a:gd name="connsiteX8" fmla="*/ 115089 w 121403"/>
                  <a:gd name="connsiteY8" fmla="*/ 45631 h 193304"/>
                  <a:gd name="connsiteX9" fmla="*/ 95014 w 121403"/>
                  <a:gd name="connsiteY9" fmla="*/ 29308 h 193304"/>
                  <a:gd name="connsiteX10" fmla="*/ 102639 w 121403"/>
                  <a:gd name="connsiteY10" fmla="*/ 7387 h 193304"/>
                  <a:gd name="connsiteX11" fmla="*/ 99124 w 121403"/>
                  <a:gd name="connsiteY11" fmla="*/ 0 h 193304"/>
                  <a:gd name="connsiteX12" fmla="*/ 97218 w 121403"/>
                  <a:gd name="connsiteY12" fmla="*/ 5480 h 193304"/>
                  <a:gd name="connsiteX13" fmla="*/ 89712 w 121403"/>
                  <a:gd name="connsiteY13" fmla="*/ 2919 h 193304"/>
                  <a:gd name="connsiteX14" fmla="*/ 81968 w 121403"/>
                  <a:gd name="connsiteY14" fmla="*/ 25258 h 193304"/>
                  <a:gd name="connsiteX15" fmla="*/ 31691 w 121403"/>
                  <a:gd name="connsiteY15" fmla="*/ 53434 h 193304"/>
                  <a:gd name="connsiteX16" fmla="*/ 53970 w 121403"/>
                  <a:gd name="connsiteY16" fmla="*/ 105975 h 193304"/>
                  <a:gd name="connsiteX17" fmla="*/ 40269 w 121403"/>
                  <a:gd name="connsiteY17" fmla="*/ 145529 h 193304"/>
                  <a:gd name="connsiteX18" fmla="*/ 13999 w 121403"/>
                  <a:gd name="connsiteY18" fmla="*/ 119557 h 193304"/>
                  <a:gd name="connsiteX19" fmla="*/ 0 w 121403"/>
                  <a:gd name="connsiteY19" fmla="*/ 137070 h 193304"/>
                  <a:gd name="connsiteX20" fmla="*/ 32823 w 121403"/>
                  <a:gd name="connsiteY20" fmla="*/ 166855 h 193304"/>
                  <a:gd name="connsiteX21" fmla="*/ 26866 w 121403"/>
                  <a:gd name="connsiteY21" fmla="*/ 183416 h 193304"/>
                  <a:gd name="connsiteX22" fmla="*/ 20909 w 121403"/>
                  <a:gd name="connsiteY22" fmla="*/ 181450 h 193304"/>
                  <a:gd name="connsiteX23" fmla="*/ 25198 w 121403"/>
                  <a:gd name="connsiteY23" fmla="*/ 188837 h 193304"/>
                  <a:gd name="connsiteX24" fmla="*/ 38125 w 121403"/>
                  <a:gd name="connsiteY24" fmla="*/ 193304 h 193304"/>
                  <a:gd name="connsiteX25" fmla="*/ 45988 w 121403"/>
                  <a:gd name="connsiteY25" fmla="*/ 170966 h 193304"/>
                  <a:gd name="connsiteX26" fmla="*/ 96563 w 121403"/>
                  <a:gd name="connsiteY26" fmla="*/ 142849 h 193304"/>
                  <a:gd name="connsiteX27" fmla="*/ 73926 w 121403"/>
                  <a:gd name="connsiteY27" fmla="*/ 90665 h 193304"/>
                  <a:gd name="connsiteX28" fmla="*/ 62489 w 121403"/>
                  <a:gd name="connsiteY28" fmla="*/ 82028 h 193304"/>
                  <a:gd name="connsiteX29" fmla="*/ 52541 w 121403"/>
                  <a:gd name="connsiteY29" fmla="*/ 59272 h 193304"/>
                  <a:gd name="connsiteX30" fmla="*/ 74701 w 121403"/>
                  <a:gd name="connsiteY30" fmla="*/ 46822 h 193304"/>
                  <a:gd name="connsiteX31" fmla="*/ 53434 w 121403"/>
                  <a:gd name="connsiteY31" fmla="*/ 149580 h 193304"/>
                  <a:gd name="connsiteX32" fmla="*/ 65348 w 121403"/>
                  <a:gd name="connsiteY32" fmla="*/ 114553 h 193304"/>
                  <a:gd name="connsiteX33" fmla="*/ 75594 w 121403"/>
                  <a:gd name="connsiteY33" fmla="*/ 137845 h 193304"/>
                  <a:gd name="connsiteX34" fmla="*/ 53434 w 121403"/>
                  <a:gd name="connsiteY34" fmla="*/ 149580 h 193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21403" h="193304">
                    <a:moveTo>
                      <a:pt x="73926" y="90665"/>
                    </a:moveTo>
                    <a:lnTo>
                      <a:pt x="87747" y="50754"/>
                    </a:lnTo>
                    <a:lnTo>
                      <a:pt x="87747" y="50754"/>
                    </a:lnTo>
                    <a:cubicBezTo>
                      <a:pt x="96837" y="54906"/>
                      <a:pt x="104164" y="62143"/>
                      <a:pt x="108417" y="71186"/>
                    </a:cubicBezTo>
                    <a:lnTo>
                      <a:pt x="109251" y="70054"/>
                    </a:lnTo>
                    <a:lnTo>
                      <a:pt x="119140" y="57425"/>
                    </a:lnTo>
                    <a:lnTo>
                      <a:pt x="121403" y="54506"/>
                    </a:lnTo>
                    <a:lnTo>
                      <a:pt x="118366" y="45035"/>
                    </a:lnTo>
                    <a:lnTo>
                      <a:pt x="115089" y="45631"/>
                    </a:lnTo>
                    <a:cubicBezTo>
                      <a:pt x="109811" y="38655"/>
                      <a:pt x="102925" y="33055"/>
                      <a:pt x="95014" y="29308"/>
                    </a:cubicBezTo>
                    <a:lnTo>
                      <a:pt x="102639" y="7387"/>
                    </a:lnTo>
                    <a:lnTo>
                      <a:pt x="99124" y="0"/>
                    </a:lnTo>
                    <a:lnTo>
                      <a:pt x="97218" y="5480"/>
                    </a:lnTo>
                    <a:lnTo>
                      <a:pt x="89712" y="2919"/>
                    </a:lnTo>
                    <a:lnTo>
                      <a:pt x="81968" y="25258"/>
                    </a:lnTo>
                    <a:cubicBezTo>
                      <a:pt x="60327" y="19324"/>
                      <a:pt x="37928" y="31876"/>
                      <a:pt x="31691" y="53434"/>
                    </a:cubicBezTo>
                    <a:cubicBezTo>
                      <a:pt x="22160" y="80955"/>
                      <a:pt x="38363" y="94537"/>
                      <a:pt x="53970" y="105975"/>
                    </a:cubicBezTo>
                    <a:lnTo>
                      <a:pt x="40269" y="145529"/>
                    </a:lnTo>
                    <a:cubicBezTo>
                      <a:pt x="28880" y="140019"/>
                      <a:pt x="19640" y="130881"/>
                      <a:pt x="13999" y="119557"/>
                    </a:cubicBezTo>
                    <a:lnTo>
                      <a:pt x="0" y="137070"/>
                    </a:lnTo>
                    <a:cubicBezTo>
                      <a:pt x="7071" y="150569"/>
                      <a:pt x="18705" y="161125"/>
                      <a:pt x="32823" y="166855"/>
                    </a:cubicBezTo>
                    <a:lnTo>
                      <a:pt x="26866" y="183416"/>
                    </a:lnTo>
                    <a:lnTo>
                      <a:pt x="20909" y="181450"/>
                    </a:lnTo>
                    <a:lnTo>
                      <a:pt x="25198" y="188837"/>
                    </a:lnTo>
                    <a:lnTo>
                      <a:pt x="38125" y="193304"/>
                    </a:lnTo>
                    <a:lnTo>
                      <a:pt x="45988" y="170966"/>
                    </a:lnTo>
                    <a:cubicBezTo>
                      <a:pt x="67695" y="176952"/>
                      <a:pt x="90195" y="164443"/>
                      <a:pt x="96563" y="142849"/>
                    </a:cubicBezTo>
                    <a:cubicBezTo>
                      <a:pt x="106094" y="115566"/>
                      <a:pt x="89534" y="102043"/>
                      <a:pt x="73926" y="90665"/>
                    </a:cubicBezTo>
                    <a:close/>
                    <a:moveTo>
                      <a:pt x="62489" y="82028"/>
                    </a:moveTo>
                    <a:cubicBezTo>
                      <a:pt x="54507" y="75475"/>
                      <a:pt x="49264" y="68803"/>
                      <a:pt x="52541" y="59272"/>
                    </a:cubicBezTo>
                    <a:cubicBezTo>
                      <a:pt x="55442" y="49890"/>
                      <a:pt x="65181" y="44421"/>
                      <a:pt x="74701" y="46822"/>
                    </a:cubicBezTo>
                    <a:close/>
                    <a:moveTo>
                      <a:pt x="53434" y="149580"/>
                    </a:moveTo>
                    <a:lnTo>
                      <a:pt x="65348" y="114553"/>
                    </a:lnTo>
                    <a:cubicBezTo>
                      <a:pt x="73628" y="121225"/>
                      <a:pt x="78990" y="128135"/>
                      <a:pt x="75594" y="137845"/>
                    </a:cubicBezTo>
                    <a:cubicBezTo>
                      <a:pt x="72914" y="146363"/>
                      <a:pt x="65706" y="151367"/>
                      <a:pt x="53434" y="14958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6" name="Forma Livre: Forma 1725">
                <a:extLst>
                  <a:ext uri="{FF2B5EF4-FFF2-40B4-BE49-F238E27FC236}">
                    <a16:creationId xmlns:a16="http://schemas.microsoft.com/office/drawing/2014/main" id="{E66BC52B-1850-7EDB-843F-D0409FC8E099}"/>
                  </a:ext>
                </a:extLst>
              </p:cNvPr>
              <p:cNvSpPr/>
              <p:nvPr/>
            </p:nvSpPr>
            <p:spPr>
              <a:xfrm>
                <a:off x="16309845" y="2904328"/>
                <a:ext cx="121403" cy="193304"/>
              </a:xfrm>
              <a:custGeom>
                <a:avLst/>
                <a:gdLst>
                  <a:gd name="connsiteX0" fmla="*/ 73926 w 121403"/>
                  <a:gd name="connsiteY0" fmla="*/ 90665 h 193304"/>
                  <a:gd name="connsiteX1" fmla="*/ 87747 w 121403"/>
                  <a:gd name="connsiteY1" fmla="*/ 50754 h 193304"/>
                  <a:gd name="connsiteX2" fmla="*/ 87747 w 121403"/>
                  <a:gd name="connsiteY2" fmla="*/ 50754 h 193304"/>
                  <a:gd name="connsiteX3" fmla="*/ 108417 w 121403"/>
                  <a:gd name="connsiteY3" fmla="*/ 71186 h 193304"/>
                  <a:gd name="connsiteX4" fmla="*/ 109251 w 121403"/>
                  <a:gd name="connsiteY4" fmla="*/ 70054 h 193304"/>
                  <a:gd name="connsiteX5" fmla="*/ 119140 w 121403"/>
                  <a:gd name="connsiteY5" fmla="*/ 57425 h 193304"/>
                  <a:gd name="connsiteX6" fmla="*/ 121403 w 121403"/>
                  <a:gd name="connsiteY6" fmla="*/ 54506 h 193304"/>
                  <a:gd name="connsiteX7" fmla="*/ 118366 w 121403"/>
                  <a:gd name="connsiteY7" fmla="*/ 45035 h 193304"/>
                  <a:gd name="connsiteX8" fmla="*/ 115089 w 121403"/>
                  <a:gd name="connsiteY8" fmla="*/ 45631 h 193304"/>
                  <a:gd name="connsiteX9" fmla="*/ 95014 w 121403"/>
                  <a:gd name="connsiteY9" fmla="*/ 29308 h 193304"/>
                  <a:gd name="connsiteX10" fmla="*/ 102639 w 121403"/>
                  <a:gd name="connsiteY10" fmla="*/ 7387 h 193304"/>
                  <a:gd name="connsiteX11" fmla="*/ 99124 w 121403"/>
                  <a:gd name="connsiteY11" fmla="*/ 0 h 193304"/>
                  <a:gd name="connsiteX12" fmla="*/ 97218 w 121403"/>
                  <a:gd name="connsiteY12" fmla="*/ 5480 h 193304"/>
                  <a:gd name="connsiteX13" fmla="*/ 89712 w 121403"/>
                  <a:gd name="connsiteY13" fmla="*/ 2919 h 193304"/>
                  <a:gd name="connsiteX14" fmla="*/ 81968 w 121403"/>
                  <a:gd name="connsiteY14" fmla="*/ 25258 h 193304"/>
                  <a:gd name="connsiteX15" fmla="*/ 31691 w 121403"/>
                  <a:gd name="connsiteY15" fmla="*/ 53434 h 193304"/>
                  <a:gd name="connsiteX16" fmla="*/ 53970 w 121403"/>
                  <a:gd name="connsiteY16" fmla="*/ 105975 h 193304"/>
                  <a:gd name="connsiteX17" fmla="*/ 40269 w 121403"/>
                  <a:gd name="connsiteY17" fmla="*/ 145529 h 193304"/>
                  <a:gd name="connsiteX18" fmla="*/ 13999 w 121403"/>
                  <a:gd name="connsiteY18" fmla="*/ 119557 h 193304"/>
                  <a:gd name="connsiteX19" fmla="*/ 0 w 121403"/>
                  <a:gd name="connsiteY19" fmla="*/ 137070 h 193304"/>
                  <a:gd name="connsiteX20" fmla="*/ 32823 w 121403"/>
                  <a:gd name="connsiteY20" fmla="*/ 166855 h 193304"/>
                  <a:gd name="connsiteX21" fmla="*/ 26866 w 121403"/>
                  <a:gd name="connsiteY21" fmla="*/ 183416 h 193304"/>
                  <a:gd name="connsiteX22" fmla="*/ 20909 w 121403"/>
                  <a:gd name="connsiteY22" fmla="*/ 181450 h 193304"/>
                  <a:gd name="connsiteX23" fmla="*/ 25198 w 121403"/>
                  <a:gd name="connsiteY23" fmla="*/ 188837 h 193304"/>
                  <a:gd name="connsiteX24" fmla="*/ 38125 w 121403"/>
                  <a:gd name="connsiteY24" fmla="*/ 193304 h 193304"/>
                  <a:gd name="connsiteX25" fmla="*/ 45988 w 121403"/>
                  <a:gd name="connsiteY25" fmla="*/ 170966 h 193304"/>
                  <a:gd name="connsiteX26" fmla="*/ 96563 w 121403"/>
                  <a:gd name="connsiteY26" fmla="*/ 142849 h 193304"/>
                  <a:gd name="connsiteX27" fmla="*/ 73926 w 121403"/>
                  <a:gd name="connsiteY27" fmla="*/ 90665 h 193304"/>
                  <a:gd name="connsiteX28" fmla="*/ 62489 w 121403"/>
                  <a:gd name="connsiteY28" fmla="*/ 82028 h 193304"/>
                  <a:gd name="connsiteX29" fmla="*/ 52541 w 121403"/>
                  <a:gd name="connsiteY29" fmla="*/ 59272 h 193304"/>
                  <a:gd name="connsiteX30" fmla="*/ 74701 w 121403"/>
                  <a:gd name="connsiteY30" fmla="*/ 46822 h 193304"/>
                  <a:gd name="connsiteX31" fmla="*/ 53434 w 121403"/>
                  <a:gd name="connsiteY31" fmla="*/ 149580 h 193304"/>
                  <a:gd name="connsiteX32" fmla="*/ 65348 w 121403"/>
                  <a:gd name="connsiteY32" fmla="*/ 114553 h 193304"/>
                  <a:gd name="connsiteX33" fmla="*/ 75594 w 121403"/>
                  <a:gd name="connsiteY33" fmla="*/ 137845 h 193304"/>
                  <a:gd name="connsiteX34" fmla="*/ 53434 w 121403"/>
                  <a:gd name="connsiteY34" fmla="*/ 149580 h 193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21403" h="193304">
                    <a:moveTo>
                      <a:pt x="73926" y="90665"/>
                    </a:moveTo>
                    <a:lnTo>
                      <a:pt x="87747" y="50754"/>
                    </a:lnTo>
                    <a:lnTo>
                      <a:pt x="87747" y="50754"/>
                    </a:lnTo>
                    <a:cubicBezTo>
                      <a:pt x="96837" y="54906"/>
                      <a:pt x="104164" y="62143"/>
                      <a:pt x="108417" y="71186"/>
                    </a:cubicBezTo>
                    <a:lnTo>
                      <a:pt x="109251" y="70054"/>
                    </a:lnTo>
                    <a:lnTo>
                      <a:pt x="119140" y="57425"/>
                    </a:lnTo>
                    <a:lnTo>
                      <a:pt x="121403" y="54506"/>
                    </a:lnTo>
                    <a:lnTo>
                      <a:pt x="118366" y="45035"/>
                    </a:lnTo>
                    <a:lnTo>
                      <a:pt x="115089" y="45631"/>
                    </a:lnTo>
                    <a:cubicBezTo>
                      <a:pt x="109811" y="38655"/>
                      <a:pt x="102925" y="33055"/>
                      <a:pt x="95014" y="29308"/>
                    </a:cubicBezTo>
                    <a:lnTo>
                      <a:pt x="102639" y="7387"/>
                    </a:lnTo>
                    <a:lnTo>
                      <a:pt x="99124" y="0"/>
                    </a:lnTo>
                    <a:lnTo>
                      <a:pt x="97218" y="5480"/>
                    </a:lnTo>
                    <a:lnTo>
                      <a:pt x="89712" y="2919"/>
                    </a:lnTo>
                    <a:lnTo>
                      <a:pt x="81968" y="25258"/>
                    </a:lnTo>
                    <a:cubicBezTo>
                      <a:pt x="60327" y="19324"/>
                      <a:pt x="37928" y="31876"/>
                      <a:pt x="31691" y="53434"/>
                    </a:cubicBezTo>
                    <a:cubicBezTo>
                      <a:pt x="22160" y="80955"/>
                      <a:pt x="38363" y="94537"/>
                      <a:pt x="53970" y="105975"/>
                    </a:cubicBezTo>
                    <a:lnTo>
                      <a:pt x="40269" y="145529"/>
                    </a:lnTo>
                    <a:cubicBezTo>
                      <a:pt x="28880" y="140019"/>
                      <a:pt x="19640" y="130881"/>
                      <a:pt x="13999" y="119557"/>
                    </a:cubicBezTo>
                    <a:lnTo>
                      <a:pt x="0" y="137070"/>
                    </a:lnTo>
                    <a:cubicBezTo>
                      <a:pt x="7071" y="150569"/>
                      <a:pt x="18705" y="161125"/>
                      <a:pt x="32823" y="166855"/>
                    </a:cubicBezTo>
                    <a:lnTo>
                      <a:pt x="26866" y="183416"/>
                    </a:lnTo>
                    <a:lnTo>
                      <a:pt x="20909" y="181450"/>
                    </a:lnTo>
                    <a:lnTo>
                      <a:pt x="25198" y="188837"/>
                    </a:lnTo>
                    <a:lnTo>
                      <a:pt x="38125" y="193304"/>
                    </a:lnTo>
                    <a:lnTo>
                      <a:pt x="45988" y="170966"/>
                    </a:lnTo>
                    <a:cubicBezTo>
                      <a:pt x="67695" y="176952"/>
                      <a:pt x="90195" y="164443"/>
                      <a:pt x="96563" y="142849"/>
                    </a:cubicBezTo>
                    <a:cubicBezTo>
                      <a:pt x="106094" y="115566"/>
                      <a:pt x="89534" y="102043"/>
                      <a:pt x="73926" y="90665"/>
                    </a:cubicBezTo>
                    <a:close/>
                    <a:moveTo>
                      <a:pt x="62489" y="82028"/>
                    </a:moveTo>
                    <a:cubicBezTo>
                      <a:pt x="54507" y="75475"/>
                      <a:pt x="49264" y="68803"/>
                      <a:pt x="52541" y="59272"/>
                    </a:cubicBezTo>
                    <a:cubicBezTo>
                      <a:pt x="55442" y="49890"/>
                      <a:pt x="65181" y="44421"/>
                      <a:pt x="74701" y="46822"/>
                    </a:cubicBezTo>
                    <a:close/>
                    <a:moveTo>
                      <a:pt x="53434" y="149580"/>
                    </a:moveTo>
                    <a:lnTo>
                      <a:pt x="65348" y="114553"/>
                    </a:lnTo>
                    <a:cubicBezTo>
                      <a:pt x="73628" y="121225"/>
                      <a:pt x="78990" y="128135"/>
                      <a:pt x="75594" y="137845"/>
                    </a:cubicBezTo>
                    <a:cubicBezTo>
                      <a:pt x="72914" y="146363"/>
                      <a:pt x="65706" y="151367"/>
                      <a:pt x="53434" y="149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7" name="Forma Livre: Forma 1726">
                <a:extLst>
                  <a:ext uri="{FF2B5EF4-FFF2-40B4-BE49-F238E27FC236}">
                    <a16:creationId xmlns:a16="http://schemas.microsoft.com/office/drawing/2014/main" id="{772E3C48-84AD-B5AA-D050-CD870E3BDE89}"/>
                  </a:ext>
                </a:extLst>
              </p:cNvPr>
              <p:cNvSpPr/>
              <p:nvPr/>
            </p:nvSpPr>
            <p:spPr>
              <a:xfrm>
                <a:off x="16306569" y="2899979"/>
                <a:ext cx="122714" cy="190385"/>
              </a:xfrm>
              <a:custGeom>
                <a:avLst/>
                <a:gdLst>
                  <a:gd name="connsiteX0" fmla="*/ 45809 w 122714"/>
                  <a:gd name="connsiteY0" fmla="*/ 168225 h 190385"/>
                  <a:gd name="connsiteX1" fmla="*/ 38125 w 122714"/>
                  <a:gd name="connsiteY1" fmla="*/ 190385 h 190385"/>
                  <a:gd name="connsiteX2" fmla="*/ 25198 w 122714"/>
                  <a:gd name="connsiteY2" fmla="*/ 185918 h 190385"/>
                  <a:gd name="connsiteX3" fmla="*/ 32823 w 122714"/>
                  <a:gd name="connsiteY3" fmla="*/ 163936 h 190385"/>
                  <a:gd name="connsiteX4" fmla="*/ 0 w 122714"/>
                  <a:gd name="connsiteY4" fmla="*/ 134151 h 190385"/>
                  <a:gd name="connsiteX5" fmla="*/ 13999 w 122714"/>
                  <a:gd name="connsiteY5" fmla="*/ 116638 h 190385"/>
                  <a:gd name="connsiteX6" fmla="*/ 40269 w 122714"/>
                  <a:gd name="connsiteY6" fmla="*/ 142551 h 190385"/>
                  <a:gd name="connsiteX7" fmla="*/ 53970 w 122714"/>
                  <a:gd name="connsiteY7" fmla="*/ 103056 h 190385"/>
                  <a:gd name="connsiteX8" fmla="*/ 31691 w 122714"/>
                  <a:gd name="connsiteY8" fmla="*/ 50515 h 190385"/>
                  <a:gd name="connsiteX9" fmla="*/ 81968 w 122714"/>
                  <a:gd name="connsiteY9" fmla="*/ 22339 h 190385"/>
                  <a:gd name="connsiteX10" fmla="*/ 89712 w 122714"/>
                  <a:gd name="connsiteY10" fmla="*/ 0 h 190385"/>
                  <a:gd name="connsiteX11" fmla="*/ 102639 w 122714"/>
                  <a:gd name="connsiteY11" fmla="*/ 4468 h 190385"/>
                  <a:gd name="connsiteX12" fmla="*/ 95014 w 122714"/>
                  <a:gd name="connsiteY12" fmla="*/ 26389 h 190385"/>
                  <a:gd name="connsiteX13" fmla="*/ 122714 w 122714"/>
                  <a:gd name="connsiteY13" fmla="*/ 49562 h 190385"/>
                  <a:gd name="connsiteX14" fmla="*/ 109370 w 122714"/>
                  <a:gd name="connsiteY14" fmla="*/ 67433 h 190385"/>
                  <a:gd name="connsiteX15" fmla="*/ 87627 w 122714"/>
                  <a:gd name="connsiteY15" fmla="*/ 47894 h 190385"/>
                  <a:gd name="connsiteX16" fmla="*/ 73748 w 122714"/>
                  <a:gd name="connsiteY16" fmla="*/ 87866 h 190385"/>
                  <a:gd name="connsiteX17" fmla="*/ 96444 w 122714"/>
                  <a:gd name="connsiteY17" fmla="*/ 140228 h 190385"/>
                  <a:gd name="connsiteX18" fmla="*/ 45809 w 122714"/>
                  <a:gd name="connsiteY18" fmla="*/ 168225 h 190385"/>
                  <a:gd name="connsiteX19" fmla="*/ 62251 w 122714"/>
                  <a:gd name="connsiteY19" fmla="*/ 78870 h 190385"/>
                  <a:gd name="connsiteX20" fmla="*/ 74522 w 122714"/>
                  <a:gd name="connsiteY20" fmla="*/ 43665 h 190385"/>
                  <a:gd name="connsiteX21" fmla="*/ 52362 w 122714"/>
                  <a:gd name="connsiteY21" fmla="*/ 56115 h 190385"/>
                  <a:gd name="connsiteX22" fmla="*/ 62370 w 122714"/>
                  <a:gd name="connsiteY22" fmla="*/ 79109 h 190385"/>
                  <a:gd name="connsiteX23" fmla="*/ 75654 w 122714"/>
                  <a:gd name="connsiteY23" fmla="*/ 134687 h 190385"/>
                  <a:gd name="connsiteX24" fmla="*/ 65408 w 122714"/>
                  <a:gd name="connsiteY24" fmla="*/ 111396 h 190385"/>
                  <a:gd name="connsiteX25" fmla="*/ 53494 w 122714"/>
                  <a:gd name="connsiteY25" fmla="*/ 146423 h 190385"/>
                  <a:gd name="connsiteX26" fmla="*/ 75654 w 122714"/>
                  <a:gd name="connsiteY26" fmla="*/ 134926 h 19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22714" h="190385">
                    <a:moveTo>
                      <a:pt x="45809" y="168225"/>
                    </a:moveTo>
                    <a:lnTo>
                      <a:pt x="38125" y="190385"/>
                    </a:lnTo>
                    <a:lnTo>
                      <a:pt x="25198" y="185918"/>
                    </a:lnTo>
                    <a:lnTo>
                      <a:pt x="32823" y="163936"/>
                    </a:lnTo>
                    <a:cubicBezTo>
                      <a:pt x="18705" y="158206"/>
                      <a:pt x="7071" y="147650"/>
                      <a:pt x="0" y="134151"/>
                    </a:cubicBezTo>
                    <a:lnTo>
                      <a:pt x="13999" y="116638"/>
                    </a:lnTo>
                    <a:cubicBezTo>
                      <a:pt x="19628" y="127956"/>
                      <a:pt x="28874" y="137076"/>
                      <a:pt x="40269" y="142551"/>
                    </a:cubicBezTo>
                    <a:lnTo>
                      <a:pt x="53970" y="103056"/>
                    </a:lnTo>
                    <a:cubicBezTo>
                      <a:pt x="38363" y="91618"/>
                      <a:pt x="22160" y="78037"/>
                      <a:pt x="31691" y="50515"/>
                    </a:cubicBezTo>
                    <a:cubicBezTo>
                      <a:pt x="37928" y="28957"/>
                      <a:pt x="60327" y="16406"/>
                      <a:pt x="81968" y="22339"/>
                    </a:cubicBezTo>
                    <a:lnTo>
                      <a:pt x="89712" y="0"/>
                    </a:lnTo>
                    <a:lnTo>
                      <a:pt x="102639" y="4468"/>
                    </a:lnTo>
                    <a:lnTo>
                      <a:pt x="95014" y="26389"/>
                    </a:lnTo>
                    <a:cubicBezTo>
                      <a:pt x="106362" y="31161"/>
                      <a:pt x="116012" y="39239"/>
                      <a:pt x="122714" y="49562"/>
                    </a:cubicBezTo>
                    <a:lnTo>
                      <a:pt x="109370" y="67433"/>
                    </a:lnTo>
                    <a:cubicBezTo>
                      <a:pt x="103872" y="59206"/>
                      <a:pt x="96396" y="52487"/>
                      <a:pt x="87627" y="47894"/>
                    </a:cubicBezTo>
                    <a:lnTo>
                      <a:pt x="73748" y="87866"/>
                    </a:lnTo>
                    <a:cubicBezTo>
                      <a:pt x="89355" y="99243"/>
                      <a:pt x="105975" y="112766"/>
                      <a:pt x="96444" y="140228"/>
                    </a:cubicBezTo>
                    <a:cubicBezTo>
                      <a:pt x="89837" y="161655"/>
                      <a:pt x="67469" y="174027"/>
                      <a:pt x="45809" y="168225"/>
                    </a:cubicBezTo>
                    <a:close/>
                    <a:moveTo>
                      <a:pt x="62251" y="78870"/>
                    </a:moveTo>
                    <a:lnTo>
                      <a:pt x="74522" y="43665"/>
                    </a:lnTo>
                    <a:cubicBezTo>
                      <a:pt x="65003" y="41264"/>
                      <a:pt x="55263" y="46733"/>
                      <a:pt x="52362" y="56115"/>
                    </a:cubicBezTo>
                    <a:cubicBezTo>
                      <a:pt x="49086" y="65884"/>
                      <a:pt x="54328" y="72556"/>
                      <a:pt x="62370" y="79109"/>
                    </a:cubicBezTo>
                    <a:close/>
                    <a:moveTo>
                      <a:pt x="75654" y="134687"/>
                    </a:moveTo>
                    <a:cubicBezTo>
                      <a:pt x="79049" y="124978"/>
                      <a:pt x="73688" y="118067"/>
                      <a:pt x="65408" y="111396"/>
                    </a:cubicBezTo>
                    <a:lnTo>
                      <a:pt x="53494" y="146423"/>
                    </a:lnTo>
                    <a:cubicBezTo>
                      <a:pt x="65527" y="148448"/>
                      <a:pt x="72735" y="143444"/>
                      <a:pt x="75654" y="13492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8" name="Forma Livre: Forma 1727">
                <a:extLst>
                  <a:ext uri="{FF2B5EF4-FFF2-40B4-BE49-F238E27FC236}">
                    <a16:creationId xmlns:a16="http://schemas.microsoft.com/office/drawing/2014/main" id="{442C21D8-CF23-42A2-7F3C-799B1AC7EDC0}"/>
                  </a:ext>
                </a:extLst>
              </p:cNvPr>
              <p:cNvSpPr/>
              <p:nvPr/>
            </p:nvSpPr>
            <p:spPr>
              <a:xfrm>
                <a:off x="16325572" y="2900337"/>
                <a:ext cx="179274" cy="267360"/>
              </a:xfrm>
              <a:custGeom>
                <a:avLst/>
                <a:gdLst>
                  <a:gd name="connsiteX0" fmla="*/ 153214 w 179274"/>
                  <a:gd name="connsiteY0" fmla="*/ 0 h 267360"/>
                  <a:gd name="connsiteX1" fmla="*/ 155418 w 179274"/>
                  <a:gd name="connsiteY1" fmla="*/ 3217 h 267360"/>
                  <a:gd name="connsiteX2" fmla="*/ 160898 w 179274"/>
                  <a:gd name="connsiteY2" fmla="*/ 12867 h 267360"/>
                  <a:gd name="connsiteX3" fmla="*/ 174659 w 179274"/>
                  <a:gd name="connsiteY3" fmla="*/ 51171 h 267360"/>
                  <a:gd name="connsiteX4" fmla="*/ 178293 w 179274"/>
                  <a:gd name="connsiteY4" fmla="*/ 111515 h 267360"/>
                  <a:gd name="connsiteX5" fmla="*/ 171263 w 179274"/>
                  <a:gd name="connsiteY5" fmla="*/ 146661 h 267360"/>
                  <a:gd name="connsiteX6" fmla="*/ 156192 w 179274"/>
                  <a:gd name="connsiteY6" fmla="*/ 182046 h 267360"/>
                  <a:gd name="connsiteX7" fmla="*/ 109787 w 179274"/>
                  <a:gd name="connsiteY7" fmla="*/ 239590 h 267360"/>
                  <a:gd name="connsiteX8" fmla="*/ 14475 w 179274"/>
                  <a:gd name="connsiteY8" fmla="*/ 265384 h 267360"/>
                  <a:gd name="connsiteX9" fmla="*/ 3693 w 179274"/>
                  <a:gd name="connsiteY9" fmla="*/ 262763 h 267360"/>
                  <a:gd name="connsiteX10" fmla="*/ 0 w 179274"/>
                  <a:gd name="connsiteY10" fmla="*/ 261631 h 267360"/>
                  <a:gd name="connsiteX11" fmla="*/ 3812 w 179274"/>
                  <a:gd name="connsiteY11" fmla="*/ 262167 h 267360"/>
                  <a:gd name="connsiteX12" fmla="*/ 14654 w 179274"/>
                  <a:gd name="connsiteY12" fmla="*/ 264192 h 267360"/>
                  <a:gd name="connsiteX13" fmla="*/ 54804 w 179274"/>
                  <a:gd name="connsiteY13" fmla="*/ 263418 h 267360"/>
                  <a:gd name="connsiteX14" fmla="*/ 107702 w 179274"/>
                  <a:gd name="connsiteY14" fmla="*/ 237386 h 267360"/>
                  <a:gd name="connsiteX15" fmla="*/ 153273 w 179274"/>
                  <a:gd name="connsiteY15" fmla="*/ 180556 h 267360"/>
                  <a:gd name="connsiteX16" fmla="*/ 168464 w 179274"/>
                  <a:gd name="connsiteY16" fmla="*/ 145768 h 267360"/>
                  <a:gd name="connsiteX17" fmla="*/ 175553 w 179274"/>
                  <a:gd name="connsiteY17" fmla="*/ 111217 h 267360"/>
                  <a:gd name="connsiteX18" fmla="*/ 172693 w 179274"/>
                  <a:gd name="connsiteY18" fmla="*/ 51647 h 267360"/>
                  <a:gd name="connsiteX19" fmla="*/ 159886 w 179274"/>
                  <a:gd name="connsiteY19" fmla="*/ 13403 h 267360"/>
                  <a:gd name="connsiteX20" fmla="*/ 153214 w 179274"/>
                  <a:gd name="connsiteY20" fmla="*/ 0 h 267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9274" h="267360">
                    <a:moveTo>
                      <a:pt x="153214" y="0"/>
                    </a:moveTo>
                    <a:cubicBezTo>
                      <a:pt x="154060" y="989"/>
                      <a:pt x="154798" y="2067"/>
                      <a:pt x="155418" y="3217"/>
                    </a:cubicBezTo>
                    <a:cubicBezTo>
                      <a:pt x="157408" y="6338"/>
                      <a:pt x="159236" y="9561"/>
                      <a:pt x="160898" y="12867"/>
                    </a:cubicBezTo>
                    <a:cubicBezTo>
                      <a:pt x="167088" y="25001"/>
                      <a:pt x="171710" y="37869"/>
                      <a:pt x="174659" y="51171"/>
                    </a:cubicBezTo>
                    <a:cubicBezTo>
                      <a:pt x="179145" y="70954"/>
                      <a:pt x="180372" y="91338"/>
                      <a:pt x="178293" y="111515"/>
                    </a:cubicBezTo>
                    <a:cubicBezTo>
                      <a:pt x="177012" y="123417"/>
                      <a:pt x="174659" y="135182"/>
                      <a:pt x="171263" y="146661"/>
                    </a:cubicBezTo>
                    <a:cubicBezTo>
                      <a:pt x="167469" y="158944"/>
                      <a:pt x="162417" y="170799"/>
                      <a:pt x="156192" y="182046"/>
                    </a:cubicBezTo>
                    <a:cubicBezTo>
                      <a:pt x="144421" y="203938"/>
                      <a:pt x="128689" y="223447"/>
                      <a:pt x="109787" y="239590"/>
                    </a:cubicBezTo>
                    <a:cubicBezTo>
                      <a:pt x="83642" y="262322"/>
                      <a:pt x="48520" y="271829"/>
                      <a:pt x="14475" y="265384"/>
                    </a:cubicBezTo>
                    <a:cubicBezTo>
                      <a:pt x="9710" y="264431"/>
                      <a:pt x="6136" y="263358"/>
                      <a:pt x="3693" y="262763"/>
                    </a:cubicBezTo>
                    <a:cubicBezTo>
                      <a:pt x="2436" y="262477"/>
                      <a:pt x="1203" y="262102"/>
                      <a:pt x="0" y="261631"/>
                    </a:cubicBezTo>
                    <a:cubicBezTo>
                      <a:pt x="1287" y="261649"/>
                      <a:pt x="2567" y="261828"/>
                      <a:pt x="3812" y="262167"/>
                    </a:cubicBezTo>
                    <a:cubicBezTo>
                      <a:pt x="6314" y="262584"/>
                      <a:pt x="9769" y="263418"/>
                      <a:pt x="14654" y="264192"/>
                    </a:cubicBezTo>
                    <a:cubicBezTo>
                      <a:pt x="27992" y="266111"/>
                      <a:pt x="41550" y="265849"/>
                      <a:pt x="54804" y="263418"/>
                    </a:cubicBezTo>
                    <a:cubicBezTo>
                      <a:pt x="74373" y="259403"/>
                      <a:pt x="92583" y="250444"/>
                      <a:pt x="107702" y="237386"/>
                    </a:cubicBezTo>
                    <a:cubicBezTo>
                      <a:pt x="126217" y="221368"/>
                      <a:pt x="141657" y="202109"/>
                      <a:pt x="153273" y="180556"/>
                    </a:cubicBezTo>
                    <a:cubicBezTo>
                      <a:pt x="159469" y="169488"/>
                      <a:pt x="164556" y="157836"/>
                      <a:pt x="168464" y="145768"/>
                    </a:cubicBezTo>
                    <a:cubicBezTo>
                      <a:pt x="171847" y="134485"/>
                      <a:pt x="174224" y="122922"/>
                      <a:pt x="175553" y="111217"/>
                    </a:cubicBezTo>
                    <a:cubicBezTo>
                      <a:pt x="177733" y="91333"/>
                      <a:pt x="176768" y="71234"/>
                      <a:pt x="172693" y="51647"/>
                    </a:cubicBezTo>
                    <a:cubicBezTo>
                      <a:pt x="169953" y="38434"/>
                      <a:pt x="165658" y="25597"/>
                      <a:pt x="159886" y="13403"/>
                    </a:cubicBezTo>
                    <a:cubicBezTo>
                      <a:pt x="155716" y="4766"/>
                      <a:pt x="152975" y="179"/>
                      <a:pt x="15321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29" name="Forma Livre: Forma 1728">
                <a:extLst>
                  <a:ext uri="{FF2B5EF4-FFF2-40B4-BE49-F238E27FC236}">
                    <a16:creationId xmlns:a16="http://schemas.microsoft.com/office/drawing/2014/main" id="{57548C23-0F81-E3A7-B061-9EA691904045}"/>
                  </a:ext>
                </a:extLst>
              </p:cNvPr>
              <p:cNvSpPr/>
              <p:nvPr/>
            </p:nvSpPr>
            <p:spPr>
              <a:xfrm>
                <a:off x="16337784" y="3076005"/>
                <a:ext cx="189134" cy="144759"/>
              </a:xfrm>
              <a:custGeom>
                <a:avLst/>
                <a:gdLst>
                  <a:gd name="connsiteX0" fmla="*/ 189134 w 189134"/>
                  <a:gd name="connsiteY0" fmla="*/ 3 h 144759"/>
                  <a:gd name="connsiteX1" fmla="*/ 186156 w 189134"/>
                  <a:gd name="connsiteY1" fmla="*/ 9475 h 144759"/>
                  <a:gd name="connsiteX2" fmla="*/ 181748 w 189134"/>
                  <a:gd name="connsiteY2" fmla="*/ 20257 h 144759"/>
                  <a:gd name="connsiteX3" fmla="*/ 174957 w 189134"/>
                  <a:gd name="connsiteY3" fmla="*/ 34077 h 144759"/>
                  <a:gd name="connsiteX4" fmla="*/ 170549 w 189134"/>
                  <a:gd name="connsiteY4" fmla="*/ 41940 h 144759"/>
                  <a:gd name="connsiteX5" fmla="*/ 165187 w 189134"/>
                  <a:gd name="connsiteY5" fmla="*/ 50101 h 144759"/>
                  <a:gd name="connsiteX6" fmla="*/ 152380 w 189134"/>
                  <a:gd name="connsiteY6" fmla="*/ 67317 h 144759"/>
                  <a:gd name="connsiteX7" fmla="*/ 74641 w 189134"/>
                  <a:gd name="connsiteY7" fmla="*/ 126887 h 144759"/>
                  <a:gd name="connsiteX8" fmla="*/ 54626 w 189134"/>
                  <a:gd name="connsiteY8" fmla="*/ 134750 h 144759"/>
                  <a:gd name="connsiteX9" fmla="*/ 45333 w 189134"/>
                  <a:gd name="connsiteY9" fmla="*/ 137729 h 144759"/>
                  <a:gd name="connsiteX10" fmla="*/ 36636 w 189134"/>
                  <a:gd name="connsiteY10" fmla="*/ 139933 h 144759"/>
                  <a:gd name="connsiteX11" fmla="*/ 21505 w 189134"/>
                  <a:gd name="connsiteY11" fmla="*/ 142911 h 144759"/>
                  <a:gd name="connsiteX12" fmla="*/ 9948 w 189134"/>
                  <a:gd name="connsiteY12" fmla="*/ 144281 h 144759"/>
                  <a:gd name="connsiteX13" fmla="*/ 0 w 189134"/>
                  <a:gd name="connsiteY13" fmla="*/ 144698 h 144759"/>
                  <a:gd name="connsiteX14" fmla="*/ 36099 w 189134"/>
                  <a:gd name="connsiteY14" fmla="*/ 137848 h 144759"/>
                  <a:gd name="connsiteX15" fmla="*/ 44677 w 189134"/>
                  <a:gd name="connsiteY15" fmla="*/ 135465 h 144759"/>
                  <a:gd name="connsiteX16" fmla="*/ 53792 w 189134"/>
                  <a:gd name="connsiteY16" fmla="*/ 132308 h 144759"/>
                  <a:gd name="connsiteX17" fmla="*/ 73450 w 189134"/>
                  <a:gd name="connsiteY17" fmla="*/ 124326 h 144759"/>
                  <a:gd name="connsiteX18" fmla="*/ 150295 w 189134"/>
                  <a:gd name="connsiteY18" fmla="*/ 65470 h 144759"/>
                  <a:gd name="connsiteX19" fmla="*/ 163162 w 189134"/>
                  <a:gd name="connsiteY19" fmla="*/ 48612 h 144759"/>
                  <a:gd name="connsiteX20" fmla="*/ 168583 w 189134"/>
                  <a:gd name="connsiteY20" fmla="*/ 40630 h 144759"/>
                  <a:gd name="connsiteX21" fmla="*/ 173170 w 189134"/>
                  <a:gd name="connsiteY21" fmla="*/ 33005 h 144759"/>
                  <a:gd name="connsiteX22" fmla="*/ 189134 w 189134"/>
                  <a:gd name="connsiteY22" fmla="*/ 3 h 14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9134" h="144759">
                    <a:moveTo>
                      <a:pt x="189134" y="3"/>
                    </a:moveTo>
                    <a:cubicBezTo>
                      <a:pt x="188443" y="3250"/>
                      <a:pt x="187449" y="6419"/>
                      <a:pt x="186156" y="9475"/>
                    </a:cubicBezTo>
                    <a:cubicBezTo>
                      <a:pt x="184935" y="13168"/>
                      <a:pt x="183463" y="16766"/>
                      <a:pt x="181748" y="20257"/>
                    </a:cubicBezTo>
                    <a:cubicBezTo>
                      <a:pt x="179740" y="24987"/>
                      <a:pt x="177477" y="29597"/>
                      <a:pt x="174957" y="34077"/>
                    </a:cubicBezTo>
                    <a:cubicBezTo>
                      <a:pt x="173527" y="36579"/>
                      <a:pt x="172038" y="39200"/>
                      <a:pt x="170549" y="41940"/>
                    </a:cubicBezTo>
                    <a:cubicBezTo>
                      <a:pt x="169059" y="44681"/>
                      <a:pt x="167034" y="47242"/>
                      <a:pt x="165187" y="50101"/>
                    </a:cubicBezTo>
                    <a:cubicBezTo>
                      <a:pt x="161208" y="56052"/>
                      <a:pt x="156937" y="61795"/>
                      <a:pt x="152380" y="67317"/>
                    </a:cubicBezTo>
                    <a:cubicBezTo>
                      <a:pt x="131286" y="92777"/>
                      <a:pt x="104712" y="113144"/>
                      <a:pt x="74641" y="126887"/>
                    </a:cubicBezTo>
                    <a:cubicBezTo>
                      <a:pt x="68112" y="129854"/>
                      <a:pt x="61429" y="132481"/>
                      <a:pt x="54626" y="134750"/>
                    </a:cubicBezTo>
                    <a:cubicBezTo>
                      <a:pt x="51409" y="135763"/>
                      <a:pt x="48371" y="136954"/>
                      <a:pt x="45333" y="137729"/>
                    </a:cubicBezTo>
                    <a:lnTo>
                      <a:pt x="36636" y="139933"/>
                    </a:lnTo>
                    <a:cubicBezTo>
                      <a:pt x="31656" y="141225"/>
                      <a:pt x="26604" y="142220"/>
                      <a:pt x="21505" y="142911"/>
                    </a:cubicBezTo>
                    <a:cubicBezTo>
                      <a:pt x="17686" y="143614"/>
                      <a:pt x="13826" y="144073"/>
                      <a:pt x="9948" y="144281"/>
                    </a:cubicBezTo>
                    <a:cubicBezTo>
                      <a:pt x="6648" y="144710"/>
                      <a:pt x="3324" y="144853"/>
                      <a:pt x="0" y="144698"/>
                    </a:cubicBezTo>
                    <a:cubicBezTo>
                      <a:pt x="0" y="143984"/>
                      <a:pt x="14118" y="143507"/>
                      <a:pt x="36099" y="137848"/>
                    </a:cubicBezTo>
                    <a:lnTo>
                      <a:pt x="44677" y="135465"/>
                    </a:lnTo>
                    <a:cubicBezTo>
                      <a:pt x="47656" y="134631"/>
                      <a:pt x="50634" y="133380"/>
                      <a:pt x="53792" y="132308"/>
                    </a:cubicBezTo>
                    <a:cubicBezTo>
                      <a:pt x="60106" y="130283"/>
                      <a:pt x="66540" y="127304"/>
                      <a:pt x="73450" y="124326"/>
                    </a:cubicBezTo>
                    <a:cubicBezTo>
                      <a:pt x="103008" y="110475"/>
                      <a:pt x="129225" y="90400"/>
                      <a:pt x="150295" y="65470"/>
                    </a:cubicBezTo>
                    <a:cubicBezTo>
                      <a:pt x="154864" y="60067"/>
                      <a:pt x="159159" y="54444"/>
                      <a:pt x="163162" y="48612"/>
                    </a:cubicBezTo>
                    <a:cubicBezTo>
                      <a:pt x="165068" y="45872"/>
                      <a:pt x="167034" y="43310"/>
                      <a:pt x="168583" y="40630"/>
                    </a:cubicBezTo>
                    <a:lnTo>
                      <a:pt x="173170" y="33005"/>
                    </a:lnTo>
                    <a:cubicBezTo>
                      <a:pt x="184250" y="13347"/>
                      <a:pt x="188479" y="-235"/>
                      <a:pt x="189134" y="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0" name="Forma Livre: Forma 1729">
                <a:extLst>
                  <a:ext uri="{FF2B5EF4-FFF2-40B4-BE49-F238E27FC236}">
                    <a16:creationId xmlns:a16="http://schemas.microsoft.com/office/drawing/2014/main" id="{B8FA4AE3-C2EE-95FB-6D62-03E2FD95E3F5}"/>
                  </a:ext>
                </a:extLst>
              </p:cNvPr>
              <p:cNvSpPr/>
              <p:nvPr/>
            </p:nvSpPr>
            <p:spPr>
              <a:xfrm>
                <a:off x="16192135" y="2841064"/>
                <a:ext cx="85313" cy="132960"/>
              </a:xfrm>
              <a:custGeom>
                <a:avLst/>
                <a:gdLst>
                  <a:gd name="connsiteX0" fmla="*/ 0 w 85313"/>
                  <a:gd name="connsiteY0" fmla="*/ 132960 h 132960"/>
                  <a:gd name="connsiteX1" fmla="*/ 953 w 85313"/>
                  <a:gd name="connsiteY1" fmla="*/ 126705 h 132960"/>
                  <a:gd name="connsiteX2" fmla="*/ 5540 w 85313"/>
                  <a:gd name="connsiteY2" fmla="*/ 109966 h 132960"/>
                  <a:gd name="connsiteX3" fmla="*/ 66718 w 85313"/>
                  <a:gd name="connsiteY3" fmla="*/ 14654 h 132960"/>
                  <a:gd name="connsiteX4" fmla="*/ 80002 w 85313"/>
                  <a:gd name="connsiteY4" fmla="*/ 3515 h 132960"/>
                  <a:gd name="connsiteX5" fmla="*/ 85304 w 85313"/>
                  <a:gd name="connsiteY5" fmla="*/ 0 h 132960"/>
                  <a:gd name="connsiteX6" fmla="*/ 68267 w 85313"/>
                  <a:gd name="connsiteY6" fmla="*/ 16203 h 132960"/>
                  <a:gd name="connsiteX7" fmla="*/ 7625 w 85313"/>
                  <a:gd name="connsiteY7" fmla="*/ 110681 h 132960"/>
                  <a:gd name="connsiteX8" fmla="*/ 0 w 85313"/>
                  <a:gd name="connsiteY8" fmla="*/ 132960 h 13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313" h="132960">
                    <a:moveTo>
                      <a:pt x="0" y="132960"/>
                    </a:moveTo>
                    <a:cubicBezTo>
                      <a:pt x="18" y="130839"/>
                      <a:pt x="340" y="128737"/>
                      <a:pt x="953" y="126705"/>
                    </a:cubicBezTo>
                    <a:cubicBezTo>
                      <a:pt x="1787" y="122654"/>
                      <a:pt x="3336" y="116936"/>
                      <a:pt x="5540" y="109966"/>
                    </a:cubicBezTo>
                    <a:cubicBezTo>
                      <a:pt x="17490" y="73509"/>
                      <a:pt x="38548" y="40698"/>
                      <a:pt x="66718" y="14654"/>
                    </a:cubicBezTo>
                    <a:cubicBezTo>
                      <a:pt x="70936" y="10699"/>
                      <a:pt x="75374" y="6982"/>
                      <a:pt x="80002" y="3515"/>
                    </a:cubicBezTo>
                    <a:cubicBezTo>
                      <a:pt x="81605" y="2109"/>
                      <a:pt x="83386" y="929"/>
                      <a:pt x="85304" y="0"/>
                    </a:cubicBezTo>
                    <a:cubicBezTo>
                      <a:pt x="85602" y="417"/>
                      <a:pt x="78573" y="5957"/>
                      <a:pt x="68267" y="16203"/>
                    </a:cubicBezTo>
                    <a:cubicBezTo>
                      <a:pt x="41276" y="42795"/>
                      <a:pt x="20558" y="75070"/>
                      <a:pt x="7625" y="110681"/>
                    </a:cubicBezTo>
                    <a:cubicBezTo>
                      <a:pt x="2681" y="124084"/>
                      <a:pt x="476" y="132960"/>
                      <a:pt x="0" y="132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1" name="Forma Livre: Forma 1730">
                <a:extLst>
                  <a:ext uri="{FF2B5EF4-FFF2-40B4-BE49-F238E27FC236}">
                    <a16:creationId xmlns:a16="http://schemas.microsoft.com/office/drawing/2014/main" id="{8A3E9C87-8769-A646-5D35-96F46B1E7759}"/>
                  </a:ext>
                </a:extLst>
              </p:cNvPr>
              <p:cNvSpPr/>
              <p:nvPr/>
            </p:nvSpPr>
            <p:spPr>
              <a:xfrm>
                <a:off x="16186918" y="3005120"/>
                <a:ext cx="3768" cy="36397"/>
              </a:xfrm>
              <a:custGeom>
                <a:avLst/>
                <a:gdLst>
                  <a:gd name="connsiteX0" fmla="*/ 2417 w 3768"/>
                  <a:gd name="connsiteY0" fmla="*/ 36397 h 36397"/>
                  <a:gd name="connsiteX1" fmla="*/ 332 w 3768"/>
                  <a:gd name="connsiteY1" fmla="*/ 18228 h 36397"/>
                  <a:gd name="connsiteX2" fmla="*/ 1405 w 3768"/>
                  <a:gd name="connsiteY2" fmla="*/ 0 h 36397"/>
                  <a:gd name="connsiteX3" fmla="*/ 3430 w 3768"/>
                  <a:gd name="connsiteY3" fmla="*/ 18169 h 36397"/>
                  <a:gd name="connsiteX4" fmla="*/ 2417 w 3768"/>
                  <a:gd name="connsiteY4" fmla="*/ 36397 h 3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8" h="36397">
                    <a:moveTo>
                      <a:pt x="2417" y="36397"/>
                    </a:moveTo>
                    <a:cubicBezTo>
                      <a:pt x="690" y="30506"/>
                      <a:pt x="-19" y="24358"/>
                      <a:pt x="332" y="18228"/>
                    </a:cubicBezTo>
                    <a:cubicBezTo>
                      <a:pt x="-347" y="12134"/>
                      <a:pt x="17" y="5969"/>
                      <a:pt x="1405" y="0"/>
                    </a:cubicBezTo>
                    <a:cubicBezTo>
                      <a:pt x="3096" y="5897"/>
                      <a:pt x="3782" y="12039"/>
                      <a:pt x="3430" y="18169"/>
                    </a:cubicBezTo>
                    <a:cubicBezTo>
                      <a:pt x="4109" y="24257"/>
                      <a:pt x="3764" y="30422"/>
                      <a:pt x="2417" y="363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2" name="Forma Livre: Forma 1731">
                <a:extLst>
                  <a:ext uri="{FF2B5EF4-FFF2-40B4-BE49-F238E27FC236}">
                    <a16:creationId xmlns:a16="http://schemas.microsoft.com/office/drawing/2014/main" id="{2A5D8A0A-1EF6-585A-6B23-9594423B534D}"/>
                  </a:ext>
                </a:extLst>
              </p:cNvPr>
              <p:cNvSpPr/>
              <p:nvPr/>
            </p:nvSpPr>
            <p:spPr>
              <a:xfrm>
                <a:off x="16317470" y="2860782"/>
                <a:ext cx="133079" cy="21548"/>
              </a:xfrm>
              <a:custGeom>
                <a:avLst/>
                <a:gdLst>
                  <a:gd name="connsiteX0" fmla="*/ 133079 w 133079"/>
                  <a:gd name="connsiteY0" fmla="*/ 21445 h 21548"/>
                  <a:gd name="connsiteX1" fmla="*/ 114553 w 133079"/>
                  <a:gd name="connsiteY1" fmla="*/ 12629 h 21548"/>
                  <a:gd name="connsiteX2" fmla="*/ 93167 w 133079"/>
                  <a:gd name="connsiteY2" fmla="*/ 6017 h 21548"/>
                  <a:gd name="connsiteX3" fmla="*/ 39555 w 133079"/>
                  <a:gd name="connsiteY3" fmla="*/ 6017 h 21548"/>
                  <a:gd name="connsiteX4" fmla="*/ 18467 w 133079"/>
                  <a:gd name="connsiteY4" fmla="*/ 12629 h 21548"/>
                  <a:gd name="connsiteX5" fmla="*/ 0 w 133079"/>
                  <a:gd name="connsiteY5" fmla="*/ 21505 h 21548"/>
                  <a:gd name="connsiteX6" fmla="*/ 4349 w 133079"/>
                  <a:gd name="connsiteY6" fmla="*/ 18050 h 21548"/>
                  <a:gd name="connsiteX7" fmla="*/ 9889 w 133079"/>
                  <a:gd name="connsiteY7" fmla="*/ 14595 h 21548"/>
                  <a:gd name="connsiteX8" fmla="*/ 17573 w 133079"/>
                  <a:gd name="connsiteY8" fmla="*/ 10603 h 21548"/>
                  <a:gd name="connsiteX9" fmla="*/ 38899 w 133079"/>
                  <a:gd name="connsiteY9" fmla="*/ 3217 h 21548"/>
                  <a:gd name="connsiteX10" fmla="*/ 93882 w 133079"/>
                  <a:gd name="connsiteY10" fmla="*/ 3217 h 21548"/>
                  <a:gd name="connsiteX11" fmla="*/ 115268 w 133079"/>
                  <a:gd name="connsiteY11" fmla="*/ 10484 h 21548"/>
                  <a:gd name="connsiteX12" fmla="*/ 123012 w 133079"/>
                  <a:gd name="connsiteY12" fmla="*/ 14475 h 21548"/>
                  <a:gd name="connsiteX13" fmla="*/ 128552 w 133079"/>
                  <a:gd name="connsiteY13" fmla="*/ 17871 h 21548"/>
                  <a:gd name="connsiteX14" fmla="*/ 133079 w 133079"/>
                  <a:gd name="connsiteY14" fmla="*/ 21445 h 21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3079" h="21548">
                    <a:moveTo>
                      <a:pt x="133079" y="21445"/>
                    </a:moveTo>
                    <a:cubicBezTo>
                      <a:pt x="132722" y="21981"/>
                      <a:pt x="126169" y="17454"/>
                      <a:pt x="114553" y="12629"/>
                    </a:cubicBezTo>
                    <a:cubicBezTo>
                      <a:pt x="107637" y="9793"/>
                      <a:pt x="100477" y="7583"/>
                      <a:pt x="93167" y="6017"/>
                    </a:cubicBezTo>
                    <a:cubicBezTo>
                      <a:pt x="75505" y="2145"/>
                      <a:pt x="57217" y="2145"/>
                      <a:pt x="39555" y="6017"/>
                    </a:cubicBezTo>
                    <a:cubicBezTo>
                      <a:pt x="32341" y="7583"/>
                      <a:pt x="25282" y="9793"/>
                      <a:pt x="18467" y="12629"/>
                    </a:cubicBezTo>
                    <a:cubicBezTo>
                      <a:pt x="6553" y="17514"/>
                      <a:pt x="298" y="22041"/>
                      <a:pt x="0" y="21505"/>
                    </a:cubicBezTo>
                    <a:cubicBezTo>
                      <a:pt x="1281" y="20158"/>
                      <a:pt x="2746" y="18991"/>
                      <a:pt x="4349" y="18050"/>
                    </a:cubicBezTo>
                    <a:cubicBezTo>
                      <a:pt x="6112" y="16769"/>
                      <a:pt x="7965" y="15613"/>
                      <a:pt x="9889" y="14595"/>
                    </a:cubicBezTo>
                    <a:cubicBezTo>
                      <a:pt x="12152" y="13403"/>
                      <a:pt x="14595" y="11854"/>
                      <a:pt x="17573" y="10603"/>
                    </a:cubicBezTo>
                    <a:cubicBezTo>
                      <a:pt x="24418" y="7428"/>
                      <a:pt x="31560" y="4956"/>
                      <a:pt x="38899" y="3217"/>
                    </a:cubicBezTo>
                    <a:cubicBezTo>
                      <a:pt x="56979" y="-1072"/>
                      <a:pt x="75803" y="-1072"/>
                      <a:pt x="93882" y="3217"/>
                    </a:cubicBezTo>
                    <a:cubicBezTo>
                      <a:pt x="101233" y="4926"/>
                      <a:pt x="108393" y="7363"/>
                      <a:pt x="115268" y="10484"/>
                    </a:cubicBezTo>
                    <a:cubicBezTo>
                      <a:pt x="117925" y="11670"/>
                      <a:pt x="120510" y="12998"/>
                      <a:pt x="123012" y="14475"/>
                    </a:cubicBezTo>
                    <a:cubicBezTo>
                      <a:pt x="124924" y="15500"/>
                      <a:pt x="126771" y="16632"/>
                      <a:pt x="128552" y="17871"/>
                    </a:cubicBezTo>
                    <a:cubicBezTo>
                      <a:pt x="130214" y="18854"/>
                      <a:pt x="131733" y="20057"/>
                      <a:pt x="133079" y="214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3" name="Forma Livre: Forma 1732">
                <a:extLst>
                  <a:ext uri="{FF2B5EF4-FFF2-40B4-BE49-F238E27FC236}">
                    <a16:creationId xmlns:a16="http://schemas.microsoft.com/office/drawing/2014/main" id="{E336A0FD-FFAF-FD2F-E20C-BDCF76682F8B}"/>
                  </a:ext>
                </a:extLst>
              </p:cNvPr>
              <p:cNvSpPr/>
              <p:nvPr/>
            </p:nvSpPr>
            <p:spPr>
              <a:xfrm>
                <a:off x="16346510" y="2930337"/>
                <a:ext cx="17842" cy="22003"/>
              </a:xfrm>
              <a:custGeom>
                <a:avLst/>
                <a:gdLst>
                  <a:gd name="connsiteX0" fmla="*/ 864 w 17842"/>
                  <a:gd name="connsiteY0" fmla="*/ 22004 h 22003"/>
                  <a:gd name="connsiteX1" fmla="*/ 30 w 17842"/>
                  <a:gd name="connsiteY1" fmla="*/ 17477 h 22003"/>
                  <a:gd name="connsiteX2" fmla="*/ 4200 w 17842"/>
                  <a:gd name="connsiteY2" fmla="*/ 7111 h 22003"/>
                  <a:gd name="connsiteX3" fmla="*/ 13255 w 17842"/>
                  <a:gd name="connsiteY3" fmla="*/ 618 h 22003"/>
                  <a:gd name="connsiteX4" fmla="*/ 17842 w 17842"/>
                  <a:gd name="connsiteY4" fmla="*/ 320 h 22003"/>
                  <a:gd name="connsiteX5" fmla="*/ 6643 w 17842"/>
                  <a:gd name="connsiteY5" fmla="*/ 9018 h 22003"/>
                  <a:gd name="connsiteX6" fmla="*/ 864 w 17842"/>
                  <a:gd name="connsiteY6" fmla="*/ 22004 h 22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42" h="22003">
                    <a:moveTo>
                      <a:pt x="864" y="22004"/>
                    </a:moveTo>
                    <a:cubicBezTo>
                      <a:pt x="507" y="22004"/>
                      <a:pt x="-148" y="20336"/>
                      <a:pt x="30" y="17477"/>
                    </a:cubicBezTo>
                    <a:cubicBezTo>
                      <a:pt x="394" y="13694"/>
                      <a:pt x="1841" y="10090"/>
                      <a:pt x="4200" y="7111"/>
                    </a:cubicBezTo>
                    <a:cubicBezTo>
                      <a:pt x="6512" y="4097"/>
                      <a:pt x="9663" y="1840"/>
                      <a:pt x="13255" y="618"/>
                    </a:cubicBezTo>
                    <a:cubicBezTo>
                      <a:pt x="15995" y="-275"/>
                      <a:pt x="17782" y="-37"/>
                      <a:pt x="17842" y="320"/>
                    </a:cubicBezTo>
                    <a:cubicBezTo>
                      <a:pt x="17901" y="678"/>
                      <a:pt x="11408" y="2763"/>
                      <a:pt x="6643" y="9018"/>
                    </a:cubicBezTo>
                    <a:cubicBezTo>
                      <a:pt x="4051" y="13021"/>
                      <a:pt x="2103" y="17399"/>
                      <a:pt x="864" y="220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4" name="Forma Livre: Forma 1733">
                <a:extLst>
                  <a:ext uri="{FF2B5EF4-FFF2-40B4-BE49-F238E27FC236}">
                    <a16:creationId xmlns:a16="http://schemas.microsoft.com/office/drawing/2014/main" id="{29B9013C-A5B9-BA18-B29A-9805E6AAAB6B}"/>
                  </a:ext>
                </a:extLst>
              </p:cNvPr>
              <p:cNvSpPr/>
              <p:nvPr/>
            </p:nvSpPr>
            <p:spPr>
              <a:xfrm>
                <a:off x="16313936" y="3029423"/>
                <a:ext cx="3684" cy="7685"/>
              </a:xfrm>
              <a:custGeom>
                <a:avLst/>
                <a:gdLst>
                  <a:gd name="connsiteX0" fmla="*/ 2998 w 3684"/>
                  <a:gd name="connsiteY0" fmla="*/ 7686 h 7685"/>
                  <a:gd name="connsiteX1" fmla="*/ 1271 w 3684"/>
                  <a:gd name="connsiteY1" fmla="*/ 7328 h 7685"/>
                  <a:gd name="connsiteX2" fmla="*/ 1491 w 3684"/>
                  <a:gd name="connsiteY2" fmla="*/ 674 h 7685"/>
                  <a:gd name="connsiteX3" fmla="*/ 1866 w 3684"/>
                  <a:gd name="connsiteY3" fmla="*/ 359 h 7685"/>
                  <a:gd name="connsiteX4" fmla="*/ 3653 w 3684"/>
                  <a:gd name="connsiteY4" fmla="*/ 359 h 7685"/>
                  <a:gd name="connsiteX5" fmla="*/ 3058 w 3684"/>
                  <a:gd name="connsiteY5" fmla="*/ 4052 h 7685"/>
                  <a:gd name="connsiteX6" fmla="*/ 2998 w 3684"/>
                  <a:gd name="connsiteY6" fmla="*/ 7686 h 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84" h="7685">
                    <a:moveTo>
                      <a:pt x="2998" y="7686"/>
                    </a:moveTo>
                    <a:cubicBezTo>
                      <a:pt x="2998" y="7686"/>
                      <a:pt x="2045" y="7686"/>
                      <a:pt x="1271" y="7328"/>
                    </a:cubicBezTo>
                    <a:cubicBezTo>
                      <a:pt x="-505" y="5434"/>
                      <a:pt x="-409" y="2456"/>
                      <a:pt x="1491" y="674"/>
                    </a:cubicBezTo>
                    <a:cubicBezTo>
                      <a:pt x="1610" y="561"/>
                      <a:pt x="1735" y="460"/>
                      <a:pt x="1866" y="359"/>
                    </a:cubicBezTo>
                    <a:cubicBezTo>
                      <a:pt x="2760" y="-177"/>
                      <a:pt x="3475" y="-58"/>
                      <a:pt x="3653" y="359"/>
                    </a:cubicBezTo>
                    <a:cubicBezTo>
                      <a:pt x="3832" y="776"/>
                      <a:pt x="3177" y="2384"/>
                      <a:pt x="3058" y="4052"/>
                    </a:cubicBezTo>
                    <a:cubicBezTo>
                      <a:pt x="2939" y="5720"/>
                      <a:pt x="3475" y="6912"/>
                      <a:pt x="2998" y="76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5" name="Forma Livre: Forma 1734">
                <a:extLst>
                  <a:ext uri="{FF2B5EF4-FFF2-40B4-BE49-F238E27FC236}">
                    <a16:creationId xmlns:a16="http://schemas.microsoft.com/office/drawing/2014/main" id="{F30040FB-68F8-3EFD-FC51-BC80A895EC0B}"/>
                  </a:ext>
                </a:extLst>
              </p:cNvPr>
              <p:cNvSpPr/>
              <p:nvPr/>
            </p:nvSpPr>
            <p:spPr>
              <a:xfrm rot="-1825201">
                <a:off x="15475081" y="2399375"/>
                <a:ext cx="272591" cy="327157"/>
              </a:xfrm>
              <a:custGeom>
                <a:avLst/>
                <a:gdLst>
                  <a:gd name="connsiteX0" fmla="*/ 272592 w 272591"/>
                  <a:gd name="connsiteY0" fmla="*/ 163579 h 327157"/>
                  <a:gd name="connsiteX1" fmla="*/ 136296 w 272591"/>
                  <a:gd name="connsiteY1" fmla="*/ 327158 h 327157"/>
                  <a:gd name="connsiteX2" fmla="*/ 0 w 272591"/>
                  <a:gd name="connsiteY2" fmla="*/ 163579 h 327157"/>
                  <a:gd name="connsiteX3" fmla="*/ 136296 w 272591"/>
                  <a:gd name="connsiteY3" fmla="*/ 0 h 327157"/>
                  <a:gd name="connsiteX4" fmla="*/ 272592 w 272591"/>
                  <a:gd name="connsiteY4" fmla="*/ 163579 h 327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591" h="327157">
                    <a:moveTo>
                      <a:pt x="272592" y="163579"/>
                    </a:moveTo>
                    <a:cubicBezTo>
                      <a:pt x="272592" y="253921"/>
                      <a:pt x="211570" y="327158"/>
                      <a:pt x="136296" y="327158"/>
                    </a:cubicBezTo>
                    <a:cubicBezTo>
                      <a:pt x="61022" y="327158"/>
                      <a:pt x="0" y="253921"/>
                      <a:pt x="0" y="163579"/>
                    </a:cubicBezTo>
                    <a:cubicBezTo>
                      <a:pt x="0" y="73237"/>
                      <a:pt x="61022" y="0"/>
                      <a:pt x="136296" y="0"/>
                    </a:cubicBezTo>
                    <a:cubicBezTo>
                      <a:pt x="211570" y="0"/>
                      <a:pt x="272592" y="73237"/>
                      <a:pt x="272592" y="16357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6" name="Forma Livre: Forma 1735">
                <a:extLst>
                  <a:ext uri="{FF2B5EF4-FFF2-40B4-BE49-F238E27FC236}">
                    <a16:creationId xmlns:a16="http://schemas.microsoft.com/office/drawing/2014/main" id="{A654D3C3-6D7E-AB8D-1B10-0EA85871CB4D}"/>
                  </a:ext>
                </a:extLst>
              </p:cNvPr>
              <p:cNvSpPr/>
              <p:nvPr/>
            </p:nvSpPr>
            <p:spPr>
              <a:xfrm rot="-1825201">
                <a:off x="15475081" y="2399375"/>
                <a:ext cx="272591" cy="327157"/>
              </a:xfrm>
              <a:custGeom>
                <a:avLst/>
                <a:gdLst>
                  <a:gd name="connsiteX0" fmla="*/ 272592 w 272591"/>
                  <a:gd name="connsiteY0" fmla="*/ 163579 h 327157"/>
                  <a:gd name="connsiteX1" fmla="*/ 136296 w 272591"/>
                  <a:gd name="connsiteY1" fmla="*/ 327158 h 327157"/>
                  <a:gd name="connsiteX2" fmla="*/ 0 w 272591"/>
                  <a:gd name="connsiteY2" fmla="*/ 163579 h 327157"/>
                  <a:gd name="connsiteX3" fmla="*/ 136296 w 272591"/>
                  <a:gd name="connsiteY3" fmla="*/ 0 h 327157"/>
                  <a:gd name="connsiteX4" fmla="*/ 272592 w 272591"/>
                  <a:gd name="connsiteY4" fmla="*/ 163579 h 327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591" h="327157">
                    <a:moveTo>
                      <a:pt x="272592" y="163579"/>
                    </a:moveTo>
                    <a:cubicBezTo>
                      <a:pt x="272592" y="253921"/>
                      <a:pt x="211570" y="327158"/>
                      <a:pt x="136296" y="327158"/>
                    </a:cubicBezTo>
                    <a:cubicBezTo>
                      <a:pt x="61022" y="327158"/>
                      <a:pt x="0" y="253921"/>
                      <a:pt x="0" y="163579"/>
                    </a:cubicBezTo>
                    <a:cubicBezTo>
                      <a:pt x="0" y="73237"/>
                      <a:pt x="61022" y="0"/>
                      <a:pt x="136296" y="0"/>
                    </a:cubicBezTo>
                    <a:cubicBezTo>
                      <a:pt x="211570" y="0"/>
                      <a:pt x="272592" y="73237"/>
                      <a:pt x="272592" y="163579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7" name="Forma Livre: Forma 1736">
                <a:extLst>
                  <a:ext uri="{FF2B5EF4-FFF2-40B4-BE49-F238E27FC236}">
                    <a16:creationId xmlns:a16="http://schemas.microsoft.com/office/drawing/2014/main" id="{159CA8ED-ED89-E120-F154-19F178509EB6}"/>
                  </a:ext>
                </a:extLst>
              </p:cNvPr>
              <p:cNvSpPr/>
              <p:nvPr/>
            </p:nvSpPr>
            <p:spPr>
              <a:xfrm rot="-1825201">
                <a:off x="15452326" y="2412693"/>
                <a:ext cx="272591" cy="327157"/>
              </a:xfrm>
              <a:custGeom>
                <a:avLst/>
                <a:gdLst>
                  <a:gd name="connsiteX0" fmla="*/ 272592 w 272591"/>
                  <a:gd name="connsiteY0" fmla="*/ 163579 h 327157"/>
                  <a:gd name="connsiteX1" fmla="*/ 136296 w 272591"/>
                  <a:gd name="connsiteY1" fmla="*/ 327158 h 327157"/>
                  <a:gd name="connsiteX2" fmla="*/ 0 w 272591"/>
                  <a:gd name="connsiteY2" fmla="*/ 163579 h 327157"/>
                  <a:gd name="connsiteX3" fmla="*/ 136296 w 272591"/>
                  <a:gd name="connsiteY3" fmla="*/ 0 h 327157"/>
                  <a:gd name="connsiteX4" fmla="*/ 272592 w 272591"/>
                  <a:gd name="connsiteY4" fmla="*/ 163579 h 327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591" h="327157">
                    <a:moveTo>
                      <a:pt x="272592" y="163579"/>
                    </a:moveTo>
                    <a:cubicBezTo>
                      <a:pt x="272592" y="253921"/>
                      <a:pt x="211570" y="327158"/>
                      <a:pt x="136296" y="327158"/>
                    </a:cubicBezTo>
                    <a:cubicBezTo>
                      <a:pt x="61022" y="327158"/>
                      <a:pt x="0" y="253921"/>
                      <a:pt x="0" y="163579"/>
                    </a:cubicBezTo>
                    <a:cubicBezTo>
                      <a:pt x="0" y="73237"/>
                      <a:pt x="61022" y="0"/>
                      <a:pt x="136296" y="0"/>
                    </a:cubicBezTo>
                    <a:cubicBezTo>
                      <a:pt x="211570" y="0"/>
                      <a:pt x="272592" y="73237"/>
                      <a:pt x="272592" y="16357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8" name="Forma Livre: Forma 1737">
                <a:extLst>
                  <a:ext uri="{FF2B5EF4-FFF2-40B4-BE49-F238E27FC236}">
                    <a16:creationId xmlns:a16="http://schemas.microsoft.com/office/drawing/2014/main" id="{880B6886-0612-8796-9D9C-4CD6BF9E6EAE}"/>
                  </a:ext>
                </a:extLst>
              </p:cNvPr>
              <p:cNvSpPr/>
              <p:nvPr/>
            </p:nvSpPr>
            <p:spPr>
              <a:xfrm>
                <a:off x="15444836" y="2419250"/>
                <a:ext cx="172166" cy="297015"/>
              </a:xfrm>
              <a:custGeom>
                <a:avLst/>
                <a:gdLst>
                  <a:gd name="connsiteX0" fmla="*/ 119015 w 172166"/>
                  <a:gd name="connsiteY0" fmla="*/ 0 h 297015"/>
                  <a:gd name="connsiteX1" fmla="*/ 60994 w 172166"/>
                  <a:gd name="connsiteY1" fmla="*/ 15965 h 297015"/>
                  <a:gd name="connsiteX2" fmla="*/ 26265 w 172166"/>
                  <a:gd name="connsiteY2" fmla="*/ 226068 h 297015"/>
                  <a:gd name="connsiteX3" fmla="*/ 99655 w 172166"/>
                  <a:gd name="connsiteY3" fmla="*/ 297015 h 297015"/>
                  <a:gd name="connsiteX4" fmla="*/ 161607 w 172166"/>
                  <a:gd name="connsiteY4" fmla="*/ 195389 h 297015"/>
                  <a:gd name="connsiteX5" fmla="*/ 161607 w 172166"/>
                  <a:gd name="connsiteY5" fmla="*/ 81849 h 297015"/>
                  <a:gd name="connsiteX6" fmla="*/ 119015 w 172166"/>
                  <a:gd name="connsiteY6" fmla="*/ 0 h 297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166" h="297015">
                    <a:moveTo>
                      <a:pt x="119015" y="0"/>
                    </a:moveTo>
                    <a:cubicBezTo>
                      <a:pt x="98612" y="173"/>
                      <a:pt x="78609" y="5677"/>
                      <a:pt x="60994" y="15965"/>
                    </a:cubicBezTo>
                    <a:cubicBezTo>
                      <a:pt x="-3937" y="54089"/>
                      <a:pt x="-19485" y="148150"/>
                      <a:pt x="26265" y="226068"/>
                    </a:cubicBezTo>
                    <a:cubicBezTo>
                      <a:pt x="43611" y="256115"/>
                      <a:pt x="69036" y="280699"/>
                      <a:pt x="99655" y="297015"/>
                    </a:cubicBezTo>
                    <a:cubicBezTo>
                      <a:pt x="127313" y="267945"/>
                      <a:pt x="148437" y="233294"/>
                      <a:pt x="161607" y="195389"/>
                    </a:cubicBezTo>
                    <a:cubicBezTo>
                      <a:pt x="174594" y="157860"/>
                      <a:pt x="176738" y="119199"/>
                      <a:pt x="161607" y="81849"/>
                    </a:cubicBezTo>
                    <a:cubicBezTo>
                      <a:pt x="150944" y="56115"/>
                      <a:pt x="139447" y="22160"/>
                      <a:pt x="119015" y="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828ADCFD-4066-CAE6-A960-109643C661BD}"/>
                  </a:ext>
                </a:extLst>
              </p:cNvPr>
              <p:cNvSpPr/>
              <p:nvPr/>
            </p:nvSpPr>
            <p:spPr>
              <a:xfrm>
                <a:off x="15475912" y="2454531"/>
                <a:ext cx="218352" cy="240631"/>
              </a:xfrm>
              <a:custGeom>
                <a:avLst/>
                <a:gdLst>
                  <a:gd name="connsiteX0" fmla="*/ 197906 w 218352"/>
                  <a:gd name="connsiteY0" fmla="*/ 68192 h 240631"/>
                  <a:gd name="connsiteX1" fmla="*/ 172827 w 218352"/>
                  <a:gd name="connsiteY1" fmla="*/ 228733 h 240631"/>
                  <a:gd name="connsiteX2" fmla="*/ 20447 w 218352"/>
                  <a:gd name="connsiteY2" fmla="*/ 172440 h 240631"/>
                  <a:gd name="connsiteX3" fmla="*/ 45526 w 218352"/>
                  <a:gd name="connsiteY3" fmla="*/ 11899 h 240631"/>
                  <a:gd name="connsiteX4" fmla="*/ 197906 w 218352"/>
                  <a:gd name="connsiteY4" fmla="*/ 68192 h 24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352" h="240631">
                    <a:moveTo>
                      <a:pt x="197906" y="68192"/>
                    </a:moveTo>
                    <a:cubicBezTo>
                      <a:pt x="233052" y="128120"/>
                      <a:pt x="221734" y="199961"/>
                      <a:pt x="172827" y="228733"/>
                    </a:cubicBezTo>
                    <a:cubicBezTo>
                      <a:pt x="123920" y="257505"/>
                      <a:pt x="55593" y="232307"/>
                      <a:pt x="20447" y="172440"/>
                    </a:cubicBezTo>
                    <a:cubicBezTo>
                      <a:pt x="-14699" y="112572"/>
                      <a:pt x="-3381" y="40671"/>
                      <a:pt x="45526" y="11899"/>
                    </a:cubicBezTo>
                    <a:cubicBezTo>
                      <a:pt x="94433" y="-16874"/>
                      <a:pt x="162759" y="8324"/>
                      <a:pt x="197906" y="6819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0" name="Forma Livre: Forma 1739">
                <a:extLst>
                  <a:ext uri="{FF2B5EF4-FFF2-40B4-BE49-F238E27FC236}">
                    <a16:creationId xmlns:a16="http://schemas.microsoft.com/office/drawing/2014/main" id="{AC579F4D-4EAD-C23F-CE07-C858C1419E39}"/>
                  </a:ext>
                </a:extLst>
              </p:cNvPr>
              <p:cNvSpPr/>
              <p:nvPr/>
            </p:nvSpPr>
            <p:spPr>
              <a:xfrm>
                <a:off x="15475912" y="2454531"/>
                <a:ext cx="218352" cy="240631"/>
              </a:xfrm>
              <a:custGeom>
                <a:avLst/>
                <a:gdLst>
                  <a:gd name="connsiteX0" fmla="*/ 197906 w 218352"/>
                  <a:gd name="connsiteY0" fmla="*/ 68192 h 240631"/>
                  <a:gd name="connsiteX1" fmla="*/ 172827 w 218352"/>
                  <a:gd name="connsiteY1" fmla="*/ 228733 h 240631"/>
                  <a:gd name="connsiteX2" fmla="*/ 20447 w 218352"/>
                  <a:gd name="connsiteY2" fmla="*/ 172440 h 240631"/>
                  <a:gd name="connsiteX3" fmla="*/ 45526 w 218352"/>
                  <a:gd name="connsiteY3" fmla="*/ 11899 h 240631"/>
                  <a:gd name="connsiteX4" fmla="*/ 197906 w 218352"/>
                  <a:gd name="connsiteY4" fmla="*/ 68192 h 24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352" h="240631">
                    <a:moveTo>
                      <a:pt x="197906" y="68192"/>
                    </a:moveTo>
                    <a:cubicBezTo>
                      <a:pt x="233052" y="128120"/>
                      <a:pt x="221734" y="199961"/>
                      <a:pt x="172827" y="228733"/>
                    </a:cubicBezTo>
                    <a:cubicBezTo>
                      <a:pt x="123920" y="257505"/>
                      <a:pt x="55593" y="232307"/>
                      <a:pt x="20447" y="172440"/>
                    </a:cubicBezTo>
                    <a:cubicBezTo>
                      <a:pt x="-14699" y="112572"/>
                      <a:pt x="-3381" y="40671"/>
                      <a:pt x="45526" y="11899"/>
                    </a:cubicBezTo>
                    <a:cubicBezTo>
                      <a:pt x="94433" y="-16874"/>
                      <a:pt x="162759" y="8324"/>
                      <a:pt x="197906" y="681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1" name="Forma Livre: Forma 1740">
                <a:extLst>
                  <a:ext uri="{FF2B5EF4-FFF2-40B4-BE49-F238E27FC236}">
                    <a16:creationId xmlns:a16="http://schemas.microsoft.com/office/drawing/2014/main" id="{AA209CF8-CB3C-C431-9BD7-1406C9204610}"/>
                  </a:ext>
                </a:extLst>
              </p:cNvPr>
              <p:cNvSpPr/>
              <p:nvPr/>
            </p:nvSpPr>
            <p:spPr>
              <a:xfrm>
                <a:off x="15487634" y="2456052"/>
                <a:ext cx="212183" cy="234492"/>
              </a:xfrm>
              <a:custGeom>
                <a:avLst/>
                <a:gdLst>
                  <a:gd name="connsiteX0" fmla="*/ 192021 w 212183"/>
                  <a:gd name="connsiteY0" fmla="*/ 66790 h 234492"/>
                  <a:gd name="connsiteX1" fmla="*/ 168193 w 212183"/>
                  <a:gd name="connsiteY1" fmla="*/ 223042 h 234492"/>
                  <a:gd name="connsiteX2" fmla="*/ 20162 w 212183"/>
                  <a:gd name="connsiteY2" fmla="*/ 167702 h 234492"/>
                  <a:gd name="connsiteX3" fmla="*/ 43990 w 212183"/>
                  <a:gd name="connsiteY3" fmla="*/ 11450 h 234492"/>
                  <a:gd name="connsiteX4" fmla="*/ 192021 w 212183"/>
                  <a:gd name="connsiteY4" fmla="*/ 66790 h 23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183" h="234492">
                    <a:moveTo>
                      <a:pt x="192021" y="66790"/>
                    </a:moveTo>
                    <a:cubicBezTo>
                      <a:pt x="226333" y="125228"/>
                      <a:pt x="215849" y="195163"/>
                      <a:pt x="168193" y="223042"/>
                    </a:cubicBezTo>
                    <a:cubicBezTo>
                      <a:pt x="120537" y="250921"/>
                      <a:pt x="54474" y="226140"/>
                      <a:pt x="20162" y="167702"/>
                    </a:cubicBezTo>
                    <a:cubicBezTo>
                      <a:pt x="-14150" y="109264"/>
                      <a:pt x="-3666" y="39329"/>
                      <a:pt x="43990" y="11450"/>
                    </a:cubicBezTo>
                    <a:cubicBezTo>
                      <a:pt x="91646" y="-16429"/>
                      <a:pt x="157709" y="8352"/>
                      <a:pt x="192021" y="6679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2" name="Forma Livre: Forma 1741">
                <a:extLst>
                  <a:ext uri="{FF2B5EF4-FFF2-40B4-BE49-F238E27FC236}">
                    <a16:creationId xmlns:a16="http://schemas.microsoft.com/office/drawing/2014/main" id="{56095250-B913-4818-126B-5012230BF6E9}"/>
                  </a:ext>
                </a:extLst>
              </p:cNvPr>
              <p:cNvSpPr/>
              <p:nvPr/>
            </p:nvSpPr>
            <p:spPr>
              <a:xfrm>
                <a:off x="15487634" y="2456052"/>
                <a:ext cx="212183" cy="234492"/>
              </a:xfrm>
              <a:custGeom>
                <a:avLst/>
                <a:gdLst>
                  <a:gd name="connsiteX0" fmla="*/ 192021 w 212183"/>
                  <a:gd name="connsiteY0" fmla="*/ 66790 h 234492"/>
                  <a:gd name="connsiteX1" fmla="*/ 168193 w 212183"/>
                  <a:gd name="connsiteY1" fmla="*/ 223042 h 234492"/>
                  <a:gd name="connsiteX2" fmla="*/ 20162 w 212183"/>
                  <a:gd name="connsiteY2" fmla="*/ 167702 h 234492"/>
                  <a:gd name="connsiteX3" fmla="*/ 43990 w 212183"/>
                  <a:gd name="connsiteY3" fmla="*/ 11450 h 234492"/>
                  <a:gd name="connsiteX4" fmla="*/ 192021 w 212183"/>
                  <a:gd name="connsiteY4" fmla="*/ 66790 h 234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183" h="234492">
                    <a:moveTo>
                      <a:pt x="192021" y="66790"/>
                    </a:moveTo>
                    <a:cubicBezTo>
                      <a:pt x="226333" y="125228"/>
                      <a:pt x="215849" y="195163"/>
                      <a:pt x="168193" y="223042"/>
                    </a:cubicBezTo>
                    <a:cubicBezTo>
                      <a:pt x="120537" y="250921"/>
                      <a:pt x="54474" y="226140"/>
                      <a:pt x="20162" y="167702"/>
                    </a:cubicBezTo>
                    <a:cubicBezTo>
                      <a:pt x="-14150" y="109264"/>
                      <a:pt x="-3666" y="39329"/>
                      <a:pt x="43990" y="11450"/>
                    </a:cubicBezTo>
                    <a:cubicBezTo>
                      <a:pt x="91646" y="-16429"/>
                      <a:pt x="157709" y="8352"/>
                      <a:pt x="192021" y="6679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3" name="Forma Livre: Forma 1742">
                <a:extLst>
                  <a:ext uri="{FF2B5EF4-FFF2-40B4-BE49-F238E27FC236}">
                    <a16:creationId xmlns:a16="http://schemas.microsoft.com/office/drawing/2014/main" id="{81AFB49D-C056-E987-8B96-9DD64783CD5B}"/>
                  </a:ext>
                </a:extLst>
              </p:cNvPr>
              <p:cNvSpPr/>
              <p:nvPr/>
            </p:nvSpPr>
            <p:spPr>
              <a:xfrm>
                <a:off x="15543046" y="2498538"/>
                <a:ext cx="95233" cy="137844"/>
              </a:xfrm>
              <a:custGeom>
                <a:avLst/>
                <a:gdLst>
                  <a:gd name="connsiteX0" fmla="*/ 47791 w 95233"/>
                  <a:gd name="connsiteY0" fmla="*/ 59629 h 137844"/>
                  <a:gd name="connsiteX1" fmla="*/ 31350 w 95233"/>
                  <a:gd name="connsiteY1" fmla="*/ 31572 h 137844"/>
                  <a:gd name="connsiteX2" fmla="*/ 31350 w 95233"/>
                  <a:gd name="connsiteY2" fmla="*/ 31572 h 137844"/>
                  <a:gd name="connsiteX3" fmla="*/ 45527 w 95233"/>
                  <a:gd name="connsiteY3" fmla="*/ 28713 h 137844"/>
                  <a:gd name="connsiteX4" fmla="*/ 53629 w 95233"/>
                  <a:gd name="connsiteY4" fmla="*/ 29845 h 137844"/>
                  <a:gd name="connsiteX5" fmla="*/ 53629 w 95233"/>
                  <a:gd name="connsiteY5" fmla="*/ 28832 h 137844"/>
                  <a:gd name="connsiteX6" fmla="*/ 51127 w 95233"/>
                  <a:gd name="connsiteY6" fmla="*/ 16918 h 137844"/>
                  <a:gd name="connsiteX7" fmla="*/ 50531 w 95233"/>
                  <a:gd name="connsiteY7" fmla="*/ 14178 h 137844"/>
                  <a:gd name="connsiteX8" fmla="*/ 43502 w 95233"/>
                  <a:gd name="connsiteY8" fmla="*/ 11259 h 137844"/>
                  <a:gd name="connsiteX9" fmla="*/ 42191 w 95233"/>
                  <a:gd name="connsiteY9" fmla="*/ 13463 h 137844"/>
                  <a:gd name="connsiteX10" fmla="*/ 22593 w 95233"/>
                  <a:gd name="connsiteY10" fmla="*/ 17037 h 137844"/>
                  <a:gd name="connsiteX11" fmla="*/ 13538 w 95233"/>
                  <a:gd name="connsiteY11" fmla="*/ 1608 h 137844"/>
                  <a:gd name="connsiteX12" fmla="*/ 7581 w 95233"/>
                  <a:gd name="connsiteY12" fmla="*/ 0 h 137844"/>
                  <a:gd name="connsiteX13" fmla="*/ 9845 w 95233"/>
                  <a:gd name="connsiteY13" fmla="*/ 3872 h 137844"/>
                  <a:gd name="connsiteX14" fmla="*/ 4603 w 95233"/>
                  <a:gd name="connsiteY14" fmla="*/ 6970 h 137844"/>
                  <a:gd name="connsiteX15" fmla="*/ 13836 w 95233"/>
                  <a:gd name="connsiteY15" fmla="*/ 22637 h 137844"/>
                  <a:gd name="connsiteX16" fmla="*/ 5258 w 95233"/>
                  <a:gd name="connsiteY16" fmla="*/ 66242 h 137844"/>
                  <a:gd name="connsiteX17" fmla="*/ 46957 w 95233"/>
                  <a:gd name="connsiteY17" fmla="*/ 79347 h 137844"/>
                  <a:gd name="connsiteX18" fmla="*/ 63279 w 95233"/>
                  <a:gd name="connsiteY18" fmla="*/ 107166 h 137844"/>
                  <a:gd name="connsiteX19" fmla="*/ 34983 w 95233"/>
                  <a:gd name="connsiteY19" fmla="*/ 109609 h 137844"/>
                  <a:gd name="connsiteX20" fmla="*/ 38260 w 95233"/>
                  <a:gd name="connsiteY20" fmla="*/ 126526 h 137844"/>
                  <a:gd name="connsiteX21" fmla="*/ 72095 w 95233"/>
                  <a:gd name="connsiteY21" fmla="*/ 122178 h 137844"/>
                  <a:gd name="connsiteX22" fmla="*/ 78946 w 95233"/>
                  <a:gd name="connsiteY22" fmla="*/ 134092 h 137844"/>
                  <a:gd name="connsiteX23" fmla="*/ 74716 w 95233"/>
                  <a:gd name="connsiteY23" fmla="*/ 136713 h 137844"/>
                  <a:gd name="connsiteX24" fmla="*/ 81150 w 95233"/>
                  <a:gd name="connsiteY24" fmla="*/ 137845 h 137844"/>
                  <a:gd name="connsiteX25" fmla="*/ 90205 w 95233"/>
                  <a:gd name="connsiteY25" fmla="*/ 132543 h 137844"/>
                  <a:gd name="connsiteX26" fmla="*/ 81269 w 95233"/>
                  <a:gd name="connsiteY26" fmla="*/ 116221 h 137844"/>
                  <a:gd name="connsiteX27" fmla="*/ 90086 w 95233"/>
                  <a:gd name="connsiteY27" fmla="*/ 72497 h 137844"/>
                  <a:gd name="connsiteX28" fmla="*/ 47791 w 95233"/>
                  <a:gd name="connsiteY28" fmla="*/ 59629 h 137844"/>
                  <a:gd name="connsiteX29" fmla="*/ 37009 w 95233"/>
                  <a:gd name="connsiteY29" fmla="*/ 62012 h 137844"/>
                  <a:gd name="connsiteX30" fmla="*/ 18780 w 95233"/>
                  <a:gd name="connsiteY30" fmla="*/ 56472 h 137844"/>
                  <a:gd name="connsiteX31" fmla="*/ 22474 w 95233"/>
                  <a:gd name="connsiteY31" fmla="*/ 37291 h 137844"/>
                  <a:gd name="connsiteX32" fmla="*/ 71917 w 95233"/>
                  <a:gd name="connsiteY32" fmla="*/ 101031 h 137844"/>
                  <a:gd name="connsiteX33" fmla="*/ 57441 w 95233"/>
                  <a:gd name="connsiteY33" fmla="*/ 76369 h 137844"/>
                  <a:gd name="connsiteX34" fmla="*/ 76206 w 95233"/>
                  <a:gd name="connsiteY34" fmla="*/ 82326 h 137844"/>
                  <a:gd name="connsiteX35" fmla="*/ 72155 w 95233"/>
                  <a:gd name="connsiteY35" fmla="*/ 101031 h 137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5233" h="137844">
                    <a:moveTo>
                      <a:pt x="47791" y="59629"/>
                    </a:moveTo>
                    <a:lnTo>
                      <a:pt x="31350" y="31572"/>
                    </a:lnTo>
                    <a:lnTo>
                      <a:pt x="31350" y="31572"/>
                    </a:lnTo>
                    <a:cubicBezTo>
                      <a:pt x="35889" y="29845"/>
                      <a:pt x="40678" y="28879"/>
                      <a:pt x="45527" y="28713"/>
                    </a:cubicBezTo>
                    <a:cubicBezTo>
                      <a:pt x="48255" y="28850"/>
                      <a:pt x="50966" y="29231"/>
                      <a:pt x="53629" y="29845"/>
                    </a:cubicBezTo>
                    <a:lnTo>
                      <a:pt x="53629" y="28832"/>
                    </a:lnTo>
                    <a:lnTo>
                      <a:pt x="51127" y="16918"/>
                    </a:lnTo>
                    <a:lnTo>
                      <a:pt x="50531" y="14178"/>
                    </a:lnTo>
                    <a:lnTo>
                      <a:pt x="43502" y="11259"/>
                    </a:lnTo>
                    <a:lnTo>
                      <a:pt x="42191" y="13463"/>
                    </a:lnTo>
                    <a:cubicBezTo>
                      <a:pt x="35466" y="13016"/>
                      <a:pt x="28728" y="14243"/>
                      <a:pt x="22593" y="17037"/>
                    </a:cubicBezTo>
                    <a:lnTo>
                      <a:pt x="13538" y="1608"/>
                    </a:lnTo>
                    <a:lnTo>
                      <a:pt x="7581" y="0"/>
                    </a:lnTo>
                    <a:lnTo>
                      <a:pt x="9845" y="3872"/>
                    </a:lnTo>
                    <a:lnTo>
                      <a:pt x="4603" y="6970"/>
                    </a:lnTo>
                    <a:lnTo>
                      <a:pt x="13836" y="22637"/>
                    </a:lnTo>
                    <a:cubicBezTo>
                      <a:pt x="-473" y="32376"/>
                      <a:pt x="-4297" y="51808"/>
                      <a:pt x="5258" y="66242"/>
                    </a:cubicBezTo>
                    <a:cubicBezTo>
                      <a:pt x="16576" y="85542"/>
                      <a:pt x="32660" y="82802"/>
                      <a:pt x="46957" y="79347"/>
                    </a:cubicBezTo>
                    <a:lnTo>
                      <a:pt x="63279" y="107166"/>
                    </a:lnTo>
                    <a:cubicBezTo>
                      <a:pt x="54385" y="111110"/>
                      <a:pt x="44425" y="111968"/>
                      <a:pt x="34983" y="109609"/>
                    </a:cubicBezTo>
                    <a:lnTo>
                      <a:pt x="38260" y="126526"/>
                    </a:lnTo>
                    <a:cubicBezTo>
                      <a:pt x="49697" y="129177"/>
                      <a:pt x="61700" y="127634"/>
                      <a:pt x="72095" y="122178"/>
                    </a:cubicBezTo>
                    <a:lnTo>
                      <a:pt x="78946" y="134092"/>
                    </a:lnTo>
                    <a:lnTo>
                      <a:pt x="74716" y="136713"/>
                    </a:lnTo>
                    <a:lnTo>
                      <a:pt x="81150" y="137845"/>
                    </a:lnTo>
                    <a:lnTo>
                      <a:pt x="90205" y="132543"/>
                    </a:lnTo>
                    <a:lnTo>
                      <a:pt x="81269" y="116221"/>
                    </a:lnTo>
                    <a:cubicBezTo>
                      <a:pt x="95620" y="106475"/>
                      <a:pt x="99533" y="87044"/>
                      <a:pt x="90086" y="72497"/>
                    </a:cubicBezTo>
                    <a:cubicBezTo>
                      <a:pt x="78469" y="53196"/>
                      <a:pt x="62266" y="56174"/>
                      <a:pt x="47791" y="59629"/>
                    </a:cubicBezTo>
                    <a:close/>
                    <a:moveTo>
                      <a:pt x="37009" y="62012"/>
                    </a:moveTo>
                    <a:cubicBezTo>
                      <a:pt x="29205" y="63442"/>
                      <a:pt x="22712" y="63144"/>
                      <a:pt x="18780" y="56472"/>
                    </a:cubicBezTo>
                    <a:cubicBezTo>
                      <a:pt x="14706" y="50116"/>
                      <a:pt x="16332" y="41681"/>
                      <a:pt x="22474" y="37291"/>
                    </a:cubicBezTo>
                    <a:close/>
                    <a:moveTo>
                      <a:pt x="71917" y="101031"/>
                    </a:moveTo>
                    <a:lnTo>
                      <a:pt x="57441" y="76369"/>
                    </a:lnTo>
                    <a:cubicBezTo>
                      <a:pt x="65483" y="74879"/>
                      <a:pt x="72215" y="75177"/>
                      <a:pt x="76206" y="82326"/>
                    </a:cubicBezTo>
                    <a:cubicBezTo>
                      <a:pt x="79994" y="88652"/>
                      <a:pt x="78219" y="96837"/>
                      <a:pt x="72155" y="10103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4" name="Forma Livre: Forma 1743">
                <a:extLst>
                  <a:ext uri="{FF2B5EF4-FFF2-40B4-BE49-F238E27FC236}">
                    <a16:creationId xmlns:a16="http://schemas.microsoft.com/office/drawing/2014/main" id="{2EA1EAFB-E09E-AD9C-816A-1F018A7D0115}"/>
                  </a:ext>
                </a:extLst>
              </p:cNvPr>
              <p:cNvSpPr/>
              <p:nvPr/>
            </p:nvSpPr>
            <p:spPr>
              <a:xfrm>
                <a:off x="15543046" y="2498538"/>
                <a:ext cx="95233" cy="137844"/>
              </a:xfrm>
              <a:custGeom>
                <a:avLst/>
                <a:gdLst>
                  <a:gd name="connsiteX0" fmla="*/ 47791 w 95233"/>
                  <a:gd name="connsiteY0" fmla="*/ 59629 h 137844"/>
                  <a:gd name="connsiteX1" fmla="*/ 31350 w 95233"/>
                  <a:gd name="connsiteY1" fmla="*/ 31572 h 137844"/>
                  <a:gd name="connsiteX2" fmla="*/ 31350 w 95233"/>
                  <a:gd name="connsiteY2" fmla="*/ 31572 h 137844"/>
                  <a:gd name="connsiteX3" fmla="*/ 45527 w 95233"/>
                  <a:gd name="connsiteY3" fmla="*/ 28713 h 137844"/>
                  <a:gd name="connsiteX4" fmla="*/ 53629 w 95233"/>
                  <a:gd name="connsiteY4" fmla="*/ 29845 h 137844"/>
                  <a:gd name="connsiteX5" fmla="*/ 53629 w 95233"/>
                  <a:gd name="connsiteY5" fmla="*/ 28832 h 137844"/>
                  <a:gd name="connsiteX6" fmla="*/ 51127 w 95233"/>
                  <a:gd name="connsiteY6" fmla="*/ 16918 h 137844"/>
                  <a:gd name="connsiteX7" fmla="*/ 50531 w 95233"/>
                  <a:gd name="connsiteY7" fmla="*/ 14178 h 137844"/>
                  <a:gd name="connsiteX8" fmla="*/ 43502 w 95233"/>
                  <a:gd name="connsiteY8" fmla="*/ 11259 h 137844"/>
                  <a:gd name="connsiteX9" fmla="*/ 42191 w 95233"/>
                  <a:gd name="connsiteY9" fmla="*/ 13463 h 137844"/>
                  <a:gd name="connsiteX10" fmla="*/ 22593 w 95233"/>
                  <a:gd name="connsiteY10" fmla="*/ 17037 h 137844"/>
                  <a:gd name="connsiteX11" fmla="*/ 13538 w 95233"/>
                  <a:gd name="connsiteY11" fmla="*/ 1608 h 137844"/>
                  <a:gd name="connsiteX12" fmla="*/ 7581 w 95233"/>
                  <a:gd name="connsiteY12" fmla="*/ 0 h 137844"/>
                  <a:gd name="connsiteX13" fmla="*/ 9845 w 95233"/>
                  <a:gd name="connsiteY13" fmla="*/ 3872 h 137844"/>
                  <a:gd name="connsiteX14" fmla="*/ 4603 w 95233"/>
                  <a:gd name="connsiteY14" fmla="*/ 6970 h 137844"/>
                  <a:gd name="connsiteX15" fmla="*/ 13836 w 95233"/>
                  <a:gd name="connsiteY15" fmla="*/ 22637 h 137844"/>
                  <a:gd name="connsiteX16" fmla="*/ 5258 w 95233"/>
                  <a:gd name="connsiteY16" fmla="*/ 66242 h 137844"/>
                  <a:gd name="connsiteX17" fmla="*/ 46957 w 95233"/>
                  <a:gd name="connsiteY17" fmla="*/ 79347 h 137844"/>
                  <a:gd name="connsiteX18" fmla="*/ 63279 w 95233"/>
                  <a:gd name="connsiteY18" fmla="*/ 107166 h 137844"/>
                  <a:gd name="connsiteX19" fmla="*/ 34983 w 95233"/>
                  <a:gd name="connsiteY19" fmla="*/ 109609 h 137844"/>
                  <a:gd name="connsiteX20" fmla="*/ 38260 w 95233"/>
                  <a:gd name="connsiteY20" fmla="*/ 126526 h 137844"/>
                  <a:gd name="connsiteX21" fmla="*/ 72095 w 95233"/>
                  <a:gd name="connsiteY21" fmla="*/ 122178 h 137844"/>
                  <a:gd name="connsiteX22" fmla="*/ 78946 w 95233"/>
                  <a:gd name="connsiteY22" fmla="*/ 134092 h 137844"/>
                  <a:gd name="connsiteX23" fmla="*/ 74716 w 95233"/>
                  <a:gd name="connsiteY23" fmla="*/ 136713 h 137844"/>
                  <a:gd name="connsiteX24" fmla="*/ 81150 w 95233"/>
                  <a:gd name="connsiteY24" fmla="*/ 137845 h 137844"/>
                  <a:gd name="connsiteX25" fmla="*/ 90205 w 95233"/>
                  <a:gd name="connsiteY25" fmla="*/ 132543 h 137844"/>
                  <a:gd name="connsiteX26" fmla="*/ 81269 w 95233"/>
                  <a:gd name="connsiteY26" fmla="*/ 116221 h 137844"/>
                  <a:gd name="connsiteX27" fmla="*/ 90086 w 95233"/>
                  <a:gd name="connsiteY27" fmla="*/ 72497 h 137844"/>
                  <a:gd name="connsiteX28" fmla="*/ 47791 w 95233"/>
                  <a:gd name="connsiteY28" fmla="*/ 59629 h 137844"/>
                  <a:gd name="connsiteX29" fmla="*/ 37009 w 95233"/>
                  <a:gd name="connsiteY29" fmla="*/ 62012 h 137844"/>
                  <a:gd name="connsiteX30" fmla="*/ 18780 w 95233"/>
                  <a:gd name="connsiteY30" fmla="*/ 56472 h 137844"/>
                  <a:gd name="connsiteX31" fmla="*/ 22474 w 95233"/>
                  <a:gd name="connsiteY31" fmla="*/ 37291 h 137844"/>
                  <a:gd name="connsiteX32" fmla="*/ 71917 w 95233"/>
                  <a:gd name="connsiteY32" fmla="*/ 101031 h 137844"/>
                  <a:gd name="connsiteX33" fmla="*/ 57441 w 95233"/>
                  <a:gd name="connsiteY33" fmla="*/ 76369 h 137844"/>
                  <a:gd name="connsiteX34" fmla="*/ 76206 w 95233"/>
                  <a:gd name="connsiteY34" fmla="*/ 82326 h 137844"/>
                  <a:gd name="connsiteX35" fmla="*/ 72155 w 95233"/>
                  <a:gd name="connsiteY35" fmla="*/ 101031 h 137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5233" h="137844">
                    <a:moveTo>
                      <a:pt x="47791" y="59629"/>
                    </a:moveTo>
                    <a:lnTo>
                      <a:pt x="31350" y="31572"/>
                    </a:lnTo>
                    <a:lnTo>
                      <a:pt x="31350" y="31572"/>
                    </a:lnTo>
                    <a:cubicBezTo>
                      <a:pt x="35889" y="29845"/>
                      <a:pt x="40678" y="28879"/>
                      <a:pt x="45527" y="28713"/>
                    </a:cubicBezTo>
                    <a:cubicBezTo>
                      <a:pt x="48255" y="28850"/>
                      <a:pt x="50966" y="29231"/>
                      <a:pt x="53629" y="29845"/>
                    </a:cubicBezTo>
                    <a:lnTo>
                      <a:pt x="53629" y="28832"/>
                    </a:lnTo>
                    <a:lnTo>
                      <a:pt x="51127" y="16918"/>
                    </a:lnTo>
                    <a:lnTo>
                      <a:pt x="50531" y="14178"/>
                    </a:lnTo>
                    <a:lnTo>
                      <a:pt x="43502" y="11259"/>
                    </a:lnTo>
                    <a:lnTo>
                      <a:pt x="42191" y="13463"/>
                    </a:lnTo>
                    <a:cubicBezTo>
                      <a:pt x="35466" y="13016"/>
                      <a:pt x="28728" y="14243"/>
                      <a:pt x="22593" y="17037"/>
                    </a:cubicBezTo>
                    <a:lnTo>
                      <a:pt x="13538" y="1608"/>
                    </a:lnTo>
                    <a:lnTo>
                      <a:pt x="7581" y="0"/>
                    </a:lnTo>
                    <a:lnTo>
                      <a:pt x="9845" y="3872"/>
                    </a:lnTo>
                    <a:lnTo>
                      <a:pt x="4603" y="6970"/>
                    </a:lnTo>
                    <a:lnTo>
                      <a:pt x="13836" y="22637"/>
                    </a:lnTo>
                    <a:cubicBezTo>
                      <a:pt x="-473" y="32376"/>
                      <a:pt x="-4297" y="51808"/>
                      <a:pt x="5258" y="66242"/>
                    </a:cubicBezTo>
                    <a:cubicBezTo>
                      <a:pt x="16576" y="85542"/>
                      <a:pt x="32660" y="82802"/>
                      <a:pt x="46957" y="79347"/>
                    </a:cubicBezTo>
                    <a:lnTo>
                      <a:pt x="63279" y="107166"/>
                    </a:lnTo>
                    <a:cubicBezTo>
                      <a:pt x="54385" y="111110"/>
                      <a:pt x="44425" y="111968"/>
                      <a:pt x="34983" y="109609"/>
                    </a:cubicBezTo>
                    <a:lnTo>
                      <a:pt x="38260" y="126526"/>
                    </a:lnTo>
                    <a:cubicBezTo>
                      <a:pt x="49697" y="129177"/>
                      <a:pt x="61700" y="127634"/>
                      <a:pt x="72095" y="122178"/>
                    </a:cubicBezTo>
                    <a:lnTo>
                      <a:pt x="78946" y="134092"/>
                    </a:lnTo>
                    <a:lnTo>
                      <a:pt x="74716" y="136713"/>
                    </a:lnTo>
                    <a:lnTo>
                      <a:pt x="81150" y="137845"/>
                    </a:lnTo>
                    <a:lnTo>
                      <a:pt x="90205" y="132543"/>
                    </a:lnTo>
                    <a:lnTo>
                      <a:pt x="81269" y="116221"/>
                    </a:lnTo>
                    <a:cubicBezTo>
                      <a:pt x="95620" y="106475"/>
                      <a:pt x="99533" y="87044"/>
                      <a:pt x="90086" y="72497"/>
                    </a:cubicBezTo>
                    <a:cubicBezTo>
                      <a:pt x="78469" y="53196"/>
                      <a:pt x="62266" y="56174"/>
                      <a:pt x="47791" y="59629"/>
                    </a:cubicBezTo>
                    <a:close/>
                    <a:moveTo>
                      <a:pt x="37009" y="62012"/>
                    </a:moveTo>
                    <a:cubicBezTo>
                      <a:pt x="29205" y="63442"/>
                      <a:pt x="22712" y="63144"/>
                      <a:pt x="18780" y="56472"/>
                    </a:cubicBezTo>
                    <a:cubicBezTo>
                      <a:pt x="14706" y="50116"/>
                      <a:pt x="16332" y="41681"/>
                      <a:pt x="22474" y="37291"/>
                    </a:cubicBezTo>
                    <a:close/>
                    <a:moveTo>
                      <a:pt x="71917" y="101031"/>
                    </a:moveTo>
                    <a:lnTo>
                      <a:pt x="57441" y="76369"/>
                    </a:lnTo>
                    <a:cubicBezTo>
                      <a:pt x="65483" y="74879"/>
                      <a:pt x="72215" y="75177"/>
                      <a:pt x="76206" y="82326"/>
                    </a:cubicBezTo>
                    <a:cubicBezTo>
                      <a:pt x="79994" y="88652"/>
                      <a:pt x="78219" y="96837"/>
                      <a:pt x="72155" y="1010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5" name="Forma Livre: Forma 1744">
                <a:extLst>
                  <a:ext uri="{FF2B5EF4-FFF2-40B4-BE49-F238E27FC236}">
                    <a16:creationId xmlns:a16="http://schemas.microsoft.com/office/drawing/2014/main" id="{4E1EE00A-416B-72D1-44D9-10A74E0A1581}"/>
                  </a:ext>
                </a:extLst>
              </p:cNvPr>
              <p:cNvSpPr/>
              <p:nvPr/>
            </p:nvSpPr>
            <p:spPr>
              <a:xfrm>
                <a:off x="15537331" y="2498121"/>
                <a:ext cx="94772" cy="135878"/>
              </a:xfrm>
              <a:custGeom>
                <a:avLst/>
                <a:gdLst>
                  <a:gd name="connsiteX0" fmla="*/ 81027 w 94772"/>
                  <a:gd name="connsiteY0" fmla="*/ 115029 h 135878"/>
                  <a:gd name="connsiteX1" fmla="*/ 90200 w 94772"/>
                  <a:gd name="connsiteY1" fmla="*/ 130577 h 135878"/>
                  <a:gd name="connsiteX2" fmla="*/ 81146 w 94772"/>
                  <a:gd name="connsiteY2" fmla="*/ 135879 h 135878"/>
                  <a:gd name="connsiteX3" fmla="*/ 72091 w 94772"/>
                  <a:gd name="connsiteY3" fmla="*/ 120450 h 135878"/>
                  <a:gd name="connsiteX4" fmla="*/ 38196 w 94772"/>
                  <a:gd name="connsiteY4" fmla="*/ 124799 h 135878"/>
                  <a:gd name="connsiteX5" fmla="*/ 34920 w 94772"/>
                  <a:gd name="connsiteY5" fmla="*/ 107881 h 135878"/>
                  <a:gd name="connsiteX6" fmla="*/ 63275 w 94772"/>
                  <a:gd name="connsiteY6" fmla="*/ 105439 h 135878"/>
                  <a:gd name="connsiteX7" fmla="*/ 46953 w 94772"/>
                  <a:gd name="connsiteY7" fmla="*/ 77620 h 135878"/>
                  <a:gd name="connsiteX8" fmla="*/ 5254 w 94772"/>
                  <a:gd name="connsiteY8" fmla="*/ 64455 h 135878"/>
                  <a:gd name="connsiteX9" fmla="*/ 13832 w 94772"/>
                  <a:gd name="connsiteY9" fmla="*/ 20909 h 135878"/>
                  <a:gd name="connsiteX10" fmla="*/ 4062 w 94772"/>
                  <a:gd name="connsiteY10" fmla="*/ 5302 h 135878"/>
                  <a:gd name="connsiteX11" fmla="*/ 13177 w 94772"/>
                  <a:gd name="connsiteY11" fmla="*/ 0 h 135878"/>
                  <a:gd name="connsiteX12" fmla="*/ 22231 w 94772"/>
                  <a:gd name="connsiteY12" fmla="*/ 15429 h 135878"/>
                  <a:gd name="connsiteX13" fmla="*/ 49633 w 94772"/>
                  <a:gd name="connsiteY13" fmla="*/ 10723 h 135878"/>
                  <a:gd name="connsiteX14" fmla="*/ 53327 w 94772"/>
                  <a:gd name="connsiteY14" fmla="*/ 27462 h 135878"/>
                  <a:gd name="connsiteX15" fmla="*/ 31048 w 94772"/>
                  <a:gd name="connsiteY15" fmla="*/ 30440 h 135878"/>
                  <a:gd name="connsiteX16" fmla="*/ 47548 w 94772"/>
                  <a:gd name="connsiteY16" fmla="*/ 58557 h 135878"/>
                  <a:gd name="connsiteX17" fmla="*/ 89605 w 94772"/>
                  <a:gd name="connsiteY17" fmla="*/ 71424 h 135878"/>
                  <a:gd name="connsiteX18" fmla="*/ 81027 w 94772"/>
                  <a:gd name="connsiteY18" fmla="*/ 115029 h 135878"/>
                  <a:gd name="connsiteX19" fmla="*/ 37064 w 94772"/>
                  <a:gd name="connsiteY19" fmla="*/ 60821 h 135878"/>
                  <a:gd name="connsiteX20" fmla="*/ 22529 w 94772"/>
                  <a:gd name="connsiteY20" fmla="*/ 36040 h 135878"/>
                  <a:gd name="connsiteX21" fmla="*/ 18776 w 94772"/>
                  <a:gd name="connsiteY21" fmla="*/ 55281 h 135878"/>
                  <a:gd name="connsiteX22" fmla="*/ 36766 w 94772"/>
                  <a:gd name="connsiteY22" fmla="*/ 60821 h 135878"/>
                  <a:gd name="connsiteX23" fmla="*/ 76440 w 94772"/>
                  <a:gd name="connsiteY23" fmla="*/ 80836 h 135878"/>
                  <a:gd name="connsiteX24" fmla="*/ 57675 w 94772"/>
                  <a:gd name="connsiteY24" fmla="*/ 75237 h 135878"/>
                  <a:gd name="connsiteX25" fmla="*/ 72151 w 94772"/>
                  <a:gd name="connsiteY25" fmla="*/ 99839 h 135878"/>
                  <a:gd name="connsiteX26" fmla="*/ 76142 w 94772"/>
                  <a:gd name="connsiteY26" fmla="*/ 80836 h 135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4772" h="135878">
                    <a:moveTo>
                      <a:pt x="81027" y="115029"/>
                    </a:moveTo>
                    <a:lnTo>
                      <a:pt x="90200" y="130577"/>
                    </a:lnTo>
                    <a:lnTo>
                      <a:pt x="81146" y="135879"/>
                    </a:lnTo>
                    <a:lnTo>
                      <a:pt x="72091" y="120450"/>
                    </a:lnTo>
                    <a:cubicBezTo>
                      <a:pt x="61678" y="125913"/>
                      <a:pt x="49651" y="127456"/>
                      <a:pt x="38196" y="124799"/>
                    </a:cubicBezTo>
                    <a:lnTo>
                      <a:pt x="34920" y="107881"/>
                    </a:lnTo>
                    <a:cubicBezTo>
                      <a:pt x="44379" y="110240"/>
                      <a:pt x="54357" y="109382"/>
                      <a:pt x="63275" y="105439"/>
                    </a:cubicBezTo>
                    <a:lnTo>
                      <a:pt x="46953" y="77620"/>
                    </a:lnTo>
                    <a:cubicBezTo>
                      <a:pt x="32418" y="81075"/>
                      <a:pt x="16334" y="83577"/>
                      <a:pt x="5254" y="64455"/>
                    </a:cubicBezTo>
                    <a:cubicBezTo>
                      <a:pt x="-4295" y="50039"/>
                      <a:pt x="-471" y="30625"/>
                      <a:pt x="13832" y="20909"/>
                    </a:cubicBezTo>
                    <a:lnTo>
                      <a:pt x="4062" y="5302"/>
                    </a:lnTo>
                    <a:lnTo>
                      <a:pt x="13177" y="0"/>
                    </a:lnTo>
                    <a:lnTo>
                      <a:pt x="22231" y="15429"/>
                    </a:lnTo>
                    <a:cubicBezTo>
                      <a:pt x="30684" y="11146"/>
                      <a:pt x="40233" y="9507"/>
                      <a:pt x="49633" y="10723"/>
                    </a:cubicBezTo>
                    <a:lnTo>
                      <a:pt x="53327" y="27462"/>
                    </a:lnTo>
                    <a:cubicBezTo>
                      <a:pt x="45767" y="26568"/>
                      <a:pt x="38107" y="27593"/>
                      <a:pt x="31048" y="30440"/>
                    </a:cubicBezTo>
                    <a:lnTo>
                      <a:pt x="47548" y="58557"/>
                    </a:lnTo>
                    <a:cubicBezTo>
                      <a:pt x="62024" y="55102"/>
                      <a:pt x="78227" y="52124"/>
                      <a:pt x="89605" y="71424"/>
                    </a:cubicBezTo>
                    <a:cubicBezTo>
                      <a:pt x="99023" y="85882"/>
                      <a:pt x="95222" y="105212"/>
                      <a:pt x="81027" y="115029"/>
                    </a:cubicBezTo>
                    <a:close/>
                    <a:moveTo>
                      <a:pt x="37064" y="60821"/>
                    </a:moveTo>
                    <a:lnTo>
                      <a:pt x="22529" y="36040"/>
                    </a:lnTo>
                    <a:cubicBezTo>
                      <a:pt x="16358" y="40436"/>
                      <a:pt x="14708" y="48889"/>
                      <a:pt x="18776" y="55281"/>
                    </a:cubicBezTo>
                    <a:cubicBezTo>
                      <a:pt x="22410" y="61953"/>
                      <a:pt x="28963" y="62191"/>
                      <a:pt x="36766" y="60821"/>
                    </a:cubicBezTo>
                    <a:close/>
                    <a:moveTo>
                      <a:pt x="76440" y="80836"/>
                    </a:moveTo>
                    <a:cubicBezTo>
                      <a:pt x="72449" y="74045"/>
                      <a:pt x="65717" y="73688"/>
                      <a:pt x="57675" y="75237"/>
                    </a:cubicBezTo>
                    <a:lnTo>
                      <a:pt x="72151" y="99839"/>
                    </a:lnTo>
                    <a:cubicBezTo>
                      <a:pt x="78346" y="95586"/>
                      <a:pt x="80103" y="87222"/>
                      <a:pt x="76142" y="8083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6" name="Forma Livre: Forma 1745">
                <a:extLst>
                  <a:ext uri="{FF2B5EF4-FFF2-40B4-BE49-F238E27FC236}">
                    <a16:creationId xmlns:a16="http://schemas.microsoft.com/office/drawing/2014/main" id="{1E6DCBEC-758C-0412-9C25-C50844C749F7}"/>
                  </a:ext>
                </a:extLst>
              </p:cNvPr>
              <p:cNvSpPr/>
              <p:nvPr/>
            </p:nvSpPr>
            <p:spPr>
              <a:xfrm>
                <a:off x="15582616" y="2455059"/>
                <a:ext cx="119323" cy="220240"/>
              </a:xfrm>
              <a:custGeom>
                <a:avLst/>
                <a:gdLst>
                  <a:gd name="connsiteX0" fmla="*/ 0 w 119323"/>
                  <a:gd name="connsiteY0" fmla="*/ 112 h 220240"/>
                  <a:gd name="connsiteX1" fmla="*/ 2978 w 119323"/>
                  <a:gd name="connsiteY1" fmla="*/ 112 h 220240"/>
                  <a:gd name="connsiteX2" fmla="*/ 11378 w 119323"/>
                  <a:gd name="connsiteY2" fmla="*/ 1601 h 220240"/>
                  <a:gd name="connsiteX3" fmla="*/ 41103 w 119323"/>
                  <a:gd name="connsiteY3" fmla="*/ 12621 h 220240"/>
                  <a:gd name="connsiteX4" fmla="*/ 78334 w 119323"/>
                  <a:gd name="connsiteY4" fmla="*/ 40679 h 220240"/>
                  <a:gd name="connsiteX5" fmla="*/ 108775 w 119323"/>
                  <a:gd name="connsiteY5" fmla="*/ 88930 h 220240"/>
                  <a:gd name="connsiteX6" fmla="*/ 119319 w 119323"/>
                  <a:gd name="connsiteY6" fmla="*/ 145045 h 220240"/>
                  <a:gd name="connsiteX7" fmla="*/ 86674 w 119323"/>
                  <a:gd name="connsiteY7" fmla="*/ 213729 h 220240"/>
                  <a:gd name="connsiteX8" fmla="*/ 79705 w 119323"/>
                  <a:gd name="connsiteY8" fmla="*/ 218733 h 220240"/>
                  <a:gd name="connsiteX9" fmla="*/ 77143 w 119323"/>
                  <a:gd name="connsiteY9" fmla="*/ 220223 h 220240"/>
                  <a:gd name="connsiteX10" fmla="*/ 85900 w 119323"/>
                  <a:gd name="connsiteY10" fmla="*/ 212836 h 220240"/>
                  <a:gd name="connsiteX11" fmla="*/ 105379 w 119323"/>
                  <a:gd name="connsiteY11" fmla="*/ 189008 h 220240"/>
                  <a:gd name="connsiteX12" fmla="*/ 116459 w 119323"/>
                  <a:gd name="connsiteY12" fmla="*/ 145105 h 220240"/>
                  <a:gd name="connsiteX13" fmla="*/ 105856 w 119323"/>
                  <a:gd name="connsiteY13" fmla="*/ 90122 h 220240"/>
                  <a:gd name="connsiteX14" fmla="*/ 76071 w 119323"/>
                  <a:gd name="connsiteY14" fmla="*/ 42466 h 220240"/>
                  <a:gd name="connsiteX15" fmla="*/ 39793 w 119323"/>
                  <a:gd name="connsiteY15" fmla="*/ 14408 h 220240"/>
                  <a:gd name="connsiteX16" fmla="*/ 0 w 119323"/>
                  <a:gd name="connsiteY16" fmla="*/ 112 h 22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9323" h="220240">
                    <a:moveTo>
                      <a:pt x="0" y="112"/>
                    </a:moveTo>
                    <a:cubicBezTo>
                      <a:pt x="989" y="-37"/>
                      <a:pt x="1990" y="-37"/>
                      <a:pt x="2978" y="112"/>
                    </a:cubicBezTo>
                    <a:cubicBezTo>
                      <a:pt x="5802" y="457"/>
                      <a:pt x="8608" y="958"/>
                      <a:pt x="11378" y="1601"/>
                    </a:cubicBezTo>
                    <a:cubicBezTo>
                      <a:pt x="21713" y="4002"/>
                      <a:pt x="31703" y="7707"/>
                      <a:pt x="41103" y="12621"/>
                    </a:cubicBezTo>
                    <a:cubicBezTo>
                      <a:pt x="54953" y="19895"/>
                      <a:pt x="67528" y="29372"/>
                      <a:pt x="78334" y="40679"/>
                    </a:cubicBezTo>
                    <a:cubicBezTo>
                      <a:pt x="91648" y="54529"/>
                      <a:pt x="102007" y="70946"/>
                      <a:pt x="108775" y="88930"/>
                    </a:cubicBezTo>
                    <a:cubicBezTo>
                      <a:pt x="115738" y="106819"/>
                      <a:pt x="119313" y="125846"/>
                      <a:pt x="119319" y="145045"/>
                    </a:cubicBezTo>
                    <a:cubicBezTo>
                      <a:pt x="119598" y="171745"/>
                      <a:pt x="107553" y="197086"/>
                      <a:pt x="86674" y="213729"/>
                    </a:cubicBezTo>
                    <a:cubicBezTo>
                      <a:pt x="83755" y="216053"/>
                      <a:pt x="81313" y="217601"/>
                      <a:pt x="79705" y="218733"/>
                    </a:cubicBezTo>
                    <a:cubicBezTo>
                      <a:pt x="78096" y="219865"/>
                      <a:pt x="77203" y="220342"/>
                      <a:pt x="77143" y="220223"/>
                    </a:cubicBezTo>
                    <a:cubicBezTo>
                      <a:pt x="79931" y="217607"/>
                      <a:pt x="82856" y="215141"/>
                      <a:pt x="85900" y="212836"/>
                    </a:cubicBezTo>
                    <a:cubicBezTo>
                      <a:pt x="93620" y="205979"/>
                      <a:pt x="100191" y="197937"/>
                      <a:pt x="105379" y="189008"/>
                    </a:cubicBezTo>
                    <a:cubicBezTo>
                      <a:pt x="112742" y="175551"/>
                      <a:pt x="116555" y="160444"/>
                      <a:pt x="116459" y="145105"/>
                    </a:cubicBezTo>
                    <a:cubicBezTo>
                      <a:pt x="116263" y="126287"/>
                      <a:pt x="112671" y="107665"/>
                      <a:pt x="105856" y="90122"/>
                    </a:cubicBezTo>
                    <a:cubicBezTo>
                      <a:pt x="99178" y="72424"/>
                      <a:pt x="89057" y="56227"/>
                      <a:pt x="76071" y="42466"/>
                    </a:cubicBezTo>
                    <a:cubicBezTo>
                      <a:pt x="65509" y="31285"/>
                      <a:pt x="53267" y="21819"/>
                      <a:pt x="39793" y="14408"/>
                    </a:cubicBezTo>
                    <a:cubicBezTo>
                      <a:pt x="27200" y="7951"/>
                      <a:pt x="13826" y="3144"/>
                      <a:pt x="0" y="1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7" name="Forma Livre: Forma 1746">
                <a:extLst>
                  <a:ext uri="{FF2B5EF4-FFF2-40B4-BE49-F238E27FC236}">
                    <a16:creationId xmlns:a16="http://schemas.microsoft.com/office/drawing/2014/main" id="{97875249-58F8-7C21-2D3D-444AF37475E8}"/>
                  </a:ext>
                </a:extLst>
              </p:cNvPr>
              <p:cNvSpPr/>
              <p:nvPr/>
            </p:nvSpPr>
            <p:spPr>
              <a:xfrm>
                <a:off x="15700057" y="2514741"/>
                <a:ext cx="33741" cy="183058"/>
              </a:xfrm>
              <a:custGeom>
                <a:avLst/>
                <a:gdLst>
                  <a:gd name="connsiteX0" fmla="*/ 9800 w 33741"/>
                  <a:gd name="connsiteY0" fmla="*/ 0 h 183058"/>
                  <a:gd name="connsiteX1" fmla="*/ 13970 w 33741"/>
                  <a:gd name="connsiteY1" fmla="*/ 6374 h 183058"/>
                  <a:gd name="connsiteX2" fmla="*/ 18200 w 33741"/>
                  <a:gd name="connsiteY2" fmla="*/ 14356 h 183058"/>
                  <a:gd name="connsiteX3" fmla="*/ 22906 w 33741"/>
                  <a:gd name="connsiteY3" fmla="*/ 25258 h 183058"/>
                  <a:gd name="connsiteX4" fmla="*/ 27493 w 33741"/>
                  <a:gd name="connsiteY4" fmla="*/ 38959 h 183058"/>
                  <a:gd name="connsiteX5" fmla="*/ 31186 w 33741"/>
                  <a:gd name="connsiteY5" fmla="*/ 55102 h 183058"/>
                  <a:gd name="connsiteX6" fmla="*/ 27195 w 33741"/>
                  <a:gd name="connsiteY6" fmla="*/ 130458 h 183058"/>
                  <a:gd name="connsiteX7" fmla="*/ 21774 w 33741"/>
                  <a:gd name="connsiteY7" fmla="*/ 146185 h 183058"/>
                  <a:gd name="connsiteX8" fmla="*/ 15817 w 33741"/>
                  <a:gd name="connsiteY8" fmla="*/ 159290 h 183058"/>
                  <a:gd name="connsiteX9" fmla="*/ 9860 w 33741"/>
                  <a:gd name="connsiteY9" fmla="*/ 169655 h 183058"/>
                  <a:gd name="connsiteX10" fmla="*/ 4856 w 33741"/>
                  <a:gd name="connsiteY10" fmla="*/ 177101 h 183058"/>
                  <a:gd name="connsiteX11" fmla="*/ 31 w 33741"/>
                  <a:gd name="connsiteY11" fmla="*/ 183058 h 183058"/>
                  <a:gd name="connsiteX12" fmla="*/ 13792 w 33741"/>
                  <a:gd name="connsiteY12" fmla="*/ 158396 h 183058"/>
                  <a:gd name="connsiteX13" fmla="*/ 19332 w 33741"/>
                  <a:gd name="connsiteY13" fmla="*/ 145291 h 183058"/>
                  <a:gd name="connsiteX14" fmla="*/ 24455 w 33741"/>
                  <a:gd name="connsiteY14" fmla="*/ 129803 h 183058"/>
                  <a:gd name="connsiteX15" fmla="*/ 30412 w 33741"/>
                  <a:gd name="connsiteY15" fmla="*/ 92929 h 183058"/>
                  <a:gd name="connsiteX16" fmla="*/ 28386 w 33741"/>
                  <a:gd name="connsiteY16" fmla="*/ 55638 h 183058"/>
                  <a:gd name="connsiteX17" fmla="*/ 24991 w 33741"/>
                  <a:gd name="connsiteY17" fmla="*/ 39674 h 183058"/>
                  <a:gd name="connsiteX18" fmla="*/ 20880 w 33741"/>
                  <a:gd name="connsiteY18" fmla="*/ 26092 h 183058"/>
                  <a:gd name="connsiteX19" fmla="*/ 9800 w 33741"/>
                  <a:gd name="connsiteY19" fmla="*/ 0 h 18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741" h="183058">
                    <a:moveTo>
                      <a:pt x="9800" y="0"/>
                    </a:moveTo>
                    <a:cubicBezTo>
                      <a:pt x="11427" y="1960"/>
                      <a:pt x="12821" y="4098"/>
                      <a:pt x="13970" y="6374"/>
                    </a:cubicBezTo>
                    <a:cubicBezTo>
                      <a:pt x="15555" y="8935"/>
                      <a:pt x="16967" y="11604"/>
                      <a:pt x="18200" y="14356"/>
                    </a:cubicBezTo>
                    <a:cubicBezTo>
                      <a:pt x="19975" y="17895"/>
                      <a:pt x="21548" y="21535"/>
                      <a:pt x="22906" y="25258"/>
                    </a:cubicBezTo>
                    <a:cubicBezTo>
                      <a:pt x="24711" y="29725"/>
                      <a:pt x="26242" y="34300"/>
                      <a:pt x="27493" y="38959"/>
                    </a:cubicBezTo>
                    <a:cubicBezTo>
                      <a:pt x="29006" y="44272"/>
                      <a:pt x="30239" y="49657"/>
                      <a:pt x="31186" y="55102"/>
                    </a:cubicBezTo>
                    <a:cubicBezTo>
                      <a:pt x="35630" y="80193"/>
                      <a:pt x="34266" y="105975"/>
                      <a:pt x="27195" y="130458"/>
                    </a:cubicBezTo>
                    <a:cubicBezTo>
                      <a:pt x="25408" y="136058"/>
                      <a:pt x="23859" y="141419"/>
                      <a:pt x="21774" y="146185"/>
                    </a:cubicBezTo>
                    <a:cubicBezTo>
                      <a:pt x="20035" y="150658"/>
                      <a:pt x="18045" y="155037"/>
                      <a:pt x="15817" y="159290"/>
                    </a:cubicBezTo>
                    <a:cubicBezTo>
                      <a:pt x="14030" y="162852"/>
                      <a:pt x="12040" y="166313"/>
                      <a:pt x="9860" y="169655"/>
                    </a:cubicBezTo>
                    <a:cubicBezTo>
                      <a:pt x="8359" y="172246"/>
                      <a:pt x="6691" y="174736"/>
                      <a:pt x="4856" y="177101"/>
                    </a:cubicBezTo>
                    <a:cubicBezTo>
                      <a:pt x="3504" y="179282"/>
                      <a:pt x="1878" y="181283"/>
                      <a:pt x="31" y="183058"/>
                    </a:cubicBezTo>
                    <a:cubicBezTo>
                      <a:pt x="-505" y="182701"/>
                      <a:pt x="5988" y="174123"/>
                      <a:pt x="13792" y="158396"/>
                    </a:cubicBezTo>
                    <a:cubicBezTo>
                      <a:pt x="15871" y="154131"/>
                      <a:pt x="17723" y="149759"/>
                      <a:pt x="19332" y="145291"/>
                    </a:cubicBezTo>
                    <a:cubicBezTo>
                      <a:pt x="21297" y="140585"/>
                      <a:pt x="22787" y="135283"/>
                      <a:pt x="24455" y="129803"/>
                    </a:cubicBezTo>
                    <a:cubicBezTo>
                      <a:pt x="27588" y="117722"/>
                      <a:pt x="29584" y="105379"/>
                      <a:pt x="30412" y="92929"/>
                    </a:cubicBezTo>
                    <a:cubicBezTo>
                      <a:pt x="30948" y="80461"/>
                      <a:pt x="30269" y="67975"/>
                      <a:pt x="28386" y="55638"/>
                    </a:cubicBezTo>
                    <a:cubicBezTo>
                      <a:pt x="27528" y="50265"/>
                      <a:pt x="26397" y="44934"/>
                      <a:pt x="24991" y="39674"/>
                    </a:cubicBezTo>
                    <a:cubicBezTo>
                      <a:pt x="23883" y="35069"/>
                      <a:pt x="22513" y="30536"/>
                      <a:pt x="20880" y="26092"/>
                    </a:cubicBezTo>
                    <a:cubicBezTo>
                      <a:pt x="15043" y="9591"/>
                      <a:pt x="9205" y="596"/>
                      <a:pt x="980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8" name="Forma Livre: Forma 1747">
                <a:extLst>
                  <a:ext uri="{FF2B5EF4-FFF2-40B4-BE49-F238E27FC236}">
                    <a16:creationId xmlns:a16="http://schemas.microsoft.com/office/drawing/2014/main" id="{1303C0AA-14D6-941E-989A-77549DE3F683}"/>
                  </a:ext>
                </a:extLst>
              </p:cNvPr>
              <p:cNvSpPr/>
              <p:nvPr/>
            </p:nvSpPr>
            <p:spPr>
              <a:xfrm>
                <a:off x="15446238" y="2543632"/>
                <a:ext cx="36508" cy="116280"/>
              </a:xfrm>
              <a:custGeom>
                <a:avLst/>
                <a:gdLst>
                  <a:gd name="connsiteX0" fmla="*/ 36479 w 36508"/>
                  <a:gd name="connsiteY0" fmla="*/ 116280 h 116280"/>
                  <a:gd name="connsiteX1" fmla="*/ 33143 w 36508"/>
                  <a:gd name="connsiteY1" fmla="*/ 112647 h 116280"/>
                  <a:gd name="connsiteX2" fmla="*/ 25578 w 36508"/>
                  <a:gd name="connsiteY2" fmla="*/ 101626 h 116280"/>
                  <a:gd name="connsiteX3" fmla="*/ 201 w 36508"/>
                  <a:gd name="connsiteY3" fmla="*/ 18228 h 116280"/>
                  <a:gd name="connsiteX4" fmla="*/ 201 w 36508"/>
                  <a:gd name="connsiteY4" fmla="*/ 4885 h 116280"/>
                  <a:gd name="connsiteX5" fmla="*/ 916 w 36508"/>
                  <a:gd name="connsiteY5" fmla="*/ 0 h 116280"/>
                  <a:gd name="connsiteX6" fmla="*/ 2167 w 36508"/>
                  <a:gd name="connsiteY6" fmla="*/ 17871 h 116280"/>
                  <a:gd name="connsiteX7" fmla="*/ 27246 w 36508"/>
                  <a:gd name="connsiteY7" fmla="*/ 100494 h 116280"/>
                  <a:gd name="connsiteX8" fmla="*/ 36479 w 36508"/>
                  <a:gd name="connsiteY8" fmla="*/ 116280 h 116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508" h="116280">
                    <a:moveTo>
                      <a:pt x="36479" y="116280"/>
                    </a:moveTo>
                    <a:cubicBezTo>
                      <a:pt x="36479" y="116280"/>
                      <a:pt x="35109" y="115089"/>
                      <a:pt x="33143" y="112647"/>
                    </a:cubicBezTo>
                    <a:cubicBezTo>
                      <a:pt x="30409" y="109126"/>
                      <a:pt x="27883" y="105445"/>
                      <a:pt x="25578" y="101626"/>
                    </a:cubicBezTo>
                    <a:cubicBezTo>
                      <a:pt x="10066" y="76482"/>
                      <a:pt x="1321" y="47751"/>
                      <a:pt x="201" y="18228"/>
                    </a:cubicBezTo>
                    <a:cubicBezTo>
                      <a:pt x="-67" y="13784"/>
                      <a:pt x="-67" y="9329"/>
                      <a:pt x="201" y="4885"/>
                    </a:cubicBezTo>
                    <a:cubicBezTo>
                      <a:pt x="147" y="3229"/>
                      <a:pt x="386" y="1573"/>
                      <a:pt x="916" y="0"/>
                    </a:cubicBezTo>
                    <a:cubicBezTo>
                      <a:pt x="1452" y="0"/>
                      <a:pt x="1273" y="6970"/>
                      <a:pt x="2167" y="17871"/>
                    </a:cubicBezTo>
                    <a:cubicBezTo>
                      <a:pt x="4442" y="46905"/>
                      <a:pt x="12997" y="75094"/>
                      <a:pt x="27246" y="100494"/>
                    </a:cubicBezTo>
                    <a:cubicBezTo>
                      <a:pt x="32905" y="110264"/>
                      <a:pt x="36896" y="115983"/>
                      <a:pt x="36479" y="1162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49" name="Forma Livre: Forma 1748">
                <a:extLst>
                  <a:ext uri="{FF2B5EF4-FFF2-40B4-BE49-F238E27FC236}">
                    <a16:creationId xmlns:a16="http://schemas.microsoft.com/office/drawing/2014/main" id="{41312D4B-67D2-E555-CC34-079F6A91B12B}"/>
                  </a:ext>
                </a:extLst>
              </p:cNvPr>
              <p:cNvSpPr/>
              <p:nvPr/>
            </p:nvSpPr>
            <p:spPr>
              <a:xfrm>
                <a:off x="15499115" y="2677702"/>
                <a:ext cx="21948" cy="17747"/>
              </a:xfrm>
              <a:custGeom>
                <a:avLst/>
                <a:gdLst>
                  <a:gd name="connsiteX0" fmla="*/ 21905 w 21948"/>
                  <a:gd name="connsiteY0" fmla="*/ 17654 h 17747"/>
                  <a:gd name="connsiteX1" fmla="*/ 9991 w 21948"/>
                  <a:gd name="connsiteY1" fmla="*/ 10089 h 17747"/>
                  <a:gd name="connsiteX2" fmla="*/ 43 w 21948"/>
                  <a:gd name="connsiteY2" fmla="*/ 81 h 17747"/>
                  <a:gd name="connsiteX3" fmla="*/ 11957 w 21948"/>
                  <a:gd name="connsiteY3" fmla="*/ 7646 h 17747"/>
                  <a:gd name="connsiteX4" fmla="*/ 21905 w 21948"/>
                  <a:gd name="connsiteY4" fmla="*/ 17654 h 17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48" h="17747">
                    <a:moveTo>
                      <a:pt x="21905" y="17654"/>
                    </a:moveTo>
                    <a:cubicBezTo>
                      <a:pt x="21369" y="18369"/>
                      <a:pt x="15948" y="14914"/>
                      <a:pt x="9991" y="10089"/>
                    </a:cubicBezTo>
                    <a:cubicBezTo>
                      <a:pt x="4034" y="5263"/>
                      <a:pt x="-493" y="736"/>
                      <a:pt x="43" y="81"/>
                    </a:cubicBezTo>
                    <a:cubicBezTo>
                      <a:pt x="579" y="-574"/>
                      <a:pt x="6000" y="2821"/>
                      <a:pt x="11957" y="7646"/>
                    </a:cubicBezTo>
                    <a:cubicBezTo>
                      <a:pt x="17914" y="12471"/>
                      <a:pt x="22441" y="16999"/>
                      <a:pt x="21905" y="176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86CDB51C-2AEE-76D3-42E0-5D743B1DE21F}"/>
                  </a:ext>
                </a:extLst>
              </p:cNvPr>
              <p:cNvSpPr/>
              <p:nvPr/>
            </p:nvSpPr>
            <p:spPr>
              <a:xfrm>
                <a:off x="15491712" y="2462676"/>
                <a:ext cx="66420" cy="78096"/>
              </a:xfrm>
              <a:custGeom>
                <a:avLst/>
                <a:gdLst>
                  <a:gd name="connsiteX0" fmla="*/ 66420 w 66420"/>
                  <a:gd name="connsiteY0" fmla="*/ 0 h 78096"/>
                  <a:gd name="connsiteX1" fmla="*/ 52124 w 66420"/>
                  <a:gd name="connsiteY1" fmla="*/ 6731 h 78096"/>
                  <a:gd name="connsiteX2" fmla="*/ 4468 w 66420"/>
                  <a:gd name="connsiteY2" fmla="*/ 62906 h 78096"/>
                  <a:gd name="connsiteX3" fmla="*/ 238 w 66420"/>
                  <a:gd name="connsiteY3" fmla="*/ 78096 h 78096"/>
                  <a:gd name="connsiteX4" fmla="*/ 238 w 66420"/>
                  <a:gd name="connsiteY4" fmla="*/ 73807 h 78096"/>
                  <a:gd name="connsiteX5" fmla="*/ 2383 w 66420"/>
                  <a:gd name="connsiteY5" fmla="*/ 62251 h 78096"/>
                  <a:gd name="connsiteX6" fmla="*/ 51171 w 66420"/>
                  <a:gd name="connsiteY6" fmla="*/ 4766 h 78096"/>
                  <a:gd name="connsiteX7" fmla="*/ 62251 w 66420"/>
                  <a:gd name="connsiteY7" fmla="*/ 774 h 78096"/>
                  <a:gd name="connsiteX8" fmla="*/ 66420 w 66420"/>
                  <a:gd name="connsiteY8" fmla="*/ 0 h 7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420" h="78096">
                    <a:moveTo>
                      <a:pt x="66420" y="0"/>
                    </a:moveTo>
                    <a:cubicBezTo>
                      <a:pt x="66420" y="596"/>
                      <a:pt x="60463" y="2204"/>
                      <a:pt x="52124" y="6731"/>
                    </a:cubicBezTo>
                    <a:cubicBezTo>
                      <a:pt x="29582" y="18598"/>
                      <a:pt x="12504" y="38732"/>
                      <a:pt x="4468" y="62906"/>
                    </a:cubicBezTo>
                    <a:cubicBezTo>
                      <a:pt x="1489" y="72080"/>
                      <a:pt x="774" y="78156"/>
                      <a:pt x="238" y="78096"/>
                    </a:cubicBezTo>
                    <a:cubicBezTo>
                      <a:pt x="-298" y="78037"/>
                      <a:pt x="238" y="76547"/>
                      <a:pt x="238" y="73807"/>
                    </a:cubicBezTo>
                    <a:cubicBezTo>
                      <a:pt x="608" y="69899"/>
                      <a:pt x="1328" y="66033"/>
                      <a:pt x="2383" y="62251"/>
                    </a:cubicBezTo>
                    <a:cubicBezTo>
                      <a:pt x="9495" y="36898"/>
                      <a:pt x="27307" y="15905"/>
                      <a:pt x="51171" y="4766"/>
                    </a:cubicBezTo>
                    <a:cubicBezTo>
                      <a:pt x="54715" y="3056"/>
                      <a:pt x="58432" y="1722"/>
                      <a:pt x="62251" y="774"/>
                    </a:cubicBezTo>
                    <a:cubicBezTo>
                      <a:pt x="63585" y="268"/>
                      <a:pt x="64997" y="6"/>
                      <a:pt x="664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28F17C68-F0D4-2A7F-445C-12A9B37E900F}"/>
                  </a:ext>
                </a:extLst>
              </p:cNvPr>
              <p:cNvSpPr/>
              <p:nvPr/>
            </p:nvSpPr>
            <p:spPr>
              <a:xfrm>
                <a:off x="15539959" y="2537355"/>
                <a:ext cx="7806" cy="20938"/>
              </a:xfrm>
              <a:custGeom>
                <a:avLst/>
                <a:gdLst>
                  <a:gd name="connsiteX0" fmla="*/ 7749 w 7806"/>
                  <a:gd name="connsiteY0" fmla="*/ 20812 h 20938"/>
                  <a:gd name="connsiteX1" fmla="*/ 4473 w 7806"/>
                  <a:gd name="connsiteY1" fmla="*/ 19204 h 20938"/>
                  <a:gd name="connsiteX2" fmla="*/ 1137 w 7806"/>
                  <a:gd name="connsiteY2" fmla="*/ 2822 h 20938"/>
                  <a:gd name="connsiteX3" fmla="*/ 3520 w 7806"/>
                  <a:gd name="connsiteY3" fmla="*/ 22 h 20938"/>
                  <a:gd name="connsiteX4" fmla="*/ 3520 w 7806"/>
                  <a:gd name="connsiteY4" fmla="*/ 10924 h 20938"/>
                  <a:gd name="connsiteX5" fmla="*/ 7749 w 7806"/>
                  <a:gd name="connsiteY5" fmla="*/ 20812 h 20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06" h="20938">
                    <a:moveTo>
                      <a:pt x="7749" y="20812"/>
                    </a:moveTo>
                    <a:cubicBezTo>
                      <a:pt x="7749" y="21170"/>
                      <a:pt x="6141" y="20812"/>
                      <a:pt x="4473" y="19204"/>
                    </a:cubicBezTo>
                    <a:cubicBezTo>
                      <a:pt x="124" y="14933"/>
                      <a:pt x="-1192" y="8451"/>
                      <a:pt x="1137" y="2822"/>
                    </a:cubicBezTo>
                    <a:cubicBezTo>
                      <a:pt x="2090" y="737"/>
                      <a:pt x="3162" y="-156"/>
                      <a:pt x="3520" y="22"/>
                    </a:cubicBezTo>
                    <a:cubicBezTo>
                      <a:pt x="3877" y="201"/>
                      <a:pt x="2090" y="5086"/>
                      <a:pt x="3520" y="10924"/>
                    </a:cubicBezTo>
                    <a:cubicBezTo>
                      <a:pt x="4949" y="16761"/>
                      <a:pt x="8285" y="20157"/>
                      <a:pt x="7749" y="208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2" name="Forma Livre: Forma 1751">
                <a:extLst>
                  <a:ext uri="{FF2B5EF4-FFF2-40B4-BE49-F238E27FC236}">
                    <a16:creationId xmlns:a16="http://schemas.microsoft.com/office/drawing/2014/main" id="{67B7006C-303E-A914-AE00-8ADE867D8615}"/>
                  </a:ext>
                </a:extLst>
              </p:cNvPr>
              <p:cNvSpPr/>
              <p:nvPr/>
            </p:nvSpPr>
            <p:spPr>
              <a:xfrm>
                <a:off x="15577028" y="2614260"/>
                <a:ext cx="5111" cy="5231"/>
              </a:xfrm>
              <a:custGeom>
                <a:avLst/>
                <a:gdLst>
                  <a:gd name="connsiteX0" fmla="*/ 5112 w 5111"/>
                  <a:gd name="connsiteY0" fmla="*/ 4073 h 5231"/>
                  <a:gd name="connsiteX1" fmla="*/ 4039 w 5111"/>
                  <a:gd name="connsiteY1" fmla="*/ 5205 h 5231"/>
                  <a:gd name="connsiteX2" fmla="*/ 1061 w 5111"/>
                  <a:gd name="connsiteY2" fmla="*/ 4133 h 5231"/>
                  <a:gd name="connsiteX3" fmla="*/ 48 w 5111"/>
                  <a:gd name="connsiteY3" fmla="*/ 1154 h 5231"/>
                  <a:gd name="connsiteX4" fmla="*/ 1180 w 5111"/>
                  <a:gd name="connsiteY4" fmla="*/ 22 h 5231"/>
                  <a:gd name="connsiteX5" fmla="*/ 3265 w 5111"/>
                  <a:gd name="connsiteY5" fmla="*/ 1928 h 5231"/>
                  <a:gd name="connsiteX6" fmla="*/ 5112 w 5111"/>
                  <a:gd name="connsiteY6" fmla="*/ 4073 h 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11" h="5231">
                    <a:moveTo>
                      <a:pt x="5112" y="4073"/>
                    </a:moveTo>
                    <a:cubicBezTo>
                      <a:pt x="5112" y="4490"/>
                      <a:pt x="5112" y="5026"/>
                      <a:pt x="4039" y="5205"/>
                    </a:cubicBezTo>
                    <a:cubicBezTo>
                      <a:pt x="2931" y="5342"/>
                      <a:pt x="1829" y="4943"/>
                      <a:pt x="1061" y="4133"/>
                    </a:cubicBezTo>
                    <a:cubicBezTo>
                      <a:pt x="239" y="3376"/>
                      <a:pt x="-142" y="2256"/>
                      <a:pt x="48" y="1154"/>
                    </a:cubicBezTo>
                    <a:cubicBezTo>
                      <a:pt x="48" y="260"/>
                      <a:pt x="763" y="-97"/>
                      <a:pt x="1180" y="22"/>
                    </a:cubicBezTo>
                    <a:cubicBezTo>
                      <a:pt x="1597" y="141"/>
                      <a:pt x="2431" y="1214"/>
                      <a:pt x="3265" y="1928"/>
                    </a:cubicBezTo>
                    <a:cubicBezTo>
                      <a:pt x="4099" y="2643"/>
                      <a:pt x="4814" y="3239"/>
                      <a:pt x="5112" y="40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3" name="Forma Livre: Forma 1752">
                <a:extLst>
                  <a:ext uri="{FF2B5EF4-FFF2-40B4-BE49-F238E27FC236}">
                    <a16:creationId xmlns:a16="http://schemas.microsoft.com/office/drawing/2014/main" id="{7B9C83AF-A253-76A9-0E21-5A5D791DC35D}"/>
                  </a:ext>
                </a:extLst>
              </p:cNvPr>
              <p:cNvSpPr/>
              <p:nvPr/>
            </p:nvSpPr>
            <p:spPr>
              <a:xfrm rot="-3332999">
                <a:off x="14861635" y="3049055"/>
                <a:ext cx="387442" cy="464883"/>
              </a:xfrm>
              <a:custGeom>
                <a:avLst/>
                <a:gdLst>
                  <a:gd name="connsiteX0" fmla="*/ 387443 w 387442"/>
                  <a:gd name="connsiteY0" fmla="*/ 232442 h 464883"/>
                  <a:gd name="connsiteX1" fmla="*/ 193721 w 387442"/>
                  <a:gd name="connsiteY1" fmla="*/ 464883 h 464883"/>
                  <a:gd name="connsiteX2" fmla="*/ 0 w 387442"/>
                  <a:gd name="connsiteY2" fmla="*/ 232442 h 464883"/>
                  <a:gd name="connsiteX3" fmla="*/ 193721 w 387442"/>
                  <a:gd name="connsiteY3" fmla="*/ 0 h 464883"/>
                  <a:gd name="connsiteX4" fmla="*/ 387443 w 387442"/>
                  <a:gd name="connsiteY4" fmla="*/ 232442 h 464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42" h="464883">
                    <a:moveTo>
                      <a:pt x="387443" y="232442"/>
                    </a:moveTo>
                    <a:cubicBezTo>
                      <a:pt x="387443" y="360816"/>
                      <a:pt x="300711" y="464883"/>
                      <a:pt x="193721" y="464883"/>
                    </a:cubicBezTo>
                    <a:cubicBezTo>
                      <a:pt x="86732" y="464883"/>
                      <a:pt x="0" y="360816"/>
                      <a:pt x="0" y="232442"/>
                    </a:cubicBezTo>
                    <a:cubicBezTo>
                      <a:pt x="0" y="104068"/>
                      <a:pt x="86732" y="0"/>
                      <a:pt x="193721" y="0"/>
                    </a:cubicBezTo>
                    <a:cubicBezTo>
                      <a:pt x="300711" y="0"/>
                      <a:pt x="387443" y="104068"/>
                      <a:pt x="387443" y="23244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4" name="Forma Livre: Forma 1753">
                <a:extLst>
                  <a:ext uri="{FF2B5EF4-FFF2-40B4-BE49-F238E27FC236}">
                    <a16:creationId xmlns:a16="http://schemas.microsoft.com/office/drawing/2014/main" id="{7D5B8A6C-04F8-5AC1-D695-69D121847A1F}"/>
                  </a:ext>
                </a:extLst>
              </p:cNvPr>
              <p:cNvSpPr/>
              <p:nvPr/>
            </p:nvSpPr>
            <p:spPr>
              <a:xfrm rot="-3332999">
                <a:off x="14861635" y="3049055"/>
                <a:ext cx="387442" cy="464883"/>
              </a:xfrm>
              <a:custGeom>
                <a:avLst/>
                <a:gdLst>
                  <a:gd name="connsiteX0" fmla="*/ 387443 w 387442"/>
                  <a:gd name="connsiteY0" fmla="*/ 232442 h 464883"/>
                  <a:gd name="connsiteX1" fmla="*/ 193721 w 387442"/>
                  <a:gd name="connsiteY1" fmla="*/ 464883 h 464883"/>
                  <a:gd name="connsiteX2" fmla="*/ 0 w 387442"/>
                  <a:gd name="connsiteY2" fmla="*/ 232442 h 464883"/>
                  <a:gd name="connsiteX3" fmla="*/ 193721 w 387442"/>
                  <a:gd name="connsiteY3" fmla="*/ 0 h 464883"/>
                  <a:gd name="connsiteX4" fmla="*/ 387443 w 387442"/>
                  <a:gd name="connsiteY4" fmla="*/ 232442 h 464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442" h="464883">
                    <a:moveTo>
                      <a:pt x="387443" y="232442"/>
                    </a:moveTo>
                    <a:cubicBezTo>
                      <a:pt x="387443" y="360816"/>
                      <a:pt x="300711" y="464883"/>
                      <a:pt x="193721" y="464883"/>
                    </a:cubicBezTo>
                    <a:cubicBezTo>
                      <a:pt x="86732" y="464883"/>
                      <a:pt x="0" y="360816"/>
                      <a:pt x="0" y="232442"/>
                    </a:cubicBezTo>
                    <a:cubicBezTo>
                      <a:pt x="0" y="104068"/>
                      <a:pt x="86732" y="0"/>
                      <a:pt x="193721" y="0"/>
                    </a:cubicBezTo>
                    <a:cubicBezTo>
                      <a:pt x="300711" y="0"/>
                      <a:pt x="387443" y="104068"/>
                      <a:pt x="387443" y="232442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5" name="Forma Livre: Forma 1754">
                <a:extLst>
                  <a:ext uri="{FF2B5EF4-FFF2-40B4-BE49-F238E27FC236}">
                    <a16:creationId xmlns:a16="http://schemas.microsoft.com/office/drawing/2014/main" id="{9B37A4B4-9BC5-C756-116E-387EBC78C45E}"/>
                  </a:ext>
                </a:extLst>
              </p:cNvPr>
              <p:cNvSpPr/>
              <p:nvPr/>
            </p:nvSpPr>
            <p:spPr>
              <a:xfrm rot="-3311759">
                <a:off x="14880519" y="3029450"/>
                <a:ext cx="386919" cy="464255"/>
              </a:xfrm>
              <a:custGeom>
                <a:avLst/>
                <a:gdLst>
                  <a:gd name="connsiteX0" fmla="*/ 386919 w 386919"/>
                  <a:gd name="connsiteY0" fmla="*/ 232130 h 464255"/>
                  <a:gd name="connsiteX1" fmla="*/ 193459 w 386919"/>
                  <a:gd name="connsiteY1" fmla="*/ 464257 h 464255"/>
                  <a:gd name="connsiteX2" fmla="*/ 0 w 386919"/>
                  <a:gd name="connsiteY2" fmla="*/ 232130 h 464255"/>
                  <a:gd name="connsiteX3" fmla="*/ 193459 w 386919"/>
                  <a:gd name="connsiteY3" fmla="*/ 2 h 464255"/>
                  <a:gd name="connsiteX4" fmla="*/ 386919 w 386919"/>
                  <a:gd name="connsiteY4" fmla="*/ 232130 h 464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919" h="464255">
                    <a:moveTo>
                      <a:pt x="386919" y="232130"/>
                    </a:moveTo>
                    <a:cubicBezTo>
                      <a:pt x="386919" y="360330"/>
                      <a:pt x="300304" y="464257"/>
                      <a:pt x="193459" y="464257"/>
                    </a:cubicBezTo>
                    <a:cubicBezTo>
                      <a:pt x="86614" y="464257"/>
                      <a:pt x="0" y="360330"/>
                      <a:pt x="0" y="232130"/>
                    </a:cubicBezTo>
                    <a:cubicBezTo>
                      <a:pt x="0" y="103929"/>
                      <a:pt x="86614" y="2"/>
                      <a:pt x="193459" y="2"/>
                    </a:cubicBezTo>
                    <a:cubicBezTo>
                      <a:pt x="300304" y="2"/>
                      <a:pt x="386919" y="103929"/>
                      <a:pt x="386919" y="23213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AB1B3045-5177-755D-01C6-120FD156F5F2}"/>
                  </a:ext>
                </a:extLst>
              </p:cNvPr>
              <p:cNvSpPr/>
              <p:nvPr/>
            </p:nvSpPr>
            <p:spPr>
              <a:xfrm>
                <a:off x="14856518" y="3043793"/>
                <a:ext cx="422886" cy="245351"/>
              </a:xfrm>
              <a:custGeom>
                <a:avLst/>
                <a:gdLst>
                  <a:gd name="connsiteX0" fmla="*/ 0 w 422886"/>
                  <a:gd name="connsiteY0" fmla="*/ 156061 h 245351"/>
                  <a:gd name="connsiteX1" fmla="*/ 28415 w 422886"/>
                  <a:gd name="connsiteY1" fmla="*/ 75403 h 245351"/>
                  <a:gd name="connsiteX2" fmla="*/ 329660 w 422886"/>
                  <a:gd name="connsiteY2" fmla="*/ 47167 h 245351"/>
                  <a:gd name="connsiteX3" fmla="*/ 422887 w 422886"/>
                  <a:gd name="connsiteY3" fmla="*/ 158325 h 245351"/>
                  <a:gd name="connsiteX4" fmla="*/ 272711 w 422886"/>
                  <a:gd name="connsiteY4" fmla="*/ 235766 h 245351"/>
                  <a:gd name="connsiteX5" fmla="*/ 111872 w 422886"/>
                  <a:gd name="connsiteY5" fmla="*/ 224388 h 245351"/>
                  <a:gd name="connsiteX6" fmla="*/ 0 w 422886"/>
                  <a:gd name="connsiteY6" fmla="*/ 156061 h 245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2886" h="245351">
                    <a:moveTo>
                      <a:pt x="0" y="156061"/>
                    </a:moveTo>
                    <a:cubicBezTo>
                      <a:pt x="2270" y="127158"/>
                      <a:pt x="12063" y="99351"/>
                      <a:pt x="28415" y="75403"/>
                    </a:cubicBezTo>
                    <a:cubicBezTo>
                      <a:pt x="88938" y="-12820"/>
                      <a:pt x="223804" y="-25448"/>
                      <a:pt x="329660" y="47167"/>
                    </a:cubicBezTo>
                    <a:cubicBezTo>
                      <a:pt x="370543" y="74748"/>
                      <a:pt x="402847" y="113266"/>
                      <a:pt x="422887" y="158325"/>
                    </a:cubicBezTo>
                    <a:cubicBezTo>
                      <a:pt x="378882" y="194484"/>
                      <a:pt x="327688" y="220885"/>
                      <a:pt x="272711" y="235766"/>
                    </a:cubicBezTo>
                    <a:cubicBezTo>
                      <a:pt x="218145" y="250360"/>
                      <a:pt x="163162" y="249586"/>
                      <a:pt x="111872" y="224388"/>
                    </a:cubicBezTo>
                    <a:cubicBezTo>
                      <a:pt x="76309" y="206934"/>
                      <a:pt x="29130" y="187276"/>
                      <a:pt x="0" y="156061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A22D0C7D-BE8C-2DC3-3A2C-BC28CDF93C06}"/>
                  </a:ext>
                </a:extLst>
              </p:cNvPr>
              <p:cNvSpPr/>
              <p:nvPr/>
            </p:nvSpPr>
            <p:spPr>
              <a:xfrm>
                <a:off x="14905924" y="3088201"/>
                <a:ext cx="337957" cy="314625"/>
              </a:xfrm>
              <a:custGeom>
                <a:avLst/>
                <a:gdLst>
                  <a:gd name="connsiteX0" fmla="*/ 86295 w 337957"/>
                  <a:gd name="connsiteY0" fmla="*/ 277853 h 314625"/>
                  <a:gd name="connsiteX1" fmla="*/ 316294 w 337957"/>
                  <a:gd name="connsiteY1" fmla="*/ 258373 h 314625"/>
                  <a:gd name="connsiteX2" fmla="*/ 251720 w 337957"/>
                  <a:gd name="connsiteY2" fmla="*/ 36773 h 314625"/>
                  <a:gd name="connsiteX3" fmla="*/ 21661 w 337957"/>
                  <a:gd name="connsiteY3" fmla="*/ 56253 h 314625"/>
                  <a:gd name="connsiteX4" fmla="*/ 86295 w 337957"/>
                  <a:gd name="connsiteY4" fmla="*/ 277853 h 31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957" h="314625">
                    <a:moveTo>
                      <a:pt x="86295" y="277853"/>
                    </a:moveTo>
                    <a:cubicBezTo>
                      <a:pt x="167667" y="333669"/>
                      <a:pt x="270604" y="324972"/>
                      <a:pt x="316294" y="258373"/>
                    </a:cubicBezTo>
                    <a:cubicBezTo>
                      <a:pt x="361984" y="191774"/>
                      <a:pt x="333033" y="92590"/>
                      <a:pt x="251720" y="36773"/>
                    </a:cubicBezTo>
                    <a:cubicBezTo>
                      <a:pt x="170407" y="-19044"/>
                      <a:pt x="67351" y="-10347"/>
                      <a:pt x="21661" y="56253"/>
                    </a:cubicBezTo>
                    <a:cubicBezTo>
                      <a:pt x="-24029" y="122852"/>
                      <a:pt x="4922" y="222036"/>
                      <a:pt x="86295" y="27785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8" name="Forma Livre: Forma 1757">
                <a:extLst>
                  <a:ext uri="{FF2B5EF4-FFF2-40B4-BE49-F238E27FC236}">
                    <a16:creationId xmlns:a16="http://schemas.microsoft.com/office/drawing/2014/main" id="{ACC915CC-D8C7-03F5-1C64-829268F8A672}"/>
                  </a:ext>
                </a:extLst>
              </p:cNvPr>
              <p:cNvSpPr/>
              <p:nvPr/>
            </p:nvSpPr>
            <p:spPr>
              <a:xfrm>
                <a:off x="14905924" y="3088201"/>
                <a:ext cx="337957" cy="314625"/>
              </a:xfrm>
              <a:custGeom>
                <a:avLst/>
                <a:gdLst>
                  <a:gd name="connsiteX0" fmla="*/ 86295 w 337957"/>
                  <a:gd name="connsiteY0" fmla="*/ 277853 h 314625"/>
                  <a:gd name="connsiteX1" fmla="*/ 316294 w 337957"/>
                  <a:gd name="connsiteY1" fmla="*/ 258373 h 314625"/>
                  <a:gd name="connsiteX2" fmla="*/ 251720 w 337957"/>
                  <a:gd name="connsiteY2" fmla="*/ 36773 h 314625"/>
                  <a:gd name="connsiteX3" fmla="*/ 21661 w 337957"/>
                  <a:gd name="connsiteY3" fmla="*/ 56253 h 314625"/>
                  <a:gd name="connsiteX4" fmla="*/ 86295 w 337957"/>
                  <a:gd name="connsiteY4" fmla="*/ 277853 h 31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957" h="314625">
                    <a:moveTo>
                      <a:pt x="86295" y="277853"/>
                    </a:moveTo>
                    <a:cubicBezTo>
                      <a:pt x="167667" y="333669"/>
                      <a:pt x="270604" y="324972"/>
                      <a:pt x="316294" y="258373"/>
                    </a:cubicBezTo>
                    <a:cubicBezTo>
                      <a:pt x="361984" y="191774"/>
                      <a:pt x="333033" y="92590"/>
                      <a:pt x="251720" y="36773"/>
                    </a:cubicBezTo>
                    <a:cubicBezTo>
                      <a:pt x="170407" y="-19044"/>
                      <a:pt x="67351" y="-10347"/>
                      <a:pt x="21661" y="56253"/>
                    </a:cubicBezTo>
                    <a:cubicBezTo>
                      <a:pt x="-24029" y="122852"/>
                      <a:pt x="4922" y="222036"/>
                      <a:pt x="86295" y="2778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59" name="Forma Livre: Forma 1758">
                <a:extLst>
                  <a:ext uri="{FF2B5EF4-FFF2-40B4-BE49-F238E27FC236}">
                    <a16:creationId xmlns:a16="http://schemas.microsoft.com/office/drawing/2014/main" id="{33A8C7E9-DC5B-1B19-697D-6D0DCFFE6FD8}"/>
                  </a:ext>
                </a:extLst>
              </p:cNvPr>
              <p:cNvSpPr/>
              <p:nvPr/>
            </p:nvSpPr>
            <p:spPr>
              <a:xfrm>
                <a:off x="14907274" y="3104914"/>
                <a:ext cx="329166" cy="305539"/>
              </a:xfrm>
              <a:custGeom>
                <a:avLst/>
                <a:gdLst>
                  <a:gd name="connsiteX0" fmla="*/ 84469 w 329166"/>
                  <a:gd name="connsiteY0" fmla="*/ 269420 h 305539"/>
                  <a:gd name="connsiteX1" fmla="*/ 308332 w 329166"/>
                  <a:gd name="connsiteY1" fmla="*/ 251549 h 305539"/>
                  <a:gd name="connsiteX2" fmla="*/ 244712 w 329166"/>
                  <a:gd name="connsiteY2" fmla="*/ 36144 h 305539"/>
                  <a:gd name="connsiteX3" fmla="*/ 20848 w 329166"/>
                  <a:gd name="connsiteY3" fmla="*/ 54015 h 305539"/>
                  <a:gd name="connsiteX4" fmla="*/ 84469 w 329166"/>
                  <a:gd name="connsiteY4" fmla="*/ 269420 h 305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166" h="305539">
                    <a:moveTo>
                      <a:pt x="84469" y="269420"/>
                    </a:moveTo>
                    <a:cubicBezTo>
                      <a:pt x="163875" y="323926"/>
                      <a:pt x="264131" y="315765"/>
                      <a:pt x="308332" y="251549"/>
                    </a:cubicBezTo>
                    <a:cubicBezTo>
                      <a:pt x="352533" y="187333"/>
                      <a:pt x="324118" y="90710"/>
                      <a:pt x="244712" y="36144"/>
                    </a:cubicBezTo>
                    <a:cubicBezTo>
                      <a:pt x="165305" y="-18422"/>
                      <a:pt x="65108" y="-10201"/>
                      <a:pt x="20848" y="54015"/>
                    </a:cubicBezTo>
                    <a:cubicBezTo>
                      <a:pt x="-23413" y="118231"/>
                      <a:pt x="5121" y="214973"/>
                      <a:pt x="84469" y="26942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0" name="Forma Livre: Forma 1759">
                <a:extLst>
                  <a:ext uri="{FF2B5EF4-FFF2-40B4-BE49-F238E27FC236}">
                    <a16:creationId xmlns:a16="http://schemas.microsoft.com/office/drawing/2014/main" id="{8E130951-58A2-4C4B-1698-5A6A083040A3}"/>
                  </a:ext>
                </a:extLst>
              </p:cNvPr>
              <p:cNvSpPr/>
              <p:nvPr/>
            </p:nvSpPr>
            <p:spPr>
              <a:xfrm>
                <a:off x="14907274" y="3104914"/>
                <a:ext cx="329166" cy="305539"/>
              </a:xfrm>
              <a:custGeom>
                <a:avLst/>
                <a:gdLst>
                  <a:gd name="connsiteX0" fmla="*/ 84469 w 329166"/>
                  <a:gd name="connsiteY0" fmla="*/ 269420 h 305539"/>
                  <a:gd name="connsiteX1" fmla="*/ 308332 w 329166"/>
                  <a:gd name="connsiteY1" fmla="*/ 251549 h 305539"/>
                  <a:gd name="connsiteX2" fmla="*/ 244712 w 329166"/>
                  <a:gd name="connsiteY2" fmla="*/ 36144 h 305539"/>
                  <a:gd name="connsiteX3" fmla="*/ 20848 w 329166"/>
                  <a:gd name="connsiteY3" fmla="*/ 54015 h 305539"/>
                  <a:gd name="connsiteX4" fmla="*/ 84469 w 329166"/>
                  <a:gd name="connsiteY4" fmla="*/ 269420 h 305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166" h="305539">
                    <a:moveTo>
                      <a:pt x="84469" y="269420"/>
                    </a:moveTo>
                    <a:cubicBezTo>
                      <a:pt x="163875" y="323926"/>
                      <a:pt x="264131" y="315765"/>
                      <a:pt x="308332" y="251549"/>
                    </a:cubicBezTo>
                    <a:cubicBezTo>
                      <a:pt x="352533" y="187333"/>
                      <a:pt x="324118" y="90710"/>
                      <a:pt x="244712" y="36144"/>
                    </a:cubicBezTo>
                    <a:cubicBezTo>
                      <a:pt x="165305" y="-18422"/>
                      <a:pt x="65108" y="-10201"/>
                      <a:pt x="20848" y="54015"/>
                    </a:cubicBezTo>
                    <a:cubicBezTo>
                      <a:pt x="-23413" y="118231"/>
                      <a:pt x="5121" y="214973"/>
                      <a:pt x="84469" y="26942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1" name="Forma Livre: Forma 1760">
                <a:extLst>
                  <a:ext uri="{FF2B5EF4-FFF2-40B4-BE49-F238E27FC236}">
                    <a16:creationId xmlns:a16="http://schemas.microsoft.com/office/drawing/2014/main" id="{7C267145-BF6C-8DE4-9BC4-1CD82F47BD58}"/>
                  </a:ext>
                </a:extLst>
              </p:cNvPr>
              <p:cNvSpPr/>
              <p:nvPr/>
            </p:nvSpPr>
            <p:spPr>
              <a:xfrm>
                <a:off x="14969582" y="3182761"/>
                <a:ext cx="187585" cy="139280"/>
              </a:xfrm>
              <a:custGeom>
                <a:avLst/>
                <a:gdLst>
                  <a:gd name="connsiteX0" fmla="*/ 95193 w 187585"/>
                  <a:gd name="connsiteY0" fmla="*/ 130157 h 139280"/>
                  <a:gd name="connsiteX1" fmla="*/ 157979 w 187585"/>
                  <a:gd name="connsiteY1" fmla="*/ 121996 h 139280"/>
                  <a:gd name="connsiteX2" fmla="*/ 179127 w 187585"/>
                  <a:gd name="connsiteY2" fmla="*/ 136531 h 139280"/>
                  <a:gd name="connsiteX3" fmla="*/ 187586 w 187585"/>
                  <a:gd name="connsiteY3" fmla="*/ 124200 h 139280"/>
                  <a:gd name="connsiteX4" fmla="*/ 186573 w 187585"/>
                  <a:gd name="connsiteY4" fmla="*/ 114907 h 139280"/>
                  <a:gd name="connsiteX5" fmla="*/ 182463 w 187585"/>
                  <a:gd name="connsiteY5" fmla="*/ 120864 h 139280"/>
                  <a:gd name="connsiteX6" fmla="*/ 166617 w 187585"/>
                  <a:gd name="connsiteY6" fmla="*/ 110022 h 139280"/>
                  <a:gd name="connsiteX7" fmla="*/ 176148 w 187585"/>
                  <a:gd name="connsiteY7" fmla="*/ 62366 h 139280"/>
                  <a:gd name="connsiteX8" fmla="*/ 152320 w 187585"/>
                  <a:gd name="connsiteY8" fmla="*/ 56052 h 139280"/>
                  <a:gd name="connsiteX9" fmla="*/ 146363 w 187585"/>
                  <a:gd name="connsiteY9" fmla="*/ 95964 h 139280"/>
                  <a:gd name="connsiteX10" fmla="*/ 108536 w 187585"/>
                  <a:gd name="connsiteY10" fmla="*/ 69991 h 139280"/>
                  <a:gd name="connsiteX11" fmla="*/ 94120 w 187585"/>
                  <a:gd name="connsiteY11" fmla="*/ 9290 h 139280"/>
                  <a:gd name="connsiteX12" fmla="*/ 31513 w 187585"/>
                  <a:gd name="connsiteY12" fmla="*/ 17153 h 139280"/>
                  <a:gd name="connsiteX13" fmla="*/ 10127 w 187585"/>
                  <a:gd name="connsiteY13" fmla="*/ 2499 h 139280"/>
                  <a:gd name="connsiteX14" fmla="*/ 5242 w 187585"/>
                  <a:gd name="connsiteY14" fmla="*/ 9647 h 139280"/>
                  <a:gd name="connsiteX15" fmla="*/ 0 w 187585"/>
                  <a:gd name="connsiteY15" fmla="*/ 6013 h 139280"/>
                  <a:gd name="connsiteX16" fmla="*/ 1728 w 187585"/>
                  <a:gd name="connsiteY16" fmla="*/ 14829 h 139280"/>
                  <a:gd name="connsiteX17" fmla="*/ 22696 w 187585"/>
                  <a:gd name="connsiteY17" fmla="*/ 29186 h 139280"/>
                  <a:gd name="connsiteX18" fmla="*/ 15607 w 187585"/>
                  <a:gd name="connsiteY18" fmla="*/ 56588 h 139280"/>
                  <a:gd name="connsiteX19" fmla="*/ 12331 w 187585"/>
                  <a:gd name="connsiteY19" fmla="*/ 58196 h 139280"/>
                  <a:gd name="connsiteX20" fmla="*/ 15786 w 187585"/>
                  <a:gd name="connsiteY20" fmla="*/ 68502 h 139280"/>
                  <a:gd name="connsiteX21" fmla="*/ 19658 w 187585"/>
                  <a:gd name="connsiteY21" fmla="*/ 69574 h 139280"/>
                  <a:gd name="connsiteX22" fmla="*/ 36576 w 187585"/>
                  <a:gd name="connsiteY22" fmla="*/ 74340 h 139280"/>
                  <a:gd name="connsiteX23" fmla="*/ 38065 w 187585"/>
                  <a:gd name="connsiteY23" fmla="*/ 74757 h 139280"/>
                  <a:gd name="connsiteX24" fmla="*/ 37231 w 187585"/>
                  <a:gd name="connsiteY24" fmla="*/ 62843 h 139280"/>
                  <a:gd name="connsiteX25" fmla="*/ 43188 w 187585"/>
                  <a:gd name="connsiteY25" fmla="*/ 43125 h 139280"/>
                  <a:gd name="connsiteX26" fmla="*/ 43188 w 187585"/>
                  <a:gd name="connsiteY26" fmla="*/ 43125 h 139280"/>
                  <a:gd name="connsiteX27" fmla="*/ 81313 w 187585"/>
                  <a:gd name="connsiteY27" fmla="*/ 69336 h 139280"/>
                  <a:gd name="connsiteX28" fmla="*/ 95193 w 187585"/>
                  <a:gd name="connsiteY28" fmla="*/ 130157 h 139280"/>
                  <a:gd name="connsiteX29" fmla="*/ 51945 w 187585"/>
                  <a:gd name="connsiteY29" fmla="*/ 31152 h 139280"/>
                  <a:gd name="connsiteX30" fmla="*/ 79526 w 187585"/>
                  <a:gd name="connsiteY30" fmla="*/ 27756 h 139280"/>
                  <a:gd name="connsiteX31" fmla="*/ 85483 w 187585"/>
                  <a:gd name="connsiteY31" fmla="*/ 54205 h 139280"/>
                  <a:gd name="connsiteX32" fmla="*/ 110085 w 187585"/>
                  <a:gd name="connsiteY32" fmla="*/ 112107 h 139280"/>
                  <a:gd name="connsiteX33" fmla="*/ 104128 w 187585"/>
                  <a:gd name="connsiteY33" fmla="*/ 84943 h 139280"/>
                  <a:gd name="connsiteX34" fmla="*/ 137547 w 187585"/>
                  <a:gd name="connsiteY34" fmla="*/ 107878 h 139280"/>
                  <a:gd name="connsiteX35" fmla="*/ 110085 w 187585"/>
                  <a:gd name="connsiteY35" fmla="*/ 112107 h 139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87585" h="139280">
                    <a:moveTo>
                      <a:pt x="95193" y="130157"/>
                    </a:moveTo>
                    <a:cubicBezTo>
                      <a:pt x="114851" y="144990"/>
                      <a:pt x="142765" y="141362"/>
                      <a:pt x="157979" y="121996"/>
                    </a:cubicBezTo>
                    <a:lnTo>
                      <a:pt x="179127" y="136531"/>
                    </a:lnTo>
                    <a:lnTo>
                      <a:pt x="187586" y="124200"/>
                    </a:lnTo>
                    <a:lnTo>
                      <a:pt x="186573" y="114907"/>
                    </a:lnTo>
                    <a:lnTo>
                      <a:pt x="182463" y="120864"/>
                    </a:lnTo>
                    <a:lnTo>
                      <a:pt x="166617" y="110022"/>
                    </a:lnTo>
                    <a:cubicBezTo>
                      <a:pt x="175362" y="95773"/>
                      <a:pt x="178740" y="78879"/>
                      <a:pt x="176148" y="62366"/>
                    </a:cubicBezTo>
                    <a:lnTo>
                      <a:pt x="152320" y="56052"/>
                    </a:lnTo>
                    <a:cubicBezTo>
                      <a:pt x="154828" y="69646"/>
                      <a:pt x="152731" y="83692"/>
                      <a:pt x="146363" y="95964"/>
                    </a:cubicBezTo>
                    <a:lnTo>
                      <a:pt x="108536" y="69991"/>
                    </a:lnTo>
                    <a:cubicBezTo>
                      <a:pt x="114910" y="49857"/>
                      <a:pt x="120450" y="27339"/>
                      <a:pt x="94120" y="9290"/>
                    </a:cubicBezTo>
                    <a:cubicBezTo>
                      <a:pt x="74623" y="-5692"/>
                      <a:pt x="46697" y="-2184"/>
                      <a:pt x="31513" y="17153"/>
                    </a:cubicBezTo>
                    <a:lnTo>
                      <a:pt x="10127" y="2499"/>
                    </a:lnTo>
                    <a:lnTo>
                      <a:pt x="5242" y="9647"/>
                    </a:lnTo>
                    <a:lnTo>
                      <a:pt x="0" y="6013"/>
                    </a:lnTo>
                    <a:lnTo>
                      <a:pt x="1728" y="14829"/>
                    </a:lnTo>
                    <a:lnTo>
                      <a:pt x="22696" y="29186"/>
                    </a:lnTo>
                    <a:cubicBezTo>
                      <a:pt x="18115" y="37597"/>
                      <a:pt x="15679" y="47009"/>
                      <a:pt x="15607" y="56588"/>
                    </a:cubicBezTo>
                    <a:lnTo>
                      <a:pt x="12331" y="58196"/>
                    </a:lnTo>
                    <a:lnTo>
                      <a:pt x="15786" y="68502"/>
                    </a:lnTo>
                    <a:lnTo>
                      <a:pt x="19658" y="69574"/>
                    </a:lnTo>
                    <a:lnTo>
                      <a:pt x="36576" y="74340"/>
                    </a:lnTo>
                    <a:lnTo>
                      <a:pt x="38065" y="74757"/>
                    </a:lnTo>
                    <a:cubicBezTo>
                      <a:pt x="37386" y="70825"/>
                      <a:pt x="37106" y="66834"/>
                      <a:pt x="37231" y="62843"/>
                    </a:cubicBezTo>
                    <a:cubicBezTo>
                      <a:pt x="38119" y="55986"/>
                      <a:pt x="40132" y="49326"/>
                      <a:pt x="43188" y="43125"/>
                    </a:cubicBezTo>
                    <a:lnTo>
                      <a:pt x="43188" y="43125"/>
                    </a:lnTo>
                    <a:lnTo>
                      <a:pt x="81313" y="69336"/>
                    </a:lnTo>
                    <a:cubicBezTo>
                      <a:pt x="74760" y="89411"/>
                      <a:pt x="68922" y="112107"/>
                      <a:pt x="95193" y="130157"/>
                    </a:cubicBezTo>
                    <a:close/>
                    <a:moveTo>
                      <a:pt x="51945" y="31152"/>
                    </a:moveTo>
                    <a:cubicBezTo>
                      <a:pt x="58790" y="22895"/>
                      <a:pt x="70882" y="21406"/>
                      <a:pt x="79526" y="27756"/>
                    </a:cubicBezTo>
                    <a:cubicBezTo>
                      <a:pt x="88640" y="34011"/>
                      <a:pt x="88342" y="43304"/>
                      <a:pt x="85483" y="54205"/>
                    </a:cubicBezTo>
                    <a:close/>
                    <a:moveTo>
                      <a:pt x="110085" y="112107"/>
                    </a:moveTo>
                    <a:cubicBezTo>
                      <a:pt x="100792" y="105733"/>
                      <a:pt x="100971" y="96142"/>
                      <a:pt x="104128" y="84943"/>
                    </a:cubicBezTo>
                    <a:lnTo>
                      <a:pt x="137547" y="107878"/>
                    </a:lnTo>
                    <a:cubicBezTo>
                      <a:pt x="127777" y="117409"/>
                      <a:pt x="118187" y="117647"/>
                      <a:pt x="110085" y="11210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2" name="Forma Livre: Forma 1761">
                <a:extLst>
                  <a:ext uri="{FF2B5EF4-FFF2-40B4-BE49-F238E27FC236}">
                    <a16:creationId xmlns:a16="http://schemas.microsoft.com/office/drawing/2014/main" id="{051D9E11-2E74-21B6-2D5C-FE91C8B4B3BB}"/>
                  </a:ext>
                </a:extLst>
              </p:cNvPr>
              <p:cNvSpPr/>
              <p:nvPr/>
            </p:nvSpPr>
            <p:spPr>
              <a:xfrm>
                <a:off x="14969582" y="3182761"/>
                <a:ext cx="187585" cy="139280"/>
              </a:xfrm>
              <a:custGeom>
                <a:avLst/>
                <a:gdLst>
                  <a:gd name="connsiteX0" fmla="*/ 95193 w 187585"/>
                  <a:gd name="connsiteY0" fmla="*/ 130157 h 139280"/>
                  <a:gd name="connsiteX1" fmla="*/ 157979 w 187585"/>
                  <a:gd name="connsiteY1" fmla="*/ 121996 h 139280"/>
                  <a:gd name="connsiteX2" fmla="*/ 179127 w 187585"/>
                  <a:gd name="connsiteY2" fmla="*/ 136531 h 139280"/>
                  <a:gd name="connsiteX3" fmla="*/ 187586 w 187585"/>
                  <a:gd name="connsiteY3" fmla="*/ 124200 h 139280"/>
                  <a:gd name="connsiteX4" fmla="*/ 186573 w 187585"/>
                  <a:gd name="connsiteY4" fmla="*/ 114907 h 139280"/>
                  <a:gd name="connsiteX5" fmla="*/ 182463 w 187585"/>
                  <a:gd name="connsiteY5" fmla="*/ 120864 h 139280"/>
                  <a:gd name="connsiteX6" fmla="*/ 166617 w 187585"/>
                  <a:gd name="connsiteY6" fmla="*/ 110022 h 139280"/>
                  <a:gd name="connsiteX7" fmla="*/ 176148 w 187585"/>
                  <a:gd name="connsiteY7" fmla="*/ 62366 h 139280"/>
                  <a:gd name="connsiteX8" fmla="*/ 152320 w 187585"/>
                  <a:gd name="connsiteY8" fmla="*/ 56052 h 139280"/>
                  <a:gd name="connsiteX9" fmla="*/ 146363 w 187585"/>
                  <a:gd name="connsiteY9" fmla="*/ 95964 h 139280"/>
                  <a:gd name="connsiteX10" fmla="*/ 108536 w 187585"/>
                  <a:gd name="connsiteY10" fmla="*/ 69991 h 139280"/>
                  <a:gd name="connsiteX11" fmla="*/ 94120 w 187585"/>
                  <a:gd name="connsiteY11" fmla="*/ 9290 h 139280"/>
                  <a:gd name="connsiteX12" fmla="*/ 31513 w 187585"/>
                  <a:gd name="connsiteY12" fmla="*/ 17153 h 139280"/>
                  <a:gd name="connsiteX13" fmla="*/ 10127 w 187585"/>
                  <a:gd name="connsiteY13" fmla="*/ 2499 h 139280"/>
                  <a:gd name="connsiteX14" fmla="*/ 5242 w 187585"/>
                  <a:gd name="connsiteY14" fmla="*/ 9647 h 139280"/>
                  <a:gd name="connsiteX15" fmla="*/ 0 w 187585"/>
                  <a:gd name="connsiteY15" fmla="*/ 6013 h 139280"/>
                  <a:gd name="connsiteX16" fmla="*/ 1728 w 187585"/>
                  <a:gd name="connsiteY16" fmla="*/ 14829 h 139280"/>
                  <a:gd name="connsiteX17" fmla="*/ 22696 w 187585"/>
                  <a:gd name="connsiteY17" fmla="*/ 29186 h 139280"/>
                  <a:gd name="connsiteX18" fmla="*/ 15607 w 187585"/>
                  <a:gd name="connsiteY18" fmla="*/ 56588 h 139280"/>
                  <a:gd name="connsiteX19" fmla="*/ 12331 w 187585"/>
                  <a:gd name="connsiteY19" fmla="*/ 58196 h 139280"/>
                  <a:gd name="connsiteX20" fmla="*/ 15786 w 187585"/>
                  <a:gd name="connsiteY20" fmla="*/ 68502 h 139280"/>
                  <a:gd name="connsiteX21" fmla="*/ 19658 w 187585"/>
                  <a:gd name="connsiteY21" fmla="*/ 69574 h 139280"/>
                  <a:gd name="connsiteX22" fmla="*/ 36576 w 187585"/>
                  <a:gd name="connsiteY22" fmla="*/ 74340 h 139280"/>
                  <a:gd name="connsiteX23" fmla="*/ 38065 w 187585"/>
                  <a:gd name="connsiteY23" fmla="*/ 74757 h 139280"/>
                  <a:gd name="connsiteX24" fmla="*/ 37231 w 187585"/>
                  <a:gd name="connsiteY24" fmla="*/ 62843 h 139280"/>
                  <a:gd name="connsiteX25" fmla="*/ 43188 w 187585"/>
                  <a:gd name="connsiteY25" fmla="*/ 43125 h 139280"/>
                  <a:gd name="connsiteX26" fmla="*/ 43188 w 187585"/>
                  <a:gd name="connsiteY26" fmla="*/ 43125 h 139280"/>
                  <a:gd name="connsiteX27" fmla="*/ 81313 w 187585"/>
                  <a:gd name="connsiteY27" fmla="*/ 69336 h 139280"/>
                  <a:gd name="connsiteX28" fmla="*/ 95193 w 187585"/>
                  <a:gd name="connsiteY28" fmla="*/ 130157 h 139280"/>
                  <a:gd name="connsiteX29" fmla="*/ 51945 w 187585"/>
                  <a:gd name="connsiteY29" fmla="*/ 31152 h 139280"/>
                  <a:gd name="connsiteX30" fmla="*/ 79526 w 187585"/>
                  <a:gd name="connsiteY30" fmla="*/ 27756 h 139280"/>
                  <a:gd name="connsiteX31" fmla="*/ 85483 w 187585"/>
                  <a:gd name="connsiteY31" fmla="*/ 54205 h 139280"/>
                  <a:gd name="connsiteX32" fmla="*/ 110085 w 187585"/>
                  <a:gd name="connsiteY32" fmla="*/ 112107 h 139280"/>
                  <a:gd name="connsiteX33" fmla="*/ 104128 w 187585"/>
                  <a:gd name="connsiteY33" fmla="*/ 84943 h 139280"/>
                  <a:gd name="connsiteX34" fmla="*/ 137547 w 187585"/>
                  <a:gd name="connsiteY34" fmla="*/ 107878 h 139280"/>
                  <a:gd name="connsiteX35" fmla="*/ 110085 w 187585"/>
                  <a:gd name="connsiteY35" fmla="*/ 112107 h 139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87585" h="139280">
                    <a:moveTo>
                      <a:pt x="95193" y="130157"/>
                    </a:moveTo>
                    <a:cubicBezTo>
                      <a:pt x="114851" y="144990"/>
                      <a:pt x="142765" y="141362"/>
                      <a:pt x="157979" y="121996"/>
                    </a:cubicBezTo>
                    <a:lnTo>
                      <a:pt x="179127" y="136531"/>
                    </a:lnTo>
                    <a:lnTo>
                      <a:pt x="187586" y="124200"/>
                    </a:lnTo>
                    <a:lnTo>
                      <a:pt x="186573" y="114907"/>
                    </a:lnTo>
                    <a:lnTo>
                      <a:pt x="182463" y="120864"/>
                    </a:lnTo>
                    <a:lnTo>
                      <a:pt x="166617" y="110022"/>
                    </a:lnTo>
                    <a:cubicBezTo>
                      <a:pt x="175362" y="95773"/>
                      <a:pt x="178740" y="78879"/>
                      <a:pt x="176148" y="62366"/>
                    </a:cubicBezTo>
                    <a:lnTo>
                      <a:pt x="152320" y="56052"/>
                    </a:lnTo>
                    <a:cubicBezTo>
                      <a:pt x="154828" y="69646"/>
                      <a:pt x="152731" y="83692"/>
                      <a:pt x="146363" y="95964"/>
                    </a:cubicBezTo>
                    <a:lnTo>
                      <a:pt x="108536" y="69991"/>
                    </a:lnTo>
                    <a:cubicBezTo>
                      <a:pt x="114910" y="49857"/>
                      <a:pt x="120450" y="27339"/>
                      <a:pt x="94120" y="9290"/>
                    </a:cubicBezTo>
                    <a:cubicBezTo>
                      <a:pt x="74623" y="-5692"/>
                      <a:pt x="46697" y="-2184"/>
                      <a:pt x="31513" y="17153"/>
                    </a:cubicBezTo>
                    <a:lnTo>
                      <a:pt x="10127" y="2499"/>
                    </a:lnTo>
                    <a:lnTo>
                      <a:pt x="5242" y="9647"/>
                    </a:lnTo>
                    <a:lnTo>
                      <a:pt x="0" y="6013"/>
                    </a:lnTo>
                    <a:lnTo>
                      <a:pt x="1728" y="14829"/>
                    </a:lnTo>
                    <a:lnTo>
                      <a:pt x="22696" y="29186"/>
                    </a:lnTo>
                    <a:cubicBezTo>
                      <a:pt x="18115" y="37597"/>
                      <a:pt x="15679" y="47009"/>
                      <a:pt x="15607" y="56588"/>
                    </a:cubicBezTo>
                    <a:lnTo>
                      <a:pt x="12331" y="58196"/>
                    </a:lnTo>
                    <a:lnTo>
                      <a:pt x="15786" y="68502"/>
                    </a:lnTo>
                    <a:lnTo>
                      <a:pt x="19658" y="69574"/>
                    </a:lnTo>
                    <a:lnTo>
                      <a:pt x="36576" y="74340"/>
                    </a:lnTo>
                    <a:lnTo>
                      <a:pt x="38065" y="74757"/>
                    </a:lnTo>
                    <a:cubicBezTo>
                      <a:pt x="37386" y="70825"/>
                      <a:pt x="37106" y="66834"/>
                      <a:pt x="37231" y="62843"/>
                    </a:cubicBezTo>
                    <a:cubicBezTo>
                      <a:pt x="38119" y="55986"/>
                      <a:pt x="40132" y="49326"/>
                      <a:pt x="43188" y="43125"/>
                    </a:cubicBezTo>
                    <a:lnTo>
                      <a:pt x="43188" y="43125"/>
                    </a:lnTo>
                    <a:lnTo>
                      <a:pt x="81313" y="69336"/>
                    </a:lnTo>
                    <a:cubicBezTo>
                      <a:pt x="74760" y="89411"/>
                      <a:pt x="68922" y="112107"/>
                      <a:pt x="95193" y="130157"/>
                    </a:cubicBezTo>
                    <a:close/>
                    <a:moveTo>
                      <a:pt x="51945" y="31152"/>
                    </a:moveTo>
                    <a:cubicBezTo>
                      <a:pt x="58790" y="22895"/>
                      <a:pt x="70882" y="21406"/>
                      <a:pt x="79526" y="27756"/>
                    </a:cubicBezTo>
                    <a:cubicBezTo>
                      <a:pt x="88640" y="34011"/>
                      <a:pt x="88342" y="43304"/>
                      <a:pt x="85483" y="54205"/>
                    </a:cubicBezTo>
                    <a:close/>
                    <a:moveTo>
                      <a:pt x="110085" y="112107"/>
                    </a:moveTo>
                    <a:cubicBezTo>
                      <a:pt x="100792" y="105733"/>
                      <a:pt x="100971" y="96142"/>
                      <a:pt x="104128" y="84943"/>
                    </a:cubicBezTo>
                    <a:lnTo>
                      <a:pt x="137547" y="107878"/>
                    </a:lnTo>
                    <a:cubicBezTo>
                      <a:pt x="127777" y="117409"/>
                      <a:pt x="118187" y="117647"/>
                      <a:pt x="110085" y="1121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3" name="Forma Livre: Forma 1762">
                <a:extLst>
                  <a:ext uri="{FF2B5EF4-FFF2-40B4-BE49-F238E27FC236}">
                    <a16:creationId xmlns:a16="http://schemas.microsoft.com/office/drawing/2014/main" id="{9F4A91C8-B21B-D3CD-4A09-4E9542A93455}"/>
                  </a:ext>
                </a:extLst>
              </p:cNvPr>
              <p:cNvSpPr/>
              <p:nvPr/>
            </p:nvSpPr>
            <p:spPr>
              <a:xfrm>
                <a:off x="14969403" y="3174008"/>
                <a:ext cx="186215" cy="139525"/>
              </a:xfrm>
              <a:custGeom>
                <a:avLst/>
                <a:gdLst>
                  <a:gd name="connsiteX0" fmla="*/ 93703 w 186215"/>
                  <a:gd name="connsiteY0" fmla="*/ 130212 h 139525"/>
                  <a:gd name="connsiteX1" fmla="*/ 79585 w 186215"/>
                  <a:gd name="connsiteY1" fmla="*/ 69332 h 139525"/>
                  <a:gd name="connsiteX2" fmla="*/ 41461 w 186215"/>
                  <a:gd name="connsiteY2" fmla="*/ 43180 h 139525"/>
                  <a:gd name="connsiteX3" fmla="*/ 34968 w 186215"/>
                  <a:gd name="connsiteY3" fmla="*/ 74514 h 139525"/>
                  <a:gd name="connsiteX4" fmla="*/ 11557 w 186215"/>
                  <a:gd name="connsiteY4" fmla="*/ 67545 h 139525"/>
                  <a:gd name="connsiteX5" fmla="*/ 20909 w 186215"/>
                  <a:gd name="connsiteY5" fmla="*/ 29182 h 139525"/>
                  <a:gd name="connsiteX6" fmla="*/ 0 w 186215"/>
                  <a:gd name="connsiteY6" fmla="*/ 14825 h 139525"/>
                  <a:gd name="connsiteX7" fmla="*/ 8399 w 186215"/>
                  <a:gd name="connsiteY7" fmla="*/ 2494 h 139525"/>
                  <a:gd name="connsiteX8" fmla="*/ 29785 w 186215"/>
                  <a:gd name="connsiteY8" fmla="*/ 17148 h 139525"/>
                  <a:gd name="connsiteX9" fmla="*/ 92333 w 186215"/>
                  <a:gd name="connsiteY9" fmla="*/ 9285 h 139525"/>
                  <a:gd name="connsiteX10" fmla="*/ 106809 w 186215"/>
                  <a:gd name="connsiteY10" fmla="*/ 69987 h 139525"/>
                  <a:gd name="connsiteX11" fmla="*/ 144576 w 186215"/>
                  <a:gd name="connsiteY11" fmla="*/ 95900 h 139525"/>
                  <a:gd name="connsiteX12" fmla="*/ 150950 w 186215"/>
                  <a:gd name="connsiteY12" fmla="*/ 56167 h 139525"/>
                  <a:gd name="connsiteX13" fmla="*/ 174778 w 186215"/>
                  <a:gd name="connsiteY13" fmla="*/ 62481 h 139525"/>
                  <a:gd name="connsiteX14" fmla="*/ 165247 w 186215"/>
                  <a:gd name="connsiteY14" fmla="*/ 110137 h 139525"/>
                  <a:gd name="connsiteX15" fmla="*/ 186216 w 186215"/>
                  <a:gd name="connsiteY15" fmla="*/ 124553 h 139525"/>
                  <a:gd name="connsiteX16" fmla="*/ 177757 w 186215"/>
                  <a:gd name="connsiteY16" fmla="*/ 136884 h 139525"/>
                  <a:gd name="connsiteX17" fmla="*/ 156609 w 186215"/>
                  <a:gd name="connsiteY17" fmla="*/ 122349 h 139525"/>
                  <a:gd name="connsiteX18" fmla="*/ 93703 w 186215"/>
                  <a:gd name="connsiteY18" fmla="*/ 130212 h 139525"/>
                  <a:gd name="connsiteX19" fmla="*/ 78037 w 186215"/>
                  <a:gd name="connsiteY19" fmla="*/ 27871 h 139525"/>
                  <a:gd name="connsiteX20" fmla="*/ 50456 w 186215"/>
                  <a:gd name="connsiteY20" fmla="*/ 31266 h 139525"/>
                  <a:gd name="connsiteX21" fmla="*/ 84113 w 186215"/>
                  <a:gd name="connsiteY21" fmla="*/ 54320 h 139525"/>
                  <a:gd name="connsiteX22" fmla="*/ 78037 w 186215"/>
                  <a:gd name="connsiteY22" fmla="*/ 27871 h 139525"/>
                  <a:gd name="connsiteX23" fmla="*/ 135879 w 186215"/>
                  <a:gd name="connsiteY23" fmla="*/ 107993 h 139525"/>
                  <a:gd name="connsiteX24" fmla="*/ 102460 w 186215"/>
                  <a:gd name="connsiteY24" fmla="*/ 85058 h 139525"/>
                  <a:gd name="connsiteX25" fmla="*/ 108417 w 186215"/>
                  <a:gd name="connsiteY25" fmla="*/ 112162 h 139525"/>
                  <a:gd name="connsiteX26" fmla="*/ 135879 w 186215"/>
                  <a:gd name="connsiteY26" fmla="*/ 107993 h 13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6215" h="139525">
                    <a:moveTo>
                      <a:pt x="93703" y="130212"/>
                    </a:moveTo>
                    <a:cubicBezTo>
                      <a:pt x="67433" y="112341"/>
                      <a:pt x="73271" y="89526"/>
                      <a:pt x="79585" y="69332"/>
                    </a:cubicBezTo>
                    <a:lnTo>
                      <a:pt x="41461" y="43180"/>
                    </a:lnTo>
                    <a:cubicBezTo>
                      <a:pt x="36719" y="52920"/>
                      <a:pt x="34485" y="63690"/>
                      <a:pt x="34968" y="74514"/>
                    </a:cubicBezTo>
                    <a:lnTo>
                      <a:pt x="11557" y="67545"/>
                    </a:lnTo>
                    <a:cubicBezTo>
                      <a:pt x="10746" y="54106"/>
                      <a:pt x="14005" y="40738"/>
                      <a:pt x="20909" y="29182"/>
                    </a:cubicBezTo>
                    <a:lnTo>
                      <a:pt x="0" y="14825"/>
                    </a:lnTo>
                    <a:lnTo>
                      <a:pt x="8399" y="2494"/>
                    </a:lnTo>
                    <a:lnTo>
                      <a:pt x="29785" y="17148"/>
                    </a:lnTo>
                    <a:cubicBezTo>
                      <a:pt x="44951" y="-2182"/>
                      <a:pt x="72854" y="-5691"/>
                      <a:pt x="92333" y="9285"/>
                    </a:cubicBezTo>
                    <a:cubicBezTo>
                      <a:pt x="118604" y="27156"/>
                      <a:pt x="113183" y="49852"/>
                      <a:pt x="106809" y="69987"/>
                    </a:cubicBezTo>
                    <a:lnTo>
                      <a:pt x="144576" y="95900"/>
                    </a:lnTo>
                    <a:cubicBezTo>
                      <a:pt x="151034" y="83724"/>
                      <a:pt x="153273" y="69749"/>
                      <a:pt x="150950" y="56167"/>
                    </a:cubicBezTo>
                    <a:lnTo>
                      <a:pt x="174778" y="62481"/>
                    </a:lnTo>
                    <a:cubicBezTo>
                      <a:pt x="177387" y="78994"/>
                      <a:pt x="174010" y="95900"/>
                      <a:pt x="165247" y="110137"/>
                    </a:cubicBezTo>
                    <a:lnTo>
                      <a:pt x="186216" y="124553"/>
                    </a:lnTo>
                    <a:lnTo>
                      <a:pt x="177757" y="136884"/>
                    </a:lnTo>
                    <a:lnTo>
                      <a:pt x="156609" y="122349"/>
                    </a:lnTo>
                    <a:cubicBezTo>
                      <a:pt x="141318" y="141721"/>
                      <a:pt x="113296" y="145224"/>
                      <a:pt x="93703" y="130212"/>
                    </a:cubicBezTo>
                    <a:close/>
                    <a:moveTo>
                      <a:pt x="78037" y="27871"/>
                    </a:moveTo>
                    <a:cubicBezTo>
                      <a:pt x="69393" y="21521"/>
                      <a:pt x="57300" y="23010"/>
                      <a:pt x="50456" y="31266"/>
                    </a:cubicBezTo>
                    <a:lnTo>
                      <a:pt x="84113" y="54320"/>
                    </a:lnTo>
                    <a:cubicBezTo>
                      <a:pt x="86853" y="43419"/>
                      <a:pt x="87151" y="34126"/>
                      <a:pt x="78037" y="27871"/>
                    </a:cubicBezTo>
                    <a:close/>
                    <a:moveTo>
                      <a:pt x="135879" y="107993"/>
                    </a:moveTo>
                    <a:lnTo>
                      <a:pt x="102460" y="85058"/>
                    </a:lnTo>
                    <a:cubicBezTo>
                      <a:pt x="99482" y="96257"/>
                      <a:pt x="99303" y="105848"/>
                      <a:pt x="108417" y="112162"/>
                    </a:cubicBezTo>
                    <a:cubicBezTo>
                      <a:pt x="116697" y="117762"/>
                      <a:pt x="126288" y="117524"/>
                      <a:pt x="135879" y="10799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4" name="Forma Livre: Forma 1763">
                <a:extLst>
                  <a:ext uri="{FF2B5EF4-FFF2-40B4-BE49-F238E27FC236}">
                    <a16:creationId xmlns:a16="http://schemas.microsoft.com/office/drawing/2014/main" id="{D1A693AC-7F48-7788-DA7B-EB62FCA06202}"/>
                  </a:ext>
                </a:extLst>
              </p:cNvPr>
              <p:cNvSpPr/>
              <p:nvPr/>
            </p:nvSpPr>
            <p:spPr>
              <a:xfrm>
                <a:off x="14905472" y="3230175"/>
                <a:ext cx="304653" cy="183032"/>
              </a:xfrm>
              <a:custGeom>
                <a:avLst/>
                <a:gdLst>
                  <a:gd name="connsiteX0" fmla="*/ 72 w 304653"/>
                  <a:gd name="connsiteY0" fmla="*/ 0 h 183032"/>
                  <a:gd name="connsiteX1" fmla="*/ 2932 w 304653"/>
                  <a:gd name="connsiteY1" fmla="*/ 16024 h 183032"/>
                  <a:gd name="connsiteX2" fmla="*/ 16514 w 304653"/>
                  <a:gd name="connsiteY2" fmla="*/ 58081 h 183032"/>
                  <a:gd name="connsiteX3" fmla="*/ 52613 w 304653"/>
                  <a:gd name="connsiteY3" fmla="*/ 112468 h 183032"/>
                  <a:gd name="connsiteX4" fmla="*/ 81326 w 304653"/>
                  <a:gd name="connsiteY4" fmla="*/ 138262 h 183032"/>
                  <a:gd name="connsiteX5" fmla="*/ 117068 w 304653"/>
                  <a:gd name="connsiteY5" fmla="*/ 159290 h 183032"/>
                  <a:gd name="connsiteX6" fmla="*/ 194151 w 304653"/>
                  <a:gd name="connsiteY6" fmla="*/ 179782 h 183032"/>
                  <a:gd name="connsiteX7" fmla="*/ 257712 w 304653"/>
                  <a:gd name="connsiteY7" fmla="*/ 168285 h 183032"/>
                  <a:gd name="connsiteX8" fmla="*/ 293454 w 304653"/>
                  <a:gd name="connsiteY8" fmla="*/ 142849 h 183032"/>
                  <a:gd name="connsiteX9" fmla="*/ 301615 w 304653"/>
                  <a:gd name="connsiteY9" fmla="*/ 134032 h 183032"/>
                  <a:gd name="connsiteX10" fmla="*/ 304653 w 304653"/>
                  <a:gd name="connsiteY10" fmla="*/ 130994 h 183032"/>
                  <a:gd name="connsiteX11" fmla="*/ 302092 w 304653"/>
                  <a:gd name="connsiteY11" fmla="*/ 134390 h 183032"/>
                  <a:gd name="connsiteX12" fmla="*/ 294288 w 304653"/>
                  <a:gd name="connsiteY12" fmla="*/ 143683 h 183032"/>
                  <a:gd name="connsiteX13" fmla="*/ 193913 w 304653"/>
                  <a:gd name="connsiteY13" fmla="*/ 182641 h 183032"/>
                  <a:gd name="connsiteX14" fmla="*/ 115638 w 304653"/>
                  <a:gd name="connsiteY14" fmla="*/ 162149 h 183032"/>
                  <a:gd name="connsiteX15" fmla="*/ 79419 w 304653"/>
                  <a:gd name="connsiteY15" fmla="*/ 140704 h 183032"/>
                  <a:gd name="connsiteX16" fmla="*/ 50468 w 304653"/>
                  <a:gd name="connsiteY16" fmla="*/ 114374 h 183032"/>
                  <a:gd name="connsiteX17" fmla="*/ 14429 w 304653"/>
                  <a:gd name="connsiteY17" fmla="*/ 58974 h 183032"/>
                  <a:gd name="connsiteX18" fmla="*/ 1681 w 304653"/>
                  <a:gd name="connsiteY18" fmla="*/ 16263 h 183032"/>
                  <a:gd name="connsiteX19" fmla="*/ 191 w 304653"/>
                  <a:gd name="connsiteY19" fmla="*/ 4349 h 183032"/>
                  <a:gd name="connsiteX20" fmla="*/ 72 w 304653"/>
                  <a:gd name="connsiteY20" fmla="*/ 0 h 183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4653" h="183032">
                    <a:moveTo>
                      <a:pt x="72" y="0"/>
                    </a:moveTo>
                    <a:cubicBezTo>
                      <a:pt x="72" y="0"/>
                      <a:pt x="906" y="5957"/>
                      <a:pt x="2932" y="16024"/>
                    </a:cubicBezTo>
                    <a:cubicBezTo>
                      <a:pt x="5779" y="30530"/>
                      <a:pt x="10336" y="44648"/>
                      <a:pt x="16514" y="58081"/>
                    </a:cubicBezTo>
                    <a:cubicBezTo>
                      <a:pt x="25628" y="77989"/>
                      <a:pt x="37804" y="96342"/>
                      <a:pt x="52613" y="112468"/>
                    </a:cubicBezTo>
                    <a:cubicBezTo>
                      <a:pt x="61382" y="121922"/>
                      <a:pt x="70990" y="130553"/>
                      <a:pt x="81326" y="138262"/>
                    </a:cubicBezTo>
                    <a:cubicBezTo>
                      <a:pt x="92513" y="146441"/>
                      <a:pt x="104486" y="153488"/>
                      <a:pt x="117068" y="159290"/>
                    </a:cubicBezTo>
                    <a:cubicBezTo>
                      <a:pt x="141307" y="170739"/>
                      <a:pt x="167428" y="177685"/>
                      <a:pt x="194151" y="179782"/>
                    </a:cubicBezTo>
                    <a:cubicBezTo>
                      <a:pt x="215971" y="181432"/>
                      <a:pt x="237851" y="177477"/>
                      <a:pt x="257712" y="168285"/>
                    </a:cubicBezTo>
                    <a:cubicBezTo>
                      <a:pt x="270937" y="161822"/>
                      <a:pt x="283011" y="153226"/>
                      <a:pt x="293454" y="142849"/>
                    </a:cubicBezTo>
                    <a:cubicBezTo>
                      <a:pt x="297088" y="139096"/>
                      <a:pt x="299709" y="135998"/>
                      <a:pt x="301615" y="134032"/>
                    </a:cubicBezTo>
                    <a:cubicBezTo>
                      <a:pt x="302527" y="132924"/>
                      <a:pt x="303545" y="131906"/>
                      <a:pt x="304653" y="130994"/>
                    </a:cubicBezTo>
                    <a:cubicBezTo>
                      <a:pt x="303915" y="132209"/>
                      <a:pt x="303057" y="133347"/>
                      <a:pt x="302092" y="134390"/>
                    </a:cubicBezTo>
                    <a:cubicBezTo>
                      <a:pt x="300364" y="136534"/>
                      <a:pt x="297862" y="139811"/>
                      <a:pt x="294288" y="143683"/>
                    </a:cubicBezTo>
                    <a:cubicBezTo>
                      <a:pt x="268518" y="171293"/>
                      <a:pt x="231561" y="185638"/>
                      <a:pt x="193913" y="182641"/>
                    </a:cubicBezTo>
                    <a:cubicBezTo>
                      <a:pt x="166779" y="180693"/>
                      <a:pt x="140246" y="173741"/>
                      <a:pt x="115638" y="162149"/>
                    </a:cubicBezTo>
                    <a:cubicBezTo>
                      <a:pt x="102872" y="156240"/>
                      <a:pt x="90738" y="149056"/>
                      <a:pt x="79419" y="140704"/>
                    </a:cubicBezTo>
                    <a:cubicBezTo>
                      <a:pt x="68995" y="132817"/>
                      <a:pt x="59309" y="124001"/>
                      <a:pt x="50468" y="114374"/>
                    </a:cubicBezTo>
                    <a:cubicBezTo>
                      <a:pt x="35534" y="97981"/>
                      <a:pt x="23364" y="79270"/>
                      <a:pt x="14429" y="58974"/>
                    </a:cubicBezTo>
                    <a:cubicBezTo>
                      <a:pt x="8370" y="45339"/>
                      <a:pt x="4087" y="30988"/>
                      <a:pt x="1681" y="16263"/>
                    </a:cubicBezTo>
                    <a:cubicBezTo>
                      <a:pt x="954" y="12325"/>
                      <a:pt x="454" y="8346"/>
                      <a:pt x="191" y="4349"/>
                    </a:cubicBezTo>
                    <a:cubicBezTo>
                      <a:pt x="-17" y="2907"/>
                      <a:pt x="-53" y="1448"/>
                      <a:pt x="7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5" name="Forma Livre: Forma 1764">
                <a:extLst>
                  <a:ext uri="{FF2B5EF4-FFF2-40B4-BE49-F238E27FC236}">
                    <a16:creationId xmlns:a16="http://schemas.microsoft.com/office/drawing/2014/main" id="{511D9B1A-D28B-6E6D-39CC-F6446FDDA80E}"/>
                  </a:ext>
                </a:extLst>
              </p:cNvPr>
              <p:cNvSpPr/>
              <p:nvPr/>
            </p:nvSpPr>
            <p:spPr>
              <a:xfrm>
                <a:off x="14977207" y="3416391"/>
                <a:ext cx="260320" cy="41589"/>
              </a:xfrm>
              <a:custGeom>
                <a:avLst/>
                <a:gdLst>
                  <a:gd name="connsiteX0" fmla="*/ 0 w 260320"/>
                  <a:gd name="connsiteY0" fmla="*/ 0 h 41589"/>
                  <a:gd name="connsiteX1" fmla="*/ 2562 w 260320"/>
                  <a:gd name="connsiteY1" fmla="*/ 1251 h 41589"/>
                  <a:gd name="connsiteX2" fmla="*/ 9472 w 260320"/>
                  <a:gd name="connsiteY2" fmla="*/ 5302 h 41589"/>
                  <a:gd name="connsiteX3" fmla="*/ 20552 w 260320"/>
                  <a:gd name="connsiteY3" fmla="*/ 11259 h 41589"/>
                  <a:gd name="connsiteX4" fmla="*/ 35623 w 260320"/>
                  <a:gd name="connsiteY4" fmla="*/ 18467 h 41589"/>
                  <a:gd name="connsiteX5" fmla="*/ 44558 w 260320"/>
                  <a:gd name="connsiteY5" fmla="*/ 22279 h 41589"/>
                  <a:gd name="connsiteX6" fmla="*/ 54507 w 260320"/>
                  <a:gd name="connsiteY6" fmla="*/ 25794 h 41589"/>
                  <a:gd name="connsiteX7" fmla="*/ 76845 w 260320"/>
                  <a:gd name="connsiteY7" fmla="*/ 32287 h 41589"/>
                  <a:gd name="connsiteX8" fmla="*/ 182463 w 260320"/>
                  <a:gd name="connsiteY8" fmla="*/ 34193 h 41589"/>
                  <a:gd name="connsiteX9" fmla="*/ 204980 w 260320"/>
                  <a:gd name="connsiteY9" fmla="*/ 28236 h 41589"/>
                  <a:gd name="connsiteX10" fmla="*/ 215047 w 260320"/>
                  <a:gd name="connsiteY10" fmla="*/ 25079 h 41589"/>
                  <a:gd name="connsiteX11" fmla="*/ 224102 w 260320"/>
                  <a:gd name="connsiteY11" fmla="*/ 21564 h 41589"/>
                  <a:gd name="connsiteX12" fmla="*/ 239471 w 260320"/>
                  <a:gd name="connsiteY12" fmla="*/ 14892 h 41589"/>
                  <a:gd name="connsiteX13" fmla="*/ 250730 w 260320"/>
                  <a:gd name="connsiteY13" fmla="*/ 8935 h 41589"/>
                  <a:gd name="connsiteX14" fmla="*/ 257759 w 260320"/>
                  <a:gd name="connsiteY14" fmla="*/ 5123 h 41589"/>
                  <a:gd name="connsiteX15" fmla="*/ 260321 w 260320"/>
                  <a:gd name="connsiteY15" fmla="*/ 3932 h 41589"/>
                  <a:gd name="connsiteX16" fmla="*/ 258116 w 260320"/>
                  <a:gd name="connsiteY16" fmla="*/ 5659 h 41589"/>
                  <a:gd name="connsiteX17" fmla="*/ 251325 w 260320"/>
                  <a:gd name="connsiteY17" fmla="*/ 9948 h 41589"/>
                  <a:gd name="connsiteX18" fmla="*/ 240245 w 260320"/>
                  <a:gd name="connsiteY18" fmla="*/ 16262 h 41589"/>
                  <a:gd name="connsiteX19" fmla="*/ 224936 w 260320"/>
                  <a:gd name="connsiteY19" fmla="*/ 23411 h 41589"/>
                  <a:gd name="connsiteX20" fmla="*/ 215881 w 260320"/>
                  <a:gd name="connsiteY20" fmla="*/ 27164 h 41589"/>
                  <a:gd name="connsiteX21" fmla="*/ 205754 w 260320"/>
                  <a:gd name="connsiteY21" fmla="*/ 30500 h 41589"/>
                  <a:gd name="connsiteX22" fmla="*/ 182999 w 260320"/>
                  <a:gd name="connsiteY22" fmla="*/ 36457 h 41589"/>
                  <a:gd name="connsiteX23" fmla="*/ 129386 w 260320"/>
                  <a:gd name="connsiteY23" fmla="*/ 41580 h 41589"/>
                  <a:gd name="connsiteX24" fmla="*/ 75773 w 260320"/>
                  <a:gd name="connsiteY24" fmla="*/ 34670 h 41589"/>
                  <a:gd name="connsiteX25" fmla="*/ 53256 w 260320"/>
                  <a:gd name="connsiteY25" fmla="*/ 27819 h 41589"/>
                  <a:gd name="connsiteX26" fmla="*/ 43248 w 260320"/>
                  <a:gd name="connsiteY26" fmla="*/ 24066 h 41589"/>
                  <a:gd name="connsiteX27" fmla="*/ 34312 w 260320"/>
                  <a:gd name="connsiteY27" fmla="*/ 20075 h 41589"/>
                  <a:gd name="connsiteX28" fmla="*/ 19301 w 260320"/>
                  <a:gd name="connsiteY28" fmla="*/ 12331 h 41589"/>
                  <a:gd name="connsiteX29" fmla="*/ 8399 w 260320"/>
                  <a:gd name="connsiteY29" fmla="*/ 5719 h 41589"/>
                  <a:gd name="connsiteX30" fmla="*/ 1787 w 260320"/>
                  <a:gd name="connsiteY30" fmla="*/ 1132 h 41589"/>
                  <a:gd name="connsiteX31" fmla="*/ 0 w 260320"/>
                  <a:gd name="connsiteY31" fmla="*/ 0 h 4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60320" h="41589">
                    <a:moveTo>
                      <a:pt x="0" y="0"/>
                    </a:moveTo>
                    <a:cubicBezTo>
                      <a:pt x="0" y="0"/>
                      <a:pt x="953" y="298"/>
                      <a:pt x="2562" y="1251"/>
                    </a:cubicBezTo>
                    <a:lnTo>
                      <a:pt x="9472" y="5302"/>
                    </a:lnTo>
                    <a:cubicBezTo>
                      <a:pt x="13052" y="7488"/>
                      <a:pt x="16751" y="9478"/>
                      <a:pt x="20552" y="11259"/>
                    </a:cubicBezTo>
                    <a:cubicBezTo>
                      <a:pt x="24960" y="13403"/>
                      <a:pt x="29845" y="16262"/>
                      <a:pt x="35623" y="18467"/>
                    </a:cubicBezTo>
                    <a:lnTo>
                      <a:pt x="44558" y="22279"/>
                    </a:lnTo>
                    <a:cubicBezTo>
                      <a:pt x="47716" y="23590"/>
                      <a:pt x="51111" y="24543"/>
                      <a:pt x="54507" y="25794"/>
                    </a:cubicBezTo>
                    <a:cubicBezTo>
                      <a:pt x="61357" y="28355"/>
                      <a:pt x="68922" y="30142"/>
                      <a:pt x="76845" y="32287"/>
                    </a:cubicBezTo>
                    <a:cubicBezTo>
                      <a:pt x="111503" y="40519"/>
                      <a:pt x="147531" y="41175"/>
                      <a:pt x="182463" y="34193"/>
                    </a:cubicBezTo>
                    <a:cubicBezTo>
                      <a:pt x="190064" y="32591"/>
                      <a:pt x="197581" y="30601"/>
                      <a:pt x="204980" y="28236"/>
                    </a:cubicBezTo>
                    <a:cubicBezTo>
                      <a:pt x="208435" y="27164"/>
                      <a:pt x="211890" y="26270"/>
                      <a:pt x="215047" y="25079"/>
                    </a:cubicBezTo>
                    <a:lnTo>
                      <a:pt x="224102" y="21564"/>
                    </a:lnTo>
                    <a:cubicBezTo>
                      <a:pt x="230059" y="19539"/>
                      <a:pt x="234944" y="16918"/>
                      <a:pt x="239471" y="14892"/>
                    </a:cubicBezTo>
                    <a:cubicBezTo>
                      <a:pt x="243998" y="12867"/>
                      <a:pt x="247692" y="10842"/>
                      <a:pt x="250730" y="8935"/>
                    </a:cubicBezTo>
                    <a:lnTo>
                      <a:pt x="257759" y="5123"/>
                    </a:lnTo>
                    <a:cubicBezTo>
                      <a:pt x="258551" y="4605"/>
                      <a:pt x="259415" y="4200"/>
                      <a:pt x="260321" y="3932"/>
                    </a:cubicBezTo>
                    <a:cubicBezTo>
                      <a:pt x="260321" y="3932"/>
                      <a:pt x="259606" y="4587"/>
                      <a:pt x="258116" y="5659"/>
                    </a:cubicBezTo>
                    <a:lnTo>
                      <a:pt x="251325" y="9948"/>
                    </a:lnTo>
                    <a:cubicBezTo>
                      <a:pt x="247775" y="12295"/>
                      <a:pt x="244076" y="14404"/>
                      <a:pt x="240245" y="16262"/>
                    </a:cubicBezTo>
                    <a:cubicBezTo>
                      <a:pt x="235277" y="18919"/>
                      <a:pt x="230166" y="21302"/>
                      <a:pt x="224936" y="23411"/>
                    </a:cubicBezTo>
                    <a:lnTo>
                      <a:pt x="215881" y="27164"/>
                    </a:lnTo>
                    <a:cubicBezTo>
                      <a:pt x="212665" y="28415"/>
                      <a:pt x="209269" y="29368"/>
                      <a:pt x="205754" y="30500"/>
                    </a:cubicBezTo>
                    <a:cubicBezTo>
                      <a:pt x="198284" y="32900"/>
                      <a:pt x="190689" y="34890"/>
                      <a:pt x="182999" y="36457"/>
                    </a:cubicBezTo>
                    <a:cubicBezTo>
                      <a:pt x="165354" y="40019"/>
                      <a:pt x="147388" y="41735"/>
                      <a:pt x="129386" y="41580"/>
                    </a:cubicBezTo>
                    <a:cubicBezTo>
                      <a:pt x="111324" y="41109"/>
                      <a:pt x="93364" y="38792"/>
                      <a:pt x="75773" y="34670"/>
                    </a:cubicBezTo>
                    <a:cubicBezTo>
                      <a:pt x="67791" y="32406"/>
                      <a:pt x="60106" y="30500"/>
                      <a:pt x="53256" y="27819"/>
                    </a:cubicBezTo>
                    <a:cubicBezTo>
                      <a:pt x="49800" y="26508"/>
                      <a:pt x="46405" y="25436"/>
                      <a:pt x="43248" y="24066"/>
                    </a:cubicBezTo>
                    <a:lnTo>
                      <a:pt x="34312" y="20075"/>
                    </a:lnTo>
                    <a:cubicBezTo>
                      <a:pt x="29154" y="17799"/>
                      <a:pt x="24144" y="15214"/>
                      <a:pt x="19301" y="12331"/>
                    </a:cubicBezTo>
                    <a:cubicBezTo>
                      <a:pt x="15512" y="10389"/>
                      <a:pt x="11872" y="8179"/>
                      <a:pt x="8399" y="5719"/>
                    </a:cubicBezTo>
                    <a:lnTo>
                      <a:pt x="1787" y="1132"/>
                    </a:lnTo>
                    <a:cubicBezTo>
                      <a:pt x="1162" y="804"/>
                      <a:pt x="560" y="429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6" name="Forma Livre: Forma 1765">
                <a:extLst>
                  <a:ext uri="{FF2B5EF4-FFF2-40B4-BE49-F238E27FC236}">
                    <a16:creationId xmlns:a16="http://schemas.microsoft.com/office/drawing/2014/main" id="{2E393497-16BE-B7C5-EB00-66545D5E901A}"/>
                  </a:ext>
                </a:extLst>
              </p:cNvPr>
              <p:cNvSpPr/>
              <p:nvPr/>
            </p:nvSpPr>
            <p:spPr>
              <a:xfrm>
                <a:off x="15044223" y="3046984"/>
                <a:ext cx="161494" cy="61925"/>
              </a:xfrm>
              <a:custGeom>
                <a:avLst/>
                <a:gdLst>
                  <a:gd name="connsiteX0" fmla="*/ 161494 w 161494"/>
                  <a:gd name="connsiteY0" fmla="*/ 61907 h 61925"/>
                  <a:gd name="connsiteX1" fmla="*/ 140347 w 161494"/>
                  <a:gd name="connsiteY1" fmla="*/ 47193 h 61925"/>
                  <a:gd name="connsiteX2" fmla="*/ 25556 w 161494"/>
                  <a:gd name="connsiteY2" fmla="*/ 3349 h 61925"/>
                  <a:gd name="connsiteX3" fmla="*/ 0 w 161494"/>
                  <a:gd name="connsiteY3" fmla="*/ 192 h 61925"/>
                  <a:gd name="connsiteX4" fmla="*/ 6910 w 161494"/>
                  <a:gd name="connsiteY4" fmla="*/ 192 h 61925"/>
                  <a:gd name="connsiteX5" fmla="*/ 25853 w 161494"/>
                  <a:gd name="connsiteY5" fmla="*/ 1383 h 61925"/>
                  <a:gd name="connsiteX6" fmla="*/ 86555 w 161494"/>
                  <a:gd name="connsiteY6" fmla="*/ 16157 h 61925"/>
                  <a:gd name="connsiteX7" fmla="*/ 141598 w 161494"/>
                  <a:gd name="connsiteY7" fmla="*/ 45942 h 61925"/>
                  <a:gd name="connsiteX8" fmla="*/ 156490 w 161494"/>
                  <a:gd name="connsiteY8" fmla="*/ 57856 h 61925"/>
                  <a:gd name="connsiteX9" fmla="*/ 161494 w 161494"/>
                  <a:gd name="connsiteY9" fmla="*/ 61907 h 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494" h="61925">
                    <a:moveTo>
                      <a:pt x="161494" y="61907"/>
                    </a:moveTo>
                    <a:cubicBezTo>
                      <a:pt x="161137" y="62324"/>
                      <a:pt x="153571" y="55950"/>
                      <a:pt x="140347" y="47193"/>
                    </a:cubicBezTo>
                    <a:cubicBezTo>
                      <a:pt x="105844" y="24175"/>
                      <a:pt x="66617" y="9193"/>
                      <a:pt x="25556" y="3349"/>
                    </a:cubicBezTo>
                    <a:cubicBezTo>
                      <a:pt x="9829" y="1086"/>
                      <a:pt x="0" y="788"/>
                      <a:pt x="0" y="192"/>
                    </a:cubicBezTo>
                    <a:cubicBezTo>
                      <a:pt x="2293" y="-64"/>
                      <a:pt x="4617" y="-64"/>
                      <a:pt x="6910" y="192"/>
                    </a:cubicBezTo>
                    <a:cubicBezTo>
                      <a:pt x="13242" y="246"/>
                      <a:pt x="19563" y="645"/>
                      <a:pt x="25853" y="1383"/>
                    </a:cubicBezTo>
                    <a:cubicBezTo>
                      <a:pt x="46625" y="3754"/>
                      <a:pt x="67016" y="8717"/>
                      <a:pt x="86555" y="16157"/>
                    </a:cubicBezTo>
                    <a:cubicBezTo>
                      <a:pt x="106088" y="23716"/>
                      <a:pt x="124585" y="33724"/>
                      <a:pt x="141598" y="45942"/>
                    </a:cubicBezTo>
                    <a:cubicBezTo>
                      <a:pt x="146762" y="49653"/>
                      <a:pt x="151736" y="53632"/>
                      <a:pt x="156490" y="57856"/>
                    </a:cubicBezTo>
                    <a:cubicBezTo>
                      <a:pt x="158289" y="59035"/>
                      <a:pt x="159963" y="60393"/>
                      <a:pt x="161494" y="619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7" name="Forma Livre: Forma 1766">
                <a:extLst>
                  <a:ext uri="{FF2B5EF4-FFF2-40B4-BE49-F238E27FC236}">
                    <a16:creationId xmlns:a16="http://schemas.microsoft.com/office/drawing/2014/main" id="{E260AC3B-EDD0-6560-E4FE-58E8FB6DF85B}"/>
                  </a:ext>
                </a:extLst>
              </p:cNvPr>
              <p:cNvSpPr/>
              <p:nvPr/>
            </p:nvSpPr>
            <p:spPr>
              <a:xfrm>
                <a:off x="15229366" y="3133970"/>
                <a:ext cx="22815" cy="32763"/>
              </a:xfrm>
              <a:custGeom>
                <a:avLst/>
                <a:gdLst>
                  <a:gd name="connsiteX0" fmla="*/ 22815 w 22815"/>
                  <a:gd name="connsiteY0" fmla="*/ 32763 h 32763"/>
                  <a:gd name="connsiteX1" fmla="*/ 10127 w 22815"/>
                  <a:gd name="connsiteY1" fmla="*/ 17275 h 32763"/>
                  <a:gd name="connsiteX2" fmla="*/ 0 w 22815"/>
                  <a:gd name="connsiteY2" fmla="*/ 0 h 32763"/>
                  <a:gd name="connsiteX3" fmla="*/ 12688 w 22815"/>
                  <a:gd name="connsiteY3" fmla="*/ 15548 h 32763"/>
                  <a:gd name="connsiteX4" fmla="*/ 22815 w 22815"/>
                  <a:gd name="connsiteY4" fmla="*/ 32763 h 3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15" h="32763">
                    <a:moveTo>
                      <a:pt x="22815" y="32763"/>
                    </a:moveTo>
                    <a:cubicBezTo>
                      <a:pt x="17817" y="28284"/>
                      <a:pt x="13540" y="23059"/>
                      <a:pt x="10127" y="17275"/>
                    </a:cubicBezTo>
                    <a:cubicBezTo>
                      <a:pt x="5915" y="12051"/>
                      <a:pt x="2502" y="6225"/>
                      <a:pt x="0" y="0"/>
                    </a:cubicBezTo>
                    <a:cubicBezTo>
                      <a:pt x="4992" y="4515"/>
                      <a:pt x="9269" y="9758"/>
                      <a:pt x="12688" y="15548"/>
                    </a:cubicBezTo>
                    <a:cubicBezTo>
                      <a:pt x="16942" y="20724"/>
                      <a:pt x="20361" y="26532"/>
                      <a:pt x="22815" y="327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9DAAFEF7-FEB7-DAF6-F75F-BEED0E7FE91B}"/>
                  </a:ext>
                </a:extLst>
              </p:cNvPr>
              <p:cNvSpPr/>
              <p:nvPr/>
            </p:nvSpPr>
            <p:spPr>
              <a:xfrm>
                <a:off x="14918650" y="3109501"/>
                <a:ext cx="117174" cy="86604"/>
              </a:xfrm>
              <a:custGeom>
                <a:avLst/>
                <a:gdLst>
                  <a:gd name="connsiteX0" fmla="*/ 0 w 117174"/>
                  <a:gd name="connsiteY0" fmla="*/ 86600 h 86604"/>
                  <a:gd name="connsiteX1" fmla="*/ 1728 w 117174"/>
                  <a:gd name="connsiteY1" fmla="*/ 80643 h 86604"/>
                  <a:gd name="connsiteX2" fmla="*/ 4408 w 117174"/>
                  <a:gd name="connsiteY2" fmla="*/ 73971 h 86604"/>
                  <a:gd name="connsiteX3" fmla="*/ 8638 w 117174"/>
                  <a:gd name="connsiteY3" fmla="*/ 65512 h 86604"/>
                  <a:gd name="connsiteX4" fmla="*/ 22696 w 117174"/>
                  <a:gd name="connsiteY4" fmla="*/ 45258 h 86604"/>
                  <a:gd name="connsiteX5" fmla="*/ 44856 w 117174"/>
                  <a:gd name="connsiteY5" fmla="*/ 24647 h 86604"/>
                  <a:gd name="connsiteX6" fmla="*/ 71186 w 117174"/>
                  <a:gd name="connsiteY6" fmla="*/ 9695 h 86604"/>
                  <a:gd name="connsiteX7" fmla="*/ 94716 w 117174"/>
                  <a:gd name="connsiteY7" fmla="*/ 2308 h 86604"/>
                  <a:gd name="connsiteX8" fmla="*/ 104069 w 117174"/>
                  <a:gd name="connsiteY8" fmla="*/ 819 h 86604"/>
                  <a:gd name="connsiteX9" fmla="*/ 111217 w 117174"/>
                  <a:gd name="connsiteY9" fmla="*/ 223 h 86604"/>
                  <a:gd name="connsiteX10" fmla="*/ 117174 w 117174"/>
                  <a:gd name="connsiteY10" fmla="*/ 223 h 86604"/>
                  <a:gd name="connsiteX11" fmla="*/ 95074 w 117174"/>
                  <a:gd name="connsiteY11" fmla="*/ 4274 h 86604"/>
                  <a:gd name="connsiteX12" fmla="*/ 72199 w 117174"/>
                  <a:gd name="connsiteY12" fmla="*/ 12137 h 86604"/>
                  <a:gd name="connsiteX13" fmla="*/ 24543 w 117174"/>
                  <a:gd name="connsiteY13" fmla="*/ 46926 h 86604"/>
                  <a:gd name="connsiteX14" fmla="*/ 10246 w 117174"/>
                  <a:gd name="connsiteY14" fmla="*/ 66465 h 86604"/>
                  <a:gd name="connsiteX15" fmla="*/ 0 w 117174"/>
                  <a:gd name="connsiteY15" fmla="*/ 86600 h 86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7174" h="86604">
                    <a:moveTo>
                      <a:pt x="0" y="86600"/>
                    </a:moveTo>
                    <a:cubicBezTo>
                      <a:pt x="316" y="84545"/>
                      <a:pt x="894" y="82543"/>
                      <a:pt x="1728" y="80643"/>
                    </a:cubicBezTo>
                    <a:cubicBezTo>
                      <a:pt x="2436" y="78349"/>
                      <a:pt x="3336" y="76121"/>
                      <a:pt x="4408" y="73971"/>
                    </a:cubicBezTo>
                    <a:cubicBezTo>
                      <a:pt x="5647" y="71070"/>
                      <a:pt x="7059" y="68246"/>
                      <a:pt x="8638" y="65512"/>
                    </a:cubicBezTo>
                    <a:cubicBezTo>
                      <a:pt x="12647" y="58316"/>
                      <a:pt x="17359" y="51531"/>
                      <a:pt x="22696" y="45258"/>
                    </a:cubicBezTo>
                    <a:cubicBezTo>
                      <a:pt x="29332" y="37621"/>
                      <a:pt x="36761" y="30711"/>
                      <a:pt x="44856" y="24647"/>
                    </a:cubicBezTo>
                    <a:cubicBezTo>
                      <a:pt x="53089" y="18756"/>
                      <a:pt x="61911" y="13746"/>
                      <a:pt x="71186" y="9695"/>
                    </a:cubicBezTo>
                    <a:cubicBezTo>
                      <a:pt x="78757" y="6443"/>
                      <a:pt x="86645" y="3970"/>
                      <a:pt x="94716" y="2308"/>
                    </a:cubicBezTo>
                    <a:cubicBezTo>
                      <a:pt x="97802" y="1635"/>
                      <a:pt x="100923" y="1141"/>
                      <a:pt x="104069" y="819"/>
                    </a:cubicBezTo>
                    <a:cubicBezTo>
                      <a:pt x="106440" y="480"/>
                      <a:pt x="108822" y="277"/>
                      <a:pt x="111217" y="223"/>
                    </a:cubicBezTo>
                    <a:cubicBezTo>
                      <a:pt x="113189" y="-74"/>
                      <a:pt x="115202" y="-74"/>
                      <a:pt x="117174" y="223"/>
                    </a:cubicBezTo>
                    <a:cubicBezTo>
                      <a:pt x="117174" y="819"/>
                      <a:pt x="108536" y="998"/>
                      <a:pt x="95074" y="4274"/>
                    </a:cubicBezTo>
                    <a:cubicBezTo>
                      <a:pt x="87228" y="6204"/>
                      <a:pt x="79573" y="8831"/>
                      <a:pt x="72199" y="12137"/>
                    </a:cubicBezTo>
                    <a:cubicBezTo>
                      <a:pt x="53988" y="20161"/>
                      <a:pt x="37732" y="32028"/>
                      <a:pt x="24543" y="46926"/>
                    </a:cubicBezTo>
                    <a:cubicBezTo>
                      <a:pt x="19199" y="52996"/>
                      <a:pt x="14410" y="59531"/>
                      <a:pt x="10246" y="66465"/>
                    </a:cubicBezTo>
                    <a:cubicBezTo>
                      <a:pt x="3396" y="78617"/>
                      <a:pt x="596" y="86838"/>
                      <a:pt x="0" y="86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69" name="Forma Livre: Forma 1768">
                <a:extLst>
                  <a:ext uri="{FF2B5EF4-FFF2-40B4-BE49-F238E27FC236}">
                    <a16:creationId xmlns:a16="http://schemas.microsoft.com/office/drawing/2014/main" id="{5C2D0378-6A18-EBA9-A6AF-58D83CE143BC}"/>
                  </a:ext>
                </a:extLst>
              </p:cNvPr>
              <p:cNvSpPr/>
              <p:nvPr/>
            </p:nvSpPr>
            <p:spPr>
              <a:xfrm>
                <a:off x="15025995" y="3179388"/>
                <a:ext cx="29142" cy="11471"/>
              </a:xfrm>
              <a:custGeom>
                <a:avLst/>
                <a:gdLst>
                  <a:gd name="connsiteX0" fmla="*/ 29070 w 29142"/>
                  <a:gd name="connsiteY0" fmla="*/ 11471 h 11471"/>
                  <a:gd name="connsiteX1" fmla="*/ 15607 w 29142"/>
                  <a:gd name="connsiteY1" fmla="*/ 3608 h 11471"/>
                  <a:gd name="connsiteX2" fmla="*/ 0 w 29142"/>
                  <a:gd name="connsiteY2" fmla="*/ 3608 h 11471"/>
                  <a:gd name="connsiteX3" fmla="*/ 4289 w 29142"/>
                  <a:gd name="connsiteY3" fmla="*/ 927 h 11471"/>
                  <a:gd name="connsiteX4" fmla="*/ 26747 w 29142"/>
                  <a:gd name="connsiteY4" fmla="*/ 7182 h 11471"/>
                  <a:gd name="connsiteX5" fmla="*/ 29070 w 29142"/>
                  <a:gd name="connsiteY5" fmla="*/ 11471 h 1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142" h="11471">
                    <a:moveTo>
                      <a:pt x="29070" y="11471"/>
                    </a:moveTo>
                    <a:cubicBezTo>
                      <a:pt x="25061" y="8106"/>
                      <a:pt x="20510" y="5443"/>
                      <a:pt x="15607" y="3608"/>
                    </a:cubicBezTo>
                    <a:cubicBezTo>
                      <a:pt x="10449" y="2685"/>
                      <a:pt x="5159" y="2685"/>
                      <a:pt x="0" y="3608"/>
                    </a:cubicBezTo>
                    <a:cubicBezTo>
                      <a:pt x="0" y="3251"/>
                      <a:pt x="1311" y="1940"/>
                      <a:pt x="4289" y="927"/>
                    </a:cubicBezTo>
                    <a:cubicBezTo>
                      <a:pt x="12355" y="-1503"/>
                      <a:pt x="21100" y="933"/>
                      <a:pt x="26747" y="7182"/>
                    </a:cubicBezTo>
                    <a:cubicBezTo>
                      <a:pt x="28772" y="9386"/>
                      <a:pt x="29368" y="11293"/>
                      <a:pt x="29070" y="114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0" name="Forma Livre: Forma 1769">
                <a:extLst>
                  <a:ext uri="{FF2B5EF4-FFF2-40B4-BE49-F238E27FC236}">
                    <a16:creationId xmlns:a16="http://schemas.microsoft.com/office/drawing/2014/main" id="{DE5318EF-3AFC-722F-8799-B7EBDC845B46}"/>
                  </a:ext>
                </a:extLst>
              </p:cNvPr>
              <p:cNvSpPr/>
              <p:nvPr/>
            </p:nvSpPr>
            <p:spPr>
              <a:xfrm>
                <a:off x="15131504" y="3238634"/>
                <a:ext cx="6627" cy="7106"/>
              </a:xfrm>
              <a:custGeom>
                <a:avLst/>
                <a:gdLst>
                  <a:gd name="connsiteX0" fmla="*/ 5350 w 6627"/>
                  <a:gd name="connsiteY0" fmla="*/ 7089 h 7106"/>
                  <a:gd name="connsiteX1" fmla="*/ 3027 w 6627"/>
                  <a:gd name="connsiteY1" fmla="*/ 3753 h 7106"/>
                  <a:gd name="connsiteX2" fmla="*/ 49 w 6627"/>
                  <a:gd name="connsiteY2" fmla="*/ 1013 h 7106"/>
                  <a:gd name="connsiteX3" fmla="*/ 1597 w 6627"/>
                  <a:gd name="connsiteY3" fmla="*/ 0 h 7106"/>
                  <a:gd name="connsiteX4" fmla="*/ 5350 w 6627"/>
                  <a:gd name="connsiteY4" fmla="*/ 1728 h 7106"/>
                  <a:gd name="connsiteX5" fmla="*/ 6601 w 6627"/>
                  <a:gd name="connsiteY5" fmla="*/ 5659 h 7106"/>
                  <a:gd name="connsiteX6" fmla="*/ 5350 w 6627"/>
                  <a:gd name="connsiteY6" fmla="*/ 7089 h 7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27" h="7106">
                    <a:moveTo>
                      <a:pt x="5350" y="7089"/>
                    </a:moveTo>
                    <a:cubicBezTo>
                      <a:pt x="4576" y="6731"/>
                      <a:pt x="4338" y="5123"/>
                      <a:pt x="3027" y="3753"/>
                    </a:cubicBezTo>
                    <a:cubicBezTo>
                      <a:pt x="1717" y="2383"/>
                      <a:pt x="287" y="1847"/>
                      <a:pt x="49" y="1013"/>
                    </a:cubicBezTo>
                    <a:cubicBezTo>
                      <a:pt x="-190" y="179"/>
                      <a:pt x="466" y="119"/>
                      <a:pt x="1597" y="0"/>
                    </a:cubicBezTo>
                    <a:cubicBezTo>
                      <a:pt x="3039" y="0"/>
                      <a:pt x="4409" y="631"/>
                      <a:pt x="5350" y="1728"/>
                    </a:cubicBezTo>
                    <a:cubicBezTo>
                      <a:pt x="6292" y="2806"/>
                      <a:pt x="6744" y="4230"/>
                      <a:pt x="6601" y="5659"/>
                    </a:cubicBezTo>
                    <a:cubicBezTo>
                      <a:pt x="6363" y="6731"/>
                      <a:pt x="5767" y="7208"/>
                      <a:pt x="5350" y="70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1" name="Forma Livre: Forma 1770">
                <a:extLst>
                  <a:ext uri="{FF2B5EF4-FFF2-40B4-BE49-F238E27FC236}">
                    <a16:creationId xmlns:a16="http://schemas.microsoft.com/office/drawing/2014/main" id="{F315F50B-8156-1368-872C-E5AB5A8CE7E3}"/>
                  </a:ext>
                </a:extLst>
              </p:cNvPr>
              <p:cNvSpPr/>
              <p:nvPr/>
            </p:nvSpPr>
            <p:spPr>
              <a:xfrm>
                <a:off x="15109485" y="3067311"/>
                <a:ext cx="92062" cy="412402"/>
              </a:xfrm>
              <a:custGeom>
                <a:avLst/>
                <a:gdLst>
                  <a:gd name="connsiteX0" fmla="*/ 34994 w 92062"/>
                  <a:gd name="connsiteY0" fmla="*/ 0 h 412402"/>
                  <a:gd name="connsiteX1" fmla="*/ 47683 w 92062"/>
                  <a:gd name="connsiteY1" fmla="*/ 412402 h 412402"/>
                  <a:gd name="connsiteX2" fmla="*/ 92062 w 92062"/>
                  <a:gd name="connsiteY2" fmla="*/ 390302 h 412402"/>
                  <a:gd name="connsiteX3" fmla="*/ 71689 w 92062"/>
                  <a:gd name="connsiteY3" fmla="*/ 19301 h 412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062" h="412402">
                    <a:moveTo>
                      <a:pt x="34994" y="0"/>
                    </a:moveTo>
                    <a:cubicBezTo>
                      <a:pt x="34994" y="0"/>
                      <a:pt x="-51620" y="231191"/>
                      <a:pt x="47683" y="412402"/>
                    </a:cubicBezTo>
                    <a:lnTo>
                      <a:pt x="92062" y="390302"/>
                    </a:lnTo>
                    <a:lnTo>
                      <a:pt x="71689" y="19301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2" name="Forma Livre: Forma 1771">
                <a:extLst>
                  <a:ext uri="{FF2B5EF4-FFF2-40B4-BE49-F238E27FC236}">
                    <a16:creationId xmlns:a16="http://schemas.microsoft.com/office/drawing/2014/main" id="{E4254621-57F3-7DEC-E1D9-E2FB2E81A781}"/>
                  </a:ext>
                </a:extLst>
              </p:cNvPr>
              <p:cNvSpPr/>
              <p:nvPr/>
            </p:nvSpPr>
            <p:spPr>
              <a:xfrm rot="-4437001">
                <a:off x="15610846" y="2748199"/>
                <a:ext cx="468815" cy="390659"/>
              </a:xfrm>
              <a:custGeom>
                <a:avLst/>
                <a:gdLst>
                  <a:gd name="connsiteX0" fmla="*/ 468815 w 468815"/>
                  <a:gd name="connsiteY0" fmla="*/ 195330 h 390659"/>
                  <a:gd name="connsiteX1" fmla="*/ 234407 w 468815"/>
                  <a:gd name="connsiteY1" fmla="*/ 390659 h 390659"/>
                  <a:gd name="connsiteX2" fmla="*/ 0 w 468815"/>
                  <a:gd name="connsiteY2" fmla="*/ 195330 h 390659"/>
                  <a:gd name="connsiteX3" fmla="*/ 234407 w 468815"/>
                  <a:gd name="connsiteY3" fmla="*/ 0 h 390659"/>
                  <a:gd name="connsiteX4" fmla="*/ 468815 w 468815"/>
                  <a:gd name="connsiteY4" fmla="*/ 195330 h 39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8815" h="390659">
                    <a:moveTo>
                      <a:pt x="468815" y="195330"/>
                    </a:moveTo>
                    <a:cubicBezTo>
                      <a:pt x="468815" y="303207"/>
                      <a:pt x="363867" y="390659"/>
                      <a:pt x="234407" y="390659"/>
                    </a:cubicBezTo>
                    <a:cubicBezTo>
                      <a:pt x="104948" y="390659"/>
                      <a:pt x="0" y="303207"/>
                      <a:pt x="0" y="195330"/>
                    </a:cubicBezTo>
                    <a:cubicBezTo>
                      <a:pt x="0" y="87452"/>
                      <a:pt x="104948" y="0"/>
                      <a:pt x="234407" y="0"/>
                    </a:cubicBezTo>
                    <a:cubicBezTo>
                      <a:pt x="363867" y="0"/>
                      <a:pt x="468815" y="87452"/>
                      <a:pt x="468815" y="19533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5F03464D-49C4-8820-01A9-9DD243B8C141}"/>
                  </a:ext>
                </a:extLst>
              </p:cNvPr>
              <p:cNvSpPr/>
              <p:nvPr/>
            </p:nvSpPr>
            <p:spPr>
              <a:xfrm rot="-4437001">
                <a:off x="15610846" y="2748199"/>
                <a:ext cx="468815" cy="390659"/>
              </a:xfrm>
              <a:custGeom>
                <a:avLst/>
                <a:gdLst>
                  <a:gd name="connsiteX0" fmla="*/ 468815 w 468815"/>
                  <a:gd name="connsiteY0" fmla="*/ 195330 h 390659"/>
                  <a:gd name="connsiteX1" fmla="*/ 234407 w 468815"/>
                  <a:gd name="connsiteY1" fmla="*/ 390659 h 390659"/>
                  <a:gd name="connsiteX2" fmla="*/ 0 w 468815"/>
                  <a:gd name="connsiteY2" fmla="*/ 195330 h 390659"/>
                  <a:gd name="connsiteX3" fmla="*/ 234407 w 468815"/>
                  <a:gd name="connsiteY3" fmla="*/ 0 h 390659"/>
                  <a:gd name="connsiteX4" fmla="*/ 468815 w 468815"/>
                  <a:gd name="connsiteY4" fmla="*/ 195330 h 39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8815" h="390659">
                    <a:moveTo>
                      <a:pt x="468815" y="195330"/>
                    </a:moveTo>
                    <a:cubicBezTo>
                      <a:pt x="468815" y="303207"/>
                      <a:pt x="363867" y="390659"/>
                      <a:pt x="234407" y="390659"/>
                    </a:cubicBezTo>
                    <a:cubicBezTo>
                      <a:pt x="104948" y="390659"/>
                      <a:pt x="0" y="303207"/>
                      <a:pt x="0" y="195330"/>
                    </a:cubicBezTo>
                    <a:cubicBezTo>
                      <a:pt x="0" y="87452"/>
                      <a:pt x="104948" y="0"/>
                      <a:pt x="234407" y="0"/>
                    </a:cubicBezTo>
                    <a:cubicBezTo>
                      <a:pt x="363867" y="0"/>
                      <a:pt x="468815" y="87452"/>
                      <a:pt x="468815" y="195330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4" name="Forma Livre: Forma 1773">
                <a:extLst>
                  <a:ext uri="{FF2B5EF4-FFF2-40B4-BE49-F238E27FC236}">
                    <a16:creationId xmlns:a16="http://schemas.microsoft.com/office/drawing/2014/main" id="{4F325837-A4BA-A237-3FA7-301A9446E072}"/>
                  </a:ext>
                </a:extLst>
              </p:cNvPr>
              <p:cNvSpPr/>
              <p:nvPr/>
            </p:nvSpPr>
            <p:spPr>
              <a:xfrm rot="-4437001">
                <a:off x="15647171" y="2758709"/>
                <a:ext cx="468815" cy="390659"/>
              </a:xfrm>
              <a:custGeom>
                <a:avLst/>
                <a:gdLst>
                  <a:gd name="connsiteX0" fmla="*/ 468815 w 468815"/>
                  <a:gd name="connsiteY0" fmla="*/ 195330 h 390659"/>
                  <a:gd name="connsiteX1" fmla="*/ 234408 w 468815"/>
                  <a:gd name="connsiteY1" fmla="*/ 390659 h 390659"/>
                  <a:gd name="connsiteX2" fmla="*/ 0 w 468815"/>
                  <a:gd name="connsiteY2" fmla="*/ 195330 h 390659"/>
                  <a:gd name="connsiteX3" fmla="*/ 234408 w 468815"/>
                  <a:gd name="connsiteY3" fmla="*/ 0 h 390659"/>
                  <a:gd name="connsiteX4" fmla="*/ 468815 w 468815"/>
                  <a:gd name="connsiteY4" fmla="*/ 195330 h 390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8815" h="390659">
                    <a:moveTo>
                      <a:pt x="468815" y="195330"/>
                    </a:moveTo>
                    <a:cubicBezTo>
                      <a:pt x="468815" y="303207"/>
                      <a:pt x="363867" y="390659"/>
                      <a:pt x="234408" y="390659"/>
                    </a:cubicBezTo>
                    <a:cubicBezTo>
                      <a:pt x="104948" y="390659"/>
                      <a:pt x="0" y="303207"/>
                      <a:pt x="0" y="195330"/>
                    </a:cubicBezTo>
                    <a:cubicBezTo>
                      <a:pt x="0" y="87452"/>
                      <a:pt x="104948" y="0"/>
                      <a:pt x="234408" y="0"/>
                    </a:cubicBezTo>
                    <a:cubicBezTo>
                      <a:pt x="363867" y="0"/>
                      <a:pt x="468815" y="87452"/>
                      <a:pt x="468815" y="19533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5" name="Forma Livre: Forma 1774">
                <a:extLst>
                  <a:ext uri="{FF2B5EF4-FFF2-40B4-BE49-F238E27FC236}">
                    <a16:creationId xmlns:a16="http://schemas.microsoft.com/office/drawing/2014/main" id="{85248291-8A47-3A53-746E-3B01B4FFDFD4}"/>
                  </a:ext>
                </a:extLst>
              </p:cNvPr>
              <p:cNvSpPr/>
              <p:nvPr/>
            </p:nvSpPr>
            <p:spPr>
              <a:xfrm>
                <a:off x="15828732" y="2722446"/>
                <a:ext cx="251625" cy="410332"/>
              </a:xfrm>
              <a:custGeom>
                <a:avLst/>
                <a:gdLst>
                  <a:gd name="connsiteX0" fmla="*/ 31599 w 251625"/>
                  <a:gd name="connsiteY0" fmla="*/ 4900 h 410332"/>
                  <a:gd name="connsiteX1" fmla="*/ 117857 w 251625"/>
                  <a:gd name="connsiteY1" fmla="*/ 6449 h 410332"/>
                  <a:gd name="connsiteX2" fmla="*/ 240690 w 251625"/>
                  <a:gd name="connsiteY2" fmla="*/ 285712 h 410332"/>
                  <a:gd name="connsiteX3" fmla="*/ 164023 w 251625"/>
                  <a:gd name="connsiteY3" fmla="*/ 410333 h 410332"/>
                  <a:gd name="connsiteX4" fmla="*/ 42262 w 251625"/>
                  <a:gd name="connsiteY4" fmla="*/ 291193 h 410332"/>
                  <a:gd name="connsiteX5" fmla="*/ 1874 w 251625"/>
                  <a:gd name="connsiteY5" fmla="*/ 133571 h 410332"/>
                  <a:gd name="connsiteX6" fmla="*/ 31599 w 251625"/>
                  <a:gd name="connsiteY6" fmla="*/ 4900 h 410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625" h="410332">
                    <a:moveTo>
                      <a:pt x="31599" y="4900"/>
                    </a:moveTo>
                    <a:cubicBezTo>
                      <a:pt x="59996" y="-2123"/>
                      <a:pt x="89734" y="-1587"/>
                      <a:pt x="117857" y="6449"/>
                    </a:cubicBezTo>
                    <a:cubicBezTo>
                      <a:pt x="221508" y="36234"/>
                      <a:pt x="276491" y="161330"/>
                      <a:pt x="240690" y="285712"/>
                    </a:cubicBezTo>
                    <a:cubicBezTo>
                      <a:pt x="227322" y="333619"/>
                      <a:pt x="200754" y="376801"/>
                      <a:pt x="164023" y="410333"/>
                    </a:cubicBezTo>
                    <a:cubicBezTo>
                      <a:pt x="115438" y="379714"/>
                      <a:pt x="73936" y="339099"/>
                      <a:pt x="42262" y="291193"/>
                    </a:cubicBezTo>
                    <a:cubicBezTo>
                      <a:pt x="10929" y="243537"/>
                      <a:pt x="-5870" y="190758"/>
                      <a:pt x="1874" y="133571"/>
                    </a:cubicBezTo>
                    <a:cubicBezTo>
                      <a:pt x="7235" y="94136"/>
                      <a:pt x="11107" y="43084"/>
                      <a:pt x="31599" y="490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6" name="Forma Livre: Forma 1775">
                <a:extLst>
                  <a:ext uri="{FF2B5EF4-FFF2-40B4-BE49-F238E27FC236}">
                    <a16:creationId xmlns:a16="http://schemas.microsoft.com/office/drawing/2014/main" id="{F48B733F-DE18-DFBB-1BE1-730C9D841AA2}"/>
                  </a:ext>
                </a:extLst>
              </p:cNvPr>
              <p:cNvSpPr/>
              <p:nvPr/>
            </p:nvSpPr>
            <p:spPr>
              <a:xfrm>
                <a:off x="15735917" y="2773191"/>
                <a:ext cx="300469" cy="355603"/>
              </a:xfrm>
              <a:custGeom>
                <a:avLst/>
                <a:gdLst>
                  <a:gd name="connsiteX0" fmla="*/ 8551 w 300469"/>
                  <a:gd name="connsiteY0" fmla="*/ 136915 h 355603"/>
                  <a:gd name="connsiteX1" fmla="*/ 100408 w 300469"/>
                  <a:gd name="connsiteY1" fmla="*/ 350830 h 355603"/>
                  <a:gd name="connsiteX2" fmla="*/ 291925 w 300469"/>
                  <a:gd name="connsiteY2" fmla="*/ 218704 h 355603"/>
                  <a:gd name="connsiteX3" fmla="*/ 200068 w 300469"/>
                  <a:gd name="connsiteY3" fmla="*/ 4789 h 355603"/>
                  <a:gd name="connsiteX4" fmla="*/ 8551 w 300469"/>
                  <a:gd name="connsiteY4" fmla="*/ 136915 h 35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69" h="355603">
                    <a:moveTo>
                      <a:pt x="8551" y="136915"/>
                    </a:moveTo>
                    <a:cubicBezTo>
                      <a:pt x="-18971" y="232227"/>
                      <a:pt x="22133" y="328313"/>
                      <a:pt x="100408" y="350830"/>
                    </a:cubicBezTo>
                    <a:cubicBezTo>
                      <a:pt x="178682" y="373348"/>
                      <a:pt x="264403" y="314016"/>
                      <a:pt x="291925" y="218704"/>
                    </a:cubicBezTo>
                    <a:cubicBezTo>
                      <a:pt x="319446" y="123392"/>
                      <a:pt x="278283" y="27306"/>
                      <a:pt x="200068" y="4789"/>
                    </a:cubicBezTo>
                    <a:cubicBezTo>
                      <a:pt x="121853" y="-17729"/>
                      <a:pt x="36072" y="41305"/>
                      <a:pt x="8551" y="13691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7" name="Forma Livre: Forma 1776">
                <a:extLst>
                  <a:ext uri="{FF2B5EF4-FFF2-40B4-BE49-F238E27FC236}">
                    <a16:creationId xmlns:a16="http://schemas.microsoft.com/office/drawing/2014/main" id="{FD16612A-70AA-0355-EF32-0705E345D8E7}"/>
                  </a:ext>
                </a:extLst>
              </p:cNvPr>
              <p:cNvSpPr/>
              <p:nvPr/>
            </p:nvSpPr>
            <p:spPr>
              <a:xfrm>
                <a:off x="15735917" y="2773191"/>
                <a:ext cx="300469" cy="355603"/>
              </a:xfrm>
              <a:custGeom>
                <a:avLst/>
                <a:gdLst>
                  <a:gd name="connsiteX0" fmla="*/ 8551 w 300469"/>
                  <a:gd name="connsiteY0" fmla="*/ 136915 h 355603"/>
                  <a:gd name="connsiteX1" fmla="*/ 100408 w 300469"/>
                  <a:gd name="connsiteY1" fmla="*/ 350830 h 355603"/>
                  <a:gd name="connsiteX2" fmla="*/ 291925 w 300469"/>
                  <a:gd name="connsiteY2" fmla="*/ 218704 h 355603"/>
                  <a:gd name="connsiteX3" fmla="*/ 200068 w 300469"/>
                  <a:gd name="connsiteY3" fmla="*/ 4789 h 355603"/>
                  <a:gd name="connsiteX4" fmla="*/ 8551 w 300469"/>
                  <a:gd name="connsiteY4" fmla="*/ 136915 h 35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69" h="355603">
                    <a:moveTo>
                      <a:pt x="8551" y="136915"/>
                    </a:moveTo>
                    <a:cubicBezTo>
                      <a:pt x="-18971" y="232227"/>
                      <a:pt x="22133" y="328313"/>
                      <a:pt x="100408" y="350830"/>
                    </a:cubicBezTo>
                    <a:cubicBezTo>
                      <a:pt x="178682" y="373348"/>
                      <a:pt x="264403" y="314016"/>
                      <a:pt x="291925" y="218704"/>
                    </a:cubicBezTo>
                    <a:cubicBezTo>
                      <a:pt x="319446" y="123392"/>
                      <a:pt x="278283" y="27306"/>
                      <a:pt x="200068" y="4789"/>
                    </a:cubicBezTo>
                    <a:cubicBezTo>
                      <a:pt x="121853" y="-17729"/>
                      <a:pt x="36072" y="41305"/>
                      <a:pt x="8551" y="1369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8" name="Forma Livre: Forma 1777">
                <a:extLst>
                  <a:ext uri="{FF2B5EF4-FFF2-40B4-BE49-F238E27FC236}">
                    <a16:creationId xmlns:a16="http://schemas.microsoft.com/office/drawing/2014/main" id="{E89668CB-70F2-DB52-D748-57361A9AE755}"/>
                  </a:ext>
                </a:extLst>
              </p:cNvPr>
              <p:cNvSpPr/>
              <p:nvPr/>
            </p:nvSpPr>
            <p:spPr>
              <a:xfrm>
                <a:off x="15728020" y="2778262"/>
                <a:ext cx="291248" cy="347151"/>
              </a:xfrm>
              <a:custGeom>
                <a:avLst/>
                <a:gdLst>
                  <a:gd name="connsiteX0" fmla="*/ 8405 w 291248"/>
                  <a:gd name="connsiteY0" fmla="*/ 134048 h 347151"/>
                  <a:gd name="connsiteX1" fmla="*/ 96986 w 291248"/>
                  <a:gd name="connsiteY1" fmla="*/ 342543 h 347151"/>
                  <a:gd name="connsiteX2" fmla="*/ 282844 w 291248"/>
                  <a:gd name="connsiteY2" fmla="*/ 213097 h 347151"/>
                  <a:gd name="connsiteX3" fmla="*/ 194204 w 291248"/>
                  <a:gd name="connsiteY3" fmla="*/ 4603 h 347151"/>
                  <a:gd name="connsiteX4" fmla="*/ 8405 w 291248"/>
                  <a:gd name="connsiteY4" fmla="*/ 134048 h 34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248" h="347151">
                    <a:moveTo>
                      <a:pt x="8405" y="134048"/>
                    </a:moveTo>
                    <a:cubicBezTo>
                      <a:pt x="-18461" y="227334"/>
                      <a:pt x="21213" y="320680"/>
                      <a:pt x="96986" y="342543"/>
                    </a:cubicBezTo>
                    <a:cubicBezTo>
                      <a:pt x="172759" y="364405"/>
                      <a:pt x="255978" y="306384"/>
                      <a:pt x="282844" y="213097"/>
                    </a:cubicBezTo>
                    <a:cubicBezTo>
                      <a:pt x="309710" y="119811"/>
                      <a:pt x="270036" y="26465"/>
                      <a:pt x="194204" y="4603"/>
                    </a:cubicBezTo>
                    <a:cubicBezTo>
                      <a:pt x="118371" y="-17260"/>
                      <a:pt x="35212" y="40881"/>
                      <a:pt x="8405" y="13404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79" name="Forma Livre: Forma 1778">
                <a:extLst>
                  <a:ext uri="{FF2B5EF4-FFF2-40B4-BE49-F238E27FC236}">
                    <a16:creationId xmlns:a16="http://schemas.microsoft.com/office/drawing/2014/main" id="{BB79CF72-685E-65F9-BEE0-7D55C6D5B164}"/>
                  </a:ext>
                </a:extLst>
              </p:cNvPr>
              <p:cNvSpPr/>
              <p:nvPr/>
            </p:nvSpPr>
            <p:spPr>
              <a:xfrm>
                <a:off x="15728020" y="2778262"/>
                <a:ext cx="291248" cy="347151"/>
              </a:xfrm>
              <a:custGeom>
                <a:avLst/>
                <a:gdLst>
                  <a:gd name="connsiteX0" fmla="*/ 8405 w 291248"/>
                  <a:gd name="connsiteY0" fmla="*/ 134048 h 347151"/>
                  <a:gd name="connsiteX1" fmla="*/ 96986 w 291248"/>
                  <a:gd name="connsiteY1" fmla="*/ 342543 h 347151"/>
                  <a:gd name="connsiteX2" fmla="*/ 282844 w 291248"/>
                  <a:gd name="connsiteY2" fmla="*/ 213097 h 347151"/>
                  <a:gd name="connsiteX3" fmla="*/ 194204 w 291248"/>
                  <a:gd name="connsiteY3" fmla="*/ 4603 h 347151"/>
                  <a:gd name="connsiteX4" fmla="*/ 8405 w 291248"/>
                  <a:gd name="connsiteY4" fmla="*/ 134048 h 34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248" h="347151">
                    <a:moveTo>
                      <a:pt x="8405" y="134048"/>
                    </a:moveTo>
                    <a:cubicBezTo>
                      <a:pt x="-18461" y="227334"/>
                      <a:pt x="21213" y="320680"/>
                      <a:pt x="96986" y="342543"/>
                    </a:cubicBezTo>
                    <a:cubicBezTo>
                      <a:pt x="172759" y="364405"/>
                      <a:pt x="255978" y="306384"/>
                      <a:pt x="282844" y="213097"/>
                    </a:cubicBezTo>
                    <a:cubicBezTo>
                      <a:pt x="309710" y="119811"/>
                      <a:pt x="270036" y="26465"/>
                      <a:pt x="194204" y="4603"/>
                    </a:cubicBezTo>
                    <a:cubicBezTo>
                      <a:pt x="118371" y="-17260"/>
                      <a:pt x="35212" y="40881"/>
                      <a:pt x="8405" y="134048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0" name="Forma Livre: Forma 1779">
                <a:extLst>
                  <a:ext uri="{FF2B5EF4-FFF2-40B4-BE49-F238E27FC236}">
                    <a16:creationId xmlns:a16="http://schemas.microsoft.com/office/drawing/2014/main" id="{B732C933-2799-797F-8304-A932F1612CE3}"/>
                  </a:ext>
                </a:extLst>
              </p:cNvPr>
              <p:cNvSpPr/>
              <p:nvPr/>
            </p:nvSpPr>
            <p:spPr>
              <a:xfrm>
                <a:off x="15816239" y="2832129"/>
                <a:ext cx="120353" cy="217013"/>
              </a:xfrm>
              <a:custGeom>
                <a:avLst/>
                <a:gdLst>
                  <a:gd name="connsiteX0" fmla="*/ 2214 w 120353"/>
                  <a:gd name="connsiteY0" fmla="*/ 130458 h 217013"/>
                  <a:gd name="connsiteX1" fmla="*/ 29974 w 120353"/>
                  <a:gd name="connsiteY1" fmla="*/ 188003 h 217013"/>
                  <a:gd name="connsiteX2" fmla="*/ 22826 w 120353"/>
                  <a:gd name="connsiteY2" fmla="*/ 212843 h 217013"/>
                  <a:gd name="connsiteX3" fmla="*/ 37301 w 120353"/>
                  <a:gd name="connsiteY3" fmla="*/ 217013 h 217013"/>
                  <a:gd name="connsiteX4" fmla="*/ 45879 w 120353"/>
                  <a:gd name="connsiteY4" fmla="*/ 213082 h 217013"/>
                  <a:gd name="connsiteX5" fmla="*/ 39029 w 120353"/>
                  <a:gd name="connsiteY5" fmla="*/ 210997 h 217013"/>
                  <a:gd name="connsiteX6" fmla="*/ 44390 w 120353"/>
                  <a:gd name="connsiteY6" fmla="*/ 192351 h 217013"/>
                  <a:gd name="connsiteX7" fmla="*/ 92940 w 120353"/>
                  <a:gd name="connsiteY7" fmla="*/ 186394 h 217013"/>
                  <a:gd name="connsiteX8" fmla="*/ 91450 w 120353"/>
                  <a:gd name="connsiteY8" fmla="*/ 161673 h 217013"/>
                  <a:gd name="connsiteX9" fmla="*/ 51300 w 120353"/>
                  <a:gd name="connsiteY9" fmla="*/ 168404 h 217013"/>
                  <a:gd name="connsiteX10" fmla="*/ 64227 w 120353"/>
                  <a:gd name="connsiteY10" fmla="*/ 124025 h 217013"/>
                  <a:gd name="connsiteX11" fmla="*/ 117840 w 120353"/>
                  <a:gd name="connsiteY11" fmla="*/ 90844 h 217013"/>
                  <a:gd name="connsiteX12" fmla="*/ 90437 w 120353"/>
                  <a:gd name="connsiteY12" fmla="*/ 33419 h 217013"/>
                  <a:gd name="connsiteX13" fmla="*/ 97645 w 120353"/>
                  <a:gd name="connsiteY13" fmla="*/ 8340 h 217013"/>
                  <a:gd name="connsiteX14" fmla="*/ 89246 w 120353"/>
                  <a:gd name="connsiteY14" fmla="*/ 5957 h 217013"/>
                  <a:gd name="connsiteX15" fmla="*/ 91033 w 120353"/>
                  <a:gd name="connsiteY15" fmla="*/ 0 h 217013"/>
                  <a:gd name="connsiteX16" fmla="*/ 83170 w 120353"/>
                  <a:gd name="connsiteY16" fmla="*/ 4408 h 217013"/>
                  <a:gd name="connsiteX17" fmla="*/ 75783 w 120353"/>
                  <a:gd name="connsiteY17" fmla="*/ 28713 h 217013"/>
                  <a:gd name="connsiteX18" fmla="*/ 47309 w 120353"/>
                  <a:gd name="connsiteY18" fmla="*/ 30619 h 217013"/>
                  <a:gd name="connsiteX19" fmla="*/ 44747 w 120353"/>
                  <a:gd name="connsiteY19" fmla="*/ 28057 h 217013"/>
                  <a:gd name="connsiteX20" fmla="*/ 35991 w 120353"/>
                  <a:gd name="connsiteY20" fmla="*/ 34610 h 217013"/>
                  <a:gd name="connsiteX21" fmla="*/ 35991 w 120353"/>
                  <a:gd name="connsiteY21" fmla="*/ 38661 h 217013"/>
                  <a:gd name="connsiteX22" fmla="*/ 36825 w 120353"/>
                  <a:gd name="connsiteY22" fmla="*/ 56532 h 217013"/>
                  <a:gd name="connsiteX23" fmla="*/ 36825 w 120353"/>
                  <a:gd name="connsiteY23" fmla="*/ 58081 h 217013"/>
                  <a:gd name="connsiteX24" fmla="*/ 47666 w 120353"/>
                  <a:gd name="connsiteY24" fmla="*/ 53613 h 217013"/>
                  <a:gd name="connsiteX25" fmla="*/ 68397 w 120353"/>
                  <a:gd name="connsiteY25" fmla="*/ 52839 h 217013"/>
                  <a:gd name="connsiteX26" fmla="*/ 68397 w 120353"/>
                  <a:gd name="connsiteY26" fmla="*/ 52839 h 217013"/>
                  <a:gd name="connsiteX27" fmla="*/ 55530 w 120353"/>
                  <a:gd name="connsiteY27" fmla="*/ 97635 h 217013"/>
                  <a:gd name="connsiteX28" fmla="*/ 2214 w 120353"/>
                  <a:gd name="connsiteY28" fmla="*/ 130458 h 217013"/>
                  <a:gd name="connsiteX29" fmla="*/ 83170 w 120353"/>
                  <a:gd name="connsiteY29" fmla="*/ 57604 h 217013"/>
                  <a:gd name="connsiteX30" fmla="*/ 95084 w 120353"/>
                  <a:gd name="connsiteY30" fmla="*/ 82921 h 217013"/>
                  <a:gd name="connsiteX31" fmla="*/ 71733 w 120353"/>
                  <a:gd name="connsiteY31" fmla="*/ 97159 h 217013"/>
                  <a:gd name="connsiteX32" fmla="*/ 24196 w 120353"/>
                  <a:gd name="connsiteY32" fmla="*/ 138977 h 217013"/>
                  <a:gd name="connsiteX33" fmla="*/ 48024 w 120353"/>
                  <a:gd name="connsiteY33" fmla="*/ 124501 h 217013"/>
                  <a:gd name="connsiteX34" fmla="*/ 36706 w 120353"/>
                  <a:gd name="connsiteY34" fmla="*/ 163817 h 217013"/>
                  <a:gd name="connsiteX35" fmla="*/ 24196 w 120353"/>
                  <a:gd name="connsiteY35" fmla="*/ 138977 h 217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20353" h="217013">
                    <a:moveTo>
                      <a:pt x="2214" y="130458"/>
                    </a:moveTo>
                    <a:cubicBezTo>
                      <a:pt x="-4338" y="153095"/>
                      <a:pt x="3287" y="176446"/>
                      <a:pt x="29974" y="188003"/>
                    </a:cubicBezTo>
                    <a:lnTo>
                      <a:pt x="22826" y="212843"/>
                    </a:lnTo>
                    <a:lnTo>
                      <a:pt x="37301" y="217013"/>
                    </a:lnTo>
                    <a:lnTo>
                      <a:pt x="45879" y="213082"/>
                    </a:lnTo>
                    <a:lnTo>
                      <a:pt x="39029" y="210997"/>
                    </a:lnTo>
                    <a:lnTo>
                      <a:pt x="44390" y="192351"/>
                    </a:lnTo>
                    <a:cubicBezTo>
                      <a:pt x="60766" y="196223"/>
                      <a:pt x="77987" y="194109"/>
                      <a:pt x="92940" y="186394"/>
                    </a:cubicBezTo>
                    <a:lnTo>
                      <a:pt x="91450" y="161673"/>
                    </a:lnTo>
                    <a:cubicBezTo>
                      <a:pt x="79179" y="168303"/>
                      <a:pt x="65061" y="170668"/>
                      <a:pt x="51300" y="168404"/>
                    </a:cubicBezTo>
                    <a:lnTo>
                      <a:pt x="64227" y="124025"/>
                    </a:lnTo>
                    <a:cubicBezTo>
                      <a:pt x="85553" y="123667"/>
                      <a:pt x="108845" y="121701"/>
                      <a:pt x="117840" y="90844"/>
                    </a:cubicBezTo>
                    <a:cubicBezTo>
                      <a:pt x="125965" y="67427"/>
                      <a:pt x="113753" y="41830"/>
                      <a:pt x="90437" y="33419"/>
                    </a:cubicBezTo>
                    <a:lnTo>
                      <a:pt x="97645" y="8340"/>
                    </a:lnTo>
                    <a:lnTo>
                      <a:pt x="89246" y="5957"/>
                    </a:lnTo>
                    <a:lnTo>
                      <a:pt x="91033" y="0"/>
                    </a:lnTo>
                    <a:lnTo>
                      <a:pt x="83170" y="4408"/>
                    </a:lnTo>
                    <a:lnTo>
                      <a:pt x="75783" y="28713"/>
                    </a:lnTo>
                    <a:cubicBezTo>
                      <a:pt x="66276" y="27033"/>
                      <a:pt x="56507" y="27688"/>
                      <a:pt x="47309" y="30619"/>
                    </a:cubicBezTo>
                    <a:lnTo>
                      <a:pt x="44747" y="28057"/>
                    </a:lnTo>
                    <a:lnTo>
                      <a:pt x="35991" y="34610"/>
                    </a:lnTo>
                    <a:lnTo>
                      <a:pt x="35991" y="38661"/>
                    </a:lnTo>
                    <a:lnTo>
                      <a:pt x="36825" y="56532"/>
                    </a:lnTo>
                    <a:lnTo>
                      <a:pt x="36825" y="58081"/>
                    </a:lnTo>
                    <a:cubicBezTo>
                      <a:pt x="40286" y="56246"/>
                      <a:pt x="43919" y="54751"/>
                      <a:pt x="47666" y="53613"/>
                    </a:cubicBezTo>
                    <a:cubicBezTo>
                      <a:pt x="54487" y="52213"/>
                      <a:pt x="61492" y="51951"/>
                      <a:pt x="68397" y="52839"/>
                    </a:cubicBezTo>
                    <a:lnTo>
                      <a:pt x="68397" y="52839"/>
                    </a:lnTo>
                    <a:lnTo>
                      <a:pt x="55530" y="97635"/>
                    </a:lnTo>
                    <a:cubicBezTo>
                      <a:pt x="34442" y="97993"/>
                      <a:pt x="11090" y="99601"/>
                      <a:pt x="2214" y="130458"/>
                    </a:cubicBezTo>
                    <a:close/>
                    <a:moveTo>
                      <a:pt x="83170" y="57604"/>
                    </a:moveTo>
                    <a:cubicBezTo>
                      <a:pt x="93225" y="61548"/>
                      <a:pt x="98450" y="72657"/>
                      <a:pt x="95084" y="82921"/>
                    </a:cubicBezTo>
                    <a:cubicBezTo>
                      <a:pt x="92046" y="93584"/>
                      <a:pt x="83170" y="96325"/>
                      <a:pt x="71733" y="97159"/>
                    </a:cubicBezTo>
                    <a:close/>
                    <a:moveTo>
                      <a:pt x="24196" y="138977"/>
                    </a:moveTo>
                    <a:cubicBezTo>
                      <a:pt x="27353" y="128075"/>
                      <a:pt x="36586" y="125216"/>
                      <a:pt x="48024" y="124501"/>
                    </a:cubicBezTo>
                    <a:lnTo>
                      <a:pt x="36706" y="163817"/>
                    </a:lnTo>
                    <a:cubicBezTo>
                      <a:pt x="24792" y="157622"/>
                      <a:pt x="21456" y="148508"/>
                      <a:pt x="24196" y="13897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1" name="Forma Livre: Forma 1780">
                <a:extLst>
                  <a:ext uri="{FF2B5EF4-FFF2-40B4-BE49-F238E27FC236}">
                    <a16:creationId xmlns:a16="http://schemas.microsoft.com/office/drawing/2014/main" id="{E34F3533-5E3D-3E9B-B5A1-AE4F730A934D}"/>
                  </a:ext>
                </a:extLst>
              </p:cNvPr>
              <p:cNvSpPr/>
              <p:nvPr/>
            </p:nvSpPr>
            <p:spPr>
              <a:xfrm>
                <a:off x="15816239" y="2832129"/>
                <a:ext cx="120353" cy="217013"/>
              </a:xfrm>
              <a:custGeom>
                <a:avLst/>
                <a:gdLst>
                  <a:gd name="connsiteX0" fmla="*/ 2214 w 120353"/>
                  <a:gd name="connsiteY0" fmla="*/ 130458 h 217013"/>
                  <a:gd name="connsiteX1" fmla="*/ 29974 w 120353"/>
                  <a:gd name="connsiteY1" fmla="*/ 188003 h 217013"/>
                  <a:gd name="connsiteX2" fmla="*/ 22826 w 120353"/>
                  <a:gd name="connsiteY2" fmla="*/ 212843 h 217013"/>
                  <a:gd name="connsiteX3" fmla="*/ 37301 w 120353"/>
                  <a:gd name="connsiteY3" fmla="*/ 217013 h 217013"/>
                  <a:gd name="connsiteX4" fmla="*/ 45879 w 120353"/>
                  <a:gd name="connsiteY4" fmla="*/ 213082 h 217013"/>
                  <a:gd name="connsiteX5" fmla="*/ 39029 w 120353"/>
                  <a:gd name="connsiteY5" fmla="*/ 210997 h 217013"/>
                  <a:gd name="connsiteX6" fmla="*/ 44390 w 120353"/>
                  <a:gd name="connsiteY6" fmla="*/ 192351 h 217013"/>
                  <a:gd name="connsiteX7" fmla="*/ 92940 w 120353"/>
                  <a:gd name="connsiteY7" fmla="*/ 186394 h 217013"/>
                  <a:gd name="connsiteX8" fmla="*/ 91450 w 120353"/>
                  <a:gd name="connsiteY8" fmla="*/ 161673 h 217013"/>
                  <a:gd name="connsiteX9" fmla="*/ 51300 w 120353"/>
                  <a:gd name="connsiteY9" fmla="*/ 168404 h 217013"/>
                  <a:gd name="connsiteX10" fmla="*/ 64227 w 120353"/>
                  <a:gd name="connsiteY10" fmla="*/ 124025 h 217013"/>
                  <a:gd name="connsiteX11" fmla="*/ 117840 w 120353"/>
                  <a:gd name="connsiteY11" fmla="*/ 90844 h 217013"/>
                  <a:gd name="connsiteX12" fmla="*/ 90437 w 120353"/>
                  <a:gd name="connsiteY12" fmla="*/ 33419 h 217013"/>
                  <a:gd name="connsiteX13" fmla="*/ 97645 w 120353"/>
                  <a:gd name="connsiteY13" fmla="*/ 8340 h 217013"/>
                  <a:gd name="connsiteX14" fmla="*/ 89246 w 120353"/>
                  <a:gd name="connsiteY14" fmla="*/ 5957 h 217013"/>
                  <a:gd name="connsiteX15" fmla="*/ 91033 w 120353"/>
                  <a:gd name="connsiteY15" fmla="*/ 0 h 217013"/>
                  <a:gd name="connsiteX16" fmla="*/ 83170 w 120353"/>
                  <a:gd name="connsiteY16" fmla="*/ 4408 h 217013"/>
                  <a:gd name="connsiteX17" fmla="*/ 75783 w 120353"/>
                  <a:gd name="connsiteY17" fmla="*/ 28713 h 217013"/>
                  <a:gd name="connsiteX18" fmla="*/ 47309 w 120353"/>
                  <a:gd name="connsiteY18" fmla="*/ 30619 h 217013"/>
                  <a:gd name="connsiteX19" fmla="*/ 44747 w 120353"/>
                  <a:gd name="connsiteY19" fmla="*/ 28057 h 217013"/>
                  <a:gd name="connsiteX20" fmla="*/ 35991 w 120353"/>
                  <a:gd name="connsiteY20" fmla="*/ 34610 h 217013"/>
                  <a:gd name="connsiteX21" fmla="*/ 35991 w 120353"/>
                  <a:gd name="connsiteY21" fmla="*/ 38661 h 217013"/>
                  <a:gd name="connsiteX22" fmla="*/ 36825 w 120353"/>
                  <a:gd name="connsiteY22" fmla="*/ 56532 h 217013"/>
                  <a:gd name="connsiteX23" fmla="*/ 36825 w 120353"/>
                  <a:gd name="connsiteY23" fmla="*/ 58081 h 217013"/>
                  <a:gd name="connsiteX24" fmla="*/ 47666 w 120353"/>
                  <a:gd name="connsiteY24" fmla="*/ 53613 h 217013"/>
                  <a:gd name="connsiteX25" fmla="*/ 68397 w 120353"/>
                  <a:gd name="connsiteY25" fmla="*/ 52839 h 217013"/>
                  <a:gd name="connsiteX26" fmla="*/ 68397 w 120353"/>
                  <a:gd name="connsiteY26" fmla="*/ 52839 h 217013"/>
                  <a:gd name="connsiteX27" fmla="*/ 55530 w 120353"/>
                  <a:gd name="connsiteY27" fmla="*/ 97635 h 217013"/>
                  <a:gd name="connsiteX28" fmla="*/ 2214 w 120353"/>
                  <a:gd name="connsiteY28" fmla="*/ 130458 h 217013"/>
                  <a:gd name="connsiteX29" fmla="*/ 83170 w 120353"/>
                  <a:gd name="connsiteY29" fmla="*/ 57604 h 217013"/>
                  <a:gd name="connsiteX30" fmla="*/ 95084 w 120353"/>
                  <a:gd name="connsiteY30" fmla="*/ 82921 h 217013"/>
                  <a:gd name="connsiteX31" fmla="*/ 71733 w 120353"/>
                  <a:gd name="connsiteY31" fmla="*/ 97159 h 217013"/>
                  <a:gd name="connsiteX32" fmla="*/ 24196 w 120353"/>
                  <a:gd name="connsiteY32" fmla="*/ 138977 h 217013"/>
                  <a:gd name="connsiteX33" fmla="*/ 48024 w 120353"/>
                  <a:gd name="connsiteY33" fmla="*/ 124501 h 217013"/>
                  <a:gd name="connsiteX34" fmla="*/ 36706 w 120353"/>
                  <a:gd name="connsiteY34" fmla="*/ 163817 h 217013"/>
                  <a:gd name="connsiteX35" fmla="*/ 24196 w 120353"/>
                  <a:gd name="connsiteY35" fmla="*/ 138977 h 217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20353" h="217013">
                    <a:moveTo>
                      <a:pt x="2214" y="130458"/>
                    </a:moveTo>
                    <a:cubicBezTo>
                      <a:pt x="-4338" y="153095"/>
                      <a:pt x="3287" y="176446"/>
                      <a:pt x="29974" y="188003"/>
                    </a:cubicBezTo>
                    <a:lnTo>
                      <a:pt x="22826" y="212843"/>
                    </a:lnTo>
                    <a:lnTo>
                      <a:pt x="37301" y="217013"/>
                    </a:lnTo>
                    <a:lnTo>
                      <a:pt x="45879" y="213082"/>
                    </a:lnTo>
                    <a:lnTo>
                      <a:pt x="39029" y="210997"/>
                    </a:lnTo>
                    <a:lnTo>
                      <a:pt x="44390" y="192351"/>
                    </a:lnTo>
                    <a:cubicBezTo>
                      <a:pt x="60766" y="196223"/>
                      <a:pt x="77987" y="194109"/>
                      <a:pt x="92940" y="186394"/>
                    </a:cubicBezTo>
                    <a:lnTo>
                      <a:pt x="91450" y="161673"/>
                    </a:lnTo>
                    <a:cubicBezTo>
                      <a:pt x="79179" y="168303"/>
                      <a:pt x="65061" y="170668"/>
                      <a:pt x="51300" y="168404"/>
                    </a:cubicBezTo>
                    <a:lnTo>
                      <a:pt x="64227" y="124025"/>
                    </a:lnTo>
                    <a:cubicBezTo>
                      <a:pt x="85553" y="123667"/>
                      <a:pt x="108845" y="121701"/>
                      <a:pt x="117840" y="90844"/>
                    </a:cubicBezTo>
                    <a:cubicBezTo>
                      <a:pt x="125965" y="67427"/>
                      <a:pt x="113753" y="41830"/>
                      <a:pt x="90437" y="33419"/>
                    </a:cubicBezTo>
                    <a:lnTo>
                      <a:pt x="97645" y="8340"/>
                    </a:lnTo>
                    <a:lnTo>
                      <a:pt x="89246" y="5957"/>
                    </a:lnTo>
                    <a:lnTo>
                      <a:pt x="91033" y="0"/>
                    </a:lnTo>
                    <a:lnTo>
                      <a:pt x="83170" y="4408"/>
                    </a:lnTo>
                    <a:lnTo>
                      <a:pt x="75783" y="28713"/>
                    </a:lnTo>
                    <a:cubicBezTo>
                      <a:pt x="66276" y="27033"/>
                      <a:pt x="56507" y="27688"/>
                      <a:pt x="47309" y="30619"/>
                    </a:cubicBezTo>
                    <a:lnTo>
                      <a:pt x="44747" y="28057"/>
                    </a:lnTo>
                    <a:lnTo>
                      <a:pt x="35991" y="34610"/>
                    </a:lnTo>
                    <a:lnTo>
                      <a:pt x="35991" y="38661"/>
                    </a:lnTo>
                    <a:lnTo>
                      <a:pt x="36825" y="56532"/>
                    </a:lnTo>
                    <a:lnTo>
                      <a:pt x="36825" y="58081"/>
                    </a:lnTo>
                    <a:cubicBezTo>
                      <a:pt x="40286" y="56246"/>
                      <a:pt x="43919" y="54751"/>
                      <a:pt x="47666" y="53613"/>
                    </a:cubicBezTo>
                    <a:cubicBezTo>
                      <a:pt x="54487" y="52213"/>
                      <a:pt x="61492" y="51951"/>
                      <a:pt x="68397" y="52839"/>
                    </a:cubicBezTo>
                    <a:lnTo>
                      <a:pt x="68397" y="52839"/>
                    </a:lnTo>
                    <a:lnTo>
                      <a:pt x="55530" y="97635"/>
                    </a:lnTo>
                    <a:cubicBezTo>
                      <a:pt x="34442" y="97993"/>
                      <a:pt x="11090" y="99601"/>
                      <a:pt x="2214" y="130458"/>
                    </a:cubicBezTo>
                    <a:close/>
                    <a:moveTo>
                      <a:pt x="83170" y="57604"/>
                    </a:moveTo>
                    <a:cubicBezTo>
                      <a:pt x="93225" y="61548"/>
                      <a:pt x="98450" y="72657"/>
                      <a:pt x="95084" y="82921"/>
                    </a:cubicBezTo>
                    <a:cubicBezTo>
                      <a:pt x="92046" y="93584"/>
                      <a:pt x="83170" y="96325"/>
                      <a:pt x="71733" y="97159"/>
                    </a:cubicBezTo>
                    <a:close/>
                    <a:moveTo>
                      <a:pt x="24196" y="138977"/>
                    </a:moveTo>
                    <a:cubicBezTo>
                      <a:pt x="27353" y="128075"/>
                      <a:pt x="36586" y="125216"/>
                      <a:pt x="48024" y="124501"/>
                    </a:cubicBezTo>
                    <a:lnTo>
                      <a:pt x="36706" y="163817"/>
                    </a:lnTo>
                    <a:cubicBezTo>
                      <a:pt x="24792" y="157622"/>
                      <a:pt x="21456" y="148508"/>
                      <a:pt x="24196" y="1389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2" name="Forma Livre: Forma 1781">
                <a:extLst>
                  <a:ext uri="{FF2B5EF4-FFF2-40B4-BE49-F238E27FC236}">
                    <a16:creationId xmlns:a16="http://schemas.microsoft.com/office/drawing/2014/main" id="{A7CCA717-BF70-F35B-9803-F93347598FA5}"/>
                  </a:ext>
                </a:extLst>
              </p:cNvPr>
              <p:cNvSpPr/>
              <p:nvPr/>
            </p:nvSpPr>
            <p:spPr>
              <a:xfrm>
                <a:off x="15823980" y="2831891"/>
                <a:ext cx="119939" cy="212843"/>
              </a:xfrm>
              <a:custGeom>
                <a:avLst/>
                <a:gdLst>
                  <a:gd name="connsiteX0" fmla="*/ 2217 w 119939"/>
                  <a:gd name="connsiteY0" fmla="*/ 126348 h 212843"/>
                  <a:gd name="connsiteX1" fmla="*/ 55830 w 119939"/>
                  <a:gd name="connsiteY1" fmla="*/ 93465 h 212843"/>
                  <a:gd name="connsiteX2" fmla="*/ 68757 w 119939"/>
                  <a:gd name="connsiteY2" fmla="*/ 48609 h 212843"/>
                  <a:gd name="connsiteX3" fmla="*/ 36708 w 119939"/>
                  <a:gd name="connsiteY3" fmla="*/ 52362 h 212843"/>
                  <a:gd name="connsiteX4" fmla="*/ 35934 w 119939"/>
                  <a:gd name="connsiteY4" fmla="*/ 27879 h 212843"/>
                  <a:gd name="connsiteX5" fmla="*/ 75667 w 119939"/>
                  <a:gd name="connsiteY5" fmla="*/ 24662 h 212843"/>
                  <a:gd name="connsiteX6" fmla="*/ 82756 w 119939"/>
                  <a:gd name="connsiteY6" fmla="*/ 0 h 212843"/>
                  <a:gd name="connsiteX7" fmla="*/ 97231 w 119939"/>
                  <a:gd name="connsiteY7" fmla="*/ 4170 h 212843"/>
                  <a:gd name="connsiteX8" fmla="*/ 90023 w 119939"/>
                  <a:gd name="connsiteY8" fmla="*/ 29249 h 212843"/>
                  <a:gd name="connsiteX9" fmla="*/ 117425 w 119939"/>
                  <a:gd name="connsiteY9" fmla="*/ 86674 h 212843"/>
                  <a:gd name="connsiteX10" fmla="*/ 63812 w 119939"/>
                  <a:gd name="connsiteY10" fmla="*/ 119855 h 212843"/>
                  <a:gd name="connsiteX11" fmla="*/ 51064 w 119939"/>
                  <a:gd name="connsiteY11" fmla="*/ 164234 h 212843"/>
                  <a:gd name="connsiteX12" fmla="*/ 91155 w 119939"/>
                  <a:gd name="connsiteY12" fmla="*/ 157562 h 212843"/>
                  <a:gd name="connsiteX13" fmla="*/ 92644 w 119939"/>
                  <a:gd name="connsiteY13" fmla="*/ 182224 h 212843"/>
                  <a:gd name="connsiteX14" fmla="*/ 44154 w 119939"/>
                  <a:gd name="connsiteY14" fmla="*/ 188181 h 212843"/>
                  <a:gd name="connsiteX15" fmla="*/ 37065 w 119939"/>
                  <a:gd name="connsiteY15" fmla="*/ 212843 h 212843"/>
                  <a:gd name="connsiteX16" fmla="*/ 22590 w 119939"/>
                  <a:gd name="connsiteY16" fmla="*/ 208673 h 212843"/>
                  <a:gd name="connsiteX17" fmla="*/ 29738 w 119939"/>
                  <a:gd name="connsiteY17" fmla="*/ 183773 h 212843"/>
                  <a:gd name="connsiteX18" fmla="*/ 2217 w 119939"/>
                  <a:gd name="connsiteY18" fmla="*/ 126348 h 212843"/>
                  <a:gd name="connsiteX19" fmla="*/ 36946 w 119939"/>
                  <a:gd name="connsiteY19" fmla="*/ 159647 h 212843"/>
                  <a:gd name="connsiteX20" fmla="*/ 48265 w 119939"/>
                  <a:gd name="connsiteY20" fmla="*/ 120331 h 212843"/>
                  <a:gd name="connsiteX21" fmla="*/ 24437 w 119939"/>
                  <a:gd name="connsiteY21" fmla="*/ 134807 h 212843"/>
                  <a:gd name="connsiteX22" fmla="*/ 36946 w 119939"/>
                  <a:gd name="connsiteY22" fmla="*/ 159647 h 212843"/>
                  <a:gd name="connsiteX23" fmla="*/ 95146 w 119939"/>
                  <a:gd name="connsiteY23" fmla="*/ 78811 h 212843"/>
                  <a:gd name="connsiteX24" fmla="*/ 83232 w 119939"/>
                  <a:gd name="connsiteY24" fmla="*/ 53434 h 212843"/>
                  <a:gd name="connsiteX25" fmla="*/ 71854 w 119939"/>
                  <a:gd name="connsiteY25" fmla="*/ 92989 h 212843"/>
                  <a:gd name="connsiteX26" fmla="*/ 95146 w 119939"/>
                  <a:gd name="connsiteY26" fmla="*/ 78811 h 212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9939" h="212843">
                    <a:moveTo>
                      <a:pt x="2217" y="126348"/>
                    </a:moveTo>
                    <a:cubicBezTo>
                      <a:pt x="11093" y="95491"/>
                      <a:pt x="34683" y="93823"/>
                      <a:pt x="55830" y="93465"/>
                    </a:cubicBezTo>
                    <a:lnTo>
                      <a:pt x="68757" y="48609"/>
                    </a:lnTo>
                    <a:cubicBezTo>
                      <a:pt x="57927" y="47227"/>
                      <a:pt x="46924" y="48514"/>
                      <a:pt x="36708" y="52362"/>
                    </a:cubicBezTo>
                    <a:lnTo>
                      <a:pt x="35934" y="27879"/>
                    </a:lnTo>
                    <a:cubicBezTo>
                      <a:pt x="48562" y="22863"/>
                      <a:pt x="62401" y="21743"/>
                      <a:pt x="75667" y="24662"/>
                    </a:cubicBezTo>
                    <a:lnTo>
                      <a:pt x="82756" y="0"/>
                    </a:lnTo>
                    <a:lnTo>
                      <a:pt x="97231" y="4170"/>
                    </a:lnTo>
                    <a:lnTo>
                      <a:pt x="90023" y="29249"/>
                    </a:lnTo>
                    <a:cubicBezTo>
                      <a:pt x="113339" y="37660"/>
                      <a:pt x="125551" y="63257"/>
                      <a:pt x="117425" y="86674"/>
                    </a:cubicBezTo>
                    <a:cubicBezTo>
                      <a:pt x="108549" y="117531"/>
                      <a:pt x="85257" y="119497"/>
                      <a:pt x="63812" y="119855"/>
                    </a:cubicBezTo>
                    <a:lnTo>
                      <a:pt x="51064" y="164234"/>
                    </a:lnTo>
                    <a:cubicBezTo>
                      <a:pt x="64795" y="166516"/>
                      <a:pt x="78901" y="164169"/>
                      <a:pt x="91155" y="157562"/>
                    </a:cubicBezTo>
                    <a:lnTo>
                      <a:pt x="92644" y="182224"/>
                    </a:lnTo>
                    <a:cubicBezTo>
                      <a:pt x="77716" y="189945"/>
                      <a:pt x="60512" y="192059"/>
                      <a:pt x="44154" y="188181"/>
                    </a:cubicBezTo>
                    <a:lnTo>
                      <a:pt x="37065" y="212843"/>
                    </a:lnTo>
                    <a:lnTo>
                      <a:pt x="22590" y="208673"/>
                    </a:lnTo>
                    <a:lnTo>
                      <a:pt x="29738" y="183773"/>
                    </a:lnTo>
                    <a:cubicBezTo>
                      <a:pt x="3289" y="172336"/>
                      <a:pt x="-4336" y="148984"/>
                      <a:pt x="2217" y="126348"/>
                    </a:cubicBezTo>
                    <a:close/>
                    <a:moveTo>
                      <a:pt x="36946" y="159647"/>
                    </a:moveTo>
                    <a:lnTo>
                      <a:pt x="48265" y="120331"/>
                    </a:lnTo>
                    <a:cubicBezTo>
                      <a:pt x="36351" y="121106"/>
                      <a:pt x="27355" y="123965"/>
                      <a:pt x="24437" y="134807"/>
                    </a:cubicBezTo>
                    <a:cubicBezTo>
                      <a:pt x="21458" y="144397"/>
                      <a:pt x="24735" y="153512"/>
                      <a:pt x="36946" y="159647"/>
                    </a:cubicBezTo>
                    <a:close/>
                    <a:moveTo>
                      <a:pt x="95146" y="78811"/>
                    </a:moveTo>
                    <a:cubicBezTo>
                      <a:pt x="98554" y="68529"/>
                      <a:pt x="93317" y="57384"/>
                      <a:pt x="83232" y="53434"/>
                    </a:cubicBezTo>
                    <a:lnTo>
                      <a:pt x="71854" y="92989"/>
                    </a:lnTo>
                    <a:cubicBezTo>
                      <a:pt x="83113" y="92155"/>
                      <a:pt x="92227" y="89474"/>
                      <a:pt x="95146" y="7881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B0221D28-1E44-83D0-1B18-2609A4DB6E88}"/>
                  </a:ext>
                </a:extLst>
              </p:cNvPr>
              <p:cNvSpPr/>
              <p:nvPr/>
            </p:nvSpPr>
            <p:spPr>
              <a:xfrm>
                <a:off x="15743768" y="2834869"/>
                <a:ext cx="119064" cy="294753"/>
              </a:xfrm>
              <a:custGeom>
                <a:avLst/>
                <a:gdLst>
                  <a:gd name="connsiteX0" fmla="*/ 67477 w 119064"/>
                  <a:gd name="connsiteY0" fmla="*/ 0 h 294753"/>
                  <a:gd name="connsiteX1" fmla="*/ 56814 w 119064"/>
                  <a:gd name="connsiteY1" fmla="*/ 10127 h 294753"/>
                  <a:gd name="connsiteX2" fmla="*/ 31854 w 119064"/>
                  <a:gd name="connsiteY2" fmla="*/ 41163 h 294753"/>
                  <a:gd name="connsiteX3" fmla="*/ 8682 w 119064"/>
                  <a:gd name="connsiteY3" fmla="*/ 95312 h 294753"/>
                  <a:gd name="connsiteX4" fmla="*/ 5108 w 119064"/>
                  <a:gd name="connsiteY4" fmla="*/ 166796 h 294753"/>
                  <a:gd name="connsiteX5" fmla="*/ 27685 w 119064"/>
                  <a:gd name="connsiteY5" fmla="*/ 235122 h 294753"/>
                  <a:gd name="connsiteX6" fmla="*/ 67716 w 119064"/>
                  <a:gd name="connsiteY6" fmla="*/ 277417 h 294753"/>
                  <a:gd name="connsiteX7" fmla="*/ 104589 w 119064"/>
                  <a:gd name="connsiteY7" fmla="*/ 291952 h 294753"/>
                  <a:gd name="connsiteX8" fmla="*/ 115312 w 119064"/>
                  <a:gd name="connsiteY8" fmla="*/ 293799 h 294753"/>
                  <a:gd name="connsiteX9" fmla="*/ 119065 w 119064"/>
                  <a:gd name="connsiteY9" fmla="*/ 294633 h 294753"/>
                  <a:gd name="connsiteX10" fmla="*/ 115252 w 119064"/>
                  <a:gd name="connsiteY10" fmla="*/ 294633 h 294753"/>
                  <a:gd name="connsiteX11" fmla="*/ 104351 w 119064"/>
                  <a:gd name="connsiteY11" fmla="*/ 293322 h 294753"/>
                  <a:gd name="connsiteX12" fmla="*/ 25183 w 119064"/>
                  <a:gd name="connsiteY12" fmla="*/ 236731 h 294753"/>
                  <a:gd name="connsiteX13" fmla="*/ 2010 w 119064"/>
                  <a:gd name="connsiteY13" fmla="*/ 167451 h 294753"/>
                  <a:gd name="connsiteX14" fmla="*/ 282 w 119064"/>
                  <a:gd name="connsiteY14" fmla="*/ 129445 h 294753"/>
                  <a:gd name="connsiteX15" fmla="*/ 5882 w 119064"/>
                  <a:gd name="connsiteY15" fmla="*/ 94537 h 294753"/>
                  <a:gd name="connsiteX16" fmla="*/ 29710 w 119064"/>
                  <a:gd name="connsiteY16" fmla="*/ 39912 h 294753"/>
                  <a:gd name="connsiteX17" fmla="*/ 55682 w 119064"/>
                  <a:gd name="connsiteY17" fmla="*/ 9174 h 294753"/>
                  <a:gd name="connsiteX18" fmla="*/ 64082 w 119064"/>
                  <a:gd name="connsiteY18" fmla="*/ 2145 h 294753"/>
                  <a:gd name="connsiteX19" fmla="*/ 67477 w 119064"/>
                  <a:gd name="connsiteY19" fmla="*/ 0 h 29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9064" h="294753">
                    <a:moveTo>
                      <a:pt x="67477" y="0"/>
                    </a:moveTo>
                    <a:cubicBezTo>
                      <a:pt x="67477" y="0"/>
                      <a:pt x="63605" y="3515"/>
                      <a:pt x="56814" y="10127"/>
                    </a:cubicBezTo>
                    <a:cubicBezTo>
                      <a:pt x="47295" y="19444"/>
                      <a:pt x="38913" y="29862"/>
                      <a:pt x="31854" y="41163"/>
                    </a:cubicBezTo>
                    <a:cubicBezTo>
                      <a:pt x="21281" y="57854"/>
                      <a:pt x="13459" y="76136"/>
                      <a:pt x="8682" y="95312"/>
                    </a:cubicBezTo>
                    <a:cubicBezTo>
                      <a:pt x="2683" y="118657"/>
                      <a:pt x="1468" y="142968"/>
                      <a:pt x="5108" y="166796"/>
                    </a:cubicBezTo>
                    <a:cubicBezTo>
                      <a:pt x="8420" y="190755"/>
                      <a:pt x="16068" y="213910"/>
                      <a:pt x="27685" y="235122"/>
                    </a:cubicBezTo>
                    <a:cubicBezTo>
                      <a:pt x="37204" y="252404"/>
                      <a:pt x="50982" y="266963"/>
                      <a:pt x="67716" y="277417"/>
                    </a:cubicBezTo>
                    <a:cubicBezTo>
                      <a:pt x="79135" y="284238"/>
                      <a:pt x="91591" y="289146"/>
                      <a:pt x="104589" y="291952"/>
                    </a:cubicBezTo>
                    <a:cubicBezTo>
                      <a:pt x="109236" y="292905"/>
                      <a:pt x="112869" y="293322"/>
                      <a:pt x="115312" y="293799"/>
                    </a:cubicBezTo>
                    <a:cubicBezTo>
                      <a:pt x="116587" y="293960"/>
                      <a:pt x="117843" y="294240"/>
                      <a:pt x="119065" y="294633"/>
                    </a:cubicBezTo>
                    <a:cubicBezTo>
                      <a:pt x="117802" y="294794"/>
                      <a:pt x="116521" y="294794"/>
                      <a:pt x="115252" y="294633"/>
                    </a:cubicBezTo>
                    <a:cubicBezTo>
                      <a:pt x="112750" y="294335"/>
                      <a:pt x="109295" y="294097"/>
                      <a:pt x="104351" y="293322"/>
                    </a:cubicBezTo>
                    <a:cubicBezTo>
                      <a:pt x="70694" y="287556"/>
                      <a:pt x="41528" y="266712"/>
                      <a:pt x="25183" y="236731"/>
                    </a:cubicBezTo>
                    <a:cubicBezTo>
                      <a:pt x="13245" y="215268"/>
                      <a:pt x="5393" y="191779"/>
                      <a:pt x="2010" y="167451"/>
                    </a:cubicBezTo>
                    <a:cubicBezTo>
                      <a:pt x="169" y="154870"/>
                      <a:pt x="-409" y="142140"/>
                      <a:pt x="282" y="129445"/>
                    </a:cubicBezTo>
                    <a:cubicBezTo>
                      <a:pt x="1086" y="117662"/>
                      <a:pt x="2957" y="105981"/>
                      <a:pt x="5882" y="94537"/>
                    </a:cubicBezTo>
                    <a:cubicBezTo>
                      <a:pt x="10826" y="75159"/>
                      <a:pt x="18868" y="56716"/>
                      <a:pt x="29710" y="39912"/>
                    </a:cubicBezTo>
                    <a:cubicBezTo>
                      <a:pt x="36995" y="28582"/>
                      <a:pt x="45728" y="18252"/>
                      <a:pt x="55682" y="9174"/>
                    </a:cubicBezTo>
                    <a:cubicBezTo>
                      <a:pt x="58357" y="6690"/>
                      <a:pt x="61163" y="4343"/>
                      <a:pt x="64082" y="2145"/>
                    </a:cubicBezTo>
                    <a:cubicBezTo>
                      <a:pt x="65106" y="1275"/>
                      <a:pt x="66250" y="554"/>
                      <a:pt x="6747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4" name="Forma Livre: Forma 1783">
                <a:extLst>
                  <a:ext uri="{FF2B5EF4-FFF2-40B4-BE49-F238E27FC236}">
                    <a16:creationId xmlns:a16="http://schemas.microsoft.com/office/drawing/2014/main" id="{B12E232A-36CD-6A2E-58EA-AD0BA824BD5F}"/>
                  </a:ext>
                </a:extLst>
              </p:cNvPr>
              <p:cNvSpPr/>
              <p:nvPr/>
            </p:nvSpPr>
            <p:spPr>
              <a:xfrm>
                <a:off x="15705498" y="2980935"/>
                <a:ext cx="125887" cy="198844"/>
              </a:xfrm>
              <a:custGeom>
                <a:avLst/>
                <a:gdLst>
                  <a:gd name="connsiteX0" fmla="*/ 726 w 125887"/>
                  <a:gd name="connsiteY0" fmla="*/ 0 h 198844"/>
                  <a:gd name="connsiteX1" fmla="*/ 4300 w 125887"/>
                  <a:gd name="connsiteY1" fmla="*/ 36099 h 198844"/>
                  <a:gd name="connsiteX2" fmla="*/ 5849 w 125887"/>
                  <a:gd name="connsiteY2" fmla="*/ 44737 h 198844"/>
                  <a:gd name="connsiteX3" fmla="*/ 8112 w 125887"/>
                  <a:gd name="connsiteY3" fmla="*/ 53970 h 198844"/>
                  <a:gd name="connsiteX4" fmla="*/ 14069 w 125887"/>
                  <a:gd name="connsiteY4" fmla="*/ 73986 h 198844"/>
                  <a:gd name="connsiteX5" fmla="*/ 64942 w 125887"/>
                  <a:gd name="connsiteY5" fmla="*/ 154763 h 198844"/>
                  <a:gd name="connsiteX6" fmla="*/ 80371 w 125887"/>
                  <a:gd name="connsiteY6" fmla="*/ 168940 h 198844"/>
                  <a:gd name="connsiteX7" fmla="*/ 87698 w 125887"/>
                  <a:gd name="connsiteY7" fmla="*/ 174897 h 198844"/>
                  <a:gd name="connsiteX8" fmla="*/ 94846 w 125887"/>
                  <a:gd name="connsiteY8" fmla="*/ 180020 h 198844"/>
                  <a:gd name="connsiteX9" fmla="*/ 125882 w 125887"/>
                  <a:gd name="connsiteY9" fmla="*/ 198844 h 198844"/>
                  <a:gd name="connsiteX10" fmla="*/ 116827 w 125887"/>
                  <a:gd name="connsiteY10" fmla="*/ 195091 h 198844"/>
                  <a:gd name="connsiteX11" fmla="*/ 106581 w 125887"/>
                  <a:gd name="connsiteY11" fmla="*/ 189790 h 198844"/>
                  <a:gd name="connsiteX12" fmla="*/ 93595 w 125887"/>
                  <a:gd name="connsiteY12" fmla="*/ 181867 h 198844"/>
                  <a:gd name="connsiteX13" fmla="*/ 86268 w 125887"/>
                  <a:gd name="connsiteY13" fmla="*/ 176803 h 198844"/>
                  <a:gd name="connsiteX14" fmla="*/ 78762 w 125887"/>
                  <a:gd name="connsiteY14" fmla="*/ 170846 h 198844"/>
                  <a:gd name="connsiteX15" fmla="*/ 62917 w 125887"/>
                  <a:gd name="connsiteY15" fmla="*/ 156669 h 198844"/>
                  <a:gd name="connsiteX16" fmla="*/ 32536 w 125887"/>
                  <a:gd name="connsiteY16" fmla="*/ 118723 h 198844"/>
                  <a:gd name="connsiteX17" fmla="*/ 11389 w 125887"/>
                  <a:gd name="connsiteY17" fmla="*/ 74939 h 198844"/>
                  <a:gd name="connsiteX18" fmla="*/ 5432 w 125887"/>
                  <a:gd name="connsiteY18" fmla="*/ 54506 h 198844"/>
                  <a:gd name="connsiteX19" fmla="*/ 3347 w 125887"/>
                  <a:gd name="connsiteY19" fmla="*/ 45154 h 198844"/>
                  <a:gd name="connsiteX20" fmla="*/ 1917 w 125887"/>
                  <a:gd name="connsiteY20" fmla="*/ 36338 h 198844"/>
                  <a:gd name="connsiteX21" fmla="*/ 368 w 125887"/>
                  <a:gd name="connsiteY21" fmla="*/ 21207 h 198844"/>
                  <a:gd name="connsiteX22" fmla="*/ 70 w 125887"/>
                  <a:gd name="connsiteY22" fmla="*/ 9710 h 198844"/>
                  <a:gd name="connsiteX23" fmla="*/ 726 w 125887"/>
                  <a:gd name="connsiteY23" fmla="*/ 0 h 19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5887" h="198844">
                    <a:moveTo>
                      <a:pt x="726" y="0"/>
                    </a:moveTo>
                    <a:cubicBezTo>
                      <a:pt x="1440" y="0"/>
                      <a:pt x="726" y="13999"/>
                      <a:pt x="4300" y="36099"/>
                    </a:cubicBezTo>
                    <a:cubicBezTo>
                      <a:pt x="4776" y="38840"/>
                      <a:pt x="5312" y="41758"/>
                      <a:pt x="5849" y="44737"/>
                    </a:cubicBezTo>
                    <a:cubicBezTo>
                      <a:pt x="6385" y="47715"/>
                      <a:pt x="7338" y="50694"/>
                      <a:pt x="8112" y="53970"/>
                    </a:cubicBezTo>
                    <a:cubicBezTo>
                      <a:pt x="9542" y="60404"/>
                      <a:pt x="11925" y="67016"/>
                      <a:pt x="14069" y="73986"/>
                    </a:cubicBezTo>
                    <a:cubicBezTo>
                      <a:pt x="25030" y="104253"/>
                      <a:pt x="42383" y="131804"/>
                      <a:pt x="64942" y="154763"/>
                    </a:cubicBezTo>
                    <a:cubicBezTo>
                      <a:pt x="70244" y="159826"/>
                      <a:pt x="75188" y="164889"/>
                      <a:pt x="80371" y="168940"/>
                    </a:cubicBezTo>
                    <a:cubicBezTo>
                      <a:pt x="82932" y="171025"/>
                      <a:pt x="85255" y="173170"/>
                      <a:pt x="87698" y="174897"/>
                    </a:cubicBezTo>
                    <a:lnTo>
                      <a:pt x="94846" y="180020"/>
                    </a:lnTo>
                    <a:cubicBezTo>
                      <a:pt x="113194" y="192887"/>
                      <a:pt x="126180" y="198189"/>
                      <a:pt x="125882" y="198844"/>
                    </a:cubicBezTo>
                    <a:cubicBezTo>
                      <a:pt x="122749" y="197897"/>
                      <a:pt x="119717" y="196640"/>
                      <a:pt x="116827" y="195091"/>
                    </a:cubicBezTo>
                    <a:cubicBezTo>
                      <a:pt x="113283" y="193578"/>
                      <a:pt x="109858" y="191809"/>
                      <a:pt x="106581" y="189790"/>
                    </a:cubicBezTo>
                    <a:cubicBezTo>
                      <a:pt x="102114" y="187383"/>
                      <a:pt x="97777" y="184738"/>
                      <a:pt x="93595" y="181867"/>
                    </a:cubicBezTo>
                    <a:lnTo>
                      <a:pt x="86268" y="176803"/>
                    </a:lnTo>
                    <a:cubicBezTo>
                      <a:pt x="83766" y="175016"/>
                      <a:pt x="81324" y="172931"/>
                      <a:pt x="78762" y="170846"/>
                    </a:cubicBezTo>
                    <a:cubicBezTo>
                      <a:pt x="73228" y="166409"/>
                      <a:pt x="67944" y="161673"/>
                      <a:pt x="62917" y="156669"/>
                    </a:cubicBezTo>
                    <a:cubicBezTo>
                      <a:pt x="51509" y="145100"/>
                      <a:pt x="41328" y="132388"/>
                      <a:pt x="32536" y="118723"/>
                    </a:cubicBezTo>
                    <a:cubicBezTo>
                      <a:pt x="24011" y="104885"/>
                      <a:pt x="16929" y="90219"/>
                      <a:pt x="11389" y="74939"/>
                    </a:cubicBezTo>
                    <a:cubicBezTo>
                      <a:pt x="9125" y="67790"/>
                      <a:pt x="6802" y="61059"/>
                      <a:pt x="5432" y="54506"/>
                    </a:cubicBezTo>
                    <a:cubicBezTo>
                      <a:pt x="4717" y="51290"/>
                      <a:pt x="3823" y="48192"/>
                      <a:pt x="3347" y="45154"/>
                    </a:cubicBezTo>
                    <a:cubicBezTo>
                      <a:pt x="2870" y="42116"/>
                      <a:pt x="2394" y="39197"/>
                      <a:pt x="1917" y="36338"/>
                    </a:cubicBezTo>
                    <a:cubicBezTo>
                      <a:pt x="904" y="30798"/>
                      <a:pt x="785" y="25675"/>
                      <a:pt x="368" y="21207"/>
                    </a:cubicBezTo>
                    <a:cubicBezTo>
                      <a:pt x="17" y="17382"/>
                      <a:pt x="-84" y="13546"/>
                      <a:pt x="70" y="9710"/>
                    </a:cubicBezTo>
                    <a:cubicBezTo>
                      <a:pt x="-25" y="6457"/>
                      <a:pt x="195" y="3211"/>
                      <a:pt x="72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5" name="Forma Livre: Forma 1784">
                <a:extLst>
                  <a:ext uri="{FF2B5EF4-FFF2-40B4-BE49-F238E27FC236}">
                    <a16:creationId xmlns:a16="http://schemas.microsoft.com/office/drawing/2014/main" id="{B40491C5-84AB-D6C4-7958-74D72952DCDA}"/>
                  </a:ext>
                </a:extLst>
              </p:cNvPr>
              <p:cNvSpPr/>
              <p:nvPr/>
            </p:nvSpPr>
            <p:spPr>
              <a:xfrm>
                <a:off x="16058468" y="2858399"/>
                <a:ext cx="20455" cy="174122"/>
              </a:xfrm>
              <a:custGeom>
                <a:avLst/>
                <a:gdLst>
                  <a:gd name="connsiteX0" fmla="*/ 52 w 20455"/>
                  <a:gd name="connsiteY0" fmla="*/ 174123 h 174122"/>
                  <a:gd name="connsiteX1" fmla="*/ 7439 w 20455"/>
                  <a:gd name="connsiteY1" fmla="*/ 149223 h 174122"/>
                  <a:gd name="connsiteX2" fmla="*/ 12859 w 20455"/>
                  <a:gd name="connsiteY2" fmla="*/ 25436 h 174122"/>
                  <a:gd name="connsiteX3" fmla="*/ 7677 w 20455"/>
                  <a:gd name="connsiteY3" fmla="*/ 0 h 174122"/>
                  <a:gd name="connsiteX4" fmla="*/ 10119 w 20455"/>
                  <a:gd name="connsiteY4" fmla="*/ 6553 h 174122"/>
                  <a:gd name="connsiteX5" fmla="*/ 15004 w 20455"/>
                  <a:gd name="connsiteY5" fmla="*/ 25019 h 174122"/>
                  <a:gd name="connsiteX6" fmla="*/ 9524 w 20455"/>
                  <a:gd name="connsiteY6" fmla="*/ 150116 h 174122"/>
                  <a:gd name="connsiteX7" fmla="*/ 3090 w 20455"/>
                  <a:gd name="connsiteY7" fmla="*/ 167987 h 174122"/>
                  <a:gd name="connsiteX8" fmla="*/ 52 w 20455"/>
                  <a:gd name="connsiteY8" fmla="*/ 174123 h 174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455" h="174122">
                    <a:moveTo>
                      <a:pt x="52" y="174123"/>
                    </a:moveTo>
                    <a:cubicBezTo>
                      <a:pt x="-484" y="174123"/>
                      <a:pt x="3209" y="164711"/>
                      <a:pt x="7439" y="149223"/>
                    </a:cubicBezTo>
                    <a:cubicBezTo>
                      <a:pt x="18465" y="108882"/>
                      <a:pt x="20318" y="66587"/>
                      <a:pt x="12859" y="25436"/>
                    </a:cubicBezTo>
                    <a:cubicBezTo>
                      <a:pt x="10000" y="9650"/>
                      <a:pt x="6902" y="119"/>
                      <a:pt x="7677" y="0"/>
                    </a:cubicBezTo>
                    <a:cubicBezTo>
                      <a:pt x="8731" y="2085"/>
                      <a:pt x="9553" y="4283"/>
                      <a:pt x="10119" y="6553"/>
                    </a:cubicBezTo>
                    <a:cubicBezTo>
                      <a:pt x="12097" y="12611"/>
                      <a:pt x="13729" y="18776"/>
                      <a:pt x="15004" y="25019"/>
                    </a:cubicBezTo>
                    <a:cubicBezTo>
                      <a:pt x="23808" y="66510"/>
                      <a:pt x="21926" y="109555"/>
                      <a:pt x="9524" y="150116"/>
                    </a:cubicBezTo>
                    <a:cubicBezTo>
                      <a:pt x="7689" y="156180"/>
                      <a:pt x="5544" y="162143"/>
                      <a:pt x="3090" y="167987"/>
                    </a:cubicBezTo>
                    <a:cubicBezTo>
                      <a:pt x="2310" y="170138"/>
                      <a:pt x="1291" y="172199"/>
                      <a:pt x="52" y="1741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6" name="Forma Livre: Forma 1785">
                <a:extLst>
                  <a:ext uri="{FF2B5EF4-FFF2-40B4-BE49-F238E27FC236}">
                    <a16:creationId xmlns:a16="http://schemas.microsoft.com/office/drawing/2014/main" id="{38251AD2-6CB5-86AB-0AA7-6B7D2E62495F}"/>
                  </a:ext>
                </a:extLst>
              </p:cNvPr>
              <p:cNvSpPr/>
              <p:nvPr/>
            </p:nvSpPr>
            <p:spPr>
              <a:xfrm>
                <a:off x="16030641" y="3031867"/>
                <a:ext cx="13522" cy="33418"/>
              </a:xfrm>
              <a:custGeom>
                <a:avLst/>
                <a:gdLst>
                  <a:gd name="connsiteX0" fmla="*/ 0 w 13522"/>
                  <a:gd name="connsiteY0" fmla="*/ 33419 h 33418"/>
                  <a:gd name="connsiteX1" fmla="*/ 5302 w 13522"/>
                  <a:gd name="connsiteY1" fmla="*/ 16143 h 33418"/>
                  <a:gd name="connsiteX2" fmla="*/ 13522 w 13522"/>
                  <a:gd name="connsiteY2" fmla="*/ 0 h 33418"/>
                  <a:gd name="connsiteX3" fmla="*/ 0 w 13522"/>
                  <a:gd name="connsiteY3" fmla="*/ 33419 h 33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22" h="33418">
                    <a:moveTo>
                      <a:pt x="0" y="33419"/>
                    </a:moveTo>
                    <a:cubicBezTo>
                      <a:pt x="804" y="27408"/>
                      <a:pt x="2591" y="21570"/>
                      <a:pt x="5302" y="16143"/>
                    </a:cubicBezTo>
                    <a:cubicBezTo>
                      <a:pt x="7107" y="10335"/>
                      <a:pt x="9889" y="4879"/>
                      <a:pt x="13522" y="0"/>
                    </a:cubicBezTo>
                    <a:cubicBezTo>
                      <a:pt x="10985" y="11837"/>
                      <a:pt x="6410" y="23143"/>
                      <a:pt x="0" y="334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7" name="Forma Livre: Forma 1786">
                <a:extLst>
                  <a:ext uri="{FF2B5EF4-FFF2-40B4-BE49-F238E27FC236}">
                    <a16:creationId xmlns:a16="http://schemas.microsoft.com/office/drawing/2014/main" id="{A69A99BA-5721-7A1D-A4D9-4FD5EE95A356}"/>
                  </a:ext>
                </a:extLst>
              </p:cNvPr>
              <p:cNvSpPr/>
              <p:nvPr/>
            </p:nvSpPr>
            <p:spPr>
              <a:xfrm>
                <a:off x="15883682" y="2785453"/>
                <a:ext cx="119497" cy="85336"/>
              </a:xfrm>
              <a:custGeom>
                <a:avLst/>
                <a:gdLst>
                  <a:gd name="connsiteX0" fmla="*/ 0 w 119497"/>
                  <a:gd name="connsiteY0" fmla="*/ 152 h 85336"/>
                  <a:gd name="connsiteX1" fmla="*/ 5957 w 119497"/>
                  <a:gd name="connsiteY1" fmla="*/ 152 h 85336"/>
                  <a:gd name="connsiteX2" fmla="*/ 13165 w 119497"/>
                  <a:gd name="connsiteY2" fmla="*/ 628 h 85336"/>
                  <a:gd name="connsiteX3" fmla="*/ 22636 w 119497"/>
                  <a:gd name="connsiteY3" fmla="*/ 1999 h 85336"/>
                  <a:gd name="connsiteX4" fmla="*/ 46464 w 119497"/>
                  <a:gd name="connsiteY4" fmla="*/ 9028 h 85336"/>
                  <a:gd name="connsiteX5" fmla="*/ 73211 w 119497"/>
                  <a:gd name="connsiteY5" fmla="*/ 23682 h 85336"/>
                  <a:gd name="connsiteX6" fmla="*/ 95908 w 119497"/>
                  <a:gd name="connsiteY6" fmla="*/ 44055 h 85336"/>
                  <a:gd name="connsiteX7" fmla="*/ 110442 w 119497"/>
                  <a:gd name="connsiteY7" fmla="*/ 64249 h 85336"/>
                  <a:gd name="connsiteX8" fmla="*/ 114851 w 119497"/>
                  <a:gd name="connsiteY8" fmla="*/ 72768 h 85336"/>
                  <a:gd name="connsiteX9" fmla="*/ 117710 w 119497"/>
                  <a:gd name="connsiteY9" fmla="*/ 79380 h 85336"/>
                  <a:gd name="connsiteX10" fmla="*/ 119497 w 119497"/>
                  <a:gd name="connsiteY10" fmla="*/ 85337 h 85336"/>
                  <a:gd name="connsiteX11" fmla="*/ 108596 w 119497"/>
                  <a:gd name="connsiteY11" fmla="*/ 65500 h 85336"/>
                  <a:gd name="connsiteX12" fmla="*/ 93763 w 119497"/>
                  <a:gd name="connsiteY12" fmla="*/ 46080 h 85336"/>
                  <a:gd name="connsiteX13" fmla="*/ 71424 w 119497"/>
                  <a:gd name="connsiteY13" fmla="*/ 26363 h 85336"/>
                  <a:gd name="connsiteX14" fmla="*/ 45333 w 119497"/>
                  <a:gd name="connsiteY14" fmla="*/ 11768 h 85336"/>
                  <a:gd name="connsiteX15" fmla="*/ 22100 w 119497"/>
                  <a:gd name="connsiteY15" fmla="*/ 4262 h 85336"/>
                  <a:gd name="connsiteX16" fmla="*/ 0 w 119497"/>
                  <a:gd name="connsiteY16" fmla="*/ 152 h 85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9497" h="85336">
                    <a:moveTo>
                      <a:pt x="0" y="152"/>
                    </a:moveTo>
                    <a:cubicBezTo>
                      <a:pt x="1978" y="-51"/>
                      <a:pt x="3979" y="-51"/>
                      <a:pt x="5957" y="152"/>
                    </a:cubicBezTo>
                    <a:cubicBezTo>
                      <a:pt x="8370" y="158"/>
                      <a:pt x="10776" y="319"/>
                      <a:pt x="13165" y="628"/>
                    </a:cubicBezTo>
                    <a:cubicBezTo>
                      <a:pt x="16346" y="897"/>
                      <a:pt x="19509" y="1355"/>
                      <a:pt x="22636" y="1999"/>
                    </a:cubicBezTo>
                    <a:cubicBezTo>
                      <a:pt x="30798" y="3536"/>
                      <a:pt x="38780" y="5888"/>
                      <a:pt x="46464" y="9028"/>
                    </a:cubicBezTo>
                    <a:cubicBezTo>
                      <a:pt x="55865" y="12977"/>
                      <a:pt x="64824" y="17886"/>
                      <a:pt x="73211" y="23682"/>
                    </a:cubicBezTo>
                    <a:cubicBezTo>
                      <a:pt x="81480" y="29651"/>
                      <a:pt x="89087" y="36478"/>
                      <a:pt x="95908" y="44055"/>
                    </a:cubicBezTo>
                    <a:cubicBezTo>
                      <a:pt x="101412" y="50286"/>
                      <a:pt x="106285" y="57047"/>
                      <a:pt x="110442" y="64249"/>
                    </a:cubicBezTo>
                    <a:cubicBezTo>
                      <a:pt x="112075" y="67001"/>
                      <a:pt x="113546" y="69849"/>
                      <a:pt x="114851" y="72768"/>
                    </a:cubicBezTo>
                    <a:cubicBezTo>
                      <a:pt x="115971" y="74894"/>
                      <a:pt x="116930" y="77104"/>
                      <a:pt x="117710" y="79380"/>
                    </a:cubicBezTo>
                    <a:cubicBezTo>
                      <a:pt x="118538" y="81286"/>
                      <a:pt x="119134" y="83288"/>
                      <a:pt x="119497" y="85337"/>
                    </a:cubicBezTo>
                    <a:cubicBezTo>
                      <a:pt x="118901" y="85337"/>
                      <a:pt x="115983" y="77355"/>
                      <a:pt x="108596" y="65500"/>
                    </a:cubicBezTo>
                    <a:cubicBezTo>
                      <a:pt x="104224" y="58608"/>
                      <a:pt x="99261" y="52109"/>
                      <a:pt x="93763" y="46080"/>
                    </a:cubicBezTo>
                    <a:cubicBezTo>
                      <a:pt x="86960" y="38813"/>
                      <a:pt x="79484" y="32207"/>
                      <a:pt x="71424" y="26363"/>
                    </a:cubicBezTo>
                    <a:cubicBezTo>
                      <a:pt x="63239" y="20632"/>
                      <a:pt x="54500" y="15741"/>
                      <a:pt x="45333" y="11768"/>
                    </a:cubicBezTo>
                    <a:cubicBezTo>
                      <a:pt x="37833" y="8557"/>
                      <a:pt x="30059" y="6049"/>
                      <a:pt x="22100" y="4262"/>
                    </a:cubicBezTo>
                    <a:cubicBezTo>
                      <a:pt x="8697" y="867"/>
                      <a:pt x="0" y="807"/>
                      <a:pt x="0" y="1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761E0644-4FAD-F034-1D98-9D94B791EB51}"/>
                  </a:ext>
                </a:extLst>
              </p:cNvPr>
              <p:cNvSpPr/>
              <p:nvPr/>
            </p:nvSpPr>
            <p:spPr>
              <a:xfrm>
                <a:off x="15930623" y="2884133"/>
                <a:ext cx="7841" cy="30321"/>
              </a:xfrm>
              <a:custGeom>
                <a:avLst/>
                <a:gdLst>
                  <a:gd name="connsiteX0" fmla="*/ 1489 w 7841"/>
                  <a:gd name="connsiteY0" fmla="*/ 30321 h 30321"/>
                  <a:gd name="connsiteX1" fmla="*/ 4706 w 7841"/>
                  <a:gd name="connsiteY1" fmla="*/ 14952 h 30321"/>
                  <a:gd name="connsiteX2" fmla="*/ 0 w 7841"/>
                  <a:gd name="connsiteY2" fmla="*/ 0 h 30321"/>
                  <a:gd name="connsiteX3" fmla="*/ 3872 w 7841"/>
                  <a:gd name="connsiteY3" fmla="*/ 3217 h 30321"/>
                  <a:gd name="connsiteX4" fmla="*/ 7804 w 7841"/>
                  <a:gd name="connsiteY4" fmla="*/ 15131 h 30321"/>
                  <a:gd name="connsiteX5" fmla="*/ 5063 w 7841"/>
                  <a:gd name="connsiteY5" fmla="*/ 27045 h 30321"/>
                  <a:gd name="connsiteX6" fmla="*/ 1489 w 7841"/>
                  <a:gd name="connsiteY6" fmla="*/ 30321 h 3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41" h="30321">
                    <a:moveTo>
                      <a:pt x="1489" y="30321"/>
                    </a:moveTo>
                    <a:cubicBezTo>
                      <a:pt x="3461" y="25430"/>
                      <a:pt x="4551" y="20224"/>
                      <a:pt x="4706" y="14952"/>
                    </a:cubicBezTo>
                    <a:cubicBezTo>
                      <a:pt x="3991" y="9740"/>
                      <a:pt x="2401" y="4682"/>
                      <a:pt x="0" y="0"/>
                    </a:cubicBezTo>
                    <a:cubicBezTo>
                      <a:pt x="0" y="0"/>
                      <a:pt x="1966" y="715"/>
                      <a:pt x="3872" y="3217"/>
                    </a:cubicBezTo>
                    <a:cubicBezTo>
                      <a:pt x="6332" y="6714"/>
                      <a:pt x="7696" y="10860"/>
                      <a:pt x="7804" y="15131"/>
                    </a:cubicBezTo>
                    <a:cubicBezTo>
                      <a:pt x="8048" y="19283"/>
                      <a:pt x="7095" y="23417"/>
                      <a:pt x="5063" y="27045"/>
                    </a:cubicBezTo>
                    <a:cubicBezTo>
                      <a:pt x="3455" y="29428"/>
                      <a:pt x="1787" y="30321"/>
                      <a:pt x="1489" y="303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8CFD1160-A4AB-C4CB-831D-00C730617B6D}"/>
                  </a:ext>
                </a:extLst>
              </p:cNvPr>
              <p:cNvSpPr/>
              <p:nvPr/>
            </p:nvSpPr>
            <p:spPr>
              <a:xfrm>
                <a:off x="15914003" y="3009912"/>
                <a:ext cx="4388" cy="7759"/>
              </a:xfrm>
              <a:custGeom>
                <a:avLst/>
                <a:gdLst>
                  <a:gd name="connsiteX0" fmla="*/ 0 w 4388"/>
                  <a:gd name="connsiteY0" fmla="*/ 7301 h 7759"/>
                  <a:gd name="connsiteX1" fmla="*/ 1191 w 4388"/>
                  <a:gd name="connsiteY1" fmla="*/ 3846 h 7759"/>
                  <a:gd name="connsiteX2" fmla="*/ 1966 w 4388"/>
                  <a:gd name="connsiteY2" fmla="*/ 271 h 7759"/>
                  <a:gd name="connsiteX3" fmla="*/ 3574 w 4388"/>
                  <a:gd name="connsiteY3" fmla="*/ 927 h 7759"/>
                  <a:gd name="connsiteX4" fmla="*/ 4229 w 4388"/>
                  <a:gd name="connsiteY4" fmla="*/ 4680 h 7759"/>
                  <a:gd name="connsiteX5" fmla="*/ 1787 w 4388"/>
                  <a:gd name="connsiteY5" fmla="*/ 7598 h 7759"/>
                  <a:gd name="connsiteX6" fmla="*/ 0 w 4388"/>
                  <a:gd name="connsiteY6" fmla="*/ 7301 h 7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88" h="7759">
                    <a:moveTo>
                      <a:pt x="0" y="7301"/>
                    </a:moveTo>
                    <a:cubicBezTo>
                      <a:pt x="0" y="6407"/>
                      <a:pt x="834" y="5394"/>
                      <a:pt x="1191" y="3846"/>
                    </a:cubicBezTo>
                    <a:cubicBezTo>
                      <a:pt x="1549" y="2297"/>
                      <a:pt x="1191" y="927"/>
                      <a:pt x="1966" y="271"/>
                    </a:cubicBezTo>
                    <a:cubicBezTo>
                      <a:pt x="2740" y="-384"/>
                      <a:pt x="2919" y="271"/>
                      <a:pt x="3574" y="927"/>
                    </a:cubicBezTo>
                    <a:cubicBezTo>
                      <a:pt x="4343" y="2017"/>
                      <a:pt x="4581" y="3393"/>
                      <a:pt x="4229" y="4680"/>
                    </a:cubicBezTo>
                    <a:cubicBezTo>
                      <a:pt x="3878" y="5960"/>
                      <a:pt x="2984" y="7027"/>
                      <a:pt x="1787" y="7598"/>
                    </a:cubicBezTo>
                    <a:cubicBezTo>
                      <a:pt x="774" y="7956"/>
                      <a:pt x="119" y="7658"/>
                      <a:pt x="0" y="73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0" name="Forma Livre: Forma 1789">
                <a:extLst>
                  <a:ext uri="{FF2B5EF4-FFF2-40B4-BE49-F238E27FC236}">
                    <a16:creationId xmlns:a16="http://schemas.microsoft.com/office/drawing/2014/main" id="{164A083F-3F81-E4E6-02D5-D7399AF15789}"/>
                  </a:ext>
                </a:extLst>
              </p:cNvPr>
              <p:cNvSpPr/>
              <p:nvPr/>
            </p:nvSpPr>
            <p:spPr>
              <a:xfrm>
                <a:off x="15657376" y="2846604"/>
                <a:ext cx="318996" cy="317388"/>
              </a:xfrm>
              <a:custGeom>
                <a:avLst/>
                <a:gdLst>
                  <a:gd name="connsiteX0" fmla="*/ 16560 w 318996"/>
                  <a:gd name="connsiteY0" fmla="*/ 0 h 317388"/>
                  <a:gd name="connsiteX1" fmla="*/ 249955 w 318996"/>
                  <a:gd name="connsiteY1" fmla="*/ 135700 h 317388"/>
                  <a:gd name="connsiteX2" fmla="*/ 318997 w 318996"/>
                  <a:gd name="connsiteY2" fmla="*/ 299517 h 317388"/>
                  <a:gd name="connsiteX3" fmla="*/ 279562 w 318996"/>
                  <a:gd name="connsiteY3" fmla="*/ 317388 h 317388"/>
                  <a:gd name="connsiteX4" fmla="*/ 0 w 318996"/>
                  <a:gd name="connsiteY4" fmla="*/ 38065 h 31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996" h="317388">
                    <a:moveTo>
                      <a:pt x="16560" y="0"/>
                    </a:moveTo>
                    <a:cubicBezTo>
                      <a:pt x="16560" y="0"/>
                      <a:pt x="197474" y="45214"/>
                      <a:pt x="249955" y="135700"/>
                    </a:cubicBezTo>
                    <a:cubicBezTo>
                      <a:pt x="302437" y="226187"/>
                      <a:pt x="318997" y="299517"/>
                      <a:pt x="318997" y="299517"/>
                    </a:cubicBezTo>
                    <a:lnTo>
                      <a:pt x="279562" y="317388"/>
                    </a:lnTo>
                    <a:lnTo>
                      <a:pt x="0" y="38065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1" name="Forma Livre: Forma 1790">
                <a:extLst>
                  <a:ext uri="{FF2B5EF4-FFF2-40B4-BE49-F238E27FC236}">
                    <a16:creationId xmlns:a16="http://schemas.microsoft.com/office/drawing/2014/main" id="{C8D91B2F-8108-7194-7E57-9A993C199092}"/>
                  </a:ext>
                </a:extLst>
              </p:cNvPr>
              <p:cNvSpPr/>
              <p:nvPr/>
            </p:nvSpPr>
            <p:spPr>
              <a:xfrm rot="-5053927">
                <a:off x="15836030" y="3914320"/>
                <a:ext cx="310360" cy="258673"/>
              </a:xfrm>
              <a:custGeom>
                <a:avLst/>
                <a:gdLst>
                  <a:gd name="connsiteX0" fmla="*/ 310358 w 310360"/>
                  <a:gd name="connsiteY0" fmla="*/ 129338 h 258673"/>
                  <a:gd name="connsiteX1" fmla="*/ 155178 w 310360"/>
                  <a:gd name="connsiteY1" fmla="*/ 258675 h 258673"/>
                  <a:gd name="connsiteX2" fmla="*/ -2 w 310360"/>
                  <a:gd name="connsiteY2" fmla="*/ 129338 h 258673"/>
                  <a:gd name="connsiteX3" fmla="*/ 155178 w 310360"/>
                  <a:gd name="connsiteY3" fmla="*/ 1 h 258673"/>
                  <a:gd name="connsiteX4" fmla="*/ 310358 w 310360"/>
                  <a:gd name="connsiteY4" fmla="*/ 129338 h 258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0" h="258673">
                    <a:moveTo>
                      <a:pt x="310358" y="129338"/>
                    </a:moveTo>
                    <a:cubicBezTo>
                      <a:pt x="310358" y="200768"/>
                      <a:pt x="240882" y="258675"/>
                      <a:pt x="155178" y="258675"/>
                    </a:cubicBezTo>
                    <a:cubicBezTo>
                      <a:pt x="69475" y="258675"/>
                      <a:pt x="-2" y="200769"/>
                      <a:pt x="-2" y="129338"/>
                    </a:cubicBezTo>
                    <a:cubicBezTo>
                      <a:pt x="-2" y="57907"/>
                      <a:pt x="69475" y="1"/>
                      <a:pt x="155178" y="1"/>
                    </a:cubicBezTo>
                    <a:cubicBezTo>
                      <a:pt x="240882" y="1"/>
                      <a:pt x="310358" y="57907"/>
                      <a:pt x="310358" y="12933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2" name="Forma Livre: Forma 1791">
                <a:extLst>
                  <a:ext uri="{FF2B5EF4-FFF2-40B4-BE49-F238E27FC236}">
                    <a16:creationId xmlns:a16="http://schemas.microsoft.com/office/drawing/2014/main" id="{AD0DC599-60B4-1B37-3E15-68ED28C6FDD8}"/>
                  </a:ext>
                </a:extLst>
              </p:cNvPr>
              <p:cNvSpPr/>
              <p:nvPr/>
            </p:nvSpPr>
            <p:spPr>
              <a:xfrm rot="-5053927">
                <a:off x="15836030" y="3914320"/>
                <a:ext cx="310360" cy="258673"/>
              </a:xfrm>
              <a:custGeom>
                <a:avLst/>
                <a:gdLst>
                  <a:gd name="connsiteX0" fmla="*/ 310358 w 310360"/>
                  <a:gd name="connsiteY0" fmla="*/ 129338 h 258673"/>
                  <a:gd name="connsiteX1" fmla="*/ 155178 w 310360"/>
                  <a:gd name="connsiteY1" fmla="*/ 258675 h 258673"/>
                  <a:gd name="connsiteX2" fmla="*/ -2 w 310360"/>
                  <a:gd name="connsiteY2" fmla="*/ 129338 h 258673"/>
                  <a:gd name="connsiteX3" fmla="*/ 155178 w 310360"/>
                  <a:gd name="connsiteY3" fmla="*/ 1 h 258673"/>
                  <a:gd name="connsiteX4" fmla="*/ 310358 w 310360"/>
                  <a:gd name="connsiteY4" fmla="*/ 129338 h 258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60" h="258673">
                    <a:moveTo>
                      <a:pt x="310358" y="129338"/>
                    </a:moveTo>
                    <a:cubicBezTo>
                      <a:pt x="310358" y="200768"/>
                      <a:pt x="240882" y="258675"/>
                      <a:pt x="155178" y="258675"/>
                    </a:cubicBezTo>
                    <a:cubicBezTo>
                      <a:pt x="69475" y="258675"/>
                      <a:pt x="-2" y="200769"/>
                      <a:pt x="-2" y="129338"/>
                    </a:cubicBezTo>
                    <a:cubicBezTo>
                      <a:pt x="-2" y="57907"/>
                      <a:pt x="69475" y="1"/>
                      <a:pt x="155178" y="1"/>
                    </a:cubicBezTo>
                    <a:cubicBezTo>
                      <a:pt x="240882" y="1"/>
                      <a:pt x="310358" y="57907"/>
                      <a:pt x="310358" y="129338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3" name="Forma Livre: Forma 1792">
                <a:extLst>
                  <a:ext uri="{FF2B5EF4-FFF2-40B4-BE49-F238E27FC236}">
                    <a16:creationId xmlns:a16="http://schemas.microsoft.com/office/drawing/2014/main" id="{397F6927-AA3B-C42F-CCF1-A54506F13168}"/>
                  </a:ext>
                </a:extLst>
              </p:cNvPr>
              <p:cNvSpPr/>
              <p:nvPr/>
            </p:nvSpPr>
            <p:spPr>
              <a:xfrm rot="-5054399">
                <a:off x="15822228" y="3902553"/>
                <a:ext cx="311908" cy="259963"/>
              </a:xfrm>
              <a:custGeom>
                <a:avLst/>
                <a:gdLst>
                  <a:gd name="connsiteX0" fmla="*/ 311908 w 311908"/>
                  <a:gd name="connsiteY0" fmla="*/ 129981 h 259963"/>
                  <a:gd name="connsiteX1" fmla="*/ 155954 w 311908"/>
                  <a:gd name="connsiteY1" fmla="*/ 259963 h 259963"/>
                  <a:gd name="connsiteX2" fmla="*/ 0 w 311908"/>
                  <a:gd name="connsiteY2" fmla="*/ 129981 h 259963"/>
                  <a:gd name="connsiteX3" fmla="*/ 155954 w 311908"/>
                  <a:gd name="connsiteY3" fmla="*/ 0 h 259963"/>
                  <a:gd name="connsiteX4" fmla="*/ 311908 w 311908"/>
                  <a:gd name="connsiteY4" fmla="*/ 129981 h 259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908" h="259963">
                    <a:moveTo>
                      <a:pt x="311908" y="129981"/>
                    </a:moveTo>
                    <a:cubicBezTo>
                      <a:pt x="311908" y="201768"/>
                      <a:pt x="242085" y="259963"/>
                      <a:pt x="155954" y="259963"/>
                    </a:cubicBezTo>
                    <a:cubicBezTo>
                      <a:pt x="69823" y="259963"/>
                      <a:pt x="0" y="201768"/>
                      <a:pt x="0" y="129981"/>
                    </a:cubicBezTo>
                    <a:cubicBezTo>
                      <a:pt x="0" y="58195"/>
                      <a:pt x="69823" y="0"/>
                      <a:pt x="155954" y="0"/>
                    </a:cubicBezTo>
                    <a:cubicBezTo>
                      <a:pt x="242085" y="0"/>
                      <a:pt x="311908" y="58195"/>
                      <a:pt x="311908" y="129981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131C4026-FA49-526C-ED84-6F3B981CA558}"/>
                  </a:ext>
                </a:extLst>
              </p:cNvPr>
              <p:cNvSpPr/>
              <p:nvPr/>
            </p:nvSpPr>
            <p:spPr>
              <a:xfrm>
                <a:off x="15847632" y="3876905"/>
                <a:ext cx="200343" cy="238598"/>
              </a:xfrm>
              <a:custGeom>
                <a:avLst/>
                <a:gdLst>
                  <a:gd name="connsiteX0" fmla="*/ 199629 w 200343"/>
                  <a:gd name="connsiteY0" fmla="*/ 20930 h 238598"/>
                  <a:gd name="connsiteX1" fmla="*/ 146016 w 200343"/>
                  <a:gd name="connsiteY1" fmla="*/ 557 h 238598"/>
                  <a:gd name="connsiteX2" fmla="*/ 1023 w 200343"/>
                  <a:gd name="connsiteY2" fmla="*/ 142690 h 238598"/>
                  <a:gd name="connsiteX3" fmla="*/ 17643 w 200343"/>
                  <a:gd name="connsiteY3" fmla="*/ 238598 h 238598"/>
                  <a:gd name="connsiteX4" fmla="*/ 122308 w 200343"/>
                  <a:gd name="connsiteY4" fmla="*/ 195172 h 238598"/>
                  <a:gd name="connsiteX5" fmla="*/ 186167 w 200343"/>
                  <a:gd name="connsiteY5" fmla="*/ 107783 h 238598"/>
                  <a:gd name="connsiteX6" fmla="*/ 199629 w 200343"/>
                  <a:gd name="connsiteY6" fmla="*/ 20930 h 23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343" h="238598">
                    <a:moveTo>
                      <a:pt x="199629" y="20930"/>
                    </a:moveTo>
                    <a:cubicBezTo>
                      <a:pt x="183825" y="9605"/>
                      <a:pt x="165353" y="2588"/>
                      <a:pt x="146016" y="557"/>
                    </a:cubicBezTo>
                    <a:cubicBezTo>
                      <a:pt x="74533" y="-6651"/>
                      <a:pt x="9720" y="56969"/>
                      <a:pt x="1023" y="142690"/>
                    </a:cubicBezTo>
                    <a:cubicBezTo>
                      <a:pt x="-2533" y="175585"/>
                      <a:pt x="3221" y="208819"/>
                      <a:pt x="17643" y="238598"/>
                    </a:cubicBezTo>
                    <a:cubicBezTo>
                      <a:pt x="55208" y="231676"/>
                      <a:pt x="90878" y="216879"/>
                      <a:pt x="122308" y="195172"/>
                    </a:cubicBezTo>
                    <a:cubicBezTo>
                      <a:pt x="153403" y="173548"/>
                      <a:pt x="176814" y="145014"/>
                      <a:pt x="186167" y="107783"/>
                    </a:cubicBezTo>
                    <a:cubicBezTo>
                      <a:pt x="192898" y="82048"/>
                      <a:pt x="203144" y="49523"/>
                      <a:pt x="199629" y="2093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F4285975-6FC8-5BE0-D518-5E363BDCCCA4}"/>
                  </a:ext>
                </a:extLst>
              </p:cNvPr>
              <p:cNvSpPr/>
              <p:nvPr/>
            </p:nvSpPr>
            <p:spPr>
              <a:xfrm>
                <a:off x="15877983" y="3909874"/>
                <a:ext cx="196660" cy="239287"/>
              </a:xfrm>
              <a:custGeom>
                <a:avLst/>
                <a:gdLst>
                  <a:gd name="connsiteX0" fmla="*/ 195906 w 196660"/>
                  <a:gd name="connsiteY0" fmla="*/ 129498 h 239287"/>
                  <a:gd name="connsiteX1" fmla="*/ 86297 w 196660"/>
                  <a:gd name="connsiteY1" fmla="*/ 238869 h 239287"/>
                  <a:gd name="connsiteX2" fmla="*/ 755 w 196660"/>
                  <a:gd name="connsiteY2" fmla="*/ 109781 h 239287"/>
                  <a:gd name="connsiteX3" fmla="*/ 110363 w 196660"/>
                  <a:gd name="connsiteY3" fmla="*/ 410 h 239287"/>
                  <a:gd name="connsiteX4" fmla="*/ 195906 w 196660"/>
                  <a:gd name="connsiteY4" fmla="*/ 129498 h 239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660" h="239287">
                    <a:moveTo>
                      <a:pt x="195906" y="129498"/>
                    </a:moveTo>
                    <a:cubicBezTo>
                      <a:pt x="189234" y="195383"/>
                      <a:pt x="140208" y="244349"/>
                      <a:pt x="86297" y="238869"/>
                    </a:cubicBezTo>
                    <a:cubicBezTo>
                      <a:pt x="32386" y="233388"/>
                      <a:pt x="-5917" y="175665"/>
                      <a:pt x="755" y="109781"/>
                    </a:cubicBezTo>
                    <a:cubicBezTo>
                      <a:pt x="7427" y="43896"/>
                      <a:pt x="56453" y="-5010"/>
                      <a:pt x="110363" y="410"/>
                    </a:cubicBezTo>
                    <a:cubicBezTo>
                      <a:pt x="164274" y="5831"/>
                      <a:pt x="202578" y="63614"/>
                      <a:pt x="195906" y="12949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DB73DE62-CA8D-FB3E-3CCA-589C0067B672}"/>
                  </a:ext>
                </a:extLst>
              </p:cNvPr>
              <p:cNvSpPr/>
              <p:nvPr/>
            </p:nvSpPr>
            <p:spPr>
              <a:xfrm>
                <a:off x="15877983" y="3909874"/>
                <a:ext cx="196660" cy="239287"/>
              </a:xfrm>
              <a:custGeom>
                <a:avLst/>
                <a:gdLst>
                  <a:gd name="connsiteX0" fmla="*/ 195906 w 196660"/>
                  <a:gd name="connsiteY0" fmla="*/ 129498 h 239287"/>
                  <a:gd name="connsiteX1" fmla="*/ 86297 w 196660"/>
                  <a:gd name="connsiteY1" fmla="*/ 238869 h 239287"/>
                  <a:gd name="connsiteX2" fmla="*/ 755 w 196660"/>
                  <a:gd name="connsiteY2" fmla="*/ 109781 h 239287"/>
                  <a:gd name="connsiteX3" fmla="*/ 110363 w 196660"/>
                  <a:gd name="connsiteY3" fmla="*/ 410 h 239287"/>
                  <a:gd name="connsiteX4" fmla="*/ 195906 w 196660"/>
                  <a:gd name="connsiteY4" fmla="*/ 129498 h 239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660" h="239287">
                    <a:moveTo>
                      <a:pt x="195906" y="129498"/>
                    </a:moveTo>
                    <a:cubicBezTo>
                      <a:pt x="189234" y="195383"/>
                      <a:pt x="140208" y="244349"/>
                      <a:pt x="86297" y="238869"/>
                    </a:cubicBezTo>
                    <a:cubicBezTo>
                      <a:pt x="32386" y="233388"/>
                      <a:pt x="-5917" y="175665"/>
                      <a:pt x="755" y="109781"/>
                    </a:cubicBezTo>
                    <a:cubicBezTo>
                      <a:pt x="7427" y="43896"/>
                      <a:pt x="56453" y="-5010"/>
                      <a:pt x="110363" y="410"/>
                    </a:cubicBezTo>
                    <a:cubicBezTo>
                      <a:pt x="164274" y="5831"/>
                      <a:pt x="202578" y="63614"/>
                      <a:pt x="195906" y="129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4092A70D-982B-3706-C450-E76CFDD1F02C}"/>
                  </a:ext>
                </a:extLst>
              </p:cNvPr>
              <p:cNvSpPr/>
              <p:nvPr/>
            </p:nvSpPr>
            <p:spPr>
              <a:xfrm>
                <a:off x="15888519" y="3916436"/>
                <a:ext cx="190516" cy="233533"/>
              </a:xfrm>
              <a:custGeom>
                <a:avLst/>
                <a:gdLst>
                  <a:gd name="connsiteX0" fmla="*/ 189778 w 190516"/>
                  <a:gd name="connsiteY0" fmla="*/ 126273 h 233533"/>
                  <a:gd name="connsiteX1" fmla="*/ 83505 w 190516"/>
                  <a:gd name="connsiteY1" fmla="*/ 233141 h 233533"/>
                  <a:gd name="connsiteX2" fmla="*/ 763 w 190516"/>
                  <a:gd name="connsiteY2" fmla="*/ 107210 h 233533"/>
                  <a:gd name="connsiteX3" fmla="*/ 107036 w 190516"/>
                  <a:gd name="connsiteY3" fmla="*/ 401 h 233533"/>
                  <a:gd name="connsiteX4" fmla="*/ 189778 w 190516"/>
                  <a:gd name="connsiteY4" fmla="*/ 126273 h 23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16" h="233533">
                    <a:moveTo>
                      <a:pt x="189778" y="126273"/>
                    </a:moveTo>
                    <a:cubicBezTo>
                      <a:pt x="183285" y="190549"/>
                      <a:pt x="135748" y="238383"/>
                      <a:pt x="83505" y="233141"/>
                    </a:cubicBezTo>
                    <a:cubicBezTo>
                      <a:pt x="31263" y="227899"/>
                      <a:pt x="-5850" y="171486"/>
                      <a:pt x="763" y="107210"/>
                    </a:cubicBezTo>
                    <a:cubicBezTo>
                      <a:pt x="7375" y="42934"/>
                      <a:pt x="54852" y="-4900"/>
                      <a:pt x="107036" y="401"/>
                    </a:cubicBezTo>
                    <a:cubicBezTo>
                      <a:pt x="159219" y="5703"/>
                      <a:pt x="196271" y="61997"/>
                      <a:pt x="189778" y="12627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E4A3AA26-FFA9-D530-45A8-C7C8C166A666}"/>
                  </a:ext>
                </a:extLst>
              </p:cNvPr>
              <p:cNvSpPr/>
              <p:nvPr/>
            </p:nvSpPr>
            <p:spPr>
              <a:xfrm>
                <a:off x="15888519" y="3916436"/>
                <a:ext cx="190516" cy="233533"/>
              </a:xfrm>
              <a:custGeom>
                <a:avLst/>
                <a:gdLst>
                  <a:gd name="connsiteX0" fmla="*/ 189778 w 190516"/>
                  <a:gd name="connsiteY0" fmla="*/ 126273 h 233533"/>
                  <a:gd name="connsiteX1" fmla="*/ 83505 w 190516"/>
                  <a:gd name="connsiteY1" fmla="*/ 233141 h 233533"/>
                  <a:gd name="connsiteX2" fmla="*/ 763 w 190516"/>
                  <a:gd name="connsiteY2" fmla="*/ 107210 h 233533"/>
                  <a:gd name="connsiteX3" fmla="*/ 107036 w 190516"/>
                  <a:gd name="connsiteY3" fmla="*/ 401 h 233533"/>
                  <a:gd name="connsiteX4" fmla="*/ 189778 w 190516"/>
                  <a:gd name="connsiteY4" fmla="*/ 126273 h 23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16" h="233533">
                    <a:moveTo>
                      <a:pt x="189778" y="126273"/>
                    </a:moveTo>
                    <a:cubicBezTo>
                      <a:pt x="183285" y="190549"/>
                      <a:pt x="135748" y="238383"/>
                      <a:pt x="83505" y="233141"/>
                    </a:cubicBezTo>
                    <a:cubicBezTo>
                      <a:pt x="31263" y="227899"/>
                      <a:pt x="-5850" y="171486"/>
                      <a:pt x="763" y="107210"/>
                    </a:cubicBezTo>
                    <a:cubicBezTo>
                      <a:pt x="7375" y="42934"/>
                      <a:pt x="54852" y="-4900"/>
                      <a:pt x="107036" y="401"/>
                    </a:cubicBezTo>
                    <a:cubicBezTo>
                      <a:pt x="159219" y="5703"/>
                      <a:pt x="196271" y="61997"/>
                      <a:pt x="189778" y="12627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99" name="Forma Livre: Forma 1798">
                <a:extLst>
                  <a:ext uri="{FF2B5EF4-FFF2-40B4-BE49-F238E27FC236}">
                    <a16:creationId xmlns:a16="http://schemas.microsoft.com/office/drawing/2014/main" id="{3E237444-2177-583A-C9BC-1ABFF0241EF6}"/>
                  </a:ext>
                </a:extLst>
              </p:cNvPr>
              <p:cNvSpPr/>
              <p:nvPr/>
            </p:nvSpPr>
            <p:spPr>
              <a:xfrm>
                <a:off x="15944980" y="3951030"/>
                <a:ext cx="72913" cy="148448"/>
              </a:xfrm>
              <a:custGeom>
                <a:avLst/>
                <a:gdLst>
                  <a:gd name="connsiteX0" fmla="*/ 45154 w 72913"/>
                  <a:gd name="connsiteY0" fmla="*/ 68863 h 148448"/>
                  <a:gd name="connsiteX1" fmla="*/ 48252 w 72913"/>
                  <a:gd name="connsiteY1" fmla="*/ 38006 h 148448"/>
                  <a:gd name="connsiteX2" fmla="*/ 48252 w 72913"/>
                  <a:gd name="connsiteY2" fmla="*/ 38006 h 148448"/>
                  <a:gd name="connsiteX3" fmla="*/ 60880 w 72913"/>
                  <a:gd name="connsiteY3" fmla="*/ 43546 h 148448"/>
                  <a:gd name="connsiteX4" fmla="*/ 66480 w 72913"/>
                  <a:gd name="connsiteY4" fmla="*/ 49026 h 148448"/>
                  <a:gd name="connsiteX5" fmla="*/ 66897 w 72913"/>
                  <a:gd name="connsiteY5" fmla="*/ 48132 h 148448"/>
                  <a:gd name="connsiteX6" fmla="*/ 71782 w 72913"/>
                  <a:gd name="connsiteY6" fmla="*/ 37410 h 148448"/>
                  <a:gd name="connsiteX7" fmla="*/ 72914 w 72913"/>
                  <a:gd name="connsiteY7" fmla="*/ 34908 h 148448"/>
                  <a:gd name="connsiteX8" fmla="*/ 69161 w 72913"/>
                  <a:gd name="connsiteY8" fmla="*/ 28951 h 148448"/>
                  <a:gd name="connsiteX9" fmla="*/ 66897 w 72913"/>
                  <a:gd name="connsiteY9" fmla="*/ 29904 h 148448"/>
                  <a:gd name="connsiteX10" fmla="*/ 49801 w 72913"/>
                  <a:gd name="connsiteY10" fmla="*/ 21683 h 148448"/>
                  <a:gd name="connsiteX11" fmla="*/ 51528 w 72913"/>
                  <a:gd name="connsiteY11" fmla="*/ 4706 h 148448"/>
                  <a:gd name="connsiteX12" fmla="*/ 47775 w 72913"/>
                  <a:gd name="connsiteY12" fmla="*/ 0 h 148448"/>
                  <a:gd name="connsiteX13" fmla="*/ 47299 w 72913"/>
                  <a:gd name="connsiteY13" fmla="*/ 4289 h 148448"/>
                  <a:gd name="connsiteX14" fmla="*/ 41342 w 72913"/>
                  <a:gd name="connsiteY14" fmla="*/ 3693 h 148448"/>
                  <a:gd name="connsiteX15" fmla="*/ 39555 w 72913"/>
                  <a:gd name="connsiteY15" fmla="*/ 20969 h 148448"/>
                  <a:gd name="connsiteX16" fmla="*/ 8471 w 72913"/>
                  <a:gd name="connsiteY16" fmla="*/ 49395 h 148448"/>
                  <a:gd name="connsiteX17" fmla="*/ 8459 w 72913"/>
                  <a:gd name="connsiteY17" fmla="*/ 49622 h 148448"/>
                  <a:gd name="connsiteX18" fmla="*/ 33300 w 72913"/>
                  <a:gd name="connsiteY18" fmla="*/ 83338 h 148448"/>
                  <a:gd name="connsiteX19" fmla="*/ 30202 w 72913"/>
                  <a:gd name="connsiteY19" fmla="*/ 113957 h 148448"/>
                  <a:gd name="connsiteX20" fmla="*/ 7029 w 72913"/>
                  <a:gd name="connsiteY20" fmla="*/ 99839 h 148448"/>
                  <a:gd name="connsiteX21" fmla="*/ 0 w 72913"/>
                  <a:gd name="connsiteY21" fmla="*/ 114732 h 148448"/>
                  <a:gd name="connsiteX22" fmla="*/ 28534 w 72913"/>
                  <a:gd name="connsiteY22" fmla="*/ 130458 h 148448"/>
                  <a:gd name="connsiteX23" fmla="*/ 27223 w 72913"/>
                  <a:gd name="connsiteY23" fmla="*/ 143266 h 148448"/>
                  <a:gd name="connsiteX24" fmla="*/ 22458 w 72913"/>
                  <a:gd name="connsiteY24" fmla="*/ 142908 h 148448"/>
                  <a:gd name="connsiteX25" fmla="*/ 26806 w 72913"/>
                  <a:gd name="connsiteY25" fmla="*/ 147436 h 148448"/>
                  <a:gd name="connsiteX26" fmla="*/ 36755 w 72913"/>
                  <a:gd name="connsiteY26" fmla="*/ 148448 h 148448"/>
                  <a:gd name="connsiteX27" fmla="*/ 38482 w 72913"/>
                  <a:gd name="connsiteY27" fmla="*/ 131292 h 148448"/>
                  <a:gd name="connsiteX28" fmla="*/ 69876 w 72913"/>
                  <a:gd name="connsiteY28" fmla="*/ 102639 h 148448"/>
                  <a:gd name="connsiteX29" fmla="*/ 45154 w 72913"/>
                  <a:gd name="connsiteY29" fmla="*/ 68863 h 148448"/>
                  <a:gd name="connsiteX30" fmla="*/ 35504 w 72913"/>
                  <a:gd name="connsiteY30" fmla="*/ 64693 h 148448"/>
                  <a:gd name="connsiteX31" fmla="*/ 24543 w 72913"/>
                  <a:gd name="connsiteY31" fmla="*/ 50158 h 148448"/>
                  <a:gd name="connsiteX32" fmla="*/ 38244 w 72913"/>
                  <a:gd name="connsiteY32" fmla="*/ 37469 h 148448"/>
                  <a:gd name="connsiteX33" fmla="*/ 40567 w 72913"/>
                  <a:gd name="connsiteY33" fmla="*/ 114434 h 148448"/>
                  <a:gd name="connsiteX34" fmla="*/ 43248 w 72913"/>
                  <a:gd name="connsiteY34" fmla="*/ 87389 h 148448"/>
                  <a:gd name="connsiteX35" fmla="*/ 54566 w 72913"/>
                  <a:gd name="connsiteY35" fmla="*/ 102281 h 148448"/>
                  <a:gd name="connsiteX36" fmla="*/ 40567 w 72913"/>
                  <a:gd name="connsiteY36" fmla="*/ 114434 h 14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2913" h="148448">
                    <a:moveTo>
                      <a:pt x="45154" y="68863"/>
                    </a:moveTo>
                    <a:lnTo>
                      <a:pt x="48252" y="38006"/>
                    </a:lnTo>
                    <a:lnTo>
                      <a:pt x="48252" y="38006"/>
                    </a:lnTo>
                    <a:cubicBezTo>
                      <a:pt x="52731" y="39155"/>
                      <a:pt x="57002" y="41026"/>
                      <a:pt x="60880" y="43546"/>
                    </a:cubicBezTo>
                    <a:cubicBezTo>
                      <a:pt x="62900" y="45208"/>
                      <a:pt x="64776" y="47042"/>
                      <a:pt x="66480" y="49026"/>
                    </a:cubicBezTo>
                    <a:lnTo>
                      <a:pt x="66897" y="48132"/>
                    </a:lnTo>
                    <a:lnTo>
                      <a:pt x="71782" y="37410"/>
                    </a:lnTo>
                    <a:lnTo>
                      <a:pt x="72914" y="34908"/>
                    </a:lnTo>
                    <a:lnTo>
                      <a:pt x="69161" y="28951"/>
                    </a:lnTo>
                    <a:lnTo>
                      <a:pt x="66897" y="29904"/>
                    </a:lnTo>
                    <a:cubicBezTo>
                      <a:pt x="61959" y="25800"/>
                      <a:pt x="56091" y="22976"/>
                      <a:pt x="49801" y="21683"/>
                    </a:cubicBezTo>
                    <a:lnTo>
                      <a:pt x="51528" y="4706"/>
                    </a:lnTo>
                    <a:lnTo>
                      <a:pt x="47775" y="0"/>
                    </a:lnTo>
                    <a:lnTo>
                      <a:pt x="47299" y="4289"/>
                    </a:lnTo>
                    <a:lnTo>
                      <a:pt x="41342" y="3693"/>
                    </a:lnTo>
                    <a:lnTo>
                      <a:pt x="39555" y="20969"/>
                    </a:lnTo>
                    <a:cubicBezTo>
                      <a:pt x="23119" y="20236"/>
                      <a:pt x="9204" y="32960"/>
                      <a:pt x="8471" y="49395"/>
                    </a:cubicBezTo>
                    <a:cubicBezTo>
                      <a:pt x="8465" y="49467"/>
                      <a:pt x="8459" y="49544"/>
                      <a:pt x="8459" y="49622"/>
                    </a:cubicBezTo>
                    <a:cubicBezTo>
                      <a:pt x="6315" y="70888"/>
                      <a:pt x="20373" y="77858"/>
                      <a:pt x="33300" y="83338"/>
                    </a:cubicBezTo>
                    <a:lnTo>
                      <a:pt x="30202" y="113957"/>
                    </a:lnTo>
                    <a:cubicBezTo>
                      <a:pt x="21135" y="111932"/>
                      <a:pt x="12986" y="106970"/>
                      <a:pt x="7029" y="99839"/>
                    </a:cubicBezTo>
                    <a:lnTo>
                      <a:pt x="0" y="114732"/>
                    </a:lnTo>
                    <a:cubicBezTo>
                      <a:pt x="7333" y="123208"/>
                      <a:pt x="17454" y="128784"/>
                      <a:pt x="28534" y="130458"/>
                    </a:cubicBezTo>
                    <a:lnTo>
                      <a:pt x="27223" y="143266"/>
                    </a:lnTo>
                    <a:lnTo>
                      <a:pt x="22458" y="142908"/>
                    </a:lnTo>
                    <a:lnTo>
                      <a:pt x="26806" y="147436"/>
                    </a:lnTo>
                    <a:lnTo>
                      <a:pt x="36755" y="148448"/>
                    </a:lnTo>
                    <a:lnTo>
                      <a:pt x="38482" y="131292"/>
                    </a:lnTo>
                    <a:cubicBezTo>
                      <a:pt x="55013" y="131900"/>
                      <a:pt x="68976" y="119152"/>
                      <a:pt x="69876" y="102639"/>
                    </a:cubicBezTo>
                    <a:cubicBezTo>
                      <a:pt x="72497" y="81194"/>
                      <a:pt x="58200" y="74403"/>
                      <a:pt x="45154" y="68863"/>
                    </a:cubicBezTo>
                    <a:close/>
                    <a:moveTo>
                      <a:pt x="35504" y="64693"/>
                    </a:moveTo>
                    <a:cubicBezTo>
                      <a:pt x="28713" y="61357"/>
                      <a:pt x="23590" y="57485"/>
                      <a:pt x="24543" y="50158"/>
                    </a:cubicBezTo>
                    <a:cubicBezTo>
                      <a:pt x="25019" y="42962"/>
                      <a:pt x="31030" y="37392"/>
                      <a:pt x="38244" y="37469"/>
                    </a:cubicBezTo>
                    <a:close/>
                    <a:moveTo>
                      <a:pt x="40567" y="114434"/>
                    </a:moveTo>
                    <a:lnTo>
                      <a:pt x="43248" y="87389"/>
                    </a:lnTo>
                    <a:cubicBezTo>
                      <a:pt x="50277" y="90725"/>
                      <a:pt x="55162" y="94776"/>
                      <a:pt x="54566" y="102281"/>
                    </a:cubicBezTo>
                    <a:cubicBezTo>
                      <a:pt x="53875" y="109412"/>
                      <a:pt x="47722" y="114750"/>
                      <a:pt x="40567" y="11443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C3979167-9352-04BD-C794-2D2D7754A078}"/>
                  </a:ext>
                </a:extLst>
              </p:cNvPr>
              <p:cNvSpPr/>
              <p:nvPr/>
            </p:nvSpPr>
            <p:spPr>
              <a:xfrm>
                <a:off x="15944980" y="3951030"/>
                <a:ext cx="72913" cy="148448"/>
              </a:xfrm>
              <a:custGeom>
                <a:avLst/>
                <a:gdLst>
                  <a:gd name="connsiteX0" fmla="*/ 45154 w 72913"/>
                  <a:gd name="connsiteY0" fmla="*/ 68863 h 148448"/>
                  <a:gd name="connsiteX1" fmla="*/ 48252 w 72913"/>
                  <a:gd name="connsiteY1" fmla="*/ 38006 h 148448"/>
                  <a:gd name="connsiteX2" fmla="*/ 48252 w 72913"/>
                  <a:gd name="connsiteY2" fmla="*/ 38006 h 148448"/>
                  <a:gd name="connsiteX3" fmla="*/ 60880 w 72913"/>
                  <a:gd name="connsiteY3" fmla="*/ 43546 h 148448"/>
                  <a:gd name="connsiteX4" fmla="*/ 66480 w 72913"/>
                  <a:gd name="connsiteY4" fmla="*/ 49026 h 148448"/>
                  <a:gd name="connsiteX5" fmla="*/ 66897 w 72913"/>
                  <a:gd name="connsiteY5" fmla="*/ 48132 h 148448"/>
                  <a:gd name="connsiteX6" fmla="*/ 71782 w 72913"/>
                  <a:gd name="connsiteY6" fmla="*/ 37410 h 148448"/>
                  <a:gd name="connsiteX7" fmla="*/ 72914 w 72913"/>
                  <a:gd name="connsiteY7" fmla="*/ 34908 h 148448"/>
                  <a:gd name="connsiteX8" fmla="*/ 69161 w 72913"/>
                  <a:gd name="connsiteY8" fmla="*/ 28951 h 148448"/>
                  <a:gd name="connsiteX9" fmla="*/ 66897 w 72913"/>
                  <a:gd name="connsiteY9" fmla="*/ 29904 h 148448"/>
                  <a:gd name="connsiteX10" fmla="*/ 49801 w 72913"/>
                  <a:gd name="connsiteY10" fmla="*/ 21683 h 148448"/>
                  <a:gd name="connsiteX11" fmla="*/ 51528 w 72913"/>
                  <a:gd name="connsiteY11" fmla="*/ 4706 h 148448"/>
                  <a:gd name="connsiteX12" fmla="*/ 47775 w 72913"/>
                  <a:gd name="connsiteY12" fmla="*/ 0 h 148448"/>
                  <a:gd name="connsiteX13" fmla="*/ 47299 w 72913"/>
                  <a:gd name="connsiteY13" fmla="*/ 4289 h 148448"/>
                  <a:gd name="connsiteX14" fmla="*/ 41342 w 72913"/>
                  <a:gd name="connsiteY14" fmla="*/ 3693 h 148448"/>
                  <a:gd name="connsiteX15" fmla="*/ 39555 w 72913"/>
                  <a:gd name="connsiteY15" fmla="*/ 20969 h 148448"/>
                  <a:gd name="connsiteX16" fmla="*/ 8471 w 72913"/>
                  <a:gd name="connsiteY16" fmla="*/ 49395 h 148448"/>
                  <a:gd name="connsiteX17" fmla="*/ 8459 w 72913"/>
                  <a:gd name="connsiteY17" fmla="*/ 49622 h 148448"/>
                  <a:gd name="connsiteX18" fmla="*/ 33300 w 72913"/>
                  <a:gd name="connsiteY18" fmla="*/ 83338 h 148448"/>
                  <a:gd name="connsiteX19" fmla="*/ 30202 w 72913"/>
                  <a:gd name="connsiteY19" fmla="*/ 113957 h 148448"/>
                  <a:gd name="connsiteX20" fmla="*/ 7029 w 72913"/>
                  <a:gd name="connsiteY20" fmla="*/ 99839 h 148448"/>
                  <a:gd name="connsiteX21" fmla="*/ 0 w 72913"/>
                  <a:gd name="connsiteY21" fmla="*/ 114732 h 148448"/>
                  <a:gd name="connsiteX22" fmla="*/ 28534 w 72913"/>
                  <a:gd name="connsiteY22" fmla="*/ 130458 h 148448"/>
                  <a:gd name="connsiteX23" fmla="*/ 27223 w 72913"/>
                  <a:gd name="connsiteY23" fmla="*/ 143266 h 148448"/>
                  <a:gd name="connsiteX24" fmla="*/ 22458 w 72913"/>
                  <a:gd name="connsiteY24" fmla="*/ 142908 h 148448"/>
                  <a:gd name="connsiteX25" fmla="*/ 26806 w 72913"/>
                  <a:gd name="connsiteY25" fmla="*/ 147436 h 148448"/>
                  <a:gd name="connsiteX26" fmla="*/ 36755 w 72913"/>
                  <a:gd name="connsiteY26" fmla="*/ 148448 h 148448"/>
                  <a:gd name="connsiteX27" fmla="*/ 38482 w 72913"/>
                  <a:gd name="connsiteY27" fmla="*/ 131292 h 148448"/>
                  <a:gd name="connsiteX28" fmla="*/ 69876 w 72913"/>
                  <a:gd name="connsiteY28" fmla="*/ 102639 h 148448"/>
                  <a:gd name="connsiteX29" fmla="*/ 45154 w 72913"/>
                  <a:gd name="connsiteY29" fmla="*/ 68863 h 148448"/>
                  <a:gd name="connsiteX30" fmla="*/ 35504 w 72913"/>
                  <a:gd name="connsiteY30" fmla="*/ 64693 h 148448"/>
                  <a:gd name="connsiteX31" fmla="*/ 24543 w 72913"/>
                  <a:gd name="connsiteY31" fmla="*/ 50158 h 148448"/>
                  <a:gd name="connsiteX32" fmla="*/ 38244 w 72913"/>
                  <a:gd name="connsiteY32" fmla="*/ 37469 h 148448"/>
                  <a:gd name="connsiteX33" fmla="*/ 40567 w 72913"/>
                  <a:gd name="connsiteY33" fmla="*/ 114434 h 148448"/>
                  <a:gd name="connsiteX34" fmla="*/ 43248 w 72913"/>
                  <a:gd name="connsiteY34" fmla="*/ 87389 h 148448"/>
                  <a:gd name="connsiteX35" fmla="*/ 54566 w 72913"/>
                  <a:gd name="connsiteY35" fmla="*/ 102281 h 148448"/>
                  <a:gd name="connsiteX36" fmla="*/ 40567 w 72913"/>
                  <a:gd name="connsiteY36" fmla="*/ 114434 h 14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2913" h="148448">
                    <a:moveTo>
                      <a:pt x="45154" y="68863"/>
                    </a:moveTo>
                    <a:lnTo>
                      <a:pt x="48252" y="38006"/>
                    </a:lnTo>
                    <a:lnTo>
                      <a:pt x="48252" y="38006"/>
                    </a:lnTo>
                    <a:cubicBezTo>
                      <a:pt x="52731" y="39155"/>
                      <a:pt x="57002" y="41026"/>
                      <a:pt x="60880" y="43546"/>
                    </a:cubicBezTo>
                    <a:cubicBezTo>
                      <a:pt x="62900" y="45208"/>
                      <a:pt x="64776" y="47042"/>
                      <a:pt x="66480" y="49026"/>
                    </a:cubicBezTo>
                    <a:lnTo>
                      <a:pt x="66897" y="48132"/>
                    </a:lnTo>
                    <a:lnTo>
                      <a:pt x="71782" y="37410"/>
                    </a:lnTo>
                    <a:lnTo>
                      <a:pt x="72914" y="34908"/>
                    </a:lnTo>
                    <a:lnTo>
                      <a:pt x="69161" y="28951"/>
                    </a:lnTo>
                    <a:lnTo>
                      <a:pt x="66897" y="29904"/>
                    </a:lnTo>
                    <a:cubicBezTo>
                      <a:pt x="61959" y="25800"/>
                      <a:pt x="56091" y="22976"/>
                      <a:pt x="49801" y="21683"/>
                    </a:cubicBezTo>
                    <a:lnTo>
                      <a:pt x="51528" y="4706"/>
                    </a:lnTo>
                    <a:lnTo>
                      <a:pt x="47775" y="0"/>
                    </a:lnTo>
                    <a:lnTo>
                      <a:pt x="47299" y="4289"/>
                    </a:lnTo>
                    <a:lnTo>
                      <a:pt x="41342" y="3693"/>
                    </a:lnTo>
                    <a:lnTo>
                      <a:pt x="39555" y="20969"/>
                    </a:lnTo>
                    <a:cubicBezTo>
                      <a:pt x="23119" y="20236"/>
                      <a:pt x="9204" y="32960"/>
                      <a:pt x="8471" y="49395"/>
                    </a:cubicBezTo>
                    <a:cubicBezTo>
                      <a:pt x="8465" y="49467"/>
                      <a:pt x="8459" y="49544"/>
                      <a:pt x="8459" y="49622"/>
                    </a:cubicBezTo>
                    <a:cubicBezTo>
                      <a:pt x="6315" y="70888"/>
                      <a:pt x="20373" y="77858"/>
                      <a:pt x="33300" y="83338"/>
                    </a:cubicBezTo>
                    <a:lnTo>
                      <a:pt x="30202" y="113957"/>
                    </a:lnTo>
                    <a:cubicBezTo>
                      <a:pt x="21135" y="111932"/>
                      <a:pt x="12986" y="106970"/>
                      <a:pt x="7029" y="99839"/>
                    </a:cubicBezTo>
                    <a:lnTo>
                      <a:pt x="0" y="114732"/>
                    </a:lnTo>
                    <a:cubicBezTo>
                      <a:pt x="7333" y="123208"/>
                      <a:pt x="17454" y="128784"/>
                      <a:pt x="28534" y="130458"/>
                    </a:cubicBezTo>
                    <a:lnTo>
                      <a:pt x="27223" y="143266"/>
                    </a:lnTo>
                    <a:lnTo>
                      <a:pt x="22458" y="142908"/>
                    </a:lnTo>
                    <a:lnTo>
                      <a:pt x="26806" y="147436"/>
                    </a:lnTo>
                    <a:lnTo>
                      <a:pt x="36755" y="148448"/>
                    </a:lnTo>
                    <a:lnTo>
                      <a:pt x="38482" y="131292"/>
                    </a:lnTo>
                    <a:cubicBezTo>
                      <a:pt x="55013" y="131900"/>
                      <a:pt x="68976" y="119152"/>
                      <a:pt x="69876" y="102639"/>
                    </a:cubicBezTo>
                    <a:cubicBezTo>
                      <a:pt x="72497" y="81194"/>
                      <a:pt x="58200" y="74403"/>
                      <a:pt x="45154" y="68863"/>
                    </a:cubicBezTo>
                    <a:close/>
                    <a:moveTo>
                      <a:pt x="35504" y="64693"/>
                    </a:moveTo>
                    <a:cubicBezTo>
                      <a:pt x="28713" y="61357"/>
                      <a:pt x="23590" y="57485"/>
                      <a:pt x="24543" y="50158"/>
                    </a:cubicBezTo>
                    <a:cubicBezTo>
                      <a:pt x="25019" y="42962"/>
                      <a:pt x="31030" y="37392"/>
                      <a:pt x="38244" y="37469"/>
                    </a:cubicBezTo>
                    <a:close/>
                    <a:moveTo>
                      <a:pt x="40567" y="114434"/>
                    </a:moveTo>
                    <a:lnTo>
                      <a:pt x="43248" y="87389"/>
                    </a:lnTo>
                    <a:cubicBezTo>
                      <a:pt x="50277" y="90725"/>
                      <a:pt x="55162" y="94776"/>
                      <a:pt x="54566" y="102281"/>
                    </a:cubicBezTo>
                    <a:cubicBezTo>
                      <a:pt x="53875" y="109412"/>
                      <a:pt x="47722" y="114750"/>
                      <a:pt x="40567" y="1144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1" name="Forma Livre: Forma 1800">
                <a:extLst>
                  <a:ext uri="{FF2B5EF4-FFF2-40B4-BE49-F238E27FC236}">
                    <a16:creationId xmlns:a16="http://schemas.microsoft.com/office/drawing/2014/main" id="{69F3E3A8-0570-275A-DB24-02FC7100B43D}"/>
                  </a:ext>
                </a:extLst>
              </p:cNvPr>
              <p:cNvSpPr/>
              <p:nvPr/>
            </p:nvSpPr>
            <p:spPr>
              <a:xfrm>
                <a:off x="15941644" y="3949899"/>
                <a:ext cx="73390" cy="144754"/>
              </a:xfrm>
              <a:custGeom>
                <a:avLst/>
                <a:gdLst>
                  <a:gd name="connsiteX0" fmla="*/ 38482 w 73390"/>
                  <a:gd name="connsiteY0" fmla="*/ 127658 h 144754"/>
                  <a:gd name="connsiteX1" fmla="*/ 36755 w 73390"/>
                  <a:gd name="connsiteY1" fmla="*/ 144755 h 144754"/>
                  <a:gd name="connsiteX2" fmla="*/ 26806 w 73390"/>
                  <a:gd name="connsiteY2" fmla="*/ 143802 h 144754"/>
                  <a:gd name="connsiteX3" fmla="*/ 28534 w 73390"/>
                  <a:gd name="connsiteY3" fmla="*/ 126824 h 144754"/>
                  <a:gd name="connsiteX4" fmla="*/ 0 w 73390"/>
                  <a:gd name="connsiteY4" fmla="*/ 111098 h 144754"/>
                  <a:gd name="connsiteX5" fmla="*/ 7029 w 73390"/>
                  <a:gd name="connsiteY5" fmla="*/ 96205 h 144754"/>
                  <a:gd name="connsiteX6" fmla="*/ 30202 w 73390"/>
                  <a:gd name="connsiteY6" fmla="*/ 110264 h 144754"/>
                  <a:gd name="connsiteX7" fmla="*/ 33240 w 73390"/>
                  <a:gd name="connsiteY7" fmla="*/ 79705 h 144754"/>
                  <a:gd name="connsiteX8" fmla="*/ 8459 w 73390"/>
                  <a:gd name="connsiteY8" fmla="*/ 45988 h 144754"/>
                  <a:gd name="connsiteX9" fmla="*/ 39555 w 73390"/>
                  <a:gd name="connsiteY9" fmla="*/ 17275 h 144754"/>
                  <a:gd name="connsiteX10" fmla="*/ 41282 w 73390"/>
                  <a:gd name="connsiteY10" fmla="*/ 0 h 144754"/>
                  <a:gd name="connsiteX11" fmla="*/ 51290 w 73390"/>
                  <a:gd name="connsiteY11" fmla="*/ 1013 h 144754"/>
                  <a:gd name="connsiteX12" fmla="*/ 49562 w 73390"/>
                  <a:gd name="connsiteY12" fmla="*/ 17990 h 144754"/>
                  <a:gd name="connsiteX13" fmla="*/ 73390 w 73390"/>
                  <a:gd name="connsiteY13" fmla="*/ 29904 h 144754"/>
                  <a:gd name="connsiteX14" fmla="*/ 66897 w 73390"/>
                  <a:gd name="connsiteY14" fmla="*/ 44797 h 144754"/>
                  <a:gd name="connsiteX15" fmla="*/ 48013 w 73390"/>
                  <a:gd name="connsiteY15" fmla="*/ 34550 h 144754"/>
                  <a:gd name="connsiteX16" fmla="*/ 44916 w 73390"/>
                  <a:gd name="connsiteY16" fmla="*/ 65467 h 144754"/>
                  <a:gd name="connsiteX17" fmla="*/ 69995 w 73390"/>
                  <a:gd name="connsiteY17" fmla="*/ 99065 h 144754"/>
                  <a:gd name="connsiteX18" fmla="*/ 38482 w 73390"/>
                  <a:gd name="connsiteY18" fmla="*/ 127658 h 144754"/>
                  <a:gd name="connsiteX19" fmla="*/ 35146 w 73390"/>
                  <a:gd name="connsiteY19" fmla="*/ 61178 h 144754"/>
                  <a:gd name="connsiteX20" fmla="*/ 37887 w 73390"/>
                  <a:gd name="connsiteY20" fmla="*/ 33955 h 144754"/>
                  <a:gd name="connsiteX21" fmla="*/ 24185 w 73390"/>
                  <a:gd name="connsiteY21" fmla="*/ 46643 h 144754"/>
                  <a:gd name="connsiteX22" fmla="*/ 35146 w 73390"/>
                  <a:gd name="connsiteY22" fmla="*/ 61178 h 144754"/>
                  <a:gd name="connsiteX23" fmla="*/ 54149 w 73390"/>
                  <a:gd name="connsiteY23" fmla="*/ 98826 h 144754"/>
                  <a:gd name="connsiteX24" fmla="*/ 42890 w 73390"/>
                  <a:gd name="connsiteY24" fmla="*/ 83934 h 144754"/>
                  <a:gd name="connsiteX25" fmla="*/ 40150 w 73390"/>
                  <a:gd name="connsiteY25" fmla="*/ 110979 h 144754"/>
                  <a:gd name="connsiteX26" fmla="*/ 54149 w 73390"/>
                  <a:gd name="connsiteY26" fmla="*/ 98826 h 144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3390" h="144754">
                    <a:moveTo>
                      <a:pt x="38482" y="127658"/>
                    </a:moveTo>
                    <a:lnTo>
                      <a:pt x="36755" y="144755"/>
                    </a:lnTo>
                    <a:lnTo>
                      <a:pt x="26806" y="143802"/>
                    </a:lnTo>
                    <a:lnTo>
                      <a:pt x="28534" y="126824"/>
                    </a:lnTo>
                    <a:cubicBezTo>
                      <a:pt x="17460" y="125127"/>
                      <a:pt x="7351" y="119551"/>
                      <a:pt x="0" y="111098"/>
                    </a:cubicBezTo>
                    <a:lnTo>
                      <a:pt x="7029" y="96205"/>
                    </a:lnTo>
                    <a:cubicBezTo>
                      <a:pt x="12974" y="103342"/>
                      <a:pt x="21129" y="108286"/>
                      <a:pt x="30202" y="110264"/>
                    </a:cubicBezTo>
                    <a:lnTo>
                      <a:pt x="33240" y="79705"/>
                    </a:lnTo>
                    <a:cubicBezTo>
                      <a:pt x="20194" y="74224"/>
                      <a:pt x="6255" y="67254"/>
                      <a:pt x="8459" y="45988"/>
                    </a:cubicBezTo>
                    <a:cubicBezTo>
                      <a:pt x="9233" y="29523"/>
                      <a:pt x="23083" y="16733"/>
                      <a:pt x="39555" y="17275"/>
                    </a:cubicBezTo>
                    <a:lnTo>
                      <a:pt x="41282" y="0"/>
                    </a:lnTo>
                    <a:lnTo>
                      <a:pt x="51290" y="1013"/>
                    </a:lnTo>
                    <a:lnTo>
                      <a:pt x="49562" y="17990"/>
                    </a:lnTo>
                    <a:cubicBezTo>
                      <a:pt x="58522" y="19473"/>
                      <a:pt x="66826" y="23625"/>
                      <a:pt x="73390" y="29904"/>
                    </a:cubicBezTo>
                    <a:lnTo>
                      <a:pt x="66897" y="44797"/>
                    </a:lnTo>
                    <a:cubicBezTo>
                      <a:pt x="61524" y="39906"/>
                      <a:pt x="55043" y="36385"/>
                      <a:pt x="48013" y="34550"/>
                    </a:cubicBezTo>
                    <a:lnTo>
                      <a:pt x="44916" y="65467"/>
                    </a:lnTo>
                    <a:cubicBezTo>
                      <a:pt x="57962" y="70948"/>
                      <a:pt x="72139" y="77798"/>
                      <a:pt x="69995" y="99065"/>
                    </a:cubicBezTo>
                    <a:cubicBezTo>
                      <a:pt x="69065" y="115601"/>
                      <a:pt x="55031" y="128337"/>
                      <a:pt x="38482" y="127658"/>
                    </a:cubicBezTo>
                    <a:close/>
                    <a:moveTo>
                      <a:pt x="35146" y="61178"/>
                    </a:moveTo>
                    <a:lnTo>
                      <a:pt x="37887" y="33955"/>
                    </a:lnTo>
                    <a:cubicBezTo>
                      <a:pt x="30684" y="33907"/>
                      <a:pt x="24686" y="39459"/>
                      <a:pt x="24185" y="46643"/>
                    </a:cubicBezTo>
                    <a:cubicBezTo>
                      <a:pt x="23471" y="53970"/>
                      <a:pt x="28177" y="57902"/>
                      <a:pt x="35146" y="61178"/>
                    </a:cubicBezTo>
                    <a:close/>
                    <a:moveTo>
                      <a:pt x="54149" y="98826"/>
                    </a:moveTo>
                    <a:cubicBezTo>
                      <a:pt x="54923" y="91321"/>
                      <a:pt x="49920" y="87270"/>
                      <a:pt x="42890" y="83934"/>
                    </a:cubicBezTo>
                    <a:lnTo>
                      <a:pt x="40150" y="110979"/>
                    </a:lnTo>
                    <a:cubicBezTo>
                      <a:pt x="47328" y="111360"/>
                      <a:pt x="53518" y="105987"/>
                      <a:pt x="54149" y="9882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2" name="Forma Livre: Forma 1801">
                <a:extLst>
                  <a:ext uri="{FF2B5EF4-FFF2-40B4-BE49-F238E27FC236}">
                    <a16:creationId xmlns:a16="http://schemas.microsoft.com/office/drawing/2014/main" id="{0F70EF13-CA5E-9458-ADAE-30214A36B4CE}"/>
                  </a:ext>
                </a:extLst>
              </p:cNvPr>
              <p:cNvSpPr/>
              <p:nvPr/>
            </p:nvSpPr>
            <p:spPr>
              <a:xfrm>
                <a:off x="15977088" y="3936197"/>
                <a:ext cx="103200" cy="213336"/>
              </a:xfrm>
              <a:custGeom>
                <a:avLst/>
                <a:gdLst>
                  <a:gd name="connsiteX0" fmla="*/ 64872 w 103200"/>
                  <a:gd name="connsiteY0" fmla="*/ 0 h 213336"/>
                  <a:gd name="connsiteX1" fmla="*/ 67016 w 103200"/>
                  <a:gd name="connsiteY1" fmla="*/ 1847 h 213336"/>
                  <a:gd name="connsiteX2" fmla="*/ 72616 w 103200"/>
                  <a:gd name="connsiteY2" fmla="*/ 7804 h 213336"/>
                  <a:gd name="connsiteX3" fmla="*/ 89117 w 103200"/>
                  <a:gd name="connsiteY3" fmla="*/ 32823 h 213336"/>
                  <a:gd name="connsiteX4" fmla="*/ 98290 w 103200"/>
                  <a:gd name="connsiteY4" fmla="*/ 129684 h 213336"/>
                  <a:gd name="connsiteX5" fmla="*/ 74820 w 103200"/>
                  <a:gd name="connsiteY5" fmla="*/ 178829 h 213336"/>
                  <a:gd name="connsiteX6" fmla="*/ 40210 w 103200"/>
                  <a:gd name="connsiteY6" fmla="*/ 206589 h 213336"/>
                  <a:gd name="connsiteX7" fmla="*/ 10961 w 103200"/>
                  <a:gd name="connsiteY7" fmla="*/ 213260 h 213336"/>
                  <a:gd name="connsiteX8" fmla="*/ 2800 w 103200"/>
                  <a:gd name="connsiteY8" fmla="*/ 213260 h 213336"/>
                  <a:gd name="connsiteX9" fmla="*/ 0 w 103200"/>
                  <a:gd name="connsiteY9" fmla="*/ 213260 h 213336"/>
                  <a:gd name="connsiteX10" fmla="*/ 10901 w 103200"/>
                  <a:gd name="connsiteY10" fmla="*/ 212426 h 213336"/>
                  <a:gd name="connsiteX11" fmla="*/ 39316 w 103200"/>
                  <a:gd name="connsiteY11" fmla="*/ 204980 h 213336"/>
                  <a:gd name="connsiteX12" fmla="*/ 72497 w 103200"/>
                  <a:gd name="connsiteY12" fmla="*/ 177459 h 213336"/>
                  <a:gd name="connsiteX13" fmla="*/ 95312 w 103200"/>
                  <a:gd name="connsiteY13" fmla="*/ 129207 h 213336"/>
                  <a:gd name="connsiteX14" fmla="*/ 99243 w 103200"/>
                  <a:gd name="connsiteY14" fmla="*/ 76130 h 213336"/>
                  <a:gd name="connsiteX15" fmla="*/ 87329 w 103200"/>
                  <a:gd name="connsiteY15" fmla="*/ 34134 h 213336"/>
                  <a:gd name="connsiteX16" fmla="*/ 64872 w 103200"/>
                  <a:gd name="connsiteY16" fmla="*/ 0 h 213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3200" h="213336">
                    <a:moveTo>
                      <a:pt x="64872" y="0"/>
                    </a:moveTo>
                    <a:cubicBezTo>
                      <a:pt x="65646" y="548"/>
                      <a:pt x="66361" y="1162"/>
                      <a:pt x="67016" y="1847"/>
                    </a:cubicBezTo>
                    <a:cubicBezTo>
                      <a:pt x="68267" y="3217"/>
                      <a:pt x="70412" y="5004"/>
                      <a:pt x="72616" y="7804"/>
                    </a:cubicBezTo>
                    <a:cubicBezTo>
                      <a:pt x="79162" y="15405"/>
                      <a:pt x="84708" y="23810"/>
                      <a:pt x="89117" y="32823"/>
                    </a:cubicBezTo>
                    <a:cubicBezTo>
                      <a:pt x="103920" y="62900"/>
                      <a:pt x="107184" y="97361"/>
                      <a:pt x="98290" y="129684"/>
                    </a:cubicBezTo>
                    <a:cubicBezTo>
                      <a:pt x="93554" y="147370"/>
                      <a:pt x="85596" y="164032"/>
                      <a:pt x="74820" y="178829"/>
                    </a:cubicBezTo>
                    <a:cubicBezTo>
                      <a:pt x="65902" y="190939"/>
                      <a:pt x="53970" y="200512"/>
                      <a:pt x="40210" y="206589"/>
                    </a:cubicBezTo>
                    <a:cubicBezTo>
                      <a:pt x="30929" y="210520"/>
                      <a:pt x="21028" y="212778"/>
                      <a:pt x="10961" y="213260"/>
                    </a:cubicBezTo>
                    <a:cubicBezTo>
                      <a:pt x="7446" y="213260"/>
                      <a:pt x="4706" y="213260"/>
                      <a:pt x="2800" y="213260"/>
                    </a:cubicBezTo>
                    <a:cubicBezTo>
                      <a:pt x="1870" y="213362"/>
                      <a:pt x="929" y="213362"/>
                      <a:pt x="0" y="213260"/>
                    </a:cubicBezTo>
                    <a:cubicBezTo>
                      <a:pt x="3610" y="212754"/>
                      <a:pt x="7256" y="212474"/>
                      <a:pt x="10901" y="212426"/>
                    </a:cubicBezTo>
                    <a:cubicBezTo>
                      <a:pt x="20712" y="211485"/>
                      <a:pt x="30303" y="208971"/>
                      <a:pt x="39316" y="204980"/>
                    </a:cubicBezTo>
                    <a:cubicBezTo>
                      <a:pt x="52529" y="198767"/>
                      <a:pt x="63948" y="189295"/>
                      <a:pt x="72497" y="177459"/>
                    </a:cubicBezTo>
                    <a:cubicBezTo>
                      <a:pt x="82957" y="162888"/>
                      <a:pt x="90683" y="146536"/>
                      <a:pt x="95312" y="129207"/>
                    </a:cubicBezTo>
                    <a:cubicBezTo>
                      <a:pt x="100095" y="111944"/>
                      <a:pt x="101430" y="93912"/>
                      <a:pt x="99243" y="76130"/>
                    </a:cubicBezTo>
                    <a:cubicBezTo>
                      <a:pt x="97498" y="61595"/>
                      <a:pt x="93477" y="47424"/>
                      <a:pt x="87329" y="34134"/>
                    </a:cubicBezTo>
                    <a:cubicBezTo>
                      <a:pt x="81295" y="21862"/>
                      <a:pt x="73748" y="10401"/>
                      <a:pt x="6487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00D0D9C5-D136-0830-B9B0-233D943537E2}"/>
                  </a:ext>
                </a:extLst>
              </p:cNvPr>
              <p:cNvSpPr/>
              <p:nvPr/>
            </p:nvSpPr>
            <p:spPr>
              <a:xfrm>
                <a:off x="15995972" y="4053490"/>
                <a:ext cx="110236" cy="135343"/>
              </a:xfrm>
              <a:custGeom>
                <a:avLst/>
                <a:gdLst>
                  <a:gd name="connsiteX0" fmla="*/ 110145 w 110236"/>
                  <a:gd name="connsiteY0" fmla="*/ 0 h 135343"/>
                  <a:gd name="connsiteX1" fmla="*/ 109787 w 110236"/>
                  <a:gd name="connsiteY1" fmla="*/ 7268 h 135343"/>
                  <a:gd name="connsiteX2" fmla="*/ 108596 w 110236"/>
                  <a:gd name="connsiteY2" fmla="*/ 15727 h 135343"/>
                  <a:gd name="connsiteX3" fmla="*/ 106094 w 110236"/>
                  <a:gd name="connsiteY3" fmla="*/ 26807 h 135343"/>
                  <a:gd name="connsiteX4" fmla="*/ 101864 w 110236"/>
                  <a:gd name="connsiteY4" fmla="*/ 39972 h 135343"/>
                  <a:gd name="connsiteX5" fmla="*/ 95907 w 110236"/>
                  <a:gd name="connsiteY5" fmla="*/ 54507 h 135343"/>
                  <a:gd name="connsiteX6" fmla="*/ 50396 w 110236"/>
                  <a:gd name="connsiteY6" fmla="*/ 110264 h 135343"/>
                  <a:gd name="connsiteX7" fmla="*/ 37350 w 110236"/>
                  <a:gd name="connsiteY7" fmla="*/ 119259 h 135343"/>
                  <a:gd name="connsiteX8" fmla="*/ 25436 w 110236"/>
                  <a:gd name="connsiteY8" fmla="*/ 125991 h 135343"/>
                  <a:gd name="connsiteX9" fmla="*/ 15131 w 110236"/>
                  <a:gd name="connsiteY9" fmla="*/ 130637 h 135343"/>
                  <a:gd name="connsiteX10" fmla="*/ 7029 w 110236"/>
                  <a:gd name="connsiteY10" fmla="*/ 133496 h 135343"/>
                  <a:gd name="connsiteX11" fmla="*/ 0 w 110236"/>
                  <a:gd name="connsiteY11" fmla="*/ 135343 h 135343"/>
                  <a:gd name="connsiteX12" fmla="*/ 24483 w 110236"/>
                  <a:gd name="connsiteY12" fmla="*/ 124025 h 135343"/>
                  <a:gd name="connsiteX13" fmla="*/ 36099 w 110236"/>
                  <a:gd name="connsiteY13" fmla="*/ 117055 h 135343"/>
                  <a:gd name="connsiteX14" fmla="*/ 48728 w 110236"/>
                  <a:gd name="connsiteY14" fmla="*/ 108001 h 135343"/>
                  <a:gd name="connsiteX15" fmla="*/ 74045 w 110236"/>
                  <a:gd name="connsiteY15" fmla="*/ 82981 h 135343"/>
                  <a:gd name="connsiteX16" fmla="*/ 93465 w 110236"/>
                  <a:gd name="connsiteY16" fmla="*/ 53196 h 135343"/>
                  <a:gd name="connsiteX17" fmla="*/ 99839 w 110236"/>
                  <a:gd name="connsiteY17" fmla="*/ 39019 h 135343"/>
                  <a:gd name="connsiteX18" fmla="*/ 104366 w 110236"/>
                  <a:gd name="connsiteY18" fmla="*/ 26211 h 135343"/>
                  <a:gd name="connsiteX19" fmla="*/ 110145 w 110236"/>
                  <a:gd name="connsiteY19" fmla="*/ 0 h 13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0236" h="135343">
                    <a:moveTo>
                      <a:pt x="110145" y="0"/>
                    </a:moveTo>
                    <a:cubicBezTo>
                      <a:pt x="110341" y="2431"/>
                      <a:pt x="110222" y="4873"/>
                      <a:pt x="109787" y="7268"/>
                    </a:cubicBezTo>
                    <a:cubicBezTo>
                      <a:pt x="109597" y="10115"/>
                      <a:pt x="109198" y="12939"/>
                      <a:pt x="108596" y="15727"/>
                    </a:cubicBezTo>
                    <a:cubicBezTo>
                      <a:pt x="107881" y="19003"/>
                      <a:pt x="107345" y="22816"/>
                      <a:pt x="106094" y="26807"/>
                    </a:cubicBezTo>
                    <a:cubicBezTo>
                      <a:pt x="104956" y="31280"/>
                      <a:pt x="103544" y="35677"/>
                      <a:pt x="101864" y="39972"/>
                    </a:cubicBezTo>
                    <a:cubicBezTo>
                      <a:pt x="100143" y="44922"/>
                      <a:pt x="98153" y="49771"/>
                      <a:pt x="95907" y="54507"/>
                    </a:cubicBezTo>
                    <a:cubicBezTo>
                      <a:pt x="85131" y="76285"/>
                      <a:pt x="69572" y="95342"/>
                      <a:pt x="50396" y="110264"/>
                    </a:cubicBezTo>
                    <a:cubicBezTo>
                      <a:pt x="45869" y="113540"/>
                      <a:pt x="41639" y="116757"/>
                      <a:pt x="37350" y="119259"/>
                    </a:cubicBezTo>
                    <a:cubicBezTo>
                      <a:pt x="33526" y="121749"/>
                      <a:pt x="29547" y="124001"/>
                      <a:pt x="25436" y="125991"/>
                    </a:cubicBezTo>
                    <a:cubicBezTo>
                      <a:pt x="22088" y="127724"/>
                      <a:pt x="18645" y="129273"/>
                      <a:pt x="15131" y="130637"/>
                    </a:cubicBezTo>
                    <a:cubicBezTo>
                      <a:pt x="12510" y="131805"/>
                      <a:pt x="9799" y="132758"/>
                      <a:pt x="7029" y="133496"/>
                    </a:cubicBezTo>
                    <a:cubicBezTo>
                      <a:pt x="4754" y="134348"/>
                      <a:pt x="2401" y="134968"/>
                      <a:pt x="0" y="135343"/>
                    </a:cubicBezTo>
                    <a:cubicBezTo>
                      <a:pt x="0" y="134747"/>
                      <a:pt x="9829" y="131888"/>
                      <a:pt x="24483" y="124025"/>
                    </a:cubicBezTo>
                    <a:cubicBezTo>
                      <a:pt x="28480" y="121916"/>
                      <a:pt x="32358" y="119593"/>
                      <a:pt x="36099" y="117055"/>
                    </a:cubicBezTo>
                    <a:cubicBezTo>
                      <a:pt x="40269" y="114553"/>
                      <a:pt x="44320" y="111098"/>
                      <a:pt x="48728" y="108001"/>
                    </a:cubicBezTo>
                    <a:cubicBezTo>
                      <a:pt x="57950" y="100495"/>
                      <a:pt x="66432" y="92113"/>
                      <a:pt x="74045" y="82981"/>
                    </a:cubicBezTo>
                    <a:cubicBezTo>
                      <a:pt x="81480" y="73712"/>
                      <a:pt x="87985" y="63740"/>
                      <a:pt x="93465" y="53196"/>
                    </a:cubicBezTo>
                    <a:cubicBezTo>
                      <a:pt x="95848" y="48252"/>
                      <a:pt x="98171" y="43605"/>
                      <a:pt x="99839" y="39019"/>
                    </a:cubicBezTo>
                    <a:cubicBezTo>
                      <a:pt x="101567" y="34831"/>
                      <a:pt x="103074" y="30554"/>
                      <a:pt x="104366" y="26211"/>
                    </a:cubicBezTo>
                    <a:cubicBezTo>
                      <a:pt x="108715" y="10306"/>
                      <a:pt x="109489" y="-59"/>
                      <a:pt x="1101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DF955754-7DFD-BEA7-F1AC-3B072B520AD0}"/>
                  </a:ext>
                </a:extLst>
              </p:cNvPr>
              <p:cNvSpPr/>
              <p:nvPr/>
            </p:nvSpPr>
            <p:spPr>
              <a:xfrm>
                <a:off x="15849065" y="3927850"/>
                <a:ext cx="38906" cy="109497"/>
              </a:xfrm>
              <a:custGeom>
                <a:avLst/>
                <a:gdLst>
                  <a:gd name="connsiteX0" fmla="*/ 603 w 38906"/>
                  <a:gd name="connsiteY0" fmla="*/ 109498 h 109497"/>
                  <a:gd name="connsiteX1" fmla="*/ 67 w 38906"/>
                  <a:gd name="connsiteY1" fmla="*/ 104851 h 109497"/>
                  <a:gd name="connsiteX2" fmla="*/ 365 w 38906"/>
                  <a:gd name="connsiteY2" fmla="*/ 92103 h 109497"/>
                  <a:gd name="connsiteX3" fmla="*/ 27945 w 38906"/>
                  <a:gd name="connsiteY3" fmla="*/ 13471 h 109497"/>
                  <a:gd name="connsiteX4" fmla="*/ 35630 w 38906"/>
                  <a:gd name="connsiteY4" fmla="*/ 3344 h 109497"/>
                  <a:gd name="connsiteX5" fmla="*/ 38906 w 38906"/>
                  <a:gd name="connsiteY5" fmla="*/ 8 h 109497"/>
                  <a:gd name="connsiteX6" fmla="*/ 29732 w 38906"/>
                  <a:gd name="connsiteY6" fmla="*/ 14662 h 109497"/>
                  <a:gd name="connsiteX7" fmla="*/ 11862 w 38906"/>
                  <a:gd name="connsiteY7" fmla="*/ 52013 h 109497"/>
                  <a:gd name="connsiteX8" fmla="*/ 2509 w 38906"/>
                  <a:gd name="connsiteY8" fmla="*/ 92341 h 109497"/>
                  <a:gd name="connsiteX9" fmla="*/ 603 w 38906"/>
                  <a:gd name="connsiteY9" fmla="*/ 109498 h 10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906" h="109497">
                    <a:moveTo>
                      <a:pt x="603" y="109498"/>
                    </a:moveTo>
                    <a:cubicBezTo>
                      <a:pt x="132" y="107996"/>
                      <a:pt x="-52" y="106418"/>
                      <a:pt x="67" y="104851"/>
                    </a:cubicBezTo>
                    <a:cubicBezTo>
                      <a:pt x="-82" y="100598"/>
                      <a:pt x="19" y="96345"/>
                      <a:pt x="365" y="92103"/>
                    </a:cubicBezTo>
                    <a:cubicBezTo>
                      <a:pt x="2539" y="63933"/>
                      <a:pt x="12046" y="36822"/>
                      <a:pt x="27945" y="13471"/>
                    </a:cubicBezTo>
                    <a:cubicBezTo>
                      <a:pt x="30304" y="9944"/>
                      <a:pt x="32872" y="6567"/>
                      <a:pt x="35630" y="3344"/>
                    </a:cubicBezTo>
                    <a:cubicBezTo>
                      <a:pt x="37596" y="1080"/>
                      <a:pt x="38787" y="-111"/>
                      <a:pt x="38906" y="8"/>
                    </a:cubicBezTo>
                    <a:cubicBezTo>
                      <a:pt x="36112" y="5054"/>
                      <a:pt x="33051" y="9944"/>
                      <a:pt x="29732" y="14662"/>
                    </a:cubicBezTo>
                    <a:cubicBezTo>
                      <a:pt x="22525" y="26475"/>
                      <a:pt x="16538" y="38991"/>
                      <a:pt x="11862" y="52013"/>
                    </a:cubicBezTo>
                    <a:cubicBezTo>
                      <a:pt x="7340" y="65088"/>
                      <a:pt x="4207" y="78611"/>
                      <a:pt x="2509" y="92341"/>
                    </a:cubicBezTo>
                    <a:cubicBezTo>
                      <a:pt x="1258" y="102885"/>
                      <a:pt x="1079" y="109498"/>
                      <a:pt x="603" y="109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BFF7C1FD-9670-6395-61E2-506D1B6C1C20}"/>
                  </a:ext>
                </a:extLst>
              </p:cNvPr>
              <p:cNvSpPr/>
              <p:nvPr/>
            </p:nvSpPr>
            <p:spPr>
              <a:xfrm>
                <a:off x="15852136" y="4060341"/>
                <a:ext cx="7112" cy="25853"/>
              </a:xfrm>
              <a:custGeom>
                <a:avLst/>
                <a:gdLst>
                  <a:gd name="connsiteX0" fmla="*/ 7003 w 7112"/>
                  <a:gd name="connsiteY0" fmla="*/ 25853 h 25853"/>
                  <a:gd name="connsiteX1" fmla="*/ 2059 w 7112"/>
                  <a:gd name="connsiteY1" fmla="*/ 13344 h 25853"/>
                  <a:gd name="connsiteX2" fmla="*/ 93 w 7112"/>
                  <a:gd name="connsiteY2" fmla="*/ 0 h 25853"/>
                  <a:gd name="connsiteX3" fmla="*/ 5037 w 7112"/>
                  <a:gd name="connsiteY3" fmla="*/ 12510 h 25853"/>
                  <a:gd name="connsiteX4" fmla="*/ 7003 w 7112"/>
                  <a:gd name="connsiteY4" fmla="*/ 25853 h 25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2" h="25853">
                    <a:moveTo>
                      <a:pt x="7003" y="25853"/>
                    </a:moveTo>
                    <a:cubicBezTo>
                      <a:pt x="6169" y="25853"/>
                      <a:pt x="3965" y="20492"/>
                      <a:pt x="2059" y="13344"/>
                    </a:cubicBezTo>
                    <a:cubicBezTo>
                      <a:pt x="409" y="9102"/>
                      <a:pt x="-264" y="4539"/>
                      <a:pt x="93" y="0"/>
                    </a:cubicBezTo>
                    <a:cubicBezTo>
                      <a:pt x="2661" y="3747"/>
                      <a:pt x="4346" y="8024"/>
                      <a:pt x="5037" y="12510"/>
                    </a:cubicBezTo>
                    <a:cubicBezTo>
                      <a:pt x="6723" y="16745"/>
                      <a:pt x="7396" y="21314"/>
                      <a:pt x="7003" y="258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DACAA755-889E-5D76-F3A5-C07616F58973}"/>
                  </a:ext>
                </a:extLst>
              </p:cNvPr>
              <p:cNvSpPr/>
              <p:nvPr/>
            </p:nvSpPr>
            <p:spPr>
              <a:xfrm>
                <a:off x="15923623" y="3921376"/>
                <a:ext cx="95046" cy="29497"/>
              </a:xfrm>
              <a:custGeom>
                <a:avLst/>
                <a:gdLst>
                  <a:gd name="connsiteX0" fmla="*/ 95044 w 95046"/>
                  <a:gd name="connsiteY0" fmla="*/ 6661 h 29497"/>
                  <a:gd name="connsiteX1" fmla="*/ 80271 w 95046"/>
                  <a:gd name="connsiteY1" fmla="*/ 3801 h 29497"/>
                  <a:gd name="connsiteX2" fmla="*/ 12004 w 95046"/>
                  <a:gd name="connsiteY2" fmla="*/ 20243 h 29497"/>
                  <a:gd name="connsiteX3" fmla="*/ 90 w 95046"/>
                  <a:gd name="connsiteY3" fmla="*/ 29476 h 29497"/>
                  <a:gd name="connsiteX4" fmla="*/ 2473 w 95046"/>
                  <a:gd name="connsiteY4" fmla="*/ 26140 h 29497"/>
                  <a:gd name="connsiteX5" fmla="*/ 10634 w 95046"/>
                  <a:gd name="connsiteY5" fmla="*/ 18455 h 29497"/>
                  <a:gd name="connsiteX6" fmla="*/ 80569 w 95046"/>
                  <a:gd name="connsiteY6" fmla="*/ 1657 h 29497"/>
                  <a:gd name="connsiteX7" fmla="*/ 91292 w 95046"/>
                  <a:gd name="connsiteY7" fmla="*/ 4814 h 29497"/>
                  <a:gd name="connsiteX8" fmla="*/ 95044 w 95046"/>
                  <a:gd name="connsiteY8" fmla="*/ 6661 h 2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046" h="29497">
                    <a:moveTo>
                      <a:pt x="95044" y="6661"/>
                    </a:moveTo>
                    <a:cubicBezTo>
                      <a:pt x="95044" y="7197"/>
                      <a:pt x="89385" y="5231"/>
                      <a:pt x="80271" y="3801"/>
                    </a:cubicBezTo>
                    <a:cubicBezTo>
                      <a:pt x="56247" y="257"/>
                      <a:pt x="31781" y="6148"/>
                      <a:pt x="12004" y="20243"/>
                    </a:cubicBezTo>
                    <a:cubicBezTo>
                      <a:pt x="4498" y="25604"/>
                      <a:pt x="507" y="29833"/>
                      <a:pt x="90" y="29476"/>
                    </a:cubicBezTo>
                    <a:cubicBezTo>
                      <a:pt x="-327" y="29119"/>
                      <a:pt x="745" y="28165"/>
                      <a:pt x="2473" y="26140"/>
                    </a:cubicBezTo>
                    <a:cubicBezTo>
                      <a:pt x="4945" y="23328"/>
                      <a:pt x="7679" y="20755"/>
                      <a:pt x="10634" y="18455"/>
                    </a:cubicBezTo>
                    <a:cubicBezTo>
                      <a:pt x="30357" y="2884"/>
                      <a:pt x="55925" y="-3258"/>
                      <a:pt x="80569" y="1657"/>
                    </a:cubicBezTo>
                    <a:cubicBezTo>
                      <a:pt x="84233" y="2366"/>
                      <a:pt x="87825" y="3420"/>
                      <a:pt x="91292" y="4814"/>
                    </a:cubicBezTo>
                    <a:cubicBezTo>
                      <a:pt x="93853" y="5767"/>
                      <a:pt x="95104" y="6482"/>
                      <a:pt x="95044" y="66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9896E2CC-ADB2-2796-4A6D-DAA308BB2D86}"/>
                  </a:ext>
                </a:extLst>
              </p:cNvPr>
              <p:cNvSpPr/>
              <p:nvPr/>
            </p:nvSpPr>
            <p:spPr>
              <a:xfrm>
                <a:off x="15955043" y="3977342"/>
                <a:ext cx="10312" cy="18305"/>
              </a:xfrm>
              <a:custGeom>
                <a:avLst/>
                <a:gdLst>
                  <a:gd name="connsiteX0" fmla="*/ 1851 w 10312"/>
                  <a:gd name="connsiteY0" fmla="*/ 18306 h 18305"/>
                  <a:gd name="connsiteX1" fmla="*/ 183 w 10312"/>
                  <a:gd name="connsiteY1" fmla="*/ 15208 h 18305"/>
                  <a:gd name="connsiteX2" fmla="*/ 1314 w 10312"/>
                  <a:gd name="connsiteY2" fmla="*/ 6928 h 18305"/>
                  <a:gd name="connsiteX3" fmla="*/ 6855 w 10312"/>
                  <a:gd name="connsiteY3" fmla="*/ 971 h 18305"/>
                  <a:gd name="connsiteX4" fmla="*/ 10310 w 10312"/>
                  <a:gd name="connsiteY4" fmla="*/ 197 h 18305"/>
                  <a:gd name="connsiteX5" fmla="*/ 4353 w 10312"/>
                  <a:gd name="connsiteY5" fmla="*/ 8477 h 18305"/>
                  <a:gd name="connsiteX6" fmla="*/ 1851 w 10312"/>
                  <a:gd name="connsiteY6" fmla="*/ 18306 h 18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12" h="18305">
                    <a:moveTo>
                      <a:pt x="1851" y="18306"/>
                    </a:moveTo>
                    <a:cubicBezTo>
                      <a:pt x="1493" y="18306"/>
                      <a:pt x="659" y="17353"/>
                      <a:pt x="183" y="15208"/>
                    </a:cubicBezTo>
                    <a:cubicBezTo>
                      <a:pt x="-270" y="12396"/>
                      <a:pt x="123" y="9513"/>
                      <a:pt x="1314" y="6928"/>
                    </a:cubicBezTo>
                    <a:cubicBezTo>
                      <a:pt x="2530" y="4438"/>
                      <a:pt x="4460" y="2365"/>
                      <a:pt x="6855" y="971"/>
                    </a:cubicBezTo>
                    <a:cubicBezTo>
                      <a:pt x="8761" y="-101"/>
                      <a:pt x="10190" y="-161"/>
                      <a:pt x="10310" y="197"/>
                    </a:cubicBezTo>
                    <a:cubicBezTo>
                      <a:pt x="10429" y="554"/>
                      <a:pt x="6378" y="3354"/>
                      <a:pt x="4353" y="8477"/>
                    </a:cubicBezTo>
                    <a:cubicBezTo>
                      <a:pt x="2327" y="13600"/>
                      <a:pt x="2863" y="18068"/>
                      <a:pt x="1851" y="183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8" name="Forma Livre: Forma 1807">
                <a:extLst>
                  <a:ext uri="{FF2B5EF4-FFF2-40B4-BE49-F238E27FC236}">
                    <a16:creationId xmlns:a16="http://schemas.microsoft.com/office/drawing/2014/main" id="{8AD5E002-39D6-9BAE-D08C-656598F281F8}"/>
                  </a:ext>
                </a:extLst>
              </p:cNvPr>
              <p:cNvSpPr/>
              <p:nvPr/>
            </p:nvSpPr>
            <p:spPr>
              <a:xfrm>
                <a:off x="15946242" y="4055553"/>
                <a:ext cx="3365" cy="6163"/>
              </a:xfrm>
              <a:custGeom>
                <a:avLst/>
                <a:gdLst>
                  <a:gd name="connsiteX0" fmla="*/ 3325 w 3365"/>
                  <a:gd name="connsiteY0" fmla="*/ 5801 h 6163"/>
                  <a:gd name="connsiteX1" fmla="*/ 1836 w 3365"/>
                  <a:gd name="connsiteY1" fmla="*/ 5801 h 6163"/>
                  <a:gd name="connsiteX2" fmla="*/ 382 w 3365"/>
                  <a:gd name="connsiteY2" fmla="*/ 1226 h 6163"/>
                  <a:gd name="connsiteX3" fmla="*/ 1002 w 3365"/>
                  <a:gd name="connsiteY3" fmla="*/ 380 h 6163"/>
                  <a:gd name="connsiteX4" fmla="*/ 2551 w 3365"/>
                  <a:gd name="connsiteY4" fmla="*/ 380 h 6163"/>
                  <a:gd name="connsiteX5" fmla="*/ 3146 w 3365"/>
                  <a:gd name="connsiteY5" fmla="*/ 3001 h 6163"/>
                  <a:gd name="connsiteX6" fmla="*/ 3325 w 3365"/>
                  <a:gd name="connsiteY6" fmla="*/ 5801 h 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65" h="6163">
                    <a:moveTo>
                      <a:pt x="3325" y="5801"/>
                    </a:moveTo>
                    <a:cubicBezTo>
                      <a:pt x="3325" y="6158"/>
                      <a:pt x="2610" y="6397"/>
                      <a:pt x="1836" y="5801"/>
                    </a:cubicBezTo>
                    <a:cubicBezTo>
                      <a:pt x="168" y="4937"/>
                      <a:pt x="-482" y="2888"/>
                      <a:pt x="382" y="1226"/>
                    </a:cubicBezTo>
                    <a:cubicBezTo>
                      <a:pt x="543" y="910"/>
                      <a:pt x="752" y="630"/>
                      <a:pt x="1002" y="380"/>
                    </a:cubicBezTo>
                    <a:cubicBezTo>
                      <a:pt x="1657" y="-156"/>
                      <a:pt x="2253" y="-96"/>
                      <a:pt x="2551" y="380"/>
                    </a:cubicBezTo>
                    <a:cubicBezTo>
                      <a:pt x="2908" y="1208"/>
                      <a:pt x="3111" y="2096"/>
                      <a:pt x="3146" y="3001"/>
                    </a:cubicBezTo>
                    <a:cubicBezTo>
                      <a:pt x="3355" y="3918"/>
                      <a:pt x="3414" y="4866"/>
                      <a:pt x="3325" y="58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12E96BEB-2D39-936D-B1D2-0D0A4449570B}"/>
                  </a:ext>
                </a:extLst>
              </p:cNvPr>
              <p:cNvSpPr/>
              <p:nvPr/>
            </p:nvSpPr>
            <p:spPr>
              <a:xfrm rot="-4574402">
                <a:off x="14798315" y="3622073"/>
                <a:ext cx="321439" cy="385655"/>
              </a:xfrm>
              <a:custGeom>
                <a:avLst/>
                <a:gdLst>
                  <a:gd name="connsiteX0" fmla="*/ 321439 w 321439"/>
                  <a:gd name="connsiteY0" fmla="*/ 192828 h 385655"/>
                  <a:gd name="connsiteX1" fmla="*/ 160720 w 321439"/>
                  <a:gd name="connsiteY1" fmla="*/ 385656 h 385655"/>
                  <a:gd name="connsiteX2" fmla="*/ 0 w 321439"/>
                  <a:gd name="connsiteY2" fmla="*/ 192828 h 385655"/>
                  <a:gd name="connsiteX3" fmla="*/ 160720 w 321439"/>
                  <a:gd name="connsiteY3" fmla="*/ 0 h 385655"/>
                  <a:gd name="connsiteX4" fmla="*/ 321439 w 321439"/>
                  <a:gd name="connsiteY4" fmla="*/ 192828 h 38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439" h="385655">
                    <a:moveTo>
                      <a:pt x="321439" y="192828"/>
                    </a:moveTo>
                    <a:cubicBezTo>
                      <a:pt x="321439" y="299324"/>
                      <a:pt x="249483" y="385656"/>
                      <a:pt x="160720" y="385656"/>
                    </a:cubicBezTo>
                    <a:cubicBezTo>
                      <a:pt x="71957" y="385656"/>
                      <a:pt x="0" y="299324"/>
                      <a:pt x="0" y="192828"/>
                    </a:cubicBezTo>
                    <a:cubicBezTo>
                      <a:pt x="0" y="86332"/>
                      <a:pt x="71957" y="0"/>
                      <a:pt x="160720" y="0"/>
                    </a:cubicBezTo>
                    <a:cubicBezTo>
                      <a:pt x="249483" y="0"/>
                      <a:pt x="321439" y="86332"/>
                      <a:pt x="321439" y="19282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0" name="Forma Livre: Forma 1809">
                <a:extLst>
                  <a:ext uri="{FF2B5EF4-FFF2-40B4-BE49-F238E27FC236}">
                    <a16:creationId xmlns:a16="http://schemas.microsoft.com/office/drawing/2014/main" id="{2E59DAB8-9CB8-8CCE-DB93-3411AAE096CD}"/>
                  </a:ext>
                </a:extLst>
              </p:cNvPr>
              <p:cNvSpPr/>
              <p:nvPr/>
            </p:nvSpPr>
            <p:spPr>
              <a:xfrm rot="-4574402">
                <a:off x="14798315" y="3622073"/>
                <a:ext cx="321439" cy="385655"/>
              </a:xfrm>
              <a:custGeom>
                <a:avLst/>
                <a:gdLst>
                  <a:gd name="connsiteX0" fmla="*/ 321439 w 321439"/>
                  <a:gd name="connsiteY0" fmla="*/ 192828 h 385655"/>
                  <a:gd name="connsiteX1" fmla="*/ 160720 w 321439"/>
                  <a:gd name="connsiteY1" fmla="*/ 385656 h 385655"/>
                  <a:gd name="connsiteX2" fmla="*/ 0 w 321439"/>
                  <a:gd name="connsiteY2" fmla="*/ 192828 h 385655"/>
                  <a:gd name="connsiteX3" fmla="*/ 160720 w 321439"/>
                  <a:gd name="connsiteY3" fmla="*/ 0 h 385655"/>
                  <a:gd name="connsiteX4" fmla="*/ 321439 w 321439"/>
                  <a:gd name="connsiteY4" fmla="*/ 192828 h 38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439" h="385655">
                    <a:moveTo>
                      <a:pt x="321439" y="192828"/>
                    </a:moveTo>
                    <a:cubicBezTo>
                      <a:pt x="321439" y="299324"/>
                      <a:pt x="249483" y="385656"/>
                      <a:pt x="160720" y="385656"/>
                    </a:cubicBezTo>
                    <a:cubicBezTo>
                      <a:pt x="71957" y="385656"/>
                      <a:pt x="0" y="299324"/>
                      <a:pt x="0" y="192828"/>
                    </a:cubicBezTo>
                    <a:cubicBezTo>
                      <a:pt x="0" y="86332"/>
                      <a:pt x="71957" y="0"/>
                      <a:pt x="160720" y="0"/>
                    </a:cubicBezTo>
                    <a:cubicBezTo>
                      <a:pt x="249483" y="0"/>
                      <a:pt x="321439" y="86332"/>
                      <a:pt x="321439" y="192828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1" name="Forma Livre: Forma 1810">
                <a:extLst>
                  <a:ext uri="{FF2B5EF4-FFF2-40B4-BE49-F238E27FC236}">
                    <a16:creationId xmlns:a16="http://schemas.microsoft.com/office/drawing/2014/main" id="{FAC4ED4E-117B-8C2A-7D41-8290E4ED732B}"/>
                  </a:ext>
                </a:extLst>
              </p:cNvPr>
              <p:cNvSpPr/>
              <p:nvPr/>
            </p:nvSpPr>
            <p:spPr>
              <a:xfrm rot="-4574402">
                <a:off x="14790924" y="3652351"/>
                <a:ext cx="321439" cy="385655"/>
              </a:xfrm>
              <a:custGeom>
                <a:avLst/>
                <a:gdLst>
                  <a:gd name="connsiteX0" fmla="*/ 321439 w 321439"/>
                  <a:gd name="connsiteY0" fmla="*/ 192828 h 385655"/>
                  <a:gd name="connsiteX1" fmla="*/ 160720 w 321439"/>
                  <a:gd name="connsiteY1" fmla="*/ 385656 h 385655"/>
                  <a:gd name="connsiteX2" fmla="*/ 0 w 321439"/>
                  <a:gd name="connsiteY2" fmla="*/ 192828 h 385655"/>
                  <a:gd name="connsiteX3" fmla="*/ 160720 w 321439"/>
                  <a:gd name="connsiteY3" fmla="*/ 0 h 385655"/>
                  <a:gd name="connsiteX4" fmla="*/ 321439 w 321439"/>
                  <a:gd name="connsiteY4" fmla="*/ 192828 h 38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439" h="385655">
                    <a:moveTo>
                      <a:pt x="321439" y="192828"/>
                    </a:moveTo>
                    <a:cubicBezTo>
                      <a:pt x="321439" y="299324"/>
                      <a:pt x="249483" y="385656"/>
                      <a:pt x="160720" y="385656"/>
                    </a:cubicBezTo>
                    <a:cubicBezTo>
                      <a:pt x="71957" y="385656"/>
                      <a:pt x="0" y="299324"/>
                      <a:pt x="0" y="192828"/>
                    </a:cubicBezTo>
                    <a:cubicBezTo>
                      <a:pt x="0" y="86332"/>
                      <a:pt x="71957" y="0"/>
                      <a:pt x="160720" y="0"/>
                    </a:cubicBezTo>
                    <a:cubicBezTo>
                      <a:pt x="249483" y="0"/>
                      <a:pt x="321439" y="86332"/>
                      <a:pt x="321439" y="192828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2" name="Forma Livre: Forma 1811">
                <a:extLst>
                  <a:ext uri="{FF2B5EF4-FFF2-40B4-BE49-F238E27FC236}">
                    <a16:creationId xmlns:a16="http://schemas.microsoft.com/office/drawing/2014/main" id="{6978FCA6-CB03-1F4F-B707-72AF31D87D4A}"/>
                  </a:ext>
                </a:extLst>
              </p:cNvPr>
              <p:cNvSpPr/>
              <p:nvPr/>
            </p:nvSpPr>
            <p:spPr>
              <a:xfrm>
                <a:off x="14760455" y="3736936"/>
                <a:ext cx="273105" cy="270844"/>
              </a:xfrm>
              <a:custGeom>
                <a:avLst/>
                <a:gdLst>
                  <a:gd name="connsiteX0" fmla="*/ 38043 w 273105"/>
                  <a:gd name="connsiteY0" fmla="*/ 0 h 270844"/>
                  <a:gd name="connsiteX1" fmla="*/ 3909 w 273105"/>
                  <a:gd name="connsiteY1" fmla="*/ 62191 h 270844"/>
                  <a:gd name="connsiteX2" fmla="*/ 152834 w 273105"/>
                  <a:gd name="connsiteY2" fmla="*/ 264193 h 270844"/>
                  <a:gd name="connsiteX3" fmla="*/ 273106 w 273105"/>
                  <a:gd name="connsiteY3" fmla="*/ 260380 h 270844"/>
                  <a:gd name="connsiteX4" fmla="*/ 238376 w 273105"/>
                  <a:gd name="connsiteY4" fmla="*/ 124680 h 270844"/>
                  <a:gd name="connsiteX5" fmla="*/ 142350 w 273105"/>
                  <a:gd name="connsiteY5" fmla="*/ 31393 h 270844"/>
                  <a:gd name="connsiteX6" fmla="*/ 38043 w 273105"/>
                  <a:gd name="connsiteY6" fmla="*/ 0 h 270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3105" h="270844">
                    <a:moveTo>
                      <a:pt x="38043" y="0"/>
                    </a:moveTo>
                    <a:cubicBezTo>
                      <a:pt x="21441" y="17400"/>
                      <a:pt x="9676" y="38840"/>
                      <a:pt x="3909" y="62191"/>
                    </a:cubicBezTo>
                    <a:cubicBezTo>
                      <a:pt x="-17238" y="148448"/>
                      <a:pt x="49540" y="238875"/>
                      <a:pt x="152834" y="264193"/>
                    </a:cubicBezTo>
                    <a:cubicBezTo>
                      <a:pt x="192490" y="274212"/>
                      <a:pt x="234165" y="272890"/>
                      <a:pt x="273106" y="260380"/>
                    </a:cubicBezTo>
                    <a:cubicBezTo>
                      <a:pt x="271295" y="213195"/>
                      <a:pt x="259458" y="166933"/>
                      <a:pt x="238376" y="124680"/>
                    </a:cubicBezTo>
                    <a:cubicBezTo>
                      <a:pt x="217289" y="82981"/>
                      <a:pt x="186372" y="49264"/>
                      <a:pt x="142350" y="31393"/>
                    </a:cubicBezTo>
                    <a:cubicBezTo>
                      <a:pt x="111731" y="19122"/>
                      <a:pt x="73606" y="953"/>
                      <a:pt x="38043" y="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3" name="Forma Livre: Forma 1812">
                <a:extLst>
                  <a:ext uri="{FF2B5EF4-FFF2-40B4-BE49-F238E27FC236}">
                    <a16:creationId xmlns:a16="http://schemas.microsoft.com/office/drawing/2014/main" id="{819BD615-EDF2-A4B5-A5E4-1D15189A4EE2}"/>
                  </a:ext>
                </a:extLst>
              </p:cNvPr>
              <p:cNvSpPr/>
              <p:nvPr/>
            </p:nvSpPr>
            <p:spPr>
              <a:xfrm>
                <a:off x="14800743" y="3723818"/>
                <a:ext cx="293660" cy="246022"/>
              </a:xfrm>
              <a:custGeom>
                <a:avLst/>
                <a:gdLst>
                  <a:gd name="connsiteX0" fmla="*/ 175630 w 293660"/>
                  <a:gd name="connsiteY0" fmla="*/ 5196 h 246022"/>
                  <a:gd name="connsiteX1" fmla="*/ 290779 w 293660"/>
                  <a:gd name="connsiteY1" fmla="*/ 158231 h 246022"/>
                  <a:gd name="connsiteX2" fmla="*/ 118026 w 293660"/>
                  <a:gd name="connsiteY2" fmla="*/ 240854 h 246022"/>
                  <a:gd name="connsiteX3" fmla="*/ 2877 w 293660"/>
                  <a:gd name="connsiteY3" fmla="*/ 87759 h 246022"/>
                  <a:gd name="connsiteX4" fmla="*/ 175630 w 293660"/>
                  <a:gd name="connsiteY4" fmla="*/ 5196 h 24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660" h="246022">
                    <a:moveTo>
                      <a:pt x="175630" y="5196"/>
                    </a:moveTo>
                    <a:cubicBezTo>
                      <a:pt x="255156" y="24675"/>
                      <a:pt x="306684" y="93180"/>
                      <a:pt x="290779" y="158231"/>
                    </a:cubicBezTo>
                    <a:cubicBezTo>
                      <a:pt x="274873" y="223281"/>
                      <a:pt x="197432" y="260274"/>
                      <a:pt x="118026" y="240854"/>
                    </a:cubicBezTo>
                    <a:cubicBezTo>
                      <a:pt x="38619" y="221434"/>
                      <a:pt x="-13028" y="152810"/>
                      <a:pt x="2877" y="87759"/>
                    </a:cubicBezTo>
                    <a:cubicBezTo>
                      <a:pt x="18782" y="22709"/>
                      <a:pt x="96104" y="-14284"/>
                      <a:pt x="175630" y="519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4" name="Forma Livre: Forma 1813">
                <a:extLst>
                  <a:ext uri="{FF2B5EF4-FFF2-40B4-BE49-F238E27FC236}">
                    <a16:creationId xmlns:a16="http://schemas.microsoft.com/office/drawing/2014/main" id="{867A66E2-682B-A22D-A850-C981ACD0CA02}"/>
                  </a:ext>
                </a:extLst>
              </p:cNvPr>
              <p:cNvSpPr/>
              <p:nvPr/>
            </p:nvSpPr>
            <p:spPr>
              <a:xfrm>
                <a:off x="14800743" y="3723818"/>
                <a:ext cx="293660" cy="246022"/>
              </a:xfrm>
              <a:custGeom>
                <a:avLst/>
                <a:gdLst>
                  <a:gd name="connsiteX0" fmla="*/ 175630 w 293660"/>
                  <a:gd name="connsiteY0" fmla="*/ 5196 h 246022"/>
                  <a:gd name="connsiteX1" fmla="*/ 290779 w 293660"/>
                  <a:gd name="connsiteY1" fmla="*/ 158231 h 246022"/>
                  <a:gd name="connsiteX2" fmla="*/ 118026 w 293660"/>
                  <a:gd name="connsiteY2" fmla="*/ 240854 h 246022"/>
                  <a:gd name="connsiteX3" fmla="*/ 2877 w 293660"/>
                  <a:gd name="connsiteY3" fmla="*/ 87759 h 246022"/>
                  <a:gd name="connsiteX4" fmla="*/ 175630 w 293660"/>
                  <a:gd name="connsiteY4" fmla="*/ 5196 h 24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660" h="246022">
                    <a:moveTo>
                      <a:pt x="175630" y="5196"/>
                    </a:moveTo>
                    <a:cubicBezTo>
                      <a:pt x="255156" y="24675"/>
                      <a:pt x="306684" y="93180"/>
                      <a:pt x="290779" y="158231"/>
                    </a:cubicBezTo>
                    <a:cubicBezTo>
                      <a:pt x="274873" y="223281"/>
                      <a:pt x="197432" y="260274"/>
                      <a:pt x="118026" y="240854"/>
                    </a:cubicBezTo>
                    <a:cubicBezTo>
                      <a:pt x="38619" y="221434"/>
                      <a:pt x="-13028" y="152810"/>
                      <a:pt x="2877" y="87759"/>
                    </a:cubicBezTo>
                    <a:cubicBezTo>
                      <a:pt x="18782" y="22709"/>
                      <a:pt x="96104" y="-14284"/>
                      <a:pt x="175630" y="51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5" name="Forma Livre: Forma 1814">
                <a:extLst>
                  <a:ext uri="{FF2B5EF4-FFF2-40B4-BE49-F238E27FC236}">
                    <a16:creationId xmlns:a16="http://schemas.microsoft.com/office/drawing/2014/main" id="{FF27B182-2784-A9B2-9F36-63030C926BA7}"/>
                  </a:ext>
                </a:extLst>
              </p:cNvPr>
              <p:cNvSpPr/>
              <p:nvPr/>
            </p:nvSpPr>
            <p:spPr>
              <a:xfrm>
                <a:off x="14810019" y="3719082"/>
                <a:ext cx="286539" cy="238397"/>
              </a:xfrm>
              <a:custGeom>
                <a:avLst/>
                <a:gdLst>
                  <a:gd name="connsiteX0" fmla="*/ 171239 w 286539"/>
                  <a:gd name="connsiteY0" fmla="*/ 5106 h 238397"/>
                  <a:gd name="connsiteX1" fmla="*/ 283767 w 286539"/>
                  <a:gd name="connsiteY1" fmla="*/ 153554 h 238397"/>
                  <a:gd name="connsiteX2" fmla="*/ 115363 w 286539"/>
                  <a:gd name="connsiteY2" fmla="*/ 233318 h 238397"/>
                  <a:gd name="connsiteX3" fmla="*/ 2775 w 286539"/>
                  <a:gd name="connsiteY3" fmla="*/ 84811 h 238397"/>
                  <a:gd name="connsiteX4" fmla="*/ 171239 w 286539"/>
                  <a:gd name="connsiteY4" fmla="*/ 5106 h 238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39" h="238397">
                    <a:moveTo>
                      <a:pt x="171239" y="5106"/>
                    </a:moveTo>
                    <a:cubicBezTo>
                      <a:pt x="248680" y="24049"/>
                      <a:pt x="299195" y="90529"/>
                      <a:pt x="283767" y="153554"/>
                    </a:cubicBezTo>
                    <a:cubicBezTo>
                      <a:pt x="268338" y="216579"/>
                      <a:pt x="192923" y="252262"/>
                      <a:pt x="115363" y="233318"/>
                    </a:cubicBezTo>
                    <a:cubicBezTo>
                      <a:pt x="37803" y="214375"/>
                      <a:pt x="-12653" y="147836"/>
                      <a:pt x="2775" y="84811"/>
                    </a:cubicBezTo>
                    <a:cubicBezTo>
                      <a:pt x="18204" y="21786"/>
                      <a:pt x="93500" y="-13897"/>
                      <a:pt x="171239" y="510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6" name="Forma Livre: Forma 1815">
                <a:extLst>
                  <a:ext uri="{FF2B5EF4-FFF2-40B4-BE49-F238E27FC236}">
                    <a16:creationId xmlns:a16="http://schemas.microsoft.com/office/drawing/2014/main" id="{51A10A73-70CC-43CC-6240-A3BE4B2095B2}"/>
                  </a:ext>
                </a:extLst>
              </p:cNvPr>
              <p:cNvSpPr/>
              <p:nvPr/>
            </p:nvSpPr>
            <p:spPr>
              <a:xfrm>
                <a:off x="14810019" y="3719082"/>
                <a:ext cx="286539" cy="238397"/>
              </a:xfrm>
              <a:custGeom>
                <a:avLst/>
                <a:gdLst>
                  <a:gd name="connsiteX0" fmla="*/ 171239 w 286539"/>
                  <a:gd name="connsiteY0" fmla="*/ 5106 h 238397"/>
                  <a:gd name="connsiteX1" fmla="*/ 283767 w 286539"/>
                  <a:gd name="connsiteY1" fmla="*/ 153554 h 238397"/>
                  <a:gd name="connsiteX2" fmla="*/ 115363 w 286539"/>
                  <a:gd name="connsiteY2" fmla="*/ 233318 h 238397"/>
                  <a:gd name="connsiteX3" fmla="*/ 2775 w 286539"/>
                  <a:gd name="connsiteY3" fmla="*/ 84811 h 238397"/>
                  <a:gd name="connsiteX4" fmla="*/ 171239 w 286539"/>
                  <a:gd name="connsiteY4" fmla="*/ 5106 h 238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39" h="238397">
                    <a:moveTo>
                      <a:pt x="171239" y="5106"/>
                    </a:moveTo>
                    <a:cubicBezTo>
                      <a:pt x="248680" y="24049"/>
                      <a:pt x="299195" y="90529"/>
                      <a:pt x="283767" y="153554"/>
                    </a:cubicBezTo>
                    <a:cubicBezTo>
                      <a:pt x="268338" y="216579"/>
                      <a:pt x="192923" y="252262"/>
                      <a:pt x="115363" y="233318"/>
                    </a:cubicBezTo>
                    <a:cubicBezTo>
                      <a:pt x="37803" y="214375"/>
                      <a:pt x="-12653" y="147836"/>
                      <a:pt x="2775" y="84811"/>
                    </a:cubicBezTo>
                    <a:cubicBezTo>
                      <a:pt x="18204" y="21786"/>
                      <a:pt x="93500" y="-13897"/>
                      <a:pt x="171239" y="5106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7" name="Forma Livre: Forma 1816">
                <a:extLst>
                  <a:ext uri="{FF2B5EF4-FFF2-40B4-BE49-F238E27FC236}">
                    <a16:creationId xmlns:a16="http://schemas.microsoft.com/office/drawing/2014/main" id="{BD40D8FC-6A97-8354-76CA-C4DA98D32D8F}"/>
                  </a:ext>
                </a:extLst>
              </p:cNvPr>
              <p:cNvSpPr/>
              <p:nvPr/>
            </p:nvSpPr>
            <p:spPr>
              <a:xfrm>
                <a:off x="14854076" y="3788345"/>
                <a:ext cx="179901" cy="102698"/>
              </a:xfrm>
              <a:custGeom>
                <a:avLst/>
                <a:gdLst>
                  <a:gd name="connsiteX0" fmla="*/ 84053 w 179901"/>
                  <a:gd name="connsiteY0" fmla="*/ 39912 h 102698"/>
                  <a:gd name="connsiteX1" fmla="*/ 46822 w 179901"/>
                  <a:gd name="connsiteY1" fmla="*/ 30798 h 102698"/>
                  <a:gd name="connsiteX2" fmla="*/ 46822 w 179901"/>
                  <a:gd name="connsiteY2" fmla="*/ 30798 h 102698"/>
                  <a:gd name="connsiteX3" fmla="*/ 55877 w 179901"/>
                  <a:gd name="connsiteY3" fmla="*/ 16322 h 102698"/>
                  <a:gd name="connsiteX4" fmla="*/ 63502 w 179901"/>
                  <a:gd name="connsiteY4" fmla="*/ 10365 h 102698"/>
                  <a:gd name="connsiteX5" fmla="*/ 62489 w 179901"/>
                  <a:gd name="connsiteY5" fmla="*/ 9650 h 102698"/>
                  <a:gd name="connsiteX6" fmla="*/ 50158 w 179901"/>
                  <a:gd name="connsiteY6" fmla="*/ 1787 h 102698"/>
                  <a:gd name="connsiteX7" fmla="*/ 47358 w 179901"/>
                  <a:gd name="connsiteY7" fmla="*/ 0 h 102698"/>
                  <a:gd name="connsiteX8" fmla="*/ 39078 w 179901"/>
                  <a:gd name="connsiteY8" fmla="*/ 3574 h 102698"/>
                  <a:gd name="connsiteX9" fmla="*/ 39912 w 179901"/>
                  <a:gd name="connsiteY9" fmla="*/ 6493 h 102698"/>
                  <a:gd name="connsiteX10" fmla="*/ 26866 w 179901"/>
                  <a:gd name="connsiteY10" fmla="*/ 26032 h 102698"/>
                  <a:gd name="connsiteX11" fmla="*/ 6374 w 179901"/>
                  <a:gd name="connsiteY11" fmla="*/ 20969 h 102698"/>
                  <a:gd name="connsiteX12" fmla="*/ 0 w 179901"/>
                  <a:gd name="connsiteY12" fmla="*/ 24781 h 102698"/>
                  <a:gd name="connsiteX13" fmla="*/ 5123 w 179901"/>
                  <a:gd name="connsiteY13" fmla="*/ 26091 h 102698"/>
                  <a:gd name="connsiteX14" fmla="*/ 3396 w 179901"/>
                  <a:gd name="connsiteY14" fmla="*/ 33002 h 102698"/>
                  <a:gd name="connsiteX15" fmla="*/ 24245 w 179901"/>
                  <a:gd name="connsiteY15" fmla="*/ 38125 h 102698"/>
                  <a:gd name="connsiteX16" fmla="*/ 54030 w 179901"/>
                  <a:gd name="connsiteY16" fmla="*/ 81194 h 102698"/>
                  <a:gd name="connsiteX17" fmla="*/ 99601 w 179901"/>
                  <a:gd name="connsiteY17" fmla="*/ 56591 h 102698"/>
                  <a:gd name="connsiteX18" fmla="*/ 136534 w 179901"/>
                  <a:gd name="connsiteY18" fmla="*/ 65586 h 102698"/>
                  <a:gd name="connsiteX19" fmla="*/ 115268 w 179901"/>
                  <a:gd name="connsiteY19" fmla="*/ 91499 h 102698"/>
                  <a:gd name="connsiteX20" fmla="*/ 132305 w 179901"/>
                  <a:gd name="connsiteY20" fmla="*/ 102698 h 102698"/>
                  <a:gd name="connsiteX21" fmla="*/ 156431 w 179901"/>
                  <a:gd name="connsiteY21" fmla="*/ 70471 h 102698"/>
                  <a:gd name="connsiteX22" fmla="*/ 171919 w 179901"/>
                  <a:gd name="connsiteY22" fmla="*/ 74284 h 102698"/>
                  <a:gd name="connsiteX23" fmla="*/ 170668 w 179901"/>
                  <a:gd name="connsiteY23" fmla="*/ 80241 h 102698"/>
                  <a:gd name="connsiteX24" fmla="*/ 176923 w 179901"/>
                  <a:gd name="connsiteY24" fmla="*/ 75713 h 102698"/>
                  <a:gd name="connsiteX25" fmla="*/ 179901 w 179901"/>
                  <a:gd name="connsiteY25" fmla="*/ 63799 h 102698"/>
                  <a:gd name="connsiteX26" fmla="*/ 159230 w 179901"/>
                  <a:gd name="connsiteY26" fmla="*/ 58736 h 102698"/>
                  <a:gd name="connsiteX27" fmla="*/ 129445 w 179901"/>
                  <a:gd name="connsiteY27" fmla="*/ 15369 h 102698"/>
                  <a:gd name="connsiteX28" fmla="*/ 84053 w 179901"/>
                  <a:gd name="connsiteY28" fmla="*/ 39912 h 102698"/>
                  <a:gd name="connsiteX29" fmla="*/ 77262 w 179901"/>
                  <a:gd name="connsiteY29" fmla="*/ 50992 h 102698"/>
                  <a:gd name="connsiteX30" fmla="*/ 57545 w 179901"/>
                  <a:gd name="connsiteY30" fmla="*/ 61893 h 102698"/>
                  <a:gd name="connsiteX31" fmla="*/ 44380 w 179901"/>
                  <a:gd name="connsiteY31" fmla="*/ 42950 h 102698"/>
                  <a:gd name="connsiteX32" fmla="*/ 139096 w 179901"/>
                  <a:gd name="connsiteY32" fmla="*/ 53375 h 102698"/>
                  <a:gd name="connsiteX33" fmla="*/ 106392 w 179901"/>
                  <a:gd name="connsiteY33" fmla="*/ 45392 h 102698"/>
                  <a:gd name="connsiteX34" fmla="*/ 126586 w 179901"/>
                  <a:gd name="connsiteY34" fmla="*/ 34133 h 102698"/>
                  <a:gd name="connsiteX35" fmla="*/ 139096 w 179901"/>
                  <a:gd name="connsiteY35" fmla="*/ 53375 h 10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79901" h="102698">
                    <a:moveTo>
                      <a:pt x="84053" y="39912"/>
                    </a:moveTo>
                    <a:lnTo>
                      <a:pt x="46822" y="30798"/>
                    </a:lnTo>
                    <a:lnTo>
                      <a:pt x="46822" y="30798"/>
                    </a:lnTo>
                    <a:cubicBezTo>
                      <a:pt x="49050" y="25520"/>
                      <a:pt x="52106" y="20635"/>
                      <a:pt x="55877" y="16322"/>
                    </a:cubicBezTo>
                    <a:cubicBezTo>
                      <a:pt x="58218" y="14094"/>
                      <a:pt x="60773" y="12099"/>
                      <a:pt x="63502" y="10365"/>
                    </a:cubicBezTo>
                    <a:lnTo>
                      <a:pt x="62489" y="9650"/>
                    </a:lnTo>
                    <a:lnTo>
                      <a:pt x="50158" y="1787"/>
                    </a:lnTo>
                    <a:lnTo>
                      <a:pt x="47358" y="0"/>
                    </a:lnTo>
                    <a:lnTo>
                      <a:pt x="39078" y="3574"/>
                    </a:lnTo>
                    <a:lnTo>
                      <a:pt x="39912" y="6493"/>
                    </a:lnTo>
                    <a:cubicBezTo>
                      <a:pt x="34014" y="11831"/>
                      <a:pt x="29535" y="18544"/>
                      <a:pt x="26866" y="26032"/>
                    </a:cubicBezTo>
                    <a:lnTo>
                      <a:pt x="6374" y="20969"/>
                    </a:lnTo>
                    <a:lnTo>
                      <a:pt x="0" y="24781"/>
                    </a:lnTo>
                    <a:lnTo>
                      <a:pt x="5123" y="26091"/>
                    </a:lnTo>
                    <a:lnTo>
                      <a:pt x="3396" y="33002"/>
                    </a:lnTo>
                    <a:lnTo>
                      <a:pt x="24245" y="38125"/>
                    </a:lnTo>
                    <a:cubicBezTo>
                      <a:pt x="20730" y="58212"/>
                      <a:pt x="33997" y="77393"/>
                      <a:pt x="54030" y="81194"/>
                    </a:cubicBezTo>
                    <a:cubicBezTo>
                      <a:pt x="79705" y="87449"/>
                      <a:pt x="90606" y="71663"/>
                      <a:pt x="99601" y="56591"/>
                    </a:cubicBezTo>
                    <a:lnTo>
                      <a:pt x="136534" y="65586"/>
                    </a:lnTo>
                    <a:cubicBezTo>
                      <a:pt x="132513" y="76345"/>
                      <a:pt x="125037" y="85459"/>
                      <a:pt x="115268" y="91499"/>
                    </a:cubicBezTo>
                    <a:lnTo>
                      <a:pt x="132305" y="102698"/>
                    </a:lnTo>
                    <a:cubicBezTo>
                      <a:pt x="143945" y="95187"/>
                      <a:pt x="152505" y="83755"/>
                      <a:pt x="156431" y="70471"/>
                    </a:cubicBezTo>
                    <a:lnTo>
                      <a:pt x="171919" y="74284"/>
                    </a:lnTo>
                    <a:lnTo>
                      <a:pt x="170668" y="80241"/>
                    </a:lnTo>
                    <a:lnTo>
                      <a:pt x="176923" y="75713"/>
                    </a:lnTo>
                    <a:lnTo>
                      <a:pt x="179901" y="63799"/>
                    </a:lnTo>
                    <a:lnTo>
                      <a:pt x="159230" y="58736"/>
                    </a:lnTo>
                    <a:cubicBezTo>
                      <a:pt x="162793" y="38577"/>
                      <a:pt x="149538" y="19283"/>
                      <a:pt x="129445" y="15369"/>
                    </a:cubicBezTo>
                    <a:cubicBezTo>
                      <a:pt x="103830" y="8638"/>
                      <a:pt x="93048" y="24841"/>
                      <a:pt x="84053" y="39912"/>
                    </a:cubicBezTo>
                    <a:close/>
                    <a:moveTo>
                      <a:pt x="77262" y="50992"/>
                    </a:moveTo>
                    <a:cubicBezTo>
                      <a:pt x="72020" y="58736"/>
                      <a:pt x="66420" y="64038"/>
                      <a:pt x="57545" y="61893"/>
                    </a:cubicBezTo>
                    <a:cubicBezTo>
                      <a:pt x="48829" y="60064"/>
                      <a:pt x="43051" y="51754"/>
                      <a:pt x="44380" y="42950"/>
                    </a:cubicBezTo>
                    <a:close/>
                    <a:moveTo>
                      <a:pt x="139096" y="53375"/>
                    </a:moveTo>
                    <a:lnTo>
                      <a:pt x="106392" y="45392"/>
                    </a:lnTo>
                    <a:cubicBezTo>
                      <a:pt x="111694" y="37350"/>
                      <a:pt x="117531" y="31929"/>
                      <a:pt x="126586" y="34133"/>
                    </a:cubicBezTo>
                    <a:cubicBezTo>
                      <a:pt x="134509" y="36099"/>
                      <a:pt x="139691" y="42175"/>
                      <a:pt x="139096" y="5337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EDEA6058-5949-3B86-0D81-3030B11F767E}"/>
                  </a:ext>
                </a:extLst>
              </p:cNvPr>
              <p:cNvSpPr/>
              <p:nvPr/>
            </p:nvSpPr>
            <p:spPr>
              <a:xfrm>
                <a:off x="14854076" y="3788345"/>
                <a:ext cx="179901" cy="102698"/>
              </a:xfrm>
              <a:custGeom>
                <a:avLst/>
                <a:gdLst>
                  <a:gd name="connsiteX0" fmla="*/ 84053 w 179901"/>
                  <a:gd name="connsiteY0" fmla="*/ 39912 h 102698"/>
                  <a:gd name="connsiteX1" fmla="*/ 46822 w 179901"/>
                  <a:gd name="connsiteY1" fmla="*/ 30798 h 102698"/>
                  <a:gd name="connsiteX2" fmla="*/ 46822 w 179901"/>
                  <a:gd name="connsiteY2" fmla="*/ 30798 h 102698"/>
                  <a:gd name="connsiteX3" fmla="*/ 55877 w 179901"/>
                  <a:gd name="connsiteY3" fmla="*/ 16322 h 102698"/>
                  <a:gd name="connsiteX4" fmla="*/ 63502 w 179901"/>
                  <a:gd name="connsiteY4" fmla="*/ 10365 h 102698"/>
                  <a:gd name="connsiteX5" fmla="*/ 62489 w 179901"/>
                  <a:gd name="connsiteY5" fmla="*/ 9650 h 102698"/>
                  <a:gd name="connsiteX6" fmla="*/ 50158 w 179901"/>
                  <a:gd name="connsiteY6" fmla="*/ 1787 h 102698"/>
                  <a:gd name="connsiteX7" fmla="*/ 47358 w 179901"/>
                  <a:gd name="connsiteY7" fmla="*/ 0 h 102698"/>
                  <a:gd name="connsiteX8" fmla="*/ 39078 w 179901"/>
                  <a:gd name="connsiteY8" fmla="*/ 3574 h 102698"/>
                  <a:gd name="connsiteX9" fmla="*/ 39912 w 179901"/>
                  <a:gd name="connsiteY9" fmla="*/ 6493 h 102698"/>
                  <a:gd name="connsiteX10" fmla="*/ 26866 w 179901"/>
                  <a:gd name="connsiteY10" fmla="*/ 26032 h 102698"/>
                  <a:gd name="connsiteX11" fmla="*/ 6374 w 179901"/>
                  <a:gd name="connsiteY11" fmla="*/ 20969 h 102698"/>
                  <a:gd name="connsiteX12" fmla="*/ 0 w 179901"/>
                  <a:gd name="connsiteY12" fmla="*/ 24781 h 102698"/>
                  <a:gd name="connsiteX13" fmla="*/ 5123 w 179901"/>
                  <a:gd name="connsiteY13" fmla="*/ 26091 h 102698"/>
                  <a:gd name="connsiteX14" fmla="*/ 3396 w 179901"/>
                  <a:gd name="connsiteY14" fmla="*/ 33002 h 102698"/>
                  <a:gd name="connsiteX15" fmla="*/ 24245 w 179901"/>
                  <a:gd name="connsiteY15" fmla="*/ 38125 h 102698"/>
                  <a:gd name="connsiteX16" fmla="*/ 54030 w 179901"/>
                  <a:gd name="connsiteY16" fmla="*/ 81194 h 102698"/>
                  <a:gd name="connsiteX17" fmla="*/ 99601 w 179901"/>
                  <a:gd name="connsiteY17" fmla="*/ 56591 h 102698"/>
                  <a:gd name="connsiteX18" fmla="*/ 136534 w 179901"/>
                  <a:gd name="connsiteY18" fmla="*/ 65586 h 102698"/>
                  <a:gd name="connsiteX19" fmla="*/ 115268 w 179901"/>
                  <a:gd name="connsiteY19" fmla="*/ 91499 h 102698"/>
                  <a:gd name="connsiteX20" fmla="*/ 132305 w 179901"/>
                  <a:gd name="connsiteY20" fmla="*/ 102698 h 102698"/>
                  <a:gd name="connsiteX21" fmla="*/ 156431 w 179901"/>
                  <a:gd name="connsiteY21" fmla="*/ 70471 h 102698"/>
                  <a:gd name="connsiteX22" fmla="*/ 171919 w 179901"/>
                  <a:gd name="connsiteY22" fmla="*/ 74284 h 102698"/>
                  <a:gd name="connsiteX23" fmla="*/ 170668 w 179901"/>
                  <a:gd name="connsiteY23" fmla="*/ 80241 h 102698"/>
                  <a:gd name="connsiteX24" fmla="*/ 176923 w 179901"/>
                  <a:gd name="connsiteY24" fmla="*/ 75713 h 102698"/>
                  <a:gd name="connsiteX25" fmla="*/ 179901 w 179901"/>
                  <a:gd name="connsiteY25" fmla="*/ 63799 h 102698"/>
                  <a:gd name="connsiteX26" fmla="*/ 159230 w 179901"/>
                  <a:gd name="connsiteY26" fmla="*/ 58736 h 102698"/>
                  <a:gd name="connsiteX27" fmla="*/ 129445 w 179901"/>
                  <a:gd name="connsiteY27" fmla="*/ 15369 h 102698"/>
                  <a:gd name="connsiteX28" fmla="*/ 84053 w 179901"/>
                  <a:gd name="connsiteY28" fmla="*/ 39912 h 102698"/>
                  <a:gd name="connsiteX29" fmla="*/ 77262 w 179901"/>
                  <a:gd name="connsiteY29" fmla="*/ 50992 h 102698"/>
                  <a:gd name="connsiteX30" fmla="*/ 57545 w 179901"/>
                  <a:gd name="connsiteY30" fmla="*/ 61893 h 102698"/>
                  <a:gd name="connsiteX31" fmla="*/ 44380 w 179901"/>
                  <a:gd name="connsiteY31" fmla="*/ 42950 h 102698"/>
                  <a:gd name="connsiteX32" fmla="*/ 139096 w 179901"/>
                  <a:gd name="connsiteY32" fmla="*/ 53375 h 102698"/>
                  <a:gd name="connsiteX33" fmla="*/ 106392 w 179901"/>
                  <a:gd name="connsiteY33" fmla="*/ 45392 h 102698"/>
                  <a:gd name="connsiteX34" fmla="*/ 126586 w 179901"/>
                  <a:gd name="connsiteY34" fmla="*/ 34133 h 102698"/>
                  <a:gd name="connsiteX35" fmla="*/ 139096 w 179901"/>
                  <a:gd name="connsiteY35" fmla="*/ 53375 h 10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79901" h="102698">
                    <a:moveTo>
                      <a:pt x="84053" y="39912"/>
                    </a:moveTo>
                    <a:lnTo>
                      <a:pt x="46822" y="30798"/>
                    </a:lnTo>
                    <a:lnTo>
                      <a:pt x="46822" y="30798"/>
                    </a:lnTo>
                    <a:cubicBezTo>
                      <a:pt x="49050" y="25520"/>
                      <a:pt x="52106" y="20635"/>
                      <a:pt x="55877" y="16322"/>
                    </a:cubicBezTo>
                    <a:cubicBezTo>
                      <a:pt x="58218" y="14094"/>
                      <a:pt x="60773" y="12099"/>
                      <a:pt x="63502" y="10365"/>
                    </a:cubicBezTo>
                    <a:lnTo>
                      <a:pt x="62489" y="9650"/>
                    </a:lnTo>
                    <a:lnTo>
                      <a:pt x="50158" y="1787"/>
                    </a:lnTo>
                    <a:lnTo>
                      <a:pt x="47358" y="0"/>
                    </a:lnTo>
                    <a:lnTo>
                      <a:pt x="39078" y="3574"/>
                    </a:lnTo>
                    <a:lnTo>
                      <a:pt x="39912" y="6493"/>
                    </a:lnTo>
                    <a:cubicBezTo>
                      <a:pt x="34014" y="11831"/>
                      <a:pt x="29535" y="18544"/>
                      <a:pt x="26866" y="26032"/>
                    </a:cubicBezTo>
                    <a:lnTo>
                      <a:pt x="6374" y="20969"/>
                    </a:lnTo>
                    <a:lnTo>
                      <a:pt x="0" y="24781"/>
                    </a:lnTo>
                    <a:lnTo>
                      <a:pt x="5123" y="26091"/>
                    </a:lnTo>
                    <a:lnTo>
                      <a:pt x="3396" y="33002"/>
                    </a:lnTo>
                    <a:lnTo>
                      <a:pt x="24245" y="38125"/>
                    </a:lnTo>
                    <a:cubicBezTo>
                      <a:pt x="20730" y="58212"/>
                      <a:pt x="33997" y="77393"/>
                      <a:pt x="54030" y="81194"/>
                    </a:cubicBezTo>
                    <a:cubicBezTo>
                      <a:pt x="79705" y="87449"/>
                      <a:pt x="90606" y="71663"/>
                      <a:pt x="99601" y="56591"/>
                    </a:cubicBezTo>
                    <a:lnTo>
                      <a:pt x="136534" y="65586"/>
                    </a:lnTo>
                    <a:cubicBezTo>
                      <a:pt x="132513" y="76345"/>
                      <a:pt x="125037" y="85459"/>
                      <a:pt x="115268" y="91499"/>
                    </a:cubicBezTo>
                    <a:lnTo>
                      <a:pt x="132305" y="102698"/>
                    </a:lnTo>
                    <a:cubicBezTo>
                      <a:pt x="143945" y="95187"/>
                      <a:pt x="152505" y="83755"/>
                      <a:pt x="156431" y="70471"/>
                    </a:cubicBezTo>
                    <a:lnTo>
                      <a:pt x="171919" y="74284"/>
                    </a:lnTo>
                    <a:lnTo>
                      <a:pt x="170668" y="80241"/>
                    </a:lnTo>
                    <a:lnTo>
                      <a:pt x="176923" y="75713"/>
                    </a:lnTo>
                    <a:lnTo>
                      <a:pt x="179901" y="63799"/>
                    </a:lnTo>
                    <a:lnTo>
                      <a:pt x="159230" y="58736"/>
                    </a:lnTo>
                    <a:cubicBezTo>
                      <a:pt x="162793" y="38577"/>
                      <a:pt x="149538" y="19283"/>
                      <a:pt x="129445" y="15369"/>
                    </a:cubicBezTo>
                    <a:cubicBezTo>
                      <a:pt x="103830" y="8638"/>
                      <a:pt x="93048" y="24841"/>
                      <a:pt x="84053" y="39912"/>
                    </a:cubicBezTo>
                    <a:close/>
                    <a:moveTo>
                      <a:pt x="77262" y="50992"/>
                    </a:moveTo>
                    <a:cubicBezTo>
                      <a:pt x="72020" y="58736"/>
                      <a:pt x="66420" y="64038"/>
                      <a:pt x="57545" y="61893"/>
                    </a:cubicBezTo>
                    <a:cubicBezTo>
                      <a:pt x="48829" y="60064"/>
                      <a:pt x="43051" y="51754"/>
                      <a:pt x="44380" y="42950"/>
                    </a:cubicBezTo>
                    <a:close/>
                    <a:moveTo>
                      <a:pt x="139096" y="53375"/>
                    </a:moveTo>
                    <a:lnTo>
                      <a:pt x="106392" y="45392"/>
                    </a:lnTo>
                    <a:cubicBezTo>
                      <a:pt x="111694" y="37350"/>
                      <a:pt x="117531" y="31929"/>
                      <a:pt x="126586" y="34133"/>
                    </a:cubicBezTo>
                    <a:cubicBezTo>
                      <a:pt x="134509" y="36099"/>
                      <a:pt x="139691" y="42175"/>
                      <a:pt x="139096" y="533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15EA387C-BCB3-A326-8078-7F980FFD1029}"/>
                  </a:ext>
                </a:extLst>
              </p:cNvPr>
              <p:cNvSpPr/>
              <p:nvPr/>
            </p:nvSpPr>
            <p:spPr>
              <a:xfrm>
                <a:off x="14851157" y="3791085"/>
                <a:ext cx="176505" cy="103532"/>
              </a:xfrm>
              <a:custGeom>
                <a:avLst/>
                <a:gdLst>
                  <a:gd name="connsiteX0" fmla="*/ 155835 w 176505"/>
                  <a:gd name="connsiteY0" fmla="*/ 59332 h 103532"/>
                  <a:gd name="connsiteX1" fmla="*/ 176506 w 176505"/>
                  <a:gd name="connsiteY1" fmla="*/ 64395 h 103532"/>
                  <a:gd name="connsiteX2" fmla="*/ 173587 w 176505"/>
                  <a:gd name="connsiteY2" fmla="*/ 76309 h 103532"/>
                  <a:gd name="connsiteX3" fmla="*/ 153095 w 176505"/>
                  <a:gd name="connsiteY3" fmla="*/ 71305 h 103532"/>
                  <a:gd name="connsiteX4" fmla="*/ 129267 w 176505"/>
                  <a:gd name="connsiteY4" fmla="*/ 103533 h 103532"/>
                  <a:gd name="connsiteX5" fmla="*/ 111932 w 176505"/>
                  <a:gd name="connsiteY5" fmla="*/ 92393 h 103532"/>
                  <a:gd name="connsiteX6" fmla="*/ 133139 w 176505"/>
                  <a:gd name="connsiteY6" fmla="*/ 66480 h 103532"/>
                  <a:gd name="connsiteX7" fmla="*/ 96205 w 176505"/>
                  <a:gd name="connsiteY7" fmla="*/ 57485 h 103532"/>
                  <a:gd name="connsiteX8" fmla="*/ 50634 w 176505"/>
                  <a:gd name="connsiteY8" fmla="*/ 82087 h 103532"/>
                  <a:gd name="connsiteX9" fmla="*/ 20849 w 176505"/>
                  <a:gd name="connsiteY9" fmla="*/ 39018 h 103532"/>
                  <a:gd name="connsiteX10" fmla="*/ 0 w 176505"/>
                  <a:gd name="connsiteY10" fmla="*/ 33895 h 103532"/>
                  <a:gd name="connsiteX11" fmla="*/ 2919 w 176505"/>
                  <a:gd name="connsiteY11" fmla="*/ 21981 h 103532"/>
                  <a:gd name="connsiteX12" fmla="*/ 23411 w 176505"/>
                  <a:gd name="connsiteY12" fmla="*/ 27045 h 103532"/>
                  <a:gd name="connsiteX13" fmla="*/ 41997 w 176505"/>
                  <a:gd name="connsiteY13" fmla="*/ 0 h 103532"/>
                  <a:gd name="connsiteX14" fmla="*/ 59153 w 176505"/>
                  <a:gd name="connsiteY14" fmla="*/ 10544 h 103532"/>
                  <a:gd name="connsiteX15" fmla="*/ 43367 w 176505"/>
                  <a:gd name="connsiteY15" fmla="*/ 31929 h 103532"/>
                  <a:gd name="connsiteX16" fmla="*/ 80658 w 176505"/>
                  <a:gd name="connsiteY16" fmla="*/ 41044 h 103532"/>
                  <a:gd name="connsiteX17" fmla="*/ 126109 w 176505"/>
                  <a:gd name="connsiteY17" fmla="*/ 16084 h 103532"/>
                  <a:gd name="connsiteX18" fmla="*/ 155835 w 176505"/>
                  <a:gd name="connsiteY18" fmla="*/ 59332 h 103532"/>
                  <a:gd name="connsiteX19" fmla="*/ 73867 w 176505"/>
                  <a:gd name="connsiteY19" fmla="*/ 52005 h 103532"/>
                  <a:gd name="connsiteX20" fmla="*/ 41044 w 176505"/>
                  <a:gd name="connsiteY20" fmla="*/ 43963 h 103532"/>
                  <a:gd name="connsiteX21" fmla="*/ 54209 w 176505"/>
                  <a:gd name="connsiteY21" fmla="*/ 62906 h 103532"/>
                  <a:gd name="connsiteX22" fmla="*/ 73867 w 176505"/>
                  <a:gd name="connsiteY22" fmla="*/ 52005 h 103532"/>
                  <a:gd name="connsiteX23" fmla="*/ 123191 w 176505"/>
                  <a:gd name="connsiteY23" fmla="*/ 35146 h 103532"/>
                  <a:gd name="connsiteX24" fmla="*/ 103056 w 176505"/>
                  <a:gd name="connsiteY24" fmla="*/ 46405 h 103532"/>
                  <a:gd name="connsiteX25" fmla="*/ 135700 w 176505"/>
                  <a:gd name="connsiteY25" fmla="*/ 54387 h 103532"/>
                  <a:gd name="connsiteX26" fmla="*/ 123191 w 176505"/>
                  <a:gd name="connsiteY26" fmla="*/ 35146 h 103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6505" h="103532">
                    <a:moveTo>
                      <a:pt x="155835" y="59332"/>
                    </a:moveTo>
                    <a:lnTo>
                      <a:pt x="176506" y="64395"/>
                    </a:lnTo>
                    <a:lnTo>
                      <a:pt x="173587" y="76309"/>
                    </a:lnTo>
                    <a:lnTo>
                      <a:pt x="153095" y="71305"/>
                    </a:lnTo>
                    <a:cubicBezTo>
                      <a:pt x="149217" y="84530"/>
                      <a:pt x="140776" y="95949"/>
                      <a:pt x="129267" y="103533"/>
                    </a:cubicBezTo>
                    <a:lnTo>
                      <a:pt x="111932" y="92393"/>
                    </a:lnTo>
                    <a:cubicBezTo>
                      <a:pt x="121666" y="86335"/>
                      <a:pt x="129124" y="77220"/>
                      <a:pt x="133139" y="66480"/>
                    </a:cubicBezTo>
                    <a:lnTo>
                      <a:pt x="96205" y="57485"/>
                    </a:lnTo>
                    <a:cubicBezTo>
                      <a:pt x="87270" y="72556"/>
                      <a:pt x="76309" y="88342"/>
                      <a:pt x="50634" y="82087"/>
                    </a:cubicBezTo>
                    <a:cubicBezTo>
                      <a:pt x="30565" y="78346"/>
                      <a:pt x="17263" y="59117"/>
                      <a:pt x="20849" y="39018"/>
                    </a:cubicBezTo>
                    <a:lnTo>
                      <a:pt x="0" y="33895"/>
                    </a:lnTo>
                    <a:lnTo>
                      <a:pt x="2919" y="21981"/>
                    </a:lnTo>
                    <a:lnTo>
                      <a:pt x="23411" y="27045"/>
                    </a:lnTo>
                    <a:cubicBezTo>
                      <a:pt x="26711" y="16352"/>
                      <a:pt x="33198" y="6916"/>
                      <a:pt x="41997" y="0"/>
                    </a:cubicBezTo>
                    <a:lnTo>
                      <a:pt x="59153" y="10544"/>
                    </a:lnTo>
                    <a:cubicBezTo>
                      <a:pt x="52177" y="16233"/>
                      <a:pt x="46750" y="23590"/>
                      <a:pt x="43367" y="31929"/>
                    </a:cubicBezTo>
                    <a:lnTo>
                      <a:pt x="80658" y="41044"/>
                    </a:lnTo>
                    <a:cubicBezTo>
                      <a:pt x="89593" y="25972"/>
                      <a:pt x="100435" y="9769"/>
                      <a:pt x="126109" y="16084"/>
                    </a:cubicBezTo>
                    <a:cubicBezTo>
                      <a:pt x="146143" y="19998"/>
                      <a:pt x="159361" y="39227"/>
                      <a:pt x="155835" y="59332"/>
                    </a:cubicBezTo>
                    <a:close/>
                    <a:moveTo>
                      <a:pt x="73867" y="52005"/>
                    </a:moveTo>
                    <a:lnTo>
                      <a:pt x="41044" y="43963"/>
                    </a:lnTo>
                    <a:cubicBezTo>
                      <a:pt x="39685" y="52773"/>
                      <a:pt x="45476" y="61107"/>
                      <a:pt x="54209" y="62906"/>
                    </a:cubicBezTo>
                    <a:cubicBezTo>
                      <a:pt x="63025" y="65050"/>
                      <a:pt x="68624" y="59749"/>
                      <a:pt x="73867" y="52005"/>
                    </a:cubicBezTo>
                    <a:close/>
                    <a:moveTo>
                      <a:pt x="123191" y="35146"/>
                    </a:moveTo>
                    <a:cubicBezTo>
                      <a:pt x="114136" y="32942"/>
                      <a:pt x="108358" y="38363"/>
                      <a:pt x="103056" y="46405"/>
                    </a:cubicBezTo>
                    <a:lnTo>
                      <a:pt x="135700" y="54387"/>
                    </a:lnTo>
                    <a:cubicBezTo>
                      <a:pt x="136296" y="43188"/>
                      <a:pt x="131113" y="37112"/>
                      <a:pt x="123191" y="3514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0" name="Forma Livre: Forma 1819">
                <a:extLst>
                  <a:ext uri="{FF2B5EF4-FFF2-40B4-BE49-F238E27FC236}">
                    <a16:creationId xmlns:a16="http://schemas.microsoft.com/office/drawing/2014/main" id="{116BA7D7-85CA-B948-2219-CAA6C8E87762}"/>
                  </a:ext>
                </a:extLst>
              </p:cNvPr>
              <p:cNvSpPr/>
              <p:nvPr/>
            </p:nvSpPr>
            <p:spPr>
              <a:xfrm>
                <a:off x="14844545" y="3717929"/>
                <a:ext cx="252142" cy="148274"/>
              </a:xfrm>
              <a:custGeom>
                <a:avLst/>
                <a:gdLst>
                  <a:gd name="connsiteX0" fmla="*/ 0 w 252142"/>
                  <a:gd name="connsiteY0" fmla="*/ 32470 h 148274"/>
                  <a:gd name="connsiteX1" fmla="*/ 2681 w 252142"/>
                  <a:gd name="connsiteY1" fmla="*/ 30207 h 148274"/>
                  <a:gd name="connsiteX2" fmla="*/ 10901 w 252142"/>
                  <a:gd name="connsiteY2" fmla="*/ 24250 h 148274"/>
                  <a:gd name="connsiteX3" fmla="*/ 44380 w 252142"/>
                  <a:gd name="connsiteY3" fmla="*/ 8464 h 148274"/>
                  <a:gd name="connsiteX4" fmla="*/ 98648 w 252142"/>
                  <a:gd name="connsiteY4" fmla="*/ 5 h 148274"/>
                  <a:gd name="connsiteX5" fmla="*/ 130994 w 252142"/>
                  <a:gd name="connsiteY5" fmla="*/ 3400 h 148274"/>
                  <a:gd name="connsiteX6" fmla="*/ 164353 w 252142"/>
                  <a:gd name="connsiteY6" fmla="*/ 13944 h 148274"/>
                  <a:gd name="connsiteX7" fmla="*/ 220349 w 252142"/>
                  <a:gd name="connsiteY7" fmla="*/ 51056 h 148274"/>
                  <a:gd name="connsiteX8" fmla="*/ 251683 w 252142"/>
                  <a:gd name="connsiteY8" fmla="*/ 134931 h 148274"/>
                  <a:gd name="connsiteX9" fmla="*/ 250194 w 252142"/>
                  <a:gd name="connsiteY9" fmla="*/ 144879 h 148274"/>
                  <a:gd name="connsiteX10" fmla="*/ 249479 w 252142"/>
                  <a:gd name="connsiteY10" fmla="*/ 148274 h 148274"/>
                  <a:gd name="connsiteX11" fmla="*/ 249479 w 252142"/>
                  <a:gd name="connsiteY11" fmla="*/ 144760 h 148274"/>
                  <a:gd name="connsiteX12" fmla="*/ 250372 w 252142"/>
                  <a:gd name="connsiteY12" fmla="*/ 134811 h 148274"/>
                  <a:gd name="connsiteX13" fmla="*/ 246202 w 252142"/>
                  <a:gd name="connsiteY13" fmla="*/ 98652 h 148274"/>
                  <a:gd name="connsiteX14" fmla="*/ 218205 w 252142"/>
                  <a:gd name="connsiteY14" fmla="*/ 53082 h 148274"/>
                  <a:gd name="connsiteX15" fmla="*/ 162983 w 252142"/>
                  <a:gd name="connsiteY15" fmla="*/ 16803 h 148274"/>
                  <a:gd name="connsiteX16" fmla="*/ 130458 w 252142"/>
                  <a:gd name="connsiteY16" fmla="*/ 6677 h 148274"/>
                  <a:gd name="connsiteX17" fmla="*/ 98648 w 252142"/>
                  <a:gd name="connsiteY17" fmla="*/ 3162 h 148274"/>
                  <a:gd name="connsiteX18" fmla="*/ 45035 w 252142"/>
                  <a:gd name="connsiteY18" fmla="*/ 10846 h 148274"/>
                  <a:gd name="connsiteX19" fmla="*/ 11557 w 252142"/>
                  <a:gd name="connsiteY19" fmla="*/ 25560 h 148274"/>
                  <a:gd name="connsiteX20" fmla="*/ 0 w 252142"/>
                  <a:gd name="connsiteY20" fmla="*/ 32470 h 148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52142" h="148274">
                    <a:moveTo>
                      <a:pt x="0" y="32470"/>
                    </a:moveTo>
                    <a:cubicBezTo>
                      <a:pt x="0" y="32470"/>
                      <a:pt x="834" y="31577"/>
                      <a:pt x="2681" y="30207"/>
                    </a:cubicBezTo>
                    <a:cubicBezTo>
                      <a:pt x="5320" y="28080"/>
                      <a:pt x="8060" y="26096"/>
                      <a:pt x="10901" y="24250"/>
                    </a:cubicBezTo>
                    <a:cubicBezTo>
                      <a:pt x="21338" y="17572"/>
                      <a:pt x="32591" y="12264"/>
                      <a:pt x="44380" y="8464"/>
                    </a:cubicBezTo>
                    <a:cubicBezTo>
                      <a:pt x="61893" y="2721"/>
                      <a:pt x="80217" y="-132"/>
                      <a:pt x="98648" y="5"/>
                    </a:cubicBezTo>
                    <a:cubicBezTo>
                      <a:pt x="109513" y="142"/>
                      <a:pt x="120337" y="1273"/>
                      <a:pt x="130994" y="3400"/>
                    </a:cubicBezTo>
                    <a:cubicBezTo>
                      <a:pt x="142450" y="5759"/>
                      <a:pt x="153625" y="9292"/>
                      <a:pt x="164353" y="13944"/>
                    </a:cubicBezTo>
                    <a:cubicBezTo>
                      <a:pt x="185143" y="22766"/>
                      <a:pt x="204128" y="35347"/>
                      <a:pt x="220349" y="51056"/>
                    </a:cubicBezTo>
                    <a:cubicBezTo>
                      <a:pt x="243105" y="72728"/>
                      <a:pt x="254655" y="103644"/>
                      <a:pt x="251683" y="134931"/>
                    </a:cubicBezTo>
                    <a:cubicBezTo>
                      <a:pt x="251266" y="139279"/>
                      <a:pt x="250551" y="142615"/>
                      <a:pt x="250194" y="144879"/>
                    </a:cubicBezTo>
                    <a:cubicBezTo>
                      <a:pt x="250116" y="146040"/>
                      <a:pt x="249878" y="147184"/>
                      <a:pt x="249479" y="148274"/>
                    </a:cubicBezTo>
                    <a:cubicBezTo>
                      <a:pt x="249336" y="147107"/>
                      <a:pt x="249336" y="145927"/>
                      <a:pt x="249479" y="144760"/>
                    </a:cubicBezTo>
                    <a:cubicBezTo>
                      <a:pt x="249479" y="142496"/>
                      <a:pt x="250074" y="139160"/>
                      <a:pt x="250372" y="134811"/>
                    </a:cubicBezTo>
                    <a:cubicBezTo>
                      <a:pt x="250938" y="122611"/>
                      <a:pt x="249526" y="110406"/>
                      <a:pt x="246202" y="98652"/>
                    </a:cubicBezTo>
                    <a:cubicBezTo>
                      <a:pt x="240913" y="81324"/>
                      <a:pt x="231274" y="65633"/>
                      <a:pt x="218205" y="53082"/>
                    </a:cubicBezTo>
                    <a:cubicBezTo>
                      <a:pt x="202139" y="37754"/>
                      <a:pt x="183428" y="25465"/>
                      <a:pt x="162983" y="16803"/>
                    </a:cubicBezTo>
                    <a:cubicBezTo>
                      <a:pt x="152511" y="12342"/>
                      <a:pt x="141616" y="8952"/>
                      <a:pt x="130458" y="6677"/>
                    </a:cubicBezTo>
                    <a:cubicBezTo>
                      <a:pt x="119986" y="4544"/>
                      <a:pt x="109335" y="3364"/>
                      <a:pt x="98648" y="3162"/>
                    </a:cubicBezTo>
                    <a:cubicBezTo>
                      <a:pt x="80485" y="2870"/>
                      <a:pt x="62388" y="5461"/>
                      <a:pt x="45035" y="10846"/>
                    </a:cubicBezTo>
                    <a:cubicBezTo>
                      <a:pt x="33335" y="14409"/>
                      <a:pt x="22095" y="19347"/>
                      <a:pt x="11557" y="25560"/>
                    </a:cubicBezTo>
                    <a:cubicBezTo>
                      <a:pt x="4051" y="29849"/>
                      <a:pt x="179" y="32709"/>
                      <a:pt x="0" y="324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54955D3F-150E-F4EB-0C70-BE5966F7641D}"/>
                  </a:ext>
                </a:extLst>
              </p:cNvPr>
              <p:cNvSpPr/>
              <p:nvPr/>
            </p:nvSpPr>
            <p:spPr>
              <a:xfrm>
                <a:off x="14999181" y="3691961"/>
                <a:ext cx="146787" cy="158634"/>
              </a:xfrm>
              <a:custGeom>
                <a:avLst/>
                <a:gdLst>
                  <a:gd name="connsiteX0" fmla="*/ 7 w 146787"/>
                  <a:gd name="connsiteY0" fmla="*/ 0 h 158634"/>
                  <a:gd name="connsiteX1" fmla="*/ 8824 w 146787"/>
                  <a:gd name="connsiteY1" fmla="*/ 1847 h 158634"/>
                  <a:gd name="connsiteX2" fmla="*/ 18951 w 146787"/>
                  <a:gd name="connsiteY2" fmla="*/ 4825 h 158634"/>
                  <a:gd name="connsiteX3" fmla="*/ 32056 w 146787"/>
                  <a:gd name="connsiteY3" fmla="*/ 9829 h 158634"/>
                  <a:gd name="connsiteX4" fmla="*/ 47365 w 146787"/>
                  <a:gd name="connsiteY4" fmla="*/ 17275 h 158634"/>
                  <a:gd name="connsiteX5" fmla="*/ 64105 w 146787"/>
                  <a:gd name="connsiteY5" fmla="*/ 27402 h 158634"/>
                  <a:gd name="connsiteX6" fmla="*/ 97940 w 146787"/>
                  <a:gd name="connsiteY6" fmla="*/ 56591 h 158634"/>
                  <a:gd name="connsiteX7" fmla="*/ 124449 w 146787"/>
                  <a:gd name="connsiteY7" fmla="*/ 92631 h 158634"/>
                  <a:gd name="connsiteX8" fmla="*/ 133206 w 146787"/>
                  <a:gd name="connsiteY8" fmla="*/ 110085 h 158634"/>
                  <a:gd name="connsiteX9" fmla="*/ 143392 w 146787"/>
                  <a:gd name="connsiteY9" fmla="*/ 139334 h 158634"/>
                  <a:gd name="connsiteX10" fmla="*/ 145596 w 146787"/>
                  <a:gd name="connsiteY10" fmla="*/ 149699 h 158634"/>
                  <a:gd name="connsiteX11" fmla="*/ 146788 w 146787"/>
                  <a:gd name="connsiteY11" fmla="*/ 158635 h 158634"/>
                  <a:gd name="connsiteX12" fmla="*/ 137375 w 146787"/>
                  <a:gd name="connsiteY12" fmla="*/ 126646 h 158634"/>
                  <a:gd name="connsiteX13" fmla="*/ 130882 w 146787"/>
                  <a:gd name="connsiteY13" fmla="*/ 111157 h 158634"/>
                  <a:gd name="connsiteX14" fmla="*/ 121947 w 146787"/>
                  <a:gd name="connsiteY14" fmla="*/ 94061 h 158634"/>
                  <a:gd name="connsiteX15" fmla="*/ 62377 w 146787"/>
                  <a:gd name="connsiteY15" fmla="*/ 29726 h 158634"/>
                  <a:gd name="connsiteX16" fmla="*/ 46055 w 146787"/>
                  <a:gd name="connsiteY16" fmla="*/ 19479 h 158634"/>
                  <a:gd name="connsiteX17" fmla="*/ 31103 w 146787"/>
                  <a:gd name="connsiteY17" fmla="*/ 11855 h 158634"/>
                  <a:gd name="connsiteX18" fmla="*/ 7 w 146787"/>
                  <a:gd name="connsiteY18" fmla="*/ 0 h 158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6787" h="158634">
                    <a:moveTo>
                      <a:pt x="7" y="0"/>
                    </a:moveTo>
                    <a:cubicBezTo>
                      <a:pt x="3004" y="298"/>
                      <a:pt x="5958" y="918"/>
                      <a:pt x="8824" y="1847"/>
                    </a:cubicBezTo>
                    <a:cubicBezTo>
                      <a:pt x="12267" y="2579"/>
                      <a:pt x="15656" y="3580"/>
                      <a:pt x="18951" y="4825"/>
                    </a:cubicBezTo>
                    <a:cubicBezTo>
                      <a:pt x="23406" y="6249"/>
                      <a:pt x="27785" y="7917"/>
                      <a:pt x="32056" y="9829"/>
                    </a:cubicBezTo>
                    <a:cubicBezTo>
                      <a:pt x="37316" y="11968"/>
                      <a:pt x="42433" y="14458"/>
                      <a:pt x="47365" y="17275"/>
                    </a:cubicBezTo>
                    <a:cubicBezTo>
                      <a:pt x="53120" y="20355"/>
                      <a:pt x="58708" y="23739"/>
                      <a:pt x="64105" y="27402"/>
                    </a:cubicBezTo>
                    <a:cubicBezTo>
                      <a:pt x="76358" y="35939"/>
                      <a:pt x="87700" y="45720"/>
                      <a:pt x="97940" y="56591"/>
                    </a:cubicBezTo>
                    <a:cubicBezTo>
                      <a:pt x="107984" y="67672"/>
                      <a:pt x="116866" y="79746"/>
                      <a:pt x="124449" y="92631"/>
                    </a:cubicBezTo>
                    <a:cubicBezTo>
                      <a:pt x="127678" y="98290"/>
                      <a:pt x="130596" y="104116"/>
                      <a:pt x="133206" y="110085"/>
                    </a:cubicBezTo>
                    <a:cubicBezTo>
                      <a:pt x="137501" y="119497"/>
                      <a:pt x="140914" y="129291"/>
                      <a:pt x="143392" y="139334"/>
                    </a:cubicBezTo>
                    <a:cubicBezTo>
                      <a:pt x="144357" y="142735"/>
                      <a:pt x="145090" y="146197"/>
                      <a:pt x="145596" y="149699"/>
                    </a:cubicBezTo>
                    <a:cubicBezTo>
                      <a:pt x="146234" y="152642"/>
                      <a:pt x="146633" y="155626"/>
                      <a:pt x="146788" y="158635"/>
                    </a:cubicBezTo>
                    <a:cubicBezTo>
                      <a:pt x="146073" y="158635"/>
                      <a:pt x="144405" y="145946"/>
                      <a:pt x="137375" y="126646"/>
                    </a:cubicBezTo>
                    <a:cubicBezTo>
                      <a:pt x="135487" y="121374"/>
                      <a:pt x="133319" y="116203"/>
                      <a:pt x="130882" y="111157"/>
                    </a:cubicBezTo>
                    <a:cubicBezTo>
                      <a:pt x="128500" y="105558"/>
                      <a:pt x="125223" y="100018"/>
                      <a:pt x="121947" y="94061"/>
                    </a:cubicBezTo>
                    <a:cubicBezTo>
                      <a:pt x="106965" y="68565"/>
                      <a:pt x="86646" y="46620"/>
                      <a:pt x="62377" y="29726"/>
                    </a:cubicBezTo>
                    <a:cubicBezTo>
                      <a:pt x="56718" y="26032"/>
                      <a:pt x="51416" y="22279"/>
                      <a:pt x="46055" y="19479"/>
                    </a:cubicBezTo>
                    <a:cubicBezTo>
                      <a:pt x="41218" y="16656"/>
                      <a:pt x="36226" y="14112"/>
                      <a:pt x="31103" y="11855"/>
                    </a:cubicBezTo>
                    <a:cubicBezTo>
                      <a:pt x="12457" y="3336"/>
                      <a:pt x="-350" y="655"/>
                      <a:pt x="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2" name="Forma Livre: Forma 1821">
                <a:extLst>
                  <a:ext uri="{FF2B5EF4-FFF2-40B4-BE49-F238E27FC236}">
                    <a16:creationId xmlns:a16="http://schemas.microsoft.com/office/drawing/2014/main" id="{0D8DA7D5-25C4-420C-941C-1870D95F1FF9}"/>
                  </a:ext>
                </a:extLst>
              </p:cNvPr>
              <p:cNvSpPr/>
              <p:nvPr/>
            </p:nvSpPr>
            <p:spPr>
              <a:xfrm>
                <a:off x="14807671" y="3937666"/>
                <a:ext cx="127658" cy="65848"/>
              </a:xfrm>
              <a:custGeom>
                <a:avLst/>
                <a:gdLst>
                  <a:gd name="connsiteX0" fmla="*/ 127658 w 127658"/>
                  <a:gd name="connsiteY0" fmla="*/ 65607 h 65848"/>
                  <a:gd name="connsiteX1" fmla="*/ 121701 w 127658"/>
                  <a:gd name="connsiteY1" fmla="*/ 65607 h 65848"/>
                  <a:gd name="connsiteX2" fmla="*/ 106213 w 127658"/>
                  <a:gd name="connsiteY2" fmla="*/ 62927 h 65848"/>
                  <a:gd name="connsiteX3" fmla="*/ 57485 w 127658"/>
                  <a:gd name="connsiteY3" fmla="*/ 45056 h 65848"/>
                  <a:gd name="connsiteX4" fmla="*/ 14773 w 127658"/>
                  <a:gd name="connsiteY4" fmla="*/ 15628 h 65848"/>
                  <a:gd name="connsiteX5" fmla="*/ 3634 w 127658"/>
                  <a:gd name="connsiteY5" fmla="*/ 4489 h 65848"/>
                  <a:gd name="connsiteX6" fmla="*/ 0 w 127658"/>
                  <a:gd name="connsiteY6" fmla="*/ 21 h 65848"/>
                  <a:gd name="connsiteX7" fmla="*/ 16203 w 127658"/>
                  <a:gd name="connsiteY7" fmla="*/ 13960 h 65848"/>
                  <a:gd name="connsiteX8" fmla="*/ 106749 w 127658"/>
                  <a:gd name="connsiteY8" fmla="*/ 60663 h 65848"/>
                  <a:gd name="connsiteX9" fmla="*/ 127658 w 127658"/>
                  <a:gd name="connsiteY9" fmla="*/ 65607 h 6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7658" h="65848">
                    <a:moveTo>
                      <a:pt x="127658" y="65607"/>
                    </a:moveTo>
                    <a:cubicBezTo>
                      <a:pt x="125687" y="65929"/>
                      <a:pt x="123673" y="65929"/>
                      <a:pt x="121701" y="65607"/>
                    </a:cubicBezTo>
                    <a:cubicBezTo>
                      <a:pt x="116495" y="65006"/>
                      <a:pt x="111324" y="64112"/>
                      <a:pt x="106213" y="62927"/>
                    </a:cubicBezTo>
                    <a:cubicBezTo>
                      <a:pt x="89266" y="59096"/>
                      <a:pt x="72890" y="53092"/>
                      <a:pt x="57485" y="45056"/>
                    </a:cubicBezTo>
                    <a:cubicBezTo>
                      <a:pt x="42056" y="37097"/>
                      <a:pt x="27706" y="27209"/>
                      <a:pt x="14773" y="15628"/>
                    </a:cubicBezTo>
                    <a:cubicBezTo>
                      <a:pt x="10836" y="12143"/>
                      <a:pt x="7119" y="8426"/>
                      <a:pt x="3634" y="4489"/>
                    </a:cubicBezTo>
                    <a:cubicBezTo>
                      <a:pt x="2234" y="3160"/>
                      <a:pt x="1013" y="1659"/>
                      <a:pt x="0" y="21"/>
                    </a:cubicBezTo>
                    <a:cubicBezTo>
                      <a:pt x="417" y="-396"/>
                      <a:pt x="5957" y="5501"/>
                      <a:pt x="16203" y="13960"/>
                    </a:cubicBezTo>
                    <a:cubicBezTo>
                      <a:pt x="42581" y="36001"/>
                      <a:pt x="73497" y="51948"/>
                      <a:pt x="106749" y="60663"/>
                    </a:cubicBezTo>
                    <a:cubicBezTo>
                      <a:pt x="119676" y="63820"/>
                      <a:pt x="127718" y="65071"/>
                      <a:pt x="127658" y="656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3" name="Forma Livre: Forma 1822">
                <a:extLst>
                  <a:ext uri="{FF2B5EF4-FFF2-40B4-BE49-F238E27FC236}">
                    <a16:creationId xmlns:a16="http://schemas.microsoft.com/office/drawing/2014/main" id="{AA83A92F-3A65-26C5-B010-D4CD15834A44}"/>
                  </a:ext>
                </a:extLst>
              </p:cNvPr>
              <p:cNvSpPr/>
              <p:nvPr/>
            </p:nvSpPr>
            <p:spPr>
              <a:xfrm>
                <a:off x="14963923" y="3999808"/>
                <a:ext cx="32882" cy="4786"/>
              </a:xfrm>
              <a:custGeom>
                <a:avLst/>
                <a:gdLst>
                  <a:gd name="connsiteX0" fmla="*/ 32883 w 32882"/>
                  <a:gd name="connsiteY0" fmla="*/ 189 h 4786"/>
                  <a:gd name="connsiteX1" fmla="*/ 16620 w 32882"/>
                  <a:gd name="connsiteY1" fmla="*/ 3763 h 4786"/>
                  <a:gd name="connsiteX2" fmla="*/ 0 w 32882"/>
                  <a:gd name="connsiteY2" fmla="*/ 4240 h 4786"/>
                  <a:gd name="connsiteX3" fmla="*/ 32883 w 32882"/>
                  <a:gd name="connsiteY3" fmla="*/ 189 h 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82" h="4786">
                    <a:moveTo>
                      <a:pt x="32883" y="189"/>
                    </a:moveTo>
                    <a:cubicBezTo>
                      <a:pt x="27736" y="2393"/>
                      <a:pt x="22220" y="3608"/>
                      <a:pt x="16620" y="3763"/>
                    </a:cubicBezTo>
                    <a:cubicBezTo>
                      <a:pt x="11157" y="4943"/>
                      <a:pt x="5522" y="5103"/>
                      <a:pt x="0" y="4240"/>
                    </a:cubicBezTo>
                    <a:cubicBezTo>
                      <a:pt x="10609" y="838"/>
                      <a:pt x="21767" y="-538"/>
                      <a:pt x="32883" y="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4" name="Forma Livre: Forma 1823">
                <a:extLst>
                  <a:ext uri="{FF2B5EF4-FFF2-40B4-BE49-F238E27FC236}">
                    <a16:creationId xmlns:a16="http://schemas.microsoft.com/office/drawing/2014/main" id="{1CA006ED-4490-8EB4-E10B-F67E43B84495}"/>
                  </a:ext>
                </a:extLst>
              </p:cNvPr>
              <p:cNvSpPr/>
              <p:nvPr/>
            </p:nvSpPr>
            <p:spPr>
              <a:xfrm>
                <a:off x="14816727" y="3777497"/>
                <a:ext cx="25766" cy="120210"/>
              </a:xfrm>
              <a:custGeom>
                <a:avLst/>
                <a:gdLst>
                  <a:gd name="connsiteX0" fmla="*/ 13819 w 25766"/>
                  <a:gd name="connsiteY0" fmla="*/ 7 h 120210"/>
                  <a:gd name="connsiteX1" fmla="*/ 7862 w 25766"/>
                  <a:gd name="connsiteY1" fmla="*/ 17520 h 120210"/>
                  <a:gd name="connsiteX2" fmla="*/ 3752 w 25766"/>
                  <a:gd name="connsiteY2" fmla="*/ 37178 h 120210"/>
                  <a:gd name="connsiteX3" fmla="*/ 8458 w 25766"/>
                  <a:gd name="connsiteY3" fmla="*/ 85668 h 120210"/>
                  <a:gd name="connsiteX4" fmla="*/ 16202 w 25766"/>
                  <a:gd name="connsiteY4" fmla="*/ 104135 h 120210"/>
                  <a:gd name="connsiteX5" fmla="*/ 25733 w 25766"/>
                  <a:gd name="connsiteY5" fmla="*/ 120159 h 120210"/>
                  <a:gd name="connsiteX6" fmla="*/ 22159 w 25766"/>
                  <a:gd name="connsiteY6" fmla="*/ 116525 h 120210"/>
                  <a:gd name="connsiteX7" fmla="*/ 14296 w 25766"/>
                  <a:gd name="connsiteY7" fmla="*/ 105207 h 120210"/>
                  <a:gd name="connsiteX8" fmla="*/ 5718 w 25766"/>
                  <a:gd name="connsiteY8" fmla="*/ 86562 h 120210"/>
                  <a:gd name="connsiteX9" fmla="*/ 416 w 25766"/>
                  <a:gd name="connsiteY9" fmla="*/ 61959 h 120210"/>
                  <a:gd name="connsiteX10" fmla="*/ 952 w 25766"/>
                  <a:gd name="connsiteY10" fmla="*/ 36821 h 120210"/>
                  <a:gd name="connsiteX11" fmla="*/ 5777 w 25766"/>
                  <a:gd name="connsiteY11" fmla="*/ 16865 h 120210"/>
                  <a:gd name="connsiteX12" fmla="*/ 11377 w 25766"/>
                  <a:gd name="connsiteY12" fmla="*/ 4236 h 120210"/>
                  <a:gd name="connsiteX13" fmla="*/ 13819 w 25766"/>
                  <a:gd name="connsiteY13" fmla="*/ 7 h 120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766" h="120210">
                    <a:moveTo>
                      <a:pt x="13819" y="7"/>
                    </a:moveTo>
                    <a:cubicBezTo>
                      <a:pt x="14355" y="7"/>
                      <a:pt x="10900" y="6559"/>
                      <a:pt x="7862" y="17520"/>
                    </a:cubicBezTo>
                    <a:cubicBezTo>
                      <a:pt x="5920" y="23942"/>
                      <a:pt x="4544" y="30518"/>
                      <a:pt x="3752" y="37178"/>
                    </a:cubicBezTo>
                    <a:cubicBezTo>
                      <a:pt x="1852" y="53494"/>
                      <a:pt x="3454" y="70025"/>
                      <a:pt x="8458" y="85668"/>
                    </a:cubicBezTo>
                    <a:cubicBezTo>
                      <a:pt x="10495" y="92036"/>
                      <a:pt x="13087" y="98214"/>
                      <a:pt x="16202" y="104135"/>
                    </a:cubicBezTo>
                    <a:cubicBezTo>
                      <a:pt x="21563" y="114262"/>
                      <a:pt x="26210" y="119802"/>
                      <a:pt x="25733" y="120159"/>
                    </a:cubicBezTo>
                    <a:cubicBezTo>
                      <a:pt x="25257" y="120516"/>
                      <a:pt x="24304" y="118968"/>
                      <a:pt x="22159" y="116525"/>
                    </a:cubicBezTo>
                    <a:cubicBezTo>
                      <a:pt x="19216" y="112987"/>
                      <a:pt x="16589" y="109198"/>
                      <a:pt x="14296" y="105207"/>
                    </a:cubicBezTo>
                    <a:cubicBezTo>
                      <a:pt x="10817" y="99298"/>
                      <a:pt x="7940" y="93049"/>
                      <a:pt x="5718" y="86562"/>
                    </a:cubicBezTo>
                    <a:cubicBezTo>
                      <a:pt x="3121" y="78561"/>
                      <a:pt x="1339" y="70317"/>
                      <a:pt x="416" y="61959"/>
                    </a:cubicBezTo>
                    <a:cubicBezTo>
                      <a:pt x="-281" y="53584"/>
                      <a:pt x="-102" y="45161"/>
                      <a:pt x="952" y="36821"/>
                    </a:cubicBezTo>
                    <a:cubicBezTo>
                      <a:pt x="1881" y="30024"/>
                      <a:pt x="3496" y="23334"/>
                      <a:pt x="5777" y="16865"/>
                    </a:cubicBezTo>
                    <a:cubicBezTo>
                      <a:pt x="7261" y="12498"/>
                      <a:pt x="9137" y="8269"/>
                      <a:pt x="11377" y="4236"/>
                    </a:cubicBezTo>
                    <a:cubicBezTo>
                      <a:pt x="12687" y="1377"/>
                      <a:pt x="13641" y="-113"/>
                      <a:pt x="13819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5" name="Forma Livre: Forma 1824">
                <a:extLst>
                  <a:ext uri="{FF2B5EF4-FFF2-40B4-BE49-F238E27FC236}">
                    <a16:creationId xmlns:a16="http://schemas.microsoft.com/office/drawing/2014/main" id="{4BB0D647-FED0-91BD-E14D-DD438D692C53}"/>
                  </a:ext>
                </a:extLst>
              </p:cNvPr>
              <p:cNvSpPr/>
              <p:nvPr/>
            </p:nvSpPr>
            <p:spPr>
              <a:xfrm>
                <a:off x="14881421" y="3851250"/>
                <a:ext cx="21324" cy="14720"/>
              </a:xfrm>
              <a:custGeom>
                <a:avLst/>
                <a:gdLst>
                  <a:gd name="connsiteX0" fmla="*/ 21324 w 21324"/>
                  <a:gd name="connsiteY0" fmla="*/ 13523 h 14720"/>
                  <a:gd name="connsiteX1" fmla="*/ 17273 w 21324"/>
                  <a:gd name="connsiteY1" fmla="*/ 14714 h 14720"/>
                  <a:gd name="connsiteX2" fmla="*/ 7504 w 21324"/>
                  <a:gd name="connsiteY2" fmla="*/ 11914 h 14720"/>
                  <a:gd name="connsiteX3" fmla="*/ 832 w 21324"/>
                  <a:gd name="connsiteY3" fmla="*/ 4230 h 14720"/>
                  <a:gd name="connsiteX4" fmla="*/ 236 w 21324"/>
                  <a:gd name="connsiteY4" fmla="*/ 0 h 14720"/>
                  <a:gd name="connsiteX5" fmla="*/ 9172 w 21324"/>
                  <a:gd name="connsiteY5" fmla="*/ 9293 h 14720"/>
                  <a:gd name="connsiteX6" fmla="*/ 21324 w 21324"/>
                  <a:gd name="connsiteY6" fmla="*/ 13523 h 14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24" h="14720">
                    <a:moveTo>
                      <a:pt x="21324" y="13523"/>
                    </a:moveTo>
                    <a:cubicBezTo>
                      <a:pt x="21324" y="13880"/>
                      <a:pt x="19894" y="14655"/>
                      <a:pt x="17273" y="14714"/>
                    </a:cubicBezTo>
                    <a:cubicBezTo>
                      <a:pt x="13806" y="14810"/>
                      <a:pt x="10393" y="13833"/>
                      <a:pt x="7504" y="11914"/>
                    </a:cubicBezTo>
                    <a:cubicBezTo>
                      <a:pt x="4561" y="10074"/>
                      <a:pt x="2238" y="7399"/>
                      <a:pt x="832" y="4230"/>
                    </a:cubicBezTo>
                    <a:cubicBezTo>
                      <a:pt x="-181" y="1728"/>
                      <a:pt x="-121" y="60"/>
                      <a:pt x="236" y="0"/>
                    </a:cubicBezTo>
                    <a:cubicBezTo>
                      <a:pt x="594" y="-59"/>
                      <a:pt x="3096" y="5540"/>
                      <a:pt x="9172" y="9293"/>
                    </a:cubicBezTo>
                    <a:cubicBezTo>
                      <a:pt x="15248" y="13046"/>
                      <a:pt x="21205" y="12629"/>
                      <a:pt x="21324" y="135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6" name="Forma Livre: Forma 1825">
                <a:extLst>
                  <a:ext uri="{FF2B5EF4-FFF2-40B4-BE49-F238E27FC236}">
                    <a16:creationId xmlns:a16="http://schemas.microsoft.com/office/drawing/2014/main" id="{88E2F816-8347-2249-8554-C5220E6864D4}"/>
                  </a:ext>
                </a:extLst>
              </p:cNvPr>
              <p:cNvSpPr/>
              <p:nvPr/>
            </p:nvSpPr>
            <p:spPr>
              <a:xfrm>
                <a:off x="14975076" y="3884882"/>
                <a:ext cx="7151" cy="3365"/>
              </a:xfrm>
              <a:custGeom>
                <a:avLst/>
                <a:gdLst>
                  <a:gd name="connsiteX0" fmla="*/ 6837 w 7151"/>
                  <a:gd name="connsiteY0" fmla="*/ 145 h 3365"/>
                  <a:gd name="connsiteX1" fmla="*/ 6837 w 7151"/>
                  <a:gd name="connsiteY1" fmla="*/ 1872 h 3365"/>
                  <a:gd name="connsiteX2" fmla="*/ 3620 w 7151"/>
                  <a:gd name="connsiteY2" fmla="*/ 3362 h 3365"/>
                  <a:gd name="connsiteX3" fmla="*/ 403 w 7151"/>
                  <a:gd name="connsiteY3" fmla="*/ 1872 h 3365"/>
                  <a:gd name="connsiteX4" fmla="*/ 403 w 7151"/>
                  <a:gd name="connsiteY4" fmla="*/ 204 h 3365"/>
                  <a:gd name="connsiteX5" fmla="*/ 3799 w 7151"/>
                  <a:gd name="connsiteY5" fmla="*/ 204 h 3365"/>
                  <a:gd name="connsiteX6" fmla="*/ 6837 w 7151"/>
                  <a:gd name="connsiteY6" fmla="*/ 145 h 3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51" h="3365">
                    <a:moveTo>
                      <a:pt x="6837" y="145"/>
                    </a:moveTo>
                    <a:cubicBezTo>
                      <a:pt x="7194" y="145"/>
                      <a:pt x="7313" y="1038"/>
                      <a:pt x="6837" y="1872"/>
                    </a:cubicBezTo>
                    <a:cubicBezTo>
                      <a:pt x="6051" y="2837"/>
                      <a:pt x="4865" y="3385"/>
                      <a:pt x="3620" y="3362"/>
                    </a:cubicBezTo>
                    <a:cubicBezTo>
                      <a:pt x="2369" y="3415"/>
                      <a:pt x="1172" y="2861"/>
                      <a:pt x="403" y="1872"/>
                    </a:cubicBezTo>
                    <a:cubicBezTo>
                      <a:pt x="-192" y="1098"/>
                      <a:pt x="-73" y="383"/>
                      <a:pt x="403" y="204"/>
                    </a:cubicBezTo>
                    <a:cubicBezTo>
                      <a:pt x="880" y="26"/>
                      <a:pt x="2369" y="204"/>
                      <a:pt x="3799" y="204"/>
                    </a:cubicBezTo>
                    <a:cubicBezTo>
                      <a:pt x="5228" y="204"/>
                      <a:pt x="5884" y="-213"/>
                      <a:pt x="6837" y="1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921E73D5-21F4-034F-1F2A-1FAB16720A6F}"/>
                  </a:ext>
                </a:extLst>
              </p:cNvPr>
              <p:cNvSpPr/>
              <p:nvPr/>
            </p:nvSpPr>
            <p:spPr>
              <a:xfrm rot="-3820198">
                <a:off x="15795692" y="3335696"/>
                <a:ext cx="300470" cy="418299"/>
              </a:xfrm>
              <a:custGeom>
                <a:avLst/>
                <a:gdLst>
                  <a:gd name="connsiteX0" fmla="*/ 300471 w 300470"/>
                  <a:gd name="connsiteY0" fmla="*/ 209150 h 418299"/>
                  <a:gd name="connsiteX1" fmla="*/ 150235 w 300470"/>
                  <a:gd name="connsiteY1" fmla="*/ 418300 h 418299"/>
                  <a:gd name="connsiteX2" fmla="*/ 0 w 300470"/>
                  <a:gd name="connsiteY2" fmla="*/ 209150 h 418299"/>
                  <a:gd name="connsiteX3" fmla="*/ 150235 w 300470"/>
                  <a:gd name="connsiteY3" fmla="*/ 0 h 418299"/>
                  <a:gd name="connsiteX4" fmla="*/ 300471 w 300470"/>
                  <a:gd name="connsiteY4" fmla="*/ 209150 h 41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70" h="418299">
                    <a:moveTo>
                      <a:pt x="300471" y="209150"/>
                    </a:moveTo>
                    <a:cubicBezTo>
                      <a:pt x="300471" y="324660"/>
                      <a:pt x="233208" y="418300"/>
                      <a:pt x="150235" y="418300"/>
                    </a:cubicBezTo>
                    <a:cubicBezTo>
                      <a:pt x="67263" y="418300"/>
                      <a:pt x="0" y="324660"/>
                      <a:pt x="0" y="209150"/>
                    </a:cubicBezTo>
                    <a:cubicBezTo>
                      <a:pt x="0" y="93640"/>
                      <a:pt x="67263" y="0"/>
                      <a:pt x="150235" y="0"/>
                    </a:cubicBezTo>
                    <a:cubicBezTo>
                      <a:pt x="233208" y="0"/>
                      <a:pt x="300471" y="93640"/>
                      <a:pt x="300471" y="20915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8" name="Forma Livre: Forma 1827">
                <a:extLst>
                  <a:ext uri="{FF2B5EF4-FFF2-40B4-BE49-F238E27FC236}">
                    <a16:creationId xmlns:a16="http://schemas.microsoft.com/office/drawing/2014/main" id="{21B1F9D9-974A-FD01-6FCF-0157001A33E6}"/>
                  </a:ext>
                </a:extLst>
              </p:cNvPr>
              <p:cNvSpPr/>
              <p:nvPr/>
            </p:nvSpPr>
            <p:spPr>
              <a:xfrm rot="-3820198">
                <a:off x="15795692" y="3335696"/>
                <a:ext cx="300470" cy="418299"/>
              </a:xfrm>
              <a:custGeom>
                <a:avLst/>
                <a:gdLst>
                  <a:gd name="connsiteX0" fmla="*/ 300471 w 300470"/>
                  <a:gd name="connsiteY0" fmla="*/ 209150 h 418299"/>
                  <a:gd name="connsiteX1" fmla="*/ 150235 w 300470"/>
                  <a:gd name="connsiteY1" fmla="*/ 418300 h 418299"/>
                  <a:gd name="connsiteX2" fmla="*/ 0 w 300470"/>
                  <a:gd name="connsiteY2" fmla="*/ 209150 h 418299"/>
                  <a:gd name="connsiteX3" fmla="*/ 150235 w 300470"/>
                  <a:gd name="connsiteY3" fmla="*/ 0 h 418299"/>
                  <a:gd name="connsiteX4" fmla="*/ 300471 w 300470"/>
                  <a:gd name="connsiteY4" fmla="*/ 209150 h 41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70" h="418299">
                    <a:moveTo>
                      <a:pt x="300471" y="209150"/>
                    </a:moveTo>
                    <a:cubicBezTo>
                      <a:pt x="300471" y="324660"/>
                      <a:pt x="233208" y="418300"/>
                      <a:pt x="150235" y="418300"/>
                    </a:cubicBezTo>
                    <a:cubicBezTo>
                      <a:pt x="67263" y="418300"/>
                      <a:pt x="0" y="324660"/>
                      <a:pt x="0" y="209150"/>
                    </a:cubicBezTo>
                    <a:cubicBezTo>
                      <a:pt x="0" y="93640"/>
                      <a:pt x="67263" y="0"/>
                      <a:pt x="150235" y="0"/>
                    </a:cubicBezTo>
                    <a:cubicBezTo>
                      <a:pt x="233208" y="0"/>
                      <a:pt x="300471" y="93640"/>
                      <a:pt x="300471" y="209150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29" name="Forma Livre: Forma 1828">
                <a:extLst>
                  <a:ext uri="{FF2B5EF4-FFF2-40B4-BE49-F238E27FC236}">
                    <a16:creationId xmlns:a16="http://schemas.microsoft.com/office/drawing/2014/main" id="{E99F157E-578E-12DA-2049-44E6934C9F32}"/>
                  </a:ext>
                </a:extLst>
              </p:cNvPr>
              <p:cNvSpPr/>
              <p:nvPr/>
            </p:nvSpPr>
            <p:spPr>
              <a:xfrm rot="-3820198">
                <a:off x="15811663" y="3303433"/>
                <a:ext cx="300470" cy="418299"/>
              </a:xfrm>
              <a:custGeom>
                <a:avLst/>
                <a:gdLst>
                  <a:gd name="connsiteX0" fmla="*/ 300471 w 300470"/>
                  <a:gd name="connsiteY0" fmla="*/ 209150 h 418299"/>
                  <a:gd name="connsiteX1" fmla="*/ 150235 w 300470"/>
                  <a:gd name="connsiteY1" fmla="*/ 418300 h 418299"/>
                  <a:gd name="connsiteX2" fmla="*/ 0 w 300470"/>
                  <a:gd name="connsiteY2" fmla="*/ 209150 h 418299"/>
                  <a:gd name="connsiteX3" fmla="*/ 150235 w 300470"/>
                  <a:gd name="connsiteY3" fmla="*/ 0 h 418299"/>
                  <a:gd name="connsiteX4" fmla="*/ 300471 w 300470"/>
                  <a:gd name="connsiteY4" fmla="*/ 209150 h 41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70" h="418299">
                    <a:moveTo>
                      <a:pt x="300471" y="209150"/>
                    </a:moveTo>
                    <a:cubicBezTo>
                      <a:pt x="300471" y="324660"/>
                      <a:pt x="233208" y="418300"/>
                      <a:pt x="150235" y="418300"/>
                    </a:cubicBezTo>
                    <a:cubicBezTo>
                      <a:pt x="67263" y="418300"/>
                      <a:pt x="0" y="324660"/>
                      <a:pt x="0" y="209150"/>
                    </a:cubicBezTo>
                    <a:cubicBezTo>
                      <a:pt x="0" y="93640"/>
                      <a:pt x="67263" y="0"/>
                      <a:pt x="150235" y="0"/>
                    </a:cubicBezTo>
                    <a:cubicBezTo>
                      <a:pt x="233208" y="0"/>
                      <a:pt x="300471" y="93640"/>
                      <a:pt x="300471" y="20915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0" name="Forma Livre: Forma 1829">
                <a:extLst>
                  <a:ext uri="{FF2B5EF4-FFF2-40B4-BE49-F238E27FC236}">
                    <a16:creationId xmlns:a16="http://schemas.microsoft.com/office/drawing/2014/main" id="{743EF1E8-555F-1EA7-B566-6E9B6982D50E}"/>
                  </a:ext>
                </a:extLst>
              </p:cNvPr>
              <p:cNvSpPr/>
              <p:nvPr/>
            </p:nvSpPr>
            <p:spPr>
              <a:xfrm>
                <a:off x="16067833" y="3425922"/>
                <a:ext cx="93026" cy="178352"/>
              </a:xfrm>
              <a:custGeom>
                <a:avLst/>
                <a:gdLst>
                  <a:gd name="connsiteX0" fmla="*/ 17017 w 93026"/>
                  <a:gd name="connsiteY0" fmla="*/ 7089 h 178352"/>
                  <a:gd name="connsiteX1" fmla="*/ 2422 w 93026"/>
                  <a:gd name="connsiteY1" fmla="*/ 31751 h 178352"/>
                  <a:gd name="connsiteX2" fmla="*/ 19519 w 93026"/>
                  <a:gd name="connsiteY2" fmla="*/ 115923 h 178352"/>
                  <a:gd name="connsiteX3" fmla="*/ 81948 w 93026"/>
                  <a:gd name="connsiteY3" fmla="*/ 178352 h 178352"/>
                  <a:gd name="connsiteX4" fmla="*/ 29884 w 93026"/>
                  <a:gd name="connsiteY4" fmla="*/ 0 h 178352"/>
                  <a:gd name="connsiteX5" fmla="*/ 17017 w 93026"/>
                  <a:gd name="connsiteY5" fmla="*/ 7089 h 178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026" h="178352">
                    <a:moveTo>
                      <a:pt x="17017" y="7089"/>
                    </a:moveTo>
                    <a:cubicBezTo>
                      <a:pt x="10089" y="13904"/>
                      <a:pt x="5061" y="22398"/>
                      <a:pt x="2422" y="31751"/>
                    </a:cubicBezTo>
                    <a:cubicBezTo>
                      <a:pt x="-4190" y="59749"/>
                      <a:pt x="3137" y="89832"/>
                      <a:pt x="19519" y="115923"/>
                    </a:cubicBezTo>
                    <a:cubicBezTo>
                      <a:pt x="35722" y="140883"/>
                      <a:pt x="56988" y="162149"/>
                      <a:pt x="81948" y="178352"/>
                    </a:cubicBezTo>
                    <a:cubicBezTo>
                      <a:pt x="108576" y="123191"/>
                      <a:pt x="85641" y="53256"/>
                      <a:pt x="29884" y="0"/>
                    </a:cubicBezTo>
                    <a:cubicBezTo>
                      <a:pt x="25255" y="1686"/>
                      <a:pt x="20913" y="4075"/>
                      <a:pt x="17017" y="708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1" name="Forma Livre: Forma 1830">
                <a:extLst>
                  <a:ext uri="{FF2B5EF4-FFF2-40B4-BE49-F238E27FC236}">
                    <a16:creationId xmlns:a16="http://schemas.microsoft.com/office/drawing/2014/main" id="{ECAD253A-1BA4-DE65-C318-90F86C7161DE}"/>
                  </a:ext>
                </a:extLst>
              </p:cNvPr>
              <p:cNvSpPr/>
              <p:nvPr/>
            </p:nvSpPr>
            <p:spPr>
              <a:xfrm>
                <a:off x="15813886" y="3387918"/>
                <a:ext cx="305285" cy="248150"/>
              </a:xfrm>
              <a:custGeom>
                <a:avLst/>
                <a:gdLst>
                  <a:gd name="connsiteX0" fmla="*/ 102321 w 305285"/>
                  <a:gd name="connsiteY0" fmla="*/ 225590 h 248150"/>
                  <a:gd name="connsiteX1" fmla="*/ 8558 w 305285"/>
                  <a:gd name="connsiteY1" fmla="*/ 52837 h 248150"/>
                  <a:gd name="connsiteX2" fmla="*/ 202935 w 305285"/>
                  <a:gd name="connsiteY2" fmla="*/ 22456 h 248150"/>
                  <a:gd name="connsiteX3" fmla="*/ 296698 w 305285"/>
                  <a:gd name="connsiteY3" fmla="*/ 195209 h 248150"/>
                  <a:gd name="connsiteX4" fmla="*/ 102321 w 305285"/>
                  <a:gd name="connsiteY4" fmla="*/ 225590 h 2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285" h="248150">
                    <a:moveTo>
                      <a:pt x="102321" y="225590"/>
                    </a:moveTo>
                    <a:cubicBezTo>
                      <a:pt x="22796" y="186214"/>
                      <a:pt x="-19201" y="108773"/>
                      <a:pt x="8558" y="52837"/>
                    </a:cubicBezTo>
                    <a:cubicBezTo>
                      <a:pt x="36318" y="-3099"/>
                      <a:pt x="123350" y="-16919"/>
                      <a:pt x="202935" y="22456"/>
                    </a:cubicBezTo>
                    <a:cubicBezTo>
                      <a:pt x="282520" y="61832"/>
                      <a:pt x="324517" y="139273"/>
                      <a:pt x="296698" y="195209"/>
                    </a:cubicBezTo>
                    <a:cubicBezTo>
                      <a:pt x="268879" y="251145"/>
                      <a:pt x="181847" y="265204"/>
                      <a:pt x="102321" y="22559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2" name="Forma Livre: Forma 1831">
                <a:extLst>
                  <a:ext uri="{FF2B5EF4-FFF2-40B4-BE49-F238E27FC236}">
                    <a16:creationId xmlns:a16="http://schemas.microsoft.com/office/drawing/2014/main" id="{F45F8DF2-5F3C-1AE2-7506-1B1D5CC2997F}"/>
                  </a:ext>
                </a:extLst>
              </p:cNvPr>
              <p:cNvSpPr/>
              <p:nvPr/>
            </p:nvSpPr>
            <p:spPr>
              <a:xfrm>
                <a:off x="15813886" y="3387918"/>
                <a:ext cx="305285" cy="248150"/>
              </a:xfrm>
              <a:custGeom>
                <a:avLst/>
                <a:gdLst>
                  <a:gd name="connsiteX0" fmla="*/ 102321 w 305285"/>
                  <a:gd name="connsiteY0" fmla="*/ 225590 h 248150"/>
                  <a:gd name="connsiteX1" fmla="*/ 8558 w 305285"/>
                  <a:gd name="connsiteY1" fmla="*/ 52837 h 248150"/>
                  <a:gd name="connsiteX2" fmla="*/ 202935 w 305285"/>
                  <a:gd name="connsiteY2" fmla="*/ 22456 h 248150"/>
                  <a:gd name="connsiteX3" fmla="*/ 296698 w 305285"/>
                  <a:gd name="connsiteY3" fmla="*/ 195209 h 248150"/>
                  <a:gd name="connsiteX4" fmla="*/ 102321 w 305285"/>
                  <a:gd name="connsiteY4" fmla="*/ 225590 h 2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285" h="248150">
                    <a:moveTo>
                      <a:pt x="102321" y="225590"/>
                    </a:moveTo>
                    <a:cubicBezTo>
                      <a:pt x="22796" y="186214"/>
                      <a:pt x="-19201" y="108773"/>
                      <a:pt x="8558" y="52837"/>
                    </a:cubicBezTo>
                    <a:cubicBezTo>
                      <a:pt x="36318" y="-3099"/>
                      <a:pt x="123350" y="-16919"/>
                      <a:pt x="202935" y="22456"/>
                    </a:cubicBezTo>
                    <a:cubicBezTo>
                      <a:pt x="282520" y="61832"/>
                      <a:pt x="324517" y="139273"/>
                      <a:pt x="296698" y="195209"/>
                    </a:cubicBezTo>
                    <a:cubicBezTo>
                      <a:pt x="268879" y="251145"/>
                      <a:pt x="181847" y="265204"/>
                      <a:pt x="102321" y="2255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B3F60F19-2693-71DB-B7D8-9C5704FB78C1}"/>
                  </a:ext>
                </a:extLst>
              </p:cNvPr>
              <p:cNvSpPr/>
              <p:nvPr/>
            </p:nvSpPr>
            <p:spPr>
              <a:xfrm>
                <a:off x="15810163" y="3397675"/>
                <a:ext cx="297655" cy="241000"/>
              </a:xfrm>
              <a:custGeom>
                <a:avLst/>
                <a:gdLst>
                  <a:gd name="connsiteX0" fmla="*/ 100087 w 297655"/>
                  <a:gd name="connsiteY0" fmla="*/ 218989 h 241000"/>
                  <a:gd name="connsiteX1" fmla="*/ 8231 w 297655"/>
                  <a:gd name="connsiteY1" fmla="*/ 51002 h 241000"/>
                  <a:gd name="connsiteX2" fmla="*/ 197544 w 297655"/>
                  <a:gd name="connsiteY2" fmla="*/ 22111 h 241000"/>
                  <a:gd name="connsiteX3" fmla="*/ 289401 w 297655"/>
                  <a:gd name="connsiteY3" fmla="*/ 189919 h 241000"/>
                  <a:gd name="connsiteX4" fmla="*/ 100087 w 297655"/>
                  <a:gd name="connsiteY4" fmla="*/ 218989 h 24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55" h="241000">
                    <a:moveTo>
                      <a:pt x="100087" y="218989"/>
                    </a:moveTo>
                    <a:cubicBezTo>
                      <a:pt x="22647" y="180567"/>
                      <a:pt x="-18695" y="105389"/>
                      <a:pt x="8231" y="51002"/>
                    </a:cubicBezTo>
                    <a:cubicBezTo>
                      <a:pt x="35156" y="-3385"/>
                      <a:pt x="119865" y="-16312"/>
                      <a:pt x="197544" y="22111"/>
                    </a:cubicBezTo>
                    <a:cubicBezTo>
                      <a:pt x="275223" y="60533"/>
                      <a:pt x="316326" y="135770"/>
                      <a:pt x="289401" y="189919"/>
                    </a:cubicBezTo>
                    <a:cubicBezTo>
                      <a:pt x="262475" y="244068"/>
                      <a:pt x="177528" y="257471"/>
                      <a:pt x="100087" y="2189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BEC5CFC2-C807-ABE8-60B0-EC742381489D}"/>
                  </a:ext>
                </a:extLst>
              </p:cNvPr>
              <p:cNvSpPr/>
              <p:nvPr/>
            </p:nvSpPr>
            <p:spPr>
              <a:xfrm>
                <a:off x="15810133" y="3398407"/>
                <a:ext cx="297672" cy="241077"/>
              </a:xfrm>
              <a:custGeom>
                <a:avLst/>
                <a:gdLst>
                  <a:gd name="connsiteX0" fmla="*/ 100117 w 297672"/>
                  <a:gd name="connsiteY0" fmla="*/ 218973 h 241077"/>
                  <a:gd name="connsiteX1" fmla="*/ 8201 w 297672"/>
                  <a:gd name="connsiteY1" fmla="*/ 50985 h 241077"/>
                  <a:gd name="connsiteX2" fmla="*/ 197514 w 297672"/>
                  <a:gd name="connsiteY2" fmla="*/ 22094 h 241077"/>
                  <a:gd name="connsiteX3" fmla="*/ 289430 w 297672"/>
                  <a:gd name="connsiteY3" fmla="*/ 190141 h 241077"/>
                  <a:gd name="connsiteX4" fmla="*/ 100117 w 297672"/>
                  <a:gd name="connsiteY4" fmla="*/ 218973 h 241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672" h="241077">
                    <a:moveTo>
                      <a:pt x="100117" y="218973"/>
                    </a:moveTo>
                    <a:cubicBezTo>
                      <a:pt x="22676" y="180550"/>
                      <a:pt x="-18665" y="105313"/>
                      <a:pt x="8201" y="50985"/>
                    </a:cubicBezTo>
                    <a:cubicBezTo>
                      <a:pt x="35067" y="-3342"/>
                      <a:pt x="119894" y="-16328"/>
                      <a:pt x="197514" y="22094"/>
                    </a:cubicBezTo>
                    <a:cubicBezTo>
                      <a:pt x="275133" y="60517"/>
                      <a:pt x="316356" y="135753"/>
                      <a:pt x="289430" y="190141"/>
                    </a:cubicBezTo>
                    <a:cubicBezTo>
                      <a:pt x="262505" y="244528"/>
                      <a:pt x="177558" y="257336"/>
                      <a:pt x="100117" y="21897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5" name="Forma Livre: Forma 1834">
                <a:extLst>
                  <a:ext uri="{FF2B5EF4-FFF2-40B4-BE49-F238E27FC236}">
                    <a16:creationId xmlns:a16="http://schemas.microsoft.com/office/drawing/2014/main" id="{DBF95EEC-D9B8-8124-D776-B5AB38175CA8}"/>
                  </a:ext>
                </a:extLst>
              </p:cNvPr>
              <p:cNvSpPr/>
              <p:nvPr/>
            </p:nvSpPr>
            <p:spPr>
              <a:xfrm>
                <a:off x="15869802" y="3462498"/>
                <a:ext cx="181152" cy="118961"/>
              </a:xfrm>
              <a:custGeom>
                <a:avLst/>
                <a:gdLst>
                  <a:gd name="connsiteX0" fmla="*/ 95908 w 181152"/>
                  <a:gd name="connsiteY0" fmla="*/ 71782 h 118961"/>
                  <a:gd name="connsiteX1" fmla="*/ 133198 w 181152"/>
                  <a:gd name="connsiteY1" fmla="*/ 90248 h 118961"/>
                  <a:gd name="connsiteX2" fmla="*/ 133198 w 181152"/>
                  <a:gd name="connsiteY2" fmla="*/ 90248 h 118961"/>
                  <a:gd name="connsiteX3" fmla="*/ 121284 w 181152"/>
                  <a:gd name="connsiteY3" fmla="*/ 101448 h 118961"/>
                  <a:gd name="connsiteX4" fmla="*/ 112230 w 181152"/>
                  <a:gd name="connsiteY4" fmla="*/ 104962 h 118961"/>
                  <a:gd name="connsiteX5" fmla="*/ 113183 w 181152"/>
                  <a:gd name="connsiteY5" fmla="*/ 105915 h 118961"/>
                  <a:gd name="connsiteX6" fmla="*/ 124620 w 181152"/>
                  <a:gd name="connsiteY6" fmla="*/ 116519 h 118961"/>
                  <a:gd name="connsiteX7" fmla="*/ 127301 w 181152"/>
                  <a:gd name="connsiteY7" fmla="*/ 118961 h 118961"/>
                  <a:gd name="connsiteX8" fmla="*/ 136534 w 181152"/>
                  <a:gd name="connsiteY8" fmla="*/ 117829 h 118961"/>
                  <a:gd name="connsiteX9" fmla="*/ 136177 w 181152"/>
                  <a:gd name="connsiteY9" fmla="*/ 114910 h 118961"/>
                  <a:gd name="connsiteX10" fmla="*/ 153273 w 181152"/>
                  <a:gd name="connsiteY10" fmla="*/ 100018 h 118961"/>
                  <a:gd name="connsiteX11" fmla="*/ 173765 w 181152"/>
                  <a:gd name="connsiteY11" fmla="*/ 110145 h 118961"/>
                  <a:gd name="connsiteX12" fmla="*/ 181152 w 181152"/>
                  <a:gd name="connsiteY12" fmla="*/ 108239 h 118961"/>
                  <a:gd name="connsiteX13" fmla="*/ 175970 w 181152"/>
                  <a:gd name="connsiteY13" fmla="*/ 105677 h 118961"/>
                  <a:gd name="connsiteX14" fmla="*/ 179008 w 181152"/>
                  <a:gd name="connsiteY14" fmla="*/ 99720 h 118961"/>
                  <a:gd name="connsiteX15" fmla="*/ 157979 w 181152"/>
                  <a:gd name="connsiteY15" fmla="*/ 89355 h 118961"/>
                  <a:gd name="connsiteX16" fmla="*/ 134509 w 181152"/>
                  <a:gd name="connsiteY16" fmla="*/ 40984 h 118961"/>
                  <a:gd name="connsiteX17" fmla="*/ 82623 w 181152"/>
                  <a:gd name="connsiteY17" fmla="*/ 52064 h 118961"/>
                  <a:gd name="connsiteX18" fmla="*/ 45690 w 181152"/>
                  <a:gd name="connsiteY18" fmla="*/ 33776 h 118961"/>
                  <a:gd name="connsiteX19" fmla="*/ 72377 w 181152"/>
                  <a:gd name="connsiteY19" fmla="*/ 15071 h 118961"/>
                  <a:gd name="connsiteX20" fmla="*/ 56591 w 181152"/>
                  <a:gd name="connsiteY20" fmla="*/ 0 h 118961"/>
                  <a:gd name="connsiteX21" fmla="*/ 25734 w 181152"/>
                  <a:gd name="connsiteY21" fmla="*/ 23828 h 118961"/>
                  <a:gd name="connsiteX22" fmla="*/ 10246 w 181152"/>
                  <a:gd name="connsiteY22" fmla="*/ 16143 h 118961"/>
                  <a:gd name="connsiteX23" fmla="*/ 12569 w 181152"/>
                  <a:gd name="connsiteY23" fmla="*/ 11080 h 118961"/>
                  <a:gd name="connsiteX24" fmla="*/ 5183 w 181152"/>
                  <a:gd name="connsiteY24" fmla="*/ 13701 h 118961"/>
                  <a:gd name="connsiteX25" fmla="*/ 0 w 181152"/>
                  <a:gd name="connsiteY25" fmla="*/ 24185 h 118961"/>
                  <a:gd name="connsiteX26" fmla="*/ 20671 w 181152"/>
                  <a:gd name="connsiteY26" fmla="*/ 34431 h 118961"/>
                  <a:gd name="connsiteX27" fmla="*/ 44022 w 181152"/>
                  <a:gd name="connsiteY27" fmla="*/ 83040 h 118961"/>
                  <a:gd name="connsiteX28" fmla="*/ 95908 w 181152"/>
                  <a:gd name="connsiteY28" fmla="*/ 71782 h 118961"/>
                  <a:gd name="connsiteX29" fmla="*/ 104962 w 181152"/>
                  <a:gd name="connsiteY29" fmla="*/ 63144 h 118961"/>
                  <a:gd name="connsiteX30" fmla="*/ 127480 w 181152"/>
                  <a:gd name="connsiteY30" fmla="*/ 58140 h 118961"/>
                  <a:gd name="connsiteX31" fmla="*/ 137845 w 181152"/>
                  <a:gd name="connsiteY31" fmla="*/ 79466 h 118961"/>
                  <a:gd name="connsiteX32" fmla="*/ 40805 w 181152"/>
                  <a:gd name="connsiteY32" fmla="*/ 44499 h 118961"/>
                  <a:gd name="connsiteX33" fmla="*/ 73509 w 181152"/>
                  <a:gd name="connsiteY33" fmla="*/ 60702 h 118961"/>
                  <a:gd name="connsiteX34" fmla="*/ 50456 w 181152"/>
                  <a:gd name="connsiteY34" fmla="*/ 65884 h 118961"/>
                  <a:gd name="connsiteX35" fmla="*/ 40805 w 181152"/>
                  <a:gd name="connsiteY35" fmla="*/ 44499 h 118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81152" h="118961">
                    <a:moveTo>
                      <a:pt x="95908" y="71782"/>
                    </a:moveTo>
                    <a:lnTo>
                      <a:pt x="133198" y="90248"/>
                    </a:lnTo>
                    <a:lnTo>
                      <a:pt x="133198" y="90248"/>
                    </a:lnTo>
                    <a:cubicBezTo>
                      <a:pt x="129922" y="94662"/>
                      <a:pt x="125889" y="98451"/>
                      <a:pt x="121284" y="101448"/>
                    </a:cubicBezTo>
                    <a:cubicBezTo>
                      <a:pt x="118377" y="102883"/>
                      <a:pt x="115345" y="104063"/>
                      <a:pt x="112230" y="104962"/>
                    </a:cubicBezTo>
                    <a:lnTo>
                      <a:pt x="113183" y="105915"/>
                    </a:lnTo>
                    <a:lnTo>
                      <a:pt x="124620" y="116519"/>
                    </a:lnTo>
                    <a:lnTo>
                      <a:pt x="127301" y="118961"/>
                    </a:lnTo>
                    <a:lnTo>
                      <a:pt x="136534" y="117829"/>
                    </a:lnTo>
                    <a:lnTo>
                      <a:pt x="136177" y="114910"/>
                    </a:lnTo>
                    <a:cubicBezTo>
                      <a:pt x="143105" y="111562"/>
                      <a:pt x="149008" y="106422"/>
                      <a:pt x="153273" y="100018"/>
                    </a:cubicBezTo>
                    <a:lnTo>
                      <a:pt x="173765" y="110145"/>
                    </a:lnTo>
                    <a:lnTo>
                      <a:pt x="181152" y="108239"/>
                    </a:lnTo>
                    <a:lnTo>
                      <a:pt x="175970" y="105677"/>
                    </a:lnTo>
                    <a:lnTo>
                      <a:pt x="179008" y="99720"/>
                    </a:lnTo>
                    <a:lnTo>
                      <a:pt x="157979" y="89355"/>
                    </a:lnTo>
                    <a:cubicBezTo>
                      <a:pt x="165128" y="67969"/>
                      <a:pt x="153393" y="50337"/>
                      <a:pt x="134509" y="40984"/>
                    </a:cubicBezTo>
                    <a:cubicBezTo>
                      <a:pt x="108834" y="28296"/>
                      <a:pt x="94657" y="40269"/>
                      <a:pt x="82623" y="52064"/>
                    </a:cubicBezTo>
                    <a:lnTo>
                      <a:pt x="45690" y="33776"/>
                    </a:lnTo>
                    <a:cubicBezTo>
                      <a:pt x="52046" y="24531"/>
                      <a:pt x="61518" y="17889"/>
                      <a:pt x="72377" y="15071"/>
                    </a:cubicBezTo>
                    <a:lnTo>
                      <a:pt x="56591" y="0"/>
                    </a:lnTo>
                    <a:cubicBezTo>
                      <a:pt x="43599" y="3628"/>
                      <a:pt x="32531" y="12176"/>
                      <a:pt x="25734" y="23828"/>
                    </a:cubicBezTo>
                    <a:lnTo>
                      <a:pt x="10246" y="16143"/>
                    </a:lnTo>
                    <a:lnTo>
                      <a:pt x="12569" y="11080"/>
                    </a:lnTo>
                    <a:lnTo>
                      <a:pt x="5183" y="13701"/>
                    </a:lnTo>
                    <a:lnTo>
                      <a:pt x="0" y="24185"/>
                    </a:lnTo>
                    <a:lnTo>
                      <a:pt x="20671" y="34431"/>
                    </a:lnTo>
                    <a:cubicBezTo>
                      <a:pt x="13701" y="56055"/>
                      <a:pt x="25198" y="73688"/>
                      <a:pt x="44022" y="83040"/>
                    </a:cubicBezTo>
                    <a:cubicBezTo>
                      <a:pt x="69697" y="95848"/>
                      <a:pt x="83875" y="83398"/>
                      <a:pt x="95908" y="71782"/>
                    </a:cubicBezTo>
                    <a:close/>
                    <a:moveTo>
                      <a:pt x="104962" y="63144"/>
                    </a:moveTo>
                    <a:cubicBezTo>
                      <a:pt x="111813" y="57187"/>
                      <a:pt x="118604" y="53792"/>
                      <a:pt x="127480" y="58140"/>
                    </a:cubicBezTo>
                    <a:cubicBezTo>
                      <a:pt x="135831" y="61601"/>
                      <a:pt x="140281" y="70757"/>
                      <a:pt x="137845" y="79466"/>
                    </a:cubicBezTo>
                    <a:close/>
                    <a:moveTo>
                      <a:pt x="40805" y="44499"/>
                    </a:moveTo>
                    <a:lnTo>
                      <a:pt x="73509" y="60702"/>
                    </a:lnTo>
                    <a:cubicBezTo>
                      <a:pt x="66599" y="66659"/>
                      <a:pt x="59510" y="70412"/>
                      <a:pt x="50456" y="65884"/>
                    </a:cubicBezTo>
                    <a:cubicBezTo>
                      <a:pt x="42152" y="62370"/>
                      <a:pt x="37946" y="53053"/>
                      <a:pt x="40805" y="4449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595319C0-742B-C36D-F413-DA4A881D038F}"/>
                  </a:ext>
                </a:extLst>
              </p:cNvPr>
              <p:cNvSpPr/>
              <p:nvPr/>
            </p:nvSpPr>
            <p:spPr>
              <a:xfrm>
                <a:off x="15869802" y="3462498"/>
                <a:ext cx="181152" cy="118961"/>
              </a:xfrm>
              <a:custGeom>
                <a:avLst/>
                <a:gdLst>
                  <a:gd name="connsiteX0" fmla="*/ 95908 w 181152"/>
                  <a:gd name="connsiteY0" fmla="*/ 71782 h 118961"/>
                  <a:gd name="connsiteX1" fmla="*/ 133198 w 181152"/>
                  <a:gd name="connsiteY1" fmla="*/ 90248 h 118961"/>
                  <a:gd name="connsiteX2" fmla="*/ 133198 w 181152"/>
                  <a:gd name="connsiteY2" fmla="*/ 90248 h 118961"/>
                  <a:gd name="connsiteX3" fmla="*/ 121284 w 181152"/>
                  <a:gd name="connsiteY3" fmla="*/ 101448 h 118961"/>
                  <a:gd name="connsiteX4" fmla="*/ 112230 w 181152"/>
                  <a:gd name="connsiteY4" fmla="*/ 104962 h 118961"/>
                  <a:gd name="connsiteX5" fmla="*/ 113183 w 181152"/>
                  <a:gd name="connsiteY5" fmla="*/ 105915 h 118961"/>
                  <a:gd name="connsiteX6" fmla="*/ 124620 w 181152"/>
                  <a:gd name="connsiteY6" fmla="*/ 116519 h 118961"/>
                  <a:gd name="connsiteX7" fmla="*/ 127301 w 181152"/>
                  <a:gd name="connsiteY7" fmla="*/ 118961 h 118961"/>
                  <a:gd name="connsiteX8" fmla="*/ 136534 w 181152"/>
                  <a:gd name="connsiteY8" fmla="*/ 117829 h 118961"/>
                  <a:gd name="connsiteX9" fmla="*/ 136177 w 181152"/>
                  <a:gd name="connsiteY9" fmla="*/ 114910 h 118961"/>
                  <a:gd name="connsiteX10" fmla="*/ 153273 w 181152"/>
                  <a:gd name="connsiteY10" fmla="*/ 100018 h 118961"/>
                  <a:gd name="connsiteX11" fmla="*/ 173765 w 181152"/>
                  <a:gd name="connsiteY11" fmla="*/ 110145 h 118961"/>
                  <a:gd name="connsiteX12" fmla="*/ 181152 w 181152"/>
                  <a:gd name="connsiteY12" fmla="*/ 108239 h 118961"/>
                  <a:gd name="connsiteX13" fmla="*/ 175970 w 181152"/>
                  <a:gd name="connsiteY13" fmla="*/ 105677 h 118961"/>
                  <a:gd name="connsiteX14" fmla="*/ 179008 w 181152"/>
                  <a:gd name="connsiteY14" fmla="*/ 99720 h 118961"/>
                  <a:gd name="connsiteX15" fmla="*/ 157979 w 181152"/>
                  <a:gd name="connsiteY15" fmla="*/ 89355 h 118961"/>
                  <a:gd name="connsiteX16" fmla="*/ 134509 w 181152"/>
                  <a:gd name="connsiteY16" fmla="*/ 40984 h 118961"/>
                  <a:gd name="connsiteX17" fmla="*/ 82623 w 181152"/>
                  <a:gd name="connsiteY17" fmla="*/ 52064 h 118961"/>
                  <a:gd name="connsiteX18" fmla="*/ 45690 w 181152"/>
                  <a:gd name="connsiteY18" fmla="*/ 33776 h 118961"/>
                  <a:gd name="connsiteX19" fmla="*/ 72377 w 181152"/>
                  <a:gd name="connsiteY19" fmla="*/ 15071 h 118961"/>
                  <a:gd name="connsiteX20" fmla="*/ 56591 w 181152"/>
                  <a:gd name="connsiteY20" fmla="*/ 0 h 118961"/>
                  <a:gd name="connsiteX21" fmla="*/ 25734 w 181152"/>
                  <a:gd name="connsiteY21" fmla="*/ 23828 h 118961"/>
                  <a:gd name="connsiteX22" fmla="*/ 10246 w 181152"/>
                  <a:gd name="connsiteY22" fmla="*/ 16143 h 118961"/>
                  <a:gd name="connsiteX23" fmla="*/ 12569 w 181152"/>
                  <a:gd name="connsiteY23" fmla="*/ 11080 h 118961"/>
                  <a:gd name="connsiteX24" fmla="*/ 5183 w 181152"/>
                  <a:gd name="connsiteY24" fmla="*/ 13701 h 118961"/>
                  <a:gd name="connsiteX25" fmla="*/ 0 w 181152"/>
                  <a:gd name="connsiteY25" fmla="*/ 24185 h 118961"/>
                  <a:gd name="connsiteX26" fmla="*/ 20671 w 181152"/>
                  <a:gd name="connsiteY26" fmla="*/ 34431 h 118961"/>
                  <a:gd name="connsiteX27" fmla="*/ 44022 w 181152"/>
                  <a:gd name="connsiteY27" fmla="*/ 83040 h 118961"/>
                  <a:gd name="connsiteX28" fmla="*/ 95908 w 181152"/>
                  <a:gd name="connsiteY28" fmla="*/ 71782 h 118961"/>
                  <a:gd name="connsiteX29" fmla="*/ 104962 w 181152"/>
                  <a:gd name="connsiteY29" fmla="*/ 63144 h 118961"/>
                  <a:gd name="connsiteX30" fmla="*/ 127480 w 181152"/>
                  <a:gd name="connsiteY30" fmla="*/ 58140 h 118961"/>
                  <a:gd name="connsiteX31" fmla="*/ 137845 w 181152"/>
                  <a:gd name="connsiteY31" fmla="*/ 79466 h 118961"/>
                  <a:gd name="connsiteX32" fmla="*/ 40805 w 181152"/>
                  <a:gd name="connsiteY32" fmla="*/ 44499 h 118961"/>
                  <a:gd name="connsiteX33" fmla="*/ 73509 w 181152"/>
                  <a:gd name="connsiteY33" fmla="*/ 60702 h 118961"/>
                  <a:gd name="connsiteX34" fmla="*/ 50456 w 181152"/>
                  <a:gd name="connsiteY34" fmla="*/ 65884 h 118961"/>
                  <a:gd name="connsiteX35" fmla="*/ 40805 w 181152"/>
                  <a:gd name="connsiteY35" fmla="*/ 44499 h 118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81152" h="118961">
                    <a:moveTo>
                      <a:pt x="95908" y="71782"/>
                    </a:moveTo>
                    <a:lnTo>
                      <a:pt x="133198" y="90248"/>
                    </a:lnTo>
                    <a:lnTo>
                      <a:pt x="133198" y="90248"/>
                    </a:lnTo>
                    <a:cubicBezTo>
                      <a:pt x="129922" y="94662"/>
                      <a:pt x="125889" y="98451"/>
                      <a:pt x="121284" y="101448"/>
                    </a:cubicBezTo>
                    <a:cubicBezTo>
                      <a:pt x="118377" y="102883"/>
                      <a:pt x="115345" y="104063"/>
                      <a:pt x="112230" y="104962"/>
                    </a:cubicBezTo>
                    <a:lnTo>
                      <a:pt x="113183" y="105915"/>
                    </a:lnTo>
                    <a:lnTo>
                      <a:pt x="124620" y="116519"/>
                    </a:lnTo>
                    <a:lnTo>
                      <a:pt x="127301" y="118961"/>
                    </a:lnTo>
                    <a:lnTo>
                      <a:pt x="136534" y="117829"/>
                    </a:lnTo>
                    <a:lnTo>
                      <a:pt x="136177" y="114910"/>
                    </a:lnTo>
                    <a:cubicBezTo>
                      <a:pt x="143105" y="111562"/>
                      <a:pt x="149008" y="106422"/>
                      <a:pt x="153273" y="100018"/>
                    </a:cubicBezTo>
                    <a:lnTo>
                      <a:pt x="173765" y="110145"/>
                    </a:lnTo>
                    <a:lnTo>
                      <a:pt x="181152" y="108239"/>
                    </a:lnTo>
                    <a:lnTo>
                      <a:pt x="175970" y="105677"/>
                    </a:lnTo>
                    <a:lnTo>
                      <a:pt x="179008" y="99720"/>
                    </a:lnTo>
                    <a:lnTo>
                      <a:pt x="157979" y="89355"/>
                    </a:lnTo>
                    <a:cubicBezTo>
                      <a:pt x="165128" y="67969"/>
                      <a:pt x="153393" y="50337"/>
                      <a:pt x="134509" y="40984"/>
                    </a:cubicBezTo>
                    <a:cubicBezTo>
                      <a:pt x="108834" y="28296"/>
                      <a:pt x="94657" y="40269"/>
                      <a:pt x="82623" y="52064"/>
                    </a:cubicBezTo>
                    <a:lnTo>
                      <a:pt x="45690" y="33776"/>
                    </a:lnTo>
                    <a:cubicBezTo>
                      <a:pt x="52046" y="24531"/>
                      <a:pt x="61518" y="17889"/>
                      <a:pt x="72377" y="15071"/>
                    </a:cubicBezTo>
                    <a:lnTo>
                      <a:pt x="56591" y="0"/>
                    </a:lnTo>
                    <a:cubicBezTo>
                      <a:pt x="43599" y="3628"/>
                      <a:pt x="32531" y="12176"/>
                      <a:pt x="25734" y="23828"/>
                    </a:cubicBezTo>
                    <a:lnTo>
                      <a:pt x="10246" y="16143"/>
                    </a:lnTo>
                    <a:lnTo>
                      <a:pt x="12569" y="11080"/>
                    </a:lnTo>
                    <a:lnTo>
                      <a:pt x="5183" y="13701"/>
                    </a:lnTo>
                    <a:lnTo>
                      <a:pt x="0" y="24185"/>
                    </a:lnTo>
                    <a:lnTo>
                      <a:pt x="20671" y="34431"/>
                    </a:lnTo>
                    <a:cubicBezTo>
                      <a:pt x="13701" y="56055"/>
                      <a:pt x="25198" y="73688"/>
                      <a:pt x="44022" y="83040"/>
                    </a:cubicBezTo>
                    <a:cubicBezTo>
                      <a:pt x="69697" y="95848"/>
                      <a:pt x="83875" y="83398"/>
                      <a:pt x="95908" y="71782"/>
                    </a:cubicBezTo>
                    <a:close/>
                    <a:moveTo>
                      <a:pt x="104962" y="63144"/>
                    </a:moveTo>
                    <a:cubicBezTo>
                      <a:pt x="111813" y="57187"/>
                      <a:pt x="118604" y="53792"/>
                      <a:pt x="127480" y="58140"/>
                    </a:cubicBezTo>
                    <a:cubicBezTo>
                      <a:pt x="135831" y="61601"/>
                      <a:pt x="140281" y="70757"/>
                      <a:pt x="137845" y="79466"/>
                    </a:cubicBezTo>
                    <a:close/>
                    <a:moveTo>
                      <a:pt x="40805" y="44499"/>
                    </a:moveTo>
                    <a:lnTo>
                      <a:pt x="73509" y="60702"/>
                    </a:lnTo>
                    <a:cubicBezTo>
                      <a:pt x="66599" y="66659"/>
                      <a:pt x="59510" y="70412"/>
                      <a:pt x="50456" y="65884"/>
                    </a:cubicBezTo>
                    <a:cubicBezTo>
                      <a:pt x="42152" y="62370"/>
                      <a:pt x="37946" y="53053"/>
                      <a:pt x="40805" y="44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7" name="Forma Livre: Forma 1836">
                <a:extLst>
                  <a:ext uri="{FF2B5EF4-FFF2-40B4-BE49-F238E27FC236}">
                    <a16:creationId xmlns:a16="http://schemas.microsoft.com/office/drawing/2014/main" id="{3611C9C2-2F8B-7308-46EC-6B996B05095F}"/>
                  </a:ext>
                </a:extLst>
              </p:cNvPr>
              <p:cNvSpPr/>
              <p:nvPr/>
            </p:nvSpPr>
            <p:spPr>
              <a:xfrm>
                <a:off x="15877011" y="3460770"/>
                <a:ext cx="178888" cy="120450"/>
              </a:xfrm>
              <a:custGeom>
                <a:avLst/>
                <a:gdLst>
                  <a:gd name="connsiteX0" fmla="*/ 20730 w 178888"/>
                  <a:gd name="connsiteY0" fmla="*/ 34431 h 120450"/>
                  <a:gd name="connsiteX1" fmla="*/ 0 w 178888"/>
                  <a:gd name="connsiteY1" fmla="*/ 24185 h 120450"/>
                  <a:gd name="connsiteX2" fmla="*/ 5242 w 178888"/>
                  <a:gd name="connsiteY2" fmla="*/ 13701 h 120450"/>
                  <a:gd name="connsiteX3" fmla="*/ 25734 w 178888"/>
                  <a:gd name="connsiteY3" fmla="*/ 23828 h 120450"/>
                  <a:gd name="connsiteX4" fmla="*/ 56591 w 178888"/>
                  <a:gd name="connsiteY4" fmla="*/ 0 h 120450"/>
                  <a:gd name="connsiteX5" fmla="*/ 72437 w 178888"/>
                  <a:gd name="connsiteY5" fmla="*/ 15012 h 120450"/>
                  <a:gd name="connsiteX6" fmla="*/ 45690 w 178888"/>
                  <a:gd name="connsiteY6" fmla="*/ 33717 h 120450"/>
                  <a:gd name="connsiteX7" fmla="*/ 82623 w 178888"/>
                  <a:gd name="connsiteY7" fmla="*/ 52005 h 120450"/>
                  <a:gd name="connsiteX8" fmla="*/ 134568 w 178888"/>
                  <a:gd name="connsiteY8" fmla="*/ 40924 h 120450"/>
                  <a:gd name="connsiteX9" fmla="*/ 158039 w 178888"/>
                  <a:gd name="connsiteY9" fmla="*/ 89295 h 120450"/>
                  <a:gd name="connsiteX10" fmla="*/ 178888 w 178888"/>
                  <a:gd name="connsiteY10" fmla="*/ 99601 h 120450"/>
                  <a:gd name="connsiteX11" fmla="*/ 173706 w 178888"/>
                  <a:gd name="connsiteY11" fmla="*/ 110145 h 120450"/>
                  <a:gd name="connsiteX12" fmla="*/ 153154 w 178888"/>
                  <a:gd name="connsiteY12" fmla="*/ 100018 h 120450"/>
                  <a:gd name="connsiteX13" fmla="*/ 129028 w 178888"/>
                  <a:gd name="connsiteY13" fmla="*/ 120450 h 120450"/>
                  <a:gd name="connsiteX14" fmla="*/ 112944 w 178888"/>
                  <a:gd name="connsiteY14" fmla="*/ 105975 h 120450"/>
                  <a:gd name="connsiteX15" fmla="*/ 133198 w 178888"/>
                  <a:gd name="connsiteY15" fmla="*/ 90129 h 120450"/>
                  <a:gd name="connsiteX16" fmla="*/ 95907 w 178888"/>
                  <a:gd name="connsiteY16" fmla="*/ 71663 h 120450"/>
                  <a:gd name="connsiteX17" fmla="*/ 44022 w 178888"/>
                  <a:gd name="connsiteY17" fmla="*/ 83040 h 120450"/>
                  <a:gd name="connsiteX18" fmla="*/ 20730 w 178888"/>
                  <a:gd name="connsiteY18" fmla="*/ 34431 h 120450"/>
                  <a:gd name="connsiteX19" fmla="*/ 50515 w 178888"/>
                  <a:gd name="connsiteY19" fmla="*/ 65825 h 120450"/>
                  <a:gd name="connsiteX20" fmla="*/ 73569 w 178888"/>
                  <a:gd name="connsiteY20" fmla="*/ 60583 h 120450"/>
                  <a:gd name="connsiteX21" fmla="*/ 40865 w 178888"/>
                  <a:gd name="connsiteY21" fmla="*/ 44439 h 120450"/>
                  <a:gd name="connsiteX22" fmla="*/ 50515 w 178888"/>
                  <a:gd name="connsiteY22" fmla="*/ 65825 h 120450"/>
                  <a:gd name="connsiteX23" fmla="*/ 105022 w 178888"/>
                  <a:gd name="connsiteY23" fmla="*/ 63085 h 120450"/>
                  <a:gd name="connsiteX24" fmla="*/ 137904 w 178888"/>
                  <a:gd name="connsiteY24" fmla="*/ 79347 h 120450"/>
                  <a:gd name="connsiteX25" fmla="*/ 127480 w 178888"/>
                  <a:gd name="connsiteY25" fmla="*/ 58021 h 120450"/>
                  <a:gd name="connsiteX26" fmla="*/ 105022 w 178888"/>
                  <a:gd name="connsiteY26" fmla="*/ 63085 h 12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8888" h="120450">
                    <a:moveTo>
                      <a:pt x="20730" y="34431"/>
                    </a:moveTo>
                    <a:lnTo>
                      <a:pt x="0" y="24185"/>
                    </a:lnTo>
                    <a:lnTo>
                      <a:pt x="5242" y="13701"/>
                    </a:lnTo>
                    <a:lnTo>
                      <a:pt x="25734" y="23828"/>
                    </a:lnTo>
                    <a:cubicBezTo>
                      <a:pt x="32543" y="12188"/>
                      <a:pt x="43605" y="3646"/>
                      <a:pt x="56591" y="0"/>
                    </a:cubicBezTo>
                    <a:lnTo>
                      <a:pt x="72437" y="15012"/>
                    </a:lnTo>
                    <a:cubicBezTo>
                      <a:pt x="61559" y="17829"/>
                      <a:pt x="52064" y="24465"/>
                      <a:pt x="45690" y="33717"/>
                    </a:cubicBezTo>
                    <a:lnTo>
                      <a:pt x="82623" y="52005"/>
                    </a:lnTo>
                    <a:cubicBezTo>
                      <a:pt x="94537" y="40091"/>
                      <a:pt x="108894" y="28177"/>
                      <a:pt x="134568" y="40924"/>
                    </a:cubicBezTo>
                    <a:cubicBezTo>
                      <a:pt x="153393" y="50277"/>
                      <a:pt x="165187" y="67910"/>
                      <a:pt x="158039" y="89295"/>
                    </a:cubicBezTo>
                    <a:lnTo>
                      <a:pt x="178888" y="99601"/>
                    </a:lnTo>
                    <a:lnTo>
                      <a:pt x="173706" y="110145"/>
                    </a:lnTo>
                    <a:lnTo>
                      <a:pt x="153154" y="100018"/>
                    </a:lnTo>
                    <a:cubicBezTo>
                      <a:pt x="147608" y="109323"/>
                      <a:pt x="139119" y="116513"/>
                      <a:pt x="129028" y="120450"/>
                    </a:cubicBezTo>
                    <a:lnTo>
                      <a:pt x="112944" y="105975"/>
                    </a:lnTo>
                    <a:cubicBezTo>
                      <a:pt x="121010" y="102627"/>
                      <a:pt x="128010" y="97153"/>
                      <a:pt x="133198" y="90129"/>
                    </a:cubicBezTo>
                    <a:lnTo>
                      <a:pt x="95907" y="71663"/>
                    </a:lnTo>
                    <a:cubicBezTo>
                      <a:pt x="83993" y="83577"/>
                      <a:pt x="69697" y="95491"/>
                      <a:pt x="44022" y="83040"/>
                    </a:cubicBezTo>
                    <a:cubicBezTo>
                      <a:pt x="25198" y="73748"/>
                      <a:pt x="13701" y="56055"/>
                      <a:pt x="20730" y="34431"/>
                    </a:cubicBezTo>
                    <a:close/>
                    <a:moveTo>
                      <a:pt x="50515" y="65825"/>
                    </a:moveTo>
                    <a:cubicBezTo>
                      <a:pt x="59570" y="70293"/>
                      <a:pt x="66599" y="66718"/>
                      <a:pt x="73569" y="60583"/>
                    </a:cubicBezTo>
                    <a:lnTo>
                      <a:pt x="40865" y="44439"/>
                    </a:lnTo>
                    <a:cubicBezTo>
                      <a:pt x="37976" y="52993"/>
                      <a:pt x="42187" y="62334"/>
                      <a:pt x="50515" y="65825"/>
                    </a:cubicBezTo>
                    <a:close/>
                    <a:moveTo>
                      <a:pt x="105022" y="63085"/>
                    </a:moveTo>
                    <a:lnTo>
                      <a:pt x="137904" y="79347"/>
                    </a:lnTo>
                    <a:cubicBezTo>
                      <a:pt x="140335" y="70626"/>
                      <a:pt x="135855" y="61464"/>
                      <a:pt x="127480" y="58021"/>
                    </a:cubicBezTo>
                    <a:cubicBezTo>
                      <a:pt x="118604" y="53673"/>
                      <a:pt x="111813" y="57187"/>
                      <a:pt x="105022" y="6308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AEAB38E6-0F80-BAD3-0B1C-BC4D97042A0A}"/>
                  </a:ext>
                </a:extLst>
              </p:cNvPr>
              <p:cNvSpPr/>
              <p:nvPr/>
            </p:nvSpPr>
            <p:spPr>
              <a:xfrm>
                <a:off x="15998052" y="3368377"/>
                <a:ext cx="138444" cy="115565"/>
              </a:xfrm>
              <a:custGeom>
                <a:avLst/>
                <a:gdLst>
                  <a:gd name="connsiteX0" fmla="*/ 4 w 138444"/>
                  <a:gd name="connsiteY0" fmla="*/ 0 h 115565"/>
                  <a:gd name="connsiteX1" fmla="*/ 6855 w 138444"/>
                  <a:gd name="connsiteY1" fmla="*/ 2264 h 115565"/>
                  <a:gd name="connsiteX2" fmla="*/ 24726 w 138444"/>
                  <a:gd name="connsiteY2" fmla="*/ 10246 h 115565"/>
                  <a:gd name="connsiteX3" fmla="*/ 123910 w 138444"/>
                  <a:gd name="connsiteY3" fmla="*/ 92929 h 115565"/>
                  <a:gd name="connsiteX4" fmla="*/ 134990 w 138444"/>
                  <a:gd name="connsiteY4" fmla="*/ 109251 h 115565"/>
                  <a:gd name="connsiteX5" fmla="*/ 138445 w 138444"/>
                  <a:gd name="connsiteY5" fmla="*/ 115566 h 115565"/>
                  <a:gd name="connsiteX6" fmla="*/ 122123 w 138444"/>
                  <a:gd name="connsiteY6" fmla="*/ 94239 h 115565"/>
                  <a:gd name="connsiteX7" fmla="*/ 23713 w 138444"/>
                  <a:gd name="connsiteY7" fmla="*/ 12212 h 115565"/>
                  <a:gd name="connsiteX8" fmla="*/ 4 w 138444"/>
                  <a:gd name="connsiteY8" fmla="*/ 0 h 115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444" h="115565">
                    <a:moveTo>
                      <a:pt x="4" y="0"/>
                    </a:moveTo>
                    <a:cubicBezTo>
                      <a:pt x="2351" y="536"/>
                      <a:pt x="4651" y="1293"/>
                      <a:pt x="6855" y="2264"/>
                    </a:cubicBezTo>
                    <a:cubicBezTo>
                      <a:pt x="11263" y="3872"/>
                      <a:pt x="17399" y="6612"/>
                      <a:pt x="24726" y="10246"/>
                    </a:cubicBezTo>
                    <a:cubicBezTo>
                      <a:pt x="63810" y="29648"/>
                      <a:pt x="97788" y="57973"/>
                      <a:pt x="123910" y="92929"/>
                    </a:cubicBezTo>
                    <a:cubicBezTo>
                      <a:pt x="127871" y="98183"/>
                      <a:pt x="131570" y="103628"/>
                      <a:pt x="134990" y="109251"/>
                    </a:cubicBezTo>
                    <a:cubicBezTo>
                      <a:pt x="136372" y="111217"/>
                      <a:pt x="137533" y="113338"/>
                      <a:pt x="138445" y="115566"/>
                    </a:cubicBezTo>
                    <a:cubicBezTo>
                      <a:pt x="137968" y="115566"/>
                      <a:pt x="132488" y="107226"/>
                      <a:pt x="122123" y="94239"/>
                    </a:cubicBezTo>
                    <a:cubicBezTo>
                      <a:pt x="95322" y="60410"/>
                      <a:pt x="61820" y="32483"/>
                      <a:pt x="23713" y="12212"/>
                    </a:cubicBezTo>
                    <a:cubicBezTo>
                      <a:pt x="9297" y="4408"/>
                      <a:pt x="-234" y="536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D229AFFC-B48B-4332-03FF-E8B2898C0CAA}"/>
                  </a:ext>
                </a:extLst>
              </p:cNvPr>
              <p:cNvSpPr/>
              <p:nvPr/>
            </p:nvSpPr>
            <p:spPr>
              <a:xfrm>
                <a:off x="15921747" y="3354274"/>
                <a:ext cx="44796" cy="5356"/>
              </a:xfrm>
              <a:custGeom>
                <a:avLst/>
                <a:gdLst>
                  <a:gd name="connsiteX0" fmla="*/ 0 w 44796"/>
                  <a:gd name="connsiteY0" fmla="*/ 521 h 5356"/>
                  <a:gd name="connsiteX1" fmla="*/ 22577 w 44796"/>
                  <a:gd name="connsiteY1" fmla="*/ 1117 h 5356"/>
                  <a:gd name="connsiteX2" fmla="*/ 44797 w 44796"/>
                  <a:gd name="connsiteY2" fmla="*/ 4870 h 5356"/>
                  <a:gd name="connsiteX3" fmla="*/ 22279 w 44796"/>
                  <a:gd name="connsiteY3" fmla="*/ 4215 h 5356"/>
                  <a:gd name="connsiteX4" fmla="*/ 0 w 44796"/>
                  <a:gd name="connsiteY4" fmla="*/ 521 h 5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96" h="5356">
                    <a:moveTo>
                      <a:pt x="0" y="521"/>
                    </a:moveTo>
                    <a:cubicBezTo>
                      <a:pt x="7518" y="-337"/>
                      <a:pt x="15119" y="-134"/>
                      <a:pt x="22577" y="1117"/>
                    </a:cubicBezTo>
                    <a:cubicBezTo>
                      <a:pt x="30119" y="1379"/>
                      <a:pt x="37589" y="2642"/>
                      <a:pt x="44797" y="4870"/>
                    </a:cubicBezTo>
                    <a:cubicBezTo>
                      <a:pt x="37297" y="5692"/>
                      <a:pt x="29720" y="5472"/>
                      <a:pt x="22279" y="4215"/>
                    </a:cubicBezTo>
                    <a:cubicBezTo>
                      <a:pt x="14720" y="3988"/>
                      <a:pt x="7226" y="2743"/>
                      <a:pt x="0" y="5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2A2316D2-8EBA-8D8E-96DB-EEC3C56F89B0}"/>
                  </a:ext>
                </a:extLst>
              </p:cNvPr>
              <p:cNvSpPr/>
              <p:nvPr/>
            </p:nvSpPr>
            <p:spPr>
              <a:xfrm>
                <a:off x="15991444" y="3501335"/>
                <a:ext cx="31631" cy="17277"/>
              </a:xfrm>
              <a:custGeom>
                <a:avLst/>
                <a:gdLst>
                  <a:gd name="connsiteX0" fmla="*/ 0 w 31631"/>
                  <a:gd name="connsiteY0" fmla="*/ 360 h 17277"/>
                  <a:gd name="connsiteX1" fmla="*/ 31632 w 31631"/>
                  <a:gd name="connsiteY1" fmla="*/ 17278 h 17277"/>
                  <a:gd name="connsiteX2" fmla="*/ 17216 w 31631"/>
                  <a:gd name="connsiteY2" fmla="*/ 6197 h 17277"/>
                  <a:gd name="connsiteX3" fmla="*/ 0 w 31631"/>
                  <a:gd name="connsiteY3" fmla="*/ 360 h 17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31" h="17277">
                    <a:moveTo>
                      <a:pt x="0" y="360"/>
                    </a:moveTo>
                    <a:cubicBezTo>
                      <a:pt x="13141" y="-1696"/>
                      <a:pt x="26044" y="5209"/>
                      <a:pt x="31632" y="17278"/>
                    </a:cubicBezTo>
                    <a:cubicBezTo>
                      <a:pt x="27134" y="13203"/>
                      <a:pt x="22315" y="9498"/>
                      <a:pt x="17216" y="6197"/>
                    </a:cubicBezTo>
                    <a:cubicBezTo>
                      <a:pt x="11640" y="3797"/>
                      <a:pt x="5886" y="1843"/>
                      <a:pt x="0" y="3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1" name="Forma Livre: Forma 1840">
                <a:extLst>
                  <a:ext uri="{FF2B5EF4-FFF2-40B4-BE49-F238E27FC236}">
                    <a16:creationId xmlns:a16="http://schemas.microsoft.com/office/drawing/2014/main" id="{158CD25C-073B-3447-8410-0431EFFC49DB}"/>
                  </a:ext>
                </a:extLst>
              </p:cNvPr>
              <p:cNvSpPr/>
              <p:nvPr/>
            </p:nvSpPr>
            <p:spPr>
              <a:xfrm>
                <a:off x="15825661" y="3555651"/>
                <a:ext cx="116045" cy="80016"/>
              </a:xfrm>
              <a:custGeom>
                <a:avLst/>
                <a:gdLst>
                  <a:gd name="connsiteX0" fmla="*/ 0 w 116045"/>
                  <a:gd name="connsiteY0" fmla="*/ 14 h 80016"/>
                  <a:gd name="connsiteX1" fmla="*/ 13940 w 116045"/>
                  <a:gd name="connsiteY1" fmla="*/ 15741 h 80016"/>
                  <a:gd name="connsiteX2" fmla="*/ 51886 w 116045"/>
                  <a:gd name="connsiteY2" fmla="*/ 48862 h 80016"/>
                  <a:gd name="connsiteX3" fmla="*/ 96384 w 116045"/>
                  <a:gd name="connsiteY3" fmla="*/ 72690 h 80016"/>
                  <a:gd name="connsiteX4" fmla="*/ 116042 w 116045"/>
                  <a:gd name="connsiteY4" fmla="*/ 80017 h 80016"/>
                  <a:gd name="connsiteX5" fmla="*/ 110443 w 116045"/>
                  <a:gd name="connsiteY5" fmla="*/ 79064 h 80016"/>
                  <a:gd name="connsiteX6" fmla="*/ 95610 w 116045"/>
                  <a:gd name="connsiteY6" fmla="*/ 74715 h 80016"/>
                  <a:gd name="connsiteX7" fmla="*/ 12212 w 116045"/>
                  <a:gd name="connsiteY7" fmla="*/ 17409 h 80016"/>
                  <a:gd name="connsiteX8" fmla="*/ 2859 w 116045"/>
                  <a:gd name="connsiteY8" fmla="*/ 5137 h 80016"/>
                  <a:gd name="connsiteX9" fmla="*/ 0 w 116045"/>
                  <a:gd name="connsiteY9" fmla="*/ 14 h 8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045" h="80016">
                    <a:moveTo>
                      <a:pt x="0" y="14"/>
                    </a:moveTo>
                    <a:cubicBezTo>
                      <a:pt x="477" y="-343"/>
                      <a:pt x="5183" y="5971"/>
                      <a:pt x="13940" y="15741"/>
                    </a:cubicBezTo>
                    <a:cubicBezTo>
                      <a:pt x="25299" y="28179"/>
                      <a:pt x="38029" y="39289"/>
                      <a:pt x="51886" y="48862"/>
                    </a:cubicBezTo>
                    <a:cubicBezTo>
                      <a:pt x="65783" y="58434"/>
                      <a:pt x="80711" y="66429"/>
                      <a:pt x="96384" y="72690"/>
                    </a:cubicBezTo>
                    <a:cubicBezTo>
                      <a:pt x="108298" y="77396"/>
                      <a:pt x="116221" y="79540"/>
                      <a:pt x="116042" y="80017"/>
                    </a:cubicBezTo>
                    <a:cubicBezTo>
                      <a:pt x="114136" y="79999"/>
                      <a:pt x="112248" y="79677"/>
                      <a:pt x="110443" y="79064"/>
                    </a:cubicBezTo>
                    <a:cubicBezTo>
                      <a:pt x="105415" y="77926"/>
                      <a:pt x="100459" y="76472"/>
                      <a:pt x="95610" y="74715"/>
                    </a:cubicBezTo>
                    <a:cubicBezTo>
                      <a:pt x="63180" y="63427"/>
                      <a:pt x="34378" y="43637"/>
                      <a:pt x="12212" y="17409"/>
                    </a:cubicBezTo>
                    <a:cubicBezTo>
                      <a:pt x="8870" y="13495"/>
                      <a:pt x="5749" y="9397"/>
                      <a:pt x="2859" y="5137"/>
                    </a:cubicBezTo>
                    <a:cubicBezTo>
                      <a:pt x="1674" y="3571"/>
                      <a:pt x="709" y="1849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2" name="Forma Livre: Forma 1841">
                <a:extLst>
                  <a:ext uri="{FF2B5EF4-FFF2-40B4-BE49-F238E27FC236}">
                    <a16:creationId xmlns:a16="http://schemas.microsoft.com/office/drawing/2014/main" id="{CDBBCDA5-5AD8-D907-6DA8-0DA61F0E54D4}"/>
                  </a:ext>
                </a:extLst>
              </p:cNvPr>
              <p:cNvSpPr/>
              <p:nvPr/>
            </p:nvSpPr>
            <p:spPr>
              <a:xfrm>
                <a:off x="15784737" y="3351221"/>
                <a:ext cx="188408" cy="272532"/>
              </a:xfrm>
              <a:custGeom>
                <a:avLst/>
                <a:gdLst>
                  <a:gd name="connsiteX0" fmla="*/ 3217 w 188408"/>
                  <a:gd name="connsiteY0" fmla="*/ 256031 h 272532"/>
                  <a:gd name="connsiteX1" fmla="*/ 17752 w 188408"/>
                  <a:gd name="connsiteY1" fmla="*/ 272532 h 272532"/>
                  <a:gd name="connsiteX2" fmla="*/ 85542 w 188408"/>
                  <a:gd name="connsiteY2" fmla="*/ 218502 h 272532"/>
                  <a:gd name="connsiteX3" fmla="*/ 187884 w 188408"/>
                  <a:gd name="connsiteY3" fmla="*/ 5957 h 272532"/>
                  <a:gd name="connsiteX4" fmla="*/ 187884 w 188408"/>
                  <a:gd name="connsiteY4" fmla="*/ 5957 h 272532"/>
                  <a:gd name="connsiteX5" fmla="*/ 151546 w 188408"/>
                  <a:gd name="connsiteY5" fmla="*/ 0 h 272532"/>
                  <a:gd name="connsiteX6" fmla="*/ 0 w 188408"/>
                  <a:gd name="connsiteY6" fmla="*/ 251862 h 272532"/>
                  <a:gd name="connsiteX7" fmla="*/ 3217 w 188408"/>
                  <a:gd name="connsiteY7" fmla="*/ 256031 h 272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408" h="272532">
                    <a:moveTo>
                      <a:pt x="3217" y="256031"/>
                    </a:moveTo>
                    <a:lnTo>
                      <a:pt x="17752" y="272532"/>
                    </a:lnTo>
                    <a:cubicBezTo>
                      <a:pt x="42390" y="257247"/>
                      <a:pt x="65146" y="239113"/>
                      <a:pt x="85542" y="218502"/>
                    </a:cubicBezTo>
                    <a:cubicBezTo>
                      <a:pt x="114374" y="187705"/>
                      <a:pt x="195687" y="107583"/>
                      <a:pt x="187884" y="5957"/>
                    </a:cubicBezTo>
                    <a:lnTo>
                      <a:pt x="187884" y="5957"/>
                    </a:lnTo>
                    <a:lnTo>
                      <a:pt x="151546" y="0"/>
                    </a:lnTo>
                    <a:lnTo>
                      <a:pt x="0" y="251862"/>
                    </a:lnTo>
                    <a:lnTo>
                      <a:pt x="3217" y="256031"/>
                    </a:lnTo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3" name="Forma Livre: Forma 1842">
                <a:extLst>
                  <a:ext uri="{FF2B5EF4-FFF2-40B4-BE49-F238E27FC236}">
                    <a16:creationId xmlns:a16="http://schemas.microsoft.com/office/drawing/2014/main" id="{2CD28D80-0AC9-932C-8756-318C518E24A2}"/>
                  </a:ext>
                </a:extLst>
              </p:cNvPr>
              <p:cNvSpPr/>
              <p:nvPr/>
            </p:nvSpPr>
            <p:spPr>
              <a:xfrm rot="-671400">
                <a:off x="14271388" y="2866287"/>
                <a:ext cx="153213" cy="213260"/>
              </a:xfrm>
              <a:custGeom>
                <a:avLst/>
                <a:gdLst>
                  <a:gd name="connsiteX0" fmla="*/ 153214 w 153213"/>
                  <a:gd name="connsiteY0" fmla="*/ 106630 h 213260"/>
                  <a:gd name="connsiteX1" fmla="*/ 76607 w 153213"/>
                  <a:gd name="connsiteY1" fmla="*/ 213260 h 213260"/>
                  <a:gd name="connsiteX2" fmla="*/ 0 w 153213"/>
                  <a:gd name="connsiteY2" fmla="*/ 106630 h 213260"/>
                  <a:gd name="connsiteX3" fmla="*/ 76607 w 153213"/>
                  <a:gd name="connsiteY3" fmla="*/ 0 h 213260"/>
                  <a:gd name="connsiteX4" fmla="*/ 153214 w 153213"/>
                  <a:gd name="connsiteY4" fmla="*/ 106630 h 213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213" h="213260">
                    <a:moveTo>
                      <a:pt x="153214" y="106630"/>
                    </a:moveTo>
                    <a:cubicBezTo>
                      <a:pt x="153214" y="165520"/>
                      <a:pt x="118916" y="213260"/>
                      <a:pt x="76607" y="213260"/>
                    </a:cubicBezTo>
                    <a:cubicBezTo>
                      <a:pt x="34298" y="213260"/>
                      <a:pt x="0" y="165520"/>
                      <a:pt x="0" y="106630"/>
                    </a:cubicBezTo>
                    <a:cubicBezTo>
                      <a:pt x="0" y="47740"/>
                      <a:pt x="34298" y="0"/>
                      <a:pt x="76607" y="0"/>
                    </a:cubicBezTo>
                    <a:cubicBezTo>
                      <a:pt x="118916" y="0"/>
                      <a:pt x="153214" y="47740"/>
                      <a:pt x="153214" y="10663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4" name="Forma Livre: Forma 1843">
                <a:extLst>
                  <a:ext uri="{FF2B5EF4-FFF2-40B4-BE49-F238E27FC236}">
                    <a16:creationId xmlns:a16="http://schemas.microsoft.com/office/drawing/2014/main" id="{D6966807-26CF-0231-452A-05AA900FFF4D}"/>
                  </a:ext>
                </a:extLst>
              </p:cNvPr>
              <p:cNvSpPr/>
              <p:nvPr/>
            </p:nvSpPr>
            <p:spPr>
              <a:xfrm rot="-671400">
                <a:off x="14271388" y="2866287"/>
                <a:ext cx="153213" cy="213260"/>
              </a:xfrm>
              <a:custGeom>
                <a:avLst/>
                <a:gdLst>
                  <a:gd name="connsiteX0" fmla="*/ 153214 w 153213"/>
                  <a:gd name="connsiteY0" fmla="*/ 106630 h 213260"/>
                  <a:gd name="connsiteX1" fmla="*/ 76607 w 153213"/>
                  <a:gd name="connsiteY1" fmla="*/ 213260 h 213260"/>
                  <a:gd name="connsiteX2" fmla="*/ 0 w 153213"/>
                  <a:gd name="connsiteY2" fmla="*/ 106630 h 213260"/>
                  <a:gd name="connsiteX3" fmla="*/ 76607 w 153213"/>
                  <a:gd name="connsiteY3" fmla="*/ 0 h 213260"/>
                  <a:gd name="connsiteX4" fmla="*/ 153214 w 153213"/>
                  <a:gd name="connsiteY4" fmla="*/ 106630 h 213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213" h="213260">
                    <a:moveTo>
                      <a:pt x="153214" y="106630"/>
                    </a:moveTo>
                    <a:cubicBezTo>
                      <a:pt x="153214" y="165520"/>
                      <a:pt x="118916" y="213260"/>
                      <a:pt x="76607" y="213260"/>
                    </a:cubicBezTo>
                    <a:cubicBezTo>
                      <a:pt x="34298" y="213260"/>
                      <a:pt x="0" y="165520"/>
                      <a:pt x="0" y="106630"/>
                    </a:cubicBezTo>
                    <a:cubicBezTo>
                      <a:pt x="0" y="47740"/>
                      <a:pt x="34298" y="0"/>
                      <a:pt x="76607" y="0"/>
                    </a:cubicBezTo>
                    <a:cubicBezTo>
                      <a:pt x="118916" y="0"/>
                      <a:pt x="153214" y="47740"/>
                      <a:pt x="153214" y="106630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5" name="Forma Livre: Forma 1844">
                <a:extLst>
                  <a:ext uri="{FF2B5EF4-FFF2-40B4-BE49-F238E27FC236}">
                    <a16:creationId xmlns:a16="http://schemas.microsoft.com/office/drawing/2014/main" id="{0B01BA87-AC0D-56FC-2C1F-655E36031B47}"/>
                  </a:ext>
                </a:extLst>
              </p:cNvPr>
              <p:cNvSpPr/>
              <p:nvPr/>
            </p:nvSpPr>
            <p:spPr>
              <a:xfrm rot="-671400">
                <a:off x="14289415" y="2862745"/>
                <a:ext cx="153213" cy="213260"/>
              </a:xfrm>
              <a:custGeom>
                <a:avLst/>
                <a:gdLst>
                  <a:gd name="connsiteX0" fmla="*/ 153214 w 153213"/>
                  <a:gd name="connsiteY0" fmla="*/ 106630 h 213260"/>
                  <a:gd name="connsiteX1" fmla="*/ 76607 w 153213"/>
                  <a:gd name="connsiteY1" fmla="*/ 213260 h 213260"/>
                  <a:gd name="connsiteX2" fmla="*/ 0 w 153213"/>
                  <a:gd name="connsiteY2" fmla="*/ 106630 h 213260"/>
                  <a:gd name="connsiteX3" fmla="*/ 76607 w 153213"/>
                  <a:gd name="connsiteY3" fmla="*/ 0 h 213260"/>
                  <a:gd name="connsiteX4" fmla="*/ 153214 w 153213"/>
                  <a:gd name="connsiteY4" fmla="*/ 106630 h 213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213" h="213260">
                    <a:moveTo>
                      <a:pt x="153214" y="106630"/>
                    </a:moveTo>
                    <a:cubicBezTo>
                      <a:pt x="153214" y="165520"/>
                      <a:pt x="118916" y="213260"/>
                      <a:pt x="76607" y="213260"/>
                    </a:cubicBezTo>
                    <a:cubicBezTo>
                      <a:pt x="34298" y="213260"/>
                      <a:pt x="0" y="165520"/>
                      <a:pt x="0" y="106630"/>
                    </a:cubicBezTo>
                    <a:cubicBezTo>
                      <a:pt x="0" y="47740"/>
                      <a:pt x="34298" y="0"/>
                      <a:pt x="76607" y="0"/>
                    </a:cubicBezTo>
                    <a:cubicBezTo>
                      <a:pt x="118916" y="0"/>
                      <a:pt x="153214" y="47740"/>
                      <a:pt x="153214" y="10663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6" name="Forma Livre: Forma 1845">
                <a:extLst>
                  <a:ext uri="{FF2B5EF4-FFF2-40B4-BE49-F238E27FC236}">
                    <a16:creationId xmlns:a16="http://schemas.microsoft.com/office/drawing/2014/main" id="{5F87AC91-8404-50B8-CAED-6AE1749D55AE}"/>
                  </a:ext>
                </a:extLst>
              </p:cNvPr>
              <p:cNvSpPr/>
              <p:nvPr/>
            </p:nvSpPr>
            <p:spPr>
              <a:xfrm>
                <a:off x="14386906" y="2994137"/>
                <a:ext cx="56257" cy="79667"/>
              </a:xfrm>
              <a:custGeom>
                <a:avLst/>
                <a:gdLst>
                  <a:gd name="connsiteX0" fmla="*/ 49466 w 56257"/>
                  <a:gd name="connsiteY0" fmla="*/ 261 h 79667"/>
                  <a:gd name="connsiteX1" fmla="*/ 34991 w 56257"/>
                  <a:gd name="connsiteY1" fmla="*/ 2048 h 79667"/>
                  <a:gd name="connsiteX2" fmla="*/ 6278 w 56257"/>
                  <a:gd name="connsiteY2" fmla="*/ 35050 h 79667"/>
                  <a:gd name="connsiteX3" fmla="*/ 321 w 56257"/>
                  <a:gd name="connsiteY3" fmla="*/ 79667 h 79667"/>
                  <a:gd name="connsiteX4" fmla="*/ 56257 w 56257"/>
                  <a:gd name="connsiteY4" fmla="*/ 3239 h 79667"/>
                  <a:gd name="connsiteX5" fmla="*/ 49466 w 56257"/>
                  <a:gd name="connsiteY5" fmla="*/ 261 h 79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257" h="79667">
                    <a:moveTo>
                      <a:pt x="49466" y="261"/>
                    </a:moveTo>
                    <a:cubicBezTo>
                      <a:pt x="44568" y="-406"/>
                      <a:pt x="39580" y="213"/>
                      <a:pt x="34991" y="2048"/>
                    </a:cubicBezTo>
                    <a:cubicBezTo>
                      <a:pt x="21379" y="8749"/>
                      <a:pt x="11033" y="20640"/>
                      <a:pt x="6278" y="35050"/>
                    </a:cubicBezTo>
                    <a:cubicBezTo>
                      <a:pt x="1182" y="49340"/>
                      <a:pt x="-847" y="64543"/>
                      <a:pt x="321" y="79667"/>
                    </a:cubicBezTo>
                    <a:cubicBezTo>
                      <a:pt x="30880" y="73353"/>
                      <a:pt x="52087" y="42317"/>
                      <a:pt x="56257" y="3239"/>
                    </a:cubicBezTo>
                    <a:cubicBezTo>
                      <a:pt x="54158" y="1905"/>
                      <a:pt x="51868" y="904"/>
                      <a:pt x="49466" y="261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71E5DC4D-A2AD-8FEF-BF2D-DAB19BF3648C}"/>
                  </a:ext>
                </a:extLst>
              </p:cNvPr>
              <p:cNvSpPr/>
              <p:nvPr/>
            </p:nvSpPr>
            <p:spPr>
              <a:xfrm>
                <a:off x="14308842" y="2889888"/>
                <a:ext cx="117814" cy="162313"/>
              </a:xfrm>
              <a:custGeom>
                <a:avLst/>
                <a:gdLst>
                  <a:gd name="connsiteX0" fmla="*/ 2195 w 117814"/>
                  <a:gd name="connsiteY0" fmla="*/ 92357 h 162313"/>
                  <a:gd name="connsiteX1" fmla="*/ 43000 w 117814"/>
                  <a:gd name="connsiteY1" fmla="*/ 738 h 162313"/>
                  <a:gd name="connsiteX2" fmla="*/ 115616 w 117814"/>
                  <a:gd name="connsiteY2" fmla="*/ 69899 h 162313"/>
                  <a:gd name="connsiteX3" fmla="*/ 74810 w 117814"/>
                  <a:gd name="connsiteY3" fmla="*/ 161577 h 162313"/>
                  <a:gd name="connsiteX4" fmla="*/ 2195 w 117814"/>
                  <a:gd name="connsiteY4" fmla="*/ 92357 h 162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814" h="162313">
                    <a:moveTo>
                      <a:pt x="2195" y="92357"/>
                    </a:moveTo>
                    <a:cubicBezTo>
                      <a:pt x="-6562" y="47977"/>
                      <a:pt x="11666" y="6695"/>
                      <a:pt x="43000" y="738"/>
                    </a:cubicBezTo>
                    <a:cubicBezTo>
                      <a:pt x="74334" y="-5219"/>
                      <a:pt x="106859" y="25519"/>
                      <a:pt x="115616" y="69899"/>
                    </a:cubicBezTo>
                    <a:cubicBezTo>
                      <a:pt x="124372" y="114278"/>
                      <a:pt x="106204" y="155620"/>
                      <a:pt x="74810" y="161577"/>
                    </a:cubicBezTo>
                    <a:cubicBezTo>
                      <a:pt x="43417" y="167534"/>
                      <a:pt x="10892" y="136736"/>
                      <a:pt x="2195" y="9235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457A1AC6-0075-EFB6-AE84-2C84B5F7802D}"/>
                  </a:ext>
                </a:extLst>
              </p:cNvPr>
              <p:cNvSpPr/>
              <p:nvPr/>
            </p:nvSpPr>
            <p:spPr>
              <a:xfrm>
                <a:off x="14308842" y="2889888"/>
                <a:ext cx="117814" cy="162313"/>
              </a:xfrm>
              <a:custGeom>
                <a:avLst/>
                <a:gdLst>
                  <a:gd name="connsiteX0" fmla="*/ 2195 w 117814"/>
                  <a:gd name="connsiteY0" fmla="*/ 92357 h 162313"/>
                  <a:gd name="connsiteX1" fmla="*/ 43000 w 117814"/>
                  <a:gd name="connsiteY1" fmla="*/ 738 h 162313"/>
                  <a:gd name="connsiteX2" fmla="*/ 115616 w 117814"/>
                  <a:gd name="connsiteY2" fmla="*/ 69899 h 162313"/>
                  <a:gd name="connsiteX3" fmla="*/ 74810 w 117814"/>
                  <a:gd name="connsiteY3" fmla="*/ 161577 h 162313"/>
                  <a:gd name="connsiteX4" fmla="*/ 2195 w 117814"/>
                  <a:gd name="connsiteY4" fmla="*/ 92357 h 162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814" h="162313">
                    <a:moveTo>
                      <a:pt x="2195" y="92357"/>
                    </a:moveTo>
                    <a:cubicBezTo>
                      <a:pt x="-6562" y="47977"/>
                      <a:pt x="11666" y="6695"/>
                      <a:pt x="43000" y="738"/>
                    </a:cubicBezTo>
                    <a:cubicBezTo>
                      <a:pt x="74334" y="-5219"/>
                      <a:pt x="106859" y="25519"/>
                      <a:pt x="115616" y="69899"/>
                    </a:cubicBezTo>
                    <a:cubicBezTo>
                      <a:pt x="124372" y="114278"/>
                      <a:pt x="106204" y="155620"/>
                      <a:pt x="74810" y="161577"/>
                    </a:cubicBezTo>
                    <a:cubicBezTo>
                      <a:pt x="43417" y="167534"/>
                      <a:pt x="10892" y="136736"/>
                      <a:pt x="2195" y="923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5BC44455-87E5-ADA1-F033-80879C9596B8}"/>
                  </a:ext>
                </a:extLst>
              </p:cNvPr>
              <p:cNvSpPr/>
              <p:nvPr/>
            </p:nvSpPr>
            <p:spPr>
              <a:xfrm>
                <a:off x="14305651" y="2890771"/>
                <a:ext cx="114345" cy="158464"/>
              </a:xfrm>
              <a:custGeom>
                <a:avLst/>
                <a:gdLst>
                  <a:gd name="connsiteX0" fmla="*/ 2169 w 114345"/>
                  <a:gd name="connsiteY0" fmla="*/ 90104 h 158464"/>
                  <a:gd name="connsiteX1" fmla="*/ 41545 w 114345"/>
                  <a:gd name="connsiteY1" fmla="*/ 749 h 158464"/>
                  <a:gd name="connsiteX2" fmla="*/ 112135 w 114345"/>
                  <a:gd name="connsiteY2" fmla="*/ 68361 h 158464"/>
                  <a:gd name="connsiteX3" fmla="*/ 72700 w 114345"/>
                  <a:gd name="connsiteY3" fmla="*/ 157716 h 158464"/>
                  <a:gd name="connsiteX4" fmla="*/ 2169 w 114345"/>
                  <a:gd name="connsiteY4" fmla="*/ 90104 h 15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45" h="158464">
                    <a:moveTo>
                      <a:pt x="2169" y="90104"/>
                    </a:moveTo>
                    <a:cubicBezTo>
                      <a:pt x="-6409" y="46737"/>
                      <a:pt x="11224" y="6706"/>
                      <a:pt x="41545" y="749"/>
                    </a:cubicBezTo>
                    <a:cubicBezTo>
                      <a:pt x="71866" y="-5208"/>
                      <a:pt x="103438" y="24994"/>
                      <a:pt x="112135" y="68361"/>
                    </a:cubicBezTo>
                    <a:cubicBezTo>
                      <a:pt x="120832" y="111728"/>
                      <a:pt x="103080" y="151759"/>
                      <a:pt x="72700" y="157716"/>
                    </a:cubicBezTo>
                    <a:cubicBezTo>
                      <a:pt x="42319" y="163673"/>
                      <a:pt x="10866" y="133412"/>
                      <a:pt x="2169" y="9010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0" name="Forma Livre: Forma 1849">
                <a:extLst>
                  <a:ext uri="{FF2B5EF4-FFF2-40B4-BE49-F238E27FC236}">
                    <a16:creationId xmlns:a16="http://schemas.microsoft.com/office/drawing/2014/main" id="{E5ACC0ED-A3EC-6C83-E307-7990AE2FDA6A}"/>
                  </a:ext>
                </a:extLst>
              </p:cNvPr>
              <p:cNvSpPr/>
              <p:nvPr/>
            </p:nvSpPr>
            <p:spPr>
              <a:xfrm>
                <a:off x="14305651" y="2890831"/>
                <a:ext cx="113862" cy="158463"/>
              </a:xfrm>
              <a:custGeom>
                <a:avLst/>
                <a:gdLst>
                  <a:gd name="connsiteX0" fmla="*/ 2169 w 113862"/>
                  <a:gd name="connsiteY0" fmla="*/ 90103 h 158463"/>
                  <a:gd name="connsiteX1" fmla="*/ 41545 w 113862"/>
                  <a:gd name="connsiteY1" fmla="*/ 748 h 158463"/>
                  <a:gd name="connsiteX2" fmla="*/ 111778 w 113862"/>
                  <a:gd name="connsiteY2" fmla="*/ 68360 h 158463"/>
                  <a:gd name="connsiteX3" fmla="*/ 72342 w 113862"/>
                  <a:gd name="connsiteY3" fmla="*/ 157715 h 158463"/>
                  <a:gd name="connsiteX4" fmla="*/ 2169 w 113862"/>
                  <a:gd name="connsiteY4" fmla="*/ 90103 h 15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862" h="158463">
                    <a:moveTo>
                      <a:pt x="2169" y="90103"/>
                    </a:moveTo>
                    <a:cubicBezTo>
                      <a:pt x="-6409" y="46796"/>
                      <a:pt x="11224" y="6705"/>
                      <a:pt x="41545" y="748"/>
                    </a:cubicBezTo>
                    <a:cubicBezTo>
                      <a:pt x="71866" y="-5209"/>
                      <a:pt x="103438" y="25053"/>
                      <a:pt x="111778" y="68360"/>
                    </a:cubicBezTo>
                    <a:cubicBezTo>
                      <a:pt x="120117" y="111667"/>
                      <a:pt x="102723" y="151758"/>
                      <a:pt x="72342" y="157715"/>
                    </a:cubicBezTo>
                    <a:cubicBezTo>
                      <a:pt x="41962" y="163672"/>
                      <a:pt x="10509" y="133410"/>
                      <a:pt x="2169" y="901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1" name="Forma Livre: Forma 1850">
                <a:extLst>
                  <a:ext uri="{FF2B5EF4-FFF2-40B4-BE49-F238E27FC236}">
                    <a16:creationId xmlns:a16="http://schemas.microsoft.com/office/drawing/2014/main" id="{D161E5EE-1C2B-C178-9063-F33263539CC2}"/>
                  </a:ext>
                </a:extLst>
              </p:cNvPr>
              <p:cNvSpPr/>
              <p:nvPr/>
            </p:nvSpPr>
            <p:spPr>
              <a:xfrm>
                <a:off x="14336835" y="2923033"/>
                <a:ext cx="47379" cy="100434"/>
              </a:xfrm>
              <a:custGeom>
                <a:avLst/>
                <a:gdLst>
                  <a:gd name="connsiteX0" fmla="*/ 21619 w 47379"/>
                  <a:gd name="connsiteY0" fmla="*/ 54626 h 100434"/>
                  <a:gd name="connsiteX1" fmla="*/ 25729 w 47379"/>
                  <a:gd name="connsiteY1" fmla="*/ 75416 h 100434"/>
                  <a:gd name="connsiteX2" fmla="*/ 25729 w 47379"/>
                  <a:gd name="connsiteY2" fmla="*/ 75416 h 100434"/>
                  <a:gd name="connsiteX3" fmla="*/ 17509 w 47379"/>
                  <a:gd name="connsiteY3" fmla="*/ 74045 h 100434"/>
                  <a:gd name="connsiteX4" fmla="*/ 13220 w 47379"/>
                  <a:gd name="connsiteY4" fmla="*/ 71484 h 100434"/>
                  <a:gd name="connsiteX5" fmla="*/ 13220 w 47379"/>
                  <a:gd name="connsiteY5" fmla="*/ 72139 h 100434"/>
                  <a:gd name="connsiteX6" fmla="*/ 12684 w 47379"/>
                  <a:gd name="connsiteY6" fmla="*/ 80181 h 100434"/>
                  <a:gd name="connsiteX7" fmla="*/ 12684 w 47379"/>
                  <a:gd name="connsiteY7" fmla="*/ 81968 h 100434"/>
                  <a:gd name="connsiteX8" fmla="*/ 16020 w 47379"/>
                  <a:gd name="connsiteY8" fmla="*/ 85364 h 100434"/>
                  <a:gd name="connsiteX9" fmla="*/ 17092 w 47379"/>
                  <a:gd name="connsiteY9" fmla="*/ 84291 h 100434"/>
                  <a:gd name="connsiteX10" fmla="*/ 28410 w 47379"/>
                  <a:gd name="connsiteY10" fmla="*/ 86615 h 100434"/>
                  <a:gd name="connsiteX11" fmla="*/ 30674 w 47379"/>
                  <a:gd name="connsiteY11" fmla="*/ 98052 h 100434"/>
                  <a:gd name="connsiteX12" fmla="*/ 33712 w 47379"/>
                  <a:gd name="connsiteY12" fmla="*/ 100435 h 100434"/>
                  <a:gd name="connsiteX13" fmla="*/ 33176 w 47379"/>
                  <a:gd name="connsiteY13" fmla="*/ 97576 h 100434"/>
                  <a:gd name="connsiteX14" fmla="*/ 36571 w 47379"/>
                  <a:gd name="connsiteY14" fmla="*/ 96861 h 100434"/>
                  <a:gd name="connsiteX15" fmla="*/ 34248 w 47379"/>
                  <a:gd name="connsiteY15" fmla="*/ 85245 h 100434"/>
                  <a:gd name="connsiteX16" fmla="*/ 46519 w 47379"/>
                  <a:gd name="connsiteY16" fmla="*/ 60761 h 100434"/>
                  <a:gd name="connsiteX17" fmla="*/ 25908 w 47379"/>
                  <a:gd name="connsiteY17" fmla="*/ 43188 h 100434"/>
                  <a:gd name="connsiteX18" fmla="*/ 21857 w 47379"/>
                  <a:gd name="connsiteY18" fmla="*/ 22577 h 100434"/>
                  <a:gd name="connsiteX19" fmla="*/ 37703 w 47379"/>
                  <a:gd name="connsiteY19" fmla="*/ 27581 h 100434"/>
                  <a:gd name="connsiteX20" fmla="*/ 38894 w 47379"/>
                  <a:gd name="connsiteY20" fmla="*/ 16501 h 100434"/>
                  <a:gd name="connsiteX21" fmla="*/ 19653 w 47379"/>
                  <a:gd name="connsiteY21" fmla="*/ 11437 h 100434"/>
                  <a:gd name="connsiteX22" fmla="*/ 17926 w 47379"/>
                  <a:gd name="connsiteY22" fmla="*/ 2800 h 100434"/>
                  <a:gd name="connsiteX23" fmla="*/ 20726 w 47379"/>
                  <a:gd name="connsiteY23" fmla="*/ 2145 h 100434"/>
                  <a:gd name="connsiteX24" fmla="*/ 17390 w 47379"/>
                  <a:gd name="connsiteY24" fmla="*/ 0 h 100434"/>
                  <a:gd name="connsiteX25" fmla="*/ 11433 w 47379"/>
                  <a:gd name="connsiteY25" fmla="*/ 1132 h 100434"/>
                  <a:gd name="connsiteX26" fmla="*/ 13756 w 47379"/>
                  <a:gd name="connsiteY26" fmla="*/ 12688 h 100434"/>
                  <a:gd name="connsiteX27" fmla="*/ 770 w 47379"/>
                  <a:gd name="connsiteY27" fmla="*/ 37231 h 100434"/>
                  <a:gd name="connsiteX28" fmla="*/ 21619 w 47379"/>
                  <a:gd name="connsiteY28" fmla="*/ 54626 h 100434"/>
                  <a:gd name="connsiteX29" fmla="*/ 27934 w 47379"/>
                  <a:gd name="connsiteY29" fmla="*/ 55638 h 100434"/>
                  <a:gd name="connsiteX30" fmla="*/ 36929 w 47379"/>
                  <a:gd name="connsiteY30" fmla="*/ 63204 h 100434"/>
                  <a:gd name="connsiteX31" fmla="*/ 31567 w 47379"/>
                  <a:gd name="connsiteY31" fmla="*/ 73986 h 100434"/>
                  <a:gd name="connsiteX32" fmla="*/ 15543 w 47379"/>
                  <a:gd name="connsiteY32" fmla="*/ 23947 h 100434"/>
                  <a:gd name="connsiteX33" fmla="*/ 19177 w 47379"/>
                  <a:gd name="connsiteY33" fmla="*/ 42176 h 100434"/>
                  <a:gd name="connsiteX34" fmla="*/ 9884 w 47379"/>
                  <a:gd name="connsiteY34" fmla="*/ 34491 h 100434"/>
                  <a:gd name="connsiteX35" fmla="*/ 15543 w 47379"/>
                  <a:gd name="connsiteY35" fmla="*/ 23947 h 100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7379" h="100434">
                    <a:moveTo>
                      <a:pt x="21619" y="54626"/>
                    </a:moveTo>
                    <a:lnTo>
                      <a:pt x="25729" y="75416"/>
                    </a:lnTo>
                    <a:lnTo>
                      <a:pt x="25729" y="75416"/>
                    </a:lnTo>
                    <a:cubicBezTo>
                      <a:pt x="22931" y="75439"/>
                      <a:pt x="20150" y="74975"/>
                      <a:pt x="17509" y="74045"/>
                    </a:cubicBezTo>
                    <a:cubicBezTo>
                      <a:pt x="16002" y="73331"/>
                      <a:pt x="14566" y="72473"/>
                      <a:pt x="13220" y="71484"/>
                    </a:cubicBezTo>
                    <a:lnTo>
                      <a:pt x="13220" y="72139"/>
                    </a:lnTo>
                    <a:lnTo>
                      <a:pt x="12684" y="80181"/>
                    </a:lnTo>
                    <a:lnTo>
                      <a:pt x="12684" y="81968"/>
                    </a:lnTo>
                    <a:lnTo>
                      <a:pt x="16020" y="85364"/>
                    </a:lnTo>
                    <a:lnTo>
                      <a:pt x="17092" y="84291"/>
                    </a:lnTo>
                    <a:cubicBezTo>
                      <a:pt x="20589" y="86067"/>
                      <a:pt x="24498" y="86865"/>
                      <a:pt x="28410" y="86615"/>
                    </a:cubicBezTo>
                    <a:lnTo>
                      <a:pt x="30674" y="98052"/>
                    </a:lnTo>
                    <a:lnTo>
                      <a:pt x="33712" y="100435"/>
                    </a:lnTo>
                    <a:lnTo>
                      <a:pt x="33176" y="97576"/>
                    </a:lnTo>
                    <a:lnTo>
                      <a:pt x="36571" y="96861"/>
                    </a:lnTo>
                    <a:lnTo>
                      <a:pt x="34248" y="85245"/>
                    </a:lnTo>
                    <a:cubicBezTo>
                      <a:pt x="44198" y="81646"/>
                      <a:pt x="49590" y="70888"/>
                      <a:pt x="46519" y="60761"/>
                    </a:cubicBezTo>
                    <a:cubicBezTo>
                      <a:pt x="43660" y="46405"/>
                      <a:pt x="34605" y="44380"/>
                      <a:pt x="25908" y="43188"/>
                    </a:cubicBezTo>
                    <a:lnTo>
                      <a:pt x="21857" y="22577"/>
                    </a:lnTo>
                    <a:cubicBezTo>
                      <a:pt x="27568" y="22291"/>
                      <a:pt x="33193" y="24066"/>
                      <a:pt x="37703" y="27581"/>
                    </a:cubicBezTo>
                    <a:lnTo>
                      <a:pt x="38894" y="16501"/>
                    </a:lnTo>
                    <a:cubicBezTo>
                      <a:pt x="33376" y="12391"/>
                      <a:pt x="26481" y="10574"/>
                      <a:pt x="19653" y="11437"/>
                    </a:cubicBezTo>
                    <a:lnTo>
                      <a:pt x="17926" y="2800"/>
                    </a:lnTo>
                    <a:lnTo>
                      <a:pt x="20726" y="2145"/>
                    </a:lnTo>
                    <a:lnTo>
                      <a:pt x="17390" y="0"/>
                    </a:lnTo>
                    <a:lnTo>
                      <a:pt x="11433" y="1132"/>
                    </a:lnTo>
                    <a:lnTo>
                      <a:pt x="13756" y="12688"/>
                    </a:lnTo>
                    <a:cubicBezTo>
                      <a:pt x="3555" y="16072"/>
                      <a:pt x="-2170" y="26896"/>
                      <a:pt x="770" y="37231"/>
                    </a:cubicBezTo>
                    <a:cubicBezTo>
                      <a:pt x="3748" y="51528"/>
                      <a:pt x="13101" y="53434"/>
                      <a:pt x="21619" y="54626"/>
                    </a:cubicBezTo>
                    <a:close/>
                    <a:moveTo>
                      <a:pt x="27934" y="55638"/>
                    </a:moveTo>
                    <a:cubicBezTo>
                      <a:pt x="32401" y="56591"/>
                      <a:pt x="35916" y="58259"/>
                      <a:pt x="36929" y="63204"/>
                    </a:cubicBezTo>
                    <a:cubicBezTo>
                      <a:pt x="38165" y="67642"/>
                      <a:pt x="35851" y="72294"/>
                      <a:pt x="31567" y="73986"/>
                    </a:cubicBezTo>
                    <a:close/>
                    <a:moveTo>
                      <a:pt x="15543" y="23947"/>
                    </a:moveTo>
                    <a:lnTo>
                      <a:pt x="19177" y="42176"/>
                    </a:lnTo>
                    <a:cubicBezTo>
                      <a:pt x="14530" y="41282"/>
                      <a:pt x="10897" y="39495"/>
                      <a:pt x="9884" y="34491"/>
                    </a:cubicBezTo>
                    <a:cubicBezTo>
                      <a:pt x="8700" y="30035"/>
                      <a:pt x="11175" y="25424"/>
                      <a:pt x="15543" y="2394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A957FAE2-A471-441C-9AB7-BEBE61E33139}"/>
                  </a:ext>
                </a:extLst>
              </p:cNvPr>
              <p:cNvSpPr/>
              <p:nvPr/>
            </p:nvSpPr>
            <p:spPr>
              <a:xfrm>
                <a:off x="14336835" y="2923033"/>
                <a:ext cx="47379" cy="100434"/>
              </a:xfrm>
              <a:custGeom>
                <a:avLst/>
                <a:gdLst>
                  <a:gd name="connsiteX0" fmla="*/ 21619 w 47379"/>
                  <a:gd name="connsiteY0" fmla="*/ 54626 h 100434"/>
                  <a:gd name="connsiteX1" fmla="*/ 25729 w 47379"/>
                  <a:gd name="connsiteY1" fmla="*/ 75416 h 100434"/>
                  <a:gd name="connsiteX2" fmla="*/ 25729 w 47379"/>
                  <a:gd name="connsiteY2" fmla="*/ 75416 h 100434"/>
                  <a:gd name="connsiteX3" fmla="*/ 17509 w 47379"/>
                  <a:gd name="connsiteY3" fmla="*/ 74045 h 100434"/>
                  <a:gd name="connsiteX4" fmla="*/ 13220 w 47379"/>
                  <a:gd name="connsiteY4" fmla="*/ 71484 h 100434"/>
                  <a:gd name="connsiteX5" fmla="*/ 13220 w 47379"/>
                  <a:gd name="connsiteY5" fmla="*/ 72139 h 100434"/>
                  <a:gd name="connsiteX6" fmla="*/ 12684 w 47379"/>
                  <a:gd name="connsiteY6" fmla="*/ 80181 h 100434"/>
                  <a:gd name="connsiteX7" fmla="*/ 12684 w 47379"/>
                  <a:gd name="connsiteY7" fmla="*/ 81968 h 100434"/>
                  <a:gd name="connsiteX8" fmla="*/ 16020 w 47379"/>
                  <a:gd name="connsiteY8" fmla="*/ 85364 h 100434"/>
                  <a:gd name="connsiteX9" fmla="*/ 17092 w 47379"/>
                  <a:gd name="connsiteY9" fmla="*/ 84291 h 100434"/>
                  <a:gd name="connsiteX10" fmla="*/ 28410 w 47379"/>
                  <a:gd name="connsiteY10" fmla="*/ 86615 h 100434"/>
                  <a:gd name="connsiteX11" fmla="*/ 30674 w 47379"/>
                  <a:gd name="connsiteY11" fmla="*/ 98052 h 100434"/>
                  <a:gd name="connsiteX12" fmla="*/ 33712 w 47379"/>
                  <a:gd name="connsiteY12" fmla="*/ 100435 h 100434"/>
                  <a:gd name="connsiteX13" fmla="*/ 33176 w 47379"/>
                  <a:gd name="connsiteY13" fmla="*/ 97576 h 100434"/>
                  <a:gd name="connsiteX14" fmla="*/ 36571 w 47379"/>
                  <a:gd name="connsiteY14" fmla="*/ 96861 h 100434"/>
                  <a:gd name="connsiteX15" fmla="*/ 34248 w 47379"/>
                  <a:gd name="connsiteY15" fmla="*/ 85245 h 100434"/>
                  <a:gd name="connsiteX16" fmla="*/ 46519 w 47379"/>
                  <a:gd name="connsiteY16" fmla="*/ 60761 h 100434"/>
                  <a:gd name="connsiteX17" fmla="*/ 25908 w 47379"/>
                  <a:gd name="connsiteY17" fmla="*/ 43188 h 100434"/>
                  <a:gd name="connsiteX18" fmla="*/ 21857 w 47379"/>
                  <a:gd name="connsiteY18" fmla="*/ 22577 h 100434"/>
                  <a:gd name="connsiteX19" fmla="*/ 37703 w 47379"/>
                  <a:gd name="connsiteY19" fmla="*/ 27581 h 100434"/>
                  <a:gd name="connsiteX20" fmla="*/ 38894 w 47379"/>
                  <a:gd name="connsiteY20" fmla="*/ 16501 h 100434"/>
                  <a:gd name="connsiteX21" fmla="*/ 19653 w 47379"/>
                  <a:gd name="connsiteY21" fmla="*/ 11437 h 100434"/>
                  <a:gd name="connsiteX22" fmla="*/ 17926 w 47379"/>
                  <a:gd name="connsiteY22" fmla="*/ 2800 h 100434"/>
                  <a:gd name="connsiteX23" fmla="*/ 20726 w 47379"/>
                  <a:gd name="connsiteY23" fmla="*/ 2145 h 100434"/>
                  <a:gd name="connsiteX24" fmla="*/ 17390 w 47379"/>
                  <a:gd name="connsiteY24" fmla="*/ 0 h 100434"/>
                  <a:gd name="connsiteX25" fmla="*/ 11433 w 47379"/>
                  <a:gd name="connsiteY25" fmla="*/ 1132 h 100434"/>
                  <a:gd name="connsiteX26" fmla="*/ 13756 w 47379"/>
                  <a:gd name="connsiteY26" fmla="*/ 12688 h 100434"/>
                  <a:gd name="connsiteX27" fmla="*/ 770 w 47379"/>
                  <a:gd name="connsiteY27" fmla="*/ 37231 h 100434"/>
                  <a:gd name="connsiteX28" fmla="*/ 21619 w 47379"/>
                  <a:gd name="connsiteY28" fmla="*/ 54626 h 100434"/>
                  <a:gd name="connsiteX29" fmla="*/ 27934 w 47379"/>
                  <a:gd name="connsiteY29" fmla="*/ 55638 h 100434"/>
                  <a:gd name="connsiteX30" fmla="*/ 36929 w 47379"/>
                  <a:gd name="connsiteY30" fmla="*/ 63204 h 100434"/>
                  <a:gd name="connsiteX31" fmla="*/ 31567 w 47379"/>
                  <a:gd name="connsiteY31" fmla="*/ 73986 h 100434"/>
                  <a:gd name="connsiteX32" fmla="*/ 15543 w 47379"/>
                  <a:gd name="connsiteY32" fmla="*/ 23947 h 100434"/>
                  <a:gd name="connsiteX33" fmla="*/ 19177 w 47379"/>
                  <a:gd name="connsiteY33" fmla="*/ 42176 h 100434"/>
                  <a:gd name="connsiteX34" fmla="*/ 9884 w 47379"/>
                  <a:gd name="connsiteY34" fmla="*/ 34491 h 100434"/>
                  <a:gd name="connsiteX35" fmla="*/ 15543 w 47379"/>
                  <a:gd name="connsiteY35" fmla="*/ 23947 h 100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7379" h="100434">
                    <a:moveTo>
                      <a:pt x="21619" y="54626"/>
                    </a:moveTo>
                    <a:lnTo>
                      <a:pt x="25729" y="75416"/>
                    </a:lnTo>
                    <a:lnTo>
                      <a:pt x="25729" y="75416"/>
                    </a:lnTo>
                    <a:cubicBezTo>
                      <a:pt x="22931" y="75439"/>
                      <a:pt x="20150" y="74975"/>
                      <a:pt x="17509" y="74045"/>
                    </a:cubicBezTo>
                    <a:cubicBezTo>
                      <a:pt x="16002" y="73331"/>
                      <a:pt x="14566" y="72473"/>
                      <a:pt x="13220" y="71484"/>
                    </a:cubicBezTo>
                    <a:lnTo>
                      <a:pt x="13220" y="72139"/>
                    </a:lnTo>
                    <a:lnTo>
                      <a:pt x="12684" y="80181"/>
                    </a:lnTo>
                    <a:lnTo>
                      <a:pt x="12684" y="81968"/>
                    </a:lnTo>
                    <a:lnTo>
                      <a:pt x="16020" y="85364"/>
                    </a:lnTo>
                    <a:lnTo>
                      <a:pt x="17092" y="84291"/>
                    </a:lnTo>
                    <a:cubicBezTo>
                      <a:pt x="20589" y="86067"/>
                      <a:pt x="24498" y="86865"/>
                      <a:pt x="28410" y="86615"/>
                    </a:cubicBezTo>
                    <a:lnTo>
                      <a:pt x="30674" y="98052"/>
                    </a:lnTo>
                    <a:lnTo>
                      <a:pt x="33712" y="100435"/>
                    </a:lnTo>
                    <a:lnTo>
                      <a:pt x="33176" y="97576"/>
                    </a:lnTo>
                    <a:lnTo>
                      <a:pt x="36571" y="96861"/>
                    </a:lnTo>
                    <a:lnTo>
                      <a:pt x="34248" y="85245"/>
                    </a:lnTo>
                    <a:cubicBezTo>
                      <a:pt x="44198" y="81646"/>
                      <a:pt x="49590" y="70888"/>
                      <a:pt x="46519" y="60761"/>
                    </a:cubicBezTo>
                    <a:cubicBezTo>
                      <a:pt x="43660" y="46405"/>
                      <a:pt x="34605" y="44380"/>
                      <a:pt x="25908" y="43188"/>
                    </a:cubicBezTo>
                    <a:lnTo>
                      <a:pt x="21857" y="22577"/>
                    </a:lnTo>
                    <a:cubicBezTo>
                      <a:pt x="27568" y="22291"/>
                      <a:pt x="33193" y="24066"/>
                      <a:pt x="37703" y="27581"/>
                    </a:cubicBezTo>
                    <a:lnTo>
                      <a:pt x="38894" y="16501"/>
                    </a:lnTo>
                    <a:cubicBezTo>
                      <a:pt x="33376" y="12391"/>
                      <a:pt x="26481" y="10574"/>
                      <a:pt x="19653" y="11437"/>
                    </a:cubicBezTo>
                    <a:lnTo>
                      <a:pt x="17926" y="2800"/>
                    </a:lnTo>
                    <a:lnTo>
                      <a:pt x="20726" y="2145"/>
                    </a:lnTo>
                    <a:lnTo>
                      <a:pt x="17390" y="0"/>
                    </a:lnTo>
                    <a:lnTo>
                      <a:pt x="11433" y="1132"/>
                    </a:lnTo>
                    <a:lnTo>
                      <a:pt x="13756" y="12688"/>
                    </a:lnTo>
                    <a:cubicBezTo>
                      <a:pt x="3555" y="16072"/>
                      <a:pt x="-2170" y="26896"/>
                      <a:pt x="770" y="37231"/>
                    </a:cubicBezTo>
                    <a:cubicBezTo>
                      <a:pt x="3748" y="51528"/>
                      <a:pt x="13101" y="53434"/>
                      <a:pt x="21619" y="54626"/>
                    </a:cubicBezTo>
                    <a:close/>
                    <a:moveTo>
                      <a:pt x="27934" y="55638"/>
                    </a:moveTo>
                    <a:cubicBezTo>
                      <a:pt x="32401" y="56591"/>
                      <a:pt x="35916" y="58259"/>
                      <a:pt x="36929" y="63204"/>
                    </a:cubicBezTo>
                    <a:cubicBezTo>
                      <a:pt x="38165" y="67642"/>
                      <a:pt x="35851" y="72294"/>
                      <a:pt x="31567" y="73986"/>
                    </a:cubicBezTo>
                    <a:close/>
                    <a:moveTo>
                      <a:pt x="15543" y="23947"/>
                    </a:moveTo>
                    <a:lnTo>
                      <a:pt x="19177" y="42176"/>
                    </a:lnTo>
                    <a:cubicBezTo>
                      <a:pt x="14530" y="41282"/>
                      <a:pt x="10897" y="39495"/>
                      <a:pt x="9884" y="34491"/>
                    </a:cubicBezTo>
                    <a:cubicBezTo>
                      <a:pt x="8700" y="30035"/>
                      <a:pt x="11175" y="25424"/>
                      <a:pt x="15543" y="239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3" name="Forma Livre: Forma 1852">
                <a:extLst>
                  <a:ext uri="{FF2B5EF4-FFF2-40B4-BE49-F238E27FC236}">
                    <a16:creationId xmlns:a16="http://schemas.microsoft.com/office/drawing/2014/main" id="{2D1ABF62-9C28-739C-34E9-0F016D337F87}"/>
                  </a:ext>
                </a:extLst>
              </p:cNvPr>
              <p:cNvSpPr/>
              <p:nvPr/>
            </p:nvSpPr>
            <p:spPr>
              <a:xfrm>
                <a:off x="14339936" y="2925177"/>
                <a:ext cx="46861" cy="98528"/>
              </a:xfrm>
              <a:custGeom>
                <a:avLst/>
                <a:gdLst>
                  <a:gd name="connsiteX0" fmla="*/ 13216 w 46861"/>
                  <a:gd name="connsiteY0" fmla="*/ 13105 h 98528"/>
                  <a:gd name="connsiteX1" fmla="*/ 10893 w 46861"/>
                  <a:gd name="connsiteY1" fmla="*/ 1191 h 98528"/>
                  <a:gd name="connsiteX2" fmla="*/ 16850 w 46861"/>
                  <a:gd name="connsiteY2" fmla="*/ 0 h 98528"/>
                  <a:gd name="connsiteX3" fmla="*/ 19114 w 46861"/>
                  <a:gd name="connsiteY3" fmla="*/ 11437 h 98528"/>
                  <a:gd name="connsiteX4" fmla="*/ 38355 w 46861"/>
                  <a:gd name="connsiteY4" fmla="*/ 16501 h 98528"/>
                  <a:gd name="connsiteX5" fmla="*/ 37164 w 46861"/>
                  <a:gd name="connsiteY5" fmla="*/ 27581 h 98528"/>
                  <a:gd name="connsiteX6" fmla="*/ 21318 w 46861"/>
                  <a:gd name="connsiteY6" fmla="*/ 22577 h 98528"/>
                  <a:gd name="connsiteX7" fmla="*/ 25369 w 46861"/>
                  <a:gd name="connsiteY7" fmla="*/ 43188 h 98528"/>
                  <a:gd name="connsiteX8" fmla="*/ 45980 w 46861"/>
                  <a:gd name="connsiteY8" fmla="*/ 60761 h 98528"/>
                  <a:gd name="connsiteX9" fmla="*/ 33411 w 46861"/>
                  <a:gd name="connsiteY9" fmla="*/ 85423 h 98528"/>
                  <a:gd name="connsiteX10" fmla="*/ 35734 w 46861"/>
                  <a:gd name="connsiteY10" fmla="*/ 97337 h 98528"/>
                  <a:gd name="connsiteX11" fmla="*/ 29777 w 46861"/>
                  <a:gd name="connsiteY11" fmla="*/ 98529 h 98528"/>
                  <a:gd name="connsiteX12" fmla="*/ 27513 w 46861"/>
                  <a:gd name="connsiteY12" fmla="*/ 87091 h 98528"/>
                  <a:gd name="connsiteX13" fmla="*/ 11727 w 46861"/>
                  <a:gd name="connsiteY13" fmla="*/ 83696 h 98528"/>
                  <a:gd name="connsiteX14" fmla="*/ 12621 w 46861"/>
                  <a:gd name="connsiteY14" fmla="*/ 72675 h 98528"/>
                  <a:gd name="connsiteX15" fmla="*/ 25309 w 46861"/>
                  <a:gd name="connsiteY15" fmla="*/ 75952 h 98528"/>
                  <a:gd name="connsiteX16" fmla="*/ 21497 w 46861"/>
                  <a:gd name="connsiteY16" fmla="*/ 54804 h 98528"/>
                  <a:gd name="connsiteX17" fmla="*/ 766 w 46861"/>
                  <a:gd name="connsiteY17" fmla="*/ 37350 h 98528"/>
                  <a:gd name="connsiteX18" fmla="*/ 13216 w 46861"/>
                  <a:gd name="connsiteY18" fmla="*/ 13105 h 98528"/>
                  <a:gd name="connsiteX19" fmla="*/ 9583 w 46861"/>
                  <a:gd name="connsiteY19" fmla="*/ 34670 h 98528"/>
                  <a:gd name="connsiteX20" fmla="*/ 18876 w 46861"/>
                  <a:gd name="connsiteY20" fmla="*/ 42354 h 98528"/>
                  <a:gd name="connsiteX21" fmla="*/ 15540 w 46861"/>
                  <a:gd name="connsiteY21" fmla="*/ 24126 h 98528"/>
                  <a:gd name="connsiteX22" fmla="*/ 9583 w 46861"/>
                  <a:gd name="connsiteY22" fmla="*/ 34670 h 98528"/>
                  <a:gd name="connsiteX23" fmla="*/ 27454 w 46861"/>
                  <a:gd name="connsiteY23" fmla="*/ 55817 h 98528"/>
                  <a:gd name="connsiteX24" fmla="*/ 31087 w 46861"/>
                  <a:gd name="connsiteY24" fmla="*/ 74165 h 98528"/>
                  <a:gd name="connsiteX25" fmla="*/ 36449 w 46861"/>
                  <a:gd name="connsiteY25" fmla="*/ 63382 h 98528"/>
                  <a:gd name="connsiteX26" fmla="*/ 27811 w 46861"/>
                  <a:gd name="connsiteY26" fmla="*/ 55817 h 98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6861" h="98528">
                    <a:moveTo>
                      <a:pt x="13216" y="13105"/>
                    </a:moveTo>
                    <a:lnTo>
                      <a:pt x="10893" y="1191"/>
                    </a:lnTo>
                    <a:lnTo>
                      <a:pt x="16850" y="0"/>
                    </a:lnTo>
                    <a:lnTo>
                      <a:pt x="19114" y="11437"/>
                    </a:lnTo>
                    <a:cubicBezTo>
                      <a:pt x="25941" y="10574"/>
                      <a:pt x="32836" y="12391"/>
                      <a:pt x="38355" y="16501"/>
                    </a:cubicBezTo>
                    <a:lnTo>
                      <a:pt x="37164" y="27581"/>
                    </a:lnTo>
                    <a:cubicBezTo>
                      <a:pt x="32654" y="24066"/>
                      <a:pt x="27029" y="22291"/>
                      <a:pt x="21318" y="22577"/>
                    </a:cubicBezTo>
                    <a:lnTo>
                      <a:pt x="25369" y="43188"/>
                    </a:lnTo>
                    <a:cubicBezTo>
                      <a:pt x="33887" y="44380"/>
                      <a:pt x="43240" y="46405"/>
                      <a:pt x="45980" y="60761"/>
                    </a:cubicBezTo>
                    <a:cubicBezTo>
                      <a:pt x="49132" y="71025"/>
                      <a:pt x="43569" y="81944"/>
                      <a:pt x="33411" y="85423"/>
                    </a:cubicBezTo>
                    <a:lnTo>
                      <a:pt x="35734" y="97337"/>
                    </a:lnTo>
                    <a:lnTo>
                      <a:pt x="29777" y="98529"/>
                    </a:lnTo>
                    <a:lnTo>
                      <a:pt x="27513" y="87091"/>
                    </a:lnTo>
                    <a:cubicBezTo>
                      <a:pt x="22021" y="87723"/>
                      <a:pt x="16474" y="86531"/>
                      <a:pt x="11727" y="83696"/>
                    </a:cubicBezTo>
                    <a:lnTo>
                      <a:pt x="12621" y="72675"/>
                    </a:lnTo>
                    <a:cubicBezTo>
                      <a:pt x="16476" y="74897"/>
                      <a:pt x="20861" y="76029"/>
                      <a:pt x="25309" y="75952"/>
                    </a:cubicBezTo>
                    <a:lnTo>
                      <a:pt x="21497" y="54804"/>
                    </a:lnTo>
                    <a:cubicBezTo>
                      <a:pt x="12978" y="53553"/>
                      <a:pt x="3626" y="51647"/>
                      <a:pt x="766" y="37350"/>
                    </a:cubicBezTo>
                    <a:cubicBezTo>
                      <a:pt x="-2108" y="27253"/>
                      <a:pt x="3334" y="16656"/>
                      <a:pt x="13216" y="13105"/>
                    </a:cubicBezTo>
                    <a:close/>
                    <a:moveTo>
                      <a:pt x="9583" y="34670"/>
                    </a:moveTo>
                    <a:cubicBezTo>
                      <a:pt x="10595" y="39733"/>
                      <a:pt x="14229" y="41461"/>
                      <a:pt x="18876" y="42354"/>
                    </a:cubicBezTo>
                    <a:lnTo>
                      <a:pt x="15540" y="24126"/>
                    </a:lnTo>
                    <a:cubicBezTo>
                      <a:pt x="11052" y="25478"/>
                      <a:pt x="8426" y="30124"/>
                      <a:pt x="9583" y="34670"/>
                    </a:cubicBezTo>
                    <a:close/>
                    <a:moveTo>
                      <a:pt x="27454" y="55817"/>
                    </a:moveTo>
                    <a:lnTo>
                      <a:pt x="31087" y="74165"/>
                    </a:lnTo>
                    <a:cubicBezTo>
                      <a:pt x="35372" y="72473"/>
                      <a:pt x="37685" y="67820"/>
                      <a:pt x="36449" y="63382"/>
                    </a:cubicBezTo>
                    <a:cubicBezTo>
                      <a:pt x="35793" y="58438"/>
                      <a:pt x="32279" y="56770"/>
                      <a:pt x="27811" y="5581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4" name="Forma Livre: Forma 1853">
                <a:extLst>
                  <a:ext uri="{FF2B5EF4-FFF2-40B4-BE49-F238E27FC236}">
                    <a16:creationId xmlns:a16="http://schemas.microsoft.com/office/drawing/2014/main" id="{162EB947-A7CC-0A48-B68D-85740F621B87}"/>
                  </a:ext>
                </a:extLst>
              </p:cNvPr>
              <p:cNvSpPr/>
              <p:nvPr/>
            </p:nvSpPr>
            <p:spPr>
              <a:xfrm>
                <a:off x="14431904" y="2939236"/>
                <a:ext cx="10655" cy="91916"/>
              </a:xfrm>
              <a:custGeom>
                <a:avLst/>
                <a:gdLst>
                  <a:gd name="connsiteX0" fmla="*/ 3634 w 10655"/>
                  <a:gd name="connsiteY0" fmla="*/ 0 h 91916"/>
                  <a:gd name="connsiteX1" fmla="*/ 7804 w 10655"/>
                  <a:gd name="connsiteY1" fmla="*/ 13165 h 91916"/>
                  <a:gd name="connsiteX2" fmla="*/ 10544 w 10655"/>
                  <a:gd name="connsiteY2" fmla="*/ 46345 h 91916"/>
                  <a:gd name="connsiteX3" fmla="*/ 5123 w 10655"/>
                  <a:gd name="connsiteY3" fmla="*/ 79168 h 91916"/>
                  <a:gd name="connsiteX4" fmla="*/ 0 w 10655"/>
                  <a:gd name="connsiteY4" fmla="*/ 91916 h 91916"/>
                  <a:gd name="connsiteX5" fmla="*/ 7446 w 10655"/>
                  <a:gd name="connsiteY5" fmla="*/ 46226 h 91916"/>
                  <a:gd name="connsiteX6" fmla="*/ 3634 w 10655"/>
                  <a:gd name="connsiteY6" fmla="*/ 0 h 9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55" h="91916">
                    <a:moveTo>
                      <a:pt x="3634" y="0"/>
                    </a:moveTo>
                    <a:cubicBezTo>
                      <a:pt x="5689" y="4152"/>
                      <a:pt x="7095" y="8590"/>
                      <a:pt x="7804" y="13165"/>
                    </a:cubicBezTo>
                    <a:cubicBezTo>
                      <a:pt x="10074" y="24072"/>
                      <a:pt x="10995" y="35218"/>
                      <a:pt x="10544" y="46345"/>
                    </a:cubicBezTo>
                    <a:cubicBezTo>
                      <a:pt x="10108" y="57467"/>
                      <a:pt x="8287" y="68493"/>
                      <a:pt x="5123" y="79168"/>
                    </a:cubicBezTo>
                    <a:cubicBezTo>
                      <a:pt x="4056" y="83648"/>
                      <a:pt x="2329" y="87943"/>
                      <a:pt x="0" y="91916"/>
                    </a:cubicBezTo>
                    <a:cubicBezTo>
                      <a:pt x="3790" y="76929"/>
                      <a:pt x="6282" y="61643"/>
                      <a:pt x="7446" y="46226"/>
                    </a:cubicBezTo>
                    <a:cubicBezTo>
                      <a:pt x="7571" y="30732"/>
                      <a:pt x="6295" y="15262"/>
                      <a:pt x="36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79E9FCC8-6436-0431-C241-0940A1791561}"/>
                  </a:ext>
                </a:extLst>
              </p:cNvPr>
              <p:cNvSpPr/>
              <p:nvPr/>
            </p:nvSpPr>
            <p:spPr>
              <a:xfrm>
                <a:off x="14417232" y="2904170"/>
                <a:ext cx="12427" cy="19556"/>
              </a:xfrm>
              <a:custGeom>
                <a:avLst/>
                <a:gdLst>
                  <a:gd name="connsiteX0" fmla="*/ 137 w 12427"/>
                  <a:gd name="connsiteY0" fmla="*/ 39 h 19556"/>
                  <a:gd name="connsiteX1" fmla="*/ 7524 w 12427"/>
                  <a:gd name="connsiteY1" fmla="*/ 8915 h 19556"/>
                  <a:gd name="connsiteX2" fmla="*/ 12290 w 12427"/>
                  <a:gd name="connsiteY2" fmla="*/ 19518 h 19556"/>
                  <a:gd name="connsiteX3" fmla="*/ 4903 w 12427"/>
                  <a:gd name="connsiteY3" fmla="*/ 10583 h 19556"/>
                  <a:gd name="connsiteX4" fmla="*/ 137 w 12427"/>
                  <a:gd name="connsiteY4" fmla="*/ 39 h 19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27" h="19556">
                    <a:moveTo>
                      <a:pt x="137" y="39"/>
                    </a:moveTo>
                    <a:cubicBezTo>
                      <a:pt x="912" y="-438"/>
                      <a:pt x="4188" y="3553"/>
                      <a:pt x="7524" y="8915"/>
                    </a:cubicBezTo>
                    <a:cubicBezTo>
                      <a:pt x="10860" y="14276"/>
                      <a:pt x="13005" y="19041"/>
                      <a:pt x="12290" y="19518"/>
                    </a:cubicBezTo>
                    <a:cubicBezTo>
                      <a:pt x="11575" y="19995"/>
                      <a:pt x="8239" y="15944"/>
                      <a:pt x="4903" y="10583"/>
                    </a:cubicBezTo>
                    <a:cubicBezTo>
                      <a:pt x="1567" y="5221"/>
                      <a:pt x="-577" y="456"/>
                      <a:pt x="137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725C598D-374C-721D-9EF8-ABD83701DAC4}"/>
                  </a:ext>
                </a:extLst>
              </p:cNvPr>
              <p:cNvSpPr/>
              <p:nvPr/>
            </p:nvSpPr>
            <p:spPr>
              <a:xfrm>
                <a:off x="14379479" y="2977886"/>
                <a:ext cx="5638" cy="18148"/>
              </a:xfrm>
              <a:custGeom>
                <a:avLst/>
                <a:gdLst>
                  <a:gd name="connsiteX0" fmla="*/ 123 w 5638"/>
                  <a:gd name="connsiteY0" fmla="*/ 70 h 18148"/>
                  <a:gd name="connsiteX1" fmla="*/ 5424 w 5638"/>
                  <a:gd name="connsiteY1" fmla="*/ 8470 h 18148"/>
                  <a:gd name="connsiteX2" fmla="*/ 3161 w 5638"/>
                  <a:gd name="connsiteY2" fmla="*/ 18120 h 18148"/>
                  <a:gd name="connsiteX3" fmla="*/ 2386 w 5638"/>
                  <a:gd name="connsiteY3" fmla="*/ 9006 h 18148"/>
                  <a:gd name="connsiteX4" fmla="*/ 123 w 5638"/>
                  <a:gd name="connsiteY4" fmla="*/ 70 h 18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38" h="18148">
                    <a:moveTo>
                      <a:pt x="123" y="70"/>
                    </a:moveTo>
                    <a:cubicBezTo>
                      <a:pt x="659" y="-525"/>
                      <a:pt x="4471" y="2692"/>
                      <a:pt x="5424" y="8470"/>
                    </a:cubicBezTo>
                    <a:cubicBezTo>
                      <a:pt x="6378" y="14248"/>
                      <a:pt x="3876" y="18537"/>
                      <a:pt x="3161" y="18120"/>
                    </a:cubicBezTo>
                    <a:cubicBezTo>
                      <a:pt x="2446" y="17703"/>
                      <a:pt x="3161" y="13772"/>
                      <a:pt x="2386" y="9006"/>
                    </a:cubicBezTo>
                    <a:cubicBezTo>
                      <a:pt x="1612" y="4240"/>
                      <a:pt x="-533" y="666"/>
                      <a:pt x="123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ACBD4855-CE3C-EEA5-B780-422BEFA1EF21}"/>
                  </a:ext>
                </a:extLst>
              </p:cNvPr>
              <p:cNvSpPr/>
              <p:nvPr/>
            </p:nvSpPr>
            <p:spPr>
              <a:xfrm>
                <a:off x="14300312" y="2927679"/>
                <a:ext cx="9772" cy="71841"/>
              </a:xfrm>
              <a:custGeom>
                <a:avLst/>
                <a:gdLst>
                  <a:gd name="connsiteX0" fmla="*/ 6019 w 9772"/>
                  <a:gd name="connsiteY0" fmla="*/ 0 h 71841"/>
                  <a:gd name="connsiteX1" fmla="*/ 3160 w 9772"/>
                  <a:gd name="connsiteY1" fmla="*/ 36099 h 71841"/>
                  <a:gd name="connsiteX2" fmla="*/ 9772 w 9772"/>
                  <a:gd name="connsiteY2" fmla="*/ 71841 h 71841"/>
                  <a:gd name="connsiteX3" fmla="*/ 6019 w 9772"/>
                  <a:gd name="connsiteY3" fmla="*/ 357 h 71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72" h="71841">
                    <a:moveTo>
                      <a:pt x="6019" y="0"/>
                    </a:moveTo>
                    <a:cubicBezTo>
                      <a:pt x="3993" y="11926"/>
                      <a:pt x="3036" y="24007"/>
                      <a:pt x="3160" y="36099"/>
                    </a:cubicBezTo>
                    <a:cubicBezTo>
                      <a:pt x="4301" y="48186"/>
                      <a:pt x="6514" y="60148"/>
                      <a:pt x="9772" y="71841"/>
                    </a:cubicBezTo>
                    <a:cubicBezTo>
                      <a:pt x="-1789" y="49687"/>
                      <a:pt x="-3159" y="23602"/>
                      <a:pt x="6019" y="3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18A514A2-79FC-E57D-B7A1-A354357EAE5F}"/>
                  </a:ext>
                </a:extLst>
              </p:cNvPr>
              <p:cNvSpPr/>
              <p:nvPr/>
            </p:nvSpPr>
            <p:spPr>
              <a:xfrm rot="-1804201">
                <a:off x="14658065" y="2717803"/>
                <a:ext cx="334068" cy="239947"/>
              </a:xfrm>
              <a:custGeom>
                <a:avLst/>
                <a:gdLst>
                  <a:gd name="connsiteX0" fmla="*/ 334068 w 334068"/>
                  <a:gd name="connsiteY0" fmla="*/ 119974 h 239947"/>
                  <a:gd name="connsiteX1" fmla="*/ 167034 w 334068"/>
                  <a:gd name="connsiteY1" fmla="*/ 239948 h 239947"/>
                  <a:gd name="connsiteX2" fmla="*/ 0 w 334068"/>
                  <a:gd name="connsiteY2" fmla="*/ 119974 h 239947"/>
                  <a:gd name="connsiteX3" fmla="*/ 167034 w 334068"/>
                  <a:gd name="connsiteY3" fmla="*/ 0 h 239947"/>
                  <a:gd name="connsiteX4" fmla="*/ 334068 w 334068"/>
                  <a:gd name="connsiteY4" fmla="*/ 119974 h 23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068" h="239947">
                    <a:moveTo>
                      <a:pt x="334068" y="119974"/>
                    </a:moveTo>
                    <a:cubicBezTo>
                      <a:pt x="334068" y="186234"/>
                      <a:pt x="259284" y="239948"/>
                      <a:pt x="167034" y="239948"/>
                    </a:cubicBezTo>
                    <a:cubicBezTo>
                      <a:pt x="74784" y="239948"/>
                      <a:pt x="0" y="186234"/>
                      <a:pt x="0" y="119974"/>
                    </a:cubicBezTo>
                    <a:cubicBezTo>
                      <a:pt x="0" y="53714"/>
                      <a:pt x="74784" y="0"/>
                      <a:pt x="167034" y="0"/>
                    </a:cubicBezTo>
                    <a:cubicBezTo>
                      <a:pt x="259284" y="0"/>
                      <a:pt x="334068" y="53714"/>
                      <a:pt x="334068" y="11997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59" name="Forma Livre: Forma 1858">
                <a:extLst>
                  <a:ext uri="{FF2B5EF4-FFF2-40B4-BE49-F238E27FC236}">
                    <a16:creationId xmlns:a16="http://schemas.microsoft.com/office/drawing/2014/main" id="{BD119C68-CA1B-AB01-2B8B-1EF84BF469D2}"/>
                  </a:ext>
                </a:extLst>
              </p:cNvPr>
              <p:cNvSpPr/>
              <p:nvPr/>
            </p:nvSpPr>
            <p:spPr>
              <a:xfrm rot="-1804201">
                <a:off x="14658065" y="2717803"/>
                <a:ext cx="334068" cy="239947"/>
              </a:xfrm>
              <a:custGeom>
                <a:avLst/>
                <a:gdLst>
                  <a:gd name="connsiteX0" fmla="*/ 334068 w 334068"/>
                  <a:gd name="connsiteY0" fmla="*/ 119974 h 239947"/>
                  <a:gd name="connsiteX1" fmla="*/ 167034 w 334068"/>
                  <a:gd name="connsiteY1" fmla="*/ 239948 h 239947"/>
                  <a:gd name="connsiteX2" fmla="*/ 0 w 334068"/>
                  <a:gd name="connsiteY2" fmla="*/ 119974 h 239947"/>
                  <a:gd name="connsiteX3" fmla="*/ 167034 w 334068"/>
                  <a:gd name="connsiteY3" fmla="*/ 0 h 239947"/>
                  <a:gd name="connsiteX4" fmla="*/ 334068 w 334068"/>
                  <a:gd name="connsiteY4" fmla="*/ 119974 h 23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068" h="239947">
                    <a:moveTo>
                      <a:pt x="334068" y="119974"/>
                    </a:moveTo>
                    <a:cubicBezTo>
                      <a:pt x="334068" y="186234"/>
                      <a:pt x="259284" y="239948"/>
                      <a:pt x="167034" y="239948"/>
                    </a:cubicBezTo>
                    <a:cubicBezTo>
                      <a:pt x="74784" y="239948"/>
                      <a:pt x="0" y="186234"/>
                      <a:pt x="0" y="119974"/>
                    </a:cubicBezTo>
                    <a:cubicBezTo>
                      <a:pt x="0" y="53714"/>
                      <a:pt x="74784" y="0"/>
                      <a:pt x="167034" y="0"/>
                    </a:cubicBezTo>
                    <a:cubicBezTo>
                      <a:pt x="259284" y="0"/>
                      <a:pt x="334068" y="53714"/>
                      <a:pt x="334068" y="119974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7103DF06-B647-FB88-1D9F-F2E951328D89}"/>
                  </a:ext>
                </a:extLst>
              </p:cNvPr>
              <p:cNvSpPr/>
              <p:nvPr/>
            </p:nvSpPr>
            <p:spPr>
              <a:xfrm rot="-1804201">
                <a:off x="14643605" y="2692904"/>
                <a:ext cx="334068" cy="239947"/>
              </a:xfrm>
              <a:custGeom>
                <a:avLst/>
                <a:gdLst>
                  <a:gd name="connsiteX0" fmla="*/ 334068 w 334068"/>
                  <a:gd name="connsiteY0" fmla="*/ 119974 h 239947"/>
                  <a:gd name="connsiteX1" fmla="*/ 167034 w 334068"/>
                  <a:gd name="connsiteY1" fmla="*/ 239948 h 239947"/>
                  <a:gd name="connsiteX2" fmla="*/ 0 w 334068"/>
                  <a:gd name="connsiteY2" fmla="*/ 119974 h 239947"/>
                  <a:gd name="connsiteX3" fmla="*/ 167034 w 334068"/>
                  <a:gd name="connsiteY3" fmla="*/ 0 h 239947"/>
                  <a:gd name="connsiteX4" fmla="*/ 334068 w 334068"/>
                  <a:gd name="connsiteY4" fmla="*/ 119974 h 23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068" h="239947">
                    <a:moveTo>
                      <a:pt x="334068" y="119974"/>
                    </a:moveTo>
                    <a:cubicBezTo>
                      <a:pt x="334068" y="186234"/>
                      <a:pt x="259284" y="239948"/>
                      <a:pt x="167034" y="239948"/>
                    </a:cubicBezTo>
                    <a:cubicBezTo>
                      <a:pt x="74784" y="239948"/>
                      <a:pt x="0" y="186234"/>
                      <a:pt x="0" y="119974"/>
                    </a:cubicBezTo>
                    <a:cubicBezTo>
                      <a:pt x="0" y="53714"/>
                      <a:pt x="74784" y="0"/>
                      <a:pt x="167034" y="0"/>
                    </a:cubicBezTo>
                    <a:cubicBezTo>
                      <a:pt x="259284" y="0"/>
                      <a:pt x="334068" y="53714"/>
                      <a:pt x="334068" y="119974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04E7FD03-E410-4DF9-F69E-0020B35BB397}"/>
                  </a:ext>
                </a:extLst>
              </p:cNvPr>
              <p:cNvSpPr/>
              <p:nvPr/>
            </p:nvSpPr>
            <p:spPr>
              <a:xfrm>
                <a:off x="14654209" y="2751173"/>
                <a:ext cx="70251" cy="144814"/>
              </a:xfrm>
              <a:custGeom>
                <a:avLst/>
                <a:gdLst>
                  <a:gd name="connsiteX0" fmla="*/ 54338 w 70251"/>
                  <a:gd name="connsiteY0" fmla="*/ 4825 h 144814"/>
                  <a:gd name="connsiteX1" fmla="*/ 67205 w 70251"/>
                  <a:gd name="connsiteY1" fmla="*/ 23649 h 144814"/>
                  <a:gd name="connsiteX2" fmla="*/ 57972 w 70251"/>
                  <a:gd name="connsiteY2" fmla="*/ 91797 h 144814"/>
                  <a:gd name="connsiteX3" fmla="*/ 11507 w 70251"/>
                  <a:gd name="connsiteY3" fmla="*/ 144814 h 144814"/>
                  <a:gd name="connsiteX4" fmla="*/ 43675 w 70251"/>
                  <a:gd name="connsiteY4" fmla="*/ 0 h 144814"/>
                  <a:gd name="connsiteX5" fmla="*/ 54338 w 70251"/>
                  <a:gd name="connsiteY5" fmla="*/ 4825 h 144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251" h="144814">
                    <a:moveTo>
                      <a:pt x="54338" y="4825"/>
                    </a:moveTo>
                    <a:cubicBezTo>
                      <a:pt x="60176" y="9889"/>
                      <a:pt x="64608" y="16370"/>
                      <a:pt x="67205" y="23649"/>
                    </a:cubicBezTo>
                    <a:cubicBezTo>
                      <a:pt x="73395" y="46685"/>
                      <a:pt x="70071" y="71240"/>
                      <a:pt x="57972" y="91797"/>
                    </a:cubicBezTo>
                    <a:cubicBezTo>
                      <a:pt x="46391" y="112545"/>
                      <a:pt x="30558" y="130613"/>
                      <a:pt x="11507" y="144814"/>
                    </a:cubicBezTo>
                    <a:cubicBezTo>
                      <a:pt x="-12321" y="102282"/>
                      <a:pt x="2036" y="45333"/>
                      <a:pt x="43675" y="0"/>
                    </a:cubicBezTo>
                    <a:cubicBezTo>
                      <a:pt x="47464" y="1031"/>
                      <a:pt x="51062" y="2663"/>
                      <a:pt x="54338" y="482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2" name="Forma Livre: Forma 1861">
                <a:extLst>
                  <a:ext uri="{FF2B5EF4-FFF2-40B4-BE49-F238E27FC236}">
                    <a16:creationId xmlns:a16="http://schemas.microsoft.com/office/drawing/2014/main" id="{76E5EBAB-9904-4375-4AC8-81A5105FA30B}"/>
                  </a:ext>
                </a:extLst>
              </p:cNvPr>
              <p:cNvSpPr/>
              <p:nvPr/>
            </p:nvSpPr>
            <p:spPr>
              <a:xfrm>
                <a:off x="14686830" y="2711235"/>
                <a:ext cx="240097" cy="202694"/>
              </a:xfrm>
              <a:custGeom>
                <a:avLst/>
                <a:gdLst>
                  <a:gd name="connsiteX0" fmla="*/ 165518 w 240097"/>
                  <a:gd name="connsiteY0" fmla="*/ 179749 h 202694"/>
                  <a:gd name="connsiteX1" fmla="*/ 231045 w 240097"/>
                  <a:gd name="connsiteY1" fmla="*/ 37079 h 202694"/>
                  <a:gd name="connsiteX2" fmla="*/ 74555 w 240097"/>
                  <a:gd name="connsiteY2" fmla="*/ 23020 h 202694"/>
                  <a:gd name="connsiteX3" fmla="*/ 9028 w 240097"/>
                  <a:gd name="connsiteY3" fmla="*/ 165690 h 202694"/>
                  <a:gd name="connsiteX4" fmla="*/ 165518 w 240097"/>
                  <a:gd name="connsiteY4" fmla="*/ 179749 h 20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97" h="202694">
                    <a:moveTo>
                      <a:pt x="165518" y="179749"/>
                    </a:moveTo>
                    <a:cubicBezTo>
                      <a:pt x="226875" y="144007"/>
                      <a:pt x="256303" y="80326"/>
                      <a:pt x="231045" y="37079"/>
                    </a:cubicBezTo>
                    <a:cubicBezTo>
                      <a:pt x="205787" y="-6169"/>
                      <a:pt x="135733" y="-12543"/>
                      <a:pt x="74555" y="23020"/>
                    </a:cubicBezTo>
                    <a:cubicBezTo>
                      <a:pt x="13377" y="58583"/>
                      <a:pt x="-16230" y="122442"/>
                      <a:pt x="9028" y="165690"/>
                    </a:cubicBezTo>
                    <a:cubicBezTo>
                      <a:pt x="34286" y="208938"/>
                      <a:pt x="104161" y="215133"/>
                      <a:pt x="165518" y="17974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3" name="Forma Livre: Forma 1862">
                <a:extLst>
                  <a:ext uri="{FF2B5EF4-FFF2-40B4-BE49-F238E27FC236}">
                    <a16:creationId xmlns:a16="http://schemas.microsoft.com/office/drawing/2014/main" id="{BF211A3A-7D80-3CCD-0A76-79BF0EDDE4FA}"/>
                  </a:ext>
                </a:extLst>
              </p:cNvPr>
              <p:cNvSpPr/>
              <p:nvPr/>
            </p:nvSpPr>
            <p:spPr>
              <a:xfrm>
                <a:off x="14686830" y="2711235"/>
                <a:ext cx="240097" cy="202694"/>
              </a:xfrm>
              <a:custGeom>
                <a:avLst/>
                <a:gdLst>
                  <a:gd name="connsiteX0" fmla="*/ 165518 w 240097"/>
                  <a:gd name="connsiteY0" fmla="*/ 179749 h 202694"/>
                  <a:gd name="connsiteX1" fmla="*/ 231045 w 240097"/>
                  <a:gd name="connsiteY1" fmla="*/ 37079 h 202694"/>
                  <a:gd name="connsiteX2" fmla="*/ 74555 w 240097"/>
                  <a:gd name="connsiteY2" fmla="*/ 23020 h 202694"/>
                  <a:gd name="connsiteX3" fmla="*/ 9028 w 240097"/>
                  <a:gd name="connsiteY3" fmla="*/ 165690 h 202694"/>
                  <a:gd name="connsiteX4" fmla="*/ 165518 w 240097"/>
                  <a:gd name="connsiteY4" fmla="*/ 179749 h 202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97" h="202694">
                    <a:moveTo>
                      <a:pt x="165518" y="179749"/>
                    </a:moveTo>
                    <a:cubicBezTo>
                      <a:pt x="226875" y="144007"/>
                      <a:pt x="256303" y="80326"/>
                      <a:pt x="231045" y="37079"/>
                    </a:cubicBezTo>
                    <a:cubicBezTo>
                      <a:pt x="205787" y="-6169"/>
                      <a:pt x="135733" y="-12543"/>
                      <a:pt x="74555" y="23020"/>
                    </a:cubicBezTo>
                    <a:cubicBezTo>
                      <a:pt x="13377" y="58583"/>
                      <a:pt x="-16230" y="122442"/>
                      <a:pt x="9028" y="165690"/>
                    </a:cubicBezTo>
                    <a:cubicBezTo>
                      <a:pt x="34286" y="208938"/>
                      <a:pt x="104161" y="215133"/>
                      <a:pt x="165518" y="1797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9441BE0B-7A67-36DF-7A28-60D51F7D7EA7}"/>
                  </a:ext>
                </a:extLst>
              </p:cNvPr>
              <p:cNvSpPr/>
              <p:nvPr/>
            </p:nvSpPr>
            <p:spPr>
              <a:xfrm>
                <a:off x="14696239" y="2718909"/>
                <a:ext cx="234062" cy="196908"/>
              </a:xfrm>
              <a:custGeom>
                <a:avLst/>
                <a:gdLst>
                  <a:gd name="connsiteX0" fmla="*/ 160994 w 234062"/>
                  <a:gd name="connsiteY0" fmla="*/ 174339 h 196908"/>
                  <a:gd name="connsiteX1" fmla="*/ 225449 w 234062"/>
                  <a:gd name="connsiteY1" fmla="*/ 35660 h 196908"/>
                  <a:gd name="connsiteX2" fmla="*/ 73069 w 234062"/>
                  <a:gd name="connsiteY2" fmla="*/ 22495 h 196908"/>
                  <a:gd name="connsiteX3" fmla="*/ 8614 w 234062"/>
                  <a:gd name="connsiteY3" fmla="*/ 161174 h 196908"/>
                  <a:gd name="connsiteX4" fmla="*/ 160994 w 234062"/>
                  <a:gd name="connsiteY4" fmla="*/ 174339 h 196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62" h="196908">
                    <a:moveTo>
                      <a:pt x="160994" y="174339"/>
                    </a:moveTo>
                    <a:cubicBezTo>
                      <a:pt x="220862" y="139669"/>
                      <a:pt x="249753" y="77538"/>
                      <a:pt x="225449" y="35660"/>
                    </a:cubicBezTo>
                    <a:cubicBezTo>
                      <a:pt x="201144" y="-6217"/>
                      <a:pt x="132937" y="-11996"/>
                      <a:pt x="73069" y="22495"/>
                    </a:cubicBezTo>
                    <a:cubicBezTo>
                      <a:pt x="13201" y="56986"/>
                      <a:pt x="-15690" y="119296"/>
                      <a:pt x="8614" y="161174"/>
                    </a:cubicBezTo>
                    <a:cubicBezTo>
                      <a:pt x="32919" y="203052"/>
                      <a:pt x="101126" y="209009"/>
                      <a:pt x="160994" y="17433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5" name="Forma Livre: Forma 1864">
                <a:extLst>
                  <a:ext uri="{FF2B5EF4-FFF2-40B4-BE49-F238E27FC236}">
                    <a16:creationId xmlns:a16="http://schemas.microsoft.com/office/drawing/2014/main" id="{D829B41D-ADB9-858F-3B4F-F3E5E357A449}"/>
                  </a:ext>
                </a:extLst>
              </p:cNvPr>
              <p:cNvSpPr/>
              <p:nvPr/>
            </p:nvSpPr>
            <p:spPr>
              <a:xfrm>
                <a:off x="14696537" y="2719377"/>
                <a:ext cx="234038" cy="196960"/>
              </a:xfrm>
              <a:custGeom>
                <a:avLst/>
                <a:gdLst>
                  <a:gd name="connsiteX0" fmla="*/ 160994 w 234038"/>
                  <a:gd name="connsiteY0" fmla="*/ 174348 h 196960"/>
                  <a:gd name="connsiteX1" fmla="*/ 225449 w 234038"/>
                  <a:gd name="connsiteY1" fmla="*/ 35669 h 196960"/>
                  <a:gd name="connsiteX2" fmla="*/ 73069 w 234038"/>
                  <a:gd name="connsiteY2" fmla="*/ 22564 h 196960"/>
                  <a:gd name="connsiteX3" fmla="*/ 8614 w 234038"/>
                  <a:gd name="connsiteY3" fmla="*/ 161242 h 196960"/>
                  <a:gd name="connsiteX4" fmla="*/ 160994 w 234038"/>
                  <a:gd name="connsiteY4" fmla="*/ 174348 h 19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38" h="196960">
                    <a:moveTo>
                      <a:pt x="160994" y="174348"/>
                    </a:moveTo>
                    <a:cubicBezTo>
                      <a:pt x="220862" y="139678"/>
                      <a:pt x="249694" y="77606"/>
                      <a:pt x="225449" y="35669"/>
                    </a:cubicBezTo>
                    <a:cubicBezTo>
                      <a:pt x="201204" y="-6268"/>
                      <a:pt x="132937" y="-11987"/>
                      <a:pt x="73069" y="22564"/>
                    </a:cubicBezTo>
                    <a:cubicBezTo>
                      <a:pt x="13201" y="57114"/>
                      <a:pt x="-15690" y="119305"/>
                      <a:pt x="8614" y="161242"/>
                    </a:cubicBezTo>
                    <a:cubicBezTo>
                      <a:pt x="32919" y="203180"/>
                      <a:pt x="101067" y="209017"/>
                      <a:pt x="160994" y="174348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6" name="Forma Livre: Forma 1865">
                <a:extLst>
                  <a:ext uri="{FF2B5EF4-FFF2-40B4-BE49-F238E27FC236}">
                    <a16:creationId xmlns:a16="http://schemas.microsoft.com/office/drawing/2014/main" id="{CDA5CE95-16A4-7059-12A5-B1351DA2059B}"/>
                  </a:ext>
                </a:extLst>
              </p:cNvPr>
              <p:cNvSpPr/>
              <p:nvPr/>
            </p:nvSpPr>
            <p:spPr>
              <a:xfrm>
                <a:off x="14743157" y="2771487"/>
                <a:ext cx="139512" cy="98588"/>
              </a:xfrm>
              <a:custGeom>
                <a:avLst/>
                <a:gdLst>
                  <a:gd name="connsiteX0" fmla="*/ 107524 w 139512"/>
                  <a:gd name="connsiteY0" fmla="*/ 65527 h 98588"/>
                  <a:gd name="connsiteX1" fmla="*/ 123608 w 139512"/>
                  <a:gd name="connsiteY1" fmla="*/ 25555 h 98588"/>
                  <a:gd name="connsiteX2" fmla="*/ 139513 w 139512"/>
                  <a:gd name="connsiteY2" fmla="*/ 16322 h 98588"/>
                  <a:gd name="connsiteX3" fmla="*/ 134866 w 139512"/>
                  <a:gd name="connsiteY3" fmla="*/ 8221 h 98588"/>
                  <a:gd name="connsiteX4" fmla="*/ 128909 w 139512"/>
                  <a:gd name="connsiteY4" fmla="*/ 6553 h 98588"/>
                  <a:gd name="connsiteX5" fmla="*/ 131054 w 139512"/>
                  <a:gd name="connsiteY5" fmla="*/ 10425 h 98588"/>
                  <a:gd name="connsiteX6" fmla="*/ 119140 w 139512"/>
                  <a:gd name="connsiteY6" fmla="*/ 17335 h 98588"/>
                  <a:gd name="connsiteX7" fmla="*/ 93286 w 139512"/>
                  <a:gd name="connsiteY7" fmla="*/ 0 h 98588"/>
                  <a:gd name="connsiteX8" fmla="*/ 81372 w 139512"/>
                  <a:gd name="connsiteY8" fmla="*/ 12748 h 98588"/>
                  <a:gd name="connsiteX9" fmla="*/ 103652 w 139512"/>
                  <a:gd name="connsiteY9" fmla="*/ 26270 h 98588"/>
                  <a:gd name="connsiteX10" fmla="*/ 75177 w 139512"/>
                  <a:gd name="connsiteY10" fmla="*/ 42771 h 98588"/>
                  <a:gd name="connsiteX11" fmla="*/ 33478 w 139512"/>
                  <a:gd name="connsiteY11" fmla="*/ 36814 h 98588"/>
                  <a:gd name="connsiteX12" fmla="*/ 17335 w 139512"/>
                  <a:gd name="connsiteY12" fmla="*/ 76547 h 98588"/>
                  <a:gd name="connsiteX13" fmla="*/ 1251 w 139512"/>
                  <a:gd name="connsiteY13" fmla="*/ 85840 h 98588"/>
                  <a:gd name="connsiteX14" fmla="*/ 3932 w 139512"/>
                  <a:gd name="connsiteY14" fmla="*/ 90546 h 98588"/>
                  <a:gd name="connsiteX15" fmla="*/ 0 w 139512"/>
                  <a:gd name="connsiteY15" fmla="*/ 92869 h 98588"/>
                  <a:gd name="connsiteX16" fmla="*/ 5957 w 139512"/>
                  <a:gd name="connsiteY16" fmla="*/ 94001 h 98588"/>
                  <a:gd name="connsiteX17" fmla="*/ 21803 w 139512"/>
                  <a:gd name="connsiteY17" fmla="*/ 84828 h 98588"/>
                  <a:gd name="connsiteX18" fmla="*/ 36159 w 139512"/>
                  <a:gd name="connsiteY18" fmla="*/ 95788 h 98588"/>
                  <a:gd name="connsiteX19" fmla="*/ 36159 w 139512"/>
                  <a:gd name="connsiteY19" fmla="*/ 98171 h 98588"/>
                  <a:gd name="connsiteX20" fmla="*/ 43605 w 139512"/>
                  <a:gd name="connsiteY20" fmla="*/ 98588 h 98588"/>
                  <a:gd name="connsiteX21" fmla="*/ 45571 w 139512"/>
                  <a:gd name="connsiteY21" fmla="*/ 96503 h 98588"/>
                  <a:gd name="connsiteX22" fmla="*/ 54149 w 139512"/>
                  <a:gd name="connsiteY22" fmla="*/ 87449 h 98588"/>
                  <a:gd name="connsiteX23" fmla="*/ 54923 w 139512"/>
                  <a:gd name="connsiteY23" fmla="*/ 86674 h 98588"/>
                  <a:gd name="connsiteX24" fmla="*/ 47477 w 139512"/>
                  <a:gd name="connsiteY24" fmla="*/ 84291 h 98588"/>
                  <a:gd name="connsiteX25" fmla="*/ 37350 w 139512"/>
                  <a:gd name="connsiteY25" fmla="*/ 76011 h 98588"/>
                  <a:gd name="connsiteX26" fmla="*/ 37350 w 139512"/>
                  <a:gd name="connsiteY26" fmla="*/ 76011 h 98588"/>
                  <a:gd name="connsiteX27" fmla="*/ 66063 w 139512"/>
                  <a:gd name="connsiteY27" fmla="*/ 59391 h 98588"/>
                  <a:gd name="connsiteX28" fmla="*/ 107524 w 139512"/>
                  <a:gd name="connsiteY28" fmla="*/ 65527 h 98588"/>
                  <a:gd name="connsiteX29" fmla="*/ 32525 w 139512"/>
                  <a:gd name="connsiteY29" fmla="*/ 67433 h 98588"/>
                  <a:gd name="connsiteX30" fmla="*/ 39733 w 139512"/>
                  <a:gd name="connsiteY30" fmla="*/ 49920 h 98588"/>
                  <a:gd name="connsiteX31" fmla="*/ 57604 w 139512"/>
                  <a:gd name="connsiteY31" fmla="*/ 52779 h 98588"/>
                  <a:gd name="connsiteX32" fmla="*/ 101448 w 139512"/>
                  <a:gd name="connsiteY32" fmla="*/ 51945 h 98588"/>
                  <a:gd name="connsiteX33" fmla="*/ 82862 w 139512"/>
                  <a:gd name="connsiteY33" fmla="*/ 48966 h 98588"/>
                  <a:gd name="connsiteX34" fmla="*/ 108060 w 139512"/>
                  <a:gd name="connsiteY34" fmla="*/ 34372 h 98588"/>
                  <a:gd name="connsiteX35" fmla="*/ 101448 w 139512"/>
                  <a:gd name="connsiteY35" fmla="*/ 51945 h 9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9512" h="98588">
                    <a:moveTo>
                      <a:pt x="107524" y="65527"/>
                    </a:moveTo>
                    <a:cubicBezTo>
                      <a:pt x="122059" y="57068"/>
                      <a:pt x="130279" y="42414"/>
                      <a:pt x="123608" y="25555"/>
                    </a:cubicBezTo>
                    <a:lnTo>
                      <a:pt x="139513" y="16322"/>
                    </a:lnTo>
                    <a:lnTo>
                      <a:pt x="134866" y="8221"/>
                    </a:lnTo>
                    <a:lnTo>
                      <a:pt x="128909" y="6553"/>
                    </a:lnTo>
                    <a:lnTo>
                      <a:pt x="131054" y="10425"/>
                    </a:lnTo>
                    <a:lnTo>
                      <a:pt x="119140" y="17335"/>
                    </a:lnTo>
                    <a:cubicBezTo>
                      <a:pt x="113111" y="8411"/>
                      <a:pt x="103836" y="2192"/>
                      <a:pt x="93286" y="0"/>
                    </a:cubicBezTo>
                    <a:lnTo>
                      <a:pt x="81372" y="12748"/>
                    </a:lnTo>
                    <a:cubicBezTo>
                      <a:pt x="90177" y="14452"/>
                      <a:pt x="98082" y="19247"/>
                      <a:pt x="103652" y="26270"/>
                    </a:cubicBezTo>
                    <a:lnTo>
                      <a:pt x="75177" y="42771"/>
                    </a:lnTo>
                    <a:cubicBezTo>
                      <a:pt x="64931" y="34014"/>
                      <a:pt x="53017" y="24900"/>
                      <a:pt x="33478" y="36814"/>
                    </a:cubicBezTo>
                    <a:cubicBezTo>
                      <a:pt x="18943" y="45214"/>
                      <a:pt x="10544" y="59868"/>
                      <a:pt x="17335" y="76547"/>
                    </a:cubicBezTo>
                    <a:lnTo>
                      <a:pt x="1251" y="85840"/>
                    </a:lnTo>
                    <a:lnTo>
                      <a:pt x="3932" y="90546"/>
                    </a:lnTo>
                    <a:lnTo>
                      <a:pt x="0" y="92869"/>
                    </a:lnTo>
                    <a:lnTo>
                      <a:pt x="5957" y="94001"/>
                    </a:lnTo>
                    <a:lnTo>
                      <a:pt x="21803" y="84828"/>
                    </a:lnTo>
                    <a:cubicBezTo>
                      <a:pt x="25496" y="89724"/>
                      <a:pt x="30464" y="93519"/>
                      <a:pt x="36159" y="95788"/>
                    </a:cubicBezTo>
                    <a:lnTo>
                      <a:pt x="36159" y="98171"/>
                    </a:lnTo>
                    <a:lnTo>
                      <a:pt x="43605" y="98588"/>
                    </a:lnTo>
                    <a:lnTo>
                      <a:pt x="45571" y="96503"/>
                    </a:lnTo>
                    <a:lnTo>
                      <a:pt x="54149" y="87449"/>
                    </a:lnTo>
                    <a:lnTo>
                      <a:pt x="54923" y="86674"/>
                    </a:lnTo>
                    <a:cubicBezTo>
                      <a:pt x="52374" y="86102"/>
                      <a:pt x="49884" y="85304"/>
                      <a:pt x="47477" y="84291"/>
                    </a:cubicBezTo>
                    <a:cubicBezTo>
                      <a:pt x="43641" y="82153"/>
                      <a:pt x="40210" y="79347"/>
                      <a:pt x="37350" y="76011"/>
                    </a:cubicBezTo>
                    <a:lnTo>
                      <a:pt x="37350" y="76011"/>
                    </a:lnTo>
                    <a:lnTo>
                      <a:pt x="66063" y="59391"/>
                    </a:lnTo>
                    <a:cubicBezTo>
                      <a:pt x="75832" y="67731"/>
                      <a:pt x="87746" y="76786"/>
                      <a:pt x="107524" y="65527"/>
                    </a:cubicBezTo>
                    <a:close/>
                    <a:moveTo>
                      <a:pt x="32525" y="67433"/>
                    </a:moveTo>
                    <a:cubicBezTo>
                      <a:pt x="30107" y="60612"/>
                      <a:pt x="33210" y="53059"/>
                      <a:pt x="39733" y="49920"/>
                    </a:cubicBezTo>
                    <a:cubicBezTo>
                      <a:pt x="46584" y="45988"/>
                      <a:pt x="52183" y="48430"/>
                      <a:pt x="57604" y="52779"/>
                    </a:cubicBezTo>
                    <a:close/>
                    <a:moveTo>
                      <a:pt x="101448" y="51945"/>
                    </a:moveTo>
                    <a:cubicBezTo>
                      <a:pt x="94478" y="55936"/>
                      <a:pt x="88700" y="53494"/>
                      <a:pt x="82862" y="48966"/>
                    </a:cubicBezTo>
                    <a:lnTo>
                      <a:pt x="108060" y="34372"/>
                    </a:lnTo>
                    <a:cubicBezTo>
                      <a:pt x="110782" y="41056"/>
                      <a:pt x="107905" y="48716"/>
                      <a:pt x="101448" y="5194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7" name="Forma Livre: Forma 1866">
                <a:extLst>
                  <a:ext uri="{FF2B5EF4-FFF2-40B4-BE49-F238E27FC236}">
                    <a16:creationId xmlns:a16="http://schemas.microsoft.com/office/drawing/2014/main" id="{67F56B38-5CB2-4FE4-F3B5-4463BFA49CB9}"/>
                  </a:ext>
                </a:extLst>
              </p:cNvPr>
              <p:cNvSpPr/>
              <p:nvPr/>
            </p:nvSpPr>
            <p:spPr>
              <a:xfrm>
                <a:off x="14743157" y="2771487"/>
                <a:ext cx="139512" cy="98588"/>
              </a:xfrm>
              <a:custGeom>
                <a:avLst/>
                <a:gdLst>
                  <a:gd name="connsiteX0" fmla="*/ 107524 w 139512"/>
                  <a:gd name="connsiteY0" fmla="*/ 65527 h 98588"/>
                  <a:gd name="connsiteX1" fmla="*/ 123608 w 139512"/>
                  <a:gd name="connsiteY1" fmla="*/ 25555 h 98588"/>
                  <a:gd name="connsiteX2" fmla="*/ 139513 w 139512"/>
                  <a:gd name="connsiteY2" fmla="*/ 16322 h 98588"/>
                  <a:gd name="connsiteX3" fmla="*/ 134866 w 139512"/>
                  <a:gd name="connsiteY3" fmla="*/ 8221 h 98588"/>
                  <a:gd name="connsiteX4" fmla="*/ 128909 w 139512"/>
                  <a:gd name="connsiteY4" fmla="*/ 6553 h 98588"/>
                  <a:gd name="connsiteX5" fmla="*/ 131054 w 139512"/>
                  <a:gd name="connsiteY5" fmla="*/ 10425 h 98588"/>
                  <a:gd name="connsiteX6" fmla="*/ 119140 w 139512"/>
                  <a:gd name="connsiteY6" fmla="*/ 17335 h 98588"/>
                  <a:gd name="connsiteX7" fmla="*/ 93286 w 139512"/>
                  <a:gd name="connsiteY7" fmla="*/ 0 h 98588"/>
                  <a:gd name="connsiteX8" fmla="*/ 81372 w 139512"/>
                  <a:gd name="connsiteY8" fmla="*/ 12748 h 98588"/>
                  <a:gd name="connsiteX9" fmla="*/ 103652 w 139512"/>
                  <a:gd name="connsiteY9" fmla="*/ 26270 h 98588"/>
                  <a:gd name="connsiteX10" fmla="*/ 75177 w 139512"/>
                  <a:gd name="connsiteY10" fmla="*/ 42771 h 98588"/>
                  <a:gd name="connsiteX11" fmla="*/ 33478 w 139512"/>
                  <a:gd name="connsiteY11" fmla="*/ 36814 h 98588"/>
                  <a:gd name="connsiteX12" fmla="*/ 17335 w 139512"/>
                  <a:gd name="connsiteY12" fmla="*/ 76547 h 98588"/>
                  <a:gd name="connsiteX13" fmla="*/ 1251 w 139512"/>
                  <a:gd name="connsiteY13" fmla="*/ 85840 h 98588"/>
                  <a:gd name="connsiteX14" fmla="*/ 3932 w 139512"/>
                  <a:gd name="connsiteY14" fmla="*/ 90546 h 98588"/>
                  <a:gd name="connsiteX15" fmla="*/ 0 w 139512"/>
                  <a:gd name="connsiteY15" fmla="*/ 92869 h 98588"/>
                  <a:gd name="connsiteX16" fmla="*/ 5957 w 139512"/>
                  <a:gd name="connsiteY16" fmla="*/ 94001 h 98588"/>
                  <a:gd name="connsiteX17" fmla="*/ 21803 w 139512"/>
                  <a:gd name="connsiteY17" fmla="*/ 84828 h 98588"/>
                  <a:gd name="connsiteX18" fmla="*/ 36159 w 139512"/>
                  <a:gd name="connsiteY18" fmla="*/ 95788 h 98588"/>
                  <a:gd name="connsiteX19" fmla="*/ 36159 w 139512"/>
                  <a:gd name="connsiteY19" fmla="*/ 98171 h 98588"/>
                  <a:gd name="connsiteX20" fmla="*/ 43605 w 139512"/>
                  <a:gd name="connsiteY20" fmla="*/ 98588 h 98588"/>
                  <a:gd name="connsiteX21" fmla="*/ 45571 w 139512"/>
                  <a:gd name="connsiteY21" fmla="*/ 96503 h 98588"/>
                  <a:gd name="connsiteX22" fmla="*/ 54149 w 139512"/>
                  <a:gd name="connsiteY22" fmla="*/ 87449 h 98588"/>
                  <a:gd name="connsiteX23" fmla="*/ 54923 w 139512"/>
                  <a:gd name="connsiteY23" fmla="*/ 86674 h 98588"/>
                  <a:gd name="connsiteX24" fmla="*/ 47477 w 139512"/>
                  <a:gd name="connsiteY24" fmla="*/ 84291 h 98588"/>
                  <a:gd name="connsiteX25" fmla="*/ 37350 w 139512"/>
                  <a:gd name="connsiteY25" fmla="*/ 76011 h 98588"/>
                  <a:gd name="connsiteX26" fmla="*/ 37350 w 139512"/>
                  <a:gd name="connsiteY26" fmla="*/ 76011 h 98588"/>
                  <a:gd name="connsiteX27" fmla="*/ 66063 w 139512"/>
                  <a:gd name="connsiteY27" fmla="*/ 59391 h 98588"/>
                  <a:gd name="connsiteX28" fmla="*/ 107524 w 139512"/>
                  <a:gd name="connsiteY28" fmla="*/ 65527 h 98588"/>
                  <a:gd name="connsiteX29" fmla="*/ 32525 w 139512"/>
                  <a:gd name="connsiteY29" fmla="*/ 67433 h 98588"/>
                  <a:gd name="connsiteX30" fmla="*/ 39733 w 139512"/>
                  <a:gd name="connsiteY30" fmla="*/ 49920 h 98588"/>
                  <a:gd name="connsiteX31" fmla="*/ 57604 w 139512"/>
                  <a:gd name="connsiteY31" fmla="*/ 52779 h 98588"/>
                  <a:gd name="connsiteX32" fmla="*/ 101448 w 139512"/>
                  <a:gd name="connsiteY32" fmla="*/ 51945 h 98588"/>
                  <a:gd name="connsiteX33" fmla="*/ 82862 w 139512"/>
                  <a:gd name="connsiteY33" fmla="*/ 48966 h 98588"/>
                  <a:gd name="connsiteX34" fmla="*/ 108060 w 139512"/>
                  <a:gd name="connsiteY34" fmla="*/ 34372 h 98588"/>
                  <a:gd name="connsiteX35" fmla="*/ 101448 w 139512"/>
                  <a:gd name="connsiteY35" fmla="*/ 51945 h 98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9512" h="98588">
                    <a:moveTo>
                      <a:pt x="107524" y="65527"/>
                    </a:moveTo>
                    <a:cubicBezTo>
                      <a:pt x="122059" y="57068"/>
                      <a:pt x="130279" y="42414"/>
                      <a:pt x="123608" y="25555"/>
                    </a:cubicBezTo>
                    <a:lnTo>
                      <a:pt x="139513" y="16322"/>
                    </a:lnTo>
                    <a:lnTo>
                      <a:pt x="134866" y="8221"/>
                    </a:lnTo>
                    <a:lnTo>
                      <a:pt x="128909" y="6553"/>
                    </a:lnTo>
                    <a:lnTo>
                      <a:pt x="131054" y="10425"/>
                    </a:lnTo>
                    <a:lnTo>
                      <a:pt x="119140" y="17335"/>
                    </a:lnTo>
                    <a:cubicBezTo>
                      <a:pt x="113111" y="8411"/>
                      <a:pt x="103836" y="2192"/>
                      <a:pt x="93286" y="0"/>
                    </a:cubicBezTo>
                    <a:lnTo>
                      <a:pt x="81372" y="12748"/>
                    </a:lnTo>
                    <a:cubicBezTo>
                      <a:pt x="90177" y="14452"/>
                      <a:pt x="98082" y="19247"/>
                      <a:pt x="103652" y="26270"/>
                    </a:cubicBezTo>
                    <a:lnTo>
                      <a:pt x="75177" y="42771"/>
                    </a:lnTo>
                    <a:cubicBezTo>
                      <a:pt x="64931" y="34014"/>
                      <a:pt x="53017" y="24900"/>
                      <a:pt x="33478" y="36814"/>
                    </a:cubicBezTo>
                    <a:cubicBezTo>
                      <a:pt x="18943" y="45214"/>
                      <a:pt x="10544" y="59868"/>
                      <a:pt x="17335" y="76547"/>
                    </a:cubicBezTo>
                    <a:lnTo>
                      <a:pt x="1251" y="85840"/>
                    </a:lnTo>
                    <a:lnTo>
                      <a:pt x="3932" y="90546"/>
                    </a:lnTo>
                    <a:lnTo>
                      <a:pt x="0" y="92869"/>
                    </a:lnTo>
                    <a:lnTo>
                      <a:pt x="5957" y="94001"/>
                    </a:lnTo>
                    <a:lnTo>
                      <a:pt x="21803" y="84828"/>
                    </a:lnTo>
                    <a:cubicBezTo>
                      <a:pt x="25496" y="89724"/>
                      <a:pt x="30464" y="93519"/>
                      <a:pt x="36159" y="95788"/>
                    </a:cubicBezTo>
                    <a:lnTo>
                      <a:pt x="36159" y="98171"/>
                    </a:lnTo>
                    <a:lnTo>
                      <a:pt x="43605" y="98588"/>
                    </a:lnTo>
                    <a:lnTo>
                      <a:pt x="45571" y="96503"/>
                    </a:lnTo>
                    <a:lnTo>
                      <a:pt x="54149" y="87449"/>
                    </a:lnTo>
                    <a:lnTo>
                      <a:pt x="54923" y="86674"/>
                    </a:lnTo>
                    <a:cubicBezTo>
                      <a:pt x="52374" y="86102"/>
                      <a:pt x="49884" y="85304"/>
                      <a:pt x="47477" y="84291"/>
                    </a:cubicBezTo>
                    <a:cubicBezTo>
                      <a:pt x="43641" y="82153"/>
                      <a:pt x="40210" y="79347"/>
                      <a:pt x="37350" y="76011"/>
                    </a:cubicBezTo>
                    <a:lnTo>
                      <a:pt x="37350" y="76011"/>
                    </a:lnTo>
                    <a:lnTo>
                      <a:pt x="66063" y="59391"/>
                    </a:lnTo>
                    <a:cubicBezTo>
                      <a:pt x="75832" y="67731"/>
                      <a:pt x="87746" y="76786"/>
                      <a:pt x="107524" y="65527"/>
                    </a:cubicBezTo>
                    <a:close/>
                    <a:moveTo>
                      <a:pt x="32525" y="67433"/>
                    </a:moveTo>
                    <a:cubicBezTo>
                      <a:pt x="30107" y="60612"/>
                      <a:pt x="33210" y="53059"/>
                      <a:pt x="39733" y="49920"/>
                    </a:cubicBezTo>
                    <a:cubicBezTo>
                      <a:pt x="46584" y="45988"/>
                      <a:pt x="52183" y="48430"/>
                      <a:pt x="57604" y="52779"/>
                    </a:cubicBezTo>
                    <a:close/>
                    <a:moveTo>
                      <a:pt x="101448" y="51945"/>
                    </a:moveTo>
                    <a:cubicBezTo>
                      <a:pt x="94478" y="55936"/>
                      <a:pt x="88700" y="53494"/>
                      <a:pt x="82862" y="48966"/>
                    </a:cubicBezTo>
                    <a:lnTo>
                      <a:pt x="108060" y="34372"/>
                    </a:lnTo>
                    <a:cubicBezTo>
                      <a:pt x="110782" y="41056"/>
                      <a:pt x="107905" y="48716"/>
                      <a:pt x="101448" y="519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8" name="Forma Livre: Forma 1867">
                <a:extLst>
                  <a:ext uri="{FF2B5EF4-FFF2-40B4-BE49-F238E27FC236}">
                    <a16:creationId xmlns:a16="http://schemas.microsoft.com/office/drawing/2014/main" id="{BF4604B2-F0DB-E9D0-814B-2BC13BB6F74F}"/>
                  </a:ext>
                </a:extLst>
              </p:cNvPr>
              <p:cNvSpPr/>
              <p:nvPr/>
            </p:nvSpPr>
            <p:spPr>
              <a:xfrm>
                <a:off x="14738034" y="2769998"/>
                <a:ext cx="138440" cy="99958"/>
              </a:xfrm>
              <a:custGeom>
                <a:avLst/>
                <a:gdLst>
                  <a:gd name="connsiteX0" fmla="*/ 106809 w 138440"/>
                  <a:gd name="connsiteY0" fmla="*/ 65706 h 99958"/>
                  <a:gd name="connsiteX1" fmla="*/ 65110 w 138440"/>
                  <a:gd name="connsiteY1" fmla="*/ 59332 h 99958"/>
                  <a:gd name="connsiteX2" fmla="*/ 36338 w 138440"/>
                  <a:gd name="connsiteY2" fmla="*/ 76011 h 99958"/>
                  <a:gd name="connsiteX3" fmla="*/ 53315 w 138440"/>
                  <a:gd name="connsiteY3" fmla="*/ 87568 h 99958"/>
                  <a:gd name="connsiteX4" fmla="*/ 41401 w 138440"/>
                  <a:gd name="connsiteY4" fmla="*/ 99958 h 99958"/>
                  <a:gd name="connsiteX5" fmla="*/ 20730 w 138440"/>
                  <a:gd name="connsiteY5" fmla="*/ 84887 h 99958"/>
                  <a:gd name="connsiteX6" fmla="*/ 4646 w 138440"/>
                  <a:gd name="connsiteY6" fmla="*/ 94061 h 99958"/>
                  <a:gd name="connsiteX7" fmla="*/ 0 w 138440"/>
                  <a:gd name="connsiteY7" fmla="*/ 85959 h 99958"/>
                  <a:gd name="connsiteX8" fmla="*/ 16084 w 138440"/>
                  <a:gd name="connsiteY8" fmla="*/ 76666 h 99958"/>
                  <a:gd name="connsiteX9" fmla="*/ 32227 w 138440"/>
                  <a:gd name="connsiteY9" fmla="*/ 36874 h 99958"/>
                  <a:gd name="connsiteX10" fmla="*/ 73926 w 138440"/>
                  <a:gd name="connsiteY10" fmla="*/ 42831 h 99958"/>
                  <a:gd name="connsiteX11" fmla="*/ 102460 w 138440"/>
                  <a:gd name="connsiteY11" fmla="*/ 26330 h 99958"/>
                  <a:gd name="connsiteX12" fmla="*/ 80181 w 138440"/>
                  <a:gd name="connsiteY12" fmla="*/ 12807 h 99958"/>
                  <a:gd name="connsiteX13" fmla="*/ 92095 w 138440"/>
                  <a:gd name="connsiteY13" fmla="*/ 0 h 99958"/>
                  <a:gd name="connsiteX14" fmla="*/ 117948 w 138440"/>
                  <a:gd name="connsiteY14" fmla="*/ 17394 h 99958"/>
                  <a:gd name="connsiteX15" fmla="*/ 133734 w 138440"/>
                  <a:gd name="connsiteY15" fmla="*/ 8280 h 99958"/>
                  <a:gd name="connsiteX16" fmla="*/ 138440 w 138440"/>
                  <a:gd name="connsiteY16" fmla="*/ 16382 h 99958"/>
                  <a:gd name="connsiteX17" fmla="*/ 122476 w 138440"/>
                  <a:gd name="connsiteY17" fmla="*/ 25615 h 99958"/>
                  <a:gd name="connsiteX18" fmla="*/ 106809 w 138440"/>
                  <a:gd name="connsiteY18" fmla="*/ 65706 h 99958"/>
                  <a:gd name="connsiteX19" fmla="*/ 39018 w 138440"/>
                  <a:gd name="connsiteY19" fmla="*/ 50158 h 99958"/>
                  <a:gd name="connsiteX20" fmla="*/ 31810 w 138440"/>
                  <a:gd name="connsiteY20" fmla="*/ 67671 h 99958"/>
                  <a:gd name="connsiteX21" fmla="*/ 57187 w 138440"/>
                  <a:gd name="connsiteY21" fmla="*/ 52958 h 99958"/>
                  <a:gd name="connsiteX22" fmla="*/ 39018 w 138440"/>
                  <a:gd name="connsiteY22" fmla="*/ 50158 h 99958"/>
                  <a:gd name="connsiteX23" fmla="*/ 107345 w 138440"/>
                  <a:gd name="connsiteY23" fmla="*/ 34789 h 99958"/>
                  <a:gd name="connsiteX24" fmla="*/ 82087 w 138440"/>
                  <a:gd name="connsiteY24" fmla="*/ 49145 h 99958"/>
                  <a:gd name="connsiteX25" fmla="*/ 100673 w 138440"/>
                  <a:gd name="connsiteY25" fmla="*/ 52064 h 99958"/>
                  <a:gd name="connsiteX26" fmla="*/ 107345 w 138440"/>
                  <a:gd name="connsiteY26" fmla="*/ 34789 h 9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8440" h="99958">
                    <a:moveTo>
                      <a:pt x="106809" y="65706"/>
                    </a:moveTo>
                    <a:cubicBezTo>
                      <a:pt x="87032" y="77203"/>
                      <a:pt x="75058" y="68088"/>
                      <a:pt x="65110" y="59332"/>
                    </a:cubicBezTo>
                    <a:lnTo>
                      <a:pt x="36338" y="76011"/>
                    </a:lnTo>
                    <a:cubicBezTo>
                      <a:pt x="40835" y="81343"/>
                      <a:pt x="46709" y="85340"/>
                      <a:pt x="53315" y="87568"/>
                    </a:cubicBezTo>
                    <a:lnTo>
                      <a:pt x="41401" y="99958"/>
                    </a:lnTo>
                    <a:cubicBezTo>
                      <a:pt x="33014" y="97397"/>
                      <a:pt x="25734" y="92089"/>
                      <a:pt x="20730" y="84887"/>
                    </a:cubicBezTo>
                    <a:lnTo>
                      <a:pt x="4646" y="94061"/>
                    </a:lnTo>
                    <a:lnTo>
                      <a:pt x="0" y="85959"/>
                    </a:lnTo>
                    <a:lnTo>
                      <a:pt x="16084" y="76666"/>
                    </a:lnTo>
                    <a:cubicBezTo>
                      <a:pt x="9293" y="59987"/>
                      <a:pt x="17692" y="45333"/>
                      <a:pt x="32227" y="36874"/>
                    </a:cubicBezTo>
                    <a:cubicBezTo>
                      <a:pt x="52064" y="25436"/>
                      <a:pt x="63978" y="34253"/>
                      <a:pt x="73926" y="42831"/>
                    </a:cubicBezTo>
                    <a:lnTo>
                      <a:pt x="102460" y="26330"/>
                    </a:lnTo>
                    <a:cubicBezTo>
                      <a:pt x="96890" y="19301"/>
                      <a:pt x="88985" y="14505"/>
                      <a:pt x="80181" y="12807"/>
                    </a:cubicBezTo>
                    <a:lnTo>
                      <a:pt x="92095" y="0"/>
                    </a:lnTo>
                    <a:cubicBezTo>
                      <a:pt x="102639" y="2240"/>
                      <a:pt x="111902" y="8471"/>
                      <a:pt x="117948" y="17394"/>
                    </a:cubicBezTo>
                    <a:lnTo>
                      <a:pt x="133734" y="8280"/>
                    </a:lnTo>
                    <a:lnTo>
                      <a:pt x="138440" y="16382"/>
                    </a:lnTo>
                    <a:lnTo>
                      <a:pt x="122476" y="25615"/>
                    </a:lnTo>
                    <a:cubicBezTo>
                      <a:pt x="129743" y="42652"/>
                      <a:pt x="121344" y="57306"/>
                      <a:pt x="106809" y="65706"/>
                    </a:cubicBezTo>
                    <a:close/>
                    <a:moveTo>
                      <a:pt x="39018" y="50158"/>
                    </a:moveTo>
                    <a:cubicBezTo>
                      <a:pt x="32454" y="53261"/>
                      <a:pt x="29332" y="60851"/>
                      <a:pt x="31810" y="67671"/>
                    </a:cubicBezTo>
                    <a:lnTo>
                      <a:pt x="57187" y="52958"/>
                    </a:lnTo>
                    <a:cubicBezTo>
                      <a:pt x="51468" y="48609"/>
                      <a:pt x="45869" y="46167"/>
                      <a:pt x="39018" y="50158"/>
                    </a:cubicBezTo>
                    <a:close/>
                    <a:moveTo>
                      <a:pt x="107345" y="34789"/>
                    </a:moveTo>
                    <a:lnTo>
                      <a:pt x="82087" y="49145"/>
                    </a:lnTo>
                    <a:cubicBezTo>
                      <a:pt x="88044" y="53672"/>
                      <a:pt x="93703" y="56115"/>
                      <a:pt x="100673" y="52064"/>
                    </a:cubicBezTo>
                    <a:cubicBezTo>
                      <a:pt x="107041" y="48907"/>
                      <a:pt x="109936" y="41407"/>
                      <a:pt x="107345" y="347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69" name="Forma Livre: Forma 1868">
                <a:extLst>
                  <a:ext uri="{FF2B5EF4-FFF2-40B4-BE49-F238E27FC236}">
                    <a16:creationId xmlns:a16="http://schemas.microsoft.com/office/drawing/2014/main" id="{94721DDE-B534-9ED9-4AA7-F7164A89D980}"/>
                  </a:ext>
                </a:extLst>
              </p:cNvPr>
              <p:cNvSpPr/>
              <p:nvPr/>
            </p:nvSpPr>
            <p:spPr>
              <a:xfrm>
                <a:off x="14670005" y="2700003"/>
                <a:ext cx="104306" cy="99422"/>
              </a:xfrm>
              <a:custGeom>
                <a:avLst/>
                <a:gdLst>
                  <a:gd name="connsiteX0" fmla="*/ 104307 w 104306"/>
                  <a:gd name="connsiteY0" fmla="*/ 0 h 99422"/>
                  <a:gd name="connsiteX1" fmla="*/ 86019 w 104306"/>
                  <a:gd name="connsiteY1" fmla="*/ 11140 h 99422"/>
                  <a:gd name="connsiteX2" fmla="*/ 11914 w 104306"/>
                  <a:gd name="connsiteY2" fmla="*/ 81551 h 99422"/>
                  <a:gd name="connsiteX3" fmla="*/ 0 w 104306"/>
                  <a:gd name="connsiteY3" fmla="*/ 99422 h 99422"/>
                  <a:gd name="connsiteX4" fmla="*/ 2323 w 104306"/>
                  <a:gd name="connsiteY4" fmla="*/ 94120 h 99422"/>
                  <a:gd name="connsiteX5" fmla="*/ 10246 w 104306"/>
                  <a:gd name="connsiteY5" fmla="*/ 80539 h 99422"/>
                  <a:gd name="connsiteX6" fmla="*/ 43367 w 104306"/>
                  <a:gd name="connsiteY6" fmla="*/ 40508 h 99422"/>
                  <a:gd name="connsiteX7" fmla="*/ 85066 w 104306"/>
                  <a:gd name="connsiteY7" fmla="*/ 9412 h 99422"/>
                  <a:gd name="connsiteX8" fmla="*/ 99065 w 104306"/>
                  <a:gd name="connsiteY8" fmla="*/ 2204 h 99422"/>
                  <a:gd name="connsiteX9" fmla="*/ 104307 w 104306"/>
                  <a:gd name="connsiteY9" fmla="*/ 0 h 9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306" h="99422">
                    <a:moveTo>
                      <a:pt x="104307" y="0"/>
                    </a:moveTo>
                    <a:cubicBezTo>
                      <a:pt x="104307" y="477"/>
                      <a:pt x="97218" y="4170"/>
                      <a:pt x="86019" y="11140"/>
                    </a:cubicBezTo>
                    <a:cubicBezTo>
                      <a:pt x="56794" y="29338"/>
                      <a:pt x="31584" y="53297"/>
                      <a:pt x="11914" y="81551"/>
                    </a:cubicBezTo>
                    <a:cubicBezTo>
                      <a:pt x="4349" y="92393"/>
                      <a:pt x="357" y="99422"/>
                      <a:pt x="0" y="99422"/>
                    </a:cubicBezTo>
                    <a:cubicBezTo>
                      <a:pt x="546" y="97564"/>
                      <a:pt x="1327" y="95782"/>
                      <a:pt x="2323" y="94120"/>
                    </a:cubicBezTo>
                    <a:cubicBezTo>
                      <a:pt x="3991" y="90785"/>
                      <a:pt x="6672" y="86138"/>
                      <a:pt x="10246" y="80539"/>
                    </a:cubicBezTo>
                    <a:cubicBezTo>
                      <a:pt x="19634" y="65914"/>
                      <a:pt x="30756" y="52469"/>
                      <a:pt x="43367" y="40508"/>
                    </a:cubicBezTo>
                    <a:cubicBezTo>
                      <a:pt x="55978" y="28522"/>
                      <a:pt x="69977" y="18079"/>
                      <a:pt x="85066" y="9412"/>
                    </a:cubicBezTo>
                    <a:cubicBezTo>
                      <a:pt x="89587" y="6737"/>
                      <a:pt x="94263" y="4331"/>
                      <a:pt x="99065" y="2204"/>
                    </a:cubicBezTo>
                    <a:cubicBezTo>
                      <a:pt x="100703" y="1233"/>
                      <a:pt x="102466" y="494"/>
                      <a:pt x="104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0" name="Forma Livre: Forma 1869">
                <a:extLst>
                  <a:ext uri="{FF2B5EF4-FFF2-40B4-BE49-F238E27FC236}">
                    <a16:creationId xmlns:a16="http://schemas.microsoft.com/office/drawing/2014/main" id="{9E89542F-1BF8-65BD-5D80-802384BACC34}"/>
                  </a:ext>
                </a:extLst>
              </p:cNvPr>
              <p:cNvSpPr/>
              <p:nvPr/>
            </p:nvSpPr>
            <p:spPr>
              <a:xfrm>
                <a:off x="14799034" y="2684888"/>
                <a:ext cx="35384" cy="6283"/>
              </a:xfrm>
              <a:custGeom>
                <a:avLst/>
                <a:gdLst>
                  <a:gd name="connsiteX0" fmla="*/ 35385 w 35384"/>
                  <a:gd name="connsiteY0" fmla="*/ 223 h 6283"/>
                  <a:gd name="connsiteX1" fmla="*/ 17871 w 35384"/>
                  <a:gd name="connsiteY1" fmla="*/ 4691 h 6283"/>
                  <a:gd name="connsiteX2" fmla="*/ 0 w 35384"/>
                  <a:gd name="connsiteY2" fmla="*/ 6061 h 6283"/>
                  <a:gd name="connsiteX3" fmla="*/ 17514 w 35384"/>
                  <a:gd name="connsiteY3" fmla="*/ 1593 h 6283"/>
                  <a:gd name="connsiteX4" fmla="*/ 35385 w 35384"/>
                  <a:gd name="connsiteY4" fmla="*/ 223 h 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84" h="6283">
                    <a:moveTo>
                      <a:pt x="35385" y="223"/>
                    </a:moveTo>
                    <a:cubicBezTo>
                      <a:pt x="29845" y="2695"/>
                      <a:pt x="23917" y="4202"/>
                      <a:pt x="17871" y="4691"/>
                    </a:cubicBezTo>
                    <a:cubicBezTo>
                      <a:pt x="12033" y="6144"/>
                      <a:pt x="5993" y="6609"/>
                      <a:pt x="0" y="6061"/>
                    </a:cubicBezTo>
                    <a:cubicBezTo>
                      <a:pt x="5540" y="3589"/>
                      <a:pt x="11467" y="2081"/>
                      <a:pt x="17514" y="1593"/>
                    </a:cubicBezTo>
                    <a:cubicBezTo>
                      <a:pt x="23351" y="139"/>
                      <a:pt x="29392" y="-325"/>
                      <a:pt x="35385" y="2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2738A8D6-3F62-217F-47E0-4214650C2760}"/>
                  </a:ext>
                </a:extLst>
              </p:cNvPr>
              <p:cNvSpPr/>
              <p:nvPr/>
            </p:nvSpPr>
            <p:spPr>
              <a:xfrm>
                <a:off x="14762089" y="2805396"/>
                <a:ext cx="24434" cy="15741"/>
              </a:xfrm>
              <a:custGeom>
                <a:avLst/>
                <a:gdLst>
                  <a:gd name="connsiteX0" fmla="*/ 24435 w 24434"/>
                  <a:gd name="connsiteY0" fmla="*/ 462 h 15741"/>
                  <a:gd name="connsiteX1" fmla="*/ 11210 w 24434"/>
                  <a:gd name="connsiteY1" fmla="*/ 6419 h 15741"/>
                  <a:gd name="connsiteX2" fmla="*/ 130 w 24434"/>
                  <a:gd name="connsiteY2" fmla="*/ 15712 h 15741"/>
                  <a:gd name="connsiteX3" fmla="*/ 9542 w 24434"/>
                  <a:gd name="connsiteY3" fmla="*/ 3798 h 15741"/>
                  <a:gd name="connsiteX4" fmla="*/ 24435 w 24434"/>
                  <a:gd name="connsiteY4" fmla="*/ 462 h 15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34" h="15741">
                    <a:moveTo>
                      <a:pt x="24435" y="462"/>
                    </a:moveTo>
                    <a:cubicBezTo>
                      <a:pt x="24435" y="1356"/>
                      <a:pt x="17882" y="2011"/>
                      <a:pt x="11210" y="6419"/>
                    </a:cubicBezTo>
                    <a:cubicBezTo>
                      <a:pt x="4538" y="10827"/>
                      <a:pt x="905" y="16189"/>
                      <a:pt x="130" y="15712"/>
                    </a:cubicBezTo>
                    <a:cubicBezTo>
                      <a:pt x="-644" y="15236"/>
                      <a:pt x="1977" y="8445"/>
                      <a:pt x="9542" y="3798"/>
                    </a:cubicBezTo>
                    <a:cubicBezTo>
                      <a:pt x="13736" y="468"/>
                      <a:pt x="19222" y="-759"/>
                      <a:pt x="24435" y="4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2" name="Forma Livre: Forma 1871">
                <a:extLst>
                  <a:ext uri="{FF2B5EF4-FFF2-40B4-BE49-F238E27FC236}">
                    <a16:creationId xmlns:a16="http://schemas.microsoft.com/office/drawing/2014/main" id="{686DE513-CF51-5E62-1D85-6313958B74AA}"/>
                  </a:ext>
                </a:extLst>
              </p:cNvPr>
              <p:cNvSpPr/>
              <p:nvPr/>
            </p:nvSpPr>
            <p:spPr>
              <a:xfrm>
                <a:off x="14833048" y="2840159"/>
                <a:ext cx="88342" cy="69648"/>
              </a:xfrm>
              <a:custGeom>
                <a:avLst/>
                <a:gdLst>
                  <a:gd name="connsiteX0" fmla="*/ 88342 w 88342"/>
                  <a:gd name="connsiteY0" fmla="*/ 12 h 69648"/>
                  <a:gd name="connsiteX1" fmla="*/ 79645 w 88342"/>
                  <a:gd name="connsiteY1" fmla="*/ 14487 h 69648"/>
                  <a:gd name="connsiteX2" fmla="*/ 16143 w 88342"/>
                  <a:gd name="connsiteY2" fmla="*/ 64585 h 69648"/>
                  <a:gd name="connsiteX3" fmla="*/ 0 w 88342"/>
                  <a:gd name="connsiteY3" fmla="*/ 69649 h 69648"/>
                  <a:gd name="connsiteX4" fmla="*/ 15250 w 88342"/>
                  <a:gd name="connsiteY4" fmla="*/ 62560 h 69648"/>
                  <a:gd name="connsiteX5" fmla="*/ 49383 w 88342"/>
                  <a:gd name="connsiteY5" fmla="*/ 41413 h 69648"/>
                  <a:gd name="connsiteX6" fmla="*/ 77917 w 88342"/>
                  <a:gd name="connsiteY6" fmla="*/ 13177 h 69648"/>
                  <a:gd name="connsiteX7" fmla="*/ 88342 w 88342"/>
                  <a:gd name="connsiteY7" fmla="*/ 12 h 69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342" h="69648">
                    <a:moveTo>
                      <a:pt x="88342" y="12"/>
                    </a:moveTo>
                    <a:cubicBezTo>
                      <a:pt x="86138" y="5224"/>
                      <a:pt x="83207" y="10097"/>
                      <a:pt x="79645" y="14487"/>
                    </a:cubicBezTo>
                    <a:cubicBezTo>
                      <a:pt x="63406" y="36629"/>
                      <a:pt x="41455" y="53946"/>
                      <a:pt x="16143" y="64585"/>
                    </a:cubicBezTo>
                    <a:cubicBezTo>
                      <a:pt x="11032" y="67040"/>
                      <a:pt x="5594" y="68743"/>
                      <a:pt x="0" y="69649"/>
                    </a:cubicBezTo>
                    <a:cubicBezTo>
                      <a:pt x="0" y="69172"/>
                      <a:pt x="5957" y="67028"/>
                      <a:pt x="15250" y="62560"/>
                    </a:cubicBezTo>
                    <a:cubicBezTo>
                      <a:pt x="27360" y="56764"/>
                      <a:pt x="38804" y="49675"/>
                      <a:pt x="49383" y="41413"/>
                    </a:cubicBezTo>
                    <a:cubicBezTo>
                      <a:pt x="59874" y="33043"/>
                      <a:pt x="69441" y="23578"/>
                      <a:pt x="77917" y="13177"/>
                    </a:cubicBezTo>
                    <a:cubicBezTo>
                      <a:pt x="84470" y="5135"/>
                      <a:pt x="87985" y="-286"/>
                      <a:pt x="8834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3" name="Forma Livre: Forma 1872">
                <a:extLst>
                  <a:ext uri="{FF2B5EF4-FFF2-40B4-BE49-F238E27FC236}">
                    <a16:creationId xmlns:a16="http://schemas.microsoft.com/office/drawing/2014/main" id="{8878D1E2-1837-63B4-CC50-D7B45714925A}"/>
                  </a:ext>
                </a:extLst>
              </p:cNvPr>
              <p:cNvSpPr/>
              <p:nvPr/>
            </p:nvSpPr>
            <p:spPr>
              <a:xfrm rot="-1804201">
                <a:off x="14963888" y="4245033"/>
                <a:ext cx="262107" cy="188360"/>
              </a:xfrm>
              <a:custGeom>
                <a:avLst/>
                <a:gdLst>
                  <a:gd name="connsiteX0" fmla="*/ 262108 w 262107"/>
                  <a:gd name="connsiteY0" fmla="*/ 94180 h 188360"/>
                  <a:gd name="connsiteX1" fmla="*/ 131054 w 262107"/>
                  <a:gd name="connsiteY1" fmla="*/ 188360 h 188360"/>
                  <a:gd name="connsiteX2" fmla="*/ 0 w 262107"/>
                  <a:gd name="connsiteY2" fmla="*/ 94180 h 188360"/>
                  <a:gd name="connsiteX3" fmla="*/ 131054 w 262107"/>
                  <a:gd name="connsiteY3" fmla="*/ 0 h 188360"/>
                  <a:gd name="connsiteX4" fmla="*/ 262108 w 262107"/>
                  <a:gd name="connsiteY4" fmla="*/ 94180 h 18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107" h="188360">
                    <a:moveTo>
                      <a:pt x="262108" y="94180"/>
                    </a:moveTo>
                    <a:cubicBezTo>
                      <a:pt x="262108" y="146194"/>
                      <a:pt x="203433" y="188360"/>
                      <a:pt x="131054" y="188360"/>
                    </a:cubicBezTo>
                    <a:cubicBezTo>
                      <a:pt x="58675" y="188360"/>
                      <a:pt x="0" y="146194"/>
                      <a:pt x="0" y="94180"/>
                    </a:cubicBezTo>
                    <a:cubicBezTo>
                      <a:pt x="0" y="42166"/>
                      <a:pt x="58675" y="0"/>
                      <a:pt x="131054" y="0"/>
                    </a:cubicBezTo>
                    <a:cubicBezTo>
                      <a:pt x="203433" y="0"/>
                      <a:pt x="262108" y="42166"/>
                      <a:pt x="262108" y="9418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4" name="Forma Livre: Forma 1873">
                <a:extLst>
                  <a:ext uri="{FF2B5EF4-FFF2-40B4-BE49-F238E27FC236}">
                    <a16:creationId xmlns:a16="http://schemas.microsoft.com/office/drawing/2014/main" id="{DC00ACC0-BF8C-AA91-C38A-3100E3DBC1DD}"/>
                  </a:ext>
                </a:extLst>
              </p:cNvPr>
              <p:cNvSpPr/>
              <p:nvPr/>
            </p:nvSpPr>
            <p:spPr>
              <a:xfrm rot="-1804201">
                <a:off x="14963888" y="4245033"/>
                <a:ext cx="262107" cy="188360"/>
              </a:xfrm>
              <a:custGeom>
                <a:avLst/>
                <a:gdLst>
                  <a:gd name="connsiteX0" fmla="*/ 262108 w 262107"/>
                  <a:gd name="connsiteY0" fmla="*/ 94180 h 188360"/>
                  <a:gd name="connsiteX1" fmla="*/ 131054 w 262107"/>
                  <a:gd name="connsiteY1" fmla="*/ 188360 h 188360"/>
                  <a:gd name="connsiteX2" fmla="*/ 0 w 262107"/>
                  <a:gd name="connsiteY2" fmla="*/ 94180 h 188360"/>
                  <a:gd name="connsiteX3" fmla="*/ 131054 w 262107"/>
                  <a:gd name="connsiteY3" fmla="*/ 0 h 188360"/>
                  <a:gd name="connsiteX4" fmla="*/ 262108 w 262107"/>
                  <a:gd name="connsiteY4" fmla="*/ 94180 h 18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107" h="188360">
                    <a:moveTo>
                      <a:pt x="262108" y="94180"/>
                    </a:moveTo>
                    <a:cubicBezTo>
                      <a:pt x="262108" y="146194"/>
                      <a:pt x="203433" y="188360"/>
                      <a:pt x="131054" y="188360"/>
                    </a:cubicBezTo>
                    <a:cubicBezTo>
                      <a:pt x="58675" y="188360"/>
                      <a:pt x="0" y="146194"/>
                      <a:pt x="0" y="94180"/>
                    </a:cubicBezTo>
                    <a:cubicBezTo>
                      <a:pt x="0" y="42166"/>
                      <a:pt x="58675" y="0"/>
                      <a:pt x="131054" y="0"/>
                    </a:cubicBezTo>
                    <a:cubicBezTo>
                      <a:pt x="203433" y="0"/>
                      <a:pt x="262108" y="42166"/>
                      <a:pt x="262108" y="94180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5" name="Forma Livre: Forma 1874">
                <a:extLst>
                  <a:ext uri="{FF2B5EF4-FFF2-40B4-BE49-F238E27FC236}">
                    <a16:creationId xmlns:a16="http://schemas.microsoft.com/office/drawing/2014/main" id="{3CAD52CE-3406-699F-FD1A-ED638041FE70}"/>
                  </a:ext>
                </a:extLst>
              </p:cNvPr>
              <p:cNvSpPr/>
              <p:nvPr/>
            </p:nvSpPr>
            <p:spPr>
              <a:xfrm rot="-1804201">
                <a:off x="14952583" y="4225514"/>
                <a:ext cx="262107" cy="188360"/>
              </a:xfrm>
              <a:custGeom>
                <a:avLst/>
                <a:gdLst>
                  <a:gd name="connsiteX0" fmla="*/ 262108 w 262107"/>
                  <a:gd name="connsiteY0" fmla="*/ 94180 h 188360"/>
                  <a:gd name="connsiteX1" fmla="*/ 131054 w 262107"/>
                  <a:gd name="connsiteY1" fmla="*/ 188360 h 188360"/>
                  <a:gd name="connsiteX2" fmla="*/ 0 w 262107"/>
                  <a:gd name="connsiteY2" fmla="*/ 94180 h 188360"/>
                  <a:gd name="connsiteX3" fmla="*/ 131054 w 262107"/>
                  <a:gd name="connsiteY3" fmla="*/ 0 h 188360"/>
                  <a:gd name="connsiteX4" fmla="*/ 262108 w 262107"/>
                  <a:gd name="connsiteY4" fmla="*/ 94180 h 18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107" h="188360">
                    <a:moveTo>
                      <a:pt x="262108" y="94180"/>
                    </a:moveTo>
                    <a:cubicBezTo>
                      <a:pt x="262108" y="146194"/>
                      <a:pt x="203433" y="188360"/>
                      <a:pt x="131054" y="188360"/>
                    </a:cubicBezTo>
                    <a:cubicBezTo>
                      <a:pt x="58675" y="188360"/>
                      <a:pt x="0" y="146194"/>
                      <a:pt x="0" y="94180"/>
                    </a:cubicBezTo>
                    <a:cubicBezTo>
                      <a:pt x="0" y="42166"/>
                      <a:pt x="58675" y="0"/>
                      <a:pt x="131054" y="0"/>
                    </a:cubicBezTo>
                    <a:cubicBezTo>
                      <a:pt x="203433" y="0"/>
                      <a:pt x="262108" y="42166"/>
                      <a:pt x="262108" y="9418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6" name="Forma Livre: Forma 1875">
                <a:extLst>
                  <a:ext uri="{FF2B5EF4-FFF2-40B4-BE49-F238E27FC236}">
                    <a16:creationId xmlns:a16="http://schemas.microsoft.com/office/drawing/2014/main" id="{6B4A51B3-7B7D-C550-EA90-13D26634BAA4}"/>
                  </a:ext>
                </a:extLst>
              </p:cNvPr>
              <p:cNvSpPr/>
              <p:nvPr/>
            </p:nvSpPr>
            <p:spPr>
              <a:xfrm>
                <a:off x="14960825" y="4271159"/>
                <a:ext cx="55210" cy="113659"/>
              </a:xfrm>
              <a:custGeom>
                <a:avLst/>
                <a:gdLst>
                  <a:gd name="connsiteX0" fmla="*/ 42712 w 55210"/>
                  <a:gd name="connsiteY0" fmla="*/ 3813 h 113659"/>
                  <a:gd name="connsiteX1" fmla="*/ 52839 w 55210"/>
                  <a:gd name="connsiteY1" fmla="*/ 18645 h 113659"/>
                  <a:gd name="connsiteX2" fmla="*/ 45572 w 55210"/>
                  <a:gd name="connsiteY2" fmla="*/ 71960 h 113659"/>
                  <a:gd name="connsiteX3" fmla="*/ 9115 w 55210"/>
                  <a:gd name="connsiteY3" fmla="*/ 113659 h 113659"/>
                  <a:gd name="connsiteX4" fmla="*/ 34373 w 55210"/>
                  <a:gd name="connsiteY4" fmla="*/ 0 h 113659"/>
                  <a:gd name="connsiteX5" fmla="*/ 42712 w 55210"/>
                  <a:gd name="connsiteY5" fmla="*/ 3813 h 11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210" h="113659">
                    <a:moveTo>
                      <a:pt x="42712" y="3813"/>
                    </a:moveTo>
                    <a:cubicBezTo>
                      <a:pt x="47311" y="7798"/>
                      <a:pt x="50802" y="12909"/>
                      <a:pt x="52839" y="18645"/>
                    </a:cubicBezTo>
                    <a:cubicBezTo>
                      <a:pt x="57670" y="36671"/>
                      <a:pt x="55055" y="55883"/>
                      <a:pt x="45572" y="71960"/>
                    </a:cubicBezTo>
                    <a:cubicBezTo>
                      <a:pt x="36511" y="88289"/>
                      <a:pt x="24085" y="102502"/>
                      <a:pt x="9115" y="113659"/>
                    </a:cubicBezTo>
                    <a:cubicBezTo>
                      <a:pt x="-9769" y="80241"/>
                      <a:pt x="1669" y="35563"/>
                      <a:pt x="34373" y="0"/>
                    </a:cubicBezTo>
                    <a:cubicBezTo>
                      <a:pt x="37327" y="846"/>
                      <a:pt x="40139" y="2127"/>
                      <a:pt x="42712" y="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7" name="Forma Livre: Forma 1876">
                <a:extLst>
                  <a:ext uri="{FF2B5EF4-FFF2-40B4-BE49-F238E27FC236}">
                    <a16:creationId xmlns:a16="http://schemas.microsoft.com/office/drawing/2014/main" id="{99CF73F6-0B6C-6476-BB71-4A63F315F023}"/>
                  </a:ext>
                </a:extLst>
              </p:cNvPr>
              <p:cNvSpPr/>
              <p:nvPr/>
            </p:nvSpPr>
            <p:spPr>
              <a:xfrm>
                <a:off x="14986481" y="4239872"/>
                <a:ext cx="188486" cy="159121"/>
              </a:xfrm>
              <a:custGeom>
                <a:avLst/>
                <a:gdLst>
                  <a:gd name="connsiteX0" fmla="*/ 129941 w 188486"/>
                  <a:gd name="connsiteY0" fmla="*/ 141015 h 159121"/>
                  <a:gd name="connsiteX1" fmla="*/ 181469 w 188486"/>
                  <a:gd name="connsiteY1" fmla="*/ 29083 h 159121"/>
                  <a:gd name="connsiteX2" fmla="*/ 58696 w 188486"/>
                  <a:gd name="connsiteY2" fmla="*/ 18063 h 159121"/>
                  <a:gd name="connsiteX3" fmla="*/ 7108 w 188486"/>
                  <a:gd name="connsiteY3" fmla="*/ 130054 h 159121"/>
                  <a:gd name="connsiteX4" fmla="*/ 129941 w 188486"/>
                  <a:gd name="connsiteY4" fmla="*/ 141015 h 15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86" h="159121">
                    <a:moveTo>
                      <a:pt x="129941" y="141015"/>
                    </a:moveTo>
                    <a:cubicBezTo>
                      <a:pt x="178074" y="113136"/>
                      <a:pt x="201127" y="63038"/>
                      <a:pt x="181469" y="29083"/>
                    </a:cubicBezTo>
                    <a:cubicBezTo>
                      <a:pt x="161811" y="-4872"/>
                      <a:pt x="106828" y="-9816"/>
                      <a:pt x="58696" y="18063"/>
                    </a:cubicBezTo>
                    <a:cubicBezTo>
                      <a:pt x="10563" y="45941"/>
                      <a:pt x="-12788" y="96040"/>
                      <a:pt x="7108" y="130054"/>
                    </a:cubicBezTo>
                    <a:cubicBezTo>
                      <a:pt x="27005" y="164069"/>
                      <a:pt x="81749" y="168894"/>
                      <a:pt x="129941" y="14101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66889C36-A035-C078-41CA-DCB96FD433C1}"/>
                  </a:ext>
                </a:extLst>
              </p:cNvPr>
              <p:cNvSpPr/>
              <p:nvPr/>
            </p:nvSpPr>
            <p:spPr>
              <a:xfrm>
                <a:off x="14986481" y="4239872"/>
                <a:ext cx="188486" cy="159121"/>
              </a:xfrm>
              <a:custGeom>
                <a:avLst/>
                <a:gdLst>
                  <a:gd name="connsiteX0" fmla="*/ 129941 w 188486"/>
                  <a:gd name="connsiteY0" fmla="*/ 141015 h 159121"/>
                  <a:gd name="connsiteX1" fmla="*/ 181469 w 188486"/>
                  <a:gd name="connsiteY1" fmla="*/ 29083 h 159121"/>
                  <a:gd name="connsiteX2" fmla="*/ 58696 w 188486"/>
                  <a:gd name="connsiteY2" fmla="*/ 18063 h 159121"/>
                  <a:gd name="connsiteX3" fmla="*/ 7108 w 188486"/>
                  <a:gd name="connsiteY3" fmla="*/ 130054 h 159121"/>
                  <a:gd name="connsiteX4" fmla="*/ 129941 w 188486"/>
                  <a:gd name="connsiteY4" fmla="*/ 141015 h 15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86" h="159121">
                    <a:moveTo>
                      <a:pt x="129941" y="141015"/>
                    </a:moveTo>
                    <a:cubicBezTo>
                      <a:pt x="178074" y="113136"/>
                      <a:pt x="201127" y="63038"/>
                      <a:pt x="181469" y="29083"/>
                    </a:cubicBezTo>
                    <a:cubicBezTo>
                      <a:pt x="161811" y="-4872"/>
                      <a:pt x="106828" y="-9816"/>
                      <a:pt x="58696" y="18063"/>
                    </a:cubicBezTo>
                    <a:cubicBezTo>
                      <a:pt x="10563" y="45941"/>
                      <a:pt x="-12788" y="96040"/>
                      <a:pt x="7108" y="130054"/>
                    </a:cubicBezTo>
                    <a:cubicBezTo>
                      <a:pt x="27005" y="164069"/>
                      <a:pt x="81749" y="168894"/>
                      <a:pt x="129941" y="1410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79" name="Forma Livre: Forma 1878">
                <a:extLst>
                  <a:ext uri="{FF2B5EF4-FFF2-40B4-BE49-F238E27FC236}">
                    <a16:creationId xmlns:a16="http://schemas.microsoft.com/office/drawing/2014/main" id="{DB3A48E3-6EBC-2069-FCCB-54AF28EF2B51}"/>
                  </a:ext>
                </a:extLst>
              </p:cNvPr>
              <p:cNvSpPr/>
              <p:nvPr/>
            </p:nvSpPr>
            <p:spPr>
              <a:xfrm>
                <a:off x="14993919" y="4245824"/>
                <a:ext cx="183649" cy="154485"/>
              </a:xfrm>
              <a:custGeom>
                <a:avLst/>
                <a:gdLst>
                  <a:gd name="connsiteX0" fmla="*/ 126316 w 183649"/>
                  <a:gd name="connsiteY0" fmla="*/ 136850 h 154485"/>
                  <a:gd name="connsiteX1" fmla="*/ 176891 w 183649"/>
                  <a:gd name="connsiteY1" fmla="*/ 28016 h 154485"/>
                  <a:gd name="connsiteX2" fmla="*/ 57334 w 183649"/>
                  <a:gd name="connsiteY2" fmla="*/ 17710 h 154485"/>
                  <a:gd name="connsiteX3" fmla="*/ 6759 w 183649"/>
                  <a:gd name="connsiteY3" fmla="*/ 126544 h 154485"/>
                  <a:gd name="connsiteX4" fmla="*/ 126316 w 183649"/>
                  <a:gd name="connsiteY4" fmla="*/ 136850 h 154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49" h="154485">
                    <a:moveTo>
                      <a:pt x="126316" y="136850"/>
                    </a:moveTo>
                    <a:cubicBezTo>
                      <a:pt x="173316" y="109626"/>
                      <a:pt x="195953" y="60898"/>
                      <a:pt x="176891" y="28016"/>
                    </a:cubicBezTo>
                    <a:cubicBezTo>
                      <a:pt x="157828" y="-4867"/>
                      <a:pt x="104335" y="-9454"/>
                      <a:pt x="57334" y="17710"/>
                    </a:cubicBezTo>
                    <a:cubicBezTo>
                      <a:pt x="10333" y="44874"/>
                      <a:pt x="-12303" y="93662"/>
                      <a:pt x="6759" y="126544"/>
                    </a:cubicBezTo>
                    <a:cubicBezTo>
                      <a:pt x="25821" y="159427"/>
                      <a:pt x="79315" y="163835"/>
                      <a:pt x="126316" y="13685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0" name="Forma Livre: Forma 1879">
                <a:extLst>
                  <a:ext uri="{FF2B5EF4-FFF2-40B4-BE49-F238E27FC236}">
                    <a16:creationId xmlns:a16="http://schemas.microsoft.com/office/drawing/2014/main" id="{830F7F3E-33AF-A01A-AB7F-6AFA604AF8FA}"/>
                  </a:ext>
                </a:extLst>
              </p:cNvPr>
              <p:cNvSpPr/>
              <p:nvPr/>
            </p:nvSpPr>
            <p:spPr>
              <a:xfrm>
                <a:off x="14994139" y="4246216"/>
                <a:ext cx="183635" cy="154593"/>
              </a:xfrm>
              <a:custGeom>
                <a:avLst/>
                <a:gdLst>
                  <a:gd name="connsiteX0" fmla="*/ 126334 w 183635"/>
                  <a:gd name="connsiteY0" fmla="*/ 136815 h 154593"/>
                  <a:gd name="connsiteX1" fmla="*/ 176909 w 183635"/>
                  <a:gd name="connsiteY1" fmla="*/ 28040 h 154593"/>
                  <a:gd name="connsiteX2" fmla="*/ 57352 w 183635"/>
                  <a:gd name="connsiteY2" fmla="*/ 17735 h 154593"/>
                  <a:gd name="connsiteX3" fmla="*/ 6718 w 183635"/>
                  <a:gd name="connsiteY3" fmla="*/ 126569 h 154593"/>
                  <a:gd name="connsiteX4" fmla="*/ 126334 w 183635"/>
                  <a:gd name="connsiteY4" fmla="*/ 136815 h 15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635" h="154593">
                    <a:moveTo>
                      <a:pt x="126334" y="136815"/>
                    </a:moveTo>
                    <a:cubicBezTo>
                      <a:pt x="173275" y="109651"/>
                      <a:pt x="195912" y="60923"/>
                      <a:pt x="176909" y="28040"/>
                    </a:cubicBezTo>
                    <a:cubicBezTo>
                      <a:pt x="157906" y="-4842"/>
                      <a:pt x="104293" y="-9489"/>
                      <a:pt x="57352" y="17735"/>
                    </a:cubicBezTo>
                    <a:cubicBezTo>
                      <a:pt x="10411" y="44958"/>
                      <a:pt x="-12285" y="93627"/>
                      <a:pt x="6718" y="126569"/>
                    </a:cubicBezTo>
                    <a:cubicBezTo>
                      <a:pt x="25721" y="159511"/>
                      <a:pt x="79333" y="164039"/>
                      <a:pt x="126334" y="136815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1" name="Forma Livre: Forma 1880">
                <a:extLst>
                  <a:ext uri="{FF2B5EF4-FFF2-40B4-BE49-F238E27FC236}">
                    <a16:creationId xmlns:a16="http://schemas.microsoft.com/office/drawing/2014/main" id="{C9839470-31BA-3F8F-7D64-D90F3EF5E284}"/>
                  </a:ext>
                </a:extLst>
              </p:cNvPr>
              <p:cNvSpPr/>
              <p:nvPr/>
            </p:nvSpPr>
            <p:spPr>
              <a:xfrm>
                <a:off x="15030463" y="4286766"/>
                <a:ext cx="109727" cy="77262"/>
              </a:xfrm>
              <a:custGeom>
                <a:avLst/>
                <a:gdLst>
                  <a:gd name="connsiteX0" fmla="*/ 84649 w 109727"/>
                  <a:gd name="connsiteY0" fmla="*/ 51409 h 77262"/>
                  <a:gd name="connsiteX1" fmla="*/ 97218 w 109727"/>
                  <a:gd name="connsiteY1" fmla="*/ 20075 h 77262"/>
                  <a:gd name="connsiteX2" fmla="*/ 109728 w 109727"/>
                  <a:gd name="connsiteY2" fmla="*/ 12807 h 77262"/>
                  <a:gd name="connsiteX3" fmla="*/ 106034 w 109727"/>
                  <a:gd name="connsiteY3" fmla="*/ 6434 h 77262"/>
                  <a:gd name="connsiteX4" fmla="*/ 101328 w 109727"/>
                  <a:gd name="connsiteY4" fmla="*/ 5123 h 77262"/>
                  <a:gd name="connsiteX5" fmla="*/ 102996 w 109727"/>
                  <a:gd name="connsiteY5" fmla="*/ 8221 h 77262"/>
                  <a:gd name="connsiteX6" fmla="*/ 93644 w 109727"/>
                  <a:gd name="connsiteY6" fmla="*/ 13642 h 77262"/>
                  <a:gd name="connsiteX7" fmla="*/ 73331 w 109727"/>
                  <a:gd name="connsiteY7" fmla="*/ 0 h 77262"/>
                  <a:gd name="connsiteX8" fmla="*/ 64097 w 109727"/>
                  <a:gd name="connsiteY8" fmla="*/ 10008 h 77262"/>
                  <a:gd name="connsiteX9" fmla="*/ 81551 w 109727"/>
                  <a:gd name="connsiteY9" fmla="*/ 20611 h 77262"/>
                  <a:gd name="connsiteX10" fmla="*/ 59212 w 109727"/>
                  <a:gd name="connsiteY10" fmla="*/ 33538 h 77262"/>
                  <a:gd name="connsiteX11" fmla="*/ 26330 w 109727"/>
                  <a:gd name="connsiteY11" fmla="*/ 28772 h 77262"/>
                  <a:gd name="connsiteX12" fmla="*/ 13582 w 109727"/>
                  <a:gd name="connsiteY12" fmla="*/ 59987 h 77262"/>
                  <a:gd name="connsiteX13" fmla="*/ 953 w 109727"/>
                  <a:gd name="connsiteY13" fmla="*/ 67254 h 77262"/>
                  <a:gd name="connsiteX14" fmla="*/ 3098 w 109727"/>
                  <a:gd name="connsiteY14" fmla="*/ 70948 h 77262"/>
                  <a:gd name="connsiteX15" fmla="*/ 0 w 109727"/>
                  <a:gd name="connsiteY15" fmla="*/ 72735 h 77262"/>
                  <a:gd name="connsiteX16" fmla="*/ 4646 w 109727"/>
                  <a:gd name="connsiteY16" fmla="*/ 73628 h 77262"/>
                  <a:gd name="connsiteX17" fmla="*/ 17097 w 109727"/>
                  <a:gd name="connsiteY17" fmla="*/ 66480 h 77262"/>
                  <a:gd name="connsiteX18" fmla="*/ 28355 w 109727"/>
                  <a:gd name="connsiteY18" fmla="*/ 75058 h 77262"/>
                  <a:gd name="connsiteX19" fmla="*/ 28355 w 109727"/>
                  <a:gd name="connsiteY19" fmla="*/ 76905 h 77262"/>
                  <a:gd name="connsiteX20" fmla="*/ 34312 w 109727"/>
                  <a:gd name="connsiteY20" fmla="*/ 77262 h 77262"/>
                  <a:gd name="connsiteX21" fmla="*/ 35861 w 109727"/>
                  <a:gd name="connsiteY21" fmla="*/ 75654 h 77262"/>
                  <a:gd name="connsiteX22" fmla="*/ 42533 w 109727"/>
                  <a:gd name="connsiteY22" fmla="*/ 68505 h 77262"/>
                  <a:gd name="connsiteX23" fmla="*/ 43129 w 109727"/>
                  <a:gd name="connsiteY23" fmla="*/ 67910 h 77262"/>
                  <a:gd name="connsiteX24" fmla="*/ 37172 w 109727"/>
                  <a:gd name="connsiteY24" fmla="*/ 66063 h 77262"/>
                  <a:gd name="connsiteX25" fmla="*/ 29189 w 109727"/>
                  <a:gd name="connsiteY25" fmla="*/ 59510 h 77262"/>
                  <a:gd name="connsiteX26" fmla="*/ 29189 w 109727"/>
                  <a:gd name="connsiteY26" fmla="*/ 59510 h 77262"/>
                  <a:gd name="connsiteX27" fmla="*/ 51766 w 109727"/>
                  <a:gd name="connsiteY27" fmla="*/ 46643 h 77262"/>
                  <a:gd name="connsiteX28" fmla="*/ 84649 w 109727"/>
                  <a:gd name="connsiteY28" fmla="*/ 51409 h 77262"/>
                  <a:gd name="connsiteX29" fmla="*/ 25794 w 109727"/>
                  <a:gd name="connsiteY29" fmla="*/ 52898 h 77262"/>
                  <a:gd name="connsiteX30" fmla="*/ 31751 w 109727"/>
                  <a:gd name="connsiteY30" fmla="*/ 39197 h 77262"/>
                  <a:gd name="connsiteX31" fmla="*/ 45988 w 109727"/>
                  <a:gd name="connsiteY31" fmla="*/ 41401 h 77262"/>
                  <a:gd name="connsiteX32" fmla="*/ 79883 w 109727"/>
                  <a:gd name="connsiteY32" fmla="*/ 40865 h 77262"/>
                  <a:gd name="connsiteX33" fmla="*/ 65229 w 109727"/>
                  <a:gd name="connsiteY33" fmla="*/ 38542 h 77262"/>
                  <a:gd name="connsiteX34" fmla="*/ 85066 w 109727"/>
                  <a:gd name="connsiteY34" fmla="*/ 27104 h 77262"/>
                  <a:gd name="connsiteX35" fmla="*/ 79883 w 109727"/>
                  <a:gd name="connsiteY35" fmla="*/ 41103 h 7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09727" h="77262">
                    <a:moveTo>
                      <a:pt x="84649" y="51409"/>
                    </a:moveTo>
                    <a:cubicBezTo>
                      <a:pt x="96027" y="44797"/>
                      <a:pt x="102520" y="33538"/>
                      <a:pt x="97218" y="20075"/>
                    </a:cubicBezTo>
                    <a:lnTo>
                      <a:pt x="109728" y="12807"/>
                    </a:lnTo>
                    <a:lnTo>
                      <a:pt x="106034" y="6434"/>
                    </a:lnTo>
                    <a:lnTo>
                      <a:pt x="101328" y="5123"/>
                    </a:lnTo>
                    <a:lnTo>
                      <a:pt x="102996" y="8221"/>
                    </a:lnTo>
                    <a:lnTo>
                      <a:pt x="93644" y="13642"/>
                    </a:lnTo>
                    <a:cubicBezTo>
                      <a:pt x="88932" y="6594"/>
                      <a:pt x="81635" y="1692"/>
                      <a:pt x="73331" y="0"/>
                    </a:cubicBezTo>
                    <a:lnTo>
                      <a:pt x="64097" y="10008"/>
                    </a:lnTo>
                    <a:cubicBezTo>
                      <a:pt x="71001" y="11324"/>
                      <a:pt x="77203" y="15089"/>
                      <a:pt x="81551" y="20611"/>
                    </a:cubicBezTo>
                    <a:lnTo>
                      <a:pt x="59212" y="33538"/>
                    </a:lnTo>
                    <a:cubicBezTo>
                      <a:pt x="51230" y="26687"/>
                      <a:pt x="41818" y="19777"/>
                      <a:pt x="26330" y="28772"/>
                    </a:cubicBezTo>
                    <a:cubicBezTo>
                      <a:pt x="14892" y="35385"/>
                      <a:pt x="8459" y="46643"/>
                      <a:pt x="13582" y="59987"/>
                    </a:cubicBezTo>
                    <a:lnTo>
                      <a:pt x="953" y="67254"/>
                    </a:lnTo>
                    <a:lnTo>
                      <a:pt x="3098" y="70948"/>
                    </a:lnTo>
                    <a:lnTo>
                      <a:pt x="0" y="72735"/>
                    </a:lnTo>
                    <a:lnTo>
                      <a:pt x="4646" y="73628"/>
                    </a:lnTo>
                    <a:lnTo>
                      <a:pt x="17097" y="66480"/>
                    </a:lnTo>
                    <a:cubicBezTo>
                      <a:pt x="19992" y="70316"/>
                      <a:pt x="23888" y="73283"/>
                      <a:pt x="28355" y="75058"/>
                    </a:cubicBezTo>
                    <a:lnTo>
                      <a:pt x="28355" y="76905"/>
                    </a:lnTo>
                    <a:lnTo>
                      <a:pt x="34312" y="77262"/>
                    </a:lnTo>
                    <a:lnTo>
                      <a:pt x="35861" y="75654"/>
                    </a:lnTo>
                    <a:lnTo>
                      <a:pt x="42533" y="68505"/>
                    </a:lnTo>
                    <a:lnTo>
                      <a:pt x="43129" y="67910"/>
                    </a:lnTo>
                    <a:cubicBezTo>
                      <a:pt x="41085" y="67493"/>
                      <a:pt x="39090" y="66873"/>
                      <a:pt x="37172" y="66063"/>
                    </a:cubicBezTo>
                    <a:cubicBezTo>
                      <a:pt x="34122" y="64401"/>
                      <a:pt x="31411" y="62179"/>
                      <a:pt x="29189" y="59510"/>
                    </a:cubicBezTo>
                    <a:lnTo>
                      <a:pt x="29189" y="59510"/>
                    </a:lnTo>
                    <a:lnTo>
                      <a:pt x="51766" y="46643"/>
                    </a:lnTo>
                    <a:cubicBezTo>
                      <a:pt x="59749" y="53494"/>
                      <a:pt x="69101" y="60642"/>
                      <a:pt x="84649" y="51409"/>
                    </a:cubicBezTo>
                    <a:close/>
                    <a:moveTo>
                      <a:pt x="25794" y="52898"/>
                    </a:moveTo>
                    <a:cubicBezTo>
                      <a:pt x="23911" y="47477"/>
                      <a:pt x="26503" y="41514"/>
                      <a:pt x="31751" y="39197"/>
                    </a:cubicBezTo>
                    <a:cubicBezTo>
                      <a:pt x="36451" y="36653"/>
                      <a:pt x="42277" y="37553"/>
                      <a:pt x="45988" y="41401"/>
                    </a:cubicBezTo>
                    <a:close/>
                    <a:moveTo>
                      <a:pt x="79883" y="40865"/>
                    </a:moveTo>
                    <a:cubicBezTo>
                      <a:pt x="75052" y="43599"/>
                      <a:pt x="68976" y="42634"/>
                      <a:pt x="65229" y="38542"/>
                    </a:cubicBezTo>
                    <a:lnTo>
                      <a:pt x="85066" y="27104"/>
                    </a:lnTo>
                    <a:cubicBezTo>
                      <a:pt x="87335" y="32406"/>
                      <a:pt x="85060" y="38560"/>
                      <a:pt x="79883" y="4110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5096ED85-7BE7-4537-4E65-7A9EB7622DC4}"/>
                  </a:ext>
                </a:extLst>
              </p:cNvPr>
              <p:cNvSpPr/>
              <p:nvPr/>
            </p:nvSpPr>
            <p:spPr>
              <a:xfrm>
                <a:off x="15030463" y="4286766"/>
                <a:ext cx="109727" cy="77262"/>
              </a:xfrm>
              <a:custGeom>
                <a:avLst/>
                <a:gdLst>
                  <a:gd name="connsiteX0" fmla="*/ 84649 w 109727"/>
                  <a:gd name="connsiteY0" fmla="*/ 51409 h 77262"/>
                  <a:gd name="connsiteX1" fmla="*/ 97218 w 109727"/>
                  <a:gd name="connsiteY1" fmla="*/ 20075 h 77262"/>
                  <a:gd name="connsiteX2" fmla="*/ 109728 w 109727"/>
                  <a:gd name="connsiteY2" fmla="*/ 12807 h 77262"/>
                  <a:gd name="connsiteX3" fmla="*/ 106034 w 109727"/>
                  <a:gd name="connsiteY3" fmla="*/ 6434 h 77262"/>
                  <a:gd name="connsiteX4" fmla="*/ 101328 w 109727"/>
                  <a:gd name="connsiteY4" fmla="*/ 5123 h 77262"/>
                  <a:gd name="connsiteX5" fmla="*/ 102996 w 109727"/>
                  <a:gd name="connsiteY5" fmla="*/ 8221 h 77262"/>
                  <a:gd name="connsiteX6" fmla="*/ 93644 w 109727"/>
                  <a:gd name="connsiteY6" fmla="*/ 13642 h 77262"/>
                  <a:gd name="connsiteX7" fmla="*/ 73331 w 109727"/>
                  <a:gd name="connsiteY7" fmla="*/ 0 h 77262"/>
                  <a:gd name="connsiteX8" fmla="*/ 64097 w 109727"/>
                  <a:gd name="connsiteY8" fmla="*/ 10008 h 77262"/>
                  <a:gd name="connsiteX9" fmla="*/ 81551 w 109727"/>
                  <a:gd name="connsiteY9" fmla="*/ 20611 h 77262"/>
                  <a:gd name="connsiteX10" fmla="*/ 59212 w 109727"/>
                  <a:gd name="connsiteY10" fmla="*/ 33538 h 77262"/>
                  <a:gd name="connsiteX11" fmla="*/ 26330 w 109727"/>
                  <a:gd name="connsiteY11" fmla="*/ 28772 h 77262"/>
                  <a:gd name="connsiteX12" fmla="*/ 13582 w 109727"/>
                  <a:gd name="connsiteY12" fmla="*/ 59987 h 77262"/>
                  <a:gd name="connsiteX13" fmla="*/ 953 w 109727"/>
                  <a:gd name="connsiteY13" fmla="*/ 67254 h 77262"/>
                  <a:gd name="connsiteX14" fmla="*/ 3098 w 109727"/>
                  <a:gd name="connsiteY14" fmla="*/ 70948 h 77262"/>
                  <a:gd name="connsiteX15" fmla="*/ 0 w 109727"/>
                  <a:gd name="connsiteY15" fmla="*/ 72735 h 77262"/>
                  <a:gd name="connsiteX16" fmla="*/ 4646 w 109727"/>
                  <a:gd name="connsiteY16" fmla="*/ 73628 h 77262"/>
                  <a:gd name="connsiteX17" fmla="*/ 17097 w 109727"/>
                  <a:gd name="connsiteY17" fmla="*/ 66480 h 77262"/>
                  <a:gd name="connsiteX18" fmla="*/ 28355 w 109727"/>
                  <a:gd name="connsiteY18" fmla="*/ 75058 h 77262"/>
                  <a:gd name="connsiteX19" fmla="*/ 28355 w 109727"/>
                  <a:gd name="connsiteY19" fmla="*/ 76905 h 77262"/>
                  <a:gd name="connsiteX20" fmla="*/ 34312 w 109727"/>
                  <a:gd name="connsiteY20" fmla="*/ 77262 h 77262"/>
                  <a:gd name="connsiteX21" fmla="*/ 35861 w 109727"/>
                  <a:gd name="connsiteY21" fmla="*/ 75654 h 77262"/>
                  <a:gd name="connsiteX22" fmla="*/ 42533 w 109727"/>
                  <a:gd name="connsiteY22" fmla="*/ 68505 h 77262"/>
                  <a:gd name="connsiteX23" fmla="*/ 43129 w 109727"/>
                  <a:gd name="connsiteY23" fmla="*/ 67910 h 77262"/>
                  <a:gd name="connsiteX24" fmla="*/ 37172 w 109727"/>
                  <a:gd name="connsiteY24" fmla="*/ 66063 h 77262"/>
                  <a:gd name="connsiteX25" fmla="*/ 29189 w 109727"/>
                  <a:gd name="connsiteY25" fmla="*/ 59510 h 77262"/>
                  <a:gd name="connsiteX26" fmla="*/ 29189 w 109727"/>
                  <a:gd name="connsiteY26" fmla="*/ 59510 h 77262"/>
                  <a:gd name="connsiteX27" fmla="*/ 51766 w 109727"/>
                  <a:gd name="connsiteY27" fmla="*/ 46643 h 77262"/>
                  <a:gd name="connsiteX28" fmla="*/ 84649 w 109727"/>
                  <a:gd name="connsiteY28" fmla="*/ 51409 h 77262"/>
                  <a:gd name="connsiteX29" fmla="*/ 25794 w 109727"/>
                  <a:gd name="connsiteY29" fmla="*/ 52898 h 77262"/>
                  <a:gd name="connsiteX30" fmla="*/ 31751 w 109727"/>
                  <a:gd name="connsiteY30" fmla="*/ 39197 h 77262"/>
                  <a:gd name="connsiteX31" fmla="*/ 45988 w 109727"/>
                  <a:gd name="connsiteY31" fmla="*/ 41401 h 77262"/>
                  <a:gd name="connsiteX32" fmla="*/ 79883 w 109727"/>
                  <a:gd name="connsiteY32" fmla="*/ 40865 h 77262"/>
                  <a:gd name="connsiteX33" fmla="*/ 65229 w 109727"/>
                  <a:gd name="connsiteY33" fmla="*/ 38542 h 77262"/>
                  <a:gd name="connsiteX34" fmla="*/ 85066 w 109727"/>
                  <a:gd name="connsiteY34" fmla="*/ 27104 h 77262"/>
                  <a:gd name="connsiteX35" fmla="*/ 79883 w 109727"/>
                  <a:gd name="connsiteY35" fmla="*/ 41103 h 7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09727" h="77262">
                    <a:moveTo>
                      <a:pt x="84649" y="51409"/>
                    </a:moveTo>
                    <a:cubicBezTo>
                      <a:pt x="96027" y="44797"/>
                      <a:pt x="102520" y="33538"/>
                      <a:pt x="97218" y="20075"/>
                    </a:cubicBezTo>
                    <a:lnTo>
                      <a:pt x="109728" y="12807"/>
                    </a:lnTo>
                    <a:lnTo>
                      <a:pt x="106034" y="6434"/>
                    </a:lnTo>
                    <a:lnTo>
                      <a:pt x="101328" y="5123"/>
                    </a:lnTo>
                    <a:lnTo>
                      <a:pt x="102996" y="8221"/>
                    </a:lnTo>
                    <a:lnTo>
                      <a:pt x="93644" y="13642"/>
                    </a:lnTo>
                    <a:cubicBezTo>
                      <a:pt x="88932" y="6594"/>
                      <a:pt x="81635" y="1692"/>
                      <a:pt x="73331" y="0"/>
                    </a:cubicBezTo>
                    <a:lnTo>
                      <a:pt x="64097" y="10008"/>
                    </a:lnTo>
                    <a:cubicBezTo>
                      <a:pt x="71001" y="11324"/>
                      <a:pt x="77203" y="15089"/>
                      <a:pt x="81551" y="20611"/>
                    </a:cubicBezTo>
                    <a:lnTo>
                      <a:pt x="59212" y="33538"/>
                    </a:lnTo>
                    <a:cubicBezTo>
                      <a:pt x="51230" y="26687"/>
                      <a:pt x="41818" y="19777"/>
                      <a:pt x="26330" y="28772"/>
                    </a:cubicBezTo>
                    <a:cubicBezTo>
                      <a:pt x="14892" y="35385"/>
                      <a:pt x="8459" y="46643"/>
                      <a:pt x="13582" y="59987"/>
                    </a:cubicBezTo>
                    <a:lnTo>
                      <a:pt x="953" y="67254"/>
                    </a:lnTo>
                    <a:lnTo>
                      <a:pt x="3098" y="70948"/>
                    </a:lnTo>
                    <a:lnTo>
                      <a:pt x="0" y="72735"/>
                    </a:lnTo>
                    <a:lnTo>
                      <a:pt x="4646" y="73628"/>
                    </a:lnTo>
                    <a:lnTo>
                      <a:pt x="17097" y="66480"/>
                    </a:lnTo>
                    <a:cubicBezTo>
                      <a:pt x="19992" y="70316"/>
                      <a:pt x="23888" y="73283"/>
                      <a:pt x="28355" y="75058"/>
                    </a:cubicBezTo>
                    <a:lnTo>
                      <a:pt x="28355" y="76905"/>
                    </a:lnTo>
                    <a:lnTo>
                      <a:pt x="34312" y="77262"/>
                    </a:lnTo>
                    <a:lnTo>
                      <a:pt x="35861" y="75654"/>
                    </a:lnTo>
                    <a:lnTo>
                      <a:pt x="42533" y="68505"/>
                    </a:lnTo>
                    <a:lnTo>
                      <a:pt x="43129" y="67910"/>
                    </a:lnTo>
                    <a:cubicBezTo>
                      <a:pt x="41085" y="67493"/>
                      <a:pt x="39090" y="66873"/>
                      <a:pt x="37172" y="66063"/>
                    </a:cubicBezTo>
                    <a:cubicBezTo>
                      <a:pt x="34122" y="64401"/>
                      <a:pt x="31411" y="62179"/>
                      <a:pt x="29189" y="59510"/>
                    </a:cubicBezTo>
                    <a:lnTo>
                      <a:pt x="29189" y="59510"/>
                    </a:lnTo>
                    <a:lnTo>
                      <a:pt x="51766" y="46643"/>
                    </a:lnTo>
                    <a:cubicBezTo>
                      <a:pt x="59749" y="53494"/>
                      <a:pt x="69101" y="60642"/>
                      <a:pt x="84649" y="51409"/>
                    </a:cubicBezTo>
                    <a:close/>
                    <a:moveTo>
                      <a:pt x="25794" y="52898"/>
                    </a:moveTo>
                    <a:cubicBezTo>
                      <a:pt x="23911" y="47477"/>
                      <a:pt x="26503" y="41514"/>
                      <a:pt x="31751" y="39197"/>
                    </a:cubicBezTo>
                    <a:cubicBezTo>
                      <a:pt x="36451" y="36653"/>
                      <a:pt x="42277" y="37553"/>
                      <a:pt x="45988" y="41401"/>
                    </a:cubicBezTo>
                    <a:close/>
                    <a:moveTo>
                      <a:pt x="79883" y="40865"/>
                    </a:moveTo>
                    <a:cubicBezTo>
                      <a:pt x="75052" y="43599"/>
                      <a:pt x="68976" y="42634"/>
                      <a:pt x="65229" y="38542"/>
                    </a:cubicBezTo>
                    <a:lnTo>
                      <a:pt x="85066" y="27104"/>
                    </a:lnTo>
                    <a:cubicBezTo>
                      <a:pt x="87335" y="32406"/>
                      <a:pt x="85060" y="38560"/>
                      <a:pt x="79883" y="411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6B7B36C9-E8D0-ED76-1A57-4CFD08DF74CA}"/>
                  </a:ext>
                </a:extLst>
              </p:cNvPr>
              <p:cNvSpPr/>
              <p:nvPr/>
            </p:nvSpPr>
            <p:spPr>
              <a:xfrm>
                <a:off x="15026888" y="4286409"/>
                <a:ext cx="108715" cy="77976"/>
              </a:xfrm>
              <a:custGeom>
                <a:avLst/>
                <a:gdLst>
                  <a:gd name="connsiteX0" fmla="*/ 83636 w 108715"/>
                  <a:gd name="connsiteY0" fmla="*/ 51111 h 77976"/>
                  <a:gd name="connsiteX1" fmla="*/ 50694 w 108715"/>
                  <a:gd name="connsiteY1" fmla="*/ 46167 h 77976"/>
                  <a:gd name="connsiteX2" fmla="*/ 28117 w 108715"/>
                  <a:gd name="connsiteY2" fmla="*/ 59212 h 77976"/>
                  <a:gd name="connsiteX3" fmla="*/ 41461 w 108715"/>
                  <a:gd name="connsiteY3" fmla="*/ 68267 h 77976"/>
                  <a:gd name="connsiteX4" fmla="*/ 31989 w 108715"/>
                  <a:gd name="connsiteY4" fmla="*/ 77977 h 77976"/>
                  <a:gd name="connsiteX5" fmla="*/ 16084 w 108715"/>
                  <a:gd name="connsiteY5" fmla="*/ 66063 h 77976"/>
                  <a:gd name="connsiteX6" fmla="*/ 3634 w 108715"/>
                  <a:gd name="connsiteY6" fmla="*/ 73271 h 77976"/>
                  <a:gd name="connsiteX7" fmla="*/ 0 w 108715"/>
                  <a:gd name="connsiteY7" fmla="*/ 66897 h 77976"/>
                  <a:gd name="connsiteX8" fmla="*/ 12629 w 108715"/>
                  <a:gd name="connsiteY8" fmla="*/ 59570 h 77976"/>
                  <a:gd name="connsiteX9" fmla="*/ 25317 w 108715"/>
                  <a:gd name="connsiteY9" fmla="*/ 28415 h 77976"/>
                  <a:gd name="connsiteX10" fmla="*/ 58200 w 108715"/>
                  <a:gd name="connsiteY10" fmla="*/ 33180 h 77976"/>
                  <a:gd name="connsiteX11" fmla="*/ 80538 w 108715"/>
                  <a:gd name="connsiteY11" fmla="*/ 20254 h 77976"/>
                  <a:gd name="connsiteX12" fmla="*/ 63085 w 108715"/>
                  <a:gd name="connsiteY12" fmla="*/ 10067 h 77976"/>
                  <a:gd name="connsiteX13" fmla="*/ 72318 w 108715"/>
                  <a:gd name="connsiteY13" fmla="*/ 0 h 77976"/>
                  <a:gd name="connsiteX14" fmla="*/ 92631 w 108715"/>
                  <a:gd name="connsiteY14" fmla="*/ 13642 h 77976"/>
                  <a:gd name="connsiteX15" fmla="*/ 105022 w 108715"/>
                  <a:gd name="connsiteY15" fmla="*/ 6493 h 77976"/>
                  <a:gd name="connsiteX16" fmla="*/ 108715 w 108715"/>
                  <a:gd name="connsiteY16" fmla="*/ 12867 h 77976"/>
                  <a:gd name="connsiteX17" fmla="*/ 96205 w 108715"/>
                  <a:gd name="connsiteY17" fmla="*/ 20075 h 77976"/>
                  <a:gd name="connsiteX18" fmla="*/ 83636 w 108715"/>
                  <a:gd name="connsiteY18" fmla="*/ 51111 h 77976"/>
                  <a:gd name="connsiteX19" fmla="*/ 30440 w 108715"/>
                  <a:gd name="connsiteY19" fmla="*/ 38899 h 77976"/>
                  <a:gd name="connsiteX20" fmla="*/ 24781 w 108715"/>
                  <a:gd name="connsiteY20" fmla="*/ 52660 h 77976"/>
                  <a:gd name="connsiteX21" fmla="*/ 44677 w 108715"/>
                  <a:gd name="connsiteY21" fmla="*/ 41103 h 77976"/>
                  <a:gd name="connsiteX22" fmla="*/ 30440 w 108715"/>
                  <a:gd name="connsiteY22" fmla="*/ 38899 h 77976"/>
                  <a:gd name="connsiteX23" fmla="*/ 84053 w 108715"/>
                  <a:gd name="connsiteY23" fmla="*/ 26985 h 77976"/>
                  <a:gd name="connsiteX24" fmla="*/ 64216 w 108715"/>
                  <a:gd name="connsiteY24" fmla="*/ 38423 h 77976"/>
                  <a:gd name="connsiteX25" fmla="*/ 78870 w 108715"/>
                  <a:gd name="connsiteY25" fmla="*/ 40746 h 77976"/>
                  <a:gd name="connsiteX26" fmla="*/ 84053 w 108715"/>
                  <a:gd name="connsiteY26" fmla="*/ 26866 h 77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8715" h="77976">
                    <a:moveTo>
                      <a:pt x="83636" y="51111"/>
                    </a:moveTo>
                    <a:cubicBezTo>
                      <a:pt x="68088" y="60106"/>
                      <a:pt x="58736" y="53017"/>
                      <a:pt x="50694" y="46167"/>
                    </a:cubicBezTo>
                    <a:lnTo>
                      <a:pt x="28117" y="59212"/>
                    </a:lnTo>
                    <a:cubicBezTo>
                      <a:pt x="31661" y="63388"/>
                      <a:pt x="36272" y="66516"/>
                      <a:pt x="41461" y="68267"/>
                    </a:cubicBezTo>
                    <a:lnTo>
                      <a:pt x="31989" y="77977"/>
                    </a:lnTo>
                    <a:cubicBezTo>
                      <a:pt x="25508" y="75886"/>
                      <a:pt x="19908" y="71692"/>
                      <a:pt x="16084" y="66063"/>
                    </a:cubicBezTo>
                    <a:lnTo>
                      <a:pt x="3634" y="73271"/>
                    </a:lnTo>
                    <a:lnTo>
                      <a:pt x="0" y="66897"/>
                    </a:lnTo>
                    <a:lnTo>
                      <a:pt x="12629" y="59570"/>
                    </a:lnTo>
                    <a:cubicBezTo>
                      <a:pt x="7267" y="46524"/>
                      <a:pt x="13880" y="34968"/>
                      <a:pt x="25317" y="28415"/>
                    </a:cubicBezTo>
                    <a:cubicBezTo>
                      <a:pt x="40805" y="19420"/>
                      <a:pt x="50217" y="26330"/>
                      <a:pt x="58200" y="33180"/>
                    </a:cubicBezTo>
                    <a:lnTo>
                      <a:pt x="80538" y="20254"/>
                    </a:lnTo>
                    <a:cubicBezTo>
                      <a:pt x="76130" y="14875"/>
                      <a:pt x="69935" y="11259"/>
                      <a:pt x="63085" y="10067"/>
                    </a:cubicBezTo>
                    <a:lnTo>
                      <a:pt x="72318" y="0"/>
                    </a:lnTo>
                    <a:cubicBezTo>
                      <a:pt x="80604" y="1734"/>
                      <a:pt x="87889" y="6630"/>
                      <a:pt x="92631" y="13642"/>
                    </a:cubicBezTo>
                    <a:lnTo>
                      <a:pt x="105022" y="6493"/>
                    </a:lnTo>
                    <a:lnTo>
                      <a:pt x="108715" y="12867"/>
                    </a:lnTo>
                    <a:lnTo>
                      <a:pt x="96205" y="20075"/>
                    </a:lnTo>
                    <a:cubicBezTo>
                      <a:pt x="101507" y="33002"/>
                      <a:pt x="95014" y="44558"/>
                      <a:pt x="83636" y="51111"/>
                    </a:cubicBezTo>
                    <a:close/>
                    <a:moveTo>
                      <a:pt x="30440" y="38899"/>
                    </a:moveTo>
                    <a:cubicBezTo>
                      <a:pt x="25275" y="41330"/>
                      <a:pt x="22821" y="47299"/>
                      <a:pt x="24781" y="52660"/>
                    </a:cubicBezTo>
                    <a:lnTo>
                      <a:pt x="44677" y="41103"/>
                    </a:lnTo>
                    <a:cubicBezTo>
                      <a:pt x="40966" y="37255"/>
                      <a:pt x="35140" y="36355"/>
                      <a:pt x="30440" y="38899"/>
                    </a:cubicBezTo>
                    <a:close/>
                    <a:moveTo>
                      <a:pt x="84053" y="26985"/>
                    </a:moveTo>
                    <a:lnTo>
                      <a:pt x="64216" y="38423"/>
                    </a:lnTo>
                    <a:cubicBezTo>
                      <a:pt x="67963" y="42515"/>
                      <a:pt x="74039" y="43480"/>
                      <a:pt x="78870" y="40746"/>
                    </a:cubicBezTo>
                    <a:cubicBezTo>
                      <a:pt x="83982" y="38208"/>
                      <a:pt x="86251" y="32138"/>
                      <a:pt x="84053" y="2686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4" name="Forma Livre: Forma 1883">
                <a:extLst>
                  <a:ext uri="{FF2B5EF4-FFF2-40B4-BE49-F238E27FC236}">
                    <a16:creationId xmlns:a16="http://schemas.microsoft.com/office/drawing/2014/main" id="{6414505D-9492-D4ED-11D4-31866397564A}"/>
                  </a:ext>
                </a:extLst>
              </p:cNvPr>
              <p:cNvSpPr/>
              <p:nvPr/>
            </p:nvSpPr>
            <p:spPr>
              <a:xfrm>
                <a:off x="14973216" y="4230949"/>
                <a:ext cx="81968" cy="77917"/>
              </a:xfrm>
              <a:custGeom>
                <a:avLst/>
                <a:gdLst>
                  <a:gd name="connsiteX0" fmla="*/ 81968 w 81968"/>
                  <a:gd name="connsiteY0" fmla="*/ 0 h 77917"/>
                  <a:gd name="connsiteX1" fmla="*/ 67731 w 81968"/>
                  <a:gd name="connsiteY1" fmla="*/ 8935 h 77917"/>
                  <a:gd name="connsiteX2" fmla="*/ 9650 w 81968"/>
                  <a:gd name="connsiteY2" fmla="*/ 64157 h 77917"/>
                  <a:gd name="connsiteX3" fmla="*/ 0 w 81968"/>
                  <a:gd name="connsiteY3" fmla="*/ 77917 h 77917"/>
                  <a:gd name="connsiteX4" fmla="*/ 7804 w 81968"/>
                  <a:gd name="connsiteY4" fmla="*/ 62965 h 77917"/>
                  <a:gd name="connsiteX5" fmla="*/ 33836 w 81968"/>
                  <a:gd name="connsiteY5" fmla="*/ 31393 h 77917"/>
                  <a:gd name="connsiteX6" fmla="*/ 66599 w 81968"/>
                  <a:gd name="connsiteY6" fmla="*/ 7089 h 77917"/>
                  <a:gd name="connsiteX7" fmla="*/ 81968 w 81968"/>
                  <a:gd name="connsiteY7" fmla="*/ 0 h 77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968" h="77917">
                    <a:moveTo>
                      <a:pt x="81968" y="0"/>
                    </a:moveTo>
                    <a:cubicBezTo>
                      <a:pt x="81968" y="476"/>
                      <a:pt x="76428" y="3396"/>
                      <a:pt x="67731" y="8935"/>
                    </a:cubicBezTo>
                    <a:cubicBezTo>
                      <a:pt x="44886" y="23292"/>
                      <a:pt x="25139" y="42062"/>
                      <a:pt x="9650" y="64157"/>
                    </a:cubicBezTo>
                    <a:cubicBezTo>
                      <a:pt x="6672" y="68904"/>
                      <a:pt x="3455" y="73503"/>
                      <a:pt x="0" y="77917"/>
                    </a:cubicBezTo>
                    <a:cubicBezTo>
                      <a:pt x="1924" y="72610"/>
                      <a:pt x="4551" y="67582"/>
                      <a:pt x="7804" y="62965"/>
                    </a:cubicBezTo>
                    <a:cubicBezTo>
                      <a:pt x="15184" y="51439"/>
                      <a:pt x="23929" y="40841"/>
                      <a:pt x="33836" y="31393"/>
                    </a:cubicBezTo>
                    <a:cubicBezTo>
                      <a:pt x="43724" y="21987"/>
                      <a:pt x="54727" y="13820"/>
                      <a:pt x="66599" y="7089"/>
                    </a:cubicBezTo>
                    <a:cubicBezTo>
                      <a:pt x="71389" y="4057"/>
                      <a:pt x="76553" y="1674"/>
                      <a:pt x="81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5" name="Forma Livre: Forma 1884">
                <a:extLst>
                  <a:ext uri="{FF2B5EF4-FFF2-40B4-BE49-F238E27FC236}">
                    <a16:creationId xmlns:a16="http://schemas.microsoft.com/office/drawing/2014/main" id="{D6D9545F-E02F-928C-28B7-F12C6DB82998}"/>
                  </a:ext>
                </a:extLst>
              </p:cNvPr>
              <p:cNvSpPr/>
              <p:nvPr/>
            </p:nvSpPr>
            <p:spPr>
              <a:xfrm>
                <a:off x="15074485" y="4218921"/>
                <a:ext cx="27819" cy="5446"/>
              </a:xfrm>
              <a:custGeom>
                <a:avLst/>
                <a:gdLst>
                  <a:gd name="connsiteX0" fmla="*/ 27819 w 27819"/>
                  <a:gd name="connsiteY0" fmla="*/ 472 h 5446"/>
                  <a:gd name="connsiteX1" fmla="*/ 14178 w 27819"/>
                  <a:gd name="connsiteY1" fmla="*/ 4285 h 5446"/>
                  <a:gd name="connsiteX2" fmla="*/ 0 w 27819"/>
                  <a:gd name="connsiteY2" fmla="*/ 4999 h 5446"/>
                  <a:gd name="connsiteX3" fmla="*/ 13642 w 27819"/>
                  <a:gd name="connsiteY3" fmla="*/ 1187 h 5446"/>
                  <a:gd name="connsiteX4" fmla="*/ 27819 w 27819"/>
                  <a:gd name="connsiteY4" fmla="*/ 472 h 5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19" h="5446">
                    <a:moveTo>
                      <a:pt x="27819" y="472"/>
                    </a:moveTo>
                    <a:cubicBezTo>
                      <a:pt x="23584" y="2670"/>
                      <a:pt x="18937" y="3969"/>
                      <a:pt x="14178" y="4285"/>
                    </a:cubicBezTo>
                    <a:cubicBezTo>
                      <a:pt x="9555" y="5536"/>
                      <a:pt x="4724" y="5780"/>
                      <a:pt x="0" y="4999"/>
                    </a:cubicBezTo>
                    <a:cubicBezTo>
                      <a:pt x="4224" y="2766"/>
                      <a:pt x="8876" y="1467"/>
                      <a:pt x="13642" y="1187"/>
                    </a:cubicBezTo>
                    <a:cubicBezTo>
                      <a:pt x="18258" y="-100"/>
                      <a:pt x="23101" y="-344"/>
                      <a:pt x="27819" y="4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6" name="Forma Livre: Forma 1885">
                <a:extLst>
                  <a:ext uri="{FF2B5EF4-FFF2-40B4-BE49-F238E27FC236}">
                    <a16:creationId xmlns:a16="http://schemas.microsoft.com/office/drawing/2014/main" id="{F6A3943E-1222-4745-9CF5-B5EE43A0ED21}"/>
                  </a:ext>
                </a:extLst>
              </p:cNvPr>
              <p:cNvSpPr/>
              <p:nvPr/>
            </p:nvSpPr>
            <p:spPr>
              <a:xfrm>
                <a:off x="15045474" y="4313617"/>
                <a:ext cx="19302" cy="12644"/>
              </a:xfrm>
              <a:custGeom>
                <a:avLst/>
                <a:gdLst>
                  <a:gd name="connsiteX0" fmla="*/ 19301 w 19302"/>
                  <a:gd name="connsiteY0" fmla="*/ 730 h 12644"/>
                  <a:gd name="connsiteX1" fmla="*/ 9055 w 19302"/>
                  <a:gd name="connsiteY1" fmla="*/ 5556 h 12644"/>
                  <a:gd name="connsiteX2" fmla="*/ 179 w 19302"/>
                  <a:gd name="connsiteY2" fmla="*/ 12644 h 12644"/>
                  <a:gd name="connsiteX3" fmla="*/ 7446 w 19302"/>
                  <a:gd name="connsiteY3" fmla="*/ 2994 h 12644"/>
                  <a:gd name="connsiteX4" fmla="*/ 19301 w 19302"/>
                  <a:gd name="connsiteY4" fmla="*/ 730 h 1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02" h="12644">
                    <a:moveTo>
                      <a:pt x="19301" y="730"/>
                    </a:moveTo>
                    <a:cubicBezTo>
                      <a:pt x="19301" y="1624"/>
                      <a:pt x="14178" y="2279"/>
                      <a:pt x="9055" y="5556"/>
                    </a:cubicBezTo>
                    <a:cubicBezTo>
                      <a:pt x="3932" y="8832"/>
                      <a:pt x="1013" y="12644"/>
                      <a:pt x="179" y="12644"/>
                    </a:cubicBezTo>
                    <a:cubicBezTo>
                      <a:pt x="-655" y="12644"/>
                      <a:pt x="1370" y="6687"/>
                      <a:pt x="7446" y="2994"/>
                    </a:cubicBezTo>
                    <a:cubicBezTo>
                      <a:pt x="13523" y="-699"/>
                      <a:pt x="19420" y="-342"/>
                      <a:pt x="19301" y="7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7" name="Forma Livre: Forma 1886">
                <a:extLst>
                  <a:ext uri="{FF2B5EF4-FFF2-40B4-BE49-F238E27FC236}">
                    <a16:creationId xmlns:a16="http://schemas.microsoft.com/office/drawing/2014/main" id="{BF54C827-10B3-5557-FEA1-005A9424D3FE}"/>
                  </a:ext>
                </a:extLst>
              </p:cNvPr>
              <p:cNvSpPr/>
              <p:nvPr/>
            </p:nvSpPr>
            <p:spPr>
              <a:xfrm>
                <a:off x="15101291" y="4341035"/>
                <a:ext cx="69339" cy="54625"/>
              </a:xfrm>
              <a:custGeom>
                <a:avLst/>
                <a:gdLst>
                  <a:gd name="connsiteX0" fmla="*/ 69339 w 69339"/>
                  <a:gd name="connsiteY0" fmla="*/ 0 h 54625"/>
                  <a:gd name="connsiteX1" fmla="*/ 62668 w 69339"/>
                  <a:gd name="connsiteY1" fmla="*/ 11497 h 54625"/>
                  <a:gd name="connsiteX2" fmla="*/ 12748 w 69339"/>
                  <a:gd name="connsiteY2" fmla="*/ 50873 h 54625"/>
                  <a:gd name="connsiteX3" fmla="*/ 0 w 69339"/>
                  <a:gd name="connsiteY3" fmla="*/ 54625 h 54625"/>
                  <a:gd name="connsiteX4" fmla="*/ 38542 w 69339"/>
                  <a:gd name="connsiteY4" fmla="*/ 32227 h 54625"/>
                  <a:gd name="connsiteX5" fmla="*/ 69339 w 69339"/>
                  <a:gd name="connsiteY5" fmla="*/ 0 h 5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339" h="54625">
                    <a:moveTo>
                      <a:pt x="69339" y="0"/>
                    </a:moveTo>
                    <a:cubicBezTo>
                      <a:pt x="67743" y="4164"/>
                      <a:pt x="65491" y="8048"/>
                      <a:pt x="62668" y="11497"/>
                    </a:cubicBezTo>
                    <a:cubicBezTo>
                      <a:pt x="50009" y="29005"/>
                      <a:pt x="32722" y="42640"/>
                      <a:pt x="12748" y="50873"/>
                    </a:cubicBezTo>
                    <a:cubicBezTo>
                      <a:pt x="8745" y="52838"/>
                      <a:pt x="4432" y="54113"/>
                      <a:pt x="0" y="54625"/>
                    </a:cubicBezTo>
                    <a:cubicBezTo>
                      <a:pt x="13612" y="48561"/>
                      <a:pt x="26532" y="41056"/>
                      <a:pt x="38542" y="32227"/>
                    </a:cubicBezTo>
                    <a:cubicBezTo>
                      <a:pt x="49878" y="22565"/>
                      <a:pt x="60201" y="11765"/>
                      <a:pt x="69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8" name="Forma Livre: Forma 1887">
                <a:extLst>
                  <a:ext uri="{FF2B5EF4-FFF2-40B4-BE49-F238E27FC236}">
                    <a16:creationId xmlns:a16="http://schemas.microsoft.com/office/drawing/2014/main" id="{22AE7E7D-4A1E-EE36-E2A5-25383F0543B9}"/>
                  </a:ext>
                </a:extLst>
              </p:cNvPr>
              <p:cNvSpPr/>
              <p:nvPr/>
            </p:nvSpPr>
            <p:spPr>
              <a:xfrm rot="-1804201">
                <a:off x="15407712" y="2073702"/>
                <a:ext cx="213975" cy="153690"/>
              </a:xfrm>
              <a:custGeom>
                <a:avLst/>
                <a:gdLst>
                  <a:gd name="connsiteX0" fmla="*/ 213975 w 213975"/>
                  <a:gd name="connsiteY0" fmla="*/ 76845 h 153690"/>
                  <a:gd name="connsiteX1" fmla="*/ 106988 w 213975"/>
                  <a:gd name="connsiteY1" fmla="*/ 153690 h 153690"/>
                  <a:gd name="connsiteX2" fmla="*/ 0 w 213975"/>
                  <a:gd name="connsiteY2" fmla="*/ 76845 h 153690"/>
                  <a:gd name="connsiteX3" fmla="*/ 106988 w 213975"/>
                  <a:gd name="connsiteY3" fmla="*/ 0 h 153690"/>
                  <a:gd name="connsiteX4" fmla="*/ 213975 w 213975"/>
                  <a:gd name="connsiteY4" fmla="*/ 76845 h 15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75" h="153690">
                    <a:moveTo>
                      <a:pt x="213975" y="76845"/>
                    </a:moveTo>
                    <a:cubicBezTo>
                      <a:pt x="213975" y="119286"/>
                      <a:pt x="166075" y="153690"/>
                      <a:pt x="106988" y="153690"/>
                    </a:cubicBezTo>
                    <a:cubicBezTo>
                      <a:pt x="47900" y="153690"/>
                      <a:pt x="0" y="119286"/>
                      <a:pt x="0" y="76845"/>
                    </a:cubicBezTo>
                    <a:cubicBezTo>
                      <a:pt x="0" y="34405"/>
                      <a:pt x="47900" y="0"/>
                      <a:pt x="106988" y="0"/>
                    </a:cubicBezTo>
                    <a:cubicBezTo>
                      <a:pt x="166075" y="0"/>
                      <a:pt x="213975" y="34405"/>
                      <a:pt x="213975" y="7684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7ED99B24-B019-09D1-1C23-A27AB026F0A6}"/>
                  </a:ext>
                </a:extLst>
              </p:cNvPr>
              <p:cNvSpPr/>
              <p:nvPr/>
            </p:nvSpPr>
            <p:spPr>
              <a:xfrm rot="-1804201">
                <a:off x="15407712" y="2073702"/>
                <a:ext cx="213975" cy="153690"/>
              </a:xfrm>
              <a:custGeom>
                <a:avLst/>
                <a:gdLst>
                  <a:gd name="connsiteX0" fmla="*/ 213975 w 213975"/>
                  <a:gd name="connsiteY0" fmla="*/ 76845 h 153690"/>
                  <a:gd name="connsiteX1" fmla="*/ 106988 w 213975"/>
                  <a:gd name="connsiteY1" fmla="*/ 153690 h 153690"/>
                  <a:gd name="connsiteX2" fmla="*/ 0 w 213975"/>
                  <a:gd name="connsiteY2" fmla="*/ 76845 h 153690"/>
                  <a:gd name="connsiteX3" fmla="*/ 106988 w 213975"/>
                  <a:gd name="connsiteY3" fmla="*/ 0 h 153690"/>
                  <a:gd name="connsiteX4" fmla="*/ 213975 w 213975"/>
                  <a:gd name="connsiteY4" fmla="*/ 76845 h 15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75" h="153690">
                    <a:moveTo>
                      <a:pt x="213975" y="76845"/>
                    </a:moveTo>
                    <a:cubicBezTo>
                      <a:pt x="213975" y="119286"/>
                      <a:pt x="166075" y="153690"/>
                      <a:pt x="106988" y="153690"/>
                    </a:cubicBezTo>
                    <a:cubicBezTo>
                      <a:pt x="47900" y="153690"/>
                      <a:pt x="0" y="119286"/>
                      <a:pt x="0" y="76845"/>
                    </a:cubicBezTo>
                    <a:cubicBezTo>
                      <a:pt x="0" y="34405"/>
                      <a:pt x="47900" y="0"/>
                      <a:pt x="106988" y="0"/>
                    </a:cubicBezTo>
                    <a:cubicBezTo>
                      <a:pt x="166075" y="0"/>
                      <a:pt x="213975" y="34405"/>
                      <a:pt x="213975" y="76845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85BF05AA-7F58-6F39-203C-256D87659AEA}"/>
                  </a:ext>
                </a:extLst>
              </p:cNvPr>
              <p:cNvSpPr/>
              <p:nvPr/>
            </p:nvSpPr>
            <p:spPr>
              <a:xfrm>
                <a:off x="15405192" y="2049130"/>
                <a:ext cx="200570" cy="170811"/>
              </a:xfrm>
              <a:custGeom>
                <a:avLst/>
                <a:gdLst>
                  <a:gd name="connsiteX0" fmla="*/ 138763 w 200570"/>
                  <a:gd name="connsiteY0" fmla="*/ 151916 h 170811"/>
                  <a:gd name="connsiteX1" fmla="*/ 192853 w 200570"/>
                  <a:gd name="connsiteY1" fmla="*/ 31823 h 170811"/>
                  <a:gd name="connsiteX2" fmla="*/ 61799 w 200570"/>
                  <a:gd name="connsiteY2" fmla="*/ 18896 h 170811"/>
                  <a:gd name="connsiteX3" fmla="*/ 7710 w 200570"/>
                  <a:gd name="connsiteY3" fmla="*/ 138989 h 170811"/>
                  <a:gd name="connsiteX4" fmla="*/ 138763 w 200570"/>
                  <a:gd name="connsiteY4" fmla="*/ 151916 h 17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570" h="170811">
                    <a:moveTo>
                      <a:pt x="138763" y="151916"/>
                    </a:moveTo>
                    <a:cubicBezTo>
                      <a:pt x="189934" y="122131"/>
                      <a:pt x="214119" y="68518"/>
                      <a:pt x="192853" y="31823"/>
                    </a:cubicBezTo>
                    <a:cubicBezTo>
                      <a:pt x="171587" y="-4872"/>
                      <a:pt x="112910" y="-10710"/>
                      <a:pt x="61799" y="18896"/>
                    </a:cubicBezTo>
                    <a:cubicBezTo>
                      <a:pt x="10688" y="48502"/>
                      <a:pt x="-13557" y="102294"/>
                      <a:pt x="7710" y="138989"/>
                    </a:cubicBezTo>
                    <a:cubicBezTo>
                      <a:pt x="28976" y="175684"/>
                      <a:pt x="87652" y="181522"/>
                      <a:pt x="138763" y="151916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F7DDE434-F443-E71E-5F03-DBD7A4D6F0B9}"/>
                  </a:ext>
                </a:extLst>
              </p:cNvPr>
              <p:cNvSpPr/>
              <p:nvPr/>
            </p:nvSpPr>
            <p:spPr>
              <a:xfrm>
                <a:off x="15405183" y="2094951"/>
                <a:ext cx="45067" cy="92750"/>
              </a:xfrm>
              <a:custGeom>
                <a:avLst/>
                <a:gdLst>
                  <a:gd name="connsiteX0" fmla="*/ 34882 w 45067"/>
                  <a:gd name="connsiteY0" fmla="*/ 3395 h 92750"/>
                  <a:gd name="connsiteX1" fmla="*/ 43163 w 45067"/>
                  <a:gd name="connsiteY1" fmla="*/ 15309 h 92750"/>
                  <a:gd name="connsiteX2" fmla="*/ 37206 w 45067"/>
                  <a:gd name="connsiteY2" fmla="*/ 58855 h 92750"/>
                  <a:gd name="connsiteX3" fmla="*/ 7421 w 45067"/>
                  <a:gd name="connsiteY3" fmla="*/ 92750 h 92750"/>
                  <a:gd name="connsiteX4" fmla="*/ 28032 w 45067"/>
                  <a:gd name="connsiteY4" fmla="*/ 0 h 92750"/>
                  <a:gd name="connsiteX5" fmla="*/ 34882 w 45067"/>
                  <a:gd name="connsiteY5" fmla="*/ 3395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67" h="92750">
                    <a:moveTo>
                      <a:pt x="34882" y="3395"/>
                    </a:moveTo>
                    <a:cubicBezTo>
                      <a:pt x="38600" y="6608"/>
                      <a:pt x="41447" y="10706"/>
                      <a:pt x="43163" y="15309"/>
                    </a:cubicBezTo>
                    <a:cubicBezTo>
                      <a:pt x="47064" y="30038"/>
                      <a:pt x="44920" y="45715"/>
                      <a:pt x="37206" y="58855"/>
                    </a:cubicBezTo>
                    <a:cubicBezTo>
                      <a:pt x="29777" y="72125"/>
                      <a:pt x="19627" y="83675"/>
                      <a:pt x="7421" y="92750"/>
                    </a:cubicBezTo>
                    <a:cubicBezTo>
                      <a:pt x="-8008" y="65527"/>
                      <a:pt x="1464" y="29070"/>
                      <a:pt x="28032" y="0"/>
                    </a:cubicBezTo>
                    <a:cubicBezTo>
                      <a:pt x="30462" y="804"/>
                      <a:pt x="32768" y="1947"/>
                      <a:pt x="34882" y="339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2" name="Forma Livre: Forma 1891">
                <a:extLst>
                  <a:ext uri="{FF2B5EF4-FFF2-40B4-BE49-F238E27FC236}">
                    <a16:creationId xmlns:a16="http://schemas.microsoft.com/office/drawing/2014/main" id="{49852A01-7286-BD55-9DBF-13E8AC51CAC8}"/>
                  </a:ext>
                </a:extLst>
              </p:cNvPr>
              <p:cNvSpPr/>
              <p:nvPr/>
            </p:nvSpPr>
            <p:spPr>
              <a:xfrm>
                <a:off x="15426191" y="2069490"/>
                <a:ext cx="153774" cy="130002"/>
              </a:xfrm>
              <a:custGeom>
                <a:avLst/>
                <a:gdLst>
                  <a:gd name="connsiteX0" fmla="*/ 105970 w 153774"/>
                  <a:gd name="connsiteY0" fmla="*/ 115114 h 130002"/>
                  <a:gd name="connsiteX1" fmla="*/ 148026 w 153774"/>
                  <a:gd name="connsiteY1" fmla="*/ 23734 h 130002"/>
                  <a:gd name="connsiteX2" fmla="*/ 47829 w 153774"/>
                  <a:gd name="connsiteY2" fmla="*/ 14739 h 130002"/>
                  <a:gd name="connsiteX3" fmla="*/ 5773 w 153774"/>
                  <a:gd name="connsiteY3" fmla="*/ 106298 h 130002"/>
                  <a:gd name="connsiteX4" fmla="*/ 105970 w 153774"/>
                  <a:gd name="connsiteY4" fmla="*/ 115114 h 13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774" h="130002">
                    <a:moveTo>
                      <a:pt x="105970" y="115114"/>
                    </a:moveTo>
                    <a:cubicBezTo>
                      <a:pt x="145286" y="92358"/>
                      <a:pt x="164110" y="51434"/>
                      <a:pt x="148026" y="23734"/>
                    </a:cubicBezTo>
                    <a:cubicBezTo>
                      <a:pt x="131942" y="-3966"/>
                      <a:pt x="87145" y="-8017"/>
                      <a:pt x="47829" y="14739"/>
                    </a:cubicBezTo>
                    <a:cubicBezTo>
                      <a:pt x="8513" y="37494"/>
                      <a:pt x="-10370" y="78359"/>
                      <a:pt x="5773" y="106298"/>
                    </a:cubicBezTo>
                    <a:cubicBezTo>
                      <a:pt x="21916" y="134236"/>
                      <a:pt x="66653" y="137870"/>
                      <a:pt x="105970" y="11511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3" name="Forma Livre: Forma 1892">
                <a:extLst>
                  <a:ext uri="{FF2B5EF4-FFF2-40B4-BE49-F238E27FC236}">
                    <a16:creationId xmlns:a16="http://schemas.microsoft.com/office/drawing/2014/main" id="{90C0DF3E-38D8-E31B-B1FA-0F47B9E58E96}"/>
                  </a:ext>
                </a:extLst>
              </p:cNvPr>
              <p:cNvSpPr/>
              <p:nvPr/>
            </p:nvSpPr>
            <p:spPr>
              <a:xfrm>
                <a:off x="15426191" y="2069490"/>
                <a:ext cx="153774" cy="130002"/>
              </a:xfrm>
              <a:custGeom>
                <a:avLst/>
                <a:gdLst>
                  <a:gd name="connsiteX0" fmla="*/ 105970 w 153774"/>
                  <a:gd name="connsiteY0" fmla="*/ 115114 h 130002"/>
                  <a:gd name="connsiteX1" fmla="*/ 148026 w 153774"/>
                  <a:gd name="connsiteY1" fmla="*/ 23734 h 130002"/>
                  <a:gd name="connsiteX2" fmla="*/ 47829 w 153774"/>
                  <a:gd name="connsiteY2" fmla="*/ 14739 h 130002"/>
                  <a:gd name="connsiteX3" fmla="*/ 5773 w 153774"/>
                  <a:gd name="connsiteY3" fmla="*/ 106298 h 130002"/>
                  <a:gd name="connsiteX4" fmla="*/ 105970 w 153774"/>
                  <a:gd name="connsiteY4" fmla="*/ 115114 h 13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774" h="130002">
                    <a:moveTo>
                      <a:pt x="105970" y="115114"/>
                    </a:moveTo>
                    <a:cubicBezTo>
                      <a:pt x="145286" y="92358"/>
                      <a:pt x="164110" y="51434"/>
                      <a:pt x="148026" y="23734"/>
                    </a:cubicBezTo>
                    <a:cubicBezTo>
                      <a:pt x="131942" y="-3966"/>
                      <a:pt x="87145" y="-8017"/>
                      <a:pt x="47829" y="14739"/>
                    </a:cubicBezTo>
                    <a:cubicBezTo>
                      <a:pt x="8513" y="37494"/>
                      <a:pt x="-10370" y="78359"/>
                      <a:pt x="5773" y="106298"/>
                    </a:cubicBezTo>
                    <a:cubicBezTo>
                      <a:pt x="21916" y="134236"/>
                      <a:pt x="66653" y="137870"/>
                      <a:pt x="105970" y="1151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4" name="Forma Livre: Forma 1893">
                <a:extLst>
                  <a:ext uri="{FF2B5EF4-FFF2-40B4-BE49-F238E27FC236}">
                    <a16:creationId xmlns:a16="http://schemas.microsoft.com/office/drawing/2014/main" id="{64B051C0-3852-DAD1-A3E9-D7B603D97472}"/>
                  </a:ext>
                </a:extLst>
              </p:cNvPr>
              <p:cNvSpPr/>
              <p:nvPr/>
            </p:nvSpPr>
            <p:spPr>
              <a:xfrm>
                <a:off x="15432202" y="2074327"/>
                <a:ext cx="149849" cy="126170"/>
              </a:xfrm>
              <a:custGeom>
                <a:avLst/>
                <a:gdLst>
                  <a:gd name="connsiteX0" fmla="*/ 103056 w 149849"/>
                  <a:gd name="connsiteY0" fmla="*/ 111707 h 126170"/>
                  <a:gd name="connsiteX1" fmla="*/ 144338 w 149849"/>
                  <a:gd name="connsiteY1" fmla="*/ 22888 h 126170"/>
                  <a:gd name="connsiteX2" fmla="*/ 46763 w 149849"/>
                  <a:gd name="connsiteY2" fmla="*/ 14489 h 126170"/>
                  <a:gd name="connsiteX3" fmla="*/ 5481 w 149849"/>
                  <a:gd name="connsiteY3" fmla="*/ 103308 h 126170"/>
                  <a:gd name="connsiteX4" fmla="*/ 103056 w 149849"/>
                  <a:gd name="connsiteY4" fmla="*/ 111707 h 126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849" h="126170">
                    <a:moveTo>
                      <a:pt x="103056" y="111707"/>
                    </a:moveTo>
                    <a:cubicBezTo>
                      <a:pt x="141419" y="89487"/>
                      <a:pt x="159886" y="49754"/>
                      <a:pt x="144338" y="22888"/>
                    </a:cubicBezTo>
                    <a:cubicBezTo>
                      <a:pt x="128790" y="-3978"/>
                      <a:pt x="84887" y="-7731"/>
                      <a:pt x="46763" y="14489"/>
                    </a:cubicBezTo>
                    <a:cubicBezTo>
                      <a:pt x="8638" y="36708"/>
                      <a:pt x="-10067" y="76442"/>
                      <a:pt x="5481" y="103308"/>
                    </a:cubicBezTo>
                    <a:cubicBezTo>
                      <a:pt x="21028" y="130174"/>
                      <a:pt x="64753" y="133867"/>
                      <a:pt x="103056" y="11170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5" name="Forma Livre: Forma 1894">
                <a:extLst>
                  <a:ext uri="{FF2B5EF4-FFF2-40B4-BE49-F238E27FC236}">
                    <a16:creationId xmlns:a16="http://schemas.microsoft.com/office/drawing/2014/main" id="{75238493-77DA-1CF6-ACC0-ED576D65315C}"/>
                  </a:ext>
                </a:extLst>
              </p:cNvPr>
              <p:cNvSpPr/>
              <p:nvPr/>
            </p:nvSpPr>
            <p:spPr>
              <a:xfrm>
                <a:off x="15432349" y="2074625"/>
                <a:ext cx="149881" cy="126195"/>
              </a:xfrm>
              <a:custGeom>
                <a:avLst/>
                <a:gdLst>
                  <a:gd name="connsiteX0" fmla="*/ 103087 w 149881"/>
                  <a:gd name="connsiteY0" fmla="*/ 111707 h 126195"/>
                  <a:gd name="connsiteX1" fmla="*/ 144369 w 149881"/>
                  <a:gd name="connsiteY1" fmla="*/ 22888 h 126195"/>
                  <a:gd name="connsiteX2" fmla="*/ 46794 w 149881"/>
                  <a:gd name="connsiteY2" fmla="*/ 14489 h 126195"/>
                  <a:gd name="connsiteX3" fmla="*/ 5512 w 149881"/>
                  <a:gd name="connsiteY3" fmla="*/ 103308 h 126195"/>
                  <a:gd name="connsiteX4" fmla="*/ 103087 w 149881"/>
                  <a:gd name="connsiteY4" fmla="*/ 111707 h 12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881" h="126195">
                    <a:moveTo>
                      <a:pt x="103087" y="111707"/>
                    </a:moveTo>
                    <a:cubicBezTo>
                      <a:pt x="141450" y="89487"/>
                      <a:pt x="159917" y="49754"/>
                      <a:pt x="144369" y="22888"/>
                    </a:cubicBezTo>
                    <a:cubicBezTo>
                      <a:pt x="128822" y="-3978"/>
                      <a:pt x="85157" y="-7731"/>
                      <a:pt x="46794" y="14489"/>
                    </a:cubicBezTo>
                    <a:cubicBezTo>
                      <a:pt x="8431" y="36708"/>
                      <a:pt x="-10036" y="76441"/>
                      <a:pt x="5512" y="103308"/>
                    </a:cubicBezTo>
                    <a:cubicBezTo>
                      <a:pt x="21060" y="130174"/>
                      <a:pt x="64784" y="133926"/>
                      <a:pt x="103087" y="11170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6" name="Forma Livre: Forma 1895">
                <a:extLst>
                  <a:ext uri="{FF2B5EF4-FFF2-40B4-BE49-F238E27FC236}">
                    <a16:creationId xmlns:a16="http://schemas.microsoft.com/office/drawing/2014/main" id="{A3CBFE72-AB90-EC6B-658B-B03A91689296}"/>
                  </a:ext>
                </a:extLst>
              </p:cNvPr>
              <p:cNvSpPr/>
              <p:nvPr/>
            </p:nvSpPr>
            <p:spPr>
              <a:xfrm>
                <a:off x="15462046" y="2107938"/>
                <a:ext cx="89533" cy="62786"/>
              </a:xfrm>
              <a:custGeom>
                <a:avLst/>
                <a:gdLst>
                  <a:gd name="connsiteX0" fmla="*/ 69042 w 89533"/>
                  <a:gd name="connsiteY0" fmla="*/ 41937 h 62786"/>
                  <a:gd name="connsiteX1" fmla="*/ 79347 w 89533"/>
                  <a:gd name="connsiteY1" fmla="*/ 16382 h 62786"/>
                  <a:gd name="connsiteX2" fmla="*/ 89534 w 89533"/>
                  <a:gd name="connsiteY2" fmla="*/ 10425 h 62786"/>
                  <a:gd name="connsiteX3" fmla="*/ 86555 w 89533"/>
                  <a:gd name="connsiteY3" fmla="*/ 5242 h 62786"/>
                  <a:gd name="connsiteX4" fmla="*/ 82683 w 89533"/>
                  <a:gd name="connsiteY4" fmla="*/ 4170 h 62786"/>
                  <a:gd name="connsiteX5" fmla="*/ 84053 w 89533"/>
                  <a:gd name="connsiteY5" fmla="*/ 6672 h 62786"/>
                  <a:gd name="connsiteX6" fmla="*/ 76428 w 89533"/>
                  <a:gd name="connsiteY6" fmla="*/ 11140 h 62786"/>
                  <a:gd name="connsiteX7" fmla="*/ 59868 w 89533"/>
                  <a:gd name="connsiteY7" fmla="*/ 0 h 62786"/>
                  <a:gd name="connsiteX8" fmla="*/ 52302 w 89533"/>
                  <a:gd name="connsiteY8" fmla="*/ 8280 h 62786"/>
                  <a:gd name="connsiteX9" fmla="*/ 66540 w 89533"/>
                  <a:gd name="connsiteY9" fmla="*/ 16918 h 62786"/>
                  <a:gd name="connsiteX10" fmla="*/ 48311 w 89533"/>
                  <a:gd name="connsiteY10" fmla="*/ 27521 h 62786"/>
                  <a:gd name="connsiteX11" fmla="*/ 21445 w 89533"/>
                  <a:gd name="connsiteY11" fmla="*/ 23590 h 62786"/>
                  <a:gd name="connsiteX12" fmla="*/ 11080 w 89533"/>
                  <a:gd name="connsiteY12" fmla="*/ 49086 h 62786"/>
                  <a:gd name="connsiteX13" fmla="*/ 774 w 89533"/>
                  <a:gd name="connsiteY13" fmla="*/ 55043 h 62786"/>
                  <a:gd name="connsiteX14" fmla="*/ 2502 w 89533"/>
                  <a:gd name="connsiteY14" fmla="*/ 58021 h 62786"/>
                  <a:gd name="connsiteX15" fmla="*/ 0 w 89533"/>
                  <a:gd name="connsiteY15" fmla="*/ 59510 h 62786"/>
                  <a:gd name="connsiteX16" fmla="*/ 3812 w 89533"/>
                  <a:gd name="connsiteY16" fmla="*/ 60225 h 62786"/>
                  <a:gd name="connsiteX17" fmla="*/ 13939 w 89533"/>
                  <a:gd name="connsiteY17" fmla="*/ 54268 h 62786"/>
                  <a:gd name="connsiteX18" fmla="*/ 23113 w 89533"/>
                  <a:gd name="connsiteY18" fmla="*/ 61297 h 62786"/>
                  <a:gd name="connsiteX19" fmla="*/ 23113 w 89533"/>
                  <a:gd name="connsiteY19" fmla="*/ 62787 h 62786"/>
                  <a:gd name="connsiteX20" fmla="*/ 27879 w 89533"/>
                  <a:gd name="connsiteY20" fmla="*/ 62787 h 62786"/>
                  <a:gd name="connsiteX21" fmla="*/ 29130 w 89533"/>
                  <a:gd name="connsiteY21" fmla="*/ 61417 h 62786"/>
                  <a:gd name="connsiteX22" fmla="*/ 34610 w 89533"/>
                  <a:gd name="connsiteY22" fmla="*/ 55460 h 62786"/>
                  <a:gd name="connsiteX23" fmla="*/ 35087 w 89533"/>
                  <a:gd name="connsiteY23" fmla="*/ 54923 h 62786"/>
                  <a:gd name="connsiteX24" fmla="*/ 30381 w 89533"/>
                  <a:gd name="connsiteY24" fmla="*/ 53434 h 62786"/>
                  <a:gd name="connsiteX25" fmla="*/ 23888 w 89533"/>
                  <a:gd name="connsiteY25" fmla="*/ 48132 h 62786"/>
                  <a:gd name="connsiteX26" fmla="*/ 23888 w 89533"/>
                  <a:gd name="connsiteY26" fmla="*/ 48132 h 62786"/>
                  <a:gd name="connsiteX27" fmla="*/ 42176 w 89533"/>
                  <a:gd name="connsiteY27" fmla="*/ 38065 h 62786"/>
                  <a:gd name="connsiteX28" fmla="*/ 69042 w 89533"/>
                  <a:gd name="connsiteY28" fmla="*/ 41937 h 62786"/>
                  <a:gd name="connsiteX29" fmla="*/ 21028 w 89533"/>
                  <a:gd name="connsiteY29" fmla="*/ 43188 h 62786"/>
                  <a:gd name="connsiteX30" fmla="*/ 25615 w 89533"/>
                  <a:gd name="connsiteY30" fmla="*/ 31989 h 62786"/>
                  <a:gd name="connsiteX31" fmla="*/ 37529 w 89533"/>
                  <a:gd name="connsiteY31" fmla="*/ 33776 h 62786"/>
                  <a:gd name="connsiteX32" fmla="*/ 65169 w 89533"/>
                  <a:gd name="connsiteY32" fmla="*/ 33359 h 62786"/>
                  <a:gd name="connsiteX33" fmla="*/ 53256 w 89533"/>
                  <a:gd name="connsiteY33" fmla="*/ 31453 h 62786"/>
                  <a:gd name="connsiteX34" fmla="*/ 69399 w 89533"/>
                  <a:gd name="connsiteY34" fmla="*/ 22100 h 62786"/>
                  <a:gd name="connsiteX35" fmla="*/ 65169 w 89533"/>
                  <a:gd name="connsiteY35" fmla="*/ 33359 h 6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9533" h="62786">
                    <a:moveTo>
                      <a:pt x="69042" y="41937"/>
                    </a:moveTo>
                    <a:cubicBezTo>
                      <a:pt x="78704" y="37493"/>
                      <a:pt x="83225" y="26285"/>
                      <a:pt x="79347" y="16382"/>
                    </a:cubicBezTo>
                    <a:lnTo>
                      <a:pt x="89534" y="10425"/>
                    </a:lnTo>
                    <a:lnTo>
                      <a:pt x="86555" y="5242"/>
                    </a:lnTo>
                    <a:lnTo>
                      <a:pt x="82683" y="4170"/>
                    </a:lnTo>
                    <a:lnTo>
                      <a:pt x="84053" y="6672"/>
                    </a:lnTo>
                    <a:lnTo>
                      <a:pt x="76428" y="11140"/>
                    </a:lnTo>
                    <a:cubicBezTo>
                      <a:pt x="72568" y="5415"/>
                      <a:pt x="66623" y="1420"/>
                      <a:pt x="59868" y="0"/>
                    </a:cubicBezTo>
                    <a:lnTo>
                      <a:pt x="52302" y="8280"/>
                    </a:lnTo>
                    <a:cubicBezTo>
                      <a:pt x="57932" y="9354"/>
                      <a:pt x="62989" y="12420"/>
                      <a:pt x="66540" y="16918"/>
                    </a:cubicBezTo>
                    <a:lnTo>
                      <a:pt x="48311" y="27521"/>
                    </a:lnTo>
                    <a:cubicBezTo>
                      <a:pt x="41759" y="21922"/>
                      <a:pt x="34134" y="16263"/>
                      <a:pt x="21445" y="23590"/>
                    </a:cubicBezTo>
                    <a:cubicBezTo>
                      <a:pt x="12152" y="29011"/>
                      <a:pt x="6731" y="38363"/>
                      <a:pt x="11080" y="49086"/>
                    </a:cubicBezTo>
                    <a:lnTo>
                      <a:pt x="774" y="55043"/>
                    </a:lnTo>
                    <a:lnTo>
                      <a:pt x="2502" y="58021"/>
                    </a:lnTo>
                    <a:lnTo>
                      <a:pt x="0" y="59510"/>
                    </a:lnTo>
                    <a:lnTo>
                      <a:pt x="3812" y="60225"/>
                    </a:lnTo>
                    <a:lnTo>
                      <a:pt x="13939" y="54268"/>
                    </a:lnTo>
                    <a:cubicBezTo>
                      <a:pt x="16322" y="57380"/>
                      <a:pt x="19491" y="59805"/>
                      <a:pt x="23113" y="61297"/>
                    </a:cubicBezTo>
                    <a:lnTo>
                      <a:pt x="23113" y="62787"/>
                    </a:lnTo>
                    <a:lnTo>
                      <a:pt x="27879" y="62787"/>
                    </a:lnTo>
                    <a:lnTo>
                      <a:pt x="29130" y="61417"/>
                    </a:lnTo>
                    <a:lnTo>
                      <a:pt x="34610" y="55460"/>
                    </a:lnTo>
                    <a:lnTo>
                      <a:pt x="35087" y="54923"/>
                    </a:lnTo>
                    <a:cubicBezTo>
                      <a:pt x="33472" y="54582"/>
                      <a:pt x="31900" y="54083"/>
                      <a:pt x="30381" y="53434"/>
                    </a:cubicBezTo>
                    <a:cubicBezTo>
                      <a:pt x="27914" y="52073"/>
                      <a:pt x="25716" y="50277"/>
                      <a:pt x="23888" y="48132"/>
                    </a:cubicBezTo>
                    <a:lnTo>
                      <a:pt x="23888" y="48132"/>
                    </a:lnTo>
                    <a:lnTo>
                      <a:pt x="42176" y="38065"/>
                    </a:lnTo>
                    <a:cubicBezTo>
                      <a:pt x="48728" y="43486"/>
                      <a:pt x="56353" y="49264"/>
                      <a:pt x="69042" y="41937"/>
                    </a:cubicBezTo>
                    <a:close/>
                    <a:moveTo>
                      <a:pt x="21028" y="43188"/>
                    </a:moveTo>
                    <a:cubicBezTo>
                      <a:pt x="19444" y="38831"/>
                      <a:pt x="21427" y="33982"/>
                      <a:pt x="25615" y="31989"/>
                    </a:cubicBezTo>
                    <a:cubicBezTo>
                      <a:pt x="29511" y="29705"/>
                      <a:pt x="34473" y="30449"/>
                      <a:pt x="37529" y="33776"/>
                    </a:cubicBezTo>
                    <a:close/>
                    <a:moveTo>
                      <a:pt x="65169" y="33359"/>
                    </a:moveTo>
                    <a:cubicBezTo>
                      <a:pt x="61232" y="35523"/>
                      <a:pt x="56323" y="34738"/>
                      <a:pt x="53256" y="31453"/>
                    </a:cubicBezTo>
                    <a:lnTo>
                      <a:pt x="69399" y="22100"/>
                    </a:lnTo>
                    <a:cubicBezTo>
                      <a:pt x="71162" y="26382"/>
                      <a:pt x="69316" y="31300"/>
                      <a:pt x="65169" y="3335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7" name="Forma Livre: Forma 1896">
                <a:extLst>
                  <a:ext uri="{FF2B5EF4-FFF2-40B4-BE49-F238E27FC236}">
                    <a16:creationId xmlns:a16="http://schemas.microsoft.com/office/drawing/2014/main" id="{5DFC0ACC-7011-85B0-56E0-8733C87DC9CB}"/>
                  </a:ext>
                </a:extLst>
              </p:cNvPr>
              <p:cNvSpPr/>
              <p:nvPr/>
            </p:nvSpPr>
            <p:spPr>
              <a:xfrm>
                <a:off x="15462046" y="2107938"/>
                <a:ext cx="89533" cy="62786"/>
              </a:xfrm>
              <a:custGeom>
                <a:avLst/>
                <a:gdLst>
                  <a:gd name="connsiteX0" fmla="*/ 69042 w 89533"/>
                  <a:gd name="connsiteY0" fmla="*/ 41937 h 62786"/>
                  <a:gd name="connsiteX1" fmla="*/ 79347 w 89533"/>
                  <a:gd name="connsiteY1" fmla="*/ 16382 h 62786"/>
                  <a:gd name="connsiteX2" fmla="*/ 89534 w 89533"/>
                  <a:gd name="connsiteY2" fmla="*/ 10425 h 62786"/>
                  <a:gd name="connsiteX3" fmla="*/ 86555 w 89533"/>
                  <a:gd name="connsiteY3" fmla="*/ 5242 h 62786"/>
                  <a:gd name="connsiteX4" fmla="*/ 82683 w 89533"/>
                  <a:gd name="connsiteY4" fmla="*/ 4170 h 62786"/>
                  <a:gd name="connsiteX5" fmla="*/ 84053 w 89533"/>
                  <a:gd name="connsiteY5" fmla="*/ 6672 h 62786"/>
                  <a:gd name="connsiteX6" fmla="*/ 76428 w 89533"/>
                  <a:gd name="connsiteY6" fmla="*/ 11140 h 62786"/>
                  <a:gd name="connsiteX7" fmla="*/ 59868 w 89533"/>
                  <a:gd name="connsiteY7" fmla="*/ 0 h 62786"/>
                  <a:gd name="connsiteX8" fmla="*/ 52302 w 89533"/>
                  <a:gd name="connsiteY8" fmla="*/ 8280 h 62786"/>
                  <a:gd name="connsiteX9" fmla="*/ 66540 w 89533"/>
                  <a:gd name="connsiteY9" fmla="*/ 16918 h 62786"/>
                  <a:gd name="connsiteX10" fmla="*/ 48311 w 89533"/>
                  <a:gd name="connsiteY10" fmla="*/ 27521 h 62786"/>
                  <a:gd name="connsiteX11" fmla="*/ 21445 w 89533"/>
                  <a:gd name="connsiteY11" fmla="*/ 23590 h 62786"/>
                  <a:gd name="connsiteX12" fmla="*/ 11080 w 89533"/>
                  <a:gd name="connsiteY12" fmla="*/ 49086 h 62786"/>
                  <a:gd name="connsiteX13" fmla="*/ 774 w 89533"/>
                  <a:gd name="connsiteY13" fmla="*/ 55043 h 62786"/>
                  <a:gd name="connsiteX14" fmla="*/ 2502 w 89533"/>
                  <a:gd name="connsiteY14" fmla="*/ 58021 h 62786"/>
                  <a:gd name="connsiteX15" fmla="*/ 0 w 89533"/>
                  <a:gd name="connsiteY15" fmla="*/ 59510 h 62786"/>
                  <a:gd name="connsiteX16" fmla="*/ 3812 w 89533"/>
                  <a:gd name="connsiteY16" fmla="*/ 60225 h 62786"/>
                  <a:gd name="connsiteX17" fmla="*/ 13939 w 89533"/>
                  <a:gd name="connsiteY17" fmla="*/ 54268 h 62786"/>
                  <a:gd name="connsiteX18" fmla="*/ 23113 w 89533"/>
                  <a:gd name="connsiteY18" fmla="*/ 61297 h 62786"/>
                  <a:gd name="connsiteX19" fmla="*/ 23113 w 89533"/>
                  <a:gd name="connsiteY19" fmla="*/ 62787 h 62786"/>
                  <a:gd name="connsiteX20" fmla="*/ 27879 w 89533"/>
                  <a:gd name="connsiteY20" fmla="*/ 62787 h 62786"/>
                  <a:gd name="connsiteX21" fmla="*/ 29130 w 89533"/>
                  <a:gd name="connsiteY21" fmla="*/ 61417 h 62786"/>
                  <a:gd name="connsiteX22" fmla="*/ 34610 w 89533"/>
                  <a:gd name="connsiteY22" fmla="*/ 55460 h 62786"/>
                  <a:gd name="connsiteX23" fmla="*/ 35087 w 89533"/>
                  <a:gd name="connsiteY23" fmla="*/ 54923 h 62786"/>
                  <a:gd name="connsiteX24" fmla="*/ 30381 w 89533"/>
                  <a:gd name="connsiteY24" fmla="*/ 53434 h 62786"/>
                  <a:gd name="connsiteX25" fmla="*/ 23888 w 89533"/>
                  <a:gd name="connsiteY25" fmla="*/ 48132 h 62786"/>
                  <a:gd name="connsiteX26" fmla="*/ 23888 w 89533"/>
                  <a:gd name="connsiteY26" fmla="*/ 48132 h 62786"/>
                  <a:gd name="connsiteX27" fmla="*/ 42176 w 89533"/>
                  <a:gd name="connsiteY27" fmla="*/ 38065 h 62786"/>
                  <a:gd name="connsiteX28" fmla="*/ 69042 w 89533"/>
                  <a:gd name="connsiteY28" fmla="*/ 41937 h 62786"/>
                  <a:gd name="connsiteX29" fmla="*/ 21028 w 89533"/>
                  <a:gd name="connsiteY29" fmla="*/ 43188 h 62786"/>
                  <a:gd name="connsiteX30" fmla="*/ 25615 w 89533"/>
                  <a:gd name="connsiteY30" fmla="*/ 31989 h 62786"/>
                  <a:gd name="connsiteX31" fmla="*/ 37529 w 89533"/>
                  <a:gd name="connsiteY31" fmla="*/ 33776 h 62786"/>
                  <a:gd name="connsiteX32" fmla="*/ 65169 w 89533"/>
                  <a:gd name="connsiteY32" fmla="*/ 33359 h 62786"/>
                  <a:gd name="connsiteX33" fmla="*/ 53256 w 89533"/>
                  <a:gd name="connsiteY33" fmla="*/ 31453 h 62786"/>
                  <a:gd name="connsiteX34" fmla="*/ 69399 w 89533"/>
                  <a:gd name="connsiteY34" fmla="*/ 22100 h 62786"/>
                  <a:gd name="connsiteX35" fmla="*/ 65169 w 89533"/>
                  <a:gd name="connsiteY35" fmla="*/ 33359 h 6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9533" h="62786">
                    <a:moveTo>
                      <a:pt x="69042" y="41937"/>
                    </a:moveTo>
                    <a:cubicBezTo>
                      <a:pt x="78704" y="37493"/>
                      <a:pt x="83225" y="26285"/>
                      <a:pt x="79347" y="16382"/>
                    </a:cubicBezTo>
                    <a:lnTo>
                      <a:pt x="89534" y="10425"/>
                    </a:lnTo>
                    <a:lnTo>
                      <a:pt x="86555" y="5242"/>
                    </a:lnTo>
                    <a:lnTo>
                      <a:pt x="82683" y="4170"/>
                    </a:lnTo>
                    <a:lnTo>
                      <a:pt x="84053" y="6672"/>
                    </a:lnTo>
                    <a:lnTo>
                      <a:pt x="76428" y="11140"/>
                    </a:lnTo>
                    <a:cubicBezTo>
                      <a:pt x="72568" y="5415"/>
                      <a:pt x="66623" y="1420"/>
                      <a:pt x="59868" y="0"/>
                    </a:cubicBezTo>
                    <a:lnTo>
                      <a:pt x="52302" y="8280"/>
                    </a:lnTo>
                    <a:cubicBezTo>
                      <a:pt x="57932" y="9354"/>
                      <a:pt x="62989" y="12420"/>
                      <a:pt x="66540" y="16918"/>
                    </a:cubicBezTo>
                    <a:lnTo>
                      <a:pt x="48311" y="27521"/>
                    </a:lnTo>
                    <a:cubicBezTo>
                      <a:pt x="41759" y="21922"/>
                      <a:pt x="34134" y="16263"/>
                      <a:pt x="21445" y="23590"/>
                    </a:cubicBezTo>
                    <a:cubicBezTo>
                      <a:pt x="12152" y="29011"/>
                      <a:pt x="6731" y="38363"/>
                      <a:pt x="11080" y="49086"/>
                    </a:cubicBezTo>
                    <a:lnTo>
                      <a:pt x="774" y="55043"/>
                    </a:lnTo>
                    <a:lnTo>
                      <a:pt x="2502" y="58021"/>
                    </a:lnTo>
                    <a:lnTo>
                      <a:pt x="0" y="59510"/>
                    </a:lnTo>
                    <a:lnTo>
                      <a:pt x="3812" y="60225"/>
                    </a:lnTo>
                    <a:lnTo>
                      <a:pt x="13939" y="54268"/>
                    </a:lnTo>
                    <a:cubicBezTo>
                      <a:pt x="16322" y="57380"/>
                      <a:pt x="19491" y="59805"/>
                      <a:pt x="23113" y="61297"/>
                    </a:cubicBezTo>
                    <a:lnTo>
                      <a:pt x="23113" y="62787"/>
                    </a:lnTo>
                    <a:lnTo>
                      <a:pt x="27879" y="62787"/>
                    </a:lnTo>
                    <a:lnTo>
                      <a:pt x="29130" y="61417"/>
                    </a:lnTo>
                    <a:lnTo>
                      <a:pt x="34610" y="55460"/>
                    </a:lnTo>
                    <a:lnTo>
                      <a:pt x="35087" y="54923"/>
                    </a:lnTo>
                    <a:cubicBezTo>
                      <a:pt x="33472" y="54582"/>
                      <a:pt x="31900" y="54083"/>
                      <a:pt x="30381" y="53434"/>
                    </a:cubicBezTo>
                    <a:cubicBezTo>
                      <a:pt x="27914" y="52073"/>
                      <a:pt x="25716" y="50277"/>
                      <a:pt x="23888" y="48132"/>
                    </a:cubicBezTo>
                    <a:lnTo>
                      <a:pt x="23888" y="48132"/>
                    </a:lnTo>
                    <a:lnTo>
                      <a:pt x="42176" y="38065"/>
                    </a:lnTo>
                    <a:cubicBezTo>
                      <a:pt x="48728" y="43486"/>
                      <a:pt x="56353" y="49264"/>
                      <a:pt x="69042" y="41937"/>
                    </a:cubicBezTo>
                    <a:close/>
                    <a:moveTo>
                      <a:pt x="21028" y="43188"/>
                    </a:moveTo>
                    <a:cubicBezTo>
                      <a:pt x="19444" y="38831"/>
                      <a:pt x="21427" y="33982"/>
                      <a:pt x="25615" y="31989"/>
                    </a:cubicBezTo>
                    <a:cubicBezTo>
                      <a:pt x="29511" y="29705"/>
                      <a:pt x="34473" y="30449"/>
                      <a:pt x="37529" y="33776"/>
                    </a:cubicBezTo>
                    <a:close/>
                    <a:moveTo>
                      <a:pt x="65169" y="33359"/>
                    </a:moveTo>
                    <a:cubicBezTo>
                      <a:pt x="61232" y="35523"/>
                      <a:pt x="56323" y="34738"/>
                      <a:pt x="53256" y="31453"/>
                    </a:cubicBezTo>
                    <a:lnTo>
                      <a:pt x="69399" y="22100"/>
                    </a:lnTo>
                    <a:cubicBezTo>
                      <a:pt x="71162" y="26382"/>
                      <a:pt x="69316" y="31300"/>
                      <a:pt x="65169" y="333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8" name="Forma Livre: Forma 1897">
                <a:extLst>
                  <a:ext uri="{FF2B5EF4-FFF2-40B4-BE49-F238E27FC236}">
                    <a16:creationId xmlns:a16="http://schemas.microsoft.com/office/drawing/2014/main" id="{84D6638F-DB44-B567-885C-2098637C0143}"/>
                  </a:ext>
                </a:extLst>
              </p:cNvPr>
              <p:cNvSpPr/>
              <p:nvPr/>
            </p:nvSpPr>
            <p:spPr>
              <a:xfrm>
                <a:off x="15459068" y="2107342"/>
                <a:ext cx="88997" cy="63799"/>
              </a:xfrm>
              <a:custGeom>
                <a:avLst/>
                <a:gdLst>
                  <a:gd name="connsiteX0" fmla="*/ 68267 w 88997"/>
                  <a:gd name="connsiteY0" fmla="*/ 41818 h 63799"/>
                  <a:gd name="connsiteX1" fmla="*/ 41401 w 88997"/>
                  <a:gd name="connsiteY1" fmla="*/ 37767 h 63799"/>
                  <a:gd name="connsiteX2" fmla="*/ 22994 w 88997"/>
                  <a:gd name="connsiteY2" fmla="*/ 48430 h 63799"/>
                  <a:gd name="connsiteX3" fmla="*/ 33836 w 88997"/>
                  <a:gd name="connsiteY3" fmla="*/ 55817 h 63799"/>
                  <a:gd name="connsiteX4" fmla="*/ 26151 w 88997"/>
                  <a:gd name="connsiteY4" fmla="*/ 63799 h 63799"/>
                  <a:gd name="connsiteX5" fmla="*/ 13105 w 88997"/>
                  <a:gd name="connsiteY5" fmla="*/ 54149 h 63799"/>
                  <a:gd name="connsiteX6" fmla="*/ 2978 w 88997"/>
                  <a:gd name="connsiteY6" fmla="*/ 60106 h 63799"/>
                  <a:gd name="connsiteX7" fmla="*/ 0 w 88997"/>
                  <a:gd name="connsiteY7" fmla="*/ 54923 h 63799"/>
                  <a:gd name="connsiteX8" fmla="*/ 10306 w 88997"/>
                  <a:gd name="connsiteY8" fmla="*/ 48966 h 63799"/>
                  <a:gd name="connsiteX9" fmla="*/ 20671 w 88997"/>
                  <a:gd name="connsiteY9" fmla="*/ 23530 h 63799"/>
                  <a:gd name="connsiteX10" fmla="*/ 47537 w 88997"/>
                  <a:gd name="connsiteY10" fmla="*/ 27402 h 63799"/>
                  <a:gd name="connsiteX11" fmla="*/ 65765 w 88997"/>
                  <a:gd name="connsiteY11" fmla="*/ 16858 h 63799"/>
                  <a:gd name="connsiteX12" fmla="*/ 51528 w 88997"/>
                  <a:gd name="connsiteY12" fmla="*/ 8161 h 63799"/>
                  <a:gd name="connsiteX13" fmla="*/ 59093 w 88997"/>
                  <a:gd name="connsiteY13" fmla="*/ 0 h 63799"/>
                  <a:gd name="connsiteX14" fmla="*/ 75892 w 88997"/>
                  <a:gd name="connsiteY14" fmla="*/ 11020 h 63799"/>
                  <a:gd name="connsiteX15" fmla="*/ 86019 w 88997"/>
                  <a:gd name="connsiteY15" fmla="*/ 5063 h 63799"/>
                  <a:gd name="connsiteX16" fmla="*/ 88997 w 88997"/>
                  <a:gd name="connsiteY16" fmla="*/ 10306 h 63799"/>
                  <a:gd name="connsiteX17" fmla="*/ 78811 w 88997"/>
                  <a:gd name="connsiteY17" fmla="*/ 16263 h 63799"/>
                  <a:gd name="connsiteX18" fmla="*/ 68267 w 88997"/>
                  <a:gd name="connsiteY18" fmla="*/ 41818 h 63799"/>
                  <a:gd name="connsiteX19" fmla="*/ 24841 w 88997"/>
                  <a:gd name="connsiteY19" fmla="*/ 31870 h 63799"/>
                  <a:gd name="connsiteX20" fmla="*/ 20254 w 88997"/>
                  <a:gd name="connsiteY20" fmla="*/ 43069 h 63799"/>
                  <a:gd name="connsiteX21" fmla="*/ 36516 w 88997"/>
                  <a:gd name="connsiteY21" fmla="*/ 33657 h 63799"/>
                  <a:gd name="connsiteX22" fmla="*/ 24841 w 88997"/>
                  <a:gd name="connsiteY22" fmla="*/ 31870 h 63799"/>
                  <a:gd name="connsiteX23" fmla="*/ 68625 w 88997"/>
                  <a:gd name="connsiteY23" fmla="*/ 22041 h 63799"/>
                  <a:gd name="connsiteX24" fmla="*/ 52481 w 88997"/>
                  <a:gd name="connsiteY24" fmla="*/ 31393 h 63799"/>
                  <a:gd name="connsiteX25" fmla="*/ 64395 w 88997"/>
                  <a:gd name="connsiteY25" fmla="*/ 33240 h 63799"/>
                  <a:gd name="connsiteX26" fmla="*/ 68625 w 88997"/>
                  <a:gd name="connsiteY26" fmla="*/ 22041 h 63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8997" h="63799">
                    <a:moveTo>
                      <a:pt x="68267" y="41818"/>
                    </a:moveTo>
                    <a:cubicBezTo>
                      <a:pt x="55579" y="49205"/>
                      <a:pt x="47954" y="43367"/>
                      <a:pt x="41401" y="37767"/>
                    </a:cubicBezTo>
                    <a:lnTo>
                      <a:pt x="22994" y="48430"/>
                    </a:lnTo>
                    <a:cubicBezTo>
                      <a:pt x="25859" y="51844"/>
                      <a:pt x="29612" y="54400"/>
                      <a:pt x="33836" y="55817"/>
                    </a:cubicBezTo>
                    <a:lnTo>
                      <a:pt x="26151" y="63799"/>
                    </a:lnTo>
                    <a:cubicBezTo>
                      <a:pt x="20867" y="62089"/>
                      <a:pt x="16286" y="58701"/>
                      <a:pt x="13105" y="54149"/>
                    </a:cubicBezTo>
                    <a:lnTo>
                      <a:pt x="2978" y="60106"/>
                    </a:lnTo>
                    <a:lnTo>
                      <a:pt x="0" y="54923"/>
                    </a:lnTo>
                    <a:lnTo>
                      <a:pt x="10306" y="48966"/>
                    </a:lnTo>
                    <a:cubicBezTo>
                      <a:pt x="6445" y="39080"/>
                      <a:pt x="11003" y="27904"/>
                      <a:pt x="20671" y="23530"/>
                    </a:cubicBezTo>
                    <a:cubicBezTo>
                      <a:pt x="33359" y="16143"/>
                      <a:pt x="40984" y="21803"/>
                      <a:pt x="47537" y="27402"/>
                    </a:cubicBezTo>
                    <a:lnTo>
                      <a:pt x="65765" y="16858"/>
                    </a:lnTo>
                    <a:cubicBezTo>
                      <a:pt x="62221" y="12338"/>
                      <a:pt x="57169" y="9250"/>
                      <a:pt x="51528" y="8161"/>
                    </a:cubicBezTo>
                    <a:lnTo>
                      <a:pt x="59093" y="0"/>
                    </a:lnTo>
                    <a:cubicBezTo>
                      <a:pt x="65920" y="1333"/>
                      <a:pt x="71949" y="5290"/>
                      <a:pt x="75892" y="11020"/>
                    </a:cubicBezTo>
                    <a:lnTo>
                      <a:pt x="86019" y="5063"/>
                    </a:lnTo>
                    <a:lnTo>
                      <a:pt x="88997" y="10306"/>
                    </a:lnTo>
                    <a:lnTo>
                      <a:pt x="78811" y="16263"/>
                    </a:lnTo>
                    <a:cubicBezTo>
                      <a:pt x="82653" y="26230"/>
                      <a:pt x="78019" y="37462"/>
                      <a:pt x="68267" y="41818"/>
                    </a:cubicBezTo>
                    <a:close/>
                    <a:moveTo>
                      <a:pt x="24841" y="31870"/>
                    </a:moveTo>
                    <a:cubicBezTo>
                      <a:pt x="20653" y="33863"/>
                      <a:pt x="18669" y="38712"/>
                      <a:pt x="20254" y="43069"/>
                    </a:cubicBezTo>
                    <a:lnTo>
                      <a:pt x="36516" y="33657"/>
                    </a:lnTo>
                    <a:cubicBezTo>
                      <a:pt x="33466" y="30510"/>
                      <a:pt x="28695" y="29779"/>
                      <a:pt x="24841" y="31870"/>
                    </a:cubicBezTo>
                    <a:close/>
                    <a:moveTo>
                      <a:pt x="68625" y="22041"/>
                    </a:moveTo>
                    <a:lnTo>
                      <a:pt x="52481" y="31393"/>
                    </a:lnTo>
                    <a:cubicBezTo>
                      <a:pt x="55555" y="34678"/>
                      <a:pt x="60469" y="35441"/>
                      <a:pt x="64395" y="33240"/>
                    </a:cubicBezTo>
                    <a:cubicBezTo>
                      <a:pt x="68535" y="31204"/>
                      <a:pt x="70388" y="26305"/>
                      <a:pt x="68625" y="2204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99" name="Forma Livre: Forma 1898">
                <a:extLst>
                  <a:ext uri="{FF2B5EF4-FFF2-40B4-BE49-F238E27FC236}">
                    <a16:creationId xmlns:a16="http://schemas.microsoft.com/office/drawing/2014/main" id="{61AB80E8-44B2-3F8F-912C-E80DF7B9F0EB}"/>
                  </a:ext>
                </a:extLst>
              </p:cNvPr>
              <p:cNvSpPr/>
              <p:nvPr/>
            </p:nvSpPr>
            <p:spPr>
              <a:xfrm>
                <a:off x="15415046" y="2062248"/>
                <a:ext cx="67135" cy="63441"/>
              </a:xfrm>
              <a:custGeom>
                <a:avLst/>
                <a:gdLst>
                  <a:gd name="connsiteX0" fmla="*/ 67135 w 67135"/>
                  <a:gd name="connsiteY0" fmla="*/ 0 h 63441"/>
                  <a:gd name="connsiteX1" fmla="*/ 29785 w 67135"/>
                  <a:gd name="connsiteY1" fmla="*/ 27700 h 63441"/>
                  <a:gd name="connsiteX2" fmla="*/ 0 w 67135"/>
                  <a:gd name="connsiteY2" fmla="*/ 63442 h 63441"/>
                  <a:gd name="connsiteX3" fmla="*/ 6731 w 67135"/>
                  <a:gd name="connsiteY3" fmla="*/ 51230 h 63441"/>
                  <a:gd name="connsiteX4" fmla="*/ 54387 w 67135"/>
                  <a:gd name="connsiteY4" fmla="*/ 5600 h 63441"/>
                  <a:gd name="connsiteX5" fmla="*/ 67135 w 67135"/>
                  <a:gd name="connsiteY5" fmla="*/ 0 h 6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135" h="63441">
                    <a:moveTo>
                      <a:pt x="67135" y="0"/>
                    </a:moveTo>
                    <a:cubicBezTo>
                      <a:pt x="53893" y="8114"/>
                      <a:pt x="41395" y="17384"/>
                      <a:pt x="29785" y="27700"/>
                    </a:cubicBezTo>
                    <a:cubicBezTo>
                      <a:pt x="18830" y="38722"/>
                      <a:pt x="8864" y="50681"/>
                      <a:pt x="0" y="63442"/>
                    </a:cubicBezTo>
                    <a:cubicBezTo>
                      <a:pt x="1608" y="59052"/>
                      <a:pt x="3878" y="54934"/>
                      <a:pt x="6731" y="51230"/>
                    </a:cubicBezTo>
                    <a:cubicBezTo>
                      <a:pt x="18592" y="32309"/>
                      <a:pt x="34968" y="16630"/>
                      <a:pt x="54387" y="5600"/>
                    </a:cubicBezTo>
                    <a:cubicBezTo>
                      <a:pt x="58313" y="3066"/>
                      <a:pt x="62614" y="1175"/>
                      <a:pt x="67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0" name="Forma Livre: Forma 1899">
                <a:extLst>
                  <a:ext uri="{FF2B5EF4-FFF2-40B4-BE49-F238E27FC236}">
                    <a16:creationId xmlns:a16="http://schemas.microsoft.com/office/drawing/2014/main" id="{2D7D16DA-23C5-5469-754E-7218B00052C6}"/>
                  </a:ext>
                </a:extLst>
              </p:cNvPr>
              <p:cNvSpPr/>
              <p:nvPr/>
            </p:nvSpPr>
            <p:spPr>
              <a:xfrm>
                <a:off x="15497965" y="2052188"/>
                <a:ext cx="22698" cy="4809"/>
              </a:xfrm>
              <a:custGeom>
                <a:avLst/>
                <a:gdLst>
                  <a:gd name="connsiteX0" fmla="*/ 22698 w 22698"/>
                  <a:gd name="connsiteY0" fmla="*/ 528 h 4809"/>
                  <a:gd name="connsiteX1" fmla="*/ 11559 w 22698"/>
                  <a:gd name="connsiteY1" fmla="*/ 3924 h 4809"/>
                  <a:gd name="connsiteX2" fmla="*/ 2 w 22698"/>
                  <a:gd name="connsiteY2" fmla="*/ 4281 h 4809"/>
                  <a:gd name="connsiteX3" fmla="*/ 11082 w 22698"/>
                  <a:gd name="connsiteY3" fmla="*/ 886 h 4809"/>
                  <a:gd name="connsiteX4" fmla="*/ 22698 w 22698"/>
                  <a:gd name="connsiteY4" fmla="*/ 528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98" h="4809">
                    <a:moveTo>
                      <a:pt x="22698" y="528"/>
                    </a:moveTo>
                    <a:cubicBezTo>
                      <a:pt x="22698" y="1422"/>
                      <a:pt x="17873" y="2911"/>
                      <a:pt x="11559" y="3924"/>
                    </a:cubicBezTo>
                    <a:cubicBezTo>
                      <a:pt x="5244" y="4936"/>
                      <a:pt x="121" y="5115"/>
                      <a:pt x="2" y="4281"/>
                    </a:cubicBezTo>
                    <a:cubicBezTo>
                      <a:pt x="-117" y="3447"/>
                      <a:pt x="4827" y="1898"/>
                      <a:pt x="11082" y="886"/>
                    </a:cubicBezTo>
                    <a:cubicBezTo>
                      <a:pt x="17337" y="-127"/>
                      <a:pt x="22579" y="-306"/>
                      <a:pt x="22698" y="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1" name="Forma Livre: Forma 1900">
                <a:extLst>
                  <a:ext uri="{FF2B5EF4-FFF2-40B4-BE49-F238E27FC236}">
                    <a16:creationId xmlns:a16="http://schemas.microsoft.com/office/drawing/2014/main" id="{3112AEDD-151B-2609-965C-E56DF200261E}"/>
                  </a:ext>
                </a:extLst>
              </p:cNvPr>
              <p:cNvSpPr/>
              <p:nvPr/>
            </p:nvSpPr>
            <p:spPr>
              <a:xfrm>
                <a:off x="15474249" y="2129321"/>
                <a:ext cx="15795" cy="10472"/>
              </a:xfrm>
              <a:custGeom>
                <a:avLst/>
                <a:gdLst>
                  <a:gd name="connsiteX0" fmla="*/ 15795 w 15795"/>
                  <a:gd name="connsiteY0" fmla="*/ 717 h 10472"/>
                  <a:gd name="connsiteX1" fmla="*/ 7575 w 15795"/>
                  <a:gd name="connsiteY1" fmla="*/ 4947 h 10472"/>
                  <a:gd name="connsiteX2" fmla="*/ 188 w 15795"/>
                  <a:gd name="connsiteY2" fmla="*/ 10427 h 10472"/>
                  <a:gd name="connsiteX3" fmla="*/ 6145 w 15795"/>
                  <a:gd name="connsiteY3" fmla="*/ 2266 h 10472"/>
                  <a:gd name="connsiteX4" fmla="*/ 15795 w 15795"/>
                  <a:gd name="connsiteY4" fmla="*/ 717 h 10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95" h="10472">
                    <a:moveTo>
                      <a:pt x="15795" y="717"/>
                    </a:moveTo>
                    <a:cubicBezTo>
                      <a:pt x="15795" y="1611"/>
                      <a:pt x="11685" y="2326"/>
                      <a:pt x="7575" y="4947"/>
                    </a:cubicBezTo>
                    <a:cubicBezTo>
                      <a:pt x="3464" y="7568"/>
                      <a:pt x="962" y="10904"/>
                      <a:pt x="188" y="10427"/>
                    </a:cubicBezTo>
                    <a:cubicBezTo>
                      <a:pt x="-586" y="9950"/>
                      <a:pt x="962" y="5364"/>
                      <a:pt x="6145" y="2266"/>
                    </a:cubicBezTo>
                    <a:cubicBezTo>
                      <a:pt x="11328" y="-832"/>
                      <a:pt x="15855" y="-117"/>
                      <a:pt x="15795" y="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2" name="Forma Livre: Forma 1901">
                <a:extLst>
                  <a:ext uri="{FF2B5EF4-FFF2-40B4-BE49-F238E27FC236}">
                    <a16:creationId xmlns:a16="http://schemas.microsoft.com/office/drawing/2014/main" id="{724A1522-50CB-69FF-E288-12CE4E1F5856}"/>
                  </a:ext>
                </a:extLst>
              </p:cNvPr>
              <p:cNvSpPr/>
              <p:nvPr/>
            </p:nvSpPr>
            <p:spPr>
              <a:xfrm>
                <a:off x="15519651" y="2151960"/>
                <a:ext cx="57008" cy="44677"/>
              </a:xfrm>
              <a:custGeom>
                <a:avLst/>
                <a:gdLst>
                  <a:gd name="connsiteX0" fmla="*/ 57008 w 57008"/>
                  <a:gd name="connsiteY0" fmla="*/ 0 h 44677"/>
                  <a:gd name="connsiteX1" fmla="*/ 33180 w 57008"/>
                  <a:gd name="connsiteY1" fmla="*/ 28594 h 44677"/>
                  <a:gd name="connsiteX2" fmla="*/ 0 w 57008"/>
                  <a:gd name="connsiteY2" fmla="*/ 44677 h 44677"/>
                  <a:gd name="connsiteX3" fmla="*/ 31274 w 57008"/>
                  <a:gd name="connsiteY3" fmla="*/ 26151 h 44677"/>
                  <a:gd name="connsiteX4" fmla="*/ 57008 w 57008"/>
                  <a:gd name="connsiteY4" fmla="*/ 0 h 44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008" h="44677">
                    <a:moveTo>
                      <a:pt x="57008" y="0"/>
                    </a:moveTo>
                    <a:cubicBezTo>
                      <a:pt x="51677" y="11433"/>
                      <a:pt x="43462" y="21286"/>
                      <a:pt x="33180" y="28594"/>
                    </a:cubicBezTo>
                    <a:cubicBezTo>
                      <a:pt x="23691" y="36725"/>
                      <a:pt x="12260" y="42265"/>
                      <a:pt x="0" y="44677"/>
                    </a:cubicBezTo>
                    <a:cubicBezTo>
                      <a:pt x="10955" y="39441"/>
                      <a:pt x="21421" y="33241"/>
                      <a:pt x="31274" y="26151"/>
                    </a:cubicBezTo>
                    <a:cubicBezTo>
                      <a:pt x="40609" y="18209"/>
                      <a:pt x="49217" y="9459"/>
                      <a:pt x="570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3" name="Forma Livre: Forma 1902">
                <a:extLst>
                  <a:ext uri="{FF2B5EF4-FFF2-40B4-BE49-F238E27FC236}">
                    <a16:creationId xmlns:a16="http://schemas.microsoft.com/office/drawing/2014/main" id="{DEE6C69B-2AD5-9288-CC5A-652A5B34A5D5}"/>
                  </a:ext>
                </a:extLst>
              </p:cNvPr>
              <p:cNvSpPr/>
              <p:nvPr/>
            </p:nvSpPr>
            <p:spPr>
              <a:xfrm rot="-1804201">
                <a:off x="15677126" y="4411391"/>
                <a:ext cx="213975" cy="153690"/>
              </a:xfrm>
              <a:custGeom>
                <a:avLst/>
                <a:gdLst>
                  <a:gd name="connsiteX0" fmla="*/ 213975 w 213975"/>
                  <a:gd name="connsiteY0" fmla="*/ 76845 h 153690"/>
                  <a:gd name="connsiteX1" fmla="*/ 106988 w 213975"/>
                  <a:gd name="connsiteY1" fmla="*/ 153690 h 153690"/>
                  <a:gd name="connsiteX2" fmla="*/ 0 w 213975"/>
                  <a:gd name="connsiteY2" fmla="*/ 76845 h 153690"/>
                  <a:gd name="connsiteX3" fmla="*/ 106988 w 213975"/>
                  <a:gd name="connsiteY3" fmla="*/ 0 h 153690"/>
                  <a:gd name="connsiteX4" fmla="*/ 213975 w 213975"/>
                  <a:gd name="connsiteY4" fmla="*/ 76845 h 15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75" h="153690">
                    <a:moveTo>
                      <a:pt x="213975" y="76845"/>
                    </a:moveTo>
                    <a:cubicBezTo>
                      <a:pt x="213975" y="119286"/>
                      <a:pt x="166075" y="153690"/>
                      <a:pt x="106988" y="153690"/>
                    </a:cubicBezTo>
                    <a:cubicBezTo>
                      <a:pt x="47900" y="153690"/>
                      <a:pt x="0" y="119286"/>
                      <a:pt x="0" y="76845"/>
                    </a:cubicBezTo>
                    <a:cubicBezTo>
                      <a:pt x="0" y="34405"/>
                      <a:pt x="47900" y="0"/>
                      <a:pt x="106988" y="0"/>
                    </a:cubicBezTo>
                    <a:cubicBezTo>
                      <a:pt x="166075" y="0"/>
                      <a:pt x="213975" y="34405"/>
                      <a:pt x="213975" y="7684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4" name="Forma Livre: Forma 1903">
                <a:extLst>
                  <a:ext uri="{FF2B5EF4-FFF2-40B4-BE49-F238E27FC236}">
                    <a16:creationId xmlns:a16="http://schemas.microsoft.com/office/drawing/2014/main" id="{46458348-BB3A-2742-91E3-A2C7D92A1D27}"/>
                  </a:ext>
                </a:extLst>
              </p:cNvPr>
              <p:cNvSpPr/>
              <p:nvPr/>
            </p:nvSpPr>
            <p:spPr>
              <a:xfrm rot="-1804201">
                <a:off x="15677126" y="4411391"/>
                <a:ext cx="213975" cy="153690"/>
              </a:xfrm>
              <a:custGeom>
                <a:avLst/>
                <a:gdLst>
                  <a:gd name="connsiteX0" fmla="*/ 213975 w 213975"/>
                  <a:gd name="connsiteY0" fmla="*/ 76845 h 153690"/>
                  <a:gd name="connsiteX1" fmla="*/ 106988 w 213975"/>
                  <a:gd name="connsiteY1" fmla="*/ 153690 h 153690"/>
                  <a:gd name="connsiteX2" fmla="*/ 0 w 213975"/>
                  <a:gd name="connsiteY2" fmla="*/ 76845 h 153690"/>
                  <a:gd name="connsiteX3" fmla="*/ 106988 w 213975"/>
                  <a:gd name="connsiteY3" fmla="*/ 0 h 153690"/>
                  <a:gd name="connsiteX4" fmla="*/ 213975 w 213975"/>
                  <a:gd name="connsiteY4" fmla="*/ 76845 h 15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75" h="153690">
                    <a:moveTo>
                      <a:pt x="213975" y="76845"/>
                    </a:moveTo>
                    <a:cubicBezTo>
                      <a:pt x="213975" y="119286"/>
                      <a:pt x="166075" y="153690"/>
                      <a:pt x="106988" y="153690"/>
                    </a:cubicBezTo>
                    <a:cubicBezTo>
                      <a:pt x="47900" y="153690"/>
                      <a:pt x="0" y="119286"/>
                      <a:pt x="0" y="76845"/>
                    </a:cubicBezTo>
                    <a:cubicBezTo>
                      <a:pt x="0" y="34405"/>
                      <a:pt x="47900" y="0"/>
                      <a:pt x="106988" y="0"/>
                    </a:cubicBezTo>
                    <a:cubicBezTo>
                      <a:pt x="166075" y="0"/>
                      <a:pt x="213975" y="34405"/>
                      <a:pt x="213975" y="76845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38BE03B6-9678-E5EA-F122-BD79FC5B9ECE}"/>
                  </a:ext>
                </a:extLst>
              </p:cNvPr>
              <p:cNvSpPr/>
              <p:nvPr/>
            </p:nvSpPr>
            <p:spPr>
              <a:xfrm>
                <a:off x="15674686" y="4386772"/>
                <a:ext cx="200571" cy="170811"/>
              </a:xfrm>
              <a:custGeom>
                <a:avLst/>
                <a:gdLst>
                  <a:gd name="connsiteX0" fmla="*/ 138823 w 200571"/>
                  <a:gd name="connsiteY0" fmla="*/ 151916 h 170811"/>
                  <a:gd name="connsiteX1" fmla="*/ 192853 w 200571"/>
                  <a:gd name="connsiteY1" fmla="*/ 31823 h 170811"/>
                  <a:gd name="connsiteX2" fmla="*/ 61799 w 200571"/>
                  <a:gd name="connsiteY2" fmla="*/ 18896 h 170811"/>
                  <a:gd name="connsiteX3" fmla="*/ 7710 w 200571"/>
                  <a:gd name="connsiteY3" fmla="*/ 138989 h 170811"/>
                  <a:gd name="connsiteX4" fmla="*/ 138823 w 200571"/>
                  <a:gd name="connsiteY4" fmla="*/ 151916 h 17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571" h="170811">
                    <a:moveTo>
                      <a:pt x="138823" y="151916"/>
                    </a:moveTo>
                    <a:cubicBezTo>
                      <a:pt x="189934" y="122131"/>
                      <a:pt x="214119" y="68518"/>
                      <a:pt x="192853" y="31823"/>
                    </a:cubicBezTo>
                    <a:cubicBezTo>
                      <a:pt x="171587" y="-4872"/>
                      <a:pt x="112910" y="-10710"/>
                      <a:pt x="61799" y="18896"/>
                    </a:cubicBezTo>
                    <a:cubicBezTo>
                      <a:pt x="10688" y="48502"/>
                      <a:pt x="-13557" y="102294"/>
                      <a:pt x="7710" y="138989"/>
                    </a:cubicBezTo>
                    <a:cubicBezTo>
                      <a:pt x="28976" y="175684"/>
                      <a:pt x="87653" y="181522"/>
                      <a:pt x="138823" y="15191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6" name="Forma Livre: Forma 1905">
                <a:extLst>
                  <a:ext uri="{FF2B5EF4-FFF2-40B4-BE49-F238E27FC236}">
                    <a16:creationId xmlns:a16="http://schemas.microsoft.com/office/drawing/2014/main" id="{9067CEF7-23D4-2653-8FF1-7B7112CC1EC4}"/>
                  </a:ext>
                </a:extLst>
              </p:cNvPr>
              <p:cNvSpPr/>
              <p:nvPr/>
            </p:nvSpPr>
            <p:spPr>
              <a:xfrm>
                <a:off x="15674677" y="4432355"/>
                <a:ext cx="45049" cy="92750"/>
              </a:xfrm>
              <a:custGeom>
                <a:avLst/>
                <a:gdLst>
                  <a:gd name="connsiteX0" fmla="*/ 34882 w 45049"/>
                  <a:gd name="connsiteY0" fmla="*/ 3396 h 92750"/>
                  <a:gd name="connsiteX1" fmla="*/ 43163 w 45049"/>
                  <a:gd name="connsiteY1" fmla="*/ 15310 h 92750"/>
                  <a:gd name="connsiteX2" fmla="*/ 37206 w 45049"/>
                  <a:gd name="connsiteY2" fmla="*/ 58855 h 92750"/>
                  <a:gd name="connsiteX3" fmla="*/ 7421 w 45049"/>
                  <a:gd name="connsiteY3" fmla="*/ 92750 h 92750"/>
                  <a:gd name="connsiteX4" fmla="*/ 28032 w 45049"/>
                  <a:gd name="connsiteY4" fmla="*/ 0 h 92750"/>
                  <a:gd name="connsiteX5" fmla="*/ 34882 w 45049"/>
                  <a:gd name="connsiteY5" fmla="*/ 3396 h 9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049" h="92750">
                    <a:moveTo>
                      <a:pt x="34882" y="3396"/>
                    </a:moveTo>
                    <a:cubicBezTo>
                      <a:pt x="38600" y="6606"/>
                      <a:pt x="41447" y="10705"/>
                      <a:pt x="43163" y="15310"/>
                    </a:cubicBezTo>
                    <a:cubicBezTo>
                      <a:pt x="47035" y="30041"/>
                      <a:pt x="44896" y="45708"/>
                      <a:pt x="37206" y="58855"/>
                    </a:cubicBezTo>
                    <a:cubicBezTo>
                      <a:pt x="29753" y="72109"/>
                      <a:pt x="19603" y="83654"/>
                      <a:pt x="7421" y="92750"/>
                    </a:cubicBezTo>
                    <a:cubicBezTo>
                      <a:pt x="-8008" y="65527"/>
                      <a:pt x="1464" y="29070"/>
                      <a:pt x="28032" y="0"/>
                    </a:cubicBezTo>
                    <a:cubicBezTo>
                      <a:pt x="30462" y="804"/>
                      <a:pt x="32768" y="1948"/>
                      <a:pt x="34882" y="33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6B5FE4F8-DB87-206C-846F-F0D0F90D7B44}"/>
                  </a:ext>
                </a:extLst>
              </p:cNvPr>
              <p:cNvSpPr/>
              <p:nvPr/>
            </p:nvSpPr>
            <p:spPr>
              <a:xfrm>
                <a:off x="15695751" y="4407089"/>
                <a:ext cx="153733" cy="129890"/>
              </a:xfrm>
              <a:custGeom>
                <a:avLst/>
                <a:gdLst>
                  <a:gd name="connsiteX0" fmla="*/ 105903 w 153733"/>
                  <a:gd name="connsiteY0" fmla="*/ 115157 h 129890"/>
                  <a:gd name="connsiteX1" fmla="*/ 148019 w 153733"/>
                  <a:gd name="connsiteY1" fmla="*/ 23717 h 129890"/>
                  <a:gd name="connsiteX2" fmla="*/ 47822 w 153733"/>
                  <a:gd name="connsiteY2" fmla="*/ 14782 h 129890"/>
                  <a:gd name="connsiteX3" fmla="*/ 5707 w 153733"/>
                  <a:gd name="connsiteY3" fmla="*/ 106162 h 129890"/>
                  <a:gd name="connsiteX4" fmla="*/ 105903 w 153733"/>
                  <a:gd name="connsiteY4" fmla="*/ 115157 h 129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733" h="129890">
                    <a:moveTo>
                      <a:pt x="105903" y="115157"/>
                    </a:moveTo>
                    <a:cubicBezTo>
                      <a:pt x="145219" y="92401"/>
                      <a:pt x="164043" y="51477"/>
                      <a:pt x="148019" y="23717"/>
                    </a:cubicBezTo>
                    <a:cubicBezTo>
                      <a:pt x="131995" y="-4042"/>
                      <a:pt x="87079" y="-7974"/>
                      <a:pt x="47822" y="14782"/>
                    </a:cubicBezTo>
                    <a:cubicBezTo>
                      <a:pt x="8566" y="37538"/>
                      <a:pt x="-10318" y="78403"/>
                      <a:pt x="5707" y="106162"/>
                    </a:cubicBezTo>
                    <a:cubicBezTo>
                      <a:pt x="21731" y="133922"/>
                      <a:pt x="66647" y="137853"/>
                      <a:pt x="105903" y="11515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D8702458-1DAB-5147-5612-E6EEBCA09031}"/>
                  </a:ext>
                </a:extLst>
              </p:cNvPr>
              <p:cNvSpPr/>
              <p:nvPr/>
            </p:nvSpPr>
            <p:spPr>
              <a:xfrm>
                <a:off x="15695751" y="4407089"/>
                <a:ext cx="153733" cy="129890"/>
              </a:xfrm>
              <a:custGeom>
                <a:avLst/>
                <a:gdLst>
                  <a:gd name="connsiteX0" fmla="*/ 105903 w 153733"/>
                  <a:gd name="connsiteY0" fmla="*/ 115157 h 129890"/>
                  <a:gd name="connsiteX1" fmla="*/ 148019 w 153733"/>
                  <a:gd name="connsiteY1" fmla="*/ 23717 h 129890"/>
                  <a:gd name="connsiteX2" fmla="*/ 47822 w 153733"/>
                  <a:gd name="connsiteY2" fmla="*/ 14782 h 129890"/>
                  <a:gd name="connsiteX3" fmla="*/ 5707 w 153733"/>
                  <a:gd name="connsiteY3" fmla="*/ 106162 h 129890"/>
                  <a:gd name="connsiteX4" fmla="*/ 105903 w 153733"/>
                  <a:gd name="connsiteY4" fmla="*/ 115157 h 129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733" h="129890">
                    <a:moveTo>
                      <a:pt x="105903" y="115157"/>
                    </a:moveTo>
                    <a:cubicBezTo>
                      <a:pt x="145219" y="92401"/>
                      <a:pt x="164043" y="51477"/>
                      <a:pt x="148019" y="23717"/>
                    </a:cubicBezTo>
                    <a:cubicBezTo>
                      <a:pt x="131995" y="-4042"/>
                      <a:pt x="87079" y="-7974"/>
                      <a:pt x="47822" y="14782"/>
                    </a:cubicBezTo>
                    <a:cubicBezTo>
                      <a:pt x="8566" y="37538"/>
                      <a:pt x="-10318" y="78403"/>
                      <a:pt x="5707" y="106162"/>
                    </a:cubicBezTo>
                    <a:cubicBezTo>
                      <a:pt x="21731" y="133922"/>
                      <a:pt x="66647" y="137853"/>
                      <a:pt x="105903" y="1151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DA3DB570-FA72-5D76-BB0B-DFC02EE18011}"/>
                  </a:ext>
                </a:extLst>
              </p:cNvPr>
              <p:cNvSpPr/>
              <p:nvPr/>
            </p:nvSpPr>
            <p:spPr>
              <a:xfrm>
                <a:off x="15701771" y="4411988"/>
                <a:ext cx="149826" cy="126108"/>
              </a:xfrm>
              <a:custGeom>
                <a:avLst/>
                <a:gdLst>
                  <a:gd name="connsiteX0" fmla="*/ 103040 w 149826"/>
                  <a:gd name="connsiteY0" fmla="*/ 111688 h 126108"/>
                  <a:gd name="connsiteX1" fmla="*/ 144323 w 149826"/>
                  <a:gd name="connsiteY1" fmla="*/ 22869 h 126108"/>
                  <a:gd name="connsiteX2" fmla="*/ 46747 w 149826"/>
                  <a:gd name="connsiteY2" fmla="*/ 14470 h 126108"/>
                  <a:gd name="connsiteX3" fmla="*/ 5465 w 149826"/>
                  <a:gd name="connsiteY3" fmla="*/ 103229 h 126108"/>
                  <a:gd name="connsiteX4" fmla="*/ 103040 w 149826"/>
                  <a:gd name="connsiteY4" fmla="*/ 111688 h 126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826" h="126108">
                    <a:moveTo>
                      <a:pt x="103040" y="111688"/>
                    </a:moveTo>
                    <a:cubicBezTo>
                      <a:pt x="141344" y="89468"/>
                      <a:pt x="159870" y="49675"/>
                      <a:pt x="144323" y="22869"/>
                    </a:cubicBezTo>
                    <a:cubicBezTo>
                      <a:pt x="128775" y="-3938"/>
                      <a:pt x="84753" y="-7750"/>
                      <a:pt x="46747" y="14470"/>
                    </a:cubicBezTo>
                    <a:cubicBezTo>
                      <a:pt x="8741" y="36689"/>
                      <a:pt x="-10083" y="76422"/>
                      <a:pt x="5465" y="103229"/>
                    </a:cubicBezTo>
                    <a:cubicBezTo>
                      <a:pt x="21013" y="130035"/>
                      <a:pt x="64677" y="133847"/>
                      <a:pt x="103040" y="11168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0" name="Forma Livre: Forma 1909">
                <a:extLst>
                  <a:ext uri="{FF2B5EF4-FFF2-40B4-BE49-F238E27FC236}">
                    <a16:creationId xmlns:a16="http://schemas.microsoft.com/office/drawing/2014/main" id="{C3AB4FFA-F584-17BE-F18F-A2DC511B9701}"/>
                  </a:ext>
                </a:extLst>
              </p:cNvPr>
              <p:cNvSpPr/>
              <p:nvPr/>
            </p:nvSpPr>
            <p:spPr>
              <a:xfrm>
                <a:off x="15701911" y="4412267"/>
                <a:ext cx="149865" cy="126195"/>
              </a:xfrm>
              <a:custGeom>
                <a:avLst/>
                <a:gdLst>
                  <a:gd name="connsiteX0" fmla="*/ 103079 w 149865"/>
                  <a:gd name="connsiteY0" fmla="*/ 111707 h 126195"/>
                  <a:gd name="connsiteX1" fmla="*/ 144362 w 149865"/>
                  <a:gd name="connsiteY1" fmla="*/ 22888 h 126195"/>
                  <a:gd name="connsiteX2" fmla="*/ 46786 w 149865"/>
                  <a:gd name="connsiteY2" fmla="*/ 14489 h 126195"/>
                  <a:gd name="connsiteX3" fmla="*/ 5504 w 149865"/>
                  <a:gd name="connsiteY3" fmla="*/ 103308 h 126195"/>
                  <a:gd name="connsiteX4" fmla="*/ 103079 w 149865"/>
                  <a:gd name="connsiteY4" fmla="*/ 111707 h 12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865" h="126195">
                    <a:moveTo>
                      <a:pt x="103079" y="111707"/>
                    </a:moveTo>
                    <a:cubicBezTo>
                      <a:pt x="141383" y="89487"/>
                      <a:pt x="159909" y="49754"/>
                      <a:pt x="144362" y="22888"/>
                    </a:cubicBezTo>
                    <a:cubicBezTo>
                      <a:pt x="128814" y="-3978"/>
                      <a:pt x="85089" y="-7731"/>
                      <a:pt x="46786" y="14489"/>
                    </a:cubicBezTo>
                    <a:cubicBezTo>
                      <a:pt x="8483" y="36708"/>
                      <a:pt x="-10044" y="76441"/>
                      <a:pt x="5504" y="103308"/>
                    </a:cubicBezTo>
                    <a:cubicBezTo>
                      <a:pt x="21052" y="130174"/>
                      <a:pt x="64717" y="133927"/>
                      <a:pt x="103079" y="11170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1" name="Forma Livre: Forma 1910">
                <a:extLst>
                  <a:ext uri="{FF2B5EF4-FFF2-40B4-BE49-F238E27FC236}">
                    <a16:creationId xmlns:a16="http://schemas.microsoft.com/office/drawing/2014/main" id="{EADAC2AD-AA35-50B9-5CB4-87985E76954B}"/>
                  </a:ext>
                </a:extLst>
              </p:cNvPr>
              <p:cNvSpPr/>
              <p:nvPr/>
            </p:nvSpPr>
            <p:spPr>
              <a:xfrm>
                <a:off x="15731541" y="4445580"/>
                <a:ext cx="89533" cy="63024"/>
              </a:xfrm>
              <a:custGeom>
                <a:avLst/>
                <a:gdLst>
                  <a:gd name="connsiteX0" fmla="*/ 69041 w 89533"/>
                  <a:gd name="connsiteY0" fmla="*/ 41937 h 63024"/>
                  <a:gd name="connsiteX1" fmla="*/ 79347 w 89533"/>
                  <a:gd name="connsiteY1" fmla="*/ 16382 h 63024"/>
                  <a:gd name="connsiteX2" fmla="*/ 89534 w 89533"/>
                  <a:gd name="connsiteY2" fmla="*/ 10425 h 63024"/>
                  <a:gd name="connsiteX3" fmla="*/ 86555 w 89533"/>
                  <a:gd name="connsiteY3" fmla="*/ 5242 h 63024"/>
                  <a:gd name="connsiteX4" fmla="*/ 82683 w 89533"/>
                  <a:gd name="connsiteY4" fmla="*/ 4170 h 63024"/>
                  <a:gd name="connsiteX5" fmla="*/ 84053 w 89533"/>
                  <a:gd name="connsiteY5" fmla="*/ 6672 h 63024"/>
                  <a:gd name="connsiteX6" fmla="*/ 76428 w 89533"/>
                  <a:gd name="connsiteY6" fmla="*/ 11140 h 63024"/>
                  <a:gd name="connsiteX7" fmla="*/ 59868 w 89533"/>
                  <a:gd name="connsiteY7" fmla="*/ 0 h 63024"/>
                  <a:gd name="connsiteX8" fmla="*/ 52302 w 89533"/>
                  <a:gd name="connsiteY8" fmla="*/ 8161 h 63024"/>
                  <a:gd name="connsiteX9" fmla="*/ 66599 w 89533"/>
                  <a:gd name="connsiteY9" fmla="*/ 16799 h 63024"/>
                  <a:gd name="connsiteX10" fmla="*/ 48311 w 89533"/>
                  <a:gd name="connsiteY10" fmla="*/ 27402 h 63024"/>
                  <a:gd name="connsiteX11" fmla="*/ 21445 w 89533"/>
                  <a:gd name="connsiteY11" fmla="*/ 23471 h 63024"/>
                  <a:gd name="connsiteX12" fmla="*/ 11080 w 89533"/>
                  <a:gd name="connsiteY12" fmla="*/ 48907 h 63024"/>
                  <a:gd name="connsiteX13" fmla="*/ 774 w 89533"/>
                  <a:gd name="connsiteY13" fmla="*/ 54864 h 63024"/>
                  <a:gd name="connsiteX14" fmla="*/ 2561 w 89533"/>
                  <a:gd name="connsiteY14" fmla="*/ 57842 h 63024"/>
                  <a:gd name="connsiteX15" fmla="*/ 0 w 89533"/>
                  <a:gd name="connsiteY15" fmla="*/ 59391 h 63024"/>
                  <a:gd name="connsiteX16" fmla="*/ 3813 w 89533"/>
                  <a:gd name="connsiteY16" fmla="*/ 60106 h 63024"/>
                  <a:gd name="connsiteX17" fmla="*/ 13939 w 89533"/>
                  <a:gd name="connsiteY17" fmla="*/ 54149 h 63024"/>
                  <a:gd name="connsiteX18" fmla="*/ 23113 w 89533"/>
                  <a:gd name="connsiteY18" fmla="*/ 61238 h 63024"/>
                  <a:gd name="connsiteX19" fmla="*/ 23113 w 89533"/>
                  <a:gd name="connsiteY19" fmla="*/ 62727 h 63024"/>
                  <a:gd name="connsiteX20" fmla="*/ 27879 w 89533"/>
                  <a:gd name="connsiteY20" fmla="*/ 63025 h 63024"/>
                  <a:gd name="connsiteX21" fmla="*/ 29130 w 89533"/>
                  <a:gd name="connsiteY21" fmla="*/ 61655 h 63024"/>
                  <a:gd name="connsiteX22" fmla="*/ 34670 w 89533"/>
                  <a:gd name="connsiteY22" fmla="*/ 55698 h 63024"/>
                  <a:gd name="connsiteX23" fmla="*/ 35087 w 89533"/>
                  <a:gd name="connsiteY23" fmla="*/ 55162 h 63024"/>
                  <a:gd name="connsiteX24" fmla="*/ 30381 w 89533"/>
                  <a:gd name="connsiteY24" fmla="*/ 53673 h 63024"/>
                  <a:gd name="connsiteX25" fmla="*/ 23888 w 89533"/>
                  <a:gd name="connsiteY25" fmla="*/ 48371 h 63024"/>
                  <a:gd name="connsiteX26" fmla="*/ 23888 w 89533"/>
                  <a:gd name="connsiteY26" fmla="*/ 48371 h 63024"/>
                  <a:gd name="connsiteX27" fmla="*/ 42354 w 89533"/>
                  <a:gd name="connsiteY27" fmla="*/ 37708 h 63024"/>
                  <a:gd name="connsiteX28" fmla="*/ 69041 w 89533"/>
                  <a:gd name="connsiteY28" fmla="*/ 41937 h 63024"/>
                  <a:gd name="connsiteX29" fmla="*/ 21028 w 89533"/>
                  <a:gd name="connsiteY29" fmla="*/ 43188 h 63024"/>
                  <a:gd name="connsiteX30" fmla="*/ 25615 w 89533"/>
                  <a:gd name="connsiteY30" fmla="*/ 31989 h 63024"/>
                  <a:gd name="connsiteX31" fmla="*/ 37529 w 89533"/>
                  <a:gd name="connsiteY31" fmla="*/ 33776 h 63024"/>
                  <a:gd name="connsiteX32" fmla="*/ 65169 w 89533"/>
                  <a:gd name="connsiteY32" fmla="*/ 33359 h 63024"/>
                  <a:gd name="connsiteX33" fmla="*/ 53256 w 89533"/>
                  <a:gd name="connsiteY33" fmla="*/ 31453 h 63024"/>
                  <a:gd name="connsiteX34" fmla="*/ 69399 w 89533"/>
                  <a:gd name="connsiteY34" fmla="*/ 22100 h 63024"/>
                  <a:gd name="connsiteX35" fmla="*/ 65169 w 89533"/>
                  <a:gd name="connsiteY35" fmla="*/ 33359 h 6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9533" h="63024">
                    <a:moveTo>
                      <a:pt x="69041" y="41937"/>
                    </a:moveTo>
                    <a:cubicBezTo>
                      <a:pt x="78704" y="37493"/>
                      <a:pt x="83225" y="26288"/>
                      <a:pt x="79347" y="16382"/>
                    </a:cubicBezTo>
                    <a:lnTo>
                      <a:pt x="89534" y="10425"/>
                    </a:lnTo>
                    <a:lnTo>
                      <a:pt x="86555" y="5242"/>
                    </a:lnTo>
                    <a:lnTo>
                      <a:pt x="82683" y="4170"/>
                    </a:lnTo>
                    <a:lnTo>
                      <a:pt x="84053" y="6672"/>
                    </a:lnTo>
                    <a:lnTo>
                      <a:pt x="76428" y="11140"/>
                    </a:lnTo>
                    <a:cubicBezTo>
                      <a:pt x="72568" y="5415"/>
                      <a:pt x="66623" y="1418"/>
                      <a:pt x="59868" y="0"/>
                    </a:cubicBezTo>
                    <a:lnTo>
                      <a:pt x="52302" y="8161"/>
                    </a:lnTo>
                    <a:cubicBezTo>
                      <a:pt x="57938" y="9269"/>
                      <a:pt x="62995" y="12331"/>
                      <a:pt x="66599" y="16799"/>
                    </a:cubicBezTo>
                    <a:lnTo>
                      <a:pt x="48311" y="27402"/>
                    </a:lnTo>
                    <a:cubicBezTo>
                      <a:pt x="41818" y="21803"/>
                      <a:pt x="34134" y="16143"/>
                      <a:pt x="21445" y="23471"/>
                    </a:cubicBezTo>
                    <a:cubicBezTo>
                      <a:pt x="12152" y="28891"/>
                      <a:pt x="6731" y="38244"/>
                      <a:pt x="11080" y="48907"/>
                    </a:cubicBezTo>
                    <a:lnTo>
                      <a:pt x="774" y="54864"/>
                    </a:lnTo>
                    <a:lnTo>
                      <a:pt x="2561" y="57842"/>
                    </a:lnTo>
                    <a:lnTo>
                      <a:pt x="0" y="59391"/>
                    </a:lnTo>
                    <a:lnTo>
                      <a:pt x="3813" y="60106"/>
                    </a:lnTo>
                    <a:lnTo>
                      <a:pt x="13939" y="54149"/>
                    </a:lnTo>
                    <a:cubicBezTo>
                      <a:pt x="16316" y="57282"/>
                      <a:pt x="19479" y="59731"/>
                      <a:pt x="23113" y="61238"/>
                    </a:cubicBezTo>
                    <a:lnTo>
                      <a:pt x="23113" y="62727"/>
                    </a:lnTo>
                    <a:lnTo>
                      <a:pt x="27879" y="63025"/>
                    </a:lnTo>
                    <a:lnTo>
                      <a:pt x="29130" y="61655"/>
                    </a:lnTo>
                    <a:lnTo>
                      <a:pt x="34670" y="55698"/>
                    </a:lnTo>
                    <a:lnTo>
                      <a:pt x="35087" y="55162"/>
                    </a:lnTo>
                    <a:cubicBezTo>
                      <a:pt x="33472" y="54822"/>
                      <a:pt x="31900" y="54322"/>
                      <a:pt x="30381" y="53673"/>
                    </a:cubicBezTo>
                    <a:cubicBezTo>
                      <a:pt x="27926" y="52296"/>
                      <a:pt x="25728" y="50503"/>
                      <a:pt x="23888" y="48371"/>
                    </a:cubicBezTo>
                    <a:lnTo>
                      <a:pt x="23888" y="48371"/>
                    </a:lnTo>
                    <a:lnTo>
                      <a:pt x="42354" y="37708"/>
                    </a:lnTo>
                    <a:cubicBezTo>
                      <a:pt x="48728" y="43486"/>
                      <a:pt x="56353" y="49264"/>
                      <a:pt x="69041" y="41937"/>
                    </a:cubicBezTo>
                    <a:close/>
                    <a:moveTo>
                      <a:pt x="21028" y="43188"/>
                    </a:moveTo>
                    <a:cubicBezTo>
                      <a:pt x="19444" y="38834"/>
                      <a:pt x="21427" y="33985"/>
                      <a:pt x="25615" y="31989"/>
                    </a:cubicBezTo>
                    <a:cubicBezTo>
                      <a:pt x="29511" y="29708"/>
                      <a:pt x="34473" y="30452"/>
                      <a:pt x="37529" y="33776"/>
                    </a:cubicBezTo>
                    <a:close/>
                    <a:moveTo>
                      <a:pt x="65169" y="33359"/>
                    </a:moveTo>
                    <a:cubicBezTo>
                      <a:pt x="61232" y="35522"/>
                      <a:pt x="56323" y="34735"/>
                      <a:pt x="53256" y="31453"/>
                    </a:cubicBezTo>
                    <a:lnTo>
                      <a:pt x="69399" y="22100"/>
                    </a:lnTo>
                    <a:cubicBezTo>
                      <a:pt x="71162" y="26384"/>
                      <a:pt x="69315" y="31298"/>
                      <a:pt x="65169" y="3335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2" name="Forma Livre: Forma 1911">
                <a:extLst>
                  <a:ext uri="{FF2B5EF4-FFF2-40B4-BE49-F238E27FC236}">
                    <a16:creationId xmlns:a16="http://schemas.microsoft.com/office/drawing/2014/main" id="{CA5E8D1D-70D7-D09C-023F-F6A4F7DC31D2}"/>
                  </a:ext>
                </a:extLst>
              </p:cNvPr>
              <p:cNvSpPr/>
              <p:nvPr/>
            </p:nvSpPr>
            <p:spPr>
              <a:xfrm>
                <a:off x="15731541" y="4445580"/>
                <a:ext cx="89533" cy="63024"/>
              </a:xfrm>
              <a:custGeom>
                <a:avLst/>
                <a:gdLst>
                  <a:gd name="connsiteX0" fmla="*/ 69041 w 89533"/>
                  <a:gd name="connsiteY0" fmla="*/ 41937 h 63024"/>
                  <a:gd name="connsiteX1" fmla="*/ 79347 w 89533"/>
                  <a:gd name="connsiteY1" fmla="*/ 16382 h 63024"/>
                  <a:gd name="connsiteX2" fmla="*/ 89534 w 89533"/>
                  <a:gd name="connsiteY2" fmla="*/ 10425 h 63024"/>
                  <a:gd name="connsiteX3" fmla="*/ 86555 w 89533"/>
                  <a:gd name="connsiteY3" fmla="*/ 5242 h 63024"/>
                  <a:gd name="connsiteX4" fmla="*/ 82683 w 89533"/>
                  <a:gd name="connsiteY4" fmla="*/ 4170 h 63024"/>
                  <a:gd name="connsiteX5" fmla="*/ 84053 w 89533"/>
                  <a:gd name="connsiteY5" fmla="*/ 6672 h 63024"/>
                  <a:gd name="connsiteX6" fmla="*/ 76428 w 89533"/>
                  <a:gd name="connsiteY6" fmla="*/ 11140 h 63024"/>
                  <a:gd name="connsiteX7" fmla="*/ 59868 w 89533"/>
                  <a:gd name="connsiteY7" fmla="*/ 0 h 63024"/>
                  <a:gd name="connsiteX8" fmla="*/ 52302 w 89533"/>
                  <a:gd name="connsiteY8" fmla="*/ 8161 h 63024"/>
                  <a:gd name="connsiteX9" fmla="*/ 66599 w 89533"/>
                  <a:gd name="connsiteY9" fmla="*/ 16799 h 63024"/>
                  <a:gd name="connsiteX10" fmla="*/ 48311 w 89533"/>
                  <a:gd name="connsiteY10" fmla="*/ 27402 h 63024"/>
                  <a:gd name="connsiteX11" fmla="*/ 21445 w 89533"/>
                  <a:gd name="connsiteY11" fmla="*/ 23471 h 63024"/>
                  <a:gd name="connsiteX12" fmla="*/ 11080 w 89533"/>
                  <a:gd name="connsiteY12" fmla="*/ 48907 h 63024"/>
                  <a:gd name="connsiteX13" fmla="*/ 774 w 89533"/>
                  <a:gd name="connsiteY13" fmla="*/ 54864 h 63024"/>
                  <a:gd name="connsiteX14" fmla="*/ 2561 w 89533"/>
                  <a:gd name="connsiteY14" fmla="*/ 57842 h 63024"/>
                  <a:gd name="connsiteX15" fmla="*/ 0 w 89533"/>
                  <a:gd name="connsiteY15" fmla="*/ 59391 h 63024"/>
                  <a:gd name="connsiteX16" fmla="*/ 3813 w 89533"/>
                  <a:gd name="connsiteY16" fmla="*/ 60106 h 63024"/>
                  <a:gd name="connsiteX17" fmla="*/ 13939 w 89533"/>
                  <a:gd name="connsiteY17" fmla="*/ 54149 h 63024"/>
                  <a:gd name="connsiteX18" fmla="*/ 23113 w 89533"/>
                  <a:gd name="connsiteY18" fmla="*/ 61238 h 63024"/>
                  <a:gd name="connsiteX19" fmla="*/ 23113 w 89533"/>
                  <a:gd name="connsiteY19" fmla="*/ 62727 h 63024"/>
                  <a:gd name="connsiteX20" fmla="*/ 27879 w 89533"/>
                  <a:gd name="connsiteY20" fmla="*/ 63025 h 63024"/>
                  <a:gd name="connsiteX21" fmla="*/ 29130 w 89533"/>
                  <a:gd name="connsiteY21" fmla="*/ 61655 h 63024"/>
                  <a:gd name="connsiteX22" fmla="*/ 34670 w 89533"/>
                  <a:gd name="connsiteY22" fmla="*/ 55698 h 63024"/>
                  <a:gd name="connsiteX23" fmla="*/ 35087 w 89533"/>
                  <a:gd name="connsiteY23" fmla="*/ 55162 h 63024"/>
                  <a:gd name="connsiteX24" fmla="*/ 30381 w 89533"/>
                  <a:gd name="connsiteY24" fmla="*/ 53673 h 63024"/>
                  <a:gd name="connsiteX25" fmla="*/ 23888 w 89533"/>
                  <a:gd name="connsiteY25" fmla="*/ 48371 h 63024"/>
                  <a:gd name="connsiteX26" fmla="*/ 23888 w 89533"/>
                  <a:gd name="connsiteY26" fmla="*/ 48371 h 63024"/>
                  <a:gd name="connsiteX27" fmla="*/ 42354 w 89533"/>
                  <a:gd name="connsiteY27" fmla="*/ 37708 h 63024"/>
                  <a:gd name="connsiteX28" fmla="*/ 69041 w 89533"/>
                  <a:gd name="connsiteY28" fmla="*/ 41937 h 63024"/>
                  <a:gd name="connsiteX29" fmla="*/ 21028 w 89533"/>
                  <a:gd name="connsiteY29" fmla="*/ 43188 h 63024"/>
                  <a:gd name="connsiteX30" fmla="*/ 25615 w 89533"/>
                  <a:gd name="connsiteY30" fmla="*/ 31989 h 63024"/>
                  <a:gd name="connsiteX31" fmla="*/ 37529 w 89533"/>
                  <a:gd name="connsiteY31" fmla="*/ 33776 h 63024"/>
                  <a:gd name="connsiteX32" fmla="*/ 65169 w 89533"/>
                  <a:gd name="connsiteY32" fmla="*/ 33359 h 63024"/>
                  <a:gd name="connsiteX33" fmla="*/ 53256 w 89533"/>
                  <a:gd name="connsiteY33" fmla="*/ 31453 h 63024"/>
                  <a:gd name="connsiteX34" fmla="*/ 69399 w 89533"/>
                  <a:gd name="connsiteY34" fmla="*/ 22100 h 63024"/>
                  <a:gd name="connsiteX35" fmla="*/ 65169 w 89533"/>
                  <a:gd name="connsiteY35" fmla="*/ 33359 h 6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9533" h="63024">
                    <a:moveTo>
                      <a:pt x="69041" y="41937"/>
                    </a:moveTo>
                    <a:cubicBezTo>
                      <a:pt x="78704" y="37493"/>
                      <a:pt x="83225" y="26288"/>
                      <a:pt x="79347" y="16382"/>
                    </a:cubicBezTo>
                    <a:lnTo>
                      <a:pt x="89534" y="10425"/>
                    </a:lnTo>
                    <a:lnTo>
                      <a:pt x="86555" y="5242"/>
                    </a:lnTo>
                    <a:lnTo>
                      <a:pt x="82683" y="4170"/>
                    </a:lnTo>
                    <a:lnTo>
                      <a:pt x="84053" y="6672"/>
                    </a:lnTo>
                    <a:lnTo>
                      <a:pt x="76428" y="11140"/>
                    </a:lnTo>
                    <a:cubicBezTo>
                      <a:pt x="72568" y="5415"/>
                      <a:pt x="66623" y="1418"/>
                      <a:pt x="59868" y="0"/>
                    </a:cubicBezTo>
                    <a:lnTo>
                      <a:pt x="52302" y="8161"/>
                    </a:lnTo>
                    <a:cubicBezTo>
                      <a:pt x="57938" y="9269"/>
                      <a:pt x="62995" y="12331"/>
                      <a:pt x="66599" y="16799"/>
                    </a:cubicBezTo>
                    <a:lnTo>
                      <a:pt x="48311" y="27402"/>
                    </a:lnTo>
                    <a:cubicBezTo>
                      <a:pt x="41818" y="21803"/>
                      <a:pt x="34134" y="16143"/>
                      <a:pt x="21445" y="23471"/>
                    </a:cubicBezTo>
                    <a:cubicBezTo>
                      <a:pt x="12152" y="28891"/>
                      <a:pt x="6731" y="38244"/>
                      <a:pt x="11080" y="48907"/>
                    </a:cubicBezTo>
                    <a:lnTo>
                      <a:pt x="774" y="54864"/>
                    </a:lnTo>
                    <a:lnTo>
                      <a:pt x="2561" y="57842"/>
                    </a:lnTo>
                    <a:lnTo>
                      <a:pt x="0" y="59391"/>
                    </a:lnTo>
                    <a:lnTo>
                      <a:pt x="3813" y="60106"/>
                    </a:lnTo>
                    <a:lnTo>
                      <a:pt x="13939" y="54149"/>
                    </a:lnTo>
                    <a:cubicBezTo>
                      <a:pt x="16316" y="57282"/>
                      <a:pt x="19479" y="59731"/>
                      <a:pt x="23113" y="61238"/>
                    </a:cubicBezTo>
                    <a:lnTo>
                      <a:pt x="23113" y="62727"/>
                    </a:lnTo>
                    <a:lnTo>
                      <a:pt x="27879" y="63025"/>
                    </a:lnTo>
                    <a:lnTo>
                      <a:pt x="29130" y="61655"/>
                    </a:lnTo>
                    <a:lnTo>
                      <a:pt x="34670" y="55698"/>
                    </a:lnTo>
                    <a:lnTo>
                      <a:pt x="35087" y="55162"/>
                    </a:lnTo>
                    <a:cubicBezTo>
                      <a:pt x="33472" y="54822"/>
                      <a:pt x="31900" y="54322"/>
                      <a:pt x="30381" y="53673"/>
                    </a:cubicBezTo>
                    <a:cubicBezTo>
                      <a:pt x="27926" y="52296"/>
                      <a:pt x="25728" y="50503"/>
                      <a:pt x="23888" y="48371"/>
                    </a:cubicBezTo>
                    <a:lnTo>
                      <a:pt x="23888" y="48371"/>
                    </a:lnTo>
                    <a:lnTo>
                      <a:pt x="42354" y="37708"/>
                    </a:lnTo>
                    <a:cubicBezTo>
                      <a:pt x="48728" y="43486"/>
                      <a:pt x="56353" y="49264"/>
                      <a:pt x="69041" y="41937"/>
                    </a:cubicBezTo>
                    <a:close/>
                    <a:moveTo>
                      <a:pt x="21028" y="43188"/>
                    </a:moveTo>
                    <a:cubicBezTo>
                      <a:pt x="19444" y="38834"/>
                      <a:pt x="21427" y="33985"/>
                      <a:pt x="25615" y="31989"/>
                    </a:cubicBezTo>
                    <a:cubicBezTo>
                      <a:pt x="29511" y="29708"/>
                      <a:pt x="34473" y="30452"/>
                      <a:pt x="37529" y="33776"/>
                    </a:cubicBezTo>
                    <a:close/>
                    <a:moveTo>
                      <a:pt x="65169" y="33359"/>
                    </a:moveTo>
                    <a:cubicBezTo>
                      <a:pt x="61232" y="35522"/>
                      <a:pt x="56323" y="34735"/>
                      <a:pt x="53256" y="31453"/>
                    </a:cubicBezTo>
                    <a:lnTo>
                      <a:pt x="69399" y="22100"/>
                    </a:lnTo>
                    <a:cubicBezTo>
                      <a:pt x="71162" y="26384"/>
                      <a:pt x="69315" y="31298"/>
                      <a:pt x="65169" y="333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E50A8D2B-14F5-64FA-9850-2637F508F7EE}"/>
                  </a:ext>
                </a:extLst>
              </p:cNvPr>
              <p:cNvSpPr/>
              <p:nvPr/>
            </p:nvSpPr>
            <p:spPr>
              <a:xfrm>
                <a:off x="15728801" y="4445282"/>
                <a:ext cx="88759" cy="63799"/>
              </a:xfrm>
              <a:custGeom>
                <a:avLst/>
                <a:gdLst>
                  <a:gd name="connsiteX0" fmla="*/ 68267 w 88759"/>
                  <a:gd name="connsiteY0" fmla="*/ 41818 h 63799"/>
                  <a:gd name="connsiteX1" fmla="*/ 41401 w 88759"/>
                  <a:gd name="connsiteY1" fmla="*/ 37767 h 63799"/>
                  <a:gd name="connsiteX2" fmla="*/ 22994 w 88759"/>
                  <a:gd name="connsiteY2" fmla="*/ 48430 h 63799"/>
                  <a:gd name="connsiteX3" fmla="*/ 33836 w 88759"/>
                  <a:gd name="connsiteY3" fmla="*/ 55817 h 63799"/>
                  <a:gd name="connsiteX4" fmla="*/ 26151 w 88759"/>
                  <a:gd name="connsiteY4" fmla="*/ 63799 h 63799"/>
                  <a:gd name="connsiteX5" fmla="*/ 13165 w 88759"/>
                  <a:gd name="connsiteY5" fmla="*/ 54149 h 63799"/>
                  <a:gd name="connsiteX6" fmla="*/ 3038 w 88759"/>
                  <a:gd name="connsiteY6" fmla="*/ 60106 h 63799"/>
                  <a:gd name="connsiteX7" fmla="*/ 0 w 88759"/>
                  <a:gd name="connsiteY7" fmla="*/ 54923 h 63799"/>
                  <a:gd name="connsiteX8" fmla="*/ 10305 w 88759"/>
                  <a:gd name="connsiteY8" fmla="*/ 48966 h 63799"/>
                  <a:gd name="connsiteX9" fmla="*/ 20671 w 88759"/>
                  <a:gd name="connsiteY9" fmla="*/ 23530 h 63799"/>
                  <a:gd name="connsiteX10" fmla="*/ 47537 w 88759"/>
                  <a:gd name="connsiteY10" fmla="*/ 27402 h 63799"/>
                  <a:gd name="connsiteX11" fmla="*/ 65765 w 88759"/>
                  <a:gd name="connsiteY11" fmla="*/ 16858 h 63799"/>
                  <a:gd name="connsiteX12" fmla="*/ 51528 w 88759"/>
                  <a:gd name="connsiteY12" fmla="*/ 8161 h 63799"/>
                  <a:gd name="connsiteX13" fmla="*/ 59093 w 88759"/>
                  <a:gd name="connsiteY13" fmla="*/ 0 h 63799"/>
                  <a:gd name="connsiteX14" fmla="*/ 75654 w 88759"/>
                  <a:gd name="connsiteY14" fmla="*/ 11140 h 63799"/>
                  <a:gd name="connsiteX15" fmla="*/ 85781 w 88759"/>
                  <a:gd name="connsiteY15" fmla="*/ 5183 h 63799"/>
                  <a:gd name="connsiteX16" fmla="*/ 88759 w 88759"/>
                  <a:gd name="connsiteY16" fmla="*/ 10365 h 63799"/>
                  <a:gd name="connsiteX17" fmla="*/ 78573 w 88759"/>
                  <a:gd name="connsiteY17" fmla="*/ 16322 h 63799"/>
                  <a:gd name="connsiteX18" fmla="*/ 68267 w 88759"/>
                  <a:gd name="connsiteY18" fmla="*/ 41818 h 63799"/>
                  <a:gd name="connsiteX19" fmla="*/ 24841 w 88759"/>
                  <a:gd name="connsiteY19" fmla="*/ 31870 h 63799"/>
                  <a:gd name="connsiteX20" fmla="*/ 20254 w 88759"/>
                  <a:gd name="connsiteY20" fmla="*/ 43069 h 63799"/>
                  <a:gd name="connsiteX21" fmla="*/ 36516 w 88759"/>
                  <a:gd name="connsiteY21" fmla="*/ 33657 h 63799"/>
                  <a:gd name="connsiteX22" fmla="*/ 24602 w 88759"/>
                  <a:gd name="connsiteY22" fmla="*/ 31572 h 63799"/>
                  <a:gd name="connsiteX23" fmla="*/ 68624 w 88759"/>
                  <a:gd name="connsiteY23" fmla="*/ 22041 h 63799"/>
                  <a:gd name="connsiteX24" fmla="*/ 52481 w 88759"/>
                  <a:gd name="connsiteY24" fmla="*/ 31334 h 63799"/>
                  <a:gd name="connsiteX25" fmla="*/ 64395 w 88759"/>
                  <a:gd name="connsiteY25" fmla="*/ 33240 h 63799"/>
                  <a:gd name="connsiteX26" fmla="*/ 68267 w 88759"/>
                  <a:gd name="connsiteY26" fmla="*/ 21743 h 63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8759" h="63799">
                    <a:moveTo>
                      <a:pt x="68267" y="41818"/>
                    </a:moveTo>
                    <a:cubicBezTo>
                      <a:pt x="55579" y="49145"/>
                      <a:pt x="47954" y="43367"/>
                      <a:pt x="41401" y="37767"/>
                    </a:cubicBezTo>
                    <a:lnTo>
                      <a:pt x="22994" y="48430"/>
                    </a:lnTo>
                    <a:cubicBezTo>
                      <a:pt x="25877" y="51826"/>
                      <a:pt x="29624" y="54381"/>
                      <a:pt x="33836" y="55817"/>
                    </a:cubicBezTo>
                    <a:lnTo>
                      <a:pt x="26151" y="63799"/>
                    </a:lnTo>
                    <a:cubicBezTo>
                      <a:pt x="20873" y="62108"/>
                      <a:pt x="16310" y="58712"/>
                      <a:pt x="13165" y="54149"/>
                    </a:cubicBezTo>
                    <a:lnTo>
                      <a:pt x="3038" y="60106"/>
                    </a:lnTo>
                    <a:lnTo>
                      <a:pt x="0" y="54923"/>
                    </a:lnTo>
                    <a:lnTo>
                      <a:pt x="10305" y="48966"/>
                    </a:lnTo>
                    <a:cubicBezTo>
                      <a:pt x="6445" y="39078"/>
                      <a:pt x="11002" y="27902"/>
                      <a:pt x="20671" y="23530"/>
                    </a:cubicBezTo>
                    <a:cubicBezTo>
                      <a:pt x="33359" y="16143"/>
                      <a:pt x="40984" y="21803"/>
                      <a:pt x="47537" y="27402"/>
                    </a:cubicBezTo>
                    <a:lnTo>
                      <a:pt x="65765" y="16858"/>
                    </a:lnTo>
                    <a:cubicBezTo>
                      <a:pt x="62221" y="12337"/>
                      <a:pt x="57169" y="9251"/>
                      <a:pt x="51528" y="8161"/>
                    </a:cubicBezTo>
                    <a:lnTo>
                      <a:pt x="59093" y="0"/>
                    </a:lnTo>
                    <a:cubicBezTo>
                      <a:pt x="65848" y="1418"/>
                      <a:pt x="71794" y="5415"/>
                      <a:pt x="75654" y="11140"/>
                    </a:cubicBezTo>
                    <a:lnTo>
                      <a:pt x="85781" y="5183"/>
                    </a:lnTo>
                    <a:lnTo>
                      <a:pt x="88759" y="10365"/>
                    </a:lnTo>
                    <a:lnTo>
                      <a:pt x="78573" y="16322"/>
                    </a:lnTo>
                    <a:cubicBezTo>
                      <a:pt x="82409" y="26211"/>
                      <a:pt x="77900" y="37374"/>
                      <a:pt x="68267" y="41818"/>
                    </a:cubicBezTo>
                    <a:close/>
                    <a:moveTo>
                      <a:pt x="24841" y="31870"/>
                    </a:moveTo>
                    <a:cubicBezTo>
                      <a:pt x="20653" y="33859"/>
                      <a:pt x="18669" y="38714"/>
                      <a:pt x="20254" y="43069"/>
                    </a:cubicBezTo>
                    <a:lnTo>
                      <a:pt x="36516" y="33657"/>
                    </a:lnTo>
                    <a:cubicBezTo>
                      <a:pt x="33514" y="30273"/>
                      <a:pt x="28576" y="29410"/>
                      <a:pt x="24602" y="31572"/>
                    </a:cubicBezTo>
                    <a:close/>
                    <a:moveTo>
                      <a:pt x="68624" y="22041"/>
                    </a:moveTo>
                    <a:lnTo>
                      <a:pt x="52481" y="31334"/>
                    </a:lnTo>
                    <a:cubicBezTo>
                      <a:pt x="55525" y="34658"/>
                      <a:pt x="60463" y="35450"/>
                      <a:pt x="64395" y="33240"/>
                    </a:cubicBezTo>
                    <a:cubicBezTo>
                      <a:pt x="68559" y="31066"/>
                      <a:pt x="70269" y="25996"/>
                      <a:pt x="68267" y="2174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4" name="Forma Livre: Forma 1913">
                <a:extLst>
                  <a:ext uri="{FF2B5EF4-FFF2-40B4-BE49-F238E27FC236}">
                    <a16:creationId xmlns:a16="http://schemas.microsoft.com/office/drawing/2014/main" id="{14F8231B-3FDC-19E9-08A8-BA69C396B6BB}"/>
                  </a:ext>
                </a:extLst>
              </p:cNvPr>
              <p:cNvSpPr/>
              <p:nvPr/>
            </p:nvSpPr>
            <p:spPr>
              <a:xfrm>
                <a:off x="15684838" y="4399889"/>
                <a:ext cx="66837" cy="63442"/>
              </a:xfrm>
              <a:custGeom>
                <a:avLst/>
                <a:gdLst>
                  <a:gd name="connsiteX0" fmla="*/ 66837 w 66837"/>
                  <a:gd name="connsiteY0" fmla="*/ 0 h 63442"/>
                  <a:gd name="connsiteX1" fmla="*/ 29487 w 66837"/>
                  <a:gd name="connsiteY1" fmla="*/ 27700 h 63442"/>
                  <a:gd name="connsiteX2" fmla="*/ 0 w 66837"/>
                  <a:gd name="connsiteY2" fmla="*/ 63442 h 63442"/>
                  <a:gd name="connsiteX3" fmla="*/ 5957 w 66837"/>
                  <a:gd name="connsiteY3" fmla="*/ 51111 h 63442"/>
                  <a:gd name="connsiteX4" fmla="*/ 53970 w 66837"/>
                  <a:gd name="connsiteY4" fmla="*/ 5481 h 63442"/>
                  <a:gd name="connsiteX5" fmla="*/ 66837 w 66837"/>
                  <a:gd name="connsiteY5" fmla="*/ 0 h 63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837" h="63442">
                    <a:moveTo>
                      <a:pt x="66837" y="0"/>
                    </a:moveTo>
                    <a:cubicBezTo>
                      <a:pt x="53607" y="8131"/>
                      <a:pt x="41109" y="17400"/>
                      <a:pt x="29487" y="27700"/>
                    </a:cubicBezTo>
                    <a:cubicBezTo>
                      <a:pt x="18627" y="38726"/>
                      <a:pt x="8757" y="50682"/>
                      <a:pt x="0" y="63442"/>
                    </a:cubicBezTo>
                    <a:cubicBezTo>
                      <a:pt x="1317" y="59040"/>
                      <a:pt x="3330" y="54882"/>
                      <a:pt x="5957" y="51111"/>
                    </a:cubicBezTo>
                    <a:cubicBezTo>
                      <a:pt x="17966" y="32180"/>
                      <a:pt x="34455" y="16507"/>
                      <a:pt x="53970" y="5481"/>
                    </a:cubicBezTo>
                    <a:cubicBezTo>
                      <a:pt x="57938" y="2978"/>
                      <a:pt x="62280" y="1126"/>
                      <a:pt x="668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5" name="Forma Livre: Forma 1914">
                <a:extLst>
                  <a:ext uri="{FF2B5EF4-FFF2-40B4-BE49-F238E27FC236}">
                    <a16:creationId xmlns:a16="http://schemas.microsoft.com/office/drawing/2014/main" id="{E867A028-DA9F-AF67-8918-7090ECCEC0BA}"/>
                  </a:ext>
                </a:extLst>
              </p:cNvPr>
              <p:cNvSpPr/>
              <p:nvPr/>
            </p:nvSpPr>
            <p:spPr>
              <a:xfrm>
                <a:off x="15767140" y="4389830"/>
                <a:ext cx="23017" cy="4809"/>
              </a:xfrm>
              <a:custGeom>
                <a:avLst/>
                <a:gdLst>
                  <a:gd name="connsiteX0" fmla="*/ 23017 w 23017"/>
                  <a:gd name="connsiteY0" fmla="*/ 528 h 4809"/>
                  <a:gd name="connsiteX1" fmla="*/ 11937 w 23017"/>
                  <a:gd name="connsiteY1" fmla="*/ 3924 h 4809"/>
                  <a:gd name="connsiteX2" fmla="*/ 23 w 23017"/>
                  <a:gd name="connsiteY2" fmla="*/ 4281 h 4809"/>
                  <a:gd name="connsiteX3" fmla="*/ 11103 w 23017"/>
                  <a:gd name="connsiteY3" fmla="*/ 886 h 4809"/>
                  <a:gd name="connsiteX4" fmla="*/ 23017 w 23017"/>
                  <a:gd name="connsiteY4" fmla="*/ 528 h 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17" h="4809">
                    <a:moveTo>
                      <a:pt x="23017" y="528"/>
                    </a:moveTo>
                    <a:cubicBezTo>
                      <a:pt x="23017" y="1422"/>
                      <a:pt x="18192" y="2911"/>
                      <a:pt x="11937" y="3924"/>
                    </a:cubicBezTo>
                    <a:cubicBezTo>
                      <a:pt x="5682" y="4936"/>
                      <a:pt x="440" y="5115"/>
                      <a:pt x="23" y="4281"/>
                    </a:cubicBezTo>
                    <a:cubicBezTo>
                      <a:pt x="-394" y="3447"/>
                      <a:pt x="4848" y="1898"/>
                      <a:pt x="11103" y="886"/>
                    </a:cubicBezTo>
                    <a:cubicBezTo>
                      <a:pt x="17358" y="-127"/>
                      <a:pt x="22898" y="-306"/>
                      <a:pt x="23017" y="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6" name="Forma Livre: Forma 1915">
                <a:extLst>
                  <a:ext uri="{FF2B5EF4-FFF2-40B4-BE49-F238E27FC236}">
                    <a16:creationId xmlns:a16="http://schemas.microsoft.com/office/drawing/2014/main" id="{A011AAF9-43C8-6445-45E9-6004D5E9459C}"/>
                  </a:ext>
                </a:extLst>
              </p:cNvPr>
              <p:cNvSpPr/>
              <p:nvPr/>
            </p:nvSpPr>
            <p:spPr>
              <a:xfrm>
                <a:off x="15743743" y="4466963"/>
                <a:ext cx="15797" cy="10413"/>
              </a:xfrm>
              <a:custGeom>
                <a:avLst/>
                <a:gdLst>
                  <a:gd name="connsiteX0" fmla="*/ 15795 w 15797"/>
                  <a:gd name="connsiteY0" fmla="*/ 717 h 10413"/>
                  <a:gd name="connsiteX1" fmla="*/ 7575 w 15797"/>
                  <a:gd name="connsiteY1" fmla="*/ 4887 h 10413"/>
                  <a:gd name="connsiteX2" fmla="*/ 188 w 15797"/>
                  <a:gd name="connsiteY2" fmla="*/ 10367 h 10413"/>
                  <a:gd name="connsiteX3" fmla="*/ 6145 w 15797"/>
                  <a:gd name="connsiteY3" fmla="*/ 2266 h 10413"/>
                  <a:gd name="connsiteX4" fmla="*/ 15795 w 15797"/>
                  <a:gd name="connsiteY4" fmla="*/ 717 h 10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97" h="10413">
                    <a:moveTo>
                      <a:pt x="15795" y="717"/>
                    </a:moveTo>
                    <a:cubicBezTo>
                      <a:pt x="15795" y="1611"/>
                      <a:pt x="11685" y="2266"/>
                      <a:pt x="7575" y="4887"/>
                    </a:cubicBezTo>
                    <a:cubicBezTo>
                      <a:pt x="3464" y="7508"/>
                      <a:pt x="962" y="10844"/>
                      <a:pt x="188" y="10367"/>
                    </a:cubicBezTo>
                    <a:cubicBezTo>
                      <a:pt x="-586" y="9891"/>
                      <a:pt x="962" y="5363"/>
                      <a:pt x="6145" y="2266"/>
                    </a:cubicBezTo>
                    <a:cubicBezTo>
                      <a:pt x="11328" y="-832"/>
                      <a:pt x="15914" y="-117"/>
                      <a:pt x="15795" y="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7" name="Forma Livre: Forma 1916">
                <a:extLst>
                  <a:ext uri="{FF2B5EF4-FFF2-40B4-BE49-F238E27FC236}">
                    <a16:creationId xmlns:a16="http://schemas.microsoft.com/office/drawing/2014/main" id="{519638AF-C3F5-66AA-BEC7-1084690A2096}"/>
                  </a:ext>
                </a:extLst>
              </p:cNvPr>
              <p:cNvSpPr/>
              <p:nvPr/>
            </p:nvSpPr>
            <p:spPr>
              <a:xfrm>
                <a:off x="15789383" y="4489661"/>
                <a:ext cx="56531" cy="44617"/>
              </a:xfrm>
              <a:custGeom>
                <a:avLst/>
                <a:gdLst>
                  <a:gd name="connsiteX0" fmla="*/ 56532 w 56531"/>
                  <a:gd name="connsiteY0" fmla="*/ 0 h 44617"/>
                  <a:gd name="connsiteX1" fmla="*/ 0 w 56531"/>
                  <a:gd name="connsiteY1" fmla="*/ 44618 h 44617"/>
                  <a:gd name="connsiteX2" fmla="*/ 31215 w 56531"/>
                  <a:gd name="connsiteY2" fmla="*/ 26092 h 44617"/>
                  <a:gd name="connsiteX3" fmla="*/ 56532 w 56531"/>
                  <a:gd name="connsiteY3" fmla="*/ 0 h 44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31" h="44617">
                    <a:moveTo>
                      <a:pt x="56532" y="0"/>
                    </a:moveTo>
                    <a:cubicBezTo>
                      <a:pt x="45112" y="22422"/>
                      <a:pt x="24460" y="38720"/>
                      <a:pt x="0" y="44618"/>
                    </a:cubicBezTo>
                    <a:cubicBezTo>
                      <a:pt x="10919" y="39358"/>
                      <a:pt x="21368" y="33157"/>
                      <a:pt x="31215" y="26092"/>
                    </a:cubicBezTo>
                    <a:cubicBezTo>
                      <a:pt x="40418" y="18169"/>
                      <a:pt x="48889" y="9436"/>
                      <a:pt x="565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8" name="Forma Livre: Forma 1917">
                <a:extLst>
                  <a:ext uri="{FF2B5EF4-FFF2-40B4-BE49-F238E27FC236}">
                    <a16:creationId xmlns:a16="http://schemas.microsoft.com/office/drawing/2014/main" id="{3E1F386A-E475-1A60-05D0-75ECA2E37E2C}"/>
                  </a:ext>
                </a:extLst>
              </p:cNvPr>
              <p:cNvSpPr/>
              <p:nvPr/>
            </p:nvSpPr>
            <p:spPr>
              <a:xfrm rot="-5309400">
                <a:off x="16222234" y="2323704"/>
                <a:ext cx="229344" cy="164770"/>
              </a:xfrm>
              <a:custGeom>
                <a:avLst/>
                <a:gdLst>
                  <a:gd name="connsiteX0" fmla="*/ 229344 w 229344"/>
                  <a:gd name="connsiteY0" fmla="*/ 82385 h 164770"/>
                  <a:gd name="connsiteX1" fmla="*/ 114672 w 229344"/>
                  <a:gd name="connsiteY1" fmla="*/ 164770 h 164770"/>
                  <a:gd name="connsiteX2" fmla="*/ 0 w 229344"/>
                  <a:gd name="connsiteY2" fmla="*/ 82385 h 164770"/>
                  <a:gd name="connsiteX3" fmla="*/ 114672 w 229344"/>
                  <a:gd name="connsiteY3" fmla="*/ 0 h 164770"/>
                  <a:gd name="connsiteX4" fmla="*/ 229344 w 229344"/>
                  <a:gd name="connsiteY4" fmla="*/ 82385 h 16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44" h="164770">
                    <a:moveTo>
                      <a:pt x="229344" y="82385"/>
                    </a:moveTo>
                    <a:cubicBezTo>
                      <a:pt x="229344" y="127885"/>
                      <a:pt x="178004" y="164770"/>
                      <a:pt x="114672" y="164770"/>
                    </a:cubicBezTo>
                    <a:cubicBezTo>
                      <a:pt x="51340" y="164770"/>
                      <a:pt x="0" y="127885"/>
                      <a:pt x="0" y="82385"/>
                    </a:cubicBezTo>
                    <a:cubicBezTo>
                      <a:pt x="0" y="36885"/>
                      <a:pt x="51340" y="0"/>
                      <a:pt x="114672" y="0"/>
                    </a:cubicBezTo>
                    <a:cubicBezTo>
                      <a:pt x="178004" y="0"/>
                      <a:pt x="229344" y="36885"/>
                      <a:pt x="229344" y="8238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19" name="Forma Livre: Forma 1918">
                <a:extLst>
                  <a:ext uri="{FF2B5EF4-FFF2-40B4-BE49-F238E27FC236}">
                    <a16:creationId xmlns:a16="http://schemas.microsoft.com/office/drawing/2014/main" id="{14DE5C4E-0811-F6DC-AFED-35A47C93BADB}"/>
                  </a:ext>
                </a:extLst>
              </p:cNvPr>
              <p:cNvSpPr/>
              <p:nvPr/>
            </p:nvSpPr>
            <p:spPr>
              <a:xfrm rot="-5309400">
                <a:off x="16222234" y="2323704"/>
                <a:ext cx="229344" cy="164770"/>
              </a:xfrm>
              <a:custGeom>
                <a:avLst/>
                <a:gdLst>
                  <a:gd name="connsiteX0" fmla="*/ 229344 w 229344"/>
                  <a:gd name="connsiteY0" fmla="*/ 82385 h 164770"/>
                  <a:gd name="connsiteX1" fmla="*/ 114672 w 229344"/>
                  <a:gd name="connsiteY1" fmla="*/ 164770 h 164770"/>
                  <a:gd name="connsiteX2" fmla="*/ 0 w 229344"/>
                  <a:gd name="connsiteY2" fmla="*/ 82385 h 164770"/>
                  <a:gd name="connsiteX3" fmla="*/ 114672 w 229344"/>
                  <a:gd name="connsiteY3" fmla="*/ 0 h 164770"/>
                  <a:gd name="connsiteX4" fmla="*/ 229344 w 229344"/>
                  <a:gd name="connsiteY4" fmla="*/ 82385 h 16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44" h="164770">
                    <a:moveTo>
                      <a:pt x="229344" y="82385"/>
                    </a:moveTo>
                    <a:cubicBezTo>
                      <a:pt x="229344" y="127885"/>
                      <a:pt x="178004" y="164770"/>
                      <a:pt x="114672" y="164770"/>
                    </a:cubicBezTo>
                    <a:cubicBezTo>
                      <a:pt x="51340" y="164770"/>
                      <a:pt x="0" y="127885"/>
                      <a:pt x="0" y="82385"/>
                    </a:cubicBezTo>
                    <a:cubicBezTo>
                      <a:pt x="0" y="36885"/>
                      <a:pt x="51340" y="0"/>
                      <a:pt x="114672" y="0"/>
                    </a:cubicBezTo>
                    <a:cubicBezTo>
                      <a:pt x="178004" y="0"/>
                      <a:pt x="229344" y="36885"/>
                      <a:pt x="229344" y="82385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0" name="Forma Livre: Forma 1919">
                <a:extLst>
                  <a:ext uri="{FF2B5EF4-FFF2-40B4-BE49-F238E27FC236}">
                    <a16:creationId xmlns:a16="http://schemas.microsoft.com/office/drawing/2014/main" id="{CD031267-90F1-5A2B-A4D6-87BBF3E06AFE}"/>
                  </a:ext>
                </a:extLst>
              </p:cNvPr>
              <p:cNvSpPr/>
              <p:nvPr/>
            </p:nvSpPr>
            <p:spPr>
              <a:xfrm rot="-5309400">
                <a:off x="16202474" y="2323147"/>
                <a:ext cx="229344" cy="164770"/>
              </a:xfrm>
              <a:custGeom>
                <a:avLst/>
                <a:gdLst>
                  <a:gd name="connsiteX0" fmla="*/ 229344 w 229344"/>
                  <a:gd name="connsiteY0" fmla="*/ 82385 h 164770"/>
                  <a:gd name="connsiteX1" fmla="*/ 114672 w 229344"/>
                  <a:gd name="connsiteY1" fmla="*/ 164770 h 164770"/>
                  <a:gd name="connsiteX2" fmla="*/ 0 w 229344"/>
                  <a:gd name="connsiteY2" fmla="*/ 82385 h 164770"/>
                  <a:gd name="connsiteX3" fmla="*/ 114672 w 229344"/>
                  <a:gd name="connsiteY3" fmla="*/ 0 h 164770"/>
                  <a:gd name="connsiteX4" fmla="*/ 229344 w 229344"/>
                  <a:gd name="connsiteY4" fmla="*/ 82385 h 16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44" h="164770">
                    <a:moveTo>
                      <a:pt x="229344" y="82385"/>
                    </a:moveTo>
                    <a:cubicBezTo>
                      <a:pt x="229344" y="127885"/>
                      <a:pt x="178004" y="164770"/>
                      <a:pt x="114672" y="164770"/>
                    </a:cubicBezTo>
                    <a:cubicBezTo>
                      <a:pt x="51340" y="164770"/>
                      <a:pt x="0" y="127885"/>
                      <a:pt x="0" y="82385"/>
                    </a:cubicBezTo>
                    <a:cubicBezTo>
                      <a:pt x="0" y="36885"/>
                      <a:pt x="51340" y="0"/>
                      <a:pt x="114672" y="0"/>
                    </a:cubicBezTo>
                    <a:cubicBezTo>
                      <a:pt x="178004" y="0"/>
                      <a:pt x="229344" y="36885"/>
                      <a:pt x="229344" y="8238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1" name="Forma Livre: Forma 1920">
                <a:extLst>
                  <a:ext uri="{FF2B5EF4-FFF2-40B4-BE49-F238E27FC236}">
                    <a16:creationId xmlns:a16="http://schemas.microsoft.com/office/drawing/2014/main" id="{BE98D24B-B624-960C-BFCC-19B880156287}"/>
                  </a:ext>
                </a:extLst>
              </p:cNvPr>
              <p:cNvSpPr/>
              <p:nvPr/>
            </p:nvSpPr>
            <p:spPr>
              <a:xfrm>
                <a:off x="16240446" y="2443426"/>
                <a:ext cx="73092" cy="76675"/>
              </a:xfrm>
              <a:custGeom>
                <a:avLst/>
                <a:gdLst>
                  <a:gd name="connsiteX0" fmla="*/ 6731 w 73092"/>
                  <a:gd name="connsiteY0" fmla="*/ 1439 h 76675"/>
                  <a:gd name="connsiteX1" fmla="*/ 22398 w 73092"/>
                  <a:gd name="connsiteY1" fmla="*/ 664 h 76675"/>
                  <a:gd name="connsiteX2" fmla="*/ 58855 w 73092"/>
                  <a:gd name="connsiteY2" fmla="*/ 30449 h 76675"/>
                  <a:gd name="connsiteX3" fmla="*/ 73092 w 73092"/>
                  <a:gd name="connsiteY3" fmla="*/ 76675 h 76675"/>
                  <a:gd name="connsiteX4" fmla="*/ 0 w 73092"/>
                  <a:gd name="connsiteY4" fmla="*/ 5787 h 76675"/>
                  <a:gd name="connsiteX5" fmla="*/ 6731 w 73092"/>
                  <a:gd name="connsiteY5" fmla="*/ 1439 h 7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092" h="76675">
                    <a:moveTo>
                      <a:pt x="6731" y="1439"/>
                    </a:moveTo>
                    <a:cubicBezTo>
                      <a:pt x="11801" y="-170"/>
                      <a:pt x="17198" y="-432"/>
                      <a:pt x="22398" y="664"/>
                    </a:cubicBezTo>
                    <a:cubicBezTo>
                      <a:pt x="38029" y="5346"/>
                      <a:pt x="51153" y="16063"/>
                      <a:pt x="58855" y="30449"/>
                    </a:cubicBezTo>
                    <a:cubicBezTo>
                      <a:pt x="66796" y="44686"/>
                      <a:pt x="71651" y="60437"/>
                      <a:pt x="73092" y="76675"/>
                    </a:cubicBezTo>
                    <a:cubicBezTo>
                      <a:pt x="39555" y="75484"/>
                      <a:pt x="11557" y="46414"/>
                      <a:pt x="0" y="5787"/>
                    </a:cubicBezTo>
                    <a:cubicBezTo>
                      <a:pt x="2014" y="4006"/>
                      <a:pt x="4283" y="2541"/>
                      <a:pt x="6731" y="143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2" name="Forma Livre: Forma 1921">
                <a:extLst>
                  <a:ext uri="{FF2B5EF4-FFF2-40B4-BE49-F238E27FC236}">
                    <a16:creationId xmlns:a16="http://schemas.microsoft.com/office/drawing/2014/main" id="{C5560017-263C-B13F-9DBB-DFE8CADB0EF4}"/>
                  </a:ext>
                </a:extLst>
              </p:cNvPr>
              <p:cNvSpPr/>
              <p:nvPr/>
            </p:nvSpPr>
            <p:spPr>
              <a:xfrm>
                <a:off x="16253744" y="2319574"/>
                <a:ext cx="124116" cy="176178"/>
              </a:xfrm>
              <a:custGeom>
                <a:avLst/>
                <a:gdLst>
                  <a:gd name="connsiteX0" fmla="*/ 124070 w 124116"/>
                  <a:gd name="connsiteY0" fmla="*/ 89727 h 176178"/>
                  <a:gd name="connsiteX1" fmla="*/ 64501 w 124116"/>
                  <a:gd name="connsiteY1" fmla="*/ 15 h 176178"/>
                  <a:gd name="connsiteX2" fmla="*/ 46 w 124116"/>
                  <a:gd name="connsiteY2" fmla="*/ 86451 h 176178"/>
                  <a:gd name="connsiteX3" fmla="*/ 59616 w 124116"/>
                  <a:gd name="connsiteY3" fmla="*/ 176163 h 176178"/>
                  <a:gd name="connsiteX4" fmla="*/ 124070 w 124116"/>
                  <a:gd name="connsiteY4" fmla="*/ 89727 h 176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16" h="176178">
                    <a:moveTo>
                      <a:pt x="124070" y="89727"/>
                    </a:moveTo>
                    <a:cubicBezTo>
                      <a:pt x="125381" y="41059"/>
                      <a:pt x="98575" y="909"/>
                      <a:pt x="64501" y="15"/>
                    </a:cubicBezTo>
                    <a:cubicBezTo>
                      <a:pt x="30427" y="-878"/>
                      <a:pt x="1357" y="37783"/>
                      <a:pt x="46" y="86451"/>
                    </a:cubicBezTo>
                    <a:cubicBezTo>
                      <a:pt x="-1264" y="135120"/>
                      <a:pt x="25542" y="175270"/>
                      <a:pt x="59616" y="176163"/>
                    </a:cubicBezTo>
                    <a:cubicBezTo>
                      <a:pt x="93690" y="177057"/>
                      <a:pt x="122820" y="138396"/>
                      <a:pt x="124070" y="8972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3" name="Forma Livre: Forma 1922">
                <a:extLst>
                  <a:ext uri="{FF2B5EF4-FFF2-40B4-BE49-F238E27FC236}">
                    <a16:creationId xmlns:a16="http://schemas.microsoft.com/office/drawing/2014/main" id="{2011EBEA-992F-FE8B-AD0B-5CD1974F4891}"/>
                  </a:ext>
                </a:extLst>
              </p:cNvPr>
              <p:cNvSpPr/>
              <p:nvPr/>
            </p:nvSpPr>
            <p:spPr>
              <a:xfrm>
                <a:off x="16253744" y="2319574"/>
                <a:ext cx="124116" cy="176178"/>
              </a:xfrm>
              <a:custGeom>
                <a:avLst/>
                <a:gdLst>
                  <a:gd name="connsiteX0" fmla="*/ 124070 w 124116"/>
                  <a:gd name="connsiteY0" fmla="*/ 89727 h 176178"/>
                  <a:gd name="connsiteX1" fmla="*/ 64501 w 124116"/>
                  <a:gd name="connsiteY1" fmla="*/ 15 h 176178"/>
                  <a:gd name="connsiteX2" fmla="*/ 46 w 124116"/>
                  <a:gd name="connsiteY2" fmla="*/ 86451 h 176178"/>
                  <a:gd name="connsiteX3" fmla="*/ 59616 w 124116"/>
                  <a:gd name="connsiteY3" fmla="*/ 176163 h 176178"/>
                  <a:gd name="connsiteX4" fmla="*/ 124070 w 124116"/>
                  <a:gd name="connsiteY4" fmla="*/ 89727 h 176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16" h="176178">
                    <a:moveTo>
                      <a:pt x="124070" y="89727"/>
                    </a:moveTo>
                    <a:cubicBezTo>
                      <a:pt x="125381" y="41059"/>
                      <a:pt x="98575" y="909"/>
                      <a:pt x="64501" y="15"/>
                    </a:cubicBezTo>
                    <a:cubicBezTo>
                      <a:pt x="30427" y="-878"/>
                      <a:pt x="1357" y="37783"/>
                      <a:pt x="46" y="86451"/>
                    </a:cubicBezTo>
                    <a:cubicBezTo>
                      <a:pt x="-1264" y="135120"/>
                      <a:pt x="25542" y="175270"/>
                      <a:pt x="59616" y="176163"/>
                    </a:cubicBezTo>
                    <a:cubicBezTo>
                      <a:pt x="93690" y="177057"/>
                      <a:pt x="122820" y="138396"/>
                      <a:pt x="124070" y="897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4" name="Forma Livre: Forma 1923">
                <a:extLst>
                  <a:ext uri="{FF2B5EF4-FFF2-40B4-BE49-F238E27FC236}">
                    <a16:creationId xmlns:a16="http://schemas.microsoft.com/office/drawing/2014/main" id="{C8085079-B022-CCC8-3EC4-3AE70276DF66}"/>
                  </a:ext>
                </a:extLst>
              </p:cNvPr>
              <p:cNvSpPr/>
              <p:nvPr/>
            </p:nvSpPr>
            <p:spPr>
              <a:xfrm>
                <a:off x="16260482" y="2319695"/>
                <a:ext cx="120414" cy="171947"/>
              </a:xfrm>
              <a:custGeom>
                <a:avLst/>
                <a:gdLst>
                  <a:gd name="connsiteX0" fmla="*/ 120371 w 120414"/>
                  <a:gd name="connsiteY0" fmla="*/ 87522 h 171947"/>
                  <a:gd name="connsiteX1" fmla="*/ 62409 w 120414"/>
                  <a:gd name="connsiteY1" fmla="*/ 14 h 171947"/>
                  <a:gd name="connsiteX2" fmla="*/ 40 w 120414"/>
                  <a:gd name="connsiteY2" fmla="*/ 84365 h 171947"/>
                  <a:gd name="connsiteX3" fmla="*/ 57942 w 120414"/>
                  <a:gd name="connsiteY3" fmla="*/ 171932 h 171947"/>
                  <a:gd name="connsiteX4" fmla="*/ 120371 w 120414"/>
                  <a:gd name="connsiteY4" fmla="*/ 87522 h 171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414" h="171947">
                    <a:moveTo>
                      <a:pt x="120371" y="87522"/>
                    </a:moveTo>
                    <a:cubicBezTo>
                      <a:pt x="121622" y="39866"/>
                      <a:pt x="95709" y="848"/>
                      <a:pt x="62409" y="14"/>
                    </a:cubicBezTo>
                    <a:cubicBezTo>
                      <a:pt x="29110" y="-820"/>
                      <a:pt x="1231" y="36887"/>
                      <a:pt x="40" y="84365"/>
                    </a:cubicBezTo>
                    <a:cubicBezTo>
                      <a:pt x="-1152" y="131842"/>
                      <a:pt x="24702" y="171039"/>
                      <a:pt x="57942" y="171932"/>
                    </a:cubicBezTo>
                    <a:cubicBezTo>
                      <a:pt x="91182" y="172826"/>
                      <a:pt x="119179" y="134999"/>
                      <a:pt x="120371" y="8752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5" name="Forma Livre: Forma 1924">
                <a:extLst>
                  <a:ext uri="{FF2B5EF4-FFF2-40B4-BE49-F238E27FC236}">
                    <a16:creationId xmlns:a16="http://schemas.microsoft.com/office/drawing/2014/main" id="{89CC87F4-33BE-A887-68B4-45C89E5A179B}"/>
                  </a:ext>
                </a:extLst>
              </p:cNvPr>
              <p:cNvSpPr/>
              <p:nvPr/>
            </p:nvSpPr>
            <p:spPr>
              <a:xfrm>
                <a:off x="16260895" y="2319693"/>
                <a:ext cx="120418" cy="171949"/>
              </a:xfrm>
              <a:custGeom>
                <a:avLst/>
                <a:gdLst>
                  <a:gd name="connsiteX0" fmla="*/ 120375 w 120418"/>
                  <a:gd name="connsiteY0" fmla="*/ 87583 h 171949"/>
                  <a:gd name="connsiteX1" fmla="*/ 62473 w 120418"/>
                  <a:gd name="connsiteY1" fmla="*/ 16 h 171949"/>
                  <a:gd name="connsiteX2" fmla="*/ 43 w 120418"/>
                  <a:gd name="connsiteY2" fmla="*/ 84366 h 171949"/>
                  <a:gd name="connsiteX3" fmla="*/ 57945 w 120418"/>
                  <a:gd name="connsiteY3" fmla="*/ 171934 h 171949"/>
                  <a:gd name="connsiteX4" fmla="*/ 120375 w 120418"/>
                  <a:gd name="connsiteY4" fmla="*/ 87583 h 171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418" h="171949">
                    <a:moveTo>
                      <a:pt x="120375" y="87583"/>
                    </a:moveTo>
                    <a:cubicBezTo>
                      <a:pt x="121626" y="39927"/>
                      <a:pt x="95713" y="909"/>
                      <a:pt x="62473" y="16"/>
                    </a:cubicBezTo>
                    <a:cubicBezTo>
                      <a:pt x="29233" y="-878"/>
                      <a:pt x="1294" y="36889"/>
                      <a:pt x="43" y="84366"/>
                    </a:cubicBezTo>
                    <a:cubicBezTo>
                      <a:pt x="-1207" y="131844"/>
                      <a:pt x="24705" y="171041"/>
                      <a:pt x="57945" y="171934"/>
                    </a:cubicBezTo>
                    <a:cubicBezTo>
                      <a:pt x="91186" y="172828"/>
                      <a:pt x="119124" y="135060"/>
                      <a:pt x="120375" y="8758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6" name="Forma Livre: Forma 1925">
                <a:extLst>
                  <a:ext uri="{FF2B5EF4-FFF2-40B4-BE49-F238E27FC236}">
                    <a16:creationId xmlns:a16="http://schemas.microsoft.com/office/drawing/2014/main" id="{00B8045D-35B0-4F99-9E82-3E6548D39591}"/>
                  </a:ext>
                </a:extLst>
              </p:cNvPr>
              <p:cNvSpPr/>
              <p:nvPr/>
            </p:nvSpPr>
            <p:spPr>
              <a:xfrm>
                <a:off x="16302269" y="2354259"/>
                <a:ext cx="43439" cy="109251"/>
              </a:xfrm>
              <a:custGeom>
                <a:avLst/>
                <a:gdLst>
                  <a:gd name="connsiteX0" fmla="*/ 43259 w 43439"/>
                  <a:gd name="connsiteY0" fmla="*/ 36516 h 109251"/>
                  <a:gd name="connsiteX1" fmla="*/ 25686 w 43439"/>
                  <a:gd name="connsiteY1" fmla="*/ 12688 h 109251"/>
                  <a:gd name="connsiteX2" fmla="*/ 26043 w 43439"/>
                  <a:gd name="connsiteY2" fmla="*/ 0 h 109251"/>
                  <a:gd name="connsiteX3" fmla="*/ 19610 w 43439"/>
                  <a:gd name="connsiteY3" fmla="*/ 0 h 109251"/>
                  <a:gd name="connsiteX4" fmla="*/ 16453 w 43439"/>
                  <a:gd name="connsiteY4" fmla="*/ 2919 h 109251"/>
                  <a:gd name="connsiteX5" fmla="*/ 19550 w 43439"/>
                  <a:gd name="connsiteY5" fmla="*/ 2919 h 109251"/>
                  <a:gd name="connsiteX6" fmla="*/ 19550 w 43439"/>
                  <a:gd name="connsiteY6" fmla="*/ 12391 h 109251"/>
                  <a:gd name="connsiteX7" fmla="*/ 130 w 43439"/>
                  <a:gd name="connsiteY7" fmla="*/ 21266 h 109251"/>
                  <a:gd name="connsiteX8" fmla="*/ 3347 w 43439"/>
                  <a:gd name="connsiteY8" fmla="*/ 32763 h 109251"/>
                  <a:gd name="connsiteX9" fmla="*/ 19253 w 43439"/>
                  <a:gd name="connsiteY9" fmla="*/ 24602 h 109251"/>
                  <a:gd name="connsiteX10" fmla="*/ 18657 w 43439"/>
                  <a:gd name="connsiteY10" fmla="*/ 47179 h 109251"/>
                  <a:gd name="connsiteX11" fmla="*/ 11 w 43439"/>
                  <a:gd name="connsiteY11" fmla="*/ 69518 h 109251"/>
                  <a:gd name="connsiteX12" fmla="*/ 17465 w 43439"/>
                  <a:gd name="connsiteY12" fmla="*/ 93346 h 109251"/>
                  <a:gd name="connsiteX13" fmla="*/ 17108 w 43439"/>
                  <a:gd name="connsiteY13" fmla="*/ 106094 h 109251"/>
                  <a:gd name="connsiteX14" fmla="*/ 20801 w 43439"/>
                  <a:gd name="connsiteY14" fmla="*/ 106094 h 109251"/>
                  <a:gd name="connsiteX15" fmla="*/ 20801 w 43439"/>
                  <a:gd name="connsiteY15" fmla="*/ 109251 h 109251"/>
                  <a:gd name="connsiteX16" fmla="*/ 23601 w 43439"/>
                  <a:gd name="connsiteY16" fmla="*/ 106213 h 109251"/>
                  <a:gd name="connsiteX17" fmla="*/ 23899 w 43439"/>
                  <a:gd name="connsiteY17" fmla="*/ 93644 h 109251"/>
                  <a:gd name="connsiteX18" fmla="*/ 35515 w 43439"/>
                  <a:gd name="connsiteY18" fmla="*/ 89176 h 109251"/>
                  <a:gd name="connsiteX19" fmla="*/ 36826 w 43439"/>
                  <a:gd name="connsiteY19" fmla="*/ 90129 h 109251"/>
                  <a:gd name="connsiteX20" fmla="*/ 39804 w 43439"/>
                  <a:gd name="connsiteY20" fmla="*/ 85900 h 109251"/>
                  <a:gd name="connsiteX21" fmla="*/ 39268 w 43439"/>
                  <a:gd name="connsiteY21" fmla="*/ 83994 h 109251"/>
                  <a:gd name="connsiteX22" fmla="*/ 37064 w 43439"/>
                  <a:gd name="connsiteY22" fmla="*/ 75713 h 109251"/>
                  <a:gd name="connsiteX23" fmla="*/ 37064 w 43439"/>
                  <a:gd name="connsiteY23" fmla="*/ 74999 h 109251"/>
                  <a:gd name="connsiteX24" fmla="*/ 33013 w 43439"/>
                  <a:gd name="connsiteY24" fmla="*/ 78513 h 109251"/>
                  <a:gd name="connsiteX25" fmla="*/ 24495 w 43439"/>
                  <a:gd name="connsiteY25" fmla="*/ 81432 h 109251"/>
                  <a:gd name="connsiteX26" fmla="*/ 24495 w 43439"/>
                  <a:gd name="connsiteY26" fmla="*/ 81432 h 109251"/>
                  <a:gd name="connsiteX27" fmla="*/ 25090 w 43439"/>
                  <a:gd name="connsiteY27" fmla="*/ 58617 h 109251"/>
                  <a:gd name="connsiteX28" fmla="*/ 43259 w 43439"/>
                  <a:gd name="connsiteY28" fmla="*/ 36516 h 109251"/>
                  <a:gd name="connsiteX29" fmla="*/ 17465 w 43439"/>
                  <a:gd name="connsiteY29" fmla="*/ 81075 h 109251"/>
                  <a:gd name="connsiteX30" fmla="*/ 9840 w 43439"/>
                  <a:gd name="connsiteY30" fmla="*/ 70590 h 109251"/>
                  <a:gd name="connsiteX31" fmla="*/ 18001 w 43439"/>
                  <a:gd name="connsiteY31" fmla="*/ 60940 h 109251"/>
                  <a:gd name="connsiteX32" fmla="*/ 33251 w 43439"/>
                  <a:gd name="connsiteY32" fmla="*/ 35265 h 109251"/>
                  <a:gd name="connsiteX33" fmla="*/ 24852 w 43439"/>
                  <a:gd name="connsiteY33" fmla="*/ 45094 h 109251"/>
                  <a:gd name="connsiteX34" fmla="*/ 25388 w 43439"/>
                  <a:gd name="connsiteY34" fmla="*/ 25079 h 109251"/>
                  <a:gd name="connsiteX35" fmla="*/ 33251 w 43439"/>
                  <a:gd name="connsiteY35" fmla="*/ 35265 h 10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439" h="109251">
                    <a:moveTo>
                      <a:pt x="43259" y="36516"/>
                    </a:moveTo>
                    <a:cubicBezTo>
                      <a:pt x="44736" y="25144"/>
                      <a:pt x="36986" y="14636"/>
                      <a:pt x="25686" y="12688"/>
                    </a:cubicBezTo>
                    <a:lnTo>
                      <a:pt x="26043" y="0"/>
                    </a:lnTo>
                    <a:lnTo>
                      <a:pt x="19610" y="0"/>
                    </a:lnTo>
                    <a:lnTo>
                      <a:pt x="16453" y="2919"/>
                    </a:lnTo>
                    <a:lnTo>
                      <a:pt x="19550" y="2919"/>
                    </a:lnTo>
                    <a:lnTo>
                      <a:pt x="19550" y="12391"/>
                    </a:lnTo>
                    <a:cubicBezTo>
                      <a:pt x="12164" y="12694"/>
                      <a:pt x="5194" y="15881"/>
                      <a:pt x="130" y="21266"/>
                    </a:cubicBezTo>
                    <a:lnTo>
                      <a:pt x="3347" y="32763"/>
                    </a:lnTo>
                    <a:cubicBezTo>
                      <a:pt x="7487" y="28212"/>
                      <a:pt x="13141" y="25311"/>
                      <a:pt x="19253" y="24602"/>
                    </a:cubicBezTo>
                    <a:lnTo>
                      <a:pt x="18657" y="47179"/>
                    </a:lnTo>
                    <a:cubicBezTo>
                      <a:pt x="9840" y="49979"/>
                      <a:pt x="428" y="53792"/>
                      <a:pt x="11" y="69518"/>
                    </a:cubicBezTo>
                    <a:cubicBezTo>
                      <a:pt x="-286" y="81015"/>
                      <a:pt x="5254" y="91261"/>
                      <a:pt x="17465" y="93346"/>
                    </a:cubicBezTo>
                    <a:lnTo>
                      <a:pt x="17108" y="106094"/>
                    </a:lnTo>
                    <a:lnTo>
                      <a:pt x="20801" y="106094"/>
                    </a:lnTo>
                    <a:lnTo>
                      <a:pt x="20801" y="109251"/>
                    </a:lnTo>
                    <a:lnTo>
                      <a:pt x="23601" y="106213"/>
                    </a:lnTo>
                    <a:lnTo>
                      <a:pt x="23899" y="93644"/>
                    </a:lnTo>
                    <a:cubicBezTo>
                      <a:pt x="28111" y="93269"/>
                      <a:pt x="32137" y="91720"/>
                      <a:pt x="35515" y="89176"/>
                    </a:cubicBezTo>
                    <a:lnTo>
                      <a:pt x="36826" y="90129"/>
                    </a:lnTo>
                    <a:lnTo>
                      <a:pt x="39804" y="85900"/>
                    </a:lnTo>
                    <a:lnTo>
                      <a:pt x="39268" y="83994"/>
                    </a:lnTo>
                    <a:lnTo>
                      <a:pt x="37064" y="75713"/>
                    </a:lnTo>
                    <a:lnTo>
                      <a:pt x="37064" y="74999"/>
                    </a:lnTo>
                    <a:cubicBezTo>
                      <a:pt x="35819" y="76285"/>
                      <a:pt x="34461" y="77459"/>
                      <a:pt x="33013" y="78513"/>
                    </a:cubicBezTo>
                    <a:cubicBezTo>
                      <a:pt x="30374" y="79990"/>
                      <a:pt x="27485" y="80979"/>
                      <a:pt x="24495" y="81432"/>
                    </a:cubicBezTo>
                    <a:lnTo>
                      <a:pt x="24495" y="81432"/>
                    </a:lnTo>
                    <a:lnTo>
                      <a:pt x="25090" y="58617"/>
                    </a:lnTo>
                    <a:cubicBezTo>
                      <a:pt x="33251" y="55936"/>
                      <a:pt x="42842" y="52243"/>
                      <a:pt x="43259" y="36516"/>
                    </a:cubicBezTo>
                    <a:close/>
                    <a:moveTo>
                      <a:pt x="17465" y="81075"/>
                    </a:moveTo>
                    <a:cubicBezTo>
                      <a:pt x="12587" y="80086"/>
                      <a:pt x="9280" y="75535"/>
                      <a:pt x="9840" y="70590"/>
                    </a:cubicBezTo>
                    <a:cubicBezTo>
                      <a:pt x="9840" y="65169"/>
                      <a:pt x="13415" y="62787"/>
                      <a:pt x="18001" y="60940"/>
                    </a:cubicBezTo>
                    <a:close/>
                    <a:moveTo>
                      <a:pt x="33251" y="35265"/>
                    </a:moveTo>
                    <a:cubicBezTo>
                      <a:pt x="33251" y="40805"/>
                      <a:pt x="29618" y="43307"/>
                      <a:pt x="24852" y="45094"/>
                    </a:cubicBezTo>
                    <a:lnTo>
                      <a:pt x="25388" y="25079"/>
                    </a:lnTo>
                    <a:cubicBezTo>
                      <a:pt x="30267" y="25901"/>
                      <a:pt x="33692" y="30339"/>
                      <a:pt x="33251" y="3526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7" name="Forma Livre: Forma 1926">
                <a:extLst>
                  <a:ext uri="{FF2B5EF4-FFF2-40B4-BE49-F238E27FC236}">
                    <a16:creationId xmlns:a16="http://schemas.microsoft.com/office/drawing/2014/main" id="{71FE4585-D93F-3B28-8EEC-7D34A02A8961}"/>
                  </a:ext>
                </a:extLst>
              </p:cNvPr>
              <p:cNvSpPr/>
              <p:nvPr/>
            </p:nvSpPr>
            <p:spPr>
              <a:xfrm>
                <a:off x="16302269" y="2354259"/>
                <a:ext cx="43439" cy="109251"/>
              </a:xfrm>
              <a:custGeom>
                <a:avLst/>
                <a:gdLst>
                  <a:gd name="connsiteX0" fmla="*/ 43259 w 43439"/>
                  <a:gd name="connsiteY0" fmla="*/ 36516 h 109251"/>
                  <a:gd name="connsiteX1" fmla="*/ 25686 w 43439"/>
                  <a:gd name="connsiteY1" fmla="*/ 12688 h 109251"/>
                  <a:gd name="connsiteX2" fmla="*/ 26043 w 43439"/>
                  <a:gd name="connsiteY2" fmla="*/ 0 h 109251"/>
                  <a:gd name="connsiteX3" fmla="*/ 19610 w 43439"/>
                  <a:gd name="connsiteY3" fmla="*/ 0 h 109251"/>
                  <a:gd name="connsiteX4" fmla="*/ 16453 w 43439"/>
                  <a:gd name="connsiteY4" fmla="*/ 2919 h 109251"/>
                  <a:gd name="connsiteX5" fmla="*/ 19550 w 43439"/>
                  <a:gd name="connsiteY5" fmla="*/ 2919 h 109251"/>
                  <a:gd name="connsiteX6" fmla="*/ 19550 w 43439"/>
                  <a:gd name="connsiteY6" fmla="*/ 12391 h 109251"/>
                  <a:gd name="connsiteX7" fmla="*/ 130 w 43439"/>
                  <a:gd name="connsiteY7" fmla="*/ 21266 h 109251"/>
                  <a:gd name="connsiteX8" fmla="*/ 3347 w 43439"/>
                  <a:gd name="connsiteY8" fmla="*/ 32763 h 109251"/>
                  <a:gd name="connsiteX9" fmla="*/ 19253 w 43439"/>
                  <a:gd name="connsiteY9" fmla="*/ 24602 h 109251"/>
                  <a:gd name="connsiteX10" fmla="*/ 18657 w 43439"/>
                  <a:gd name="connsiteY10" fmla="*/ 47179 h 109251"/>
                  <a:gd name="connsiteX11" fmla="*/ 11 w 43439"/>
                  <a:gd name="connsiteY11" fmla="*/ 69518 h 109251"/>
                  <a:gd name="connsiteX12" fmla="*/ 17465 w 43439"/>
                  <a:gd name="connsiteY12" fmla="*/ 93346 h 109251"/>
                  <a:gd name="connsiteX13" fmla="*/ 17108 w 43439"/>
                  <a:gd name="connsiteY13" fmla="*/ 106094 h 109251"/>
                  <a:gd name="connsiteX14" fmla="*/ 20801 w 43439"/>
                  <a:gd name="connsiteY14" fmla="*/ 106094 h 109251"/>
                  <a:gd name="connsiteX15" fmla="*/ 20801 w 43439"/>
                  <a:gd name="connsiteY15" fmla="*/ 109251 h 109251"/>
                  <a:gd name="connsiteX16" fmla="*/ 23601 w 43439"/>
                  <a:gd name="connsiteY16" fmla="*/ 106213 h 109251"/>
                  <a:gd name="connsiteX17" fmla="*/ 23899 w 43439"/>
                  <a:gd name="connsiteY17" fmla="*/ 93644 h 109251"/>
                  <a:gd name="connsiteX18" fmla="*/ 35515 w 43439"/>
                  <a:gd name="connsiteY18" fmla="*/ 89176 h 109251"/>
                  <a:gd name="connsiteX19" fmla="*/ 36826 w 43439"/>
                  <a:gd name="connsiteY19" fmla="*/ 90129 h 109251"/>
                  <a:gd name="connsiteX20" fmla="*/ 39804 w 43439"/>
                  <a:gd name="connsiteY20" fmla="*/ 85900 h 109251"/>
                  <a:gd name="connsiteX21" fmla="*/ 39268 w 43439"/>
                  <a:gd name="connsiteY21" fmla="*/ 83994 h 109251"/>
                  <a:gd name="connsiteX22" fmla="*/ 37064 w 43439"/>
                  <a:gd name="connsiteY22" fmla="*/ 75713 h 109251"/>
                  <a:gd name="connsiteX23" fmla="*/ 37064 w 43439"/>
                  <a:gd name="connsiteY23" fmla="*/ 74999 h 109251"/>
                  <a:gd name="connsiteX24" fmla="*/ 33013 w 43439"/>
                  <a:gd name="connsiteY24" fmla="*/ 78513 h 109251"/>
                  <a:gd name="connsiteX25" fmla="*/ 24495 w 43439"/>
                  <a:gd name="connsiteY25" fmla="*/ 81432 h 109251"/>
                  <a:gd name="connsiteX26" fmla="*/ 24495 w 43439"/>
                  <a:gd name="connsiteY26" fmla="*/ 81432 h 109251"/>
                  <a:gd name="connsiteX27" fmla="*/ 25090 w 43439"/>
                  <a:gd name="connsiteY27" fmla="*/ 58617 h 109251"/>
                  <a:gd name="connsiteX28" fmla="*/ 43259 w 43439"/>
                  <a:gd name="connsiteY28" fmla="*/ 36516 h 109251"/>
                  <a:gd name="connsiteX29" fmla="*/ 17465 w 43439"/>
                  <a:gd name="connsiteY29" fmla="*/ 81075 h 109251"/>
                  <a:gd name="connsiteX30" fmla="*/ 9840 w 43439"/>
                  <a:gd name="connsiteY30" fmla="*/ 70590 h 109251"/>
                  <a:gd name="connsiteX31" fmla="*/ 18001 w 43439"/>
                  <a:gd name="connsiteY31" fmla="*/ 60940 h 109251"/>
                  <a:gd name="connsiteX32" fmla="*/ 33251 w 43439"/>
                  <a:gd name="connsiteY32" fmla="*/ 35265 h 109251"/>
                  <a:gd name="connsiteX33" fmla="*/ 24852 w 43439"/>
                  <a:gd name="connsiteY33" fmla="*/ 45094 h 109251"/>
                  <a:gd name="connsiteX34" fmla="*/ 25388 w 43439"/>
                  <a:gd name="connsiteY34" fmla="*/ 25079 h 109251"/>
                  <a:gd name="connsiteX35" fmla="*/ 33251 w 43439"/>
                  <a:gd name="connsiteY35" fmla="*/ 35265 h 10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3439" h="109251">
                    <a:moveTo>
                      <a:pt x="43259" y="36516"/>
                    </a:moveTo>
                    <a:cubicBezTo>
                      <a:pt x="44736" y="25144"/>
                      <a:pt x="36986" y="14636"/>
                      <a:pt x="25686" y="12688"/>
                    </a:cubicBezTo>
                    <a:lnTo>
                      <a:pt x="26043" y="0"/>
                    </a:lnTo>
                    <a:lnTo>
                      <a:pt x="19610" y="0"/>
                    </a:lnTo>
                    <a:lnTo>
                      <a:pt x="16453" y="2919"/>
                    </a:lnTo>
                    <a:lnTo>
                      <a:pt x="19550" y="2919"/>
                    </a:lnTo>
                    <a:lnTo>
                      <a:pt x="19550" y="12391"/>
                    </a:lnTo>
                    <a:cubicBezTo>
                      <a:pt x="12164" y="12694"/>
                      <a:pt x="5194" y="15881"/>
                      <a:pt x="130" y="21266"/>
                    </a:cubicBezTo>
                    <a:lnTo>
                      <a:pt x="3347" y="32763"/>
                    </a:lnTo>
                    <a:cubicBezTo>
                      <a:pt x="7487" y="28212"/>
                      <a:pt x="13141" y="25311"/>
                      <a:pt x="19253" y="24602"/>
                    </a:cubicBezTo>
                    <a:lnTo>
                      <a:pt x="18657" y="47179"/>
                    </a:lnTo>
                    <a:cubicBezTo>
                      <a:pt x="9840" y="49979"/>
                      <a:pt x="428" y="53792"/>
                      <a:pt x="11" y="69518"/>
                    </a:cubicBezTo>
                    <a:cubicBezTo>
                      <a:pt x="-286" y="81015"/>
                      <a:pt x="5254" y="91261"/>
                      <a:pt x="17465" y="93346"/>
                    </a:cubicBezTo>
                    <a:lnTo>
                      <a:pt x="17108" y="106094"/>
                    </a:lnTo>
                    <a:lnTo>
                      <a:pt x="20801" y="106094"/>
                    </a:lnTo>
                    <a:lnTo>
                      <a:pt x="20801" y="109251"/>
                    </a:lnTo>
                    <a:lnTo>
                      <a:pt x="23601" y="106213"/>
                    </a:lnTo>
                    <a:lnTo>
                      <a:pt x="23899" y="93644"/>
                    </a:lnTo>
                    <a:cubicBezTo>
                      <a:pt x="28111" y="93269"/>
                      <a:pt x="32137" y="91720"/>
                      <a:pt x="35515" y="89176"/>
                    </a:cubicBezTo>
                    <a:lnTo>
                      <a:pt x="36826" y="90129"/>
                    </a:lnTo>
                    <a:lnTo>
                      <a:pt x="39804" y="85900"/>
                    </a:lnTo>
                    <a:lnTo>
                      <a:pt x="39268" y="83994"/>
                    </a:lnTo>
                    <a:lnTo>
                      <a:pt x="37064" y="75713"/>
                    </a:lnTo>
                    <a:lnTo>
                      <a:pt x="37064" y="74999"/>
                    </a:lnTo>
                    <a:cubicBezTo>
                      <a:pt x="35819" y="76285"/>
                      <a:pt x="34461" y="77459"/>
                      <a:pt x="33013" y="78513"/>
                    </a:cubicBezTo>
                    <a:cubicBezTo>
                      <a:pt x="30374" y="79990"/>
                      <a:pt x="27485" y="80979"/>
                      <a:pt x="24495" y="81432"/>
                    </a:cubicBezTo>
                    <a:lnTo>
                      <a:pt x="24495" y="81432"/>
                    </a:lnTo>
                    <a:lnTo>
                      <a:pt x="25090" y="58617"/>
                    </a:lnTo>
                    <a:cubicBezTo>
                      <a:pt x="33251" y="55936"/>
                      <a:pt x="42842" y="52243"/>
                      <a:pt x="43259" y="36516"/>
                    </a:cubicBezTo>
                    <a:close/>
                    <a:moveTo>
                      <a:pt x="17465" y="81075"/>
                    </a:moveTo>
                    <a:cubicBezTo>
                      <a:pt x="12587" y="80086"/>
                      <a:pt x="9280" y="75535"/>
                      <a:pt x="9840" y="70590"/>
                    </a:cubicBezTo>
                    <a:cubicBezTo>
                      <a:pt x="9840" y="65169"/>
                      <a:pt x="13415" y="62787"/>
                      <a:pt x="18001" y="60940"/>
                    </a:cubicBezTo>
                    <a:close/>
                    <a:moveTo>
                      <a:pt x="33251" y="35265"/>
                    </a:moveTo>
                    <a:cubicBezTo>
                      <a:pt x="33251" y="40805"/>
                      <a:pt x="29618" y="43307"/>
                      <a:pt x="24852" y="45094"/>
                    </a:cubicBezTo>
                    <a:lnTo>
                      <a:pt x="25388" y="25079"/>
                    </a:lnTo>
                    <a:cubicBezTo>
                      <a:pt x="30267" y="25901"/>
                      <a:pt x="33692" y="30339"/>
                      <a:pt x="33251" y="352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178E9FBA-7DFB-E677-3C48-8D1302B56099}"/>
                  </a:ext>
                </a:extLst>
              </p:cNvPr>
              <p:cNvSpPr/>
              <p:nvPr/>
            </p:nvSpPr>
            <p:spPr>
              <a:xfrm>
                <a:off x="16299215" y="2357119"/>
                <a:ext cx="43776" cy="106272"/>
              </a:xfrm>
              <a:custGeom>
                <a:avLst/>
                <a:gdLst>
                  <a:gd name="connsiteX0" fmla="*/ 43572 w 43776"/>
                  <a:gd name="connsiteY0" fmla="*/ 36695 h 106272"/>
                  <a:gd name="connsiteX1" fmla="*/ 24808 w 43776"/>
                  <a:gd name="connsiteY1" fmla="*/ 58915 h 106272"/>
                  <a:gd name="connsiteX2" fmla="*/ 24152 w 43776"/>
                  <a:gd name="connsiteY2" fmla="*/ 81730 h 106272"/>
                  <a:gd name="connsiteX3" fmla="*/ 37079 w 43776"/>
                  <a:gd name="connsiteY3" fmla="*/ 75773 h 106272"/>
                  <a:gd name="connsiteX4" fmla="*/ 39938 w 43776"/>
                  <a:gd name="connsiteY4" fmla="*/ 87270 h 106272"/>
                  <a:gd name="connsiteX5" fmla="*/ 23854 w 43776"/>
                  <a:gd name="connsiteY5" fmla="*/ 93763 h 106272"/>
                  <a:gd name="connsiteX6" fmla="*/ 23497 w 43776"/>
                  <a:gd name="connsiteY6" fmla="*/ 106273 h 106272"/>
                  <a:gd name="connsiteX7" fmla="*/ 17123 w 43776"/>
                  <a:gd name="connsiteY7" fmla="*/ 106273 h 106272"/>
                  <a:gd name="connsiteX8" fmla="*/ 17421 w 43776"/>
                  <a:gd name="connsiteY8" fmla="*/ 93525 h 106272"/>
                  <a:gd name="connsiteX9" fmla="*/ 26 w 43776"/>
                  <a:gd name="connsiteY9" fmla="*/ 69697 h 106272"/>
                  <a:gd name="connsiteX10" fmla="*/ 18672 w 43776"/>
                  <a:gd name="connsiteY10" fmla="*/ 47358 h 106272"/>
                  <a:gd name="connsiteX11" fmla="*/ 19268 w 43776"/>
                  <a:gd name="connsiteY11" fmla="*/ 24721 h 106272"/>
                  <a:gd name="connsiteX12" fmla="*/ 3362 w 43776"/>
                  <a:gd name="connsiteY12" fmla="*/ 32942 h 106272"/>
                  <a:gd name="connsiteX13" fmla="*/ 86 w 43776"/>
                  <a:gd name="connsiteY13" fmla="*/ 21386 h 106272"/>
                  <a:gd name="connsiteX14" fmla="*/ 19565 w 43776"/>
                  <a:gd name="connsiteY14" fmla="*/ 12569 h 106272"/>
                  <a:gd name="connsiteX15" fmla="*/ 19923 w 43776"/>
                  <a:gd name="connsiteY15" fmla="*/ 0 h 106272"/>
                  <a:gd name="connsiteX16" fmla="*/ 26297 w 43776"/>
                  <a:gd name="connsiteY16" fmla="*/ 0 h 106272"/>
                  <a:gd name="connsiteX17" fmla="*/ 26297 w 43776"/>
                  <a:gd name="connsiteY17" fmla="*/ 12629 h 106272"/>
                  <a:gd name="connsiteX18" fmla="*/ 43572 w 43776"/>
                  <a:gd name="connsiteY18" fmla="*/ 36695 h 106272"/>
                  <a:gd name="connsiteX19" fmla="*/ 10153 w 43776"/>
                  <a:gd name="connsiteY19" fmla="*/ 70709 h 106272"/>
                  <a:gd name="connsiteX20" fmla="*/ 17838 w 43776"/>
                  <a:gd name="connsiteY20" fmla="*/ 81253 h 106272"/>
                  <a:gd name="connsiteX21" fmla="*/ 18374 w 43776"/>
                  <a:gd name="connsiteY21" fmla="*/ 61119 h 106272"/>
                  <a:gd name="connsiteX22" fmla="*/ 10153 w 43776"/>
                  <a:gd name="connsiteY22" fmla="*/ 70709 h 106272"/>
                  <a:gd name="connsiteX23" fmla="*/ 25701 w 43776"/>
                  <a:gd name="connsiteY23" fmla="*/ 25258 h 106272"/>
                  <a:gd name="connsiteX24" fmla="*/ 25225 w 43776"/>
                  <a:gd name="connsiteY24" fmla="*/ 45273 h 106272"/>
                  <a:gd name="connsiteX25" fmla="*/ 33624 w 43776"/>
                  <a:gd name="connsiteY25" fmla="*/ 35384 h 106272"/>
                  <a:gd name="connsiteX26" fmla="*/ 25642 w 43776"/>
                  <a:gd name="connsiteY26" fmla="*/ 25258 h 106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3776" h="106272">
                    <a:moveTo>
                      <a:pt x="43572" y="36695"/>
                    </a:moveTo>
                    <a:cubicBezTo>
                      <a:pt x="43155" y="52421"/>
                      <a:pt x="33564" y="56115"/>
                      <a:pt x="24808" y="58915"/>
                    </a:cubicBezTo>
                    <a:lnTo>
                      <a:pt x="24152" y="81730"/>
                    </a:lnTo>
                    <a:cubicBezTo>
                      <a:pt x="28918" y="80950"/>
                      <a:pt x="33386" y="78888"/>
                      <a:pt x="37079" y="75773"/>
                    </a:cubicBezTo>
                    <a:lnTo>
                      <a:pt x="39938" y="87270"/>
                    </a:lnTo>
                    <a:cubicBezTo>
                      <a:pt x="35459" y="91178"/>
                      <a:pt x="29794" y="93465"/>
                      <a:pt x="23854" y="93763"/>
                    </a:cubicBezTo>
                    <a:lnTo>
                      <a:pt x="23497" y="106273"/>
                    </a:lnTo>
                    <a:lnTo>
                      <a:pt x="17123" y="106273"/>
                    </a:lnTo>
                    <a:lnTo>
                      <a:pt x="17421" y="93525"/>
                    </a:lnTo>
                    <a:cubicBezTo>
                      <a:pt x="5507" y="91499"/>
                      <a:pt x="-450" y="81611"/>
                      <a:pt x="26" y="69697"/>
                    </a:cubicBezTo>
                    <a:cubicBezTo>
                      <a:pt x="444" y="53970"/>
                      <a:pt x="9856" y="50158"/>
                      <a:pt x="18672" y="47358"/>
                    </a:cubicBezTo>
                    <a:lnTo>
                      <a:pt x="19268" y="24721"/>
                    </a:lnTo>
                    <a:cubicBezTo>
                      <a:pt x="13144" y="25442"/>
                      <a:pt x="7491" y="28367"/>
                      <a:pt x="3362" y="32942"/>
                    </a:cubicBezTo>
                    <a:lnTo>
                      <a:pt x="86" y="21386"/>
                    </a:lnTo>
                    <a:cubicBezTo>
                      <a:pt x="5203" y="16048"/>
                      <a:pt x="12179" y="12891"/>
                      <a:pt x="19565" y="12569"/>
                    </a:cubicBezTo>
                    <a:lnTo>
                      <a:pt x="19923" y="0"/>
                    </a:lnTo>
                    <a:lnTo>
                      <a:pt x="26297" y="0"/>
                    </a:lnTo>
                    <a:lnTo>
                      <a:pt x="26297" y="12629"/>
                    </a:lnTo>
                    <a:cubicBezTo>
                      <a:pt x="37544" y="14773"/>
                      <a:pt x="45139" y="25353"/>
                      <a:pt x="43572" y="36695"/>
                    </a:cubicBezTo>
                    <a:close/>
                    <a:moveTo>
                      <a:pt x="10153" y="70709"/>
                    </a:moveTo>
                    <a:cubicBezTo>
                      <a:pt x="9647" y="75672"/>
                      <a:pt x="12959" y="80217"/>
                      <a:pt x="17838" y="81253"/>
                    </a:cubicBezTo>
                    <a:lnTo>
                      <a:pt x="18374" y="61119"/>
                    </a:lnTo>
                    <a:cubicBezTo>
                      <a:pt x="13668" y="62906"/>
                      <a:pt x="10153" y="65289"/>
                      <a:pt x="10153" y="70709"/>
                    </a:cubicBezTo>
                    <a:close/>
                    <a:moveTo>
                      <a:pt x="25701" y="25258"/>
                    </a:moveTo>
                    <a:lnTo>
                      <a:pt x="25225" y="45273"/>
                    </a:lnTo>
                    <a:cubicBezTo>
                      <a:pt x="29931" y="43426"/>
                      <a:pt x="33505" y="40924"/>
                      <a:pt x="33624" y="35384"/>
                    </a:cubicBezTo>
                    <a:cubicBezTo>
                      <a:pt x="34059" y="30428"/>
                      <a:pt x="30562" y="25996"/>
                      <a:pt x="25642" y="2525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3313159F-9C80-F191-7369-691E3C6AF9B6}"/>
                  </a:ext>
                </a:extLst>
              </p:cNvPr>
              <p:cNvSpPr/>
              <p:nvPr/>
            </p:nvSpPr>
            <p:spPr>
              <a:xfrm>
                <a:off x="16235873" y="2386248"/>
                <a:ext cx="22563" cy="96741"/>
              </a:xfrm>
              <a:custGeom>
                <a:avLst/>
                <a:gdLst>
                  <a:gd name="connsiteX0" fmla="*/ 2011 w 22563"/>
                  <a:gd name="connsiteY0" fmla="*/ 0 h 96741"/>
                  <a:gd name="connsiteX1" fmla="*/ 6241 w 22563"/>
                  <a:gd name="connsiteY1" fmla="*/ 49681 h 96741"/>
                  <a:gd name="connsiteX2" fmla="*/ 22563 w 22563"/>
                  <a:gd name="connsiteY2" fmla="*/ 96742 h 96741"/>
                  <a:gd name="connsiteX3" fmla="*/ 14819 w 22563"/>
                  <a:gd name="connsiteY3" fmla="*/ 84113 h 96741"/>
                  <a:gd name="connsiteX4" fmla="*/ 3203 w 22563"/>
                  <a:gd name="connsiteY4" fmla="*/ 50277 h 96741"/>
                  <a:gd name="connsiteX5" fmla="*/ 105 w 22563"/>
                  <a:gd name="connsiteY5" fmla="*/ 14535 h 96741"/>
                  <a:gd name="connsiteX6" fmla="*/ 2011 w 22563"/>
                  <a:gd name="connsiteY6" fmla="*/ 0 h 96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563" h="96741">
                    <a:moveTo>
                      <a:pt x="2011" y="0"/>
                    </a:moveTo>
                    <a:cubicBezTo>
                      <a:pt x="1874" y="16656"/>
                      <a:pt x="3292" y="33288"/>
                      <a:pt x="6241" y="49681"/>
                    </a:cubicBezTo>
                    <a:cubicBezTo>
                      <a:pt x="10196" y="65843"/>
                      <a:pt x="15665" y="81599"/>
                      <a:pt x="22563" y="96742"/>
                    </a:cubicBezTo>
                    <a:cubicBezTo>
                      <a:pt x="19358" y="92947"/>
                      <a:pt x="16749" y="88688"/>
                      <a:pt x="14819" y="84113"/>
                    </a:cubicBezTo>
                    <a:cubicBezTo>
                      <a:pt x="9583" y="73348"/>
                      <a:pt x="5681" y="61988"/>
                      <a:pt x="3203" y="50277"/>
                    </a:cubicBezTo>
                    <a:cubicBezTo>
                      <a:pt x="689" y="38536"/>
                      <a:pt x="-353" y="26532"/>
                      <a:pt x="105" y="14535"/>
                    </a:cubicBezTo>
                    <a:cubicBezTo>
                      <a:pt x="40" y="9626"/>
                      <a:pt x="683" y="4730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0" name="Forma Livre: Forma 1929">
                <a:extLst>
                  <a:ext uri="{FF2B5EF4-FFF2-40B4-BE49-F238E27FC236}">
                    <a16:creationId xmlns:a16="http://schemas.microsoft.com/office/drawing/2014/main" id="{6DBFA426-1A37-48F8-7679-2A1F539B4284}"/>
                  </a:ext>
                </a:extLst>
              </p:cNvPr>
              <p:cNvSpPr/>
              <p:nvPr/>
            </p:nvSpPr>
            <p:spPr>
              <a:xfrm>
                <a:off x="16241817" y="2345782"/>
                <a:ext cx="9173" cy="22787"/>
              </a:xfrm>
              <a:custGeom>
                <a:avLst/>
                <a:gdLst>
                  <a:gd name="connsiteX0" fmla="*/ 9174 w 9173"/>
                  <a:gd name="connsiteY0" fmla="*/ 18 h 22787"/>
                  <a:gd name="connsiteX1" fmla="*/ 5957 w 9173"/>
                  <a:gd name="connsiteY1" fmla="*/ 11932 h 22787"/>
                  <a:gd name="connsiteX2" fmla="*/ 0 w 9173"/>
                  <a:gd name="connsiteY2" fmla="*/ 22774 h 22787"/>
                  <a:gd name="connsiteX3" fmla="*/ 3276 w 9173"/>
                  <a:gd name="connsiteY3" fmla="*/ 10860 h 22787"/>
                  <a:gd name="connsiteX4" fmla="*/ 9174 w 9173"/>
                  <a:gd name="connsiteY4" fmla="*/ 18 h 2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3" h="22787">
                    <a:moveTo>
                      <a:pt x="9174" y="18"/>
                    </a:moveTo>
                    <a:cubicBezTo>
                      <a:pt x="9061" y="4188"/>
                      <a:pt x="7959" y="8275"/>
                      <a:pt x="5957" y="11932"/>
                    </a:cubicBezTo>
                    <a:cubicBezTo>
                      <a:pt x="3336" y="18247"/>
                      <a:pt x="655" y="23072"/>
                      <a:pt x="0" y="22774"/>
                    </a:cubicBezTo>
                    <a:cubicBezTo>
                      <a:pt x="113" y="18598"/>
                      <a:pt x="1239" y="14512"/>
                      <a:pt x="3276" y="10860"/>
                    </a:cubicBezTo>
                    <a:cubicBezTo>
                      <a:pt x="5659" y="4546"/>
                      <a:pt x="8399" y="-339"/>
                      <a:pt x="9174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1" name="Forma Livre: Forma 1930">
                <a:extLst>
                  <a:ext uri="{FF2B5EF4-FFF2-40B4-BE49-F238E27FC236}">
                    <a16:creationId xmlns:a16="http://schemas.microsoft.com/office/drawing/2014/main" id="{6D9A8CBD-1BC5-4A72-0CD3-2A407E3D2724}"/>
                  </a:ext>
                </a:extLst>
              </p:cNvPr>
              <p:cNvSpPr/>
              <p:nvPr/>
            </p:nvSpPr>
            <p:spPr>
              <a:xfrm>
                <a:off x="16300374" y="2417118"/>
                <a:ext cx="4320" cy="19742"/>
              </a:xfrm>
              <a:custGeom>
                <a:avLst/>
                <a:gdLst>
                  <a:gd name="connsiteX0" fmla="*/ 3991 w 4320"/>
                  <a:gd name="connsiteY0" fmla="*/ 47 h 19742"/>
                  <a:gd name="connsiteX1" fmla="*/ 3157 w 4320"/>
                  <a:gd name="connsiteY1" fmla="*/ 9876 h 19742"/>
                  <a:gd name="connsiteX2" fmla="*/ 4110 w 4320"/>
                  <a:gd name="connsiteY2" fmla="*/ 19705 h 19742"/>
                  <a:gd name="connsiteX3" fmla="*/ 0 w 4320"/>
                  <a:gd name="connsiteY3" fmla="*/ 9876 h 19742"/>
                  <a:gd name="connsiteX4" fmla="*/ 3991 w 4320"/>
                  <a:gd name="connsiteY4" fmla="*/ 47 h 19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20" h="19742">
                    <a:moveTo>
                      <a:pt x="3991" y="47"/>
                    </a:moveTo>
                    <a:cubicBezTo>
                      <a:pt x="4766" y="464"/>
                      <a:pt x="3038" y="4634"/>
                      <a:pt x="3157" y="9876"/>
                    </a:cubicBezTo>
                    <a:cubicBezTo>
                      <a:pt x="3276" y="15118"/>
                      <a:pt x="4885" y="19228"/>
                      <a:pt x="4110" y="19705"/>
                    </a:cubicBezTo>
                    <a:cubicBezTo>
                      <a:pt x="3336" y="20182"/>
                      <a:pt x="0" y="16131"/>
                      <a:pt x="0" y="9876"/>
                    </a:cubicBezTo>
                    <a:cubicBezTo>
                      <a:pt x="0" y="3621"/>
                      <a:pt x="3396" y="-489"/>
                      <a:pt x="3991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2" name="Forma Livre: Forma 1931">
                <a:extLst>
                  <a:ext uri="{FF2B5EF4-FFF2-40B4-BE49-F238E27FC236}">
                    <a16:creationId xmlns:a16="http://schemas.microsoft.com/office/drawing/2014/main" id="{0B330A59-7952-7DA8-F766-E2C994AC949E}"/>
                  </a:ext>
                </a:extLst>
              </p:cNvPr>
              <p:cNvSpPr/>
              <p:nvPr/>
            </p:nvSpPr>
            <p:spPr>
              <a:xfrm>
                <a:off x="16372930" y="2350625"/>
                <a:ext cx="13747" cy="76666"/>
              </a:xfrm>
              <a:custGeom>
                <a:avLst/>
                <a:gdLst>
                  <a:gd name="connsiteX0" fmla="*/ 0 w 13747"/>
                  <a:gd name="connsiteY0" fmla="*/ 0 h 76666"/>
                  <a:gd name="connsiteX1" fmla="*/ 5957 w 13747"/>
                  <a:gd name="connsiteY1" fmla="*/ 10186 h 76666"/>
                  <a:gd name="connsiteX2" fmla="*/ 13046 w 13747"/>
                  <a:gd name="connsiteY2" fmla="*/ 37350 h 76666"/>
                  <a:gd name="connsiteX3" fmla="*/ 12390 w 13747"/>
                  <a:gd name="connsiteY3" fmla="*/ 65467 h 76666"/>
                  <a:gd name="connsiteX4" fmla="*/ 9233 w 13747"/>
                  <a:gd name="connsiteY4" fmla="*/ 76666 h 76666"/>
                  <a:gd name="connsiteX5" fmla="*/ 9948 w 13747"/>
                  <a:gd name="connsiteY5" fmla="*/ 37708 h 76666"/>
                  <a:gd name="connsiteX6" fmla="*/ 0 w 13747"/>
                  <a:gd name="connsiteY6" fmla="*/ 0 h 76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47" h="76666">
                    <a:moveTo>
                      <a:pt x="0" y="0"/>
                    </a:moveTo>
                    <a:cubicBezTo>
                      <a:pt x="2621" y="2978"/>
                      <a:pt x="4646" y="6440"/>
                      <a:pt x="5957" y="10186"/>
                    </a:cubicBezTo>
                    <a:cubicBezTo>
                      <a:pt x="9561" y="18872"/>
                      <a:pt x="11944" y="28016"/>
                      <a:pt x="13046" y="37350"/>
                    </a:cubicBezTo>
                    <a:cubicBezTo>
                      <a:pt x="14166" y="46709"/>
                      <a:pt x="13945" y="56174"/>
                      <a:pt x="12390" y="65467"/>
                    </a:cubicBezTo>
                    <a:cubicBezTo>
                      <a:pt x="12015" y="69357"/>
                      <a:pt x="10949" y="73152"/>
                      <a:pt x="9233" y="76666"/>
                    </a:cubicBezTo>
                    <a:cubicBezTo>
                      <a:pt x="10740" y="63734"/>
                      <a:pt x="10979" y="50688"/>
                      <a:pt x="9948" y="37708"/>
                    </a:cubicBezTo>
                    <a:cubicBezTo>
                      <a:pt x="7851" y="24847"/>
                      <a:pt x="4521" y="122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3" name="Forma Livre: Forma 1932">
                <a:extLst>
                  <a:ext uri="{FF2B5EF4-FFF2-40B4-BE49-F238E27FC236}">
                    <a16:creationId xmlns:a16="http://schemas.microsoft.com/office/drawing/2014/main" id="{FE5E5FCE-B131-4F81-32C2-04E88B0E2AE7}"/>
                  </a:ext>
                </a:extLst>
              </p:cNvPr>
              <p:cNvSpPr/>
              <p:nvPr/>
            </p:nvSpPr>
            <p:spPr>
              <a:xfrm rot="-2823001">
                <a:off x="16365014" y="3515692"/>
                <a:ext cx="331923" cy="238398"/>
              </a:xfrm>
              <a:custGeom>
                <a:avLst/>
                <a:gdLst>
                  <a:gd name="connsiteX0" fmla="*/ 331924 w 331923"/>
                  <a:gd name="connsiteY0" fmla="*/ 119200 h 238398"/>
                  <a:gd name="connsiteX1" fmla="*/ 165962 w 331923"/>
                  <a:gd name="connsiteY1" fmla="*/ 238399 h 238398"/>
                  <a:gd name="connsiteX2" fmla="*/ 0 w 331923"/>
                  <a:gd name="connsiteY2" fmla="*/ 119200 h 238398"/>
                  <a:gd name="connsiteX3" fmla="*/ 165962 w 331923"/>
                  <a:gd name="connsiteY3" fmla="*/ 0 h 238398"/>
                  <a:gd name="connsiteX4" fmla="*/ 331924 w 331923"/>
                  <a:gd name="connsiteY4" fmla="*/ 119200 h 238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923" h="238398">
                    <a:moveTo>
                      <a:pt x="331924" y="119200"/>
                    </a:moveTo>
                    <a:cubicBezTo>
                      <a:pt x="331924" y="185031"/>
                      <a:pt x="257620" y="238399"/>
                      <a:pt x="165962" y="238399"/>
                    </a:cubicBezTo>
                    <a:cubicBezTo>
                      <a:pt x="74304" y="238399"/>
                      <a:pt x="0" y="185032"/>
                      <a:pt x="0" y="119200"/>
                    </a:cubicBezTo>
                    <a:cubicBezTo>
                      <a:pt x="0" y="53368"/>
                      <a:pt x="74304" y="0"/>
                      <a:pt x="165962" y="0"/>
                    </a:cubicBezTo>
                    <a:cubicBezTo>
                      <a:pt x="257620" y="0"/>
                      <a:pt x="331924" y="53367"/>
                      <a:pt x="331924" y="11920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4" name="Forma Livre: Forma 1933">
                <a:extLst>
                  <a:ext uri="{FF2B5EF4-FFF2-40B4-BE49-F238E27FC236}">
                    <a16:creationId xmlns:a16="http://schemas.microsoft.com/office/drawing/2014/main" id="{2FF9566D-D0E1-CB87-7472-8482E82CE05E}"/>
                  </a:ext>
                </a:extLst>
              </p:cNvPr>
              <p:cNvSpPr/>
              <p:nvPr/>
            </p:nvSpPr>
            <p:spPr>
              <a:xfrm rot="-2823001">
                <a:off x="16365014" y="3515692"/>
                <a:ext cx="331923" cy="238398"/>
              </a:xfrm>
              <a:custGeom>
                <a:avLst/>
                <a:gdLst>
                  <a:gd name="connsiteX0" fmla="*/ 331924 w 331923"/>
                  <a:gd name="connsiteY0" fmla="*/ 119200 h 238398"/>
                  <a:gd name="connsiteX1" fmla="*/ 165962 w 331923"/>
                  <a:gd name="connsiteY1" fmla="*/ 238399 h 238398"/>
                  <a:gd name="connsiteX2" fmla="*/ 0 w 331923"/>
                  <a:gd name="connsiteY2" fmla="*/ 119200 h 238398"/>
                  <a:gd name="connsiteX3" fmla="*/ 165962 w 331923"/>
                  <a:gd name="connsiteY3" fmla="*/ 0 h 238398"/>
                  <a:gd name="connsiteX4" fmla="*/ 331924 w 331923"/>
                  <a:gd name="connsiteY4" fmla="*/ 119200 h 238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923" h="238398">
                    <a:moveTo>
                      <a:pt x="331924" y="119200"/>
                    </a:moveTo>
                    <a:cubicBezTo>
                      <a:pt x="331924" y="185031"/>
                      <a:pt x="257620" y="238399"/>
                      <a:pt x="165962" y="238399"/>
                    </a:cubicBezTo>
                    <a:cubicBezTo>
                      <a:pt x="74304" y="238399"/>
                      <a:pt x="0" y="185032"/>
                      <a:pt x="0" y="119200"/>
                    </a:cubicBezTo>
                    <a:cubicBezTo>
                      <a:pt x="0" y="53368"/>
                      <a:pt x="74304" y="0"/>
                      <a:pt x="165962" y="0"/>
                    </a:cubicBezTo>
                    <a:cubicBezTo>
                      <a:pt x="257620" y="0"/>
                      <a:pt x="331924" y="53367"/>
                      <a:pt x="331924" y="119200"/>
                    </a:cubicBez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5" name="Forma Livre: Forma 1934">
                <a:extLst>
                  <a:ext uri="{FF2B5EF4-FFF2-40B4-BE49-F238E27FC236}">
                    <a16:creationId xmlns:a16="http://schemas.microsoft.com/office/drawing/2014/main" id="{84655781-EE14-0460-BA36-64FD5575D76F}"/>
                  </a:ext>
                </a:extLst>
              </p:cNvPr>
              <p:cNvSpPr/>
              <p:nvPr/>
            </p:nvSpPr>
            <p:spPr>
              <a:xfrm rot="-2823001">
                <a:off x="16344078" y="3496303"/>
                <a:ext cx="331923" cy="238398"/>
              </a:xfrm>
              <a:custGeom>
                <a:avLst/>
                <a:gdLst>
                  <a:gd name="connsiteX0" fmla="*/ 331924 w 331923"/>
                  <a:gd name="connsiteY0" fmla="*/ 119199 h 238398"/>
                  <a:gd name="connsiteX1" fmla="*/ 165962 w 331923"/>
                  <a:gd name="connsiteY1" fmla="*/ 238399 h 238398"/>
                  <a:gd name="connsiteX2" fmla="*/ 0 w 331923"/>
                  <a:gd name="connsiteY2" fmla="*/ 119199 h 238398"/>
                  <a:gd name="connsiteX3" fmla="*/ 165962 w 331923"/>
                  <a:gd name="connsiteY3" fmla="*/ 0 h 238398"/>
                  <a:gd name="connsiteX4" fmla="*/ 331924 w 331923"/>
                  <a:gd name="connsiteY4" fmla="*/ 119199 h 238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923" h="238398">
                    <a:moveTo>
                      <a:pt x="331924" y="119199"/>
                    </a:moveTo>
                    <a:cubicBezTo>
                      <a:pt x="331924" y="185031"/>
                      <a:pt x="257620" y="238399"/>
                      <a:pt x="165962" y="238399"/>
                    </a:cubicBezTo>
                    <a:cubicBezTo>
                      <a:pt x="74304" y="238399"/>
                      <a:pt x="0" y="185032"/>
                      <a:pt x="0" y="119199"/>
                    </a:cubicBezTo>
                    <a:cubicBezTo>
                      <a:pt x="0" y="53368"/>
                      <a:pt x="74304" y="0"/>
                      <a:pt x="165962" y="0"/>
                    </a:cubicBezTo>
                    <a:cubicBezTo>
                      <a:pt x="257620" y="0"/>
                      <a:pt x="331924" y="53367"/>
                      <a:pt x="331924" y="11919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6" name="Forma Livre: Forma 1935">
                <a:extLst>
                  <a:ext uri="{FF2B5EF4-FFF2-40B4-BE49-F238E27FC236}">
                    <a16:creationId xmlns:a16="http://schemas.microsoft.com/office/drawing/2014/main" id="{7CF95DC4-CEFB-27F7-4FE9-5BE039750327}"/>
                  </a:ext>
                </a:extLst>
              </p:cNvPr>
              <p:cNvSpPr/>
              <p:nvPr/>
            </p:nvSpPr>
            <p:spPr>
              <a:xfrm>
                <a:off x="16367222" y="3589538"/>
                <a:ext cx="60462" cy="146980"/>
              </a:xfrm>
              <a:custGeom>
                <a:avLst/>
                <a:gdLst>
                  <a:gd name="connsiteX0" fmla="*/ 29238 w 60462"/>
                  <a:gd name="connsiteY0" fmla="*/ 1392 h 146980"/>
                  <a:gd name="connsiteX1" fmla="*/ 47109 w 60462"/>
                  <a:gd name="connsiteY1" fmla="*/ 15570 h 146980"/>
                  <a:gd name="connsiteX2" fmla="*/ 58069 w 60462"/>
                  <a:gd name="connsiteY2" fmla="*/ 82824 h 146980"/>
                  <a:gd name="connsiteX3" fmla="*/ 29118 w 60462"/>
                  <a:gd name="connsiteY3" fmla="*/ 146981 h 146980"/>
                  <a:gd name="connsiteX4" fmla="*/ 17681 w 60462"/>
                  <a:gd name="connsiteY4" fmla="*/ 22 h 146980"/>
                  <a:gd name="connsiteX5" fmla="*/ 29238 w 60462"/>
                  <a:gd name="connsiteY5" fmla="*/ 1392 h 14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462" h="146980">
                    <a:moveTo>
                      <a:pt x="29238" y="1392"/>
                    </a:moveTo>
                    <a:cubicBezTo>
                      <a:pt x="36315" y="4502"/>
                      <a:pt x="42474" y="9380"/>
                      <a:pt x="47109" y="15570"/>
                    </a:cubicBezTo>
                    <a:cubicBezTo>
                      <a:pt x="59577" y="35633"/>
                      <a:pt x="63520" y="59842"/>
                      <a:pt x="58069" y="82824"/>
                    </a:cubicBezTo>
                    <a:cubicBezTo>
                      <a:pt x="53054" y="106015"/>
                      <a:pt x="43189" y="127877"/>
                      <a:pt x="29118" y="146981"/>
                    </a:cubicBezTo>
                    <a:cubicBezTo>
                      <a:pt x="-6087" y="113562"/>
                      <a:pt x="-8708" y="55184"/>
                      <a:pt x="17681" y="22"/>
                    </a:cubicBezTo>
                    <a:cubicBezTo>
                      <a:pt x="21583" y="-109"/>
                      <a:pt x="25479" y="350"/>
                      <a:pt x="29238" y="139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7" name="Forma Livre: Forma 1936">
                <a:extLst>
                  <a:ext uri="{FF2B5EF4-FFF2-40B4-BE49-F238E27FC236}">
                    <a16:creationId xmlns:a16="http://schemas.microsoft.com/office/drawing/2014/main" id="{C899799B-091A-33A1-FE79-0B504229048B}"/>
                  </a:ext>
                </a:extLst>
              </p:cNvPr>
              <p:cNvSpPr/>
              <p:nvPr/>
            </p:nvSpPr>
            <p:spPr>
              <a:xfrm>
                <a:off x="16397415" y="3504158"/>
                <a:ext cx="218069" cy="223821"/>
              </a:xfrm>
              <a:custGeom>
                <a:avLst/>
                <a:gdLst>
                  <a:gd name="connsiteX0" fmla="*/ 174896 w 218069"/>
                  <a:gd name="connsiteY0" fmla="*/ 173327 h 223821"/>
                  <a:gd name="connsiteX1" fmla="*/ 195924 w 218069"/>
                  <a:gd name="connsiteY1" fmla="*/ 18445 h 223821"/>
                  <a:gd name="connsiteX2" fmla="*/ 43186 w 218069"/>
                  <a:gd name="connsiteY2" fmla="*/ 50494 h 223821"/>
                  <a:gd name="connsiteX3" fmla="*/ 22099 w 218069"/>
                  <a:gd name="connsiteY3" fmla="*/ 205376 h 223821"/>
                  <a:gd name="connsiteX4" fmla="*/ 174896 w 218069"/>
                  <a:gd name="connsiteY4" fmla="*/ 173327 h 22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069" h="223821">
                    <a:moveTo>
                      <a:pt x="174896" y="173327"/>
                    </a:moveTo>
                    <a:cubicBezTo>
                      <a:pt x="222849" y="121799"/>
                      <a:pt x="232321" y="52519"/>
                      <a:pt x="195924" y="18445"/>
                    </a:cubicBezTo>
                    <a:cubicBezTo>
                      <a:pt x="159526" y="-15629"/>
                      <a:pt x="91140" y="-1093"/>
                      <a:pt x="43186" y="50494"/>
                    </a:cubicBezTo>
                    <a:cubicBezTo>
                      <a:pt x="-4767" y="102082"/>
                      <a:pt x="-14239" y="171302"/>
                      <a:pt x="22099" y="205376"/>
                    </a:cubicBezTo>
                    <a:cubicBezTo>
                      <a:pt x="58436" y="239450"/>
                      <a:pt x="126882" y="224915"/>
                      <a:pt x="174896" y="17332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8" name="Forma Livre: Forma 1937">
                <a:extLst>
                  <a:ext uri="{FF2B5EF4-FFF2-40B4-BE49-F238E27FC236}">
                    <a16:creationId xmlns:a16="http://schemas.microsoft.com/office/drawing/2014/main" id="{F24933E3-AF8C-07A0-64C3-3799FE5C3594}"/>
                  </a:ext>
                </a:extLst>
              </p:cNvPr>
              <p:cNvSpPr/>
              <p:nvPr/>
            </p:nvSpPr>
            <p:spPr>
              <a:xfrm>
                <a:off x="16397415" y="3504158"/>
                <a:ext cx="218069" cy="223821"/>
              </a:xfrm>
              <a:custGeom>
                <a:avLst/>
                <a:gdLst>
                  <a:gd name="connsiteX0" fmla="*/ 174896 w 218069"/>
                  <a:gd name="connsiteY0" fmla="*/ 173327 h 223821"/>
                  <a:gd name="connsiteX1" fmla="*/ 195924 w 218069"/>
                  <a:gd name="connsiteY1" fmla="*/ 18445 h 223821"/>
                  <a:gd name="connsiteX2" fmla="*/ 43186 w 218069"/>
                  <a:gd name="connsiteY2" fmla="*/ 50494 h 223821"/>
                  <a:gd name="connsiteX3" fmla="*/ 22099 w 218069"/>
                  <a:gd name="connsiteY3" fmla="*/ 205376 h 223821"/>
                  <a:gd name="connsiteX4" fmla="*/ 174896 w 218069"/>
                  <a:gd name="connsiteY4" fmla="*/ 173327 h 22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069" h="223821">
                    <a:moveTo>
                      <a:pt x="174896" y="173327"/>
                    </a:moveTo>
                    <a:cubicBezTo>
                      <a:pt x="222849" y="121799"/>
                      <a:pt x="232321" y="52519"/>
                      <a:pt x="195924" y="18445"/>
                    </a:cubicBezTo>
                    <a:cubicBezTo>
                      <a:pt x="159526" y="-15629"/>
                      <a:pt x="91140" y="-1093"/>
                      <a:pt x="43186" y="50494"/>
                    </a:cubicBezTo>
                    <a:cubicBezTo>
                      <a:pt x="-4767" y="102082"/>
                      <a:pt x="-14239" y="171302"/>
                      <a:pt x="22099" y="205376"/>
                    </a:cubicBezTo>
                    <a:cubicBezTo>
                      <a:pt x="58436" y="239450"/>
                      <a:pt x="126882" y="224915"/>
                      <a:pt x="174896" y="1733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39" name="Forma Livre: Forma 1938">
                <a:extLst>
                  <a:ext uri="{FF2B5EF4-FFF2-40B4-BE49-F238E27FC236}">
                    <a16:creationId xmlns:a16="http://schemas.microsoft.com/office/drawing/2014/main" id="{5C866321-7806-29AD-BE72-C7E12DD43383}"/>
                  </a:ext>
                </a:extLst>
              </p:cNvPr>
              <p:cNvSpPr/>
              <p:nvPr/>
            </p:nvSpPr>
            <p:spPr>
              <a:xfrm>
                <a:off x="16407566" y="3510088"/>
                <a:ext cx="212238" cy="217528"/>
              </a:xfrm>
              <a:custGeom>
                <a:avLst/>
                <a:gdLst>
                  <a:gd name="connsiteX0" fmla="*/ 169867 w 212238"/>
                  <a:gd name="connsiteY0" fmla="*/ 168113 h 217528"/>
                  <a:gd name="connsiteX1" fmla="*/ 190895 w 212238"/>
                  <a:gd name="connsiteY1" fmla="*/ 17639 h 217528"/>
                  <a:gd name="connsiteX2" fmla="*/ 42328 w 212238"/>
                  <a:gd name="connsiteY2" fmla="*/ 49390 h 217528"/>
                  <a:gd name="connsiteX3" fmla="*/ 21300 w 212238"/>
                  <a:gd name="connsiteY3" fmla="*/ 199864 h 217528"/>
                  <a:gd name="connsiteX4" fmla="*/ 169867 w 212238"/>
                  <a:gd name="connsiteY4" fmla="*/ 168113 h 217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238" h="217528">
                    <a:moveTo>
                      <a:pt x="169867" y="168113"/>
                    </a:moveTo>
                    <a:cubicBezTo>
                      <a:pt x="216748" y="117776"/>
                      <a:pt x="226161" y="50403"/>
                      <a:pt x="190895" y="17639"/>
                    </a:cubicBezTo>
                    <a:cubicBezTo>
                      <a:pt x="155630" y="-15124"/>
                      <a:pt x="89150" y="-947"/>
                      <a:pt x="42328" y="49390"/>
                    </a:cubicBezTo>
                    <a:cubicBezTo>
                      <a:pt x="-4494" y="99727"/>
                      <a:pt x="-13906" y="167040"/>
                      <a:pt x="21300" y="199864"/>
                    </a:cubicBezTo>
                    <a:cubicBezTo>
                      <a:pt x="56505" y="232686"/>
                      <a:pt x="123164" y="218449"/>
                      <a:pt x="169867" y="16811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0" name="Forma Livre: Forma 1939">
                <a:extLst>
                  <a:ext uri="{FF2B5EF4-FFF2-40B4-BE49-F238E27FC236}">
                    <a16:creationId xmlns:a16="http://schemas.microsoft.com/office/drawing/2014/main" id="{83034747-B60E-9FE3-6ED0-C8D168DFCC27}"/>
                  </a:ext>
                </a:extLst>
              </p:cNvPr>
              <p:cNvSpPr/>
              <p:nvPr/>
            </p:nvSpPr>
            <p:spPr>
              <a:xfrm>
                <a:off x="16408102" y="3510419"/>
                <a:ext cx="212238" cy="217531"/>
              </a:xfrm>
              <a:custGeom>
                <a:avLst/>
                <a:gdLst>
                  <a:gd name="connsiteX0" fmla="*/ 169867 w 212238"/>
                  <a:gd name="connsiteY0" fmla="*/ 168199 h 217531"/>
                  <a:gd name="connsiteX1" fmla="*/ 190895 w 212238"/>
                  <a:gd name="connsiteY1" fmla="*/ 17666 h 217531"/>
                  <a:gd name="connsiteX2" fmla="*/ 42328 w 212238"/>
                  <a:gd name="connsiteY2" fmla="*/ 49416 h 217531"/>
                  <a:gd name="connsiteX3" fmla="*/ 21300 w 212238"/>
                  <a:gd name="connsiteY3" fmla="*/ 199890 h 217531"/>
                  <a:gd name="connsiteX4" fmla="*/ 169867 w 212238"/>
                  <a:gd name="connsiteY4" fmla="*/ 168199 h 21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238" h="217531">
                    <a:moveTo>
                      <a:pt x="169867" y="168199"/>
                    </a:moveTo>
                    <a:cubicBezTo>
                      <a:pt x="216748" y="117862"/>
                      <a:pt x="226161" y="50488"/>
                      <a:pt x="190895" y="17666"/>
                    </a:cubicBezTo>
                    <a:cubicBezTo>
                      <a:pt x="155630" y="-15158"/>
                      <a:pt x="89150" y="-920"/>
                      <a:pt x="42328" y="49416"/>
                    </a:cubicBezTo>
                    <a:cubicBezTo>
                      <a:pt x="-4494" y="99753"/>
                      <a:pt x="-13906" y="167126"/>
                      <a:pt x="21300" y="199890"/>
                    </a:cubicBezTo>
                    <a:cubicBezTo>
                      <a:pt x="56505" y="232653"/>
                      <a:pt x="123045" y="218476"/>
                      <a:pt x="169867" y="168199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1" name="Forma Livre: Forma 1940">
                <a:extLst>
                  <a:ext uri="{FF2B5EF4-FFF2-40B4-BE49-F238E27FC236}">
                    <a16:creationId xmlns:a16="http://schemas.microsoft.com/office/drawing/2014/main" id="{1936B168-8065-67DC-1BF3-5016FAA88548}"/>
                  </a:ext>
                </a:extLst>
              </p:cNvPr>
              <p:cNvSpPr/>
              <p:nvPr/>
            </p:nvSpPr>
            <p:spPr>
              <a:xfrm>
                <a:off x="16459544" y="3564124"/>
                <a:ext cx="111574" cy="119854"/>
              </a:xfrm>
              <a:custGeom>
                <a:avLst/>
                <a:gdLst>
                  <a:gd name="connsiteX0" fmla="*/ 95431 w 111574"/>
                  <a:gd name="connsiteY0" fmla="*/ 62370 h 119854"/>
                  <a:gd name="connsiteX1" fmla="*/ 99124 w 111574"/>
                  <a:gd name="connsiteY1" fmla="*/ 19777 h 119854"/>
                  <a:gd name="connsiteX2" fmla="*/ 111574 w 111574"/>
                  <a:gd name="connsiteY2" fmla="*/ 6374 h 119854"/>
                  <a:gd name="connsiteX3" fmla="*/ 104783 w 111574"/>
                  <a:gd name="connsiteY3" fmla="*/ 0 h 119854"/>
                  <a:gd name="connsiteX4" fmla="*/ 98826 w 111574"/>
                  <a:gd name="connsiteY4" fmla="*/ 0 h 119854"/>
                  <a:gd name="connsiteX5" fmla="*/ 101984 w 111574"/>
                  <a:gd name="connsiteY5" fmla="*/ 3098 h 119854"/>
                  <a:gd name="connsiteX6" fmla="*/ 92631 w 111574"/>
                  <a:gd name="connsiteY6" fmla="*/ 13105 h 119854"/>
                  <a:gd name="connsiteX7" fmla="*/ 62846 w 111574"/>
                  <a:gd name="connsiteY7" fmla="*/ 4110 h 119854"/>
                  <a:gd name="connsiteX8" fmla="*/ 55340 w 111574"/>
                  <a:gd name="connsiteY8" fmla="*/ 19658 h 119854"/>
                  <a:gd name="connsiteX9" fmla="*/ 80419 w 111574"/>
                  <a:gd name="connsiteY9" fmla="*/ 26032 h 119854"/>
                  <a:gd name="connsiteX10" fmla="*/ 58140 w 111574"/>
                  <a:gd name="connsiteY10" fmla="*/ 49860 h 119854"/>
                  <a:gd name="connsiteX11" fmla="*/ 16441 w 111574"/>
                  <a:gd name="connsiteY11" fmla="*/ 56234 h 119854"/>
                  <a:gd name="connsiteX12" fmla="*/ 12629 w 111574"/>
                  <a:gd name="connsiteY12" fmla="*/ 98707 h 119854"/>
                  <a:gd name="connsiteX13" fmla="*/ 0 w 111574"/>
                  <a:gd name="connsiteY13" fmla="*/ 112825 h 119854"/>
                  <a:gd name="connsiteX14" fmla="*/ 3991 w 111574"/>
                  <a:gd name="connsiteY14" fmla="*/ 116519 h 119854"/>
                  <a:gd name="connsiteX15" fmla="*/ 894 w 111574"/>
                  <a:gd name="connsiteY15" fmla="*/ 119855 h 119854"/>
                  <a:gd name="connsiteX16" fmla="*/ 6851 w 111574"/>
                  <a:gd name="connsiteY16" fmla="*/ 119199 h 119854"/>
                  <a:gd name="connsiteX17" fmla="*/ 19241 w 111574"/>
                  <a:gd name="connsiteY17" fmla="*/ 105915 h 119854"/>
                  <a:gd name="connsiteX18" fmla="*/ 36099 w 111574"/>
                  <a:gd name="connsiteY18" fmla="*/ 111872 h 119854"/>
                  <a:gd name="connsiteX19" fmla="*/ 36635 w 111574"/>
                  <a:gd name="connsiteY19" fmla="*/ 114136 h 119854"/>
                  <a:gd name="connsiteX20" fmla="*/ 43844 w 111574"/>
                  <a:gd name="connsiteY20" fmla="*/ 112408 h 119854"/>
                  <a:gd name="connsiteX21" fmla="*/ 45094 w 111574"/>
                  <a:gd name="connsiteY21" fmla="*/ 109847 h 119854"/>
                  <a:gd name="connsiteX22" fmla="*/ 50634 w 111574"/>
                  <a:gd name="connsiteY22" fmla="*/ 98707 h 119854"/>
                  <a:gd name="connsiteX23" fmla="*/ 51111 w 111574"/>
                  <a:gd name="connsiteY23" fmla="*/ 97754 h 119854"/>
                  <a:gd name="connsiteX24" fmla="*/ 43367 w 111574"/>
                  <a:gd name="connsiteY24" fmla="*/ 97754 h 119854"/>
                  <a:gd name="connsiteX25" fmla="*/ 31453 w 111574"/>
                  <a:gd name="connsiteY25" fmla="*/ 92750 h 119854"/>
                  <a:gd name="connsiteX26" fmla="*/ 31453 w 111574"/>
                  <a:gd name="connsiteY26" fmla="*/ 92750 h 119854"/>
                  <a:gd name="connsiteX27" fmla="*/ 53911 w 111574"/>
                  <a:gd name="connsiteY27" fmla="*/ 68624 h 119854"/>
                  <a:gd name="connsiteX28" fmla="*/ 95431 w 111574"/>
                  <a:gd name="connsiteY28" fmla="*/ 62370 h 119854"/>
                  <a:gd name="connsiteX29" fmla="*/ 24781 w 111574"/>
                  <a:gd name="connsiteY29" fmla="*/ 86198 h 119854"/>
                  <a:gd name="connsiteX30" fmla="*/ 26509 w 111574"/>
                  <a:gd name="connsiteY30" fmla="*/ 67493 h 119854"/>
                  <a:gd name="connsiteX31" fmla="*/ 44380 w 111574"/>
                  <a:gd name="connsiteY31" fmla="*/ 64872 h 119854"/>
                  <a:gd name="connsiteX32" fmla="*/ 85781 w 111574"/>
                  <a:gd name="connsiteY32" fmla="*/ 51647 h 119854"/>
                  <a:gd name="connsiteX33" fmla="*/ 67254 w 111574"/>
                  <a:gd name="connsiteY33" fmla="*/ 54209 h 119854"/>
                  <a:gd name="connsiteX34" fmla="*/ 86972 w 111574"/>
                  <a:gd name="connsiteY34" fmla="*/ 33061 h 119854"/>
                  <a:gd name="connsiteX35" fmla="*/ 85781 w 111574"/>
                  <a:gd name="connsiteY35" fmla="*/ 51409 h 119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1574" h="119854">
                    <a:moveTo>
                      <a:pt x="95431" y="62370"/>
                    </a:moveTo>
                    <a:cubicBezTo>
                      <a:pt x="106809" y="50456"/>
                      <a:pt x="110383" y="33836"/>
                      <a:pt x="99124" y="19777"/>
                    </a:cubicBezTo>
                    <a:lnTo>
                      <a:pt x="111574" y="6374"/>
                    </a:lnTo>
                    <a:lnTo>
                      <a:pt x="104783" y="0"/>
                    </a:lnTo>
                    <a:lnTo>
                      <a:pt x="98826" y="0"/>
                    </a:lnTo>
                    <a:lnTo>
                      <a:pt x="101984" y="3098"/>
                    </a:lnTo>
                    <a:lnTo>
                      <a:pt x="92631" y="13105"/>
                    </a:lnTo>
                    <a:cubicBezTo>
                      <a:pt x="84262" y="6332"/>
                      <a:pt x="73569" y="3104"/>
                      <a:pt x="62846" y="4110"/>
                    </a:cubicBezTo>
                    <a:lnTo>
                      <a:pt x="55340" y="19658"/>
                    </a:lnTo>
                    <a:cubicBezTo>
                      <a:pt x="64193" y="18687"/>
                      <a:pt x="73104" y="20951"/>
                      <a:pt x="80419" y="26032"/>
                    </a:cubicBezTo>
                    <a:lnTo>
                      <a:pt x="58140" y="49860"/>
                    </a:lnTo>
                    <a:cubicBezTo>
                      <a:pt x="46226" y="44499"/>
                      <a:pt x="31989" y="39614"/>
                      <a:pt x="16441" y="56234"/>
                    </a:cubicBezTo>
                    <a:cubicBezTo>
                      <a:pt x="5063" y="68446"/>
                      <a:pt x="1311" y="84827"/>
                      <a:pt x="12629" y="98707"/>
                    </a:cubicBezTo>
                    <a:lnTo>
                      <a:pt x="0" y="112825"/>
                    </a:lnTo>
                    <a:lnTo>
                      <a:pt x="3991" y="116519"/>
                    </a:lnTo>
                    <a:lnTo>
                      <a:pt x="894" y="119855"/>
                    </a:lnTo>
                    <a:lnTo>
                      <a:pt x="6851" y="119199"/>
                    </a:lnTo>
                    <a:lnTo>
                      <a:pt x="19241" y="105915"/>
                    </a:lnTo>
                    <a:cubicBezTo>
                      <a:pt x="24227" y="109364"/>
                      <a:pt x="30047" y="111426"/>
                      <a:pt x="36099" y="111872"/>
                    </a:cubicBezTo>
                    <a:lnTo>
                      <a:pt x="36635" y="114136"/>
                    </a:lnTo>
                    <a:lnTo>
                      <a:pt x="43844" y="112408"/>
                    </a:lnTo>
                    <a:lnTo>
                      <a:pt x="45094" y="109847"/>
                    </a:lnTo>
                    <a:lnTo>
                      <a:pt x="50634" y="98707"/>
                    </a:lnTo>
                    <a:lnTo>
                      <a:pt x="51111" y="97754"/>
                    </a:lnTo>
                    <a:cubicBezTo>
                      <a:pt x="48538" y="97987"/>
                      <a:pt x="45940" y="97987"/>
                      <a:pt x="43367" y="97754"/>
                    </a:cubicBezTo>
                    <a:cubicBezTo>
                      <a:pt x="39131" y="96807"/>
                      <a:pt x="35099" y="95109"/>
                      <a:pt x="31453" y="92750"/>
                    </a:cubicBezTo>
                    <a:lnTo>
                      <a:pt x="31453" y="92750"/>
                    </a:lnTo>
                    <a:lnTo>
                      <a:pt x="53911" y="68624"/>
                    </a:lnTo>
                    <a:cubicBezTo>
                      <a:pt x="66004" y="73807"/>
                      <a:pt x="79943" y="78990"/>
                      <a:pt x="95431" y="62370"/>
                    </a:cubicBezTo>
                    <a:close/>
                    <a:moveTo>
                      <a:pt x="24781" y="86198"/>
                    </a:moveTo>
                    <a:cubicBezTo>
                      <a:pt x="20438" y="80455"/>
                      <a:pt x="21189" y="72348"/>
                      <a:pt x="26509" y="67493"/>
                    </a:cubicBezTo>
                    <a:cubicBezTo>
                      <a:pt x="31870" y="61536"/>
                      <a:pt x="37887" y="62429"/>
                      <a:pt x="44380" y="64872"/>
                    </a:cubicBezTo>
                    <a:close/>
                    <a:moveTo>
                      <a:pt x="85781" y="51647"/>
                    </a:moveTo>
                    <a:cubicBezTo>
                      <a:pt x="80360" y="57604"/>
                      <a:pt x="73867" y="56830"/>
                      <a:pt x="67254" y="54209"/>
                    </a:cubicBezTo>
                    <a:lnTo>
                      <a:pt x="86972" y="33061"/>
                    </a:lnTo>
                    <a:cubicBezTo>
                      <a:pt x="91345" y="38578"/>
                      <a:pt x="90832" y="46506"/>
                      <a:pt x="85781" y="5140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2" name="Forma Livre: Forma 1941">
                <a:extLst>
                  <a:ext uri="{FF2B5EF4-FFF2-40B4-BE49-F238E27FC236}">
                    <a16:creationId xmlns:a16="http://schemas.microsoft.com/office/drawing/2014/main" id="{850BF718-143A-4440-2EDB-80C8792D0F07}"/>
                  </a:ext>
                </a:extLst>
              </p:cNvPr>
              <p:cNvSpPr/>
              <p:nvPr/>
            </p:nvSpPr>
            <p:spPr>
              <a:xfrm>
                <a:off x="16459544" y="3564124"/>
                <a:ext cx="111574" cy="119854"/>
              </a:xfrm>
              <a:custGeom>
                <a:avLst/>
                <a:gdLst>
                  <a:gd name="connsiteX0" fmla="*/ 95431 w 111574"/>
                  <a:gd name="connsiteY0" fmla="*/ 62370 h 119854"/>
                  <a:gd name="connsiteX1" fmla="*/ 99124 w 111574"/>
                  <a:gd name="connsiteY1" fmla="*/ 19777 h 119854"/>
                  <a:gd name="connsiteX2" fmla="*/ 111574 w 111574"/>
                  <a:gd name="connsiteY2" fmla="*/ 6374 h 119854"/>
                  <a:gd name="connsiteX3" fmla="*/ 104783 w 111574"/>
                  <a:gd name="connsiteY3" fmla="*/ 0 h 119854"/>
                  <a:gd name="connsiteX4" fmla="*/ 98826 w 111574"/>
                  <a:gd name="connsiteY4" fmla="*/ 0 h 119854"/>
                  <a:gd name="connsiteX5" fmla="*/ 101984 w 111574"/>
                  <a:gd name="connsiteY5" fmla="*/ 3098 h 119854"/>
                  <a:gd name="connsiteX6" fmla="*/ 92631 w 111574"/>
                  <a:gd name="connsiteY6" fmla="*/ 13105 h 119854"/>
                  <a:gd name="connsiteX7" fmla="*/ 62846 w 111574"/>
                  <a:gd name="connsiteY7" fmla="*/ 4110 h 119854"/>
                  <a:gd name="connsiteX8" fmla="*/ 55340 w 111574"/>
                  <a:gd name="connsiteY8" fmla="*/ 19658 h 119854"/>
                  <a:gd name="connsiteX9" fmla="*/ 80419 w 111574"/>
                  <a:gd name="connsiteY9" fmla="*/ 26032 h 119854"/>
                  <a:gd name="connsiteX10" fmla="*/ 58140 w 111574"/>
                  <a:gd name="connsiteY10" fmla="*/ 49860 h 119854"/>
                  <a:gd name="connsiteX11" fmla="*/ 16441 w 111574"/>
                  <a:gd name="connsiteY11" fmla="*/ 56234 h 119854"/>
                  <a:gd name="connsiteX12" fmla="*/ 12629 w 111574"/>
                  <a:gd name="connsiteY12" fmla="*/ 98707 h 119854"/>
                  <a:gd name="connsiteX13" fmla="*/ 0 w 111574"/>
                  <a:gd name="connsiteY13" fmla="*/ 112825 h 119854"/>
                  <a:gd name="connsiteX14" fmla="*/ 3991 w 111574"/>
                  <a:gd name="connsiteY14" fmla="*/ 116519 h 119854"/>
                  <a:gd name="connsiteX15" fmla="*/ 894 w 111574"/>
                  <a:gd name="connsiteY15" fmla="*/ 119855 h 119854"/>
                  <a:gd name="connsiteX16" fmla="*/ 6851 w 111574"/>
                  <a:gd name="connsiteY16" fmla="*/ 119199 h 119854"/>
                  <a:gd name="connsiteX17" fmla="*/ 19241 w 111574"/>
                  <a:gd name="connsiteY17" fmla="*/ 105915 h 119854"/>
                  <a:gd name="connsiteX18" fmla="*/ 36099 w 111574"/>
                  <a:gd name="connsiteY18" fmla="*/ 111872 h 119854"/>
                  <a:gd name="connsiteX19" fmla="*/ 36635 w 111574"/>
                  <a:gd name="connsiteY19" fmla="*/ 114136 h 119854"/>
                  <a:gd name="connsiteX20" fmla="*/ 43844 w 111574"/>
                  <a:gd name="connsiteY20" fmla="*/ 112408 h 119854"/>
                  <a:gd name="connsiteX21" fmla="*/ 45094 w 111574"/>
                  <a:gd name="connsiteY21" fmla="*/ 109847 h 119854"/>
                  <a:gd name="connsiteX22" fmla="*/ 50634 w 111574"/>
                  <a:gd name="connsiteY22" fmla="*/ 98707 h 119854"/>
                  <a:gd name="connsiteX23" fmla="*/ 51111 w 111574"/>
                  <a:gd name="connsiteY23" fmla="*/ 97754 h 119854"/>
                  <a:gd name="connsiteX24" fmla="*/ 43367 w 111574"/>
                  <a:gd name="connsiteY24" fmla="*/ 97754 h 119854"/>
                  <a:gd name="connsiteX25" fmla="*/ 31453 w 111574"/>
                  <a:gd name="connsiteY25" fmla="*/ 92750 h 119854"/>
                  <a:gd name="connsiteX26" fmla="*/ 31453 w 111574"/>
                  <a:gd name="connsiteY26" fmla="*/ 92750 h 119854"/>
                  <a:gd name="connsiteX27" fmla="*/ 53911 w 111574"/>
                  <a:gd name="connsiteY27" fmla="*/ 68624 h 119854"/>
                  <a:gd name="connsiteX28" fmla="*/ 95431 w 111574"/>
                  <a:gd name="connsiteY28" fmla="*/ 62370 h 119854"/>
                  <a:gd name="connsiteX29" fmla="*/ 24781 w 111574"/>
                  <a:gd name="connsiteY29" fmla="*/ 86198 h 119854"/>
                  <a:gd name="connsiteX30" fmla="*/ 26509 w 111574"/>
                  <a:gd name="connsiteY30" fmla="*/ 67493 h 119854"/>
                  <a:gd name="connsiteX31" fmla="*/ 44380 w 111574"/>
                  <a:gd name="connsiteY31" fmla="*/ 64872 h 119854"/>
                  <a:gd name="connsiteX32" fmla="*/ 85781 w 111574"/>
                  <a:gd name="connsiteY32" fmla="*/ 51647 h 119854"/>
                  <a:gd name="connsiteX33" fmla="*/ 67254 w 111574"/>
                  <a:gd name="connsiteY33" fmla="*/ 54209 h 119854"/>
                  <a:gd name="connsiteX34" fmla="*/ 86972 w 111574"/>
                  <a:gd name="connsiteY34" fmla="*/ 33061 h 119854"/>
                  <a:gd name="connsiteX35" fmla="*/ 85781 w 111574"/>
                  <a:gd name="connsiteY35" fmla="*/ 51409 h 119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1574" h="119854">
                    <a:moveTo>
                      <a:pt x="95431" y="62370"/>
                    </a:moveTo>
                    <a:cubicBezTo>
                      <a:pt x="106809" y="50456"/>
                      <a:pt x="110383" y="33836"/>
                      <a:pt x="99124" y="19777"/>
                    </a:cubicBezTo>
                    <a:lnTo>
                      <a:pt x="111574" y="6374"/>
                    </a:lnTo>
                    <a:lnTo>
                      <a:pt x="104783" y="0"/>
                    </a:lnTo>
                    <a:lnTo>
                      <a:pt x="98826" y="0"/>
                    </a:lnTo>
                    <a:lnTo>
                      <a:pt x="101984" y="3098"/>
                    </a:lnTo>
                    <a:lnTo>
                      <a:pt x="92631" y="13105"/>
                    </a:lnTo>
                    <a:cubicBezTo>
                      <a:pt x="84262" y="6332"/>
                      <a:pt x="73569" y="3104"/>
                      <a:pt x="62846" y="4110"/>
                    </a:cubicBezTo>
                    <a:lnTo>
                      <a:pt x="55340" y="19658"/>
                    </a:lnTo>
                    <a:cubicBezTo>
                      <a:pt x="64193" y="18687"/>
                      <a:pt x="73104" y="20951"/>
                      <a:pt x="80419" y="26032"/>
                    </a:cubicBezTo>
                    <a:lnTo>
                      <a:pt x="58140" y="49860"/>
                    </a:lnTo>
                    <a:cubicBezTo>
                      <a:pt x="46226" y="44499"/>
                      <a:pt x="31989" y="39614"/>
                      <a:pt x="16441" y="56234"/>
                    </a:cubicBezTo>
                    <a:cubicBezTo>
                      <a:pt x="5063" y="68446"/>
                      <a:pt x="1311" y="84827"/>
                      <a:pt x="12629" y="98707"/>
                    </a:cubicBezTo>
                    <a:lnTo>
                      <a:pt x="0" y="112825"/>
                    </a:lnTo>
                    <a:lnTo>
                      <a:pt x="3991" y="116519"/>
                    </a:lnTo>
                    <a:lnTo>
                      <a:pt x="894" y="119855"/>
                    </a:lnTo>
                    <a:lnTo>
                      <a:pt x="6851" y="119199"/>
                    </a:lnTo>
                    <a:lnTo>
                      <a:pt x="19241" y="105915"/>
                    </a:lnTo>
                    <a:cubicBezTo>
                      <a:pt x="24227" y="109364"/>
                      <a:pt x="30047" y="111426"/>
                      <a:pt x="36099" y="111872"/>
                    </a:cubicBezTo>
                    <a:lnTo>
                      <a:pt x="36635" y="114136"/>
                    </a:lnTo>
                    <a:lnTo>
                      <a:pt x="43844" y="112408"/>
                    </a:lnTo>
                    <a:lnTo>
                      <a:pt x="45094" y="109847"/>
                    </a:lnTo>
                    <a:lnTo>
                      <a:pt x="50634" y="98707"/>
                    </a:lnTo>
                    <a:lnTo>
                      <a:pt x="51111" y="97754"/>
                    </a:lnTo>
                    <a:cubicBezTo>
                      <a:pt x="48538" y="97987"/>
                      <a:pt x="45940" y="97987"/>
                      <a:pt x="43367" y="97754"/>
                    </a:cubicBezTo>
                    <a:cubicBezTo>
                      <a:pt x="39131" y="96807"/>
                      <a:pt x="35099" y="95109"/>
                      <a:pt x="31453" y="92750"/>
                    </a:cubicBezTo>
                    <a:lnTo>
                      <a:pt x="31453" y="92750"/>
                    </a:lnTo>
                    <a:lnTo>
                      <a:pt x="53911" y="68624"/>
                    </a:lnTo>
                    <a:cubicBezTo>
                      <a:pt x="66004" y="73807"/>
                      <a:pt x="79943" y="78990"/>
                      <a:pt x="95431" y="62370"/>
                    </a:cubicBezTo>
                    <a:close/>
                    <a:moveTo>
                      <a:pt x="24781" y="86198"/>
                    </a:moveTo>
                    <a:cubicBezTo>
                      <a:pt x="20438" y="80455"/>
                      <a:pt x="21189" y="72348"/>
                      <a:pt x="26509" y="67493"/>
                    </a:cubicBezTo>
                    <a:cubicBezTo>
                      <a:pt x="31870" y="61536"/>
                      <a:pt x="37887" y="62429"/>
                      <a:pt x="44380" y="64872"/>
                    </a:cubicBezTo>
                    <a:close/>
                    <a:moveTo>
                      <a:pt x="85781" y="51647"/>
                    </a:moveTo>
                    <a:cubicBezTo>
                      <a:pt x="80360" y="57604"/>
                      <a:pt x="73867" y="56830"/>
                      <a:pt x="67254" y="54209"/>
                    </a:cubicBezTo>
                    <a:lnTo>
                      <a:pt x="86972" y="33061"/>
                    </a:lnTo>
                    <a:cubicBezTo>
                      <a:pt x="91345" y="38578"/>
                      <a:pt x="90832" y="46506"/>
                      <a:pt x="85781" y="514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3" name="Forma Livre: Forma 1942">
                <a:extLst>
                  <a:ext uri="{FF2B5EF4-FFF2-40B4-BE49-F238E27FC236}">
                    <a16:creationId xmlns:a16="http://schemas.microsoft.com/office/drawing/2014/main" id="{C5F8A01D-674C-8B77-0D12-5754A81E41C9}"/>
                  </a:ext>
                </a:extLst>
              </p:cNvPr>
              <p:cNvSpPr/>
              <p:nvPr/>
            </p:nvSpPr>
            <p:spPr>
              <a:xfrm>
                <a:off x="16453468" y="3564660"/>
                <a:ext cx="111812" cy="118782"/>
              </a:xfrm>
              <a:custGeom>
                <a:avLst/>
                <a:gdLst>
                  <a:gd name="connsiteX0" fmla="*/ 95669 w 111812"/>
                  <a:gd name="connsiteY0" fmla="*/ 62489 h 118782"/>
                  <a:gd name="connsiteX1" fmla="*/ 53970 w 111812"/>
                  <a:gd name="connsiteY1" fmla="*/ 68446 h 118782"/>
                  <a:gd name="connsiteX2" fmla="*/ 31453 w 111812"/>
                  <a:gd name="connsiteY2" fmla="*/ 92631 h 118782"/>
                  <a:gd name="connsiteX3" fmla="*/ 50932 w 111812"/>
                  <a:gd name="connsiteY3" fmla="*/ 98588 h 118782"/>
                  <a:gd name="connsiteX4" fmla="*/ 43069 w 111812"/>
                  <a:gd name="connsiteY4" fmla="*/ 113838 h 118782"/>
                  <a:gd name="connsiteX5" fmla="*/ 19241 w 111812"/>
                  <a:gd name="connsiteY5" fmla="*/ 105439 h 118782"/>
                  <a:gd name="connsiteX6" fmla="*/ 6851 w 111812"/>
                  <a:gd name="connsiteY6" fmla="*/ 118782 h 118782"/>
                  <a:gd name="connsiteX7" fmla="*/ 0 w 111812"/>
                  <a:gd name="connsiteY7" fmla="*/ 112408 h 118782"/>
                  <a:gd name="connsiteX8" fmla="*/ 12629 w 111812"/>
                  <a:gd name="connsiteY8" fmla="*/ 98886 h 118782"/>
                  <a:gd name="connsiteX9" fmla="*/ 16441 w 111812"/>
                  <a:gd name="connsiteY9" fmla="*/ 56413 h 118782"/>
                  <a:gd name="connsiteX10" fmla="*/ 58140 w 111812"/>
                  <a:gd name="connsiteY10" fmla="*/ 50039 h 118782"/>
                  <a:gd name="connsiteX11" fmla="*/ 80479 w 111812"/>
                  <a:gd name="connsiteY11" fmla="*/ 26211 h 118782"/>
                  <a:gd name="connsiteX12" fmla="*/ 55340 w 111812"/>
                  <a:gd name="connsiteY12" fmla="*/ 19837 h 118782"/>
                  <a:gd name="connsiteX13" fmla="*/ 62846 w 111812"/>
                  <a:gd name="connsiteY13" fmla="*/ 4289 h 118782"/>
                  <a:gd name="connsiteX14" fmla="*/ 92631 w 111812"/>
                  <a:gd name="connsiteY14" fmla="*/ 13284 h 118782"/>
                  <a:gd name="connsiteX15" fmla="*/ 104962 w 111812"/>
                  <a:gd name="connsiteY15" fmla="*/ 0 h 118782"/>
                  <a:gd name="connsiteX16" fmla="*/ 111813 w 111812"/>
                  <a:gd name="connsiteY16" fmla="*/ 6374 h 118782"/>
                  <a:gd name="connsiteX17" fmla="*/ 99303 w 111812"/>
                  <a:gd name="connsiteY17" fmla="*/ 19777 h 118782"/>
                  <a:gd name="connsiteX18" fmla="*/ 95669 w 111812"/>
                  <a:gd name="connsiteY18" fmla="*/ 62489 h 118782"/>
                  <a:gd name="connsiteX19" fmla="*/ 26687 w 111812"/>
                  <a:gd name="connsiteY19" fmla="*/ 67374 h 118782"/>
                  <a:gd name="connsiteX20" fmla="*/ 24960 w 111812"/>
                  <a:gd name="connsiteY20" fmla="*/ 86138 h 118782"/>
                  <a:gd name="connsiteX21" fmla="*/ 44797 w 111812"/>
                  <a:gd name="connsiteY21" fmla="*/ 64812 h 118782"/>
                  <a:gd name="connsiteX22" fmla="*/ 26687 w 111812"/>
                  <a:gd name="connsiteY22" fmla="*/ 67374 h 118782"/>
                  <a:gd name="connsiteX23" fmla="*/ 87151 w 111812"/>
                  <a:gd name="connsiteY23" fmla="*/ 32942 h 118782"/>
                  <a:gd name="connsiteX24" fmla="*/ 67433 w 111812"/>
                  <a:gd name="connsiteY24" fmla="*/ 54149 h 118782"/>
                  <a:gd name="connsiteX25" fmla="*/ 86019 w 111812"/>
                  <a:gd name="connsiteY25" fmla="*/ 51528 h 118782"/>
                  <a:gd name="connsiteX26" fmla="*/ 87151 w 111812"/>
                  <a:gd name="connsiteY26" fmla="*/ 32942 h 118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1812" h="118782">
                    <a:moveTo>
                      <a:pt x="95669" y="62489"/>
                    </a:moveTo>
                    <a:cubicBezTo>
                      <a:pt x="80181" y="79168"/>
                      <a:pt x="66182" y="73986"/>
                      <a:pt x="53970" y="68446"/>
                    </a:cubicBezTo>
                    <a:lnTo>
                      <a:pt x="31453" y="92631"/>
                    </a:lnTo>
                    <a:cubicBezTo>
                      <a:pt x="37279" y="96366"/>
                      <a:pt x="44016" y="98427"/>
                      <a:pt x="50932" y="98588"/>
                    </a:cubicBezTo>
                    <a:lnTo>
                      <a:pt x="43069" y="113838"/>
                    </a:lnTo>
                    <a:cubicBezTo>
                      <a:pt x="34408" y="113802"/>
                      <a:pt x="26008" y="110842"/>
                      <a:pt x="19241" y="105439"/>
                    </a:cubicBezTo>
                    <a:lnTo>
                      <a:pt x="6851" y="118782"/>
                    </a:lnTo>
                    <a:lnTo>
                      <a:pt x="0" y="112408"/>
                    </a:lnTo>
                    <a:lnTo>
                      <a:pt x="12629" y="98886"/>
                    </a:lnTo>
                    <a:cubicBezTo>
                      <a:pt x="1311" y="85006"/>
                      <a:pt x="5063" y="68625"/>
                      <a:pt x="16441" y="56413"/>
                    </a:cubicBezTo>
                    <a:cubicBezTo>
                      <a:pt x="31929" y="39733"/>
                      <a:pt x="45869" y="44499"/>
                      <a:pt x="58140" y="50039"/>
                    </a:cubicBezTo>
                    <a:lnTo>
                      <a:pt x="80479" y="26211"/>
                    </a:lnTo>
                    <a:cubicBezTo>
                      <a:pt x="73110" y="21189"/>
                      <a:pt x="64210" y="18931"/>
                      <a:pt x="55340" y="19837"/>
                    </a:cubicBezTo>
                    <a:lnTo>
                      <a:pt x="62846" y="4289"/>
                    </a:lnTo>
                    <a:cubicBezTo>
                      <a:pt x="73569" y="3294"/>
                      <a:pt x="84256" y="6523"/>
                      <a:pt x="92631" y="13284"/>
                    </a:cubicBezTo>
                    <a:lnTo>
                      <a:pt x="104962" y="0"/>
                    </a:lnTo>
                    <a:lnTo>
                      <a:pt x="111813" y="6374"/>
                    </a:lnTo>
                    <a:lnTo>
                      <a:pt x="99303" y="19777"/>
                    </a:lnTo>
                    <a:cubicBezTo>
                      <a:pt x="110621" y="33955"/>
                      <a:pt x="107047" y="50277"/>
                      <a:pt x="95669" y="62489"/>
                    </a:cubicBezTo>
                    <a:close/>
                    <a:moveTo>
                      <a:pt x="26687" y="67374"/>
                    </a:moveTo>
                    <a:cubicBezTo>
                      <a:pt x="21356" y="72247"/>
                      <a:pt x="20611" y="80372"/>
                      <a:pt x="24960" y="86138"/>
                    </a:cubicBezTo>
                    <a:lnTo>
                      <a:pt x="44797" y="64812"/>
                    </a:lnTo>
                    <a:cubicBezTo>
                      <a:pt x="38065" y="62370"/>
                      <a:pt x="32049" y="61655"/>
                      <a:pt x="26687" y="67374"/>
                    </a:cubicBezTo>
                    <a:close/>
                    <a:moveTo>
                      <a:pt x="87151" y="32942"/>
                    </a:moveTo>
                    <a:lnTo>
                      <a:pt x="67433" y="54149"/>
                    </a:lnTo>
                    <a:cubicBezTo>
                      <a:pt x="74343" y="56770"/>
                      <a:pt x="80538" y="57425"/>
                      <a:pt x="86019" y="51528"/>
                    </a:cubicBezTo>
                    <a:cubicBezTo>
                      <a:pt x="91225" y="46596"/>
                      <a:pt x="91720" y="38470"/>
                      <a:pt x="87151" y="3294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4" name="Forma Livre: Forma 1943">
                <a:extLst>
                  <a:ext uri="{FF2B5EF4-FFF2-40B4-BE49-F238E27FC236}">
                    <a16:creationId xmlns:a16="http://schemas.microsoft.com/office/drawing/2014/main" id="{AC697BD8-09B3-FC80-2B92-E46D619ED651}"/>
                  </a:ext>
                </a:extLst>
              </p:cNvPr>
              <p:cNvSpPr/>
              <p:nvPr/>
            </p:nvSpPr>
            <p:spPr>
              <a:xfrm>
                <a:off x="16372272" y="3518613"/>
                <a:ext cx="70429" cy="124681"/>
              </a:xfrm>
              <a:custGeom>
                <a:avLst/>
                <a:gdLst>
                  <a:gd name="connsiteX0" fmla="*/ 70414 w 70429"/>
                  <a:gd name="connsiteY0" fmla="*/ 0 h 124681"/>
                  <a:gd name="connsiteX1" fmla="*/ 56296 w 70429"/>
                  <a:gd name="connsiteY1" fmla="*/ 15905 h 124681"/>
                  <a:gd name="connsiteX2" fmla="*/ 6317 w 70429"/>
                  <a:gd name="connsiteY2" fmla="*/ 104366 h 124681"/>
                  <a:gd name="connsiteX3" fmla="*/ 2 w 70429"/>
                  <a:gd name="connsiteY3" fmla="*/ 124680 h 124681"/>
                  <a:gd name="connsiteX4" fmla="*/ 717 w 70429"/>
                  <a:gd name="connsiteY4" fmla="*/ 118723 h 124681"/>
                  <a:gd name="connsiteX5" fmla="*/ 4232 w 70429"/>
                  <a:gd name="connsiteY5" fmla="*/ 103473 h 124681"/>
                  <a:gd name="connsiteX6" fmla="*/ 54688 w 70429"/>
                  <a:gd name="connsiteY6" fmla="*/ 14118 h 124681"/>
                  <a:gd name="connsiteX7" fmla="*/ 65887 w 70429"/>
                  <a:gd name="connsiteY7" fmla="*/ 3217 h 124681"/>
                  <a:gd name="connsiteX8" fmla="*/ 70414 w 70429"/>
                  <a:gd name="connsiteY8" fmla="*/ 0 h 124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429" h="124681">
                    <a:moveTo>
                      <a:pt x="70414" y="0"/>
                    </a:moveTo>
                    <a:cubicBezTo>
                      <a:pt x="70772" y="357"/>
                      <a:pt x="64874" y="5957"/>
                      <a:pt x="56296" y="15905"/>
                    </a:cubicBezTo>
                    <a:cubicBezTo>
                      <a:pt x="33814" y="41705"/>
                      <a:pt x="16813" y="71799"/>
                      <a:pt x="6317" y="104366"/>
                    </a:cubicBezTo>
                    <a:cubicBezTo>
                      <a:pt x="2326" y="116816"/>
                      <a:pt x="360" y="124799"/>
                      <a:pt x="2" y="124680"/>
                    </a:cubicBezTo>
                    <a:cubicBezTo>
                      <a:pt x="-27" y="122672"/>
                      <a:pt x="211" y="120665"/>
                      <a:pt x="717" y="118723"/>
                    </a:cubicBezTo>
                    <a:cubicBezTo>
                      <a:pt x="1313" y="115089"/>
                      <a:pt x="2505" y="109847"/>
                      <a:pt x="4232" y="103473"/>
                    </a:cubicBezTo>
                    <a:cubicBezTo>
                      <a:pt x="13698" y="70096"/>
                      <a:pt x="30997" y="39459"/>
                      <a:pt x="54688" y="14118"/>
                    </a:cubicBezTo>
                    <a:cubicBezTo>
                      <a:pt x="58226" y="10288"/>
                      <a:pt x="61961" y="6648"/>
                      <a:pt x="65887" y="3217"/>
                    </a:cubicBezTo>
                    <a:cubicBezTo>
                      <a:pt x="67239" y="1936"/>
                      <a:pt x="68758" y="852"/>
                      <a:pt x="704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5" name="Forma Livre: Forma 1944">
                <a:extLst>
                  <a:ext uri="{FF2B5EF4-FFF2-40B4-BE49-F238E27FC236}">
                    <a16:creationId xmlns:a16="http://schemas.microsoft.com/office/drawing/2014/main" id="{799AD483-295B-0239-17E5-E2E28E6524D9}"/>
                  </a:ext>
                </a:extLst>
              </p:cNvPr>
              <p:cNvSpPr/>
              <p:nvPr/>
            </p:nvSpPr>
            <p:spPr>
              <a:xfrm>
                <a:off x="16463476" y="3487100"/>
                <a:ext cx="31989" cy="15785"/>
              </a:xfrm>
              <a:custGeom>
                <a:avLst/>
                <a:gdLst>
                  <a:gd name="connsiteX0" fmla="*/ 31989 w 31989"/>
                  <a:gd name="connsiteY0" fmla="*/ 0 h 15785"/>
                  <a:gd name="connsiteX1" fmla="*/ 0 w 31989"/>
                  <a:gd name="connsiteY1" fmla="*/ 15786 h 15785"/>
                  <a:gd name="connsiteX2" fmla="*/ 31989 w 31989"/>
                  <a:gd name="connsiteY2" fmla="*/ 0 h 15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989" h="15785">
                    <a:moveTo>
                      <a:pt x="31989" y="0"/>
                    </a:moveTo>
                    <a:cubicBezTo>
                      <a:pt x="22327" y="7083"/>
                      <a:pt x="11503" y="12426"/>
                      <a:pt x="0" y="15786"/>
                    </a:cubicBezTo>
                    <a:cubicBezTo>
                      <a:pt x="9662" y="8703"/>
                      <a:pt x="20486" y="3360"/>
                      <a:pt x="319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6" name="Forma Livre: Forma 1945">
                <a:extLst>
                  <a:ext uri="{FF2B5EF4-FFF2-40B4-BE49-F238E27FC236}">
                    <a16:creationId xmlns:a16="http://schemas.microsoft.com/office/drawing/2014/main" id="{E6D86AAD-EB29-F1DB-4B0B-EFA9E6E96DA1}"/>
                  </a:ext>
                </a:extLst>
              </p:cNvPr>
              <p:cNvSpPr/>
              <p:nvPr/>
            </p:nvSpPr>
            <p:spPr>
              <a:xfrm>
                <a:off x="16466280" y="3615652"/>
                <a:ext cx="18774" cy="21326"/>
              </a:xfrm>
              <a:custGeom>
                <a:avLst/>
                <a:gdLst>
                  <a:gd name="connsiteX0" fmla="*/ 18760 w 18774"/>
                  <a:gd name="connsiteY0" fmla="*/ 0 h 21326"/>
                  <a:gd name="connsiteX1" fmla="*/ 7859 w 18774"/>
                  <a:gd name="connsiteY1" fmla="*/ 9412 h 21326"/>
                  <a:gd name="connsiteX2" fmla="*/ 55 w 18774"/>
                  <a:gd name="connsiteY2" fmla="*/ 21326 h 21326"/>
                  <a:gd name="connsiteX3" fmla="*/ 5536 w 18774"/>
                  <a:gd name="connsiteY3" fmla="*/ 7208 h 21326"/>
                  <a:gd name="connsiteX4" fmla="*/ 18760 w 18774"/>
                  <a:gd name="connsiteY4" fmla="*/ 0 h 2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74" h="21326">
                    <a:moveTo>
                      <a:pt x="18760" y="0"/>
                    </a:moveTo>
                    <a:cubicBezTo>
                      <a:pt x="19118" y="894"/>
                      <a:pt x="12803" y="3455"/>
                      <a:pt x="7859" y="9412"/>
                    </a:cubicBezTo>
                    <a:cubicBezTo>
                      <a:pt x="5053" y="13248"/>
                      <a:pt x="2450" y="17222"/>
                      <a:pt x="55" y="21326"/>
                    </a:cubicBezTo>
                    <a:cubicBezTo>
                      <a:pt x="-368" y="16030"/>
                      <a:pt x="1646" y="10830"/>
                      <a:pt x="5536" y="7208"/>
                    </a:cubicBezTo>
                    <a:cubicBezTo>
                      <a:pt x="8669" y="2973"/>
                      <a:pt x="13506" y="340"/>
                      <a:pt x="187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7" name="Forma Livre: Forma 1946">
                <a:extLst>
                  <a:ext uri="{FF2B5EF4-FFF2-40B4-BE49-F238E27FC236}">
                    <a16:creationId xmlns:a16="http://schemas.microsoft.com/office/drawing/2014/main" id="{B63E8973-00EF-88E7-6733-BAF9D164008F}"/>
                  </a:ext>
                </a:extLst>
              </p:cNvPr>
              <p:cNvSpPr/>
              <p:nvPr/>
            </p:nvSpPr>
            <p:spPr>
              <a:xfrm>
                <a:off x="16559550" y="3609157"/>
                <a:ext cx="63632" cy="91620"/>
              </a:xfrm>
              <a:custGeom>
                <a:avLst/>
                <a:gdLst>
                  <a:gd name="connsiteX0" fmla="*/ 63633 w 63632"/>
                  <a:gd name="connsiteY0" fmla="*/ 2 h 91620"/>
                  <a:gd name="connsiteX1" fmla="*/ 59582 w 63632"/>
                  <a:gd name="connsiteY1" fmla="*/ 16264 h 91620"/>
                  <a:gd name="connsiteX2" fmla="*/ 41175 w 63632"/>
                  <a:gd name="connsiteY2" fmla="*/ 52423 h 91620"/>
                  <a:gd name="connsiteX3" fmla="*/ 13773 w 63632"/>
                  <a:gd name="connsiteY3" fmla="*/ 82208 h 91620"/>
                  <a:gd name="connsiteX4" fmla="*/ 12 w 63632"/>
                  <a:gd name="connsiteY4" fmla="*/ 91620 h 91620"/>
                  <a:gd name="connsiteX5" fmla="*/ 12403 w 63632"/>
                  <a:gd name="connsiteY5" fmla="*/ 80481 h 91620"/>
                  <a:gd name="connsiteX6" fmla="*/ 57617 w 63632"/>
                  <a:gd name="connsiteY6" fmla="*/ 15311 h 91620"/>
                  <a:gd name="connsiteX7" fmla="*/ 63633 w 63632"/>
                  <a:gd name="connsiteY7" fmla="*/ 2 h 9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632" h="91620">
                    <a:moveTo>
                      <a:pt x="63633" y="2"/>
                    </a:moveTo>
                    <a:cubicBezTo>
                      <a:pt x="63079" y="5589"/>
                      <a:pt x="61715" y="11070"/>
                      <a:pt x="59582" y="16264"/>
                    </a:cubicBezTo>
                    <a:cubicBezTo>
                      <a:pt x="55102" y="29090"/>
                      <a:pt x="48907" y="41254"/>
                      <a:pt x="41175" y="52423"/>
                    </a:cubicBezTo>
                    <a:cubicBezTo>
                      <a:pt x="33395" y="63521"/>
                      <a:pt x="24186" y="73535"/>
                      <a:pt x="13773" y="82208"/>
                    </a:cubicBezTo>
                    <a:cubicBezTo>
                      <a:pt x="9639" y="85955"/>
                      <a:pt x="5004" y="89124"/>
                      <a:pt x="12" y="91620"/>
                    </a:cubicBezTo>
                    <a:cubicBezTo>
                      <a:pt x="-285" y="91203"/>
                      <a:pt x="4837" y="87391"/>
                      <a:pt x="12403" y="80481"/>
                    </a:cubicBezTo>
                    <a:cubicBezTo>
                      <a:pt x="32180" y="62431"/>
                      <a:pt x="47632" y="40158"/>
                      <a:pt x="57617" y="15311"/>
                    </a:cubicBezTo>
                    <a:cubicBezTo>
                      <a:pt x="61369" y="6018"/>
                      <a:pt x="63156" y="-117"/>
                      <a:pt x="6363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8" name="Forma Livre: Forma 1947">
                <a:extLst>
                  <a:ext uri="{FF2B5EF4-FFF2-40B4-BE49-F238E27FC236}">
                    <a16:creationId xmlns:a16="http://schemas.microsoft.com/office/drawing/2014/main" id="{9FADA44C-A53A-BCCF-D571-634AA14971D4}"/>
                  </a:ext>
                </a:extLst>
              </p:cNvPr>
              <p:cNvSpPr/>
              <p:nvPr/>
            </p:nvSpPr>
            <p:spPr>
              <a:xfrm>
                <a:off x="15309564" y="3579076"/>
                <a:ext cx="415900" cy="501055"/>
              </a:xfrm>
              <a:custGeom>
                <a:avLst/>
                <a:gdLst>
                  <a:gd name="connsiteX0" fmla="*/ 390405 w 415900"/>
                  <a:gd name="connsiteY0" fmla="*/ 415679 h 501055"/>
                  <a:gd name="connsiteX1" fmla="*/ 290208 w 415900"/>
                  <a:gd name="connsiteY1" fmla="*/ 193543 h 501055"/>
                  <a:gd name="connsiteX2" fmla="*/ 105541 w 415900"/>
                  <a:gd name="connsiteY2" fmla="*/ 34372 h 501055"/>
                  <a:gd name="connsiteX3" fmla="*/ 79926 w 415900"/>
                  <a:gd name="connsiteY3" fmla="*/ 0 h 501055"/>
                  <a:gd name="connsiteX4" fmla="*/ 28220 w 415900"/>
                  <a:gd name="connsiteY4" fmla="*/ 38601 h 501055"/>
                  <a:gd name="connsiteX5" fmla="*/ 94878 w 415900"/>
                  <a:gd name="connsiteY5" fmla="*/ 339310 h 501055"/>
                  <a:gd name="connsiteX6" fmla="*/ 364253 w 415900"/>
                  <a:gd name="connsiteY6" fmla="*/ 488592 h 501055"/>
                  <a:gd name="connsiteX7" fmla="*/ 415901 w 415900"/>
                  <a:gd name="connsiteY7" fmla="*/ 450051 h 50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5900" h="501055">
                    <a:moveTo>
                      <a:pt x="390405" y="415679"/>
                    </a:moveTo>
                    <a:cubicBezTo>
                      <a:pt x="387009" y="356109"/>
                      <a:pt x="350195" y="273902"/>
                      <a:pt x="290208" y="193543"/>
                    </a:cubicBezTo>
                    <a:cubicBezTo>
                      <a:pt x="230221" y="113183"/>
                      <a:pt x="161716" y="54566"/>
                      <a:pt x="105541" y="34372"/>
                    </a:cubicBezTo>
                    <a:lnTo>
                      <a:pt x="79926" y="0"/>
                    </a:lnTo>
                    <a:lnTo>
                      <a:pt x="28220" y="38601"/>
                    </a:lnTo>
                    <a:cubicBezTo>
                      <a:pt x="-27717" y="80300"/>
                      <a:pt x="2068" y="215047"/>
                      <a:pt x="94878" y="339310"/>
                    </a:cubicBezTo>
                    <a:cubicBezTo>
                      <a:pt x="187688" y="463573"/>
                      <a:pt x="308258" y="530410"/>
                      <a:pt x="364253" y="488592"/>
                    </a:cubicBezTo>
                    <a:lnTo>
                      <a:pt x="415901" y="450051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5A02FB04-E770-B1E5-1F3A-6CDF29A7F7B7}"/>
                  </a:ext>
                </a:extLst>
              </p:cNvPr>
              <p:cNvSpPr/>
              <p:nvPr/>
            </p:nvSpPr>
            <p:spPr>
              <a:xfrm>
                <a:off x="15309564" y="3579076"/>
                <a:ext cx="415900" cy="501055"/>
              </a:xfrm>
              <a:custGeom>
                <a:avLst/>
                <a:gdLst>
                  <a:gd name="connsiteX0" fmla="*/ 390405 w 415900"/>
                  <a:gd name="connsiteY0" fmla="*/ 415679 h 501055"/>
                  <a:gd name="connsiteX1" fmla="*/ 290208 w 415900"/>
                  <a:gd name="connsiteY1" fmla="*/ 193543 h 501055"/>
                  <a:gd name="connsiteX2" fmla="*/ 105541 w 415900"/>
                  <a:gd name="connsiteY2" fmla="*/ 34372 h 501055"/>
                  <a:gd name="connsiteX3" fmla="*/ 79926 w 415900"/>
                  <a:gd name="connsiteY3" fmla="*/ 0 h 501055"/>
                  <a:gd name="connsiteX4" fmla="*/ 28220 w 415900"/>
                  <a:gd name="connsiteY4" fmla="*/ 38601 h 501055"/>
                  <a:gd name="connsiteX5" fmla="*/ 94878 w 415900"/>
                  <a:gd name="connsiteY5" fmla="*/ 339310 h 501055"/>
                  <a:gd name="connsiteX6" fmla="*/ 364253 w 415900"/>
                  <a:gd name="connsiteY6" fmla="*/ 488592 h 501055"/>
                  <a:gd name="connsiteX7" fmla="*/ 415901 w 415900"/>
                  <a:gd name="connsiteY7" fmla="*/ 450051 h 50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5900" h="501055">
                    <a:moveTo>
                      <a:pt x="390405" y="415679"/>
                    </a:moveTo>
                    <a:cubicBezTo>
                      <a:pt x="387009" y="356109"/>
                      <a:pt x="350195" y="273902"/>
                      <a:pt x="290208" y="193543"/>
                    </a:cubicBezTo>
                    <a:cubicBezTo>
                      <a:pt x="230221" y="113183"/>
                      <a:pt x="161716" y="54566"/>
                      <a:pt x="105541" y="34372"/>
                    </a:cubicBezTo>
                    <a:lnTo>
                      <a:pt x="79926" y="0"/>
                    </a:lnTo>
                    <a:lnTo>
                      <a:pt x="28220" y="38601"/>
                    </a:lnTo>
                    <a:cubicBezTo>
                      <a:pt x="-27717" y="80300"/>
                      <a:pt x="2068" y="215047"/>
                      <a:pt x="94878" y="339310"/>
                    </a:cubicBezTo>
                    <a:cubicBezTo>
                      <a:pt x="187688" y="463573"/>
                      <a:pt x="308258" y="530410"/>
                      <a:pt x="364253" y="488592"/>
                    </a:cubicBezTo>
                    <a:lnTo>
                      <a:pt x="415901" y="450051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0" name="Forma Livre: Forma 1949">
                <a:extLst>
                  <a:ext uri="{FF2B5EF4-FFF2-40B4-BE49-F238E27FC236}">
                    <a16:creationId xmlns:a16="http://schemas.microsoft.com/office/drawing/2014/main" id="{B074EE1C-EB77-017E-A995-3807DDE4A5EF}"/>
                  </a:ext>
                </a:extLst>
              </p:cNvPr>
              <p:cNvSpPr/>
              <p:nvPr/>
            </p:nvSpPr>
            <p:spPr>
              <a:xfrm>
                <a:off x="15357718" y="3569118"/>
                <a:ext cx="392512" cy="475023"/>
              </a:xfrm>
              <a:custGeom>
                <a:avLst/>
                <a:gdLst>
                  <a:gd name="connsiteX0" fmla="*/ 94857 w 392512"/>
                  <a:gd name="connsiteY0" fmla="*/ 313407 h 475023"/>
                  <a:gd name="connsiteX1" fmla="*/ 28317 w 392512"/>
                  <a:gd name="connsiteY1" fmla="*/ 12520 h 475023"/>
                  <a:gd name="connsiteX2" fmla="*/ 297573 w 392512"/>
                  <a:gd name="connsiteY2" fmla="*/ 161921 h 475023"/>
                  <a:gd name="connsiteX3" fmla="*/ 364351 w 392512"/>
                  <a:gd name="connsiteY3" fmla="*/ 462570 h 475023"/>
                  <a:gd name="connsiteX4" fmla="*/ 94857 w 392512"/>
                  <a:gd name="connsiteY4" fmla="*/ 313407 h 475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512" h="475023">
                    <a:moveTo>
                      <a:pt x="94857" y="313407"/>
                    </a:moveTo>
                    <a:cubicBezTo>
                      <a:pt x="2107" y="189144"/>
                      <a:pt x="-27797" y="54516"/>
                      <a:pt x="28317" y="12520"/>
                    </a:cubicBezTo>
                    <a:cubicBezTo>
                      <a:pt x="84432" y="-29477"/>
                      <a:pt x="204763" y="37658"/>
                      <a:pt x="297573" y="161921"/>
                    </a:cubicBezTo>
                    <a:cubicBezTo>
                      <a:pt x="390383" y="286184"/>
                      <a:pt x="420228" y="420812"/>
                      <a:pt x="364351" y="462570"/>
                    </a:cubicBezTo>
                    <a:cubicBezTo>
                      <a:pt x="308475" y="504329"/>
                      <a:pt x="187667" y="437670"/>
                      <a:pt x="94857" y="313407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1" name="Forma Livre: Forma 1950">
                <a:extLst>
                  <a:ext uri="{FF2B5EF4-FFF2-40B4-BE49-F238E27FC236}">
                    <a16:creationId xmlns:a16="http://schemas.microsoft.com/office/drawing/2014/main" id="{E256F54E-E210-E73F-7017-A77EC4DFE48C}"/>
                  </a:ext>
                </a:extLst>
              </p:cNvPr>
              <p:cNvSpPr/>
              <p:nvPr/>
            </p:nvSpPr>
            <p:spPr>
              <a:xfrm>
                <a:off x="15476403" y="3580267"/>
                <a:ext cx="273425" cy="373086"/>
              </a:xfrm>
              <a:custGeom>
                <a:avLst/>
                <a:gdLst>
                  <a:gd name="connsiteX0" fmla="*/ 23947 w 273425"/>
                  <a:gd name="connsiteY0" fmla="*/ 99065 h 373086"/>
                  <a:gd name="connsiteX1" fmla="*/ 49324 w 273425"/>
                  <a:gd name="connsiteY1" fmla="*/ 182463 h 373086"/>
                  <a:gd name="connsiteX2" fmla="*/ 273426 w 273425"/>
                  <a:gd name="connsiteY2" fmla="*/ 373086 h 373086"/>
                  <a:gd name="connsiteX3" fmla="*/ 178710 w 273425"/>
                  <a:gd name="connsiteY3" fmla="*/ 151129 h 373086"/>
                  <a:gd name="connsiteX4" fmla="*/ 0 w 273425"/>
                  <a:gd name="connsiteY4" fmla="*/ 0 h 373086"/>
                  <a:gd name="connsiteX5" fmla="*/ 23947 w 273425"/>
                  <a:gd name="connsiteY5" fmla="*/ 99065 h 37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3425" h="373086">
                    <a:moveTo>
                      <a:pt x="23947" y="99065"/>
                    </a:moveTo>
                    <a:cubicBezTo>
                      <a:pt x="30440" y="127426"/>
                      <a:pt x="38923" y="155293"/>
                      <a:pt x="49324" y="182463"/>
                    </a:cubicBezTo>
                    <a:cubicBezTo>
                      <a:pt x="89593" y="277119"/>
                      <a:pt x="174063" y="351582"/>
                      <a:pt x="273426" y="373086"/>
                    </a:cubicBezTo>
                    <a:cubicBezTo>
                      <a:pt x="270805" y="312325"/>
                      <a:pt x="237327" y="229702"/>
                      <a:pt x="178710" y="151129"/>
                    </a:cubicBezTo>
                    <a:cubicBezTo>
                      <a:pt x="122535" y="75952"/>
                      <a:pt x="56234" y="21803"/>
                      <a:pt x="0" y="0"/>
                    </a:cubicBezTo>
                    <a:cubicBezTo>
                      <a:pt x="7148" y="33180"/>
                      <a:pt x="15190" y="66242"/>
                      <a:pt x="23947" y="9906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2" name="Forma Livre: Forma 1951">
                <a:extLst>
                  <a:ext uri="{FF2B5EF4-FFF2-40B4-BE49-F238E27FC236}">
                    <a16:creationId xmlns:a16="http://schemas.microsoft.com/office/drawing/2014/main" id="{C16AA697-C91E-2B20-EB48-60D16A2B760B}"/>
                  </a:ext>
                </a:extLst>
              </p:cNvPr>
              <p:cNvSpPr/>
              <p:nvPr/>
            </p:nvSpPr>
            <p:spPr>
              <a:xfrm>
                <a:off x="15409237" y="3632768"/>
                <a:ext cx="301450" cy="357432"/>
              </a:xfrm>
              <a:custGeom>
                <a:avLst/>
                <a:gdLst>
                  <a:gd name="connsiteX0" fmla="*/ 87479 w 301450"/>
                  <a:gd name="connsiteY0" fmla="*/ 223308 h 357432"/>
                  <a:gd name="connsiteX1" fmla="*/ 14565 w 301450"/>
                  <a:gd name="connsiteY1" fmla="*/ 8857 h 357432"/>
                  <a:gd name="connsiteX2" fmla="*/ 223477 w 301450"/>
                  <a:gd name="connsiteY2" fmla="*/ 122039 h 357432"/>
                  <a:gd name="connsiteX3" fmla="*/ 284596 w 301450"/>
                  <a:gd name="connsiteY3" fmla="*/ 345724 h 357432"/>
                  <a:gd name="connsiteX4" fmla="*/ 237297 w 301450"/>
                  <a:gd name="connsiteY4" fmla="*/ 356506 h 357432"/>
                  <a:gd name="connsiteX5" fmla="*/ 87479 w 301450"/>
                  <a:gd name="connsiteY5" fmla="*/ 223308 h 35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450" h="357432">
                    <a:moveTo>
                      <a:pt x="87479" y="223308"/>
                    </a:moveTo>
                    <a:cubicBezTo>
                      <a:pt x="15995" y="127996"/>
                      <a:pt x="-23023" y="36795"/>
                      <a:pt x="14565" y="8857"/>
                    </a:cubicBezTo>
                    <a:cubicBezTo>
                      <a:pt x="54418" y="-20928"/>
                      <a:pt x="152172" y="26310"/>
                      <a:pt x="223477" y="122039"/>
                    </a:cubicBezTo>
                    <a:cubicBezTo>
                      <a:pt x="294782" y="217768"/>
                      <a:pt x="322184" y="317667"/>
                      <a:pt x="284596" y="345724"/>
                    </a:cubicBezTo>
                    <a:cubicBezTo>
                      <a:pt x="275422" y="352634"/>
                      <a:pt x="265355" y="360081"/>
                      <a:pt x="237297" y="356506"/>
                    </a:cubicBezTo>
                    <a:cubicBezTo>
                      <a:pt x="192977" y="350490"/>
                      <a:pt x="141271" y="295388"/>
                      <a:pt x="87479" y="22330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3" name="Forma Livre: Forma 1952">
                <a:extLst>
                  <a:ext uri="{FF2B5EF4-FFF2-40B4-BE49-F238E27FC236}">
                    <a16:creationId xmlns:a16="http://schemas.microsoft.com/office/drawing/2014/main" id="{2B5F5768-A003-A815-5DBA-0483A6327D73}"/>
                  </a:ext>
                </a:extLst>
              </p:cNvPr>
              <p:cNvSpPr/>
              <p:nvPr/>
            </p:nvSpPr>
            <p:spPr>
              <a:xfrm>
                <a:off x="15409237" y="3632768"/>
                <a:ext cx="301450" cy="357432"/>
              </a:xfrm>
              <a:custGeom>
                <a:avLst/>
                <a:gdLst>
                  <a:gd name="connsiteX0" fmla="*/ 87479 w 301450"/>
                  <a:gd name="connsiteY0" fmla="*/ 223308 h 357432"/>
                  <a:gd name="connsiteX1" fmla="*/ 14565 w 301450"/>
                  <a:gd name="connsiteY1" fmla="*/ 8857 h 357432"/>
                  <a:gd name="connsiteX2" fmla="*/ 223477 w 301450"/>
                  <a:gd name="connsiteY2" fmla="*/ 122039 h 357432"/>
                  <a:gd name="connsiteX3" fmla="*/ 284596 w 301450"/>
                  <a:gd name="connsiteY3" fmla="*/ 345724 h 357432"/>
                  <a:gd name="connsiteX4" fmla="*/ 237297 w 301450"/>
                  <a:gd name="connsiteY4" fmla="*/ 356506 h 357432"/>
                  <a:gd name="connsiteX5" fmla="*/ 87479 w 301450"/>
                  <a:gd name="connsiteY5" fmla="*/ 223308 h 35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1450" h="357432">
                    <a:moveTo>
                      <a:pt x="87479" y="223308"/>
                    </a:moveTo>
                    <a:cubicBezTo>
                      <a:pt x="15995" y="127996"/>
                      <a:pt x="-23023" y="36795"/>
                      <a:pt x="14565" y="8857"/>
                    </a:cubicBezTo>
                    <a:cubicBezTo>
                      <a:pt x="54418" y="-20928"/>
                      <a:pt x="152172" y="26310"/>
                      <a:pt x="223477" y="122039"/>
                    </a:cubicBezTo>
                    <a:cubicBezTo>
                      <a:pt x="294782" y="217768"/>
                      <a:pt x="322184" y="317667"/>
                      <a:pt x="284596" y="345724"/>
                    </a:cubicBezTo>
                    <a:cubicBezTo>
                      <a:pt x="275422" y="352634"/>
                      <a:pt x="265355" y="360081"/>
                      <a:pt x="237297" y="356506"/>
                    </a:cubicBezTo>
                    <a:cubicBezTo>
                      <a:pt x="192977" y="350490"/>
                      <a:pt x="141271" y="295388"/>
                      <a:pt x="87479" y="2233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4" name="Forma Livre: Forma 1953">
                <a:extLst>
                  <a:ext uri="{FF2B5EF4-FFF2-40B4-BE49-F238E27FC236}">
                    <a16:creationId xmlns:a16="http://schemas.microsoft.com/office/drawing/2014/main" id="{C135BAEA-DEAC-29F5-8488-50F383EC4393}"/>
                  </a:ext>
                </a:extLst>
              </p:cNvPr>
              <p:cNvSpPr/>
              <p:nvPr/>
            </p:nvSpPr>
            <p:spPr>
              <a:xfrm>
                <a:off x="15402968" y="3636422"/>
                <a:ext cx="286255" cy="352592"/>
              </a:xfrm>
              <a:custGeom>
                <a:avLst/>
                <a:gdLst>
                  <a:gd name="connsiteX0" fmla="*/ 75103 w 286255"/>
                  <a:gd name="connsiteY0" fmla="*/ 227040 h 352592"/>
                  <a:gd name="connsiteX1" fmla="*/ 17082 w 286255"/>
                  <a:gd name="connsiteY1" fmla="*/ 7525 h 352592"/>
                  <a:gd name="connsiteX2" fmla="*/ 211161 w 286255"/>
                  <a:gd name="connsiteY2" fmla="*/ 125474 h 352592"/>
                  <a:gd name="connsiteX3" fmla="*/ 269122 w 286255"/>
                  <a:gd name="connsiteY3" fmla="*/ 345048 h 352592"/>
                  <a:gd name="connsiteX4" fmla="*/ 75103 w 286255"/>
                  <a:gd name="connsiteY4" fmla="*/ 227040 h 35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255" h="352592">
                    <a:moveTo>
                      <a:pt x="75103" y="227040"/>
                    </a:moveTo>
                    <a:cubicBezTo>
                      <a:pt x="5525" y="133873"/>
                      <a:pt x="-20209" y="35583"/>
                      <a:pt x="17082" y="7525"/>
                    </a:cubicBezTo>
                    <a:cubicBezTo>
                      <a:pt x="54373" y="-20532"/>
                      <a:pt x="141523" y="32306"/>
                      <a:pt x="211161" y="125474"/>
                    </a:cubicBezTo>
                    <a:cubicBezTo>
                      <a:pt x="280798" y="218641"/>
                      <a:pt x="306472" y="316991"/>
                      <a:pt x="269122" y="345048"/>
                    </a:cubicBezTo>
                    <a:cubicBezTo>
                      <a:pt x="231772" y="373106"/>
                      <a:pt x="144681" y="320505"/>
                      <a:pt x="75103" y="22704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5" name="Forma Livre: Forma 1954">
                <a:extLst>
                  <a:ext uri="{FF2B5EF4-FFF2-40B4-BE49-F238E27FC236}">
                    <a16:creationId xmlns:a16="http://schemas.microsoft.com/office/drawing/2014/main" id="{647ACEC6-4F2F-1F02-D6FB-10FCD8723948}"/>
                  </a:ext>
                </a:extLst>
              </p:cNvPr>
              <p:cNvSpPr/>
              <p:nvPr/>
            </p:nvSpPr>
            <p:spPr>
              <a:xfrm>
                <a:off x="15402968" y="3636422"/>
                <a:ext cx="286255" cy="352592"/>
              </a:xfrm>
              <a:custGeom>
                <a:avLst/>
                <a:gdLst>
                  <a:gd name="connsiteX0" fmla="*/ 75103 w 286255"/>
                  <a:gd name="connsiteY0" fmla="*/ 227040 h 352592"/>
                  <a:gd name="connsiteX1" fmla="*/ 17082 w 286255"/>
                  <a:gd name="connsiteY1" fmla="*/ 7525 h 352592"/>
                  <a:gd name="connsiteX2" fmla="*/ 211161 w 286255"/>
                  <a:gd name="connsiteY2" fmla="*/ 125474 h 352592"/>
                  <a:gd name="connsiteX3" fmla="*/ 269122 w 286255"/>
                  <a:gd name="connsiteY3" fmla="*/ 345048 h 352592"/>
                  <a:gd name="connsiteX4" fmla="*/ 75103 w 286255"/>
                  <a:gd name="connsiteY4" fmla="*/ 227040 h 35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255" h="352592">
                    <a:moveTo>
                      <a:pt x="75103" y="227040"/>
                    </a:moveTo>
                    <a:cubicBezTo>
                      <a:pt x="5525" y="133873"/>
                      <a:pt x="-20209" y="35583"/>
                      <a:pt x="17082" y="7525"/>
                    </a:cubicBezTo>
                    <a:cubicBezTo>
                      <a:pt x="54373" y="-20532"/>
                      <a:pt x="141523" y="32306"/>
                      <a:pt x="211161" y="125474"/>
                    </a:cubicBezTo>
                    <a:cubicBezTo>
                      <a:pt x="280798" y="218641"/>
                      <a:pt x="306472" y="316991"/>
                      <a:pt x="269122" y="345048"/>
                    </a:cubicBezTo>
                    <a:cubicBezTo>
                      <a:pt x="231772" y="373106"/>
                      <a:pt x="144681" y="320505"/>
                      <a:pt x="75103" y="22704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6" name="Forma Livre: Forma 1955">
                <a:extLst>
                  <a:ext uri="{FF2B5EF4-FFF2-40B4-BE49-F238E27FC236}">
                    <a16:creationId xmlns:a16="http://schemas.microsoft.com/office/drawing/2014/main" id="{EB0FA9F8-C780-88FC-95FC-E2161A6439EA}"/>
                  </a:ext>
                </a:extLst>
              </p:cNvPr>
              <p:cNvSpPr/>
              <p:nvPr/>
            </p:nvSpPr>
            <p:spPr>
              <a:xfrm>
                <a:off x="15472173" y="3720197"/>
                <a:ext cx="157026" cy="201822"/>
              </a:xfrm>
              <a:custGeom>
                <a:avLst/>
                <a:gdLst>
                  <a:gd name="connsiteX0" fmla="*/ 81134 w 157026"/>
                  <a:gd name="connsiteY0" fmla="*/ 113600 h 201822"/>
                  <a:gd name="connsiteX1" fmla="*/ 112706 w 157026"/>
                  <a:gd name="connsiteY1" fmla="*/ 154703 h 201822"/>
                  <a:gd name="connsiteX2" fmla="*/ 112706 w 157026"/>
                  <a:gd name="connsiteY2" fmla="*/ 154703 h 201822"/>
                  <a:gd name="connsiteX3" fmla="*/ 94835 w 157026"/>
                  <a:gd name="connsiteY3" fmla="*/ 159171 h 201822"/>
                  <a:gd name="connsiteX4" fmla="*/ 83636 w 157026"/>
                  <a:gd name="connsiteY4" fmla="*/ 157503 h 201822"/>
                  <a:gd name="connsiteX5" fmla="*/ 84291 w 157026"/>
                  <a:gd name="connsiteY5" fmla="*/ 158992 h 201822"/>
                  <a:gd name="connsiteX6" fmla="*/ 91797 w 157026"/>
                  <a:gd name="connsiteY6" fmla="*/ 176863 h 201822"/>
                  <a:gd name="connsiteX7" fmla="*/ 93525 w 157026"/>
                  <a:gd name="connsiteY7" fmla="*/ 180973 h 201822"/>
                  <a:gd name="connsiteX8" fmla="*/ 103890 w 157026"/>
                  <a:gd name="connsiteY8" fmla="*/ 185262 h 201822"/>
                  <a:gd name="connsiteX9" fmla="*/ 104843 w 157026"/>
                  <a:gd name="connsiteY9" fmla="*/ 182046 h 201822"/>
                  <a:gd name="connsiteX10" fmla="*/ 129445 w 157026"/>
                  <a:gd name="connsiteY10" fmla="*/ 176803 h 201822"/>
                  <a:gd name="connsiteX11" fmla="*/ 146840 w 157026"/>
                  <a:gd name="connsiteY11" fmla="*/ 199380 h 201822"/>
                  <a:gd name="connsiteX12" fmla="*/ 155418 w 157026"/>
                  <a:gd name="connsiteY12" fmla="*/ 201823 h 201822"/>
                  <a:gd name="connsiteX13" fmla="*/ 151069 w 157026"/>
                  <a:gd name="connsiteY13" fmla="*/ 195866 h 201822"/>
                  <a:gd name="connsiteX14" fmla="*/ 157026 w 157026"/>
                  <a:gd name="connsiteY14" fmla="*/ 191398 h 201822"/>
                  <a:gd name="connsiteX15" fmla="*/ 139155 w 157026"/>
                  <a:gd name="connsiteY15" fmla="*/ 168404 h 201822"/>
                  <a:gd name="connsiteX16" fmla="*/ 135283 w 157026"/>
                  <a:gd name="connsiteY16" fmla="*/ 104664 h 201822"/>
                  <a:gd name="connsiteX17" fmla="*/ 75356 w 157026"/>
                  <a:gd name="connsiteY17" fmla="*/ 85245 h 201822"/>
                  <a:gd name="connsiteX18" fmla="*/ 44082 w 157026"/>
                  <a:gd name="connsiteY18" fmla="*/ 44499 h 201822"/>
                  <a:gd name="connsiteX19" fmla="*/ 80598 w 157026"/>
                  <a:gd name="connsiteY19" fmla="*/ 41044 h 201822"/>
                  <a:gd name="connsiteX20" fmla="*/ 70650 w 157026"/>
                  <a:gd name="connsiteY20" fmla="*/ 16322 h 201822"/>
                  <a:gd name="connsiteX21" fmla="*/ 27462 w 157026"/>
                  <a:gd name="connsiteY21" fmla="*/ 22577 h 201822"/>
                  <a:gd name="connsiteX22" fmla="*/ 14356 w 157026"/>
                  <a:gd name="connsiteY22" fmla="*/ 5540 h 201822"/>
                  <a:gd name="connsiteX23" fmla="*/ 19062 w 157026"/>
                  <a:gd name="connsiteY23" fmla="*/ 1668 h 201822"/>
                  <a:gd name="connsiteX24" fmla="*/ 10127 w 157026"/>
                  <a:gd name="connsiteY24" fmla="*/ 0 h 201822"/>
                  <a:gd name="connsiteX25" fmla="*/ 0 w 157026"/>
                  <a:gd name="connsiteY25" fmla="*/ 7744 h 201822"/>
                  <a:gd name="connsiteX26" fmla="*/ 17513 w 157026"/>
                  <a:gd name="connsiteY26" fmla="*/ 30559 h 201822"/>
                  <a:gd name="connsiteX27" fmla="*/ 21088 w 157026"/>
                  <a:gd name="connsiteY27" fmla="*/ 94478 h 201822"/>
                  <a:gd name="connsiteX28" fmla="*/ 81134 w 157026"/>
                  <a:gd name="connsiteY28" fmla="*/ 113600 h 201822"/>
                  <a:gd name="connsiteX29" fmla="*/ 94537 w 157026"/>
                  <a:gd name="connsiteY29" fmla="*/ 110085 h 201822"/>
                  <a:gd name="connsiteX30" fmla="*/ 120629 w 157026"/>
                  <a:gd name="connsiteY30" fmla="*/ 118246 h 201822"/>
                  <a:gd name="connsiteX31" fmla="*/ 122416 w 157026"/>
                  <a:gd name="connsiteY31" fmla="*/ 146363 h 201822"/>
                  <a:gd name="connsiteX32" fmla="*/ 34550 w 157026"/>
                  <a:gd name="connsiteY32" fmla="*/ 52898 h 201822"/>
                  <a:gd name="connsiteX33" fmla="*/ 62251 w 157026"/>
                  <a:gd name="connsiteY33" fmla="*/ 88938 h 201822"/>
                  <a:gd name="connsiteX34" fmla="*/ 35504 w 157026"/>
                  <a:gd name="connsiteY34" fmla="*/ 80658 h 201822"/>
                  <a:gd name="connsiteX35" fmla="*/ 34550 w 157026"/>
                  <a:gd name="connsiteY35" fmla="*/ 52898 h 20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7026" h="201822">
                    <a:moveTo>
                      <a:pt x="81134" y="113600"/>
                    </a:moveTo>
                    <a:lnTo>
                      <a:pt x="112706" y="154703"/>
                    </a:lnTo>
                    <a:lnTo>
                      <a:pt x="112706" y="154703"/>
                    </a:lnTo>
                    <a:cubicBezTo>
                      <a:pt x="107119" y="157407"/>
                      <a:pt x="101037" y="158926"/>
                      <a:pt x="94835" y="159171"/>
                    </a:cubicBezTo>
                    <a:cubicBezTo>
                      <a:pt x="91059" y="158974"/>
                      <a:pt x="87306" y="158420"/>
                      <a:pt x="83636" y="157503"/>
                    </a:cubicBezTo>
                    <a:lnTo>
                      <a:pt x="84291" y="158992"/>
                    </a:lnTo>
                    <a:lnTo>
                      <a:pt x="91797" y="176863"/>
                    </a:lnTo>
                    <a:lnTo>
                      <a:pt x="93525" y="180973"/>
                    </a:lnTo>
                    <a:lnTo>
                      <a:pt x="103890" y="185262"/>
                    </a:lnTo>
                    <a:lnTo>
                      <a:pt x="104843" y="182046"/>
                    </a:lnTo>
                    <a:cubicBezTo>
                      <a:pt x="113379" y="182766"/>
                      <a:pt x="121946" y="180944"/>
                      <a:pt x="129445" y="176803"/>
                    </a:cubicBezTo>
                    <a:lnTo>
                      <a:pt x="146840" y="199380"/>
                    </a:lnTo>
                    <a:lnTo>
                      <a:pt x="155418" y="201823"/>
                    </a:lnTo>
                    <a:lnTo>
                      <a:pt x="151069" y="195866"/>
                    </a:lnTo>
                    <a:lnTo>
                      <a:pt x="157026" y="191398"/>
                    </a:lnTo>
                    <a:lnTo>
                      <a:pt x="139155" y="168404"/>
                    </a:lnTo>
                    <a:cubicBezTo>
                      <a:pt x="156013" y="150533"/>
                      <a:pt x="151069" y="125395"/>
                      <a:pt x="135283" y="104664"/>
                    </a:cubicBezTo>
                    <a:cubicBezTo>
                      <a:pt x="113540" y="76309"/>
                      <a:pt x="93227" y="80241"/>
                      <a:pt x="75356" y="85245"/>
                    </a:cubicBezTo>
                    <a:lnTo>
                      <a:pt x="44082" y="44499"/>
                    </a:lnTo>
                    <a:cubicBezTo>
                      <a:pt x="55376" y="38756"/>
                      <a:pt x="68428" y="37517"/>
                      <a:pt x="80598" y="41044"/>
                    </a:cubicBezTo>
                    <a:lnTo>
                      <a:pt x="70650" y="16322"/>
                    </a:lnTo>
                    <a:cubicBezTo>
                      <a:pt x="56014" y="12242"/>
                      <a:pt x="40341" y="14511"/>
                      <a:pt x="27462" y="22577"/>
                    </a:cubicBezTo>
                    <a:lnTo>
                      <a:pt x="14356" y="5540"/>
                    </a:lnTo>
                    <a:lnTo>
                      <a:pt x="19062" y="1668"/>
                    </a:lnTo>
                    <a:lnTo>
                      <a:pt x="10127" y="0"/>
                    </a:lnTo>
                    <a:lnTo>
                      <a:pt x="0" y="7744"/>
                    </a:lnTo>
                    <a:lnTo>
                      <a:pt x="17513" y="30559"/>
                    </a:lnTo>
                    <a:cubicBezTo>
                      <a:pt x="655" y="48430"/>
                      <a:pt x="5183" y="73688"/>
                      <a:pt x="21088" y="94478"/>
                    </a:cubicBezTo>
                    <a:cubicBezTo>
                      <a:pt x="42831" y="122893"/>
                      <a:pt x="63263" y="118604"/>
                      <a:pt x="81134" y="113600"/>
                    </a:cubicBezTo>
                    <a:close/>
                    <a:moveTo>
                      <a:pt x="94537" y="110085"/>
                    </a:moveTo>
                    <a:cubicBezTo>
                      <a:pt x="104366" y="108060"/>
                      <a:pt x="113123" y="108477"/>
                      <a:pt x="120629" y="118246"/>
                    </a:cubicBezTo>
                    <a:cubicBezTo>
                      <a:pt x="128135" y="128016"/>
                      <a:pt x="129445" y="137368"/>
                      <a:pt x="122416" y="146363"/>
                    </a:cubicBezTo>
                    <a:close/>
                    <a:moveTo>
                      <a:pt x="34550" y="52898"/>
                    </a:moveTo>
                    <a:lnTo>
                      <a:pt x="62251" y="88938"/>
                    </a:lnTo>
                    <a:cubicBezTo>
                      <a:pt x="52183" y="91142"/>
                      <a:pt x="43129" y="90606"/>
                      <a:pt x="35504" y="80658"/>
                    </a:cubicBezTo>
                    <a:cubicBezTo>
                      <a:pt x="28224" y="72973"/>
                      <a:pt x="27813" y="61065"/>
                      <a:pt x="34550" y="5289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7" name="Forma Livre: Forma 1956">
                <a:extLst>
                  <a:ext uri="{FF2B5EF4-FFF2-40B4-BE49-F238E27FC236}">
                    <a16:creationId xmlns:a16="http://schemas.microsoft.com/office/drawing/2014/main" id="{2F0B437F-EF53-C553-0FD8-2FAE8BDDBC46}"/>
                  </a:ext>
                </a:extLst>
              </p:cNvPr>
              <p:cNvSpPr/>
              <p:nvPr/>
            </p:nvSpPr>
            <p:spPr>
              <a:xfrm>
                <a:off x="15472173" y="3720197"/>
                <a:ext cx="157026" cy="201822"/>
              </a:xfrm>
              <a:custGeom>
                <a:avLst/>
                <a:gdLst>
                  <a:gd name="connsiteX0" fmla="*/ 81134 w 157026"/>
                  <a:gd name="connsiteY0" fmla="*/ 113600 h 201822"/>
                  <a:gd name="connsiteX1" fmla="*/ 112706 w 157026"/>
                  <a:gd name="connsiteY1" fmla="*/ 154703 h 201822"/>
                  <a:gd name="connsiteX2" fmla="*/ 112706 w 157026"/>
                  <a:gd name="connsiteY2" fmla="*/ 154703 h 201822"/>
                  <a:gd name="connsiteX3" fmla="*/ 94835 w 157026"/>
                  <a:gd name="connsiteY3" fmla="*/ 159171 h 201822"/>
                  <a:gd name="connsiteX4" fmla="*/ 83636 w 157026"/>
                  <a:gd name="connsiteY4" fmla="*/ 157503 h 201822"/>
                  <a:gd name="connsiteX5" fmla="*/ 84291 w 157026"/>
                  <a:gd name="connsiteY5" fmla="*/ 158992 h 201822"/>
                  <a:gd name="connsiteX6" fmla="*/ 91797 w 157026"/>
                  <a:gd name="connsiteY6" fmla="*/ 176863 h 201822"/>
                  <a:gd name="connsiteX7" fmla="*/ 93525 w 157026"/>
                  <a:gd name="connsiteY7" fmla="*/ 180973 h 201822"/>
                  <a:gd name="connsiteX8" fmla="*/ 103890 w 157026"/>
                  <a:gd name="connsiteY8" fmla="*/ 185262 h 201822"/>
                  <a:gd name="connsiteX9" fmla="*/ 104843 w 157026"/>
                  <a:gd name="connsiteY9" fmla="*/ 182046 h 201822"/>
                  <a:gd name="connsiteX10" fmla="*/ 129445 w 157026"/>
                  <a:gd name="connsiteY10" fmla="*/ 176803 h 201822"/>
                  <a:gd name="connsiteX11" fmla="*/ 146840 w 157026"/>
                  <a:gd name="connsiteY11" fmla="*/ 199380 h 201822"/>
                  <a:gd name="connsiteX12" fmla="*/ 155418 w 157026"/>
                  <a:gd name="connsiteY12" fmla="*/ 201823 h 201822"/>
                  <a:gd name="connsiteX13" fmla="*/ 151069 w 157026"/>
                  <a:gd name="connsiteY13" fmla="*/ 195866 h 201822"/>
                  <a:gd name="connsiteX14" fmla="*/ 157026 w 157026"/>
                  <a:gd name="connsiteY14" fmla="*/ 191398 h 201822"/>
                  <a:gd name="connsiteX15" fmla="*/ 139155 w 157026"/>
                  <a:gd name="connsiteY15" fmla="*/ 168404 h 201822"/>
                  <a:gd name="connsiteX16" fmla="*/ 135283 w 157026"/>
                  <a:gd name="connsiteY16" fmla="*/ 104664 h 201822"/>
                  <a:gd name="connsiteX17" fmla="*/ 75356 w 157026"/>
                  <a:gd name="connsiteY17" fmla="*/ 85245 h 201822"/>
                  <a:gd name="connsiteX18" fmla="*/ 44082 w 157026"/>
                  <a:gd name="connsiteY18" fmla="*/ 44499 h 201822"/>
                  <a:gd name="connsiteX19" fmla="*/ 80598 w 157026"/>
                  <a:gd name="connsiteY19" fmla="*/ 41044 h 201822"/>
                  <a:gd name="connsiteX20" fmla="*/ 70650 w 157026"/>
                  <a:gd name="connsiteY20" fmla="*/ 16322 h 201822"/>
                  <a:gd name="connsiteX21" fmla="*/ 27462 w 157026"/>
                  <a:gd name="connsiteY21" fmla="*/ 22577 h 201822"/>
                  <a:gd name="connsiteX22" fmla="*/ 14356 w 157026"/>
                  <a:gd name="connsiteY22" fmla="*/ 5540 h 201822"/>
                  <a:gd name="connsiteX23" fmla="*/ 19062 w 157026"/>
                  <a:gd name="connsiteY23" fmla="*/ 1668 h 201822"/>
                  <a:gd name="connsiteX24" fmla="*/ 10127 w 157026"/>
                  <a:gd name="connsiteY24" fmla="*/ 0 h 201822"/>
                  <a:gd name="connsiteX25" fmla="*/ 0 w 157026"/>
                  <a:gd name="connsiteY25" fmla="*/ 7744 h 201822"/>
                  <a:gd name="connsiteX26" fmla="*/ 17513 w 157026"/>
                  <a:gd name="connsiteY26" fmla="*/ 30559 h 201822"/>
                  <a:gd name="connsiteX27" fmla="*/ 21088 w 157026"/>
                  <a:gd name="connsiteY27" fmla="*/ 94478 h 201822"/>
                  <a:gd name="connsiteX28" fmla="*/ 81134 w 157026"/>
                  <a:gd name="connsiteY28" fmla="*/ 113600 h 201822"/>
                  <a:gd name="connsiteX29" fmla="*/ 94537 w 157026"/>
                  <a:gd name="connsiteY29" fmla="*/ 110085 h 201822"/>
                  <a:gd name="connsiteX30" fmla="*/ 120629 w 157026"/>
                  <a:gd name="connsiteY30" fmla="*/ 118246 h 201822"/>
                  <a:gd name="connsiteX31" fmla="*/ 122416 w 157026"/>
                  <a:gd name="connsiteY31" fmla="*/ 146363 h 201822"/>
                  <a:gd name="connsiteX32" fmla="*/ 34550 w 157026"/>
                  <a:gd name="connsiteY32" fmla="*/ 52898 h 201822"/>
                  <a:gd name="connsiteX33" fmla="*/ 62251 w 157026"/>
                  <a:gd name="connsiteY33" fmla="*/ 88938 h 201822"/>
                  <a:gd name="connsiteX34" fmla="*/ 35504 w 157026"/>
                  <a:gd name="connsiteY34" fmla="*/ 80658 h 201822"/>
                  <a:gd name="connsiteX35" fmla="*/ 34550 w 157026"/>
                  <a:gd name="connsiteY35" fmla="*/ 52898 h 20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7026" h="201822">
                    <a:moveTo>
                      <a:pt x="81134" y="113600"/>
                    </a:moveTo>
                    <a:lnTo>
                      <a:pt x="112706" y="154703"/>
                    </a:lnTo>
                    <a:lnTo>
                      <a:pt x="112706" y="154703"/>
                    </a:lnTo>
                    <a:cubicBezTo>
                      <a:pt x="107119" y="157407"/>
                      <a:pt x="101037" y="158926"/>
                      <a:pt x="94835" y="159171"/>
                    </a:cubicBezTo>
                    <a:cubicBezTo>
                      <a:pt x="91059" y="158974"/>
                      <a:pt x="87306" y="158420"/>
                      <a:pt x="83636" y="157503"/>
                    </a:cubicBezTo>
                    <a:lnTo>
                      <a:pt x="84291" y="158992"/>
                    </a:lnTo>
                    <a:lnTo>
                      <a:pt x="91797" y="176863"/>
                    </a:lnTo>
                    <a:lnTo>
                      <a:pt x="93525" y="180973"/>
                    </a:lnTo>
                    <a:lnTo>
                      <a:pt x="103890" y="185262"/>
                    </a:lnTo>
                    <a:lnTo>
                      <a:pt x="104843" y="182046"/>
                    </a:lnTo>
                    <a:cubicBezTo>
                      <a:pt x="113379" y="182766"/>
                      <a:pt x="121946" y="180944"/>
                      <a:pt x="129445" y="176803"/>
                    </a:cubicBezTo>
                    <a:lnTo>
                      <a:pt x="146840" y="199380"/>
                    </a:lnTo>
                    <a:lnTo>
                      <a:pt x="155418" y="201823"/>
                    </a:lnTo>
                    <a:lnTo>
                      <a:pt x="151069" y="195866"/>
                    </a:lnTo>
                    <a:lnTo>
                      <a:pt x="157026" y="191398"/>
                    </a:lnTo>
                    <a:lnTo>
                      <a:pt x="139155" y="168404"/>
                    </a:lnTo>
                    <a:cubicBezTo>
                      <a:pt x="156013" y="150533"/>
                      <a:pt x="151069" y="125395"/>
                      <a:pt x="135283" y="104664"/>
                    </a:cubicBezTo>
                    <a:cubicBezTo>
                      <a:pt x="113540" y="76309"/>
                      <a:pt x="93227" y="80241"/>
                      <a:pt x="75356" y="85245"/>
                    </a:cubicBezTo>
                    <a:lnTo>
                      <a:pt x="44082" y="44499"/>
                    </a:lnTo>
                    <a:cubicBezTo>
                      <a:pt x="55376" y="38756"/>
                      <a:pt x="68428" y="37517"/>
                      <a:pt x="80598" y="41044"/>
                    </a:cubicBezTo>
                    <a:lnTo>
                      <a:pt x="70650" y="16322"/>
                    </a:lnTo>
                    <a:cubicBezTo>
                      <a:pt x="56014" y="12242"/>
                      <a:pt x="40341" y="14511"/>
                      <a:pt x="27462" y="22577"/>
                    </a:cubicBezTo>
                    <a:lnTo>
                      <a:pt x="14356" y="5540"/>
                    </a:lnTo>
                    <a:lnTo>
                      <a:pt x="19062" y="1668"/>
                    </a:lnTo>
                    <a:lnTo>
                      <a:pt x="10127" y="0"/>
                    </a:lnTo>
                    <a:lnTo>
                      <a:pt x="0" y="7744"/>
                    </a:lnTo>
                    <a:lnTo>
                      <a:pt x="17513" y="30559"/>
                    </a:lnTo>
                    <a:cubicBezTo>
                      <a:pt x="655" y="48430"/>
                      <a:pt x="5183" y="73688"/>
                      <a:pt x="21088" y="94478"/>
                    </a:cubicBezTo>
                    <a:cubicBezTo>
                      <a:pt x="42831" y="122893"/>
                      <a:pt x="63263" y="118604"/>
                      <a:pt x="81134" y="113600"/>
                    </a:cubicBezTo>
                    <a:close/>
                    <a:moveTo>
                      <a:pt x="94537" y="110085"/>
                    </a:moveTo>
                    <a:cubicBezTo>
                      <a:pt x="104366" y="108060"/>
                      <a:pt x="113123" y="108477"/>
                      <a:pt x="120629" y="118246"/>
                    </a:cubicBezTo>
                    <a:cubicBezTo>
                      <a:pt x="128135" y="128016"/>
                      <a:pt x="129445" y="137368"/>
                      <a:pt x="122416" y="146363"/>
                    </a:cubicBezTo>
                    <a:close/>
                    <a:moveTo>
                      <a:pt x="34550" y="52898"/>
                    </a:moveTo>
                    <a:lnTo>
                      <a:pt x="62251" y="88938"/>
                    </a:lnTo>
                    <a:cubicBezTo>
                      <a:pt x="52183" y="91142"/>
                      <a:pt x="43129" y="90606"/>
                      <a:pt x="35504" y="80658"/>
                    </a:cubicBezTo>
                    <a:cubicBezTo>
                      <a:pt x="28224" y="72973"/>
                      <a:pt x="27813" y="61065"/>
                      <a:pt x="34550" y="528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8" name="Forma Livre: Forma 1957">
                <a:extLst>
                  <a:ext uri="{FF2B5EF4-FFF2-40B4-BE49-F238E27FC236}">
                    <a16:creationId xmlns:a16="http://schemas.microsoft.com/office/drawing/2014/main" id="{93141646-C2E5-334A-B03F-DEB907EB0A80}"/>
                  </a:ext>
                </a:extLst>
              </p:cNvPr>
              <p:cNvSpPr/>
              <p:nvPr/>
            </p:nvSpPr>
            <p:spPr>
              <a:xfrm>
                <a:off x="15485696" y="3719125"/>
                <a:ext cx="145588" cy="207601"/>
              </a:xfrm>
              <a:custGeom>
                <a:avLst/>
                <a:gdLst>
                  <a:gd name="connsiteX0" fmla="*/ 16084 w 145588"/>
                  <a:gd name="connsiteY0" fmla="*/ 30976 h 207601"/>
                  <a:gd name="connsiteX1" fmla="*/ 0 w 145588"/>
                  <a:gd name="connsiteY1" fmla="*/ 7148 h 207601"/>
                  <a:gd name="connsiteX2" fmla="*/ 10603 w 145588"/>
                  <a:gd name="connsiteY2" fmla="*/ 0 h 207601"/>
                  <a:gd name="connsiteX3" fmla="*/ 26509 w 145588"/>
                  <a:gd name="connsiteY3" fmla="*/ 23828 h 207601"/>
                  <a:gd name="connsiteX4" fmla="*/ 69995 w 145588"/>
                  <a:gd name="connsiteY4" fmla="*/ 20254 h 207601"/>
                  <a:gd name="connsiteX5" fmla="*/ 78692 w 145588"/>
                  <a:gd name="connsiteY5" fmla="*/ 45690 h 207601"/>
                  <a:gd name="connsiteX6" fmla="*/ 41997 w 145588"/>
                  <a:gd name="connsiteY6" fmla="*/ 46882 h 207601"/>
                  <a:gd name="connsiteX7" fmla="*/ 70710 w 145588"/>
                  <a:gd name="connsiteY7" fmla="*/ 89474 h 207601"/>
                  <a:gd name="connsiteX8" fmla="*/ 129326 w 145588"/>
                  <a:gd name="connsiteY8" fmla="*/ 112528 h 207601"/>
                  <a:gd name="connsiteX9" fmla="*/ 129326 w 145588"/>
                  <a:gd name="connsiteY9" fmla="*/ 176387 h 207601"/>
                  <a:gd name="connsiteX10" fmla="*/ 145589 w 145588"/>
                  <a:gd name="connsiteY10" fmla="*/ 200512 h 207601"/>
                  <a:gd name="connsiteX11" fmla="*/ 134986 w 145588"/>
                  <a:gd name="connsiteY11" fmla="*/ 207601 h 207601"/>
                  <a:gd name="connsiteX12" fmla="*/ 119080 w 145588"/>
                  <a:gd name="connsiteY12" fmla="*/ 183773 h 207601"/>
                  <a:gd name="connsiteX13" fmla="*/ 84113 w 145588"/>
                  <a:gd name="connsiteY13" fmla="*/ 188420 h 207601"/>
                  <a:gd name="connsiteX14" fmla="*/ 74939 w 145588"/>
                  <a:gd name="connsiteY14" fmla="*/ 163341 h 207601"/>
                  <a:gd name="connsiteX15" fmla="*/ 103592 w 145588"/>
                  <a:gd name="connsiteY15" fmla="*/ 160779 h 207601"/>
                  <a:gd name="connsiteX16" fmla="*/ 74582 w 145588"/>
                  <a:gd name="connsiteY16" fmla="*/ 117710 h 207601"/>
                  <a:gd name="connsiteX17" fmla="*/ 15846 w 145588"/>
                  <a:gd name="connsiteY17" fmla="*/ 95074 h 207601"/>
                  <a:gd name="connsiteX18" fmla="*/ 16084 w 145588"/>
                  <a:gd name="connsiteY18" fmla="*/ 30976 h 207601"/>
                  <a:gd name="connsiteX19" fmla="*/ 30917 w 145588"/>
                  <a:gd name="connsiteY19" fmla="*/ 81968 h 207601"/>
                  <a:gd name="connsiteX20" fmla="*/ 57128 w 145588"/>
                  <a:gd name="connsiteY20" fmla="*/ 91916 h 207601"/>
                  <a:gd name="connsiteX21" fmla="*/ 31691 w 145588"/>
                  <a:gd name="connsiteY21" fmla="*/ 54209 h 207601"/>
                  <a:gd name="connsiteX22" fmla="*/ 30917 w 145588"/>
                  <a:gd name="connsiteY22" fmla="*/ 81968 h 207601"/>
                  <a:gd name="connsiteX23" fmla="*/ 88044 w 145588"/>
                  <a:gd name="connsiteY23" fmla="*/ 115030 h 207601"/>
                  <a:gd name="connsiteX24" fmla="*/ 113600 w 145588"/>
                  <a:gd name="connsiteY24" fmla="*/ 152976 h 207601"/>
                  <a:gd name="connsiteX25" fmla="*/ 113600 w 145588"/>
                  <a:gd name="connsiteY25" fmla="*/ 124799 h 207601"/>
                  <a:gd name="connsiteX26" fmla="*/ 88044 w 145588"/>
                  <a:gd name="connsiteY26" fmla="*/ 115030 h 20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5588" h="207601">
                    <a:moveTo>
                      <a:pt x="16084" y="30976"/>
                    </a:moveTo>
                    <a:lnTo>
                      <a:pt x="0" y="7148"/>
                    </a:lnTo>
                    <a:lnTo>
                      <a:pt x="10603" y="0"/>
                    </a:lnTo>
                    <a:lnTo>
                      <a:pt x="26509" y="23828"/>
                    </a:lnTo>
                    <a:cubicBezTo>
                      <a:pt x="39864" y="16602"/>
                      <a:pt x="55638" y="15310"/>
                      <a:pt x="69995" y="20254"/>
                    </a:cubicBezTo>
                    <a:lnTo>
                      <a:pt x="78692" y="45690"/>
                    </a:lnTo>
                    <a:cubicBezTo>
                      <a:pt x="66760" y="41354"/>
                      <a:pt x="53619" y="41776"/>
                      <a:pt x="41997" y="46882"/>
                    </a:cubicBezTo>
                    <a:lnTo>
                      <a:pt x="70710" y="89474"/>
                    </a:lnTo>
                    <a:cubicBezTo>
                      <a:pt x="88878" y="85602"/>
                      <a:pt x="109430" y="82921"/>
                      <a:pt x="129326" y="112528"/>
                    </a:cubicBezTo>
                    <a:cubicBezTo>
                      <a:pt x="143980" y="134271"/>
                      <a:pt x="147197" y="159647"/>
                      <a:pt x="129326" y="176387"/>
                    </a:cubicBezTo>
                    <a:lnTo>
                      <a:pt x="145589" y="200512"/>
                    </a:lnTo>
                    <a:lnTo>
                      <a:pt x="134986" y="207601"/>
                    </a:lnTo>
                    <a:lnTo>
                      <a:pt x="119080" y="183773"/>
                    </a:lnTo>
                    <a:cubicBezTo>
                      <a:pt x="108364" y="189492"/>
                      <a:pt x="95949" y="191142"/>
                      <a:pt x="84113" y="188420"/>
                    </a:cubicBezTo>
                    <a:lnTo>
                      <a:pt x="74939" y="163341"/>
                    </a:lnTo>
                    <a:cubicBezTo>
                      <a:pt x="84536" y="165336"/>
                      <a:pt x="94502" y="164449"/>
                      <a:pt x="103592" y="160779"/>
                    </a:cubicBezTo>
                    <a:lnTo>
                      <a:pt x="74582" y="117710"/>
                    </a:lnTo>
                    <a:cubicBezTo>
                      <a:pt x="56711" y="121642"/>
                      <a:pt x="35742" y="124680"/>
                      <a:pt x="15846" y="95074"/>
                    </a:cubicBezTo>
                    <a:cubicBezTo>
                      <a:pt x="1072" y="73271"/>
                      <a:pt x="-1906" y="48014"/>
                      <a:pt x="16084" y="30976"/>
                    </a:cubicBezTo>
                    <a:close/>
                    <a:moveTo>
                      <a:pt x="30917" y="81968"/>
                    </a:moveTo>
                    <a:cubicBezTo>
                      <a:pt x="37946" y="92393"/>
                      <a:pt x="46941" y="93465"/>
                      <a:pt x="57128" y="91916"/>
                    </a:cubicBezTo>
                    <a:lnTo>
                      <a:pt x="31691" y="54209"/>
                    </a:lnTo>
                    <a:cubicBezTo>
                      <a:pt x="24465" y="61941"/>
                      <a:pt x="24132" y="73843"/>
                      <a:pt x="30917" y="81968"/>
                    </a:cubicBezTo>
                    <a:close/>
                    <a:moveTo>
                      <a:pt x="88044" y="115030"/>
                    </a:moveTo>
                    <a:lnTo>
                      <a:pt x="113600" y="152976"/>
                    </a:lnTo>
                    <a:cubicBezTo>
                      <a:pt x="121165" y="144457"/>
                      <a:pt x="119557" y="134152"/>
                      <a:pt x="113600" y="124799"/>
                    </a:cubicBezTo>
                    <a:cubicBezTo>
                      <a:pt x="107643" y="115446"/>
                      <a:pt x="97992" y="113600"/>
                      <a:pt x="88044" y="11503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316C20EA-2695-6307-F75D-6088139990FF}"/>
                  </a:ext>
                </a:extLst>
              </p:cNvPr>
              <p:cNvSpPr/>
              <p:nvPr/>
            </p:nvSpPr>
            <p:spPr>
              <a:xfrm>
                <a:off x="15411233" y="3737472"/>
                <a:ext cx="211711" cy="249716"/>
              </a:xfrm>
              <a:custGeom>
                <a:avLst/>
                <a:gdLst>
                  <a:gd name="connsiteX0" fmla="*/ 211711 w 211711"/>
                  <a:gd name="connsiteY0" fmla="*/ 249717 h 249716"/>
                  <a:gd name="connsiteX1" fmla="*/ 208554 w 211711"/>
                  <a:gd name="connsiteY1" fmla="*/ 248347 h 249716"/>
                  <a:gd name="connsiteX2" fmla="*/ 199917 w 211711"/>
                  <a:gd name="connsiteY2" fmla="*/ 243820 h 249716"/>
                  <a:gd name="connsiteX3" fmla="*/ 186454 w 211711"/>
                  <a:gd name="connsiteY3" fmla="*/ 236195 h 249716"/>
                  <a:gd name="connsiteX4" fmla="*/ 169059 w 211711"/>
                  <a:gd name="connsiteY4" fmla="*/ 225412 h 249716"/>
                  <a:gd name="connsiteX5" fmla="*/ 81134 w 211711"/>
                  <a:gd name="connsiteY5" fmla="*/ 146185 h 249716"/>
                  <a:gd name="connsiteX6" fmla="*/ 19062 w 211711"/>
                  <a:gd name="connsiteY6" fmla="*/ 45273 h 249716"/>
                  <a:gd name="connsiteX7" fmla="*/ 4646 w 211711"/>
                  <a:gd name="connsiteY7" fmla="*/ 12331 h 249716"/>
                  <a:gd name="connsiteX8" fmla="*/ 1072 w 211711"/>
                  <a:gd name="connsiteY8" fmla="*/ 3276 h 249716"/>
                  <a:gd name="connsiteX9" fmla="*/ 0 w 211711"/>
                  <a:gd name="connsiteY9" fmla="*/ 0 h 249716"/>
                  <a:gd name="connsiteX10" fmla="*/ 1608 w 211711"/>
                  <a:gd name="connsiteY10" fmla="*/ 3038 h 249716"/>
                  <a:gd name="connsiteX11" fmla="*/ 5778 w 211711"/>
                  <a:gd name="connsiteY11" fmla="*/ 11854 h 249716"/>
                  <a:gd name="connsiteX12" fmla="*/ 21028 w 211711"/>
                  <a:gd name="connsiteY12" fmla="*/ 44320 h 249716"/>
                  <a:gd name="connsiteX13" fmla="*/ 83577 w 211711"/>
                  <a:gd name="connsiteY13" fmla="*/ 144219 h 249716"/>
                  <a:gd name="connsiteX14" fmla="*/ 170251 w 211711"/>
                  <a:gd name="connsiteY14" fmla="*/ 223566 h 249716"/>
                  <a:gd name="connsiteX15" fmla="*/ 187347 w 211711"/>
                  <a:gd name="connsiteY15" fmla="*/ 234705 h 249716"/>
                  <a:gd name="connsiteX16" fmla="*/ 200512 w 211711"/>
                  <a:gd name="connsiteY16" fmla="*/ 242747 h 249716"/>
                  <a:gd name="connsiteX17" fmla="*/ 208852 w 211711"/>
                  <a:gd name="connsiteY17" fmla="*/ 247811 h 249716"/>
                  <a:gd name="connsiteX18" fmla="*/ 211711 w 211711"/>
                  <a:gd name="connsiteY18" fmla="*/ 249717 h 249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1711" h="249716">
                    <a:moveTo>
                      <a:pt x="211711" y="249717"/>
                    </a:moveTo>
                    <a:cubicBezTo>
                      <a:pt x="210598" y="249413"/>
                      <a:pt x="209537" y="248954"/>
                      <a:pt x="208554" y="248347"/>
                    </a:cubicBezTo>
                    <a:lnTo>
                      <a:pt x="199917" y="243820"/>
                    </a:lnTo>
                    <a:cubicBezTo>
                      <a:pt x="196164" y="241854"/>
                      <a:pt x="191577" y="239352"/>
                      <a:pt x="186454" y="236195"/>
                    </a:cubicBezTo>
                    <a:cubicBezTo>
                      <a:pt x="181331" y="233037"/>
                      <a:pt x="175314" y="229642"/>
                      <a:pt x="169059" y="225412"/>
                    </a:cubicBezTo>
                    <a:cubicBezTo>
                      <a:pt x="135748" y="203818"/>
                      <a:pt x="106070" y="177077"/>
                      <a:pt x="81134" y="146185"/>
                    </a:cubicBezTo>
                    <a:cubicBezTo>
                      <a:pt x="56579" y="115083"/>
                      <a:pt x="35742" y="81218"/>
                      <a:pt x="19062" y="45273"/>
                    </a:cubicBezTo>
                    <a:cubicBezTo>
                      <a:pt x="12688" y="31453"/>
                      <a:pt x="7685" y="20254"/>
                      <a:pt x="4646" y="12331"/>
                    </a:cubicBezTo>
                    <a:lnTo>
                      <a:pt x="1072" y="3276"/>
                    </a:lnTo>
                    <a:cubicBezTo>
                      <a:pt x="548" y="2246"/>
                      <a:pt x="185" y="1144"/>
                      <a:pt x="0" y="0"/>
                    </a:cubicBezTo>
                    <a:cubicBezTo>
                      <a:pt x="626" y="965"/>
                      <a:pt x="1162" y="1978"/>
                      <a:pt x="1608" y="3038"/>
                    </a:cubicBezTo>
                    <a:cubicBezTo>
                      <a:pt x="2681" y="5361"/>
                      <a:pt x="4051" y="8280"/>
                      <a:pt x="5778" y="11854"/>
                    </a:cubicBezTo>
                    <a:cubicBezTo>
                      <a:pt x="9174" y="19599"/>
                      <a:pt x="14476" y="30678"/>
                      <a:pt x="21028" y="44320"/>
                    </a:cubicBezTo>
                    <a:cubicBezTo>
                      <a:pt x="38190" y="79788"/>
                      <a:pt x="59165" y="113290"/>
                      <a:pt x="83577" y="144219"/>
                    </a:cubicBezTo>
                    <a:cubicBezTo>
                      <a:pt x="108346" y="174850"/>
                      <a:pt x="137559" y="201597"/>
                      <a:pt x="170251" y="223566"/>
                    </a:cubicBezTo>
                    <a:cubicBezTo>
                      <a:pt x="176208" y="227915"/>
                      <a:pt x="182165" y="231548"/>
                      <a:pt x="187347" y="234705"/>
                    </a:cubicBezTo>
                    <a:cubicBezTo>
                      <a:pt x="192530" y="237863"/>
                      <a:pt x="196819" y="240662"/>
                      <a:pt x="200512" y="242747"/>
                    </a:cubicBezTo>
                    <a:lnTo>
                      <a:pt x="208852" y="247811"/>
                    </a:lnTo>
                    <a:cubicBezTo>
                      <a:pt x="209877" y="248335"/>
                      <a:pt x="210836" y="248978"/>
                      <a:pt x="211711" y="2497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0" name="Forma Livre: Forma 1959">
                <a:extLst>
                  <a:ext uri="{FF2B5EF4-FFF2-40B4-BE49-F238E27FC236}">
                    <a16:creationId xmlns:a16="http://schemas.microsoft.com/office/drawing/2014/main" id="{25B904BA-D27C-53FA-BA9E-F2ED9F72C5A2}"/>
                  </a:ext>
                </a:extLst>
              </p:cNvPr>
              <p:cNvSpPr/>
              <p:nvPr/>
            </p:nvSpPr>
            <p:spPr>
              <a:xfrm>
                <a:off x="15356188" y="3581085"/>
                <a:ext cx="59632" cy="246456"/>
              </a:xfrm>
              <a:custGeom>
                <a:avLst/>
                <a:gdLst>
                  <a:gd name="connsiteX0" fmla="*/ 59633 w 59632"/>
                  <a:gd name="connsiteY0" fmla="*/ 246457 h 246456"/>
                  <a:gd name="connsiteX1" fmla="*/ 58084 w 59632"/>
                  <a:gd name="connsiteY1" fmla="*/ 244253 h 246456"/>
                  <a:gd name="connsiteX2" fmla="*/ 54212 w 59632"/>
                  <a:gd name="connsiteY2" fmla="*/ 237521 h 246456"/>
                  <a:gd name="connsiteX3" fmla="*/ 40987 w 59632"/>
                  <a:gd name="connsiteY3" fmla="*/ 212145 h 246456"/>
                  <a:gd name="connsiteX4" fmla="*/ 7568 w 59632"/>
                  <a:gd name="connsiteY4" fmla="*/ 123803 h 246456"/>
                  <a:gd name="connsiteX5" fmla="*/ 63 w 59632"/>
                  <a:gd name="connsiteY5" fmla="*/ 72036 h 246456"/>
                  <a:gd name="connsiteX6" fmla="*/ 7032 w 59632"/>
                  <a:gd name="connsiteY6" fmla="*/ 30337 h 246456"/>
                  <a:gd name="connsiteX7" fmla="*/ 22878 w 59632"/>
                  <a:gd name="connsiteY7" fmla="*/ 6509 h 246456"/>
                  <a:gd name="connsiteX8" fmla="*/ 28835 w 59632"/>
                  <a:gd name="connsiteY8" fmla="*/ 1506 h 246456"/>
                  <a:gd name="connsiteX9" fmla="*/ 31099 w 59632"/>
                  <a:gd name="connsiteY9" fmla="*/ 16 h 246456"/>
                  <a:gd name="connsiteX10" fmla="*/ 23712 w 59632"/>
                  <a:gd name="connsiteY10" fmla="*/ 7343 h 246456"/>
                  <a:gd name="connsiteX11" fmla="*/ 9058 w 59632"/>
                  <a:gd name="connsiteY11" fmla="*/ 31171 h 246456"/>
                  <a:gd name="connsiteX12" fmla="*/ 3101 w 59632"/>
                  <a:gd name="connsiteY12" fmla="*/ 72394 h 246456"/>
                  <a:gd name="connsiteX13" fmla="*/ 10607 w 59632"/>
                  <a:gd name="connsiteY13" fmla="*/ 123266 h 246456"/>
                  <a:gd name="connsiteX14" fmla="*/ 42953 w 59632"/>
                  <a:gd name="connsiteY14" fmla="*/ 211430 h 246456"/>
                  <a:gd name="connsiteX15" fmla="*/ 55284 w 59632"/>
                  <a:gd name="connsiteY15" fmla="*/ 237164 h 246456"/>
                  <a:gd name="connsiteX16" fmla="*/ 59633 w 59632"/>
                  <a:gd name="connsiteY16" fmla="*/ 246457 h 24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9632" h="246456">
                    <a:moveTo>
                      <a:pt x="59633" y="246457"/>
                    </a:moveTo>
                    <a:cubicBezTo>
                      <a:pt x="59031" y="245784"/>
                      <a:pt x="58513" y="245045"/>
                      <a:pt x="58084" y="244253"/>
                    </a:cubicBezTo>
                    <a:cubicBezTo>
                      <a:pt x="57190" y="242704"/>
                      <a:pt x="55820" y="240440"/>
                      <a:pt x="54212" y="237521"/>
                    </a:cubicBezTo>
                    <a:cubicBezTo>
                      <a:pt x="50876" y="231565"/>
                      <a:pt x="46289" y="222986"/>
                      <a:pt x="40987" y="212145"/>
                    </a:cubicBezTo>
                    <a:cubicBezTo>
                      <a:pt x="26899" y="183897"/>
                      <a:pt x="15706" y="154302"/>
                      <a:pt x="7568" y="123803"/>
                    </a:cubicBezTo>
                    <a:cubicBezTo>
                      <a:pt x="3023" y="106903"/>
                      <a:pt x="509" y="89526"/>
                      <a:pt x="63" y="72036"/>
                    </a:cubicBezTo>
                    <a:cubicBezTo>
                      <a:pt x="-426" y="57811"/>
                      <a:pt x="1945" y="43633"/>
                      <a:pt x="7032" y="30337"/>
                    </a:cubicBezTo>
                    <a:cubicBezTo>
                      <a:pt x="10541" y="21348"/>
                      <a:pt x="15944" y="13223"/>
                      <a:pt x="22878" y="6509"/>
                    </a:cubicBezTo>
                    <a:cubicBezTo>
                      <a:pt x="24701" y="4657"/>
                      <a:pt x="26696" y="2983"/>
                      <a:pt x="28835" y="1506"/>
                    </a:cubicBezTo>
                    <a:cubicBezTo>
                      <a:pt x="30265" y="433"/>
                      <a:pt x="31039" y="-103"/>
                      <a:pt x="31099" y="16"/>
                    </a:cubicBezTo>
                    <a:cubicBezTo>
                      <a:pt x="31158" y="135"/>
                      <a:pt x="28239" y="2459"/>
                      <a:pt x="23712" y="7343"/>
                    </a:cubicBezTo>
                    <a:cubicBezTo>
                      <a:pt x="17308" y="14242"/>
                      <a:pt x="12328" y="22343"/>
                      <a:pt x="9058" y="31171"/>
                    </a:cubicBezTo>
                    <a:cubicBezTo>
                      <a:pt x="4441" y="44402"/>
                      <a:pt x="2416" y="58395"/>
                      <a:pt x="3101" y="72394"/>
                    </a:cubicBezTo>
                    <a:cubicBezTo>
                      <a:pt x="3696" y="89580"/>
                      <a:pt x="6210" y="106640"/>
                      <a:pt x="10607" y="123266"/>
                    </a:cubicBezTo>
                    <a:cubicBezTo>
                      <a:pt x="18702" y="153570"/>
                      <a:pt x="29532" y="183081"/>
                      <a:pt x="42953" y="211430"/>
                    </a:cubicBezTo>
                    <a:cubicBezTo>
                      <a:pt x="48016" y="222391"/>
                      <a:pt x="52306" y="231147"/>
                      <a:pt x="55284" y="237164"/>
                    </a:cubicBezTo>
                    <a:cubicBezTo>
                      <a:pt x="56988" y="240137"/>
                      <a:pt x="58441" y="243246"/>
                      <a:pt x="59633" y="2464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1" name="Forma Livre: Forma 1960">
                <a:extLst>
                  <a:ext uri="{FF2B5EF4-FFF2-40B4-BE49-F238E27FC236}">
                    <a16:creationId xmlns:a16="http://schemas.microsoft.com/office/drawing/2014/main" id="{C77D9B88-BA33-F6F8-D115-C45DCFD48D06}"/>
                  </a:ext>
                </a:extLst>
              </p:cNvPr>
              <p:cNvSpPr/>
              <p:nvPr/>
            </p:nvSpPr>
            <p:spPr>
              <a:xfrm>
                <a:off x="15384725" y="3578036"/>
                <a:ext cx="146005" cy="42023"/>
              </a:xfrm>
              <a:custGeom>
                <a:avLst/>
                <a:gdLst>
                  <a:gd name="connsiteX0" fmla="*/ 146006 w 146005"/>
                  <a:gd name="connsiteY0" fmla="*/ 42024 h 42023"/>
                  <a:gd name="connsiteX1" fmla="*/ 125812 w 146005"/>
                  <a:gd name="connsiteY1" fmla="*/ 31182 h 42023"/>
                  <a:gd name="connsiteX2" fmla="*/ 75832 w 146005"/>
                  <a:gd name="connsiteY2" fmla="*/ 8605 h 42023"/>
                  <a:gd name="connsiteX3" fmla="*/ 21803 w 146005"/>
                  <a:gd name="connsiteY3" fmla="*/ 4376 h 42023"/>
                  <a:gd name="connsiteX4" fmla="*/ 0 w 146005"/>
                  <a:gd name="connsiteY4" fmla="*/ 10333 h 42023"/>
                  <a:gd name="connsiteX5" fmla="*/ 5361 w 146005"/>
                  <a:gd name="connsiteY5" fmla="*/ 7235 h 42023"/>
                  <a:gd name="connsiteX6" fmla="*/ 21386 w 146005"/>
                  <a:gd name="connsiteY6" fmla="*/ 1993 h 42023"/>
                  <a:gd name="connsiteX7" fmla="*/ 76726 w 146005"/>
                  <a:gd name="connsiteY7" fmla="*/ 5388 h 42023"/>
                  <a:gd name="connsiteX8" fmla="*/ 126884 w 146005"/>
                  <a:gd name="connsiteY8" fmla="*/ 29216 h 42023"/>
                  <a:gd name="connsiteX9" fmla="*/ 141062 w 146005"/>
                  <a:gd name="connsiteY9" fmla="*/ 38211 h 42023"/>
                  <a:gd name="connsiteX10" fmla="*/ 146006 w 146005"/>
                  <a:gd name="connsiteY10" fmla="*/ 42024 h 4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005" h="42023">
                    <a:moveTo>
                      <a:pt x="146006" y="42024"/>
                    </a:moveTo>
                    <a:cubicBezTo>
                      <a:pt x="139090" y="38765"/>
                      <a:pt x="132346" y="35143"/>
                      <a:pt x="125812" y="31182"/>
                    </a:cubicBezTo>
                    <a:cubicBezTo>
                      <a:pt x="109996" y="21919"/>
                      <a:pt x="93239" y="14347"/>
                      <a:pt x="75832" y="8605"/>
                    </a:cubicBezTo>
                    <a:cubicBezTo>
                      <a:pt x="58390" y="3053"/>
                      <a:pt x="39900" y="1606"/>
                      <a:pt x="21803" y="4376"/>
                    </a:cubicBezTo>
                    <a:cubicBezTo>
                      <a:pt x="14404" y="5841"/>
                      <a:pt x="7119" y="7837"/>
                      <a:pt x="0" y="10333"/>
                    </a:cubicBezTo>
                    <a:cubicBezTo>
                      <a:pt x="1614" y="9028"/>
                      <a:pt x="3425" y="7985"/>
                      <a:pt x="5361" y="7235"/>
                    </a:cubicBezTo>
                    <a:cubicBezTo>
                      <a:pt x="10478" y="4870"/>
                      <a:pt x="15858" y="3113"/>
                      <a:pt x="21386" y="1993"/>
                    </a:cubicBezTo>
                    <a:cubicBezTo>
                      <a:pt x="39822" y="-1534"/>
                      <a:pt x="58855" y="-366"/>
                      <a:pt x="76726" y="5388"/>
                    </a:cubicBezTo>
                    <a:cubicBezTo>
                      <a:pt x="94371" y="11208"/>
                      <a:pt x="111223" y="19214"/>
                      <a:pt x="126884" y="29216"/>
                    </a:cubicBezTo>
                    <a:cubicBezTo>
                      <a:pt x="132841" y="32910"/>
                      <a:pt x="137785" y="36007"/>
                      <a:pt x="141062" y="38211"/>
                    </a:cubicBezTo>
                    <a:cubicBezTo>
                      <a:pt x="142861" y="39272"/>
                      <a:pt x="144523" y="40552"/>
                      <a:pt x="146006" y="420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8B3B0F0F-5697-645E-A824-28D2CBEB1A01}"/>
                  </a:ext>
                </a:extLst>
              </p:cNvPr>
              <p:cNvSpPr/>
              <p:nvPr/>
            </p:nvSpPr>
            <p:spPr>
              <a:xfrm>
                <a:off x="15509524" y="3739017"/>
                <a:ext cx="31393" cy="3807"/>
              </a:xfrm>
              <a:custGeom>
                <a:avLst/>
                <a:gdLst>
                  <a:gd name="connsiteX0" fmla="*/ 31393 w 31393"/>
                  <a:gd name="connsiteY0" fmla="*/ 3757 h 3807"/>
                  <a:gd name="connsiteX1" fmla="*/ 15726 w 31393"/>
                  <a:gd name="connsiteY1" fmla="*/ 3221 h 3807"/>
                  <a:gd name="connsiteX2" fmla="*/ 0 w 31393"/>
                  <a:gd name="connsiteY2" fmla="*/ 3519 h 3807"/>
                  <a:gd name="connsiteX3" fmla="*/ 15726 w 31393"/>
                  <a:gd name="connsiteY3" fmla="*/ 123 h 3807"/>
                  <a:gd name="connsiteX4" fmla="*/ 31393 w 31393"/>
                  <a:gd name="connsiteY4" fmla="*/ 3757 h 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393" h="3807">
                    <a:moveTo>
                      <a:pt x="31393" y="3757"/>
                    </a:moveTo>
                    <a:cubicBezTo>
                      <a:pt x="26163" y="3906"/>
                      <a:pt x="20933" y="3728"/>
                      <a:pt x="15726" y="3221"/>
                    </a:cubicBezTo>
                    <a:cubicBezTo>
                      <a:pt x="10496" y="3686"/>
                      <a:pt x="5242" y="3787"/>
                      <a:pt x="0" y="3519"/>
                    </a:cubicBezTo>
                    <a:cubicBezTo>
                      <a:pt x="4760" y="779"/>
                      <a:pt x="10258" y="-407"/>
                      <a:pt x="15726" y="123"/>
                    </a:cubicBezTo>
                    <a:cubicBezTo>
                      <a:pt x="21201" y="-377"/>
                      <a:pt x="26699" y="898"/>
                      <a:pt x="31393" y="37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EF2C27AD-2F02-4410-C508-033B0BBC2F0E}"/>
                  </a:ext>
                </a:extLst>
              </p:cNvPr>
              <p:cNvSpPr/>
              <p:nvPr/>
            </p:nvSpPr>
            <p:spPr>
              <a:xfrm>
                <a:off x="15323379" y="3620537"/>
                <a:ext cx="22446" cy="47358"/>
              </a:xfrm>
              <a:custGeom>
                <a:avLst/>
                <a:gdLst>
                  <a:gd name="connsiteX0" fmla="*/ 287 w 22446"/>
                  <a:gd name="connsiteY0" fmla="*/ 47358 h 47358"/>
                  <a:gd name="connsiteX1" fmla="*/ 5350 w 22446"/>
                  <a:gd name="connsiteY1" fmla="*/ 20849 h 47358"/>
                  <a:gd name="connsiteX2" fmla="*/ 22447 w 22446"/>
                  <a:gd name="connsiteY2" fmla="*/ 0 h 47358"/>
                  <a:gd name="connsiteX3" fmla="*/ 8150 w 22446"/>
                  <a:gd name="connsiteY3" fmla="*/ 22160 h 47358"/>
                  <a:gd name="connsiteX4" fmla="*/ 287 w 22446"/>
                  <a:gd name="connsiteY4" fmla="*/ 47358 h 4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46" h="47358">
                    <a:moveTo>
                      <a:pt x="287" y="47358"/>
                    </a:moveTo>
                    <a:cubicBezTo>
                      <a:pt x="-744" y="38214"/>
                      <a:pt x="1019" y="28969"/>
                      <a:pt x="5350" y="20849"/>
                    </a:cubicBezTo>
                    <a:cubicBezTo>
                      <a:pt x="8781" y="12313"/>
                      <a:pt x="14750" y="5040"/>
                      <a:pt x="22447" y="0"/>
                    </a:cubicBezTo>
                    <a:cubicBezTo>
                      <a:pt x="17109" y="6999"/>
                      <a:pt x="12326" y="14410"/>
                      <a:pt x="8150" y="22160"/>
                    </a:cubicBezTo>
                    <a:cubicBezTo>
                      <a:pt x="4933" y="30363"/>
                      <a:pt x="2306" y="38780"/>
                      <a:pt x="287" y="47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4" name="Forma Livre: Forma 1963">
                <a:extLst>
                  <a:ext uri="{FF2B5EF4-FFF2-40B4-BE49-F238E27FC236}">
                    <a16:creationId xmlns:a16="http://schemas.microsoft.com/office/drawing/2014/main" id="{B6C7F3CF-B23B-22E2-5278-DA063DF66D37}"/>
                  </a:ext>
                </a:extLst>
              </p:cNvPr>
              <p:cNvSpPr/>
              <p:nvPr/>
            </p:nvSpPr>
            <p:spPr>
              <a:xfrm>
                <a:off x="15322176" y="3617677"/>
                <a:ext cx="305772" cy="86055"/>
              </a:xfrm>
              <a:custGeom>
                <a:avLst/>
                <a:gdLst>
                  <a:gd name="connsiteX0" fmla="*/ 15726 w 305772"/>
                  <a:gd name="connsiteY0" fmla="*/ 0 h 86055"/>
                  <a:gd name="connsiteX1" fmla="*/ 0 w 305772"/>
                  <a:gd name="connsiteY1" fmla="*/ 17871 h 86055"/>
                  <a:gd name="connsiteX2" fmla="*/ 184250 w 305772"/>
                  <a:gd name="connsiteY2" fmla="*/ 84947 h 86055"/>
                  <a:gd name="connsiteX3" fmla="*/ 305772 w 305772"/>
                  <a:gd name="connsiteY3" fmla="*/ 79943 h 86055"/>
                  <a:gd name="connsiteX4" fmla="*/ 271341 w 305772"/>
                  <a:gd name="connsiteY4" fmla="*/ 34491 h 8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72" h="86055">
                    <a:moveTo>
                      <a:pt x="15726" y="0"/>
                    </a:moveTo>
                    <a:lnTo>
                      <a:pt x="0" y="17871"/>
                    </a:lnTo>
                    <a:cubicBezTo>
                      <a:pt x="0" y="17871"/>
                      <a:pt x="80419" y="80717"/>
                      <a:pt x="184250" y="84947"/>
                    </a:cubicBezTo>
                    <a:cubicBezTo>
                      <a:pt x="288080" y="89176"/>
                      <a:pt x="305772" y="79943"/>
                      <a:pt x="305772" y="79943"/>
                    </a:cubicBezTo>
                    <a:lnTo>
                      <a:pt x="271341" y="34491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5" name="Forma Livre: Forma 1964">
                <a:extLst>
                  <a:ext uri="{FF2B5EF4-FFF2-40B4-BE49-F238E27FC236}">
                    <a16:creationId xmlns:a16="http://schemas.microsoft.com/office/drawing/2014/main" id="{C7B6372B-E3B4-9523-CBDC-722124F81393}"/>
                  </a:ext>
                </a:extLst>
              </p:cNvPr>
              <p:cNvSpPr/>
              <p:nvPr/>
            </p:nvSpPr>
            <p:spPr>
              <a:xfrm>
                <a:off x="15103197" y="2655569"/>
                <a:ext cx="538013" cy="257530"/>
              </a:xfrm>
              <a:custGeom>
                <a:avLst/>
                <a:gdLst>
                  <a:gd name="connsiteX0" fmla="*/ 482874 w 538013"/>
                  <a:gd name="connsiteY0" fmla="*/ 14649 h 257530"/>
                  <a:gd name="connsiteX1" fmla="*/ 250194 w 538013"/>
                  <a:gd name="connsiteY1" fmla="*/ 16376 h 257530"/>
                  <a:gd name="connsiteX2" fmla="*/ 39912 w 538013"/>
                  <a:gd name="connsiteY2" fmla="*/ 116096 h 257530"/>
                  <a:gd name="connsiteX3" fmla="*/ 0 w 538013"/>
                  <a:gd name="connsiteY3" fmla="*/ 125270 h 257530"/>
                  <a:gd name="connsiteX4" fmla="*/ 13761 w 538013"/>
                  <a:gd name="connsiteY4" fmla="*/ 185257 h 257530"/>
                  <a:gd name="connsiteX5" fmla="*/ 302139 w 538013"/>
                  <a:gd name="connsiteY5" fmla="*/ 243159 h 257530"/>
                  <a:gd name="connsiteX6" fmla="*/ 536606 w 538013"/>
                  <a:gd name="connsiteY6" fmla="*/ 65581 h 257530"/>
                  <a:gd name="connsiteX7" fmla="*/ 522845 w 538013"/>
                  <a:gd name="connsiteY7" fmla="*/ 5534 h 257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8013" h="257530">
                    <a:moveTo>
                      <a:pt x="482874" y="14649"/>
                    </a:moveTo>
                    <a:cubicBezTo>
                      <a:pt x="429678" y="-5307"/>
                      <a:pt x="343540" y="-5009"/>
                      <a:pt x="250194" y="16376"/>
                    </a:cubicBezTo>
                    <a:cubicBezTo>
                      <a:pt x="156848" y="37762"/>
                      <a:pt x="79168" y="74933"/>
                      <a:pt x="39912" y="116096"/>
                    </a:cubicBezTo>
                    <a:lnTo>
                      <a:pt x="0" y="125270"/>
                    </a:lnTo>
                    <a:lnTo>
                      <a:pt x="13761" y="185257"/>
                    </a:lnTo>
                    <a:cubicBezTo>
                      <a:pt x="28653" y="250307"/>
                      <a:pt x="157741" y="276220"/>
                      <a:pt x="302139" y="243159"/>
                    </a:cubicBezTo>
                    <a:cubicBezTo>
                      <a:pt x="446536" y="210097"/>
                      <a:pt x="551498" y="130572"/>
                      <a:pt x="536606" y="65581"/>
                    </a:cubicBezTo>
                    <a:lnTo>
                      <a:pt x="522845" y="5534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6" name="Forma Livre: Forma 1965">
                <a:extLst>
                  <a:ext uri="{FF2B5EF4-FFF2-40B4-BE49-F238E27FC236}">
                    <a16:creationId xmlns:a16="http://schemas.microsoft.com/office/drawing/2014/main" id="{7DAEC9A4-2844-BBC2-D3AE-71DAD12171ED}"/>
                  </a:ext>
                </a:extLst>
              </p:cNvPr>
              <p:cNvSpPr/>
              <p:nvPr/>
            </p:nvSpPr>
            <p:spPr>
              <a:xfrm>
                <a:off x="15103197" y="2655569"/>
                <a:ext cx="538013" cy="257530"/>
              </a:xfrm>
              <a:custGeom>
                <a:avLst/>
                <a:gdLst>
                  <a:gd name="connsiteX0" fmla="*/ 482874 w 538013"/>
                  <a:gd name="connsiteY0" fmla="*/ 14649 h 257530"/>
                  <a:gd name="connsiteX1" fmla="*/ 250194 w 538013"/>
                  <a:gd name="connsiteY1" fmla="*/ 16376 h 257530"/>
                  <a:gd name="connsiteX2" fmla="*/ 39912 w 538013"/>
                  <a:gd name="connsiteY2" fmla="*/ 116096 h 257530"/>
                  <a:gd name="connsiteX3" fmla="*/ 0 w 538013"/>
                  <a:gd name="connsiteY3" fmla="*/ 125270 h 257530"/>
                  <a:gd name="connsiteX4" fmla="*/ 13761 w 538013"/>
                  <a:gd name="connsiteY4" fmla="*/ 185257 h 257530"/>
                  <a:gd name="connsiteX5" fmla="*/ 302139 w 538013"/>
                  <a:gd name="connsiteY5" fmla="*/ 243159 h 257530"/>
                  <a:gd name="connsiteX6" fmla="*/ 536606 w 538013"/>
                  <a:gd name="connsiteY6" fmla="*/ 65581 h 257530"/>
                  <a:gd name="connsiteX7" fmla="*/ 522845 w 538013"/>
                  <a:gd name="connsiteY7" fmla="*/ 5534 h 257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8013" h="257530">
                    <a:moveTo>
                      <a:pt x="482874" y="14649"/>
                    </a:moveTo>
                    <a:cubicBezTo>
                      <a:pt x="429678" y="-5307"/>
                      <a:pt x="343540" y="-5009"/>
                      <a:pt x="250194" y="16376"/>
                    </a:cubicBezTo>
                    <a:cubicBezTo>
                      <a:pt x="156848" y="37762"/>
                      <a:pt x="79168" y="74933"/>
                      <a:pt x="39912" y="116096"/>
                    </a:cubicBezTo>
                    <a:lnTo>
                      <a:pt x="0" y="125270"/>
                    </a:lnTo>
                    <a:lnTo>
                      <a:pt x="13761" y="185257"/>
                    </a:lnTo>
                    <a:cubicBezTo>
                      <a:pt x="28653" y="250307"/>
                      <a:pt x="157741" y="276220"/>
                      <a:pt x="302139" y="243159"/>
                    </a:cubicBezTo>
                    <a:cubicBezTo>
                      <a:pt x="446536" y="210097"/>
                      <a:pt x="551498" y="130572"/>
                      <a:pt x="536606" y="65581"/>
                    </a:cubicBezTo>
                    <a:lnTo>
                      <a:pt x="522845" y="5534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7" name="Forma Livre: Forma 1966">
                <a:extLst>
                  <a:ext uri="{FF2B5EF4-FFF2-40B4-BE49-F238E27FC236}">
                    <a16:creationId xmlns:a16="http://schemas.microsoft.com/office/drawing/2014/main" id="{822C301A-F194-08B2-701E-6E7D155B381A}"/>
                  </a:ext>
                </a:extLst>
              </p:cNvPr>
              <p:cNvSpPr/>
              <p:nvPr/>
            </p:nvSpPr>
            <p:spPr>
              <a:xfrm>
                <a:off x="15102812" y="2593284"/>
                <a:ext cx="525649" cy="264061"/>
              </a:xfrm>
              <a:custGeom>
                <a:avLst/>
                <a:gdLst>
                  <a:gd name="connsiteX0" fmla="*/ 289716 w 525649"/>
                  <a:gd name="connsiteY0" fmla="*/ 249687 h 264061"/>
                  <a:gd name="connsiteX1" fmla="*/ 1398 w 525649"/>
                  <a:gd name="connsiteY1" fmla="*/ 191904 h 264061"/>
                  <a:gd name="connsiteX2" fmla="*/ 235865 w 525649"/>
                  <a:gd name="connsiteY2" fmla="*/ 14386 h 264061"/>
                  <a:gd name="connsiteX3" fmla="*/ 524243 w 525649"/>
                  <a:gd name="connsiteY3" fmla="*/ 72169 h 264061"/>
                  <a:gd name="connsiteX4" fmla="*/ 289716 w 525649"/>
                  <a:gd name="connsiteY4" fmla="*/ 249687 h 26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5649" h="264061">
                    <a:moveTo>
                      <a:pt x="289716" y="249687"/>
                    </a:moveTo>
                    <a:cubicBezTo>
                      <a:pt x="145378" y="282748"/>
                      <a:pt x="16231" y="256835"/>
                      <a:pt x="1398" y="191904"/>
                    </a:cubicBezTo>
                    <a:cubicBezTo>
                      <a:pt x="-13435" y="126973"/>
                      <a:pt x="91467" y="47447"/>
                      <a:pt x="235865" y="14386"/>
                    </a:cubicBezTo>
                    <a:cubicBezTo>
                      <a:pt x="380262" y="-18675"/>
                      <a:pt x="509350" y="7178"/>
                      <a:pt x="524243" y="72169"/>
                    </a:cubicBezTo>
                    <a:cubicBezTo>
                      <a:pt x="539135" y="137159"/>
                      <a:pt x="434114" y="216685"/>
                      <a:pt x="289716" y="249687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8" name="Forma Livre: Forma 1967">
                <a:extLst>
                  <a:ext uri="{FF2B5EF4-FFF2-40B4-BE49-F238E27FC236}">
                    <a16:creationId xmlns:a16="http://schemas.microsoft.com/office/drawing/2014/main" id="{DB7FEB7A-1A83-59ED-D0DF-0E342B2F556B}"/>
                  </a:ext>
                </a:extLst>
              </p:cNvPr>
              <p:cNvSpPr/>
              <p:nvPr/>
            </p:nvSpPr>
            <p:spPr>
              <a:xfrm>
                <a:off x="15137748" y="2593378"/>
                <a:ext cx="431345" cy="139478"/>
              </a:xfrm>
              <a:custGeom>
                <a:avLst/>
                <a:gdLst>
                  <a:gd name="connsiteX0" fmla="*/ 95729 w 431345"/>
                  <a:gd name="connsiteY0" fmla="*/ 129441 h 139478"/>
                  <a:gd name="connsiteX1" fmla="*/ 178293 w 431345"/>
                  <a:gd name="connsiteY1" fmla="*/ 139448 h 139478"/>
                  <a:gd name="connsiteX2" fmla="*/ 431346 w 431345"/>
                  <a:gd name="connsiteY2" fmla="*/ 17330 h 139478"/>
                  <a:gd name="connsiteX3" fmla="*/ 200929 w 431345"/>
                  <a:gd name="connsiteY3" fmla="*/ 14352 h 139478"/>
                  <a:gd name="connsiteX4" fmla="*/ 0 w 431345"/>
                  <a:gd name="connsiteY4" fmla="*/ 111868 h 139478"/>
                  <a:gd name="connsiteX5" fmla="*/ 95729 w 431345"/>
                  <a:gd name="connsiteY5" fmla="*/ 129441 h 139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1345" h="139478">
                    <a:moveTo>
                      <a:pt x="95729" y="129441"/>
                    </a:moveTo>
                    <a:cubicBezTo>
                      <a:pt x="122982" y="134707"/>
                      <a:pt x="150569" y="138048"/>
                      <a:pt x="178293" y="139448"/>
                    </a:cubicBezTo>
                    <a:cubicBezTo>
                      <a:pt x="276464" y="140819"/>
                      <a:pt x="374159" y="95784"/>
                      <a:pt x="431346" y="17330"/>
                    </a:cubicBezTo>
                    <a:cubicBezTo>
                      <a:pt x="377256" y="-3877"/>
                      <a:pt x="292190" y="-6498"/>
                      <a:pt x="200929" y="14352"/>
                    </a:cubicBezTo>
                    <a:cubicBezTo>
                      <a:pt x="113540" y="34367"/>
                      <a:pt x="40686" y="71360"/>
                      <a:pt x="0" y="111868"/>
                    </a:cubicBezTo>
                    <a:cubicBezTo>
                      <a:pt x="31751" y="118539"/>
                      <a:pt x="63621" y="124496"/>
                      <a:pt x="95729" y="129441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69" name="Forma Livre: Forma 1968">
                <a:extLst>
                  <a:ext uri="{FF2B5EF4-FFF2-40B4-BE49-F238E27FC236}">
                    <a16:creationId xmlns:a16="http://schemas.microsoft.com/office/drawing/2014/main" id="{06BDD14C-8053-60B6-B539-292CC99C3390}"/>
                  </a:ext>
                </a:extLst>
              </p:cNvPr>
              <p:cNvSpPr/>
              <p:nvPr/>
            </p:nvSpPr>
            <p:spPr>
              <a:xfrm>
                <a:off x="15169975" y="2623766"/>
                <a:ext cx="401286" cy="187370"/>
              </a:xfrm>
              <a:custGeom>
                <a:avLst/>
                <a:gdLst>
                  <a:gd name="connsiteX0" fmla="*/ 216537 w 401286"/>
                  <a:gd name="connsiteY0" fmla="*/ 170536 h 187370"/>
                  <a:gd name="connsiteX1" fmla="*/ 953 w 401286"/>
                  <a:gd name="connsiteY1" fmla="*/ 151354 h 187370"/>
                  <a:gd name="connsiteX2" fmla="*/ 180318 w 401286"/>
                  <a:gd name="connsiteY2" fmla="*/ 12437 h 187370"/>
                  <a:gd name="connsiteX3" fmla="*/ 399297 w 401286"/>
                  <a:gd name="connsiteY3" fmla="*/ 45499 h 187370"/>
                  <a:gd name="connsiteX4" fmla="*/ 390422 w 401286"/>
                  <a:gd name="connsiteY4" fmla="*/ 90950 h 187370"/>
                  <a:gd name="connsiteX5" fmla="*/ 216537 w 401286"/>
                  <a:gd name="connsiteY5" fmla="*/ 170536 h 18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286" h="187370">
                    <a:moveTo>
                      <a:pt x="216537" y="170536"/>
                    </a:moveTo>
                    <a:cubicBezTo>
                      <a:pt x="105558" y="195913"/>
                      <a:pt x="10961" y="194959"/>
                      <a:pt x="953" y="151354"/>
                    </a:cubicBezTo>
                    <a:cubicBezTo>
                      <a:pt x="-9650" y="105009"/>
                      <a:pt x="69340" y="37874"/>
                      <a:pt x="180318" y="12437"/>
                    </a:cubicBezTo>
                    <a:cubicBezTo>
                      <a:pt x="291297" y="-12999"/>
                      <a:pt x="389349" y="1834"/>
                      <a:pt x="399297" y="45499"/>
                    </a:cubicBezTo>
                    <a:cubicBezTo>
                      <a:pt x="401799" y="56162"/>
                      <a:pt x="404420" y="67837"/>
                      <a:pt x="390422" y="90950"/>
                    </a:cubicBezTo>
                    <a:cubicBezTo>
                      <a:pt x="368381" y="127467"/>
                      <a:pt x="300233" y="151354"/>
                      <a:pt x="216537" y="17053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A31B362B-B3AF-29F8-BE79-CDF59B40AC03}"/>
                  </a:ext>
                </a:extLst>
              </p:cNvPr>
              <p:cNvSpPr/>
              <p:nvPr/>
            </p:nvSpPr>
            <p:spPr>
              <a:xfrm>
                <a:off x="15169975" y="2623766"/>
                <a:ext cx="401286" cy="187370"/>
              </a:xfrm>
              <a:custGeom>
                <a:avLst/>
                <a:gdLst>
                  <a:gd name="connsiteX0" fmla="*/ 216537 w 401286"/>
                  <a:gd name="connsiteY0" fmla="*/ 170536 h 187370"/>
                  <a:gd name="connsiteX1" fmla="*/ 953 w 401286"/>
                  <a:gd name="connsiteY1" fmla="*/ 151354 h 187370"/>
                  <a:gd name="connsiteX2" fmla="*/ 180318 w 401286"/>
                  <a:gd name="connsiteY2" fmla="*/ 12437 h 187370"/>
                  <a:gd name="connsiteX3" fmla="*/ 399297 w 401286"/>
                  <a:gd name="connsiteY3" fmla="*/ 45499 h 187370"/>
                  <a:gd name="connsiteX4" fmla="*/ 390422 w 401286"/>
                  <a:gd name="connsiteY4" fmla="*/ 90950 h 187370"/>
                  <a:gd name="connsiteX5" fmla="*/ 216537 w 401286"/>
                  <a:gd name="connsiteY5" fmla="*/ 170536 h 18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1286" h="187370">
                    <a:moveTo>
                      <a:pt x="216537" y="170536"/>
                    </a:moveTo>
                    <a:cubicBezTo>
                      <a:pt x="105558" y="195913"/>
                      <a:pt x="10961" y="194959"/>
                      <a:pt x="953" y="151354"/>
                    </a:cubicBezTo>
                    <a:cubicBezTo>
                      <a:pt x="-9650" y="105009"/>
                      <a:pt x="69340" y="37874"/>
                      <a:pt x="180318" y="12437"/>
                    </a:cubicBezTo>
                    <a:cubicBezTo>
                      <a:pt x="291297" y="-12999"/>
                      <a:pt x="389349" y="1834"/>
                      <a:pt x="399297" y="45499"/>
                    </a:cubicBezTo>
                    <a:cubicBezTo>
                      <a:pt x="401799" y="56162"/>
                      <a:pt x="404420" y="67837"/>
                      <a:pt x="390422" y="90950"/>
                    </a:cubicBezTo>
                    <a:cubicBezTo>
                      <a:pt x="368381" y="127467"/>
                      <a:pt x="300233" y="151354"/>
                      <a:pt x="216537" y="1705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6FAB4235-9562-0BEC-6BC8-B1D1BB4B73C5}"/>
                  </a:ext>
                </a:extLst>
              </p:cNvPr>
              <p:cNvSpPr/>
              <p:nvPr/>
            </p:nvSpPr>
            <p:spPr>
              <a:xfrm>
                <a:off x="15170699" y="2643271"/>
                <a:ext cx="394222" cy="181789"/>
              </a:xfrm>
              <a:custGeom>
                <a:avLst/>
                <a:gdLst>
                  <a:gd name="connsiteX0" fmla="*/ 215336 w 394222"/>
                  <a:gd name="connsiteY0" fmla="*/ 169914 h 181789"/>
                  <a:gd name="connsiteX1" fmla="*/ 885 w 394222"/>
                  <a:gd name="connsiteY1" fmla="*/ 135781 h 181789"/>
                  <a:gd name="connsiteX2" fmla="*/ 178880 w 394222"/>
                  <a:gd name="connsiteY2" fmla="*/ 11876 h 181789"/>
                  <a:gd name="connsiteX3" fmla="*/ 393331 w 394222"/>
                  <a:gd name="connsiteY3" fmla="*/ 46009 h 181789"/>
                  <a:gd name="connsiteX4" fmla="*/ 215336 w 394222"/>
                  <a:gd name="connsiteY4" fmla="*/ 169914 h 1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222" h="181789">
                    <a:moveTo>
                      <a:pt x="215336" y="169914"/>
                    </a:moveTo>
                    <a:cubicBezTo>
                      <a:pt x="107038" y="194696"/>
                      <a:pt x="11131" y="179446"/>
                      <a:pt x="885" y="135781"/>
                    </a:cubicBezTo>
                    <a:cubicBezTo>
                      <a:pt x="-9361" y="92116"/>
                      <a:pt x="70581" y="36657"/>
                      <a:pt x="178880" y="11876"/>
                    </a:cubicBezTo>
                    <a:cubicBezTo>
                      <a:pt x="287178" y="-12906"/>
                      <a:pt x="383026" y="2344"/>
                      <a:pt x="393331" y="46009"/>
                    </a:cubicBezTo>
                    <a:cubicBezTo>
                      <a:pt x="403637" y="89674"/>
                      <a:pt x="323337" y="145372"/>
                      <a:pt x="215336" y="16991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2" name="Forma Livre: Forma 1971">
                <a:extLst>
                  <a:ext uri="{FF2B5EF4-FFF2-40B4-BE49-F238E27FC236}">
                    <a16:creationId xmlns:a16="http://schemas.microsoft.com/office/drawing/2014/main" id="{8165C2BC-3846-78B5-8B3E-280924377A81}"/>
                  </a:ext>
                </a:extLst>
              </p:cNvPr>
              <p:cNvSpPr/>
              <p:nvPr/>
            </p:nvSpPr>
            <p:spPr>
              <a:xfrm>
                <a:off x="15170699" y="2643271"/>
                <a:ext cx="394222" cy="181789"/>
              </a:xfrm>
              <a:custGeom>
                <a:avLst/>
                <a:gdLst>
                  <a:gd name="connsiteX0" fmla="*/ 215336 w 394222"/>
                  <a:gd name="connsiteY0" fmla="*/ 169914 h 181789"/>
                  <a:gd name="connsiteX1" fmla="*/ 885 w 394222"/>
                  <a:gd name="connsiteY1" fmla="*/ 135781 h 181789"/>
                  <a:gd name="connsiteX2" fmla="*/ 178880 w 394222"/>
                  <a:gd name="connsiteY2" fmla="*/ 11876 h 181789"/>
                  <a:gd name="connsiteX3" fmla="*/ 393331 w 394222"/>
                  <a:gd name="connsiteY3" fmla="*/ 46009 h 181789"/>
                  <a:gd name="connsiteX4" fmla="*/ 215336 w 394222"/>
                  <a:gd name="connsiteY4" fmla="*/ 169914 h 181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222" h="181789">
                    <a:moveTo>
                      <a:pt x="215336" y="169914"/>
                    </a:moveTo>
                    <a:cubicBezTo>
                      <a:pt x="107038" y="194696"/>
                      <a:pt x="11131" y="179446"/>
                      <a:pt x="885" y="135781"/>
                    </a:cubicBezTo>
                    <a:cubicBezTo>
                      <a:pt x="-9361" y="92116"/>
                      <a:pt x="70581" y="36657"/>
                      <a:pt x="178880" y="11876"/>
                    </a:cubicBezTo>
                    <a:cubicBezTo>
                      <a:pt x="287178" y="-12906"/>
                      <a:pt x="383026" y="2344"/>
                      <a:pt x="393331" y="46009"/>
                    </a:cubicBezTo>
                    <a:cubicBezTo>
                      <a:pt x="403637" y="89674"/>
                      <a:pt x="323337" y="145372"/>
                      <a:pt x="215336" y="169914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3" name="Forma Livre: Forma 1972">
                <a:extLst>
                  <a:ext uri="{FF2B5EF4-FFF2-40B4-BE49-F238E27FC236}">
                    <a16:creationId xmlns:a16="http://schemas.microsoft.com/office/drawing/2014/main" id="{1D08FA2E-B6C0-E0A7-6A51-4AC9695FD2D8}"/>
                  </a:ext>
                </a:extLst>
              </p:cNvPr>
              <p:cNvSpPr/>
              <p:nvPr/>
            </p:nvSpPr>
            <p:spPr>
              <a:xfrm>
                <a:off x="15262368" y="2682359"/>
                <a:ext cx="232024" cy="101194"/>
              </a:xfrm>
              <a:custGeom>
                <a:avLst/>
                <a:gdLst>
                  <a:gd name="connsiteX0" fmla="*/ 126526 w 232024"/>
                  <a:gd name="connsiteY0" fmla="*/ 53862 h 101194"/>
                  <a:gd name="connsiteX1" fmla="*/ 174599 w 232024"/>
                  <a:gd name="connsiteY1" fmla="*/ 41948 h 101194"/>
                  <a:gd name="connsiteX2" fmla="*/ 174599 w 232024"/>
                  <a:gd name="connsiteY2" fmla="*/ 41948 h 101194"/>
                  <a:gd name="connsiteX3" fmla="*/ 171680 w 232024"/>
                  <a:gd name="connsiteY3" fmla="*/ 59045 h 101194"/>
                  <a:gd name="connsiteX4" fmla="*/ 165723 w 232024"/>
                  <a:gd name="connsiteY4" fmla="*/ 68099 h 101194"/>
                  <a:gd name="connsiteX5" fmla="*/ 167272 w 232024"/>
                  <a:gd name="connsiteY5" fmla="*/ 68099 h 101194"/>
                  <a:gd name="connsiteX6" fmla="*/ 185739 w 232024"/>
                  <a:gd name="connsiteY6" fmla="*/ 68397 h 101194"/>
                  <a:gd name="connsiteX7" fmla="*/ 189968 w 232024"/>
                  <a:gd name="connsiteY7" fmla="*/ 68397 h 101194"/>
                  <a:gd name="connsiteX8" fmla="*/ 197712 w 232024"/>
                  <a:gd name="connsiteY8" fmla="*/ 61010 h 101194"/>
                  <a:gd name="connsiteX9" fmla="*/ 195211 w 232024"/>
                  <a:gd name="connsiteY9" fmla="*/ 58985 h 101194"/>
                  <a:gd name="connsiteX10" fmla="*/ 200155 w 232024"/>
                  <a:gd name="connsiteY10" fmla="*/ 35157 h 101194"/>
                  <a:gd name="connsiteX11" fmla="*/ 226604 w 232024"/>
                  <a:gd name="connsiteY11" fmla="*/ 28723 h 101194"/>
                  <a:gd name="connsiteX12" fmla="*/ 232025 w 232024"/>
                  <a:gd name="connsiteY12" fmla="*/ 22171 h 101194"/>
                  <a:gd name="connsiteX13" fmla="*/ 225412 w 232024"/>
                  <a:gd name="connsiteY13" fmla="*/ 23779 h 101194"/>
                  <a:gd name="connsiteX14" fmla="*/ 223745 w 232024"/>
                  <a:gd name="connsiteY14" fmla="*/ 16929 h 101194"/>
                  <a:gd name="connsiteX15" fmla="*/ 196819 w 232024"/>
                  <a:gd name="connsiteY15" fmla="*/ 23481 h 101194"/>
                  <a:gd name="connsiteX16" fmla="*/ 139632 w 232024"/>
                  <a:gd name="connsiteY16" fmla="*/ 2215 h 101194"/>
                  <a:gd name="connsiteX17" fmla="*/ 99541 w 232024"/>
                  <a:gd name="connsiteY17" fmla="*/ 47071 h 101194"/>
                  <a:gd name="connsiteX18" fmla="*/ 52183 w 232024"/>
                  <a:gd name="connsiteY18" fmla="*/ 59342 h 101194"/>
                  <a:gd name="connsiteX19" fmla="*/ 63323 w 232024"/>
                  <a:gd name="connsiteY19" fmla="*/ 26043 h 101194"/>
                  <a:gd name="connsiteX20" fmla="*/ 37648 w 232024"/>
                  <a:gd name="connsiteY20" fmla="*/ 25447 h 101194"/>
                  <a:gd name="connsiteX21" fmla="*/ 26449 w 232024"/>
                  <a:gd name="connsiteY21" fmla="*/ 65597 h 101194"/>
                  <a:gd name="connsiteX22" fmla="*/ 6493 w 232024"/>
                  <a:gd name="connsiteY22" fmla="*/ 70422 h 101194"/>
                  <a:gd name="connsiteX23" fmla="*/ 4944 w 232024"/>
                  <a:gd name="connsiteY23" fmla="*/ 64823 h 101194"/>
                  <a:gd name="connsiteX24" fmla="*/ 0 w 232024"/>
                  <a:gd name="connsiteY24" fmla="*/ 72031 h 101194"/>
                  <a:gd name="connsiteX25" fmla="*/ 2859 w 232024"/>
                  <a:gd name="connsiteY25" fmla="*/ 83945 h 101194"/>
                  <a:gd name="connsiteX26" fmla="*/ 29547 w 232024"/>
                  <a:gd name="connsiteY26" fmla="*/ 77452 h 101194"/>
                  <a:gd name="connsiteX27" fmla="*/ 86793 w 232024"/>
                  <a:gd name="connsiteY27" fmla="*/ 99016 h 101194"/>
                  <a:gd name="connsiteX28" fmla="*/ 126526 w 232024"/>
                  <a:gd name="connsiteY28" fmla="*/ 53862 h 101194"/>
                  <a:gd name="connsiteX29" fmla="*/ 128611 w 232024"/>
                  <a:gd name="connsiteY29" fmla="*/ 40816 h 101194"/>
                  <a:gd name="connsiteX30" fmla="*/ 145827 w 232024"/>
                  <a:gd name="connsiteY30" fmla="*/ 21158 h 101194"/>
                  <a:gd name="connsiteX31" fmla="*/ 171085 w 232024"/>
                  <a:gd name="connsiteY31" fmla="*/ 30511 h 101194"/>
                  <a:gd name="connsiteX32" fmla="*/ 55519 w 232024"/>
                  <a:gd name="connsiteY32" fmla="*/ 71137 h 101194"/>
                  <a:gd name="connsiteX33" fmla="*/ 97695 w 232024"/>
                  <a:gd name="connsiteY33" fmla="*/ 60832 h 101194"/>
                  <a:gd name="connsiteX34" fmla="*/ 80122 w 232024"/>
                  <a:gd name="connsiteY34" fmla="*/ 81026 h 101194"/>
                  <a:gd name="connsiteX35" fmla="*/ 55519 w 232024"/>
                  <a:gd name="connsiteY35" fmla="*/ 71256 h 10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32024" h="101194">
                    <a:moveTo>
                      <a:pt x="126526" y="53862"/>
                    </a:moveTo>
                    <a:lnTo>
                      <a:pt x="174599" y="41948"/>
                    </a:lnTo>
                    <a:lnTo>
                      <a:pt x="174599" y="41948"/>
                    </a:lnTo>
                    <a:cubicBezTo>
                      <a:pt x="174766" y="47786"/>
                      <a:pt x="173777" y="53594"/>
                      <a:pt x="171680" y="59045"/>
                    </a:cubicBezTo>
                    <a:cubicBezTo>
                      <a:pt x="170012" y="62261"/>
                      <a:pt x="168017" y="65293"/>
                      <a:pt x="165723" y="68099"/>
                    </a:cubicBezTo>
                    <a:lnTo>
                      <a:pt x="167272" y="68099"/>
                    </a:lnTo>
                    <a:lnTo>
                      <a:pt x="185739" y="68397"/>
                    </a:lnTo>
                    <a:lnTo>
                      <a:pt x="189968" y="68397"/>
                    </a:lnTo>
                    <a:lnTo>
                      <a:pt x="197712" y="61010"/>
                    </a:lnTo>
                    <a:lnTo>
                      <a:pt x="195211" y="58985"/>
                    </a:lnTo>
                    <a:cubicBezTo>
                      <a:pt x="199214" y="51717"/>
                      <a:pt x="200935" y="43413"/>
                      <a:pt x="200155" y="35157"/>
                    </a:cubicBezTo>
                    <a:lnTo>
                      <a:pt x="226604" y="28723"/>
                    </a:lnTo>
                    <a:lnTo>
                      <a:pt x="232025" y="22171"/>
                    </a:lnTo>
                    <a:lnTo>
                      <a:pt x="225412" y="23779"/>
                    </a:lnTo>
                    <a:lnTo>
                      <a:pt x="223745" y="16929"/>
                    </a:lnTo>
                    <a:lnTo>
                      <a:pt x="196819" y="23481"/>
                    </a:lnTo>
                    <a:cubicBezTo>
                      <a:pt x="187764" y="1798"/>
                      <a:pt x="163936" y="-3683"/>
                      <a:pt x="139632" y="2215"/>
                    </a:cubicBezTo>
                    <a:cubicBezTo>
                      <a:pt x="106511" y="10257"/>
                      <a:pt x="102103" y="29498"/>
                      <a:pt x="99541" y="47071"/>
                    </a:cubicBezTo>
                    <a:lnTo>
                      <a:pt x="52183" y="59342"/>
                    </a:lnTo>
                    <a:cubicBezTo>
                      <a:pt x="51522" y="47232"/>
                      <a:pt x="55507" y="35318"/>
                      <a:pt x="63323" y="26043"/>
                    </a:cubicBezTo>
                    <a:lnTo>
                      <a:pt x="37648" y="25447"/>
                    </a:lnTo>
                    <a:cubicBezTo>
                      <a:pt x="28445" y="36664"/>
                      <a:pt x="24382" y="51235"/>
                      <a:pt x="26449" y="65597"/>
                    </a:cubicBezTo>
                    <a:lnTo>
                      <a:pt x="6493" y="70422"/>
                    </a:lnTo>
                    <a:lnTo>
                      <a:pt x="4944" y="64823"/>
                    </a:lnTo>
                    <a:lnTo>
                      <a:pt x="0" y="72031"/>
                    </a:lnTo>
                    <a:lnTo>
                      <a:pt x="2859" y="83945"/>
                    </a:lnTo>
                    <a:lnTo>
                      <a:pt x="29547" y="77452"/>
                    </a:lnTo>
                    <a:cubicBezTo>
                      <a:pt x="38899" y="99195"/>
                      <a:pt x="62489" y="104913"/>
                      <a:pt x="86793" y="99016"/>
                    </a:cubicBezTo>
                    <a:cubicBezTo>
                      <a:pt x="119855" y="90914"/>
                      <a:pt x="123965" y="71256"/>
                      <a:pt x="126526" y="53862"/>
                    </a:cubicBezTo>
                    <a:close/>
                    <a:moveTo>
                      <a:pt x="128611" y="40816"/>
                    </a:moveTo>
                    <a:cubicBezTo>
                      <a:pt x="130637" y="31464"/>
                      <a:pt x="134568" y="23958"/>
                      <a:pt x="145827" y="21158"/>
                    </a:cubicBezTo>
                    <a:cubicBezTo>
                      <a:pt x="156311" y="18656"/>
                      <a:pt x="165962" y="20860"/>
                      <a:pt x="171085" y="30511"/>
                    </a:cubicBezTo>
                    <a:close/>
                    <a:moveTo>
                      <a:pt x="55519" y="71137"/>
                    </a:moveTo>
                    <a:lnTo>
                      <a:pt x="97695" y="60832"/>
                    </a:lnTo>
                    <a:cubicBezTo>
                      <a:pt x="95729" y="70482"/>
                      <a:pt x="91738" y="78166"/>
                      <a:pt x="80122" y="81026"/>
                    </a:cubicBezTo>
                    <a:cubicBezTo>
                      <a:pt x="70632" y="84433"/>
                      <a:pt x="60088" y="80245"/>
                      <a:pt x="55519" y="7125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4" name="Forma Livre: Forma 1973">
                <a:extLst>
                  <a:ext uri="{FF2B5EF4-FFF2-40B4-BE49-F238E27FC236}">
                    <a16:creationId xmlns:a16="http://schemas.microsoft.com/office/drawing/2014/main" id="{A894DF55-93F2-63DB-8516-E8A29E3B7788}"/>
                  </a:ext>
                </a:extLst>
              </p:cNvPr>
              <p:cNvSpPr/>
              <p:nvPr/>
            </p:nvSpPr>
            <p:spPr>
              <a:xfrm>
                <a:off x="15262368" y="2682359"/>
                <a:ext cx="232024" cy="101194"/>
              </a:xfrm>
              <a:custGeom>
                <a:avLst/>
                <a:gdLst>
                  <a:gd name="connsiteX0" fmla="*/ 126526 w 232024"/>
                  <a:gd name="connsiteY0" fmla="*/ 53862 h 101194"/>
                  <a:gd name="connsiteX1" fmla="*/ 174599 w 232024"/>
                  <a:gd name="connsiteY1" fmla="*/ 41948 h 101194"/>
                  <a:gd name="connsiteX2" fmla="*/ 174599 w 232024"/>
                  <a:gd name="connsiteY2" fmla="*/ 41948 h 101194"/>
                  <a:gd name="connsiteX3" fmla="*/ 171680 w 232024"/>
                  <a:gd name="connsiteY3" fmla="*/ 59045 h 101194"/>
                  <a:gd name="connsiteX4" fmla="*/ 165723 w 232024"/>
                  <a:gd name="connsiteY4" fmla="*/ 68099 h 101194"/>
                  <a:gd name="connsiteX5" fmla="*/ 167272 w 232024"/>
                  <a:gd name="connsiteY5" fmla="*/ 68099 h 101194"/>
                  <a:gd name="connsiteX6" fmla="*/ 185739 w 232024"/>
                  <a:gd name="connsiteY6" fmla="*/ 68397 h 101194"/>
                  <a:gd name="connsiteX7" fmla="*/ 189968 w 232024"/>
                  <a:gd name="connsiteY7" fmla="*/ 68397 h 101194"/>
                  <a:gd name="connsiteX8" fmla="*/ 197712 w 232024"/>
                  <a:gd name="connsiteY8" fmla="*/ 61010 h 101194"/>
                  <a:gd name="connsiteX9" fmla="*/ 195211 w 232024"/>
                  <a:gd name="connsiteY9" fmla="*/ 58985 h 101194"/>
                  <a:gd name="connsiteX10" fmla="*/ 200155 w 232024"/>
                  <a:gd name="connsiteY10" fmla="*/ 35157 h 101194"/>
                  <a:gd name="connsiteX11" fmla="*/ 226604 w 232024"/>
                  <a:gd name="connsiteY11" fmla="*/ 28723 h 101194"/>
                  <a:gd name="connsiteX12" fmla="*/ 232025 w 232024"/>
                  <a:gd name="connsiteY12" fmla="*/ 22171 h 101194"/>
                  <a:gd name="connsiteX13" fmla="*/ 225412 w 232024"/>
                  <a:gd name="connsiteY13" fmla="*/ 23779 h 101194"/>
                  <a:gd name="connsiteX14" fmla="*/ 223745 w 232024"/>
                  <a:gd name="connsiteY14" fmla="*/ 16929 h 101194"/>
                  <a:gd name="connsiteX15" fmla="*/ 196819 w 232024"/>
                  <a:gd name="connsiteY15" fmla="*/ 23481 h 101194"/>
                  <a:gd name="connsiteX16" fmla="*/ 139632 w 232024"/>
                  <a:gd name="connsiteY16" fmla="*/ 2215 h 101194"/>
                  <a:gd name="connsiteX17" fmla="*/ 99541 w 232024"/>
                  <a:gd name="connsiteY17" fmla="*/ 47071 h 101194"/>
                  <a:gd name="connsiteX18" fmla="*/ 52183 w 232024"/>
                  <a:gd name="connsiteY18" fmla="*/ 59342 h 101194"/>
                  <a:gd name="connsiteX19" fmla="*/ 63323 w 232024"/>
                  <a:gd name="connsiteY19" fmla="*/ 26043 h 101194"/>
                  <a:gd name="connsiteX20" fmla="*/ 37648 w 232024"/>
                  <a:gd name="connsiteY20" fmla="*/ 25447 h 101194"/>
                  <a:gd name="connsiteX21" fmla="*/ 26449 w 232024"/>
                  <a:gd name="connsiteY21" fmla="*/ 65597 h 101194"/>
                  <a:gd name="connsiteX22" fmla="*/ 6493 w 232024"/>
                  <a:gd name="connsiteY22" fmla="*/ 70422 h 101194"/>
                  <a:gd name="connsiteX23" fmla="*/ 4944 w 232024"/>
                  <a:gd name="connsiteY23" fmla="*/ 64823 h 101194"/>
                  <a:gd name="connsiteX24" fmla="*/ 0 w 232024"/>
                  <a:gd name="connsiteY24" fmla="*/ 72031 h 101194"/>
                  <a:gd name="connsiteX25" fmla="*/ 2859 w 232024"/>
                  <a:gd name="connsiteY25" fmla="*/ 83945 h 101194"/>
                  <a:gd name="connsiteX26" fmla="*/ 29547 w 232024"/>
                  <a:gd name="connsiteY26" fmla="*/ 77452 h 101194"/>
                  <a:gd name="connsiteX27" fmla="*/ 86793 w 232024"/>
                  <a:gd name="connsiteY27" fmla="*/ 99016 h 101194"/>
                  <a:gd name="connsiteX28" fmla="*/ 126526 w 232024"/>
                  <a:gd name="connsiteY28" fmla="*/ 53862 h 101194"/>
                  <a:gd name="connsiteX29" fmla="*/ 128611 w 232024"/>
                  <a:gd name="connsiteY29" fmla="*/ 40816 h 101194"/>
                  <a:gd name="connsiteX30" fmla="*/ 145827 w 232024"/>
                  <a:gd name="connsiteY30" fmla="*/ 21158 h 101194"/>
                  <a:gd name="connsiteX31" fmla="*/ 171085 w 232024"/>
                  <a:gd name="connsiteY31" fmla="*/ 30511 h 101194"/>
                  <a:gd name="connsiteX32" fmla="*/ 55519 w 232024"/>
                  <a:gd name="connsiteY32" fmla="*/ 71137 h 101194"/>
                  <a:gd name="connsiteX33" fmla="*/ 97695 w 232024"/>
                  <a:gd name="connsiteY33" fmla="*/ 60832 h 101194"/>
                  <a:gd name="connsiteX34" fmla="*/ 80122 w 232024"/>
                  <a:gd name="connsiteY34" fmla="*/ 81026 h 101194"/>
                  <a:gd name="connsiteX35" fmla="*/ 55519 w 232024"/>
                  <a:gd name="connsiteY35" fmla="*/ 71256 h 10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32024" h="101194">
                    <a:moveTo>
                      <a:pt x="126526" y="53862"/>
                    </a:moveTo>
                    <a:lnTo>
                      <a:pt x="174599" y="41948"/>
                    </a:lnTo>
                    <a:lnTo>
                      <a:pt x="174599" y="41948"/>
                    </a:lnTo>
                    <a:cubicBezTo>
                      <a:pt x="174766" y="47786"/>
                      <a:pt x="173777" y="53594"/>
                      <a:pt x="171680" y="59045"/>
                    </a:cubicBezTo>
                    <a:cubicBezTo>
                      <a:pt x="170012" y="62261"/>
                      <a:pt x="168017" y="65293"/>
                      <a:pt x="165723" y="68099"/>
                    </a:cubicBezTo>
                    <a:lnTo>
                      <a:pt x="167272" y="68099"/>
                    </a:lnTo>
                    <a:lnTo>
                      <a:pt x="185739" y="68397"/>
                    </a:lnTo>
                    <a:lnTo>
                      <a:pt x="189968" y="68397"/>
                    </a:lnTo>
                    <a:lnTo>
                      <a:pt x="197712" y="61010"/>
                    </a:lnTo>
                    <a:lnTo>
                      <a:pt x="195211" y="58985"/>
                    </a:lnTo>
                    <a:cubicBezTo>
                      <a:pt x="199214" y="51717"/>
                      <a:pt x="200935" y="43413"/>
                      <a:pt x="200155" y="35157"/>
                    </a:cubicBezTo>
                    <a:lnTo>
                      <a:pt x="226604" y="28723"/>
                    </a:lnTo>
                    <a:lnTo>
                      <a:pt x="232025" y="22171"/>
                    </a:lnTo>
                    <a:lnTo>
                      <a:pt x="225412" y="23779"/>
                    </a:lnTo>
                    <a:lnTo>
                      <a:pt x="223745" y="16929"/>
                    </a:lnTo>
                    <a:lnTo>
                      <a:pt x="196819" y="23481"/>
                    </a:lnTo>
                    <a:cubicBezTo>
                      <a:pt x="187764" y="1798"/>
                      <a:pt x="163936" y="-3683"/>
                      <a:pt x="139632" y="2215"/>
                    </a:cubicBezTo>
                    <a:cubicBezTo>
                      <a:pt x="106511" y="10257"/>
                      <a:pt x="102103" y="29498"/>
                      <a:pt x="99541" y="47071"/>
                    </a:cubicBezTo>
                    <a:lnTo>
                      <a:pt x="52183" y="59342"/>
                    </a:lnTo>
                    <a:cubicBezTo>
                      <a:pt x="51522" y="47232"/>
                      <a:pt x="55507" y="35318"/>
                      <a:pt x="63323" y="26043"/>
                    </a:cubicBezTo>
                    <a:lnTo>
                      <a:pt x="37648" y="25447"/>
                    </a:lnTo>
                    <a:cubicBezTo>
                      <a:pt x="28445" y="36664"/>
                      <a:pt x="24382" y="51235"/>
                      <a:pt x="26449" y="65597"/>
                    </a:cubicBezTo>
                    <a:lnTo>
                      <a:pt x="6493" y="70422"/>
                    </a:lnTo>
                    <a:lnTo>
                      <a:pt x="4944" y="64823"/>
                    </a:lnTo>
                    <a:lnTo>
                      <a:pt x="0" y="72031"/>
                    </a:lnTo>
                    <a:lnTo>
                      <a:pt x="2859" y="83945"/>
                    </a:lnTo>
                    <a:lnTo>
                      <a:pt x="29547" y="77452"/>
                    </a:lnTo>
                    <a:cubicBezTo>
                      <a:pt x="38899" y="99195"/>
                      <a:pt x="62489" y="104913"/>
                      <a:pt x="86793" y="99016"/>
                    </a:cubicBezTo>
                    <a:cubicBezTo>
                      <a:pt x="119855" y="90914"/>
                      <a:pt x="123965" y="71256"/>
                      <a:pt x="126526" y="53862"/>
                    </a:cubicBezTo>
                    <a:close/>
                    <a:moveTo>
                      <a:pt x="128611" y="40816"/>
                    </a:moveTo>
                    <a:cubicBezTo>
                      <a:pt x="130637" y="31464"/>
                      <a:pt x="134568" y="23958"/>
                      <a:pt x="145827" y="21158"/>
                    </a:cubicBezTo>
                    <a:cubicBezTo>
                      <a:pt x="156311" y="18656"/>
                      <a:pt x="165962" y="20860"/>
                      <a:pt x="171085" y="30511"/>
                    </a:cubicBezTo>
                    <a:close/>
                    <a:moveTo>
                      <a:pt x="55519" y="71137"/>
                    </a:moveTo>
                    <a:lnTo>
                      <a:pt x="97695" y="60832"/>
                    </a:lnTo>
                    <a:cubicBezTo>
                      <a:pt x="95729" y="70482"/>
                      <a:pt x="91738" y="78166"/>
                      <a:pt x="80122" y="81026"/>
                    </a:cubicBezTo>
                    <a:cubicBezTo>
                      <a:pt x="70632" y="84433"/>
                      <a:pt x="60088" y="80245"/>
                      <a:pt x="55519" y="712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857C175B-8542-1BF1-1480-E570C0394EA0}"/>
                  </a:ext>
                </a:extLst>
              </p:cNvPr>
              <p:cNvSpPr/>
              <p:nvPr/>
            </p:nvSpPr>
            <p:spPr>
              <a:xfrm>
                <a:off x="15266657" y="2680282"/>
                <a:ext cx="229463" cy="94996"/>
              </a:xfrm>
              <a:custGeom>
                <a:avLst/>
                <a:gdLst>
                  <a:gd name="connsiteX0" fmla="*/ 29189 w 229463"/>
                  <a:gd name="connsiteY0" fmla="*/ 68628 h 94996"/>
                  <a:gd name="connsiteX1" fmla="*/ 2145 w 229463"/>
                  <a:gd name="connsiteY1" fmla="*/ 73453 h 94996"/>
                  <a:gd name="connsiteX2" fmla="*/ 0 w 229463"/>
                  <a:gd name="connsiteY2" fmla="*/ 61539 h 94996"/>
                  <a:gd name="connsiteX3" fmla="*/ 26806 w 229463"/>
                  <a:gd name="connsiteY3" fmla="*/ 56774 h 94996"/>
                  <a:gd name="connsiteX4" fmla="*/ 40507 w 229463"/>
                  <a:gd name="connsiteY4" fmla="*/ 17338 h 94996"/>
                  <a:gd name="connsiteX5" fmla="*/ 66063 w 229463"/>
                  <a:gd name="connsiteY5" fmla="*/ 19602 h 94996"/>
                  <a:gd name="connsiteX6" fmla="*/ 52898 w 229463"/>
                  <a:gd name="connsiteY6" fmla="*/ 52127 h 94996"/>
                  <a:gd name="connsiteX7" fmla="*/ 101507 w 229463"/>
                  <a:gd name="connsiteY7" fmla="*/ 43549 h 94996"/>
                  <a:gd name="connsiteX8" fmla="*/ 144278 w 229463"/>
                  <a:gd name="connsiteY8" fmla="*/ 1254 h 94996"/>
                  <a:gd name="connsiteX9" fmla="*/ 200036 w 229463"/>
                  <a:gd name="connsiteY9" fmla="*/ 25976 h 94996"/>
                  <a:gd name="connsiteX10" fmla="*/ 227319 w 229463"/>
                  <a:gd name="connsiteY10" fmla="*/ 21151 h 94996"/>
                  <a:gd name="connsiteX11" fmla="*/ 229463 w 229463"/>
                  <a:gd name="connsiteY11" fmla="*/ 33065 h 94996"/>
                  <a:gd name="connsiteX12" fmla="*/ 202657 w 229463"/>
                  <a:gd name="connsiteY12" fmla="*/ 37830 h 94996"/>
                  <a:gd name="connsiteX13" fmla="*/ 193245 w 229463"/>
                  <a:gd name="connsiteY13" fmla="*/ 70177 h 94996"/>
                  <a:gd name="connsiteX14" fmla="*/ 167749 w 229463"/>
                  <a:gd name="connsiteY14" fmla="*/ 68509 h 94996"/>
                  <a:gd name="connsiteX15" fmla="*/ 176565 w 229463"/>
                  <a:gd name="connsiteY15" fmla="*/ 42477 h 94996"/>
                  <a:gd name="connsiteX16" fmla="*/ 127777 w 229463"/>
                  <a:gd name="connsiteY16" fmla="*/ 51174 h 94996"/>
                  <a:gd name="connsiteX17" fmla="*/ 85304 w 229463"/>
                  <a:gd name="connsiteY17" fmla="*/ 93766 h 94996"/>
                  <a:gd name="connsiteX18" fmla="*/ 29189 w 229463"/>
                  <a:gd name="connsiteY18" fmla="*/ 68628 h 94996"/>
                  <a:gd name="connsiteX19" fmla="*/ 79466 w 229463"/>
                  <a:gd name="connsiteY19" fmla="*/ 75359 h 94996"/>
                  <a:gd name="connsiteX20" fmla="*/ 98290 w 229463"/>
                  <a:gd name="connsiteY20" fmla="*/ 56297 h 94996"/>
                  <a:gd name="connsiteX21" fmla="*/ 55519 w 229463"/>
                  <a:gd name="connsiteY21" fmla="*/ 63922 h 94996"/>
                  <a:gd name="connsiteX22" fmla="*/ 79466 w 229463"/>
                  <a:gd name="connsiteY22" fmla="*/ 75359 h 94996"/>
                  <a:gd name="connsiteX23" fmla="*/ 130458 w 229463"/>
                  <a:gd name="connsiteY23" fmla="*/ 38247 h 94996"/>
                  <a:gd name="connsiteX24" fmla="*/ 173408 w 229463"/>
                  <a:gd name="connsiteY24" fmla="*/ 30563 h 94996"/>
                  <a:gd name="connsiteX25" fmla="*/ 148806 w 229463"/>
                  <a:gd name="connsiteY25" fmla="*/ 19721 h 94996"/>
                  <a:gd name="connsiteX26" fmla="*/ 130458 w 229463"/>
                  <a:gd name="connsiteY26" fmla="*/ 38247 h 9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29463" h="94996">
                    <a:moveTo>
                      <a:pt x="29189" y="68628"/>
                    </a:moveTo>
                    <a:lnTo>
                      <a:pt x="2145" y="73453"/>
                    </a:lnTo>
                    <a:lnTo>
                      <a:pt x="0" y="61539"/>
                    </a:lnTo>
                    <a:lnTo>
                      <a:pt x="26806" y="56774"/>
                    </a:lnTo>
                    <a:cubicBezTo>
                      <a:pt x="25651" y="42292"/>
                      <a:pt x="30619" y="27983"/>
                      <a:pt x="40507" y="17338"/>
                    </a:cubicBezTo>
                    <a:lnTo>
                      <a:pt x="66063" y="19602"/>
                    </a:lnTo>
                    <a:cubicBezTo>
                      <a:pt x="57658" y="28347"/>
                      <a:pt x="52940" y="39999"/>
                      <a:pt x="52898" y="52127"/>
                    </a:cubicBezTo>
                    <a:lnTo>
                      <a:pt x="101507" y="43549"/>
                    </a:lnTo>
                    <a:cubicBezTo>
                      <a:pt x="105141" y="26155"/>
                      <a:pt x="110740" y="7211"/>
                      <a:pt x="144278" y="1254"/>
                    </a:cubicBezTo>
                    <a:cubicBezTo>
                      <a:pt x="168940" y="-3154"/>
                      <a:pt x="192351" y="3816"/>
                      <a:pt x="200036" y="25976"/>
                    </a:cubicBezTo>
                    <a:lnTo>
                      <a:pt x="227319" y="21151"/>
                    </a:lnTo>
                    <a:lnTo>
                      <a:pt x="229463" y="33065"/>
                    </a:lnTo>
                    <a:lnTo>
                      <a:pt x="202657" y="37830"/>
                    </a:lnTo>
                    <a:cubicBezTo>
                      <a:pt x="203521" y="49393"/>
                      <a:pt x="200179" y="60878"/>
                      <a:pt x="193245" y="70177"/>
                    </a:cubicBezTo>
                    <a:lnTo>
                      <a:pt x="167749" y="68509"/>
                    </a:lnTo>
                    <a:cubicBezTo>
                      <a:pt x="173205" y="60896"/>
                      <a:pt x="176273" y="51835"/>
                      <a:pt x="176565" y="42477"/>
                    </a:cubicBezTo>
                    <a:lnTo>
                      <a:pt x="127777" y="51174"/>
                    </a:lnTo>
                    <a:cubicBezTo>
                      <a:pt x="124144" y="68568"/>
                      <a:pt x="118842" y="87750"/>
                      <a:pt x="85304" y="93766"/>
                    </a:cubicBezTo>
                    <a:cubicBezTo>
                      <a:pt x="60344" y="98115"/>
                      <a:pt x="37172" y="91205"/>
                      <a:pt x="29189" y="68628"/>
                    </a:cubicBezTo>
                    <a:close/>
                    <a:moveTo>
                      <a:pt x="79466" y="75359"/>
                    </a:moveTo>
                    <a:cubicBezTo>
                      <a:pt x="91380" y="73275"/>
                      <a:pt x="95729" y="65828"/>
                      <a:pt x="98290" y="56297"/>
                    </a:cubicBezTo>
                    <a:lnTo>
                      <a:pt x="55519" y="63922"/>
                    </a:lnTo>
                    <a:cubicBezTo>
                      <a:pt x="59463" y="73239"/>
                      <a:pt x="69738" y="78147"/>
                      <a:pt x="79466" y="75359"/>
                    </a:cubicBezTo>
                    <a:close/>
                    <a:moveTo>
                      <a:pt x="130458" y="38247"/>
                    </a:moveTo>
                    <a:lnTo>
                      <a:pt x="173408" y="30563"/>
                    </a:lnTo>
                    <a:cubicBezTo>
                      <a:pt x="168940" y="20674"/>
                      <a:pt x="159469" y="17815"/>
                      <a:pt x="148806" y="19721"/>
                    </a:cubicBezTo>
                    <a:cubicBezTo>
                      <a:pt x="137249" y="21806"/>
                      <a:pt x="133020" y="29014"/>
                      <a:pt x="130458" y="3824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F165247A-3B77-0283-A150-CC388B8458BA}"/>
                  </a:ext>
                </a:extLst>
              </p:cNvPr>
              <p:cNvSpPr/>
              <p:nvPr/>
            </p:nvSpPr>
            <p:spPr>
              <a:xfrm>
                <a:off x="15249799" y="2734673"/>
                <a:ext cx="299994" cy="89354"/>
              </a:xfrm>
              <a:custGeom>
                <a:avLst/>
                <a:gdLst>
                  <a:gd name="connsiteX0" fmla="*/ 299994 w 299994"/>
                  <a:gd name="connsiteY0" fmla="*/ 0 h 89354"/>
                  <a:gd name="connsiteX1" fmla="*/ 297552 w 299994"/>
                  <a:gd name="connsiteY1" fmla="*/ 2204 h 89354"/>
                  <a:gd name="connsiteX2" fmla="*/ 290284 w 299994"/>
                  <a:gd name="connsiteY2" fmla="*/ 8161 h 89354"/>
                  <a:gd name="connsiteX3" fmla="*/ 278370 w 299994"/>
                  <a:gd name="connsiteY3" fmla="*/ 16977 h 89354"/>
                  <a:gd name="connsiteX4" fmla="*/ 262227 w 299994"/>
                  <a:gd name="connsiteY4" fmla="*/ 27998 h 89354"/>
                  <a:gd name="connsiteX5" fmla="*/ 159052 w 299994"/>
                  <a:gd name="connsiteY5" fmla="*/ 74224 h 89354"/>
                  <a:gd name="connsiteX6" fmla="*/ 46881 w 299994"/>
                  <a:gd name="connsiteY6" fmla="*/ 89355 h 89354"/>
                  <a:gd name="connsiteX7" fmla="*/ 12569 w 299994"/>
                  <a:gd name="connsiteY7" fmla="*/ 89355 h 89354"/>
                  <a:gd name="connsiteX8" fmla="*/ 3217 w 299994"/>
                  <a:gd name="connsiteY8" fmla="*/ 88997 h 89354"/>
                  <a:gd name="connsiteX9" fmla="*/ 0 w 299994"/>
                  <a:gd name="connsiteY9" fmla="*/ 88640 h 89354"/>
                  <a:gd name="connsiteX10" fmla="*/ 3217 w 299994"/>
                  <a:gd name="connsiteY10" fmla="*/ 88640 h 89354"/>
                  <a:gd name="connsiteX11" fmla="*/ 12569 w 299994"/>
                  <a:gd name="connsiteY11" fmla="*/ 88640 h 89354"/>
                  <a:gd name="connsiteX12" fmla="*/ 46762 w 299994"/>
                  <a:gd name="connsiteY12" fmla="*/ 87806 h 89354"/>
                  <a:gd name="connsiteX13" fmla="*/ 158158 w 299994"/>
                  <a:gd name="connsiteY13" fmla="*/ 71722 h 89354"/>
                  <a:gd name="connsiteX14" fmla="*/ 261333 w 299994"/>
                  <a:gd name="connsiteY14" fmla="*/ 26032 h 89354"/>
                  <a:gd name="connsiteX15" fmla="*/ 277715 w 299994"/>
                  <a:gd name="connsiteY15" fmla="*/ 15429 h 89354"/>
                  <a:gd name="connsiteX16" fmla="*/ 289629 w 299994"/>
                  <a:gd name="connsiteY16" fmla="*/ 7029 h 89354"/>
                  <a:gd name="connsiteX17" fmla="*/ 297254 w 299994"/>
                  <a:gd name="connsiteY17" fmla="*/ 1668 h 89354"/>
                  <a:gd name="connsiteX18" fmla="*/ 299994 w 299994"/>
                  <a:gd name="connsiteY18" fmla="*/ 0 h 89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9994" h="89354">
                    <a:moveTo>
                      <a:pt x="299994" y="0"/>
                    </a:moveTo>
                    <a:cubicBezTo>
                      <a:pt x="299261" y="822"/>
                      <a:pt x="298445" y="1561"/>
                      <a:pt x="297552" y="2204"/>
                    </a:cubicBezTo>
                    <a:lnTo>
                      <a:pt x="290284" y="8161"/>
                    </a:lnTo>
                    <a:cubicBezTo>
                      <a:pt x="287127" y="10663"/>
                      <a:pt x="283195" y="13701"/>
                      <a:pt x="278370" y="16977"/>
                    </a:cubicBezTo>
                    <a:cubicBezTo>
                      <a:pt x="273545" y="20254"/>
                      <a:pt x="268362" y="24185"/>
                      <a:pt x="262227" y="27998"/>
                    </a:cubicBezTo>
                    <a:cubicBezTo>
                      <a:pt x="230488" y="48752"/>
                      <a:pt x="195663" y="64353"/>
                      <a:pt x="159052" y="74224"/>
                    </a:cubicBezTo>
                    <a:cubicBezTo>
                      <a:pt x="122380" y="83630"/>
                      <a:pt x="84732" y="88705"/>
                      <a:pt x="46881" y="89355"/>
                    </a:cubicBezTo>
                    <a:cubicBezTo>
                      <a:pt x="32346" y="89355"/>
                      <a:pt x="20611" y="89355"/>
                      <a:pt x="12569" y="89355"/>
                    </a:cubicBezTo>
                    <a:lnTo>
                      <a:pt x="3217" y="88997"/>
                    </a:lnTo>
                    <a:cubicBezTo>
                      <a:pt x="2133" y="89033"/>
                      <a:pt x="1048" y="88914"/>
                      <a:pt x="0" y="88640"/>
                    </a:cubicBezTo>
                    <a:cubicBezTo>
                      <a:pt x="1066" y="88509"/>
                      <a:pt x="2150" y="88509"/>
                      <a:pt x="3217" y="88640"/>
                    </a:cubicBezTo>
                    <a:lnTo>
                      <a:pt x="12569" y="88640"/>
                    </a:lnTo>
                    <a:cubicBezTo>
                      <a:pt x="20611" y="88640"/>
                      <a:pt x="32346" y="88283"/>
                      <a:pt x="46762" y="87806"/>
                    </a:cubicBezTo>
                    <a:cubicBezTo>
                      <a:pt x="84369" y="86519"/>
                      <a:pt x="121725" y="81128"/>
                      <a:pt x="158158" y="71722"/>
                    </a:cubicBezTo>
                    <a:cubicBezTo>
                      <a:pt x="194657" y="61780"/>
                      <a:pt x="229439" y="46375"/>
                      <a:pt x="261333" y="26032"/>
                    </a:cubicBezTo>
                    <a:cubicBezTo>
                      <a:pt x="267290" y="22339"/>
                      <a:pt x="272949" y="18645"/>
                      <a:pt x="277715" y="15429"/>
                    </a:cubicBezTo>
                    <a:cubicBezTo>
                      <a:pt x="282480" y="12212"/>
                      <a:pt x="286531" y="9472"/>
                      <a:pt x="289629" y="7029"/>
                    </a:cubicBezTo>
                    <a:lnTo>
                      <a:pt x="297254" y="1668"/>
                    </a:lnTo>
                    <a:cubicBezTo>
                      <a:pt x="298070" y="971"/>
                      <a:pt x="298999" y="405"/>
                      <a:pt x="29999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7" name="Forma Livre: Forma 1976">
                <a:extLst>
                  <a:ext uri="{FF2B5EF4-FFF2-40B4-BE49-F238E27FC236}">
                    <a16:creationId xmlns:a16="http://schemas.microsoft.com/office/drawing/2014/main" id="{F430256D-3BF1-C2BE-3019-9369267CB3EF}"/>
                  </a:ext>
                </a:extLst>
              </p:cNvPr>
              <p:cNvSpPr/>
              <p:nvPr/>
            </p:nvSpPr>
            <p:spPr>
              <a:xfrm>
                <a:off x="15104046" y="2783400"/>
                <a:ext cx="226291" cy="74119"/>
              </a:xfrm>
              <a:custGeom>
                <a:avLst/>
                <a:gdLst>
                  <a:gd name="connsiteX0" fmla="*/ 226291 w 226291"/>
                  <a:gd name="connsiteY0" fmla="*/ 70531 h 74119"/>
                  <a:gd name="connsiteX1" fmla="*/ 216343 w 226291"/>
                  <a:gd name="connsiteY1" fmla="*/ 71902 h 74119"/>
                  <a:gd name="connsiteX2" fmla="*/ 189060 w 226291"/>
                  <a:gd name="connsiteY2" fmla="*/ 73629 h 74119"/>
                  <a:gd name="connsiteX3" fmla="*/ 98990 w 226291"/>
                  <a:gd name="connsiteY3" fmla="*/ 68685 h 74119"/>
                  <a:gd name="connsiteX4" fmla="*/ 51334 w 226291"/>
                  <a:gd name="connsiteY4" fmla="*/ 55222 h 74119"/>
                  <a:gd name="connsiteX5" fmla="*/ 17260 w 226291"/>
                  <a:gd name="connsiteY5" fmla="*/ 32883 h 74119"/>
                  <a:gd name="connsiteX6" fmla="*/ 2487 w 226291"/>
                  <a:gd name="connsiteY6" fmla="*/ 9770 h 74119"/>
                  <a:gd name="connsiteX7" fmla="*/ 402 w 226291"/>
                  <a:gd name="connsiteY7" fmla="*/ 2562 h 74119"/>
                  <a:gd name="connsiteX8" fmla="*/ 45 w 226291"/>
                  <a:gd name="connsiteY8" fmla="*/ 1 h 74119"/>
                  <a:gd name="connsiteX9" fmla="*/ 3619 w 226291"/>
                  <a:gd name="connsiteY9" fmla="*/ 9294 h 74119"/>
                  <a:gd name="connsiteX10" fmla="*/ 18809 w 226291"/>
                  <a:gd name="connsiteY10" fmla="*/ 31334 h 74119"/>
                  <a:gd name="connsiteX11" fmla="*/ 52407 w 226291"/>
                  <a:gd name="connsiteY11" fmla="*/ 52601 h 74119"/>
                  <a:gd name="connsiteX12" fmla="*/ 100063 w 226291"/>
                  <a:gd name="connsiteY12" fmla="*/ 65647 h 74119"/>
                  <a:gd name="connsiteX13" fmla="*/ 189417 w 226291"/>
                  <a:gd name="connsiteY13" fmla="*/ 71604 h 74119"/>
                  <a:gd name="connsiteX14" fmla="*/ 216700 w 226291"/>
                  <a:gd name="connsiteY14" fmla="*/ 70770 h 74119"/>
                  <a:gd name="connsiteX15" fmla="*/ 226291 w 226291"/>
                  <a:gd name="connsiteY15" fmla="*/ 70531 h 74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6291" h="74119">
                    <a:moveTo>
                      <a:pt x="226291" y="70531"/>
                    </a:moveTo>
                    <a:cubicBezTo>
                      <a:pt x="223021" y="71288"/>
                      <a:pt x="219691" y="71747"/>
                      <a:pt x="216343" y="71902"/>
                    </a:cubicBezTo>
                    <a:cubicBezTo>
                      <a:pt x="209909" y="72497"/>
                      <a:pt x="200617" y="73212"/>
                      <a:pt x="189060" y="73629"/>
                    </a:cubicBezTo>
                    <a:cubicBezTo>
                      <a:pt x="158947" y="75047"/>
                      <a:pt x="128769" y="73391"/>
                      <a:pt x="98990" y="68685"/>
                    </a:cubicBezTo>
                    <a:cubicBezTo>
                      <a:pt x="82632" y="66088"/>
                      <a:pt x="66638" y="61566"/>
                      <a:pt x="51334" y="55222"/>
                    </a:cubicBezTo>
                    <a:cubicBezTo>
                      <a:pt x="38610" y="50105"/>
                      <a:pt x="27024" y="42516"/>
                      <a:pt x="17260" y="32883"/>
                    </a:cubicBezTo>
                    <a:cubicBezTo>
                      <a:pt x="10749" y="26313"/>
                      <a:pt x="5716" y="18438"/>
                      <a:pt x="2487" y="9770"/>
                    </a:cubicBezTo>
                    <a:cubicBezTo>
                      <a:pt x="1617" y="7423"/>
                      <a:pt x="920" y="5011"/>
                      <a:pt x="402" y="2562"/>
                    </a:cubicBezTo>
                    <a:cubicBezTo>
                      <a:pt x="45" y="894"/>
                      <a:pt x="-74" y="60"/>
                      <a:pt x="45" y="1"/>
                    </a:cubicBezTo>
                    <a:cubicBezTo>
                      <a:pt x="164" y="-59"/>
                      <a:pt x="1117" y="3456"/>
                      <a:pt x="3619" y="9294"/>
                    </a:cubicBezTo>
                    <a:cubicBezTo>
                      <a:pt x="7175" y="17574"/>
                      <a:pt x="12340" y="25068"/>
                      <a:pt x="18809" y="31334"/>
                    </a:cubicBezTo>
                    <a:cubicBezTo>
                      <a:pt x="28567" y="40478"/>
                      <a:pt x="39968" y="47692"/>
                      <a:pt x="52407" y="52601"/>
                    </a:cubicBezTo>
                    <a:cubicBezTo>
                      <a:pt x="67746" y="58737"/>
                      <a:pt x="83734" y="63109"/>
                      <a:pt x="100063" y="65647"/>
                    </a:cubicBezTo>
                    <a:cubicBezTo>
                      <a:pt x="129609" y="70299"/>
                      <a:pt x="159513" y="72289"/>
                      <a:pt x="189417" y="71604"/>
                    </a:cubicBezTo>
                    <a:cubicBezTo>
                      <a:pt x="200914" y="71604"/>
                      <a:pt x="210267" y="71068"/>
                      <a:pt x="216700" y="70770"/>
                    </a:cubicBezTo>
                    <a:cubicBezTo>
                      <a:pt x="219887" y="70454"/>
                      <a:pt x="223092" y="70371"/>
                      <a:pt x="226291" y="705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8" name="Forma Livre: Forma 1977">
                <a:extLst>
                  <a:ext uri="{FF2B5EF4-FFF2-40B4-BE49-F238E27FC236}">
                    <a16:creationId xmlns:a16="http://schemas.microsoft.com/office/drawing/2014/main" id="{F8283F71-00AF-896B-0098-27B135C8E3C7}"/>
                  </a:ext>
                </a:extLst>
              </p:cNvPr>
              <p:cNvSpPr/>
              <p:nvPr/>
            </p:nvSpPr>
            <p:spPr>
              <a:xfrm>
                <a:off x="15108954" y="2673435"/>
                <a:ext cx="84491" cy="115386"/>
              </a:xfrm>
              <a:custGeom>
                <a:avLst/>
                <a:gdLst>
                  <a:gd name="connsiteX0" fmla="*/ 84492 w 84491"/>
                  <a:gd name="connsiteY0" fmla="*/ 0 h 115386"/>
                  <a:gd name="connsiteX1" fmla="*/ 67276 w 84491"/>
                  <a:gd name="connsiteY1" fmla="*/ 13463 h 115386"/>
                  <a:gd name="connsiteX2" fmla="*/ 28258 w 84491"/>
                  <a:gd name="connsiteY2" fmla="*/ 48430 h 115386"/>
                  <a:gd name="connsiteX3" fmla="*/ 3715 w 84491"/>
                  <a:gd name="connsiteY3" fmla="*/ 93882 h 115386"/>
                  <a:gd name="connsiteX4" fmla="*/ 677 w 84491"/>
                  <a:gd name="connsiteY4" fmla="*/ 115387 h 115386"/>
                  <a:gd name="connsiteX5" fmla="*/ 22 w 84491"/>
                  <a:gd name="connsiteY5" fmla="*/ 109430 h 115386"/>
                  <a:gd name="connsiteX6" fmla="*/ 1570 w 84491"/>
                  <a:gd name="connsiteY6" fmla="*/ 93346 h 115386"/>
                  <a:gd name="connsiteX7" fmla="*/ 25934 w 84491"/>
                  <a:gd name="connsiteY7" fmla="*/ 46345 h 115386"/>
                  <a:gd name="connsiteX8" fmla="*/ 65965 w 84491"/>
                  <a:gd name="connsiteY8" fmla="*/ 11616 h 115386"/>
                  <a:gd name="connsiteX9" fmla="*/ 79309 w 84491"/>
                  <a:gd name="connsiteY9" fmla="*/ 2740 h 115386"/>
                  <a:gd name="connsiteX10" fmla="*/ 84492 w 84491"/>
                  <a:gd name="connsiteY10" fmla="*/ 0 h 115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491" h="115386">
                    <a:moveTo>
                      <a:pt x="84492" y="0"/>
                    </a:moveTo>
                    <a:cubicBezTo>
                      <a:pt x="79041" y="4849"/>
                      <a:pt x="73293" y="9341"/>
                      <a:pt x="67276" y="13463"/>
                    </a:cubicBezTo>
                    <a:cubicBezTo>
                      <a:pt x="53086" y="23727"/>
                      <a:pt x="40005" y="35444"/>
                      <a:pt x="28258" y="48430"/>
                    </a:cubicBezTo>
                    <a:cubicBezTo>
                      <a:pt x="16707" y="61500"/>
                      <a:pt x="8308" y="77054"/>
                      <a:pt x="3715" y="93882"/>
                    </a:cubicBezTo>
                    <a:cubicBezTo>
                      <a:pt x="2255" y="100983"/>
                      <a:pt x="1243" y="108161"/>
                      <a:pt x="677" y="115387"/>
                    </a:cubicBezTo>
                    <a:cubicBezTo>
                      <a:pt x="147" y="113451"/>
                      <a:pt x="-74" y="111437"/>
                      <a:pt x="22" y="109430"/>
                    </a:cubicBezTo>
                    <a:cubicBezTo>
                      <a:pt x="-74" y="104027"/>
                      <a:pt x="445" y="98630"/>
                      <a:pt x="1570" y="93346"/>
                    </a:cubicBezTo>
                    <a:cubicBezTo>
                      <a:pt x="5633" y="75886"/>
                      <a:pt x="14015" y="59731"/>
                      <a:pt x="25934" y="46345"/>
                    </a:cubicBezTo>
                    <a:cubicBezTo>
                      <a:pt x="37795" y="33163"/>
                      <a:pt x="51246" y="21499"/>
                      <a:pt x="65965" y="11616"/>
                    </a:cubicBezTo>
                    <a:cubicBezTo>
                      <a:pt x="71565" y="7744"/>
                      <a:pt x="76152" y="4766"/>
                      <a:pt x="79309" y="2740"/>
                    </a:cubicBezTo>
                    <a:cubicBezTo>
                      <a:pt x="80906" y="1597"/>
                      <a:pt x="82651" y="673"/>
                      <a:pt x="844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79" name="Forma Livre: Forma 1978">
                <a:extLst>
                  <a:ext uri="{FF2B5EF4-FFF2-40B4-BE49-F238E27FC236}">
                    <a16:creationId xmlns:a16="http://schemas.microsoft.com/office/drawing/2014/main" id="{B628F95A-FAB4-E507-AED1-8D28FEF7399D}"/>
                  </a:ext>
                </a:extLst>
              </p:cNvPr>
              <p:cNvSpPr/>
              <p:nvPr/>
            </p:nvSpPr>
            <p:spPr>
              <a:xfrm>
                <a:off x="15291943" y="2711885"/>
                <a:ext cx="12600" cy="27374"/>
              </a:xfrm>
              <a:custGeom>
                <a:avLst/>
                <a:gdLst>
                  <a:gd name="connsiteX0" fmla="*/ 12601 w 12600"/>
                  <a:gd name="connsiteY0" fmla="*/ 32 h 27374"/>
                  <a:gd name="connsiteX1" fmla="*/ 6167 w 12600"/>
                  <a:gd name="connsiteY1" fmla="*/ 13554 h 27374"/>
                  <a:gd name="connsiteX2" fmla="*/ 210 w 12600"/>
                  <a:gd name="connsiteY2" fmla="*/ 27375 h 27374"/>
                  <a:gd name="connsiteX3" fmla="*/ 3189 w 12600"/>
                  <a:gd name="connsiteY3" fmla="*/ 12303 h 27374"/>
                  <a:gd name="connsiteX4" fmla="*/ 12601 w 12600"/>
                  <a:gd name="connsiteY4" fmla="*/ 32 h 2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00" h="27374">
                    <a:moveTo>
                      <a:pt x="12601" y="32"/>
                    </a:moveTo>
                    <a:cubicBezTo>
                      <a:pt x="10814" y="4702"/>
                      <a:pt x="8663" y="9224"/>
                      <a:pt x="6167" y="13554"/>
                    </a:cubicBezTo>
                    <a:cubicBezTo>
                      <a:pt x="4517" y="18302"/>
                      <a:pt x="2527" y="22919"/>
                      <a:pt x="210" y="27375"/>
                    </a:cubicBezTo>
                    <a:cubicBezTo>
                      <a:pt x="-487" y="22162"/>
                      <a:pt x="562" y="16860"/>
                      <a:pt x="3189" y="12303"/>
                    </a:cubicBezTo>
                    <a:cubicBezTo>
                      <a:pt x="6822" y="4440"/>
                      <a:pt x="12005" y="-445"/>
                      <a:pt x="12601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0" name="Forma Livre: Forma 1979">
                <a:extLst>
                  <a:ext uri="{FF2B5EF4-FFF2-40B4-BE49-F238E27FC236}">
                    <a16:creationId xmlns:a16="http://schemas.microsoft.com/office/drawing/2014/main" id="{45CE9CDC-EF88-2970-C821-2DAB13987059}"/>
                  </a:ext>
                </a:extLst>
              </p:cNvPr>
              <p:cNvSpPr/>
              <p:nvPr/>
            </p:nvSpPr>
            <p:spPr>
              <a:xfrm>
                <a:off x="15122498" y="2835167"/>
                <a:ext cx="32823" cy="37588"/>
              </a:xfrm>
              <a:custGeom>
                <a:avLst/>
                <a:gdLst>
                  <a:gd name="connsiteX0" fmla="*/ 32823 w 32823"/>
                  <a:gd name="connsiteY0" fmla="*/ 37589 h 37588"/>
                  <a:gd name="connsiteX1" fmla="*/ 0 w 32823"/>
                  <a:gd name="connsiteY1" fmla="*/ 0 h 37588"/>
                  <a:gd name="connsiteX2" fmla="*/ 13880 w 32823"/>
                  <a:gd name="connsiteY2" fmla="*/ 21028 h 37588"/>
                  <a:gd name="connsiteX3" fmla="*/ 32823 w 32823"/>
                  <a:gd name="connsiteY3" fmla="*/ 37589 h 3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23" h="37588">
                    <a:moveTo>
                      <a:pt x="32823" y="37589"/>
                    </a:moveTo>
                    <a:cubicBezTo>
                      <a:pt x="16126" y="31566"/>
                      <a:pt x="3717" y="17359"/>
                      <a:pt x="0" y="0"/>
                    </a:cubicBezTo>
                    <a:cubicBezTo>
                      <a:pt x="4110" y="7339"/>
                      <a:pt x="8751" y="14362"/>
                      <a:pt x="13880" y="21028"/>
                    </a:cubicBezTo>
                    <a:cubicBezTo>
                      <a:pt x="19795" y="26985"/>
                      <a:pt x="26127" y="32519"/>
                      <a:pt x="32823" y="375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1" name="Forma Livre: Forma 1980">
                <a:extLst>
                  <a:ext uri="{FF2B5EF4-FFF2-40B4-BE49-F238E27FC236}">
                    <a16:creationId xmlns:a16="http://schemas.microsoft.com/office/drawing/2014/main" id="{5B13CBC0-B6BB-591E-3D0B-33736E122AAF}"/>
                  </a:ext>
                </a:extLst>
              </p:cNvPr>
              <p:cNvSpPr/>
              <p:nvPr/>
            </p:nvSpPr>
            <p:spPr>
              <a:xfrm>
                <a:off x="14418441" y="3571630"/>
                <a:ext cx="176971" cy="212736"/>
              </a:xfrm>
              <a:custGeom>
                <a:avLst/>
                <a:gdLst>
                  <a:gd name="connsiteX0" fmla="*/ 10901 w 176971"/>
                  <a:gd name="connsiteY0" fmla="*/ 176803 h 212736"/>
                  <a:gd name="connsiteX1" fmla="*/ 53553 w 176971"/>
                  <a:gd name="connsiteY1" fmla="*/ 82326 h 212736"/>
                  <a:gd name="connsiteX2" fmla="*/ 132066 w 176971"/>
                  <a:gd name="connsiteY2" fmla="*/ 14595 h 212736"/>
                  <a:gd name="connsiteX3" fmla="*/ 142968 w 176971"/>
                  <a:gd name="connsiteY3" fmla="*/ 0 h 212736"/>
                  <a:gd name="connsiteX4" fmla="*/ 164949 w 176971"/>
                  <a:gd name="connsiteY4" fmla="*/ 15965 h 212736"/>
                  <a:gd name="connsiteX5" fmla="*/ 136594 w 176971"/>
                  <a:gd name="connsiteY5" fmla="*/ 143921 h 212736"/>
                  <a:gd name="connsiteX6" fmla="*/ 21981 w 176971"/>
                  <a:gd name="connsiteY6" fmla="*/ 207422 h 212736"/>
                  <a:gd name="connsiteX7" fmla="*/ 0 w 176971"/>
                  <a:gd name="connsiteY7" fmla="*/ 191041 h 21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6971" h="212736">
                    <a:moveTo>
                      <a:pt x="10901" y="176803"/>
                    </a:moveTo>
                    <a:cubicBezTo>
                      <a:pt x="12331" y="151546"/>
                      <a:pt x="27998" y="116519"/>
                      <a:pt x="53553" y="82326"/>
                    </a:cubicBezTo>
                    <a:cubicBezTo>
                      <a:pt x="79109" y="48132"/>
                      <a:pt x="108179" y="23173"/>
                      <a:pt x="132066" y="14595"/>
                    </a:cubicBezTo>
                    <a:lnTo>
                      <a:pt x="142968" y="0"/>
                    </a:lnTo>
                    <a:lnTo>
                      <a:pt x="164949" y="15965"/>
                    </a:lnTo>
                    <a:cubicBezTo>
                      <a:pt x="188777" y="33836"/>
                      <a:pt x="176089" y="91023"/>
                      <a:pt x="136594" y="143921"/>
                    </a:cubicBezTo>
                    <a:cubicBezTo>
                      <a:pt x="97099" y="196819"/>
                      <a:pt x="45809" y="225234"/>
                      <a:pt x="21981" y="207422"/>
                    </a:cubicBezTo>
                    <a:lnTo>
                      <a:pt x="0" y="191041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2" name="Forma Livre: Forma 1981">
                <a:extLst>
                  <a:ext uri="{FF2B5EF4-FFF2-40B4-BE49-F238E27FC236}">
                    <a16:creationId xmlns:a16="http://schemas.microsoft.com/office/drawing/2014/main" id="{EC658F89-F9F8-7F0D-50F4-2FBF5BC77088}"/>
                  </a:ext>
                </a:extLst>
              </p:cNvPr>
              <p:cNvSpPr/>
              <p:nvPr/>
            </p:nvSpPr>
            <p:spPr>
              <a:xfrm>
                <a:off x="14418441" y="3571630"/>
                <a:ext cx="176971" cy="212736"/>
              </a:xfrm>
              <a:custGeom>
                <a:avLst/>
                <a:gdLst>
                  <a:gd name="connsiteX0" fmla="*/ 10901 w 176971"/>
                  <a:gd name="connsiteY0" fmla="*/ 176803 h 212736"/>
                  <a:gd name="connsiteX1" fmla="*/ 53553 w 176971"/>
                  <a:gd name="connsiteY1" fmla="*/ 82326 h 212736"/>
                  <a:gd name="connsiteX2" fmla="*/ 132066 w 176971"/>
                  <a:gd name="connsiteY2" fmla="*/ 14595 h 212736"/>
                  <a:gd name="connsiteX3" fmla="*/ 142968 w 176971"/>
                  <a:gd name="connsiteY3" fmla="*/ 0 h 212736"/>
                  <a:gd name="connsiteX4" fmla="*/ 164949 w 176971"/>
                  <a:gd name="connsiteY4" fmla="*/ 15965 h 212736"/>
                  <a:gd name="connsiteX5" fmla="*/ 136594 w 176971"/>
                  <a:gd name="connsiteY5" fmla="*/ 143921 h 212736"/>
                  <a:gd name="connsiteX6" fmla="*/ 21981 w 176971"/>
                  <a:gd name="connsiteY6" fmla="*/ 207422 h 212736"/>
                  <a:gd name="connsiteX7" fmla="*/ 0 w 176971"/>
                  <a:gd name="connsiteY7" fmla="*/ 191041 h 21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6971" h="212736">
                    <a:moveTo>
                      <a:pt x="10901" y="176803"/>
                    </a:moveTo>
                    <a:cubicBezTo>
                      <a:pt x="12331" y="151546"/>
                      <a:pt x="27998" y="116519"/>
                      <a:pt x="53553" y="82326"/>
                    </a:cubicBezTo>
                    <a:cubicBezTo>
                      <a:pt x="79109" y="48132"/>
                      <a:pt x="108179" y="23173"/>
                      <a:pt x="132066" y="14595"/>
                    </a:cubicBezTo>
                    <a:lnTo>
                      <a:pt x="142968" y="0"/>
                    </a:lnTo>
                    <a:lnTo>
                      <a:pt x="164949" y="15965"/>
                    </a:lnTo>
                    <a:cubicBezTo>
                      <a:pt x="188777" y="33836"/>
                      <a:pt x="176089" y="91023"/>
                      <a:pt x="136594" y="143921"/>
                    </a:cubicBezTo>
                    <a:cubicBezTo>
                      <a:pt x="97099" y="196819"/>
                      <a:pt x="45809" y="225234"/>
                      <a:pt x="21981" y="207422"/>
                    </a:cubicBezTo>
                    <a:lnTo>
                      <a:pt x="0" y="191041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3" name="Forma Livre: Forma 1982">
                <a:extLst>
                  <a:ext uri="{FF2B5EF4-FFF2-40B4-BE49-F238E27FC236}">
                    <a16:creationId xmlns:a16="http://schemas.microsoft.com/office/drawing/2014/main" id="{DE470FBC-E467-1B6D-819C-7CA85B1349CC}"/>
                  </a:ext>
                </a:extLst>
              </p:cNvPr>
              <p:cNvSpPr/>
              <p:nvPr/>
            </p:nvSpPr>
            <p:spPr>
              <a:xfrm>
                <a:off x="14408027" y="3567596"/>
                <a:ext cx="166970" cy="201998"/>
              </a:xfrm>
              <a:custGeom>
                <a:avLst/>
                <a:gdLst>
                  <a:gd name="connsiteX0" fmla="*/ 126576 w 166970"/>
                  <a:gd name="connsiteY0" fmla="*/ 133182 h 201998"/>
                  <a:gd name="connsiteX1" fmla="*/ 154990 w 166970"/>
                  <a:gd name="connsiteY1" fmla="*/ 5285 h 201998"/>
                  <a:gd name="connsiteX2" fmla="*/ 40378 w 166970"/>
                  <a:gd name="connsiteY2" fmla="*/ 68846 h 201998"/>
                  <a:gd name="connsiteX3" fmla="*/ 12023 w 166970"/>
                  <a:gd name="connsiteY3" fmla="*/ 196743 h 201998"/>
                  <a:gd name="connsiteX4" fmla="*/ 126576 w 166970"/>
                  <a:gd name="connsiteY4" fmla="*/ 133182 h 201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70" h="201998">
                    <a:moveTo>
                      <a:pt x="126576" y="133182"/>
                    </a:moveTo>
                    <a:cubicBezTo>
                      <a:pt x="166070" y="80283"/>
                      <a:pt x="178759" y="23037"/>
                      <a:pt x="154990" y="5285"/>
                    </a:cubicBezTo>
                    <a:cubicBezTo>
                      <a:pt x="131222" y="-12467"/>
                      <a:pt x="79873" y="15948"/>
                      <a:pt x="40378" y="68846"/>
                    </a:cubicBezTo>
                    <a:cubicBezTo>
                      <a:pt x="883" y="121744"/>
                      <a:pt x="-11805" y="178991"/>
                      <a:pt x="12023" y="196743"/>
                    </a:cubicBezTo>
                    <a:cubicBezTo>
                      <a:pt x="35851" y="214494"/>
                      <a:pt x="87081" y="185782"/>
                      <a:pt x="126576" y="13318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4" name="Forma Livre: Forma 1983">
                <a:extLst>
                  <a:ext uri="{FF2B5EF4-FFF2-40B4-BE49-F238E27FC236}">
                    <a16:creationId xmlns:a16="http://schemas.microsoft.com/office/drawing/2014/main" id="{B8F14A72-8175-58E3-6649-DED90AB55C20}"/>
                  </a:ext>
                </a:extLst>
              </p:cNvPr>
              <p:cNvSpPr/>
              <p:nvPr/>
            </p:nvSpPr>
            <p:spPr>
              <a:xfrm>
                <a:off x="14408136" y="3571868"/>
                <a:ext cx="116220" cy="158753"/>
              </a:xfrm>
              <a:custGeom>
                <a:avLst/>
                <a:gdLst>
                  <a:gd name="connsiteX0" fmla="*/ 106154 w 116220"/>
                  <a:gd name="connsiteY0" fmla="*/ 42176 h 158753"/>
                  <a:gd name="connsiteX1" fmla="*/ 95312 w 116220"/>
                  <a:gd name="connsiteY1" fmla="*/ 77620 h 158753"/>
                  <a:gd name="connsiteX2" fmla="*/ 0 w 116220"/>
                  <a:gd name="connsiteY2" fmla="*/ 158754 h 158753"/>
                  <a:gd name="connsiteX3" fmla="*/ 40269 w 116220"/>
                  <a:gd name="connsiteY3" fmla="*/ 64336 h 158753"/>
                  <a:gd name="connsiteX4" fmla="*/ 116221 w 116220"/>
                  <a:gd name="connsiteY4" fmla="*/ 0 h 158753"/>
                  <a:gd name="connsiteX5" fmla="*/ 106154 w 116220"/>
                  <a:gd name="connsiteY5" fmla="*/ 42176 h 15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220" h="158753">
                    <a:moveTo>
                      <a:pt x="106154" y="42176"/>
                    </a:moveTo>
                    <a:cubicBezTo>
                      <a:pt x="103390" y="54232"/>
                      <a:pt x="99767" y="66081"/>
                      <a:pt x="95312" y="77620"/>
                    </a:cubicBezTo>
                    <a:cubicBezTo>
                      <a:pt x="78335" y="118342"/>
                      <a:pt x="42912" y="148496"/>
                      <a:pt x="0" y="158754"/>
                    </a:cubicBezTo>
                    <a:cubicBezTo>
                      <a:pt x="1072" y="132901"/>
                      <a:pt x="15369" y="97754"/>
                      <a:pt x="40269" y="64336"/>
                    </a:cubicBezTo>
                    <a:cubicBezTo>
                      <a:pt x="64097" y="32347"/>
                      <a:pt x="92393" y="9293"/>
                      <a:pt x="116221" y="0"/>
                    </a:cubicBezTo>
                    <a:cubicBezTo>
                      <a:pt x="113302" y="14178"/>
                      <a:pt x="109847" y="28236"/>
                      <a:pt x="106154" y="42176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5" name="Forma Livre: Forma 1984">
                <a:extLst>
                  <a:ext uri="{FF2B5EF4-FFF2-40B4-BE49-F238E27FC236}">
                    <a16:creationId xmlns:a16="http://schemas.microsoft.com/office/drawing/2014/main" id="{9C7EF208-4FC0-E3E0-ABFD-A87134345120}"/>
                  </a:ext>
                </a:extLst>
              </p:cNvPr>
              <p:cNvSpPr/>
              <p:nvPr/>
            </p:nvSpPr>
            <p:spPr>
              <a:xfrm>
                <a:off x="14424763" y="3594209"/>
                <a:ext cx="128278" cy="152390"/>
              </a:xfrm>
              <a:custGeom>
                <a:avLst/>
                <a:gdLst>
                  <a:gd name="connsiteX0" fmla="*/ 91075 w 128278"/>
                  <a:gd name="connsiteY0" fmla="*/ 95071 h 152390"/>
                  <a:gd name="connsiteX1" fmla="*/ 122111 w 128278"/>
                  <a:gd name="connsiteY1" fmla="*/ 3750 h 152390"/>
                  <a:gd name="connsiteX2" fmla="*/ 33173 w 128278"/>
                  <a:gd name="connsiteY2" fmla="*/ 51823 h 152390"/>
                  <a:gd name="connsiteX3" fmla="*/ 7200 w 128278"/>
                  <a:gd name="connsiteY3" fmla="*/ 147135 h 152390"/>
                  <a:gd name="connsiteX4" fmla="*/ 27335 w 128278"/>
                  <a:gd name="connsiteY4" fmla="*/ 151722 h 152390"/>
                  <a:gd name="connsiteX5" fmla="*/ 91075 w 128278"/>
                  <a:gd name="connsiteY5" fmla="*/ 95071 h 15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278" h="152390">
                    <a:moveTo>
                      <a:pt x="91075" y="95071"/>
                    </a:moveTo>
                    <a:cubicBezTo>
                      <a:pt x="121396" y="54444"/>
                      <a:pt x="138075" y="15724"/>
                      <a:pt x="122111" y="3750"/>
                    </a:cubicBezTo>
                    <a:cubicBezTo>
                      <a:pt x="105133" y="-8879"/>
                      <a:pt x="63553" y="11196"/>
                      <a:pt x="33173" y="51823"/>
                    </a:cubicBezTo>
                    <a:cubicBezTo>
                      <a:pt x="2792" y="92450"/>
                      <a:pt x="-8824" y="135221"/>
                      <a:pt x="7200" y="147135"/>
                    </a:cubicBezTo>
                    <a:cubicBezTo>
                      <a:pt x="12809" y="151763"/>
                      <a:pt x="20276" y="153461"/>
                      <a:pt x="27335" y="151722"/>
                    </a:cubicBezTo>
                    <a:cubicBezTo>
                      <a:pt x="46159" y="149160"/>
                      <a:pt x="68140" y="125749"/>
                      <a:pt x="91075" y="9507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92205BDD-97AF-3427-04A1-3AB9645B7500}"/>
                  </a:ext>
                </a:extLst>
              </p:cNvPr>
              <p:cNvSpPr/>
              <p:nvPr/>
            </p:nvSpPr>
            <p:spPr>
              <a:xfrm>
                <a:off x="14424763" y="3594209"/>
                <a:ext cx="128278" cy="152390"/>
              </a:xfrm>
              <a:custGeom>
                <a:avLst/>
                <a:gdLst>
                  <a:gd name="connsiteX0" fmla="*/ 91075 w 128278"/>
                  <a:gd name="connsiteY0" fmla="*/ 95071 h 152390"/>
                  <a:gd name="connsiteX1" fmla="*/ 122111 w 128278"/>
                  <a:gd name="connsiteY1" fmla="*/ 3750 h 152390"/>
                  <a:gd name="connsiteX2" fmla="*/ 33173 w 128278"/>
                  <a:gd name="connsiteY2" fmla="*/ 51823 h 152390"/>
                  <a:gd name="connsiteX3" fmla="*/ 7200 w 128278"/>
                  <a:gd name="connsiteY3" fmla="*/ 147135 h 152390"/>
                  <a:gd name="connsiteX4" fmla="*/ 27335 w 128278"/>
                  <a:gd name="connsiteY4" fmla="*/ 151722 h 152390"/>
                  <a:gd name="connsiteX5" fmla="*/ 91075 w 128278"/>
                  <a:gd name="connsiteY5" fmla="*/ 95071 h 15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278" h="152390">
                    <a:moveTo>
                      <a:pt x="91075" y="95071"/>
                    </a:moveTo>
                    <a:cubicBezTo>
                      <a:pt x="121396" y="54444"/>
                      <a:pt x="138075" y="15724"/>
                      <a:pt x="122111" y="3750"/>
                    </a:cubicBezTo>
                    <a:cubicBezTo>
                      <a:pt x="105133" y="-8879"/>
                      <a:pt x="63553" y="11196"/>
                      <a:pt x="33173" y="51823"/>
                    </a:cubicBezTo>
                    <a:cubicBezTo>
                      <a:pt x="2792" y="92450"/>
                      <a:pt x="-8824" y="135221"/>
                      <a:pt x="7200" y="147135"/>
                    </a:cubicBezTo>
                    <a:cubicBezTo>
                      <a:pt x="12809" y="151763"/>
                      <a:pt x="20276" y="153461"/>
                      <a:pt x="27335" y="151722"/>
                    </a:cubicBezTo>
                    <a:cubicBezTo>
                      <a:pt x="46159" y="149160"/>
                      <a:pt x="68140" y="125749"/>
                      <a:pt x="91075" y="950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122FAE74-8153-8BCA-2C2B-8BFF0536F7C2}"/>
                  </a:ext>
                </a:extLst>
              </p:cNvPr>
              <p:cNvSpPr/>
              <p:nvPr/>
            </p:nvSpPr>
            <p:spPr>
              <a:xfrm>
                <a:off x="14433879" y="3595839"/>
                <a:ext cx="121896" cy="149845"/>
              </a:xfrm>
              <a:custGeom>
                <a:avLst/>
                <a:gdLst>
                  <a:gd name="connsiteX0" fmla="*/ 89882 w 121896"/>
                  <a:gd name="connsiteY0" fmla="*/ 96599 h 149845"/>
                  <a:gd name="connsiteX1" fmla="*/ 114543 w 121896"/>
                  <a:gd name="connsiteY1" fmla="*/ 3193 h 149845"/>
                  <a:gd name="connsiteX2" fmla="*/ 31980 w 121896"/>
                  <a:gd name="connsiteY2" fmla="*/ 53351 h 149845"/>
                  <a:gd name="connsiteX3" fmla="*/ 7318 w 121896"/>
                  <a:gd name="connsiteY3" fmla="*/ 146637 h 149845"/>
                  <a:gd name="connsiteX4" fmla="*/ 89882 w 121896"/>
                  <a:gd name="connsiteY4" fmla="*/ 96599 h 149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896" h="149845">
                    <a:moveTo>
                      <a:pt x="89882" y="96599"/>
                    </a:moveTo>
                    <a:cubicBezTo>
                      <a:pt x="119666" y="56925"/>
                      <a:pt x="130508" y="15107"/>
                      <a:pt x="114543" y="3193"/>
                    </a:cubicBezTo>
                    <a:cubicBezTo>
                      <a:pt x="98579" y="-8721"/>
                      <a:pt x="61586" y="13737"/>
                      <a:pt x="31980" y="53351"/>
                    </a:cubicBezTo>
                    <a:cubicBezTo>
                      <a:pt x="2373" y="92965"/>
                      <a:pt x="-8647" y="134724"/>
                      <a:pt x="7318" y="146637"/>
                    </a:cubicBezTo>
                    <a:cubicBezTo>
                      <a:pt x="23282" y="158551"/>
                      <a:pt x="60275" y="136272"/>
                      <a:pt x="89882" y="9659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8" name="Forma Livre: Forma 1987">
                <a:extLst>
                  <a:ext uri="{FF2B5EF4-FFF2-40B4-BE49-F238E27FC236}">
                    <a16:creationId xmlns:a16="http://schemas.microsoft.com/office/drawing/2014/main" id="{223FE77E-DB68-76AD-77DD-695796744B1A}"/>
                  </a:ext>
                </a:extLst>
              </p:cNvPr>
              <p:cNvSpPr/>
              <p:nvPr/>
            </p:nvSpPr>
            <p:spPr>
              <a:xfrm>
                <a:off x="14433879" y="3595839"/>
                <a:ext cx="121896" cy="149845"/>
              </a:xfrm>
              <a:custGeom>
                <a:avLst/>
                <a:gdLst>
                  <a:gd name="connsiteX0" fmla="*/ 89882 w 121896"/>
                  <a:gd name="connsiteY0" fmla="*/ 96599 h 149845"/>
                  <a:gd name="connsiteX1" fmla="*/ 114543 w 121896"/>
                  <a:gd name="connsiteY1" fmla="*/ 3193 h 149845"/>
                  <a:gd name="connsiteX2" fmla="*/ 31980 w 121896"/>
                  <a:gd name="connsiteY2" fmla="*/ 53351 h 149845"/>
                  <a:gd name="connsiteX3" fmla="*/ 7318 w 121896"/>
                  <a:gd name="connsiteY3" fmla="*/ 146637 h 149845"/>
                  <a:gd name="connsiteX4" fmla="*/ 89882 w 121896"/>
                  <a:gd name="connsiteY4" fmla="*/ 96599 h 149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896" h="149845">
                    <a:moveTo>
                      <a:pt x="89882" y="96599"/>
                    </a:moveTo>
                    <a:cubicBezTo>
                      <a:pt x="119666" y="56925"/>
                      <a:pt x="130508" y="15107"/>
                      <a:pt x="114543" y="3193"/>
                    </a:cubicBezTo>
                    <a:cubicBezTo>
                      <a:pt x="98579" y="-8721"/>
                      <a:pt x="61586" y="13737"/>
                      <a:pt x="31980" y="53351"/>
                    </a:cubicBezTo>
                    <a:cubicBezTo>
                      <a:pt x="2373" y="92965"/>
                      <a:pt x="-8647" y="134724"/>
                      <a:pt x="7318" y="146637"/>
                    </a:cubicBezTo>
                    <a:cubicBezTo>
                      <a:pt x="23282" y="158551"/>
                      <a:pt x="60275" y="136272"/>
                      <a:pt x="89882" y="96599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20FCB0C4-A06A-F6DC-E1B4-2A86E40B41E3}"/>
                  </a:ext>
                </a:extLst>
              </p:cNvPr>
              <p:cNvSpPr/>
              <p:nvPr/>
            </p:nvSpPr>
            <p:spPr>
              <a:xfrm>
                <a:off x="14459485" y="3631497"/>
                <a:ext cx="66777" cy="85780"/>
              </a:xfrm>
              <a:custGeom>
                <a:avLst/>
                <a:gdLst>
                  <a:gd name="connsiteX0" fmla="*/ 57783 w 66777"/>
                  <a:gd name="connsiteY0" fmla="*/ 40210 h 85780"/>
                  <a:gd name="connsiteX1" fmla="*/ 59332 w 66777"/>
                  <a:gd name="connsiteY1" fmla="*/ 13046 h 85780"/>
                  <a:gd name="connsiteX2" fmla="*/ 66778 w 66777"/>
                  <a:gd name="connsiteY2" fmla="*/ 3336 h 85780"/>
                  <a:gd name="connsiteX3" fmla="*/ 62489 w 66777"/>
                  <a:gd name="connsiteY3" fmla="*/ 0 h 85780"/>
                  <a:gd name="connsiteX4" fmla="*/ 58676 w 66777"/>
                  <a:gd name="connsiteY4" fmla="*/ 715 h 85780"/>
                  <a:gd name="connsiteX5" fmla="*/ 60702 w 66777"/>
                  <a:gd name="connsiteY5" fmla="*/ 2383 h 85780"/>
                  <a:gd name="connsiteX6" fmla="*/ 55102 w 66777"/>
                  <a:gd name="connsiteY6" fmla="*/ 9710 h 85780"/>
                  <a:gd name="connsiteX7" fmla="*/ 36695 w 66777"/>
                  <a:gd name="connsiteY7" fmla="*/ 7029 h 85780"/>
                  <a:gd name="connsiteX8" fmla="*/ 32346 w 66777"/>
                  <a:gd name="connsiteY8" fmla="*/ 17573 h 85780"/>
                  <a:gd name="connsiteX9" fmla="*/ 47894 w 66777"/>
                  <a:gd name="connsiteY9" fmla="*/ 19062 h 85780"/>
                  <a:gd name="connsiteX10" fmla="*/ 34610 w 66777"/>
                  <a:gd name="connsiteY10" fmla="*/ 36397 h 85780"/>
                  <a:gd name="connsiteX11" fmla="*/ 9174 w 66777"/>
                  <a:gd name="connsiteY11" fmla="*/ 44558 h 85780"/>
                  <a:gd name="connsiteX12" fmla="*/ 7506 w 66777"/>
                  <a:gd name="connsiteY12" fmla="*/ 71663 h 85780"/>
                  <a:gd name="connsiteX13" fmla="*/ 0 w 66777"/>
                  <a:gd name="connsiteY13" fmla="*/ 81492 h 85780"/>
                  <a:gd name="connsiteX14" fmla="*/ 2502 w 66777"/>
                  <a:gd name="connsiteY14" fmla="*/ 83398 h 85780"/>
                  <a:gd name="connsiteX15" fmla="*/ 655 w 66777"/>
                  <a:gd name="connsiteY15" fmla="*/ 85781 h 85780"/>
                  <a:gd name="connsiteX16" fmla="*/ 4289 w 66777"/>
                  <a:gd name="connsiteY16" fmla="*/ 84768 h 85780"/>
                  <a:gd name="connsiteX17" fmla="*/ 11616 w 66777"/>
                  <a:gd name="connsiteY17" fmla="*/ 75237 h 85780"/>
                  <a:gd name="connsiteX18" fmla="*/ 22100 w 66777"/>
                  <a:gd name="connsiteY18" fmla="*/ 77441 h 85780"/>
                  <a:gd name="connsiteX19" fmla="*/ 22517 w 66777"/>
                  <a:gd name="connsiteY19" fmla="*/ 78811 h 85780"/>
                  <a:gd name="connsiteX20" fmla="*/ 26926 w 66777"/>
                  <a:gd name="connsiteY20" fmla="*/ 77024 h 85780"/>
                  <a:gd name="connsiteX21" fmla="*/ 27640 w 66777"/>
                  <a:gd name="connsiteY21" fmla="*/ 75237 h 85780"/>
                  <a:gd name="connsiteX22" fmla="*/ 30857 w 66777"/>
                  <a:gd name="connsiteY22" fmla="*/ 67731 h 85780"/>
                  <a:gd name="connsiteX23" fmla="*/ 30857 w 66777"/>
                  <a:gd name="connsiteY23" fmla="*/ 67076 h 85780"/>
                  <a:gd name="connsiteX24" fmla="*/ 26151 w 66777"/>
                  <a:gd name="connsiteY24" fmla="*/ 67791 h 85780"/>
                  <a:gd name="connsiteX25" fmla="*/ 18645 w 66777"/>
                  <a:gd name="connsiteY25" fmla="*/ 65884 h 85780"/>
                  <a:gd name="connsiteX26" fmla="*/ 18645 w 66777"/>
                  <a:gd name="connsiteY26" fmla="*/ 65884 h 85780"/>
                  <a:gd name="connsiteX27" fmla="*/ 32049 w 66777"/>
                  <a:gd name="connsiteY27" fmla="*/ 48430 h 85780"/>
                  <a:gd name="connsiteX28" fmla="*/ 57783 w 66777"/>
                  <a:gd name="connsiteY28" fmla="*/ 40210 h 85780"/>
                  <a:gd name="connsiteX29" fmla="*/ 14714 w 66777"/>
                  <a:gd name="connsiteY29" fmla="*/ 62251 h 85780"/>
                  <a:gd name="connsiteX30" fmla="*/ 15488 w 66777"/>
                  <a:gd name="connsiteY30" fmla="*/ 50337 h 85780"/>
                  <a:gd name="connsiteX31" fmla="*/ 26568 w 66777"/>
                  <a:gd name="connsiteY31" fmla="*/ 46881 h 85780"/>
                  <a:gd name="connsiteX32" fmla="*/ 51707 w 66777"/>
                  <a:gd name="connsiteY32" fmla="*/ 34253 h 85780"/>
                  <a:gd name="connsiteX33" fmla="*/ 40329 w 66777"/>
                  <a:gd name="connsiteY33" fmla="*/ 37827 h 85780"/>
                  <a:gd name="connsiteX34" fmla="*/ 52243 w 66777"/>
                  <a:gd name="connsiteY34" fmla="*/ 22458 h 85780"/>
                  <a:gd name="connsiteX35" fmla="*/ 51707 w 66777"/>
                  <a:gd name="connsiteY35" fmla="*/ 34253 h 8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66777" h="85780">
                    <a:moveTo>
                      <a:pt x="57783" y="40210"/>
                    </a:moveTo>
                    <a:cubicBezTo>
                      <a:pt x="64574" y="31393"/>
                      <a:pt x="66480" y="20730"/>
                      <a:pt x="59332" y="13046"/>
                    </a:cubicBezTo>
                    <a:lnTo>
                      <a:pt x="66778" y="3336"/>
                    </a:lnTo>
                    <a:lnTo>
                      <a:pt x="62489" y="0"/>
                    </a:lnTo>
                    <a:lnTo>
                      <a:pt x="58676" y="715"/>
                    </a:lnTo>
                    <a:lnTo>
                      <a:pt x="60702" y="2383"/>
                    </a:lnTo>
                    <a:lnTo>
                      <a:pt x="55102" y="9710"/>
                    </a:lnTo>
                    <a:cubicBezTo>
                      <a:pt x="49623" y="6249"/>
                      <a:pt x="42933" y="5278"/>
                      <a:pt x="36695" y="7029"/>
                    </a:cubicBezTo>
                    <a:lnTo>
                      <a:pt x="32346" y="17573"/>
                    </a:lnTo>
                    <a:cubicBezTo>
                      <a:pt x="37528" y="16060"/>
                      <a:pt x="43093" y="16596"/>
                      <a:pt x="47894" y="19062"/>
                    </a:cubicBezTo>
                    <a:lnTo>
                      <a:pt x="34610" y="36397"/>
                    </a:lnTo>
                    <a:cubicBezTo>
                      <a:pt x="25281" y="32430"/>
                      <a:pt x="14454" y="35903"/>
                      <a:pt x="9174" y="44558"/>
                    </a:cubicBezTo>
                    <a:cubicBezTo>
                      <a:pt x="2383" y="53434"/>
                      <a:pt x="298" y="64097"/>
                      <a:pt x="7506" y="71663"/>
                    </a:cubicBezTo>
                    <a:lnTo>
                      <a:pt x="0" y="81492"/>
                    </a:lnTo>
                    <a:lnTo>
                      <a:pt x="2502" y="83398"/>
                    </a:lnTo>
                    <a:lnTo>
                      <a:pt x="655" y="85781"/>
                    </a:lnTo>
                    <a:lnTo>
                      <a:pt x="4289" y="84768"/>
                    </a:lnTo>
                    <a:lnTo>
                      <a:pt x="11616" y="75237"/>
                    </a:lnTo>
                    <a:cubicBezTo>
                      <a:pt x="14803" y="77024"/>
                      <a:pt x="18463" y="77798"/>
                      <a:pt x="22100" y="77441"/>
                    </a:cubicBezTo>
                    <a:lnTo>
                      <a:pt x="22517" y="78811"/>
                    </a:lnTo>
                    <a:lnTo>
                      <a:pt x="26926" y="77024"/>
                    </a:lnTo>
                    <a:lnTo>
                      <a:pt x="27640" y="75237"/>
                    </a:lnTo>
                    <a:lnTo>
                      <a:pt x="30857" y="67731"/>
                    </a:lnTo>
                    <a:lnTo>
                      <a:pt x="30857" y="67076"/>
                    </a:lnTo>
                    <a:cubicBezTo>
                      <a:pt x="29316" y="67469"/>
                      <a:pt x="27740" y="67707"/>
                      <a:pt x="26151" y="67791"/>
                    </a:cubicBezTo>
                    <a:cubicBezTo>
                      <a:pt x="23545" y="67677"/>
                      <a:pt x="20991" y="67028"/>
                      <a:pt x="18645" y="65884"/>
                    </a:cubicBezTo>
                    <a:lnTo>
                      <a:pt x="18645" y="65884"/>
                    </a:lnTo>
                    <a:lnTo>
                      <a:pt x="32049" y="48430"/>
                    </a:lnTo>
                    <a:cubicBezTo>
                      <a:pt x="41476" y="52505"/>
                      <a:pt x="52464" y="48996"/>
                      <a:pt x="57783" y="40210"/>
                    </a:cubicBezTo>
                    <a:close/>
                    <a:moveTo>
                      <a:pt x="14714" y="62251"/>
                    </a:moveTo>
                    <a:cubicBezTo>
                      <a:pt x="11999" y="58629"/>
                      <a:pt x="12327" y="53571"/>
                      <a:pt x="15488" y="50337"/>
                    </a:cubicBezTo>
                    <a:cubicBezTo>
                      <a:pt x="18011" y="46864"/>
                      <a:pt x="22517" y="45458"/>
                      <a:pt x="26568" y="46881"/>
                    </a:cubicBezTo>
                    <a:close/>
                    <a:moveTo>
                      <a:pt x="51707" y="34253"/>
                    </a:moveTo>
                    <a:cubicBezTo>
                      <a:pt x="49115" y="37821"/>
                      <a:pt x="44495" y="39275"/>
                      <a:pt x="40329" y="37827"/>
                    </a:cubicBezTo>
                    <a:lnTo>
                      <a:pt x="52243" y="22458"/>
                    </a:lnTo>
                    <a:cubicBezTo>
                      <a:pt x="55084" y="25955"/>
                      <a:pt x="54854" y="31030"/>
                      <a:pt x="51707" y="3425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0713B067-8514-769B-329F-9944CB9DA5AE}"/>
                  </a:ext>
                </a:extLst>
              </p:cNvPr>
              <p:cNvSpPr/>
              <p:nvPr/>
            </p:nvSpPr>
            <p:spPr>
              <a:xfrm>
                <a:off x="14459485" y="3631497"/>
                <a:ext cx="66777" cy="85780"/>
              </a:xfrm>
              <a:custGeom>
                <a:avLst/>
                <a:gdLst>
                  <a:gd name="connsiteX0" fmla="*/ 57783 w 66777"/>
                  <a:gd name="connsiteY0" fmla="*/ 40210 h 85780"/>
                  <a:gd name="connsiteX1" fmla="*/ 59332 w 66777"/>
                  <a:gd name="connsiteY1" fmla="*/ 13046 h 85780"/>
                  <a:gd name="connsiteX2" fmla="*/ 66778 w 66777"/>
                  <a:gd name="connsiteY2" fmla="*/ 3336 h 85780"/>
                  <a:gd name="connsiteX3" fmla="*/ 62489 w 66777"/>
                  <a:gd name="connsiteY3" fmla="*/ 0 h 85780"/>
                  <a:gd name="connsiteX4" fmla="*/ 58676 w 66777"/>
                  <a:gd name="connsiteY4" fmla="*/ 715 h 85780"/>
                  <a:gd name="connsiteX5" fmla="*/ 60702 w 66777"/>
                  <a:gd name="connsiteY5" fmla="*/ 2383 h 85780"/>
                  <a:gd name="connsiteX6" fmla="*/ 55102 w 66777"/>
                  <a:gd name="connsiteY6" fmla="*/ 9710 h 85780"/>
                  <a:gd name="connsiteX7" fmla="*/ 36695 w 66777"/>
                  <a:gd name="connsiteY7" fmla="*/ 7029 h 85780"/>
                  <a:gd name="connsiteX8" fmla="*/ 32346 w 66777"/>
                  <a:gd name="connsiteY8" fmla="*/ 17573 h 85780"/>
                  <a:gd name="connsiteX9" fmla="*/ 47894 w 66777"/>
                  <a:gd name="connsiteY9" fmla="*/ 19062 h 85780"/>
                  <a:gd name="connsiteX10" fmla="*/ 34610 w 66777"/>
                  <a:gd name="connsiteY10" fmla="*/ 36397 h 85780"/>
                  <a:gd name="connsiteX11" fmla="*/ 9174 w 66777"/>
                  <a:gd name="connsiteY11" fmla="*/ 44558 h 85780"/>
                  <a:gd name="connsiteX12" fmla="*/ 7506 w 66777"/>
                  <a:gd name="connsiteY12" fmla="*/ 71663 h 85780"/>
                  <a:gd name="connsiteX13" fmla="*/ 0 w 66777"/>
                  <a:gd name="connsiteY13" fmla="*/ 81492 h 85780"/>
                  <a:gd name="connsiteX14" fmla="*/ 2502 w 66777"/>
                  <a:gd name="connsiteY14" fmla="*/ 83398 h 85780"/>
                  <a:gd name="connsiteX15" fmla="*/ 655 w 66777"/>
                  <a:gd name="connsiteY15" fmla="*/ 85781 h 85780"/>
                  <a:gd name="connsiteX16" fmla="*/ 4289 w 66777"/>
                  <a:gd name="connsiteY16" fmla="*/ 84768 h 85780"/>
                  <a:gd name="connsiteX17" fmla="*/ 11616 w 66777"/>
                  <a:gd name="connsiteY17" fmla="*/ 75237 h 85780"/>
                  <a:gd name="connsiteX18" fmla="*/ 22100 w 66777"/>
                  <a:gd name="connsiteY18" fmla="*/ 77441 h 85780"/>
                  <a:gd name="connsiteX19" fmla="*/ 22517 w 66777"/>
                  <a:gd name="connsiteY19" fmla="*/ 78811 h 85780"/>
                  <a:gd name="connsiteX20" fmla="*/ 26926 w 66777"/>
                  <a:gd name="connsiteY20" fmla="*/ 77024 h 85780"/>
                  <a:gd name="connsiteX21" fmla="*/ 27640 w 66777"/>
                  <a:gd name="connsiteY21" fmla="*/ 75237 h 85780"/>
                  <a:gd name="connsiteX22" fmla="*/ 30857 w 66777"/>
                  <a:gd name="connsiteY22" fmla="*/ 67731 h 85780"/>
                  <a:gd name="connsiteX23" fmla="*/ 30857 w 66777"/>
                  <a:gd name="connsiteY23" fmla="*/ 67076 h 85780"/>
                  <a:gd name="connsiteX24" fmla="*/ 26151 w 66777"/>
                  <a:gd name="connsiteY24" fmla="*/ 67791 h 85780"/>
                  <a:gd name="connsiteX25" fmla="*/ 18645 w 66777"/>
                  <a:gd name="connsiteY25" fmla="*/ 65884 h 85780"/>
                  <a:gd name="connsiteX26" fmla="*/ 18645 w 66777"/>
                  <a:gd name="connsiteY26" fmla="*/ 65884 h 85780"/>
                  <a:gd name="connsiteX27" fmla="*/ 32049 w 66777"/>
                  <a:gd name="connsiteY27" fmla="*/ 48430 h 85780"/>
                  <a:gd name="connsiteX28" fmla="*/ 57783 w 66777"/>
                  <a:gd name="connsiteY28" fmla="*/ 40210 h 85780"/>
                  <a:gd name="connsiteX29" fmla="*/ 14714 w 66777"/>
                  <a:gd name="connsiteY29" fmla="*/ 62251 h 85780"/>
                  <a:gd name="connsiteX30" fmla="*/ 15488 w 66777"/>
                  <a:gd name="connsiteY30" fmla="*/ 50337 h 85780"/>
                  <a:gd name="connsiteX31" fmla="*/ 26568 w 66777"/>
                  <a:gd name="connsiteY31" fmla="*/ 46881 h 85780"/>
                  <a:gd name="connsiteX32" fmla="*/ 51707 w 66777"/>
                  <a:gd name="connsiteY32" fmla="*/ 34253 h 85780"/>
                  <a:gd name="connsiteX33" fmla="*/ 40329 w 66777"/>
                  <a:gd name="connsiteY33" fmla="*/ 37827 h 85780"/>
                  <a:gd name="connsiteX34" fmla="*/ 52243 w 66777"/>
                  <a:gd name="connsiteY34" fmla="*/ 22458 h 85780"/>
                  <a:gd name="connsiteX35" fmla="*/ 51707 w 66777"/>
                  <a:gd name="connsiteY35" fmla="*/ 34253 h 8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66777" h="85780">
                    <a:moveTo>
                      <a:pt x="57783" y="40210"/>
                    </a:moveTo>
                    <a:cubicBezTo>
                      <a:pt x="64574" y="31393"/>
                      <a:pt x="66480" y="20730"/>
                      <a:pt x="59332" y="13046"/>
                    </a:cubicBezTo>
                    <a:lnTo>
                      <a:pt x="66778" y="3336"/>
                    </a:lnTo>
                    <a:lnTo>
                      <a:pt x="62489" y="0"/>
                    </a:lnTo>
                    <a:lnTo>
                      <a:pt x="58676" y="715"/>
                    </a:lnTo>
                    <a:lnTo>
                      <a:pt x="60702" y="2383"/>
                    </a:lnTo>
                    <a:lnTo>
                      <a:pt x="55102" y="9710"/>
                    </a:lnTo>
                    <a:cubicBezTo>
                      <a:pt x="49623" y="6249"/>
                      <a:pt x="42933" y="5278"/>
                      <a:pt x="36695" y="7029"/>
                    </a:cubicBezTo>
                    <a:lnTo>
                      <a:pt x="32346" y="17573"/>
                    </a:lnTo>
                    <a:cubicBezTo>
                      <a:pt x="37528" y="16060"/>
                      <a:pt x="43093" y="16596"/>
                      <a:pt x="47894" y="19062"/>
                    </a:cubicBezTo>
                    <a:lnTo>
                      <a:pt x="34610" y="36397"/>
                    </a:lnTo>
                    <a:cubicBezTo>
                      <a:pt x="25281" y="32430"/>
                      <a:pt x="14454" y="35903"/>
                      <a:pt x="9174" y="44558"/>
                    </a:cubicBezTo>
                    <a:cubicBezTo>
                      <a:pt x="2383" y="53434"/>
                      <a:pt x="298" y="64097"/>
                      <a:pt x="7506" y="71663"/>
                    </a:cubicBezTo>
                    <a:lnTo>
                      <a:pt x="0" y="81492"/>
                    </a:lnTo>
                    <a:lnTo>
                      <a:pt x="2502" y="83398"/>
                    </a:lnTo>
                    <a:lnTo>
                      <a:pt x="655" y="85781"/>
                    </a:lnTo>
                    <a:lnTo>
                      <a:pt x="4289" y="84768"/>
                    </a:lnTo>
                    <a:lnTo>
                      <a:pt x="11616" y="75237"/>
                    </a:lnTo>
                    <a:cubicBezTo>
                      <a:pt x="14803" y="77024"/>
                      <a:pt x="18463" y="77798"/>
                      <a:pt x="22100" y="77441"/>
                    </a:cubicBezTo>
                    <a:lnTo>
                      <a:pt x="22517" y="78811"/>
                    </a:lnTo>
                    <a:lnTo>
                      <a:pt x="26926" y="77024"/>
                    </a:lnTo>
                    <a:lnTo>
                      <a:pt x="27640" y="75237"/>
                    </a:lnTo>
                    <a:lnTo>
                      <a:pt x="30857" y="67731"/>
                    </a:lnTo>
                    <a:lnTo>
                      <a:pt x="30857" y="67076"/>
                    </a:lnTo>
                    <a:cubicBezTo>
                      <a:pt x="29316" y="67469"/>
                      <a:pt x="27740" y="67707"/>
                      <a:pt x="26151" y="67791"/>
                    </a:cubicBezTo>
                    <a:cubicBezTo>
                      <a:pt x="23545" y="67677"/>
                      <a:pt x="20991" y="67028"/>
                      <a:pt x="18645" y="65884"/>
                    </a:cubicBezTo>
                    <a:lnTo>
                      <a:pt x="18645" y="65884"/>
                    </a:lnTo>
                    <a:lnTo>
                      <a:pt x="32049" y="48430"/>
                    </a:lnTo>
                    <a:cubicBezTo>
                      <a:pt x="41476" y="52505"/>
                      <a:pt x="52464" y="48996"/>
                      <a:pt x="57783" y="40210"/>
                    </a:cubicBezTo>
                    <a:close/>
                    <a:moveTo>
                      <a:pt x="14714" y="62251"/>
                    </a:moveTo>
                    <a:cubicBezTo>
                      <a:pt x="11999" y="58629"/>
                      <a:pt x="12327" y="53571"/>
                      <a:pt x="15488" y="50337"/>
                    </a:cubicBezTo>
                    <a:cubicBezTo>
                      <a:pt x="18011" y="46864"/>
                      <a:pt x="22517" y="45458"/>
                      <a:pt x="26568" y="46881"/>
                    </a:cubicBezTo>
                    <a:close/>
                    <a:moveTo>
                      <a:pt x="51707" y="34253"/>
                    </a:moveTo>
                    <a:cubicBezTo>
                      <a:pt x="49115" y="37821"/>
                      <a:pt x="44495" y="39275"/>
                      <a:pt x="40329" y="37827"/>
                    </a:cubicBezTo>
                    <a:lnTo>
                      <a:pt x="52243" y="22458"/>
                    </a:lnTo>
                    <a:cubicBezTo>
                      <a:pt x="55084" y="25955"/>
                      <a:pt x="54854" y="31030"/>
                      <a:pt x="51707" y="342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73D45596-7C24-2ADD-1E25-15688550BB97}"/>
                  </a:ext>
                </a:extLst>
              </p:cNvPr>
              <p:cNvSpPr/>
              <p:nvPr/>
            </p:nvSpPr>
            <p:spPr>
              <a:xfrm>
                <a:off x="14458413" y="3631021"/>
                <a:ext cx="62369" cy="88223"/>
              </a:xfrm>
              <a:custGeom>
                <a:avLst/>
                <a:gdLst>
                  <a:gd name="connsiteX0" fmla="*/ 55400 w 62369"/>
                  <a:gd name="connsiteY0" fmla="*/ 40388 h 88223"/>
                  <a:gd name="connsiteX1" fmla="*/ 30440 w 62369"/>
                  <a:gd name="connsiteY1" fmla="*/ 50039 h 88223"/>
                  <a:gd name="connsiteX2" fmla="*/ 18109 w 62369"/>
                  <a:gd name="connsiteY2" fmla="*/ 68327 h 88223"/>
                  <a:gd name="connsiteX3" fmla="*/ 30023 w 62369"/>
                  <a:gd name="connsiteY3" fmla="*/ 69459 h 88223"/>
                  <a:gd name="connsiteX4" fmla="*/ 26151 w 62369"/>
                  <a:gd name="connsiteY4" fmla="*/ 80121 h 88223"/>
                  <a:gd name="connsiteX5" fmla="*/ 11259 w 62369"/>
                  <a:gd name="connsiteY5" fmla="*/ 78156 h 88223"/>
                  <a:gd name="connsiteX6" fmla="*/ 4468 w 62369"/>
                  <a:gd name="connsiteY6" fmla="*/ 88223 h 88223"/>
                  <a:gd name="connsiteX7" fmla="*/ 0 w 62369"/>
                  <a:gd name="connsiteY7" fmla="*/ 85185 h 88223"/>
                  <a:gd name="connsiteX8" fmla="*/ 6910 w 62369"/>
                  <a:gd name="connsiteY8" fmla="*/ 74939 h 88223"/>
                  <a:gd name="connsiteX9" fmla="*/ 6910 w 62369"/>
                  <a:gd name="connsiteY9" fmla="*/ 47775 h 88223"/>
                  <a:gd name="connsiteX10" fmla="*/ 31870 w 62369"/>
                  <a:gd name="connsiteY10" fmla="*/ 37946 h 88223"/>
                  <a:gd name="connsiteX11" fmla="*/ 43784 w 62369"/>
                  <a:gd name="connsiteY11" fmla="*/ 20075 h 88223"/>
                  <a:gd name="connsiteX12" fmla="*/ 28177 w 62369"/>
                  <a:gd name="connsiteY12" fmla="*/ 19539 h 88223"/>
                  <a:gd name="connsiteX13" fmla="*/ 31870 w 62369"/>
                  <a:gd name="connsiteY13" fmla="*/ 8757 h 88223"/>
                  <a:gd name="connsiteX14" fmla="*/ 50396 w 62369"/>
                  <a:gd name="connsiteY14" fmla="*/ 10305 h 88223"/>
                  <a:gd name="connsiteX15" fmla="*/ 57902 w 62369"/>
                  <a:gd name="connsiteY15" fmla="*/ 0 h 88223"/>
                  <a:gd name="connsiteX16" fmla="*/ 62370 w 62369"/>
                  <a:gd name="connsiteY16" fmla="*/ 3038 h 88223"/>
                  <a:gd name="connsiteX17" fmla="*/ 55579 w 62369"/>
                  <a:gd name="connsiteY17" fmla="*/ 13165 h 88223"/>
                  <a:gd name="connsiteX18" fmla="*/ 55400 w 62369"/>
                  <a:gd name="connsiteY18" fmla="*/ 40388 h 88223"/>
                  <a:gd name="connsiteX19" fmla="*/ 13701 w 62369"/>
                  <a:gd name="connsiteY19" fmla="*/ 53077 h 88223"/>
                  <a:gd name="connsiteX20" fmla="*/ 13701 w 62369"/>
                  <a:gd name="connsiteY20" fmla="*/ 64991 h 88223"/>
                  <a:gd name="connsiteX21" fmla="*/ 24602 w 62369"/>
                  <a:gd name="connsiteY21" fmla="*/ 48847 h 88223"/>
                  <a:gd name="connsiteX22" fmla="*/ 13761 w 62369"/>
                  <a:gd name="connsiteY22" fmla="*/ 53077 h 88223"/>
                  <a:gd name="connsiteX23" fmla="*/ 48549 w 62369"/>
                  <a:gd name="connsiteY23" fmla="*/ 23292 h 88223"/>
                  <a:gd name="connsiteX24" fmla="*/ 37767 w 62369"/>
                  <a:gd name="connsiteY24" fmla="*/ 39316 h 88223"/>
                  <a:gd name="connsiteX25" fmla="*/ 48907 w 62369"/>
                  <a:gd name="connsiteY25" fmla="*/ 35087 h 88223"/>
                  <a:gd name="connsiteX26" fmla="*/ 48609 w 62369"/>
                  <a:gd name="connsiteY26" fmla="*/ 23054 h 88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2369" h="88223">
                    <a:moveTo>
                      <a:pt x="55400" y="40388"/>
                    </a:moveTo>
                    <a:cubicBezTo>
                      <a:pt x="50674" y="49407"/>
                      <a:pt x="40003" y="53529"/>
                      <a:pt x="30440" y="50039"/>
                    </a:cubicBezTo>
                    <a:lnTo>
                      <a:pt x="18109" y="68327"/>
                    </a:lnTo>
                    <a:cubicBezTo>
                      <a:pt x="21888" y="69846"/>
                      <a:pt x="26026" y="70239"/>
                      <a:pt x="30023" y="69459"/>
                    </a:cubicBezTo>
                    <a:lnTo>
                      <a:pt x="26151" y="80121"/>
                    </a:lnTo>
                    <a:cubicBezTo>
                      <a:pt x="21113" y="81295"/>
                      <a:pt x="15820" y="80598"/>
                      <a:pt x="11259" y="78156"/>
                    </a:cubicBezTo>
                    <a:lnTo>
                      <a:pt x="4468" y="88223"/>
                    </a:lnTo>
                    <a:lnTo>
                      <a:pt x="0" y="85185"/>
                    </a:lnTo>
                    <a:lnTo>
                      <a:pt x="6910" y="74939"/>
                    </a:lnTo>
                    <a:cubicBezTo>
                      <a:pt x="-774" y="67791"/>
                      <a:pt x="596" y="57068"/>
                      <a:pt x="6910" y="47775"/>
                    </a:cubicBezTo>
                    <a:cubicBezTo>
                      <a:pt x="11613" y="38732"/>
                      <a:pt x="22263" y="34539"/>
                      <a:pt x="31870" y="37946"/>
                    </a:cubicBezTo>
                    <a:lnTo>
                      <a:pt x="43784" y="20075"/>
                    </a:lnTo>
                    <a:cubicBezTo>
                      <a:pt x="38843" y="17901"/>
                      <a:pt x="33255" y="17710"/>
                      <a:pt x="28177" y="19539"/>
                    </a:cubicBezTo>
                    <a:lnTo>
                      <a:pt x="31870" y="8757"/>
                    </a:lnTo>
                    <a:cubicBezTo>
                      <a:pt x="37989" y="6648"/>
                      <a:pt x="44712" y="7214"/>
                      <a:pt x="50396" y="10305"/>
                    </a:cubicBezTo>
                    <a:lnTo>
                      <a:pt x="57902" y="0"/>
                    </a:lnTo>
                    <a:lnTo>
                      <a:pt x="62370" y="3038"/>
                    </a:lnTo>
                    <a:lnTo>
                      <a:pt x="55579" y="13165"/>
                    </a:lnTo>
                    <a:cubicBezTo>
                      <a:pt x="62906" y="20432"/>
                      <a:pt x="61655" y="31155"/>
                      <a:pt x="55400" y="40388"/>
                    </a:cubicBezTo>
                    <a:close/>
                    <a:moveTo>
                      <a:pt x="13701" y="53077"/>
                    </a:moveTo>
                    <a:cubicBezTo>
                      <a:pt x="10796" y="56514"/>
                      <a:pt x="10796" y="61553"/>
                      <a:pt x="13701" y="64991"/>
                    </a:cubicBezTo>
                    <a:lnTo>
                      <a:pt x="24602" y="48847"/>
                    </a:lnTo>
                    <a:cubicBezTo>
                      <a:pt x="20454" y="47757"/>
                      <a:pt x="16074" y="49467"/>
                      <a:pt x="13761" y="53077"/>
                    </a:cubicBezTo>
                    <a:close/>
                    <a:moveTo>
                      <a:pt x="48549" y="23292"/>
                    </a:moveTo>
                    <a:lnTo>
                      <a:pt x="37767" y="39316"/>
                    </a:lnTo>
                    <a:cubicBezTo>
                      <a:pt x="42007" y="40513"/>
                      <a:pt x="46529" y="38792"/>
                      <a:pt x="48907" y="35087"/>
                    </a:cubicBezTo>
                    <a:cubicBezTo>
                      <a:pt x="51958" y="31608"/>
                      <a:pt x="51828" y="26372"/>
                      <a:pt x="48609" y="2305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1A109846-B17B-A808-A73F-46A496DFF788}"/>
                  </a:ext>
                </a:extLst>
              </p:cNvPr>
              <p:cNvSpPr/>
              <p:nvPr/>
            </p:nvSpPr>
            <p:spPr>
              <a:xfrm>
                <a:off x="14462106" y="3638583"/>
                <a:ext cx="90069" cy="106514"/>
              </a:xfrm>
              <a:custGeom>
                <a:avLst/>
                <a:gdLst>
                  <a:gd name="connsiteX0" fmla="*/ 0 w 90069"/>
                  <a:gd name="connsiteY0" fmla="*/ 106514 h 106514"/>
                  <a:gd name="connsiteX1" fmla="*/ 17275 w 90069"/>
                  <a:gd name="connsiteY1" fmla="*/ 94600 h 106514"/>
                  <a:gd name="connsiteX2" fmla="*/ 53851 w 90069"/>
                  <a:gd name="connsiteY2" fmla="*/ 60765 h 106514"/>
                  <a:gd name="connsiteX3" fmla="*/ 80598 w 90069"/>
                  <a:gd name="connsiteY3" fmla="*/ 18589 h 106514"/>
                  <a:gd name="connsiteX4" fmla="*/ 90070 w 90069"/>
                  <a:gd name="connsiteY4" fmla="*/ 3 h 106514"/>
                  <a:gd name="connsiteX5" fmla="*/ 88461 w 90069"/>
                  <a:gd name="connsiteY5" fmla="*/ 5364 h 106514"/>
                  <a:gd name="connsiteX6" fmla="*/ 82504 w 90069"/>
                  <a:gd name="connsiteY6" fmla="*/ 19542 h 106514"/>
                  <a:gd name="connsiteX7" fmla="*/ 56174 w 90069"/>
                  <a:gd name="connsiteY7" fmla="*/ 62730 h 106514"/>
                  <a:gd name="connsiteX8" fmla="*/ 18467 w 90069"/>
                  <a:gd name="connsiteY8" fmla="*/ 96685 h 106514"/>
                  <a:gd name="connsiteX9" fmla="*/ 5123 w 90069"/>
                  <a:gd name="connsiteY9" fmla="*/ 104251 h 106514"/>
                  <a:gd name="connsiteX10" fmla="*/ 0 w 90069"/>
                  <a:gd name="connsiteY10" fmla="*/ 106514 h 106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0069" h="106514">
                    <a:moveTo>
                      <a:pt x="0" y="106514"/>
                    </a:moveTo>
                    <a:cubicBezTo>
                      <a:pt x="0" y="106038"/>
                      <a:pt x="6731" y="102166"/>
                      <a:pt x="17275" y="94600"/>
                    </a:cubicBezTo>
                    <a:cubicBezTo>
                      <a:pt x="31025" y="85135"/>
                      <a:pt x="43343" y="73739"/>
                      <a:pt x="53851" y="60765"/>
                    </a:cubicBezTo>
                    <a:cubicBezTo>
                      <a:pt x="64169" y="47647"/>
                      <a:pt x="73130" y="33517"/>
                      <a:pt x="80598" y="18589"/>
                    </a:cubicBezTo>
                    <a:cubicBezTo>
                      <a:pt x="86555" y="7092"/>
                      <a:pt x="89653" y="-175"/>
                      <a:pt x="90070" y="3"/>
                    </a:cubicBezTo>
                    <a:cubicBezTo>
                      <a:pt x="89830" y="1868"/>
                      <a:pt x="89286" y="3679"/>
                      <a:pt x="88461" y="5364"/>
                    </a:cubicBezTo>
                    <a:cubicBezTo>
                      <a:pt x="87210" y="8820"/>
                      <a:pt x="85185" y="13585"/>
                      <a:pt x="82504" y="19542"/>
                    </a:cubicBezTo>
                    <a:cubicBezTo>
                      <a:pt x="75529" y="34965"/>
                      <a:pt x="66687" y="49464"/>
                      <a:pt x="56174" y="62730"/>
                    </a:cubicBezTo>
                    <a:cubicBezTo>
                      <a:pt x="45557" y="76044"/>
                      <a:pt x="32817" y="87517"/>
                      <a:pt x="18467" y="96685"/>
                    </a:cubicBezTo>
                    <a:cubicBezTo>
                      <a:pt x="14166" y="99461"/>
                      <a:pt x="9711" y="101987"/>
                      <a:pt x="5123" y="104251"/>
                    </a:cubicBezTo>
                    <a:cubicBezTo>
                      <a:pt x="3524" y="105234"/>
                      <a:pt x="1801" y="105990"/>
                      <a:pt x="0" y="106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3" name="Forma Livre: Forma 1992">
                <a:extLst>
                  <a:ext uri="{FF2B5EF4-FFF2-40B4-BE49-F238E27FC236}">
                    <a16:creationId xmlns:a16="http://schemas.microsoft.com/office/drawing/2014/main" id="{3872DD70-759F-B4CD-CD3B-34F3356092AF}"/>
                  </a:ext>
                </a:extLst>
              </p:cNvPr>
              <p:cNvSpPr/>
              <p:nvPr/>
            </p:nvSpPr>
            <p:spPr>
              <a:xfrm>
                <a:off x="14550270" y="3571987"/>
                <a:ext cx="26047" cy="104962"/>
              </a:xfrm>
              <a:custGeom>
                <a:avLst/>
                <a:gdLst>
                  <a:gd name="connsiteX0" fmla="*/ 0 w 26047"/>
                  <a:gd name="connsiteY0" fmla="*/ 104962 h 104962"/>
                  <a:gd name="connsiteX1" fmla="*/ 6493 w 26047"/>
                  <a:gd name="connsiteY1" fmla="*/ 89712 h 104962"/>
                  <a:gd name="connsiteX2" fmla="*/ 19956 w 26047"/>
                  <a:gd name="connsiteY2" fmla="*/ 52243 h 104962"/>
                  <a:gd name="connsiteX3" fmla="*/ 20849 w 26047"/>
                  <a:gd name="connsiteY3" fmla="*/ 13522 h 104962"/>
                  <a:gd name="connsiteX4" fmla="*/ 12033 w 26047"/>
                  <a:gd name="connsiteY4" fmla="*/ 0 h 104962"/>
                  <a:gd name="connsiteX5" fmla="*/ 15786 w 26047"/>
                  <a:gd name="connsiteY5" fmla="*/ 2561 h 104962"/>
                  <a:gd name="connsiteX6" fmla="*/ 19360 w 26047"/>
                  <a:gd name="connsiteY6" fmla="*/ 6553 h 104962"/>
                  <a:gd name="connsiteX7" fmla="*/ 22875 w 26047"/>
                  <a:gd name="connsiteY7" fmla="*/ 12510 h 104962"/>
                  <a:gd name="connsiteX8" fmla="*/ 22875 w 26047"/>
                  <a:gd name="connsiteY8" fmla="*/ 52779 h 104962"/>
                  <a:gd name="connsiteX9" fmla="*/ 8399 w 26047"/>
                  <a:gd name="connsiteY9" fmla="*/ 90367 h 104962"/>
                  <a:gd name="connsiteX10" fmla="*/ 0 w 26047"/>
                  <a:gd name="connsiteY10" fmla="*/ 104962 h 104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47" h="104962">
                    <a:moveTo>
                      <a:pt x="0" y="104962"/>
                    </a:moveTo>
                    <a:cubicBezTo>
                      <a:pt x="1815" y="99738"/>
                      <a:pt x="3985" y="94645"/>
                      <a:pt x="6493" y="89712"/>
                    </a:cubicBezTo>
                    <a:cubicBezTo>
                      <a:pt x="12015" y="77620"/>
                      <a:pt x="16519" y="65086"/>
                      <a:pt x="19956" y="52243"/>
                    </a:cubicBezTo>
                    <a:cubicBezTo>
                      <a:pt x="23919" y="39679"/>
                      <a:pt x="24229" y="26252"/>
                      <a:pt x="20849" y="13522"/>
                    </a:cubicBezTo>
                    <a:cubicBezTo>
                      <a:pt x="18687" y="8554"/>
                      <a:pt x="15707" y="3985"/>
                      <a:pt x="12033" y="0"/>
                    </a:cubicBezTo>
                    <a:cubicBezTo>
                      <a:pt x="12033" y="0"/>
                      <a:pt x="13463" y="715"/>
                      <a:pt x="15786" y="2561"/>
                    </a:cubicBezTo>
                    <a:cubicBezTo>
                      <a:pt x="17150" y="3729"/>
                      <a:pt x="18351" y="5069"/>
                      <a:pt x="19360" y="6553"/>
                    </a:cubicBezTo>
                    <a:cubicBezTo>
                      <a:pt x="20779" y="8381"/>
                      <a:pt x="21960" y="10383"/>
                      <a:pt x="22875" y="12510"/>
                    </a:cubicBezTo>
                    <a:cubicBezTo>
                      <a:pt x="27223" y="22339"/>
                      <a:pt x="26985" y="37529"/>
                      <a:pt x="22875" y="52779"/>
                    </a:cubicBezTo>
                    <a:cubicBezTo>
                      <a:pt x="19402" y="65789"/>
                      <a:pt x="14549" y="78388"/>
                      <a:pt x="8399" y="90367"/>
                    </a:cubicBezTo>
                    <a:cubicBezTo>
                      <a:pt x="6178" y="95544"/>
                      <a:pt x="3359" y="100441"/>
                      <a:pt x="0" y="1049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4" name="Forma Livre: Forma 1993">
                <a:extLst>
                  <a:ext uri="{FF2B5EF4-FFF2-40B4-BE49-F238E27FC236}">
                    <a16:creationId xmlns:a16="http://schemas.microsoft.com/office/drawing/2014/main" id="{BD9D840B-C053-F87F-D978-ACA2D28ADD22}"/>
                  </a:ext>
                </a:extLst>
              </p:cNvPr>
              <p:cNvSpPr/>
              <p:nvPr/>
            </p:nvSpPr>
            <p:spPr>
              <a:xfrm>
                <a:off x="14501363" y="3570288"/>
                <a:ext cx="62012" cy="18557"/>
              </a:xfrm>
              <a:custGeom>
                <a:avLst/>
                <a:gdLst>
                  <a:gd name="connsiteX0" fmla="*/ 0 w 62012"/>
                  <a:gd name="connsiteY0" fmla="*/ 18558 h 18557"/>
                  <a:gd name="connsiteX1" fmla="*/ 7804 w 62012"/>
                  <a:gd name="connsiteY1" fmla="*/ 12601 h 18557"/>
                  <a:gd name="connsiteX2" fmla="*/ 29189 w 62012"/>
                  <a:gd name="connsiteY2" fmla="*/ 2235 h 18557"/>
                  <a:gd name="connsiteX3" fmla="*/ 53017 w 62012"/>
                  <a:gd name="connsiteY3" fmla="*/ 985 h 18557"/>
                  <a:gd name="connsiteX4" fmla="*/ 62012 w 62012"/>
                  <a:gd name="connsiteY4" fmla="*/ 5214 h 18557"/>
                  <a:gd name="connsiteX5" fmla="*/ 52600 w 62012"/>
                  <a:gd name="connsiteY5" fmla="*/ 3189 h 18557"/>
                  <a:gd name="connsiteX6" fmla="*/ 30023 w 62012"/>
                  <a:gd name="connsiteY6" fmla="*/ 5214 h 18557"/>
                  <a:gd name="connsiteX7" fmla="*/ 8995 w 62012"/>
                  <a:gd name="connsiteY7" fmla="*/ 14507 h 18557"/>
                  <a:gd name="connsiteX8" fmla="*/ 0 w 62012"/>
                  <a:gd name="connsiteY8" fmla="*/ 18558 h 18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12" h="18557">
                    <a:moveTo>
                      <a:pt x="0" y="18558"/>
                    </a:moveTo>
                    <a:cubicBezTo>
                      <a:pt x="0" y="18200"/>
                      <a:pt x="2740" y="15877"/>
                      <a:pt x="7804" y="12601"/>
                    </a:cubicBezTo>
                    <a:cubicBezTo>
                      <a:pt x="14413" y="8163"/>
                      <a:pt x="21611" y="4672"/>
                      <a:pt x="29189" y="2235"/>
                    </a:cubicBezTo>
                    <a:cubicBezTo>
                      <a:pt x="36890" y="-237"/>
                      <a:pt x="45100" y="-666"/>
                      <a:pt x="53017" y="985"/>
                    </a:cubicBezTo>
                    <a:cubicBezTo>
                      <a:pt x="56375" y="1449"/>
                      <a:pt x="59512" y="2926"/>
                      <a:pt x="62012" y="5214"/>
                    </a:cubicBezTo>
                    <a:cubicBezTo>
                      <a:pt x="62012" y="5631"/>
                      <a:pt x="58379" y="4022"/>
                      <a:pt x="52600" y="3189"/>
                    </a:cubicBezTo>
                    <a:cubicBezTo>
                      <a:pt x="45018" y="2188"/>
                      <a:pt x="37307" y="2879"/>
                      <a:pt x="30023" y="5214"/>
                    </a:cubicBezTo>
                    <a:cubicBezTo>
                      <a:pt x="22744" y="7662"/>
                      <a:pt x="15705" y="10772"/>
                      <a:pt x="8995" y="14507"/>
                    </a:cubicBezTo>
                    <a:cubicBezTo>
                      <a:pt x="6198" y="16264"/>
                      <a:pt x="3171" y="17628"/>
                      <a:pt x="0" y="185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B93A8B8D-7E0E-B162-96F1-955CBA6BAAA3}"/>
                  </a:ext>
                </a:extLst>
              </p:cNvPr>
              <p:cNvSpPr/>
              <p:nvPr/>
            </p:nvSpPr>
            <p:spPr>
              <a:xfrm>
                <a:off x="14497074" y="3638765"/>
                <a:ext cx="13357" cy="3121"/>
              </a:xfrm>
              <a:custGeom>
                <a:avLst/>
                <a:gdLst>
                  <a:gd name="connsiteX0" fmla="*/ 0 w 13357"/>
                  <a:gd name="connsiteY0" fmla="*/ 2442 h 3121"/>
                  <a:gd name="connsiteX1" fmla="*/ 6672 w 13357"/>
                  <a:gd name="connsiteY1" fmla="*/ 0 h 3121"/>
                  <a:gd name="connsiteX2" fmla="*/ 13344 w 13357"/>
                  <a:gd name="connsiteY2" fmla="*/ 2323 h 3121"/>
                  <a:gd name="connsiteX3" fmla="*/ 6672 w 13357"/>
                  <a:gd name="connsiteY3" fmla="*/ 3098 h 3121"/>
                  <a:gd name="connsiteX4" fmla="*/ 0 w 13357"/>
                  <a:gd name="connsiteY4" fmla="*/ 2442 h 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7" h="3121">
                    <a:moveTo>
                      <a:pt x="0" y="2442"/>
                    </a:moveTo>
                    <a:cubicBezTo>
                      <a:pt x="0" y="1608"/>
                      <a:pt x="2681" y="0"/>
                      <a:pt x="6672" y="0"/>
                    </a:cubicBezTo>
                    <a:cubicBezTo>
                      <a:pt x="10663" y="0"/>
                      <a:pt x="13582" y="1549"/>
                      <a:pt x="13344" y="2323"/>
                    </a:cubicBezTo>
                    <a:cubicBezTo>
                      <a:pt x="13105" y="3098"/>
                      <a:pt x="10186" y="3038"/>
                      <a:pt x="6672" y="3098"/>
                    </a:cubicBezTo>
                    <a:cubicBezTo>
                      <a:pt x="3157" y="3157"/>
                      <a:pt x="238" y="3157"/>
                      <a:pt x="0" y="24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E87541BB-4064-8048-2612-7C0E265C8318}"/>
                  </a:ext>
                </a:extLst>
              </p:cNvPr>
              <p:cNvSpPr/>
              <p:nvPr/>
            </p:nvSpPr>
            <p:spPr>
              <a:xfrm>
                <a:off x="14579958" y="3588995"/>
                <a:ext cx="10177" cy="20224"/>
              </a:xfrm>
              <a:custGeom>
                <a:avLst/>
                <a:gdLst>
                  <a:gd name="connsiteX0" fmla="*/ 9509 w 10177"/>
                  <a:gd name="connsiteY0" fmla="*/ 20224 h 20224"/>
                  <a:gd name="connsiteX1" fmla="*/ 5339 w 10177"/>
                  <a:gd name="connsiteY1" fmla="*/ 9859 h 20224"/>
                  <a:gd name="connsiteX2" fmla="*/ 97 w 10177"/>
                  <a:gd name="connsiteY2" fmla="*/ 89 h 20224"/>
                  <a:gd name="connsiteX3" fmla="*/ 8139 w 10177"/>
                  <a:gd name="connsiteY3" fmla="*/ 8548 h 20224"/>
                  <a:gd name="connsiteX4" fmla="*/ 9509 w 10177"/>
                  <a:gd name="connsiteY4" fmla="*/ 20224 h 20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77" h="20224">
                    <a:moveTo>
                      <a:pt x="9509" y="20224"/>
                    </a:moveTo>
                    <a:cubicBezTo>
                      <a:pt x="8615" y="20224"/>
                      <a:pt x="7900" y="15279"/>
                      <a:pt x="5339" y="9859"/>
                    </a:cubicBezTo>
                    <a:cubicBezTo>
                      <a:pt x="2777" y="4438"/>
                      <a:pt x="-618" y="744"/>
                      <a:pt x="97" y="89"/>
                    </a:cubicBezTo>
                    <a:cubicBezTo>
                      <a:pt x="812" y="-566"/>
                      <a:pt x="5339" y="2412"/>
                      <a:pt x="8139" y="8548"/>
                    </a:cubicBezTo>
                    <a:cubicBezTo>
                      <a:pt x="10938" y="14684"/>
                      <a:pt x="10283" y="20283"/>
                      <a:pt x="9509" y="202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7" name="Forma Livre: Forma 1996">
                <a:extLst>
                  <a:ext uri="{FF2B5EF4-FFF2-40B4-BE49-F238E27FC236}">
                    <a16:creationId xmlns:a16="http://schemas.microsoft.com/office/drawing/2014/main" id="{02EDC13A-43AD-F8EA-2B54-E622F865DB0E}"/>
                  </a:ext>
                </a:extLst>
              </p:cNvPr>
              <p:cNvSpPr/>
              <p:nvPr/>
            </p:nvSpPr>
            <p:spPr>
              <a:xfrm>
                <a:off x="14809219" y="2180315"/>
                <a:ext cx="133139" cy="176310"/>
              </a:xfrm>
              <a:custGeom>
                <a:avLst/>
                <a:gdLst>
                  <a:gd name="connsiteX0" fmla="*/ 37827 w 133139"/>
                  <a:gd name="connsiteY0" fmla="*/ 12331 h 176310"/>
                  <a:gd name="connsiteX1" fmla="*/ 96623 w 133139"/>
                  <a:gd name="connsiteY1" fmla="*/ 70888 h 176310"/>
                  <a:gd name="connsiteX2" fmla="*/ 125276 w 133139"/>
                  <a:gd name="connsiteY2" fmla="*/ 148806 h 176310"/>
                  <a:gd name="connsiteX3" fmla="*/ 133139 w 133139"/>
                  <a:gd name="connsiteY3" fmla="*/ 161077 h 176310"/>
                  <a:gd name="connsiteX4" fmla="*/ 114673 w 133139"/>
                  <a:gd name="connsiteY4" fmla="*/ 172991 h 176310"/>
                  <a:gd name="connsiteX5" fmla="*/ 26747 w 133139"/>
                  <a:gd name="connsiteY5" fmla="*/ 115685 h 176310"/>
                  <a:gd name="connsiteX6" fmla="*/ 11438 w 133139"/>
                  <a:gd name="connsiteY6" fmla="*/ 11914 h 176310"/>
                  <a:gd name="connsiteX7" fmla="*/ 29905 w 133139"/>
                  <a:gd name="connsiteY7" fmla="*/ 0 h 176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139" h="176310">
                    <a:moveTo>
                      <a:pt x="37827" y="12331"/>
                    </a:moveTo>
                    <a:cubicBezTo>
                      <a:pt x="56354" y="20492"/>
                      <a:pt x="78216" y="42116"/>
                      <a:pt x="96623" y="70888"/>
                    </a:cubicBezTo>
                    <a:cubicBezTo>
                      <a:pt x="115030" y="99660"/>
                      <a:pt x="125574" y="128492"/>
                      <a:pt x="125276" y="148806"/>
                    </a:cubicBezTo>
                    <a:lnTo>
                      <a:pt x="133139" y="161077"/>
                    </a:lnTo>
                    <a:lnTo>
                      <a:pt x="114673" y="172991"/>
                    </a:lnTo>
                    <a:cubicBezTo>
                      <a:pt x="94598" y="185858"/>
                      <a:pt x="55103" y="160183"/>
                      <a:pt x="26747" y="115685"/>
                    </a:cubicBezTo>
                    <a:cubicBezTo>
                      <a:pt x="-1608" y="71186"/>
                      <a:pt x="-8578" y="24781"/>
                      <a:pt x="11438" y="11914"/>
                    </a:cubicBezTo>
                    <a:lnTo>
                      <a:pt x="29905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8" name="Forma Livre: Forma 1997">
                <a:extLst>
                  <a:ext uri="{FF2B5EF4-FFF2-40B4-BE49-F238E27FC236}">
                    <a16:creationId xmlns:a16="http://schemas.microsoft.com/office/drawing/2014/main" id="{130FB346-71C8-562B-2C8F-6134922F0CD5}"/>
                  </a:ext>
                </a:extLst>
              </p:cNvPr>
              <p:cNvSpPr/>
              <p:nvPr/>
            </p:nvSpPr>
            <p:spPr>
              <a:xfrm>
                <a:off x="14809219" y="2180315"/>
                <a:ext cx="133139" cy="176310"/>
              </a:xfrm>
              <a:custGeom>
                <a:avLst/>
                <a:gdLst>
                  <a:gd name="connsiteX0" fmla="*/ 37827 w 133139"/>
                  <a:gd name="connsiteY0" fmla="*/ 12331 h 176310"/>
                  <a:gd name="connsiteX1" fmla="*/ 96623 w 133139"/>
                  <a:gd name="connsiteY1" fmla="*/ 70888 h 176310"/>
                  <a:gd name="connsiteX2" fmla="*/ 125276 w 133139"/>
                  <a:gd name="connsiteY2" fmla="*/ 148806 h 176310"/>
                  <a:gd name="connsiteX3" fmla="*/ 133139 w 133139"/>
                  <a:gd name="connsiteY3" fmla="*/ 161077 h 176310"/>
                  <a:gd name="connsiteX4" fmla="*/ 114673 w 133139"/>
                  <a:gd name="connsiteY4" fmla="*/ 172991 h 176310"/>
                  <a:gd name="connsiteX5" fmla="*/ 26747 w 133139"/>
                  <a:gd name="connsiteY5" fmla="*/ 115685 h 176310"/>
                  <a:gd name="connsiteX6" fmla="*/ 11438 w 133139"/>
                  <a:gd name="connsiteY6" fmla="*/ 11914 h 176310"/>
                  <a:gd name="connsiteX7" fmla="*/ 29905 w 133139"/>
                  <a:gd name="connsiteY7" fmla="*/ 0 h 176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139" h="176310">
                    <a:moveTo>
                      <a:pt x="37827" y="12331"/>
                    </a:moveTo>
                    <a:cubicBezTo>
                      <a:pt x="56354" y="20492"/>
                      <a:pt x="78216" y="42116"/>
                      <a:pt x="96623" y="70888"/>
                    </a:cubicBezTo>
                    <a:cubicBezTo>
                      <a:pt x="115030" y="99660"/>
                      <a:pt x="125574" y="128492"/>
                      <a:pt x="125276" y="148806"/>
                    </a:cubicBezTo>
                    <a:lnTo>
                      <a:pt x="133139" y="161077"/>
                    </a:lnTo>
                    <a:lnTo>
                      <a:pt x="114673" y="172991"/>
                    </a:lnTo>
                    <a:cubicBezTo>
                      <a:pt x="94598" y="185858"/>
                      <a:pt x="55103" y="160183"/>
                      <a:pt x="26747" y="115685"/>
                    </a:cubicBezTo>
                    <a:cubicBezTo>
                      <a:pt x="-1608" y="71186"/>
                      <a:pt x="-8578" y="24781"/>
                      <a:pt x="11438" y="11914"/>
                    </a:cubicBezTo>
                    <a:lnTo>
                      <a:pt x="29905" y="0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99" name="Forma Livre: Forma 1998">
                <a:extLst>
                  <a:ext uri="{FF2B5EF4-FFF2-40B4-BE49-F238E27FC236}">
                    <a16:creationId xmlns:a16="http://schemas.microsoft.com/office/drawing/2014/main" id="{9D0EBE13-722D-4CC8-2E9F-9FB4A5F8394D}"/>
                  </a:ext>
                </a:extLst>
              </p:cNvPr>
              <p:cNvSpPr/>
              <p:nvPr/>
            </p:nvSpPr>
            <p:spPr>
              <a:xfrm>
                <a:off x="14826543" y="2177911"/>
                <a:ext cx="125981" cy="167668"/>
              </a:xfrm>
              <a:custGeom>
                <a:avLst/>
                <a:gdLst>
                  <a:gd name="connsiteX0" fmla="*/ 26640 w 125981"/>
                  <a:gd name="connsiteY0" fmla="*/ 107009 h 167668"/>
                  <a:gd name="connsiteX1" fmla="*/ 114505 w 125981"/>
                  <a:gd name="connsiteY1" fmla="*/ 164374 h 167668"/>
                  <a:gd name="connsiteX2" fmla="*/ 99136 w 125981"/>
                  <a:gd name="connsiteY2" fmla="*/ 60604 h 167668"/>
                  <a:gd name="connsiteX3" fmla="*/ 11449 w 125981"/>
                  <a:gd name="connsiteY3" fmla="*/ 3298 h 167668"/>
                  <a:gd name="connsiteX4" fmla="*/ 26640 w 125981"/>
                  <a:gd name="connsiteY4" fmla="*/ 107009 h 167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981" h="167668">
                    <a:moveTo>
                      <a:pt x="26640" y="107009"/>
                    </a:moveTo>
                    <a:cubicBezTo>
                      <a:pt x="55114" y="151507"/>
                      <a:pt x="94430" y="177182"/>
                      <a:pt x="114505" y="164374"/>
                    </a:cubicBezTo>
                    <a:cubicBezTo>
                      <a:pt x="134580" y="151567"/>
                      <a:pt x="127610" y="104805"/>
                      <a:pt x="99136" y="60604"/>
                    </a:cubicBezTo>
                    <a:cubicBezTo>
                      <a:pt x="70662" y="16403"/>
                      <a:pt x="31286" y="-9570"/>
                      <a:pt x="11449" y="3298"/>
                    </a:cubicBezTo>
                    <a:cubicBezTo>
                      <a:pt x="-8388" y="16165"/>
                      <a:pt x="-1894" y="62570"/>
                      <a:pt x="26640" y="10700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0" name="Forma Livre: Forma 1999">
                <a:extLst>
                  <a:ext uri="{FF2B5EF4-FFF2-40B4-BE49-F238E27FC236}">
                    <a16:creationId xmlns:a16="http://schemas.microsoft.com/office/drawing/2014/main" id="{17D93C5E-B194-BE9D-46EE-9AC2D3C96A04}"/>
                  </a:ext>
                </a:extLst>
              </p:cNvPr>
              <p:cNvSpPr/>
              <p:nvPr/>
            </p:nvSpPr>
            <p:spPr>
              <a:xfrm>
                <a:off x="14865351" y="2181745"/>
                <a:ext cx="87253" cy="131828"/>
              </a:xfrm>
              <a:custGeom>
                <a:avLst/>
                <a:gdLst>
                  <a:gd name="connsiteX0" fmla="*/ 58362 w 87253"/>
                  <a:gd name="connsiteY0" fmla="*/ 112349 h 131828"/>
                  <a:gd name="connsiteX1" fmla="*/ 34832 w 87253"/>
                  <a:gd name="connsiteY1" fmla="*/ 94478 h 131828"/>
                  <a:gd name="connsiteX2" fmla="*/ 877 w 87253"/>
                  <a:gd name="connsiteY2" fmla="*/ 0 h 131828"/>
                  <a:gd name="connsiteX3" fmla="*/ 60447 w 87253"/>
                  <a:gd name="connsiteY3" fmla="*/ 56830 h 131828"/>
                  <a:gd name="connsiteX4" fmla="*/ 87253 w 87253"/>
                  <a:gd name="connsiteY4" fmla="*/ 131828 h 131828"/>
                  <a:gd name="connsiteX5" fmla="*/ 58362 w 87253"/>
                  <a:gd name="connsiteY5" fmla="*/ 112349 h 13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7253" h="131828">
                    <a:moveTo>
                      <a:pt x="58362" y="112349"/>
                    </a:moveTo>
                    <a:cubicBezTo>
                      <a:pt x="50111" y="106949"/>
                      <a:pt x="42248" y="100978"/>
                      <a:pt x="34832" y="94478"/>
                    </a:cubicBezTo>
                    <a:cubicBezTo>
                      <a:pt x="9050" y="70230"/>
                      <a:pt x="-3567" y="35111"/>
                      <a:pt x="877" y="0"/>
                    </a:cubicBezTo>
                    <a:cubicBezTo>
                      <a:pt x="19939" y="8102"/>
                      <a:pt x="42278" y="28713"/>
                      <a:pt x="60447" y="56830"/>
                    </a:cubicBezTo>
                    <a:cubicBezTo>
                      <a:pt x="77663" y="83755"/>
                      <a:pt x="86955" y="111336"/>
                      <a:pt x="87253" y="131828"/>
                    </a:cubicBezTo>
                    <a:cubicBezTo>
                      <a:pt x="77305" y="125573"/>
                      <a:pt x="67953" y="119140"/>
                      <a:pt x="58362" y="11234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1" name="Forma Livre: Forma 2000">
                <a:extLst>
                  <a:ext uri="{FF2B5EF4-FFF2-40B4-BE49-F238E27FC236}">
                    <a16:creationId xmlns:a16="http://schemas.microsoft.com/office/drawing/2014/main" id="{03FC52A4-FE0B-36B2-6FBB-F6F91CC9DBA7}"/>
                  </a:ext>
                </a:extLst>
              </p:cNvPr>
              <p:cNvSpPr/>
              <p:nvPr/>
            </p:nvSpPr>
            <p:spPr>
              <a:xfrm>
                <a:off x="14841742" y="2194582"/>
                <a:ext cx="92945" cy="130242"/>
              </a:xfrm>
              <a:custGeom>
                <a:avLst/>
                <a:gdLst>
                  <a:gd name="connsiteX0" fmla="*/ 25141 w 92945"/>
                  <a:gd name="connsiteY0" fmla="*/ 79496 h 130242"/>
                  <a:gd name="connsiteX1" fmla="*/ 84711 w 92945"/>
                  <a:gd name="connsiteY1" fmla="*/ 128462 h 130242"/>
                  <a:gd name="connsiteX2" fmla="*/ 73691 w 92945"/>
                  <a:gd name="connsiteY2" fmla="*/ 48281 h 130242"/>
                  <a:gd name="connsiteX3" fmla="*/ 9713 w 92945"/>
                  <a:gd name="connsiteY3" fmla="*/ 1936 h 130242"/>
                  <a:gd name="connsiteX4" fmla="*/ 599 w 92945"/>
                  <a:gd name="connsiteY4" fmla="*/ 15756 h 130242"/>
                  <a:gd name="connsiteX5" fmla="*/ 25141 w 92945"/>
                  <a:gd name="connsiteY5" fmla="*/ 79496 h 13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945" h="130242">
                    <a:moveTo>
                      <a:pt x="25141" y="79496"/>
                    </a:moveTo>
                    <a:cubicBezTo>
                      <a:pt x="47063" y="113629"/>
                      <a:pt x="71368" y="137040"/>
                      <a:pt x="84711" y="128462"/>
                    </a:cubicBezTo>
                    <a:cubicBezTo>
                      <a:pt x="98055" y="119884"/>
                      <a:pt x="95732" y="82474"/>
                      <a:pt x="73691" y="48281"/>
                    </a:cubicBezTo>
                    <a:cubicBezTo>
                      <a:pt x="51650" y="14088"/>
                      <a:pt x="23176" y="-6642"/>
                      <a:pt x="9713" y="1936"/>
                    </a:cubicBezTo>
                    <a:cubicBezTo>
                      <a:pt x="4685" y="4867"/>
                      <a:pt x="1313" y="9979"/>
                      <a:pt x="599" y="15756"/>
                    </a:cubicBezTo>
                    <a:cubicBezTo>
                      <a:pt x="-2797" y="30589"/>
                      <a:pt x="8640" y="53643"/>
                      <a:pt x="25141" y="7949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F1487229-C6F4-855B-CC73-89E71F9B47D6}"/>
                  </a:ext>
                </a:extLst>
              </p:cNvPr>
              <p:cNvSpPr/>
              <p:nvPr/>
            </p:nvSpPr>
            <p:spPr>
              <a:xfrm>
                <a:off x="14841742" y="2194582"/>
                <a:ext cx="92945" cy="130242"/>
              </a:xfrm>
              <a:custGeom>
                <a:avLst/>
                <a:gdLst>
                  <a:gd name="connsiteX0" fmla="*/ 25141 w 92945"/>
                  <a:gd name="connsiteY0" fmla="*/ 79496 h 130242"/>
                  <a:gd name="connsiteX1" fmla="*/ 84711 w 92945"/>
                  <a:gd name="connsiteY1" fmla="*/ 128462 h 130242"/>
                  <a:gd name="connsiteX2" fmla="*/ 73691 w 92945"/>
                  <a:gd name="connsiteY2" fmla="*/ 48281 h 130242"/>
                  <a:gd name="connsiteX3" fmla="*/ 9713 w 92945"/>
                  <a:gd name="connsiteY3" fmla="*/ 1936 h 130242"/>
                  <a:gd name="connsiteX4" fmla="*/ 599 w 92945"/>
                  <a:gd name="connsiteY4" fmla="*/ 15756 h 130242"/>
                  <a:gd name="connsiteX5" fmla="*/ 25141 w 92945"/>
                  <a:gd name="connsiteY5" fmla="*/ 79496 h 13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945" h="130242">
                    <a:moveTo>
                      <a:pt x="25141" y="79496"/>
                    </a:moveTo>
                    <a:cubicBezTo>
                      <a:pt x="47063" y="113629"/>
                      <a:pt x="71368" y="137040"/>
                      <a:pt x="84711" y="128462"/>
                    </a:cubicBezTo>
                    <a:cubicBezTo>
                      <a:pt x="98055" y="119884"/>
                      <a:pt x="95732" y="82474"/>
                      <a:pt x="73691" y="48281"/>
                    </a:cubicBezTo>
                    <a:cubicBezTo>
                      <a:pt x="51650" y="14088"/>
                      <a:pt x="23176" y="-6642"/>
                      <a:pt x="9713" y="1936"/>
                    </a:cubicBezTo>
                    <a:cubicBezTo>
                      <a:pt x="4685" y="4867"/>
                      <a:pt x="1313" y="9979"/>
                      <a:pt x="599" y="15756"/>
                    </a:cubicBezTo>
                    <a:cubicBezTo>
                      <a:pt x="-2797" y="30589"/>
                      <a:pt x="8640" y="53643"/>
                      <a:pt x="25141" y="794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F760C61C-C192-D038-C323-EA0887C873F1}"/>
                  </a:ext>
                </a:extLst>
              </p:cNvPr>
              <p:cNvSpPr/>
              <p:nvPr/>
            </p:nvSpPr>
            <p:spPr>
              <a:xfrm>
                <a:off x="14840930" y="2201030"/>
                <a:ext cx="91402" cy="124948"/>
              </a:xfrm>
              <a:custGeom>
                <a:avLst/>
                <a:gdLst>
                  <a:gd name="connsiteX0" fmla="*/ 21367 w 91402"/>
                  <a:gd name="connsiteY0" fmla="*/ 78052 h 124948"/>
                  <a:gd name="connsiteX1" fmla="*/ 84392 w 91402"/>
                  <a:gd name="connsiteY1" fmla="*/ 122908 h 124948"/>
                  <a:gd name="connsiteX2" fmla="*/ 70035 w 91402"/>
                  <a:gd name="connsiteY2" fmla="*/ 46897 h 124948"/>
                  <a:gd name="connsiteX3" fmla="*/ 7010 w 91402"/>
                  <a:gd name="connsiteY3" fmla="*/ 2041 h 124948"/>
                  <a:gd name="connsiteX4" fmla="*/ 21367 w 91402"/>
                  <a:gd name="connsiteY4" fmla="*/ 78052 h 124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02" h="124948">
                    <a:moveTo>
                      <a:pt x="21367" y="78052"/>
                    </a:moveTo>
                    <a:cubicBezTo>
                      <a:pt x="42752" y="111411"/>
                      <a:pt x="70989" y="131665"/>
                      <a:pt x="84392" y="122908"/>
                    </a:cubicBezTo>
                    <a:cubicBezTo>
                      <a:pt x="97795" y="114151"/>
                      <a:pt x="91421" y="80256"/>
                      <a:pt x="70035" y="46897"/>
                    </a:cubicBezTo>
                    <a:cubicBezTo>
                      <a:pt x="48650" y="13538"/>
                      <a:pt x="20414" y="-6716"/>
                      <a:pt x="7010" y="2041"/>
                    </a:cubicBezTo>
                    <a:cubicBezTo>
                      <a:pt x="-6393" y="10798"/>
                      <a:pt x="-19" y="44693"/>
                      <a:pt x="21367" y="7805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4" name="Forma Livre: Forma 2003">
                <a:extLst>
                  <a:ext uri="{FF2B5EF4-FFF2-40B4-BE49-F238E27FC236}">
                    <a16:creationId xmlns:a16="http://schemas.microsoft.com/office/drawing/2014/main" id="{191DCDF8-9FF0-4CCB-2927-42105503D6C0}"/>
                  </a:ext>
                </a:extLst>
              </p:cNvPr>
              <p:cNvSpPr/>
              <p:nvPr/>
            </p:nvSpPr>
            <p:spPr>
              <a:xfrm>
                <a:off x="14840930" y="2201030"/>
                <a:ext cx="91402" cy="124948"/>
              </a:xfrm>
              <a:custGeom>
                <a:avLst/>
                <a:gdLst>
                  <a:gd name="connsiteX0" fmla="*/ 21367 w 91402"/>
                  <a:gd name="connsiteY0" fmla="*/ 78052 h 124948"/>
                  <a:gd name="connsiteX1" fmla="*/ 84392 w 91402"/>
                  <a:gd name="connsiteY1" fmla="*/ 122908 h 124948"/>
                  <a:gd name="connsiteX2" fmla="*/ 70035 w 91402"/>
                  <a:gd name="connsiteY2" fmla="*/ 46897 h 124948"/>
                  <a:gd name="connsiteX3" fmla="*/ 7010 w 91402"/>
                  <a:gd name="connsiteY3" fmla="*/ 2041 h 124948"/>
                  <a:gd name="connsiteX4" fmla="*/ 21367 w 91402"/>
                  <a:gd name="connsiteY4" fmla="*/ 78052 h 124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02" h="124948">
                    <a:moveTo>
                      <a:pt x="21367" y="78052"/>
                    </a:moveTo>
                    <a:cubicBezTo>
                      <a:pt x="42752" y="111411"/>
                      <a:pt x="70989" y="131665"/>
                      <a:pt x="84392" y="122908"/>
                    </a:cubicBezTo>
                    <a:cubicBezTo>
                      <a:pt x="97795" y="114151"/>
                      <a:pt x="91421" y="80256"/>
                      <a:pt x="70035" y="46897"/>
                    </a:cubicBezTo>
                    <a:cubicBezTo>
                      <a:pt x="48650" y="13538"/>
                      <a:pt x="20414" y="-6716"/>
                      <a:pt x="7010" y="2041"/>
                    </a:cubicBezTo>
                    <a:cubicBezTo>
                      <a:pt x="-6393" y="10798"/>
                      <a:pt x="-19" y="44693"/>
                      <a:pt x="21367" y="78052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5" name="Forma Livre: Forma 2004">
                <a:extLst>
                  <a:ext uri="{FF2B5EF4-FFF2-40B4-BE49-F238E27FC236}">
                    <a16:creationId xmlns:a16="http://schemas.microsoft.com/office/drawing/2014/main" id="{CB716C87-2B8D-4EF5-D7D3-6E96B5A118ED}"/>
                  </a:ext>
                </a:extLst>
              </p:cNvPr>
              <p:cNvSpPr/>
              <p:nvPr/>
            </p:nvSpPr>
            <p:spPr>
              <a:xfrm>
                <a:off x="14860986" y="2224576"/>
                <a:ext cx="49562" cy="72615"/>
              </a:xfrm>
              <a:custGeom>
                <a:avLst/>
                <a:gdLst>
                  <a:gd name="connsiteX0" fmla="*/ 18705 w 49562"/>
                  <a:gd name="connsiteY0" fmla="*/ 55519 h 72615"/>
                  <a:gd name="connsiteX1" fmla="*/ 38661 w 49562"/>
                  <a:gd name="connsiteY1" fmla="*/ 64335 h 72615"/>
                  <a:gd name="connsiteX2" fmla="*/ 43843 w 49562"/>
                  <a:gd name="connsiteY2" fmla="*/ 72616 h 72615"/>
                  <a:gd name="connsiteX3" fmla="*/ 47537 w 49562"/>
                  <a:gd name="connsiteY3" fmla="*/ 70352 h 72615"/>
                  <a:gd name="connsiteX4" fmla="*/ 48073 w 49562"/>
                  <a:gd name="connsiteY4" fmla="*/ 67314 h 72615"/>
                  <a:gd name="connsiteX5" fmla="*/ 46286 w 49562"/>
                  <a:gd name="connsiteY5" fmla="*/ 68327 h 72615"/>
                  <a:gd name="connsiteX6" fmla="*/ 42414 w 49562"/>
                  <a:gd name="connsiteY6" fmla="*/ 62370 h 72615"/>
                  <a:gd name="connsiteX7" fmla="*/ 49562 w 49562"/>
                  <a:gd name="connsiteY7" fmla="*/ 49324 h 72615"/>
                  <a:gd name="connsiteX8" fmla="*/ 42890 w 49562"/>
                  <a:gd name="connsiteY8" fmla="*/ 43069 h 72615"/>
                  <a:gd name="connsiteX9" fmla="*/ 37410 w 49562"/>
                  <a:gd name="connsiteY9" fmla="*/ 54328 h 72615"/>
                  <a:gd name="connsiteX10" fmla="*/ 28177 w 49562"/>
                  <a:gd name="connsiteY10" fmla="*/ 39435 h 72615"/>
                  <a:gd name="connsiteX11" fmla="*/ 29189 w 49562"/>
                  <a:gd name="connsiteY11" fmla="*/ 18050 h 72615"/>
                  <a:gd name="connsiteX12" fmla="*/ 9293 w 49562"/>
                  <a:gd name="connsiteY12" fmla="*/ 9174 h 72615"/>
                  <a:gd name="connsiteX13" fmla="*/ 4110 w 49562"/>
                  <a:gd name="connsiteY13" fmla="*/ 774 h 72615"/>
                  <a:gd name="connsiteX14" fmla="*/ 1966 w 49562"/>
                  <a:gd name="connsiteY14" fmla="*/ 2085 h 72615"/>
                  <a:gd name="connsiteX15" fmla="*/ 655 w 49562"/>
                  <a:gd name="connsiteY15" fmla="*/ 0 h 72615"/>
                  <a:gd name="connsiteX16" fmla="*/ 655 w 49562"/>
                  <a:gd name="connsiteY16" fmla="*/ 3038 h 72615"/>
                  <a:gd name="connsiteX17" fmla="*/ 5778 w 49562"/>
                  <a:gd name="connsiteY17" fmla="*/ 11318 h 72615"/>
                  <a:gd name="connsiteX18" fmla="*/ 1132 w 49562"/>
                  <a:gd name="connsiteY18" fmla="*/ 18526 h 72615"/>
                  <a:gd name="connsiteX19" fmla="*/ 0 w 49562"/>
                  <a:gd name="connsiteY19" fmla="*/ 18526 h 72615"/>
                  <a:gd name="connsiteX20" fmla="*/ 0 w 49562"/>
                  <a:gd name="connsiteY20" fmla="*/ 22398 h 72615"/>
                  <a:gd name="connsiteX21" fmla="*/ 1132 w 49562"/>
                  <a:gd name="connsiteY21" fmla="*/ 23411 h 72615"/>
                  <a:gd name="connsiteX22" fmla="*/ 5838 w 49562"/>
                  <a:gd name="connsiteY22" fmla="*/ 27938 h 72615"/>
                  <a:gd name="connsiteX23" fmla="*/ 6255 w 49562"/>
                  <a:gd name="connsiteY23" fmla="*/ 28296 h 72615"/>
                  <a:gd name="connsiteX24" fmla="*/ 7089 w 49562"/>
                  <a:gd name="connsiteY24" fmla="*/ 24543 h 72615"/>
                  <a:gd name="connsiteX25" fmla="*/ 10603 w 49562"/>
                  <a:gd name="connsiteY25" fmla="*/ 19479 h 72615"/>
                  <a:gd name="connsiteX26" fmla="*/ 10603 w 49562"/>
                  <a:gd name="connsiteY26" fmla="*/ 19479 h 72615"/>
                  <a:gd name="connsiteX27" fmla="*/ 19896 w 49562"/>
                  <a:gd name="connsiteY27" fmla="*/ 34431 h 72615"/>
                  <a:gd name="connsiteX28" fmla="*/ 18705 w 49562"/>
                  <a:gd name="connsiteY28" fmla="*/ 55519 h 72615"/>
                  <a:gd name="connsiteX29" fmla="*/ 14356 w 49562"/>
                  <a:gd name="connsiteY29" fmla="*/ 17037 h 72615"/>
                  <a:gd name="connsiteX30" fmla="*/ 23113 w 49562"/>
                  <a:gd name="connsiteY30" fmla="*/ 20969 h 72615"/>
                  <a:gd name="connsiteX31" fmla="*/ 22577 w 49562"/>
                  <a:gd name="connsiteY31" fmla="*/ 30261 h 72615"/>
                  <a:gd name="connsiteX32" fmla="*/ 24662 w 49562"/>
                  <a:gd name="connsiteY32" fmla="*/ 52481 h 72615"/>
                  <a:gd name="connsiteX33" fmla="*/ 25198 w 49562"/>
                  <a:gd name="connsiteY33" fmla="*/ 42950 h 72615"/>
                  <a:gd name="connsiteX34" fmla="*/ 33359 w 49562"/>
                  <a:gd name="connsiteY34" fmla="*/ 56115 h 72615"/>
                  <a:gd name="connsiteX35" fmla="*/ 24662 w 49562"/>
                  <a:gd name="connsiteY35" fmla="*/ 52481 h 7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9562" h="72615">
                    <a:moveTo>
                      <a:pt x="18705" y="55519"/>
                    </a:moveTo>
                    <a:cubicBezTo>
                      <a:pt x="23411" y="63085"/>
                      <a:pt x="30619" y="67433"/>
                      <a:pt x="38661" y="64335"/>
                    </a:cubicBezTo>
                    <a:lnTo>
                      <a:pt x="43843" y="72616"/>
                    </a:lnTo>
                    <a:lnTo>
                      <a:pt x="47537" y="70352"/>
                    </a:lnTo>
                    <a:lnTo>
                      <a:pt x="48073" y="67314"/>
                    </a:lnTo>
                    <a:lnTo>
                      <a:pt x="46286" y="68327"/>
                    </a:lnTo>
                    <a:lnTo>
                      <a:pt x="42414" y="62370"/>
                    </a:lnTo>
                    <a:cubicBezTo>
                      <a:pt x="46518" y="59215"/>
                      <a:pt x="49115" y="54483"/>
                      <a:pt x="49562" y="49324"/>
                    </a:cubicBezTo>
                    <a:lnTo>
                      <a:pt x="42890" y="43069"/>
                    </a:lnTo>
                    <a:cubicBezTo>
                      <a:pt x="42563" y="47383"/>
                      <a:pt x="40603" y="51410"/>
                      <a:pt x="37410" y="54328"/>
                    </a:cubicBezTo>
                    <a:lnTo>
                      <a:pt x="28177" y="39435"/>
                    </a:lnTo>
                    <a:cubicBezTo>
                      <a:pt x="33794" y="33555"/>
                      <a:pt x="34229" y="24435"/>
                      <a:pt x="29189" y="18050"/>
                    </a:cubicBezTo>
                    <a:cubicBezTo>
                      <a:pt x="24483" y="10425"/>
                      <a:pt x="17275" y="6136"/>
                      <a:pt x="9293" y="9174"/>
                    </a:cubicBezTo>
                    <a:lnTo>
                      <a:pt x="4110" y="774"/>
                    </a:lnTo>
                    <a:lnTo>
                      <a:pt x="1966" y="2085"/>
                    </a:lnTo>
                    <a:lnTo>
                      <a:pt x="655" y="0"/>
                    </a:lnTo>
                    <a:lnTo>
                      <a:pt x="655" y="3038"/>
                    </a:lnTo>
                    <a:lnTo>
                      <a:pt x="5778" y="11318"/>
                    </a:lnTo>
                    <a:cubicBezTo>
                      <a:pt x="3550" y="13208"/>
                      <a:pt x="1936" y="15717"/>
                      <a:pt x="1132" y="18526"/>
                    </a:cubicBezTo>
                    <a:lnTo>
                      <a:pt x="0" y="18526"/>
                    </a:lnTo>
                    <a:lnTo>
                      <a:pt x="0" y="22398"/>
                    </a:lnTo>
                    <a:lnTo>
                      <a:pt x="1132" y="23411"/>
                    </a:lnTo>
                    <a:lnTo>
                      <a:pt x="5838" y="27938"/>
                    </a:lnTo>
                    <a:lnTo>
                      <a:pt x="6255" y="28296"/>
                    </a:lnTo>
                    <a:cubicBezTo>
                      <a:pt x="6416" y="27021"/>
                      <a:pt x="6696" y="25765"/>
                      <a:pt x="7089" y="24543"/>
                    </a:cubicBezTo>
                    <a:cubicBezTo>
                      <a:pt x="7905" y="22634"/>
                      <a:pt x="9102" y="20911"/>
                      <a:pt x="10603" y="19479"/>
                    </a:cubicBezTo>
                    <a:lnTo>
                      <a:pt x="10603" y="19479"/>
                    </a:lnTo>
                    <a:lnTo>
                      <a:pt x="19896" y="34431"/>
                    </a:lnTo>
                    <a:cubicBezTo>
                      <a:pt x="14416" y="40232"/>
                      <a:pt x="13916" y="49138"/>
                      <a:pt x="18705" y="55519"/>
                    </a:cubicBezTo>
                    <a:close/>
                    <a:moveTo>
                      <a:pt x="14356" y="17037"/>
                    </a:moveTo>
                    <a:cubicBezTo>
                      <a:pt x="17847" y="15987"/>
                      <a:pt x="21576" y="17662"/>
                      <a:pt x="23113" y="20969"/>
                    </a:cubicBezTo>
                    <a:cubicBezTo>
                      <a:pt x="24984" y="23851"/>
                      <a:pt x="24769" y="27614"/>
                      <a:pt x="22577" y="30261"/>
                    </a:cubicBezTo>
                    <a:close/>
                    <a:moveTo>
                      <a:pt x="24662" y="52481"/>
                    </a:moveTo>
                    <a:cubicBezTo>
                      <a:pt x="22732" y="49530"/>
                      <a:pt x="22946" y="45666"/>
                      <a:pt x="25198" y="42950"/>
                    </a:cubicBezTo>
                    <a:lnTo>
                      <a:pt x="33359" y="56115"/>
                    </a:lnTo>
                    <a:cubicBezTo>
                      <a:pt x="29958" y="57285"/>
                      <a:pt x="26217" y="55723"/>
                      <a:pt x="24662" y="5248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6" name="Forma Livre: Forma 2005">
                <a:extLst>
                  <a:ext uri="{FF2B5EF4-FFF2-40B4-BE49-F238E27FC236}">
                    <a16:creationId xmlns:a16="http://schemas.microsoft.com/office/drawing/2014/main" id="{D6A23345-15C4-58D1-B2F8-B362BC513EB5}"/>
                  </a:ext>
                </a:extLst>
              </p:cNvPr>
              <p:cNvSpPr/>
              <p:nvPr/>
            </p:nvSpPr>
            <p:spPr>
              <a:xfrm>
                <a:off x="14860986" y="2224576"/>
                <a:ext cx="49562" cy="72615"/>
              </a:xfrm>
              <a:custGeom>
                <a:avLst/>
                <a:gdLst>
                  <a:gd name="connsiteX0" fmla="*/ 18705 w 49562"/>
                  <a:gd name="connsiteY0" fmla="*/ 55519 h 72615"/>
                  <a:gd name="connsiteX1" fmla="*/ 38661 w 49562"/>
                  <a:gd name="connsiteY1" fmla="*/ 64335 h 72615"/>
                  <a:gd name="connsiteX2" fmla="*/ 43843 w 49562"/>
                  <a:gd name="connsiteY2" fmla="*/ 72616 h 72615"/>
                  <a:gd name="connsiteX3" fmla="*/ 47537 w 49562"/>
                  <a:gd name="connsiteY3" fmla="*/ 70352 h 72615"/>
                  <a:gd name="connsiteX4" fmla="*/ 48073 w 49562"/>
                  <a:gd name="connsiteY4" fmla="*/ 67314 h 72615"/>
                  <a:gd name="connsiteX5" fmla="*/ 46286 w 49562"/>
                  <a:gd name="connsiteY5" fmla="*/ 68327 h 72615"/>
                  <a:gd name="connsiteX6" fmla="*/ 42414 w 49562"/>
                  <a:gd name="connsiteY6" fmla="*/ 62370 h 72615"/>
                  <a:gd name="connsiteX7" fmla="*/ 49562 w 49562"/>
                  <a:gd name="connsiteY7" fmla="*/ 49324 h 72615"/>
                  <a:gd name="connsiteX8" fmla="*/ 42890 w 49562"/>
                  <a:gd name="connsiteY8" fmla="*/ 43069 h 72615"/>
                  <a:gd name="connsiteX9" fmla="*/ 37410 w 49562"/>
                  <a:gd name="connsiteY9" fmla="*/ 54328 h 72615"/>
                  <a:gd name="connsiteX10" fmla="*/ 28177 w 49562"/>
                  <a:gd name="connsiteY10" fmla="*/ 39435 h 72615"/>
                  <a:gd name="connsiteX11" fmla="*/ 29189 w 49562"/>
                  <a:gd name="connsiteY11" fmla="*/ 18050 h 72615"/>
                  <a:gd name="connsiteX12" fmla="*/ 9293 w 49562"/>
                  <a:gd name="connsiteY12" fmla="*/ 9174 h 72615"/>
                  <a:gd name="connsiteX13" fmla="*/ 4110 w 49562"/>
                  <a:gd name="connsiteY13" fmla="*/ 774 h 72615"/>
                  <a:gd name="connsiteX14" fmla="*/ 1966 w 49562"/>
                  <a:gd name="connsiteY14" fmla="*/ 2085 h 72615"/>
                  <a:gd name="connsiteX15" fmla="*/ 655 w 49562"/>
                  <a:gd name="connsiteY15" fmla="*/ 0 h 72615"/>
                  <a:gd name="connsiteX16" fmla="*/ 655 w 49562"/>
                  <a:gd name="connsiteY16" fmla="*/ 3038 h 72615"/>
                  <a:gd name="connsiteX17" fmla="*/ 5778 w 49562"/>
                  <a:gd name="connsiteY17" fmla="*/ 11318 h 72615"/>
                  <a:gd name="connsiteX18" fmla="*/ 1132 w 49562"/>
                  <a:gd name="connsiteY18" fmla="*/ 18526 h 72615"/>
                  <a:gd name="connsiteX19" fmla="*/ 0 w 49562"/>
                  <a:gd name="connsiteY19" fmla="*/ 18526 h 72615"/>
                  <a:gd name="connsiteX20" fmla="*/ 0 w 49562"/>
                  <a:gd name="connsiteY20" fmla="*/ 22398 h 72615"/>
                  <a:gd name="connsiteX21" fmla="*/ 1132 w 49562"/>
                  <a:gd name="connsiteY21" fmla="*/ 23411 h 72615"/>
                  <a:gd name="connsiteX22" fmla="*/ 5838 w 49562"/>
                  <a:gd name="connsiteY22" fmla="*/ 27938 h 72615"/>
                  <a:gd name="connsiteX23" fmla="*/ 6255 w 49562"/>
                  <a:gd name="connsiteY23" fmla="*/ 28296 h 72615"/>
                  <a:gd name="connsiteX24" fmla="*/ 7089 w 49562"/>
                  <a:gd name="connsiteY24" fmla="*/ 24543 h 72615"/>
                  <a:gd name="connsiteX25" fmla="*/ 10603 w 49562"/>
                  <a:gd name="connsiteY25" fmla="*/ 19479 h 72615"/>
                  <a:gd name="connsiteX26" fmla="*/ 10603 w 49562"/>
                  <a:gd name="connsiteY26" fmla="*/ 19479 h 72615"/>
                  <a:gd name="connsiteX27" fmla="*/ 19896 w 49562"/>
                  <a:gd name="connsiteY27" fmla="*/ 34431 h 72615"/>
                  <a:gd name="connsiteX28" fmla="*/ 18705 w 49562"/>
                  <a:gd name="connsiteY28" fmla="*/ 55519 h 72615"/>
                  <a:gd name="connsiteX29" fmla="*/ 14356 w 49562"/>
                  <a:gd name="connsiteY29" fmla="*/ 17037 h 72615"/>
                  <a:gd name="connsiteX30" fmla="*/ 23113 w 49562"/>
                  <a:gd name="connsiteY30" fmla="*/ 20969 h 72615"/>
                  <a:gd name="connsiteX31" fmla="*/ 22577 w 49562"/>
                  <a:gd name="connsiteY31" fmla="*/ 30261 h 72615"/>
                  <a:gd name="connsiteX32" fmla="*/ 24662 w 49562"/>
                  <a:gd name="connsiteY32" fmla="*/ 52481 h 72615"/>
                  <a:gd name="connsiteX33" fmla="*/ 25198 w 49562"/>
                  <a:gd name="connsiteY33" fmla="*/ 42950 h 72615"/>
                  <a:gd name="connsiteX34" fmla="*/ 33359 w 49562"/>
                  <a:gd name="connsiteY34" fmla="*/ 56115 h 72615"/>
                  <a:gd name="connsiteX35" fmla="*/ 24662 w 49562"/>
                  <a:gd name="connsiteY35" fmla="*/ 52481 h 7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9562" h="72615">
                    <a:moveTo>
                      <a:pt x="18705" y="55519"/>
                    </a:moveTo>
                    <a:cubicBezTo>
                      <a:pt x="23411" y="63085"/>
                      <a:pt x="30619" y="67433"/>
                      <a:pt x="38661" y="64335"/>
                    </a:cubicBezTo>
                    <a:lnTo>
                      <a:pt x="43843" y="72616"/>
                    </a:lnTo>
                    <a:lnTo>
                      <a:pt x="47537" y="70352"/>
                    </a:lnTo>
                    <a:lnTo>
                      <a:pt x="48073" y="67314"/>
                    </a:lnTo>
                    <a:lnTo>
                      <a:pt x="46286" y="68327"/>
                    </a:lnTo>
                    <a:lnTo>
                      <a:pt x="42414" y="62370"/>
                    </a:lnTo>
                    <a:cubicBezTo>
                      <a:pt x="46518" y="59215"/>
                      <a:pt x="49115" y="54483"/>
                      <a:pt x="49562" y="49324"/>
                    </a:cubicBezTo>
                    <a:lnTo>
                      <a:pt x="42890" y="43069"/>
                    </a:lnTo>
                    <a:cubicBezTo>
                      <a:pt x="42563" y="47383"/>
                      <a:pt x="40603" y="51410"/>
                      <a:pt x="37410" y="54328"/>
                    </a:cubicBezTo>
                    <a:lnTo>
                      <a:pt x="28177" y="39435"/>
                    </a:lnTo>
                    <a:cubicBezTo>
                      <a:pt x="33794" y="33555"/>
                      <a:pt x="34229" y="24435"/>
                      <a:pt x="29189" y="18050"/>
                    </a:cubicBezTo>
                    <a:cubicBezTo>
                      <a:pt x="24483" y="10425"/>
                      <a:pt x="17275" y="6136"/>
                      <a:pt x="9293" y="9174"/>
                    </a:cubicBezTo>
                    <a:lnTo>
                      <a:pt x="4110" y="774"/>
                    </a:lnTo>
                    <a:lnTo>
                      <a:pt x="1966" y="2085"/>
                    </a:lnTo>
                    <a:lnTo>
                      <a:pt x="655" y="0"/>
                    </a:lnTo>
                    <a:lnTo>
                      <a:pt x="655" y="3038"/>
                    </a:lnTo>
                    <a:lnTo>
                      <a:pt x="5778" y="11318"/>
                    </a:lnTo>
                    <a:cubicBezTo>
                      <a:pt x="3550" y="13208"/>
                      <a:pt x="1936" y="15717"/>
                      <a:pt x="1132" y="18526"/>
                    </a:cubicBezTo>
                    <a:lnTo>
                      <a:pt x="0" y="18526"/>
                    </a:lnTo>
                    <a:lnTo>
                      <a:pt x="0" y="22398"/>
                    </a:lnTo>
                    <a:lnTo>
                      <a:pt x="1132" y="23411"/>
                    </a:lnTo>
                    <a:lnTo>
                      <a:pt x="5838" y="27938"/>
                    </a:lnTo>
                    <a:lnTo>
                      <a:pt x="6255" y="28296"/>
                    </a:lnTo>
                    <a:cubicBezTo>
                      <a:pt x="6416" y="27021"/>
                      <a:pt x="6696" y="25765"/>
                      <a:pt x="7089" y="24543"/>
                    </a:cubicBezTo>
                    <a:cubicBezTo>
                      <a:pt x="7905" y="22634"/>
                      <a:pt x="9102" y="20911"/>
                      <a:pt x="10603" y="19479"/>
                    </a:cubicBezTo>
                    <a:lnTo>
                      <a:pt x="10603" y="19479"/>
                    </a:lnTo>
                    <a:lnTo>
                      <a:pt x="19896" y="34431"/>
                    </a:lnTo>
                    <a:cubicBezTo>
                      <a:pt x="14416" y="40232"/>
                      <a:pt x="13916" y="49138"/>
                      <a:pt x="18705" y="55519"/>
                    </a:cubicBezTo>
                    <a:close/>
                    <a:moveTo>
                      <a:pt x="14356" y="17037"/>
                    </a:moveTo>
                    <a:cubicBezTo>
                      <a:pt x="17847" y="15987"/>
                      <a:pt x="21576" y="17662"/>
                      <a:pt x="23113" y="20969"/>
                    </a:cubicBezTo>
                    <a:cubicBezTo>
                      <a:pt x="24984" y="23851"/>
                      <a:pt x="24769" y="27614"/>
                      <a:pt x="22577" y="30261"/>
                    </a:cubicBezTo>
                    <a:close/>
                    <a:moveTo>
                      <a:pt x="24662" y="52481"/>
                    </a:moveTo>
                    <a:cubicBezTo>
                      <a:pt x="22732" y="49530"/>
                      <a:pt x="22946" y="45666"/>
                      <a:pt x="25198" y="42950"/>
                    </a:cubicBezTo>
                    <a:lnTo>
                      <a:pt x="33359" y="56115"/>
                    </a:lnTo>
                    <a:cubicBezTo>
                      <a:pt x="29958" y="57285"/>
                      <a:pt x="26217" y="55723"/>
                      <a:pt x="24662" y="52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A4C9DE55-53EA-1893-0C1D-1D68167C79E0}"/>
                  </a:ext>
                </a:extLst>
              </p:cNvPr>
              <p:cNvSpPr/>
              <p:nvPr/>
            </p:nvSpPr>
            <p:spPr>
              <a:xfrm>
                <a:off x="14859378" y="2223563"/>
                <a:ext cx="51885" cy="69875"/>
              </a:xfrm>
              <a:custGeom>
                <a:avLst/>
                <a:gdLst>
                  <a:gd name="connsiteX0" fmla="*/ 21445 w 51885"/>
                  <a:gd name="connsiteY0" fmla="*/ 54030 h 69875"/>
                  <a:gd name="connsiteX1" fmla="*/ 21445 w 51885"/>
                  <a:gd name="connsiteY1" fmla="*/ 32525 h 69875"/>
                  <a:gd name="connsiteX2" fmla="*/ 11199 w 51885"/>
                  <a:gd name="connsiteY2" fmla="*/ 18169 h 69875"/>
                  <a:gd name="connsiteX3" fmla="*/ 6910 w 51885"/>
                  <a:gd name="connsiteY3" fmla="*/ 26985 h 69875"/>
                  <a:gd name="connsiteX4" fmla="*/ 0 w 51885"/>
                  <a:gd name="connsiteY4" fmla="*/ 21028 h 69875"/>
                  <a:gd name="connsiteX5" fmla="*/ 5957 w 51885"/>
                  <a:gd name="connsiteY5" fmla="*/ 10425 h 69875"/>
                  <a:gd name="connsiteX6" fmla="*/ 0 w 51885"/>
                  <a:gd name="connsiteY6" fmla="*/ 2562 h 69875"/>
                  <a:gd name="connsiteX7" fmla="*/ 3515 w 51885"/>
                  <a:gd name="connsiteY7" fmla="*/ 0 h 69875"/>
                  <a:gd name="connsiteX8" fmla="*/ 9472 w 51885"/>
                  <a:gd name="connsiteY8" fmla="*/ 8102 h 69875"/>
                  <a:gd name="connsiteX9" fmla="*/ 29845 w 51885"/>
                  <a:gd name="connsiteY9" fmla="*/ 15667 h 69875"/>
                  <a:gd name="connsiteX10" fmla="*/ 29845 w 51885"/>
                  <a:gd name="connsiteY10" fmla="*/ 37172 h 69875"/>
                  <a:gd name="connsiteX11" fmla="*/ 40031 w 51885"/>
                  <a:gd name="connsiteY11" fmla="*/ 51409 h 69875"/>
                  <a:gd name="connsiteX12" fmla="*/ 44797 w 51885"/>
                  <a:gd name="connsiteY12" fmla="*/ 39852 h 69875"/>
                  <a:gd name="connsiteX13" fmla="*/ 51885 w 51885"/>
                  <a:gd name="connsiteY13" fmla="*/ 45809 h 69875"/>
                  <a:gd name="connsiteX14" fmla="*/ 45511 w 51885"/>
                  <a:gd name="connsiteY14" fmla="*/ 59451 h 69875"/>
                  <a:gd name="connsiteX15" fmla="*/ 51111 w 51885"/>
                  <a:gd name="connsiteY15" fmla="*/ 67314 h 69875"/>
                  <a:gd name="connsiteX16" fmla="*/ 47596 w 51885"/>
                  <a:gd name="connsiteY16" fmla="*/ 69876 h 69875"/>
                  <a:gd name="connsiteX17" fmla="*/ 41639 w 51885"/>
                  <a:gd name="connsiteY17" fmla="*/ 61893 h 69875"/>
                  <a:gd name="connsiteX18" fmla="*/ 21445 w 51885"/>
                  <a:gd name="connsiteY18" fmla="*/ 54030 h 69875"/>
                  <a:gd name="connsiteX19" fmla="*/ 23649 w 51885"/>
                  <a:gd name="connsiteY19" fmla="*/ 19241 h 69875"/>
                  <a:gd name="connsiteX20" fmla="*/ 14714 w 51885"/>
                  <a:gd name="connsiteY20" fmla="*/ 15846 h 69875"/>
                  <a:gd name="connsiteX21" fmla="*/ 23709 w 51885"/>
                  <a:gd name="connsiteY21" fmla="*/ 28534 h 69875"/>
                  <a:gd name="connsiteX22" fmla="*/ 23649 w 51885"/>
                  <a:gd name="connsiteY22" fmla="*/ 19241 h 69875"/>
                  <a:gd name="connsiteX23" fmla="*/ 36397 w 51885"/>
                  <a:gd name="connsiteY23" fmla="*/ 53792 h 69875"/>
                  <a:gd name="connsiteX24" fmla="*/ 27402 w 51885"/>
                  <a:gd name="connsiteY24" fmla="*/ 41163 h 69875"/>
                  <a:gd name="connsiteX25" fmla="*/ 27402 w 51885"/>
                  <a:gd name="connsiteY25" fmla="*/ 50694 h 69875"/>
                  <a:gd name="connsiteX26" fmla="*/ 36397 w 51885"/>
                  <a:gd name="connsiteY26" fmla="*/ 53792 h 69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885" h="69875">
                    <a:moveTo>
                      <a:pt x="21445" y="54030"/>
                    </a:moveTo>
                    <a:cubicBezTo>
                      <a:pt x="16054" y="47875"/>
                      <a:pt x="16054" y="38681"/>
                      <a:pt x="21445" y="32525"/>
                    </a:cubicBezTo>
                    <a:lnTo>
                      <a:pt x="11199" y="18169"/>
                    </a:lnTo>
                    <a:cubicBezTo>
                      <a:pt x="8906" y="20601"/>
                      <a:pt x="7405" y="23677"/>
                      <a:pt x="6910" y="26985"/>
                    </a:cubicBezTo>
                    <a:lnTo>
                      <a:pt x="0" y="21028"/>
                    </a:lnTo>
                    <a:cubicBezTo>
                      <a:pt x="626" y="16885"/>
                      <a:pt x="2740" y="13113"/>
                      <a:pt x="5957" y="10425"/>
                    </a:cubicBezTo>
                    <a:lnTo>
                      <a:pt x="0" y="2562"/>
                    </a:lnTo>
                    <a:lnTo>
                      <a:pt x="3515" y="0"/>
                    </a:lnTo>
                    <a:lnTo>
                      <a:pt x="9472" y="8102"/>
                    </a:lnTo>
                    <a:cubicBezTo>
                      <a:pt x="16977" y="4349"/>
                      <a:pt x="24662" y="8399"/>
                      <a:pt x="29845" y="15667"/>
                    </a:cubicBezTo>
                    <a:cubicBezTo>
                      <a:pt x="35182" y="21841"/>
                      <a:pt x="35182" y="30997"/>
                      <a:pt x="29845" y="37172"/>
                    </a:cubicBezTo>
                    <a:lnTo>
                      <a:pt x="40031" y="51409"/>
                    </a:lnTo>
                    <a:cubicBezTo>
                      <a:pt x="43057" y="48320"/>
                      <a:pt x="44767" y="44176"/>
                      <a:pt x="44797" y="39852"/>
                    </a:cubicBezTo>
                    <a:lnTo>
                      <a:pt x="51885" y="45809"/>
                    </a:lnTo>
                    <a:cubicBezTo>
                      <a:pt x="51772" y="51050"/>
                      <a:pt x="49461" y="56002"/>
                      <a:pt x="45511" y="59451"/>
                    </a:cubicBezTo>
                    <a:lnTo>
                      <a:pt x="51111" y="67314"/>
                    </a:lnTo>
                    <a:lnTo>
                      <a:pt x="47596" y="69876"/>
                    </a:lnTo>
                    <a:lnTo>
                      <a:pt x="41639" y="61893"/>
                    </a:lnTo>
                    <a:cubicBezTo>
                      <a:pt x="34312" y="65408"/>
                      <a:pt x="26628" y="61297"/>
                      <a:pt x="21445" y="54030"/>
                    </a:cubicBezTo>
                    <a:close/>
                    <a:moveTo>
                      <a:pt x="23649" y="19241"/>
                    </a:moveTo>
                    <a:cubicBezTo>
                      <a:pt x="21940" y="16034"/>
                      <a:pt x="18121" y="14584"/>
                      <a:pt x="14714" y="15846"/>
                    </a:cubicBezTo>
                    <a:lnTo>
                      <a:pt x="23709" y="28534"/>
                    </a:lnTo>
                    <a:cubicBezTo>
                      <a:pt x="25758" y="25768"/>
                      <a:pt x="25734" y="21981"/>
                      <a:pt x="23649" y="19241"/>
                    </a:cubicBezTo>
                    <a:close/>
                    <a:moveTo>
                      <a:pt x="36397" y="53792"/>
                    </a:moveTo>
                    <a:lnTo>
                      <a:pt x="27402" y="41163"/>
                    </a:lnTo>
                    <a:cubicBezTo>
                      <a:pt x="25317" y="43998"/>
                      <a:pt x="25317" y="47859"/>
                      <a:pt x="27402" y="50694"/>
                    </a:cubicBezTo>
                    <a:cubicBezTo>
                      <a:pt x="29177" y="53861"/>
                      <a:pt x="33049" y="55194"/>
                      <a:pt x="36397" y="5379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8" name="Forma Livre: Forma 2007">
                <a:extLst>
                  <a:ext uri="{FF2B5EF4-FFF2-40B4-BE49-F238E27FC236}">
                    <a16:creationId xmlns:a16="http://schemas.microsoft.com/office/drawing/2014/main" id="{5707D767-BD09-B40B-B3C3-978F2B2AEC6F}"/>
                  </a:ext>
                </a:extLst>
              </p:cNvPr>
              <p:cNvSpPr/>
              <p:nvPr/>
            </p:nvSpPr>
            <p:spPr>
              <a:xfrm>
                <a:off x="14840162" y="2218082"/>
                <a:ext cx="54123" cy="97456"/>
              </a:xfrm>
              <a:custGeom>
                <a:avLst/>
                <a:gdLst>
                  <a:gd name="connsiteX0" fmla="*/ 34 w 54123"/>
                  <a:gd name="connsiteY0" fmla="*/ 0 h 97456"/>
                  <a:gd name="connsiteX1" fmla="*/ 4145 w 54123"/>
                  <a:gd name="connsiteY1" fmla="*/ 16203 h 97456"/>
                  <a:gd name="connsiteX2" fmla="*/ 19216 w 54123"/>
                  <a:gd name="connsiteY2" fmla="*/ 53017 h 97456"/>
                  <a:gd name="connsiteX3" fmla="*/ 43044 w 54123"/>
                  <a:gd name="connsiteY3" fmla="*/ 84947 h 97456"/>
                  <a:gd name="connsiteX4" fmla="*/ 54124 w 54123"/>
                  <a:gd name="connsiteY4" fmla="*/ 97456 h 97456"/>
                  <a:gd name="connsiteX5" fmla="*/ 41436 w 54123"/>
                  <a:gd name="connsiteY5" fmla="*/ 86436 h 97456"/>
                  <a:gd name="connsiteX6" fmla="*/ 16357 w 54123"/>
                  <a:gd name="connsiteY6" fmla="*/ 54566 h 97456"/>
                  <a:gd name="connsiteX7" fmla="*/ 1822 w 54123"/>
                  <a:gd name="connsiteY7" fmla="*/ 16680 h 97456"/>
                  <a:gd name="connsiteX8" fmla="*/ 34 w 54123"/>
                  <a:gd name="connsiteY8" fmla="*/ 0 h 9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123" h="97456">
                    <a:moveTo>
                      <a:pt x="34" y="0"/>
                    </a:moveTo>
                    <a:cubicBezTo>
                      <a:pt x="1708" y="5320"/>
                      <a:pt x="3078" y="10729"/>
                      <a:pt x="4145" y="16203"/>
                    </a:cubicBezTo>
                    <a:cubicBezTo>
                      <a:pt x="7421" y="29119"/>
                      <a:pt x="12496" y="41511"/>
                      <a:pt x="19216" y="53017"/>
                    </a:cubicBezTo>
                    <a:cubicBezTo>
                      <a:pt x="26102" y="64410"/>
                      <a:pt x="34085" y="75103"/>
                      <a:pt x="43044" y="84947"/>
                    </a:cubicBezTo>
                    <a:cubicBezTo>
                      <a:pt x="47023" y="88853"/>
                      <a:pt x="50728" y="93033"/>
                      <a:pt x="54124" y="97456"/>
                    </a:cubicBezTo>
                    <a:cubicBezTo>
                      <a:pt x="49501" y="94263"/>
                      <a:pt x="45242" y="90567"/>
                      <a:pt x="41436" y="86436"/>
                    </a:cubicBezTo>
                    <a:cubicBezTo>
                      <a:pt x="31773" y="76908"/>
                      <a:pt x="23344" y="66200"/>
                      <a:pt x="16357" y="54566"/>
                    </a:cubicBezTo>
                    <a:cubicBezTo>
                      <a:pt x="9411" y="42846"/>
                      <a:pt x="4496" y="30037"/>
                      <a:pt x="1822" y="16680"/>
                    </a:cubicBezTo>
                    <a:cubicBezTo>
                      <a:pt x="445" y="11231"/>
                      <a:pt x="-156" y="5616"/>
                      <a:pt x="3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09" name="Forma Livre: Forma 2008">
                <a:extLst>
                  <a:ext uri="{FF2B5EF4-FFF2-40B4-BE49-F238E27FC236}">
                    <a16:creationId xmlns:a16="http://schemas.microsoft.com/office/drawing/2014/main" id="{797853B4-0526-59E4-C9ED-316486A6BFAE}"/>
                  </a:ext>
                </a:extLst>
              </p:cNvPr>
              <p:cNvSpPr/>
              <p:nvPr/>
            </p:nvSpPr>
            <p:spPr>
              <a:xfrm>
                <a:off x="14866288" y="2303240"/>
                <a:ext cx="75296" cy="43930"/>
              </a:xfrm>
              <a:custGeom>
                <a:avLst/>
                <a:gdLst>
                  <a:gd name="connsiteX0" fmla="*/ 0 w 75296"/>
                  <a:gd name="connsiteY0" fmla="*/ 27 h 43930"/>
                  <a:gd name="connsiteX1" fmla="*/ 34074 w 75296"/>
                  <a:gd name="connsiteY1" fmla="*/ 29812 h 43930"/>
                  <a:gd name="connsiteX2" fmla="*/ 62668 w 75296"/>
                  <a:gd name="connsiteY2" fmla="*/ 41726 h 43930"/>
                  <a:gd name="connsiteX3" fmla="*/ 75296 w 75296"/>
                  <a:gd name="connsiteY3" fmla="*/ 39165 h 43930"/>
                  <a:gd name="connsiteX4" fmla="*/ 72318 w 75296"/>
                  <a:gd name="connsiteY4" fmla="*/ 41369 h 43930"/>
                  <a:gd name="connsiteX5" fmla="*/ 62668 w 75296"/>
                  <a:gd name="connsiteY5" fmla="*/ 43930 h 43930"/>
                  <a:gd name="connsiteX6" fmla="*/ 32287 w 75296"/>
                  <a:gd name="connsiteY6" fmla="*/ 32671 h 43930"/>
                  <a:gd name="connsiteX7" fmla="*/ 8459 w 75296"/>
                  <a:gd name="connsiteY7" fmla="*/ 11167 h 43930"/>
                  <a:gd name="connsiteX8" fmla="*/ 0 w 75296"/>
                  <a:gd name="connsiteY8" fmla="*/ 27 h 4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96" h="43930">
                    <a:moveTo>
                      <a:pt x="0" y="27"/>
                    </a:moveTo>
                    <a:cubicBezTo>
                      <a:pt x="834" y="-747"/>
                      <a:pt x="13880" y="15158"/>
                      <a:pt x="34074" y="29812"/>
                    </a:cubicBezTo>
                    <a:cubicBezTo>
                      <a:pt x="42277" y="36424"/>
                      <a:pt x="52195" y="40557"/>
                      <a:pt x="62668" y="41726"/>
                    </a:cubicBezTo>
                    <a:cubicBezTo>
                      <a:pt x="66980" y="41479"/>
                      <a:pt x="71228" y="40616"/>
                      <a:pt x="75296" y="39165"/>
                    </a:cubicBezTo>
                    <a:cubicBezTo>
                      <a:pt x="75296" y="39165"/>
                      <a:pt x="74343" y="40118"/>
                      <a:pt x="72318" y="41369"/>
                    </a:cubicBezTo>
                    <a:cubicBezTo>
                      <a:pt x="69327" y="42925"/>
                      <a:pt x="66033" y="43799"/>
                      <a:pt x="62668" y="43930"/>
                    </a:cubicBezTo>
                    <a:cubicBezTo>
                      <a:pt x="51605" y="43479"/>
                      <a:pt x="40972" y="39538"/>
                      <a:pt x="32287" y="32671"/>
                    </a:cubicBezTo>
                    <a:cubicBezTo>
                      <a:pt x="23578" y="26398"/>
                      <a:pt x="15589" y="19187"/>
                      <a:pt x="8459" y="11167"/>
                    </a:cubicBezTo>
                    <a:cubicBezTo>
                      <a:pt x="5129" y="7869"/>
                      <a:pt x="2282" y="4119"/>
                      <a:pt x="0" y="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32B42BC8-C7D6-F1B7-F4EE-605F388FFAF3}"/>
                  </a:ext>
                </a:extLst>
              </p:cNvPr>
              <p:cNvSpPr/>
              <p:nvPr/>
            </p:nvSpPr>
            <p:spPr>
              <a:xfrm>
                <a:off x="14938606" y="2291473"/>
                <a:ext cx="11985" cy="50427"/>
              </a:xfrm>
              <a:custGeom>
                <a:avLst/>
                <a:gdLst>
                  <a:gd name="connsiteX0" fmla="*/ 7625 w 11985"/>
                  <a:gd name="connsiteY0" fmla="*/ 0 h 50427"/>
                  <a:gd name="connsiteX1" fmla="*/ 10127 w 11985"/>
                  <a:gd name="connsiteY1" fmla="*/ 7506 h 50427"/>
                  <a:gd name="connsiteX2" fmla="*/ 11914 w 11985"/>
                  <a:gd name="connsiteY2" fmla="*/ 26568 h 50427"/>
                  <a:gd name="connsiteX3" fmla="*/ 5957 w 11985"/>
                  <a:gd name="connsiteY3" fmla="*/ 44916 h 50427"/>
                  <a:gd name="connsiteX4" fmla="*/ 0 w 11985"/>
                  <a:gd name="connsiteY4" fmla="*/ 50337 h 50427"/>
                  <a:gd name="connsiteX5" fmla="*/ 3991 w 11985"/>
                  <a:gd name="connsiteY5" fmla="*/ 43724 h 50427"/>
                  <a:gd name="connsiteX6" fmla="*/ 8697 w 11985"/>
                  <a:gd name="connsiteY6" fmla="*/ 26330 h 50427"/>
                  <a:gd name="connsiteX7" fmla="*/ 7804 w 11985"/>
                  <a:gd name="connsiteY7" fmla="*/ 7863 h 50427"/>
                  <a:gd name="connsiteX8" fmla="*/ 7625 w 11985"/>
                  <a:gd name="connsiteY8" fmla="*/ 0 h 5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985" h="50427">
                    <a:moveTo>
                      <a:pt x="7625" y="0"/>
                    </a:moveTo>
                    <a:cubicBezTo>
                      <a:pt x="8941" y="2314"/>
                      <a:pt x="9793" y="4864"/>
                      <a:pt x="10127" y="7506"/>
                    </a:cubicBezTo>
                    <a:cubicBezTo>
                      <a:pt x="11604" y="13746"/>
                      <a:pt x="12206" y="20162"/>
                      <a:pt x="11914" y="26568"/>
                    </a:cubicBezTo>
                    <a:cubicBezTo>
                      <a:pt x="11562" y="33099"/>
                      <a:pt x="9507" y="39425"/>
                      <a:pt x="5957" y="44916"/>
                    </a:cubicBezTo>
                    <a:cubicBezTo>
                      <a:pt x="3038" y="49026"/>
                      <a:pt x="0" y="50873"/>
                      <a:pt x="0" y="50337"/>
                    </a:cubicBezTo>
                    <a:cubicBezTo>
                      <a:pt x="0" y="49800"/>
                      <a:pt x="1787" y="47835"/>
                      <a:pt x="3991" y="43724"/>
                    </a:cubicBezTo>
                    <a:cubicBezTo>
                      <a:pt x="6809" y="38339"/>
                      <a:pt x="8417" y="32402"/>
                      <a:pt x="8697" y="26330"/>
                    </a:cubicBezTo>
                    <a:cubicBezTo>
                      <a:pt x="8965" y="20160"/>
                      <a:pt x="8667" y="13978"/>
                      <a:pt x="7804" y="7863"/>
                    </a:cubicBezTo>
                    <a:cubicBezTo>
                      <a:pt x="7262" y="5276"/>
                      <a:pt x="7202" y="2610"/>
                      <a:pt x="76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1" name="Forma Livre: Forma 2010">
                <a:extLst>
                  <a:ext uri="{FF2B5EF4-FFF2-40B4-BE49-F238E27FC236}">
                    <a16:creationId xmlns:a16="http://schemas.microsoft.com/office/drawing/2014/main" id="{E9CEA541-79BA-C0EC-0522-AAA1737EEE44}"/>
                  </a:ext>
                </a:extLst>
              </p:cNvPr>
              <p:cNvSpPr/>
              <p:nvPr/>
            </p:nvSpPr>
            <p:spPr>
              <a:xfrm>
                <a:off x="14904090" y="2273541"/>
                <a:ext cx="5033" cy="10291"/>
              </a:xfrm>
              <a:custGeom>
                <a:avLst/>
                <a:gdLst>
                  <a:gd name="connsiteX0" fmla="*/ 4195 w 5033"/>
                  <a:gd name="connsiteY0" fmla="*/ 1 h 10291"/>
                  <a:gd name="connsiteX1" fmla="*/ 4195 w 5033"/>
                  <a:gd name="connsiteY1" fmla="*/ 5958 h 10291"/>
                  <a:gd name="connsiteX2" fmla="*/ 263 w 5033"/>
                  <a:gd name="connsiteY2" fmla="*/ 10188 h 10291"/>
                  <a:gd name="connsiteX3" fmla="*/ 1276 w 5033"/>
                  <a:gd name="connsiteY3" fmla="*/ 4886 h 10291"/>
                  <a:gd name="connsiteX4" fmla="*/ 4195 w 5033"/>
                  <a:gd name="connsiteY4" fmla="*/ 1 h 1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3" h="10291">
                    <a:moveTo>
                      <a:pt x="4195" y="1"/>
                    </a:moveTo>
                    <a:cubicBezTo>
                      <a:pt x="5029" y="1"/>
                      <a:pt x="5565" y="2741"/>
                      <a:pt x="4195" y="5958"/>
                    </a:cubicBezTo>
                    <a:cubicBezTo>
                      <a:pt x="2825" y="9175"/>
                      <a:pt x="918" y="10724"/>
                      <a:pt x="263" y="10188"/>
                    </a:cubicBezTo>
                    <a:cubicBezTo>
                      <a:pt x="-392" y="9651"/>
                      <a:pt x="263" y="7447"/>
                      <a:pt x="1276" y="4886"/>
                    </a:cubicBezTo>
                    <a:cubicBezTo>
                      <a:pt x="2288" y="2324"/>
                      <a:pt x="3361" y="-58"/>
                      <a:pt x="41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2" name="Forma Livre: Forma 2011">
                <a:extLst>
                  <a:ext uri="{FF2B5EF4-FFF2-40B4-BE49-F238E27FC236}">
                    <a16:creationId xmlns:a16="http://schemas.microsoft.com/office/drawing/2014/main" id="{C70118AE-AD4D-6733-1302-7964350B836E}"/>
                  </a:ext>
                </a:extLst>
              </p:cNvPr>
              <p:cNvSpPr/>
              <p:nvPr/>
            </p:nvSpPr>
            <p:spPr>
              <a:xfrm>
                <a:off x="14906118" y="2350132"/>
                <a:ext cx="17807" cy="4297"/>
              </a:xfrm>
              <a:custGeom>
                <a:avLst/>
                <a:gdLst>
                  <a:gd name="connsiteX0" fmla="*/ 22 w 17807"/>
                  <a:gd name="connsiteY0" fmla="*/ 1625 h 4297"/>
                  <a:gd name="connsiteX1" fmla="*/ 8898 w 17807"/>
                  <a:gd name="connsiteY1" fmla="*/ 1149 h 4297"/>
                  <a:gd name="connsiteX2" fmla="*/ 17774 w 17807"/>
                  <a:gd name="connsiteY2" fmla="*/ 255 h 4297"/>
                  <a:gd name="connsiteX3" fmla="*/ 9136 w 17807"/>
                  <a:gd name="connsiteY3" fmla="*/ 4246 h 4297"/>
                  <a:gd name="connsiteX4" fmla="*/ 22 w 17807"/>
                  <a:gd name="connsiteY4" fmla="*/ 1625 h 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07" h="4297">
                    <a:moveTo>
                      <a:pt x="22" y="1625"/>
                    </a:moveTo>
                    <a:cubicBezTo>
                      <a:pt x="320" y="791"/>
                      <a:pt x="4252" y="1625"/>
                      <a:pt x="8898" y="1149"/>
                    </a:cubicBezTo>
                    <a:cubicBezTo>
                      <a:pt x="13545" y="672"/>
                      <a:pt x="17357" y="-519"/>
                      <a:pt x="17774" y="255"/>
                    </a:cubicBezTo>
                    <a:cubicBezTo>
                      <a:pt x="18191" y="1029"/>
                      <a:pt x="14617" y="3829"/>
                      <a:pt x="9136" y="4246"/>
                    </a:cubicBezTo>
                    <a:cubicBezTo>
                      <a:pt x="3656" y="4663"/>
                      <a:pt x="-335" y="2400"/>
                      <a:pt x="22" y="16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3" name="Forma Livre: Forma 2012">
                <a:extLst>
                  <a:ext uri="{FF2B5EF4-FFF2-40B4-BE49-F238E27FC236}">
                    <a16:creationId xmlns:a16="http://schemas.microsoft.com/office/drawing/2014/main" id="{8B352A8C-76E8-9B39-B093-A18101E822A6}"/>
                  </a:ext>
                </a:extLst>
              </p:cNvPr>
              <p:cNvSpPr/>
              <p:nvPr/>
            </p:nvSpPr>
            <p:spPr>
              <a:xfrm>
                <a:off x="16369296" y="4035649"/>
                <a:ext cx="191142" cy="94322"/>
              </a:xfrm>
              <a:custGeom>
                <a:avLst/>
                <a:gdLst>
                  <a:gd name="connsiteX0" fmla="*/ 13999 w 191142"/>
                  <a:gd name="connsiteY0" fmla="*/ 45482 h 94322"/>
                  <a:gd name="connsiteX1" fmla="*/ 87806 w 191142"/>
                  <a:gd name="connsiteY1" fmla="*/ 7476 h 94322"/>
                  <a:gd name="connsiteX2" fmla="*/ 170787 w 191142"/>
                  <a:gd name="connsiteY2" fmla="*/ 4200 h 94322"/>
                  <a:gd name="connsiteX3" fmla="*/ 184905 w 191142"/>
                  <a:gd name="connsiteY3" fmla="*/ 447 h 94322"/>
                  <a:gd name="connsiteX4" fmla="*/ 190505 w 191142"/>
                  <a:gd name="connsiteY4" fmla="*/ 21713 h 94322"/>
                  <a:gd name="connsiteX5" fmla="*/ 108953 w 191142"/>
                  <a:gd name="connsiteY5" fmla="*/ 87717 h 94322"/>
                  <a:gd name="connsiteX6" fmla="*/ 5600 w 191142"/>
                  <a:gd name="connsiteY6" fmla="*/ 70203 h 94322"/>
                  <a:gd name="connsiteX7" fmla="*/ 0 w 191142"/>
                  <a:gd name="connsiteY7" fmla="*/ 48937 h 9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142" h="94322">
                    <a:moveTo>
                      <a:pt x="13999" y="45482"/>
                    </a:moveTo>
                    <a:cubicBezTo>
                      <a:pt x="27521" y="30351"/>
                      <a:pt x="54804" y="16173"/>
                      <a:pt x="87806" y="7476"/>
                    </a:cubicBezTo>
                    <a:cubicBezTo>
                      <a:pt x="120808" y="-1221"/>
                      <a:pt x="151546" y="-2353"/>
                      <a:pt x="170787" y="4200"/>
                    </a:cubicBezTo>
                    <a:lnTo>
                      <a:pt x="184905" y="447"/>
                    </a:lnTo>
                    <a:lnTo>
                      <a:pt x="190505" y="21713"/>
                    </a:lnTo>
                    <a:cubicBezTo>
                      <a:pt x="196462" y="44707"/>
                      <a:pt x="160064" y="74254"/>
                      <a:pt x="108953" y="87717"/>
                    </a:cubicBezTo>
                    <a:cubicBezTo>
                      <a:pt x="57842" y="101180"/>
                      <a:pt x="11557" y="93436"/>
                      <a:pt x="5600" y="70203"/>
                    </a:cubicBezTo>
                    <a:lnTo>
                      <a:pt x="0" y="48937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4" name="Forma Livre: Forma 2013">
                <a:extLst>
                  <a:ext uri="{FF2B5EF4-FFF2-40B4-BE49-F238E27FC236}">
                    <a16:creationId xmlns:a16="http://schemas.microsoft.com/office/drawing/2014/main" id="{24DBE6FA-5352-8451-9AAB-9E38FB87A6C7}"/>
                  </a:ext>
                </a:extLst>
              </p:cNvPr>
              <p:cNvSpPr/>
              <p:nvPr/>
            </p:nvSpPr>
            <p:spPr>
              <a:xfrm>
                <a:off x="16369296" y="4035649"/>
                <a:ext cx="191142" cy="94322"/>
              </a:xfrm>
              <a:custGeom>
                <a:avLst/>
                <a:gdLst>
                  <a:gd name="connsiteX0" fmla="*/ 13999 w 191142"/>
                  <a:gd name="connsiteY0" fmla="*/ 45482 h 94322"/>
                  <a:gd name="connsiteX1" fmla="*/ 87806 w 191142"/>
                  <a:gd name="connsiteY1" fmla="*/ 7476 h 94322"/>
                  <a:gd name="connsiteX2" fmla="*/ 170787 w 191142"/>
                  <a:gd name="connsiteY2" fmla="*/ 4200 h 94322"/>
                  <a:gd name="connsiteX3" fmla="*/ 184905 w 191142"/>
                  <a:gd name="connsiteY3" fmla="*/ 447 h 94322"/>
                  <a:gd name="connsiteX4" fmla="*/ 190505 w 191142"/>
                  <a:gd name="connsiteY4" fmla="*/ 21713 h 94322"/>
                  <a:gd name="connsiteX5" fmla="*/ 108953 w 191142"/>
                  <a:gd name="connsiteY5" fmla="*/ 87717 h 94322"/>
                  <a:gd name="connsiteX6" fmla="*/ 5600 w 191142"/>
                  <a:gd name="connsiteY6" fmla="*/ 70203 h 94322"/>
                  <a:gd name="connsiteX7" fmla="*/ 0 w 191142"/>
                  <a:gd name="connsiteY7" fmla="*/ 48937 h 9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142" h="94322">
                    <a:moveTo>
                      <a:pt x="13999" y="45482"/>
                    </a:moveTo>
                    <a:cubicBezTo>
                      <a:pt x="27521" y="30351"/>
                      <a:pt x="54804" y="16173"/>
                      <a:pt x="87806" y="7476"/>
                    </a:cubicBezTo>
                    <a:cubicBezTo>
                      <a:pt x="120808" y="-1221"/>
                      <a:pt x="151546" y="-2353"/>
                      <a:pt x="170787" y="4200"/>
                    </a:cubicBezTo>
                    <a:lnTo>
                      <a:pt x="184905" y="447"/>
                    </a:lnTo>
                    <a:lnTo>
                      <a:pt x="190505" y="21713"/>
                    </a:lnTo>
                    <a:cubicBezTo>
                      <a:pt x="196462" y="44707"/>
                      <a:pt x="160064" y="74254"/>
                      <a:pt x="108953" y="87717"/>
                    </a:cubicBezTo>
                    <a:cubicBezTo>
                      <a:pt x="57842" y="101180"/>
                      <a:pt x="11557" y="93436"/>
                      <a:pt x="5600" y="70203"/>
                    </a:cubicBezTo>
                    <a:lnTo>
                      <a:pt x="0" y="48937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5" name="Forma Livre: Forma 2014">
                <a:extLst>
                  <a:ext uri="{FF2B5EF4-FFF2-40B4-BE49-F238E27FC236}">
                    <a16:creationId xmlns:a16="http://schemas.microsoft.com/office/drawing/2014/main" id="{F4F2CCFD-F155-397A-8F74-523227F26D93}"/>
                  </a:ext>
                </a:extLst>
              </p:cNvPr>
              <p:cNvSpPr/>
              <p:nvPr/>
            </p:nvSpPr>
            <p:spPr>
              <a:xfrm rot="-885000">
                <a:off x="16366301" y="4019185"/>
                <a:ext cx="191338" cy="86138"/>
              </a:xfrm>
              <a:custGeom>
                <a:avLst/>
                <a:gdLst>
                  <a:gd name="connsiteX0" fmla="*/ 191339 w 191338"/>
                  <a:gd name="connsiteY0" fmla="*/ 43069 h 86138"/>
                  <a:gd name="connsiteX1" fmla="*/ 95669 w 191338"/>
                  <a:gd name="connsiteY1" fmla="*/ 86138 h 86138"/>
                  <a:gd name="connsiteX2" fmla="*/ 0 w 191338"/>
                  <a:gd name="connsiteY2" fmla="*/ 43069 h 86138"/>
                  <a:gd name="connsiteX3" fmla="*/ 95669 w 191338"/>
                  <a:gd name="connsiteY3" fmla="*/ 0 h 86138"/>
                  <a:gd name="connsiteX4" fmla="*/ 191339 w 191338"/>
                  <a:gd name="connsiteY4" fmla="*/ 43069 h 8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38" h="86138">
                    <a:moveTo>
                      <a:pt x="191339" y="43069"/>
                    </a:moveTo>
                    <a:cubicBezTo>
                      <a:pt x="191339" y="66856"/>
                      <a:pt x="148506" y="86138"/>
                      <a:pt x="95669" y="86138"/>
                    </a:cubicBezTo>
                    <a:cubicBezTo>
                      <a:pt x="42833" y="86138"/>
                      <a:pt x="0" y="66856"/>
                      <a:pt x="0" y="43069"/>
                    </a:cubicBezTo>
                    <a:cubicBezTo>
                      <a:pt x="0" y="19283"/>
                      <a:pt x="42833" y="0"/>
                      <a:pt x="95669" y="0"/>
                    </a:cubicBezTo>
                    <a:cubicBezTo>
                      <a:pt x="148506" y="0"/>
                      <a:pt x="191339" y="19283"/>
                      <a:pt x="191339" y="43069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6" name="Forma Livre: Forma 2015">
                <a:extLst>
                  <a:ext uri="{FF2B5EF4-FFF2-40B4-BE49-F238E27FC236}">
                    <a16:creationId xmlns:a16="http://schemas.microsoft.com/office/drawing/2014/main" id="{F207A1F6-06B8-18F2-3AAC-83ED395A0BB8}"/>
                  </a:ext>
                </a:extLst>
              </p:cNvPr>
              <p:cNvSpPr/>
              <p:nvPr/>
            </p:nvSpPr>
            <p:spPr>
              <a:xfrm>
                <a:off x="16378827" y="4013778"/>
                <a:ext cx="151962" cy="56077"/>
              </a:xfrm>
              <a:custGeom>
                <a:avLst/>
                <a:gdLst>
                  <a:gd name="connsiteX0" fmla="*/ 124620 w 151962"/>
                  <a:gd name="connsiteY0" fmla="*/ 25535 h 56077"/>
                  <a:gd name="connsiteX1" fmla="*/ 100197 w 151962"/>
                  <a:gd name="connsiteY1" fmla="*/ 42394 h 56077"/>
                  <a:gd name="connsiteX2" fmla="*/ 0 w 151962"/>
                  <a:gd name="connsiteY2" fmla="*/ 45670 h 56077"/>
                  <a:gd name="connsiteX3" fmla="*/ 72318 w 151962"/>
                  <a:gd name="connsiteY3" fmla="*/ 6592 h 56077"/>
                  <a:gd name="connsiteX4" fmla="*/ 151963 w 151962"/>
                  <a:gd name="connsiteY4" fmla="*/ 4150 h 56077"/>
                  <a:gd name="connsiteX5" fmla="*/ 124620 w 151962"/>
                  <a:gd name="connsiteY5" fmla="*/ 25535 h 56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962" h="56077">
                    <a:moveTo>
                      <a:pt x="124620" y="25535"/>
                    </a:moveTo>
                    <a:cubicBezTo>
                      <a:pt x="116870" y="31701"/>
                      <a:pt x="108709" y="37330"/>
                      <a:pt x="100197" y="42394"/>
                    </a:cubicBezTo>
                    <a:cubicBezTo>
                      <a:pt x="69232" y="59407"/>
                      <a:pt x="32007" y="60622"/>
                      <a:pt x="0" y="45670"/>
                    </a:cubicBezTo>
                    <a:cubicBezTo>
                      <a:pt x="13582" y="30063"/>
                      <a:pt x="40031" y="15110"/>
                      <a:pt x="72318" y="6592"/>
                    </a:cubicBezTo>
                    <a:cubicBezTo>
                      <a:pt x="103235" y="-1509"/>
                      <a:pt x="132364" y="-1926"/>
                      <a:pt x="151963" y="4150"/>
                    </a:cubicBezTo>
                    <a:cubicBezTo>
                      <a:pt x="143027" y="11536"/>
                      <a:pt x="133854" y="18685"/>
                      <a:pt x="124620" y="2553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7" name="Forma Livre: Forma 2016">
                <a:extLst>
                  <a:ext uri="{FF2B5EF4-FFF2-40B4-BE49-F238E27FC236}">
                    <a16:creationId xmlns:a16="http://schemas.microsoft.com/office/drawing/2014/main" id="{50299226-32E0-44A0-BED1-5307EBD92572}"/>
                  </a:ext>
                </a:extLst>
              </p:cNvPr>
              <p:cNvSpPr/>
              <p:nvPr/>
            </p:nvSpPr>
            <p:spPr>
              <a:xfrm>
                <a:off x="16388083" y="4026784"/>
                <a:ext cx="144149" cy="68498"/>
              </a:xfrm>
              <a:custGeom>
                <a:avLst/>
                <a:gdLst>
                  <a:gd name="connsiteX0" fmla="*/ 78848 w 144149"/>
                  <a:gd name="connsiteY0" fmla="*/ 60483 h 68498"/>
                  <a:gd name="connsiteX1" fmla="*/ 143779 w 144149"/>
                  <a:gd name="connsiteY1" fmla="*/ 18784 h 68498"/>
                  <a:gd name="connsiteX2" fmla="*/ 64075 w 144149"/>
                  <a:gd name="connsiteY2" fmla="*/ 4606 h 68498"/>
                  <a:gd name="connsiteX3" fmla="*/ 395 w 144149"/>
                  <a:gd name="connsiteY3" fmla="*/ 51249 h 68498"/>
                  <a:gd name="connsiteX4" fmla="*/ 10700 w 144149"/>
                  <a:gd name="connsiteY4" fmla="*/ 64176 h 68498"/>
                  <a:gd name="connsiteX5" fmla="*/ 78848 w 144149"/>
                  <a:gd name="connsiteY5" fmla="*/ 60483 h 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4149" h="68498">
                    <a:moveTo>
                      <a:pt x="78848" y="60483"/>
                    </a:moveTo>
                    <a:cubicBezTo>
                      <a:pt x="118105" y="50118"/>
                      <a:pt x="147830" y="34153"/>
                      <a:pt x="143779" y="18784"/>
                    </a:cubicBezTo>
                    <a:cubicBezTo>
                      <a:pt x="139431" y="2402"/>
                      <a:pt x="103391" y="-5759"/>
                      <a:pt x="64075" y="4606"/>
                    </a:cubicBezTo>
                    <a:cubicBezTo>
                      <a:pt x="24759" y="14971"/>
                      <a:pt x="-3716" y="35821"/>
                      <a:pt x="395" y="51249"/>
                    </a:cubicBezTo>
                    <a:cubicBezTo>
                      <a:pt x="1586" y="56950"/>
                      <a:pt x="5410" y="61746"/>
                      <a:pt x="10700" y="64176"/>
                    </a:cubicBezTo>
                    <a:cubicBezTo>
                      <a:pt x="23746" y="71980"/>
                      <a:pt x="49182" y="68287"/>
                      <a:pt x="78848" y="6048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8" name="Forma Livre: Forma 2017">
                <a:extLst>
                  <a:ext uri="{FF2B5EF4-FFF2-40B4-BE49-F238E27FC236}">
                    <a16:creationId xmlns:a16="http://schemas.microsoft.com/office/drawing/2014/main" id="{B65C1E3C-0774-6510-E1DD-D23E1DCDCE46}"/>
                  </a:ext>
                </a:extLst>
              </p:cNvPr>
              <p:cNvSpPr/>
              <p:nvPr/>
            </p:nvSpPr>
            <p:spPr>
              <a:xfrm>
                <a:off x="16388083" y="4026784"/>
                <a:ext cx="144149" cy="68498"/>
              </a:xfrm>
              <a:custGeom>
                <a:avLst/>
                <a:gdLst>
                  <a:gd name="connsiteX0" fmla="*/ 78848 w 144149"/>
                  <a:gd name="connsiteY0" fmla="*/ 60483 h 68498"/>
                  <a:gd name="connsiteX1" fmla="*/ 143779 w 144149"/>
                  <a:gd name="connsiteY1" fmla="*/ 18784 h 68498"/>
                  <a:gd name="connsiteX2" fmla="*/ 64075 w 144149"/>
                  <a:gd name="connsiteY2" fmla="*/ 4606 h 68498"/>
                  <a:gd name="connsiteX3" fmla="*/ 395 w 144149"/>
                  <a:gd name="connsiteY3" fmla="*/ 51249 h 68498"/>
                  <a:gd name="connsiteX4" fmla="*/ 10700 w 144149"/>
                  <a:gd name="connsiteY4" fmla="*/ 64176 h 68498"/>
                  <a:gd name="connsiteX5" fmla="*/ 78848 w 144149"/>
                  <a:gd name="connsiteY5" fmla="*/ 60483 h 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4149" h="68498">
                    <a:moveTo>
                      <a:pt x="78848" y="60483"/>
                    </a:moveTo>
                    <a:cubicBezTo>
                      <a:pt x="118105" y="50118"/>
                      <a:pt x="147830" y="34153"/>
                      <a:pt x="143779" y="18784"/>
                    </a:cubicBezTo>
                    <a:cubicBezTo>
                      <a:pt x="139431" y="2402"/>
                      <a:pt x="103391" y="-5759"/>
                      <a:pt x="64075" y="4606"/>
                    </a:cubicBezTo>
                    <a:cubicBezTo>
                      <a:pt x="24759" y="14971"/>
                      <a:pt x="-3716" y="35821"/>
                      <a:pt x="395" y="51249"/>
                    </a:cubicBezTo>
                    <a:cubicBezTo>
                      <a:pt x="1586" y="56950"/>
                      <a:pt x="5410" y="61746"/>
                      <a:pt x="10700" y="64176"/>
                    </a:cubicBezTo>
                    <a:cubicBezTo>
                      <a:pt x="23746" y="71980"/>
                      <a:pt x="49182" y="68287"/>
                      <a:pt x="78848" y="604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FB55EB4C-6064-8C3C-1CE5-DB0B877AE245}"/>
                  </a:ext>
                </a:extLst>
              </p:cNvPr>
              <p:cNvSpPr/>
              <p:nvPr/>
            </p:nvSpPr>
            <p:spPr>
              <a:xfrm>
                <a:off x="16393029" y="4031804"/>
                <a:ext cx="139583" cy="66784"/>
              </a:xfrm>
              <a:custGeom>
                <a:avLst/>
                <a:gdLst>
                  <a:gd name="connsiteX0" fmla="*/ 77179 w 139583"/>
                  <a:gd name="connsiteY0" fmla="*/ 61360 h 66784"/>
                  <a:gd name="connsiteX1" fmla="*/ 139191 w 139583"/>
                  <a:gd name="connsiteY1" fmla="*/ 15134 h 66784"/>
                  <a:gd name="connsiteX2" fmla="*/ 62406 w 139583"/>
                  <a:gd name="connsiteY2" fmla="*/ 5424 h 66784"/>
                  <a:gd name="connsiteX3" fmla="*/ 393 w 139583"/>
                  <a:gd name="connsiteY3" fmla="*/ 51650 h 66784"/>
                  <a:gd name="connsiteX4" fmla="*/ 77179 w 139583"/>
                  <a:gd name="connsiteY4" fmla="*/ 61360 h 66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583" h="66784">
                    <a:moveTo>
                      <a:pt x="77179" y="61360"/>
                    </a:moveTo>
                    <a:cubicBezTo>
                      <a:pt x="115482" y="51293"/>
                      <a:pt x="143242" y="30563"/>
                      <a:pt x="139191" y="15134"/>
                    </a:cubicBezTo>
                    <a:cubicBezTo>
                      <a:pt x="135141" y="-295"/>
                      <a:pt x="100769" y="-4643"/>
                      <a:pt x="62406" y="5424"/>
                    </a:cubicBezTo>
                    <a:cubicBezTo>
                      <a:pt x="24043" y="15492"/>
                      <a:pt x="-3657" y="36222"/>
                      <a:pt x="393" y="51650"/>
                    </a:cubicBezTo>
                    <a:cubicBezTo>
                      <a:pt x="4444" y="67079"/>
                      <a:pt x="38935" y="71428"/>
                      <a:pt x="77179" y="6136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3D039FDE-C24D-0540-897F-E05B98B4984E}"/>
                  </a:ext>
                </a:extLst>
              </p:cNvPr>
              <p:cNvSpPr/>
              <p:nvPr/>
            </p:nvSpPr>
            <p:spPr>
              <a:xfrm>
                <a:off x="16393029" y="4031804"/>
                <a:ext cx="139583" cy="66784"/>
              </a:xfrm>
              <a:custGeom>
                <a:avLst/>
                <a:gdLst>
                  <a:gd name="connsiteX0" fmla="*/ 77179 w 139583"/>
                  <a:gd name="connsiteY0" fmla="*/ 61360 h 66784"/>
                  <a:gd name="connsiteX1" fmla="*/ 139191 w 139583"/>
                  <a:gd name="connsiteY1" fmla="*/ 15134 h 66784"/>
                  <a:gd name="connsiteX2" fmla="*/ 62406 w 139583"/>
                  <a:gd name="connsiteY2" fmla="*/ 5424 h 66784"/>
                  <a:gd name="connsiteX3" fmla="*/ 393 w 139583"/>
                  <a:gd name="connsiteY3" fmla="*/ 51650 h 66784"/>
                  <a:gd name="connsiteX4" fmla="*/ 77179 w 139583"/>
                  <a:gd name="connsiteY4" fmla="*/ 61360 h 66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583" h="66784">
                    <a:moveTo>
                      <a:pt x="77179" y="61360"/>
                    </a:moveTo>
                    <a:cubicBezTo>
                      <a:pt x="115482" y="51293"/>
                      <a:pt x="143242" y="30563"/>
                      <a:pt x="139191" y="15134"/>
                    </a:cubicBezTo>
                    <a:cubicBezTo>
                      <a:pt x="135141" y="-295"/>
                      <a:pt x="100769" y="-4643"/>
                      <a:pt x="62406" y="5424"/>
                    </a:cubicBezTo>
                    <a:cubicBezTo>
                      <a:pt x="24043" y="15492"/>
                      <a:pt x="-3657" y="36222"/>
                      <a:pt x="393" y="51650"/>
                    </a:cubicBezTo>
                    <a:cubicBezTo>
                      <a:pt x="4444" y="67079"/>
                      <a:pt x="38935" y="71428"/>
                      <a:pt x="77179" y="6136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1" name="Forma Livre: Forma 2020">
                <a:extLst>
                  <a:ext uri="{FF2B5EF4-FFF2-40B4-BE49-F238E27FC236}">
                    <a16:creationId xmlns:a16="http://schemas.microsoft.com/office/drawing/2014/main" id="{417F8825-4A54-6DF4-26BD-867CD5825523}"/>
                  </a:ext>
                </a:extLst>
              </p:cNvPr>
              <p:cNvSpPr/>
              <p:nvPr/>
            </p:nvSpPr>
            <p:spPr>
              <a:xfrm>
                <a:off x="16418024" y="4045627"/>
                <a:ext cx="82563" cy="38958"/>
              </a:xfrm>
              <a:custGeom>
                <a:avLst/>
                <a:gdLst>
                  <a:gd name="connsiteX0" fmla="*/ 58557 w 82563"/>
                  <a:gd name="connsiteY0" fmla="*/ 31334 h 38958"/>
                  <a:gd name="connsiteX1" fmla="*/ 73092 w 82563"/>
                  <a:gd name="connsiteY1" fmla="*/ 15071 h 38958"/>
                  <a:gd name="connsiteX2" fmla="*/ 82564 w 82563"/>
                  <a:gd name="connsiteY2" fmla="*/ 12688 h 38958"/>
                  <a:gd name="connsiteX3" fmla="*/ 81551 w 82563"/>
                  <a:gd name="connsiteY3" fmla="*/ 8459 h 38958"/>
                  <a:gd name="connsiteX4" fmla="*/ 78751 w 82563"/>
                  <a:gd name="connsiteY4" fmla="*/ 7029 h 38958"/>
                  <a:gd name="connsiteX5" fmla="*/ 79228 w 82563"/>
                  <a:gd name="connsiteY5" fmla="*/ 9055 h 38958"/>
                  <a:gd name="connsiteX6" fmla="*/ 72080 w 82563"/>
                  <a:gd name="connsiteY6" fmla="*/ 10842 h 38958"/>
                  <a:gd name="connsiteX7" fmla="*/ 61893 w 82563"/>
                  <a:gd name="connsiteY7" fmla="*/ 0 h 38958"/>
                  <a:gd name="connsiteX8" fmla="*/ 53911 w 82563"/>
                  <a:gd name="connsiteY8" fmla="*/ 4408 h 38958"/>
                  <a:gd name="connsiteX9" fmla="*/ 62906 w 82563"/>
                  <a:gd name="connsiteY9" fmla="*/ 13105 h 38958"/>
                  <a:gd name="connsiteX10" fmla="*/ 45929 w 82563"/>
                  <a:gd name="connsiteY10" fmla="*/ 17335 h 38958"/>
                  <a:gd name="connsiteX11" fmla="*/ 25853 w 82563"/>
                  <a:gd name="connsiteY11" fmla="*/ 9769 h 38958"/>
                  <a:gd name="connsiteX12" fmla="*/ 11318 w 82563"/>
                  <a:gd name="connsiteY12" fmla="*/ 25972 h 38958"/>
                  <a:gd name="connsiteX13" fmla="*/ 1728 w 82563"/>
                  <a:gd name="connsiteY13" fmla="*/ 28355 h 38958"/>
                  <a:gd name="connsiteX14" fmla="*/ 2323 w 82563"/>
                  <a:gd name="connsiteY14" fmla="*/ 30798 h 38958"/>
                  <a:gd name="connsiteX15" fmla="*/ 0 w 82563"/>
                  <a:gd name="connsiteY15" fmla="*/ 31393 h 38958"/>
                  <a:gd name="connsiteX16" fmla="*/ 2800 w 82563"/>
                  <a:gd name="connsiteY16" fmla="*/ 32585 h 38958"/>
                  <a:gd name="connsiteX17" fmla="*/ 12212 w 82563"/>
                  <a:gd name="connsiteY17" fmla="*/ 30202 h 38958"/>
                  <a:gd name="connsiteX18" fmla="*/ 17633 w 82563"/>
                  <a:gd name="connsiteY18" fmla="*/ 36814 h 38958"/>
                  <a:gd name="connsiteX19" fmla="*/ 17216 w 82563"/>
                  <a:gd name="connsiteY19" fmla="*/ 37886 h 38958"/>
                  <a:gd name="connsiteX20" fmla="*/ 20909 w 82563"/>
                  <a:gd name="connsiteY20" fmla="*/ 38959 h 38958"/>
                  <a:gd name="connsiteX21" fmla="*/ 22220 w 82563"/>
                  <a:gd name="connsiteY21" fmla="*/ 38244 h 38958"/>
                  <a:gd name="connsiteX22" fmla="*/ 28177 w 82563"/>
                  <a:gd name="connsiteY22" fmla="*/ 35087 h 38958"/>
                  <a:gd name="connsiteX23" fmla="*/ 28653 w 82563"/>
                  <a:gd name="connsiteY23" fmla="*/ 35087 h 38958"/>
                  <a:gd name="connsiteX24" fmla="*/ 25317 w 82563"/>
                  <a:gd name="connsiteY24" fmla="*/ 33180 h 38958"/>
                  <a:gd name="connsiteX25" fmla="*/ 21564 w 82563"/>
                  <a:gd name="connsiteY25" fmla="*/ 28296 h 38958"/>
                  <a:gd name="connsiteX26" fmla="*/ 21564 w 82563"/>
                  <a:gd name="connsiteY26" fmla="*/ 28296 h 38958"/>
                  <a:gd name="connsiteX27" fmla="*/ 38720 w 82563"/>
                  <a:gd name="connsiteY27" fmla="*/ 24007 h 38958"/>
                  <a:gd name="connsiteX28" fmla="*/ 58557 w 82563"/>
                  <a:gd name="connsiteY28" fmla="*/ 31334 h 38958"/>
                  <a:gd name="connsiteX29" fmla="*/ 20552 w 82563"/>
                  <a:gd name="connsiteY29" fmla="*/ 23649 h 38958"/>
                  <a:gd name="connsiteX30" fmla="*/ 26985 w 82563"/>
                  <a:gd name="connsiteY30" fmla="*/ 16560 h 38958"/>
                  <a:gd name="connsiteX31" fmla="*/ 35682 w 82563"/>
                  <a:gd name="connsiteY31" fmla="*/ 19896 h 38958"/>
                  <a:gd name="connsiteX32" fmla="*/ 57664 w 82563"/>
                  <a:gd name="connsiteY32" fmla="*/ 24543 h 38958"/>
                  <a:gd name="connsiteX33" fmla="*/ 48788 w 82563"/>
                  <a:gd name="connsiteY33" fmla="*/ 21088 h 38958"/>
                  <a:gd name="connsiteX34" fmla="*/ 63799 w 82563"/>
                  <a:gd name="connsiteY34" fmla="*/ 17335 h 38958"/>
                  <a:gd name="connsiteX35" fmla="*/ 57664 w 82563"/>
                  <a:gd name="connsiteY35" fmla="*/ 24483 h 3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2563" h="38958">
                    <a:moveTo>
                      <a:pt x="58557" y="31334"/>
                    </a:moveTo>
                    <a:cubicBezTo>
                      <a:pt x="67195" y="29189"/>
                      <a:pt x="73748" y="23470"/>
                      <a:pt x="73092" y="15071"/>
                    </a:cubicBezTo>
                    <a:lnTo>
                      <a:pt x="82564" y="12688"/>
                    </a:lnTo>
                    <a:lnTo>
                      <a:pt x="81551" y="8459"/>
                    </a:lnTo>
                    <a:lnTo>
                      <a:pt x="78751" y="7029"/>
                    </a:lnTo>
                    <a:lnTo>
                      <a:pt x="79228" y="9055"/>
                    </a:lnTo>
                    <a:lnTo>
                      <a:pt x="72080" y="10842"/>
                    </a:lnTo>
                    <a:cubicBezTo>
                      <a:pt x="70388" y="5939"/>
                      <a:pt x="66683" y="1996"/>
                      <a:pt x="61893" y="0"/>
                    </a:cubicBezTo>
                    <a:lnTo>
                      <a:pt x="53911" y="4408"/>
                    </a:lnTo>
                    <a:cubicBezTo>
                      <a:pt x="57920" y="6034"/>
                      <a:pt x="61143" y="9150"/>
                      <a:pt x="62906" y="13105"/>
                    </a:cubicBezTo>
                    <a:lnTo>
                      <a:pt x="45929" y="17335"/>
                    </a:lnTo>
                    <a:cubicBezTo>
                      <a:pt x="42033" y="10192"/>
                      <a:pt x="33496" y="6976"/>
                      <a:pt x="25853" y="9769"/>
                    </a:cubicBezTo>
                    <a:cubicBezTo>
                      <a:pt x="17216" y="11914"/>
                      <a:pt x="10603" y="17633"/>
                      <a:pt x="11318" y="25972"/>
                    </a:cubicBezTo>
                    <a:lnTo>
                      <a:pt x="1728" y="28355"/>
                    </a:lnTo>
                    <a:lnTo>
                      <a:pt x="2323" y="30798"/>
                    </a:lnTo>
                    <a:lnTo>
                      <a:pt x="0" y="31393"/>
                    </a:lnTo>
                    <a:lnTo>
                      <a:pt x="2800" y="32585"/>
                    </a:lnTo>
                    <a:lnTo>
                      <a:pt x="12212" y="30202"/>
                    </a:lnTo>
                    <a:cubicBezTo>
                      <a:pt x="13308" y="32906"/>
                      <a:pt x="15196" y="35212"/>
                      <a:pt x="17633" y="36814"/>
                    </a:cubicBezTo>
                    <a:lnTo>
                      <a:pt x="17216" y="37886"/>
                    </a:lnTo>
                    <a:lnTo>
                      <a:pt x="20909" y="38959"/>
                    </a:lnTo>
                    <a:lnTo>
                      <a:pt x="22220" y="38244"/>
                    </a:lnTo>
                    <a:lnTo>
                      <a:pt x="28177" y="35087"/>
                    </a:lnTo>
                    <a:lnTo>
                      <a:pt x="28653" y="35087"/>
                    </a:lnTo>
                    <a:cubicBezTo>
                      <a:pt x="27474" y="34574"/>
                      <a:pt x="26360" y="33931"/>
                      <a:pt x="25317" y="33180"/>
                    </a:cubicBezTo>
                    <a:cubicBezTo>
                      <a:pt x="23739" y="31828"/>
                      <a:pt x="22464" y="30166"/>
                      <a:pt x="21564" y="28296"/>
                    </a:cubicBezTo>
                    <a:lnTo>
                      <a:pt x="21564" y="28296"/>
                    </a:lnTo>
                    <a:lnTo>
                      <a:pt x="38720" y="24007"/>
                    </a:lnTo>
                    <a:cubicBezTo>
                      <a:pt x="42658" y="30958"/>
                      <a:pt x="51045" y="34056"/>
                      <a:pt x="58557" y="31334"/>
                    </a:cubicBezTo>
                    <a:close/>
                    <a:moveTo>
                      <a:pt x="20552" y="23649"/>
                    </a:moveTo>
                    <a:cubicBezTo>
                      <a:pt x="20665" y="20027"/>
                      <a:pt x="23393" y="17025"/>
                      <a:pt x="26985" y="16560"/>
                    </a:cubicBezTo>
                    <a:cubicBezTo>
                      <a:pt x="30303" y="15649"/>
                      <a:pt x="33824" y="17001"/>
                      <a:pt x="35682" y="19896"/>
                    </a:cubicBezTo>
                    <a:close/>
                    <a:moveTo>
                      <a:pt x="57664" y="24543"/>
                    </a:moveTo>
                    <a:cubicBezTo>
                      <a:pt x="54262" y="25520"/>
                      <a:pt x="50634" y="24102"/>
                      <a:pt x="48788" y="21088"/>
                    </a:cubicBezTo>
                    <a:lnTo>
                      <a:pt x="63799" y="17335"/>
                    </a:lnTo>
                    <a:cubicBezTo>
                      <a:pt x="63835" y="20921"/>
                      <a:pt x="61214" y="23977"/>
                      <a:pt x="57664" y="2448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2" name="Forma Livre: Forma 2021">
                <a:extLst>
                  <a:ext uri="{FF2B5EF4-FFF2-40B4-BE49-F238E27FC236}">
                    <a16:creationId xmlns:a16="http://schemas.microsoft.com/office/drawing/2014/main" id="{D9906433-C1E2-807B-9EFB-219700EAC688}"/>
                  </a:ext>
                </a:extLst>
              </p:cNvPr>
              <p:cNvSpPr/>
              <p:nvPr/>
            </p:nvSpPr>
            <p:spPr>
              <a:xfrm>
                <a:off x="16418024" y="4045627"/>
                <a:ext cx="82563" cy="38958"/>
              </a:xfrm>
              <a:custGeom>
                <a:avLst/>
                <a:gdLst>
                  <a:gd name="connsiteX0" fmla="*/ 58557 w 82563"/>
                  <a:gd name="connsiteY0" fmla="*/ 31334 h 38958"/>
                  <a:gd name="connsiteX1" fmla="*/ 73092 w 82563"/>
                  <a:gd name="connsiteY1" fmla="*/ 15071 h 38958"/>
                  <a:gd name="connsiteX2" fmla="*/ 82564 w 82563"/>
                  <a:gd name="connsiteY2" fmla="*/ 12688 h 38958"/>
                  <a:gd name="connsiteX3" fmla="*/ 81551 w 82563"/>
                  <a:gd name="connsiteY3" fmla="*/ 8459 h 38958"/>
                  <a:gd name="connsiteX4" fmla="*/ 78751 w 82563"/>
                  <a:gd name="connsiteY4" fmla="*/ 7029 h 38958"/>
                  <a:gd name="connsiteX5" fmla="*/ 79228 w 82563"/>
                  <a:gd name="connsiteY5" fmla="*/ 9055 h 38958"/>
                  <a:gd name="connsiteX6" fmla="*/ 72080 w 82563"/>
                  <a:gd name="connsiteY6" fmla="*/ 10842 h 38958"/>
                  <a:gd name="connsiteX7" fmla="*/ 61893 w 82563"/>
                  <a:gd name="connsiteY7" fmla="*/ 0 h 38958"/>
                  <a:gd name="connsiteX8" fmla="*/ 53911 w 82563"/>
                  <a:gd name="connsiteY8" fmla="*/ 4408 h 38958"/>
                  <a:gd name="connsiteX9" fmla="*/ 62906 w 82563"/>
                  <a:gd name="connsiteY9" fmla="*/ 13105 h 38958"/>
                  <a:gd name="connsiteX10" fmla="*/ 45929 w 82563"/>
                  <a:gd name="connsiteY10" fmla="*/ 17335 h 38958"/>
                  <a:gd name="connsiteX11" fmla="*/ 25853 w 82563"/>
                  <a:gd name="connsiteY11" fmla="*/ 9769 h 38958"/>
                  <a:gd name="connsiteX12" fmla="*/ 11318 w 82563"/>
                  <a:gd name="connsiteY12" fmla="*/ 25972 h 38958"/>
                  <a:gd name="connsiteX13" fmla="*/ 1728 w 82563"/>
                  <a:gd name="connsiteY13" fmla="*/ 28355 h 38958"/>
                  <a:gd name="connsiteX14" fmla="*/ 2323 w 82563"/>
                  <a:gd name="connsiteY14" fmla="*/ 30798 h 38958"/>
                  <a:gd name="connsiteX15" fmla="*/ 0 w 82563"/>
                  <a:gd name="connsiteY15" fmla="*/ 31393 h 38958"/>
                  <a:gd name="connsiteX16" fmla="*/ 2800 w 82563"/>
                  <a:gd name="connsiteY16" fmla="*/ 32585 h 38958"/>
                  <a:gd name="connsiteX17" fmla="*/ 12212 w 82563"/>
                  <a:gd name="connsiteY17" fmla="*/ 30202 h 38958"/>
                  <a:gd name="connsiteX18" fmla="*/ 17633 w 82563"/>
                  <a:gd name="connsiteY18" fmla="*/ 36814 h 38958"/>
                  <a:gd name="connsiteX19" fmla="*/ 17216 w 82563"/>
                  <a:gd name="connsiteY19" fmla="*/ 37886 h 38958"/>
                  <a:gd name="connsiteX20" fmla="*/ 20909 w 82563"/>
                  <a:gd name="connsiteY20" fmla="*/ 38959 h 38958"/>
                  <a:gd name="connsiteX21" fmla="*/ 22220 w 82563"/>
                  <a:gd name="connsiteY21" fmla="*/ 38244 h 38958"/>
                  <a:gd name="connsiteX22" fmla="*/ 28177 w 82563"/>
                  <a:gd name="connsiteY22" fmla="*/ 35087 h 38958"/>
                  <a:gd name="connsiteX23" fmla="*/ 28653 w 82563"/>
                  <a:gd name="connsiteY23" fmla="*/ 35087 h 38958"/>
                  <a:gd name="connsiteX24" fmla="*/ 25317 w 82563"/>
                  <a:gd name="connsiteY24" fmla="*/ 33180 h 38958"/>
                  <a:gd name="connsiteX25" fmla="*/ 21564 w 82563"/>
                  <a:gd name="connsiteY25" fmla="*/ 28296 h 38958"/>
                  <a:gd name="connsiteX26" fmla="*/ 21564 w 82563"/>
                  <a:gd name="connsiteY26" fmla="*/ 28296 h 38958"/>
                  <a:gd name="connsiteX27" fmla="*/ 38720 w 82563"/>
                  <a:gd name="connsiteY27" fmla="*/ 24007 h 38958"/>
                  <a:gd name="connsiteX28" fmla="*/ 58557 w 82563"/>
                  <a:gd name="connsiteY28" fmla="*/ 31334 h 38958"/>
                  <a:gd name="connsiteX29" fmla="*/ 20552 w 82563"/>
                  <a:gd name="connsiteY29" fmla="*/ 23649 h 38958"/>
                  <a:gd name="connsiteX30" fmla="*/ 26985 w 82563"/>
                  <a:gd name="connsiteY30" fmla="*/ 16560 h 38958"/>
                  <a:gd name="connsiteX31" fmla="*/ 35682 w 82563"/>
                  <a:gd name="connsiteY31" fmla="*/ 19896 h 38958"/>
                  <a:gd name="connsiteX32" fmla="*/ 57664 w 82563"/>
                  <a:gd name="connsiteY32" fmla="*/ 24543 h 38958"/>
                  <a:gd name="connsiteX33" fmla="*/ 48788 w 82563"/>
                  <a:gd name="connsiteY33" fmla="*/ 21088 h 38958"/>
                  <a:gd name="connsiteX34" fmla="*/ 63799 w 82563"/>
                  <a:gd name="connsiteY34" fmla="*/ 17335 h 38958"/>
                  <a:gd name="connsiteX35" fmla="*/ 57664 w 82563"/>
                  <a:gd name="connsiteY35" fmla="*/ 24483 h 3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82563" h="38958">
                    <a:moveTo>
                      <a:pt x="58557" y="31334"/>
                    </a:moveTo>
                    <a:cubicBezTo>
                      <a:pt x="67195" y="29189"/>
                      <a:pt x="73748" y="23470"/>
                      <a:pt x="73092" y="15071"/>
                    </a:cubicBezTo>
                    <a:lnTo>
                      <a:pt x="82564" y="12688"/>
                    </a:lnTo>
                    <a:lnTo>
                      <a:pt x="81551" y="8459"/>
                    </a:lnTo>
                    <a:lnTo>
                      <a:pt x="78751" y="7029"/>
                    </a:lnTo>
                    <a:lnTo>
                      <a:pt x="79228" y="9055"/>
                    </a:lnTo>
                    <a:lnTo>
                      <a:pt x="72080" y="10842"/>
                    </a:lnTo>
                    <a:cubicBezTo>
                      <a:pt x="70388" y="5939"/>
                      <a:pt x="66683" y="1996"/>
                      <a:pt x="61893" y="0"/>
                    </a:cubicBezTo>
                    <a:lnTo>
                      <a:pt x="53911" y="4408"/>
                    </a:lnTo>
                    <a:cubicBezTo>
                      <a:pt x="57920" y="6034"/>
                      <a:pt x="61143" y="9150"/>
                      <a:pt x="62906" y="13105"/>
                    </a:cubicBezTo>
                    <a:lnTo>
                      <a:pt x="45929" y="17335"/>
                    </a:lnTo>
                    <a:cubicBezTo>
                      <a:pt x="42033" y="10192"/>
                      <a:pt x="33496" y="6976"/>
                      <a:pt x="25853" y="9769"/>
                    </a:cubicBezTo>
                    <a:cubicBezTo>
                      <a:pt x="17216" y="11914"/>
                      <a:pt x="10603" y="17633"/>
                      <a:pt x="11318" y="25972"/>
                    </a:cubicBezTo>
                    <a:lnTo>
                      <a:pt x="1728" y="28355"/>
                    </a:lnTo>
                    <a:lnTo>
                      <a:pt x="2323" y="30798"/>
                    </a:lnTo>
                    <a:lnTo>
                      <a:pt x="0" y="31393"/>
                    </a:lnTo>
                    <a:lnTo>
                      <a:pt x="2800" y="32585"/>
                    </a:lnTo>
                    <a:lnTo>
                      <a:pt x="12212" y="30202"/>
                    </a:lnTo>
                    <a:cubicBezTo>
                      <a:pt x="13308" y="32906"/>
                      <a:pt x="15196" y="35212"/>
                      <a:pt x="17633" y="36814"/>
                    </a:cubicBezTo>
                    <a:lnTo>
                      <a:pt x="17216" y="37886"/>
                    </a:lnTo>
                    <a:lnTo>
                      <a:pt x="20909" y="38959"/>
                    </a:lnTo>
                    <a:lnTo>
                      <a:pt x="22220" y="38244"/>
                    </a:lnTo>
                    <a:lnTo>
                      <a:pt x="28177" y="35087"/>
                    </a:lnTo>
                    <a:lnTo>
                      <a:pt x="28653" y="35087"/>
                    </a:lnTo>
                    <a:cubicBezTo>
                      <a:pt x="27474" y="34574"/>
                      <a:pt x="26360" y="33931"/>
                      <a:pt x="25317" y="33180"/>
                    </a:cubicBezTo>
                    <a:cubicBezTo>
                      <a:pt x="23739" y="31828"/>
                      <a:pt x="22464" y="30166"/>
                      <a:pt x="21564" y="28296"/>
                    </a:cubicBezTo>
                    <a:lnTo>
                      <a:pt x="21564" y="28296"/>
                    </a:lnTo>
                    <a:lnTo>
                      <a:pt x="38720" y="24007"/>
                    </a:lnTo>
                    <a:cubicBezTo>
                      <a:pt x="42658" y="30958"/>
                      <a:pt x="51045" y="34056"/>
                      <a:pt x="58557" y="31334"/>
                    </a:cubicBezTo>
                    <a:close/>
                    <a:moveTo>
                      <a:pt x="20552" y="23649"/>
                    </a:moveTo>
                    <a:cubicBezTo>
                      <a:pt x="20665" y="20027"/>
                      <a:pt x="23393" y="17025"/>
                      <a:pt x="26985" y="16560"/>
                    </a:cubicBezTo>
                    <a:cubicBezTo>
                      <a:pt x="30303" y="15649"/>
                      <a:pt x="33824" y="17001"/>
                      <a:pt x="35682" y="19896"/>
                    </a:cubicBezTo>
                    <a:close/>
                    <a:moveTo>
                      <a:pt x="57664" y="24543"/>
                    </a:moveTo>
                    <a:cubicBezTo>
                      <a:pt x="54262" y="25520"/>
                      <a:pt x="50634" y="24102"/>
                      <a:pt x="48788" y="21088"/>
                    </a:cubicBezTo>
                    <a:lnTo>
                      <a:pt x="63799" y="17335"/>
                    </a:lnTo>
                    <a:cubicBezTo>
                      <a:pt x="63835" y="20921"/>
                      <a:pt x="61214" y="23977"/>
                      <a:pt x="57664" y="244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3" name="Forma Livre: Forma 2022">
                <a:extLst>
                  <a:ext uri="{FF2B5EF4-FFF2-40B4-BE49-F238E27FC236}">
                    <a16:creationId xmlns:a16="http://schemas.microsoft.com/office/drawing/2014/main" id="{B30C97F3-78E6-3432-B233-B88EED98556E}"/>
                  </a:ext>
                </a:extLst>
              </p:cNvPr>
              <p:cNvSpPr/>
              <p:nvPr/>
            </p:nvSpPr>
            <p:spPr>
              <a:xfrm>
                <a:off x="16417607" y="4043542"/>
                <a:ext cx="79764" cy="41937"/>
              </a:xfrm>
              <a:custGeom>
                <a:avLst/>
                <a:gdLst>
                  <a:gd name="connsiteX0" fmla="*/ 56949 w 79764"/>
                  <a:gd name="connsiteY0" fmla="*/ 31512 h 41937"/>
                  <a:gd name="connsiteX1" fmla="*/ 36457 w 79764"/>
                  <a:gd name="connsiteY1" fmla="*/ 25139 h 41937"/>
                  <a:gd name="connsiteX2" fmla="*/ 19598 w 79764"/>
                  <a:gd name="connsiteY2" fmla="*/ 30440 h 41937"/>
                  <a:gd name="connsiteX3" fmla="*/ 26687 w 79764"/>
                  <a:gd name="connsiteY3" fmla="*/ 37231 h 41937"/>
                  <a:gd name="connsiteX4" fmla="*/ 18943 w 79764"/>
                  <a:gd name="connsiteY4" fmla="*/ 41937 h 41937"/>
                  <a:gd name="connsiteX5" fmla="*/ 10603 w 79764"/>
                  <a:gd name="connsiteY5" fmla="*/ 33300 h 41937"/>
                  <a:gd name="connsiteX6" fmla="*/ 1311 w 79764"/>
                  <a:gd name="connsiteY6" fmla="*/ 36218 h 41937"/>
                  <a:gd name="connsiteX7" fmla="*/ 0 w 79764"/>
                  <a:gd name="connsiteY7" fmla="*/ 32108 h 41937"/>
                  <a:gd name="connsiteX8" fmla="*/ 9472 w 79764"/>
                  <a:gd name="connsiteY8" fmla="*/ 29070 h 41937"/>
                  <a:gd name="connsiteX9" fmla="*/ 22994 w 79764"/>
                  <a:gd name="connsiteY9" fmla="*/ 12033 h 41937"/>
                  <a:gd name="connsiteX10" fmla="*/ 43486 w 79764"/>
                  <a:gd name="connsiteY10" fmla="*/ 18347 h 41937"/>
                  <a:gd name="connsiteX11" fmla="*/ 60165 w 79764"/>
                  <a:gd name="connsiteY11" fmla="*/ 13046 h 41937"/>
                  <a:gd name="connsiteX12" fmla="*/ 50634 w 79764"/>
                  <a:gd name="connsiteY12" fmla="*/ 4944 h 41937"/>
                  <a:gd name="connsiteX13" fmla="*/ 58378 w 79764"/>
                  <a:gd name="connsiteY13" fmla="*/ 0 h 41937"/>
                  <a:gd name="connsiteX14" fmla="*/ 69220 w 79764"/>
                  <a:gd name="connsiteY14" fmla="*/ 10186 h 41937"/>
                  <a:gd name="connsiteX15" fmla="*/ 78453 w 79764"/>
                  <a:gd name="connsiteY15" fmla="*/ 7268 h 41937"/>
                  <a:gd name="connsiteX16" fmla="*/ 79764 w 79764"/>
                  <a:gd name="connsiteY16" fmla="*/ 11437 h 41937"/>
                  <a:gd name="connsiteX17" fmla="*/ 70471 w 79764"/>
                  <a:gd name="connsiteY17" fmla="*/ 14654 h 41937"/>
                  <a:gd name="connsiteX18" fmla="*/ 56949 w 79764"/>
                  <a:gd name="connsiteY18" fmla="*/ 31512 h 41937"/>
                  <a:gd name="connsiteX19" fmla="*/ 24543 w 79764"/>
                  <a:gd name="connsiteY19" fmla="*/ 18705 h 41937"/>
                  <a:gd name="connsiteX20" fmla="*/ 18586 w 79764"/>
                  <a:gd name="connsiteY20" fmla="*/ 26211 h 41937"/>
                  <a:gd name="connsiteX21" fmla="*/ 33478 w 79764"/>
                  <a:gd name="connsiteY21" fmla="*/ 21505 h 41937"/>
                  <a:gd name="connsiteX22" fmla="*/ 24543 w 79764"/>
                  <a:gd name="connsiteY22" fmla="*/ 18705 h 41937"/>
                  <a:gd name="connsiteX23" fmla="*/ 61357 w 79764"/>
                  <a:gd name="connsiteY23" fmla="*/ 17216 h 41937"/>
                  <a:gd name="connsiteX24" fmla="*/ 46584 w 79764"/>
                  <a:gd name="connsiteY24" fmla="*/ 21922 h 41937"/>
                  <a:gd name="connsiteX25" fmla="*/ 55638 w 79764"/>
                  <a:gd name="connsiteY25" fmla="*/ 24841 h 41937"/>
                  <a:gd name="connsiteX26" fmla="*/ 61357 w 79764"/>
                  <a:gd name="connsiteY26" fmla="*/ 17216 h 41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9764" h="41937">
                    <a:moveTo>
                      <a:pt x="56949" y="31512"/>
                    </a:moveTo>
                    <a:cubicBezTo>
                      <a:pt x="49485" y="34783"/>
                      <a:pt x="40752" y="32066"/>
                      <a:pt x="36457" y="25139"/>
                    </a:cubicBezTo>
                    <a:lnTo>
                      <a:pt x="19598" y="30440"/>
                    </a:lnTo>
                    <a:cubicBezTo>
                      <a:pt x="21260" y="33335"/>
                      <a:pt x="23721" y="35694"/>
                      <a:pt x="26687" y="37231"/>
                    </a:cubicBezTo>
                    <a:lnTo>
                      <a:pt x="18943" y="41937"/>
                    </a:lnTo>
                    <a:cubicBezTo>
                      <a:pt x="15196" y="40186"/>
                      <a:pt x="12224" y="37106"/>
                      <a:pt x="10603" y="33300"/>
                    </a:cubicBezTo>
                    <a:lnTo>
                      <a:pt x="1311" y="36218"/>
                    </a:lnTo>
                    <a:lnTo>
                      <a:pt x="0" y="32108"/>
                    </a:lnTo>
                    <a:lnTo>
                      <a:pt x="9472" y="29070"/>
                    </a:lnTo>
                    <a:cubicBezTo>
                      <a:pt x="8220" y="20849"/>
                      <a:pt x="14475" y="14714"/>
                      <a:pt x="22994" y="12033"/>
                    </a:cubicBezTo>
                    <a:cubicBezTo>
                      <a:pt x="30446" y="8757"/>
                      <a:pt x="39173" y="11443"/>
                      <a:pt x="43486" y="18347"/>
                    </a:cubicBezTo>
                    <a:lnTo>
                      <a:pt x="60165" y="13046"/>
                    </a:lnTo>
                    <a:cubicBezTo>
                      <a:pt x="58134" y="9233"/>
                      <a:pt x="54727" y="6332"/>
                      <a:pt x="50634" y="4944"/>
                    </a:cubicBezTo>
                    <a:lnTo>
                      <a:pt x="58378" y="0"/>
                    </a:lnTo>
                    <a:cubicBezTo>
                      <a:pt x="63251" y="1739"/>
                      <a:pt x="67183" y="5427"/>
                      <a:pt x="69220" y="10186"/>
                    </a:cubicBezTo>
                    <a:lnTo>
                      <a:pt x="78453" y="7268"/>
                    </a:lnTo>
                    <a:lnTo>
                      <a:pt x="79764" y="11437"/>
                    </a:lnTo>
                    <a:lnTo>
                      <a:pt x="70471" y="14654"/>
                    </a:lnTo>
                    <a:cubicBezTo>
                      <a:pt x="71603" y="22696"/>
                      <a:pt x="65467" y="28832"/>
                      <a:pt x="56949" y="31512"/>
                    </a:cubicBezTo>
                    <a:close/>
                    <a:moveTo>
                      <a:pt x="24543" y="18705"/>
                    </a:moveTo>
                    <a:cubicBezTo>
                      <a:pt x="20998" y="19426"/>
                      <a:pt x="18485" y="22595"/>
                      <a:pt x="18586" y="26211"/>
                    </a:cubicBezTo>
                    <a:lnTo>
                      <a:pt x="33478" y="21505"/>
                    </a:lnTo>
                    <a:cubicBezTo>
                      <a:pt x="31429" y="18723"/>
                      <a:pt x="27813" y="17591"/>
                      <a:pt x="24543" y="18705"/>
                    </a:cubicBezTo>
                    <a:close/>
                    <a:moveTo>
                      <a:pt x="61357" y="17216"/>
                    </a:moveTo>
                    <a:lnTo>
                      <a:pt x="46584" y="21922"/>
                    </a:lnTo>
                    <a:cubicBezTo>
                      <a:pt x="48639" y="24769"/>
                      <a:pt x="52308" y="25949"/>
                      <a:pt x="55638" y="24841"/>
                    </a:cubicBezTo>
                    <a:cubicBezTo>
                      <a:pt x="59177" y="24078"/>
                      <a:pt x="61613" y="20826"/>
                      <a:pt x="61357" y="1721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4" name="Forma Livre: Forma 2023">
                <a:extLst>
                  <a:ext uri="{FF2B5EF4-FFF2-40B4-BE49-F238E27FC236}">
                    <a16:creationId xmlns:a16="http://schemas.microsoft.com/office/drawing/2014/main" id="{95BD55FF-B374-F888-4E52-B0E5ECB715CD}"/>
                  </a:ext>
                </a:extLst>
              </p:cNvPr>
              <p:cNvSpPr/>
              <p:nvPr/>
            </p:nvSpPr>
            <p:spPr>
              <a:xfrm>
                <a:off x="16405455" y="4073744"/>
                <a:ext cx="109370" cy="25729"/>
              </a:xfrm>
              <a:custGeom>
                <a:avLst/>
                <a:gdLst>
                  <a:gd name="connsiteX0" fmla="*/ 0 w 109370"/>
                  <a:gd name="connsiteY0" fmla="*/ 21684 h 25729"/>
                  <a:gd name="connsiteX1" fmla="*/ 16620 w 109370"/>
                  <a:gd name="connsiteY1" fmla="*/ 22756 h 25729"/>
                  <a:gd name="connsiteX2" fmla="*/ 56293 w 109370"/>
                  <a:gd name="connsiteY2" fmla="*/ 19718 h 25729"/>
                  <a:gd name="connsiteX3" fmla="*/ 94061 w 109370"/>
                  <a:gd name="connsiteY3" fmla="*/ 6672 h 25729"/>
                  <a:gd name="connsiteX4" fmla="*/ 109370 w 109370"/>
                  <a:gd name="connsiteY4" fmla="*/ 0 h 25729"/>
                  <a:gd name="connsiteX5" fmla="*/ 95014 w 109370"/>
                  <a:gd name="connsiteY5" fmla="*/ 8697 h 25729"/>
                  <a:gd name="connsiteX6" fmla="*/ 57008 w 109370"/>
                  <a:gd name="connsiteY6" fmla="*/ 22756 h 25729"/>
                  <a:gd name="connsiteX7" fmla="*/ 16441 w 109370"/>
                  <a:gd name="connsiteY7" fmla="*/ 24960 h 25729"/>
                  <a:gd name="connsiteX8" fmla="*/ 0 w 109370"/>
                  <a:gd name="connsiteY8" fmla="*/ 21684 h 25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370" h="25729">
                    <a:moveTo>
                      <a:pt x="0" y="21684"/>
                    </a:moveTo>
                    <a:cubicBezTo>
                      <a:pt x="0" y="21207"/>
                      <a:pt x="6433" y="22160"/>
                      <a:pt x="16620" y="22756"/>
                    </a:cubicBezTo>
                    <a:cubicBezTo>
                      <a:pt x="29922" y="23649"/>
                      <a:pt x="43283" y="22631"/>
                      <a:pt x="56293" y="19718"/>
                    </a:cubicBezTo>
                    <a:cubicBezTo>
                      <a:pt x="69298" y="16674"/>
                      <a:pt x="81950" y="12307"/>
                      <a:pt x="94061" y="6672"/>
                    </a:cubicBezTo>
                    <a:cubicBezTo>
                      <a:pt x="99005" y="4105"/>
                      <a:pt x="104122" y="1876"/>
                      <a:pt x="109370" y="0"/>
                    </a:cubicBezTo>
                    <a:cubicBezTo>
                      <a:pt x="104932" y="3437"/>
                      <a:pt x="100113" y="6356"/>
                      <a:pt x="95014" y="8697"/>
                    </a:cubicBezTo>
                    <a:cubicBezTo>
                      <a:pt x="82987" y="14964"/>
                      <a:pt x="70221" y="19688"/>
                      <a:pt x="57008" y="22756"/>
                    </a:cubicBezTo>
                    <a:cubicBezTo>
                      <a:pt x="43700" y="25740"/>
                      <a:pt x="29993" y="26485"/>
                      <a:pt x="16441" y="24960"/>
                    </a:cubicBezTo>
                    <a:cubicBezTo>
                      <a:pt x="10836" y="24626"/>
                      <a:pt x="5308" y="23524"/>
                      <a:pt x="0" y="216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C28E81DA-CD85-8E4A-67AB-9728431CBE64}"/>
                  </a:ext>
                </a:extLst>
              </p:cNvPr>
              <p:cNvSpPr/>
              <p:nvPr/>
            </p:nvSpPr>
            <p:spPr>
              <a:xfrm>
                <a:off x="16494503" y="4036811"/>
                <a:ext cx="61386" cy="59986"/>
              </a:xfrm>
              <a:custGeom>
                <a:avLst/>
                <a:gdLst>
                  <a:gd name="connsiteX0" fmla="*/ 9 w 61386"/>
                  <a:gd name="connsiteY0" fmla="*/ 59987 h 59986"/>
                  <a:gd name="connsiteX1" fmla="*/ 38610 w 61386"/>
                  <a:gd name="connsiteY1" fmla="*/ 36635 h 59986"/>
                  <a:gd name="connsiteX2" fmla="*/ 58447 w 61386"/>
                  <a:gd name="connsiteY2" fmla="*/ 12807 h 59986"/>
                  <a:gd name="connsiteX3" fmla="*/ 59936 w 61386"/>
                  <a:gd name="connsiteY3" fmla="*/ 0 h 59986"/>
                  <a:gd name="connsiteX4" fmla="*/ 61068 w 61386"/>
                  <a:gd name="connsiteY4" fmla="*/ 3515 h 59986"/>
                  <a:gd name="connsiteX5" fmla="*/ 60532 w 61386"/>
                  <a:gd name="connsiteY5" fmla="*/ 13463 h 59986"/>
                  <a:gd name="connsiteX6" fmla="*/ 40516 w 61386"/>
                  <a:gd name="connsiteY6" fmla="*/ 38959 h 59986"/>
                  <a:gd name="connsiteX7" fmla="*/ 12578 w 61386"/>
                  <a:gd name="connsiteY7" fmla="*/ 55281 h 59986"/>
                  <a:gd name="connsiteX8" fmla="*/ 9 w 61386"/>
                  <a:gd name="connsiteY8" fmla="*/ 59987 h 5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386" h="59986">
                    <a:moveTo>
                      <a:pt x="9" y="59987"/>
                    </a:moveTo>
                    <a:cubicBezTo>
                      <a:pt x="-468" y="58974"/>
                      <a:pt x="18714" y="51468"/>
                      <a:pt x="38610" y="36635"/>
                    </a:cubicBezTo>
                    <a:cubicBezTo>
                      <a:pt x="47355" y="30744"/>
                      <a:pt x="54235" y="22476"/>
                      <a:pt x="58447" y="12807"/>
                    </a:cubicBezTo>
                    <a:cubicBezTo>
                      <a:pt x="59507" y="8620"/>
                      <a:pt x="60008" y="4319"/>
                      <a:pt x="59936" y="0"/>
                    </a:cubicBezTo>
                    <a:cubicBezTo>
                      <a:pt x="60538" y="1084"/>
                      <a:pt x="60919" y="2282"/>
                      <a:pt x="61068" y="3515"/>
                    </a:cubicBezTo>
                    <a:cubicBezTo>
                      <a:pt x="61628" y="6827"/>
                      <a:pt x="61449" y="10228"/>
                      <a:pt x="60532" y="13463"/>
                    </a:cubicBezTo>
                    <a:cubicBezTo>
                      <a:pt x="56707" y="23858"/>
                      <a:pt x="49708" y="32781"/>
                      <a:pt x="40516" y="38959"/>
                    </a:cubicBezTo>
                    <a:cubicBezTo>
                      <a:pt x="31825" y="45398"/>
                      <a:pt x="22455" y="50873"/>
                      <a:pt x="12578" y="55281"/>
                    </a:cubicBezTo>
                    <a:cubicBezTo>
                      <a:pt x="8629" y="57437"/>
                      <a:pt x="4399" y="59022"/>
                      <a:pt x="9" y="5998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6" name="Forma Livre: Forma 2025">
                <a:extLst>
                  <a:ext uri="{FF2B5EF4-FFF2-40B4-BE49-F238E27FC236}">
                    <a16:creationId xmlns:a16="http://schemas.microsoft.com/office/drawing/2014/main" id="{48EEE89F-E2AA-BCD1-150E-5F02AC167B93}"/>
                  </a:ext>
                </a:extLst>
              </p:cNvPr>
              <p:cNvSpPr/>
              <p:nvPr/>
            </p:nvSpPr>
            <p:spPr>
              <a:xfrm>
                <a:off x="16507915" y="4016682"/>
                <a:ext cx="45636" cy="23051"/>
              </a:xfrm>
              <a:custGeom>
                <a:avLst/>
                <a:gdLst>
                  <a:gd name="connsiteX0" fmla="*/ 0 w 45636"/>
                  <a:gd name="connsiteY0" fmla="*/ 411 h 23051"/>
                  <a:gd name="connsiteX1" fmla="*/ 7863 w 45636"/>
                  <a:gd name="connsiteY1" fmla="*/ 411 h 23051"/>
                  <a:gd name="connsiteX2" fmla="*/ 26509 w 45636"/>
                  <a:gd name="connsiteY2" fmla="*/ 4521 h 23051"/>
                  <a:gd name="connsiteX3" fmla="*/ 42176 w 45636"/>
                  <a:gd name="connsiteY3" fmla="*/ 15840 h 23051"/>
                  <a:gd name="connsiteX4" fmla="*/ 45571 w 45636"/>
                  <a:gd name="connsiteY4" fmla="*/ 23048 h 23051"/>
                  <a:gd name="connsiteX5" fmla="*/ 40508 w 45636"/>
                  <a:gd name="connsiteY5" fmla="*/ 17091 h 23051"/>
                  <a:gd name="connsiteX6" fmla="*/ 25377 w 45636"/>
                  <a:gd name="connsiteY6" fmla="*/ 7202 h 23051"/>
                  <a:gd name="connsiteX7" fmla="*/ 7506 w 45636"/>
                  <a:gd name="connsiteY7" fmla="*/ 2377 h 23051"/>
                  <a:gd name="connsiteX8" fmla="*/ 0 w 45636"/>
                  <a:gd name="connsiteY8" fmla="*/ 411 h 2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636" h="23051">
                    <a:moveTo>
                      <a:pt x="0" y="411"/>
                    </a:moveTo>
                    <a:cubicBezTo>
                      <a:pt x="2591" y="-137"/>
                      <a:pt x="5272" y="-137"/>
                      <a:pt x="7863" y="411"/>
                    </a:cubicBezTo>
                    <a:cubicBezTo>
                      <a:pt x="14243" y="864"/>
                      <a:pt x="20528" y="2246"/>
                      <a:pt x="26509" y="4521"/>
                    </a:cubicBezTo>
                    <a:cubicBezTo>
                      <a:pt x="32656" y="6809"/>
                      <a:pt x="38071" y="10723"/>
                      <a:pt x="42176" y="15840"/>
                    </a:cubicBezTo>
                    <a:cubicBezTo>
                      <a:pt x="45214" y="19831"/>
                      <a:pt x="45869" y="22928"/>
                      <a:pt x="45571" y="23048"/>
                    </a:cubicBezTo>
                    <a:cubicBezTo>
                      <a:pt x="45273" y="23167"/>
                      <a:pt x="43724" y="20605"/>
                      <a:pt x="40508" y="17091"/>
                    </a:cubicBezTo>
                    <a:cubicBezTo>
                      <a:pt x="36230" y="12748"/>
                      <a:pt x="31072" y="9370"/>
                      <a:pt x="25377" y="7202"/>
                    </a:cubicBezTo>
                    <a:cubicBezTo>
                      <a:pt x="19557" y="5117"/>
                      <a:pt x="13582" y="3503"/>
                      <a:pt x="7506" y="2377"/>
                    </a:cubicBezTo>
                    <a:cubicBezTo>
                      <a:pt x="4909" y="2174"/>
                      <a:pt x="2365" y="1507"/>
                      <a:pt x="0" y="4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7" name="Forma Livre: Forma 2026">
                <a:extLst>
                  <a:ext uri="{FF2B5EF4-FFF2-40B4-BE49-F238E27FC236}">
                    <a16:creationId xmlns:a16="http://schemas.microsoft.com/office/drawing/2014/main" id="{A36F8E74-52E7-2A39-C91D-B9A74134EA4F}"/>
                  </a:ext>
                </a:extLst>
              </p:cNvPr>
              <p:cNvSpPr/>
              <p:nvPr/>
            </p:nvSpPr>
            <p:spPr>
              <a:xfrm>
                <a:off x="16479157" y="4047273"/>
                <a:ext cx="8668" cy="7088"/>
              </a:xfrm>
              <a:custGeom>
                <a:avLst/>
                <a:gdLst>
                  <a:gd name="connsiteX0" fmla="*/ 46 w 8668"/>
                  <a:gd name="connsiteY0" fmla="*/ 380 h 7088"/>
                  <a:gd name="connsiteX1" fmla="*/ 5586 w 8668"/>
                  <a:gd name="connsiteY1" fmla="*/ 1929 h 7088"/>
                  <a:gd name="connsiteX2" fmla="*/ 8445 w 8668"/>
                  <a:gd name="connsiteY2" fmla="*/ 6992 h 7088"/>
                  <a:gd name="connsiteX3" fmla="*/ 3679 w 8668"/>
                  <a:gd name="connsiteY3" fmla="*/ 4371 h 7088"/>
                  <a:gd name="connsiteX4" fmla="*/ 46 w 8668"/>
                  <a:gd name="connsiteY4" fmla="*/ 380 h 7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8" h="7088">
                    <a:moveTo>
                      <a:pt x="46" y="380"/>
                    </a:moveTo>
                    <a:cubicBezTo>
                      <a:pt x="46" y="-394"/>
                      <a:pt x="3024" y="-37"/>
                      <a:pt x="5586" y="1929"/>
                    </a:cubicBezTo>
                    <a:cubicBezTo>
                      <a:pt x="8147" y="3895"/>
                      <a:pt x="9160" y="6516"/>
                      <a:pt x="8445" y="6992"/>
                    </a:cubicBezTo>
                    <a:cubicBezTo>
                      <a:pt x="7730" y="7469"/>
                      <a:pt x="5883" y="6099"/>
                      <a:pt x="3679" y="4371"/>
                    </a:cubicBezTo>
                    <a:cubicBezTo>
                      <a:pt x="1475" y="2644"/>
                      <a:pt x="-312" y="1214"/>
                      <a:pt x="46" y="3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8" name="Forma Livre: Forma 2027">
                <a:extLst>
                  <a:ext uri="{FF2B5EF4-FFF2-40B4-BE49-F238E27FC236}">
                    <a16:creationId xmlns:a16="http://schemas.microsoft.com/office/drawing/2014/main" id="{214AC349-C410-C188-C5F0-F95B0F4C98CF}"/>
                  </a:ext>
                </a:extLst>
              </p:cNvPr>
              <p:cNvSpPr/>
              <p:nvPr/>
            </p:nvSpPr>
            <p:spPr>
              <a:xfrm>
                <a:off x="16552794" y="4056404"/>
                <a:ext cx="5894" cy="17412"/>
              </a:xfrm>
              <a:custGeom>
                <a:avLst/>
                <a:gdLst>
                  <a:gd name="connsiteX0" fmla="*/ 156 w 5894"/>
                  <a:gd name="connsiteY0" fmla="*/ 17340 h 17412"/>
                  <a:gd name="connsiteX1" fmla="*/ 2420 w 5894"/>
                  <a:gd name="connsiteY1" fmla="*/ 8762 h 17412"/>
                  <a:gd name="connsiteX2" fmla="*/ 4267 w 5894"/>
                  <a:gd name="connsiteY2" fmla="*/ 5 h 17412"/>
                  <a:gd name="connsiteX3" fmla="*/ 5398 w 5894"/>
                  <a:gd name="connsiteY3" fmla="*/ 9477 h 17412"/>
                  <a:gd name="connsiteX4" fmla="*/ 156 w 5894"/>
                  <a:gd name="connsiteY4" fmla="*/ 17340 h 17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" h="17412">
                    <a:moveTo>
                      <a:pt x="156" y="17340"/>
                    </a:moveTo>
                    <a:cubicBezTo>
                      <a:pt x="-559" y="16804"/>
                      <a:pt x="1348" y="13349"/>
                      <a:pt x="2420" y="8762"/>
                    </a:cubicBezTo>
                    <a:cubicBezTo>
                      <a:pt x="3492" y="4175"/>
                      <a:pt x="3433" y="184"/>
                      <a:pt x="4267" y="5"/>
                    </a:cubicBezTo>
                    <a:cubicBezTo>
                      <a:pt x="5101" y="-173"/>
                      <a:pt x="6709" y="4116"/>
                      <a:pt x="5398" y="9477"/>
                    </a:cubicBezTo>
                    <a:cubicBezTo>
                      <a:pt x="4088" y="14838"/>
                      <a:pt x="812" y="17936"/>
                      <a:pt x="156" y="173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29" name="Forma Livre: Forma 2028">
                <a:extLst>
                  <a:ext uri="{FF2B5EF4-FFF2-40B4-BE49-F238E27FC236}">
                    <a16:creationId xmlns:a16="http://schemas.microsoft.com/office/drawing/2014/main" id="{3D90D113-987F-5FD8-3D02-BCEDA26AA281}"/>
                  </a:ext>
                </a:extLst>
              </p:cNvPr>
              <p:cNvSpPr/>
              <p:nvPr/>
            </p:nvSpPr>
            <p:spPr>
              <a:xfrm>
                <a:off x="16778532" y="2940725"/>
                <a:ext cx="92130" cy="191861"/>
              </a:xfrm>
              <a:custGeom>
                <a:avLst/>
                <a:gdLst>
                  <a:gd name="connsiteX0" fmla="*/ 50406 w 92130"/>
                  <a:gd name="connsiteY0" fmla="*/ 14237 h 191861"/>
                  <a:gd name="connsiteX1" fmla="*/ 86148 w 92130"/>
                  <a:gd name="connsiteY1" fmla="*/ 89117 h 191861"/>
                  <a:gd name="connsiteX2" fmla="*/ 87101 w 92130"/>
                  <a:gd name="connsiteY2" fmla="*/ 172097 h 191861"/>
                  <a:gd name="connsiteX3" fmla="*/ 90377 w 92130"/>
                  <a:gd name="connsiteY3" fmla="*/ 186335 h 191861"/>
                  <a:gd name="connsiteX4" fmla="*/ 68992 w 92130"/>
                  <a:gd name="connsiteY4" fmla="*/ 191338 h 191861"/>
                  <a:gd name="connsiteX5" fmla="*/ 5311 w 92130"/>
                  <a:gd name="connsiteY5" fmla="*/ 107941 h 191861"/>
                  <a:gd name="connsiteX6" fmla="*/ 25565 w 92130"/>
                  <a:gd name="connsiteY6" fmla="*/ 5004 h 191861"/>
                  <a:gd name="connsiteX7" fmla="*/ 46951 w 92130"/>
                  <a:gd name="connsiteY7" fmla="*/ 0 h 191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130" h="191861">
                    <a:moveTo>
                      <a:pt x="50406" y="14237"/>
                    </a:moveTo>
                    <a:cubicBezTo>
                      <a:pt x="65120" y="28177"/>
                      <a:pt x="78523" y="55936"/>
                      <a:pt x="86148" y="89117"/>
                    </a:cubicBezTo>
                    <a:cubicBezTo>
                      <a:pt x="93773" y="122297"/>
                      <a:pt x="94130" y="153095"/>
                      <a:pt x="87101" y="172097"/>
                    </a:cubicBezTo>
                    <a:lnTo>
                      <a:pt x="90377" y="186335"/>
                    </a:lnTo>
                    <a:lnTo>
                      <a:pt x="68992" y="191338"/>
                    </a:lnTo>
                    <a:cubicBezTo>
                      <a:pt x="45819" y="196759"/>
                      <a:pt x="17345" y="159409"/>
                      <a:pt x="5311" y="107941"/>
                    </a:cubicBezTo>
                    <a:cubicBezTo>
                      <a:pt x="-6722" y="56472"/>
                      <a:pt x="2393" y="10425"/>
                      <a:pt x="25565" y="5004"/>
                    </a:cubicBezTo>
                    <a:lnTo>
                      <a:pt x="46951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0" name="Forma Livre: Forma 2029">
                <a:extLst>
                  <a:ext uri="{FF2B5EF4-FFF2-40B4-BE49-F238E27FC236}">
                    <a16:creationId xmlns:a16="http://schemas.microsoft.com/office/drawing/2014/main" id="{60592659-66A3-236D-1F86-1BE25D4479D2}"/>
                  </a:ext>
                </a:extLst>
              </p:cNvPr>
              <p:cNvSpPr/>
              <p:nvPr/>
            </p:nvSpPr>
            <p:spPr>
              <a:xfrm>
                <a:off x="16778532" y="2940725"/>
                <a:ext cx="92130" cy="191861"/>
              </a:xfrm>
              <a:custGeom>
                <a:avLst/>
                <a:gdLst>
                  <a:gd name="connsiteX0" fmla="*/ 50406 w 92130"/>
                  <a:gd name="connsiteY0" fmla="*/ 14237 h 191861"/>
                  <a:gd name="connsiteX1" fmla="*/ 86148 w 92130"/>
                  <a:gd name="connsiteY1" fmla="*/ 89117 h 191861"/>
                  <a:gd name="connsiteX2" fmla="*/ 87101 w 92130"/>
                  <a:gd name="connsiteY2" fmla="*/ 172097 h 191861"/>
                  <a:gd name="connsiteX3" fmla="*/ 90377 w 92130"/>
                  <a:gd name="connsiteY3" fmla="*/ 186335 h 191861"/>
                  <a:gd name="connsiteX4" fmla="*/ 68992 w 92130"/>
                  <a:gd name="connsiteY4" fmla="*/ 191338 h 191861"/>
                  <a:gd name="connsiteX5" fmla="*/ 5311 w 92130"/>
                  <a:gd name="connsiteY5" fmla="*/ 107941 h 191861"/>
                  <a:gd name="connsiteX6" fmla="*/ 25565 w 92130"/>
                  <a:gd name="connsiteY6" fmla="*/ 5004 h 191861"/>
                  <a:gd name="connsiteX7" fmla="*/ 46951 w 92130"/>
                  <a:gd name="connsiteY7" fmla="*/ 0 h 191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130" h="191861">
                    <a:moveTo>
                      <a:pt x="50406" y="14237"/>
                    </a:moveTo>
                    <a:cubicBezTo>
                      <a:pt x="65120" y="28177"/>
                      <a:pt x="78523" y="55936"/>
                      <a:pt x="86148" y="89117"/>
                    </a:cubicBezTo>
                    <a:cubicBezTo>
                      <a:pt x="93773" y="122297"/>
                      <a:pt x="94130" y="153095"/>
                      <a:pt x="87101" y="172097"/>
                    </a:cubicBezTo>
                    <a:lnTo>
                      <a:pt x="90377" y="186335"/>
                    </a:lnTo>
                    <a:lnTo>
                      <a:pt x="68992" y="191338"/>
                    </a:lnTo>
                    <a:cubicBezTo>
                      <a:pt x="45819" y="196759"/>
                      <a:pt x="17345" y="159409"/>
                      <a:pt x="5311" y="107941"/>
                    </a:cubicBezTo>
                    <a:cubicBezTo>
                      <a:pt x="-6722" y="56472"/>
                      <a:pt x="2393" y="10425"/>
                      <a:pt x="25565" y="5004"/>
                    </a:cubicBezTo>
                    <a:lnTo>
                      <a:pt x="46951" y="0"/>
                    </a:lnTo>
                    <a:close/>
                  </a:path>
                </a:pathLst>
              </a:custGeom>
              <a:solidFill>
                <a:srgbClr val="A27B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1" name="Forma Livre: Forma 2030">
                <a:extLst>
                  <a:ext uri="{FF2B5EF4-FFF2-40B4-BE49-F238E27FC236}">
                    <a16:creationId xmlns:a16="http://schemas.microsoft.com/office/drawing/2014/main" id="{94FA9124-789C-2161-55EA-E3E624EE50B9}"/>
                  </a:ext>
                </a:extLst>
              </p:cNvPr>
              <p:cNvSpPr/>
              <p:nvPr/>
            </p:nvSpPr>
            <p:spPr>
              <a:xfrm>
                <a:off x="16798538" y="2940629"/>
                <a:ext cx="94388" cy="187359"/>
              </a:xfrm>
              <a:custGeom>
                <a:avLst/>
                <a:gdLst>
                  <a:gd name="connsiteX0" fmla="*/ 5261 w 94388"/>
                  <a:gd name="connsiteY0" fmla="*/ 103450 h 187359"/>
                  <a:gd name="connsiteX1" fmla="*/ 68881 w 94388"/>
                  <a:gd name="connsiteY1" fmla="*/ 186847 h 187359"/>
                  <a:gd name="connsiteX2" fmla="*/ 89075 w 94388"/>
                  <a:gd name="connsiteY2" fmla="*/ 83911 h 187359"/>
                  <a:gd name="connsiteX3" fmla="*/ 25455 w 94388"/>
                  <a:gd name="connsiteY3" fmla="*/ 513 h 187359"/>
                  <a:gd name="connsiteX4" fmla="*/ 5261 w 94388"/>
                  <a:gd name="connsiteY4" fmla="*/ 103450 h 187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88" h="187359">
                    <a:moveTo>
                      <a:pt x="5261" y="103450"/>
                    </a:moveTo>
                    <a:cubicBezTo>
                      <a:pt x="17174" y="154858"/>
                      <a:pt x="45768" y="192209"/>
                      <a:pt x="68881" y="186847"/>
                    </a:cubicBezTo>
                    <a:cubicBezTo>
                      <a:pt x="91994" y="181486"/>
                      <a:pt x="101108" y="135379"/>
                      <a:pt x="89075" y="83911"/>
                    </a:cubicBezTo>
                    <a:cubicBezTo>
                      <a:pt x="77042" y="32442"/>
                      <a:pt x="48568" y="-4849"/>
                      <a:pt x="25455" y="513"/>
                    </a:cubicBezTo>
                    <a:cubicBezTo>
                      <a:pt x="2342" y="5874"/>
                      <a:pt x="-6653" y="51981"/>
                      <a:pt x="5261" y="10345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2" name="Forma Livre: Forma 2031">
                <a:extLst>
                  <a:ext uri="{FF2B5EF4-FFF2-40B4-BE49-F238E27FC236}">
                    <a16:creationId xmlns:a16="http://schemas.microsoft.com/office/drawing/2014/main" id="{3BDFCA41-71F0-4910-7247-73190BF38E5D}"/>
                  </a:ext>
                </a:extLst>
              </p:cNvPr>
              <p:cNvSpPr/>
              <p:nvPr/>
            </p:nvSpPr>
            <p:spPr>
              <a:xfrm>
                <a:off x="16839197" y="2951209"/>
                <a:ext cx="54069" cy="153094"/>
              </a:xfrm>
              <a:custGeom>
                <a:avLst/>
                <a:gdLst>
                  <a:gd name="connsiteX0" fmla="*/ 28044 w 54069"/>
                  <a:gd name="connsiteY0" fmla="*/ 125037 h 153094"/>
                  <a:gd name="connsiteX1" fmla="*/ 12258 w 54069"/>
                  <a:gd name="connsiteY1" fmla="*/ 100256 h 153094"/>
                  <a:gd name="connsiteX2" fmla="*/ 11781 w 54069"/>
                  <a:gd name="connsiteY2" fmla="*/ 0 h 153094"/>
                  <a:gd name="connsiteX3" fmla="*/ 48774 w 54069"/>
                  <a:gd name="connsiteY3" fmla="*/ 73390 h 153094"/>
                  <a:gd name="connsiteX4" fmla="*/ 48774 w 54069"/>
                  <a:gd name="connsiteY4" fmla="*/ 153095 h 153094"/>
                  <a:gd name="connsiteX5" fmla="*/ 28044 w 54069"/>
                  <a:gd name="connsiteY5" fmla="*/ 125037 h 15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069" h="153094">
                    <a:moveTo>
                      <a:pt x="28044" y="125037"/>
                    </a:moveTo>
                    <a:cubicBezTo>
                      <a:pt x="22212" y="117156"/>
                      <a:pt x="16940" y="108876"/>
                      <a:pt x="12258" y="100256"/>
                    </a:cubicBezTo>
                    <a:cubicBezTo>
                      <a:pt x="-3915" y="68833"/>
                      <a:pt x="-4094" y="31572"/>
                      <a:pt x="11781" y="0"/>
                    </a:cubicBezTo>
                    <a:cubicBezTo>
                      <a:pt x="27031" y="13999"/>
                      <a:pt x="41209" y="40865"/>
                      <a:pt x="48774" y="73390"/>
                    </a:cubicBezTo>
                    <a:cubicBezTo>
                      <a:pt x="56042" y="104545"/>
                      <a:pt x="55625" y="133675"/>
                      <a:pt x="48774" y="153095"/>
                    </a:cubicBezTo>
                    <a:cubicBezTo>
                      <a:pt x="41566" y="143861"/>
                      <a:pt x="34716" y="134509"/>
                      <a:pt x="28044" y="125037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3" name="Forma Livre: Forma 2032">
                <a:extLst>
                  <a:ext uri="{FF2B5EF4-FFF2-40B4-BE49-F238E27FC236}">
                    <a16:creationId xmlns:a16="http://schemas.microsoft.com/office/drawing/2014/main" id="{1057E62B-01D4-64F2-7BA9-36DF2921AE7B}"/>
                  </a:ext>
                </a:extLst>
              </p:cNvPr>
              <p:cNvSpPr/>
              <p:nvPr/>
            </p:nvSpPr>
            <p:spPr>
              <a:xfrm>
                <a:off x="16813725" y="2959899"/>
                <a:ext cx="66527" cy="144871"/>
              </a:xfrm>
              <a:custGeom>
                <a:avLst/>
                <a:gdLst>
                  <a:gd name="connsiteX0" fmla="*/ 6694 w 66527"/>
                  <a:gd name="connsiteY0" fmla="*/ 78461 h 144871"/>
                  <a:gd name="connsiteX1" fmla="*/ 46605 w 66527"/>
                  <a:gd name="connsiteY1" fmla="*/ 144584 h 144871"/>
                  <a:gd name="connsiteX2" fmla="*/ 62987 w 66527"/>
                  <a:gd name="connsiteY2" fmla="*/ 65356 h 144871"/>
                  <a:gd name="connsiteX3" fmla="*/ 18131 w 66527"/>
                  <a:gd name="connsiteY3" fmla="*/ 306 h 144871"/>
                  <a:gd name="connsiteX4" fmla="*/ 4966 w 66527"/>
                  <a:gd name="connsiteY4" fmla="*/ 10254 h 144871"/>
                  <a:gd name="connsiteX5" fmla="*/ 6694 w 66527"/>
                  <a:gd name="connsiteY5" fmla="*/ 78461 h 144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527" h="144871">
                    <a:moveTo>
                      <a:pt x="6694" y="78461"/>
                    </a:moveTo>
                    <a:cubicBezTo>
                      <a:pt x="15927" y="118016"/>
                      <a:pt x="30998" y="148158"/>
                      <a:pt x="46605" y="144584"/>
                    </a:cubicBezTo>
                    <a:cubicBezTo>
                      <a:pt x="62213" y="141010"/>
                      <a:pt x="72221" y="104851"/>
                      <a:pt x="62987" y="65356"/>
                    </a:cubicBezTo>
                    <a:cubicBezTo>
                      <a:pt x="53754" y="25861"/>
                      <a:pt x="33679" y="-3328"/>
                      <a:pt x="18131" y="306"/>
                    </a:cubicBezTo>
                    <a:cubicBezTo>
                      <a:pt x="12424" y="1366"/>
                      <a:pt x="7546" y="5053"/>
                      <a:pt x="4966" y="10254"/>
                    </a:cubicBezTo>
                    <a:cubicBezTo>
                      <a:pt x="-3255" y="23061"/>
                      <a:pt x="-276" y="48617"/>
                      <a:pt x="6694" y="7846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4" name="Forma Livre: Forma 2033">
                <a:extLst>
                  <a:ext uri="{FF2B5EF4-FFF2-40B4-BE49-F238E27FC236}">
                    <a16:creationId xmlns:a16="http://schemas.microsoft.com/office/drawing/2014/main" id="{A9B7F395-F36B-152D-EFA8-185A30D4E32D}"/>
                  </a:ext>
                </a:extLst>
              </p:cNvPr>
              <p:cNvSpPr/>
              <p:nvPr/>
            </p:nvSpPr>
            <p:spPr>
              <a:xfrm>
                <a:off x="16813725" y="2959899"/>
                <a:ext cx="66527" cy="144871"/>
              </a:xfrm>
              <a:custGeom>
                <a:avLst/>
                <a:gdLst>
                  <a:gd name="connsiteX0" fmla="*/ 6694 w 66527"/>
                  <a:gd name="connsiteY0" fmla="*/ 78461 h 144871"/>
                  <a:gd name="connsiteX1" fmla="*/ 46605 w 66527"/>
                  <a:gd name="connsiteY1" fmla="*/ 144584 h 144871"/>
                  <a:gd name="connsiteX2" fmla="*/ 62987 w 66527"/>
                  <a:gd name="connsiteY2" fmla="*/ 65356 h 144871"/>
                  <a:gd name="connsiteX3" fmla="*/ 18131 w 66527"/>
                  <a:gd name="connsiteY3" fmla="*/ 306 h 144871"/>
                  <a:gd name="connsiteX4" fmla="*/ 4966 w 66527"/>
                  <a:gd name="connsiteY4" fmla="*/ 10254 h 144871"/>
                  <a:gd name="connsiteX5" fmla="*/ 6694 w 66527"/>
                  <a:gd name="connsiteY5" fmla="*/ 78461 h 144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527" h="144871">
                    <a:moveTo>
                      <a:pt x="6694" y="78461"/>
                    </a:moveTo>
                    <a:cubicBezTo>
                      <a:pt x="15927" y="118016"/>
                      <a:pt x="30998" y="148158"/>
                      <a:pt x="46605" y="144584"/>
                    </a:cubicBezTo>
                    <a:cubicBezTo>
                      <a:pt x="62213" y="141010"/>
                      <a:pt x="72221" y="104851"/>
                      <a:pt x="62987" y="65356"/>
                    </a:cubicBezTo>
                    <a:cubicBezTo>
                      <a:pt x="53754" y="25861"/>
                      <a:pt x="33679" y="-3328"/>
                      <a:pt x="18131" y="306"/>
                    </a:cubicBezTo>
                    <a:cubicBezTo>
                      <a:pt x="12424" y="1366"/>
                      <a:pt x="7546" y="5053"/>
                      <a:pt x="4966" y="10254"/>
                    </a:cubicBezTo>
                    <a:cubicBezTo>
                      <a:pt x="-3255" y="23061"/>
                      <a:pt x="-276" y="48617"/>
                      <a:pt x="6694" y="78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5" name="Forma Livre: Forma 2034">
                <a:extLst>
                  <a:ext uri="{FF2B5EF4-FFF2-40B4-BE49-F238E27FC236}">
                    <a16:creationId xmlns:a16="http://schemas.microsoft.com/office/drawing/2014/main" id="{40964FA1-0058-7EC0-D609-4A1E28601A63}"/>
                  </a:ext>
                </a:extLst>
              </p:cNvPr>
              <p:cNvSpPr/>
              <p:nvPr/>
            </p:nvSpPr>
            <p:spPr>
              <a:xfrm>
                <a:off x="16810038" y="2964835"/>
                <a:ext cx="65056" cy="140377"/>
              </a:xfrm>
              <a:custGeom>
                <a:avLst/>
                <a:gdLst>
                  <a:gd name="connsiteX0" fmla="*/ 4365 w 65056"/>
                  <a:gd name="connsiteY0" fmla="*/ 76741 h 140377"/>
                  <a:gd name="connsiteX1" fmla="*/ 48804 w 65056"/>
                  <a:gd name="connsiteY1" fmla="*/ 140064 h 140377"/>
                  <a:gd name="connsiteX2" fmla="*/ 60718 w 65056"/>
                  <a:gd name="connsiteY2" fmla="*/ 63636 h 140377"/>
                  <a:gd name="connsiteX3" fmla="*/ 16279 w 65056"/>
                  <a:gd name="connsiteY3" fmla="*/ 313 h 140377"/>
                  <a:gd name="connsiteX4" fmla="*/ 4365 w 65056"/>
                  <a:gd name="connsiteY4" fmla="*/ 76741 h 14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6" h="140377">
                    <a:moveTo>
                      <a:pt x="4365" y="76741"/>
                    </a:moveTo>
                    <a:cubicBezTo>
                      <a:pt x="13360" y="115343"/>
                      <a:pt x="33256" y="143698"/>
                      <a:pt x="48804" y="140064"/>
                    </a:cubicBezTo>
                    <a:cubicBezTo>
                      <a:pt x="64352" y="136430"/>
                      <a:pt x="69653" y="102178"/>
                      <a:pt x="60718" y="63636"/>
                    </a:cubicBezTo>
                    <a:cubicBezTo>
                      <a:pt x="51782" y="25094"/>
                      <a:pt x="31827" y="-3321"/>
                      <a:pt x="16279" y="313"/>
                    </a:cubicBezTo>
                    <a:cubicBezTo>
                      <a:pt x="731" y="3947"/>
                      <a:pt x="-4630" y="38140"/>
                      <a:pt x="4365" y="7674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85AC4C06-50CA-9100-9CA0-E3EAC4DF1536}"/>
                  </a:ext>
                </a:extLst>
              </p:cNvPr>
              <p:cNvSpPr/>
              <p:nvPr/>
            </p:nvSpPr>
            <p:spPr>
              <a:xfrm>
                <a:off x="16810038" y="2964835"/>
                <a:ext cx="65056" cy="140377"/>
              </a:xfrm>
              <a:custGeom>
                <a:avLst/>
                <a:gdLst>
                  <a:gd name="connsiteX0" fmla="*/ 4365 w 65056"/>
                  <a:gd name="connsiteY0" fmla="*/ 76741 h 140377"/>
                  <a:gd name="connsiteX1" fmla="*/ 48804 w 65056"/>
                  <a:gd name="connsiteY1" fmla="*/ 140064 h 140377"/>
                  <a:gd name="connsiteX2" fmla="*/ 60718 w 65056"/>
                  <a:gd name="connsiteY2" fmla="*/ 63636 h 140377"/>
                  <a:gd name="connsiteX3" fmla="*/ 16279 w 65056"/>
                  <a:gd name="connsiteY3" fmla="*/ 313 h 140377"/>
                  <a:gd name="connsiteX4" fmla="*/ 4365 w 65056"/>
                  <a:gd name="connsiteY4" fmla="*/ 76741 h 14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56" h="140377">
                    <a:moveTo>
                      <a:pt x="4365" y="76741"/>
                    </a:moveTo>
                    <a:cubicBezTo>
                      <a:pt x="13360" y="115343"/>
                      <a:pt x="33256" y="143698"/>
                      <a:pt x="48804" y="140064"/>
                    </a:cubicBezTo>
                    <a:cubicBezTo>
                      <a:pt x="64352" y="136430"/>
                      <a:pt x="69653" y="102178"/>
                      <a:pt x="60718" y="63636"/>
                    </a:cubicBezTo>
                    <a:cubicBezTo>
                      <a:pt x="51782" y="25094"/>
                      <a:pt x="31827" y="-3321"/>
                      <a:pt x="16279" y="313"/>
                    </a:cubicBezTo>
                    <a:cubicBezTo>
                      <a:pt x="731" y="3947"/>
                      <a:pt x="-4630" y="38140"/>
                      <a:pt x="4365" y="76741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7" name="Forma Livre: Forma 2036">
                <a:extLst>
                  <a:ext uri="{FF2B5EF4-FFF2-40B4-BE49-F238E27FC236}">
                    <a16:creationId xmlns:a16="http://schemas.microsoft.com/office/drawing/2014/main" id="{5536F83B-D239-6AB0-3DEC-426AB4F3E07B}"/>
                  </a:ext>
                </a:extLst>
              </p:cNvPr>
              <p:cNvSpPr/>
              <p:nvPr/>
            </p:nvSpPr>
            <p:spPr>
              <a:xfrm>
                <a:off x="16823874" y="2989751"/>
                <a:ext cx="37767" cy="83099"/>
              </a:xfrm>
              <a:custGeom>
                <a:avLst/>
                <a:gdLst>
                  <a:gd name="connsiteX0" fmla="*/ 6553 w 37767"/>
                  <a:gd name="connsiteY0" fmla="*/ 58557 h 83099"/>
                  <a:gd name="connsiteX1" fmla="*/ 22398 w 37767"/>
                  <a:gd name="connsiteY1" fmla="*/ 73509 h 83099"/>
                  <a:gd name="connsiteX2" fmla="*/ 24483 w 37767"/>
                  <a:gd name="connsiteY2" fmla="*/ 83100 h 83099"/>
                  <a:gd name="connsiteX3" fmla="*/ 28772 w 37767"/>
                  <a:gd name="connsiteY3" fmla="*/ 82206 h 83099"/>
                  <a:gd name="connsiteX4" fmla="*/ 30262 w 37767"/>
                  <a:gd name="connsiteY4" fmla="*/ 79466 h 83099"/>
                  <a:gd name="connsiteX5" fmla="*/ 28236 w 37767"/>
                  <a:gd name="connsiteY5" fmla="*/ 79883 h 83099"/>
                  <a:gd name="connsiteX6" fmla="*/ 26687 w 37767"/>
                  <a:gd name="connsiteY6" fmla="*/ 72675 h 83099"/>
                  <a:gd name="connsiteX7" fmla="*/ 37767 w 37767"/>
                  <a:gd name="connsiteY7" fmla="*/ 62846 h 83099"/>
                  <a:gd name="connsiteX8" fmla="*/ 33598 w 37767"/>
                  <a:gd name="connsiteY8" fmla="*/ 54685 h 83099"/>
                  <a:gd name="connsiteX9" fmla="*/ 24662 w 37767"/>
                  <a:gd name="connsiteY9" fmla="*/ 63442 h 83099"/>
                  <a:gd name="connsiteX10" fmla="*/ 20909 w 37767"/>
                  <a:gd name="connsiteY10" fmla="*/ 46345 h 83099"/>
                  <a:gd name="connsiteX11" fmla="*/ 29011 w 37767"/>
                  <a:gd name="connsiteY11" fmla="*/ 26509 h 83099"/>
                  <a:gd name="connsiteX12" fmla="*/ 13284 w 37767"/>
                  <a:gd name="connsiteY12" fmla="*/ 11497 h 83099"/>
                  <a:gd name="connsiteX13" fmla="*/ 11140 w 37767"/>
                  <a:gd name="connsiteY13" fmla="*/ 1847 h 83099"/>
                  <a:gd name="connsiteX14" fmla="*/ 8697 w 37767"/>
                  <a:gd name="connsiteY14" fmla="*/ 2383 h 83099"/>
                  <a:gd name="connsiteX15" fmla="*/ 8161 w 37767"/>
                  <a:gd name="connsiteY15" fmla="*/ 0 h 83099"/>
                  <a:gd name="connsiteX16" fmla="*/ 6910 w 37767"/>
                  <a:gd name="connsiteY16" fmla="*/ 2800 h 83099"/>
                  <a:gd name="connsiteX17" fmla="*/ 8995 w 37767"/>
                  <a:gd name="connsiteY17" fmla="*/ 12271 h 83099"/>
                  <a:gd name="connsiteX18" fmla="*/ 2204 w 37767"/>
                  <a:gd name="connsiteY18" fmla="*/ 17514 h 83099"/>
                  <a:gd name="connsiteX19" fmla="*/ 1132 w 37767"/>
                  <a:gd name="connsiteY19" fmla="*/ 17037 h 83099"/>
                  <a:gd name="connsiteX20" fmla="*/ 0 w 37767"/>
                  <a:gd name="connsiteY20" fmla="*/ 20730 h 83099"/>
                  <a:gd name="connsiteX21" fmla="*/ 715 w 37767"/>
                  <a:gd name="connsiteY21" fmla="*/ 22041 h 83099"/>
                  <a:gd name="connsiteX22" fmla="*/ 3634 w 37767"/>
                  <a:gd name="connsiteY22" fmla="*/ 27998 h 83099"/>
                  <a:gd name="connsiteX23" fmla="*/ 3634 w 37767"/>
                  <a:gd name="connsiteY23" fmla="*/ 28534 h 83099"/>
                  <a:gd name="connsiteX24" fmla="*/ 5600 w 37767"/>
                  <a:gd name="connsiteY24" fmla="*/ 25258 h 83099"/>
                  <a:gd name="connsiteX25" fmla="*/ 10663 w 37767"/>
                  <a:gd name="connsiteY25" fmla="*/ 21624 h 83099"/>
                  <a:gd name="connsiteX26" fmla="*/ 10663 w 37767"/>
                  <a:gd name="connsiteY26" fmla="*/ 21624 h 83099"/>
                  <a:gd name="connsiteX27" fmla="*/ 14416 w 37767"/>
                  <a:gd name="connsiteY27" fmla="*/ 38899 h 83099"/>
                  <a:gd name="connsiteX28" fmla="*/ 6553 w 37767"/>
                  <a:gd name="connsiteY28" fmla="*/ 58557 h 83099"/>
                  <a:gd name="connsiteX29" fmla="*/ 15310 w 37767"/>
                  <a:gd name="connsiteY29" fmla="*/ 20849 h 83099"/>
                  <a:gd name="connsiteX30" fmla="*/ 22220 w 37767"/>
                  <a:gd name="connsiteY30" fmla="*/ 27462 h 83099"/>
                  <a:gd name="connsiteX31" fmla="*/ 18645 w 37767"/>
                  <a:gd name="connsiteY31" fmla="*/ 36040 h 83099"/>
                  <a:gd name="connsiteX32" fmla="*/ 13344 w 37767"/>
                  <a:gd name="connsiteY32" fmla="*/ 57902 h 83099"/>
                  <a:gd name="connsiteX33" fmla="*/ 17037 w 37767"/>
                  <a:gd name="connsiteY33" fmla="*/ 49086 h 83099"/>
                  <a:gd name="connsiteX34" fmla="*/ 20373 w 37767"/>
                  <a:gd name="connsiteY34" fmla="*/ 64216 h 83099"/>
                  <a:gd name="connsiteX35" fmla="*/ 13344 w 37767"/>
                  <a:gd name="connsiteY35" fmla="*/ 57902 h 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767" h="83099">
                    <a:moveTo>
                      <a:pt x="6553" y="58557"/>
                    </a:moveTo>
                    <a:cubicBezTo>
                      <a:pt x="8459" y="67254"/>
                      <a:pt x="13999" y="73926"/>
                      <a:pt x="22398" y="73509"/>
                    </a:cubicBezTo>
                    <a:lnTo>
                      <a:pt x="24483" y="83100"/>
                    </a:lnTo>
                    <a:lnTo>
                      <a:pt x="28772" y="82206"/>
                    </a:lnTo>
                    <a:lnTo>
                      <a:pt x="30262" y="79466"/>
                    </a:lnTo>
                    <a:lnTo>
                      <a:pt x="28236" y="79883"/>
                    </a:lnTo>
                    <a:lnTo>
                      <a:pt x="26687" y="72675"/>
                    </a:lnTo>
                    <a:cubicBezTo>
                      <a:pt x="31596" y="71097"/>
                      <a:pt x="35611" y="67528"/>
                      <a:pt x="37767" y="62846"/>
                    </a:cubicBezTo>
                    <a:lnTo>
                      <a:pt x="33598" y="54685"/>
                    </a:lnTo>
                    <a:cubicBezTo>
                      <a:pt x="31870" y="58652"/>
                      <a:pt x="28665" y="61792"/>
                      <a:pt x="24662" y="63442"/>
                    </a:cubicBezTo>
                    <a:lnTo>
                      <a:pt x="20909" y="46345"/>
                    </a:lnTo>
                    <a:cubicBezTo>
                      <a:pt x="28177" y="42682"/>
                      <a:pt x="31638" y="34217"/>
                      <a:pt x="29011" y="26509"/>
                    </a:cubicBezTo>
                    <a:cubicBezTo>
                      <a:pt x="27104" y="17811"/>
                      <a:pt x="21624" y="11020"/>
                      <a:pt x="13284" y="11497"/>
                    </a:cubicBezTo>
                    <a:lnTo>
                      <a:pt x="11140" y="1847"/>
                    </a:lnTo>
                    <a:lnTo>
                      <a:pt x="8697" y="2383"/>
                    </a:lnTo>
                    <a:lnTo>
                      <a:pt x="8161" y="0"/>
                    </a:lnTo>
                    <a:lnTo>
                      <a:pt x="6910" y="2800"/>
                    </a:lnTo>
                    <a:lnTo>
                      <a:pt x="8995" y="12271"/>
                    </a:lnTo>
                    <a:cubicBezTo>
                      <a:pt x="6261" y="13308"/>
                      <a:pt x="3902" y="15131"/>
                      <a:pt x="2204" y="17514"/>
                    </a:cubicBezTo>
                    <a:lnTo>
                      <a:pt x="1132" y="17037"/>
                    </a:lnTo>
                    <a:lnTo>
                      <a:pt x="0" y="20730"/>
                    </a:lnTo>
                    <a:lnTo>
                      <a:pt x="715" y="22041"/>
                    </a:lnTo>
                    <a:lnTo>
                      <a:pt x="3634" y="27998"/>
                    </a:lnTo>
                    <a:lnTo>
                      <a:pt x="3634" y="28534"/>
                    </a:lnTo>
                    <a:cubicBezTo>
                      <a:pt x="4176" y="27378"/>
                      <a:pt x="4837" y="26282"/>
                      <a:pt x="5600" y="25258"/>
                    </a:cubicBezTo>
                    <a:cubicBezTo>
                      <a:pt x="7041" y="23733"/>
                      <a:pt x="8757" y="22500"/>
                      <a:pt x="10663" y="21624"/>
                    </a:cubicBezTo>
                    <a:lnTo>
                      <a:pt x="10663" y="21624"/>
                    </a:lnTo>
                    <a:lnTo>
                      <a:pt x="14416" y="38899"/>
                    </a:lnTo>
                    <a:cubicBezTo>
                      <a:pt x="7303" y="42616"/>
                      <a:pt x="3967" y="50962"/>
                      <a:pt x="6553" y="58557"/>
                    </a:cubicBezTo>
                    <a:close/>
                    <a:moveTo>
                      <a:pt x="15310" y="20849"/>
                    </a:moveTo>
                    <a:cubicBezTo>
                      <a:pt x="18931" y="21040"/>
                      <a:pt x="21868" y="23852"/>
                      <a:pt x="22220" y="27462"/>
                    </a:cubicBezTo>
                    <a:cubicBezTo>
                      <a:pt x="23024" y="30792"/>
                      <a:pt x="21582" y="34265"/>
                      <a:pt x="18645" y="36040"/>
                    </a:cubicBezTo>
                    <a:close/>
                    <a:moveTo>
                      <a:pt x="13344" y="57902"/>
                    </a:moveTo>
                    <a:cubicBezTo>
                      <a:pt x="12462" y="54471"/>
                      <a:pt x="13969" y="50867"/>
                      <a:pt x="17037" y="49086"/>
                    </a:cubicBezTo>
                    <a:lnTo>
                      <a:pt x="20373" y="64216"/>
                    </a:lnTo>
                    <a:cubicBezTo>
                      <a:pt x="16775" y="64181"/>
                      <a:pt x="13761" y="61476"/>
                      <a:pt x="13344" y="5790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4BCD7B45-D1C9-9DFA-1E36-E01B660A87C9}"/>
                  </a:ext>
                </a:extLst>
              </p:cNvPr>
              <p:cNvSpPr/>
              <p:nvPr/>
            </p:nvSpPr>
            <p:spPr>
              <a:xfrm>
                <a:off x="16823874" y="2989751"/>
                <a:ext cx="37767" cy="83099"/>
              </a:xfrm>
              <a:custGeom>
                <a:avLst/>
                <a:gdLst>
                  <a:gd name="connsiteX0" fmla="*/ 6553 w 37767"/>
                  <a:gd name="connsiteY0" fmla="*/ 58557 h 83099"/>
                  <a:gd name="connsiteX1" fmla="*/ 22398 w 37767"/>
                  <a:gd name="connsiteY1" fmla="*/ 73509 h 83099"/>
                  <a:gd name="connsiteX2" fmla="*/ 24483 w 37767"/>
                  <a:gd name="connsiteY2" fmla="*/ 83100 h 83099"/>
                  <a:gd name="connsiteX3" fmla="*/ 28772 w 37767"/>
                  <a:gd name="connsiteY3" fmla="*/ 82206 h 83099"/>
                  <a:gd name="connsiteX4" fmla="*/ 30262 w 37767"/>
                  <a:gd name="connsiteY4" fmla="*/ 79466 h 83099"/>
                  <a:gd name="connsiteX5" fmla="*/ 28236 w 37767"/>
                  <a:gd name="connsiteY5" fmla="*/ 79883 h 83099"/>
                  <a:gd name="connsiteX6" fmla="*/ 26687 w 37767"/>
                  <a:gd name="connsiteY6" fmla="*/ 72675 h 83099"/>
                  <a:gd name="connsiteX7" fmla="*/ 37767 w 37767"/>
                  <a:gd name="connsiteY7" fmla="*/ 62846 h 83099"/>
                  <a:gd name="connsiteX8" fmla="*/ 33598 w 37767"/>
                  <a:gd name="connsiteY8" fmla="*/ 54685 h 83099"/>
                  <a:gd name="connsiteX9" fmla="*/ 24662 w 37767"/>
                  <a:gd name="connsiteY9" fmla="*/ 63442 h 83099"/>
                  <a:gd name="connsiteX10" fmla="*/ 20909 w 37767"/>
                  <a:gd name="connsiteY10" fmla="*/ 46345 h 83099"/>
                  <a:gd name="connsiteX11" fmla="*/ 29011 w 37767"/>
                  <a:gd name="connsiteY11" fmla="*/ 26509 h 83099"/>
                  <a:gd name="connsiteX12" fmla="*/ 13284 w 37767"/>
                  <a:gd name="connsiteY12" fmla="*/ 11497 h 83099"/>
                  <a:gd name="connsiteX13" fmla="*/ 11140 w 37767"/>
                  <a:gd name="connsiteY13" fmla="*/ 1847 h 83099"/>
                  <a:gd name="connsiteX14" fmla="*/ 8697 w 37767"/>
                  <a:gd name="connsiteY14" fmla="*/ 2383 h 83099"/>
                  <a:gd name="connsiteX15" fmla="*/ 8161 w 37767"/>
                  <a:gd name="connsiteY15" fmla="*/ 0 h 83099"/>
                  <a:gd name="connsiteX16" fmla="*/ 6910 w 37767"/>
                  <a:gd name="connsiteY16" fmla="*/ 2800 h 83099"/>
                  <a:gd name="connsiteX17" fmla="*/ 8995 w 37767"/>
                  <a:gd name="connsiteY17" fmla="*/ 12271 h 83099"/>
                  <a:gd name="connsiteX18" fmla="*/ 2204 w 37767"/>
                  <a:gd name="connsiteY18" fmla="*/ 17514 h 83099"/>
                  <a:gd name="connsiteX19" fmla="*/ 1132 w 37767"/>
                  <a:gd name="connsiteY19" fmla="*/ 17037 h 83099"/>
                  <a:gd name="connsiteX20" fmla="*/ 0 w 37767"/>
                  <a:gd name="connsiteY20" fmla="*/ 20730 h 83099"/>
                  <a:gd name="connsiteX21" fmla="*/ 715 w 37767"/>
                  <a:gd name="connsiteY21" fmla="*/ 22041 h 83099"/>
                  <a:gd name="connsiteX22" fmla="*/ 3634 w 37767"/>
                  <a:gd name="connsiteY22" fmla="*/ 27998 h 83099"/>
                  <a:gd name="connsiteX23" fmla="*/ 3634 w 37767"/>
                  <a:gd name="connsiteY23" fmla="*/ 28534 h 83099"/>
                  <a:gd name="connsiteX24" fmla="*/ 5600 w 37767"/>
                  <a:gd name="connsiteY24" fmla="*/ 25258 h 83099"/>
                  <a:gd name="connsiteX25" fmla="*/ 10663 w 37767"/>
                  <a:gd name="connsiteY25" fmla="*/ 21624 h 83099"/>
                  <a:gd name="connsiteX26" fmla="*/ 10663 w 37767"/>
                  <a:gd name="connsiteY26" fmla="*/ 21624 h 83099"/>
                  <a:gd name="connsiteX27" fmla="*/ 14416 w 37767"/>
                  <a:gd name="connsiteY27" fmla="*/ 38899 h 83099"/>
                  <a:gd name="connsiteX28" fmla="*/ 6553 w 37767"/>
                  <a:gd name="connsiteY28" fmla="*/ 58557 h 83099"/>
                  <a:gd name="connsiteX29" fmla="*/ 15310 w 37767"/>
                  <a:gd name="connsiteY29" fmla="*/ 20849 h 83099"/>
                  <a:gd name="connsiteX30" fmla="*/ 22220 w 37767"/>
                  <a:gd name="connsiteY30" fmla="*/ 27462 h 83099"/>
                  <a:gd name="connsiteX31" fmla="*/ 18645 w 37767"/>
                  <a:gd name="connsiteY31" fmla="*/ 36040 h 83099"/>
                  <a:gd name="connsiteX32" fmla="*/ 13344 w 37767"/>
                  <a:gd name="connsiteY32" fmla="*/ 57902 h 83099"/>
                  <a:gd name="connsiteX33" fmla="*/ 17037 w 37767"/>
                  <a:gd name="connsiteY33" fmla="*/ 49086 h 83099"/>
                  <a:gd name="connsiteX34" fmla="*/ 20373 w 37767"/>
                  <a:gd name="connsiteY34" fmla="*/ 64216 h 83099"/>
                  <a:gd name="connsiteX35" fmla="*/ 13344 w 37767"/>
                  <a:gd name="connsiteY35" fmla="*/ 57902 h 83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767" h="83099">
                    <a:moveTo>
                      <a:pt x="6553" y="58557"/>
                    </a:moveTo>
                    <a:cubicBezTo>
                      <a:pt x="8459" y="67254"/>
                      <a:pt x="13999" y="73926"/>
                      <a:pt x="22398" y="73509"/>
                    </a:cubicBezTo>
                    <a:lnTo>
                      <a:pt x="24483" y="83100"/>
                    </a:lnTo>
                    <a:lnTo>
                      <a:pt x="28772" y="82206"/>
                    </a:lnTo>
                    <a:lnTo>
                      <a:pt x="30262" y="79466"/>
                    </a:lnTo>
                    <a:lnTo>
                      <a:pt x="28236" y="79883"/>
                    </a:lnTo>
                    <a:lnTo>
                      <a:pt x="26687" y="72675"/>
                    </a:lnTo>
                    <a:cubicBezTo>
                      <a:pt x="31596" y="71097"/>
                      <a:pt x="35611" y="67528"/>
                      <a:pt x="37767" y="62846"/>
                    </a:cubicBezTo>
                    <a:lnTo>
                      <a:pt x="33598" y="54685"/>
                    </a:lnTo>
                    <a:cubicBezTo>
                      <a:pt x="31870" y="58652"/>
                      <a:pt x="28665" y="61792"/>
                      <a:pt x="24662" y="63442"/>
                    </a:cubicBezTo>
                    <a:lnTo>
                      <a:pt x="20909" y="46345"/>
                    </a:lnTo>
                    <a:cubicBezTo>
                      <a:pt x="28177" y="42682"/>
                      <a:pt x="31638" y="34217"/>
                      <a:pt x="29011" y="26509"/>
                    </a:cubicBezTo>
                    <a:cubicBezTo>
                      <a:pt x="27104" y="17811"/>
                      <a:pt x="21624" y="11020"/>
                      <a:pt x="13284" y="11497"/>
                    </a:cubicBezTo>
                    <a:lnTo>
                      <a:pt x="11140" y="1847"/>
                    </a:lnTo>
                    <a:lnTo>
                      <a:pt x="8697" y="2383"/>
                    </a:lnTo>
                    <a:lnTo>
                      <a:pt x="8161" y="0"/>
                    </a:lnTo>
                    <a:lnTo>
                      <a:pt x="6910" y="2800"/>
                    </a:lnTo>
                    <a:lnTo>
                      <a:pt x="8995" y="12271"/>
                    </a:lnTo>
                    <a:cubicBezTo>
                      <a:pt x="6261" y="13308"/>
                      <a:pt x="3902" y="15131"/>
                      <a:pt x="2204" y="17514"/>
                    </a:cubicBezTo>
                    <a:lnTo>
                      <a:pt x="1132" y="17037"/>
                    </a:lnTo>
                    <a:lnTo>
                      <a:pt x="0" y="20730"/>
                    </a:lnTo>
                    <a:lnTo>
                      <a:pt x="715" y="22041"/>
                    </a:lnTo>
                    <a:lnTo>
                      <a:pt x="3634" y="27998"/>
                    </a:lnTo>
                    <a:lnTo>
                      <a:pt x="3634" y="28534"/>
                    </a:lnTo>
                    <a:cubicBezTo>
                      <a:pt x="4176" y="27378"/>
                      <a:pt x="4837" y="26282"/>
                      <a:pt x="5600" y="25258"/>
                    </a:cubicBezTo>
                    <a:cubicBezTo>
                      <a:pt x="7041" y="23733"/>
                      <a:pt x="8757" y="22500"/>
                      <a:pt x="10663" y="21624"/>
                    </a:cubicBezTo>
                    <a:lnTo>
                      <a:pt x="10663" y="21624"/>
                    </a:lnTo>
                    <a:lnTo>
                      <a:pt x="14416" y="38899"/>
                    </a:lnTo>
                    <a:cubicBezTo>
                      <a:pt x="7303" y="42616"/>
                      <a:pt x="3967" y="50962"/>
                      <a:pt x="6553" y="58557"/>
                    </a:cubicBezTo>
                    <a:close/>
                    <a:moveTo>
                      <a:pt x="15310" y="20849"/>
                    </a:moveTo>
                    <a:cubicBezTo>
                      <a:pt x="18931" y="21040"/>
                      <a:pt x="21868" y="23852"/>
                      <a:pt x="22220" y="27462"/>
                    </a:cubicBezTo>
                    <a:cubicBezTo>
                      <a:pt x="23024" y="30792"/>
                      <a:pt x="21582" y="34265"/>
                      <a:pt x="18645" y="36040"/>
                    </a:cubicBezTo>
                    <a:close/>
                    <a:moveTo>
                      <a:pt x="13344" y="57902"/>
                    </a:moveTo>
                    <a:cubicBezTo>
                      <a:pt x="12462" y="54471"/>
                      <a:pt x="13969" y="50867"/>
                      <a:pt x="17037" y="49086"/>
                    </a:cubicBezTo>
                    <a:lnTo>
                      <a:pt x="20373" y="64216"/>
                    </a:lnTo>
                    <a:cubicBezTo>
                      <a:pt x="16775" y="64181"/>
                      <a:pt x="13761" y="61476"/>
                      <a:pt x="13344" y="579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39" name="Forma Livre: Forma 2038">
                <a:extLst>
                  <a:ext uri="{FF2B5EF4-FFF2-40B4-BE49-F238E27FC236}">
                    <a16:creationId xmlns:a16="http://schemas.microsoft.com/office/drawing/2014/main" id="{F1E57281-C780-1394-E8AE-59793CC96A05}"/>
                  </a:ext>
                </a:extLst>
              </p:cNvPr>
              <p:cNvSpPr/>
              <p:nvPr/>
            </p:nvSpPr>
            <p:spPr>
              <a:xfrm>
                <a:off x="16823100" y="2989215"/>
                <a:ext cx="40805" cy="80300"/>
              </a:xfrm>
              <a:custGeom>
                <a:avLst/>
                <a:gdLst>
                  <a:gd name="connsiteX0" fmla="*/ 9293 w 40805"/>
                  <a:gd name="connsiteY0" fmla="*/ 57128 h 80300"/>
                  <a:gd name="connsiteX1" fmla="*/ 16263 w 40805"/>
                  <a:gd name="connsiteY1" fmla="*/ 36814 h 80300"/>
                  <a:gd name="connsiteX2" fmla="*/ 11438 w 40805"/>
                  <a:gd name="connsiteY2" fmla="*/ 19837 h 80300"/>
                  <a:gd name="connsiteX3" fmla="*/ 4527 w 40805"/>
                  <a:gd name="connsiteY3" fmla="*/ 26509 h 80300"/>
                  <a:gd name="connsiteX4" fmla="*/ 0 w 40805"/>
                  <a:gd name="connsiteY4" fmla="*/ 18586 h 80300"/>
                  <a:gd name="connsiteX5" fmla="*/ 8876 w 40805"/>
                  <a:gd name="connsiteY5" fmla="*/ 10484 h 80300"/>
                  <a:gd name="connsiteX6" fmla="*/ 6195 w 40805"/>
                  <a:gd name="connsiteY6" fmla="*/ 1191 h 80300"/>
                  <a:gd name="connsiteX7" fmla="*/ 10425 w 40805"/>
                  <a:gd name="connsiteY7" fmla="*/ 0 h 80300"/>
                  <a:gd name="connsiteX8" fmla="*/ 13105 w 40805"/>
                  <a:gd name="connsiteY8" fmla="*/ 9472 h 80300"/>
                  <a:gd name="connsiteX9" fmla="*/ 29785 w 40805"/>
                  <a:gd name="connsiteY9" fmla="*/ 23471 h 80300"/>
                  <a:gd name="connsiteX10" fmla="*/ 22934 w 40805"/>
                  <a:gd name="connsiteY10" fmla="*/ 43843 h 80300"/>
                  <a:gd name="connsiteX11" fmla="*/ 27700 w 40805"/>
                  <a:gd name="connsiteY11" fmla="*/ 60642 h 80300"/>
                  <a:gd name="connsiteX12" fmla="*/ 36099 w 40805"/>
                  <a:gd name="connsiteY12" fmla="*/ 51349 h 80300"/>
                  <a:gd name="connsiteX13" fmla="*/ 40805 w 40805"/>
                  <a:gd name="connsiteY13" fmla="*/ 59212 h 80300"/>
                  <a:gd name="connsiteX14" fmla="*/ 30321 w 40805"/>
                  <a:gd name="connsiteY14" fmla="*/ 69756 h 80300"/>
                  <a:gd name="connsiteX15" fmla="*/ 33002 w 40805"/>
                  <a:gd name="connsiteY15" fmla="*/ 79109 h 80300"/>
                  <a:gd name="connsiteX16" fmla="*/ 28772 w 40805"/>
                  <a:gd name="connsiteY16" fmla="*/ 80300 h 80300"/>
                  <a:gd name="connsiteX17" fmla="*/ 26092 w 40805"/>
                  <a:gd name="connsiteY17" fmla="*/ 70829 h 80300"/>
                  <a:gd name="connsiteX18" fmla="*/ 9293 w 40805"/>
                  <a:gd name="connsiteY18" fmla="*/ 57128 h 80300"/>
                  <a:gd name="connsiteX19" fmla="*/ 23411 w 40805"/>
                  <a:gd name="connsiteY19" fmla="*/ 61893 h 80300"/>
                  <a:gd name="connsiteX20" fmla="*/ 19182 w 40805"/>
                  <a:gd name="connsiteY20" fmla="*/ 47001 h 80300"/>
                  <a:gd name="connsiteX21" fmla="*/ 16024 w 40805"/>
                  <a:gd name="connsiteY21" fmla="*/ 56055 h 80300"/>
                  <a:gd name="connsiteX22" fmla="*/ 23411 w 40805"/>
                  <a:gd name="connsiteY22" fmla="*/ 61893 h 80300"/>
                  <a:gd name="connsiteX23" fmla="*/ 22994 w 40805"/>
                  <a:gd name="connsiteY23" fmla="*/ 25079 h 80300"/>
                  <a:gd name="connsiteX24" fmla="*/ 15667 w 40805"/>
                  <a:gd name="connsiteY24" fmla="*/ 19122 h 80300"/>
                  <a:gd name="connsiteX25" fmla="*/ 19956 w 40805"/>
                  <a:gd name="connsiteY25" fmla="*/ 34134 h 80300"/>
                  <a:gd name="connsiteX26" fmla="*/ 22994 w 40805"/>
                  <a:gd name="connsiteY26" fmla="*/ 25079 h 8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0805" h="80300">
                    <a:moveTo>
                      <a:pt x="9293" y="57128"/>
                    </a:moveTo>
                    <a:cubicBezTo>
                      <a:pt x="6261" y="49562"/>
                      <a:pt x="9227" y="40924"/>
                      <a:pt x="16263" y="36814"/>
                    </a:cubicBezTo>
                    <a:lnTo>
                      <a:pt x="11438" y="19837"/>
                    </a:lnTo>
                    <a:cubicBezTo>
                      <a:pt x="8536" y="21338"/>
                      <a:pt x="6130" y="23661"/>
                      <a:pt x="4527" y="26509"/>
                    </a:cubicBezTo>
                    <a:lnTo>
                      <a:pt x="0" y="18586"/>
                    </a:lnTo>
                    <a:cubicBezTo>
                      <a:pt x="1894" y="14910"/>
                      <a:pt x="5046" y="12033"/>
                      <a:pt x="8876" y="10484"/>
                    </a:cubicBezTo>
                    <a:lnTo>
                      <a:pt x="6195" y="1191"/>
                    </a:lnTo>
                    <a:lnTo>
                      <a:pt x="10425" y="0"/>
                    </a:lnTo>
                    <a:lnTo>
                      <a:pt x="13105" y="9472"/>
                    </a:lnTo>
                    <a:cubicBezTo>
                      <a:pt x="21445" y="8459"/>
                      <a:pt x="27343" y="14892"/>
                      <a:pt x="29785" y="23471"/>
                    </a:cubicBezTo>
                    <a:cubicBezTo>
                      <a:pt x="32871" y="31018"/>
                      <a:pt x="29958" y="39691"/>
                      <a:pt x="22934" y="43843"/>
                    </a:cubicBezTo>
                    <a:lnTo>
                      <a:pt x="27700" y="60642"/>
                    </a:lnTo>
                    <a:cubicBezTo>
                      <a:pt x="31596" y="58742"/>
                      <a:pt x="34604" y="55412"/>
                      <a:pt x="36099" y="51349"/>
                    </a:cubicBezTo>
                    <a:lnTo>
                      <a:pt x="40805" y="59212"/>
                    </a:lnTo>
                    <a:cubicBezTo>
                      <a:pt x="38929" y="64032"/>
                      <a:pt x="35128" y="67856"/>
                      <a:pt x="30321" y="69756"/>
                    </a:cubicBezTo>
                    <a:lnTo>
                      <a:pt x="33002" y="79109"/>
                    </a:lnTo>
                    <a:lnTo>
                      <a:pt x="28772" y="80300"/>
                    </a:lnTo>
                    <a:lnTo>
                      <a:pt x="26092" y="70829"/>
                    </a:lnTo>
                    <a:cubicBezTo>
                      <a:pt x="17633" y="72020"/>
                      <a:pt x="11735" y="65706"/>
                      <a:pt x="9293" y="57128"/>
                    </a:cubicBezTo>
                    <a:close/>
                    <a:moveTo>
                      <a:pt x="23411" y="61893"/>
                    </a:moveTo>
                    <a:lnTo>
                      <a:pt x="19182" y="47001"/>
                    </a:lnTo>
                    <a:cubicBezTo>
                      <a:pt x="16233" y="48978"/>
                      <a:pt x="14946" y="52672"/>
                      <a:pt x="16024" y="56055"/>
                    </a:cubicBezTo>
                    <a:cubicBezTo>
                      <a:pt x="16650" y="59594"/>
                      <a:pt x="19825" y="62102"/>
                      <a:pt x="23411" y="61893"/>
                    </a:cubicBezTo>
                    <a:close/>
                    <a:moveTo>
                      <a:pt x="22994" y="25079"/>
                    </a:moveTo>
                    <a:cubicBezTo>
                      <a:pt x="22303" y="21588"/>
                      <a:pt x="19223" y="19086"/>
                      <a:pt x="15667" y="19122"/>
                    </a:cubicBezTo>
                    <a:lnTo>
                      <a:pt x="19956" y="34134"/>
                    </a:lnTo>
                    <a:cubicBezTo>
                      <a:pt x="22893" y="32144"/>
                      <a:pt x="24138" y="28439"/>
                      <a:pt x="22994" y="2507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0" name="Forma Livre: Forma 2039">
                <a:extLst>
                  <a:ext uri="{FF2B5EF4-FFF2-40B4-BE49-F238E27FC236}">
                    <a16:creationId xmlns:a16="http://schemas.microsoft.com/office/drawing/2014/main" id="{9FF967A3-B9E7-CA45-85CF-6D1E5C42F106}"/>
                  </a:ext>
                </a:extLst>
              </p:cNvPr>
              <p:cNvSpPr/>
              <p:nvPr/>
            </p:nvSpPr>
            <p:spPr>
              <a:xfrm>
                <a:off x="16808962" y="2976705"/>
                <a:ext cx="23549" cy="109966"/>
              </a:xfrm>
              <a:custGeom>
                <a:avLst/>
                <a:gdLst>
                  <a:gd name="connsiteX0" fmla="*/ 5023 w 23549"/>
                  <a:gd name="connsiteY0" fmla="*/ 0 h 109966"/>
                  <a:gd name="connsiteX1" fmla="*/ 3475 w 23549"/>
                  <a:gd name="connsiteY1" fmla="*/ 16620 h 109966"/>
                  <a:gd name="connsiteX2" fmla="*/ 5381 w 23549"/>
                  <a:gd name="connsiteY2" fmla="*/ 56353 h 109966"/>
                  <a:gd name="connsiteX3" fmla="*/ 17295 w 23549"/>
                  <a:gd name="connsiteY3" fmla="*/ 94478 h 109966"/>
                  <a:gd name="connsiteX4" fmla="*/ 23550 w 23549"/>
                  <a:gd name="connsiteY4" fmla="*/ 109966 h 109966"/>
                  <a:gd name="connsiteX5" fmla="*/ 15269 w 23549"/>
                  <a:gd name="connsiteY5" fmla="*/ 95371 h 109966"/>
                  <a:gd name="connsiteX6" fmla="*/ 2283 w 23549"/>
                  <a:gd name="connsiteY6" fmla="*/ 56949 h 109966"/>
                  <a:gd name="connsiteX7" fmla="*/ 1211 w 23549"/>
                  <a:gd name="connsiteY7" fmla="*/ 16382 h 109966"/>
                  <a:gd name="connsiteX8" fmla="*/ 5023 w 23549"/>
                  <a:gd name="connsiteY8" fmla="*/ 0 h 109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49" h="109966">
                    <a:moveTo>
                      <a:pt x="5023" y="0"/>
                    </a:moveTo>
                    <a:cubicBezTo>
                      <a:pt x="5500" y="0"/>
                      <a:pt x="4368" y="6374"/>
                      <a:pt x="3475" y="16620"/>
                    </a:cubicBezTo>
                    <a:cubicBezTo>
                      <a:pt x="2218" y="29886"/>
                      <a:pt x="2861" y="43266"/>
                      <a:pt x="5381" y="56353"/>
                    </a:cubicBezTo>
                    <a:cubicBezTo>
                      <a:pt x="8073" y="69429"/>
                      <a:pt x="12064" y="82200"/>
                      <a:pt x="17295" y="94478"/>
                    </a:cubicBezTo>
                    <a:cubicBezTo>
                      <a:pt x="19713" y="99500"/>
                      <a:pt x="21804" y="104670"/>
                      <a:pt x="23550" y="109966"/>
                    </a:cubicBezTo>
                    <a:cubicBezTo>
                      <a:pt x="20208" y="105457"/>
                      <a:pt x="17426" y="100554"/>
                      <a:pt x="15269" y="95371"/>
                    </a:cubicBezTo>
                    <a:cubicBezTo>
                      <a:pt x="9342" y="83160"/>
                      <a:pt x="4982" y="70251"/>
                      <a:pt x="2283" y="56949"/>
                    </a:cubicBezTo>
                    <a:cubicBezTo>
                      <a:pt x="-344" y="43581"/>
                      <a:pt x="-707" y="29868"/>
                      <a:pt x="1211" y="16382"/>
                    </a:cubicBezTo>
                    <a:cubicBezTo>
                      <a:pt x="1723" y="10770"/>
                      <a:pt x="3010" y="5260"/>
                      <a:pt x="502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1" name="Forma Livre: Forma 2040">
                <a:extLst>
                  <a:ext uri="{FF2B5EF4-FFF2-40B4-BE49-F238E27FC236}">
                    <a16:creationId xmlns:a16="http://schemas.microsoft.com/office/drawing/2014/main" id="{28EE8601-77C4-2334-DDFF-9158D72942CD}"/>
                  </a:ext>
                </a:extLst>
              </p:cNvPr>
              <p:cNvSpPr/>
              <p:nvPr/>
            </p:nvSpPr>
            <p:spPr>
              <a:xfrm>
                <a:off x="16810113" y="3065694"/>
                <a:ext cx="58021" cy="62852"/>
              </a:xfrm>
              <a:custGeom>
                <a:avLst/>
                <a:gdLst>
                  <a:gd name="connsiteX0" fmla="*/ 0 w 58021"/>
                  <a:gd name="connsiteY0" fmla="*/ 9 h 62852"/>
                  <a:gd name="connsiteX1" fmla="*/ 22220 w 58021"/>
                  <a:gd name="connsiteY1" fmla="*/ 39265 h 62852"/>
                  <a:gd name="connsiteX2" fmla="*/ 45273 w 58021"/>
                  <a:gd name="connsiteY2" fmla="*/ 59698 h 62852"/>
                  <a:gd name="connsiteX3" fmla="*/ 58021 w 58021"/>
                  <a:gd name="connsiteY3" fmla="*/ 61544 h 62852"/>
                  <a:gd name="connsiteX4" fmla="*/ 54506 w 58021"/>
                  <a:gd name="connsiteY4" fmla="*/ 62617 h 62852"/>
                  <a:gd name="connsiteX5" fmla="*/ 44558 w 58021"/>
                  <a:gd name="connsiteY5" fmla="*/ 61783 h 62852"/>
                  <a:gd name="connsiteX6" fmla="*/ 19658 w 58021"/>
                  <a:gd name="connsiteY6" fmla="*/ 41052 h 62852"/>
                  <a:gd name="connsiteX7" fmla="*/ 4170 w 58021"/>
                  <a:gd name="connsiteY7" fmla="*/ 12697 h 62852"/>
                  <a:gd name="connsiteX8" fmla="*/ 0 w 58021"/>
                  <a:gd name="connsiteY8" fmla="*/ 9 h 6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021" h="62852">
                    <a:moveTo>
                      <a:pt x="0" y="9"/>
                    </a:moveTo>
                    <a:cubicBezTo>
                      <a:pt x="1013" y="-468"/>
                      <a:pt x="7982" y="18892"/>
                      <a:pt x="22220" y="39265"/>
                    </a:cubicBezTo>
                    <a:cubicBezTo>
                      <a:pt x="27795" y="48135"/>
                      <a:pt x="35796" y="55224"/>
                      <a:pt x="45273" y="59698"/>
                    </a:cubicBezTo>
                    <a:cubicBezTo>
                      <a:pt x="49413" y="60925"/>
                      <a:pt x="53702" y="61544"/>
                      <a:pt x="58021" y="61544"/>
                    </a:cubicBezTo>
                    <a:cubicBezTo>
                      <a:pt x="58021" y="61544"/>
                      <a:pt x="56830" y="62140"/>
                      <a:pt x="54506" y="62617"/>
                    </a:cubicBezTo>
                    <a:cubicBezTo>
                      <a:pt x="51171" y="63111"/>
                      <a:pt x="47763" y="62825"/>
                      <a:pt x="44558" y="61783"/>
                    </a:cubicBezTo>
                    <a:cubicBezTo>
                      <a:pt x="34277" y="57678"/>
                      <a:pt x="25556" y="50423"/>
                      <a:pt x="19658" y="41052"/>
                    </a:cubicBezTo>
                    <a:cubicBezTo>
                      <a:pt x="13457" y="32206"/>
                      <a:pt x="8262" y="22693"/>
                      <a:pt x="4170" y="12697"/>
                    </a:cubicBezTo>
                    <a:cubicBezTo>
                      <a:pt x="2150" y="8700"/>
                      <a:pt x="745" y="4423"/>
                      <a:pt x="0" y="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2" name="Forma Livre: Forma 2041">
                <a:extLst>
                  <a:ext uri="{FF2B5EF4-FFF2-40B4-BE49-F238E27FC236}">
                    <a16:creationId xmlns:a16="http://schemas.microsoft.com/office/drawing/2014/main" id="{51C8658A-7FD9-E15B-CBF0-2271A1B85549}"/>
                  </a:ext>
                </a:extLst>
              </p:cNvPr>
              <p:cNvSpPr/>
              <p:nvPr/>
            </p:nvSpPr>
            <p:spPr>
              <a:xfrm>
                <a:off x="16865450" y="3081250"/>
                <a:ext cx="24306" cy="45008"/>
              </a:xfrm>
              <a:custGeom>
                <a:avLst/>
                <a:gdLst>
                  <a:gd name="connsiteX0" fmla="*/ 23891 w 24306"/>
                  <a:gd name="connsiteY0" fmla="*/ 0 h 45008"/>
                  <a:gd name="connsiteX1" fmla="*/ 23891 w 24306"/>
                  <a:gd name="connsiteY1" fmla="*/ 7923 h 45008"/>
                  <a:gd name="connsiteX2" fmla="*/ 19245 w 24306"/>
                  <a:gd name="connsiteY2" fmla="*/ 26449 h 45008"/>
                  <a:gd name="connsiteX3" fmla="*/ 7331 w 24306"/>
                  <a:gd name="connsiteY3" fmla="*/ 41758 h 45008"/>
                  <a:gd name="connsiteX4" fmla="*/ 4 w 24306"/>
                  <a:gd name="connsiteY4" fmla="*/ 44916 h 45008"/>
                  <a:gd name="connsiteX5" fmla="*/ 5961 w 24306"/>
                  <a:gd name="connsiteY5" fmla="*/ 40031 h 45008"/>
                  <a:gd name="connsiteX6" fmla="*/ 16207 w 24306"/>
                  <a:gd name="connsiteY6" fmla="*/ 25198 h 45008"/>
                  <a:gd name="connsiteX7" fmla="*/ 21568 w 24306"/>
                  <a:gd name="connsiteY7" fmla="*/ 7327 h 45008"/>
                  <a:gd name="connsiteX8" fmla="*/ 23891 w 24306"/>
                  <a:gd name="connsiteY8" fmla="*/ 0 h 45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06" h="45008">
                    <a:moveTo>
                      <a:pt x="23891" y="0"/>
                    </a:moveTo>
                    <a:cubicBezTo>
                      <a:pt x="24445" y="2609"/>
                      <a:pt x="24445" y="5314"/>
                      <a:pt x="23891" y="7923"/>
                    </a:cubicBezTo>
                    <a:cubicBezTo>
                      <a:pt x="23218" y="14285"/>
                      <a:pt x="21657" y="20522"/>
                      <a:pt x="19245" y="26449"/>
                    </a:cubicBezTo>
                    <a:cubicBezTo>
                      <a:pt x="16731" y="32537"/>
                      <a:pt x="12615" y="37827"/>
                      <a:pt x="7331" y="41758"/>
                    </a:cubicBezTo>
                    <a:cubicBezTo>
                      <a:pt x="3221" y="44677"/>
                      <a:pt x="123" y="45273"/>
                      <a:pt x="4" y="44916"/>
                    </a:cubicBezTo>
                    <a:cubicBezTo>
                      <a:pt x="-115" y="44558"/>
                      <a:pt x="2506" y="43188"/>
                      <a:pt x="5961" y="40031"/>
                    </a:cubicBezTo>
                    <a:cubicBezTo>
                      <a:pt x="10393" y="35873"/>
                      <a:pt x="13884" y="30816"/>
                      <a:pt x="16207" y="25198"/>
                    </a:cubicBezTo>
                    <a:cubicBezTo>
                      <a:pt x="18506" y="19408"/>
                      <a:pt x="20299" y="13427"/>
                      <a:pt x="21568" y="7327"/>
                    </a:cubicBezTo>
                    <a:cubicBezTo>
                      <a:pt x="21920" y="4772"/>
                      <a:pt x="22706" y="2293"/>
                      <a:pt x="238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3" name="Forma Livre: Forma 2042">
                <a:extLst>
                  <a:ext uri="{FF2B5EF4-FFF2-40B4-BE49-F238E27FC236}">
                    <a16:creationId xmlns:a16="http://schemas.microsoft.com/office/drawing/2014/main" id="{9398CC5F-35E7-22D6-E752-380DD24B64BC}"/>
                  </a:ext>
                </a:extLst>
              </p:cNvPr>
              <p:cNvSpPr/>
              <p:nvPr/>
            </p:nvSpPr>
            <p:spPr>
              <a:xfrm>
                <a:off x="16852675" y="3051729"/>
                <a:ext cx="7303" cy="8493"/>
              </a:xfrm>
              <a:custGeom>
                <a:avLst/>
                <a:gdLst>
                  <a:gd name="connsiteX0" fmla="*/ 6940 w 7303"/>
                  <a:gd name="connsiteY0" fmla="*/ 35 h 8493"/>
                  <a:gd name="connsiteX1" fmla="*/ 5213 w 7303"/>
                  <a:gd name="connsiteY1" fmla="*/ 5574 h 8493"/>
                  <a:gd name="connsiteX2" fmla="*/ 90 w 7303"/>
                  <a:gd name="connsiteY2" fmla="*/ 8255 h 8493"/>
                  <a:gd name="connsiteX3" fmla="*/ 2830 w 7303"/>
                  <a:gd name="connsiteY3" fmla="*/ 3549 h 8493"/>
                  <a:gd name="connsiteX4" fmla="*/ 6940 w 7303"/>
                  <a:gd name="connsiteY4" fmla="*/ 35 h 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3" h="8493">
                    <a:moveTo>
                      <a:pt x="6940" y="35"/>
                    </a:moveTo>
                    <a:cubicBezTo>
                      <a:pt x="7715" y="35"/>
                      <a:pt x="7298" y="3073"/>
                      <a:pt x="5213" y="5574"/>
                    </a:cubicBezTo>
                    <a:cubicBezTo>
                      <a:pt x="3128" y="8076"/>
                      <a:pt x="566" y="8970"/>
                      <a:pt x="90" y="8255"/>
                    </a:cubicBezTo>
                    <a:cubicBezTo>
                      <a:pt x="-387" y="7540"/>
                      <a:pt x="1103" y="5694"/>
                      <a:pt x="2830" y="3549"/>
                    </a:cubicBezTo>
                    <a:cubicBezTo>
                      <a:pt x="4558" y="1405"/>
                      <a:pt x="6166" y="-263"/>
                      <a:pt x="694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4" name="Forma Livre: Forma 2043">
                <a:extLst>
                  <a:ext uri="{FF2B5EF4-FFF2-40B4-BE49-F238E27FC236}">
                    <a16:creationId xmlns:a16="http://schemas.microsoft.com/office/drawing/2014/main" id="{8AAE5BD0-BE01-CC0D-A4AE-73DC4FBC2BCD}"/>
                  </a:ext>
                </a:extLst>
              </p:cNvPr>
              <p:cNvSpPr/>
              <p:nvPr/>
            </p:nvSpPr>
            <p:spPr>
              <a:xfrm>
                <a:off x="16831378" y="3124587"/>
                <a:ext cx="17279" cy="6275"/>
              </a:xfrm>
              <a:custGeom>
                <a:avLst/>
                <a:gdLst>
                  <a:gd name="connsiteX0" fmla="*/ 62 w 17279"/>
                  <a:gd name="connsiteY0" fmla="*/ 149 h 6275"/>
                  <a:gd name="connsiteX1" fmla="*/ 8640 w 17279"/>
                  <a:gd name="connsiteY1" fmla="*/ 2651 h 6275"/>
                  <a:gd name="connsiteX2" fmla="*/ 17278 w 17279"/>
                  <a:gd name="connsiteY2" fmla="*/ 4795 h 6275"/>
                  <a:gd name="connsiteX3" fmla="*/ 7806 w 17279"/>
                  <a:gd name="connsiteY3" fmla="*/ 5629 h 6275"/>
                  <a:gd name="connsiteX4" fmla="*/ 62 w 17279"/>
                  <a:gd name="connsiteY4" fmla="*/ 149 h 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79" h="6275">
                    <a:moveTo>
                      <a:pt x="62" y="149"/>
                    </a:moveTo>
                    <a:cubicBezTo>
                      <a:pt x="657" y="-566"/>
                      <a:pt x="4053" y="1460"/>
                      <a:pt x="8640" y="2651"/>
                    </a:cubicBezTo>
                    <a:cubicBezTo>
                      <a:pt x="13227" y="3842"/>
                      <a:pt x="17158" y="3902"/>
                      <a:pt x="17278" y="4795"/>
                    </a:cubicBezTo>
                    <a:cubicBezTo>
                      <a:pt x="17397" y="5689"/>
                      <a:pt x="13108" y="7119"/>
                      <a:pt x="7806" y="5629"/>
                    </a:cubicBezTo>
                    <a:cubicBezTo>
                      <a:pt x="2504" y="4140"/>
                      <a:pt x="-474" y="745"/>
                      <a:pt x="62" y="1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5" name="Forma Livre: Forma 2044">
                <a:extLst>
                  <a:ext uri="{FF2B5EF4-FFF2-40B4-BE49-F238E27FC236}">
                    <a16:creationId xmlns:a16="http://schemas.microsoft.com/office/drawing/2014/main" id="{3D32EE86-B2BA-B207-5E87-262841B41064}"/>
                  </a:ext>
                </a:extLst>
              </p:cNvPr>
              <p:cNvSpPr/>
              <p:nvPr/>
            </p:nvSpPr>
            <p:spPr>
              <a:xfrm rot="-4825801">
                <a:off x="15136626" y="2846656"/>
                <a:ext cx="832429" cy="832429"/>
              </a:xfrm>
              <a:custGeom>
                <a:avLst/>
                <a:gdLst>
                  <a:gd name="connsiteX0" fmla="*/ 832430 w 832429"/>
                  <a:gd name="connsiteY0" fmla="*/ 416215 h 832429"/>
                  <a:gd name="connsiteX1" fmla="*/ 416215 w 832429"/>
                  <a:gd name="connsiteY1" fmla="*/ 832430 h 832429"/>
                  <a:gd name="connsiteX2" fmla="*/ 0 w 832429"/>
                  <a:gd name="connsiteY2" fmla="*/ 416215 h 832429"/>
                  <a:gd name="connsiteX3" fmla="*/ 416215 w 832429"/>
                  <a:gd name="connsiteY3" fmla="*/ 0 h 832429"/>
                  <a:gd name="connsiteX4" fmla="*/ 832430 w 832429"/>
                  <a:gd name="connsiteY4" fmla="*/ 416215 h 832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429" h="832429">
                    <a:moveTo>
                      <a:pt x="832430" y="416215"/>
                    </a:moveTo>
                    <a:cubicBezTo>
                      <a:pt x="832430" y="646084"/>
                      <a:pt x="646084" y="832430"/>
                      <a:pt x="416215" y="832430"/>
                    </a:cubicBezTo>
                    <a:cubicBezTo>
                      <a:pt x="186346" y="832430"/>
                      <a:pt x="0" y="646084"/>
                      <a:pt x="0" y="416215"/>
                    </a:cubicBezTo>
                    <a:cubicBezTo>
                      <a:pt x="0" y="186346"/>
                      <a:pt x="186346" y="0"/>
                      <a:pt x="416215" y="0"/>
                    </a:cubicBezTo>
                    <a:cubicBezTo>
                      <a:pt x="646084" y="0"/>
                      <a:pt x="832430" y="186346"/>
                      <a:pt x="832430" y="416215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6" name="Forma Livre: Forma 2045">
                <a:extLst>
                  <a:ext uri="{FF2B5EF4-FFF2-40B4-BE49-F238E27FC236}">
                    <a16:creationId xmlns:a16="http://schemas.microsoft.com/office/drawing/2014/main" id="{0E916D87-096E-04AF-952A-3219B230C627}"/>
                  </a:ext>
                </a:extLst>
              </p:cNvPr>
              <p:cNvSpPr/>
              <p:nvPr/>
            </p:nvSpPr>
            <p:spPr>
              <a:xfrm>
                <a:off x="15149960" y="2846611"/>
                <a:ext cx="507416" cy="347431"/>
              </a:xfrm>
              <a:custGeom>
                <a:avLst/>
                <a:gdLst>
                  <a:gd name="connsiteX0" fmla="*/ 507416 w 507416"/>
                  <a:gd name="connsiteY0" fmla="*/ 13397 h 347431"/>
                  <a:gd name="connsiteX1" fmla="*/ 6 w 507416"/>
                  <a:gd name="connsiteY1" fmla="*/ 312063 h 347431"/>
                  <a:gd name="connsiteX2" fmla="*/ 0 w 507416"/>
                  <a:gd name="connsiteY2" fmla="*/ 312081 h 347431"/>
                  <a:gd name="connsiteX3" fmla="*/ 377554 w 507416"/>
                  <a:gd name="connsiteY3" fmla="*/ 301775 h 347431"/>
                  <a:gd name="connsiteX4" fmla="*/ 507416 w 507416"/>
                  <a:gd name="connsiteY4" fmla="*/ 13397 h 34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7416" h="347431">
                    <a:moveTo>
                      <a:pt x="507416" y="13397"/>
                    </a:moveTo>
                    <a:cubicBezTo>
                      <a:pt x="284822" y="-44249"/>
                      <a:pt x="57646" y="89468"/>
                      <a:pt x="6" y="312063"/>
                    </a:cubicBezTo>
                    <a:cubicBezTo>
                      <a:pt x="0" y="312069"/>
                      <a:pt x="0" y="312075"/>
                      <a:pt x="0" y="312081"/>
                    </a:cubicBezTo>
                    <a:cubicBezTo>
                      <a:pt x="0" y="312081"/>
                      <a:pt x="279979" y="398100"/>
                      <a:pt x="377554" y="301775"/>
                    </a:cubicBezTo>
                    <a:cubicBezTo>
                      <a:pt x="475130" y="205451"/>
                      <a:pt x="507416" y="13397"/>
                      <a:pt x="507416" y="13397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7" name="Forma Livre: Forma 2046">
                <a:extLst>
                  <a:ext uri="{FF2B5EF4-FFF2-40B4-BE49-F238E27FC236}">
                    <a16:creationId xmlns:a16="http://schemas.microsoft.com/office/drawing/2014/main" id="{ECB8417C-368E-EC15-A885-EFBF9FC1DEE0}"/>
                  </a:ext>
                </a:extLst>
              </p:cNvPr>
              <p:cNvSpPr/>
              <p:nvPr/>
            </p:nvSpPr>
            <p:spPr>
              <a:xfrm>
                <a:off x="15231747" y="2938389"/>
                <a:ext cx="632904" cy="632903"/>
              </a:xfrm>
              <a:custGeom>
                <a:avLst/>
                <a:gdLst>
                  <a:gd name="connsiteX0" fmla="*/ 622686 w 632904"/>
                  <a:gd name="connsiteY0" fmla="*/ 395915 h 632903"/>
                  <a:gd name="connsiteX1" fmla="*/ 236989 w 632904"/>
                  <a:gd name="connsiteY1" fmla="*/ 622685 h 632903"/>
                  <a:gd name="connsiteX2" fmla="*/ 10218 w 632904"/>
                  <a:gd name="connsiteY2" fmla="*/ 236988 h 632903"/>
                  <a:gd name="connsiteX3" fmla="*/ 395844 w 632904"/>
                  <a:gd name="connsiteY3" fmla="*/ 10199 h 632903"/>
                  <a:gd name="connsiteX4" fmla="*/ 622704 w 632904"/>
                  <a:gd name="connsiteY4" fmla="*/ 395843 h 632903"/>
                  <a:gd name="connsiteX5" fmla="*/ 622686 w 632904"/>
                  <a:gd name="connsiteY5" fmla="*/ 395915 h 632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2904" h="632903">
                    <a:moveTo>
                      <a:pt x="622686" y="395915"/>
                    </a:moveTo>
                    <a:cubicBezTo>
                      <a:pt x="578801" y="565045"/>
                      <a:pt x="406120" y="666570"/>
                      <a:pt x="236989" y="622685"/>
                    </a:cubicBezTo>
                    <a:cubicBezTo>
                      <a:pt x="67864" y="578800"/>
                      <a:pt x="-33667" y="406119"/>
                      <a:pt x="10218" y="236988"/>
                    </a:cubicBezTo>
                    <a:cubicBezTo>
                      <a:pt x="54097" y="67887"/>
                      <a:pt x="226731" y="-33638"/>
                      <a:pt x="395844" y="10199"/>
                    </a:cubicBezTo>
                    <a:cubicBezTo>
                      <a:pt x="564981" y="54049"/>
                      <a:pt x="666553" y="226706"/>
                      <a:pt x="622704" y="395843"/>
                    </a:cubicBezTo>
                    <a:cubicBezTo>
                      <a:pt x="622698" y="395867"/>
                      <a:pt x="622692" y="395891"/>
                      <a:pt x="622686" y="395915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8" name="Forma Livre: Forma 2047">
                <a:extLst>
                  <a:ext uri="{FF2B5EF4-FFF2-40B4-BE49-F238E27FC236}">
                    <a16:creationId xmlns:a16="http://schemas.microsoft.com/office/drawing/2014/main" id="{24757C36-146F-D5D5-C6B0-7AA25C407FFA}"/>
                  </a:ext>
                </a:extLst>
              </p:cNvPr>
              <p:cNvSpPr/>
              <p:nvPr/>
            </p:nvSpPr>
            <p:spPr>
              <a:xfrm>
                <a:off x="15231747" y="2938389"/>
                <a:ext cx="632904" cy="632903"/>
              </a:xfrm>
              <a:custGeom>
                <a:avLst/>
                <a:gdLst>
                  <a:gd name="connsiteX0" fmla="*/ 622686 w 632904"/>
                  <a:gd name="connsiteY0" fmla="*/ 395915 h 632903"/>
                  <a:gd name="connsiteX1" fmla="*/ 236989 w 632904"/>
                  <a:gd name="connsiteY1" fmla="*/ 622685 h 632903"/>
                  <a:gd name="connsiteX2" fmla="*/ 10218 w 632904"/>
                  <a:gd name="connsiteY2" fmla="*/ 236988 h 632903"/>
                  <a:gd name="connsiteX3" fmla="*/ 395844 w 632904"/>
                  <a:gd name="connsiteY3" fmla="*/ 10199 h 632903"/>
                  <a:gd name="connsiteX4" fmla="*/ 622704 w 632904"/>
                  <a:gd name="connsiteY4" fmla="*/ 395843 h 632903"/>
                  <a:gd name="connsiteX5" fmla="*/ 622686 w 632904"/>
                  <a:gd name="connsiteY5" fmla="*/ 395915 h 632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2904" h="632903">
                    <a:moveTo>
                      <a:pt x="622686" y="395915"/>
                    </a:moveTo>
                    <a:cubicBezTo>
                      <a:pt x="578801" y="565045"/>
                      <a:pt x="406120" y="666570"/>
                      <a:pt x="236989" y="622685"/>
                    </a:cubicBezTo>
                    <a:cubicBezTo>
                      <a:pt x="67864" y="578800"/>
                      <a:pt x="-33667" y="406119"/>
                      <a:pt x="10218" y="236988"/>
                    </a:cubicBezTo>
                    <a:cubicBezTo>
                      <a:pt x="54097" y="67887"/>
                      <a:pt x="226731" y="-33638"/>
                      <a:pt x="395844" y="10199"/>
                    </a:cubicBezTo>
                    <a:cubicBezTo>
                      <a:pt x="564981" y="54049"/>
                      <a:pt x="666553" y="226706"/>
                      <a:pt x="622704" y="395843"/>
                    </a:cubicBezTo>
                    <a:cubicBezTo>
                      <a:pt x="622698" y="395867"/>
                      <a:pt x="622692" y="395891"/>
                      <a:pt x="622686" y="3959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49" name="Forma Livre: Forma 2048">
                <a:extLst>
                  <a:ext uri="{FF2B5EF4-FFF2-40B4-BE49-F238E27FC236}">
                    <a16:creationId xmlns:a16="http://schemas.microsoft.com/office/drawing/2014/main" id="{14BB93A2-6A56-50B7-3D4B-F41B377CB88C}"/>
                  </a:ext>
                </a:extLst>
              </p:cNvPr>
              <p:cNvSpPr/>
              <p:nvPr/>
            </p:nvSpPr>
            <p:spPr>
              <a:xfrm>
                <a:off x="15245440" y="2958655"/>
                <a:ext cx="624445" cy="624447"/>
              </a:xfrm>
              <a:custGeom>
                <a:avLst/>
                <a:gdLst>
                  <a:gd name="connsiteX0" fmla="*/ 614354 w 624445"/>
                  <a:gd name="connsiteY0" fmla="*/ 390659 h 624447"/>
                  <a:gd name="connsiteX1" fmla="*/ 233786 w 624445"/>
                  <a:gd name="connsiteY1" fmla="*/ 614356 h 624447"/>
                  <a:gd name="connsiteX2" fmla="*/ 10089 w 624445"/>
                  <a:gd name="connsiteY2" fmla="*/ 233788 h 624447"/>
                  <a:gd name="connsiteX3" fmla="*/ 390657 w 624445"/>
                  <a:gd name="connsiteY3" fmla="*/ 10091 h 624447"/>
                  <a:gd name="connsiteX4" fmla="*/ 390788 w 624445"/>
                  <a:gd name="connsiteY4" fmla="*/ 10127 h 624447"/>
                  <a:gd name="connsiteX5" fmla="*/ 614354 w 624445"/>
                  <a:gd name="connsiteY5" fmla="*/ 390659 h 62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4445" h="624447">
                    <a:moveTo>
                      <a:pt x="614354" y="390659"/>
                    </a:moveTo>
                    <a:cubicBezTo>
                      <a:pt x="571035" y="557521"/>
                      <a:pt x="400653" y="657676"/>
                      <a:pt x="233786" y="614356"/>
                    </a:cubicBezTo>
                    <a:cubicBezTo>
                      <a:pt x="66925" y="571037"/>
                      <a:pt x="-33224" y="400649"/>
                      <a:pt x="10089" y="233788"/>
                    </a:cubicBezTo>
                    <a:cubicBezTo>
                      <a:pt x="53408" y="66927"/>
                      <a:pt x="223796" y="-33228"/>
                      <a:pt x="390657" y="10091"/>
                    </a:cubicBezTo>
                    <a:cubicBezTo>
                      <a:pt x="390699" y="10103"/>
                      <a:pt x="390747" y="10115"/>
                      <a:pt x="390788" y="10127"/>
                    </a:cubicBezTo>
                    <a:cubicBezTo>
                      <a:pt x="557584" y="53506"/>
                      <a:pt x="657662" y="223846"/>
                      <a:pt x="614354" y="39065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0" name="Forma Livre: Forma 2049">
                <a:extLst>
                  <a:ext uri="{FF2B5EF4-FFF2-40B4-BE49-F238E27FC236}">
                    <a16:creationId xmlns:a16="http://schemas.microsoft.com/office/drawing/2014/main" id="{2AD7FF3E-0D85-905C-7C24-D619F7DD24C6}"/>
                  </a:ext>
                </a:extLst>
              </p:cNvPr>
              <p:cNvSpPr/>
              <p:nvPr/>
            </p:nvSpPr>
            <p:spPr>
              <a:xfrm>
                <a:off x="15245440" y="2958655"/>
                <a:ext cx="624445" cy="624447"/>
              </a:xfrm>
              <a:custGeom>
                <a:avLst/>
                <a:gdLst>
                  <a:gd name="connsiteX0" fmla="*/ 614354 w 624445"/>
                  <a:gd name="connsiteY0" fmla="*/ 390659 h 624447"/>
                  <a:gd name="connsiteX1" fmla="*/ 233786 w 624445"/>
                  <a:gd name="connsiteY1" fmla="*/ 614356 h 624447"/>
                  <a:gd name="connsiteX2" fmla="*/ 10089 w 624445"/>
                  <a:gd name="connsiteY2" fmla="*/ 233788 h 624447"/>
                  <a:gd name="connsiteX3" fmla="*/ 390657 w 624445"/>
                  <a:gd name="connsiteY3" fmla="*/ 10091 h 624447"/>
                  <a:gd name="connsiteX4" fmla="*/ 390788 w 624445"/>
                  <a:gd name="connsiteY4" fmla="*/ 10127 h 624447"/>
                  <a:gd name="connsiteX5" fmla="*/ 614354 w 624445"/>
                  <a:gd name="connsiteY5" fmla="*/ 390659 h 62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4445" h="624447">
                    <a:moveTo>
                      <a:pt x="614354" y="390659"/>
                    </a:moveTo>
                    <a:cubicBezTo>
                      <a:pt x="571035" y="557521"/>
                      <a:pt x="400653" y="657676"/>
                      <a:pt x="233786" y="614356"/>
                    </a:cubicBezTo>
                    <a:cubicBezTo>
                      <a:pt x="66925" y="571037"/>
                      <a:pt x="-33224" y="400649"/>
                      <a:pt x="10089" y="233788"/>
                    </a:cubicBezTo>
                    <a:cubicBezTo>
                      <a:pt x="53408" y="66927"/>
                      <a:pt x="223796" y="-33228"/>
                      <a:pt x="390657" y="10091"/>
                    </a:cubicBezTo>
                    <a:cubicBezTo>
                      <a:pt x="390699" y="10103"/>
                      <a:pt x="390747" y="10115"/>
                      <a:pt x="390788" y="10127"/>
                    </a:cubicBezTo>
                    <a:cubicBezTo>
                      <a:pt x="557584" y="53506"/>
                      <a:pt x="657662" y="223846"/>
                      <a:pt x="614354" y="390659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1" name="Forma Livre: Forma 2050">
                <a:extLst>
                  <a:ext uri="{FF2B5EF4-FFF2-40B4-BE49-F238E27FC236}">
                    <a16:creationId xmlns:a16="http://schemas.microsoft.com/office/drawing/2014/main" id="{AF62362D-32D4-4AA3-CCE1-3CA8F61F70A7}"/>
                  </a:ext>
                </a:extLst>
              </p:cNvPr>
              <p:cNvSpPr/>
              <p:nvPr/>
            </p:nvSpPr>
            <p:spPr>
              <a:xfrm>
                <a:off x="15419335" y="3072553"/>
                <a:ext cx="257044" cy="374277"/>
              </a:xfrm>
              <a:custGeom>
                <a:avLst/>
                <a:gdLst>
                  <a:gd name="connsiteX0" fmla="*/ 157324 w 257044"/>
                  <a:gd name="connsiteY0" fmla="*/ 175493 h 374277"/>
                  <a:gd name="connsiteX1" fmla="*/ 177399 w 257044"/>
                  <a:gd name="connsiteY1" fmla="*/ 98052 h 374277"/>
                  <a:gd name="connsiteX2" fmla="*/ 177757 w 257044"/>
                  <a:gd name="connsiteY2" fmla="*/ 98052 h 374277"/>
                  <a:gd name="connsiteX3" fmla="*/ 216060 w 257044"/>
                  <a:gd name="connsiteY3" fmla="*/ 119438 h 374277"/>
                  <a:gd name="connsiteX4" fmla="*/ 232204 w 257044"/>
                  <a:gd name="connsiteY4" fmla="*/ 136594 h 374277"/>
                  <a:gd name="connsiteX5" fmla="*/ 233812 w 257044"/>
                  <a:gd name="connsiteY5" fmla="*/ 134449 h 374277"/>
                  <a:gd name="connsiteX6" fmla="*/ 252636 w 257044"/>
                  <a:gd name="connsiteY6" fmla="*/ 109966 h 374277"/>
                  <a:gd name="connsiteX7" fmla="*/ 257044 w 257044"/>
                  <a:gd name="connsiteY7" fmla="*/ 104009 h 374277"/>
                  <a:gd name="connsiteX8" fmla="*/ 246977 w 257044"/>
                  <a:gd name="connsiteY8" fmla="*/ 86138 h 374277"/>
                  <a:gd name="connsiteX9" fmla="*/ 239590 w 257044"/>
                  <a:gd name="connsiteY9" fmla="*/ 87389 h 374277"/>
                  <a:gd name="connsiteX10" fmla="*/ 187764 w 257044"/>
                  <a:gd name="connsiteY10" fmla="*/ 56711 h 374277"/>
                  <a:gd name="connsiteX11" fmla="*/ 199023 w 257044"/>
                  <a:gd name="connsiteY11" fmla="*/ 14059 h 374277"/>
                  <a:gd name="connsiteX12" fmla="*/ 188539 w 257044"/>
                  <a:gd name="connsiteY12" fmla="*/ 0 h 374277"/>
                  <a:gd name="connsiteX13" fmla="*/ 185799 w 257044"/>
                  <a:gd name="connsiteY13" fmla="*/ 10663 h 374277"/>
                  <a:gd name="connsiteX14" fmla="*/ 167928 w 257044"/>
                  <a:gd name="connsiteY14" fmla="*/ 5957 h 374277"/>
                  <a:gd name="connsiteX15" fmla="*/ 156728 w 257044"/>
                  <a:gd name="connsiteY15" fmla="*/ 49205 h 374277"/>
                  <a:gd name="connsiteX16" fmla="*/ 48132 w 257044"/>
                  <a:gd name="connsiteY16" fmla="*/ 105320 h 374277"/>
                  <a:gd name="connsiteX17" fmla="*/ 116161 w 257044"/>
                  <a:gd name="connsiteY17" fmla="*/ 205516 h 374277"/>
                  <a:gd name="connsiteX18" fmla="*/ 96325 w 257044"/>
                  <a:gd name="connsiteY18" fmla="*/ 282123 h 374277"/>
                  <a:gd name="connsiteX19" fmla="*/ 27283 w 257044"/>
                  <a:gd name="connsiteY19" fmla="*/ 233157 h 374277"/>
                  <a:gd name="connsiteX20" fmla="*/ 0 w 257044"/>
                  <a:gd name="connsiteY20" fmla="*/ 267350 h 374277"/>
                  <a:gd name="connsiteX21" fmla="*/ 85602 w 257044"/>
                  <a:gd name="connsiteY21" fmla="*/ 323465 h 374277"/>
                  <a:gd name="connsiteX22" fmla="*/ 77262 w 257044"/>
                  <a:gd name="connsiteY22" fmla="*/ 355573 h 374277"/>
                  <a:gd name="connsiteX23" fmla="*/ 62251 w 257044"/>
                  <a:gd name="connsiteY23" fmla="*/ 351999 h 374277"/>
                  <a:gd name="connsiteX24" fmla="*/ 73926 w 257044"/>
                  <a:gd name="connsiteY24" fmla="*/ 366117 h 374277"/>
                  <a:gd name="connsiteX25" fmla="*/ 105320 w 257044"/>
                  <a:gd name="connsiteY25" fmla="*/ 374278 h 374277"/>
                  <a:gd name="connsiteX26" fmla="*/ 116459 w 257044"/>
                  <a:gd name="connsiteY26" fmla="*/ 331387 h 374277"/>
                  <a:gd name="connsiteX27" fmla="*/ 225770 w 257044"/>
                  <a:gd name="connsiteY27" fmla="*/ 275511 h 374277"/>
                  <a:gd name="connsiteX28" fmla="*/ 157324 w 257044"/>
                  <a:gd name="connsiteY28" fmla="*/ 175493 h 374277"/>
                  <a:gd name="connsiteX29" fmla="*/ 127539 w 257044"/>
                  <a:gd name="connsiteY29" fmla="*/ 159171 h 374277"/>
                  <a:gd name="connsiteX30" fmla="*/ 97754 w 257044"/>
                  <a:gd name="connsiteY30" fmla="*/ 115804 h 374277"/>
                  <a:gd name="connsiteX31" fmla="*/ 145410 w 257044"/>
                  <a:gd name="connsiteY31" fmla="*/ 90963 h 374277"/>
                  <a:gd name="connsiteX32" fmla="*/ 127539 w 257044"/>
                  <a:gd name="connsiteY32" fmla="*/ 289510 h 374277"/>
                  <a:gd name="connsiteX33" fmla="*/ 145410 w 257044"/>
                  <a:gd name="connsiteY33" fmla="*/ 221719 h 374277"/>
                  <a:gd name="connsiteX34" fmla="*/ 176386 w 257044"/>
                  <a:gd name="connsiteY34" fmla="*/ 266099 h 374277"/>
                  <a:gd name="connsiteX35" fmla="*/ 127539 w 257044"/>
                  <a:gd name="connsiteY35" fmla="*/ 289510 h 37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57044" h="374277">
                    <a:moveTo>
                      <a:pt x="157324" y="175493"/>
                    </a:moveTo>
                    <a:lnTo>
                      <a:pt x="177399" y="98052"/>
                    </a:lnTo>
                    <a:lnTo>
                      <a:pt x="177757" y="98052"/>
                    </a:lnTo>
                    <a:cubicBezTo>
                      <a:pt x="191422" y="103437"/>
                      <a:pt x="204307" y="110633"/>
                      <a:pt x="216060" y="119438"/>
                    </a:cubicBezTo>
                    <a:cubicBezTo>
                      <a:pt x="221928" y="124680"/>
                      <a:pt x="227331" y="130416"/>
                      <a:pt x="232204" y="136594"/>
                    </a:cubicBezTo>
                    <a:lnTo>
                      <a:pt x="233812" y="134449"/>
                    </a:lnTo>
                    <a:lnTo>
                      <a:pt x="252636" y="109966"/>
                    </a:lnTo>
                    <a:lnTo>
                      <a:pt x="257044" y="104009"/>
                    </a:lnTo>
                    <a:lnTo>
                      <a:pt x="246977" y="86138"/>
                    </a:lnTo>
                    <a:lnTo>
                      <a:pt x="239590" y="87389"/>
                    </a:lnTo>
                    <a:cubicBezTo>
                      <a:pt x="224561" y="73771"/>
                      <a:pt x="206934" y="63335"/>
                      <a:pt x="187764" y="56711"/>
                    </a:cubicBezTo>
                    <a:lnTo>
                      <a:pt x="199023" y="14059"/>
                    </a:lnTo>
                    <a:lnTo>
                      <a:pt x="188539" y="0"/>
                    </a:lnTo>
                    <a:lnTo>
                      <a:pt x="185799" y="10663"/>
                    </a:lnTo>
                    <a:lnTo>
                      <a:pt x="167928" y="5957"/>
                    </a:lnTo>
                    <a:lnTo>
                      <a:pt x="156728" y="49205"/>
                    </a:lnTo>
                    <a:cubicBezTo>
                      <a:pt x="95431" y="39495"/>
                      <a:pt x="58259" y="66242"/>
                      <a:pt x="48132" y="105320"/>
                    </a:cubicBezTo>
                    <a:cubicBezTo>
                      <a:pt x="34372" y="158516"/>
                      <a:pt x="76369" y="184131"/>
                      <a:pt x="116161" y="205516"/>
                    </a:cubicBezTo>
                    <a:lnTo>
                      <a:pt x="96325" y="282123"/>
                    </a:lnTo>
                    <a:cubicBezTo>
                      <a:pt x="69137" y="272669"/>
                      <a:pt x="45190" y="255692"/>
                      <a:pt x="27283" y="233157"/>
                    </a:cubicBezTo>
                    <a:lnTo>
                      <a:pt x="0" y="267350"/>
                    </a:lnTo>
                    <a:cubicBezTo>
                      <a:pt x="15429" y="289748"/>
                      <a:pt x="48669" y="311432"/>
                      <a:pt x="85602" y="323465"/>
                    </a:cubicBezTo>
                    <a:lnTo>
                      <a:pt x="77262" y="355573"/>
                    </a:lnTo>
                    <a:lnTo>
                      <a:pt x="62251" y="351999"/>
                    </a:lnTo>
                    <a:lnTo>
                      <a:pt x="73926" y="366117"/>
                    </a:lnTo>
                    <a:lnTo>
                      <a:pt x="105320" y="374278"/>
                    </a:lnTo>
                    <a:lnTo>
                      <a:pt x="116459" y="331387"/>
                    </a:lnTo>
                    <a:cubicBezTo>
                      <a:pt x="178174" y="340799"/>
                      <a:pt x="215643" y="314589"/>
                      <a:pt x="225770" y="275511"/>
                    </a:cubicBezTo>
                    <a:cubicBezTo>
                      <a:pt x="239828" y="222136"/>
                      <a:pt x="196938" y="196700"/>
                      <a:pt x="157324" y="175493"/>
                    </a:cubicBezTo>
                    <a:close/>
                    <a:moveTo>
                      <a:pt x="127539" y="159171"/>
                    </a:moveTo>
                    <a:cubicBezTo>
                      <a:pt x="107047" y="146899"/>
                      <a:pt x="92750" y="134211"/>
                      <a:pt x="97754" y="115804"/>
                    </a:cubicBezTo>
                    <a:cubicBezTo>
                      <a:pt x="102103" y="98946"/>
                      <a:pt x="117174" y="88163"/>
                      <a:pt x="145410" y="90963"/>
                    </a:cubicBezTo>
                    <a:close/>
                    <a:moveTo>
                      <a:pt x="127539" y="289510"/>
                    </a:moveTo>
                    <a:lnTo>
                      <a:pt x="145410" y="221719"/>
                    </a:lnTo>
                    <a:cubicBezTo>
                      <a:pt x="166677" y="234169"/>
                      <a:pt x="181152" y="247334"/>
                      <a:pt x="176386" y="266099"/>
                    </a:cubicBezTo>
                    <a:cubicBezTo>
                      <a:pt x="171800" y="282719"/>
                      <a:pt x="156550" y="292548"/>
                      <a:pt x="127539" y="28951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2" name="Forma Livre: Forma 2051">
                <a:extLst>
                  <a:ext uri="{FF2B5EF4-FFF2-40B4-BE49-F238E27FC236}">
                    <a16:creationId xmlns:a16="http://schemas.microsoft.com/office/drawing/2014/main" id="{5CC3D1E5-B00D-214F-E9A5-2EE027A4CBFD}"/>
                  </a:ext>
                </a:extLst>
              </p:cNvPr>
              <p:cNvSpPr/>
              <p:nvPr/>
            </p:nvSpPr>
            <p:spPr>
              <a:xfrm>
                <a:off x="15419335" y="3072553"/>
                <a:ext cx="257044" cy="374277"/>
              </a:xfrm>
              <a:custGeom>
                <a:avLst/>
                <a:gdLst>
                  <a:gd name="connsiteX0" fmla="*/ 157324 w 257044"/>
                  <a:gd name="connsiteY0" fmla="*/ 175493 h 374277"/>
                  <a:gd name="connsiteX1" fmla="*/ 177399 w 257044"/>
                  <a:gd name="connsiteY1" fmla="*/ 98052 h 374277"/>
                  <a:gd name="connsiteX2" fmla="*/ 177757 w 257044"/>
                  <a:gd name="connsiteY2" fmla="*/ 98052 h 374277"/>
                  <a:gd name="connsiteX3" fmla="*/ 216060 w 257044"/>
                  <a:gd name="connsiteY3" fmla="*/ 119438 h 374277"/>
                  <a:gd name="connsiteX4" fmla="*/ 232204 w 257044"/>
                  <a:gd name="connsiteY4" fmla="*/ 136594 h 374277"/>
                  <a:gd name="connsiteX5" fmla="*/ 233812 w 257044"/>
                  <a:gd name="connsiteY5" fmla="*/ 134449 h 374277"/>
                  <a:gd name="connsiteX6" fmla="*/ 252636 w 257044"/>
                  <a:gd name="connsiteY6" fmla="*/ 109966 h 374277"/>
                  <a:gd name="connsiteX7" fmla="*/ 257044 w 257044"/>
                  <a:gd name="connsiteY7" fmla="*/ 104009 h 374277"/>
                  <a:gd name="connsiteX8" fmla="*/ 246977 w 257044"/>
                  <a:gd name="connsiteY8" fmla="*/ 86138 h 374277"/>
                  <a:gd name="connsiteX9" fmla="*/ 239590 w 257044"/>
                  <a:gd name="connsiteY9" fmla="*/ 87389 h 374277"/>
                  <a:gd name="connsiteX10" fmla="*/ 187764 w 257044"/>
                  <a:gd name="connsiteY10" fmla="*/ 56711 h 374277"/>
                  <a:gd name="connsiteX11" fmla="*/ 199023 w 257044"/>
                  <a:gd name="connsiteY11" fmla="*/ 14059 h 374277"/>
                  <a:gd name="connsiteX12" fmla="*/ 188539 w 257044"/>
                  <a:gd name="connsiteY12" fmla="*/ 0 h 374277"/>
                  <a:gd name="connsiteX13" fmla="*/ 185799 w 257044"/>
                  <a:gd name="connsiteY13" fmla="*/ 10663 h 374277"/>
                  <a:gd name="connsiteX14" fmla="*/ 167928 w 257044"/>
                  <a:gd name="connsiteY14" fmla="*/ 5957 h 374277"/>
                  <a:gd name="connsiteX15" fmla="*/ 156728 w 257044"/>
                  <a:gd name="connsiteY15" fmla="*/ 49205 h 374277"/>
                  <a:gd name="connsiteX16" fmla="*/ 48132 w 257044"/>
                  <a:gd name="connsiteY16" fmla="*/ 105320 h 374277"/>
                  <a:gd name="connsiteX17" fmla="*/ 116161 w 257044"/>
                  <a:gd name="connsiteY17" fmla="*/ 205516 h 374277"/>
                  <a:gd name="connsiteX18" fmla="*/ 96325 w 257044"/>
                  <a:gd name="connsiteY18" fmla="*/ 282123 h 374277"/>
                  <a:gd name="connsiteX19" fmla="*/ 27283 w 257044"/>
                  <a:gd name="connsiteY19" fmla="*/ 233157 h 374277"/>
                  <a:gd name="connsiteX20" fmla="*/ 0 w 257044"/>
                  <a:gd name="connsiteY20" fmla="*/ 267350 h 374277"/>
                  <a:gd name="connsiteX21" fmla="*/ 85602 w 257044"/>
                  <a:gd name="connsiteY21" fmla="*/ 323465 h 374277"/>
                  <a:gd name="connsiteX22" fmla="*/ 77262 w 257044"/>
                  <a:gd name="connsiteY22" fmla="*/ 355573 h 374277"/>
                  <a:gd name="connsiteX23" fmla="*/ 62251 w 257044"/>
                  <a:gd name="connsiteY23" fmla="*/ 351999 h 374277"/>
                  <a:gd name="connsiteX24" fmla="*/ 73926 w 257044"/>
                  <a:gd name="connsiteY24" fmla="*/ 366117 h 374277"/>
                  <a:gd name="connsiteX25" fmla="*/ 105320 w 257044"/>
                  <a:gd name="connsiteY25" fmla="*/ 374278 h 374277"/>
                  <a:gd name="connsiteX26" fmla="*/ 116459 w 257044"/>
                  <a:gd name="connsiteY26" fmla="*/ 331387 h 374277"/>
                  <a:gd name="connsiteX27" fmla="*/ 225770 w 257044"/>
                  <a:gd name="connsiteY27" fmla="*/ 275511 h 374277"/>
                  <a:gd name="connsiteX28" fmla="*/ 157324 w 257044"/>
                  <a:gd name="connsiteY28" fmla="*/ 175493 h 374277"/>
                  <a:gd name="connsiteX29" fmla="*/ 127539 w 257044"/>
                  <a:gd name="connsiteY29" fmla="*/ 159171 h 374277"/>
                  <a:gd name="connsiteX30" fmla="*/ 97754 w 257044"/>
                  <a:gd name="connsiteY30" fmla="*/ 115804 h 374277"/>
                  <a:gd name="connsiteX31" fmla="*/ 145410 w 257044"/>
                  <a:gd name="connsiteY31" fmla="*/ 90963 h 374277"/>
                  <a:gd name="connsiteX32" fmla="*/ 127539 w 257044"/>
                  <a:gd name="connsiteY32" fmla="*/ 289510 h 374277"/>
                  <a:gd name="connsiteX33" fmla="*/ 145410 w 257044"/>
                  <a:gd name="connsiteY33" fmla="*/ 221719 h 374277"/>
                  <a:gd name="connsiteX34" fmla="*/ 176386 w 257044"/>
                  <a:gd name="connsiteY34" fmla="*/ 266099 h 374277"/>
                  <a:gd name="connsiteX35" fmla="*/ 127539 w 257044"/>
                  <a:gd name="connsiteY35" fmla="*/ 289510 h 37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57044" h="374277">
                    <a:moveTo>
                      <a:pt x="157324" y="175493"/>
                    </a:moveTo>
                    <a:lnTo>
                      <a:pt x="177399" y="98052"/>
                    </a:lnTo>
                    <a:lnTo>
                      <a:pt x="177757" y="98052"/>
                    </a:lnTo>
                    <a:cubicBezTo>
                      <a:pt x="191422" y="103437"/>
                      <a:pt x="204307" y="110633"/>
                      <a:pt x="216060" y="119438"/>
                    </a:cubicBezTo>
                    <a:cubicBezTo>
                      <a:pt x="221928" y="124680"/>
                      <a:pt x="227331" y="130416"/>
                      <a:pt x="232204" y="136594"/>
                    </a:cubicBezTo>
                    <a:lnTo>
                      <a:pt x="233812" y="134449"/>
                    </a:lnTo>
                    <a:lnTo>
                      <a:pt x="252636" y="109966"/>
                    </a:lnTo>
                    <a:lnTo>
                      <a:pt x="257044" y="104009"/>
                    </a:lnTo>
                    <a:lnTo>
                      <a:pt x="246977" y="86138"/>
                    </a:lnTo>
                    <a:lnTo>
                      <a:pt x="239590" y="87389"/>
                    </a:lnTo>
                    <a:cubicBezTo>
                      <a:pt x="224561" y="73771"/>
                      <a:pt x="206934" y="63335"/>
                      <a:pt x="187764" y="56711"/>
                    </a:cubicBezTo>
                    <a:lnTo>
                      <a:pt x="199023" y="14059"/>
                    </a:lnTo>
                    <a:lnTo>
                      <a:pt x="188539" y="0"/>
                    </a:lnTo>
                    <a:lnTo>
                      <a:pt x="185799" y="10663"/>
                    </a:lnTo>
                    <a:lnTo>
                      <a:pt x="167928" y="5957"/>
                    </a:lnTo>
                    <a:lnTo>
                      <a:pt x="156728" y="49205"/>
                    </a:lnTo>
                    <a:cubicBezTo>
                      <a:pt x="95431" y="39495"/>
                      <a:pt x="58259" y="66242"/>
                      <a:pt x="48132" y="105320"/>
                    </a:cubicBezTo>
                    <a:cubicBezTo>
                      <a:pt x="34372" y="158516"/>
                      <a:pt x="76369" y="184131"/>
                      <a:pt x="116161" y="205516"/>
                    </a:cubicBezTo>
                    <a:lnTo>
                      <a:pt x="96325" y="282123"/>
                    </a:lnTo>
                    <a:cubicBezTo>
                      <a:pt x="69137" y="272669"/>
                      <a:pt x="45190" y="255692"/>
                      <a:pt x="27283" y="233157"/>
                    </a:cubicBezTo>
                    <a:lnTo>
                      <a:pt x="0" y="267350"/>
                    </a:lnTo>
                    <a:cubicBezTo>
                      <a:pt x="15429" y="289748"/>
                      <a:pt x="48669" y="311432"/>
                      <a:pt x="85602" y="323465"/>
                    </a:cubicBezTo>
                    <a:lnTo>
                      <a:pt x="77262" y="355573"/>
                    </a:lnTo>
                    <a:lnTo>
                      <a:pt x="62251" y="351999"/>
                    </a:lnTo>
                    <a:lnTo>
                      <a:pt x="73926" y="366117"/>
                    </a:lnTo>
                    <a:lnTo>
                      <a:pt x="105320" y="374278"/>
                    </a:lnTo>
                    <a:lnTo>
                      <a:pt x="116459" y="331387"/>
                    </a:lnTo>
                    <a:cubicBezTo>
                      <a:pt x="178174" y="340799"/>
                      <a:pt x="215643" y="314589"/>
                      <a:pt x="225770" y="275511"/>
                    </a:cubicBezTo>
                    <a:cubicBezTo>
                      <a:pt x="239828" y="222136"/>
                      <a:pt x="196938" y="196700"/>
                      <a:pt x="157324" y="175493"/>
                    </a:cubicBezTo>
                    <a:close/>
                    <a:moveTo>
                      <a:pt x="127539" y="159171"/>
                    </a:moveTo>
                    <a:cubicBezTo>
                      <a:pt x="107047" y="146899"/>
                      <a:pt x="92750" y="134211"/>
                      <a:pt x="97754" y="115804"/>
                    </a:cubicBezTo>
                    <a:cubicBezTo>
                      <a:pt x="102103" y="98946"/>
                      <a:pt x="117174" y="88163"/>
                      <a:pt x="145410" y="90963"/>
                    </a:cubicBezTo>
                    <a:close/>
                    <a:moveTo>
                      <a:pt x="127539" y="289510"/>
                    </a:moveTo>
                    <a:lnTo>
                      <a:pt x="145410" y="221719"/>
                    </a:lnTo>
                    <a:cubicBezTo>
                      <a:pt x="166677" y="234169"/>
                      <a:pt x="181152" y="247334"/>
                      <a:pt x="176386" y="266099"/>
                    </a:cubicBezTo>
                    <a:cubicBezTo>
                      <a:pt x="171800" y="282719"/>
                      <a:pt x="156550" y="292548"/>
                      <a:pt x="127539" y="289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3" name="Forma Livre: Forma 2052">
                <a:extLst>
                  <a:ext uri="{FF2B5EF4-FFF2-40B4-BE49-F238E27FC236}">
                    <a16:creationId xmlns:a16="http://schemas.microsoft.com/office/drawing/2014/main" id="{E5B17547-EA27-E1DD-4B27-19E45D1981C8}"/>
                  </a:ext>
                </a:extLst>
              </p:cNvPr>
              <p:cNvSpPr/>
              <p:nvPr/>
            </p:nvSpPr>
            <p:spPr>
              <a:xfrm>
                <a:off x="15408612" y="3064571"/>
                <a:ext cx="259903" cy="368261"/>
              </a:xfrm>
              <a:custGeom>
                <a:avLst/>
                <a:gdLst>
                  <a:gd name="connsiteX0" fmla="*/ 117174 w 259903"/>
                  <a:gd name="connsiteY0" fmla="*/ 325371 h 368261"/>
                  <a:gd name="connsiteX1" fmla="*/ 106034 w 259903"/>
                  <a:gd name="connsiteY1" fmla="*/ 368261 h 368261"/>
                  <a:gd name="connsiteX2" fmla="*/ 74641 w 259903"/>
                  <a:gd name="connsiteY2" fmla="*/ 360100 h 368261"/>
                  <a:gd name="connsiteX3" fmla="*/ 85662 w 259903"/>
                  <a:gd name="connsiteY3" fmla="*/ 317627 h 368261"/>
                  <a:gd name="connsiteX4" fmla="*/ 0 w 259903"/>
                  <a:gd name="connsiteY4" fmla="*/ 261452 h 368261"/>
                  <a:gd name="connsiteX5" fmla="*/ 27283 w 259903"/>
                  <a:gd name="connsiteY5" fmla="*/ 227259 h 368261"/>
                  <a:gd name="connsiteX6" fmla="*/ 96384 w 259903"/>
                  <a:gd name="connsiteY6" fmla="*/ 276226 h 368261"/>
                  <a:gd name="connsiteX7" fmla="*/ 116221 w 259903"/>
                  <a:gd name="connsiteY7" fmla="*/ 199619 h 368261"/>
                  <a:gd name="connsiteX8" fmla="*/ 48192 w 259903"/>
                  <a:gd name="connsiteY8" fmla="*/ 99363 h 368261"/>
                  <a:gd name="connsiteX9" fmla="*/ 156728 w 259903"/>
                  <a:gd name="connsiteY9" fmla="*/ 43307 h 368261"/>
                  <a:gd name="connsiteX10" fmla="*/ 168047 w 259903"/>
                  <a:gd name="connsiteY10" fmla="*/ 0 h 368261"/>
                  <a:gd name="connsiteX11" fmla="*/ 199440 w 259903"/>
                  <a:gd name="connsiteY11" fmla="*/ 8161 h 368261"/>
                  <a:gd name="connsiteX12" fmla="*/ 188420 w 259903"/>
                  <a:gd name="connsiteY12" fmla="*/ 50694 h 368261"/>
                  <a:gd name="connsiteX13" fmla="*/ 259904 w 259903"/>
                  <a:gd name="connsiteY13" fmla="*/ 94240 h 368261"/>
                  <a:gd name="connsiteX14" fmla="*/ 234169 w 259903"/>
                  <a:gd name="connsiteY14" fmla="*/ 128850 h 368261"/>
                  <a:gd name="connsiteX15" fmla="*/ 177459 w 259903"/>
                  <a:gd name="connsiteY15" fmla="*/ 92035 h 368261"/>
                  <a:gd name="connsiteX16" fmla="*/ 157384 w 259903"/>
                  <a:gd name="connsiteY16" fmla="*/ 169476 h 368261"/>
                  <a:gd name="connsiteX17" fmla="*/ 226306 w 259903"/>
                  <a:gd name="connsiteY17" fmla="*/ 269554 h 368261"/>
                  <a:gd name="connsiteX18" fmla="*/ 117174 w 259903"/>
                  <a:gd name="connsiteY18" fmla="*/ 325371 h 368261"/>
                  <a:gd name="connsiteX19" fmla="*/ 128254 w 259903"/>
                  <a:gd name="connsiteY19" fmla="*/ 153273 h 368261"/>
                  <a:gd name="connsiteX20" fmla="*/ 146125 w 259903"/>
                  <a:gd name="connsiteY20" fmla="*/ 85066 h 368261"/>
                  <a:gd name="connsiteX21" fmla="*/ 98469 w 259903"/>
                  <a:gd name="connsiteY21" fmla="*/ 109906 h 368261"/>
                  <a:gd name="connsiteX22" fmla="*/ 128254 w 259903"/>
                  <a:gd name="connsiteY22" fmla="*/ 153273 h 368261"/>
                  <a:gd name="connsiteX23" fmla="*/ 176565 w 259903"/>
                  <a:gd name="connsiteY23" fmla="*/ 260201 h 368261"/>
                  <a:gd name="connsiteX24" fmla="*/ 145529 w 259903"/>
                  <a:gd name="connsiteY24" fmla="*/ 215822 h 368261"/>
                  <a:gd name="connsiteX25" fmla="*/ 127956 w 259903"/>
                  <a:gd name="connsiteY25" fmla="*/ 283612 h 368261"/>
                  <a:gd name="connsiteX26" fmla="*/ 176565 w 259903"/>
                  <a:gd name="connsiteY26" fmla="*/ 260201 h 368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59903" h="368261">
                    <a:moveTo>
                      <a:pt x="117174" y="325371"/>
                    </a:moveTo>
                    <a:lnTo>
                      <a:pt x="106034" y="368261"/>
                    </a:lnTo>
                    <a:lnTo>
                      <a:pt x="74641" y="360100"/>
                    </a:lnTo>
                    <a:lnTo>
                      <a:pt x="85662" y="317627"/>
                    </a:lnTo>
                    <a:cubicBezTo>
                      <a:pt x="48669" y="305713"/>
                      <a:pt x="15488" y="283851"/>
                      <a:pt x="0" y="261452"/>
                    </a:cubicBezTo>
                    <a:lnTo>
                      <a:pt x="27283" y="227259"/>
                    </a:lnTo>
                    <a:cubicBezTo>
                      <a:pt x="45226" y="249783"/>
                      <a:pt x="69185" y="266760"/>
                      <a:pt x="96384" y="276226"/>
                    </a:cubicBezTo>
                    <a:lnTo>
                      <a:pt x="116221" y="199619"/>
                    </a:lnTo>
                    <a:cubicBezTo>
                      <a:pt x="76369" y="178233"/>
                      <a:pt x="34372" y="152618"/>
                      <a:pt x="48192" y="99363"/>
                    </a:cubicBezTo>
                    <a:cubicBezTo>
                      <a:pt x="58319" y="60285"/>
                      <a:pt x="95491" y="33836"/>
                      <a:pt x="156728" y="43307"/>
                    </a:cubicBezTo>
                    <a:lnTo>
                      <a:pt x="168047" y="0"/>
                    </a:lnTo>
                    <a:lnTo>
                      <a:pt x="199440" y="8161"/>
                    </a:lnTo>
                    <a:lnTo>
                      <a:pt x="188420" y="50694"/>
                    </a:lnTo>
                    <a:cubicBezTo>
                      <a:pt x="215518" y="58992"/>
                      <a:pt x="240097" y="73968"/>
                      <a:pt x="259904" y="94240"/>
                    </a:cubicBezTo>
                    <a:lnTo>
                      <a:pt x="234169" y="128850"/>
                    </a:lnTo>
                    <a:cubicBezTo>
                      <a:pt x="218038" y="112766"/>
                      <a:pt x="198719" y="100226"/>
                      <a:pt x="177459" y="92035"/>
                    </a:cubicBezTo>
                    <a:lnTo>
                      <a:pt x="157384" y="169476"/>
                    </a:lnTo>
                    <a:cubicBezTo>
                      <a:pt x="197236" y="190862"/>
                      <a:pt x="240126" y="216298"/>
                      <a:pt x="226306" y="269554"/>
                    </a:cubicBezTo>
                    <a:cubicBezTo>
                      <a:pt x="216358" y="308572"/>
                      <a:pt x="178889" y="334842"/>
                      <a:pt x="117174" y="325371"/>
                    </a:cubicBezTo>
                    <a:close/>
                    <a:moveTo>
                      <a:pt x="128254" y="153273"/>
                    </a:moveTo>
                    <a:lnTo>
                      <a:pt x="146125" y="85066"/>
                    </a:lnTo>
                    <a:cubicBezTo>
                      <a:pt x="117829" y="82206"/>
                      <a:pt x="102758" y="93048"/>
                      <a:pt x="98469" y="109906"/>
                    </a:cubicBezTo>
                    <a:cubicBezTo>
                      <a:pt x="93406" y="128254"/>
                      <a:pt x="107702" y="141002"/>
                      <a:pt x="128254" y="153273"/>
                    </a:cubicBezTo>
                    <a:close/>
                    <a:moveTo>
                      <a:pt x="176565" y="260201"/>
                    </a:moveTo>
                    <a:cubicBezTo>
                      <a:pt x="181450" y="241437"/>
                      <a:pt x="166855" y="228272"/>
                      <a:pt x="145529" y="215822"/>
                    </a:cubicBezTo>
                    <a:lnTo>
                      <a:pt x="127956" y="283612"/>
                    </a:lnTo>
                    <a:cubicBezTo>
                      <a:pt x="157026" y="286650"/>
                      <a:pt x="172276" y="276702"/>
                      <a:pt x="176565" y="260201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4" name="Forma Livre: Forma 2053">
                <a:extLst>
                  <a:ext uri="{FF2B5EF4-FFF2-40B4-BE49-F238E27FC236}">
                    <a16:creationId xmlns:a16="http://schemas.microsoft.com/office/drawing/2014/main" id="{7A374DBE-C095-94E3-42CE-7EF13689D6D7}"/>
                  </a:ext>
                </a:extLst>
              </p:cNvPr>
              <p:cNvSpPr/>
              <p:nvPr/>
            </p:nvSpPr>
            <p:spPr>
              <a:xfrm>
                <a:off x="15472948" y="2962110"/>
                <a:ext cx="399138" cy="623540"/>
              </a:xfrm>
              <a:custGeom>
                <a:avLst/>
                <a:gdLst>
                  <a:gd name="connsiteX0" fmla="*/ 0 w 399138"/>
                  <a:gd name="connsiteY0" fmla="*/ 612557 h 623540"/>
                  <a:gd name="connsiteX1" fmla="*/ 2562 w 399138"/>
                  <a:gd name="connsiteY1" fmla="*/ 612974 h 623540"/>
                  <a:gd name="connsiteX2" fmla="*/ 10008 w 399138"/>
                  <a:gd name="connsiteY2" fmla="*/ 614344 h 623540"/>
                  <a:gd name="connsiteX3" fmla="*/ 21922 w 399138"/>
                  <a:gd name="connsiteY3" fmla="*/ 616668 h 623540"/>
                  <a:gd name="connsiteX4" fmla="*/ 38423 w 399138"/>
                  <a:gd name="connsiteY4" fmla="*/ 619229 h 623540"/>
                  <a:gd name="connsiteX5" fmla="*/ 59212 w 399138"/>
                  <a:gd name="connsiteY5" fmla="*/ 621255 h 623540"/>
                  <a:gd name="connsiteX6" fmla="*/ 71126 w 399138"/>
                  <a:gd name="connsiteY6" fmla="*/ 621671 h 623540"/>
                  <a:gd name="connsiteX7" fmla="*/ 84053 w 399138"/>
                  <a:gd name="connsiteY7" fmla="*/ 621671 h 623540"/>
                  <a:gd name="connsiteX8" fmla="*/ 97873 w 399138"/>
                  <a:gd name="connsiteY8" fmla="*/ 621374 h 623540"/>
                  <a:gd name="connsiteX9" fmla="*/ 112528 w 399138"/>
                  <a:gd name="connsiteY9" fmla="*/ 619884 h 623540"/>
                  <a:gd name="connsiteX10" fmla="*/ 128016 w 399138"/>
                  <a:gd name="connsiteY10" fmla="*/ 618157 h 623540"/>
                  <a:gd name="connsiteX11" fmla="*/ 144159 w 399138"/>
                  <a:gd name="connsiteY11" fmla="*/ 614940 h 623540"/>
                  <a:gd name="connsiteX12" fmla="*/ 213737 w 399138"/>
                  <a:gd name="connsiteY12" fmla="*/ 592006 h 623540"/>
                  <a:gd name="connsiteX13" fmla="*/ 231608 w 399138"/>
                  <a:gd name="connsiteY13" fmla="*/ 582594 h 623540"/>
                  <a:gd name="connsiteX14" fmla="*/ 240662 w 399138"/>
                  <a:gd name="connsiteY14" fmla="*/ 577768 h 623540"/>
                  <a:gd name="connsiteX15" fmla="*/ 249419 w 399138"/>
                  <a:gd name="connsiteY15" fmla="*/ 571811 h 623540"/>
                  <a:gd name="connsiteX16" fmla="*/ 267290 w 399138"/>
                  <a:gd name="connsiteY16" fmla="*/ 559897 h 623540"/>
                  <a:gd name="connsiteX17" fmla="*/ 284446 w 399138"/>
                  <a:gd name="connsiteY17" fmla="*/ 546137 h 623540"/>
                  <a:gd name="connsiteX18" fmla="*/ 288795 w 399138"/>
                  <a:gd name="connsiteY18" fmla="*/ 542682 h 623540"/>
                  <a:gd name="connsiteX19" fmla="*/ 292846 w 399138"/>
                  <a:gd name="connsiteY19" fmla="*/ 538810 h 623540"/>
                  <a:gd name="connsiteX20" fmla="*/ 301007 w 399138"/>
                  <a:gd name="connsiteY20" fmla="*/ 530947 h 623540"/>
                  <a:gd name="connsiteX21" fmla="*/ 309227 w 399138"/>
                  <a:gd name="connsiteY21" fmla="*/ 522964 h 623540"/>
                  <a:gd name="connsiteX22" fmla="*/ 316852 w 399138"/>
                  <a:gd name="connsiteY22" fmla="*/ 514267 h 623540"/>
                  <a:gd name="connsiteX23" fmla="*/ 331924 w 399138"/>
                  <a:gd name="connsiteY23" fmla="*/ 496396 h 623540"/>
                  <a:gd name="connsiteX24" fmla="*/ 345565 w 399138"/>
                  <a:gd name="connsiteY24" fmla="*/ 476678 h 623540"/>
                  <a:gd name="connsiteX25" fmla="*/ 394889 w 399138"/>
                  <a:gd name="connsiteY25" fmla="*/ 286591 h 623540"/>
                  <a:gd name="connsiteX26" fmla="*/ 392506 w 399138"/>
                  <a:gd name="connsiteY26" fmla="*/ 262763 h 623540"/>
                  <a:gd name="connsiteX27" fmla="*/ 388158 w 399138"/>
                  <a:gd name="connsiteY27" fmla="*/ 239650 h 623540"/>
                  <a:gd name="connsiteX28" fmla="*/ 385655 w 399138"/>
                  <a:gd name="connsiteY28" fmla="*/ 228331 h 623540"/>
                  <a:gd name="connsiteX29" fmla="*/ 382320 w 399138"/>
                  <a:gd name="connsiteY29" fmla="*/ 217371 h 623540"/>
                  <a:gd name="connsiteX30" fmla="*/ 379043 w 399138"/>
                  <a:gd name="connsiteY30" fmla="*/ 206529 h 623540"/>
                  <a:gd name="connsiteX31" fmla="*/ 377375 w 399138"/>
                  <a:gd name="connsiteY31" fmla="*/ 201168 h 623540"/>
                  <a:gd name="connsiteX32" fmla="*/ 375290 w 399138"/>
                  <a:gd name="connsiteY32" fmla="*/ 196045 h 623540"/>
                  <a:gd name="connsiteX33" fmla="*/ 366951 w 399138"/>
                  <a:gd name="connsiteY33" fmla="*/ 175731 h 623540"/>
                  <a:gd name="connsiteX34" fmla="*/ 357181 w 399138"/>
                  <a:gd name="connsiteY34" fmla="*/ 156669 h 623540"/>
                  <a:gd name="connsiteX35" fmla="*/ 352296 w 399138"/>
                  <a:gd name="connsiteY35" fmla="*/ 147436 h 623540"/>
                  <a:gd name="connsiteX36" fmla="*/ 346697 w 399138"/>
                  <a:gd name="connsiteY36" fmla="*/ 138798 h 623540"/>
                  <a:gd name="connsiteX37" fmla="*/ 336034 w 399138"/>
                  <a:gd name="connsiteY37" fmla="*/ 121940 h 623540"/>
                  <a:gd name="connsiteX38" fmla="*/ 286353 w 399138"/>
                  <a:gd name="connsiteY38" fmla="*/ 68327 h 623540"/>
                  <a:gd name="connsiteX39" fmla="*/ 273843 w 399138"/>
                  <a:gd name="connsiteY39" fmla="*/ 57664 h 623540"/>
                  <a:gd name="connsiteX40" fmla="*/ 261154 w 399138"/>
                  <a:gd name="connsiteY40" fmla="*/ 48609 h 623540"/>
                  <a:gd name="connsiteX41" fmla="*/ 249240 w 399138"/>
                  <a:gd name="connsiteY41" fmla="*/ 40210 h 623540"/>
                  <a:gd name="connsiteX42" fmla="*/ 237326 w 399138"/>
                  <a:gd name="connsiteY42" fmla="*/ 33180 h 623540"/>
                  <a:gd name="connsiteX43" fmla="*/ 226008 w 399138"/>
                  <a:gd name="connsiteY43" fmla="*/ 26926 h 623540"/>
                  <a:gd name="connsiteX44" fmla="*/ 215405 w 399138"/>
                  <a:gd name="connsiteY44" fmla="*/ 21445 h 623540"/>
                  <a:gd name="connsiteX45" fmla="*/ 196164 w 399138"/>
                  <a:gd name="connsiteY45" fmla="*/ 13105 h 623540"/>
                  <a:gd name="connsiteX46" fmla="*/ 180497 w 399138"/>
                  <a:gd name="connsiteY46" fmla="*/ 7148 h 623540"/>
                  <a:gd name="connsiteX47" fmla="*/ 168881 w 399138"/>
                  <a:gd name="connsiteY47" fmla="*/ 3336 h 623540"/>
                  <a:gd name="connsiteX48" fmla="*/ 161732 w 399138"/>
                  <a:gd name="connsiteY48" fmla="*/ 953 h 623540"/>
                  <a:gd name="connsiteX49" fmla="*/ 159290 w 399138"/>
                  <a:gd name="connsiteY49" fmla="*/ 0 h 623540"/>
                  <a:gd name="connsiteX50" fmla="*/ 161792 w 399138"/>
                  <a:gd name="connsiteY50" fmla="*/ 655 h 623540"/>
                  <a:gd name="connsiteX51" fmla="*/ 169059 w 399138"/>
                  <a:gd name="connsiteY51" fmla="*/ 2740 h 623540"/>
                  <a:gd name="connsiteX52" fmla="*/ 180973 w 399138"/>
                  <a:gd name="connsiteY52" fmla="*/ 6314 h 623540"/>
                  <a:gd name="connsiteX53" fmla="*/ 196819 w 399138"/>
                  <a:gd name="connsiteY53" fmla="*/ 11795 h 623540"/>
                  <a:gd name="connsiteX54" fmla="*/ 216179 w 399138"/>
                  <a:gd name="connsiteY54" fmla="*/ 19956 h 623540"/>
                  <a:gd name="connsiteX55" fmla="*/ 226961 w 399138"/>
                  <a:gd name="connsiteY55" fmla="*/ 25317 h 623540"/>
                  <a:gd name="connsiteX56" fmla="*/ 238339 w 399138"/>
                  <a:gd name="connsiteY56" fmla="*/ 31274 h 623540"/>
                  <a:gd name="connsiteX57" fmla="*/ 250253 w 399138"/>
                  <a:gd name="connsiteY57" fmla="*/ 38184 h 623540"/>
                  <a:gd name="connsiteX58" fmla="*/ 262465 w 399138"/>
                  <a:gd name="connsiteY58" fmla="*/ 46584 h 623540"/>
                  <a:gd name="connsiteX59" fmla="*/ 275272 w 399138"/>
                  <a:gd name="connsiteY59" fmla="*/ 55638 h 623540"/>
                  <a:gd name="connsiteX60" fmla="*/ 287961 w 399138"/>
                  <a:gd name="connsiteY60" fmla="*/ 66242 h 623540"/>
                  <a:gd name="connsiteX61" fmla="*/ 338298 w 399138"/>
                  <a:gd name="connsiteY61" fmla="*/ 120272 h 623540"/>
                  <a:gd name="connsiteX62" fmla="*/ 349497 w 399138"/>
                  <a:gd name="connsiteY62" fmla="*/ 137189 h 623540"/>
                  <a:gd name="connsiteX63" fmla="*/ 355156 w 399138"/>
                  <a:gd name="connsiteY63" fmla="*/ 145887 h 623540"/>
                  <a:gd name="connsiteX64" fmla="*/ 360100 w 399138"/>
                  <a:gd name="connsiteY64" fmla="*/ 155180 h 623540"/>
                  <a:gd name="connsiteX65" fmla="*/ 369989 w 399138"/>
                  <a:gd name="connsiteY65" fmla="*/ 174361 h 623540"/>
                  <a:gd name="connsiteX66" fmla="*/ 378507 w 399138"/>
                  <a:gd name="connsiteY66" fmla="*/ 194853 h 623540"/>
                  <a:gd name="connsiteX67" fmla="*/ 380652 w 399138"/>
                  <a:gd name="connsiteY67" fmla="*/ 200036 h 623540"/>
                  <a:gd name="connsiteX68" fmla="*/ 382320 w 399138"/>
                  <a:gd name="connsiteY68" fmla="*/ 205457 h 623540"/>
                  <a:gd name="connsiteX69" fmla="*/ 385655 w 399138"/>
                  <a:gd name="connsiteY69" fmla="*/ 216358 h 623540"/>
                  <a:gd name="connsiteX70" fmla="*/ 388992 w 399138"/>
                  <a:gd name="connsiteY70" fmla="*/ 227438 h 623540"/>
                  <a:gd name="connsiteX71" fmla="*/ 391553 w 399138"/>
                  <a:gd name="connsiteY71" fmla="*/ 238816 h 623540"/>
                  <a:gd name="connsiteX72" fmla="*/ 396021 w 399138"/>
                  <a:gd name="connsiteY72" fmla="*/ 262167 h 623540"/>
                  <a:gd name="connsiteX73" fmla="*/ 398463 w 399138"/>
                  <a:gd name="connsiteY73" fmla="*/ 285995 h 623540"/>
                  <a:gd name="connsiteX74" fmla="*/ 347948 w 399138"/>
                  <a:gd name="connsiteY74" fmla="*/ 478406 h 623540"/>
                  <a:gd name="connsiteX75" fmla="*/ 334128 w 399138"/>
                  <a:gd name="connsiteY75" fmla="*/ 498302 h 623540"/>
                  <a:gd name="connsiteX76" fmla="*/ 318937 w 399138"/>
                  <a:gd name="connsiteY76" fmla="*/ 516471 h 623540"/>
                  <a:gd name="connsiteX77" fmla="*/ 311134 w 399138"/>
                  <a:gd name="connsiteY77" fmla="*/ 525228 h 623540"/>
                  <a:gd name="connsiteX78" fmla="*/ 302853 w 399138"/>
                  <a:gd name="connsiteY78" fmla="*/ 533270 h 623540"/>
                  <a:gd name="connsiteX79" fmla="*/ 294633 w 399138"/>
                  <a:gd name="connsiteY79" fmla="*/ 541193 h 623540"/>
                  <a:gd name="connsiteX80" fmla="*/ 290522 w 399138"/>
                  <a:gd name="connsiteY80" fmla="*/ 545065 h 623540"/>
                  <a:gd name="connsiteX81" fmla="*/ 286114 w 399138"/>
                  <a:gd name="connsiteY81" fmla="*/ 548579 h 623540"/>
                  <a:gd name="connsiteX82" fmla="*/ 268779 w 399138"/>
                  <a:gd name="connsiteY82" fmla="*/ 562340 h 623540"/>
                  <a:gd name="connsiteX83" fmla="*/ 250908 w 399138"/>
                  <a:gd name="connsiteY83" fmla="*/ 574254 h 623540"/>
                  <a:gd name="connsiteX84" fmla="*/ 242033 w 399138"/>
                  <a:gd name="connsiteY84" fmla="*/ 580211 h 623540"/>
                  <a:gd name="connsiteX85" fmla="*/ 232859 w 399138"/>
                  <a:gd name="connsiteY85" fmla="*/ 585096 h 623540"/>
                  <a:gd name="connsiteX86" fmla="*/ 214988 w 399138"/>
                  <a:gd name="connsiteY86" fmla="*/ 594448 h 623540"/>
                  <a:gd name="connsiteX87" fmla="*/ 144755 w 399138"/>
                  <a:gd name="connsiteY87" fmla="*/ 617204 h 623540"/>
                  <a:gd name="connsiteX88" fmla="*/ 128552 w 399138"/>
                  <a:gd name="connsiteY88" fmla="*/ 620301 h 623540"/>
                  <a:gd name="connsiteX89" fmla="*/ 112945 w 399138"/>
                  <a:gd name="connsiteY89" fmla="*/ 621969 h 623540"/>
                  <a:gd name="connsiteX90" fmla="*/ 98171 w 399138"/>
                  <a:gd name="connsiteY90" fmla="*/ 623340 h 623540"/>
                  <a:gd name="connsiteX91" fmla="*/ 84232 w 399138"/>
                  <a:gd name="connsiteY91" fmla="*/ 623340 h 623540"/>
                  <a:gd name="connsiteX92" fmla="*/ 71246 w 399138"/>
                  <a:gd name="connsiteY92" fmla="*/ 623340 h 623540"/>
                  <a:gd name="connsiteX93" fmla="*/ 59332 w 399138"/>
                  <a:gd name="connsiteY93" fmla="*/ 622803 h 623540"/>
                  <a:gd name="connsiteX94" fmla="*/ 38423 w 399138"/>
                  <a:gd name="connsiteY94" fmla="*/ 620480 h 623540"/>
                  <a:gd name="connsiteX95" fmla="*/ 21922 w 399138"/>
                  <a:gd name="connsiteY95" fmla="*/ 617621 h 623540"/>
                  <a:gd name="connsiteX96" fmla="*/ 10008 w 399138"/>
                  <a:gd name="connsiteY96" fmla="*/ 615000 h 623540"/>
                  <a:gd name="connsiteX97" fmla="*/ 2442 w 399138"/>
                  <a:gd name="connsiteY97" fmla="*/ 613570 h 62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99138" h="623540">
                    <a:moveTo>
                      <a:pt x="0" y="612557"/>
                    </a:moveTo>
                    <a:lnTo>
                      <a:pt x="2562" y="612974"/>
                    </a:lnTo>
                    <a:lnTo>
                      <a:pt x="10008" y="614344"/>
                    </a:lnTo>
                    <a:lnTo>
                      <a:pt x="21922" y="616668"/>
                    </a:lnTo>
                    <a:cubicBezTo>
                      <a:pt x="27355" y="617907"/>
                      <a:pt x="32871" y="618765"/>
                      <a:pt x="38423" y="619229"/>
                    </a:cubicBezTo>
                    <a:lnTo>
                      <a:pt x="59212" y="621255"/>
                    </a:lnTo>
                    <a:cubicBezTo>
                      <a:pt x="63168" y="621666"/>
                      <a:pt x="67153" y="621802"/>
                      <a:pt x="71126" y="621671"/>
                    </a:cubicBezTo>
                    <a:lnTo>
                      <a:pt x="84053" y="621671"/>
                    </a:lnTo>
                    <a:cubicBezTo>
                      <a:pt x="88664" y="621808"/>
                      <a:pt x="93275" y="621707"/>
                      <a:pt x="97873" y="621374"/>
                    </a:cubicBezTo>
                    <a:lnTo>
                      <a:pt x="112528" y="619884"/>
                    </a:lnTo>
                    <a:cubicBezTo>
                      <a:pt x="117531" y="619289"/>
                      <a:pt x="122774" y="619110"/>
                      <a:pt x="128016" y="618157"/>
                    </a:cubicBezTo>
                    <a:lnTo>
                      <a:pt x="144159" y="614940"/>
                    </a:lnTo>
                    <a:cubicBezTo>
                      <a:pt x="168118" y="609859"/>
                      <a:pt x="191452" y="602168"/>
                      <a:pt x="213737" y="592006"/>
                    </a:cubicBezTo>
                    <a:lnTo>
                      <a:pt x="231608" y="582594"/>
                    </a:lnTo>
                    <a:cubicBezTo>
                      <a:pt x="234586" y="580985"/>
                      <a:pt x="237565" y="579496"/>
                      <a:pt x="240662" y="577768"/>
                    </a:cubicBezTo>
                    <a:lnTo>
                      <a:pt x="249419" y="571811"/>
                    </a:lnTo>
                    <a:cubicBezTo>
                      <a:pt x="255376" y="567880"/>
                      <a:pt x="261333" y="564246"/>
                      <a:pt x="267290" y="559897"/>
                    </a:cubicBezTo>
                    <a:lnTo>
                      <a:pt x="284446" y="546137"/>
                    </a:lnTo>
                    <a:lnTo>
                      <a:pt x="288795" y="542682"/>
                    </a:lnTo>
                    <a:lnTo>
                      <a:pt x="292846" y="538810"/>
                    </a:lnTo>
                    <a:lnTo>
                      <a:pt x="301007" y="530947"/>
                    </a:lnTo>
                    <a:cubicBezTo>
                      <a:pt x="303687" y="528266"/>
                      <a:pt x="306428" y="525645"/>
                      <a:pt x="309227" y="522964"/>
                    </a:cubicBezTo>
                    <a:cubicBezTo>
                      <a:pt x="312027" y="520284"/>
                      <a:pt x="314291" y="517007"/>
                      <a:pt x="316852" y="514267"/>
                    </a:cubicBezTo>
                    <a:cubicBezTo>
                      <a:pt x="321797" y="508310"/>
                      <a:pt x="327098" y="502353"/>
                      <a:pt x="331924" y="496396"/>
                    </a:cubicBezTo>
                    <a:lnTo>
                      <a:pt x="345565" y="476678"/>
                    </a:lnTo>
                    <a:cubicBezTo>
                      <a:pt x="382081" y="420295"/>
                      <a:pt x="399380" y="353613"/>
                      <a:pt x="394889" y="286591"/>
                    </a:cubicBezTo>
                    <a:cubicBezTo>
                      <a:pt x="394055" y="278549"/>
                      <a:pt x="393280" y="270566"/>
                      <a:pt x="392506" y="262763"/>
                    </a:cubicBezTo>
                    <a:cubicBezTo>
                      <a:pt x="391732" y="254959"/>
                      <a:pt x="389528" y="247275"/>
                      <a:pt x="388158" y="239650"/>
                    </a:cubicBezTo>
                    <a:cubicBezTo>
                      <a:pt x="387264" y="235897"/>
                      <a:pt x="386847" y="232025"/>
                      <a:pt x="385655" y="228331"/>
                    </a:cubicBezTo>
                    <a:cubicBezTo>
                      <a:pt x="384464" y="224638"/>
                      <a:pt x="383451" y="221004"/>
                      <a:pt x="382320" y="217371"/>
                    </a:cubicBezTo>
                    <a:cubicBezTo>
                      <a:pt x="381188" y="213737"/>
                      <a:pt x="380116" y="210163"/>
                      <a:pt x="379043" y="206529"/>
                    </a:cubicBezTo>
                    <a:cubicBezTo>
                      <a:pt x="378507" y="204742"/>
                      <a:pt x="378031" y="202955"/>
                      <a:pt x="377375" y="201168"/>
                    </a:cubicBezTo>
                    <a:lnTo>
                      <a:pt x="375290" y="196045"/>
                    </a:lnTo>
                    <a:cubicBezTo>
                      <a:pt x="372431" y="189194"/>
                      <a:pt x="369691" y="182403"/>
                      <a:pt x="366951" y="175731"/>
                    </a:cubicBezTo>
                    <a:cubicBezTo>
                      <a:pt x="364210" y="169059"/>
                      <a:pt x="360338" y="162924"/>
                      <a:pt x="357181" y="156669"/>
                    </a:cubicBezTo>
                    <a:lnTo>
                      <a:pt x="352296" y="147436"/>
                    </a:lnTo>
                    <a:cubicBezTo>
                      <a:pt x="350509" y="144457"/>
                      <a:pt x="348544" y="141479"/>
                      <a:pt x="346697" y="138798"/>
                    </a:cubicBezTo>
                    <a:lnTo>
                      <a:pt x="336034" y="121940"/>
                    </a:lnTo>
                    <a:cubicBezTo>
                      <a:pt x="321499" y="102293"/>
                      <a:pt x="304837" y="84309"/>
                      <a:pt x="286353" y="68327"/>
                    </a:cubicBezTo>
                    <a:lnTo>
                      <a:pt x="273843" y="57664"/>
                    </a:lnTo>
                    <a:cubicBezTo>
                      <a:pt x="269733" y="54268"/>
                      <a:pt x="265265" y="51707"/>
                      <a:pt x="261154" y="48609"/>
                    </a:cubicBezTo>
                    <a:lnTo>
                      <a:pt x="249240" y="40210"/>
                    </a:lnTo>
                    <a:cubicBezTo>
                      <a:pt x="245368" y="37350"/>
                      <a:pt x="241139" y="35504"/>
                      <a:pt x="237326" y="33180"/>
                    </a:cubicBezTo>
                    <a:lnTo>
                      <a:pt x="226008" y="26926"/>
                    </a:lnTo>
                    <a:cubicBezTo>
                      <a:pt x="222607" y="24853"/>
                      <a:pt x="219062" y="23024"/>
                      <a:pt x="215405" y="21445"/>
                    </a:cubicBezTo>
                    <a:lnTo>
                      <a:pt x="196164" y="13105"/>
                    </a:lnTo>
                    <a:cubicBezTo>
                      <a:pt x="191088" y="10758"/>
                      <a:pt x="185852" y="8769"/>
                      <a:pt x="180497" y="7148"/>
                    </a:cubicBezTo>
                    <a:lnTo>
                      <a:pt x="168881" y="3336"/>
                    </a:lnTo>
                    <a:lnTo>
                      <a:pt x="161732" y="953"/>
                    </a:lnTo>
                    <a:lnTo>
                      <a:pt x="159290" y="0"/>
                    </a:lnTo>
                    <a:lnTo>
                      <a:pt x="161792" y="655"/>
                    </a:lnTo>
                    <a:lnTo>
                      <a:pt x="169059" y="2740"/>
                    </a:lnTo>
                    <a:lnTo>
                      <a:pt x="180973" y="6314"/>
                    </a:lnTo>
                    <a:cubicBezTo>
                      <a:pt x="186382" y="7744"/>
                      <a:pt x="191678" y="9573"/>
                      <a:pt x="196819" y="11795"/>
                    </a:cubicBezTo>
                    <a:lnTo>
                      <a:pt x="216179" y="19956"/>
                    </a:lnTo>
                    <a:cubicBezTo>
                      <a:pt x="219902" y="21463"/>
                      <a:pt x="223506" y="23256"/>
                      <a:pt x="226961" y="25317"/>
                    </a:cubicBezTo>
                    <a:lnTo>
                      <a:pt x="238339" y="31274"/>
                    </a:lnTo>
                    <a:cubicBezTo>
                      <a:pt x="242211" y="33538"/>
                      <a:pt x="246500" y="35385"/>
                      <a:pt x="250253" y="38184"/>
                    </a:cubicBezTo>
                    <a:lnTo>
                      <a:pt x="262465" y="46584"/>
                    </a:lnTo>
                    <a:cubicBezTo>
                      <a:pt x="266635" y="49503"/>
                      <a:pt x="271162" y="52541"/>
                      <a:pt x="275272" y="55638"/>
                    </a:cubicBezTo>
                    <a:lnTo>
                      <a:pt x="287961" y="66242"/>
                    </a:lnTo>
                    <a:cubicBezTo>
                      <a:pt x="306702" y="82314"/>
                      <a:pt x="323590" y="100441"/>
                      <a:pt x="338298" y="120272"/>
                    </a:cubicBezTo>
                    <a:lnTo>
                      <a:pt x="349497" y="137189"/>
                    </a:lnTo>
                    <a:cubicBezTo>
                      <a:pt x="351343" y="140049"/>
                      <a:pt x="353369" y="143146"/>
                      <a:pt x="355156" y="145887"/>
                    </a:cubicBezTo>
                    <a:cubicBezTo>
                      <a:pt x="356943" y="148627"/>
                      <a:pt x="358432" y="151844"/>
                      <a:pt x="360100" y="155180"/>
                    </a:cubicBezTo>
                    <a:cubicBezTo>
                      <a:pt x="363317" y="161494"/>
                      <a:pt x="367010" y="167749"/>
                      <a:pt x="369989" y="174361"/>
                    </a:cubicBezTo>
                    <a:lnTo>
                      <a:pt x="378507" y="194853"/>
                    </a:lnTo>
                    <a:lnTo>
                      <a:pt x="380652" y="200036"/>
                    </a:lnTo>
                    <a:cubicBezTo>
                      <a:pt x="381247" y="201823"/>
                      <a:pt x="381724" y="203610"/>
                      <a:pt x="382320" y="205457"/>
                    </a:cubicBezTo>
                    <a:cubicBezTo>
                      <a:pt x="383451" y="209090"/>
                      <a:pt x="384524" y="212724"/>
                      <a:pt x="385655" y="216358"/>
                    </a:cubicBezTo>
                    <a:cubicBezTo>
                      <a:pt x="386787" y="219992"/>
                      <a:pt x="387919" y="223745"/>
                      <a:pt x="388992" y="227438"/>
                    </a:cubicBezTo>
                    <a:cubicBezTo>
                      <a:pt x="390064" y="231131"/>
                      <a:pt x="390660" y="235003"/>
                      <a:pt x="391553" y="238816"/>
                    </a:cubicBezTo>
                    <a:cubicBezTo>
                      <a:pt x="393042" y="246560"/>
                      <a:pt x="394829" y="254244"/>
                      <a:pt x="396021" y="262167"/>
                    </a:cubicBezTo>
                    <a:cubicBezTo>
                      <a:pt x="397212" y="270090"/>
                      <a:pt x="397629" y="278132"/>
                      <a:pt x="398463" y="285995"/>
                    </a:cubicBezTo>
                    <a:cubicBezTo>
                      <a:pt x="402925" y="353911"/>
                      <a:pt x="385197" y="421439"/>
                      <a:pt x="347948" y="478406"/>
                    </a:cubicBezTo>
                    <a:lnTo>
                      <a:pt x="334128" y="498302"/>
                    </a:lnTo>
                    <a:cubicBezTo>
                      <a:pt x="329302" y="504617"/>
                      <a:pt x="323941" y="510216"/>
                      <a:pt x="318937" y="516471"/>
                    </a:cubicBezTo>
                    <a:cubicBezTo>
                      <a:pt x="316495" y="519527"/>
                      <a:pt x="313892" y="522452"/>
                      <a:pt x="311134" y="525228"/>
                    </a:cubicBezTo>
                    <a:lnTo>
                      <a:pt x="302853" y="533270"/>
                    </a:lnTo>
                    <a:cubicBezTo>
                      <a:pt x="300054" y="535891"/>
                      <a:pt x="297313" y="538572"/>
                      <a:pt x="294633" y="541193"/>
                    </a:cubicBezTo>
                    <a:cubicBezTo>
                      <a:pt x="293263" y="542503"/>
                      <a:pt x="291952" y="543873"/>
                      <a:pt x="290522" y="545065"/>
                    </a:cubicBezTo>
                    <a:lnTo>
                      <a:pt x="286114" y="548579"/>
                    </a:lnTo>
                    <a:lnTo>
                      <a:pt x="268779" y="562340"/>
                    </a:lnTo>
                    <a:cubicBezTo>
                      <a:pt x="262822" y="566689"/>
                      <a:pt x="256865" y="570382"/>
                      <a:pt x="250908" y="574254"/>
                    </a:cubicBezTo>
                    <a:lnTo>
                      <a:pt x="242033" y="580211"/>
                    </a:lnTo>
                    <a:cubicBezTo>
                      <a:pt x="239054" y="581938"/>
                      <a:pt x="236076" y="583428"/>
                      <a:pt x="232859" y="585096"/>
                    </a:cubicBezTo>
                    <a:lnTo>
                      <a:pt x="214988" y="594448"/>
                    </a:lnTo>
                    <a:cubicBezTo>
                      <a:pt x="192488" y="604611"/>
                      <a:pt x="168934" y="612242"/>
                      <a:pt x="144755" y="617204"/>
                    </a:cubicBezTo>
                    <a:lnTo>
                      <a:pt x="128552" y="620301"/>
                    </a:lnTo>
                    <a:cubicBezTo>
                      <a:pt x="123250" y="621255"/>
                      <a:pt x="117948" y="621433"/>
                      <a:pt x="112945" y="621969"/>
                    </a:cubicBezTo>
                    <a:lnTo>
                      <a:pt x="98171" y="623340"/>
                    </a:lnTo>
                    <a:cubicBezTo>
                      <a:pt x="93531" y="623608"/>
                      <a:pt x="88872" y="623608"/>
                      <a:pt x="84232" y="623340"/>
                    </a:cubicBezTo>
                    <a:lnTo>
                      <a:pt x="71246" y="623340"/>
                    </a:lnTo>
                    <a:cubicBezTo>
                      <a:pt x="67266" y="623405"/>
                      <a:pt x="63287" y="623226"/>
                      <a:pt x="59332" y="622803"/>
                    </a:cubicBezTo>
                    <a:lnTo>
                      <a:pt x="38423" y="620480"/>
                    </a:lnTo>
                    <a:cubicBezTo>
                      <a:pt x="32859" y="619950"/>
                      <a:pt x="27343" y="618991"/>
                      <a:pt x="21922" y="617621"/>
                    </a:cubicBezTo>
                    <a:lnTo>
                      <a:pt x="10008" y="615000"/>
                    </a:lnTo>
                    <a:lnTo>
                      <a:pt x="2442" y="61357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5" name="Forma Livre: Forma 2054">
                <a:extLst>
                  <a:ext uri="{FF2B5EF4-FFF2-40B4-BE49-F238E27FC236}">
                    <a16:creationId xmlns:a16="http://schemas.microsoft.com/office/drawing/2014/main" id="{21BBC50D-CB4E-57C2-47E5-4A85580F9B94}"/>
                  </a:ext>
                </a:extLst>
              </p:cNvPr>
              <p:cNvSpPr/>
              <p:nvPr/>
            </p:nvSpPr>
            <p:spPr>
              <a:xfrm>
                <a:off x="15148682" y="3014175"/>
                <a:ext cx="87772" cy="348841"/>
              </a:xfrm>
              <a:custGeom>
                <a:avLst/>
                <a:gdLst>
                  <a:gd name="connsiteX0" fmla="*/ 12060 w 87772"/>
                  <a:gd name="connsiteY0" fmla="*/ 348841 h 348841"/>
                  <a:gd name="connsiteX1" fmla="*/ 10987 w 87772"/>
                  <a:gd name="connsiteY1" fmla="*/ 345208 h 348841"/>
                  <a:gd name="connsiteX2" fmla="*/ 8545 w 87772"/>
                  <a:gd name="connsiteY2" fmla="*/ 334783 h 348841"/>
                  <a:gd name="connsiteX3" fmla="*/ 5269 w 87772"/>
                  <a:gd name="connsiteY3" fmla="*/ 318044 h 348841"/>
                  <a:gd name="connsiteX4" fmla="*/ 2231 w 87772"/>
                  <a:gd name="connsiteY4" fmla="*/ 295645 h 348841"/>
                  <a:gd name="connsiteX5" fmla="*/ 920 w 87772"/>
                  <a:gd name="connsiteY5" fmla="*/ 282600 h 348841"/>
                  <a:gd name="connsiteX6" fmla="*/ 265 w 87772"/>
                  <a:gd name="connsiteY6" fmla="*/ 268362 h 348841"/>
                  <a:gd name="connsiteX7" fmla="*/ 265 w 87772"/>
                  <a:gd name="connsiteY7" fmla="*/ 236909 h 348841"/>
                  <a:gd name="connsiteX8" fmla="*/ 9319 w 87772"/>
                  <a:gd name="connsiteY8" fmla="*/ 165426 h 348841"/>
                  <a:gd name="connsiteX9" fmla="*/ 30705 w 87772"/>
                  <a:gd name="connsiteY9" fmla="*/ 96861 h 348841"/>
                  <a:gd name="connsiteX10" fmla="*/ 43810 w 87772"/>
                  <a:gd name="connsiteY10" fmla="*/ 68327 h 348841"/>
                  <a:gd name="connsiteX11" fmla="*/ 50304 w 87772"/>
                  <a:gd name="connsiteY11" fmla="*/ 55638 h 348841"/>
                  <a:gd name="connsiteX12" fmla="*/ 56916 w 87772"/>
                  <a:gd name="connsiteY12" fmla="*/ 44260 h 348841"/>
                  <a:gd name="connsiteX13" fmla="*/ 68830 w 87772"/>
                  <a:gd name="connsiteY13" fmla="*/ 25198 h 348841"/>
                  <a:gd name="connsiteX14" fmla="*/ 78718 w 87772"/>
                  <a:gd name="connsiteY14" fmla="*/ 11318 h 348841"/>
                  <a:gd name="connsiteX15" fmla="*/ 85331 w 87772"/>
                  <a:gd name="connsiteY15" fmla="*/ 2859 h 348841"/>
                  <a:gd name="connsiteX16" fmla="*/ 87773 w 87772"/>
                  <a:gd name="connsiteY16" fmla="*/ 0 h 348841"/>
                  <a:gd name="connsiteX17" fmla="*/ 85807 w 87772"/>
                  <a:gd name="connsiteY17" fmla="*/ 3217 h 348841"/>
                  <a:gd name="connsiteX18" fmla="*/ 79850 w 87772"/>
                  <a:gd name="connsiteY18" fmla="*/ 12033 h 348841"/>
                  <a:gd name="connsiteX19" fmla="*/ 70438 w 87772"/>
                  <a:gd name="connsiteY19" fmla="*/ 26151 h 348841"/>
                  <a:gd name="connsiteX20" fmla="*/ 58822 w 87772"/>
                  <a:gd name="connsiteY20" fmla="*/ 45392 h 348841"/>
                  <a:gd name="connsiteX21" fmla="*/ 52448 w 87772"/>
                  <a:gd name="connsiteY21" fmla="*/ 56770 h 348841"/>
                  <a:gd name="connsiteX22" fmla="*/ 46074 w 87772"/>
                  <a:gd name="connsiteY22" fmla="*/ 69458 h 348841"/>
                  <a:gd name="connsiteX23" fmla="*/ 33386 w 87772"/>
                  <a:gd name="connsiteY23" fmla="*/ 97933 h 348841"/>
                  <a:gd name="connsiteX24" fmla="*/ 12357 w 87772"/>
                  <a:gd name="connsiteY24" fmla="*/ 166319 h 348841"/>
                  <a:gd name="connsiteX25" fmla="*/ 3065 w 87772"/>
                  <a:gd name="connsiteY25" fmla="*/ 237148 h 348841"/>
                  <a:gd name="connsiteX26" fmla="*/ 3065 w 87772"/>
                  <a:gd name="connsiteY26" fmla="*/ 268422 h 348841"/>
                  <a:gd name="connsiteX27" fmla="*/ 3541 w 87772"/>
                  <a:gd name="connsiteY27" fmla="*/ 282540 h 348841"/>
                  <a:gd name="connsiteX28" fmla="*/ 4613 w 87772"/>
                  <a:gd name="connsiteY28" fmla="*/ 295586 h 348841"/>
                  <a:gd name="connsiteX29" fmla="*/ 7234 w 87772"/>
                  <a:gd name="connsiteY29" fmla="*/ 317865 h 348841"/>
                  <a:gd name="connsiteX30" fmla="*/ 9975 w 87772"/>
                  <a:gd name="connsiteY30" fmla="*/ 334664 h 348841"/>
                  <a:gd name="connsiteX31" fmla="*/ 11881 w 87772"/>
                  <a:gd name="connsiteY31" fmla="*/ 345208 h 348841"/>
                  <a:gd name="connsiteX32" fmla="*/ 12060 w 87772"/>
                  <a:gd name="connsiteY32" fmla="*/ 348841 h 348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7772" h="348841">
                    <a:moveTo>
                      <a:pt x="12060" y="348841"/>
                    </a:moveTo>
                    <a:cubicBezTo>
                      <a:pt x="11625" y="347656"/>
                      <a:pt x="11267" y="346441"/>
                      <a:pt x="10987" y="345208"/>
                    </a:cubicBezTo>
                    <a:cubicBezTo>
                      <a:pt x="10392" y="342527"/>
                      <a:pt x="9558" y="339251"/>
                      <a:pt x="8545" y="334783"/>
                    </a:cubicBezTo>
                    <a:cubicBezTo>
                      <a:pt x="7532" y="330315"/>
                      <a:pt x="6222" y="324596"/>
                      <a:pt x="5269" y="318044"/>
                    </a:cubicBezTo>
                    <a:cubicBezTo>
                      <a:pt x="4316" y="311491"/>
                      <a:pt x="2826" y="304045"/>
                      <a:pt x="2231" y="295645"/>
                    </a:cubicBezTo>
                    <a:cubicBezTo>
                      <a:pt x="1814" y="291476"/>
                      <a:pt x="1397" y="287127"/>
                      <a:pt x="920" y="282600"/>
                    </a:cubicBezTo>
                    <a:cubicBezTo>
                      <a:pt x="443" y="278072"/>
                      <a:pt x="503" y="273247"/>
                      <a:pt x="265" y="268362"/>
                    </a:cubicBezTo>
                    <a:cubicBezTo>
                      <a:pt x="-331" y="258533"/>
                      <a:pt x="265" y="247989"/>
                      <a:pt x="265" y="236909"/>
                    </a:cubicBezTo>
                    <a:cubicBezTo>
                      <a:pt x="1343" y="212873"/>
                      <a:pt x="4369" y="188968"/>
                      <a:pt x="9319" y="165426"/>
                    </a:cubicBezTo>
                    <a:cubicBezTo>
                      <a:pt x="14627" y="142044"/>
                      <a:pt x="21775" y="119116"/>
                      <a:pt x="30705" y="96861"/>
                    </a:cubicBezTo>
                    <a:cubicBezTo>
                      <a:pt x="35113" y="86734"/>
                      <a:pt x="39164" y="77024"/>
                      <a:pt x="43810" y="68327"/>
                    </a:cubicBezTo>
                    <a:cubicBezTo>
                      <a:pt x="46074" y="63918"/>
                      <a:pt x="48040" y="59629"/>
                      <a:pt x="50304" y="55638"/>
                    </a:cubicBezTo>
                    <a:cubicBezTo>
                      <a:pt x="52567" y="51647"/>
                      <a:pt x="54831" y="47894"/>
                      <a:pt x="56916" y="44260"/>
                    </a:cubicBezTo>
                    <a:cubicBezTo>
                      <a:pt x="60966" y="36933"/>
                      <a:pt x="65375" y="30738"/>
                      <a:pt x="68830" y="25198"/>
                    </a:cubicBezTo>
                    <a:cubicBezTo>
                      <a:pt x="71892" y="20409"/>
                      <a:pt x="75192" y="15774"/>
                      <a:pt x="78718" y="11318"/>
                    </a:cubicBezTo>
                    <a:lnTo>
                      <a:pt x="85331" y="2859"/>
                    </a:lnTo>
                    <a:cubicBezTo>
                      <a:pt x="86051" y="1829"/>
                      <a:pt x="86868" y="870"/>
                      <a:pt x="87773" y="0"/>
                    </a:cubicBezTo>
                    <a:cubicBezTo>
                      <a:pt x="87261" y="1150"/>
                      <a:pt x="86599" y="2234"/>
                      <a:pt x="85807" y="3217"/>
                    </a:cubicBezTo>
                    <a:lnTo>
                      <a:pt x="79850" y="12033"/>
                    </a:lnTo>
                    <a:cubicBezTo>
                      <a:pt x="77110" y="15786"/>
                      <a:pt x="73893" y="20492"/>
                      <a:pt x="70438" y="26151"/>
                    </a:cubicBezTo>
                    <a:cubicBezTo>
                      <a:pt x="66983" y="31810"/>
                      <a:pt x="62694" y="38065"/>
                      <a:pt x="58822" y="45392"/>
                    </a:cubicBezTo>
                    <a:cubicBezTo>
                      <a:pt x="56737" y="49026"/>
                      <a:pt x="54652" y="52838"/>
                      <a:pt x="52448" y="56770"/>
                    </a:cubicBezTo>
                    <a:cubicBezTo>
                      <a:pt x="50244" y="60702"/>
                      <a:pt x="48278" y="65050"/>
                      <a:pt x="46074" y="69458"/>
                    </a:cubicBezTo>
                    <a:cubicBezTo>
                      <a:pt x="41547" y="78156"/>
                      <a:pt x="37675" y="87866"/>
                      <a:pt x="33386" y="97933"/>
                    </a:cubicBezTo>
                    <a:cubicBezTo>
                      <a:pt x="24629" y="120152"/>
                      <a:pt x="17600" y="143015"/>
                      <a:pt x="12357" y="166319"/>
                    </a:cubicBezTo>
                    <a:cubicBezTo>
                      <a:pt x="7491" y="189665"/>
                      <a:pt x="4381" y="213338"/>
                      <a:pt x="3065" y="237148"/>
                    </a:cubicBezTo>
                    <a:cubicBezTo>
                      <a:pt x="3065" y="248168"/>
                      <a:pt x="2350" y="258593"/>
                      <a:pt x="3065" y="268422"/>
                    </a:cubicBezTo>
                    <a:cubicBezTo>
                      <a:pt x="3065" y="273307"/>
                      <a:pt x="3065" y="278013"/>
                      <a:pt x="3541" y="282540"/>
                    </a:cubicBezTo>
                    <a:cubicBezTo>
                      <a:pt x="4018" y="287067"/>
                      <a:pt x="4316" y="291416"/>
                      <a:pt x="4613" y="295586"/>
                    </a:cubicBezTo>
                    <a:cubicBezTo>
                      <a:pt x="5090" y="303866"/>
                      <a:pt x="6400" y="311312"/>
                      <a:pt x="7234" y="317865"/>
                    </a:cubicBezTo>
                    <a:cubicBezTo>
                      <a:pt x="8068" y="324418"/>
                      <a:pt x="9022" y="330077"/>
                      <a:pt x="9975" y="334664"/>
                    </a:cubicBezTo>
                    <a:cubicBezTo>
                      <a:pt x="10928" y="339251"/>
                      <a:pt x="11345" y="342467"/>
                      <a:pt x="11881" y="345208"/>
                    </a:cubicBezTo>
                    <a:cubicBezTo>
                      <a:pt x="12066" y="346411"/>
                      <a:pt x="12125" y="347626"/>
                      <a:pt x="12060" y="3488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6" name="Forma Livre: Forma 2055">
                <a:extLst>
                  <a:ext uri="{FF2B5EF4-FFF2-40B4-BE49-F238E27FC236}">
                    <a16:creationId xmlns:a16="http://schemas.microsoft.com/office/drawing/2014/main" id="{78868DE4-778D-A826-CCCD-14D639BDAF23}"/>
                  </a:ext>
                </a:extLst>
              </p:cNvPr>
              <p:cNvSpPr/>
              <p:nvPr/>
            </p:nvSpPr>
            <p:spPr>
              <a:xfrm>
                <a:off x="15464897" y="3128906"/>
                <a:ext cx="31700" cy="73866"/>
              </a:xfrm>
              <a:custGeom>
                <a:avLst/>
                <a:gdLst>
                  <a:gd name="connsiteX0" fmla="*/ 9779 w 31700"/>
                  <a:gd name="connsiteY0" fmla="*/ 73867 h 73866"/>
                  <a:gd name="connsiteX1" fmla="*/ 3167 w 31700"/>
                  <a:gd name="connsiteY1" fmla="*/ 62727 h 73866"/>
                  <a:gd name="connsiteX2" fmla="*/ 20084 w 31700"/>
                  <a:gd name="connsiteY2" fmla="*/ 5957 h 73866"/>
                  <a:gd name="connsiteX3" fmla="*/ 31700 w 31700"/>
                  <a:gd name="connsiteY3" fmla="*/ 0 h 73866"/>
                  <a:gd name="connsiteX4" fmla="*/ 21395 w 31700"/>
                  <a:gd name="connsiteY4" fmla="*/ 7446 h 73866"/>
                  <a:gd name="connsiteX5" fmla="*/ 5013 w 31700"/>
                  <a:gd name="connsiteY5" fmla="*/ 32168 h 73866"/>
                  <a:gd name="connsiteX6" fmla="*/ 5013 w 31700"/>
                  <a:gd name="connsiteY6" fmla="*/ 61953 h 73866"/>
                  <a:gd name="connsiteX7" fmla="*/ 9779 w 31700"/>
                  <a:gd name="connsiteY7" fmla="*/ 73867 h 7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700" h="73866">
                    <a:moveTo>
                      <a:pt x="9779" y="73867"/>
                    </a:moveTo>
                    <a:cubicBezTo>
                      <a:pt x="6663" y="70775"/>
                      <a:pt x="4388" y="66939"/>
                      <a:pt x="3167" y="62727"/>
                    </a:cubicBezTo>
                    <a:cubicBezTo>
                      <a:pt x="-4619" y="42152"/>
                      <a:pt x="2303" y="18913"/>
                      <a:pt x="20084" y="5957"/>
                    </a:cubicBezTo>
                    <a:cubicBezTo>
                      <a:pt x="23396" y="3026"/>
                      <a:pt x="27388" y="977"/>
                      <a:pt x="31700" y="0"/>
                    </a:cubicBezTo>
                    <a:cubicBezTo>
                      <a:pt x="31700" y="477"/>
                      <a:pt x="27352" y="2442"/>
                      <a:pt x="21395" y="7446"/>
                    </a:cubicBezTo>
                    <a:cubicBezTo>
                      <a:pt x="13698" y="13963"/>
                      <a:pt x="8015" y="22541"/>
                      <a:pt x="5013" y="32168"/>
                    </a:cubicBezTo>
                    <a:cubicBezTo>
                      <a:pt x="2136" y="41890"/>
                      <a:pt x="2136" y="52231"/>
                      <a:pt x="5013" y="61953"/>
                    </a:cubicBezTo>
                    <a:cubicBezTo>
                      <a:pt x="7456" y="69459"/>
                      <a:pt x="10494" y="73569"/>
                      <a:pt x="9779" y="738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7" name="Forma Livre: Forma 2056">
                <a:extLst>
                  <a:ext uri="{FF2B5EF4-FFF2-40B4-BE49-F238E27FC236}">
                    <a16:creationId xmlns:a16="http://schemas.microsoft.com/office/drawing/2014/main" id="{352A2B6C-5400-0FB3-D6F3-502E1EC2857C}"/>
                  </a:ext>
                </a:extLst>
              </p:cNvPr>
              <p:cNvSpPr/>
              <p:nvPr/>
            </p:nvSpPr>
            <p:spPr>
              <a:xfrm>
                <a:off x="15573360" y="3078295"/>
                <a:ext cx="6776" cy="24936"/>
              </a:xfrm>
              <a:custGeom>
                <a:avLst/>
                <a:gdLst>
                  <a:gd name="connsiteX0" fmla="*/ 142 w 6776"/>
                  <a:gd name="connsiteY0" fmla="*/ 24937 h 24936"/>
                  <a:gd name="connsiteX1" fmla="*/ 1869 w 6776"/>
                  <a:gd name="connsiteY1" fmla="*/ 11950 h 24936"/>
                  <a:gd name="connsiteX2" fmla="*/ 6635 w 6776"/>
                  <a:gd name="connsiteY2" fmla="*/ 36 h 24936"/>
                  <a:gd name="connsiteX3" fmla="*/ 4907 w 6776"/>
                  <a:gd name="connsiteY3" fmla="*/ 13023 h 24936"/>
                  <a:gd name="connsiteX4" fmla="*/ 142 w 6776"/>
                  <a:gd name="connsiteY4" fmla="*/ 24937 h 24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76" h="24936">
                    <a:moveTo>
                      <a:pt x="142" y="24937"/>
                    </a:moveTo>
                    <a:cubicBezTo>
                      <a:pt x="-299" y="20534"/>
                      <a:pt x="291" y="16084"/>
                      <a:pt x="1869" y="11950"/>
                    </a:cubicBezTo>
                    <a:cubicBezTo>
                      <a:pt x="3716" y="4981"/>
                      <a:pt x="5801" y="-500"/>
                      <a:pt x="6635" y="36"/>
                    </a:cubicBezTo>
                    <a:cubicBezTo>
                      <a:pt x="7076" y="4438"/>
                      <a:pt x="6480" y="8888"/>
                      <a:pt x="4907" y="13023"/>
                    </a:cubicBezTo>
                    <a:cubicBezTo>
                      <a:pt x="4216" y="17294"/>
                      <a:pt x="2590" y="21362"/>
                      <a:pt x="142" y="249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184E270E-0058-588D-C6E9-9C8B35AEDE87}"/>
                  </a:ext>
                </a:extLst>
              </p:cNvPr>
              <p:cNvSpPr/>
              <p:nvPr/>
            </p:nvSpPr>
            <p:spPr>
              <a:xfrm>
                <a:off x="15405932" y="2924204"/>
                <a:ext cx="251385" cy="32426"/>
              </a:xfrm>
              <a:custGeom>
                <a:avLst/>
                <a:gdLst>
                  <a:gd name="connsiteX0" fmla="*/ 251385 w 251385"/>
                  <a:gd name="connsiteY0" fmla="*/ 23729 h 32426"/>
                  <a:gd name="connsiteX1" fmla="*/ 241616 w 251385"/>
                  <a:gd name="connsiteY1" fmla="*/ 20750 h 32426"/>
                  <a:gd name="connsiteX2" fmla="*/ 230297 w 251385"/>
                  <a:gd name="connsiteY2" fmla="*/ 17236 h 32426"/>
                  <a:gd name="connsiteX3" fmla="*/ 215107 w 251385"/>
                  <a:gd name="connsiteY3" fmla="*/ 13066 h 32426"/>
                  <a:gd name="connsiteX4" fmla="*/ 196462 w 251385"/>
                  <a:gd name="connsiteY4" fmla="*/ 9075 h 32426"/>
                  <a:gd name="connsiteX5" fmla="*/ 174838 w 251385"/>
                  <a:gd name="connsiteY5" fmla="*/ 5679 h 32426"/>
                  <a:gd name="connsiteX6" fmla="*/ 75058 w 251385"/>
                  <a:gd name="connsiteY6" fmla="*/ 9134 h 32426"/>
                  <a:gd name="connsiteX7" fmla="*/ 53732 w 251385"/>
                  <a:gd name="connsiteY7" fmla="*/ 14019 h 32426"/>
                  <a:gd name="connsiteX8" fmla="*/ 35444 w 251385"/>
                  <a:gd name="connsiteY8" fmla="*/ 19321 h 32426"/>
                  <a:gd name="connsiteX9" fmla="*/ 20611 w 251385"/>
                  <a:gd name="connsiteY9" fmla="*/ 24444 h 32426"/>
                  <a:gd name="connsiteX10" fmla="*/ 9531 w 251385"/>
                  <a:gd name="connsiteY10" fmla="*/ 28792 h 32426"/>
                  <a:gd name="connsiteX11" fmla="*/ 0 w 251385"/>
                  <a:gd name="connsiteY11" fmla="*/ 32426 h 32426"/>
                  <a:gd name="connsiteX12" fmla="*/ 8995 w 251385"/>
                  <a:gd name="connsiteY12" fmla="*/ 27720 h 32426"/>
                  <a:gd name="connsiteX13" fmla="*/ 19956 w 251385"/>
                  <a:gd name="connsiteY13" fmla="*/ 22835 h 32426"/>
                  <a:gd name="connsiteX14" fmla="*/ 34729 w 251385"/>
                  <a:gd name="connsiteY14" fmla="*/ 17236 h 32426"/>
                  <a:gd name="connsiteX15" fmla="*/ 53077 w 251385"/>
                  <a:gd name="connsiteY15" fmla="*/ 11279 h 32426"/>
                  <a:gd name="connsiteX16" fmla="*/ 74522 w 251385"/>
                  <a:gd name="connsiteY16" fmla="*/ 6096 h 32426"/>
                  <a:gd name="connsiteX17" fmla="*/ 124739 w 251385"/>
                  <a:gd name="connsiteY17" fmla="*/ 139 h 32426"/>
                  <a:gd name="connsiteX18" fmla="*/ 175195 w 251385"/>
                  <a:gd name="connsiteY18" fmla="*/ 2522 h 32426"/>
                  <a:gd name="connsiteX19" fmla="*/ 196938 w 251385"/>
                  <a:gd name="connsiteY19" fmla="*/ 6156 h 32426"/>
                  <a:gd name="connsiteX20" fmla="*/ 215643 w 251385"/>
                  <a:gd name="connsiteY20" fmla="*/ 10623 h 32426"/>
                  <a:gd name="connsiteX21" fmla="*/ 230774 w 251385"/>
                  <a:gd name="connsiteY21" fmla="*/ 15210 h 32426"/>
                  <a:gd name="connsiteX22" fmla="*/ 242033 w 251385"/>
                  <a:gd name="connsiteY22" fmla="*/ 19261 h 32426"/>
                  <a:gd name="connsiteX23" fmla="*/ 251385 w 251385"/>
                  <a:gd name="connsiteY23" fmla="*/ 23729 h 32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51385" h="32426">
                    <a:moveTo>
                      <a:pt x="251385" y="23729"/>
                    </a:moveTo>
                    <a:cubicBezTo>
                      <a:pt x="248061" y="22978"/>
                      <a:pt x="244791" y="21983"/>
                      <a:pt x="241616" y="20750"/>
                    </a:cubicBezTo>
                    <a:cubicBezTo>
                      <a:pt x="238518" y="19678"/>
                      <a:pt x="234765" y="18427"/>
                      <a:pt x="230297" y="17236"/>
                    </a:cubicBezTo>
                    <a:cubicBezTo>
                      <a:pt x="225830" y="16044"/>
                      <a:pt x="220766" y="14317"/>
                      <a:pt x="215107" y="13066"/>
                    </a:cubicBezTo>
                    <a:cubicBezTo>
                      <a:pt x="209448" y="11815"/>
                      <a:pt x="203193" y="10206"/>
                      <a:pt x="196462" y="9075"/>
                    </a:cubicBezTo>
                    <a:cubicBezTo>
                      <a:pt x="189730" y="7943"/>
                      <a:pt x="182463" y="6751"/>
                      <a:pt x="174838" y="5679"/>
                    </a:cubicBezTo>
                    <a:cubicBezTo>
                      <a:pt x="141598" y="1742"/>
                      <a:pt x="107947" y="2909"/>
                      <a:pt x="75058" y="9134"/>
                    </a:cubicBezTo>
                    <a:cubicBezTo>
                      <a:pt x="67552" y="10743"/>
                      <a:pt x="60344" y="12113"/>
                      <a:pt x="53732" y="14019"/>
                    </a:cubicBezTo>
                    <a:cubicBezTo>
                      <a:pt x="47120" y="15925"/>
                      <a:pt x="40984" y="17534"/>
                      <a:pt x="35444" y="19321"/>
                    </a:cubicBezTo>
                    <a:cubicBezTo>
                      <a:pt x="29904" y="21108"/>
                      <a:pt x="24960" y="22895"/>
                      <a:pt x="20611" y="24444"/>
                    </a:cubicBezTo>
                    <a:cubicBezTo>
                      <a:pt x="16263" y="25992"/>
                      <a:pt x="12510" y="27541"/>
                      <a:pt x="9531" y="28792"/>
                    </a:cubicBezTo>
                    <a:cubicBezTo>
                      <a:pt x="6440" y="30222"/>
                      <a:pt x="3258" y="31437"/>
                      <a:pt x="0" y="32426"/>
                    </a:cubicBezTo>
                    <a:cubicBezTo>
                      <a:pt x="2853" y="30591"/>
                      <a:pt x="5862" y="29019"/>
                      <a:pt x="8995" y="27720"/>
                    </a:cubicBezTo>
                    <a:cubicBezTo>
                      <a:pt x="11974" y="26231"/>
                      <a:pt x="15607" y="24563"/>
                      <a:pt x="19956" y="22835"/>
                    </a:cubicBezTo>
                    <a:cubicBezTo>
                      <a:pt x="24305" y="21108"/>
                      <a:pt x="29130" y="18963"/>
                      <a:pt x="34729" y="17236"/>
                    </a:cubicBezTo>
                    <a:cubicBezTo>
                      <a:pt x="40329" y="15508"/>
                      <a:pt x="46643" y="13245"/>
                      <a:pt x="53077" y="11279"/>
                    </a:cubicBezTo>
                    <a:cubicBezTo>
                      <a:pt x="59510" y="9313"/>
                      <a:pt x="66957" y="7764"/>
                      <a:pt x="74522" y="6096"/>
                    </a:cubicBezTo>
                    <a:cubicBezTo>
                      <a:pt x="91088" y="2867"/>
                      <a:pt x="107875" y="878"/>
                      <a:pt x="124739" y="139"/>
                    </a:cubicBezTo>
                    <a:cubicBezTo>
                      <a:pt x="141592" y="-349"/>
                      <a:pt x="158462" y="449"/>
                      <a:pt x="175195" y="2522"/>
                    </a:cubicBezTo>
                    <a:cubicBezTo>
                      <a:pt x="182880" y="3654"/>
                      <a:pt x="190207" y="4607"/>
                      <a:pt x="196938" y="6156"/>
                    </a:cubicBezTo>
                    <a:cubicBezTo>
                      <a:pt x="203670" y="7704"/>
                      <a:pt x="209984" y="9075"/>
                      <a:pt x="215643" y="10623"/>
                    </a:cubicBezTo>
                    <a:cubicBezTo>
                      <a:pt x="221302" y="12172"/>
                      <a:pt x="226366" y="13781"/>
                      <a:pt x="230774" y="15210"/>
                    </a:cubicBezTo>
                    <a:cubicBezTo>
                      <a:pt x="235182" y="16640"/>
                      <a:pt x="238994" y="18010"/>
                      <a:pt x="242033" y="19261"/>
                    </a:cubicBezTo>
                    <a:cubicBezTo>
                      <a:pt x="245273" y="20476"/>
                      <a:pt x="248401" y="21971"/>
                      <a:pt x="251385" y="237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4A1EEB95-ACB9-617E-8E0C-76666565DDAF}"/>
                  </a:ext>
                </a:extLst>
              </p:cNvPr>
              <p:cNvSpPr/>
              <p:nvPr/>
            </p:nvSpPr>
            <p:spPr>
              <a:xfrm>
                <a:off x="15322832" y="3590633"/>
                <a:ext cx="180079" cy="67285"/>
              </a:xfrm>
              <a:custGeom>
                <a:avLst/>
                <a:gdLst>
                  <a:gd name="connsiteX0" fmla="*/ 180080 w 180079"/>
                  <a:gd name="connsiteY0" fmla="*/ 67076 h 67285"/>
                  <a:gd name="connsiteX1" fmla="*/ 172395 w 180079"/>
                  <a:gd name="connsiteY1" fmla="*/ 67076 h 67285"/>
                  <a:gd name="connsiteX2" fmla="*/ 151486 w 180079"/>
                  <a:gd name="connsiteY2" fmla="*/ 65348 h 67285"/>
                  <a:gd name="connsiteX3" fmla="*/ 84411 w 180079"/>
                  <a:gd name="connsiteY3" fmla="*/ 48847 h 67285"/>
                  <a:gd name="connsiteX4" fmla="*/ 22875 w 180079"/>
                  <a:gd name="connsiteY4" fmla="*/ 17454 h 67285"/>
                  <a:gd name="connsiteX5" fmla="*/ 5957 w 180079"/>
                  <a:gd name="connsiteY5" fmla="*/ 5123 h 67285"/>
                  <a:gd name="connsiteX6" fmla="*/ 0 w 180079"/>
                  <a:gd name="connsiteY6" fmla="*/ 0 h 67285"/>
                  <a:gd name="connsiteX7" fmla="*/ 6493 w 180079"/>
                  <a:gd name="connsiteY7" fmla="*/ 4110 h 67285"/>
                  <a:gd name="connsiteX8" fmla="*/ 23887 w 180079"/>
                  <a:gd name="connsiteY8" fmla="*/ 15607 h 67285"/>
                  <a:gd name="connsiteX9" fmla="*/ 151665 w 180079"/>
                  <a:gd name="connsiteY9" fmla="*/ 63263 h 67285"/>
                  <a:gd name="connsiteX10" fmla="*/ 172276 w 180079"/>
                  <a:gd name="connsiteY10" fmla="*/ 66003 h 67285"/>
                  <a:gd name="connsiteX11" fmla="*/ 180080 w 180079"/>
                  <a:gd name="connsiteY11" fmla="*/ 67076 h 6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0079" h="67285">
                    <a:moveTo>
                      <a:pt x="180080" y="67076"/>
                    </a:moveTo>
                    <a:cubicBezTo>
                      <a:pt x="177524" y="67356"/>
                      <a:pt x="174951" y="67356"/>
                      <a:pt x="172395" y="67076"/>
                    </a:cubicBezTo>
                    <a:cubicBezTo>
                      <a:pt x="167451" y="67076"/>
                      <a:pt x="160481" y="66420"/>
                      <a:pt x="151486" y="65348"/>
                    </a:cubicBezTo>
                    <a:cubicBezTo>
                      <a:pt x="128576" y="62399"/>
                      <a:pt x="106076" y="56865"/>
                      <a:pt x="84411" y="48847"/>
                    </a:cubicBezTo>
                    <a:cubicBezTo>
                      <a:pt x="62763" y="40776"/>
                      <a:pt x="42116" y="30244"/>
                      <a:pt x="22875" y="17454"/>
                    </a:cubicBezTo>
                    <a:cubicBezTo>
                      <a:pt x="15548" y="12510"/>
                      <a:pt x="9769" y="8280"/>
                      <a:pt x="5957" y="5123"/>
                    </a:cubicBezTo>
                    <a:cubicBezTo>
                      <a:pt x="3795" y="3634"/>
                      <a:pt x="1793" y="1918"/>
                      <a:pt x="0" y="0"/>
                    </a:cubicBezTo>
                    <a:cubicBezTo>
                      <a:pt x="2299" y="1138"/>
                      <a:pt x="4480" y="2520"/>
                      <a:pt x="6493" y="4110"/>
                    </a:cubicBezTo>
                    <a:cubicBezTo>
                      <a:pt x="10484" y="6970"/>
                      <a:pt x="16441" y="10961"/>
                      <a:pt x="23887" y="15607"/>
                    </a:cubicBezTo>
                    <a:cubicBezTo>
                      <a:pt x="62775" y="40055"/>
                      <a:pt x="106267" y="56276"/>
                      <a:pt x="151665" y="63263"/>
                    </a:cubicBezTo>
                    <a:cubicBezTo>
                      <a:pt x="160303" y="64633"/>
                      <a:pt x="167391" y="65527"/>
                      <a:pt x="172276" y="66003"/>
                    </a:cubicBezTo>
                    <a:cubicBezTo>
                      <a:pt x="174909" y="66093"/>
                      <a:pt x="177524" y="66456"/>
                      <a:pt x="180080" y="670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92EB6182-1DDC-6182-4B44-83E4716779C5}"/>
                  </a:ext>
                </a:extLst>
              </p:cNvPr>
              <p:cNvSpPr/>
              <p:nvPr/>
            </p:nvSpPr>
            <p:spPr>
              <a:xfrm>
                <a:off x="15135471" y="2845079"/>
                <a:ext cx="834358" cy="835080"/>
              </a:xfrm>
              <a:custGeom>
                <a:avLst/>
                <a:gdLst>
                  <a:gd name="connsiteX0" fmla="*/ 820351 w 834358"/>
                  <a:gd name="connsiteY0" fmla="*/ 522106 h 835080"/>
                  <a:gd name="connsiteX1" fmla="*/ 821721 w 834358"/>
                  <a:gd name="connsiteY1" fmla="*/ 515435 h 835080"/>
                  <a:gd name="connsiteX2" fmla="*/ 825772 w 834358"/>
                  <a:gd name="connsiteY2" fmla="*/ 496074 h 835080"/>
                  <a:gd name="connsiteX3" fmla="*/ 829644 w 834358"/>
                  <a:gd name="connsiteY3" fmla="*/ 365616 h 835080"/>
                  <a:gd name="connsiteX4" fmla="*/ 816479 w 834358"/>
                  <a:gd name="connsiteY4" fmla="*/ 301698 h 835080"/>
                  <a:gd name="connsiteX5" fmla="*/ 743923 w 834358"/>
                  <a:gd name="connsiteY5" fmla="*/ 160994 h 835080"/>
                  <a:gd name="connsiteX6" fmla="*/ 678991 w 834358"/>
                  <a:gd name="connsiteY6" fmla="*/ 95467 h 835080"/>
                  <a:gd name="connsiteX7" fmla="*/ 594164 w 834358"/>
                  <a:gd name="connsiteY7" fmla="*/ 42390 h 835080"/>
                  <a:gd name="connsiteX8" fmla="*/ 436244 w 834358"/>
                  <a:gd name="connsiteY8" fmla="*/ 3431 h 835080"/>
                  <a:gd name="connsiteX9" fmla="*/ 378580 w 834358"/>
                  <a:gd name="connsiteY9" fmla="*/ 4801 h 835080"/>
                  <a:gd name="connsiteX10" fmla="*/ 155253 w 834358"/>
                  <a:gd name="connsiteY10" fmla="*/ 96480 h 835080"/>
                  <a:gd name="connsiteX11" fmla="*/ 108848 w 834358"/>
                  <a:gd name="connsiteY11" fmla="*/ 140680 h 835080"/>
                  <a:gd name="connsiteX12" fmla="*/ 69234 w 834358"/>
                  <a:gd name="connsiteY12" fmla="*/ 192328 h 835080"/>
                  <a:gd name="connsiteX13" fmla="*/ 3707 w 834358"/>
                  <a:gd name="connsiteY13" fmla="*/ 445797 h 835080"/>
                  <a:gd name="connsiteX14" fmla="*/ 7043 w 834358"/>
                  <a:gd name="connsiteY14" fmla="*/ 478382 h 835080"/>
                  <a:gd name="connsiteX15" fmla="*/ 13000 w 834358"/>
                  <a:gd name="connsiteY15" fmla="*/ 510252 h 835080"/>
                  <a:gd name="connsiteX16" fmla="*/ 32062 w 834358"/>
                  <a:gd name="connsiteY16" fmla="*/ 571430 h 835080"/>
                  <a:gd name="connsiteX17" fmla="*/ 182417 w 834358"/>
                  <a:gd name="connsiteY17" fmla="*/ 759910 h 835080"/>
                  <a:gd name="connsiteX18" fmla="*/ 232158 w 834358"/>
                  <a:gd name="connsiteY18" fmla="*/ 789158 h 835080"/>
                  <a:gd name="connsiteX19" fmla="*/ 284043 w 834358"/>
                  <a:gd name="connsiteY19" fmla="*/ 810663 h 835080"/>
                  <a:gd name="connsiteX20" fmla="*/ 389243 w 834358"/>
                  <a:gd name="connsiteY20" fmla="*/ 831870 h 835080"/>
                  <a:gd name="connsiteX21" fmla="*/ 578199 w 834358"/>
                  <a:gd name="connsiteY21" fmla="*/ 800655 h 835080"/>
                  <a:gd name="connsiteX22" fmla="*/ 709729 w 834358"/>
                  <a:gd name="connsiteY22" fmla="*/ 712730 h 835080"/>
                  <a:gd name="connsiteX23" fmla="*/ 752441 w 834358"/>
                  <a:gd name="connsiteY23" fmla="*/ 663347 h 835080"/>
                  <a:gd name="connsiteX24" fmla="*/ 782226 w 834358"/>
                  <a:gd name="connsiteY24" fmla="*/ 617121 h 835080"/>
                  <a:gd name="connsiteX25" fmla="*/ 812607 w 834358"/>
                  <a:gd name="connsiteY25" fmla="*/ 547424 h 835080"/>
                  <a:gd name="connsiteX26" fmla="*/ 818564 w 834358"/>
                  <a:gd name="connsiteY26" fmla="*/ 528540 h 835080"/>
                  <a:gd name="connsiteX27" fmla="*/ 820589 w 834358"/>
                  <a:gd name="connsiteY27" fmla="*/ 522106 h 835080"/>
                  <a:gd name="connsiteX28" fmla="*/ 813321 w 834358"/>
                  <a:gd name="connsiteY28" fmla="*/ 547662 h 835080"/>
                  <a:gd name="connsiteX29" fmla="*/ 753752 w 834358"/>
                  <a:gd name="connsiteY29" fmla="*/ 664240 h 835080"/>
                  <a:gd name="connsiteX30" fmla="*/ 711040 w 834358"/>
                  <a:gd name="connsiteY30" fmla="*/ 713922 h 835080"/>
                  <a:gd name="connsiteX31" fmla="*/ 578854 w 834358"/>
                  <a:gd name="connsiteY31" fmla="*/ 802442 h 835080"/>
                  <a:gd name="connsiteX32" fmla="*/ 389184 w 834358"/>
                  <a:gd name="connsiteY32" fmla="*/ 834134 h 835080"/>
                  <a:gd name="connsiteX33" fmla="*/ 231204 w 834358"/>
                  <a:gd name="connsiteY33" fmla="*/ 791422 h 835080"/>
                  <a:gd name="connsiteX34" fmla="*/ 181106 w 834358"/>
                  <a:gd name="connsiteY34" fmla="*/ 762054 h 835080"/>
                  <a:gd name="connsiteX35" fmla="*/ 29560 w 834358"/>
                  <a:gd name="connsiteY35" fmla="*/ 572324 h 835080"/>
                  <a:gd name="connsiteX36" fmla="*/ 10319 w 834358"/>
                  <a:gd name="connsiteY36" fmla="*/ 510669 h 835080"/>
                  <a:gd name="connsiteX37" fmla="*/ 4362 w 834358"/>
                  <a:gd name="connsiteY37" fmla="*/ 478561 h 835080"/>
                  <a:gd name="connsiteX38" fmla="*/ 967 w 834358"/>
                  <a:gd name="connsiteY38" fmla="*/ 445797 h 835080"/>
                  <a:gd name="connsiteX39" fmla="*/ 67208 w 834358"/>
                  <a:gd name="connsiteY39" fmla="*/ 190421 h 835080"/>
                  <a:gd name="connsiteX40" fmla="*/ 107120 w 834358"/>
                  <a:gd name="connsiteY40" fmla="*/ 138357 h 835080"/>
                  <a:gd name="connsiteX41" fmla="*/ 378461 w 834358"/>
                  <a:gd name="connsiteY41" fmla="*/ 1763 h 835080"/>
                  <a:gd name="connsiteX42" fmla="*/ 436542 w 834358"/>
                  <a:gd name="connsiteY42" fmla="*/ 393 h 835080"/>
                  <a:gd name="connsiteX43" fmla="*/ 492657 w 834358"/>
                  <a:gd name="connsiteY43" fmla="*/ 6886 h 835080"/>
                  <a:gd name="connsiteX44" fmla="*/ 595355 w 834358"/>
                  <a:gd name="connsiteY44" fmla="*/ 39829 h 835080"/>
                  <a:gd name="connsiteX45" fmla="*/ 745769 w 834358"/>
                  <a:gd name="connsiteY45" fmla="*/ 159624 h 835080"/>
                  <a:gd name="connsiteX46" fmla="*/ 817908 w 834358"/>
                  <a:gd name="connsiteY46" fmla="*/ 301698 h 835080"/>
                  <a:gd name="connsiteX47" fmla="*/ 834350 w 834358"/>
                  <a:gd name="connsiteY47" fmla="*/ 420838 h 835080"/>
                  <a:gd name="connsiteX48" fmla="*/ 826427 w 834358"/>
                  <a:gd name="connsiteY48" fmla="*/ 496611 h 835080"/>
                  <a:gd name="connsiteX49" fmla="*/ 820351 w 834358"/>
                  <a:gd name="connsiteY49" fmla="*/ 522106 h 83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834358" h="835080">
                    <a:moveTo>
                      <a:pt x="820351" y="522106"/>
                    </a:moveTo>
                    <a:cubicBezTo>
                      <a:pt x="820351" y="522106"/>
                      <a:pt x="820768" y="519843"/>
                      <a:pt x="821721" y="515435"/>
                    </a:cubicBezTo>
                    <a:cubicBezTo>
                      <a:pt x="822674" y="511027"/>
                      <a:pt x="824342" y="504653"/>
                      <a:pt x="825772" y="496074"/>
                    </a:cubicBezTo>
                    <a:cubicBezTo>
                      <a:pt x="834004" y="453071"/>
                      <a:pt x="835309" y="409031"/>
                      <a:pt x="829644" y="365616"/>
                    </a:cubicBezTo>
                    <a:cubicBezTo>
                      <a:pt x="827005" y="343987"/>
                      <a:pt x="822603" y="322607"/>
                      <a:pt x="816479" y="301698"/>
                    </a:cubicBezTo>
                    <a:cubicBezTo>
                      <a:pt x="801425" y="250623"/>
                      <a:pt x="776805" y="202877"/>
                      <a:pt x="743923" y="160994"/>
                    </a:cubicBezTo>
                    <a:cubicBezTo>
                      <a:pt x="724813" y="136779"/>
                      <a:pt x="703034" y="114797"/>
                      <a:pt x="678991" y="95467"/>
                    </a:cubicBezTo>
                    <a:cubicBezTo>
                      <a:pt x="653025" y="74325"/>
                      <a:pt x="624533" y="56496"/>
                      <a:pt x="594164" y="42390"/>
                    </a:cubicBezTo>
                    <a:cubicBezTo>
                      <a:pt x="544542" y="19301"/>
                      <a:pt x="490911" y="6070"/>
                      <a:pt x="436244" y="3431"/>
                    </a:cubicBezTo>
                    <a:cubicBezTo>
                      <a:pt x="417015" y="2645"/>
                      <a:pt x="397750" y="3098"/>
                      <a:pt x="378580" y="4801"/>
                    </a:cubicBezTo>
                    <a:cubicBezTo>
                      <a:pt x="296713" y="12605"/>
                      <a:pt x="218993" y="44511"/>
                      <a:pt x="155253" y="96480"/>
                    </a:cubicBezTo>
                    <a:cubicBezTo>
                      <a:pt x="138627" y="109948"/>
                      <a:pt x="123109" y="124734"/>
                      <a:pt x="108848" y="140680"/>
                    </a:cubicBezTo>
                    <a:cubicBezTo>
                      <a:pt x="94200" y="156740"/>
                      <a:pt x="80945" y="174016"/>
                      <a:pt x="69234" y="192328"/>
                    </a:cubicBezTo>
                    <a:cubicBezTo>
                      <a:pt x="20601" y="267529"/>
                      <a:pt x="-2387" y="356449"/>
                      <a:pt x="3707" y="445797"/>
                    </a:cubicBezTo>
                    <a:cubicBezTo>
                      <a:pt x="4243" y="456758"/>
                      <a:pt x="5732" y="467540"/>
                      <a:pt x="7043" y="478382"/>
                    </a:cubicBezTo>
                    <a:cubicBezTo>
                      <a:pt x="8353" y="489224"/>
                      <a:pt x="10617" y="499768"/>
                      <a:pt x="13000" y="510252"/>
                    </a:cubicBezTo>
                    <a:cubicBezTo>
                      <a:pt x="17718" y="531119"/>
                      <a:pt x="24092" y="551576"/>
                      <a:pt x="32062" y="571430"/>
                    </a:cubicBezTo>
                    <a:cubicBezTo>
                      <a:pt x="62467" y="647728"/>
                      <a:pt x="114787" y="713308"/>
                      <a:pt x="182417" y="759910"/>
                    </a:cubicBezTo>
                    <a:cubicBezTo>
                      <a:pt x="198352" y="770716"/>
                      <a:pt x="214966" y="780485"/>
                      <a:pt x="232158" y="789158"/>
                    </a:cubicBezTo>
                    <a:cubicBezTo>
                      <a:pt x="248956" y="797468"/>
                      <a:pt x="266291" y="804652"/>
                      <a:pt x="284043" y="810663"/>
                    </a:cubicBezTo>
                    <a:cubicBezTo>
                      <a:pt x="318039" y="822261"/>
                      <a:pt x="353406" y="829392"/>
                      <a:pt x="389243" y="831870"/>
                    </a:cubicBezTo>
                    <a:cubicBezTo>
                      <a:pt x="453805" y="836391"/>
                      <a:pt x="518522" y="825698"/>
                      <a:pt x="578199" y="800655"/>
                    </a:cubicBezTo>
                    <a:cubicBezTo>
                      <a:pt x="627213" y="779937"/>
                      <a:pt x="671849" y="750098"/>
                      <a:pt x="709729" y="712730"/>
                    </a:cubicBezTo>
                    <a:cubicBezTo>
                      <a:pt x="725283" y="697456"/>
                      <a:pt x="739568" y="680938"/>
                      <a:pt x="752441" y="663347"/>
                    </a:cubicBezTo>
                    <a:cubicBezTo>
                      <a:pt x="763384" y="648615"/>
                      <a:pt x="773332" y="633175"/>
                      <a:pt x="782226" y="617121"/>
                    </a:cubicBezTo>
                    <a:cubicBezTo>
                      <a:pt x="794420" y="594847"/>
                      <a:pt x="804589" y="571520"/>
                      <a:pt x="812607" y="547424"/>
                    </a:cubicBezTo>
                    <a:cubicBezTo>
                      <a:pt x="815526" y="539263"/>
                      <a:pt x="817015" y="532770"/>
                      <a:pt x="818564" y="528540"/>
                    </a:cubicBezTo>
                    <a:cubicBezTo>
                      <a:pt x="820112" y="524311"/>
                      <a:pt x="820589" y="522106"/>
                      <a:pt x="820589" y="522106"/>
                    </a:cubicBezTo>
                    <a:cubicBezTo>
                      <a:pt x="820589" y="522106"/>
                      <a:pt x="818504" y="530982"/>
                      <a:pt x="813321" y="547662"/>
                    </a:cubicBezTo>
                    <a:cubicBezTo>
                      <a:pt x="799888" y="589480"/>
                      <a:pt x="779772" y="628850"/>
                      <a:pt x="753752" y="664240"/>
                    </a:cubicBezTo>
                    <a:cubicBezTo>
                      <a:pt x="740902" y="681944"/>
                      <a:pt x="726618" y="698565"/>
                      <a:pt x="711040" y="713922"/>
                    </a:cubicBezTo>
                    <a:cubicBezTo>
                      <a:pt x="673022" y="751582"/>
                      <a:pt x="628154" y="781629"/>
                      <a:pt x="578854" y="802442"/>
                    </a:cubicBezTo>
                    <a:cubicBezTo>
                      <a:pt x="518969" y="827658"/>
                      <a:pt x="454014" y="838512"/>
                      <a:pt x="389184" y="834134"/>
                    </a:cubicBezTo>
                    <a:cubicBezTo>
                      <a:pt x="334248" y="830285"/>
                      <a:pt x="280594" y="815774"/>
                      <a:pt x="231204" y="791422"/>
                    </a:cubicBezTo>
                    <a:cubicBezTo>
                      <a:pt x="213893" y="782713"/>
                      <a:pt x="197160" y="772902"/>
                      <a:pt x="181106" y="762054"/>
                    </a:cubicBezTo>
                    <a:cubicBezTo>
                      <a:pt x="112952" y="715179"/>
                      <a:pt x="60215" y="649151"/>
                      <a:pt x="29560" y="572324"/>
                    </a:cubicBezTo>
                    <a:cubicBezTo>
                      <a:pt x="21524" y="552314"/>
                      <a:pt x="15091" y="531697"/>
                      <a:pt x="10319" y="510669"/>
                    </a:cubicBezTo>
                    <a:cubicBezTo>
                      <a:pt x="7698" y="500125"/>
                      <a:pt x="5971" y="489343"/>
                      <a:pt x="4362" y="478561"/>
                    </a:cubicBezTo>
                    <a:cubicBezTo>
                      <a:pt x="2754" y="467779"/>
                      <a:pt x="1562" y="456818"/>
                      <a:pt x="967" y="445797"/>
                    </a:cubicBezTo>
                    <a:cubicBezTo>
                      <a:pt x="-5175" y="355746"/>
                      <a:pt x="18069" y="266135"/>
                      <a:pt x="67208" y="190421"/>
                    </a:cubicBezTo>
                    <a:cubicBezTo>
                      <a:pt x="79021" y="171973"/>
                      <a:pt x="92371" y="154554"/>
                      <a:pt x="107120" y="138357"/>
                    </a:cubicBezTo>
                    <a:cubicBezTo>
                      <a:pt x="177216" y="60386"/>
                      <a:pt x="274077" y="11628"/>
                      <a:pt x="378461" y="1763"/>
                    </a:cubicBezTo>
                    <a:cubicBezTo>
                      <a:pt x="397768" y="30"/>
                      <a:pt x="417170" y="-423"/>
                      <a:pt x="436542" y="393"/>
                    </a:cubicBezTo>
                    <a:cubicBezTo>
                      <a:pt x="455372" y="1305"/>
                      <a:pt x="474119" y="3473"/>
                      <a:pt x="492657" y="6886"/>
                    </a:cubicBezTo>
                    <a:cubicBezTo>
                      <a:pt x="528184" y="13326"/>
                      <a:pt x="562711" y="24406"/>
                      <a:pt x="595355" y="39829"/>
                    </a:cubicBezTo>
                    <a:cubicBezTo>
                      <a:pt x="654139" y="67499"/>
                      <a:pt x="705649" y="108519"/>
                      <a:pt x="745769" y="159624"/>
                    </a:cubicBezTo>
                    <a:cubicBezTo>
                      <a:pt x="778634" y="201966"/>
                      <a:pt x="803117" y="250182"/>
                      <a:pt x="817908" y="301698"/>
                    </a:cubicBezTo>
                    <a:cubicBezTo>
                      <a:pt x="829078" y="340418"/>
                      <a:pt x="834612" y="380539"/>
                      <a:pt x="834350" y="420838"/>
                    </a:cubicBezTo>
                    <a:cubicBezTo>
                      <a:pt x="834111" y="446292"/>
                      <a:pt x="831455" y="471663"/>
                      <a:pt x="826427" y="496611"/>
                    </a:cubicBezTo>
                    <a:cubicBezTo>
                      <a:pt x="822853" y="513528"/>
                      <a:pt x="820351" y="522106"/>
                      <a:pt x="820351" y="5221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1" name="Forma Livre: Forma 2060">
                <a:extLst>
                  <a:ext uri="{FF2B5EF4-FFF2-40B4-BE49-F238E27FC236}">
                    <a16:creationId xmlns:a16="http://schemas.microsoft.com/office/drawing/2014/main" id="{6A50EB24-F7FC-9EBF-E1B2-E567C303E534}"/>
                  </a:ext>
                </a:extLst>
              </p:cNvPr>
              <p:cNvSpPr/>
              <p:nvPr/>
            </p:nvSpPr>
            <p:spPr>
              <a:xfrm>
                <a:off x="15171286" y="3339605"/>
                <a:ext cx="84827" cy="84827"/>
              </a:xfrm>
              <a:custGeom>
                <a:avLst/>
                <a:gdLst>
                  <a:gd name="connsiteX0" fmla="*/ 42414 w 84827"/>
                  <a:gd name="connsiteY0" fmla="*/ 0 h 84827"/>
                  <a:gd name="connsiteX1" fmla="*/ 57425 w 84827"/>
                  <a:gd name="connsiteY1" fmla="*/ 27402 h 84827"/>
                  <a:gd name="connsiteX2" fmla="*/ 84828 w 84827"/>
                  <a:gd name="connsiteY2" fmla="*/ 42414 h 84827"/>
                  <a:gd name="connsiteX3" fmla="*/ 57425 w 84827"/>
                  <a:gd name="connsiteY3" fmla="*/ 57366 h 84827"/>
                  <a:gd name="connsiteX4" fmla="*/ 42414 w 84827"/>
                  <a:gd name="connsiteY4" fmla="*/ 84827 h 84827"/>
                  <a:gd name="connsiteX5" fmla="*/ 27402 w 84827"/>
                  <a:gd name="connsiteY5" fmla="*/ 57366 h 84827"/>
                  <a:gd name="connsiteX6" fmla="*/ 0 w 84827"/>
                  <a:gd name="connsiteY6" fmla="*/ 42414 h 84827"/>
                  <a:gd name="connsiteX7" fmla="*/ 27402 w 84827"/>
                  <a:gd name="connsiteY7" fmla="*/ 27402 h 84827"/>
                  <a:gd name="connsiteX8" fmla="*/ 42414 w 84827"/>
                  <a:gd name="connsiteY8" fmla="*/ 0 h 84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827" h="84827">
                    <a:moveTo>
                      <a:pt x="42414" y="0"/>
                    </a:moveTo>
                    <a:lnTo>
                      <a:pt x="57425" y="27402"/>
                    </a:lnTo>
                    <a:lnTo>
                      <a:pt x="84828" y="42414"/>
                    </a:lnTo>
                    <a:lnTo>
                      <a:pt x="57425" y="57366"/>
                    </a:lnTo>
                    <a:lnTo>
                      <a:pt x="42414" y="84827"/>
                    </a:lnTo>
                    <a:lnTo>
                      <a:pt x="27402" y="57366"/>
                    </a:lnTo>
                    <a:lnTo>
                      <a:pt x="0" y="42414"/>
                    </a:lnTo>
                    <a:lnTo>
                      <a:pt x="27402" y="27402"/>
                    </a:lnTo>
                    <a:lnTo>
                      <a:pt x="424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2" name="Forma Livre: Forma 2061">
                <a:extLst>
                  <a:ext uri="{FF2B5EF4-FFF2-40B4-BE49-F238E27FC236}">
                    <a16:creationId xmlns:a16="http://schemas.microsoft.com/office/drawing/2014/main" id="{BD687E57-8DDA-7F21-9BD4-1B4D19F408CD}"/>
                  </a:ext>
                </a:extLst>
              </p:cNvPr>
              <p:cNvSpPr/>
              <p:nvPr/>
            </p:nvSpPr>
            <p:spPr>
              <a:xfrm>
                <a:off x="15234549" y="3065703"/>
                <a:ext cx="43188" cy="43128"/>
              </a:xfrm>
              <a:custGeom>
                <a:avLst/>
                <a:gdLst>
                  <a:gd name="connsiteX0" fmla="*/ 21564 w 43188"/>
                  <a:gd name="connsiteY0" fmla="*/ 0 h 43128"/>
                  <a:gd name="connsiteX1" fmla="*/ 29189 w 43188"/>
                  <a:gd name="connsiteY1" fmla="*/ 13939 h 43128"/>
                  <a:gd name="connsiteX2" fmla="*/ 43188 w 43188"/>
                  <a:gd name="connsiteY2" fmla="*/ 21564 h 43128"/>
                  <a:gd name="connsiteX3" fmla="*/ 29189 w 43188"/>
                  <a:gd name="connsiteY3" fmla="*/ 29189 h 43128"/>
                  <a:gd name="connsiteX4" fmla="*/ 21564 w 43188"/>
                  <a:gd name="connsiteY4" fmla="*/ 43129 h 43128"/>
                  <a:gd name="connsiteX5" fmla="*/ 13939 w 43188"/>
                  <a:gd name="connsiteY5" fmla="*/ 29189 h 43128"/>
                  <a:gd name="connsiteX6" fmla="*/ 0 w 43188"/>
                  <a:gd name="connsiteY6" fmla="*/ 21564 h 43128"/>
                  <a:gd name="connsiteX7" fmla="*/ 13939 w 43188"/>
                  <a:gd name="connsiteY7" fmla="*/ 13939 h 43128"/>
                  <a:gd name="connsiteX8" fmla="*/ 21564 w 43188"/>
                  <a:gd name="connsiteY8" fmla="*/ 0 h 43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188" h="43128">
                    <a:moveTo>
                      <a:pt x="21564" y="0"/>
                    </a:moveTo>
                    <a:lnTo>
                      <a:pt x="29189" y="13939"/>
                    </a:lnTo>
                    <a:lnTo>
                      <a:pt x="43188" y="21564"/>
                    </a:lnTo>
                    <a:lnTo>
                      <a:pt x="29189" y="29189"/>
                    </a:lnTo>
                    <a:lnTo>
                      <a:pt x="21564" y="43129"/>
                    </a:lnTo>
                    <a:lnTo>
                      <a:pt x="13939" y="29189"/>
                    </a:lnTo>
                    <a:lnTo>
                      <a:pt x="0" y="21564"/>
                    </a:lnTo>
                    <a:lnTo>
                      <a:pt x="13939" y="13939"/>
                    </a:lnTo>
                    <a:lnTo>
                      <a:pt x="21564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3" name="Forma Livre: Forma 2062">
                <a:extLst>
                  <a:ext uri="{FF2B5EF4-FFF2-40B4-BE49-F238E27FC236}">
                    <a16:creationId xmlns:a16="http://schemas.microsoft.com/office/drawing/2014/main" id="{65B70C34-1833-731A-3D64-A985B5699C54}"/>
                  </a:ext>
                </a:extLst>
              </p:cNvPr>
              <p:cNvSpPr/>
              <p:nvPr/>
            </p:nvSpPr>
            <p:spPr>
              <a:xfrm>
                <a:off x="15734638" y="3023884"/>
                <a:ext cx="83576" cy="83576"/>
              </a:xfrm>
              <a:custGeom>
                <a:avLst/>
                <a:gdLst>
                  <a:gd name="connsiteX0" fmla="*/ 41759 w 83576"/>
                  <a:gd name="connsiteY0" fmla="*/ 0 h 83576"/>
                  <a:gd name="connsiteX1" fmla="*/ 56532 w 83576"/>
                  <a:gd name="connsiteY1" fmla="*/ 27045 h 83576"/>
                  <a:gd name="connsiteX2" fmla="*/ 83577 w 83576"/>
                  <a:gd name="connsiteY2" fmla="*/ 41818 h 83576"/>
                  <a:gd name="connsiteX3" fmla="*/ 56532 w 83576"/>
                  <a:gd name="connsiteY3" fmla="*/ 56532 h 83576"/>
                  <a:gd name="connsiteX4" fmla="*/ 41759 w 83576"/>
                  <a:gd name="connsiteY4" fmla="*/ 83577 h 83576"/>
                  <a:gd name="connsiteX5" fmla="*/ 27045 w 83576"/>
                  <a:gd name="connsiteY5" fmla="*/ 56532 h 83576"/>
                  <a:gd name="connsiteX6" fmla="*/ 0 w 83576"/>
                  <a:gd name="connsiteY6" fmla="*/ 41818 h 83576"/>
                  <a:gd name="connsiteX7" fmla="*/ 27045 w 83576"/>
                  <a:gd name="connsiteY7" fmla="*/ 27045 h 83576"/>
                  <a:gd name="connsiteX8" fmla="*/ 41759 w 83576"/>
                  <a:gd name="connsiteY8" fmla="*/ 0 h 8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576" h="83576">
                    <a:moveTo>
                      <a:pt x="41759" y="0"/>
                    </a:moveTo>
                    <a:lnTo>
                      <a:pt x="56532" y="27045"/>
                    </a:lnTo>
                    <a:lnTo>
                      <a:pt x="83577" y="41818"/>
                    </a:lnTo>
                    <a:lnTo>
                      <a:pt x="56532" y="56532"/>
                    </a:lnTo>
                    <a:lnTo>
                      <a:pt x="41759" y="83577"/>
                    </a:lnTo>
                    <a:lnTo>
                      <a:pt x="27045" y="56532"/>
                    </a:lnTo>
                    <a:lnTo>
                      <a:pt x="0" y="41818"/>
                    </a:lnTo>
                    <a:lnTo>
                      <a:pt x="27045" y="27045"/>
                    </a:lnTo>
                    <a:lnTo>
                      <a:pt x="417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4" name="Forma Livre: Forma 2063">
                <a:extLst>
                  <a:ext uri="{FF2B5EF4-FFF2-40B4-BE49-F238E27FC236}">
                    <a16:creationId xmlns:a16="http://schemas.microsoft.com/office/drawing/2014/main" id="{672638BD-7748-61E0-FFE1-D7139BE93FB9}"/>
                  </a:ext>
                </a:extLst>
              </p:cNvPr>
              <p:cNvSpPr/>
              <p:nvPr/>
            </p:nvSpPr>
            <p:spPr>
              <a:xfrm>
                <a:off x="15735770" y="3572285"/>
                <a:ext cx="60642" cy="60642"/>
              </a:xfrm>
              <a:custGeom>
                <a:avLst/>
                <a:gdLst>
                  <a:gd name="connsiteX0" fmla="*/ 30321 w 60642"/>
                  <a:gd name="connsiteY0" fmla="*/ 0 h 60642"/>
                  <a:gd name="connsiteX1" fmla="*/ 41044 w 60642"/>
                  <a:gd name="connsiteY1" fmla="*/ 19599 h 60642"/>
                  <a:gd name="connsiteX2" fmla="*/ 60642 w 60642"/>
                  <a:gd name="connsiteY2" fmla="*/ 30321 h 60642"/>
                  <a:gd name="connsiteX3" fmla="*/ 41044 w 60642"/>
                  <a:gd name="connsiteY3" fmla="*/ 41044 h 60642"/>
                  <a:gd name="connsiteX4" fmla="*/ 30321 w 60642"/>
                  <a:gd name="connsiteY4" fmla="*/ 60642 h 60642"/>
                  <a:gd name="connsiteX5" fmla="*/ 19599 w 60642"/>
                  <a:gd name="connsiteY5" fmla="*/ 41044 h 60642"/>
                  <a:gd name="connsiteX6" fmla="*/ 0 w 60642"/>
                  <a:gd name="connsiteY6" fmla="*/ 30321 h 60642"/>
                  <a:gd name="connsiteX7" fmla="*/ 19599 w 60642"/>
                  <a:gd name="connsiteY7" fmla="*/ 19599 h 60642"/>
                  <a:gd name="connsiteX8" fmla="*/ 30321 w 60642"/>
                  <a:gd name="connsiteY8" fmla="*/ 0 h 60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642" h="60642">
                    <a:moveTo>
                      <a:pt x="30321" y="0"/>
                    </a:moveTo>
                    <a:lnTo>
                      <a:pt x="41044" y="19599"/>
                    </a:lnTo>
                    <a:lnTo>
                      <a:pt x="60642" y="30321"/>
                    </a:lnTo>
                    <a:lnTo>
                      <a:pt x="41044" y="41044"/>
                    </a:lnTo>
                    <a:lnTo>
                      <a:pt x="30321" y="60642"/>
                    </a:lnTo>
                    <a:lnTo>
                      <a:pt x="19599" y="41044"/>
                    </a:lnTo>
                    <a:lnTo>
                      <a:pt x="0" y="30321"/>
                    </a:lnTo>
                    <a:lnTo>
                      <a:pt x="19599" y="19599"/>
                    </a:lnTo>
                    <a:lnTo>
                      <a:pt x="30321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5" name="Forma Livre: Forma 2064">
                <a:extLst>
                  <a:ext uri="{FF2B5EF4-FFF2-40B4-BE49-F238E27FC236}">
                    <a16:creationId xmlns:a16="http://schemas.microsoft.com/office/drawing/2014/main" id="{379F55A8-39EA-0A4D-A592-01AB3F2C8A49}"/>
                  </a:ext>
                </a:extLst>
              </p:cNvPr>
              <p:cNvSpPr/>
              <p:nvPr/>
            </p:nvSpPr>
            <p:spPr>
              <a:xfrm>
                <a:off x="15941525" y="3361884"/>
                <a:ext cx="40150" cy="40209"/>
              </a:xfrm>
              <a:custGeom>
                <a:avLst/>
                <a:gdLst>
                  <a:gd name="connsiteX0" fmla="*/ 20075 w 40150"/>
                  <a:gd name="connsiteY0" fmla="*/ 0 h 40209"/>
                  <a:gd name="connsiteX1" fmla="*/ 27164 w 40150"/>
                  <a:gd name="connsiteY1" fmla="*/ 12986 h 40209"/>
                  <a:gd name="connsiteX2" fmla="*/ 40150 w 40150"/>
                  <a:gd name="connsiteY2" fmla="*/ 20135 h 40209"/>
                  <a:gd name="connsiteX3" fmla="*/ 27164 w 40150"/>
                  <a:gd name="connsiteY3" fmla="*/ 27223 h 40209"/>
                  <a:gd name="connsiteX4" fmla="*/ 20075 w 40150"/>
                  <a:gd name="connsiteY4" fmla="*/ 40210 h 40209"/>
                  <a:gd name="connsiteX5" fmla="*/ 12986 w 40150"/>
                  <a:gd name="connsiteY5" fmla="*/ 27223 h 40209"/>
                  <a:gd name="connsiteX6" fmla="*/ 0 w 40150"/>
                  <a:gd name="connsiteY6" fmla="*/ 20135 h 40209"/>
                  <a:gd name="connsiteX7" fmla="*/ 12986 w 40150"/>
                  <a:gd name="connsiteY7" fmla="*/ 12986 h 40209"/>
                  <a:gd name="connsiteX8" fmla="*/ 20075 w 40150"/>
                  <a:gd name="connsiteY8" fmla="*/ 0 h 40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150" h="40209">
                    <a:moveTo>
                      <a:pt x="20075" y="0"/>
                    </a:moveTo>
                    <a:lnTo>
                      <a:pt x="27164" y="12986"/>
                    </a:lnTo>
                    <a:lnTo>
                      <a:pt x="40150" y="20135"/>
                    </a:lnTo>
                    <a:lnTo>
                      <a:pt x="27164" y="27223"/>
                    </a:lnTo>
                    <a:lnTo>
                      <a:pt x="20075" y="40210"/>
                    </a:lnTo>
                    <a:lnTo>
                      <a:pt x="12986" y="27223"/>
                    </a:lnTo>
                    <a:lnTo>
                      <a:pt x="0" y="20135"/>
                    </a:lnTo>
                    <a:lnTo>
                      <a:pt x="12986" y="12986"/>
                    </a:lnTo>
                    <a:lnTo>
                      <a:pt x="20075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6" name="Forma Livre: Forma 2065">
                <a:extLst>
                  <a:ext uri="{FF2B5EF4-FFF2-40B4-BE49-F238E27FC236}">
                    <a16:creationId xmlns:a16="http://schemas.microsoft.com/office/drawing/2014/main" id="{81B31252-82DC-F24D-F478-AEF2ABB0F369}"/>
                  </a:ext>
                </a:extLst>
              </p:cNvPr>
              <p:cNvSpPr/>
              <p:nvPr/>
            </p:nvSpPr>
            <p:spPr>
              <a:xfrm>
                <a:off x="15954690" y="3216295"/>
                <a:ext cx="13820" cy="13820"/>
              </a:xfrm>
              <a:custGeom>
                <a:avLst/>
                <a:gdLst>
                  <a:gd name="connsiteX0" fmla="*/ 6910 w 13820"/>
                  <a:gd name="connsiteY0" fmla="*/ 0 h 13820"/>
                  <a:gd name="connsiteX1" fmla="*/ 9353 w 13820"/>
                  <a:gd name="connsiteY1" fmla="*/ 4468 h 13820"/>
                  <a:gd name="connsiteX2" fmla="*/ 13820 w 13820"/>
                  <a:gd name="connsiteY2" fmla="*/ 6910 h 13820"/>
                  <a:gd name="connsiteX3" fmla="*/ 9353 w 13820"/>
                  <a:gd name="connsiteY3" fmla="*/ 9353 h 13820"/>
                  <a:gd name="connsiteX4" fmla="*/ 6910 w 13820"/>
                  <a:gd name="connsiteY4" fmla="*/ 13820 h 13820"/>
                  <a:gd name="connsiteX5" fmla="*/ 4468 w 13820"/>
                  <a:gd name="connsiteY5" fmla="*/ 9353 h 13820"/>
                  <a:gd name="connsiteX6" fmla="*/ 0 w 13820"/>
                  <a:gd name="connsiteY6" fmla="*/ 6910 h 13820"/>
                  <a:gd name="connsiteX7" fmla="*/ 4468 w 13820"/>
                  <a:gd name="connsiteY7" fmla="*/ 4468 h 13820"/>
                  <a:gd name="connsiteX8" fmla="*/ 6910 w 13820"/>
                  <a:gd name="connsiteY8" fmla="*/ 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20" h="13820">
                    <a:moveTo>
                      <a:pt x="6910" y="0"/>
                    </a:moveTo>
                    <a:lnTo>
                      <a:pt x="9353" y="4468"/>
                    </a:lnTo>
                    <a:lnTo>
                      <a:pt x="13820" y="6910"/>
                    </a:lnTo>
                    <a:lnTo>
                      <a:pt x="9353" y="9353"/>
                    </a:lnTo>
                    <a:lnTo>
                      <a:pt x="6910" y="13820"/>
                    </a:lnTo>
                    <a:lnTo>
                      <a:pt x="4468" y="9353"/>
                    </a:lnTo>
                    <a:lnTo>
                      <a:pt x="0" y="6910"/>
                    </a:lnTo>
                    <a:lnTo>
                      <a:pt x="4468" y="4468"/>
                    </a:lnTo>
                    <a:lnTo>
                      <a:pt x="6910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7" name="Forma Livre: Forma 2066">
                <a:extLst>
                  <a:ext uri="{FF2B5EF4-FFF2-40B4-BE49-F238E27FC236}">
                    <a16:creationId xmlns:a16="http://schemas.microsoft.com/office/drawing/2014/main" id="{874585D9-5880-C188-6184-90FBFDB87DA7}"/>
                  </a:ext>
                </a:extLst>
              </p:cNvPr>
              <p:cNvSpPr/>
              <p:nvPr/>
            </p:nvSpPr>
            <p:spPr>
              <a:xfrm>
                <a:off x="15164376" y="3216295"/>
                <a:ext cx="13820" cy="13820"/>
              </a:xfrm>
              <a:custGeom>
                <a:avLst/>
                <a:gdLst>
                  <a:gd name="connsiteX0" fmla="*/ 6910 w 13820"/>
                  <a:gd name="connsiteY0" fmla="*/ 0 h 13820"/>
                  <a:gd name="connsiteX1" fmla="*/ 9353 w 13820"/>
                  <a:gd name="connsiteY1" fmla="*/ 4468 h 13820"/>
                  <a:gd name="connsiteX2" fmla="*/ 13820 w 13820"/>
                  <a:gd name="connsiteY2" fmla="*/ 6910 h 13820"/>
                  <a:gd name="connsiteX3" fmla="*/ 9353 w 13820"/>
                  <a:gd name="connsiteY3" fmla="*/ 9353 h 13820"/>
                  <a:gd name="connsiteX4" fmla="*/ 6910 w 13820"/>
                  <a:gd name="connsiteY4" fmla="*/ 13820 h 13820"/>
                  <a:gd name="connsiteX5" fmla="*/ 4468 w 13820"/>
                  <a:gd name="connsiteY5" fmla="*/ 9353 h 13820"/>
                  <a:gd name="connsiteX6" fmla="*/ 0 w 13820"/>
                  <a:gd name="connsiteY6" fmla="*/ 6910 h 13820"/>
                  <a:gd name="connsiteX7" fmla="*/ 4468 w 13820"/>
                  <a:gd name="connsiteY7" fmla="*/ 4468 h 13820"/>
                  <a:gd name="connsiteX8" fmla="*/ 6910 w 13820"/>
                  <a:gd name="connsiteY8" fmla="*/ 0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20" h="13820">
                    <a:moveTo>
                      <a:pt x="6910" y="0"/>
                    </a:moveTo>
                    <a:lnTo>
                      <a:pt x="9353" y="4468"/>
                    </a:lnTo>
                    <a:lnTo>
                      <a:pt x="13820" y="6910"/>
                    </a:lnTo>
                    <a:lnTo>
                      <a:pt x="9353" y="9353"/>
                    </a:lnTo>
                    <a:lnTo>
                      <a:pt x="6910" y="13820"/>
                    </a:lnTo>
                    <a:lnTo>
                      <a:pt x="4468" y="9353"/>
                    </a:lnTo>
                    <a:lnTo>
                      <a:pt x="0" y="6910"/>
                    </a:lnTo>
                    <a:lnTo>
                      <a:pt x="4468" y="4468"/>
                    </a:lnTo>
                    <a:lnTo>
                      <a:pt x="6910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8" name="Forma Livre: Forma 2067">
                <a:extLst>
                  <a:ext uri="{FF2B5EF4-FFF2-40B4-BE49-F238E27FC236}">
                    <a16:creationId xmlns:a16="http://schemas.microsoft.com/office/drawing/2014/main" id="{1ECF0C02-C497-B597-66AA-E53DBA43A61E}"/>
                  </a:ext>
                </a:extLst>
              </p:cNvPr>
              <p:cNvSpPr/>
              <p:nvPr/>
            </p:nvSpPr>
            <p:spPr>
              <a:xfrm>
                <a:off x="14868432" y="3161312"/>
                <a:ext cx="57425" cy="57425"/>
              </a:xfrm>
              <a:custGeom>
                <a:avLst/>
                <a:gdLst>
                  <a:gd name="connsiteX0" fmla="*/ 28713 w 57425"/>
                  <a:gd name="connsiteY0" fmla="*/ 0 h 57425"/>
                  <a:gd name="connsiteX1" fmla="*/ 38840 w 57425"/>
                  <a:gd name="connsiteY1" fmla="*/ 18526 h 57425"/>
                  <a:gd name="connsiteX2" fmla="*/ 57425 w 57425"/>
                  <a:gd name="connsiteY2" fmla="*/ 28713 h 57425"/>
                  <a:gd name="connsiteX3" fmla="*/ 38840 w 57425"/>
                  <a:gd name="connsiteY3" fmla="*/ 38840 h 57425"/>
                  <a:gd name="connsiteX4" fmla="*/ 28713 w 57425"/>
                  <a:gd name="connsiteY4" fmla="*/ 57425 h 57425"/>
                  <a:gd name="connsiteX5" fmla="*/ 18526 w 57425"/>
                  <a:gd name="connsiteY5" fmla="*/ 38840 h 57425"/>
                  <a:gd name="connsiteX6" fmla="*/ 0 w 57425"/>
                  <a:gd name="connsiteY6" fmla="*/ 28713 h 57425"/>
                  <a:gd name="connsiteX7" fmla="*/ 18526 w 57425"/>
                  <a:gd name="connsiteY7" fmla="*/ 18526 h 57425"/>
                  <a:gd name="connsiteX8" fmla="*/ 28713 w 57425"/>
                  <a:gd name="connsiteY8" fmla="*/ 0 h 5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425" h="57425">
                    <a:moveTo>
                      <a:pt x="28713" y="0"/>
                    </a:moveTo>
                    <a:lnTo>
                      <a:pt x="38840" y="18526"/>
                    </a:lnTo>
                    <a:lnTo>
                      <a:pt x="57425" y="28713"/>
                    </a:lnTo>
                    <a:lnTo>
                      <a:pt x="38840" y="38840"/>
                    </a:lnTo>
                    <a:lnTo>
                      <a:pt x="28713" y="57425"/>
                    </a:lnTo>
                    <a:lnTo>
                      <a:pt x="18526" y="38840"/>
                    </a:lnTo>
                    <a:lnTo>
                      <a:pt x="0" y="28713"/>
                    </a:lnTo>
                    <a:lnTo>
                      <a:pt x="18526" y="18526"/>
                    </a:lnTo>
                    <a:lnTo>
                      <a:pt x="28713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69" name="Forma Livre: Forma 2068">
                <a:extLst>
                  <a:ext uri="{FF2B5EF4-FFF2-40B4-BE49-F238E27FC236}">
                    <a16:creationId xmlns:a16="http://schemas.microsoft.com/office/drawing/2014/main" id="{7C69FF46-5FCA-2780-31EA-70647CD72229}"/>
                  </a:ext>
                </a:extLst>
              </p:cNvPr>
              <p:cNvSpPr/>
              <p:nvPr/>
            </p:nvSpPr>
            <p:spPr>
              <a:xfrm>
                <a:off x="15077165" y="3871505"/>
                <a:ext cx="38839" cy="38839"/>
              </a:xfrm>
              <a:custGeom>
                <a:avLst/>
                <a:gdLst>
                  <a:gd name="connsiteX0" fmla="*/ 19420 w 38839"/>
                  <a:gd name="connsiteY0" fmla="*/ 0 h 38839"/>
                  <a:gd name="connsiteX1" fmla="*/ 26270 w 38839"/>
                  <a:gd name="connsiteY1" fmla="*/ 12510 h 38839"/>
                  <a:gd name="connsiteX2" fmla="*/ 38840 w 38839"/>
                  <a:gd name="connsiteY2" fmla="*/ 19420 h 38839"/>
                  <a:gd name="connsiteX3" fmla="*/ 26270 w 38839"/>
                  <a:gd name="connsiteY3" fmla="*/ 26270 h 38839"/>
                  <a:gd name="connsiteX4" fmla="*/ 19420 w 38839"/>
                  <a:gd name="connsiteY4" fmla="*/ 38840 h 38839"/>
                  <a:gd name="connsiteX5" fmla="*/ 12510 w 38839"/>
                  <a:gd name="connsiteY5" fmla="*/ 26270 h 38839"/>
                  <a:gd name="connsiteX6" fmla="*/ 0 w 38839"/>
                  <a:gd name="connsiteY6" fmla="*/ 19420 h 38839"/>
                  <a:gd name="connsiteX7" fmla="*/ 12510 w 38839"/>
                  <a:gd name="connsiteY7" fmla="*/ 12510 h 38839"/>
                  <a:gd name="connsiteX8" fmla="*/ 19420 w 38839"/>
                  <a:gd name="connsiteY8" fmla="*/ 0 h 3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39" h="38839">
                    <a:moveTo>
                      <a:pt x="19420" y="0"/>
                    </a:moveTo>
                    <a:lnTo>
                      <a:pt x="26270" y="12510"/>
                    </a:lnTo>
                    <a:lnTo>
                      <a:pt x="38840" y="19420"/>
                    </a:lnTo>
                    <a:lnTo>
                      <a:pt x="26270" y="26270"/>
                    </a:lnTo>
                    <a:lnTo>
                      <a:pt x="19420" y="38840"/>
                    </a:lnTo>
                    <a:lnTo>
                      <a:pt x="12510" y="26270"/>
                    </a:lnTo>
                    <a:lnTo>
                      <a:pt x="0" y="19420"/>
                    </a:lnTo>
                    <a:lnTo>
                      <a:pt x="12510" y="12510"/>
                    </a:lnTo>
                    <a:lnTo>
                      <a:pt x="194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0" name="Forma Livre: Forma 2069">
                <a:extLst>
                  <a:ext uri="{FF2B5EF4-FFF2-40B4-BE49-F238E27FC236}">
                    <a16:creationId xmlns:a16="http://schemas.microsoft.com/office/drawing/2014/main" id="{BCAB7DFC-465B-6FDD-0306-762BBF5D01B8}"/>
                  </a:ext>
                </a:extLst>
              </p:cNvPr>
              <p:cNvSpPr/>
              <p:nvPr/>
            </p:nvSpPr>
            <p:spPr>
              <a:xfrm>
                <a:off x="14638373" y="2786558"/>
                <a:ext cx="38899" cy="38839"/>
              </a:xfrm>
              <a:custGeom>
                <a:avLst/>
                <a:gdLst>
                  <a:gd name="connsiteX0" fmla="*/ 19420 w 38899"/>
                  <a:gd name="connsiteY0" fmla="*/ 0 h 38839"/>
                  <a:gd name="connsiteX1" fmla="*/ 26330 w 38899"/>
                  <a:gd name="connsiteY1" fmla="*/ 12510 h 38839"/>
                  <a:gd name="connsiteX2" fmla="*/ 38899 w 38899"/>
                  <a:gd name="connsiteY2" fmla="*/ 19420 h 38839"/>
                  <a:gd name="connsiteX3" fmla="*/ 26330 w 38899"/>
                  <a:gd name="connsiteY3" fmla="*/ 26270 h 38839"/>
                  <a:gd name="connsiteX4" fmla="*/ 19420 w 38899"/>
                  <a:gd name="connsiteY4" fmla="*/ 38840 h 38839"/>
                  <a:gd name="connsiteX5" fmla="*/ 12569 w 38899"/>
                  <a:gd name="connsiteY5" fmla="*/ 26270 h 38839"/>
                  <a:gd name="connsiteX6" fmla="*/ 0 w 38899"/>
                  <a:gd name="connsiteY6" fmla="*/ 19420 h 38839"/>
                  <a:gd name="connsiteX7" fmla="*/ 12569 w 38899"/>
                  <a:gd name="connsiteY7" fmla="*/ 12510 h 38839"/>
                  <a:gd name="connsiteX8" fmla="*/ 19420 w 38899"/>
                  <a:gd name="connsiteY8" fmla="*/ 0 h 3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99" h="38839">
                    <a:moveTo>
                      <a:pt x="19420" y="0"/>
                    </a:moveTo>
                    <a:lnTo>
                      <a:pt x="26330" y="12510"/>
                    </a:lnTo>
                    <a:lnTo>
                      <a:pt x="38899" y="19420"/>
                    </a:lnTo>
                    <a:lnTo>
                      <a:pt x="26330" y="26270"/>
                    </a:lnTo>
                    <a:lnTo>
                      <a:pt x="19420" y="38840"/>
                    </a:lnTo>
                    <a:lnTo>
                      <a:pt x="12569" y="26270"/>
                    </a:lnTo>
                    <a:lnTo>
                      <a:pt x="0" y="19420"/>
                    </a:lnTo>
                    <a:lnTo>
                      <a:pt x="12569" y="12510"/>
                    </a:lnTo>
                    <a:lnTo>
                      <a:pt x="194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1" name="Forma Livre: Forma 2070">
                <a:extLst>
                  <a:ext uri="{FF2B5EF4-FFF2-40B4-BE49-F238E27FC236}">
                    <a16:creationId xmlns:a16="http://schemas.microsoft.com/office/drawing/2014/main" id="{1D1D5AF2-5AE2-E6F0-936D-9CF8F02ECBD7}"/>
                  </a:ext>
                </a:extLst>
              </p:cNvPr>
              <p:cNvSpPr/>
              <p:nvPr/>
            </p:nvSpPr>
            <p:spPr>
              <a:xfrm>
                <a:off x="15350770" y="2616188"/>
                <a:ext cx="38839" cy="38839"/>
              </a:xfrm>
              <a:custGeom>
                <a:avLst/>
                <a:gdLst>
                  <a:gd name="connsiteX0" fmla="*/ 19420 w 38839"/>
                  <a:gd name="connsiteY0" fmla="*/ 0 h 38839"/>
                  <a:gd name="connsiteX1" fmla="*/ 26270 w 38839"/>
                  <a:gd name="connsiteY1" fmla="*/ 12569 h 38839"/>
                  <a:gd name="connsiteX2" fmla="*/ 38840 w 38839"/>
                  <a:gd name="connsiteY2" fmla="*/ 19420 h 38839"/>
                  <a:gd name="connsiteX3" fmla="*/ 26270 w 38839"/>
                  <a:gd name="connsiteY3" fmla="*/ 26330 h 38839"/>
                  <a:gd name="connsiteX4" fmla="*/ 19420 w 38839"/>
                  <a:gd name="connsiteY4" fmla="*/ 38840 h 38839"/>
                  <a:gd name="connsiteX5" fmla="*/ 12569 w 38839"/>
                  <a:gd name="connsiteY5" fmla="*/ 26330 h 38839"/>
                  <a:gd name="connsiteX6" fmla="*/ 0 w 38839"/>
                  <a:gd name="connsiteY6" fmla="*/ 19420 h 38839"/>
                  <a:gd name="connsiteX7" fmla="*/ 12569 w 38839"/>
                  <a:gd name="connsiteY7" fmla="*/ 12569 h 38839"/>
                  <a:gd name="connsiteX8" fmla="*/ 19420 w 38839"/>
                  <a:gd name="connsiteY8" fmla="*/ 0 h 3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39" h="38839">
                    <a:moveTo>
                      <a:pt x="19420" y="0"/>
                    </a:moveTo>
                    <a:lnTo>
                      <a:pt x="26270" y="12569"/>
                    </a:lnTo>
                    <a:lnTo>
                      <a:pt x="38840" y="19420"/>
                    </a:lnTo>
                    <a:lnTo>
                      <a:pt x="26270" y="26330"/>
                    </a:lnTo>
                    <a:lnTo>
                      <a:pt x="19420" y="38840"/>
                    </a:lnTo>
                    <a:lnTo>
                      <a:pt x="12569" y="26330"/>
                    </a:lnTo>
                    <a:lnTo>
                      <a:pt x="0" y="19420"/>
                    </a:lnTo>
                    <a:lnTo>
                      <a:pt x="12569" y="12569"/>
                    </a:lnTo>
                    <a:lnTo>
                      <a:pt x="194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2" name="Forma Livre: Forma 2071">
                <a:extLst>
                  <a:ext uri="{FF2B5EF4-FFF2-40B4-BE49-F238E27FC236}">
                    <a16:creationId xmlns:a16="http://schemas.microsoft.com/office/drawing/2014/main" id="{92EE3235-8E2E-E777-C97E-733E4168BF2B}"/>
                  </a:ext>
                </a:extLst>
              </p:cNvPr>
              <p:cNvSpPr/>
              <p:nvPr/>
            </p:nvSpPr>
            <p:spPr>
              <a:xfrm>
                <a:off x="15956953" y="2885444"/>
                <a:ext cx="38839" cy="38839"/>
              </a:xfrm>
              <a:custGeom>
                <a:avLst/>
                <a:gdLst>
                  <a:gd name="connsiteX0" fmla="*/ 19420 w 38839"/>
                  <a:gd name="connsiteY0" fmla="*/ 0 h 38839"/>
                  <a:gd name="connsiteX1" fmla="*/ 26270 w 38839"/>
                  <a:gd name="connsiteY1" fmla="*/ 12569 h 38839"/>
                  <a:gd name="connsiteX2" fmla="*/ 38840 w 38839"/>
                  <a:gd name="connsiteY2" fmla="*/ 19420 h 38839"/>
                  <a:gd name="connsiteX3" fmla="*/ 26270 w 38839"/>
                  <a:gd name="connsiteY3" fmla="*/ 26270 h 38839"/>
                  <a:gd name="connsiteX4" fmla="*/ 19420 w 38839"/>
                  <a:gd name="connsiteY4" fmla="*/ 38840 h 38839"/>
                  <a:gd name="connsiteX5" fmla="*/ 12510 w 38839"/>
                  <a:gd name="connsiteY5" fmla="*/ 26270 h 38839"/>
                  <a:gd name="connsiteX6" fmla="*/ 0 w 38839"/>
                  <a:gd name="connsiteY6" fmla="*/ 19420 h 38839"/>
                  <a:gd name="connsiteX7" fmla="*/ 12510 w 38839"/>
                  <a:gd name="connsiteY7" fmla="*/ 12569 h 38839"/>
                  <a:gd name="connsiteX8" fmla="*/ 19420 w 38839"/>
                  <a:gd name="connsiteY8" fmla="*/ 0 h 3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39" h="38839">
                    <a:moveTo>
                      <a:pt x="19420" y="0"/>
                    </a:moveTo>
                    <a:lnTo>
                      <a:pt x="26270" y="12569"/>
                    </a:lnTo>
                    <a:lnTo>
                      <a:pt x="38840" y="19420"/>
                    </a:lnTo>
                    <a:lnTo>
                      <a:pt x="26270" y="26270"/>
                    </a:lnTo>
                    <a:lnTo>
                      <a:pt x="19420" y="38840"/>
                    </a:lnTo>
                    <a:lnTo>
                      <a:pt x="12510" y="26270"/>
                    </a:lnTo>
                    <a:lnTo>
                      <a:pt x="0" y="19420"/>
                    </a:lnTo>
                    <a:lnTo>
                      <a:pt x="12510" y="12569"/>
                    </a:lnTo>
                    <a:lnTo>
                      <a:pt x="1942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3" name="Forma Livre: Forma 2072">
                <a:extLst>
                  <a:ext uri="{FF2B5EF4-FFF2-40B4-BE49-F238E27FC236}">
                    <a16:creationId xmlns:a16="http://schemas.microsoft.com/office/drawing/2014/main" id="{B32DCF05-373B-1A0A-47CE-3B2C7E15B256}"/>
                  </a:ext>
                </a:extLst>
              </p:cNvPr>
              <p:cNvSpPr/>
              <p:nvPr/>
            </p:nvSpPr>
            <p:spPr>
              <a:xfrm>
                <a:off x="15149722" y="2766423"/>
                <a:ext cx="29367" cy="29368"/>
              </a:xfrm>
              <a:custGeom>
                <a:avLst/>
                <a:gdLst>
                  <a:gd name="connsiteX0" fmla="*/ 14654 w 29367"/>
                  <a:gd name="connsiteY0" fmla="*/ 0 h 29368"/>
                  <a:gd name="connsiteX1" fmla="*/ 19837 w 29367"/>
                  <a:gd name="connsiteY1" fmla="*/ 9472 h 29368"/>
                  <a:gd name="connsiteX2" fmla="*/ 29368 w 29367"/>
                  <a:gd name="connsiteY2" fmla="*/ 14714 h 29368"/>
                  <a:gd name="connsiteX3" fmla="*/ 19837 w 29367"/>
                  <a:gd name="connsiteY3" fmla="*/ 19896 h 29368"/>
                  <a:gd name="connsiteX4" fmla="*/ 14654 w 29367"/>
                  <a:gd name="connsiteY4" fmla="*/ 29368 h 29368"/>
                  <a:gd name="connsiteX5" fmla="*/ 9472 w 29367"/>
                  <a:gd name="connsiteY5" fmla="*/ 19896 h 29368"/>
                  <a:gd name="connsiteX6" fmla="*/ 0 w 29367"/>
                  <a:gd name="connsiteY6" fmla="*/ 14714 h 29368"/>
                  <a:gd name="connsiteX7" fmla="*/ 9472 w 29367"/>
                  <a:gd name="connsiteY7" fmla="*/ 9472 h 29368"/>
                  <a:gd name="connsiteX8" fmla="*/ 14654 w 29367"/>
                  <a:gd name="connsiteY8" fmla="*/ 0 h 29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67" h="29368">
                    <a:moveTo>
                      <a:pt x="14654" y="0"/>
                    </a:moveTo>
                    <a:lnTo>
                      <a:pt x="19837" y="9472"/>
                    </a:lnTo>
                    <a:lnTo>
                      <a:pt x="29368" y="14714"/>
                    </a:lnTo>
                    <a:lnTo>
                      <a:pt x="19837" y="19896"/>
                    </a:lnTo>
                    <a:lnTo>
                      <a:pt x="14654" y="29368"/>
                    </a:lnTo>
                    <a:lnTo>
                      <a:pt x="9472" y="19896"/>
                    </a:lnTo>
                    <a:lnTo>
                      <a:pt x="0" y="14714"/>
                    </a:lnTo>
                    <a:lnTo>
                      <a:pt x="9472" y="9472"/>
                    </a:lnTo>
                    <a:lnTo>
                      <a:pt x="146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4" name="Forma Livre: Forma 2073">
                <a:extLst>
                  <a:ext uri="{FF2B5EF4-FFF2-40B4-BE49-F238E27FC236}">
                    <a16:creationId xmlns:a16="http://schemas.microsoft.com/office/drawing/2014/main" id="{0AF90191-0860-39A1-CAD1-9342E345289F}"/>
                  </a:ext>
                </a:extLst>
              </p:cNvPr>
              <p:cNvSpPr/>
              <p:nvPr/>
            </p:nvSpPr>
            <p:spPr>
              <a:xfrm>
                <a:off x="15550091" y="2437419"/>
                <a:ext cx="29368" cy="29427"/>
              </a:xfrm>
              <a:custGeom>
                <a:avLst/>
                <a:gdLst>
                  <a:gd name="connsiteX0" fmla="*/ 14654 w 29368"/>
                  <a:gd name="connsiteY0" fmla="*/ 0 h 29427"/>
                  <a:gd name="connsiteX1" fmla="*/ 19896 w 29368"/>
                  <a:gd name="connsiteY1" fmla="*/ 9531 h 29427"/>
                  <a:gd name="connsiteX2" fmla="*/ 29368 w 29368"/>
                  <a:gd name="connsiteY2" fmla="*/ 14714 h 29427"/>
                  <a:gd name="connsiteX3" fmla="*/ 19896 w 29368"/>
                  <a:gd name="connsiteY3" fmla="*/ 19896 h 29427"/>
                  <a:gd name="connsiteX4" fmla="*/ 14654 w 29368"/>
                  <a:gd name="connsiteY4" fmla="*/ 29428 h 29427"/>
                  <a:gd name="connsiteX5" fmla="*/ 9472 w 29368"/>
                  <a:gd name="connsiteY5" fmla="*/ 19896 h 29427"/>
                  <a:gd name="connsiteX6" fmla="*/ 0 w 29368"/>
                  <a:gd name="connsiteY6" fmla="*/ 14714 h 29427"/>
                  <a:gd name="connsiteX7" fmla="*/ 9472 w 29368"/>
                  <a:gd name="connsiteY7" fmla="*/ 9531 h 29427"/>
                  <a:gd name="connsiteX8" fmla="*/ 14654 w 29368"/>
                  <a:gd name="connsiteY8" fmla="*/ 0 h 29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68" h="29427">
                    <a:moveTo>
                      <a:pt x="14654" y="0"/>
                    </a:moveTo>
                    <a:lnTo>
                      <a:pt x="19896" y="9531"/>
                    </a:lnTo>
                    <a:lnTo>
                      <a:pt x="29368" y="14714"/>
                    </a:lnTo>
                    <a:lnTo>
                      <a:pt x="19896" y="19896"/>
                    </a:lnTo>
                    <a:lnTo>
                      <a:pt x="14654" y="29428"/>
                    </a:lnTo>
                    <a:lnTo>
                      <a:pt x="9472" y="19896"/>
                    </a:lnTo>
                    <a:lnTo>
                      <a:pt x="0" y="14714"/>
                    </a:lnTo>
                    <a:lnTo>
                      <a:pt x="9472" y="9531"/>
                    </a:lnTo>
                    <a:lnTo>
                      <a:pt x="146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5" name="Forma Livre: Forma 2074">
                <a:extLst>
                  <a:ext uri="{FF2B5EF4-FFF2-40B4-BE49-F238E27FC236}">
                    <a16:creationId xmlns:a16="http://schemas.microsoft.com/office/drawing/2014/main" id="{98440EDC-E2B6-097D-0830-98E52ED9F8BF}"/>
                  </a:ext>
                </a:extLst>
              </p:cNvPr>
              <p:cNvSpPr/>
              <p:nvPr/>
            </p:nvSpPr>
            <p:spPr>
              <a:xfrm>
                <a:off x="15657436" y="3952103"/>
                <a:ext cx="29367" cy="29367"/>
              </a:xfrm>
              <a:custGeom>
                <a:avLst/>
                <a:gdLst>
                  <a:gd name="connsiteX0" fmla="*/ 14654 w 29367"/>
                  <a:gd name="connsiteY0" fmla="*/ 0 h 29367"/>
                  <a:gd name="connsiteX1" fmla="*/ 19837 w 29367"/>
                  <a:gd name="connsiteY1" fmla="*/ 9472 h 29367"/>
                  <a:gd name="connsiteX2" fmla="*/ 29368 w 29367"/>
                  <a:gd name="connsiteY2" fmla="*/ 14654 h 29367"/>
                  <a:gd name="connsiteX3" fmla="*/ 19837 w 29367"/>
                  <a:gd name="connsiteY3" fmla="*/ 19837 h 29367"/>
                  <a:gd name="connsiteX4" fmla="*/ 14654 w 29367"/>
                  <a:gd name="connsiteY4" fmla="*/ 29368 h 29367"/>
                  <a:gd name="connsiteX5" fmla="*/ 9472 w 29367"/>
                  <a:gd name="connsiteY5" fmla="*/ 19837 h 29367"/>
                  <a:gd name="connsiteX6" fmla="*/ 0 w 29367"/>
                  <a:gd name="connsiteY6" fmla="*/ 14654 h 29367"/>
                  <a:gd name="connsiteX7" fmla="*/ 9472 w 29367"/>
                  <a:gd name="connsiteY7" fmla="*/ 9472 h 29367"/>
                  <a:gd name="connsiteX8" fmla="*/ 14654 w 29367"/>
                  <a:gd name="connsiteY8" fmla="*/ 0 h 29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67" h="29367">
                    <a:moveTo>
                      <a:pt x="14654" y="0"/>
                    </a:moveTo>
                    <a:lnTo>
                      <a:pt x="19837" y="9472"/>
                    </a:lnTo>
                    <a:lnTo>
                      <a:pt x="29368" y="14654"/>
                    </a:lnTo>
                    <a:lnTo>
                      <a:pt x="19837" y="19837"/>
                    </a:lnTo>
                    <a:lnTo>
                      <a:pt x="14654" y="29368"/>
                    </a:lnTo>
                    <a:lnTo>
                      <a:pt x="9472" y="19837"/>
                    </a:lnTo>
                    <a:lnTo>
                      <a:pt x="0" y="14654"/>
                    </a:lnTo>
                    <a:lnTo>
                      <a:pt x="9472" y="9472"/>
                    </a:lnTo>
                    <a:lnTo>
                      <a:pt x="146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076" name="Gráfico 59">
              <a:extLst>
                <a:ext uri="{FF2B5EF4-FFF2-40B4-BE49-F238E27FC236}">
                  <a16:creationId xmlns:a16="http://schemas.microsoft.com/office/drawing/2014/main" id="{3C9E794F-13C2-B7B6-07E9-B05A7D396B9F}"/>
                </a:ext>
              </a:extLst>
            </p:cNvPr>
            <p:cNvGrpSpPr/>
            <p:nvPr/>
          </p:nvGrpSpPr>
          <p:grpSpPr>
            <a:xfrm>
              <a:off x="14582914" y="2347409"/>
              <a:ext cx="1796389" cy="1990409"/>
              <a:chOff x="14582914" y="2347409"/>
              <a:chExt cx="1796389" cy="1990409"/>
            </a:xfrm>
            <a:solidFill>
              <a:srgbClr val="924D20"/>
            </a:solidFill>
          </p:grpSpPr>
          <p:sp>
            <p:nvSpPr>
              <p:cNvPr id="2077" name="Forma Livre: Forma 2076">
                <a:extLst>
                  <a:ext uri="{FF2B5EF4-FFF2-40B4-BE49-F238E27FC236}">
                    <a16:creationId xmlns:a16="http://schemas.microsoft.com/office/drawing/2014/main" id="{30E83C26-390A-67C4-67DD-34F453DB19BE}"/>
                  </a:ext>
                </a:extLst>
              </p:cNvPr>
              <p:cNvSpPr/>
              <p:nvPr/>
            </p:nvSpPr>
            <p:spPr>
              <a:xfrm>
                <a:off x="15898336" y="2628698"/>
                <a:ext cx="56531" cy="56531"/>
              </a:xfrm>
              <a:custGeom>
                <a:avLst/>
                <a:gdLst>
                  <a:gd name="connsiteX0" fmla="*/ 28296 w 56531"/>
                  <a:gd name="connsiteY0" fmla="*/ 0 h 56531"/>
                  <a:gd name="connsiteX1" fmla="*/ 38244 w 56531"/>
                  <a:gd name="connsiteY1" fmla="*/ 18288 h 56531"/>
                  <a:gd name="connsiteX2" fmla="*/ 56532 w 56531"/>
                  <a:gd name="connsiteY2" fmla="*/ 28296 h 56531"/>
                  <a:gd name="connsiteX3" fmla="*/ 38244 w 56531"/>
                  <a:gd name="connsiteY3" fmla="*/ 38303 h 56531"/>
                  <a:gd name="connsiteX4" fmla="*/ 28296 w 56531"/>
                  <a:gd name="connsiteY4" fmla="*/ 56532 h 56531"/>
                  <a:gd name="connsiteX5" fmla="*/ 18288 w 56531"/>
                  <a:gd name="connsiteY5" fmla="*/ 38303 h 56531"/>
                  <a:gd name="connsiteX6" fmla="*/ 0 w 56531"/>
                  <a:gd name="connsiteY6" fmla="*/ 28296 h 56531"/>
                  <a:gd name="connsiteX7" fmla="*/ 18288 w 56531"/>
                  <a:gd name="connsiteY7" fmla="*/ 18288 h 56531"/>
                  <a:gd name="connsiteX8" fmla="*/ 28296 w 56531"/>
                  <a:gd name="connsiteY8" fmla="*/ 0 h 5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1" h="56531">
                    <a:moveTo>
                      <a:pt x="28296" y="0"/>
                    </a:moveTo>
                    <a:lnTo>
                      <a:pt x="38244" y="18288"/>
                    </a:lnTo>
                    <a:lnTo>
                      <a:pt x="56532" y="28296"/>
                    </a:lnTo>
                    <a:lnTo>
                      <a:pt x="38244" y="38303"/>
                    </a:lnTo>
                    <a:lnTo>
                      <a:pt x="28296" y="56532"/>
                    </a:lnTo>
                    <a:lnTo>
                      <a:pt x="18288" y="38303"/>
                    </a:lnTo>
                    <a:lnTo>
                      <a:pt x="0" y="28296"/>
                    </a:lnTo>
                    <a:lnTo>
                      <a:pt x="18288" y="18288"/>
                    </a:lnTo>
                    <a:lnTo>
                      <a:pt x="28296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8" name="Forma Livre: Forma 2077">
                <a:extLst>
                  <a:ext uri="{FF2B5EF4-FFF2-40B4-BE49-F238E27FC236}">
                    <a16:creationId xmlns:a16="http://schemas.microsoft.com/office/drawing/2014/main" id="{00D685CD-523E-36CE-3183-24787BE755E6}"/>
                  </a:ext>
                </a:extLst>
              </p:cNvPr>
              <p:cNvSpPr/>
              <p:nvPr/>
            </p:nvSpPr>
            <p:spPr>
              <a:xfrm>
                <a:off x="16239136" y="3350149"/>
                <a:ext cx="56531" cy="56531"/>
              </a:xfrm>
              <a:custGeom>
                <a:avLst/>
                <a:gdLst>
                  <a:gd name="connsiteX0" fmla="*/ 28296 w 56531"/>
                  <a:gd name="connsiteY0" fmla="*/ 0 h 56531"/>
                  <a:gd name="connsiteX1" fmla="*/ 38304 w 56531"/>
                  <a:gd name="connsiteY1" fmla="*/ 18228 h 56531"/>
                  <a:gd name="connsiteX2" fmla="*/ 56532 w 56531"/>
                  <a:gd name="connsiteY2" fmla="*/ 28236 h 56531"/>
                  <a:gd name="connsiteX3" fmla="*/ 38304 w 56531"/>
                  <a:gd name="connsiteY3" fmla="*/ 38244 h 56531"/>
                  <a:gd name="connsiteX4" fmla="*/ 28296 w 56531"/>
                  <a:gd name="connsiteY4" fmla="*/ 56532 h 56531"/>
                  <a:gd name="connsiteX5" fmla="*/ 18288 w 56531"/>
                  <a:gd name="connsiteY5" fmla="*/ 38244 h 56531"/>
                  <a:gd name="connsiteX6" fmla="*/ 0 w 56531"/>
                  <a:gd name="connsiteY6" fmla="*/ 28236 h 56531"/>
                  <a:gd name="connsiteX7" fmla="*/ 18288 w 56531"/>
                  <a:gd name="connsiteY7" fmla="*/ 18228 h 56531"/>
                  <a:gd name="connsiteX8" fmla="*/ 28296 w 56531"/>
                  <a:gd name="connsiteY8" fmla="*/ 0 h 5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1" h="56531">
                    <a:moveTo>
                      <a:pt x="28296" y="0"/>
                    </a:moveTo>
                    <a:lnTo>
                      <a:pt x="38304" y="18228"/>
                    </a:lnTo>
                    <a:lnTo>
                      <a:pt x="56532" y="28236"/>
                    </a:lnTo>
                    <a:lnTo>
                      <a:pt x="38304" y="38244"/>
                    </a:lnTo>
                    <a:lnTo>
                      <a:pt x="28296" y="56532"/>
                    </a:lnTo>
                    <a:lnTo>
                      <a:pt x="18288" y="38244"/>
                    </a:lnTo>
                    <a:lnTo>
                      <a:pt x="0" y="28236"/>
                    </a:lnTo>
                    <a:lnTo>
                      <a:pt x="18288" y="18228"/>
                    </a:lnTo>
                    <a:lnTo>
                      <a:pt x="28296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79" name="Forma Livre: Forma 2078">
                <a:extLst>
                  <a:ext uri="{FF2B5EF4-FFF2-40B4-BE49-F238E27FC236}">
                    <a16:creationId xmlns:a16="http://schemas.microsoft.com/office/drawing/2014/main" id="{FE0C10EC-AD29-7E5B-8012-99D52A561018}"/>
                  </a:ext>
                </a:extLst>
              </p:cNvPr>
              <p:cNvSpPr/>
              <p:nvPr/>
            </p:nvSpPr>
            <p:spPr>
              <a:xfrm>
                <a:off x="15121664" y="2347409"/>
                <a:ext cx="56531" cy="56531"/>
              </a:xfrm>
              <a:custGeom>
                <a:avLst/>
                <a:gdLst>
                  <a:gd name="connsiteX0" fmla="*/ 28296 w 56531"/>
                  <a:gd name="connsiteY0" fmla="*/ 0 h 56531"/>
                  <a:gd name="connsiteX1" fmla="*/ 38244 w 56531"/>
                  <a:gd name="connsiteY1" fmla="*/ 18288 h 56531"/>
                  <a:gd name="connsiteX2" fmla="*/ 56532 w 56531"/>
                  <a:gd name="connsiteY2" fmla="*/ 28236 h 56531"/>
                  <a:gd name="connsiteX3" fmla="*/ 38244 w 56531"/>
                  <a:gd name="connsiteY3" fmla="*/ 38244 h 56531"/>
                  <a:gd name="connsiteX4" fmla="*/ 28296 w 56531"/>
                  <a:gd name="connsiteY4" fmla="*/ 56532 h 56531"/>
                  <a:gd name="connsiteX5" fmla="*/ 18288 w 56531"/>
                  <a:gd name="connsiteY5" fmla="*/ 38244 h 56531"/>
                  <a:gd name="connsiteX6" fmla="*/ 0 w 56531"/>
                  <a:gd name="connsiteY6" fmla="*/ 28236 h 56531"/>
                  <a:gd name="connsiteX7" fmla="*/ 18288 w 56531"/>
                  <a:gd name="connsiteY7" fmla="*/ 18288 h 56531"/>
                  <a:gd name="connsiteX8" fmla="*/ 28296 w 56531"/>
                  <a:gd name="connsiteY8" fmla="*/ 0 h 5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531" h="56531">
                    <a:moveTo>
                      <a:pt x="28296" y="0"/>
                    </a:moveTo>
                    <a:lnTo>
                      <a:pt x="38244" y="18288"/>
                    </a:lnTo>
                    <a:lnTo>
                      <a:pt x="56532" y="28236"/>
                    </a:lnTo>
                    <a:lnTo>
                      <a:pt x="38244" y="38244"/>
                    </a:lnTo>
                    <a:lnTo>
                      <a:pt x="28296" y="56532"/>
                    </a:lnTo>
                    <a:lnTo>
                      <a:pt x="18288" y="38244"/>
                    </a:lnTo>
                    <a:lnTo>
                      <a:pt x="0" y="28236"/>
                    </a:lnTo>
                    <a:lnTo>
                      <a:pt x="18288" y="18288"/>
                    </a:lnTo>
                    <a:lnTo>
                      <a:pt x="28296" y="0"/>
                    </a:lnTo>
                    <a:close/>
                  </a:path>
                </a:pathLst>
              </a:custGeom>
              <a:solidFill>
                <a:schemeClr val="bg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0" name="Forma Livre: Forma 2079">
                <a:extLst>
                  <a:ext uri="{FF2B5EF4-FFF2-40B4-BE49-F238E27FC236}">
                    <a16:creationId xmlns:a16="http://schemas.microsoft.com/office/drawing/2014/main" id="{8514079F-7670-2C6C-A5DA-C7755B738D8E}"/>
                  </a:ext>
                </a:extLst>
              </p:cNvPr>
              <p:cNvSpPr/>
              <p:nvPr/>
            </p:nvSpPr>
            <p:spPr>
              <a:xfrm>
                <a:off x="14582914" y="3333231"/>
                <a:ext cx="38243" cy="38303"/>
              </a:xfrm>
              <a:custGeom>
                <a:avLst/>
                <a:gdLst>
                  <a:gd name="connsiteX0" fmla="*/ 19122 w 38243"/>
                  <a:gd name="connsiteY0" fmla="*/ 0 h 38303"/>
                  <a:gd name="connsiteX1" fmla="*/ 25853 w 38243"/>
                  <a:gd name="connsiteY1" fmla="*/ 12391 h 38303"/>
                  <a:gd name="connsiteX2" fmla="*/ 38244 w 38243"/>
                  <a:gd name="connsiteY2" fmla="*/ 19122 h 38303"/>
                  <a:gd name="connsiteX3" fmla="*/ 25853 w 38243"/>
                  <a:gd name="connsiteY3" fmla="*/ 25913 h 38303"/>
                  <a:gd name="connsiteX4" fmla="*/ 19122 w 38243"/>
                  <a:gd name="connsiteY4" fmla="*/ 38304 h 38303"/>
                  <a:gd name="connsiteX5" fmla="*/ 12331 w 38243"/>
                  <a:gd name="connsiteY5" fmla="*/ 25913 h 38303"/>
                  <a:gd name="connsiteX6" fmla="*/ 0 w 38243"/>
                  <a:gd name="connsiteY6" fmla="*/ 19122 h 38303"/>
                  <a:gd name="connsiteX7" fmla="*/ 12331 w 38243"/>
                  <a:gd name="connsiteY7" fmla="*/ 12391 h 38303"/>
                  <a:gd name="connsiteX8" fmla="*/ 19122 w 38243"/>
                  <a:gd name="connsiteY8" fmla="*/ 0 h 3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43" h="38303">
                    <a:moveTo>
                      <a:pt x="19122" y="0"/>
                    </a:moveTo>
                    <a:lnTo>
                      <a:pt x="25853" y="12391"/>
                    </a:lnTo>
                    <a:lnTo>
                      <a:pt x="38244" y="19122"/>
                    </a:lnTo>
                    <a:lnTo>
                      <a:pt x="25853" y="25913"/>
                    </a:lnTo>
                    <a:lnTo>
                      <a:pt x="19122" y="38304"/>
                    </a:lnTo>
                    <a:lnTo>
                      <a:pt x="12331" y="25913"/>
                    </a:lnTo>
                    <a:lnTo>
                      <a:pt x="0" y="19122"/>
                    </a:lnTo>
                    <a:lnTo>
                      <a:pt x="12331" y="12391"/>
                    </a:lnTo>
                    <a:lnTo>
                      <a:pt x="19122" y="0"/>
                    </a:lnTo>
                    <a:close/>
                  </a:path>
                </a:pathLst>
              </a:custGeom>
              <a:solidFill>
                <a:schemeClr val="bg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1" name="Forma Livre: Forma 2080">
                <a:extLst>
                  <a:ext uri="{FF2B5EF4-FFF2-40B4-BE49-F238E27FC236}">
                    <a16:creationId xmlns:a16="http://schemas.microsoft.com/office/drawing/2014/main" id="{16DB3313-9765-E7B3-386D-814B21E651F5}"/>
                  </a:ext>
                </a:extLst>
              </p:cNvPr>
              <p:cNvSpPr/>
              <p:nvPr/>
            </p:nvSpPr>
            <p:spPr>
              <a:xfrm>
                <a:off x="16234489" y="2633999"/>
                <a:ext cx="38303" cy="38243"/>
              </a:xfrm>
              <a:custGeom>
                <a:avLst/>
                <a:gdLst>
                  <a:gd name="connsiteX0" fmla="*/ 19122 w 38303"/>
                  <a:gd name="connsiteY0" fmla="*/ 0 h 38243"/>
                  <a:gd name="connsiteX1" fmla="*/ 25913 w 38303"/>
                  <a:gd name="connsiteY1" fmla="*/ 12391 h 38243"/>
                  <a:gd name="connsiteX2" fmla="*/ 38303 w 38303"/>
                  <a:gd name="connsiteY2" fmla="*/ 19122 h 38243"/>
                  <a:gd name="connsiteX3" fmla="*/ 25913 w 38303"/>
                  <a:gd name="connsiteY3" fmla="*/ 25913 h 38243"/>
                  <a:gd name="connsiteX4" fmla="*/ 19122 w 38303"/>
                  <a:gd name="connsiteY4" fmla="*/ 38244 h 38243"/>
                  <a:gd name="connsiteX5" fmla="*/ 12391 w 38303"/>
                  <a:gd name="connsiteY5" fmla="*/ 25913 h 38243"/>
                  <a:gd name="connsiteX6" fmla="*/ 0 w 38303"/>
                  <a:gd name="connsiteY6" fmla="*/ 19122 h 38243"/>
                  <a:gd name="connsiteX7" fmla="*/ 12391 w 38303"/>
                  <a:gd name="connsiteY7" fmla="*/ 12391 h 38243"/>
                  <a:gd name="connsiteX8" fmla="*/ 19122 w 38303"/>
                  <a:gd name="connsiteY8" fmla="*/ 0 h 3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303" h="38243">
                    <a:moveTo>
                      <a:pt x="19122" y="0"/>
                    </a:moveTo>
                    <a:lnTo>
                      <a:pt x="25913" y="12391"/>
                    </a:lnTo>
                    <a:lnTo>
                      <a:pt x="38303" y="19122"/>
                    </a:lnTo>
                    <a:lnTo>
                      <a:pt x="25913" y="25913"/>
                    </a:lnTo>
                    <a:lnTo>
                      <a:pt x="19122" y="38244"/>
                    </a:lnTo>
                    <a:lnTo>
                      <a:pt x="12391" y="25913"/>
                    </a:lnTo>
                    <a:lnTo>
                      <a:pt x="0" y="19122"/>
                    </a:lnTo>
                    <a:lnTo>
                      <a:pt x="12391" y="12391"/>
                    </a:lnTo>
                    <a:lnTo>
                      <a:pt x="19122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2" name="Forma Livre: Forma 2081">
                <a:extLst>
                  <a:ext uri="{FF2B5EF4-FFF2-40B4-BE49-F238E27FC236}">
                    <a16:creationId xmlns:a16="http://schemas.microsoft.com/office/drawing/2014/main" id="{3D618C2C-9F34-7D58-F2B0-BBE7B70C4F1C}"/>
                  </a:ext>
                </a:extLst>
              </p:cNvPr>
              <p:cNvSpPr/>
              <p:nvPr/>
            </p:nvSpPr>
            <p:spPr>
              <a:xfrm>
                <a:off x="15980424" y="4299574"/>
                <a:ext cx="38243" cy="38243"/>
              </a:xfrm>
              <a:custGeom>
                <a:avLst/>
                <a:gdLst>
                  <a:gd name="connsiteX0" fmla="*/ 19122 w 38243"/>
                  <a:gd name="connsiteY0" fmla="*/ 0 h 38243"/>
                  <a:gd name="connsiteX1" fmla="*/ 25853 w 38243"/>
                  <a:gd name="connsiteY1" fmla="*/ 12331 h 38243"/>
                  <a:gd name="connsiteX2" fmla="*/ 38244 w 38243"/>
                  <a:gd name="connsiteY2" fmla="*/ 19122 h 38243"/>
                  <a:gd name="connsiteX3" fmla="*/ 25853 w 38243"/>
                  <a:gd name="connsiteY3" fmla="*/ 25913 h 38243"/>
                  <a:gd name="connsiteX4" fmla="*/ 19122 w 38243"/>
                  <a:gd name="connsiteY4" fmla="*/ 38244 h 38243"/>
                  <a:gd name="connsiteX5" fmla="*/ 12331 w 38243"/>
                  <a:gd name="connsiteY5" fmla="*/ 25913 h 38243"/>
                  <a:gd name="connsiteX6" fmla="*/ 0 w 38243"/>
                  <a:gd name="connsiteY6" fmla="*/ 19122 h 38243"/>
                  <a:gd name="connsiteX7" fmla="*/ 12331 w 38243"/>
                  <a:gd name="connsiteY7" fmla="*/ 12331 h 38243"/>
                  <a:gd name="connsiteX8" fmla="*/ 19122 w 38243"/>
                  <a:gd name="connsiteY8" fmla="*/ 0 h 3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43" h="38243">
                    <a:moveTo>
                      <a:pt x="19122" y="0"/>
                    </a:moveTo>
                    <a:lnTo>
                      <a:pt x="25853" y="12331"/>
                    </a:lnTo>
                    <a:lnTo>
                      <a:pt x="38244" y="19122"/>
                    </a:lnTo>
                    <a:lnTo>
                      <a:pt x="25853" y="25913"/>
                    </a:lnTo>
                    <a:lnTo>
                      <a:pt x="19122" y="38244"/>
                    </a:lnTo>
                    <a:lnTo>
                      <a:pt x="12331" y="25913"/>
                    </a:lnTo>
                    <a:lnTo>
                      <a:pt x="0" y="19122"/>
                    </a:lnTo>
                    <a:lnTo>
                      <a:pt x="12331" y="12331"/>
                    </a:lnTo>
                    <a:lnTo>
                      <a:pt x="19122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3" name="Forma Livre: Forma 2082">
                <a:extLst>
                  <a:ext uri="{FF2B5EF4-FFF2-40B4-BE49-F238E27FC236}">
                    <a16:creationId xmlns:a16="http://schemas.microsoft.com/office/drawing/2014/main" id="{4BA8B978-5F3C-5594-A304-A120C53C69D9}"/>
                  </a:ext>
                </a:extLst>
              </p:cNvPr>
              <p:cNvSpPr/>
              <p:nvPr/>
            </p:nvSpPr>
            <p:spPr>
              <a:xfrm>
                <a:off x="14970059" y="2898311"/>
                <a:ext cx="19658" cy="19717"/>
              </a:xfrm>
              <a:custGeom>
                <a:avLst/>
                <a:gdLst>
                  <a:gd name="connsiteX0" fmla="*/ 9829 w 19658"/>
                  <a:gd name="connsiteY0" fmla="*/ 0 h 19717"/>
                  <a:gd name="connsiteX1" fmla="*/ 13284 w 19658"/>
                  <a:gd name="connsiteY1" fmla="*/ 6374 h 19717"/>
                  <a:gd name="connsiteX2" fmla="*/ 19658 w 19658"/>
                  <a:gd name="connsiteY2" fmla="*/ 9889 h 19717"/>
                  <a:gd name="connsiteX3" fmla="*/ 13284 w 19658"/>
                  <a:gd name="connsiteY3" fmla="*/ 13344 h 19717"/>
                  <a:gd name="connsiteX4" fmla="*/ 9829 w 19658"/>
                  <a:gd name="connsiteY4" fmla="*/ 19718 h 19717"/>
                  <a:gd name="connsiteX5" fmla="*/ 6374 w 19658"/>
                  <a:gd name="connsiteY5" fmla="*/ 13344 h 19717"/>
                  <a:gd name="connsiteX6" fmla="*/ 0 w 19658"/>
                  <a:gd name="connsiteY6" fmla="*/ 9889 h 19717"/>
                  <a:gd name="connsiteX7" fmla="*/ 6374 w 19658"/>
                  <a:gd name="connsiteY7" fmla="*/ 6374 h 19717"/>
                  <a:gd name="connsiteX8" fmla="*/ 9829 w 19658"/>
                  <a:gd name="connsiteY8" fmla="*/ 0 h 1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58" h="19717">
                    <a:moveTo>
                      <a:pt x="9829" y="0"/>
                    </a:moveTo>
                    <a:lnTo>
                      <a:pt x="13284" y="6374"/>
                    </a:lnTo>
                    <a:lnTo>
                      <a:pt x="19658" y="9889"/>
                    </a:lnTo>
                    <a:lnTo>
                      <a:pt x="13284" y="13344"/>
                    </a:lnTo>
                    <a:lnTo>
                      <a:pt x="9829" y="19718"/>
                    </a:lnTo>
                    <a:lnTo>
                      <a:pt x="6374" y="13344"/>
                    </a:lnTo>
                    <a:lnTo>
                      <a:pt x="0" y="9889"/>
                    </a:lnTo>
                    <a:lnTo>
                      <a:pt x="6374" y="6374"/>
                    </a:lnTo>
                    <a:lnTo>
                      <a:pt x="9829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4" name="Forma Livre: Forma 2083">
                <a:extLst>
                  <a:ext uri="{FF2B5EF4-FFF2-40B4-BE49-F238E27FC236}">
                    <a16:creationId xmlns:a16="http://schemas.microsoft.com/office/drawing/2014/main" id="{648FAB5B-D938-025E-F15C-0463A1E3BE86}"/>
                  </a:ext>
                </a:extLst>
              </p:cNvPr>
              <p:cNvSpPr/>
              <p:nvPr/>
            </p:nvSpPr>
            <p:spPr>
              <a:xfrm>
                <a:off x="16359646" y="3314824"/>
                <a:ext cx="19657" cy="19717"/>
              </a:xfrm>
              <a:custGeom>
                <a:avLst/>
                <a:gdLst>
                  <a:gd name="connsiteX0" fmla="*/ 9829 w 19657"/>
                  <a:gd name="connsiteY0" fmla="*/ 0 h 19717"/>
                  <a:gd name="connsiteX1" fmla="*/ 13344 w 19657"/>
                  <a:gd name="connsiteY1" fmla="*/ 6374 h 19717"/>
                  <a:gd name="connsiteX2" fmla="*/ 19658 w 19657"/>
                  <a:gd name="connsiteY2" fmla="*/ 9889 h 19717"/>
                  <a:gd name="connsiteX3" fmla="*/ 13344 w 19657"/>
                  <a:gd name="connsiteY3" fmla="*/ 13344 h 19717"/>
                  <a:gd name="connsiteX4" fmla="*/ 9829 w 19657"/>
                  <a:gd name="connsiteY4" fmla="*/ 19718 h 19717"/>
                  <a:gd name="connsiteX5" fmla="*/ 6374 w 19657"/>
                  <a:gd name="connsiteY5" fmla="*/ 13344 h 19717"/>
                  <a:gd name="connsiteX6" fmla="*/ 0 w 19657"/>
                  <a:gd name="connsiteY6" fmla="*/ 9889 h 19717"/>
                  <a:gd name="connsiteX7" fmla="*/ 6374 w 19657"/>
                  <a:gd name="connsiteY7" fmla="*/ 6374 h 19717"/>
                  <a:gd name="connsiteX8" fmla="*/ 9829 w 19657"/>
                  <a:gd name="connsiteY8" fmla="*/ 0 h 1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57" h="19717">
                    <a:moveTo>
                      <a:pt x="9829" y="0"/>
                    </a:moveTo>
                    <a:lnTo>
                      <a:pt x="13344" y="6374"/>
                    </a:lnTo>
                    <a:lnTo>
                      <a:pt x="19658" y="9889"/>
                    </a:lnTo>
                    <a:lnTo>
                      <a:pt x="13344" y="13344"/>
                    </a:lnTo>
                    <a:lnTo>
                      <a:pt x="9829" y="19718"/>
                    </a:lnTo>
                    <a:lnTo>
                      <a:pt x="6374" y="13344"/>
                    </a:lnTo>
                    <a:lnTo>
                      <a:pt x="0" y="9889"/>
                    </a:lnTo>
                    <a:lnTo>
                      <a:pt x="6374" y="6374"/>
                    </a:lnTo>
                    <a:lnTo>
                      <a:pt x="9829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5" name="Forma Livre: Forma 2084">
                <a:extLst>
                  <a:ext uri="{FF2B5EF4-FFF2-40B4-BE49-F238E27FC236}">
                    <a16:creationId xmlns:a16="http://schemas.microsoft.com/office/drawing/2014/main" id="{EB68555D-63BB-3DB1-E964-30A0367A329B}"/>
                  </a:ext>
                </a:extLst>
              </p:cNvPr>
              <p:cNvSpPr/>
              <p:nvPr/>
            </p:nvSpPr>
            <p:spPr>
              <a:xfrm>
                <a:off x="15351306" y="4104185"/>
                <a:ext cx="19658" cy="19657"/>
              </a:xfrm>
              <a:custGeom>
                <a:avLst/>
                <a:gdLst>
                  <a:gd name="connsiteX0" fmla="*/ 9829 w 19658"/>
                  <a:gd name="connsiteY0" fmla="*/ 0 h 19657"/>
                  <a:gd name="connsiteX1" fmla="*/ 13284 w 19658"/>
                  <a:gd name="connsiteY1" fmla="*/ 6374 h 19657"/>
                  <a:gd name="connsiteX2" fmla="*/ 19658 w 19658"/>
                  <a:gd name="connsiteY2" fmla="*/ 9829 h 19657"/>
                  <a:gd name="connsiteX3" fmla="*/ 13284 w 19658"/>
                  <a:gd name="connsiteY3" fmla="*/ 13344 h 19657"/>
                  <a:gd name="connsiteX4" fmla="*/ 9829 w 19658"/>
                  <a:gd name="connsiteY4" fmla="*/ 19658 h 19657"/>
                  <a:gd name="connsiteX5" fmla="*/ 6374 w 19658"/>
                  <a:gd name="connsiteY5" fmla="*/ 13344 h 19657"/>
                  <a:gd name="connsiteX6" fmla="*/ 0 w 19658"/>
                  <a:gd name="connsiteY6" fmla="*/ 9829 h 19657"/>
                  <a:gd name="connsiteX7" fmla="*/ 6374 w 19658"/>
                  <a:gd name="connsiteY7" fmla="*/ 6374 h 19657"/>
                  <a:gd name="connsiteX8" fmla="*/ 9829 w 19658"/>
                  <a:gd name="connsiteY8" fmla="*/ 0 h 1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58" h="19657">
                    <a:moveTo>
                      <a:pt x="9829" y="0"/>
                    </a:moveTo>
                    <a:lnTo>
                      <a:pt x="13284" y="6374"/>
                    </a:lnTo>
                    <a:lnTo>
                      <a:pt x="19658" y="9829"/>
                    </a:lnTo>
                    <a:lnTo>
                      <a:pt x="13284" y="13344"/>
                    </a:lnTo>
                    <a:lnTo>
                      <a:pt x="9829" y="19658"/>
                    </a:lnTo>
                    <a:lnTo>
                      <a:pt x="6374" y="13344"/>
                    </a:lnTo>
                    <a:lnTo>
                      <a:pt x="0" y="9829"/>
                    </a:lnTo>
                    <a:lnTo>
                      <a:pt x="6374" y="6374"/>
                    </a:lnTo>
                    <a:lnTo>
                      <a:pt x="9829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3" name="Agrupar 4632">
            <a:extLst>
              <a:ext uri="{FF2B5EF4-FFF2-40B4-BE49-F238E27FC236}">
                <a16:creationId xmlns:a16="http://schemas.microsoft.com/office/drawing/2014/main" id="{33FFD26A-A837-7EC7-FD69-45D6FB6C3538}"/>
              </a:ext>
            </a:extLst>
          </p:cNvPr>
          <p:cNvGrpSpPr/>
          <p:nvPr/>
        </p:nvGrpSpPr>
        <p:grpSpPr>
          <a:xfrm>
            <a:off x="571064" y="2643817"/>
            <a:ext cx="2746047" cy="2522186"/>
            <a:chOff x="571064" y="2025969"/>
            <a:chExt cx="2746047" cy="2522186"/>
          </a:xfrm>
        </p:grpSpPr>
        <p:grpSp>
          <p:nvGrpSpPr>
            <p:cNvPr id="3" name="Gráfico 447">
              <a:extLst>
                <a:ext uri="{FF2B5EF4-FFF2-40B4-BE49-F238E27FC236}">
                  <a16:creationId xmlns:a16="http://schemas.microsoft.com/office/drawing/2014/main" id="{B1B7D358-9264-3061-6C2F-DCC95440648B}"/>
                </a:ext>
              </a:extLst>
            </p:cNvPr>
            <p:cNvGrpSpPr/>
            <p:nvPr/>
          </p:nvGrpSpPr>
          <p:grpSpPr>
            <a:xfrm>
              <a:off x="571064" y="2025969"/>
              <a:ext cx="2746047" cy="2460491"/>
              <a:chOff x="571064" y="2025969"/>
              <a:chExt cx="2746047" cy="2460491"/>
            </a:xfrm>
          </p:grpSpPr>
          <p:sp>
            <p:nvSpPr>
              <p:cNvPr id="4" name="Forma Livre: Forma 3">
                <a:extLst>
                  <a:ext uri="{FF2B5EF4-FFF2-40B4-BE49-F238E27FC236}">
                    <a16:creationId xmlns:a16="http://schemas.microsoft.com/office/drawing/2014/main" id="{5A2755EF-1FB7-092B-EEC3-DD864B15FD12}"/>
                  </a:ext>
                </a:extLst>
              </p:cNvPr>
              <p:cNvSpPr/>
              <p:nvPr/>
            </p:nvSpPr>
            <p:spPr>
              <a:xfrm>
                <a:off x="2513054" y="2091616"/>
                <a:ext cx="418835" cy="607076"/>
              </a:xfrm>
              <a:custGeom>
                <a:avLst/>
                <a:gdLst>
                  <a:gd name="connsiteX0" fmla="*/ 0 w 418835"/>
                  <a:gd name="connsiteY0" fmla="*/ 0 h 607076"/>
                  <a:gd name="connsiteX1" fmla="*/ 418836 w 418835"/>
                  <a:gd name="connsiteY1" fmla="*/ 0 h 607076"/>
                  <a:gd name="connsiteX2" fmla="*/ 418836 w 418835"/>
                  <a:gd name="connsiteY2" fmla="*/ 607077 h 607076"/>
                  <a:gd name="connsiteX3" fmla="*/ 0 w 418835"/>
                  <a:gd name="connsiteY3" fmla="*/ 607077 h 6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835" h="607076">
                    <a:moveTo>
                      <a:pt x="0" y="0"/>
                    </a:moveTo>
                    <a:lnTo>
                      <a:pt x="418836" y="0"/>
                    </a:lnTo>
                    <a:lnTo>
                      <a:pt x="418836" y="607077"/>
                    </a:lnTo>
                    <a:lnTo>
                      <a:pt x="0" y="607077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" name="Forma Livre: Forma 4">
                <a:extLst>
                  <a:ext uri="{FF2B5EF4-FFF2-40B4-BE49-F238E27FC236}">
                    <a16:creationId xmlns:a16="http://schemas.microsoft.com/office/drawing/2014/main" id="{9C1C07D9-2893-2DFC-841E-B19934DD68EE}"/>
                  </a:ext>
                </a:extLst>
              </p:cNvPr>
              <p:cNvSpPr/>
              <p:nvPr/>
            </p:nvSpPr>
            <p:spPr>
              <a:xfrm>
                <a:off x="2492085" y="2091616"/>
                <a:ext cx="418835" cy="607076"/>
              </a:xfrm>
              <a:custGeom>
                <a:avLst/>
                <a:gdLst>
                  <a:gd name="connsiteX0" fmla="*/ 0 w 418835"/>
                  <a:gd name="connsiteY0" fmla="*/ 0 h 607076"/>
                  <a:gd name="connsiteX1" fmla="*/ 418836 w 418835"/>
                  <a:gd name="connsiteY1" fmla="*/ 0 h 607076"/>
                  <a:gd name="connsiteX2" fmla="*/ 418836 w 418835"/>
                  <a:gd name="connsiteY2" fmla="*/ 607077 h 607076"/>
                  <a:gd name="connsiteX3" fmla="*/ 0 w 418835"/>
                  <a:gd name="connsiteY3" fmla="*/ 607077 h 60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835" h="607076">
                    <a:moveTo>
                      <a:pt x="0" y="0"/>
                    </a:moveTo>
                    <a:lnTo>
                      <a:pt x="418836" y="0"/>
                    </a:lnTo>
                    <a:lnTo>
                      <a:pt x="418836" y="607077"/>
                    </a:lnTo>
                    <a:lnTo>
                      <a:pt x="0" y="607077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" name="Forma Livre: Forma 5">
                <a:extLst>
                  <a:ext uri="{FF2B5EF4-FFF2-40B4-BE49-F238E27FC236}">
                    <a16:creationId xmlns:a16="http://schemas.microsoft.com/office/drawing/2014/main" id="{5ED487BA-C48F-743B-5551-FBF4C232A767}"/>
                  </a:ext>
                </a:extLst>
              </p:cNvPr>
              <p:cNvSpPr/>
              <p:nvPr/>
            </p:nvSpPr>
            <p:spPr>
              <a:xfrm>
                <a:off x="2544149" y="2157321"/>
                <a:ext cx="314767" cy="475606"/>
              </a:xfrm>
              <a:custGeom>
                <a:avLst/>
                <a:gdLst>
                  <a:gd name="connsiteX0" fmla="*/ 0 w 314767"/>
                  <a:gd name="connsiteY0" fmla="*/ 0 h 475606"/>
                  <a:gd name="connsiteX1" fmla="*/ 314767 w 314767"/>
                  <a:gd name="connsiteY1" fmla="*/ 0 h 475606"/>
                  <a:gd name="connsiteX2" fmla="*/ 314767 w 314767"/>
                  <a:gd name="connsiteY2" fmla="*/ 475606 h 475606"/>
                  <a:gd name="connsiteX3" fmla="*/ 0 w 314767"/>
                  <a:gd name="connsiteY3" fmla="*/ 475606 h 475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767" h="475606">
                    <a:moveTo>
                      <a:pt x="0" y="0"/>
                    </a:moveTo>
                    <a:lnTo>
                      <a:pt x="314767" y="0"/>
                    </a:lnTo>
                    <a:lnTo>
                      <a:pt x="314767" y="475606"/>
                    </a:lnTo>
                    <a:lnTo>
                      <a:pt x="0" y="475606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7" name="Forma Livre: Forma 6">
                <a:extLst>
                  <a:ext uri="{FF2B5EF4-FFF2-40B4-BE49-F238E27FC236}">
                    <a16:creationId xmlns:a16="http://schemas.microsoft.com/office/drawing/2014/main" id="{C494D1A2-EC04-81EA-F518-B37F6C1FF981}"/>
                  </a:ext>
                </a:extLst>
              </p:cNvPr>
              <p:cNvSpPr/>
              <p:nvPr/>
            </p:nvSpPr>
            <p:spPr>
              <a:xfrm>
                <a:off x="2543613" y="2155296"/>
                <a:ext cx="316911" cy="477631"/>
              </a:xfrm>
              <a:custGeom>
                <a:avLst/>
                <a:gdLst>
                  <a:gd name="connsiteX0" fmla="*/ 315303 w 316911"/>
                  <a:gd name="connsiteY0" fmla="*/ 477632 h 477631"/>
                  <a:gd name="connsiteX1" fmla="*/ 315303 w 316911"/>
                  <a:gd name="connsiteY1" fmla="*/ 475308 h 477631"/>
                  <a:gd name="connsiteX2" fmla="*/ 315303 w 316911"/>
                  <a:gd name="connsiteY2" fmla="*/ 468577 h 477631"/>
                  <a:gd name="connsiteX3" fmla="*/ 315303 w 316911"/>
                  <a:gd name="connsiteY3" fmla="*/ 442485 h 477631"/>
                  <a:gd name="connsiteX4" fmla="*/ 315006 w 316911"/>
                  <a:gd name="connsiteY4" fmla="*/ 344493 h 477631"/>
                  <a:gd name="connsiteX5" fmla="*/ 314470 w 316911"/>
                  <a:gd name="connsiteY5" fmla="*/ 2025 h 477631"/>
                  <a:gd name="connsiteX6" fmla="*/ 315542 w 316911"/>
                  <a:gd name="connsiteY6" fmla="*/ 3098 h 477631"/>
                  <a:gd name="connsiteX7" fmla="*/ 536 w 316911"/>
                  <a:gd name="connsiteY7" fmla="*/ 3098 h 477631"/>
                  <a:gd name="connsiteX8" fmla="*/ 1668 w 316911"/>
                  <a:gd name="connsiteY8" fmla="*/ 1966 h 477631"/>
                  <a:gd name="connsiteX9" fmla="*/ 1668 w 316911"/>
                  <a:gd name="connsiteY9" fmla="*/ 477572 h 477631"/>
                  <a:gd name="connsiteX10" fmla="*/ 774 w 316911"/>
                  <a:gd name="connsiteY10" fmla="*/ 476678 h 477631"/>
                  <a:gd name="connsiteX11" fmla="*/ 229880 w 316911"/>
                  <a:gd name="connsiteY11" fmla="*/ 477155 h 477631"/>
                  <a:gd name="connsiteX12" fmla="*/ 293143 w 316911"/>
                  <a:gd name="connsiteY12" fmla="*/ 477155 h 477631"/>
                  <a:gd name="connsiteX13" fmla="*/ 309763 w 316911"/>
                  <a:gd name="connsiteY13" fmla="*/ 477155 h 477631"/>
                  <a:gd name="connsiteX14" fmla="*/ 315720 w 316911"/>
                  <a:gd name="connsiteY14" fmla="*/ 477155 h 477631"/>
                  <a:gd name="connsiteX15" fmla="*/ 310181 w 316911"/>
                  <a:gd name="connsiteY15" fmla="*/ 477155 h 477631"/>
                  <a:gd name="connsiteX16" fmla="*/ 293680 w 316911"/>
                  <a:gd name="connsiteY16" fmla="*/ 477155 h 477631"/>
                  <a:gd name="connsiteX17" fmla="*/ 230595 w 316911"/>
                  <a:gd name="connsiteY17" fmla="*/ 477155 h 477631"/>
                  <a:gd name="connsiteX18" fmla="*/ 953 w 316911"/>
                  <a:gd name="connsiteY18" fmla="*/ 477632 h 477631"/>
                  <a:gd name="connsiteX19" fmla="*/ 0 w 316911"/>
                  <a:gd name="connsiteY19" fmla="*/ 477632 h 477631"/>
                  <a:gd name="connsiteX20" fmla="*/ 0 w 316911"/>
                  <a:gd name="connsiteY20" fmla="*/ 476738 h 477631"/>
                  <a:gd name="connsiteX21" fmla="*/ 0 w 316911"/>
                  <a:gd name="connsiteY21" fmla="*/ 1132 h 477631"/>
                  <a:gd name="connsiteX22" fmla="*/ 0 w 316911"/>
                  <a:gd name="connsiteY22" fmla="*/ 0 h 477631"/>
                  <a:gd name="connsiteX23" fmla="*/ 1132 w 316911"/>
                  <a:gd name="connsiteY23" fmla="*/ 0 h 477631"/>
                  <a:gd name="connsiteX24" fmla="*/ 315899 w 316911"/>
                  <a:gd name="connsiteY24" fmla="*/ 0 h 477631"/>
                  <a:gd name="connsiteX25" fmla="*/ 316912 w 316911"/>
                  <a:gd name="connsiteY25" fmla="*/ 0 h 477631"/>
                  <a:gd name="connsiteX26" fmla="*/ 316912 w 316911"/>
                  <a:gd name="connsiteY26" fmla="*/ 1013 h 477631"/>
                  <a:gd name="connsiteX27" fmla="*/ 316435 w 316911"/>
                  <a:gd name="connsiteY27" fmla="*/ 344195 h 477631"/>
                  <a:gd name="connsiteX28" fmla="*/ 316138 w 316911"/>
                  <a:gd name="connsiteY28" fmla="*/ 441890 h 477631"/>
                  <a:gd name="connsiteX29" fmla="*/ 316138 w 316911"/>
                  <a:gd name="connsiteY29" fmla="*/ 467802 h 477631"/>
                  <a:gd name="connsiteX30" fmla="*/ 316138 w 316911"/>
                  <a:gd name="connsiteY30" fmla="*/ 474415 h 477631"/>
                  <a:gd name="connsiteX31" fmla="*/ 315303 w 316911"/>
                  <a:gd name="connsiteY31" fmla="*/ 477632 h 47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16911" h="477631">
                    <a:moveTo>
                      <a:pt x="315303" y="477632"/>
                    </a:moveTo>
                    <a:cubicBezTo>
                      <a:pt x="315303" y="477632"/>
                      <a:pt x="315303" y="476857"/>
                      <a:pt x="315303" y="475308"/>
                    </a:cubicBezTo>
                    <a:lnTo>
                      <a:pt x="315303" y="468577"/>
                    </a:lnTo>
                    <a:cubicBezTo>
                      <a:pt x="315303" y="462620"/>
                      <a:pt x="315303" y="453863"/>
                      <a:pt x="315303" y="442485"/>
                    </a:cubicBezTo>
                    <a:cubicBezTo>
                      <a:pt x="315303" y="419670"/>
                      <a:pt x="315303" y="386490"/>
                      <a:pt x="315006" y="344493"/>
                    </a:cubicBezTo>
                    <a:cubicBezTo>
                      <a:pt x="315006" y="260678"/>
                      <a:pt x="315006" y="141955"/>
                      <a:pt x="314470" y="2025"/>
                    </a:cubicBezTo>
                    <a:lnTo>
                      <a:pt x="315542" y="3098"/>
                    </a:lnTo>
                    <a:lnTo>
                      <a:pt x="536" y="3098"/>
                    </a:lnTo>
                    <a:lnTo>
                      <a:pt x="1668" y="1966"/>
                    </a:lnTo>
                    <a:cubicBezTo>
                      <a:pt x="1668" y="181390"/>
                      <a:pt x="1668" y="346816"/>
                      <a:pt x="1668" y="477572"/>
                    </a:cubicBezTo>
                    <a:lnTo>
                      <a:pt x="774" y="476678"/>
                    </a:lnTo>
                    <a:lnTo>
                      <a:pt x="229880" y="477155"/>
                    </a:lnTo>
                    <a:lnTo>
                      <a:pt x="293143" y="477155"/>
                    </a:lnTo>
                    <a:lnTo>
                      <a:pt x="309763" y="477155"/>
                    </a:lnTo>
                    <a:lnTo>
                      <a:pt x="315720" y="477155"/>
                    </a:lnTo>
                    <a:lnTo>
                      <a:pt x="310181" y="477155"/>
                    </a:lnTo>
                    <a:lnTo>
                      <a:pt x="293680" y="477155"/>
                    </a:lnTo>
                    <a:lnTo>
                      <a:pt x="230595" y="477155"/>
                    </a:lnTo>
                    <a:lnTo>
                      <a:pt x="953" y="477632"/>
                    </a:lnTo>
                    <a:lnTo>
                      <a:pt x="0" y="477632"/>
                    </a:lnTo>
                    <a:lnTo>
                      <a:pt x="0" y="476738"/>
                    </a:lnTo>
                    <a:cubicBezTo>
                      <a:pt x="0" y="345684"/>
                      <a:pt x="0" y="180556"/>
                      <a:pt x="0" y="1132"/>
                    </a:cubicBezTo>
                    <a:lnTo>
                      <a:pt x="0" y="0"/>
                    </a:lnTo>
                    <a:lnTo>
                      <a:pt x="1132" y="0"/>
                    </a:lnTo>
                    <a:lnTo>
                      <a:pt x="315899" y="0"/>
                    </a:lnTo>
                    <a:lnTo>
                      <a:pt x="316912" y="0"/>
                    </a:lnTo>
                    <a:lnTo>
                      <a:pt x="316912" y="1013"/>
                    </a:lnTo>
                    <a:cubicBezTo>
                      <a:pt x="316912" y="141181"/>
                      <a:pt x="316555" y="260142"/>
                      <a:pt x="316435" y="344195"/>
                    </a:cubicBezTo>
                    <a:cubicBezTo>
                      <a:pt x="316435" y="385894"/>
                      <a:pt x="316435" y="419193"/>
                      <a:pt x="316138" y="441890"/>
                    </a:cubicBezTo>
                    <a:cubicBezTo>
                      <a:pt x="316138" y="453208"/>
                      <a:pt x="316138" y="461845"/>
                      <a:pt x="316138" y="467802"/>
                    </a:cubicBezTo>
                    <a:cubicBezTo>
                      <a:pt x="316138" y="470662"/>
                      <a:pt x="316138" y="472866"/>
                      <a:pt x="316138" y="474415"/>
                    </a:cubicBezTo>
                    <a:cubicBezTo>
                      <a:pt x="316138" y="475964"/>
                      <a:pt x="315303" y="477632"/>
                      <a:pt x="315303" y="47763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" name="Forma Livre: Forma 7">
                <a:extLst>
                  <a:ext uri="{FF2B5EF4-FFF2-40B4-BE49-F238E27FC236}">
                    <a16:creationId xmlns:a16="http://schemas.microsoft.com/office/drawing/2014/main" id="{4A6E6C9A-F59B-8D02-477F-546538403448}"/>
                  </a:ext>
                </a:extLst>
              </p:cNvPr>
              <p:cNvSpPr/>
              <p:nvPr/>
            </p:nvSpPr>
            <p:spPr>
              <a:xfrm>
                <a:off x="2855104" y="2091616"/>
                <a:ext cx="57008" cy="68981"/>
              </a:xfrm>
              <a:custGeom>
                <a:avLst/>
                <a:gdLst>
                  <a:gd name="connsiteX0" fmla="*/ 57008 w 57008"/>
                  <a:gd name="connsiteY0" fmla="*/ 0 h 68981"/>
                  <a:gd name="connsiteX1" fmla="*/ 49562 w 57008"/>
                  <a:gd name="connsiteY1" fmla="*/ 10842 h 68981"/>
                  <a:gd name="connsiteX2" fmla="*/ 29904 w 57008"/>
                  <a:gd name="connsiteY2" fmla="*/ 35742 h 68981"/>
                  <a:gd name="connsiteX3" fmla="*/ 9174 w 57008"/>
                  <a:gd name="connsiteY3" fmla="*/ 59570 h 68981"/>
                  <a:gd name="connsiteX4" fmla="*/ 0 w 57008"/>
                  <a:gd name="connsiteY4" fmla="*/ 68982 h 68981"/>
                  <a:gd name="connsiteX5" fmla="*/ 7982 w 57008"/>
                  <a:gd name="connsiteY5" fmla="*/ 58498 h 68981"/>
                  <a:gd name="connsiteX6" fmla="*/ 28117 w 57008"/>
                  <a:gd name="connsiteY6" fmla="*/ 34074 h 68981"/>
                  <a:gd name="connsiteX7" fmla="*/ 48549 w 57008"/>
                  <a:gd name="connsiteY7" fmla="*/ 9829 h 68981"/>
                  <a:gd name="connsiteX8" fmla="*/ 57008 w 57008"/>
                  <a:gd name="connsiteY8" fmla="*/ 0 h 6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08" h="68981">
                    <a:moveTo>
                      <a:pt x="57008" y="0"/>
                    </a:moveTo>
                    <a:cubicBezTo>
                      <a:pt x="54828" y="3811"/>
                      <a:pt x="52338" y="7437"/>
                      <a:pt x="49562" y="10842"/>
                    </a:cubicBezTo>
                    <a:cubicBezTo>
                      <a:pt x="44677" y="17335"/>
                      <a:pt x="37648" y="26151"/>
                      <a:pt x="29904" y="35742"/>
                    </a:cubicBezTo>
                    <a:cubicBezTo>
                      <a:pt x="22160" y="45333"/>
                      <a:pt x="14654" y="53613"/>
                      <a:pt x="9174" y="59570"/>
                    </a:cubicBezTo>
                    <a:cubicBezTo>
                      <a:pt x="6380" y="62955"/>
                      <a:pt x="3312" y="66103"/>
                      <a:pt x="0" y="68982"/>
                    </a:cubicBezTo>
                    <a:cubicBezTo>
                      <a:pt x="2359" y="65269"/>
                      <a:pt x="5034" y="61761"/>
                      <a:pt x="7982" y="58498"/>
                    </a:cubicBezTo>
                    <a:lnTo>
                      <a:pt x="28117" y="34074"/>
                    </a:lnTo>
                    <a:lnTo>
                      <a:pt x="48549" y="9829"/>
                    </a:lnTo>
                    <a:cubicBezTo>
                      <a:pt x="51087" y="6322"/>
                      <a:pt x="53917" y="3034"/>
                      <a:pt x="57008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" name="Forma Livre: Forma 8">
                <a:extLst>
                  <a:ext uri="{FF2B5EF4-FFF2-40B4-BE49-F238E27FC236}">
                    <a16:creationId xmlns:a16="http://schemas.microsoft.com/office/drawing/2014/main" id="{A45E9602-065C-ECE2-14D5-CC6A054ECCF2}"/>
                  </a:ext>
                </a:extLst>
              </p:cNvPr>
              <p:cNvSpPr/>
              <p:nvPr/>
            </p:nvSpPr>
            <p:spPr>
              <a:xfrm>
                <a:off x="2860525" y="2631378"/>
                <a:ext cx="55042" cy="68624"/>
              </a:xfrm>
              <a:custGeom>
                <a:avLst/>
                <a:gdLst>
                  <a:gd name="connsiteX0" fmla="*/ 0 w 55042"/>
                  <a:gd name="connsiteY0" fmla="*/ 0 h 68624"/>
                  <a:gd name="connsiteX1" fmla="*/ 55043 w 55042"/>
                  <a:gd name="connsiteY1" fmla="*/ 68625 h 68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042" h="68624">
                    <a:moveTo>
                      <a:pt x="0" y="0"/>
                    </a:moveTo>
                    <a:cubicBezTo>
                      <a:pt x="15691" y="24882"/>
                      <a:pt x="34157" y="47906"/>
                      <a:pt x="55043" y="68625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" name="Forma Livre: Forma 9">
                <a:extLst>
                  <a:ext uri="{FF2B5EF4-FFF2-40B4-BE49-F238E27FC236}">
                    <a16:creationId xmlns:a16="http://schemas.microsoft.com/office/drawing/2014/main" id="{9DCA3D4F-B2D9-1421-64B5-A1A785E89A4B}"/>
                  </a:ext>
                </a:extLst>
              </p:cNvPr>
              <p:cNvSpPr/>
              <p:nvPr/>
            </p:nvSpPr>
            <p:spPr>
              <a:xfrm>
                <a:off x="2860704" y="2631319"/>
                <a:ext cx="54863" cy="68684"/>
              </a:xfrm>
              <a:custGeom>
                <a:avLst/>
                <a:gdLst>
                  <a:gd name="connsiteX0" fmla="*/ 54864 w 54863"/>
                  <a:gd name="connsiteY0" fmla="*/ 68684 h 68684"/>
                  <a:gd name="connsiteX1" fmla="*/ 45333 w 54863"/>
                  <a:gd name="connsiteY1" fmla="*/ 59987 h 68684"/>
                  <a:gd name="connsiteX2" fmla="*/ 24602 w 54863"/>
                  <a:gd name="connsiteY2" fmla="*/ 36635 h 68684"/>
                  <a:gd name="connsiteX3" fmla="*/ 6374 w 54863"/>
                  <a:gd name="connsiteY3" fmla="*/ 11259 h 68684"/>
                  <a:gd name="connsiteX4" fmla="*/ 0 w 54863"/>
                  <a:gd name="connsiteY4" fmla="*/ 0 h 68684"/>
                  <a:gd name="connsiteX5" fmla="*/ 7684 w 54863"/>
                  <a:gd name="connsiteY5" fmla="*/ 10365 h 68684"/>
                  <a:gd name="connsiteX6" fmla="*/ 26389 w 54863"/>
                  <a:gd name="connsiteY6" fmla="*/ 35206 h 68684"/>
                  <a:gd name="connsiteX7" fmla="*/ 46464 w 54863"/>
                  <a:gd name="connsiteY7" fmla="*/ 59034 h 68684"/>
                  <a:gd name="connsiteX8" fmla="*/ 54864 w 54863"/>
                  <a:gd name="connsiteY8" fmla="*/ 68684 h 6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863" h="68684">
                    <a:moveTo>
                      <a:pt x="54864" y="68684"/>
                    </a:moveTo>
                    <a:cubicBezTo>
                      <a:pt x="51391" y="66123"/>
                      <a:pt x="48198" y="63210"/>
                      <a:pt x="45333" y="59987"/>
                    </a:cubicBezTo>
                    <a:cubicBezTo>
                      <a:pt x="38011" y="52576"/>
                      <a:pt x="31089" y="44785"/>
                      <a:pt x="24602" y="36635"/>
                    </a:cubicBezTo>
                    <a:cubicBezTo>
                      <a:pt x="18091" y="28498"/>
                      <a:pt x="12003" y="20027"/>
                      <a:pt x="6374" y="11259"/>
                    </a:cubicBezTo>
                    <a:cubicBezTo>
                      <a:pt x="3836" y="7756"/>
                      <a:pt x="1698" y="3979"/>
                      <a:pt x="0" y="0"/>
                    </a:cubicBezTo>
                    <a:cubicBezTo>
                      <a:pt x="2806" y="3270"/>
                      <a:pt x="5373" y="6731"/>
                      <a:pt x="7684" y="10365"/>
                    </a:cubicBezTo>
                    <a:cubicBezTo>
                      <a:pt x="12331" y="16858"/>
                      <a:pt x="18824" y="25734"/>
                      <a:pt x="26389" y="35206"/>
                    </a:cubicBezTo>
                    <a:cubicBezTo>
                      <a:pt x="33955" y="44677"/>
                      <a:pt x="41163" y="53077"/>
                      <a:pt x="46464" y="59034"/>
                    </a:cubicBezTo>
                    <a:cubicBezTo>
                      <a:pt x="49491" y="62042"/>
                      <a:pt x="52302" y="65271"/>
                      <a:pt x="54864" y="6868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1" name="Forma Livre: Forma 10">
                <a:extLst>
                  <a:ext uri="{FF2B5EF4-FFF2-40B4-BE49-F238E27FC236}">
                    <a16:creationId xmlns:a16="http://schemas.microsoft.com/office/drawing/2014/main" id="{71610EEC-9B10-A94B-E28D-ADE9D19F16B5}"/>
                  </a:ext>
                </a:extLst>
              </p:cNvPr>
              <p:cNvSpPr/>
              <p:nvPr/>
            </p:nvSpPr>
            <p:spPr>
              <a:xfrm>
                <a:off x="2492025" y="2630544"/>
                <a:ext cx="54863" cy="67671"/>
              </a:xfrm>
              <a:custGeom>
                <a:avLst/>
                <a:gdLst>
                  <a:gd name="connsiteX0" fmla="*/ 0 w 54863"/>
                  <a:gd name="connsiteY0" fmla="*/ 67671 h 67671"/>
                  <a:gd name="connsiteX1" fmla="*/ 54864 w 54863"/>
                  <a:gd name="connsiteY1" fmla="*/ 0 h 67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3" h="67671">
                    <a:moveTo>
                      <a:pt x="0" y="67671"/>
                    </a:moveTo>
                    <a:lnTo>
                      <a:pt x="54864" y="0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2" name="Forma Livre: Forma 11">
                <a:extLst>
                  <a:ext uri="{FF2B5EF4-FFF2-40B4-BE49-F238E27FC236}">
                    <a16:creationId xmlns:a16="http://schemas.microsoft.com/office/drawing/2014/main" id="{5EFDBC59-C1FC-B2E9-BA86-86D636BD6FA9}"/>
                  </a:ext>
                </a:extLst>
              </p:cNvPr>
              <p:cNvSpPr/>
              <p:nvPr/>
            </p:nvSpPr>
            <p:spPr>
              <a:xfrm>
                <a:off x="2492025" y="2630544"/>
                <a:ext cx="54863" cy="67671"/>
              </a:xfrm>
              <a:custGeom>
                <a:avLst/>
                <a:gdLst>
                  <a:gd name="connsiteX0" fmla="*/ 54864 w 54863"/>
                  <a:gd name="connsiteY0" fmla="*/ 0 h 67671"/>
                  <a:gd name="connsiteX1" fmla="*/ 28296 w 54863"/>
                  <a:gd name="connsiteY1" fmla="*/ 34551 h 67671"/>
                  <a:gd name="connsiteX2" fmla="*/ 0 w 54863"/>
                  <a:gd name="connsiteY2" fmla="*/ 67671 h 67671"/>
                  <a:gd name="connsiteX3" fmla="*/ 26568 w 54863"/>
                  <a:gd name="connsiteY3" fmla="*/ 33121 h 67671"/>
                  <a:gd name="connsiteX4" fmla="*/ 54864 w 54863"/>
                  <a:gd name="connsiteY4" fmla="*/ 0 h 67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63" h="67671">
                    <a:moveTo>
                      <a:pt x="54864" y="0"/>
                    </a:moveTo>
                    <a:cubicBezTo>
                      <a:pt x="46608" y="11962"/>
                      <a:pt x="37737" y="23494"/>
                      <a:pt x="28296" y="34551"/>
                    </a:cubicBezTo>
                    <a:cubicBezTo>
                      <a:pt x="19438" y="46071"/>
                      <a:pt x="9996" y="57122"/>
                      <a:pt x="0" y="67671"/>
                    </a:cubicBezTo>
                    <a:cubicBezTo>
                      <a:pt x="8227" y="55680"/>
                      <a:pt x="17097" y="44147"/>
                      <a:pt x="26568" y="33121"/>
                    </a:cubicBezTo>
                    <a:cubicBezTo>
                      <a:pt x="35408" y="21588"/>
                      <a:pt x="44850" y="10532"/>
                      <a:pt x="54864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3" name="Forma Livre: Forma 12">
                <a:extLst>
                  <a:ext uri="{FF2B5EF4-FFF2-40B4-BE49-F238E27FC236}">
                    <a16:creationId xmlns:a16="http://schemas.microsoft.com/office/drawing/2014/main" id="{B2FC6CF8-D1D1-C714-4674-A9AC6CA9DCFD}"/>
                  </a:ext>
                </a:extLst>
              </p:cNvPr>
              <p:cNvSpPr/>
              <p:nvPr/>
            </p:nvSpPr>
            <p:spPr>
              <a:xfrm>
                <a:off x="2492085" y="2091616"/>
                <a:ext cx="51468" cy="65050"/>
              </a:xfrm>
              <a:custGeom>
                <a:avLst/>
                <a:gdLst>
                  <a:gd name="connsiteX0" fmla="*/ 0 w 51468"/>
                  <a:gd name="connsiteY0" fmla="*/ 0 h 65050"/>
                  <a:gd name="connsiteX1" fmla="*/ 26628 w 51468"/>
                  <a:gd name="connsiteY1" fmla="*/ 31810 h 65050"/>
                  <a:gd name="connsiteX2" fmla="*/ 51468 w 51468"/>
                  <a:gd name="connsiteY2" fmla="*/ 65050 h 65050"/>
                  <a:gd name="connsiteX3" fmla="*/ 24841 w 51468"/>
                  <a:gd name="connsiteY3" fmla="*/ 33240 h 65050"/>
                  <a:gd name="connsiteX4" fmla="*/ 0 w 51468"/>
                  <a:gd name="connsiteY4" fmla="*/ 0 h 6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68" h="65050">
                    <a:moveTo>
                      <a:pt x="0" y="0"/>
                    </a:moveTo>
                    <a:cubicBezTo>
                      <a:pt x="9472" y="10088"/>
                      <a:pt x="18365" y="20708"/>
                      <a:pt x="26628" y="31810"/>
                    </a:cubicBezTo>
                    <a:cubicBezTo>
                      <a:pt x="35498" y="42438"/>
                      <a:pt x="43790" y="53534"/>
                      <a:pt x="51468" y="65050"/>
                    </a:cubicBezTo>
                    <a:cubicBezTo>
                      <a:pt x="42033" y="54929"/>
                      <a:pt x="33145" y="44311"/>
                      <a:pt x="24841" y="33240"/>
                    </a:cubicBezTo>
                    <a:cubicBezTo>
                      <a:pt x="15995" y="22595"/>
                      <a:pt x="7702" y="11500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4" name="Forma Livre: Forma 13">
                <a:extLst>
                  <a:ext uri="{FF2B5EF4-FFF2-40B4-BE49-F238E27FC236}">
                    <a16:creationId xmlns:a16="http://schemas.microsoft.com/office/drawing/2014/main" id="{7DDF5106-C6C4-2F93-2028-2943A05AE59A}"/>
                  </a:ext>
                </a:extLst>
              </p:cNvPr>
              <p:cNvSpPr/>
              <p:nvPr/>
            </p:nvSpPr>
            <p:spPr>
              <a:xfrm>
                <a:off x="2655426" y="2253884"/>
                <a:ext cx="105379" cy="299279"/>
              </a:xfrm>
              <a:custGeom>
                <a:avLst/>
                <a:gdLst>
                  <a:gd name="connsiteX0" fmla="*/ 0 w 105379"/>
                  <a:gd name="connsiteY0" fmla="*/ 0 h 299279"/>
                  <a:gd name="connsiteX1" fmla="*/ 105379 w 105379"/>
                  <a:gd name="connsiteY1" fmla="*/ 0 h 299279"/>
                  <a:gd name="connsiteX2" fmla="*/ 105379 w 105379"/>
                  <a:gd name="connsiteY2" fmla="*/ 299279 h 299279"/>
                  <a:gd name="connsiteX3" fmla="*/ 0 w 105379"/>
                  <a:gd name="connsiteY3" fmla="*/ 299279 h 299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379" h="299279">
                    <a:moveTo>
                      <a:pt x="0" y="0"/>
                    </a:moveTo>
                    <a:lnTo>
                      <a:pt x="105379" y="0"/>
                    </a:lnTo>
                    <a:lnTo>
                      <a:pt x="105379" y="299279"/>
                    </a:lnTo>
                    <a:lnTo>
                      <a:pt x="0" y="29927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5" name="Forma Livre: Forma 14">
                <a:extLst>
                  <a:ext uri="{FF2B5EF4-FFF2-40B4-BE49-F238E27FC236}">
                    <a16:creationId xmlns:a16="http://schemas.microsoft.com/office/drawing/2014/main" id="{849BA0C7-F98D-1291-4F87-C7A6192FBDEC}"/>
                  </a:ext>
                </a:extLst>
              </p:cNvPr>
              <p:cNvSpPr/>
              <p:nvPr/>
            </p:nvSpPr>
            <p:spPr>
              <a:xfrm>
                <a:off x="1271081" y="2025969"/>
                <a:ext cx="586942" cy="394412"/>
              </a:xfrm>
              <a:custGeom>
                <a:avLst/>
                <a:gdLst>
                  <a:gd name="connsiteX0" fmla="*/ 586942 w 586942"/>
                  <a:gd name="connsiteY0" fmla="*/ 0 h 394412"/>
                  <a:gd name="connsiteX1" fmla="*/ 586942 w 586942"/>
                  <a:gd name="connsiteY1" fmla="*/ 394412 h 394412"/>
                  <a:gd name="connsiteX2" fmla="*/ 20432 w 586942"/>
                  <a:gd name="connsiteY2" fmla="*/ 394412 h 394412"/>
                  <a:gd name="connsiteX3" fmla="*/ 0 w 586942"/>
                  <a:gd name="connsiteY3" fmla="*/ 2740 h 394412"/>
                  <a:gd name="connsiteX4" fmla="*/ 586942 w 586942"/>
                  <a:gd name="connsiteY4" fmla="*/ 0 h 394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942" h="394412">
                    <a:moveTo>
                      <a:pt x="586942" y="0"/>
                    </a:moveTo>
                    <a:lnTo>
                      <a:pt x="586942" y="394412"/>
                    </a:lnTo>
                    <a:lnTo>
                      <a:pt x="20432" y="394412"/>
                    </a:lnTo>
                    <a:lnTo>
                      <a:pt x="0" y="2740"/>
                    </a:lnTo>
                    <a:lnTo>
                      <a:pt x="586942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6" name="Forma Livre: Forma 15">
                <a:extLst>
                  <a:ext uri="{FF2B5EF4-FFF2-40B4-BE49-F238E27FC236}">
                    <a16:creationId xmlns:a16="http://schemas.microsoft.com/office/drawing/2014/main" id="{BB594CB9-4D98-C51F-9956-C3FC45ECE2A3}"/>
                  </a:ext>
                </a:extLst>
              </p:cNvPr>
              <p:cNvSpPr/>
              <p:nvPr/>
            </p:nvSpPr>
            <p:spPr>
              <a:xfrm rot="-5400000">
                <a:off x="1358916" y="1940874"/>
                <a:ext cx="390838" cy="566509"/>
              </a:xfrm>
              <a:custGeom>
                <a:avLst/>
                <a:gdLst>
                  <a:gd name="connsiteX0" fmla="*/ 0 w 390838"/>
                  <a:gd name="connsiteY0" fmla="*/ 0 h 566509"/>
                  <a:gd name="connsiteX1" fmla="*/ 390838 w 390838"/>
                  <a:gd name="connsiteY1" fmla="*/ 0 h 566509"/>
                  <a:gd name="connsiteX2" fmla="*/ 390838 w 390838"/>
                  <a:gd name="connsiteY2" fmla="*/ 566510 h 566509"/>
                  <a:gd name="connsiteX3" fmla="*/ 0 w 390838"/>
                  <a:gd name="connsiteY3" fmla="*/ 566510 h 566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838" h="566509">
                    <a:moveTo>
                      <a:pt x="0" y="0"/>
                    </a:moveTo>
                    <a:lnTo>
                      <a:pt x="390838" y="0"/>
                    </a:lnTo>
                    <a:lnTo>
                      <a:pt x="390838" y="566510"/>
                    </a:lnTo>
                    <a:lnTo>
                      <a:pt x="0" y="56651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7" name="Forma Livre: Forma 16">
                <a:extLst>
                  <a:ext uri="{FF2B5EF4-FFF2-40B4-BE49-F238E27FC236}">
                    <a16:creationId xmlns:a16="http://schemas.microsoft.com/office/drawing/2014/main" id="{A2F8B20A-2325-D942-E6DE-3453506F0F93}"/>
                  </a:ext>
                </a:extLst>
              </p:cNvPr>
              <p:cNvSpPr/>
              <p:nvPr/>
            </p:nvSpPr>
            <p:spPr>
              <a:xfrm>
                <a:off x="1268460" y="2026029"/>
                <a:ext cx="571871" cy="396258"/>
              </a:xfrm>
              <a:custGeom>
                <a:avLst/>
                <a:gdLst>
                  <a:gd name="connsiteX0" fmla="*/ 571871 w 571871"/>
                  <a:gd name="connsiteY0" fmla="*/ 396259 h 396258"/>
                  <a:gd name="connsiteX1" fmla="*/ 0 w 571871"/>
                  <a:gd name="connsiteY1" fmla="*/ 396259 h 396258"/>
                  <a:gd name="connsiteX2" fmla="*/ 0 w 571871"/>
                  <a:gd name="connsiteY2" fmla="*/ 0 h 396258"/>
                  <a:gd name="connsiteX3" fmla="*/ 571871 w 571871"/>
                  <a:gd name="connsiteY3" fmla="*/ 0 h 396258"/>
                  <a:gd name="connsiteX4" fmla="*/ 5302 w 571871"/>
                  <a:gd name="connsiteY4" fmla="*/ 390838 h 396258"/>
                  <a:gd name="connsiteX5" fmla="*/ 566450 w 571871"/>
                  <a:gd name="connsiteY5" fmla="*/ 390838 h 396258"/>
                  <a:gd name="connsiteX6" fmla="*/ 566450 w 571871"/>
                  <a:gd name="connsiteY6" fmla="*/ 5361 h 396258"/>
                  <a:gd name="connsiteX7" fmla="*/ 5302 w 571871"/>
                  <a:gd name="connsiteY7" fmla="*/ 5361 h 3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871" h="396258">
                    <a:moveTo>
                      <a:pt x="571871" y="396259"/>
                    </a:moveTo>
                    <a:lnTo>
                      <a:pt x="0" y="396259"/>
                    </a:lnTo>
                    <a:lnTo>
                      <a:pt x="0" y="0"/>
                    </a:lnTo>
                    <a:lnTo>
                      <a:pt x="571871" y="0"/>
                    </a:lnTo>
                    <a:close/>
                    <a:moveTo>
                      <a:pt x="5302" y="390838"/>
                    </a:moveTo>
                    <a:lnTo>
                      <a:pt x="566450" y="390838"/>
                    </a:lnTo>
                    <a:lnTo>
                      <a:pt x="566450" y="5361"/>
                    </a:lnTo>
                    <a:lnTo>
                      <a:pt x="5302" y="536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8" name="Forma Livre: Forma 17">
                <a:extLst>
                  <a:ext uri="{FF2B5EF4-FFF2-40B4-BE49-F238E27FC236}">
                    <a16:creationId xmlns:a16="http://schemas.microsoft.com/office/drawing/2014/main" id="{955E8C49-EC45-CFDD-EA2E-4C69ED9F2ADE}"/>
                  </a:ext>
                </a:extLst>
              </p:cNvPr>
              <p:cNvSpPr/>
              <p:nvPr/>
            </p:nvSpPr>
            <p:spPr>
              <a:xfrm>
                <a:off x="1332438" y="2077259"/>
                <a:ext cx="443795" cy="293739"/>
              </a:xfrm>
              <a:custGeom>
                <a:avLst/>
                <a:gdLst>
                  <a:gd name="connsiteX0" fmla="*/ 0 w 443795"/>
                  <a:gd name="connsiteY0" fmla="*/ 0 h 293739"/>
                  <a:gd name="connsiteX1" fmla="*/ 443796 w 443795"/>
                  <a:gd name="connsiteY1" fmla="*/ 0 h 293739"/>
                  <a:gd name="connsiteX2" fmla="*/ 443796 w 443795"/>
                  <a:gd name="connsiteY2" fmla="*/ 293739 h 293739"/>
                  <a:gd name="connsiteX3" fmla="*/ 0 w 443795"/>
                  <a:gd name="connsiteY3" fmla="*/ 293739 h 293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795" h="293739">
                    <a:moveTo>
                      <a:pt x="0" y="0"/>
                    </a:moveTo>
                    <a:lnTo>
                      <a:pt x="443796" y="0"/>
                    </a:lnTo>
                    <a:lnTo>
                      <a:pt x="443796" y="293739"/>
                    </a:lnTo>
                    <a:lnTo>
                      <a:pt x="0" y="29373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9" name="Forma Livre: Forma 18">
                <a:extLst>
                  <a:ext uri="{FF2B5EF4-FFF2-40B4-BE49-F238E27FC236}">
                    <a16:creationId xmlns:a16="http://schemas.microsoft.com/office/drawing/2014/main" id="{0027783B-E580-C347-6DB2-2ADE085251D9}"/>
                  </a:ext>
                </a:extLst>
              </p:cNvPr>
              <p:cNvSpPr/>
              <p:nvPr/>
            </p:nvSpPr>
            <p:spPr>
              <a:xfrm>
                <a:off x="1331008" y="2076246"/>
                <a:ext cx="445225" cy="296419"/>
              </a:xfrm>
              <a:custGeom>
                <a:avLst/>
                <a:gdLst>
                  <a:gd name="connsiteX0" fmla="*/ 445225 w 445225"/>
                  <a:gd name="connsiteY0" fmla="*/ 1013 h 296419"/>
                  <a:gd name="connsiteX1" fmla="*/ 443081 w 445225"/>
                  <a:gd name="connsiteY1" fmla="*/ 1013 h 296419"/>
                  <a:gd name="connsiteX2" fmla="*/ 436767 w 445225"/>
                  <a:gd name="connsiteY2" fmla="*/ 1013 h 296419"/>
                  <a:gd name="connsiteX3" fmla="*/ 412402 w 445225"/>
                  <a:gd name="connsiteY3" fmla="*/ 1013 h 296419"/>
                  <a:gd name="connsiteX4" fmla="*/ 320903 w 445225"/>
                  <a:gd name="connsiteY4" fmla="*/ 1013 h 296419"/>
                  <a:gd name="connsiteX5" fmla="*/ 1430 w 445225"/>
                  <a:gd name="connsiteY5" fmla="*/ 1668 h 296419"/>
                  <a:gd name="connsiteX6" fmla="*/ 2740 w 445225"/>
                  <a:gd name="connsiteY6" fmla="*/ 357 h 296419"/>
                  <a:gd name="connsiteX7" fmla="*/ 2740 w 445225"/>
                  <a:gd name="connsiteY7" fmla="*/ 294097 h 296419"/>
                  <a:gd name="connsiteX8" fmla="*/ 2740 w 445225"/>
                  <a:gd name="connsiteY8" fmla="*/ 294097 h 296419"/>
                  <a:gd name="connsiteX9" fmla="*/ 1311 w 445225"/>
                  <a:gd name="connsiteY9" fmla="*/ 292727 h 296419"/>
                  <a:gd name="connsiteX10" fmla="*/ 445106 w 445225"/>
                  <a:gd name="connsiteY10" fmla="*/ 292727 h 296419"/>
                  <a:gd name="connsiteX11" fmla="*/ 444034 w 445225"/>
                  <a:gd name="connsiteY11" fmla="*/ 293799 h 296419"/>
                  <a:gd name="connsiteX12" fmla="*/ 444630 w 445225"/>
                  <a:gd name="connsiteY12" fmla="*/ 80122 h 296419"/>
                  <a:gd name="connsiteX13" fmla="*/ 444630 w 445225"/>
                  <a:gd name="connsiteY13" fmla="*/ 21028 h 296419"/>
                  <a:gd name="connsiteX14" fmla="*/ 444630 w 445225"/>
                  <a:gd name="connsiteY14" fmla="*/ 5480 h 296419"/>
                  <a:gd name="connsiteX15" fmla="*/ 444630 w 445225"/>
                  <a:gd name="connsiteY15" fmla="*/ 60 h 296419"/>
                  <a:gd name="connsiteX16" fmla="*/ 444630 w 445225"/>
                  <a:gd name="connsiteY16" fmla="*/ 5242 h 296419"/>
                  <a:gd name="connsiteX17" fmla="*/ 444630 w 445225"/>
                  <a:gd name="connsiteY17" fmla="*/ 20552 h 296419"/>
                  <a:gd name="connsiteX18" fmla="*/ 444630 w 445225"/>
                  <a:gd name="connsiteY18" fmla="*/ 79407 h 296419"/>
                  <a:gd name="connsiteX19" fmla="*/ 445225 w 445225"/>
                  <a:gd name="connsiteY19" fmla="*/ 293858 h 296419"/>
                  <a:gd name="connsiteX20" fmla="*/ 445225 w 445225"/>
                  <a:gd name="connsiteY20" fmla="*/ 296122 h 296419"/>
                  <a:gd name="connsiteX21" fmla="*/ 444094 w 445225"/>
                  <a:gd name="connsiteY21" fmla="*/ 296122 h 296419"/>
                  <a:gd name="connsiteX22" fmla="*/ 298 w 445225"/>
                  <a:gd name="connsiteY22" fmla="*/ 296420 h 296419"/>
                  <a:gd name="connsiteX23" fmla="*/ 0 w 445225"/>
                  <a:gd name="connsiteY23" fmla="*/ 296420 h 296419"/>
                  <a:gd name="connsiteX24" fmla="*/ 0 w 445225"/>
                  <a:gd name="connsiteY24" fmla="*/ 294990 h 296419"/>
                  <a:gd name="connsiteX25" fmla="*/ 0 w 445225"/>
                  <a:gd name="connsiteY25" fmla="*/ 294990 h 296419"/>
                  <a:gd name="connsiteX26" fmla="*/ 0 w 445225"/>
                  <a:gd name="connsiteY26" fmla="*/ 1251 h 296419"/>
                  <a:gd name="connsiteX27" fmla="*/ 0 w 445225"/>
                  <a:gd name="connsiteY27" fmla="*/ 0 h 296419"/>
                  <a:gd name="connsiteX28" fmla="*/ 1251 w 445225"/>
                  <a:gd name="connsiteY28" fmla="*/ 0 h 296419"/>
                  <a:gd name="connsiteX29" fmla="*/ 321558 w 445225"/>
                  <a:gd name="connsiteY29" fmla="*/ 596 h 296419"/>
                  <a:gd name="connsiteX30" fmla="*/ 412760 w 445225"/>
                  <a:gd name="connsiteY30" fmla="*/ 953 h 296419"/>
                  <a:gd name="connsiteX31" fmla="*/ 436886 w 445225"/>
                  <a:gd name="connsiteY31" fmla="*/ 953 h 296419"/>
                  <a:gd name="connsiteX32" fmla="*/ 445047 w 445225"/>
                  <a:gd name="connsiteY32" fmla="*/ 953 h 296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5225" h="296419">
                    <a:moveTo>
                      <a:pt x="445225" y="1013"/>
                    </a:moveTo>
                    <a:lnTo>
                      <a:pt x="443081" y="1013"/>
                    </a:lnTo>
                    <a:lnTo>
                      <a:pt x="436767" y="1013"/>
                    </a:lnTo>
                    <a:lnTo>
                      <a:pt x="412402" y="1013"/>
                    </a:lnTo>
                    <a:lnTo>
                      <a:pt x="320903" y="1013"/>
                    </a:lnTo>
                    <a:lnTo>
                      <a:pt x="1430" y="1668"/>
                    </a:lnTo>
                    <a:lnTo>
                      <a:pt x="2740" y="357"/>
                    </a:lnTo>
                    <a:cubicBezTo>
                      <a:pt x="2740" y="90129"/>
                      <a:pt x="2740" y="189551"/>
                      <a:pt x="2740" y="294097"/>
                    </a:cubicBezTo>
                    <a:lnTo>
                      <a:pt x="2740" y="294097"/>
                    </a:lnTo>
                    <a:lnTo>
                      <a:pt x="1311" y="292727"/>
                    </a:lnTo>
                    <a:lnTo>
                      <a:pt x="445106" y="292727"/>
                    </a:lnTo>
                    <a:lnTo>
                      <a:pt x="444034" y="293799"/>
                    </a:lnTo>
                    <a:cubicBezTo>
                      <a:pt x="444034" y="204444"/>
                      <a:pt x="444451" y="131113"/>
                      <a:pt x="444630" y="80122"/>
                    </a:cubicBezTo>
                    <a:cubicBezTo>
                      <a:pt x="444630" y="54566"/>
                      <a:pt x="444630" y="34670"/>
                      <a:pt x="444630" y="21028"/>
                    </a:cubicBezTo>
                    <a:cubicBezTo>
                      <a:pt x="444630" y="14237"/>
                      <a:pt x="444630" y="9114"/>
                      <a:pt x="444630" y="5480"/>
                    </a:cubicBezTo>
                    <a:cubicBezTo>
                      <a:pt x="444630" y="1847"/>
                      <a:pt x="444630" y="60"/>
                      <a:pt x="444630" y="60"/>
                    </a:cubicBezTo>
                    <a:cubicBezTo>
                      <a:pt x="444630" y="60"/>
                      <a:pt x="444630" y="1787"/>
                      <a:pt x="444630" y="5242"/>
                    </a:cubicBezTo>
                    <a:cubicBezTo>
                      <a:pt x="444630" y="8697"/>
                      <a:pt x="444630" y="13880"/>
                      <a:pt x="444630" y="20552"/>
                    </a:cubicBezTo>
                    <a:cubicBezTo>
                      <a:pt x="444630" y="34134"/>
                      <a:pt x="444630" y="54030"/>
                      <a:pt x="444630" y="79407"/>
                    </a:cubicBezTo>
                    <a:cubicBezTo>
                      <a:pt x="444630" y="130637"/>
                      <a:pt x="444987" y="204146"/>
                      <a:pt x="445225" y="293858"/>
                    </a:cubicBezTo>
                    <a:lnTo>
                      <a:pt x="445225" y="296122"/>
                    </a:lnTo>
                    <a:lnTo>
                      <a:pt x="444094" y="296122"/>
                    </a:lnTo>
                    <a:lnTo>
                      <a:pt x="298" y="296420"/>
                    </a:lnTo>
                    <a:lnTo>
                      <a:pt x="0" y="296420"/>
                    </a:lnTo>
                    <a:lnTo>
                      <a:pt x="0" y="294990"/>
                    </a:lnTo>
                    <a:lnTo>
                      <a:pt x="0" y="294990"/>
                    </a:lnTo>
                    <a:cubicBezTo>
                      <a:pt x="0" y="190445"/>
                      <a:pt x="0" y="91023"/>
                      <a:pt x="0" y="1251"/>
                    </a:cubicBezTo>
                    <a:lnTo>
                      <a:pt x="0" y="0"/>
                    </a:lnTo>
                    <a:lnTo>
                      <a:pt x="1251" y="0"/>
                    </a:lnTo>
                    <a:lnTo>
                      <a:pt x="321558" y="596"/>
                    </a:lnTo>
                    <a:lnTo>
                      <a:pt x="412760" y="953"/>
                    </a:lnTo>
                    <a:lnTo>
                      <a:pt x="436886" y="953"/>
                    </a:lnTo>
                    <a:lnTo>
                      <a:pt x="445047" y="953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" name="Forma Livre: Forma 19">
                <a:extLst>
                  <a:ext uri="{FF2B5EF4-FFF2-40B4-BE49-F238E27FC236}">
                    <a16:creationId xmlns:a16="http://schemas.microsoft.com/office/drawing/2014/main" id="{E60B7D68-A362-12B6-7A89-203DAD253D0B}"/>
                  </a:ext>
                </a:extLst>
              </p:cNvPr>
              <p:cNvSpPr/>
              <p:nvPr/>
            </p:nvSpPr>
            <p:spPr>
              <a:xfrm>
                <a:off x="1271081" y="2027637"/>
                <a:ext cx="61357" cy="49406"/>
              </a:xfrm>
              <a:custGeom>
                <a:avLst/>
                <a:gdLst>
                  <a:gd name="connsiteX0" fmla="*/ 0 w 61357"/>
                  <a:gd name="connsiteY0" fmla="*/ 0 h 49406"/>
                  <a:gd name="connsiteX1" fmla="*/ 9769 w 61357"/>
                  <a:gd name="connsiteY1" fmla="*/ 6314 h 49406"/>
                  <a:gd name="connsiteX2" fmla="*/ 31989 w 61357"/>
                  <a:gd name="connsiteY2" fmla="*/ 23232 h 49406"/>
                  <a:gd name="connsiteX3" fmla="*/ 53256 w 61357"/>
                  <a:gd name="connsiteY3" fmla="*/ 41103 h 49406"/>
                  <a:gd name="connsiteX4" fmla="*/ 61357 w 61357"/>
                  <a:gd name="connsiteY4" fmla="*/ 49383 h 49406"/>
                  <a:gd name="connsiteX5" fmla="*/ 30202 w 61357"/>
                  <a:gd name="connsiteY5" fmla="*/ 25198 h 49406"/>
                  <a:gd name="connsiteX6" fmla="*/ 0 w 61357"/>
                  <a:gd name="connsiteY6" fmla="*/ 0 h 49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357" h="49406">
                    <a:moveTo>
                      <a:pt x="0" y="0"/>
                    </a:moveTo>
                    <a:cubicBezTo>
                      <a:pt x="3509" y="1690"/>
                      <a:pt x="6791" y="3811"/>
                      <a:pt x="9769" y="6314"/>
                    </a:cubicBezTo>
                    <a:cubicBezTo>
                      <a:pt x="15726" y="10484"/>
                      <a:pt x="23411" y="16441"/>
                      <a:pt x="31989" y="23232"/>
                    </a:cubicBezTo>
                    <a:cubicBezTo>
                      <a:pt x="40567" y="30023"/>
                      <a:pt x="47954" y="36516"/>
                      <a:pt x="53256" y="41103"/>
                    </a:cubicBezTo>
                    <a:cubicBezTo>
                      <a:pt x="56288" y="43518"/>
                      <a:pt x="59010" y="46300"/>
                      <a:pt x="61357" y="49383"/>
                    </a:cubicBezTo>
                    <a:cubicBezTo>
                      <a:pt x="60821" y="49979"/>
                      <a:pt x="47239" y="38780"/>
                      <a:pt x="30202" y="25198"/>
                    </a:cubicBezTo>
                    <a:cubicBezTo>
                      <a:pt x="19610" y="17447"/>
                      <a:pt x="9525" y="9031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66BEB60A-1992-96EF-7EEB-3E2ED098BFA2}"/>
                  </a:ext>
                </a:extLst>
              </p:cNvPr>
              <p:cNvSpPr/>
              <p:nvPr/>
            </p:nvSpPr>
            <p:spPr>
              <a:xfrm>
                <a:off x="1775995" y="2028710"/>
                <a:ext cx="61357" cy="48549"/>
              </a:xfrm>
              <a:custGeom>
                <a:avLst/>
                <a:gdLst>
                  <a:gd name="connsiteX0" fmla="*/ 61357 w 61357"/>
                  <a:gd name="connsiteY0" fmla="*/ 0 h 48549"/>
                  <a:gd name="connsiteX1" fmla="*/ 31572 w 61357"/>
                  <a:gd name="connsiteY1" fmla="*/ 25377 h 48549"/>
                  <a:gd name="connsiteX2" fmla="*/ 0 w 61357"/>
                  <a:gd name="connsiteY2" fmla="*/ 48549 h 48549"/>
                  <a:gd name="connsiteX3" fmla="*/ 29785 w 61357"/>
                  <a:gd name="connsiteY3" fmla="*/ 23173 h 48549"/>
                  <a:gd name="connsiteX4" fmla="*/ 61357 w 61357"/>
                  <a:gd name="connsiteY4" fmla="*/ 0 h 48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57" h="48549">
                    <a:moveTo>
                      <a:pt x="61357" y="0"/>
                    </a:moveTo>
                    <a:cubicBezTo>
                      <a:pt x="52040" y="9151"/>
                      <a:pt x="42086" y="17631"/>
                      <a:pt x="31572" y="25377"/>
                    </a:cubicBezTo>
                    <a:cubicBezTo>
                      <a:pt x="21636" y="33870"/>
                      <a:pt x="11080" y="41616"/>
                      <a:pt x="0" y="48549"/>
                    </a:cubicBezTo>
                    <a:cubicBezTo>
                      <a:pt x="9329" y="39411"/>
                      <a:pt x="19283" y="30932"/>
                      <a:pt x="29785" y="23173"/>
                    </a:cubicBezTo>
                    <a:cubicBezTo>
                      <a:pt x="39745" y="14710"/>
                      <a:pt x="50295" y="6966"/>
                      <a:pt x="61357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9A1E0420-BDFF-D38C-843D-F78A6FB2C279}"/>
                  </a:ext>
                </a:extLst>
              </p:cNvPr>
              <p:cNvSpPr/>
              <p:nvPr/>
            </p:nvSpPr>
            <p:spPr>
              <a:xfrm>
                <a:off x="1774208" y="2368437"/>
                <a:ext cx="63144" cy="51170"/>
              </a:xfrm>
              <a:custGeom>
                <a:avLst/>
                <a:gdLst>
                  <a:gd name="connsiteX0" fmla="*/ 63144 w 63144"/>
                  <a:gd name="connsiteY0" fmla="*/ 51171 h 51170"/>
                  <a:gd name="connsiteX1" fmla="*/ 0 w 63144"/>
                  <a:gd name="connsiteY1" fmla="*/ 0 h 51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144" h="51170">
                    <a:moveTo>
                      <a:pt x="63144" y="51171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DB37B47D-A5F1-46DA-5B7E-CF1E639A8926}"/>
                  </a:ext>
                </a:extLst>
              </p:cNvPr>
              <p:cNvSpPr/>
              <p:nvPr/>
            </p:nvSpPr>
            <p:spPr>
              <a:xfrm>
                <a:off x="1774029" y="2368437"/>
                <a:ext cx="63144" cy="51170"/>
              </a:xfrm>
              <a:custGeom>
                <a:avLst/>
                <a:gdLst>
                  <a:gd name="connsiteX0" fmla="*/ 0 w 63144"/>
                  <a:gd name="connsiteY0" fmla="*/ 0 h 51170"/>
                  <a:gd name="connsiteX1" fmla="*/ 32406 w 63144"/>
                  <a:gd name="connsiteY1" fmla="*/ 24483 h 51170"/>
                  <a:gd name="connsiteX2" fmla="*/ 63144 w 63144"/>
                  <a:gd name="connsiteY2" fmla="*/ 51171 h 51170"/>
                  <a:gd name="connsiteX3" fmla="*/ 30679 w 63144"/>
                  <a:gd name="connsiteY3" fmla="*/ 26687 h 51170"/>
                  <a:gd name="connsiteX4" fmla="*/ 0 w 63144"/>
                  <a:gd name="connsiteY4" fmla="*/ 0 h 51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4" h="51170">
                    <a:moveTo>
                      <a:pt x="0" y="0"/>
                    </a:moveTo>
                    <a:cubicBezTo>
                      <a:pt x="11348" y="7411"/>
                      <a:pt x="22178" y="15589"/>
                      <a:pt x="32406" y="24483"/>
                    </a:cubicBezTo>
                    <a:cubicBezTo>
                      <a:pt x="43236" y="32686"/>
                      <a:pt x="53500" y="41604"/>
                      <a:pt x="63144" y="51171"/>
                    </a:cubicBezTo>
                    <a:cubicBezTo>
                      <a:pt x="51778" y="43754"/>
                      <a:pt x="40936" y="35575"/>
                      <a:pt x="30679" y="26687"/>
                    </a:cubicBezTo>
                    <a:cubicBezTo>
                      <a:pt x="19831" y="18532"/>
                      <a:pt x="9579" y="9615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874B849F-8600-936C-6ADD-60695A63C31E}"/>
                  </a:ext>
                </a:extLst>
              </p:cNvPr>
              <p:cNvSpPr/>
              <p:nvPr/>
            </p:nvSpPr>
            <p:spPr>
              <a:xfrm>
                <a:off x="1271081" y="2371534"/>
                <a:ext cx="60761" cy="48013"/>
              </a:xfrm>
              <a:custGeom>
                <a:avLst/>
                <a:gdLst>
                  <a:gd name="connsiteX0" fmla="*/ 0 w 60761"/>
                  <a:gd name="connsiteY0" fmla="*/ 48013 h 48013"/>
                  <a:gd name="connsiteX1" fmla="*/ 29487 w 60761"/>
                  <a:gd name="connsiteY1" fmla="*/ 22934 h 48013"/>
                  <a:gd name="connsiteX2" fmla="*/ 60761 w 60761"/>
                  <a:gd name="connsiteY2" fmla="*/ 0 h 48013"/>
                  <a:gd name="connsiteX3" fmla="*/ 30976 w 60761"/>
                  <a:gd name="connsiteY3" fmla="*/ 25139 h 48013"/>
                  <a:gd name="connsiteX4" fmla="*/ 0 w 60761"/>
                  <a:gd name="connsiteY4" fmla="*/ 48013 h 4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61" h="48013">
                    <a:moveTo>
                      <a:pt x="0" y="48013"/>
                    </a:moveTo>
                    <a:cubicBezTo>
                      <a:pt x="9233" y="38983"/>
                      <a:pt x="19086" y="30601"/>
                      <a:pt x="29487" y="22934"/>
                    </a:cubicBezTo>
                    <a:cubicBezTo>
                      <a:pt x="39352" y="14553"/>
                      <a:pt x="49800" y="6886"/>
                      <a:pt x="60761" y="0"/>
                    </a:cubicBezTo>
                    <a:cubicBezTo>
                      <a:pt x="51445" y="9078"/>
                      <a:pt x="41490" y="17484"/>
                      <a:pt x="30976" y="25139"/>
                    </a:cubicBezTo>
                    <a:cubicBezTo>
                      <a:pt x="21225" y="33514"/>
                      <a:pt x="10871" y="41157"/>
                      <a:pt x="0" y="4801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CA0D1AD4-67C3-37B8-FFE3-4A64322B62F3}"/>
                  </a:ext>
                </a:extLst>
              </p:cNvPr>
              <p:cNvSpPr/>
              <p:nvPr/>
            </p:nvSpPr>
            <p:spPr>
              <a:xfrm rot="-5400000">
                <a:off x="1513024" y="2078361"/>
                <a:ext cx="98349" cy="279263"/>
              </a:xfrm>
              <a:custGeom>
                <a:avLst/>
                <a:gdLst>
                  <a:gd name="connsiteX0" fmla="*/ 0 w 98349"/>
                  <a:gd name="connsiteY0" fmla="*/ 0 h 279263"/>
                  <a:gd name="connsiteX1" fmla="*/ 98350 w 98349"/>
                  <a:gd name="connsiteY1" fmla="*/ 0 h 279263"/>
                  <a:gd name="connsiteX2" fmla="*/ 98350 w 98349"/>
                  <a:gd name="connsiteY2" fmla="*/ 279264 h 279263"/>
                  <a:gd name="connsiteX3" fmla="*/ 0 w 98349"/>
                  <a:gd name="connsiteY3" fmla="*/ 279264 h 279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349" h="279263">
                    <a:moveTo>
                      <a:pt x="0" y="0"/>
                    </a:moveTo>
                    <a:lnTo>
                      <a:pt x="98350" y="0"/>
                    </a:lnTo>
                    <a:lnTo>
                      <a:pt x="98350" y="279264"/>
                    </a:lnTo>
                    <a:lnTo>
                      <a:pt x="0" y="279264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588923BA-481F-A296-63CD-D1EDB7E68B02}"/>
                  </a:ext>
                </a:extLst>
              </p:cNvPr>
              <p:cNvSpPr/>
              <p:nvPr/>
            </p:nvSpPr>
            <p:spPr>
              <a:xfrm>
                <a:off x="571064" y="3887112"/>
                <a:ext cx="279870" cy="597128"/>
              </a:xfrm>
              <a:custGeom>
                <a:avLst/>
                <a:gdLst>
                  <a:gd name="connsiteX0" fmla="*/ 232929 w 279870"/>
                  <a:gd name="connsiteY0" fmla="*/ 442009 h 597128"/>
                  <a:gd name="connsiteX1" fmla="*/ 207612 w 279870"/>
                  <a:gd name="connsiteY1" fmla="*/ 381962 h 597128"/>
                  <a:gd name="connsiteX2" fmla="*/ 163351 w 279870"/>
                  <a:gd name="connsiteY2" fmla="*/ 330732 h 597128"/>
                  <a:gd name="connsiteX3" fmla="*/ 144110 w 279870"/>
                  <a:gd name="connsiteY3" fmla="*/ 223506 h 597128"/>
                  <a:gd name="connsiteX4" fmla="*/ 93416 w 279870"/>
                  <a:gd name="connsiteY4" fmla="*/ 183356 h 597128"/>
                  <a:gd name="connsiteX5" fmla="*/ 82277 w 279870"/>
                  <a:gd name="connsiteY5" fmla="*/ 151308 h 597128"/>
                  <a:gd name="connsiteX6" fmla="*/ 309 w 279870"/>
                  <a:gd name="connsiteY6" fmla="*/ 0 h 597128"/>
                  <a:gd name="connsiteX7" fmla="*/ 33191 w 279870"/>
                  <a:gd name="connsiteY7" fmla="*/ 146185 h 597128"/>
                  <a:gd name="connsiteX8" fmla="*/ 57674 w 279870"/>
                  <a:gd name="connsiteY8" fmla="*/ 201644 h 597128"/>
                  <a:gd name="connsiteX9" fmla="*/ 53147 w 279870"/>
                  <a:gd name="connsiteY9" fmla="*/ 299756 h 597128"/>
                  <a:gd name="connsiteX10" fmla="*/ 105867 w 279870"/>
                  <a:gd name="connsiteY10" fmla="*/ 398225 h 597128"/>
                  <a:gd name="connsiteX11" fmla="*/ 82396 w 279870"/>
                  <a:gd name="connsiteY11" fmla="*/ 489903 h 597128"/>
                  <a:gd name="connsiteX12" fmla="*/ 96752 w 279870"/>
                  <a:gd name="connsiteY12" fmla="*/ 527611 h 597128"/>
                  <a:gd name="connsiteX13" fmla="*/ 212735 w 279870"/>
                  <a:gd name="connsiteY13" fmla="*/ 595163 h 597128"/>
                  <a:gd name="connsiteX14" fmla="*/ 279870 w 279870"/>
                  <a:gd name="connsiteY14" fmla="*/ 597129 h 597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870" h="597128">
                    <a:moveTo>
                      <a:pt x="232929" y="442009"/>
                    </a:moveTo>
                    <a:cubicBezTo>
                      <a:pt x="238529" y="419908"/>
                      <a:pt x="223934" y="397867"/>
                      <a:pt x="207612" y="381962"/>
                    </a:cubicBezTo>
                    <a:cubicBezTo>
                      <a:pt x="191290" y="366057"/>
                      <a:pt x="171870" y="351820"/>
                      <a:pt x="163351" y="330732"/>
                    </a:cubicBezTo>
                    <a:cubicBezTo>
                      <a:pt x="149472" y="296539"/>
                      <a:pt x="167581" y="252040"/>
                      <a:pt x="144110" y="223506"/>
                    </a:cubicBezTo>
                    <a:cubicBezTo>
                      <a:pt x="130290" y="206767"/>
                      <a:pt x="105688" y="201227"/>
                      <a:pt x="93416" y="183356"/>
                    </a:cubicBezTo>
                    <a:cubicBezTo>
                      <a:pt x="87749" y="173456"/>
                      <a:pt x="83972" y="162590"/>
                      <a:pt x="82277" y="151308"/>
                    </a:cubicBezTo>
                    <a:cubicBezTo>
                      <a:pt x="69006" y="94436"/>
                      <a:pt x="40696" y="42181"/>
                      <a:pt x="309" y="0"/>
                    </a:cubicBezTo>
                    <a:cubicBezTo>
                      <a:pt x="-2066" y="50795"/>
                      <a:pt x="9294" y="101299"/>
                      <a:pt x="33191" y="146185"/>
                    </a:cubicBezTo>
                    <a:cubicBezTo>
                      <a:pt x="42722" y="164056"/>
                      <a:pt x="54458" y="181569"/>
                      <a:pt x="57674" y="201644"/>
                    </a:cubicBezTo>
                    <a:cubicBezTo>
                      <a:pt x="62917" y="234169"/>
                      <a:pt x="44927" y="267826"/>
                      <a:pt x="53147" y="299756"/>
                    </a:cubicBezTo>
                    <a:cubicBezTo>
                      <a:pt x="62500" y="336332"/>
                      <a:pt x="103722" y="360577"/>
                      <a:pt x="105867" y="398225"/>
                    </a:cubicBezTo>
                    <a:cubicBezTo>
                      <a:pt x="107713" y="430035"/>
                      <a:pt x="80132" y="458152"/>
                      <a:pt x="82396" y="489903"/>
                    </a:cubicBezTo>
                    <a:cubicBezTo>
                      <a:pt x="84106" y="503437"/>
                      <a:pt x="89029" y="516364"/>
                      <a:pt x="96752" y="527611"/>
                    </a:cubicBezTo>
                    <a:cubicBezTo>
                      <a:pt x="121593" y="568356"/>
                      <a:pt x="157931" y="596354"/>
                      <a:pt x="212735" y="595163"/>
                    </a:cubicBezTo>
                    <a:lnTo>
                      <a:pt x="279870" y="597129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6D343688-BAE7-99F6-6A25-FA5F8B9BB2EE}"/>
                  </a:ext>
                </a:extLst>
              </p:cNvPr>
              <p:cNvSpPr/>
              <p:nvPr/>
            </p:nvSpPr>
            <p:spPr>
              <a:xfrm>
                <a:off x="829775" y="3653538"/>
                <a:ext cx="264806" cy="832922"/>
              </a:xfrm>
              <a:custGeom>
                <a:avLst/>
                <a:gdLst>
                  <a:gd name="connsiteX0" fmla="*/ 34503 w 264806"/>
                  <a:gd name="connsiteY0" fmla="*/ 832370 h 832922"/>
                  <a:gd name="connsiteX1" fmla="*/ 53029 w 264806"/>
                  <a:gd name="connsiteY1" fmla="*/ 831834 h 832922"/>
                  <a:gd name="connsiteX2" fmla="*/ 74772 w 264806"/>
                  <a:gd name="connsiteY2" fmla="*/ 826234 h 832922"/>
                  <a:gd name="connsiteX3" fmla="*/ 101638 w 264806"/>
                  <a:gd name="connsiteY3" fmla="*/ 811342 h 832922"/>
                  <a:gd name="connsiteX4" fmla="*/ 112659 w 264806"/>
                  <a:gd name="connsiteY4" fmla="*/ 796509 h 832922"/>
                  <a:gd name="connsiteX5" fmla="*/ 115697 w 264806"/>
                  <a:gd name="connsiteY5" fmla="*/ 776434 h 832922"/>
                  <a:gd name="connsiteX6" fmla="*/ 117127 w 264806"/>
                  <a:gd name="connsiteY6" fmla="*/ 754691 h 832922"/>
                  <a:gd name="connsiteX7" fmla="*/ 125228 w 264806"/>
                  <a:gd name="connsiteY7" fmla="*/ 733067 h 832922"/>
                  <a:gd name="connsiteX8" fmla="*/ 150248 w 264806"/>
                  <a:gd name="connsiteY8" fmla="*/ 686960 h 832922"/>
                  <a:gd name="connsiteX9" fmla="*/ 148103 w 264806"/>
                  <a:gd name="connsiteY9" fmla="*/ 628165 h 832922"/>
                  <a:gd name="connsiteX10" fmla="*/ 149294 w 264806"/>
                  <a:gd name="connsiteY10" fmla="*/ 565080 h 832922"/>
                  <a:gd name="connsiteX11" fmla="*/ 178245 w 264806"/>
                  <a:gd name="connsiteY11" fmla="*/ 501281 h 832922"/>
                  <a:gd name="connsiteX12" fmla="*/ 183249 w 264806"/>
                  <a:gd name="connsiteY12" fmla="*/ 426282 h 832922"/>
                  <a:gd name="connsiteX13" fmla="*/ 191827 w 264806"/>
                  <a:gd name="connsiteY13" fmla="*/ 388932 h 832922"/>
                  <a:gd name="connsiteX14" fmla="*/ 210473 w 264806"/>
                  <a:gd name="connsiteY14" fmla="*/ 353190 h 832922"/>
                  <a:gd name="connsiteX15" fmla="*/ 227271 w 264806"/>
                  <a:gd name="connsiteY15" fmla="*/ 271043 h 832922"/>
                  <a:gd name="connsiteX16" fmla="*/ 231858 w 264806"/>
                  <a:gd name="connsiteY16" fmla="*/ 228093 h 832922"/>
                  <a:gd name="connsiteX17" fmla="*/ 239066 w 264806"/>
                  <a:gd name="connsiteY17" fmla="*/ 185143 h 832922"/>
                  <a:gd name="connsiteX18" fmla="*/ 254852 w 264806"/>
                  <a:gd name="connsiteY18" fmla="*/ 143444 h 832922"/>
                  <a:gd name="connsiteX19" fmla="*/ 262537 w 264806"/>
                  <a:gd name="connsiteY19" fmla="*/ 121701 h 832922"/>
                  <a:gd name="connsiteX20" fmla="*/ 264562 w 264806"/>
                  <a:gd name="connsiteY20" fmla="*/ 98588 h 832922"/>
                  <a:gd name="connsiteX21" fmla="*/ 262537 w 264806"/>
                  <a:gd name="connsiteY21" fmla="*/ 52124 h 832922"/>
                  <a:gd name="connsiteX22" fmla="*/ 255984 w 264806"/>
                  <a:gd name="connsiteY22" fmla="*/ 5778 h 832922"/>
                  <a:gd name="connsiteX23" fmla="*/ 255984 w 264806"/>
                  <a:gd name="connsiteY23" fmla="*/ 3098 h 832922"/>
                  <a:gd name="connsiteX24" fmla="*/ 255627 w 264806"/>
                  <a:gd name="connsiteY24" fmla="*/ 0 h 832922"/>
                  <a:gd name="connsiteX25" fmla="*/ 252886 w 264806"/>
                  <a:gd name="connsiteY25" fmla="*/ 1430 h 832922"/>
                  <a:gd name="connsiteX26" fmla="*/ 217144 w 264806"/>
                  <a:gd name="connsiteY26" fmla="*/ 32108 h 832922"/>
                  <a:gd name="connsiteX27" fmla="*/ 195163 w 264806"/>
                  <a:gd name="connsiteY27" fmla="*/ 73152 h 832922"/>
                  <a:gd name="connsiteX28" fmla="*/ 174731 w 264806"/>
                  <a:gd name="connsiteY28" fmla="*/ 161196 h 832922"/>
                  <a:gd name="connsiteX29" fmla="*/ 147626 w 264806"/>
                  <a:gd name="connsiteY29" fmla="*/ 242569 h 832922"/>
                  <a:gd name="connsiteX30" fmla="*/ 123798 w 264806"/>
                  <a:gd name="connsiteY30" fmla="*/ 277238 h 832922"/>
                  <a:gd name="connsiteX31" fmla="*/ 107357 w 264806"/>
                  <a:gd name="connsiteY31" fmla="*/ 315601 h 832922"/>
                  <a:gd name="connsiteX32" fmla="*/ 116174 w 264806"/>
                  <a:gd name="connsiteY32" fmla="*/ 393995 h 832922"/>
                  <a:gd name="connsiteX33" fmla="*/ 104260 w 264806"/>
                  <a:gd name="connsiteY33" fmla="*/ 428903 h 832922"/>
                  <a:gd name="connsiteX34" fmla="*/ 84363 w 264806"/>
                  <a:gd name="connsiteY34" fmla="*/ 459701 h 832922"/>
                  <a:gd name="connsiteX35" fmla="*/ 66492 w 264806"/>
                  <a:gd name="connsiteY35" fmla="*/ 490796 h 832922"/>
                  <a:gd name="connsiteX36" fmla="*/ 58450 w 264806"/>
                  <a:gd name="connsiteY36" fmla="*/ 524513 h 832922"/>
                  <a:gd name="connsiteX37" fmla="*/ 58450 w 264806"/>
                  <a:gd name="connsiteY37" fmla="*/ 588908 h 832922"/>
                  <a:gd name="connsiteX38" fmla="*/ 42247 w 264806"/>
                  <a:gd name="connsiteY38" fmla="*/ 644129 h 832922"/>
                  <a:gd name="connsiteX39" fmla="*/ 17407 w 264806"/>
                  <a:gd name="connsiteY39" fmla="*/ 690594 h 832922"/>
                  <a:gd name="connsiteX40" fmla="*/ 7339 w 264806"/>
                  <a:gd name="connsiteY40" fmla="*/ 712039 h 832922"/>
                  <a:gd name="connsiteX41" fmla="*/ 1382 w 264806"/>
                  <a:gd name="connsiteY41" fmla="*/ 733306 h 832922"/>
                  <a:gd name="connsiteX42" fmla="*/ 1382 w 264806"/>
                  <a:gd name="connsiteY42" fmla="*/ 771609 h 832922"/>
                  <a:gd name="connsiteX43" fmla="*/ 20862 w 264806"/>
                  <a:gd name="connsiteY43" fmla="*/ 820397 h 832922"/>
                  <a:gd name="connsiteX44" fmla="*/ 26283 w 264806"/>
                  <a:gd name="connsiteY44" fmla="*/ 826354 h 832922"/>
                  <a:gd name="connsiteX45" fmla="*/ 30750 w 264806"/>
                  <a:gd name="connsiteY45" fmla="*/ 830047 h 832922"/>
                  <a:gd name="connsiteX46" fmla="*/ 34563 w 264806"/>
                  <a:gd name="connsiteY46" fmla="*/ 832728 h 832922"/>
                  <a:gd name="connsiteX47" fmla="*/ 21517 w 264806"/>
                  <a:gd name="connsiteY47" fmla="*/ 819920 h 832922"/>
                  <a:gd name="connsiteX48" fmla="*/ 2991 w 264806"/>
                  <a:gd name="connsiteY48" fmla="*/ 771490 h 832922"/>
                  <a:gd name="connsiteX49" fmla="*/ 3646 w 264806"/>
                  <a:gd name="connsiteY49" fmla="*/ 733722 h 832922"/>
                  <a:gd name="connsiteX50" fmla="*/ 9603 w 264806"/>
                  <a:gd name="connsiteY50" fmla="*/ 712992 h 832922"/>
                  <a:gd name="connsiteX51" fmla="*/ 19730 w 264806"/>
                  <a:gd name="connsiteY51" fmla="*/ 691845 h 832922"/>
                  <a:gd name="connsiteX52" fmla="*/ 44511 w 264806"/>
                  <a:gd name="connsiteY52" fmla="*/ 645797 h 832922"/>
                  <a:gd name="connsiteX53" fmla="*/ 61131 w 264806"/>
                  <a:gd name="connsiteY53" fmla="*/ 589325 h 832922"/>
                  <a:gd name="connsiteX54" fmla="*/ 61131 w 264806"/>
                  <a:gd name="connsiteY54" fmla="*/ 524990 h 832922"/>
                  <a:gd name="connsiteX55" fmla="*/ 69054 w 264806"/>
                  <a:gd name="connsiteY55" fmla="*/ 492405 h 832922"/>
                  <a:gd name="connsiteX56" fmla="*/ 86925 w 264806"/>
                  <a:gd name="connsiteY56" fmla="*/ 461965 h 832922"/>
                  <a:gd name="connsiteX57" fmla="*/ 107059 w 264806"/>
                  <a:gd name="connsiteY57" fmla="*/ 430988 h 832922"/>
                  <a:gd name="connsiteX58" fmla="*/ 119688 w 264806"/>
                  <a:gd name="connsiteY58" fmla="*/ 394651 h 832922"/>
                  <a:gd name="connsiteX59" fmla="*/ 110991 w 264806"/>
                  <a:gd name="connsiteY59" fmla="*/ 316376 h 832922"/>
                  <a:gd name="connsiteX60" fmla="*/ 126598 w 264806"/>
                  <a:gd name="connsiteY60" fmla="*/ 279562 h 832922"/>
                  <a:gd name="connsiteX61" fmla="*/ 150426 w 264806"/>
                  <a:gd name="connsiteY61" fmla="*/ 244832 h 832922"/>
                  <a:gd name="connsiteX62" fmla="*/ 178186 w 264806"/>
                  <a:gd name="connsiteY62" fmla="*/ 162090 h 832922"/>
                  <a:gd name="connsiteX63" fmla="*/ 198440 w 264806"/>
                  <a:gd name="connsiteY63" fmla="*/ 74820 h 832922"/>
                  <a:gd name="connsiteX64" fmla="*/ 219885 w 264806"/>
                  <a:gd name="connsiteY64" fmla="*/ 34848 h 832922"/>
                  <a:gd name="connsiteX65" fmla="*/ 254316 w 264806"/>
                  <a:gd name="connsiteY65" fmla="*/ 5421 h 832922"/>
                  <a:gd name="connsiteX66" fmla="*/ 251218 w 264806"/>
                  <a:gd name="connsiteY66" fmla="*/ 3693 h 832922"/>
                  <a:gd name="connsiteX67" fmla="*/ 251218 w 264806"/>
                  <a:gd name="connsiteY67" fmla="*/ 6433 h 832922"/>
                  <a:gd name="connsiteX68" fmla="*/ 257771 w 264806"/>
                  <a:gd name="connsiteY68" fmla="*/ 52779 h 832922"/>
                  <a:gd name="connsiteX69" fmla="*/ 259797 w 264806"/>
                  <a:gd name="connsiteY69" fmla="*/ 98528 h 832922"/>
                  <a:gd name="connsiteX70" fmla="*/ 257890 w 264806"/>
                  <a:gd name="connsiteY70" fmla="*/ 120927 h 832922"/>
                  <a:gd name="connsiteX71" fmla="*/ 250444 w 264806"/>
                  <a:gd name="connsiteY71" fmla="*/ 141896 h 832922"/>
                  <a:gd name="connsiteX72" fmla="*/ 234539 w 264806"/>
                  <a:gd name="connsiteY72" fmla="*/ 184011 h 832922"/>
                  <a:gd name="connsiteX73" fmla="*/ 227212 w 264806"/>
                  <a:gd name="connsiteY73" fmla="*/ 227676 h 832922"/>
                  <a:gd name="connsiteX74" fmla="*/ 222684 w 264806"/>
                  <a:gd name="connsiteY74" fmla="*/ 270686 h 832922"/>
                  <a:gd name="connsiteX75" fmla="*/ 206362 w 264806"/>
                  <a:gd name="connsiteY75" fmla="*/ 351581 h 832922"/>
                  <a:gd name="connsiteX76" fmla="*/ 187777 w 264806"/>
                  <a:gd name="connsiteY76" fmla="*/ 387323 h 832922"/>
                  <a:gd name="connsiteX77" fmla="*/ 179020 w 264806"/>
                  <a:gd name="connsiteY77" fmla="*/ 426044 h 832922"/>
                  <a:gd name="connsiteX78" fmla="*/ 174314 w 264806"/>
                  <a:gd name="connsiteY78" fmla="*/ 500268 h 832922"/>
                  <a:gd name="connsiteX79" fmla="*/ 145661 w 264806"/>
                  <a:gd name="connsiteY79" fmla="*/ 564008 h 832922"/>
                  <a:gd name="connsiteX80" fmla="*/ 144648 w 264806"/>
                  <a:gd name="connsiteY80" fmla="*/ 628641 h 832922"/>
                  <a:gd name="connsiteX81" fmla="*/ 147090 w 264806"/>
                  <a:gd name="connsiteY81" fmla="*/ 686364 h 832922"/>
                  <a:gd name="connsiteX82" fmla="*/ 122667 w 264806"/>
                  <a:gd name="connsiteY82" fmla="*/ 731876 h 832922"/>
                  <a:gd name="connsiteX83" fmla="*/ 114446 w 264806"/>
                  <a:gd name="connsiteY83" fmla="*/ 754393 h 832922"/>
                  <a:gd name="connsiteX84" fmla="*/ 113195 w 264806"/>
                  <a:gd name="connsiteY84" fmla="*/ 776374 h 832922"/>
                  <a:gd name="connsiteX85" fmla="*/ 110395 w 264806"/>
                  <a:gd name="connsiteY85" fmla="*/ 795854 h 832922"/>
                  <a:gd name="connsiteX86" fmla="*/ 100090 w 264806"/>
                  <a:gd name="connsiteY86" fmla="*/ 810091 h 832922"/>
                  <a:gd name="connsiteX87" fmla="*/ 73879 w 264806"/>
                  <a:gd name="connsiteY87" fmla="*/ 825043 h 832922"/>
                  <a:gd name="connsiteX88" fmla="*/ 52374 w 264806"/>
                  <a:gd name="connsiteY88" fmla="*/ 831000 h 832922"/>
                  <a:gd name="connsiteX89" fmla="*/ 38733 w 264806"/>
                  <a:gd name="connsiteY89" fmla="*/ 832430 h 832922"/>
                  <a:gd name="connsiteX90" fmla="*/ 34503 w 264806"/>
                  <a:gd name="connsiteY90" fmla="*/ 832370 h 83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264806" h="832922">
                    <a:moveTo>
                      <a:pt x="34503" y="832370"/>
                    </a:moveTo>
                    <a:cubicBezTo>
                      <a:pt x="40664" y="833258"/>
                      <a:pt x="46931" y="833073"/>
                      <a:pt x="53029" y="831834"/>
                    </a:cubicBezTo>
                    <a:cubicBezTo>
                      <a:pt x="60453" y="830732"/>
                      <a:pt x="67741" y="828856"/>
                      <a:pt x="74772" y="826234"/>
                    </a:cubicBezTo>
                    <a:cubicBezTo>
                      <a:pt x="84494" y="822797"/>
                      <a:pt x="93574" y="817770"/>
                      <a:pt x="101638" y="811342"/>
                    </a:cubicBezTo>
                    <a:cubicBezTo>
                      <a:pt x="106480" y="807381"/>
                      <a:pt x="110266" y="802287"/>
                      <a:pt x="112659" y="796509"/>
                    </a:cubicBezTo>
                    <a:cubicBezTo>
                      <a:pt x="114655" y="790004"/>
                      <a:pt x="115679" y="783237"/>
                      <a:pt x="115697" y="776434"/>
                    </a:cubicBezTo>
                    <a:cubicBezTo>
                      <a:pt x="115770" y="769167"/>
                      <a:pt x="116247" y="761905"/>
                      <a:pt x="117127" y="754691"/>
                    </a:cubicBezTo>
                    <a:cubicBezTo>
                      <a:pt x="118427" y="747036"/>
                      <a:pt x="121177" y="739691"/>
                      <a:pt x="125228" y="733067"/>
                    </a:cubicBezTo>
                    <a:cubicBezTo>
                      <a:pt x="133032" y="719128"/>
                      <a:pt x="146137" y="705903"/>
                      <a:pt x="150248" y="686960"/>
                    </a:cubicBezTo>
                    <a:cubicBezTo>
                      <a:pt x="154358" y="668017"/>
                      <a:pt x="151320" y="648299"/>
                      <a:pt x="148103" y="628165"/>
                    </a:cubicBezTo>
                    <a:cubicBezTo>
                      <a:pt x="144886" y="608030"/>
                      <a:pt x="141729" y="586108"/>
                      <a:pt x="149294" y="565080"/>
                    </a:cubicBezTo>
                    <a:cubicBezTo>
                      <a:pt x="156860" y="544052"/>
                      <a:pt x="171037" y="524990"/>
                      <a:pt x="178245" y="501281"/>
                    </a:cubicBezTo>
                    <a:cubicBezTo>
                      <a:pt x="185453" y="477572"/>
                      <a:pt x="181879" y="451659"/>
                      <a:pt x="183249" y="426282"/>
                    </a:cubicBezTo>
                    <a:cubicBezTo>
                      <a:pt x="183664" y="413391"/>
                      <a:pt x="186577" y="400709"/>
                      <a:pt x="191827" y="388932"/>
                    </a:cubicBezTo>
                    <a:cubicBezTo>
                      <a:pt x="197189" y="377018"/>
                      <a:pt x="204635" y="365759"/>
                      <a:pt x="210473" y="353190"/>
                    </a:cubicBezTo>
                    <a:cubicBezTo>
                      <a:pt x="222387" y="327813"/>
                      <a:pt x="224174" y="299160"/>
                      <a:pt x="227271" y="271043"/>
                    </a:cubicBezTo>
                    <a:cubicBezTo>
                      <a:pt x="228779" y="256865"/>
                      <a:pt x="230309" y="242551"/>
                      <a:pt x="231858" y="228093"/>
                    </a:cubicBezTo>
                    <a:cubicBezTo>
                      <a:pt x="232740" y="213564"/>
                      <a:pt x="235152" y="199166"/>
                      <a:pt x="239066" y="185143"/>
                    </a:cubicBezTo>
                    <a:cubicBezTo>
                      <a:pt x="243498" y="170942"/>
                      <a:pt x="248770" y="157020"/>
                      <a:pt x="254852" y="143444"/>
                    </a:cubicBezTo>
                    <a:cubicBezTo>
                      <a:pt x="258057" y="136439"/>
                      <a:pt x="260631" y="129165"/>
                      <a:pt x="262537" y="121701"/>
                    </a:cubicBezTo>
                    <a:cubicBezTo>
                      <a:pt x="263651" y="114041"/>
                      <a:pt x="264324" y="106326"/>
                      <a:pt x="264562" y="98588"/>
                    </a:cubicBezTo>
                    <a:cubicBezTo>
                      <a:pt x="265223" y="83070"/>
                      <a:pt x="264544" y="67522"/>
                      <a:pt x="262537" y="52124"/>
                    </a:cubicBezTo>
                    <a:cubicBezTo>
                      <a:pt x="260631" y="36635"/>
                      <a:pt x="257712" y="21326"/>
                      <a:pt x="255984" y="5778"/>
                    </a:cubicBezTo>
                    <a:cubicBezTo>
                      <a:pt x="255984" y="4885"/>
                      <a:pt x="255984" y="3932"/>
                      <a:pt x="255984" y="3098"/>
                    </a:cubicBezTo>
                    <a:lnTo>
                      <a:pt x="255627" y="0"/>
                    </a:lnTo>
                    <a:lnTo>
                      <a:pt x="252886" y="1430"/>
                    </a:lnTo>
                    <a:cubicBezTo>
                      <a:pt x="238762" y="8763"/>
                      <a:pt x="226533" y="19259"/>
                      <a:pt x="217144" y="32108"/>
                    </a:cubicBezTo>
                    <a:cubicBezTo>
                      <a:pt x="207911" y="44677"/>
                      <a:pt x="200507" y="58498"/>
                      <a:pt x="195163" y="73152"/>
                    </a:cubicBezTo>
                    <a:cubicBezTo>
                      <a:pt x="184083" y="102103"/>
                      <a:pt x="180271" y="132305"/>
                      <a:pt x="174731" y="161196"/>
                    </a:cubicBezTo>
                    <a:cubicBezTo>
                      <a:pt x="169191" y="190088"/>
                      <a:pt x="162281" y="218502"/>
                      <a:pt x="147626" y="242569"/>
                    </a:cubicBezTo>
                    <a:cubicBezTo>
                      <a:pt x="140359" y="254483"/>
                      <a:pt x="131483" y="265503"/>
                      <a:pt x="123798" y="277238"/>
                    </a:cubicBezTo>
                    <a:cubicBezTo>
                      <a:pt x="115514" y="288634"/>
                      <a:pt x="109895" y="301745"/>
                      <a:pt x="107357" y="315601"/>
                    </a:cubicBezTo>
                    <a:cubicBezTo>
                      <a:pt x="103545" y="344016"/>
                      <a:pt x="119271" y="368857"/>
                      <a:pt x="116174" y="393995"/>
                    </a:cubicBezTo>
                    <a:cubicBezTo>
                      <a:pt x="114768" y="406356"/>
                      <a:pt x="110703" y="418264"/>
                      <a:pt x="104260" y="428903"/>
                    </a:cubicBezTo>
                    <a:cubicBezTo>
                      <a:pt x="98303" y="439685"/>
                      <a:pt x="91154" y="449693"/>
                      <a:pt x="84363" y="459701"/>
                    </a:cubicBezTo>
                    <a:cubicBezTo>
                      <a:pt x="77475" y="469500"/>
                      <a:pt x="71494" y="479913"/>
                      <a:pt x="66492" y="490796"/>
                    </a:cubicBezTo>
                    <a:cubicBezTo>
                      <a:pt x="61834" y="501471"/>
                      <a:pt x="59111" y="512885"/>
                      <a:pt x="58450" y="524513"/>
                    </a:cubicBezTo>
                    <a:cubicBezTo>
                      <a:pt x="56901" y="547150"/>
                      <a:pt x="60237" y="568595"/>
                      <a:pt x="58450" y="588908"/>
                    </a:cubicBezTo>
                    <a:cubicBezTo>
                      <a:pt x="56691" y="608191"/>
                      <a:pt x="51188" y="626949"/>
                      <a:pt x="42247" y="644129"/>
                    </a:cubicBezTo>
                    <a:cubicBezTo>
                      <a:pt x="33848" y="660809"/>
                      <a:pt x="24674" y="675820"/>
                      <a:pt x="17407" y="690594"/>
                    </a:cubicBezTo>
                    <a:cubicBezTo>
                      <a:pt x="13654" y="697861"/>
                      <a:pt x="10139" y="704950"/>
                      <a:pt x="7339" y="712039"/>
                    </a:cubicBezTo>
                    <a:cubicBezTo>
                      <a:pt x="4631" y="718907"/>
                      <a:pt x="2634" y="726032"/>
                      <a:pt x="1382" y="733306"/>
                    </a:cubicBezTo>
                    <a:cubicBezTo>
                      <a:pt x="-461" y="746006"/>
                      <a:pt x="-461" y="758909"/>
                      <a:pt x="1382" y="771609"/>
                    </a:cubicBezTo>
                    <a:cubicBezTo>
                      <a:pt x="3227" y="789361"/>
                      <a:pt x="9971" y="806255"/>
                      <a:pt x="20862" y="820397"/>
                    </a:cubicBezTo>
                    <a:cubicBezTo>
                      <a:pt x="22515" y="822517"/>
                      <a:pt x="24327" y="824507"/>
                      <a:pt x="26283" y="826354"/>
                    </a:cubicBezTo>
                    <a:cubicBezTo>
                      <a:pt x="27637" y="827742"/>
                      <a:pt x="29134" y="828975"/>
                      <a:pt x="30750" y="830047"/>
                    </a:cubicBezTo>
                    <a:cubicBezTo>
                      <a:pt x="33252" y="831894"/>
                      <a:pt x="34563" y="832728"/>
                      <a:pt x="34563" y="832728"/>
                    </a:cubicBezTo>
                    <a:cubicBezTo>
                      <a:pt x="29769" y="828939"/>
                      <a:pt x="25396" y="824644"/>
                      <a:pt x="21517" y="819920"/>
                    </a:cubicBezTo>
                    <a:cubicBezTo>
                      <a:pt x="11076" y="805748"/>
                      <a:pt x="4674" y="789009"/>
                      <a:pt x="2991" y="771490"/>
                    </a:cubicBezTo>
                    <a:cubicBezTo>
                      <a:pt x="1438" y="758932"/>
                      <a:pt x="1659" y="746220"/>
                      <a:pt x="3646" y="733722"/>
                    </a:cubicBezTo>
                    <a:cubicBezTo>
                      <a:pt x="4895" y="726622"/>
                      <a:pt x="6892" y="719670"/>
                      <a:pt x="9603" y="712992"/>
                    </a:cubicBezTo>
                    <a:cubicBezTo>
                      <a:pt x="12599" y="705766"/>
                      <a:pt x="15979" y="698707"/>
                      <a:pt x="19730" y="691845"/>
                    </a:cubicBezTo>
                    <a:cubicBezTo>
                      <a:pt x="27236" y="677429"/>
                      <a:pt x="36290" y="662477"/>
                      <a:pt x="44511" y="645797"/>
                    </a:cubicBezTo>
                    <a:cubicBezTo>
                      <a:pt x="53732" y="628260"/>
                      <a:pt x="59381" y="609060"/>
                      <a:pt x="61131" y="589325"/>
                    </a:cubicBezTo>
                    <a:cubicBezTo>
                      <a:pt x="62799" y="568595"/>
                      <a:pt x="59582" y="547090"/>
                      <a:pt x="61131" y="524990"/>
                    </a:cubicBezTo>
                    <a:cubicBezTo>
                      <a:pt x="61826" y="513743"/>
                      <a:pt x="64508" y="502710"/>
                      <a:pt x="69054" y="492405"/>
                    </a:cubicBezTo>
                    <a:cubicBezTo>
                      <a:pt x="74063" y="481730"/>
                      <a:pt x="80045" y="471543"/>
                      <a:pt x="86925" y="461965"/>
                    </a:cubicBezTo>
                    <a:cubicBezTo>
                      <a:pt x="93656" y="451957"/>
                      <a:pt x="100864" y="441949"/>
                      <a:pt x="107059" y="430988"/>
                    </a:cubicBezTo>
                    <a:cubicBezTo>
                      <a:pt x="113804" y="419914"/>
                      <a:pt x="118110" y="407524"/>
                      <a:pt x="119688" y="394651"/>
                    </a:cubicBezTo>
                    <a:cubicBezTo>
                      <a:pt x="122786" y="367844"/>
                      <a:pt x="107059" y="342825"/>
                      <a:pt x="110991" y="316376"/>
                    </a:cubicBezTo>
                    <a:cubicBezTo>
                      <a:pt x="113417" y="303104"/>
                      <a:pt x="118747" y="290534"/>
                      <a:pt x="126598" y="279562"/>
                    </a:cubicBezTo>
                    <a:cubicBezTo>
                      <a:pt x="134223" y="268065"/>
                      <a:pt x="143099" y="257104"/>
                      <a:pt x="150426" y="244832"/>
                    </a:cubicBezTo>
                    <a:cubicBezTo>
                      <a:pt x="165557" y="220051"/>
                      <a:pt x="172765" y="191219"/>
                      <a:pt x="178186" y="162090"/>
                    </a:cubicBezTo>
                    <a:cubicBezTo>
                      <a:pt x="183607" y="132960"/>
                      <a:pt x="187598" y="103115"/>
                      <a:pt x="198440" y="74820"/>
                    </a:cubicBezTo>
                    <a:cubicBezTo>
                      <a:pt x="203652" y="60541"/>
                      <a:pt x="210872" y="47084"/>
                      <a:pt x="219885" y="34848"/>
                    </a:cubicBezTo>
                    <a:cubicBezTo>
                      <a:pt x="228933" y="22505"/>
                      <a:pt x="240716" y="12432"/>
                      <a:pt x="254316" y="5421"/>
                    </a:cubicBezTo>
                    <a:lnTo>
                      <a:pt x="251218" y="3693"/>
                    </a:lnTo>
                    <a:cubicBezTo>
                      <a:pt x="251218" y="4527"/>
                      <a:pt x="251218" y="5480"/>
                      <a:pt x="251218" y="6433"/>
                    </a:cubicBezTo>
                    <a:cubicBezTo>
                      <a:pt x="253006" y="22100"/>
                      <a:pt x="255865" y="37469"/>
                      <a:pt x="257771" y="52779"/>
                    </a:cubicBezTo>
                    <a:cubicBezTo>
                      <a:pt x="259749" y="67945"/>
                      <a:pt x="260428" y="83249"/>
                      <a:pt x="259797" y="98528"/>
                    </a:cubicBezTo>
                    <a:cubicBezTo>
                      <a:pt x="259564" y="106023"/>
                      <a:pt x="258933" y="113498"/>
                      <a:pt x="257890" y="120927"/>
                    </a:cubicBezTo>
                    <a:cubicBezTo>
                      <a:pt x="255996" y="128111"/>
                      <a:pt x="253506" y="135122"/>
                      <a:pt x="250444" y="141896"/>
                    </a:cubicBezTo>
                    <a:cubicBezTo>
                      <a:pt x="244326" y="155614"/>
                      <a:pt x="239019" y="169673"/>
                      <a:pt x="234539" y="184011"/>
                    </a:cubicBezTo>
                    <a:cubicBezTo>
                      <a:pt x="230601" y="198278"/>
                      <a:pt x="228147" y="212909"/>
                      <a:pt x="227212" y="227676"/>
                    </a:cubicBezTo>
                    <a:cubicBezTo>
                      <a:pt x="225723" y="242152"/>
                      <a:pt x="224174" y="256508"/>
                      <a:pt x="222684" y="270686"/>
                    </a:cubicBezTo>
                    <a:cubicBezTo>
                      <a:pt x="219646" y="298862"/>
                      <a:pt x="217681" y="327098"/>
                      <a:pt x="206362" y="351581"/>
                    </a:cubicBezTo>
                    <a:cubicBezTo>
                      <a:pt x="200763" y="363793"/>
                      <a:pt x="193317" y="375052"/>
                      <a:pt x="187777" y="387323"/>
                    </a:cubicBezTo>
                    <a:cubicBezTo>
                      <a:pt x="182412" y="399553"/>
                      <a:pt x="179439" y="412694"/>
                      <a:pt x="179020" y="426044"/>
                    </a:cubicBezTo>
                    <a:cubicBezTo>
                      <a:pt x="177709" y="451957"/>
                      <a:pt x="181224" y="477274"/>
                      <a:pt x="174314" y="500268"/>
                    </a:cubicBezTo>
                    <a:cubicBezTo>
                      <a:pt x="167404" y="523262"/>
                      <a:pt x="152988" y="542265"/>
                      <a:pt x="145661" y="564008"/>
                    </a:cubicBezTo>
                    <a:cubicBezTo>
                      <a:pt x="138334" y="585751"/>
                      <a:pt x="141312" y="608566"/>
                      <a:pt x="144648" y="628641"/>
                    </a:cubicBezTo>
                    <a:cubicBezTo>
                      <a:pt x="147984" y="648716"/>
                      <a:pt x="151320" y="668493"/>
                      <a:pt x="147090" y="686364"/>
                    </a:cubicBezTo>
                    <a:cubicBezTo>
                      <a:pt x="142861" y="704235"/>
                      <a:pt x="130649" y="717519"/>
                      <a:pt x="122667" y="731876"/>
                    </a:cubicBezTo>
                    <a:cubicBezTo>
                      <a:pt x="118490" y="738774"/>
                      <a:pt x="115697" y="746423"/>
                      <a:pt x="114446" y="754393"/>
                    </a:cubicBezTo>
                    <a:cubicBezTo>
                      <a:pt x="113602" y="761690"/>
                      <a:pt x="113185" y="769029"/>
                      <a:pt x="113195" y="776374"/>
                    </a:cubicBezTo>
                    <a:cubicBezTo>
                      <a:pt x="113193" y="782969"/>
                      <a:pt x="112251" y="789528"/>
                      <a:pt x="110395" y="795854"/>
                    </a:cubicBezTo>
                    <a:cubicBezTo>
                      <a:pt x="108198" y="801382"/>
                      <a:pt x="104656" y="806279"/>
                      <a:pt x="100090" y="810091"/>
                    </a:cubicBezTo>
                    <a:cubicBezTo>
                      <a:pt x="92226" y="816471"/>
                      <a:pt x="83372" y="821523"/>
                      <a:pt x="73879" y="825043"/>
                    </a:cubicBezTo>
                    <a:cubicBezTo>
                      <a:pt x="66925" y="827736"/>
                      <a:pt x="59722" y="829731"/>
                      <a:pt x="52374" y="831000"/>
                    </a:cubicBezTo>
                    <a:cubicBezTo>
                      <a:pt x="47872" y="831840"/>
                      <a:pt x="43311" y="832316"/>
                      <a:pt x="38733" y="832430"/>
                    </a:cubicBezTo>
                    <a:cubicBezTo>
                      <a:pt x="36112" y="832311"/>
                      <a:pt x="34503" y="832370"/>
                      <a:pt x="34503" y="83237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161C1749-7C96-B9D7-B9ED-E19988C5B243}"/>
                  </a:ext>
                </a:extLst>
              </p:cNvPr>
              <p:cNvSpPr/>
              <p:nvPr/>
            </p:nvSpPr>
            <p:spPr>
              <a:xfrm>
                <a:off x="864526" y="3693807"/>
                <a:ext cx="207412" cy="791684"/>
              </a:xfrm>
              <a:custGeom>
                <a:avLst/>
                <a:gdLst>
                  <a:gd name="connsiteX0" fmla="*/ 207412 w 207412"/>
                  <a:gd name="connsiteY0" fmla="*/ 0 h 791684"/>
                  <a:gd name="connsiteX1" fmla="*/ 206757 w 207412"/>
                  <a:gd name="connsiteY1" fmla="*/ 2026 h 791684"/>
                  <a:gd name="connsiteX2" fmla="*/ 205327 w 207412"/>
                  <a:gd name="connsiteY2" fmla="*/ 7983 h 791684"/>
                  <a:gd name="connsiteX3" fmla="*/ 200026 w 207412"/>
                  <a:gd name="connsiteY3" fmla="*/ 31274 h 791684"/>
                  <a:gd name="connsiteX4" fmla="*/ 186265 w 207412"/>
                  <a:gd name="connsiteY4" fmla="*/ 66421 h 791684"/>
                  <a:gd name="connsiteX5" fmla="*/ 170598 w 207412"/>
                  <a:gd name="connsiteY5" fmla="*/ 114077 h 791684"/>
                  <a:gd name="connsiteX6" fmla="*/ 156540 w 207412"/>
                  <a:gd name="connsiteY6" fmla="*/ 173289 h 791684"/>
                  <a:gd name="connsiteX7" fmla="*/ 135392 w 207412"/>
                  <a:gd name="connsiteY7" fmla="*/ 238816 h 791684"/>
                  <a:gd name="connsiteX8" fmla="*/ 119011 w 207412"/>
                  <a:gd name="connsiteY8" fmla="*/ 272949 h 791684"/>
                  <a:gd name="connsiteX9" fmla="*/ 109539 w 207412"/>
                  <a:gd name="connsiteY9" fmla="*/ 311551 h 791684"/>
                  <a:gd name="connsiteX10" fmla="*/ 95540 w 207412"/>
                  <a:gd name="connsiteY10" fmla="*/ 392804 h 791684"/>
                  <a:gd name="connsiteX11" fmla="*/ 58428 w 207412"/>
                  <a:gd name="connsiteY11" fmla="*/ 548162 h 791684"/>
                  <a:gd name="connsiteX12" fmla="*/ 27333 w 207412"/>
                  <a:gd name="connsiteY12" fmla="*/ 674867 h 791684"/>
                  <a:gd name="connsiteX13" fmla="*/ 6781 w 207412"/>
                  <a:gd name="connsiteY13" fmla="*/ 760350 h 791684"/>
                  <a:gd name="connsiteX14" fmla="*/ 1360 w 207412"/>
                  <a:gd name="connsiteY14" fmla="*/ 783642 h 791684"/>
                  <a:gd name="connsiteX15" fmla="*/ 50 w 207412"/>
                  <a:gd name="connsiteY15" fmla="*/ 789599 h 791684"/>
                  <a:gd name="connsiteX16" fmla="*/ 50 w 207412"/>
                  <a:gd name="connsiteY16" fmla="*/ 791684 h 791684"/>
                  <a:gd name="connsiteX17" fmla="*/ 824 w 207412"/>
                  <a:gd name="connsiteY17" fmla="*/ 789659 h 791684"/>
                  <a:gd name="connsiteX18" fmla="*/ 2492 w 207412"/>
                  <a:gd name="connsiteY18" fmla="*/ 783702 h 791684"/>
                  <a:gd name="connsiteX19" fmla="*/ 8449 w 207412"/>
                  <a:gd name="connsiteY19" fmla="*/ 760589 h 791684"/>
                  <a:gd name="connsiteX20" fmla="*/ 30371 w 207412"/>
                  <a:gd name="connsiteY20" fmla="*/ 675404 h 791684"/>
                  <a:gd name="connsiteX21" fmla="*/ 62360 w 207412"/>
                  <a:gd name="connsiteY21" fmla="*/ 548937 h 791684"/>
                  <a:gd name="connsiteX22" fmla="*/ 99829 w 207412"/>
                  <a:gd name="connsiteY22" fmla="*/ 393578 h 791684"/>
                  <a:gd name="connsiteX23" fmla="*/ 113769 w 207412"/>
                  <a:gd name="connsiteY23" fmla="*/ 311908 h 791684"/>
                  <a:gd name="connsiteX24" fmla="*/ 122883 w 207412"/>
                  <a:gd name="connsiteY24" fmla="*/ 274260 h 791684"/>
                  <a:gd name="connsiteX25" fmla="*/ 139026 w 207412"/>
                  <a:gd name="connsiteY25" fmla="*/ 240424 h 791684"/>
                  <a:gd name="connsiteX26" fmla="*/ 160114 w 207412"/>
                  <a:gd name="connsiteY26" fmla="*/ 173706 h 791684"/>
                  <a:gd name="connsiteX27" fmla="*/ 173577 w 207412"/>
                  <a:gd name="connsiteY27" fmla="*/ 114613 h 791684"/>
                  <a:gd name="connsiteX28" fmla="*/ 188588 w 207412"/>
                  <a:gd name="connsiteY28" fmla="*/ 66957 h 791684"/>
                  <a:gd name="connsiteX29" fmla="*/ 201694 w 207412"/>
                  <a:gd name="connsiteY29" fmla="*/ 31215 h 791684"/>
                  <a:gd name="connsiteX30" fmla="*/ 206221 w 207412"/>
                  <a:gd name="connsiteY30" fmla="*/ 7685 h 791684"/>
                  <a:gd name="connsiteX31" fmla="*/ 207234 w 207412"/>
                  <a:gd name="connsiteY31" fmla="*/ 1728 h 791684"/>
                  <a:gd name="connsiteX32" fmla="*/ 207412 w 207412"/>
                  <a:gd name="connsiteY32" fmla="*/ 0 h 79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07412" h="791684">
                    <a:moveTo>
                      <a:pt x="207412" y="0"/>
                    </a:moveTo>
                    <a:cubicBezTo>
                      <a:pt x="207109" y="643"/>
                      <a:pt x="206888" y="1323"/>
                      <a:pt x="206757" y="2026"/>
                    </a:cubicBezTo>
                    <a:cubicBezTo>
                      <a:pt x="206400" y="3616"/>
                      <a:pt x="205923" y="5600"/>
                      <a:pt x="205327" y="7983"/>
                    </a:cubicBezTo>
                    <a:cubicBezTo>
                      <a:pt x="204017" y="13284"/>
                      <a:pt x="202528" y="21266"/>
                      <a:pt x="200026" y="31274"/>
                    </a:cubicBezTo>
                    <a:cubicBezTo>
                      <a:pt x="197524" y="41282"/>
                      <a:pt x="191448" y="52481"/>
                      <a:pt x="186265" y="66421"/>
                    </a:cubicBezTo>
                    <a:cubicBezTo>
                      <a:pt x="181082" y="80360"/>
                      <a:pt x="175543" y="96206"/>
                      <a:pt x="170598" y="114077"/>
                    </a:cubicBezTo>
                    <a:cubicBezTo>
                      <a:pt x="165654" y="131947"/>
                      <a:pt x="161186" y="151963"/>
                      <a:pt x="156540" y="173289"/>
                    </a:cubicBezTo>
                    <a:cubicBezTo>
                      <a:pt x="151893" y="194615"/>
                      <a:pt x="147009" y="217371"/>
                      <a:pt x="135392" y="238816"/>
                    </a:cubicBezTo>
                    <a:cubicBezTo>
                      <a:pt x="129972" y="249777"/>
                      <a:pt x="123836" y="260857"/>
                      <a:pt x="119011" y="272949"/>
                    </a:cubicBezTo>
                    <a:cubicBezTo>
                      <a:pt x="114239" y="285364"/>
                      <a:pt x="111057" y="298338"/>
                      <a:pt x="109539" y="311551"/>
                    </a:cubicBezTo>
                    <a:cubicBezTo>
                      <a:pt x="106291" y="338857"/>
                      <a:pt x="101618" y="365980"/>
                      <a:pt x="95540" y="392804"/>
                    </a:cubicBezTo>
                    <a:cubicBezTo>
                      <a:pt x="82375" y="447906"/>
                      <a:pt x="69865" y="500387"/>
                      <a:pt x="58428" y="548162"/>
                    </a:cubicBezTo>
                    <a:lnTo>
                      <a:pt x="27333" y="674867"/>
                    </a:lnTo>
                    <a:cubicBezTo>
                      <a:pt x="18755" y="710609"/>
                      <a:pt x="11725" y="739799"/>
                      <a:pt x="6781" y="760350"/>
                    </a:cubicBezTo>
                    <a:cubicBezTo>
                      <a:pt x="4458" y="770239"/>
                      <a:pt x="2671" y="778221"/>
                      <a:pt x="1360" y="783642"/>
                    </a:cubicBezTo>
                    <a:lnTo>
                      <a:pt x="50" y="789599"/>
                    </a:lnTo>
                    <a:cubicBezTo>
                      <a:pt x="-17" y="790290"/>
                      <a:pt x="-17" y="790993"/>
                      <a:pt x="50" y="791684"/>
                    </a:cubicBezTo>
                    <a:cubicBezTo>
                      <a:pt x="50" y="791684"/>
                      <a:pt x="407" y="791029"/>
                      <a:pt x="824" y="789659"/>
                    </a:cubicBezTo>
                    <a:cubicBezTo>
                      <a:pt x="1241" y="788289"/>
                      <a:pt x="1837" y="786144"/>
                      <a:pt x="2492" y="783702"/>
                    </a:cubicBezTo>
                    <a:cubicBezTo>
                      <a:pt x="4041" y="778102"/>
                      <a:pt x="6066" y="770358"/>
                      <a:pt x="8449" y="760589"/>
                    </a:cubicBezTo>
                    <a:cubicBezTo>
                      <a:pt x="13691" y="740156"/>
                      <a:pt x="21197" y="711146"/>
                      <a:pt x="30371" y="675404"/>
                    </a:cubicBezTo>
                    <a:cubicBezTo>
                      <a:pt x="39544" y="639662"/>
                      <a:pt x="50327" y="596473"/>
                      <a:pt x="62360" y="548937"/>
                    </a:cubicBezTo>
                    <a:cubicBezTo>
                      <a:pt x="74393" y="501400"/>
                      <a:pt x="86545" y="448681"/>
                      <a:pt x="99829" y="393578"/>
                    </a:cubicBezTo>
                    <a:cubicBezTo>
                      <a:pt x="105942" y="366623"/>
                      <a:pt x="110595" y="339364"/>
                      <a:pt x="113769" y="311908"/>
                    </a:cubicBezTo>
                    <a:cubicBezTo>
                      <a:pt x="115224" y="299029"/>
                      <a:pt x="118286" y="286382"/>
                      <a:pt x="122883" y="274260"/>
                    </a:cubicBezTo>
                    <a:cubicBezTo>
                      <a:pt x="127529" y="262346"/>
                      <a:pt x="133605" y="251445"/>
                      <a:pt x="139026" y="240424"/>
                    </a:cubicBezTo>
                    <a:cubicBezTo>
                      <a:pt x="150940" y="218443"/>
                      <a:pt x="155527" y="194913"/>
                      <a:pt x="160114" y="173706"/>
                    </a:cubicBezTo>
                    <a:cubicBezTo>
                      <a:pt x="164701" y="152499"/>
                      <a:pt x="168811" y="132484"/>
                      <a:pt x="173577" y="114613"/>
                    </a:cubicBezTo>
                    <a:cubicBezTo>
                      <a:pt x="178342" y="96742"/>
                      <a:pt x="183525" y="80717"/>
                      <a:pt x="188588" y="66957"/>
                    </a:cubicBezTo>
                    <a:cubicBezTo>
                      <a:pt x="193652" y="53196"/>
                      <a:pt x="199311" y="41699"/>
                      <a:pt x="201694" y="31215"/>
                    </a:cubicBezTo>
                    <a:cubicBezTo>
                      <a:pt x="204076" y="20730"/>
                      <a:pt x="205208" y="13046"/>
                      <a:pt x="206221" y="7685"/>
                    </a:cubicBezTo>
                    <a:cubicBezTo>
                      <a:pt x="206638" y="5183"/>
                      <a:pt x="206995" y="3157"/>
                      <a:pt x="207234" y="1728"/>
                    </a:cubicBezTo>
                    <a:cubicBezTo>
                      <a:pt x="207353" y="1162"/>
                      <a:pt x="207412" y="578"/>
                      <a:pt x="207412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73ACF7C2-7E87-7694-75D0-A1A05CE867F6}"/>
                  </a:ext>
                </a:extLst>
              </p:cNvPr>
              <p:cNvSpPr/>
              <p:nvPr/>
            </p:nvSpPr>
            <p:spPr>
              <a:xfrm>
                <a:off x="628160" y="3443495"/>
                <a:ext cx="293638" cy="1042532"/>
              </a:xfrm>
              <a:custGeom>
                <a:avLst/>
                <a:gdLst>
                  <a:gd name="connsiteX0" fmla="*/ 247972 w 293638"/>
                  <a:gd name="connsiteY0" fmla="*/ 1042533 h 1042532"/>
                  <a:gd name="connsiteX1" fmla="*/ 285263 w 293638"/>
                  <a:gd name="connsiteY1" fmla="*/ 889557 h 1042532"/>
                  <a:gd name="connsiteX2" fmla="*/ 229207 w 293638"/>
                  <a:gd name="connsiteY2" fmla="*/ 747960 h 1042532"/>
                  <a:gd name="connsiteX3" fmla="*/ 228433 w 293638"/>
                  <a:gd name="connsiteY3" fmla="*/ 630726 h 1042532"/>
                  <a:gd name="connsiteX4" fmla="*/ 165706 w 293638"/>
                  <a:gd name="connsiteY4" fmla="*/ 486805 h 1042532"/>
                  <a:gd name="connsiteX5" fmla="*/ 181075 w 293638"/>
                  <a:gd name="connsiteY5" fmla="*/ 399416 h 1042532"/>
                  <a:gd name="connsiteX6" fmla="*/ 133419 w 293638"/>
                  <a:gd name="connsiteY6" fmla="*/ 302377 h 1042532"/>
                  <a:gd name="connsiteX7" fmla="*/ 95235 w 293638"/>
                  <a:gd name="connsiteY7" fmla="*/ 140525 h 1042532"/>
                  <a:gd name="connsiteX8" fmla="*/ 15709 w 293638"/>
                  <a:gd name="connsiteY8" fmla="*/ 0 h 1042532"/>
                  <a:gd name="connsiteX9" fmla="*/ 876 w 293638"/>
                  <a:gd name="connsiteY9" fmla="*/ 142074 h 1042532"/>
                  <a:gd name="connsiteX10" fmla="*/ 32924 w 293638"/>
                  <a:gd name="connsiteY10" fmla="*/ 257878 h 1042532"/>
                  <a:gd name="connsiteX11" fmla="*/ 38881 w 293638"/>
                  <a:gd name="connsiteY11" fmla="*/ 347233 h 1042532"/>
                  <a:gd name="connsiteX12" fmla="*/ 53357 w 293638"/>
                  <a:gd name="connsiteY12" fmla="*/ 432775 h 1042532"/>
                  <a:gd name="connsiteX13" fmla="*/ 80402 w 293638"/>
                  <a:gd name="connsiteY13" fmla="*/ 493715 h 1042532"/>
                  <a:gd name="connsiteX14" fmla="*/ 86359 w 293638"/>
                  <a:gd name="connsiteY14" fmla="*/ 618812 h 1042532"/>
                  <a:gd name="connsiteX15" fmla="*/ 123411 w 293638"/>
                  <a:gd name="connsiteY15" fmla="*/ 718234 h 1042532"/>
                  <a:gd name="connsiteX16" fmla="*/ 115548 w 293638"/>
                  <a:gd name="connsiteY16" fmla="*/ 865968 h 1042532"/>
                  <a:gd name="connsiteX17" fmla="*/ 148669 w 293638"/>
                  <a:gd name="connsiteY17" fmla="*/ 932031 h 1042532"/>
                  <a:gd name="connsiteX18" fmla="*/ 152481 w 293638"/>
                  <a:gd name="connsiteY18" fmla="*/ 989337 h 1042532"/>
                  <a:gd name="connsiteX19" fmla="*/ 247793 w 293638"/>
                  <a:gd name="connsiteY19" fmla="*/ 1040746 h 1042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93638" h="1042532">
                    <a:moveTo>
                      <a:pt x="247972" y="1042533"/>
                    </a:moveTo>
                    <a:cubicBezTo>
                      <a:pt x="291815" y="1016263"/>
                      <a:pt x="303729" y="937034"/>
                      <a:pt x="285263" y="889557"/>
                    </a:cubicBezTo>
                    <a:cubicBezTo>
                      <a:pt x="266796" y="842080"/>
                      <a:pt x="234449" y="798713"/>
                      <a:pt x="229207" y="747960"/>
                    </a:cubicBezTo>
                    <a:cubicBezTo>
                      <a:pt x="225216" y="708941"/>
                      <a:pt x="237726" y="668791"/>
                      <a:pt x="228433" y="630726"/>
                    </a:cubicBezTo>
                    <a:cubicBezTo>
                      <a:pt x="215864" y="579317"/>
                      <a:pt x="165408" y="539703"/>
                      <a:pt x="165706" y="486805"/>
                    </a:cubicBezTo>
                    <a:cubicBezTo>
                      <a:pt x="165706" y="457020"/>
                      <a:pt x="182564" y="429082"/>
                      <a:pt x="181075" y="399416"/>
                    </a:cubicBezTo>
                    <a:cubicBezTo>
                      <a:pt x="179228" y="363019"/>
                      <a:pt x="151290" y="334306"/>
                      <a:pt x="133419" y="302377"/>
                    </a:cubicBezTo>
                    <a:cubicBezTo>
                      <a:pt x="107149" y="253470"/>
                      <a:pt x="104825" y="195449"/>
                      <a:pt x="95235" y="140525"/>
                    </a:cubicBezTo>
                    <a:cubicBezTo>
                      <a:pt x="85644" y="85602"/>
                      <a:pt x="64616" y="26747"/>
                      <a:pt x="15709" y="0"/>
                    </a:cubicBezTo>
                    <a:cubicBezTo>
                      <a:pt x="8739" y="46762"/>
                      <a:pt x="-3354" y="78811"/>
                      <a:pt x="876" y="142074"/>
                    </a:cubicBezTo>
                    <a:cubicBezTo>
                      <a:pt x="2365" y="164770"/>
                      <a:pt x="29052" y="208137"/>
                      <a:pt x="32924" y="257878"/>
                    </a:cubicBezTo>
                    <a:cubicBezTo>
                      <a:pt x="35188" y="287663"/>
                      <a:pt x="36856" y="317448"/>
                      <a:pt x="38881" y="347233"/>
                    </a:cubicBezTo>
                    <a:cubicBezTo>
                      <a:pt x="40907" y="377018"/>
                      <a:pt x="42813" y="405671"/>
                      <a:pt x="53357" y="432775"/>
                    </a:cubicBezTo>
                    <a:cubicBezTo>
                      <a:pt x="61458" y="453506"/>
                      <a:pt x="74385" y="472270"/>
                      <a:pt x="80402" y="493715"/>
                    </a:cubicBezTo>
                    <a:cubicBezTo>
                      <a:pt x="91720" y="533985"/>
                      <a:pt x="77364" y="577828"/>
                      <a:pt x="86359" y="618812"/>
                    </a:cubicBezTo>
                    <a:cubicBezTo>
                      <a:pt x="94162" y="653422"/>
                      <a:pt x="118288" y="683088"/>
                      <a:pt x="123411" y="718234"/>
                    </a:cubicBezTo>
                    <a:cubicBezTo>
                      <a:pt x="130560" y="767499"/>
                      <a:pt x="98928" y="818967"/>
                      <a:pt x="115548" y="865968"/>
                    </a:cubicBezTo>
                    <a:cubicBezTo>
                      <a:pt x="123769" y="889319"/>
                      <a:pt x="143129" y="907965"/>
                      <a:pt x="148669" y="932031"/>
                    </a:cubicBezTo>
                    <a:cubicBezTo>
                      <a:pt x="153017" y="950736"/>
                      <a:pt x="148669" y="970572"/>
                      <a:pt x="152481" y="989337"/>
                    </a:cubicBezTo>
                    <a:cubicBezTo>
                      <a:pt x="158796" y="1019598"/>
                      <a:pt x="216757" y="1042950"/>
                      <a:pt x="247793" y="1040746"/>
                    </a:cubicBezTo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46F66DD2-DA68-F326-D1C9-CF6A43986FDE}"/>
                  </a:ext>
                </a:extLst>
              </p:cNvPr>
              <p:cNvSpPr/>
              <p:nvPr/>
            </p:nvSpPr>
            <p:spPr>
              <a:xfrm>
                <a:off x="656310" y="3489781"/>
                <a:ext cx="219692" cy="994281"/>
              </a:xfrm>
              <a:custGeom>
                <a:avLst/>
                <a:gdLst>
                  <a:gd name="connsiteX0" fmla="*/ 69 w 219692"/>
                  <a:gd name="connsiteY0" fmla="*/ 0 h 994281"/>
                  <a:gd name="connsiteX1" fmla="*/ 69 w 219692"/>
                  <a:gd name="connsiteY1" fmla="*/ 2621 h 994281"/>
                  <a:gd name="connsiteX2" fmla="*/ 1082 w 219692"/>
                  <a:gd name="connsiteY2" fmla="*/ 10306 h 994281"/>
                  <a:gd name="connsiteX3" fmla="*/ 5669 w 219692"/>
                  <a:gd name="connsiteY3" fmla="*/ 39733 h 994281"/>
                  <a:gd name="connsiteX4" fmla="*/ 20323 w 219692"/>
                  <a:gd name="connsiteY4" fmla="*/ 84530 h 994281"/>
                  <a:gd name="connsiteX5" fmla="*/ 36705 w 219692"/>
                  <a:gd name="connsiteY5" fmla="*/ 144457 h 994281"/>
                  <a:gd name="connsiteX6" fmla="*/ 50704 w 219692"/>
                  <a:gd name="connsiteY6" fmla="*/ 218622 h 994281"/>
                  <a:gd name="connsiteX7" fmla="*/ 73698 w 219692"/>
                  <a:gd name="connsiteY7" fmla="*/ 302377 h 994281"/>
                  <a:gd name="connsiteX8" fmla="*/ 92164 w 219692"/>
                  <a:gd name="connsiteY8" fmla="*/ 345267 h 994281"/>
                  <a:gd name="connsiteX9" fmla="*/ 101696 w 219692"/>
                  <a:gd name="connsiteY9" fmla="*/ 392625 h 994281"/>
                  <a:gd name="connsiteX10" fmla="*/ 115099 w 219692"/>
                  <a:gd name="connsiteY10" fmla="*/ 494669 h 994281"/>
                  <a:gd name="connsiteX11" fmla="*/ 154117 w 219692"/>
                  <a:gd name="connsiteY11" fmla="*/ 689581 h 994281"/>
                  <a:gd name="connsiteX12" fmla="*/ 187655 w 219692"/>
                  <a:gd name="connsiteY12" fmla="*/ 848276 h 994281"/>
                  <a:gd name="connsiteX13" fmla="*/ 210589 w 219692"/>
                  <a:gd name="connsiteY13" fmla="*/ 955203 h 994281"/>
                  <a:gd name="connsiteX14" fmla="*/ 217082 w 219692"/>
                  <a:gd name="connsiteY14" fmla="*/ 984214 h 994281"/>
                  <a:gd name="connsiteX15" fmla="*/ 218870 w 219692"/>
                  <a:gd name="connsiteY15" fmla="*/ 991779 h 994281"/>
                  <a:gd name="connsiteX16" fmla="*/ 219584 w 219692"/>
                  <a:gd name="connsiteY16" fmla="*/ 994281 h 994281"/>
                  <a:gd name="connsiteX17" fmla="*/ 219584 w 219692"/>
                  <a:gd name="connsiteY17" fmla="*/ 991660 h 994281"/>
                  <a:gd name="connsiteX18" fmla="*/ 218214 w 219692"/>
                  <a:gd name="connsiteY18" fmla="*/ 984035 h 994281"/>
                  <a:gd name="connsiteX19" fmla="*/ 212257 w 219692"/>
                  <a:gd name="connsiteY19" fmla="*/ 954846 h 994281"/>
                  <a:gd name="connsiteX20" fmla="*/ 190633 w 219692"/>
                  <a:gd name="connsiteY20" fmla="*/ 847620 h 994281"/>
                  <a:gd name="connsiteX21" fmla="*/ 157989 w 219692"/>
                  <a:gd name="connsiteY21" fmla="*/ 688688 h 994281"/>
                  <a:gd name="connsiteX22" fmla="*/ 119388 w 219692"/>
                  <a:gd name="connsiteY22" fmla="*/ 493835 h 994281"/>
                  <a:gd name="connsiteX23" fmla="*/ 105865 w 219692"/>
                  <a:gd name="connsiteY23" fmla="*/ 392089 h 994281"/>
                  <a:gd name="connsiteX24" fmla="*/ 96036 w 219692"/>
                  <a:gd name="connsiteY24" fmla="*/ 343837 h 994281"/>
                  <a:gd name="connsiteX25" fmla="*/ 77331 w 219692"/>
                  <a:gd name="connsiteY25" fmla="*/ 300709 h 994281"/>
                  <a:gd name="connsiteX26" fmla="*/ 54278 w 219692"/>
                  <a:gd name="connsiteY26" fmla="*/ 217907 h 994281"/>
                  <a:gd name="connsiteX27" fmla="*/ 39683 w 219692"/>
                  <a:gd name="connsiteY27" fmla="*/ 143742 h 994281"/>
                  <a:gd name="connsiteX28" fmla="*/ 22587 w 219692"/>
                  <a:gd name="connsiteY28" fmla="*/ 83696 h 994281"/>
                  <a:gd name="connsiteX29" fmla="*/ 7277 w 219692"/>
                  <a:gd name="connsiteY29" fmla="*/ 39316 h 994281"/>
                  <a:gd name="connsiteX30" fmla="*/ 1916 w 219692"/>
                  <a:gd name="connsiteY30" fmla="*/ 10127 h 994281"/>
                  <a:gd name="connsiteX31" fmla="*/ 725 w 219692"/>
                  <a:gd name="connsiteY31" fmla="*/ 2502 h 994281"/>
                  <a:gd name="connsiteX32" fmla="*/ 69 w 219692"/>
                  <a:gd name="connsiteY32" fmla="*/ 0 h 994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9692" h="994281">
                    <a:moveTo>
                      <a:pt x="69" y="0"/>
                    </a:moveTo>
                    <a:cubicBezTo>
                      <a:pt x="-23" y="870"/>
                      <a:pt x="-23" y="1751"/>
                      <a:pt x="69" y="2621"/>
                    </a:cubicBezTo>
                    <a:cubicBezTo>
                      <a:pt x="69" y="4587"/>
                      <a:pt x="665" y="7148"/>
                      <a:pt x="1082" y="10306"/>
                    </a:cubicBezTo>
                    <a:cubicBezTo>
                      <a:pt x="2095" y="17037"/>
                      <a:pt x="3286" y="26985"/>
                      <a:pt x="5669" y="39733"/>
                    </a:cubicBezTo>
                    <a:cubicBezTo>
                      <a:pt x="8052" y="52481"/>
                      <a:pt x="14902" y="67076"/>
                      <a:pt x="20323" y="84530"/>
                    </a:cubicBezTo>
                    <a:cubicBezTo>
                      <a:pt x="25744" y="101984"/>
                      <a:pt x="31701" y="121999"/>
                      <a:pt x="36705" y="144457"/>
                    </a:cubicBezTo>
                    <a:cubicBezTo>
                      <a:pt x="41709" y="166915"/>
                      <a:pt x="46176" y="191815"/>
                      <a:pt x="50704" y="218622"/>
                    </a:cubicBezTo>
                    <a:cubicBezTo>
                      <a:pt x="55231" y="245428"/>
                      <a:pt x="60235" y="274558"/>
                      <a:pt x="73698" y="302377"/>
                    </a:cubicBezTo>
                    <a:cubicBezTo>
                      <a:pt x="79655" y="316376"/>
                      <a:pt x="86922" y="330375"/>
                      <a:pt x="92164" y="345267"/>
                    </a:cubicBezTo>
                    <a:cubicBezTo>
                      <a:pt x="97294" y="360595"/>
                      <a:pt x="100496" y="376506"/>
                      <a:pt x="101696" y="392625"/>
                    </a:cubicBezTo>
                    <a:cubicBezTo>
                      <a:pt x="104327" y="426854"/>
                      <a:pt x="108802" y="460922"/>
                      <a:pt x="115099" y="494669"/>
                    </a:cubicBezTo>
                    <a:cubicBezTo>
                      <a:pt x="128919" y="563770"/>
                      <a:pt x="142084" y="629654"/>
                      <a:pt x="154117" y="689581"/>
                    </a:cubicBezTo>
                    <a:cubicBezTo>
                      <a:pt x="166150" y="749509"/>
                      <a:pt x="177945" y="802764"/>
                      <a:pt x="187655" y="848276"/>
                    </a:cubicBezTo>
                    <a:cubicBezTo>
                      <a:pt x="197365" y="893787"/>
                      <a:pt x="205109" y="929648"/>
                      <a:pt x="210589" y="955203"/>
                    </a:cubicBezTo>
                    <a:cubicBezTo>
                      <a:pt x="213389" y="967594"/>
                      <a:pt x="215534" y="977304"/>
                      <a:pt x="217082" y="984214"/>
                    </a:cubicBezTo>
                    <a:cubicBezTo>
                      <a:pt x="217797" y="987371"/>
                      <a:pt x="218393" y="989814"/>
                      <a:pt x="218870" y="991779"/>
                    </a:cubicBezTo>
                    <a:cubicBezTo>
                      <a:pt x="219023" y="992637"/>
                      <a:pt x="219262" y="993471"/>
                      <a:pt x="219584" y="994281"/>
                    </a:cubicBezTo>
                    <a:cubicBezTo>
                      <a:pt x="219729" y="993412"/>
                      <a:pt x="219729" y="992530"/>
                      <a:pt x="219584" y="991660"/>
                    </a:cubicBezTo>
                    <a:cubicBezTo>
                      <a:pt x="219227" y="989754"/>
                      <a:pt x="218810" y="987192"/>
                      <a:pt x="218214" y="984035"/>
                    </a:cubicBezTo>
                    <a:cubicBezTo>
                      <a:pt x="216844" y="977125"/>
                      <a:pt x="214938" y="967296"/>
                      <a:pt x="212257" y="954846"/>
                    </a:cubicBezTo>
                    <a:cubicBezTo>
                      <a:pt x="207075" y="929290"/>
                      <a:pt x="199688" y="892715"/>
                      <a:pt x="190633" y="847620"/>
                    </a:cubicBezTo>
                    <a:cubicBezTo>
                      <a:pt x="181579" y="802526"/>
                      <a:pt x="170260" y="748436"/>
                      <a:pt x="157989" y="688688"/>
                    </a:cubicBezTo>
                    <a:cubicBezTo>
                      <a:pt x="145718" y="628939"/>
                      <a:pt x="133029" y="562936"/>
                      <a:pt x="119388" y="493835"/>
                    </a:cubicBezTo>
                    <a:cubicBezTo>
                      <a:pt x="113074" y="460183"/>
                      <a:pt x="108560" y="426223"/>
                      <a:pt x="105865" y="392089"/>
                    </a:cubicBezTo>
                    <a:cubicBezTo>
                      <a:pt x="104641" y="375654"/>
                      <a:pt x="101338" y="359439"/>
                      <a:pt x="96036" y="343837"/>
                    </a:cubicBezTo>
                    <a:cubicBezTo>
                      <a:pt x="90616" y="328588"/>
                      <a:pt x="83527" y="314529"/>
                      <a:pt x="77331" y="300709"/>
                    </a:cubicBezTo>
                    <a:cubicBezTo>
                      <a:pt x="63928" y="273247"/>
                      <a:pt x="59103" y="244594"/>
                      <a:pt x="54278" y="217907"/>
                    </a:cubicBezTo>
                    <a:cubicBezTo>
                      <a:pt x="49453" y="191219"/>
                      <a:pt x="45045" y="166260"/>
                      <a:pt x="39683" y="143742"/>
                    </a:cubicBezTo>
                    <a:cubicBezTo>
                      <a:pt x="34996" y="123453"/>
                      <a:pt x="29291" y="103413"/>
                      <a:pt x="22587" y="83696"/>
                    </a:cubicBezTo>
                    <a:cubicBezTo>
                      <a:pt x="16630" y="66182"/>
                      <a:pt x="10017" y="51886"/>
                      <a:pt x="7277" y="39316"/>
                    </a:cubicBezTo>
                    <a:cubicBezTo>
                      <a:pt x="4537" y="26747"/>
                      <a:pt x="3226" y="16799"/>
                      <a:pt x="1916" y="10127"/>
                    </a:cubicBezTo>
                    <a:lnTo>
                      <a:pt x="725" y="2502"/>
                    </a:lnTo>
                    <a:cubicBezTo>
                      <a:pt x="582" y="1650"/>
                      <a:pt x="362" y="810"/>
                      <a:pt x="69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3DD89AED-2FC7-41B5-F59D-AD09885F3E40}"/>
                  </a:ext>
                </a:extLst>
              </p:cNvPr>
              <p:cNvSpPr/>
              <p:nvPr/>
            </p:nvSpPr>
            <p:spPr>
              <a:xfrm>
                <a:off x="2783776" y="3667999"/>
                <a:ext cx="533335" cy="751444"/>
              </a:xfrm>
              <a:custGeom>
                <a:avLst/>
                <a:gdLst>
                  <a:gd name="connsiteX0" fmla="*/ 148709 w 533335"/>
                  <a:gd name="connsiteY0" fmla="*/ 741660 h 751444"/>
                  <a:gd name="connsiteX1" fmla="*/ 1571 w 533335"/>
                  <a:gd name="connsiteY1" fmla="*/ 423378 h 751444"/>
                  <a:gd name="connsiteX2" fmla="*/ 5265 w 533335"/>
                  <a:gd name="connsiteY2" fmla="*/ 363808 h 751444"/>
                  <a:gd name="connsiteX3" fmla="*/ 53695 w 533335"/>
                  <a:gd name="connsiteY3" fmla="*/ 338849 h 751444"/>
                  <a:gd name="connsiteX4" fmla="*/ 86399 w 533335"/>
                  <a:gd name="connsiteY4" fmla="*/ 375484 h 751444"/>
                  <a:gd name="connsiteX5" fmla="*/ 136974 w 533335"/>
                  <a:gd name="connsiteY5" fmla="*/ 417183 h 751444"/>
                  <a:gd name="connsiteX6" fmla="*/ 178672 w 533335"/>
                  <a:gd name="connsiteY6" fmla="*/ 417898 h 751444"/>
                  <a:gd name="connsiteX7" fmla="*/ 194042 w 533335"/>
                  <a:gd name="connsiteY7" fmla="*/ 362796 h 751444"/>
                  <a:gd name="connsiteX8" fmla="*/ 185046 w 533335"/>
                  <a:gd name="connsiteY8" fmla="*/ 250804 h 751444"/>
                  <a:gd name="connsiteX9" fmla="*/ 186714 w 533335"/>
                  <a:gd name="connsiteY9" fmla="*/ 190817 h 751444"/>
                  <a:gd name="connsiteX10" fmla="*/ 222456 w 533335"/>
                  <a:gd name="connsiteY10" fmla="*/ 145902 h 751444"/>
                  <a:gd name="connsiteX11" fmla="*/ 271006 w 533335"/>
                  <a:gd name="connsiteY11" fmla="*/ 167764 h 751444"/>
                  <a:gd name="connsiteX12" fmla="*/ 273389 w 533335"/>
                  <a:gd name="connsiteY12" fmla="*/ 192664 h 751444"/>
                  <a:gd name="connsiteX13" fmla="*/ 287209 w 533335"/>
                  <a:gd name="connsiteY13" fmla="*/ 211607 h 751444"/>
                  <a:gd name="connsiteX14" fmla="*/ 308535 w 533335"/>
                  <a:gd name="connsiteY14" fmla="*/ 200766 h 751444"/>
                  <a:gd name="connsiteX15" fmla="*/ 351068 w 533335"/>
                  <a:gd name="connsiteY15" fmla="*/ 124993 h 751444"/>
                  <a:gd name="connsiteX16" fmla="*/ 390146 w 533335"/>
                  <a:gd name="connsiteY16" fmla="*/ 47194 h 751444"/>
                  <a:gd name="connsiteX17" fmla="*/ 460557 w 533335"/>
                  <a:gd name="connsiteY17" fmla="*/ 551 h 751444"/>
                  <a:gd name="connsiteX18" fmla="*/ 530373 w 533335"/>
                  <a:gd name="connsiteY18" fmla="*/ 39927 h 751444"/>
                  <a:gd name="connsiteX19" fmla="*/ 509107 w 533335"/>
                  <a:gd name="connsiteY19" fmla="*/ 121716 h 751444"/>
                  <a:gd name="connsiteX20" fmla="*/ 422671 w 533335"/>
                  <a:gd name="connsiteY20" fmla="*/ 217445 h 751444"/>
                  <a:gd name="connsiteX21" fmla="*/ 408374 w 533335"/>
                  <a:gd name="connsiteY21" fmla="*/ 235316 h 751444"/>
                  <a:gd name="connsiteX22" fmla="*/ 432202 w 533335"/>
                  <a:gd name="connsiteY22" fmla="*/ 264744 h 751444"/>
                  <a:gd name="connsiteX23" fmla="*/ 479381 w 533335"/>
                  <a:gd name="connsiteY23" fmla="*/ 266531 h 751444"/>
                  <a:gd name="connsiteX24" fmla="*/ 519531 w 533335"/>
                  <a:gd name="connsiteY24" fmla="*/ 287201 h 751444"/>
                  <a:gd name="connsiteX25" fmla="*/ 497908 w 533335"/>
                  <a:gd name="connsiteY25" fmla="*/ 345103 h 751444"/>
                  <a:gd name="connsiteX26" fmla="*/ 389312 w 533335"/>
                  <a:gd name="connsiteY26" fmla="*/ 418970 h 751444"/>
                  <a:gd name="connsiteX27" fmla="*/ 348685 w 533335"/>
                  <a:gd name="connsiteY27" fmla="*/ 442798 h 751444"/>
                  <a:gd name="connsiteX28" fmla="*/ 339928 w 533335"/>
                  <a:gd name="connsiteY28" fmla="*/ 486165 h 751444"/>
                  <a:gd name="connsiteX29" fmla="*/ 382163 w 533335"/>
                  <a:gd name="connsiteY29" fmla="*/ 498913 h 751444"/>
                  <a:gd name="connsiteX30" fmla="*/ 424934 w 533335"/>
                  <a:gd name="connsiteY30" fmla="*/ 478838 h 751444"/>
                  <a:gd name="connsiteX31" fmla="*/ 506784 w 533335"/>
                  <a:gd name="connsiteY31" fmla="*/ 488190 h 751444"/>
                  <a:gd name="connsiteX32" fmla="*/ 517685 w 533335"/>
                  <a:gd name="connsiteY32" fmla="*/ 543769 h 751444"/>
                  <a:gd name="connsiteX33" fmla="*/ 490938 w 533335"/>
                  <a:gd name="connsiteY33" fmla="*/ 595595 h 751444"/>
                  <a:gd name="connsiteX34" fmla="*/ 334984 w 533335"/>
                  <a:gd name="connsiteY34" fmla="*/ 723372 h 751444"/>
                  <a:gd name="connsiteX35" fmla="*/ 148768 w 533335"/>
                  <a:gd name="connsiteY35" fmla="*/ 742077 h 75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33335" h="751444">
                    <a:moveTo>
                      <a:pt x="148709" y="741660"/>
                    </a:moveTo>
                    <a:cubicBezTo>
                      <a:pt x="39755" y="676908"/>
                      <a:pt x="6396" y="544365"/>
                      <a:pt x="1571" y="423378"/>
                    </a:cubicBezTo>
                    <a:cubicBezTo>
                      <a:pt x="737" y="403184"/>
                      <a:pt x="-3016" y="382096"/>
                      <a:pt x="5265" y="363808"/>
                    </a:cubicBezTo>
                    <a:cubicBezTo>
                      <a:pt x="13545" y="345520"/>
                      <a:pt x="35050" y="331700"/>
                      <a:pt x="53695" y="338849"/>
                    </a:cubicBezTo>
                    <a:cubicBezTo>
                      <a:pt x="69183" y="344806"/>
                      <a:pt x="76987" y="361723"/>
                      <a:pt x="86399" y="375484"/>
                    </a:cubicBezTo>
                    <a:cubicBezTo>
                      <a:pt x="98992" y="393867"/>
                      <a:pt x="116523" y="408325"/>
                      <a:pt x="136974" y="417183"/>
                    </a:cubicBezTo>
                    <a:cubicBezTo>
                      <a:pt x="150317" y="423140"/>
                      <a:pt x="166461" y="425821"/>
                      <a:pt x="178672" y="417898"/>
                    </a:cubicBezTo>
                    <a:cubicBezTo>
                      <a:pt x="195352" y="406997"/>
                      <a:pt x="195650" y="382871"/>
                      <a:pt x="194042" y="362796"/>
                    </a:cubicBezTo>
                    <a:cubicBezTo>
                      <a:pt x="191063" y="325505"/>
                      <a:pt x="188067" y="288172"/>
                      <a:pt x="185046" y="250804"/>
                    </a:cubicBezTo>
                    <a:cubicBezTo>
                      <a:pt x="183498" y="230789"/>
                      <a:pt x="181889" y="210297"/>
                      <a:pt x="186714" y="190817"/>
                    </a:cubicBezTo>
                    <a:cubicBezTo>
                      <a:pt x="191540" y="171338"/>
                      <a:pt x="204049" y="152693"/>
                      <a:pt x="222456" y="145902"/>
                    </a:cubicBezTo>
                    <a:cubicBezTo>
                      <a:pt x="240863" y="139111"/>
                      <a:pt x="265526" y="148404"/>
                      <a:pt x="271006" y="167764"/>
                    </a:cubicBezTo>
                    <a:cubicBezTo>
                      <a:pt x="272370" y="175996"/>
                      <a:pt x="273168" y="184318"/>
                      <a:pt x="273389" y="192664"/>
                    </a:cubicBezTo>
                    <a:cubicBezTo>
                      <a:pt x="274580" y="200944"/>
                      <a:pt x="279346" y="209880"/>
                      <a:pt x="287209" y="211607"/>
                    </a:cubicBezTo>
                    <a:cubicBezTo>
                      <a:pt x="295072" y="213335"/>
                      <a:pt x="302995" y="207080"/>
                      <a:pt x="308535" y="200766"/>
                    </a:cubicBezTo>
                    <a:cubicBezTo>
                      <a:pt x="327716" y="179022"/>
                      <a:pt x="339809" y="151918"/>
                      <a:pt x="351068" y="124993"/>
                    </a:cubicBezTo>
                    <a:cubicBezTo>
                      <a:pt x="362327" y="98067"/>
                      <a:pt x="372989" y="70665"/>
                      <a:pt x="390146" y="47194"/>
                    </a:cubicBezTo>
                    <a:cubicBezTo>
                      <a:pt x="407302" y="23724"/>
                      <a:pt x="431845" y="4304"/>
                      <a:pt x="460557" y="551"/>
                    </a:cubicBezTo>
                    <a:cubicBezTo>
                      <a:pt x="489270" y="-3202"/>
                      <a:pt x="521021" y="12465"/>
                      <a:pt x="530373" y="39927"/>
                    </a:cubicBezTo>
                    <a:cubicBezTo>
                      <a:pt x="539726" y="67388"/>
                      <a:pt x="525369" y="97531"/>
                      <a:pt x="509107" y="121716"/>
                    </a:cubicBezTo>
                    <a:cubicBezTo>
                      <a:pt x="485052" y="157619"/>
                      <a:pt x="455941" y="189864"/>
                      <a:pt x="422671" y="217445"/>
                    </a:cubicBezTo>
                    <a:cubicBezTo>
                      <a:pt x="416130" y="221734"/>
                      <a:pt x="411120" y="227989"/>
                      <a:pt x="408374" y="235316"/>
                    </a:cubicBezTo>
                    <a:cubicBezTo>
                      <a:pt x="404978" y="248958"/>
                      <a:pt x="418620" y="261288"/>
                      <a:pt x="432202" y="264744"/>
                    </a:cubicBezTo>
                    <a:cubicBezTo>
                      <a:pt x="447511" y="268616"/>
                      <a:pt x="463595" y="265875"/>
                      <a:pt x="479381" y="266531"/>
                    </a:cubicBezTo>
                    <a:cubicBezTo>
                      <a:pt x="495167" y="267186"/>
                      <a:pt x="512562" y="272845"/>
                      <a:pt x="519531" y="287201"/>
                    </a:cubicBezTo>
                    <a:cubicBezTo>
                      <a:pt x="529301" y="307098"/>
                      <a:pt x="513574" y="329794"/>
                      <a:pt x="497908" y="345103"/>
                    </a:cubicBezTo>
                    <a:cubicBezTo>
                      <a:pt x="466217" y="375776"/>
                      <a:pt x="429486" y="400765"/>
                      <a:pt x="389312" y="418970"/>
                    </a:cubicBezTo>
                    <a:cubicBezTo>
                      <a:pt x="375015" y="425463"/>
                      <a:pt x="359527" y="431301"/>
                      <a:pt x="348685" y="442798"/>
                    </a:cubicBezTo>
                    <a:cubicBezTo>
                      <a:pt x="337843" y="454295"/>
                      <a:pt x="331708" y="472583"/>
                      <a:pt x="339928" y="486165"/>
                    </a:cubicBezTo>
                    <a:cubicBezTo>
                      <a:pt x="348149" y="499747"/>
                      <a:pt x="366973" y="502904"/>
                      <a:pt x="382163" y="498913"/>
                    </a:cubicBezTo>
                    <a:cubicBezTo>
                      <a:pt x="397354" y="494922"/>
                      <a:pt x="410638" y="485510"/>
                      <a:pt x="424934" y="478838"/>
                    </a:cubicBezTo>
                    <a:cubicBezTo>
                      <a:pt x="451681" y="466447"/>
                      <a:pt x="487423" y="465732"/>
                      <a:pt x="506784" y="488190"/>
                    </a:cubicBezTo>
                    <a:cubicBezTo>
                      <a:pt x="519531" y="503023"/>
                      <a:pt x="522153" y="524707"/>
                      <a:pt x="517685" y="543769"/>
                    </a:cubicBezTo>
                    <a:cubicBezTo>
                      <a:pt x="512335" y="562665"/>
                      <a:pt x="503239" y="580291"/>
                      <a:pt x="490938" y="595595"/>
                    </a:cubicBezTo>
                    <a:cubicBezTo>
                      <a:pt x="451193" y="651251"/>
                      <a:pt x="397372" y="695351"/>
                      <a:pt x="334984" y="723372"/>
                    </a:cubicBezTo>
                    <a:cubicBezTo>
                      <a:pt x="272733" y="750238"/>
                      <a:pt x="213938" y="760603"/>
                      <a:pt x="148768" y="742077"/>
                    </a:cubicBezTo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957BFAE9-68B6-8C16-6571-FA7897DDBDE4}"/>
                  </a:ext>
                </a:extLst>
              </p:cNvPr>
              <p:cNvSpPr/>
              <p:nvPr/>
            </p:nvSpPr>
            <p:spPr>
              <a:xfrm>
                <a:off x="2950367" y="3683383"/>
                <a:ext cx="333342" cy="733305"/>
              </a:xfrm>
              <a:custGeom>
                <a:avLst/>
                <a:gdLst>
                  <a:gd name="connsiteX0" fmla="*/ 1776 w 333342"/>
                  <a:gd name="connsiteY0" fmla="*/ 732233 h 733305"/>
                  <a:gd name="connsiteX1" fmla="*/ 7733 w 333342"/>
                  <a:gd name="connsiteY1" fmla="*/ 648835 h 733305"/>
                  <a:gd name="connsiteX2" fmla="*/ 64742 w 333342"/>
                  <a:gd name="connsiteY2" fmla="*/ 450229 h 733305"/>
                  <a:gd name="connsiteX3" fmla="*/ 82613 w 333342"/>
                  <a:gd name="connsiteY3" fmla="*/ 398940 h 733305"/>
                  <a:gd name="connsiteX4" fmla="*/ 100841 w 333342"/>
                  <a:gd name="connsiteY4" fmla="*/ 349437 h 733305"/>
                  <a:gd name="connsiteX5" fmla="*/ 144327 w 333342"/>
                  <a:gd name="connsiteY5" fmla="*/ 260082 h 733305"/>
                  <a:gd name="connsiteX6" fmla="*/ 189600 w 333342"/>
                  <a:gd name="connsiteY6" fmla="*/ 182641 h 733305"/>
                  <a:gd name="connsiteX7" fmla="*/ 232133 w 333342"/>
                  <a:gd name="connsiteY7" fmla="*/ 116817 h 733305"/>
                  <a:gd name="connsiteX8" fmla="*/ 303617 w 333342"/>
                  <a:gd name="connsiteY8" fmla="*/ 29070 h 733305"/>
                  <a:gd name="connsiteX9" fmla="*/ 325301 w 333342"/>
                  <a:gd name="connsiteY9" fmla="*/ 7268 h 733305"/>
                  <a:gd name="connsiteX10" fmla="*/ 331258 w 333342"/>
                  <a:gd name="connsiteY10" fmla="*/ 1787 h 733305"/>
                  <a:gd name="connsiteX11" fmla="*/ 333342 w 333342"/>
                  <a:gd name="connsiteY11" fmla="*/ 0 h 733305"/>
                  <a:gd name="connsiteX12" fmla="*/ 331496 w 333342"/>
                  <a:gd name="connsiteY12" fmla="*/ 2085 h 733305"/>
                  <a:gd name="connsiteX13" fmla="*/ 325956 w 333342"/>
                  <a:gd name="connsiteY13" fmla="*/ 8042 h 733305"/>
                  <a:gd name="connsiteX14" fmla="*/ 304749 w 333342"/>
                  <a:gd name="connsiteY14" fmla="*/ 30321 h 733305"/>
                  <a:gd name="connsiteX15" fmla="*/ 234337 w 333342"/>
                  <a:gd name="connsiteY15" fmla="*/ 118604 h 733305"/>
                  <a:gd name="connsiteX16" fmla="*/ 192281 w 333342"/>
                  <a:gd name="connsiteY16" fmla="*/ 184488 h 733305"/>
                  <a:gd name="connsiteX17" fmla="*/ 147365 w 333342"/>
                  <a:gd name="connsiteY17" fmla="*/ 262286 h 733305"/>
                  <a:gd name="connsiteX18" fmla="*/ 104237 w 333342"/>
                  <a:gd name="connsiteY18" fmla="*/ 351641 h 733305"/>
                  <a:gd name="connsiteX19" fmla="*/ 86366 w 333342"/>
                  <a:gd name="connsiteY19" fmla="*/ 400906 h 733305"/>
                  <a:gd name="connsiteX20" fmla="*/ 68793 w 333342"/>
                  <a:gd name="connsiteY20" fmla="*/ 452195 h 733305"/>
                  <a:gd name="connsiteX21" fmla="*/ 11605 w 333342"/>
                  <a:gd name="connsiteY21" fmla="*/ 650325 h 733305"/>
                  <a:gd name="connsiteX22" fmla="*/ 4993 w 333342"/>
                  <a:gd name="connsiteY22" fmla="*/ 733306 h 733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33342" h="733305">
                    <a:moveTo>
                      <a:pt x="1776" y="732233"/>
                    </a:moveTo>
                    <a:cubicBezTo>
                      <a:pt x="2670" y="684101"/>
                      <a:pt x="-5729" y="710788"/>
                      <a:pt x="7733" y="648835"/>
                    </a:cubicBezTo>
                    <a:cubicBezTo>
                      <a:pt x="22924" y="581599"/>
                      <a:pt x="41956" y="515286"/>
                      <a:pt x="64742" y="450229"/>
                    </a:cubicBezTo>
                    <a:cubicBezTo>
                      <a:pt x="70699" y="432895"/>
                      <a:pt x="76656" y="415798"/>
                      <a:pt x="82613" y="398940"/>
                    </a:cubicBezTo>
                    <a:cubicBezTo>
                      <a:pt x="88570" y="382081"/>
                      <a:pt x="94169" y="365402"/>
                      <a:pt x="100841" y="349437"/>
                    </a:cubicBezTo>
                    <a:cubicBezTo>
                      <a:pt x="113678" y="318872"/>
                      <a:pt x="128196" y="289045"/>
                      <a:pt x="144327" y="260082"/>
                    </a:cubicBezTo>
                    <a:cubicBezTo>
                      <a:pt x="159517" y="232263"/>
                      <a:pt x="175006" y="206469"/>
                      <a:pt x="189600" y="182641"/>
                    </a:cubicBezTo>
                    <a:cubicBezTo>
                      <a:pt x="204195" y="158813"/>
                      <a:pt x="218373" y="136475"/>
                      <a:pt x="232133" y="116817"/>
                    </a:cubicBezTo>
                    <a:cubicBezTo>
                      <a:pt x="253578" y="85703"/>
                      <a:pt x="277484" y="56359"/>
                      <a:pt x="303617" y="29070"/>
                    </a:cubicBezTo>
                    <a:cubicBezTo>
                      <a:pt x="312850" y="19420"/>
                      <a:pt x="320237" y="12152"/>
                      <a:pt x="325301" y="7268"/>
                    </a:cubicBezTo>
                    <a:lnTo>
                      <a:pt x="331258" y="1787"/>
                    </a:lnTo>
                    <a:cubicBezTo>
                      <a:pt x="331913" y="1150"/>
                      <a:pt x="332610" y="548"/>
                      <a:pt x="333342" y="0"/>
                    </a:cubicBezTo>
                    <a:cubicBezTo>
                      <a:pt x="332782" y="739"/>
                      <a:pt x="332163" y="1436"/>
                      <a:pt x="331496" y="2085"/>
                    </a:cubicBezTo>
                    <a:lnTo>
                      <a:pt x="325956" y="8042"/>
                    </a:lnTo>
                    <a:cubicBezTo>
                      <a:pt x="321071" y="13105"/>
                      <a:pt x="314042" y="20492"/>
                      <a:pt x="304749" y="30321"/>
                    </a:cubicBezTo>
                    <a:cubicBezTo>
                      <a:pt x="279098" y="57944"/>
                      <a:pt x="255562" y="87455"/>
                      <a:pt x="234337" y="118604"/>
                    </a:cubicBezTo>
                    <a:cubicBezTo>
                      <a:pt x="220755" y="138262"/>
                      <a:pt x="206816" y="160303"/>
                      <a:pt x="192281" y="184488"/>
                    </a:cubicBezTo>
                    <a:cubicBezTo>
                      <a:pt x="177746" y="208673"/>
                      <a:pt x="162496" y="234467"/>
                      <a:pt x="147365" y="262286"/>
                    </a:cubicBezTo>
                    <a:cubicBezTo>
                      <a:pt x="131371" y="291261"/>
                      <a:pt x="116973" y="321094"/>
                      <a:pt x="104237" y="351641"/>
                    </a:cubicBezTo>
                    <a:cubicBezTo>
                      <a:pt x="97624" y="367546"/>
                      <a:pt x="91965" y="384047"/>
                      <a:pt x="86366" y="400906"/>
                    </a:cubicBezTo>
                    <a:cubicBezTo>
                      <a:pt x="80766" y="417764"/>
                      <a:pt x="74452" y="434920"/>
                      <a:pt x="68793" y="452195"/>
                    </a:cubicBezTo>
                    <a:cubicBezTo>
                      <a:pt x="46043" y="517120"/>
                      <a:pt x="26951" y="583267"/>
                      <a:pt x="11605" y="650325"/>
                    </a:cubicBezTo>
                    <a:cubicBezTo>
                      <a:pt x="-1917" y="712277"/>
                      <a:pt x="6185" y="685352"/>
                      <a:pt x="4993" y="733306"/>
                    </a:cubicBezTo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17D9249D-5047-E843-E716-CFBE61AF35FA}"/>
                  </a:ext>
                </a:extLst>
              </p:cNvPr>
              <p:cNvSpPr/>
              <p:nvPr/>
            </p:nvSpPr>
            <p:spPr>
              <a:xfrm>
                <a:off x="3006411" y="3813781"/>
                <a:ext cx="45511" cy="218442"/>
              </a:xfrm>
              <a:custGeom>
                <a:avLst/>
                <a:gdLst>
                  <a:gd name="connsiteX0" fmla="*/ 45511 w 45511"/>
                  <a:gd name="connsiteY0" fmla="*/ 218443 h 218442"/>
                  <a:gd name="connsiteX1" fmla="*/ 42950 w 45511"/>
                  <a:gd name="connsiteY1" fmla="*/ 210044 h 218442"/>
                  <a:gd name="connsiteX2" fmla="*/ 37470 w 45511"/>
                  <a:gd name="connsiteY2" fmla="*/ 186752 h 218442"/>
                  <a:gd name="connsiteX3" fmla="*/ 22756 w 45511"/>
                  <a:gd name="connsiteY3" fmla="*/ 109311 h 218442"/>
                  <a:gd name="connsiteX4" fmla="*/ 7327 w 45511"/>
                  <a:gd name="connsiteY4" fmla="*/ 31870 h 218442"/>
                  <a:gd name="connsiteX5" fmla="*/ 1787 w 45511"/>
                  <a:gd name="connsiteY5" fmla="*/ 8638 h 218442"/>
                  <a:gd name="connsiteX6" fmla="*/ 0 w 45511"/>
                  <a:gd name="connsiteY6" fmla="*/ 0 h 218442"/>
                  <a:gd name="connsiteX7" fmla="*/ 3157 w 45511"/>
                  <a:gd name="connsiteY7" fmla="*/ 8221 h 218442"/>
                  <a:gd name="connsiteX8" fmla="*/ 9889 w 45511"/>
                  <a:gd name="connsiteY8" fmla="*/ 31215 h 218442"/>
                  <a:gd name="connsiteX9" fmla="*/ 26389 w 45511"/>
                  <a:gd name="connsiteY9" fmla="*/ 108655 h 218442"/>
                  <a:gd name="connsiteX10" fmla="*/ 40031 w 45511"/>
                  <a:gd name="connsiteY10" fmla="*/ 186096 h 218442"/>
                  <a:gd name="connsiteX11" fmla="*/ 44380 w 45511"/>
                  <a:gd name="connsiteY11" fmla="*/ 209627 h 218442"/>
                  <a:gd name="connsiteX12" fmla="*/ 45511 w 45511"/>
                  <a:gd name="connsiteY12" fmla="*/ 218443 h 218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511" h="218442">
                    <a:moveTo>
                      <a:pt x="45511" y="218443"/>
                    </a:moveTo>
                    <a:cubicBezTo>
                      <a:pt x="44362" y="215738"/>
                      <a:pt x="43504" y="212927"/>
                      <a:pt x="42950" y="210044"/>
                    </a:cubicBezTo>
                    <a:cubicBezTo>
                      <a:pt x="41461" y="204623"/>
                      <a:pt x="39614" y="196640"/>
                      <a:pt x="37470" y="186752"/>
                    </a:cubicBezTo>
                    <a:cubicBezTo>
                      <a:pt x="33180" y="167034"/>
                      <a:pt x="28177" y="139572"/>
                      <a:pt x="22756" y="109311"/>
                    </a:cubicBezTo>
                    <a:cubicBezTo>
                      <a:pt x="17335" y="79049"/>
                      <a:pt x="11914" y="51647"/>
                      <a:pt x="7327" y="31870"/>
                    </a:cubicBezTo>
                    <a:cubicBezTo>
                      <a:pt x="5063" y="22041"/>
                      <a:pt x="3157" y="13999"/>
                      <a:pt x="1787" y="8638"/>
                    </a:cubicBezTo>
                    <a:cubicBezTo>
                      <a:pt x="882" y="5832"/>
                      <a:pt x="286" y="2937"/>
                      <a:pt x="0" y="0"/>
                    </a:cubicBezTo>
                    <a:cubicBezTo>
                      <a:pt x="1352" y="2615"/>
                      <a:pt x="2407" y="5373"/>
                      <a:pt x="3157" y="8221"/>
                    </a:cubicBezTo>
                    <a:cubicBezTo>
                      <a:pt x="4944" y="13582"/>
                      <a:pt x="7268" y="21445"/>
                      <a:pt x="9889" y="31215"/>
                    </a:cubicBezTo>
                    <a:cubicBezTo>
                      <a:pt x="15131" y="50753"/>
                      <a:pt x="20969" y="78096"/>
                      <a:pt x="26389" y="108655"/>
                    </a:cubicBezTo>
                    <a:cubicBezTo>
                      <a:pt x="31810" y="139215"/>
                      <a:pt x="36397" y="165604"/>
                      <a:pt x="40031" y="186096"/>
                    </a:cubicBezTo>
                    <a:cubicBezTo>
                      <a:pt x="41759" y="195449"/>
                      <a:pt x="43188" y="203312"/>
                      <a:pt x="44380" y="209627"/>
                    </a:cubicBezTo>
                    <a:cubicBezTo>
                      <a:pt x="45106" y="212510"/>
                      <a:pt x="45487" y="215470"/>
                      <a:pt x="45511" y="21844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F7D81665-7DC9-6A87-0D75-1E779447740F}"/>
                  </a:ext>
                </a:extLst>
              </p:cNvPr>
              <p:cNvSpPr/>
              <p:nvPr/>
            </p:nvSpPr>
            <p:spPr>
              <a:xfrm>
                <a:off x="3051923" y="3965022"/>
                <a:ext cx="254125" cy="67202"/>
              </a:xfrm>
              <a:custGeom>
                <a:avLst/>
                <a:gdLst>
                  <a:gd name="connsiteX0" fmla="*/ 254125 w 254125"/>
                  <a:gd name="connsiteY0" fmla="*/ 67 h 67202"/>
                  <a:gd name="connsiteX1" fmla="*/ 243939 w 254125"/>
                  <a:gd name="connsiteY1" fmla="*/ 2033 h 67202"/>
                  <a:gd name="connsiteX2" fmla="*/ 216179 w 254125"/>
                  <a:gd name="connsiteY2" fmla="*/ 6858 h 67202"/>
                  <a:gd name="connsiteX3" fmla="*/ 125514 w 254125"/>
                  <a:gd name="connsiteY3" fmla="*/ 27529 h 67202"/>
                  <a:gd name="connsiteX4" fmla="*/ 36516 w 254125"/>
                  <a:gd name="connsiteY4" fmla="*/ 54633 h 67202"/>
                  <a:gd name="connsiteX5" fmla="*/ 9888 w 254125"/>
                  <a:gd name="connsiteY5" fmla="*/ 64045 h 67202"/>
                  <a:gd name="connsiteX6" fmla="*/ 0 w 254125"/>
                  <a:gd name="connsiteY6" fmla="*/ 67202 h 67202"/>
                  <a:gd name="connsiteX7" fmla="*/ 9352 w 254125"/>
                  <a:gd name="connsiteY7" fmla="*/ 62675 h 67202"/>
                  <a:gd name="connsiteX8" fmla="*/ 35623 w 254125"/>
                  <a:gd name="connsiteY8" fmla="*/ 52131 h 67202"/>
                  <a:gd name="connsiteX9" fmla="*/ 124561 w 254125"/>
                  <a:gd name="connsiteY9" fmla="*/ 23955 h 67202"/>
                  <a:gd name="connsiteX10" fmla="*/ 215762 w 254125"/>
                  <a:gd name="connsiteY10" fmla="*/ 4237 h 67202"/>
                  <a:gd name="connsiteX11" fmla="*/ 243760 w 254125"/>
                  <a:gd name="connsiteY11" fmla="*/ 603 h 67202"/>
                  <a:gd name="connsiteX12" fmla="*/ 254125 w 254125"/>
                  <a:gd name="connsiteY12" fmla="*/ 67 h 6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4125" h="67202">
                    <a:moveTo>
                      <a:pt x="254125" y="67"/>
                    </a:moveTo>
                    <a:cubicBezTo>
                      <a:pt x="250801" y="1044"/>
                      <a:pt x="247388" y="1699"/>
                      <a:pt x="243939" y="2033"/>
                    </a:cubicBezTo>
                    <a:cubicBezTo>
                      <a:pt x="237386" y="3105"/>
                      <a:pt x="227855" y="4654"/>
                      <a:pt x="216179" y="6858"/>
                    </a:cubicBezTo>
                    <a:cubicBezTo>
                      <a:pt x="192768" y="11147"/>
                      <a:pt x="160660" y="18236"/>
                      <a:pt x="125514" y="27529"/>
                    </a:cubicBezTo>
                    <a:cubicBezTo>
                      <a:pt x="90367" y="36822"/>
                      <a:pt x="59034" y="46829"/>
                      <a:pt x="36516" y="54633"/>
                    </a:cubicBezTo>
                    <a:cubicBezTo>
                      <a:pt x="25198" y="58446"/>
                      <a:pt x="16143" y="61782"/>
                      <a:pt x="9888" y="64045"/>
                    </a:cubicBezTo>
                    <a:cubicBezTo>
                      <a:pt x="6702" y="65415"/>
                      <a:pt x="3390" y="66470"/>
                      <a:pt x="0" y="67202"/>
                    </a:cubicBezTo>
                    <a:cubicBezTo>
                      <a:pt x="2978" y="65421"/>
                      <a:pt x="6106" y="63902"/>
                      <a:pt x="9352" y="62675"/>
                    </a:cubicBezTo>
                    <a:cubicBezTo>
                      <a:pt x="15309" y="59994"/>
                      <a:pt x="24424" y="56241"/>
                      <a:pt x="35623" y="52131"/>
                    </a:cubicBezTo>
                    <a:cubicBezTo>
                      <a:pt x="57961" y="43672"/>
                      <a:pt x="89236" y="33367"/>
                      <a:pt x="124561" y="23955"/>
                    </a:cubicBezTo>
                    <a:cubicBezTo>
                      <a:pt x="154602" y="15817"/>
                      <a:pt x="185042" y="9235"/>
                      <a:pt x="215762" y="4237"/>
                    </a:cubicBezTo>
                    <a:cubicBezTo>
                      <a:pt x="227676" y="2331"/>
                      <a:pt x="237148" y="1199"/>
                      <a:pt x="243760" y="603"/>
                    </a:cubicBezTo>
                    <a:cubicBezTo>
                      <a:pt x="247185" y="67"/>
                      <a:pt x="250658" y="-112"/>
                      <a:pt x="254125" y="6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D4CA078E-30C6-0D90-DB78-AF07CC606B14}"/>
                  </a:ext>
                </a:extLst>
              </p:cNvPr>
              <p:cNvSpPr/>
              <p:nvPr/>
            </p:nvSpPr>
            <p:spPr>
              <a:xfrm>
                <a:off x="2807031" y="4007205"/>
                <a:ext cx="153809" cy="319652"/>
              </a:xfrm>
              <a:custGeom>
                <a:avLst/>
                <a:gdLst>
                  <a:gd name="connsiteX0" fmla="*/ 153810 w 153809"/>
                  <a:gd name="connsiteY0" fmla="*/ 319652 h 319652"/>
                  <a:gd name="connsiteX1" fmla="*/ 151844 w 153809"/>
                  <a:gd name="connsiteY1" fmla="*/ 316674 h 319652"/>
                  <a:gd name="connsiteX2" fmla="*/ 146721 w 153809"/>
                  <a:gd name="connsiteY2" fmla="*/ 307679 h 319652"/>
                  <a:gd name="connsiteX3" fmla="*/ 128850 w 153809"/>
                  <a:gd name="connsiteY3" fmla="*/ 274022 h 319652"/>
                  <a:gd name="connsiteX4" fmla="*/ 75237 w 153809"/>
                  <a:gd name="connsiteY4" fmla="*/ 160839 h 319652"/>
                  <a:gd name="connsiteX5" fmla="*/ 22398 w 153809"/>
                  <a:gd name="connsiteY5" fmla="*/ 47120 h 319652"/>
                  <a:gd name="connsiteX6" fmla="*/ 5719 w 153809"/>
                  <a:gd name="connsiteY6" fmla="*/ 12986 h 319652"/>
                  <a:gd name="connsiteX7" fmla="*/ 1311 w 153809"/>
                  <a:gd name="connsiteY7" fmla="*/ 3336 h 319652"/>
                  <a:gd name="connsiteX8" fmla="*/ 0 w 153809"/>
                  <a:gd name="connsiteY8" fmla="*/ 0 h 319652"/>
                  <a:gd name="connsiteX9" fmla="*/ 1966 w 153809"/>
                  <a:gd name="connsiteY9" fmla="*/ 2978 h 319652"/>
                  <a:gd name="connsiteX10" fmla="*/ 7089 w 153809"/>
                  <a:gd name="connsiteY10" fmla="*/ 11974 h 319652"/>
                  <a:gd name="connsiteX11" fmla="*/ 24960 w 153809"/>
                  <a:gd name="connsiteY11" fmla="*/ 45631 h 319652"/>
                  <a:gd name="connsiteX12" fmla="*/ 78573 w 153809"/>
                  <a:gd name="connsiteY12" fmla="*/ 158813 h 319652"/>
                  <a:gd name="connsiteX13" fmla="*/ 131411 w 153809"/>
                  <a:gd name="connsiteY13" fmla="*/ 272532 h 319652"/>
                  <a:gd name="connsiteX14" fmla="*/ 148091 w 153809"/>
                  <a:gd name="connsiteY14" fmla="*/ 306666 h 319652"/>
                  <a:gd name="connsiteX15" fmla="*/ 152618 w 153809"/>
                  <a:gd name="connsiteY15" fmla="*/ 316018 h 319652"/>
                  <a:gd name="connsiteX16" fmla="*/ 153810 w 153809"/>
                  <a:gd name="connsiteY16" fmla="*/ 319652 h 31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3809" h="319652">
                    <a:moveTo>
                      <a:pt x="153810" y="319652"/>
                    </a:moveTo>
                    <a:cubicBezTo>
                      <a:pt x="153017" y="318759"/>
                      <a:pt x="152356" y="317752"/>
                      <a:pt x="151844" y="316674"/>
                    </a:cubicBezTo>
                    <a:cubicBezTo>
                      <a:pt x="150414" y="314231"/>
                      <a:pt x="148746" y="311253"/>
                      <a:pt x="146721" y="307679"/>
                    </a:cubicBezTo>
                    <a:cubicBezTo>
                      <a:pt x="142313" y="299815"/>
                      <a:pt x="136296" y="288318"/>
                      <a:pt x="128850" y="274022"/>
                    </a:cubicBezTo>
                    <a:cubicBezTo>
                      <a:pt x="114255" y="245428"/>
                      <a:pt x="95312" y="205278"/>
                      <a:pt x="75237" y="160839"/>
                    </a:cubicBezTo>
                    <a:cubicBezTo>
                      <a:pt x="55162" y="116400"/>
                      <a:pt x="36397" y="75952"/>
                      <a:pt x="22398" y="47120"/>
                    </a:cubicBezTo>
                    <a:cubicBezTo>
                      <a:pt x="15548" y="33061"/>
                      <a:pt x="9948" y="21505"/>
                      <a:pt x="5719" y="12986"/>
                    </a:cubicBezTo>
                    <a:lnTo>
                      <a:pt x="1311" y="3336"/>
                    </a:lnTo>
                    <a:cubicBezTo>
                      <a:pt x="697" y="2299"/>
                      <a:pt x="256" y="1173"/>
                      <a:pt x="0" y="0"/>
                    </a:cubicBezTo>
                    <a:cubicBezTo>
                      <a:pt x="768" y="917"/>
                      <a:pt x="1424" y="1912"/>
                      <a:pt x="1966" y="2978"/>
                    </a:cubicBezTo>
                    <a:cubicBezTo>
                      <a:pt x="3336" y="5421"/>
                      <a:pt x="5004" y="8399"/>
                      <a:pt x="7089" y="11974"/>
                    </a:cubicBezTo>
                    <a:cubicBezTo>
                      <a:pt x="11438" y="19837"/>
                      <a:pt x="17514" y="31334"/>
                      <a:pt x="24960" y="45631"/>
                    </a:cubicBezTo>
                    <a:cubicBezTo>
                      <a:pt x="39614" y="74224"/>
                      <a:pt x="58557" y="114374"/>
                      <a:pt x="78573" y="158813"/>
                    </a:cubicBezTo>
                    <a:cubicBezTo>
                      <a:pt x="98588" y="203252"/>
                      <a:pt x="117472" y="243700"/>
                      <a:pt x="131411" y="272532"/>
                    </a:cubicBezTo>
                    <a:cubicBezTo>
                      <a:pt x="138321" y="286591"/>
                      <a:pt x="143921" y="298088"/>
                      <a:pt x="148091" y="306666"/>
                    </a:cubicBezTo>
                    <a:cubicBezTo>
                      <a:pt x="149938" y="310419"/>
                      <a:pt x="151367" y="313457"/>
                      <a:pt x="152618" y="316018"/>
                    </a:cubicBezTo>
                    <a:cubicBezTo>
                      <a:pt x="153178" y="317168"/>
                      <a:pt x="153583" y="318389"/>
                      <a:pt x="153810" y="31965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89313E4D-9A26-32D4-EEA8-3EDDA5142747}"/>
                  </a:ext>
                </a:extLst>
              </p:cNvPr>
              <p:cNvSpPr/>
              <p:nvPr/>
            </p:nvSpPr>
            <p:spPr>
              <a:xfrm>
                <a:off x="2960900" y="4191216"/>
                <a:ext cx="334187" cy="135640"/>
              </a:xfrm>
              <a:custGeom>
                <a:avLst/>
                <a:gdLst>
                  <a:gd name="connsiteX0" fmla="*/ 334187 w 334187"/>
                  <a:gd name="connsiteY0" fmla="*/ 0 h 135640"/>
                  <a:gd name="connsiteX1" fmla="*/ 330911 w 334187"/>
                  <a:gd name="connsiteY1" fmla="*/ 1668 h 135640"/>
                  <a:gd name="connsiteX2" fmla="*/ 321201 w 334187"/>
                  <a:gd name="connsiteY2" fmla="*/ 5719 h 135640"/>
                  <a:gd name="connsiteX3" fmla="*/ 285459 w 334187"/>
                  <a:gd name="connsiteY3" fmla="*/ 20313 h 135640"/>
                  <a:gd name="connsiteX4" fmla="*/ 167868 w 334187"/>
                  <a:gd name="connsiteY4" fmla="*/ 69578 h 135640"/>
                  <a:gd name="connsiteX5" fmla="*/ 49741 w 334187"/>
                  <a:gd name="connsiteY5" fmla="*/ 117829 h 135640"/>
                  <a:gd name="connsiteX6" fmla="*/ 13522 w 334187"/>
                  <a:gd name="connsiteY6" fmla="*/ 131292 h 135640"/>
                  <a:gd name="connsiteX7" fmla="*/ 3574 w 334187"/>
                  <a:gd name="connsiteY7" fmla="*/ 134688 h 135640"/>
                  <a:gd name="connsiteX8" fmla="*/ 0 w 334187"/>
                  <a:gd name="connsiteY8" fmla="*/ 135641 h 135640"/>
                  <a:gd name="connsiteX9" fmla="*/ 3276 w 334187"/>
                  <a:gd name="connsiteY9" fmla="*/ 133973 h 135640"/>
                  <a:gd name="connsiteX10" fmla="*/ 12986 w 334187"/>
                  <a:gd name="connsiteY10" fmla="*/ 129922 h 135640"/>
                  <a:gd name="connsiteX11" fmla="*/ 48728 w 334187"/>
                  <a:gd name="connsiteY11" fmla="*/ 115327 h 135640"/>
                  <a:gd name="connsiteX12" fmla="*/ 166379 w 334187"/>
                  <a:gd name="connsiteY12" fmla="*/ 66123 h 135640"/>
                  <a:gd name="connsiteX13" fmla="*/ 284446 w 334187"/>
                  <a:gd name="connsiteY13" fmla="*/ 17871 h 135640"/>
                  <a:gd name="connsiteX14" fmla="*/ 320725 w 334187"/>
                  <a:gd name="connsiteY14" fmla="*/ 4408 h 135640"/>
                  <a:gd name="connsiteX15" fmla="*/ 330673 w 334187"/>
                  <a:gd name="connsiteY15" fmla="*/ 953 h 135640"/>
                  <a:gd name="connsiteX16" fmla="*/ 334187 w 334187"/>
                  <a:gd name="connsiteY16" fmla="*/ 0 h 13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4187" h="135640">
                    <a:moveTo>
                      <a:pt x="334187" y="0"/>
                    </a:moveTo>
                    <a:cubicBezTo>
                      <a:pt x="333186" y="721"/>
                      <a:pt x="332084" y="1287"/>
                      <a:pt x="330911" y="1668"/>
                    </a:cubicBezTo>
                    <a:lnTo>
                      <a:pt x="321201" y="5719"/>
                    </a:lnTo>
                    <a:cubicBezTo>
                      <a:pt x="312266" y="9412"/>
                      <a:pt x="300173" y="14356"/>
                      <a:pt x="285459" y="20313"/>
                    </a:cubicBezTo>
                    <a:cubicBezTo>
                      <a:pt x="255257" y="32644"/>
                      <a:pt x="213975" y="50098"/>
                      <a:pt x="167868" y="69578"/>
                    </a:cubicBezTo>
                    <a:cubicBezTo>
                      <a:pt x="121761" y="89057"/>
                      <a:pt x="80241" y="106094"/>
                      <a:pt x="49741" y="117829"/>
                    </a:cubicBezTo>
                    <a:cubicBezTo>
                      <a:pt x="34491" y="123786"/>
                      <a:pt x="22101" y="128254"/>
                      <a:pt x="13522" y="131292"/>
                    </a:cubicBezTo>
                    <a:lnTo>
                      <a:pt x="3574" y="134688"/>
                    </a:lnTo>
                    <a:cubicBezTo>
                      <a:pt x="2437" y="135182"/>
                      <a:pt x="1233" y="135504"/>
                      <a:pt x="0" y="135641"/>
                    </a:cubicBezTo>
                    <a:cubicBezTo>
                      <a:pt x="1031" y="134968"/>
                      <a:pt x="2127" y="134408"/>
                      <a:pt x="3276" y="133973"/>
                    </a:cubicBezTo>
                    <a:lnTo>
                      <a:pt x="12986" y="129922"/>
                    </a:lnTo>
                    <a:lnTo>
                      <a:pt x="48728" y="115327"/>
                    </a:lnTo>
                    <a:cubicBezTo>
                      <a:pt x="78930" y="102996"/>
                      <a:pt x="120212" y="85542"/>
                      <a:pt x="166379" y="66123"/>
                    </a:cubicBezTo>
                    <a:cubicBezTo>
                      <a:pt x="212546" y="46703"/>
                      <a:pt x="254006" y="29547"/>
                      <a:pt x="284446" y="17871"/>
                    </a:cubicBezTo>
                    <a:cubicBezTo>
                      <a:pt x="299696" y="11914"/>
                      <a:pt x="312087" y="7387"/>
                      <a:pt x="320725" y="4408"/>
                    </a:cubicBezTo>
                    <a:lnTo>
                      <a:pt x="330673" y="953"/>
                    </a:lnTo>
                    <a:cubicBezTo>
                      <a:pt x="331798" y="494"/>
                      <a:pt x="332984" y="173"/>
                      <a:pt x="334187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245F1AD1-9A30-5D9A-5B86-9F116530835C}"/>
                </a:ext>
              </a:extLst>
            </p:cNvPr>
            <p:cNvSpPr/>
            <p:nvPr/>
          </p:nvSpPr>
          <p:spPr>
            <a:xfrm>
              <a:off x="621471" y="4468931"/>
              <a:ext cx="2613271" cy="3097"/>
            </a:xfrm>
            <a:custGeom>
              <a:avLst/>
              <a:gdLst>
                <a:gd name="connsiteX0" fmla="*/ 2613272 w 2613271"/>
                <a:gd name="connsiteY0" fmla="*/ 1549 h 3097"/>
                <a:gd name="connsiteX1" fmla="*/ 1306725 w 2613271"/>
                <a:gd name="connsiteY1" fmla="*/ 3098 h 3097"/>
                <a:gd name="connsiteX2" fmla="*/ 0 w 2613271"/>
                <a:gd name="connsiteY2" fmla="*/ 1549 h 3097"/>
                <a:gd name="connsiteX3" fmla="*/ 1306725 w 2613271"/>
                <a:gd name="connsiteY3" fmla="*/ 0 h 3097"/>
                <a:gd name="connsiteX4" fmla="*/ 2613272 w 2613271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3271" h="3097">
                  <a:moveTo>
                    <a:pt x="2613272" y="1549"/>
                  </a:moveTo>
                  <a:cubicBezTo>
                    <a:pt x="2613272" y="2383"/>
                    <a:pt x="2028236" y="3098"/>
                    <a:pt x="1306725" y="3098"/>
                  </a:cubicBezTo>
                  <a:cubicBezTo>
                    <a:pt x="585215" y="3098"/>
                    <a:pt x="0" y="2383"/>
                    <a:pt x="0" y="1549"/>
                  </a:cubicBezTo>
                  <a:cubicBezTo>
                    <a:pt x="0" y="715"/>
                    <a:pt x="584917" y="0"/>
                    <a:pt x="1306725" y="0"/>
                  </a:cubicBezTo>
                  <a:cubicBezTo>
                    <a:pt x="2028534" y="0"/>
                    <a:pt x="2613272" y="715"/>
                    <a:pt x="2613272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38" name="Gráfico 447">
              <a:extLst>
                <a:ext uri="{FF2B5EF4-FFF2-40B4-BE49-F238E27FC236}">
                  <a16:creationId xmlns:a16="http://schemas.microsoft.com/office/drawing/2014/main" id="{0E57C873-3DBD-201C-C1D7-AA2B11AC42B4}"/>
                </a:ext>
              </a:extLst>
            </p:cNvPr>
            <p:cNvGrpSpPr/>
            <p:nvPr/>
          </p:nvGrpSpPr>
          <p:grpSpPr>
            <a:xfrm>
              <a:off x="2126449" y="2167432"/>
              <a:ext cx="1001024" cy="2380723"/>
              <a:chOff x="2126449" y="2167432"/>
              <a:chExt cx="1001024" cy="2380723"/>
            </a:xfrm>
          </p:grpSpPr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F74E74E7-11DA-74C3-6B5B-1CD2BE6ADFB9}"/>
                  </a:ext>
                </a:extLst>
              </p:cNvPr>
              <p:cNvSpPr/>
              <p:nvPr/>
            </p:nvSpPr>
            <p:spPr>
              <a:xfrm>
                <a:off x="2584369" y="2336964"/>
                <a:ext cx="175602" cy="426093"/>
              </a:xfrm>
              <a:custGeom>
                <a:avLst/>
                <a:gdLst>
                  <a:gd name="connsiteX0" fmla="*/ 154514 w 175602"/>
                  <a:gd name="connsiteY0" fmla="*/ 6096 h 426093"/>
                  <a:gd name="connsiteX1" fmla="*/ 42940 w 175602"/>
                  <a:gd name="connsiteY1" fmla="*/ 43029 h 426093"/>
                  <a:gd name="connsiteX2" fmla="*/ 9998 w 175602"/>
                  <a:gd name="connsiteY2" fmla="*/ 141439 h 426093"/>
                  <a:gd name="connsiteX3" fmla="*/ 4756 w 175602"/>
                  <a:gd name="connsiteY3" fmla="*/ 355890 h 426093"/>
                  <a:gd name="connsiteX4" fmla="*/ 27214 w 175602"/>
                  <a:gd name="connsiteY4" fmla="*/ 413554 h 426093"/>
                  <a:gd name="connsiteX5" fmla="*/ 84520 w 175602"/>
                  <a:gd name="connsiteY5" fmla="*/ 424277 h 426093"/>
                  <a:gd name="connsiteX6" fmla="*/ 132176 w 175602"/>
                  <a:gd name="connsiteY6" fmla="*/ 400449 h 426093"/>
                  <a:gd name="connsiteX7" fmla="*/ 145817 w 175602"/>
                  <a:gd name="connsiteY7" fmla="*/ 320148 h 426093"/>
                  <a:gd name="connsiteX8" fmla="*/ 175602 w 175602"/>
                  <a:gd name="connsiteY8" fmla="*/ 35345 h 42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602" h="426093">
                    <a:moveTo>
                      <a:pt x="154514" y="6096"/>
                    </a:moveTo>
                    <a:cubicBezTo>
                      <a:pt x="111803" y="-12252"/>
                      <a:pt x="62121" y="13959"/>
                      <a:pt x="42940" y="43029"/>
                    </a:cubicBezTo>
                    <a:cubicBezTo>
                      <a:pt x="23759" y="72099"/>
                      <a:pt x="15478" y="106888"/>
                      <a:pt x="9998" y="141439"/>
                    </a:cubicBezTo>
                    <a:cubicBezTo>
                      <a:pt x="-1255" y="212374"/>
                      <a:pt x="-3018" y="284490"/>
                      <a:pt x="4756" y="355890"/>
                    </a:cubicBezTo>
                    <a:cubicBezTo>
                      <a:pt x="7019" y="376918"/>
                      <a:pt x="11130" y="399793"/>
                      <a:pt x="27214" y="413554"/>
                    </a:cubicBezTo>
                    <a:cubicBezTo>
                      <a:pt x="43297" y="427315"/>
                      <a:pt x="64743" y="427732"/>
                      <a:pt x="84520" y="424277"/>
                    </a:cubicBezTo>
                    <a:cubicBezTo>
                      <a:pt x="102391" y="421179"/>
                      <a:pt x="120560" y="414388"/>
                      <a:pt x="132176" y="400449"/>
                    </a:cubicBezTo>
                    <a:cubicBezTo>
                      <a:pt x="150047" y="379063"/>
                      <a:pt x="147724" y="347967"/>
                      <a:pt x="145817" y="320148"/>
                    </a:cubicBezTo>
                    <a:cubicBezTo>
                      <a:pt x="139235" y="224205"/>
                      <a:pt x="149308" y="127851"/>
                      <a:pt x="175602" y="35345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8A6BDCD7-086E-217B-2397-4009C44E263B}"/>
                  </a:ext>
                </a:extLst>
              </p:cNvPr>
              <p:cNvSpPr/>
              <p:nvPr/>
            </p:nvSpPr>
            <p:spPr>
              <a:xfrm>
                <a:off x="2645775" y="2331091"/>
                <a:ext cx="340134" cy="570178"/>
              </a:xfrm>
              <a:custGeom>
                <a:avLst/>
                <a:gdLst>
                  <a:gd name="connsiteX0" fmla="*/ 0 w 340134"/>
                  <a:gd name="connsiteY0" fmla="*/ 50809 h 570178"/>
                  <a:gd name="connsiteX1" fmla="*/ 127301 w 340134"/>
                  <a:gd name="connsiteY1" fmla="*/ 3868 h 570178"/>
                  <a:gd name="connsiteX2" fmla="*/ 214333 w 340134"/>
                  <a:gd name="connsiteY2" fmla="*/ 99180 h 570178"/>
                  <a:gd name="connsiteX3" fmla="*/ 204861 w 340134"/>
                  <a:gd name="connsiteY3" fmla="*/ 283846 h 570178"/>
                  <a:gd name="connsiteX4" fmla="*/ 335140 w 340134"/>
                  <a:gd name="connsiteY4" fmla="*/ 455050 h 570178"/>
                  <a:gd name="connsiteX5" fmla="*/ 325788 w 340134"/>
                  <a:gd name="connsiteY5" fmla="*/ 541665 h 570178"/>
                  <a:gd name="connsiteX6" fmla="*/ 291178 w 340134"/>
                  <a:gd name="connsiteY6" fmla="*/ 569722 h 570178"/>
                  <a:gd name="connsiteX7" fmla="*/ 239948 w 340134"/>
                  <a:gd name="connsiteY7" fmla="*/ 548039 h 570178"/>
                  <a:gd name="connsiteX8" fmla="*/ 130518 w 340134"/>
                  <a:gd name="connsiteY8" fmla="*/ 439026 h 570178"/>
                  <a:gd name="connsiteX9" fmla="*/ 84172 w 340134"/>
                  <a:gd name="connsiteY9" fmla="*/ 264724 h 570178"/>
                  <a:gd name="connsiteX10" fmla="*/ 105379 w 340134"/>
                  <a:gd name="connsiteY10" fmla="*/ 83453 h 570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0134" h="570178">
                    <a:moveTo>
                      <a:pt x="0" y="50809"/>
                    </a:moveTo>
                    <a:cubicBezTo>
                      <a:pt x="19599" y="11850"/>
                      <a:pt x="79168" y="-9178"/>
                      <a:pt x="127301" y="3868"/>
                    </a:cubicBezTo>
                    <a:cubicBezTo>
                      <a:pt x="167928" y="14829"/>
                      <a:pt x="211354" y="56528"/>
                      <a:pt x="214333" y="99180"/>
                    </a:cubicBezTo>
                    <a:cubicBezTo>
                      <a:pt x="218562" y="161371"/>
                      <a:pt x="184965" y="224872"/>
                      <a:pt x="204861" y="283846"/>
                    </a:cubicBezTo>
                    <a:cubicBezTo>
                      <a:pt x="228034" y="352590"/>
                      <a:pt x="313338" y="385890"/>
                      <a:pt x="335140" y="455050"/>
                    </a:cubicBezTo>
                    <a:cubicBezTo>
                      <a:pt x="344213" y="483965"/>
                      <a:pt x="340823" y="515353"/>
                      <a:pt x="325788" y="541665"/>
                    </a:cubicBezTo>
                    <a:cubicBezTo>
                      <a:pt x="318103" y="554949"/>
                      <a:pt x="306368" y="567220"/>
                      <a:pt x="291178" y="569722"/>
                    </a:cubicBezTo>
                    <a:cubicBezTo>
                      <a:pt x="272294" y="572760"/>
                      <a:pt x="254840" y="560072"/>
                      <a:pt x="239948" y="548039"/>
                    </a:cubicBezTo>
                    <a:cubicBezTo>
                      <a:pt x="199619" y="515633"/>
                      <a:pt x="158635" y="482512"/>
                      <a:pt x="130518" y="439026"/>
                    </a:cubicBezTo>
                    <a:cubicBezTo>
                      <a:pt x="97456" y="387855"/>
                      <a:pt x="84708" y="325843"/>
                      <a:pt x="84172" y="264724"/>
                    </a:cubicBezTo>
                    <a:cubicBezTo>
                      <a:pt x="83636" y="203606"/>
                      <a:pt x="94537" y="143381"/>
                      <a:pt x="105379" y="83453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548874BB-9592-8AE4-85FC-1F51E6C6BB99}"/>
                  </a:ext>
                </a:extLst>
              </p:cNvPr>
              <p:cNvSpPr/>
              <p:nvPr/>
            </p:nvSpPr>
            <p:spPr>
              <a:xfrm>
                <a:off x="2621530" y="2354098"/>
                <a:ext cx="194927" cy="383413"/>
              </a:xfrm>
              <a:custGeom>
                <a:avLst/>
                <a:gdLst>
                  <a:gd name="connsiteX0" fmla="*/ 194198 w 194927"/>
                  <a:gd name="connsiteY0" fmla="*/ 103277 h 383413"/>
                  <a:gd name="connsiteX1" fmla="*/ 114600 w 194927"/>
                  <a:gd name="connsiteY1" fmla="*/ 721 h 383413"/>
                  <a:gd name="connsiteX2" fmla="*/ 111694 w 194927"/>
                  <a:gd name="connsiteY2" fmla="*/ 399 h 383413"/>
                  <a:gd name="connsiteX3" fmla="*/ 11914 w 194927"/>
                  <a:gd name="connsiteY3" fmla="*/ 80819 h 383413"/>
                  <a:gd name="connsiteX4" fmla="*/ 0 w 194927"/>
                  <a:gd name="connsiteY4" fmla="*/ 182088 h 383413"/>
                  <a:gd name="connsiteX5" fmla="*/ 39316 w 194927"/>
                  <a:gd name="connsiteY5" fmla="*/ 253035 h 383413"/>
                  <a:gd name="connsiteX6" fmla="*/ 51707 w 194927"/>
                  <a:gd name="connsiteY6" fmla="*/ 256133 h 383413"/>
                  <a:gd name="connsiteX7" fmla="*/ 51707 w 194927"/>
                  <a:gd name="connsiteY7" fmla="*/ 256133 h 383413"/>
                  <a:gd name="connsiteX8" fmla="*/ 51707 w 194927"/>
                  <a:gd name="connsiteY8" fmla="*/ 256490 h 383413"/>
                  <a:gd name="connsiteX9" fmla="*/ 41222 w 194927"/>
                  <a:gd name="connsiteY9" fmla="*/ 310580 h 383413"/>
                  <a:gd name="connsiteX10" fmla="*/ 91618 w 194927"/>
                  <a:gd name="connsiteY10" fmla="*/ 382779 h 383413"/>
                  <a:gd name="connsiteX11" fmla="*/ 160302 w 194927"/>
                  <a:gd name="connsiteY11" fmla="*/ 325294 h 38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4927" h="383413">
                    <a:moveTo>
                      <a:pt x="194198" y="103277"/>
                    </a:moveTo>
                    <a:cubicBezTo>
                      <a:pt x="200536" y="52976"/>
                      <a:pt x="164901" y="7059"/>
                      <a:pt x="114600" y="721"/>
                    </a:cubicBezTo>
                    <a:cubicBezTo>
                      <a:pt x="113635" y="596"/>
                      <a:pt x="112665" y="489"/>
                      <a:pt x="111694" y="399"/>
                    </a:cubicBezTo>
                    <a:cubicBezTo>
                      <a:pt x="62787" y="-4247"/>
                      <a:pt x="19241" y="32210"/>
                      <a:pt x="11914" y="80819"/>
                    </a:cubicBezTo>
                    <a:cubicBezTo>
                      <a:pt x="5480" y="123411"/>
                      <a:pt x="0" y="166480"/>
                      <a:pt x="0" y="182088"/>
                    </a:cubicBezTo>
                    <a:cubicBezTo>
                      <a:pt x="596" y="229207"/>
                      <a:pt x="28176" y="247614"/>
                      <a:pt x="39316" y="253035"/>
                    </a:cubicBezTo>
                    <a:cubicBezTo>
                      <a:pt x="43331" y="254483"/>
                      <a:pt x="47483" y="255525"/>
                      <a:pt x="51707" y="256133"/>
                    </a:cubicBezTo>
                    <a:lnTo>
                      <a:pt x="51707" y="256133"/>
                    </a:lnTo>
                    <a:cubicBezTo>
                      <a:pt x="51772" y="256246"/>
                      <a:pt x="51772" y="256377"/>
                      <a:pt x="51707" y="256490"/>
                    </a:cubicBezTo>
                    <a:lnTo>
                      <a:pt x="41222" y="310580"/>
                    </a:lnTo>
                    <a:cubicBezTo>
                      <a:pt x="36457" y="346024"/>
                      <a:pt x="56293" y="377596"/>
                      <a:pt x="91618" y="382779"/>
                    </a:cubicBezTo>
                    <a:cubicBezTo>
                      <a:pt x="126943" y="387961"/>
                      <a:pt x="154882" y="360738"/>
                      <a:pt x="160302" y="325294"/>
                    </a:cubicBezTo>
                    <a:close/>
                  </a:path>
                </a:pathLst>
              </a:custGeom>
              <a:solidFill>
                <a:srgbClr val="93675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1BC52CE2-F558-9409-2ADF-BCD115F6E496}"/>
                  </a:ext>
                </a:extLst>
              </p:cNvPr>
              <p:cNvSpPr/>
              <p:nvPr/>
            </p:nvSpPr>
            <p:spPr>
              <a:xfrm>
                <a:off x="2644255" y="2452601"/>
                <a:ext cx="14768" cy="14469"/>
              </a:xfrm>
              <a:custGeom>
                <a:avLst/>
                <a:gdLst>
                  <a:gd name="connsiteX0" fmla="*/ 90 w 14768"/>
                  <a:gd name="connsiteY0" fmla="*/ 5787 h 14469"/>
                  <a:gd name="connsiteX1" fmla="*/ 6047 w 14768"/>
                  <a:gd name="connsiteY1" fmla="*/ 14305 h 14469"/>
                  <a:gd name="connsiteX2" fmla="*/ 14679 w 14768"/>
                  <a:gd name="connsiteY2" fmla="*/ 8730 h 14469"/>
                  <a:gd name="connsiteX3" fmla="*/ 14685 w 14768"/>
                  <a:gd name="connsiteY3" fmla="*/ 8706 h 14469"/>
                  <a:gd name="connsiteX4" fmla="*/ 8728 w 14768"/>
                  <a:gd name="connsiteY4" fmla="*/ 187 h 14469"/>
                  <a:gd name="connsiteX5" fmla="*/ 144 w 14768"/>
                  <a:gd name="connsiteY5" fmla="*/ 5531 h 14469"/>
                  <a:gd name="connsiteX6" fmla="*/ 90 w 14768"/>
                  <a:gd name="connsiteY6" fmla="*/ 5787 h 1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68" h="14469">
                    <a:moveTo>
                      <a:pt x="90" y="5787"/>
                    </a:moveTo>
                    <a:cubicBezTo>
                      <a:pt x="-529" y="9766"/>
                      <a:pt x="2098" y="13525"/>
                      <a:pt x="6047" y="14305"/>
                    </a:cubicBezTo>
                    <a:cubicBezTo>
                      <a:pt x="9973" y="15151"/>
                      <a:pt x="13839" y="12649"/>
                      <a:pt x="14679" y="8730"/>
                    </a:cubicBezTo>
                    <a:cubicBezTo>
                      <a:pt x="14679" y="8718"/>
                      <a:pt x="14685" y="8712"/>
                      <a:pt x="14685" y="8706"/>
                    </a:cubicBezTo>
                    <a:cubicBezTo>
                      <a:pt x="15275" y="4738"/>
                      <a:pt x="12660" y="997"/>
                      <a:pt x="8728" y="187"/>
                    </a:cubicBezTo>
                    <a:cubicBezTo>
                      <a:pt x="4886" y="-706"/>
                      <a:pt x="1038" y="1683"/>
                      <a:pt x="144" y="5531"/>
                    </a:cubicBezTo>
                    <a:cubicBezTo>
                      <a:pt x="126" y="5614"/>
                      <a:pt x="108" y="5704"/>
                      <a:pt x="90" y="578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EF55245D-AA0C-3A96-F690-42FC69CF3AAF}"/>
                  </a:ext>
                </a:extLst>
              </p:cNvPr>
              <p:cNvSpPr/>
              <p:nvPr/>
            </p:nvSpPr>
            <p:spPr>
              <a:xfrm>
                <a:off x="2644259" y="2441869"/>
                <a:ext cx="29665" cy="10109"/>
              </a:xfrm>
              <a:custGeom>
                <a:avLst/>
                <a:gdLst>
                  <a:gd name="connsiteX0" fmla="*/ 87 w 29665"/>
                  <a:gd name="connsiteY0" fmla="*/ 5915 h 10109"/>
                  <a:gd name="connsiteX1" fmla="*/ 15039 w 29665"/>
                  <a:gd name="connsiteY1" fmla="*/ 4842 h 10109"/>
                  <a:gd name="connsiteX2" fmla="*/ 29276 w 29665"/>
                  <a:gd name="connsiteY2" fmla="*/ 10025 h 10109"/>
                  <a:gd name="connsiteX3" fmla="*/ 26833 w 29665"/>
                  <a:gd name="connsiteY3" fmla="*/ 5557 h 10109"/>
                  <a:gd name="connsiteX4" fmla="*/ 15575 w 29665"/>
                  <a:gd name="connsiteY4" fmla="*/ 196 h 10109"/>
                  <a:gd name="connsiteX5" fmla="*/ 3661 w 29665"/>
                  <a:gd name="connsiteY5" fmla="*/ 2221 h 10109"/>
                  <a:gd name="connsiteX6" fmla="*/ 87 w 29665"/>
                  <a:gd name="connsiteY6" fmla="*/ 5915 h 1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65" h="10109">
                    <a:moveTo>
                      <a:pt x="87" y="5915"/>
                    </a:moveTo>
                    <a:cubicBezTo>
                      <a:pt x="861" y="6987"/>
                      <a:pt x="7056" y="3651"/>
                      <a:pt x="15039" y="4842"/>
                    </a:cubicBezTo>
                    <a:cubicBezTo>
                      <a:pt x="23021" y="6034"/>
                      <a:pt x="28263" y="10799"/>
                      <a:pt x="29276" y="10025"/>
                    </a:cubicBezTo>
                    <a:cubicBezTo>
                      <a:pt x="30289" y="9250"/>
                      <a:pt x="29276" y="7761"/>
                      <a:pt x="26833" y="5557"/>
                    </a:cubicBezTo>
                    <a:cubicBezTo>
                      <a:pt x="23736" y="2638"/>
                      <a:pt x="19798" y="762"/>
                      <a:pt x="15575" y="196"/>
                    </a:cubicBezTo>
                    <a:cubicBezTo>
                      <a:pt x="11488" y="-382"/>
                      <a:pt x="7324" y="327"/>
                      <a:pt x="3661" y="2221"/>
                    </a:cubicBezTo>
                    <a:cubicBezTo>
                      <a:pt x="742" y="3770"/>
                      <a:pt x="-330" y="5378"/>
                      <a:pt x="87" y="591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EFAF1E76-04DE-A5D0-ABC6-8A107E1AD051}"/>
                  </a:ext>
                </a:extLst>
              </p:cNvPr>
              <p:cNvSpPr/>
              <p:nvPr/>
            </p:nvSpPr>
            <p:spPr>
              <a:xfrm>
                <a:off x="2719730" y="2464869"/>
                <a:ext cx="14784" cy="14438"/>
              </a:xfrm>
              <a:custGeom>
                <a:avLst/>
                <a:gdLst>
                  <a:gd name="connsiteX0" fmla="*/ 90 w 14784"/>
                  <a:gd name="connsiteY0" fmla="*/ 5730 h 14438"/>
                  <a:gd name="connsiteX1" fmla="*/ 6047 w 14784"/>
                  <a:gd name="connsiteY1" fmla="*/ 14248 h 14438"/>
                  <a:gd name="connsiteX2" fmla="*/ 14637 w 14784"/>
                  <a:gd name="connsiteY2" fmla="*/ 8923 h 14438"/>
                  <a:gd name="connsiteX3" fmla="*/ 14685 w 14784"/>
                  <a:gd name="connsiteY3" fmla="*/ 8708 h 14438"/>
                  <a:gd name="connsiteX4" fmla="*/ 8728 w 14784"/>
                  <a:gd name="connsiteY4" fmla="*/ 190 h 14438"/>
                  <a:gd name="connsiteX5" fmla="*/ 138 w 14784"/>
                  <a:gd name="connsiteY5" fmla="*/ 5515 h 14438"/>
                  <a:gd name="connsiteX6" fmla="*/ 90 w 14784"/>
                  <a:gd name="connsiteY6" fmla="*/ 5730 h 14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84" h="14438">
                    <a:moveTo>
                      <a:pt x="90" y="5730"/>
                    </a:moveTo>
                    <a:cubicBezTo>
                      <a:pt x="-529" y="9709"/>
                      <a:pt x="2098" y="13468"/>
                      <a:pt x="6047" y="14248"/>
                    </a:cubicBezTo>
                    <a:cubicBezTo>
                      <a:pt x="9890" y="15148"/>
                      <a:pt x="13738" y="12765"/>
                      <a:pt x="14637" y="8923"/>
                    </a:cubicBezTo>
                    <a:cubicBezTo>
                      <a:pt x="14655" y="8851"/>
                      <a:pt x="14673" y="8780"/>
                      <a:pt x="14685" y="8708"/>
                    </a:cubicBezTo>
                    <a:cubicBezTo>
                      <a:pt x="15340" y="4723"/>
                      <a:pt x="12695" y="946"/>
                      <a:pt x="8728" y="190"/>
                    </a:cubicBezTo>
                    <a:cubicBezTo>
                      <a:pt x="4886" y="-710"/>
                      <a:pt x="1038" y="1673"/>
                      <a:pt x="138" y="5515"/>
                    </a:cubicBezTo>
                    <a:cubicBezTo>
                      <a:pt x="120" y="5587"/>
                      <a:pt x="102" y="5658"/>
                      <a:pt x="90" y="573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FBC4F641-7AB3-4F1A-EA47-72CCC3F65754}"/>
                  </a:ext>
                </a:extLst>
              </p:cNvPr>
              <p:cNvSpPr/>
              <p:nvPr/>
            </p:nvSpPr>
            <p:spPr>
              <a:xfrm>
                <a:off x="2722435" y="2454790"/>
                <a:ext cx="29703" cy="10115"/>
              </a:xfrm>
              <a:custGeom>
                <a:avLst/>
                <a:gdLst>
                  <a:gd name="connsiteX0" fmla="*/ 66 w 29703"/>
                  <a:gd name="connsiteY0" fmla="*/ 5861 h 10115"/>
                  <a:gd name="connsiteX1" fmla="*/ 15018 w 29703"/>
                  <a:gd name="connsiteY1" fmla="*/ 4849 h 10115"/>
                  <a:gd name="connsiteX2" fmla="*/ 29315 w 29703"/>
                  <a:gd name="connsiteY2" fmla="*/ 10031 h 10115"/>
                  <a:gd name="connsiteX3" fmla="*/ 26813 w 29703"/>
                  <a:gd name="connsiteY3" fmla="*/ 5504 h 10115"/>
                  <a:gd name="connsiteX4" fmla="*/ 15614 w 29703"/>
                  <a:gd name="connsiteY4" fmla="*/ 202 h 10115"/>
                  <a:gd name="connsiteX5" fmla="*/ 3700 w 29703"/>
                  <a:gd name="connsiteY5" fmla="*/ 2227 h 10115"/>
                  <a:gd name="connsiteX6" fmla="*/ 66 w 29703"/>
                  <a:gd name="connsiteY6" fmla="*/ 5861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03" h="10115">
                    <a:moveTo>
                      <a:pt x="66" y="5861"/>
                    </a:moveTo>
                    <a:cubicBezTo>
                      <a:pt x="841" y="6993"/>
                      <a:pt x="7095" y="3657"/>
                      <a:pt x="15018" y="4849"/>
                    </a:cubicBezTo>
                    <a:cubicBezTo>
                      <a:pt x="22941" y="6040"/>
                      <a:pt x="28302" y="10806"/>
                      <a:pt x="29315" y="10031"/>
                    </a:cubicBezTo>
                    <a:cubicBezTo>
                      <a:pt x="30328" y="9257"/>
                      <a:pt x="29315" y="7767"/>
                      <a:pt x="26813" y="5504"/>
                    </a:cubicBezTo>
                    <a:cubicBezTo>
                      <a:pt x="23704" y="2638"/>
                      <a:pt x="19802" y="792"/>
                      <a:pt x="15614" y="202"/>
                    </a:cubicBezTo>
                    <a:cubicBezTo>
                      <a:pt x="11528" y="-388"/>
                      <a:pt x="7364" y="321"/>
                      <a:pt x="3700" y="2227"/>
                    </a:cubicBezTo>
                    <a:cubicBezTo>
                      <a:pt x="781" y="3776"/>
                      <a:pt x="-291" y="5385"/>
                      <a:pt x="66" y="58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D507B819-FC5B-3D15-5514-BF8EB4F75818}"/>
                  </a:ext>
                </a:extLst>
              </p:cNvPr>
              <p:cNvSpPr/>
              <p:nvPr/>
            </p:nvSpPr>
            <p:spPr>
              <a:xfrm>
                <a:off x="2665321" y="2449333"/>
                <a:ext cx="32935" cy="66013"/>
              </a:xfrm>
              <a:custGeom>
                <a:avLst/>
                <a:gdLst>
                  <a:gd name="connsiteX0" fmla="*/ 19591 w 32935"/>
                  <a:gd name="connsiteY0" fmla="*/ 66003 h 66013"/>
                  <a:gd name="connsiteX1" fmla="*/ 7022 w 32935"/>
                  <a:gd name="connsiteY1" fmla="*/ 61774 h 66013"/>
                  <a:gd name="connsiteX2" fmla="*/ 2971 w 32935"/>
                  <a:gd name="connsiteY2" fmla="*/ 59153 h 66013"/>
                  <a:gd name="connsiteX3" fmla="*/ 5235 w 32935"/>
                  <a:gd name="connsiteY3" fmla="*/ 53196 h 66013"/>
                  <a:gd name="connsiteX4" fmla="*/ 13515 w 32935"/>
                  <a:gd name="connsiteY4" fmla="*/ 38601 h 66013"/>
                  <a:gd name="connsiteX5" fmla="*/ 32935 w 32935"/>
                  <a:gd name="connsiteY5" fmla="*/ 0 h 66013"/>
                  <a:gd name="connsiteX6" fmla="*/ 10477 w 32935"/>
                  <a:gd name="connsiteY6" fmla="*/ 36933 h 66013"/>
                  <a:gd name="connsiteX7" fmla="*/ 2435 w 32935"/>
                  <a:gd name="connsiteY7" fmla="*/ 51707 h 66013"/>
                  <a:gd name="connsiteX8" fmla="*/ 53 w 32935"/>
                  <a:gd name="connsiteY8" fmla="*/ 60046 h 66013"/>
                  <a:gd name="connsiteX9" fmla="*/ 2971 w 32935"/>
                  <a:gd name="connsiteY9" fmla="*/ 63502 h 66013"/>
                  <a:gd name="connsiteX10" fmla="*/ 6367 w 32935"/>
                  <a:gd name="connsiteY10" fmla="*/ 64514 h 66013"/>
                  <a:gd name="connsiteX11" fmla="*/ 19591 w 32935"/>
                  <a:gd name="connsiteY11" fmla="*/ 66003 h 6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2935" h="66013">
                    <a:moveTo>
                      <a:pt x="19591" y="66003"/>
                    </a:moveTo>
                    <a:cubicBezTo>
                      <a:pt x="15588" y="64085"/>
                      <a:pt x="11371" y="62668"/>
                      <a:pt x="7022" y="61774"/>
                    </a:cubicBezTo>
                    <a:cubicBezTo>
                      <a:pt x="4997" y="61297"/>
                      <a:pt x="3150" y="60583"/>
                      <a:pt x="2971" y="59153"/>
                    </a:cubicBezTo>
                    <a:cubicBezTo>
                      <a:pt x="3120" y="56991"/>
                      <a:pt x="3913" y="54918"/>
                      <a:pt x="5235" y="53196"/>
                    </a:cubicBezTo>
                    <a:cubicBezTo>
                      <a:pt x="7856" y="48549"/>
                      <a:pt x="10596" y="43665"/>
                      <a:pt x="13515" y="38601"/>
                    </a:cubicBezTo>
                    <a:cubicBezTo>
                      <a:pt x="21009" y="26270"/>
                      <a:pt x="27502" y="13362"/>
                      <a:pt x="32935" y="0"/>
                    </a:cubicBezTo>
                    <a:cubicBezTo>
                      <a:pt x="24476" y="11694"/>
                      <a:pt x="16964" y="24042"/>
                      <a:pt x="10477" y="36933"/>
                    </a:cubicBezTo>
                    <a:cubicBezTo>
                      <a:pt x="7618" y="42056"/>
                      <a:pt x="4937" y="47001"/>
                      <a:pt x="2435" y="51707"/>
                    </a:cubicBezTo>
                    <a:cubicBezTo>
                      <a:pt x="618" y="54089"/>
                      <a:pt x="-227" y="57068"/>
                      <a:pt x="53" y="60046"/>
                    </a:cubicBezTo>
                    <a:cubicBezTo>
                      <a:pt x="446" y="61583"/>
                      <a:pt x="1518" y="62858"/>
                      <a:pt x="2971" y="63502"/>
                    </a:cubicBezTo>
                    <a:cubicBezTo>
                      <a:pt x="4050" y="63996"/>
                      <a:pt x="5193" y="64336"/>
                      <a:pt x="6367" y="64514"/>
                    </a:cubicBezTo>
                    <a:cubicBezTo>
                      <a:pt x="10692" y="65592"/>
                      <a:pt x="15136" y="66093"/>
                      <a:pt x="19591" y="660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7F915AD5-AC3A-C646-8F8F-80E0A91EC05C}"/>
                  </a:ext>
                </a:extLst>
              </p:cNvPr>
              <p:cNvSpPr/>
              <p:nvPr/>
            </p:nvSpPr>
            <p:spPr>
              <a:xfrm>
                <a:off x="2670914" y="2600104"/>
                <a:ext cx="75177" cy="28068"/>
              </a:xfrm>
              <a:custGeom>
                <a:avLst/>
                <a:gdLst>
                  <a:gd name="connsiteX0" fmla="*/ 2859 w 75177"/>
                  <a:gd name="connsiteY0" fmla="*/ 10544 h 28068"/>
                  <a:gd name="connsiteX1" fmla="*/ 75177 w 75177"/>
                  <a:gd name="connsiteY1" fmla="*/ 0 h 28068"/>
                  <a:gd name="connsiteX2" fmla="*/ 0 w 75177"/>
                  <a:gd name="connsiteY2" fmla="*/ 25079 h 28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177" h="28068">
                    <a:moveTo>
                      <a:pt x="2859" y="10544"/>
                    </a:moveTo>
                    <a:cubicBezTo>
                      <a:pt x="2859" y="10544"/>
                      <a:pt x="33300" y="17514"/>
                      <a:pt x="75177" y="0"/>
                    </a:cubicBezTo>
                    <a:cubicBezTo>
                      <a:pt x="75177" y="0"/>
                      <a:pt x="57306" y="38959"/>
                      <a:pt x="0" y="25079"/>
                    </a:cubicBezTo>
                    <a:close/>
                  </a:path>
                </a:pathLst>
              </a:custGeom>
              <a:solidFill>
                <a:srgbClr val="7C514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D5D252EF-55A0-7558-B4B2-980D92411488}"/>
                  </a:ext>
                </a:extLst>
              </p:cNvPr>
              <p:cNvSpPr/>
              <p:nvPr/>
            </p:nvSpPr>
            <p:spPr>
              <a:xfrm>
                <a:off x="2684442" y="2531364"/>
                <a:ext cx="24257" cy="18290"/>
              </a:xfrm>
              <a:custGeom>
                <a:avLst/>
                <a:gdLst>
                  <a:gd name="connsiteX0" fmla="*/ 1066 w 24257"/>
                  <a:gd name="connsiteY0" fmla="*/ 3928 h 18290"/>
                  <a:gd name="connsiteX1" fmla="*/ 14708 w 24257"/>
                  <a:gd name="connsiteY1" fmla="*/ 473 h 18290"/>
                  <a:gd name="connsiteX2" fmla="*/ 23107 w 24257"/>
                  <a:gd name="connsiteY2" fmla="*/ 6430 h 18290"/>
                  <a:gd name="connsiteX3" fmla="*/ 22333 w 24257"/>
                  <a:gd name="connsiteY3" fmla="*/ 16021 h 18290"/>
                  <a:gd name="connsiteX4" fmla="*/ 11491 w 24257"/>
                  <a:gd name="connsiteY4" fmla="*/ 17153 h 18290"/>
                  <a:gd name="connsiteX5" fmla="*/ 2198 w 24257"/>
                  <a:gd name="connsiteY5" fmla="*/ 9587 h 18290"/>
                  <a:gd name="connsiteX6" fmla="*/ 232 w 24257"/>
                  <a:gd name="connsiteY6" fmla="*/ 6907 h 18290"/>
                  <a:gd name="connsiteX7" fmla="*/ 709 w 24257"/>
                  <a:gd name="connsiteY7" fmla="*/ 3928 h 1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57" h="18290">
                    <a:moveTo>
                      <a:pt x="1066" y="3928"/>
                    </a:moveTo>
                    <a:cubicBezTo>
                      <a:pt x="4724" y="515"/>
                      <a:pt x="9871" y="-790"/>
                      <a:pt x="14708" y="473"/>
                    </a:cubicBezTo>
                    <a:cubicBezTo>
                      <a:pt x="18187" y="1271"/>
                      <a:pt x="21201" y="3416"/>
                      <a:pt x="23107" y="6430"/>
                    </a:cubicBezTo>
                    <a:cubicBezTo>
                      <a:pt x="24888" y="9474"/>
                      <a:pt x="24579" y="13304"/>
                      <a:pt x="22333" y="16021"/>
                    </a:cubicBezTo>
                    <a:cubicBezTo>
                      <a:pt x="19283" y="18564"/>
                      <a:pt x="15000" y="19011"/>
                      <a:pt x="11491" y="17153"/>
                    </a:cubicBezTo>
                    <a:cubicBezTo>
                      <a:pt x="7941" y="15246"/>
                      <a:pt x="4784" y="12679"/>
                      <a:pt x="2198" y="9587"/>
                    </a:cubicBezTo>
                    <a:cubicBezTo>
                      <a:pt x="1388" y="8819"/>
                      <a:pt x="721" y="7907"/>
                      <a:pt x="232" y="6907"/>
                    </a:cubicBezTo>
                    <a:cubicBezTo>
                      <a:pt x="-202" y="5906"/>
                      <a:pt x="-18" y="4744"/>
                      <a:pt x="709" y="3928"/>
                    </a:cubicBezTo>
                  </a:path>
                </a:pathLst>
              </a:custGeom>
              <a:solidFill>
                <a:srgbClr val="7C514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E2469CDF-07C7-AF18-BEFC-1CC587E23D2F}"/>
                  </a:ext>
                </a:extLst>
              </p:cNvPr>
              <p:cNvSpPr/>
              <p:nvPr/>
            </p:nvSpPr>
            <p:spPr>
              <a:xfrm>
                <a:off x="2679116" y="2524510"/>
                <a:ext cx="29305" cy="20391"/>
              </a:xfrm>
              <a:custGeom>
                <a:avLst/>
                <a:gdLst>
                  <a:gd name="connsiteX0" fmla="*/ 28493 w 29305"/>
                  <a:gd name="connsiteY0" fmla="*/ 0 h 20391"/>
                  <a:gd name="connsiteX1" fmla="*/ 17592 w 29305"/>
                  <a:gd name="connsiteY1" fmla="*/ 13463 h 20391"/>
                  <a:gd name="connsiteX2" fmla="*/ 19 w 29305"/>
                  <a:gd name="connsiteY2" fmla="*/ 17454 h 20391"/>
                  <a:gd name="connsiteX3" fmla="*/ 5678 w 29305"/>
                  <a:gd name="connsiteY3" fmla="*/ 20135 h 20391"/>
                  <a:gd name="connsiteX4" fmla="*/ 20332 w 29305"/>
                  <a:gd name="connsiteY4" fmla="*/ 17275 h 20391"/>
                  <a:gd name="connsiteX5" fmla="*/ 28910 w 29305"/>
                  <a:gd name="connsiteY5" fmla="*/ 5897 h 20391"/>
                  <a:gd name="connsiteX6" fmla="*/ 28493 w 29305"/>
                  <a:gd name="connsiteY6" fmla="*/ 0 h 20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305" h="20391">
                    <a:moveTo>
                      <a:pt x="28493" y="0"/>
                    </a:moveTo>
                    <a:cubicBezTo>
                      <a:pt x="27183" y="0"/>
                      <a:pt x="25932" y="8399"/>
                      <a:pt x="17592" y="13463"/>
                    </a:cubicBezTo>
                    <a:cubicBezTo>
                      <a:pt x="9252" y="18526"/>
                      <a:pt x="257" y="16263"/>
                      <a:pt x="19" y="17454"/>
                    </a:cubicBezTo>
                    <a:cubicBezTo>
                      <a:pt x="-219" y="18645"/>
                      <a:pt x="1806" y="19420"/>
                      <a:pt x="5678" y="20135"/>
                    </a:cubicBezTo>
                    <a:cubicBezTo>
                      <a:pt x="10747" y="20915"/>
                      <a:pt x="15930" y="19902"/>
                      <a:pt x="20332" y="17275"/>
                    </a:cubicBezTo>
                    <a:cubicBezTo>
                      <a:pt x="24550" y="14732"/>
                      <a:pt x="27624" y="10651"/>
                      <a:pt x="28910" y="5897"/>
                    </a:cubicBezTo>
                    <a:cubicBezTo>
                      <a:pt x="29744" y="2323"/>
                      <a:pt x="29089" y="60"/>
                      <a:pt x="2849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6C638272-2132-72DD-8CDB-D9E89E2BE99B}"/>
                  </a:ext>
                </a:extLst>
              </p:cNvPr>
              <p:cNvSpPr/>
              <p:nvPr/>
            </p:nvSpPr>
            <p:spPr>
              <a:xfrm>
                <a:off x="2720941" y="2442118"/>
                <a:ext cx="35975" cy="13762"/>
              </a:xfrm>
              <a:custGeom>
                <a:avLst/>
                <a:gdLst>
                  <a:gd name="connsiteX0" fmla="*/ 11 w 35975"/>
                  <a:gd name="connsiteY0" fmla="*/ 4058 h 13762"/>
                  <a:gd name="connsiteX1" fmla="*/ 17882 w 35975"/>
                  <a:gd name="connsiteY1" fmla="*/ 9002 h 13762"/>
                  <a:gd name="connsiteX2" fmla="*/ 35753 w 35975"/>
                  <a:gd name="connsiteY2" fmla="*/ 13351 h 13762"/>
                  <a:gd name="connsiteX3" fmla="*/ 32715 w 35975"/>
                  <a:gd name="connsiteY3" fmla="*/ 7751 h 13762"/>
                  <a:gd name="connsiteX4" fmla="*/ 19908 w 35975"/>
                  <a:gd name="connsiteY4" fmla="*/ 1079 h 13762"/>
                  <a:gd name="connsiteX5" fmla="*/ 5492 w 35975"/>
                  <a:gd name="connsiteY5" fmla="*/ 662 h 13762"/>
                  <a:gd name="connsiteX6" fmla="*/ 11 w 35975"/>
                  <a:gd name="connsiteY6" fmla="*/ 4058 h 1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975" h="13762">
                    <a:moveTo>
                      <a:pt x="11" y="4058"/>
                    </a:moveTo>
                    <a:cubicBezTo>
                      <a:pt x="488" y="6321"/>
                      <a:pt x="8589" y="6500"/>
                      <a:pt x="17882" y="9002"/>
                    </a:cubicBezTo>
                    <a:cubicBezTo>
                      <a:pt x="27175" y="11504"/>
                      <a:pt x="34324" y="14959"/>
                      <a:pt x="35753" y="13351"/>
                    </a:cubicBezTo>
                    <a:cubicBezTo>
                      <a:pt x="36468" y="12517"/>
                      <a:pt x="35455" y="10253"/>
                      <a:pt x="32715" y="7751"/>
                    </a:cubicBezTo>
                    <a:cubicBezTo>
                      <a:pt x="29046" y="4528"/>
                      <a:pt x="24649" y="2241"/>
                      <a:pt x="19908" y="1079"/>
                    </a:cubicBezTo>
                    <a:cubicBezTo>
                      <a:pt x="15202" y="-202"/>
                      <a:pt x="10263" y="-345"/>
                      <a:pt x="5492" y="662"/>
                    </a:cubicBezTo>
                    <a:cubicBezTo>
                      <a:pt x="1798" y="1734"/>
                      <a:pt x="-168" y="2985"/>
                      <a:pt x="11" y="40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9EE96C99-15D0-C76B-289F-30B0E3E65A0B}"/>
                  </a:ext>
                </a:extLst>
              </p:cNvPr>
              <p:cNvSpPr/>
              <p:nvPr/>
            </p:nvSpPr>
            <p:spPr>
              <a:xfrm>
                <a:off x="2649533" y="2425461"/>
                <a:ext cx="27897" cy="10239"/>
              </a:xfrm>
              <a:custGeom>
                <a:avLst/>
                <a:gdLst>
                  <a:gd name="connsiteX0" fmla="*/ 114 w 27897"/>
                  <a:gd name="connsiteY0" fmla="*/ 6477 h 10239"/>
                  <a:gd name="connsiteX1" fmla="*/ 13636 w 27897"/>
                  <a:gd name="connsiteY1" fmla="*/ 8324 h 10239"/>
                  <a:gd name="connsiteX2" fmla="*/ 27218 w 27897"/>
                  <a:gd name="connsiteY2" fmla="*/ 9575 h 10239"/>
                  <a:gd name="connsiteX3" fmla="*/ 25074 w 27897"/>
                  <a:gd name="connsiteY3" fmla="*/ 4750 h 10239"/>
                  <a:gd name="connsiteX4" fmla="*/ 14530 w 27897"/>
                  <a:gd name="connsiteY4" fmla="*/ 163 h 10239"/>
                  <a:gd name="connsiteX5" fmla="*/ 3271 w 27897"/>
                  <a:gd name="connsiteY5" fmla="*/ 2248 h 10239"/>
                  <a:gd name="connsiteX6" fmla="*/ 114 w 27897"/>
                  <a:gd name="connsiteY6" fmla="*/ 6477 h 1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897" h="10239">
                    <a:moveTo>
                      <a:pt x="114" y="6477"/>
                    </a:moveTo>
                    <a:cubicBezTo>
                      <a:pt x="1246" y="8502"/>
                      <a:pt x="7024" y="7430"/>
                      <a:pt x="13636" y="8324"/>
                    </a:cubicBezTo>
                    <a:cubicBezTo>
                      <a:pt x="20249" y="9217"/>
                      <a:pt x="25550" y="11302"/>
                      <a:pt x="27218" y="9575"/>
                    </a:cubicBezTo>
                    <a:cubicBezTo>
                      <a:pt x="28886" y="7847"/>
                      <a:pt x="27218" y="6834"/>
                      <a:pt x="25074" y="4750"/>
                    </a:cubicBezTo>
                    <a:cubicBezTo>
                      <a:pt x="22131" y="2146"/>
                      <a:pt x="18438" y="544"/>
                      <a:pt x="14530" y="163"/>
                    </a:cubicBezTo>
                    <a:cubicBezTo>
                      <a:pt x="10652" y="-356"/>
                      <a:pt x="6708" y="371"/>
                      <a:pt x="3271" y="2248"/>
                    </a:cubicBezTo>
                    <a:cubicBezTo>
                      <a:pt x="650" y="3677"/>
                      <a:pt x="-363" y="5464"/>
                      <a:pt x="114" y="64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07A9E700-811E-5452-06D0-C18DFD3ADC0C}"/>
                  </a:ext>
                </a:extLst>
              </p:cNvPr>
              <p:cNvSpPr/>
              <p:nvPr/>
            </p:nvSpPr>
            <p:spPr>
              <a:xfrm>
                <a:off x="2670080" y="2348534"/>
                <a:ext cx="151977" cy="142081"/>
              </a:xfrm>
              <a:custGeom>
                <a:avLst/>
                <a:gdLst>
                  <a:gd name="connsiteX0" fmla="*/ 0 w 151977"/>
                  <a:gd name="connsiteY0" fmla="*/ 11921 h 142081"/>
                  <a:gd name="connsiteX1" fmla="*/ 67254 w 151977"/>
                  <a:gd name="connsiteY1" fmla="*/ 89362 h 142081"/>
                  <a:gd name="connsiteX2" fmla="*/ 64574 w 151977"/>
                  <a:gd name="connsiteY2" fmla="*/ 76018 h 142081"/>
                  <a:gd name="connsiteX3" fmla="*/ 138917 w 151977"/>
                  <a:gd name="connsiteY3" fmla="*/ 142081 h 142081"/>
                  <a:gd name="connsiteX4" fmla="*/ 105564 w 151977"/>
                  <a:gd name="connsiteY4" fmla="*/ 13047 h 142081"/>
                  <a:gd name="connsiteX5" fmla="*/ 417 w 151977"/>
                  <a:gd name="connsiteY5" fmla="*/ 19427 h 14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977" h="142081">
                    <a:moveTo>
                      <a:pt x="0" y="11921"/>
                    </a:moveTo>
                    <a:cubicBezTo>
                      <a:pt x="5886" y="48419"/>
                      <a:pt x="31941" y="78425"/>
                      <a:pt x="67254" y="89362"/>
                    </a:cubicBezTo>
                    <a:lnTo>
                      <a:pt x="64574" y="76018"/>
                    </a:lnTo>
                    <a:cubicBezTo>
                      <a:pt x="80205" y="106571"/>
                      <a:pt x="106737" y="130149"/>
                      <a:pt x="138917" y="142081"/>
                    </a:cubicBezTo>
                    <a:cubicBezTo>
                      <a:pt x="165336" y="97237"/>
                      <a:pt x="150408" y="39466"/>
                      <a:pt x="105564" y="13047"/>
                    </a:cubicBezTo>
                    <a:cubicBezTo>
                      <a:pt x="72491" y="-6443"/>
                      <a:pt x="30893" y="-3919"/>
                      <a:pt x="417" y="19427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1A6EE7BF-6982-B610-DEAC-3D90AB2605B1}"/>
                  </a:ext>
                </a:extLst>
              </p:cNvPr>
              <p:cNvSpPr/>
              <p:nvPr/>
            </p:nvSpPr>
            <p:spPr>
              <a:xfrm>
                <a:off x="2853183" y="2438431"/>
                <a:ext cx="139657" cy="384225"/>
              </a:xfrm>
              <a:custGeom>
                <a:avLst/>
                <a:gdLst>
                  <a:gd name="connsiteX0" fmla="*/ 121955 w 139657"/>
                  <a:gd name="connsiteY0" fmla="*/ 384226 h 384225"/>
                  <a:gd name="connsiteX1" fmla="*/ 131128 w 139657"/>
                  <a:gd name="connsiteY1" fmla="*/ 369870 h 384225"/>
                  <a:gd name="connsiteX2" fmla="*/ 135834 w 139657"/>
                  <a:gd name="connsiteY2" fmla="*/ 324596 h 384225"/>
                  <a:gd name="connsiteX3" fmla="*/ 124337 w 139657"/>
                  <a:gd name="connsiteY3" fmla="*/ 294811 h 384225"/>
                  <a:gd name="connsiteX4" fmla="*/ 101820 w 139657"/>
                  <a:gd name="connsiteY4" fmla="*/ 265861 h 384225"/>
                  <a:gd name="connsiteX5" fmla="*/ 38854 w 139657"/>
                  <a:gd name="connsiteY5" fmla="*/ 208793 h 384225"/>
                  <a:gd name="connsiteX6" fmla="*/ 12882 w 139657"/>
                  <a:gd name="connsiteY6" fmla="*/ 173051 h 384225"/>
                  <a:gd name="connsiteX7" fmla="*/ 1742 w 139657"/>
                  <a:gd name="connsiteY7" fmla="*/ 133317 h 384225"/>
                  <a:gd name="connsiteX8" fmla="*/ 1742 w 139657"/>
                  <a:gd name="connsiteY8" fmla="*/ 63740 h 384225"/>
                  <a:gd name="connsiteX9" fmla="*/ 5793 w 139657"/>
                  <a:gd name="connsiteY9" fmla="*/ 17097 h 384225"/>
                  <a:gd name="connsiteX10" fmla="*/ 6985 w 139657"/>
                  <a:gd name="connsiteY10" fmla="*/ 4408 h 384225"/>
                  <a:gd name="connsiteX11" fmla="*/ 7640 w 139657"/>
                  <a:gd name="connsiteY11" fmla="*/ 0 h 384225"/>
                  <a:gd name="connsiteX12" fmla="*/ 7640 w 139657"/>
                  <a:gd name="connsiteY12" fmla="*/ 4468 h 384225"/>
                  <a:gd name="connsiteX13" fmla="*/ 6985 w 139657"/>
                  <a:gd name="connsiteY13" fmla="*/ 17156 h 384225"/>
                  <a:gd name="connsiteX14" fmla="*/ 3887 w 139657"/>
                  <a:gd name="connsiteY14" fmla="*/ 63859 h 384225"/>
                  <a:gd name="connsiteX15" fmla="*/ 4840 w 139657"/>
                  <a:gd name="connsiteY15" fmla="*/ 132960 h 384225"/>
                  <a:gd name="connsiteX16" fmla="*/ 15861 w 139657"/>
                  <a:gd name="connsiteY16" fmla="*/ 171800 h 384225"/>
                  <a:gd name="connsiteX17" fmla="*/ 41297 w 139657"/>
                  <a:gd name="connsiteY17" fmla="*/ 206827 h 384225"/>
                  <a:gd name="connsiteX18" fmla="*/ 104143 w 139657"/>
                  <a:gd name="connsiteY18" fmla="*/ 264014 h 384225"/>
                  <a:gd name="connsiteX19" fmla="*/ 126780 w 139657"/>
                  <a:gd name="connsiteY19" fmla="*/ 293799 h 384225"/>
                  <a:gd name="connsiteX20" fmla="*/ 138277 w 139657"/>
                  <a:gd name="connsiteY20" fmla="*/ 324299 h 384225"/>
                  <a:gd name="connsiteX21" fmla="*/ 132320 w 139657"/>
                  <a:gd name="connsiteY21" fmla="*/ 370465 h 384225"/>
                  <a:gd name="connsiteX22" fmla="*/ 125231 w 139657"/>
                  <a:gd name="connsiteY22" fmla="*/ 381128 h 384225"/>
                  <a:gd name="connsiteX23" fmla="*/ 121955 w 139657"/>
                  <a:gd name="connsiteY23" fmla="*/ 384226 h 384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9657" h="384225">
                    <a:moveTo>
                      <a:pt x="121955" y="384226"/>
                    </a:moveTo>
                    <a:cubicBezTo>
                      <a:pt x="125535" y="379794"/>
                      <a:pt x="128614" y="374981"/>
                      <a:pt x="131128" y="369870"/>
                    </a:cubicBezTo>
                    <a:cubicBezTo>
                      <a:pt x="137455" y="355656"/>
                      <a:pt x="139105" y="339805"/>
                      <a:pt x="135834" y="324596"/>
                    </a:cubicBezTo>
                    <a:cubicBezTo>
                      <a:pt x="133726" y="314088"/>
                      <a:pt x="129836" y="304015"/>
                      <a:pt x="124337" y="294811"/>
                    </a:cubicBezTo>
                    <a:cubicBezTo>
                      <a:pt x="117969" y="284327"/>
                      <a:pt x="110416" y="274611"/>
                      <a:pt x="101820" y="265861"/>
                    </a:cubicBezTo>
                    <a:cubicBezTo>
                      <a:pt x="83949" y="246917"/>
                      <a:pt x="60121" y="230119"/>
                      <a:pt x="38854" y="208793"/>
                    </a:cubicBezTo>
                    <a:cubicBezTo>
                      <a:pt x="28096" y="198558"/>
                      <a:pt x="19292" y="186448"/>
                      <a:pt x="12882" y="173051"/>
                    </a:cubicBezTo>
                    <a:cubicBezTo>
                      <a:pt x="7199" y="160440"/>
                      <a:pt x="3446" y="147042"/>
                      <a:pt x="1742" y="133317"/>
                    </a:cubicBezTo>
                    <a:cubicBezTo>
                      <a:pt x="-581" y="110181"/>
                      <a:pt x="-581" y="86877"/>
                      <a:pt x="1742" y="63740"/>
                    </a:cubicBezTo>
                    <a:cubicBezTo>
                      <a:pt x="3232" y="44022"/>
                      <a:pt x="4780" y="27998"/>
                      <a:pt x="5793" y="17097"/>
                    </a:cubicBezTo>
                    <a:cubicBezTo>
                      <a:pt x="6329" y="11795"/>
                      <a:pt x="6687" y="7625"/>
                      <a:pt x="6985" y="4408"/>
                    </a:cubicBezTo>
                    <a:cubicBezTo>
                      <a:pt x="7086" y="2925"/>
                      <a:pt x="7300" y="1448"/>
                      <a:pt x="7640" y="0"/>
                    </a:cubicBezTo>
                    <a:cubicBezTo>
                      <a:pt x="7795" y="1483"/>
                      <a:pt x="7795" y="2984"/>
                      <a:pt x="7640" y="4468"/>
                    </a:cubicBezTo>
                    <a:cubicBezTo>
                      <a:pt x="7640" y="7685"/>
                      <a:pt x="7282" y="11914"/>
                      <a:pt x="6985" y="17156"/>
                    </a:cubicBezTo>
                    <a:cubicBezTo>
                      <a:pt x="6270" y="28534"/>
                      <a:pt x="5197" y="44439"/>
                      <a:pt x="3887" y="63859"/>
                    </a:cubicBezTo>
                    <a:cubicBezTo>
                      <a:pt x="2005" y="86871"/>
                      <a:pt x="2320" y="110008"/>
                      <a:pt x="4840" y="132960"/>
                    </a:cubicBezTo>
                    <a:cubicBezTo>
                      <a:pt x="6585" y="146381"/>
                      <a:pt x="10297" y="159463"/>
                      <a:pt x="15861" y="171800"/>
                    </a:cubicBezTo>
                    <a:cubicBezTo>
                      <a:pt x="22163" y="184911"/>
                      <a:pt x="30783" y="196771"/>
                      <a:pt x="41297" y="206827"/>
                    </a:cubicBezTo>
                    <a:cubicBezTo>
                      <a:pt x="62504" y="227974"/>
                      <a:pt x="86093" y="244773"/>
                      <a:pt x="104143" y="264014"/>
                    </a:cubicBezTo>
                    <a:cubicBezTo>
                      <a:pt x="112840" y="273009"/>
                      <a:pt x="120441" y="283011"/>
                      <a:pt x="126780" y="293799"/>
                    </a:cubicBezTo>
                    <a:cubicBezTo>
                      <a:pt x="132338" y="303229"/>
                      <a:pt x="136221" y="313546"/>
                      <a:pt x="138277" y="324299"/>
                    </a:cubicBezTo>
                    <a:cubicBezTo>
                      <a:pt x="141351" y="339924"/>
                      <a:pt x="139260" y="356127"/>
                      <a:pt x="132320" y="370465"/>
                    </a:cubicBezTo>
                    <a:cubicBezTo>
                      <a:pt x="130378" y="374284"/>
                      <a:pt x="128001" y="377864"/>
                      <a:pt x="125231" y="381128"/>
                    </a:cubicBezTo>
                    <a:cubicBezTo>
                      <a:pt x="124218" y="382242"/>
                      <a:pt x="123122" y="383279"/>
                      <a:pt x="121955" y="3842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43E6FC0E-E082-6E19-60BE-09A985F6982A}"/>
                  </a:ext>
                </a:extLst>
              </p:cNvPr>
              <p:cNvSpPr/>
              <p:nvPr/>
            </p:nvSpPr>
            <p:spPr>
              <a:xfrm>
                <a:off x="2922299" y="4285158"/>
                <a:ext cx="182415" cy="262709"/>
              </a:xfrm>
              <a:custGeom>
                <a:avLst/>
                <a:gdLst>
                  <a:gd name="connsiteX0" fmla="*/ 98588 w 182415"/>
                  <a:gd name="connsiteY0" fmla="*/ 0 h 262709"/>
                  <a:gd name="connsiteX1" fmla="*/ 126824 w 182415"/>
                  <a:gd name="connsiteY1" fmla="*/ 138440 h 262709"/>
                  <a:gd name="connsiteX2" fmla="*/ 180735 w 182415"/>
                  <a:gd name="connsiteY2" fmla="*/ 241496 h 262709"/>
                  <a:gd name="connsiteX3" fmla="*/ 174701 w 182415"/>
                  <a:gd name="connsiteY3" fmla="*/ 261059 h 262709"/>
                  <a:gd name="connsiteX4" fmla="*/ 173765 w 182415"/>
                  <a:gd name="connsiteY4" fmla="*/ 261512 h 262709"/>
                  <a:gd name="connsiteX5" fmla="*/ 173765 w 182415"/>
                  <a:gd name="connsiteY5" fmla="*/ 261512 h 262709"/>
                  <a:gd name="connsiteX6" fmla="*/ 160541 w 182415"/>
                  <a:gd name="connsiteY6" fmla="*/ 260678 h 262709"/>
                  <a:gd name="connsiteX7" fmla="*/ 39495 w 182415"/>
                  <a:gd name="connsiteY7" fmla="*/ 178054 h 262709"/>
                  <a:gd name="connsiteX8" fmla="*/ 0 w 182415"/>
                  <a:gd name="connsiteY8" fmla="*/ 34014 h 26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415" h="262709">
                    <a:moveTo>
                      <a:pt x="98588" y="0"/>
                    </a:moveTo>
                    <a:lnTo>
                      <a:pt x="126824" y="138440"/>
                    </a:lnTo>
                    <a:lnTo>
                      <a:pt x="180735" y="241496"/>
                    </a:lnTo>
                    <a:cubicBezTo>
                      <a:pt x="184470" y="248567"/>
                      <a:pt x="181772" y="257324"/>
                      <a:pt x="174701" y="261059"/>
                    </a:cubicBezTo>
                    <a:cubicBezTo>
                      <a:pt x="174397" y="261220"/>
                      <a:pt x="174081" y="261375"/>
                      <a:pt x="173765" y="261512"/>
                    </a:cubicBezTo>
                    <a:lnTo>
                      <a:pt x="173765" y="261512"/>
                    </a:lnTo>
                    <a:cubicBezTo>
                      <a:pt x="169476" y="263364"/>
                      <a:pt x="164562" y="263055"/>
                      <a:pt x="160541" y="260678"/>
                    </a:cubicBezTo>
                    <a:cubicBezTo>
                      <a:pt x="134926" y="245309"/>
                      <a:pt x="40984" y="188300"/>
                      <a:pt x="39495" y="178054"/>
                    </a:cubicBezTo>
                    <a:cubicBezTo>
                      <a:pt x="37708" y="166140"/>
                      <a:pt x="0" y="34014"/>
                      <a:pt x="0" y="34014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49" name="Forma Livre: Forma 448">
                <a:extLst>
                  <a:ext uri="{FF2B5EF4-FFF2-40B4-BE49-F238E27FC236}">
                    <a16:creationId xmlns:a16="http://schemas.microsoft.com/office/drawing/2014/main" id="{628E3404-BABF-6431-BFD5-EC2FCB0E72C6}"/>
                  </a:ext>
                </a:extLst>
              </p:cNvPr>
              <p:cNvSpPr/>
              <p:nvPr/>
            </p:nvSpPr>
            <p:spPr>
              <a:xfrm>
                <a:off x="2959649" y="4453919"/>
                <a:ext cx="136415" cy="94236"/>
              </a:xfrm>
              <a:custGeom>
                <a:avLst/>
                <a:gdLst>
                  <a:gd name="connsiteX0" fmla="*/ 136415 w 136415"/>
                  <a:gd name="connsiteY0" fmla="*/ 92750 h 94236"/>
                  <a:gd name="connsiteX1" fmla="*/ 0 w 136415"/>
                  <a:gd name="connsiteY1" fmla="*/ 0 h 94236"/>
                  <a:gd name="connsiteX2" fmla="*/ 1311 w 136415"/>
                  <a:gd name="connsiteY2" fmla="*/ 5957 h 94236"/>
                  <a:gd name="connsiteX3" fmla="*/ 9531 w 136415"/>
                  <a:gd name="connsiteY3" fmla="*/ 18586 h 94236"/>
                  <a:gd name="connsiteX4" fmla="*/ 122714 w 136415"/>
                  <a:gd name="connsiteY4" fmla="*/ 92155 h 94236"/>
                  <a:gd name="connsiteX5" fmla="*/ 136356 w 136415"/>
                  <a:gd name="connsiteY5" fmla="*/ 92869 h 94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6415" h="94236">
                    <a:moveTo>
                      <a:pt x="136415" y="92750"/>
                    </a:moveTo>
                    <a:lnTo>
                      <a:pt x="0" y="0"/>
                    </a:lnTo>
                    <a:lnTo>
                      <a:pt x="1311" y="5957"/>
                    </a:lnTo>
                    <a:cubicBezTo>
                      <a:pt x="2466" y="11009"/>
                      <a:pt x="5379" y="15482"/>
                      <a:pt x="9531" y="18586"/>
                    </a:cubicBezTo>
                    <a:cubicBezTo>
                      <a:pt x="20611" y="26866"/>
                      <a:pt x="51707" y="49086"/>
                      <a:pt x="122714" y="92155"/>
                    </a:cubicBezTo>
                    <a:cubicBezTo>
                      <a:pt x="126860" y="94651"/>
                      <a:pt x="131971" y="94919"/>
                      <a:pt x="136356" y="928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1" name="Forma Livre: Forma 450">
                <a:extLst>
                  <a:ext uri="{FF2B5EF4-FFF2-40B4-BE49-F238E27FC236}">
                    <a16:creationId xmlns:a16="http://schemas.microsoft.com/office/drawing/2014/main" id="{4BEFE4E5-95D5-6100-A527-65CEB65E9854}"/>
                  </a:ext>
                </a:extLst>
              </p:cNvPr>
              <p:cNvSpPr/>
              <p:nvPr/>
            </p:nvSpPr>
            <p:spPr>
              <a:xfrm>
                <a:off x="2966655" y="4402522"/>
                <a:ext cx="16395" cy="16458"/>
              </a:xfrm>
              <a:custGeom>
                <a:avLst/>
                <a:gdLst>
                  <a:gd name="connsiteX0" fmla="*/ 11163 w 16395"/>
                  <a:gd name="connsiteY0" fmla="*/ 465 h 16458"/>
                  <a:gd name="connsiteX1" fmla="*/ 15988 w 16395"/>
                  <a:gd name="connsiteY1" fmla="*/ 11069 h 16458"/>
                  <a:gd name="connsiteX2" fmla="*/ 5503 w 16395"/>
                  <a:gd name="connsiteY2" fmla="*/ 16013 h 16458"/>
                  <a:gd name="connsiteX3" fmla="*/ 440 w 16395"/>
                  <a:gd name="connsiteY3" fmla="*/ 4754 h 16458"/>
                  <a:gd name="connsiteX4" fmla="*/ 11877 w 16395"/>
                  <a:gd name="connsiteY4" fmla="*/ 822 h 16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95" h="16458">
                    <a:moveTo>
                      <a:pt x="11163" y="465"/>
                    </a:moveTo>
                    <a:cubicBezTo>
                      <a:pt x="15249" y="2240"/>
                      <a:pt x="17334" y="6821"/>
                      <a:pt x="15988" y="11069"/>
                    </a:cubicBezTo>
                    <a:cubicBezTo>
                      <a:pt x="14397" y="15274"/>
                      <a:pt x="9757" y="17460"/>
                      <a:pt x="5503" y="16013"/>
                    </a:cubicBezTo>
                    <a:cubicBezTo>
                      <a:pt x="1184" y="14107"/>
                      <a:pt x="-996" y="9252"/>
                      <a:pt x="440" y="4754"/>
                    </a:cubicBezTo>
                    <a:cubicBezTo>
                      <a:pt x="2566" y="572"/>
                      <a:pt x="7630" y="-1167"/>
                      <a:pt x="11877" y="822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3" name="Forma Livre: Forma 452">
                <a:extLst>
                  <a:ext uri="{FF2B5EF4-FFF2-40B4-BE49-F238E27FC236}">
                    <a16:creationId xmlns:a16="http://schemas.microsoft.com/office/drawing/2014/main" id="{5053D383-FCB6-83EE-CD5D-0A7366A57370}"/>
                  </a:ext>
                </a:extLst>
              </p:cNvPr>
              <p:cNvSpPr/>
              <p:nvPr/>
            </p:nvSpPr>
            <p:spPr>
              <a:xfrm>
                <a:off x="3050537" y="4472668"/>
                <a:ext cx="25094" cy="20924"/>
              </a:xfrm>
              <a:custGeom>
                <a:avLst/>
                <a:gdLst>
                  <a:gd name="connsiteX0" fmla="*/ 314 w 25094"/>
                  <a:gd name="connsiteY0" fmla="*/ 20925 h 20924"/>
                  <a:gd name="connsiteX1" fmla="*/ 9964 w 25094"/>
                  <a:gd name="connsiteY1" fmla="*/ 7462 h 20924"/>
                  <a:gd name="connsiteX2" fmla="*/ 25095 w 25094"/>
                  <a:gd name="connsiteY2" fmla="*/ 790 h 20924"/>
                  <a:gd name="connsiteX3" fmla="*/ 19853 w 25094"/>
                  <a:gd name="connsiteY3" fmla="*/ 75 h 20924"/>
                  <a:gd name="connsiteX4" fmla="*/ 671 w 25094"/>
                  <a:gd name="connsiteY4" fmla="*/ 15623 h 20924"/>
                  <a:gd name="connsiteX5" fmla="*/ 314 w 25094"/>
                  <a:gd name="connsiteY5" fmla="*/ 20925 h 20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94" h="20924">
                    <a:moveTo>
                      <a:pt x="314" y="20925"/>
                    </a:moveTo>
                    <a:cubicBezTo>
                      <a:pt x="2649" y="15867"/>
                      <a:pt x="5919" y="11298"/>
                      <a:pt x="9964" y="7462"/>
                    </a:cubicBezTo>
                    <a:cubicBezTo>
                      <a:pt x="14551" y="4317"/>
                      <a:pt x="19680" y="2053"/>
                      <a:pt x="25095" y="790"/>
                    </a:cubicBezTo>
                    <a:cubicBezTo>
                      <a:pt x="25095" y="433"/>
                      <a:pt x="23189" y="-222"/>
                      <a:pt x="19853" y="75"/>
                    </a:cubicBezTo>
                    <a:cubicBezTo>
                      <a:pt x="10965" y="1052"/>
                      <a:pt x="3465" y="7129"/>
                      <a:pt x="671" y="15623"/>
                    </a:cubicBezTo>
                    <a:cubicBezTo>
                      <a:pt x="-282" y="18781"/>
                      <a:pt x="-44" y="20865"/>
                      <a:pt x="314" y="209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5" name="Forma Livre: Forma 454">
                <a:extLst>
                  <a:ext uri="{FF2B5EF4-FFF2-40B4-BE49-F238E27FC236}">
                    <a16:creationId xmlns:a16="http://schemas.microsoft.com/office/drawing/2014/main" id="{58F0ABE0-F25B-704D-AF22-5CCD231D144E}"/>
                  </a:ext>
                </a:extLst>
              </p:cNvPr>
              <p:cNvSpPr/>
              <p:nvPr/>
            </p:nvSpPr>
            <p:spPr>
              <a:xfrm>
                <a:off x="3064717" y="4495403"/>
                <a:ext cx="24079" cy="14415"/>
              </a:xfrm>
              <a:custGeom>
                <a:avLst/>
                <a:gdLst>
                  <a:gd name="connsiteX0" fmla="*/ 132 w 24079"/>
                  <a:gd name="connsiteY0" fmla="*/ 14393 h 14415"/>
                  <a:gd name="connsiteX1" fmla="*/ 10974 w 24079"/>
                  <a:gd name="connsiteY1" fmla="*/ 5696 h 14415"/>
                  <a:gd name="connsiteX2" fmla="*/ 24079 w 24079"/>
                  <a:gd name="connsiteY2" fmla="*/ 871 h 14415"/>
                  <a:gd name="connsiteX3" fmla="*/ 9485 w 24079"/>
                  <a:gd name="connsiteY3" fmla="*/ 3015 h 14415"/>
                  <a:gd name="connsiteX4" fmla="*/ 132 w 24079"/>
                  <a:gd name="connsiteY4" fmla="*/ 14393 h 1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79" h="14415">
                    <a:moveTo>
                      <a:pt x="132" y="14393"/>
                    </a:moveTo>
                    <a:cubicBezTo>
                      <a:pt x="966" y="14810"/>
                      <a:pt x="4362" y="9330"/>
                      <a:pt x="10974" y="5696"/>
                    </a:cubicBezTo>
                    <a:cubicBezTo>
                      <a:pt x="15257" y="3855"/>
                      <a:pt x="19630" y="2247"/>
                      <a:pt x="24079" y="871"/>
                    </a:cubicBezTo>
                    <a:cubicBezTo>
                      <a:pt x="19153" y="-821"/>
                      <a:pt x="13714" y="-17"/>
                      <a:pt x="9485" y="3015"/>
                    </a:cubicBezTo>
                    <a:cubicBezTo>
                      <a:pt x="1919" y="7185"/>
                      <a:pt x="-642" y="14155"/>
                      <a:pt x="132" y="143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54124D0D-FF7A-D2BA-562D-B3D025BE59E3}"/>
                  </a:ext>
                </a:extLst>
              </p:cNvPr>
              <p:cNvSpPr/>
              <p:nvPr/>
            </p:nvSpPr>
            <p:spPr>
              <a:xfrm>
                <a:off x="3027201" y="4450107"/>
                <a:ext cx="35205" cy="24006"/>
              </a:xfrm>
              <a:custGeom>
                <a:avLst/>
                <a:gdLst>
                  <a:gd name="connsiteX0" fmla="*/ 0 w 35205"/>
                  <a:gd name="connsiteY0" fmla="*/ 24007 h 24006"/>
                  <a:gd name="connsiteX1" fmla="*/ 15846 w 35205"/>
                  <a:gd name="connsiteY1" fmla="*/ 9412 h 24006"/>
                  <a:gd name="connsiteX2" fmla="*/ 35206 w 35205"/>
                  <a:gd name="connsiteY2" fmla="*/ 0 h 24006"/>
                  <a:gd name="connsiteX3" fmla="*/ 0 w 35205"/>
                  <a:gd name="connsiteY3" fmla="*/ 23828 h 2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205" h="24006">
                    <a:moveTo>
                      <a:pt x="0" y="24007"/>
                    </a:moveTo>
                    <a:cubicBezTo>
                      <a:pt x="4885" y="18729"/>
                      <a:pt x="10187" y="13850"/>
                      <a:pt x="15846" y="9412"/>
                    </a:cubicBezTo>
                    <a:cubicBezTo>
                      <a:pt x="22071" y="5826"/>
                      <a:pt x="28540" y="2681"/>
                      <a:pt x="35206" y="0"/>
                    </a:cubicBezTo>
                    <a:cubicBezTo>
                      <a:pt x="19843" y="441"/>
                      <a:pt x="6118" y="9728"/>
                      <a:pt x="0" y="2382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59" name="Forma Livre: Forma 458">
                <a:extLst>
                  <a:ext uri="{FF2B5EF4-FFF2-40B4-BE49-F238E27FC236}">
                    <a16:creationId xmlns:a16="http://schemas.microsoft.com/office/drawing/2014/main" id="{ACDC30AE-8E20-4F9C-899E-A713C5AFD15E}"/>
                  </a:ext>
                </a:extLst>
              </p:cNvPr>
              <p:cNvSpPr/>
              <p:nvPr/>
            </p:nvSpPr>
            <p:spPr>
              <a:xfrm>
                <a:off x="3014930" y="4421627"/>
                <a:ext cx="35741" cy="11215"/>
              </a:xfrm>
              <a:custGeom>
                <a:avLst/>
                <a:gdLst>
                  <a:gd name="connsiteX0" fmla="*/ 179 w 35741"/>
                  <a:gd name="connsiteY0" fmla="*/ 11145 h 11215"/>
                  <a:gd name="connsiteX1" fmla="*/ 17454 w 35741"/>
                  <a:gd name="connsiteY1" fmla="*/ 4354 h 11215"/>
                  <a:gd name="connsiteX2" fmla="*/ 35742 w 35741"/>
                  <a:gd name="connsiteY2" fmla="*/ 1375 h 11215"/>
                  <a:gd name="connsiteX3" fmla="*/ 0 w 35741"/>
                  <a:gd name="connsiteY3" fmla="*/ 11145 h 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741" h="11215">
                    <a:moveTo>
                      <a:pt x="179" y="11145"/>
                    </a:moveTo>
                    <a:cubicBezTo>
                      <a:pt x="715" y="11860"/>
                      <a:pt x="7625" y="6975"/>
                      <a:pt x="17454" y="4354"/>
                    </a:cubicBezTo>
                    <a:cubicBezTo>
                      <a:pt x="27283" y="1733"/>
                      <a:pt x="35623" y="2329"/>
                      <a:pt x="35742" y="1375"/>
                    </a:cubicBezTo>
                    <a:cubicBezTo>
                      <a:pt x="22940" y="-2282"/>
                      <a:pt x="9162" y="1483"/>
                      <a:pt x="0" y="111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1" name="Forma Livre: Forma 460">
                <a:extLst>
                  <a:ext uri="{FF2B5EF4-FFF2-40B4-BE49-F238E27FC236}">
                    <a16:creationId xmlns:a16="http://schemas.microsoft.com/office/drawing/2014/main" id="{94CF5DF6-B2EF-3E99-7A15-8454DEB70310}"/>
                  </a:ext>
                </a:extLst>
              </p:cNvPr>
              <p:cNvSpPr/>
              <p:nvPr/>
            </p:nvSpPr>
            <p:spPr>
              <a:xfrm>
                <a:off x="3005728" y="4381155"/>
                <a:ext cx="37200" cy="11168"/>
              </a:xfrm>
              <a:custGeom>
                <a:avLst/>
                <a:gdLst>
                  <a:gd name="connsiteX0" fmla="*/ 28 w 37200"/>
                  <a:gd name="connsiteY0" fmla="*/ 11169 h 11168"/>
                  <a:gd name="connsiteX1" fmla="*/ 17899 w 37200"/>
                  <a:gd name="connsiteY1" fmla="*/ 3663 h 11168"/>
                  <a:gd name="connsiteX2" fmla="*/ 37200 w 37200"/>
                  <a:gd name="connsiteY2" fmla="*/ 4080 h 11168"/>
                  <a:gd name="connsiteX3" fmla="*/ 31898 w 37200"/>
                  <a:gd name="connsiteY3" fmla="*/ 1221 h 11168"/>
                  <a:gd name="connsiteX4" fmla="*/ 4020 w 37200"/>
                  <a:gd name="connsiteY4" fmla="*/ 6582 h 11168"/>
                  <a:gd name="connsiteX5" fmla="*/ 28 w 37200"/>
                  <a:gd name="connsiteY5" fmla="*/ 11169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200" h="11168">
                    <a:moveTo>
                      <a:pt x="28" y="11169"/>
                    </a:moveTo>
                    <a:cubicBezTo>
                      <a:pt x="5634" y="7898"/>
                      <a:pt x="11639" y="5373"/>
                      <a:pt x="17899" y="3663"/>
                    </a:cubicBezTo>
                    <a:cubicBezTo>
                      <a:pt x="24321" y="2895"/>
                      <a:pt x="30820" y="3032"/>
                      <a:pt x="37200" y="4080"/>
                    </a:cubicBezTo>
                    <a:cubicBezTo>
                      <a:pt x="37200" y="3723"/>
                      <a:pt x="35472" y="2352"/>
                      <a:pt x="31898" y="1221"/>
                    </a:cubicBezTo>
                    <a:cubicBezTo>
                      <a:pt x="22284" y="-1543"/>
                      <a:pt x="11924" y="446"/>
                      <a:pt x="4020" y="6582"/>
                    </a:cubicBezTo>
                    <a:cubicBezTo>
                      <a:pt x="1041" y="8905"/>
                      <a:pt x="-210" y="10931"/>
                      <a:pt x="28" y="111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3" name="Forma Livre: Forma 462">
                <a:extLst>
                  <a:ext uri="{FF2B5EF4-FFF2-40B4-BE49-F238E27FC236}">
                    <a16:creationId xmlns:a16="http://schemas.microsoft.com/office/drawing/2014/main" id="{AD0320C8-AE99-1397-FE41-DE3FD8A61C4E}"/>
                  </a:ext>
                </a:extLst>
              </p:cNvPr>
              <p:cNvSpPr/>
              <p:nvPr/>
            </p:nvSpPr>
            <p:spPr>
              <a:xfrm>
                <a:off x="2997636" y="4351090"/>
                <a:ext cx="42247" cy="26148"/>
              </a:xfrm>
              <a:custGeom>
                <a:avLst/>
                <a:gdLst>
                  <a:gd name="connsiteX0" fmla="*/ 23906 w 42247"/>
                  <a:gd name="connsiteY0" fmla="*/ 26044 h 26148"/>
                  <a:gd name="connsiteX1" fmla="*/ 22953 w 42247"/>
                  <a:gd name="connsiteY1" fmla="*/ 20802 h 26148"/>
                  <a:gd name="connsiteX2" fmla="*/ 15685 w 42247"/>
                  <a:gd name="connsiteY2" fmla="*/ 8113 h 26148"/>
                  <a:gd name="connsiteX3" fmla="*/ 7047 w 42247"/>
                  <a:gd name="connsiteY3" fmla="*/ 2156 h 26148"/>
                  <a:gd name="connsiteX4" fmla="*/ 1090 w 42247"/>
                  <a:gd name="connsiteY4" fmla="*/ 4837 h 26148"/>
                  <a:gd name="connsiteX5" fmla="*/ 316 w 42247"/>
                  <a:gd name="connsiteY5" fmla="*/ 11568 h 26148"/>
                  <a:gd name="connsiteX6" fmla="*/ 22000 w 42247"/>
                  <a:gd name="connsiteY6" fmla="*/ 26044 h 26148"/>
                  <a:gd name="connsiteX7" fmla="*/ 41956 w 42247"/>
                  <a:gd name="connsiteY7" fmla="*/ 8769 h 26148"/>
                  <a:gd name="connsiteX8" fmla="*/ 40824 w 42247"/>
                  <a:gd name="connsiteY8" fmla="*/ 1977 h 26148"/>
                  <a:gd name="connsiteX9" fmla="*/ 34331 w 42247"/>
                  <a:gd name="connsiteY9" fmla="*/ 369 h 26148"/>
                  <a:gd name="connsiteX10" fmla="*/ 26348 w 42247"/>
                  <a:gd name="connsiteY10" fmla="*/ 7160 h 26148"/>
                  <a:gd name="connsiteX11" fmla="*/ 19378 w 42247"/>
                  <a:gd name="connsiteY11" fmla="*/ 20027 h 26148"/>
                  <a:gd name="connsiteX12" fmla="*/ 18306 w 42247"/>
                  <a:gd name="connsiteY12" fmla="*/ 25269 h 26148"/>
                  <a:gd name="connsiteX13" fmla="*/ 28016 w 42247"/>
                  <a:gd name="connsiteY13" fmla="*/ 8530 h 26148"/>
                  <a:gd name="connsiteX14" fmla="*/ 35105 w 42247"/>
                  <a:gd name="connsiteY14" fmla="*/ 2573 h 26148"/>
                  <a:gd name="connsiteX15" fmla="*/ 38679 w 42247"/>
                  <a:gd name="connsiteY15" fmla="*/ 3467 h 26148"/>
                  <a:gd name="connsiteX16" fmla="*/ 39156 w 42247"/>
                  <a:gd name="connsiteY16" fmla="*/ 7934 h 26148"/>
                  <a:gd name="connsiteX17" fmla="*/ 21583 w 42247"/>
                  <a:gd name="connsiteY17" fmla="*/ 22827 h 26148"/>
                  <a:gd name="connsiteX18" fmla="*/ 2997 w 42247"/>
                  <a:gd name="connsiteY18" fmla="*/ 10913 h 26148"/>
                  <a:gd name="connsiteX19" fmla="*/ 3295 w 42247"/>
                  <a:gd name="connsiteY19" fmla="*/ 6207 h 26148"/>
                  <a:gd name="connsiteX20" fmla="*/ 6631 w 42247"/>
                  <a:gd name="connsiteY20" fmla="*/ 4658 h 26148"/>
                  <a:gd name="connsiteX21" fmla="*/ 14077 w 42247"/>
                  <a:gd name="connsiteY21" fmla="*/ 9722 h 26148"/>
                  <a:gd name="connsiteX22" fmla="*/ 23906 w 42247"/>
                  <a:gd name="connsiteY22" fmla="*/ 26044 h 2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247" h="26148">
                    <a:moveTo>
                      <a:pt x="23906" y="26044"/>
                    </a:moveTo>
                    <a:cubicBezTo>
                      <a:pt x="23965" y="24251"/>
                      <a:pt x="23644" y="22464"/>
                      <a:pt x="22953" y="20802"/>
                    </a:cubicBezTo>
                    <a:cubicBezTo>
                      <a:pt x="21392" y="16131"/>
                      <a:pt x="18926" y="11818"/>
                      <a:pt x="15685" y="8113"/>
                    </a:cubicBezTo>
                    <a:cubicBezTo>
                      <a:pt x="13541" y="5230"/>
                      <a:pt x="10508" y="3133"/>
                      <a:pt x="7047" y="2156"/>
                    </a:cubicBezTo>
                    <a:cubicBezTo>
                      <a:pt x="4706" y="1787"/>
                      <a:pt x="2365" y="2835"/>
                      <a:pt x="1090" y="4837"/>
                    </a:cubicBezTo>
                    <a:cubicBezTo>
                      <a:pt x="-18" y="6898"/>
                      <a:pt x="-292" y="9310"/>
                      <a:pt x="316" y="11568"/>
                    </a:cubicBezTo>
                    <a:cubicBezTo>
                      <a:pt x="3146" y="20962"/>
                      <a:pt x="12236" y="27033"/>
                      <a:pt x="22000" y="26044"/>
                    </a:cubicBezTo>
                    <a:cubicBezTo>
                      <a:pt x="31525" y="24834"/>
                      <a:pt x="39394" y="18020"/>
                      <a:pt x="41956" y="8769"/>
                    </a:cubicBezTo>
                    <a:cubicBezTo>
                      <a:pt x="42593" y="6451"/>
                      <a:pt x="42176" y="3967"/>
                      <a:pt x="40824" y="1977"/>
                    </a:cubicBezTo>
                    <a:cubicBezTo>
                      <a:pt x="39191" y="161"/>
                      <a:pt x="36618" y="-477"/>
                      <a:pt x="34331" y="369"/>
                    </a:cubicBezTo>
                    <a:cubicBezTo>
                      <a:pt x="31108" y="1876"/>
                      <a:pt x="28356" y="4223"/>
                      <a:pt x="26348" y="7160"/>
                    </a:cubicBezTo>
                    <a:cubicBezTo>
                      <a:pt x="23286" y="11002"/>
                      <a:pt x="20927" y="15363"/>
                      <a:pt x="19378" y="20027"/>
                    </a:cubicBezTo>
                    <a:cubicBezTo>
                      <a:pt x="18658" y="21677"/>
                      <a:pt x="18294" y="23464"/>
                      <a:pt x="18306" y="25269"/>
                    </a:cubicBezTo>
                    <a:cubicBezTo>
                      <a:pt x="20731" y="19259"/>
                      <a:pt x="24001" y="13618"/>
                      <a:pt x="28016" y="8530"/>
                    </a:cubicBezTo>
                    <a:cubicBezTo>
                      <a:pt x="29851" y="5987"/>
                      <a:pt x="32287" y="3937"/>
                      <a:pt x="35105" y="2573"/>
                    </a:cubicBezTo>
                    <a:cubicBezTo>
                      <a:pt x="36362" y="2031"/>
                      <a:pt x="37827" y="2401"/>
                      <a:pt x="38679" y="3467"/>
                    </a:cubicBezTo>
                    <a:cubicBezTo>
                      <a:pt x="39471" y="4819"/>
                      <a:pt x="39644" y="6445"/>
                      <a:pt x="39156" y="7934"/>
                    </a:cubicBezTo>
                    <a:cubicBezTo>
                      <a:pt x="36737" y="15923"/>
                      <a:pt x="29863" y="21755"/>
                      <a:pt x="21583" y="22827"/>
                    </a:cubicBezTo>
                    <a:cubicBezTo>
                      <a:pt x="13380" y="23613"/>
                      <a:pt x="5707" y="18693"/>
                      <a:pt x="2997" y="10913"/>
                    </a:cubicBezTo>
                    <a:cubicBezTo>
                      <a:pt x="2544" y="9358"/>
                      <a:pt x="2651" y="7696"/>
                      <a:pt x="3295" y="6207"/>
                    </a:cubicBezTo>
                    <a:cubicBezTo>
                      <a:pt x="3944" y="5016"/>
                      <a:pt x="5302" y="4390"/>
                      <a:pt x="6631" y="4658"/>
                    </a:cubicBezTo>
                    <a:cubicBezTo>
                      <a:pt x="9573" y="5546"/>
                      <a:pt x="12171" y="7315"/>
                      <a:pt x="14077" y="9722"/>
                    </a:cubicBezTo>
                    <a:cubicBezTo>
                      <a:pt x="18312" y="14523"/>
                      <a:pt x="21642" y="20051"/>
                      <a:pt x="23906" y="260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4" name="Forma Livre: Forma 463">
                <a:extLst>
                  <a:ext uri="{FF2B5EF4-FFF2-40B4-BE49-F238E27FC236}">
                    <a16:creationId xmlns:a16="http://schemas.microsoft.com/office/drawing/2014/main" id="{60F56558-01E7-CC80-7C44-4C13F411DCC4}"/>
                  </a:ext>
                </a:extLst>
              </p:cNvPr>
              <p:cNvSpPr/>
              <p:nvPr/>
            </p:nvSpPr>
            <p:spPr>
              <a:xfrm>
                <a:off x="2540753" y="4297131"/>
                <a:ext cx="218442" cy="180496"/>
              </a:xfrm>
              <a:custGeom>
                <a:avLst/>
                <a:gdLst>
                  <a:gd name="connsiteX0" fmla="*/ 106332 w 218442"/>
                  <a:gd name="connsiteY0" fmla="*/ 2562 h 180496"/>
                  <a:gd name="connsiteX1" fmla="*/ 112885 w 218442"/>
                  <a:gd name="connsiteY1" fmla="*/ 114970 h 180496"/>
                  <a:gd name="connsiteX2" fmla="*/ 0 w 218442"/>
                  <a:gd name="connsiteY2" fmla="*/ 180497 h 180496"/>
                  <a:gd name="connsiteX3" fmla="*/ 218443 w 218442"/>
                  <a:gd name="connsiteY3" fmla="*/ 175612 h 180496"/>
                  <a:gd name="connsiteX4" fmla="*/ 215464 w 218442"/>
                  <a:gd name="connsiteY4" fmla="*/ 0 h 180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442" h="180496">
                    <a:moveTo>
                      <a:pt x="106332" y="2562"/>
                    </a:moveTo>
                    <a:lnTo>
                      <a:pt x="112885" y="114970"/>
                    </a:lnTo>
                    <a:cubicBezTo>
                      <a:pt x="112885" y="114970"/>
                      <a:pt x="834" y="159409"/>
                      <a:pt x="0" y="180497"/>
                    </a:cubicBezTo>
                    <a:lnTo>
                      <a:pt x="218443" y="175612"/>
                    </a:lnTo>
                    <a:lnTo>
                      <a:pt x="215464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5" name="Forma Livre: Forma 464">
                <a:extLst>
                  <a:ext uri="{FF2B5EF4-FFF2-40B4-BE49-F238E27FC236}">
                    <a16:creationId xmlns:a16="http://schemas.microsoft.com/office/drawing/2014/main" id="{F8C4526D-987A-296F-F419-2F9FBF0AF007}"/>
                  </a:ext>
                </a:extLst>
              </p:cNvPr>
              <p:cNvSpPr/>
              <p:nvPr/>
            </p:nvSpPr>
            <p:spPr>
              <a:xfrm>
                <a:off x="2710619" y="4400971"/>
                <a:ext cx="16888" cy="16761"/>
              </a:xfrm>
              <a:custGeom>
                <a:avLst/>
                <a:gdLst>
                  <a:gd name="connsiteX0" fmla="*/ 10393 w 16888"/>
                  <a:gd name="connsiteY0" fmla="*/ 169 h 16761"/>
                  <a:gd name="connsiteX1" fmla="*/ 16767 w 16888"/>
                  <a:gd name="connsiteY1" fmla="*/ 10177 h 16761"/>
                  <a:gd name="connsiteX2" fmla="*/ 6879 w 16888"/>
                  <a:gd name="connsiteY2" fmla="*/ 16610 h 16761"/>
                  <a:gd name="connsiteX3" fmla="*/ 147 w 16888"/>
                  <a:gd name="connsiteY3" fmla="*/ 5948 h 16761"/>
                  <a:gd name="connsiteX4" fmla="*/ 11227 w 16888"/>
                  <a:gd name="connsiteY4" fmla="*/ 407 h 1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88" h="16761">
                    <a:moveTo>
                      <a:pt x="10393" y="169"/>
                    </a:moveTo>
                    <a:cubicBezTo>
                      <a:pt x="14766" y="1384"/>
                      <a:pt x="17512" y="5703"/>
                      <a:pt x="16767" y="10177"/>
                    </a:cubicBezTo>
                    <a:cubicBezTo>
                      <a:pt x="15731" y="14627"/>
                      <a:pt x="11364" y="17462"/>
                      <a:pt x="6879" y="16610"/>
                    </a:cubicBezTo>
                    <a:cubicBezTo>
                      <a:pt x="2215" y="15330"/>
                      <a:pt x="-704" y="10707"/>
                      <a:pt x="147" y="5948"/>
                    </a:cubicBezTo>
                    <a:cubicBezTo>
                      <a:pt x="1756" y="1426"/>
                      <a:pt x="6646" y="-1022"/>
                      <a:pt x="11227" y="407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6" name="Forma Livre: Forma 465">
                <a:extLst>
                  <a:ext uri="{FF2B5EF4-FFF2-40B4-BE49-F238E27FC236}">
                    <a16:creationId xmlns:a16="http://schemas.microsoft.com/office/drawing/2014/main" id="{5DFA4919-83D6-9CF1-05AF-D62F3E193D1D}"/>
                  </a:ext>
                </a:extLst>
              </p:cNvPr>
              <p:cNvSpPr/>
              <p:nvPr/>
            </p:nvSpPr>
            <p:spPr>
              <a:xfrm>
                <a:off x="2540642" y="4454694"/>
                <a:ext cx="218554" cy="22577"/>
              </a:xfrm>
              <a:custGeom>
                <a:avLst/>
                <a:gdLst>
                  <a:gd name="connsiteX0" fmla="*/ 218555 w 218554"/>
                  <a:gd name="connsiteY0" fmla="*/ 17871 h 22577"/>
                  <a:gd name="connsiteX1" fmla="*/ 217602 w 218554"/>
                  <a:gd name="connsiteY1" fmla="*/ 0 h 22577"/>
                  <a:gd name="connsiteX2" fmla="*/ 8511 w 218554"/>
                  <a:gd name="connsiteY2" fmla="*/ 11259 h 22577"/>
                  <a:gd name="connsiteX3" fmla="*/ 112 w 218554"/>
                  <a:gd name="connsiteY3" fmla="*/ 22577 h 22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554" h="22577">
                    <a:moveTo>
                      <a:pt x="218555" y="17871"/>
                    </a:moveTo>
                    <a:lnTo>
                      <a:pt x="217602" y="0"/>
                    </a:lnTo>
                    <a:lnTo>
                      <a:pt x="8511" y="11259"/>
                    </a:lnTo>
                    <a:cubicBezTo>
                      <a:pt x="8511" y="11259"/>
                      <a:pt x="-1139" y="15727"/>
                      <a:pt x="112" y="225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7" name="Forma Livre: Forma 466">
                <a:extLst>
                  <a:ext uri="{FF2B5EF4-FFF2-40B4-BE49-F238E27FC236}">
                    <a16:creationId xmlns:a16="http://schemas.microsoft.com/office/drawing/2014/main" id="{33872242-A5E1-9B70-DF2B-9E4DDAF72C45}"/>
                  </a:ext>
                </a:extLst>
              </p:cNvPr>
              <p:cNvSpPr/>
              <p:nvPr/>
            </p:nvSpPr>
            <p:spPr>
              <a:xfrm>
                <a:off x="2650114" y="4410030"/>
                <a:ext cx="20149" cy="13118"/>
              </a:xfrm>
              <a:custGeom>
                <a:avLst/>
                <a:gdLst>
                  <a:gd name="connsiteX0" fmla="*/ 10 w 20149"/>
                  <a:gd name="connsiteY0" fmla="*/ 1058 h 13118"/>
                  <a:gd name="connsiteX1" fmla="*/ 10732 w 20149"/>
                  <a:gd name="connsiteY1" fmla="*/ 5764 h 13118"/>
                  <a:gd name="connsiteX2" fmla="*/ 19906 w 20149"/>
                  <a:gd name="connsiteY2" fmla="*/ 13092 h 13118"/>
                  <a:gd name="connsiteX3" fmla="*/ 12639 w 20149"/>
                  <a:gd name="connsiteY3" fmla="*/ 2607 h 13118"/>
                  <a:gd name="connsiteX4" fmla="*/ 10 w 20149"/>
                  <a:gd name="connsiteY4" fmla="*/ 1058 h 13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49" h="13118">
                    <a:moveTo>
                      <a:pt x="10" y="1058"/>
                    </a:moveTo>
                    <a:cubicBezTo>
                      <a:pt x="10" y="2131"/>
                      <a:pt x="5371" y="2488"/>
                      <a:pt x="10732" y="5764"/>
                    </a:cubicBezTo>
                    <a:cubicBezTo>
                      <a:pt x="16094" y="9041"/>
                      <a:pt x="18953" y="13508"/>
                      <a:pt x="19906" y="13092"/>
                    </a:cubicBezTo>
                    <a:cubicBezTo>
                      <a:pt x="20859" y="12675"/>
                      <a:pt x="19132" y="6479"/>
                      <a:pt x="12639" y="2607"/>
                    </a:cubicBezTo>
                    <a:cubicBezTo>
                      <a:pt x="6146" y="-1265"/>
                      <a:pt x="-288" y="46"/>
                      <a:pt x="10" y="10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8" name="Forma Livre: Forma 467">
                <a:extLst>
                  <a:ext uri="{FF2B5EF4-FFF2-40B4-BE49-F238E27FC236}">
                    <a16:creationId xmlns:a16="http://schemas.microsoft.com/office/drawing/2014/main" id="{B59A0614-C826-0212-DA84-C93FC4325EC9}"/>
                  </a:ext>
                </a:extLst>
              </p:cNvPr>
              <p:cNvSpPr/>
              <p:nvPr/>
            </p:nvSpPr>
            <p:spPr>
              <a:xfrm>
                <a:off x="2627368" y="4420559"/>
                <a:ext cx="14850" cy="16800"/>
              </a:xfrm>
              <a:custGeom>
                <a:avLst/>
                <a:gdLst>
                  <a:gd name="connsiteX0" fmla="*/ 0 w 14850"/>
                  <a:gd name="connsiteY0" fmla="*/ 478 h 16800"/>
                  <a:gd name="connsiteX1" fmla="*/ 8161 w 14850"/>
                  <a:gd name="connsiteY1" fmla="*/ 7686 h 16800"/>
                  <a:gd name="connsiteX2" fmla="*/ 14118 w 14850"/>
                  <a:gd name="connsiteY2" fmla="*/ 16800 h 16800"/>
                  <a:gd name="connsiteX3" fmla="*/ 11020 w 14850"/>
                  <a:gd name="connsiteY3" fmla="*/ 5243 h 16800"/>
                  <a:gd name="connsiteX4" fmla="*/ 0 w 14850"/>
                  <a:gd name="connsiteY4" fmla="*/ 478 h 1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0" h="16800">
                    <a:moveTo>
                      <a:pt x="0" y="478"/>
                    </a:moveTo>
                    <a:cubicBezTo>
                      <a:pt x="0" y="1550"/>
                      <a:pt x="4468" y="3278"/>
                      <a:pt x="8161" y="7686"/>
                    </a:cubicBezTo>
                    <a:cubicBezTo>
                      <a:pt x="11854" y="12094"/>
                      <a:pt x="13046" y="16859"/>
                      <a:pt x="14118" y="16800"/>
                    </a:cubicBezTo>
                    <a:cubicBezTo>
                      <a:pt x="15190" y="16740"/>
                      <a:pt x="15727" y="10843"/>
                      <a:pt x="11020" y="5243"/>
                    </a:cubicBezTo>
                    <a:cubicBezTo>
                      <a:pt x="6314" y="-356"/>
                      <a:pt x="0" y="-535"/>
                      <a:pt x="0" y="4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9DC508CB-ED46-47AD-4CA4-5C0AEE68B6F5}"/>
                  </a:ext>
                </a:extLst>
              </p:cNvPr>
              <p:cNvSpPr/>
              <p:nvPr/>
            </p:nvSpPr>
            <p:spPr>
              <a:xfrm>
                <a:off x="2606054" y="4430555"/>
                <a:ext cx="10145" cy="18241"/>
              </a:xfrm>
              <a:custGeom>
                <a:avLst/>
                <a:gdLst>
                  <a:gd name="connsiteX0" fmla="*/ 8923 w 10145"/>
                  <a:gd name="connsiteY0" fmla="*/ 18242 h 18241"/>
                  <a:gd name="connsiteX1" fmla="*/ 8387 w 10145"/>
                  <a:gd name="connsiteY1" fmla="*/ 7281 h 18241"/>
                  <a:gd name="connsiteX2" fmla="*/ 47 w 10145"/>
                  <a:gd name="connsiteY2" fmla="*/ 192 h 18241"/>
                  <a:gd name="connsiteX3" fmla="*/ 5051 w 10145"/>
                  <a:gd name="connsiteY3" fmla="*/ 8949 h 18241"/>
                  <a:gd name="connsiteX4" fmla="*/ 8923 w 10145"/>
                  <a:gd name="connsiteY4" fmla="*/ 18242 h 18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5" h="18241">
                    <a:moveTo>
                      <a:pt x="8923" y="18242"/>
                    </a:moveTo>
                    <a:cubicBezTo>
                      <a:pt x="9936" y="18242"/>
                      <a:pt x="11306" y="13059"/>
                      <a:pt x="8387" y="7281"/>
                    </a:cubicBezTo>
                    <a:cubicBezTo>
                      <a:pt x="5468" y="1502"/>
                      <a:pt x="524" y="-702"/>
                      <a:pt x="47" y="192"/>
                    </a:cubicBezTo>
                    <a:cubicBezTo>
                      <a:pt x="-429" y="1085"/>
                      <a:pt x="2788" y="4124"/>
                      <a:pt x="5051" y="8949"/>
                    </a:cubicBezTo>
                    <a:cubicBezTo>
                      <a:pt x="7315" y="13774"/>
                      <a:pt x="7851" y="18122"/>
                      <a:pt x="8923" y="182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89B402D5-6D95-FF5E-9FB4-78FD42FE21BB}"/>
                  </a:ext>
                </a:extLst>
              </p:cNvPr>
              <p:cNvSpPr/>
              <p:nvPr/>
            </p:nvSpPr>
            <p:spPr>
              <a:xfrm>
                <a:off x="2651394" y="4381237"/>
                <a:ext cx="22778" cy="5109"/>
              </a:xfrm>
              <a:custGeom>
                <a:avLst/>
                <a:gdLst>
                  <a:gd name="connsiteX0" fmla="*/ 40 w 22778"/>
                  <a:gd name="connsiteY0" fmla="*/ 4058 h 5109"/>
                  <a:gd name="connsiteX1" fmla="*/ 11418 w 22778"/>
                  <a:gd name="connsiteY1" fmla="*/ 3700 h 5109"/>
                  <a:gd name="connsiteX2" fmla="*/ 22736 w 22778"/>
                  <a:gd name="connsiteY2" fmla="*/ 4832 h 5109"/>
                  <a:gd name="connsiteX3" fmla="*/ 11537 w 22778"/>
                  <a:gd name="connsiteY3" fmla="*/ 7 h 5109"/>
                  <a:gd name="connsiteX4" fmla="*/ 40 w 22778"/>
                  <a:gd name="connsiteY4" fmla="*/ 4058 h 5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78" h="5109">
                    <a:moveTo>
                      <a:pt x="40" y="4058"/>
                    </a:moveTo>
                    <a:cubicBezTo>
                      <a:pt x="517" y="5011"/>
                      <a:pt x="5401" y="3402"/>
                      <a:pt x="11418" y="3700"/>
                    </a:cubicBezTo>
                    <a:cubicBezTo>
                      <a:pt x="17434" y="3998"/>
                      <a:pt x="22200" y="5785"/>
                      <a:pt x="22736" y="4832"/>
                    </a:cubicBezTo>
                    <a:cubicBezTo>
                      <a:pt x="23272" y="3879"/>
                      <a:pt x="18686" y="186"/>
                      <a:pt x="11537" y="7"/>
                    </a:cubicBezTo>
                    <a:cubicBezTo>
                      <a:pt x="4389" y="-172"/>
                      <a:pt x="-496" y="3223"/>
                      <a:pt x="40" y="40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48F8E03F-8190-A155-A074-245C4BF63D20}"/>
                  </a:ext>
                </a:extLst>
              </p:cNvPr>
              <p:cNvSpPr/>
              <p:nvPr/>
            </p:nvSpPr>
            <p:spPr>
              <a:xfrm>
                <a:off x="2648456" y="4320543"/>
                <a:ext cx="108476" cy="21445"/>
              </a:xfrm>
              <a:custGeom>
                <a:avLst/>
                <a:gdLst>
                  <a:gd name="connsiteX0" fmla="*/ 0 w 108476"/>
                  <a:gd name="connsiteY0" fmla="*/ 1370 h 21445"/>
                  <a:gd name="connsiteX1" fmla="*/ 1132 w 108476"/>
                  <a:gd name="connsiteY1" fmla="*/ 21445 h 21445"/>
                  <a:gd name="connsiteX2" fmla="*/ 108477 w 108476"/>
                  <a:gd name="connsiteY2" fmla="*/ 18050 h 21445"/>
                  <a:gd name="connsiteX3" fmla="*/ 108179 w 108476"/>
                  <a:gd name="connsiteY3" fmla="*/ 0 h 21445"/>
                  <a:gd name="connsiteX4" fmla="*/ 0 w 108476"/>
                  <a:gd name="connsiteY4" fmla="*/ 1370 h 21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476" h="21445">
                    <a:moveTo>
                      <a:pt x="0" y="1370"/>
                    </a:moveTo>
                    <a:lnTo>
                      <a:pt x="1132" y="21445"/>
                    </a:lnTo>
                    <a:lnTo>
                      <a:pt x="108477" y="18050"/>
                    </a:lnTo>
                    <a:lnTo>
                      <a:pt x="108179" y="0"/>
                    </a:lnTo>
                    <a:lnTo>
                      <a:pt x="0" y="137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C595F82C-5400-07C9-4D40-CD124B90CD8D}"/>
                  </a:ext>
                </a:extLst>
              </p:cNvPr>
              <p:cNvSpPr/>
              <p:nvPr/>
            </p:nvSpPr>
            <p:spPr>
              <a:xfrm>
                <a:off x="2650541" y="4344132"/>
                <a:ext cx="32782" cy="19060"/>
              </a:xfrm>
              <a:custGeom>
                <a:avLst/>
                <a:gdLst>
                  <a:gd name="connsiteX0" fmla="*/ 0 w 32782"/>
                  <a:gd name="connsiteY0" fmla="*/ 18467 h 19060"/>
                  <a:gd name="connsiteX1" fmla="*/ 10961 w 32782"/>
                  <a:gd name="connsiteY1" fmla="*/ 18169 h 19060"/>
                  <a:gd name="connsiteX2" fmla="*/ 22339 w 32782"/>
                  <a:gd name="connsiteY2" fmla="*/ 14356 h 19060"/>
                  <a:gd name="connsiteX3" fmla="*/ 28296 w 32782"/>
                  <a:gd name="connsiteY3" fmla="*/ 10901 h 19060"/>
                  <a:gd name="connsiteX4" fmla="*/ 31512 w 32782"/>
                  <a:gd name="connsiteY4" fmla="*/ 8280 h 19060"/>
                  <a:gd name="connsiteX5" fmla="*/ 31870 w 32782"/>
                  <a:gd name="connsiteY5" fmla="*/ 2323 h 19060"/>
                  <a:gd name="connsiteX6" fmla="*/ 27164 w 32782"/>
                  <a:gd name="connsiteY6" fmla="*/ 0 h 19060"/>
                  <a:gd name="connsiteX7" fmla="*/ 23054 w 32782"/>
                  <a:gd name="connsiteY7" fmla="*/ 655 h 19060"/>
                  <a:gd name="connsiteX8" fmla="*/ 16322 w 32782"/>
                  <a:gd name="connsiteY8" fmla="*/ 3157 h 19060"/>
                  <a:gd name="connsiteX9" fmla="*/ 6374 w 32782"/>
                  <a:gd name="connsiteY9" fmla="*/ 10008 h 19060"/>
                  <a:gd name="connsiteX10" fmla="*/ 119 w 32782"/>
                  <a:gd name="connsiteY10" fmla="*/ 19003 h 19060"/>
                  <a:gd name="connsiteX11" fmla="*/ 8101 w 32782"/>
                  <a:gd name="connsiteY11" fmla="*/ 11974 h 19060"/>
                  <a:gd name="connsiteX12" fmla="*/ 17752 w 32782"/>
                  <a:gd name="connsiteY12" fmla="*/ 6017 h 19060"/>
                  <a:gd name="connsiteX13" fmla="*/ 23709 w 32782"/>
                  <a:gd name="connsiteY13" fmla="*/ 3932 h 19060"/>
                  <a:gd name="connsiteX14" fmla="*/ 28593 w 32782"/>
                  <a:gd name="connsiteY14" fmla="*/ 4229 h 19060"/>
                  <a:gd name="connsiteX15" fmla="*/ 28593 w 32782"/>
                  <a:gd name="connsiteY15" fmla="*/ 5481 h 19060"/>
                  <a:gd name="connsiteX16" fmla="*/ 26211 w 32782"/>
                  <a:gd name="connsiteY16" fmla="*/ 7387 h 19060"/>
                  <a:gd name="connsiteX17" fmla="*/ 20254 w 32782"/>
                  <a:gd name="connsiteY17" fmla="*/ 10842 h 19060"/>
                  <a:gd name="connsiteX18" fmla="*/ 9769 w 32782"/>
                  <a:gd name="connsiteY18" fmla="*/ 15131 h 19060"/>
                  <a:gd name="connsiteX19" fmla="*/ 0 w 32782"/>
                  <a:gd name="connsiteY19" fmla="*/ 18467 h 1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782" h="19060">
                    <a:moveTo>
                      <a:pt x="0" y="18467"/>
                    </a:moveTo>
                    <a:cubicBezTo>
                      <a:pt x="3616" y="19348"/>
                      <a:pt x="7399" y="19247"/>
                      <a:pt x="10961" y="18169"/>
                    </a:cubicBezTo>
                    <a:cubicBezTo>
                      <a:pt x="14898" y="17376"/>
                      <a:pt x="18723" y="16096"/>
                      <a:pt x="22339" y="14356"/>
                    </a:cubicBezTo>
                    <a:cubicBezTo>
                      <a:pt x="24400" y="13344"/>
                      <a:pt x="26389" y="12188"/>
                      <a:pt x="28296" y="10901"/>
                    </a:cubicBezTo>
                    <a:cubicBezTo>
                      <a:pt x="29487" y="10181"/>
                      <a:pt x="30571" y="9299"/>
                      <a:pt x="31512" y="8280"/>
                    </a:cubicBezTo>
                    <a:cubicBezTo>
                      <a:pt x="33061" y="6642"/>
                      <a:pt x="33210" y="4134"/>
                      <a:pt x="31870" y="2323"/>
                    </a:cubicBezTo>
                    <a:cubicBezTo>
                      <a:pt x="30744" y="864"/>
                      <a:pt x="29011" y="6"/>
                      <a:pt x="27164" y="0"/>
                    </a:cubicBezTo>
                    <a:cubicBezTo>
                      <a:pt x="25770" y="42"/>
                      <a:pt x="24388" y="256"/>
                      <a:pt x="23054" y="655"/>
                    </a:cubicBezTo>
                    <a:cubicBezTo>
                      <a:pt x="20736" y="1281"/>
                      <a:pt x="18485" y="2121"/>
                      <a:pt x="16322" y="3157"/>
                    </a:cubicBezTo>
                    <a:cubicBezTo>
                      <a:pt x="12670" y="4909"/>
                      <a:pt x="9311" y="7220"/>
                      <a:pt x="6374" y="10008"/>
                    </a:cubicBezTo>
                    <a:cubicBezTo>
                      <a:pt x="1430" y="14773"/>
                      <a:pt x="-238" y="18824"/>
                      <a:pt x="119" y="19003"/>
                    </a:cubicBezTo>
                    <a:cubicBezTo>
                      <a:pt x="476" y="19182"/>
                      <a:pt x="3038" y="15965"/>
                      <a:pt x="8101" y="11974"/>
                    </a:cubicBezTo>
                    <a:cubicBezTo>
                      <a:pt x="11050" y="9579"/>
                      <a:pt x="14291" y="7577"/>
                      <a:pt x="17752" y="6017"/>
                    </a:cubicBezTo>
                    <a:cubicBezTo>
                      <a:pt x="19676" y="5159"/>
                      <a:pt x="21666" y="4462"/>
                      <a:pt x="23709" y="3932"/>
                    </a:cubicBezTo>
                    <a:cubicBezTo>
                      <a:pt x="26032" y="3276"/>
                      <a:pt x="27998" y="3217"/>
                      <a:pt x="28593" y="4229"/>
                    </a:cubicBezTo>
                    <a:cubicBezTo>
                      <a:pt x="29189" y="5242"/>
                      <a:pt x="28891" y="4766"/>
                      <a:pt x="28593" y="5481"/>
                    </a:cubicBezTo>
                    <a:cubicBezTo>
                      <a:pt x="27879" y="6213"/>
                      <a:pt x="27080" y="6851"/>
                      <a:pt x="26211" y="7387"/>
                    </a:cubicBezTo>
                    <a:cubicBezTo>
                      <a:pt x="24293" y="8656"/>
                      <a:pt x="22303" y="9811"/>
                      <a:pt x="20254" y="10842"/>
                    </a:cubicBezTo>
                    <a:cubicBezTo>
                      <a:pt x="16900" y="12587"/>
                      <a:pt x="13385" y="14023"/>
                      <a:pt x="9769" y="15131"/>
                    </a:cubicBezTo>
                    <a:cubicBezTo>
                      <a:pt x="6427" y="15983"/>
                      <a:pt x="3163" y="17103"/>
                      <a:pt x="0" y="184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57128AD7-20EA-24C5-08FA-0E9D5814CDA2}"/>
                  </a:ext>
                </a:extLst>
              </p:cNvPr>
              <p:cNvSpPr/>
              <p:nvPr/>
            </p:nvSpPr>
            <p:spPr>
              <a:xfrm>
                <a:off x="2637067" y="4329537"/>
                <a:ext cx="17569" cy="34550"/>
              </a:xfrm>
              <a:custGeom>
                <a:avLst/>
                <a:gdLst>
                  <a:gd name="connsiteX0" fmla="*/ 14903 w 17569"/>
                  <a:gd name="connsiteY0" fmla="*/ 34551 h 34550"/>
                  <a:gd name="connsiteX1" fmla="*/ 17524 w 17569"/>
                  <a:gd name="connsiteY1" fmla="*/ 23888 h 34550"/>
                  <a:gd name="connsiteX2" fmla="*/ 15797 w 17569"/>
                  <a:gd name="connsiteY2" fmla="*/ 11974 h 34550"/>
                  <a:gd name="connsiteX3" fmla="*/ 12878 w 17569"/>
                  <a:gd name="connsiteY3" fmla="*/ 5361 h 34550"/>
                  <a:gd name="connsiteX4" fmla="*/ 5729 w 17569"/>
                  <a:gd name="connsiteY4" fmla="*/ 0 h 34550"/>
                  <a:gd name="connsiteX5" fmla="*/ 1262 w 17569"/>
                  <a:gd name="connsiteY5" fmla="*/ 3157 h 34550"/>
                  <a:gd name="connsiteX6" fmla="*/ 189 w 17569"/>
                  <a:gd name="connsiteY6" fmla="*/ 7208 h 34550"/>
                  <a:gd name="connsiteX7" fmla="*/ 5313 w 17569"/>
                  <a:gd name="connsiteY7" fmla="*/ 25794 h 34550"/>
                  <a:gd name="connsiteX8" fmla="*/ 14248 w 17569"/>
                  <a:gd name="connsiteY8" fmla="*/ 32168 h 34550"/>
                  <a:gd name="connsiteX9" fmla="*/ 7457 w 17569"/>
                  <a:gd name="connsiteY9" fmla="*/ 24245 h 34550"/>
                  <a:gd name="connsiteX10" fmla="*/ 3764 w 17569"/>
                  <a:gd name="connsiteY10" fmla="*/ 14059 h 34550"/>
                  <a:gd name="connsiteX11" fmla="*/ 3764 w 17569"/>
                  <a:gd name="connsiteY11" fmla="*/ 7744 h 34550"/>
                  <a:gd name="connsiteX12" fmla="*/ 5729 w 17569"/>
                  <a:gd name="connsiteY12" fmla="*/ 3753 h 34550"/>
                  <a:gd name="connsiteX13" fmla="*/ 9661 w 17569"/>
                  <a:gd name="connsiteY13" fmla="*/ 7208 h 34550"/>
                  <a:gd name="connsiteX14" fmla="*/ 12520 w 17569"/>
                  <a:gd name="connsiteY14" fmla="*/ 13165 h 34550"/>
                  <a:gd name="connsiteX15" fmla="*/ 14844 w 17569"/>
                  <a:gd name="connsiteY15" fmla="*/ 24007 h 34550"/>
                  <a:gd name="connsiteX16" fmla="*/ 14903 w 17569"/>
                  <a:gd name="connsiteY16" fmla="*/ 34551 h 3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569" h="34550">
                    <a:moveTo>
                      <a:pt x="14903" y="34551"/>
                    </a:moveTo>
                    <a:cubicBezTo>
                      <a:pt x="16875" y="31358"/>
                      <a:pt x="17792" y="27629"/>
                      <a:pt x="17524" y="23888"/>
                    </a:cubicBezTo>
                    <a:cubicBezTo>
                      <a:pt x="17649" y="19849"/>
                      <a:pt x="17066" y="15816"/>
                      <a:pt x="15797" y="11974"/>
                    </a:cubicBezTo>
                    <a:cubicBezTo>
                      <a:pt x="15052" y="9674"/>
                      <a:pt x="14069" y="7458"/>
                      <a:pt x="12878" y="5361"/>
                    </a:cubicBezTo>
                    <a:cubicBezTo>
                      <a:pt x="11567" y="2472"/>
                      <a:pt x="8869" y="447"/>
                      <a:pt x="5729" y="0"/>
                    </a:cubicBezTo>
                    <a:cubicBezTo>
                      <a:pt x="3764" y="119"/>
                      <a:pt x="2030" y="1340"/>
                      <a:pt x="1262" y="3157"/>
                    </a:cubicBezTo>
                    <a:cubicBezTo>
                      <a:pt x="714" y="4450"/>
                      <a:pt x="350" y="5814"/>
                      <a:pt x="189" y="7208"/>
                    </a:cubicBezTo>
                    <a:cubicBezTo>
                      <a:pt x="-627" y="13838"/>
                      <a:pt x="1214" y="20522"/>
                      <a:pt x="5313" y="25794"/>
                    </a:cubicBezTo>
                    <a:cubicBezTo>
                      <a:pt x="9721" y="31334"/>
                      <a:pt x="14188" y="32525"/>
                      <a:pt x="14248" y="32168"/>
                    </a:cubicBezTo>
                    <a:cubicBezTo>
                      <a:pt x="14308" y="31810"/>
                      <a:pt x="10853" y="29606"/>
                      <a:pt x="7457" y="24245"/>
                    </a:cubicBezTo>
                    <a:cubicBezTo>
                      <a:pt x="5485" y="21165"/>
                      <a:pt x="4222" y="17686"/>
                      <a:pt x="3764" y="14059"/>
                    </a:cubicBezTo>
                    <a:cubicBezTo>
                      <a:pt x="3466" y="11962"/>
                      <a:pt x="3466" y="9841"/>
                      <a:pt x="3764" y="7744"/>
                    </a:cubicBezTo>
                    <a:cubicBezTo>
                      <a:pt x="4061" y="5421"/>
                      <a:pt x="4896" y="3515"/>
                      <a:pt x="5729" y="3753"/>
                    </a:cubicBezTo>
                    <a:cubicBezTo>
                      <a:pt x="6563" y="3991"/>
                      <a:pt x="8708" y="5361"/>
                      <a:pt x="9661" y="7208"/>
                    </a:cubicBezTo>
                    <a:cubicBezTo>
                      <a:pt x="10763" y="9120"/>
                      <a:pt x="11716" y="11110"/>
                      <a:pt x="12520" y="13165"/>
                    </a:cubicBezTo>
                    <a:cubicBezTo>
                      <a:pt x="13813" y="16650"/>
                      <a:pt x="14593" y="20302"/>
                      <a:pt x="14844" y="24007"/>
                    </a:cubicBezTo>
                    <a:cubicBezTo>
                      <a:pt x="15380" y="30381"/>
                      <a:pt x="14308" y="34372"/>
                      <a:pt x="14903" y="3455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FB66DCA7-782F-F359-9E11-32D75ED7EC68}"/>
                  </a:ext>
                </a:extLst>
              </p:cNvPr>
              <p:cNvSpPr/>
              <p:nvPr/>
            </p:nvSpPr>
            <p:spPr>
              <a:xfrm>
                <a:off x="2501754" y="3091854"/>
                <a:ext cx="578106" cy="1316554"/>
              </a:xfrm>
              <a:custGeom>
                <a:avLst/>
                <a:gdLst>
                  <a:gd name="connsiteX0" fmla="*/ 315166 w 578106"/>
                  <a:gd name="connsiteY0" fmla="*/ 4825 h 1316554"/>
                  <a:gd name="connsiteX1" fmla="*/ 389092 w 578106"/>
                  <a:gd name="connsiteY1" fmla="*/ 184965 h 1316554"/>
                  <a:gd name="connsiteX2" fmla="*/ 578107 w 578106"/>
                  <a:gd name="connsiteY2" fmla="*/ 1300649 h 1316554"/>
                  <a:gd name="connsiteX3" fmla="*/ 413337 w 578106"/>
                  <a:gd name="connsiteY3" fmla="*/ 1310657 h 1316554"/>
                  <a:gd name="connsiteX4" fmla="*/ 189592 w 578106"/>
                  <a:gd name="connsiteY4" fmla="*/ 259010 h 1316554"/>
                  <a:gd name="connsiteX5" fmla="*/ 279602 w 578106"/>
                  <a:gd name="connsiteY5" fmla="*/ 1303032 h 1316554"/>
                  <a:gd name="connsiteX6" fmla="*/ 117513 w 578106"/>
                  <a:gd name="connsiteY6" fmla="*/ 1316554 h 1316554"/>
                  <a:gd name="connsiteX7" fmla="*/ 160 w 578106"/>
                  <a:gd name="connsiteY7" fmla="*/ 182224 h 1316554"/>
                  <a:gd name="connsiteX8" fmla="*/ 47816 w 578106"/>
                  <a:gd name="connsiteY8" fmla="*/ 0 h 13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8106" h="1316554">
                    <a:moveTo>
                      <a:pt x="315166" y="4825"/>
                    </a:moveTo>
                    <a:cubicBezTo>
                      <a:pt x="315166" y="4825"/>
                      <a:pt x="379382" y="144278"/>
                      <a:pt x="389092" y="184965"/>
                    </a:cubicBezTo>
                    <a:cubicBezTo>
                      <a:pt x="398802" y="225651"/>
                      <a:pt x="578107" y="1300649"/>
                      <a:pt x="578107" y="1300649"/>
                    </a:cubicBezTo>
                    <a:lnTo>
                      <a:pt x="413337" y="1310657"/>
                    </a:lnTo>
                    <a:lnTo>
                      <a:pt x="189592" y="259010"/>
                    </a:lnTo>
                    <a:lnTo>
                      <a:pt x="279602" y="1303032"/>
                    </a:lnTo>
                    <a:lnTo>
                      <a:pt x="117513" y="1316554"/>
                    </a:lnTo>
                    <a:cubicBezTo>
                      <a:pt x="117513" y="1316554"/>
                      <a:pt x="-5023" y="213320"/>
                      <a:pt x="160" y="182224"/>
                    </a:cubicBezTo>
                    <a:cubicBezTo>
                      <a:pt x="8023" y="135224"/>
                      <a:pt x="47816" y="0"/>
                      <a:pt x="4781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BE394803-E5B7-0DEF-56F5-AF48A458B74C}"/>
                  </a:ext>
                </a:extLst>
              </p:cNvPr>
              <p:cNvSpPr/>
              <p:nvPr/>
            </p:nvSpPr>
            <p:spPr>
              <a:xfrm>
                <a:off x="2650534" y="3143441"/>
                <a:ext cx="39501" cy="203115"/>
              </a:xfrm>
              <a:custGeom>
                <a:avLst/>
                <a:gdLst>
                  <a:gd name="connsiteX0" fmla="*/ 39501 w 39501"/>
                  <a:gd name="connsiteY0" fmla="*/ 200691 h 203115"/>
                  <a:gd name="connsiteX1" fmla="*/ 38131 w 39501"/>
                  <a:gd name="connsiteY1" fmla="*/ 202478 h 203115"/>
                  <a:gd name="connsiteX2" fmla="*/ 31817 w 39501"/>
                  <a:gd name="connsiteY2" fmla="*/ 201882 h 203115"/>
                  <a:gd name="connsiteX3" fmla="*/ 27945 w 39501"/>
                  <a:gd name="connsiteY3" fmla="*/ 192589 h 203115"/>
                  <a:gd name="connsiteX4" fmla="*/ 25800 w 39501"/>
                  <a:gd name="connsiteY4" fmla="*/ 179782 h 203115"/>
                  <a:gd name="connsiteX5" fmla="*/ 14244 w 39501"/>
                  <a:gd name="connsiteY5" fmla="*/ 105439 h 203115"/>
                  <a:gd name="connsiteX6" fmla="*/ 3521 w 39501"/>
                  <a:gd name="connsiteY6" fmla="*/ 30976 h 203115"/>
                  <a:gd name="connsiteX7" fmla="*/ 662 w 39501"/>
                  <a:gd name="connsiteY7" fmla="*/ 8340 h 203115"/>
                  <a:gd name="connsiteX8" fmla="*/ 6 w 39501"/>
                  <a:gd name="connsiteY8" fmla="*/ 0 h 203115"/>
                  <a:gd name="connsiteX9" fmla="*/ 1853 w 39501"/>
                  <a:gd name="connsiteY9" fmla="*/ 8161 h 203115"/>
                  <a:gd name="connsiteX10" fmla="*/ 5666 w 39501"/>
                  <a:gd name="connsiteY10" fmla="*/ 30619 h 203115"/>
                  <a:gd name="connsiteX11" fmla="*/ 17579 w 39501"/>
                  <a:gd name="connsiteY11" fmla="*/ 104962 h 203115"/>
                  <a:gd name="connsiteX12" fmla="*/ 28243 w 39501"/>
                  <a:gd name="connsiteY12" fmla="*/ 179425 h 203115"/>
                  <a:gd name="connsiteX13" fmla="*/ 29911 w 39501"/>
                  <a:gd name="connsiteY13" fmla="*/ 192292 h 203115"/>
                  <a:gd name="connsiteX14" fmla="*/ 32889 w 39501"/>
                  <a:gd name="connsiteY14" fmla="*/ 200929 h 203115"/>
                  <a:gd name="connsiteX15" fmla="*/ 38191 w 39501"/>
                  <a:gd name="connsiteY15" fmla="*/ 201942 h 203115"/>
                  <a:gd name="connsiteX16" fmla="*/ 39501 w 39501"/>
                  <a:gd name="connsiteY16" fmla="*/ 200691 h 203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501" h="203115">
                    <a:moveTo>
                      <a:pt x="39501" y="200691"/>
                    </a:moveTo>
                    <a:cubicBezTo>
                      <a:pt x="39501" y="200691"/>
                      <a:pt x="39501" y="201585"/>
                      <a:pt x="38131" y="202478"/>
                    </a:cubicBezTo>
                    <a:cubicBezTo>
                      <a:pt x="36088" y="203509"/>
                      <a:pt x="33634" y="203276"/>
                      <a:pt x="31817" y="201882"/>
                    </a:cubicBezTo>
                    <a:cubicBezTo>
                      <a:pt x="29434" y="199363"/>
                      <a:pt x="28058" y="196056"/>
                      <a:pt x="27945" y="192589"/>
                    </a:cubicBezTo>
                    <a:lnTo>
                      <a:pt x="25800" y="179782"/>
                    </a:lnTo>
                    <a:cubicBezTo>
                      <a:pt x="22643" y="160779"/>
                      <a:pt x="18533" y="134449"/>
                      <a:pt x="14244" y="105439"/>
                    </a:cubicBezTo>
                    <a:cubicBezTo>
                      <a:pt x="9955" y="76428"/>
                      <a:pt x="6083" y="50039"/>
                      <a:pt x="3521" y="30976"/>
                    </a:cubicBezTo>
                    <a:cubicBezTo>
                      <a:pt x="2389" y="21862"/>
                      <a:pt x="1436" y="14237"/>
                      <a:pt x="662" y="8340"/>
                    </a:cubicBezTo>
                    <a:cubicBezTo>
                      <a:pt x="173" y="5588"/>
                      <a:pt x="-41" y="2794"/>
                      <a:pt x="6" y="0"/>
                    </a:cubicBezTo>
                    <a:cubicBezTo>
                      <a:pt x="894" y="2651"/>
                      <a:pt x="1514" y="5385"/>
                      <a:pt x="1853" y="8161"/>
                    </a:cubicBezTo>
                    <a:cubicBezTo>
                      <a:pt x="2866" y="14118"/>
                      <a:pt x="4117" y="21564"/>
                      <a:pt x="5666" y="30619"/>
                    </a:cubicBezTo>
                    <a:cubicBezTo>
                      <a:pt x="8823" y="49622"/>
                      <a:pt x="12933" y="75892"/>
                      <a:pt x="17579" y="104962"/>
                    </a:cubicBezTo>
                    <a:cubicBezTo>
                      <a:pt x="22226" y="134032"/>
                      <a:pt x="25681" y="160362"/>
                      <a:pt x="28243" y="179425"/>
                    </a:cubicBezTo>
                    <a:cubicBezTo>
                      <a:pt x="28838" y="184131"/>
                      <a:pt x="29434" y="188420"/>
                      <a:pt x="29911" y="192292"/>
                    </a:cubicBezTo>
                    <a:cubicBezTo>
                      <a:pt x="29893" y="195425"/>
                      <a:pt x="30941" y="198475"/>
                      <a:pt x="32889" y="200929"/>
                    </a:cubicBezTo>
                    <a:cubicBezTo>
                      <a:pt x="34313" y="202258"/>
                      <a:pt x="36374" y="202651"/>
                      <a:pt x="38191" y="201942"/>
                    </a:cubicBezTo>
                    <a:cubicBezTo>
                      <a:pt x="39084" y="201346"/>
                      <a:pt x="39322" y="200572"/>
                      <a:pt x="39501" y="20069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545536C0-0CB3-3E91-E7B6-6EAC51B99BE5}"/>
                  </a:ext>
                </a:extLst>
              </p:cNvPr>
              <p:cNvSpPr/>
              <p:nvPr/>
            </p:nvSpPr>
            <p:spPr>
              <a:xfrm>
                <a:off x="2667847" y="3161612"/>
                <a:ext cx="20445" cy="19241"/>
              </a:xfrm>
              <a:custGeom>
                <a:avLst/>
                <a:gdLst>
                  <a:gd name="connsiteX0" fmla="*/ 5330 w 20445"/>
                  <a:gd name="connsiteY0" fmla="*/ 3036 h 19241"/>
                  <a:gd name="connsiteX1" fmla="*/ 6879 w 20445"/>
                  <a:gd name="connsiteY1" fmla="*/ 1190 h 19241"/>
                  <a:gd name="connsiteX2" fmla="*/ 13372 w 20445"/>
                  <a:gd name="connsiteY2" fmla="*/ 237 h 19241"/>
                  <a:gd name="connsiteX3" fmla="*/ 20282 w 20445"/>
                  <a:gd name="connsiteY3" fmla="*/ 7326 h 19241"/>
                  <a:gd name="connsiteX4" fmla="*/ 14980 w 20445"/>
                  <a:gd name="connsiteY4" fmla="*/ 18286 h 19241"/>
                  <a:gd name="connsiteX5" fmla="*/ 3066 w 20445"/>
                  <a:gd name="connsiteY5" fmla="*/ 16261 h 19241"/>
                  <a:gd name="connsiteX6" fmla="*/ 266 w 20445"/>
                  <a:gd name="connsiteY6" fmla="*/ 6789 h 19241"/>
                  <a:gd name="connsiteX7" fmla="*/ 5687 w 20445"/>
                  <a:gd name="connsiteY7" fmla="*/ 118 h 19241"/>
                  <a:gd name="connsiteX8" fmla="*/ 2411 w 20445"/>
                  <a:gd name="connsiteY8" fmla="*/ 7147 h 19241"/>
                  <a:gd name="connsiteX9" fmla="*/ 4973 w 20445"/>
                  <a:gd name="connsiteY9" fmla="*/ 14176 h 19241"/>
                  <a:gd name="connsiteX10" fmla="*/ 13670 w 20445"/>
                  <a:gd name="connsiteY10" fmla="*/ 15546 h 19241"/>
                  <a:gd name="connsiteX11" fmla="*/ 17542 w 20445"/>
                  <a:gd name="connsiteY11" fmla="*/ 7802 h 19241"/>
                  <a:gd name="connsiteX12" fmla="*/ 12895 w 20445"/>
                  <a:gd name="connsiteY12" fmla="*/ 2322 h 19241"/>
                  <a:gd name="connsiteX13" fmla="*/ 5330 w 20445"/>
                  <a:gd name="connsiteY13" fmla="*/ 3036 h 1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445" h="19241">
                    <a:moveTo>
                      <a:pt x="5330" y="3036"/>
                    </a:moveTo>
                    <a:cubicBezTo>
                      <a:pt x="5330" y="3036"/>
                      <a:pt x="5330" y="2083"/>
                      <a:pt x="6879" y="1190"/>
                    </a:cubicBezTo>
                    <a:cubicBezTo>
                      <a:pt x="8845" y="58"/>
                      <a:pt x="11168" y="-282"/>
                      <a:pt x="13372" y="237"/>
                    </a:cubicBezTo>
                    <a:cubicBezTo>
                      <a:pt x="16928" y="928"/>
                      <a:pt x="19680" y="3751"/>
                      <a:pt x="20282" y="7326"/>
                    </a:cubicBezTo>
                    <a:cubicBezTo>
                      <a:pt x="21074" y="11740"/>
                      <a:pt x="18936" y="16166"/>
                      <a:pt x="14980" y="18286"/>
                    </a:cubicBezTo>
                    <a:cubicBezTo>
                      <a:pt x="10965" y="20091"/>
                      <a:pt x="6259" y="19293"/>
                      <a:pt x="3066" y="16261"/>
                    </a:cubicBezTo>
                    <a:cubicBezTo>
                      <a:pt x="523" y="13825"/>
                      <a:pt x="-544" y="10221"/>
                      <a:pt x="266" y="6789"/>
                    </a:cubicBezTo>
                    <a:cubicBezTo>
                      <a:pt x="1696" y="832"/>
                      <a:pt x="5747" y="-240"/>
                      <a:pt x="5687" y="118"/>
                    </a:cubicBezTo>
                    <a:cubicBezTo>
                      <a:pt x="4061" y="2173"/>
                      <a:pt x="2935" y="4579"/>
                      <a:pt x="2411" y="7147"/>
                    </a:cubicBezTo>
                    <a:cubicBezTo>
                      <a:pt x="2012" y="9774"/>
                      <a:pt x="2977" y="12419"/>
                      <a:pt x="4973" y="14176"/>
                    </a:cubicBezTo>
                    <a:cubicBezTo>
                      <a:pt x="7361" y="16279"/>
                      <a:pt x="10751" y="16809"/>
                      <a:pt x="13670" y="15546"/>
                    </a:cubicBezTo>
                    <a:cubicBezTo>
                      <a:pt x="16416" y="13997"/>
                      <a:pt x="17947" y="10929"/>
                      <a:pt x="17542" y="7802"/>
                    </a:cubicBezTo>
                    <a:cubicBezTo>
                      <a:pt x="17208" y="5217"/>
                      <a:pt x="15385" y="3072"/>
                      <a:pt x="12895" y="2322"/>
                    </a:cubicBezTo>
                    <a:cubicBezTo>
                      <a:pt x="10370" y="1678"/>
                      <a:pt x="7695" y="1928"/>
                      <a:pt x="5330" y="303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0FDD1611-A0F6-38E0-86E9-0165F20A794A}"/>
                  </a:ext>
                </a:extLst>
              </p:cNvPr>
              <p:cNvSpPr/>
              <p:nvPr/>
            </p:nvSpPr>
            <p:spPr>
              <a:xfrm>
                <a:off x="2126449" y="2167432"/>
                <a:ext cx="480427" cy="603339"/>
              </a:xfrm>
              <a:custGeom>
                <a:avLst/>
                <a:gdLst>
                  <a:gd name="connsiteX0" fmla="*/ 263057 w 480427"/>
                  <a:gd name="connsiteY0" fmla="*/ 313294 h 603339"/>
                  <a:gd name="connsiteX1" fmla="*/ 162085 w 480427"/>
                  <a:gd name="connsiteY1" fmla="*/ 157280 h 603339"/>
                  <a:gd name="connsiteX2" fmla="*/ 162085 w 480427"/>
                  <a:gd name="connsiteY2" fmla="*/ 157280 h 603339"/>
                  <a:gd name="connsiteX3" fmla="*/ 131347 w 480427"/>
                  <a:gd name="connsiteY3" fmla="*/ 105931 h 603339"/>
                  <a:gd name="connsiteX4" fmla="*/ 117885 w 480427"/>
                  <a:gd name="connsiteY4" fmla="*/ 39987 h 603339"/>
                  <a:gd name="connsiteX5" fmla="*/ 102873 w 480427"/>
                  <a:gd name="connsiteY5" fmla="*/ 12645 h 603339"/>
                  <a:gd name="connsiteX6" fmla="*/ 105792 w 480427"/>
                  <a:gd name="connsiteY6" fmla="*/ 58037 h 603339"/>
                  <a:gd name="connsiteX7" fmla="*/ 76007 w 480427"/>
                  <a:gd name="connsiteY7" fmla="*/ 314 h 603339"/>
                  <a:gd name="connsiteX8" fmla="*/ 90721 w 480427"/>
                  <a:gd name="connsiteY8" fmla="*/ 61730 h 603339"/>
                  <a:gd name="connsiteX9" fmla="*/ 84764 w 480427"/>
                  <a:gd name="connsiteY9" fmla="*/ 64768 h 603339"/>
                  <a:gd name="connsiteX10" fmla="*/ 48605 w 480427"/>
                  <a:gd name="connsiteY10" fmla="*/ 4126 h 603339"/>
                  <a:gd name="connsiteX11" fmla="*/ 49498 w 480427"/>
                  <a:gd name="connsiteY11" fmla="*/ 18602 h 603339"/>
                  <a:gd name="connsiteX12" fmla="*/ 69157 w 480427"/>
                  <a:gd name="connsiteY12" fmla="*/ 76980 h 603339"/>
                  <a:gd name="connsiteX13" fmla="*/ 42946 w 480427"/>
                  <a:gd name="connsiteY13" fmla="*/ 36413 h 603339"/>
                  <a:gd name="connsiteX14" fmla="*/ 28053 w 480427"/>
                  <a:gd name="connsiteY14" fmla="*/ 29086 h 603339"/>
                  <a:gd name="connsiteX15" fmla="*/ 43958 w 480427"/>
                  <a:gd name="connsiteY15" fmla="*/ 78946 h 603339"/>
                  <a:gd name="connsiteX16" fmla="*/ 43958 w 480427"/>
                  <a:gd name="connsiteY16" fmla="*/ 110578 h 603339"/>
                  <a:gd name="connsiteX17" fmla="*/ 2259 w 480427"/>
                  <a:gd name="connsiteY17" fmla="*/ 104621 h 603339"/>
                  <a:gd name="connsiteX18" fmla="*/ 1598 w 480427"/>
                  <a:gd name="connsiteY18" fmla="*/ 113864 h 603339"/>
                  <a:gd name="connsiteX19" fmla="*/ 6846 w 480427"/>
                  <a:gd name="connsiteY19" fmla="*/ 116117 h 603339"/>
                  <a:gd name="connsiteX20" fmla="*/ 27160 w 480427"/>
                  <a:gd name="connsiteY20" fmla="*/ 121657 h 603339"/>
                  <a:gd name="connsiteX21" fmla="*/ 41695 w 480427"/>
                  <a:gd name="connsiteY21" fmla="*/ 130295 h 603339"/>
                  <a:gd name="connsiteX22" fmla="*/ 54204 w 480427"/>
                  <a:gd name="connsiteY22" fmla="*/ 141792 h 603339"/>
                  <a:gd name="connsiteX23" fmla="*/ 79283 w 480427"/>
                  <a:gd name="connsiteY23" fmla="*/ 193916 h 603339"/>
                  <a:gd name="connsiteX24" fmla="*/ 79283 w 480427"/>
                  <a:gd name="connsiteY24" fmla="*/ 193916 h 603339"/>
                  <a:gd name="connsiteX25" fmla="*/ 190024 w 480427"/>
                  <a:gd name="connsiteY25" fmla="*/ 411286 h 603339"/>
                  <a:gd name="connsiteX26" fmla="*/ 421929 w 480427"/>
                  <a:gd name="connsiteY26" fmla="*/ 603340 h 603339"/>
                  <a:gd name="connsiteX27" fmla="*/ 480427 w 480427"/>
                  <a:gd name="connsiteY27" fmla="*/ 497901 h 60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80427" h="603339">
                    <a:moveTo>
                      <a:pt x="263057" y="313294"/>
                    </a:moveTo>
                    <a:lnTo>
                      <a:pt x="162085" y="157280"/>
                    </a:lnTo>
                    <a:lnTo>
                      <a:pt x="162085" y="157280"/>
                    </a:lnTo>
                    <a:lnTo>
                      <a:pt x="131347" y="105931"/>
                    </a:lnTo>
                    <a:cubicBezTo>
                      <a:pt x="131347" y="105931"/>
                      <a:pt x="122233" y="54463"/>
                      <a:pt x="117885" y="39987"/>
                    </a:cubicBezTo>
                    <a:cubicBezTo>
                      <a:pt x="108830" y="10202"/>
                      <a:pt x="105971" y="10977"/>
                      <a:pt x="102873" y="12645"/>
                    </a:cubicBezTo>
                    <a:cubicBezTo>
                      <a:pt x="94057" y="17053"/>
                      <a:pt x="116753" y="65662"/>
                      <a:pt x="105792" y="58037"/>
                    </a:cubicBezTo>
                    <a:cubicBezTo>
                      <a:pt x="94831" y="50412"/>
                      <a:pt x="84943" y="-4631"/>
                      <a:pt x="76007" y="314"/>
                    </a:cubicBezTo>
                    <a:cubicBezTo>
                      <a:pt x="64093" y="6866"/>
                      <a:pt x="88934" y="57262"/>
                      <a:pt x="90721" y="61730"/>
                    </a:cubicBezTo>
                    <a:cubicBezTo>
                      <a:pt x="92508" y="66198"/>
                      <a:pt x="86134" y="68819"/>
                      <a:pt x="84764" y="64768"/>
                    </a:cubicBezTo>
                    <a:cubicBezTo>
                      <a:pt x="82738" y="58811"/>
                      <a:pt x="60281" y="-2188"/>
                      <a:pt x="48605" y="4126"/>
                    </a:cubicBezTo>
                    <a:cubicBezTo>
                      <a:pt x="42171" y="7581"/>
                      <a:pt x="49498" y="18602"/>
                      <a:pt x="49498" y="18602"/>
                    </a:cubicBezTo>
                    <a:cubicBezTo>
                      <a:pt x="49498" y="18602"/>
                      <a:pt x="74756" y="74180"/>
                      <a:pt x="69157" y="76980"/>
                    </a:cubicBezTo>
                    <a:cubicBezTo>
                      <a:pt x="63557" y="79780"/>
                      <a:pt x="47533" y="47612"/>
                      <a:pt x="42946" y="36413"/>
                    </a:cubicBezTo>
                    <a:cubicBezTo>
                      <a:pt x="38359" y="25214"/>
                      <a:pt x="31032" y="23010"/>
                      <a:pt x="28053" y="29086"/>
                    </a:cubicBezTo>
                    <a:cubicBezTo>
                      <a:pt x="25849" y="33256"/>
                      <a:pt x="39133" y="67925"/>
                      <a:pt x="43958" y="78946"/>
                    </a:cubicBezTo>
                    <a:cubicBezTo>
                      <a:pt x="48784" y="89966"/>
                      <a:pt x="62485" y="119811"/>
                      <a:pt x="43958" y="110578"/>
                    </a:cubicBezTo>
                    <a:cubicBezTo>
                      <a:pt x="25432" y="101344"/>
                      <a:pt x="7323" y="101344"/>
                      <a:pt x="2259" y="104621"/>
                    </a:cubicBezTo>
                    <a:cubicBezTo>
                      <a:pt x="-475" y="106991"/>
                      <a:pt x="-767" y="111130"/>
                      <a:pt x="1598" y="113864"/>
                    </a:cubicBezTo>
                    <a:cubicBezTo>
                      <a:pt x="2915" y="115378"/>
                      <a:pt x="4845" y="116207"/>
                      <a:pt x="6846" y="116117"/>
                    </a:cubicBezTo>
                    <a:cubicBezTo>
                      <a:pt x="13840" y="117022"/>
                      <a:pt x="20673" y="118886"/>
                      <a:pt x="27160" y="121657"/>
                    </a:cubicBezTo>
                    <a:cubicBezTo>
                      <a:pt x="32467" y="123676"/>
                      <a:pt x="37382" y="126599"/>
                      <a:pt x="41695" y="130295"/>
                    </a:cubicBezTo>
                    <a:cubicBezTo>
                      <a:pt x="46758" y="134584"/>
                      <a:pt x="50809" y="138456"/>
                      <a:pt x="54204" y="141792"/>
                    </a:cubicBezTo>
                    <a:lnTo>
                      <a:pt x="79283" y="193916"/>
                    </a:lnTo>
                    <a:lnTo>
                      <a:pt x="79283" y="193916"/>
                    </a:lnTo>
                    <a:lnTo>
                      <a:pt x="190024" y="411286"/>
                    </a:lnTo>
                    <a:lnTo>
                      <a:pt x="421929" y="603340"/>
                    </a:lnTo>
                    <a:lnTo>
                      <a:pt x="480427" y="497901"/>
                    </a:lnTo>
                    <a:close/>
                  </a:path>
                </a:pathLst>
              </a:custGeom>
              <a:solidFill>
                <a:srgbClr val="93675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8" name="Forma Livre: Forma 477">
                <a:extLst>
                  <a:ext uri="{FF2B5EF4-FFF2-40B4-BE49-F238E27FC236}">
                    <a16:creationId xmlns:a16="http://schemas.microsoft.com/office/drawing/2014/main" id="{8F3A297F-DE0D-FBA3-4768-ADB9BC872F2B}"/>
                  </a:ext>
                </a:extLst>
              </p:cNvPr>
              <p:cNvSpPr/>
              <p:nvPr/>
            </p:nvSpPr>
            <p:spPr>
              <a:xfrm>
                <a:off x="2858321" y="3009766"/>
                <a:ext cx="269152" cy="416631"/>
              </a:xfrm>
              <a:custGeom>
                <a:avLst/>
                <a:gdLst>
                  <a:gd name="connsiteX0" fmla="*/ 130160 w 269152"/>
                  <a:gd name="connsiteY0" fmla="*/ 341753 h 416631"/>
                  <a:gd name="connsiteX1" fmla="*/ 134628 w 269152"/>
                  <a:gd name="connsiteY1" fmla="*/ 358134 h 416631"/>
                  <a:gd name="connsiteX2" fmla="*/ 135641 w 269152"/>
                  <a:gd name="connsiteY2" fmla="*/ 375052 h 416631"/>
                  <a:gd name="connsiteX3" fmla="*/ 131292 w 269152"/>
                  <a:gd name="connsiteY3" fmla="*/ 395663 h 416631"/>
                  <a:gd name="connsiteX4" fmla="*/ 139394 w 269152"/>
                  <a:gd name="connsiteY4" fmla="*/ 404956 h 416631"/>
                  <a:gd name="connsiteX5" fmla="*/ 153154 w 269152"/>
                  <a:gd name="connsiteY5" fmla="*/ 365342 h 416631"/>
                  <a:gd name="connsiteX6" fmla="*/ 181390 w 269152"/>
                  <a:gd name="connsiteY6" fmla="*/ 379699 h 416631"/>
                  <a:gd name="connsiteX7" fmla="*/ 218443 w 269152"/>
                  <a:gd name="connsiteY7" fmla="*/ 416632 h 416631"/>
                  <a:gd name="connsiteX8" fmla="*/ 218741 w 269152"/>
                  <a:gd name="connsiteY8" fmla="*/ 400012 h 416631"/>
                  <a:gd name="connsiteX9" fmla="*/ 194913 w 269152"/>
                  <a:gd name="connsiteY9" fmla="*/ 358313 h 416631"/>
                  <a:gd name="connsiteX10" fmla="*/ 237743 w 269152"/>
                  <a:gd name="connsiteY10" fmla="*/ 402514 h 416631"/>
                  <a:gd name="connsiteX11" fmla="*/ 250253 w 269152"/>
                  <a:gd name="connsiteY11" fmla="*/ 409960 h 416631"/>
                  <a:gd name="connsiteX12" fmla="*/ 212843 w 269152"/>
                  <a:gd name="connsiteY12" fmla="*/ 350033 h 416631"/>
                  <a:gd name="connsiteX13" fmla="*/ 218324 w 269152"/>
                  <a:gd name="connsiteY13" fmla="*/ 346161 h 416631"/>
                  <a:gd name="connsiteX14" fmla="*/ 265980 w 269152"/>
                  <a:gd name="connsiteY14" fmla="*/ 387323 h 416631"/>
                  <a:gd name="connsiteX15" fmla="*/ 228391 w 269152"/>
                  <a:gd name="connsiteY15" fmla="*/ 334306 h 416631"/>
                  <a:gd name="connsiteX16" fmla="*/ 267409 w 269152"/>
                  <a:gd name="connsiteY16" fmla="*/ 357717 h 416631"/>
                  <a:gd name="connsiteX17" fmla="*/ 249896 w 269152"/>
                  <a:gd name="connsiteY17" fmla="*/ 331864 h 416631"/>
                  <a:gd name="connsiteX18" fmla="*/ 197474 w 269152"/>
                  <a:gd name="connsiteY18" fmla="*/ 289629 h 416631"/>
                  <a:gd name="connsiteX19" fmla="*/ 109370 w 269152"/>
                  <a:gd name="connsiteY19" fmla="*/ 0 h 416631"/>
                  <a:gd name="connsiteX20" fmla="*/ 0 w 269152"/>
                  <a:gd name="connsiteY20" fmla="*/ 1787 h 41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9152" h="416631">
                    <a:moveTo>
                      <a:pt x="130160" y="341753"/>
                    </a:moveTo>
                    <a:cubicBezTo>
                      <a:pt x="131590" y="346340"/>
                      <a:pt x="133139" y="351701"/>
                      <a:pt x="134628" y="358134"/>
                    </a:cubicBezTo>
                    <a:cubicBezTo>
                      <a:pt x="135944" y="363674"/>
                      <a:pt x="136290" y="369399"/>
                      <a:pt x="135641" y="375052"/>
                    </a:cubicBezTo>
                    <a:cubicBezTo>
                      <a:pt x="135146" y="382087"/>
                      <a:pt x="133687" y="389027"/>
                      <a:pt x="131292" y="395663"/>
                    </a:cubicBezTo>
                    <a:cubicBezTo>
                      <a:pt x="128433" y="401620"/>
                      <a:pt x="134211" y="407577"/>
                      <a:pt x="139394" y="404956"/>
                    </a:cubicBezTo>
                    <a:cubicBezTo>
                      <a:pt x="144576" y="402335"/>
                      <a:pt x="152797" y="386251"/>
                      <a:pt x="153154" y="365342"/>
                    </a:cubicBezTo>
                    <a:cubicBezTo>
                      <a:pt x="153512" y="344433"/>
                      <a:pt x="173825" y="370346"/>
                      <a:pt x="181390" y="379699"/>
                    </a:cubicBezTo>
                    <a:cubicBezTo>
                      <a:pt x="188956" y="389051"/>
                      <a:pt x="213737" y="416692"/>
                      <a:pt x="218443" y="416632"/>
                    </a:cubicBezTo>
                    <a:cubicBezTo>
                      <a:pt x="225353" y="416632"/>
                      <a:pt x="226485" y="409126"/>
                      <a:pt x="218741" y="400012"/>
                    </a:cubicBezTo>
                    <a:cubicBezTo>
                      <a:pt x="210996" y="390898"/>
                      <a:pt x="189611" y="361887"/>
                      <a:pt x="194913" y="358313"/>
                    </a:cubicBezTo>
                    <a:cubicBezTo>
                      <a:pt x="200214" y="354739"/>
                      <a:pt x="237743" y="402514"/>
                      <a:pt x="237743" y="402514"/>
                    </a:cubicBezTo>
                    <a:cubicBezTo>
                      <a:pt x="237743" y="402514"/>
                      <a:pt x="244177" y="414070"/>
                      <a:pt x="250253" y="409960"/>
                    </a:cubicBezTo>
                    <a:cubicBezTo>
                      <a:pt x="261154" y="402454"/>
                      <a:pt x="217192" y="354501"/>
                      <a:pt x="212843" y="350033"/>
                    </a:cubicBezTo>
                    <a:cubicBezTo>
                      <a:pt x="209865" y="346935"/>
                      <a:pt x="215286" y="342646"/>
                      <a:pt x="218324" y="346161"/>
                    </a:cubicBezTo>
                    <a:cubicBezTo>
                      <a:pt x="221362" y="349675"/>
                      <a:pt x="254959" y="394829"/>
                      <a:pt x="265980" y="387323"/>
                    </a:cubicBezTo>
                    <a:cubicBezTo>
                      <a:pt x="274558" y="381366"/>
                      <a:pt x="230238" y="347531"/>
                      <a:pt x="228391" y="334306"/>
                    </a:cubicBezTo>
                    <a:cubicBezTo>
                      <a:pt x="226544" y="321082"/>
                      <a:pt x="259427" y="363555"/>
                      <a:pt x="267409" y="357717"/>
                    </a:cubicBezTo>
                    <a:cubicBezTo>
                      <a:pt x="270328" y="355513"/>
                      <a:pt x="272294" y="353488"/>
                      <a:pt x="249896" y="331864"/>
                    </a:cubicBezTo>
                    <a:cubicBezTo>
                      <a:pt x="239054" y="321320"/>
                      <a:pt x="197474" y="289629"/>
                      <a:pt x="197474" y="289629"/>
                    </a:cubicBezTo>
                    <a:lnTo>
                      <a:pt x="109370" y="0"/>
                    </a:ln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93675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44CA1903-F29C-5AC8-1DBF-BFA5C53FB26F}"/>
                  </a:ext>
                </a:extLst>
              </p:cNvPr>
              <p:cNvSpPr/>
              <p:nvPr/>
            </p:nvSpPr>
            <p:spPr>
              <a:xfrm>
                <a:off x="2347032" y="2510451"/>
                <a:ext cx="303091" cy="281173"/>
              </a:xfrm>
              <a:custGeom>
                <a:avLst/>
                <a:gdLst>
                  <a:gd name="connsiteX0" fmla="*/ 303092 w 303091"/>
                  <a:gd name="connsiteY0" fmla="*/ 154703 h 281173"/>
                  <a:gd name="connsiteX1" fmla="*/ 303092 w 303091"/>
                  <a:gd name="connsiteY1" fmla="*/ 154703 h 281173"/>
                  <a:gd name="connsiteX2" fmla="*/ 250908 w 303091"/>
                  <a:gd name="connsiteY2" fmla="*/ 131411 h 281173"/>
                  <a:gd name="connsiteX3" fmla="*/ 77441 w 303091"/>
                  <a:gd name="connsiteY3" fmla="*/ 0 h 281173"/>
                  <a:gd name="connsiteX4" fmla="*/ 0 w 303091"/>
                  <a:gd name="connsiteY4" fmla="*/ 103413 h 281173"/>
                  <a:gd name="connsiteX5" fmla="*/ 201227 w 303091"/>
                  <a:gd name="connsiteY5" fmla="*/ 281170 h 281173"/>
                  <a:gd name="connsiteX6" fmla="*/ 303092 w 303091"/>
                  <a:gd name="connsiteY6" fmla="*/ 154703 h 28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3091" h="281173">
                    <a:moveTo>
                      <a:pt x="303092" y="154703"/>
                    </a:moveTo>
                    <a:lnTo>
                      <a:pt x="303092" y="154703"/>
                    </a:lnTo>
                    <a:cubicBezTo>
                      <a:pt x="285298" y="147870"/>
                      <a:pt x="267880" y="140096"/>
                      <a:pt x="250908" y="131411"/>
                    </a:cubicBezTo>
                    <a:lnTo>
                      <a:pt x="77441" y="0"/>
                    </a:lnTo>
                    <a:lnTo>
                      <a:pt x="0" y="103413"/>
                    </a:lnTo>
                    <a:cubicBezTo>
                      <a:pt x="0" y="103413"/>
                      <a:pt x="197951" y="282123"/>
                      <a:pt x="201227" y="281170"/>
                    </a:cubicBezTo>
                    <a:cubicBezTo>
                      <a:pt x="204504" y="280217"/>
                      <a:pt x="303092" y="154703"/>
                      <a:pt x="303092" y="15470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5DB8AD9E-60CC-3E82-81ED-81EB107D6168}"/>
                  </a:ext>
                </a:extLst>
              </p:cNvPr>
              <p:cNvSpPr/>
              <p:nvPr/>
            </p:nvSpPr>
            <p:spPr>
              <a:xfrm>
                <a:off x="2538879" y="2664738"/>
                <a:ext cx="341482" cy="432060"/>
              </a:xfrm>
              <a:custGeom>
                <a:avLst/>
                <a:gdLst>
                  <a:gd name="connsiteX0" fmla="*/ 124351 w 341482"/>
                  <a:gd name="connsiteY0" fmla="*/ 0 h 432060"/>
                  <a:gd name="connsiteX1" fmla="*/ 111245 w 341482"/>
                  <a:gd name="connsiteY1" fmla="*/ 417 h 432060"/>
                  <a:gd name="connsiteX2" fmla="*/ 28264 w 341482"/>
                  <a:gd name="connsiteY2" fmla="*/ 62429 h 432060"/>
                  <a:gd name="connsiteX3" fmla="*/ 6641 w 341482"/>
                  <a:gd name="connsiteY3" fmla="*/ 144934 h 432060"/>
                  <a:gd name="connsiteX4" fmla="*/ 24094 w 341482"/>
                  <a:gd name="connsiteY4" fmla="*/ 302139 h 432060"/>
                  <a:gd name="connsiteX5" fmla="*/ 10513 w 341482"/>
                  <a:gd name="connsiteY5" fmla="*/ 427235 h 432060"/>
                  <a:gd name="connsiteX6" fmla="*/ 278041 w 341482"/>
                  <a:gd name="connsiteY6" fmla="*/ 432060 h 432060"/>
                  <a:gd name="connsiteX7" fmla="*/ 291504 w 341482"/>
                  <a:gd name="connsiteY7" fmla="*/ 281468 h 432060"/>
                  <a:gd name="connsiteX8" fmla="*/ 341483 w 341482"/>
                  <a:gd name="connsiteY8" fmla="*/ 55996 h 432060"/>
                  <a:gd name="connsiteX9" fmla="*/ 287870 w 341482"/>
                  <a:gd name="connsiteY9" fmla="*/ 3693 h 432060"/>
                  <a:gd name="connsiteX10" fmla="*/ 124351 w 341482"/>
                  <a:gd name="connsiteY10" fmla="*/ 0 h 432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1482" h="432060">
                    <a:moveTo>
                      <a:pt x="124351" y="0"/>
                    </a:moveTo>
                    <a:lnTo>
                      <a:pt x="111245" y="417"/>
                    </a:lnTo>
                    <a:cubicBezTo>
                      <a:pt x="73335" y="1698"/>
                      <a:pt x="40232" y="26437"/>
                      <a:pt x="28264" y="62429"/>
                    </a:cubicBezTo>
                    <a:cubicBezTo>
                      <a:pt x="15040" y="102222"/>
                      <a:pt x="15814" y="115208"/>
                      <a:pt x="6641" y="144934"/>
                    </a:cubicBezTo>
                    <a:cubicBezTo>
                      <a:pt x="-15281" y="215941"/>
                      <a:pt x="24094" y="302139"/>
                      <a:pt x="24094" y="302139"/>
                    </a:cubicBezTo>
                    <a:lnTo>
                      <a:pt x="10513" y="427235"/>
                    </a:lnTo>
                    <a:lnTo>
                      <a:pt x="278041" y="432060"/>
                    </a:lnTo>
                    <a:lnTo>
                      <a:pt x="291504" y="281468"/>
                    </a:lnTo>
                    <a:lnTo>
                      <a:pt x="341483" y="55996"/>
                    </a:lnTo>
                    <a:cubicBezTo>
                      <a:pt x="341483" y="55996"/>
                      <a:pt x="330403" y="7625"/>
                      <a:pt x="287870" y="3693"/>
                    </a:cubicBezTo>
                    <a:cubicBezTo>
                      <a:pt x="265829" y="1549"/>
                      <a:pt x="124351" y="0"/>
                      <a:pt x="1243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E373F988-F306-7A08-B6A3-0BDBB13DA6C8}"/>
                  </a:ext>
                </a:extLst>
              </p:cNvPr>
              <p:cNvSpPr/>
              <p:nvPr/>
            </p:nvSpPr>
            <p:spPr>
              <a:xfrm>
                <a:off x="2784993" y="2672243"/>
                <a:ext cx="190144" cy="374218"/>
              </a:xfrm>
              <a:custGeom>
                <a:avLst/>
                <a:gdLst>
                  <a:gd name="connsiteX0" fmla="*/ 49619 w 190144"/>
                  <a:gd name="connsiteY0" fmla="*/ 0 h 374218"/>
                  <a:gd name="connsiteX1" fmla="*/ 132302 w 190144"/>
                  <a:gd name="connsiteY1" fmla="*/ 72794 h 374218"/>
                  <a:gd name="connsiteX2" fmla="*/ 190144 w 190144"/>
                  <a:gd name="connsiteY2" fmla="*/ 338119 h 374218"/>
                  <a:gd name="connsiteX3" fmla="*/ 70051 w 190144"/>
                  <a:gd name="connsiteY3" fmla="*/ 374218 h 374218"/>
                  <a:gd name="connsiteX4" fmla="*/ 5477 w 190144"/>
                  <a:gd name="connsiteY4" fmla="*/ 110383 h 374218"/>
                  <a:gd name="connsiteX5" fmla="*/ 295 w 190144"/>
                  <a:gd name="connsiteY5" fmla="*/ 64216 h 374218"/>
                  <a:gd name="connsiteX6" fmla="*/ 49619 w 190144"/>
                  <a:gd name="connsiteY6" fmla="*/ 0 h 37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144" h="374218">
                    <a:moveTo>
                      <a:pt x="49619" y="0"/>
                    </a:moveTo>
                    <a:cubicBezTo>
                      <a:pt x="49619" y="0"/>
                      <a:pt x="113001" y="-298"/>
                      <a:pt x="132302" y="72794"/>
                    </a:cubicBezTo>
                    <a:cubicBezTo>
                      <a:pt x="151602" y="145887"/>
                      <a:pt x="190144" y="338119"/>
                      <a:pt x="190144" y="338119"/>
                    </a:cubicBezTo>
                    <a:lnTo>
                      <a:pt x="70051" y="374218"/>
                    </a:lnTo>
                    <a:lnTo>
                      <a:pt x="5477" y="110383"/>
                    </a:lnTo>
                    <a:cubicBezTo>
                      <a:pt x="998" y="95431"/>
                      <a:pt x="-753" y="79794"/>
                      <a:pt x="295" y="64216"/>
                    </a:cubicBezTo>
                    <a:cubicBezTo>
                      <a:pt x="2261" y="37827"/>
                      <a:pt x="12149" y="3574"/>
                      <a:pt x="496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BB0FFC66-5A32-3838-17C9-45717568E1AA}"/>
                  </a:ext>
                </a:extLst>
              </p:cNvPr>
              <p:cNvSpPr/>
              <p:nvPr/>
            </p:nvSpPr>
            <p:spPr>
              <a:xfrm>
                <a:off x="2644227" y="2627864"/>
                <a:ext cx="152498" cy="60701"/>
              </a:xfrm>
              <a:custGeom>
                <a:avLst/>
                <a:gdLst>
                  <a:gd name="connsiteX0" fmla="*/ 0 w 152498"/>
                  <a:gd name="connsiteY0" fmla="*/ 40448 h 60701"/>
                  <a:gd name="connsiteX1" fmla="*/ 21147 w 152498"/>
                  <a:gd name="connsiteY1" fmla="*/ 0 h 60701"/>
                  <a:gd name="connsiteX2" fmla="*/ 56889 w 152498"/>
                  <a:gd name="connsiteY2" fmla="*/ 20254 h 60701"/>
                  <a:gd name="connsiteX3" fmla="*/ 56889 w 152498"/>
                  <a:gd name="connsiteY3" fmla="*/ 37827 h 60701"/>
                  <a:gd name="connsiteX4" fmla="*/ 68207 w 152498"/>
                  <a:gd name="connsiteY4" fmla="*/ 20254 h 60701"/>
                  <a:gd name="connsiteX5" fmla="*/ 152499 w 152498"/>
                  <a:gd name="connsiteY5" fmla="*/ 0 h 60701"/>
                  <a:gd name="connsiteX6" fmla="*/ 152499 w 152498"/>
                  <a:gd name="connsiteY6" fmla="*/ 49979 h 60701"/>
                  <a:gd name="connsiteX7" fmla="*/ 54089 w 152498"/>
                  <a:gd name="connsiteY7" fmla="*/ 60702 h 60701"/>
                  <a:gd name="connsiteX8" fmla="*/ 0 w 152498"/>
                  <a:gd name="connsiteY8" fmla="*/ 40448 h 60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498" h="60701">
                    <a:moveTo>
                      <a:pt x="0" y="40448"/>
                    </a:moveTo>
                    <a:lnTo>
                      <a:pt x="21147" y="0"/>
                    </a:lnTo>
                    <a:lnTo>
                      <a:pt x="56889" y="20254"/>
                    </a:lnTo>
                    <a:lnTo>
                      <a:pt x="56889" y="37827"/>
                    </a:lnTo>
                    <a:lnTo>
                      <a:pt x="68207" y="20254"/>
                    </a:lnTo>
                    <a:lnTo>
                      <a:pt x="152499" y="0"/>
                    </a:lnTo>
                    <a:lnTo>
                      <a:pt x="152499" y="49979"/>
                    </a:lnTo>
                    <a:lnTo>
                      <a:pt x="54089" y="60702"/>
                    </a:lnTo>
                    <a:lnTo>
                      <a:pt x="0" y="40448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197AA3CC-6AE9-FC77-5770-C2E2E33BD802}"/>
                  </a:ext>
                </a:extLst>
              </p:cNvPr>
              <p:cNvSpPr/>
              <p:nvPr/>
            </p:nvSpPr>
            <p:spPr>
              <a:xfrm>
                <a:off x="2538847" y="2729788"/>
                <a:ext cx="39376" cy="234705"/>
              </a:xfrm>
              <a:custGeom>
                <a:avLst/>
                <a:gdLst>
                  <a:gd name="connsiteX0" fmla="*/ 39376 w 39376"/>
                  <a:gd name="connsiteY0" fmla="*/ 0 h 234705"/>
                  <a:gd name="connsiteX1" fmla="*/ 34908 w 39376"/>
                  <a:gd name="connsiteY1" fmla="*/ 8578 h 234705"/>
                  <a:gd name="connsiteX2" fmla="*/ 29666 w 39376"/>
                  <a:gd name="connsiteY2" fmla="*/ 18526 h 234705"/>
                  <a:gd name="connsiteX3" fmla="*/ 23352 w 39376"/>
                  <a:gd name="connsiteY3" fmla="*/ 32049 h 234705"/>
                  <a:gd name="connsiteX4" fmla="*/ 16859 w 39376"/>
                  <a:gd name="connsiteY4" fmla="*/ 48907 h 234705"/>
                  <a:gd name="connsiteX5" fmla="*/ 10902 w 39376"/>
                  <a:gd name="connsiteY5" fmla="*/ 68684 h 234705"/>
                  <a:gd name="connsiteX6" fmla="*/ 4945 w 39376"/>
                  <a:gd name="connsiteY6" fmla="*/ 162864 h 234705"/>
                  <a:gd name="connsiteX7" fmla="*/ 8400 w 39376"/>
                  <a:gd name="connsiteY7" fmla="*/ 183297 h 234705"/>
                  <a:gd name="connsiteX8" fmla="*/ 12689 w 39376"/>
                  <a:gd name="connsiteY8" fmla="*/ 200810 h 234705"/>
                  <a:gd name="connsiteX9" fmla="*/ 17216 w 39376"/>
                  <a:gd name="connsiteY9" fmla="*/ 215047 h 234705"/>
                  <a:gd name="connsiteX10" fmla="*/ 21148 w 39376"/>
                  <a:gd name="connsiteY10" fmla="*/ 225591 h 234705"/>
                  <a:gd name="connsiteX11" fmla="*/ 24424 w 39376"/>
                  <a:gd name="connsiteY11" fmla="*/ 234705 h 234705"/>
                  <a:gd name="connsiteX12" fmla="*/ 20016 w 39376"/>
                  <a:gd name="connsiteY12" fmla="*/ 226068 h 234705"/>
                  <a:gd name="connsiteX13" fmla="*/ 15548 w 39376"/>
                  <a:gd name="connsiteY13" fmla="*/ 215643 h 234705"/>
                  <a:gd name="connsiteX14" fmla="*/ 10604 w 39376"/>
                  <a:gd name="connsiteY14" fmla="*/ 201465 h 234705"/>
                  <a:gd name="connsiteX15" fmla="*/ 5838 w 39376"/>
                  <a:gd name="connsiteY15" fmla="*/ 183594 h 234705"/>
                  <a:gd name="connsiteX16" fmla="*/ 2085 w 39376"/>
                  <a:gd name="connsiteY16" fmla="*/ 162983 h 234705"/>
                  <a:gd name="connsiteX17" fmla="*/ 417 w 39376"/>
                  <a:gd name="connsiteY17" fmla="*/ 115327 h 234705"/>
                  <a:gd name="connsiteX18" fmla="*/ 8221 w 39376"/>
                  <a:gd name="connsiteY18" fmla="*/ 67969 h 234705"/>
                  <a:gd name="connsiteX19" fmla="*/ 14595 w 39376"/>
                  <a:gd name="connsiteY19" fmla="*/ 48013 h 234705"/>
                  <a:gd name="connsiteX20" fmla="*/ 21565 w 39376"/>
                  <a:gd name="connsiteY20" fmla="*/ 31155 h 234705"/>
                  <a:gd name="connsiteX21" fmla="*/ 28296 w 39376"/>
                  <a:gd name="connsiteY21" fmla="*/ 17752 h 234705"/>
                  <a:gd name="connsiteX22" fmla="*/ 34253 w 39376"/>
                  <a:gd name="connsiteY22" fmla="*/ 7923 h 234705"/>
                  <a:gd name="connsiteX23" fmla="*/ 39376 w 39376"/>
                  <a:gd name="connsiteY23" fmla="*/ 0 h 234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9376" h="234705">
                    <a:moveTo>
                      <a:pt x="39376" y="0"/>
                    </a:moveTo>
                    <a:cubicBezTo>
                      <a:pt x="38119" y="2978"/>
                      <a:pt x="36630" y="5844"/>
                      <a:pt x="34908" y="8578"/>
                    </a:cubicBezTo>
                    <a:cubicBezTo>
                      <a:pt x="33359" y="11259"/>
                      <a:pt x="31513" y="14535"/>
                      <a:pt x="29666" y="18526"/>
                    </a:cubicBezTo>
                    <a:cubicBezTo>
                      <a:pt x="27819" y="22517"/>
                      <a:pt x="25377" y="26866"/>
                      <a:pt x="23352" y="32049"/>
                    </a:cubicBezTo>
                    <a:cubicBezTo>
                      <a:pt x="21326" y="37231"/>
                      <a:pt x="18825" y="42712"/>
                      <a:pt x="16859" y="48907"/>
                    </a:cubicBezTo>
                    <a:cubicBezTo>
                      <a:pt x="14893" y="55102"/>
                      <a:pt x="12808" y="61714"/>
                      <a:pt x="10902" y="68684"/>
                    </a:cubicBezTo>
                    <a:cubicBezTo>
                      <a:pt x="2979" y="99416"/>
                      <a:pt x="959" y="131375"/>
                      <a:pt x="4945" y="162864"/>
                    </a:cubicBezTo>
                    <a:cubicBezTo>
                      <a:pt x="6017" y="170072"/>
                      <a:pt x="6851" y="176982"/>
                      <a:pt x="8400" y="183297"/>
                    </a:cubicBezTo>
                    <a:cubicBezTo>
                      <a:pt x="9537" y="189200"/>
                      <a:pt x="10967" y="195050"/>
                      <a:pt x="12689" y="200810"/>
                    </a:cubicBezTo>
                    <a:cubicBezTo>
                      <a:pt x="13999" y="206231"/>
                      <a:pt x="15846" y="210877"/>
                      <a:pt x="17216" y="215047"/>
                    </a:cubicBezTo>
                    <a:cubicBezTo>
                      <a:pt x="18324" y="218633"/>
                      <a:pt x="19641" y="222154"/>
                      <a:pt x="21148" y="225591"/>
                    </a:cubicBezTo>
                    <a:cubicBezTo>
                      <a:pt x="22470" y="228540"/>
                      <a:pt x="23566" y="231590"/>
                      <a:pt x="24424" y="234705"/>
                    </a:cubicBezTo>
                    <a:cubicBezTo>
                      <a:pt x="22744" y="231941"/>
                      <a:pt x="21267" y="229052"/>
                      <a:pt x="20016" y="226068"/>
                    </a:cubicBezTo>
                    <a:cubicBezTo>
                      <a:pt x="18330" y="222678"/>
                      <a:pt x="16835" y="219199"/>
                      <a:pt x="15548" y="215643"/>
                    </a:cubicBezTo>
                    <a:cubicBezTo>
                      <a:pt x="14059" y="211473"/>
                      <a:pt x="12034" y="206827"/>
                      <a:pt x="10604" y="201465"/>
                    </a:cubicBezTo>
                    <a:cubicBezTo>
                      <a:pt x="8698" y="195598"/>
                      <a:pt x="7107" y="189635"/>
                      <a:pt x="5838" y="183594"/>
                    </a:cubicBezTo>
                    <a:cubicBezTo>
                      <a:pt x="4230" y="177220"/>
                      <a:pt x="3277" y="170310"/>
                      <a:pt x="2085" y="162983"/>
                    </a:cubicBezTo>
                    <a:cubicBezTo>
                      <a:pt x="72" y="147185"/>
                      <a:pt x="-482" y="131232"/>
                      <a:pt x="417" y="115327"/>
                    </a:cubicBezTo>
                    <a:cubicBezTo>
                      <a:pt x="1573" y="99339"/>
                      <a:pt x="4188" y="83487"/>
                      <a:pt x="8221" y="67969"/>
                    </a:cubicBezTo>
                    <a:cubicBezTo>
                      <a:pt x="10306" y="60880"/>
                      <a:pt x="12153" y="54149"/>
                      <a:pt x="14595" y="48013"/>
                    </a:cubicBezTo>
                    <a:cubicBezTo>
                      <a:pt x="16615" y="42271"/>
                      <a:pt x="18944" y="36647"/>
                      <a:pt x="21565" y="31155"/>
                    </a:cubicBezTo>
                    <a:cubicBezTo>
                      <a:pt x="23578" y="26574"/>
                      <a:pt x="25824" y="22100"/>
                      <a:pt x="28296" y="17752"/>
                    </a:cubicBezTo>
                    <a:cubicBezTo>
                      <a:pt x="30089" y="14362"/>
                      <a:pt x="32079" y="11080"/>
                      <a:pt x="34253" y="7923"/>
                    </a:cubicBezTo>
                    <a:cubicBezTo>
                      <a:pt x="35719" y="5135"/>
                      <a:pt x="37434" y="2484"/>
                      <a:pt x="3937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B7D17012-B467-4F27-A79C-D48F4678D126}"/>
                  </a:ext>
                </a:extLst>
              </p:cNvPr>
              <p:cNvSpPr/>
              <p:nvPr/>
            </p:nvSpPr>
            <p:spPr>
              <a:xfrm>
                <a:off x="2649528" y="2644960"/>
                <a:ext cx="45273" cy="47953"/>
              </a:xfrm>
              <a:custGeom>
                <a:avLst/>
                <a:gdLst>
                  <a:gd name="connsiteX0" fmla="*/ 45273 w 45273"/>
                  <a:gd name="connsiteY0" fmla="*/ 0 h 47953"/>
                  <a:gd name="connsiteX1" fmla="*/ 42116 w 45273"/>
                  <a:gd name="connsiteY1" fmla="*/ 12212 h 47953"/>
                  <a:gd name="connsiteX2" fmla="*/ 32466 w 45273"/>
                  <a:gd name="connsiteY2" fmla="*/ 41044 h 47953"/>
                  <a:gd name="connsiteX3" fmla="*/ 30619 w 45273"/>
                  <a:gd name="connsiteY3" fmla="*/ 46167 h 47953"/>
                  <a:gd name="connsiteX4" fmla="*/ 29964 w 45273"/>
                  <a:gd name="connsiteY4" fmla="*/ 47954 h 47953"/>
                  <a:gd name="connsiteX5" fmla="*/ 28355 w 45273"/>
                  <a:gd name="connsiteY5" fmla="*/ 47001 h 47953"/>
                  <a:gd name="connsiteX6" fmla="*/ 7029 w 45273"/>
                  <a:gd name="connsiteY6" fmla="*/ 30619 h 47953"/>
                  <a:gd name="connsiteX7" fmla="*/ 0 w 45273"/>
                  <a:gd name="connsiteY7" fmla="*/ 22279 h 47953"/>
                  <a:gd name="connsiteX8" fmla="*/ 29785 w 45273"/>
                  <a:gd name="connsiteY8" fmla="*/ 44320 h 47953"/>
                  <a:gd name="connsiteX9" fmla="*/ 27521 w 45273"/>
                  <a:gd name="connsiteY9" fmla="*/ 45154 h 47953"/>
                  <a:gd name="connsiteX10" fmla="*/ 29368 w 45273"/>
                  <a:gd name="connsiteY10" fmla="*/ 39971 h 47953"/>
                  <a:gd name="connsiteX11" fmla="*/ 39852 w 45273"/>
                  <a:gd name="connsiteY11" fmla="*/ 11497 h 47953"/>
                  <a:gd name="connsiteX12" fmla="*/ 45273 w 45273"/>
                  <a:gd name="connsiteY12" fmla="*/ 0 h 4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273" h="47953">
                    <a:moveTo>
                      <a:pt x="45273" y="0"/>
                    </a:moveTo>
                    <a:cubicBezTo>
                      <a:pt x="44731" y="4188"/>
                      <a:pt x="43671" y="8286"/>
                      <a:pt x="42116" y="12212"/>
                    </a:cubicBezTo>
                    <a:cubicBezTo>
                      <a:pt x="39793" y="19658"/>
                      <a:pt x="36159" y="30083"/>
                      <a:pt x="32466" y="41044"/>
                    </a:cubicBezTo>
                    <a:cubicBezTo>
                      <a:pt x="31810" y="42771"/>
                      <a:pt x="31215" y="44499"/>
                      <a:pt x="30619" y="46167"/>
                    </a:cubicBezTo>
                    <a:lnTo>
                      <a:pt x="29964" y="47954"/>
                    </a:lnTo>
                    <a:lnTo>
                      <a:pt x="28355" y="47001"/>
                    </a:lnTo>
                    <a:cubicBezTo>
                      <a:pt x="20659" y="42354"/>
                      <a:pt x="13504" y="36862"/>
                      <a:pt x="7029" y="30619"/>
                    </a:cubicBezTo>
                    <a:cubicBezTo>
                      <a:pt x="4241" y="28248"/>
                      <a:pt x="1865" y="25430"/>
                      <a:pt x="0" y="22279"/>
                    </a:cubicBezTo>
                    <a:cubicBezTo>
                      <a:pt x="9466" y="30232"/>
                      <a:pt x="19414" y="37595"/>
                      <a:pt x="29785" y="44320"/>
                    </a:cubicBezTo>
                    <a:lnTo>
                      <a:pt x="27521" y="45154"/>
                    </a:lnTo>
                    <a:lnTo>
                      <a:pt x="29368" y="39971"/>
                    </a:lnTo>
                    <a:cubicBezTo>
                      <a:pt x="33300" y="28772"/>
                      <a:pt x="37052" y="18705"/>
                      <a:pt x="39852" y="11497"/>
                    </a:cubicBezTo>
                    <a:cubicBezTo>
                      <a:pt x="41145" y="7446"/>
                      <a:pt x="42968" y="3580"/>
                      <a:pt x="4527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862A08A8-0621-2F85-B633-FB193F5CA660}"/>
                  </a:ext>
                </a:extLst>
              </p:cNvPr>
              <p:cNvSpPr/>
              <p:nvPr/>
            </p:nvSpPr>
            <p:spPr>
              <a:xfrm>
                <a:off x="2712388" y="2647522"/>
                <a:ext cx="51633" cy="51885"/>
              </a:xfrm>
              <a:custGeom>
                <a:avLst/>
                <a:gdLst>
                  <a:gd name="connsiteX0" fmla="*/ 51634 w 51633"/>
                  <a:gd name="connsiteY0" fmla="*/ 34610 h 51885"/>
                  <a:gd name="connsiteX1" fmla="*/ 38886 w 51633"/>
                  <a:gd name="connsiteY1" fmla="*/ 40031 h 51885"/>
                  <a:gd name="connsiteX2" fmla="*/ 7373 w 51633"/>
                  <a:gd name="connsiteY2" fmla="*/ 51230 h 51885"/>
                  <a:gd name="connsiteX3" fmla="*/ 5586 w 51633"/>
                  <a:gd name="connsiteY3" fmla="*/ 51885 h 51885"/>
                  <a:gd name="connsiteX4" fmla="*/ 5586 w 51633"/>
                  <a:gd name="connsiteY4" fmla="*/ 50039 h 51885"/>
                  <a:gd name="connsiteX5" fmla="*/ 5586 w 51633"/>
                  <a:gd name="connsiteY5" fmla="*/ 48490 h 51885"/>
                  <a:gd name="connsiteX6" fmla="*/ 1059 w 51633"/>
                  <a:gd name="connsiteY6" fmla="*/ 14297 h 51885"/>
                  <a:gd name="connsiteX7" fmla="*/ 46 w 51633"/>
                  <a:gd name="connsiteY7" fmla="*/ 0 h 51885"/>
                  <a:gd name="connsiteX8" fmla="*/ 3203 w 51633"/>
                  <a:gd name="connsiteY8" fmla="*/ 13999 h 51885"/>
                  <a:gd name="connsiteX9" fmla="*/ 8684 w 51633"/>
                  <a:gd name="connsiteY9" fmla="*/ 48013 h 51885"/>
                  <a:gd name="connsiteX10" fmla="*/ 8684 w 51633"/>
                  <a:gd name="connsiteY10" fmla="*/ 49562 h 51885"/>
                  <a:gd name="connsiteX11" fmla="*/ 6659 w 51633"/>
                  <a:gd name="connsiteY11" fmla="*/ 48311 h 51885"/>
                  <a:gd name="connsiteX12" fmla="*/ 38528 w 51633"/>
                  <a:gd name="connsiteY12" fmla="*/ 38006 h 51885"/>
                  <a:gd name="connsiteX13" fmla="*/ 51634 w 51633"/>
                  <a:gd name="connsiteY13" fmla="*/ 34610 h 5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1633" h="51885">
                    <a:moveTo>
                      <a:pt x="51634" y="34610"/>
                    </a:moveTo>
                    <a:cubicBezTo>
                      <a:pt x="47589" y="36868"/>
                      <a:pt x="43318" y="38685"/>
                      <a:pt x="38886" y="40031"/>
                    </a:cubicBezTo>
                    <a:cubicBezTo>
                      <a:pt x="30903" y="43069"/>
                      <a:pt x="19823" y="47001"/>
                      <a:pt x="7373" y="51230"/>
                    </a:cubicBezTo>
                    <a:lnTo>
                      <a:pt x="5586" y="51885"/>
                    </a:lnTo>
                    <a:lnTo>
                      <a:pt x="5586" y="50039"/>
                    </a:lnTo>
                    <a:lnTo>
                      <a:pt x="5586" y="48490"/>
                    </a:lnTo>
                    <a:cubicBezTo>
                      <a:pt x="3620" y="35146"/>
                      <a:pt x="2072" y="23054"/>
                      <a:pt x="1059" y="14297"/>
                    </a:cubicBezTo>
                    <a:cubicBezTo>
                      <a:pt x="207" y="9579"/>
                      <a:pt x="-132" y="4789"/>
                      <a:pt x="46" y="0"/>
                    </a:cubicBezTo>
                    <a:cubicBezTo>
                      <a:pt x="1601" y="4539"/>
                      <a:pt x="2661" y="9233"/>
                      <a:pt x="3203" y="13999"/>
                    </a:cubicBezTo>
                    <a:cubicBezTo>
                      <a:pt x="4752" y="22637"/>
                      <a:pt x="6718" y="34729"/>
                      <a:pt x="8684" y="48013"/>
                    </a:cubicBezTo>
                    <a:lnTo>
                      <a:pt x="8684" y="49562"/>
                    </a:lnTo>
                    <a:lnTo>
                      <a:pt x="6659" y="48311"/>
                    </a:lnTo>
                    <a:cubicBezTo>
                      <a:pt x="19109" y="44141"/>
                      <a:pt x="30487" y="40508"/>
                      <a:pt x="38528" y="38006"/>
                    </a:cubicBezTo>
                    <a:cubicBezTo>
                      <a:pt x="42752" y="36367"/>
                      <a:pt x="47148" y="35230"/>
                      <a:pt x="51634" y="346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369BFAFE-7F23-8098-1600-BCCF36F8C512}"/>
                  </a:ext>
                </a:extLst>
              </p:cNvPr>
              <p:cNvSpPr/>
              <p:nvPr/>
            </p:nvSpPr>
            <p:spPr>
              <a:xfrm>
                <a:off x="2808342" y="3043304"/>
                <a:ext cx="11655" cy="47298"/>
              </a:xfrm>
              <a:custGeom>
                <a:avLst/>
                <a:gdLst>
                  <a:gd name="connsiteX0" fmla="*/ 0 w 11655"/>
                  <a:gd name="connsiteY0" fmla="*/ 0 h 47298"/>
                  <a:gd name="connsiteX1" fmla="*/ 7804 w 11655"/>
                  <a:gd name="connsiteY1" fmla="*/ 47299 h 47298"/>
                  <a:gd name="connsiteX2" fmla="*/ 7804 w 11655"/>
                  <a:gd name="connsiteY2" fmla="*/ 22994 h 47298"/>
                  <a:gd name="connsiteX3" fmla="*/ 0 w 11655"/>
                  <a:gd name="connsiteY3" fmla="*/ 0 h 4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" h="47298">
                    <a:moveTo>
                      <a:pt x="0" y="0"/>
                    </a:moveTo>
                    <a:cubicBezTo>
                      <a:pt x="11932" y="12736"/>
                      <a:pt x="15012" y="31405"/>
                      <a:pt x="7804" y="47299"/>
                    </a:cubicBezTo>
                    <a:cubicBezTo>
                      <a:pt x="8715" y="39221"/>
                      <a:pt x="8715" y="31072"/>
                      <a:pt x="7804" y="22994"/>
                    </a:cubicBezTo>
                    <a:cubicBezTo>
                      <a:pt x="6022" y="15077"/>
                      <a:pt x="3407" y="7369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DA2353A0-FA2C-1DA8-8FC4-38A76E5A7CFE}"/>
                  </a:ext>
                </a:extLst>
              </p:cNvPr>
              <p:cNvSpPr/>
              <p:nvPr/>
            </p:nvSpPr>
            <p:spPr>
              <a:xfrm>
                <a:off x="2814239" y="2866024"/>
                <a:ext cx="40686" cy="180437"/>
              </a:xfrm>
              <a:custGeom>
                <a:avLst/>
                <a:gdLst>
                  <a:gd name="connsiteX0" fmla="*/ 40686 w 40686"/>
                  <a:gd name="connsiteY0" fmla="*/ 180437 h 180437"/>
                  <a:gd name="connsiteX1" fmla="*/ 38482 w 40686"/>
                  <a:gd name="connsiteY1" fmla="*/ 173468 h 180437"/>
                  <a:gd name="connsiteX2" fmla="*/ 33657 w 40686"/>
                  <a:gd name="connsiteY2" fmla="*/ 154226 h 180437"/>
                  <a:gd name="connsiteX3" fmla="*/ 18824 w 40686"/>
                  <a:gd name="connsiteY3" fmla="*/ 90546 h 180437"/>
                  <a:gd name="connsiteX4" fmla="*/ 4885 w 40686"/>
                  <a:gd name="connsiteY4" fmla="*/ 26628 h 180437"/>
                  <a:gd name="connsiteX5" fmla="*/ 1013 w 40686"/>
                  <a:gd name="connsiteY5" fmla="*/ 7208 h 180437"/>
                  <a:gd name="connsiteX6" fmla="*/ 0 w 40686"/>
                  <a:gd name="connsiteY6" fmla="*/ 0 h 180437"/>
                  <a:gd name="connsiteX7" fmla="*/ 2204 w 40686"/>
                  <a:gd name="connsiteY7" fmla="*/ 6910 h 180437"/>
                  <a:gd name="connsiteX8" fmla="*/ 7029 w 40686"/>
                  <a:gd name="connsiteY8" fmla="*/ 26151 h 180437"/>
                  <a:gd name="connsiteX9" fmla="*/ 21862 w 40686"/>
                  <a:gd name="connsiteY9" fmla="*/ 89891 h 180437"/>
                  <a:gd name="connsiteX10" fmla="*/ 35802 w 40686"/>
                  <a:gd name="connsiteY10" fmla="*/ 153750 h 180437"/>
                  <a:gd name="connsiteX11" fmla="*/ 39674 w 40686"/>
                  <a:gd name="connsiteY11" fmla="*/ 173229 h 180437"/>
                  <a:gd name="connsiteX12" fmla="*/ 40686 w 40686"/>
                  <a:gd name="connsiteY12" fmla="*/ 180437 h 18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686" h="180437">
                    <a:moveTo>
                      <a:pt x="40686" y="180437"/>
                    </a:moveTo>
                    <a:cubicBezTo>
                      <a:pt x="39727" y="178192"/>
                      <a:pt x="38989" y="175856"/>
                      <a:pt x="38482" y="173468"/>
                    </a:cubicBezTo>
                    <a:cubicBezTo>
                      <a:pt x="37231" y="168345"/>
                      <a:pt x="35563" y="161911"/>
                      <a:pt x="33657" y="154226"/>
                    </a:cubicBezTo>
                    <a:cubicBezTo>
                      <a:pt x="29726" y="137964"/>
                      <a:pt x="24483" y="115446"/>
                      <a:pt x="18824" y="90546"/>
                    </a:cubicBezTo>
                    <a:cubicBezTo>
                      <a:pt x="13165" y="65646"/>
                      <a:pt x="8340" y="42890"/>
                      <a:pt x="4885" y="26628"/>
                    </a:cubicBezTo>
                    <a:cubicBezTo>
                      <a:pt x="3336" y="18943"/>
                      <a:pt x="2085" y="12450"/>
                      <a:pt x="1013" y="7208"/>
                    </a:cubicBezTo>
                    <a:cubicBezTo>
                      <a:pt x="441" y="4843"/>
                      <a:pt x="101" y="2430"/>
                      <a:pt x="0" y="0"/>
                    </a:cubicBezTo>
                    <a:cubicBezTo>
                      <a:pt x="1031" y="2198"/>
                      <a:pt x="1775" y="4521"/>
                      <a:pt x="2204" y="6910"/>
                    </a:cubicBezTo>
                    <a:lnTo>
                      <a:pt x="7029" y="26151"/>
                    </a:lnTo>
                    <a:cubicBezTo>
                      <a:pt x="11020" y="42414"/>
                      <a:pt x="16263" y="64931"/>
                      <a:pt x="21862" y="89891"/>
                    </a:cubicBezTo>
                    <a:cubicBezTo>
                      <a:pt x="27462" y="114851"/>
                      <a:pt x="32406" y="137547"/>
                      <a:pt x="35802" y="153750"/>
                    </a:cubicBezTo>
                    <a:cubicBezTo>
                      <a:pt x="37350" y="161494"/>
                      <a:pt x="38661" y="167987"/>
                      <a:pt x="39674" y="173229"/>
                    </a:cubicBezTo>
                    <a:cubicBezTo>
                      <a:pt x="40323" y="175576"/>
                      <a:pt x="40663" y="178001"/>
                      <a:pt x="40686" y="1804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DD1A0716-F5DF-F786-CB1D-698F66158B08}"/>
                  </a:ext>
                </a:extLst>
              </p:cNvPr>
              <p:cNvSpPr/>
              <p:nvPr/>
            </p:nvSpPr>
            <p:spPr>
              <a:xfrm>
                <a:off x="2644119" y="2663844"/>
                <a:ext cx="57770" cy="427175"/>
              </a:xfrm>
              <a:custGeom>
                <a:avLst/>
                <a:gdLst>
                  <a:gd name="connsiteX0" fmla="*/ 107 w 57770"/>
                  <a:gd name="connsiteY0" fmla="*/ 427176 h 427175"/>
                  <a:gd name="connsiteX1" fmla="*/ 107 w 57770"/>
                  <a:gd name="connsiteY1" fmla="*/ 422768 h 427175"/>
                  <a:gd name="connsiteX2" fmla="*/ 107 w 57770"/>
                  <a:gd name="connsiteY2" fmla="*/ 410198 h 427175"/>
                  <a:gd name="connsiteX3" fmla="*/ 2252 w 57770"/>
                  <a:gd name="connsiteY3" fmla="*/ 363853 h 427175"/>
                  <a:gd name="connsiteX4" fmla="*/ 4932 w 57770"/>
                  <a:gd name="connsiteY4" fmla="*/ 331983 h 427175"/>
                  <a:gd name="connsiteX5" fmla="*/ 9460 w 57770"/>
                  <a:gd name="connsiteY5" fmla="*/ 295526 h 427175"/>
                  <a:gd name="connsiteX6" fmla="*/ 18395 w 57770"/>
                  <a:gd name="connsiteY6" fmla="*/ 212128 h 427175"/>
                  <a:gd name="connsiteX7" fmla="*/ 40138 w 57770"/>
                  <a:gd name="connsiteY7" fmla="*/ 60761 h 427175"/>
                  <a:gd name="connsiteX8" fmla="*/ 52052 w 57770"/>
                  <a:gd name="connsiteY8" fmla="*/ 16024 h 427175"/>
                  <a:gd name="connsiteX9" fmla="*/ 56162 w 57770"/>
                  <a:gd name="connsiteY9" fmla="*/ 4110 h 427175"/>
                  <a:gd name="connsiteX10" fmla="*/ 57771 w 57770"/>
                  <a:gd name="connsiteY10" fmla="*/ 0 h 427175"/>
                  <a:gd name="connsiteX11" fmla="*/ 56758 w 57770"/>
                  <a:gd name="connsiteY11" fmla="*/ 4289 h 427175"/>
                  <a:gd name="connsiteX12" fmla="*/ 53184 w 57770"/>
                  <a:gd name="connsiteY12" fmla="*/ 16203 h 427175"/>
                  <a:gd name="connsiteX13" fmla="*/ 42044 w 57770"/>
                  <a:gd name="connsiteY13" fmla="*/ 61059 h 427175"/>
                  <a:gd name="connsiteX14" fmla="*/ 21255 w 57770"/>
                  <a:gd name="connsiteY14" fmla="*/ 212188 h 427175"/>
                  <a:gd name="connsiteX15" fmla="*/ 12081 w 57770"/>
                  <a:gd name="connsiteY15" fmla="*/ 295586 h 427175"/>
                  <a:gd name="connsiteX16" fmla="*/ 7256 w 57770"/>
                  <a:gd name="connsiteY16" fmla="*/ 331924 h 427175"/>
                  <a:gd name="connsiteX17" fmla="*/ 4158 w 57770"/>
                  <a:gd name="connsiteY17" fmla="*/ 363734 h 427175"/>
                  <a:gd name="connsiteX18" fmla="*/ 1120 w 57770"/>
                  <a:gd name="connsiteY18" fmla="*/ 409901 h 427175"/>
                  <a:gd name="connsiteX19" fmla="*/ 405 w 57770"/>
                  <a:gd name="connsiteY19" fmla="*/ 422470 h 427175"/>
                  <a:gd name="connsiteX20" fmla="*/ 107 w 57770"/>
                  <a:gd name="connsiteY20" fmla="*/ 427176 h 42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7770" h="427175">
                    <a:moveTo>
                      <a:pt x="107" y="427176"/>
                    </a:moveTo>
                    <a:cubicBezTo>
                      <a:pt x="-36" y="425710"/>
                      <a:pt x="-36" y="424233"/>
                      <a:pt x="107" y="422768"/>
                    </a:cubicBezTo>
                    <a:cubicBezTo>
                      <a:pt x="107" y="419908"/>
                      <a:pt x="107" y="415619"/>
                      <a:pt x="107" y="410198"/>
                    </a:cubicBezTo>
                    <a:cubicBezTo>
                      <a:pt x="107" y="399238"/>
                      <a:pt x="941" y="383392"/>
                      <a:pt x="2252" y="363853"/>
                    </a:cubicBezTo>
                    <a:cubicBezTo>
                      <a:pt x="2907" y="354084"/>
                      <a:pt x="3741" y="343421"/>
                      <a:pt x="4932" y="331983"/>
                    </a:cubicBezTo>
                    <a:cubicBezTo>
                      <a:pt x="6124" y="320546"/>
                      <a:pt x="7851" y="308155"/>
                      <a:pt x="9460" y="295526"/>
                    </a:cubicBezTo>
                    <a:cubicBezTo>
                      <a:pt x="12676" y="269852"/>
                      <a:pt x="15417" y="241556"/>
                      <a:pt x="18395" y="212128"/>
                    </a:cubicBezTo>
                    <a:cubicBezTo>
                      <a:pt x="22476" y="161268"/>
                      <a:pt x="29737" y="110711"/>
                      <a:pt x="40138" y="60761"/>
                    </a:cubicBezTo>
                    <a:cubicBezTo>
                      <a:pt x="44487" y="41699"/>
                      <a:pt x="48955" y="26449"/>
                      <a:pt x="52052" y="16024"/>
                    </a:cubicBezTo>
                    <a:cubicBezTo>
                      <a:pt x="53720" y="11080"/>
                      <a:pt x="55090" y="7089"/>
                      <a:pt x="56162" y="4110"/>
                    </a:cubicBezTo>
                    <a:cubicBezTo>
                      <a:pt x="56544" y="2687"/>
                      <a:pt x="57086" y="1305"/>
                      <a:pt x="57771" y="0"/>
                    </a:cubicBezTo>
                    <a:cubicBezTo>
                      <a:pt x="57586" y="1460"/>
                      <a:pt x="57247" y="2901"/>
                      <a:pt x="56758" y="4289"/>
                    </a:cubicBezTo>
                    <a:cubicBezTo>
                      <a:pt x="55805" y="7327"/>
                      <a:pt x="54673" y="11378"/>
                      <a:pt x="53184" y="16203"/>
                    </a:cubicBezTo>
                    <a:cubicBezTo>
                      <a:pt x="50205" y="26687"/>
                      <a:pt x="46095" y="41997"/>
                      <a:pt x="42044" y="61059"/>
                    </a:cubicBezTo>
                    <a:cubicBezTo>
                      <a:pt x="32317" y="111009"/>
                      <a:pt x="25377" y="161464"/>
                      <a:pt x="21255" y="212188"/>
                    </a:cubicBezTo>
                    <a:cubicBezTo>
                      <a:pt x="18276" y="241973"/>
                      <a:pt x="15298" y="270209"/>
                      <a:pt x="12081" y="295586"/>
                    </a:cubicBezTo>
                    <a:cubicBezTo>
                      <a:pt x="10353" y="308393"/>
                      <a:pt x="8566" y="320546"/>
                      <a:pt x="7256" y="331924"/>
                    </a:cubicBezTo>
                    <a:cubicBezTo>
                      <a:pt x="5945" y="343301"/>
                      <a:pt x="4992" y="354024"/>
                      <a:pt x="4158" y="363734"/>
                    </a:cubicBezTo>
                    <a:cubicBezTo>
                      <a:pt x="2609" y="383213"/>
                      <a:pt x="1716" y="398999"/>
                      <a:pt x="1120" y="409901"/>
                    </a:cubicBezTo>
                    <a:lnTo>
                      <a:pt x="405" y="422470"/>
                    </a:lnTo>
                    <a:cubicBezTo>
                      <a:pt x="465" y="424042"/>
                      <a:pt x="369" y="425621"/>
                      <a:pt x="107" y="42717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6" name="Forma Livre: Forma 495">
                <a:extLst>
                  <a:ext uri="{FF2B5EF4-FFF2-40B4-BE49-F238E27FC236}">
                    <a16:creationId xmlns:a16="http://schemas.microsoft.com/office/drawing/2014/main" id="{4C1CB2C5-C204-AF3D-9A44-37EB000315D9}"/>
                  </a:ext>
                </a:extLst>
              </p:cNvPr>
              <p:cNvSpPr/>
              <p:nvPr/>
            </p:nvSpPr>
            <p:spPr>
              <a:xfrm>
                <a:off x="2740908" y="2827959"/>
                <a:ext cx="64812" cy="16858"/>
              </a:xfrm>
              <a:custGeom>
                <a:avLst/>
                <a:gdLst>
                  <a:gd name="connsiteX0" fmla="*/ 0 w 64812"/>
                  <a:gd name="connsiteY0" fmla="*/ 0 h 16858"/>
                  <a:gd name="connsiteX1" fmla="*/ 64812 w 64812"/>
                  <a:gd name="connsiteY1" fmla="*/ 0 h 16858"/>
                  <a:gd name="connsiteX2" fmla="*/ 64812 w 64812"/>
                  <a:gd name="connsiteY2" fmla="*/ 16858 h 16858"/>
                  <a:gd name="connsiteX3" fmla="*/ 0 w 64812"/>
                  <a:gd name="connsiteY3" fmla="*/ 16858 h 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812" h="16858">
                    <a:moveTo>
                      <a:pt x="0" y="0"/>
                    </a:moveTo>
                    <a:lnTo>
                      <a:pt x="64812" y="0"/>
                    </a:lnTo>
                    <a:lnTo>
                      <a:pt x="64812" y="16858"/>
                    </a:lnTo>
                    <a:lnTo>
                      <a:pt x="0" y="16858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7" name="Forma Livre: Forma 496">
                <a:extLst>
                  <a:ext uri="{FF2B5EF4-FFF2-40B4-BE49-F238E27FC236}">
                    <a16:creationId xmlns:a16="http://schemas.microsoft.com/office/drawing/2014/main" id="{685BF958-24D4-D16A-3B71-04EE44899700}"/>
                  </a:ext>
                </a:extLst>
              </p:cNvPr>
              <p:cNvSpPr/>
              <p:nvPr/>
            </p:nvSpPr>
            <p:spPr>
              <a:xfrm>
                <a:off x="2795453" y="2879249"/>
                <a:ext cx="37073" cy="148090"/>
              </a:xfrm>
              <a:custGeom>
                <a:avLst/>
                <a:gdLst>
                  <a:gd name="connsiteX0" fmla="*/ 20633 w 37073"/>
                  <a:gd name="connsiteY0" fmla="*/ 0 h 148090"/>
                  <a:gd name="connsiteX1" fmla="*/ 25160 w 37073"/>
                  <a:gd name="connsiteY1" fmla="*/ 148091 h 148090"/>
                  <a:gd name="connsiteX2" fmla="*/ 37074 w 37073"/>
                  <a:gd name="connsiteY2" fmla="*/ 64693 h 148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073" h="148090">
                    <a:moveTo>
                      <a:pt x="20633" y="0"/>
                    </a:moveTo>
                    <a:cubicBezTo>
                      <a:pt x="-8449" y="45601"/>
                      <a:pt x="-6650" y="104355"/>
                      <a:pt x="25160" y="148091"/>
                    </a:cubicBezTo>
                    <a:cubicBezTo>
                      <a:pt x="29133" y="120290"/>
                      <a:pt x="33101" y="92494"/>
                      <a:pt x="37074" y="64693"/>
                    </a:cubicBezTo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98" name="Forma Livre: Forma 497">
                <a:extLst>
                  <a:ext uri="{FF2B5EF4-FFF2-40B4-BE49-F238E27FC236}">
                    <a16:creationId xmlns:a16="http://schemas.microsoft.com/office/drawing/2014/main" id="{09DA41A7-E9D7-3D8B-E38E-6FE7C4C8EAAD}"/>
                  </a:ext>
                </a:extLst>
              </p:cNvPr>
              <p:cNvSpPr/>
              <p:nvPr/>
            </p:nvSpPr>
            <p:spPr>
              <a:xfrm>
                <a:off x="2751878" y="2438332"/>
                <a:ext cx="89760" cy="355314"/>
              </a:xfrm>
              <a:custGeom>
                <a:avLst/>
                <a:gdLst>
                  <a:gd name="connsiteX0" fmla="*/ 26679 w 89760"/>
                  <a:gd name="connsiteY0" fmla="*/ 24761 h 355314"/>
                  <a:gd name="connsiteX1" fmla="*/ 25011 w 89760"/>
                  <a:gd name="connsiteY1" fmla="*/ 75753 h 355314"/>
                  <a:gd name="connsiteX2" fmla="*/ 13812 w 89760"/>
                  <a:gd name="connsiteY2" fmla="*/ 126447 h 355314"/>
                  <a:gd name="connsiteX3" fmla="*/ 25368 w 89760"/>
                  <a:gd name="connsiteY3" fmla="*/ 173567 h 355314"/>
                  <a:gd name="connsiteX4" fmla="*/ 3506 w 89760"/>
                  <a:gd name="connsiteY4" fmla="*/ 251782 h 355314"/>
                  <a:gd name="connsiteX5" fmla="*/ 26679 w 89760"/>
                  <a:gd name="connsiteY5" fmla="*/ 350013 h 355314"/>
                  <a:gd name="connsiteX6" fmla="*/ 35674 w 89760"/>
                  <a:gd name="connsiteY6" fmla="*/ 355314 h 355314"/>
                  <a:gd name="connsiteX7" fmla="*/ 43835 w 89760"/>
                  <a:gd name="connsiteY7" fmla="*/ 347213 h 355314"/>
                  <a:gd name="connsiteX8" fmla="*/ 43537 w 89760"/>
                  <a:gd name="connsiteY8" fmla="*/ 334882 h 355314"/>
                  <a:gd name="connsiteX9" fmla="*/ 83151 w 89760"/>
                  <a:gd name="connsiteY9" fmla="*/ 225988 h 355314"/>
                  <a:gd name="connsiteX10" fmla="*/ 74752 w 89760"/>
                  <a:gd name="connsiteY10" fmla="*/ 150513 h 355314"/>
                  <a:gd name="connsiteX11" fmla="*/ 88751 w 89760"/>
                  <a:gd name="connsiteY11" fmla="*/ 55856 h 355314"/>
                  <a:gd name="connsiteX12" fmla="*/ 86904 w 89760"/>
                  <a:gd name="connsiteY12" fmla="*/ 23391 h 355314"/>
                  <a:gd name="connsiteX13" fmla="*/ 64982 w 89760"/>
                  <a:gd name="connsiteY13" fmla="*/ 814 h 355314"/>
                  <a:gd name="connsiteX14" fmla="*/ 38355 w 89760"/>
                  <a:gd name="connsiteY14" fmla="*/ 13979 h 355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9760" h="355314">
                    <a:moveTo>
                      <a:pt x="26679" y="24761"/>
                    </a:moveTo>
                    <a:cubicBezTo>
                      <a:pt x="34304" y="40428"/>
                      <a:pt x="30551" y="59192"/>
                      <a:pt x="25011" y="75753"/>
                    </a:cubicBezTo>
                    <a:cubicBezTo>
                      <a:pt x="19471" y="92313"/>
                      <a:pt x="12382" y="109052"/>
                      <a:pt x="13812" y="126447"/>
                    </a:cubicBezTo>
                    <a:cubicBezTo>
                      <a:pt x="15122" y="142590"/>
                      <a:pt x="23820" y="157423"/>
                      <a:pt x="25368" y="173567"/>
                    </a:cubicBezTo>
                    <a:cubicBezTo>
                      <a:pt x="28049" y="200731"/>
                      <a:pt x="10655" y="225392"/>
                      <a:pt x="3506" y="251782"/>
                    </a:cubicBezTo>
                    <a:cubicBezTo>
                      <a:pt x="-5531" y="286344"/>
                      <a:pt x="3149" y="323135"/>
                      <a:pt x="26679" y="350013"/>
                    </a:cubicBezTo>
                    <a:cubicBezTo>
                      <a:pt x="28794" y="352973"/>
                      <a:pt x="32064" y="354897"/>
                      <a:pt x="35674" y="355314"/>
                    </a:cubicBezTo>
                    <a:cubicBezTo>
                      <a:pt x="39892" y="354725"/>
                      <a:pt x="43216" y="351424"/>
                      <a:pt x="43835" y="347213"/>
                    </a:cubicBezTo>
                    <a:cubicBezTo>
                      <a:pt x="44330" y="343109"/>
                      <a:pt x="44228" y="338956"/>
                      <a:pt x="43537" y="334882"/>
                    </a:cubicBezTo>
                    <a:cubicBezTo>
                      <a:pt x="40261" y="295923"/>
                      <a:pt x="77730" y="264709"/>
                      <a:pt x="83151" y="225988"/>
                    </a:cubicBezTo>
                    <a:cubicBezTo>
                      <a:pt x="86725" y="200790"/>
                      <a:pt x="76301" y="175890"/>
                      <a:pt x="74752" y="150513"/>
                    </a:cubicBezTo>
                    <a:cubicBezTo>
                      <a:pt x="72786" y="118584"/>
                      <a:pt x="84819" y="87607"/>
                      <a:pt x="88751" y="55856"/>
                    </a:cubicBezTo>
                    <a:cubicBezTo>
                      <a:pt x="90562" y="45033"/>
                      <a:pt x="89930" y="33941"/>
                      <a:pt x="86904" y="23391"/>
                    </a:cubicBezTo>
                    <a:cubicBezTo>
                      <a:pt x="83753" y="12716"/>
                      <a:pt x="75556" y="4275"/>
                      <a:pt x="64982" y="814"/>
                    </a:cubicBezTo>
                    <a:cubicBezTo>
                      <a:pt x="54051" y="-2218"/>
                      <a:pt x="42584" y="3453"/>
                      <a:pt x="38355" y="13979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99" name="Gráfico 447">
              <a:extLst>
                <a:ext uri="{FF2B5EF4-FFF2-40B4-BE49-F238E27FC236}">
                  <a16:creationId xmlns:a16="http://schemas.microsoft.com/office/drawing/2014/main" id="{52ECF297-E3B1-AC68-F00E-766024404CC2}"/>
                </a:ext>
              </a:extLst>
            </p:cNvPr>
            <p:cNvGrpSpPr/>
            <p:nvPr/>
          </p:nvGrpSpPr>
          <p:grpSpPr>
            <a:xfrm>
              <a:off x="1800929" y="2311900"/>
              <a:ext cx="1096049" cy="2164060"/>
              <a:chOff x="1800929" y="2311900"/>
              <a:chExt cx="1096049" cy="2164060"/>
            </a:xfrm>
          </p:grpSpPr>
          <p:sp>
            <p:nvSpPr>
              <p:cNvPr id="500" name="Forma Livre: Forma 499">
                <a:extLst>
                  <a:ext uri="{FF2B5EF4-FFF2-40B4-BE49-F238E27FC236}">
                    <a16:creationId xmlns:a16="http://schemas.microsoft.com/office/drawing/2014/main" id="{D553F1A7-61A3-075B-4DCD-9DE2B98D81BE}"/>
                  </a:ext>
                </a:extLst>
              </p:cNvPr>
              <p:cNvSpPr/>
              <p:nvPr/>
            </p:nvSpPr>
            <p:spPr>
              <a:xfrm>
                <a:off x="1800929" y="2339096"/>
                <a:ext cx="318188" cy="580578"/>
              </a:xfrm>
              <a:custGeom>
                <a:avLst/>
                <a:gdLst>
                  <a:gd name="connsiteX0" fmla="*/ 256296 w 318188"/>
                  <a:gd name="connsiteY0" fmla="*/ 362634 h 580578"/>
                  <a:gd name="connsiteX1" fmla="*/ 130186 w 318188"/>
                  <a:gd name="connsiteY1" fmla="*/ 442458 h 580578"/>
                  <a:gd name="connsiteX2" fmla="*/ 219541 w 318188"/>
                  <a:gd name="connsiteY2" fmla="*/ 197924 h 580578"/>
                  <a:gd name="connsiteX3" fmla="*/ 243667 w 318188"/>
                  <a:gd name="connsiteY3" fmla="*/ 149732 h 580578"/>
                  <a:gd name="connsiteX4" fmla="*/ 255581 w 318188"/>
                  <a:gd name="connsiteY4" fmla="*/ 135733 h 580578"/>
                  <a:gd name="connsiteX5" fmla="*/ 270176 w 318188"/>
                  <a:gd name="connsiteY5" fmla="*/ 124593 h 580578"/>
                  <a:gd name="connsiteX6" fmla="*/ 291382 w 318188"/>
                  <a:gd name="connsiteY6" fmla="*/ 116015 h 580578"/>
                  <a:gd name="connsiteX7" fmla="*/ 297941 w 318188"/>
                  <a:gd name="connsiteY7" fmla="*/ 108432 h 580578"/>
                  <a:gd name="connsiteX8" fmla="*/ 294778 w 318188"/>
                  <a:gd name="connsiteY8" fmla="*/ 103029 h 580578"/>
                  <a:gd name="connsiteX9" fmla="*/ 250875 w 318188"/>
                  <a:gd name="connsiteY9" fmla="*/ 114943 h 580578"/>
                  <a:gd name="connsiteX10" fmla="*/ 246586 w 318188"/>
                  <a:gd name="connsiteY10" fmla="*/ 80869 h 580578"/>
                  <a:gd name="connsiteX11" fmla="*/ 257308 w 318188"/>
                  <a:gd name="connsiteY11" fmla="*/ 25171 h 580578"/>
                  <a:gd name="connsiteX12" fmla="*/ 242178 w 318188"/>
                  <a:gd name="connsiteY12" fmla="*/ 35000 h 580578"/>
                  <a:gd name="connsiteX13" fmla="*/ 219184 w 318188"/>
                  <a:gd name="connsiteY13" fmla="*/ 82001 h 580578"/>
                  <a:gd name="connsiteX14" fmla="*/ 232825 w 318188"/>
                  <a:gd name="connsiteY14" fmla="*/ 16474 h 580578"/>
                  <a:gd name="connsiteX15" fmla="*/ 231932 w 318188"/>
                  <a:gd name="connsiteY15" fmla="*/ 747 h 580578"/>
                  <a:gd name="connsiteX16" fmla="*/ 200777 w 318188"/>
                  <a:gd name="connsiteY16" fmla="*/ 70682 h 580578"/>
                  <a:gd name="connsiteX17" fmla="*/ 193986 w 318188"/>
                  <a:gd name="connsiteY17" fmla="*/ 68180 h 580578"/>
                  <a:gd name="connsiteX18" fmla="*/ 201968 w 318188"/>
                  <a:gd name="connsiteY18" fmla="*/ 211 h 580578"/>
                  <a:gd name="connsiteX19" fmla="*/ 177127 w 318188"/>
                  <a:gd name="connsiteY19" fmla="*/ 66155 h 580578"/>
                  <a:gd name="connsiteX20" fmla="*/ 174447 w 318188"/>
                  <a:gd name="connsiteY20" fmla="*/ 16891 h 580578"/>
                  <a:gd name="connsiteX21" fmla="*/ 161878 w 318188"/>
                  <a:gd name="connsiteY21" fmla="*/ 48284 h 580578"/>
                  <a:gd name="connsiteX22" fmla="*/ 155921 w 318188"/>
                  <a:gd name="connsiteY22" fmla="*/ 121019 h 580578"/>
                  <a:gd name="connsiteX23" fmla="*/ 126553 w 318188"/>
                  <a:gd name="connsiteY23" fmla="*/ 178921 h 580578"/>
                  <a:gd name="connsiteX24" fmla="*/ 127267 w 318188"/>
                  <a:gd name="connsiteY24" fmla="*/ 179576 h 580578"/>
                  <a:gd name="connsiteX25" fmla="*/ 7055 w 318188"/>
                  <a:gd name="connsiteY25" fmla="*/ 433463 h 580578"/>
                  <a:gd name="connsiteX26" fmla="*/ 59358 w 318188"/>
                  <a:gd name="connsiteY26" fmla="*/ 565827 h 580578"/>
                  <a:gd name="connsiteX27" fmla="*/ 59358 w 318188"/>
                  <a:gd name="connsiteY27" fmla="*/ 565827 h 580578"/>
                  <a:gd name="connsiteX28" fmla="*/ 172541 w 318188"/>
                  <a:gd name="connsiteY28" fmla="*/ 562611 h 580578"/>
                  <a:gd name="connsiteX29" fmla="*/ 318189 w 318188"/>
                  <a:gd name="connsiteY29" fmla="*/ 465333 h 580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18188" h="580578">
                    <a:moveTo>
                      <a:pt x="256296" y="362634"/>
                    </a:moveTo>
                    <a:lnTo>
                      <a:pt x="130186" y="442458"/>
                    </a:lnTo>
                    <a:lnTo>
                      <a:pt x="219541" y="197924"/>
                    </a:lnTo>
                    <a:lnTo>
                      <a:pt x="243667" y="149732"/>
                    </a:lnTo>
                    <a:cubicBezTo>
                      <a:pt x="246884" y="145681"/>
                      <a:pt x="250815" y="141034"/>
                      <a:pt x="255581" y="135733"/>
                    </a:cubicBezTo>
                    <a:cubicBezTo>
                      <a:pt x="259769" y="131205"/>
                      <a:pt x="264707" y="127441"/>
                      <a:pt x="270176" y="124593"/>
                    </a:cubicBezTo>
                    <a:cubicBezTo>
                      <a:pt x="276800" y="120733"/>
                      <a:pt x="283942" y="117844"/>
                      <a:pt x="291382" y="116015"/>
                    </a:cubicBezTo>
                    <a:cubicBezTo>
                      <a:pt x="295290" y="115735"/>
                      <a:pt x="298227" y="112340"/>
                      <a:pt x="297941" y="108432"/>
                    </a:cubicBezTo>
                    <a:cubicBezTo>
                      <a:pt x="297786" y="106240"/>
                      <a:pt x="296613" y="104244"/>
                      <a:pt x="294778" y="103029"/>
                    </a:cubicBezTo>
                    <a:cubicBezTo>
                      <a:pt x="289119" y="100050"/>
                      <a:pt x="269878" y="102374"/>
                      <a:pt x="250875" y="114943"/>
                    </a:cubicBezTo>
                    <a:cubicBezTo>
                      <a:pt x="231872" y="127512"/>
                      <a:pt x="242774" y="93319"/>
                      <a:pt x="246586" y="80869"/>
                    </a:cubicBezTo>
                    <a:cubicBezTo>
                      <a:pt x="250398" y="68419"/>
                      <a:pt x="260227" y="29400"/>
                      <a:pt x="257308" y="25171"/>
                    </a:cubicBezTo>
                    <a:cubicBezTo>
                      <a:pt x="253019" y="19214"/>
                      <a:pt x="245692" y="22490"/>
                      <a:pt x="242178" y="35000"/>
                    </a:cubicBezTo>
                    <a:cubicBezTo>
                      <a:pt x="238663" y="47510"/>
                      <a:pt x="225617" y="84324"/>
                      <a:pt x="219184" y="82001"/>
                    </a:cubicBezTo>
                    <a:cubicBezTo>
                      <a:pt x="212750" y="79677"/>
                      <a:pt x="232825" y="16474"/>
                      <a:pt x="232825" y="16474"/>
                    </a:cubicBezTo>
                    <a:cubicBezTo>
                      <a:pt x="232825" y="16474"/>
                      <a:pt x="239318" y="3666"/>
                      <a:pt x="231932" y="747"/>
                    </a:cubicBezTo>
                    <a:cubicBezTo>
                      <a:pt x="218588" y="-4495"/>
                      <a:pt x="202147" y="64130"/>
                      <a:pt x="200777" y="70682"/>
                    </a:cubicBezTo>
                    <a:cubicBezTo>
                      <a:pt x="199823" y="75269"/>
                      <a:pt x="192675" y="73006"/>
                      <a:pt x="193986" y="68180"/>
                    </a:cubicBezTo>
                    <a:cubicBezTo>
                      <a:pt x="195296" y="63355"/>
                      <a:pt x="215490" y="5692"/>
                      <a:pt x="201968" y="211"/>
                    </a:cubicBezTo>
                    <a:cubicBezTo>
                      <a:pt x="191543" y="-4018"/>
                      <a:pt x="187910" y="56564"/>
                      <a:pt x="177127" y="66155"/>
                    </a:cubicBezTo>
                    <a:cubicBezTo>
                      <a:pt x="166345" y="75746"/>
                      <a:pt x="184574" y="20525"/>
                      <a:pt x="174447" y="16891"/>
                    </a:cubicBezTo>
                    <a:cubicBezTo>
                      <a:pt x="170694" y="15521"/>
                      <a:pt x="167715" y="15044"/>
                      <a:pt x="161878" y="48284"/>
                    </a:cubicBezTo>
                    <a:cubicBezTo>
                      <a:pt x="159018" y="64428"/>
                      <a:pt x="155921" y="121019"/>
                      <a:pt x="155921" y="121019"/>
                    </a:cubicBezTo>
                    <a:lnTo>
                      <a:pt x="126553" y="178921"/>
                    </a:lnTo>
                    <a:lnTo>
                      <a:pt x="127267" y="179576"/>
                    </a:lnTo>
                    <a:lnTo>
                      <a:pt x="7055" y="433463"/>
                    </a:lnTo>
                    <a:cubicBezTo>
                      <a:pt x="-15998" y="494344"/>
                      <a:pt x="21650" y="543548"/>
                      <a:pt x="59358" y="565827"/>
                    </a:cubicBezTo>
                    <a:lnTo>
                      <a:pt x="59358" y="565827"/>
                    </a:lnTo>
                    <a:cubicBezTo>
                      <a:pt x="94569" y="586599"/>
                      <a:pt x="138568" y="585349"/>
                      <a:pt x="172541" y="562611"/>
                    </a:cubicBezTo>
                    <a:lnTo>
                      <a:pt x="318189" y="465333"/>
                    </a:ln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1" name="Forma Livre: Forma 500">
                <a:extLst>
                  <a:ext uri="{FF2B5EF4-FFF2-40B4-BE49-F238E27FC236}">
                    <a16:creationId xmlns:a16="http://schemas.microsoft.com/office/drawing/2014/main" id="{6A6994A1-78A6-81BD-E523-5A2C8C2CDCFC}"/>
                  </a:ext>
                </a:extLst>
              </p:cNvPr>
              <p:cNvSpPr/>
              <p:nvPr/>
            </p:nvSpPr>
            <p:spPr>
              <a:xfrm>
                <a:off x="2357040" y="2725141"/>
                <a:ext cx="539938" cy="579512"/>
              </a:xfrm>
              <a:custGeom>
                <a:avLst/>
                <a:gdLst>
                  <a:gd name="connsiteX0" fmla="*/ 378150 w 539938"/>
                  <a:gd name="connsiteY0" fmla="*/ 512301 h 579512"/>
                  <a:gd name="connsiteX1" fmla="*/ 388217 w 539938"/>
                  <a:gd name="connsiteY1" fmla="*/ 528564 h 579512"/>
                  <a:gd name="connsiteX2" fmla="*/ 394591 w 539938"/>
                  <a:gd name="connsiteY2" fmla="*/ 546435 h 579512"/>
                  <a:gd name="connsiteX3" fmla="*/ 396378 w 539938"/>
                  <a:gd name="connsiteY3" fmla="*/ 570263 h 579512"/>
                  <a:gd name="connsiteX4" fmla="*/ 401662 w 539938"/>
                  <a:gd name="connsiteY4" fmla="*/ 579276 h 579512"/>
                  <a:gd name="connsiteX5" fmla="*/ 408292 w 539938"/>
                  <a:gd name="connsiteY5" fmla="*/ 577768 h 579512"/>
                  <a:gd name="connsiteX6" fmla="*/ 410675 w 539938"/>
                  <a:gd name="connsiteY6" fmla="*/ 530649 h 579512"/>
                  <a:gd name="connsiteX7" fmla="*/ 445642 w 539938"/>
                  <a:gd name="connsiteY7" fmla="*/ 537201 h 579512"/>
                  <a:gd name="connsiteX8" fmla="*/ 497290 w 539938"/>
                  <a:gd name="connsiteY8" fmla="*/ 565438 h 579512"/>
                  <a:gd name="connsiteX9" fmla="*/ 492345 w 539938"/>
                  <a:gd name="connsiteY9" fmla="*/ 547567 h 579512"/>
                  <a:gd name="connsiteX10" fmla="*/ 453208 w 539938"/>
                  <a:gd name="connsiteY10" fmla="*/ 509978 h 579512"/>
                  <a:gd name="connsiteX11" fmla="*/ 513493 w 539938"/>
                  <a:gd name="connsiteY11" fmla="*/ 544171 h 579512"/>
                  <a:gd name="connsiteX12" fmla="*/ 529279 w 539938"/>
                  <a:gd name="connsiteY12" fmla="*/ 548222 h 579512"/>
                  <a:gd name="connsiteX13" fmla="*/ 470066 w 539938"/>
                  <a:gd name="connsiteY13" fmla="*/ 495324 h 579512"/>
                  <a:gd name="connsiteX14" fmla="*/ 474713 w 539938"/>
                  <a:gd name="connsiteY14" fmla="*/ 489367 h 579512"/>
                  <a:gd name="connsiteX15" fmla="*/ 539286 w 539938"/>
                  <a:gd name="connsiteY15" fmla="*/ 518735 h 579512"/>
                  <a:gd name="connsiteX16" fmla="*/ 482040 w 539938"/>
                  <a:gd name="connsiteY16" fmla="*/ 473342 h 579512"/>
                  <a:gd name="connsiteX17" fmla="*/ 531542 w 539938"/>
                  <a:gd name="connsiteY17" fmla="*/ 486329 h 579512"/>
                  <a:gd name="connsiteX18" fmla="*/ 504498 w 539938"/>
                  <a:gd name="connsiteY18" fmla="*/ 463930 h 579512"/>
                  <a:gd name="connsiteX19" fmla="*/ 434563 w 539938"/>
                  <a:gd name="connsiteY19" fmla="*/ 434860 h 579512"/>
                  <a:gd name="connsiteX20" fmla="*/ 97695 w 539938"/>
                  <a:gd name="connsiteY20" fmla="*/ 0 h 579512"/>
                  <a:gd name="connsiteX21" fmla="*/ 0 w 539938"/>
                  <a:gd name="connsiteY21" fmla="*/ 88044 h 579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39938" h="579512">
                    <a:moveTo>
                      <a:pt x="378150" y="512301"/>
                    </a:moveTo>
                    <a:cubicBezTo>
                      <a:pt x="381188" y="516769"/>
                      <a:pt x="384524" y="522130"/>
                      <a:pt x="388217" y="528564"/>
                    </a:cubicBezTo>
                    <a:cubicBezTo>
                      <a:pt x="391368" y="534104"/>
                      <a:pt x="393525" y="540150"/>
                      <a:pt x="394591" y="546435"/>
                    </a:cubicBezTo>
                    <a:cubicBezTo>
                      <a:pt x="396295" y="554256"/>
                      <a:pt x="396896" y="562274"/>
                      <a:pt x="396378" y="570263"/>
                    </a:cubicBezTo>
                    <a:cubicBezTo>
                      <a:pt x="395348" y="574212"/>
                      <a:pt x="397719" y="578245"/>
                      <a:pt x="401662" y="579276"/>
                    </a:cubicBezTo>
                    <a:cubicBezTo>
                      <a:pt x="403985" y="579877"/>
                      <a:pt x="406457" y="579317"/>
                      <a:pt x="408292" y="577768"/>
                    </a:cubicBezTo>
                    <a:cubicBezTo>
                      <a:pt x="413058" y="573122"/>
                      <a:pt x="416811" y="553345"/>
                      <a:pt x="410675" y="530649"/>
                    </a:cubicBezTo>
                    <a:cubicBezTo>
                      <a:pt x="404539" y="507953"/>
                      <a:pt x="434503" y="529517"/>
                      <a:pt x="445642" y="537201"/>
                    </a:cubicBezTo>
                    <a:cubicBezTo>
                      <a:pt x="456782" y="544886"/>
                      <a:pt x="492226" y="566986"/>
                      <a:pt x="497290" y="565438"/>
                    </a:cubicBezTo>
                    <a:cubicBezTo>
                      <a:pt x="504676" y="563174"/>
                      <a:pt x="503664" y="554775"/>
                      <a:pt x="492345" y="547567"/>
                    </a:cubicBezTo>
                    <a:cubicBezTo>
                      <a:pt x="481027" y="540359"/>
                      <a:pt x="448919" y="515637"/>
                      <a:pt x="453208" y="509978"/>
                    </a:cubicBezTo>
                    <a:cubicBezTo>
                      <a:pt x="457497" y="504319"/>
                      <a:pt x="513493" y="544171"/>
                      <a:pt x="513493" y="544171"/>
                    </a:cubicBezTo>
                    <a:cubicBezTo>
                      <a:pt x="513493" y="544171"/>
                      <a:pt x="524036" y="554596"/>
                      <a:pt x="529279" y="548222"/>
                    </a:cubicBezTo>
                    <a:cubicBezTo>
                      <a:pt x="538691" y="536725"/>
                      <a:pt x="476083" y="498779"/>
                      <a:pt x="470066" y="495324"/>
                    </a:cubicBezTo>
                    <a:cubicBezTo>
                      <a:pt x="465837" y="492941"/>
                      <a:pt x="470066" y="486627"/>
                      <a:pt x="474713" y="489367"/>
                    </a:cubicBezTo>
                    <a:cubicBezTo>
                      <a:pt x="479359" y="492107"/>
                      <a:pt x="529577" y="530351"/>
                      <a:pt x="539286" y="518735"/>
                    </a:cubicBezTo>
                    <a:cubicBezTo>
                      <a:pt x="546733" y="509799"/>
                      <a:pt x="488116" y="487043"/>
                      <a:pt x="482040" y="473342"/>
                    </a:cubicBezTo>
                    <a:cubicBezTo>
                      <a:pt x="475964" y="459641"/>
                      <a:pt x="524751" y="495145"/>
                      <a:pt x="531542" y="486329"/>
                    </a:cubicBezTo>
                    <a:cubicBezTo>
                      <a:pt x="534044" y="483052"/>
                      <a:pt x="535474" y="480372"/>
                      <a:pt x="504498" y="463930"/>
                    </a:cubicBezTo>
                    <a:cubicBezTo>
                      <a:pt x="489486" y="455948"/>
                      <a:pt x="434563" y="434860"/>
                      <a:pt x="434563" y="434860"/>
                    </a:cubicBezTo>
                    <a:lnTo>
                      <a:pt x="97695" y="0"/>
                    </a:lnTo>
                    <a:lnTo>
                      <a:pt x="0" y="88044"/>
                    </a:ln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2" name="Forma Livre: Forma 501">
                <a:extLst>
                  <a:ext uri="{FF2B5EF4-FFF2-40B4-BE49-F238E27FC236}">
                    <a16:creationId xmlns:a16="http://schemas.microsoft.com/office/drawing/2014/main" id="{59B01C71-744C-3777-2BB2-C80D1607CEFD}"/>
                  </a:ext>
                </a:extLst>
              </p:cNvPr>
              <p:cNvSpPr/>
              <p:nvPr/>
            </p:nvSpPr>
            <p:spPr>
              <a:xfrm>
                <a:off x="2031371" y="4298621"/>
                <a:ext cx="214451" cy="177101"/>
              </a:xfrm>
              <a:custGeom>
                <a:avLst/>
                <a:gdLst>
                  <a:gd name="connsiteX0" fmla="*/ 104366 w 214451"/>
                  <a:gd name="connsiteY0" fmla="*/ 2681 h 177101"/>
                  <a:gd name="connsiteX1" fmla="*/ 110800 w 214451"/>
                  <a:gd name="connsiteY1" fmla="*/ 113004 h 177101"/>
                  <a:gd name="connsiteX2" fmla="*/ 0 w 214451"/>
                  <a:gd name="connsiteY2" fmla="*/ 177101 h 177101"/>
                  <a:gd name="connsiteX3" fmla="*/ 214452 w 214451"/>
                  <a:gd name="connsiteY3" fmla="*/ 176029 h 177101"/>
                  <a:gd name="connsiteX4" fmla="*/ 211414 w 214451"/>
                  <a:gd name="connsiteY4" fmla="*/ 0 h 177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451" h="177101">
                    <a:moveTo>
                      <a:pt x="104366" y="2681"/>
                    </a:moveTo>
                    <a:lnTo>
                      <a:pt x="110800" y="113004"/>
                    </a:lnTo>
                    <a:cubicBezTo>
                      <a:pt x="110800" y="113004"/>
                      <a:pt x="774" y="156609"/>
                      <a:pt x="0" y="177101"/>
                    </a:cubicBezTo>
                    <a:lnTo>
                      <a:pt x="214452" y="176029"/>
                    </a:lnTo>
                    <a:lnTo>
                      <a:pt x="211414" y="0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CD1F76FB-59E6-32D5-10B5-AF8ECA3B0C32}"/>
                  </a:ext>
                </a:extLst>
              </p:cNvPr>
              <p:cNvSpPr/>
              <p:nvPr/>
            </p:nvSpPr>
            <p:spPr>
              <a:xfrm>
                <a:off x="2198076" y="4400731"/>
                <a:ext cx="16578" cy="16459"/>
              </a:xfrm>
              <a:custGeom>
                <a:avLst/>
                <a:gdLst>
                  <a:gd name="connsiteX0" fmla="*/ 10158 w 16578"/>
                  <a:gd name="connsiteY0" fmla="*/ 112 h 16459"/>
                  <a:gd name="connsiteX1" fmla="*/ 16473 w 16578"/>
                  <a:gd name="connsiteY1" fmla="*/ 10001 h 16459"/>
                  <a:gd name="connsiteX2" fmla="*/ 6703 w 16578"/>
                  <a:gd name="connsiteY2" fmla="*/ 16315 h 16459"/>
                  <a:gd name="connsiteX3" fmla="*/ 150 w 16578"/>
                  <a:gd name="connsiteY3" fmla="*/ 5831 h 16459"/>
                  <a:gd name="connsiteX4" fmla="*/ 10992 w 16578"/>
                  <a:gd name="connsiteY4" fmla="*/ 410 h 16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8" h="16459">
                    <a:moveTo>
                      <a:pt x="10158" y="112"/>
                    </a:moveTo>
                    <a:cubicBezTo>
                      <a:pt x="14453" y="1351"/>
                      <a:pt x="17158" y="5586"/>
                      <a:pt x="16473" y="10001"/>
                    </a:cubicBezTo>
                    <a:cubicBezTo>
                      <a:pt x="15412" y="14367"/>
                      <a:pt x="11117" y="17137"/>
                      <a:pt x="6703" y="16315"/>
                    </a:cubicBezTo>
                    <a:cubicBezTo>
                      <a:pt x="2140" y="15040"/>
                      <a:pt x="-701" y="10495"/>
                      <a:pt x="150" y="5831"/>
                    </a:cubicBezTo>
                    <a:cubicBezTo>
                      <a:pt x="1705" y="1387"/>
                      <a:pt x="6507" y="-1014"/>
                      <a:pt x="10992" y="410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A83093DA-F385-68A9-AF28-E414AF74734E}"/>
                  </a:ext>
                </a:extLst>
              </p:cNvPr>
              <p:cNvSpPr/>
              <p:nvPr/>
            </p:nvSpPr>
            <p:spPr>
              <a:xfrm>
                <a:off x="2031555" y="4456779"/>
                <a:ext cx="214267" cy="18943"/>
              </a:xfrm>
              <a:custGeom>
                <a:avLst/>
                <a:gdLst>
                  <a:gd name="connsiteX0" fmla="*/ 214268 w 214267"/>
                  <a:gd name="connsiteY0" fmla="*/ 17871 h 18943"/>
                  <a:gd name="connsiteX1" fmla="*/ 214268 w 214267"/>
                  <a:gd name="connsiteY1" fmla="*/ 0 h 18943"/>
                  <a:gd name="connsiteX2" fmla="*/ 8335 w 214267"/>
                  <a:gd name="connsiteY2" fmla="*/ 7923 h 18943"/>
                  <a:gd name="connsiteX3" fmla="*/ 114 w 214267"/>
                  <a:gd name="connsiteY3" fmla="*/ 18943 h 1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267" h="18943">
                    <a:moveTo>
                      <a:pt x="214268" y="17871"/>
                    </a:moveTo>
                    <a:lnTo>
                      <a:pt x="214268" y="0"/>
                    </a:lnTo>
                    <a:lnTo>
                      <a:pt x="8335" y="7923"/>
                    </a:lnTo>
                    <a:cubicBezTo>
                      <a:pt x="8335" y="7923"/>
                      <a:pt x="-1137" y="12271"/>
                      <a:pt x="114" y="189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2171327E-9294-DEFF-16B6-87FA5BBC2F30}"/>
                  </a:ext>
                </a:extLst>
              </p:cNvPr>
              <p:cNvSpPr/>
              <p:nvPr/>
            </p:nvSpPr>
            <p:spPr>
              <a:xfrm>
                <a:off x="2138650" y="4409598"/>
                <a:ext cx="19793" cy="12844"/>
              </a:xfrm>
              <a:custGeom>
                <a:avLst/>
                <a:gdLst>
                  <a:gd name="connsiteX0" fmla="*/ 7 w 19793"/>
                  <a:gd name="connsiteY0" fmla="*/ 1014 h 12844"/>
                  <a:gd name="connsiteX1" fmla="*/ 10551 w 19793"/>
                  <a:gd name="connsiteY1" fmla="*/ 5660 h 12844"/>
                  <a:gd name="connsiteX2" fmla="*/ 19546 w 19793"/>
                  <a:gd name="connsiteY2" fmla="*/ 12809 h 12844"/>
                  <a:gd name="connsiteX3" fmla="*/ 12397 w 19793"/>
                  <a:gd name="connsiteY3" fmla="*/ 2563 h 12844"/>
                  <a:gd name="connsiteX4" fmla="*/ 7 w 19793"/>
                  <a:gd name="connsiteY4" fmla="*/ 1014 h 1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93" h="12844">
                    <a:moveTo>
                      <a:pt x="7" y="1014"/>
                    </a:moveTo>
                    <a:cubicBezTo>
                      <a:pt x="7" y="2086"/>
                      <a:pt x="5308" y="2443"/>
                      <a:pt x="10551" y="5660"/>
                    </a:cubicBezTo>
                    <a:cubicBezTo>
                      <a:pt x="15793" y="8877"/>
                      <a:pt x="18593" y="13285"/>
                      <a:pt x="19546" y="12809"/>
                    </a:cubicBezTo>
                    <a:cubicBezTo>
                      <a:pt x="20499" y="12332"/>
                      <a:pt x="18831" y="6375"/>
                      <a:pt x="12397" y="2563"/>
                    </a:cubicBezTo>
                    <a:cubicBezTo>
                      <a:pt x="5964" y="-1250"/>
                      <a:pt x="-231" y="61"/>
                      <a:pt x="7" y="10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7306E0B2-D6B4-2663-0AA3-567738AA47A6}"/>
                  </a:ext>
                </a:extLst>
              </p:cNvPr>
              <p:cNvSpPr/>
              <p:nvPr/>
            </p:nvSpPr>
            <p:spPr>
              <a:xfrm>
                <a:off x="2116378" y="4419981"/>
                <a:ext cx="14786" cy="16425"/>
              </a:xfrm>
              <a:custGeom>
                <a:avLst/>
                <a:gdLst>
                  <a:gd name="connsiteX0" fmla="*/ 0 w 14786"/>
                  <a:gd name="connsiteY0" fmla="*/ 460 h 16425"/>
                  <a:gd name="connsiteX1" fmla="*/ 8042 w 14786"/>
                  <a:gd name="connsiteY1" fmla="*/ 7489 h 16425"/>
                  <a:gd name="connsiteX2" fmla="*/ 13999 w 14786"/>
                  <a:gd name="connsiteY2" fmla="*/ 16425 h 16425"/>
                  <a:gd name="connsiteX3" fmla="*/ 10961 w 14786"/>
                  <a:gd name="connsiteY3" fmla="*/ 5107 h 16425"/>
                  <a:gd name="connsiteX4" fmla="*/ 0 w 14786"/>
                  <a:gd name="connsiteY4" fmla="*/ 460 h 1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86" h="16425">
                    <a:moveTo>
                      <a:pt x="0" y="460"/>
                    </a:moveTo>
                    <a:cubicBezTo>
                      <a:pt x="0" y="1473"/>
                      <a:pt x="4349" y="3141"/>
                      <a:pt x="8042" y="7489"/>
                    </a:cubicBezTo>
                    <a:cubicBezTo>
                      <a:pt x="11735" y="11838"/>
                      <a:pt x="12807" y="16484"/>
                      <a:pt x="13999" y="16425"/>
                    </a:cubicBezTo>
                    <a:cubicBezTo>
                      <a:pt x="15190" y="16365"/>
                      <a:pt x="15607" y="10468"/>
                      <a:pt x="10961" y="5107"/>
                    </a:cubicBezTo>
                    <a:cubicBezTo>
                      <a:pt x="6314" y="-255"/>
                      <a:pt x="0" y="-553"/>
                      <a:pt x="0" y="4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01C41DC1-245E-3FE8-D337-D7047D2BBEE8}"/>
                  </a:ext>
                </a:extLst>
              </p:cNvPr>
              <p:cNvSpPr/>
              <p:nvPr/>
            </p:nvSpPr>
            <p:spPr>
              <a:xfrm>
                <a:off x="2095490" y="4429721"/>
                <a:ext cx="9888" cy="17884"/>
              </a:xfrm>
              <a:custGeom>
                <a:avLst/>
                <a:gdLst>
                  <a:gd name="connsiteX0" fmla="*/ 8735 w 9888"/>
                  <a:gd name="connsiteY0" fmla="*/ 17885 h 17884"/>
                  <a:gd name="connsiteX1" fmla="*/ 8199 w 9888"/>
                  <a:gd name="connsiteY1" fmla="*/ 7162 h 17884"/>
                  <a:gd name="connsiteX2" fmla="*/ 38 w 9888"/>
                  <a:gd name="connsiteY2" fmla="*/ 192 h 17884"/>
                  <a:gd name="connsiteX3" fmla="*/ 4923 w 9888"/>
                  <a:gd name="connsiteY3" fmla="*/ 8770 h 17884"/>
                  <a:gd name="connsiteX4" fmla="*/ 8735 w 9888"/>
                  <a:gd name="connsiteY4" fmla="*/ 17885 h 17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88" h="17884">
                    <a:moveTo>
                      <a:pt x="8735" y="17885"/>
                    </a:moveTo>
                    <a:cubicBezTo>
                      <a:pt x="9688" y="17885"/>
                      <a:pt x="10999" y="12821"/>
                      <a:pt x="8199" y="7162"/>
                    </a:cubicBezTo>
                    <a:cubicBezTo>
                      <a:pt x="5399" y="1503"/>
                      <a:pt x="455" y="-701"/>
                      <a:pt x="38" y="192"/>
                    </a:cubicBezTo>
                    <a:cubicBezTo>
                      <a:pt x="-379" y="1086"/>
                      <a:pt x="2719" y="4064"/>
                      <a:pt x="4923" y="8770"/>
                    </a:cubicBezTo>
                    <a:cubicBezTo>
                      <a:pt x="7127" y="13476"/>
                      <a:pt x="7663" y="17825"/>
                      <a:pt x="8735" y="178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7C6E6A39-5F8D-3F99-FAAD-7D846DC43F6A}"/>
                  </a:ext>
                </a:extLst>
              </p:cNvPr>
              <p:cNvSpPr/>
              <p:nvPr/>
            </p:nvSpPr>
            <p:spPr>
              <a:xfrm>
                <a:off x="2139927" y="4381356"/>
                <a:ext cx="22362" cy="5026"/>
              </a:xfrm>
              <a:custGeom>
                <a:avLst/>
                <a:gdLst>
                  <a:gd name="connsiteX0" fmla="*/ 40 w 22362"/>
                  <a:gd name="connsiteY0" fmla="*/ 3939 h 5026"/>
                  <a:gd name="connsiteX1" fmla="*/ 11239 w 22362"/>
                  <a:gd name="connsiteY1" fmla="*/ 3641 h 5026"/>
                  <a:gd name="connsiteX2" fmla="*/ 22319 w 22362"/>
                  <a:gd name="connsiteY2" fmla="*/ 4772 h 5026"/>
                  <a:gd name="connsiteX3" fmla="*/ 11359 w 22362"/>
                  <a:gd name="connsiteY3" fmla="*/ 7 h 5026"/>
                  <a:gd name="connsiteX4" fmla="*/ 40 w 22362"/>
                  <a:gd name="connsiteY4" fmla="*/ 3939 h 5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62" h="5026">
                    <a:moveTo>
                      <a:pt x="40" y="3939"/>
                    </a:moveTo>
                    <a:cubicBezTo>
                      <a:pt x="517" y="4892"/>
                      <a:pt x="5282" y="3343"/>
                      <a:pt x="11239" y="3641"/>
                    </a:cubicBezTo>
                    <a:cubicBezTo>
                      <a:pt x="17196" y="3939"/>
                      <a:pt x="21783" y="5666"/>
                      <a:pt x="22319" y="4772"/>
                    </a:cubicBezTo>
                    <a:cubicBezTo>
                      <a:pt x="22856" y="3879"/>
                      <a:pt x="18328" y="186"/>
                      <a:pt x="11359" y="7"/>
                    </a:cubicBezTo>
                    <a:cubicBezTo>
                      <a:pt x="4389" y="-172"/>
                      <a:pt x="-496" y="3164"/>
                      <a:pt x="40" y="39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4555126C-3AB6-891E-0F1C-53EE724EADEE}"/>
                  </a:ext>
                </a:extLst>
              </p:cNvPr>
              <p:cNvSpPr/>
              <p:nvPr/>
            </p:nvSpPr>
            <p:spPr>
              <a:xfrm>
                <a:off x="2139074" y="4345145"/>
                <a:ext cx="32233" cy="18717"/>
              </a:xfrm>
              <a:custGeom>
                <a:avLst/>
                <a:gdLst>
                  <a:gd name="connsiteX0" fmla="*/ 0 w 32233"/>
                  <a:gd name="connsiteY0" fmla="*/ 17871 h 18717"/>
                  <a:gd name="connsiteX1" fmla="*/ 10782 w 32233"/>
                  <a:gd name="connsiteY1" fmla="*/ 17573 h 18717"/>
                  <a:gd name="connsiteX2" fmla="*/ 21922 w 32233"/>
                  <a:gd name="connsiteY2" fmla="*/ 13880 h 18717"/>
                  <a:gd name="connsiteX3" fmla="*/ 27879 w 32233"/>
                  <a:gd name="connsiteY3" fmla="*/ 10484 h 18717"/>
                  <a:gd name="connsiteX4" fmla="*/ 31095 w 32233"/>
                  <a:gd name="connsiteY4" fmla="*/ 7863 h 18717"/>
                  <a:gd name="connsiteX5" fmla="*/ 31453 w 32233"/>
                  <a:gd name="connsiteY5" fmla="*/ 2323 h 18717"/>
                  <a:gd name="connsiteX6" fmla="*/ 26806 w 32233"/>
                  <a:gd name="connsiteY6" fmla="*/ 0 h 18717"/>
                  <a:gd name="connsiteX7" fmla="*/ 22756 w 32233"/>
                  <a:gd name="connsiteY7" fmla="*/ 655 h 18717"/>
                  <a:gd name="connsiteX8" fmla="*/ 16143 w 32233"/>
                  <a:gd name="connsiteY8" fmla="*/ 3098 h 18717"/>
                  <a:gd name="connsiteX9" fmla="*/ 6374 w 32233"/>
                  <a:gd name="connsiteY9" fmla="*/ 9829 h 18717"/>
                  <a:gd name="connsiteX10" fmla="*/ 417 w 32233"/>
                  <a:gd name="connsiteY10" fmla="*/ 18705 h 18717"/>
                  <a:gd name="connsiteX11" fmla="*/ 8221 w 32233"/>
                  <a:gd name="connsiteY11" fmla="*/ 11795 h 18717"/>
                  <a:gd name="connsiteX12" fmla="*/ 17633 w 32233"/>
                  <a:gd name="connsiteY12" fmla="*/ 6136 h 18717"/>
                  <a:gd name="connsiteX13" fmla="*/ 23590 w 32233"/>
                  <a:gd name="connsiteY13" fmla="*/ 4110 h 18717"/>
                  <a:gd name="connsiteX14" fmla="*/ 28415 w 32233"/>
                  <a:gd name="connsiteY14" fmla="*/ 4408 h 18717"/>
                  <a:gd name="connsiteX15" fmla="*/ 28415 w 32233"/>
                  <a:gd name="connsiteY15" fmla="*/ 5599 h 18717"/>
                  <a:gd name="connsiteX16" fmla="*/ 26092 w 32233"/>
                  <a:gd name="connsiteY16" fmla="*/ 7506 h 18717"/>
                  <a:gd name="connsiteX17" fmla="*/ 20492 w 32233"/>
                  <a:gd name="connsiteY17" fmla="*/ 10901 h 18717"/>
                  <a:gd name="connsiteX18" fmla="*/ 10186 w 32233"/>
                  <a:gd name="connsiteY18" fmla="*/ 15071 h 18717"/>
                  <a:gd name="connsiteX19" fmla="*/ 0 w 32233"/>
                  <a:gd name="connsiteY19" fmla="*/ 17871 h 18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233" h="18717">
                    <a:moveTo>
                      <a:pt x="0" y="17871"/>
                    </a:moveTo>
                    <a:cubicBezTo>
                      <a:pt x="3550" y="18788"/>
                      <a:pt x="7285" y="18687"/>
                      <a:pt x="10782" y="17573"/>
                    </a:cubicBezTo>
                    <a:cubicBezTo>
                      <a:pt x="14636" y="16822"/>
                      <a:pt x="18383" y="15583"/>
                      <a:pt x="21922" y="13880"/>
                    </a:cubicBezTo>
                    <a:cubicBezTo>
                      <a:pt x="23983" y="12879"/>
                      <a:pt x="25973" y="11747"/>
                      <a:pt x="27879" y="10484"/>
                    </a:cubicBezTo>
                    <a:cubicBezTo>
                      <a:pt x="29094" y="9805"/>
                      <a:pt x="30184" y="8917"/>
                      <a:pt x="31095" y="7863"/>
                    </a:cubicBezTo>
                    <a:cubicBezTo>
                      <a:pt x="32466" y="6314"/>
                      <a:pt x="32615" y="4033"/>
                      <a:pt x="31453" y="2323"/>
                    </a:cubicBezTo>
                    <a:cubicBezTo>
                      <a:pt x="30339" y="882"/>
                      <a:pt x="28629" y="24"/>
                      <a:pt x="26806" y="0"/>
                    </a:cubicBezTo>
                    <a:cubicBezTo>
                      <a:pt x="25430" y="36"/>
                      <a:pt x="24072" y="256"/>
                      <a:pt x="22756" y="655"/>
                    </a:cubicBezTo>
                    <a:cubicBezTo>
                      <a:pt x="20486" y="1281"/>
                      <a:pt x="18276" y="2097"/>
                      <a:pt x="16143" y="3098"/>
                    </a:cubicBezTo>
                    <a:cubicBezTo>
                      <a:pt x="12563" y="4831"/>
                      <a:pt x="9269" y="7101"/>
                      <a:pt x="6374" y="9829"/>
                    </a:cubicBezTo>
                    <a:cubicBezTo>
                      <a:pt x="1549" y="14535"/>
                      <a:pt x="-59" y="18467"/>
                      <a:pt x="417" y="18705"/>
                    </a:cubicBezTo>
                    <a:cubicBezTo>
                      <a:pt x="894" y="18943"/>
                      <a:pt x="3217" y="15667"/>
                      <a:pt x="8221" y="11795"/>
                    </a:cubicBezTo>
                    <a:cubicBezTo>
                      <a:pt x="11104" y="9513"/>
                      <a:pt x="14267" y="7613"/>
                      <a:pt x="17633" y="6136"/>
                    </a:cubicBezTo>
                    <a:cubicBezTo>
                      <a:pt x="19569" y="5325"/>
                      <a:pt x="21558" y="4652"/>
                      <a:pt x="23590" y="4110"/>
                    </a:cubicBezTo>
                    <a:cubicBezTo>
                      <a:pt x="25853" y="3455"/>
                      <a:pt x="27819" y="3395"/>
                      <a:pt x="28415" y="4408"/>
                    </a:cubicBezTo>
                    <a:cubicBezTo>
                      <a:pt x="29011" y="5421"/>
                      <a:pt x="28415" y="4944"/>
                      <a:pt x="28415" y="5599"/>
                    </a:cubicBezTo>
                    <a:cubicBezTo>
                      <a:pt x="27742" y="6350"/>
                      <a:pt x="26955" y="6993"/>
                      <a:pt x="26092" y="7506"/>
                    </a:cubicBezTo>
                    <a:cubicBezTo>
                      <a:pt x="24287" y="8733"/>
                      <a:pt x="22416" y="9865"/>
                      <a:pt x="20492" y="10901"/>
                    </a:cubicBezTo>
                    <a:cubicBezTo>
                      <a:pt x="17192" y="12611"/>
                      <a:pt x="13743" y="14005"/>
                      <a:pt x="10186" y="15071"/>
                    </a:cubicBezTo>
                    <a:cubicBezTo>
                      <a:pt x="6737" y="15786"/>
                      <a:pt x="3330" y="16721"/>
                      <a:pt x="0" y="178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D81EF742-D5D7-DF22-CC1C-B60C6ADC544B}"/>
                  </a:ext>
                </a:extLst>
              </p:cNvPr>
              <p:cNvSpPr/>
              <p:nvPr/>
            </p:nvSpPr>
            <p:spPr>
              <a:xfrm>
                <a:off x="2125797" y="4330431"/>
                <a:ext cx="17372" cy="34073"/>
              </a:xfrm>
              <a:custGeom>
                <a:avLst/>
                <a:gdLst>
                  <a:gd name="connsiteX0" fmla="*/ 14706 w 17372"/>
                  <a:gd name="connsiteY0" fmla="*/ 34074 h 34073"/>
                  <a:gd name="connsiteX1" fmla="*/ 17327 w 17372"/>
                  <a:gd name="connsiteY1" fmla="*/ 23649 h 34073"/>
                  <a:gd name="connsiteX2" fmla="*/ 15600 w 17372"/>
                  <a:gd name="connsiteY2" fmla="*/ 11735 h 34073"/>
                  <a:gd name="connsiteX3" fmla="*/ 12681 w 17372"/>
                  <a:gd name="connsiteY3" fmla="*/ 5302 h 34073"/>
                  <a:gd name="connsiteX4" fmla="*/ 5711 w 17372"/>
                  <a:gd name="connsiteY4" fmla="*/ 0 h 34073"/>
                  <a:gd name="connsiteX5" fmla="*/ 1303 w 17372"/>
                  <a:gd name="connsiteY5" fmla="*/ 3098 h 34073"/>
                  <a:gd name="connsiteX6" fmla="*/ 290 w 17372"/>
                  <a:gd name="connsiteY6" fmla="*/ 7089 h 34073"/>
                  <a:gd name="connsiteX7" fmla="*/ 290 w 17372"/>
                  <a:gd name="connsiteY7" fmla="*/ 14297 h 34073"/>
                  <a:gd name="connsiteX8" fmla="*/ 5116 w 17372"/>
                  <a:gd name="connsiteY8" fmla="*/ 25317 h 34073"/>
                  <a:gd name="connsiteX9" fmla="*/ 13872 w 17372"/>
                  <a:gd name="connsiteY9" fmla="*/ 31274 h 34073"/>
                  <a:gd name="connsiteX10" fmla="*/ 7201 w 17372"/>
                  <a:gd name="connsiteY10" fmla="*/ 23530 h 34073"/>
                  <a:gd name="connsiteX11" fmla="*/ 3567 w 17372"/>
                  <a:gd name="connsiteY11" fmla="*/ 13522 h 34073"/>
                  <a:gd name="connsiteX12" fmla="*/ 3567 w 17372"/>
                  <a:gd name="connsiteY12" fmla="*/ 7268 h 34073"/>
                  <a:gd name="connsiteX13" fmla="*/ 5533 w 17372"/>
                  <a:gd name="connsiteY13" fmla="*/ 3336 h 34073"/>
                  <a:gd name="connsiteX14" fmla="*/ 9405 w 17372"/>
                  <a:gd name="connsiteY14" fmla="*/ 6791 h 34073"/>
                  <a:gd name="connsiteX15" fmla="*/ 12145 w 17372"/>
                  <a:gd name="connsiteY15" fmla="*/ 12748 h 34073"/>
                  <a:gd name="connsiteX16" fmla="*/ 14468 w 17372"/>
                  <a:gd name="connsiteY16" fmla="*/ 23411 h 34073"/>
                  <a:gd name="connsiteX17" fmla="*/ 14706 w 17372"/>
                  <a:gd name="connsiteY17" fmla="*/ 34074 h 3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372" h="34073">
                    <a:moveTo>
                      <a:pt x="14706" y="34074"/>
                    </a:moveTo>
                    <a:cubicBezTo>
                      <a:pt x="16678" y="30970"/>
                      <a:pt x="17595" y="27313"/>
                      <a:pt x="17327" y="23649"/>
                    </a:cubicBezTo>
                    <a:cubicBezTo>
                      <a:pt x="17411" y="19610"/>
                      <a:pt x="16827" y="15583"/>
                      <a:pt x="15600" y="11735"/>
                    </a:cubicBezTo>
                    <a:cubicBezTo>
                      <a:pt x="14849" y="9495"/>
                      <a:pt x="13872" y="7339"/>
                      <a:pt x="12681" y="5302"/>
                    </a:cubicBezTo>
                    <a:cubicBezTo>
                      <a:pt x="11424" y="2454"/>
                      <a:pt x="8791" y="453"/>
                      <a:pt x="5711" y="0"/>
                    </a:cubicBezTo>
                    <a:cubicBezTo>
                      <a:pt x="3775" y="113"/>
                      <a:pt x="2066" y="1316"/>
                      <a:pt x="1303" y="3098"/>
                    </a:cubicBezTo>
                    <a:cubicBezTo>
                      <a:pt x="797" y="4378"/>
                      <a:pt x="457" y="5719"/>
                      <a:pt x="290" y="7089"/>
                    </a:cubicBezTo>
                    <a:cubicBezTo>
                      <a:pt x="-97" y="9477"/>
                      <a:pt x="-97" y="11908"/>
                      <a:pt x="290" y="14297"/>
                    </a:cubicBezTo>
                    <a:cubicBezTo>
                      <a:pt x="970" y="18312"/>
                      <a:pt x="2626" y="22094"/>
                      <a:pt x="5116" y="25317"/>
                    </a:cubicBezTo>
                    <a:cubicBezTo>
                      <a:pt x="9405" y="30738"/>
                      <a:pt x="13813" y="31929"/>
                      <a:pt x="13872" y="31274"/>
                    </a:cubicBezTo>
                    <a:cubicBezTo>
                      <a:pt x="13932" y="30619"/>
                      <a:pt x="10536" y="28772"/>
                      <a:pt x="7201" y="23530"/>
                    </a:cubicBezTo>
                    <a:cubicBezTo>
                      <a:pt x="5318" y="20480"/>
                      <a:pt x="4079" y="17073"/>
                      <a:pt x="3567" y="13522"/>
                    </a:cubicBezTo>
                    <a:cubicBezTo>
                      <a:pt x="3299" y="11443"/>
                      <a:pt x="3299" y="9347"/>
                      <a:pt x="3567" y="7268"/>
                    </a:cubicBezTo>
                    <a:cubicBezTo>
                      <a:pt x="3865" y="5004"/>
                      <a:pt x="4699" y="3157"/>
                      <a:pt x="5533" y="3336"/>
                    </a:cubicBezTo>
                    <a:cubicBezTo>
                      <a:pt x="6366" y="3515"/>
                      <a:pt x="8451" y="5004"/>
                      <a:pt x="9405" y="6791"/>
                    </a:cubicBezTo>
                    <a:cubicBezTo>
                      <a:pt x="10495" y="8691"/>
                      <a:pt x="11412" y="10681"/>
                      <a:pt x="12145" y="12748"/>
                    </a:cubicBezTo>
                    <a:cubicBezTo>
                      <a:pt x="13443" y="16167"/>
                      <a:pt x="14230" y="19759"/>
                      <a:pt x="14468" y="23411"/>
                    </a:cubicBezTo>
                    <a:cubicBezTo>
                      <a:pt x="15362" y="29964"/>
                      <a:pt x="14111" y="33955"/>
                      <a:pt x="14706" y="340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11609306-5360-F999-5A37-4F8A7DAFAA21}"/>
                  </a:ext>
                </a:extLst>
              </p:cNvPr>
              <p:cNvSpPr/>
              <p:nvPr/>
            </p:nvSpPr>
            <p:spPr>
              <a:xfrm>
                <a:off x="2405590" y="4295583"/>
                <a:ext cx="214451" cy="180377"/>
              </a:xfrm>
              <a:custGeom>
                <a:avLst/>
                <a:gdLst>
                  <a:gd name="connsiteX0" fmla="*/ 101209 w 214451"/>
                  <a:gd name="connsiteY0" fmla="*/ 4110 h 180377"/>
                  <a:gd name="connsiteX1" fmla="*/ 109609 w 214451"/>
                  <a:gd name="connsiteY1" fmla="*/ 114315 h 180377"/>
                  <a:gd name="connsiteX2" fmla="*/ 0 w 214451"/>
                  <a:gd name="connsiteY2" fmla="*/ 180378 h 180377"/>
                  <a:gd name="connsiteX3" fmla="*/ 214452 w 214451"/>
                  <a:gd name="connsiteY3" fmla="*/ 171800 h 180377"/>
                  <a:gd name="connsiteX4" fmla="*/ 197176 w 214451"/>
                  <a:gd name="connsiteY4" fmla="*/ 0 h 180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451" h="180377">
                    <a:moveTo>
                      <a:pt x="101209" y="4110"/>
                    </a:moveTo>
                    <a:lnTo>
                      <a:pt x="109609" y="114315"/>
                    </a:lnTo>
                    <a:cubicBezTo>
                      <a:pt x="109609" y="114315"/>
                      <a:pt x="417" y="159886"/>
                      <a:pt x="0" y="180378"/>
                    </a:cubicBezTo>
                    <a:lnTo>
                      <a:pt x="214452" y="171800"/>
                    </a:lnTo>
                    <a:lnTo>
                      <a:pt x="197176" y="0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FD4FFF36-C82E-6FA0-6687-F435B8ABB0C7}"/>
                  </a:ext>
                </a:extLst>
              </p:cNvPr>
              <p:cNvSpPr/>
              <p:nvPr/>
            </p:nvSpPr>
            <p:spPr>
              <a:xfrm>
                <a:off x="2571022" y="4397623"/>
                <a:ext cx="16583" cy="16441"/>
              </a:xfrm>
              <a:custGeom>
                <a:avLst/>
                <a:gdLst>
                  <a:gd name="connsiteX0" fmla="*/ 10060 w 16583"/>
                  <a:gd name="connsiteY0" fmla="*/ 122 h 16441"/>
                  <a:gd name="connsiteX1" fmla="*/ 16494 w 16583"/>
                  <a:gd name="connsiteY1" fmla="*/ 9832 h 16441"/>
                  <a:gd name="connsiteX2" fmla="*/ 6903 w 16583"/>
                  <a:gd name="connsiteY2" fmla="*/ 16325 h 16441"/>
                  <a:gd name="connsiteX3" fmla="*/ 112 w 16583"/>
                  <a:gd name="connsiteY3" fmla="*/ 5960 h 16441"/>
                  <a:gd name="connsiteX4" fmla="*/ 10835 w 16583"/>
                  <a:gd name="connsiteY4" fmla="*/ 361 h 1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3" h="16441">
                    <a:moveTo>
                      <a:pt x="10060" y="122"/>
                    </a:moveTo>
                    <a:cubicBezTo>
                      <a:pt x="14361" y="1254"/>
                      <a:pt x="17125" y="5430"/>
                      <a:pt x="16494" y="9832"/>
                    </a:cubicBezTo>
                    <a:cubicBezTo>
                      <a:pt x="15541" y="14205"/>
                      <a:pt x="11317" y="17064"/>
                      <a:pt x="6903" y="16325"/>
                    </a:cubicBezTo>
                    <a:cubicBezTo>
                      <a:pt x="2310" y="15128"/>
                      <a:pt x="-621" y="10648"/>
                      <a:pt x="112" y="5960"/>
                    </a:cubicBezTo>
                    <a:cubicBezTo>
                      <a:pt x="1589" y="1504"/>
                      <a:pt x="6337" y="-974"/>
                      <a:pt x="10835" y="361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4" name="Forma Livre: Forma 513">
                <a:extLst>
                  <a:ext uri="{FF2B5EF4-FFF2-40B4-BE49-F238E27FC236}">
                    <a16:creationId xmlns:a16="http://schemas.microsoft.com/office/drawing/2014/main" id="{3517251E-DC49-F495-5BB9-98264CDABB5E}"/>
                  </a:ext>
                </a:extLst>
              </p:cNvPr>
              <p:cNvSpPr/>
              <p:nvPr/>
            </p:nvSpPr>
            <p:spPr>
              <a:xfrm>
                <a:off x="2405452" y="4449988"/>
                <a:ext cx="214409" cy="25972"/>
              </a:xfrm>
              <a:custGeom>
                <a:avLst/>
                <a:gdLst>
                  <a:gd name="connsiteX0" fmla="*/ 214410 w 214409"/>
                  <a:gd name="connsiteY0" fmla="*/ 17394 h 25972"/>
                  <a:gd name="connsiteX1" fmla="*/ 213099 w 214409"/>
                  <a:gd name="connsiteY1" fmla="*/ 0 h 25972"/>
                  <a:gd name="connsiteX2" fmla="*/ 8119 w 214409"/>
                  <a:gd name="connsiteY2" fmla="*/ 14773 h 25972"/>
                  <a:gd name="connsiteX3" fmla="*/ 137 w 214409"/>
                  <a:gd name="connsiteY3" fmla="*/ 25973 h 2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409" h="25972">
                    <a:moveTo>
                      <a:pt x="214410" y="17394"/>
                    </a:moveTo>
                    <a:lnTo>
                      <a:pt x="213099" y="0"/>
                    </a:lnTo>
                    <a:lnTo>
                      <a:pt x="8119" y="14773"/>
                    </a:lnTo>
                    <a:cubicBezTo>
                      <a:pt x="8119" y="14773"/>
                      <a:pt x="-1233" y="19301"/>
                      <a:pt x="137" y="259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5" name="Forma Livre: Forma 514">
                <a:extLst>
                  <a:ext uri="{FF2B5EF4-FFF2-40B4-BE49-F238E27FC236}">
                    <a16:creationId xmlns:a16="http://schemas.microsoft.com/office/drawing/2014/main" id="{1038A49A-9685-FC14-AEC2-030B6FFC8273}"/>
                  </a:ext>
                </a:extLst>
              </p:cNvPr>
              <p:cNvSpPr/>
              <p:nvPr/>
            </p:nvSpPr>
            <p:spPr>
              <a:xfrm>
                <a:off x="2511673" y="4407834"/>
                <a:ext cx="20022" cy="12635"/>
              </a:xfrm>
              <a:custGeom>
                <a:avLst/>
                <a:gdLst>
                  <a:gd name="connsiteX0" fmla="*/ 10 w 20022"/>
                  <a:gd name="connsiteY0" fmla="*/ 1110 h 12635"/>
                  <a:gd name="connsiteX1" fmla="*/ 10614 w 20022"/>
                  <a:gd name="connsiteY1" fmla="*/ 5578 h 12635"/>
                  <a:gd name="connsiteX2" fmla="*/ 19787 w 20022"/>
                  <a:gd name="connsiteY2" fmla="*/ 12607 h 12635"/>
                  <a:gd name="connsiteX3" fmla="*/ 12460 w 20022"/>
                  <a:gd name="connsiteY3" fmla="*/ 2421 h 12635"/>
                  <a:gd name="connsiteX4" fmla="*/ 10 w 20022"/>
                  <a:gd name="connsiteY4" fmla="*/ 1110 h 1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2" h="12635">
                    <a:moveTo>
                      <a:pt x="10" y="1110"/>
                    </a:moveTo>
                    <a:cubicBezTo>
                      <a:pt x="10" y="2182"/>
                      <a:pt x="5312" y="2421"/>
                      <a:pt x="10614" y="5578"/>
                    </a:cubicBezTo>
                    <a:cubicBezTo>
                      <a:pt x="15915" y="8735"/>
                      <a:pt x="18834" y="13024"/>
                      <a:pt x="19787" y="12607"/>
                    </a:cubicBezTo>
                    <a:cubicBezTo>
                      <a:pt x="20740" y="12190"/>
                      <a:pt x="18894" y="6174"/>
                      <a:pt x="12460" y="2421"/>
                    </a:cubicBezTo>
                    <a:cubicBezTo>
                      <a:pt x="6027" y="-1332"/>
                      <a:pt x="-288" y="157"/>
                      <a:pt x="10" y="11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6" name="Forma Livre: Forma 515">
                <a:extLst>
                  <a:ext uri="{FF2B5EF4-FFF2-40B4-BE49-F238E27FC236}">
                    <a16:creationId xmlns:a16="http://schemas.microsoft.com/office/drawing/2014/main" id="{1B30A2D1-6F86-1340-D09B-2CB26392342F}"/>
                  </a:ext>
                </a:extLst>
              </p:cNvPr>
              <p:cNvSpPr/>
              <p:nvPr/>
            </p:nvSpPr>
            <p:spPr>
              <a:xfrm>
                <a:off x="2489583" y="4418706"/>
                <a:ext cx="14724" cy="16211"/>
              </a:xfrm>
              <a:custGeom>
                <a:avLst/>
                <a:gdLst>
                  <a:gd name="connsiteX0" fmla="*/ 0 w 14724"/>
                  <a:gd name="connsiteY0" fmla="*/ 485 h 16211"/>
                  <a:gd name="connsiteX1" fmla="*/ 8102 w 14724"/>
                  <a:gd name="connsiteY1" fmla="*/ 7335 h 16211"/>
                  <a:gd name="connsiteX2" fmla="*/ 14059 w 14724"/>
                  <a:gd name="connsiteY2" fmla="*/ 16211 h 16211"/>
                  <a:gd name="connsiteX3" fmla="*/ 10782 w 14724"/>
                  <a:gd name="connsiteY3" fmla="*/ 4952 h 16211"/>
                  <a:gd name="connsiteX4" fmla="*/ 0 w 14724"/>
                  <a:gd name="connsiteY4" fmla="*/ 485 h 16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24" h="16211">
                    <a:moveTo>
                      <a:pt x="0" y="485"/>
                    </a:moveTo>
                    <a:cubicBezTo>
                      <a:pt x="0" y="1497"/>
                      <a:pt x="4408" y="3046"/>
                      <a:pt x="8102" y="7335"/>
                    </a:cubicBezTo>
                    <a:cubicBezTo>
                      <a:pt x="11795" y="11624"/>
                      <a:pt x="13046" y="16271"/>
                      <a:pt x="14059" y="16211"/>
                    </a:cubicBezTo>
                    <a:cubicBezTo>
                      <a:pt x="15071" y="16152"/>
                      <a:pt x="15548" y="10254"/>
                      <a:pt x="10782" y="4952"/>
                    </a:cubicBezTo>
                    <a:cubicBezTo>
                      <a:pt x="6017" y="-349"/>
                      <a:pt x="0" y="-528"/>
                      <a:pt x="0" y="4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ECA34AC1-4797-5976-1B05-A5A1A6480269}"/>
                  </a:ext>
                </a:extLst>
              </p:cNvPr>
              <p:cNvSpPr/>
              <p:nvPr/>
            </p:nvSpPr>
            <p:spPr>
              <a:xfrm>
                <a:off x="2468815" y="4428823"/>
                <a:ext cx="10193" cy="17768"/>
              </a:xfrm>
              <a:custGeom>
                <a:avLst/>
                <a:gdLst>
                  <a:gd name="connsiteX0" fmla="*/ 9092 w 10193"/>
                  <a:gd name="connsiteY0" fmla="*/ 17769 h 17768"/>
                  <a:gd name="connsiteX1" fmla="*/ 8377 w 10193"/>
                  <a:gd name="connsiteY1" fmla="*/ 7046 h 17768"/>
                  <a:gd name="connsiteX2" fmla="*/ 37 w 10193"/>
                  <a:gd name="connsiteY2" fmla="*/ 196 h 17768"/>
                  <a:gd name="connsiteX3" fmla="*/ 5101 w 10193"/>
                  <a:gd name="connsiteY3" fmla="*/ 8714 h 17768"/>
                  <a:gd name="connsiteX4" fmla="*/ 9092 w 10193"/>
                  <a:gd name="connsiteY4" fmla="*/ 17769 h 1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93" h="17768">
                    <a:moveTo>
                      <a:pt x="9092" y="17769"/>
                    </a:moveTo>
                    <a:cubicBezTo>
                      <a:pt x="10045" y="17769"/>
                      <a:pt x="11296" y="12646"/>
                      <a:pt x="8377" y="7046"/>
                    </a:cubicBezTo>
                    <a:cubicBezTo>
                      <a:pt x="5458" y="1447"/>
                      <a:pt x="454" y="-698"/>
                      <a:pt x="37" y="196"/>
                    </a:cubicBezTo>
                    <a:cubicBezTo>
                      <a:pt x="-380" y="1089"/>
                      <a:pt x="2778" y="4068"/>
                      <a:pt x="5101" y="8714"/>
                    </a:cubicBezTo>
                    <a:cubicBezTo>
                      <a:pt x="7424" y="13361"/>
                      <a:pt x="8020" y="17709"/>
                      <a:pt x="9092" y="177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8" name="Forma Livre: Forma 517">
                <a:extLst>
                  <a:ext uri="{FF2B5EF4-FFF2-40B4-BE49-F238E27FC236}">
                    <a16:creationId xmlns:a16="http://schemas.microsoft.com/office/drawing/2014/main" id="{2529F544-7032-848A-E786-946B06585F5D}"/>
                  </a:ext>
                </a:extLst>
              </p:cNvPr>
              <p:cNvSpPr/>
              <p:nvPr/>
            </p:nvSpPr>
            <p:spPr>
              <a:xfrm>
                <a:off x="2512477" y="4379456"/>
                <a:ext cx="22354" cy="4849"/>
              </a:xfrm>
              <a:custGeom>
                <a:avLst/>
                <a:gdLst>
                  <a:gd name="connsiteX0" fmla="*/ 41 w 22354"/>
                  <a:gd name="connsiteY0" fmla="*/ 4171 h 4849"/>
                  <a:gd name="connsiteX1" fmla="*/ 11240 w 22354"/>
                  <a:gd name="connsiteY1" fmla="*/ 3635 h 4849"/>
                  <a:gd name="connsiteX2" fmla="*/ 22320 w 22354"/>
                  <a:gd name="connsiteY2" fmla="*/ 4588 h 4849"/>
                  <a:gd name="connsiteX3" fmla="*/ 11299 w 22354"/>
                  <a:gd name="connsiteY3" fmla="*/ 1 h 4849"/>
                  <a:gd name="connsiteX4" fmla="*/ 41 w 22354"/>
                  <a:gd name="connsiteY4" fmla="*/ 4171 h 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54" h="4849">
                    <a:moveTo>
                      <a:pt x="41" y="4171"/>
                    </a:moveTo>
                    <a:cubicBezTo>
                      <a:pt x="517" y="5124"/>
                      <a:pt x="5283" y="3456"/>
                      <a:pt x="11240" y="3635"/>
                    </a:cubicBezTo>
                    <a:cubicBezTo>
                      <a:pt x="17197" y="3813"/>
                      <a:pt x="21843" y="5481"/>
                      <a:pt x="22320" y="4588"/>
                    </a:cubicBezTo>
                    <a:cubicBezTo>
                      <a:pt x="22796" y="3694"/>
                      <a:pt x="18269" y="60"/>
                      <a:pt x="11299" y="1"/>
                    </a:cubicBezTo>
                    <a:cubicBezTo>
                      <a:pt x="4330" y="-59"/>
                      <a:pt x="-495" y="3396"/>
                      <a:pt x="41" y="41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19" name="Forma Livre: Forma 518">
                <a:extLst>
                  <a:ext uri="{FF2B5EF4-FFF2-40B4-BE49-F238E27FC236}">
                    <a16:creationId xmlns:a16="http://schemas.microsoft.com/office/drawing/2014/main" id="{39060128-0C9F-8778-4E16-7786895A808F}"/>
                  </a:ext>
                </a:extLst>
              </p:cNvPr>
              <p:cNvSpPr/>
              <p:nvPr/>
            </p:nvSpPr>
            <p:spPr>
              <a:xfrm>
                <a:off x="2511266" y="4343000"/>
                <a:ext cx="31886" cy="19129"/>
              </a:xfrm>
              <a:custGeom>
                <a:avLst/>
                <a:gdLst>
                  <a:gd name="connsiteX0" fmla="*/ 0 w 31886"/>
                  <a:gd name="connsiteY0" fmla="*/ 18348 h 19129"/>
                  <a:gd name="connsiteX1" fmla="*/ 10723 w 31886"/>
                  <a:gd name="connsiteY1" fmla="*/ 17871 h 19129"/>
                  <a:gd name="connsiteX2" fmla="*/ 21803 w 31886"/>
                  <a:gd name="connsiteY2" fmla="*/ 13999 h 19129"/>
                  <a:gd name="connsiteX3" fmla="*/ 27760 w 31886"/>
                  <a:gd name="connsiteY3" fmla="*/ 10484 h 19129"/>
                  <a:gd name="connsiteX4" fmla="*/ 30917 w 31886"/>
                  <a:gd name="connsiteY4" fmla="*/ 7804 h 19129"/>
                  <a:gd name="connsiteX5" fmla="*/ 30917 w 31886"/>
                  <a:gd name="connsiteY5" fmla="*/ 2204 h 19129"/>
                  <a:gd name="connsiteX6" fmla="*/ 26270 w 31886"/>
                  <a:gd name="connsiteY6" fmla="*/ 0 h 19129"/>
                  <a:gd name="connsiteX7" fmla="*/ 22279 w 31886"/>
                  <a:gd name="connsiteY7" fmla="*/ 715 h 19129"/>
                  <a:gd name="connsiteX8" fmla="*/ 15667 w 31886"/>
                  <a:gd name="connsiteY8" fmla="*/ 3276 h 19129"/>
                  <a:gd name="connsiteX9" fmla="*/ 6017 w 31886"/>
                  <a:gd name="connsiteY9" fmla="*/ 10186 h 19129"/>
                  <a:gd name="connsiteX10" fmla="*/ 60 w 31886"/>
                  <a:gd name="connsiteY10" fmla="*/ 19122 h 19129"/>
                  <a:gd name="connsiteX11" fmla="*/ 7744 w 31886"/>
                  <a:gd name="connsiteY11" fmla="*/ 12093 h 19129"/>
                  <a:gd name="connsiteX12" fmla="*/ 23173 w 31886"/>
                  <a:gd name="connsiteY12" fmla="*/ 4170 h 19129"/>
                  <a:gd name="connsiteX13" fmla="*/ 27998 w 31886"/>
                  <a:gd name="connsiteY13" fmla="*/ 4170 h 19129"/>
                  <a:gd name="connsiteX14" fmla="*/ 27998 w 31886"/>
                  <a:gd name="connsiteY14" fmla="*/ 5361 h 19129"/>
                  <a:gd name="connsiteX15" fmla="*/ 25675 w 31886"/>
                  <a:gd name="connsiteY15" fmla="*/ 7268 h 19129"/>
                  <a:gd name="connsiteX16" fmla="*/ 20135 w 31886"/>
                  <a:gd name="connsiteY16" fmla="*/ 10782 h 19129"/>
                  <a:gd name="connsiteX17" fmla="*/ 9948 w 31886"/>
                  <a:gd name="connsiteY17" fmla="*/ 15131 h 19129"/>
                  <a:gd name="connsiteX18" fmla="*/ 0 w 31886"/>
                  <a:gd name="connsiteY18" fmla="*/ 18348 h 19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886" h="19129">
                    <a:moveTo>
                      <a:pt x="0" y="18348"/>
                    </a:moveTo>
                    <a:cubicBezTo>
                      <a:pt x="3544" y="19211"/>
                      <a:pt x="7268" y="19044"/>
                      <a:pt x="10723" y="17871"/>
                    </a:cubicBezTo>
                    <a:cubicBezTo>
                      <a:pt x="14559" y="17031"/>
                      <a:pt x="18282" y="15732"/>
                      <a:pt x="21803" y="13999"/>
                    </a:cubicBezTo>
                    <a:cubicBezTo>
                      <a:pt x="23870" y="12974"/>
                      <a:pt x="25859" y="11801"/>
                      <a:pt x="27760" y="10484"/>
                    </a:cubicBezTo>
                    <a:cubicBezTo>
                      <a:pt x="28939" y="9758"/>
                      <a:pt x="30005" y="8852"/>
                      <a:pt x="30917" y="7804"/>
                    </a:cubicBezTo>
                    <a:cubicBezTo>
                      <a:pt x="32209" y="6160"/>
                      <a:pt x="32209" y="3848"/>
                      <a:pt x="30917" y="2204"/>
                    </a:cubicBezTo>
                    <a:cubicBezTo>
                      <a:pt x="29779" y="804"/>
                      <a:pt x="28075" y="-6"/>
                      <a:pt x="26270" y="0"/>
                    </a:cubicBezTo>
                    <a:cubicBezTo>
                      <a:pt x="24912" y="54"/>
                      <a:pt x="23572" y="292"/>
                      <a:pt x="22279" y="715"/>
                    </a:cubicBezTo>
                    <a:cubicBezTo>
                      <a:pt x="20004" y="1376"/>
                      <a:pt x="17794" y="2234"/>
                      <a:pt x="15667" y="3276"/>
                    </a:cubicBezTo>
                    <a:cubicBezTo>
                      <a:pt x="12110" y="5064"/>
                      <a:pt x="8852" y="7399"/>
                      <a:pt x="6017" y="10186"/>
                    </a:cubicBezTo>
                    <a:cubicBezTo>
                      <a:pt x="1251" y="15012"/>
                      <a:pt x="-298" y="18943"/>
                      <a:pt x="60" y="19122"/>
                    </a:cubicBezTo>
                    <a:cubicBezTo>
                      <a:pt x="417" y="19301"/>
                      <a:pt x="2859" y="16084"/>
                      <a:pt x="7744" y="12093"/>
                    </a:cubicBezTo>
                    <a:cubicBezTo>
                      <a:pt x="12259" y="8376"/>
                      <a:pt x="17520" y="5677"/>
                      <a:pt x="23173" y="4170"/>
                    </a:cubicBezTo>
                    <a:cubicBezTo>
                      <a:pt x="25436" y="3515"/>
                      <a:pt x="27402" y="3396"/>
                      <a:pt x="27998" y="4170"/>
                    </a:cubicBezTo>
                    <a:cubicBezTo>
                      <a:pt x="28593" y="4944"/>
                      <a:pt x="27998" y="4646"/>
                      <a:pt x="27998" y="5361"/>
                    </a:cubicBezTo>
                    <a:cubicBezTo>
                      <a:pt x="27307" y="6094"/>
                      <a:pt x="26526" y="6731"/>
                      <a:pt x="25675" y="7268"/>
                    </a:cubicBezTo>
                    <a:cubicBezTo>
                      <a:pt x="23899" y="8542"/>
                      <a:pt x="22047" y="9716"/>
                      <a:pt x="20135" y="10782"/>
                    </a:cubicBezTo>
                    <a:cubicBezTo>
                      <a:pt x="16882" y="12540"/>
                      <a:pt x="13469" y="13993"/>
                      <a:pt x="9948" y="15131"/>
                    </a:cubicBezTo>
                    <a:cubicBezTo>
                      <a:pt x="6565" y="15983"/>
                      <a:pt x="3241" y="17061"/>
                      <a:pt x="0" y="1834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0" name="Forma Livre: Forma 519">
                <a:extLst>
                  <a:ext uri="{FF2B5EF4-FFF2-40B4-BE49-F238E27FC236}">
                    <a16:creationId xmlns:a16="http://schemas.microsoft.com/office/drawing/2014/main" id="{69FDCD1B-3409-9921-233D-FA836AA8EEED}"/>
                  </a:ext>
                </a:extLst>
              </p:cNvPr>
              <p:cNvSpPr/>
              <p:nvPr/>
            </p:nvSpPr>
            <p:spPr>
              <a:xfrm>
                <a:off x="2497641" y="4328942"/>
                <a:ext cx="17497" cy="33895"/>
              </a:xfrm>
              <a:custGeom>
                <a:avLst/>
                <a:gdLst>
                  <a:gd name="connsiteX0" fmla="*/ 15055 w 17497"/>
                  <a:gd name="connsiteY0" fmla="*/ 33895 h 33895"/>
                  <a:gd name="connsiteX1" fmla="*/ 17438 w 17497"/>
                  <a:gd name="connsiteY1" fmla="*/ 23411 h 33895"/>
                  <a:gd name="connsiteX2" fmla="*/ 15532 w 17497"/>
                  <a:gd name="connsiteY2" fmla="*/ 11497 h 33895"/>
                  <a:gd name="connsiteX3" fmla="*/ 12494 w 17497"/>
                  <a:gd name="connsiteY3" fmla="*/ 5123 h 33895"/>
                  <a:gd name="connsiteX4" fmla="*/ 5465 w 17497"/>
                  <a:gd name="connsiteY4" fmla="*/ 0 h 33895"/>
                  <a:gd name="connsiteX5" fmla="*/ 1116 w 17497"/>
                  <a:gd name="connsiteY5" fmla="*/ 3157 h 33895"/>
                  <a:gd name="connsiteX6" fmla="*/ 163 w 17497"/>
                  <a:gd name="connsiteY6" fmla="*/ 7148 h 33895"/>
                  <a:gd name="connsiteX7" fmla="*/ 461 w 17497"/>
                  <a:gd name="connsiteY7" fmla="*/ 14356 h 33895"/>
                  <a:gd name="connsiteX8" fmla="*/ 5465 w 17497"/>
                  <a:gd name="connsiteY8" fmla="*/ 25258 h 33895"/>
                  <a:gd name="connsiteX9" fmla="*/ 14340 w 17497"/>
                  <a:gd name="connsiteY9" fmla="*/ 31215 h 33895"/>
                  <a:gd name="connsiteX10" fmla="*/ 7549 w 17497"/>
                  <a:gd name="connsiteY10" fmla="*/ 23590 h 33895"/>
                  <a:gd name="connsiteX11" fmla="*/ 3737 w 17497"/>
                  <a:gd name="connsiteY11" fmla="*/ 13701 h 33895"/>
                  <a:gd name="connsiteX12" fmla="*/ 3737 w 17497"/>
                  <a:gd name="connsiteY12" fmla="*/ 7446 h 33895"/>
                  <a:gd name="connsiteX13" fmla="*/ 5643 w 17497"/>
                  <a:gd name="connsiteY13" fmla="*/ 3515 h 33895"/>
                  <a:gd name="connsiteX14" fmla="*/ 9515 w 17497"/>
                  <a:gd name="connsiteY14" fmla="*/ 6851 h 33895"/>
                  <a:gd name="connsiteX15" fmla="*/ 12434 w 17497"/>
                  <a:gd name="connsiteY15" fmla="*/ 12807 h 33895"/>
                  <a:gd name="connsiteX16" fmla="*/ 14936 w 17497"/>
                  <a:gd name="connsiteY16" fmla="*/ 23411 h 33895"/>
                  <a:gd name="connsiteX17" fmla="*/ 15055 w 17497"/>
                  <a:gd name="connsiteY17" fmla="*/ 33895 h 33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497" h="33895">
                    <a:moveTo>
                      <a:pt x="15055" y="33895"/>
                    </a:moveTo>
                    <a:cubicBezTo>
                      <a:pt x="16908" y="30726"/>
                      <a:pt x="17736" y="27068"/>
                      <a:pt x="17438" y="23411"/>
                    </a:cubicBezTo>
                    <a:cubicBezTo>
                      <a:pt x="17480" y="19360"/>
                      <a:pt x="16836" y="15333"/>
                      <a:pt x="15532" y="11497"/>
                    </a:cubicBezTo>
                    <a:cubicBezTo>
                      <a:pt x="14739" y="9275"/>
                      <a:pt x="13721" y="7136"/>
                      <a:pt x="12494" y="5123"/>
                    </a:cubicBezTo>
                    <a:cubicBezTo>
                      <a:pt x="11225" y="2288"/>
                      <a:pt x="8550" y="339"/>
                      <a:pt x="5465" y="0"/>
                    </a:cubicBezTo>
                    <a:cubicBezTo>
                      <a:pt x="3522" y="101"/>
                      <a:pt x="1819" y="1340"/>
                      <a:pt x="1116" y="3157"/>
                    </a:cubicBezTo>
                    <a:cubicBezTo>
                      <a:pt x="598" y="4432"/>
                      <a:pt x="282" y="5778"/>
                      <a:pt x="163" y="7148"/>
                    </a:cubicBezTo>
                    <a:cubicBezTo>
                      <a:pt x="-129" y="9549"/>
                      <a:pt x="-28" y="11985"/>
                      <a:pt x="461" y="14356"/>
                    </a:cubicBezTo>
                    <a:cubicBezTo>
                      <a:pt x="1193" y="18347"/>
                      <a:pt x="2915" y="22100"/>
                      <a:pt x="5465" y="25258"/>
                    </a:cubicBezTo>
                    <a:cubicBezTo>
                      <a:pt x="9873" y="30619"/>
                      <a:pt x="14281" y="31691"/>
                      <a:pt x="14340" y="31215"/>
                    </a:cubicBezTo>
                    <a:cubicBezTo>
                      <a:pt x="14400" y="30738"/>
                      <a:pt x="10945" y="28832"/>
                      <a:pt x="7549" y="23590"/>
                    </a:cubicBezTo>
                    <a:cubicBezTo>
                      <a:pt x="5596" y="20599"/>
                      <a:pt x="4297" y="17228"/>
                      <a:pt x="3737" y="13701"/>
                    </a:cubicBezTo>
                    <a:cubicBezTo>
                      <a:pt x="3439" y="11628"/>
                      <a:pt x="3439" y="9519"/>
                      <a:pt x="3737" y="7446"/>
                    </a:cubicBezTo>
                    <a:cubicBezTo>
                      <a:pt x="3737" y="5183"/>
                      <a:pt x="4750" y="3276"/>
                      <a:pt x="5643" y="3515"/>
                    </a:cubicBezTo>
                    <a:cubicBezTo>
                      <a:pt x="6537" y="3753"/>
                      <a:pt x="8562" y="5063"/>
                      <a:pt x="9515" y="6851"/>
                    </a:cubicBezTo>
                    <a:cubicBezTo>
                      <a:pt x="10665" y="8745"/>
                      <a:pt x="11642" y="10740"/>
                      <a:pt x="12434" y="12807"/>
                    </a:cubicBezTo>
                    <a:cubicBezTo>
                      <a:pt x="13751" y="16209"/>
                      <a:pt x="14591" y="19777"/>
                      <a:pt x="14936" y="23411"/>
                    </a:cubicBezTo>
                    <a:cubicBezTo>
                      <a:pt x="15413" y="29785"/>
                      <a:pt x="14459" y="33716"/>
                      <a:pt x="15055" y="3389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1" name="Forma Livre: Forma 520">
                <a:extLst>
                  <a:ext uri="{FF2B5EF4-FFF2-40B4-BE49-F238E27FC236}">
                    <a16:creationId xmlns:a16="http://schemas.microsoft.com/office/drawing/2014/main" id="{6FB8C0CC-1379-DC71-94F3-E75B4D751FA4}"/>
                  </a:ext>
                </a:extLst>
              </p:cNvPr>
              <p:cNvSpPr/>
              <p:nvPr/>
            </p:nvSpPr>
            <p:spPr>
              <a:xfrm>
                <a:off x="2135653" y="2330492"/>
                <a:ext cx="194995" cy="346099"/>
              </a:xfrm>
              <a:custGeom>
                <a:avLst/>
                <a:gdLst>
                  <a:gd name="connsiteX0" fmla="*/ 194640 w 194995"/>
                  <a:gd name="connsiteY0" fmla="*/ 102161 h 346099"/>
                  <a:gd name="connsiteX1" fmla="*/ 173612 w 194995"/>
                  <a:gd name="connsiteY1" fmla="*/ 346100 h 346099"/>
                  <a:gd name="connsiteX2" fmla="*/ 51434 w 194995"/>
                  <a:gd name="connsiteY2" fmla="*/ 336330 h 346099"/>
                  <a:gd name="connsiteX3" fmla="*/ 51434 w 194995"/>
                  <a:gd name="connsiteY3" fmla="*/ 266872 h 346099"/>
                  <a:gd name="connsiteX4" fmla="*/ 25 w 194995"/>
                  <a:gd name="connsiteY4" fmla="*/ 208195 h 346099"/>
                  <a:gd name="connsiteX5" fmla="*/ 6935 w 194995"/>
                  <a:gd name="connsiteY5" fmla="*/ 86553 h 346099"/>
                  <a:gd name="connsiteX6" fmla="*/ 106417 w 194995"/>
                  <a:gd name="connsiteY6" fmla="*/ 177 h 346099"/>
                  <a:gd name="connsiteX7" fmla="*/ 106417 w 194995"/>
                  <a:gd name="connsiteY7" fmla="*/ 177 h 346099"/>
                  <a:gd name="connsiteX8" fmla="*/ 194836 w 194995"/>
                  <a:gd name="connsiteY8" fmla="*/ 99444 h 346099"/>
                  <a:gd name="connsiteX9" fmla="*/ 194640 w 194995"/>
                  <a:gd name="connsiteY9" fmla="*/ 102161 h 346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4995" h="346099">
                    <a:moveTo>
                      <a:pt x="194640" y="102161"/>
                    </a:moveTo>
                    <a:lnTo>
                      <a:pt x="173612" y="346100"/>
                    </a:lnTo>
                    <a:lnTo>
                      <a:pt x="51434" y="336330"/>
                    </a:lnTo>
                    <a:cubicBezTo>
                      <a:pt x="50659" y="322093"/>
                      <a:pt x="51434" y="266872"/>
                      <a:pt x="51434" y="266872"/>
                    </a:cubicBezTo>
                    <a:cubicBezTo>
                      <a:pt x="51434" y="266872"/>
                      <a:pt x="620" y="259008"/>
                      <a:pt x="25" y="208195"/>
                    </a:cubicBezTo>
                    <a:cubicBezTo>
                      <a:pt x="-333" y="183474"/>
                      <a:pt x="3242" y="132482"/>
                      <a:pt x="6935" y="86553"/>
                    </a:cubicBezTo>
                    <a:cubicBezTo>
                      <a:pt x="11027" y="35466"/>
                      <a:pt x="55264" y="-2940"/>
                      <a:pt x="106417" y="177"/>
                    </a:cubicBezTo>
                    <a:lnTo>
                      <a:pt x="106417" y="177"/>
                    </a:lnTo>
                    <a:cubicBezTo>
                      <a:pt x="158248" y="3173"/>
                      <a:pt x="197833" y="47619"/>
                      <a:pt x="194836" y="99444"/>
                    </a:cubicBezTo>
                    <a:cubicBezTo>
                      <a:pt x="194783" y="100350"/>
                      <a:pt x="194717" y="101255"/>
                      <a:pt x="194640" y="10216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9C376DB7-02F4-5BEE-3F96-B9352F66729A}"/>
                  </a:ext>
                </a:extLst>
              </p:cNvPr>
              <p:cNvSpPr/>
              <p:nvPr/>
            </p:nvSpPr>
            <p:spPr>
              <a:xfrm>
                <a:off x="2187147" y="2577825"/>
                <a:ext cx="66360" cy="32386"/>
              </a:xfrm>
              <a:custGeom>
                <a:avLst/>
                <a:gdLst>
                  <a:gd name="connsiteX0" fmla="*/ 119 w 66360"/>
                  <a:gd name="connsiteY0" fmla="*/ 18824 h 32386"/>
                  <a:gd name="connsiteX1" fmla="*/ 66361 w 66360"/>
                  <a:gd name="connsiteY1" fmla="*/ 0 h 32386"/>
                  <a:gd name="connsiteX2" fmla="*/ 0 w 66360"/>
                  <a:gd name="connsiteY2" fmla="*/ 31989 h 32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60" h="32386">
                    <a:moveTo>
                      <a:pt x="119" y="18824"/>
                    </a:moveTo>
                    <a:cubicBezTo>
                      <a:pt x="23578" y="19271"/>
                      <a:pt x="46643" y="12718"/>
                      <a:pt x="66361" y="0"/>
                    </a:cubicBezTo>
                    <a:cubicBezTo>
                      <a:pt x="66361" y="0"/>
                      <a:pt x="50694" y="36576"/>
                      <a:pt x="0" y="31989"/>
                    </a:cubicBezTo>
                    <a:close/>
                  </a:path>
                </a:pathLst>
              </a:custGeom>
              <a:solidFill>
                <a:srgbClr val="D1734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8C4B5ACB-F9EE-2DD3-8F65-48570A16D0C8}"/>
                  </a:ext>
                </a:extLst>
              </p:cNvPr>
              <p:cNvSpPr/>
              <p:nvPr/>
            </p:nvSpPr>
            <p:spPr>
              <a:xfrm>
                <a:off x="2154761" y="2452051"/>
                <a:ext cx="28973" cy="8321"/>
              </a:xfrm>
              <a:custGeom>
                <a:avLst/>
                <a:gdLst>
                  <a:gd name="connsiteX0" fmla="*/ 98 w 28973"/>
                  <a:gd name="connsiteY0" fmla="*/ 6932 h 8321"/>
                  <a:gd name="connsiteX1" fmla="*/ 14455 w 28973"/>
                  <a:gd name="connsiteY1" fmla="*/ 4490 h 8321"/>
                  <a:gd name="connsiteX2" fmla="*/ 28692 w 28973"/>
                  <a:gd name="connsiteY2" fmla="*/ 8183 h 8321"/>
                  <a:gd name="connsiteX3" fmla="*/ 25892 w 28973"/>
                  <a:gd name="connsiteY3" fmla="*/ 4132 h 8321"/>
                  <a:gd name="connsiteX4" fmla="*/ 3077 w 28973"/>
                  <a:gd name="connsiteY4" fmla="*/ 3060 h 8321"/>
                  <a:gd name="connsiteX5" fmla="*/ 98 w 28973"/>
                  <a:gd name="connsiteY5" fmla="*/ 6932 h 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73" h="8321">
                    <a:moveTo>
                      <a:pt x="98" y="6932"/>
                    </a:moveTo>
                    <a:cubicBezTo>
                      <a:pt x="932" y="7885"/>
                      <a:pt x="6651" y="4132"/>
                      <a:pt x="14455" y="4490"/>
                    </a:cubicBezTo>
                    <a:cubicBezTo>
                      <a:pt x="22258" y="4847"/>
                      <a:pt x="27798" y="9136"/>
                      <a:pt x="28692" y="8183"/>
                    </a:cubicBezTo>
                    <a:cubicBezTo>
                      <a:pt x="29585" y="7230"/>
                      <a:pt x="28275" y="6039"/>
                      <a:pt x="25892" y="4132"/>
                    </a:cubicBezTo>
                    <a:cubicBezTo>
                      <a:pt x="19256" y="-955"/>
                      <a:pt x="10160" y="-1384"/>
                      <a:pt x="3077" y="3060"/>
                    </a:cubicBezTo>
                    <a:cubicBezTo>
                      <a:pt x="575" y="4788"/>
                      <a:pt x="-319" y="6456"/>
                      <a:pt x="98" y="69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B7D06933-0779-4B11-B27D-A10A350E053D}"/>
                  </a:ext>
                </a:extLst>
              </p:cNvPr>
              <p:cNvSpPr/>
              <p:nvPr/>
            </p:nvSpPr>
            <p:spPr>
              <a:xfrm>
                <a:off x="2226236" y="2451998"/>
                <a:ext cx="28945" cy="8180"/>
              </a:xfrm>
              <a:custGeom>
                <a:avLst/>
                <a:gdLst>
                  <a:gd name="connsiteX0" fmla="*/ 108 w 28945"/>
                  <a:gd name="connsiteY0" fmla="*/ 8057 h 8180"/>
                  <a:gd name="connsiteX1" fmla="*/ 14226 w 28945"/>
                  <a:gd name="connsiteY1" fmla="*/ 4542 h 8180"/>
                  <a:gd name="connsiteX2" fmla="*/ 28701 w 28945"/>
                  <a:gd name="connsiteY2" fmla="*/ 7104 h 8180"/>
                  <a:gd name="connsiteX3" fmla="*/ 25603 w 28945"/>
                  <a:gd name="connsiteY3" fmla="*/ 3232 h 8180"/>
                  <a:gd name="connsiteX4" fmla="*/ 13987 w 28945"/>
                  <a:gd name="connsiteY4" fmla="*/ 15 h 8180"/>
                  <a:gd name="connsiteX5" fmla="*/ 2788 w 28945"/>
                  <a:gd name="connsiteY5" fmla="*/ 4006 h 8180"/>
                  <a:gd name="connsiteX6" fmla="*/ 108 w 28945"/>
                  <a:gd name="connsiteY6" fmla="*/ 8057 h 8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945" h="8180">
                    <a:moveTo>
                      <a:pt x="108" y="8057"/>
                    </a:moveTo>
                    <a:cubicBezTo>
                      <a:pt x="1061" y="8951"/>
                      <a:pt x="6422" y="4721"/>
                      <a:pt x="14226" y="4542"/>
                    </a:cubicBezTo>
                    <a:cubicBezTo>
                      <a:pt x="22029" y="4364"/>
                      <a:pt x="27867" y="8057"/>
                      <a:pt x="28701" y="7104"/>
                    </a:cubicBezTo>
                    <a:cubicBezTo>
                      <a:pt x="29535" y="6151"/>
                      <a:pt x="28165" y="4959"/>
                      <a:pt x="25603" y="3232"/>
                    </a:cubicBezTo>
                    <a:cubicBezTo>
                      <a:pt x="22161" y="980"/>
                      <a:pt x="18098" y="-146"/>
                      <a:pt x="13987" y="15"/>
                    </a:cubicBezTo>
                    <a:cubicBezTo>
                      <a:pt x="9925" y="128"/>
                      <a:pt x="6005" y="1522"/>
                      <a:pt x="2788" y="4006"/>
                    </a:cubicBezTo>
                    <a:cubicBezTo>
                      <a:pt x="465" y="5913"/>
                      <a:pt x="-309" y="7640"/>
                      <a:pt x="108" y="80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A1B17A19-AFA1-66FB-4001-27AFCCBB2B81}"/>
                  </a:ext>
                </a:extLst>
              </p:cNvPr>
              <p:cNvSpPr/>
              <p:nvPr/>
            </p:nvSpPr>
            <p:spPr>
              <a:xfrm>
                <a:off x="2182365" y="2442125"/>
                <a:ext cx="23367" cy="65487"/>
              </a:xfrm>
              <a:custGeom>
                <a:avLst/>
                <a:gdLst>
                  <a:gd name="connsiteX0" fmla="*/ 19734 w 23367"/>
                  <a:gd name="connsiteY0" fmla="*/ 65169 h 65487"/>
                  <a:gd name="connsiteX1" fmla="*/ 7045 w 23367"/>
                  <a:gd name="connsiteY1" fmla="*/ 62846 h 65487"/>
                  <a:gd name="connsiteX2" fmla="*/ 2816 w 23367"/>
                  <a:gd name="connsiteY2" fmla="*/ 60880 h 65487"/>
                  <a:gd name="connsiteX3" fmla="*/ 4126 w 23367"/>
                  <a:gd name="connsiteY3" fmla="*/ 54923 h 65487"/>
                  <a:gd name="connsiteX4" fmla="*/ 10083 w 23367"/>
                  <a:gd name="connsiteY4" fmla="*/ 39733 h 65487"/>
                  <a:gd name="connsiteX5" fmla="*/ 23367 w 23367"/>
                  <a:gd name="connsiteY5" fmla="*/ 0 h 65487"/>
                  <a:gd name="connsiteX6" fmla="*/ 6926 w 23367"/>
                  <a:gd name="connsiteY6" fmla="*/ 38601 h 65487"/>
                  <a:gd name="connsiteX7" fmla="*/ 1267 w 23367"/>
                  <a:gd name="connsiteY7" fmla="*/ 53851 h 65487"/>
                  <a:gd name="connsiteX8" fmla="*/ 254 w 23367"/>
                  <a:gd name="connsiteY8" fmla="*/ 61655 h 65487"/>
                  <a:gd name="connsiteX9" fmla="*/ 3531 w 23367"/>
                  <a:gd name="connsiteY9" fmla="*/ 64574 h 65487"/>
                  <a:gd name="connsiteX10" fmla="*/ 6926 w 23367"/>
                  <a:gd name="connsiteY10" fmla="*/ 65050 h 65487"/>
                  <a:gd name="connsiteX11" fmla="*/ 19734 w 23367"/>
                  <a:gd name="connsiteY11" fmla="*/ 65169 h 6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367" h="65487">
                    <a:moveTo>
                      <a:pt x="19734" y="65169"/>
                    </a:moveTo>
                    <a:cubicBezTo>
                      <a:pt x="15623" y="63847"/>
                      <a:pt x="11358" y="63067"/>
                      <a:pt x="7045" y="62846"/>
                    </a:cubicBezTo>
                    <a:cubicBezTo>
                      <a:pt x="5020" y="62846"/>
                      <a:pt x="3173" y="62251"/>
                      <a:pt x="2816" y="60880"/>
                    </a:cubicBezTo>
                    <a:cubicBezTo>
                      <a:pt x="2631" y="58807"/>
                      <a:pt x="3090" y="56728"/>
                      <a:pt x="4126" y="54923"/>
                    </a:cubicBezTo>
                    <a:cubicBezTo>
                      <a:pt x="6032" y="50080"/>
                      <a:pt x="8016" y="45017"/>
                      <a:pt x="10083" y="39733"/>
                    </a:cubicBezTo>
                    <a:cubicBezTo>
                      <a:pt x="15558" y="26860"/>
                      <a:pt x="20002" y="13576"/>
                      <a:pt x="23367" y="0"/>
                    </a:cubicBezTo>
                    <a:cubicBezTo>
                      <a:pt x="16874" y="12408"/>
                      <a:pt x="11376" y="25317"/>
                      <a:pt x="6926" y="38601"/>
                    </a:cubicBezTo>
                    <a:cubicBezTo>
                      <a:pt x="4960" y="43903"/>
                      <a:pt x="3114" y="48966"/>
                      <a:pt x="1267" y="53851"/>
                    </a:cubicBezTo>
                    <a:cubicBezTo>
                      <a:pt x="58" y="56264"/>
                      <a:pt x="-300" y="59016"/>
                      <a:pt x="254" y="61655"/>
                    </a:cubicBezTo>
                    <a:cubicBezTo>
                      <a:pt x="832" y="63085"/>
                      <a:pt x="2041" y="64163"/>
                      <a:pt x="3531" y="64574"/>
                    </a:cubicBezTo>
                    <a:cubicBezTo>
                      <a:pt x="4633" y="64889"/>
                      <a:pt x="5776" y="65050"/>
                      <a:pt x="6926" y="65050"/>
                    </a:cubicBezTo>
                    <a:cubicBezTo>
                      <a:pt x="11173" y="65592"/>
                      <a:pt x="15474" y="65628"/>
                      <a:pt x="19734" y="6516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06315A0C-21A8-7098-7A6B-80CCB9F13F4C}"/>
                  </a:ext>
                </a:extLst>
              </p:cNvPr>
              <p:cNvSpPr/>
              <p:nvPr/>
            </p:nvSpPr>
            <p:spPr>
              <a:xfrm>
                <a:off x="2200191" y="2512654"/>
                <a:ext cx="26233" cy="22460"/>
              </a:xfrm>
              <a:custGeom>
                <a:avLst/>
                <a:gdLst>
                  <a:gd name="connsiteX0" fmla="*/ 24901 w 26233"/>
                  <a:gd name="connsiteY0" fmla="*/ 1 h 22460"/>
                  <a:gd name="connsiteX1" fmla="*/ 16323 w 26233"/>
                  <a:gd name="connsiteY1" fmla="*/ 14417 h 22460"/>
                  <a:gd name="connsiteX2" fmla="*/ 1 w 26233"/>
                  <a:gd name="connsiteY2" fmla="*/ 20732 h 22460"/>
                  <a:gd name="connsiteX3" fmla="*/ 5958 w 26233"/>
                  <a:gd name="connsiteY3" fmla="*/ 22459 h 22460"/>
                  <a:gd name="connsiteX4" fmla="*/ 19600 w 26233"/>
                  <a:gd name="connsiteY4" fmla="*/ 17693 h 22460"/>
                  <a:gd name="connsiteX5" fmla="*/ 26212 w 26233"/>
                  <a:gd name="connsiteY5" fmla="*/ 5779 h 22460"/>
                  <a:gd name="connsiteX6" fmla="*/ 24901 w 26233"/>
                  <a:gd name="connsiteY6" fmla="*/ 1 h 2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33" h="22460">
                    <a:moveTo>
                      <a:pt x="24901" y="1"/>
                    </a:moveTo>
                    <a:cubicBezTo>
                      <a:pt x="23591" y="1"/>
                      <a:pt x="23591" y="8401"/>
                      <a:pt x="16323" y="14417"/>
                    </a:cubicBezTo>
                    <a:cubicBezTo>
                      <a:pt x="9056" y="20434"/>
                      <a:pt x="61" y="19540"/>
                      <a:pt x="1" y="20732"/>
                    </a:cubicBezTo>
                    <a:cubicBezTo>
                      <a:pt x="-58" y="21923"/>
                      <a:pt x="2027" y="22340"/>
                      <a:pt x="5958" y="22459"/>
                    </a:cubicBezTo>
                    <a:cubicBezTo>
                      <a:pt x="10920" y="22519"/>
                      <a:pt x="15751" y="20833"/>
                      <a:pt x="19600" y="17693"/>
                    </a:cubicBezTo>
                    <a:cubicBezTo>
                      <a:pt x="23245" y="14715"/>
                      <a:pt x="25610" y="10450"/>
                      <a:pt x="26212" y="5779"/>
                    </a:cubicBezTo>
                    <a:cubicBezTo>
                      <a:pt x="26391" y="2086"/>
                      <a:pt x="25438" y="-58"/>
                      <a:pt x="24901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55871155-86C9-EDF6-6BFB-124DDB386F7B}"/>
                  </a:ext>
                </a:extLst>
              </p:cNvPr>
              <p:cNvSpPr/>
              <p:nvPr/>
            </p:nvSpPr>
            <p:spPr>
              <a:xfrm>
                <a:off x="2228395" y="2418029"/>
                <a:ext cx="35893" cy="10503"/>
              </a:xfrm>
              <a:custGeom>
                <a:avLst/>
                <a:gdLst>
                  <a:gd name="connsiteX0" fmla="*/ 34 w 35893"/>
                  <a:gd name="connsiteY0" fmla="*/ 5868 h 10503"/>
                  <a:gd name="connsiteX1" fmla="*/ 17905 w 35893"/>
                  <a:gd name="connsiteY1" fmla="*/ 8131 h 10503"/>
                  <a:gd name="connsiteX2" fmla="*/ 35776 w 35893"/>
                  <a:gd name="connsiteY2" fmla="*/ 9799 h 10503"/>
                  <a:gd name="connsiteX3" fmla="*/ 32023 w 35893"/>
                  <a:gd name="connsiteY3" fmla="*/ 4855 h 10503"/>
                  <a:gd name="connsiteX4" fmla="*/ 18798 w 35893"/>
                  <a:gd name="connsiteY4" fmla="*/ 208 h 10503"/>
                  <a:gd name="connsiteX5" fmla="*/ 4978 w 35893"/>
                  <a:gd name="connsiteY5" fmla="*/ 1876 h 10503"/>
                  <a:gd name="connsiteX6" fmla="*/ 34 w 35893"/>
                  <a:gd name="connsiteY6" fmla="*/ 5868 h 1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893" h="10503">
                    <a:moveTo>
                      <a:pt x="34" y="5868"/>
                    </a:moveTo>
                    <a:cubicBezTo>
                      <a:pt x="808" y="8012"/>
                      <a:pt x="8612" y="6999"/>
                      <a:pt x="17905" y="8131"/>
                    </a:cubicBezTo>
                    <a:cubicBezTo>
                      <a:pt x="27198" y="9263"/>
                      <a:pt x="34465" y="11705"/>
                      <a:pt x="35776" y="9799"/>
                    </a:cubicBezTo>
                    <a:cubicBezTo>
                      <a:pt x="36312" y="8906"/>
                      <a:pt x="35001" y="6880"/>
                      <a:pt x="32023" y="4855"/>
                    </a:cubicBezTo>
                    <a:cubicBezTo>
                      <a:pt x="28050" y="2276"/>
                      <a:pt x="23510" y="685"/>
                      <a:pt x="18798" y="208"/>
                    </a:cubicBezTo>
                    <a:cubicBezTo>
                      <a:pt x="14122" y="-351"/>
                      <a:pt x="9386" y="220"/>
                      <a:pt x="4978" y="1876"/>
                    </a:cubicBezTo>
                    <a:cubicBezTo>
                      <a:pt x="1404" y="3247"/>
                      <a:pt x="-264" y="4915"/>
                      <a:pt x="34" y="58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96122E73-51F6-5954-2F62-77104BE2CCBD}"/>
                  </a:ext>
                </a:extLst>
              </p:cNvPr>
              <p:cNvSpPr/>
              <p:nvPr/>
            </p:nvSpPr>
            <p:spPr>
              <a:xfrm>
                <a:off x="2156350" y="2418409"/>
                <a:ext cx="30810" cy="9987"/>
              </a:xfrm>
              <a:custGeom>
                <a:avLst/>
                <a:gdLst>
                  <a:gd name="connsiteX0" fmla="*/ 237 w 30810"/>
                  <a:gd name="connsiteY0" fmla="*/ 9061 h 9987"/>
                  <a:gd name="connsiteX1" fmla="*/ 15427 w 30810"/>
                  <a:gd name="connsiteY1" fmla="*/ 9061 h 9987"/>
                  <a:gd name="connsiteX2" fmla="*/ 30618 w 30810"/>
                  <a:gd name="connsiteY2" fmla="*/ 8346 h 9987"/>
                  <a:gd name="connsiteX3" fmla="*/ 27520 w 30810"/>
                  <a:gd name="connsiteY3" fmla="*/ 3342 h 9987"/>
                  <a:gd name="connsiteX4" fmla="*/ 3037 w 30810"/>
                  <a:gd name="connsiteY4" fmla="*/ 4057 h 9987"/>
                  <a:gd name="connsiteX5" fmla="*/ 237 w 30810"/>
                  <a:gd name="connsiteY5" fmla="*/ 9061 h 9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10" h="9987">
                    <a:moveTo>
                      <a:pt x="237" y="9061"/>
                    </a:moveTo>
                    <a:cubicBezTo>
                      <a:pt x="1845" y="11146"/>
                      <a:pt x="7981" y="9061"/>
                      <a:pt x="15427" y="9061"/>
                    </a:cubicBezTo>
                    <a:cubicBezTo>
                      <a:pt x="22874" y="9061"/>
                      <a:pt x="29188" y="10431"/>
                      <a:pt x="30618" y="8346"/>
                    </a:cubicBezTo>
                    <a:cubicBezTo>
                      <a:pt x="31273" y="7274"/>
                      <a:pt x="30260" y="5249"/>
                      <a:pt x="27520" y="3342"/>
                    </a:cubicBezTo>
                    <a:cubicBezTo>
                      <a:pt x="19955" y="-1364"/>
                      <a:pt x="10310" y="-1078"/>
                      <a:pt x="3037" y="4057"/>
                    </a:cubicBezTo>
                    <a:cubicBezTo>
                      <a:pt x="416" y="5964"/>
                      <a:pt x="-478" y="8108"/>
                      <a:pt x="237" y="90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B5F7F933-5A65-F75A-59B8-01394AB094D6}"/>
                  </a:ext>
                </a:extLst>
              </p:cNvPr>
              <p:cNvSpPr/>
              <p:nvPr/>
            </p:nvSpPr>
            <p:spPr>
              <a:xfrm>
                <a:off x="2275131" y="2345888"/>
                <a:ext cx="66072" cy="145465"/>
              </a:xfrm>
              <a:custGeom>
                <a:avLst/>
                <a:gdLst>
                  <a:gd name="connsiteX0" fmla="*/ 0 w 66072"/>
                  <a:gd name="connsiteY0" fmla="*/ 31067 h 145465"/>
                  <a:gd name="connsiteX1" fmla="*/ 0 w 66072"/>
                  <a:gd name="connsiteY1" fmla="*/ 31067 h 145465"/>
                  <a:gd name="connsiteX2" fmla="*/ 14892 w 66072"/>
                  <a:gd name="connsiteY2" fmla="*/ 56920 h 145465"/>
                  <a:gd name="connsiteX3" fmla="*/ 14892 w 66072"/>
                  <a:gd name="connsiteY3" fmla="*/ 57933 h 145465"/>
                  <a:gd name="connsiteX4" fmla="*/ 18645 w 66072"/>
                  <a:gd name="connsiteY4" fmla="*/ 101657 h 145465"/>
                  <a:gd name="connsiteX5" fmla="*/ 36516 w 66072"/>
                  <a:gd name="connsiteY5" fmla="*/ 140795 h 145465"/>
                  <a:gd name="connsiteX6" fmla="*/ 52302 w 66072"/>
                  <a:gd name="connsiteY6" fmla="*/ 142939 h 145465"/>
                  <a:gd name="connsiteX7" fmla="*/ 54149 w 66072"/>
                  <a:gd name="connsiteY7" fmla="*/ 136268 h 145465"/>
                  <a:gd name="connsiteX8" fmla="*/ 66063 w 66072"/>
                  <a:gd name="connsiteY8" fmla="*/ 33629 h 145465"/>
                  <a:gd name="connsiteX9" fmla="*/ 53256 w 66072"/>
                  <a:gd name="connsiteY9" fmla="*/ 8550 h 145465"/>
                  <a:gd name="connsiteX10" fmla="*/ 27760 w 66072"/>
                  <a:gd name="connsiteY10" fmla="*/ 1342 h 145465"/>
                  <a:gd name="connsiteX11" fmla="*/ 1609 w 66072"/>
                  <a:gd name="connsiteY11" fmla="*/ 28089 h 145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072" h="145465">
                    <a:moveTo>
                      <a:pt x="0" y="31067"/>
                    </a:moveTo>
                    <a:lnTo>
                      <a:pt x="0" y="31067"/>
                    </a:lnTo>
                    <a:cubicBezTo>
                      <a:pt x="8119" y="37435"/>
                      <a:pt x="13457" y="46704"/>
                      <a:pt x="14892" y="56920"/>
                    </a:cubicBezTo>
                    <a:lnTo>
                      <a:pt x="14892" y="57933"/>
                    </a:lnTo>
                    <a:cubicBezTo>
                      <a:pt x="16918" y="72409"/>
                      <a:pt x="16501" y="87182"/>
                      <a:pt x="18645" y="101657"/>
                    </a:cubicBezTo>
                    <a:cubicBezTo>
                      <a:pt x="20027" y="116341"/>
                      <a:pt x="26324" y="130132"/>
                      <a:pt x="36516" y="140795"/>
                    </a:cubicBezTo>
                    <a:cubicBezTo>
                      <a:pt x="40924" y="144905"/>
                      <a:pt x="48430" y="147765"/>
                      <a:pt x="52302" y="142939"/>
                    </a:cubicBezTo>
                    <a:cubicBezTo>
                      <a:pt x="53547" y="140938"/>
                      <a:pt x="54191" y="138621"/>
                      <a:pt x="54149" y="136268"/>
                    </a:cubicBezTo>
                    <a:cubicBezTo>
                      <a:pt x="56830" y="101300"/>
                      <a:pt x="66421" y="70264"/>
                      <a:pt x="66063" y="33629"/>
                    </a:cubicBezTo>
                    <a:cubicBezTo>
                      <a:pt x="66099" y="23692"/>
                      <a:pt x="61327" y="14346"/>
                      <a:pt x="53256" y="8550"/>
                    </a:cubicBezTo>
                    <a:cubicBezTo>
                      <a:pt x="45631" y="3010"/>
                      <a:pt x="36278" y="-2649"/>
                      <a:pt x="27760" y="1342"/>
                    </a:cubicBezTo>
                    <a:cubicBezTo>
                      <a:pt x="19241" y="5333"/>
                      <a:pt x="8221" y="21357"/>
                      <a:pt x="1609" y="28089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8B29B491-ADE4-82CC-8F4D-1C28B76A5CEC}"/>
                  </a:ext>
                </a:extLst>
              </p:cNvPr>
              <p:cNvSpPr/>
              <p:nvPr/>
            </p:nvSpPr>
            <p:spPr>
              <a:xfrm>
                <a:off x="2311231" y="2454179"/>
                <a:ext cx="35766" cy="53068"/>
              </a:xfrm>
              <a:custGeom>
                <a:avLst/>
                <a:gdLst>
                  <a:gd name="connsiteX0" fmla="*/ 1906 w 35766"/>
                  <a:gd name="connsiteY0" fmla="*/ 1587 h 53068"/>
                  <a:gd name="connsiteX1" fmla="*/ 35742 w 35766"/>
                  <a:gd name="connsiteY1" fmla="*/ 26011 h 53068"/>
                  <a:gd name="connsiteX2" fmla="*/ 0 w 35766"/>
                  <a:gd name="connsiteY2" fmla="*/ 51506 h 53068"/>
                  <a:gd name="connsiteX3" fmla="*/ 1906 w 35766"/>
                  <a:gd name="connsiteY3" fmla="*/ 1587 h 5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766" h="53068">
                    <a:moveTo>
                      <a:pt x="1906" y="1587"/>
                    </a:moveTo>
                    <a:cubicBezTo>
                      <a:pt x="2800" y="1229"/>
                      <a:pt x="36814" y="-8719"/>
                      <a:pt x="35742" y="26011"/>
                    </a:cubicBezTo>
                    <a:cubicBezTo>
                      <a:pt x="34670" y="60740"/>
                      <a:pt x="0" y="52519"/>
                      <a:pt x="0" y="51506"/>
                    </a:cubicBezTo>
                    <a:cubicBezTo>
                      <a:pt x="0" y="50494"/>
                      <a:pt x="1906" y="1587"/>
                      <a:pt x="1906" y="158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2E15B793-2A2A-00E8-1665-D0FC5170DBDC}"/>
                  </a:ext>
                </a:extLst>
              </p:cNvPr>
              <p:cNvSpPr/>
              <p:nvPr/>
            </p:nvSpPr>
            <p:spPr>
              <a:xfrm>
                <a:off x="2322158" y="2465179"/>
                <a:ext cx="15807" cy="30332"/>
              </a:xfrm>
              <a:custGeom>
                <a:avLst/>
                <a:gdLst>
                  <a:gd name="connsiteX0" fmla="*/ 33 w 15807"/>
                  <a:gd name="connsiteY0" fmla="*/ 27521 h 30332"/>
                  <a:gd name="connsiteX1" fmla="*/ 1642 w 15807"/>
                  <a:gd name="connsiteY1" fmla="*/ 28474 h 30332"/>
                  <a:gd name="connsiteX2" fmla="*/ 6169 w 15807"/>
                  <a:gd name="connsiteY2" fmla="*/ 28474 h 30332"/>
                  <a:gd name="connsiteX3" fmla="*/ 13556 w 15807"/>
                  <a:gd name="connsiteY3" fmla="*/ 15249 h 30332"/>
                  <a:gd name="connsiteX4" fmla="*/ 12126 w 15807"/>
                  <a:gd name="connsiteY4" fmla="*/ 6552 h 30332"/>
                  <a:gd name="connsiteX5" fmla="*/ 7718 w 15807"/>
                  <a:gd name="connsiteY5" fmla="*/ 1787 h 30332"/>
                  <a:gd name="connsiteX6" fmla="*/ 4084 w 15807"/>
                  <a:gd name="connsiteY6" fmla="*/ 3335 h 30332"/>
                  <a:gd name="connsiteX7" fmla="*/ 3607 w 15807"/>
                  <a:gd name="connsiteY7" fmla="*/ 5003 h 30332"/>
                  <a:gd name="connsiteX8" fmla="*/ 3191 w 15807"/>
                  <a:gd name="connsiteY8" fmla="*/ 2978 h 30332"/>
                  <a:gd name="connsiteX9" fmla="*/ 4620 w 15807"/>
                  <a:gd name="connsiteY9" fmla="*/ 834 h 30332"/>
                  <a:gd name="connsiteX10" fmla="*/ 8016 w 15807"/>
                  <a:gd name="connsiteY10" fmla="*/ 59 h 30332"/>
                  <a:gd name="connsiteX11" fmla="*/ 13973 w 15807"/>
                  <a:gd name="connsiteY11" fmla="*/ 5659 h 30332"/>
                  <a:gd name="connsiteX12" fmla="*/ 15760 w 15807"/>
                  <a:gd name="connsiteY12" fmla="*/ 15428 h 30332"/>
                  <a:gd name="connsiteX13" fmla="*/ 6467 w 15807"/>
                  <a:gd name="connsiteY13" fmla="*/ 30142 h 30332"/>
                  <a:gd name="connsiteX14" fmla="*/ 927 w 15807"/>
                  <a:gd name="connsiteY14" fmla="*/ 29070 h 30332"/>
                  <a:gd name="connsiteX15" fmla="*/ 33 w 15807"/>
                  <a:gd name="connsiteY15" fmla="*/ 27521 h 30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07" h="30332">
                    <a:moveTo>
                      <a:pt x="33" y="27521"/>
                    </a:moveTo>
                    <a:cubicBezTo>
                      <a:pt x="33" y="27521"/>
                      <a:pt x="629" y="27997"/>
                      <a:pt x="1642" y="28474"/>
                    </a:cubicBezTo>
                    <a:cubicBezTo>
                      <a:pt x="3089" y="29070"/>
                      <a:pt x="4721" y="29070"/>
                      <a:pt x="6169" y="28474"/>
                    </a:cubicBezTo>
                    <a:cubicBezTo>
                      <a:pt x="10839" y="25722"/>
                      <a:pt x="13663" y="20670"/>
                      <a:pt x="13556" y="15249"/>
                    </a:cubicBezTo>
                    <a:cubicBezTo>
                      <a:pt x="13717" y="12283"/>
                      <a:pt x="13228" y="9316"/>
                      <a:pt x="12126" y="6552"/>
                    </a:cubicBezTo>
                    <a:cubicBezTo>
                      <a:pt x="11530" y="4336"/>
                      <a:pt x="9880" y="2549"/>
                      <a:pt x="7718" y="1787"/>
                    </a:cubicBezTo>
                    <a:cubicBezTo>
                      <a:pt x="6288" y="1340"/>
                      <a:pt x="4751" y="1995"/>
                      <a:pt x="4084" y="3335"/>
                    </a:cubicBezTo>
                    <a:cubicBezTo>
                      <a:pt x="3607" y="4289"/>
                      <a:pt x="3786" y="4944"/>
                      <a:pt x="3607" y="5003"/>
                    </a:cubicBezTo>
                    <a:cubicBezTo>
                      <a:pt x="3429" y="5063"/>
                      <a:pt x="2893" y="4408"/>
                      <a:pt x="3191" y="2978"/>
                    </a:cubicBezTo>
                    <a:cubicBezTo>
                      <a:pt x="3423" y="2126"/>
                      <a:pt x="3923" y="1376"/>
                      <a:pt x="4620" y="834"/>
                    </a:cubicBezTo>
                    <a:cubicBezTo>
                      <a:pt x="5609" y="142"/>
                      <a:pt x="6824" y="-132"/>
                      <a:pt x="8016" y="59"/>
                    </a:cubicBezTo>
                    <a:cubicBezTo>
                      <a:pt x="10821" y="798"/>
                      <a:pt x="13061" y="2907"/>
                      <a:pt x="13973" y="5659"/>
                    </a:cubicBezTo>
                    <a:cubicBezTo>
                      <a:pt x="15378" y="8715"/>
                      <a:pt x="15992" y="12074"/>
                      <a:pt x="15760" y="15428"/>
                    </a:cubicBezTo>
                    <a:cubicBezTo>
                      <a:pt x="15903" y="21754"/>
                      <a:pt x="12245" y="27557"/>
                      <a:pt x="6467" y="30142"/>
                    </a:cubicBezTo>
                    <a:cubicBezTo>
                      <a:pt x="4555" y="30607"/>
                      <a:pt x="2529" y="30213"/>
                      <a:pt x="927" y="29070"/>
                    </a:cubicBezTo>
                    <a:cubicBezTo>
                      <a:pt x="93" y="28414"/>
                      <a:pt x="-86" y="27580"/>
                      <a:pt x="33" y="27521"/>
                    </a:cubicBezTo>
                    <a:close/>
                  </a:path>
                </a:pathLst>
              </a:custGeom>
              <a:solidFill>
                <a:srgbClr val="D1734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BE2E2A25-EF71-BE28-F920-2D85749166C1}"/>
                  </a:ext>
                </a:extLst>
              </p:cNvPr>
              <p:cNvSpPr/>
              <p:nvPr/>
            </p:nvSpPr>
            <p:spPr>
              <a:xfrm>
                <a:off x="2104067" y="2311900"/>
                <a:ext cx="202419" cy="95273"/>
              </a:xfrm>
              <a:custGeom>
                <a:avLst/>
                <a:gdLst>
                  <a:gd name="connsiteX0" fmla="*/ 200612 w 202419"/>
                  <a:gd name="connsiteY0" fmla="*/ 40989 h 95273"/>
                  <a:gd name="connsiteX1" fmla="*/ 168563 w 202419"/>
                  <a:gd name="connsiteY1" fmla="*/ 1732 h 95273"/>
                  <a:gd name="connsiteX2" fmla="*/ 111733 w 202419"/>
                  <a:gd name="connsiteY2" fmla="*/ 10311 h 95273"/>
                  <a:gd name="connsiteX3" fmla="*/ 78910 w 202419"/>
                  <a:gd name="connsiteY3" fmla="*/ 18412 h 95273"/>
                  <a:gd name="connsiteX4" fmla="*/ 56869 w 202419"/>
                  <a:gd name="connsiteY4" fmla="*/ 12812 h 95273"/>
                  <a:gd name="connsiteX5" fmla="*/ 34650 w 202419"/>
                  <a:gd name="connsiteY5" fmla="*/ 8404 h 95273"/>
                  <a:gd name="connsiteX6" fmla="*/ 16362 w 202419"/>
                  <a:gd name="connsiteY6" fmla="*/ 20020 h 95273"/>
                  <a:gd name="connsiteX7" fmla="*/ 23236 w 202419"/>
                  <a:gd name="connsiteY7" fmla="*/ 37230 h 95273"/>
                  <a:gd name="connsiteX8" fmla="*/ 25178 w 202419"/>
                  <a:gd name="connsiteY8" fmla="*/ 37891 h 95273"/>
                  <a:gd name="connsiteX9" fmla="*/ 2071 w 202419"/>
                  <a:gd name="connsiteY9" fmla="*/ 44724 h 95273"/>
                  <a:gd name="connsiteX10" fmla="*/ 8904 w 202419"/>
                  <a:gd name="connsiteY10" fmla="*/ 67831 h 95273"/>
                  <a:gd name="connsiteX11" fmla="*/ 20591 w 202419"/>
                  <a:gd name="connsiteY11" fmla="*/ 69523 h 95273"/>
                  <a:gd name="connsiteX12" fmla="*/ 8677 w 202419"/>
                  <a:gd name="connsiteY12" fmla="*/ 78161 h 95273"/>
                  <a:gd name="connsiteX13" fmla="*/ 20591 w 202419"/>
                  <a:gd name="connsiteY13" fmla="*/ 91326 h 95273"/>
                  <a:gd name="connsiteX14" fmla="*/ 66996 w 202419"/>
                  <a:gd name="connsiteY14" fmla="*/ 90611 h 95273"/>
                  <a:gd name="connsiteX15" fmla="*/ 110720 w 202419"/>
                  <a:gd name="connsiteY15" fmla="*/ 72263 h 95273"/>
                  <a:gd name="connsiteX16" fmla="*/ 165406 w 202419"/>
                  <a:gd name="connsiteY16" fmla="*/ 62375 h 95273"/>
                  <a:gd name="connsiteX17" fmla="*/ 190246 w 202419"/>
                  <a:gd name="connsiteY17" fmla="*/ 76552 h 95273"/>
                  <a:gd name="connsiteX18" fmla="*/ 201267 w 202419"/>
                  <a:gd name="connsiteY18" fmla="*/ 60945 h 95273"/>
                  <a:gd name="connsiteX19" fmla="*/ 200612 w 202419"/>
                  <a:gd name="connsiteY19" fmla="*/ 41168 h 9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02419" h="95273">
                    <a:moveTo>
                      <a:pt x="200612" y="40989"/>
                    </a:moveTo>
                    <a:cubicBezTo>
                      <a:pt x="209130" y="27050"/>
                      <a:pt x="185719" y="7094"/>
                      <a:pt x="168563" y="1732"/>
                    </a:cubicBezTo>
                    <a:cubicBezTo>
                      <a:pt x="151407" y="-3629"/>
                      <a:pt x="128830" y="4651"/>
                      <a:pt x="111733" y="10311"/>
                    </a:cubicBezTo>
                    <a:cubicBezTo>
                      <a:pt x="101011" y="13885"/>
                      <a:pt x="90228" y="18889"/>
                      <a:pt x="78910" y="18412"/>
                    </a:cubicBezTo>
                    <a:cubicBezTo>
                      <a:pt x="71327" y="17633"/>
                      <a:pt x="63905" y="15747"/>
                      <a:pt x="56869" y="12812"/>
                    </a:cubicBezTo>
                    <a:cubicBezTo>
                      <a:pt x="49846" y="9823"/>
                      <a:pt x="42281" y="8323"/>
                      <a:pt x="34650" y="8404"/>
                    </a:cubicBezTo>
                    <a:cubicBezTo>
                      <a:pt x="26876" y="8609"/>
                      <a:pt x="19852" y="13073"/>
                      <a:pt x="16362" y="20020"/>
                    </a:cubicBezTo>
                    <a:cubicBezTo>
                      <a:pt x="13508" y="26671"/>
                      <a:pt x="16582" y="34377"/>
                      <a:pt x="23236" y="37230"/>
                    </a:cubicBezTo>
                    <a:cubicBezTo>
                      <a:pt x="23868" y="37504"/>
                      <a:pt x="24517" y="37725"/>
                      <a:pt x="25178" y="37891"/>
                    </a:cubicBezTo>
                    <a:cubicBezTo>
                      <a:pt x="16910" y="33397"/>
                      <a:pt x="6568" y="36456"/>
                      <a:pt x="2071" y="44724"/>
                    </a:cubicBezTo>
                    <a:cubicBezTo>
                      <a:pt x="-2421" y="52992"/>
                      <a:pt x="635" y="63334"/>
                      <a:pt x="8904" y="67831"/>
                    </a:cubicBezTo>
                    <a:cubicBezTo>
                      <a:pt x="12472" y="69767"/>
                      <a:pt x="16618" y="70369"/>
                      <a:pt x="20591" y="69523"/>
                    </a:cubicBezTo>
                    <a:cubicBezTo>
                      <a:pt x="15647" y="65770"/>
                      <a:pt x="8082" y="71965"/>
                      <a:pt x="8677" y="78161"/>
                    </a:cubicBezTo>
                    <a:cubicBezTo>
                      <a:pt x="10035" y="84350"/>
                      <a:pt x="14569" y="89360"/>
                      <a:pt x="20591" y="91326"/>
                    </a:cubicBezTo>
                    <a:cubicBezTo>
                      <a:pt x="35067" y="97640"/>
                      <a:pt x="51985" y="95615"/>
                      <a:pt x="66996" y="90611"/>
                    </a:cubicBezTo>
                    <a:cubicBezTo>
                      <a:pt x="82008" y="85607"/>
                      <a:pt x="95888" y="77684"/>
                      <a:pt x="110720" y="72263"/>
                    </a:cubicBezTo>
                    <a:cubicBezTo>
                      <a:pt x="125553" y="66842"/>
                      <a:pt x="150513" y="57132"/>
                      <a:pt x="165406" y="62375"/>
                    </a:cubicBezTo>
                    <a:cubicBezTo>
                      <a:pt x="176426" y="66247"/>
                      <a:pt x="184051" y="79471"/>
                      <a:pt x="190246" y="76552"/>
                    </a:cubicBezTo>
                    <a:cubicBezTo>
                      <a:pt x="196197" y="73401"/>
                      <a:pt x="200284" y="67605"/>
                      <a:pt x="201267" y="60945"/>
                    </a:cubicBezTo>
                    <a:cubicBezTo>
                      <a:pt x="202089" y="54357"/>
                      <a:pt x="201868" y="47685"/>
                      <a:pt x="200612" y="41168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7F2C21D6-FE35-3042-2B60-89601D3FEAD2}"/>
                  </a:ext>
                </a:extLst>
              </p:cNvPr>
              <p:cNvSpPr/>
              <p:nvPr/>
            </p:nvSpPr>
            <p:spPr>
              <a:xfrm>
                <a:off x="2125015" y="2321494"/>
                <a:ext cx="171633" cy="51689"/>
              </a:xfrm>
              <a:custGeom>
                <a:avLst/>
                <a:gdLst>
                  <a:gd name="connsiteX0" fmla="*/ 0 w 171633"/>
                  <a:gd name="connsiteY0" fmla="*/ 27047 h 51689"/>
                  <a:gd name="connsiteX1" fmla="*/ 5540 w 171633"/>
                  <a:gd name="connsiteY1" fmla="*/ 33719 h 51689"/>
                  <a:gd name="connsiteX2" fmla="*/ 24841 w 171633"/>
                  <a:gd name="connsiteY2" fmla="*/ 46109 h 51689"/>
                  <a:gd name="connsiteX3" fmla="*/ 57842 w 171633"/>
                  <a:gd name="connsiteY3" fmla="*/ 44918 h 51689"/>
                  <a:gd name="connsiteX4" fmla="*/ 91440 w 171633"/>
                  <a:gd name="connsiteY4" fmla="*/ 19005 h 51689"/>
                  <a:gd name="connsiteX5" fmla="*/ 130458 w 171633"/>
                  <a:gd name="connsiteY5" fmla="*/ 300 h 51689"/>
                  <a:gd name="connsiteX6" fmla="*/ 163698 w 171633"/>
                  <a:gd name="connsiteY6" fmla="*/ 11797 h 51689"/>
                  <a:gd name="connsiteX7" fmla="*/ 171561 w 171633"/>
                  <a:gd name="connsiteY7" fmla="*/ 34255 h 51689"/>
                  <a:gd name="connsiteX8" fmla="*/ 170072 w 171633"/>
                  <a:gd name="connsiteY8" fmla="*/ 40629 h 51689"/>
                  <a:gd name="connsiteX9" fmla="*/ 168940 w 171633"/>
                  <a:gd name="connsiteY9" fmla="*/ 42595 h 51689"/>
                  <a:gd name="connsiteX10" fmla="*/ 170251 w 171633"/>
                  <a:gd name="connsiteY10" fmla="*/ 34195 h 51689"/>
                  <a:gd name="connsiteX11" fmla="*/ 161911 w 171633"/>
                  <a:gd name="connsiteY11" fmla="*/ 13465 h 51689"/>
                  <a:gd name="connsiteX12" fmla="*/ 130935 w 171633"/>
                  <a:gd name="connsiteY12" fmla="*/ 3219 h 51689"/>
                  <a:gd name="connsiteX13" fmla="*/ 93584 w 171633"/>
                  <a:gd name="connsiteY13" fmla="*/ 21626 h 51689"/>
                  <a:gd name="connsiteX14" fmla="*/ 59093 w 171633"/>
                  <a:gd name="connsiteY14" fmla="*/ 47777 h 51689"/>
                  <a:gd name="connsiteX15" fmla="*/ 23828 w 171633"/>
                  <a:gd name="connsiteY15" fmla="*/ 48492 h 51689"/>
                  <a:gd name="connsiteX16" fmla="*/ 4348 w 171633"/>
                  <a:gd name="connsiteY16" fmla="*/ 34672 h 51689"/>
                  <a:gd name="connsiteX17" fmla="*/ 715 w 171633"/>
                  <a:gd name="connsiteY17" fmla="*/ 29251 h 51689"/>
                  <a:gd name="connsiteX18" fmla="*/ 0 w 171633"/>
                  <a:gd name="connsiteY18" fmla="*/ 27047 h 51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1633" h="51689">
                    <a:moveTo>
                      <a:pt x="0" y="27047"/>
                    </a:moveTo>
                    <a:cubicBezTo>
                      <a:pt x="0" y="27047"/>
                      <a:pt x="1787" y="29608"/>
                      <a:pt x="5540" y="33719"/>
                    </a:cubicBezTo>
                    <a:cubicBezTo>
                      <a:pt x="10901" y="39318"/>
                      <a:pt x="17519" y="43566"/>
                      <a:pt x="24841" y="46109"/>
                    </a:cubicBezTo>
                    <a:cubicBezTo>
                      <a:pt x="35575" y="50035"/>
                      <a:pt x="47418" y="49606"/>
                      <a:pt x="57842" y="44918"/>
                    </a:cubicBezTo>
                    <a:cubicBezTo>
                      <a:pt x="69756" y="39616"/>
                      <a:pt x="79764" y="29013"/>
                      <a:pt x="91440" y="19005"/>
                    </a:cubicBezTo>
                    <a:cubicBezTo>
                      <a:pt x="102204" y="8889"/>
                      <a:pt x="115834" y="2355"/>
                      <a:pt x="130458" y="300"/>
                    </a:cubicBezTo>
                    <a:cubicBezTo>
                      <a:pt x="142717" y="-1210"/>
                      <a:pt x="154989" y="3034"/>
                      <a:pt x="163698" y="11797"/>
                    </a:cubicBezTo>
                    <a:cubicBezTo>
                      <a:pt x="169286" y="17888"/>
                      <a:pt x="172133" y="26007"/>
                      <a:pt x="171561" y="34255"/>
                    </a:cubicBezTo>
                    <a:cubicBezTo>
                      <a:pt x="171383" y="36441"/>
                      <a:pt x="170882" y="38592"/>
                      <a:pt x="170072" y="40629"/>
                    </a:cubicBezTo>
                    <a:cubicBezTo>
                      <a:pt x="169476" y="41999"/>
                      <a:pt x="169059" y="42654"/>
                      <a:pt x="168940" y="42595"/>
                    </a:cubicBezTo>
                    <a:cubicBezTo>
                      <a:pt x="169607" y="39837"/>
                      <a:pt x="170048" y="37025"/>
                      <a:pt x="170251" y="34195"/>
                    </a:cubicBezTo>
                    <a:cubicBezTo>
                      <a:pt x="170269" y="26465"/>
                      <a:pt x="167278" y="19031"/>
                      <a:pt x="161911" y="13465"/>
                    </a:cubicBezTo>
                    <a:cubicBezTo>
                      <a:pt x="153660" y="5551"/>
                      <a:pt x="142277" y="1786"/>
                      <a:pt x="130935" y="3219"/>
                    </a:cubicBezTo>
                    <a:cubicBezTo>
                      <a:pt x="116918" y="5463"/>
                      <a:pt x="103902" y="11877"/>
                      <a:pt x="93584" y="21626"/>
                    </a:cubicBezTo>
                    <a:cubicBezTo>
                      <a:pt x="82147" y="31396"/>
                      <a:pt x="71722" y="42297"/>
                      <a:pt x="59093" y="47777"/>
                    </a:cubicBezTo>
                    <a:cubicBezTo>
                      <a:pt x="47912" y="52733"/>
                      <a:pt x="35206" y="52990"/>
                      <a:pt x="23828" y="48492"/>
                    </a:cubicBezTo>
                    <a:cubicBezTo>
                      <a:pt x="16233" y="45674"/>
                      <a:pt x="9513" y="40909"/>
                      <a:pt x="4348" y="34672"/>
                    </a:cubicBezTo>
                    <a:cubicBezTo>
                      <a:pt x="2960" y="32992"/>
                      <a:pt x="1739" y="31175"/>
                      <a:pt x="715" y="29251"/>
                    </a:cubicBezTo>
                    <a:cubicBezTo>
                      <a:pt x="375" y="28554"/>
                      <a:pt x="131" y="27809"/>
                      <a:pt x="0" y="27047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F44779E6-601B-5EB0-5308-9EC733E872D5}"/>
                  </a:ext>
                </a:extLst>
              </p:cNvPr>
              <p:cNvSpPr/>
              <p:nvPr/>
            </p:nvSpPr>
            <p:spPr>
              <a:xfrm>
                <a:off x="2296926" y="2363605"/>
                <a:ext cx="36433" cy="90553"/>
              </a:xfrm>
              <a:custGeom>
                <a:avLst/>
                <a:gdLst>
                  <a:gd name="connsiteX0" fmla="*/ 25086 w 36433"/>
                  <a:gd name="connsiteY0" fmla="*/ 90553 h 90553"/>
                  <a:gd name="connsiteX1" fmla="*/ 22287 w 36433"/>
                  <a:gd name="connsiteY1" fmla="*/ 86860 h 90553"/>
                  <a:gd name="connsiteX2" fmla="*/ 20559 w 36433"/>
                  <a:gd name="connsiteY2" fmla="*/ 74231 h 90553"/>
                  <a:gd name="connsiteX3" fmla="*/ 32473 w 36433"/>
                  <a:gd name="connsiteY3" fmla="*/ 35570 h 90553"/>
                  <a:gd name="connsiteX4" fmla="*/ 28899 w 36433"/>
                  <a:gd name="connsiteY4" fmla="*/ 14721 h 90553"/>
                  <a:gd name="connsiteX5" fmla="*/ 15972 w 36433"/>
                  <a:gd name="connsiteY5" fmla="*/ 3581 h 90553"/>
                  <a:gd name="connsiteX6" fmla="*/ 4416 w 36433"/>
                  <a:gd name="connsiteY6" fmla="*/ 1973 h 90553"/>
                  <a:gd name="connsiteX7" fmla="*/ 7 w 36433"/>
                  <a:gd name="connsiteY7" fmla="*/ 2807 h 90553"/>
                  <a:gd name="connsiteX8" fmla="*/ 4118 w 36433"/>
                  <a:gd name="connsiteY8" fmla="*/ 662 h 90553"/>
                  <a:gd name="connsiteX9" fmla="*/ 16866 w 36433"/>
                  <a:gd name="connsiteY9" fmla="*/ 1258 h 90553"/>
                  <a:gd name="connsiteX10" fmla="*/ 31639 w 36433"/>
                  <a:gd name="connsiteY10" fmla="*/ 13172 h 90553"/>
                  <a:gd name="connsiteX11" fmla="*/ 36166 w 36433"/>
                  <a:gd name="connsiteY11" fmla="*/ 35809 h 90553"/>
                  <a:gd name="connsiteX12" fmla="*/ 29495 w 36433"/>
                  <a:gd name="connsiteY12" fmla="*/ 57730 h 90553"/>
                  <a:gd name="connsiteX13" fmla="*/ 23240 w 36433"/>
                  <a:gd name="connsiteY13" fmla="*/ 74529 h 90553"/>
                  <a:gd name="connsiteX14" fmla="*/ 25086 w 36433"/>
                  <a:gd name="connsiteY14" fmla="*/ 90553 h 9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433" h="90553">
                    <a:moveTo>
                      <a:pt x="25086" y="90553"/>
                    </a:moveTo>
                    <a:cubicBezTo>
                      <a:pt x="25086" y="90553"/>
                      <a:pt x="23597" y="89600"/>
                      <a:pt x="22287" y="86860"/>
                    </a:cubicBezTo>
                    <a:cubicBezTo>
                      <a:pt x="20523" y="82899"/>
                      <a:pt x="19928" y="78520"/>
                      <a:pt x="20559" y="74231"/>
                    </a:cubicBezTo>
                    <a:cubicBezTo>
                      <a:pt x="21274" y="63032"/>
                      <a:pt x="31222" y="51059"/>
                      <a:pt x="32473" y="35570"/>
                    </a:cubicBezTo>
                    <a:cubicBezTo>
                      <a:pt x="33468" y="28416"/>
                      <a:pt x="32217" y="21137"/>
                      <a:pt x="28899" y="14721"/>
                    </a:cubicBezTo>
                    <a:cubicBezTo>
                      <a:pt x="25950" y="9675"/>
                      <a:pt x="21399" y="5750"/>
                      <a:pt x="15972" y="3581"/>
                    </a:cubicBezTo>
                    <a:cubicBezTo>
                      <a:pt x="12332" y="2021"/>
                      <a:pt x="8341" y="1467"/>
                      <a:pt x="4416" y="1973"/>
                    </a:cubicBezTo>
                    <a:cubicBezTo>
                      <a:pt x="1616" y="2450"/>
                      <a:pt x="127" y="3105"/>
                      <a:pt x="7" y="2807"/>
                    </a:cubicBezTo>
                    <a:cubicBezTo>
                      <a:pt x="-112" y="2509"/>
                      <a:pt x="1199" y="1556"/>
                      <a:pt x="4118" y="662"/>
                    </a:cubicBezTo>
                    <a:cubicBezTo>
                      <a:pt x="8335" y="-392"/>
                      <a:pt x="12767" y="-183"/>
                      <a:pt x="16866" y="1258"/>
                    </a:cubicBezTo>
                    <a:cubicBezTo>
                      <a:pt x="23007" y="3420"/>
                      <a:pt x="28226" y="7626"/>
                      <a:pt x="31639" y="13172"/>
                    </a:cubicBezTo>
                    <a:cubicBezTo>
                      <a:pt x="35529" y="20041"/>
                      <a:pt x="37114" y="27975"/>
                      <a:pt x="36166" y="35809"/>
                    </a:cubicBezTo>
                    <a:cubicBezTo>
                      <a:pt x="35291" y="43457"/>
                      <a:pt x="33027" y="50886"/>
                      <a:pt x="29495" y="57730"/>
                    </a:cubicBezTo>
                    <a:cubicBezTo>
                      <a:pt x="26647" y="63014"/>
                      <a:pt x="24544" y="68667"/>
                      <a:pt x="23240" y="74529"/>
                    </a:cubicBezTo>
                    <a:cubicBezTo>
                      <a:pt x="22161" y="79932"/>
                      <a:pt x="22811" y="85538"/>
                      <a:pt x="25086" y="9055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F5AF3C4E-DC49-CFFF-267A-BA85FF354AB9}"/>
                  </a:ext>
                </a:extLst>
              </p:cNvPr>
              <p:cNvSpPr/>
              <p:nvPr/>
            </p:nvSpPr>
            <p:spPr>
              <a:xfrm>
                <a:off x="2053710" y="3210100"/>
                <a:ext cx="572764" cy="1191100"/>
              </a:xfrm>
              <a:custGeom>
                <a:avLst/>
                <a:gdLst>
                  <a:gd name="connsiteX0" fmla="*/ 373086 w 572764"/>
                  <a:gd name="connsiteY0" fmla="*/ 10186 h 1191100"/>
                  <a:gd name="connsiteX1" fmla="*/ 572765 w 572764"/>
                  <a:gd name="connsiteY1" fmla="*/ 1171919 h 1191100"/>
                  <a:gd name="connsiteX2" fmla="*/ 415321 w 572764"/>
                  <a:gd name="connsiteY2" fmla="*/ 1191100 h 1191100"/>
                  <a:gd name="connsiteX3" fmla="*/ 191756 w 572764"/>
                  <a:gd name="connsiteY3" fmla="*/ 154762 h 1191100"/>
                  <a:gd name="connsiteX4" fmla="*/ 210401 w 572764"/>
                  <a:gd name="connsiteY4" fmla="*/ 1176148 h 1191100"/>
                  <a:gd name="connsiteX5" fmla="*/ 59629 w 572764"/>
                  <a:gd name="connsiteY5" fmla="*/ 1176148 h 1191100"/>
                  <a:gd name="connsiteX6" fmla="*/ 0 w 572764"/>
                  <a:gd name="connsiteY6" fmla="*/ 0 h 1191100"/>
                  <a:gd name="connsiteX7" fmla="*/ 373086 w 572764"/>
                  <a:gd name="connsiteY7" fmla="*/ 10186 h 119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2764" h="1191100">
                    <a:moveTo>
                      <a:pt x="373086" y="10186"/>
                    </a:moveTo>
                    <a:lnTo>
                      <a:pt x="572765" y="1171919"/>
                    </a:lnTo>
                    <a:lnTo>
                      <a:pt x="415321" y="1191100"/>
                    </a:lnTo>
                    <a:lnTo>
                      <a:pt x="191756" y="154762"/>
                    </a:lnTo>
                    <a:lnTo>
                      <a:pt x="210401" y="1176148"/>
                    </a:lnTo>
                    <a:lnTo>
                      <a:pt x="59629" y="1176148"/>
                    </a:lnTo>
                    <a:lnTo>
                      <a:pt x="0" y="0"/>
                    </a:lnTo>
                    <a:lnTo>
                      <a:pt x="373086" y="10186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D50172EC-7B45-2174-EE3A-D617B5612200}"/>
                  </a:ext>
                </a:extLst>
              </p:cNvPr>
              <p:cNvSpPr/>
              <p:nvPr/>
            </p:nvSpPr>
            <p:spPr>
              <a:xfrm>
                <a:off x="1948331" y="2644663"/>
                <a:ext cx="585572" cy="602906"/>
              </a:xfrm>
              <a:custGeom>
                <a:avLst/>
                <a:gdLst>
                  <a:gd name="connsiteX0" fmla="*/ 120152 w 585572"/>
                  <a:gd name="connsiteY0" fmla="*/ 205874 h 602906"/>
                  <a:gd name="connsiteX1" fmla="*/ 63859 w 585572"/>
                  <a:gd name="connsiteY1" fmla="*/ 240841 h 602906"/>
                  <a:gd name="connsiteX2" fmla="*/ 0 w 585572"/>
                  <a:gd name="connsiteY2" fmla="*/ 118127 h 602906"/>
                  <a:gd name="connsiteX3" fmla="*/ 140823 w 585572"/>
                  <a:gd name="connsiteY3" fmla="*/ 25079 h 602906"/>
                  <a:gd name="connsiteX4" fmla="*/ 158694 w 585572"/>
                  <a:gd name="connsiteY4" fmla="*/ 15369 h 602906"/>
                  <a:gd name="connsiteX5" fmla="*/ 205993 w 585572"/>
                  <a:gd name="connsiteY5" fmla="*/ 3812 h 602906"/>
                  <a:gd name="connsiteX6" fmla="*/ 238458 w 585572"/>
                  <a:gd name="connsiteY6" fmla="*/ 0 h 602906"/>
                  <a:gd name="connsiteX7" fmla="*/ 364568 w 585572"/>
                  <a:gd name="connsiteY7" fmla="*/ 0 h 602906"/>
                  <a:gd name="connsiteX8" fmla="*/ 364568 w 585572"/>
                  <a:gd name="connsiteY8" fmla="*/ 0 h 602906"/>
                  <a:gd name="connsiteX9" fmla="*/ 378984 w 585572"/>
                  <a:gd name="connsiteY9" fmla="*/ 1132 h 602906"/>
                  <a:gd name="connsiteX10" fmla="*/ 378984 w 585572"/>
                  <a:gd name="connsiteY10" fmla="*/ 1132 h 602906"/>
                  <a:gd name="connsiteX11" fmla="*/ 486210 w 585572"/>
                  <a:gd name="connsiteY11" fmla="*/ 63501 h 602906"/>
                  <a:gd name="connsiteX12" fmla="*/ 585572 w 585572"/>
                  <a:gd name="connsiteY12" fmla="*/ 152856 h 602906"/>
                  <a:gd name="connsiteX13" fmla="*/ 488116 w 585572"/>
                  <a:gd name="connsiteY13" fmla="*/ 269375 h 602906"/>
                  <a:gd name="connsiteX14" fmla="*/ 457973 w 585572"/>
                  <a:gd name="connsiteY14" fmla="*/ 233633 h 602906"/>
                  <a:gd name="connsiteX15" fmla="*/ 465062 w 585572"/>
                  <a:gd name="connsiteY15" fmla="*/ 398225 h 602906"/>
                  <a:gd name="connsiteX16" fmla="*/ 493834 w 585572"/>
                  <a:gd name="connsiteY16" fmla="*/ 602907 h 602906"/>
                  <a:gd name="connsiteX17" fmla="*/ 104545 w 585572"/>
                  <a:gd name="connsiteY17" fmla="*/ 602907 h 602906"/>
                  <a:gd name="connsiteX18" fmla="*/ 107226 w 585572"/>
                  <a:gd name="connsiteY18" fmla="*/ 487580 h 602906"/>
                  <a:gd name="connsiteX19" fmla="*/ 117174 w 585572"/>
                  <a:gd name="connsiteY19" fmla="*/ 246500 h 602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85572" h="602906">
                    <a:moveTo>
                      <a:pt x="120152" y="205874"/>
                    </a:moveTo>
                    <a:lnTo>
                      <a:pt x="63859" y="240841"/>
                    </a:lnTo>
                    <a:lnTo>
                      <a:pt x="0" y="118127"/>
                    </a:lnTo>
                    <a:cubicBezTo>
                      <a:pt x="28057" y="97873"/>
                      <a:pt x="118008" y="39971"/>
                      <a:pt x="140823" y="25079"/>
                    </a:cubicBezTo>
                    <a:cubicBezTo>
                      <a:pt x="146465" y="21296"/>
                      <a:pt x="152451" y="18044"/>
                      <a:pt x="158694" y="15369"/>
                    </a:cubicBezTo>
                    <a:cubicBezTo>
                      <a:pt x="173879" y="9430"/>
                      <a:pt x="189784" y="5540"/>
                      <a:pt x="205993" y="3812"/>
                    </a:cubicBezTo>
                    <a:cubicBezTo>
                      <a:pt x="220409" y="1847"/>
                      <a:pt x="231369" y="894"/>
                      <a:pt x="238458" y="0"/>
                    </a:cubicBezTo>
                    <a:cubicBezTo>
                      <a:pt x="279490" y="12986"/>
                      <a:pt x="323536" y="12986"/>
                      <a:pt x="364568" y="0"/>
                    </a:cubicBezTo>
                    <a:lnTo>
                      <a:pt x="364568" y="0"/>
                    </a:lnTo>
                    <a:cubicBezTo>
                      <a:pt x="369512" y="0"/>
                      <a:pt x="374337" y="596"/>
                      <a:pt x="378984" y="1132"/>
                    </a:cubicBezTo>
                    <a:lnTo>
                      <a:pt x="378984" y="1132"/>
                    </a:lnTo>
                    <a:cubicBezTo>
                      <a:pt x="420683" y="7089"/>
                      <a:pt x="461131" y="36338"/>
                      <a:pt x="486210" y="63501"/>
                    </a:cubicBezTo>
                    <a:lnTo>
                      <a:pt x="585572" y="152856"/>
                    </a:lnTo>
                    <a:lnTo>
                      <a:pt x="488116" y="269375"/>
                    </a:lnTo>
                    <a:lnTo>
                      <a:pt x="457973" y="233633"/>
                    </a:lnTo>
                    <a:lnTo>
                      <a:pt x="465062" y="398225"/>
                    </a:lnTo>
                    <a:lnTo>
                      <a:pt x="493834" y="602907"/>
                    </a:lnTo>
                    <a:lnTo>
                      <a:pt x="104545" y="602907"/>
                    </a:lnTo>
                    <a:cubicBezTo>
                      <a:pt x="104545" y="602907"/>
                      <a:pt x="103711" y="554655"/>
                      <a:pt x="107226" y="487580"/>
                    </a:cubicBezTo>
                    <a:cubicBezTo>
                      <a:pt x="112230" y="393221"/>
                      <a:pt x="117174" y="246500"/>
                      <a:pt x="117174" y="246500"/>
                    </a:cubicBezTo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3" name="Forma Livre: Forma 542">
                <a:extLst>
                  <a:ext uri="{FF2B5EF4-FFF2-40B4-BE49-F238E27FC236}">
                    <a16:creationId xmlns:a16="http://schemas.microsoft.com/office/drawing/2014/main" id="{65AABC62-76C8-5032-9CEC-31C96A24AD9D}"/>
                  </a:ext>
                </a:extLst>
              </p:cNvPr>
              <p:cNvSpPr/>
              <p:nvPr/>
            </p:nvSpPr>
            <p:spPr>
              <a:xfrm>
                <a:off x="2063689" y="2769164"/>
                <a:ext cx="16112" cy="184845"/>
              </a:xfrm>
              <a:custGeom>
                <a:avLst/>
                <a:gdLst>
                  <a:gd name="connsiteX0" fmla="*/ 982 w 16112"/>
                  <a:gd name="connsiteY0" fmla="*/ 184845 h 184845"/>
                  <a:gd name="connsiteX1" fmla="*/ 3484 w 16112"/>
                  <a:gd name="connsiteY1" fmla="*/ 157741 h 184845"/>
                  <a:gd name="connsiteX2" fmla="*/ 8190 w 16112"/>
                  <a:gd name="connsiteY2" fmla="*/ 92214 h 184845"/>
                  <a:gd name="connsiteX3" fmla="*/ 14147 w 16112"/>
                  <a:gd name="connsiteY3" fmla="*/ 27045 h 184845"/>
                  <a:gd name="connsiteX4" fmla="*/ 16112 w 16112"/>
                  <a:gd name="connsiteY4" fmla="*/ 0 h 184845"/>
                  <a:gd name="connsiteX5" fmla="*/ 11108 w 16112"/>
                  <a:gd name="connsiteY5" fmla="*/ 26687 h 184845"/>
                  <a:gd name="connsiteX6" fmla="*/ 3781 w 16112"/>
                  <a:gd name="connsiteY6" fmla="*/ 91857 h 184845"/>
                  <a:gd name="connsiteX7" fmla="*/ 326 w 16112"/>
                  <a:gd name="connsiteY7" fmla="*/ 157384 h 184845"/>
                  <a:gd name="connsiteX8" fmla="*/ 982 w 16112"/>
                  <a:gd name="connsiteY8" fmla="*/ 184845 h 184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112" h="184845">
                    <a:moveTo>
                      <a:pt x="982" y="184845"/>
                    </a:moveTo>
                    <a:cubicBezTo>
                      <a:pt x="2447" y="175880"/>
                      <a:pt x="3287" y="166826"/>
                      <a:pt x="3484" y="157741"/>
                    </a:cubicBezTo>
                    <a:cubicBezTo>
                      <a:pt x="4615" y="141061"/>
                      <a:pt x="6105" y="117948"/>
                      <a:pt x="8190" y="92214"/>
                    </a:cubicBezTo>
                    <a:cubicBezTo>
                      <a:pt x="10275" y="66480"/>
                      <a:pt x="12598" y="43724"/>
                      <a:pt x="14147" y="27045"/>
                    </a:cubicBezTo>
                    <a:cubicBezTo>
                      <a:pt x="15469" y="18091"/>
                      <a:pt x="16130" y="9049"/>
                      <a:pt x="16112" y="0"/>
                    </a:cubicBezTo>
                    <a:cubicBezTo>
                      <a:pt x="13652" y="8727"/>
                      <a:pt x="11978" y="17662"/>
                      <a:pt x="11108" y="26687"/>
                    </a:cubicBezTo>
                    <a:cubicBezTo>
                      <a:pt x="8666" y="43307"/>
                      <a:pt x="5926" y="66361"/>
                      <a:pt x="3781" y="91857"/>
                    </a:cubicBezTo>
                    <a:cubicBezTo>
                      <a:pt x="1637" y="117353"/>
                      <a:pt x="684" y="140585"/>
                      <a:pt x="326" y="157384"/>
                    </a:cubicBezTo>
                    <a:cubicBezTo>
                      <a:pt x="-269" y="166540"/>
                      <a:pt x="-49" y="175731"/>
                      <a:pt x="982" y="1848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7D2499D9-0C13-FC4B-D307-1431C5277561}"/>
                  </a:ext>
                </a:extLst>
              </p:cNvPr>
              <p:cNvSpPr/>
              <p:nvPr/>
            </p:nvSpPr>
            <p:spPr>
              <a:xfrm>
                <a:off x="2398075" y="2791621"/>
                <a:ext cx="10794" cy="126526"/>
              </a:xfrm>
              <a:custGeom>
                <a:avLst/>
                <a:gdLst>
                  <a:gd name="connsiteX0" fmla="*/ 1141 w 10794"/>
                  <a:gd name="connsiteY0" fmla="*/ 0 h 126526"/>
                  <a:gd name="connsiteX1" fmla="*/ 188 w 10794"/>
                  <a:gd name="connsiteY1" fmla="*/ 18645 h 126526"/>
                  <a:gd name="connsiteX2" fmla="*/ 2153 w 10794"/>
                  <a:gd name="connsiteY2" fmla="*/ 63561 h 126526"/>
                  <a:gd name="connsiteX3" fmla="*/ 6860 w 10794"/>
                  <a:gd name="connsiteY3" fmla="*/ 108239 h 126526"/>
                  <a:gd name="connsiteX4" fmla="*/ 10612 w 10794"/>
                  <a:gd name="connsiteY4" fmla="*/ 126526 h 126526"/>
                  <a:gd name="connsiteX5" fmla="*/ 9898 w 10794"/>
                  <a:gd name="connsiteY5" fmla="*/ 107941 h 126526"/>
                  <a:gd name="connsiteX6" fmla="*/ 6502 w 10794"/>
                  <a:gd name="connsiteY6" fmla="*/ 63204 h 126526"/>
                  <a:gd name="connsiteX7" fmla="*/ 3226 w 10794"/>
                  <a:gd name="connsiteY7" fmla="*/ 18526 h 126526"/>
                  <a:gd name="connsiteX8" fmla="*/ 1141 w 10794"/>
                  <a:gd name="connsiteY8" fmla="*/ 0 h 1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4" h="126526">
                    <a:moveTo>
                      <a:pt x="1141" y="0"/>
                    </a:moveTo>
                    <a:cubicBezTo>
                      <a:pt x="75" y="6154"/>
                      <a:pt x="-247" y="12414"/>
                      <a:pt x="188" y="18645"/>
                    </a:cubicBezTo>
                    <a:cubicBezTo>
                      <a:pt x="188" y="30142"/>
                      <a:pt x="903" y="46048"/>
                      <a:pt x="2153" y="63561"/>
                    </a:cubicBezTo>
                    <a:cubicBezTo>
                      <a:pt x="3405" y="81075"/>
                      <a:pt x="5192" y="96861"/>
                      <a:pt x="6860" y="108239"/>
                    </a:cubicBezTo>
                    <a:cubicBezTo>
                      <a:pt x="7277" y="114475"/>
                      <a:pt x="8540" y="120629"/>
                      <a:pt x="10612" y="126526"/>
                    </a:cubicBezTo>
                    <a:cubicBezTo>
                      <a:pt x="11006" y="120325"/>
                      <a:pt x="10761" y="114094"/>
                      <a:pt x="9898" y="107941"/>
                    </a:cubicBezTo>
                    <a:cubicBezTo>
                      <a:pt x="8885" y="94776"/>
                      <a:pt x="7753" y="79764"/>
                      <a:pt x="6502" y="63204"/>
                    </a:cubicBezTo>
                    <a:cubicBezTo>
                      <a:pt x="5251" y="46643"/>
                      <a:pt x="4238" y="31632"/>
                      <a:pt x="3226" y="18526"/>
                    </a:cubicBezTo>
                    <a:cubicBezTo>
                      <a:pt x="3226" y="12295"/>
                      <a:pt x="2529" y="6076"/>
                      <a:pt x="114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C5B278CD-E414-FA4D-2B82-1E8FE99A006E}"/>
                  </a:ext>
                </a:extLst>
              </p:cNvPr>
              <p:cNvSpPr/>
              <p:nvPr/>
            </p:nvSpPr>
            <p:spPr>
              <a:xfrm>
                <a:off x="2302176" y="2811101"/>
                <a:ext cx="64812" cy="16858"/>
              </a:xfrm>
              <a:custGeom>
                <a:avLst/>
                <a:gdLst>
                  <a:gd name="connsiteX0" fmla="*/ 0 w 64812"/>
                  <a:gd name="connsiteY0" fmla="*/ 0 h 16858"/>
                  <a:gd name="connsiteX1" fmla="*/ 64812 w 64812"/>
                  <a:gd name="connsiteY1" fmla="*/ 0 h 16858"/>
                  <a:gd name="connsiteX2" fmla="*/ 64812 w 64812"/>
                  <a:gd name="connsiteY2" fmla="*/ 16858 h 16858"/>
                  <a:gd name="connsiteX3" fmla="*/ 0 w 64812"/>
                  <a:gd name="connsiteY3" fmla="*/ 16858 h 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812" h="16858">
                    <a:moveTo>
                      <a:pt x="0" y="0"/>
                    </a:moveTo>
                    <a:lnTo>
                      <a:pt x="64812" y="0"/>
                    </a:lnTo>
                    <a:lnTo>
                      <a:pt x="64812" y="16858"/>
                    </a:lnTo>
                    <a:lnTo>
                      <a:pt x="0" y="16858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552" name="Gráfico 447">
              <a:extLst>
                <a:ext uri="{FF2B5EF4-FFF2-40B4-BE49-F238E27FC236}">
                  <a16:creationId xmlns:a16="http://schemas.microsoft.com/office/drawing/2014/main" id="{0B0CF0AB-D939-241B-937B-D9680F6D6AEB}"/>
                </a:ext>
              </a:extLst>
            </p:cNvPr>
            <p:cNvGrpSpPr/>
            <p:nvPr/>
          </p:nvGrpSpPr>
          <p:grpSpPr>
            <a:xfrm>
              <a:off x="677370" y="2292685"/>
              <a:ext cx="1195146" cy="2212948"/>
              <a:chOff x="677370" y="2292685"/>
              <a:chExt cx="1195146" cy="2212948"/>
            </a:xfrm>
          </p:grpSpPr>
          <p:sp>
            <p:nvSpPr>
              <p:cNvPr id="553" name="Forma Livre: Forma 552">
                <a:extLst>
                  <a:ext uri="{FF2B5EF4-FFF2-40B4-BE49-F238E27FC236}">
                    <a16:creationId xmlns:a16="http://schemas.microsoft.com/office/drawing/2014/main" id="{2E3D4AD4-59A3-ADDA-803A-4943BE395618}"/>
                  </a:ext>
                </a:extLst>
              </p:cNvPr>
              <p:cNvSpPr/>
              <p:nvPr/>
            </p:nvSpPr>
            <p:spPr>
              <a:xfrm>
                <a:off x="832918" y="2346217"/>
                <a:ext cx="329745" cy="485054"/>
              </a:xfrm>
              <a:custGeom>
                <a:avLst/>
                <a:gdLst>
                  <a:gd name="connsiteX0" fmla="*/ 226511 w 329745"/>
                  <a:gd name="connsiteY0" fmla="*/ 7268 h 485054"/>
                  <a:gd name="connsiteX1" fmla="*/ 116187 w 329745"/>
                  <a:gd name="connsiteY1" fmla="*/ 97635 h 485054"/>
                  <a:gd name="connsiteX2" fmla="*/ 104273 w 329745"/>
                  <a:gd name="connsiteY2" fmla="*/ 176744 h 485054"/>
                  <a:gd name="connsiteX3" fmla="*/ 36304 w 329745"/>
                  <a:gd name="connsiteY3" fmla="*/ 257342 h 485054"/>
                  <a:gd name="connsiteX4" fmla="*/ 39104 w 329745"/>
                  <a:gd name="connsiteY4" fmla="*/ 345684 h 485054"/>
                  <a:gd name="connsiteX5" fmla="*/ 5685 w 329745"/>
                  <a:gd name="connsiteY5" fmla="*/ 400488 h 485054"/>
                  <a:gd name="connsiteX6" fmla="*/ 9796 w 329745"/>
                  <a:gd name="connsiteY6" fmla="*/ 460058 h 485054"/>
                  <a:gd name="connsiteX7" fmla="*/ 63408 w 329745"/>
                  <a:gd name="connsiteY7" fmla="*/ 484661 h 485054"/>
                  <a:gd name="connsiteX8" fmla="*/ 100818 w 329745"/>
                  <a:gd name="connsiteY8" fmla="*/ 472032 h 485054"/>
                  <a:gd name="connsiteX9" fmla="*/ 185586 w 329745"/>
                  <a:gd name="connsiteY9" fmla="*/ 470304 h 485054"/>
                  <a:gd name="connsiteX10" fmla="*/ 270593 w 329745"/>
                  <a:gd name="connsiteY10" fmla="*/ 472270 h 485054"/>
                  <a:gd name="connsiteX11" fmla="*/ 329150 w 329745"/>
                  <a:gd name="connsiteY11" fmla="*/ 416930 h 485054"/>
                  <a:gd name="connsiteX12" fmla="*/ 319261 w 329745"/>
                  <a:gd name="connsiteY12" fmla="*/ 362840 h 485054"/>
                  <a:gd name="connsiteX13" fmla="*/ 273095 w 329745"/>
                  <a:gd name="connsiteY13" fmla="*/ 0 h 48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29745" h="485054">
                    <a:moveTo>
                      <a:pt x="226511" y="7268"/>
                    </a:moveTo>
                    <a:cubicBezTo>
                      <a:pt x="172915" y="7291"/>
                      <a:pt x="126765" y="45094"/>
                      <a:pt x="116187" y="97635"/>
                    </a:cubicBezTo>
                    <a:cubicBezTo>
                      <a:pt x="111600" y="124084"/>
                      <a:pt x="116604" y="152856"/>
                      <a:pt x="104273" y="176744"/>
                    </a:cubicBezTo>
                    <a:cubicBezTo>
                      <a:pt x="88130" y="208435"/>
                      <a:pt x="45776" y="223030"/>
                      <a:pt x="36304" y="257342"/>
                    </a:cubicBezTo>
                    <a:cubicBezTo>
                      <a:pt x="28322" y="285995"/>
                      <a:pt x="47146" y="316912"/>
                      <a:pt x="39104" y="345684"/>
                    </a:cubicBezTo>
                    <a:cubicBezTo>
                      <a:pt x="33147" y="366414"/>
                      <a:pt x="14740" y="381009"/>
                      <a:pt x="5685" y="400488"/>
                    </a:cubicBezTo>
                    <a:cubicBezTo>
                      <a:pt x="-3157" y="419753"/>
                      <a:pt x="-1609" y="442187"/>
                      <a:pt x="9796" y="460058"/>
                    </a:cubicBezTo>
                    <a:cubicBezTo>
                      <a:pt x="21642" y="477661"/>
                      <a:pt x="42339" y="487157"/>
                      <a:pt x="63408" y="484661"/>
                    </a:cubicBezTo>
                    <a:cubicBezTo>
                      <a:pt x="76454" y="482754"/>
                      <a:pt x="88249" y="476142"/>
                      <a:pt x="100818" y="472032"/>
                    </a:cubicBezTo>
                    <a:cubicBezTo>
                      <a:pt x="127923" y="463156"/>
                      <a:pt x="157350" y="466075"/>
                      <a:pt x="185586" y="470304"/>
                    </a:cubicBezTo>
                    <a:cubicBezTo>
                      <a:pt x="213822" y="474534"/>
                      <a:pt x="242833" y="478823"/>
                      <a:pt x="270593" y="472270"/>
                    </a:cubicBezTo>
                    <a:cubicBezTo>
                      <a:pt x="298352" y="465717"/>
                      <a:pt x="324980" y="445166"/>
                      <a:pt x="329150" y="416930"/>
                    </a:cubicBezTo>
                    <a:cubicBezTo>
                      <a:pt x="331830" y="398642"/>
                      <a:pt x="324920" y="380473"/>
                      <a:pt x="319261" y="362840"/>
                    </a:cubicBezTo>
                    <a:cubicBezTo>
                      <a:pt x="282268" y="246381"/>
                      <a:pt x="299365" y="119319"/>
                      <a:pt x="273095" y="0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32954ED0-434A-CEE8-8F45-D3CCF418E581}"/>
                  </a:ext>
                </a:extLst>
              </p:cNvPr>
              <p:cNvSpPr/>
              <p:nvPr/>
            </p:nvSpPr>
            <p:spPr>
              <a:xfrm>
                <a:off x="869159" y="2427556"/>
                <a:ext cx="95732" cy="86436"/>
              </a:xfrm>
              <a:custGeom>
                <a:avLst/>
                <a:gdLst>
                  <a:gd name="connsiteX0" fmla="*/ 86857 w 95732"/>
                  <a:gd name="connsiteY0" fmla="*/ 33214 h 86436"/>
                  <a:gd name="connsiteX1" fmla="*/ 62016 w 95732"/>
                  <a:gd name="connsiteY1" fmla="*/ 8910 h 86436"/>
                  <a:gd name="connsiteX2" fmla="*/ 29074 w 95732"/>
                  <a:gd name="connsiteY2" fmla="*/ 331 h 86436"/>
                  <a:gd name="connsiteX3" fmla="*/ 4710 w 95732"/>
                  <a:gd name="connsiteY3" fmla="*/ 22253 h 86436"/>
                  <a:gd name="connsiteX4" fmla="*/ 21976 w 95732"/>
                  <a:gd name="connsiteY4" fmla="*/ 47290 h 86436"/>
                  <a:gd name="connsiteX5" fmla="*/ 22581 w 95732"/>
                  <a:gd name="connsiteY5" fmla="*/ 47392 h 86436"/>
                  <a:gd name="connsiteX6" fmla="*/ 896 w 95732"/>
                  <a:gd name="connsiteY6" fmla="*/ 57298 h 86436"/>
                  <a:gd name="connsiteX7" fmla="*/ 123 w 95732"/>
                  <a:gd name="connsiteY7" fmla="*/ 60080 h 86436"/>
                  <a:gd name="connsiteX8" fmla="*/ 14301 w 95732"/>
                  <a:gd name="connsiteY8" fmla="*/ 83908 h 86436"/>
                  <a:gd name="connsiteX9" fmla="*/ 43430 w 95732"/>
                  <a:gd name="connsiteY9" fmla="*/ 83134 h 86436"/>
                  <a:gd name="connsiteX10" fmla="*/ 68688 w 95732"/>
                  <a:gd name="connsiteY10" fmla="*/ 67348 h 86436"/>
                  <a:gd name="connsiteX11" fmla="*/ 95733 w 95732"/>
                  <a:gd name="connsiteY11" fmla="*/ 46915 h 86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5732" h="86436">
                    <a:moveTo>
                      <a:pt x="86857" y="33214"/>
                    </a:moveTo>
                    <a:cubicBezTo>
                      <a:pt x="79783" y="23963"/>
                      <a:pt x="71418" y="15778"/>
                      <a:pt x="62016" y="8910"/>
                    </a:cubicBezTo>
                    <a:cubicBezTo>
                      <a:pt x="52511" y="1999"/>
                      <a:pt x="40744" y="-1068"/>
                      <a:pt x="29074" y="331"/>
                    </a:cubicBezTo>
                    <a:cubicBezTo>
                      <a:pt x="17251" y="2005"/>
                      <a:pt x="7619" y="10673"/>
                      <a:pt x="4710" y="22253"/>
                    </a:cubicBezTo>
                    <a:cubicBezTo>
                      <a:pt x="2564" y="33935"/>
                      <a:pt x="10294" y="45146"/>
                      <a:pt x="21976" y="47290"/>
                    </a:cubicBezTo>
                    <a:cubicBezTo>
                      <a:pt x="22177" y="47326"/>
                      <a:pt x="22378" y="47362"/>
                      <a:pt x="22581" y="47392"/>
                    </a:cubicBezTo>
                    <a:cubicBezTo>
                      <a:pt x="13857" y="44139"/>
                      <a:pt x="4148" y="48577"/>
                      <a:pt x="896" y="57298"/>
                    </a:cubicBezTo>
                    <a:cubicBezTo>
                      <a:pt x="559" y="58204"/>
                      <a:pt x="301" y="59133"/>
                      <a:pt x="123" y="60080"/>
                    </a:cubicBezTo>
                    <a:cubicBezTo>
                      <a:pt x="-928" y="70278"/>
                      <a:pt x="4834" y="79964"/>
                      <a:pt x="14301" y="83908"/>
                    </a:cubicBezTo>
                    <a:cubicBezTo>
                      <a:pt x="23728" y="87530"/>
                      <a:pt x="34209" y="87250"/>
                      <a:pt x="43430" y="83134"/>
                    </a:cubicBezTo>
                    <a:cubicBezTo>
                      <a:pt x="52523" y="79035"/>
                      <a:pt x="61020" y="73727"/>
                      <a:pt x="68688" y="67348"/>
                    </a:cubicBezTo>
                    <a:lnTo>
                      <a:pt x="95733" y="46915"/>
                    </a:ln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5" name="Forma Livre: Forma 554">
                <a:extLst>
                  <a:ext uri="{FF2B5EF4-FFF2-40B4-BE49-F238E27FC236}">
                    <a16:creationId xmlns:a16="http://schemas.microsoft.com/office/drawing/2014/main" id="{308A399C-DD9C-614D-16C9-3C704CB683E3}"/>
                  </a:ext>
                </a:extLst>
              </p:cNvPr>
              <p:cNvSpPr/>
              <p:nvPr/>
            </p:nvSpPr>
            <p:spPr>
              <a:xfrm>
                <a:off x="846664" y="2387559"/>
                <a:ext cx="190962" cy="411687"/>
              </a:xfrm>
              <a:custGeom>
                <a:avLst/>
                <a:gdLst>
                  <a:gd name="connsiteX0" fmla="*/ 15946 w 190962"/>
                  <a:gd name="connsiteY0" fmla="*/ 411688 h 411687"/>
                  <a:gd name="connsiteX1" fmla="*/ 11299 w 190962"/>
                  <a:gd name="connsiteY1" fmla="*/ 409603 h 411687"/>
                  <a:gd name="connsiteX2" fmla="*/ 2304 w 190962"/>
                  <a:gd name="connsiteY2" fmla="*/ 397987 h 411687"/>
                  <a:gd name="connsiteX3" fmla="*/ 1768 w 190962"/>
                  <a:gd name="connsiteY3" fmla="*/ 374814 h 411687"/>
                  <a:gd name="connsiteX4" fmla="*/ 18507 w 190962"/>
                  <a:gd name="connsiteY4" fmla="*/ 348961 h 411687"/>
                  <a:gd name="connsiteX5" fmla="*/ 42335 w 190962"/>
                  <a:gd name="connsiteY5" fmla="*/ 320844 h 411687"/>
                  <a:gd name="connsiteX6" fmla="*/ 46803 w 190962"/>
                  <a:gd name="connsiteY6" fmla="*/ 280455 h 411687"/>
                  <a:gd name="connsiteX7" fmla="*/ 38285 w 190962"/>
                  <a:gd name="connsiteY7" fmla="*/ 233931 h 411687"/>
                  <a:gd name="connsiteX8" fmla="*/ 45612 w 190962"/>
                  <a:gd name="connsiteY8" fmla="*/ 209567 h 411687"/>
                  <a:gd name="connsiteX9" fmla="*/ 64734 w 190962"/>
                  <a:gd name="connsiteY9" fmla="*/ 191696 h 411687"/>
                  <a:gd name="connsiteX10" fmla="*/ 109173 w 190962"/>
                  <a:gd name="connsiteY10" fmla="*/ 167868 h 411687"/>
                  <a:gd name="connsiteX11" fmla="*/ 125316 w 190962"/>
                  <a:gd name="connsiteY11" fmla="*/ 151605 h 411687"/>
                  <a:gd name="connsiteX12" fmla="*/ 132882 w 190962"/>
                  <a:gd name="connsiteY12" fmla="*/ 130160 h 411687"/>
                  <a:gd name="connsiteX13" fmla="*/ 135622 w 190962"/>
                  <a:gd name="connsiteY13" fmla="*/ 87806 h 411687"/>
                  <a:gd name="connsiteX14" fmla="*/ 141936 w 190962"/>
                  <a:gd name="connsiteY14" fmla="*/ 51051 h 411687"/>
                  <a:gd name="connsiteX15" fmla="*/ 172853 w 190962"/>
                  <a:gd name="connsiteY15" fmla="*/ 7565 h 411687"/>
                  <a:gd name="connsiteX16" fmla="*/ 186018 w 190962"/>
                  <a:gd name="connsiteY16" fmla="*/ 1013 h 411687"/>
                  <a:gd name="connsiteX17" fmla="*/ 189652 w 190962"/>
                  <a:gd name="connsiteY17" fmla="*/ 0 h 411687"/>
                  <a:gd name="connsiteX18" fmla="*/ 190962 w 190962"/>
                  <a:gd name="connsiteY18" fmla="*/ 0 h 411687"/>
                  <a:gd name="connsiteX19" fmla="*/ 173389 w 190962"/>
                  <a:gd name="connsiteY19" fmla="*/ 8638 h 411687"/>
                  <a:gd name="connsiteX20" fmla="*/ 143604 w 190962"/>
                  <a:gd name="connsiteY20" fmla="*/ 51766 h 411687"/>
                  <a:gd name="connsiteX21" fmla="*/ 137647 w 190962"/>
                  <a:gd name="connsiteY21" fmla="*/ 88044 h 411687"/>
                  <a:gd name="connsiteX22" fmla="*/ 135145 w 190962"/>
                  <a:gd name="connsiteY22" fmla="*/ 130696 h 411687"/>
                  <a:gd name="connsiteX23" fmla="*/ 127401 w 190962"/>
                  <a:gd name="connsiteY23" fmla="*/ 152856 h 411687"/>
                  <a:gd name="connsiteX24" fmla="*/ 110364 w 190962"/>
                  <a:gd name="connsiteY24" fmla="*/ 170727 h 411687"/>
                  <a:gd name="connsiteX25" fmla="*/ 65866 w 190962"/>
                  <a:gd name="connsiteY25" fmla="*/ 194555 h 411687"/>
                  <a:gd name="connsiteX26" fmla="*/ 48054 w 190962"/>
                  <a:gd name="connsiteY26" fmla="*/ 211175 h 411687"/>
                  <a:gd name="connsiteX27" fmla="*/ 41204 w 190962"/>
                  <a:gd name="connsiteY27" fmla="*/ 233871 h 411687"/>
                  <a:gd name="connsiteX28" fmla="*/ 49484 w 190962"/>
                  <a:gd name="connsiteY28" fmla="*/ 279800 h 411687"/>
                  <a:gd name="connsiteX29" fmla="*/ 50973 w 190962"/>
                  <a:gd name="connsiteY29" fmla="*/ 302019 h 411687"/>
                  <a:gd name="connsiteX30" fmla="*/ 44420 w 190962"/>
                  <a:gd name="connsiteY30" fmla="*/ 322035 h 411687"/>
                  <a:gd name="connsiteX31" fmla="*/ 20116 w 190962"/>
                  <a:gd name="connsiteY31" fmla="*/ 350331 h 411687"/>
                  <a:gd name="connsiteX32" fmla="*/ 3377 w 190962"/>
                  <a:gd name="connsiteY32" fmla="*/ 375231 h 411687"/>
                  <a:gd name="connsiteX33" fmla="*/ 3377 w 190962"/>
                  <a:gd name="connsiteY33" fmla="*/ 397450 h 411687"/>
                  <a:gd name="connsiteX34" fmla="*/ 11597 w 190962"/>
                  <a:gd name="connsiteY34" fmla="*/ 408947 h 411687"/>
                  <a:gd name="connsiteX35" fmla="*/ 15946 w 190962"/>
                  <a:gd name="connsiteY35" fmla="*/ 411688 h 411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90962" h="411687">
                    <a:moveTo>
                      <a:pt x="15946" y="411688"/>
                    </a:moveTo>
                    <a:cubicBezTo>
                      <a:pt x="14286" y="411277"/>
                      <a:pt x="12713" y="410568"/>
                      <a:pt x="11299" y="409603"/>
                    </a:cubicBezTo>
                    <a:cubicBezTo>
                      <a:pt x="7188" y="406737"/>
                      <a:pt x="4050" y="402687"/>
                      <a:pt x="2304" y="397987"/>
                    </a:cubicBezTo>
                    <a:cubicBezTo>
                      <a:pt x="-572" y="390564"/>
                      <a:pt x="-762" y="382361"/>
                      <a:pt x="1768" y="374814"/>
                    </a:cubicBezTo>
                    <a:cubicBezTo>
                      <a:pt x="5427" y="365092"/>
                      <a:pt x="11136" y="356276"/>
                      <a:pt x="18507" y="348961"/>
                    </a:cubicBezTo>
                    <a:cubicBezTo>
                      <a:pt x="27430" y="340466"/>
                      <a:pt x="35418" y="331036"/>
                      <a:pt x="42335" y="320844"/>
                    </a:cubicBezTo>
                    <a:cubicBezTo>
                      <a:pt x="48987" y="308465"/>
                      <a:pt x="50588" y="293989"/>
                      <a:pt x="46803" y="280455"/>
                    </a:cubicBezTo>
                    <a:cubicBezTo>
                      <a:pt x="44123" y="265860"/>
                      <a:pt x="38166" y="250670"/>
                      <a:pt x="38285" y="233931"/>
                    </a:cubicBezTo>
                    <a:cubicBezTo>
                      <a:pt x="38345" y="225276"/>
                      <a:pt x="40888" y="216823"/>
                      <a:pt x="45612" y="209567"/>
                    </a:cubicBezTo>
                    <a:cubicBezTo>
                      <a:pt x="50689" y="202359"/>
                      <a:pt x="57199" y="196277"/>
                      <a:pt x="64734" y="191696"/>
                    </a:cubicBezTo>
                    <a:cubicBezTo>
                      <a:pt x="79626" y="182224"/>
                      <a:pt x="96008" y="177101"/>
                      <a:pt x="109173" y="167868"/>
                    </a:cubicBezTo>
                    <a:cubicBezTo>
                      <a:pt x="115642" y="163650"/>
                      <a:pt x="121144" y="158104"/>
                      <a:pt x="125316" y="151605"/>
                    </a:cubicBezTo>
                    <a:cubicBezTo>
                      <a:pt x="129106" y="144969"/>
                      <a:pt x="131668" y="137708"/>
                      <a:pt x="132882" y="130160"/>
                    </a:cubicBezTo>
                    <a:cubicBezTo>
                      <a:pt x="134557" y="116102"/>
                      <a:pt x="135472" y="101966"/>
                      <a:pt x="135622" y="87806"/>
                    </a:cubicBezTo>
                    <a:cubicBezTo>
                      <a:pt x="136178" y="75338"/>
                      <a:pt x="138300" y="62989"/>
                      <a:pt x="141936" y="51051"/>
                    </a:cubicBezTo>
                    <a:cubicBezTo>
                      <a:pt x="146949" y="33437"/>
                      <a:pt x="157865" y="18085"/>
                      <a:pt x="172853" y="7565"/>
                    </a:cubicBezTo>
                    <a:cubicBezTo>
                      <a:pt x="176922" y="4789"/>
                      <a:pt x="181354" y="2585"/>
                      <a:pt x="186018" y="1013"/>
                    </a:cubicBezTo>
                    <a:cubicBezTo>
                      <a:pt x="187209" y="602"/>
                      <a:pt x="188419" y="262"/>
                      <a:pt x="189652" y="0"/>
                    </a:cubicBezTo>
                    <a:cubicBezTo>
                      <a:pt x="190486" y="0"/>
                      <a:pt x="190962" y="0"/>
                      <a:pt x="190962" y="0"/>
                    </a:cubicBezTo>
                    <a:cubicBezTo>
                      <a:pt x="184743" y="2073"/>
                      <a:pt x="178830" y="4980"/>
                      <a:pt x="173389" y="8638"/>
                    </a:cubicBezTo>
                    <a:cubicBezTo>
                      <a:pt x="158899" y="19259"/>
                      <a:pt x="148408" y="34455"/>
                      <a:pt x="143604" y="51766"/>
                    </a:cubicBezTo>
                    <a:cubicBezTo>
                      <a:pt x="140144" y="63573"/>
                      <a:pt x="138144" y="75755"/>
                      <a:pt x="137647" y="88044"/>
                    </a:cubicBezTo>
                    <a:cubicBezTo>
                      <a:pt x="137622" y="102299"/>
                      <a:pt x="136786" y="116537"/>
                      <a:pt x="135145" y="130696"/>
                    </a:cubicBezTo>
                    <a:cubicBezTo>
                      <a:pt x="133971" y="138500"/>
                      <a:pt x="131344" y="146018"/>
                      <a:pt x="127401" y="152856"/>
                    </a:cubicBezTo>
                    <a:cubicBezTo>
                      <a:pt x="123107" y="159993"/>
                      <a:pt x="117289" y="166099"/>
                      <a:pt x="110364" y="170727"/>
                    </a:cubicBezTo>
                    <a:cubicBezTo>
                      <a:pt x="96723" y="180378"/>
                      <a:pt x="80281" y="185560"/>
                      <a:pt x="65866" y="194555"/>
                    </a:cubicBezTo>
                    <a:cubicBezTo>
                      <a:pt x="58873" y="198844"/>
                      <a:pt x="52816" y="204497"/>
                      <a:pt x="48054" y="211175"/>
                    </a:cubicBezTo>
                    <a:cubicBezTo>
                      <a:pt x="43623" y="217919"/>
                      <a:pt x="41243" y="225800"/>
                      <a:pt x="41204" y="233871"/>
                    </a:cubicBezTo>
                    <a:cubicBezTo>
                      <a:pt x="41204" y="249896"/>
                      <a:pt x="46803" y="264967"/>
                      <a:pt x="49484" y="279800"/>
                    </a:cubicBezTo>
                    <a:cubicBezTo>
                      <a:pt x="51069" y="287091"/>
                      <a:pt x="51571" y="294579"/>
                      <a:pt x="50973" y="302019"/>
                    </a:cubicBezTo>
                    <a:cubicBezTo>
                      <a:pt x="50348" y="309102"/>
                      <a:pt x="48106" y="315953"/>
                      <a:pt x="44420" y="322035"/>
                    </a:cubicBezTo>
                    <a:cubicBezTo>
                      <a:pt x="37368" y="332317"/>
                      <a:pt x="29219" y="341806"/>
                      <a:pt x="20116" y="350331"/>
                    </a:cubicBezTo>
                    <a:cubicBezTo>
                      <a:pt x="12854" y="357366"/>
                      <a:pt x="7151" y="365849"/>
                      <a:pt x="3377" y="375231"/>
                    </a:cubicBezTo>
                    <a:cubicBezTo>
                      <a:pt x="823" y="382415"/>
                      <a:pt x="823" y="390266"/>
                      <a:pt x="3377" y="397450"/>
                    </a:cubicBezTo>
                    <a:cubicBezTo>
                      <a:pt x="4924" y="402007"/>
                      <a:pt x="7784" y="406011"/>
                      <a:pt x="11597" y="408947"/>
                    </a:cubicBezTo>
                    <a:cubicBezTo>
                      <a:pt x="14338" y="410973"/>
                      <a:pt x="16065" y="411509"/>
                      <a:pt x="15946" y="41168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6" name="Forma Livre: Forma 555">
                <a:extLst>
                  <a:ext uri="{FF2B5EF4-FFF2-40B4-BE49-F238E27FC236}">
                    <a16:creationId xmlns:a16="http://schemas.microsoft.com/office/drawing/2014/main" id="{B4A5DFE0-1439-7506-42FA-989190CECC7E}"/>
                  </a:ext>
                </a:extLst>
              </p:cNvPr>
              <p:cNvSpPr/>
              <p:nvPr/>
            </p:nvSpPr>
            <p:spPr>
              <a:xfrm>
                <a:off x="946127" y="2451001"/>
                <a:ext cx="8370" cy="46464"/>
              </a:xfrm>
              <a:custGeom>
                <a:avLst/>
                <a:gdLst>
                  <a:gd name="connsiteX0" fmla="*/ 0 w 8370"/>
                  <a:gd name="connsiteY0" fmla="*/ 46465 h 46464"/>
                  <a:gd name="connsiteX1" fmla="*/ 5242 w 8370"/>
                  <a:gd name="connsiteY1" fmla="*/ 23411 h 46464"/>
                  <a:gd name="connsiteX2" fmla="*/ 2025 w 8370"/>
                  <a:gd name="connsiteY2" fmla="*/ 0 h 46464"/>
                  <a:gd name="connsiteX3" fmla="*/ 0 w 8370"/>
                  <a:gd name="connsiteY3" fmla="*/ 46465 h 46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0" h="46464">
                    <a:moveTo>
                      <a:pt x="0" y="46465"/>
                    </a:moveTo>
                    <a:cubicBezTo>
                      <a:pt x="2634" y="39006"/>
                      <a:pt x="4393" y="31274"/>
                      <a:pt x="5242" y="23411"/>
                    </a:cubicBezTo>
                    <a:cubicBezTo>
                      <a:pt x="5093" y="15506"/>
                      <a:pt x="4013" y="7649"/>
                      <a:pt x="2025" y="0"/>
                    </a:cubicBezTo>
                    <a:cubicBezTo>
                      <a:pt x="11177" y="14374"/>
                      <a:pt x="10368" y="32942"/>
                      <a:pt x="0" y="46465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7" name="Forma Livre: Forma 556">
                <a:extLst>
                  <a:ext uri="{FF2B5EF4-FFF2-40B4-BE49-F238E27FC236}">
                    <a16:creationId xmlns:a16="http://schemas.microsoft.com/office/drawing/2014/main" id="{955529B2-E880-5805-85C8-C5F82757FB5B}"/>
                  </a:ext>
                </a:extLst>
              </p:cNvPr>
              <p:cNvSpPr/>
              <p:nvPr/>
            </p:nvSpPr>
            <p:spPr>
              <a:xfrm>
                <a:off x="967932" y="2408170"/>
                <a:ext cx="78212" cy="282778"/>
              </a:xfrm>
              <a:custGeom>
                <a:avLst/>
                <a:gdLst>
                  <a:gd name="connsiteX0" fmla="*/ 9231 w 78212"/>
                  <a:gd name="connsiteY0" fmla="*/ 282778 h 282778"/>
                  <a:gd name="connsiteX1" fmla="*/ 7086 w 78212"/>
                  <a:gd name="connsiteY1" fmla="*/ 280515 h 282778"/>
                  <a:gd name="connsiteX2" fmla="*/ 2559 w 78212"/>
                  <a:gd name="connsiteY2" fmla="*/ 272532 h 282778"/>
                  <a:gd name="connsiteX3" fmla="*/ 3035 w 78212"/>
                  <a:gd name="connsiteY3" fmla="*/ 239411 h 282778"/>
                  <a:gd name="connsiteX4" fmla="*/ 28293 w 78212"/>
                  <a:gd name="connsiteY4" fmla="*/ 196938 h 282778"/>
                  <a:gd name="connsiteX5" fmla="*/ 41875 w 78212"/>
                  <a:gd name="connsiteY5" fmla="*/ 171800 h 282778"/>
                  <a:gd name="connsiteX6" fmla="*/ 46760 w 78212"/>
                  <a:gd name="connsiteY6" fmla="*/ 141538 h 282778"/>
                  <a:gd name="connsiteX7" fmla="*/ 41815 w 78212"/>
                  <a:gd name="connsiteY7" fmla="*/ 81611 h 282778"/>
                  <a:gd name="connsiteX8" fmla="*/ 47772 w 78212"/>
                  <a:gd name="connsiteY8" fmla="*/ 32525 h 282778"/>
                  <a:gd name="connsiteX9" fmla="*/ 67371 w 78212"/>
                  <a:gd name="connsiteY9" fmla="*/ 5719 h 282778"/>
                  <a:gd name="connsiteX10" fmla="*/ 75234 w 78212"/>
                  <a:gd name="connsiteY10" fmla="*/ 1072 h 282778"/>
                  <a:gd name="connsiteX11" fmla="*/ 78213 w 78212"/>
                  <a:gd name="connsiteY11" fmla="*/ 0 h 282778"/>
                  <a:gd name="connsiteX12" fmla="*/ 68145 w 78212"/>
                  <a:gd name="connsiteY12" fmla="*/ 6672 h 282778"/>
                  <a:gd name="connsiteX13" fmla="*/ 49798 w 78212"/>
                  <a:gd name="connsiteY13" fmla="*/ 33359 h 282778"/>
                  <a:gd name="connsiteX14" fmla="*/ 44913 w 78212"/>
                  <a:gd name="connsiteY14" fmla="*/ 81432 h 282778"/>
                  <a:gd name="connsiteX15" fmla="*/ 50096 w 78212"/>
                  <a:gd name="connsiteY15" fmla="*/ 141598 h 282778"/>
                  <a:gd name="connsiteX16" fmla="*/ 44973 w 78212"/>
                  <a:gd name="connsiteY16" fmla="*/ 172812 h 282778"/>
                  <a:gd name="connsiteX17" fmla="*/ 30855 w 78212"/>
                  <a:gd name="connsiteY17" fmla="*/ 198546 h 282778"/>
                  <a:gd name="connsiteX18" fmla="*/ 5359 w 78212"/>
                  <a:gd name="connsiteY18" fmla="*/ 240245 h 282778"/>
                  <a:gd name="connsiteX19" fmla="*/ 3929 w 78212"/>
                  <a:gd name="connsiteY19" fmla="*/ 272294 h 282778"/>
                  <a:gd name="connsiteX20" fmla="*/ 9231 w 78212"/>
                  <a:gd name="connsiteY20" fmla="*/ 282778 h 28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8212" h="282778">
                    <a:moveTo>
                      <a:pt x="9231" y="282778"/>
                    </a:moveTo>
                    <a:cubicBezTo>
                      <a:pt x="9231" y="282778"/>
                      <a:pt x="8456" y="282063"/>
                      <a:pt x="7086" y="280515"/>
                    </a:cubicBezTo>
                    <a:cubicBezTo>
                      <a:pt x="5197" y="278090"/>
                      <a:pt x="3671" y="275398"/>
                      <a:pt x="2559" y="272532"/>
                    </a:cubicBezTo>
                    <a:cubicBezTo>
                      <a:pt x="-1009" y="261750"/>
                      <a:pt x="-841" y="250086"/>
                      <a:pt x="3035" y="239411"/>
                    </a:cubicBezTo>
                    <a:cubicBezTo>
                      <a:pt x="7086" y="225532"/>
                      <a:pt x="17749" y="212009"/>
                      <a:pt x="28293" y="196938"/>
                    </a:cubicBezTo>
                    <a:cubicBezTo>
                      <a:pt x="33912" y="189194"/>
                      <a:pt x="38479" y="180741"/>
                      <a:pt x="41875" y="171800"/>
                    </a:cubicBezTo>
                    <a:cubicBezTo>
                      <a:pt x="45101" y="162036"/>
                      <a:pt x="46750" y="151820"/>
                      <a:pt x="46760" y="141538"/>
                    </a:cubicBezTo>
                    <a:cubicBezTo>
                      <a:pt x="47117" y="120331"/>
                      <a:pt x="43066" y="100197"/>
                      <a:pt x="41815" y="81611"/>
                    </a:cubicBezTo>
                    <a:cubicBezTo>
                      <a:pt x="40013" y="65009"/>
                      <a:pt x="42051" y="48216"/>
                      <a:pt x="47772" y="32525"/>
                    </a:cubicBezTo>
                    <a:cubicBezTo>
                      <a:pt x="51703" y="21951"/>
                      <a:pt x="58487" y="12671"/>
                      <a:pt x="67371" y="5719"/>
                    </a:cubicBezTo>
                    <a:cubicBezTo>
                      <a:pt x="69825" y="3902"/>
                      <a:pt x="72458" y="2347"/>
                      <a:pt x="75234" y="1072"/>
                    </a:cubicBezTo>
                    <a:cubicBezTo>
                      <a:pt x="76175" y="584"/>
                      <a:pt x="77176" y="220"/>
                      <a:pt x="78213" y="0"/>
                    </a:cubicBezTo>
                    <a:cubicBezTo>
                      <a:pt x="74728" y="2025"/>
                      <a:pt x="71368" y="4247"/>
                      <a:pt x="68145" y="6672"/>
                    </a:cubicBezTo>
                    <a:cubicBezTo>
                      <a:pt x="59770" y="13778"/>
                      <a:pt x="53434" y="22994"/>
                      <a:pt x="49798" y="33359"/>
                    </a:cubicBezTo>
                    <a:cubicBezTo>
                      <a:pt x="44596" y="48818"/>
                      <a:pt x="42926" y="65247"/>
                      <a:pt x="44913" y="81432"/>
                    </a:cubicBezTo>
                    <a:cubicBezTo>
                      <a:pt x="46283" y="99780"/>
                      <a:pt x="50453" y="119914"/>
                      <a:pt x="50096" y="141598"/>
                    </a:cubicBezTo>
                    <a:cubicBezTo>
                      <a:pt x="50085" y="152213"/>
                      <a:pt x="48356" y="162751"/>
                      <a:pt x="44973" y="172812"/>
                    </a:cubicBezTo>
                    <a:cubicBezTo>
                      <a:pt x="41451" y="181986"/>
                      <a:pt x="36702" y="190648"/>
                      <a:pt x="30855" y="198546"/>
                    </a:cubicBezTo>
                    <a:cubicBezTo>
                      <a:pt x="20072" y="213677"/>
                      <a:pt x="9529" y="226783"/>
                      <a:pt x="5359" y="240245"/>
                    </a:cubicBezTo>
                    <a:cubicBezTo>
                      <a:pt x="1387" y="250486"/>
                      <a:pt x="884" y="261744"/>
                      <a:pt x="3929" y="272294"/>
                    </a:cubicBezTo>
                    <a:cubicBezTo>
                      <a:pt x="5271" y="275987"/>
                      <a:pt x="7051" y="279508"/>
                      <a:pt x="9231" y="28277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8" name="Forma Livre: Forma 557">
                <a:extLst>
                  <a:ext uri="{FF2B5EF4-FFF2-40B4-BE49-F238E27FC236}">
                    <a16:creationId xmlns:a16="http://schemas.microsoft.com/office/drawing/2014/main" id="{B1C46A8A-9EB7-CE4D-7862-9F99E98F9CEF}"/>
                  </a:ext>
                </a:extLst>
              </p:cNvPr>
              <p:cNvSpPr/>
              <p:nvPr/>
            </p:nvSpPr>
            <p:spPr>
              <a:xfrm>
                <a:off x="819824" y="2476199"/>
                <a:ext cx="134728" cy="240522"/>
              </a:xfrm>
              <a:custGeom>
                <a:avLst/>
                <a:gdLst>
                  <a:gd name="connsiteX0" fmla="*/ 15 w 134728"/>
                  <a:gd name="connsiteY0" fmla="*/ 227080 h 240522"/>
                  <a:gd name="connsiteX1" fmla="*/ 1742 w 134728"/>
                  <a:gd name="connsiteY1" fmla="*/ 229821 h 240522"/>
                  <a:gd name="connsiteX2" fmla="*/ 8533 w 134728"/>
                  <a:gd name="connsiteY2" fmla="*/ 235778 h 240522"/>
                  <a:gd name="connsiteX3" fmla="*/ 22473 w 134728"/>
                  <a:gd name="connsiteY3" fmla="*/ 238637 h 240522"/>
                  <a:gd name="connsiteX4" fmla="*/ 39033 w 134728"/>
                  <a:gd name="connsiteY4" fmla="*/ 230357 h 240522"/>
                  <a:gd name="connsiteX5" fmla="*/ 48326 w 134728"/>
                  <a:gd name="connsiteY5" fmla="*/ 209448 h 240522"/>
                  <a:gd name="connsiteX6" fmla="*/ 46182 w 134728"/>
                  <a:gd name="connsiteY6" fmla="*/ 182820 h 240522"/>
                  <a:gd name="connsiteX7" fmla="*/ 37603 w 134728"/>
                  <a:gd name="connsiteY7" fmla="*/ 153750 h 240522"/>
                  <a:gd name="connsiteX8" fmla="*/ 35161 w 134728"/>
                  <a:gd name="connsiteY8" fmla="*/ 120927 h 240522"/>
                  <a:gd name="connsiteX9" fmla="*/ 50471 w 134728"/>
                  <a:gd name="connsiteY9" fmla="*/ 91738 h 240522"/>
                  <a:gd name="connsiteX10" fmla="*/ 73524 w 134728"/>
                  <a:gd name="connsiteY10" fmla="*/ 71663 h 240522"/>
                  <a:gd name="connsiteX11" fmla="*/ 96042 w 134728"/>
                  <a:gd name="connsiteY11" fmla="*/ 55996 h 240522"/>
                  <a:gd name="connsiteX12" fmla="*/ 113913 w 134728"/>
                  <a:gd name="connsiteY12" fmla="*/ 40746 h 240522"/>
                  <a:gd name="connsiteX13" fmla="*/ 132260 w 134728"/>
                  <a:gd name="connsiteY13" fmla="*/ 12391 h 240522"/>
                  <a:gd name="connsiteX14" fmla="*/ 134583 w 134728"/>
                  <a:gd name="connsiteY14" fmla="*/ 0 h 240522"/>
                  <a:gd name="connsiteX15" fmla="*/ 133451 w 134728"/>
                  <a:gd name="connsiteY15" fmla="*/ 12688 h 240522"/>
                  <a:gd name="connsiteX16" fmla="*/ 115580 w 134728"/>
                  <a:gd name="connsiteY16" fmla="*/ 42473 h 240522"/>
                  <a:gd name="connsiteX17" fmla="*/ 97710 w 134728"/>
                  <a:gd name="connsiteY17" fmla="*/ 58259 h 240522"/>
                  <a:gd name="connsiteX18" fmla="*/ 75371 w 134728"/>
                  <a:gd name="connsiteY18" fmla="*/ 74165 h 240522"/>
                  <a:gd name="connsiteX19" fmla="*/ 52496 w 134728"/>
                  <a:gd name="connsiteY19" fmla="*/ 93882 h 240522"/>
                  <a:gd name="connsiteX20" fmla="*/ 37961 w 134728"/>
                  <a:gd name="connsiteY20" fmla="*/ 121642 h 240522"/>
                  <a:gd name="connsiteX21" fmla="*/ 40284 w 134728"/>
                  <a:gd name="connsiteY21" fmla="*/ 153154 h 240522"/>
                  <a:gd name="connsiteX22" fmla="*/ 48683 w 134728"/>
                  <a:gd name="connsiteY22" fmla="*/ 182284 h 240522"/>
                  <a:gd name="connsiteX23" fmla="*/ 50590 w 134728"/>
                  <a:gd name="connsiteY23" fmla="*/ 209984 h 240522"/>
                  <a:gd name="connsiteX24" fmla="*/ 40582 w 134728"/>
                  <a:gd name="connsiteY24" fmla="*/ 231965 h 240522"/>
                  <a:gd name="connsiteX25" fmla="*/ 22711 w 134728"/>
                  <a:gd name="connsiteY25" fmla="*/ 240484 h 240522"/>
                  <a:gd name="connsiteX26" fmla="*/ 8057 w 134728"/>
                  <a:gd name="connsiteY26" fmla="*/ 236909 h 240522"/>
                  <a:gd name="connsiteX27" fmla="*/ 1385 w 134728"/>
                  <a:gd name="connsiteY27" fmla="*/ 230119 h 240522"/>
                  <a:gd name="connsiteX28" fmla="*/ 372 w 134728"/>
                  <a:gd name="connsiteY28" fmla="*/ 227855 h 240522"/>
                  <a:gd name="connsiteX29" fmla="*/ 15 w 134728"/>
                  <a:gd name="connsiteY29" fmla="*/ 227080 h 240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34728" h="240522">
                    <a:moveTo>
                      <a:pt x="15" y="227080"/>
                    </a:moveTo>
                    <a:cubicBezTo>
                      <a:pt x="15" y="227080"/>
                      <a:pt x="611" y="228034"/>
                      <a:pt x="1742" y="229821"/>
                    </a:cubicBezTo>
                    <a:cubicBezTo>
                      <a:pt x="3505" y="232317"/>
                      <a:pt x="5832" y="234354"/>
                      <a:pt x="8533" y="235778"/>
                    </a:cubicBezTo>
                    <a:cubicBezTo>
                      <a:pt x="12810" y="238047"/>
                      <a:pt x="17648" y="239042"/>
                      <a:pt x="22473" y="238637"/>
                    </a:cubicBezTo>
                    <a:cubicBezTo>
                      <a:pt x="28855" y="238119"/>
                      <a:pt x="34790" y="235152"/>
                      <a:pt x="39033" y="230357"/>
                    </a:cubicBezTo>
                    <a:cubicBezTo>
                      <a:pt x="44123" y="224453"/>
                      <a:pt x="47356" y="217180"/>
                      <a:pt x="48326" y="209448"/>
                    </a:cubicBezTo>
                    <a:cubicBezTo>
                      <a:pt x="49358" y="200518"/>
                      <a:pt x="48629" y="191470"/>
                      <a:pt x="46182" y="182820"/>
                    </a:cubicBezTo>
                    <a:cubicBezTo>
                      <a:pt x="43858" y="173527"/>
                      <a:pt x="40225" y="164056"/>
                      <a:pt x="37603" y="153750"/>
                    </a:cubicBezTo>
                    <a:cubicBezTo>
                      <a:pt x="34294" y="143141"/>
                      <a:pt x="33459" y="131912"/>
                      <a:pt x="35161" y="120927"/>
                    </a:cubicBezTo>
                    <a:cubicBezTo>
                      <a:pt x="37521" y="109990"/>
                      <a:pt x="42813" y="99899"/>
                      <a:pt x="50471" y="91738"/>
                    </a:cubicBezTo>
                    <a:cubicBezTo>
                      <a:pt x="57418" y="84244"/>
                      <a:pt x="65146" y="77512"/>
                      <a:pt x="73524" y="71663"/>
                    </a:cubicBezTo>
                    <a:cubicBezTo>
                      <a:pt x="81328" y="65706"/>
                      <a:pt x="89131" y="61059"/>
                      <a:pt x="96042" y="55996"/>
                    </a:cubicBezTo>
                    <a:cubicBezTo>
                      <a:pt x="102376" y="51373"/>
                      <a:pt x="108350" y="46274"/>
                      <a:pt x="113913" y="40746"/>
                    </a:cubicBezTo>
                    <a:cubicBezTo>
                      <a:pt x="122345" y="33014"/>
                      <a:pt x="128660" y="23250"/>
                      <a:pt x="132260" y="12391"/>
                    </a:cubicBezTo>
                    <a:cubicBezTo>
                      <a:pt x="133311" y="8316"/>
                      <a:pt x="134087" y="4176"/>
                      <a:pt x="134583" y="0"/>
                    </a:cubicBezTo>
                    <a:cubicBezTo>
                      <a:pt x="134969" y="4265"/>
                      <a:pt x="134586" y="8560"/>
                      <a:pt x="133451" y="12688"/>
                    </a:cubicBezTo>
                    <a:cubicBezTo>
                      <a:pt x="130242" y="24025"/>
                      <a:pt x="124074" y="34306"/>
                      <a:pt x="115580" y="42473"/>
                    </a:cubicBezTo>
                    <a:cubicBezTo>
                      <a:pt x="110043" y="48192"/>
                      <a:pt x="104068" y="53470"/>
                      <a:pt x="97710" y="58259"/>
                    </a:cubicBezTo>
                    <a:cubicBezTo>
                      <a:pt x="90799" y="63442"/>
                      <a:pt x="83055" y="68386"/>
                      <a:pt x="75371" y="74165"/>
                    </a:cubicBezTo>
                    <a:cubicBezTo>
                      <a:pt x="67078" y="79919"/>
                      <a:pt x="59411" y="86531"/>
                      <a:pt x="52496" y="93882"/>
                    </a:cubicBezTo>
                    <a:cubicBezTo>
                      <a:pt x="45261" y="101674"/>
                      <a:pt x="40242" y="111259"/>
                      <a:pt x="37961" y="121642"/>
                    </a:cubicBezTo>
                    <a:cubicBezTo>
                      <a:pt x="36393" y="132186"/>
                      <a:pt x="37187" y="142950"/>
                      <a:pt x="40284" y="153154"/>
                    </a:cubicBezTo>
                    <a:cubicBezTo>
                      <a:pt x="42965" y="163162"/>
                      <a:pt x="46241" y="172753"/>
                      <a:pt x="48683" y="182284"/>
                    </a:cubicBezTo>
                    <a:cubicBezTo>
                      <a:pt x="51188" y="191291"/>
                      <a:pt x="51837" y="200715"/>
                      <a:pt x="50590" y="209984"/>
                    </a:cubicBezTo>
                    <a:cubicBezTo>
                      <a:pt x="49545" y="218151"/>
                      <a:pt x="46056" y="225812"/>
                      <a:pt x="40582" y="231965"/>
                    </a:cubicBezTo>
                    <a:cubicBezTo>
                      <a:pt x="35956" y="237017"/>
                      <a:pt x="29548" y="240073"/>
                      <a:pt x="22711" y="240484"/>
                    </a:cubicBezTo>
                    <a:cubicBezTo>
                      <a:pt x="17581" y="240764"/>
                      <a:pt x="12482" y="239519"/>
                      <a:pt x="8057" y="236909"/>
                    </a:cubicBezTo>
                    <a:cubicBezTo>
                      <a:pt x="5227" y="235331"/>
                      <a:pt x="2911" y="232978"/>
                      <a:pt x="1385" y="230119"/>
                    </a:cubicBezTo>
                    <a:cubicBezTo>
                      <a:pt x="915" y="229434"/>
                      <a:pt x="572" y="228665"/>
                      <a:pt x="372" y="227855"/>
                    </a:cubicBezTo>
                    <a:cubicBezTo>
                      <a:pt x="74" y="227378"/>
                      <a:pt x="-45" y="227080"/>
                      <a:pt x="15" y="2270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DEE66B90-100E-462A-1704-517AD5506907}"/>
                  </a:ext>
                </a:extLst>
              </p:cNvPr>
              <p:cNvSpPr/>
              <p:nvPr/>
            </p:nvSpPr>
            <p:spPr>
              <a:xfrm>
                <a:off x="1111158" y="2410315"/>
                <a:ext cx="181108" cy="321100"/>
              </a:xfrm>
              <a:custGeom>
                <a:avLst/>
                <a:gdLst>
                  <a:gd name="connsiteX0" fmla="*/ 86056 w 181108"/>
                  <a:gd name="connsiteY0" fmla="*/ 0 h 321100"/>
                  <a:gd name="connsiteX1" fmla="*/ 112208 w 181108"/>
                  <a:gd name="connsiteY1" fmla="*/ 80181 h 321100"/>
                  <a:gd name="connsiteX2" fmla="*/ 146818 w 181108"/>
                  <a:gd name="connsiteY2" fmla="*/ 122714 h 321100"/>
                  <a:gd name="connsiteX3" fmla="*/ 141695 w 181108"/>
                  <a:gd name="connsiteY3" fmla="*/ 169238 h 321100"/>
                  <a:gd name="connsiteX4" fmla="*/ 178985 w 181108"/>
                  <a:gd name="connsiteY4" fmla="*/ 232501 h 321100"/>
                  <a:gd name="connsiteX5" fmla="*/ 161591 w 181108"/>
                  <a:gd name="connsiteY5" fmla="*/ 288497 h 321100"/>
                  <a:gd name="connsiteX6" fmla="*/ 106727 w 181108"/>
                  <a:gd name="connsiteY6" fmla="*/ 315601 h 321100"/>
                  <a:gd name="connsiteX7" fmla="*/ 23329 w 181108"/>
                  <a:gd name="connsiteY7" fmla="*/ 304402 h 321100"/>
                  <a:gd name="connsiteX8" fmla="*/ 4446 w 181108"/>
                  <a:gd name="connsiteY8" fmla="*/ 248168 h 321100"/>
                  <a:gd name="connsiteX9" fmla="*/ 97 w 181108"/>
                  <a:gd name="connsiteY9" fmla="*/ 86317 h 32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108" h="321100">
                    <a:moveTo>
                      <a:pt x="86056" y="0"/>
                    </a:moveTo>
                    <a:cubicBezTo>
                      <a:pt x="90584" y="30738"/>
                      <a:pt x="98923" y="61119"/>
                      <a:pt x="112208" y="80181"/>
                    </a:cubicBezTo>
                    <a:cubicBezTo>
                      <a:pt x="122871" y="95431"/>
                      <a:pt x="143661" y="104009"/>
                      <a:pt x="146818" y="122714"/>
                    </a:cubicBezTo>
                    <a:cubicBezTo>
                      <a:pt x="149498" y="138202"/>
                      <a:pt x="140205" y="153631"/>
                      <a:pt x="141695" y="169238"/>
                    </a:cubicBezTo>
                    <a:cubicBezTo>
                      <a:pt x="144077" y="193960"/>
                      <a:pt x="171480" y="208971"/>
                      <a:pt x="178985" y="232501"/>
                    </a:cubicBezTo>
                    <a:cubicBezTo>
                      <a:pt x="185419" y="252100"/>
                      <a:pt x="176543" y="274200"/>
                      <a:pt x="161591" y="288497"/>
                    </a:cubicBezTo>
                    <a:cubicBezTo>
                      <a:pt x="146639" y="302794"/>
                      <a:pt x="126624" y="310240"/>
                      <a:pt x="106727" y="315601"/>
                    </a:cubicBezTo>
                    <a:cubicBezTo>
                      <a:pt x="78312" y="323286"/>
                      <a:pt x="43821" y="325609"/>
                      <a:pt x="23329" y="304402"/>
                    </a:cubicBezTo>
                    <a:cubicBezTo>
                      <a:pt x="9330" y="289808"/>
                      <a:pt x="6233" y="268243"/>
                      <a:pt x="4446" y="248168"/>
                    </a:cubicBezTo>
                    <a:cubicBezTo>
                      <a:pt x="-320" y="194555"/>
                      <a:pt x="-141" y="140287"/>
                      <a:pt x="97" y="86317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65EB2838-C3B1-8323-4ACE-D74E66990C57}"/>
                  </a:ext>
                </a:extLst>
              </p:cNvPr>
              <p:cNvSpPr/>
              <p:nvPr/>
            </p:nvSpPr>
            <p:spPr>
              <a:xfrm>
                <a:off x="1010686" y="2358022"/>
                <a:ext cx="196595" cy="386348"/>
              </a:xfrm>
              <a:custGeom>
                <a:avLst/>
                <a:gdLst>
                  <a:gd name="connsiteX0" fmla="*/ 730 w 196595"/>
                  <a:gd name="connsiteY0" fmla="*/ 103999 h 386348"/>
                  <a:gd name="connsiteX1" fmla="*/ 80947 w 196595"/>
                  <a:gd name="connsiteY1" fmla="*/ 752 h 386348"/>
                  <a:gd name="connsiteX2" fmla="*/ 84128 w 196595"/>
                  <a:gd name="connsiteY2" fmla="*/ 407 h 386348"/>
                  <a:gd name="connsiteX3" fmla="*/ 184682 w 196595"/>
                  <a:gd name="connsiteY3" fmla="*/ 81422 h 386348"/>
                  <a:gd name="connsiteX4" fmla="*/ 196596 w 196595"/>
                  <a:gd name="connsiteY4" fmla="*/ 183465 h 386348"/>
                  <a:gd name="connsiteX5" fmla="*/ 156922 w 196595"/>
                  <a:gd name="connsiteY5" fmla="*/ 254949 h 386348"/>
                  <a:gd name="connsiteX6" fmla="*/ 144472 w 196595"/>
                  <a:gd name="connsiteY6" fmla="*/ 258047 h 386348"/>
                  <a:gd name="connsiteX7" fmla="*/ 144472 w 196595"/>
                  <a:gd name="connsiteY7" fmla="*/ 258047 h 386348"/>
                  <a:gd name="connsiteX8" fmla="*/ 144174 w 196595"/>
                  <a:gd name="connsiteY8" fmla="*/ 258404 h 386348"/>
                  <a:gd name="connsiteX9" fmla="*/ 154718 w 196595"/>
                  <a:gd name="connsiteY9" fmla="*/ 312910 h 386348"/>
                  <a:gd name="connsiteX10" fmla="*/ 103905 w 196595"/>
                  <a:gd name="connsiteY10" fmla="*/ 385705 h 386348"/>
                  <a:gd name="connsiteX11" fmla="*/ 34685 w 196595"/>
                  <a:gd name="connsiteY11" fmla="*/ 327743 h 386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6595" h="386348">
                    <a:moveTo>
                      <a:pt x="730" y="103999"/>
                    </a:moveTo>
                    <a:cubicBezTo>
                      <a:pt x="-5630" y="53335"/>
                      <a:pt x="30282" y="7108"/>
                      <a:pt x="80947" y="752"/>
                    </a:cubicBezTo>
                    <a:cubicBezTo>
                      <a:pt x="82007" y="615"/>
                      <a:pt x="83067" y="502"/>
                      <a:pt x="84128" y="407"/>
                    </a:cubicBezTo>
                    <a:cubicBezTo>
                      <a:pt x="133452" y="-4299"/>
                      <a:pt x="177295" y="32396"/>
                      <a:pt x="184682" y="81422"/>
                    </a:cubicBezTo>
                    <a:cubicBezTo>
                      <a:pt x="191175" y="124372"/>
                      <a:pt x="196596" y="167739"/>
                      <a:pt x="196596" y="183465"/>
                    </a:cubicBezTo>
                    <a:cubicBezTo>
                      <a:pt x="196000" y="231121"/>
                      <a:pt x="168181" y="249468"/>
                      <a:pt x="156922" y="254949"/>
                    </a:cubicBezTo>
                    <a:cubicBezTo>
                      <a:pt x="152889" y="256402"/>
                      <a:pt x="148713" y="257439"/>
                      <a:pt x="144472" y="258047"/>
                    </a:cubicBezTo>
                    <a:lnTo>
                      <a:pt x="144472" y="258047"/>
                    </a:lnTo>
                    <a:cubicBezTo>
                      <a:pt x="144299" y="258076"/>
                      <a:pt x="144174" y="258225"/>
                      <a:pt x="144174" y="258404"/>
                    </a:cubicBezTo>
                    <a:lnTo>
                      <a:pt x="154718" y="312910"/>
                    </a:lnTo>
                    <a:cubicBezTo>
                      <a:pt x="159484" y="348652"/>
                      <a:pt x="139587" y="380463"/>
                      <a:pt x="103905" y="385705"/>
                    </a:cubicBezTo>
                    <a:cubicBezTo>
                      <a:pt x="68223" y="390947"/>
                      <a:pt x="40165" y="363485"/>
                      <a:pt x="34685" y="327743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5B898665-E14E-A5FF-072C-5DC9AC070DC5}"/>
                  </a:ext>
                </a:extLst>
              </p:cNvPr>
              <p:cNvSpPr/>
              <p:nvPr/>
            </p:nvSpPr>
            <p:spPr>
              <a:xfrm>
                <a:off x="1155782" y="2454266"/>
                <a:ext cx="29902" cy="10151"/>
              </a:xfrm>
              <a:custGeom>
                <a:avLst/>
                <a:gdLst>
                  <a:gd name="connsiteX0" fmla="*/ 29816 w 29902"/>
                  <a:gd name="connsiteY0" fmla="*/ 5909 h 10151"/>
                  <a:gd name="connsiteX1" fmla="*/ 14745 w 29902"/>
                  <a:gd name="connsiteY1" fmla="*/ 4837 h 10151"/>
                  <a:gd name="connsiteX2" fmla="*/ 389 w 29902"/>
                  <a:gd name="connsiteY2" fmla="*/ 10079 h 10151"/>
                  <a:gd name="connsiteX3" fmla="*/ 2891 w 29902"/>
                  <a:gd name="connsiteY3" fmla="*/ 5552 h 10151"/>
                  <a:gd name="connsiteX4" fmla="*/ 14209 w 29902"/>
                  <a:gd name="connsiteY4" fmla="*/ 190 h 10151"/>
                  <a:gd name="connsiteX5" fmla="*/ 26123 w 29902"/>
                  <a:gd name="connsiteY5" fmla="*/ 2216 h 10151"/>
                  <a:gd name="connsiteX6" fmla="*/ 29816 w 29902"/>
                  <a:gd name="connsiteY6" fmla="*/ 5909 h 10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902" h="10151">
                    <a:moveTo>
                      <a:pt x="29816" y="5909"/>
                    </a:moveTo>
                    <a:cubicBezTo>
                      <a:pt x="29042" y="7041"/>
                      <a:pt x="22787" y="3645"/>
                      <a:pt x="14745" y="4837"/>
                    </a:cubicBezTo>
                    <a:cubicBezTo>
                      <a:pt x="6703" y="6028"/>
                      <a:pt x="1401" y="10794"/>
                      <a:pt x="389" y="10079"/>
                    </a:cubicBezTo>
                    <a:cubicBezTo>
                      <a:pt x="-624" y="9364"/>
                      <a:pt x="389" y="7815"/>
                      <a:pt x="2891" y="5552"/>
                    </a:cubicBezTo>
                    <a:cubicBezTo>
                      <a:pt x="6030" y="2650"/>
                      <a:pt x="9979" y="780"/>
                      <a:pt x="14209" y="190"/>
                    </a:cubicBezTo>
                    <a:cubicBezTo>
                      <a:pt x="18295" y="-376"/>
                      <a:pt x="22453" y="327"/>
                      <a:pt x="26123" y="2216"/>
                    </a:cubicBezTo>
                    <a:cubicBezTo>
                      <a:pt x="29161" y="3764"/>
                      <a:pt x="30233" y="5432"/>
                      <a:pt x="29816" y="59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D090DB29-7F19-5B9C-94ED-1957039BB442}"/>
                  </a:ext>
                </a:extLst>
              </p:cNvPr>
              <p:cNvSpPr/>
              <p:nvPr/>
            </p:nvSpPr>
            <p:spPr>
              <a:xfrm>
                <a:off x="1083345" y="2468443"/>
                <a:ext cx="29899" cy="10151"/>
              </a:xfrm>
              <a:custGeom>
                <a:avLst/>
                <a:gdLst>
                  <a:gd name="connsiteX0" fmla="*/ 29816 w 29899"/>
                  <a:gd name="connsiteY0" fmla="*/ 5909 h 10151"/>
                  <a:gd name="connsiteX1" fmla="*/ 14745 w 29899"/>
                  <a:gd name="connsiteY1" fmla="*/ 4837 h 10151"/>
                  <a:gd name="connsiteX2" fmla="*/ 389 w 29899"/>
                  <a:gd name="connsiteY2" fmla="*/ 10079 h 10151"/>
                  <a:gd name="connsiteX3" fmla="*/ 2891 w 29899"/>
                  <a:gd name="connsiteY3" fmla="*/ 5551 h 10151"/>
                  <a:gd name="connsiteX4" fmla="*/ 14209 w 29899"/>
                  <a:gd name="connsiteY4" fmla="*/ 190 h 10151"/>
                  <a:gd name="connsiteX5" fmla="*/ 26123 w 29899"/>
                  <a:gd name="connsiteY5" fmla="*/ 2216 h 10151"/>
                  <a:gd name="connsiteX6" fmla="*/ 29816 w 29899"/>
                  <a:gd name="connsiteY6" fmla="*/ 5909 h 10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899" h="10151">
                    <a:moveTo>
                      <a:pt x="29816" y="5909"/>
                    </a:moveTo>
                    <a:cubicBezTo>
                      <a:pt x="29042" y="7041"/>
                      <a:pt x="22787" y="3645"/>
                      <a:pt x="14745" y="4837"/>
                    </a:cubicBezTo>
                    <a:cubicBezTo>
                      <a:pt x="6703" y="6028"/>
                      <a:pt x="1401" y="10794"/>
                      <a:pt x="389" y="10079"/>
                    </a:cubicBezTo>
                    <a:cubicBezTo>
                      <a:pt x="-624" y="9364"/>
                      <a:pt x="389" y="7815"/>
                      <a:pt x="2891" y="5551"/>
                    </a:cubicBezTo>
                    <a:cubicBezTo>
                      <a:pt x="6030" y="2650"/>
                      <a:pt x="9979" y="780"/>
                      <a:pt x="14209" y="190"/>
                    </a:cubicBezTo>
                    <a:cubicBezTo>
                      <a:pt x="18295" y="-376"/>
                      <a:pt x="22453" y="327"/>
                      <a:pt x="26123" y="2216"/>
                    </a:cubicBezTo>
                    <a:cubicBezTo>
                      <a:pt x="29101" y="3764"/>
                      <a:pt x="30233" y="5194"/>
                      <a:pt x="29816" y="59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7335BBD1-76F1-ECAF-5E49-25D188C76DCF}"/>
                  </a:ext>
                </a:extLst>
              </p:cNvPr>
              <p:cNvSpPr/>
              <p:nvPr/>
            </p:nvSpPr>
            <p:spPr>
              <a:xfrm>
                <a:off x="1129781" y="2454208"/>
                <a:ext cx="33095" cy="66489"/>
              </a:xfrm>
              <a:custGeom>
                <a:avLst/>
                <a:gdLst>
                  <a:gd name="connsiteX0" fmla="*/ 13463 w 33095"/>
                  <a:gd name="connsiteY0" fmla="*/ 66490 h 66489"/>
                  <a:gd name="connsiteX1" fmla="*/ 26151 w 33095"/>
                  <a:gd name="connsiteY1" fmla="*/ 62201 h 66489"/>
                  <a:gd name="connsiteX2" fmla="*/ 30202 w 33095"/>
                  <a:gd name="connsiteY2" fmla="*/ 59580 h 66489"/>
                  <a:gd name="connsiteX3" fmla="*/ 27938 w 33095"/>
                  <a:gd name="connsiteY3" fmla="*/ 53623 h 66489"/>
                  <a:gd name="connsiteX4" fmla="*/ 19599 w 33095"/>
                  <a:gd name="connsiteY4" fmla="*/ 38909 h 66489"/>
                  <a:gd name="connsiteX5" fmla="*/ 0 w 33095"/>
                  <a:gd name="connsiteY5" fmla="*/ 10 h 66489"/>
                  <a:gd name="connsiteX6" fmla="*/ 22696 w 33095"/>
                  <a:gd name="connsiteY6" fmla="*/ 37241 h 66489"/>
                  <a:gd name="connsiteX7" fmla="*/ 30798 w 33095"/>
                  <a:gd name="connsiteY7" fmla="*/ 52074 h 66489"/>
                  <a:gd name="connsiteX8" fmla="*/ 33061 w 33095"/>
                  <a:gd name="connsiteY8" fmla="*/ 59997 h 66489"/>
                  <a:gd name="connsiteX9" fmla="*/ 30083 w 33095"/>
                  <a:gd name="connsiteY9" fmla="*/ 63511 h 66489"/>
                  <a:gd name="connsiteX10" fmla="*/ 26687 w 33095"/>
                  <a:gd name="connsiteY10" fmla="*/ 64465 h 66489"/>
                  <a:gd name="connsiteX11" fmla="*/ 13463 w 33095"/>
                  <a:gd name="connsiteY11" fmla="*/ 66490 h 66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095" h="66489">
                    <a:moveTo>
                      <a:pt x="13463" y="66490"/>
                    </a:moveTo>
                    <a:cubicBezTo>
                      <a:pt x="17496" y="64536"/>
                      <a:pt x="21761" y="63095"/>
                      <a:pt x="26151" y="62201"/>
                    </a:cubicBezTo>
                    <a:cubicBezTo>
                      <a:pt x="28177" y="61724"/>
                      <a:pt x="30083" y="61010"/>
                      <a:pt x="30202" y="59580"/>
                    </a:cubicBezTo>
                    <a:cubicBezTo>
                      <a:pt x="30101" y="57406"/>
                      <a:pt x="29308" y="55315"/>
                      <a:pt x="27938" y="53623"/>
                    </a:cubicBezTo>
                    <a:cubicBezTo>
                      <a:pt x="25317" y="48917"/>
                      <a:pt x="22517" y="44032"/>
                      <a:pt x="19599" y="38909"/>
                    </a:cubicBezTo>
                    <a:cubicBezTo>
                      <a:pt x="12051" y="26477"/>
                      <a:pt x="5498" y="13473"/>
                      <a:pt x="0" y="10"/>
                    </a:cubicBezTo>
                    <a:cubicBezTo>
                      <a:pt x="894" y="-467"/>
                      <a:pt x="11020" y="16213"/>
                      <a:pt x="22696" y="37241"/>
                    </a:cubicBezTo>
                    <a:lnTo>
                      <a:pt x="30798" y="52074"/>
                    </a:lnTo>
                    <a:cubicBezTo>
                      <a:pt x="32472" y="54362"/>
                      <a:pt x="33276" y="57173"/>
                      <a:pt x="33061" y="59997"/>
                    </a:cubicBezTo>
                    <a:cubicBezTo>
                      <a:pt x="32650" y="61558"/>
                      <a:pt x="31554" y="62850"/>
                      <a:pt x="30083" y="63511"/>
                    </a:cubicBezTo>
                    <a:cubicBezTo>
                      <a:pt x="29005" y="63994"/>
                      <a:pt x="27861" y="64310"/>
                      <a:pt x="26687" y="64465"/>
                    </a:cubicBezTo>
                    <a:cubicBezTo>
                      <a:pt x="22392" y="65733"/>
                      <a:pt x="17942" y="66413"/>
                      <a:pt x="13463" y="6649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5CAF9F2F-6F8C-399F-67D8-AD866DC164FE}"/>
                  </a:ext>
                </a:extLst>
              </p:cNvPr>
              <p:cNvSpPr/>
              <p:nvPr/>
            </p:nvSpPr>
            <p:spPr>
              <a:xfrm>
                <a:off x="1081648" y="2605585"/>
                <a:ext cx="75713" cy="28255"/>
              </a:xfrm>
              <a:custGeom>
                <a:avLst/>
                <a:gdLst>
                  <a:gd name="connsiteX0" fmla="*/ 72854 w 75713"/>
                  <a:gd name="connsiteY0" fmla="*/ 10603 h 28255"/>
                  <a:gd name="connsiteX1" fmla="*/ 0 w 75713"/>
                  <a:gd name="connsiteY1" fmla="*/ 0 h 28255"/>
                  <a:gd name="connsiteX2" fmla="*/ 75713 w 75713"/>
                  <a:gd name="connsiteY2" fmla="*/ 25258 h 28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13" h="28255">
                    <a:moveTo>
                      <a:pt x="72854" y="10603"/>
                    </a:moveTo>
                    <a:cubicBezTo>
                      <a:pt x="72854" y="10603"/>
                      <a:pt x="42176" y="17633"/>
                      <a:pt x="0" y="0"/>
                    </a:cubicBezTo>
                    <a:cubicBezTo>
                      <a:pt x="0" y="0"/>
                      <a:pt x="17871" y="39197"/>
                      <a:pt x="75713" y="25258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E8B9A5B4-A4CD-34B3-4DDA-3A7812DDE441}"/>
                  </a:ext>
                </a:extLst>
              </p:cNvPr>
              <p:cNvSpPr/>
              <p:nvPr/>
            </p:nvSpPr>
            <p:spPr>
              <a:xfrm>
                <a:off x="1119311" y="2536596"/>
                <a:ext cx="24443" cy="18428"/>
              </a:xfrm>
              <a:custGeom>
                <a:avLst/>
                <a:gdLst>
                  <a:gd name="connsiteX0" fmla="*/ 23337 w 24443"/>
                  <a:gd name="connsiteY0" fmla="*/ 3938 h 18428"/>
                  <a:gd name="connsiteX1" fmla="*/ 9576 w 24443"/>
                  <a:gd name="connsiteY1" fmla="*/ 483 h 18428"/>
                  <a:gd name="connsiteX2" fmla="*/ 1177 w 24443"/>
                  <a:gd name="connsiteY2" fmla="*/ 6440 h 18428"/>
                  <a:gd name="connsiteX3" fmla="*/ 1951 w 24443"/>
                  <a:gd name="connsiteY3" fmla="*/ 16150 h 18428"/>
                  <a:gd name="connsiteX4" fmla="*/ 12852 w 24443"/>
                  <a:gd name="connsiteY4" fmla="*/ 17282 h 18428"/>
                  <a:gd name="connsiteX5" fmla="*/ 22205 w 24443"/>
                  <a:gd name="connsiteY5" fmla="*/ 9657 h 18428"/>
                  <a:gd name="connsiteX6" fmla="*/ 24170 w 24443"/>
                  <a:gd name="connsiteY6" fmla="*/ 6917 h 18428"/>
                  <a:gd name="connsiteX7" fmla="*/ 23754 w 24443"/>
                  <a:gd name="connsiteY7" fmla="*/ 3938 h 18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443" h="18428">
                    <a:moveTo>
                      <a:pt x="23337" y="3938"/>
                    </a:moveTo>
                    <a:cubicBezTo>
                      <a:pt x="19643" y="507"/>
                      <a:pt x="14455" y="-798"/>
                      <a:pt x="9576" y="483"/>
                    </a:cubicBezTo>
                    <a:cubicBezTo>
                      <a:pt x="6091" y="1263"/>
                      <a:pt x="3065" y="3408"/>
                      <a:pt x="1177" y="6440"/>
                    </a:cubicBezTo>
                    <a:cubicBezTo>
                      <a:pt x="-640" y="9514"/>
                      <a:pt x="-331" y="13404"/>
                      <a:pt x="1951" y="16150"/>
                    </a:cubicBezTo>
                    <a:cubicBezTo>
                      <a:pt x="5019" y="18706"/>
                      <a:pt x="9326" y="19152"/>
                      <a:pt x="12852" y="17282"/>
                    </a:cubicBezTo>
                    <a:cubicBezTo>
                      <a:pt x="16450" y="15393"/>
                      <a:pt x="19631" y="12802"/>
                      <a:pt x="22205" y="9657"/>
                    </a:cubicBezTo>
                    <a:cubicBezTo>
                      <a:pt x="23027" y="8877"/>
                      <a:pt x="23694" y="7947"/>
                      <a:pt x="24170" y="6917"/>
                    </a:cubicBezTo>
                    <a:cubicBezTo>
                      <a:pt x="24653" y="5934"/>
                      <a:pt x="24486" y="4754"/>
                      <a:pt x="23754" y="3938"/>
                    </a:cubicBezTo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D2871702-6885-9552-8D74-2A4024F0C389}"/>
                  </a:ext>
                </a:extLst>
              </p:cNvPr>
              <p:cNvSpPr/>
              <p:nvPr/>
            </p:nvSpPr>
            <p:spPr>
              <a:xfrm>
                <a:off x="1119539" y="2529693"/>
                <a:ext cx="29699" cy="20510"/>
              </a:xfrm>
              <a:custGeom>
                <a:avLst/>
                <a:gdLst>
                  <a:gd name="connsiteX0" fmla="*/ 830 w 29699"/>
                  <a:gd name="connsiteY0" fmla="*/ 0 h 20510"/>
                  <a:gd name="connsiteX1" fmla="*/ 11791 w 29699"/>
                  <a:gd name="connsiteY1" fmla="*/ 13582 h 20510"/>
                  <a:gd name="connsiteX2" fmla="*/ 29662 w 29699"/>
                  <a:gd name="connsiteY2" fmla="*/ 17573 h 20510"/>
                  <a:gd name="connsiteX3" fmla="*/ 23705 w 29699"/>
                  <a:gd name="connsiteY3" fmla="*/ 20254 h 20510"/>
                  <a:gd name="connsiteX4" fmla="*/ 8991 w 29699"/>
                  <a:gd name="connsiteY4" fmla="*/ 17394 h 20510"/>
                  <a:gd name="connsiteX5" fmla="*/ 353 w 29699"/>
                  <a:gd name="connsiteY5" fmla="*/ 5957 h 20510"/>
                  <a:gd name="connsiteX6" fmla="*/ 830 w 29699"/>
                  <a:gd name="connsiteY6" fmla="*/ 0 h 2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99" h="20510">
                    <a:moveTo>
                      <a:pt x="830" y="0"/>
                    </a:moveTo>
                    <a:cubicBezTo>
                      <a:pt x="2140" y="0"/>
                      <a:pt x="3451" y="8459"/>
                      <a:pt x="11791" y="13582"/>
                    </a:cubicBezTo>
                    <a:cubicBezTo>
                      <a:pt x="20130" y="18705"/>
                      <a:pt x="29304" y="16382"/>
                      <a:pt x="29662" y="17573"/>
                    </a:cubicBezTo>
                    <a:cubicBezTo>
                      <a:pt x="30019" y="18764"/>
                      <a:pt x="27815" y="19539"/>
                      <a:pt x="23705" y="20254"/>
                    </a:cubicBezTo>
                    <a:cubicBezTo>
                      <a:pt x="18617" y="21034"/>
                      <a:pt x="13417" y="20021"/>
                      <a:pt x="8991" y="17394"/>
                    </a:cubicBezTo>
                    <a:cubicBezTo>
                      <a:pt x="4732" y="14857"/>
                      <a:pt x="1628" y="10752"/>
                      <a:pt x="353" y="5957"/>
                    </a:cubicBezTo>
                    <a:cubicBezTo>
                      <a:pt x="-421" y="2323"/>
                      <a:pt x="234" y="60"/>
                      <a:pt x="83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7" name="Forma Livre: Forma 566">
                <a:extLst>
                  <a:ext uri="{FF2B5EF4-FFF2-40B4-BE49-F238E27FC236}">
                    <a16:creationId xmlns:a16="http://schemas.microsoft.com/office/drawing/2014/main" id="{CA833A18-33BD-C875-FFB4-27106A33E23A}"/>
                  </a:ext>
                </a:extLst>
              </p:cNvPr>
              <p:cNvSpPr/>
              <p:nvPr/>
            </p:nvSpPr>
            <p:spPr>
              <a:xfrm>
                <a:off x="1072778" y="2447033"/>
                <a:ext cx="36283" cy="14122"/>
              </a:xfrm>
              <a:custGeom>
                <a:avLst/>
                <a:gdLst>
                  <a:gd name="connsiteX0" fmla="*/ 36273 w 36283"/>
                  <a:gd name="connsiteY0" fmla="*/ 4385 h 14122"/>
                  <a:gd name="connsiteX1" fmla="*/ 18402 w 36283"/>
                  <a:gd name="connsiteY1" fmla="*/ 9329 h 14122"/>
                  <a:gd name="connsiteX2" fmla="*/ 531 w 36283"/>
                  <a:gd name="connsiteY2" fmla="*/ 13737 h 14122"/>
                  <a:gd name="connsiteX3" fmla="*/ 3628 w 36283"/>
                  <a:gd name="connsiteY3" fmla="*/ 7780 h 14122"/>
                  <a:gd name="connsiteX4" fmla="*/ 31031 w 36283"/>
                  <a:gd name="connsiteY4" fmla="*/ 632 h 14122"/>
                  <a:gd name="connsiteX5" fmla="*/ 36273 w 36283"/>
                  <a:gd name="connsiteY5" fmla="*/ 4385 h 14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283" h="14122">
                    <a:moveTo>
                      <a:pt x="36273" y="4385"/>
                    </a:moveTo>
                    <a:cubicBezTo>
                      <a:pt x="35796" y="6648"/>
                      <a:pt x="27576" y="6827"/>
                      <a:pt x="18402" y="9329"/>
                    </a:cubicBezTo>
                    <a:cubicBezTo>
                      <a:pt x="9228" y="11831"/>
                      <a:pt x="1901" y="15286"/>
                      <a:pt x="531" y="13737"/>
                    </a:cubicBezTo>
                    <a:cubicBezTo>
                      <a:pt x="-839" y="12188"/>
                      <a:pt x="531" y="10639"/>
                      <a:pt x="3628" y="7780"/>
                    </a:cubicBezTo>
                    <a:cubicBezTo>
                      <a:pt x="11176" y="1311"/>
                      <a:pt x="21285" y="-1322"/>
                      <a:pt x="31031" y="632"/>
                    </a:cubicBezTo>
                    <a:cubicBezTo>
                      <a:pt x="34426" y="1823"/>
                      <a:pt x="36451" y="3253"/>
                      <a:pt x="36273" y="438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C08A6F1C-360F-A3FC-BC86-CBFA974002D0}"/>
                  </a:ext>
                </a:extLst>
              </p:cNvPr>
              <p:cNvSpPr/>
              <p:nvPr/>
            </p:nvSpPr>
            <p:spPr>
              <a:xfrm>
                <a:off x="1151221" y="2431805"/>
                <a:ext cx="27719" cy="9901"/>
              </a:xfrm>
              <a:custGeom>
                <a:avLst/>
                <a:gdLst>
                  <a:gd name="connsiteX0" fmla="*/ 27586 w 27719"/>
                  <a:gd name="connsiteY0" fmla="*/ 6091 h 9901"/>
                  <a:gd name="connsiteX1" fmla="*/ 13944 w 27719"/>
                  <a:gd name="connsiteY1" fmla="*/ 7937 h 9901"/>
                  <a:gd name="connsiteX2" fmla="*/ 243 w 27719"/>
                  <a:gd name="connsiteY2" fmla="*/ 9248 h 9901"/>
                  <a:gd name="connsiteX3" fmla="*/ 2388 w 27719"/>
                  <a:gd name="connsiteY3" fmla="*/ 4363 h 9901"/>
                  <a:gd name="connsiteX4" fmla="*/ 12991 w 27719"/>
                  <a:gd name="connsiteY4" fmla="*/ 134 h 9901"/>
                  <a:gd name="connsiteX5" fmla="*/ 24369 w 27719"/>
                  <a:gd name="connsiteY5" fmla="*/ 2219 h 9901"/>
                  <a:gd name="connsiteX6" fmla="*/ 27586 w 27719"/>
                  <a:gd name="connsiteY6" fmla="*/ 6091 h 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19" h="9901">
                    <a:moveTo>
                      <a:pt x="27586" y="6091"/>
                    </a:moveTo>
                    <a:cubicBezTo>
                      <a:pt x="26454" y="8116"/>
                      <a:pt x="20616" y="7044"/>
                      <a:pt x="13944" y="7937"/>
                    </a:cubicBezTo>
                    <a:cubicBezTo>
                      <a:pt x="7272" y="8831"/>
                      <a:pt x="2030" y="10976"/>
                      <a:pt x="243" y="9248"/>
                    </a:cubicBezTo>
                    <a:cubicBezTo>
                      <a:pt x="-412" y="8414"/>
                      <a:pt x="243" y="6448"/>
                      <a:pt x="2388" y="4363"/>
                    </a:cubicBezTo>
                    <a:cubicBezTo>
                      <a:pt x="5408" y="1903"/>
                      <a:pt x="9107" y="426"/>
                      <a:pt x="12991" y="134"/>
                    </a:cubicBezTo>
                    <a:cubicBezTo>
                      <a:pt x="16905" y="-325"/>
                      <a:pt x="20872" y="402"/>
                      <a:pt x="24369" y="2219"/>
                    </a:cubicBezTo>
                    <a:cubicBezTo>
                      <a:pt x="27049" y="3470"/>
                      <a:pt x="28122" y="5257"/>
                      <a:pt x="27586" y="60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F902947D-284E-7620-BF2C-011C12549833}"/>
                  </a:ext>
                </a:extLst>
              </p:cNvPr>
              <p:cNvSpPr/>
              <p:nvPr/>
            </p:nvSpPr>
            <p:spPr>
              <a:xfrm>
                <a:off x="1171509" y="2461191"/>
                <a:ext cx="14715" cy="14467"/>
              </a:xfrm>
              <a:custGeom>
                <a:avLst/>
                <a:gdLst>
                  <a:gd name="connsiteX0" fmla="*/ 90 w 14715"/>
                  <a:gd name="connsiteY0" fmla="*/ 5774 h 14467"/>
                  <a:gd name="connsiteX1" fmla="*/ 6047 w 14715"/>
                  <a:gd name="connsiteY1" fmla="*/ 14293 h 14467"/>
                  <a:gd name="connsiteX2" fmla="*/ 14584 w 14715"/>
                  <a:gd name="connsiteY2" fmla="*/ 8878 h 14467"/>
                  <a:gd name="connsiteX3" fmla="*/ 14625 w 14715"/>
                  <a:gd name="connsiteY3" fmla="*/ 8693 h 14467"/>
                  <a:gd name="connsiteX4" fmla="*/ 8668 w 14715"/>
                  <a:gd name="connsiteY4" fmla="*/ 175 h 14467"/>
                  <a:gd name="connsiteX5" fmla="*/ 132 w 14715"/>
                  <a:gd name="connsiteY5" fmla="*/ 5590 h 14467"/>
                  <a:gd name="connsiteX6" fmla="*/ 90 w 14715"/>
                  <a:gd name="connsiteY6" fmla="*/ 5774 h 14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15" h="14467">
                    <a:moveTo>
                      <a:pt x="90" y="5774"/>
                    </a:moveTo>
                    <a:cubicBezTo>
                      <a:pt x="-529" y="9753"/>
                      <a:pt x="2098" y="13512"/>
                      <a:pt x="6047" y="14293"/>
                    </a:cubicBezTo>
                    <a:cubicBezTo>
                      <a:pt x="9902" y="15156"/>
                      <a:pt x="13720" y="12732"/>
                      <a:pt x="14584" y="8878"/>
                    </a:cubicBezTo>
                    <a:cubicBezTo>
                      <a:pt x="14602" y="8818"/>
                      <a:pt x="14614" y="8759"/>
                      <a:pt x="14625" y="8693"/>
                    </a:cubicBezTo>
                    <a:cubicBezTo>
                      <a:pt x="15245" y="4714"/>
                      <a:pt x="12618" y="955"/>
                      <a:pt x="8668" y="175"/>
                    </a:cubicBezTo>
                    <a:cubicBezTo>
                      <a:pt x="4814" y="-689"/>
                      <a:pt x="996" y="1735"/>
                      <a:pt x="132" y="5590"/>
                    </a:cubicBezTo>
                    <a:cubicBezTo>
                      <a:pt x="114" y="5649"/>
                      <a:pt x="102" y="5709"/>
                      <a:pt x="90" y="57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93C3B3F3-5F58-2F8C-F835-0C03DAE383E5}"/>
                  </a:ext>
                </a:extLst>
              </p:cNvPr>
              <p:cNvSpPr/>
              <p:nvPr/>
            </p:nvSpPr>
            <p:spPr>
              <a:xfrm>
                <a:off x="1097982" y="2474923"/>
                <a:ext cx="14792" cy="14452"/>
              </a:xfrm>
              <a:custGeom>
                <a:avLst/>
                <a:gdLst>
                  <a:gd name="connsiteX0" fmla="*/ 108 w 14792"/>
                  <a:gd name="connsiteY0" fmla="*/ 5744 h 14452"/>
                  <a:gd name="connsiteX1" fmla="*/ 6065 w 14792"/>
                  <a:gd name="connsiteY1" fmla="*/ 14262 h 14452"/>
                  <a:gd name="connsiteX2" fmla="*/ 14655 w 14792"/>
                  <a:gd name="connsiteY2" fmla="*/ 8937 h 14452"/>
                  <a:gd name="connsiteX3" fmla="*/ 14702 w 14792"/>
                  <a:gd name="connsiteY3" fmla="*/ 8722 h 14452"/>
                  <a:gd name="connsiteX4" fmla="*/ 8745 w 14792"/>
                  <a:gd name="connsiteY4" fmla="*/ 204 h 14452"/>
                  <a:gd name="connsiteX5" fmla="*/ 179 w 14792"/>
                  <a:gd name="connsiteY5" fmla="*/ 5410 h 14452"/>
                  <a:gd name="connsiteX6" fmla="*/ 108 w 14792"/>
                  <a:gd name="connsiteY6" fmla="*/ 5744 h 1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92" h="14452">
                    <a:moveTo>
                      <a:pt x="108" y="5744"/>
                    </a:moveTo>
                    <a:cubicBezTo>
                      <a:pt x="-577" y="9735"/>
                      <a:pt x="2079" y="13536"/>
                      <a:pt x="6065" y="14262"/>
                    </a:cubicBezTo>
                    <a:cubicBezTo>
                      <a:pt x="9907" y="15162"/>
                      <a:pt x="13755" y="12779"/>
                      <a:pt x="14655" y="8937"/>
                    </a:cubicBezTo>
                    <a:cubicBezTo>
                      <a:pt x="14672" y="8865"/>
                      <a:pt x="14690" y="8794"/>
                      <a:pt x="14702" y="8722"/>
                    </a:cubicBezTo>
                    <a:cubicBezTo>
                      <a:pt x="15322" y="4743"/>
                      <a:pt x="12695" y="984"/>
                      <a:pt x="8745" y="204"/>
                    </a:cubicBezTo>
                    <a:cubicBezTo>
                      <a:pt x="4939" y="-725"/>
                      <a:pt x="1108" y="1610"/>
                      <a:pt x="179" y="5410"/>
                    </a:cubicBezTo>
                    <a:cubicBezTo>
                      <a:pt x="155" y="5524"/>
                      <a:pt x="131" y="5631"/>
                      <a:pt x="108" y="574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1" name="Forma Livre: Forma 570">
                <a:extLst>
                  <a:ext uri="{FF2B5EF4-FFF2-40B4-BE49-F238E27FC236}">
                    <a16:creationId xmlns:a16="http://schemas.microsoft.com/office/drawing/2014/main" id="{BF6E57A8-128B-7A69-BCA3-38C1AA13A5AC}"/>
                  </a:ext>
                </a:extLst>
              </p:cNvPr>
              <p:cNvSpPr/>
              <p:nvPr/>
            </p:nvSpPr>
            <p:spPr>
              <a:xfrm>
                <a:off x="1016598" y="2652347"/>
                <a:ext cx="180615" cy="127784"/>
              </a:xfrm>
              <a:custGeom>
                <a:avLst/>
                <a:gdLst>
                  <a:gd name="connsiteX0" fmla="*/ 0 w 180615"/>
                  <a:gd name="connsiteY0" fmla="*/ 35206 h 127784"/>
                  <a:gd name="connsiteX1" fmla="*/ 180616 w 180615"/>
                  <a:gd name="connsiteY1" fmla="*/ 0 h 127784"/>
                  <a:gd name="connsiteX2" fmla="*/ 175493 w 180615"/>
                  <a:gd name="connsiteY2" fmla="*/ 100673 h 127784"/>
                  <a:gd name="connsiteX3" fmla="*/ 92095 w 180615"/>
                  <a:gd name="connsiteY3" fmla="*/ 127122 h 127784"/>
                  <a:gd name="connsiteX4" fmla="*/ 36576 w 180615"/>
                  <a:gd name="connsiteY4" fmla="*/ 127122 h 127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15" h="127784">
                    <a:moveTo>
                      <a:pt x="0" y="35206"/>
                    </a:moveTo>
                    <a:lnTo>
                      <a:pt x="180616" y="0"/>
                    </a:lnTo>
                    <a:lnTo>
                      <a:pt x="175493" y="100673"/>
                    </a:lnTo>
                    <a:cubicBezTo>
                      <a:pt x="175493" y="100673"/>
                      <a:pt x="95133" y="125633"/>
                      <a:pt x="92095" y="127122"/>
                    </a:cubicBezTo>
                    <a:cubicBezTo>
                      <a:pt x="89057" y="128611"/>
                      <a:pt x="36576" y="127122"/>
                      <a:pt x="36576" y="12712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2" name="Forma Livre: Forma 571">
                <a:extLst>
                  <a:ext uri="{FF2B5EF4-FFF2-40B4-BE49-F238E27FC236}">
                    <a16:creationId xmlns:a16="http://schemas.microsoft.com/office/drawing/2014/main" id="{4D7ED811-18B0-D9EF-0CCE-D776DD563082}"/>
                  </a:ext>
                </a:extLst>
              </p:cNvPr>
              <p:cNvSpPr/>
              <p:nvPr/>
            </p:nvSpPr>
            <p:spPr>
              <a:xfrm>
                <a:off x="677669" y="3028710"/>
                <a:ext cx="263275" cy="418955"/>
              </a:xfrm>
              <a:custGeom>
                <a:avLst/>
                <a:gdLst>
                  <a:gd name="connsiteX0" fmla="*/ 138774 w 263275"/>
                  <a:gd name="connsiteY0" fmla="*/ 342646 h 418955"/>
                  <a:gd name="connsiteX1" fmla="*/ 134545 w 263275"/>
                  <a:gd name="connsiteY1" fmla="*/ 359087 h 418955"/>
                  <a:gd name="connsiteX2" fmla="*/ 133830 w 263275"/>
                  <a:gd name="connsiteY2" fmla="*/ 376005 h 418955"/>
                  <a:gd name="connsiteX3" fmla="*/ 138536 w 263275"/>
                  <a:gd name="connsiteY3" fmla="*/ 396497 h 418955"/>
                  <a:gd name="connsiteX4" fmla="*/ 130554 w 263275"/>
                  <a:gd name="connsiteY4" fmla="*/ 405969 h 418955"/>
                  <a:gd name="connsiteX5" fmla="*/ 116138 w 263275"/>
                  <a:gd name="connsiteY5" fmla="*/ 366593 h 418955"/>
                  <a:gd name="connsiteX6" fmla="*/ 88140 w 263275"/>
                  <a:gd name="connsiteY6" fmla="*/ 381367 h 418955"/>
                  <a:gd name="connsiteX7" fmla="*/ 51743 w 263275"/>
                  <a:gd name="connsiteY7" fmla="*/ 418955 h 418955"/>
                  <a:gd name="connsiteX8" fmla="*/ 51147 w 263275"/>
                  <a:gd name="connsiteY8" fmla="*/ 402335 h 418955"/>
                  <a:gd name="connsiteX9" fmla="*/ 74499 w 263275"/>
                  <a:gd name="connsiteY9" fmla="*/ 360041 h 418955"/>
                  <a:gd name="connsiteX10" fmla="*/ 32323 w 263275"/>
                  <a:gd name="connsiteY10" fmla="*/ 404956 h 418955"/>
                  <a:gd name="connsiteX11" fmla="*/ 19992 w 263275"/>
                  <a:gd name="connsiteY11" fmla="*/ 412581 h 418955"/>
                  <a:gd name="connsiteX12" fmla="*/ 56389 w 263275"/>
                  <a:gd name="connsiteY12" fmla="*/ 352058 h 418955"/>
                  <a:gd name="connsiteX13" fmla="*/ 50849 w 263275"/>
                  <a:gd name="connsiteY13" fmla="*/ 348305 h 418955"/>
                  <a:gd name="connsiteX14" fmla="*/ 3729 w 263275"/>
                  <a:gd name="connsiteY14" fmla="*/ 390004 h 418955"/>
                  <a:gd name="connsiteX15" fmla="*/ 40425 w 263275"/>
                  <a:gd name="connsiteY15" fmla="*/ 336391 h 418955"/>
                  <a:gd name="connsiteX16" fmla="*/ 1823 w 263275"/>
                  <a:gd name="connsiteY16" fmla="*/ 360219 h 418955"/>
                  <a:gd name="connsiteX17" fmla="*/ 18860 w 263275"/>
                  <a:gd name="connsiteY17" fmla="*/ 334068 h 418955"/>
                  <a:gd name="connsiteX18" fmla="*/ 70567 w 263275"/>
                  <a:gd name="connsiteY18" fmla="*/ 290999 h 418955"/>
                  <a:gd name="connsiteX19" fmla="*/ 153965 w 263275"/>
                  <a:gd name="connsiteY19" fmla="*/ 0 h 418955"/>
                  <a:gd name="connsiteX20" fmla="*/ 263275 w 263275"/>
                  <a:gd name="connsiteY20" fmla="*/ 0 h 41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3275" h="418955">
                    <a:moveTo>
                      <a:pt x="138774" y="342646"/>
                    </a:moveTo>
                    <a:cubicBezTo>
                      <a:pt x="137404" y="347233"/>
                      <a:pt x="135975" y="352594"/>
                      <a:pt x="134545" y="359087"/>
                    </a:cubicBezTo>
                    <a:cubicBezTo>
                      <a:pt x="133325" y="364639"/>
                      <a:pt x="133083" y="370370"/>
                      <a:pt x="133830" y="376005"/>
                    </a:cubicBezTo>
                    <a:cubicBezTo>
                      <a:pt x="134417" y="383023"/>
                      <a:pt x="136002" y="389927"/>
                      <a:pt x="138536" y="396497"/>
                    </a:cubicBezTo>
                    <a:cubicBezTo>
                      <a:pt x="141455" y="402454"/>
                      <a:pt x="135796" y="408411"/>
                      <a:pt x="130554" y="405969"/>
                    </a:cubicBezTo>
                    <a:cubicBezTo>
                      <a:pt x="125312" y="403527"/>
                      <a:pt x="116853" y="387502"/>
                      <a:pt x="116138" y="366593"/>
                    </a:cubicBezTo>
                    <a:cubicBezTo>
                      <a:pt x="115423" y="345684"/>
                      <a:pt x="95527" y="371954"/>
                      <a:pt x="88140" y="381367"/>
                    </a:cubicBezTo>
                    <a:cubicBezTo>
                      <a:pt x="80753" y="390779"/>
                      <a:pt x="56449" y="418896"/>
                      <a:pt x="51743" y="418955"/>
                    </a:cubicBezTo>
                    <a:cubicBezTo>
                      <a:pt x="44833" y="418955"/>
                      <a:pt x="43522" y="411568"/>
                      <a:pt x="51147" y="402335"/>
                    </a:cubicBezTo>
                    <a:cubicBezTo>
                      <a:pt x="58772" y="393102"/>
                      <a:pt x="79681" y="363734"/>
                      <a:pt x="74499" y="360041"/>
                    </a:cubicBezTo>
                    <a:cubicBezTo>
                      <a:pt x="69316" y="356347"/>
                      <a:pt x="32323" y="404956"/>
                      <a:pt x="32323" y="404956"/>
                    </a:cubicBezTo>
                    <a:cubicBezTo>
                      <a:pt x="32323" y="404956"/>
                      <a:pt x="26366" y="416870"/>
                      <a:pt x="19992" y="412581"/>
                    </a:cubicBezTo>
                    <a:cubicBezTo>
                      <a:pt x="8972" y="405314"/>
                      <a:pt x="52160" y="356586"/>
                      <a:pt x="56389" y="352058"/>
                    </a:cubicBezTo>
                    <a:cubicBezTo>
                      <a:pt x="59308" y="348901"/>
                      <a:pt x="53828" y="344731"/>
                      <a:pt x="50849" y="348305"/>
                    </a:cubicBezTo>
                    <a:cubicBezTo>
                      <a:pt x="47871" y="351879"/>
                      <a:pt x="15107" y="397570"/>
                      <a:pt x="3729" y="390004"/>
                    </a:cubicBezTo>
                    <a:cubicBezTo>
                      <a:pt x="-4968" y="384345"/>
                      <a:pt x="38876" y="349616"/>
                      <a:pt x="40425" y="336391"/>
                    </a:cubicBezTo>
                    <a:cubicBezTo>
                      <a:pt x="41973" y="323167"/>
                      <a:pt x="9865" y="366176"/>
                      <a:pt x="1823" y="360219"/>
                    </a:cubicBezTo>
                    <a:cubicBezTo>
                      <a:pt x="-1215" y="358075"/>
                      <a:pt x="-3121" y="356109"/>
                      <a:pt x="18860" y="334068"/>
                    </a:cubicBezTo>
                    <a:cubicBezTo>
                      <a:pt x="29523" y="323405"/>
                      <a:pt x="70567" y="290999"/>
                      <a:pt x="70567" y="290999"/>
                    </a:cubicBezTo>
                    <a:lnTo>
                      <a:pt x="153965" y="0"/>
                    </a:lnTo>
                    <a:lnTo>
                      <a:pt x="263275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3" name="Forma Livre: Forma 572">
                <a:extLst>
                  <a:ext uri="{FF2B5EF4-FFF2-40B4-BE49-F238E27FC236}">
                    <a16:creationId xmlns:a16="http://schemas.microsoft.com/office/drawing/2014/main" id="{871715A5-74E0-99B5-4939-176D71172E7F}"/>
                  </a:ext>
                </a:extLst>
              </p:cNvPr>
              <p:cNvSpPr/>
              <p:nvPr/>
            </p:nvSpPr>
            <p:spPr>
              <a:xfrm>
                <a:off x="1347628" y="2292685"/>
                <a:ext cx="524889" cy="423819"/>
              </a:xfrm>
              <a:custGeom>
                <a:avLst/>
                <a:gdLst>
                  <a:gd name="connsiteX0" fmla="*/ 0 w 524889"/>
                  <a:gd name="connsiteY0" fmla="*/ 317368 h 423819"/>
                  <a:gd name="connsiteX1" fmla="*/ 180497 w 524889"/>
                  <a:gd name="connsiteY1" fmla="*/ 236293 h 423819"/>
                  <a:gd name="connsiteX2" fmla="*/ 360696 w 524889"/>
                  <a:gd name="connsiteY2" fmla="*/ 77361 h 423819"/>
                  <a:gd name="connsiteX3" fmla="*/ 381367 w 524889"/>
                  <a:gd name="connsiteY3" fmla="*/ 59966 h 423819"/>
                  <a:gd name="connsiteX4" fmla="*/ 389945 w 524889"/>
                  <a:gd name="connsiteY4" fmla="*/ 45312 h 423819"/>
                  <a:gd name="connsiteX5" fmla="*/ 395246 w 524889"/>
                  <a:gd name="connsiteY5" fmla="*/ 29288 h 423819"/>
                  <a:gd name="connsiteX6" fmla="*/ 396378 w 524889"/>
                  <a:gd name="connsiteY6" fmla="*/ 8200 h 423819"/>
                  <a:gd name="connsiteX7" fmla="*/ 401072 w 524889"/>
                  <a:gd name="connsiteY7" fmla="*/ 210 h 423819"/>
                  <a:gd name="connsiteX8" fmla="*/ 406624 w 524889"/>
                  <a:gd name="connsiteY8" fmla="*/ 1290 h 423819"/>
                  <a:gd name="connsiteX9" fmla="*/ 409722 w 524889"/>
                  <a:gd name="connsiteY9" fmla="*/ 42989 h 423819"/>
                  <a:gd name="connsiteX10" fmla="*/ 440698 w 524889"/>
                  <a:gd name="connsiteY10" fmla="*/ 36436 h 423819"/>
                  <a:gd name="connsiteX11" fmla="*/ 485971 w 524889"/>
                  <a:gd name="connsiteY11" fmla="*/ 10344 h 423819"/>
                  <a:gd name="connsiteX12" fmla="*/ 481980 w 524889"/>
                  <a:gd name="connsiteY12" fmla="*/ 26428 h 423819"/>
                  <a:gd name="connsiteX13" fmla="*/ 447966 w 524889"/>
                  <a:gd name="connsiteY13" fmla="*/ 60681 h 423819"/>
                  <a:gd name="connsiteX14" fmla="*/ 500804 w 524889"/>
                  <a:gd name="connsiteY14" fmla="*/ 29049 h 423819"/>
                  <a:gd name="connsiteX15" fmla="*/ 514744 w 524889"/>
                  <a:gd name="connsiteY15" fmla="*/ 25118 h 423819"/>
                  <a:gd name="connsiteX16" fmla="*/ 463216 w 524889"/>
                  <a:gd name="connsiteY16" fmla="*/ 73369 h 423819"/>
                  <a:gd name="connsiteX17" fmla="*/ 467445 w 524889"/>
                  <a:gd name="connsiteY17" fmla="*/ 78492 h 423819"/>
                  <a:gd name="connsiteX18" fmla="*/ 524275 w 524889"/>
                  <a:gd name="connsiteY18" fmla="*/ 51090 h 423819"/>
                  <a:gd name="connsiteX19" fmla="*/ 474296 w 524889"/>
                  <a:gd name="connsiteY19" fmla="*/ 92789 h 423819"/>
                  <a:gd name="connsiteX20" fmla="*/ 518020 w 524889"/>
                  <a:gd name="connsiteY20" fmla="*/ 80220 h 423819"/>
                  <a:gd name="connsiteX21" fmla="*/ 494490 w 524889"/>
                  <a:gd name="connsiteY21" fmla="*/ 100712 h 423819"/>
                  <a:gd name="connsiteX22" fmla="*/ 432895 w 524889"/>
                  <a:gd name="connsiteY22" fmla="*/ 127935 h 423819"/>
                  <a:gd name="connsiteX23" fmla="*/ 427772 w 524889"/>
                  <a:gd name="connsiteY23" fmla="*/ 133237 h 423819"/>
                  <a:gd name="connsiteX24" fmla="*/ 220647 w 524889"/>
                  <a:gd name="connsiteY24" fmla="*/ 347748 h 423819"/>
                  <a:gd name="connsiteX25" fmla="*/ 30500 w 524889"/>
                  <a:gd name="connsiteY25" fmla="*/ 423819 h 423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24889" h="423819">
                    <a:moveTo>
                      <a:pt x="0" y="317368"/>
                    </a:moveTo>
                    <a:cubicBezTo>
                      <a:pt x="0" y="317368"/>
                      <a:pt x="155775" y="255415"/>
                      <a:pt x="180497" y="236293"/>
                    </a:cubicBezTo>
                    <a:cubicBezTo>
                      <a:pt x="205218" y="217171"/>
                      <a:pt x="360696" y="77361"/>
                      <a:pt x="360696" y="77361"/>
                    </a:cubicBezTo>
                    <a:lnTo>
                      <a:pt x="381367" y="59966"/>
                    </a:lnTo>
                    <a:cubicBezTo>
                      <a:pt x="383928" y="55975"/>
                      <a:pt x="386787" y="51150"/>
                      <a:pt x="389945" y="45312"/>
                    </a:cubicBezTo>
                    <a:cubicBezTo>
                      <a:pt x="392619" y="40315"/>
                      <a:pt x="394412" y="34894"/>
                      <a:pt x="395246" y="29288"/>
                    </a:cubicBezTo>
                    <a:cubicBezTo>
                      <a:pt x="396593" y="22344"/>
                      <a:pt x="396974" y="15248"/>
                      <a:pt x="396378" y="8200"/>
                    </a:cubicBezTo>
                    <a:cubicBezTo>
                      <a:pt x="395467" y="4697"/>
                      <a:pt x="397570" y="1120"/>
                      <a:pt x="401072" y="210"/>
                    </a:cubicBezTo>
                    <a:cubicBezTo>
                      <a:pt x="402990" y="-288"/>
                      <a:pt x="405034" y="109"/>
                      <a:pt x="406624" y="1290"/>
                    </a:cubicBezTo>
                    <a:cubicBezTo>
                      <a:pt x="410913" y="5340"/>
                      <a:pt x="414726" y="22794"/>
                      <a:pt x="409722" y="42989"/>
                    </a:cubicBezTo>
                    <a:cubicBezTo>
                      <a:pt x="404718" y="63183"/>
                      <a:pt x="430988" y="43525"/>
                      <a:pt x="440698" y="36436"/>
                    </a:cubicBezTo>
                    <a:cubicBezTo>
                      <a:pt x="450408" y="29347"/>
                      <a:pt x="481444" y="9034"/>
                      <a:pt x="485971" y="10344"/>
                    </a:cubicBezTo>
                    <a:cubicBezTo>
                      <a:pt x="492643" y="12191"/>
                      <a:pt x="491928" y="19637"/>
                      <a:pt x="481980" y="26428"/>
                    </a:cubicBezTo>
                    <a:cubicBezTo>
                      <a:pt x="472032" y="33219"/>
                      <a:pt x="443975" y="55737"/>
                      <a:pt x="447966" y="60681"/>
                    </a:cubicBezTo>
                    <a:cubicBezTo>
                      <a:pt x="451957" y="65625"/>
                      <a:pt x="500804" y="29049"/>
                      <a:pt x="500804" y="29049"/>
                    </a:cubicBezTo>
                    <a:cubicBezTo>
                      <a:pt x="500804" y="29049"/>
                      <a:pt x="509978" y="19578"/>
                      <a:pt x="514744" y="25118"/>
                    </a:cubicBezTo>
                    <a:cubicBezTo>
                      <a:pt x="523381" y="35125"/>
                      <a:pt x="468517" y="70153"/>
                      <a:pt x="463216" y="73369"/>
                    </a:cubicBezTo>
                    <a:cubicBezTo>
                      <a:pt x="459522" y="75573"/>
                      <a:pt x="463633" y="81113"/>
                      <a:pt x="467445" y="78492"/>
                    </a:cubicBezTo>
                    <a:cubicBezTo>
                      <a:pt x="471257" y="75871"/>
                      <a:pt x="515399" y="40963"/>
                      <a:pt x="524275" y="51090"/>
                    </a:cubicBezTo>
                    <a:cubicBezTo>
                      <a:pt x="531066" y="58834"/>
                      <a:pt x="479419" y="80279"/>
                      <a:pt x="474296" y="92789"/>
                    </a:cubicBezTo>
                    <a:cubicBezTo>
                      <a:pt x="469173" y="105299"/>
                      <a:pt x="511825" y="72535"/>
                      <a:pt x="518020" y="80220"/>
                    </a:cubicBezTo>
                    <a:cubicBezTo>
                      <a:pt x="520343" y="83079"/>
                      <a:pt x="521654" y="85522"/>
                      <a:pt x="494490" y="100712"/>
                    </a:cubicBezTo>
                    <a:cubicBezTo>
                      <a:pt x="481265" y="108039"/>
                      <a:pt x="432895" y="127935"/>
                      <a:pt x="432895" y="127935"/>
                    </a:cubicBezTo>
                    <a:lnTo>
                      <a:pt x="427772" y="133237"/>
                    </a:lnTo>
                    <a:lnTo>
                      <a:pt x="220647" y="347748"/>
                    </a:lnTo>
                    <a:lnTo>
                      <a:pt x="30500" y="423819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4" name="Forma Livre: Forma 573">
                <a:extLst>
                  <a:ext uri="{FF2B5EF4-FFF2-40B4-BE49-F238E27FC236}">
                    <a16:creationId xmlns:a16="http://schemas.microsoft.com/office/drawing/2014/main" id="{0CE781CD-CD56-09E9-7988-EB66CE2218EB}"/>
                  </a:ext>
                </a:extLst>
              </p:cNvPr>
              <p:cNvSpPr/>
              <p:nvPr/>
            </p:nvSpPr>
            <p:spPr>
              <a:xfrm>
                <a:off x="677370" y="4244114"/>
                <a:ext cx="185716" cy="261464"/>
              </a:xfrm>
              <a:custGeom>
                <a:avLst/>
                <a:gdLst>
                  <a:gd name="connsiteX0" fmla="*/ 87724 w 185716"/>
                  <a:gd name="connsiteY0" fmla="*/ 0 h 261464"/>
                  <a:gd name="connsiteX1" fmla="*/ 57343 w 185716"/>
                  <a:gd name="connsiteY1" fmla="*/ 137904 h 261464"/>
                  <a:gd name="connsiteX2" fmla="*/ 1764 w 185716"/>
                  <a:gd name="connsiteY2" fmla="*/ 240067 h 261464"/>
                  <a:gd name="connsiteX3" fmla="*/ 7558 w 185716"/>
                  <a:gd name="connsiteY3" fmla="*/ 259701 h 261464"/>
                  <a:gd name="connsiteX4" fmla="*/ 8436 w 185716"/>
                  <a:gd name="connsiteY4" fmla="*/ 260142 h 261464"/>
                  <a:gd name="connsiteX5" fmla="*/ 8436 w 185716"/>
                  <a:gd name="connsiteY5" fmla="*/ 260142 h 261464"/>
                  <a:gd name="connsiteX6" fmla="*/ 21661 w 185716"/>
                  <a:gd name="connsiteY6" fmla="*/ 259546 h 261464"/>
                  <a:gd name="connsiteX7" fmla="*/ 144017 w 185716"/>
                  <a:gd name="connsiteY7" fmla="*/ 178948 h 261464"/>
                  <a:gd name="connsiteX8" fmla="*/ 185716 w 185716"/>
                  <a:gd name="connsiteY8" fmla="*/ 35563 h 26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5716" h="261464">
                    <a:moveTo>
                      <a:pt x="87724" y="0"/>
                    </a:moveTo>
                    <a:lnTo>
                      <a:pt x="57343" y="137904"/>
                    </a:lnTo>
                    <a:lnTo>
                      <a:pt x="1764" y="240067"/>
                    </a:lnTo>
                    <a:cubicBezTo>
                      <a:pt x="-2058" y="247090"/>
                      <a:pt x="535" y="255877"/>
                      <a:pt x="7558" y="259701"/>
                    </a:cubicBezTo>
                    <a:cubicBezTo>
                      <a:pt x="7845" y="259856"/>
                      <a:pt x="8138" y="260005"/>
                      <a:pt x="8436" y="260142"/>
                    </a:cubicBezTo>
                    <a:lnTo>
                      <a:pt x="8436" y="260142"/>
                    </a:lnTo>
                    <a:cubicBezTo>
                      <a:pt x="12681" y="262096"/>
                      <a:pt x="17610" y="261875"/>
                      <a:pt x="21661" y="259546"/>
                    </a:cubicBezTo>
                    <a:cubicBezTo>
                      <a:pt x="47514" y="244594"/>
                      <a:pt x="142349" y="189134"/>
                      <a:pt x="144017" y="178948"/>
                    </a:cubicBezTo>
                    <a:cubicBezTo>
                      <a:pt x="145983" y="167034"/>
                      <a:pt x="185716" y="35563"/>
                      <a:pt x="185716" y="3556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5" name="Forma Livre: Forma 574">
                <a:extLst>
                  <a:ext uri="{FF2B5EF4-FFF2-40B4-BE49-F238E27FC236}">
                    <a16:creationId xmlns:a16="http://schemas.microsoft.com/office/drawing/2014/main" id="{9FCA175D-C635-B2C2-F061-45554162C4B8}"/>
                  </a:ext>
                </a:extLst>
              </p:cNvPr>
              <p:cNvSpPr/>
              <p:nvPr/>
            </p:nvSpPr>
            <p:spPr>
              <a:xfrm>
                <a:off x="685806" y="4413769"/>
                <a:ext cx="137904" cy="91863"/>
              </a:xfrm>
              <a:custGeom>
                <a:avLst/>
                <a:gdLst>
                  <a:gd name="connsiteX0" fmla="*/ 0 w 137904"/>
                  <a:gd name="connsiteY0" fmla="*/ 90487 h 91863"/>
                  <a:gd name="connsiteX1" fmla="*/ 137904 w 137904"/>
                  <a:gd name="connsiteY1" fmla="*/ 0 h 91863"/>
                  <a:gd name="connsiteX2" fmla="*/ 136475 w 137904"/>
                  <a:gd name="connsiteY2" fmla="*/ 5957 h 91863"/>
                  <a:gd name="connsiteX3" fmla="*/ 128075 w 137904"/>
                  <a:gd name="connsiteY3" fmla="*/ 18407 h 91863"/>
                  <a:gd name="connsiteX4" fmla="*/ 13642 w 137904"/>
                  <a:gd name="connsiteY4" fmla="*/ 89891 h 91863"/>
                  <a:gd name="connsiteX5" fmla="*/ 0 w 137904"/>
                  <a:gd name="connsiteY5" fmla="*/ 90427 h 91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904" h="91863">
                    <a:moveTo>
                      <a:pt x="0" y="90487"/>
                    </a:moveTo>
                    <a:lnTo>
                      <a:pt x="137904" y="0"/>
                    </a:lnTo>
                    <a:lnTo>
                      <a:pt x="136475" y="5957"/>
                    </a:lnTo>
                    <a:cubicBezTo>
                      <a:pt x="135237" y="10973"/>
                      <a:pt x="132261" y="15381"/>
                      <a:pt x="128075" y="18407"/>
                    </a:cubicBezTo>
                    <a:cubicBezTo>
                      <a:pt x="116876" y="26509"/>
                      <a:pt x="85364" y="48192"/>
                      <a:pt x="13642" y="89891"/>
                    </a:cubicBezTo>
                    <a:cubicBezTo>
                      <a:pt x="9463" y="92316"/>
                      <a:pt x="4356" y="92518"/>
                      <a:pt x="0" y="90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99A550CE-DFBB-2DAA-5F39-E9CDE6003293}"/>
                  </a:ext>
                </a:extLst>
              </p:cNvPr>
              <p:cNvSpPr/>
              <p:nvPr/>
            </p:nvSpPr>
            <p:spPr>
              <a:xfrm>
                <a:off x="800973" y="4362186"/>
                <a:ext cx="16448" cy="16458"/>
              </a:xfrm>
              <a:custGeom>
                <a:avLst/>
                <a:gdLst>
                  <a:gd name="connsiteX0" fmla="*/ 5402 w 16448"/>
                  <a:gd name="connsiteY0" fmla="*/ 413 h 16458"/>
                  <a:gd name="connsiteX1" fmla="*/ 339 w 16448"/>
                  <a:gd name="connsiteY1" fmla="*/ 10957 h 16458"/>
                  <a:gd name="connsiteX2" fmla="*/ 10764 w 16448"/>
                  <a:gd name="connsiteY2" fmla="*/ 16080 h 16458"/>
                  <a:gd name="connsiteX3" fmla="*/ 16065 w 16448"/>
                  <a:gd name="connsiteY3" fmla="*/ 4881 h 16458"/>
                  <a:gd name="connsiteX4" fmla="*/ 4628 w 16448"/>
                  <a:gd name="connsiteY4" fmla="*/ 770 h 16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48" h="16458">
                    <a:moveTo>
                      <a:pt x="5402" y="413"/>
                    </a:moveTo>
                    <a:cubicBezTo>
                      <a:pt x="1290" y="2140"/>
                      <a:pt x="-883" y="6668"/>
                      <a:pt x="339" y="10957"/>
                    </a:cubicBezTo>
                    <a:cubicBezTo>
                      <a:pt x="1907" y="15156"/>
                      <a:pt x="6480" y="17402"/>
                      <a:pt x="10764" y="16080"/>
                    </a:cubicBezTo>
                    <a:cubicBezTo>
                      <a:pt x="15125" y="14239"/>
                      <a:pt x="17408" y="9420"/>
                      <a:pt x="16065" y="4881"/>
                    </a:cubicBezTo>
                    <a:cubicBezTo>
                      <a:pt x="13979" y="657"/>
                      <a:pt x="8925" y="-1160"/>
                      <a:pt x="4628" y="770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8F709508-078C-188C-3CA0-CD5274456356}"/>
                  </a:ext>
                </a:extLst>
              </p:cNvPr>
              <p:cNvSpPr/>
              <p:nvPr/>
            </p:nvSpPr>
            <p:spPr>
              <a:xfrm>
                <a:off x="707371" y="4430703"/>
                <a:ext cx="24860" cy="21310"/>
              </a:xfrm>
              <a:custGeom>
                <a:avLst/>
                <a:gdLst>
                  <a:gd name="connsiteX0" fmla="*/ 24483 w 24860"/>
                  <a:gd name="connsiteY0" fmla="*/ 21310 h 21310"/>
                  <a:gd name="connsiteX1" fmla="*/ 15071 w 24860"/>
                  <a:gd name="connsiteY1" fmla="*/ 7669 h 21310"/>
                  <a:gd name="connsiteX2" fmla="*/ 0 w 24860"/>
                  <a:gd name="connsiteY2" fmla="*/ 759 h 21310"/>
                  <a:gd name="connsiteX3" fmla="*/ 5302 w 24860"/>
                  <a:gd name="connsiteY3" fmla="*/ 103 h 21310"/>
                  <a:gd name="connsiteX4" fmla="*/ 17216 w 24860"/>
                  <a:gd name="connsiteY4" fmla="*/ 5286 h 21310"/>
                  <a:gd name="connsiteX5" fmla="*/ 24424 w 24860"/>
                  <a:gd name="connsiteY5" fmla="*/ 15949 h 21310"/>
                  <a:gd name="connsiteX6" fmla="*/ 24483 w 24860"/>
                  <a:gd name="connsiteY6" fmla="*/ 21310 h 21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860" h="21310">
                    <a:moveTo>
                      <a:pt x="24483" y="21310"/>
                    </a:moveTo>
                    <a:cubicBezTo>
                      <a:pt x="22234" y="16211"/>
                      <a:pt x="19040" y="11583"/>
                      <a:pt x="15071" y="7669"/>
                    </a:cubicBezTo>
                    <a:cubicBezTo>
                      <a:pt x="10528" y="4434"/>
                      <a:pt x="5414" y="2093"/>
                      <a:pt x="0" y="759"/>
                    </a:cubicBezTo>
                    <a:cubicBezTo>
                      <a:pt x="0" y="401"/>
                      <a:pt x="1966" y="-254"/>
                      <a:pt x="5302" y="103"/>
                    </a:cubicBezTo>
                    <a:cubicBezTo>
                      <a:pt x="9696" y="622"/>
                      <a:pt x="13840" y="2427"/>
                      <a:pt x="17216" y="5286"/>
                    </a:cubicBezTo>
                    <a:cubicBezTo>
                      <a:pt x="20595" y="8074"/>
                      <a:pt x="23097" y="11773"/>
                      <a:pt x="24424" y="15949"/>
                    </a:cubicBezTo>
                    <a:cubicBezTo>
                      <a:pt x="25138" y="19166"/>
                      <a:pt x="24841" y="21251"/>
                      <a:pt x="24483" y="2131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DAB7C103-C4AF-B803-631F-F4EBFF493DC9}"/>
                  </a:ext>
                </a:extLst>
              </p:cNvPr>
              <p:cNvSpPr/>
              <p:nvPr/>
            </p:nvSpPr>
            <p:spPr>
              <a:xfrm>
                <a:off x="693789" y="4453256"/>
                <a:ext cx="23845" cy="14744"/>
              </a:xfrm>
              <a:custGeom>
                <a:avLst/>
                <a:gdLst>
                  <a:gd name="connsiteX0" fmla="*/ 23649 w 23845"/>
                  <a:gd name="connsiteY0" fmla="*/ 14722 h 14744"/>
                  <a:gd name="connsiteX1" fmla="*/ 12927 w 23845"/>
                  <a:gd name="connsiteY1" fmla="*/ 5846 h 14744"/>
                  <a:gd name="connsiteX2" fmla="*/ 0 w 23845"/>
                  <a:gd name="connsiteY2" fmla="*/ 783 h 14744"/>
                  <a:gd name="connsiteX3" fmla="*/ 14535 w 23845"/>
                  <a:gd name="connsiteY3" fmla="*/ 3166 h 14744"/>
                  <a:gd name="connsiteX4" fmla="*/ 23649 w 23845"/>
                  <a:gd name="connsiteY4" fmla="*/ 14722 h 14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45" h="14744">
                    <a:moveTo>
                      <a:pt x="23649" y="14722"/>
                    </a:moveTo>
                    <a:cubicBezTo>
                      <a:pt x="22875" y="15139"/>
                      <a:pt x="19539" y="9599"/>
                      <a:pt x="12927" y="5846"/>
                    </a:cubicBezTo>
                    <a:cubicBezTo>
                      <a:pt x="6314" y="2094"/>
                      <a:pt x="0" y="1736"/>
                      <a:pt x="0" y="783"/>
                    </a:cubicBezTo>
                    <a:cubicBezTo>
                      <a:pt x="4945" y="-819"/>
                      <a:pt x="10360" y="68"/>
                      <a:pt x="14535" y="3166"/>
                    </a:cubicBezTo>
                    <a:cubicBezTo>
                      <a:pt x="22160" y="7514"/>
                      <a:pt x="24602" y="14484"/>
                      <a:pt x="23649" y="1472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F2B64BA5-B0B5-A555-BF63-29CF86AD0F2C}"/>
                  </a:ext>
                </a:extLst>
              </p:cNvPr>
              <p:cNvSpPr/>
              <p:nvPr/>
            </p:nvSpPr>
            <p:spPr>
              <a:xfrm>
                <a:off x="721012" y="4408342"/>
                <a:ext cx="34788" cy="24548"/>
              </a:xfrm>
              <a:custGeom>
                <a:avLst/>
                <a:gdLst>
                  <a:gd name="connsiteX0" fmla="*/ 34789 w 34788"/>
                  <a:gd name="connsiteY0" fmla="*/ 24549 h 24548"/>
                  <a:gd name="connsiteX1" fmla="*/ 19182 w 34788"/>
                  <a:gd name="connsiteY1" fmla="*/ 9716 h 24548"/>
                  <a:gd name="connsiteX2" fmla="*/ 0 w 34788"/>
                  <a:gd name="connsiteY2" fmla="*/ 6 h 24548"/>
                  <a:gd name="connsiteX3" fmla="*/ 20969 w 34788"/>
                  <a:gd name="connsiteY3" fmla="*/ 7274 h 24548"/>
                  <a:gd name="connsiteX4" fmla="*/ 34789 w 34788"/>
                  <a:gd name="connsiteY4" fmla="*/ 24549 h 2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88" h="24548">
                    <a:moveTo>
                      <a:pt x="34789" y="24549"/>
                    </a:moveTo>
                    <a:cubicBezTo>
                      <a:pt x="29976" y="19211"/>
                      <a:pt x="24757" y="14249"/>
                      <a:pt x="19182" y="9716"/>
                    </a:cubicBezTo>
                    <a:cubicBezTo>
                      <a:pt x="13054" y="5975"/>
                      <a:pt x="6640" y="2728"/>
                      <a:pt x="0" y="6"/>
                    </a:cubicBezTo>
                    <a:cubicBezTo>
                      <a:pt x="7631" y="-143"/>
                      <a:pt x="15065" y="2436"/>
                      <a:pt x="20969" y="7274"/>
                    </a:cubicBezTo>
                    <a:cubicBezTo>
                      <a:pt x="27508" y="11175"/>
                      <a:pt x="32416" y="17311"/>
                      <a:pt x="34789" y="24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0" name="Forma Livre: Forma 579">
                <a:extLst>
                  <a:ext uri="{FF2B5EF4-FFF2-40B4-BE49-F238E27FC236}">
                    <a16:creationId xmlns:a16="http://schemas.microsoft.com/office/drawing/2014/main" id="{55136DEE-2783-A5B1-0255-96053C78CE80}"/>
                  </a:ext>
                </a:extLst>
              </p:cNvPr>
              <p:cNvSpPr/>
              <p:nvPr/>
            </p:nvSpPr>
            <p:spPr>
              <a:xfrm>
                <a:off x="733164" y="4379953"/>
                <a:ext cx="35444" cy="11915"/>
              </a:xfrm>
              <a:custGeom>
                <a:avLst/>
                <a:gdLst>
                  <a:gd name="connsiteX0" fmla="*/ 35444 w 35444"/>
                  <a:gd name="connsiteY0" fmla="*/ 11836 h 11915"/>
                  <a:gd name="connsiteX1" fmla="*/ 18288 w 35444"/>
                  <a:gd name="connsiteY1" fmla="*/ 4806 h 11915"/>
                  <a:gd name="connsiteX2" fmla="*/ 0 w 35444"/>
                  <a:gd name="connsiteY2" fmla="*/ 1530 h 11915"/>
                  <a:gd name="connsiteX3" fmla="*/ 19122 w 35444"/>
                  <a:gd name="connsiteY3" fmla="*/ 1828 h 11915"/>
                  <a:gd name="connsiteX4" fmla="*/ 35444 w 35444"/>
                  <a:gd name="connsiteY4" fmla="*/ 11836 h 1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44" h="11915">
                    <a:moveTo>
                      <a:pt x="35444" y="11836"/>
                    </a:moveTo>
                    <a:cubicBezTo>
                      <a:pt x="34848" y="12610"/>
                      <a:pt x="28057" y="7546"/>
                      <a:pt x="18288" y="4806"/>
                    </a:cubicBezTo>
                    <a:cubicBezTo>
                      <a:pt x="8518" y="2066"/>
                      <a:pt x="119" y="2483"/>
                      <a:pt x="0" y="1530"/>
                    </a:cubicBezTo>
                    <a:cubicBezTo>
                      <a:pt x="6213" y="-609"/>
                      <a:pt x="12978" y="-501"/>
                      <a:pt x="19122" y="1828"/>
                    </a:cubicBezTo>
                    <a:cubicBezTo>
                      <a:pt x="25575" y="3126"/>
                      <a:pt x="31359" y="6671"/>
                      <a:pt x="35444" y="1183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1" name="Forma Livre: Forma 580">
                <a:extLst>
                  <a:ext uri="{FF2B5EF4-FFF2-40B4-BE49-F238E27FC236}">
                    <a16:creationId xmlns:a16="http://schemas.microsoft.com/office/drawing/2014/main" id="{70770703-84D6-E3B2-22AC-F920B8DD908F}"/>
                  </a:ext>
                </a:extLst>
              </p:cNvPr>
              <p:cNvSpPr/>
              <p:nvPr/>
            </p:nvSpPr>
            <p:spPr>
              <a:xfrm>
                <a:off x="741385" y="4339814"/>
                <a:ext cx="37215" cy="11645"/>
              </a:xfrm>
              <a:custGeom>
                <a:avLst/>
                <a:gdLst>
                  <a:gd name="connsiteX0" fmla="*/ 37172 w 37215"/>
                  <a:gd name="connsiteY0" fmla="*/ 11645 h 11645"/>
                  <a:gd name="connsiteX1" fmla="*/ 19301 w 37215"/>
                  <a:gd name="connsiteY1" fmla="*/ 3841 h 11645"/>
                  <a:gd name="connsiteX2" fmla="*/ 0 w 37215"/>
                  <a:gd name="connsiteY2" fmla="*/ 3841 h 11645"/>
                  <a:gd name="connsiteX3" fmla="*/ 5361 w 37215"/>
                  <a:gd name="connsiteY3" fmla="*/ 1101 h 11645"/>
                  <a:gd name="connsiteX4" fmla="*/ 19956 w 37215"/>
                  <a:gd name="connsiteY4" fmla="*/ 684 h 11645"/>
                  <a:gd name="connsiteX5" fmla="*/ 33121 w 37215"/>
                  <a:gd name="connsiteY5" fmla="*/ 6641 h 11645"/>
                  <a:gd name="connsiteX6" fmla="*/ 37172 w 37215"/>
                  <a:gd name="connsiteY6" fmla="*/ 11645 h 11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215" h="11645">
                    <a:moveTo>
                      <a:pt x="37172" y="11645"/>
                    </a:moveTo>
                    <a:cubicBezTo>
                      <a:pt x="31599" y="8238"/>
                      <a:pt x="25586" y="5616"/>
                      <a:pt x="19301" y="3841"/>
                    </a:cubicBezTo>
                    <a:cubicBezTo>
                      <a:pt x="12897" y="2960"/>
                      <a:pt x="6403" y="2960"/>
                      <a:pt x="0" y="3841"/>
                    </a:cubicBezTo>
                    <a:cubicBezTo>
                      <a:pt x="0" y="3484"/>
                      <a:pt x="1728" y="2114"/>
                      <a:pt x="5361" y="1101"/>
                    </a:cubicBezTo>
                    <a:cubicBezTo>
                      <a:pt x="10122" y="-209"/>
                      <a:pt x="15128" y="-352"/>
                      <a:pt x="19956" y="684"/>
                    </a:cubicBezTo>
                    <a:cubicBezTo>
                      <a:pt x="24751" y="1613"/>
                      <a:pt x="29260" y="3651"/>
                      <a:pt x="33121" y="6641"/>
                    </a:cubicBezTo>
                    <a:cubicBezTo>
                      <a:pt x="36278" y="9381"/>
                      <a:pt x="37469" y="11407"/>
                      <a:pt x="37172" y="116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02D40326-39D4-256D-CCA4-B6817A238B28}"/>
                  </a:ext>
                </a:extLst>
              </p:cNvPr>
              <p:cNvSpPr/>
              <p:nvPr/>
            </p:nvSpPr>
            <p:spPr>
              <a:xfrm>
                <a:off x="745163" y="4309676"/>
                <a:ext cx="42131" cy="26384"/>
              </a:xfrm>
              <a:custGeom>
                <a:avLst/>
                <a:gdLst>
                  <a:gd name="connsiteX0" fmla="*/ 17905 w 42131"/>
                  <a:gd name="connsiteY0" fmla="*/ 26355 h 26384"/>
                  <a:gd name="connsiteX1" fmla="*/ 18978 w 42131"/>
                  <a:gd name="connsiteY1" fmla="*/ 21113 h 26384"/>
                  <a:gd name="connsiteX2" fmla="*/ 26424 w 42131"/>
                  <a:gd name="connsiteY2" fmla="*/ 8544 h 26384"/>
                  <a:gd name="connsiteX3" fmla="*/ 35181 w 42131"/>
                  <a:gd name="connsiteY3" fmla="*/ 2587 h 26384"/>
                  <a:gd name="connsiteX4" fmla="*/ 41138 w 42131"/>
                  <a:gd name="connsiteY4" fmla="*/ 5446 h 26384"/>
                  <a:gd name="connsiteX5" fmla="*/ 41793 w 42131"/>
                  <a:gd name="connsiteY5" fmla="*/ 12178 h 26384"/>
                  <a:gd name="connsiteX6" fmla="*/ 19931 w 42131"/>
                  <a:gd name="connsiteY6" fmla="*/ 26236 h 26384"/>
                  <a:gd name="connsiteX7" fmla="*/ 273 w 42131"/>
                  <a:gd name="connsiteY7" fmla="*/ 8663 h 26384"/>
                  <a:gd name="connsiteX8" fmla="*/ 1524 w 42131"/>
                  <a:gd name="connsiteY8" fmla="*/ 1932 h 26384"/>
                  <a:gd name="connsiteX9" fmla="*/ 8017 w 42131"/>
                  <a:gd name="connsiteY9" fmla="*/ 383 h 26384"/>
                  <a:gd name="connsiteX10" fmla="*/ 15940 w 42131"/>
                  <a:gd name="connsiteY10" fmla="*/ 7293 h 26384"/>
                  <a:gd name="connsiteX11" fmla="*/ 22671 w 42131"/>
                  <a:gd name="connsiteY11" fmla="*/ 20279 h 26384"/>
                  <a:gd name="connsiteX12" fmla="*/ 23624 w 42131"/>
                  <a:gd name="connsiteY12" fmla="*/ 25521 h 26384"/>
                  <a:gd name="connsiteX13" fmla="*/ 13974 w 42131"/>
                  <a:gd name="connsiteY13" fmla="*/ 8663 h 26384"/>
                  <a:gd name="connsiteX14" fmla="*/ 6944 w 42131"/>
                  <a:gd name="connsiteY14" fmla="*/ 2706 h 26384"/>
                  <a:gd name="connsiteX15" fmla="*/ 3370 w 42131"/>
                  <a:gd name="connsiteY15" fmla="*/ 3540 h 26384"/>
                  <a:gd name="connsiteX16" fmla="*/ 2834 w 42131"/>
                  <a:gd name="connsiteY16" fmla="*/ 8008 h 26384"/>
                  <a:gd name="connsiteX17" fmla="*/ 20050 w 42131"/>
                  <a:gd name="connsiteY17" fmla="*/ 23079 h 26384"/>
                  <a:gd name="connsiteX18" fmla="*/ 38874 w 42131"/>
                  <a:gd name="connsiteY18" fmla="*/ 11165 h 26384"/>
                  <a:gd name="connsiteX19" fmla="*/ 38874 w 42131"/>
                  <a:gd name="connsiteY19" fmla="*/ 6459 h 26384"/>
                  <a:gd name="connsiteX20" fmla="*/ 35598 w 42131"/>
                  <a:gd name="connsiteY20" fmla="*/ 4850 h 26384"/>
                  <a:gd name="connsiteX21" fmla="*/ 28092 w 42131"/>
                  <a:gd name="connsiteY21" fmla="*/ 9735 h 26384"/>
                  <a:gd name="connsiteX22" fmla="*/ 17905 w 42131"/>
                  <a:gd name="connsiteY22" fmla="*/ 26355 h 26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131" h="26384">
                    <a:moveTo>
                      <a:pt x="17905" y="26355"/>
                    </a:moveTo>
                    <a:cubicBezTo>
                      <a:pt x="17861" y="24550"/>
                      <a:pt x="18228" y="22757"/>
                      <a:pt x="18978" y="21113"/>
                    </a:cubicBezTo>
                    <a:cubicBezTo>
                      <a:pt x="20621" y="16478"/>
                      <a:pt x="23150" y="12213"/>
                      <a:pt x="26424" y="8544"/>
                    </a:cubicBezTo>
                    <a:cubicBezTo>
                      <a:pt x="28624" y="5666"/>
                      <a:pt x="31696" y="3576"/>
                      <a:pt x="35181" y="2587"/>
                    </a:cubicBezTo>
                    <a:cubicBezTo>
                      <a:pt x="37562" y="2253"/>
                      <a:pt x="39911" y="3379"/>
                      <a:pt x="41138" y="5446"/>
                    </a:cubicBezTo>
                    <a:cubicBezTo>
                      <a:pt x="42177" y="7531"/>
                      <a:pt x="42410" y="9932"/>
                      <a:pt x="41793" y="12178"/>
                    </a:cubicBezTo>
                    <a:cubicBezTo>
                      <a:pt x="38829" y="21506"/>
                      <a:pt x="29650" y="27409"/>
                      <a:pt x="19931" y="26236"/>
                    </a:cubicBezTo>
                    <a:cubicBezTo>
                      <a:pt x="10439" y="24866"/>
                      <a:pt x="2692" y="17944"/>
                      <a:pt x="273" y="8663"/>
                    </a:cubicBezTo>
                    <a:cubicBezTo>
                      <a:pt x="-352" y="6346"/>
                      <a:pt x="109" y="3867"/>
                      <a:pt x="1524" y="1932"/>
                    </a:cubicBezTo>
                    <a:cubicBezTo>
                      <a:pt x="3168" y="139"/>
                      <a:pt x="5739" y="-475"/>
                      <a:pt x="8017" y="383"/>
                    </a:cubicBezTo>
                    <a:cubicBezTo>
                      <a:pt x="11217" y="1955"/>
                      <a:pt x="13949" y="4338"/>
                      <a:pt x="15940" y="7293"/>
                    </a:cubicBezTo>
                    <a:cubicBezTo>
                      <a:pt x="18909" y="11206"/>
                      <a:pt x="21186" y="15597"/>
                      <a:pt x="22671" y="20279"/>
                    </a:cubicBezTo>
                    <a:cubicBezTo>
                      <a:pt x="23360" y="21941"/>
                      <a:pt x="23685" y="23728"/>
                      <a:pt x="23624" y="25521"/>
                    </a:cubicBezTo>
                    <a:cubicBezTo>
                      <a:pt x="21220" y="19475"/>
                      <a:pt x="17971" y="13798"/>
                      <a:pt x="13974" y="8663"/>
                    </a:cubicBezTo>
                    <a:cubicBezTo>
                      <a:pt x="12137" y="6149"/>
                      <a:pt x="9728" y="4106"/>
                      <a:pt x="6944" y="2706"/>
                    </a:cubicBezTo>
                    <a:cubicBezTo>
                      <a:pt x="5701" y="2152"/>
                      <a:pt x="4240" y="2491"/>
                      <a:pt x="3370" y="3540"/>
                    </a:cubicBezTo>
                    <a:cubicBezTo>
                      <a:pt x="2614" y="4904"/>
                      <a:pt x="2422" y="6507"/>
                      <a:pt x="2834" y="8008"/>
                    </a:cubicBezTo>
                    <a:cubicBezTo>
                      <a:pt x="5138" y="15960"/>
                      <a:pt x="11861" y="21846"/>
                      <a:pt x="20050" y="23079"/>
                    </a:cubicBezTo>
                    <a:cubicBezTo>
                      <a:pt x="28335" y="23984"/>
                      <a:pt x="36145" y="19040"/>
                      <a:pt x="38874" y="11165"/>
                    </a:cubicBezTo>
                    <a:cubicBezTo>
                      <a:pt x="39420" y="9646"/>
                      <a:pt x="39420" y="7978"/>
                      <a:pt x="38874" y="6459"/>
                    </a:cubicBezTo>
                    <a:cubicBezTo>
                      <a:pt x="38234" y="5279"/>
                      <a:pt x="36921" y="4636"/>
                      <a:pt x="35598" y="4850"/>
                    </a:cubicBezTo>
                    <a:cubicBezTo>
                      <a:pt x="32647" y="5655"/>
                      <a:pt x="30023" y="7364"/>
                      <a:pt x="28092" y="9735"/>
                    </a:cubicBezTo>
                    <a:cubicBezTo>
                      <a:pt x="23709" y="14608"/>
                      <a:pt x="20257" y="20237"/>
                      <a:pt x="17905" y="2635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9BECC517-E008-6838-D444-23927423D556}"/>
                  </a:ext>
                </a:extLst>
              </p:cNvPr>
              <p:cNvSpPr/>
              <p:nvPr/>
            </p:nvSpPr>
            <p:spPr>
              <a:xfrm>
                <a:off x="1088082" y="4294391"/>
                <a:ext cx="214987" cy="172812"/>
              </a:xfrm>
              <a:custGeom>
                <a:avLst/>
                <a:gdLst>
                  <a:gd name="connsiteX0" fmla="*/ 107107 w 214987"/>
                  <a:gd name="connsiteY0" fmla="*/ 536 h 172812"/>
                  <a:gd name="connsiteX1" fmla="*/ 102937 w 214987"/>
                  <a:gd name="connsiteY1" fmla="*/ 110979 h 172812"/>
                  <a:gd name="connsiteX2" fmla="*/ 214988 w 214987"/>
                  <a:gd name="connsiteY2" fmla="*/ 172812 h 172812"/>
                  <a:gd name="connsiteX3" fmla="*/ 536 w 214987"/>
                  <a:gd name="connsiteY3" fmla="*/ 172395 h 172812"/>
                  <a:gd name="connsiteX4" fmla="*/ 0 w 214987"/>
                  <a:gd name="connsiteY4" fmla="*/ 0 h 172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987" h="172812">
                    <a:moveTo>
                      <a:pt x="107107" y="536"/>
                    </a:moveTo>
                    <a:lnTo>
                      <a:pt x="102937" y="110979"/>
                    </a:lnTo>
                    <a:cubicBezTo>
                      <a:pt x="102937" y="110979"/>
                      <a:pt x="213796" y="152320"/>
                      <a:pt x="214988" y="172812"/>
                    </a:cubicBezTo>
                    <a:lnTo>
                      <a:pt x="536" y="1723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A87B2E88-99A9-042A-F441-8A17B047C5C4}"/>
                  </a:ext>
                </a:extLst>
              </p:cNvPr>
              <p:cNvSpPr/>
              <p:nvPr/>
            </p:nvSpPr>
            <p:spPr>
              <a:xfrm>
                <a:off x="1118603" y="4395587"/>
                <a:ext cx="16531" cy="16450"/>
              </a:xfrm>
              <a:custGeom>
                <a:avLst/>
                <a:gdLst>
                  <a:gd name="connsiteX0" fmla="*/ 6114 w 16531"/>
                  <a:gd name="connsiteY0" fmla="*/ 372 h 16450"/>
                  <a:gd name="connsiteX1" fmla="*/ 157 w 16531"/>
                  <a:gd name="connsiteY1" fmla="*/ 10320 h 16450"/>
                  <a:gd name="connsiteX2" fmla="*/ 9986 w 16531"/>
                  <a:gd name="connsiteY2" fmla="*/ 16277 h 16450"/>
                  <a:gd name="connsiteX3" fmla="*/ 16360 w 16531"/>
                  <a:gd name="connsiteY3" fmla="*/ 5673 h 16450"/>
                  <a:gd name="connsiteX4" fmla="*/ 5459 w 16531"/>
                  <a:gd name="connsiteY4" fmla="*/ 431 h 1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31" h="16450">
                    <a:moveTo>
                      <a:pt x="6114" y="372"/>
                    </a:moveTo>
                    <a:cubicBezTo>
                      <a:pt x="1885" y="1688"/>
                      <a:pt x="-677" y="5971"/>
                      <a:pt x="157" y="10320"/>
                    </a:cubicBezTo>
                    <a:cubicBezTo>
                      <a:pt x="1372" y="14567"/>
                      <a:pt x="5655" y="17164"/>
                      <a:pt x="9986" y="16277"/>
                    </a:cubicBezTo>
                    <a:cubicBezTo>
                      <a:pt x="14513" y="14901"/>
                      <a:pt x="17265" y="10320"/>
                      <a:pt x="16360" y="5673"/>
                    </a:cubicBezTo>
                    <a:cubicBezTo>
                      <a:pt x="14710" y="1295"/>
                      <a:pt x="9909" y="-1016"/>
                      <a:pt x="5459" y="431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4E181841-9154-AAEC-5C69-6A6A627FF90D}"/>
                  </a:ext>
                </a:extLst>
              </p:cNvPr>
              <p:cNvSpPr/>
              <p:nvPr/>
            </p:nvSpPr>
            <p:spPr>
              <a:xfrm>
                <a:off x="1088618" y="4449392"/>
                <a:ext cx="214535" cy="17811"/>
              </a:xfrm>
              <a:custGeom>
                <a:avLst/>
                <a:gdLst>
                  <a:gd name="connsiteX0" fmla="*/ 0 w 214535"/>
                  <a:gd name="connsiteY0" fmla="*/ 17394 h 17811"/>
                  <a:gd name="connsiteX1" fmla="*/ 655 w 214535"/>
                  <a:gd name="connsiteY1" fmla="*/ 0 h 17811"/>
                  <a:gd name="connsiteX2" fmla="*/ 205993 w 214535"/>
                  <a:gd name="connsiteY2" fmla="*/ 6910 h 17811"/>
                  <a:gd name="connsiteX3" fmla="*/ 214452 w 214535"/>
                  <a:gd name="connsiteY3" fmla="*/ 17811 h 1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535" h="17811">
                    <a:moveTo>
                      <a:pt x="0" y="17394"/>
                    </a:moveTo>
                    <a:lnTo>
                      <a:pt x="655" y="0"/>
                    </a:lnTo>
                    <a:lnTo>
                      <a:pt x="205993" y="6910"/>
                    </a:lnTo>
                    <a:cubicBezTo>
                      <a:pt x="205993" y="6910"/>
                      <a:pt x="215524" y="11080"/>
                      <a:pt x="214452" y="178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1FB4DEDC-1517-3194-BB7F-51D814209307}"/>
                  </a:ext>
                </a:extLst>
              </p:cNvPr>
              <p:cNvSpPr/>
              <p:nvPr/>
            </p:nvSpPr>
            <p:spPr>
              <a:xfrm>
                <a:off x="1174915" y="4403353"/>
                <a:ext cx="19565" cy="13177"/>
              </a:xfrm>
              <a:custGeom>
                <a:avLst/>
                <a:gdLst>
                  <a:gd name="connsiteX0" fmla="*/ 19559 w 19565"/>
                  <a:gd name="connsiteY0" fmla="*/ 945 h 13177"/>
                  <a:gd name="connsiteX1" fmla="*/ 9134 w 19565"/>
                  <a:gd name="connsiteY1" fmla="*/ 5770 h 13177"/>
                  <a:gd name="connsiteX2" fmla="*/ 258 w 19565"/>
                  <a:gd name="connsiteY2" fmla="*/ 13157 h 13177"/>
                  <a:gd name="connsiteX3" fmla="*/ 7169 w 19565"/>
                  <a:gd name="connsiteY3" fmla="*/ 2732 h 13177"/>
                  <a:gd name="connsiteX4" fmla="*/ 19559 w 19565"/>
                  <a:gd name="connsiteY4" fmla="*/ 945 h 13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65" h="13177">
                    <a:moveTo>
                      <a:pt x="19559" y="945"/>
                    </a:moveTo>
                    <a:cubicBezTo>
                      <a:pt x="19559" y="1958"/>
                      <a:pt x="14317" y="2434"/>
                      <a:pt x="9134" y="5770"/>
                    </a:cubicBezTo>
                    <a:cubicBezTo>
                      <a:pt x="3952" y="9106"/>
                      <a:pt x="1212" y="13514"/>
                      <a:pt x="258" y="13157"/>
                    </a:cubicBezTo>
                    <a:cubicBezTo>
                      <a:pt x="-695" y="12800"/>
                      <a:pt x="854" y="6664"/>
                      <a:pt x="7169" y="2732"/>
                    </a:cubicBezTo>
                    <a:cubicBezTo>
                      <a:pt x="13483" y="-1199"/>
                      <a:pt x="19797" y="-8"/>
                      <a:pt x="19559" y="94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1951C021-BADD-6186-BCE1-E472F086033D}"/>
                  </a:ext>
                </a:extLst>
              </p:cNvPr>
              <p:cNvSpPr/>
              <p:nvPr/>
            </p:nvSpPr>
            <p:spPr>
              <a:xfrm>
                <a:off x="1202713" y="4413203"/>
                <a:ext cx="14218" cy="16709"/>
              </a:xfrm>
              <a:custGeom>
                <a:avLst/>
                <a:gdLst>
                  <a:gd name="connsiteX0" fmla="*/ 14219 w 14218"/>
                  <a:gd name="connsiteY0" fmla="*/ 447 h 16709"/>
                  <a:gd name="connsiteX1" fmla="*/ 6355 w 14218"/>
                  <a:gd name="connsiteY1" fmla="*/ 7655 h 16709"/>
                  <a:gd name="connsiteX2" fmla="*/ 756 w 14218"/>
                  <a:gd name="connsiteY2" fmla="*/ 16709 h 16709"/>
                  <a:gd name="connsiteX3" fmla="*/ 3556 w 14218"/>
                  <a:gd name="connsiteY3" fmla="*/ 5272 h 16709"/>
                  <a:gd name="connsiteX4" fmla="*/ 14219 w 14218"/>
                  <a:gd name="connsiteY4" fmla="*/ 447 h 1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18" h="16709">
                    <a:moveTo>
                      <a:pt x="14219" y="447"/>
                    </a:moveTo>
                    <a:cubicBezTo>
                      <a:pt x="14219" y="1459"/>
                      <a:pt x="9930" y="3187"/>
                      <a:pt x="6355" y="7655"/>
                    </a:cubicBezTo>
                    <a:cubicBezTo>
                      <a:pt x="2781" y="12122"/>
                      <a:pt x="1769" y="16709"/>
                      <a:pt x="756" y="16709"/>
                    </a:cubicBezTo>
                    <a:cubicBezTo>
                      <a:pt x="-257" y="16709"/>
                      <a:pt x="-972" y="10752"/>
                      <a:pt x="3556" y="5272"/>
                    </a:cubicBezTo>
                    <a:cubicBezTo>
                      <a:pt x="8083" y="-209"/>
                      <a:pt x="14219" y="-566"/>
                      <a:pt x="14219" y="44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8" name="Forma Livre: Forma 587">
                <a:extLst>
                  <a:ext uri="{FF2B5EF4-FFF2-40B4-BE49-F238E27FC236}">
                    <a16:creationId xmlns:a16="http://schemas.microsoft.com/office/drawing/2014/main" id="{E67CDCDB-1C10-6405-BE25-7EEFD2212A99}"/>
                  </a:ext>
                </a:extLst>
              </p:cNvPr>
              <p:cNvSpPr/>
              <p:nvPr/>
            </p:nvSpPr>
            <p:spPr>
              <a:xfrm>
                <a:off x="1228435" y="4422519"/>
                <a:ext cx="9384" cy="18056"/>
              </a:xfrm>
              <a:custGeom>
                <a:avLst/>
                <a:gdLst>
                  <a:gd name="connsiteX0" fmla="*/ 1304 w 9384"/>
                  <a:gd name="connsiteY0" fmla="*/ 18057 h 18056"/>
                  <a:gd name="connsiteX1" fmla="*/ 1304 w 9384"/>
                  <a:gd name="connsiteY1" fmla="*/ 7334 h 18056"/>
                  <a:gd name="connsiteX2" fmla="*/ 9346 w 9384"/>
                  <a:gd name="connsiteY2" fmla="*/ 186 h 18056"/>
                  <a:gd name="connsiteX3" fmla="*/ 4580 w 9384"/>
                  <a:gd name="connsiteY3" fmla="*/ 8823 h 18056"/>
                  <a:gd name="connsiteX4" fmla="*/ 1304 w 9384"/>
                  <a:gd name="connsiteY4" fmla="*/ 18057 h 18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84" h="18056">
                    <a:moveTo>
                      <a:pt x="1304" y="18057"/>
                    </a:moveTo>
                    <a:cubicBezTo>
                      <a:pt x="351" y="18057"/>
                      <a:pt x="-1079" y="13053"/>
                      <a:pt x="1304" y="7334"/>
                    </a:cubicBezTo>
                    <a:cubicBezTo>
                      <a:pt x="3687" y="1615"/>
                      <a:pt x="8929" y="-708"/>
                      <a:pt x="9346" y="186"/>
                    </a:cubicBezTo>
                    <a:cubicBezTo>
                      <a:pt x="9763" y="1079"/>
                      <a:pt x="6725" y="4117"/>
                      <a:pt x="4580" y="8823"/>
                    </a:cubicBezTo>
                    <a:cubicBezTo>
                      <a:pt x="2436" y="13529"/>
                      <a:pt x="2257" y="17938"/>
                      <a:pt x="1304" y="180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BADD5899-837F-8FA0-27E5-AF6638E22C72}"/>
                  </a:ext>
                </a:extLst>
              </p:cNvPr>
              <p:cNvSpPr/>
              <p:nvPr/>
            </p:nvSpPr>
            <p:spPr>
              <a:xfrm>
                <a:off x="1170364" y="4375319"/>
                <a:ext cx="22304" cy="5278"/>
              </a:xfrm>
              <a:custGeom>
                <a:avLst/>
                <a:gdLst>
                  <a:gd name="connsiteX0" fmla="*/ 22264 w 22304"/>
                  <a:gd name="connsiteY0" fmla="*/ 3661 h 5278"/>
                  <a:gd name="connsiteX1" fmla="*/ 11124 w 22304"/>
                  <a:gd name="connsiteY1" fmla="*/ 3661 h 5278"/>
                  <a:gd name="connsiteX2" fmla="*/ 44 w 22304"/>
                  <a:gd name="connsiteY2" fmla="*/ 5031 h 5278"/>
                  <a:gd name="connsiteX3" fmla="*/ 10945 w 22304"/>
                  <a:gd name="connsiteY3" fmla="*/ 28 h 5278"/>
                  <a:gd name="connsiteX4" fmla="*/ 22264 w 22304"/>
                  <a:gd name="connsiteY4" fmla="*/ 3661 h 5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04" h="5278">
                    <a:moveTo>
                      <a:pt x="22264" y="3661"/>
                    </a:moveTo>
                    <a:cubicBezTo>
                      <a:pt x="21847" y="4615"/>
                      <a:pt x="17021" y="3185"/>
                      <a:pt x="11124" y="3661"/>
                    </a:cubicBezTo>
                    <a:cubicBezTo>
                      <a:pt x="5227" y="4138"/>
                      <a:pt x="580" y="5925"/>
                      <a:pt x="44" y="5031"/>
                    </a:cubicBezTo>
                    <a:cubicBezTo>
                      <a:pt x="-492" y="4138"/>
                      <a:pt x="3916" y="385"/>
                      <a:pt x="10945" y="28"/>
                    </a:cubicBezTo>
                    <a:cubicBezTo>
                      <a:pt x="17975" y="-330"/>
                      <a:pt x="22800" y="2887"/>
                      <a:pt x="22264" y="36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B6F03DB2-FBA3-51B2-2084-4A71EDF34FB1}"/>
                  </a:ext>
                </a:extLst>
              </p:cNvPr>
              <p:cNvSpPr/>
              <p:nvPr/>
            </p:nvSpPr>
            <p:spPr>
              <a:xfrm>
                <a:off x="1088142" y="4316790"/>
                <a:ext cx="106213" cy="19657"/>
              </a:xfrm>
              <a:custGeom>
                <a:avLst/>
                <a:gdLst>
                  <a:gd name="connsiteX0" fmla="*/ 106213 w 106213"/>
                  <a:gd name="connsiteY0" fmla="*/ 0 h 19657"/>
                  <a:gd name="connsiteX1" fmla="*/ 105498 w 106213"/>
                  <a:gd name="connsiteY1" fmla="*/ 19658 h 19657"/>
                  <a:gd name="connsiteX2" fmla="*/ 60 w 106213"/>
                  <a:gd name="connsiteY2" fmla="*/ 18526 h 19657"/>
                  <a:gd name="connsiteX3" fmla="*/ 0 w 106213"/>
                  <a:gd name="connsiteY3" fmla="*/ 774 h 19657"/>
                  <a:gd name="connsiteX4" fmla="*/ 106213 w 106213"/>
                  <a:gd name="connsiteY4" fmla="*/ 0 h 1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13" h="19657">
                    <a:moveTo>
                      <a:pt x="106213" y="0"/>
                    </a:moveTo>
                    <a:lnTo>
                      <a:pt x="105498" y="19658"/>
                    </a:lnTo>
                    <a:lnTo>
                      <a:pt x="60" y="18526"/>
                    </a:lnTo>
                    <a:lnTo>
                      <a:pt x="0" y="774"/>
                    </a:lnTo>
                    <a:lnTo>
                      <a:pt x="1062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1" name="Forma Livre: Forma 590">
                <a:extLst>
                  <a:ext uri="{FF2B5EF4-FFF2-40B4-BE49-F238E27FC236}">
                    <a16:creationId xmlns:a16="http://schemas.microsoft.com/office/drawing/2014/main" id="{AE000F2C-3615-0E84-44DC-1D5CE880585C}"/>
                  </a:ext>
                </a:extLst>
              </p:cNvPr>
              <p:cNvSpPr/>
              <p:nvPr/>
            </p:nvSpPr>
            <p:spPr>
              <a:xfrm>
                <a:off x="1160528" y="4339426"/>
                <a:ext cx="32575" cy="18116"/>
              </a:xfrm>
              <a:custGeom>
                <a:avLst/>
                <a:gdLst>
                  <a:gd name="connsiteX0" fmla="*/ 32576 w 32575"/>
                  <a:gd name="connsiteY0" fmla="*/ 17275 h 18116"/>
                  <a:gd name="connsiteX1" fmla="*/ 21794 w 32575"/>
                  <a:gd name="connsiteY1" fmla="*/ 17275 h 18116"/>
                  <a:gd name="connsiteX2" fmla="*/ 4399 w 32575"/>
                  <a:gd name="connsiteY2" fmla="*/ 10484 h 18116"/>
                  <a:gd name="connsiteX3" fmla="*/ 1182 w 32575"/>
                  <a:gd name="connsiteY3" fmla="*/ 7982 h 18116"/>
                  <a:gd name="connsiteX4" fmla="*/ 706 w 32575"/>
                  <a:gd name="connsiteY4" fmla="*/ 2383 h 18116"/>
                  <a:gd name="connsiteX5" fmla="*/ 5293 w 32575"/>
                  <a:gd name="connsiteY5" fmla="*/ 0 h 18116"/>
                  <a:gd name="connsiteX6" fmla="*/ 9344 w 32575"/>
                  <a:gd name="connsiteY6" fmla="*/ 596 h 18116"/>
                  <a:gd name="connsiteX7" fmla="*/ 25904 w 32575"/>
                  <a:gd name="connsiteY7" fmla="*/ 9412 h 18116"/>
                  <a:gd name="connsiteX8" fmla="*/ 32218 w 32575"/>
                  <a:gd name="connsiteY8" fmla="*/ 18109 h 18116"/>
                  <a:gd name="connsiteX9" fmla="*/ 24236 w 32575"/>
                  <a:gd name="connsiteY9" fmla="*/ 11378 h 18116"/>
                  <a:gd name="connsiteX10" fmla="*/ 14705 w 32575"/>
                  <a:gd name="connsiteY10" fmla="*/ 5957 h 18116"/>
                  <a:gd name="connsiteX11" fmla="*/ 8748 w 32575"/>
                  <a:gd name="connsiteY11" fmla="*/ 4051 h 18116"/>
                  <a:gd name="connsiteX12" fmla="*/ 3982 w 32575"/>
                  <a:gd name="connsiteY12" fmla="*/ 4468 h 18116"/>
                  <a:gd name="connsiteX13" fmla="*/ 3982 w 32575"/>
                  <a:gd name="connsiteY13" fmla="*/ 5659 h 18116"/>
                  <a:gd name="connsiteX14" fmla="*/ 6365 w 32575"/>
                  <a:gd name="connsiteY14" fmla="*/ 7506 h 18116"/>
                  <a:gd name="connsiteX15" fmla="*/ 12322 w 32575"/>
                  <a:gd name="connsiteY15" fmla="*/ 10723 h 18116"/>
                  <a:gd name="connsiteX16" fmla="*/ 22687 w 32575"/>
                  <a:gd name="connsiteY16" fmla="*/ 14774 h 18116"/>
                  <a:gd name="connsiteX17" fmla="*/ 32576 w 32575"/>
                  <a:gd name="connsiteY17" fmla="*/ 17275 h 1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75" h="18116">
                    <a:moveTo>
                      <a:pt x="32576" y="17275"/>
                    </a:moveTo>
                    <a:cubicBezTo>
                      <a:pt x="29043" y="18235"/>
                      <a:pt x="25326" y="18235"/>
                      <a:pt x="21794" y="17275"/>
                    </a:cubicBezTo>
                    <a:cubicBezTo>
                      <a:pt x="15628" y="16090"/>
                      <a:pt x="9737" y="13791"/>
                      <a:pt x="4399" y="10484"/>
                    </a:cubicBezTo>
                    <a:cubicBezTo>
                      <a:pt x="3196" y="9835"/>
                      <a:pt x="2112" y="8989"/>
                      <a:pt x="1182" y="7982"/>
                    </a:cubicBezTo>
                    <a:cubicBezTo>
                      <a:pt x="-194" y="6428"/>
                      <a:pt x="-390" y="4152"/>
                      <a:pt x="706" y="2383"/>
                    </a:cubicBezTo>
                    <a:cubicBezTo>
                      <a:pt x="1790" y="929"/>
                      <a:pt x="3482" y="54"/>
                      <a:pt x="5293" y="0"/>
                    </a:cubicBezTo>
                    <a:cubicBezTo>
                      <a:pt x="6663" y="-6"/>
                      <a:pt x="8033" y="191"/>
                      <a:pt x="9344" y="596"/>
                    </a:cubicBezTo>
                    <a:cubicBezTo>
                      <a:pt x="15533" y="2055"/>
                      <a:pt x="21240" y="5087"/>
                      <a:pt x="25904" y="9412"/>
                    </a:cubicBezTo>
                    <a:cubicBezTo>
                      <a:pt x="30848" y="13999"/>
                      <a:pt x="32576" y="17931"/>
                      <a:pt x="32218" y="18109"/>
                    </a:cubicBezTo>
                    <a:cubicBezTo>
                      <a:pt x="31861" y="18288"/>
                      <a:pt x="29299" y="15191"/>
                      <a:pt x="24236" y="11378"/>
                    </a:cubicBezTo>
                    <a:cubicBezTo>
                      <a:pt x="21311" y="9162"/>
                      <a:pt x="18106" y="7339"/>
                      <a:pt x="14705" y="5957"/>
                    </a:cubicBezTo>
                    <a:cubicBezTo>
                      <a:pt x="12775" y="5165"/>
                      <a:pt x="10779" y="4527"/>
                      <a:pt x="8748" y="4051"/>
                    </a:cubicBezTo>
                    <a:cubicBezTo>
                      <a:pt x="6484" y="3455"/>
                      <a:pt x="4578" y="3455"/>
                      <a:pt x="3982" y="4468"/>
                    </a:cubicBezTo>
                    <a:cubicBezTo>
                      <a:pt x="3387" y="5481"/>
                      <a:pt x="3982" y="5004"/>
                      <a:pt x="3982" y="5659"/>
                    </a:cubicBezTo>
                    <a:cubicBezTo>
                      <a:pt x="4685" y="6386"/>
                      <a:pt x="5489" y="7006"/>
                      <a:pt x="6365" y="7506"/>
                    </a:cubicBezTo>
                    <a:cubicBezTo>
                      <a:pt x="8265" y="8727"/>
                      <a:pt x="10261" y="9799"/>
                      <a:pt x="12322" y="10723"/>
                    </a:cubicBezTo>
                    <a:cubicBezTo>
                      <a:pt x="15646" y="12391"/>
                      <a:pt x="19113" y="13743"/>
                      <a:pt x="22687" y="14774"/>
                    </a:cubicBezTo>
                    <a:cubicBezTo>
                      <a:pt x="26035" y="15381"/>
                      <a:pt x="29341" y="16215"/>
                      <a:pt x="32576" y="1727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2" name="Forma Livre: Forma 591">
                <a:extLst>
                  <a:ext uri="{FF2B5EF4-FFF2-40B4-BE49-F238E27FC236}">
                    <a16:creationId xmlns:a16="http://schemas.microsoft.com/office/drawing/2014/main" id="{2C8F9013-726C-AEB4-DEE5-652C975C7C75}"/>
                  </a:ext>
                </a:extLst>
              </p:cNvPr>
              <p:cNvSpPr/>
              <p:nvPr/>
            </p:nvSpPr>
            <p:spPr>
              <a:xfrm>
                <a:off x="1188850" y="4323938"/>
                <a:ext cx="16993" cy="34252"/>
              </a:xfrm>
              <a:custGeom>
                <a:avLst/>
                <a:gdLst>
                  <a:gd name="connsiteX0" fmla="*/ 2883 w 16993"/>
                  <a:gd name="connsiteY0" fmla="*/ 34253 h 34252"/>
                  <a:gd name="connsiteX1" fmla="*/ 24 w 16993"/>
                  <a:gd name="connsiteY1" fmla="*/ 23888 h 34252"/>
                  <a:gd name="connsiteX2" fmla="*/ 1513 w 16993"/>
                  <a:gd name="connsiteY2" fmla="*/ 11974 h 34252"/>
                  <a:gd name="connsiteX3" fmla="*/ 4313 w 16993"/>
                  <a:gd name="connsiteY3" fmla="*/ 5421 h 34252"/>
                  <a:gd name="connsiteX4" fmla="*/ 11163 w 16993"/>
                  <a:gd name="connsiteY4" fmla="*/ 0 h 34252"/>
                  <a:gd name="connsiteX5" fmla="*/ 15631 w 16993"/>
                  <a:gd name="connsiteY5" fmla="*/ 3038 h 34252"/>
                  <a:gd name="connsiteX6" fmla="*/ 16703 w 16993"/>
                  <a:gd name="connsiteY6" fmla="*/ 6970 h 34252"/>
                  <a:gd name="connsiteX7" fmla="*/ 16703 w 16993"/>
                  <a:gd name="connsiteY7" fmla="*/ 14178 h 34252"/>
                  <a:gd name="connsiteX8" fmla="*/ 12117 w 16993"/>
                  <a:gd name="connsiteY8" fmla="*/ 25317 h 34252"/>
                  <a:gd name="connsiteX9" fmla="*/ 3419 w 16993"/>
                  <a:gd name="connsiteY9" fmla="*/ 31751 h 34252"/>
                  <a:gd name="connsiteX10" fmla="*/ 9972 w 16993"/>
                  <a:gd name="connsiteY10" fmla="*/ 23828 h 34252"/>
                  <a:gd name="connsiteX11" fmla="*/ 13368 w 16993"/>
                  <a:gd name="connsiteY11" fmla="*/ 13761 h 34252"/>
                  <a:gd name="connsiteX12" fmla="*/ 13368 w 16993"/>
                  <a:gd name="connsiteY12" fmla="*/ 7804 h 34252"/>
                  <a:gd name="connsiteX13" fmla="*/ 11342 w 16993"/>
                  <a:gd name="connsiteY13" fmla="*/ 3932 h 34252"/>
                  <a:gd name="connsiteX14" fmla="*/ 7589 w 16993"/>
                  <a:gd name="connsiteY14" fmla="*/ 7446 h 34252"/>
                  <a:gd name="connsiteX15" fmla="*/ 4909 w 16993"/>
                  <a:gd name="connsiteY15" fmla="*/ 13403 h 34252"/>
                  <a:gd name="connsiteX16" fmla="*/ 2824 w 16993"/>
                  <a:gd name="connsiteY16" fmla="*/ 24126 h 34252"/>
                  <a:gd name="connsiteX17" fmla="*/ 2883 w 16993"/>
                  <a:gd name="connsiteY17" fmla="*/ 34253 h 3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93" h="34252">
                    <a:moveTo>
                      <a:pt x="2883" y="34253"/>
                    </a:moveTo>
                    <a:cubicBezTo>
                      <a:pt x="2466" y="34253"/>
                      <a:pt x="441" y="30679"/>
                      <a:pt x="24" y="23888"/>
                    </a:cubicBezTo>
                    <a:cubicBezTo>
                      <a:pt x="-119" y="19861"/>
                      <a:pt x="381" y="15840"/>
                      <a:pt x="1513" y="11974"/>
                    </a:cubicBezTo>
                    <a:cubicBezTo>
                      <a:pt x="2252" y="9710"/>
                      <a:pt x="3193" y="7518"/>
                      <a:pt x="4313" y="5421"/>
                    </a:cubicBezTo>
                    <a:cubicBezTo>
                      <a:pt x="5504" y="2550"/>
                      <a:pt x="8096" y="500"/>
                      <a:pt x="11163" y="0"/>
                    </a:cubicBezTo>
                    <a:cubicBezTo>
                      <a:pt x="13111" y="66"/>
                      <a:pt x="14851" y="1251"/>
                      <a:pt x="15631" y="3038"/>
                    </a:cubicBezTo>
                    <a:cubicBezTo>
                      <a:pt x="16185" y="4289"/>
                      <a:pt x="16549" y="5612"/>
                      <a:pt x="16703" y="6970"/>
                    </a:cubicBezTo>
                    <a:cubicBezTo>
                      <a:pt x="17091" y="9359"/>
                      <a:pt x="17091" y="11789"/>
                      <a:pt x="16703" y="14178"/>
                    </a:cubicBezTo>
                    <a:cubicBezTo>
                      <a:pt x="16114" y="18211"/>
                      <a:pt x="14541" y="22035"/>
                      <a:pt x="12117" y="25317"/>
                    </a:cubicBezTo>
                    <a:cubicBezTo>
                      <a:pt x="7887" y="30857"/>
                      <a:pt x="3538" y="32108"/>
                      <a:pt x="3419" y="31751"/>
                    </a:cubicBezTo>
                    <a:cubicBezTo>
                      <a:pt x="3300" y="31393"/>
                      <a:pt x="6755" y="29189"/>
                      <a:pt x="9972" y="23828"/>
                    </a:cubicBezTo>
                    <a:cubicBezTo>
                      <a:pt x="11837" y="20766"/>
                      <a:pt x="12998" y="17329"/>
                      <a:pt x="13368" y="13761"/>
                    </a:cubicBezTo>
                    <a:cubicBezTo>
                      <a:pt x="13642" y="11783"/>
                      <a:pt x="13642" y="9782"/>
                      <a:pt x="13368" y="7804"/>
                    </a:cubicBezTo>
                    <a:cubicBezTo>
                      <a:pt x="13368" y="5540"/>
                      <a:pt x="12176" y="3693"/>
                      <a:pt x="11342" y="3932"/>
                    </a:cubicBezTo>
                    <a:cubicBezTo>
                      <a:pt x="10508" y="4170"/>
                      <a:pt x="8483" y="5600"/>
                      <a:pt x="7589" y="7446"/>
                    </a:cubicBezTo>
                    <a:cubicBezTo>
                      <a:pt x="6517" y="9347"/>
                      <a:pt x="5617" y="11342"/>
                      <a:pt x="4909" y="13403"/>
                    </a:cubicBezTo>
                    <a:cubicBezTo>
                      <a:pt x="3681" y="16852"/>
                      <a:pt x="2979" y="20468"/>
                      <a:pt x="2824" y="24126"/>
                    </a:cubicBezTo>
                    <a:cubicBezTo>
                      <a:pt x="2347" y="30202"/>
                      <a:pt x="3419" y="34134"/>
                      <a:pt x="2883" y="342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3" name="Forma Livre: Forma 592">
                <a:extLst>
                  <a:ext uri="{FF2B5EF4-FFF2-40B4-BE49-F238E27FC236}">
                    <a16:creationId xmlns:a16="http://schemas.microsoft.com/office/drawing/2014/main" id="{34C045BC-7F49-44F0-5D7B-1AB0283831B9}"/>
                  </a:ext>
                </a:extLst>
              </p:cNvPr>
              <p:cNvSpPr/>
              <p:nvPr/>
            </p:nvSpPr>
            <p:spPr>
              <a:xfrm>
                <a:off x="720140" y="3082322"/>
                <a:ext cx="581309" cy="1237050"/>
              </a:xfrm>
              <a:custGeom>
                <a:avLst/>
                <a:gdLst>
                  <a:gd name="connsiteX0" fmla="*/ 265780 w 581309"/>
                  <a:gd name="connsiteY0" fmla="*/ 0 h 1237050"/>
                  <a:gd name="connsiteX1" fmla="*/ 188339 w 581309"/>
                  <a:gd name="connsiteY1" fmla="*/ 148091 h 1237050"/>
                  <a:gd name="connsiteX2" fmla="*/ 575 w 581309"/>
                  <a:gd name="connsiteY2" fmla="*/ 1148865 h 1237050"/>
                  <a:gd name="connsiteX3" fmla="*/ 24105 w 581309"/>
                  <a:gd name="connsiteY3" fmla="*/ 1187407 h 1237050"/>
                  <a:gd name="connsiteX4" fmla="*/ 158137 w 581309"/>
                  <a:gd name="connsiteY4" fmla="*/ 1227795 h 1237050"/>
                  <a:gd name="connsiteX5" fmla="*/ 200282 w 581309"/>
                  <a:gd name="connsiteY5" fmla="*/ 1204956 h 1237050"/>
                  <a:gd name="connsiteX6" fmla="*/ 200968 w 581309"/>
                  <a:gd name="connsiteY6" fmla="*/ 1202240 h 1237050"/>
                  <a:gd name="connsiteX7" fmla="*/ 366632 w 581309"/>
                  <a:gd name="connsiteY7" fmla="*/ 428665 h 1237050"/>
                  <a:gd name="connsiteX8" fmla="*/ 318201 w 581309"/>
                  <a:gd name="connsiteY8" fmla="*/ 1195330 h 1237050"/>
                  <a:gd name="connsiteX9" fmla="*/ 354795 w 581309"/>
                  <a:gd name="connsiteY9" fmla="*/ 1236969 h 1237050"/>
                  <a:gd name="connsiteX10" fmla="*/ 358590 w 581309"/>
                  <a:gd name="connsiteY10" fmla="*/ 1237029 h 1237050"/>
                  <a:gd name="connsiteX11" fmla="*/ 490001 w 581309"/>
                  <a:gd name="connsiteY11" fmla="*/ 1232978 h 1237050"/>
                  <a:gd name="connsiteX12" fmla="*/ 527471 w 581309"/>
                  <a:gd name="connsiteY12" fmla="*/ 1196283 h 1237050"/>
                  <a:gd name="connsiteX13" fmla="*/ 579952 w 581309"/>
                  <a:gd name="connsiteY13" fmla="*/ 145410 h 1237050"/>
                  <a:gd name="connsiteX14" fmla="*/ 537895 w 581309"/>
                  <a:gd name="connsiteY14" fmla="*/ 12808 h 12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1309" h="1237050">
                    <a:moveTo>
                      <a:pt x="265780" y="0"/>
                    </a:moveTo>
                    <a:cubicBezTo>
                      <a:pt x="265780" y="0"/>
                      <a:pt x="197989" y="107226"/>
                      <a:pt x="188339" y="148091"/>
                    </a:cubicBezTo>
                    <a:cubicBezTo>
                      <a:pt x="179582" y="184845"/>
                      <a:pt x="31253" y="983559"/>
                      <a:pt x="575" y="1148865"/>
                    </a:cubicBezTo>
                    <a:cubicBezTo>
                      <a:pt x="-2585" y="1165837"/>
                      <a:pt x="7564" y="1182463"/>
                      <a:pt x="24105" y="1187407"/>
                    </a:cubicBezTo>
                    <a:lnTo>
                      <a:pt x="158137" y="1227795"/>
                    </a:lnTo>
                    <a:cubicBezTo>
                      <a:pt x="176082" y="1233127"/>
                      <a:pt x="194951" y="1222899"/>
                      <a:pt x="200282" y="1204956"/>
                    </a:cubicBezTo>
                    <a:cubicBezTo>
                      <a:pt x="200548" y="1204063"/>
                      <a:pt x="200777" y="1203157"/>
                      <a:pt x="200968" y="1202240"/>
                    </a:cubicBezTo>
                    <a:lnTo>
                      <a:pt x="366632" y="428665"/>
                    </a:lnTo>
                    <a:lnTo>
                      <a:pt x="318201" y="1195330"/>
                    </a:lnTo>
                    <a:cubicBezTo>
                      <a:pt x="316808" y="1216930"/>
                      <a:pt x="333189" y="1235575"/>
                      <a:pt x="354795" y="1236969"/>
                    </a:cubicBezTo>
                    <a:cubicBezTo>
                      <a:pt x="356058" y="1237052"/>
                      <a:pt x="357327" y="1237070"/>
                      <a:pt x="358590" y="1237029"/>
                    </a:cubicBezTo>
                    <a:lnTo>
                      <a:pt x="490001" y="1232978"/>
                    </a:lnTo>
                    <a:cubicBezTo>
                      <a:pt x="510028" y="1232108"/>
                      <a:pt x="526184" y="1216286"/>
                      <a:pt x="527471" y="1196283"/>
                    </a:cubicBezTo>
                    <a:cubicBezTo>
                      <a:pt x="538908" y="1011616"/>
                      <a:pt x="590257" y="171681"/>
                      <a:pt x="579952" y="145410"/>
                    </a:cubicBezTo>
                    <a:cubicBezTo>
                      <a:pt x="568335" y="115625"/>
                      <a:pt x="537895" y="12808"/>
                      <a:pt x="537895" y="128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D666D22D-4B11-D797-D9FE-7F56DF939E25}"/>
                  </a:ext>
                </a:extLst>
              </p:cNvPr>
              <p:cNvSpPr/>
              <p:nvPr/>
            </p:nvSpPr>
            <p:spPr>
              <a:xfrm>
                <a:off x="730722" y="4188357"/>
                <a:ext cx="201584" cy="58616"/>
              </a:xfrm>
              <a:custGeom>
                <a:avLst/>
                <a:gdLst>
                  <a:gd name="connsiteX0" fmla="*/ 201585 w 201584"/>
                  <a:gd name="connsiteY0" fmla="*/ 58617 h 58616"/>
                  <a:gd name="connsiteX1" fmla="*/ 193364 w 201584"/>
                  <a:gd name="connsiteY1" fmla="*/ 57604 h 58616"/>
                  <a:gd name="connsiteX2" fmla="*/ 171204 w 201584"/>
                  <a:gd name="connsiteY2" fmla="*/ 53434 h 58616"/>
                  <a:gd name="connsiteX3" fmla="*/ 99065 w 201584"/>
                  <a:gd name="connsiteY3" fmla="*/ 35563 h 58616"/>
                  <a:gd name="connsiteX4" fmla="*/ 28415 w 201584"/>
                  <a:gd name="connsiteY4" fmla="*/ 11914 h 58616"/>
                  <a:gd name="connsiteX5" fmla="*/ 7506 w 201584"/>
                  <a:gd name="connsiteY5" fmla="*/ 3515 h 58616"/>
                  <a:gd name="connsiteX6" fmla="*/ 0 w 201584"/>
                  <a:gd name="connsiteY6" fmla="*/ 0 h 58616"/>
                  <a:gd name="connsiteX7" fmla="*/ 7923 w 201584"/>
                  <a:gd name="connsiteY7" fmla="*/ 2442 h 58616"/>
                  <a:gd name="connsiteX8" fmla="*/ 29189 w 201584"/>
                  <a:gd name="connsiteY8" fmla="*/ 9829 h 58616"/>
                  <a:gd name="connsiteX9" fmla="*/ 99780 w 201584"/>
                  <a:gd name="connsiteY9" fmla="*/ 32465 h 58616"/>
                  <a:gd name="connsiteX10" fmla="*/ 171263 w 201584"/>
                  <a:gd name="connsiteY10" fmla="*/ 51290 h 58616"/>
                  <a:gd name="connsiteX11" fmla="*/ 193185 w 201584"/>
                  <a:gd name="connsiteY11" fmla="*/ 56413 h 58616"/>
                  <a:gd name="connsiteX12" fmla="*/ 201585 w 201584"/>
                  <a:gd name="connsiteY12" fmla="*/ 58617 h 5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1584" h="58616">
                    <a:moveTo>
                      <a:pt x="201585" y="58617"/>
                    </a:moveTo>
                    <a:cubicBezTo>
                      <a:pt x="198817" y="58557"/>
                      <a:pt x="196063" y="58218"/>
                      <a:pt x="193364" y="57604"/>
                    </a:cubicBezTo>
                    <a:cubicBezTo>
                      <a:pt x="188062" y="56770"/>
                      <a:pt x="180497" y="55340"/>
                      <a:pt x="171204" y="53434"/>
                    </a:cubicBezTo>
                    <a:cubicBezTo>
                      <a:pt x="152559" y="49622"/>
                      <a:pt x="127003" y="43605"/>
                      <a:pt x="99065" y="35563"/>
                    </a:cubicBezTo>
                    <a:cubicBezTo>
                      <a:pt x="71126" y="27521"/>
                      <a:pt x="46286" y="18764"/>
                      <a:pt x="28415" y="11914"/>
                    </a:cubicBezTo>
                    <a:cubicBezTo>
                      <a:pt x="19539" y="8518"/>
                      <a:pt x="12391" y="5659"/>
                      <a:pt x="7506" y="3515"/>
                    </a:cubicBezTo>
                    <a:cubicBezTo>
                      <a:pt x="4907" y="2561"/>
                      <a:pt x="2395" y="1388"/>
                      <a:pt x="0" y="0"/>
                    </a:cubicBezTo>
                    <a:cubicBezTo>
                      <a:pt x="2718" y="542"/>
                      <a:pt x="5373" y="1358"/>
                      <a:pt x="7923" y="2442"/>
                    </a:cubicBezTo>
                    <a:lnTo>
                      <a:pt x="29189" y="9829"/>
                    </a:lnTo>
                    <a:cubicBezTo>
                      <a:pt x="47060" y="16084"/>
                      <a:pt x="71960" y="24364"/>
                      <a:pt x="99780" y="32465"/>
                    </a:cubicBezTo>
                    <a:cubicBezTo>
                      <a:pt x="127599" y="40567"/>
                      <a:pt x="153035" y="46941"/>
                      <a:pt x="171263" y="51290"/>
                    </a:cubicBezTo>
                    <a:lnTo>
                      <a:pt x="193185" y="56413"/>
                    </a:lnTo>
                    <a:cubicBezTo>
                      <a:pt x="196042" y="56907"/>
                      <a:pt x="198853" y="57646"/>
                      <a:pt x="201585" y="58617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7A715A29-A8BD-D115-0522-3AC12C18BD41}"/>
                  </a:ext>
                </a:extLst>
              </p:cNvPr>
              <p:cNvSpPr/>
              <p:nvPr/>
            </p:nvSpPr>
            <p:spPr>
              <a:xfrm>
                <a:off x="756368" y="4166435"/>
                <a:ext cx="9700" cy="31571"/>
              </a:xfrm>
              <a:custGeom>
                <a:avLst/>
                <a:gdLst>
                  <a:gd name="connsiteX0" fmla="*/ 9620 w 9700"/>
                  <a:gd name="connsiteY0" fmla="*/ 31572 h 31571"/>
                  <a:gd name="connsiteX1" fmla="*/ 1101 w 9700"/>
                  <a:gd name="connsiteY1" fmla="*/ 16858 h 31571"/>
                  <a:gd name="connsiteX2" fmla="*/ 2174 w 9700"/>
                  <a:gd name="connsiteY2" fmla="*/ 0 h 31571"/>
                  <a:gd name="connsiteX3" fmla="*/ 4139 w 9700"/>
                  <a:gd name="connsiteY3" fmla="*/ 16203 h 31571"/>
                  <a:gd name="connsiteX4" fmla="*/ 9620 w 9700"/>
                  <a:gd name="connsiteY4" fmla="*/ 31572 h 31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00" h="31571">
                    <a:moveTo>
                      <a:pt x="9620" y="31572"/>
                    </a:moveTo>
                    <a:cubicBezTo>
                      <a:pt x="4962" y="27974"/>
                      <a:pt x="1903" y="22690"/>
                      <a:pt x="1101" y="16858"/>
                    </a:cubicBezTo>
                    <a:cubicBezTo>
                      <a:pt x="-675" y="11306"/>
                      <a:pt x="-292" y="5284"/>
                      <a:pt x="2174" y="0"/>
                    </a:cubicBezTo>
                    <a:cubicBezTo>
                      <a:pt x="3127" y="0"/>
                      <a:pt x="2174" y="7565"/>
                      <a:pt x="4139" y="16203"/>
                    </a:cubicBezTo>
                    <a:cubicBezTo>
                      <a:pt x="6105" y="24841"/>
                      <a:pt x="10335" y="31036"/>
                      <a:pt x="9620" y="3157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6" name="Forma Livre: Forma 595">
                <a:extLst>
                  <a:ext uri="{FF2B5EF4-FFF2-40B4-BE49-F238E27FC236}">
                    <a16:creationId xmlns:a16="http://schemas.microsoft.com/office/drawing/2014/main" id="{896D3EC2-4E2A-11EB-F111-5077FD31D397}"/>
                  </a:ext>
                </a:extLst>
              </p:cNvPr>
              <p:cNvSpPr/>
              <p:nvPr/>
            </p:nvSpPr>
            <p:spPr>
              <a:xfrm>
                <a:off x="773493" y="4169533"/>
                <a:ext cx="9467" cy="29904"/>
              </a:xfrm>
              <a:custGeom>
                <a:avLst/>
                <a:gdLst>
                  <a:gd name="connsiteX0" fmla="*/ 8995 w 9467"/>
                  <a:gd name="connsiteY0" fmla="*/ 0 h 29904"/>
                  <a:gd name="connsiteX1" fmla="*/ 7387 w 9467"/>
                  <a:gd name="connsiteY1" fmla="*/ 15846 h 29904"/>
                  <a:gd name="connsiteX2" fmla="*/ 0 w 9467"/>
                  <a:gd name="connsiteY2" fmla="*/ 29904 h 29904"/>
                  <a:gd name="connsiteX3" fmla="*/ 4408 w 9467"/>
                  <a:gd name="connsiteY3" fmla="*/ 14952 h 29904"/>
                  <a:gd name="connsiteX4" fmla="*/ 8995 w 9467"/>
                  <a:gd name="connsiteY4" fmla="*/ 0 h 2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67" h="29904">
                    <a:moveTo>
                      <a:pt x="8995" y="0"/>
                    </a:moveTo>
                    <a:cubicBezTo>
                      <a:pt x="9977" y="5326"/>
                      <a:pt x="9419" y="10824"/>
                      <a:pt x="7387" y="15846"/>
                    </a:cubicBezTo>
                    <a:cubicBezTo>
                      <a:pt x="6346" y="21153"/>
                      <a:pt x="3779" y="26038"/>
                      <a:pt x="0" y="29904"/>
                    </a:cubicBezTo>
                    <a:cubicBezTo>
                      <a:pt x="988" y="24793"/>
                      <a:pt x="2464" y="19783"/>
                      <a:pt x="4408" y="14952"/>
                    </a:cubicBezTo>
                    <a:cubicBezTo>
                      <a:pt x="5426" y="9823"/>
                      <a:pt x="6963" y="4813"/>
                      <a:pt x="8995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7" name="Forma Livre: Forma 596">
                <a:extLst>
                  <a:ext uri="{FF2B5EF4-FFF2-40B4-BE49-F238E27FC236}">
                    <a16:creationId xmlns:a16="http://schemas.microsoft.com/office/drawing/2014/main" id="{BC9510EF-C0DF-D424-F7F2-9DC327D127AF}"/>
                  </a:ext>
                </a:extLst>
              </p:cNvPr>
              <p:cNvSpPr/>
              <p:nvPr/>
            </p:nvSpPr>
            <p:spPr>
              <a:xfrm>
                <a:off x="1203316" y="4209921"/>
                <a:ext cx="5139" cy="28414"/>
              </a:xfrm>
              <a:custGeom>
                <a:avLst/>
                <a:gdLst>
                  <a:gd name="connsiteX0" fmla="*/ 93 w 5139"/>
                  <a:gd name="connsiteY0" fmla="*/ 0 h 28414"/>
                  <a:gd name="connsiteX1" fmla="*/ 3905 w 5139"/>
                  <a:gd name="connsiteY1" fmla="*/ 13939 h 28414"/>
                  <a:gd name="connsiteX2" fmla="*/ 4680 w 5139"/>
                  <a:gd name="connsiteY2" fmla="*/ 28415 h 28414"/>
                  <a:gd name="connsiteX3" fmla="*/ 93 w 5139"/>
                  <a:gd name="connsiteY3" fmla="*/ 0 h 28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39" h="28414">
                    <a:moveTo>
                      <a:pt x="93" y="0"/>
                    </a:moveTo>
                    <a:cubicBezTo>
                      <a:pt x="2345" y="4319"/>
                      <a:pt x="3643" y="9073"/>
                      <a:pt x="3905" y="13939"/>
                    </a:cubicBezTo>
                    <a:cubicBezTo>
                      <a:pt x="5228" y="18651"/>
                      <a:pt x="5490" y="23590"/>
                      <a:pt x="4680" y="28415"/>
                    </a:cubicBezTo>
                    <a:cubicBezTo>
                      <a:pt x="1153" y="19378"/>
                      <a:pt x="-413" y="9692"/>
                      <a:pt x="93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D2EA03EA-A85D-27CD-AB21-92F928C7F3D1}"/>
                  </a:ext>
                </a:extLst>
              </p:cNvPr>
              <p:cNvSpPr/>
              <p:nvPr/>
            </p:nvSpPr>
            <p:spPr>
              <a:xfrm>
                <a:off x="1217395" y="4202415"/>
                <a:ext cx="3338" cy="29784"/>
              </a:xfrm>
              <a:custGeom>
                <a:avLst/>
                <a:gdLst>
                  <a:gd name="connsiteX0" fmla="*/ 2039 w 3338"/>
                  <a:gd name="connsiteY0" fmla="*/ 0 h 29784"/>
                  <a:gd name="connsiteX1" fmla="*/ 1622 w 3338"/>
                  <a:gd name="connsiteY1" fmla="*/ 29785 h 29784"/>
                  <a:gd name="connsiteX2" fmla="*/ 252 w 3338"/>
                  <a:gd name="connsiteY2" fmla="*/ 14773 h 29784"/>
                  <a:gd name="connsiteX3" fmla="*/ 2039 w 3338"/>
                  <a:gd name="connsiteY3" fmla="*/ 0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8" h="29784">
                    <a:moveTo>
                      <a:pt x="2039" y="0"/>
                    </a:moveTo>
                    <a:cubicBezTo>
                      <a:pt x="3903" y="9853"/>
                      <a:pt x="3760" y="19986"/>
                      <a:pt x="1622" y="29785"/>
                    </a:cubicBezTo>
                    <a:cubicBezTo>
                      <a:pt x="120" y="24930"/>
                      <a:pt x="-344" y="19819"/>
                      <a:pt x="252" y="14773"/>
                    </a:cubicBezTo>
                    <a:cubicBezTo>
                      <a:pt x="-165" y="9781"/>
                      <a:pt x="442" y="4754"/>
                      <a:pt x="2039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501E266F-3037-8FEC-7DB6-BF1B0E6716B5}"/>
                  </a:ext>
                </a:extLst>
              </p:cNvPr>
              <p:cNvSpPr/>
              <p:nvPr/>
            </p:nvSpPr>
            <p:spPr>
              <a:xfrm>
                <a:off x="1087129" y="3119673"/>
                <a:ext cx="58517" cy="409781"/>
              </a:xfrm>
              <a:custGeom>
                <a:avLst/>
                <a:gdLst>
                  <a:gd name="connsiteX0" fmla="*/ 58379 w 58517"/>
                  <a:gd name="connsiteY0" fmla="*/ 0 h 409781"/>
                  <a:gd name="connsiteX1" fmla="*/ 58379 w 58517"/>
                  <a:gd name="connsiteY1" fmla="*/ 4230 h 409781"/>
                  <a:gd name="connsiteX2" fmla="*/ 57962 w 58517"/>
                  <a:gd name="connsiteY2" fmla="*/ 16143 h 409781"/>
                  <a:gd name="connsiteX3" fmla="*/ 55281 w 58517"/>
                  <a:gd name="connsiteY3" fmla="*/ 60464 h 409781"/>
                  <a:gd name="connsiteX4" fmla="*/ 39078 w 58517"/>
                  <a:gd name="connsiteY4" fmla="*/ 206112 h 409781"/>
                  <a:gd name="connsiteX5" fmla="*/ 13344 w 58517"/>
                  <a:gd name="connsiteY5" fmla="*/ 350390 h 409781"/>
                  <a:gd name="connsiteX6" fmla="*/ 3932 w 58517"/>
                  <a:gd name="connsiteY6" fmla="*/ 393817 h 409781"/>
                  <a:gd name="connsiteX7" fmla="*/ 1191 w 58517"/>
                  <a:gd name="connsiteY7" fmla="*/ 405731 h 409781"/>
                  <a:gd name="connsiteX8" fmla="*/ 0 w 58517"/>
                  <a:gd name="connsiteY8" fmla="*/ 409781 h 409781"/>
                  <a:gd name="connsiteX9" fmla="*/ 536 w 58517"/>
                  <a:gd name="connsiteY9" fmla="*/ 405612 h 409781"/>
                  <a:gd name="connsiteX10" fmla="*/ 2740 w 58517"/>
                  <a:gd name="connsiteY10" fmla="*/ 393698 h 409781"/>
                  <a:gd name="connsiteX11" fmla="*/ 11199 w 58517"/>
                  <a:gd name="connsiteY11" fmla="*/ 350152 h 409781"/>
                  <a:gd name="connsiteX12" fmla="*/ 36040 w 58517"/>
                  <a:gd name="connsiteY12" fmla="*/ 205874 h 409781"/>
                  <a:gd name="connsiteX13" fmla="*/ 53077 w 58517"/>
                  <a:gd name="connsiteY13" fmla="*/ 60464 h 409781"/>
                  <a:gd name="connsiteX14" fmla="*/ 56770 w 58517"/>
                  <a:gd name="connsiteY14" fmla="*/ 16263 h 409781"/>
                  <a:gd name="connsiteX15" fmla="*/ 57783 w 58517"/>
                  <a:gd name="connsiteY15" fmla="*/ 4349 h 409781"/>
                  <a:gd name="connsiteX16" fmla="*/ 58379 w 58517"/>
                  <a:gd name="connsiteY16" fmla="*/ 0 h 40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517" h="409781">
                    <a:moveTo>
                      <a:pt x="58379" y="0"/>
                    </a:moveTo>
                    <a:cubicBezTo>
                      <a:pt x="58563" y="1406"/>
                      <a:pt x="58563" y="2824"/>
                      <a:pt x="58379" y="4230"/>
                    </a:cubicBezTo>
                    <a:cubicBezTo>
                      <a:pt x="58379" y="7268"/>
                      <a:pt x="58379" y="11318"/>
                      <a:pt x="57962" y="16143"/>
                    </a:cubicBezTo>
                    <a:cubicBezTo>
                      <a:pt x="57545" y="26628"/>
                      <a:pt x="56591" y="41759"/>
                      <a:pt x="55281" y="60464"/>
                    </a:cubicBezTo>
                    <a:cubicBezTo>
                      <a:pt x="52541" y="97873"/>
                      <a:pt x="47418" y="149520"/>
                      <a:pt x="39078" y="206112"/>
                    </a:cubicBezTo>
                    <a:cubicBezTo>
                      <a:pt x="30738" y="262703"/>
                      <a:pt x="21207" y="313695"/>
                      <a:pt x="13344" y="350390"/>
                    </a:cubicBezTo>
                    <a:cubicBezTo>
                      <a:pt x="9531" y="368738"/>
                      <a:pt x="6314" y="383571"/>
                      <a:pt x="3932" y="393817"/>
                    </a:cubicBezTo>
                    <a:cubicBezTo>
                      <a:pt x="2800" y="398642"/>
                      <a:pt x="1847" y="402573"/>
                      <a:pt x="1191" y="405731"/>
                    </a:cubicBezTo>
                    <a:cubicBezTo>
                      <a:pt x="911" y="407113"/>
                      <a:pt x="512" y="408465"/>
                      <a:pt x="0" y="409781"/>
                    </a:cubicBezTo>
                    <a:cubicBezTo>
                      <a:pt x="12" y="408376"/>
                      <a:pt x="197" y="406976"/>
                      <a:pt x="536" y="405612"/>
                    </a:cubicBezTo>
                    <a:cubicBezTo>
                      <a:pt x="1132" y="402573"/>
                      <a:pt x="1847" y="398642"/>
                      <a:pt x="2740" y="393698"/>
                    </a:cubicBezTo>
                    <a:cubicBezTo>
                      <a:pt x="4825" y="383094"/>
                      <a:pt x="7685" y="368261"/>
                      <a:pt x="11199" y="350152"/>
                    </a:cubicBezTo>
                    <a:cubicBezTo>
                      <a:pt x="18288" y="313338"/>
                      <a:pt x="27700" y="262405"/>
                      <a:pt x="36040" y="205874"/>
                    </a:cubicBezTo>
                    <a:cubicBezTo>
                      <a:pt x="44380" y="149342"/>
                      <a:pt x="49800" y="97814"/>
                      <a:pt x="53077" y="60464"/>
                    </a:cubicBezTo>
                    <a:cubicBezTo>
                      <a:pt x="54566" y="42056"/>
                      <a:pt x="55817" y="27045"/>
                      <a:pt x="56770" y="16263"/>
                    </a:cubicBezTo>
                    <a:cubicBezTo>
                      <a:pt x="57187" y="11318"/>
                      <a:pt x="57485" y="7268"/>
                      <a:pt x="57783" y="4349"/>
                    </a:cubicBezTo>
                    <a:cubicBezTo>
                      <a:pt x="57860" y="2883"/>
                      <a:pt x="58057" y="1430"/>
                      <a:pt x="58379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0" name="Forma Livre: Forma 599">
                <a:extLst>
                  <a:ext uri="{FF2B5EF4-FFF2-40B4-BE49-F238E27FC236}">
                    <a16:creationId xmlns:a16="http://schemas.microsoft.com/office/drawing/2014/main" id="{34843B5C-1AD2-8C53-2EF7-2C1ABA6EAC7F}"/>
                  </a:ext>
                </a:extLst>
              </p:cNvPr>
              <p:cNvSpPr/>
              <p:nvPr/>
            </p:nvSpPr>
            <p:spPr>
              <a:xfrm>
                <a:off x="969895" y="3111175"/>
                <a:ext cx="295585" cy="10242"/>
              </a:xfrm>
              <a:custGeom>
                <a:avLst/>
                <a:gdLst>
                  <a:gd name="connsiteX0" fmla="*/ 295586 w 295585"/>
                  <a:gd name="connsiteY0" fmla="*/ 8378 h 10242"/>
                  <a:gd name="connsiteX1" fmla="*/ 292607 w 295585"/>
                  <a:gd name="connsiteY1" fmla="*/ 8736 h 10242"/>
                  <a:gd name="connsiteX2" fmla="*/ 283970 w 295585"/>
                  <a:gd name="connsiteY2" fmla="*/ 9153 h 10242"/>
                  <a:gd name="connsiteX3" fmla="*/ 252279 w 295585"/>
                  <a:gd name="connsiteY3" fmla="*/ 9987 h 10242"/>
                  <a:gd name="connsiteX4" fmla="*/ 147674 w 295585"/>
                  <a:gd name="connsiteY4" fmla="*/ 9272 h 10242"/>
                  <a:gd name="connsiteX5" fmla="*/ 43188 w 295585"/>
                  <a:gd name="connsiteY5" fmla="*/ 4149 h 10242"/>
                  <a:gd name="connsiteX6" fmla="*/ 11557 w 295585"/>
                  <a:gd name="connsiteY6" fmla="*/ 1528 h 10242"/>
                  <a:gd name="connsiteX7" fmla="*/ 2978 w 295585"/>
                  <a:gd name="connsiteY7" fmla="*/ 634 h 10242"/>
                  <a:gd name="connsiteX8" fmla="*/ 0 w 295585"/>
                  <a:gd name="connsiteY8" fmla="*/ 98 h 10242"/>
                  <a:gd name="connsiteX9" fmla="*/ 3038 w 295585"/>
                  <a:gd name="connsiteY9" fmla="*/ 98 h 10242"/>
                  <a:gd name="connsiteX10" fmla="*/ 11676 w 295585"/>
                  <a:gd name="connsiteY10" fmla="*/ 456 h 10242"/>
                  <a:gd name="connsiteX11" fmla="*/ 43307 w 295585"/>
                  <a:gd name="connsiteY11" fmla="*/ 2064 h 10242"/>
                  <a:gd name="connsiteX12" fmla="*/ 147733 w 295585"/>
                  <a:gd name="connsiteY12" fmla="*/ 6294 h 10242"/>
                  <a:gd name="connsiteX13" fmla="*/ 252279 w 295585"/>
                  <a:gd name="connsiteY13" fmla="*/ 7902 h 10242"/>
                  <a:gd name="connsiteX14" fmla="*/ 283970 w 295585"/>
                  <a:gd name="connsiteY14" fmla="*/ 7902 h 10242"/>
                  <a:gd name="connsiteX15" fmla="*/ 292607 w 295585"/>
                  <a:gd name="connsiteY15" fmla="*/ 7902 h 10242"/>
                  <a:gd name="connsiteX16" fmla="*/ 295586 w 295585"/>
                  <a:gd name="connsiteY16" fmla="*/ 8378 h 1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5585" h="10242">
                    <a:moveTo>
                      <a:pt x="295586" y="8378"/>
                    </a:moveTo>
                    <a:cubicBezTo>
                      <a:pt x="294615" y="8647"/>
                      <a:pt x="293614" y="8772"/>
                      <a:pt x="292607" y="8736"/>
                    </a:cubicBezTo>
                    <a:lnTo>
                      <a:pt x="283970" y="9153"/>
                    </a:lnTo>
                    <a:cubicBezTo>
                      <a:pt x="276524" y="9451"/>
                      <a:pt x="265682" y="9749"/>
                      <a:pt x="252279" y="9987"/>
                    </a:cubicBezTo>
                    <a:cubicBezTo>
                      <a:pt x="225532" y="10404"/>
                      <a:pt x="188539" y="10404"/>
                      <a:pt x="147674" y="9272"/>
                    </a:cubicBezTo>
                    <a:cubicBezTo>
                      <a:pt x="106809" y="8140"/>
                      <a:pt x="69876" y="6055"/>
                      <a:pt x="43188" y="4149"/>
                    </a:cubicBezTo>
                    <a:cubicBezTo>
                      <a:pt x="29785" y="3136"/>
                      <a:pt x="19003" y="2302"/>
                      <a:pt x="11557" y="1528"/>
                    </a:cubicBezTo>
                    <a:lnTo>
                      <a:pt x="2978" y="634"/>
                    </a:lnTo>
                    <a:cubicBezTo>
                      <a:pt x="1965" y="605"/>
                      <a:pt x="961" y="426"/>
                      <a:pt x="0" y="98"/>
                    </a:cubicBezTo>
                    <a:cubicBezTo>
                      <a:pt x="1009" y="-33"/>
                      <a:pt x="2030" y="-33"/>
                      <a:pt x="3038" y="98"/>
                    </a:cubicBezTo>
                    <a:lnTo>
                      <a:pt x="11676" y="456"/>
                    </a:lnTo>
                    <a:lnTo>
                      <a:pt x="43307" y="2064"/>
                    </a:lnTo>
                    <a:cubicBezTo>
                      <a:pt x="69995" y="3434"/>
                      <a:pt x="106928" y="5102"/>
                      <a:pt x="147733" y="6294"/>
                    </a:cubicBezTo>
                    <a:cubicBezTo>
                      <a:pt x="188539" y="7485"/>
                      <a:pt x="225532" y="7783"/>
                      <a:pt x="252279" y="7902"/>
                    </a:cubicBezTo>
                    <a:lnTo>
                      <a:pt x="283970" y="7902"/>
                    </a:lnTo>
                    <a:lnTo>
                      <a:pt x="292607" y="7902"/>
                    </a:lnTo>
                    <a:cubicBezTo>
                      <a:pt x="293620" y="7890"/>
                      <a:pt x="294627" y="8051"/>
                      <a:pt x="295586" y="837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1" name="Forma Livre: Forma 600">
                <a:extLst>
                  <a:ext uri="{FF2B5EF4-FFF2-40B4-BE49-F238E27FC236}">
                    <a16:creationId xmlns:a16="http://schemas.microsoft.com/office/drawing/2014/main" id="{E36752C9-86E1-DFC3-F3C6-6DDAA980E307}"/>
                  </a:ext>
                </a:extLst>
              </p:cNvPr>
              <p:cNvSpPr/>
              <p:nvPr/>
            </p:nvSpPr>
            <p:spPr>
              <a:xfrm>
                <a:off x="1121441" y="3118243"/>
                <a:ext cx="47073" cy="242211"/>
              </a:xfrm>
              <a:custGeom>
                <a:avLst/>
                <a:gdLst>
                  <a:gd name="connsiteX0" fmla="*/ 46882 w 47073"/>
                  <a:gd name="connsiteY0" fmla="*/ 0 h 242211"/>
                  <a:gd name="connsiteX1" fmla="*/ 46882 w 47073"/>
                  <a:gd name="connsiteY1" fmla="*/ 10127 h 242211"/>
                  <a:gd name="connsiteX2" fmla="*/ 45988 w 47073"/>
                  <a:gd name="connsiteY2" fmla="*/ 37708 h 242211"/>
                  <a:gd name="connsiteX3" fmla="*/ 41818 w 47073"/>
                  <a:gd name="connsiteY3" fmla="*/ 128611 h 242211"/>
                  <a:gd name="connsiteX4" fmla="*/ 39018 w 47073"/>
                  <a:gd name="connsiteY4" fmla="*/ 178710 h 242211"/>
                  <a:gd name="connsiteX5" fmla="*/ 28594 w 47073"/>
                  <a:gd name="connsiteY5" fmla="*/ 218502 h 242211"/>
                  <a:gd name="connsiteX6" fmla="*/ 9531 w 47073"/>
                  <a:gd name="connsiteY6" fmla="*/ 238577 h 242211"/>
                  <a:gd name="connsiteX7" fmla="*/ 2621 w 47073"/>
                  <a:gd name="connsiteY7" fmla="*/ 241675 h 242211"/>
                  <a:gd name="connsiteX8" fmla="*/ 0 w 47073"/>
                  <a:gd name="connsiteY8" fmla="*/ 242211 h 242211"/>
                  <a:gd name="connsiteX9" fmla="*/ 8876 w 47073"/>
                  <a:gd name="connsiteY9" fmla="*/ 237565 h 242211"/>
                  <a:gd name="connsiteX10" fmla="*/ 26747 w 47073"/>
                  <a:gd name="connsiteY10" fmla="*/ 217430 h 242211"/>
                  <a:gd name="connsiteX11" fmla="*/ 36219 w 47073"/>
                  <a:gd name="connsiteY11" fmla="*/ 178471 h 242211"/>
                  <a:gd name="connsiteX12" fmla="*/ 38780 w 47073"/>
                  <a:gd name="connsiteY12" fmla="*/ 128492 h 242211"/>
                  <a:gd name="connsiteX13" fmla="*/ 43843 w 47073"/>
                  <a:gd name="connsiteY13" fmla="*/ 37589 h 242211"/>
                  <a:gd name="connsiteX14" fmla="*/ 45750 w 47073"/>
                  <a:gd name="connsiteY14" fmla="*/ 10067 h 242211"/>
                  <a:gd name="connsiteX15" fmla="*/ 46882 w 47073"/>
                  <a:gd name="connsiteY15" fmla="*/ 0 h 242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7073" h="242211">
                    <a:moveTo>
                      <a:pt x="46882" y="0"/>
                    </a:moveTo>
                    <a:cubicBezTo>
                      <a:pt x="47138" y="3372"/>
                      <a:pt x="47138" y="6755"/>
                      <a:pt x="46882" y="10127"/>
                    </a:cubicBezTo>
                    <a:cubicBezTo>
                      <a:pt x="46882" y="17156"/>
                      <a:pt x="46345" y="26449"/>
                      <a:pt x="45988" y="37708"/>
                    </a:cubicBezTo>
                    <a:cubicBezTo>
                      <a:pt x="45094" y="61000"/>
                      <a:pt x="43665" y="93108"/>
                      <a:pt x="41818" y="128611"/>
                    </a:cubicBezTo>
                    <a:cubicBezTo>
                      <a:pt x="40865" y="146482"/>
                      <a:pt x="40210" y="163281"/>
                      <a:pt x="39018" y="178710"/>
                    </a:cubicBezTo>
                    <a:cubicBezTo>
                      <a:pt x="38381" y="192560"/>
                      <a:pt x="34831" y="206118"/>
                      <a:pt x="28594" y="218502"/>
                    </a:cubicBezTo>
                    <a:cubicBezTo>
                      <a:pt x="24162" y="226789"/>
                      <a:pt x="17573" y="233723"/>
                      <a:pt x="9531" y="238577"/>
                    </a:cubicBezTo>
                    <a:cubicBezTo>
                      <a:pt x="7345" y="239852"/>
                      <a:pt x="5028" y="240889"/>
                      <a:pt x="2621" y="241675"/>
                    </a:cubicBezTo>
                    <a:cubicBezTo>
                      <a:pt x="1769" y="241943"/>
                      <a:pt x="888" y="242122"/>
                      <a:pt x="0" y="242211"/>
                    </a:cubicBezTo>
                    <a:cubicBezTo>
                      <a:pt x="0" y="241854"/>
                      <a:pt x="3515" y="241079"/>
                      <a:pt x="8876" y="237565"/>
                    </a:cubicBezTo>
                    <a:cubicBezTo>
                      <a:pt x="16447" y="232483"/>
                      <a:pt x="22601" y="225549"/>
                      <a:pt x="26747" y="217430"/>
                    </a:cubicBezTo>
                    <a:cubicBezTo>
                      <a:pt x="32525" y="205224"/>
                      <a:pt x="35748" y="191970"/>
                      <a:pt x="36219" y="178471"/>
                    </a:cubicBezTo>
                    <a:cubicBezTo>
                      <a:pt x="37231" y="163162"/>
                      <a:pt x="37827" y="146185"/>
                      <a:pt x="38780" y="128492"/>
                    </a:cubicBezTo>
                    <a:cubicBezTo>
                      <a:pt x="40627" y="92750"/>
                      <a:pt x="42414" y="60821"/>
                      <a:pt x="43843" y="37589"/>
                    </a:cubicBezTo>
                    <a:cubicBezTo>
                      <a:pt x="44618" y="26389"/>
                      <a:pt x="45273" y="17097"/>
                      <a:pt x="45750" y="10067"/>
                    </a:cubicBezTo>
                    <a:cubicBezTo>
                      <a:pt x="45851" y="6684"/>
                      <a:pt x="46226" y="3318"/>
                      <a:pt x="46882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316B129A-7FEA-E256-BAFD-2A6E3A87E0F7}"/>
                  </a:ext>
                </a:extLst>
              </p:cNvPr>
              <p:cNvSpPr/>
              <p:nvPr/>
            </p:nvSpPr>
            <p:spPr>
              <a:xfrm>
                <a:off x="899603" y="3184366"/>
                <a:ext cx="115946" cy="108558"/>
              </a:xfrm>
              <a:custGeom>
                <a:avLst/>
                <a:gdLst>
                  <a:gd name="connsiteX0" fmla="*/ 115685 w 115946"/>
                  <a:gd name="connsiteY0" fmla="*/ 0 h 108558"/>
                  <a:gd name="connsiteX1" fmla="*/ 115685 w 115946"/>
                  <a:gd name="connsiteY1" fmla="*/ 6910 h 108558"/>
                  <a:gd name="connsiteX2" fmla="*/ 112349 w 115946"/>
                  <a:gd name="connsiteY2" fmla="*/ 25436 h 108558"/>
                  <a:gd name="connsiteX3" fmla="*/ 25615 w 115946"/>
                  <a:gd name="connsiteY3" fmla="*/ 106451 h 108558"/>
                  <a:gd name="connsiteX4" fmla="*/ 6910 w 115946"/>
                  <a:gd name="connsiteY4" fmla="*/ 108477 h 108558"/>
                  <a:gd name="connsiteX5" fmla="*/ 0 w 115946"/>
                  <a:gd name="connsiteY5" fmla="*/ 108000 h 108558"/>
                  <a:gd name="connsiteX6" fmla="*/ 25139 w 115946"/>
                  <a:gd name="connsiteY6" fmla="*/ 104307 h 108558"/>
                  <a:gd name="connsiteX7" fmla="*/ 110264 w 115946"/>
                  <a:gd name="connsiteY7" fmla="*/ 24781 h 108558"/>
                  <a:gd name="connsiteX8" fmla="*/ 115685 w 115946"/>
                  <a:gd name="connsiteY8" fmla="*/ 0 h 10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946" h="108558">
                    <a:moveTo>
                      <a:pt x="115685" y="0"/>
                    </a:moveTo>
                    <a:cubicBezTo>
                      <a:pt x="116034" y="2288"/>
                      <a:pt x="116034" y="4623"/>
                      <a:pt x="115685" y="6910"/>
                    </a:cubicBezTo>
                    <a:cubicBezTo>
                      <a:pt x="115162" y="13177"/>
                      <a:pt x="114045" y="19378"/>
                      <a:pt x="112349" y="25436"/>
                    </a:cubicBezTo>
                    <a:cubicBezTo>
                      <a:pt x="101162" y="66718"/>
                      <a:pt x="67562" y="98100"/>
                      <a:pt x="25615" y="106451"/>
                    </a:cubicBezTo>
                    <a:cubicBezTo>
                      <a:pt x="19458" y="107720"/>
                      <a:pt x="13195" y="108399"/>
                      <a:pt x="6910" y="108477"/>
                    </a:cubicBezTo>
                    <a:cubicBezTo>
                      <a:pt x="4596" y="108673"/>
                      <a:pt x="2265" y="108513"/>
                      <a:pt x="0" y="108000"/>
                    </a:cubicBezTo>
                    <a:cubicBezTo>
                      <a:pt x="8440" y="107226"/>
                      <a:pt x="16833" y="105993"/>
                      <a:pt x="25139" y="104307"/>
                    </a:cubicBezTo>
                    <a:cubicBezTo>
                      <a:pt x="65758" y="95050"/>
                      <a:pt x="98269" y="64675"/>
                      <a:pt x="110264" y="24781"/>
                    </a:cubicBezTo>
                    <a:cubicBezTo>
                      <a:pt x="112497" y="16620"/>
                      <a:pt x="114306" y="8346"/>
                      <a:pt x="115685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B2A64743-F8E6-9810-F8E6-14B5DAB4FD28}"/>
                  </a:ext>
                </a:extLst>
              </p:cNvPr>
              <p:cNvSpPr/>
              <p:nvPr/>
            </p:nvSpPr>
            <p:spPr>
              <a:xfrm>
                <a:off x="1228892" y="3204917"/>
                <a:ext cx="70547" cy="91558"/>
              </a:xfrm>
              <a:custGeom>
                <a:avLst/>
                <a:gdLst>
                  <a:gd name="connsiteX0" fmla="*/ 70544 w 70547"/>
                  <a:gd name="connsiteY0" fmla="*/ 91559 h 91558"/>
                  <a:gd name="connsiteX1" fmla="*/ 65838 w 70547"/>
                  <a:gd name="connsiteY1" fmla="*/ 90368 h 91558"/>
                  <a:gd name="connsiteX2" fmla="*/ 53924 w 70547"/>
                  <a:gd name="connsiteY2" fmla="*/ 85125 h 91558"/>
                  <a:gd name="connsiteX3" fmla="*/ 37662 w 70547"/>
                  <a:gd name="connsiteY3" fmla="*/ 74224 h 91558"/>
                  <a:gd name="connsiteX4" fmla="*/ 20922 w 70547"/>
                  <a:gd name="connsiteY4" fmla="*/ 57008 h 91558"/>
                  <a:gd name="connsiteX5" fmla="*/ 8532 w 70547"/>
                  <a:gd name="connsiteY5" fmla="*/ 36397 h 91558"/>
                  <a:gd name="connsiteX6" fmla="*/ 2217 w 70547"/>
                  <a:gd name="connsiteY6" fmla="*/ 17871 h 91558"/>
                  <a:gd name="connsiteX7" fmla="*/ 192 w 70547"/>
                  <a:gd name="connsiteY7" fmla="*/ 4885 h 91558"/>
                  <a:gd name="connsiteX8" fmla="*/ 192 w 70547"/>
                  <a:gd name="connsiteY8" fmla="*/ 0 h 91558"/>
                  <a:gd name="connsiteX9" fmla="*/ 4243 w 70547"/>
                  <a:gd name="connsiteY9" fmla="*/ 17335 h 91558"/>
                  <a:gd name="connsiteX10" fmla="*/ 11093 w 70547"/>
                  <a:gd name="connsiteY10" fmla="*/ 35206 h 91558"/>
                  <a:gd name="connsiteX11" fmla="*/ 23365 w 70547"/>
                  <a:gd name="connsiteY11" fmla="*/ 55102 h 91558"/>
                  <a:gd name="connsiteX12" fmla="*/ 39449 w 70547"/>
                  <a:gd name="connsiteY12" fmla="*/ 72080 h 91558"/>
                  <a:gd name="connsiteX13" fmla="*/ 54937 w 70547"/>
                  <a:gd name="connsiteY13" fmla="*/ 83219 h 91558"/>
                  <a:gd name="connsiteX14" fmla="*/ 70544 w 70547"/>
                  <a:gd name="connsiteY14" fmla="*/ 91559 h 9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0547" h="91558">
                    <a:moveTo>
                      <a:pt x="70544" y="91559"/>
                    </a:moveTo>
                    <a:cubicBezTo>
                      <a:pt x="70544" y="91559"/>
                      <a:pt x="68817" y="91559"/>
                      <a:pt x="65838" y="90368"/>
                    </a:cubicBezTo>
                    <a:cubicBezTo>
                      <a:pt x="61716" y="88992"/>
                      <a:pt x="57725" y="87234"/>
                      <a:pt x="53924" y="85125"/>
                    </a:cubicBezTo>
                    <a:cubicBezTo>
                      <a:pt x="48164" y="82028"/>
                      <a:pt x="42713" y="78376"/>
                      <a:pt x="37662" y="74224"/>
                    </a:cubicBezTo>
                    <a:cubicBezTo>
                      <a:pt x="31496" y="69083"/>
                      <a:pt x="25891" y="63311"/>
                      <a:pt x="20922" y="57008"/>
                    </a:cubicBezTo>
                    <a:cubicBezTo>
                      <a:pt x="16073" y="50599"/>
                      <a:pt x="11921" y="43689"/>
                      <a:pt x="8532" y="36397"/>
                    </a:cubicBezTo>
                    <a:cubicBezTo>
                      <a:pt x="5822" y="30446"/>
                      <a:pt x="3707" y="24239"/>
                      <a:pt x="2217" y="17871"/>
                    </a:cubicBezTo>
                    <a:cubicBezTo>
                      <a:pt x="1163" y="13612"/>
                      <a:pt x="484" y="9263"/>
                      <a:pt x="192" y="4885"/>
                    </a:cubicBezTo>
                    <a:cubicBezTo>
                      <a:pt x="-64" y="3264"/>
                      <a:pt x="-64" y="1620"/>
                      <a:pt x="192" y="0"/>
                    </a:cubicBezTo>
                    <a:cubicBezTo>
                      <a:pt x="788" y="0"/>
                      <a:pt x="1264" y="6791"/>
                      <a:pt x="4243" y="17335"/>
                    </a:cubicBezTo>
                    <a:cubicBezTo>
                      <a:pt x="6000" y="23482"/>
                      <a:pt x="8294" y="29457"/>
                      <a:pt x="11093" y="35206"/>
                    </a:cubicBezTo>
                    <a:cubicBezTo>
                      <a:pt x="14525" y="42223"/>
                      <a:pt x="18635" y="48889"/>
                      <a:pt x="23365" y="55102"/>
                    </a:cubicBezTo>
                    <a:cubicBezTo>
                      <a:pt x="28172" y="61262"/>
                      <a:pt x="33557" y="66945"/>
                      <a:pt x="39449" y="72080"/>
                    </a:cubicBezTo>
                    <a:cubicBezTo>
                      <a:pt x="44298" y="76214"/>
                      <a:pt x="49474" y="79937"/>
                      <a:pt x="54937" y="83219"/>
                    </a:cubicBezTo>
                    <a:cubicBezTo>
                      <a:pt x="64230" y="88759"/>
                      <a:pt x="70723" y="90785"/>
                      <a:pt x="70544" y="9155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4" name="Forma Livre: Forma 603">
                <a:extLst>
                  <a:ext uri="{FF2B5EF4-FFF2-40B4-BE49-F238E27FC236}">
                    <a16:creationId xmlns:a16="http://schemas.microsoft.com/office/drawing/2014/main" id="{993AAAF2-AD4A-7B02-C360-0916AC8E3F9A}"/>
                  </a:ext>
                </a:extLst>
              </p:cNvPr>
              <p:cNvSpPr/>
              <p:nvPr/>
            </p:nvSpPr>
            <p:spPr>
              <a:xfrm>
                <a:off x="851351" y="3203845"/>
                <a:ext cx="209566" cy="1017155"/>
              </a:xfrm>
              <a:custGeom>
                <a:avLst/>
                <a:gdLst>
                  <a:gd name="connsiteX0" fmla="*/ 209567 w 209566"/>
                  <a:gd name="connsiteY0" fmla="*/ 0 h 1017155"/>
                  <a:gd name="connsiteX1" fmla="*/ 209567 w 209566"/>
                  <a:gd name="connsiteY1" fmla="*/ 2681 h 1017155"/>
                  <a:gd name="connsiteX2" fmla="*/ 208554 w 209566"/>
                  <a:gd name="connsiteY2" fmla="*/ 10544 h 1017155"/>
                  <a:gd name="connsiteX3" fmla="*/ 204444 w 209566"/>
                  <a:gd name="connsiteY3" fmla="*/ 40329 h 1017155"/>
                  <a:gd name="connsiteX4" fmla="*/ 187883 w 209566"/>
                  <a:gd name="connsiteY4" fmla="*/ 150474 h 1017155"/>
                  <a:gd name="connsiteX5" fmla="*/ 122357 w 209566"/>
                  <a:gd name="connsiteY5" fmla="*/ 511884 h 1017155"/>
                  <a:gd name="connsiteX6" fmla="*/ 39435 w 209566"/>
                  <a:gd name="connsiteY6" fmla="*/ 870197 h 1017155"/>
                  <a:gd name="connsiteX7" fmla="*/ 11080 w 209566"/>
                  <a:gd name="connsiteY7" fmla="*/ 977840 h 1017155"/>
                  <a:gd name="connsiteX8" fmla="*/ 3038 w 209566"/>
                  <a:gd name="connsiteY8" fmla="*/ 1007029 h 1017155"/>
                  <a:gd name="connsiteX9" fmla="*/ 834 w 209566"/>
                  <a:gd name="connsiteY9" fmla="*/ 1014595 h 1017155"/>
                  <a:gd name="connsiteX10" fmla="*/ 0 w 209566"/>
                  <a:gd name="connsiteY10" fmla="*/ 1017156 h 1017155"/>
                  <a:gd name="connsiteX11" fmla="*/ 536 w 209566"/>
                  <a:gd name="connsiteY11" fmla="*/ 1014535 h 1017155"/>
                  <a:gd name="connsiteX12" fmla="*/ 2442 w 209566"/>
                  <a:gd name="connsiteY12" fmla="*/ 1006851 h 1017155"/>
                  <a:gd name="connsiteX13" fmla="*/ 9948 w 209566"/>
                  <a:gd name="connsiteY13" fmla="*/ 977542 h 1017155"/>
                  <a:gd name="connsiteX14" fmla="*/ 37291 w 209566"/>
                  <a:gd name="connsiteY14" fmla="*/ 869661 h 1017155"/>
                  <a:gd name="connsiteX15" fmla="*/ 118782 w 209566"/>
                  <a:gd name="connsiteY15" fmla="*/ 511467 h 1017155"/>
                  <a:gd name="connsiteX16" fmla="*/ 185501 w 209566"/>
                  <a:gd name="connsiteY16" fmla="*/ 150295 h 1017155"/>
                  <a:gd name="connsiteX17" fmla="*/ 203014 w 209566"/>
                  <a:gd name="connsiteY17" fmla="*/ 40329 h 1017155"/>
                  <a:gd name="connsiteX18" fmla="*/ 207720 w 209566"/>
                  <a:gd name="connsiteY18" fmla="*/ 10544 h 1017155"/>
                  <a:gd name="connsiteX19" fmla="*/ 208971 w 209566"/>
                  <a:gd name="connsiteY19" fmla="*/ 2800 h 1017155"/>
                  <a:gd name="connsiteX20" fmla="*/ 209567 w 209566"/>
                  <a:gd name="connsiteY20" fmla="*/ 0 h 101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09566" h="1017155">
                    <a:moveTo>
                      <a:pt x="209567" y="0"/>
                    </a:moveTo>
                    <a:cubicBezTo>
                      <a:pt x="209567" y="0"/>
                      <a:pt x="209567" y="953"/>
                      <a:pt x="209567" y="2681"/>
                    </a:cubicBezTo>
                    <a:cubicBezTo>
                      <a:pt x="209567" y="4408"/>
                      <a:pt x="208971" y="7208"/>
                      <a:pt x="208554" y="10544"/>
                    </a:cubicBezTo>
                    <a:cubicBezTo>
                      <a:pt x="207601" y="17514"/>
                      <a:pt x="206231" y="27581"/>
                      <a:pt x="204444" y="40329"/>
                    </a:cubicBezTo>
                    <a:cubicBezTo>
                      <a:pt x="200870" y="66361"/>
                      <a:pt x="195211" y="104009"/>
                      <a:pt x="187883" y="150474"/>
                    </a:cubicBezTo>
                    <a:cubicBezTo>
                      <a:pt x="173289" y="243343"/>
                      <a:pt x="150950" y="371359"/>
                      <a:pt x="122357" y="511884"/>
                    </a:cubicBezTo>
                    <a:cubicBezTo>
                      <a:pt x="93763" y="652410"/>
                      <a:pt x="62668" y="779055"/>
                      <a:pt x="39435" y="870197"/>
                    </a:cubicBezTo>
                    <a:cubicBezTo>
                      <a:pt x="27819" y="915708"/>
                      <a:pt x="18109" y="952523"/>
                      <a:pt x="11080" y="977840"/>
                    </a:cubicBezTo>
                    <a:cubicBezTo>
                      <a:pt x="7625" y="990409"/>
                      <a:pt x="5123" y="1000238"/>
                      <a:pt x="3038" y="1007029"/>
                    </a:cubicBezTo>
                    <a:lnTo>
                      <a:pt x="834" y="1014595"/>
                    </a:lnTo>
                    <a:cubicBezTo>
                      <a:pt x="608" y="1015464"/>
                      <a:pt x="329" y="1016322"/>
                      <a:pt x="0" y="1017156"/>
                    </a:cubicBezTo>
                    <a:cubicBezTo>
                      <a:pt x="0" y="1017156"/>
                      <a:pt x="0" y="1016262"/>
                      <a:pt x="536" y="1014535"/>
                    </a:cubicBezTo>
                    <a:cubicBezTo>
                      <a:pt x="1072" y="1012807"/>
                      <a:pt x="1608" y="1010127"/>
                      <a:pt x="2442" y="1006851"/>
                    </a:cubicBezTo>
                    <a:cubicBezTo>
                      <a:pt x="4170" y="1000000"/>
                      <a:pt x="6672" y="990171"/>
                      <a:pt x="9948" y="977542"/>
                    </a:cubicBezTo>
                    <a:cubicBezTo>
                      <a:pt x="16560" y="952106"/>
                      <a:pt x="25972" y="915232"/>
                      <a:pt x="37291" y="869661"/>
                    </a:cubicBezTo>
                    <a:cubicBezTo>
                      <a:pt x="59987" y="778400"/>
                      <a:pt x="89772" y="651993"/>
                      <a:pt x="118782" y="511467"/>
                    </a:cubicBezTo>
                    <a:cubicBezTo>
                      <a:pt x="147793" y="370942"/>
                      <a:pt x="170310" y="243045"/>
                      <a:pt x="185501" y="150295"/>
                    </a:cubicBezTo>
                    <a:cubicBezTo>
                      <a:pt x="193126" y="103890"/>
                      <a:pt x="199023" y="66301"/>
                      <a:pt x="203014" y="40329"/>
                    </a:cubicBezTo>
                    <a:cubicBezTo>
                      <a:pt x="205040" y="27462"/>
                      <a:pt x="206588" y="17394"/>
                      <a:pt x="207720" y="10544"/>
                    </a:cubicBezTo>
                    <a:lnTo>
                      <a:pt x="208971" y="2800"/>
                    </a:lnTo>
                    <a:cubicBezTo>
                      <a:pt x="209329" y="894"/>
                      <a:pt x="209567" y="0"/>
                      <a:pt x="209567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A4D32974-7822-CC4F-BE7D-0A9FC8D10EDF}"/>
                  </a:ext>
                </a:extLst>
              </p:cNvPr>
              <p:cNvSpPr/>
              <p:nvPr/>
            </p:nvSpPr>
            <p:spPr>
              <a:xfrm>
                <a:off x="1170129" y="3269849"/>
                <a:ext cx="54450" cy="976350"/>
              </a:xfrm>
              <a:custGeom>
                <a:avLst/>
                <a:gdLst>
                  <a:gd name="connsiteX0" fmla="*/ 40 w 54450"/>
                  <a:gd name="connsiteY0" fmla="*/ 976351 h 976350"/>
                  <a:gd name="connsiteX1" fmla="*/ 40 w 54450"/>
                  <a:gd name="connsiteY1" fmla="*/ 973849 h 976350"/>
                  <a:gd name="connsiteX2" fmla="*/ 576 w 54450"/>
                  <a:gd name="connsiteY2" fmla="*/ 966462 h 976350"/>
                  <a:gd name="connsiteX3" fmla="*/ 3019 w 54450"/>
                  <a:gd name="connsiteY3" fmla="*/ 937988 h 976350"/>
                  <a:gd name="connsiteX4" fmla="*/ 12371 w 54450"/>
                  <a:gd name="connsiteY4" fmla="*/ 833562 h 976350"/>
                  <a:gd name="connsiteX5" fmla="*/ 41858 w 54450"/>
                  <a:gd name="connsiteY5" fmla="*/ 488831 h 976350"/>
                  <a:gd name="connsiteX6" fmla="*/ 50853 w 54450"/>
                  <a:gd name="connsiteY6" fmla="*/ 298564 h 976350"/>
                  <a:gd name="connsiteX7" fmla="*/ 50853 w 54450"/>
                  <a:gd name="connsiteY7" fmla="*/ 143087 h 976350"/>
                  <a:gd name="connsiteX8" fmla="*/ 45730 w 54450"/>
                  <a:gd name="connsiteY8" fmla="*/ 38363 h 976350"/>
                  <a:gd name="connsiteX9" fmla="*/ 43645 w 54450"/>
                  <a:gd name="connsiteY9" fmla="*/ 9948 h 976350"/>
                  <a:gd name="connsiteX10" fmla="*/ 43228 w 54450"/>
                  <a:gd name="connsiteY10" fmla="*/ 2561 h 976350"/>
                  <a:gd name="connsiteX11" fmla="*/ 43228 w 54450"/>
                  <a:gd name="connsiteY11" fmla="*/ 0 h 976350"/>
                  <a:gd name="connsiteX12" fmla="*/ 43586 w 54450"/>
                  <a:gd name="connsiteY12" fmla="*/ 2502 h 976350"/>
                  <a:gd name="connsiteX13" fmla="*/ 44360 w 54450"/>
                  <a:gd name="connsiteY13" fmla="*/ 9889 h 976350"/>
                  <a:gd name="connsiteX14" fmla="*/ 46981 w 54450"/>
                  <a:gd name="connsiteY14" fmla="*/ 38303 h 976350"/>
                  <a:gd name="connsiteX15" fmla="*/ 52938 w 54450"/>
                  <a:gd name="connsiteY15" fmla="*/ 143027 h 976350"/>
                  <a:gd name="connsiteX16" fmla="*/ 53772 w 54450"/>
                  <a:gd name="connsiteY16" fmla="*/ 298624 h 976350"/>
                  <a:gd name="connsiteX17" fmla="*/ 45016 w 54450"/>
                  <a:gd name="connsiteY17" fmla="*/ 489248 h 976350"/>
                  <a:gd name="connsiteX18" fmla="*/ 14635 w 54450"/>
                  <a:gd name="connsiteY18" fmla="*/ 833979 h 976350"/>
                  <a:gd name="connsiteX19" fmla="*/ 4270 w 54450"/>
                  <a:gd name="connsiteY19" fmla="*/ 938345 h 976350"/>
                  <a:gd name="connsiteX20" fmla="*/ 1291 w 54450"/>
                  <a:gd name="connsiteY20" fmla="*/ 966760 h 976350"/>
                  <a:gd name="connsiteX21" fmla="*/ 457 w 54450"/>
                  <a:gd name="connsiteY21" fmla="*/ 974087 h 976350"/>
                  <a:gd name="connsiteX22" fmla="*/ 40 w 54450"/>
                  <a:gd name="connsiteY22" fmla="*/ 976351 h 976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4450" h="976350">
                    <a:moveTo>
                      <a:pt x="40" y="976351"/>
                    </a:moveTo>
                    <a:cubicBezTo>
                      <a:pt x="-13" y="975517"/>
                      <a:pt x="-13" y="974683"/>
                      <a:pt x="40" y="973849"/>
                    </a:cubicBezTo>
                    <a:cubicBezTo>
                      <a:pt x="40" y="972002"/>
                      <a:pt x="398" y="969560"/>
                      <a:pt x="576" y="966462"/>
                    </a:cubicBezTo>
                    <a:cubicBezTo>
                      <a:pt x="1172" y="959790"/>
                      <a:pt x="1946" y="950259"/>
                      <a:pt x="3019" y="937988"/>
                    </a:cubicBezTo>
                    <a:cubicBezTo>
                      <a:pt x="5223" y="913207"/>
                      <a:pt x="8440" y="877524"/>
                      <a:pt x="12371" y="833562"/>
                    </a:cubicBezTo>
                    <a:cubicBezTo>
                      <a:pt x="20234" y="745339"/>
                      <a:pt x="32565" y="623578"/>
                      <a:pt x="41858" y="488831"/>
                    </a:cubicBezTo>
                    <a:cubicBezTo>
                      <a:pt x="46445" y="421397"/>
                      <a:pt x="49543" y="357121"/>
                      <a:pt x="50853" y="298564"/>
                    </a:cubicBezTo>
                    <a:cubicBezTo>
                      <a:pt x="52164" y="240007"/>
                      <a:pt x="51806" y="187347"/>
                      <a:pt x="50853" y="143087"/>
                    </a:cubicBezTo>
                    <a:cubicBezTo>
                      <a:pt x="49900" y="98826"/>
                      <a:pt x="47458" y="63085"/>
                      <a:pt x="45730" y="38363"/>
                    </a:cubicBezTo>
                    <a:cubicBezTo>
                      <a:pt x="44837" y="26151"/>
                      <a:pt x="44182" y="16620"/>
                      <a:pt x="43645" y="9948"/>
                    </a:cubicBezTo>
                    <a:cubicBezTo>
                      <a:pt x="43645" y="6791"/>
                      <a:pt x="43348" y="4349"/>
                      <a:pt x="43228" y="2561"/>
                    </a:cubicBezTo>
                    <a:cubicBezTo>
                      <a:pt x="43139" y="1710"/>
                      <a:pt x="43139" y="852"/>
                      <a:pt x="43228" y="0"/>
                    </a:cubicBezTo>
                    <a:cubicBezTo>
                      <a:pt x="43425" y="822"/>
                      <a:pt x="43544" y="1656"/>
                      <a:pt x="43586" y="2502"/>
                    </a:cubicBezTo>
                    <a:cubicBezTo>
                      <a:pt x="43586" y="4289"/>
                      <a:pt x="44003" y="6731"/>
                      <a:pt x="44360" y="9889"/>
                    </a:cubicBezTo>
                    <a:cubicBezTo>
                      <a:pt x="44956" y="16560"/>
                      <a:pt x="45849" y="26092"/>
                      <a:pt x="46981" y="38303"/>
                    </a:cubicBezTo>
                    <a:cubicBezTo>
                      <a:pt x="49126" y="62965"/>
                      <a:pt x="51449" y="98767"/>
                      <a:pt x="52938" y="143027"/>
                    </a:cubicBezTo>
                    <a:cubicBezTo>
                      <a:pt x="54428" y="187288"/>
                      <a:pt x="55023" y="240067"/>
                      <a:pt x="53772" y="298624"/>
                    </a:cubicBezTo>
                    <a:cubicBezTo>
                      <a:pt x="52521" y="357181"/>
                      <a:pt x="49602" y="421576"/>
                      <a:pt x="45016" y="489248"/>
                    </a:cubicBezTo>
                    <a:cubicBezTo>
                      <a:pt x="35723" y="624114"/>
                      <a:pt x="23034" y="745815"/>
                      <a:pt x="14635" y="833979"/>
                    </a:cubicBezTo>
                    <a:cubicBezTo>
                      <a:pt x="10227" y="877941"/>
                      <a:pt x="6712" y="913564"/>
                      <a:pt x="4270" y="938345"/>
                    </a:cubicBezTo>
                    <a:cubicBezTo>
                      <a:pt x="2959" y="950557"/>
                      <a:pt x="2006" y="960088"/>
                      <a:pt x="1291" y="966760"/>
                    </a:cubicBezTo>
                    <a:cubicBezTo>
                      <a:pt x="934" y="969858"/>
                      <a:pt x="636" y="972300"/>
                      <a:pt x="457" y="974087"/>
                    </a:cubicBezTo>
                    <a:cubicBezTo>
                      <a:pt x="374" y="974850"/>
                      <a:pt x="231" y="975606"/>
                      <a:pt x="40" y="97635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8B0DFDD1-BFCF-4CE9-EFB4-5A8BC4CE1C99}"/>
                  </a:ext>
                </a:extLst>
              </p:cNvPr>
              <p:cNvSpPr/>
              <p:nvPr/>
            </p:nvSpPr>
            <p:spPr>
              <a:xfrm>
                <a:off x="1040068" y="4232222"/>
                <a:ext cx="211175" cy="23487"/>
              </a:xfrm>
              <a:custGeom>
                <a:avLst/>
                <a:gdLst>
                  <a:gd name="connsiteX0" fmla="*/ 211176 w 211175"/>
                  <a:gd name="connsiteY0" fmla="*/ 98 h 23487"/>
                  <a:gd name="connsiteX1" fmla="*/ 105796 w 211175"/>
                  <a:gd name="connsiteY1" fmla="*/ 13263 h 23487"/>
                  <a:gd name="connsiteX2" fmla="*/ 0 w 211175"/>
                  <a:gd name="connsiteY2" fmla="*/ 23390 h 23487"/>
                  <a:gd name="connsiteX3" fmla="*/ 105439 w 211175"/>
                  <a:gd name="connsiteY3" fmla="*/ 10225 h 23487"/>
                  <a:gd name="connsiteX4" fmla="*/ 211176 w 211175"/>
                  <a:gd name="connsiteY4" fmla="*/ 98 h 2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175" h="23487">
                    <a:moveTo>
                      <a:pt x="211176" y="98"/>
                    </a:moveTo>
                    <a:cubicBezTo>
                      <a:pt x="211176" y="991"/>
                      <a:pt x="164115" y="6889"/>
                      <a:pt x="105796" y="13263"/>
                    </a:cubicBezTo>
                    <a:cubicBezTo>
                      <a:pt x="47477" y="19637"/>
                      <a:pt x="119" y="24224"/>
                      <a:pt x="0" y="23390"/>
                    </a:cubicBezTo>
                    <a:cubicBezTo>
                      <a:pt x="-119" y="22556"/>
                      <a:pt x="47120" y="16599"/>
                      <a:pt x="105439" y="10225"/>
                    </a:cubicBezTo>
                    <a:cubicBezTo>
                      <a:pt x="163758" y="3851"/>
                      <a:pt x="211116" y="-736"/>
                      <a:pt x="211176" y="9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E28B45E6-18C4-67AC-FDFF-52F547766EC9}"/>
                  </a:ext>
                </a:extLst>
              </p:cNvPr>
              <p:cNvSpPr/>
              <p:nvPr/>
            </p:nvSpPr>
            <p:spPr>
              <a:xfrm>
                <a:off x="986523" y="2365518"/>
                <a:ext cx="104418" cy="317027"/>
              </a:xfrm>
              <a:custGeom>
                <a:avLst/>
                <a:gdLst>
                  <a:gd name="connsiteX0" fmla="*/ 87619 w 104418"/>
                  <a:gd name="connsiteY0" fmla="*/ 15607 h 317027"/>
                  <a:gd name="connsiteX1" fmla="*/ 74693 w 104418"/>
                  <a:gd name="connsiteY1" fmla="*/ 92572 h 317027"/>
                  <a:gd name="connsiteX2" fmla="*/ 93457 w 104418"/>
                  <a:gd name="connsiteY2" fmla="*/ 143861 h 317027"/>
                  <a:gd name="connsiteX3" fmla="*/ 70106 w 104418"/>
                  <a:gd name="connsiteY3" fmla="*/ 207303 h 317027"/>
                  <a:gd name="connsiteX4" fmla="*/ 104418 w 104418"/>
                  <a:gd name="connsiteY4" fmla="*/ 274975 h 317027"/>
                  <a:gd name="connsiteX5" fmla="*/ 58013 w 104418"/>
                  <a:gd name="connsiteY5" fmla="*/ 316674 h 317027"/>
                  <a:gd name="connsiteX6" fmla="*/ 17804 w 104418"/>
                  <a:gd name="connsiteY6" fmla="*/ 278608 h 317027"/>
                  <a:gd name="connsiteX7" fmla="*/ 2911 w 104418"/>
                  <a:gd name="connsiteY7" fmla="*/ 221302 h 317027"/>
                  <a:gd name="connsiteX8" fmla="*/ 1422 w 104418"/>
                  <a:gd name="connsiteY8" fmla="*/ 122357 h 317027"/>
                  <a:gd name="connsiteX9" fmla="*/ 21020 w 104418"/>
                  <a:gd name="connsiteY9" fmla="*/ 45571 h 317027"/>
                  <a:gd name="connsiteX10" fmla="*/ 86547 w 104418"/>
                  <a:gd name="connsiteY10" fmla="*/ 0 h 31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4418" h="317027">
                    <a:moveTo>
                      <a:pt x="87619" y="15607"/>
                    </a:moveTo>
                    <a:cubicBezTo>
                      <a:pt x="69754" y="37058"/>
                      <a:pt x="64816" y="66462"/>
                      <a:pt x="74693" y="92572"/>
                    </a:cubicBezTo>
                    <a:cubicBezTo>
                      <a:pt x="81424" y="109728"/>
                      <a:pt x="94589" y="125454"/>
                      <a:pt x="93457" y="143861"/>
                    </a:cubicBezTo>
                    <a:cubicBezTo>
                      <a:pt x="92087" y="166677"/>
                      <a:pt x="68795" y="184488"/>
                      <a:pt x="70106" y="207303"/>
                    </a:cubicBezTo>
                    <a:cubicBezTo>
                      <a:pt x="71536" y="233037"/>
                      <a:pt x="104418" y="249002"/>
                      <a:pt x="104418" y="274975"/>
                    </a:cubicBezTo>
                    <a:cubicBezTo>
                      <a:pt x="104418" y="300947"/>
                      <a:pt x="88573" y="311074"/>
                      <a:pt x="58013" y="316674"/>
                    </a:cubicBezTo>
                    <a:cubicBezTo>
                      <a:pt x="38415" y="320248"/>
                      <a:pt x="27513" y="296003"/>
                      <a:pt x="17804" y="278608"/>
                    </a:cubicBezTo>
                    <a:cubicBezTo>
                      <a:pt x="8094" y="261214"/>
                      <a:pt x="4936" y="240960"/>
                      <a:pt x="2911" y="221302"/>
                    </a:cubicBezTo>
                    <a:cubicBezTo>
                      <a:pt x="-385" y="188420"/>
                      <a:pt x="-883" y="155323"/>
                      <a:pt x="1422" y="122357"/>
                    </a:cubicBezTo>
                    <a:cubicBezTo>
                      <a:pt x="3209" y="95729"/>
                      <a:pt x="7379" y="68386"/>
                      <a:pt x="21020" y="45571"/>
                    </a:cubicBezTo>
                    <a:cubicBezTo>
                      <a:pt x="35550" y="21904"/>
                      <a:pt x="59306" y="5385"/>
                      <a:pt x="86547" y="0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8" name="Forma Livre: Forma 607">
                <a:extLst>
                  <a:ext uri="{FF2B5EF4-FFF2-40B4-BE49-F238E27FC236}">
                    <a16:creationId xmlns:a16="http://schemas.microsoft.com/office/drawing/2014/main" id="{07183383-4458-1DA3-6482-002A0601FF5C}"/>
                  </a:ext>
                </a:extLst>
              </p:cNvPr>
              <p:cNvSpPr/>
              <p:nvPr/>
            </p:nvSpPr>
            <p:spPr>
              <a:xfrm>
                <a:off x="1038986" y="2330191"/>
                <a:ext cx="168134" cy="106516"/>
              </a:xfrm>
              <a:custGeom>
                <a:avLst/>
                <a:gdLst>
                  <a:gd name="connsiteX0" fmla="*/ 165436 w 168134"/>
                  <a:gd name="connsiteY0" fmla="*/ 98590 h 106516"/>
                  <a:gd name="connsiteX1" fmla="*/ 105866 w 168134"/>
                  <a:gd name="connsiteY1" fmla="*/ 94003 h 106516"/>
                  <a:gd name="connsiteX2" fmla="*/ 44688 w 168134"/>
                  <a:gd name="connsiteY2" fmla="*/ 81374 h 106516"/>
                  <a:gd name="connsiteX3" fmla="*/ 4061 w 168134"/>
                  <a:gd name="connsiteY3" fmla="*/ 75418 h 106516"/>
                  <a:gd name="connsiteX4" fmla="*/ 11508 w 168134"/>
                  <a:gd name="connsiteY4" fmla="*/ 25081 h 106516"/>
                  <a:gd name="connsiteX5" fmla="*/ 54338 w 168134"/>
                  <a:gd name="connsiteY5" fmla="*/ 1789 h 106516"/>
                  <a:gd name="connsiteX6" fmla="*/ 155250 w 168134"/>
                  <a:gd name="connsiteY6" fmla="*/ 43488 h 106516"/>
                  <a:gd name="connsiteX7" fmla="*/ 165675 w 168134"/>
                  <a:gd name="connsiteY7" fmla="*/ 99007 h 106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134" h="106516">
                    <a:moveTo>
                      <a:pt x="165436" y="98590"/>
                    </a:moveTo>
                    <a:cubicBezTo>
                      <a:pt x="155607" y="113602"/>
                      <a:pt x="124452" y="104547"/>
                      <a:pt x="105866" y="94003"/>
                    </a:cubicBezTo>
                    <a:cubicBezTo>
                      <a:pt x="85410" y="107019"/>
                      <a:pt x="58318" y="101426"/>
                      <a:pt x="44688" y="81374"/>
                    </a:cubicBezTo>
                    <a:cubicBezTo>
                      <a:pt x="33906" y="95076"/>
                      <a:pt x="12044" y="90548"/>
                      <a:pt x="4061" y="75418"/>
                    </a:cubicBezTo>
                    <a:cubicBezTo>
                      <a:pt x="-3921" y="60287"/>
                      <a:pt x="547" y="38663"/>
                      <a:pt x="11508" y="25081"/>
                    </a:cubicBezTo>
                    <a:cubicBezTo>
                      <a:pt x="22570" y="12481"/>
                      <a:pt x="37748" y="4225"/>
                      <a:pt x="54338" y="1789"/>
                    </a:cubicBezTo>
                    <a:cubicBezTo>
                      <a:pt x="93285" y="-5694"/>
                      <a:pt x="132947" y="10696"/>
                      <a:pt x="155250" y="43488"/>
                    </a:cubicBezTo>
                    <a:cubicBezTo>
                      <a:pt x="165615" y="59155"/>
                      <a:pt x="171870" y="80243"/>
                      <a:pt x="165675" y="99007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B3E66374-E521-948E-0D9D-EFE3A963A6FD}"/>
                  </a:ext>
                </a:extLst>
              </p:cNvPr>
              <p:cNvSpPr/>
              <p:nvPr/>
            </p:nvSpPr>
            <p:spPr>
              <a:xfrm>
                <a:off x="1041081" y="2359777"/>
                <a:ext cx="163638" cy="66213"/>
              </a:xfrm>
              <a:custGeom>
                <a:avLst/>
                <a:gdLst>
                  <a:gd name="connsiteX0" fmla="*/ 163639 w 163638"/>
                  <a:gd name="connsiteY0" fmla="*/ 66204 h 66213"/>
                  <a:gd name="connsiteX1" fmla="*/ 145768 w 163638"/>
                  <a:gd name="connsiteY1" fmla="*/ 43627 h 66213"/>
                  <a:gd name="connsiteX2" fmla="*/ 89176 w 163638"/>
                  <a:gd name="connsiteY2" fmla="*/ 6575 h 66213"/>
                  <a:gd name="connsiteX3" fmla="*/ 22517 w 163638"/>
                  <a:gd name="connsiteY3" fmla="*/ 11698 h 66213"/>
                  <a:gd name="connsiteX4" fmla="*/ 0 w 163638"/>
                  <a:gd name="connsiteY4" fmla="*/ 28794 h 66213"/>
                  <a:gd name="connsiteX5" fmla="*/ 1013 w 163638"/>
                  <a:gd name="connsiteY5" fmla="*/ 27067 h 66213"/>
                  <a:gd name="connsiteX6" fmla="*/ 4646 w 163638"/>
                  <a:gd name="connsiteY6" fmla="*/ 22599 h 66213"/>
                  <a:gd name="connsiteX7" fmla="*/ 21505 w 163638"/>
                  <a:gd name="connsiteY7" fmla="*/ 9792 h 66213"/>
                  <a:gd name="connsiteX8" fmla="*/ 90010 w 163638"/>
                  <a:gd name="connsiteY8" fmla="*/ 3835 h 66213"/>
                  <a:gd name="connsiteX9" fmla="*/ 124501 w 163638"/>
                  <a:gd name="connsiteY9" fmla="*/ 20931 h 66213"/>
                  <a:gd name="connsiteX10" fmla="*/ 147436 w 163638"/>
                  <a:gd name="connsiteY10" fmla="*/ 42436 h 66213"/>
                  <a:gd name="connsiteX11" fmla="*/ 159707 w 163638"/>
                  <a:gd name="connsiteY11" fmla="*/ 59592 h 66213"/>
                  <a:gd name="connsiteX12" fmla="*/ 163639 w 163638"/>
                  <a:gd name="connsiteY12" fmla="*/ 66204 h 6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3638" h="66213">
                    <a:moveTo>
                      <a:pt x="163639" y="66204"/>
                    </a:moveTo>
                    <a:cubicBezTo>
                      <a:pt x="163102" y="66562"/>
                      <a:pt x="157682" y="56852"/>
                      <a:pt x="145768" y="43627"/>
                    </a:cubicBezTo>
                    <a:cubicBezTo>
                      <a:pt x="130732" y="26233"/>
                      <a:pt x="111128" y="13396"/>
                      <a:pt x="89176" y="6575"/>
                    </a:cubicBezTo>
                    <a:cubicBezTo>
                      <a:pt x="67064" y="225"/>
                      <a:pt x="43403" y="2048"/>
                      <a:pt x="22517" y="11698"/>
                    </a:cubicBezTo>
                    <a:cubicBezTo>
                      <a:pt x="14070" y="16041"/>
                      <a:pt x="6451" y="21825"/>
                      <a:pt x="0" y="28794"/>
                    </a:cubicBezTo>
                    <a:cubicBezTo>
                      <a:pt x="0" y="28794"/>
                      <a:pt x="0" y="28139"/>
                      <a:pt x="1013" y="27067"/>
                    </a:cubicBezTo>
                    <a:cubicBezTo>
                      <a:pt x="2091" y="25470"/>
                      <a:pt x="3306" y="23975"/>
                      <a:pt x="4646" y="22599"/>
                    </a:cubicBezTo>
                    <a:cubicBezTo>
                      <a:pt x="9454" y="17357"/>
                      <a:pt x="15166" y="13020"/>
                      <a:pt x="21505" y="9792"/>
                    </a:cubicBezTo>
                    <a:cubicBezTo>
                      <a:pt x="42777" y="-734"/>
                      <a:pt x="67237" y="-2861"/>
                      <a:pt x="90010" y="3835"/>
                    </a:cubicBezTo>
                    <a:cubicBezTo>
                      <a:pt x="102407" y="7498"/>
                      <a:pt x="114076" y="13282"/>
                      <a:pt x="124501" y="20931"/>
                    </a:cubicBezTo>
                    <a:cubicBezTo>
                      <a:pt x="132972" y="27168"/>
                      <a:pt x="140668" y="34388"/>
                      <a:pt x="147436" y="42436"/>
                    </a:cubicBezTo>
                    <a:cubicBezTo>
                      <a:pt x="151987" y="47809"/>
                      <a:pt x="156091" y="53552"/>
                      <a:pt x="159707" y="59592"/>
                    </a:cubicBezTo>
                    <a:cubicBezTo>
                      <a:pt x="161256" y="61647"/>
                      <a:pt x="162572" y="63863"/>
                      <a:pt x="163639" y="6620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916A13FF-F5BA-BFBC-BEFE-140217898448}"/>
                  </a:ext>
                </a:extLst>
              </p:cNvPr>
              <p:cNvSpPr/>
              <p:nvPr/>
            </p:nvSpPr>
            <p:spPr>
              <a:xfrm>
                <a:off x="1039652" y="2382414"/>
                <a:ext cx="72556" cy="49524"/>
              </a:xfrm>
              <a:custGeom>
                <a:avLst/>
                <a:gdLst>
                  <a:gd name="connsiteX0" fmla="*/ 72556 w 72556"/>
                  <a:gd name="connsiteY0" fmla="*/ 49524 h 49524"/>
                  <a:gd name="connsiteX1" fmla="*/ 67195 w 72556"/>
                  <a:gd name="connsiteY1" fmla="*/ 36300 h 49524"/>
                  <a:gd name="connsiteX2" fmla="*/ 45809 w 72556"/>
                  <a:gd name="connsiteY2" fmla="*/ 10447 h 49524"/>
                  <a:gd name="connsiteX3" fmla="*/ 13642 w 72556"/>
                  <a:gd name="connsiteY3" fmla="*/ 2941 h 49524"/>
                  <a:gd name="connsiteX4" fmla="*/ 0 w 72556"/>
                  <a:gd name="connsiteY4" fmla="*/ 6694 h 49524"/>
                  <a:gd name="connsiteX5" fmla="*/ 3157 w 72556"/>
                  <a:gd name="connsiteY5" fmla="*/ 4370 h 49524"/>
                  <a:gd name="connsiteX6" fmla="*/ 13284 w 72556"/>
                  <a:gd name="connsiteY6" fmla="*/ 737 h 49524"/>
                  <a:gd name="connsiteX7" fmla="*/ 47537 w 72556"/>
                  <a:gd name="connsiteY7" fmla="*/ 7826 h 49524"/>
                  <a:gd name="connsiteX8" fmla="*/ 69161 w 72556"/>
                  <a:gd name="connsiteY8" fmla="*/ 35406 h 49524"/>
                  <a:gd name="connsiteX9" fmla="*/ 72556 w 72556"/>
                  <a:gd name="connsiteY9" fmla="*/ 49524 h 49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2556" h="49524">
                    <a:moveTo>
                      <a:pt x="72556" y="49524"/>
                    </a:moveTo>
                    <a:cubicBezTo>
                      <a:pt x="72080" y="49524"/>
                      <a:pt x="70888" y="44223"/>
                      <a:pt x="67195" y="36300"/>
                    </a:cubicBezTo>
                    <a:cubicBezTo>
                      <a:pt x="62560" y="25893"/>
                      <a:pt x="55162" y="16952"/>
                      <a:pt x="45809" y="10447"/>
                    </a:cubicBezTo>
                    <a:cubicBezTo>
                      <a:pt x="36326" y="4192"/>
                      <a:pt x="24918" y="1529"/>
                      <a:pt x="13642" y="2941"/>
                    </a:cubicBezTo>
                    <a:cubicBezTo>
                      <a:pt x="9001" y="3817"/>
                      <a:pt x="4438" y="5067"/>
                      <a:pt x="0" y="6694"/>
                    </a:cubicBezTo>
                    <a:cubicBezTo>
                      <a:pt x="0" y="6694"/>
                      <a:pt x="953" y="5621"/>
                      <a:pt x="3157" y="4370"/>
                    </a:cubicBezTo>
                    <a:cubicBezTo>
                      <a:pt x="6320" y="2637"/>
                      <a:pt x="9740" y="1410"/>
                      <a:pt x="13284" y="737"/>
                    </a:cubicBezTo>
                    <a:cubicBezTo>
                      <a:pt x="25186" y="-1396"/>
                      <a:pt x="37458" y="1142"/>
                      <a:pt x="47537" y="7826"/>
                    </a:cubicBezTo>
                    <a:cubicBezTo>
                      <a:pt x="57360" y="14628"/>
                      <a:pt x="64901" y="24243"/>
                      <a:pt x="69161" y="35406"/>
                    </a:cubicBezTo>
                    <a:cubicBezTo>
                      <a:pt x="71246" y="39832"/>
                      <a:pt x="72401" y="44634"/>
                      <a:pt x="72556" y="4952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1" name="Forma Livre: Forma 610">
                <a:extLst>
                  <a:ext uri="{FF2B5EF4-FFF2-40B4-BE49-F238E27FC236}">
                    <a16:creationId xmlns:a16="http://schemas.microsoft.com/office/drawing/2014/main" id="{33182886-4D3B-7FB1-55D3-EC3103183B2E}"/>
                  </a:ext>
                </a:extLst>
              </p:cNvPr>
              <p:cNvSpPr/>
              <p:nvPr/>
            </p:nvSpPr>
            <p:spPr>
              <a:xfrm>
                <a:off x="782965" y="2517123"/>
                <a:ext cx="818073" cy="653481"/>
              </a:xfrm>
              <a:custGeom>
                <a:avLst/>
                <a:gdLst>
                  <a:gd name="connsiteX0" fmla="*/ 233633 w 818073"/>
                  <a:gd name="connsiteY0" fmla="*/ 170429 h 653481"/>
                  <a:gd name="connsiteX1" fmla="*/ 123131 w 818073"/>
                  <a:gd name="connsiteY1" fmla="*/ 242926 h 653481"/>
                  <a:gd name="connsiteX2" fmla="*/ 0 w 818073"/>
                  <a:gd name="connsiteY2" fmla="*/ 641568 h 653481"/>
                  <a:gd name="connsiteX3" fmla="*/ 106392 w 818073"/>
                  <a:gd name="connsiteY3" fmla="*/ 653482 h 653481"/>
                  <a:gd name="connsiteX4" fmla="*/ 194913 w 818073"/>
                  <a:gd name="connsiteY4" fmla="*/ 421159 h 653481"/>
                  <a:gd name="connsiteX5" fmla="*/ 216775 w 818073"/>
                  <a:gd name="connsiteY5" fmla="*/ 493775 h 653481"/>
                  <a:gd name="connsiteX6" fmla="*/ 202836 w 818073"/>
                  <a:gd name="connsiteY6" fmla="*/ 565259 h 653481"/>
                  <a:gd name="connsiteX7" fmla="*/ 475189 w 818073"/>
                  <a:gd name="connsiteY7" fmla="*/ 578007 h 653481"/>
                  <a:gd name="connsiteX8" fmla="*/ 494430 w 818073"/>
                  <a:gd name="connsiteY8" fmla="*/ 264967 h 653481"/>
                  <a:gd name="connsiteX9" fmla="*/ 785310 w 818073"/>
                  <a:gd name="connsiteY9" fmla="*/ 123310 h 653481"/>
                  <a:gd name="connsiteX10" fmla="*/ 818073 w 818073"/>
                  <a:gd name="connsiteY10" fmla="*/ 89355 h 653481"/>
                  <a:gd name="connsiteX11" fmla="*/ 733484 w 818073"/>
                  <a:gd name="connsiteY11" fmla="*/ 0 h 653481"/>
                  <a:gd name="connsiteX12" fmla="*/ 701197 w 818073"/>
                  <a:gd name="connsiteY12" fmla="*/ 30142 h 653481"/>
                  <a:gd name="connsiteX13" fmla="*/ 409305 w 818073"/>
                  <a:gd name="connsiteY13" fmla="*/ 137070 h 653481"/>
                  <a:gd name="connsiteX14" fmla="*/ 341455 w 818073"/>
                  <a:gd name="connsiteY14" fmla="*/ 235837 h 653481"/>
                  <a:gd name="connsiteX15" fmla="*/ 233633 w 818073"/>
                  <a:gd name="connsiteY15" fmla="*/ 170429 h 65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18073" h="653481">
                    <a:moveTo>
                      <a:pt x="233633" y="170429"/>
                    </a:moveTo>
                    <a:cubicBezTo>
                      <a:pt x="233633" y="170429"/>
                      <a:pt x="153214" y="193364"/>
                      <a:pt x="123131" y="242926"/>
                    </a:cubicBezTo>
                    <a:cubicBezTo>
                      <a:pt x="93048" y="292488"/>
                      <a:pt x="0" y="641568"/>
                      <a:pt x="0" y="641568"/>
                    </a:cubicBezTo>
                    <a:lnTo>
                      <a:pt x="106392" y="653482"/>
                    </a:lnTo>
                    <a:lnTo>
                      <a:pt x="194913" y="421159"/>
                    </a:lnTo>
                    <a:lnTo>
                      <a:pt x="216775" y="493775"/>
                    </a:lnTo>
                    <a:lnTo>
                      <a:pt x="202836" y="565259"/>
                    </a:lnTo>
                    <a:lnTo>
                      <a:pt x="475189" y="578007"/>
                    </a:lnTo>
                    <a:lnTo>
                      <a:pt x="494430" y="264967"/>
                    </a:lnTo>
                    <a:lnTo>
                      <a:pt x="785310" y="123310"/>
                    </a:lnTo>
                    <a:lnTo>
                      <a:pt x="818073" y="89355"/>
                    </a:lnTo>
                    <a:lnTo>
                      <a:pt x="733484" y="0"/>
                    </a:lnTo>
                    <a:lnTo>
                      <a:pt x="701197" y="30142"/>
                    </a:lnTo>
                    <a:lnTo>
                      <a:pt x="409305" y="137070"/>
                    </a:lnTo>
                    <a:cubicBezTo>
                      <a:pt x="409305" y="137070"/>
                      <a:pt x="420147" y="223328"/>
                      <a:pt x="341455" y="235837"/>
                    </a:cubicBezTo>
                    <a:cubicBezTo>
                      <a:pt x="262763" y="248347"/>
                      <a:pt x="233633" y="170429"/>
                      <a:pt x="233633" y="17042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2" name="Forma Livre: Forma 611">
                <a:extLst>
                  <a:ext uri="{FF2B5EF4-FFF2-40B4-BE49-F238E27FC236}">
                    <a16:creationId xmlns:a16="http://schemas.microsoft.com/office/drawing/2014/main" id="{A8497202-C3B9-F89F-F8FD-942F7B0529A6}"/>
                  </a:ext>
                </a:extLst>
              </p:cNvPr>
              <p:cNvSpPr/>
              <p:nvPr/>
            </p:nvSpPr>
            <p:spPr>
              <a:xfrm>
                <a:off x="1172195" y="2804489"/>
                <a:ext cx="64812" cy="16858"/>
              </a:xfrm>
              <a:custGeom>
                <a:avLst/>
                <a:gdLst>
                  <a:gd name="connsiteX0" fmla="*/ 0 w 64812"/>
                  <a:gd name="connsiteY0" fmla="*/ 0 h 16858"/>
                  <a:gd name="connsiteX1" fmla="*/ 64812 w 64812"/>
                  <a:gd name="connsiteY1" fmla="*/ 0 h 16858"/>
                  <a:gd name="connsiteX2" fmla="*/ 64812 w 64812"/>
                  <a:gd name="connsiteY2" fmla="*/ 16858 h 16858"/>
                  <a:gd name="connsiteX3" fmla="*/ 0 w 64812"/>
                  <a:gd name="connsiteY3" fmla="*/ 16858 h 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812" h="16858">
                    <a:moveTo>
                      <a:pt x="0" y="0"/>
                    </a:moveTo>
                    <a:lnTo>
                      <a:pt x="64812" y="0"/>
                    </a:lnTo>
                    <a:lnTo>
                      <a:pt x="64812" y="16858"/>
                    </a:lnTo>
                    <a:lnTo>
                      <a:pt x="0" y="16858"/>
                    </a:ln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713B699F-9BCE-2D81-3935-42F1D782CD6C}"/>
                  </a:ext>
                </a:extLst>
              </p:cNvPr>
              <p:cNvSpPr/>
              <p:nvPr/>
            </p:nvSpPr>
            <p:spPr>
              <a:xfrm>
                <a:off x="947750" y="2835167"/>
                <a:ext cx="51498" cy="171860"/>
              </a:xfrm>
              <a:custGeom>
                <a:avLst/>
                <a:gdLst>
                  <a:gd name="connsiteX0" fmla="*/ 45 w 51498"/>
                  <a:gd name="connsiteY0" fmla="*/ 0 h 171860"/>
                  <a:gd name="connsiteX1" fmla="*/ 27268 w 51498"/>
                  <a:gd name="connsiteY1" fmla="*/ 85483 h 171860"/>
                  <a:gd name="connsiteX2" fmla="*/ 51454 w 51498"/>
                  <a:gd name="connsiteY2" fmla="*/ 171859 h 171860"/>
                  <a:gd name="connsiteX3" fmla="*/ 24290 w 51498"/>
                  <a:gd name="connsiteY3" fmla="*/ 86376 h 171860"/>
                  <a:gd name="connsiteX4" fmla="*/ 45 w 51498"/>
                  <a:gd name="connsiteY4" fmla="*/ 0 h 171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98" h="171860">
                    <a:moveTo>
                      <a:pt x="45" y="0"/>
                    </a:moveTo>
                    <a:cubicBezTo>
                      <a:pt x="879" y="0"/>
                      <a:pt x="13031" y="38006"/>
                      <a:pt x="27268" y="85483"/>
                    </a:cubicBezTo>
                    <a:cubicBezTo>
                      <a:pt x="41505" y="132960"/>
                      <a:pt x="52288" y="171561"/>
                      <a:pt x="51454" y="171859"/>
                    </a:cubicBezTo>
                    <a:cubicBezTo>
                      <a:pt x="50620" y="172157"/>
                      <a:pt x="38467" y="133794"/>
                      <a:pt x="24290" y="86376"/>
                    </a:cubicBezTo>
                    <a:cubicBezTo>
                      <a:pt x="10112" y="38959"/>
                      <a:pt x="-789" y="238"/>
                      <a:pt x="4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3269D83E-7D0B-F439-37D2-70C674360887}"/>
                  </a:ext>
                </a:extLst>
              </p:cNvPr>
              <p:cNvSpPr/>
              <p:nvPr/>
            </p:nvSpPr>
            <p:spPr>
              <a:xfrm>
                <a:off x="1274953" y="2713644"/>
                <a:ext cx="54506" cy="72317"/>
              </a:xfrm>
              <a:custGeom>
                <a:avLst/>
                <a:gdLst>
                  <a:gd name="connsiteX0" fmla="*/ 54507 w 54506"/>
                  <a:gd name="connsiteY0" fmla="*/ 0 h 72317"/>
                  <a:gd name="connsiteX1" fmla="*/ 21743 w 54506"/>
                  <a:gd name="connsiteY1" fmla="*/ 31989 h 72317"/>
                  <a:gd name="connsiteX2" fmla="*/ 0 w 54506"/>
                  <a:gd name="connsiteY2" fmla="*/ 72318 h 72317"/>
                  <a:gd name="connsiteX3" fmla="*/ 3396 w 54506"/>
                  <a:gd name="connsiteY3" fmla="*/ 59093 h 72317"/>
                  <a:gd name="connsiteX4" fmla="*/ 42712 w 54506"/>
                  <a:gd name="connsiteY4" fmla="*/ 6910 h 72317"/>
                  <a:gd name="connsiteX5" fmla="*/ 54507 w 54506"/>
                  <a:gd name="connsiteY5" fmla="*/ 0 h 7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06" h="72317">
                    <a:moveTo>
                      <a:pt x="54507" y="0"/>
                    </a:moveTo>
                    <a:cubicBezTo>
                      <a:pt x="42396" y="9376"/>
                      <a:pt x="31405" y="20111"/>
                      <a:pt x="21743" y="31989"/>
                    </a:cubicBezTo>
                    <a:cubicBezTo>
                      <a:pt x="12939" y="44535"/>
                      <a:pt x="5641" y="58069"/>
                      <a:pt x="0" y="72318"/>
                    </a:cubicBezTo>
                    <a:cubicBezTo>
                      <a:pt x="381" y="67749"/>
                      <a:pt x="1525" y="63281"/>
                      <a:pt x="3396" y="59093"/>
                    </a:cubicBezTo>
                    <a:cubicBezTo>
                      <a:pt x="11146" y="38244"/>
                      <a:pt x="24811" y="20111"/>
                      <a:pt x="42712" y="6910"/>
                    </a:cubicBezTo>
                    <a:cubicBezTo>
                      <a:pt x="46238" y="3973"/>
                      <a:pt x="50223" y="1638"/>
                      <a:pt x="54507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5" name="Forma Livre: Forma 614">
                <a:extLst>
                  <a:ext uri="{FF2B5EF4-FFF2-40B4-BE49-F238E27FC236}">
                    <a16:creationId xmlns:a16="http://schemas.microsoft.com/office/drawing/2014/main" id="{F141A899-5BA4-E87C-ACDD-64DDEEE67085}"/>
                  </a:ext>
                </a:extLst>
              </p:cNvPr>
              <p:cNvSpPr/>
              <p:nvPr/>
            </p:nvSpPr>
            <p:spPr>
              <a:xfrm>
                <a:off x="943640" y="2848570"/>
                <a:ext cx="33787" cy="131530"/>
              </a:xfrm>
              <a:custGeom>
                <a:avLst/>
                <a:gdLst>
                  <a:gd name="connsiteX0" fmla="*/ 9278 w 33787"/>
                  <a:gd name="connsiteY0" fmla="*/ 3038 h 131530"/>
                  <a:gd name="connsiteX1" fmla="*/ 45 w 33787"/>
                  <a:gd name="connsiteY1" fmla="*/ 92393 h 131530"/>
                  <a:gd name="connsiteX2" fmla="*/ 2606 w 33787"/>
                  <a:gd name="connsiteY2" fmla="*/ 114434 h 131530"/>
                  <a:gd name="connsiteX3" fmla="*/ 15890 w 33787"/>
                  <a:gd name="connsiteY3" fmla="*/ 131530 h 131530"/>
                  <a:gd name="connsiteX4" fmla="*/ 33761 w 33787"/>
                  <a:gd name="connsiteY4" fmla="*/ 93644 h 131530"/>
                  <a:gd name="connsiteX5" fmla="*/ 29175 w 33787"/>
                  <a:gd name="connsiteY5" fmla="*/ 64693 h 131530"/>
                  <a:gd name="connsiteX6" fmla="*/ 10708 w 33787"/>
                  <a:gd name="connsiteY6" fmla="*/ 0 h 13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787" h="131530">
                    <a:moveTo>
                      <a:pt x="9278" y="3038"/>
                    </a:moveTo>
                    <a:cubicBezTo>
                      <a:pt x="3037" y="32412"/>
                      <a:pt x="-58" y="62364"/>
                      <a:pt x="45" y="92393"/>
                    </a:cubicBezTo>
                    <a:cubicBezTo>
                      <a:pt x="-214" y="99827"/>
                      <a:pt x="649" y="107256"/>
                      <a:pt x="2606" y="114434"/>
                    </a:cubicBezTo>
                    <a:cubicBezTo>
                      <a:pt x="4575" y="121677"/>
                      <a:pt x="9358" y="127831"/>
                      <a:pt x="15890" y="131530"/>
                    </a:cubicBezTo>
                    <a:cubicBezTo>
                      <a:pt x="23932" y="119974"/>
                      <a:pt x="32272" y="107702"/>
                      <a:pt x="33761" y="93644"/>
                    </a:cubicBezTo>
                    <a:cubicBezTo>
                      <a:pt x="34012" y="83797"/>
                      <a:pt x="32457" y="73980"/>
                      <a:pt x="29175" y="64693"/>
                    </a:cubicBezTo>
                    <a:cubicBezTo>
                      <a:pt x="23059" y="43129"/>
                      <a:pt x="16903" y="21564"/>
                      <a:pt x="10708" y="0"/>
                    </a:cubicBezTo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6" name="Forma Livre: Forma 615">
                <a:extLst>
                  <a:ext uri="{FF2B5EF4-FFF2-40B4-BE49-F238E27FC236}">
                    <a16:creationId xmlns:a16="http://schemas.microsoft.com/office/drawing/2014/main" id="{6AC50318-8954-12EA-D4AB-5D7D2F32B357}"/>
                  </a:ext>
                </a:extLst>
              </p:cNvPr>
              <p:cNvSpPr/>
              <p:nvPr/>
            </p:nvSpPr>
            <p:spPr>
              <a:xfrm>
                <a:off x="1024223" y="2613329"/>
                <a:ext cx="99064" cy="203848"/>
              </a:xfrm>
              <a:custGeom>
                <a:avLst/>
                <a:gdLst>
                  <a:gd name="connsiteX0" fmla="*/ 0 w 99064"/>
                  <a:gd name="connsiteY0" fmla="*/ 57366 h 203848"/>
                  <a:gd name="connsiteX1" fmla="*/ 18586 w 99064"/>
                  <a:gd name="connsiteY1" fmla="*/ 104307 h 203848"/>
                  <a:gd name="connsiteX2" fmla="*/ 11974 w 99064"/>
                  <a:gd name="connsiteY2" fmla="*/ 156550 h 203848"/>
                  <a:gd name="connsiteX3" fmla="*/ 29845 w 99064"/>
                  <a:gd name="connsiteY3" fmla="*/ 203848 h 203848"/>
                  <a:gd name="connsiteX4" fmla="*/ 99065 w 99064"/>
                  <a:gd name="connsiteY4" fmla="*/ 180378 h 203848"/>
                  <a:gd name="connsiteX5" fmla="*/ 85542 w 99064"/>
                  <a:gd name="connsiteY5" fmla="*/ 138679 h 203848"/>
                  <a:gd name="connsiteX6" fmla="*/ 96503 w 99064"/>
                  <a:gd name="connsiteY6" fmla="*/ 93048 h 203848"/>
                  <a:gd name="connsiteX7" fmla="*/ 55281 w 99064"/>
                  <a:gd name="connsiteY7" fmla="*/ 0 h 203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064" h="203848">
                    <a:moveTo>
                      <a:pt x="0" y="57366"/>
                    </a:moveTo>
                    <a:cubicBezTo>
                      <a:pt x="14416" y="67433"/>
                      <a:pt x="19241" y="86793"/>
                      <a:pt x="18586" y="104307"/>
                    </a:cubicBezTo>
                    <a:cubicBezTo>
                      <a:pt x="17931" y="121820"/>
                      <a:pt x="12629" y="138977"/>
                      <a:pt x="11974" y="156550"/>
                    </a:cubicBezTo>
                    <a:cubicBezTo>
                      <a:pt x="11318" y="174123"/>
                      <a:pt x="15607" y="193423"/>
                      <a:pt x="29845" y="203848"/>
                    </a:cubicBezTo>
                    <a:lnTo>
                      <a:pt x="99065" y="180378"/>
                    </a:lnTo>
                    <a:cubicBezTo>
                      <a:pt x="85423" y="172574"/>
                      <a:pt x="82564" y="153869"/>
                      <a:pt x="85542" y="138679"/>
                    </a:cubicBezTo>
                    <a:cubicBezTo>
                      <a:pt x="88521" y="123488"/>
                      <a:pt x="95729" y="108894"/>
                      <a:pt x="96503" y="93048"/>
                    </a:cubicBezTo>
                    <a:cubicBezTo>
                      <a:pt x="98707" y="51885"/>
                      <a:pt x="69101" y="16739"/>
                      <a:pt x="55281" y="0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617" name="Gráfico 447">
              <a:extLst>
                <a:ext uri="{FF2B5EF4-FFF2-40B4-BE49-F238E27FC236}">
                  <a16:creationId xmlns:a16="http://schemas.microsoft.com/office/drawing/2014/main" id="{77B5F209-77C5-08C1-0F7B-5C1BCC477F13}"/>
                </a:ext>
              </a:extLst>
            </p:cNvPr>
            <p:cNvGrpSpPr/>
            <p:nvPr/>
          </p:nvGrpSpPr>
          <p:grpSpPr>
            <a:xfrm>
              <a:off x="1236320" y="2199578"/>
              <a:ext cx="861531" cy="2271080"/>
              <a:chOff x="1236320" y="2199578"/>
              <a:chExt cx="861531" cy="2271080"/>
            </a:xfrm>
          </p:grpSpPr>
          <p:sp>
            <p:nvSpPr>
              <p:cNvPr id="618" name="Forma Livre: Forma 617">
                <a:extLst>
                  <a:ext uri="{FF2B5EF4-FFF2-40B4-BE49-F238E27FC236}">
                    <a16:creationId xmlns:a16="http://schemas.microsoft.com/office/drawing/2014/main" id="{E8A1D181-D246-1845-5EFE-B07496372A70}"/>
                  </a:ext>
                </a:extLst>
              </p:cNvPr>
              <p:cNvSpPr/>
              <p:nvPr/>
            </p:nvSpPr>
            <p:spPr>
              <a:xfrm>
                <a:off x="1281625" y="4316253"/>
                <a:ext cx="147256" cy="153332"/>
              </a:xfrm>
              <a:custGeom>
                <a:avLst/>
                <a:gdLst>
                  <a:gd name="connsiteX0" fmla="*/ 26806 w 147256"/>
                  <a:gd name="connsiteY0" fmla="*/ 0 h 153332"/>
                  <a:gd name="connsiteX1" fmla="*/ 0 w 147256"/>
                  <a:gd name="connsiteY1" fmla="*/ 153333 h 153332"/>
                  <a:gd name="connsiteX2" fmla="*/ 132603 w 147256"/>
                  <a:gd name="connsiteY2" fmla="*/ 153333 h 153332"/>
                  <a:gd name="connsiteX3" fmla="*/ 147257 w 147256"/>
                  <a:gd name="connsiteY3" fmla="*/ 8340 h 153332"/>
                  <a:gd name="connsiteX4" fmla="*/ 26806 w 147256"/>
                  <a:gd name="connsiteY4" fmla="*/ 0 h 153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256" h="153332">
                    <a:moveTo>
                      <a:pt x="26806" y="0"/>
                    </a:moveTo>
                    <a:lnTo>
                      <a:pt x="0" y="153333"/>
                    </a:lnTo>
                    <a:lnTo>
                      <a:pt x="132603" y="153333"/>
                    </a:lnTo>
                    <a:lnTo>
                      <a:pt x="147257" y="8340"/>
                    </a:lnTo>
                    <a:lnTo>
                      <a:pt x="26806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19" name="Forma Livre: Forma 618">
                <a:extLst>
                  <a:ext uri="{FF2B5EF4-FFF2-40B4-BE49-F238E27FC236}">
                    <a16:creationId xmlns:a16="http://schemas.microsoft.com/office/drawing/2014/main" id="{15591856-04FA-4E21-3B0C-698B22020762}"/>
                  </a:ext>
                </a:extLst>
              </p:cNvPr>
              <p:cNvSpPr/>
              <p:nvPr/>
            </p:nvSpPr>
            <p:spPr>
              <a:xfrm>
                <a:off x="1285199" y="4452908"/>
                <a:ext cx="131709" cy="5637"/>
              </a:xfrm>
              <a:custGeom>
                <a:avLst/>
                <a:gdLst>
                  <a:gd name="connsiteX0" fmla="*/ 131709 w 131709"/>
                  <a:gd name="connsiteY0" fmla="*/ 4406 h 5637"/>
                  <a:gd name="connsiteX1" fmla="*/ 112408 w 131709"/>
                  <a:gd name="connsiteY1" fmla="*/ 5538 h 5637"/>
                  <a:gd name="connsiteX2" fmla="*/ 65825 w 131709"/>
                  <a:gd name="connsiteY2" fmla="*/ 4645 h 5637"/>
                  <a:gd name="connsiteX3" fmla="*/ 19301 w 131709"/>
                  <a:gd name="connsiteY3" fmla="*/ 2679 h 5637"/>
                  <a:gd name="connsiteX4" fmla="*/ 0 w 131709"/>
                  <a:gd name="connsiteY4" fmla="*/ 1130 h 5637"/>
                  <a:gd name="connsiteX5" fmla="*/ 19360 w 131709"/>
                  <a:gd name="connsiteY5" fmla="*/ 117 h 5637"/>
                  <a:gd name="connsiteX6" fmla="*/ 65944 w 131709"/>
                  <a:gd name="connsiteY6" fmla="*/ 1011 h 5637"/>
                  <a:gd name="connsiteX7" fmla="*/ 112468 w 131709"/>
                  <a:gd name="connsiteY7" fmla="*/ 2917 h 5637"/>
                  <a:gd name="connsiteX8" fmla="*/ 131709 w 131709"/>
                  <a:gd name="connsiteY8" fmla="*/ 4406 h 5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709" h="5637">
                    <a:moveTo>
                      <a:pt x="131709" y="4406"/>
                    </a:moveTo>
                    <a:cubicBezTo>
                      <a:pt x="125335" y="5461"/>
                      <a:pt x="118866" y="5836"/>
                      <a:pt x="112408" y="5538"/>
                    </a:cubicBezTo>
                    <a:cubicBezTo>
                      <a:pt x="100494" y="5538"/>
                      <a:pt x="83994" y="5538"/>
                      <a:pt x="65825" y="4645"/>
                    </a:cubicBezTo>
                    <a:lnTo>
                      <a:pt x="19301" y="2679"/>
                    </a:lnTo>
                    <a:cubicBezTo>
                      <a:pt x="12831" y="2768"/>
                      <a:pt x="6374" y="2250"/>
                      <a:pt x="0" y="1130"/>
                    </a:cubicBezTo>
                    <a:cubicBezTo>
                      <a:pt x="6404" y="135"/>
                      <a:pt x="12891" y="-204"/>
                      <a:pt x="19360" y="117"/>
                    </a:cubicBezTo>
                    <a:cubicBezTo>
                      <a:pt x="31274" y="117"/>
                      <a:pt x="47775" y="117"/>
                      <a:pt x="65944" y="1011"/>
                    </a:cubicBezTo>
                    <a:lnTo>
                      <a:pt x="112468" y="2917"/>
                    </a:lnTo>
                    <a:cubicBezTo>
                      <a:pt x="118913" y="2828"/>
                      <a:pt x="125353" y="3328"/>
                      <a:pt x="131709" y="440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68A470A5-5934-8132-64E1-661F44EB5D23}"/>
                  </a:ext>
                </a:extLst>
              </p:cNvPr>
              <p:cNvSpPr/>
              <p:nvPr/>
            </p:nvSpPr>
            <p:spPr>
              <a:xfrm>
                <a:off x="1281625" y="4453741"/>
                <a:ext cx="133853" cy="15845"/>
              </a:xfrm>
              <a:custGeom>
                <a:avLst/>
                <a:gdLst>
                  <a:gd name="connsiteX0" fmla="*/ 0 w 133853"/>
                  <a:gd name="connsiteY0" fmla="*/ 15846 h 15845"/>
                  <a:gd name="connsiteX1" fmla="*/ 132603 w 133853"/>
                  <a:gd name="connsiteY1" fmla="*/ 15846 h 15845"/>
                  <a:gd name="connsiteX2" fmla="*/ 133853 w 133853"/>
                  <a:gd name="connsiteY2" fmla="*/ 3276 h 15845"/>
                  <a:gd name="connsiteX3" fmla="*/ 2383 w 133853"/>
                  <a:gd name="connsiteY3" fmla="*/ 0 h 15845"/>
                  <a:gd name="connsiteX4" fmla="*/ 0 w 133853"/>
                  <a:gd name="connsiteY4" fmla="*/ 14356 h 15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853" h="15845">
                    <a:moveTo>
                      <a:pt x="0" y="15846"/>
                    </a:moveTo>
                    <a:lnTo>
                      <a:pt x="132603" y="15846"/>
                    </a:lnTo>
                    <a:lnTo>
                      <a:pt x="133853" y="3276"/>
                    </a:lnTo>
                    <a:lnTo>
                      <a:pt x="2383" y="0"/>
                    </a:lnTo>
                    <a:lnTo>
                      <a:pt x="0" y="14356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1" name="Forma Livre: Forma 620">
                <a:extLst>
                  <a:ext uri="{FF2B5EF4-FFF2-40B4-BE49-F238E27FC236}">
                    <a16:creationId xmlns:a16="http://schemas.microsoft.com/office/drawing/2014/main" id="{8A617B2F-655D-6D4B-346C-EC6F2FFF0663}"/>
                  </a:ext>
                </a:extLst>
              </p:cNvPr>
              <p:cNvSpPr/>
              <p:nvPr/>
            </p:nvSpPr>
            <p:spPr>
              <a:xfrm>
                <a:off x="1346377" y="4340498"/>
                <a:ext cx="17573" cy="116459"/>
              </a:xfrm>
              <a:custGeom>
                <a:avLst/>
                <a:gdLst>
                  <a:gd name="connsiteX0" fmla="*/ 0 w 17573"/>
                  <a:gd name="connsiteY0" fmla="*/ 116459 h 116459"/>
                  <a:gd name="connsiteX1" fmla="*/ 7268 w 17573"/>
                  <a:gd name="connsiteY1" fmla="*/ 57961 h 116459"/>
                  <a:gd name="connsiteX2" fmla="*/ 17573 w 17573"/>
                  <a:gd name="connsiteY2" fmla="*/ 0 h 116459"/>
                  <a:gd name="connsiteX3" fmla="*/ 10306 w 17573"/>
                  <a:gd name="connsiteY3" fmla="*/ 58438 h 116459"/>
                  <a:gd name="connsiteX4" fmla="*/ 0 w 17573"/>
                  <a:gd name="connsiteY4" fmla="*/ 116459 h 116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73" h="116459">
                    <a:moveTo>
                      <a:pt x="0" y="116459"/>
                    </a:moveTo>
                    <a:cubicBezTo>
                      <a:pt x="1352" y="96843"/>
                      <a:pt x="3777" y="77316"/>
                      <a:pt x="7268" y="57961"/>
                    </a:cubicBezTo>
                    <a:cubicBezTo>
                      <a:pt x="9680" y="38470"/>
                      <a:pt x="13117" y="19128"/>
                      <a:pt x="17573" y="0"/>
                    </a:cubicBezTo>
                    <a:cubicBezTo>
                      <a:pt x="16179" y="19592"/>
                      <a:pt x="13755" y="39102"/>
                      <a:pt x="10306" y="58438"/>
                    </a:cubicBezTo>
                    <a:cubicBezTo>
                      <a:pt x="7857" y="77941"/>
                      <a:pt x="4420" y="97307"/>
                      <a:pt x="0" y="11645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2" name="Forma Livre: Forma 621">
                <a:extLst>
                  <a:ext uri="{FF2B5EF4-FFF2-40B4-BE49-F238E27FC236}">
                    <a16:creationId xmlns:a16="http://schemas.microsoft.com/office/drawing/2014/main" id="{D2E00897-D9EE-CCE2-AE3E-5E056168A79A}"/>
                  </a:ext>
                </a:extLst>
              </p:cNvPr>
              <p:cNvSpPr/>
              <p:nvPr/>
            </p:nvSpPr>
            <p:spPr>
              <a:xfrm>
                <a:off x="1296997" y="4389278"/>
                <a:ext cx="114761" cy="67444"/>
              </a:xfrm>
              <a:custGeom>
                <a:avLst/>
                <a:gdLst>
                  <a:gd name="connsiteX0" fmla="*/ 112584 w 114761"/>
                  <a:gd name="connsiteY0" fmla="*/ 67441 h 67444"/>
                  <a:gd name="connsiteX1" fmla="*/ 110320 w 114761"/>
                  <a:gd name="connsiteY1" fmla="*/ 39622 h 67444"/>
                  <a:gd name="connsiteX2" fmla="*/ 93581 w 114761"/>
                  <a:gd name="connsiteY2" fmla="*/ 14900 h 67444"/>
                  <a:gd name="connsiteX3" fmla="*/ 59448 w 114761"/>
                  <a:gd name="connsiteY3" fmla="*/ 2986 h 67444"/>
                  <a:gd name="connsiteX4" fmla="*/ 24957 w 114761"/>
                  <a:gd name="connsiteY4" fmla="*/ 14185 h 67444"/>
                  <a:gd name="connsiteX5" fmla="*/ 6490 w 114761"/>
                  <a:gd name="connsiteY5" fmla="*/ 38013 h 67444"/>
                  <a:gd name="connsiteX6" fmla="*/ 533 w 114761"/>
                  <a:gd name="connsiteY6" fmla="*/ 65475 h 67444"/>
                  <a:gd name="connsiteX7" fmla="*/ 116 w 114761"/>
                  <a:gd name="connsiteY7" fmla="*/ 63509 h 67444"/>
                  <a:gd name="connsiteX8" fmla="*/ 116 w 114761"/>
                  <a:gd name="connsiteY8" fmla="*/ 57552 h 67444"/>
                  <a:gd name="connsiteX9" fmla="*/ 4524 w 114761"/>
                  <a:gd name="connsiteY9" fmla="*/ 36941 h 67444"/>
                  <a:gd name="connsiteX10" fmla="*/ 23289 w 114761"/>
                  <a:gd name="connsiteY10" fmla="*/ 11922 h 67444"/>
                  <a:gd name="connsiteX11" fmla="*/ 59567 w 114761"/>
                  <a:gd name="connsiteY11" fmla="*/ 8 h 67444"/>
                  <a:gd name="connsiteX12" fmla="*/ 112465 w 114761"/>
                  <a:gd name="connsiteY12" fmla="*/ 39265 h 67444"/>
                  <a:gd name="connsiteX13" fmla="*/ 114431 w 114761"/>
                  <a:gd name="connsiteY13" fmla="*/ 60233 h 67444"/>
                  <a:gd name="connsiteX14" fmla="*/ 113359 w 114761"/>
                  <a:gd name="connsiteY14" fmla="*/ 65892 h 67444"/>
                  <a:gd name="connsiteX15" fmla="*/ 112584 w 114761"/>
                  <a:gd name="connsiteY15" fmla="*/ 67441 h 67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4761" h="67444">
                    <a:moveTo>
                      <a:pt x="112584" y="67441"/>
                    </a:moveTo>
                    <a:cubicBezTo>
                      <a:pt x="113901" y="58112"/>
                      <a:pt x="113126" y="48611"/>
                      <a:pt x="110320" y="39622"/>
                    </a:cubicBezTo>
                    <a:cubicBezTo>
                      <a:pt x="107128" y="29995"/>
                      <a:pt x="101331" y="21441"/>
                      <a:pt x="93581" y="14900"/>
                    </a:cubicBezTo>
                    <a:cubicBezTo>
                      <a:pt x="83925" y="7097"/>
                      <a:pt x="71862" y="2885"/>
                      <a:pt x="59448" y="2986"/>
                    </a:cubicBezTo>
                    <a:cubicBezTo>
                      <a:pt x="47027" y="2802"/>
                      <a:pt x="34899" y="6739"/>
                      <a:pt x="24957" y="14185"/>
                    </a:cubicBezTo>
                    <a:cubicBezTo>
                      <a:pt x="16909" y="20464"/>
                      <a:pt x="10559" y="28655"/>
                      <a:pt x="6490" y="38013"/>
                    </a:cubicBezTo>
                    <a:cubicBezTo>
                      <a:pt x="2827" y="46723"/>
                      <a:pt x="807" y="56033"/>
                      <a:pt x="533" y="65475"/>
                    </a:cubicBezTo>
                    <a:cubicBezTo>
                      <a:pt x="533" y="65475"/>
                      <a:pt x="533" y="64820"/>
                      <a:pt x="116" y="63509"/>
                    </a:cubicBezTo>
                    <a:cubicBezTo>
                      <a:pt x="-39" y="61526"/>
                      <a:pt x="-39" y="59536"/>
                      <a:pt x="116" y="57552"/>
                    </a:cubicBezTo>
                    <a:cubicBezTo>
                      <a:pt x="331" y="50470"/>
                      <a:pt x="1826" y="43488"/>
                      <a:pt x="4524" y="36941"/>
                    </a:cubicBezTo>
                    <a:cubicBezTo>
                      <a:pt x="8521" y="27124"/>
                      <a:pt x="14985" y="18504"/>
                      <a:pt x="23289" y="11922"/>
                    </a:cubicBezTo>
                    <a:cubicBezTo>
                      <a:pt x="33702" y="3987"/>
                      <a:pt x="46479" y="-207"/>
                      <a:pt x="59567" y="8"/>
                    </a:cubicBezTo>
                    <a:cubicBezTo>
                      <a:pt x="84020" y="-290"/>
                      <a:pt x="105662" y="15776"/>
                      <a:pt x="112465" y="39265"/>
                    </a:cubicBezTo>
                    <a:cubicBezTo>
                      <a:pt x="114568" y="46044"/>
                      <a:pt x="115235" y="53180"/>
                      <a:pt x="114431" y="60233"/>
                    </a:cubicBezTo>
                    <a:cubicBezTo>
                      <a:pt x="114252" y="62151"/>
                      <a:pt x="113889" y="64045"/>
                      <a:pt x="113359" y="65892"/>
                    </a:cubicBezTo>
                    <a:cubicBezTo>
                      <a:pt x="112942" y="66845"/>
                      <a:pt x="112703" y="67501"/>
                      <a:pt x="112584" y="6744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3" name="Forma Livre: Forma 622">
                <a:extLst>
                  <a:ext uri="{FF2B5EF4-FFF2-40B4-BE49-F238E27FC236}">
                    <a16:creationId xmlns:a16="http://schemas.microsoft.com/office/drawing/2014/main" id="{8EBF7EB6-EAE1-42B5-8DE3-1E150B276ADD}"/>
                  </a:ext>
                </a:extLst>
              </p:cNvPr>
              <p:cNvSpPr/>
              <p:nvPr/>
            </p:nvSpPr>
            <p:spPr>
              <a:xfrm>
                <a:off x="1777544" y="4273423"/>
                <a:ext cx="259546" cy="197235"/>
              </a:xfrm>
              <a:custGeom>
                <a:avLst/>
                <a:gdLst>
                  <a:gd name="connsiteX0" fmla="*/ 101150 w 259546"/>
                  <a:gd name="connsiteY0" fmla="*/ 0 h 197235"/>
                  <a:gd name="connsiteX1" fmla="*/ 133377 w 259546"/>
                  <a:gd name="connsiteY1" fmla="*/ 105677 h 197235"/>
                  <a:gd name="connsiteX2" fmla="*/ 259546 w 259546"/>
                  <a:gd name="connsiteY2" fmla="*/ 127360 h 197235"/>
                  <a:gd name="connsiteX3" fmla="*/ 57008 w 259546"/>
                  <a:gd name="connsiteY3" fmla="*/ 197236 h 197235"/>
                  <a:gd name="connsiteX4" fmla="*/ 0 w 259546"/>
                  <a:gd name="connsiteY4" fmla="*/ 34610 h 19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546" h="197235">
                    <a:moveTo>
                      <a:pt x="101150" y="0"/>
                    </a:moveTo>
                    <a:lnTo>
                      <a:pt x="133377" y="105677"/>
                    </a:lnTo>
                    <a:cubicBezTo>
                      <a:pt x="133377" y="105677"/>
                      <a:pt x="251683" y="108417"/>
                      <a:pt x="259546" y="127360"/>
                    </a:cubicBezTo>
                    <a:lnTo>
                      <a:pt x="57008" y="197236"/>
                    </a:lnTo>
                    <a:lnTo>
                      <a:pt x="0" y="3461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4" name="Forma Livre: Forma 623">
                <a:extLst>
                  <a:ext uri="{FF2B5EF4-FFF2-40B4-BE49-F238E27FC236}">
                    <a16:creationId xmlns:a16="http://schemas.microsoft.com/office/drawing/2014/main" id="{FF683D70-E3C6-A793-A5DD-A3731BD0FE2C}"/>
                  </a:ext>
                </a:extLst>
              </p:cNvPr>
              <p:cNvSpPr/>
              <p:nvPr/>
            </p:nvSpPr>
            <p:spPr>
              <a:xfrm>
                <a:off x="1841636" y="4390688"/>
                <a:ext cx="16145" cy="16230"/>
              </a:xfrm>
              <a:custGeom>
                <a:avLst/>
                <a:gdLst>
                  <a:gd name="connsiteX0" fmla="*/ 3579 w 16145"/>
                  <a:gd name="connsiteY0" fmla="*/ 1100 h 16230"/>
                  <a:gd name="connsiteX1" fmla="*/ 1137 w 16145"/>
                  <a:gd name="connsiteY1" fmla="*/ 12478 h 16230"/>
                  <a:gd name="connsiteX2" fmla="*/ 12396 w 16145"/>
                  <a:gd name="connsiteY2" fmla="*/ 15040 h 16230"/>
                  <a:gd name="connsiteX3" fmla="*/ 14957 w 16145"/>
                  <a:gd name="connsiteY3" fmla="*/ 3126 h 16230"/>
                  <a:gd name="connsiteX4" fmla="*/ 3043 w 16145"/>
                  <a:gd name="connsiteY4" fmla="*/ 1756 h 16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45" h="16230">
                    <a:moveTo>
                      <a:pt x="3579" y="1100"/>
                    </a:moveTo>
                    <a:cubicBezTo>
                      <a:pt x="-1" y="3727"/>
                      <a:pt x="-1049" y="8612"/>
                      <a:pt x="1137" y="12478"/>
                    </a:cubicBezTo>
                    <a:cubicBezTo>
                      <a:pt x="3597" y="16213"/>
                      <a:pt x="8565" y="17339"/>
                      <a:pt x="12396" y="15040"/>
                    </a:cubicBezTo>
                    <a:cubicBezTo>
                      <a:pt x="16143" y="12294"/>
                      <a:pt x="17245" y="7171"/>
                      <a:pt x="14957" y="3126"/>
                    </a:cubicBezTo>
                    <a:cubicBezTo>
                      <a:pt x="11985" y="-436"/>
                      <a:pt x="6742" y="-1038"/>
                      <a:pt x="3043" y="1756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5" name="Forma Livre: Forma 624">
                <a:extLst>
                  <a:ext uri="{FF2B5EF4-FFF2-40B4-BE49-F238E27FC236}">
                    <a16:creationId xmlns:a16="http://schemas.microsoft.com/office/drawing/2014/main" id="{73AA654E-A43C-4E03-5A27-2DF0B3903B4C}"/>
                  </a:ext>
                </a:extLst>
              </p:cNvPr>
              <p:cNvSpPr/>
              <p:nvPr/>
            </p:nvSpPr>
            <p:spPr>
              <a:xfrm>
                <a:off x="1829251" y="4393277"/>
                <a:ext cx="207839" cy="77381"/>
              </a:xfrm>
              <a:custGeom>
                <a:avLst/>
                <a:gdLst>
                  <a:gd name="connsiteX0" fmla="*/ 5123 w 207839"/>
                  <a:gd name="connsiteY0" fmla="*/ 77381 h 77381"/>
                  <a:gd name="connsiteX1" fmla="*/ 0 w 207839"/>
                  <a:gd name="connsiteY1" fmla="*/ 60761 h 77381"/>
                  <a:gd name="connsiteX2" fmla="*/ 196283 w 207839"/>
                  <a:gd name="connsiteY2" fmla="*/ 0 h 77381"/>
                  <a:gd name="connsiteX3" fmla="*/ 207839 w 207839"/>
                  <a:gd name="connsiteY3" fmla="*/ 7506 h 7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839" h="77381">
                    <a:moveTo>
                      <a:pt x="5123" y="77381"/>
                    </a:moveTo>
                    <a:lnTo>
                      <a:pt x="0" y="60761"/>
                    </a:lnTo>
                    <a:lnTo>
                      <a:pt x="196283" y="0"/>
                    </a:lnTo>
                    <a:cubicBezTo>
                      <a:pt x="196283" y="0"/>
                      <a:pt x="206648" y="834"/>
                      <a:pt x="207839" y="75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6" name="Forma Livre: Forma 625">
                <a:extLst>
                  <a:ext uri="{FF2B5EF4-FFF2-40B4-BE49-F238E27FC236}">
                    <a16:creationId xmlns:a16="http://schemas.microsoft.com/office/drawing/2014/main" id="{3DC179E0-2846-B89E-70F7-738124E18B36}"/>
                  </a:ext>
                </a:extLst>
              </p:cNvPr>
              <p:cNvSpPr/>
              <p:nvPr/>
            </p:nvSpPr>
            <p:spPr>
              <a:xfrm>
                <a:off x="1898972" y="4376648"/>
                <a:ext cx="14940" cy="18178"/>
              </a:xfrm>
              <a:custGeom>
                <a:avLst/>
                <a:gdLst>
                  <a:gd name="connsiteX0" fmla="*/ 14927 w 14940"/>
                  <a:gd name="connsiteY0" fmla="*/ 307 h 18178"/>
                  <a:gd name="connsiteX1" fmla="*/ 6647 w 14940"/>
                  <a:gd name="connsiteY1" fmla="*/ 8349 h 18178"/>
                  <a:gd name="connsiteX2" fmla="*/ 690 w 14940"/>
                  <a:gd name="connsiteY2" fmla="*/ 18178 h 18178"/>
                  <a:gd name="connsiteX3" fmla="*/ 3788 w 14940"/>
                  <a:gd name="connsiteY3" fmla="*/ 6264 h 18178"/>
                  <a:gd name="connsiteX4" fmla="*/ 14927 w 14940"/>
                  <a:gd name="connsiteY4" fmla="*/ 307 h 1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40" h="18178">
                    <a:moveTo>
                      <a:pt x="14927" y="307"/>
                    </a:moveTo>
                    <a:cubicBezTo>
                      <a:pt x="15225" y="1320"/>
                      <a:pt x="10400" y="3464"/>
                      <a:pt x="6647" y="8349"/>
                    </a:cubicBezTo>
                    <a:cubicBezTo>
                      <a:pt x="2894" y="13234"/>
                      <a:pt x="1703" y="18237"/>
                      <a:pt x="690" y="18178"/>
                    </a:cubicBezTo>
                    <a:cubicBezTo>
                      <a:pt x="-323" y="18118"/>
                      <a:pt x="-859" y="11864"/>
                      <a:pt x="3788" y="6264"/>
                    </a:cubicBezTo>
                    <a:cubicBezTo>
                      <a:pt x="8434" y="664"/>
                      <a:pt x="14808" y="-706"/>
                      <a:pt x="14927" y="30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7" name="Forma Livre: Forma 626">
                <a:extLst>
                  <a:ext uri="{FF2B5EF4-FFF2-40B4-BE49-F238E27FC236}">
                    <a16:creationId xmlns:a16="http://schemas.microsoft.com/office/drawing/2014/main" id="{F6AC2E50-3D42-E3E7-2368-F3535BADC57B}"/>
                  </a:ext>
                </a:extLst>
              </p:cNvPr>
              <p:cNvSpPr/>
              <p:nvPr/>
            </p:nvSpPr>
            <p:spPr>
              <a:xfrm>
                <a:off x="1928633" y="4378186"/>
                <a:ext cx="9575" cy="20047"/>
              </a:xfrm>
              <a:custGeom>
                <a:avLst/>
                <a:gdLst>
                  <a:gd name="connsiteX0" fmla="*/ 9511 w 9575"/>
                  <a:gd name="connsiteY0" fmla="*/ 199 h 20047"/>
                  <a:gd name="connsiteX1" fmla="*/ 4448 w 9575"/>
                  <a:gd name="connsiteY1" fmla="*/ 9611 h 20047"/>
                  <a:gd name="connsiteX2" fmla="*/ 2124 w 9575"/>
                  <a:gd name="connsiteY2" fmla="*/ 20036 h 20047"/>
                  <a:gd name="connsiteX3" fmla="*/ 1052 w 9575"/>
                  <a:gd name="connsiteY3" fmla="*/ 8122 h 20047"/>
                  <a:gd name="connsiteX4" fmla="*/ 9511 w 9575"/>
                  <a:gd name="connsiteY4" fmla="*/ 199 h 20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75" h="20047">
                    <a:moveTo>
                      <a:pt x="9511" y="199"/>
                    </a:moveTo>
                    <a:cubicBezTo>
                      <a:pt x="10107" y="1092"/>
                      <a:pt x="6414" y="4250"/>
                      <a:pt x="4448" y="9611"/>
                    </a:cubicBezTo>
                    <a:cubicBezTo>
                      <a:pt x="2482" y="14972"/>
                      <a:pt x="3078" y="19738"/>
                      <a:pt x="2124" y="20036"/>
                    </a:cubicBezTo>
                    <a:cubicBezTo>
                      <a:pt x="1171" y="20334"/>
                      <a:pt x="-1450" y="14913"/>
                      <a:pt x="1052" y="8122"/>
                    </a:cubicBezTo>
                    <a:cubicBezTo>
                      <a:pt x="3554" y="1331"/>
                      <a:pt x="9213" y="-695"/>
                      <a:pt x="9511" y="1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8A1802FA-088C-71D1-C92B-29065187F3FE}"/>
                  </a:ext>
                </a:extLst>
              </p:cNvPr>
              <p:cNvSpPr/>
              <p:nvPr/>
            </p:nvSpPr>
            <p:spPr>
              <a:xfrm>
                <a:off x="1955687" y="4379979"/>
                <a:ext cx="5475" cy="19775"/>
              </a:xfrm>
              <a:custGeom>
                <a:avLst/>
                <a:gdLst>
                  <a:gd name="connsiteX0" fmla="*/ 3307 w 5475"/>
                  <a:gd name="connsiteY0" fmla="*/ 19732 h 19775"/>
                  <a:gd name="connsiteX1" fmla="*/ 90 w 5475"/>
                  <a:gd name="connsiteY1" fmla="*/ 9486 h 19775"/>
                  <a:gd name="connsiteX2" fmla="*/ 5333 w 5475"/>
                  <a:gd name="connsiteY2" fmla="*/ 74 h 19775"/>
                  <a:gd name="connsiteX3" fmla="*/ 3724 w 5475"/>
                  <a:gd name="connsiteY3" fmla="*/ 9843 h 19775"/>
                  <a:gd name="connsiteX4" fmla="*/ 3307 w 5475"/>
                  <a:gd name="connsiteY4" fmla="*/ 19732 h 1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5" h="19775">
                    <a:moveTo>
                      <a:pt x="3307" y="19732"/>
                    </a:moveTo>
                    <a:cubicBezTo>
                      <a:pt x="2533" y="20268"/>
                      <a:pt x="-565" y="15800"/>
                      <a:pt x="90" y="9486"/>
                    </a:cubicBezTo>
                    <a:cubicBezTo>
                      <a:pt x="746" y="3171"/>
                      <a:pt x="4677" y="-581"/>
                      <a:pt x="5333" y="74"/>
                    </a:cubicBezTo>
                    <a:cubicBezTo>
                      <a:pt x="5988" y="729"/>
                      <a:pt x="4201" y="4661"/>
                      <a:pt x="3724" y="9843"/>
                    </a:cubicBezTo>
                    <a:cubicBezTo>
                      <a:pt x="3248" y="15026"/>
                      <a:pt x="4260" y="19255"/>
                      <a:pt x="3307" y="197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E831D164-2F3F-F8BD-F195-2B34AFE115CB}"/>
                  </a:ext>
                </a:extLst>
              </p:cNvPr>
              <p:cNvSpPr/>
              <p:nvPr/>
            </p:nvSpPr>
            <p:spPr>
              <a:xfrm>
                <a:off x="1883086" y="4352370"/>
                <a:ext cx="20753" cy="9838"/>
              </a:xfrm>
              <a:custGeom>
                <a:avLst/>
                <a:gdLst>
                  <a:gd name="connsiteX0" fmla="*/ 20747 w 20753"/>
                  <a:gd name="connsiteY0" fmla="*/ 1293 h 9838"/>
                  <a:gd name="connsiteX1" fmla="*/ 10203 w 20753"/>
                  <a:gd name="connsiteY1" fmla="*/ 4867 h 9838"/>
                  <a:gd name="connsiteX2" fmla="*/ 135 w 20753"/>
                  <a:gd name="connsiteY2" fmla="*/ 9752 h 9838"/>
                  <a:gd name="connsiteX3" fmla="*/ 8773 w 20753"/>
                  <a:gd name="connsiteY3" fmla="*/ 1472 h 9838"/>
                  <a:gd name="connsiteX4" fmla="*/ 20747 w 20753"/>
                  <a:gd name="connsiteY4" fmla="*/ 1293 h 9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53" h="9838">
                    <a:moveTo>
                      <a:pt x="20747" y="1293"/>
                    </a:moveTo>
                    <a:cubicBezTo>
                      <a:pt x="20747" y="2365"/>
                      <a:pt x="15624" y="2544"/>
                      <a:pt x="10203" y="4867"/>
                    </a:cubicBezTo>
                    <a:cubicBezTo>
                      <a:pt x="4782" y="7190"/>
                      <a:pt x="969" y="10407"/>
                      <a:pt x="135" y="9752"/>
                    </a:cubicBezTo>
                    <a:cubicBezTo>
                      <a:pt x="-699" y="9097"/>
                      <a:pt x="2339" y="4093"/>
                      <a:pt x="8773" y="1472"/>
                    </a:cubicBezTo>
                    <a:cubicBezTo>
                      <a:pt x="15206" y="-1149"/>
                      <a:pt x="20985" y="340"/>
                      <a:pt x="20747" y="12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7ADC2F48-1B19-3623-1D8E-BEDB4A91348F}"/>
                  </a:ext>
                </a:extLst>
              </p:cNvPr>
              <p:cNvSpPr/>
              <p:nvPr/>
            </p:nvSpPr>
            <p:spPr>
              <a:xfrm>
                <a:off x="1784990" y="4294332"/>
                <a:ext cx="105855" cy="52302"/>
              </a:xfrm>
              <a:custGeom>
                <a:avLst/>
                <a:gdLst>
                  <a:gd name="connsiteX0" fmla="*/ 100077 w 105855"/>
                  <a:gd name="connsiteY0" fmla="*/ 0 h 52302"/>
                  <a:gd name="connsiteX1" fmla="*/ 105856 w 105855"/>
                  <a:gd name="connsiteY1" fmla="*/ 18824 h 52302"/>
                  <a:gd name="connsiteX2" fmla="*/ 5897 w 105855"/>
                  <a:gd name="connsiteY2" fmla="*/ 52302 h 52302"/>
                  <a:gd name="connsiteX3" fmla="*/ 0 w 105855"/>
                  <a:gd name="connsiteY3" fmla="*/ 35563 h 52302"/>
                  <a:gd name="connsiteX4" fmla="*/ 100077 w 105855"/>
                  <a:gd name="connsiteY4" fmla="*/ 0 h 52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855" h="52302">
                    <a:moveTo>
                      <a:pt x="100077" y="0"/>
                    </a:moveTo>
                    <a:lnTo>
                      <a:pt x="105856" y="18824"/>
                    </a:lnTo>
                    <a:lnTo>
                      <a:pt x="5897" y="52302"/>
                    </a:lnTo>
                    <a:lnTo>
                      <a:pt x="0" y="35563"/>
                    </a:lnTo>
                    <a:lnTo>
                      <a:pt x="100077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1" name="Forma Livre: Forma 630">
                <a:extLst>
                  <a:ext uri="{FF2B5EF4-FFF2-40B4-BE49-F238E27FC236}">
                    <a16:creationId xmlns:a16="http://schemas.microsoft.com/office/drawing/2014/main" id="{884DD571-5AE9-0E64-C7A2-A22CFC95FA08}"/>
                  </a:ext>
                </a:extLst>
              </p:cNvPr>
              <p:cNvSpPr/>
              <p:nvPr/>
            </p:nvSpPr>
            <p:spPr>
              <a:xfrm>
                <a:off x="1861585" y="4323841"/>
                <a:ext cx="35337" cy="12432"/>
              </a:xfrm>
              <a:custGeom>
                <a:avLst/>
                <a:gdLst>
                  <a:gd name="connsiteX0" fmla="*/ 35337 w 35337"/>
                  <a:gd name="connsiteY0" fmla="*/ 8377 h 12432"/>
                  <a:gd name="connsiteX1" fmla="*/ 25151 w 35337"/>
                  <a:gd name="connsiteY1" fmla="*/ 11832 h 12432"/>
                  <a:gd name="connsiteX2" fmla="*/ 13237 w 35337"/>
                  <a:gd name="connsiteY2" fmla="*/ 12249 h 12432"/>
                  <a:gd name="connsiteX3" fmla="*/ 6327 w 35337"/>
                  <a:gd name="connsiteY3" fmla="*/ 11177 h 12432"/>
                  <a:gd name="connsiteX4" fmla="*/ 2395 w 35337"/>
                  <a:gd name="connsiteY4" fmla="*/ 9807 h 12432"/>
                  <a:gd name="connsiteX5" fmla="*/ 132 w 35337"/>
                  <a:gd name="connsiteY5" fmla="*/ 4684 h 12432"/>
                  <a:gd name="connsiteX6" fmla="*/ 3706 w 35337"/>
                  <a:gd name="connsiteY6" fmla="*/ 931 h 12432"/>
                  <a:gd name="connsiteX7" fmla="*/ 7697 w 35337"/>
                  <a:gd name="connsiteY7" fmla="*/ 156 h 12432"/>
                  <a:gd name="connsiteX8" fmla="*/ 14786 w 35337"/>
                  <a:gd name="connsiteY8" fmla="*/ 156 h 12432"/>
                  <a:gd name="connsiteX9" fmla="*/ 26223 w 35337"/>
                  <a:gd name="connsiteY9" fmla="*/ 3075 h 12432"/>
                  <a:gd name="connsiteX10" fmla="*/ 35040 w 35337"/>
                  <a:gd name="connsiteY10" fmla="*/ 9032 h 12432"/>
                  <a:gd name="connsiteX11" fmla="*/ 25330 w 35337"/>
                  <a:gd name="connsiteY11" fmla="*/ 5220 h 12432"/>
                  <a:gd name="connsiteX12" fmla="*/ 14548 w 35337"/>
                  <a:gd name="connsiteY12" fmla="*/ 3254 h 12432"/>
                  <a:gd name="connsiteX13" fmla="*/ 8054 w 35337"/>
                  <a:gd name="connsiteY13" fmla="*/ 3254 h 12432"/>
                  <a:gd name="connsiteX14" fmla="*/ 3706 w 35337"/>
                  <a:gd name="connsiteY14" fmla="*/ 5160 h 12432"/>
                  <a:gd name="connsiteX15" fmla="*/ 4302 w 35337"/>
                  <a:gd name="connsiteY15" fmla="*/ 6233 h 12432"/>
                  <a:gd name="connsiteX16" fmla="*/ 7161 w 35337"/>
                  <a:gd name="connsiteY16" fmla="*/ 7186 h 12432"/>
                  <a:gd name="connsiteX17" fmla="*/ 13595 w 35337"/>
                  <a:gd name="connsiteY17" fmla="*/ 8437 h 12432"/>
                  <a:gd name="connsiteX18" fmla="*/ 24675 w 35337"/>
                  <a:gd name="connsiteY18" fmla="*/ 8794 h 12432"/>
                  <a:gd name="connsiteX19" fmla="*/ 35337 w 35337"/>
                  <a:gd name="connsiteY19" fmla="*/ 8377 h 1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5337" h="12432">
                    <a:moveTo>
                      <a:pt x="35337" y="8377"/>
                    </a:moveTo>
                    <a:cubicBezTo>
                      <a:pt x="32317" y="10426"/>
                      <a:pt x="28797" y="11624"/>
                      <a:pt x="25151" y="11832"/>
                    </a:cubicBezTo>
                    <a:cubicBezTo>
                      <a:pt x="21213" y="12452"/>
                      <a:pt x="17210" y="12595"/>
                      <a:pt x="13237" y="12249"/>
                    </a:cubicBezTo>
                    <a:cubicBezTo>
                      <a:pt x="10914" y="12035"/>
                      <a:pt x="8608" y="11677"/>
                      <a:pt x="6327" y="11177"/>
                    </a:cubicBezTo>
                    <a:cubicBezTo>
                      <a:pt x="4957" y="10909"/>
                      <a:pt x="3634" y="10444"/>
                      <a:pt x="2395" y="9807"/>
                    </a:cubicBezTo>
                    <a:cubicBezTo>
                      <a:pt x="566" y="8812"/>
                      <a:pt x="-363" y="6709"/>
                      <a:pt x="132" y="4684"/>
                    </a:cubicBezTo>
                    <a:cubicBezTo>
                      <a:pt x="686" y="2950"/>
                      <a:pt x="2002" y="1568"/>
                      <a:pt x="3706" y="931"/>
                    </a:cubicBezTo>
                    <a:cubicBezTo>
                      <a:pt x="4999" y="502"/>
                      <a:pt x="6339" y="240"/>
                      <a:pt x="7697" y="156"/>
                    </a:cubicBezTo>
                    <a:cubicBezTo>
                      <a:pt x="10056" y="-52"/>
                      <a:pt x="12427" y="-52"/>
                      <a:pt x="14786" y="156"/>
                    </a:cubicBezTo>
                    <a:cubicBezTo>
                      <a:pt x="18729" y="502"/>
                      <a:pt x="22595" y="1485"/>
                      <a:pt x="26223" y="3075"/>
                    </a:cubicBezTo>
                    <a:cubicBezTo>
                      <a:pt x="32180" y="5816"/>
                      <a:pt x="35337" y="9032"/>
                      <a:pt x="35040" y="9032"/>
                    </a:cubicBezTo>
                    <a:cubicBezTo>
                      <a:pt x="34742" y="9032"/>
                      <a:pt x="31346" y="7186"/>
                      <a:pt x="25330" y="5220"/>
                    </a:cubicBezTo>
                    <a:cubicBezTo>
                      <a:pt x="21833" y="4118"/>
                      <a:pt x="18211" y="3457"/>
                      <a:pt x="14548" y="3254"/>
                    </a:cubicBezTo>
                    <a:cubicBezTo>
                      <a:pt x="12385" y="3081"/>
                      <a:pt x="10217" y="3081"/>
                      <a:pt x="8054" y="3254"/>
                    </a:cubicBezTo>
                    <a:cubicBezTo>
                      <a:pt x="5731" y="3254"/>
                      <a:pt x="3885" y="4028"/>
                      <a:pt x="3706" y="5160"/>
                    </a:cubicBezTo>
                    <a:cubicBezTo>
                      <a:pt x="3527" y="6292"/>
                      <a:pt x="3706" y="5756"/>
                      <a:pt x="4302" y="6233"/>
                    </a:cubicBezTo>
                    <a:cubicBezTo>
                      <a:pt x="5195" y="6703"/>
                      <a:pt x="6160" y="7025"/>
                      <a:pt x="7161" y="7186"/>
                    </a:cubicBezTo>
                    <a:cubicBezTo>
                      <a:pt x="9383" y="7704"/>
                      <a:pt x="11527" y="8121"/>
                      <a:pt x="13595" y="8437"/>
                    </a:cubicBezTo>
                    <a:cubicBezTo>
                      <a:pt x="17270" y="8901"/>
                      <a:pt x="20975" y="9020"/>
                      <a:pt x="24675" y="8794"/>
                    </a:cubicBezTo>
                    <a:cubicBezTo>
                      <a:pt x="28219" y="8425"/>
                      <a:pt x="31775" y="8282"/>
                      <a:pt x="35337" y="837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2" name="Forma Livre: Forma 631">
                <a:extLst>
                  <a:ext uri="{FF2B5EF4-FFF2-40B4-BE49-F238E27FC236}">
                    <a16:creationId xmlns:a16="http://schemas.microsoft.com/office/drawing/2014/main" id="{3D82ED40-9189-189F-6D9D-389E723D7B73}"/>
                  </a:ext>
                </a:extLst>
              </p:cNvPr>
              <p:cNvSpPr/>
              <p:nvPr/>
            </p:nvSpPr>
            <p:spPr>
              <a:xfrm>
                <a:off x="1887732" y="4299204"/>
                <a:ext cx="15498" cy="35098"/>
              </a:xfrm>
              <a:custGeom>
                <a:avLst/>
                <a:gdLst>
                  <a:gd name="connsiteX0" fmla="*/ 8416 w 15498"/>
                  <a:gd name="connsiteY0" fmla="*/ 35099 h 35098"/>
                  <a:gd name="connsiteX1" fmla="*/ 2459 w 15498"/>
                  <a:gd name="connsiteY1" fmla="*/ 26223 h 35098"/>
                  <a:gd name="connsiteX2" fmla="*/ 17 w 15498"/>
                  <a:gd name="connsiteY2" fmla="*/ 14666 h 35098"/>
                  <a:gd name="connsiteX3" fmla="*/ 493 w 15498"/>
                  <a:gd name="connsiteY3" fmla="*/ 7577 h 35098"/>
                  <a:gd name="connsiteX4" fmla="*/ 5199 w 15498"/>
                  <a:gd name="connsiteY4" fmla="*/ 250 h 35098"/>
                  <a:gd name="connsiteX5" fmla="*/ 10441 w 15498"/>
                  <a:gd name="connsiteY5" fmla="*/ 1620 h 35098"/>
                  <a:gd name="connsiteX6" fmla="*/ 12764 w 15498"/>
                  <a:gd name="connsiteY6" fmla="*/ 4956 h 35098"/>
                  <a:gd name="connsiteX7" fmla="*/ 14373 w 15498"/>
                  <a:gd name="connsiteY7" fmla="*/ 23780 h 35098"/>
                  <a:gd name="connsiteX8" fmla="*/ 8416 w 15498"/>
                  <a:gd name="connsiteY8" fmla="*/ 32716 h 35098"/>
                  <a:gd name="connsiteX9" fmla="*/ 11990 w 15498"/>
                  <a:gd name="connsiteY9" fmla="*/ 23125 h 35098"/>
                  <a:gd name="connsiteX10" fmla="*/ 11990 w 15498"/>
                  <a:gd name="connsiteY10" fmla="*/ 12462 h 35098"/>
                  <a:gd name="connsiteX11" fmla="*/ 9786 w 15498"/>
                  <a:gd name="connsiteY11" fmla="*/ 6505 h 35098"/>
                  <a:gd name="connsiteX12" fmla="*/ 6569 w 15498"/>
                  <a:gd name="connsiteY12" fmla="*/ 3467 h 35098"/>
                  <a:gd name="connsiteX13" fmla="*/ 4186 w 15498"/>
                  <a:gd name="connsiteY13" fmla="*/ 8054 h 35098"/>
                  <a:gd name="connsiteX14" fmla="*/ 3591 w 15498"/>
                  <a:gd name="connsiteY14" fmla="*/ 14428 h 35098"/>
                  <a:gd name="connsiteX15" fmla="*/ 5080 w 15498"/>
                  <a:gd name="connsiteY15" fmla="*/ 25210 h 35098"/>
                  <a:gd name="connsiteX16" fmla="*/ 8416 w 15498"/>
                  <a:gd name="connsiteY16" fmla="*/ 35099 h 35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498" h="35098">
                    <a:moveTo>
                      <a:pt x="8416" y="35099"/>
                    </a:moveTo>
                    <a:cubicBezTo>
                      <a:pt x="8118" y="35099"/>
                      <a:pt x="4961" y="32537"/>
                      <a:pt x="2459" y="26223"/>
                    </a:cubicBezTo>
                    <a:cubicBezTo>
                      <a:pt x="993" y="22535"/>
                      <a:pt x="171" y="18628"/>
                      <a:pt x="17" y="14666"/>
                    </a:cubicBezTo>
                    <a:cubicBezTo>
                      <a:pt x="-55" y="12295"/>
                      <a:pt x="106" y="9918"/>
                      <a:pt x="493" y="7577"/>
                    </a:cubicBezTo>
                    <a:cubicBezTo>
                      <a:pt x="648" y="4474"/>
                      <a:pt x="2441" y="1686"/>
                      <a:pt x="5199" y="250"/>
                    </a:cubicBezTo>
                    <a:cubicBezTo>
                      <a:pt x="7064" y="-363"/>
                      <a:pt x="9113" y="173"/>
                      <a:pt x="10441" y="1620"/>
                    </a:cubicBezTo>
                    <a:cubicBezTo>
                      <a:pt x="11359" y="2627"/>
                      <a:pt x="12139" y="3747"/>
                      <a:pt x="12764" y="4956"/>
                    </a:cubicBezTo>
                    <a:cubicBezTo>
                      <a:pt x="15731" y="10782"/>
                      <a:pt x="16309" y="17538"/>
                      <a:pt x="14373" y="23780"/>
                    </a:cubicBezTo>
                    <a:cubicBezTo>
                      <a:pt x="12228" y="30393"/>
                      <a:pt x="8416" y="33014"/>
                      <a:pt x="8416" y="32716"/>
                    </a:cubicBezTo>
                    <a:cubicBezTo>
                      <a:pt x="9810" y="29600"/>
                      <a:pt x="11007" y="26396"/>
                      <a:pt x="11990" y="23125"/>
                    </a:cubicBezTo>
                    <a:cubicBezTo>
                      <a:pt x="12764" y="19611"/>
                      <a:pt x="12764" y="15977"/>
                      <a:pt x="11990" y="12462"/>
                    </a:cubicBezTo>
                    <a:cubicBezTo>
                      <a:pt x="11573" y="10371"/>
                      <a:pt x="10828" y="8364"/>
                      <a:pt x="9786" y="6505"/>
                    </a:cubicBezTo>
                    <a:cubicBezTo>
                      <a:pt x="8714" y="4480"/>
                      <a:pt x="7344" y="2990"/>
                      <a:pt x="6569" y="3467"/>
                    </a:cubicBezTo>
                    <a:cubicBezTo>
                      <a:pt x="5795" y="3944"/>
                      <a:pt x="4425" y="6029"/>
                      <a:pt x="4186" y="8054"/>
                    </a:cubicBezTo>
                    <a:cubicBezTo>
                      <a:pt x="3787" y="10157"/>
                      <a:pt x="3585" y="12289"/>
                      <a:pt x="3591" y="14428"/>
                    </a:cubicBezTo>
                    <a:cubicBezTo>
                      <a:pt x="3597" y="18074"/>
                      <a:pt x="4097" y="21702"/>
                      <a:pt x="5080" y="25210"/>
                    </a:cubicBezTo>
                    <a:cubicBezTo>
                      <a:pt x="6569" y="31465"/>
                      <a:pt x="9190" y="34801"/>
                      <a:pt x="8416" y="350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3" name="Forma Livre: Forma 632">
                <a:extLst>
                  <a:ext uri="{FF2B5EF4-FFF2-40B4-BE49-F238E27FC236}">
                    <a16:creationId xmlns:a16="http://schemas.microsoft.com/office/drawing/2014/main" id="{67371CF6-499D-7A4E-B680-D4F29DE92B35}"/>
                  </a:ext>
                </a:extLst>
              </p:cNvPr>
              <p:cNvSpPr/>
              <p:nvPr/>
            </p:nvSpPr>
            <p:spPr>
              <a:xfrm>
                <a:off x="1236320" y="2937151"/>
                <a:ext cx="255526" cy="216850"/>
              </a:xfrm>
              <a:custGeom>
                <a:avLst/>
                <a:gdLst>
                  <a:gd name="connsiteX0" fmla="*/ 47866 w 255526"/>
                  <a:gd name="connsiteY0" fmla="*/ 0 h 216850"/>
                  <a:gd name="connsiteX1" fmla="*/ 9681 w 255526"/>
                  <a:gd name="connsiteY1" fmla="*/ 78573 h 216850"/>
                  <a:gd name="connsiteX2" fmla="*/ 25408 w 255526"/>
                  <a:gd name="connsiteY2" fmla="*/ 185799 h 216850"/>
                  <a:gd name="connsiteX3" fmla="*/ 25408 w 255526"/>
                  <a:gd name="connsiteY3" fmla="*/ 185799 h 216850"/>
                  <a:gd name="connsiteX4" fmla="*/ 107078 w 255526"/>
                  <a:gd name="connsiteY4" fmla="*/ 216239 h 216850"/>
                  <a:gd name="connsiteX5" fmla="*/ 255526 w 255526"/>
                  <a:gd name="connsiteY5" fmla="*/ 199321 h 216850"/>
                  <a:gd name="connsiteX6" fmla="*/ 255526 w 255526"/>
                  <a:gd name="connsiteY6" fmla="*/ 111038 h 216850"/>
                  <a:gd name="connsiteX7" fmla="*/ 109461 w 255526"/>
                  <a:gd name="connsiteY7" fmla="*/ 115268 h 216850"/>
                  <a:gd name="connsiteX8" fmla="*/ 145977 w 255526"/>
                  <a:gd name="connsiteY8" fmla="*/ 50992 h 21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5526" h="216850">
                    <a:moveTo>
                      <a:pt x="47866" y="0"/>
                    </a:moveTo>
                    <a:lnTo>
                      <a:pt x="9681" y="78573"/>
                    </a:lnTo>
                    <a:cubicBezTo>
                      <a:pt x="-7606" y="114154"/>
                      <a:pt x="-1369" y="156681"/>
                      <a:pt x="25408" y="185799"/>
                    </a:cubicBezTo>
                    <a:lnTo>
                      <a:pt x="25408" y="185799"/>
                    </a:lnTo>
                    <a:cubicBezTo>
                      <a:pt x="46222" y="208387"/>
                      <a:pt x="76560" y="219694"/>
                      <a:pt x="107078" y="216239"/>
                    </a:cubicBezTo>
                    <a:lnTo>
                      <a:pt x="255526" y="199321"/>
                    </a:lnTo>
                    <a:lnTo>
                      <a:pt x="255526" y="111038"/>
                    </a:lnTo>
                    <a:lnTo>
                      <a:pt x="109461" y="115268"/>
                    </a:lnTo>
                    <a:lnTo>
                      <a:pt x="145977" y="50992"/>
                    </a:lnTo>
                    <a:close/>
                  </a:path>
                </a:pathLst>
              </a:custGeom>
              <a:solidFill>
                <a:srgbClr val="B78876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4" name="Forma Livre: Forma 633">
                <a:extLst>
                  <a:ext uri="{FF2B5EF4-FFF2-40B4-BE49-F238E27FC236}">
                    <a16:creationId xmlns:a16="http://schemas.microsoft.com/office/drawing/2014/main" id="{02AE3CE4-2D26-005E-AE21-13AE9811E455}"/>
                  </a:ext>
                </a:extLst>
              </p:cNvPr>
              <p:cNvSpPr/>
              <p:nvPr/>
            </p:nvSpPr>
            <p:spPr>
              <a:xfrm>
                <a:off x="1431363" y="2386382"/>
                <a:ext cx="112965" cy="271326"/>
              </a:xfrm>
              <a:custGeom>
                <a:avLst/>
                <a:gdLst>
                  <a:gd name="connsiteX0" fmla="*/ 40886 w 112965"/>
                  <a:gd name="connsiteY0" fmla="*/ 271326 h 271326"/>
                  <a:gd name="connsiteX1" fmla="*/ 3178 w 112965"/>
                  <a:gd name="connsiteY1" fmla="*/ 127227 h 271326"/>
                  <a:gd name="connsiteX2" fmla="*/ 10922 w 112965"/>
                  <a:gd name="connsiteY2" fmla="*/ 58781 h 271326"/>
                  <a:gd name="connsiteX3" fmla="*/ 48868 w 112965"/>
                  <a:gd name="connsiteY3" fmla="*/ 8980 h 271326"/>
                  <a:gd name="connsiteX4" fmla="*/ 112965 w 112965"/>
                  <a:gd name="connsiteY4" fmla="*/ 9695 h 27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965" h="271326">
                    <a:moveTo>
                      <a:pt x="40886" y="271326"/>
                    </a:moveTo>
                    <a:cubicBezTo>
                      <a:pt x="16402" y="229985"/>
                      <a:pt x="9373" y="174883"/>
                      <a:pt x="3178" y="127227"/>
                    </a:cubicBezTo>
                    <a:cubicBezTo>
                      <a:pt x="259" y="104769"/>
                      <a:pt x="-4864" y="72839"/>
                      <a:pt x="10922" y="58781"/>
                    </a:cubicBezTo>
                    <a:cubicBezTo>
                      <a:pt x="27840" y="43769"/>
                      <a:pt x="29448" y="20596"/>
                      <a:pt x="48868" y="8980"/>
                    </a:cubicBezTo>
                    <a:cubicBezTo>
                      <a:pt x="68288" y="-2636"/>
                      <a:pt x="94618" y="-3589"/>
                      <a:pt x="112965" y="9695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5" name="Forma Livre: Forma 634">
                <a:extLst>
                  <a:ext uri="{FF2B5EF4-FFF2-40B4-BE49-F238E27FC236}">
                    <a16:creationId xmlns:a16="http://schemas.microsoft.com/office/drawing/2014/main" id="{B26A761A-98B5-8BA5-BD59-37B0772E214C}"/>
                  </a:ext>
                </a:extLst>
              </p:cNvPr>
              <p:cNvSpPr/>
              <p:nvPr/>
            </p:nvSpPr>
            <p:spPr>
              <a:xfrm>
                <a:off x="1485294" y="2409435"/>
                <a:ext cx="190864" cy="395020"/>
              </a:xfrm>
              <a:custGeom>
                <a:avLst/>
                <a:gdLst>
                  <a:gd name="connsiteX0" fmla="*/ 54745 w 190864"/>
                  <a:gd name="connsiteY0" fmla="*/ 394815 h 395020"/>
                  <a:gd name="connsiteX1" fmla="*/ 54745 w 190864"/>
                  <a:gd name="connsiteY1" fmla="*/ 394815 h 395020"/>
                  <a:gd name="connsiteX2" fmla="*/ 126080 w 190864"/>
                  <a:gd name="connsiteY2" fmla="*/ 333834 h 395020"/>
                  <a:gd name="connsiteX3" fmla="*/ 126229 w 190864"/>
                  <a:gd name="connsiteY3" fmla="*/ 331373 h 395020"/>
                  <a:gd name="connsiteX4" fmla="*/ 129028 w 190864"/>
                  <a:gd name="connsiteY4" fmla="*/ 258758 h 395020"/>
                  <a:gd name="connsiteX5" fmla="*/ 187943 w 190864"/>
                  <a:gd name="connsiteY5" fmla="*/ 199605 h 395020"/>
                  <a:gd name="connsiteX6" fmla="*/ 190624 w 190864"/>
                  <a:gd name="connsiteY6" fmla="*/ 20299 h 395020"/>
                  <a:gd name="connsiteX7" fmla="*/ 190624 w 190864"/>
                  <a:gd name="connsiteY7" fmla="*/ 20299 h 395020"/>
                  <a:gd name="connsiteX8" fmla="*/ 0 w 190864"/>
                  <a:gd name="connsiteY8" fmla="*/ 32213 h 395020"/>
                  <a:gd name="connsiteX9" fmla="*/ 2859 w 190864"/>
                  <a:gd name="connsiteY9" fmla="*/ 222837 h 395020"/>
                  <a:gd name="connsiteX10" fmla="*/ 2502 w 190864"/>
                  <a:gd name="connsiteY10" fmla="*/ 325476 h 395020"/>
                  <a:gd name="connsiteX11" fmla="*/ 54745 w 190864"/>
                  <a:gd name="connsiteY11" fmla="*/ 394815 h 395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0864" h="395020">
                    <a:moveTo>
                      <a:pt x="54745" y="394815"/>
                    </a:moveTo>
                    <a:lnTo>
                      <a:pt x="54745" y="394815"/>
                    </a:lnTo>
                    <a:cubicBezTo>
                      <a:pt x="91285" y="397675"/>
                      <a:pt x="123220" y="370374"/>
                      <a:pt x="126080" y="333834"/>
                    </a:cubicBezTo>
                    <a:cubicBezTo>
                      <a:pt x="126145" y="333018"/>
                      <a:pt x="126193" y="332196"/>
                      <a:pt x="126229" y="331373"/>
                    </a:cubicBezTo>
                    <a:cubicBezTo>
                      <a:pt x="127718" y="295274"/>
                      <a:pt x="129028" y="258758"/>
                      <a:pt x="129028" y="258758"/>
                    </a:cubicBezTo>
                    <a:cubicBezTo>
                      <a:pt x="129028" y="258758"/>
                      <a:pt x="183833" y="253754"/>
                      <a:pt x="187943" y="199605"/>
                    </a:cubicBezTo>
                    <a:cubicBezTo>
                      <a:pt x="192053" y="145456"/>
                      <a:pt x="190624" y="20299"/>
                      <a:pt x="190624" y="20299"/>
                    </a:cubicBezTo>
                    <a:lnTo>
                      <a:pt x="190624" y="20299"/>
                    </a:lnTo>
                    <a:cubicBezTo>
                      <a:pt x="129612" y="-10540"/>
                      <a:pt x="56699" y="-5983"/>
                      <a:pt x="0" y="32213"/>
                    </a:cubicBezTo>
                    <a:lnTo>
                      <a:pt x="2859" y="222837"/>
                    </a:lnTo>
                    <a:lnTo>
                      <a:pt x="2502" y="325476"/>
                    </a:lnTo>
                    <a:cubicBezTo>
                      <a:pt x="2681" y="359729"/>
                      <a:pt x="20492" y="391837"/>
                      <a:pt x="54745" y="394815"/>
                    </a:cubicBezTo>
                    <a:close/>
                  </a:path>
                </a:pathLst>
              </a:custGeom>
              <a:solidFill>
                <a:srgbClr val="B78876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6" name="Forma Livre: Forma 635">
                <a:extLst>
                  <a:ext uri="{FF2B5EF4-FFF2-40B4-BE49-F238E27FC236}">
                    <a16:creationId xmlns:a16="http://schemas.microsoft.com/office/drawing/2014/main" id="{1B1CE904-3ADF-BF7A-A448-FF98BD32CC4D}"/>
                  </a:ext>
                </a:extLst>
              </p:cNvPr>
              <p:cNvSpPr/>
              <p:nvPr/>
            </p:nvSpPr>
            <p:spPr>
              <a:xfrm>
                <a:off x="1456760" y="2363573"/>
                <a:ext cx="265121" cy="311456"/>
              </a:xfrm>
              <a:custGeom>
                <a:avLst/>
                <a:gdLst>
                  <a:gd name="connsiteX0" fmla="*/ 162804 w 265121"/>
                  <a:gd name="connsiteY0" fmla="*/ 179165 h 311456"/>
                  <a:gd name="connsiteX1" fmla="*/ 125811 w 265121"/>
                  <a:gd name="connsiteY1" fmla="*/ 170944 h 311456"/>
                  <a:gd name="connsiteX2" fmla="*/ 115208 w 265121"/>
                  <a:gd name="connsiteY2" fmla="*/ 210320 h 311456"/>
                  <a:gd name="connsiteX3" fmla="*/ 141716 w 265121"/>
                  <a:gd name="connsiteY3" fmla="*/ 230455 h 311456"/>
                  <a:gd name="connsiteX4" fmla="*/ 157919 w 265121"/>
                  <a:gd name="connsiteY4" fmla="*/ 252913 h 311456"/>
                  <a:gd name="connsiteX5" fmla="*/ 123429 w 265121"/>
                  <a:gd name="connsiteY5" fmla="*/ 282698 h 311456"/>
                  <a:gd name="connsiteX6" fmla="*/ 49145 w 265121"/>
                  <a:gd name="connsiteY6" fmla="*/ 310159 h 311456"/>
                  <a:gd name="connsiteX7" fmla="*/ 15488 w 265121"/>
                  <a:gd name="connsiteY7" fmla="*/ 294016 h 311456"/>
                  <a:gd name="connsiteX8" fmla="*/ 2442 w 265121"/>
                  <a:gd name="connsiteY8" fmla="*/ 249994 h 311456"/>
                  <a:gd name="connsiteX9" fmla="*/ 298 w 265121"/>
                  <a:gd name="connsiteY9" fmla="*/ 130139 h 311456"/>
                  <a:gd name="connsiteX10" fmla="*/ 3157 w 265121"/>
                  <a:gd name="connsiteY10" fmla="*/ 87130 h 311456"/>
                  <a:gd name="connsiteX11" fmla="*/ 25913 w 265121"/>
                  <a:gd name="connsiteY11" fmla="*/ 51388 h 311456"/>
                  <a:gd name="connsiteX12" fmla="*/ 70888 w 265121"/>
                  <a:gd name="connsiteY12" fmla="*/ 37270 h 311456"/>
                  <a:gd name="connsiteX13" fmla="*/ 123190 w 265121"/>
                  <a:gd name="connsiteY13" fmla="*/ 9927 h 311456"/>
                  <a:gd name="connsiteX14" fmla="*/ 179960 w 265121"/>
                  <a:gd name="connsiteY14" fmla="*/ 4566 h 311456"/>
                  <a:gd name="connsiteX15" fmla="*/ 213319 w 265121"/>
                  <a:gd name="connsiteY15" fmla="*/ 30657 h 311456"/>
                  <a:gd name="connsiteX16" fmla="*/ 263060 w 265121"/>
                  <a:gd name="connsiteY16" fmla="*/ 64255 h 311456"/>
                  <a:gd name="connsiteX17" fmla="*/ 262703 w 265121"/>
                  <a:gd name="connsiteY17" fmla="*/ 91836 h 311456"/>
                  <a:gd name="connsiteX18" fmla="*/ 176029 w 265121"/>
                  <a:gd name="connsiteY18" fmla="*/ 125612 h 311456"/>
                  <a:gd name="connsiteX19" fmla="*/ 174897 w 265121"/>
                  <a:gd name="connsiteY19" fmla="*/ 163498 h 311456"/>
                  <a:gd name="connsiteX20" fmla="*/ 162983 w 265121"/>
                  <a:gd name="connsiteY20" fmla="*/ 178808 h 31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65121" h="311456">
                    <a:moveTo>
                      <a:pt x="162804" y="179165"/>
                    </a:moveTo>
                    <a:cubicBezTo>
                      <a:pt x="153452" y="167549"/>
                      <a:pt x="138321" y="162843"/>
                      <a:pt x="125811" y="170944"/>
                    </a:cubicBezTo>
                    <a:cubicBezTo>
                      <a:pt x="113117" y="179707"/>
                      <a:pt x="108631" y="196369"/>
                      <a:pt x="115208" y="210320"/>
                    </a:cubicBezTo>
                    <a:cubicBezTo>
                      <a:pt x="120867" y="220423"/>
                      <a:pt x="130470" y="227715"/>
                      <a:pt x="141716" y="230455"/>
                    </a:cubicBezTo>
                    <a:cubicBezTo>
                      <a:pt x="152028" y="232754"/>
                      <a:pt x="158986" y="242405"/>
                      <a:pt x="157919" y="252913"/>
                    </a:cubicBezTo>
                    <a:cubicBezTo>
                      <a:pt x="156311" y="266554"/>
                      <a:pt x="133675" y="271558"/>
                      <a:pt x="123429" y="282698"/>
                    </a:cubicBezTo>
                    <a:cubicBezTo>
                      <a:pt x="107523" y="300152"/>
                      <a:pt x="72615" y="307479"/>
                      <a:pt x="49145" y="310159"/>
                    </a:cubicBezTo>
                    <a:cubicBezTo>
                      <a:pt x="25674" y="312840"/>
                      <a:pt x="28831" y="313019"/>
                      <a:pt x="15488" y="294016"/>
                    </a:cubicBezTo>
                    <a:cubicBezTo>
                      <a:pt x="6481" y="281143"/>
                      <a:pt x="1900" y="265696"/>
                      <a:pt x="2442" y="249994"/>
                    </a:cubicBezTo>
                    <a:lnTo>
                      <a:pt x="298" y="130139"/>
                    </a:lnTo>
                    <a:cubicBezTo>
                      <a:pt x="-548" y="115741"/>
                      <a:pt x="411" y="101289"/>
                      <a:pt x="3157" y="87130"/>
                    </a:cubicBezTo>
                    <a:cubicBezTo>
                      <a:pt x="5957" y="72767"/>
                      <a:pt x="14082" y="60001"/>
                      <a:pt x="25913" y="51388"/>
                    </a:cubicBezTo>
                    <a:cubicBezTo>
                      <a:pt x="39137" y="42750"/>
                      <a:pt x="55698" y="42095"/>
                      <a:pt x="70888" y="37270"/>
                    </a:cubicBezTo>
                    <a:cubicBezTo>
                      <a:pt x="89652" y="31313"/>
                      <a:pt x="105617" y="18863"/>
                      <a:pt x="123190" y="9927"/>
                    </a:cubicBezTo>
                    <a:cubicBezTo>
                      <a:pt x="140763" y="992"/>
                      <a:pt x="162328" y="-4310"/>
                      <a:pt x="179960" y="4566"/>
                    </a:cubicBezTo>
                    <a:cubicBezTo>
                      <a:pt x="192589" y="10940"/>
                      <a:pt x="201048" y="23628"/>
                      <a:pt x="213319" y="30657"/>
                    </a:cubicBezTo>
                    <a:cubicBezTo>
                      <a:pt x="230774" y="40665"/>
                      <a:pt x="254661" y="38461"/>
                      <a:pt x="263060" y="64255"/>
                    </a:cubicBezTo>
                    <a:cubicBezTo>
                      <a:pt x="265926" y="73244"/>
                      <a:pt x="265801" y="82924"/>
                      <a:pt x="262703" y="91836"/>
                    </a:cubicBezTo>
                    <a:cubicBezTo>
                      <a:pt x="250789" y="126863"/>
                      <a:pt x="207243" y="140862"/>
                      <a:pt x="176029" y="125612"/>
                    </a:cubicBezTo>
                    <a:cubicBezTo>
                      <a:pt x="175433" y="131569"/>
                      <a:pt x="181211" y="144793"/>
                      <a:pt x="174897" y="163498"/>
                    </a:cubicBezTo>
                    <a:cubicBezTo>
                      <a:pt x="172872" y="169455"/>
                      <a:pt x="172157" y="178629"/>
                      <a:pt x="162983" y="178808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7" name="Forma Livre: Forma 636">
                <a:extLst>
                  <a:ext uri="{FF2B5EF4-FFF2-40B4-BE49-F238E27FC236}">
                    <a16:creationId xmlns:a16="http://schemas.microsoft.com/office/drawing/2014/main" id="{37430D8D-FCE3-C80F-3A87-92B8622D464B}"/>
                  </a:ext>
                </a:extLst>
              </p:cNvPr>
              <p:cNvSpPr/>
              <p:nvPr/>
            </p:nvSpPr>
            <p:spPr>
              <a:xfrm>
                <a:off x="1589034" y="2550202"/>
                <a:ext cx="21131" cy="31673"/>
              </a:xfrm>
              <a:custGeom>
                <a:avLst/>
                <a:gdLst>
                  <a:gd name="connsiteX0" fmla="*/ 20702 w 21131"/>
                  <a:gd name="connsiteY0" fmla="*/ 26313 h 31673"/>
                  <a:gd name="connsiteX1" fmla="*/ 19987 w 21131"/>
                  <a:gd name="connsiteY1" fmla="*/ 28636 h 31673"/>
                  <a:gd name="connsiteX2" fmla="*/ 14030 w 21131"/>
                  <a:gd name="connsiteY2" fmla="*/ 31674 h 31673"/>
                  <a:gd name="connsiteX3" fmla="*/ 31 w 21131"/>
                  <a:gd name="connsiteY3" fmla="*/ 16662 h 31673"/>
                  <a:gd name="connsiteX4" fmla="*/ 4082 w 21131"/>
                  <a:gd name="connsiteY4" fmla="*/ 5225 h 31673"/>
                  <a:gd name="connsiteX5" fmla="*/ 12541 w 21131"/>
                  <a:gd name="connsiteY5" fmla="*/ 340 h 31673"/>
                  <a:gd name="connsiteX6" fmla="*/ 21119 w 21131"/>
                  <a:gd name="connsiteY6" fmla="*/ 1591 h 31673"/>
                  <a:gd name="connsiteX7" fmla="*/ 13315 w 21131"/>
                  <a:gd name="connsiteY7" fmla="*/ 2961 h 31673"/>
                  <a:gd name="connsiteX8" fmla="*/ 3903 w 21131"/>
                  <a:gd name="connsiteY8" fmla="*/ 16484 h 31673"/>
                  <a:gd name="connsiteX9" fmla="*/ 14090 w 21131"/>
                  <a:gd name="connsiteY9" fmla="*/ 28934 h 31673"/>
                  <a:gd name="connsiteX10" fmla="*/ 20702 w 21131"/>
                  <a:gd name="connsiteY10" fmla="*/ 26313 h 31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131" h="31673">
                    <a:moveTo>
                      <a:pt x="20702" y="26313"/>
                    </a:moveTo>
                    <a:cubicBezTo>
                      <a:pt x="20702" y="26313"/>
                      <a:pt x="20702" y="27325"/>
                      <a:pt x="19987" y="28636"/>
                    </a:cubicBezTo>
                    <a:cubicBezTo>
                      <a:pt x="18534" y="30459"/>
                      <a:pt x="16359" y="31567"/>
                      <a:pt x="14030" y="31674"/>
                    </a:cubicBezTo>
                    <a:cubicBezTo>
                      <a:pt x="6125" y="31168"/>
                      <a:pt x="-16" y="24585"/>
                      <a:pt x="31" y="16662"/>
                    </a:cubicBezTo>
                    <a:cubicBezTo>
                      <a:pt x="-237" y="12457"/>
                      <a:pt x="1229" y="8323"/>
                      <a:pt x="4082" y="5225"/>
                    </a:cubicBezTo>
                    <a:cubicBezTo>
                      <a:pt x="6322" y="2759"/>
                      <a:pt x="9282" y="1049"/>
                      <a:pt x="12541" y="340"/>
                    </a:cubicBezTo>
                    <a:cubicBezTo>
                      <a:pt x="18140" y="-792"/>
                      <a:pt x="21357" y="1234"/>
                      <a:pt x="21119" y="1591"/>
                    </a:cubicBezTo>
                    <a:cubicBezTo>
                      <a:pt x="20881" y="1948"/>
                      <a:pt x="17783" y="1591"/>
                      <a:pt x="13315" y="2961"/>
                    </a:cubicBezTo>
                    <a:cubicBezTo>
                      <a:pt x="7501" y="4850"/>
                      <a:pt x="3659" y="10378"/>
                      <a:pt x="3903" y="16484"/>
                    </a:cubicBezTo>
                    <a:cubicBezTo>
                      <a:pt x="3921" y="22524"/>
                      <a:pt x="8174" y="27718"/>
                      <a:pt x="14090" y="28934"/>
                    </a:cubicBezTo>
                    <a:cubicBezTo>
                      <a:pt x="18498" y="29172"/>
                      <a:pt x="20345" y="25955"/>
                      <a:pt x="20702" y="26313"/>
                    </a:cubicBezTo>
                    <a:close/>
                  </a:path>
                </a:pathLst>
              </a:custGeom>
              <a:solidFill>
                <a:srgbClr val="7C514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8" name="Forma Livre: Forma 637">
                <a:extLst>
                  <a:ext uri="{FF2B5EF4-FFF2-40B4-BE49-F238E27FC236}">
                    <a16:creationId xmlns:a16="http://schemas.microsoft.com/office/drawing/2014/main" id="{0969552A-84F3-0B96-F8BF-EB406264B2D8}"/>
                  </a:ext>
                </a:extLst>
              </p:cNvPr>
              <p:cNvSpPr/>
              <p:nvPr/>
            </p:nvSpPr>
            <p:spPr>
              <a:xfrm>
                <a:off x="1364416" y="2330667"/>
                <a:ext cx="150179" cy="176919"/>
              </a:xfrm>
              <a:custGeom>
                <a:avLst/>
                <a:gdLst>
                  <a:gd name="connsiteX0" fmla="*/ 112002 w 150179"/>
                  <a:gd name="connsiteY0" fmla="*/ 121644 h 176919"/>
                  <a:gd name="connsiteX1" fmla="*/ 144908 w 150179"/>
                  <a:gd name="connsiteY1" fmla="*/ 38175 h 176919"/>
                  <a:gd name="connsiteX2" fmla="*/ 61439 w 150179"/>
                  <a:gd name="connsiteY2" fmla="*/ 5272 h 176919"/>
                  <a:gd name="connsiteX3" fmla="*/ 25149 w 150179"/>
                  <a:gd name="connsiteY3" fmla="*/ 78754 h 176919"/>
                  <a:gd name="connsiteX4" fmla="*/ 25149 w 150179"/>
                  <a:gd name="connsiteY4" fmla="*/ 89953 h 176919"/>
                  <a:gd name="connsiteX5" fmla="*/ 13235 w 150179"/>
                  <a:gd name="connsiteY5" fmla="*/ 95910 h 176919"/>
                  <a:gd name="connsiteX6" fmla="*/ 7278 w 150179"/>
                  <a:gd name="connsiteY6" fmla="*/ 137013 h 176919"/>
                  <a:gd name="connsiteX7" fmla="*/ 53028 w 150179"/>
                  <a:gd name="connsiteY7" fmla="*/ 146425 h 176919"/>
                  <a:gd name="connsiteX8" fmla="*/ 76022 w 150179"/>
                  <a:gd name="connsiteY8" fmla="*/ 176866 h 176919"/>
                  <a:gd name="connsiteX9" fmla="*/ 112359 w 150179"/>
                  <a:gd name="connsiteY9" fmla="*/ 157565 h 176919"/>
                  <a:gd name="connsiteX10" fmla="*/ 124690 w 150179"/>
                  <a:gd name="connsiteY10" fmla="*/ 116402 h 17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79" h="176919">
                    <a:moveTo>
                      <a:pt x="112002" y="121644"/>
                    </a:moveTo>
                    <a:cubicBezTo>
                      <a:pt x="144140" y="107681"/>
                      <a:pt x="158872" y="70313"/>
                      <a:pt x="144908" y="38175"/>
                    </a:cubicBezTo>
                    <a:cubicBezTo>
                      <a:pt x="130945" y="6040"/>
                      <a:pt x="93571" y="-8692"/>
                      <a:pt x="61439" y="5272"/>
                    </a:cubicBezTo>
                    <a:cubicBezTo>
                      <a:pt x="33018" y="17619"/>
                      <a:pt x="17679" y="48683"/>
                      <a:pt x="25149" y="78754"/>
                    </a:cubicBezTo>
                    <a:cubicBezTo>
                      <a:pt x="26519" y="82364"/>
                      <a:pt x="26519" y="86343"/>
                      <a:pt x="25149" y="89953"/>
                    </a:cubicBezTo>
                    <a:cubicBezTo>
                      <a:pt x="22826" y="93944"/>
                      <a:pt x="17405" y="94480"/>
                      <a:pt x="13235" y="95910"/>
                    </a:cubicBezTo>
                    <a:cubicBezTo>
                      <a:pt x="-2074" y="101867"/>
                      <a:pt x="-4159" y="125040"/>
                      <a:pt x="7278" y="137013"/>
                    </a:cubicBezTo>
                    <a:cubicBezTo>
                      <a:pt x="18716" y="148987"/>
                      <a:pt x="37063" y="150655"/>
                      <a:pt x="53028" y="146425"/>
                    </a:cubicBezTo>
                    <a:cubicBezTo>
                      <a:pt x="49156" y="160305"/>
                      <a:pt x="61666" y="175198"/>
                      <a:pt x="76022" y="176866"/>
                    </a:cubicBezTo>
                    <a:cubicBezTo>
                      <a:pt x="90765" y="177628"/>
                      <a:pt x="104735" y="170206"/>
                      <a:pt x="112359" y="157565"/>
                    </a:cubicBezTo>
                    <a:cubicBezTo>
                      <a:pt x="119698" y="145026"/>
                      <a:pt x="123928" y="130913"/>
                      <a:pt x="124690" y="116402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39" name="Forma Livre: Forma 638">
                <a:extLst>
                  <a:ext uri="{FF2B5EF4-FFF2-40B4-BE49-F238E27FC236}">
                    <a16:creationId xmlns:a16="http://schemas.microsoft.com/office/drawing/2014/main" id="{2B3CDA4B-9142-0DDA-8D22-0E3D418DE1B1}"/>
                  </a:ext>
                </a:extLst>
              </p:cNvPr>
              <p:cNvSpPr/>
              <p:nvPr/>
            </p:nvSpPr>
            <p:spPr>
              <a:xfrm>
                <a:off x="1423699" y="2386427"/>
                <a:ext cx="89692" cy="90375"/>
              </a:xfrm>
              <a:custGeom>
                <a:avLst/>
                <a:gdLst>
                  <a:gd name="connsiteX0" fmla="*/ 89474 w 89692"/>
                  <a:gd name="connsiteY0" fmla="*/ 0 h 90375"/>
                  <a:gd name="connsiteX1" fmla="*/ 89474 w 89692"/>
                  <a:gd name="connsiteY1" fmla="*/ 5481 h 90375"/>
                  <a:gd name="connsiteX2" fmla="*/ 87329 w 89692"/>
                  <a:gd name="connsiteY2" fmla="*/ 20492 h 90375"/>
                  <a:gd name="connsiteX3" fmla="*/ 20492 w 89692"/>
                  <a:gd name="connsiteY3" fmla="*/ 87985 h 90375"/>
                  <a:gd name="connsiteX4" fmla="*/ 5540 w 89692"/>
                  <a:gd name="connsiteY4" fmla="*/ 90130 h 90375"/>
                  <a:gd name="connsiteX5" fmla="*/ 0 w 89692"/>
                  <a:gd name="connsiteY5" fmla="*/ 90130 h 90375"/>
                  <a:gd name="connsiteX6" fmla="*/ 19956 w 89692"/>
                  <a:gd name="connsiteY6" fmla="*/ 86079 h 90375"/>
                  <a:gd name="connsiteX7" fmla="*/ 85483 w 89692"/>
                  <a:gd name="connsiteY7" fmla="*/ 20135 h 90375"/>
                  <a:gd name="connsiteX8" fmla="*/ 89474 w 89692"/>
                  <a:gd name="connsiteY8" fmla="*/ 0 h 9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692" h="90375">
                    <a:moveTo>
                      <a:pt x="89474" y="0"/>
                    </a:moveTo>
                    <a:cubicBezTo>
                      <a:pt x="89766" y="1817"/>
                      <a:pt x="89766" y="3664"/>
                      <a:pt x="89474" y="5481"/>
                    </a:cubicBezTo>
                    <a:cubicBezTo>
                      <a:pt x="89224" y="10538"/>
                      <a:pt x="88509" y="15566"/>
                      <a:pt x="87329" y="20492"/>
                    </a:cubicBezTo>
                    <a:cubicBezTo>
                      <a:pt x="79514" y="53768"/>
                      <a:pt x="53690" y="79842"/>
                      <a:pt x="20492" y="87985"/>
                    </a:cubicBezTo>
                    <a:cubicBezTo>
                      <a:pt x="15583" y="89159"/>
                      <a:pt x="10580" y="89879"/>
                      <a:pt x="5540" y="90130"/>
                    </a:cubicBezTo>
                    <a:cubicBezTo>
                      <a:pt x="3705" y="90457"/>
                      <a:pt x="1835" y="90457"/>
                      <a:pt x="0" y="90130"/>
                    </a:cubicBezTo>
                    <a:cubicBezTo>
                      <a:pt x="0" y="89593"/>
                      <a:pt x="7863" y="89474"/>
                      <a:pt x="19956" y="86079"/>
                    </a:cubicBezTo>
                    <a:cubicBezTo>
                      <a:pt x="51874" y="77149"/>
                      <a:pt x="76756" y="52112"/>
                      <a:pt x="85483" y="20135"/>
                    </a:cubicBezTo>
                    <a:cubicBezTo>
                      <a:pt x="88819" y="7864"/>
                      <a:pt x="88878" y="-59"/>
                      <a:pt x="89474" y="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A4A43B4F-1EF1-245A-A75D-FBB393B333A3}"/>
                  </a:ext>
                </a:extLst>
              </p:cNvPr>
              <p:cNvSpPr/>
              <p:nvPr/>
            </p:nvSpPr>
            <p:spPr>
              <a:xfrm>
                <a:off x="1446675" y="2335067"/>
                <a:ext cx="45012" cy="133923"/>
              </a:xfrm>
              <a:custGeom>
                <a:avLst/>
                <a:gdLst>
                  <a:gd name="connsiteX0" fmla="*/ 6451 w 45012"/>
                  <a:gd name="connsiteY0" fmla="*/ 1143 h 133923"/>
                  <a:gd name="connsiteX1" fmla="*/ 8059 w 45012"/>
                  <a:gd name="connsiteY1" fmla="*/ 547 h 133923"/>
                  <a:gd name="connsiteX2" fmla="*/ 13004 w 45012"/>
                  <a:gd name="connsiteY2" fmla="*/ 11 h 133923"/>
                  <a:gd name="connsiteX3" fmla="*/ 30100 w 45012"/>
                  <a:gd name="connsiteY3" fmla="*/ 6504 h 133923"/>
                  <a:gd name="connsiteX4" fmla="*/ 38619 w 45012"/>
                  <a:gd name="connsiteY4" fmla="*/ 16035 h 133923"/>
                  <a:gd name="connsiteX5" fmla="*/ 43861 w 45012"/>
                  <a:gd name="connsiteY5" fmla="*/ 29736 h 133923"/>
                  <a:gd name="connsiteX6" fmla="*/ 42550 w 45012"/>
                  <a:gd name="connsiteY6" fmla="*/ 62797 h 133923"/>
                  <a:gd name="connsiteX7" fmla="*/ 17114 w 45012"/>
                  <a:gd name="connsiteY7" fmla="*/ 116410 h 133923"/>
                  <a:gd name="connsiteX8" fmla="*/ 5200 w 45012"/>
                  <a:gd name="connsiteY8" fmla="*/ 129754 h 133923"/>
                  <a:gd name="connsiteX9" fmla="*/ 17 w 45012"/>
                  <a:gd name="connsiteY9" fmla="*/ 133924 h 133923"/>
                  <a:gd name="connsiteX10" fmla="*/ 15684 w 45012"/>
                  <a:gd name="connsiteY10" fmla="*/ 115100 h 133923"/>
                  <a:gd name="connsiteX11" fmla="*/ 39810 w 45012"/>
                  <a:gd name="connsiteY11" fmla="*/ 61844 h 133923"/>
                  <a:gd name="connsiteX12" fmla="*/ 41359 w 45012"/>
                  <a:gd name="connsiteY12" fmla="*/ 30034 h 133923"/>
                  <a:gd name="connsiteX13" fmla="*/ 36712 w 45012"/>
                  <a:gd name="connsiteY13" fmla="*/ 17048 h 133923"/>
                  <a:gd name="connsiteX14" fmla="*/ 29028 w 45012"/>
                  <a:gd name="connsiteY14" fmla="*/ 7934 h 133923"/>
                  <a:gd name="connsiteX15" fmla="*/ 12944 w 45012"/>
                  <a:gd name="connsiteY15" fmla="*/ 1560 h 133923"/>
                  <a:gd name="connsiteX16" fmla="*/ 6451 w 45012"/>
                  <a:gd name="connsiteY16" fmla="*/ 1143 h 13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012" h="133923">
                    <a:moveTo>
                      <a:pt x="6451" y="1143"/>
                    </a:moveTo>
                    <a:cubicBezTo>
                      <a:pt x="6451" y="1143"/>
                      <a:pt x="6987" y="785"/>
                      <a:pt x="8059" y="547"/>
                    </a:cubicBezTo>
                    <a:cubicBezTo>
                      <a:pt x="9674" y="133"/>
                      <a:pt x="11336" y="-48"/>
                      <a:pt x="13004" y="11"/>
                    </a:cubicBezTo>
                    <a:cubicBezTo>
                      <a:pt x="19253" y="292"/>
                      <a:pt x="25239" y="2567"/>
                      <a:pt x="30100" y="6504"/>
                    </a:cubicBezTo>
                    <a:cubicBezTo>
                      <a:pt x="33472" y="9162"/>
                      <a:pt x="36355" y="12388"/>
                      <a:pt x="38619" y="16035"/>
                    </a:cubicBezTo>
                    <a:cubicBezTo>
                      <a:pt x="41156" y="20259"/>
                      <a:pt x="42931" y="24899"/>
                      <a:pt x="43861" y="29736"/>
                    </a:cubicBezTo>
                    <a:cubicBezTo>
                      <a:pt x="45755" y="40727"/>
                      <a:pt x="45308" y="51991"/>
                      <a:pt x="42550" y="62797"/>
                    </a:cubicBezTo>
                    <a:cubicBezTo>
                      <a:pt x="38178" y="82342"/>
                      <a:pt x="29487" y="100660"/>
                      <a:pt x="17114" y="116410"/>
                    </a:cubicBezTo>
                    <a:cubicBezTo>
                      <a:pt x="13498" y="121164"/>
                      <a:pt x="9519" y="125626"/>
                      <a:pt x="5200" y="129754"/>
                    </a:cubicBezTo>
                    <a:cubicBezTo>
                      <a:pt x="3693" y="131398"/>
                      <a:pt x="1941" y="132804"/>
                      <a:pt x="17" y="133924"/>
                    </a:cubicBezTo>
                    <a:cubicBezTo>
                      <a:pt x="-400" y="133507"/>
                      <a:pt x="6749" y="127252"/>
                      <a:pt x="15684" y="115100"/>
                    </a:cubicBezTo>
                    <a:cubicBezTo>
                      <a:pt x="27282" y="99183"/>
                      <a:pt x="35491" y="81062"/>
                      <a:pt x="39810" y="61844"/>
                    </a:cubicBezTo>
                    <a:cubicBezTo>
                      <a:pt x="42485" y="51455"/>
                      <a:pt x="43015" y="40631"/>
                      <a:pt x="41359" y="30034"/>
                    </a:cubicBezTo>
                    <a:cubicBezTo>
                      <a:pt x="40543" y="25477"/>
                      <a:pt x="38970" y="21087"/>
                      <a:pt x="36712" y="17048"/>
                    </a:cubicBezTo>
                    <a:cubicBezTo>
                      <a:pt x="34681" y="13599"/>
                      <a:pt x="32084" y="10520"/>
                      <a:pt x="29028" y="7934"/>
                    </a:cubicBezTo>
                    <a:cubicBezTo>
                      <a:pt x="24429" y="4246"/>
                      <a:pt x="18824" y="2025"/>
                      <a:pt x="12944" y="1560"/>
                    </a:cubicBezTo>
                    <a:cubicBezTo>
                      <a:pt x="8834" y="845"/>
                      <a:pt x="6451" y="1560"/>
                      <a:pt x="6451" y="114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1" name="Forma Livre: Forma 640">
                <a:extLst>
                  <a:ext uri="{FF2B5EF4-FFF2-40B4-BE49-F238E27FC236}">
                    <a16:creationId xmlns:a16="http://schemas.microsoft.com/office/drawing/2014/main" id="{DEEF1781-C4CC-B7BE-10F9-E5BC19D0285F}"/>
                  </a:ext>
                </a:extLst>
              </p:cNvPr>
              <p:cNvSpPr/>
              <p:nvPr/>
            </p:nvSpPr>
            <p:spPr>
              <a:xfrm>
                <a:off x="1387123" y="2389896"/>
                <a:ext cx="97704" cy="32760"/>
              </a:xfrm>
              <a:custGeom>
                <a:avLst/>
                <a:gdLst>
                  <a:gd name="connsiteX0" fmla="*/ 0 w 97704"/>
                  <a:gd name="connsiteY0" fmla="*/ 32749 h 32760"/>
                  <a:gd name="connsiteX1" fmla="*/ 1966 w 97704"/>
                  <a:gd name="connsiteY1" fmla="*/ 28699 h 32760"/>
                  <a:gd name="connsiteX2" fmla="*/ 9531 w 97704"/>
                  <a:gd name="connsiteY2" fmla="*/ 19108 h 32760"/>
                  <a:gd name="connsiteX3" fmla="*/ 84411 w 97704"/>
                  <a:gd name="connsiteY3" fmla="*/ 7194 h 32760"/>
                  <a:gd name="connsiteX4" fmla="*/ 94597 w 97704"/>
                  <a:gd name="connsiteY4" fmla="*/ 13866 h 32760"/>
                  <a:gd name="connsiteX5" fmla="*/ 97695 w 97704"/>
                  <a:gd name="connsiteY5" fmla="*/ 17082 h 32760"/>
                  <a:gd name="connsiteX6" fmla="*/ 83457 w 97704"/>
                  <a:gd name="connsiteY6" fmla="*/ 9160 h 32760"/>
                  <a:gd name="connsiteX7" fmla="*/ 11020 w 97704"/>
                  <a:gd name="connsiteY7" fmla="*/ 21074 h 32760"/>
                  <a:gd name="connsiteX8" fmla="*/ 0 w 97704"/>
                  <a:gd name="connsiteY8" fmla="*/ 32749 h 3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704" h="32760">
                    <a:moveTo>
                      <a:pt x="0" y="32749"/>
                    </a:moveTo>
                    <a:cubicBezTo>
                      <a:pt x="0" y="32749"/>
                      <a:pt x="477" y="31141"/>
                      <a:pt x="1966" y="28699"/>
                    </a:cubicBezTo>
                    <a:cubicBezTo>
                      <a:pt x="4116" y="25226"/>
                      <a:pt x="6654" y="22009"/>
                      <a:pt x="9531" y="19108"/>
                    </a:cubicBezTo>
                    <a:cubicBezTo>
                      <a:pt x="29148" y="-908"/>
                      <a:pt x="59546" y="-5745"/>
                      <a:pt x="84411" y="7194"/>
                    </a:cubicBezTo>
                    <a:cubicBezTo>
                      <a:pt x="88038" y="9046"/>
                      <a:pt x="91452" y="11280"/>
                      <a:pt x="94597" y="13866"/>
                    </a:cubicBezTo>
                    <a:cubicBezTo>
                      <a:pt x="96801" y="15712"/>
                      <a:pt x="97814" y="16904"/>
                      <a:pt x="97695" y="17082"/>
                    </a:cubicBezTo>
                    <a:cubicBezTo>
                      <a:pt x="97576" y="17261"/>
                      <a:pt x="92631" y="13270"/>
                      <a:pt x="83457" y="9160"/>
                    </a:cubicBezTo>
                    <a:cubicBezTo>
                      <a:pt x="59147" y="-2034"/>
                      <a:pt x="30464" y="2678"/>
                      <a:pt x="11020" y="21074"/>
                    </a:cubicBezTo>
                    <a:cubicBezTo>
                      <a:pt x="3455" y="27507"/>
                      <a:pt x="477" y="33047"/>
                      <a:pt x="0" y="3274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CB619CB1-7817-4E13-A01B-7D99575B96AA}"/>
                  </a:ext>
                </a:extLst>
              </p:cNvPr>
              <p:cNvSpPr/>
              <p:nvPr/>
            </p:nvSpPr>
            <p:spPr>
              <a:xfrm>
                <a:off x="1493753" y="2443836"/>
                <a:ext cx="140377" cy="57741"/>
              </a:xfrm>
              <a:custGeom>
                <a:avLst/>
                <a:gdLst>
                  <a:gd name="connsiteX0" fmla="*/ 0 w 140377"/>
                  <a:gd name="connsiteY0" fmla="*/ 16 h 57741"/>
                  <a:gd name="connsiteX1" fmla="*/ 18943 w 140377"/>
                  <a:gd name="connsiteY1" fmla="*/ 13122 h 57741"/>
                  <a:gd name="connsiteX2" fmla="*/ 67493 w 140377"/>
                  <a:gd name="connsiteY2" fmla="*/ 39690 h 57741"/>
                  <a:gd name="connsiteX3" fmla="*/ 96027 w 140377"/>
                  <a:gd name="connsiteY3" fmla="*/ 50353 h 57741"/>
                  <a:gd name="connsiteX4" fmla="*/ 119855 w 140377"/>
                  <a:gd name="connsiteY4" fmla="*/ 55535 h 57741"/>
                  <a:gd name="connsiteX5" fmla="*/ 135522 w 140377"/>
                  <a:gd name="connsiteY5" fmla="*/ 51604 h 57741"/>
                  <a:gd name="connsiteX6" fmla="*/ 140347 w 140377"/>
                  <a:gd name="connsiteY6" fmla="*/ 47911 h 57741"/>
                  <a:gd name="connsiteX7" fmla="*/ 136177 w 140377"/>
                  <a:gd name="connsiteY7" fmla="*/ 52617 h 57741"/>
                  <a:gd name="connsiteX8" fmla="*/ 119855 w 140377"/>
                  <a:gd name="connsiteY8" fmla="*/ 57740 h 57741"/>
                  <a:gd name="connsiteX9" fmla="*/ 94954 w 140377"/>
                  <a:gd name="connsiteY9" fmla="*/ 53034 h 57741"/>
                  <a:gd name="connsiteX10" fmla="*/ 17513 w 140377"/>
                  <a:gd name="connsiteY10" fmla="*/ 14968 h 57741"/>
                  <a:gd name="connsiteX11" fmla="*/ 4229 w 140377"/>
                  <a:gd name="connsiteY11" fmla="*/ 4425 h 57741"/>
                  <a:gd name="connsiteX12" fmla="*/ 0 w 140377"/>
                  <a:gd name="connsiteY12" fmla="*/ 16 h 57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0377" h="57741">
                    <a:moveTo>
                      <a:pt x="0" y="16"/>
                    </a:moveTo>
                    <a:cubicBezTo>
                      <a:pt x="298" y="-341"/>
                      <a:pt x="7148" y="5199"/>
                      <a:pt x="18943" y="13122"/>
                    </a:cubicBezTo>
                    <a:cubicBezTo>
                      <a:pt x="34253" y="23487"/>
                      <a:pt x="50509" y="32381"/>
                      <a:pt x="67493" y="39690"/>
                    </a:cubicBezTo>
                    <a:cubicBezTo>
                      <a:pt x="76803" y="43764"/>
                      <a:pt x="86329" y="47327"/>
                      <a:pt x="96027" y="50353"/>
                    </a:cubicBezTo>
                    <a:cubicBezTo>
                      <a:pt x="103705" y="53129"/>
                      <a:pt x="111717" y="54874"/>
                      <a:pt x="119855" y="55535"/>
                    </a:cubicBezTo>
                    <a:cubicBezTo>
                      <a:pt x="125347" y="55774"/>
                      <a:pt x="130792" y="54410"/>
                      <a:pt x="135522" y="51604"/>
                    </a:cubicBezTo>
                    <a:cubicBezTo>
                      <a:pt x="138798" y="49579"/>
                      <a:pt x="140108" y="47732"/>
                      <a:pt x="140347" y="47911"/>
                    </a:cubicBezTo>
                    <a:cubicBezTo>
                      <a:pt x="140585" y="48089"/>
                      <a:pt x="139453" y="50115"/>
                      <a:pt x="136177" y="52617"/>
                    </a:cubicBezTo>
                    <a:cubicBezTo>
                      <a:pt x="131423" y="56024"/>
                      <a:pt x="125704" y="57817"/>
                      <a:pt x="119855" y="57740"/>
                    </a:cubicBezTo>
                    <a:cubicBezTo>
                      <a:pt x="111366" y="57412"/>
                      <a:pt x="102973" y="55827"/>
                      <a:pt x="94954" y="53034"/>
                    </a:cubicBezTo>
                    <a:cubicBezTo>
                      <a:pt x="67171" y="44813"/>
                      <a:pt x="40990" y="31946"/>
                      <a:pt x="17513" y="14968"/>
                    </a:cubicBezTo>
                    <a:cubicBezTo>
                      <a:pt x="11556" y="10739"/>
                      <a:pt x="7267" y="7046"/>
                      <a:pt x="4229" y="4425"/>
                    </a:cubicBezTo>
                    <a:cubicBezTo>
                      <a:pt x="2639" y="3144"/>
                      <a:pt x="1215" y="1660"/>
                      <a:pt x="0" y="1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FE21B081-3610-94AE-BEA8-87227212E3ED}"/>
                  </a:ext>
                </a:extLst>
              </p:cNvPr>
              <p:cNvSpPr/>
              <p:nvPr/>
            </p:nvSpPr>
            <p:spPr>
              <a:xfrm>
                <a:off x="1476756" y="2321231"/>
                <a:ext cx="72147" cy="96172"/>
              </a:xfrm>
              <a:custGeom>
                <a:avLst/>
                <a:gdLst>
                  <a:gd name="connsiteX0" fmla="*/ 675 w 72147"/>
                  <a:gd name="connsiteY0" fmla="*/ 54116 h 96172"/>
                  <a:gd name="connsiteX1" fmla="*/ 79 w 72147"/>
                  <a:gd name="connsiteY1" fmla="*/ 46551 h 96172"/>
                  <a:gd name="connsiteX2" fmla="*/ 3832 w 72147"/>
                  <a:gd name="connsiteY2" fmla="*/ 26237 h 96172"/>
                  <a:gd name="connsiteX3" fmla="*/ 24205 w 72147"/>
                  <a:gd name="connsiteY3" fmla="*/ 3482 h 96172"/>
                  <a:gd name="connsiteX4" fmla="*/ 42493 w 72147"/>
                  <a:gd name="connsiteY4" fmla="*/ 205 h 96172"/>
                  <a:gd name="connsiteX5" fmla="*/ 60364 w 72147"/>
                  <a:gd name="connsiteY5" fmla="*/ 9022 h 96172"/>
                  <a:gd name="connsiteX6" fmla="*/ 70491 w 72147"/>
                  <a:gd name="connsiteY6" fmla="*/ 26118 h 96172"/>
                  <a:gd name="connsiteX7" fmla="*/ 71802 w 72147"/>
                  <a:gd name="connsiteY7" fmla="*/ 44466 h 96172"/>
                  <a:gd name="connsiteX8" fmla="*/ 61436 w 72147"/>
                  <a:gd name="connsiteY8" fmla="*/ 73357 h 96172"/>
                  <a:gd name="connsiteX9" fmla="*/ 49523 w 72147"/>
                  <a:gd name="connsiteY9" fmla="*/ 90215 h 96172"/>
                  <a:gd name="connsiteX10" fmla="*/ 44519 w 72147"/>
                  <a:gd name="connsiteY10" fmla="*/ 96172 h 96172"/>
                  <a:gd name="connsiteX11" fmla="*/ 48569 w 72147"/>
                  <a:gd name="connsiteY11" fmla="*/ 89739 h 96172"/>
                  <a:gd name="connsiteX12" fmla="*/ 59471 w 72147"/>
                  <a:gd name="connsiteY12" fmla="*/ 72523 h 96172"/>
                  <a:gd name="connsiteX13" fmla="*/ 68942 w 72147"/>
                  <a:gd name="connsiteY13" fmla="*/ 44406 h 96172"/>
                  <a:gd name="connsiteX14" fmla="*/ 67513 w 72147"/>
                  <a:gd name="connsiteY14" fmla="*/ 27190 h 96172"/>
                  <a:gd name="connsiteX15" fmla="*/ 58160 w 72147"/>
                  <a:gd name="connsiteY15" fmla="*/ 11464 h 96172"/>
                  <a:gd name="connsiteX16" fmla="*/ 42076 w 72147"/>
                  <a:gd name="connsiteY16" fmla="*/ 3422 h 96172"/>
                  <a:gd name="connsiteX17" fmla="*/ 25456 w 72147"/>
                  <a:gd name="connsiteY17" fmla="*/ 6281 h 96172"/>
                  <a:gd name="connsiteX18" fmla="*/ 5858 w 72147"/>
                  <a:gd name="connsiteY18" fmla="*/ 27310 h 96172"/>
                  <a:gd name="connsiteX19" fmla="*/ 1271 w 72147"/>
                  <a:gd name="connsiteY19" fmla="*/ 46908 h 96172"/>
                  <a:gd name="connsiteX20" fmla="*/ 675 w 72147"/>
                  <a:gd name="connsiteY20" fmla="*/ 54116 h 96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2147" h="96172">
                    <a:moveTo>
                      <a:pt x="675" y="54116"/>
                    </a:moveTo>
                    <a:cubicBezTo>
                      <a:pt x="74" y="51644"/>
                      <a:pt x="-129" y="49088"/>
                      <a:pt x="79" y="46551"/>
                    </a:cubicBezTo>
                    <a:cubicBezTo>
                      <a:pt x="139" y="39611"/>
                      <a:pt x="1408" y="32736"/>
                      <a:pt x="3832" y="26237"/>
                    </a:cubicBezTo>
                    <a:cubicBezTo>
                      <a:pt x="7424" y="16304"/>
                      <a:pt x="14728" y="8148"/>
                      <a:pt x="24205" y="3482"/>
                    </a:cubicBezTo>
                    <a:cubicBezTo>
                      <a:pt x="29853" y="635"/>
                      <a:pt x="36209" y="-504"/>
                      <a:pt x="42493" y="205"/>
                    </a:cubicBezTo>
                    <a:cubicBezTo>
                      <a:pt x="49266" y="1065"/>
                      <a:pt x="55557" y="4168"/>
                      <a:pt x="60364" y="9022"/>
                    </a:cubicBezTo>
                    <a:cubicBezTo>
                      <a:pt x="65154" y="13756"/>
                      <a:pt x="68638" y="19644"/>
                      <a:pt x="70491" y="26118"/>
                    </a:cubicBezTo>
                    <a:cubicBezTo>
                      <a:pt x="72094" y="32093"/>
                      <a:pt x="72540" y="38324"/>
                      <a:pt x="71802" y="44466"/>
                    </a:cubicBezTo>
                    <a:cubicBezTo>
                      <a:pt x="70426" y="54718"/>
                      <a:pt x="66893" y="64565"/>
                      <a:pt x="61436" y="73357"/>
                    </a:cubicBezTo>
                    <a:cubicBezTo>
                      <a:pt x="57827" y="79225"/>
                      <a:pt x="53847" y="84854"/>
                      <a:pt x="49523" y="90215"/>
                    </a:cubicBezTo>
                    <a:cubicBezTo>
                      <a:pt x="48087" y="92384"/>
                      <a:pt x="46407" y="94385"/>
                      <a:pt x="44519" y="96172"/>
                    </a:cubicBezTo>
                    <a:cubicBezTo>
                      <a:pt x="45674" y="93909"/>
                      <a:pt x="47026" y="91758"/>
                      <a:pt x="48569" y="89739"/>
                    </a:cubicBezTo>
                    <a:cubicBezTo>
                      <a:pt x="51250" y="85748"/>
                      <a:pt x="55301" y="80029"/>
                      <a:pt x="59471" y="72523"/>
                    </a:cubicBezTo>
                    <a:cubicBezTo>
                      <a:pt x="64475" y="63880"/>
                      <a:pt x="67691" y="54319"/>
                      <a:pt x="68942" y="44406"/>
                    </a:cubicBezTo>
                    <a:cubicBezTo>
                      <a:pt x="69556" y="38628"/>
                      <a:pt x="69067" y="32790"/>
                      <a:pt x="67513" y="27190"/>
                    </a:cubicBezTo>
                    <a:cubicBezTo>
                      <a:pt x="65732" y="21262"/>
                      <a:pt x="62515" y="15862"/>
                      <a:pt x="58160" y="11464"/>
                    </a:cubicBezTo>
                    <a:cubicBezTo>
                      <a:pt x="53812" y="7113"/>
                      <a:pt x="48164" y="4291"/>
                      <a:pt x="42076" y="3422"/>
                    </a:cubicBezTo>
                    <a:cubicBezTo>
                      <a:pt x="36375" y="2777"/>
                      <a:pt x="30615" y="3769"/>
                      <a:pt x="25456" y="6281"/>
                    </a:cubicBezTo>
                    <a:cubicBezTo>
                      <a:pt x="16509" y="10570"/>
                      <a:pt x="9509" y="18081"/>
                      <a:pt x="5858" y="27310"/>
                    </a:cubicBezTo>
                    <a:cubicBezTo>
                      <a:pt x="3338" y="33570"/>
                      <a:pt x="1789" y="40177"/>
                      <a:pt x="1271" y="46908"/>
                    </a:cubicBezTo>
                    <a:cubicBezTo>
                      <a:pt x="1194" y="49321"/>
                      <a:pt x="997" y="51727"/>
                      <a:pt x="675" y="541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58118B0D-4C69-7465-984C-63802ACCC3B2}"/>
                  </a:ext>
                </a:extLst>
              </p:cNvPr>
              <p:cNvSpPr/>
              <p:nvPr/>
            </p:nvSpPr>
            <p:spPr>
              <a:xfrm>
                <a:off x="1721727" y="2199578"/>
                <a:ext cx="376124" cy="621768"/>
              </a:xfrm>
              <a:custGeom>
                <a:avLst/>
                <a:gdLst>
                  <a:gd name="connsiteX0" fmla="*/ 373920 w 376124"/>
                  <a:gd name="connsiteY0" fmla="*/ 50374 h 621768"/>
                  <a:gd name="connsiteX1" fmla="*/ 339251 w 376124"/>
                  <a:gd name="connsiteY1" fmla="*/ 80159 h 621768"/>
                  <a:gd name="connsiteX2" fmla="*/ 367606 w 376124"/>
                  <a:gd name="connsiteY2" fmla="*/ 21721 h 621768"/>
                  <a:gd name="connsiteX3" fmla="*/ 327217 w 376124"/>
                  <a:gd name="connsiteY3" fmla="*/ 70151 h 621768"/>
                  <a:gd name="connsiteX4" fmla="*/ 321260 w 376124"/>
                  <a:gd name="connsiteY4" fmla="*/ 67232 h 621768"/>
                  <a:gd name="connsiteX5" fmla="*/ 348305 w 376124"/>
                  <a:gd name="connsiteY5" fmla="*/ 1705 h 621768"/>
                  <a:gd name="connsiteX6" fmla="*/ 337225 w 376124"/>
                  <a:gd name="connsiteY6" fmla="*/ 11058 h 621768"/>
                  <a:gd name="connsiteX7" fmla="*/ 302139 w 376124"/>
                  <a:gd name="connsiteY7" fmla="*/ 61692 h 621768"/>
                  <a:gd name="connsiteX8" fmla="*/ 318997 w 376124"/>
                  <a:gd name="connsiteY8" fmla="*/ 16479 h 621768"/>
                  <a:gd name="connsiteX9" fmla="*/ 315959 w 376124"/>
                  <a:gd name="connsiteY9" fmla="*/ 97 h 621768"/>
                  <a:gd name="connsiteX10" fmla="*/ 285519 w 376124"/>
                  <a:gd name="connsiteY10" fmla="*/ 42630 h 621768"/>
                  <a:gd name="connsiteX11" fmla="*/ 260023 w 376124"/>
                  <a:gd name="connsiteY11" fmla="*/ 61394 h 621768"/>
                  <a:gd name="connsiteX12" fmla="*/ 239948 w 376124"/>
                  <a:gd name="connsiteY12" fmla="*/ 24580 h 621768"/>
                  <a:gd name="connsiteX13" fmla="*/ 232132 w 376124"/>
                  <a:gd name="connsiteY13" fmla="*/ 29714 h 621768"/>
                  <a:gd name="connsiteX14" fmla="*/ 233395 w 376124"/>
                  <a:gd name="connsiteY14" fmla="*/ 35124 h 621768"/>
                  <a:gd name="connsiteX15" fmla="*/ 241139 w 376124"/>
                  <a:gd name="connsiteY15" fmla="*/ 54722 h 621768"/>
                  <a:gd name="connsiteX16" fmla="*/ 242926 w 376124"/>
                  <a:gd name="connsiteY16" fmla="*/ 71581 h 621768"/>
                  <a:gd name="connsiteX17" fmla="*/ 241139 w 376124"/>
                  <a:gd name="connsiteY17" fmla="*/ 88439 h 621768"/>
                  <a:gd name="connsiteX18" fmla="*/ 229523 w 376124"/>
                  <a:gd name="connsiteY18" fmla="*/ 112803 h 621768"/>
                  <a:gd name="connsiteX19" fmla="*/ 131054 w 376124"/>
                  <a:gd name="connsiteY19" fmla="*/ 331961 h 621768"/>
                  <a:gd name="connsiteX20" fmla="*/ 0 w 376124"/>
                  <a:gd name="connsiteY20" fmla="*/ 480409 h 621768"/>
                  <a:gd name="connsiteX21" fmla="*/ 24602 w 376124"/>
                  <a:gd name="connsiteY21" fmla="*/ 621768 h 621768"/>
                  <a:gd name="connsiteX22" fmla="*/ 213737 w 376124"/>
                  <a:gd name="connsiteY22" fmla="*/ 417027 h 621768"/>
                  <a:gd name="connsiteX23" fmla="*/ 313636 w 376124"/>
                  <a:gd name="connsiteY23" fmla="*/ 135857 h 621768"/>
                  <a:gd name="connsiteX24" fmla="*/ 316078 w 376124"/>
                  <a:gd name="connsiteY24" fmla="*/ 128887 h 621768"/>
                  <a:gd name="connsiteX25" fmla="*/ 360875 w 376124"/>
                  <a:gd name="connsiteY25" fmla="*/ 78670 h 621768"/>
                  <a:gd name="connsiteX26" fmla="*/ 373920 w 376124"/>
                  <a:gd name="connsiteY26" fmla="*/ 50374 h 62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6124" h="621768">
                    <a:moveTo>
                      <a:pt x="373920" y="50374"/>
                    </a:moveTo>
                    <a:cubicBezTo>
                      <a:pt x="365104" y="45906"/>
                      <a:pt x="339668" y="93205"/>
                      <a:pt x="339251" y="80159"/>
                    </a:cubicBezTo>
                    <a:cubicBezTo>
                      <a:pt x="338834" y="67113"/>
                      <a:pt x="377018" y="26010"/>
                      <a:pt x="367606" y="21721"/>
                    </a:cubicBezTo>
                    <a:cubicBezTo>
                      <a:pt x="355334" y="16121"/>
                      <a:pt x="329660" y="66100"/>
                      <a:pt x="327217" y="70151"/>
                    </a:cubicBezTo>
                    <a:cubicBezTo>
                      <a:pt x="324775" y="74202"/>
                      <a:pt x="318759" y="70806"/>
                      <a:pt x="321260" y="67232"/>
                    </a:cubicBezTo>
                    <a:cubicBezTo>
                      <a:pt x="324775" y="62109"/>
                      <a:pt x="360279" y="7662"/>
                      <a:pt x="348305" y="1705"/>
                    </a:cubicBezTo>
                    <a:cubicBezTo>
                      <a:pt x="341633" y="-1392"/>
                      <a:pt x="337225" y="11058"/>
                      <a:pt x="337225" y="11058"/>
                    </a:cubicBezTo>
                    <a:cubicBezTo>
                      <a:pt x="337225" y="11058"/>
                      <a:pt x="307738" y="64671"/>
                      <a:pt x="302139" y="61692"/>
                    </a:cubicBezTo>
                    <a:cubicBezTo>
                      <a:pt x="296539" y="58714"/>
                      <a:pt x="312742" y="26844"/>
                      <a:pt x="318997" y="16479"/>
                    </a:cubicBezTo>
                    <a:cubicBezTo>
                      <a:pt x="325252" y="6113"/>
                      <a:pt x="322750" y="-916"/>
                      <a:pt x="315959" y="97"/>
                    </a:cubicBezTo>
                    <a:cubicBezTo>
                      <a:pt x="311312" y="812"/>
                      <a:pt x="291416" y="32205"/>
                      <a:pt x="285519" y="42630"/>
                    </a:cubicBezTo>
                    <a:cubicBezTo>
                      <a:pt x="279621" y="53054"/>
                      <a:pt x="263835" y="81946"/>
                      <a:pt x="260023" y="61394"/>
                    </a:cubicBezTo>
                    <a:cubicBezTo>
                      <a:pt x="256210" y="40843"/>
                      <a:pt x="245488" y="26486"/>
                      <a:pt x="239948" y="24580"/>
                    </a:cubicBezTo>
                    <a:cubicBezTo>
                      <a:pt x="236373" y="23840"/>
                      <a:pt x="232871" y="26138"/>
                      <a:pt x="232132" y="29714"/>
                    </a:cubicBezTo>
                    <a:cubicBezTo>
                      <a:pt x="231739" y="31615"/>
                      <a:pt x="232198" y="33594"/>
                      <a:pt x="233395" y="35124"/>
                    </a:cubicBezTo>
                    <a:cubicBezTo>
                      <a:pt x="236880" y="41263"/>
                      <a:pt x="239489" y="47860"/>
                      <a:pt x="241139" y="54722"/>
                    </a:cubicBezTo>
                    <a:cubicBezTo>
                      <a:pt x="242682" y="60201"/>
                      <a:pt x="243289" y="65901"/>
                      <a:pt x="242926" y="71581"/>
                    </a:cubicBezTo>
                    <a:cubicBezTo>
                      <a:pt x="242450" y="78133"/>
                      <a:pt x="241794" y="83495"/>
                      <a:pt x="241139" y="88439"/>
                    </a:cubicBezTo>
                    <a:lnTo>
                      <a:pt x="229523" y="112803"/>
                    </a:lnTo>
                    <a:cubicBezTo>
                      <a:pt x="229523" y="112803"/>
                      <a:pt x="145410" y="304320"/>
                      <a:pt x="131054" y="331961"/>
                    </a:cubicBezTo>
                    <a:cubicBezTo>
                      <a:pt x="116697" y="359601"/>
                      <a:pt x="0" y="480409"/>
                      <a:pt x="0" y="480409"/>
                    </a:cubicBezTo>
                    <a:lnTo>
                      <a:pt x="24602" y="621768"/>
                    </a:lnTo>
                    <a:lnTo>
                      <a:pt x="213737" y="417027"/>
                    </a:lnTo>
                    <a:lnTo>
                      <a:pt x="313636" y="135857"/>
                    </a:lnTo>
                    <a:lnTo>
                      <a:pt x="316078" y="128887"/>
                    </a:lnTo>
                    <a:cubicBezTo>
                      <a:pt x="316078" y="128887"/>
                      <a:pt x="351820" y="90822"/>
                      <a:pt x="360875" y="78670"/>
                    </a:cubicBezTo>
                    <a:cubicBezTo>
                      <a:pt x="379401" y="53650"/>
                      <a:pt x="377197" y="52042"/>
                      <a:pt x="373920" y="50374"/>
                    </a:cubicBezTo>
                    <a:close/>
                  </a:path>
                </a:pathLst>
              </a:custGeom>
              <a:solidFill>
                <a:srgbClr val="B78876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5" name="Forma Livre: Forma 644">
                <a:extLst>
                  <a:ext uri="{FF2B5EF4-FFF2-40B4-BE49-F238E27FC236}">
                    <a16:creationId xmlns:a16="http://schemas.microsoft.com/office/drawing/2014/main" id="{A0A1D591-088F-D461-D279-D24B9B67805A}"/>
                  </a:ext>
                </a:extLst>
              </p:cNvPr>
              <p:cNvSpPr/>
              <p:nvPr/>
            </p:nvSpPr>
            <p:spPr>
              <a:xfrm>
                <a:off x="1261907" y="3198126"/>
                <a:ext cx="641091" cy="1153988"/>
              </a:xfrm>
              <a:custGeom>
                <a:avLst/>
                <a:gdLst>
                  <a:gd name="connsiteX0" fmla="*/ 135283 w 641091"/>
                  <a:gd name="connsiteY0" fmla="*/ 0 h 1153988"/>
                  <a:gd name="connsiteX1" fmla="*/ 62965 w 641091"/>
                  <a:gd name="connsiteY1" fmla="*/ 268065 h 1153988"/>
                  <a:gd name="connsiteX2" fmla="*/ 0 w 641091"/>
                  <a:gd name="connsiteY2" fmla="*/ 1123905 h 1153988"/>
                  <a:gd name="connsiteX3" fmla="*/ 210103 w 641091"/>
                  <a:gd name="connsiteY3" fmla="*/ 1146006 h 1153988"/>
                  <a:gd name="connsiteX4" fmla="*/ 271639 w 641091"/>
                  <a:gd name="connsiteY4" fmla="*/ 258831 h 1153988"/>
                  <a:gd name="connsiteX5" fmla="*/ 471972 w 641091"/>
                  <a:gd name="connsiteY5" fmla="*/ 1153988 h 1153988"/>
                  <a:gd name="connsiteX6" fmla="*/ 641091 w 641091"/>
                  <a:gd name="connsiteY6" fmla="*/ 1093823 h 1153988"/>
                  <a:gd name="connsiteX7" fmla="*/ 451063 w 641091"/>
                  <a:gd name="connsiteY7" fmla="*/ 4349 h 115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1091" h="1153988">
                    <a:moveTo>
                      <a:pt x="135283" y="0"/>
                    </a:moveTo>
                    <a:cubicBezTo>
                      <a:pt x="135283" y="0"/>
                      <a:pt x="75713" y="134628"/>
                      <a:pt x="62965" y="268065"/>
                    </a:cubicBezTo>
                    <a:lnTo>
                      <a:pt x="0" y="1123905"/>
                    </a:lnTo>
                    <a:lnTo>
                      <a:pt x="210103" y="1146006"/>
                    </a:lnTo>
                    <a:lnTo>
                      <a:pt x="271639" y="258831"/>
                    </a:lnTo>
                    <a:cubicBezTo>
                      <a:pt x="271639" y="258831"/>
                      <a:pt x="464407" y="1153988"/>
                      <a:pt x="471972" y="1153988"/>
                    </a:cubicBezTo>
                    <a:cubicBezTo>
                      <a:pt x="479538" y="1153988"/>
                      <a:pt x="641091" y="1093823"/>
                      <a:pt x="641091" y="1093823"/>
                    </a:cubicBezTo>
                    <a:lnTo>
                      <a:pt x="451063" y="4349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6" name="Forma Livre: Forma 645">
                <a:extLst>
                  <a:ext uri="{FF2B5EF4-FFF2-40B4-BE49-F238E27FC236}">
                    <a16:creationId xmlns:a16="http://schemas.microsoft.com/office/drawing/2014/main" id="{3D8006C5-E1D0-FC72-F296-E6DC305A4204}"/>
                  </a:ext>
                </a:extLst>
              </p:cNvPr>
              <p:cNvSpPr/>
              <p:nvPr/>
            </p:nvSpPr>
            <p:spPr>
              <a:xfrm>
                <a:off x="1433407" y="3432443"/>
                <a:ext cx="189493" cy="46390"/>
              </a:xfrm>
              <a:custGeom>
                <a:avLst/>
                <a:gdLst>
                  <a:gd name="connsiteX0" fmla="*/ 189493 w 189493"/>
                  <a:gd name="connsiteY0" fmla="*/ 46317 h 46390"/>
                  <a:gd name="connsiteX1" fmla="*/ 94182 w 189493"/>
                  <a:gd name="connsiteY1" fmla="*/ 25051 h 46390"/>
                  <a:gd name="connsiteX2" fmla="*/ 2 w 189493"/>
                  <a:gd name="connsiteY2" fmla="*/ 91 h 46390"/>
                  <a:gd name="connsiteX3" fmla="*/ 95313 w 189493"/>
                  <a:gd name="connsiteY3" fmla="*/ 21298 h 46390"/>
                  <a:gd name="connsiteX4" fmla="*/ 189493 w 189493"/>
                  <a:gd name="connsiteY4" fmla="*/ 46317 h 4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93" h="46390">
                    <a:moveTo>
                      <a:pt x="189493" y="46317"/>
                    </a:moveTo>
                    <a:cubicBezTo>
                      <a:pt x="189493" y="47330"/>
                      <a:pt x="146663" y="37798"/>
                      <a:pt x="94182" y="25051"/>
                    </a:cubicBezTo>
                    <a:cubicBezTo>
                      <a:pt x="41701" y="12303"/>
                      <a:pt x="-296" y="1223"/>
                      <a:pt x="2" y="91"/>
                    </a:cubicBezTo>
                    <a:cubicBezTo>
                      <a:pt x="299" y="-1041"/>
                      <a:pt x="42773" y="8550"/>
                      <a:pt x="95313" y="21298"/>
                    </a:cubicBezTo>
                    <a:cubicBezTo>
                      <a:pt x="147854" y="34046"/>
                      <a:pt x="189493" y="45245"/>
                      <a:pt x="189493" y="463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7" name="Forma Livre: Forma 646">
                <a:extLst>
                  <a:ext uri="{FF2B5EF4-FFF2-40B4-BE49-F238E27FC236}">
                    <a16:creationId xmlns:a16="http://schemas.microsoft.com/office/drawing/2014/main" id="{C03907DB-A11C-A48B-5D5E-C33A1FEE8EEC}"/>
                  </a:ext>
                </a:extLst>
              </p:cNvPr>
              <p:cNvSpPr/>
              <p:nvPr/>
            </p:nvSpPr>
            <p:spPr>
              <a:xfrm>
                <a:off x="1272629" y="4123189"/>
                <a:ext cx="211651" cy="36766"/>
              </a:xfrm>
              <a:custGeom>
                <a:avLst/>
                <a:gdLst>
                  <a:gd name="connsiteX0" fmla="*/ 211652 w 211651"/>
                  <a:gd name="connsiteY0" fmla="*/ 35681 h 36766"/>
                  <a:gd name="connsiteX1" fmla="*/ 209448 w 211651"/>
                  <a:gd name="connsiteY1" fmla="*/ 36098 h 36766"/>
                  <a:gd name="connsiteX2" fmla="*/ 203074 w 211651"/>
                  <a:gd name="connsiteY2" fmla="*/ 36694 h 36766"/>
                  <a:gd name="connsiteX3" fmla="*/ 179603 w 211651"/>
                  <a:gd name="connsiteY3" fmla="*/ 35264 h 36766"/>
                  <a:gd name="connsiteX4" fmla="*/ 145708 w 211651"/>
                  <a:gd name="connsiteY4" fmla="*/ 27044 h 36766"/>
                  <a:gd name="connsiteX5" fmla="*/ 105439 w 211651"/>
                  <a:gd name="connsiteY5" fmla="*/ 13462 h 36766"/>
                  <a:gd name="connsiteX6" fmla="*/ 64395 w 211651"/>
                  <a:gd name="connsiteY6" fmla="*/ 3633 h 36766"/>
                  <a:gd name="connsiteX7" fmla="*/ 30142 w 211651"/>
                  <a:gd name="connsiteY7" fmla="*/ 3633 h 36766"/>
                  <a:gd name="connsiteX8" fmla="*/ 0 w 211651"/>
                  <a:gd name="connsiteY8" fmla="*/ 13223 h 36766"/>
                  <a:gd name="connsiteX9" fmla="*/ 1787 w 211651"/>
                  <a:gd name="connsiteY9" fmla="*/ 11913 h 36766"/>
                  <a:gd name="connsiteX10" fmla="*/ 7327 w 211651"/>
                  <a:gd name="connsiteY10" fmla="*/ 8696 h 36766"/>
                  <a:gd name="connsiteX11" fmla="*/ 29785 w 211651"/>
                  <a:gd name="connsiteY11" fmla="*/ 1488 h 36766"/>
                  <a:gd name="connsiteX12" fmla="*/ 64753 w 211651"/>
                  <a:gd name="connsiteY12" fmla="*/ 1071 h 36766"/>
                  <a:gd name="connsiteX13" fmla="*/ 106451 w 211651"/>
                  <a:gd name="connsiteY13" fmla="*/ 10841 h 36766"/>
                  <a:gd name="connsiteX14" fmla="*/ 146661 w 211651"/>
                  <a:gd name="connsiteY14" fmla="*/ 24601 h 36766"/>
                  <a:gd name="connsiteX15" fmla="*/ 180020 w 211651"/>
                  <a:gd name="connsiteY15" fmla="*/ 33358 h 36766"/>
                  <a:gd name="connsiteX16" fmla="*/ 211652 w 211651"/>
                  <a:gd name="connsiteY16" fmla="*/ 35681 h 36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1651" h="36766">
                    <a:moveTo>
                      <a:pt x="211652" y="35681"/>
                    </a:moveTo>
                    <a:cubicBezTo>
                      <a:pt x="211652" y="35681"/>
                      <a:pt x="210937" y="35681"/>
                      <a:pt x="209448" y="36098"/>
                    </a:cubicBezTo>
                    <a:cubicBezTo>
                      <a:pt x="207339" y="36420"/>
                      <a:pt x="205206" y="36622"/>
                      <a:pt x="203074" y="36694"/>
                    </a:cubicBezTo>
                    <a:cubicBezTo>
                      <a:pt x="195223" y="36962"/>
                      <a:pt x="187365" y="36485"/>
                      <a:pt x="179603" y="35264"/>
                    </a:cubicBezTo>
                    <a:cubicBezTo>
                      <a:pt x="168112" y="33376"/>
                      <a:pt x="156782" y="30630"/>
                      <a:pt x="145708" y="27044"/>
                    </a:cubicBezTo>
                    <a:cubicBezTo>
                      <a:pt x="133198" y="23112"/>
                      <a:pt x="119676" y="18168"/>
                      <a:pt x="105439" y="13462"/>
                    </a:cubicBezTo>
                    <a:cubicBezTo>
                      <a:pt x="92077" y="8976"/>
                      <a:pt x="78340" y="5688"/>
                      <a:pt x="64395" y="3633"/>
                    </a:cubicBezTo>
                    <a:cubicBezTo>
                      <a:pt x="53029" y="2060"/>
                      <a:pt x="41508" y="2060"/>
                      <a:pt x="30142" y="3633"/>
                    </a:cubicBezTo>
                    <a:cubicBezTo>
                      <a:pt x="19682" y="5348"/>
                      <a:pt x="9525" y="8577"/>
                      <a:pt x="0" y="13223"/>
                    </a:cubicBezTo>
                    <a:cubicBezTo>
                      <a:pt x="530" y="12705"/>
                      <a:pt x="1132" y="12264"/>
                      <a:pt x="1787" y="11913"/>
                    </a:cubicBezTo>
                    <a:cubicBezTo>
                      <a:pt x="3562" y="10721"/>
                      <a:pt x="5415" y="9649"/>
                      <a:pt x="7327" y="8696"/>
                    </a:cubicBezTo>
                    <a:cubicBezTo>
                      <a:pt x="14404" y="5170"/>
                      <a:pt x="21975" y="2739"/>
                      <a:pt x="29785" y="1488"/>
                    </a:cubicBezTo>
                    <a:cubicBezTo>
                      <a:pt x="41359" y="-347"/>
                      <a:pt x="53136" y="-484"/>
                      <a:pt x="64753" y="1071"/>
                    </a:cubicBezTo>
                    <a:cubicBezTo>
                      <a:pt x="78930" y="2995"/>
                      <a:pt x="92893" y="6266"/>
                      <a:pt x="106451" y="10841"/>
                    </a:cubicBezTo>
                    <a:lnTo>
                      <a:pt x="146661" y="24601"/>
                    </a:lnTo>
                    <a:cubicBezTo>
                      <a:pt x="157562" y="28301"/>
                      <a:pt x="168708" y="31225"/>
                      <a:pt x="180020" y="33358"/>
                    </a:cubicBezTo>
                    <a:cubicBezTo>
                      <a:pt x="190487" y="34960"/>
                      <a:pt x="201066" y="35735"/>
                      <a:pt x="211652" y="3568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8" name="Forma Livre: Forma 647">
                <a:extLst>
                  <a:ext uri="{FF2B5EF4-FFF2-40B4-BE49-F238E27FC236}">
                    <a16:creationId xmlns:a16="http://schemas.microsoft.com/office/drawing/2014/main" id="{18EC0AEF-59E8-5FC1-890A-9FFE79A92DC2}"/>
                  </a:ext>
                </a:extLst>
              </p:cNvPr>
              <p:cNvSpPr/>
              <p:nvPr/>
            </p:nvSpPr>
            <p:spPr>
              <a:xfrm>
                <a:off x="1270247" y="4084843"/>
                <a:ext cx="214868" cy="22049"/>
              </a:xfrm>
              <a:custGeom>
                <a:avLst/>
                <a:gdLst>
                  <a:gd name="connsiteX0" fmla="*/ 214869 w 214868"/>
                  <a:gd name="connsiteY0" fmla="*/ 1828 h 22049"/>
                  <a:gd name="connsiteX1" fmla="*/ 206291 w 214868"/>
                  <a:gd name="connsiteY1" fmla="*/ 1828 h 22049"/>
                  <a:gd name="connsiteX2" fmla="*/ 182999 w 214868"/>
                  <a:gd name="connsiteY2" fmla="*/ 2483 h 22049"/>
                  <a:gd name="connsiteX3" fmla="*/ 107226 w 214868"/>
                  <a:gd name="connsiteY3" fmla="*/ 16423 h 22049"/>
                  <a:gd name="connsiteX4" fmla="*/ 64812 w 214868"/>
                  <a:gd name="connsiteY4" fmla="*/ 21843 h 22049"/>
                  <a:gd name="connsiteX5" fmla="*/ 29964 w 214868"/>
                  <a:gd name="connsiteY5" fmla="*/ 19520 h 22049"/>
                  <a:gd name="connsiteX6" fmla="*/ 7506 w 214868"/>
                  <a:gd name="connsiteY6" fmla="*/ 12372 h 22049"/>
                  <a:gd name="connsiteX7" fmla="*/ 1847 w 214868"/>
                  <a:gd name="connsiteY7" fmla="*/ 9393 h 22049"/>
                  <a:gd name="connsiteX8" fmla="*/ 0 w 214868"/>
                  <a:gd name="connsiteY8" fmla="*/ 8142 h 22049"/>
                  <a:gd name="connsiteX9" fmla="*/ 30381 w 214868"/>
                  <a:gd name="connsiteY9" fmla="*/ 17316 h 22049"/>
                  <a:gd name="connsiteX10" fmla="*/ 106630 w 214868"/>
                  <a:gd name="connsiteY10" fmla="*/ 13384 h 22049"/>
                  <a:gd name="connsiteX11" fmla="*/ 182880 w 214868"/>
                  <a:gd name="connsiteY11" fmla="*/ 339 h 22049"/>
                  <a:gd name="connsiteX12" fmla="*/ 206350 w 214868"/>
                  <a:gd name="connsiteY12" fmla="*/ 636 h 22049"/>
                  <a:gd name="connsiteX13" fmla="*/ 214869 w 214868"/>
                  <a:gd name="connsiteY13" fmla="*/ 1828 h 2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4868" h="22049">
                    <a:moveTo>
                      <a:pt x="214869" y="1828"/>
                    </a:moveTo>
                    <a:cubicBezTo>
                      <a:pt x="212015" y="2024"/>
                      <a:pt x="209144" y="2024"/>
                      <a:pt x="206291" y="1828"/>
                    </a:cubicBezTo>
                    <a:cubicBezTo>
                      <a:pt x="198523" y="1560"/>
                      <a:pt x="190743" y="1780"/>
                      <a:pt x="182999" y="2483"/>
                    </a:cubicBezTo>
                    <a:cubicBezTo>
                      <a:pt x="163341" y="3913"/>
                      <a:pt x="136832" y="10287"/>
                      <a:pt x="107226" y="16423"/>
                    </a:cubicBezTo>
                    <a:cubicBezTo>
                      <a:pt x="93245" y="19294"/>
                      <a:pt x="79067" y="21111"/>
                      <a:pt x="64812" y="21843"/>
                    </a:cubicBezTo>
                    <a:cubicBezTo>
                      <a:pt x="53142" y="22463"/>
                      <a:pt x="41443" y="21683"/>
                      <a:pt x="29964" y="19520"/>
                    </a:cubicBezTo>
                    <a:cubicBezTo>
                      <a:pt x="22226" y="18013"/>
                      <a:pt x="14690" y="15612"/>
                      <a:pt x="7506" y="12372"/>
                    </a:cubicBezTo>
                    <a:cubicBezTo>
                      <a:pt x="5570" y="11478"/>
                      <a:pt x="3681" y="10483"/>
                      <a:pt x="1847" y="9393"/>
                    </a:cubicBezTo>
                    <a:cubicBezTo>
                      <a:pt x="1168" y="9083"/>
                      <a:pt x="542" y="8661"/>
                      <a:pt x="0" y="8142"/>
                    </a:cubicBezTo>
                    <a:cubicBezTo>
                      <a:pt x="9787" y="12229"/>
                      <a:pt x="19968" y="15303"/>
                      <a:pt x="30381" y="17316"/>
                    </a:cubicBezTo>
                    <a:cubicBezTo>
                      <a:pt x="49681" y="20950"/>
                      <a:pt x="77143" y="19461"/>
                      <a:pt x="106630" y="13384"/>
                    </a:cubicBezTo>
                    <a:cubicBezTo>
                      <a:pt x="136117" y="7308"/>
                      <a:pt x="162924" y="1173"/>
                      <a:pt x="182880" y="339"/>
                    </a:cubicBezTo>
                    <a:cubicBezTo>
                      <a:pt x="190701" y="-197"/>
                      <a:pt x="198546" y="-96"/>
                      <a:pt x="206350" y="636"/>
                    </a:cubicBezTo>
                    <a:cubicBezTo>
                      <a:pt x="209227" y="690"/>
                      <a:pt x="212087" y="1089"/>
                      <a:pt x="214869" y="182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75AD8CA9-2260-5589-71E1-78705FDD1568}"/>
                  </a:ext>
                </a:extLst>
              </p:cNvPr>
              <p:cNvSpPr/>
              <p:nvPr/>
            </p:nvSpPr>
            <p:spPr>
              <a:xfrm>
                <a:off x="1655307" y="4003085"/>
                <a:ext cx="204443" cy="38193"/>
              </a:xfrm>
              <a:custGeom>
                <a:avLst/>
                <a:gdLst>
                  <a:gd name="connsiteX0" fmla="*/ 204444 w 204443"/>
                  <a:gd name="connsiteY0" fmla="*/ 9 h 38193"/>
                  <a:gd name="connsiteX1" fmla="*/ 203312 w 204443"/>
                  <a:gd name="connsiteY1" fmla="*/ 1915 h 38193"/>
                  <a:gd name="connsiteX2" fmla="*/ 199142 w 204443"/>
                  <a:gd name="connsiteY2" fmla="*/ 6800 h 38193"/>
                  <a:gd name="connsiteX3" fmla="*/ 178888 w 204443"/>
                  <a:gd name="connsiteY3" fmla="*/ 18714 h 38193"/>
                  <a:gd name="connsiteX4" fmla="*/ 144278 w 204443"/>
                  <a:gd name="connsiteY4" fmla="*/ 22348 h 38193"/>
                  <a:gd name="connsiteX5" fmla="*/ 102579 w 204443"/>
                  <a:gd name="connsiteY5" fmla="*/ 15795 h 38193"/>
                  <a:gd name="connsiteX6" fmla="*/ 60880 w 204443"/>
                  <a:gd name="connsiteY6" fmla="*/ 14663 h 38193"/>
                  <a:gd name="connsiteX7" fmla="*/ 27938 w 204443"/>
                  <a:gd name="connsiteY7" fmla="*/ 23420 h 38193"/>
                  <a:gd name="connsiteX8" fmla="*/ 0 w 204443"/>
                  <a:gd name="connsiteY8" fmla="*/ 38193 h 38193"/>
                  <a:gd name="connsiteX9" fmla="*/ 1549 w 204443"/>
                  <a:gd name="connsiteY9" fmla="*/ 36644 h 38193"/>
                  <a:gd name="connsiteX10" fmla="*/ 6612 w 204443"/>
                  <a:gd name="connsiteY10" fmla="*/ 32832 h 38193"/>
                  <a:gd name="connsiteX11" fmla="*/ 27045 w 204443"/>
                  <a:gd name="connsiteY11" fmla="*/ 21395 h 38193"/>
                  <a:gd name="connsiteX12" fmla="*/ 60523 w 204443"/>
                  <a:gd name="connsiteY12" fmla="*/ 11863 h 38193"/>
                  <a:gd name="connsiteX13" fmla="*/ 103056 w 204443"/>
                  <a:gd name="connsiteY13" fmla="*/ 12757 h 38193"/>
                  <a:gd name="connsiteX14" fmla="*/ 144755 w 204443"/>
                  <a:gd name="connsiteY14" fmla="*/ 19488 h 38193"/>
                  <a:gd name="connsiteX15" fmla="*/ 178471 w 204443"/>
                  <a:gd name="connsiteY15" fmla="*/ 16629 h 38193"/>
                  <a:gd name="connsiteX16" fmla="*/ 198546 w 204443"/>
                  <a:gd name="connsiteY16" fmla="*/ 5966 h 38193"/>
                  <a:gd name="connsiteX17" fmla="*/ 204444 w 204443"/>
                  <a:gd name="connsiteY17" fmla="*/ 9 h 3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04443" h="38193">
                    <a:moveTo>
                      <a:pt x="204444" y="9"/>
                    </a:moveTo>
                    <a:cubicBezTo>
                      <a:pt x="204176" y="706"/>
                      <a:pt x="203795" y="1349"/>
                      <a:pt x="203312" y="1915"/>
                    </a:cubicBezTo>
                    <a:cubicBezTo>
                      <a:pt x="202079" y="3672"/>
                      <a:pt x="200685" y="5305"/>
                      <a:pt x="199142" y="6800"/>
                    </a:cubicBezTo>
                    <a:cubicBezTo>
                      <a:pt x="193370" y="12239"/>
                      <a:pt x="186448" y="16313"/>
                      <a:pt x="178888" y="18714"/>
                    </a:cubicBezTo>
                    <a:cubicBezTo>
                      <a:pt x="167713" y="22234"/>
                      <a:pt x="155942" y="23468"/>
                      <a:pt x="144278" y="22348"/>
                    </a:cubicBezTo>
                    <a:cubicBezTo>
                      <a:pt x="131173" y="21395"/>
                      <a:pt x="117114" y="18237"/>
                      <a:pt x="102579" y="15795"/>
                    </a:cubicBezTo>
                    <a:cubicBezTo>
                      <a:pt x="88813" y="13329"/>
                      <a:pt x="74760" y="12948"/>
                      <a:pt x="60880" y="14663"/>
                    </a:cubicBezTo>
                    <a:cubicBezTo>
                      <a:pt x="49568" y="16152"/>
                      <a:pt x="38494" y="19095"/>
                      <a:pt x="27938" y="23420"/>
                    </a:cubicBezTo>
                    <a:cubicBezTo>
                      <a:pt x="18270" y="27644"/>
                      <a:pt x="8929" y="32582"/>
                      <a:pt x="0" y="38193"/>
                    </a:cubicBezTo>
                    <a:cubicBezTo>
                      <a:pt x="0" y="38193"/>
                      <a:pt x="477" y="37598"/>
                      <a:pt x="1549" y="36644"/>
                    </a:cubicBezTo>
                    <a:cubicBezTo>
                      <a:pt x="2621" y="35691"/>
                      <a:pt x="4349" y="34381"/>
                      <a:pt x="6612" y="32832"/>
                    </a:cubicBezTo>
                    <a:cubicBezTo>
                      <a:pt x="13010" y="28323"/>
                      <a:pt x="19855" y="24492"/>
                      <a:pt x="27045" y="21395"/>
                    </a:cubicBezTo>
                    <a:cubicBezTo>
                      <a:pt x="37708" y="16683"/>
                      <a:pt x="48978" y="13472"/>
                      <a:pt x="60523" y="11863"/>
                    </a:cubicBezTo>
                    <a:cubicBezTo>
                      <a:pt x="74659" y="9915"/>
                      <a:pt x="89015" y="10213"/>
                      <a:pt x="103056" y="12757"/>
                    </a:cubicBezTo>
                    <a:cubicBezTo>
                      <a:pt x="117948" y="15199"/>
                      <a:pt x="131828" y="18416"/>
                      <a:pt x="144755" y="19488"/>
                    </a:cubicBezTo>
                    <a:cubicBezTo>
                      <a:pt x="156073" y="20716"/>
                      <a:pt x="167522" y="19744"/>
                      <a:pt x="178471" y="16629"/>
                    </a:cubicBezTo>
                    <a:cubicBezTo>
                      <a:pt x="185828" y="14502"/>
                      <a:pt x="192667" y="10875"/>
                      <a:pt x="198546" y="5966"/>
                    </a:cubicBezTo>
                    <a:cubicBezTo>
                      <a:pt x="202419" y="2332"/>
                      <a:pt x="204206" y="-170"/>
                      <a:pt x="204444" y="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0" name="Forma Livre: Forma 649">
                <a:extLst>
                  <a:ext uri="{FF2B5EF4-FFF2-40B4-BE49-F238E27FC236}">
                    <a16:creationId xmlns:a16="http://schemas.microsoft.com/office/drawing/2014/main" id="{2FF228DA-E3CD-AD3F-5607-F44F5A9B29FF}"/>
                  </a:ext>
                </a:extLst>
              </p:cNvPr>
              <p:cNvSpPr/>
              <p:nvPr/>
            </p:nvSpPr>
            <p:spPr>
              <a:xfrm>
                <a:off x="1691763" y="4160818"/>
                <a:ext cx="199737" cy="55532"/>
              </a:xfrm>
              <a:custGeom>
                <a:avLst/>
                <a:gdLst>
                  <a:gd name="connsiteX0" fmla="*/ 199738 w 199737"/>
                  <a:gd name="connsiteY0" fmla="*/ 17 h 55532"/>
                  <a:gd name="connsiteX1" fmla="*/ 194198 w 199737"/>
                  <a:gd name="connsiteY1" fmla="*/ 6570 h 55532"/>
                  <a:gd name="connsiteX2" fmla="*/ 176744 w 199737"/>
                  <a:gd name="connsiteY2" fmla="*/ 22177 h 55532"/>
                  <a:gd name="connsiteX3" fmla="*/ 106273 w 199737"/>
                  <a:gd name="connsiteY3" fmla="*/ 52975 h 55532"/>
                  <a:gd name="connsiteX4" fmla="*/ 29487 w 199737"/>
                  <a:gd name="connsiteY4" fmla="*/ 48805 h 55532"/>
                  <a:gd name="connsiteX5" fmla="*/ 7506 w 199737"/>
                  <a:gd name="connsiteY5" fmla="*/ 40584 h 55532"/>
                  <a:gd name="connsiteX6" fmla="*/ 0 w 199737"/>
                  <a:gd name="connsiteY6" fmla="*/ 36414 h 55532"/>
                  <a:gd name="connsiteX7" fmla="*/ 7982 w 199737"/>
                  <a:gd name="connsiteY7" fmla="*/ 39453 h 55532"/>
                  <a:gd name="connsiteX8" fmla="*/ 30023 w 199737"/>
                  <a:gd name="connsiteY8" fmla="*/ 46720 h 55532"/>
                  <a:gd name="connsiteX9" fmla="*/ 105737 w 199737"/>
                  <a:gd name="connsiteY9" fmla="*/ 49877 h 55532"/>
                  <a:gd name="connsiteX10" fmla="*/ 175433 w 199737"/>
                  <a:gd name="connsiteY10" fmla="*/ 20450 h 55532"/>
                  <a:gd name="connsiteX11" fmla="*/ 199738 w 199737"/>
                  <a:gd name="connsiteY11" fmla="*/ 17 h 5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9737" h="55532">
                    <a:moveTo>
                      <a:pt x="199738" y="17"/>
                    </a:moveTo>
                    <a:cubicBezTo>
                      <a:pt x="198147" y="2406"/>
                      <a:pt x="196289" y="4604"/>
                      <a:pt x="194198" y="6570"/>
                    </a:cubicBezTo>
                    <a:cubicBezTo>
                      <a:pt x="188837" y="12265"/>
                      <a:pt x="182999" y="17483"/>
                      <a:pt x="176744" y="22177"/>
                    </a:cubicBezTo>
                    <a:cubicBezTo>
                      <a:pt x="155990" y="37820"/>
                      <a:pt x="131852" y="48364"/>
                      <a:pt x="106273" y="52975"/>
                    </a:cubicBezTo>
                    <a:cubicBezTo>
                      <a:pt x="80693" y="57460"/>
                      <a:pt x="54429" y="56031"/>
                      <a:pt x="29487" y="48805"/>
                    </a:cubicBezTo>
                    <a:cubicBezTo>
                      <a:pt x="21957" y="46643"/>
                      <a:pt x="14607" y="43891"/>
                      <a:pt x="7506" y="40584"/>
                    </a:cubicBezTo>
                    <a:cubicBezTo>
                      <a:pt x="4855" y="39482"/>
                      <a:pt x="2335" y="38082"/>
                      <a:pt x="0" y="36414"/>
                    </a:cubicBezTo>
                    <a:cubicBezTo>
                      <a:pt x="2728" y="37243"/>
                      <a:pt x="5391" y="38261"/>
                      <a:pt x="7982" y="39453"/>
                    </a:cubicBezTo>
                    <a:cubicBezTo>
                      <a:pt x="15172" y="42330"/>
                      <a:pt x="22535" y="44760"/>
                      <a:pt x="30023" y="46720"/>
                    </a:cubicBezTo>
                    <a:cubicBezTo>
                      <a:pt x="54739" y="53207"/>
                      <a:pt x="80568" y="54285"/>
                      <a:pt x="105737" y="49877"/>
                    </a:cubicBezTo>
                    <a:cubicBezTo>
                      <a:pt x="130851" y="45314"/>
                      <a:pt x="154649" y="35265"/>
                      <a:pt x="175433" y="20450"/>
                    </a:cubicBezTo>
                    <a:cubicBezTo>
                      <a:pt x="191338" y="8953"/>
                      <a:pt x="199202" y="-459"/>
                      <a:pt x="199738" y="17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1" name="Forma Livre: Forma 650">
                <a:extLst>
                  <a:ext uri="{FF2B5EF4-FFF2-40B4-BE49-F238E27FC236}">
                    <a16:creationId xmlns:a16="http://schemas.microsoft.com/office/drawing/2014/main" id="{64A0B033-3E32-069B-927C-962E6522A455}"/>
                  </a:ext>
                </a:extLst>
              </p:cNvPr>
              <p:cNvSpPr/>
              <p:nvPr/>
            </p:nvSpPr>
            <p:spPr>
              <a:xfrm>
                <a:off x="1645477" y="3936310"/>
                <a:ext cx="193900" cy="66859"/>
              </a:xfrm>
              <a:custGeom>
                <a:avLst/>
                <a:gdLst>
                  <a:gd name="connsiteX0" fmla="*/ 193900 w 193900"/>
                  <a:gd name="connsiteY0" fmla="*/ 1078 h 66859"/>
                  <a:gd name="connsiteX1" fmla="*/ 185620 w 193900"/>
                  <a:gd name="connsiteY1" fmla="*/ 1078 h 66859"/>
                  <a:gd name="connsiteX2" fmla="*/ 163817 w 193900"/>
                  <a:gd name="connsiteY2" fmla="*/ 6142 h 66859"/>
                  <a:gd name="connsiteX3" fmla="*/ 135522 w 193900"/>
                  <a:gd name="connsiteY3" fmla="*/ 23715 h 66859"/>
                  <a:gd name="connsiteX4" fmla="*/ 103235 w 193900"/>
                  <a:gd name="connsiteY4" fmla="*/ 49866 h 66859"/>
                  <a:gd name="connsiteX5" fmla="*/ 64693 w 193900"/>
                  <a:gd name="connsiteY5" fmla="*/ 65712 h 66859"/>
                  <a:gd name="connsiteX6" fmla="*/ 30679 w 193900"/>
                  <a:gd name="connsiteY6" fmla="*/ 65712 h 66859"/>
                  <a:gd name="connsiteX7" fmla="*/ 8161 w 193900"/>
                  <a:gd name="connsiteY7" fmla="*/ 61780 h 66859"/>
                  <a:gd name="connsiteX8" fmla="*/ 0 w 193900"/>
                  <a:gd name="connsiteY8" fmla="*/ 59695 h 66859"/>
                  <a:gd name="connsiteX9" fmla="*/ 8340 w 193900"/>
                  <a:gd name="connsiteY9" fmla="*/ 60648 h 66859"/>
                  <a:gd name="connsiteX10" fmla="*/ 30917 w 193900"/>
                  <a:gd name="connsiteY10" fmla="*/ 63508 h 66859"/>
                  <a:gd name="connsiteX11" fmla="*/ 64276 w 193900"/>
                  <a:gd name="connsiteY11" fmla="*/ 63031 h 66859"/>
                  <a:gd name="connsiteX12" fmla="*/ 101507 w 193900"/>
                  <a:gd name="connsiteY12" fmla="*/ 47424 h 66859"/>
                  <a:gd name="connsiteX13" fmla="*/ 133735 w 193900"/>
                  <a:gd name="connsiteY13" fmla="*/ 21630 h 66859"/>
                  <a:gd name="connsiteX14" fmla="*/ 163043 w 193900"/>
                  <a:gd name="connsiteY14" fmla="*/ 4236 h 66859"/>
                  <a:gd name="connsiteX15" fmla="*/ 185620 w 193900"/>
                  <a:gd name="connsiteY15" fmla="*/ 6 h 66859"/>
                  <a:gd name="connsiteX16" fmla="*/ 191577 w 193900"/>
                  <a:gd name="connsiteY16" fmla="*/ 721 h 66859"/>
                  <a:gd name="connsiteX17" fmla="*/ 193900 w 193900"/>
                  <a:gd name="connsiteY17" fmla="*/ 1078 h 6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3900" h="66859">
                    <a:moveTo>
                      <a:pt x="193900" y="1078"/>
                    </a:moveTo>
                    <a:cubicBezTo>
                      <a:pt x="193900" y="1078"/>
                      <a:pt x="190922" y="1078"/>
                      <a:pt x="185620" y="1078"/>
                    </a:cubicBezTo>
                    <a:cubicBezTo>
                      <a:pt x="178108" y="1442"/>
                      <a:pt x="170721" y="3157"/>
                      <a:pt x="163817" y="6142"/>
                    </a:cubicBezTo>
                    <a:cubicBezTo>
                      <a:pt x="153613" y="10657"/>
                      <a:pt x="144094" y="16573"/>
                      <a:pt x="135522" y="23715"/>
                    </a:cubicBezTo>
                    <a:cubicBezTo>
                      <a:pt x="125633" y="31638"/>
                      <a:pt x="115387" y="41288"/>
                      <a:pt x="103235" y="49866"/>
                    </a:cubicBezTo>
                    <a:cubicBezTo>
                      <a:pt x="91887" y="58236"/>
                      <a:pt x="78650" y="63680"/>
                      <a:pt x="64693" y="65712"/>
                    </a:cubicBezTo>
                    <a:cubicBezTo>
                      <a:pt x="53404" y="67243"/>
                      <a:pt x="41967" y="67243"/>
                      <a:pt x="30679" y="65712"/>
                    </a:cubicBezTo>
                    <a:cubicBezTo>
                      <a:pt x="21088" y="64520"/>
                      <a:pt x="13403" y="62912"/>
                      <a:pt x="8161" y="61780"/>
                    </a:cubicBezTo>
                    <a:cubicBezTo>
                      <a:pt x="5385" y="61333"/>
                      <a:pt x="2651" y="60630"/>
                      <a:pt x="0" y="59695"/>
                    </a:cubicBezTo>
                    <a:cubicBezTo>
                      <a:pt x="2806" y="59713"/>
                      <a:pt x="5600" y="60029"/>
                      <a:pt x="8340" y="60648"/>
                    </a:cubicBezTo>
                    <a:cubicBezTo>
                      <a:pt x="13701" y="61363"/>
                      <a:pt x="21386" y="62614"/>
                      <a:pt x="30917" y="63508"/>
                    </a:cubicBezTo>
                    <a:cubicBezTo>
                      <a:pt x="42009" y="64765"/>
                      <a:pt x="53220" y="64604"/>
                      <a:pt x="64276" y="63031"/>
                    </a:cubicBezTo>
                    <a:cubicBezTo>
                      <a:pt x="77757" y="60887"/>
                      <a:pt x="90528" y="55537"/>
                      <a:pt x="101507" y="47424"/>
                    </a:cubicBezTo>
                    <a:cubicBezTo>
                      <a:pt x="113421" y="39024"/>
                      <a:pt x="123667" y="29553"/>
                      <a:pt x="133735" y="21630"/>
                    </a:cubicBezTo>
                    <a:cubicBezTo>
                      <a:pt x="142581" y="14404"/>
                      <a:pt x="152463" y="8536"/>
                      <a:pt x="163043" y="4236"/>
                    </a:cubicBezTo>
                    <a:cubicBezTo>
                      <a:pt x="170209" y="1335"/>
                      <a:pt x="177888" y="-107"/>
                      <a:pt x="185620" y="6"/>
                    </a:cubicBezTo>
                    <a:cubicBezTo>
                      <a:pt x="187621" y="84"/>
                      <a:pt x="189611" y="328"/>
                      <a:pt x="191577" y="721"/>
                    </a:cubicBezTo>
                    <a:cubicBezTo>
                      <a:pt x="192369" y="697"/>
                      <a:pt x="193155" y="816"/>
                      <a:pt x="193900" y="1078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2" name="Forma Livre: Forma 651">
                <a:extLst>
                  <a:ext uri="{FF2B5EF4-FFF2-40B4-BE49-F238E27FC236}">
                    <a16:creationId xmlns:a16="http://schemas.microsoft.com/office/drawing/2014/main" id="{FA12DCB6-1798-1AFA-C42C-136126671B5A}"/>
                  </a:ext>
                </a:extLst>
              </p:cNvPr>
              <p:cNvSpPr/>
              <p:nvPr/>
            </p:nvSpPr>
            <p:spPr>
              <a:xfrm>
                <a:off x="1284841" y="3884940"/>
                <a:ext cx="218144" cy="29189"/>
              </a:xfrm>
              <a:custGeom>
                <a:avLst/>
                <a:gdLst>
                  <a:gd name="connsiteX0" fmla="*/ 218145 w 218144"/>
                  <a:gd name="connsiteY0" fmla="*/ 18375 h 29189"/>
                  <a:gd name="connsiteX1" fmla="*/ 216239 w 218144"/>
                  <a:gd name="connsiteY1" fmla="*/ 19686 h 29189"/>
                  <a:gd name="connsiteX2" fmla="*/ 210282 w 218144"/>
                  <a:gd name="connsiteY2" fmla="*/ 22664 h 29189"/>
                  <a:gd name="connsiteX3" fmla="*/ 186811 w 218144"/>
                  <a:gd name="connsiteY3" fmla="*/ 28621 h 29189"/>
                  <a:gd name="connsiteX4" fmla="*/ 151069 w 218144"/>
                  <a:gd name="connsiteY4" fmla="*/ 27013 h 29189"/>
                  <a:gd name="connsiteX5" fmla="*/ 108596 w 218144"/>
                  <a:gd name="connsiteY5" fmla="*/ 16231 h 29189"/>
                  <a:gd name="connsiteX6" fmla="*/ 66599 w 218144"/>
                  <a:gd name="connsiteY6" fmla="*/ 5210 h 29189"/>
                  <a:gd name="connsiteX7" fmla="*/ 31453 w 218144"/>
                  <a:gd name="connsiteY7" fmla="*/ 2768 h 29189"/>
                  <a:gd name="connsiteX8" fmla="*/ 0 w 218144"/>
                  <a:gd name="connsiteY8" fmla="*/ 10690 h 29189"/>
                  <a:gd name="connsiteX9" fmla="*/ 1966 w 218144"/>
                  <a:gd name="connsiteY9" fmla="*/ 9440 h 29189"/>
                  <a:gd name="connsiteX10" fmla="*/ 7923 w 218144"/>
                  <a:gd name="connsiteY10" fmla="*/ 6461 h 29189"/>
                  <a:gd name="connsiteX11" fmla="*/ 31393 w 218144"/>
                  <a:gd name="connsiteY11" fmla="*/ 504 h 29189"/>
                  <a:gd name="connsiteX12" fmla="*/ 67135 w 218144"/>
                  <a:gd name="connsiteY12" fmla="*/ 2291 h 29189"/>
                  <a:gd name="connsiteX13" fmla="*/ 109609 w 218144"/>
                  <a:gd name="connsiteY13" fmla="*/ 13133 h 29189"/>
                  <a:gd name="connsiteX14" fmla="*/ 151308 w 218144"/>
                  <a:gd name="connsiteY14" fmla="*/ 24094 h 29189"/>
                  <a:gd name="connsiteX15" fmla="*/ 186454 w 218144"/>
                  <a:gd name="connsiteY15" fmla="*/ 26357 h 29189"/>
                  <a:gd name="connsiteX16" fmla="*/ 218145 w 218144"/>
                  <a:gd name="connsiteY16" fmla="*/ 18375 h 2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8144" h="29189">
                    <a:moveTo>
                      <a:pt x="218145" y="18375"/>
                    </a:moveTo>
                    <a:cubicBezTo>
                      <a:pt x="218145" y="18375"/>
                      <a:pt x="217549" y="18911"/>
                      <a:pt x="216239" y="19686"/>
                    </a:cubicBezTo>
                    <a:cubicBezTo>
                      <a:pt x="214321" y="20805"/>
                      <a:pt x="212331" y="21806"/>
                      <a:pt x="210282" y="22664"/>
                    </a:cubicBezTo>
                    <a:cubicBezTo>
                      <a:pt x="202818" y="25857"/>
                      <a:pt x="194895" y="27864"/>
                      <a:pt x="186811" y="28621"/>
                    </a:cubicBezTo>
                    <a:cubicBezTo>
                      <a:pt x="174879" y="29741"/>
                      <a:pt x="162852" y="29205"/>
                      <a:pt x="151069" y="27013"/>
                    </a:cubicBezTo>
                    <a:cubicBezTo>
                      <a:pt x="136695" y="24338"/>
                      <a:pt x="122506" y="20734"/>
                      <a:pt x="108596" y="16231"/>
                    </a:cubicBezTo>
                    <a:cubicBezTo>
                      <a:pt x="94817" y="11751"/>
                      <a:pt x="80801" y="8075"/>
                      <a:pt x="66599" y="5210"/>
                    </a:cubicBezTo>
                    <a:cubicBezTo>
                      <a:pt x="55037" y="2899"/>
                      <a:pt x="43224" y="2077"/>
                      <a:pt x="31453" y="2768"/>
                    </a:cubicBezTo>
                    <a:cubicBezTo>
                      <a:pt x="20629" y="3804"/>
                      <a:pt x="10026" y="6479"/>
                      <a:pt x="0" y="10690"/>
                    </a:cubicBezTo>
                    <a:cubicBezTo>
                      <a:pt x="584" y="10166"/>
                      <a:pt x="1245" y="9743"/>
                      <a:pt x="1966" y="9440"/>
                    </a:cubicBezTo>
                    <a:cubicBezTo>
                      <a:pt x="3878" y="8302"/>
                      <a:pt x="5868" y="7307"/>
                      <a:pt x="7923" y="6461"/>
                    </a:cubicBezTo>
                    <a:cubicBezTo>
                      <a:pt x="15399" y="3292"/>
                      <a:pt x="23310" y="1284"/>
                      <a:pt x="31393" y="504"/>
                    </a:cubicBezTo>
                    <a:cubicBezTo>
                      <a:pt x="43331" y="-550"/>
                      <a:pt x="55358" y="51"/>
                      <a:pt x="67135" y="2291"/>
                    </a:cubicBezTo>
                    <a:cubicBezTo>
                      <a:pt x="81504" y="5013"/>
                      <a:pt x="95693" y="8635"/>
                      <a:pt x="109609" y="13133"/>
                    </a:cubicBezTo>
                    <a:cubicBezTo>
                      <a:pt x="123280" y="17601"/>
                      <a:pt x="137207" y="21258"/>
                      <a:pt x="151308" y="24094"/>
                    </a:cubicBezTo>
                    <a:cubicBezTo>
                      <a:pt x="162876" y="26357"/>
                      <a:pt x="174689" y="27120"/>
                      <a:pt x="186454" y="26357"/>
                    </a:cubicBezTo>
                    <a:cubicBezTo>
                      <a:pt x="197373" y="25369"/>
                      <a:pt x="208066" y="22676"/>
                      <a:pt x="218145" y="1837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3" name="Forma Livre: Forma 652">
                <a:extLst>
                  <a:ext uri="{FF2B5EF4-FFF2-40B4-BE49-F238E27FC236}">
                    <a16:creationId xmlns:a16="http://schemas.microsoft.com/office/drawing/2014/main" id="{514AB476-0A43-7291-F218-2DD4E02EF0C0}"/>
                  </a:ext>
                </a:extLst>
              </p:cNvPr>
              <p:cNvSpPr/>
              <p:nvPr/>
            </p:nvSpPr>
            <p:spPr>
              <a:xfrm>
                <a:off x="1612952" y="3756833"/>
                <a:ext cx="198308" cy="84648"/>
              </a:xfrm>
              <a:custGeom>
                <a:avLst/>
                <a:gdLst>
                  <a:gd name="connsiteX0" fmla="*/ 198308 w 198308"/>
                  <a:gd name="connsiteY0" fmla="*/ 0 h 84648"/>
                  <a:gd name="connsiteX1" fmla="*/ 197713 w 198308"/>
                  <a:gd name="connsiteY1" fmla="*/ 2264 h 84648"/>
                  <a:gd name="connsiteX2" fmla="*/ 195151 w 198308"/>
                  <a:gd name="connsiteY2" fmla="*/ 8221 h 84648"/>
                  <a:gd name="connsiteX3" fmla="*/ 180139 w 198308"/>
                  <a:gd name="connsiteY3" fmla="*/ 27402 h 84648"/>
                  <a:gd name="connsiteX4" fmla="*/ 149282 w 198308"/>
                  <a:gd name="connsiteY4" fmla="*/ 46107 h 84648"/>
                  <a:gd name="connsiteX5" fmla="*/ 106332 w 198308"/>
                  <a:gd name="connsiteY5" fmla="*/ 56174 h 84648"/>
                  <a:gd name="connsiteX6" fmla="*/ 62787 w 198308"/>
                  <a:gd name="connsiteY6" fmla="*/ 61536 h 84648"/>
                  <a:gd name="connsiteX7" fmla="*/ 27760 w 198308"/>
                  <a:gd name="connsiteY7" fmla="*/ 67791 h 84648"/>
                  <a:gd name="connsiteX8" fmla="*/ 6731 w 198308"/>
                  <a:gd name="connsiteY8" fmla="*/ 78692 h 84648"/>
                  <a:gd name="connsiteX9" fmla="*/ 0 w 198308"/>
                  <a:gd name="connsiteY9" fmla="*/ 84649 h 84648"/>
                  <a:gd name="connsiteX10" fmla="*/ 1370 w 198308"/>
                  <a:gd name="connsiteY10" fmla="*/ 82802 h 84648"/>
                  <a:gd name="connsiteX11" fmla="*/ 5957 w 198308"/>
                  <a:gd name="connsiteY11" fmla="*/ 78037 h 84648"/>
                  <a:gd name="connsiteX12" fmla="*/ 27045 w 198308"/>
                  <a:gd name="connsiteY12" fmla="*/ 66123 h 84648"/>
                  <a:gd name="connsiteX13" fmla="*/ 62370 w 198308"/>
                  <a:gd name="connsiteY13" fmla="*/ 59153 h 84648"/>
                  <a:gd name="connsiteX14" fmla="*/ 105915 w 198308"/>
                  <a:gd name="connsiteY14" fmla="*/ 53196 h 84648"/>
                  <a:gd name="connsiteX15" fmla="*/ 148269 w 198308"/>
                  <a:gd name="connsiteY15" fmla="*/ 43546 h 84648"/>
                  <a:gd name="connsiteX16" fmla="*/ 178710 w 198308"/>
                  <a:gd name="connsiteY16" fmla="*/ 25675 h 84648"/>
                  <a:gd name="connsiteX17" fmla="*/ 198308 w 198308"/>
                  <a:gd name="connsiteY17" fmla="*/ 0 h 8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8308" h="84648">
                    <a:moveTo>
                      <a:pt x="198308" y="0"/>
                    </a:moveTo>
                    <a:cubicBezTo>
                      <a:pt x="198308" y="0"/>
                      <a:pt x="198308" y="834"/>
                      <a:pt x="197713" y="2264"/>
                    </a:cubicBezTo>
                    <a:cubicBezTo>
                      <a:pt x="197010" y="4313"/>
                      <a:pt x="196152" y="6302"/>
                      <a:pt x="195151" y="8221"/>
                    </a:cubicBezTo>
                    <a:cubicBezTo>
                      <a:pt x="191350" y="15470"/>
                      <a:pt x="186263" y="21969"/>
                      <a:pt x="180139" y="27402"/>
                    </a:cubicBezTo>
                    <a:cubicBezTo>
                      <a:pt x="171067" y="35450"/>
                      <a:pt x="160612" y="41788"/>
                      <a:pt x="149282" y="46107"/>
                    </a:cubicBezTo>
                    <a:cubicBezTo>
                      <a:pt x="135414" y="51141"/>
                      <a:pt x="120992" y="54518"/>
                      <a:pt x="106332" y="56174"/>
                    </a:cubicBezTo>
                    <a:cubicBezTo>
                      <a:pt x="90844" y="58200"/>
                      <a:pt x="76071" y="59510"/>
                      <a:pt x="62787" y="61536"/>
                    </a:cubicBezTo>
                    <a:cubicBezTo>
                      <a:pt x="50992" y="62888"/>
                      <a:pt x="39292" y="64973"/>
                      <a:pt x="27760" y="67791"/>
                    </a:cubicBezTo>
                    <a:cubicBezTo>
                      <a:pt x="20099" y="69995"/>
                      <a:pt x="12950" y="73700"/>
                      <a:pt x="6731" y="78692"/>
                    </a:cubicBezTo>
                    <a:cubicBezTo>
                      <a:pt x="4599" y="80801"/>
                      <a:pt x="2353" y="82784"/>
                      <a:pt x="0" y="84649"/>
                    </a:cubicBezTo>
                    <a:cubicBezTo>
                      <a:pt x="363" y="83970"/>
                      <a:pt x="828" y="83344"/>
                      <a:pt x="1370" y="82802"/>
                    </a:cubicBezTo>
                    <a:cubicBezTo>
                      <a:pt x="2794" y="81116"/>
                      <a:pt x="4325" y="79526"/>
                      <a:pt x="5957" y="78037"/>
                    </a:cubicBezTo>
                    <a:cubicBezTo>
                      <a:pt x="12051" y="72598"/>
                      <a:pt x="19241" y="68535"/>
                      <a:pt x="27045" y="66123"/>
                    </a:cubicBezTo>
                    <a:cubicBezTo>
                      <a:pt x="38631" y="62930"/>
                      <a:pt x="50438" y="60600"/>
                      <a:pt x="62370" y="59153"/>
                    </a:cubicBezTo>
                    <a:cubicBezTo>
                      <a:pt x="75713" y="56889"/>
                      <a:pt x="90546" y="55579"/>
                      <a:pt x="105915" y="53196"/>
                    </a:cubicBezTo>
                    <a:cubicBezTo>
                      <a:pt x="120349" y="51552"/>
                      <a:pt x="134551" y="48317"/>
                      <a:pt x="148269" y="43546"/>
                    </a:cubicBezTo>
                    <a:cubicBezTo>
                      <a:pt x="159367" y="39382"/>
                      <a:pt x="169667" y="33335"/>
                      <a:pt x="178710" y="25675"/>
                    </a:cubicBezTo>
                    <a:cubicBezTo>
                      <a:pt x="186912" y="18532"/>
                      <a:pt x="193584" y="9799"/>
                      <a:pt x="198308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4" name="Forma Livre: Forma 653">
                <a:extLst>
                  <a:ext uri="{FF2B5EF4-FFF2-40B4-BE49-F238E27FC236}">
                    <a16:creationId xmlns:a16="http://schemas.microsoft.com/office/drawing/2014/main" id="{625D65E8-20B4-B90C-6D83-F706D7202430}"/>
                  </a:ext>
                </a:extLst>
              </p:cNvPr>
              <p:cNvSpPr/>
              <p:nvPr/>
            </p:nvSpPr>
            <p:spPr>
              <a:xfrm>
                <a:off x="1297883" y="3712485"/>
                <a:ext cx="212728" cy="47394"/>
              </a:xfrm>
              <a:custGeom>
                <a:avLst/>
                <a:gdLst>
                  <a:gd name="connsiteX0" fmla="*/ 4 w 212728"/>
                  <a:gd name="connsiteY0" fmla="*/ 27131 h 47394"/>
                  <a:gd name="connsiteX1" fmla="*/ 29789 w 212728"/>
                  <a:gd name="connsiteY1" fmla="*/ 41071 h 47394"/>
                  <a:gd name="connsiteX2" fmla="*/ 65174 w 212728"/>
                  <a:gd name="connsiteY2" fmla="*/ 44169 h 47394"/>
                  <a:gd name="connsiteX3" fmla="*/ 106277 w 212728"/>
                  <a:gd name="connsiteY3" fmla="*/ 30050 h 47394"/>
                  <a:gd name="connsiteX4" fmla="*/ 145355 w 212728"/>
                  <a:gd name="connsiteY4" fmla="*/ 8963 h 47394"/>
                  <a:gd name="connsiteX5" fmla="*/ 180680 w 212728"/>
                  <a:gd name="connsiteY5" fmla="*/ 87 h 47394"/>
                  <a:gd name="connsiteX6" fmla="*/ 204925 w 212728"/>
                  <a:gd name="connsiteY6" fmla="*/ 4316 h 47394"/>
                  <a:gd name="connsiteX7" fmla="*/ 210882 w 212728"/>
                  <a:gd name="connsiteY7" fmla="*/ 7652 h 47394"/>
                  <a:gd name="connsiteX8" fmla="*/ 212729 w 212728"/>
                  <a:gd name="connsiteY8" fmla="*/ 9082 h 47394"/>
                  <a:gd name="connsiteX9" fmla="*/ 204627 w 212728"/>
                  <a:gd name="connsiteY9" fmla="*/ 5448 h 47394"/>
                  <a:gd name="connsiteX10" fmla="*/ 180799 w 212728"/>
                  <a:gd name="connsiteY10" fmla="*/ 2231 h 47394"/>
                  <a:gd name="connsiteX11" fmla="*/ 146546 w 212728"/>
                  <a:gd name="connsiteY11" fmla="*/ 11524 h 47394"/>
                  <a:gd name="connsiteX12" fmla="*/ 107707 w 212728"/>
                  <a:gd name="connsiteY12" fmla="*/ 32791 h 47394"/>
                  <a:gd name="connsiteX13" fmla="*/ 65412 w 212728"/>
                  <a:gd name="connsiteY13" fmla="*/ 46968 h 47394"/>
                  <a:gd name="connsiteX14" fmla="*/ 29194 w 212728"/>
                  <a:gd name="connsiteY14" fmla="*/ 43215 h 47394"/>
                  <a:gd name="connsiteX15" fmla="*/ 6974 w 212728"/>
                  <a:gd name="connsiteY15" fmla="*/ 32731 h 47394"/>
                  <a:gd name="connsiteX16" fmla="*/ 1613 w 212728"/>
                  <a:gd name="connsiteY16" fmla="*/ 28740 h 47394"/>
                  <a:gd name="connsiteX17" fmla="*/ 4 w 212728"/>
                  <a:gd name="connsiteY17" fmla="*/ 27131 h 4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2728" h="47394">
                    <a:moveTo>
                      <a:pt x="4" y="27131"/>
                    </a:moveTo>
                    <a:cubicBezTo>
                      <a:pt x="9238" y="33142"/>
                      <a:pt x="19263" y="37830"/>
                      <a:pt x="29789" y="41071"/>
                    </a:cubicBezTo>
                    <a:cubicBezTo>
                      <a:pt x="41274" y="44359"/>
                      <a:pt x="53290" y="45413"/>
                      <a:pt x="65174" y="44169"/>
                    </a:cubicBezTo>
                    <a:cubicBezTo>
                      <a:pt x="79667" y="42203"/>
                      <a:pt x="93636" y="37407"/>
                      <a:pt x="106277" y="30050"/>
                    </a:cubicBezTo>
                    <a:cubicBezTo>
                      <a:pt x="120038" y="22664"/>
                      <a:pt x="132726" y="14562"/>
                      <a:pt x="145355" y="8963"/>
                    </a:cubicBezTo>
                    <a:cubicBezTo>
                      <a:pt x="156447" y="3750"/>
                      <a:pt x="168444" y="736"/>
                      <a:pt x="180680" y="87"/>
                    </a:cubicBezTo>
                    <a:cubicBezTo>
                      <a:pt x="188978" y="-384"/>
                      <a:pt x="197276" y="1064"/>
                      <a:pt x="204925" y="4316"/>
                    </a:cubicBezTo>
                    <a:cubicBezTo>
                      <a:pt x="207010" y="5234"/>
                      <a:pt x="209005" y="6354"/>
                      <a:pt x="210882" y="7652"/>
                    </a:cubicBezTo>
                    <a:cubicBezTo>
                      <a:pt x="211567" y="8027"/>
                      <a:pt x="212192" y="8510"/>
                      <a:pt x="212729" y="9082"/>
                    </a:cubicBezTo>
                    <a:cubicBezTo>
                      <a:pt x="212729" y="9380"/>
                      <a:pt x="209929" y="7533"/>
                      <a:pt x="204627" y="5448"/>
                    </a:cubicBezTo>
                    <a:cubicBezTo>
                      <a:pt x="197008" y="2684"/>
                      <a:pt x="188883" y="1588"/>
                      <a:pt x="180799" y="2231"/>
                    </a:cubicBezTo>
                    <a:cubicBezTo>
                      <a:pt x="168909" y="3196"/>
                      <a:pt x="157293" y="6348"/>
                      <a:pt x="146546" y="11524"/>
                    </a:cubicBezTo>
                    <a:cubicBezTo>
                      <a:pt x="134275" y="17481"/>
                      <a:pt x="121646" y="25344"/>
                      <a:pt x="107707" y="32791"/>
                    </a:cubicBezTo>
                    <a:cubicBezTo>
                      <a:pt x="94732" y="40368"/>
                      <a:pt x="80334" y="45199"/>
                      <a:pt x="65412" y="46968"/>
                    </a:cubicBezTo>
                    <a:cubicBezTo>
                      <a:pt x="53212" y="48148"/>
                      <a:pt x="40893" y="46873"/>
                      <a:pt x="29194" y="43215"/>
                    </a:cubicBezTo>
                    <a:cubicBezTo>
                      <a:pt x="21319" y="40809"/>
                      <a:pt x="13837" y="37276"/>
                      <a:pt x="6974" y="32731"/>
                    </a:cubicBezTo>
                    <a:cubicBezTo>
                      <a:pt x="5098" y="31528"/>
                      <a:pt x="3305" y="30193"/>
                      <a:pt x="1613" y="28740"/>
                    </a:cubicBezTo>
                    <a:cubicBezTo>
                      <a:pt x="481" y="27727"/>
                      <a:pt x="-55" y="27191"/>
                      <a:pt x="4" y="2713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6709303E-8189-9EA4-D4F6-2EDB47D8AA1B}"/>
                  </a:ext>
                </a:extLst>
              </p:cNvPr>
              <p:cNvSpPr/>
              <p:nvPr/>
            </p:nvSpPr>
            <p:spPr>
              <a:xfrm>
                <a:off x="1577596" y="3583008"/>
                <a:ext cx="199828" cy="72863"/>
              </a:xfrm>
              <a:custGeom>
                <a:avLst/>
                <a:gdLst>
                  <a:gd name="connsiteX0" fmla="*/ 199829 w 199828"/>
                  <a:gd name="connsiteY0" fmla="*/ 0 h 72863"/>
                  <a:gd name="connsiteX1" fmla="*/ 195183 w 199828"/>
                  <a:gd name="connsiteY1" fmla="*/ 7506 h 72863"/>
                  <a:gd name="connsiteX2" fmla="*/ 179099 w 199828"/>
                  <a:gd name="connsiteY2" fmla="*/ 25377 h 72863"/>
                  <a:gd name="connsiteX3" fmla="*/ 108151 w 199828"/>
                  <a:gd name="connsiteY3" fmla="*/ 59570 h 72863"/>
                  <a:gd name="connsiteX4" fmla="*/ 64427 w 199828"/>
                  <a:gd name="connsiteY4" fmla="*/ 59570 h 72863"/>
                  <a:gd name="connsiteX5" fmla="*/ 29280 w 199828"/>
                  <a:gd name="connsiteY5" fmla="*/ 59927 h 72863"/>
                  <a:gd name="connsiteX6" fmla="*/ 7180 w 199828"/>
                  <a:gd name="connsiteY6" fmla="*/ 67790 h 72863"/>
                  <a:gd name="connsiteX7" fmla="*/ 31 w 199828"/>
                  <a:gd name="connsiteY7" fmla="*/ 72854 h 72863"/>
                  <a:gd name="connsiteX8" fmla="*/ 1461 w 199828"/>
                  <a:gd name="connsiteY8" fmla="*/ 71067 h 72863"/>
                  <a:gd name="connsiteX9" fmla="*/ 6525 w 199828"/>
                  <a:gd name="connsiteY9" fmla="*/ 66778 h 72863"/>
                  <a:gd name="connsiteX10" fmla="*/ 28863 w 199828"/>
                  <a:gd name="connsiteY10" fmla="*/ 57783 h 72863"/>
                  <a:gd name="connsiteX11" fmla="*/ 64605 w 199828"/>
                  <a:gd name="connsiteY11" fmla="*/ 56710 h 72863"/>
                  <a:gd name="connsiteX12" fmla="*/ 107674 w 199828"/>
                  <a:gd name="connsiteY12" fmla="*/ 56234 h 72863"/>
                  <a:gd name="connsiteX13" fmla="*/ 177669 w 199828"/>
                  <a:gd name="connsiteY13" fmla="*/ 23471 h 72863"/>
                  <a:gd name="connsiteX14" fmla="*/ 199829 w 199828"/>
                  <a:gd name="connsiteY14" fmla="*/ 0 h 72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828" h="72863">
                    <a:moveTo>
                      <a:pt x="199829" y="0"/>
                    </a:moveTo>
                    <a:cubicBezTo>
                      <a:pt x="198548" y="2657"/>
                      <a:pt x="196987" y="5171"/>
                      <a:pt x="195183" y="7506"/>
                    </a:cubicBezTo>
                    <a:cubicBezTo>
                      <a:pt x="190375" y="13939"/>
                      <a:pt x="184990" y="19920"/>
                      <a:pt x="179099" y="25377"/>
                    </a:cubicBezTo>
                    <a:cubicBezTo>
                      <a:pt x="159292" y="43456"/>
                      <a:pt x="134630" y="55340"/>
                      <a:pt x="108151" y="59570"/>
                    </a:cubicBezTo>
                    <a:cubicBezTo>
                      <a:pt x="93634" y="61440"/>
                      <a:pt x="78944" y="61440"/>
                      <a:pt x="64427" y="59570"/>
                    </a:cubicBezTo>
                    <a:cubicBezTo>
                      <a:pt x="52739" y="58236"/>
                      <a:pt x="40938" y="58355"/>
                      <a:pt x="29280" y="59927"/>
                    </a:cubicBezTo>
                    <a:cubicBezTo>
                      <a:pt x="21477" y="61095"/>
                      <a:pt x="13971" y="63764"/>
                      <a:pt x="7180" y="67790"/>
                    </a:cubicBezTo>
                    <a:cubicBezTo>
                      <a:pt x="2414" y="70769"/>
                      <a:pt x="210" y="73033"/>
                      <a:pt x="31" y="72854"/>
                    </a:cubicBezTo>
                    <a:cubicBezTo>
                      <a:pt x="-147" y="72675"/>
                      <a:pt x="449" y="72139"/>
                      <a:pt x="1461" y="71067"/>
                    </a:cubicBezTo>
                    <a:cubicBezTo>
                      <a:pt x="3046" y="69518"/>
                      <a:pt x="4738" y="68082"/>
                      <a:pt x="6525" y="66778"/>
                    </a:cubicBezTo>
                    <a:cubicBezTo>
                      <a:pt x="13262" y="62250"/>
                      <a:pt x="20869" y="59189"/>
                      <a:pt x="28863" y="57783"/>
                    </a:cubicBezTo>
                    <a:cubicBezTo>
                      <a:pt x="40676" y="55823"/>
                      <a:pt x="52697" y="55465"/>
                      <a:pt x="64605" y="56710"/>
                    </a:cubicBezTo>
                    <a:cubicBezTo>
                      <a:pt x="78926" y="58301"/>
                      <a:pt x="93390" y="58140"/>
                      <a:pt x="107674" y="56234"/>
                    </a:cubicBezTo>
                    <a:cubicBezTo>
                      <a:pt x="133611" y="52070"/>
                      <a:pt x="157862" y="40722"/>
                      <a:pt x="177669" y="23471"/>
                    </a:cubicBezTo>
                    <a:cubicBezTo>
                      <a:pt x="185622" y="16203"/>
                      <a:pt x="193032" y="8358"/>
                      <a:pt x="199829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5273E595-A353-2486-D910-DE4336952521}"/>
                  </a:ext>
                </a:extLst>
              </p:cNvPr>
              <p:cNvSpPr/>
              <p:nvPr/>
            </p:nvSpPr>
            <p:spPr>
              <a:xfrm>
                <a:off x="1309444" y="3550834"/>
                <a:ext cx="202184" cy="27510"/>
              </a:xfrm>
              <a:custGeom>
                <a:avLst/>
                <a:gdLst>
                  <a:gd name="connsiteX0" fmla="*/ 202180 w 202184"/>
                  <a:gd name="connsiteY0" fmla="*/ 17222 h 27510"/>
                  <a:gd name="connsiteX1" fmla="*/ 171978 w 202184"/>
                  <a:gd name="connsiteY1" fmla="*/ 11265 h 27510"/>
                  <a:gd name="connsiteX2" fmla="*/ 139334 w 202184"/>
                  <a:gd name="connsiteY2" fmla="*/ 16566 h 27510"/>
                  <a:gd name="connsiteX3" fmla="*/ 121165 w 202184"/>
                  <a:gd name="connsiteY3" fmla="*/ 24608 h 27510"/>
                  <a:gd name="connsiteX4" fmla="*/ 110562 w 202184"/>
                  <a:gd name="connsiteY4" fmla="*/ 27408 h 27510"/>
                  <a:gd name="connsiteX5" fmla="*/ 99243 w 202184"/>
                  <a:gd name="connsiteY5" fmla="*/ 25919 h 27510"/>
                  <a:gd name="connsiteX6" fmla="*/ 80419 w 202184"/>
                  <a:gd name="connsiteY6" fmla="*/ 15137 h 27510"/>
                  <a:gd name="connsiteX7" fmla="*/ 62548 w 202184"/>
                  <a:gd name="connsiteY7" fmla="*/ 6857 h 27510"/>
                  <a:gd name="connsiteX8" fmla="*/ 29785 w 202184"/>
                  <a:gd name="connsiteY8" fmla="*/ 2508 h 27510"/>
                  <a:gd name="connsiteX9" fmla="*/ 0 w 202184"/>
                  <a:gd name="connsiteY9" fmla="*/ 9120 h 27510"/>
                  <a:gd name="connsiteX10" fmla="*/ 1847 w 202184"/>
                  <a:gd name="connsiteY10" fmla="*/ 7989 h 27510"/>
                  <a:gd name="connsiteX11" fmla="*/ 7804 w 202184"/>
                  <a:gd name="connsiteY11" fmla="*/ 5427 h 27510"/>
                  <a:gd name="connsiteX12" fmla="*/ 30142 w 202184"/>
                  <a:gd name="connsiteY12" fmla="*/ 304 h 27510"/>
                  <a:gd name="connsiteX13" fmla="*/ 63918 w 202184"/>
                  <a:gd name="connsiteY13" fmla="*/ 4116 h 27510"/>
                  <a:gd name="connsiteX14" fmla="*/ 82326 w 202184"/>
                  <a:gd name="connsiteY14" fmla="*/ 12575 h 27510"/>
                  <a:gd name="connsiteX15" fmla="*/ 100554 w 202184"/>
                  <a:gd name="connsiteY15" fmla="*/ 23000 h 27510"/>
                  <a:gd name="connsiteX16" fmla="*/ 120331 w 202184"/>
                  <a:gd name="connsiteY16" fmla="*/ 21809 h 27510"/>
                  <a:gd name="connsiteX17" fmla="*/ 138679 w 202184"/>
                  <a:gd name="connsiteY17" fmla="*/ 13886 h 27510"/>
                  <a:gd name="connsiteX18" fmla="*/ 172336 w 202184"/>
                  <a:gd name="connsiteY18" fmla="*/ 9061 h 27510"/>
                  <a:gd name="connsiteX19" fmla="*/ 194853 w 202184"/>
                  <a:gd name="connsiteY19" fmla="*/ 13469 h 27510"/>
                  <a:gd name="connsiteX20" fmla="*/ 200810 w 202184"/>
                  <a:gd name="connsiteY20" fmla="*/ 15852 h 27510"/>
                  <a:gd name="connsiteX21" fmla="*/ 202180 w 202184"/>
                  <a:gd name="connsiteY21" fmla="*/ 17222 h 27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2184" h="27510">
                    <a:moveTo>
                      <a:pt x="202180" y="17222"/>
                    </a:moveTo>
                    <a:cubicBezTo>
                      <a:pt x="192417" y="13916"/>
                      <a:pt x="182266" y="11914"/>
                      <a:pt x="171978" y="11265"/>
                    </a:cubicBezTo>
                    <a:cubicBezTo>
                      <a:pt x="160863" y="10985"/>
                      <a:pt x="149788" y="12784"/>
                      <a:pt x="139334" y="16566"/>
                    </a:cubicBezTo>
                    <a:cubicBezTo>
                      <a:pt x="133377" y="18651"/>
                      <a:pt x="127420" y="21987"/>
                      <a:pt x="121165" y="24608"/>
                    </a:cubicBezTo>
                    <a:cubicBezTo>
                      <a:pt x="117782" y="26050"/>
                      <a:pt x="114213" y="26991"/>
                      <a:pt x="110562" y="27408"/>
                    </a:cubicBezTo>
                    <a:cubicBezTo>
                      <a:pt x="106725" y="27748"/>
                      <a:pt x="102859" y="27236"/>
                      <a:pt x="99243" y="25919"/>
                    </a:cubicBezTo>
                    <a:cubicBezTo>
                      <a:pt x="92595" y="23018"/>
                      <a:pt x="86287" y="19402"/>
                      <a:pt x="80419" y="15137"/>
                    </a:cubicBezTo>
                    <a:cubicBezTo>
                      <a:pt x="74820" y="11670"/>
                      <a:pt x="68815" y="8888"/>
                      <a:pt x="62548" y="6857"/>
                    </a:cubicBezTo>
                    <a:cubicBezTo>
                      <a:pt x="52004" y="3342"/>
                      <a:pt x="40883" y="1865"/>
                      <a:pt x="29785" y="2508"/>
                    </a:cubicBezTo>
                    <a:cubicBezTo>
                      <a:pt x="19610" y="3408"/>
                      <a:pt x="9597" y="5629"/>
                      <a:pt x="0" y="9120"/>
                    </a:cubicBezTo>
                    <a:cubicBezTo>
                      <a:pt x="0" y="9120"/>
                      <a:pt x="596" y="8644"/>
                      <a:pt x="1847" y="7989"/>
                    </a:cubicBezTo>
                    <a:cubicBezTo>
                      <a:pt x="3765" y="6988"/>
                      <a:pt x="5754" y="6130"/>
                      <a:pt x="7804" y="5427"/>
                    </a:cubicBezTo>
                    <a:cubicBezTo>
                      <a:pt x="14976" y="2687"/>
                      <a:pt x="22494" y="959"/>
                      <a:pt x="30142" y="304"/>
                    </a:cubicBezTo>
                    <a:cubicBezTo>
                      <a:pt x="41544" y="-649"/>
                      <a:pt x="53017" y="644"/>
                      <a:pt x="63918" y="4116"/>
                    </a:cubicBezTo>
                    <a:cubicBezTo>
                      <a:pt x="70382" y="6166"/>
                      <a:pt x="76559" y="9007"/>
                      <a:pt x="82326" y="12575"/>
                    </a:cubicBezTo>
                    <a:cubicBezTo>
                      <a:pt x="88038" y="16656"/>
                      <a:pt x="94144" y="20147"/>
                      <a:pt x="100554" y="23000"/>
                    </a:cubicBezTo>
                    <a:cubicBezTo>
                      <a:pt x="107053" y="25157"/>
                      <a:pt x="114136" y="24728"/>
                      <a:pt x="120331" y="21809"/>
                    </a:cubicBezTo>
                    <a:cubicBezTo>
                      <a:pt x="126586" y="19307"/>
                      <a:pt x="132245" y="15852"/>
                      <a:pt x="138679" y="13886"/>
                    </a:cubicBezTo>
                    <a:cubicBezTo>
                      <a:pt x="149479" y="10097"/>
                      <a:pt x="160910" y="8459"/>
                      <a:pt x="172336" y="9061"/>
                    </a:cubicBezTo>
                    <a:cubicBezTo>
                      <a:pt x="180008" y="9466"/>
                      <a:pt x="187592" y="10949"/>
                      <a:pt x="194853" y="13469"/>
                    </a:cubicBezTo>
                    <a:cubicBezTo>
                      <a:pt x="196890" y="14136"/>
                      <a:pt x="198880" y="14928"/>
                      <a:pt x="200810" y="15852"/>
                    </a:cubicBezTo>
                    <a:cubicBezTo>
                      <a:pt x="201585" y="16745"/>
                      <a:pt x="202240" y="17103"/>
                      <a:pt x="202180" y="17222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7" name="Forma Livre: Forma 656">
                <a:extLst>
                  <a:ext uri="{FF2B5EF4-FFF2-40B4-BE49-F238E27FC236}">
                    <a16:creationId xmlns:a16="http://schemas.microsoft.com/office/drawing/2014/main" id="{42D36D29-EC4D-67A5-0158-88D5833BC9BB}"/>
                  </a:ext>
                </a:extLst>
              </p:cNvPr>
              <p:cNvSpPr/>
              <p:nvPr/>
            </p:nvSpPr>
            <p:spPr>
              <a:xfrm>
                <a:off x="1562735" y="3546670"/>
                <a:ext cx="214689" cy="62488"/>
              </a:xfrm>
              <a:custGeom>
                <a:avLst/>
                <a:gdLst>
                  <a:gd name="connsiteX0" fmla="*/ 214690 w 214689"/>
                  <a:gd name="connsiteY0" fmla="*/ 0 h 62488"/>
                  <a:gd name="connsiteX1" fmla="*/ 208256 w 214689"/>
                  <a:gd name="connsiteY1" fmla="*/ 6493 h 62488"/>
                  <a:gd name="connsiteX2" fmla="*/ 189075 w 214689"/>
                  <a:gd name="connsiteY2" fmla="*/ 22458 h 62488"/>
                  <a:gd name="connsiteX3" fmla="*/ 174778 w 214689"/>
                  <a:gd name="connsiteY3" fmla="*/ 32108 h 62488"/>
                  <a:gd name="connsiteX4" fmla="*/ 166557 w 214689"/>
                  <a:gd name="connsiteY4" fmla="*/ 37112 h 62488"/>
                  <a:gd name="connsiteX5" fmla="*/ 157503 w 214689"/>
                  <a:gd name="connsiteY5" fmla="*/ 41818 h 62488"/>
                  <a:gd name="connsiteX6" fmla="*/ 114791 w 214689"/>
                  <a:gd name="connsiteY6" fmla="*/ 57366 h 62488"/>
                  <a:gd name="connsiteX7" fmla="*/ 69637 w 214689"/>
                  <a:gd name="connsiteY7" fmla="*/ 62489 h 62488"/>
                  <a:gd name="connsiteX8" fmla="*/ 59451 w 214689"/>
                  <a:gd name="connsiteY8" fmla="*/ 62191 h 62488"/>
                  <a:gd name="connsiteX9" fmla="*/ 49860 w 214689"/>
                  <a:gd name="connsiteY9" fmla="*/ 61357 h 62488"/>
                  <a:gd name="connsiteX10" fmla="*/ 32763 w 214689"/>
                  <a:gd name="connsiteY10" fmla="*/ 58855 h 62488"/>
                  <a:gd name="connsiteX11" fmla="*/ 8578 w 214689"/>
                  <a:gd name="connsiteY11" fmla="*/ 52898 h 62488"/>
                  <a:gd name="connsiteX12" fmla="*/ 0 w 214689"/>
                  <a:gd name="connsiteY12" fmla="*/ 49681 h 62488"/>
                  <a:gd name="connsiteX13" fmla="*/ 33121 w 214689"/>
                  <a:gd name="connsiteY13" fmla="*/ 56949 h 62488"/>
                  <a:gd name="connsiteX14" fmla="*/ 50098 w 214689"/>
                  <a:gd name="connsiteY14" fmla="*/ 59034 h 62488"/>
                  <a:gd name="connsiteX15" fmla="*/ 59570 w 214689"/>
                  <a:gd name="connsiteY15" fmla="*/ 59689 h 62488"/>
                  <a:gd name="connsiteX16" fmla="*/ 69637 w 214689"/>
                  <a:gd name="connsiteY16" fmla="*/ 59689 h 62488"/>
                  <a:gd name="connsiteX17" fmla="*/ 114076 w 214689"/>
                  <a:gd name="connsiteY17" fmla="*/ 54447 h 62488"/>
                  <a:gd name="connsiteX18" fmla="*/ 156192 w 214689"/>
                  <a:gd name="connsiteY18" fmla="*/ 39316 h 62488"/>
                  <a:gd name="connsiteX19" fmla="*/ 165187 w 214689"/>
                  <a:gd name="connsiteY19" fmla="*/ 34789 h 62488"/>
                  <a:gd name="connsiteX20" fmla="*/ 173468 w 214689"/>
                  <a:gd name="connsiteY20" fmla="*/ 29964 h 62488"/>
                  <a:gd name="connsiteX21" fmla="*/ 187824 w 214689"/>
                  <a:gd name="connsiteY21" fmla="*/ 20730 h 62488"/>
                  <a:gd name="connsiteX22" fmla="*/ 207482 w 214689"/>
                  <a:gd name="connsiteY22" fmla="*/ 5659 h 62488"/>
                  <a:gd name="connsiteX23" fmla="*/ 214690 w 214689"/>
                  <a:gd name="connsiteY23" fmla="*/ 0 h 6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4689" h="62488">
                    <a:moveTo>
                      <a:pt x="214690" y="0"/>
                    </a:moveTo>
                    <a:cubicBezTo>
                      <a:pt x="212760" y="2365"/>
                      <a:pt x="210603" y="4539"/>
                      <a:pt x="208256" y="6493"/>
                    </a:cubicBezTo>
                    <a:cubicBezTo>
                      <a:pt x="202228" y="12236"/>
                      <a:pt x="195818" y="17573"/>
                      <a:pt x="189075" y="22458"/>
                    </a:cubicBezTo>
                    <a:cubicBezTo>
                      <a:pt x="184786" y="25496"/>
                      <a:pt x="180139" y="29011"/>
                      <a:pt x="174778" y="32108"/>
                    </a:cubicBezTo>
                    <a:cubicBezTo>
                      <a:pt x="172097" y="33717"/>
                      <a:pt x="169417" y="35504"/>
                      <a:pt x="166557" y="37112"/>
                    </a:cubicBezTo>
                    <a:lnTo>
                      <a:pt x="157503" y="41818"/>
                    </a:lnTo>
                    <a:cubicBezTo>
                      <a:pt x="143879" y="48549"/>
                      <a:pt x="129553" y="53762"/>
                      <a:pt x="114791" y="57366"/>
                    </a:cubicBezTo>
                    <a:cubicBezTo>
                      <a:pt x="99982" y="60767"/>
                      <a:pt x="84834" y="62483"/>
                      <a:pt x="69637" y="62489"/>
                    </a:cubicBezTo>
                    <a:lnTo>
                      <a:pt x="59451" y="62191"/>
                    </a:lnTo>
                    <a:cubicBezTo>
                      <a:pt x="56115" y="62191"/>
                      <a:pt x="52958" y="61595"/>
                      <a:pt x="49860" y="61357"/>
                    </a:cubicBezTo>
                    <a:cubicBezTo>
                      <a:pt x="43605" y="60940"/>
                      <a:pt x="37946" y="59689"/>
                      <a:pt x="32763" y="58855"/>
                    </a:cubicBezTo>
                    <a:cubicBezTo>
                      <a:pt x="24579" y="57407"/>
                      <a:pt x="16501" y="55418"/>
                      <a:pt x="8578" y="52898"/>
                    </a:cubicBezTo>
                    <a:cubicBezTo>
                      <a:pt x="5641" y="52052"/>
                      <a:pt x="2770" y="50980"/>
                      <a:pt x="0" y="49681"/>
                    </a:cubicBezTo>
                    <a:cubicBezTo>
                      <a:pt x="0" y="49026"/>
                      <a:pt x="12510" y="53434"/>
                      <a:pt x="33121" y="56949"/>
                    </a:cubicBezTo>
                    <a:cubicBezTo>
                      <a:pt x="38303" y="57664"/>
                      <a:pt x="43963" y="58736"/>
                      <a:pt x="50098" y="59034"/>
                    </a:cubicBezTo>
                    <a:cubicBezTo>
                      <a:pt x="53136" y="59034"/>
                      <a:pt x="56055" y="59630"/>
                      <a:pt x="59570" y="59689"/>
                    </a:cubicBezTo>
                    <a:lnTo>
                      <a:pt x="69637" y="59689"/>
                    </a:lnTo>
                    <a:cubicBezTo>
                      <a:pt x="84595" y="59522"/>
                      <a:pt x="99494" y="57765"/>
                      <a:pt x="114076" y="54447"/>
                    </a:cubicBezTo>
                    <a:cubicBezTo>
                      <a:pt x="128600" y="50861"/>
                      <a:pt x="142712" y="45791"/>
                      <a:pt x="156192" y="39316"/>
                    </a:cubicBezTo>
                    <a:lnTo>
                      <a:pt x="165187" y="34789"/>
                    </a:lnTo>
                    <a:cubicBezTo>
                      <a:pt x="168106" y="33240"/>
                      <a:pt x="170787" y="31513"/>
                      <a:pt x="173468" y="29964"/>
                    </a:cubicBezTo>
                    <a:cubicBezTo>
                      <a:pt x="178829" y="27045"/>
                      <a:pt x="183416" y="23590"/>
                      <a:pt x="187824" y="20730"/>
                    </a:cubicBezTo>
                    <a:cubicBezTo>
                      <a:pt x="196342" y="14773"/>
                      <a:pt x="203074" y="9531"/>
                      <a:pt x="207482" y="5659"/>
                    </a:cubicBezTo>
                    <a:cubicBezTo>
                      <a:pt x="209716" y="3568"/>
                      <a:pt x="212128" y="1674"/>
                      <a:pt x="214690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06F76808-B38F-D5BF-8D78-9E6A9747EEBF}"/>
                  </a:ext>
                </a:extLst>
              </p:cNvPr>
              <p:cNvSpPr/>
              <p:nvPr/>
            </p:nvSpPr>
            <p:spPr>
              <a:xfrm>
                <a:off x="1315401" y="3373252"/>
                <a:ext cx="425865" cy="51845"/>
              </a:xfrm>
              <a:custGeom>
                <a:avLst/>
                <a:gdLst>
                  <a:gd name="connsiteX0" fmla="*/ 425865 w 425865"/>
                  <a:gd name="connsiteY0" fmla="*/ 2929 h 51845"/>
                  <a:gd name="connsiteX1" fmla="*/ 421993 w 425865"/>
                  <a:gd name="connsiteY1" fmla="*/ 5311 h 51845"/>
                  <a:gd name="connsiteX2" fmla="*/ 410556 w 425865"/>
                  <a:gd name="connsiteY2" fmla="*/ 11268 h 51845"/>
                  <a:gd name="connsiteX3" fmla="*/ 367427 w 425865"/>
                  <a:gd name="connsiteY3" fmla="*/ 31879 h 51845"/>
                  <a:gd name="connsiteX4" fmla="*/ 299100 w 425865"/>
                  <a:gd name="connsiteY4" fmla="*/ 50823 h 51845"/>
                  <a:gd name="connsiteX5" fmla="*/ 257044 w 425865"/>
                  <a:gd name="connsiteY5" fmla="*/ 50108 h 51845"/>
                  <a:gd name="connsiteX6" fmla="*/ 213499 w 425865"/>
                  <a:gd name="connsiteY6" fmla="*/ 38194 h 51845"/>
                  <a:gd name="connsiteX7" fmla="*/ 132186 w 425865"/>
                  <a:gd name="connsiteY7" fmla="*/ 8409 h 51845"/>
                  <a:gd name="connsiteX8" fmla="*/ 62489 w 425865"/>
                  <a:gd name="connsiteY8" fmla="*/ 2929 h 51845"/>
                  <a:gd name="connsiteX9" fmla="*/ 16203 w 425865"/>
                  <a:gd name="connsiteY9" fmla="*/ 13175 h 51845"/>
                  <a:gd name="connsiteX10" fmla="*/ 4289 w 425865"/>
                  <a:gd name="connsiteY10" fmla="*/ 17761 h 51845"/>
                  <a:gd name="connsiteX11" fmla="*/ 0 w 425865"/>
                  <a:gd name="connsiteY11" fmla="*/ 19370 h 51845"/>
                  <a:gd name="connsiteX12" fmla="*/ 3693 w 425865"/>
                  <a:gd name="connsiteY12" fmla="*/ 17761 h 51845"/>
                  <a:gd name="connsiteX13" fmla="*/ 15607 w 425865"/>
                  <a:gd name="connsiteY13" fmla="*/ 12579 h 51845"/>
                  <a:gd name="connsiteX14" fmla="*/ 62072 w 425865"/>
                  <a:gd name="connsiteY14" fmla="*/ 1261 h 51845"/>
                  <a:gd name="connsiteX15" fmla="*/ 132781 w 425865"/>
                  <a:gd name="connsiteY15" fmla="*/ 6145 h 51845"/>
                  <a:gd name="connsiteX16" fmla="*/ 214332 w 425865"/>
                  <a:gd name="connsiteY16" fmla="*/ 35930 h 51845"/>
                  <a:gd name="connsiteX17" fmla="*/ 257342 w 425865"/>
                  <a:gd name="connsiteY17" fmla="*/ 47546 h 51845"/>
                  <a:gd name="connsiteX18" fmla="*/ 298624 w 425865"/>
                  <a:gd name="connsiteY18" fmla="*/ 48499 h 51845"/>
                  <a:gd name="connsiteX19" fmla="*/ 366414 w 425865"/>
                  <a:gd name="connsiteY19" fmla="*/ 30331 h 51845"/>
                  <a:gd name="connsiteX20" fmla="*/ 409841 w 425865"/>
                  <a:gd name="connsiteY20" fmla="*/ 10673 h 51845"/>
                  <a:gd name="connsiteX21" fmla="*/ 421755 w 425865"/>
                  <a:gd name="connsiteY21" fmla="*/ 5013 h 51845"/>
                  <a:gd name="connsiteX22" fmla="*/ 425865 w 425865"/>
                  <a:gd name="connsiteY22" fmla="*/ 2929 h 51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5865" h="51845">
                    <a:moveTo>
                      <a:pt x="425865" y="2929"/>
                    </a:moveTo>
                    <a:cubicBezTo>
                      <a:pt x="424662" y="3852"/>
                      <a:pt x="423363" y="4656"/>
                      <a:pt x="421993" y="5311"/>
                    </a:cubicBezTo>
                    <a:lnTo>
                      <a:pt x="410556" y="11268"/>
                    </a:lnTo>
                    <a:cubicBezTo>
                      <a:pt x="400548" y="16451"/>
                      <a:pt x="386073" y="24016"/>
                      <a:pt x="367427" y="31879"/>
                    </a:cubicBezTo>
                    <a:cubicBezTo>
                      <a:pt x="345666" y="41411"/>
                      <a:pt x="322660" y="47790"/>
                      <a:pt x="299100" y="50823"/>
                    </a:cubicBezTo>
                    <a:cubicBezTo>
                      <a:pt x="285107" y="52395"/>
                      <a:pt x="270972" y="52151"/>
                      <a:pt x="257044" y="50108"/>
                    </a:cubicBezTo>
                    <a:cubicBezTo>
                      <a:pt x="242187" y="47505"/>
                      <a:pt x="227611" y="43519"/>
                      <a:pt x="213499" y="38194"/>
                    </a:cubicBezTo>
                    <a:cubicBezTo>
                      <a:pt x="184488" y="27650"/>
                      <a:pt x="157920" y="15081"/>
                      <a:pt x="132186" y="8409"/>
                    </a:cubicBezTo>
                    <a:cubicBezTo>
                      <a:pt x="109478" y="2392"/>
                      <a:pt x="85864" y="534"/>
                      <a:pt x="62489" y="2929"/>
                    </a:cubicBezTo>
                    <a:cubicBezTo>
                      <a:pt x="46709" y="4513"/>
                      <a:pt x="31179" y="7956"/>
                      <a:pt x="16203" y="13175"/>
                    </a:cubicBezTo>
                    <a:cubicBezTo>
                      <a:pt x="10901" y="15081"/>
                      <a:pt x="6851" y="16630"/>
                      <a:pt x="4289" y="17761"/>
                    </a:cubicBezTo>
                    <a:cubicBezTo>
                      <a:pt x="2901" y="18405"/>
                      <a:pt x="1465" y="18941"/>
                      <a:pt x="0" y="19370"/>
                    </a:cubicBezTo>
                    <a:cubicBezTo>
                      <a:pt x="1191" y="18744"/>
                      <a:pt x="2424" y="18202"/>
                      <a:pt x="3693" y="17761"/>
                    </a:cubicBezTo>
                    <a:cubicBezTo>
                      <a:pt x="6314" y="16391"/>
                      <a:pt x="10365" y="14664"/>
                      <a:pt x="15607" y="12579"/>
                    </a:cubicBezTo>
                    <a:cubicBezTo>
                      <a:pt x="30553" y="6860"/>
                      <a:pt x="46167" y="3054"/>
                      <a:pt x="62072" y="1261"/>
                    </a:cubicBezTo>
                    <a:cubicBezTo>
                      <a:pt x="85745" y="-1444"/>
                      <a:pt x="109710" y="212"/>
                      <a:pt x="132781" y="6145"/>
                    </a:cubicBezTo>
                    <a:cubicBezTo>
                      <a:pt x="158813" y="12758"/>
                      <a:pt x="185560" y="25267"/>
                      <a:pt x="214332" y="35930"/>
                    </a:cubicBezTo>
                    <a:cubicBezTo>
                      <a:pt x="228284" y="41107"/>
                      <a:pt x="242682" y="44991"/>
                      <a:pt x="257342" y="47546"/>
                    </a:cubicBezTo>
                    <a:cubicBezTo>
                      <a:pt x="271007" y="49637"/>
                      <a:pt x="284881" y="49959"/>
                      <a:pt x="298624" y="48499"/>
                    </a:cubicBezTo>
                    <a:cubicBezTo>
                      <a:pt x="321951" y="45592"/>
                      <a:pt x="344761" y="39481"/>
                      <a:pt x="366414" y="30331"/>
                    </a:cubicBezTo>
                    <a:cubicBezTo>
                      <a:pt x="385060" y="22765"/>
                      <a:pt x="399654" y="15557"/>
                      <a:pt x="409841" y="10673"/>
                    </a:cubicBezTo>
                    <a:lnTo>
                      <a:pt x="421755" y="5013"/>
                    </a:lnTo>
                    <a:cubicBezTo>
                      <a:pt x="423071" y="4215"/>
                      <a:pt x="424447" y="3518"/>
                      <a:pt x="425865" y="2929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83F3C939-CD19-EBAF-E789-D9BCC61F5827}"/>
                  </a:ext>
                </a:extLst>
              </p:cNvPr>
              <p:cNvSpPr/>
              <p:nvPr/>
            </p:nvSpPr>
            <p:spPr>
              <a:xfrm>
                <a:off x="1354181" y="3264297"/>
                <a:ext cx="374694" cy="55290"/>
              </a:xfrm>
              <a:custGeom>
                <a:avLst/>
                <a:gdLst>
                  <a:gd name="connsiteX0" fmla="*/ 374695 w 374694"/>
                  <a:gd name="connsiteY0" fmla="*/ 23065 h 55290"/>
                  <a:gd name="connsiteX1" fmla="*/ 363496 w 374694"/>
                  <a:gd name="connsiteY1" fmla="*/ 12641 h 55290"/>
                  <a:gd name="connsiteX2" fmla="*/ 323584 w 374694"/>
                  <a:gd name="connsiteY2" fmla="*/ 2156 h 55290"/>
                  <a:gd name="connsiteX3" fmla="*/ 295348 w 374694"/>
                  <a:gd name="connsiteY3" fmla="*/ 7101 h 55290"/>
                  <a:gd name="connsiteX4" fmla="*/ 264550 w 374694"/>
                  <a:gd name="connsiteY4" fmla="*/ 19968 h 55290"/>
                  <a:gd name="connsiteX5" fmla="*/ 192530 w 374694"/>
                  <a:gd name="connsiteY5" fmla="*/ 47251 h 55290"/>
                  <a:gd name="connsiteX6" fmla="*/ 13820 w 374694"/>
                  <a:gd name="connsiteY6" fmla="*/ 30988 h 55290"/>
                  <a:gd name="connsiteX7" fmla="*/ 3455 w 374694"/>
                  <a:gd name="connsiteY7" fmla="*/ 25865 h 55290"/>
                  <a:gd name="connsiteX8" fmla="*/ 0 w 374694"/>
                  <a:gd name="connsiteY8" fmla="*/ 23840 h 55290"/>
                  <a:gd name="connsiteX9" fmla="*/ 3753 w 374694"/>
                  <a:gd name="connsiteY9" fmla="*/ 25269 h 55290"/>
                  <a:gd name="connsiteX10" fmla="*/ 14297 w 374694"/>
                  <a:gd name="connsiteY10" fmla="*/ 29916 h 55290"/>
                  <a:gd name="connsiteX11" fmla="*/ 54268 w 374694"/>
                  <a:gd name="connsiteY11" fmla="*/ 43319 h 55290"/>
                  <a:gd name="connsiteX12" fmla="*/ 116042 w 374694"/>
                  <a:gd name="connsiteY12" fmla="*/ 52016 h 55290"/>
                  <a:gd name="connsiteX13" fmla="*/ 191875 w 374694"/>
                  <a:gd name="connsiteY13" fmla="*/ 44272 h 55290"/>
                  <a:gd name="connsiteX14" fmla="*/ 263359 w 374694"/>
                  <a:gd name="connsiteY14" fmla="*/ 17466 h 55290"/>
                  <a:gd name="connsiteX15" fmla="*/ 294514 w 374694"/>
                  <a:gd name="connsiteY15" fmla="*/ 4777 h 55290"/>
                  <a:gd name="connsiteX16" fmla="*/ 323584 w 374694"/>
                  <a:gd name="connsiteY16" fmla="*/ 12 h 55290"/>
                  <a:gd name="connsiteX17" fmla="*/ 364151 w 374694"/>
                  <a:gd name="connsiteY17" fmla="*/ 11926 h 55290"/>
                  <a:gd name="connsiteX18" fmla="*/ 372491 w 374694"/>
                  <a:gd name="connsiteY18" fmla="*/ 19968 h 55290"/>
                  <a:gd name="connsiteX19" fmla="*/ 374695 w 374694"/>
                  <a:gd name="connsiteY19" fmla="*/ 23065 h 55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74694" h="55290">
                    <a:moveTo>
                      <a:pt x="374695" y="23065"/>
                    </a:moveTo>
                    <a:cubicBezTo>
                      <a:pt x="371418" y="19134"/>
                      <a:pt x="367654" y="15631"/>
                      <a:pt x="363496" y="12641"/>
                    </a:cubicBezTo>
                    <a:cubicBezTo>
                      <a:pt x="351504" y="5319"/>
                      <a:pt x="337624" y="1674"/>
                      <a:pt x="323584" y="2156"/>
                    </a:cubicBezTo>
                    <a:cubicBezTo>
                      <a:pt x="313957" y="2168"/>
                      <a:pt x="304408" y="3842"/>
                      <a:pt x="295348" y="7101"/>
                    </a:cubicBezTo>
                    <a:cubicBezTo>
                      <a:pt x="285519" y="10615"/>
                      <a:pt x="275273" y="15083"/>
                      <a:pt x="264550" y="19968"/>
                    </a:cubicBezTo>
                    <a:cubicBezTo>
                      <a:pt x="241574" y="31578"/>
                      <a:pt x="217430" y="40722"/>
                      <a:pt x="192530" y="47251"/>
                    </a:cubicBezTo>
                    <a:cubicBezTo>
                      <a:pt x="132823" y="62042"/>
                      <a:pt x="69875" y="56311"/>
                      <a:pt x="13820" y="30988"/>
                    </a:cubicBezTo>
                    <a:cubicBezTo>
                      <a:pt x="9233" y="28844"/>
                      <a:pt x="5838" y="27056"/>
                      <a:pt x="3455" y="25865"/>
                    </a:cubicBezTo>
                    <a:cubicBezTo>
                      <a:pt x="2234" y="25323"/>
                      <a:pt x="1072" y="24644"/>
                      <a:pt x="0" y="23840"/>
                    </a:cubicBezTo>
                    <a:cubicBezTo>
                      <a:pt x="1299" y="24185"/>
                      <a:pt x="2556" y="24668"/>
                      <a:pt x="3753" y="25269"/>
                    </a:cubicBezTo>
                    <a:lnTo>
                      <a:pt x="14297" y="29916"/>
                    </a:lnTo>
                    <a:cubicBezTo>
                      <a:pt x="27313" y="35253"/>
                      <a:pt x="40662" y="39733"/>
                      <a:pt x="54268" y="43319"/>
                    </a:cubicBezTo>
                    <a:cubicBezTo>
                      <a:pt x="74480" y="48466"/>
                      <a:pt x="95193" y="51385"/>
                      <a:pt x="116042" y="52016"/>
                    </a:cubicBezTo>
                    <a:cubicBezTo>
                      <a:pt x="141556" y="52898"/>
                      <a:pt x="167070" y="50295"/>
                      <a:pt x="191875" y="44272"/>
                    </a:cubicBezTo>
                    <a:cubicBezTo>
                      <a:pt x="216554" y="37791"/>
                      <a:pt x="240502" y="28808"/>
                      <a:pt x="263359" y="17466"/>
                    </a:cubicBezTo>
                    <a:cubicBezTo>
                      <a:pt x="274141" y="12641"/>
                      <a:pt x="284506" y="8173"/>
                      <a:pt x="294514" y="4777"/>
                    </a:cubicBezTo>
                    <a:cubicBezTo>
                      <a:pt x="303836" y="1459"/>
                      <a:pt x="313683" y="-155"/>
                      <a:pt x="323584" y="12"/>
                    </a:cubicBezTo>
                    <a:cubicBezTo>
                      <a:pt x="338000" y="-197"/>
                      <a:pt x="352142" y="3955"/>
                      <a:pt x="364151" y="11926"/>
                    </a:cubicBezTo>
                    <a:cubicBezTo>
                      <a:pt x="367290" y="14207"/>
                      <a:pt x="370096" y="16912"/>
                      <a:pt x="372491" y="19968"/>
                    </a:cubicBezTo>
                    <a:cubicBezTo>
                      <a:pt x="373313" y="20939"/>
                      <a:pt x="374045" y="21975"/>
                      <a:pt x="374695" y="2306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967E7F0D-3FD6-9B24-273D-59DC9C4879BD}"/>
                  </a:ext>
                </a:extLst>
              </p:cNvPr>
              <p:cNvSpPr/>
              <p:nvPr/>
            </p:nvSpPr>
            <p:spPr>
              <a:xfrm>
                <a:off x="1261371" y="2624230"/>
                <a:ext cx="587478" cy="590814"/>
              </a:xfrm>
              <a:custGeom>
                <a:avLst/>
                <a:gdLst>
                  <a:gd name="connsiteX0" fmla="*/ 587478 w 587478"/>
                  <a:gd name="connsiteY0" fmla="*/ 110085 h 590814"/>
                  <a:gd name="connsiteX1" fmla="*/ 503723 w 587478"/>
                  <a:gd name="connsiteY1" fmla="*/ 0 h 590814"/>
                  <a:gd name="connsiteX2" fmla="*/ 500030 w 587478"/>
                  <a:gd name="connsiteY2" fmla="*/ 2681 h 590814"/>
                  <a:gd name="connsiteX3" fmla="*/ 366415 w 587478"/>
                  <a:gd name="connsiteY3" fmla="*/ 86793 h 590814"/>
                  <a:gd name="connsiteX4" fmla="*/ 223804 w 587478"/>
                  <a:gd name="connsiteY4" fmla="*/ 91738 h 590814"/>
                  <a:gd name="connsiteX5" fmla="*/ 86257 w 587478"/>
                  <a:gd name="connsiteY5" fmla="*/ 170549 h 590814"/>
                  <a:gd name="connsiteX6" fmla="*/ 0 w 587478"/>
                  <a:gd name="connsiteY6" fmla="*/ 343301 h 590814"/>
                  <a:gd name="connsiteX7" fmla="*/ 126824 w 587478"/>
                  <a:gd name="connsiteY7" fmla="*/ 389825 h 590814"/>
                  <a:gd name="connsiteX8" fmla="*/ 147376 w 587478"/>
                  <a:gd name="connsiteY8" fmla="*/ 331209 h 590814"/>
                  <a:gd name="connsiteX9" fmla="*/ 173587 w 587478"/>
                  <a:gd name="connsiteY9" fmla="*/ 464169 h 590814"/>
                  <a:gd name="connsiteX10" fmla="*/ 135819 w 587478"/>
                  <a:gd name="connsiteY10" fmla="*/ 573777 h 590814"/>
                  <a:gd name="connsiteX11" fmla="*/ 453684 w 587478"/>
                  <a:gd name="connsiteY11" fmla="*/ 590814 h 590814"/>
                  <a:gd name="connsiteX12" fmla="*/ 427057 w 587478"/>
                  <a:gd name="connsiteY12" fmla="*/ 431644 h 590814"/>
                  <a:gd name="connsiteX13" fmla="*/ 450885 w 587478"/>
                  <a:gd name="connsiteY13" fmla="*/ 241020 h 59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87478" h="590814">
                    <a:moveTo>
                      <a:pt x="587478" y="110085"/>
                    </a:moveTo>
                    <a:lnTo>
                      <a:pt x="503723" y="0"/>
                    </a:lnTo>
                    <a:lnTo>
                      <a:pt x="500030" y="2681"/>
                    </a:lnTo>
                    <a:lnTo>
                      <a:pt x="366415" y="86793"/>
                    </a:lnTo>
                    <a:lnTo>
                      <a:pt x="223804" y="91738"/>
                    </a:lnTo>
                    <a:cubicBezTo>
                      <a:pt x="223804" y="91738"/>
                      <a:pt x="123786" y="91738"/>
                      <a:pt x="86257" y="170549"/>
                    </a:cubicBezTo>
                    <a:cubicBezTo>
                      <a:pt x="82147" y="179186"/>
                      <a:pt x="0" y="343301"/>
                      <a:pt x="0" y="343301"/>
                    </a:cubicBezTo>
                    <a:lnTo>
                      <a:pt x="126824" y="389825"/>
                    </a:lnTo>
                    <a:lnTo>
                      <a:pt x="147376" y="331209"/>
                    </a:lnTo>
                    <a:lnTo>
                      <a:pt x="173587" y="464169"/>
                    </a:lnTo>
                    <a:lnTo>
                      <a:pt x="135819" y="573777"/>
                    </a:lnTo>
                    <a:lnTo>
                      <a:pt x="453684" y="590814"/>
                    </a:lnTo>
                    <a:lnTo>
                      <a:pt x="427057" y="431644"/>
                    </a:lnTo>
                    <a:lnTo>
                      <a:pt x="450885" y="241020"/>
                    </a:ln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01C423AB-E65D-8E57-459A-B2C973D78A14}"/>
                  </a:ext>
                </a:extLst>
              </p:cNvPr>
              <p:cNvSpPr/>
              <p:nvPr/>
            </p:nvSpPr>
            <p:spPr>
              <a:xfrm>
                <a:off x="1451935" y="2991002"/>
                <a:ext cx="175924" cy="109371"/>
              </a:xfrm>
              <a:custGeom>
                <a:avLst/>
                <a:gdLst>
                  <a:gd name="connsiteX0" fmla="*/ 175612 w 175924"/>
                  <a:gd name="connsiteY0" fmla="*/ 0 h 109371"/>
                  <a:gd name="connsiteX1" fmla="*/ 175612 w 175924"/>
                  <a:gd name="connsiteY1" fmla="*/ 9174 h 109371"/>
                  <a:gd name="connsiteX2" fmla="*/ 169655 w 175924"/>
                  <a:gd name="connsiteY2" fmla="*/ 33478 h 109371"/>
                  <a:gd name="connsiteX3" fmla="*/ 114017 w 175924"/>
                  <a:gd name="connsiteY3" fmla="*/ 93048 h 109371"/>
                  <a:gd name="connsiteX4" fmla="*/ 33717 w 175924"/>
                  <a:gd name="connsiteY4" fmla="*/ 109132 h 109371"/>
                  <a:gd name="connsiteX5" fmla="*/ 8876 w 175924"/>
                  <a:gd name="connsiteY5" fmla="*/ 106571 h 109371"/>
                  <a:gd name="connsiteX6" fmla="*/ 0 w 175924"/>
                  <a:gd name="connsiteY6" fmla="*/ 104486 h 109371"/>
                  <a:gd name="connsiteX7" fmla="*/ 33776 w 175924"/>
                  <a:gd name="connsiteY7" fmla="*/ 106392 h 109371"/>
                  <a:gd name="connsiteX8" fmla="*/ 112230 w 175924"/>
                  <a:gd name="connsiteY8" fmla="*/ 89593 h 109371"/>
                  <a:gd name="connsiteX9" fmla="*/ 167153 w 175924"/>
                  <a:gd name="connsiteY9" fmla="*/ 32585 h 109371"/>
                  <a:gd name="connsiteX10" fmla="*/ 175612 w 175924"/>
                  <a:gd name="connsiteY10" fmla="*/ 0 h 109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5924" h="109371">
                    <a:moveTo>
                      <a:pt x="175612" y="0"/>
                    </a:moveTo>
                    <a:cubicBezTo>
                      <a:pt x="176029" y="3044"/>
                      <a:pt x="176029" y="6130"/>
                      <a:pt x="175612" y="9174"/>
                    </a:cubicBezTo>
                    <a:cubicBezTo>
                      <a:pt x="174808" y="17519"/>
                      <a:pt x="172800" y="25704"/>
                      <a:pt x="169655" y="33478"/>
                    </a:cubicBezTo>
                    <a:cubicBezTo>
                      <a:pt x="158748" y="59296"/>
                      <a:pt x="139030" y="80407"/>
                      <a:pt x="114017" y="93048"/>
                    </a:cubicBezTo>
                    <a:cubicBezTo>
                      <a:pt x="89033" y="105093"/>
                      <a:pt x="61411" y="110627"/>
                      <a:pt x="33717" y="109132"/>
                    </a:cubicBezTo>
                    <a:cubicBezTo>
                      <a:pt x="25389" y="108858"/>
                      <a:pt x="17085" y="108000"/>
                      <a:pt x="8876" y="106571"/>
                    </a:cubicBezTo>
                    <a:cubicBezTo>
                      <a:pt x="5844" y="106249"/>
                      <a:pt x="2859" y="105546"/>
                      <a:pt x="0" y="104486"/>
                    </a:cubicBezTo>
                    <a:cubicBezTo>
                      <a:pt x="0" y="103771"/>
                      <a:pt x="12927" y="106213"/>
                      <a:pt x="33776" y="106392"/>
                    </a:cubicBezTo>
                    <a:cubicBezTo>
                      <a:pt x="60886" y="107065"/>
                      <a:pt x="87770" y="101310"/>
                      <a:pt x="112230" y="89593"/>
                    </a:cubicBezTo>
                    <a:cubicBezTo>
                      <a:pt x="136463" y="77352"/>
                      <a:pt x="155823" y="57253"/>
                      <a:pt x="167153" y="32585"/>
                    </a:cubicBezTo>
                    <a:cubicBezTo>
                      <a:pt x="171263" y="22100"/>
                      <a:pt x="174105" y="11157"/>
                      <a:pt x="17561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8683A383-3529-4BC4-73B0-A8CAE7E22EA4}"/>
                  </a:ext>
                </a:extLst>
              </p:cNvPr>
              <p:cNvSpPr/>
              <p:nvPr/>
            </p:nvSpPr>
            <p:spPr>
              <a:xfrm>
                <a:off x="1371814" y="2785545"/>
                <a:ext cx="64454" cy="308989"/>
              </a:xfrm>
              <a:custGeom>
                <a:avLst/>
                <a:gdLst>
                  <a:gd name="connsiteX0" fmla="*/ 64395 w 64454"/>
                  <a:gd name="connsiteY0" fmla="*/ 308989 h 308989"/>
                  <a:gd name="connsiteX1" fmla="*/ 30321 w 64454"/>
                  <a:gd name="connsiteY1" fmla="*/ 154882 h 308989"/>
                  <a:gd name="connsiteX2" fmla="*/ 59 w 64454"/>
                  <a:gd name="connsiteY2" fmla="*/ 0 h 308989"/>
                  <a:gd name="connsiteX3" fmla="*/ 34133 w 64454"/>
                  <a:gd name="connsiteY3" fmla="*/ 154107 h 308989"/>
                  <a:gd name="connsiteX4" fmla="*/ 64395 w 64454"/>
                  <a:gd name="connsiteY4" fmla="*/ 308989 h 308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54" h="308989">
                    <a:moveTo>
                      <a:pt x="64395" y="308989"/>
                    </a:moveTo>
                    <a:cubicBezTo>
                      <a:pt x="63323" y="308989"/>
                      <a:pt x="48073" y="240186"/>
                      <a:pt x="30321" y="154882"/>
                    </a:cubicBezTo>
                    <a:cubicBezTo>
                      <a:pt x="12569" y="69578"/>
                      <a:pt x="-1013" y="0"/>
                      <a:pt x="59" y="0"/>
                    </a:cubicBezTo>
                    <a:cubicBezTo>
                      <a:pt x="1132" y="0"/>
                      <a:pt x="16322" y="68803"/>
                      <a:pt x="34133" y="154107"/>
                    </a:cubicBezTo>
                    <a:cubicBezTo>
                      <a:pt x="51945" y="239411"/>
                      <a:pt x="65467" y="308751"/>
                      <a:pt x="64395" y="3089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0E00E478-E4FE-3991-AC3C-0B3B6FEF7595}"/>
                  </a:ext>
                </a:extLst>
              </p:cNvPr>
              <p:cNvSpPr/>
              <p:nvPr/>
            </p:nvSpPr>
            <p:spPr>
              <a:xfrm>
                <a:off x="1474701" y="3013043"/>
                <a:ext cx="133364" cy="88003"/>
              </a:xfrm>
              <a:custGeom>
                <a:avLst/>
                <a:gdLst>
                  <a:gd name="connsiteX0" fmla="*/ 705 w 133364"/>
                  <a:gd name="connsiteY0" fmla="*/ 86972 h 88003"/>
                  <a:gd name="connsiteX1" fmla="*/ 18576 w 133364"/>
                  <a:gd name="connsiteY1" fmla="*/ 56055 h 88003"/>
                  <a:gd name="connsiteX2" fmla="*/ 56284 w 133364"/>
                  <a:gd name="connsiteY2" fmla="*/ 46762 h 88003"/>
                  <a:gd name="connsiteX3" fmla="*/ 117581 w 133364"/>
                  <a:gd name="connsiteY3" fmla="*/ 5957 h 88003"/>
                  <a:gd name="connsiteX4" fmla="*/ 125325 w 133364"/>
                  <a:gd name="connsiteY4" fmla="*/ 0 h 88003"/>
                  <a:gd name="connsiteX5" fmla="*/ 132295 w 133364"/>
                  <a:gd name="connsiteY5" fmla="*/ 5957 h 88003"/>
                  <a:gd name="connsiteX6" fmla="*/ 132890 w 133364"/>
                  <a:gd name="connsiteY6" fmla="*/ 17871 h 88003"/>
                  <a:gd name="connsiteX7" fmla="*/ 77133 w 133364"/>
                  <a:gd name="connsiteY7" fmla="*/ 74641 h 88003"/>
                  <a:gd name="connsiteX8" fmla="*/ 526 w 133364"/>
                  <a:gd name="connsiteY8" fmla="*/ 86972 h 88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364" h="88003">
                    <a:moveTo>
                      <a:pt x="705" y="86972"/>
                    </a:moveTo>
                    <a:cubicBezTo>
                      <a:pt x="-2750" y="74462"/>
                      <a:pt x="7019" y="61655"/>
                      <a:pt x="18576" y="56055"/>
                    </a:cubicBezTo>
                    <a:cubicBezTo>
                      <a:pt x="30132" y="50456"/>
                      <a:pt x="43655" y="49741"/>
                      <a:pt x="56284" y="46762"/>
                    </a:cubicBezTo>
                    <a:cubicBezTo>
                      <a:pt x="80940" y="40930"/>
                      <a:pt x="102689" y="26455"/>
                      <a:pt x="117581" y="5957"/>
                    </a:cubicBezTo>
                    <a:cubicBezTo>
                      <a:pt x="119547" y="3157"/>
                      <a:pt x="121930" y="0"/>
                      <a:pt x="125325" y="0"/>
                    </a:cubicBezTo>
                    <a:cubicBezTo>
                      <a:pt x="128750" y="131"/>
                      <a:pt x="131634" y="2597"/>
                      <a:pt x="132295" y="5957"/>
                    </a:cubicBezTo>
                    <a:cubicBezTo>
                      <a:pt x="133480" y="9817"/>
                      <a:pt x="133683" y="13910"/>
                      <a:pt x="132890" y="17871"/>
                    </a:cubicBezTo>
                    <a:cubicBezTo>
                      <a:pt x="126933" y="48371"/>
                      <a:pt x="102331" y="61119"/>
                      <a:pt x="77133" y="74641"/>
                    </a:cubicBezTo>
                    <a:cubicBezTo>
                      <a:pt x="51935" y="88163"/>
                      <a:pt x="31741" y="89474"/>
                      <a:pt x="526" y="86972"/>
                    </a:cubicBezTo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7" name="Agrupar 4636">
            <a:extLst>
              <a:ext uri="{FF2B5EF4-FFF2-40B4-BE49-F238E27FC236}">
                <a16:creationId xmlns:a16="http://schemas.microsoft.com/office/drawing/2014/main" id="{139C16FA-AAE2-94FC-E221-67BE03DDD4BD}"/>
              </a:ext>
            </a:extLst>
          </p:cNvPr>
          <p:cNvGrpSpPr/>
          <p:nvPr/>
        </p:nvGrpSpPr>
        <p:grpSpPr>
          <a:xfrm>
            <a:off x="7416834" y="2458469"/>
            <a:ext cx="2669215" cy="2783191"/>
            <a:chOff x="7416834" y="1840621"/>
            <a:chExt cx="2669215" cy="2783191"/>
          </a:xfrm>
        </p:grpSpPr>
        <p:grpSp>
          <p:nvGrpSpPr>
            <p:cNvPr id="889" name="Gráfico 453">
              <a:extLst>
                <a:ext uri="{FF2B5EF4-FFF2-40B4-BE49-F238E27FC236}">
                  <a16:creationId xmlns:a16="http://schemas.microsoft.com/office/drawing/2014/main" id="{A77613C8-63F5-187C-7336-0CDFB8E712BA}"/>
                </a:ext>
              </a:extLst>
            </p:cNvPr>
            <p:cNvGrpSpPr/>
            <p:nvPr/>
          </p:nvGrpSpPr>
          <p:grpSpPr>
            <a:xfrm>
              <a:off x="7416834" y="1840621"/>
              <a:ext cx="2669215" cy="2172920"/>
              <a:chOff x="7416834" y="1840621"/>
              <a:chExt cx="2669215" cy="2172920"/>
            </a:xfrm>
          </p:grpSpPr>
          <p:sp>
            <p:nvSpPr>
              <p:cNvPr id="890" name="Forma Livre: Forma 889">
                <a:extLst>
                  <a:ext uri="{FF2B5EF4-FFF2-40B4-BE49-F238E27FC236}">
                    <a16:creationId xmlns:a16="http://schemas.microsoft.com/office/drawing/2014/main" id="{4CE8F9EF-61CA-F242-7A5C-3AADAF312558}"/>
                  </a:ext>
                </a:extLst>
              </p:cNvPr>
              <p:cNvSpPr/>
              <p:nvPr/>
            </p:nvSpPr>
            <p:spPr>
              <a:xfrm>
                <a:off x="7512890" y="3604472"/>
                <a:ext cx="408995" cy="409070"/>
              </a:xfrm>
              <a:custGeom>
                <a:avLst/>
                <a:gdLst>
                  <a:gd name="connsiteX0" fmla="*/ 393794 w 408995"/>
                  <a:gd name="connsiteY0" fmla="*/ 127342 h 409070"/>
                  <a:gd name="connsiteX1" fmla="*/ 281726 w 408995"/>
                  <a:gd name="connsiteY1" fmla="*/ 393869 h 409070"/>
                  <a:gd name="connsiteX2" fmla="*/ 15202 w 408995"/>
                  <a:gd name="connsiteY2" fmla="*/ 281800 h 409070"/>
                  <a:gd name="connsiteX3" fmla="*/ 127269 w 408995"/>
                  <a:gd name="connsiteY3" fmla="*/ 15273 h 409070"/>
                  <a:gd name="connsiteX4" fmla="*/ 127814 w 408995"/>
                  <a:gd name="connsiteY4" fmla="*/ 15052 h 409070"/>
                  <a:gd name="connsiteX5" fmla="*/ 393794 w 408995"/>
                  <a:gd name="connsiteY5" fmla="*/ 127342 h 40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995" h="409070">
                    <a:moveTo>
                      <a:pt x="393794" y="127342"/>
                    </a:moveTo>
                    <a:cubicBezTo>
                      <a:pt x="436446" y="231887"/>
                      <a:pt x="386270" y="351217"/>
                      <a:pt x="281726" y="393869"/>
                    </a:cubicBezTo>
                    <a:cubicBezTo>
                      <a:pt x="177181" y="436521"/>
                      <a:pt x="57854" y="386346"/>
                      <a:pt x="15202" y="281800"/>
                    </a:cubicBezTo>
                    <a:cubicBezTo>
                      <a:pt x="-27450" y="177255"/>
                      <a:pt x="22723" y="57925"/>
                      <a:pt x="127269" y="15273"/>
                    </a:cubicBezTo>
                    <a:cubicBezTo>
                      <a:pt x="127451" y="15201"/>
                      <a:pt x="127633" y="15124"/>
                      <a:pt x="127814" y="15052"/>
                    </a:cubicBezTo>
                    <a:cubicBezTo>
                      <a:pt x="232270" y="-27356"/>
                      <a:pt x="351333" y="22909"/>
                      <a:pt x="393794" y="127342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1" name="Forma Livre: Forma 890">
                <a:extLst>
                  <a:ext uri="{FF2B5EF4-FFF2-40B4-BE49-F238E27FC236}">
                    <a16:creationId xmlns:a16="http://schemas.microsoft.com/office/drawing/2014/main" id="{D4B3E3D2-AC6B-3711-0911-CAE2D6690263}"/>
                  </a:ext>
                </a:extLst>
              </p:cNvPr>
              <p:cNvSpPr/>
              <p:nvPr/>
            </p:nvSpPr>
            <p:spPr>
              <a:xfrm>
                <a:off x="7561541" y="3653081"/>
                <a:ext cx="311632" cy="311684"/>
              </a:xfrm>
              <a:custGeom>
                <a:avLst/>
                <a:gdLst>
                  <a:gd name="connsiteX0" fmla="*/ 300048 w 311632"/>
                  <a:gd name="connsiteY0" fmla="*/ 97020 h 311684"/>
                  <a:gd name="connsiteX1" fmla="*/ 214666 w 311632"/>
                  <a:gd name="connsiteY1" fmla="*/ 300100 h 311684"/>
                  <a:gd name="connsiteX2" fmla="*/ 11585 w 311632"/>
                  <a:gd name="connsiteY2" fmla="*/ 214718 h 311684"/>
                  <a:gd name="connsiteX3" fmla="*/ 96967 w 311632"/>
                  <a:gd name="connsiteY3" fmla="*/ 11638 h 311684"/>
                  <a:gd name="connsiteX4" fmla="*/ 97510 w 311632"/>
                  <a:gd name="connsiteY4" fmla="*/ 11418 h 311684"/>
                  <a:gd name="connsiteX5" fmla="*/ 300048 w 311632"/>
                  <a:gd name="connsiteY5" fmla="*/ 97020 h 31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632" h="311684">
                    <a:moveTo>
                      <a:pt x="300048" y="97020"/>
                    </a:moveTo>
                    <a:cubicBezTo>
                      <a:pt x="332549" y="176677"/>
                      <a:pt x="294323" y="267598"/>
                      <a:pt x="214666" y="300100"/>
                    </a:cubicBezTo>
                    <a:cubicBezTo>
                      <a:pt x="135009" y="332601"/>
                      <a:pt x="44087" y="294375"/>
                      <a:pt x="11585" y="214718"/>
                    </a:cubicBezTo>
                    <a:cubicBezTo>
                      <a:pt x="-20917" y="135061"/>
                      <a:pt x="17310" y="44140"/>
                      <a:pt x="96967" y="11638"/>
                    </a:cubicBezTo>
                    <a:cubicBezTo>
                      <a:pt x="97148" y="11567"/>
                      <a:pt x="97329" y="11489"/>
                      <a:pt x="97510" y="11418"/>
                    </a:cubicBezTo>
                    <a:cubicBezTo>
                      <a:pt x="177077" y="-20803"/>
                      <a:pt x="267708" y="17500"/>
                      <a:pt x="300048" y="9702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2" name="Forma Livre: Forma 891">
                <a:extLst>
                  <a:ext uri="{FF2B5EF4-FFF2-40B4-BE49-F238E27FC236}">
                    <a16:creationId xmlns:a16="http://schemas.microsoft.com/office/drawing/2014/main" id="{EC25A093-2B78-1258-B938-DB2D7F0FCBAF}"/>
                  </a:ext>
                </a:extLst>
              </p:cNvPr>
              <p:cNvSpPr/>
              <p:nvPr/>
            </p:nvSpPr>
            <p:spPr>
              <a:xfrm>
                <a:off x="7560000" y="3651931"/>
                <a:ext cx="313705" cy="313580"/>
              </a:xfrm>
              <a:custGeom>
                <a:avLst/>
                <a:gdLst>
                  <a:gd name="connsiteX0" fmla="*/ 301589 w 313705"/>
                  <a:gd name="connsiteY0" fmla="*/ 98170 h 313580"/>
                  <a:gd name="connsiteX1" fmla="*/ 300397 w 313705"/>
                  <a:gd name="connsiteY1" fmla="*/ 95906 h 313580"/>
                  <a:gd name="connsiteX2" fmla="*/ 297121 w 313705"/>
                  <a:gd name="connsiteY2" fmla="*/ 89294 h 313580"/>
                  <a:gd name="connsiteX3" fmla="*/ 294738 w 313705"/>
                  <a:gd name="connsiteY3" fmla="*/ 84409 h 313580"/>
                  <a:gd name="connsiteX4" fmla="*/ 291343 w 313705"/>
                  <a:gd name="connsiteY4" fmla="*/ 78452 h 313580"/>
                  <a:gd name="connsiteX5" fmla="*/ 282288 w 313705"/>
                  <a:gd name="connsiteY5" fmla="*/ 64870 h 313580"/>
                  <a:gd name="connsiteX6" fmla="*/ 250776 w 313705"/>
                  <a:gd name="connsiteY6" fmla="*/ 33239 h 313580"/>
                  <a:gd name="connsiteX7" fmla="*/ 54195 w 313705"/>
                  <a:gd name="connsiteY7" fmla="*/ 42055 h 313580"/>
                  <a:gd name="connsiteX8" fmla="*/ 39005 w 313705"/>
                  <a:gd name="connsiteY8" fmla="*/ 58079 h 313580"/>
                  <a:gd name="connsiteX9" fmla="*/ 32273 w 313705"/>
                  <a:gd name="connsiteY9" fmla="*/ 66955 h 313580"/>
                  <a:gd name="connsiteX10" fmla="*/ 26316 w 313705"/>
                  <a:gd name="connsiteY10" fmla="*/ 76367 h 313580"/>
                  <a:gd name="connsiteX11" fmla="*/ 8445 w 313705"/>
                  <a:gd name="connsiteY11" fmla="*/ 118900 h 313580"/>
                  <a:gd name="connsiteX12" fmla="*/ 3918 w 313705"/>
                  <a:gd name="connsiteY12" fmla="*/ 166556 h 313580"/>
                  <a:gd name="connsiteX13" fmla="*/ 14760 w 313705"/>
                  <a:gd name="connsiteY13" fmla="*/ 214569 h 313580"/>
                  <a:gd name="connsiteX14" fmla="*/ 40375 w 313705"/>
                  <a:gd name="connsiteY14" fmla="*/ 256626 h 313580"/>
                  <a:gd name="connsiteX15" fmla="*/ 76772 w 313705"/>
                  <a:gd name="connsiteY15" fmla="*/ 287662 h 313580"/>
                  <a:gd name="connsiteX16" fmla="*/ 97502 w 313705"/>
                  <a:gd name="connsiteY16" fmla="*/ 298503 h 313580"/>
                  <a:gd name="connsiteX17" fmla="*/ 119245 w 313705"/>
                  <a:gd name="connsiteY17" fmla="*/ 305711 h 313580"/>
                  <a:gd name="connsiteX18" fmla="*/ 141346 w 313705"/>
                  <a:gd name="connsiteY18" fmla="*/ 309822 h 313580"/>
                  <a:gd name="connsiteX19" fmla="*/ 163268 w 313705"/>
                  <a:gd name="connsiteY19" fmla="*/ 310417 h 313580"/>
                  <a:gd name="connsiteX20" fmla="*/ 310048 w 313705"/>
                  <a:gd name="connsiteY20" fmla="*/ 179900 h 313580"/>
                  <a:gd name="connsiteX21" fmla="*/ 310703 w 313705"/>
                  <a:gd name="connsiteY21" fmla="*/ 135282 h 313580"/>
                  <a:gd name="connsiteX22" fmla="*/ 307725 w 313705"/>
                  <a:gd name="connsiteY22" fmla="*/ 119198 h 313580"/>
                  <a:gd name="connsiteX23" fmla="*/ 306235 w 313705"/>
                  <a:gd name="connsiteY23" fmla="*/ 112824 h 313580"/>
                  <a:gd name="connsiteX24" fmla="*/ 304567 w 313705"/>
                  <a:gd name="connsiteY24" fmla="*/ 107641 h 313580"/>
                  <a:gd name="connsiteX25" fmla="*/ 302244 w 313705"/>
                  <a:gd name="connsiteY25" fmla="*/ 100612 h 313580"/>
                  <a:gd name="connsiteX26" fmla="*/ 301589 w 313705"/>
                  <a:gd name="connsiteY26" fmla="*/ 98170 h 313580"/>
                  <a:gd name="connsiteX27" fmla="*/ 302602 w 313705"/>
                  <a:gd name="connsiteY27" fmla="*/ 100493 h 313580"/>
                  <a:gd name="connsiteX28" fmla="*/ 305163 w 313705"/>
                  <a:gd name="connsiteY28" fmla="*/ 107403 h 313580"/>
                  <a:gd name="connsiteX29" fmla="*/ 307069 w 313705"/>
                  <a:gd name="connsiteY29" fmla="*/ 112586 h 313580"/>
                  <a:gd name="connsiteX30" fmla="*/ 308678 w 313705"/>
                  <a:gd name="connsiteY30" fmla="*/ 118960 h 313580"/>
                  <a:gd name="connsiteX31" fmla="*/ 311954 w 313705"/>
                  <a:gd name="connsiteY31" fmla="*/ 135103 h 313580"/>
                  <a:gd name="connsiteX32" fmla="*/ 311954 w 313705"/>
                  <a:gd name="connsiteY32" fmla="*/ 180198 h 313580"/>
                  <a:gd name="connsiteX33" fmla="*/ 241959 w 313705"/>
                  <a:gd name="connsiteY33" fmla="*/ 288555 h 313580"/>
                  <a:gd name="connsiteX34" fmla="*/ 162970 w 313705"/>
                  <a:gd name="connsiteY34" fmla="*/ 313396 h 313580"/>
                  <a:gd name="connsiteX35" fmla="*/ 118054 w 313705"/>
                  <a:gd name="connsiteY35" fmla="*/ 308630 h 313580"/>
                  <a:gd name="connsiteX36" fmla="*/ 95834 w 313705"/>
                  <a:gd name="connsiteY36" fmla="*/ 301363 h 313580"/>
                  <a:gd name="connsiteX37" fmla="*/ 74747 w 313705"/>
                  <a:gd name="connsiteY37" fmla="*/ 290342 h 313580"/>
                  <a:gd name="connsiteX38" fmla="*/ 37575 w 313705"/>
                  <a:gd name="connsiteY38" fmla="*/ 258651 h 313580"/>
                  <a:gd name="connsiteX39" fmla="*/ 344 w 313705"/>
                  <a:gd name="connsiteY39" fmla="*/ 166675 h 313580"/>
                  <a:gd name="connsiteX40" fmla="*/ 4990 w 313705"/>
                  <a:gd name="connsiteY40" fmla="*/ 118126 h 313580"/>
                  <a:gd name="connsiteX41" fmla="*/ 12496 w 313705"/>
                  <a:gd name="connsiteY41" fmla="*/ 95489 h 313580"/>
                  <a:gd name="connsiteX42" fmla="*/ 23397 w 313705"/>
                  <a:gd name="connsiteY42" fmla="*/ 74759 h 313580"/>
                  <a:gd name="connsiteX43" fmla="*/ 29771 w 313705"/>
                  <a:gd name="connsiteY43" fmla="*/ 65168 h 313580"/>
                  <a:gd name="connsiteX44" fmla="*/ 36682 w 313705"/>
                  <a:gd name="connsiteY44" fmla="*/ 56113 h 313580"/>
                  <a:gd name="connsiteX45" fmla="*/ 52348 w 313705"/>
                  <a:gd name="connsiteY45" fmla="*/ 40089 h 313580"/>
                  <a:gd name="connsiteX46" fmla="*/ 126334 w 313705"/>
                  <a:gd name="connsiteY46" fmla="*/ 3037 h 313580"/>
                  <a:gd name="connsiteX47" fmla="*/ 251967 w 313705"/>
                  <a:gd name="connsiteY47" fmla="*/ 32047 h 313580"/>
                  <a:gd name="connsiteX48" fmla="*/ 283241 w 313705"/>
                  <a:gd name="connsiteY48" fmla="*/ 64394 h 313580"/>
                  <a:gd name="connsiteX49" fmla="*/ 292117 w 313705"/>
                  <a:gd name="connsiteY49" fmla="*/ 78274 h 313580"/>
                  <a:gd name="connsiteX50" fmla="*/ 295394 w 313705"/>
                  <a:gd name="connsiteY50" fmla="*/ 84230 h 313580"/>
                  <a:gd name="connsiteX51" fmla="*/ 297657 w 313705"/>
                  <a:gd name="connsiteY51" fmla="*/ 89234 h 313580"/>
                  <a:gd name="connsiteX52" fmla="*/ 300636 w 313705"/>
                  <a:gd name="connsiteY52" fmla="*/ 96025 h 313580"/>
                  <a:gd name="connsiteX53" fmla="*/ 301589 w 313705"/>
                  <a:gd name="connsiteY53" fmla="*/ 98170 h 313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13705" h="313580">
                    <a:moveTo>
                      <a:pt x="301589" y="98170"/>
                    </a:moveTo>
                    <a:cubicBezTo>
                      <a:pt x="301130" y="97449"/>
                      <a:pt x="300731" y="96693"/>
                      <a:pt x="300397" y="95906"/>
                    </a:cubicBezTo>
                    <a:cubicBezTo>
                      <a:pt x="299564" y="94298"/>
                      <a:pt x="298491" y="92094"/>
                      <a:pt x="297121" y="89294"/>
                    </a:cubicBezTo>
                    <a:lnTo>
                      <a:pt x="294738" y="84409"/>
                    </a:lnTo>
                    <a:cubicBezTo>
                      <a:pt x="293785" y="82622"/>
                      <a:pt x="292594" y="80775"/>
                      <a:pt x="291343" y="78452"/>
                    </a:cubicBezTo>
                    <a:cubicBezTo>
                      <a:pt x="288660" y="73711"/>
                      <a:pt x="285634" y="69171"/>
                      <a:pt x="282288" y="64870"/>
                    </a:cubicBezTo>
                    <a:cubicBezTo>
                      <a:pt x="273441" y="52795"/>
                      <a:pt x="262817" y="42132"/>
                      <a:pt x="250776" y="33239"/>
                    </a:cubicBezTo>
                    <a:cubicBezTo>
                      <a:pt x="191598" y="-11296"/>
                      <a:pt x="109150" y="-7597"/>
                      <a:pt x="54195" y="42055"/>
                    </a:cubicBezTo>
                    <a:cubicBezTo>
                      <a:pt x="48769" y="47041"/>
                      <a:pt x="43693" y="52396"/>
                      <a:pt x="39005" y="58079"/>
                    </a:cubicBezTo>
                    <a:cubicBezTo>
                      <a:pt x="36682" y="60939"/>
                      <a:pt x="34537" y="64036"/>
                      <a:pt x="32273" y="66955"/>
                    </a:cubicBezTo>
                    <a:cubicBezTo>
                      <a:pt x="30079" y="69958"/>
                      <a:pt x="28089" y="73097"/>
                      <a:pt x="26316" y="76367"/>
                    </a:cubicBezTo>
                    <a:cubicBezTo>
                      <a:pt x="18060" y="89467"/>
                      <a:pt x="12021" y="103835"/>
                      <a:pt x="8445" y="118900"/>
                    </a:cubicBezTo>
                    <a:cubicBezTo>
                      <a:pt x="4383" y="134436"/>
                      <a:pt x="2854" y="150532"/>
                      <a:pt x="3918" y="166556"/>
                    </a:cubicBezTo>
                    <a:cubicBezTo>
                      <a:pt x="5089" y="183015"/>
                      <a:pt x="8744" y="199206"/>
                      <a:pt x="14760" y="214569"/>
                    </a:cubicBezTo>
                    <a:cubicBezTo>
                      <a:pt x="21155" y="229784"/>
                      <a:pt x="29788" y="243961"/>
                      <a:pt x="40375" y="256626"/>
                    </a:cubicBezTo>
                    <a:cubicBezTo>
                      <a:pt x="50770" y="268850"/>
                      <a:pt x="63059" y="279328"/>
                      <a:pt x="76772" y="287662"/>
                    </a:cubicBezTo>
                    <a:cubicBezTo>
                      <a:pt x="83428" y="291742"/>
                      <a:pt x="90354" y="295364"/>
                      <a:pt x="97502" y="298503"/>
                    </a:cubicBezTo>
                    <a:cubicBezTo>
                      <a:pt x="104595" y="301351"/>
                      <a:pt x="111856" y="303757"/>
                      <a:pt x="119245" y="305711"/>
                    </a:cubicBezTo>
                    <a:cubicBezTo>
                      <a:pt x="126512" y="307576"/>
                      <a:pt x="133895" y="308946"/>
                      <a:pt x="141346" y="309822"/>
                    </a:cubicBezTo>
                    <a:cubicBezTo>
                      <a:pt x="148629" y="310554"/>
                      <a:pt x="155955" y="310751"/>
                      <a:pt x="163268" y="310417"/>
                    </a:cubicBezTo>
                    <a:cubicBezTo>
                      <a:pt x="237052" y="307463"/>
                      <a:pt x="298491" y="252831"/>
                      <a:pt x="310048" y="179900"/>
                    </a:cubicBezTo>
                    <a:cubicBezTo>
                      <a:pt x="312538" y="165150"/>
                      <a:pt x="312758" y="150103"/>
                      <a:pt x="310703" y="135282"/>
                    </a:cubicBezTo>
                    <a:cubicBezTo>
                      <a:pt x="310107" y="129855"/>
                      <a:pt x="309113" y="124482"/>
                      <a:pt x="307725" y="119198"/>
                    </a:cubicBezTo>
                    <a:cubicBezTo>
                      <a:pt x="307188" y="116875"/>
                      <a:pt x="306771" y="114730"/>
                      <a:pt x="306235" y="112824"/>
                    </a:cubicBezTo>
                    <a:cubicBezTo>
                      <a:pt x="305699" y="110918"/>
                      <a:pt x="305044" y="109190"/>
                      <a:pt x="304567" y="107641"/>
                    </a:cubicBezTo>
                    <a:cubicBezTo>
                      <a:pt x="303555" y="104663"/>
                      <a:pt x="302840" y="102340"/>
                      <a:pt x="302244" y="100612"/>
                    </a:cubicBezTo>
                    <a:cubicBezTo>
                      <a:pt x="301958" y="99814"/>
                      <a:pt x="301744" y="98998"/>
                      <a:pt x="301589" y="98170"/>
                    </a:cubicBezTo>
                    <a:cubicBezTo>
                      <a:pt x="302018" y="98903"/>
                      <a:pt x="302357" y="99683"/>
                      <a:pt x="302602" y="100493"/>
                    </a:cubicBezTo>
                    <a:cubicBezTo>
                      <a:pt x="303197" y="102161"/>
                      <a:pt x="304091" y="104484"/>
                      <a:pt x="305163" y="107403"/>
                    </a:cubicBezTo>
                    <a:cubicBezTo>
                      <a:pt x="305759" y="108952"/>
                      <a:pt x="306354" y="110680"/>
                      <a:pt x="307069" y="112586"/>
                    </a:cubicBezTo>
                    <a:cubicBezTo>
                      <a:pt x="307784" y="114492"/>
                      <a:pt x="308082" y="116637"/>
                      <a:pt x="308678" y="118960"/>
                    </a:cubicBezTo>
                    <a:cubicBezTo>
                      <a:pt x="310179" y="124249"/>
                      <a:pt x="311275" y="129647"/>
                      <a:pt x="311954" y="135103"/>
                    </a:cubicBezTo>
                    <a:cubicBezTo>
                      <a:pt x="314289" y="150043"/>
                      <a:pt x="314289" y="165257"/>
                      <a:pt x="311954" y="180198"/>
                    </a:cubicBezTo>
                    <a:cubicBezTo>
                      <a:pt x="305187" y="224661"/>
                      <a:pt x="279707" y="264102"/>
                      <a:pt x="241959" y="288555"/>
                    </a:cubicBezTo>
                    <a:cubicBezTo>
                      <a:pt x="218303" y="303704"/>
                      <a:pt x="191038" y="312276"/>
                      <a:pt x="162970" y="313396"/>
                    </a:cubicBezTo>
                    <a:cubicBezTo>
                      <a:pt x="147841" y="314158"/>
                      <a:pt x="132686" y="312550"/>
                      <a:pt x="118054" y="308630"/>
                    </a:cubicBezTo>
                    <a:cubicBezTo>
                      <a:pt x="110492" y="306712"/>
                      <a:pt x="103069" y="304282"/>
                      <a:pt x="95834" y="301363"/>
                    </a:cubicBezTo>
                    <a:cubicBezTo>
                      <a:pt x="88568" y="298164"/>
                      <a:pt x="81523" y="294482"/>
                      <a:pt x="74747" y="290342"/>
                    </a:cubicBezTo>
                    <a:cubicBezTo>
                      <a:pt x="60725" y="281860"/>
                      <a:pt x="48171" y="271155"/>
                      <a:pt x="37575" y="258651"/>
                    </a:cubicBezTo>
                    <a:cubicBezTo>
                      <a:pt x="15368" y="232935"/>
                      <a:pt x="2279" y="200600"/>
                      <a:pt x="344" y="166675"/>
                    </a:cubicBezTo>
                    <a:cubicBezTo>
                      <a:pt x="-763" y="150347"/>
                      <a:pt x="806" y="133948"/>
                      <a:pt x="4990" y="118126"/>
                    </a:cubicBezTo>
                    <a:cubicBezTo>
                      <a:pt x="6962" y="110417"/>
                      <a:pt x="9470" y="102852"/>
                      <a:pt x="12496" y="95489"/>
                    </a:cubicBezTo>
                    <a:cubicBezTo>
                      <a:pt x="15664" y="88347"/>
                      <a:pt x="19306" y="81419"/>
                      <a:pt x="23397" y="74759"/>
                    </a:cubicBezTo>
                    <a:cubicBezTo>
                      <a:pt x="25292" y="71417"/>
                      <a:pt x="27423" y="68212"/>
                      <a:pt x="29771" y="65168"/>
                    </a:cubicBezTo>
                    <a:cubicBezTo>
                      <a:pt x="32095" y="62130"/>
                      <a:pt x="34239" y="59211"/>
                      <a:pt x="36682" y="56113"/>
                    </a:cubicBezTo>
                    <a:cubicBezTo>
                      <a:pt x="41522" y="50413"/>
                      <a:pt x="46757" y="45057"/>
                      <a:pt x="52348" y="40089"/>
                    </a:cubicBezTo>
                    <a:cubicBezTo>
                      <a:pt x="73262" y="21360"/>
                      <a:pt x="98808" y="8565"/>
                      <a:pt x="126334" y="3037"/>
                    </a:cubicBezTo>
                    <a:cubicBezTo>
                      <a:pt x="170434" y="-5774"/>
                      <a:pt x="216194" y="4794"/>
                      <a:pt x="251967" y="32047"/>
                    </a:cubicBezTo>
                    <a:cubicBezTo>
                      <a:pt x="263981" y="41173"/>
                      <a:pt x="274528" y="52081"/>
                      <a:pt x="283241" y="64394"/>
                    </a:cubicBezTo>
                    <a:cubicBezTo>
                      <a:pt x="286563" y="68778"/>
                      <a:pt x="289531" y="73419"/>
                      <a:pt x="292117" y="78274"/>
                    </a:cubicBezTo>
                    <a:cubicBezTo>
                      <a:pt x="293309" y="80358"/>
                      <a:pt x="294500" y="82205"/>
                      <a:pt x="295394" y="84230"/>
                    </a:cubicBezTo>
                    <a:lnTo>
                      <a:pt x="297657" y="89234"/>
                    </a:lnTo>
                    <a:lnTo>
                      <a:pt x="300636" y="96025"/>
                    </a:lnTo>
                    <a:cubicBezTo>
                      <a:pt x="301029" y="96704"/>
                      <a:pt x="301345" y="97425"/>
                      <a:pt x="301589" y="98170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3" name="Forma Livre: Forma 892">
                <a:extLst>
                  <a:ext uri="{FF2B5EF4-FFF2-40B4-BE49-F238E27FC236}">
                    <a16:creationId xmlns:a16="http://schemas.microsoft.com/office/drawing/2014/main" id="{6FEF6F61-0BDA-88ED-C0D0-86B0F458BF4A}"/>
                  </a:ext>
                </a:extLst>
              </p:cNvPr>
              <p:cNvSpPr/>
              <p:nvPr/>
            </p:nvSpPr>
            <p:spPr>
              <a:xfrm>
                <a:off x="7561679" y="3653252"/>
                <a:ext cx="299545" cy="223455"/>
              </a:xfrm>
              <a:custGeom>
                <a:avLst/>
                <a:gdLst>
                  <a:gd name="connsiteX0" fmla="*/ 299434 w 299545"/>
                  <a:gd name="connsiteY0" fmla="*/ 98815 h 223455"/>
                  <a:gd name="connsiteX1" fmla="*/ 288592 w 299545"/>
                  <a:gd name="connsiteY1" fmla="*/ 82969 h 223455"/>
                  <a:gd name="connsiteX2" fmla="*/ 254160 w 299545"/>
                  <a:gd name="connsiteY2" fmla="*/ 45381 h 223455"/>
                  <a:gd name="connsiteX3" fmla="*/ 224375 w 299545"/>
                  <a:gd name="connsiteY3" fmla="*/ 26795 h 223455"/>
                  <a:gd name="connsiteX4" fmla="*/ 186549 w 299545"/>
                  <a:gd name="connsiteY4" fmla="*/ 14345 h 223455"/>
                  <a:gd name="connsiteX5" fmla="*/ 165223 w 299545"/>
                  <a:gd name="connsiteY5" fmla="*/ 11843 h 223455"/>
                  <a:gd name="connsiteX6" fmla="*/ 142884 w 299545"/>
                  <a:gd name="connsiteY6" fmla="*/ 12498 h 223455"/>
                  <a:gd name="connsiteX7" fmla="*/ 120128 w 299545"/>
                  <a:gd name="connsiteY7" fmla="*/ 16608 h 223455"/>
                  <a:gd name="connsiteX8" fmla="*/ 97670 w 299545"/>
                  <a:gd name="connsiteY8" fmla="*/ 24472 h 223455"/>
                  <a:gd name="connsiteX9" fmla="*/ 76940 w 299545"/>
                  <a:gd name="connsiteY9" fmla="*/ 35611 h 223455"/>
                  <a:gd name="connsiteX10" fmla="*/ 58592 w 299545"/>
                  <a:gd name="connsiteY10" fmla="*/ 49670 h 223455"/>
                  <a:gd name="connsiteX11" fmla="*/ 43283 w 299545"/>
                  <a:gd name="connsiteY11" fmla="*/ 65992 h 223455"/>
                  <a:gd name="connsiteX12" fmla="*/ 30595 w 299545"/>
                  <a:gd name="connsiteY12" fmla="*/ 83267 h 223455"/>
                  <a:gd name="connsiteX13" fmla="*/ 14332 w 299545"/>
                  <a:gd name="connsiteY13" fmla="*/ 119605 h 223455"/>
                  <a:gd name="connsiteX14" fmla="*/ 8375 w 299545"/>
                  <a:gd name="connsiteY14" fmla="*/ 153977 h 223455"/>
                  <a:gd name="connsiteX15" fmla="*/ 13021 w 299545"/>
                  <a:gd name="connsiteY15" fmla="*/ 204790 h 223455"/>
                  <a:gd name="connsiteX16" fmla="*/ 17430 w 299545"/>
                  <a:gd name="connsiteY16" fmla="*/ 223435 h 223455"/>
                  <a:gd name="connsiteX17" fmla="*/ 8613 w 299545"/>
                  <a:gd name="connsiteY17" fmla="*/ 206100 h 223455"/>
                  <a:gd name="connsiteX18" fmla="*/ 35 w 299545"/>
                  <a:gd name="connsiteY18" fmla="*/ 153619 h 223455"/>
                  <a:gd name="connsiteX19" fmla="*/ 5099 w 299545"/>
                  <a:gd name="connsiteY19" fmla="*/ 116924 h 223455"/>
                  <a:gd name="connsiteX20" fmla="*/ 21480 w 299545"/>
                  <a:gd name="connsiteY20" fmla="*/ 77549 h 223455"/>
                  <a:gd name="connsiteX21" fmla="*/ 34526 w 299545"/>
                  <a:gd name="connsiteY21" fmla="*/ 58546 h 223455"/>
                  <a:gd name="connsiteX22" fmla="*/ 51027 w 299545"/>
                  <a:gd name="connsiteY22" fmla="*/ 40973 h 223455"/>
                  <a:gd name="connsiteX23" fmla="*/ 70745 w 299545"/>
                  <a:gd name="connsiteY23" fmla="*/ 25663 h 223455"/>
                  <a:gd name="connsiteX24" fmla="*/ 93322 w 299545"/>
                  <a:gd name="connsiteY24" fmla="*/ 13332 h 223455"/>
                  <a:gd name="connsiteX25" fmla="*/ 117567 w 299545"/>
                  <a:gd name="connsiteY25" fmla="*/ 4933 h 223455"/>
                  <a:gd name="connsiteX26" fmla="*/ 189051 w 299545"/>
                  <a:gd name="connsiteY26" fmla="*/ 3384 h 223455"/>
                  <a:gd name="connsiteX27" fmla="*/ 259700 w 299545"/>
                  <a:gd name="connsiteY27" fmla="*/ 38709 h 223455"/>
                  <a:gd name="connsiteX28" fmla="*/ 292702 w 299545"/>
                  <a:gd name="connsiteY28" fmla="*/ 80408 h 223455"/>
                  <a:gd name="connsiteX29" fmla="*/ 299434 w 299545"/>
                  <a:gd name="connsiteY29" fmla="*/ 98815 h 223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9545" h="223455">
                    <a:moveTo>
                      <a:pt x="299434" y="98815"/>
                    </a:moveTo>
                    <a:cubicBezTo>
                      <a:pt x="298540" y="99172"/>
                      <a:pt x="295383" y="92858"/>
                      <a:pt x="288592" y="82969"/>
                    </a:cubicBezTo>
                    <a:cubicBezTo>
                      <a:pt x="279126" y="68738"/>
                      <a:pt x="267511" y="56056"/>
                      <a:pt x="254160" y="45381"/>
                    </a:cubicBezTo>
                    <a:cubicBezTo>
                      <a:pt x="244940" y="38119"/>
                      <a:pt x="234952" y="31882"/>
                      <a:pt x="224375" y="26795"/>
                    </a:cubicBezTo>
                    <a:cubicBezTo>
                      <a:pt x="212348" y="21052"/>
                      <a:pt x="199636" y="16871"/>
                      <a:pt x="186549" y="14345"/>
                    </a:cubicBezTo>
                    <a:cubicBezTo>
                      <a:pt x="179512" y="12987"/>
                      <a:pt x="172383" y="12147"/>
                      <a:pt x="165223" y="11843"/>
                    </a:cubicBezTo>
                    <a:cubicBezTo>
                      <a:pt x="157771" y="11468"/>
                      <a:pt x="150301" y="11688"/>
                      <a:pt x="142884" y="12498"/>
                    </a:cubicBezTo>
                    <a:cubicBezTo>
                      <a:pt x="135205" y="13290"/>
                      <a:pt x="127598" y="14661"/>
                      <a:pt x="120128" y="16608"/>
                    </a:cubicBezTo>
                    <a:cubicBezTo>
                      <a:pt x="112466" y="18693"/>
                      <a:pt x="104960" y="21321"/>
                      <a:pt x="97670" y="24472"/>
                    </a:cubicBezTo>
                    <a:cubicBezTo>
                      <a:pt x="90503" y="27683"/>
                      <a:pt x="83575" y="31406"/>
                      <a:pt x="76940" y="35611"/>
                    </a:cubicBezTo>
                    <a:cubicBezTo>
                      <a:pt x="70456" y="39799"/>
                      <a:pt x="64321" y="44499"/>
                      <a:pt x="58592" y="49670"/>
                    </a:cubicBezTo>
                    <a:cubicBezTo>
                      <a:pt x="53080" y="54709"/>
                      <a:pt x="47962" y="60166"/>
                      <a:pt x="43283" y="65992"/>
                    </a:cubicBezTo>
                    <a:cubicBezTo>
                      <a:pt x="38626" y="71425"/>
                      <a:pt x="34384" y="77197"/>
                      <a:pt x="30595" y="83267"/>
                    </a:cubicBezTo>
                    <a:cubicBezTo>
                      <a:pt x="23621" y="94621"/>
                      <a:pt x="18155" y="106839"/>
                      <a:pt x="14332" y="119605"/>
                    </a:cubicBezTo>
                    <a:cubicBezTo>
                      <a:pt x="11115" y="130816"/>
                      <a:pt x="9118" y="142337"/>
                      <a:pt x="8375" y="153977"/>
                    </a:cubicBezTo>
                    <a:cubicBezTo>
                      <a:pt x="7303" y="171049"/>
                      <a:pt x="8870" y="188194"/>
                      <a:pt x="13021" y="204790"/>
                    </a:cubicBezTo>
                    <a:cubicBezTo>
                      <a:pt x="15940" y="216704"/>
                      <a:pt x="18323" y="223018"/>
                      <a:pt x="17430" y="223435"/>
                    </a:cubicBezTo>
                    <a:cubicBezTo>
                      <a:pt x="16536" y="223852"/>
                      <a:pt x="13021" y="217895"/>
                      <a:pt x="8613" y="206100"/>
                    </a:cubicBezTo>
                    <a:cubicBezTo>
                      <a:pt x="2550" y="189284"/>
                      <a:pt x="-359" y="171490"/>
                      <a:pt x="35" y="153619"/>
                    </a:cubicBezTo>
                    <a:cubicBezTo>
                      <a:pt x="304" y="141235"/>
                      <a:pt x="2003" y="128922"/>
                      <a:pt x="5099" y="116924"/>
                    </a:cubicBezTo>
                    <a:cubicBezTo>
                      <a:pt x="8766" y="103122"/>
                      <a:pt x="14276" y="89879"/>
                      <a:pt x="21480" y="77549"/>
                    </a:cubicBezTo>
                    <a:cubicBezTo>
                      <a:pt x="25320" y="70877"/>
                      <a:pt x="29682" y="64527"/>
                      <a:pt x="34526" y="58546"/>
                    </a:cubicBezTo>
                    <a:cubicBezTo>
                      <a:pt x="39537" y="52249"/>
                      <a:pt x="45056" y="46370"/>
                      <a:pt x="51027" y="40973"/>
                    </a:cubicBezTo>
                    <a:cubicBezTo>
                      <a:pt x="57182" y="35355"/>
                      <a:pt x="63776" y="30232"/>
                      <a:pt x="70745" y="25663"/>
                    </a:cubicBezTo>
                    <a:cubicBezTo>
                      <a:pt x="77938" y="20969"/>
                      <a:pt x="85486" y="16847"/>
                      <a:pt x="93322" y="13332"/>
                    </a:cubicBezTo>
                    <a:cubicBezTo>
                      <a:pt x="101180" y="9925"/>
                      <a:pt x="109285" y="7113"/>
                      <a:pt x="117567" y="4933"/>
                    </a:cubicBezTo>
                    <a:cubicBezTo>
                      <a:pt x="140959" y="-1072"/>
                      <a:pt x="165420" y="-1602"/>
                      <a:pt x="189051" y="3384"/>
                    </a:cubicBezTo>
                    <a:cubicBezTo>
                      <a:pt x="215258" y="8852"/>
                      <a:pt x="239599" y="21023"/>
                      <a:pt x="259700" y="38709"/>
                    </a:cubicBezTo>
                    <a:cubicBezTo>
                      <a:pt x="273179" y="50456"/>
                      <a:pt x="284368" y="64592"/>
                      <a:pt x="292702" y="80408"/>
                    </a:cubicBezTo>
                    <a:cubicBezTo>
                      <a:pt x="298302" y="91786"/>
                      <a:pt x="300029" y="98517"/>
                      <a:pt x="299434" y="9881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A883AC80-F1B9-48A8-A4C7-B400826629B6}"/>
                  </a:ext>
                </a:extLst>
              </p:cNvPr>
              <p:cNvSpPr/>
              <p:nvPr/>
            </p:nvSpPr>
            <p:spPr>
              <a:xfrm>
                <a:off x="7631471" y="3706790"/>
                <a:ext cx="152201" cy="218267"/>
              </a:xfrm>
              <a:custGeom>
                <a:avLst/>
                <a:gdLst>
                  <a:gd name="connsiteX0" fmla="*/ 106749 w 152201"/>
                  <a:gd name="connsiteY0" fmla="*/ 109969 h 218267"/>
                  <a:gd name="connsiteX1" fmla="*/ 146899 w 152201"/>
                  <a:gd name="connsiteY1" fmla="*/ 32946 h 218267"/>
                  <a:gd name="connsiteX2" fmla="*/ 63502 w 152201"/>
                  <a:gd name="connsiteY2" fmla="*/ 7509 h 218267"/>
                  <a:gd name="connsiteX3" fmla="*/ 0 w 152201"/>
                  <a:gd name="connsiteY3" fmla="*/ 34077 h 218267"/>
                  <a:gd name="connsiteX4" fmla="*/ 30261 w 152201"/>
                  <a:gd name="connsiteY4" fmla="*/ 106216 h 218267"/>
                  <a:gd name="connsiteX5" fmla="*/ 18348 w 152201"/>
                  <a:gd name="connsiteY5" fmla="*/ 111340 h 218267"/>
                  <a:gd name="connsiteX6" fmla="*/ 30261 w 152201"/>
                  <a:gd name="connsiteY6" fmla="*/ 140529 h 218267"/>
                  <a:gd name="connsiteX7" fmla="*/ 42533 w 152201"/>
                  <a:gd name="connsiteY7" fmla="*/ 135346 h 218267"/>
                  <a:gd name="connsiteX8" fmla="*/ 50158 w 152201"/>
                  <a:gd name="connsiteY8" fmla="*/ 153634 h 218267"/>
                  <a:gd name="connsiteX9" fmla="*/ 38899 w 152201"/>
                  <a:gd name="connsiteY9" fmla="*/ 158400 h 218267"/>
                  <a:gd name="connsiteX10" fmla="*/ 50813 w 152201"/>
                  <a:gd name="connsiteY10" fmla="*/ 187529 h 218267"/>
                  <a:gd name="connsiteX11" fmla="*/ 62727 w 152201"/>
                  <a:gd name="connsiteY11" fmla="*/ 182525 h 218267"/>
                  <a:gd name="connsiteX12" fmla="*/ 77798 w 152201"/>
                  <a:gd name="connsiteY12" fmla="*/ 218267 h 218267"/>
                  <a:gd name="connsiteX13" fmla="*/ 115327 w 152201"/>
                  <a:gd name="connsiteY13" fmla="*/ 202541 h 218267"/>
                  <a:gd name="connsiteX14" fmla="*/ 100256 w 152201"/>
                  <a:gd name="connsiteY14" fmla="*/ 166799 h 218267"/>
                  <a:gd name="connsiteX15" fmla="*/ 152201 w 152201"/>
                  <a:gd name="connsiteY15" fmla="*/ 145116 h 218267"/>
                  <a:gd name="connsiteX16" fmla="*/ 140287 w 152201"/>
                  <a:gd name="connsiteY16" fmla="*/ 115986 h 218267"/>
                  <a:gd name="connsiteX17" fmla="*/ 89653 w 152201"/>
                  <a:gd name="connsiteY17" fmla="*/ 136955 h 218267"/>
                  <a:gd name="connsiteX18" fmla="*/ 82504 w 152201"/>
                  <a:gd name="connsiteY18" fmla="*/ 119918 h 218267"/>
                  <a:gd name="connsiteX19" fmla="*/ 52481 w 152201"/>
                  <a:gd name="connsiteY19" fmla="*/ 48553 h 218267"/>
                  <a:gd name="connsiteX20" fmla="*/ 74284 w 152201"/>
                  <a:gd name="connsiteY20" fmla="*/ 39439 h 218267"/>
                  <a:gd name="connsiteX21" fmla="*/ 107285 w 152201"/>
                  <a:gd name="connsiteY21" fmla="*/ 49625 h 218267"/>
                  <a:gd name="connsiteX22" fmla="*/ 91380 w 152201"/>
                  <a:gd name="connsiteY22" fmla="*/ 80065 h 218267"/>
                  <a:gd name="connsiteX23" fmla="*/ 69578 w 152201"/>
                  <a:gd name="connsiteY23" fmla="*/ 89299 h 218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2201" h="218267">
                    <a:moveTo>
                      <a:pt x="106749" y="109969"/>
                    </a:moveTo>
                    <a:cubicBezTo>
                      <a:pt x="144576" y="94124"/>
                      <a:pt x="160362" y="64517"/>
                      <a:pt x="146899" y="32946"/>
                    </a:cubicBezTo>
                    <a:cubicBezTo>
                      <a:pt x="133437" y="1373"/>
                      <a:pt x="101567" y="-8396"/>
                      <a:pt x="63502" y="7509"/>
                    </a:cubicBezTo>
                    <a:lnTo>
                      <a:pt x="0" y="34077"/>
                    </a:lnTo>
                    <a:lnTo>
                      <a:pt x="30261" y="106216"/>
                    </a:lnTo>
                    <a:lnTo>
                      <a:pt x="18348" y="111340"/>
                    </a:lnTo>
                    <a:lnTo>
                      <a:pt x="30261" y="140529"/>
                    </a:lnTo>
                    <a:lnTo>
                      <a:pt x="42533" y="135346"/>
                    </a:lnTo>
                    <a:lnTo>
                      <a:pt x="50158" y="153634"/>
                    </a:lnTo>
                    <a:lnTo>
                      <a:pt x="38899" y="158400"/>
                    </a:lnTo>
                    <a:lnTo>
                      <a:pt x="50813" y="187529"/>
                    </a:lnTo>
                    <a:lnTo>
                      <a:pt x="62727" y="182525"/>
                    </a:lnTo>
                    <a:lnTo>
                      <a:pt x="77798" y="218267"/>
                    </a:lnTo>
                    <a:lnTo>
                      <a:pt x="115327" y="202541"/>
                    </a:lnTo>
                    <a:lnTo>
                      <a:pt x="100256" y="166799"/>
                    </a:lnTo>
                    <a:lnTo>
                      <a:pt x="152201" y="145116"/>
                    </a:lnTo>
                    <a:lnTo>
                      <a:pt x="140287" y="115986"/>
                    </a:lnTo>
                    <a:lnTo>
                      <a:pt x="89653" y="136955"/>
                    </a:lnTo>
                    <a:lnTo>
                      <a:pt x="82504" y="119918"/>
                    </a:lnTo>
                    <a:close/>
                    <a:moveTo>
                      <a:pt x="52481" y="48553"/>
                    </a:moveTo>
                    <a:lnTo>
                      <a:pt x="74284" y="39439"/>
                    </a:lnTo>
                    <a:cubicBezTo>
                      <a:pt x="90546" y="32588"/>
                      <a:pt x="101865" y="36698"/>
                      <a:pt x="107285" y="49625"/>
                    </a:cubicBezTo>
                    <a:cubicBezTo>
                      <a:pt x="112706" y="62552"/>
                      <a:pt x="107643" y="73453"/>
                      <a:pt x="91380" y="80065"/>
                    </a:cubicBezTo>
                    <a:lnTo>
                      <a:pt x="69578" y="89299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5" name="Forma Livre: Forma 894">
                <a:extLst>
                  <a:ext uri="{FF2B5EF4-FFF2-40B4-BE49-F238E27FC236}">
                    <a16:creationId xmlns:a16="http://schemas.microsoft.com/office/drawing/2014/main" id="{7ACA2C1A-2249-9D92-3203-0FE943E62D7E}"/>
                  </a:ext>
                </a:extLst>
              </p:cNvPr>
              <p:cNvSpPr/>
              <p:nvPr/>
            </p:nvSpPr>
            <p:spPr>
              <a:xfrm>
                <a:off x="8321721" y="1840621"/>
                <a:ext cx="320809" cy="320862"/>
              </a:xfrm>
              <a:custGeom>
                <a:avLst/>
                <a:gdLst>
                  <a:gd name="connsiteX0" fmla="*/ 308856 w 320809"/>
                  <a:gd name="connsiteY0" fmla="*/ 99806 h 320862"/>
                  <a:gd name="connsiteX1" fmla="*/ 221056 w 320809"/>
                  <a:gd name="connsiteY1" fmla="*/ 308907 h 320862"/>
                  <a:gd name="connsiteX2" fmla="*/ 11954 w 320809"/>
                  <a:gd name="connsiteY2" fmla="*/ 221110 h 320862"/>
                  <a:gd name="connsiteX3" fmla="*/ 99754 w 320809"/>
                  <a:gd name="connsiteY3" fmla="*/ 12008 h 320862"/>
                  <a:gd name="connsiteX4" fmla="*/ 100361 w 320809"/>
                  <a:gd name="connsiteY4" fmla="*/ 11761 h 320862"/>
                  <a:gd name="connsiteX5" fmla="*/ 308856 w 320809"/>
                  <a:gd name="connsiteY5" fmla="*/ 99806 h 32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809" h="320862">
                    <a:moveTo>
                      <a:pt x="308856" y="99806"/>
                    </a:moveTo>
                    <a:cubicBezTo>
                      <a:pt x="342352" y="181792"/>
                      <a:pt x="303042" y="275411"/>
                      <a:pt x="221056" y="308907"/>
                    </a:cubicBezTo>
                    <a:cubicBezTo>
                      <a:pt x="139070" y="342405"/>
                      <a:pt x="45456" y="303096"/>
                      <a:pt x="11954" y="221110"/>
                    </a:cubicBezTo>
                    <a:cubicBezTo>
                      <a:pt x="-21542" y="139124"/>
                      <a:pt x="17768" y="45505"/>
                      <a:pt x="99754" y="12008"/>
                    </a:cubicBezTo>
                    <a:cubicBezTo>
                      <a:pt x="99956" y="11925"/>
                      <a:pt x="100159" y="11843"/>
                      <a:pt x="100361" y="11761"/>
                    </a:cubicBezTo>
                    <a:cubicBezTo>
                      <a:pt x="182246" y="-21411"/>
                      <a:pt x="275533" y="17981"/>
                      <a:pt x="308856" y="9980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6" name="Forma Livre: Forma 895">
                <a:extLst>
                  <a:ext uri="{FF2B5EF4-FFF2-40B4-BE49-F238E27FC236}">
                    <a16:creationId xmlns:a16="http://schemas.microsoft.com/office/drawing/2014/main" id="{57CFFC84-99AC-606F-356D-FFF4078744DC}"/>
                  </a:ext>
                </a:extLst>
              </p:cNvPr>
              <p:cNvSpPr/>
              <p:nvPr/>
            </p:nvSpPr>
            <p:spPr>
              <a:xfrm>
                <a:off x="8359862" y="1878642"/>
                <a:ext cx="244419" cy="244456"/>
              </a:xfrm>
              <a:custGeom>
                <a:avLst/>
                <a:gdLst>
                  <a:gd name="connsiteX0" fmla="*/ 235330 w 244419"/>
                  <a:gd name="connsiteY0" fmla="*/ 76082 h 244456"/>
                  <a:gd name="connsiteX1" fmla="*/ 168374 w 244419"/>
                  <a:gd name="connsiteY1" fmla="*/ 235367 h 244456"/>
                  <a:gd name="connsiteX2" fmla="*/ 9090 w 244419"/>
                  <a:gd name="connsiteY2" fmla="*/ 168410 h 244456"/>
                  <a:gd name="connsiteX3" fmla="*/ 76046 w 244419"/>
                  <a:gd name="connsiteY3" fmla="*/ 9125 h 244456"/>
                  <a:gd name="connsiteX4" fmla="*/ 76338 w 244419"/>
                  <a:gd name="connsiteY4" fmla="*/ 9006 h 244456"/>
                  <a:gd name="connsiteX5" fmla="*/ 235330 w 244419"/>
                  <a:gd name="connsiteY5" fmla="*/ 76082 h 24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419" h="244456">
                    <a:moveTo>
                      <a:pt x="235330" y="76082"/>
                    </a:moveTo>
                    <a:cubicBezTo>
                      <a:pt x="260826" y="138557"/>
                      <a:pt x="230851" y="209871"/>
                      <a:pt x="168374" y="235367"/>
                    </a:cubicBezTo>
                    <a:cubicBezTo>
                      <a:pt x="105897" y="260863"/>
                      <a:pt x="34586" y="230885"/>
                      <a:pt x="9090" y="168410"/>
                    </a:cubicBezTo>
                    <a:cubicBezTo>
                      <a:pt x="-16406" y="105935"/>
                      <a:pt x="13569" y="34621"/>
                      <a:pt x="76046" y="9125"/>
                    </a:cubicBezTo>
                    <a:cubicBezTo>
                      <a:pt x="76142" y="9086"/>
                      <a:pt x="76243" y="9046"/>
                      <a:pt x="76338" y="9006"/>
                    </a:cubicBezTo>
                    <a:cubicBezTo>
                      <a:pt x="138767" y="-16353"/>
                      <a:pt x="209930" y="13671"/>
                      <a:pt x="235330" y="7608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7" name="Forma Livre: Forma 896">
                <a:extLst>
                  <a:ext uri="{FF2B5EF4-FFF2-40B4-BE49-F238E27FC236}">
                    <a16:creationId xmlns:a16="http://schemas.microsoft.com/office/drawing/2014/main" id="{3978C1F7-6B9B-47AC-EE66-7708171E452B}"/>
                  </a:ext>
                </a:extLst>
              </p:cNvPr>
              <p:cNvSpPr/>
              <p:nvPr/>
            </p:nvSpPr>
            <p:spPr>
              <a:xfrm>
                <a:off x="8358514" y="1877627"/>
                <a:ext cx="246087" cy="246088"/>
              </a:xfrm>
              <a:custGeom>
                <a:avLst/>
                <a:gdLst>
                  <a:gd name="connsiteX0" fmla="*/ 236678 w 246087"/>
                  <a:gd name="connsiteY0" fmla="*/ 77096 h 246088"/>
                  <a:gd name="connsiteX1" fmla="*/ 235725 w 246087"/>
                  <a:gd name="connsiteY1" fmla="*/ 75369 h 246088"/>
                  <a:gd name="connsiteX2" fmla="*/ 233163 w 246087"/>
                  <a:gd name="connsiteY2" fmla="*/ 70186 h 246088"/>
                  <a:gd name="connsiteX3" fmla="*/ 231317 w 246087"/>
                  <a:gd name="connsiteY3" fmla="*/ 66314 h 246088"/>
                  <a:gd name="connsiteX4" fmla="*/ 228636 w 246087"/>
                  <a:gd name="connsiteY4" fmla="*/ 61906 h 246088"/>
                  <a:gd name="connsiteX5" fmla="*/ 221547 w 246087"/>
                  <a:gd name="connsiteY5" fmla="*/ 51243 h 246088"/>
                  <a:gd name="connsiteX6" fmla="*/ 196826 w 246087"/>
                  <a:gd name="connsiteY6" fmla="*/ 26462 h 246088"/>
                  <a:gd name="connsiteX7" fmla="*/ 42718 w 246087"/>
                  <a:gd name="connsiteY7" fmla="*/ 33372 h 246088"/>
                  <a:gd name="connsiteX8" fmla="*/ 30804 w 246087"/>
                  <a:gd name="connsiteY8" fmla="*/ 45703 h 246088"/>
                  <a:gd name="connsiteX9" fmla="*/ 25503 w 246087"/>
                  <a:gd name="connsiteY9" fmla="*/ 52673 h 246088"/>
                  <a:gd name="connsiteX10" fmla="*/ 20618 w 246087"/>
                  <a:gd name="connsiteY10" fmla="*/ 60059 h 246088"/>
                  <a:gd name="connsiteX11" fmla="*/ 12278 w 246087"/>
                  <a:gd name="connsiteY11" fmla="*/ 75965 h 246088"/>
                  <a:gd name="connsiteX12" fmla="*/ 6321 w 246087"/>
                  <a:gd name="connsiteY12" fmla="*/ 93419 h 246088"/>
                  <a:gd name="connsiteX13" fmla="*/ 2747 w 246087"/>
                  <a:gd name="connsiteY13" fmla="*/ 130709 h 246088"/>
                  <a:gd name="connsiteX14" fmla="*/ 11265 w 246087"/>
                  <a:gd name="connsiteY14" fmla="*/ 168358 h 246088"/>
                  <a:gd name="connsiteX15" fmla="*/ 31340 w 246087"/>
                  <a:gd name="connsiteY15" fmla="*/ 201359 h 246088"/>
                  <a:gd name="connsiteX16" fmla="*/ 59874 w 246087"/>
                  <a:gd name="connsiteY16" fmla="*/ 225664 h 246088"/>
                  <a:gd name="connsiteX17" fmla="*/ 76137 w 246087"/>
                  <a:gd name="connsiteY17" fmla="*/ 234182 h 246088"/>
                  <a:gd name="connsiteX18" fmla="*/ 93174 w 246087"/>
                  <a:gd name="connsiteY18" fmla="*/ 240139 h 246088"/>
                  <a:gd name="connsiteX19" fmla="*/ 110509 w 246087"/>
                  <a:gd name="connsiteY19" fmla="*/ 243356 h 246088"/>
                  <a:gd name="connsiteX20" fmla="*/ 127725 w 246087"/>
                  <a:gd name="connsiteY20" fmla="*/ 243833 h 246088"/>
                  <a:gd name="connsiteX21" fmla="*/ 243231 w 246087"/>
                  <a:gd name="connsiteY21" fmla="*/ 141551 h 246088"/>
                  <a:gd name="connsiteX22" fmla="*/ 243707 w 246087"/>
                  <a:gd name="connsiteY22" fmla="*/ 106524 h 246088"/>
                  <a:gd name="connsiteX23" fmla="*/ 241384 w 246087"/>
                  <a:gd name="connsiteY23" fmla="*/ 93895 h 246088"/>
                  <a:gd name="connsiteX24" fmla="*/ 240193 w 246087"/>
                  <a:gd name="connsiteY24" fmla="*/ 88891 h 246088"/>
                  <a:gd name="connsiteX25" fmla="*/ 238882 w 246087"/>
                  <a:gd name="connsiteY25" fmla="*/ 84841 h 246088"/>
                  <a:gd name="connsiteX26" fmla="*/ 237095 w 246087"/>
                  <a:gd name="connsiteY26" fmla="*/ 79360 h 246088"/>
                  <a:gd name="connsiteX27" fmla="*/ 236559 w 246087"/>
                  <a:gd name="connsiteY27" fmla="*/ 77394 h 246088"/>
                  <a:gd name="connsiteX28" fmla="*/ 237333 w 246087"/>
                  <a:gd name="connsiteY28" fmla="*/ 79241 h 246088"/>
                  <a:gd name="connsiteX29" fmla="*/ 239359 w 246087"/>
                  <a:gd name="connsiteY29" fmla="*/ 84721 h 246088"/>
                  <a:gd name="connsiteX30" fmla="*/ 240848 w 246087"/>
                  <a:gd name="connsiteY30" fmla="*/ 88713 h 246088"/>
                  <a:gd name="connsiteX31" fmla="*/ 242099 w 246087"/>
                  <a:gd name="connsiteY31" fmla="*/ 93716 h 246088"/>
                  <a:gd name="connsiteX32" fmla="*/ 244720 w 246087"/>
                  <a:gd name="connsiteY32" fmla="*/ 106405 h 246088"/>
                  <a:gd name="connsiteX33" fmla="*/ 244720 w 246087"/>
                  <a:gd name="connsiteY33" fmla="*/ 141789 h 246088"/>
                  <a:gd name="connsiteX34" fmla="*/ 189856 w 246087"/>
                  <a:gd name="connsiteY34" fmla="*/ 226677 h 246088"/>
                  <a:gd name="connsiteX35" fmla="*/ 110211 w 246087"/>
                  <a:gd name="connsiteY35" fmla="*/ 245441 h 246088"/>
                  <a:gd name="connsiteX36" fmla="*/ 92340 w 246087"/>
                  <a:gd name="connsiteY36" fmla="*/ 242224 h 246088"/>
                  <a:gd name="connsiteX37" fmla="*/ 74886 w 246087"/>
                  <a:gd name="connsiteY37" fmla="*/ 236267 h 246088"/>
                  <a:gd name="connsiteX38" fmla="*/ 58326 w 246087"/>
                  <a:gd name="connsiteY38" fmla="*/ 227570 h 246088"/>
                  <a:gd name="connsiteX39" fmla="*/ 29553 w 246087"/>
                  <a:gd name="connsiteY39" fmla="*/ 202849 h 246088"/>
                  <a:gd name="connsiteX40" fmla="*/ 8942 w 246087"/>
                  <a:gd name="connsiteY40" fmla="*/ 169311 h 246088"/>
                  <a:gd name="connsiteX41" fmla="*/ 245 w 246087"/>
                  <a:gd name="connsiteY41" fmla="*/ 130888 h 246088"/>
                  <a:gd name="connsiteX42" fmla="*/ 3938 w 246087"/>
                  <a:gd name="connsiteY42" fmla="*/ 92763 h 246088"/>
                  <a:gd name="connsiteX43" fmla="*/ 9895 w 246087"/>
                  <a:gd name="connsiteY43" fmla="*/ 74892 h 246088"/>
                  <a:gd name="connsiteX44" fmla="*/ 18414 w 246087"/>
                  <a:gd name="connsiteY44" fmla="*/ 58689 h 246088"/>
                  <a:gd name="connsiteX45" fmla="*/ 23418 w 246087"/>
                  <a:gd name="connsiteY45" fmla="*/ 51124 h 246088"/>
                  <a:gd name="connsiteX46" fmla="*/ 28839 w 246087"/>
                  <a:gd name="connsiteY46" fmla="*/ 44035 h 246088"/>
                  <a:gd name="connsiteX47" fmla="*/ 41110 w 246087"/>
                  <a:gd name="connsiteY47" fmla="*/ 31466 h 246088"/>
                  <a:gd name="connsiteX48" fmla="*/ 99131 w 246087"/>
                  <a:gd name="connsiteY48" fmla="*/ 2396 h 246088"/>
                  <a:gd name="connsiteX49" fmla="*/ 155722 w 246087"/>
                  <a:gd name="connsiteY49" fmla="*/ 4421 h 246088"/>
                  <a:gd name="connsiteX50" fmla="*/ 197421 w 246087"/>
                  <a:gd name="connsiteY50" fmla="*/ 25211 h 246088"/>
                  <a:gd name="connsiteX51" fmla="*/ 222083 w 246087"/>
                  <a:gd name="connsiteY51" fmla="*/ 50528 h 246088"/>
                  <a:gd name="connsiteX52" fmla="*/ 229351 w 246087"/>
                  <a:gd name="connsiteY52" fmla="*/ 61549 h 246088"/>
                  <a:gd name="connsiteX53" fmla="*/ 231912 w 246087"/>
                  <a:gd name="connsiteY53" fmla="*/ 66016 h 246088"/>
                  <a:gd name="connsiteX54" fmla="*/ 233699 w 246087"/>
                  <a:gd name="connsiteY54" fmla="*/ 69948 h 246088"/>
                  <a:gd name="connsiteX55" fmla="*/ 236023 w 246087"/>
                  <a:gd name="connsiteY55" fmla="*/ 75250 h 246088"/>
                  <a:gd name="connsiteX56" fmla="*/ 236678 w 246087"/>
                  <a:gd name="connsiteY56" fmla="*/ 77096 h 24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46087" h="246088">
                    <a:moveTo>
                      <a:pt x="236678" y="77096"/>
                    </a:moveTo>
                    <a:cubicBezTo>
                      <a:pt x="236678" y="77096"/>
                      <a:pt x="236321" y="76560"/>
                      <a:pt x="235725" y="75369"/>
                    </a:cubicBezTo>
                    <a:cubicBezTo>
                      <a:pt x="235129" y="74178"/>
                      <a:pt x="234236" y="72390"/>
                      <a:pt x="233163" y="70186"/>
                    </a:cubicBezTo>
                    <a:cubicBezTo>
                      <a:pt x="232627" y="68995"/>
                      <a:pt x="231972" y="67744"/>
                      <a:pt x="231317" y="66314"/>
                    </a:cubicBezTo>
                    <a:cubicBezTo>
                      <a:pt x="230661" y="64885"/>
                      <a:pt x="229589" y="63515"/>
                      <a:pt x="228636" y="61906"/>
                    </a:cubicBezTo>
                    <a:cubicBezTo>
                      <a:pt x="226533" y="58186"/>
                      <a:pt x="224162" y="54623"/>
                      <a:pt x="221547" y="51243"/>
                    </a:cubicBezTo>
                    <a:cubicBezTo>
                      <a:pt x="214619" y="41770"/>
                      <a:pt x="206279" y="33414"/>
                      <a:pt x="196826" y="26462"/>
                    </a:cubicBezTo>
                    <a:cubicBezTo>
                      <a:pt x="150427" y="-8433"/>
                      <a:pt x="85805" y="-5535"/>
                      <a:pt x="42718" y="33372"/>
                    </a:cubicBezTo>
                    <a:cubicBezTo>
                      <a:pt x="38465" y="37203"/>
                      <a:pt x="34486" y="41323"/>
                      <a:pt x="30804" y="45703"/>
                    </a:cubicBezTo>
                    <a:cubicBezTo>
                      <a:pt x="28958" y="47907"/>
                      <a:pt x="27290" y="50350"/>
                      <a:pt x="25503" y="52673"/>
                    </a:cubicBezTo>
                    <a:cubicBezTo>
                      <a:pt x="23698" y="55013"/>
                      <a:pt x="22065" y="57482"/>
                      <a:pt x="20618" y="60059"/>
                    </a:cubicBezTo>
                    <a:cubicBezTo>
                      <a:pt x="17485" y="65169"/>
                      <a:pt x="14703" y="70483"/>
                      <a:pt x="12278" y="75965"/>
                    </a:cubicBezTo>
                    <a:cubicBezTo>
                      <a:pt x="9889" y="81638"/>
                      <a:pt x="7900" y="87470"/>
                      <a:pt x="6321" y="93419"/>
                    </a:cubicBezTo>
                    <a:cubicBezTo>
                      <a:pt x="3092" y="105569"/>
                      <a:pt x="1883" y="118167"/>
                      <a:pt x="2747" y="130709"/>
                    </a:cubicBezTo>
                    <a:cubicBezTo>
                      <a:pt x="3670" y="143616"/>
                      <a:pt x="6542" y="156310"/>
                      <a:pt x="11265" y="168358"/>
                    </a:cubicBezTo>
                    <a:cubicBezTo>
                      <a:pt x="16251" y="180310"/>
                      <a:pt x="23019" y="191437"/>
                      <a:pt x="31340" y="201359"/>
                    </a:cubicBezTo>
                    <a:cubicBezTo>
                      <a:pt x="39460" y="210964"/>
                      <a:pt x="49098" y="219174"/>
                      <a:pt x="59874" y="225664"/>
                    </a:cubicBezTo>
                    <a:cubicBezTo>
                      <a:pt x="65087" y="228888"/>
                      <a:pt x="70520" y="231735"/>
                      <a:pt x="76137" y="234182"/>
                    </a:cubicBezTo>
                    <a:cubicBezTo>
                      <a:pt x="81683" y="236534"/>
                      <a:pt x="87372" y="238524"/>
                      <a:pt x="93174" y="240139"/>
                    </a:cubicBezTo>
                    <a:cubicBezTo>
                      <a:pt x="98869" y="241613"/>
                      <a:pt x="104665" y="242688"/>
                      <a:pt x="110509" y="243356"/>
                    </a:cubicBezTo>
                    <a:cubicBezTo>
                      <a:pt x="116228" y="243929"/>
                      <a:pt x="121982" y="244088"/>
                      <a:pt x="127725" y="243833"/>
                    </a:cubicBezTo>
                    <a:cubicBezTo>
                      <a:pt x="185680" y="241617"/>
                      <a:pt x="234021" y="198812"/>
                      <a:pt x="243231" y="141551"/>
                    </a:cubicBezTo>
                    <a:cubicBezTo>
                      <a:pt x="245131" y="129964"/>
                      <a:pt x="245292" y="118159"/>
                      <a:pt x="243707" y="106524"/>
                    </a:cubicBezTo>
                    <a:cubicBezTo>
                      <a:pt x="243243" y="102264"/>
                      <a:pt x="242468" y="98042"/>
                      <a:pt x="241384" y="93895"/>
                    </a:cubicBezTo>
                    <a:cubicBezTo>
                      <a:pt x="240967" y="92108"/>
                      <a:pt x="240669" y="90440"/>
                      <a:pt x="240193" y="88891"/>
                    </a:cubicBezTo>
                    <a:lnTo>
                      <a:pt x="238882" y="84841"/>
                    </a:lnTo>
                    <a:lnTo>
                      <a:pt x="237095" y="79360"/>
                    </a:lnTo>
                    <a:cubicBezTo>
                      <a:pt x="236827" y="78732"/>
                      <a:pt x="236648" y="78071"/>
                      <a:pt x="236559" y="77394"/>
                    </a:cubicBezTo>
                    <a:cubicBezTo>
                      <a:pt x="236863" y="77990"/>
                      <a:pt x="237119" y="78607"/>
                      <a:pt x="237333" y="79241"/>
                    </a:cubicBezTo>
                    <a:cubicBezTo>
                      <a:pt x="237810" y="80611"/>
                      <a:pt x="238525" y="82398"/>
                      <a:pt x="239359" y="84721"/>
                    </a:cubicBezTo>
                    <a:cubicBezTo>
                      <a:pt x="239835" y="85913"/>
                      <a:pt x="240312" y="87283"/>
                      <a:pt x="240848" y="88713"/>
                    </a:cubicBezTo>
                    <a:cubicBezTo>
                      <a:pt x="241384" y="90142"/>
                      <a:pt x="241682" y="91929"/>
                      <a:pt x="242099" y="93716"/>
                    </a:cubicBezTo>
                    <a:cubicBezTo>
                      <a:pt x="243296" y="97873"/>
                      <a:pt x="244172" y="102115"/>
                      <a:pt x="244720" y="106405"/>
                    </a:cubicBezTo>
                    <a:cubicBezTo>
                      <a:pt x="246543" y="118129"/>
                      <a:pt x="246543" y="130065"/>
                      <a:pt x="244720" y="141789"/>
                    </a:cubicBezTo>
                    <a:cubicBezTo>
                      <a:pt x="239490" y="176658"/>
                      <a:pt x="219498" y="207587"/>
                      <a:pt x="189856" y="226677"/>
                    </a:cubicBezTo>
                    <a:cubicBezTo>
                      <a:pt x="166159" y="241683"/>
                      <a:pt x="138114" y="248291"/>
                      <a:pt x="110211" y="245441"/>
                    </a:cubicBezTo>
                    <a:cubicBezTo>
                      <a:pt x="104189" y="244782"/>
                      <a:pt x="98214" y="243707"/>
                      <a:pt x="92340" y="242224"/>
                    </a:cubicBezTo>
                    <a:cubicBezTo>
                      <a:pt x="86407" y="240601"/>
                      <a:pt x="80575" y="238611"/>
                      <a:pt x="74886" y="236267"/>
                    </a:cubicBezTo>
                    <a:cubicBezTo>
                      <a:pt x="69173" y="233747"/>
                      <a:pt x="63639" y="230842"/>
                      <a:pt x="58326" y="227570"/>
                    </a:cubicBezTo>
                    <a:cubicBezTo>
                      <a:pt x="47460" y="220942"/>
                      <a:pt x="37744" y="212592"/>
                      <a:pt x="29553" y="202849"/>
                    </a:cubicBezTo>
                    <a:cubicBezTo>
                      <a:pt x="21023" y="192779"/>
                      <a:pt x="14071" y="181471"/>
                      <a:pt x="8942" y="169311"/>
                    </a:cubicBezTo>
                    <a:cubicBezTo>
                      <a:pt x="4105" y="157020"/>
                      <a:pt x="1174" y="144064"/>
                      <a:pt x="245" y="130888"/>
                    </a:cubicBezTo>
                    <a:cubicBezTo>
                      <a:pt x="-577" y="118064"/>
                      <a:pt x="674" y="105191"/>
                      <a:pt x="3938" y="92763"/>
                    </a:cubicBezTo>
                    <a:cubicBezTo>
                      <a:pt x="5523" y="86680"/>
                      <a:pt x="7512" y="80710"/>
                      <a:pt x="9895" y="74892"/>
                    </a:cubicBezTo>
                    <a:cubicBezTo>
                      <a:pt x="12362" y="69305"/>
                      <a:pt x="15209" y="63891"/>
                      <a:pt x="18414" y="58689"/>
                    </a:cubicBezTo>
                    <a:cubicBezTo>
                      <a:pt x="19885" y="56044"/>
                      <a:pt x="21559" y="53515"/>
                      <a:pt x="23418" y="51124"/>
                    </a:cubicBezTo>
                    <a:cubicBezTo>
                      <a:pt x="25264" y="48741"/>
                      <a:pt x="26932" y="46299"/>
                      <a:pt x="28839" y="44035"/>
                    </a:cubicBezTo>
                    <a:cubicBezTo>
                      <a:pt x="32621" y="39557"/>
                      <a:pt x="36726" y="35356"/>
                      <a:pt x="41110" y="31466"/>
                    </a:cubicBezTo>
                    <a:cubicBezTo>
                      <a:pt x="57521" y="16789"/>
                      <a:pt x="77549" y="6753"/>
                      <a:pt x="99131" y="2396"/>
                    </a:cubicBezTo>
                    <a:cubicBezTo>
                      <a:pt x="117890" y="-1379"/>
                      <a:pt x="137280" y="-685"/>
                      <a:pt x="155722" y="4421"/>
                    </a:cubicBezTo>
                    <a:cubicBezTo>
                      <a:pt x="170847" y="8565"/>
                      <a:pt x="185013" y="15628"/>
                      <a:pt x="197421" y="25211"/>
                    </a:cubicBezTo>
                    <a:cubicBezTo>
                      <a:pt x="206905" y="32321"/>
                      <a:pt x="215227" y="40862"/>
                      <a:pt x="222083" y="50528"/>
                    </a:cubicBezTo>
                    <a:cubicBezTo>
                      <a:pt x="224812" y="53989"/>
                      <a:pt x="227242" y="57676"/>
                      <a:pt x="229351" y="61549"/>
                    </a:cubicBezTo>
                    <a:cubicBezTo>
                      <a:pt x="230304" y="63157"/>
                      <a:pt x="231197" y="64646"/>
                      <a:pt x="231912" y="66016"/>
                    </a:cubicBezTo>
                    <a:lnTo>
                      <a:pt x="233699" y="69948"/>
                    </a:lnTo>
                    <a:cubicBezTo>
                      <a:pt x="234653" y="72212"/>
                      <a:pt x="235427" y="73939"/>
                      <a:pt x="236023" y="75250"/>
                    </a:cubicBezTo>
                    <a:cubicBezTo>
                      <a:pt x="236309" y="75840"/>
                      <a:pt x="236523" y="76459"/>
                      <a:pt x="236678" y="7709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8" name="Forma Livre: Forma 897">
                <a:extLst>
                  <a:ext uri="{FF2B5EF4-FFF2-40B4-BE49-F238E27FC236}">
                    <a16:creationId xmlns:a16="http://schemas.microsoft.com/office/drawing/2014/main" id="{84BE0158-A53C-30A9-E9E1-3110AABF651B}"/>
                  </a:ext>
                </a:extLst>
              </p:cNvPr>
              <p:cNvSpPr/>
              <p:nvPr/>
            </p:nvSpPr>
            <p:spPr>
              <a:xfrm>
                <a:off x="8359684" y="1878945"/>
                <a:ext cx="235091" cy="175081"/>
              </a:xfrm>
              <a:custGeom>
                <a:avLst/>
                <a:gdLst>
                  <a:gd name="connsiteX0" fmla="*/ 235092 w 235091"/>
                  <a:gd name="connsiteY0" fmla="*/ 77327 h 175081"/>
                  <a:gd name="connsiteX1" fmla="*/ 226633 w 235091"/>
                  <a:gd name="connsiteY1" fmla="*/ 64937 h 175081"/>
                  <a:gd name="connsiteX2" fmla="*/ 199648 w 235091"/>
                  <a:gd name="connsiteY2" fmla="*/ 35450 h 175081"/>
                  <a:gd name="connsiteX3" fmla="*/ 176475 w 235091"/>
                  <a:gd name="connsiteY3" fmla="*/ 20915 h 175081"/>
                  <a:gd name="connsiteX4" fmla="*/ 146690 w 235091"/>
                  <a:gd name="connsiteY4" fmla="*/ 11145 h 175081"/>
                  <a:gd name="connsiteX5" fmla="*/ 129951 w 235091"/>
                  <a:gd name="connsiteY5" fmla="*/ 9179 h 175081"/>
                  <a:gd name="connsiteX6" fmla="*/ 112437 w 235091"/>
                  <a:gd name="connsiteY6" fmla="*/ 9656 h 175081"/>
                  <a:gd name="connsiteX7" fmla="*/ 94566 w 235091"/>
                  <a:gd name="connsiteY7" fmla="*/ 12932 h 175081"/>
                  <a:gd name="connsiteX8" fmla="*/ 76695 w 235091"/>
                  <a:gd name="connsiteY8" fmla="*/ 18889 h 175081"/>
                  <a:gd name="connsiteX9" fmla="*/ 60314 w 235091"/>
                  <a:gd name="connsiteY9" fmla="*/ 27765 h 175081"/>
                  <a:gd name="connsiteX10" fmla="*/ 45898 w 235091"/>
                  <a:gd name="connsiteY10" fmla="*/ 38786 h 175081"/>
                  <a:gd name="connsiteX11" fmla="*/ 33984 w 235091"/>
                  <a:gd name="connsiteY11" fmla="*/ 51474 h 175081"/>
                  <a:gd name="connsiteX12" fmla="*/ 24155 w 235091"/>
                  <a:gd name="connsiteY12" fmla="*/ 65175 h 175081"/>
                  <a:gd name="connsiteX13" fmla="*/ 11407 w 235091"/>
                  <a:gd name="connsiteY13" fmla="*/ 93709 h 175081"/>
                  <a:gd name="connsiteX14" fmla="*/ 6581 w 235091"/>
                  <a:gd name="connsiteY14" fmla="*/ 120635 h 175081"/>
                  <a:gd name="connsiteX15" fmla="*/ 10215 w 235091"/>
                  <a:gd name="connsiteY15" fmla="*/ 160427 h 175081"/>
                  <a:gd name="connsiteX16" fmla="*/ 13670 w 235091"/>
                  <a:gd name="connsiteY16" fmla="*/ 175081 h 175081"/>
                  <a:gd name="connsiteX17" fmla="*/ 6760 w 235091"/>
                  <a:gd name="connsiteY17" fmla="*/ 161499 h 175081"/>
                  <a:gd name="connsiteX18" fmla="*/ 29 w 235091"/>
                  <a:gd name="connsiteY18" fmla="*/ 120337 h 175081"/>
                  <a:gd name="connsiteX19" fmla="*/ 16827 w 235091"/>
                  <a:gd name="connsiteY19" fmla="*/ 60767 h 175081"/>
                  <a:gd name="connsiteX20" fmla="*/ 27074 w 235091"/>
                  <a:gd name="connsiteY20" fmla="*/ 45874 h 175081"/>
                  <a:gd name="connsiteX21" fmla="*/ 40000 w 235091"/>
                  <a:gd name="connsiteY21" fmla="*/ 32054 h 175081"/>
                  <a:gd name="connsiteX22" fmla="*/ 55488 w 235091"/>
                  <a:gd name="connsiteY22" fmla="*/ 20140 h 175081"/>
                  <a:gd name="connsiteX23" fmla="*/ 73359 w 235091"/>
                  <a:gd name="connsiteY23" fmla="*/ 10549 h 175081"/>
                  <a:gd name="connsiteX24" fmla="*/ 92422 w 235091"/>
                  <a:gd name="connsiteY24" fmla="*/ 3937 h 175081"/>
                  <a:gd name="connsiteX25" fmla="*/ 111663 w 235091"/>
                  <a:gd name="connsiteY25" fmla="*/ 542 h 175081"/>
                  <a:gd name="connsiteX26" fmla="*/ 130546 w 235091"/>
                  <a:gd name="connsiteY26" fmla="*/ 244 h 175081"/>
                  <a:gd name="connsiteX27" fmla="*/ 148417 w 235091"/>
                  <a:gd name="connsiteY27" fmla="*/ 2686 h 175081"/>
                  <a:gd name="connsiteX28" fmla="*/ 179870 w 235091"/>
                  <a:gd name="connsiteY28" fmla="*/ 14004 h 175081"/>
                  <a:gd name="connsiteX29" fmla="*/ 203698 w 235091"/>
                  <a:gd name="connsiteY29" fmla="*/ 30386 h 175081"/>
                  <a:gd name="connsiteX30" fmla="*/ 229611 w 235091"/>
                  <a:gd name="connsiteY30" fmla="*/ 63090 h 175081"/>
                  <a:gd name="connsiteX31" fmla="*/ 235092 w 235091"/>
                  <a:gd name="connsiteY31" fmla="*/ 77327 h 175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5091" h="175081">
                    <a:moveTo>
                      <a:pt x="235092" y="77327"/>
                    </a:moveTo>
                    <a:cubicBezTo>
                      <a:pt x="231857" y="73496"/>
                      <a:pt x="229021" y="69344"/>
                      <a:pt x="226633" y="64937"/>
                    </a:cubicBezTo>
                    <a:cubicBezTo>
                      <a:pt x="219186" y="53794"/>
                      <a:pt x="210090" y="43851"/>
                      <a:pt x="199648" y="35450"/>
                    </a:cubicBezTo>
                    <a:cubicBezTo>
                      <a:pt x="192475" y="29780"/>
                      <a:pt x="184701" y="24906"/>
                      <a:pt x="176475" y="20915"/>
                    </a:cubicBezTo>
                    <a:cubicBezTo>
                      <a:pt x="167009" y="16393"/>
                      <a:pt x="156995" y="13109"/>
                      <a:pt x="146690" y="11145"/>
                    </a:cubicBezTo>
                    <a:cubicBezTo>
                      <a:pt x="141168" y="10062"/>
                      <a:pt x="135574" y="9405"/>
                      <a:pt x="129951" y="9179"/>
                    </a:cubicBezTo>
                    <a:cubicBezTo>
                      <a:pt x="124107" y="8894"/>
                      <a:pt x="118257" y="9053"/>
                      <a:pt x="112437" y="9656"/>
                    </a:cubicBezTo>
                    <a:cubicBezTo>
                      <a:pt x="106403" y="10291"/>
                      <a:pt x="100434" y="11387"/>
                      <a:pt x="94566" y="12932"/>
                    </a:cubicBezTo>
                    <a:cubicBezTo>
                      <a:pt x="88472" y="14471"/>
                      <a:pt x="82497" y="16462"/>
                      <a:pt x="76695" y="18889"/>
                    </a:cubicBezTo>
                    <a:cubicBezTo>
                      <a:pt x="71042" y="21479"/>
                      <a:pt x="65568" y="24444"/>
                      <a:pt x="60314" y="27765"/>
                    </a:cubicBezTo>
                    <a:cubicBezTo>
                      <a:pt x="55238" y="31073"/>
                      <a:pt x="50419" y="34757"/>
                      <a:pt x="45898" y="38786"/>
                    </a:cubicBezTo>
                    <a:cubicBezTo>
                      <a:pt x="41585" y="42680"/>
                      <a:pt x="37600" y="46924"/>
                      <a:pt x="33984" y="51474"/>
                    </a:cubicBezTo>
                    <a:cubicBezTo>
                      <a:pt x="30350" y="55776"/>
                      <a:pt x="27068" y="60357"/>
                      <a:pt x="24155" y="65175"/>
                    </a:cubicBezTo>
                    <a:cubicBezTo>
                      <a:pt x="18692" y="74097"/>
                      <a:pt x="14409" y="83688"/>
                      <a:pt x="11407" y="93709"/>
                    </a:cubicBezTo>
                    <a:cubicBezTo>
                      <a:pt x="8851" y="102488"/>
                      <a:pt x="7231" y="111514"/>
                      <a:pt x="6581" y="120635"/>
                    </a:cubicBezTo>
                    <a:cubicBezTo>
                      <a:pt x="5753" y="134007"/>
                      <a:pt x="6975" y="147427"/>
                      <a:pt x="10215" y="160427"/>
                    </a:cubicBezTo>
                    <a:cubicBezTo>
                      <a:pt x="11883" y="165175"/>
                      <a:pt x="13045" y="170088"/>
                      <a:pt x="13670" y="175081"/>
                    </a:cubicBezTo>
                    <a:cubicBezTo>
                      <a:pt x="10442" y="171087"/>
                      <a:pt x="8089" y="166460"/>
                      <a:pt x="6760" y="161499"/>
                    </a:cubicBezTo>
                    <a:cubicBezTo>
                      <a:pt x="2001" y="148311"/>
                      <a:pt x="-287" y="134355"/>
                      <a:pt x="29" y="120337"/>
                    </a:cubicBezTo>
                    <a:cubicBezTo>
                      <a:pt x="440" y="99370"/>
                      <a:pt x="6224" y="78859"/>
                      <a:pt x="16827" y="60767"/>
                    </a:cubicBezTo>
                    <a:cubicBezTo>
                      <a:pt x="19866" y="55553"/>
                      <a:pt x="23291" y="50575"/>
                      <a:pt x="27074" y="45874"/>
                    </a:cubicBezTo>
                    <a:cubicBezTo>
                      <a:pt x="31005" y="40927"/>
                      <a:pt x="35324" y="36306"/>
                      <a:pt x="40000" y="32054"/>
                    </a:cubicBezTo>
                    <a:cubicBezTo>
                      <a:pt x="44843" y="27685"/>
                      <a:pt x="50026" y="23702"/>
                      <a:pt x="55488" y="20140"/>
                    </a:cubicBezTo>
                    <a:cubicBezTo>
                      <a:pt x="61201" y="16503"/>
                      <a:pt x="67170" y="13297"/>
                      <a:pt x="73359" y="10549"/>
                    </a:cubicBezTo>
                    <a:cubicBezTo>
                      <a:pt x="79531" y="7843"/>
                      <a:pt x="85905" y="5631"/>
                      <a:pt x="92422" y="3937"/>
                    </a:cubicBezTo>
                    <a:cubicBezTo>
                      <a:pt x="98736" y="2287"/>
                      <a:pt x="105170" y="1152"/>
                      <a:pt x="111663" y="542"/>
                    </a:cubicBezTo>
                    <a:cubicBezTo>
                      <a:pt x="117941" y="-61"/>
                      <a:pt x="124256" y="-161"/>
                      <a:pt x="130546" y="244"/>
                    </a:cubicBezTo>
                    <a:cubicBezTo>
                      <a:pt x="136557" y="618"/>
                      <a:pt x="142526" y="1435"/>
                      <a:pt x="148417" y="2686"/>
                    </a:cubicBezTo>
                    <a:cubicBezTo>
                      <a:pt x="159366" y="5025"/>
                      <a:pt x="169946" y="8833"/>
                      <a:pt x="179870" y="14004"/>
                    </a:cubicBezTo>
                    <a:cubicBezTo>
                      <a:pt x="188436" y="18496"/>
                      <a:pt x="196437" y="23996"/>
                      <a:pt x="203698" y="30386"/>
                    </a:cubicBezTo>
                    <a:cubicBezTo>
                      <a:pt x="214278" y="39600"/>
                      <a:pt x="223058" y="50687"/>
                      <a:pt x="229611" y="63090"/>
                    </a:cubicBezTo>
                    <a:cubicBezTo>
                      <a:pt x="232465" y="67374"/>
                      <a:pt x="234335" y="72236"/>
                      <a:pt x="235092" y="7732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745FFF8C-83B8-CB72-3012-C5312211FA9A}"/>
                  </a:ext>
                </a:extLst>
              </p:cNvPr>
              <p:cNvSpPr/>
              <p:nvPr/>
            </p:nvSpPr>
            <p:spPr>
              <a:xfrm>
                <a:off x="8415113" y="1920798"/>
                <a:ext cx="119139" cy="171353"/>
              </a:xfrm>
              <a:custGeom>
                <a:avLst/>
                <a:gdLst>
                  <a:gd name="connsiteX0" fmla="*/ 83398 w 119139"/>
                  <a:gd name="connsiteY0" fmla="*/ 86288 h 171353"/>
                  <a:gd name="connsiteX1" fmla="*/ 114970 w 119139"/>
                  <a:gd name="connsiteY1" fmla="*/ 25825 h 171353"/>
                  <a:gd name="connsiteX2" fmla="*/ 49443 w 119139"/>
                  <a:gd name="connsiteY2" fmla="*/ 5869 h 171353"/>
                  <a:gd name="connsiteX3" fmla="*/ 0 w 119139"/>
                  <a:gd name="connsiteY3" fmla="*/ 26778 h 171353"/>
                  <a:gd name="connsiteX4" fmla="*/ 23828 w 119139"/>
                  <a:gd name="connsiteY4" fmla="*/ 83250 h 171353"/>
                  <a:gd name="connsiteX5" fmla="*/ 14237 w 119139"/>
                  <a:gd name="connsiteY5" fmla="*/ 87301 h 171353"/>
                  <a:gd name="connsiteX6" fmla="*/ 23828 w 119139"/>
                  <a:gd name="connsiteY6" fmla="*/ 110176 h 171353"/>
                  <a:gd name="connsiteX7" fmla="*/ 33419 w 119139"/>
                  <a:gd name="connsiteY7" fmla="*/ 106185 h 171353"/>
                  <a:gd name="connsiteX8" fmla="*/ 39376 w 119139"/>
                  <a:gd name="connsiteY8" fmla="*/ 120481 h 171353"/>
                  <a:gd name="connsiteX9" fmla="*/ 30559 w 119139"/>
                  <a:gd name="connsiteY9" fmla="*/ 124175 h 171353"/>
                  <a:gd name="connsiteX10" fmla="*/ 40150 w 119139"/>
                  <a:gd name="connsiteY10" fmla="*/ 147109 h 171353"/>
                  <a:gd name="connsiteX11" fmla="*/ 49503 w 119139"/>
                  <a:gd name="connsiteY11" fmla="*/ 143177 h 171353"/>
                  <a:gd name="connsiteX12" fmla="*/ 61417 w 119139"/>
                  <a:gd name="connsiteY12" fmla="*/ 171354 h 171353"/>
                  <a:gd name="connsiteX13" fmla="*/ 90844 w 119139"/>
                  <a:gd name="connsiteY13" fmla="*/ 159023 h 171353"/>
                  <a:gd name="connsiteX14" fmla="*/ 78930 w 119139"/>
                  <a:gd name="connsiteY14" fmla="*/ 130787 h 171353"/>
                  <a:gd name="connsiteX15" fmla="*/ 119140 w 119139"/>
                  <a:gd name="connsiteY15" fmla="*/ 113809 h 171353"/>
                  <a:gd name="connsiteX16" fmla="*/ 109490 w 119139"/>
                  <a:gd name="connsiteY16" fmla="*/ 90935 h 171353"/>
                  <a:gd name="connsiteX17" fmla="*/ 69875 w 119139"/>
                  <a:gd name="connsiteY17" fmla="*/ 107555 h 171353"/>
                  <a:gd name="connsiteX18" fmla="*/ 64336 w 119139"/>
                  <a:gd name="connsiteY18" fmla="*/ 94151 h 171353"/>
                  <a:gd name="connsiteX19" fmla="*/ 40924 w 119139"/>
                  <a:gd name="connsiteY19" fmla="*/ 38096 h 171353"/>
                  <a:gd name="connsiteX20" fmla="*/ 58021 w 119139"/>
                  <a:gd name="connsiteY20" fmla="*/ 30888 h 171353"/>
                  <a:gd name="connsiteX21" fmla="*/ 83874 w 119139"/>
                  <a:gd name="connsiteY21" fmla="*/ 38930 h 171353"/>
                  <a:gd name="connsiteX22" fmla="*/ 71365 w 119139"/>
                  <a:gd name="connsiteY22" fmla="*/ 62758 h 171353"/>
                  <a:gd name="connsiteX23" fmla="*/ 54268 w 119139"/>
                  <a:gd name="connsiteY23" fmla="*/ 69966 h 17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9139" h="171353">
                    <a:moveTo>
                      <a:pt x="83398" y="86288"/>
                    </a:moveTo>
                    <a:cubicBezTo>
                      <a:pt x="113183" y="73779"/>
                      <a:pt x="125097" y="50546"/>
                      <a:pt x="114970" y="25825"/>
                    </a:cubicBezTo>
                    <a:cubicBezTo>
                      <a:pt x="104843" y="1103"/>
                      <a:pt x="79228" y="-6581"/>
                      <a:pt x="49443" y="5869"/>
                    </a:cubicBezTo>
                    <a:lnTo>
                      <a:pt x="0" y="26778"/>
                    </a:lnTo>
                    <a:lnTo>
                      <a:pt x="23828" y="83250"/>
                    </a:lnTo>
                    <a:lnTo>
                      <a:pt x="14237" y="87301"/>
                    </a:lnTo>
                    <a:lnTo>
                      <a:pt x="23828" y="110176"/>
                    </a:lnTo>
                    <a:lnTo>
                      <a:pt x="33419" y="106185"/>
                    </a:lnTo>
                    <a:lnTo>
                      <a:pt x="39376" y="120481"/>
                    </a:lnTo>
                    <a:lnTo>
                      <a:pt x="30559" y="124175"/>
                    </a:lnTo>
                    <a:lnTo>
                      <a:pt x="40150" y="147109"/>
                    </a:lnTo>
                    <a:lnTo>
                      <a:pt x="49503" y="143177"/>
                    </a:lnTo>
                    <a:lnTo>
                      <a:pt x="61417" y="171354"/>
                    </a:lnTo>
                    <a:lnTo>
                      <a:pt x="90844" y="159023"/>
                    </a:lnTo>
                    <a:lnTo>
                      <a:pt x="78930" y="130787"/>
                    </a:lnTo>
                    <a:lnTo>
                      <a:pt x="119140" y="113809"/>
                    </a:lnTo>
                    <a:lnTo>
                      <a:pt x="109490" y="90935"/>
                    </a:lnTo>
                    <a:lnTo>
                      <a:pt x="69875" y="107555"/>
                    </a:lnTo>
                    <a:lnTo>
                      <a:pt x="64336" y="94151"/>
                    </a:lnTo>
                    <a:close/>
                    <a:moveTo>
                      <a:pt x="40924" y="38096"/>
                    </a:moveTo>
                    <a:lnTo>
                      <a:pt x="58021" y="30888"/>
                    </a:lnTo>
                    <a:cubicBezTo>
                      <a:pt x="70769" y="25586"/>
                      <a:pt x="79585" y="28803"/>
                      <a:pt x="83874" y="38930"/>
                    </a:cubicBezTo>
                    <a:cubicBezTo>
                      <a:pt x="88163" y="49057"/>
                      <a:pt x="83874" y="57456"/>
                      <a:pt x="71365" y="62758"/>
                    </a:cubicBezTo>
                    <a:lnTo>
                      <a:pt x="54268" y="69966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CEFDBB35-96D0-8306-988E-229BDECE92AD}"/>
                  </a:ext>
                </a:extLst>
              </p:cNvPr>
              <p:cNvSpPr/>
              <p:nvPr/>
            </p:nvSpPr>
            <p:spPr>
              <a:xfrm>
                <a:off x="7747096" y="2034965"/>
                <a:ext cx="1950556" cy="1953238"/>
              </a:xfrm>
              <a:custGeom>
                <a:avLst/>
                <a:gdLst>
                  <a:gd name="connsiteX0" fmla="*/ 1859415 w 1950556"/>
                  <a:gd name="connsiteY0" fmla="*/ 1016501 h 1953238"/>
                  <a:gd name="connsiteX1" fmla="*/ 1841544 w 1950556"/>
                  <a:gd name="connsiteY1" fmla="*/ 948174 h 1953238"/>
                  <a:gd name="connsiteX2" fmla="*/ 1820992 w 1950556"/>
                  <a:gd name="connsiteY2" fmla="*/ 917555 h 1953238"/>
                  <a:gd name="connsiteX3" fmla="*/ 1796390 w 1950556"/>
                  <a:gd name="connsiteY3" fmla="*/ 912015 h 1953238"/>
                  <a:gd name="connsiteX4" fmla="*/ 1732233 w 1950556"/>
                  <a:gd name="connsiteY4" fmla="*/ 850480 h 1953238"/>
                  <a:gd name="connsiteX5" fmla="*/ 1704712 w 1950556"/>
                  <a:gd name="connsiteY5" fmla="*/ 844523 h 1953238"/>
                  <a:gd name="connsiteX6" fmla="*/ 1607196 w 1950556"/>
                  <a:gd name="connsiteY6" fmla="*/ 798773 h 1953238"/>
                  <a:gd name="connsiteX7" fmla="*/ 1584619 w 1950556"/>
                  <a:gd name="connsiteY7" fmla="*/ 770894 h 1953238"/>
                  <a:gd name="connsiteX8" fmla="*/ 1551498 w 1950556"/>
                  <a:gd name="connsiteY8" fmla="*/ 767856 h 1953238"/>
                  <a:gd name="connsiteX9" fmla="*/ 1574373 w 1950556"/>
                  <a:gd name="connsiteY9" fmla="*/ 814082 h 1953238"/>
                  <a:gd name="connsiteX10" fmla="*/ 1600048 w 1950556"/>
                  <a:gd name="connsiteY10" fmla="*/ 852564 h 1953238"/>
                  <a:gd name="connsiteX11" fmla="*/ 1643176 w 1950556"/>
                  <a:gd name="connsiteY11" fmla="*/ 861857 h 1953238"/>
                  <a:gd name="connsiteX12" fmla="*/ 1657711 w 1950556"/>
                  <a:gd name="connsiteY12" fmla="*/ 856734 h 1953238"/>
                  <a:gd name="connsiteX13" fmla="*/ 1667183 w 1950556"/>
                  <a:gd name="connsiteY13" fmla="*/ 862691 h 1953238"/>
                  <a:gd name="connsiteX14" fmla="*/ 1661226 w 1950556"/>
                  <a:gd name="connsiteY14" fmla="*/ 944004 h 1953238"/>
                  <a:gd name="connsiteX15" fmla="*/ 1585512 w 1950556"/>
                  <a:gd name="connsiteY15" fmla="*/ 989158 h 1953238"/>
                  <a:gd name="connsiteX16" fmla="*/ 1554596 w 1950556"/>
                  <a:gd name="connsiteY16" fmla="*/ 995115 h 1953238"/>
                  <a:gd name="connsiteX17" fmla="*/ 1519628 w 1950556"/>
                  <a:gd name="connsiteY17" fmla="*/ 951987 h 1953238"/>
                  <a:gd name="connsiteX18" fmla="*/ 1475427 w 1950556"/>
                  <a:gd name="connsiteY18" fmla="*/ 830643 h 1953238"/>
                  <a:gd name="connsiteX19" fmla="*/ 1452076 w 1950556"/>
                  <a:gd name="connsiteY19" fmla="*/ 796747 h 1953238"/>
                  <a:gd name="connsiteX20" fmla="*/ 1439685 w 1950556"/>
                  <a:gd name="connsiteY20" fmla="*/ 754393 h 1953238"/>
                  <a:gd name="connsiteX21" fmla="*/ 1411390 w 1950556"/>
                  <a:gd name="connsiteY21" fmla="*/ 718651 h 1953238"/>
                  <a:gd name="connsiteX22" fmla="*/ 1429261 w 1950556"/>
                  <a:gd name="connsiteY22" fmla="*/ 693572 h 1953238"/>
                  <a:gd name="connsiteX23" fmla="*/ 1460475 w 1950556"/>
                  <a:gd name="connsiteY23" fmla="*/ 683207 h 1953238"/>
                  <a:gd name="connsiteX24" fmla="*/ 1469113 w 1950556"/>
                  <a:gd name="connsiteY24" fmla="*/ 674272 h 1953238"/>
                  <a:gd name="connsiteX25" fmla="*/ 1457854 w 1950556"/>
                  <a:gd name="connsiteY25" fmla="*/ 659141 h 1953238"/>
                  <a:gd name="connsiteX26" fmla="*/ 1465300 w 1950556"/>
                  <a:gd name="connsiteY26" fmla="*/ 639304 h 1953238"/>
                  <a:gd name="connsiteX27" fmla="*/ 1440519 w 1950556"/>
                  <a:gd name="connsiteY27" fmla="*/ 602669 h 1953238"/>
                  <a:gd name="connsiteX28" fmla="*/ 1399893 w 1950556"/>
                  <a:gd name="connsiteY28" fmla="*/ 577173 h 1953238"/>
                  <a:gd name="connsiteX29" fmla="*/ 1394948 w 1950556"/>
                  <a:gd name="connsiteY29" fmla="*/ 555072 h 1953238"/>
                  <a:gd name="connsiteX30" fmla="*/ 1358730 w 1950556"/>
                  <a:gd name="connsiteY30" fmla="*/ 515160 h 1953238"/>
                  <a:gd name="connsiteX31" fmla="*/ 1321797 w 1950556"/>
                  <a:gd name="connsiteY31" fmla="*/ 547805 h 1953238"/>
                  <a:gd name="connsiteX32" fmla="*/ 1335557 w 1950556"/>
                  <a:gd name="connsiteY32" fmla="*/ 575803 h 1953238"/>
                  <a:gd name="connsiteX33" fmla="*/ 1328766 w 1950556"/>
                  <a:gd name="connsiteY33" fmla="*/ 602669 h 1953238"/>
                  <a:gd name="connsiteX34" fmla="*/ 1283314 w 1950556"/>
                  <a:gd name="connsiteY34" fmla="*/ 588134 h 1953238"/>
                  <a:gd name="connsiteX35" fmla="*/ 1299875 w 1950556"/>
                  <a:gd name="connsiteY35" fmla="*/ 645380 h 1953238"/>
                  <a:gd name="connsiteX36" fmla="*/ 1243879 w 1950556"/>
                  <a:gd name="connsiteY36" fmla="*/ 614285 h 1953238"/>
                  <a:gd name="connsiteX37" fmla="*/ 1223625 w 1950556"/>
                  <a:gd name="connsiteY37" fmla="*/ 545482 h 1953238"/>
                  <a:gd name="connsiteX38" fmla="*/ 1165009 w 1950556"/>
                  <a:gd name="connsiteY38" fmla="*/ 523202 h 1953238"/>
                  <a:gd name="connsiteX39" fmla="*/ 1216536 w 1950556"/>
                  <a:gd name="connsiteY39" fmla="*/ 584142 h 1953238"/>
                  <a:gd name="connsiteX40" fmla="*/ 1209269 w 1950556"/>
                  <a:gd name="connsiteY40" fmla="*/ 636564 h 1953238"/>
                  <a:gd name="connsiteX41" fmla="*/ 1171680 w 1950556"/>
                  <a:gd name="connsiteY41" fmla="*/ 610234 h 1953238"/>
                  <a:gd name="connsiteX42" fmla="*/ 1180020 w 1950556"/>
                  <a:gd name="connsiteY42" fmla="*/ 591410 h 1953238"/>
                  <a:gd name="connsiteX43" fmla="*/ 1166736 w 1950556"/>
                  <a:gd name="connsiteY43" fmla="*/ 570203 h 1953238"/>
                  <a:gd name="connsiteX44" fmla="*/ 1135641 w 1950556"/>
                  <a:gd name="connsiteY44" fmla="*/ 544111 h 1953238"/>
                  <a:gd name="connsiteX45" fmla="*/ 1113540 w 1950556"/>
                  <a:gd name="connsiteY45" fmla="*/ 530172 h 1953238"/>
                  <a:gd name="connsiteX46" fmla="*/ 1059570 w 1950556"/>
                  <a:gd name="connsiteY46" fmla="*/ 560314 h 1953238"/>
                  <a:gd name="connsiteX47" fmla="*/ 1026330 w 1950556"/>
                  <a:gd name="connsiteY47" fmla="*/ 617859 h 1953238"/>
                  <a:gd name="connsiteX48" fmla="*/ 940370 w 1950556"/>
                  <a:gd name="connsiteY48" fmla="*/ 618157 h 1953238"/>
                  <a:gd name="connsiteX49" fmla="*/ 961101 w 1950556"/>
                  <a:gd name="connsiteY49" fmla="*/ 539584 h 1953238"/>
                  <a:gd name="connsiteX50" fmla="*/ 993864 w 1950556"/>
                  <a:gd name="connsiteY50" fmla="*/ 526300 h 1953238"/>
                  <a:gd name="connsiteX51" fmla="*/ 984452 w 1950556"/>
                  <a:gd name="connsiteY51" fmla="*/ 465837 h 1953238"/>
                  <a:gd name="connsiteX52" fmla="*/ 1030083 w 1950556"/>
                  <a:gd name="connsiteY52" fmla="*/ 453327 h 1953238"/>
                  <a:gd name="connsiteX53" fmla="*/ 1063740 w 1950556"/>
                  <a:gd name="connsiteY53" fmla="*/ 419134 h 1953238"/>
                  <a:gd name="connsiteX54" fmla="*/ 1103354 w 1950556"/>
                  <a:gd name="connsiteY54" fmla="*/ 395663 h 1953238"/>
                  <a:gd name="connsiteX55" fmla="*/ 1105022 w 1950556"/>
                  <a:gd name="connsiteY55" fmla="*/ 367546 h 1953238"/>
                  <a:gd name="connsiteX56" fmla="*/ 1128850 w 1950556"/>
                  <a:gd name="connsiteY56" fmla="*/ 358849 h 1953238"/>
                  <a:gd name="connsiteX57" fmla="*/ 1144159 w 1950556"/>
                  <a:gd name="connsiteY57" fmla="*/ 396438 h 1953238"/>
                  <a:gd name="connsiteX58" fmla="*/ 1189194 w 1950556"/>
                  <a:gd name="connsiteY58" fmla="*/ 399654 h 1953238"/>
                  <a:gd name="connsiteX59" fmla="*/ 1224578 w 1950556"/>
                  <a:gd name="connsiteY59" fmla="*/ 377137 h 1953238"/>
                  <a:gd name="connsiteX60" fmla="*/ 1225055 w 1950556"/>
                  <a:gd name="connsiteY60" fmla="*/ 362245 h 1953238"/>
                  <a:gd name="connsiteX61" fmla="*/ 1277894 w 1950556"/>
                  <a:gd name="connsiteY61" fmla="*/ 354560 h 1953238"/>
                  <a:gd name="connsiteX62" fmla="*/ 1266754 w 1950556"/>
                  <a:gd name="connsiteY62" fmla="*/ 330732 h 1953238"/>
                  <a:gd name="connsiteX63" fmla="*/ 1235420 w 1950556"/>
                  <a:gd name="connsiteY63" fmla="*/ 332281 h 1953238"/>
                  <a:gd name="connsiteX64" fmla="*/ 1211592 w 1950556"/>
                  <a:gd name="connsiteY64" fmla="*/ 316674 h 1953238"/>
                  <a:gd name="connsiteX65" fmla="*/ 1223983 w 1950556"/>
                  <a:gd name="connsiteY65" fmla="*/ 288676 h 1953238"/>
                  <a:gd name="connsiteX66" fmla="*/ 1186215 w 1950556"/>
                  <a:gd name="connsiteY66" fmla="*/ 280932 h 1953238"/>
                  <a:gd name="connsiteX67" fmla="*/ 1182701 w 1950556"/>
                  <a:gd name="connsiteY67" fmla="*/ 331507 h 1953238"/>
                  <a:gd name="connsiteX68" fmla="*/ 1174778 w 1950556"/>
                  <a:gd name="connsiteY68" fmla="*/ 381009 h 1953238"/>
                  <a:gd name="connsiteX69" fmla="*/ 1150652 w 1950556"/>
                  <a:gd name="connsiteY69" fmla="*/ 376184 h 1953238"/>
                  <a:gd name="connsiteX70" fmla="*/ 1146184 w 1950556"/>
                  <a:gd name="connsiteY70" fmla="*/ 347293 h 1953238"/>
                  <a:gd name="connsiteX71" fmla="*/ 1131530 w 1950556"/>
                  <a:gd name="connsiteY71" fmla="*/ 323465 h 1953238"/>
                  <a:gd name="connsiteX72" fmla="*/ 1110919 w 1950556"/>
                  <a:gd name="connsiteY72" fmla="*/ 325788 h 1953238"/>
                  <a:gd name="connsiteX73" fmla="*/ 1073807 w 1950556"/>
                  <a:gd name="connsiteY73" fmla="*/ 268541 h 1953238"/>
                  <a:gd name="connsiteX74" fmla="*/ 1130279 w 1950556"/>
                  <a:gd name="connsiteY74" fmla="*/ 213082 h 1953238"/>
                  <a:gd name="connsiteX75" fmla="*/ 1186215 w 1950556"/>
                  <a:gd name="connsiteY75" fmla="*/ 204265 h 1953238"/>
                  <a:gd name="connsiteX76" fmla="*/ 1207720 w 1950556"/>
                  <a:gd name="connsiteY76" fmla="*/ 221123 h 1953238"/>
                  <a:gd name="connsiteX77" fmla="*/ 1253768 w 1950556"/>
                  <a:gd name="connsiteY77" fmla="*/ 226485 h 1953238"/>
                  <a:gd name="connsiteX78" fmla="*/ 1321022 w 1950556"/>
                  <a:gd name="connsiteY78" fmla="*/ 252636 h 1953238"/>
                  <a:gd name="connsiteX79" fmla="*/ 1329064 w 1950556"/>
                  <a:gd name="connsiteY79" fmla="*/ 277060 h 1953238"/>
                  <a:gd name="connsiteX80" fmla="*/ 1309287 w 1950556"/>
                  <a:gd name="connsiteY80" fmla="*/ 296241 h 1953238"/>
                  <a:gd name="connsiteX81" fmla="*/ 1350551 w 1950556"/>
                  <a:gd name="connsiteY81" fmla="*/ 272853 h 1953238"/>
                  <a:gd name="connsiteX82" fmla="*/ 1351343 w 1950556"/>
                  <a:gd name="connsiteY82" fmla="*/ 269196 h 1953238"/>
                  <a:gd name="connsiteX83" fmla="*/ 1367606 w 1950556"/>
                  <a:gd name="connsiteY83" fmla="*/ 292071 h 1953238"/>
                  <a:gd name="connsiteX84" fmla="*/ 1441055 w 1950556"/>
                  <a:gd name="connsiteY84" fmla="*/ 298028 h 1953238"/>
                  <a:gd name="connsiteX85" fmla="*/ 1454637 w 1950556"/>
                  <a:gd name="connsiteY85" fmla="*/ 315482 h 1953238"/>
                  <a:gd name="connsiteX86" fmla="*/ 1472508 w 1950556"/>
                  <a:gd name="connsiteY86" fmla="*/ 310240 h 1953238"/>
                  <a:gd name="connsiteX87" fmla="*/ 1471317 w 1950556"/>
                  <a:gd name="connsiteY87" fmla="*/ 303449 h 1953238"/>
                  <a:gd name="connsiteX88" fmla="*/ 1459999 w 1950556"/>
                  <a:gd name="connsiteY88" fmla="*/ 272234 h 1953238"/>
                  <a:gd name="connsiteX89" fmla="*/ 1501161 w 1950556"/>
                  <a:gd name="connsiteY89" fmla="*/ 289510 h 1953238"/>
                  <a:gd name="connsiteX90" fmla="*/ 1614344 w 1950556"/>
                  <a:gd name="connsiteY90" fmla="*/ 316733 h 1953238"/>
                  <a:gd name="connsiteX91" fmla="*/ 1683445 w 1950556"/>
                  <a:gd name="connsiteY91" fmla="*/ 370882 h 1953238"/>
                  <a:gd name="connsiteX92" fmla="*/ 1876214 w 1950556"/>
                  <a:gd name="connsiteY92" fmla="*/ 606481 h 1953238"/>
                  <a:gd name="connsiteX93" fmla="*/ 1892178 w 1950556"/>
                  <a:gd name="connsiteY93" fmla="*/ 633824 h 1953238"/>
                  <a:gd name="connsiteX94" fmla="*/ 1889557 w 1950556"/>
                  <a:gd name="connsiteY94" fmla="*/ 626854 h 1953238"/>
                  <a:gd name="connsiteX95" fmla="*/ 1810687 w 1950556"/>
                  <a:gd name="connsiteY95" fmla="*/ 466551 h 1953238"/>
                  <a:gd name="connsiteX96" fmla="*/ 1790254 w 1950556"/>
                  <a:gd name="connsiteY96" fmla="*/ 434562 h 1953238"/>
                  <a:gd name="connsiteX97" fmla="*/ 1776970 w 1950556"/>
                  <a:gd name="connsiteY97" fmla="*/ 415083 h 1953238"/>
                  <a:gd name="connsiteX98" fmla="*/ 1759099 w 1950556"/>
                  <a:gd name="connsiteY98" fmla="*/ 390659 h 1953238"/>
                  <a:gd name="connsiteX99" fmla="*/ 1744564 w 1950556"/>
                  <a:gd name="connsiteY99" fmla="*/ 371597 h 1953238"/>
                  <a:gd name="connsiteX100" fmla="*/ 1734020 w 1950556"/>
                  <a:gd name="connsiteY100" fmla="*/ 358611 h 1953238"/>
                  <a:gd name="connsiteX101" fmla="*/ 1722106 w 1950556"/>
                  <a:gd name="connsiteY101" fmla="*/ 344076 h 1953238"/>
                  <a:gd name="connsiteX102" fmla="*/ 1709120 w 1950556"/>
                  <a:gd name="connsiteY102" fmla="*/ 329124 h 1953238"/>
                  <a:gd name="connsiteX103" fmla="*/ 1704950 w 1950556"/>
                  <a:gd name="connsiteY103" fmla="*/ 324477 h 1953238"/>
                  <a:gd name="connsiteX104" fmla="*/ 1690832 w 1950556"/>
                  <a:gd name="connsiteY104" fmla="*/ 308989 h 1953238"/>
                  <a:gd name="connsiteX105" fmla="*/ 1689462 w 1950556"/>
                  <a:gd name="connsiteY105" fmla="*/ 307440 h 1953238"/>
                  <a:gd name="connsiteX106" fmla="*/ 1685471 w 1950556"/>
                  <a:gd name="connsiteY106" fmla="*/ 303270 h 1953238"/>
                  <a:gd name="connsiteX107" fmla="*/ 1673557 w 1950556"/>
                  <a:gd name="connsiteY107" fmla="*/ 290582 h 1953238"/>
                  <a:gd name="connsiteX108" fmla="*/ 1653184 w 1950556"/>
                  <a:gd name="connsiteY108" fmla="*/ 270507 h 1953238"/>
                  <a:gd name="connsiteX109" fmla="*/ 1635313 w 1950556"/>
                  <a:gd name="connsiteY109" fmla="*/ 253946 h 1953238"/>
                  <a:gd name="connsiteX110" fmla="*/ 1619348 w 1950556"/>
                  <a:gd name="connsiteY110" fmla="*/ 239769 h 1953238"/>
                  <a:gd name="connsiteX111" fmla="*/ 1603443 w 1950556"/>
                  <a:gd name="connsiteY111" fmla="*/ 226127 h 1953238"/>
                  <a:gd name="connsiteX112" fmla="*/ 1583487 w 1950556"/>
                  <a:gd name="connsiteY112" fmla="*/ 209746 h 1953238"/>
                  <a:gd name="connsiteX113" fmla="*/ 1583487 w 1950556"/>
                  <a:gd name="connsiteY113" fmla="*/ 209746 h 1953238"/>
                  <a:gd name="connsiteX114" fmla="*/ 1525645 w 1950556"/>
                  <a:gd name="connsiteY114" fmla="*/ 167213 h 1953238"/>
                  <a:gd name="connsiteX115" fmla="*/ 1510037 w 1950556"/>
                  <a:gd name="connsiteY115" fmla="*/ 158694 h 1953238"/>
                  <a:gd name="connsiteX116" fmla="*/ 1495085 w 1950556"/>
                  <a:gd name="connsiteY116" fmla="*/ 149103 h 1953238"/>
                  <a:gd name="connsiteX117" fmla="*/ 1479895 w 1950556"/>
                  <a:gd name="connsiteY117" fmla="*/ 139870 h 1953238"/>
                  <a:gd name="connsiteX118" fmla="*/ 1464586 w 1950556"/>
                  <a:gd name="connsiteY118" fmla="*/ 130696 h 1953238"/>
                  <a:gd name="connsiteX119" fmla="*/ 1452255 w 1950556"/>
                  <a:gd name="connsiteY119" fmla="*/ 123786 h 1953238"/>
                  <a:gd name="connsiteX120" fmla="*/ 1445881 w 1950556"/>
                  <a:gd name="connsiteY120" fmla="*/ 120212 h 1953238"/>
                  <a:gd name="connsiteX121" fmla="*/ 1419134 w 1950556"/>
                  <a:gd name="connsiteY121" fmla="*/ 105975 h 1953238"/>
                  <a:gd name="connsiteX122" fmla="*/ 1405552 w 1950556"/>
                  <a:gd name="connsiteY122" fmla="*/ 99184 h 1953238"/>
                  <a:gd name="connsiteX123" fmla="*/ 1388098 w 1950556"/>
                  <a:gd name="connsiteY123" fmla="*/ 90844 h 1953238"/>
                  <a:gd name="connsiteX124" fmla="*/ 1385477 w 1950556"/>
                  <a:gd name="connsiteY124" fmla="*/ 89593 h 1953238"/>
                  <a:gd name="connsiteX125" fmla="*/ 1369512 w 1950556"/>
                  <a:gd name="connsiteY125" fmla="*/ 82326 h 1953238"/>
                  <a:gd name="connsiteX126" fmla="*/ 1346816 w 1950556"/>
                  <a:gd name="connsiteY126" fmla="*/ 72735 h 1953238"/>
                  <a:gd name="connsiteX127" fmla="*/ 1320665 w 1950556"/>
                  <a:gd name="connsiteY127" fmla="*/ 62370 h 1953238"/>
                  <a:gd name="connsiteX128" fmla="*/ 1291297 w 1950556"/>
                  <a:gd name="connsiteY128" fmla="*/ 51885 h 1953238"/>
                  <a:gd name="connsiteX129" fmla="*/ 1261512 w 1950556"/>
                  <a:gd name="connsiteY129" fmla="*/ 42116 h 1953238"/>
                  <a:gd name="connsiteX130" fmla="*/ 1231250 w 1950556"/>
                  <a:gd name="connsiteY130" fmla="*/ 33478 h 1953238"/>
                  <a:gd name="connsiteX131" fmla="*/ 1170191 w 1950556"/>
                  <a:gd name="connsiteY131" fmla="*/ 19122 h 1953238"/>
                  <a:gd name="connsiteX132" fmla="*/ 1169059 w 1950556"/>
                  <a:gd name="connsiteY132" fmla="*/ 18765 h 1953238"/>
                  <a:gd name="connsiteX133" fmla="*/ 1145231 w 1950556"/>
                  <a:gd name="connsiteY133" fmla="*/ 14475 h 1953238"/>
                  <a:gd name="connsiteX134" fmla="*/ 1143683 w 1950556"/>
                  <a:gd name="connsiteY134" fmla="*/ 14178 h 1953238"/>
                  <a:gd name="connsiteX135" fmla="*/ 1133198 w 1950556"/>
                  <a:gd name="connsiteY135" fmla="*/ 12450 h 1953238"/>
                  <a:gd name="connsiteX136" fmla="*/ 1088640 w 1950556"/>
                  <a:gd name="connsiteY136" fmla="*/ 6493 h 1953238"/>
                  <a:gd name="connsiteX137" fmla="*/ 1083279 w 1950556"/>
                  <a:gd name="connsiteY137" fmla="*/ 5897 h 1953238"/>
                  <a:gd name="connsiteX138" fmla="*/ 1070114 w 1950556"/>
                  <a:gd name="connsiteY138" fmla="*/ 4468 h 1953238"/>
                  <a:gd name="connsiteX139" fmla="*/ 1040329 w 1950556"/>
                  <a:gd name="connsiteY139" fmla="*/ 2204 h 1953238"/>
                  <a:gd name="connsiteX140" fmla="*/ 1008935 w 1950556"/>
                  <a:gd name="connsiteY140" fmla="*/ 655 h 1953238"/>
                  <a:gd name="connsiteX141" fmla="*/ 975993 w 1950556"/>
                  <a:gd name="connsiteY141" fmla="*/ 0 h 1953238"/>
                  <a:gd name="connsiteX142" fmla="*/ 889736 w 1950556"/>
                  <a:gd name="connsiteY142" fmla="*/ 3872 h 1953238"/>
                  <a:gd name="connsiteX143" fmla="*/ 869661 w 1950556"/>
                  <a:gd name="connsiteY143" fmla="*/ 5719 h 1953238"/>
                  <a:gd name="connsiteX144" fmla="*/ 848752 w 1950556"/>
                  <a:gd name="connsiteY144" fmla="*/ 8221 h 1953238"/>
                  <a:gd name="connsiteX145" fmla="*/ 828081 w 1950556"/>
                  <a:gd name="connsiteY145" fmla="*/ 11140 h 1953238"/>
                  <a:gd name="connsiteX146" fmla="*/ 807351 w 1950556"/>
                  <a:gd name="connsiteY146" fmla="*/ 14535 h 1953238"/>
                  <a:gd name="connsiteX147" fmla="*/ 789480 w 1950556"/>
                  <a:gd name="connsiteY147" fmla="*/ 17811 h 1953238"/>
                  <a:gd name="connsiteX148" fmla="*/ 746351 w 1950556"/>
                  <a:gd name="connsiteY148" fmla="*/ 27045 h 1953238"/>
                  <a:gd name="connsiteX149" fmla="*/ 726395 w 1950556"/>
                  <a:gd name="connsiteY149" fmla="*/ 32168 h 1953238"/>
                  <a:gd name="connsiteX150" fmla="*/ 706618 w 1950556"/>
                  <a:gd name="connsiteY150" fmla="*/ 37589 h 1953238"/>
                  <a:gd name="connsiteX151" fmla="*/ 674331 w 1950556"/>
                  <a:gd name="connsiteY151" fmla="*/ 47477 h 1953238"/>
                  <a:gd name="connsiteX152" fmla="*/ 674331 w 1950556"/>
                  <a:gd name="connsiteY152" fmla="*/ 47477 h 1953238"/>
                  <a:gd name="connsiteX153" fmla="*/ 648359 w 1950556"/>
                  <a:gd name="connsiteY153" fmla="*/ 56294 h 1953238"/>
                  <a:gd name="connsiteX154" fmla="*/ 647763 w 1950556"/>
                  <a:gd name="connsiteY154" fmla="*/ 56591 h 1953238"/>
                  <a:gd name="connsiteX155" fmla="*/ 621791 w 1950556"/>
                  <a:gd name="connsiteY155" fmla="*/ 66361 h 1953238"/>
                  <a:gd name="connsiteX156" fmla="*/ 620361 w 1950556"/>
                  <a:gd name="connsiteY156" fmla="*/ 66778 h 1953238"/>
                  <a:gd name="connsiteX157" fmla="*/ 596890 w 1950556"/>
                  <a:gd name="connsiteY157" fmla="*/ 76369 h 1953238"/>
                  <a:gd name="connsiteX158" fmla="*/ 568118 w 1950556"/>
                  <a:gd name="connsiteY158" fmla="*/ 89057 h 1953238"/>
                  <a:gd name="connsiteX159" fmla="*/ 544290 w 1950556"/>
                  <a:gd name="connsiteY159" fmla="*/ 100375 h 1953238"/>
                  <a:gd name="connsiteX160" fmla="*/ 519390 w 1950556"/>
                  <a:gd name="connsiteY160" fmla="*/ 113004 h 1953238"/>
                  <a:gd name="connsiteX161" fmla="*/ 518496 w 1950556"/>
                  <a:gd name="connsiteY161" fmla="*/ 113481 h 1953238"/>
                  <a:gd name="connsiteX162" fmla="*/ 494966 w 1950556"/>
                  <a:gd name="connsiteY162" fmla="*/ 126467 h 1953238"/>
                  <a:gd name="connsiteX163" fmla="*/ 471138 w 1950556"/>
                  <a:gd name="connsiteY163" fmla="*/ 140525 h 1953238"/>
                  <a:gd name="connsiteX164" fmla="*/ 471138 w 1950556"/>
                  <a:gd name="connsiteY164" fmla="*/ 140525 h 1953238"/>
                  <a:gd name="connsiteX165" fmla="*/ 449157 w 1950556"/>
                  <a:gd name="connsiteY165" fmla="*/ 154167 h 1953238"/>
                  <a:gd name="connsiteX166" fmla="*/ 440996 w 1950556"/>
                  <a:gd name="connsiteY166" fmla="*/ 159588 h 1953238"/>
                  <a:gd name="connsiteX167" fmla="*/ 418240 w 1950556"/>
                  <a:gd name="connsiteY167" fmla="*/ 174897 h 1953238"/>
                  <a:gd name="connsiteX168" fmla="*/ 391017 w 1950556"/>
                  <a:gd name="connsiteY168" fmla="*/ 194496 h 1953238"/>
                  <a:gd name="connsiteX169" fmla="*/ 367844 w 1950556"/>
                  <a:gd name="connsiteY169" fmla="*/ 212367 h 1953238"/>
                  <a:gd name="connsiteX170" fmla="*/ 246322 w 1950556"/>
                  <a:gd name="connsiteY170" fmla="*/ 327575 h 1953238"/>
                  <a:gd name="connsiteX171" fmla="*/ 208733 w 1950556"/>
                  <a:gd name="connsiteY171" fmla="*/ 372074 h 1953238"/>
                  <a:gd name="connsiteX172" fmla="*/ 178948 w 1950556"/>
                  <a:gd name="connsiteY172" fmla="*/ 411807 h 1953238"/>
                  <a:gd name="connsiteX173" fmla="*/ 154346 w 1950556"/>
                  <a:gd name="connsiteY173" fmla="*/ 447966 h 1953238"/>
                  <a:gd name="connsiteX174" fmla="*/ 178948 w 1950556"/>
                  <a:gd name="connsiteY174" fmla="*/ 411807 h 1953238"/>
                  <a:gd name="connsiteX175" fmla="*/ 186335 w 1950556"/>
                  <a:gd name="connsiteY175" fmla="*/ 411032 h 1953238"/>
                  <a:gd name="connsiteX176" fmla="*/ 227497 w 1950556"/>
                  <a:gd name="connsiteY176" fmla="*/ 404420 h 1953238"/>
                  <a:gd name="connsiteX177" fmla="*/ 257759 w 1950556"/>
                  <a:gd name="connsiteY177" fmla="*/ 380592 h 1953238"/>
                  <a:gd name="connsiteX178" fmla="*/ 336034 w 1950556"/>
                  <a:gd name="connsiteY178" fmla="*/ 325728 h 1953238"/>
                  <a:gd name="connsiteX179" fmla="*/ 339548 w 1950556"/>
                  <a:gd name="connsiteY179" fmla="*/ 292786 h 1953238"/>
                  <a:gd name="connsiteX180" fmla="*/ 393697 w 1950556"/>
                  <a:gd name="connsiteY180" fmla="*/ 270983 h 1953238"/>
                  <a:gd name="connsiteX181" fmla="*/ 416870 w 1950556"/>
                  <a:gd name="connsiteY181" fmla="*/ 279979 h 1953238"/>
                  <a:gd name="connsiteX182" fmla="*/ 415917 w 1950556"/>
                  <a:gd name="connsiteY182" fmla="*/ 297850 h 1953238"/>
                  <a:gd name="connsiteX183" fmla="*/ 345088 w 1950556"/>
                  <a:gd name="connsiteY183" fmla="*/ 385060 h 1953238"/>
                  <a:gd name="connsiteX184" fmla="*/ 275690 w 1950556"/>
                  <a:gd name="connsiteY184" fmla="*/ 444630 h 1953238"/>
                  <a:gd name="connsiteX185" fmla="*/ 299815 w 1950556"/>
                  <a:gd name="connsiteY185" fmla="*/ 465062 h 1953238"/>
                  <a:gd name="connsiteX186" fmla="*/ 285697 w 1950556"/>
                  <a:gd name="connsiteY186" fmla="*/ 485912 h 1953238"/>
                  <a:gd name="connsiteX187" fmla="*/ 306130 w 1950556"/>
                  <a:gd name="connsiteY187" fmla="*/ 510335 h 1953238"/>
                  <a:gd name="connsiteX188" fmla="*/ 339072 w 1950556"/>
                  <a:gd name="connsiteY188" fmla="*/ 491809 h 1953238"/>
                  <a:gd name="connsiteX189" fmla="*/ 406922 w 1950556"/>
                  <a:gd name="connsiteY189" fmla="*/ 400429 h 1953238"/>
                  <a:gd name="connsiteX190" fmla="*/ 425210 w 1950556"/>
                  <a:gd name="connsiteY190" fmla="*/ 357002 h 1953238"/>
                  <a:gd name="connsiteX191" fmla="*/ 467225 w 1950556"/>
                  <a:gd name="connsiteY191" fmla="*/ 364187 h 1953238"/>
                  <a:gd name="connsiteX192" fmla="*/ 471079 w 1950556"/>
                  <a:gd name="connsiteY192" fmla="*/ 371657 h 1953238"/>
                  <a:gd name="connsiteX193" fmla="*/ 508667 w 1950556"/>
                  <a:gd name="connsiteY193" fmla="*/ 372431 h 1953238"/>
                  <a:gd name="connsiteX194" fmla="*/ 511288 w 1950556"/>
                  <a:gd name="connsiteY194" fmla="*/ 386966 h 1953238"/>
                  <a:gd name="connsiteX195" fmla="*/ 545184 w 1950556"/>
                  <a:gd name="connsiteY195" fmla="*/ 435694 h 1953238"/>
                  <a:gd name="connsiteX196" fmla="*/ 495860 w 1950556"/>
                  <a:gd name="connsiteY196" fmla="*/ 474176 h 1953238"/>
                  <a:gd name="connsiteX197" fmla="*/ 433192 w 1950556"/>
                  <a:gd name="connsiteY197" fmla="*/ 484065 h 1953238"/>
                  <a:gd name="connsiteX198" fmla="*/ 407220 w 1950556"/>
                  <a:gd name="connsiteY198" fmla="*/ 492405 h 1953238"/>
                  <a:gd name="connsiteX199" fmla="*/ 399535 w 1950556"/>
                  <a:gd name="connsiteY199" fmla="*/ 516709 h 1953238"/>
                  <a:gd name="connsiteX200" fmla="*/ 410318 w 1950556"/>
                  <a:gd name="connsiteY200" fmla="*/ 527849 h 1953238"/>
                  <a:gd name="connsiteX201" fmla="*/ 388991 w 1950556"/>
                  <a:gd name="connsiteY201" fmla="*/ 581462 h 1953238"/>
                  <a:gd name="connsiteX202" fmla="*/ 364091 w 1950556"/>
                  <a:gd name="connsiteY202" fmla="*/ 578364 h 1953238"/>
                  <a:gd name="connsiteX203" fmla="*/ 307976 w 1950556"/>
                  <a:gd name="connsiteY203" fmla="*/ 620897 h 1953238"/>
                  <a:gd name="connsiteX204" fmla="*/ 267648 w 1950556"/>
                  <a:gd name="connsiteY204" fmla="*/ 682433 h 1953238"/>
                  <a:gd name="connsiteX205" fmla="*/ 165426 w 1950556"/>
                  <a:gd name="connsiteY205" fmla="*/ 737594 h 1953238"/>
                  <a:gd name="connsiteX206" fmla="*/ 164949 w 1950556"/>
                  <a:gd name="connsiteY206" fmla="*/ 785250 h 1953238"/>
                  <a:gd name="connsiteX207" fmla="*/ 158992 w 1950556"/>
                  <a:gd name="connsiteY207" fmla="*/ 831775 h 1953238"/>
                  <a:gd name="connsiteX208" fmla="*/ 119259 w 1950556"/>
                  <a:gd name="connsiteY208" fmla="*/ 833025 h 1953238"/>
                  <a:gd name="connsiteX209" fmla="*/ 118365 w 1950556"/>
                  <a:gd name="connsiteY209" fmla="*/ 812474 h 1953238"/>
                  <a:gd name="connsiteX210" fmla="*/ 129207 w 1950556"/>
                  <a:gd name="connsiteY210" fmla="*/ 743790 h 1953238"/>
                  <a:gd name="connsiteX211" fmla="*/ 124084 w 1950556"/>
                  <a:gd name="connsiteY211" fmla="*/ 693870 h 1953238"/>
                  <a:gd name="connsiteX212" fmla="*/ 60225 w 1950556"/>
                  <a:gd name="connsiteY212" fmla="*/ 691845 h 1953238"/>
                  <a:gd name="connsiteX213" fmla="*/ 29487 w 1950556"/>
                  <a:gd name="connsiteY213" fmla="*/ 755227 h 1953238"/>
                  <a:gd name="connsiteX214" fmla="*/ 11616 w 1950556"/>
                  <a:gd name="connsiteY214" fmla="*/ 816763 h 1953238"/>
                  <a:gd name="connsiteX215" fmla="*/ 11616 w 1950556"/>
                  <a:gd name="connsiteY215" fmla="*/ 816763 h 1953238"/>
                  <a:gd name="connsiteX216" fmla="*/ 3693 w 1950556"/>
                  <a:gd name="connsiteY216" fmla="*/ 875082 h 1953238"/>
                  <a:gd name="connsiteX217" fmla="*/ 0 w 1950556"/>
                  <a:gd name="connsiteY217" fmla="*/ 935486 h 1953238"/>
                  <a:gd name="connsiteX218" fmla="*/ 7923 w 1950556"/>
                  <a:gd name="connsiteY218" fmla="*/ 928039 h 1953238"/>
                  <a:gd name="connsiteX219" fmla="*/ 54923 w 1950556"/>
                  <a:gd name="connsiteY219" fmla="*/ 896348 h 1953238"/>
                  <a:gd name="connsiteX220" fmla="*/ 54923 w 1950556"/>
                  <a:gd name="connsiteY220" fmla="*/ 915709 h 1953238"/>
                  <a:gd name="connsiteX221" fmla="*/ 34491 w 1950556"/>
                  <a:gd name="connsiteY221" fmla="*/ 931733 h 1953238"/>
                  <a:gd name="connsiteX222" fmla="*/ 44856 w 1950556"/>
                  <a:gd name="connsiteY222" fmla="*/ 957705 h 1953238"/>
                  <a:gd name="connsiteX223" fmla="*/ 69280 w 1950556"/>
                  <a:gd name="connsiteY223" fmla="*/ 975993 h 1953238"/>
                  <a:gd name="connsiteX224" fmla="*/ 80717 w 1950556"/>
                  <a:gd name="connsiteY224" fmla="*/ 1033359 h 1953238"/>
                  <a:gd name="connsiteX225" fmla="*/ 127420 w 1950556"/>
                  <a:gd name="connsiteY225" fmla="*/ 1050336 h 1953238"/>
                  <a:gd name="connsiteX226" fmla="*/ 133377 w 1950556"/>
                  <a:gd name="connsiteY226" fmla="*/ 1051290 h 1953238"/>
                  <a:gd name="connsiteX227" fmla="*/ 200453 w 1950556"/>
                  <a:gd name="connsiteY227" fmla="*/ 979091 h 1953238"/>
                  <a:gd name="connsiteX228" fmla="*/ 384583 w 1950556"/>
                  <a:gd name="connsiteY228" fmla="*/ 1065825 h 1953238"/>
                  <a:gd name="connsiteX229" fmla="*/ 505331 w 1950556"/>
                  <a:gd name="connsiteY229" fmla="*/ 1223208 h 1953238"/>
                  <a:gd name="connsiteX230" fmla="*/ 633526 w 1950556"/>
                  <a:gd name="connsiteY230" fmla="*/ 1278668 h 1953238"/>
                  <a:gd name="connsiteX231" fmla="*/ 614166 w 1950556"/>
                  <a:gd name="connsiteY231" fmla="*/ 1403765 h 1953238"/>
                  <a:gd name="connsiteX232" fmla="*/ 622386 w 1950556"/>
                  <a:gd name="connsiteY232" fmla="*/ 1488473 h 1953238"/>
                  <a:gd name="connsiteX233" fmla="*/ 590219 w 1950556"/>
                  <a:gd name="connsiteY233" fmla="*/ 1561923 h 1953238"/>
                  <a:gd name="connsiteX234" fmla="*/ 546137 w 1950556"/>
                  <a:gd name="connsiteY234" fmla="*/ 1578424 h 1953238"/>
                  <a:gd name="connsiteX235" fmla="*/ 521892 w 1950556"/>
                  <a:gd name="connsiteY235" fmla="*/ 1657592 h 1953238"/>
                  <a:gd name="connsiteX236" fmla="*/ 495741 w 1950556"/>
                  <a:gd name="connsiteY236" fmla="*/ 1671353 h 1953238"/>
                  <a:gd name="connsiteX237" fmla="*/ 472270 w 1950556"/>
                  <a:gd name="connsiteY237" fmla="*/ 1809912 h 1953238"/>
                  <a:gd name="connsiteX238" fmla="*/ 474593 w 1950556"/>
                  <a:gd name="connsiteY238" fmla="*/ 1814857 h 1953238"/>
                  <a:gd name="connsiteX239" fmla="*/ 975636 w 1950556"/>
                  <a:gd name="connsiteY239" fmla="*/ 1953238 h 1953238"/>
                  <a:gd name="connsiteX240" fmla="*/ 1434324 w 1950556"/>
                  <a:gd name="connsiteY240" fmla="*/ 1839102 h 1953238"/>
                  <a:gd name="connsiteX241" fmla="*/ 1434324 w 1950556"/>
                  <a:gd name="connsiteY241" fmla="*/ 1839102 h 1953238"/>
                  <a:gd name="connsiteX242" fmla="*/ 1520760 w 1950556"/>
                  <a:gd name="connsiteY242" fmla="*/ 1787038 h 1953238"/>
                  <a:gd name="connsiteX243" fmla="*/ 1642104 w 1950556"/>
                  <a:gd name="connsiteY243" fmla="*/ 1690534 h 1953238"/>
                  <a:gd name="connsiteX244" fmla="*/ 1716328 w 1950556"/>
                  <a:gd name="connsiteY244" fmla="*/ 1613093 h 1953238"/>
                  <a:gd name="connsiteX245" fmla="*/ 1763031 w 1950556"/>
                  <a:gd name="connsiteY245" fmla="*/ 1554477 h 1953238"/>
                  <a:gd name="connsiteX246" fmla="*/ 1785012 w 1950556"/>
                  <a:gd name="connsiteY246" fmla="*/ 1523083 h 1953238"/>
                  <a:gd name="connsiteX247" fmla="*/ 1943766 w 1950556"/>
                  <a:gd name="connsiteY247" fmla="*/ 1107524 h 1953238"/>
                  <a:gd name="connsiteX248" fmla="*/ 1950557 w 1950556"/>
                  <a:gd name="connsiteY248" fmla="*/ 1040865 h 1953238"/>
                  <a:gd name="connsiteX249" fmla="*/ 1911300 w 1950556"/>
                  <a:gd name="connsiteY249" fmla="*/ 1058319 h 1953238"/>
                  <a:gd name="connsiteX250" fmla="*/ 1859415 w 1950556"/>
                  <a:gd name="connsiteY250" fmla="*/ 1016501 h 195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</a:cxnLst>
                <a:rect l="l" t="t" r="r" b="b"/>
                <a:pathLst>
                  <a:path w="1950556" h="1953238">
                    <a:moveTo>
                      <a:pt x="1859415" y="1016501"/>
                    </a:moveTo>
                    <a:cubicBezTo>
                      <a:pt x="1849824" y="994877"/>
                      <a:pt x="1847501" y="970930"/>
                      <a:pt x="1841544" y="948174"/>
                    </a:cubicBezTo>
                    <a:cubicBezTo>
                      <a:pt x="1838148" y="935962"/>
                      <a:pt x="1832430" y="922976"/>
                      <a:pt x="1820992" y="917555"/>
                    </a:cubicBezTo>
                    <a:cubicBezTo>
                      <a:pt x="1813427" y="914041"/>
                      <a:pt x="1804432" y="914458"/>
                      <a:pt x="1796390" y="912015"/>
                    </a:cubicBezTo>
                    <a:cubicBezTo>
                      <a:pt x="1767499" y="903318"/>
                      <a:pt x="1759635" y="862989"/>
                      <a:pt x="1732233" y="850480"/>
                    </a:cubicBezTo>
                    <a:cubicBezTo>
                      <a:pt x="1723417" y="847096"/>
                      <a:pt x="1714136" y="845088"/>
                      <a:pt x="1704712" y="844523"/>
                    </a:cubicBezTo>
                    <a:cubicBezTo>
                      <a:pt x="1668076" y="840174"/>
                      <a:pt x="1630190" y="827486"/>
                      <a:pt x="1607196" y="798773"/>
                    </a:cubicBezTo>
                    <a:cubicBezTo>
                      <a:pt x="1599571" y="789480"/>
                      <a:pt x="1593852" y="778519"/>
                      <a:pt x="1584619" y="770894"/>
                    </a:cubicBezTo>
                    <a:cubicBezTo>
                      <a:pt x="1575386" y="763269"/>
                      <a:pt x="1560791" y="760112"/>
                      <a:pt x="1551498" y="767856"/>
                    </a:cubicBezTo>
                    <a:cubicBezTo>
                      <a:pt x="1559242" y="783285"/>
                      <a:pt x="1566808" y="798773"/>
                      <a:pt x="1574373" y="814082"/>
                    </a:cubicBezTo>
                    <a:cubicBezTo>
                      <a:pt x="1581343" y="827962"/>
                      <a:pt x="1588491" y="842318"/>
                      <a:pt x="1600048" y="852564"/>
                    </a:cubicBezTo>
                    <a:cubicBezTo>
                      <a:pt x="1611604" y="862810"/>
                      <a:pt x="1629118" y="868350"/>
                      <a:pt x="1643176" y="861857"/>
                    </a:cubicBezTo>
                    <a:cubicBezTo>
                      <a:pt x="1647441" y="858819"/>
                      <a:pt x="1652481" y="857044"/>
                      <a:pt x="1657711" y="856734"/>
                    </a:cubicBezTo>
                    <a:cubicBezTo>
                      <a:pt x="1661488" y="857503"/>
                      <a:pt x="1664854" y="859618"/>
                      <a:pt x="1667183" y="862691"/>
                    </a:cubicBezTo>
                    <a:cubicBezTo>
                      <a:pt x="1687079" y="884792"/>
                      <a:pt x="1680586" y="921427"/>
                      <a:pt x="1661226" y="944004"/>
                    </a:cubicBezTo>
                    <a:cubicBezTo>
                      <a:pt x="1641866" y="966581"/>
                      <a:pt x="1613153" y="978197"/>
                      <a:pt x="1585512" y="989158"/>
                    </a:cubicBezTo>
                    <a:cubicBezTo>
                      <a:pt x="1575940" y="993918"/>
                      <a:pt x="1565253" y="995979"/>
                      <a:pt x="1554596" y="995115"/>
                    </a:cubicBezTo>
                    <a:cubicBezTo>
                      <a:pt x="1535414" y="991601"/>
                      <a:pt x="1525168" y="970692"/>
                      <a:pt x="1519628" y="951987"/>
                    </a:cubicBezTo>
                    <a:cubicBezTo>
                      <a:pt x="1507118" y="910586"/>
                      <a:pt x="1501102" y="865551"/>
                      <a:pt x="1475427" y="830643"/>
                    </a:cubicBezTo>
                    <a:cubicBezTo>
                      <a:pt x="1467207" y="819682"/>
                      <a:pt x="1457020" y="809615"/>
                      <a:pt x="1452076" y="796747"/>
                    </a:cubicBezTo>
                    <a:cubicBezTo>
                      <a:pt x="1446834" y="782868"/>
                      <a:pt x="1448025" y="766605"/>
                      <a:pt x="1439685" y="754393"/>
                    </a:cubicBezTo>
                    <a:cubicBezTo>
                      <a:pt x="1431346" y="742181"/>
                      <a:pt x="1412641" y="734140"/>
                      <a:pt x="1411390" y="718651"/>
                    </a:cubicBezTo>
                    <a:cubicBezTo>
                      <a:pt x="1410615" y="707810"/>
                      <a:pt x="1419610" y="698219"/>
                      <a:pt x="1429261" y="693572"/>
                    </a:cubicBezTo>
                    <a:cubicBezTo>
                      <a:pt x="1438911" y="688926"/>
                      <a:pt x="1450289" y="687615"/>
                      <a:pt x="1460475" y="683207"/>
                    </a:cubicBezTo>
                    <a:cubicBezTo>
                      <a:pt x="1464526" y="681539"/>
                      <a:pt x="1468994" y="678620"/>
                      <a:pt x="1469113" y="674272"/>
                    </a:cubicBezTo>
                    <a:cubicBezTo>
                      <a:pt x="1469113" y="667779"/>
                      <a:pt x="1460178" y="665158"/>
                      <a:pt x="1457854" y="659141"/>
                    </a:cubicBezTo>
                    <a:cubicBezTo>
                      <a:pt x="1455531" y="653124"/>
                      <a:pt x="1462322" y="645976"/>
                      <a:pt x="1465300" y="639304"/>
                    </a:cubicBezTo>
                    <a:cubicBezTo>
                      <a:pt x="1471615" y="624173"/>
                      <a:pt x="1455829" y="608864"/>
                      <a:pt x="1440519" y="602669"/>
                    </a:cubicBezTo>
                    <a:cubicBezTo>
                      <a:pt x="1425210" y="596473"/>
                      <a:pt x="1406981" y="592006"/>
                      <a:pt x="1399893" y="577173"/>
                    </a:cubicBezTo>
                    <a:cubicBezTo>
                      <a:pt x="1397278" y="570054"/>
                      <a:pt x="1395616" y="562626"/>
                      <a:pt x="1394948" y="555072"/>
                    </a:cubicBezTo>
                    <a:cubicBezTo>
                      <a:pt x="1391374" y="536367"/>
                      <a:pt x="1377614" y="518258"/>
                      <a:pt x="1358730" y="515160"/>
                    </a:cubicBezTo>
                    <a:cubicBezTo>
                      <a:pt x="1339846" y="512063"/>
                      <a:pt x="1318699" y="528921"/>
                      <a:pt x="1321797" y="547805"/>
                    </a:cubicBezTo>
                    <a:cubicBezTo>
                      <a:pt x="1323643" y="558170"/>
                      <a:pt x="1331387" y="566212"/>
                      <a:pt x="1335557" y="575803"/>
                    </a:cubicBezTo>
                    <a:cubicBezTo>
                      <a:pt x="1339727" y="585393"/>
                      <a:pt x="1338655" y="599631"/>
                      <a:pt x="1328766" y="602669"/>
                    </a:cubicBezTo>
                    <a:cubicBezTo>
                      <a:pt x="1312504" y="607613"/>
                      <a:pt x="1296896" y="577947"/>
                      <a:pt x="1283314" y="588134"/>
                    </a:cubicBezTo>
                    <a:cubicBezTo>
                      <a:pt x="1288854" y="607136"/>
                      <a:pt x="1294275" y="626199"/>
                      <a:pt x="1299875" y="645380"/>
                    </a:cubicBezTo>
                    <a:cubicBezTo>
                      <a:pt x="1278489" y="656162"/>
                      <a:pt x="1252993" y="636564"/>
                      <a:pt x="1243879" y="614285"/>
                    </a:cubicBezTo>
                    <a:cubicBezTo>
                      <a:pt x="1234765" y="592006"/>
                      <a:pt x="1234467" y="566629"/>
                      <a:pt x="1223625" y="545482"/>
                    </a:cubicBezTo>
                    <a:cubicBezTo>
                      <a:pt x="1212784" y="524334"/>
                      <a:pt x="1183594" y="508072"/>
                      <a:pt x="1165009" y="523202"/>
                    </a:cubicBezTo>
                    <a:cubicBezTo>
                      <a:pt x="1164115" y="550724"/>
                      <a:pt x="1200453" y="561863"/>
                      <a:pt x="1216536" y="584142"/>
                    </a:cubicBezTo>
                    <a:cubicBezTo>
                      <a:pt x="1228093" y="600226"/>
                      <a:pt x="1226425" y="626318"/>
                      <a:pt x="1209269" y="636564"/>
                    </a:cubicBezTo>
                    <a:cubicBezTo>
                      <a:pt x="1192113" y="646810"/>
                      <a:pt x="1165187" y="628939"/>
                      <a:pt x="1171680" y="610234"/>
                    </a:cubicBezTo>
                    <a:cubicBezTo>
                      <a:pt x="1174004" y="603741"/>
                      <a:pt x="1179425" y="598320"/>
                      <a:pt x="1180020" y="591410"/>
                    </a:cubicBezTo>
                    <a:cubicBezTo>
                      <a:pt x="1180616" y="582713"/>
                      <a:pt x="1173348" y="575803"/>
                      <a:pt x="1166736" y="570203"/>
                    </a:cubicBezTo>
                    <a:cubicBezTo>
                      <a:pt x="1156371" y="561387"/>
                      <a:pt x="1146006" y="552749"/>
                      <a:pt x="1135641" y="544111"/>
                    </a:cubicBezTo>
                    <a:cubicBezTo>
                      <a:pt x="1129296" y="538018"/>
                      <a:pt x="1121773" y="533276"/>
                      <a:pt x="1113540" y="530172"/>
                    </a:cubicBezTo>
                    <a:cubicBezTo>
                      <a:pt x="1092214" y="524215"/>
                      <a:pt x="1070888" y="541312"/>
                      <a:pt x="1059570" y="560314"/>
                    </a:cubicBezTo>
                    <a:cubicBezTo>
                      <a:pt x="1048251" y="579317"/>
                      <a:pt x="1041699" y="602013"/>
                      <a:pt x="1026330" y="617859"/>
                    </a:cubicBezTo>
                    <a:cubicBezTo>
                      <a:pt x="1003932" y="641032"/>
                      <a:pt x="961399" y="642402"/>
                      <a:pt x="940370" y="618157"/>
                    </a:cubicBezTo>
                    <a:cubicBezTo>
                      <a:pt x="919342" y="593912"/>
                      <a:pt x="930005" y="548401"/>
                      <a:pt x="961101" y="539584"/>
                    </a:cubicBezTo>
                    <a:cubicBezTo>
                      <a:pt x="973015" y="536367"/>
                      <a:pt x="987669" y="536665"/>
                      <a:pt x="993864" y="526300"/>
                    </a:cubicBezTo>
                    <a:cubicBezTo>
                      <a:pt x="1004706" y="507893"/>
                      <a:pt x="973789" y="484601"/>
                      <a:pt x="984452" y="465837"/>
                    </a:cubicBezTo>
                    <a:cubicBezTo>
                      <a:pt x="992613" y="451659"/>
                      <a:pt x="1014237" y="458152"/>
                      <a:pt x="1030083" y="453327"/>
                    </a:cubicBezTo>
                    <a:cubicBezTo>
                      <a:pt x="1045928" y="448502"/>
                      <a:pt x="1054506" y="432775"/>
                      <a:pt x="1063740" y="419134"/>
                    </a:cubicBezTo>
                    <a:cubicBezTo>
                      <a:pt x="1072973" y="405492"/>
                      <a:pt x="1087270" y="392089"/>
                      <a:pt x="1103354" y="395663"/>
                    </a:cubicBezTo>
                    <a:cubicBezTo>
                      <a:pt x="1102103" y="386251"/>
                      <a:pt x="1100852" y="376005"/>
                      <a:pt x="1105022" y="367546"/>
                    </a:cubicBezTo>
                    <a:cubicBezTo>
                      <a:pt x="1109192" y="359087"/>
                      <a:pt x="1120986" y="353309"/>
                      <a:pt x="1128850" y="358849"/>
                    </a:cubicBezTo>
                    <a:cubicBezTo>
                      <a:pt x="1120986" y="371835"/>
                      <a:pt x="1130398" y="389945"/>
                      <a:pt x="1144159" y="396438"/>
                    </a:cubicBezTo>
                    <a:cubicBezTo>
                      <a:pt x="1157920" y="402931"/>
                      <a:pt x="1173944" y="401382"/>
                      <a:pt x="1189194" y="399654"/>
                    </a:cubicBezTo>
                    <a:cubicBezTo>
                      <a:pt x="1204444" y="397927"/>
                      <a:pt x="1223328" y="392268"/>
                      <a:pt x="1224578" y="377137"/>
                    </a:cubicBezTo>
                    <a:cubicBezTo>
                      <a:pt x="1224042" y="372175"/>
                      <a:pt x="1224203" y="367165"/>
                      <a:pt x="1225055" y="362245"/>
                    </a:cubicBezTo>
                    <a:cubicBezTo>
                      <a:pt x="1231667" y="344374"/>
                      <a:pt x="1265086" y="369095"/>
                      <a:pt x="1277894" y="354560"/>
                    </a:cubicBezTo>
                    <a:cubicBezTo>
                      <a:pt x="1285340" y="346935"/>
                      <a:pt x="1277119" y="333532"/>
                      <a:pt x="1266754" y="330732"/>
                    </a:cubicBezTo>
                    <a:cubicBezTo>
                      <a:pt x="1256389" y="327932"/>
                      <a:pt x="1245905" y="331983"/>
                      <a:pt x="1235420" y="332281"/>
                    </a:cubicBezTo>
                    <a:cubicBezTo>
                      <a:pt x="1224936" y="332579"/>
                      <a:pt x="1212069" y="327158"/>
                      <a:pt x="1211592" y="316674"/>
                    </a:cubicBezTo>
                    <a:cubicBezTo>
                      <a:pt x="1211116" y="306189"/>
                      <a:pt x="1222732" y="298803"/>
                      <a:pt x="1223983" y="288676"/>
                    </a:cubicBezTo>
                    <a:cubicBezTo>
                      <a:pt x="1225949" y="271341"/>
                      <a:pt x="1196581" y="266873"/>
                      <a:pt x="1186215" y="280932"/>
                    </a:cubicBezTo>
                    <a:cubicBezTo>
                      <a:pt x="1175850" y="294990"/>
                      <a:pt x="1179603" y="314350"/>
                      <a:pt x="1182701" y="331507"/>
                    </a:cubicBezTo>
                    <a:cubicBezTo>
                      <a:pt x="1185799" y="348663"/>
                      <a:pt x="1187467" y="368916"/>
                      <a:pt x="1174778" y="381009"/>
                    </a:cubicBezTo>
                    <a:cubicBezTo>
                      <a:pt x="1169357" y="389170"/>
                      <a:pt x="1155299" y="384822"/>
                      <a:pt x="1150652" y="376184"/>
                    </a:cubicBezTo>
                    <a:cubicBezTo>
                      <a:pt x="1146006" y="367546"/>
                      <a:pt x="1146959" y="357002"/>
                      <a:pt x="1146184" y="347293"/>
                    </a:cubicBezTo>
                    <a:cubicBezTo>
                      <a:pt x="1145410" y="337583"/>
                      <a:pt x="1141062" y="326264"/>
                      <a:pt x="1131530" y="323465"/>
                    </a:cubicBezTo>
                    <a:cubicBezTo>
                      <a:pt x="1124858" y="321618"/>
                      <a:pt x="1117770" y="324835"/>
                      <a:pt x="1110919" y="325788"/>
                    </a:cubicBezTo>
                    <a:cubicBezTo>
                      <a:pt x="1084053" y="329005"/>
                      <a:pt x="1065348" y="294216"/>
                      <a:pt x="1073807" y="268541"/>
                    </a:cubicBezTo>
                    <a:cubicBezTo>
                      <a:pt x="1082266" y="242866"/>
                      <a:pt x="1106630" y="226187"/>
                      <a:pt x="1130279" y="213082"/>
                    </a:cubicBezTo>
                    <a:cubicBezTo>
                      <a:pt x="1147555" y="203491"/>
                      <a:pt x="1169059" y="194496"/>
                      <a:pt x="1186215" y="204265"/>
                    </a:cubicBezTo>
                    <a:cubicBezTo>
                      <a:pt x="1194257" y="208733"/>
                      <a:pt x="1199857" y="216477"/>
                      <a:pt x="1207720" y="221123"/>
                    </a:cubicBezTo>
                    <a:cubicBezTo>
                      <a:pt x="1221302" y="229165"/>
                      <a:pt x="1238160" y="226187"/>
                      <a:pt x="1253768" y="226485"/>
                    </a:cubicBezTo>
                    <a:cubicBezTo>
                      <a:pt x="1278531" y="227170"/>
                      <a:pt x="1302299" y="236411"/>
                      <a:pt x="1321022" y="252636"/>
                    </a:cubicBezTo>
                    <a:cubicBezTo>
                      <a:pt x="1327992" y="258950"/>
                      <a:pt x="1334485" y="269494"/>
                      <a:pt x="1329064" y="277060"/>
                    </a:cubicBezTo>
                    <a:cubicBezTo>
                      <a:pt x="1323643" y="284625"/>
                      <a:pt x="1306368" y="286829"/>
                      <a:pt x="1309287" y="296241"/>
                    </a:cubicBezTo>
                    <a:cubicBezTo>
                      <a:pt x="1327140" y="301177"/>
                      <a:pt x="1345613" y="290705"/>
                      <a:pt x="1350551" y="272853"/>
                    </a:cubicBezTo>
                    <a:cubicBezTo>
                      <a:pt x="1350885" y="271649"/>
                      <a:pt x="1351147" y="270429"/>
                      <a:pt x="1351343" y="269196"/>
                    </a:cubicBezTo>
                    <a:cubicBezTo>
                      <a:pt x="1360469" y="273357"/>
                      <a:pt x="1366677" y="282084"/>
                      <a:pt x="1367606" y="292071"/>
                    </a:cubicBezTo>
                    <a:cubicBezTo>
                      <a:pt x="1387204" y="272115"/>
                      <a:pt x="1424972" y="275034"/>
                      <a:pt x="1441055" y="298028"/>
                    </a:cubicBezTo>
                    <a:cubicBezTo>
                      <a:pt x="1445344" y="303985"/>
                      <a:pt x="1448442" y="311312"/>
                      <a:pt x="1454637" y="315482"/>
                    </a:cubicBezTo>
                    <a:cubicBezTo>
                      <a:pt x="1460833" y="319652"/>
                      <a:pt x="1471615" y="317508"/>
                      <a:pt x="1472508" y="310240"/>
                    </a:cubicBezTo>
                    <a:cubicBezTo>
                      <a:pt x="1472681" y="307913"/>
                      <a:pt x="1472270" y="305579"/>
                      <a:pt x="1471317" y="303449"/>
                    </a:cubicBezTo>
                    <a:cubicBezTo>
                      <a:pt x="1467564" y="292905"/>
                      <a:pt x="1463692" y="282600"/>
                      <a:pt x="1459999" y="272234"/>
                    </a:cubicBezTo>
                    <a:cubicBezTo>
                      <a:pt x="1474415" y="264490"/>
                      <a:pt x="1491392" y="276523"/>
                      <a:pt x="1501161" y="289510"/>
                    </a:cubicBezTo>
                    <a:cubicBezTo>
                      <a:pt x="1537320" y="337940"/>
                      <a:pt x="1563114" y="308870"/>
                      <a:pt x="1614344" y="316733"/>
                    </a:cubicBezTo>
                    <a:cubicBezTo>
                      <a:pt x="1648835" y="321975"/>
                      <a:pt x="1663966" y="344076"/>
                      <a:pt x="1683445" y="370882"/>
                    </a:cubicBezTo>
                    <a:cubicBezTo>
                      <a:pt x="1743015" y="453089"/>
                      <a:pt x="1821945" y="520522"/>
                      <a:pt x="1876214" y="606481"/>
                    </a:cubicBezTo>
                    <a:cubicBezTo>
                      <a:pt x="1881932" y="615417"/>
                      <a:pt x="1887252" y="624531"/>
                      <a:pt x="1892178" y="633824"/>
                    </a:cubicBezTo>
                    <a:cubicBezTo>
                      <a:pt x="1891225" y="631501"/>
                      <a:pt x="1890451" y="629177"/>
                      <a:pt x="1889557" y="626854"/>
                    </a:cubicBezTo>
                    <a:cubicBezTo>
                      <a:pt x="1868333" y="571073"/>
                      <a:pt x="1841925" y="517406"/>
                      <a:pt x="1810687" y="466551"/>
                    </a:cubicBezTo>
                    <a:cubicBezTo>
                      <a:pt x="1804015" y="455710"/>
                      <a:pt x="1797206" y="445047"/>
                      <a:pt x="1790254" y="434562"/>
                    </a:cubicBezTo>
                    <a:cubicBezTo>
                      <a:pt x="1785965" y="428069"/>
                      <a:pt x="1781438" y="421397"/>
                      <a:pt x="1776970" y="415083"/>
                    </a:cubicBezTo>
                    <a:cubicBezTo>
                      <a:pt x="1771013" y="406743"/>
                      <a:pt x="1765056" y="398701"/>
                      <a:pt x="1759099" y="390659"/>
                    </a:cubicBezTo>
                    <a:cubicBezTo>
                      <a:pt x="1754274" y="384166"/>
                      <a:pt x="1749508" y="377792"/>
                      <a:pt x="1744564" y="371597"/>
                    </a:cubicBezTo>
                    <a:cubicBezTo>
                      <a:pt x="1741169" y="367308"/>
                      <a:pt x="1737594" y="362959"/>
                      <a:pt x="1734020" y="358611"/>
                    </a:cubicBezTo>
                    <a:cubicBezTo>
                      <a:pt x="1730446" y="354262"/>
                      <a:pt x="1726276" y="348901"/>
                      <a:pt x="1722106" y="344076"/>
                    </a:cubicBezTo>
                    <a:lnTo>
                      <a:pt x="1709120" y="329124"/>
                    </a:lnTo>
                    <a:cubicBezTo>
                      <a:pt x="1707815" y="327503"/>
                      <a:pt x="1706421" y="325949"/>
                      <a:pt x="1704950" y="324477"/>
                    </a:cubicBezTo>
                    <a:cubicBezTo>
                      <a:pt x="1700423" y="319235"/>
                      <a:pt x="1695657" y="314112"/>
                      <a:pt x="1690832" y="308989"/>
                    </a:cubicBezTo>
                    <a:cubicBezTo>
                      <a:pt x="1690510" y="308366"/>
                      <a:pt x="1690040" y="307833"/>
                      <a:pt x="1689462" y="307440"/>
                    </a:cubicBezTo>
                    <a:cubicBezTo>
                      <a:pt x="1688211" y="306070"/>
                      <a:pt x="1686841" y="304700"/>
                      <a:pt x="1685471" y="303270"/>
                    </a:cubicBezTo>
                    <a:cubicBezTo>
                      <a:pt x="1681599" y="298981"/>
                      <a:pt x="1677429" y="294811"/>
                      <a:pt x="1673557" y="290582"/>
                    </a:cubicBezTo>
                    <a:cubicBezTo>
                      <a:pt x="1666945" y="283791"/>
                      <a:pt x="1660094" y="277000"/>
                      <a:pt x="1653184" y="270507"/>
                    </a:cubicBezTo>
                    <a:cubicBezTo>
                      <a:pt x="1647227" y="264550"/>
                      <a:pt x="1641568" y="259367"/>
                      <a:pt x="1635313" y="253946"/>
                    </a:cubicBezTo>
                    <a:cubicBezTo>
                      <a:pt x="1629058" y="248526"/>
                      <a:pt x="1624769" y="244356"/>
                      <a:pt x="1619348" y="239769"/>
                    </a:cubicBezTo>
                    <a:cubicBezTo>
                      <a:pt x="1613927" y="235182"/>
                      <a:pt x="1608864" y="230595"/>
                      <a:pt x="1603443" y="226127"/>
                    </a:cubicBezTo>
                    <a:cubicBezTo>
                      <a:pt x="1596950" y="220587"/>
                      <a:pt x="1590338" y="215167"/>
                      <a:pt x="1583487" y="209746"/>
                    </a:cubicBezTo>
                    <a:lnTo>
                      <a:pt x="1583487" y="209746"/>
                    </a:lnTo>
                    <a:cubicBezTo>
                      <a:pt x="1564782" y="194734"/>
                      <a:pt x="1545422" y="180556"/>
                      <a:pt x="1525645" y="167213"/>
                    </a:cubicBezTo>
                    <a:cubicBezTo>
                      <a:pt x="1519866" y="164651"/>
                      <a:pt x="1515041" y="161673"/>
                      <a:pt x="1510037" y="158694"/>
                    </a:cubicBezTo>
                    <a:cubicBezTo>
                      <a:pt x="1505034" y="155716"/>
                      <a:pt x="1500030" y="152201"/>
                      <a:pt x="1495085" y="149103"/>
                    </a:cubicBezTo>
                    <a:cubicBezTo>
                      <a:pt x="1490141" y="146006"/>
                      <a:pt x="1485018" y="142789"/>
                      <a:pt x="1479895" y="139870"/>
                    </a:cubicBezTo>
                    <a:cubicBezTo>
                      <a:pt x="1474772" y="136951"/>
                      <a:pt x="1469709" y="133913"/>
                      <a:pt x="1464586" y="130696"/>
                    </a:cubicBezTo>
                    <a:cubicBezTo>
                      <a:pt x="1460416" y="128254"/>
                      <a:pt x="1456425" y="125931"/>
                      <a:pt x="1452255" y="123786"/>
                    </a:cubicBezTo>
                    <a:cubicBezTo>
                      <a:pt x="1450205" y="122460"/>
                      <a:pt x="1448079" y="121266"/>
                      <a:pt x="1445881" y="120212"/>
                    </a:cubicBezTo>
                    <a:cubicBezTo>
                      <a:pt x="1437064" y="115268"/>
                      <a:pt x="1428010" y="110443"/>
                      <a:pt x="1419134" y="105975"/>
                    </a:cubicBezTo>
                    <a:cubicBezTo>
                      <a:pt x="1414666" y="103652"/>
                      <a:pt x="1410198" y="101328"/>
                      <a:pt x="1405552" y="99184"/>
                    </a:cubicBezTo>
                    <a:cubicBezTo>
                      <a:pt x="1399595" y="96265"/>
                      <a:pt x="1393936" y="93227"/>
                      <a:pt x="1388098" y="90844"/>
                    </a:cubicBezTo>
                    <a:cubicBezTo>
                      <a:pt x="1387270" y="90332"/>
                      <a:pt x="1386394" y="89913"/>
                      <a:pt x="1385477" y="89593"/>
                    </a:cubicBezTo>
                    <a:cubicBezTo>
                      <a:pt x="1380175" y="87151"/>
                      <a:pt x="1374933" y="84649"/>
                      <a:pt x="1369512" y="82326"/>
                    </a:cubicBezTo>
                    <a:cubicBezTo>
                      <a:pt x="1361947" y="79109"/>
                      <a:pt x="1354381" y="75832"/>
                      <a:pt x="1346816" y="72735"/>
                    </a:cubicBezTo>
                    <a:cubicBezTo>
                      <a:pt x="1338119" y="69220"/>
                      <a:pt x="1329481" y="65646"/>
                      <a:pt x="1320665" y="62370"/>
                    </a:cubicBezTo>
                    <a:cubicBezTo>
                      <a:pt x="1311848" y="59093"/>
                      <a:pt x="1301185" y="55102"/>
                      <a:pt x="1291297" y="51885"/>
                    </a:cubicBezTo>
                    <a:cubicBezTo>
                      <a:pt x="1281408" y="48669"/>
                      <a:pt x="1271341" y="45214"/>
                      <a:pt x="1261512" y="42116"/>
                    </a:cubicBezTo>
                    <a:cubicBezTo>
                      <a:pt x="1251683" y="39018"/>
                      <a:pt x="1241437" y="36159"/>
                      <a:pt x="1231250" y="33478"/>
                    </a:cubicBezTo>
                    <a:cubicBezTo>
                      <a:pt x="1211116" y="28077"/>
                      <a:pt x="1190761" y="23292"/>
                      <a:pt x="1170191" y="19122"/>
                    </a:cubicBezTo>
                    <a:cubicBezTo>
                      <a:pt x="1169834" y="19122"/>
                      <a:pt x="1169417" y="19122"/>
                      <a:pt x="1169059" y="18765"/>
                    </a:cubicBezTo>
                    <a:cubicBezTo>
                      <a:pt x="1161196" y="17216"/>
                      <a:pt x="1153333" y="15726"/>
                      <a:pt x="1145231" y="14475"/>
                    </a:cubicBezTo>
                    <a:cubicBezTo>
                      <a:pt x="1144731" y="14301"/>
                      <a:pt x="1144213" y="14201"/>
                      <a:pt x="1143683" y="14178"/>
                    </a:cubicBezTo>
                    <a:cubicBezTo>
                      <a:pt x="1140287" y="13522"/>
                      <a:pt x="1136772" y="12927"/>
                      <a:pt x="1133198" y="12450"/>
                    </a:cubicBezTo>
                    <a:cubicBezTo>
                      <a:pt x="1118484" y="9948"/>
                      <a:pt x="1103413" y="7982"/>
                      <a:pt x="1088640" y="6493"/>
                    </a:cubicBezTo>
                    <a:cubicBezTo>
                      <a:pt x="1086865" y="6196"/>
                      <a:pt x="1085078" y="5997"/>
                      <a:pt x="1083279" y="5897"/>
                    </a:cubicBezTo>
                    <a:cubicBezTo>
                      <a:pt x="1078930" y="5242"/>
                      <a:pt x="1074581" y="4944"/>
                      <a:pt x="1070114" y="4468"/>
                    </a:cubicBezTo>
                    <a:cubicBezTo>
                      <a:pt x="1060225" y="3574"/>
                      <a:pt x="1050336" y="2800"/>
                      <a:pt x="1040329" y="2204"/>
                    </a:cubicBezTo>
                    <a:cubicBezTo>
                      <a:pt x="1030321" y="1608"/>
                      <a:pt x="1019479" y="953"/>
                      <a:pt x="1008935" y="655"/>
                    </a:cubicBezTo>
                    <a:cubicBezTo>
                      <a:pt x="998392" y="357"/>
                      <a:pt x="987014" y="0"/>
                      <a:pt x="975993" y="0"/>
                    </a:cubicBezTo>
                    <a:cubicBezTo>
                      <a:pt x="946923" y="0"/>
                      <a:pt x="918169" y="1291"/>
                      <a:pt x="889736" y="3872"/>
                    </a:cubicBezTo>
                    <a:cubicBezTo>
                      <a:pt x="882945" y="4349"/>
                      <a:pt x="876273" y="4944"/>
                      <a:pt x="869661" y="5719"/>
                    </a:cubicBezTo>
                    <a:cubicBezTo>
                      <a:pt x="863049" y="6493"/>
                      <a:pt x="855722" y="7268"/>
                      <a:pt x="848752" y="8221"/>
                    </a:cubicBezTo>
                    <a:cubicBezTo>
                      <a:pt x="841782" y="9174"/>
                      <a:pt x="834872" y="10067"/>
                      <a:pt x="828081" y="11140"/>
                    </a:cubicBezTo>
                    <a:cubicBezTo>
                      <a:pt x="821290" y="12212"/>
                      <a:pt x="814321" y="13284"/>
                      <a:pt x="807351" y="14535"/>
                    </a:cubicBezTo>
                    <a:cubicBezTo>
                      <a:pt x="801394" y="15488"/>
                      <a:pt x="795437" y="16560"/>
                      <a:pt x="789480" y="17811"/>
                    </a:cubicBezTo>
                    <a:cubicBezTo>
                      <a:pt x="774945" y="20552"/>
                      <a:pt x="760571" y="23630"/>
                      <a:pt x="746351" y="27045"/>
                    </a:cubicBezTo>
                    <a:cubicBezTo>
                      <a:pt x="739739" y="28594"/>
                      <a:pt x="733067" y="30321"/>
                      <a:pt x="726395" y="32168"/>
                    </a:cubicBezTo>
                    <a:cubicBezTo>
                      <a:pt x="719724" y="34014"/>
                      <a:pt x="713111" y="35742"/>
                      <a:pt x="706618" y="37589"/>
                    </a:cubicBezTo>
                    <a:cubicBezTo>
                      <a:pt x="695657" y="40686"/>
                      <a:pt x="684994" y="44082"/>
                      <a:pt x="674331" y="47477"/>
                    </a:cubicBezTo>
                    <a:lnTo>
                      <a:pt x="674331" y="47477"/>
                    </a:lnTo>
                    <a:lnTo>
                      <a:pt x="648359" y="56294"/>
                    </a:lnTo>
                    <a:cubicBezTo>
                      <a:pt x="648132" y="56318"/>
                      <a:pt x="647918" y="56424"/>
                      <a:pt x="647763" y="56591"/>
                    </a:cubicBezTo>
                    <a:cubicBezTo>
                      <a:pt x="638947" y="59689"/>
                      <a:pt x="630428" y="62906"/>
                      <a:pt x="621791" y="66361"/>
                    </a:cubicBezTo>
                    <a:lnTo>
                      <a:pt x="620361" y="66778"/>
                    </a:lnTo>
                    <a:cubicBezTo>
                      <a:pt x="612498" y="69875"/>
                      <a:pt x="604635" y="73152"/>
                      <a:pt x="596890" y="76369"/>
                    </a:cubicBezTo>
                    <a:cubicBezTo>
                      <a:pt x="587121" y="80419"/>
                      <a:pt x="577530" y="84708"/>
                      <a:pt x="568118" y="89057"/>
                    </a:cubicBezTo>
                    <a:cubicBezTo>
                      <a:pt x="560076" y="92750"/>
                      <a:pt x="552213" y="96503"/>
                      <a:pt x="544290" y="100375"/>
                    </a:cubicBezTo>
                    <a:cubicBezTo>
                      <a:pt x="536367" y="104247"/>
                      <a:pt x="527611" y="108715"/>
                      <a:pt x="519390" y="113004"/>
                    </a:cubicBezTo>
                    <a:lnTo>
                      <a:pt x="518496" y="113481"/>
                    </a:lnTo>
                    <a:cubicBezTo>
                      <a:pt x="510556" y="117651"/>
                      <a:pt x="502710" y="121980"/>
                      <a:pt x="494966" y="126467"/>
                    </a:cubicBezTo>
                    <a:cubicBezTo>
                      <a:pt x="486924" y="130935"/>
                      <a:pt x="479061" y="135581"/>
                      <a:pt x="471138" y="140525"/>
                    </a:cubicBezTo>
                    <a:lnTo>
                      <a:pt x="471138" y="140525"/>
                    </a:lnTo>
                    <a:cubicBezTo>
                      <a:pt x="463692" y="145053"/>
                      <a:pt x="456425" y="149520"/>
                      <a:pt x="449157" y="154167"/>
                    </a:cubicBezTo>
                    <a:cubicBezTo>
                      <a:pt x="446417" y="155835"/>
                      <a:pt x="443736" y="157741"/>
                      <a:pt x="440996" y="159588"/>
                    </a:cubicBezTo>
                    <a:cubicBezTo>
                      <a:pt x="433252" y="164532"/>
                      <a:pt x="425806" y="169596"/>
                      <a:pt x="418240" y="174897"/>
                    </a:cubicBezTo>
                    <a:cubicBezTo>
                      <a:pt x="408947" y="181212"/>
                      <a:pt x="400012" y="187883"/>
                      <a:pt x="391017" y="194496"/>
                    </a:cubicBezTo>
                    <a:cubicBezTo>
                      <a:pt x="383154" y="200453"/>
                      <a:pt x="375410" y="206410"/>
                      <a:pt x="367844" y="212367"/>
                    </a:cubicBezTo>
                    <a:cubicBezTo>
                      <a:pt x="324108" y="247215"/>
                      <a:pt x="283451" y="285760"/>
                      <a:pt x="246322" y="327575"/>
                    </a:cubicBezTo>
                    <a:cubicBezTo>
                      <a:pt x="233157" y="342110"/>
                      <a:pt x="220826" y="356943"/>
                      <a:pt x="208733" y="372074"/>
                    </a:cubicBezTo>
                    <a:cubicBezTo>
                      <a:pt x="198546" y="385060"/>
                      <a:pt x="188658" y="398225"/>
                      <a:pt x="178948" y="411807"/>
                    </a:cubicBezTo>
                    <a:cubicBezTo>
                      <a:pt x="170412" y="423721"/>
                      <a:pt x="162209" y="435772"/>
                      <a:pt x="154346" y="447966"/>
                    </a:cubicBezTo>
                    <a:cubicBezTo>
                      <a:pt x="162286" y="435694"/>
                      <a:pt x="170489" y="423643"/>
                      <a:pt x="178948" y="411807"/>
                    </a:cubicBezTo>
                    <a:cubicBezTo>
                      <a:pt x="181390" y="411807"/>
                      <a:pt x="183892" y="411211"/>
                      <a:pt x="186335" y="411032"/>
                    </a:cubicBezTo>
                    <a:cubicBezTo>
                      <a:pt x="200274" y="409960"/>
                      <a:pt x="214928" y="410437"/>
                      <a:pt x="227497" y="404420"/>
                    </a:cubicBezTo>
                    <a:cubicBezTo>
                      <a:pt x="239054" y="398463"/>
                      <a:pt x="247275" y="388336"/>
                      <a:pt x="257759" y="380592"/>
                    </a:cubicBezTo>
                    <a:cubicBezTo>
                      <a:pt x="284685" y="361411"/>
                      <a:pt x="328766" y="357896"/>
                      <a:pt x="336034" y="325728"/>
                    </a:cubicBezTo>
                    <a:cubicBezTo>
                      <a:pt x="338476" y="314887"/>
                      <a:pt x="335557" y="303151"/>
                      <a:pt x="339548" y="292786"/>
                    </a:cubicBezTo>
                    <a:cubicBezTo>
                      <a:pt x="347114" y="273485"/>
                      <a:pt x="372967" y="270686"/>
                      <a:pt x="393697" y="270983"/>
                    </a:cubicBezTo>
                    <a:cubicBezTo>
                      <a:pt x="402514" y="270983"/>
                      <a:pt x="412819" y="272234"/>
                      <a:pt x="416870" y="279979"/>
                    </a:cubicBezTo>
                    <a:cubicBezTo>
                      <a:pt x="419092" y="285802"/>
                      <a:pt x="418747" y="292295"/>
                      <a:pt x="415917" y="297850"/>
                    </a:cubicBezTo>
                    <a:cubicBezTo>
                      <a:pt x="403044" y="334199"/>
                      <a:pt x="378025" y="365003"/>
                      <a:pt x="345088" y="385060"/>
                    </a:cubicBezTo>
                    <a:cubicBezTo>
                      <a:pt x="318222" y="401501"/>
                      <a:pt x="283076" y="414130"/>
                      <a:pt x="275690" y="444630"/>
                    </a:cubicBezTo>
                    <a:cubicBezTo>
                      <a:pt x="279383" y="454995"/>
                      <a:pt x="298266" y="454221"/>
                      <a:pt x="299815" y="465062"/>
                    </a:cubicBezTo>
                    <a:cubicBezTo>
                      <a:pt x="300888" y="473700"/>
                      <a:pt x="289748" y="478227"/>
                      <a:pt x="285697" y="485912"/>
                    </a:cubicBezTo>
                    <a:cubicBezTo>
                      <a:pt x="279740" y="497230"/>
                      <a:pt x="293322" y="510991"/>
                      <a:pt x="306130" y="510335"/>
                    </a:cubicBezTo>
                    <a:cubicBezTo>
                      <a:pt x="318937" y="509680"/>
                      <a:pt x="329660" y="500447"/>
                      <a:pt x="339072" y="491809"/>
                    </a:cubicBezTo>
                    <a:cubicBezTo>
                      <a:pt x="367189" y="465658"/>
                      <a:pt x="396736" y="437541"/>
                      <a:pt x="406922" y="400429"/>
                    </a:cubicBezTo>
                    <a:cubicBezTo>
                      <a:pt x="411271" y="385119"/>
                      <a:pt x="412879" y="367189"/>
                      <a:pt x="425210" y="357002"/>
                    </a:cubicBezTo>
                    <a:cubicBezTo>
                      <a:pt x="438798" y="347382"/>
                      <a:pt x="457610" y="350605"/>
                      <a:pt x="467225" y="364187"/>
                    </a:cubicBezTo>
                    <a:cubicBezTo>
                      <a:pt x="468851" y="366486"/>
                      <a:pt x="470149" y="369000"/>
                      <a:pt x="471079" y="371657"/>
                    </a:cubicBezTo>
                    <a:cubicBezTo>
                      <a:pt x="483291" y="364866"/>
                      <a:pt x="502353" y="359743"/>
                      <a:pt x="508667" y="372431"/>
                    </a:cubicBezTo>
                    <a:cubicBezTo>
                      <a:pt x="510079" y="377161"/>
                      <a:pt x="510955" y="382040"/>
                      <a:pt x="511288" y="386966"/>
                    </a:cubicBezTo>
                    <a:cubicBezTo>
                      <a:pt x="515339" y="406743"/>
                      <a:pt x="542384" y="415738"/>
                      <a:pt x="545184" y="435694"/>
                    </a:cubicBezTo>
                    <a:cubicBezTo>
                      <a:pt x="548401" y="458748"/>
                      <a:pt x="518854" y="470602"/>
                      <a:pt x="495860" y="474176"/>
                    </a:cubicBezTo>
                    <a:cubicBezTo>
                      <a:pt x="474951" y="477453"/>
                      <a:pt x="454161" y="480670"/>
                      <a:pt x="433192" y="484065"/>
                    </a:cubicBezTo>
                    <a:cubicBezTo>
                      <a:pt x="423995" y="484756"/>
                      <a:pt x="415095" y="487615"/>
                      <a:pt x="407220" y="492405"/>
                    </a:cubicBezTo>
                    <a:cubicBezTo>
                      <a:pt x="399833" y="498004"/>
                      <a:pt x="395306" y="508489"/>
                      <a:pt x="399535" y="516709"/>
                    </a:cubicBezTo>
                    <a:cubicBezTo>
                      <a:pt x="402663" y="520849"/>
                      <a:pt x="406279" y="524590"/>
                      <a:pt x="410318" y="527849"/>
                    </a:cubicBezTo>
                    <a:cubicBezTo>
                      <a:pt x="427652" y="545124"/>
                      <a:pt x="413415" y="580866"/>
                      <a:pt x="388991" y="581462"/>
                    </a:cubicBezTo>
                    <a:cubicBezTo>
                      <a:pt x="380652" y="581462"/>
                      <a:pt x="372431" y="578662"/>
                      <a:pt x="364091" y="578364"/>
                    </a:cubicBezTo>
                    <a:cubicBezTo>
                      <a:pt x="339370" y="577292"/>
                      <a:pt x="319712" y="599094"/>
                      <a:pt x="307976" y="620897"/>
                    </a:cubicBezTo>
                    <a:cubicBezTo>
                      <a:pt x="296241" y="642700"/>
                      <a:pt x="287425" y="667600"/>
                      <a:pt x="267648" y="682433"/>
                    </a:cubicBezTo>
                    <a:cubicBezTo>
                      <a:pt x="235778" y="706261"/>
                      <a:pt x="180914" y="700840"/>
                      <a:pt x="165426" y="737594"/>
                    </a:cubicBezTo>
                    <a:cubicBezTo>
                      <a:pt x="159469" y="752427"/>
                      <a:pt x="162507" y="769167"/>
                      <a:pt x="164949" y="785250"/>
                    </a:cubicBezTo>
                    <a:cubicBezTo>
                      <a:pt x="167391" y="801334"/>
                      <a:pt x="168523" y="818669"/>
                      <a:pt x="158992" y="831775"/>
                    </a:cubicBezTo>
                    <a:cubicBezTo>
                      <a:pt x="149461" y="844880"/>
                      <a:pt x="126109" y="847561"/>
                      <a:pt x="119259" y="833025"/>
                    </a:cubicBezTo>
                    <a:cubicBezTo>
                      <a:pt x="116954" y="826413"/>
                      <a:pt x="116644" y="819265"/>
                      <a:pt x="118365" y="812474"/>
                    </a:cubicBezTo>
                    <a:cubicBezTo>
                      <a:pt x="122059" y="789599"/>
                      <a:pt x="125675" y="766706"/>
                      <a:pt x="129207" y="743790"/>
                    </a:cubicBezTo>
                    <a:cubicBezTo>
                      <a:pt x="131828" y="726812"/>
                      <a:pt x="134151" y="708048"/>
                      <a:pt x="124084" y="693870"/>
                    </a:cubicBezTo>
                    <a:cubicBezTo>
                      <a:pt x="110026" y="674391"/>
                      <a:pt x="78454" y="675999"/>
                      <a:pt x="60225" y="691845"/>
                    </a:cubicBezTo>
                    <a:cubicBezTo>
                      <a:pt x="41997" y="707690"/>
                      <a:pt x="34551" y="731935"/>
                      <a:pt x="29487" y="755227"/>
                    </a:cubicBezTo>
                    <a:cubicBezTo>
                      <a:pt x="25734" y="772562"/>
                      <a:pt x="21445" y="796926"/>
                      <a:pt x="11616" y="816763"/>
                    </a:cubicBezTo>
                    <a:lnTo>
                      <a:pt x="11616" y="816763"/>
                    </a:lnTo>
                    <a:cubicBezTo>
                      <a:pt x="8340" y="835944"/>
                      <a:pt x="5659" y="855424"/>
                      <a:pt x="3693" y="875082"/>
                    </a:cubicBezTo>
                    <a:cubicBezTo>
                      <a:pt x="1728" y="894740"/>
                      <a:pt x="834" y="915232"/>
                      <a:pt x="0" y="935486"/>
                    </a:cubicBezTo>
                    <a:cubicBezTo>
                      <a:pt x="2792" y="933168"/>
                      <a:pt x="5438" y="930684"/>
                      <a:pt x="7923" y="928039"/>
                    </a:cubicBezTo>
                    <a:cubicBezTo>
                      <a:pt x="17633" y="917972"/>
                      <a:pt x="37291" y="875499"/>
                      <a:pt x="54923" y="896348"/>
                    </a:cubicBezTo>
                    <a:cubicBezTo>
                      <a:pt x="59304" y="902061"/>
                      <a:pt x="59304" y="909996"/>
                      <a:pt x="54923" y="915709"/>
                    </a:cubicBezTo>
                    <a:cubicBezTo>
                      <a:pt x="49503" y="922619"/>
                      <a:pt x="38661" y="924167"/>
                      <a:pt x="34491" y="931733"/>
                    </a:cubicBezTo>
                    <a:cubicBezTo>
                      <a:pt x="29428" y="940728"/>
                      <a:pt x="36516" y="951867"/>
                      <a:pt x="44856" y="957705"/>
                    </a:cubicBezTo>
                    <a:cubicBezTo>
                      <a:pt x="53196" y="963543"/>
                      <a:pt x="63382" y="967475"/>
                      <a:pt x="69280" y="975993"/>
                    </a:cubicBezTo>
                    <a:cubicBezTo>
                      <a:pt x="80598" y="992196"/>
                      <a:pt x="69756" y="1016799"/>
                      <a:pt x="80717" y="1033359"/>
                    </a:cubicBezTo>
                    <a:cubicBezTo>
                      <a:pt x="90129" y="1047537"/>
                      <a:pt x="110502" y="1048490"/>
                      <a:pt x="127420" y="1050336"/>
                    </a:cubicBezTo>
                    <a:lnTo>
                      <a:pt x="133377" y="1051290"/>
                    </a:lnTo>
                    <a:cubicBezTo>
                      <a:pt x="138143" y="1017275"/>
                      <a:pt x="154048" y="989575"/>
                      <a:pt x="200453" y="979091"/>
                    </a:cubicBezTo>
                    <a:cubicBezTo>
                      <a:pt x="264490" y="964556"/>
                      <a:pt x="348543" y="1017573"/>
                      <a:pt x="384583" y="1065825"/>
                    </a:cubicBezTo>
                    <a:cubicBezTo>
                      <a:pt x="424793" y="1119735"/>
                      <a:pt x="443796" y="1196164"/>
                      <a:pt x="505331" y="1223208"/>
                    </a:cubicBezTo>
                    <a:cubicBezTo>
                      <a:pt x="549413" y="1242509"/>
                      <a:pt x="612021" y="1235539"/>
                      <a:pt x="633526" y="1278668"/>
                    </a:cubicBezTo>
                    <a:cubicBezTo>
                      <a:pt x="652707" y="1317329"/>
                      <a:pt x="619289" y="1360815"/>
                      <a:pt x="614166" y="1403765"/>
                    </a:cubicBezTo>
                    <a:cubicBezTo>
                      <a:pt x="610949" y="1432061"/>
                      <a:pt x="620123" y="1460178"/>
                      <a:pt x="622386" y="1488473"/>
                    </a:cubicBezTo>
                    <a:cubicBezTo>
                      <a:pt x="624650" y="1516769"/>
                      <a:pt x="616012" y="1550009"/>
                      <a:pt x="590219" y="1561923"/>
                    </a:cubicBezTo>
                    <a:cubicBezTo>
                      <a:pt x="575862" y="1568416"/>
                      <a:pt x="557753" y="1567880"/>
                      <a:pt x="546137" y="1578424"/>
                    </a:cubicBezTo>
                    <a:cubicBezTo>
                      <a:pt x="525585" y="1597903"/>
                      <a:pt x="542444" y="1637994"/>
                      <a:pt x="521892" y="1657592"/>
                    </a:cubicBezTo>
                    <a:cubicBezTo>
                      <a:pt x="514624" y="1664383"/>
                      <a:pt x="504557" y="1666885"/>
                      <a:pt x="495741" y="1671353"/>
                    </a:cubicBezTo>
                    <a:cubicBezTo>
                      <a:pt x="449515" y="1694704"/>
                      <a:pt x="450765" y="1762733"/>
                      <a:pt x="472270" y="1809912"/>
                    </a:cubicBezTo>
                    <a:cubicBezTo>
                      <a:pt x="473045" y="1811580"/>
                      <a:pt x="473819" y="1813129"/>
                      <a:pt x="474593" y="1814857"/>
                    </a:cubicBezTo>
                    <a:cubicBezTo>
                      <a:pt x="626056" y="1905367"/>
                      <a:pt x="799190" y="1953184"/>
                      <a:pt x="975636" y="1953238"/>
                    </a:cubicBezTo>
                    <a:cubicBezTo>
                      <a:pt x="1135593" y="1953506"/>
                      <a:pt x="1293143" y="1914303"/>
                      <a:pt x="1434324" y="1839102"/>
                    </a:cubicBezTo>
                    <a:lnTo>
                      <a:pt x="1434324" y="1839102"/>
                    </a:lnTo>
                    <a:cubicBezTo>
                      <a:pt x="1464014" y="1823250"/>
                      <a:pt x="1492864" y="1805873"/>
                      <a:pt x="1520760" y="1787038"/>
                    </a:cubicBezTo>
                    <a:cubicBezTo>
                      <a:pt x="1563734" y="1758176"/>
                      <a:pt x="1604307" y="1725907"/>
                      <a:pt x="1642104" y="1690534"/>
                    </a:cubicBezTo>
                    <a:cubicBezTo>
                      <a:pt x="1668303" y="1666158"/>
                      <a:pt x="1693084" y="1640299"/>
                      <a:pt x="1716328" y="1613093"/>
                    </a:cubicBezTo>
                    <a:cubicBezTo>
                      <a:pt x="1732710" y="1594210"/>
                      <a:pt x="1748198" y="1574552"/>
                      <a:pt x="1763031" y="1554477"/>
                    </a:cubicBezTo>
                    <a:cubicBezTo>
                      <a:pt x="1770596" y="1544111"/>
                      <a:pt x="1778042" y="1533746"/>
                      <a:pt x="1785012" y="1523083"/>
                    </a:cubicBezTo>
                    <a:cubicBezTo>
                      <a:pt x="1869387" y="1398719"/>
                      <a:pt x="1923733" y="1256466"/>
                      <a:pt x="1943766" y="1107524"/>
                    </a:cubicBezTo>
                    <a:cubicBezTo>
                      <a:pt x="1946685" y="1085542"/>
                      <a:pt x="1949008" y="1063323"/>
                      <a:pt x="1950557" y="1040865"/>
                    </a:cubicBezTo>
                    <a:cubicBezTo>
                      <a:pt x="1940323" y="1051683"/>
                      <a:pt x="1926187" y="1057967"/>
                      <a:pt x="1911300" y="1058319"/>
                    </a:cubicBezTo>
                    <a:cubicBezTo>
                      <a:pt x="1887949" y="1058200"/>
                      <a:pt x="1868589" y="1038303"/>
                      <a:pt x="1859415" y="10165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200BC695-55DE-41F5-2257-B2C7A0DD83C1}"/>
                  </a:ext>
                </a:extLst>
              </p:cNvPr>
              <p:cNvSpPr/>
              <p:nvPr/>
            </p:nvSpPr>
            <p:spPr>
              <a:xfrm>
                <a:off x="8371435" y="2054998"/>
                <a:ext cx="361382" cy="306446"/>
              </a:xfrm>
              <a:custGeom>
                <a:avLst/>
                <a:gdLst>
                  <a:gd name="connsiteX0" fmla="*/ 118260 w 361382"/>
                  <a:gd name="connsiteY0" fmla="*/ 235105 h 306446"/>
                  <a:gd name="connsiteX1" fmla="*/ 73701 w 361382"/>
                  <a:gd name="connsiteY1" fmla="*/ 285382 h 306446"/>
                  <a:gd name="connsiteX2" fmla="*/ 14131 w 361382"/>
                  <a:gd name="connsiteY2" fmla="*/ 300274 h 306446"/>
                  <a:gd name="connsiteX3" fmla="*/ 847 w 361382"/>
                  <a:gd name="connsiteY3" fmla="*/ 271561 h 306446"/>
                  <a:gd name="connsiteX4" fmla="*/ 11391 w 361382"/>
                  <a:gd name="connsiteY4" fmla="*/ 226765 h 306446"/>
                  <a:gd name="connsiteX5" fmla="*/ 39746 w 361382"/>
                  <a:gd name="connsiteY5" fmla="*/ 187866 h 306446"/>
                  <a:gd name="connsiteX6" fmla="*/ 30811 w 361382"/>
                  <a:gd name="connsiteY6" fmla="*/ 145512 h 306446"/>
                  <a:gd name="connsiteX7" fmla="*/ 5970 w 361382"/>
                  <a:gd name="connsiteY7" fmla="*/ 138125 h 306446"/>
                  <a:gd name="connsiteX8" fmla="*/ 17050 w 361382"/>
                  <a:gd name="connsiteY8" fmla="*/ 101430 h 306446"/>
                  <a:gd name="connsiteX9" fmla="*/ 63515 w 361382"/>
                  <a:gd name="connsiteY9" fmla="*/ 101430 h 306446"/>
                  <a:gd name="connsiteX10" fmla="*/ 204338 w 361382"/>
                  <a:gd name="connsiteY10" fmla="*/ 37154 h 306446"/>
                  <a:gd name="connsiteX11" fmla="*/ 346293 w 361382"/>
                  <a:gd name="connsiteY11" fmla="*/ 9394 h 306446"/>
                  <a:gd name="connsiteX12" fmla="*/ 353203 w 361382"/>
                  <a:gd name="connsiteY12" fmla="*/ 55323 h 306446"/>
                  <a:gd name="connsiteX13" fmla="*/ 331818 w 361382"/>
                  <a:gd name="connsiteY13" fmla="*/ 66820 h 306446"/>
                  <a:gd name="connsiteX14" fmla="*/ 319487 w 361382"/>
                  <a:gd name="connsiteY14" fmla="*/ 92971 h 306446"/>
                  <a:gd name="connsiteX15" fmla="*/ 267899 w 361382"/>
                  <a:gd name="connsiteY15" fmla="*/ 147477 h 306446"/>
                  <a:gd name="connsiteX16" fmla="*/ 255389 w 361382"/>
                  <a:gd name="connsiteY16" fmla="*/ 191023 h 306446"/>
                  <a:gd name="connsiteX17" fmla="*/ 223639 w 361382"/>
                  <a:gd name="connsiteY17" fmla="*/ 206809 h 306446"/>
                  <a:gd name="connsiteX18" fmla="*/ 149772 w 361382"/>
                  <a:gd name="connsiteY18" fmla="*/ 224323 h 306446"/>
                  <a:gd name="connsiteX19" fmla="*/ 118260 w 361382"/>
                  <a:gd name="connsiteY19" fmla="*/ 235105 h 3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1382" h="306446">
                    <a:moveTo>
                      <a:pt x="118260" y="235105"/>
                    </a:moveTo>
                    <a:cubicBezTo>
                      <a:pt x="98899" y="246661"/>
                      <a:pt x="88475" y="268523"/>
                      <a:pt x="73701" y="285382"/>
                    </a:cubicBezTo>
                    <a:cubicBezTo>
                      <a:pt x="58928" y="302240"/>
                      <a:pt x="32002" y="314333"/>
                      <a:pt x="14131" y="300274"/>
                    </a:cubicBezTo>
                    <a:cubicBezTo>
                      <a:pt x="6000" y="292895"/>
                      <a:pt x="1205" y="282535"/>
                      <a:pt x="847" y="271561"/>
                    </a:cubicBezTo>
                    <a:cubicBezTo>
                      <a:pt x="-493" y="255888"/>
                      <a:pt x="3200" y="240195"/>
                      <a:pt x="11391" y="226765"/>
                    </a:cubicBezTo>
                    <a:cubicBezTo>
                      <a:pt x="19791" y="213064"/>
                      <a:pt x="32658" y="202282"/>
                      <a:pt x="39746" y="187866"/>
                    </a:cubicBezTo>
                    <a:cubicBezTo>
                      <a:pt x="46835" y="173450"/>
                      <a:pt x="45703" y="152124"/>
                      <a:pt x="30811" y="145512"/>
                    </a:cubicBezTo>
                    <a:cubicBezTo>
                      <a:pt x="22948" y="141878"/>
                      <a:pt x="12940" y="143307"/>
                      <a:pt x="5970" y="138125"/>
                    </a:cubicBezTo>
                    <a:cubicBezTo>
                      <a:pt x="-6599" y="128892"/>
                      <a:pt x="2396" y="106910"/>
                      <a:pt x="17050" y="101430"/>
                    </a:cubicBezTo>
                    <a:cubicBezTo>
                      <a:pt x="31705" y="95949"/>
                      <a:pt x="47908" y="100179"/>
                      <a:pt x="63515" y="101430"/>
                    </a:cubicBezTo>
                    <a:cubicBezTo>
                      <a:pt x="120166" y="105064"/>
                      <a:pt x="161805" y="67952"/>
                      <a:pt x="204338" y="37154"/>
                    </a:cubicBezTo>
                    <a:cubicBezTo>
                      <a:pt x="237459" y="13326"/>
                      <a:pt x="307990" y="-15089"/>
                      <a:pt x="346293" y="9394"/>
                    </a:cubicBezTo>
                    <a:cubicBezTo>
                      <a:pt x="361603" y="19164"/>
                      <a:pt x="367560" y="44243"/>
                      <a:pt x="353203" y="55323"/>
                    </a:cubicBezTo>
                    <a:cubicBezTo>
                      <a:pt x="346710" y="60207"/>
                      <a:pt x="337834" y="61280"/>
                      <a:pt x="331818" y="66820"/>
                    </a:cubicBezTo>
                    <a:cubicBezTo>
                      <a:pt x="324669" y="73372"/>
                      <a:pt x="323657" y="84155"/>
                      <a:pt x="319487" y="92971"/>
                    </a:cubicBezTo>
                    <a:cubicBezTo>
                      <a:pt x="308764" y="115846"/>
                      <a:pt x="277788" y="124186"/>
                      <a:pt x="267899" y="147477"/>
                    </a:cubicBezTo>
                    <a:cubicBezTo>
                      <a:pt x="261942" y="161476"/>
                      <a:pt x="264623" y="178871"/>
                      <a:pt x="255389" y="191023"/>
                    </a:cubicBezTo>
                    <a:cubicBezTo>
                      <a:pt x="248062" y="200614"/>
                      <a:pt x="235374" y="204009"/>
                      <a:pt x="223639" y="206809"/>
                    </a:cubicBezTo>
                    <a:lnTo>
                      <a:pt x="149772" y="224323"/>
                    </a:lnTo>
                    <a:cubicBezTo>
                      <a:pt x="138787" y="226313"/>
                      <a:pt x="128160" y="229948"/>
                      <a:pt x="118260" y="23510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8D3091AF-16FF-2D02-E7B8-7BAD3660518B}"/>
                  </a:ext>
                </a:extLst>
              </p:cNvPr>
              <p:cNvSpPr/>
              <p:nvPr/>
            </p:nvSpPr>
            <p:spPr>
              <a:xfrm>
                <a:off x="8538383" y="2666034"/>
                <a:ext cx="824501" cy="1092228"/>
              </a:xfrm>
              <a:custGeom>
                <a:avLst/>
                <a:gdLst>
                  <a:gd name="connsiteX0" fmla="*/ 611524 w 824501"/>
                  <a:gd name="connsiteY0" fmla="*/ 826606 h 1092228"/>
                  <a:gd name="connsiteX1" fmla="*/ 575783 w 824501"/>
                  <a:gd name="connsiteY1" fmla="*/ 953431 h 1092228"/>
                  <a:gd name="connsiteX2" fmla="*/ 523659 w 824501"/>
                  <a:gd name="connsiteY2" fmla="*/ 1072571 h 1092228"/>
                  <a:gd name="connsiteX3" fmla="*/ 409702 w 824501"/>
                  <a:gd name="connsiteY3" fmla="*/ 1059465 h 1092228"/>
                  <a:gd name="connsiteX4" fmla="*/ 399337 w 824501"/>
                  <a:gd name="connsiteY4" fmla="*/ 988398 h 1092228"/>
                  <a:gd name="connsiteX5" fmla="*/ 356386 w 824501"/>
                  <a:gd name="connsiteY5" fmla="*/ 905000 h 1092228"/>
                  <a:gd name="connsiteX6" fmla="*/ 345724 w 824501"/>
                  <a:gd name="connsiteY6" fmla="*/ 825951 h 1092228"/>
                  <a:gd name="connsiteX7" fmla="*/ 206330 w 824501"/>
                  <a:gd name="connsiteY7" fmla="*/ 420578 h 1092228"/>
                  <a:gd name="connsiteX8" fmla="*/ 162903 w 824501"/>
                  <a:gd name="connsiteY8" fmla="*/ 390019 h 1092228"/>
                  <a:gd name="connsiteX9" fmla="*/ 105895 w 824501"/>
                  <a:gd name="connsiteY9" fmla="*/ 409677 h 1092228"/>
                  <a:gd name="connsiteX10" fmla="*/ 84033 w 824501"/>
                  <a:gd name="connsiteY10" fmla="*/ 442678 h 1092228"/>
                  <a:gd name="connsiteX11" fmla="*/ 11477 w 824501"/>
                  <a:gd name="connsiteY11" fmla="*/ 423139 h 1092228"/>
                  <a:gd name="connsiteX12" fmla="*/ 1826 w 824501"/>
                  <a:gd name="connsiteY12" fmla="*/ 339027 h 1092228"/>
                  <a:gd name="connsiteX13" fmla="*/ 10643 w 824501"/>
                  <a:gd name="connsiteY13" fmla="*/ 232397 h 1092228"/>
                  <a:gd name="connsiteX14" fmla="*/ 26488 w 824501"/>
                  <a:gd name="connsiteY14" fmla="*/ 179737 h 1092228"/>
                  <a:gd name="connsiteX15" fmla="*/ 96185 w 824501"/>
                  <a:gd name="connsiteY15" fmla="*/ 142804 h 1092228"/>
                  <a:gd name="connsiteX16" fmla="*/ 145271 w 824501"/>
                  <a:gd name="connsiteY16" fmla="*/ 52198 h 1092228"/>
                  <a:gd name="connsiteX17" fmla="*/ 225869 w 824501"/>
                  <a:gd name="connsiteY17" fmla="*/ 43262 h 1092228"/>
                  <a:gd name="connsiteX18" fmla="*/ 488751 w 824501"/>
                  <a:gd name="connsiteY18" fmla="*/ 89786 h 1092228"/>
                  <a:gd name="connsiteX19" fmla="*/ 554933 w 824501"/>
                  <a:gd name="connsiteY19" fmla="*/ 78230 h 1092228"/>
                  <a:gd name="connsiteX20" fmla="*/ 628085 w 824501"/>
                  <a:gd name="connsiteY20" fmla="*/ 164606 h 1092228"/>
                  <a:gd name="connsiteX21" fmla="*/ 694863 w 824501"/>
                  <a:gd name="connsiteY21" fmla="*/ 351239 h 1092228"/>
                  <a:gd name="connsiteX22" fmla="*/ 737753 w 824501"/>
                  <a:gd name="connsiteY22" fmla="*/ 410332 h 1092228"/>
                  <a:gd name="connsiteX23" fmla="*/ 794761 w 824501"/>
                  <a:gd name="connsiteY23" fmla="*/ 418612 h 1092228"/>
                  <a:gd name="connsiteX24" fmla="*/ 788804 w 824501"/>
                  <a:gd name="connsiteY24" fmla="*/ 544781 h 1092228"/>
                  <a:gd name="connsiteX25" fmla="*/ 677766 w 824501"/>
                  <a:gd name="connsiteY25" fmla="*/ 646765 h 1092228"/>
                  <a:gd name="connsiteX26" fmla="*/ 659895 w 824501"/>
                  <a:gd name="connsiteY26" fmla="*/ 759948 h 1092228"/>
                  <a:gd name="connsiteX27" fmla="*/ 611524 w 824501"/>
                  <a:gd name="connsiteY27" fmla="*/ 826606 h 1092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24501" h="1092228">
                    <a:moveTo>
                      <a:pt x="611524" y="826606"/>
                    </a:moveTo>
                    <a:cubicBezTo>
                      <a:pt x="586982" y="863540"/>
                      <a:pt x="582573" y="909647"/>
                      <a:pt x="575783" y="953431"/>
                    </a:cubicBezTo>
                    <a:cubicBezTo>
                      <a:pt x="568991" y="997215"/>
                      <a:pt x="557316" y="1043739"/>
                      <a:pt x="523659" y="1072571"/>
                    </a:cubicBezTo>
                    <a:cubicBezTo>
                      <a:pt x="490002" y="1101402"/>
                      <a:pt x="428347" y="1099734"/>
                      <a:pt x="409702" y="1059465"/>
                    </a:cubicBezTo>
                    <a:cubicBezTo>
                      <a:pt x="399634" y="1037603"/>
                      <a:pt x="404817" y="1011809"/>
                      <a:pt x="399337" y="988398"/>
                    </a:cubicBezTo>
                    <a:cubicBezTo>
                      <a:pt x="392188" y="957899"/>
                      <a:pt x="367884" y="934368"/>
                      <a:pt x="356386" y="905000"/>
                    </a:cubicBezTo>
                    <a:cubicBezTo>
                      <a:pt x="346557" y="880160"/>
                      <a:pt x="346498" y="852698"/>
                      <a:pt x="345724" y="825951"/>
                    </a:cubicBezTo>
                    <a:cubicBezTo>
                      <a:pt x="341315" y="679945"/>
                      <a:pt x="305752" y="527625"/>
                      <a:pt x="206330" y="420578"/>
                    </a:cubicBezTo>
                    <a:cubicBezTo>
                      <a:pt x="194118" y="407413"/>
                      <a:pt x="180298" y="394605"/>
                      <a:pt x="162903" y="390019"/>
                    </a:cubicBezTo>
                    <a:cubicBezTo>
                      <a:pt x="141685" y="384765"/>
                      <a:pt x="119364" y="392461"/>
                      <a:pt x="105895" y="409677"/>
                    </a:cubicBezTo>
                    <a:cubicBezTo>
                      <a:pt x="97913" y="420280"/>
                      <a:pt x="93981" y="433505"/>
                      <a:pt x="84033" y="442678"/>
                    </a:cubicBezTo>
                    <a:cubicBezTo>
                      <a:pt x="62766" y="462039"/>
                      <a:pt x="25714" y="448159"/>
                      <a:pt x="11477" y="423139"/>
                    </a:cubicBezTo>
                    <a:cubicBezTo>
                      <a:pt x="-2760" y="398120"/>
                      <a:pt x="-735" y="367561"/>
                      <a:pt x="1826" y="339027"/>
                    </a:cubicBezTo>
                    <a:cubicBezTo>
                      <a:pt x="4763" y="303285"/>
                      <a:pt x="7706" y="267739"/>
                      <a:pt x="10643" y="232397"/>
                    </a:cubicBezTo>
                    <a:cubicBezTo>
                      <a:pt x="12192" y="213811"/>
                      <a:pt x="14277" y="193855"/>
                      <a:pt x="26488" y="179737"/>
                    </a:cubicBezTo>
                    <a:cubicBezTo>
                      <a:pt x="43823" y="159662"/>
                      <a:pt x="74978" y="158709"/>
                      <a:pt x="96185" y="142804"/>
                    </a:cubicBezTo>
                    <a:cubicBezTo>
                      <a:pt x="124004" y="121954"/>
                      <a:pt x="127757" y="82221"/>
                      <a:pt x="145271" y="52198"/>
                    </a:cubicBezTo>
                    <a:cubicBezTo>
                      <a:pt x="162784" y="22174"/>
                      <a:pt x="217767" y="9486"/>
                      <a:pt x="225869" y="43262"/>
                    </a:cubicBezTo>
                    <a:cubicBezTo>
                      <a:pt x="284009" y="-81120"/>
                      <a:pt x="412382" y="103666"/>
                      <a:pt x="488751" y="89786"/>
                    </a:cubicBezTo>
                    <a:cubicBezTo>
                      <a:pt x="510911" y="85736"/>
                      <a:pt x="532594" y="75072"/>
                      <a:pt x="554933" y="78230"/>
                    </a:cubicBezTo>
                    <a:cubicBezTo>
                      <a:pt x="594309" y="83710"/>
                      <a:pt x="614503" y="127137"/>
                      <a:pt x="628085" y="164606"/>
                    </a:cubicBezTo>
                    <a:cubicBezTo>
                      <a:pt x="650364" y="226839"/>
                      <a:pt x="672625" y="289048"/>
                      <a:pt x="694863" y="351239"/>
                    </a:cubicBezTo>
                    <a:cubicBezTo>
                      <a:pt x="703322" y="375067"/>
                      <a:pt x="714283" y="401277"/>
                      <a:pt x="737753" y="410332"/>
                    </a:cubicBezTo>
                    <a:cubicBezTo>
                      <a:pt x="755624" y="417302"/>
                      <a:pt x="776652" y="412000"/>
                      <a:pt x="794761" y="418612"/>
                    </a:cubicBezTo>
                    <a:cubicBezTo>
                      <a:pt x="842417" y="436007"/>
                      <a:pt x="827108" y="511422"/>
                      <a:pt x="788804" y="544781"/>
                    </a:cubicBezTo>
                    <a:cubicBezTo>
                      <a:pt x="750501" y="578140"/>
                      <a:pt x="696114" y="599228"/>
                      <a:pt x="677766" y="646765"/>
                    </a:cubicBezTo>
                    <a:cubicBezTo>
                      <a:pt x="663946" y="682507"/>
                      <a:pt x="674966" y="724623"/>
                      <a:pt x="659895" y="759948"/>
                    </a:cubicBezTo>
                    <a:cubicBezTo>
                      <a:pt x="649053" y="785384"/>
                      <a:pt x="626715" y="803732"/>
                      <a:pt x="611524" y="82660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3" name="Forma Livre: Forma 902">
                <a:extLst>
                  <a:ext uri="{FF2B5EF4-FFF2-40B4-BE49-F238E27FC236}">
                    <a16:creationId xmlns:a16="http://schemas.microsoft.com/office/drawing/2014/main" id="{D678A7E9-8633-E93C-FCA5-FB0A5239C8DB}"/>
                  </a:ext>
                </a:extLst>
              </p:cNvPr>
              <p:cNvSpPr/>
              <p:nvPr/>
            </p:nvSpPr>
            <p:spPr>
              <a:xfrm>
                <a:off x="9205747" y="3403055"/>
                <a:ext cx="164364" cy="195537"/>
              </a:xfrm>
              <a:custGeom>
                <a:avLst/>
                <a:gdLst>
                  <a:gd name="connsiteX0" fmla="*/ 126027 w 164364"/>
                  <a:gd name="connsiteY0" fmla="*/ 130152 h 195537"/>
                  <a:gd name="connsiteX1" fmla="*/ 79741 w 164364"/>
                  <a:gd name="connsiteY1" fmla="*/ 135037 h 195537"/>
                  <a:gd name="connsiteX2" fmla="*/ 68423 w 164364"/>
                  <a:gd name="connsiteY2" fmla="*/ 159996 h 195537"/>
                  <a:gd name="connsiteX3" fmla="*/ 46144 w 164364"/>
                  <a:gd name="connsiteY3" fmla="*/ 190496 h 195537"/>
                  <a:gd name="connsiteX4" fmla="*/ 9687 w 164364"/>
                  <a:gd name="connsiteY4" fmla="*/ 189841 h 195537"/>
                  <a:gd name="connsiteX5" fmla="*/ 4743 w 164364"/>
                  <a:gd name="connsiteY5" fmla="*/ 155707 h 195537"/>
                  <a:gd name="connsiteX6" fmla="*/ 18325 w 164364"/>
                  <a:gd name="connsiteY6" fmla="*/ 144627 h 195537"/>
                  <a:gd name="connsiteX7" fmla="*/ 40782 w 164364"/>
                  <a:gd name="connsiteY7" fmla="*/ 64744 h 195537"/>
                  <a:gd name="connsiteX8" fmla="*/ 75214 w 164364"/>
                  <a:gd name="connsiteY8" fmla="*/ 23045 h 195537"/>
                  <a:gd name="connsiteX9" fmla="*/ 100591 w 164364"/>
                  <a:gd name="connsiteY9" fmla="*/ 885 h 195537"/>
                  <a:gd name="connsiteX10" fmla="*/ 126027 w 164364"/>
                  <a:gd name="connsiteY10" fmla="*/ 130152 h 195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364" h="195537">
                    <a:moveTo>
                      <a:pt x="126027" y="130152"/>
                    </a:moveTo>
                    <a:cubicBezTo>
                      <a:pt x="110300" y="132356"/>
                      <a:pt x="91715" y="124552"/>
                      <a:pt x="79741" y="135037"/>
                    </a:cubicBezTo>
                    <a:cubicBezTo>
                      <a:pt x="72771" y="140994"/>
                      <a:pt x="71223" y="151180"/>
                      <a:pt x="68423" y="159996"/>
                    </a:cubicBezTo>
                    <a:cubicBezTo>
                      <a:pt x="64992" y="172554"/>
                      <a:pt x="57063" y="183407"/>
                      <a:pt x="46144" y="190496"/>
                    </a:cubicBezTo>
                    <a:cubicBezTo>
                      <a:pt x="34915" y="197448"/>
                      <a:pt x="20660" y="197192"/>
                      <a:pt x="9687" y="189841"/>
                    </a:cubicBezTo>
                    <a:cubicBezTo>
                      <a:pt x="-964" y="181698"/>
                      <a:pt x="-3162" y="166537"/>
                      <a:pt x="4743" y="155707"/>
                    </a:cubicBezTo>
                    <a:cubicBezTo>
                      <a:pt x="9067" y="151776"/>
                      <a:pt x="13601" y="148076"/>
                      <a:pt x="18325" y="144627"/>
                    </a:cubicBezTo>
                    <a:cubicBezTo>
                      <a:pt x="39174" y="124850"/>
                      <a:pt x="24877" y="88214"/>
                      <a:pt x="40782" y="64744"/>
                    </a:cubicBezTo>
                    <a:cubicBezTo>
                      <a:pt x="50135" y="50924"/>
                      <a:pt x="64908" y="36865"/>
                      <a:pt x="75214" y="23045"/>
                    </a:cubicBezTo>
                    <a:cubicBezTo>
                      <a:pt x="83137" y="12263"/>
                      <a:pt x="85996" y="3744"/>
                      <a:pt x="100591" y="885"/>
                    </a:cubicBezTo>
                    <a:cubicBezTo>
                      <a:pt x="164271" y="-12042"/>
                      <a:pt x="193043" y="120740"/>
                      <a:pt x="126027" y="13015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4" name="Forma Livre: Forma 903">
                <a:extLst>
                  <a:ext uri="{FF2B5EF4-FFF2-40B4-BE49-F238E27FC236}">
                    <a16:creationId xmlns:a16="http://schemas.microsoft.com/office/drawing/2014/main" id="{222DE167-FA6F-6A7C-27D3-B4A0D1499B13}"/>
                  </a:ext>
                </a:extLst>
              </p:cNvPr>
              <p:cNvSpPr/>
              <p:nvPr/>
            </p:nvSpPr>
            <p:spPr>
              <a:xfrm>
                <a:off x="8179156" y="3822657"/>
                <a:ext cx="42830" cy="27044"/>
              </a:xfrm>
              <a:custGeom>
                <a:avLst/>
                <a:gdLst>
                  <a:gd name="connsiteX0" fmla="*/ 0 w 42830"/>
                  <a:gd name="connsiteY0" fmla="*/ 0 h 27044"/>
                  <a:gd name="connsiteX1" fmla="*/ 24960 w 42830"/>
                  <a:gd name="connsiteY1" fmla="*/ 16203 h 27044"/>
                  <a:gd name="connsiteX2" fmla="*/ 42831 w 42830"/>
                  <a:gd name="connsiteY2" fmla="*/ 27045 h 27044"/>
                  <a:gd name="connsiteX3" fmla="*/ 24960 w 42830"/>
                  <a:gd name="connsiteY3" fmla="*/ 16203 h 27044"/>
                  <a:gd name="connsiteX4" fmla="*/ 0 w 42830"/>
                  <a:gd name="connsiteY4" fmla="*/ 0 h 27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0" h="27044">
                    <a:moveTo>
                      <a:pt x="0" y="0"/>
                    </a:moveTo>
                    <a:cubicBezTo>
                      <a:pt x="8221" y="5558"/>
                      <a:pt x="16543" y="10961"/>
                      <a:pt x="24960" y="16203"/>
                    </a:cubicBezTo>
                    <a:cubicBezTo>
                      <a:pt x="30917" y="19896"/>
                      <a:pt x="36874" y="23471"/>
                      <a:pt x="42831" y="27045"/>
                    </a:cubicBezTo>
                    <a:cubicBezTo>
                      <a:pt x="36874" y="23471"/>
                      <a:pt x="30917" y="19896"/>
                      <a:pt x="24960" y="16203"/>
                    </a:cubicBezTo>
                    <a:cubicBezTo>
                      <a:pt x="16543" y="10961"/>
                      <a:pt x="8221" y="5558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5" name="Forma Livre: Forma 904">
                <a:extLst>
                  <a:ext uri="{FF2B5EF4-FFF2-40B4-BE49-F238E27FC236}">
                    <a16:creationId xmlns:a16="http://schemas.microsoft.com/office/drawing/2014/main" id="{6F623D56-860F-3CBA-8862-59883EB87FFB}"/>
                  </a:ext>
                </a:extLst>
              </p:cNvPr>
              <p:cNvSpPr/>
              <p:nvPr/>
            </p:nvSpPr>
            <p:spPr>
              <a:xfrm>
                <a:off x="7746933" y="2970569"/>
                <a:ext cx="163" cy="23291"/>
              </a:xfrm>
              <a:custGeom>
                <a:avLst/>
                <a:gdLst>
                  <a:gd name="connsiteX0" fmla="*/ 163 w 163"/>
                  <a:gd name="connsiteY0" fmla="*/ 0 h 23291"/>
                  <a:gd name="connsiteX1" fmla="*/ 163 w 163"/>
                  <a:gd name="connsiteY1" fmla="*/ 0 h 23291"/>
                  <a:gd name="connsiteX2" fmla="*/ 163 w 163"/>
                  <a:gd name="connsiteY2" fmla="*/ 0 h 23291"/>
                  <a:gd name="connsiteX3" fmla="*/ 163 w 163"/>
                  <a:gd name="connsiteY3" fmla="*/ 0 h 23291"/>
                  <a:gd name="connsiteX4" fmla="*/ 163 w 163"/>
                  <a:gd name="connsiteY4" fmla="*/ 5421 h 23291"/>
                  <a:gd name="connsiteX5" fmla="*/ 163 w 163"/>
                  <a:gd name="connsiteY5" fmla="*/ 23292 h 23291"/>
                  <a:gd name="connsiteX6" fmla="*/ 163 w 163"/>
                  <a:gd name="connsiteY6" fmla="*/ 5421 h 23291"/>
                  <a:gd name="connsiteX7" fmla="*/ 163 w 163"/>
                  <a:gd name="connsiteY7" fmla="*/ 0 h 2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" h="23291">
                    <a:moveTo>
                      <a:pt x="163" y="0"/>
                    </a:moveTo>
                    <a:lnTo>
                      <a:pt x="163" y="0"/>
                    </a:lnTo>
                    <a:lnTo>
                      <a:pt x="163" y="0"/>
                    </a:lnTo>
                    <a:lnTo>
                      <a:pt x="163" y="0"/>
                    </a:lnTo>
                    <a:cubicBezTo>
                      <a:pt x="163" y="1847"/>
                      <a:pt x="163" y="3574"/>
                      <a:pt x="163" y="5421"/>
                    </a:cubicBezTo>
                    <a:cubicBezTo>
                      <a:pt x="163" y="11378"/>
                      <a:pt x="163" y="17335"/>
                      <a:pt x="163" y="23292"/>
                    </a:cubicBezTo>
                    <a:cubicBezTo>
                      <a:pt x="163" y="17335"/>
                      <a:pt x="163" y="11378"/>
                      <a:pt x="163" y="5421"/>
                    </a:cubicBezTo>
                    <a:cubicBezTo>
                      <a:pt x="-135" y="3455"/>
                      <a:pt x="44" y="1847"/>
                      <a:pt x="16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6" name="Forma Livre: Forma 905">
                <a:extLst>
                  <a:ext uri="{FF2B5EF4-FFF2-40B4-BE49-F238E27FC236}">
                    <a16:creationId xmlns:a16="http://schemas.microsoft.com/office/drawing/2014/main" id="{AAD2BFBC-4AE7-95D1-ED29-8D3C1D879BC4}"/>
                  </a:ext>
                </a:extLst>
              </p:cNvPr>
              <p:cNvSpPr/>
              <p:nvPr/>
            </p:nvSpPr>
            <p:spPr>
              <a:xfrm>
                <a:off x="7746321" y="3039492"/>
                <a:ext cx="377613" cy="742955"/>
              </a:xfrm>
              <a:custGeom>
                <a:avLst/>
                <a:gdLst>
                  <a:gd name="connsiteX0" fmla="*/ 127420 w 377613"/>
                  <a:gd name="connsiteY0" fmla="*/ 228570 h 742955"/>
                  <a:gd name="connsiteX1" fmla="*/ 134032 w 377613"/>
                  <a:gd name="connsiteY1" fmla="*/ 144278 h 742955"/>
                  <a:gd name="connsiteX2" fmla="*/ 132662 w 377613"/>
                  <a:gd name="connsiteY2" fmla="*/ 84708 h 742955"/>
                  <a:gd name="connsiteX3" fmla="*/ 83040 w 377613"/>
                  <a:gd name="connsiteY3" fmla="*/ 77500 h 742955"/>
                  <a:gd name="connsiteX4" fmla="*/ 73926 w 377613"/>
                  <a:gd name="connsiteY4" fmla="*/ 72854 h 742955"/>
                  <a:gd name="connsiteX5" fmla="*/ 71901 w 377613"/>
                  <a:gd name="connsiteY5" fmla="*/ 62489 h 742955"/>
                  <a:gd name="connsiteX6" fmla="*/ 30202 w 377613"/>
                  <a:gd name="connsiteY6" fmla="*/ 14833 h 742955"/>
                  <a:gd name="connsiteX7" fmla="*/ 0 w 377613"/>
                  <a:gd name="connsiteY7" fmla="*/ 0 h 742955"/>
                  <a:gd name="connsiteX8" fmla="*/ 0 w 377613"/>
                  <a:gd name="connsiteY8" fmla="*/ 6791 h 742955"/>
                  <a:gd name="connsiteX9" fmla="*/ 62131 w 377613"/>
                  <a:gd name="connsiteY9" fmla="*/ 316554 h 742955"/>
                  <a:gd name="connsiteX10" fmla="*/ 121701 w 377613"/>
                  <a:gd name="connsiteY10" fmla="*/ 444570 h 742955"/>
                  <a:gd name="connsiteX11" fmla="*/ 152797 w 377613"/>
                  <a:gd name="connsiteY11" fmla="*/ 496992 h 742955"/>
                  <a:gd name="connsiteX12" fmla="*/ 195925 w 377613"/>
                  <a:gd name="connsiteY12" fmla="*/ 558825 h 742955"/>
                  <a:gd name="connsiteX13" fmla="*/ 241199 w 377613"/>
                  <a:gd name="connsiteY13" fmla="*/ 614642 h 742955"/>
                  <a:gd name="connsiteX14" fmla="*/ 310359 w 377613"/>
                  <a:gd name="connsiteY14" fmla="*/ 685769 h 742955"/>
                  <a:gd name="connsiteX15" fmla="*/ 377614 w 377613"/>
                  <a:gd name="connsiteY15" fmla="*/ 742956 h 742955"/>
                  <a:gd name="connsiteX16" fmla="*/ 182760 w 377613"/>
                  <a:gd name="connsiteY16" fmla="*/ 331923 h 742955"/>
                  <a:gd name="connsiteX17" fmla="*/ 127420 w 377613"/>
                  <a:gd name="connsiteY17" fmla="*/ 228570 h 74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7613" h="742955">
                    <a:moveTo>
                      <a:pt x="127420" y="228570"/>
                    </a:moveTo>
                    <a:cubicBezTo>
                      <a:pt x="124322" y="200572"/>
                      <a:pt x="133377" y="172574"/>
                      <a:pt x="134032" y="144278"/>
                    </a:cubicBezTo>
                    <a:cubicBezTo>
                      <a:pt x="134390" y="124799"/>
                      <a:pt x="132960" y="104247"/>
                      <a:pt x="132662" y="84708"/>
                    </a:cubicBezTo>
                    <a:cubicBezTo>
                      <a:pt x="115935" y="83862"/>
                      <a:pt x="99319" y="81450"/>
                      <a:pt x="83040" y="77500"/>
                    </a:cubicBezTo>
                    <a:cubicBezTo>
                      <a:pt x="79547" y="77083"/>
                      <a:pt x="76317" y="75433"/>
                      <a:pt x="73926" y="72854"/>
                    </a:cubicBezTo>
                    <a:cubicBezTo>
                      <a:pt x="72223" y="69685"/>
                      <a:pt x="71517" y="66069"/>
                      <a:pt x="71901" y="62489"/>
                    </a:cubicBezTo>
                    <a:cubicBezTo>
                      <a:pt x="70650" y="40507"/>
                      <a:pt x="49503" y="26032"/>
                      <a:pt x="30202" y="14833"/>
                    </a:cubicBezTo>
                    <a:cubicBezTo>
                      <a:pt x="20661" y="8882"/>
                      <a:pt x="10541" y="3914"/>
                      <a:pt x="0" y="0"/>
                    </a:cubicBezTo>
                    <a:cubicBezTo>
                      <a:pt x="0" y="2323"/>
                      <a:pt x="0" y="4468"/>
                      <a:pt x="0" y="6791"/>
                    </a:cubicBezTo>
                    <a:cubicBezTo>
                      <a:pt x="3710" y="112742"/>
                      <a:pt x="24696" y="217371"/>
                      <a:pt x="62131" y="316554"/>
                    </a:cubicBezTo>
                    <a:cubicBezTo>
                      <a:pt x="78751" y="360660"/>
                      <a:pt x="98664" y="403449"/>
                      <a:pt x="121701" y="444570"/>
                    </a:cubicBezTo>
                    <a:cubicBezTo>
                      <a:pt x="131292" y="462441"/>
                      <a:pt x="141836" y="479836"/>
                      <a:pt x="152797" y="496992"/>
                    </a:cubicBezTo>
                    <a:cubicBezTo>
                      <a:pt x="166379" y="518139"/>
                      <a:pt x="180616" y="538691"/>
                      <a:pt x="195925" y="558825"/>
                    </a:cubicBezTo>
                    <a:cubicBezTo>
                      <a:pt x="210163" y="578007"/>
                      <a:pt x="225293" y="596712"/>
                      <a:pt x="241199" y="614642"/>
                    </a:cubicBezTo>
                    <a:cubicBezTo>
                      <a:pt x="263013" y="639524"/>
                      <a:pt x="286096" y="663263"/>
                      <a:pt x="310359" y="685769"/>
                    </a:cubicBezTo>
                    <a:cubicBezTo>
                      <a:pt x="331804" y="705862"/>
                      <a:pt x="354220" y="724924"/>
                      <a:pt x="377614" y="742956"/>
                    </a:cubicBezTo>
                    <a:cubicBezTo>
                      <a:pt x="324001" y="599988"/>
                      <a:pt x="274022" y="453684"/>
                      <a:pt x="182760" y="331923"/>
                    </a:cubicBezTo>
                    <a:cubicBezTo>
                      <a:pt x="159409" y="300590"/>
                      <a:pt x="131888" y="268124"/>
                      <a:pt x="127420" y="22857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7" name="Forma Livre: Forma 906">
                <a:extLst>
                  <a:ext uri="{FF2B5EF4-FFF2-40B4-BE49-F238E27FC236}">
                    <a16:creationId xmlns:a16="http://schemas.microsoft.com/office/drawing/2014/main" id="{636EC1B0-3CD8-76DD-2548-7DA5B3B0F231}"/>
                  </a:ext>
                </a:extLst>
              </p:cNvPr>
              <p:cNvSpPr/>
              <p:nvPr/>
            </p:nvSpPr>
            <p:spPr>
              <a:xfrm>
                <a:off x="7747036" y="2925629"/>
                <a:ext cx="133674" cy="198511"/>
              </a:xfrm>
              <a:custGeom>
                <a:avLst/>
                <a:gdLst>
                  <a:gd name="connsiteX0" fmla="*/ 133675 w 133674"/>
                  <a:gd name="connsiteY0" fmla="*/ 160625 h 198511"/>
                  <a:gd name="connsiteX1" fmla="*/ 127718 w 133674"/>
                  <a:gd name="connsiteY1" fmla="*/ 159672 h 198511"/>
                  <a:gd name="connsiteX2" fmla="*/ 81015 w 133674"/>
                  <a:gd name="connsiteY2" fmla="*/ 142695 h 198511"/>
                  <a:gd name="connsiteX3" fmla="*/ 69578 w 133674"/>
                  <a:gd name="connsiteY3" fmla="*/ 85329 h 198511"/>
                  <a:gd name="connsiteX4" fmla="*/ 45154 w 133674"/>
                  <a:gd name="connsiteY4" fmla="*/ 67041 h 198511"/>
                  <a:gd name="connsiteX5" fmla="*/ 34789 w 133674"/>
                  <a:gd name="connsiteY5" fmla="*/ 41068 h 198511"/>
                  <a:gd name="connsiteX6" fmla="*/ 55221 w 133674"/>
                  <a:gd name="connsiteY6" fmla="*/ 25044 h 198511"/>
                  <a:gd name="connsiteX7" fmla="*/ 55221 w 133674"/>
                  <a:gd name="connsiteY7" fmla="*/ 5684 h 198511"/>
                  <a:gd name="connsiteX8" fmla="*/ 8221 w 133674"/>
                  <a:gd name="connsiteY8" fmla="*/ 37375 h 198511"/>
                  <a:gd name="connsiteX9" fmla="*/ 298 w 133674"/>
                  <a:gd name="connsiteY9" fmla="*/ 44821 h 198511"/>
                  <a:gd name="connsiteX10" fmla="*/ 298 w 133674"/>
                  <a:gd name="connsiteY10" fmla="*/ 44821 h 198511"/>
                  <a:gd name="connsiteX11" fmla="*/ 298 w 133674"/>
                  <a:gd name="connsiteY11" fmla="*/ 50242 h 198511"/>
                  <a:gd name="connsiteX12" fmla="*/ 298 w 133674"/>
                  <a:gd name="connsiteY12" fmla="*/ 68113 h 198511"/>
                  <a:gd name="connsiteX13" fmla="*/ 0 w 133674"/>
                  <a:gd name="connsiteY13" fmla="*/ 85984 h 198511"/>
                  <a:gd name="connsiteX14" fmla="*/ 0 w 133674"/>
                  <a:gd name="connsiteY14" fmla="*/ 95277 h 198511"/>
                  <a:gd name="connsiteX15" fmla="*/ 417 w 133674"/>
                  <a:gd name="connsiteY15" fmla="*/ 114578 h 198511"/>
                  <a:gd name="connsiteX16" fmla="*/ 30619 w 133674"/>
                  <a:gd name="connsiteY16" fmla="*/ 129411 h 198511"/>
                  <a:gd name="connsiteX17" fmla="*/ 72318 w 133674"/>
                  <a:gd name="connsiteY17" fmla="*/ 177067 h 198511"/>
                  <a:gd name="connsiteX18" fmla="*/ 74343 w 133674"/>
                  <a:gd name="connsiteY18" fmla="*/ 187432 h 198511"/>
                  <a:gd name="connsiteX19" fmla="*/ 83457 w 133674"/>
                  <a:gd name="connsiteY19" fmla="*/ 192078 h 198511"/>
                  <a:gd name="connsiteX20" fmla="*/ 131947 w 133674"/>
                  <a:gd name="connsiteY20" fmla="*/ 198512 h 198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3674" h="198511">
                    <a:moveTo>
                      <a:pt x="133675" y="160625"/>
                    </a:moveTo>
                    <a:lnTo>
                      <a:pt x="127718" y="159672"/>
                    </a:lnTo>
                    <a:cubicBezTo>
                      <a:pt x="110562" y="157825"/>
                      <a:pt x="90427" y="156872"/>
                      <a:pt x="81015" y="142695"/>
                    </a:cubicBezTo>
                    <a:cubicBezTo>
                      <a:pt x="70054" y="126134"/>
                      <a:pt x="81015" y="101532"/>
                      <a:pt x="69578" y="85329"/>
                    </a:cubicBezTo>
                    <a:cubicBezTo>
                      <a:pt x="63621" y="76810"/>
                      <a:pt x="53494" y="73415"/>
                      <a:pt x="45154" y="67041"/>
                    </a:cubicBezTo>
                    <a:cubicBezTo>
                      <a:pt x="36814" y="60667"/>
                      <a:pt x="29725" y="50063"/>
                      <a:pt x="34789" y="41068"/>
                    </a:cubicBezTo>
                    <a:cubicBezTo>
                      <a:pt x="38959" y="33503"/>
                      <a:pt x="49800" y="31954"/>
                      <a:pt x="55221" y="25044"/>
                    </a:cubicBezTo>
                    <a:cubicBezTo>
                      <a:pt x="59601" y="19331"/>
                      <a:pt x="59601" y="11397"/>
                      <a:pt x="55221" y="5684"/>
                    </a:cubicBezTo>
                    <a:cubicBezTo>
                      <a:pt x="37350" y="-15166"/>
                      <a:pt x="17931" y="27308"/>
                      <a:pt x="8221" y="37375"/>
                    </a:cubicBezTo>
                    <a:cubicBezTo>
                      <a:pt x="5736" y="40020"/>
                      <a:pt x="3090" y="42504"/>
                      <a:pt x="298" y="44821"/>
                    </a:cubicBezTo>
                    <a:lnTo>
                      <a:pt x="298" y="44821"/>
                    </a:lnTo>
                    <a:cubicBezTo>
                      <a:pt x="298" y="46668"/>
                      <a:pt x="298" y="48396"/>
                      <a:pt x="298" y="50242"/>
                    </a:cubicBezTo>
                    <a:cubicBezTo>
                      <a:pt x="298" y="56199"/>
                      <a:pt x="298" y="62156"/>
                      <a:pt x="298" y="68113"/>
                    </a:cubicBezTo>
                    <a:cubicBezTo>
                      <a:pt x="298" y="74070"/>
                      <a:pt x="0" y="80027"/>
                      <a:pt x="0" y="85984"/>
                    </a:cubicBezTo>
                    <a:cubicBezTo>
                      <a:pt x="0" y="90750"/>
                      <a:pt x="0" y="90511"/>
                      <a:pt x="0" y="95277"/>
                    </a:cubicBezTo>
                    <a:cubicBezTo>
                      <a:pt x="0" y="100043"/>
                      <a:pt x="298" y="109872"/>
                      <a:pt x="417" y="114578"/>
                    </a:cubicBezTo>
                    <a:cubicBezTo>
                      <a:pt x="10958" y="118491"/>
                      <a:pt x="21078" y="123460"/>
                      <a:pt x="30619" y="129411"/>
                    </a:cubicBezTo>
                    <a:cubicBezTo>
                      <a:pt x="49622" y="140371"/>
                      <a:pt x="70769" y="154907"/>
                      <a:pt x="72318" y="177067"/>
                    </a:cubicBezTo>
                    <a:cubicBezTo>
                      <a:pt x="71933" y="180647"/>
                      <a:pt x="72640" y="184263"/>
                      <a:pt x="74343" y="187432"/>
                    </a:cubicBezTo>
                    <a:cubicBezTo>
                      <a:pt x="76734" y="190011"/>
                      <a:pt x="79964" y="191661"/>
                      <a:pt x="83457" y="192078"/>
                    </a:cubicBezTo>
                    <a:cubicBezTo>
                      <a:pt x="99391" y="195700"/>
                      <a:pt x="115619" y="197850"/>
                      <a:pt x="131947" y="198512"/>
                    </a:cubicBezTo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8" name="Forma Livre: Forma 907">
                <a:extLst>
                  <a:ext uri="{FF2B5EF4-FFF2-40B4-BE49-F238E27FC236}">
                    <a16:creationId xmlns:a16="http://schemas.microsoft.com/office/drawing/2014/main" id="{B330764A-738F-31A7-92A4-41788E786AA6}"/>
                  </a:ext>
                </a:extLst>
              </p:cNvPr>
              <p:cNvSpPr/>
              <p:nvPr/>
            </p:nvSpPr>
            <p:spPr>
              <a:xfrm>
                <a:off x="7873110" y="3011492"/>
                <a:ext cx="513633" cy="838091"/>
              </a:xfrm>
              <a:custGeom>
                <a:avLst/>
                <a:gdLst>
                  <a:gd name="connsiteX0" fmla="*/ 5873 w 513633"/>
                  <a:gd name="connsiteY0" fmla="*/ 112649 h 838091"/>
                  <a:gd name="connsiteX1" fmla="*/ 7243 w 513633"/>
                  <a:gd name="connsiteY1" fmla="*/ 172219 h 838091"/>
                  <a:gd name="connsiteX2" fmla="*/ 631 w 513633"/>
                  <a:gd name="connsiteY2" fmla="*/ 256510 h 838091"/>
                  <a:gd name="connsiteX3" fmla="*/ 56567 w 513633"/>
                  <a:gd name="connsiteY3" fmla="*/ 360400 h 838091"/>
                  <a:gd name="connsiteX4" fmla="*/ 251420 w 513633"/>
                  <a:gd name="connsiteY4" fmla="*/ 771432 h 838091"/>
                  <a:gd name="connsiteX5" fmla="*/ 251420 w 513633"/>
                  <a:gd name="connsiteY5" fmla="*/ 771432 h 838091"/>
                  <a:gd name="connsiteX6" fmla="*/ 281563 w 513633"/>
                  <a:gd name="connsiteY6" fmla="*/ 794009 h 838091"/>
                  <a:gd name="connsiteX7" fmla="*/ 305927 w 513633"/>
                  <a:gd name="connsiteY7" fmla="*/ 811046 h 838091"/>
                  <a:gd name="connsiteX8" fmla="*/ 330886 w 513633"/>
                  <a:gd name="connsiteY8" fmla="*/ 827249 h 838091"/>
                  <a:gd name="connsiteX9" fmla="*/ 348757 w 513633"/>
                  <a:gd name="connsiteY9" fmla="*/ 838091 h 838091"/>
                  <a:gd name="connsiteX10" fmla="*/ 346434 w 513633"/>
                  <a:gd name="connsiteY10" fmla="*/ 833147 h 838091"/>
                  <a:gd name="connsiteX11" fmla="*/ 369905 w 513633"/>
                  <a:gd name="connsiteY11" fmla="*/ 694587 h 838091"/>
                  <a:gd name="connsiteX12" fmla="*/ 396056 w 513633"/>
                  <a:gd name="connsiteY12" fmla="*/ 680826 h 838091"/>
                  <a:gd name="connsiteX13" fmla="*/ 420301 w 513633"/>
                  <a:gd name="connsiteY13" fmla="*/ 601658 h 838091"/>
                  <a:gd name="connsiteX14" fmla="*/ 464383 w 513633"/>
                  <a:gd name="connsiteY14" fmla="*/ 585157 h 838091"/>
                  <a:gd name="connsiteX15" fmla="*/ 496550 w 513633"/>
                  <a:gd name="connsiteY15" fmla="*/ 511708 h 838091"/>
                  <a:gd name="connsiteX16" fmla="*/ 488389 w 513633"/>
                  <a:gd name="connsiteY16" fmla="*/ 427178 h 838091"/>
                  <a:gd name="connsiteX17" fmla="*/ 507750 w 513633"/>
                  <a:gd name="connsiteY17" fmla="*/ 302081 h 838091"/>
                  <a:gd name="connsiteX18" fmla="*/ 379555 w 513633"/>
                  <a:gd name="connsiteY18" fmla="*/ 246562 h 838091"/>
                  <a:gd name="connsiteX19" fmla="*/ 258807 w 513633"/>
                  <a:gd name="connsiteY19" fmla="*/ 89178 h 838091"/>
                  <a:gd name="connsiteX20" fmla="*/ 74676 w 513633"/>
                  <a:gd name="connsiteY20" fmla="*/ 2444 h 838091"/>
                  <a:gd name="connsiteX21" fmla="*/ 7601 w 513633"/>
                  <a:gd name="connsiteY21" fmla="*/ 74643 h 83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13633" h="838091">
                    <a:moveTo>
                      <a:pt x="5873" y="112649"/>
                    </a:moveTo>
                    <a:cubicBezTo>
                      <a:pt x="5873" y="132247"/>
                      <a:pt x="7601" y="152799"/>
                      <a:pt x="7243" y="172219"/>
                    </a:cubicBezTo>
                    <a:cubicBezTo>
                      <a:pt x="6826" y="200514"/>
                      <a:pt x="-2467" y="228512"/>
                      <a:pt x="631" y="256510"/>
                    </a:cubicBezTo>
                    <a:cubicBezTo>
                      <a:pt x="5099" y="296064"/>
                      <a:pt x="32620" y="328530"/>
                      <a:pt x="56567" y="360400"/>
                    </a:cubicBezTo>
                    <a:cubicBezTo>
                      <a:pt x="147828" y="482220"/>
                      <a:pt x="198046" y="628465"/>
                      <a:pt x="251420" y="771432"/>
                    </a:cubicBezTo>
                    <a:lnTo>
                      <a:pt x="251420" y="771432"/>
                    </a:lnTo>
                    <a:cubicBezTo>
                      <a:pt x="261309" y="779296"/>
                      <a:pt x="271376" y="786742"/>
                      <a:pt x="281563" y="794009"/>
                    </a:cubicBezTo>
                    <a:cubicBezTo>
                      <a:pt x="289605" y="799966"/>
                      <a:pt x="297706" y="805506"/>
                      <a:pt x="305927" y="811046"/>
                    </a:cubicBezTo>
                    <a:cubicBezTo>
                      <a:pt x="314147" y="816586"/>
                      <a:pt x="322487" y="822007"/>
                      <a:pt x="330886" y="827249"/>
                    </a:cubicBezTo>
                    <a:cubicBezTo>
                      <a:pt x="336843" y="830943"/>
                      <a:pt x="342800" y="834517"/>
                      <a:pt x="348757" y="838091"/>
                    </a:cubicBezTo>
                    <a:cubicBezTo>
                      <a:pt x="347983" y="836364"/>
                      <a:pt x="347209" y="834815"/>
                      <a:pt x="346434" y="833147"/>
                    </a:cubicBezTo>
                    <a:cubicBezTo>
                      <a:pt x="324929" y="785967"/>
                      <a:pt x="323679" y="717939"/>
                      <a:pt x="369905" y="694587"/>
                    </a:cubicBezTo>
                    <a:cubicBezTo>
                      <a:pt x="378721" y="690120"/>
                      <a:pt x="388788" y="687618"/>
                      <a:pt x="396056" y="680826"/>
                    </a:cubicBezTo>
                    <a:cubicBezTo>
                      <a:pt x="416608" y="661347"/>
                      <a:pt x="399749" y="621257"/>
                      <a:pt x="420301" y="601658"/>
                    </a:cubicBezTo>
                    <a:cubicBezTo>
                      <a:pt x="431917" y="590876"/>
                      <a:pt x="450086" y="591650"/>
                      <a:pt x="464383" y="585157"/>
                    </a:cubicBezTo>
                    <a:cubicBezTo>
                      <a:pt x="490176" y="573243"/>
                      <a:pt x="498576" y="540122"/>
                      <a:pt x="496550" y="511708"/>
                    </a:cubicBezTo>
                    <a:cubicBezTo>
                      <a:pt x="494525" y="483293"/>
                      <a:pt x="485173" y="455414"/>
                      <a:pt x="488389" y="427178"/>
                    </a:cubicBezTo>
                    <a:cubicBezTo>
                      <a:pt x="493512" y="384347"/>
                      <a:pt x="526931" y="340861"/>
                      <a:pt x="507750" y="302081"/>
                    </a:cubicBezTo>
                    <a:cubicBezTo>
                      <a:pt x="486245" y="258893"/>
                      <a:pt x="423637" y="265863"/>
                      <a:pt x="379555" y="246562"/>
                    </a:cubicBezTo>
                    <a:cubicBezTo>
                      <a:pt x="318019" y="219517"/>
                      <a:pt x="299017" y="143089"/>
                      <a:pt x="258807" y="89178"/>
                    </a:cubicBezTo>
                    <a:cubicBezTo>
                      <a:pt x="222767" y="40927"/>
                      <a:pt x="138714" y="-12091"/>
                      <a:pt x="74676" y="2444"/>
                    </a:cubicBezTo>
                    <a:cubicBezTo>
                      <a:pt x="28271" y="12929"/>
                      <a:pt x="12366" y="40629"/>
                      <a:pt x="7601" y="74643"/>
                    </a:cubicBezTo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09" name="Forma Livre: Forma 908">
                <a:extLst>
                  <a:ext uri="{FF2B5EF4-FFF2-40B4-BE49-F238E27FC236}">
                    <a16:creationId xmlns:a16="http://schemas.microsoft.com/office/drawing/2014/main" id="{D67A3182-7DC0-FB3B-9DD6-07BC4563DDDB}"/>
                  </a:ext>
                </a:extLst>
              </p:cNvPr>
              <p:cNvSpPr/>
              <p:nvPr/>
            </p:nvSpPr>
            <p:spPr>
              <a:xfrm>
                <a:off x="7759486" y="2305829"/>
                <a:ext cx="533213" cy="571914"/>
              </a:xfrm>
              <a:custGeom>
                <a:avLst/>
                <a:gdLst>
                  <a:gd name="connsiteX0" fmla="*/ 48013 w 533213"/>
                  <a:gd name="connsiteY0" fmla="*/ 420921 h 571914"/>
                  <a:gd name="connsiteX1" fmla="*/ 111872 w 533213"/>
                  <a:gd name="connsiteY1" fmla="*/ 422946 h 571914"/>
                  <a:gd name="connsiteX2" fmla="*/ 116995 w 533213"/>
                  <a:gd name="connsiteY2" fmla="*/ 472866 h 571914"/>
                  <a:gd name="connsiteX3" fmla="*/ 106154 w 533213"/>
                  <a:gd name="connsiteY3" fmla="*/ 541550 h 571914"/>
                  <a:gd name="connsiteX4" fmla="*/ 107047 w 533213"/>
                  <a:gd name="connsiteY4" fmla="*/ 562102 h 571914"/>
                  <a:gd name="connsiteX5" fmla="*/ 146780 w 533213"/>
                  <a:gd name="connsiteY5" fmla="*/ 560851 h 571914"/>
                  <a:gd name="connsiteX6" fmla="*/ 152737 w 533213"/>
                  <a:gd name="connsiteY6" fmla="*/ 514327 h 571914"/>
                  <a:gd name="connsiteX7" fmla="*/ 153214 w 533213"/>
                  <a:gd name="connsiteY7" fmla="*/ 466671 h 571914"/>
                  <a:gd name="connsiteX8" fmla="*/ 255436 w 533213"/>
                  <a:gd name="connsiteY8" fmla="*/ 411509 h 571914"/>
                  <a:gd name="connsiteX9" fmla="*/ 295765 w 533213"/>
                  <a:gd name="connsiteY9" fmla="*/ 349973 h 571914"/>
                  <a:gd name="connsiteX10" fmla="*/ 351879 w 533213"/>
                  <a:gd name="connsiteY10" fmla="*/ 307440 h 571914"/>
                  <a:gd name="connsiteX11" fmla="*/ 376780 w 533213"/>
                  <a:gd name="connsiteY11" fmla="*/ 310538 h 571914"/>
                  <a:gd name="connsiteX12" fmla="*/ 398106 w 533213"/>
                  <a:gd name="connsiteY12" fmla="*/ 256925 h 571914"/>
                  <a:gd name="connsiteX13" fmla="*/ 387324 w 533213"/>
                  <a:gd name="connsiteY13" fmla="*/ 245785 h 571914"/>
                  <a:gd name="connsiteX14" fmla="*/ 395008 w 533213"/>
                  <a:gd name="connsiteY14" fmla="*/ 221481 h 571914"/>
                  <a:gd name="connsiteX15" fmla="*/ 420980 w 533213"/>
                  <a:gd name="connsiteY15" fmla="*/ 213141 h 571914"/>
                  <a:gd name="connsiteX16" fmla="*/ 483648 w 533213"/>
                  <a:gd name="connsiteY16" fmla="*/ 203252 h 571914"/>
                  <a:gd name="connsiteX17" fmla="*/ 532972 w 533213"/>
                  <a:gd name="connsiteY17" fmla="*/ 164770 h 571914"/>
                  <a:gd name="connsiteX18" fmla="*/ 499077 w 533213"/>
                  <a:gd name="connsiteY18" fmla="*/ 116042 h 571914"/>
                  <a:gd name="connsiteX19" fmla="*/ 496456 w 533213"/>
                  <a:gd name="connsiteY19" fmla="*/ 101507 h 571914"/>
                  <a:gd name="connsiteX20" fmla="*/ 458867 w 533213"/>
                  <a:gd name="connsiteY20" fmla="*/ 100733 h 571914"/>
                  <a:gd name="connsiteX21" fmla="*/ 420468 w 533213"/>
                  <a:gd name="connsiteY21" fmla="*/ 82224 h 571914"/>
                  <a:gd name="connsiteX22" fmla="*/ 412998 w 533213"/>
                  <a:gd name="connsiteY22" fmla="*/ 86078 h 571914"/>
                  <a:gd name="connsiteX23" fmla="*/ 394710 w 533213"/>
                  <a:gd name="connsiteY23" fmla="*/ 129505 h 571914"/>
                  <a:gd name="connsiteX24" fmla="*/ 326860 w 533213"/>
                  <a:gd name="connsiteY24" fmla="*/ 220885 h 571914"/>
                  <a:gd name="connsiteX25" fmla="*/ 293918 w 533213"/>
                  <a:gd name="connsiteY25" fmla="*/ 239411 h 571914"/>
                  <a:gd name="connsiteX26" fmla="*/ 273485 w 533213"/>
                  <a:gd name="connsiteY26" fmla="*/ 214988 h 571914"/>
                  <a:gd name="connsiteX27" fmla="*/ 287603 w 533213"/>
                  <a:gd name="connsiteY27" fmla="*/ 194138 h 571914"/>
                  <a:gd name="connsiteX28" fmla="*/ 263478 w 533213"/>
                  <a:gd name="connsiteY28" fmla="*/ 173706 h 571914"/>
                  <a:gd name="connsiteX29" fmla="*/ 332877 w 533213"/>
                  <a:gd name="connsiteY29" fmla="*/ 114136 h 571914"/>
                  <a:gd name="connsiteX30" fmla="*/ 403646 w 533213"/>
                  <a:gd name="connsiteY30" fmla="*/ 26866 h 571914"/>
                  <a:gd name="connsiteX31" fmla="*/ 404599 w 533213"/>
                  <a:gd name="connsiteY31" fmla="*/ 8995 h 571914"/>
                  <a:gd name="connsiteX32" fmla="*/ 381426 w 533213"/>
                  <a:gd name="connsiteY32" fmla="*/ 0 h 571914"/>
                  <a:gd name="connsiteX33" fmla="*/ 327277 w 533213"/>
                  <a:gd name="connsiteY33" fmla="*/ 21803 h 571914"/>
                  <a:gd name="connsiteX34" fmla="*/ 323762 w 533213"/>
                  <a:gd name="connsiteY34" fmla="*/ 54745 h 571914"/>
                  <a:gd name="connsiteX35" fmla="*/ 245488 w 533213"/>
                  <a:gd name="connsiteY35" fmla="*/ 109609 h 571914"/>
                  <a:gd name="connsiteX36" fmla="*/ 215226 w 533213"/>
                  <a:gd name="connsiteY36" fmla="*/ 133437 h 571914"/>
                  <a:gd name="connsiteX37" fmla="*/ 174063 w 533213"/>
                  <a:gd name="connsiteY37" fmla="*/ 140049 h 571914"/>
                  <a:gd name="connsiteX38" fmla="*/ 166677 w 533213"/>
                  <a:gd name="connsiteY38" fmla="*/ 140823 h 571914"/>
                  <a:gd name="connsiteX39" fmla="*/ 142074 w 533213"/>
                  <a:gd name="connsiteY39" fmla="*/ 176982 h 571914"/>
                  <a:gd name="connsiteX40" fmla="*/ 119497 w 533213"/>
                  <a:gd name="connsiteY40" fmla="*/ 213916 h 571914"/>
                  <a:gd name="connsiteX41" fmla="*/ 34789 w 533213"/>
                  <a:gd name="connsiteY41" fmla="*/ 402871 h 571914"/>
                  <a:gd name="connsiteX42" fmla="*/ 14714 w 533213"/>
                  <a:gd name="connsiteY42" fmla="*/ 473342 h 571914"/>
                  <a:gd name="connsiteX43" fmla="*/ 0 w 533213"/>
                  <a:gd name="connsiteY43" fmla="*/ 545839 h 571914"/>
                  <a:gd name="connsiteX44" fmla="*/ 17871 w 533213"/>
                  <a:gd name="connsiteY44" fmla="*/ 484303 h 571914"/>
                  <a:gd name="connsiteX45" fmla="*/ 48013 w 533213"/>
                  <a:gd name="connsiteY45" fmla="*/ 420921 h 57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33213" h="571914">
                    <a:moveTo>
                      <a:pt x="48013" y="420921"/>
                    </a:moveTo>
                    <a:cubicBezTo>
                      <a:pt x="66242" y="405314"/>
                      <a:pt x="97814" y="403467"/>
                      <a:pt x="111872" y="422946"/>
                    </a:cubicBezTo>
                    <a:cubicBezTo>
                      <a:pt x="121940" y="436886"/>
                      <a:pt x="119616" y="455888"/>
                      <a:pt x="116995" y="472866"/>
                    </a:cubicBezTo>
                    <a:cubicBezTo>
                      <a:pt x="113421" y="495818"/>
                      <a:pt x="109805" y="518717"/>
                      <a:pt x="106154" y="541550"/>
                    </a:cubicBezTo>
                    <a:cubicBezTo>
                      <a:pt x="104432" y="548341"/>
                      <a:pt x="104742" y="555489"/>
                      <a:pt x="107047" y="562102"/>
                    </a:cubicBezTo>
                    <a:cubicBezTo>
                      <a:pt x="113898" y="576637"/>
                      <a:pt x="137666" y="574016"/>
                      <a:pt x="146780" y="560851"/>
                    </a:cubicBezTo>
                    <a:cubicBezTo>
                      <a:pt x="155894" y="547686"/>
                      <a:pt x="155001" y="530113"/>
                      <a:pt x="152737" y="514327"/>
                    </a:cubicBezTo>
                    <a:cubicBezTo>
                      <a:pt x="150474" y="498541"/>
                      <a:pt x="146780" y="481682"/>
                      <a:pt x="153214" y="466671"/>
                    </a:cubicBezTo>
                    <a:cubicBezTo>
                      <a:pt x="168702" y="429916"/>
                      <a:pt x="223566" y="435456"/>
                      <a:pt x="255436" y="411509"/>
                    </a:cubicBezTo>
                    <a:cubicBezTo>
                      <a:pt x="275213" y="396676"/>
                      <a:pt x="284029" y="371776"/>
                      <a:pt x="295765" y="349973"/>
                    </a:cubicBezTo>
                    <a:cubicBezTo>
                      <a:pt x="307500" y="328171"/>
                      <a:pt x="327158" y="306368"/>
                      <a:pt x="351879" y="307440"/>
                    </a:cubicBezTo>
                    <a:cubicBezTo>
                      <a:pt x="360219" y="307738"/>
                      <a:pt x="368440" y="310836"/>
                      <a:pt x="376780" y="310538"/>
                    </a:cubicBezTo>
                    <a:cubicBezTo>
                      <a:pt x="401203" y="309763"/>
                      <a:pt x="415440" y="274022"/>
                      <a:pt x="398106" y="256925"/>
                    </a:cubicBezTo>
                    <a:cubicBezTo>
                      <a:pt x="394067" y="253666"/>
                      <a:pt x="390451" y="249926"/>
                      <a:pt x="387324" y="245785"/>
                    </a:cubicBezTo>
                    <a:cubicBezTo>
                      <a:pt x="382975" y="237565"/>
                      <a:pt x="387324" y="227080"/>
                      <a:pt x="395008" y="221481"/>
                    </a:cubicBezTo>
                    <a:cubicBezTo>
                      <a:pt x="402883" y="216691"/>
                      <a:pt x="411783" y="213832"/>
                      <a:pt x="420980" y="213141"/>
                    </a:cubicBezTo>
                    <a:cubicBezTo>
                      <a:pt x="441889" y="209746"/>
                      <a:pt x="462679" y="206529"/>
                      <a:pt x="483648" y="203252"/>
                    </a:cubicBezTo>
                    <a:cubicBezTo>
                      <a:pt x="506642" y="199678"/>
                      <a:pt x="536189" y="187824"/>
                      <a:pt x="532972" y="164770"/>
                    </a:cubicBezTo>
                    <a:cubicBezTo>
                      <a:pt x="530172" y="144814"/>
                      <a:pt x="503187" y="135819"/>
                      <a:pt x="499077" y="116042"/>
                    </a:cubicBezTo>
                    <a:cubicBezTo>
                      <a:pt x="498743" y="111116"/>
                      <a:pt x="497867" y="106237"/>
                      <a:pt x="496456" y="101507"/>
                    </a:cubicBezTo>
                    <a:cubicBezTo>
                      <a:pt x="490141" y="88819"/>
                      <a:pt x="471079" y="93942"/>
                      <a:pt x="458867" y="100733"/>
                    </a:cubicBezTo>
                    <a:cubicBezTo>
                      <a:pt x="453375" y="85018"/>
                      <a:pt x="436183" y="76732"/>
                      <a:pt x="420468" y="82224"/>
                    </a:cubicBezTo>
                    <a:cubicBezTo>
                      <a:pt x="417811" y="83154"/>
                      <a:pt x="415298" y="84452"/>
                      <a:pt x="412998" y="86078"/>
                    </a:cubicBezTo>
                    <a:cubicBezTo>
                      <a:pt x="400608" y="96265"/>
                      <a:pt x="399059" y="114195"/>
                      <a:pt x="394710" y="129505"/>
                    </a:cubicBezTo>
                    <a:cubicBezTo>
                      <a:pt x="384524" y="166617"/>
                      <a:pt x="354977" y="195032"/>
                      <a:pt x="326860" y="220885"/>
                    </a:cubicBezTo>
                    <a:cubicBezTo>
                      <a:pt x="317448" y="229523"/>
                      <a:pt x="306785" y="238756"/>
                      <a:pt x="293918" y="239411"/>
                    </a:cubicBezTo>
                    <a:cubicBezTo>
                      <a:pt x="281051" y="240067"/>
                      <a:pt x="267648" y="226306"/>
                      <a:pt x="273485" y="214988"/>
                    </a:cubicBezTo>
                    <a:cubicBezTo>
                      <a:pt x="277536" y="207303"/>
                      <a:pt x="288676" y="203074"/>
                      <a:pt x="287603" y="194138"/>
                    </a:cubicBezTo>
                    <a:cubicBezTo>
                      <a:pt x="286055" y="183297"/>
                      <a:pt x="267171" y="184071"/>
                      <a:pt x="263478" y="173706"/>
                    </a:cubicBezTo>
                    <a:cubicBezTo>
                      <a:pt x="270864" y="143087"/>
                      <a:pt x="306011" y="130458"/>
                      <a:pt x="332877" y="114136"/>
                    </a:cubicBezTo>
                    <a:cubicBezTo>
                      <a:pt x="365801" y="94055"/>
                      <a:pt x="390796" y="63233"/>
                      <a:pt x="403646" y="26866"/>
                    </a:cubicBezTo>
                    <a:cubicBezTo>
                      <a:pt x="406475" y="21312"/>
                      <a:pt x="406821" y="14819"/>
                      <a:pt x="404599" y="8995"/>
                    </a:cubicBezTo>
                    <a:cubicBezTo>
                      <a:pt x="400548" y="1251"/>
                      <a:pt x="390242" y="0"/>
                      <a:pt x="381426" y="0"/>
                    </a:cubicBezTo>
                    <a:cubicBezTo>
                      <a:pt x="360696" y="0"/>
                      <a:pt x="334842" y="2502"/>
                      <a:pt x="327277" y="21803"/>
                    </a:cubicBezTo>
                    <a:cubicBezTo>
                      <a:pt x="323286" y="32168"/>
                      <a:pt x="326205" y="43903"/>
                      <a:pt x="323762" y="54745"/>
                    </a:cubicBezTo>
                    <a:cubicBezTo>
                      <a:pt x="316495" y="86912"/>
                      <a:pt x="272413" y="90487"/>
                      <a:pt x="245488" y="109609"/>
                    </a:cubicBezTo>
                    <a:cubicBezTo>
                      <a:pt x="235003" y="117055"/>
                      <a:pt x="226783" y="127480"/>
                      <a:pt x="215226" y="133437"/>
                    </a:cubicBezTo>
                    <a:cubicBezTo>
                      <a:pt x="202657" y="139394"/>
                      <a:pt x="188003" y="138977"/>
                      <a:pt x="174063" y="140049"/>
                    </a:cubicBezTo>
                    <a:cubicBezTo>
                      <a:pt x="171621" y="140049"/>
                      <a:pt x="169119" y="140525"/>
                      <a:pt x="166677" y="140823"/>
                    </a:cubicBezTo>
                    <a:cubicBezTo>
                      <a:pt x="158140" y="152737"/>
                      <a:pt x="149937" y="164788"/>
                      <a:pt x="142074" y="176982"/>
                    </a:cubicBezTo>
                    <a:cubicBezTo>
                      <a:pt x="134211" y="189176"/>
                      <a:pt x="126687" y="201483"/>
                      <a:pt x="119497" y="213916"/>
                    </a:cubicBezTo>
                    <a:cubicBezTo>
                      <a:pt x="84579" y="273688"/>
                      <a:pt x="56180" y="337035"/>
                      <a:pt x="34789" y="402871"/>
                    </a:cubicBezTo>
                    <a:cubicBezTo>
                      <a:pt x="27164" y="425984"/>
                      <a:pt x="20472" y="449473"/>
                      <a:pt x="14714" y="473342"/>
                    </a:cubicBezTo>
                    <a:cubicBezTo>
                      <a:pt x="8955" y="497212"/>
                      <a:pt x="4051" y="521374"/>
                      <a:pt x="0" y="545839"/>
                    </a:cubicBezTo>
                    <a:cubicBezTo>
                      <a:pt x="9591" y="526062"/>
                      <a:pt x="13880" y="501638"/>
                      <a:pt x="17871" y="484303"/>
                    </a:cubicBezTo>
                    <a:cubicBezTo>
                      <a:pt x="22398" y="461011"/>
                      <a:pt x="30142" y="436588"/>
                      <a:pt x="48013" y="42092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0" name="Forma Livre: Forma 909">
                <a:extLst>
                  <a:ext uri="{FF2B5EF4-FFF2-40B4-BE49-F238E27FC236}">
                    <a16:creationId xmlns:a16="http://schemas.microsoft.com/office/drawing/2014/main" id="{70D2399A-AE30-7E99-86C4-C04DB1245CE3}"/>
                  </a:ext>
                </a:extLst>
              </p:cNvPr>
              <p:cNvSpPr/>
              <p:nvPr/>
            </p:nvSpPr>
            <p:spPr>
              <a:xfrm>
                <a:off x="8676311" y="2235012"/>
                <a:ext cx="1023784" cy="858156"/>
              </a:xfrm>
              <a:custGeom>
                <a:avLst/>
                <a:gdLst>
                  <a:gd name="connsiteX0" fmla="*/ 1021461 w 1023784"/>
                  <a:gd name="connsiteY0" fmla="*/ 840579 h 858156"/>
                  <a:gd name="connsiteX1" fmla="*/ 982204 w 1023784"/>
                  <a:gd name="connsiteY1" fmla="*/ 858152 h 858156"/>
                  <a:gd name="connsiteX2" fmla="*/ 929962 w 1023784"/>
                  <a:gd name="connsiteY2" fmla="*/ 816453 h 858156"/>
                  <a:gd name="connsiteX3" fmla="*/ 912091 w 1023784"/>
                  <a:gd name="connsiteY3" fmla="*/ 748127 h 858156"/>
                  <a:gd name="connsiteX4" fmla="*/ 891539 w 1023784"/>
                  <a:gd name="connsiteY4" fmla="*/ 717508 h 858156"/>
                  <a:gd name="connsiteX5" fmla="*/ 866937 w 1023784"/>
                  <a:gd name="connsiteY5" fmla="*/ 711968 h 858156"/>
                  <a:gd name="connsiteX6" fmla="*/ 802780 w 1023784"/>
                  <a:gd name="connsiteY6" fmla="*/ 650432 h 858156"/>
                  <a:gd name="connsiteX7" fmla="*/ 775259 w 1023784"/>
                  <a:gd name="connsiteY7" fmla="*/ 644475 h 858156"/>
                  <a:gd name="connsiteX8" fmla="*/ 677743 w 1023784"/>
                  <a:gd name="connsiteY8" fmla="*/ 598725 h 858156"/>
                  <a:gd name="connsiteX9" fmla="*/ 655166 w 1023784"/>
                  <a:gd name="connsiteY9" fmla="*/ 570847 h 858156"/>
                  <a:gd name="connsiteX10" fmla="*/ 622045 w 1023784"/>
                  <a:gd name="connsiteY10" fmla="*/ 567809 h 858156"/>
                  <a:gd name="connsiteX11" fmla="*/ 644920 w 1023784"/>
                  <a:gd name="connsiteY11" fmla="*/ 614035 h 858156"/>
                  <a:gd name="connsiteX12" fmla="*/ 670594 w 1023784"/>
                  <a:gd name="connsiteY12" fmla="*/ 652517 h 858156"/>
                  <a:gd name="connsiteX13" fmla="*/ 713723 w 1023784"/>
                  <a:gd name="connsiteY13" fmla="*/ 661810 h 858156"/>
                  <a:gd name="connsiteX14" fmla="*/ 728258 w 1023784"/>
                  <a:gd name="connsiteY14" fmla="*/ 656687 h 858156"/>
                  <a:gd name="connsiteX15" fmla="*/ 737730 w 1023784"/>
                  <a:gd name="connsiteY15" fmla="*/ 662644 h 858156"/>
                  <a:gd name="connsiteX16" fmla="*/ 731773 w 1023784"/>
                  <a:gd name="connsiteY16" fmla="*/ 743957 h 858156"/>
                  <a:gd name="connsiteX17" fmla="*/ 656059 w 1023784"/>
                  <a:gd name="connsiteY17" fmla="*/ 789111 h 858156"/>
                  <a:gd name="connsiteX18" fmla="*/ 625142 w 1023784"/>
                  <a:gd name="connsiteY18" fmla="*/ 795068 h 858156"/>
                  <a:gd name="connsiteX19" fmla="*/ 590175 w 1023784"/>
                  <a:gd name="connsiteY19" fmla="*/ 751939 h 858156"/>
                  <a:gd name="connsiteX20" fmla="*/ 545974 w 1023784"/>
                  <a:gd name="connsiteY20" fmla="*/ 630595 h 858156"/>
                  <a:gd name="connsiteX21" fmla="*/ 522623 w 1023784"/>
                  <a:gd name="connsiteY21" fmla="*/ 596700 h 858156"/>
                  <a:gd name="connsiteX22" fmla="*/ 510232 w 1023784"/>
                  <a:gd name="connsiteY22" fmla="*/ 554346 h 858156"/>
                  <a:gd name="connsiteX23" fmla="*/ 481936 w 1023784"/>
                  <a:gd name="connsiteY23" fmla="*/ 518604 h 858156"/>
                  <a:gd name="connsiteX24" fmla="*/ 499807 w 1023784"/>
                  <a:gd name="connsiteY24" fmla="*/ 493525 h 858156"/>
                  <a:gd name="connsiteX25" fmla="*/ 531022 w 1023784"/>
                  <a:gd name="connsiteY25" fmla="*/ 483160 h 858156"/>
                  <a:gd name="connsiteX26" fmla="*/ 539660 w 1023784"/>
                  <a:gd name="connsiteY26" fmla="*/ 474224 h 858156"/>
                  <a:gd name="connsiteX27" fmla="*/ 528401 w 1023784"/>
                  <a:gd name="connsiteY27" fmla="*/ 459094 h 858156"/>
                  <a:gd name="connsiteX28" fmla="*/ 535847 w 1023784"/>
                  <a:gd name="connsiteY28" fmla="*/ 439257 h 858156"/>
                  <a:gd name="connsiteX29" fmla="*/ 511066 w 1023784"/>
                  <a:gd name="connsiteY29" fmla="*/ 402621 h 858156"/>
                  <a:gd name="connsiteX30" fmla="*/ 470439 w 1023784"/>
                  <a:gd name="connsiteY30" fmla="*/ 377125 h 858156"/>
                  <a:gd name="connsiteX31" fmla="*/ 465495 w 1023784"/>
                  <a:gd name="connsiteY31" fmla="*/ 355025 h 858156"/>
                  <a:gd name="connsiteX32" fmla="*/ 429277 w 1023784"/>
                  <a:gd name="connsiteY32" fmla="*/ 315113 h 858156"/>
                  <a:gd name="connsiteX33" fmla="*/ 392343 w 1023784"/>
                  <a:gd name="connsiteY33" fmla="*/ 347758 h 858156"/>
                  <a:gd name="connsiteX34" fmla="*/ 406104 w 1023784"/>
                  <a:gd name="connsiteY34" fmla="*/ 375755 h 858156"/>
                  <a:gd name="connsiteX35" fmla="*/ 399313 w 1023784"/>
                  <a:gd name="connsiteY35" fmla="*/ 402621 h 858156"/>
                  <a:gd name="connsiteX36" fmla="*/ 353861 w 1023784"/>
                  <a:gd name="connsiteY36" fmla="*/ 388086 h 858156"/>
                  <a:gd name="connsiteX37" fmla="*/ 370422 w 1023784"/>
                  <a:gd name="connsiteY37" fmla="*/ 445333 h 858156"/>
                  <a:gd name="connsiteX38" fmla="*/ 314426 w 1023784"/>
                  <a:gd name="connsiteY38" fmla="*/ 414237 h 858156"/>
                  <a:gd name="connsiteX39" fmla="*/ 294172 w 1023784"/>
                  <a:gd name="connsiteY39" fmla="*/ 345434 h 858156"/>
                  <a:gd name="connsiteX40" fmla="*/ 235555 w 1023784"/>
                  <a:gd name="connsiteY40" fmla="*/ 323155 h 858156"/>
                  <a:gd name="connsiteX41" fmla="*/ 287083 w 1023784"/>
                  <a:gd name="connsiteY41" fmla="*/ 384095 h 858156"/>
                  <a:gd name="connsiteX42" fmla="*/ 279816 w 1023784"/>
                  <a:gd name="connsiteY42" fmla="*/ 436517 h 858156"/>
                  <a:gd name="connsiteX43" fmla="*/ 242227 w 1023784"/>
                  <a:gd name="connsiteY43" fmla="*/ 410187 h 858156"/>
                  <a:gd name="connsiteX44" fmla="*/ 250567 w 1023784"/>
                  <a:gd name="connsiteY44" fmla="*/ 391363 h 858156"/>
                  <a:gd name="connsiteX45" fmla="*/ 237283 w 1023784"/>
                  <a:gd name="connsiteY45" fmla="*/ 370156 h 858156"/>
                  <a:gd name="connsiteX46" fmla="*/ 206187 w 1023784"/>
                  <a:gd name="connsiteY46" fmla="*/ 344064 h 858156"/>
                  <a:gd name="connsiteX47" fmla="*/ 184087 w 1023784"/>
                  <a:gd name="connsiteY47" fmla="*/ 330125 h 858156"/>
                  <a:gd name="connsiteX48" fmla="*/ 130117 w 1023784"/>
                  <a:gd name="connsiteY48" fmla="*/ 360267 h 858156"/>
                  <a:gd name="connsiteX49" fmla="*/ 96877 w 1023784"/>
                  <a:gd name="connsiteY49" fmla="*/ 417812 h 858156"/>
                  <a:gd name="connsiteX50" fmla="*/ 10917 w 1023784"/>
                  <a:gd name="connsiteY50" fmla="*/ 418110 h 858156"/>
                  <a:gd name="connsiteX51" fmla="*/ 31648 w 1023784"/>
                  <a:gd name="connsiteY51" fmla="*/ 339537 h 858156"/>
                  <a:gd name="connsiteX52" fmla="*/ 64411 w 1023784"/>
                  <a:gd name="connsiteY52" fmla="*/ 326253 h 858156"/>
                  <a:gd name="connsiteX53" fmla="*/ 54999 w 1023784"/>
                  <a:gd name="connsiteY53" fmla="*/ 265789 h 858156"/>
                  <a:gd name="connsiteX54" fmla="*/ 100629 w 1023784"/>
                  <a:gd name="connsiteY54" fmla="*/ 253280 h 858156"/>
                  <a:gd name="connsiteX55" fmla="*/ 134287 w 1023784"/>
                  <a:gd name="connsiteY55" fmla="*/ 219086 h 858156"/>
                  <a:gd name="connsiteX56" fmla="*/ 173900 w 1023784"/>
                  <a:gd name="connsiteY56" fmla="*/ 195616 h 858156"/>
                  <a:gd name="connsiteX57" fmla="*/ 175568 w 1023784"/>
                  <a:gd name="connsiteY57" fmla="*/ 167499 h 858156"/>
                  <a:gd name="connsiteX58" fmla="*/ 199396 w 1023784"/>
                  <a:gd name="connsiteY58" fmla="*/ 158802 h 858156"/>
                  <a:gd name="connsiteX59" fmla="*/ 214706 w 1023784"/>
                  <a:gd name="connsiteY59" fmla="*/ 196390 h 858156"/>
                  <a:gd name="connsiteX60" fmla="*/ 259741 w 1023784"/>
                  <a:gd name="connsiteY60" fmla="*/ 199607 h 858156"/>
                  <a:gd name="connsiteX61" fmla="*/ 295125 w 1023784"/>
                  <a:gd name="connsiteY61" fmla="*/ 177090 h 858156"/>
                  <a:gd name="connsiteX62" fmla="*/ 295602 w 1023784"/>
                  <a:gd name="connsiteY62" fmla="*/ 162197 h 858156"/>
                  <a:gd name="connsiteX63" fmla="*/ 348440 w 1023784"/>
                  <a:gd name="connsiteY63" fmla="*/ 154513 h 858156"/>
                  <a:gd name="connsiteX64" fmla="*/ 337301 w 1023784"/>
                  <a:gd name="connsiteY64" fmla="*/ 130685 h 858156"/>
                  <a:gd name="connsiteX65" fmla="*/ 305967 w 1023784"/>
                  <a:gd name="connsiteY65" fmla="*/ 132234 h 858156"/>
                  <a:gd name="connsiteX66" fmla="*/ 282139 w 1023784"/>
                  <a:gd name="connsiteY66" fmla="*/ 116626 h 858156"/>
                  <a:gd name="connsiteX67" fmla="*/ 294530 w 1023784"/>
                  <a:gd name="connsiteY67" fmla="*/ 88628 h 858156"/>
                  <a:gd name="connsiteX68" fmla="*/ 256762 w 1023784"/>
                  <a:gd name="connsiteY68" fmla="*/ 80884 h 858156"/>
                  <a:gd name="connsiteX69" fmla="*/ 253247 w 1023784"/>
                  <a:gd name="connsiteY69" fmla="*/ 131459 h 858156"/>
                  <a:gd name="connsiteX70" fmla="*/ 245325 w 1023784"/>
                  <a:gd name="connsiteY70" fmla="*/ 180962 h 858156"/>
                  <a:gd name="connsiteX71" fmla="*/ 221199 w 1023784"/>
                  <a:gd name="connsiteY71" fmla="*/ 176137 h 858156"/>
                  <a:gd name="connsiteX72" fmla="*/ 216731 w 1023784"/>
                  <a:gd name="connsiteY72" fmla="*/ 147245 h 858156"/>
                  <a:gd name="connsiteX73" fmla="*/ 202077 w 1023784"/>
                  <a:gd name="connsiteY73" fmla="*/ 123417 h 858156"/>
                  <a:gd name="connsiteX74" fmla="*/ 181466 w 1023784"/>
                  <a:gd name="connsiteY74" fmla="*/ 125740 h 858156"/>
                  <a:gd name="connsiteX75" fmla="*/ 144354 w 1023784"/>
                  <a:gd name="connsiteY75" fmla="*/ 68494 h 858156"/>
                  <a:gd name="connsiteX76" fmla="*/ 200826 w 1023784"/>
                  <a:gd name="connsiteY76" fmla="*/ 13034 h 858156"/>
                  <a:gd name="connsiteX77" fmla="*/ 256762 w 1023784"/>
                  <a:gd name="connsiteY77" fmla="*/ 4218 h 858156"/>
                  <a:gd name="connsiteX78" fmla="*/ 278267 w 1023784"/>
                  <a:gd name="connsiteY78" fmla="*/ 21076 h 858156"/>
                  <a:gd name="connsiteX79" fmla="*/ 324314 w 1023784"/>
                  <a:gd name="connsiteY79" fmla="*/ 26437 h 858156"/>
                  <a:gd name="connsiteX80" fmla="*/ 391569 w 1023784"/>
                  <a:gd name="connsiteY80" fmla="*/ 52589 h 858156"/>
                  <a:gd name="connsiteX81" fmla="*/ 399611 w 1023784"/>
                  <a:gd name="connsiteY81" fmla="*/ 77012 h 858156"/>
                  <a:gd name="connsiteX82" fmla="*/ 379833 w 1023784"/>
                  <a:gd name="connsiteY82" fmla="*/ 96194 h 858156"/>
                  <a:gd name="connsiteX83" fmla="*/ 421098 w 1023784"/>
                  <a:gd name="connsiteY83" fmla="*/ 72805 h 858156"/>
                  <a:gd name="connsiteX84" fmla="*/ 421890 w 1023784"/>
                  <a:gd name="connsiteY84" fmla="*/ 69149 h 858156"/>
                  <a:gd name="connsiteX85" fmla="*/ 438152 w 1023784"/>
                  <a:gd name="connsiteY85" fmla="*/ 92024 h 858156"/>
                  <a:gd name="connsiteX86" fmla="*/ 511602 w 1023784"/>
                  <a:gd name="connsiteY86" fmla="*/ 97981 h 858156"/>
                  <a:gd name="connsiteX87" fmla="*/ 525184 w 1023784"/>
                  <a:gd name="connsiteY87" fmla="*/ 115435 h 858156"/>
                  <a:gd name="connsiteX88" fmla="*/ 543055 w 1023784"/>
                  <a:gd name="connsiteY88" fmla="*/ 110193 h 858156"/>
                  <a:gd name="connsiteX89" fmla="*/ 541864 w 1023784"/>
                  <a:gd name="connsiteY89" fmla="*/ 103402 h 858156"/>
                  <a:gd name="connsiteX90" fmla="*/ 530545 w 1023784"/>
                  <a:gd name="connsiteY90" fmla="*/ 72187 h 858156"/>
                  <a:gd name="connsiteX91" fmla="*/ 571708 w 1023784"/>
                  <a:gd name="connsiteY91" fmla="*/ 89462 h 858156"/>
                  <a:gd name="connsiteX92" fmla="*/ 684891 w 1023784"/>
                  <a:gd name="connsiteY92" fmla="*/ 116686 h 858156"/>
                  <a:gd name="connsiteX93" fmla="*/ 753992 w 1023784"/>
                  <a:gd name="connsiteY93" fmla="*/ 170835 h 858156"/>
                  <a:gd name="connsiteX94" fmla="*/ 946760 w 1023784"/>
                  <a:gd name="connsiteY94" fmla="*/ 406434 h 858156"/>
                  <a:gd name="connsiteX95" fmla="*/ 962725 w 1023784"/>
                  <a:gd name="connsiteY95" fmla="*/ 433776 h 858156"/>
                  <a:gd name="connsiteX96" fmla="*/ 962725 w 1023784"/>
                  <a:gd name="connsiteY96" fmla="*/ 433776 h 858156"/>
                  <a:gd name="connsiteX97" fmla="*/ 962725 w 1023784"/>
                  <a:gd name="connsiteY97" fmla="*/ 433776 h 858156"/>
                  <a:gd name="connsiteX98" fmla="*/ 975830 w 1023784"/>
                  <a:gd name="connsiteY98" fmla="*/ 471127 h 858156"/>
                  <a:gd name="connsiteX99" fmla="*/ 987446 w 1023784"/>
                  <a:gd name="connsiteY99" fmla="*/ 509073 h 858156"/>
                  <a:gd name="connsiteX100" fmla="*/ 1010858 w 1023784"/>
                  <a:gd name="connsiteY100" fmla="*/ 604980 h 858156"/>
                  <a:gd name="connsiteX101" fmla="*/ 1019316 w 1023784"/>
                  <a:gd name="connsiteY101" fmla="*/ 678192 h 858156"/>
                  <a:gd name="connsiteX102" fmla="*/ 1022533 w 1023784"/>
                  <a:gd name="connsiteY102" fmla="*/ 719891 h 858156"/>
                  <a:gd name="connsiteX103" fmla="*/ 1023784 w 1023784"/>
                  <a:gd name="connsiteY103" fmla="*/ 761590 h 85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023784" h="858156">
                    <a:moveTo>
                      <a:pt x="1021461" y="840579"/>
                    </a:moveTo>
                    <a:cubicBezTo>
                      <a:pt x="1021461" y="840579"/>
                      <a:pt x="996918" y="858450"/>
                      <a:pt x="982204" y="858152"/>
                    </a:cubicBezTo>
                    <a:cubicBezTo>
                      <a:pt x="958734" y="857855"/>
                      <a:pt x="939374" y="838256"/>
                      <a:pt x="929962" y="816453"/>
                    </a:cubicBezTo>
                    <a:cubicBezTo>
                      <a:pt x="920550" y="794651"/>
                      <a:pt x="918048" y="770883"/>
                      <a:pt x="912091" y="748127"/>
                    </a:cubicBezTo>
                    <a:cubicBezTo>
                      <a:pt x="908695" y="735915"/>
                      <a:pt x="902976" y="722929"/>
                      <a:pt x="891539" y="717508"/>
                    </a:cubicBezTo>
                    <a:cubicBezTo>
                      <a:pt x="883974" y="713993"/>
                      <a:pt x="874979" y="714410"/>
                      <a:pt x="866937" y="711968"/>
                    </a:cubicBezTo>
                    <a:cubicBezTo>
                      <a:pt x="838045" y="703271"/>
                      <a:pt x="830182" y="662942"/>
                      <a:pt x="802780" y="650432"/>
                    </a:cubicBezTo>
                    <a:cubicBezTo>
                      <a:pt x="793964" y="647049"/>
                      <a:pt x="784682" y="645041"/>
                      <a:pt x="775259" y="644475"/>
                    </a:cubicBezTo>
                    <a:cubicBezTo>
                      <a:pt x="738623" y="640127"/>
                      <a:pt x="700737" y="627438"/>
                      <a:pt x="677743" y="598725"/>
                    </a:cubicBezTo>
                    <a:cubicBezTo>
                      <a:pt x="670118" y="589433"/>
                      <a:pt x="664399" y="578472"/>
                      <a:pt x="655166" y="570847"/>
                    </a:cubicBezTo>
                    <a:cubicBezTo>
                      <a:pt x="645932" y="563222"/>
                      <a:pt x="631338" y="560065"/>
                      <a:pt x="622045" y="567809"/>
                    </a:cubicBezTo>
                    <a:cubicBezTo>
                      <a:pt x="629789" y="583237"/>
                      <a:pt x="637354" y="598725"/>
                      <a:pt x="644920" y="614035"/>
                    </a:cubicBezTo>
                    <a:cubicBezTo>
                      <a:pt x="651889" y="627915"/>
                      <a:pt x="659038" y="642271"/>
                      <a:pt x="670594" y="652517"/>
                    </a:cubicBezTo>
                    <a:cubicBezTo>
                      <a:pt x="682151" y="662763"/>
                      <a:pt x="699664" y="668303"/>
                      <a:pt x="713723" y="661810"/>
                    </a:cubicBezTo>
                    <a:cubicBezTo>
                      <a:pt x="717988" y="658772"/>
                      <a:pt x="723028" y="656997"/>
                      <a:pt x="728258" y="656687"/>
                    </a:cubicBezTo>
                    <a:cubicBezTo>
                      <a:pt x="732035" y="657455"/>
                      <a:pt x="735400" y="659570"/>
                      <a:pt x="737730" y="662644"/>
                    </a:cubicBezTo>
                    <a:cubicBezTo>
                      <a:pt x="757626" y="684744"/>
                      <a:pt x="751133" y="721380"/>
                      <a:pt x="731773" y="743957"/>
                    </a:cubicBezTo>
                    <a:cubicBezTo>
                      <a:pt x="712412" y="766534"/>
                      <a:pt x="683700" y="778150"/>
                      <a:pt x="656059" y="789111"/>
                    </a:cubicBezTo>
                    <a:cubicBezTo>
                      <a:pt x="646486" y="793871"/>
                      <a:pt x="635800" y="795932"/>
                      <a:pt x="625142" y="795068"/>
                    </a:cubicBezTo>
                    <a:cubicBezTo>
                      <a:pt x="605961" y="791553"/>
                      <a:pt x="595715" y="770644"/>
                      <a:pt x="590175" y="751939"/>
                    </a:cubicBezTo>
                    <a:cubicBezTo>
                      <a:pt x="577665" y="710538"/>
                      <a:pt x="571649" y="665503"/>
                      <a:pt x="545974" y="630595"/>
                    </a:cubicBezTo>
                    <a:cubicBezTo>
                      <a:pt x="537753" y="619635"/>
                      <a:pt x="527567" y="609567"/>
                      <a:pt x="522623" y="596700"/>
                    </a:cubicBezTo>
                    <a:cubicBezTo>
                      <a:pt x="517381" y="582820"/>
                      <a:pt x="518572" y="566558"/>
                      <a:pt x="510232" y="554346"/>
                    </a:cubicBezTo>
                    <a:cubicBezTo>
                      <a:pt x="501892" y="542134"/>
                      <a:pt x="483187" y="534092"/>
                      <a:pt x="481936" y="518604"/>
                    </a:cubicBezTo>
                    <a:cubicBezTo>
                      <a:pt x="481162" y="507762"/>
                      <a:pt x="490157" y="498172"/>
                      <a:pt x="499807" y="493525"/>
                    </a:cubicBezTo>
                    <a:cubicBezTo>
                      <a:pt x="509458" y="488879"/>
                      <a:pt x="520836" y="487568"/>
                      <a:pt x="531022" y="483160"/>
                    </a:cubicBezTo>
                    <a:cubicBezTo>
                      <a:pt x="535073" y="481492"/>
                      <a:pt x="539541" y="478573"/>
                      <a:pt x="539660" y="474224"/>
                    </a:cubicBezTo>
                    <a:cubicBezTo>
                      <a:pt x="539660" y="467731"/>
                      <a:pt x="530724" y="465110"/>
                      <a:pt x="528401" y="459094"/>
                    </a:cubicBezTo>
                    <a:cubicBezTo>
                      <a:pt x="526078" y="453077"/>
                      <a:pt x="532869" y="445929"/>
                      <a:pt x="535847" y="439257"/>
                    </a:cubicBezTo>
                    <a:cubicBezTo>
                      <a:pt x="542161" y="424126"/>
                      <a:pt x="526375" y="408817"/>
                      <a:pt x="511066" y="402621"/>
                    </a:cubicBezTo>
                    <a:cubicBezTo>
                      <a:pt x="495757" y="396426"/>
                      <a:pt x="477528" y="391958"/>
                      <a:pt x="470439" y="377125"/>
                    </a:cubicBezTo>
                    <a:cubicBezTo>
                      <a:pt x="467830" y="370007"/>
                      <a:pt x="466162" y="362578"/>
                      <a:pt x="465495" y="355025"/>
                    </a:cubicBezTo>
                    <a:cubicBezTo>
                      <a:pt x="461921" y="336320"/>
                      <a:pt x="448160" y="318211"/>
                      <a:pt x="429277" y="315113"/>
                    </a:cubicBezTo>
                    <a:cubicBezTo>
                      <a:pt x="410393" y="312016"/>
                      <a:pt x="389246" y="328874"/>
                      <a:pt x="392343" y="347758"/>
                    </a:cubicBezTo>
                    <a:cubicBezTo>
                      <a:pt x="394190" y="358123"/>
                      <a:pt x="401934" y="366165"/>
                      <a:pt x="406104" y="375755"/>
                    </a:cubicBezTo>
                    <a:cubicBezTo>
                      <a:pt x="410274" y="385346"/>
                      <a:pt x="409202" y="399583"/>
                      <a:pt x="399313" y="402621"/>
                    </a:cubicBezTo>
                    <a:cubicBezTo>
                      <a:pt x="383050" y="407566"/>
                      <a:pt x="367443" y="377900"/>
                      <a:pt x="353861" y="388086"/>
                    </a:cubicBezTo>
                    <a:cubicBezTo>
                      <a:pt x="359401" y="407089"/>
                      <a:pt x="364822" y="426151"/>
                      <a:pt x="370422" y="445333"/>
                    </a:cubicBezTo>
                    <a:cubicBezTo>
                      <a:pt x="349036" y="456115"/>
                      <a:pt x="323540" y="436517"/>
                      <a:pt x="314426" y="414237"/>
                    </a:cubicBezTo>
                    <a:cubicBezTo>
                      <a:pt x="305312" y="391958"/>
                      <a:pt x="305014" y="366582"/>
                      <a:pt x="294172" y="345434"/>
                    </a:cubicBezTo>
                    <a:cubicBezTo>
                      <a:pt x="283330" y="324287"/>
                      <a:pt x="254141" y="308024"/>
                      <a:pt x="235555" y="323155"/>
                    </a:cubicBezTo>
                    <a:cubicBezTo>
                      <a:pt x="234662" y="350676"/>
                      <a:pt x="270999" y="361816"/>
                      <a:pt x="287083" y="384095"/>
                    </a:cubicBezTo>
                    <a:cubicBezTo>
                      <a:pt x="298640" y="400179"/>
                      <a:pt x="296972" y="426271"/>
                      <a:pt x="279816" y="436517"/>
                    </a:cubicBezTo>
                    <a:cubicBezTo>
                      <a:pt x="262660" y="446763"/>
                      <a:pt x="235734" y="428892"/>
                      <a:pt x="242227" y="410187"/>
                    </a:cubicBezTo>
                    <a:cubicBezTo>
                      <a:pt x="244550" y="403694"/>
                      <a:pt x="249971" y="398273"/>
                      <a:pt x="250567" y="391363"/>
                    </a:cubicBezTo>
                    <a:cubicBezTo>
                      <a:pt x="251163" y="382665"/>
                      <a:pt x="243895" y="375755"/>
                      <a:pt x="237283" y="370156"/>
                    </a:cubicBezTo>
                    <a:cubicBezTo>
                      <a:pt x="226918" y="361339"/>
                      <a:pt x="216553" y="352702"/>
                      <a:pt x="206187" y="344064"/>
                    </a:cubicBezTo>
                    <a:cubicBezTo>
                      <a:pt x="199843" y="337970"/>
                      <a:pt x="192319" y="333228"/>
                      <a:pt x="184087" y="330125"/>
                    </a:cubicBezTo>
                    <a:cubicBezTo>
                      <a:pt x="162761" y="324168"/>
                      <a:pt x="141435" y="341264"/>
                      <a:pt x="130117" y="360267"/>
                    </a:cubicBezTo>
                    <a:cubicBezTo>
                      <a:pt x="118798" y="379270"/>
                      <a:pt x="112246" y="401966"/>
                      <a:pt x="96877" y="417812"/>
                    </a:cubicBezTo>
                    <a:cubicBezTo>
                      <a:pt x="74478" y="440984"/>
                      <a:pt x="31945" y="442354"/>
                      <a:pt x="10917" y="418110"/>
                    </a:cubicBezTo>
                    <a:cubicBezTo>
                      <a:pt x="-10111" y="393865"/>
                      <a:pt x="552" y="348353"/>
                      <a:pt x="31648" y="339537"/>
                    </a:cubicBezTo>
                    <a:cubicBezTo>
                      <a:pt x="43561" y="336320"/>
                      <a:pt x="58216" y="336618"/>
                      <a:pt x="64411" y="326253"/>
                    </a:cubicBezTo>
                    <a:cubicBezTo>
                      <a:pt x="75253" y="307846"/>
                      <a:pt x="44336" y="284554"/>
                      <a:pt x="54999" y="265789"/>
                    </a:cubicBezTo>
                    <a:cubicBezTo>
                      <a:pt x="63160" y="251612"/>
                      <a:pt x="84784" y="258105"/>
                      <a:pt x="100629" y="253280"/>
                    </a:cubicBezTo>
                    <a:cubicBezTo>
                      <a:pt x="116475" y="248454"/>
                      <a:pt x="125053" y="232728"/>
                      <a:pt x="134287" y="219086"/>
                    </a:cubicBezTo>
                    <a:cubicBezTo>
                      <a:pt x="143520" y="205445"/>
                      <a:pt x="157817" y="192042"/>
                      <a:pt x="173900" y="195616"/>
                    </a:cubicBezTo>
                    <a:cubicBezTo>
                      <a:pt x="172649" y="186204"/>
                      <a:pt x="171398" y="175958"/>
                      <a:pt x="175568" y="167499"/>
                    </a:cubicBezTo>
                    <a:cubicBezTo>
                      <a:pt x="179738" y="159040"/>
                      <a:pt x="191533" y="153262"/>
                      <a:pt x="199396" y="158802"/>
                    </a:cubicBezTo>
                    <a:cubicBezTo>
                      <a:pt x="191533" y="171788"/>
                      <a:pt x="200945" y="189897"/>
                      <a:pt x="214706" y="196390"/>
                    </a:cubicBezTo>
                    <a:cubicBezTo>
                      <a:pt x="228467" y="202883"/>
                      <a:pt x="244491" y="201335"/>
                      <a:pt x="259741" y="199607"/>
                    </a:cubicBezTo>
                    <a:cubicBezTo>
                      <a:pt x="274991" y="197880"/>
                      <a:pt x="293874" y="192220"/>
                      <a:pt x="295125" y="177090"/>
                    </a:cubicBezTo>
                    <a:cubicBezTo>
                      <a:pt x="294589" y="172128"/>
                      <a:pt x="294750" y="167118"/>
                      <a:pt x="295602" y="162197"/>
                    </a:cubicBezTo>
                    <a:cubicBezTo>
                      <a:pt x="302214" y="144326"/>
                      <a:pt x="335633" y="169048"/>
                      <a:pt x="348440" y="154513"/>
                    </a:cubicBezTo>
                    <a:cubicBezTo>
                      <a:pt x="355886" y="146888"/>
                      <a:pt x="347666" y="133485"/>
                      <a:pt x="337301" y="130685"/>
                    </a:cubicBezTo>
                    <a:cubicBezTo>
                      <a:pt x="326936" y="127885"/>
                      <a:pt x="316451" y="131936"/>
                      <a:pt x="305967" y="132234"/>
                    </a:cubicBezTo>
                    <a:cubicBezTo>
                      <a:pt x="295483" y="132531"/>
                      <a:pt x="282616" y="127111"/>
                      <a:pt x="282139" y="116626"/>
                    </a:cubicBezTo>
                    <a:cubicBezTo>
                      <a:pt x="281662" y="106142"/>
                      <a:pt x="293278" y="98755"/>
                      <a:pt x="294530" y="88628"/>
                    </a:cubicBezTo>
                    <a:cubicBezTo>
                      <a:pt x="296495" y="71294"/>
                      <a:pt x="267127" y="66826"/>
                      <a:pt x="256762" y="80884"/>
                    </a:cubicBezTo>
                    <a:cubicBezTo>
                      <a:pt x="246397" y="94943"/>
                      <a:pt x="250150" y="114303"/>
                      <a:pt x="253247" y="131459"/>
                    </a:cubicBezTo>
                    <a:cubicBezTo>
                      <a:pt x="256345" y="148615"/>
                      <a:pt x="258013" y="168869"/>
                      <a:pt x="245325" y="180962"/>
                    </a:cubicBezTo>
                    <a:cubicBezTo>
                      <a:pt x="239904" y="189123"/>
                      <a:pt x="225845" y="184774"/>
                      <a:pt x="221199" y="176137"/>
                    </a:cubicBezTo>
                    <a:cubicBezTo>
                      <a:pt x="216553" y="167499"/>
                      <a:pt x="217505" y="156955"/>
                      <a:pt x="216731" y="147245"/>
                    </a:cubicBezTo>
                    <a:cubicBezTo>
                      <a:pt x="215957" y="137535"/>
                      <a:pt x="211608" y="126217"/>
                      <a:pt x="202077" y="123417"/>
                    </a:cubicBezTo>
                    <a:cubicBezTo>
                      <a:pt x="195405" y="121571"/>
                      <a:pt x="188316" y="124787"/>
                      <a:pt x="181466" y="125740"/>
                    </a:cubicBezTo>
                    <a:cubicBezTo>
                      <a:pt x="154600" y="128957"/>
                      <a:pt x="135895" y="94168"/>
                      <a:pt x="144354" y="68494"/>
                    </a:cubicBezTo>
                    <a:cubicBezTo>
                      <a:pt x="152813" y="42819"/>
                      <a:pt x="177177" y="26140"/>
                      <a:pt x="200826" y="13034"/>
                    </a:cubicBezTo>
                    <a:cubicBezTo>
                      <a:pt x="218101" y="3443"/>
                      <a:pt x="239606" y="-5552"/>
                      <a:pt x="256762" y="4218"/>
                    </a:cubicBezTo>
                    <a:cubicBezTo>
                      <a:pt x="264804" y="8686"/>
                      <a:pt x="270404" y="16430"/>
                      <a:pt x="278267" y="21076"/>
                    </a:cubicBezTo>
                    <a:cubicBezTo>
                      <a:pt x="291849" y="29118"/>
                      <a:pt x="308707" y="26140"/>
                      <a:pt x="324314" y="26437"/>
                    </a:cubicBezTo>
                    <a:cubicBezTo>
                      <a:pt x="349084" y="27122"/>
                      <a:pt x="372846" y="36364"/>
                      <a:pt x="391569" y="52589"/>
                    </a:cubicBezTo>
                    <a:cubicBezTo>
                      <a:pt x="398539" y="58903"/>
                      <a:pt x="405032" y="69447"/>
                      <a:pt x="399611" y="77012"/>
                    </a:cubicBezTo>
                    <a:cubicBezTo>
                      <a:pt x="394190" y="84578"/>
                      <a:pt x="376915" y="86782"/>
                      <a:pt x="379833" y="96194"/>
                    </a:cubicBezTo>
                    <a:cubicBezTo>
                      <a:pt x="397687" y="101129"/>
                      <a:pt x="416159" y="90658"/>
                      <a:pt x="421098" y="72805"/>
                    </a:cubicBezTo>
                    <a:cubicBezTo>
                      <a:pt x="421425" y="71602"/>
                      <a:pt x="421693" y="70382"/>
                      <a:pt x="421890" y="69149"/>
                    </a:cubicBezTo>
                    <a:cubicBezTo>
                      <a:pt x="431016" y="73310"/>
                      <a:pt x="437223" y="82036"/>
                      <a:pt x="438152" y="92024"/>
                    </a:cubicBezTo>
                    <a:cubicBezTo>
                      <a:pt x="457751" y="72068"/>
                      <a:pt x="495518" y="74987"/>
                      <a:pt x="511602" y="97981"/>
                    </a:cubicBezTo>
                    <a:cubicBezTo>
                      <a:pt x="515891" y="103938"/>
                      <a:pt x="518989" y="111265"/>
                      <a:pt x="525184" y="115435"/>
                    </a:cubicBezTo>
                    <a:cubicBezTo>
                      <a:pt x="531379" y="119605"/>
                      <a:pt x="542161" y="117460"/>
                      <a:pt x="543055" y="110193"/>
                    </a:cubicBezTo>
                    <a:cubicBezTo>
                      <a:pt x="543228" y="107865"/>
                      <a:pt x="542817" y="105531"/>
                      <a:pt x="541864" y="103402"/>
                    </a:cubicBezTo>
                    <a:cubicBezTo>
                      <a:pt x="538111" y="92858"/>
                      <a:pt x="534239" y="82552"/>
                      <a:pt x="530545" y="72187"/>
                    </a:cubicBezTo>
                    <a:cubicBezTo>
                      <a:pt x="544961" y="64443"/>
                      <a:pt x="561939" y="76476"/>
                      <a:pt x="571708" y="89462"/>
                    </a:cubicBezTo>
                    <a:cubicBezTo>
                      <a:pt x="607867" y="137893"/>
                      <a:pt x="633661" y="108823"/>
                      <a:pt x="684891" y="116686"/>
                    </a:cubicBezTo>
                    <a:cubicBezTo>
                      <a:pt x="719382" y="121928"/>
                      <a:pt x="734513" y="144028"/>
                      <a:pt x="753992" y="170835"/>
                    </a:cubicBezTo>
                    <a:cubicBezTo>
                      <a:pt x="813562" y="253041"/>
                      <a:pt x="892492" y="320475"/>
                      <a:pt x="946760" y="406434"/>
                    </a:cubicBezTo>
                    <a:cubicBezTo>
                      <a:pt x="952479" y="415369"/>
                      <a:pt x="957799" y="424483"/>
                      <a:pt x="962725" y="433776"/>
                    </a:cubicBezTo>
                    <a:lnTo>
                      <a:pt x="962725" y="433776"/>
                    </a:lnTo>
                    <a:lnTo>
                      <a:pt x="962725" y="433776"/>
                    </a:lnTo>
                    <a:cubicBezTo>
                      <a:pt x="967371" y="446167"/>
                      <a:pt x="971720" y="458557"/>
                      <a:pt x="975830" y="471127"/>
                    </a:cubicBezTo>
                    <a:cubicBezTo>
                      <a:pt x="979941" y="483696"/>
                      <a:pt x="983813" y="496325"/>
                      <a:pt x="987446" y="509073"/>
                    </a:cubicBezTo>
                    <a:cubicBezTo>
                      <a:pt x="997103" y="540561"/>
                      <a:pt x="1004918" y="572586"/>
                      <a:pt x="1010858" y="604980"/>
                    </a:cubicBezTo>
                    <a:cubicBezTo>
                      <a:pt x="1010858" y="604980"/>
                      <a:pt x="1017648" y="660202"/>
                      <a:pt x="1019316" y="678192"/>
                    </a:cubicBezTo>
                    <a:cubicBezTo>
                      <a:pt x="1020568" y="691952"/>
                      <a:pt x="1021759" y="705773"/>
                      <a:pt x="1022533" y="719891"/>
                    </a:cubicBezTo>
                    <a:cubicBezTo>
                      <a:pt x="1023308" y="734009"/>
                      <a:pt x="1023725" y="747710"/>
                      <a:pt x="1023784" y="76159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1" name="Forma Livre: Forma 910">
                <a:extLst>
                  <a:ext uri="{FF2B5EF4-FFF2-40B4-BE49-F238E27FC236}">
                    <a16:creationId xmlns:a16="http://schemas.microsoft.com/office/drawing/2014/main" id="{B386848A-277A-37FF-2F4E-687039F3BB47}"/>
                  </a:ext>
                </a:extLst>
              </p:cNvPr>
              <p:cNvSpPr/>
              <p:nvPr/>
            </p:nvSpPr>
            <p:spPr>
              <a:xfrm>
                <a:off x="9582308" y="3607289"/>
                <a:ext cx="362331" cy="362320"/>
              </a:xfrm>
              <a:custGeom>
                <a:avLst/>
                <a:gdLst>
                  <a:gd name="connsiteX0" fmla="*/ 361904 w 362331"/>
                  <a:gd name="connsiteY0" fmla="*/ 193327 h 362320"/>
                  <a:gd name="connsiteX1" fmla="*/ 168993 w 362331"/>
                  <a:gd name="connsiteY1" fmla="*/ 361904 h 362320"/>
                  <a:gd name="connsiteX2" fmla="*/ 416 w 362331"/>
                  <a:gd name="connsiteY2" fmla="*/ 168993 h 362320"/>
                  <a:gd name="connsiteX3" fmla="*/ 193327 w 362331"/>
                  <a:gd name="connsiteY3" fmla="*/ 416 h 362320"/>
                  <a:gd name="connsiteX4" fmla="*/ 193679 w 362331"/>
                  <a:gd name="connsiteY4" fmla="*/ 440 h 362320"/>
                  <a:gd name="connsiteX5" fmla="*/ 361904 w 362331"/>
                  <a:gd name="connsiteY5" fmla="*/ 193321 h 362320"/>
                  <a:gd name="connsiteX6" fmla="*/ 361904 w 362331"/>
                  <a:gd name="connsiteY6" fmla="*/ 193327 h 362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2331" h="362320">
                    <a:moveTo>
                      <a:pt x="361904" y="193327"/>
                    </a:moveTo>
                    <a:cubicBezTo>
                      <a:pt x="355185" y="293148"/>
                      <a:pt x="268814" y="368624"/>
                      <a:pt x="168993" y="361904"/>
                    </a:cubicBezTo>
                    <a:cubicBezTo>
                      <a:pt x="69172" y="355185"/>
                      <a:pt x="-6303" y="268814"/>
                      <a:pt x="416" y="168993"/>
                    </a:cubicBezTo>
                    <a:cubicBezTo>
                      <a:pt x="7136" y="69172"/>
                      <a:pt x="93506" y="-6304"/>
                      <a:pt x="193327" y="416"/>
                    </a:cubicBezTo>
                    <a:cubicBezTo>
                      <a:pt x="193446" y="422"/>
                      <a:pt x="193560" y="434"/>
                      <a:pt x="193679" y="440"/>
                    </a:cubicBezTo>
                    <a:cubicBezTo>
                      <a:pt x="293393" y="7249"/>
                      <a:pt x="368713" y="93601"/>
                      <a:pt x="361904" y="193321"/>
                    </a:cubicBezTo>
                    <a:cubicBezTo>
                      <a:pt x="361904" y="193321"/>
                      <a:pt x="361904" y="193327"/>
                      <a:pt x="361904" y="193327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2" name="Forma Livre: Forma 911">
                <a:extLst>
                  <a:ext uri="{FF2B5EF4-FFF2-40B4-BE49-F238E27FC236}">
                    <a16:creationId xmlns:a16="http://schemas.microsoft.com/office/drawing/2014/main" id="{6384668D-C580-9811-D498-7D74FEA9B806}"/>
                  </a:ext>
                </a:extLst>
              </p:cNvPr>
              <p:cNvSpPr/>
              <p:nvPr/>
            </p:nvSpPr>
            <p:spPr>
              <a:xfrm>
                <a:off x="9625344" y="3650260"/>
                <a:ext cx="276184" cy="276176"/>
              </a:xfrm>
              <a:custGeom>
                <a:avLst/>
                <a:gdLst>
                  <a:gd name="connsiteX0" fmla="*/ 275859 w 276184"/>
                  <a:gd name="connsiteY0" fmla="*/ 147378 h 276176"/>
                  <a:gd name="connsiteX1" fmla="*/ 128798 w 276184"/>
                  <a:gd name="connsiteY1" fmla="*/ 275859 h 276176"/>
                  <a:gd name="connsiteX2" fmla="*/ 318 w 276184"/>
                  <a:gd name="connsiteY2" fmla="*/ 128798 h 276176"/>
                  <a:gd name="connsiteX3" fmla="*/ 147378 w 276184"/>
                  <a:gd name="connsiteY3" fmla="*/ 318 h 276176"/>
                  <a:gd name="connsiteX4" fmla="*/ 147962 w 276184"/>
                  <a:gd name="connsiteY4" fmla="*/ 360 h 276176"/>
                  <a:gd name="connsiteX5" fmla="*/ 275859 w 276184"/>
                  <a:gd name="connsiteY5" fmla="*/ 147378 h 27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184" h="276176">
                    <a:moveTo>
                      <a:pt x="275859" y="147378"/>
                    </a:moveTo>
                    <a:cubicBezTo>
                      <a:pt x="270730" y="223467"/>
                      <a:pt x="204887" y="280988"/>
                      <a:pt x="128798" y="275859"/>
                    </a:cubicBezTo>
                    <a:cubicBezTo>
                      <a:pt x="52710" y="270730"/>
                      <a:pt x="-4811" y="204887"/>
                      <a:pt x="318" y="128798"/>
                    </a:cubicBezTo>
                    <a:cubicBezTo>
                      <a:pt x="5447" y="52710"/>
                      <a:pt x="71290" y="-4811"/>
                      <a:pt x="147378" y="318"/>
                    </a:cubicBezTo>
                    <a:cubicBezTo>
                      <a:pt x="147575" y="330"/>
                      <a:pt x="147766" y="348"/>
                      <a:pt x="147962" y="360"/>
                    </a:cubicBezTo>
                    <a:cubicBezTo>
                      <a:pt x="223830" y="5733"/>
                      <a:pt x="281041" y="71498"/>
                      <a:pt x="275859" y="147378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3" name="Forma Livre: Forma 912">
                <a:extLst>
                  <a:ext uri="{FF2B5EF4-FFF2-40B4-BE49-F238E27FC236}">
                    <a16:creationId xmlns:a16="http://schemas.microsoft.com/office/drawing/2014/main" id="{EFD28709-37A3-3CDE-63C2-6DE6548E2965}"/>
                  </a:ext>
                </a:extLst>
              </p:cNvPr>
              <p:cNvSpPr/>
              <p:nvPr/>
            </p:nvSpPr>
            <p:spPr>
              <a:xfrm>
                <a:off x="9623627" y="3649421"/>
                <a:ext cx="277754" cy="277534"/>
              </a:xfrm>
              <a:custGeom>
                <a:avLst/>
                <a:gdLst>
                  <a:gd name="connsiteX0" fmla="*/ 277576 w 277754"/>
                  <a:gd name="connsiteY0" fmla="*/ 148217 h 277534"/>
                  <a:gd name="connsiteX1" fmla="*/ 277576 w 277754"/>
                  <a:gd name="connsiteY1" fmla="*/ 145954 h 277534"/>
                  <a:gd name="connsiteX2" fmla="*/ 277576 w 277754"/>
                  <a:gd name="connsiteY2" fmla="*/ 134754 h 277534"/>
                  <a:gd name="connsiteX3" fmla="*/ 277099 w 277754"/>
                  <a:gd name="connsiteY3" fmla="*/ 128797 h 277534"/>
                  <a:gd name="connsiteX4" fmla="*/ 275134 w 277754"/>
                  <a:gd name="connsiteY4" fmla="*/ 114381 h 277534"/>
                  <a:gd name="connsiteX5" fmla="*/ 262326 w 277754"/>
                  <a:gd name="connsiteY5" fmla="*/ 76972 h 277534"/>
                  <a:gd name="connsiteX6" fmla="*/ 174460 w 277754"/>
                  <a:gd name="connsiteY6" fmla="*/ 6560 h 277534"/>
                  <a:gd name="connsiteX7" fmla="*/ 102440 w 277754"/>
                  <a:gd name="connsiteY7" fmla="*/ 7573 h 277534"/>
                  <a:gd name="connsiteX8" fmla="*/ 84093 w 277754"/>
                  <a:gd name="connsiteY8" fmla="*/ 14125 h 277534"/>
                  <a:gd name="connsiteX9" fmla="*/ 75277 w 277754"/>
                  <a:gd name="connsiteY9" fmla="*/ 18593 h 277534"/>
                  <a:gd name="connsiteX10" fmla="*/ 66639 w 277754"/>
                  <a:gd name="connsiteY10" fmla="*/ 23657 h 277534"/>
                  <a:gd name="connsiteX11" fmla="*/ 50257 w 277754"/>
                  <a:gd name="connsiteY11" fmla="*/ 35571 h 277534"/>
                  <a:gd name="connsiteX12" fmla="*/ 35841 w 277754"/>
                  <a:gd name="connsiteY12" fmla="*/ 50403 h 277534"/>
                  <a:gd name="connsiteX13" fmla="*/ 13681 w 277754"/>
                  <a:gd name="connsiteY13" fmla="*/ 86503 h 277534"/>
                  <a:gd name="connsiteX14" fmla="*/ 7724 w 277754"/>
                  <a:gd name="connsiteY14" fmla="*/ 172403 h 277534"/>
                  <a:gd name="connsiteX15" fmla="*/ 24583 w 277754"/>
                  <a:gd name="connsiteY15" fmla="*/ 211302 h 277534"/>
                  <a:gd name="connsiteX16" fmla="*/ 36854 w 277754"/>
                  <a:gd name="connsiteY16" fmla="*/ 227981 h 277534"/>
                  <a:gd name="connsiteX17" fmla="*/ 51449 w 277754"/>
                  <a:gd name="connsiteY17" fmla="*/ 242159 h 277534"/>
                  <a:gd name="connsiteX18" fmla="*/ 67413 w 277754"/>
                  <a:gd name="connsiteY18" fmla="*/ 254073 h 277534"/>
                  <a:gd name="connsiteX19" fmla="*/ 84629 w 277754"/>
                  <a:gd name="connsiteY19" fmla="*/ 263068 h 277534"/>
                  <a:gd name="connsiteX20" fmla="*/ 252616 w 277754"/>
                  <a:gd name="connsiteY20" fmla="*/ 216484 h 277534"/>
                  <a:gd name="connsiteX21" fmla="*/ 270487 w 277754"/>
                  <a:gd name="connsiteY21" fmla="*/ 181219 h 277534"/>
                  <a:gd name="connsiteX22" fmla="*/ 274419 w 277754"/>
                  <a:gd name="connsiteY22" fmla="*/ 167220 h 277534"/>
                  <a:gd name="connsiteX23" fmla="*/ 275670 w 277754"/>
                  <a:gd name="connsiteY23" fmla="*/ 161263 h 277534"/>
                  <a:gd name="connsiteX24" fmla="*/ 276325 w 277754"/>
                  <a:gd name="connsiteY24" fmla="*/ 156497 h 277534"/>
                  <a:gd name="connsiteX25" fmla="*/ 277278 w 277754"/>
                  <a:gd name="connsiteY25" fmla="*/ 150004 h 277534"/>
                  <a:gd name="connsiteX26" fmla="*/ 277695 w 277754"/>
                  <a:gd name="connsiteY26" fmla="*/ 147800 h 277534"/>
                  <a:gd name="connsiteX27" fmla="*/ 277695 w 277754"/>
                  <a:gd name="connsiteY27" fmla="*/ 150004 h 277534"/>
                  <a:gd name="connsiteX28" fmla="*/ 277040 w 277754"/>
                  <a:gd name="connsiteY28" fmla="*/ 156557 h 277534"/>
                  <a:gd name="connsiteX29" fmla="*/ 276504 w 277754"/>
                  <a:gd name="connsiteY29" fmla="*/ 161382 h 277534"/>
                  <a:gd name="connsiteX30" fmla="*/ 275372 w 277754"/>
                  <a:gd name="connsiteY30" fmla="*/ 167339 h 277534"/>
                  <a:gd name="connsiteX31" fmla="*/ 271679 w 277754"/>
                  <a:gd name="connsiteY31" fmla="*/ 181457 h 277534"/>
                  <a:gd name="connsiteX32" fmla="*/ 254105 w 277754"/>
                  <a:gd name="connsiteY32" fmla="*/ 217199 h 277534"/>
                  <a:gd name="connsiteX33" fmla="*/ 216278 w 277754"/>
                  <a:gd name="connsiteY33" fmla="*/ 254192 h 277534"/>
                  <a:gd name="connsiteX34" fmla="*/ 83438 w 277754"/>
                  <a:gd name="connsiteY34" fmla="*/ 265808 h 277534"/>
                  <a:gd name="connsiteX35" fmla="*/ 65567 w 277754"/>
                  <a:gd name="connsiteY35" fmla="*/ 256634 h 277534"/>
                  <a:gd name="connsiteX36" fmla="*/ 49304 w 277754"/>
                  <a:gd name="connsiteY36" fmla="*/ 244720 h 277534"/>
                  <a:gd name="connsiteX37" fmla="*/ 21842 w 277754"/>
                  <a:gd name="connsiteY37" fmla="*/ 213208 h 277534"/>
                  <a:gd name="connsiteX38" fmla="*/ 4567 w 277754"/>
                  <a:gd name="connsiteY38" fmla="*/ 173594 h 277534"/>
                  <a:gd name="connsiteX39" fmla="*/ 10524 w 277754"/>
                  <a:gd name="connsiteY39" fmla="*/ 85848 h 277534"/>
                  <a:gd name="connsiteX40" fmla="*/ 33101 w 277754"/>
                  <a:gd name="connsiteY40" fmla="*/ 48974 h 277534"/>
                  <a:gd name="connsiteX41" fmla="*/ 64614 w 277754"/>
                  <a:gd name="connsiteY41" fmla="*/ 21631 h 277534"/>
                  <a:gd name="connsiteX42" fmla="*/ 73430 w 277754"/>
                  <a:gd name="connsiteY42" fmla="*/ 16449 h 277534"/>
                  <a:gd name="connsiteX43" fmla="*/ 82484 w 277754"/>
                  <a:gd name="connsiteY43" fmla="*/ 11921 h 277534"/>
                  <a:gd name="connsiteX44" fmla="*/ 101189 w 277754"/>
                  <a:gd name="connsiteY44" fmla="*/ 5250 h 277534"/>
                  <a:gd name="connsiteX45" fmla="*/ 174520 w 277754"/>
                  <a:gd name="connsiteY45" fmla="*/ 4535 h 277534"/>
                  <a:gd name="connsiteX46" fmla="*/ 263279 w 277754"/>
                  <a:gd name="connsiteY46" fmla="*/ 76555 h 277534"/>
                  <a:gd name="connsiteX47" fmla="*/ 275729 w 277754"/>
                  <a:gd name="connsiteY47" fmla="*/ 114501 h 277534"/>
                  <a:gd name="connsiteX48" fmla="*/ 277397 w 277754"/>
                  <a:gd name="connsiteY48" fmla="*/ 129036 h 277534"/>
                  <a:gd name="connsiteX49" fmla="*/ 277755 w 277754"/>
                  <a:gd name="connsiteY49" fmla="*/ 134993 h 277534"/>
                  <a:gd name="connsiteX50" fmla="*/ 277755 w 277754"/>
                  <a:gd name="connsiteY50" fmla="*/ 139818 h 277534"/>
                  <a:gd name="connsiteX51" fmla="*/ 277457 w 277754"/>
                  <a:gd name="connsiteY51" fmla="*/ 146371 h 277534"/>
                  <a:gd name="connsiteX52" fmla="*/ 277576 w 277754"/>
                  <a:gd name="connsiteY52" fmla="*/ 148217 h 27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77754" h="277534">
                    <a:moveTo>
                      <a:pt x="277576" y="148217"/>
                    </a:moveTo>
                    <a:cubicBezTo>
                      <a:pt x="277486" y="147467"/>
                      <a:pt x="277486" y="146704"/>
                      <a:pt x="277576" y="145954"/>
                    </a:cubicBezTo>
                    <a:lnTo>
                      <a:pt x="277576" y="134754"/>
                    </a:lnTo>
                    <a:cubicBezTo>
                      <a:pt x="277576" y="132967"/>
                      <a:pt x="277278" y="131061"/>
                      <a:pt x="277099" y="128797"/>
                    </a:cubicBezTo>
                    <a:cubicBezTo>
                      <a:pt x="276778" y="123954"/>
                      <a:pt x="276122" y="119135"/>
                      <a:pt x="275134" y="114381"/>
                    </a:cubicBezTo>
                    <a:cubicBezTo>
                      <a:pt x="272775" y="101336"/>
                      <a:pt x="268456" y="88725"/>
                      <a:pt x="262326" y="76972"/>
                    </a:cubicBezTo>
                    <a:cubicBezTo>
                      <a:pt x="244395" y="42064"/>
                      <a:pt x="212436" y="16455"/>
                      <a:pt x="174460" y="6560"/>
                    </a:cubicBezTo>
                    <a:cubicBezTo>
                      <a:pt x="150787" y="502"/>
                      <a:pt x="125935" y="853"/>
                      <a:pt x="102440" y="7573"/>
                    </a:cubicBezTo>
                    <a:cubicBezTo>
                      <a:pt x="96174" y="9312"/>
                      <a:pt x="90044" y="11504"/>
                      <a:pt x="84093" y="14125"/>
                    </a:cubicBezTo>
                    <a:cubicBezTo>
                      <a:pt x="81114" y="15436"/>
                      <a:pt x="78136" y="17104"/>
                      <a:pt x="75277" y="18593"/>
                    </a:cubicBezTo>
                    <a:cubicBezTo>
                      <a:pt x="72268" y="20047"/>
                      <a:pt x="69379" y="21744"/>
                      <a:pt x="66639" y="23657"/>
                    </a:cubicBezTo>
                    <a:cubicBezTo>
                      <a:pt x="60926" y="27266"/>
                      <a:pt x="55452" y="31246"/>
                      <a:pt x="50257" y="35571"/>
                    </a:cubicBezTo>
                    <a:cubicBezTo>
                      <a:pt x="45128" y="40187"/>
                      <a:pt x="40309" y="45143"/>
                      <a:pt x="35841" y="50403"/>
                    </a:cubicBezTo>
                    <a:cubicBezTo>
                      <a:pt x="26548" y="61162"/>
                      <a:pt x="19066" y="73350"/>
                      <a:pt x="13681" y="86503"/>
                    </a:cubicBezTo>
                    <a:cubicBezTo>
                      <a:pt x="2375" y="113720"/>
                      <a:pt x="284" y="143886"/>
                      <a:pt x="7724" y="172403"/>
                    </a:cubicBezTo>
                    <a:cubicBezTo>
                      <a:pt x="11227" y="186187"/>
                      <a:pt x="16916" y="199322"/>
                      <a:pt x="24583" y="211302"/>
                    </a:cubicBezTo>
                    <a:cubicBezTo>
                      <a:pt x="28300" y="217128"/>
                      <a:pt x="32398" y="222697"/>
                      <a:pt x="36854" y="227981"/>
                    </a:cubicBezTo>
                    <a:cubicBezTo>
                      <a:pt x="41387" y="233033"/>
                      <a:pt x="46266" y="237769"/>
                      <a:pt x="51449" y="242159"/>
                    </a:cubicBezTo>
                    <a:cubicBezTo>
                      <a:pt x="56494" y="246490"/>
                      <a:pt x="61826" y="250469"/>
                      <a:pt x="67413" y="254073"/>
                    </a:cubicBezTo>
                    <a:cubicBezTo>
                      <a:pt x="72947" y="257445"/>
                      <a:pt x="78702" y="260447"/>
                      <a:pt x="84629" y="263068"/>
                    </a:cubicBezTo>
                    <a:cubicBezTo>
                      <a:pt x="144556" y="289761"/>
                      <a:pt x="214992" y="270228"/>
                      <a:pt x="252616" y="216484"/>
                    </a:cubicBezTo>
                    <a:cubicBezTo>
                      <a:pt x="260324" y="205702"/>
                      <a:pt x="266347" y="193812"/>
                      <a:pt x="270487" y="181219"/>
                    </a:cubicBezTo>
                    <a:cubicBezTo>
                      <a:pt x="272137" y="176656"/>
                      <a:pt x="273448" y="171974"/>
                      <a:pt x="274419" y="167220"/>
                    </a:cubicBezTo>
                    <a:cubicBezTo>
                      <a:pt x="274836" y="165195"/>
                      <a:pt x="275372" y="163288"/>
                      <a:pt x="275670" y="161263"/>
                    </a:cubicBezTo>
                    <a:cubicBezTo>
                      <a:pt x="275968" y="159238"/>
                      <a:pt x="276146" y="157927"/>
                      <a:pt x="276325" y="156497"/>
                    </a:cubicBezTo>
                    <a:cubicBezTo>
                      <a:pt x="276742" y="153757"/>
                      <a:pt x="277040" y="151613"/>
                      <a:pt x="277278" y="150004"/>
                    </a:cubicBezTo>
                    <a:cubicBezTo>
                      <a:pt x="277350" y="149260"/>
                      <a:pt x="277492" y="148521"/>
                      <a:pt x="277695" y="147800"/>
                    </a:cubicBezTo>
                    <a:cubicBezTo>
                      <a:pt x="277761" y="148533"/>
                      <a:pt x="277761" y="149272"/>
                      <a:pt x="277695" y="150004"/>
                    </a:cubicBezTo>
                    <a:cubicBezTo>
                      <a:pt x="277695" y="151613"/>
                      <a:pt x="277338" y="153817"/>
                      <a:pt x="277040" y="156557"/>
                    </a:cubicBezTo>
                    <a:cubicBezTo>
                      <a:pt x="277040" y="157987"/>
                      <a:pt x="277040" y="159595"/>
                      <a:pt x="276504" y="161382"/>
                    </a:cubicBezTo>
                    <a:cubicBezTo>
                      <a:pt x="275968" y="163169"/>
                      <a:pt x="275789" y="165016"/>
                      <a:pt x="275372" y="167339"/>
                    </a:cubicBezTo>
                    <a:cubicBezTo>
                      <a:pt x="274496" y="172129"/>
                      <a:pt x="273257" y="176852"/>
                      <a:pt x="271679" y="181457"/>
                    </a:cubicBezTo>
                    <a:cubicBezTo>
                      <a:pt x="267687" y="194205"/>
                      <a:pt x="261760" y="206256"/>
                      <a:pt x="254105" y="217199"/>
                    </a:cubicBezTo>
                    <a:cubicBezTo>
                      <a:pt x="243973" y="231835"/>
                      <a:pt x="231135" y="244393"/>
                      <a:pt x="216278" y="254192"/>
                    </a:cubicBezTo>
                    <a:cubicBezTo>
                      <a:pt x="176885" y="280486"/>
                      <a:pt x="126799" y="284865"/>
                      <a:pt x="83438" y="265808"/>
                    </a:cubicBezTo>
                    <a:cubicBezTo>
                      <a:pt x="77260" y="263199"/>
                      <a:pt x="71285" y="260137"/>
                      <a:pt x="65567" y="256634"/>
                    </a:cubicBezTo>
                    <a:cubicBezTo>
                      <a:pt x="59872" y="253048"/>
                      <a:pt x="54439" y="249069"/>
                      <a:pt x="49304" y="244720"/>
                    </a:cubicBezTo>
                    <a:cubicBezTo>
                      <a:pt x="38486" y="235791"/>
                      <a:pt x="29205" y="225146"/>
                      <a:pt x="21842" y="213208"/>
                    </a:cubicBezTo>
                    <a:cubicBezTo>
                      <a:pt x="13979" y="201026"/>
                      <a:pt x="8147" y="187647"/>
                      <a:pt x="4567" y="173594"/>
                    </a:cubicBezTo>
                    <a:cubicBezTo>
                      <a:pt x="-3141" y="144488"/>
                      <a:pt x="-1050" y="113649"/>
                      <a:pt x="10524" y="85848"/>
                    </a:cubicBezTo>
                    <a:cubicBezTo>
                      <a:pt x="16010" y="72421"/>
                      <a:pt x="23635" y="59964"/>
                      <a:pt x="33101" y="48974"/>
                    </a:cubicBezTo>
                    <a:cubicBezTo>
                      <a:pt x="42007" y="38162"/>
                      <a:pt x="52658" y="28923"/>
                      <a:pt x="64614" y="21631"/>
                    </a:cubicBezTo>
                    <a:cubicBezTo>
                      <a:pt x="67419" y="19689"/>
                      <a:pt x="70368" y="17956"/>
                      <a:pt x="73430" y="16449"/>
                    </a:cubicBezTo>
                    <a:cubicBezTo>
                      <a:pt x="76468" y="14959"/>
                      <a:pt x="79387" y="13291"/>
                      <a:pt x="82484" y="11921"/>
                    </a:cubicBezTo>
                    <a:cubicBezTo>
                      <a:pt x="88561" y="9276"/>
                      <a:pt x="94810" y="7049"/>
                      <a:pt x="101189" y="5250"/>
                    </a:cubicBezTo>
                    <a:cubicBezTo>
                      <a:pt x="125137" y="-1500"/>
                      <a:pt x="150448" y="-1744"/>
                      <a:pt x="174520" y="4535"/>
                    </a:cubicBezTo>
                    <a:cubicBezTo>
                      <a:pt x="213068" y="14703"/>
                      <a:pt x="245390" y="40932"/>
                      <a:pt x="263279" y="76555"/>
                    </a:cubicBezTo>
                    <a:cubicBezTo>
                      <a:pt x="269355" y="88487"/>
                      <a:pt x="273555" y="101288"/>
                      <a:pt x="275729" y="114501"/>
                    </a:cubicBezTo>
                    <a:cubicBezTo>
                      <a:pt x="276629" y="119302"/>
                      <a:pt x="277189" y="124157"/>
                      <a:pt x="277397" y="129036"/>
                    </a:cubicBezTo>
                    <a:cubicBezTo>
                      <a:pt x="277397" y="131121"/>
                      <a:pt x="277755" y="133086"/>
                      <a:pt x="277755" y="134993"/>
                    </a:cubicBezTo>
                    <a:cubicBezTo>
                      <a:pt x="277755" y="136899"/>
                      <a:pt x="277755" y="138388"/>
                      <a:pt x="277755" y="139818"/>
                    </a:cubicBezTo>
                    <a:lnTo>
                      <a:pt x="277457" y="146371"/>
                    </a:lnTo>
                    <a:cubicBezTo>
                      <a:pt x="277546" y="146984"/>
                      <a:pt x="277588" y="147598"/>
                      <a:pt x="277576" y="14821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4" name="Forma Livre: Forma 913">
                <a:extLst>
                  <a:ext uri="{FF2B5EF4-FFF2-40B4-BE49-F238E27FC236}">
                    <a16:creationId xmlns:a16="http://schemas.microsoft.com/office/drawing/2014/main" id="{49E1609B-0C31-3572-28EB-F4C53B9206ED}"/>
                  </a:ext>
                </a:extLst>
              </p:cNvPr>
              <p:cNvSpPr/>
              <p:nvPr/>
            </p:nvSpPr>
            <p:spPr>
              <a:xfrm>
                <a:off x="9625747" y="3650979"/>
                <a:ext cx="276316" cy="148028"/>
              </a:xfrm>
              <a:custGeom>
                <a:avLst/>
                <a:gdLst>
                  <a:gd name="connsiteX0" fmla="*/ 274264 w 276316"/>
                  <a:gd name="connsiteY0" fmla="*/ 148029 h 148028"/>
                  <a:gd name="connsiteX1" fmla="*/ 271822 w 276316"/>
                  <a:gd name="connsiteY1" fmla="*/ 131171 h 148028"/>
                  <a:gd name="connsiteX2" fmla="*/ 259014 w 276316"/>
                  <a:gd name="connsiteY2" fmla="*/ 87863 h 148028"/>
                  <a:gd name="connsiteX3" fmla="*/ 242871 w 276316"/>
                  <a:gd name="connsiteY3" fmla="*/ 61712 h 148028"/>
                  <a:gd name="connsiteX4" fmla="*/ 217613 w 276316"/>
                  <a:gd name="connsiteY4" fmla="*/ 37110 h 148028"/>
                  <a:gd name="connsiteX5" fmla="*/ 201649 w 276316"/>
                  <a:gd name="connsiteY5" fmla="*/ 26804 h 148028"/>
                  <a:gd name="connsiteX6" fmla="*/ 183778 w 276316"/>
                  <a:gd name="connsiteY6" fmla="*/ 18584 h 148028"/>
                  <a:gd name="connsiteX7" fmla="*/ 164060 w 276316"/>
                  <a:gd name="connsiteY7" fmla="*/ 13043 h 148028"/>
                  <a:gd name="connsiteX8" fmla="*/ 143091 w 276316"/>
                  <a:gd name="connsiteY8" fmla="*/ 10601 h 148028"/>
                  <a:gd name="connsiteX9" fmla="*/ 122004 w 276316"/>
                  <a:gd name="connsiteY9" fmla="*/ 11435 h 148028"/>
                  <a:gd name="connsiteX10" fmla="*/ 101869 w 276316"/>
                  <a:gd name="connsiteY10" fmla="*/ 15486 h 148028"/>
                  <a:gd name="connsiteX11" fmla="*/ 66544 w 276316"/>
                  <a:gd name="connsiteY11" fmla="*/ 31391 h 148028"/>
                  <a:gd name="connsiteX12" fmla="*/ 39440 w 276316"/>
                  <a:gd name="connsiteY12" fmla="*/ 54028 h 148028"/>
                  <a:gd name="connsiteX13" fmla="*/ 21152 w 276316"/>
                  <a:gd name="connsiteY13" fmla="*/ 78987 h 148028"/>
                  <a:gd name="connsiteX14" fmla="*/ 4591 w 276316"/>
                  <a:gd name="connsiteY14" fmla="*/ 121282 h 148028"/>
                  <a:gd name="connsiteX15" fmla="*/ 898 w 276316"/>
                  <a:gd name="connsiteY15" fmla="*/ 137842 h 148028"/>
                  <a:gd name="connsiteX16" fmla="*/ 898 w 276316"/>
                  <a:gd name="connsiteY16" fmla="*/ 120627 h 148028"/>
                  <a:gd name="connsiteX17" fmla="*/ 14480 w 276316"/>
                  <a:gd name="connsiteY17" fmla="*/ 75473 h 148028"/>
                  <a:gd name="connsiteX18" fmla="*/ 61123 w 276316"/>
                  <a:gd name="connsiteY18" fmla="*/ 23289 h 148028"/>
                  <a:gd name="connsiteX19" fmla="*/ 78994 w 276316"/>
                  <a:gd name="connsiteY19" fmla="*/ 13222 h 148028"/>
                  <a:gd name="connsiteX20" fmla="*/ 98950 w 276316"/>
                  <a:gd name="connsiteY20" fmla="*/ 5597 h 148028"/>
                  <a:gd name="connsiteX21" fmla="*/ 143389 w 276316"/>
                  <a:gd name="connsiteY21" fmla="*/ 117 h 148028"/>
                  <a:gd name="connsiteX22" fmla="*/ 187233 w 276316"/>
                  <a:gd name="connsiteY22" fmla="*/ 8933 h 148028"/>
                  <a:gd name="connsiteX23" fmla="*/ 206533 w 276316"/>
                  <a:gd name="connsiteY23" fmla="*/ 18047 h 148028"/>
                  <a:gd name="connsiteX24" fmla="*/ 223511 w 276316"/>
                  <a:gd name="connsiteY24" fmla="*/ 29425 h 148028"/>
                  <a:gd name="connsiteX25" fmla="*/ 249841 w 276316"/>
                  <a:gd name="connsiteY25" fmla="*/ 56470 h 148028"/>
                  <a:gd name="connsiteX26" fmla="*/ 266044 w 276316"/>
                  <a:gd name="connsiteY26" fmla="*/ 85004 h 148028"/>
                  <a:gd name="connsiteX27" fmla="*/ 276111 w 276316"/>
                  <a:gd name="connsiteY27" fmla="*/ 131052 h 148028"/>
                  <a:gd name="connsiteX28" fmla="*/ 274264 w 276316"/>
                  <a:gd name="connsiteY28" fmla="*/ 148029 h 148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6316" h="148028">
                    <a:moveTo>
                      <a:pt x="274264" y="148029"/>
                    </a:moveTo>
                    <a:cubicBezTo>
                      <a:pt x="272858" y="142513"/>
                      <a:pt x="272036" y="136859"/>
                      <a:pt x="271822" y="131171"/>
                    </a:cubicBezTo>
                    <a:cubicBezTo>
                      <a:pt x="269785" y="116165"/>
                      <a:pt x="265466" y="101558"/>
                      <a:pt x="259014" y="87863"/>
                    </a:cubicBezTo>
                    <a:cubicBezTo>
                      <a:pt x="254612" y="78582"/>
                      <a:pt x="249197" y="69808"/>
                      <a:pt x="242871" y="61712"/>
                    </a:cubicBezTo>
                    <a:cubicBezTo>
                      <a:pt x="235574" y="52437"/>
                      <a:pt x="227079" y="44163"/>
                      <a:pt x="217613" y="37110"/>
                    </a:cubicBezTo>
                    <a:cubicBezTo>
                      <a:pt x="212568" y="33262"/>
                      <a:pt x="207230" y="29818"/>
                      <a:pt x="201649" y="26804"/>
                    </a:cubicBezTo>
                    <a:cubicBezTo>
                      <a:pt x="195906" y="23617"/>
                      <a:pt x="189931" y="20871"/>
                      <a:pt x="183778" y="18584"/>
                    </a:cubicBezTo>
                    <a:cubicBezTo>
                      <a:pt x="177356" y="16236"/>
                      <a:pt x="170762" y="14384"/>
                      <a:pt x="164060" y="13043"/>
                    </a:cubicBezTo>
                    <a:cubicBezTo>
                      <a:pt x="157138" y="11715"/>
                      <a:pt x="150133" y="10899"/>
                      <a:pt x="143091" y="10601"/>
                    </a:cubicBezTo>
                    <a:cubicBezTo>
                      <a:pt x="136050" y="10369"/>
                      <a:pt x="129003" y="10649"/>
                      <a:pt x="122004" y="11435"/>
                    </a:cubicBezTo>
                    <a:cubicBezTo>
                      <a:pt x="115201" y="12287"/>
                      <a:pt x="108469" y="13639"/>
                      <a:pt x="101869" y="15486"/>
                    </a:cubicBezTo>
                    <a:cubicBezTo>
                      <a:pt x="89395" y="19078"/>
                      <a:pt x="77499" y="24433"/>
                      <a:pt x="66544" y="31391"/>
                    </a:cubicBezTo>
                    <a:cubicBezTo>
                      <a:pt x="56554" y="37711"/>
                      <a:pt x="47440" y="45324"/>
                      <a:pt x="39440" y="54028"/>
                    </a:cubicBezTo>
                    <a:cubicBezTo>
                      <a:pt x="32452" y="61658"/>
                      <a:pt x="26323" y="70028"/>
                      <a:pt x="21152" y="78987"/>
                    </a:cubicBezTo>
                    <a:cubicBezTo>
                      <a:pt x="13515" y="92164"/>
                      <a:pt x="7933" y="106425"/>
                      <a:pt x="4591" y="121282"/>
                    </a:cubicBezTo>
                    <a:cubicBezTo>
                      <a:pt x="3936" y="126917"/>
                      <a:pt x="2697" y="132463"/>
                      <a:pt x="898" y="137842"/>
                    </a:cubicBezTo>
                    <a:cubicBezTo>
                      <a:pt x="-299" y="132165"/>
                      <a:pt x="-299" y="126304"/>
                      <a:pt x="898" y="120627"/>
                    </a:cubicBezTo>
                    <a:cubicBezTo>
                      <a:pt x="2596" y="104864"/>
                      <a:pt x="7200" y="89555"/>
                      <a:pt x="14480" y="75473"/>
                    </a:cubicBezTo>
                    <a:cubicBezTo>
                      <a:pt x="25316" y="54379"/>
                      <a:pt x="41376" y="36413"/>
                      <a:pt x="61123" y="23289"/>
                    </a:cubicBezTo>
                    <a:cubicBezTo>
                      <a:pt x="66806" y="19465"/>
                      <a:pt x="72781" y="16099"/>
                      <a:pt x="78994" y="13222"/>
                    </a:cubicBezTo>
                    <a:cubicBezTo>
                      <a:pt x="85434" y="10160"/>
                      <a:pt x="92106" y="7611"/>
                      <a:pt x="98950" y="5597"/>
                    </a:cubicBezTo>
                    <a:cubicBezTo>
                      <a:pt x="113360" y="1344"/>
                      <a:pt x="128378" y="-503"/>
                      <a:pt x="143389" y="117"/>
                    </a:cubicBezTo>
                    <a:cubicBezTo>
                      <a:pt x="158389" y="653"/>
                      <a:pt x="173192" y="3631"/>
                      <a:pt x="187233" y="8933"/>
                    </a:cubicBezTo>
                    <a:cubicBezTo>
                      <a:pt x="193893" y="11465"/>
                      <a:pt x="200350" y="14509"/>
                      <a:pt x="206533" y="18047"/>
                    </a:cubicBezTo>
                    <a:cubicBezTo>
                      <a:pt x="212479" y="21395"/>
                      <a:pt x="218156" y="25196"/>
                      <a:pt x="223511" y="29425"/>
                    </a:cubicBezTo>
                    <a:cubicBezTo>
                      <a:pt x="233477" y="37199"/>
                      <a:pt x="242335" y="46301"/>
                      <a:pt x="249841" y="56470"/>
                    </a:cubicBezTo>
                    <a:cubicBezTo>
                      <a:pt x="256334" y="65316"/>
                      <a:pt x="261773" y="74895"/>
                      <a:pt x="266044" y="85004"/>
                    </a:cubicBezTo>
                    <a:cubicBezTo>
                      <a:pt x="272197" y="99604"/>
                      <a:pt x="275611" y="115212"/>
                      <a:pt x="276111" y="131052"/>
                    </a:cubicBezTo>
                    <a:cubicBezTo>
                      <a:pt x="276683" y="136776"/>
                      <a:pt x="276057" y="142560"/>
                      <a:pt x="274264" y="1480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5" name="Forma Livre: Forma 914">
                <a:extLst>
                  <a:ext uri="{FF2B5EF4-FFF2-40B4-BE49-F238E27FC236}">
                    <a16:creationId xmlns:a16="http://schemas.microsoft.com/office/drawing/2014/main" id="{6371FF8E-1FCB-3589-1F46-9E1676211288}"/>
                  </a:ext>
                </a:extLst>
              </p:cNvPr>
              <p:cNvSpPr/>
              <p:nvPr/>
            </p:nvSpPr>
            <p:spPr>
              <a:xfrm>
                <a:off x="9707303" y="3709296"/>
                <a:ext cx="129266" cy="161362"/>
              </a:xfrm>
              <a:custGeom>
                <a:avLst/>
                <a:gdLst>
                  <a:gd name="connsiteX0" fmla="*/ 16977 w 129266"/>
                  <a:gd name="connsiteY0" fmla="*/ 151427 h 161362"/>
                  <a:gd name="connsiteX1" fmla="*/ 8280 w 129266"/>
                  <a:gd name="connsiteY1" fmla="*/ 146542 h 161362"/>
                  <a:gd name="connsiteX2" fmla="*/ 0 w 129266"/>
                  <a:gd name="connsiteY2" fmla="*/ 140883 h 161362"/>
                  <a:gd name="connsiteX3" fmla="*/ 68863 w 129266"/>
                  <a:gd name="connsiteY3" fmla="*/ 0 h 161362"/>
                  <a:gd name="connsiteX4" fmla="*/ 89712 w 129266"/>
                  <a:gd name="connsiteY4" fmla="*/ 10187 h 161362"/>
                  <a:gd name="connsiteX5" fmla="*/ 30261 w 129266"/>
                  <a:gd name="connsiteY5" fmla="*/ 132067 h 161362"/>
                  <a:gd name="connsiteX6" fmla="*/ 111396 w 129266"/>
                  <a:gd name="connsiteY6" fmla="*/ 109370 h 161362"/>
                  <a:gd name="connsiteX7" fmla="*/ 129267 w 129266"/>
                  <a:gd name="connsiteY7" fmla="*/ 123846 h 161362"/>
                  <a:gd name="connsiteX8" fmla="*/ 48132 w 129266"/>
                  <a:gd name="connsiteY8" fmla="*/ 160779 h 161362"/>
                  <a:gd name="connsiteX9" fmla="*/ 16977 w 129266"/>
                  <a:gd name="connsiteY9" fmla="*/ 151427 h 16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266" h="161362">
                    <a:moveTo>
                      <a:pt x="16977" y="151427"/>
                    </a:moveTo>
                    <a:cubicBezTo>
                      <a:pt x="13969" y="149997"/>
                      <a:pt x="11068" y="148365"/>
                      <a:pt x="8280" y="146542"/>
                    </a:cubicBezTo>
                    <a:lnTo>
                      <a:pt x="0" y="140883"/>
                    </a:lnTo>
                    <a:lnTo>
                      <a:pt x="68863" y="0"/>
                    </a:lnTo>
                    <a:lnTo>
                      <a:pt x="89712" y="10187"/>
                    </a:lnTo>
                    <a:lnTo>
                      <a:pt x="30261" y="132067"/>
                    </a:lnTo>
                    <a:cubicBezTo>
                      <a:pt x="46226" y="139036"/>
                      <a:pt x="80955" y="147555"/>
                      <a:pt x="111396" y="109370"/>
                    </a:cubicBezTo>
                    <a:lnTo>
                      <a:pt x="129267" y="123846"/>
                    </a:lnTo>
                    <a:cubicBezTo>
                      <a:pt x="101269" y="158932"/>
                      <a:pt x="69697" y="163281"/>
                      <a:pt x="48132" y="160779"/>
                    </a:cubicBezTo>
                    <a:cubicBezTo>
                      <a:pt x="37303" y="159409"/>
                      <a:pt x="26777" y="156246"/>
                      <a:pt x="16977" y="15142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6" name="Forma Livre: Forma 915">
                <a:extLst>
                  <a:ext uri="{FF2B5EF4-FFF2-40B4-BE49-F238E27FC236}">
                    <a16:creationId xmlns:a16="http://schemas.microsoft.com/office/drawing/2014/main" id="{B55F0C11-B73C-F9F5-BB54-050196B59BED}"/>
                  </a:ext>
                </a:extLst>
              </p:cNvPr>
              <p:cNvSpPr/>
              <p:nvPr/>
            </p:nvSpPr>
            <p:spPr>
              <a:xfrm rot="-5004001">
                <a:off x="9766960" y="3702945"/>
                <a:ext cx="12390" cy="116518"/>
              </a:xfrm>
              <a:custGeom>
                <a:avLst/>
                <a:gdLst>
                  <a:gd name="connsiteX0" fmla="*/ 0 w 12390"/>
                  <a:gd name="connsiteY0" fmla="*/ 0 h 116518"/>
                  <a:gd name="connsiteX1" fmla="*/ 12391 w 12390"/>
                  <a:gd name="connsiteY1" fmla="*/ 0 h 116518"/>
                  <a:gd name="connsiteX2" fmla="*/ 12391 w 12390"/>
                  <a:gd name="connsiteY2" fmla="*/ 116519 h 116518"/>
                  <a:gd name="connsiteX3" fmla="*/ 0 w 12390"/>
                  <a:gd name="connsiteY3" fmla="*/ 116519 h 1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0" h="116518">
                    <a:moveTo>
                      <a:pt x="0" y="0"/>
                    </a:moveTo>
                    <a:lnTo>
                      <a:pt x="12391" y="0"/>
                    </a:lnTo>
                    <a:lnTo>
                      <a:pt x="12391" y="116519"/>
                    </a:lnTo>
                    <a:lnTo>
                      <a:pt x="0" y="11651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7" name="Forma Livre: Forma 916">
                <a:extLst>
                  <a:ext uri="{FF2B5EF4-FFF2-40B4-BE49-F238E27FC236}">
                    <a16:creationId xmlns:a16="http://schemas.microsoft.com/office/drawing/2014/main" id="{E2F12A03-B39E-E941-066E-5D7EAFF73D6E}"/>
                  </a:ext>
                </a:extLst>
              </p:cNvPr>
              <p:cNvSpPr/>
              <p:nvPr/>
            </p:nvSpPr>
            <p:spPr>
              <a:xfrm rot="-5004001">
                <a:off x="9755677" y="3726078"/>
                <a:ext cx="12390" cy="116518"/>
              </a:xfrm>
              <a:custGeom>
                <a:avLst/>
                <a:gdLst>
                  <a:gd name="connsiteX0" fmla="*/ 0 w 12390"/>
                  <a:gd name="connsiteY0" fmla="*/ 0 h 116518"/>
                  <a:gd name="connsiteX1" fmla="*/ 12390 w 12390"/>
                  <a:gd name="connsiteY1" fmla="*/ 0 h 116518"/>
                  <a:gd name="connsiteX2" fmla="*/ 12390 w 12390"/>
                  <a:gd name="connsiteY2" fmla="*/ 116519 h 116518"/>
                  <a:gd name="connsiteX3" fmla="*/ 0 w 12390"/>
                  <a:gd name="connsiteY3" fmla="*/ 116519 h 1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0" h="116518">
                    <a:moveTo>
                      <a:pt x="0" y="0"/>
                    </a:moveTo>
                    <a:lnTo>
                      <a:pt x="12390" y="0"/>
                    </a:lnTo>
                    <a:lnTo>
                      <a:pt x="12390" y="116519"/>
                    </a:lnTo>
                    <a:lnTo>
                      <a:pt x="0" y="11651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8" name="Forma Livre: Forma 917">
                <a:extLst>
                  <a:ext uri="{FF2B5EF4-FFF2-40B4-BE49-F238E27FC236}">
                    <a16:creationId xmlns:a16="http://schemas.microsoft.com/office/drawing/2014/main" id="{7AD0339B-D56B-E689-FD84-950768528C95}"/>
                  </a:ext>
                </a:extLst>
              </p:cNvPr>
              <p:cNvSpPr/>
              <p:nvPr/>
            </p:nvSpPr>
            <p:spPr>
              <a:xfrm>
                <a:off x="7541070" y="2161758"/>
                <a:ext cx="311633" cy="311666"/>
              </a:xfrm>
              <a:custGeom>
                <a:avLst/>
                <a:gdLst>
                  <a:gd name="connsiteX0" fmla="*/ 300027 w 311633"/>
                  <a:gd name="connsiteY0" fmla="*/ 96951 h 311666"/>
                  <a:gd name="connsiteX1" fmla="*/ 214717 w 311633"/>
                  <a:gd name="connsiteY1" fmla="*/ 300060 h 311666"/>
                  <a:gd name="connsiteX2" fmla="*/ 11606 w 311633"/>
                  <a:gd name="connsiteY2" fmla="*/ 214750 h 311666"/>
                  <a:gd name="connsiteX3" fmla="*/ 96915 w 311633"/>
                  <a:gd name="connsiteY3" fmla="*/ 11641 h 311666"/>
                  <a:gd name="connsiteX4" fmla="*/ 97489 w 311633"/>
                  <a:gd name="connsiteY4" fmla="*/ 11408 h 311666"/>
                  <a:gd name="connsiteX5" fmla="*/ 300027 w 311633"/>
                  <a:gd name="connsiteY5" fmla="*/ 96951 h 311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633" h="311666">
                    <a:moveTo>
                      <a:pt x="300027" y="96951"/>
                    </a:moveTo>
                    <a:cubicBezTo>
                      <a:pt x="332558" y="176596"/>
                      <a:pt x="294362" y="267529"/>
                      <a:pt x="214717" y="300060"/>
                    </a:cubicBezTo>
                    <a:cubicBezTo>
                      <a:pt x="135072" y="332592"/>
                      <a:pt x="44136" y="294395"/>
                      <a:pt x="11606" y="214750"/>
                    </a:cubicBezTo>
                    <a:cubicBezTo>
                      <a:pt x="-20924" y="135108"/>
                      <a:pt x="17270" y="44171"/>
                      <a:pt x="96915" y="11641"/>
                    </a:cubicBezTo>
                    <a:cubicBezTo>
                      <a:pt x="97107" y="11563"/>
                      <a:pt x="97298" y="11486"/>
                      <a:pt x="97489" y="11408"/>
                    </a:cubicBezTo>
                    <a:cubicBezTo>
                      <a:pt x="177039" y="-20785"/>
                      <a:pt x="267639" y="17480"/>
                      <a:pt x="300027" y="9695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19" name="Forma Livre: Forma 918">
                <a:extLst>
                  <a:ext uri="{FF2B5EF4-FFF2-40B4-BE49-F238E27FC236}">
                    <a16:creationId xmlns:a16="http://schemas.microsoft.com/office/drawing/2014/main" id="{BC38F2C9-1601-D29A-E025-9053C1A16A3F}"/>
                  </a:ext>
                </a:extLst>
              </p:cNvPr>
              <p:cNvSpPr/>
              <p:nvPr/>
            </p:nvSpPr>
            <p:spPr>
              <a:xfrm>
                <a:off x="7578149" y="2198718"/>
                <a:ext cx="237389" cy="237424"/>
              </a:xfrm>
              <a:custGeom>
                <a:avLst/>
                <a:gdLst>
                  <a:gd name="connsiteX0" fmla="*/ 228576 w 237389"/>
                  <a:gd name="connsiteY0" fmla="*/ 73931 h 237424"/>
                  <a:gd name="connsiteX1" fmla="*/ 163495 w 237389"/>
                  <a:gd name="connsiteY1" fmla="*/ 228610 h 237424"/>
                  <a:gd name="connsiteX2" fmla="*/ 8813 w 237389"/>
                  <a:gd name="connsiteY2" fmla="*/ 163530 h 237424"/>
                  <a:gd name="connsiteX3" fmla="*/ 73894 w 237389"/>
                  <a:gd name="connsiteY3" fmla="*/ 8849 h 237424"/>
                  <a:gd name="connsiteX4" fmla="*/ 74111 w 237389"/>
                  <a:gd name="connsiteY4" fmla="*/ 8761 h 237424"/>
                  <a:gd name="connsiteX5" fmla="*/ 228574 w 237389"/>
                  <a:gd name="connsiteY5" fmla="*/ 73926 h 237424"/>
                  <a:gd name="connsiteX6" fmla="*/ 228576 w 237389"/>
                  <a:gd name="connsiteY6" fmla="*/ 73931 h 237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389" h="237424">
                    <a:moveTo>
                      <a:pt x="228576" y="73931"/>
                    </a:moveTo>
                    <a:cubicBezTo>
                      <a:pt x="253318" y="134616"/>
                      <a:pt x="224180" y="203870"/>
                      <a:pt x="163495" y="228610"/>
                    </a:cubicBezTo>
                    <a:cubicBezTo>
                      <a:pt x="102809" y="253355"/>
                      <a:pt x="33555" y="224214"/>
                      <a:pt x="8813" y="163530"/>
                    </a:cubicBezTo>
                    <a:cubicBezTo>
                      <a:pt x="-15929" y="102845"/>
                      <a:pt x="13209" y="33592"/>
                      <a:pt x="73894" y="8849"/>
                    </a:cubicBezTo>
                    <a:cubicBezTo>
                      <a:pt x="73967" y="8820"/>
                      <a:pt x="74039" y="8790"/>
                      <a:pt x="74111" y="8761"/>
                    </a:cubicBezTo>
                    <a:cubicBezTo>
                      <a:pt x="134760" y="-15898"/>
                      <a:pt x="203916" y="13278"/>
                      <a:pt x="228574" y="73926"/>
                    </a:cubicBezTo>
                    <a:cubicBezTo>
                      <a:pt x="228575" y="73928"/>
                      <a:pt x="228575" y="73929"/>
                      <a:pt x="228576" y="7393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0" name="Forma Livre: Forma 919">
                <a:extLst>
                  <a:ext uri="{FF2B5EF4-FFF2-40B4-BE49-F238E27FC236}">
                    <a16:creationId xmlns:a16="http://schemas.microsoft.com/office/drawing/2014/main" id="{D026FA8B-CFE0-80C7-584A-762864E88CCD}"/>
                  </a:ext>
                </a:extLst>
              </p:cNvPr>
              <p:cNvSpPr/>
              <p:nvPr/>
            </p:nvSpPr>
            <p:spPr>
              <a:xfrm>
                <a:off x="7576903" y="2197579"/>
                <a:ext cx="239047" cy="239083"/>
              </a:xfrm>
              <a:custGeom>
                <a:avLst/>
                <a:gdLst>
                  <a:gd name="connsiteX0" fmla="*/ 229822 w 239047"/>
                  <a:gd name="connsiteY0" fmla="*/ 75070 h 239083"/>
                  <a:gd name="connsiteX1" fmla="*/ 228929 w 239047"/>
                  <a:gd name="connsiteY1" fmla="*/ 73342 h 239083"/>
                  <a:gd name="connsiteX2" fmla="*/ 226427 w 239047"/>
                  <a:gd name="connsiteY2" fmla="*/ 68339 h 239083"/>
                  <a:gd name="connsiteX3" fmla="*/ 224640 w 239047"/>
                  <a:gd name="connsiteY3" fmla="*/ 64586 h 239083"/>
                  <a:gd name="connsiteX4" fmla="*/ 222019 w 239047"/>
                  <a:gd name="connsiteY4" fmla="*/ 60297 h 239083"/>
                  <a:gd name="connsiteX5" fmla="*/ 215108 w 239047"/>
                  <a:gd name="connsiteY5" fmla="*/ 49693 h 239083"/>
                  <a:gd name="connsiteX6" fmla="*/ 191281 w 239047"/>
                  <a:gd name="connsiteY6" fmla="*/ 25865 h 239083"/>
                  <a:gd name="connsiteX7" fmla="*/ 96803 w 239047"/>
                  <a:gd name="connsiteY7" fmla="*/ 4599 h 239083"/>
                  <a:gd name="connsiteX8" fmla="*/ 41581 w 239047"/>
                  <a:gd name="connsiteY8" fmla="*/ 32537 h 239083"/>
                  <a:gd name="connsiteX9" fmla="*/ 29667 w 239047"/>
                  <a:gd name="connsiteY9" fmla="*/ 44451 h 239083"/>
                  <a:gd name="connsiteX10" fmla="*/ 24544 w 239047"/>
                  <a:gd name="connsiteY10" fmla="*/ 51242 h 239083"/>
                  <a:gd name="connsiteX11" fmla="*/ 19779 w 239047"/>
                  <a:gd name="connsiteY11" fmla="*/ 58450 h 239083"/>
                  <a:gd name="connsiteX12" fmla="*/ 11677 w 239047"/>
                  <a:gd name="connsiteY12" fmla="*/ 73879 h 239083"/>
                  <a:gd name="connsiteX13" fmla="*/ 6078 w 239047"/>
                  <a:gd name="connsiteY13" fmla="*/ 90796 h 239083"/>
                  <a:gd name="connsiteX14" fmla="*/ 2682 w 239047"/>
                  <a:gd name="connsiteY14" fmla="*/ 127134 h 239083"/>
                  <a:gd name="connsiteX15" fmla="*/ 10962 w 239047"/>
                  <a:gd name="connsiteY15" fmla="*/ 163710 h 239083"/>
                  <a:gd name="connsiteX16" fmla="*/ 30501 w 239047"/>
                  <a:gd name="connsiteY16" fmla="*/ 195759 h 239083"/>
                  <a:gd name="connsiteX17" fmla="*/ 58201 w 239047"/>
                  <a:gd name="connsiteY17" fmla="*/ 219586 h 239083"/>
                  <a:gd name="connsiteX18" fmla="*/ 73987 w 239047"/>
                  <a:gd name="connsiteY18" fmla="*/ 227867 h 239083"/>
                  <a:gd name="connsiteX19" fmla="*/ 90607 w 239047"/>
                  <a:gd name="connsiteY19" fmla="*/ 233347 h 239083"/>
                  <a:gd name="connsiteX20" fmla="*/ 107406 w 239047"/>
                  <a:gd name="connsiteY20" fmla="*/ 236504 h 239083"/>
                  <a:gd name="connsiteX21" fmla="*/ 124086 w 239047"/>
                  <a:gd name="connsiteY21" fmla="*/ 236981 h 239083"/>
                  <a:gd name="connsiteX22" fmla="*/ 183239 w 239047"/>
                  <a:gd name="connsiteY22" fmla="*/ 218574 h 239083"/>
                  <a:gd name="connsiteX23" fmla="*/ 236554 w 239047"/>
                  <a:gd name="connsiteY23" fmla="*/ 137320 h 239083"/>
                  <a:gd name="connsiteX24" fmla="*/ 236554 w 239047"/>
                  <a:gd name="connsiteY24" fmla="*/ 103306 h 239083"/>
                  <a:gd name="connsiteX25" fmla="*/ 234528 w 239047"/>
                  <a:gd name="connsiteY25" fmla="*/ 91392 h 239083"/>
                  <a:gd name="connsiteX26" fmla="*/ 233396 w 239047"/>
                  <a:gd name="connsiteY26" fmla="*/ 86507 h 239083"/>
                  <a:gd name="connsiteX27" fmla="*/ 232086 w 239047"/>
                  <a:gd name="connsiteY27" fmla="*/ 82576 h 239083"/>
                  <a:gd name="connsiteX28" fmla="*/ 230358 w 239047"/>
                  <a:gd name="connsiteY28" fmla="*/ 77214 h 239083"/>
                  <a:gd name="connsiteX29" fmla="*/ 229822 w 239047"/>
                  <a:gd name="connsiteY29" fmla="*/ 75368 h 239083"/>
                  <a:gd name="connsiteX30" fmla="*/ 230597 w 239047"/>
                  <a:gd name="connsiteY30" fmla="*/ 77155 h 239083"/>
                  <a:gd name="connsiteX31" fmla="*/ 232562 w 239047"/>
                  <a:gd name="connsiteY31" fmla="*/ 82397 h 239083"/>
                  <a:gd name="connsiteX32" fmla="*/ 233992 w 239047"/>
                  <a:gd name="connsiteY32" fmla="*/ 86329 h 239083"/>
                  <a:gd name="connsiteX33" fmla="*/ 235243 w 239047"/>
                  <a:gd name="connsiteY33" fmla="*/ 91213 h 239083"/>
                  <a:gd name="connsiteX34" fmla="*/ 237745 w 239047"/>
                  <a:gd name="connsiteY34" fmla="*/ 103306 h 239083"/>
                  <a:gd name="connsiteX35" fmla="*/ 237745 w 239047"/>
                  <a:gd name="connsiteY35" fmla="*/ 137678 h 239083"/>
                  <a:gd name="connsiteX36" fmla="*/ 124562 w 239047"/>
                  <a:gd name="connsiteY36" fmla="*/ 238947 h 239083"/>
                  <a:gd name="connsiteX37" fmla="*/ 107525 w 239047"/>
                  <a:gd name="connsiteY37" fmla="*/ 238530 h 239083"/>
                  <a:gd name="connsiteX38" fmla="*/ 73392 w 239047"/>
                  <a:gd name="connsiteY38" fmla="*/ 229773 h 239083"/>
                  <a:gd name="connsiteX39" fmla="*/ 57308 w 239047"/>
                  <a:gd name="connsiteY39" fmla="*/ 221374 h 239083"/>
                  <a:gd name="connsiteX40" fmla="*/ 28953 w 239047"/>
                  <a:gd name="connsiteY40" fmla="*/ 197546 h 239083"/>
                  <a:gd name="connsiteX41" fmla="*/ 240 w 239047"/>
                  <a:gd name="connsiteY41" fmla="*/ 127134 h 239083"/>
                  <a:gd name="connsiteX42" fmla="*/ 3814 w 239047"/>
                  <a:gd name="connsiteY42" fmla="*/ 90141 h 239083"/>
                  <a:gd name="connsiteX43" fmla="*/ 9771 w 239047"/>
                  <a:gd name="connsiteY43" fmla="*/ 72925 h 239083"/>
                  <a:gd name="connsiteX44" fmla="*/ 18051 w 239047"/>
                  <a:gd name="connsiteY44" fmla="*/ 57139 h 239083"/>
                  <a:gd name="connsiteX45" fmla="*/ 22698 w 239047"/>
                  <a:gd name="connsiteY45" fmla="*/ 49693 h 239083"/>
                  <a:gd name="connsiteX46" fmla="*/ 27940 w 239047"/>
                  <a:gd name="connsiteY46" fmla="*/ 42783 h 239083"/>
                  <a:gd name="connsiteX47" fmla="*/ 96207 w 239047"/>
                  <a:gd name="connsiteY47" fmla="*/ 2335 h 239083"/>
                  <a:gd name="connsiteX48" fmla="*/ 151190 w 239047"/>
                  <a:gd name="connsiteY48" fmla="*/ 4301 h 239083"/>
                  <a:gd name="connsiteX49" fmla="*/ 191936 w 239047"/>
                  <a:gd name="connsiteY49" fmla="*/ 24495 h 239083"/>
                  <a:gd name="connsiteX50" fmla="*/ 215764 w 239047"/>
                  <a:gd name="connsiteY50" fmla="*/ 49097 h 239083"/>
                  <a:gd name="connsiteX51" fmla="*/ 222555 w 239047"/>
                  <a:gd name="connsiteY51" fmla="*/ 59701 h 239083"/>
                  <a:gd name="connsiteX52" fmla="*/ 225057 w 239047"/>
                  <a:gd name="connsiteY52" fmla="*/ 64050 h 239083"/>
                  <a:gd name="connsiteX53" fmla="*/ 226725 w 239047"/>
                  <a:gd name="connsiteY53" fmla="*/ 67862 h 239083"/>
                  <a:gd name="connsiteX54" fmla="*/ 229048 w 239047"/>
                  <a:gd name="connsiteY54" fmla="*/ 73045 h 239083"/>
                  <a:gd name="connsiteX55" fmla="*/ 229822 w 239047"/>
                  <a:gd name="connsiteY55" fmla="*/ 75070 h 239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39047" h="239083">
                    <a:moveTo>
                      <a:pt x="229822" y="75070"/>
                    </a:moveTo>
                    <a:cubicBezTo>
                      <a:pt x="229470" y="74524"/>
                      <a:pt x="229171" y="73945"/>
                      <a:pt x="228929" y="73342"/>
                    </a:cubicBezTo>
                    <a:cubicBezTo>
                      <a:pt x="228273" y="72151"/>
                      <a:pt x="227439" y="70423"/>
                      <a:pt x="226427" y="68339"/>
                    </a:cubicBezTo>
                    <a:lnTo>
                      <a:pt x="224640" y="64586"/>
                    </a:lnTo>
                    <a:cubicBezTo>
                      <a:pt x="223865" y="63215"/>
                      <a:pt x="222972" y="61845"/>
                      <a:pt x="222019" y="60297"/>
                    </a:cubicBezTo>
                    <a:cubicBezTo>
                      <a:pt x="219999" y="56585"/>
                      <a:pt x="217688" y="53040"/>
                      <a:pt x="215108" y="49693"/>
                    </a:cubicBezTo>
                    <a:cubicBezTo>
                      <a:pt x="208438" y="40572"/>
                      <a:pt x="200401" y="32535"/>
                      <a:pt x="191281" y="25865"/>
                    </a:cubicBezTo>
                    <a:cubicBezTo>
                      <a:pt x="164264" y="5621"/>
                      <a:pt x="129887" y="-2117"/>
                      <a:pt x="96803" y="4599"/>
                    </a:cubicBezTo>
                    <a:cubicBezTo>
                      <a:pt x="76248" y="8863"/>
                      <a:pt x="57193" y="18504"/>
                      <a:pt x="41581" y="32537"/>
                    </a:cubicBezTo>
                    <a:cubicBezTo>
                      <a:pt x="37358" y="36248"/>
                      <a:pt x="33378" y="40228"/>
                      <a:pt x="29667" y="44451"/>
                    </a:cubicBezTo>
                    <a:cubicBezTo>
                      <a:pt x="27880" y="46655"/>
                      <a:pt x="26272" y="48978"/>
                      <a:pt x="24544" y="51242"/>
                    </a:cubicBezTo>
                    <a:cubicBezTo>
                      <a:pt x="22799" y="53537"/>
                      <a:pt x="21207" y="55945"/>
                      <a:pt x="19779" y="58450"/>
                    </a:cubicBezTo>
                    <a:cubicBezTo>
                      <a:pt x="16762" y="63420"/>
                      <a:pt x="14056" y="68573"/>
                      <a:pt x="11677" y="73879"/>
                    </a:cubicBezTo>
                    <a:cubicBezTo>
                      <a:pt x="9446" y="79391"/>
                      <a:pt x="7575" y="85041"/>
                      <a:pt x="6078" y="90796"/>
                    </a:cubicBezTo>
                    <a:cubicBezTo>
                      <a:pt x="3021" y="102651"/>
                      <a:pt x="1875" y="114918"/>
                      <a:pt x="2682" y="127134"/>
                    </a:cubicBezTo>
                    <a:cubicBezTo>
                      <a:pt x="3619" y="139668"/>
                      <a:pt x="6409" y="151993"/>
                      <a:pt x="10962" y="163710"/>
                    </a:cubicBezTo>
                    <a:cubicBezTo>
                      <a:pt x="15826" y="175314"/>
                      <a:pt x="22414" y="186120"/>
                      <a:pt x="30501" y="195759"/>
                    </a:cubicBezTo>
                    <a:cubicBezTo>
                      <a:pt x="38369" y="205165"/>
                      <a:pt x="47727" y="213213"/>
                      <a:pt x="58201" y="219586"/>
                    </a:cubicBezTo>
                    <a:cubicBezTo>
                      <a:pt x="63265" y="222708"/>
                      <a:pt x="68540" y="225472"/>
                      <a:pt x="73987" y="227867"/>
                    </a:cubicBezTo>
                    <a:cubicBezTo>
                      <a:pt x="79400" y="230059"/>
                      <a:pt x="84952" y="231888"/>
                      <a:pt x="90607" y="233347"/>
                    </a:cubicBezTo>
                    <a:cubicBezTo>
                      <a:pt x="96128" y="234783"/>
                      <a:pt x="101741" y="235837"/>
                      <a:pt x="107406" y="236504"/>
                    </a:cubicBezTo>
                    <a:cubicBezTo>
                      <a:pt x="112948" y="237046"/>
                      <a:pt x="118521" y="237207"/>
                      <a:pt x="124086" y="236981"/>
                    </a:cubicBezTo>
                    <a:cubicBezTo>
                      <a:pt x="145086" y="236195"/>
                      <a:pt x="165501" y="229844"/>
                      <a:pt x="183239" y="218574"/>
                    </a:cubicBezTo>
                    <a:cubicBezTo>
                      <a:pt x="211817" y="200363"/>
                      <a:pt x="231226" y="170787"/>
                      <a:pt x="236554" y="137320"/>
                    </a:cubicBezTo>
                    <a:cubicBezTo>
                      <a:pt x="238242" y="126045"/>
                      <a:pt x="238242" y="114581"/>
                      <a:pt x="236554" y="103306"/>
                    </a:cubicBezTo>
                    <a:cubicBezTo>
                      <a:pt x="236143" y="99294"/>
                      <a:pt x="235466" y="95314"/>
                      <a:pt x="234528" y="91392"/>
                    </a:cubicBezTo>
                    <a:cubicBezTo>
                      <a:pt x="234111" y="89605"/>
                      <a:pt x="233813" y="87997"/>
                      <a:pt x="233396" y="86507"/>
                    </a:cubicBezTo>
                    <a:cubicBezTo>
                      <a:pt x="232979" y="85018"/>
                      <a:pt x="232443" y="83767"/>
                      <a:pt x="232086" y="82576"/>
                    </a:cubicBezTo>
                    <a:lnTo>
                      <a:pt x="230358" y="77214"/>
                    </a:lnTo>
                    <a:cubicBezTo>
                      <a:pt x="230100" y="76625"/>
                      <a:pt x="229921" y="76004"/>
                      <a:pt x="229822" y="75368"/>
                    </a:cubicBezTo>
                    <a:cubicBezTo>
                      <a:pt x="230134" y="75938"/>
                      <a:pt x="230393" y="76537"/>
                      <a:pt x="230597" y="77155"/>
                    </a:cubicBezTo>
                    <a:lnTo>
                      <a:pt x="232562" y="82397"/>
                    </a:lnTo>
                    <a:lnTo>
                      <a:pt x="233992" y="86329"/>
                    </a:lnTo>
                    <a:cubicBezTo>
                      <a:pt x="234409" y="87818"/>
                      <a:pt x="234767" y="89426"/>
                      <a:pt x="235243" y="91213"/>
                    </a:cubicBezTo>
                    <a:cubicBezTo>
                      <a:pt x="236385" y="95174"/>
                      <a:pt x="237221" y="99217"/>
                      <a:pt x="237745" y="103306"/>
                    </a:cubicBezTo>
                    <a:cubicBezTo>
                      <a:pt x="239482" y="114698"/>
                      <a:pt x="239482" y="126286"/>
                      <a:pt x="237745" y="137678"/>
                    </a:cubicBezTo>
                    <a:cubicBezTo>
                      <a:pt x="229210" y="194222"/>
                      <a:pt x="181704" y="236731"/>
                      <a:pt x="124562" y="238947"/>
                    </a:cubicBezTo>
                    <a:cubicBezTo>
                      <a:pt x="118880" y="239221"/>
                      <a:pt x="113187" y="239084"/>
                      <a:pt x="107525" y="238530"/>
                    </a:cubicBezTo>
                    <a:cubicBezTo>
                      <a:pt x="95801" y="237183"/>
                      <a:pt x="84317" y="234235"/>
                      <a:pt x="73392" y="229773"/>
                    </a:cubicBezTo>
                    <a:cubicBezTo>
                      <a:pt x="67834" y="227366"/>
                      <a:pt x="62459" y="224561"/>
                      <a:pt x="57308" y="221374"/>
                    </a:cubicBezTo>
                    <a:cubicBezTo>
                      <a:pt x="46639" y="215006"/>
                      <a:pt x="37065" y="206958"/>
                      <a:pt x="28953" y="197546"/>
                    </a:cubicBezTo>
                    <a:cubicBezTo>
                      <a:pt x="11855" y="177900"/>
                      <a:pt x="1757" y="153136"/>
                      <a:pt x="240" y="127134"/>
                    </a:cubicBezTo>
                    <a:cubicBezTo>
                      <a:pt x="-561" y="114691"/>
                      <a:pt x="646" y="102200"/>
                      <a:pt x="3814" y="90141"/>
                    </a:cubicBezTo>
                    <a:cubicBezTo>
                      <a:pt x="5393" y="84270"/>
                      <a:pt x="7384" y="78517"/>
                      <a:pt x="9771" y="72925"/>
                    </a:cubicBezTo>
                    <a:cubicBezTo>
                      <a:pt x="12160" y="67477"/>
                      <a:pt x="14927" y="62202"/>
                      <a:pt x="18051" y="57139"/>
                    </a:cubicBezTo>
                    <a:cubicBezTo>
                      <a:pt x="19403" y="54539"/>
                      <a:pt x="20956" y="52050"/>
                      <a:pt x="22698" y="49693"/>
                    </a:cubicBezTo>
                    <a:cubicBezTo>
                      <a:pt x="24425" y="47370"/>
                      <a:pt x="26093" y="44987"/>
                      <a:pt x="27940" y="42783"/>
                    </a:cubicBezTo>
                    <a:cubicBezTo>
                      <a:pt x="45576" y="22098"/>
                      <a:pt x="69593" y="7869"/>
                      <a:pt x="96207" y="2335"/>
                    </a:cubicBezTo>
                    <a:cubicBezTo>
                      <a:pt x="114434" y="-1342"/>
                      <a:pt x="133272" y="-668"/>
                      <a:pt x="151190" y="4301"/>
                    </a:cubicBezTo>
                    <a:cubicBezTo>
                      <a:pt x="165938" y="8365"/>
                      <a:pt x="179770" y="15220"/>
                      <a:pt x="191936" y="24495"/>
                    </a:cubicBezTo>
                    <a:cubicBezTo>
                      <a:pt x="201110" y="31407"/>
                      <a:pt x="209148" y="39707"/>
                      <a:pt x="215764" y="49097"/>
                    </a:cubicBezTo>
                    <a:cubicBezTo>
                      <a:pt x="218291" y="52456"/>
                      <a:pt x="220562" y="56000"/>
                      <a:pt x="222555" y="59701"/>
                    </a:cubicBezTo>
                    <a:cubicBezTo>
                      <a:pt x="223448" y="61250"/>
                      <a:pt x="224342" y="62679"/>
                      <a:pt x="225057" y="64050"/>
                    </a:cubicBezTo>
                    <a:lnTo>
                      <a:pt x="226725" y="67862"/>
                    </a:lnTo>
                    <a:cubicBezTo>
                      <a:pt x="227678" y="70066"/>
                      <a:pt x="228452" y="71734"/>
                      <a:pt x="229048" y="73045"/>
                    </a:cubicBezTo>
                    <a:cubicBezTo>
                      <a:pt x="229396" y="73682"/>
                      <a:pt x="229656" y="74363"/>
                      <a:pt x="229822" y="7507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1" name="Forma Livre: Forma 920">
                <a:extLst>
                  <a:ext uri="{FF2B5EF4-FFF2-40B4-BE49-F238E27FC236}">
                    <a16:creationId xmlns:a16="http://schemas.microsoft.com/office/drawing/2014/main" id="{761D3086-3070-79DE-7AF9-CE904BC1690F}"/>
                  </a:ext>
                </a:extLst>
              </p:cNvPr>
              <p:cNvSpPr/>
              <p:nvPr/>
            </p:nvSpPr>
            <p:spPr>
              <a:xfrm>
                <a:off x="7578010" y="2199237"/>
                <a:ext cx="228357" cy="170033"/>
              </a:xfrm>
              <a:custGeom>
                <a:avLst/>
                <a:gdLst>
                  <a:gd name="connsiteX0" fmla="*/ 228357 w 228357"/>
                  <a:gd name="connsiteY0" fmla="*/ 74900 h 170033"/>
                  <a:gd name="connsiteX1" fmla="*/ 220077 w 228357"/>
                  <a:gd name="connsiteY1" fmla="*/ 62986 h 170033"/>
                  <a:gd name="connsiteX2" fmla="*/ 193747 w 228357"/>
                  <a:gd name="connsiteY2" fmla="*/ 34214 h 170033"/>
                  <a:gd name="connsiteX3" fmla="*/ 171230 w 228357"/>
                  <a:gd name="connsiteY3" fmla="*/ 20096 h 170033"/>
                  <a:gd name="connsiteX4" fmla="*/ 142458 w 228357"/>
                  <a:gd name="connsiteY4" fmla="*/ 10565 h 170033"/>
                  <a:gd name="connsiteX5" fmla="*/ 126195 w 228357"/>
                  <a:gd name="connsiteY5" fmla="*/ 8659 h 170033"/>
                  <a:gd name="connsiteX6" fmla="*/ 109158 w 228357"/>
                  <a:gd name="connsiteY6" fmla="*/ 9135 h 170033"/>
                  <a:gd name="connsiteX7" fmla="*/ 91823 w 228357"/>
                  <a:gd name="connsiteY7" fmla="*/ 12292 h 170033"/>
                  <a:gd name="connsiteX8" fmla="*/ 58762 w 228357"/>
                  <a:gd name="connsiteY8" fmla="*/ 26947 h 170033"/>
                  <a:gd name="connsiteX9" fmla="*/ 44823 w 228357"/>
                  <a:gd name="connsiteY9" fmla="*/ 37669 h 170033"/>
                  <a:gd name="connsiteX10" fmla="*/ 23496 w 228357"/>
                  <a:gd name="connsiteY10" fmla="*/ 63225 h 170033"/>
                  <a:gd name="connsiteX11" fmla="*/ 11106 w 228357"/>
                  <a:gd name="connsiteY11" fmla="*/ 90925 h 170033"/>
                  <a:gd name="connsiteX12" fmla="*/ 6400 w 228357"/>
                  <a:gd name="connsiteY12" fmla="*/ 117135 h 170033"/>
                  <a:gd name="connsiteX13" fmla="*/ 9915 w 228357"/>
                  <a:gd name="connsiteY13" fmla="*/ 155796 h 170033"/>
                  <a:gd name="connsiteX14" fmla="*/ 13310 w 228357"/>
                  <a:gd name="connsiteY14" fmla="*/ 170034 h 170033"/>
                  <a:gd name="connsiteX15" fmla="*/ 6579 w 228357"/>
                  <a:gd name="connsiteY15" fmla="*/ 156809 h 170033"/>
                  <a:gd name="connsiteX16" fmla="*/ 26 w 228357"/>
                  <a:gd name="connsiteY16" fmla="*/ 116838 h 170033"/>
                  <a:gd name="connsiteX17" fmla="*/ 16348 w 228357"/>
                  <a:gd name="connsiteY17" fmla="*/ 58936 h 170033"/>
                  <a:gd name="connsiteX18" fmla="*/ 38866 w 228357"/>
                  <a:gd name="connsiteY18" fmla="*/ 30997 h 170033"/>
                  <a:gd name="connsiteX19" fmla="*/ 53937 w 228357"/>
                  <a:gd name="connsiteY19" fmla="*/ 19083 h 170033"/>
                  <a:gd name="connsiteX20" fmla="*/ 89679 w 228357"/>
                  <a:gd name="connsiteY20" fmla="*/ 3297 h 170033"/>
                  <a:gd name="connsiteX21" fmla="*/ 108384 w 228357"/>
                  <a:gd name="connsiteY21" fmla="*/ 378 h 170033"/>
                  <a:gd name="connsiteX22" fmla="*/ 126731 w 228357"/>
                  <a:gd name="connsiteY22" fmla="*/ 378 h 170033"/>
                  <a:gd name="connsiteX23" fmla="*/ 144126 w 228357"/>
                  <a:gd name="connsiteY23" fmla="*/ 2761 h 170033"/>
                  <a:gd name="connsiteX24" fmla="*/ 197738 w 228357"/>
                  <a:gd name="connsiteY24" fmla="*/ 29627 h 170033"/>
                  <a:gd name="connsiteX25" fmla="*/ 222937 w 228357"/>
                  <a:gd name="connsiteY25" fmla="*/ 61378 h 170033"/>
                  <a:gd name="connsiteX26" fmla="*/ 228357 w 228357"/>
                  <a:gd name="connsiteY26" fmla="*/ 74900 h 170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28357" h="170033">
                    <a:moveTo>
                      <a:pt x="228357" y="74900"/>
                    </a:moveTo>
                    <a:cubicBezTo>
                      <a:pt x="227702" y="74900"/>
                      <a:pt x="225260" y="70552"/>
                      <a:pt x="220077" y="62986"/>
                    </a:cubicBezTo>
                    <a:cubicBezTo>
                      <a:pt x="212845" y="52088"/>
                      <a:pt x="203963" y="42382"/>
                      <a:pt x="193747" y="34214"/>
                    </a:cubicBezTo>
                    <a:cubicBezTo>
                      <a:pt x="186791" y="28683"/>
                      <a:pt x="179238" y="23948"/>
                      <a:pt x="171230" y="20096"/>
                    </a:cubicBezTo>
                    <a:cubicBezTo>
                      <a:pt x="162091" y="15690"/>
                      <a:pt x="152419" y="12486"/>
                      <a:pt x="142458" y="10565"/>
                    </a:cubicBezTo>
                    <a:cubicBezTo>
                      <a:pt x="137086" y="9561"/>
                      <a:pt x="131653" y="8924"/>
                      <a:pt x="126195" y="8659"/>
                    </a:cubicBezTo>
                    <a:cubicBezTo>
                      <a:pt x="120512" y="8373"/>
                      <a:pt x="114816" y="8533"/>
                      <a:pt x="109158" y="9135"/>
                    </a:cubicBezTo>
                    <a:cubicBezTo>
                      <a:pt x="103309" y="9758"/>
                      <a:pt x="97516" y="10813"/>
                      <a:pt x="91823" y="12292"/>
                    </a:cubicBezTo>
                    <a:cubicBezTo>
                      <a:pt x="80100" y="15406"/>
                      <a:pt x="68942" y="20352"/>
                      <a:pt x="58762" y="26947"/>
                    </a:cubicBezTo>
                    <a:cubicBezTo>
                      <a:pt x="53834" y="30138"/>
                      <a:pt x="49172" y="33724"/>
                      <a:pt x="44823" y="37669"/>
                    </a:cubicBezTo>
                    <a:cubicBezTo>
                      <a:pt x="36528" y="45124"/>
                      <a:pt x="29346" y="53730"/>
                      <a:pt x="23496" y="63225"/>
                    </a:cubicBezTo>
                    <a:cubicBezTo>
                      <a:pt x="18191" y="71886"/>
                      <a:pt x="14027" y="81196"/>
                      <a:pt x="11106" y="90925"/>
                    </a:cubicBezTo>
                    <a:cubicBezTo>
                      <a:pt x="8618" y="99472"/>
                      <a:pt x="7041" y="108257"/>
                      <a:pt x="6400" y="117135"/>
                    </a:cubicBezTo>
                    <a:cubicBezTo>
                      <a:pt x="5600" y="130126"/>
                      <a:pt x="6785" y="143163"/>
                      <a:pt x="9915" y="155796"/>
                    </a:cubicBezTo>
                    <a:cubicBezTo>
                      <a:pt x="11554" y="160407"/>
                      <a:pt x="12693" y="165179"/>
                      <a:pt x="13310" y="170034"/>
                    </a:cubicBezTo>
                    <a:cubicBezTo>
                      <a:pt x="10166" y="166144"/>
                      <a:pt x="7872" y="161640"/>
                      <a:pt x="6579" y="156809"/>
                    </a:cubicBezTo>
                    <a:cubicBezTo>
                      <a:pt x="1953" y="144002"/>
                      <a:pt x="-269" y="130451"/>
                      <a:pt x="26" y="116838"/>
                    </a:cubicBezTo>
                    <a:cubicBezTo>
                      <a:pt x="405" y="96456"/>
                      <a:pt x="6026" y="76515"/>
                      <a:pt x="16348" y="58936"/>
                    </a:cubicBezTo>
                    <a:cubicBezTo>
                      <a:pt x="22432" y="48562"/>
                      <a:pt x="30021" y="39147"/>
                      <a:pt x="38866" y="30997"/>
                    </a:cubicBezTo>
                    <a:cubicBezTo>
                      <a:pt x="43552" y="26617"/>
                      <a:pt x="48593" y="22633"/>
                      <a:pt x="53937" y="19083"/>
                    </a:cubicBezTo>
                    <a:cubicBezTo>
                      <a:pt x="64901" y="11890"/>
                      <a:pt x="76977" y="6556"/>
                      <a:pt x="89679" y="3297"/>
                    </a:cubicBezTo>
                    <a:cubicBezTo>
                      <a:pt x="95823" y="1815"/>
                      <a:pt x="102079" y="839"/>
                      <a:pt x="108384" y="378"/>
                    </a:cubicBezTo>
                    <a:cubicBezTo>
                      <a:pt x="114489" y="-126"/>
                      <a:pt x="120626" y="-126"/>
                      <a:pt x="126731" y="378"/>
                    </a:cubicBezTo>
                    <a:cubicBezTo>
                      <a:pt x="132583" y="709"/>
                      <a:pt x="138400" y="1505"/>
                      <a:pt x="144126" y="2761"/>
                    </a:cubicBezTo>
                    <a:cubicBezTo>
                      <a:pt x="164000" y="6984"/>
                      <a:pt x="182459" y="16234"/>
                      <a:pt x="197738" y="29627"/>
                    </a:cubicBezTo>
                    <a:cubicBezTo>
                      <a:pt x="208017" y="38573"/>
                      <a:pt x="216558" y="49337"/>
                      <a:pt x="222937" y="61378"/>
                    </a:cubicBezTo>
                    <a:cubicBezTo>
                      <a:pt x="225635" y="65475"/>
                      <a:pt x="227479" y="70074"/>
                      <a:pt x="228357" y="7490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2" name="Forma Livre: Forma 921">
                <a:extLst>
                  <a:ext uri="{FF2B5EF4-FFF2-40B4-BE49-F238E27FC236}">
                    <a16:creationId xmlns:a16="http://schemas.microsoft.com/office/drawing/2014/main" id="{882385D6-762E-EE81-AB8F-D8413F343441}"/>
                  </a:ext>
                </a:extLst>
              </p:cNvPr>
              <p:cNvSpPr/>
              <p:nvPr/>
            </p:nvSpPr>
            <p:spPr>
              <a:xfrm>
                <a:off x="7638559" y="2239289"/>
                <a:ext cx="107404" cy="166497"/>
              </a:xfrm>
              <a:custGeom>
                <a:avLst/>
                <a:gdLst>
                  <a:gd name="connsiteX0" fmla="*/ 83874 w 107404"/>
                  <a:gd name="connsiteY0" fmla="*/ 18228 h 166497"/>
                  <a:gd name="connsiteX1" fmla="*/ 73092 w 107404"/>
                  <a:gd name="connsiteY1" fmla="*/ 0 h 166497"/>
                  <a:gd name="connsiteX2" fmla="*/ 0 w 107404"/>
                  <a:gd name="connsiteY2" fmla="*/ 43129 h 166497"/>
                  <a:gd name="connsiteX3" fmla="*/ 54328 w 107404"/>
                  <a:gd name="connsiteY3" fmla="*/ 135164 h 166497"/>
                  <a:gd name="connsiteX4" fmla="*/ 32227 w 107404"/>
                  <a:gd name="connsiteY4" fmla="*/ 148210 h 166497"/>
                  <a:gd name="connsiteX5" fmla="*/ 42950 w 107404"/>
                  <a:gd name="connsiteY5" fmla="*/ 166498 h 166497"/>
                  <a:gd name="connsiteX6" fmla="*/ 65110 w 107404"/>
                  <a:gd name="connsiteY6" fmla="*/ 153452 h 166497"/>
                  <a:gd name="connsiteX7" fmla="*/ 71424 w 107404"/>
                  <a:gd name="connsiteY7" fmla="*/ 164175 h 166497"/>
                  <a:gd name="connsiteX8" fmla="*/ 89712 w 107404"/>
                  <a:gd name="connsiteY8" fmla="*/ 153393 h 166497"/>
                  <a:gd name="connsiteX9" fmla="*/ 83338 w 107404"/>
                  <a:gd name="connsiteY9" fmla="*/ 142670 h 166497"/>
                  <a:gd name="connsiteX10" fmla="*/ 107405 w 107404"/>
                  <a:gd name="connsiteY10" fmla="*/ 128492 h 166497"/>
                  <a:gd name="connsiteX11" fmla="*/ 96622 w 107404"/>
                  <a:gd name="connsiteY11" fmla="*/ 110204 h 166497"/>
                  <a:gd name="connsiteX12" fmla="*/ 72556 w 107404"/>
                  <a:gd name="connsiteY12" fmla="*/ 124382 h 166497"/>
                  <a:gd name="connsiteX13" fmla="*/ 59093 w 107404"/>
                  <a:gd name="connsiteY13" fmla="*/ 101507 h 166497"/>
                  <a:gd name="connsiteX14" fmla="*/ 95967 w 107404"/>
                  <a:gd name="connsiteY14" fmla="*/ 79705 h 166497"/>
                  <a:gd name="connsiteX15" fmla="*/ 85185 w 107404"/>
                  <a:gd name="connsiteY15" fmla="*/ 61417 h 166497"/>
                  <a:gd name="connsiteX16" fmla="*/ 48311 w 107404"/>
                  <a:gd name="connsiteY16" fmla="*/ 83219 h 166497"/>
                  <a:gd name="connsiteX17" fmla="*/ 29070 w 107404"/>
                  <a:gd name="connsiteY17" fmla="*/ 50634 h 166497"/>
                  <a:gd name="connsiteX18" fmla="*/ 83874 w 107404"/>
                  <a:gd name="connsiteY18" fmla="*/ 18228 h 16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404" h="166497">
                    <a:moveTo>
                      <a:pt x="83874" y="18228"/>
                    </a:moveTo>
                    <a:lnTo>
                      <a:pt x="73092" y="0"/>
                    </a:lnTo>
                    <a:lnTo>
                      <a:pt x="0" y="43129"/>
                    </a:lnTo>
                    <a:lnTo>
                      <a:pt x="54328" y="135164"/>
                    </a:lnTo>
                    <a:lnTo>
                      <a:pt x="32227" y="148210"/>
                    </a:lnTo>
                    <a:lnTo>
                      <a:pt x="42950" y="166498"/>
                    </a:lnTo>
                    <a:lnTo>
                      <a:pt x="65110" y="153452"/>
                    </a:lnTo>
                    <a:lnTo>
                      <a:pt x="71424" y="164175"/>
                    </a:lnTo>
                    <a:lnTo>
                      <a:pt x="89712" y="153393"/>
                    </a:lnTo>
                    <a:lnTo>
                      <a:pt x="83338" y="142670"/>
                    </a:lnTo>
                    <a:lnTo>
                      <a:pt x="107405" y="128492"/>
                    </a:lnTo>
                    <a:lnTo>
                      <a:pt x="96622" y="110204"/>
                    </a:lnTo>
                    <a:lnTo>
                      <a:pt x="72556" y="124382"/>
                    </a:lnTo>
                    <a:lnTo>
                      <a:pt x="59093" y="101507"/>
                    </a:lnTo>
                    <a:lnTo>
                      <a:pt x="95967" y="79705"/>
                    </a:lnTo>
                    <a:lnTo>
                      <a:pt x="85185" y="61417"/>
                    </a:lnTo>
                    <a:lnTo>
                      <a:pt x="48311" y="83219"/>
                    </a:lnTo>
                    <a:lnTo>
                      <a:pt x="29070" y="50634"/>
                    </a:lnTo>
                    <a:lnTo>
                      <a:pt x="83874" y="18228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EC8B0E95-5B82-B14E-7573-2F2AAC34D461}"/>
                  </a:ext>
                </a:extLst>
              </p:cNvPr>
              <p:cNvSpPr/>
              <p:nvPr/>
            </p:nvSpPr>
            <p:spPr>
              <a:xfrm>
                <a:off x="7416834" y="3149053"/>
                <a:ext cx="226416" cy="226417"/>
              </a:xfrm>
              <a:custGeom>
                <a:avLst/>
                <a:gdLst>
                  <a:gd name="connsiteX0" fmla="*/ 223334 w 226416"/>
                  <a:gd name="connsiteY0" fmla="*/ 87079 h 226417"/>
                  <a:gd name="connsiteX1" fmla="*/ 139337 w 226416"/>
                  <a:gd name="connsiteY1" fmla="*/ 223333 h 226417"/>
                  <a:gd name="connsiteX2" fmla="*/ 3083 w 226416"/>
                  <a:gd name="connsiteY2" fmla="*/ 139339 h 226417"/>
                  <a:gd name="connsiteX3" fmla="*/ 87080 w 226416"/>
                  <a:gd name="connsiteY3" fmla="*/ 3085 h 226417"/>
                  <a:gd name="connsiteX4" fmla="*/ 87574 w 226416"/>
                  <a:gd name="connsiteY4" fmla="*/ 2966 h 226417"/>
                  <a:gd name="connsiteX5" fmla="*/ 223334 w 226416"/>
                  <a:gd name="connsiteY5" fmla="*/ 87079 h 226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416" h="226417">
                    <a:moveTo>
                      <a:pt x="223334" y="87079"/>
                    </a:moveTo>
                    <a:cubicBezTo>
                      <a:pt x="237765" y="147900"/>
                      <a:pt x="200158" y="208905"/>
                      <a:pt x="139337" y="223333"/>
                    </a:cubicBezTo>
                    <a:cubicBezTo>
                      <a:pt x="78516" y="237767"/>
                      <a:pt x="17513" y="200160"/>
                      <a:pt x="3083" y="139339"/>
                    </a:cubicBezTo>
                    <a:cubicBezTo>
                      <a:pt x="-11348" y="78519"/>
                      <a:pt x="26259" y="17513"/>
                      <a:pt x="87080" y="3085"/>
                    </a:cubicBezTo>
                    <a:cubicBezTo>
                      <a:pt x="87244" y="3043"/>
                      <a:pt x="87409" y="3002"/>
                      <a:pt x="87574" y="2966"/>
                    </a:cubicBezTo>
                    <a:cubicBezTo>
                      <a:pt x="148266" y="-11146"/>
                      <a:pt x="208949" y="26448"/>
                      <a:pt x="223334" y="87079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4" name="Forma Livre: Forma 923">
                <a:extLst>
                  <a:ext uri="{FF2B5EF4-FFF2-40B4-BE49-F238E27FC236}">
                    <a16:creationId xmlns:a16="http://schemas.microsoft.com/office/drawing/2014/main" id="{2DC4F42A-D754-570A-5A01-105F08F3C42C}"/>
                  </a:ext>
                </a:extLst>
              </p:cNvPr>
              <p:cNvSpPr/>
              <p:nvPr/>
            </p:nvSpPr>
            <p:spPr>
              <a:xfrm>
                <a:off x="7443965" y="3175695"/>
                <a:ext cx="172315" cy="172338"/>
              </a:xfrm>
              <a:custGeom>
                <a:avLst/>
                <a:gdLst>
                  <a:gd name="connsiteX0" fmla="*/ 169992 w 172315"/>
                  <a:gd name="connsiteY0" fmla="*/ 66394 h 172338"/>
                  <a:gd name="connsiteX1" fmla="*/ 105944 w 172315"/>
                  <a:gd name="connsiteY1" fmla="*/ 170016 h 172338"/>
                  <a:gd name="connsiteX2" fmla="*/ 2323 w 172315"/>
                  <a:gd name="connsiteY2" fmla="*/ 105967 h 172338"/>
                  <a:gd name="connsiteX3" fmla="*/ 66371 w 172315"/>
                  <a:gd name="connsiteY3" fmla="*/ 2345 h 172338"/>
                  <a:gd name="connsiteX4" fmla="*/ 66579 w 172315"/>
                  <a:gd name="connsiteY4" fmla="*/ 2297 h 172338"/>
                  <a:gd name="connsiteX5" fmla="*/ 169986 w 172315"/>
                  <a:gd name="connsiteY5" fmla="*/ 66371 h 172338"/>
                  <a:gd name="connsiteX6" fmla="*/ 169992 w 172315"/>
                  <a:gd name="connsiteY6" fmla="*/ 66394 h 172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315" h="172338">
                    <a:moveTo>
                      <a:pt x="169992" y="66394"/>
                    </a:moveTo>
                    <a:cubicBezTo>
                      <a:pt x="180920" y="112692"/>
                      <a:pt x="152245" y="159085"/>
                      <a:pt x="105944" y="170016"/>
                    </a:cubicBezTo>
                    <a:cubicBezTo>
                      <a:pt x="59643" y="180941"/>
                      <a:pt x="13250" y="152270"/>
                      <a:pt x="2323" y="105967"/>
                    </a:cubicBezTo>
                    <a:cubicBezTo>
                      <a:pt x="-8605" y="59669"/>
                      <a:pt x="20070" y="13276"/>
                      <a:pt x="66371" y="2345"/>
                    </a:cubicBezTo>
                    <a:cubicBezTo>
                      <a:pt x="66440" y="2327"/>
                      <a:pt x="66510" y="2315"/>
                      <a:pt x="66579" y="2297"/>
                    </a:cubicBezTo>
                    <a:cubicBezTo>
                      <a:pt x="112827" y="-8562"/>
                      <a:pt x="159125" y="20120"/>
                      <a:pt x="169986" y="66371"/>
                    </a:cubicBezTo>
                    <a:cubicBezTo>
                      <a:pt x="169989" y="66376"/>
                      <a:pt x="169991" y="66388"/>
                      <a:pt x="169992" y="66394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5" name="Forma Livre: Forma 924">
                <a:extLst>
                  <a:ext uri="{FF2B5EF4-FFF2-40B4-BE49-F238E27FC236}">
                    <a16:creationId xmlns:a16="http://schemas.microsoft.com/office/drawing/2014/main" id="{C59162FB-67FC-1C63-4B07-AA4B49BB7F7A}"/>
                  </a:ext>
                </a:extLst>
              </p:cNvPr>
              <p:cNvSpPr/>
              <p:nvPr/>
            </p:nvSpPr>
            <p:spPr>
              <a:xfrm>
                <a:off x="7443115" y="3174876"/>
                <a:ext cx="173917" cy="173698"/>
              </a:xfrm>
              <a:custGeom>
                <a:avLst/>
                <a:gdLst>
                  <a:gd name="connsiteX0" fmla="*/ 170842 w 173917"/>
                  <a:gd name="connsiteY0" fmla="*/ 67213 h 173698"/>
                  <a:gd name="connsiteX1" fmla="*/ 170365 w 173917"/>
                  <a:gd name="connsiteY1" fmla="*/ 65903 h 173698"/>
                  <a:gd name="connsiteX2" fmla="*/ 169174 w 173917"/>
                  <a:gd name="connsiteY2" fmla="*/ 61971 h 173698"/>
                  <a:gd name="connsiteX3" fmla="*/ 168280 w 173917"/>
                  <a:gd name="connsiteY3" fmla="*/ 59112 h 173698"/>
                  <a:gd name="connsiteX4" fmla="*/ 166910 w 173917"/>
                  <a:gd name="connsiteY4" fmla="*/ 55716 h 173698"/>
                  <a:gd name="connsiteX5" fmla="*/ 163157 w 173917"/>
                  <a:gd name="connsiteY5" fmla="*/ 47555 h 173698"/>
                  <a:gd name="connsiteX6" fmla="*/ 148622 w 173917"/>
                  <a:gd name="connsiteY6" fmla="*/ 27540 h 173698"/>
                  <a:gd name="connsiteX7" fmla="*/ 121875 w 173917"/>
                  <a:gd name="connsiteY7" fmla="*/ 9013 h 173698"/>
                  <a:gd name="connsiteX8" fmla="*/ 83274 w 173917"/>
                  <a:gd name="connsiteY8" fmla="*/ 1686 h 173698"/>
                  <a:gd name="connsiteX9" fmla="*/ 40503 w 173917"/>
                  <a:gd name="connsiteY9" fmla="*/ 15506 h 173698"/>
                  <a:gd name="connsiteX10" fmla="*/ 30793 w 173917"/>
                  <a:gd name="connsiteY10" fmla="*/ 22834 h 173698"/>
                  <a:gd name="connsiteX11" fmla="*/ 26385 w 173917"/>
                  <a:gd name="connsiteY11" fmla="*/ 27123 h 173698"/>
                  <a:gd name="connsiteX12" fmla="*/ 22155 w 173917"/>
                  <a:gd name="connsiteY12" fmla="*/ 31769 h 173698"/>
                  <a:gd name="connsiteX13" fmla="*/ 14590 w 173917"/>
                  <a:gd name="connsiteY13" fmla="*/ 41955 h 173698"/>
                  <a:gd name="connsiteX14" fmla="*/ 8633 w 173917"/>
                  <a:gd name="connsiteY14" fmla="*/ 53452 h 173698"/>
                  <a:gd name="connsiteX15" fmla="*/ 2080 w 173917"/>
                  <a:gd name="connsiteY15" fmla="*/ 79008 h 173698"/>
                  <a:gd name="connsiteX16" fmla="*/ 14292 w 173917"/>
                  <a:gd name="connsiteY16" fmla="*/ 131370 h 173698"/>
                  <a:gd name="connsiteX17" fmla="*/ 31508 w 173917"/>
                  <a:gd name="connsiteY17" fmla="*/ 151385 h 173698"/>
                  <a:gd name="connsiteX18" fmla="*/ 41932 w 173917"/>
                  <a:gd name="connsiteY18" fmla="*/ 159129 h 173698"/>
                  <a:gd name="connsiteX19" fmla="*/ 53191 w 173917"/>
                  <a:gd name="connsiteY19" fmla="*/ 165086 h 173698"/>
                  <a:gd name="connsiteX20" fmla="*/ 65105 w 173917"/>
                  <a:gd name="connsiteY20" fmla="*/ 169197 h 173698"/>
                  <a:gd name="connsiteX21" fmla="*/ 77019 w 173917"/>
                  <a:gd name="connsiteY21" fmla="*/ 171460 h 173698"/>
                  <a:gd name="connsiteX22" fmla="*/ 121458 w 173917"/>
                  <a:gd name="connsiteY22" fmla="*/ 164908 h 173698"/>
                  <a:gd name="connsiteX23" fmla="*/ 168637 w 173917"/>
                  <a:gd name="connsiteY23" fmla="*/ 112784 h 173698"/>
                  <a:gd name="connsiteX24" fmla="*/ 172807 w 173917"/>
                  <a:gd name="connsiteY24" fmla="*/ 88420 h 173698"/>
                  <a:gd name="connsiteX25" fmla="*/ 172807 w 173917"/>
                  <a:gd name="connsiteY25" fmla="*/ 79425 h 173698"/>
                  <a:gd name="connsiteX26" fmla="*/ 172510 w 173917"/>
                  <a:gd name="connsiteY26" fmla="*/ 75791 h 173698"/>
                  <a:gd name="connsiteX27" fmla="*/ 172033 w 173917"/>
                  <a:gd name="connsiteY27" fmla="*/ 72813 h 173698"/>
                  <a:gd name="connsiteX28" fmla="*/ 171378 w 173917"/>
                  <a:gd name="connsiteY28" fmla="*/ 68762 h 173698"/>
                  <a:gd name="connsiteX29" fmla="*/ 171378 w 173917"/>
                  <a:gd name="connsiteY29" fmla="*/ 67392 h 173698"/>
                  <a:gd name="connsiteX30" fmla="*/ 171735 w 173917"/>
                  <a:gd name="connsiteY30" fmla="*/ 68762 h 173698"/>
                  <a:gd name="connsiteX31" fmla="*/ 172569 w 173917"/>
                  <a:gd name="connsiteY31" fmla="*/ 72753 h 173698"/>
                  <a:gd name="connsiteX32" fmla="*/ 173165 w 173917"/>
                  <a:gd name="connsiteY32" fmla="*/ 75732 h 173698"/>
                  <a:gd name="connsiteX33" fmla="*/ 173522 w 173917"/>
                  <a:gd name="connsiteY33" fmla="*/ 79365 h 173698"/>
                  <a:gd name="connsiteX34" fmla="*/ 173880 w 173917"/>
                  <a:gd name="connsiteY34" fmla="*/ 88480 h 173698"/>
                  <a:gd name="connsiteX35" fmla="*/ 170008 w 173917"/>
                  <a:gd name="connsiteY35" fmla="*/ 113082 h 173698"/>
                  <a:gd name="connsiteX36" fmla="*/ 122352 w 173917"/>
                  <a:gd name="connsiteY36" fmla="*/ 166278 h 173698"/>
                  <a:gd name="connsiteX37" fmla="*/ 77138 w 173917"/>
                  <a:gd name="connsiteY37" fmla="*/ 173128 h 173698"/>
                  <a:gd name="connsiteX38" fmla="*/ 64926 w 173917"/>
                  <a:gd name="connsiteY38" fmla="*/ 170865 h 173698"/>
                  <a:gd name="connsiteX39" fmla="*/ 53012 w 173917"/>
                  <a:gd name="connsiteY39" fmla="*/ 166695 h 173698"/>
                  <a:gd name="connsiteX40" fmla="*/ 41456 w 173917"/>
                  <a:gd name="connsiteY40" fmla="*/ 160738 h 173698"/>
                  <a:gd name="connsiteX41" fmla="*/ 30852 w 173917"/>
                  <a:gd name="connsiteY41" fmla="*/ 152875 h 173698"/>
                  <a:gd name="connsiteX42" fmla="*/ 12922 w 173917"/>
                  <a:gd name="connsiteY42" fmla="*/ 132323 h 173698"/>
                  <a:gd name="connsiteX43" fmla="*/ 412 w 173917"/>
                  <a:gd name="connsiteY43" fmla="*/ 78710 h 173698"/>
                  <a:gd name="connsiteX44" fmla="*/ 6965 w 173917"/>
                  <a:gd name="connsiteY44" fmla="*/ 52738 h 173698"/>
                  <a:gd name="connsiteX45" fmla="*/ 12922 w 173917"/>
                  <a:gd name="connsiteY45" fmla="*/ 40824 h 173698"/>
                  <a:gd name="connsiteX46" fmla="*/ 20666 w 173917"/>
                  <a:gd name="connsiteY46" fmla="*/ 30458 h 173698"/>
                  <a:gd name="connsiteX47" fmla="*/ 24955 w 173917"/>
                  <a:gd name="connsiteY47" fmla="*/ 25752 h 173698"/>
                  <a:gd name="connsiteX48" fmla="*/ 29482 w 173917"/>
                  <a:gd name="connsiteY48" fmla="*/ 21404 h 173698"/>
                  <a:gd name="connsiteX49" fmla="*/ 39430 w 173917"/>
                  <a:gd name="connsiteY49" fmla="*/ 14017 h 173698"/>
                  <a:gd name="connsiteX50" fmla="*/ 83036 w 173917"/>
                  <a:gd name="connsiteY50" fmla="*/ 78 h 173698"/>
                  <a:gd name="connsiteX51" fmla="*/ 149158 w 173917"/>
                  <a:gd name="connsiteY51" fmla="*/ 26706 h 173698"/>
                  <a:gd name="connsiteX52" fmla="*/ 163574 w 173917"/>
                  <a:gd name="connsiteY52" fmla="*/ 47019 h 173698"/>
                  <a:gd name="connsiteX53" fmla="*/ 167267 w 173917"/>
                  <a:gd name="connsiteY53" fmla="*/ 55359 h 173698"/>
                  <a:gd name="connsiteX54" fmla="*/ 168518 w 173917"/>
                  <a:gd name="connsiteY54" fmla="*/ 58754 h 173698"/>
                  <a:gd name="connsiteX55" fmla="*/ 169352 w 173917"/>
                  <a:gd name="connsiteY55" fmla="*/ 61673 h 173698"/>
                  <a:gd name="connsiteX56" fmla="*/ 170365 w 173917"/>
                  <a:gd name="connsiteY56" fmla="*/ 65664 h 173698"/>
                  <a:gd name="connsiteX57" fmla="*/ 170842 w 173917"/>
                  <a:gd name="connsiteY57" fmla="*/ 67213 h 173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3917" h="173698">
                    <a:moveTo>
                      <a:pt x="170842" y="67213"/>
                    </a:moveTo>
                    <a:cubicBezTo>
                      <a:pt x="170842" y="67213"/>
                      <a:pt x="170842" y="66796"/>
                      <a:pt x="170365" y="65903"/>
                    </a:cubicBezTo>
                    <a:cubicBezTo>
                      <a:pt x="169888" y="65009"/>
                      <a:pt x="169710" y="63639"/>
                      <a:pt x="169174" y="61971"/>
                    </a:cubicBezTo>
                    <a:cubicBezTo>
                      <a:pt x="168637" y="60303"/>
                      <a:pt x="168637" y="60184"/>
                      <a:pt x="168280" y="59112"/>
                    </a:cubicBezTo>
                    <a:cubicBezTo>
                      <a:pt x="167923" y="58039"/>
                      <a:pt x="167446" y="56967"/>
                      <a:pt x="166910" y="55716"/>
                    </a:cubicBezTo>
                    <a:cubicBezTo>
                      <a:pt x="165880" y="52898"/>
                      <a:pt x="164625" y="50170"/>
                      <a:pt x="163157" y="47555"/>
                    </a:cubicBezTo>
                    <a:cubicBezTo>
                      <a:pt x="159334" y="40198"/>
                      <a:pt x="154435" y="33449"/>
                      <a:pt x="148622" y="27540"/>
                    </a:cubicBezTo>
                    <a:cubicBezTo>
                      <a:pt x="140982" y="19700"/>
                      <a:pt x="131900" y="13410"/>
                      <a:pt x="121875" y="9013"/>
                    </a:cubicBezTo>
                    <a:cubicBezTo>
                      <a:pt x="109769" y="3551"/>
                      <a:pt x="96539" y="1043"/>
                      <a:pt x="83274" y="1686"/>
                    </a:cubicBezTo>
                    <a:cubicBezTo>
                      <a:pt x="68044" y="2419"/>
                      <a:pt x="53282" y="7190"/>
                      <a:pt x="40503" y="15506"/>
                    </a:cubicBezTo>
                    <a:cubicBezTo>
                      <a:pt x="37111" y="17734"/>
                      <a:pt x="33867" y="20183"/>
                      <a:pt x="30793" y="22834"/>
                    </a:cubicBezTo>
                    <a:cubicBezTo>
                      <a:pt x="29244" y="24204"/>
                      <a:pt x="27874" y="25693"/>
                      <a:pt x="26385" y="27123"/>
                    </a:cubicBezTo>
                    <a:cubicBezTo>
                      <a:pt x="24852" y="28558"/>
                      <a:pt x="23438" y="30107"/>
                      <a:pt x="22155" y="31769"/>
                    </a:cubicBezTo>
                    <a:cubicBezTo>
                      <a:pt x="19402" y="34986"/>
                      <a:pt x="16874" y="38387"/>
                      <a:pt x="14590" y="41955"/>
                    </a:cubicBezTo>
                    <a:cubicBezTo>
                      <a:pt x="12333" y="45643"/>
                      <a:pt x="10342" y="49485"/>
                      <a:pt x="8633" y="53452"/>
                    </a:cubicBezTo>
                    <a:cubicBezTo>
                      <a:pt x="5090" y="61566"/>
                      <a:pt x="2877" y="70192"/>
                      <a:pt x="2080" y="79008"/>
                    </a:cubicBezTo>
                    <a:cubicBezTo>
                      <a:pt x="365" y="97326"/>
                      <a:pt x="4651" y="115703"/>
                      <a:pt x="14292" y="131370"/>
                    </a:cubicBezTo>
                    <a:cubicBezTo>
                      <a:pt x="18912" y="138929"/>
                      <a:pt x="24726" y="145685"/>
                      <a:pt x="31508" y="151385"/>
                    </a:cubicBezTo>
                    <a:cubicBezTo>
                      <a:pt x="34808" y="154191"/>
                      <a:pt x="38290" y="156782"/>
                      <a:pt x="41932" y="159129"/>
                    </a:cubicBezTo>
                    <a:cubicBezTo>
                      <a:pt x="45562" y="161339"/>
                      <a:pt x="49322" y="163329"/>
                      <a:pt x="53191" y="165086"/>
                    </a:cubicBezTo>
                    <a:cubicBezTo>
                      <a:pt x="57056" y="166749"/>
                      <a:pt x="61038" y="168119"/>
                      <a:pt x="65105" y="169197"/>
                    </a:cubicBezTo>
                    <a:cubicBezTo>
                      <a:pt x="69023" y="170210"/>
                      <a:pt x="73003" y="170966"/>
                      <a:pt x="77019" y="171460"/>
                    </a:cubicBezTo>
                    <a:cubicBezTo>
                      <a:pt x="92150" y="173224"/>
                      <a:pt x="107480" y="170966"/>
                      <a:pt x="121458" y="164908"/>
                    </a:cubicBezTo>
                    <a:cubicBezTo>
                      <a:pt x="143859" y="155001"/>
                      <a:pt x="161007" y="136058"/>
                      <a:pt x="168637" y="112784"/>
                    </a:cubicBezTo>
                    <a:cubicBezTo>
                      <a:pt x="171253" y="104921"/>
                      <a:pt x="172659" y="96706"/>
                      <a:pt x="172807" y="88420"/>
                    </a:cubicBezTo>
                    <a:cubicBezTo>
                      <a:pt x="173027" y="85424"/>
                      <a:pt x="173027" y="82421"/>
                      <a:pt x="172807" y="79425"/>
                    </a:cubicBezTo>
                    <a:cubicBezTo>
                      <a:pt x="172807" y="78114"/>
                      <a:pt x="172807" y="76863"/>
                      <a:pt x="172510" y="75791"/>
                    </a:cubicBezTo>
                    <a:cubicBezTo>
                      <a:pt x="172212" y="74719"/>
                      <a:pt x="172152" y="73706"/>
                      <a:pt x="172033" y="72813"/>
                    </a:cubicBezTo>
                    <a:cubicBezTo>
                      <a:pt x="171914" y="71919"/>
                      <a:pt x="171556" y="69775"/>
                      <a:pt x="171378" y="68762"/>
                    </a:cubicBezTo>
                    <a:lnTo>
                      <a:pt x="171378" y="67392"/>
                    </a:lnTo>
                    <a:cubicBezTo>
                      <a:pt x="171577" y="67821"/>
                      <a:pt x="171699" y="68285"/>
                      <a:pt x="171735" y="68762"/>
                    </a:cubicBezTo>
                    <a:lnTo>
                      <a:pt x="172569" y="72753"/>
                    </a:lnTo>
                    <a:cubicBezTo>
                      <a:pt x="172569" y="73647"/>
                      <a:pt x="172927" y="74659"/>
                      <a:pt x="173165" y="75732"/>
                    </a:cubicBezTo>
                    <a:cubicBezTo>
                      <a:pt x="173403" y="76804"/>
                      <a:pt x="173165" y="78055"/>
                      <a:pt x="173522" y="79365"/>
                    </a:cubicBezTo>
                    <a:cubicBezTo>
                      <a:pt x="173867" y="82392"/>
                      <a:pt x="173986" y="85436"/>
                      <a:pt x="173880" y="88480"/>
                    </a:cubicBezTo>
                    <a:cubicBezTo>
                      <a:pt x="173868" y="96831"/>
                      <a:pt x="172561" y="105129"/>
                      <a:pt x="170008" y="113082"/>
                    </a:cubicBezTo>
                    <a:cubicBezTo>
                      <a:pt x="162499" y="136833"/>
                      <a:pt x="145140" y="156211"/>
                      <a:pt x="122352" y="166278"/>
                    </a:cubicBezTo>
                    <a:cubicBezTo>
                      <a:pt x="108156" y="172533"/>
                      <a:pt x="92550" y="174898"/>
                      <a:pt x="77138" y="173128"/>
                    </a:cubicBezTo>
                    <a:cubicBezTo>
                      <a:pt x="73024" y="172634"/>
                      <a:pt x="68945" y="171877"/>
                      <a:pt x="64926" y="170865"/>
                    </a:cubicBezTo>
                    <a:cubicBezTo>
                      <a:pt x="60864" y="169751"/>
                      <a:pt x="56883" y="168357"/>
                      <a:pt x="53012" y="166695"/>
                    </a:cubicBezTo>
                    <a:cubicBezTo>
                      <a:pt x="49035" y="164961"/>
                      <a:pt x="45175" y="162972"/>
                      <a:pt x="41456" y="160738"/>
                    </a:cubicBezTo>
                    <a:cubicBezTo>
                      <a:pt x="37768" y="158331"/>
                      <a:pt x="34228" y="155704"/>
                      <a:pt x="30852" y="152875"/>
                    </a:cubicBezTo>
                    <a:cubicBezTo>
                      <a:pt x="23784" y="147061"/>
                      <a:pt x="17725" y="140115"/>
                      <a:pt x="12922" y="132323"/>
                    </a:cubicBezTo>
                    <a:cubicBezTo>
                      <a:pt x="2962" y="116317"/>
                      <a:pt x="-1435" y="97469"/>
                      <a:pt x="412" y="78710"/>
                    </a:cubicBezTo>
                    <a:cubicBezTo>
                      <a:pt x="1196" y="69757"/>
                      <a:pt x="3408" y="60988"/>
                      <a:pt x="6965" y="52738"/>
                    </a:cubicBezTo>
                    <a:cubicBezTo>
                      <a:pt x="8680" y="48639"/>
                      <a:pt x="10671" y="44654"/>
                      <a:pt x="12922" y="40824"/>
                    </a:cubicBezTo>
                    <a:cubicBezTo>
                      <a:pt x="15266" y="37196"/>
                      <a:pt x="17854" y="33735"/>
                      <a:pt x="20666" y="30458"/>
                    </a:cubicBezTo>
                    <a:cubicBezTo>
                      <a:pt x="21986" y="28791"/>
                      <a:pt x="23419" y="27218"/>
                      <a:pt x="24955" y="25752"/>
                    </a:cubicBezTo>
                    <a:cubicBezTo>
                      <a:pt x="26504" y="24263"/>
                      <a:pt x="27933" y="22774"/>
                      <a:pt x="29482" y="21404"/>
                    </a:cubicBezTo>
                    <a:cubicBezTo>
                      <a:pt x="32623" y="18717"/>
                      <a:pt x="35947" y="16245"/>
                      <a:pt x="39430" y="14017"/>
                    </a:cubicBezTo>
                    <a:cubicBezTo>
                      <a:pt x="52457" y="5552"/>
                      <a:pt x="67515" y="739"/>
                      <a:pt x="83036" y="78"/>
                    </a:cubicBezTo>
                    <a:cubicBezTo>
                      <a:pt x="107882" y="-977"/>
                      <a:pt x="131978" y="8727"/>
                      <a:pt x="149158" y="26706"/>
                    </a:cubicBezTo>
                    <a:cubicBezTo>
                      <a:pt x="154999" y="32680"/>
                      <a:pt x="159864" y="39531"/>
                      <a:pt x="163574" y="47019"/>
                    </a:cubicBezTo>
                    <a:cubicBezTo>
                      <a:pt x="165017" y="49700"/>
                      <a:pt x="166252" y="52487"/>
                      <a:pt x="167267" y="55359"/>
                    </a:cubicBezTo>
                    <a:cubicBezTo>
                      <a:pt x="167744" y="56610"/>
                      <a:pt x="168220" y="57742"/>
                      <a:pt x="168518" y="58754"/>
                    </a:cubicBezTo>
                    <a:lnTo>
                      <a:pt x="169352" y="61673"/>
                    </a:lnTo>
                    <a:cubicBezTo>
                      <a:pt x="169769" y="63401"/>
                      <a:pt x="170127" y="64711"/>
                      <a:pt x="170365" y="65664"/>
                    </a:cubicBezTo>
                    <a:cubicBezTo>
                      <a:pt x="170609" y="66153"/>
                      <a:pt x="170770" y="66671"/>
                      <a:pt x="170842" y="6721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6" name="Forma Livre: Forma 925">
                <a:extLst>
                  <a:ext uri="{FF2B5EF4-FFF2-40B4-BE49-F238E27FC236}">
                    <a16:creationId xmlns:a16="http://schemas.microsoft.com/office/drawing/2014/main" id="{0700102C-256D-DF1A-6188-6474E4234277}"/>
                  </a:ext>
                </a:extLst>
              </p:cNvPr>
              <p:cNvSpPr/>
              <p:nvPr/>
            </p:nvSpPr>
            <p:spPr>
              <a:xfrm>
                <a:off x="7443993" y="3175972"/>
                <a:ext cx="169547" cy="111211"/>
              </a:xfrm>
              <a:custGeom>
                <a:avLst/>
                <a:gdLst>
                  <a:gd name="connsiteX0" fmla="*/ 169547 w 169547"/>
                  <a:gd name="connsiteY0" fmla="*/ 67129 h 111211"/>
                  <a:gd name="connsiteX1" fmla="*/ 164960 w 169547"/>
                  <a:gd name="connsiteY1" fmla="*/ 57598 h 111211"/>
                  <a:gd name="connsiteX2" fmla="*/ 149412 w 169547"/>
                  <a:gd name="connsiteY2" fmla="*/ 34068 h 111211"/>
                  <a:gd name="connsiteX3" fmla="*/ 134818 w 169547"/>
                  <a:gd name="connsiteY3" fmla="*/ 21439 h 111211"/>
                  <a:gd name="connsiteX4" fmla="*/ 115279 w 169547"/>
                  <a:gd name="connsiteY4" fmla="*/ 11372 h 111211"/>
                  <a:gd name="connsiteX5" fmla="*/ 103841 w 169547"/>
                  <a:gd name="connsiteY5" fmla="*/ 8215 h 111211"/>
                  <a:gd name="connsiteX6" fmla="*/ 91570 w 169547"/>
                  <a:gd name="connsiteY6" fmla="*/ 6606 h 111211"/>
                  <a:gd name="connsiteX7" fmla="*/ 78762 w 169547"/>
                  <a:gd name="connsiteY7" fmla="*/ 6964 h 111211"/>
                  <a:gd name="connsiteX8" fmla="*/ 65836 w 169547"/>
                  <a:gd name="connsiteY8" fmla="*/ 9347 h 111211"/>
                  <a:gd name="connsiteX9" fmla="*/ 42008 w 169547"/>
                  <a:gd name="connsiteY9" fmla="*/ 19831 h 111211"/>
                  <a:gd name="connsiteX10" fmla="*/ 32119 w 169547"/>
                  <a:gd name="connsiteY10" fmla="*/ 27277 h 111211"/>
                  <a:gd name="connsiteX11" fmla="*/ 23958 w 169547"/>
                  <a:gd name="connsiteY11" fmla="*/ 35796 h 111211"/>
                  <a:gd name="connsiteX12" fmla="*/ 12044 w 169547"/>
                  <a:gd name="connsiteY12" fmla="*/ 54262 h 111211"/>
                  <a:gd name="connsiteX13" fmla="*/ 5730 w 169547"/>
                  <a:gd name="connsiteY13" fmla="*/ 72491 h 111211"/>
                  <a:gd name="connsiteX14" fmla="*/ 3883 w 169547"/>
                  <a:gd name="connsiteY14" fmla="*/ 100608 h 111211"/>
                  <a:gd name="connsiteX15" fmla="*/ 4717 w 169547"/>
                  <a:gd name="connsiteY15" fmla="*/ 111211 h 111211"/>
                  <a:gd name="connsiteX16" fmla="*/ 1381 w 169547"/>
                  <a:gd name="connsiteY16" fmla="*/ 100965 h 111211"/>
                  <a:gd name="connsiteX17" fmla="*/ 1381 w 169547"/>
                  <a:gd name="connsiteY17" fmla="*/ 71597 h 111211"/>
                  <a:gd name="connsiteX18" fmla="*/ 7338 w 169547"/>
                  <a:gd name="connsiteY18" fmla="*/ 51939 h 111211"/>
                  <a:gd name="connsiteX19" fmla="*/ 19609 w 169547"/>
                  <a:gd name="connsiteY19" fmla="*/ 31864 h 111211"/>
                  <a:gd name="connsiteX20" fmla="*/ 38910 w 169547"/>
                  <a:gd name="connsiteY20" fmla="*/ 14410 h 111211"/>
                  <a:gd name="connsiteX21" fmla="*/ 50824 w 169547"/>
                  <a:gd name="connsiteY21" fmla="*/ 7738 h 111211"/>
                  <a:gd name="connsiteX22" fmla="*/ 64168 w 169547"/>
                  <a:gd name="connsiteY22" fmla="*/ 2973 h 111211"/>
                  <a:gd name="connsiteX23" fmla="*/ 91987 w 169547"/>
                  <a:gd name="connsiteY23" fmla="*/ 173 h 111211"/>
                  <a:gd name="connsiteX24" fmla="*/ 105152 w 169547"/>
                  <a:gd name="connsiteY24" fmla="*/ 2020 h 111211"/>
                  <a:gd name="connsiteX25" fmla="*/ 117364 w 169547"/>
                  <a:gd name="connsiteY25" fmla="*/ 5713 h 111211"/>
                  <a:gd name="connsiteX26" fmla="*/ 138034 w 169547"/>
                  <a:gd name="connsiteY26" fmla="*/ 16972 h 111211"/>
                  <a:gd name="connsiteX27" fmla="*/ 152927 w 169547"/>
                  <a:gd name="connsiteY27" fmla="*/ 31030 h 111211"/>
                  <a:gd name="connsiteX28" fmla="*/ 167402 w 169547"/>
                  <a:gd name="connsiteY28" fmla="*/ 56585 h 111211"/>
                  <a:gd name="connsiteX29" fmla="*/ 169547 w 169547"/>
                  <a:gd name="connsiteY29" fmla="*/ 67129 h 11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9547" h="111211">
                    <a:moveTo>
                      <a:pt x="169547" y="67129"/>
                    </a:moveTo>
                    <a:cubicBezTo>
                      <a:pt x="169011" y="67129"/>
                      <a:pt x="167819" y="63674"/>
                      <a:pt x="164960" y="57598"/>
                    </a:cubicBezTo>
                    <a:cubicBezTo>
                      <a:pt x="161018" y="49002"/>
                      <a:pt x="155774" y="41068"/>
                      <a:pt x="149412" y="34068"/>
                    </a:cubicBezTo>
                    <a:cubicBezTo>
                      <a:pt x="145023" y="29338"/>
                      <a:pt x="140129" y="25103"/>
                      <a:pt x="134818" y="21439"/>
                    </a:cubicBezTo>
                    <a:cubicBezTo>
                      <a:pt x="128761" y="17263"/>
                      <a:pt x="122195" y="13880"/>
                      <a:pt x="115279" y="11372"/>
                    </a:cubicBezTo>
                    <a:cubicBezTo>
                      <a:pt x="111548" y="10044"/>
                      <a:pt x="107726" y="8989"/>
                      <a:pt x="103841" y="8215"/>
                    </a:cubicBezTo>
                    <a:cubicBezTo>
                      <a:pt x="99801" y="7345"/>
                      <a:pt x="95697" y="6809"/>
                      <a:pt x="91570" y="6606"/>
                    </a:cubicBezTo>
                    <a:cubicBezTo>
                      <a:pt x="87297" y="6398"/>
                      <a:pt x="83016" y="6517"/>
                      <a:pt x="78762" y="6964"/>
                    </a:cubicBezTo>
                    <a:cubicBezTo>
                      <a:pt x="74396" y="7411"/>
                      <a:pt x="70074" y="8209"/>
                      <a:pt x="65836" y="9347"/>
                    </a:cubicBezTo>
                    <a:cubicBezTo>
                      <a:pt x="57366" y="11497"/>
                      <a:pt x="49313" y="15036"/>
                      <a:pt x="42008" y="19831"/>
                    </a:cubicBezTo>
                    <a:cubicBezTo>
                      <a:pt x="38533" y="22065"/>
                      <a:pt x="35228" y="24555"/>
                      <a:pt x="32119" y="27277"/>
                    </a:cubicBezTo>
                    <a:cubicBezTo>
                      <a:pt x="29192" y="29910"/>
                      <a:pt x="26464" y="32758"/>
                      <a:pt x="23958" y="35796"/>
                    </a:cubicBezTo>
                    <a:cubicBezTo>
                      <a:pt x="19189" y="41401"/>
                      <a:pt x="15183" y="47608"/>
                      <a:pt x="12044" y="54262"/>
                    </a:cubicBezTo>
                    <a:cubicBezTo>
                      <a:pt x="9274" y="60088"/>
                      <a:pt x="7156" y="66200"/>
                      <a:pt x="5730" y="72491"/>
                    </a:cubicBezTo>
                    <a:cubicBezTo>
                      <a:pt x="3681" y="81712"/>
                      <a:pt x="3058" y="91196"/>
                      <a:pt x="3883" y="100608"/>
                    </a:cubicBezTo>
                    <a:cubicBezTo>
                      <a:pt x="4512" y="104105"/>
                      <a:pt x="4791" y="107655"/>
                      <a:pt x="4717" y="111211"/>
                    </a:cubicBezTo>
                    <a:cubicBezTo>
                      <a:pt x="2879" y="108078"/>
                      <a:pt x="1741" y="104581"/>
                      <a:pt x="1381" y="100965"/>
                    </a:cubicBezTo>
                    <a:cubicBezTo>
                      <a:pt x="-460" y="91261"/>
                      <a:pt x="-460" y="81301"/>
                      <a:pt x="1381" y="71597"/>
                    </a:cubicBezTo>
                    <a:cubicBezTo>
                      <a:pt x="2565" y="64830"/>
                      <a:pt x="4565" y="58230"/>
                      <a:pt x="7338" y="51939"/>
                    </a:cubicBezTo>
                    <a:cubicBezTo>
                      <a:pt x="10497" y="44719"/>
                      <a:pt x="14625" y="37964"/>
                      <a:pt x="19609" y="31864"/>
                    </a:cubicBezTo>
                    <a:cubicBezTo>
                      <a:pt x="25134" y="25115"/>
                      <a:pt x="31640" y="19229"/>
                      <a:pt x="38910" y="14410"/>
                    </a:cubicBezTo>
                    <a:cubicBezTo>
                      <a:pt x="42688" y="11855"/>
                      <a:pt x="46673" y="9627"/>
                      <a:pt x="50824" y="7738"/>
                    </a:cubicBezTo>
                    <a:cubicBezTo>
                      <a:pt x="55141" y="5802"/>
                      <a:pt x="59603" y="4212"/>
                      <a:pt x="64168" y="2973"/>
                    </a:cubicBezTo>
                    <a:cubicBezTo>
                      <a:pt x="73225" y="524"/>
                      <a:pt x="82623" y="-423"/>
                      <a:pt x="91987" y="173"/>
                    </a:cubicBezTo>
                    <a:cubicBezTo>
                      <a:pt x="96416" y="453"/>
                      <a:pt x="100817" y="1066"/>
                      <a:pt x="105152" y="2020"/>
                    </a:cubicBezTo>
                    <a:cubicBezTo>
                      <a:pt x="109306" y="2955"/>
                      <a:pt x="113388" y="4188"/>
                      <a:pt x="117364" y="5713"/>
                    </a:cubicBezTo>
                    <a:cubicBezTo>
                      <a:pt x="124734" y="8507"/>
                      <a:pt x="131688" y="12295"/>
                      <a:pt x="138034" y="16972"/>
                    </a:cubicBezTo>
                    <a:cubicBezTo>
                      <a:pt x="143521" y="21070"/>
                      <a:pt x="148518" y="25788"/>
                      <a:pt x="152927" y="31030"/>
                    </a:cubicBezTo>
                    <a:cubicBezTo>
                      <a:pt x="159276" y="38589"/>
                      <a:pt x="164183" y="47251"/>
                      <a:pt x="167402" y="56585"/>
                    </a:cubicBezTo>
                    <a:cubicBezTo>
                      <a:pt x="168850" y="59909"/>
                      <a:pt x="169581" y="63502"/>
                      <a:pt x="169547" y="671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7" name="Forma Livre: Forma 926">
                <a:extLst>
                  <a:ext uri="{FF2B5EF4-FFF2-40B4-BE49-F238E27FC236}">
                    <a16:creationId xmlns:a16="http://schemas.microsoft.com/office/drawing/2014/main" id="{1CAFB688-374B-E202-164C-92C769EEC354}"/>
                  </a:ext>
                </a:extLst>
              </p:cNvPr>
              <p:cNvSpPr/>
              <p:nvPr/>
            </p:nvSpPr>
            <p:spPr>
              <a:xfrm rot="-4866001">
                <a:off x="7528241" y="3193494"/>
                <a:ext cx="16441" cy="70649"/>
              </a:xfrm>
              <a:custGeom>
                <a:avLst/>
                <a:gdLst>
                  <a:gd name="connsiteX0" fmla="*/ 0 w 16441"/>
                  <a:gd name="connsiteY0" fmla="*/ 0 h 70649"/>
                  <a:gd name="connsiteX1" fmla="*/ 16441 w 16441"/>
                  <a:gd name="connsiteY1" fmla="*/ 0 h 70649"/>
                  <a:gd name="connsiteX2" fmla="*/ 16441 w 16441"/>
                  <a:gd name="connsiteY2" fmla="*/ 70650 h 70649"/>
                  <a:gd name="connsiteX3" fmla="*/ 0 w 16441"/>
                  <a:gd name="connsiteY3" fmla="*/ 70650 h 7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1" h="70649">
                    <a:moveTo>
                      <a:pt x="0" y="0"/>
                    </a:moveTo>
                    <a:lnTo>
                      <a:pt x="16441" y="0"/>
                    </a:lnTo>
                    <a:lnTo>
                      <a:pt x="16441" y="70650"/>
                    </a:lnTo>
                    <a:lnTo>
                      <a:pt x="0" y="7065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8" name="Forma Livre: Forma 927">
                <a:extLst>
                  <a:ext uri="{FF2B5EF4-FFF2-40B4-BE49-F238E27FC236}">
                    <a16:creationId xmlns:a16="http://schemas.microsoft.com/office/drawing/2014/main" id="{98F6ED88-9CF2-FA5F-0E40-B3613F7C0B8C}"/>
                  </a:ext>
                </a:extLst>
              </p:cNvPr>
              <p:cNvSpPr/>
              <p:nvPr/>
            </p:nvSpPr>
            <p:spPr>
              <a:xfrm rot="-4866001">
                <a:off x="7525324" y="3206528"/>
                <a:ext cx="16441" cy="92988"/>
              </a:xfrm>
              <a:custGeom>
                <a:avLst/>
                <a:gdLst>
                  <a:gd name="connsiteX0" fmla="*/ 0 w 16441"/>
                  <a:gd name="connsiteY0" fmla="*/ 0 h 92988"/>
                  <a:gd name="connsiteX1" fmla="*/ 16441 w 16441"/>
                  <a:gd name="connsiteY1" fmla="*/ 0 h 92988"/>
                  <a:gd name="connsiteX2" fmla="*/ 16441 w 16441"/>
                  <a:gd name="connsiteY2" fmla="*/ 92989 h 92988"/>
                  <a:gd name="connsiteX3" fmla="*/ 0 w 16441"/>
                  <a:gd name="connsiteY3" fmla="*/ 92989 h 9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41" h="92988">
                    <a:moveTo>
                      <a:pt x="0" y="0"/>
                    </a:moveTo>
                    <a:lnTo>
                      <a:pt x="16441" y="0"/>
                    </a:lnTo>
                    <a:lnTo>
                      <a:pt x="16441" y="92989"/>
                    </a:lnTo>
                    <a:lnTo>
                      <a:pt x="0" y="92989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619F902E-798A-3001-6649-08F2280D78D4}"/>
                  </a:ext>
                </a:extLst>
              </p:cNvPr>
              <p:cNvSpPr/>
              <p:nvPr/>
            </p:nvSpPr>
            <p:spPr>
              <a:xfrm>
                <a:off x="7532731" y="3253526"/>
                <a:ext cx="42862" cy="60615"/>
              </a:xfrm>
              <a:custGeom>
                <a:avLst/>
                <a:gdLst>
                  <a:gd name="connsiteX0" fmla="*/ 18618 w 42862"/>
                  <a:gd name="connsiteY0" fmla="*/ 60344 h 60615"/>
                  <a:gd name="connsiteX1" fmla="*/ 18618 w 42862"/>
                  <a:gd name="connsiteY1" fmla="*/ 60344 h 60615"/>
                  <a:gd name="connsiteX2" fmla="*/ 151 w 42862"/>
                  <a:gd name="connsiteY2" fmla="*/ 33836 h 60615"/>
                  <a:gd name="connsiteX3" fmla="*/ 5036 w 42862"/>
                  <a:gd name="connsiteY3" fmla="*/ 0 h 60615"/>
                  <a:gd name="connsiteX4" fmla="*/ 21239 w 42862"/>
                  <a:gd name="connsiteY4" fmla="*/ 2859 h 60615"/>
                  <a:gd name="connsiteX5" fmla="*/ 16593 w 42862"/>
                  <a:gd name="connsiteY5" fmla="*/ 35206 h 60615"/>
                  <a:gd name="connsiteX6" fmla="*/ 21179 w 42862"/>
                  <a:gd name="connsiteY6" fmla="*/ 44082 h 60615"/>
                  <a:gd name="connsiteX7" fmla="*/ 21179 w 42862"/>
                  <a:gd name="connsiteY7" fmla="*/ 44082 h 60615"/>
                  <a:gd name="connsiteX8" fmla="*/ 27136 w 42862"/>
                  <a:gd name="connsiteY8" fmla="*/ 38125 h 60615"/>
                  <a:gd name="connsiteX9" fmla="*/ 42863 w 42862"/>
                  <a:gd name="connsiteY9" fmla="*/ 43069 h 60615"/>
                  <a:gd name="connsiteX10" fmla="*/ 18618 w 42862"/>
                  <a:gd name="connsiteY10" fmla="*/ 60344 h 60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" h="60615">
                    <a:moveTo>
                      <a:pt x="18618" y="60344"/>
                    </a:moveTo>
                    <a:lnTo>
                      <a:pt x="18618" y="60344"/>
                    </a:lnTo>
                    <a:cubicBezTo>
                      <a:pt x="10993" y="59153"/>
                      <a:pt x="-1517" y="54089"/>
                      <a:pt x="151" y="33836"/>
                    </a:cubicBezTo>
                    <a:cubicBezTo>
                      <a:pt x="1164" y="21922"/>
                      <a:pt x="4857" y="894"/>
                      <a:pt x="5036" y="0"/>
                    </a:cubicBezTo>
                    <a:lnTo>
                      <a:pt x="21239" y="2859"/>
                    </a:lnTo>
                    <a:cubicBezTo>
                      <a:pt x="21239" y="2859"/>
                      <a:pt x="17486" y="24185"/>
                      <a:pt x="16593" y="35206"/>
                    </a:cubicBezTo>
                    <a:cubicBezTo>
                      <a:pt x="15878" y="43248"/>
                      <a:pt x="18141" y="43605"/>
                      <a:pt x="21179" y="44082"/>
                    </a:cubicBezTo>
                    <a:lnTo>
                      <a:pt x="21179" y="44082"/>
                    </a:lnTo>
                    <a:cubicBezTo>
                      <a:pt x="24932" y="44678"/>
                      <a:pt x="27136" y="38423"/>
                      <a:pt x="27136" y="38125"/>
                    </a:cubicBezTo>
                    <a:lnTo>
                      <a:pt x="42863" y="43069"/>
                    </a:lnTo>
                    <a:cubicBezTo>
                      <a:pt x="40838" y="50158"/>
                      <a:pt x="33034" y="62608"/>
                      <a:pt x="18618" y="60344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0" name="Forma Livre: Forma 929">
                <a:extLst>
                  <a:ext uri="{FF2B5EF4-FFF2-40B4-BE49-F238E27FC236}">
                    <a16:creationId xmlns:a16="http://schemas.microsoft.com/office/drawing/2014/main" id="{0721DAB9-F578-5D32-70E2-6A9B7E3B5E81}"/>
                  </a:ext>
                </a:extLst>
              </p:cNvPr>
              <p:cNvSpPr/>
              <p:nvPr/>
            </p:nvSpPr>
            <p:spPr>
              <a:xfrm>
                <a:off x="7479806" y="3249773"/>
                <a:ext cx="47834" cy="49502"/>
              </a:xfrm>
              <a:custGeom>
                <a:avLst/>
                <a:gdLst>
                  <a:gd name="connsiteX0" fmla="*/ 1668 w 47834"/>
                  <a:gd name="connsiteY0" fmla="*/ 49503 h 49502"/>
                  <a:gd name="connsiteX1" fmla="*/ 60 w 47834"/>
                  <a:gd name="connsiteY1" fmla="*/ 33180 h 49502"/>
                  <a:gd name="connsiteX2" fmla="*/ 1013 w 47834"/>
                  <a:gd name="connsiteY2" fmla="*/ 41342 h 49502"/>
                  <a:gd name="connsiteX3" fmla="*/ 0 w 47834"/>
                  <a:gd name="connsiteY3" fmla="*/ 33180 h 49502"/>
                  <a:gd name="connsiteX4" fmla="*/ 31512 w 47834"/>
                  <a:gd name="connsiteY4" fmla="*/ 0 h 49502"/>
                  <a:gd name="connsiteX5" fmla="*/ 47835 w 47834"/>
                  <a:gd name="connsiteY5" fmla="*/ 1966 h 49502"/>
                  <a:gd name="connsiteX6" fmla="*/ 1668 w 47834"/>
                  <a:gd name="connsiteY6" fmla="*/ 49503 h 49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834" h="49502">
                    <a:moveTo>
                      <a:pt x="1668" y="49503"/>
                    </a:moveTo>
                    <a:lnTo>
                      <a:pt x="60" y="33180"/>
                    </a:lnTo>
                    <a:lnTo>
                      <a:pt x="1013" y="41342"/>
                    </a:lnTo>
                    <a:lnTo>
                      <a:pt x="0" y="33180"/>
                    </a:lnTo>
                    <a:cubicBezTo>
                      <a:pt x="16864" y="30643"/>
                      <a:pt x="29847" y="16972"/>
                      <a:pt x="31512" y="0"/>
                    </a:cubicBezTo>
                    <a:lnTo>
                      <a:pt x="47835" y="1966"/>
                    </a:lnTo>
                    <a:cubicBezTo>
                      <a:pt x="45253" y="26562"/>
                      <a:pt x="26180" y="46202"/>
                      <a:pt x="1668" y="4950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1" name="Forma Livre: Forma 930">
                <a:extLst>
                  <a:ext uri="{FF2B5EF4-FFF2-40B4-BE49-F238E27FC236}">
                    <a16:creationId xmlns:a16="http://schemas.microsoft.com/office/drawing/2014/main" id="{250DB541-CE16-A69E-F341-8BE0041C6A3E}"/>
                  </a:ext>
                </a:extLst>
              </p:cNvPr>
              <p:cNvSpPr/>
              <p:nvPr/>
            </p:nvSpPr>
            <p:spPr>
              <a:xfrm>
                <a:off x="9803507" y="2613501"/>
                <a:ext cx="282542" cy="282579"/>
              </a:xfrm>
              <a:custGeom>
                <a:avLst/>
                <a:gdLst>
                  <a:gd name="connsiteX0" fmla="*/ 278729 w 282542"/>
                  <a:gd name="connsiteY0" fmla="*/ 108840 h 282579"/>
                  <a:gd name="connsiteX1" fmla="*/ 173737 w 282542"/>
                  <a:gd name="connsiteY1" fmla="*/ 278764 h 282579"/>
                  <a:gd name="connsiteX2" fmla="*/ 3814 w 282542"/>
                  <a:gd name="connsiteY2" fmla="*/ 173778 h 282579"/>
                  <a:gd name="connsiteX3" fmla="*/ 108806 w 282542"/>
                  <a:gd name="connsiteY3" fmla="*/ 3849 h 282579"/>
                  <a:gd name="connsiteX4" fmla="*/ 109193 w 282542"/>
                  <a:gd name="connsiteY4" fmla="*/ 3759 h 282579"/>
                  <a:gd name="connsiteX5" fmla="*/ 278729 w 282542"/>
                  <a:gd name="connsiteY5" fmla="*/ 108840 h 28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542" h="282579">
                    <a:moveTo>
                      <a:pt x="278729" y="108840"/>
                    </a:moveTo>
                    <a:cubicBezTo>
                      <a:pt x="296660" y="184756"/>
                      <a:pt x="249653" y="260833"/>
                      <a:pt x="173737" y="278764"/>
                    </a:cubicBezTo>
                    <a:cubicBezTo>
                      <a:pt x="97821" y="296700"/>
                      <a:pt x="21745" y="249694"/>
                      <a:pt x="3814" y="173778"/>
                    </a:cubicBezTo>
                    <a:cubicBezTo>
                      <a:pt x="-14116" y="97862"/>
                      <a:pt x="32890" y="21785"/>
                      <a:pt x="108806" y="3849"/>
                    </a:cubicBezTo>
                    <a:cubicBezTo>
                      <a:pt x="108931" y="3819"/>
                      <a:pt x="109062" y="3789"/>
                      <a:pt x="109193" y="3759"/>
                    </a:cubicBezTo>
                    <a:cubicBezTo>
                      <a:pt x="185026" y="-14028"/>
                      <a:pt x="260918" y="33014"/>
                      <a:pt x="278729" y="10884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2" name="Forma Livre: Forma 931">
                <a:extLst>
                  <a:ext uri="{FF2B5EF4-FFF2-40B4-BE49-F238E27FC236}">
                    <a16:creationId xmlns:a16="http://schemas.microsoft.com/office/drawing/2014/main" id="{1270AAB8-4329-7810-A92B-90C3C8925910}"/>
                  </a:ext>
                </a:extLst>
              </p:cNvPr>
              <p:cNvSpPr/>
              <p:nvPr/>
            </p:nvSpPr>
            <p:spPr>
              <a:xfrm>
                <a:off x="9837212" y="2646803"/>
                <a:ext cx="215217" cy="215286"/>
              </a:xfrm>
              <a:custGeom>
                <a:avLst/>
                <a:gdLst>
                  <a:gd name="connsiteX0" fmla="*/ 212320 w 215217"/>
                  <a:gd name="connsiteY0" fmla="*/ 82985 h 215286"/>
                  <a:gd name="connsiteX1" fmla="*/ 132305 w 215217"/>
                  <a:gd name="connsiteY1" fmla="*/ 212389 h 215286"/>
                  <a:gd name="connsiteX2" fmla="*/ 2896 w 215217"/>
                  <a:gd name="connsiteY2" fmla="*/ 132375 h 215286"/>
                  <a:gd name="connsiteX3" fmla="*/ 82916 w 215217"/>
                  <a:gd name="connsiteY3" fmla="*/ 2971 h 215286"/>
                  <a:gd name="connsiteX4" fmla="*/ 83113 w 215217"/>
                  <a:gd name="connsiteY4" fmla="*/ 2923 h 215286"/>
                  <a:gd name="connsiteX5" fmla="*/ 212201 w 215217"/>
                  <a:gd name="connsiteY5" fmla="*/ 82485 h 215286"/>
                  <a:gd name="connsiteX6" fmla="*/ 212320 w 215217"/>
                  <a:gd name="connsiteY6" fmla="*/ 82985 h 2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5217" h="215286">
                    <a:moveTo>
                      <a:pt x="212320" y="82985"/>
                    </a:moveTo>
                    <a:cubicBezTo>
                      <a:pt x="225961" y="140816"/>
                      <a:pt x="190136" y="198753"/>
                      <a:pt x="132305" y="212389"/>
                    </a:cubicBezTo>
                    <a:cubicBezTo>
                      <a:pt x="74475" y="226030"/>
                      <a:pt x="16537" y="190205"/>
                      <a:pt x="2896" y="132375"/>
                    </a:cubicBezTo>
                    <a:cubicBezTo>
                      <a:pt x="-10740" y="74544"/>
                      <a:pt x="25086" y="16606"/>
                      <a:pt x="82916" y="2971"/>
                    </a:cubicBezTo>
                    <a:cubicBezTo>
                      <a:pt x="82981" y="2953"/>
                      <a:pt x="83047" y="2941"/>
                      <a:pt x="83113" y="2923"/>
                    </a:cubicBezTo>
                    <a:cubicBezTo>
                      <a:pt x="140729" y="-10754"/>
                      <a:pt x="198529" y="24869"/>
                      <a:pt x="212201" y="82485"/>
                    </a:cubicBezTo>
                    <a:cubicBezTo>
                      <a:pt x="212242" y="82652"/>
                      <a:pt x="212284" y="82818"/>
                      <a:pt x="212320" y="82985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3" name="Forma Livre: Forma 932">
                <a:extLst>
                  <a:ext uri="{FF2B5EF4-FFF2-40B4-BE49-F238E27FC236}">
                    <a16:creationId xmlns:a16="http://schemas.microsoft.com/office/drawing/2014/main" id="{208A2A86-2459-4671-C7F7-47DE56AD2AA8}"/>
                  </a:ext>
                </a:extLst>
              </p:cNvPr>
              <p:cNvSpPr/>
              <p:nvPr/>
            </p:nvSpPr>
            <p:spPr>
              <a:xfrm>
                <a:off x="9836121" y="2646295"/>
                <a:ext cx="216731" cy="216660"/>
              </a:xfrm>
              <a:custGeom>
                <a:avLst/>
                <a:gdLst>
                  <a:gd name="connsiteX0" fmla="*/ 213411 w 216731"/>
                  <a:gd name="connsiteY0" fmla="*/ 83493 h 216660"/>
                  <a:gd name="connsiteX1" fmla="*/ 212815 w 216731"/>
                  <a:gd name="connsiteY1" fmla="*/ 81884 h 216660"/>
                  <a:gd name="connsiteX2" fmla="*/ 211266 w 216731"/>
                  <a:gd name="connsiteY2" fmla="*/ 76999 h 216660"/>
                  <a:gd name="connsiteX3" fmla="*/ 210194 w 216731"/>
                  <a:gd name="connsiteY3" fmla="*/ 73366 h 216660"/>
                  <a:gd name="connsiteX4" fmla="*/ 208467 w 216731"/>
                  <a:gd name="connsiteY4" fmla="*/ 69196 h 216660"/>
                  <a:gd name="connsiteX5" fmla="*/ 203761 w 216731"/>
                  <a:gd name="connsiteY5" fmla="*/ 58950 h 216660"/>
                  <a:gd name="connsiteX6" fmla="*/ 185592 w 216731"/>
                  <a:gd name="connsiteY6" fmla="*/ 33990 h 216660"/>
                  <a:gd name="connsiteX7" fmla="*/ 152233 w 216731"/>
                  <a:gd name="connsiteY7" fmla="*/ 10817 h 216660"/>
                  <a:gd name="connsiteX8" fmla="*/ 50368 w 216731"/>
                  <a:gd name="connsiteY8" fmla="*/ 19157 h 216660"/>
                  <a:gd name="connsiteX9" fmla="*/ 38454 w 216731"/>
                  <a:gd name="connsiteY9" fmla="*/ 28271 h 216660"/>
                  <a:gd name="connsiteX10" fmla="*/ 32855 w 216731"/>
                  <a:gd name="connsiteY10" fmla="*/ 33633 h 216660"/>
                  <a:gd name="connsiteX11" fmla="*/ 27612 w 216731"/>
                  <a:gd name="connsiteY11" fmla="*/ 39590 h 216660"/>
                  <a:gd name="connsiteX12" fmla="*/ 18200 w 216731"/>
                  <a:gd name="connsiteY12" fmla="*/ 52278 h 216660"/>
                  <a:gd name="connsiteX13" fmla="*/ 10814 w 216731"/>
                  <a:gd name="connsiteY13" fmla="*/ 66634 h 216660"/>
                  <a:gd name="connsiteX14" fmla="*/ 2653 w 216731"/>
                  <a:gd name="connsiteY14" fmla="*/ 98623 h 216660"/>
                  <a:gd name="connsiteX15" fmla="*/ 4916 w 216731"/>
                  <a:gd name="connsiteY15" fmla="*/ 132578 h 216660"/>
                  <a:gd name="connsiteX16" fmla="*/ 17902 w 216731"/>
                  <a:gd name="connsiteY16" fmla="*/ 164031 h 216660"/>
                  <a:gd name="connsiteX17" fmla="*/ 39407 w 216731"/>
                  <a:gd name="connsiteY17" fmla="*/ 189050 h 216660"/>
                  <a:gd name="connsiteX18" fmla="*/ 52393 w 216731"/>
                  <a:gd name="connsiteY18" fmla="*/ 198701 h 216660"/>
                  <a:gd name="connsiteX19" fmla="*/ 66511 w 216731"/>
                  <a:gd name="connsiteY19" fmla="*/ 205909 h 216660"/>
                  <a:gd name="connsiteX20" fmla="*/ 81106 w 216731"/>
                  <a:gd name="connsiteY20" fmla="*/ 211091 h 216660"/>
                  <a:gd name="connsiteX21" fmla="*/ 95999 w 216731"/>
                  <a:gd name="connsiteY21" fmla="*/ 213891 h 216660"/>
                  <a:gd name="connsiteX22" fmla="*/ 151577 w 216731"/>
                  <a:gd name="connsiteY22" fmla="*/ 205670 h 216660"/>
                  <a:gd name="connsiteX23" fmla="*/ 210432 w 216731"/>
                  <a:gd name="connsiteY23" fmla="*/ 140561 h 216660"/>
                  <a:gd name="connsiteX24" fmla="*/ 215675 w 216731"/>
                  <a:gd name="connsiteY24" fmla="*/ 110180 h 216660"/>
                  <a:gd name="connsiteX25" fmla="*/ 215377 w 216731"/>
                  <a:gd name="connsiteY25" fmla="*/ 98862 h 216660"/>
                  <a:gd name="connsiteX26" fmla="*/ 215019 w 216731"/>
                  <a:gd name="connsiteY26" fmla="*/ 94394 h 216660"/>
                  <a:gd name="connsiteX27" fmla="*/ 214424 w 216731"/>
                  <a:gd name="connsiteY27" fmla="*/ 90641 h 216660"/>
                  <a:gd name="connsiteX28" fmla="*/ 213590 w 216731"/>
                  <a:gd name="connsiteY28" fmla="*/ 85637 h 216660"/>
                  <a:gd name="connsiteX29" fmla="*/ 213590 w 216731"/>
                  <a:gd name="connsiteY29" fmla="*/ 83850 h 216660"/>
                  <a:gd name="connsiteX30" fmla="*/ 214007 w 216731"/>
                  <a:gd name="connsiteY30" fmla="*/ 85578 h 216660"/>
                  <a:gd name="connsiteX31" fmla="*/ 215019 w 216731"/>
                  <a:gd name="connsiteY31" fmla="*/ 90581 h 216660"/>
                  <a:gd name="connsiteX32" fmla="*/ 215734 w 216731"/>
                  <a:gd name="connsiteY32" fmla="*/ 94275 h 216660"/>
                  <a:gd name="connsiteX33" fmla="*/ 216211 w 216731"/>
                  <a:gd name="connsiteY33" fmla="*/ 98802 h 216660"/>
                  <a:gd name="connsiteX34" fmla="*/ 216687 w 216731"/>
                  <a:gd name="connsiteY34" fmla="*/ 110180 h 216660"/>
                  <a:gd name="connsiteX35" fmla="*/ 211803 w 216731"/>
                  <a:gd name="connsiteY35" fmla="*/ 140978 h 216660"/>
                  <a:gd name="connsiteX36" fmla="*/ 152233 w 216731"/>
                  <a:gd name="connsiteY36" fmla="*/ 207398 h 216660"/>
                  <a:gd name="connsiteX37" fmla="*/ 95701 w 216731"/>
                  <a:gd name="connsiteY37" fmla="*/ 215916 h 216660"/>
                  <a:gd name="connsiteX38" fmla="*/ 80510 w 216731"/>
                  <a:gd name="connsiteY38" fmla="*/ 213117 h 216660"/>
                  <a:gd name="connsiteX39" fmla="*/ 65558 w 216731"/>
                  <a:gd name="connsiteY39" fmla="*/ 207875 h 216660"/>
                  <a:gd name="connsiteX40" fmla="*/ 51202 w 216731"/>
                  <a:gd name="connsiteY40" fmla="*/ 200547 h 216660"/>
                  <a:gd name="connsiteX41" fmla="*/ 37918 w 216731"/>
                  <a:gd name="connsiteY41" fmla="*/ 190778 h 216660"/>
                  <a:gd name="connsiteX42" fmla="*/ 15937 w 216731"/>
                  <a:gd name="connsiteY42" fmla="*/ 165163 h 216660"/>
                  <a:gd name="connsiteX43" fmla="*/ 2712 w 216731"/>
                  <a:gd name="connsiteY43" fmla="*/ 132936 h 216660"/>
                  <a:gd name="connsiteX44" fmla="*/ 389 w 216731"/>
                  <a:gd name="connsiteY44" fmla="*/ 98266 h 216660"/>
                  <a:gd name="connsiteX45" fmla="*/ 8669 w 216731"/>
                  <a:gd name="connsiteY45" fmla="*/ 65622 h 216660"/>
                  <a:gd name="connsiteX46" fmla="*/ 25885 w 216731"/>
                  <a:gd name="connsiteY46" fmla="*/ 37981 h 216660"/>
                  <a:gd name="connsiteX47" fmla="*/ 31246 w 216731"/>
                  <a:gd name="connsiteY47" fmla="*/ 32024 h 216660"/>
                  <a:gd name="connsiteX48" fmla="*/ 36905 w 216731"/>
                  <a:gd name="connsiteY48" fmla="*/ 26544 h 216660"/>
                  <a:gd name="connsiteX49" fmla="*/ 49296 w 216731"/>
                  <a:gd name="connsiteY49" fmla="*/ 17310 h 216660"/>
                  <a:gd name="connsiteX50" fmla="*/ 103981 w 216731"/>
                  <a:gd name="connsiteY50" fmla="*/ 95 h 216660"/>
                  <a:gd name="connsiteX51" fmla="*/ 186664 w 216731"/>
                  <a:gd name="connsiteY51" fmla="*/ 33335 h 216660"/>
                  <a:gd name="connsiteX52" fmla="*/ 204535 w 216731"/>
                  <a:gd name="connsiteY52" fmla="*/ 58771 h 216660"/>
                  <a:gd name="connsiteX53" fmla="*/ 209122 w 216731"/>
                  <a:gd name="connsiteY53" fmla="*/ 69196 h 216660"/>
                  <a:gd name="connsiteX54" fmla="*/ 210730 w 216731"/>
                  <a:gd name="connsiteY54" fmla="*/ 73425 h 216660"/>
                  <a:gd name="connsiteX55" fmla="*/ 211743 w 216731"/>
                  <a:gd name="connsiteY55" fmla="*/ 77119 h 216660"/>
                  <a:gd name="connsiteX56" fmla="*/ 213053 w 216731"/>
                  <a:gd name="connsiteY56" fmla="*/ 82063 h 21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16731" h="216660">
                    <a:moveTo>
                      <a:pt x="213411" y="83493"/>
                    </a:moveTo>
                    <a:cubicBezTo>
                      <a:pt x="213143" y="82986"/>
                      <a:pt x="212940" y="82444"/>
                      <a:pt x="212815" y="81884"/>
                    </a:cubicBezTo>
                    <a:lnTo>
                      <a:pt x="211266" y="76999"/>
                    </a:lnTo>
                    <a:cubicBezTo>
                      <a:pt x="210968" y="75927"/>
                      <a:pt x="210611" y="74676"/>
                      <a:pt x="210194" y="73366"/>
                    </a:cubicBezTo>
                    <a:cubicBezTo>
                      <a:pt x="209777" y="72055"/>
                      <a:pt x="209122" y="70685"/>
                      <a:pt x="208467" y="69196"/>
                    </a:cubicBezTo>
                    <a:cubicBezTo>
                      <a:pt x="207144" y="65669"/>
                      <a:pt x="205571" y="62250"/>
                      <a:pt x="203761" y="58950"/>
                    </a:cubicBezTo>
                    <a:cubicBezTo>
                      <a:pt x="199013" y="49752"/>
                      <a:pt x="192889" y="41335"/>
                      <a:pt x="185592" y="33990"/>
                    </a:cubicBezTo>
                    <a:cubicBezTo>
                      <a:pt x="176084" y="24173"/>
                      <a:pt x="164754" y="16298"/>
                      <a:pt x="152233" y="10817"/>
                    </a:cubicBezTo>
                    <a:cubicBezTo>
                      <a:pt x="119076" y="-3938"/>
                      <a:pt x="80683" y="-799"/>
                      <a:pt x="50368" y="19157"/>
                    </a:cubicBezTo>
                    <a:cubicBezTo>
                      <a:pt x="46204" y="21939"/>
                      <a:pt x="42225" y="24983"/>
                      <a:pt x="38454" y="28271"/>
                    </a:cubicBezTo>
                    <a:cubicBezTo>
                      <a:pt x="36488" y="29939"/>
                      <a:pt x="34761" y="31845"/>
                      <a:pt x="32855" y="33633"/>
                    </a:cubicBezTo>
                    <a:cubicBezTo>
                      <a:pt x="30966" y="35485"/>
                      <a:pt x="29209" y="37481"/>
                      <a:pt x="27612" y="39590"/>
                    </a:cubicBezTo>
                    <a:cubicBezTo>
                      <a:pt x="24211" y="43616"/>
                      <a:pt x="21066" y="47852"/>
                      <a:pt x="18200" y="52278"/>
                    </a:cubicBezTo>
                    <a:cubicBezTo>
                      <a:pt x="15407" y="56889"/>
                      <a:pt x="12940" y="61684"/>
                      <a:pt x="10814" y="66634"/>
                    </a:cubicBezTo>
                    <a:cubicBezTo>
                      <a:pt x="6399" y="76791"/>
                      <a:pt x="3647" y="87591"/>
                      <a:pt x="2653" y="98623"/>
                    </a:cubicBezTo>
                    <a:cubicBezTo>
                      <a:pt x="1688" y="109989"/>
                      <a:pt x="2450" y="121439"/>
                      <a:pt x="4916" y="132578"/>
                    </a:cubicBezTo>
                    <a:cubicBezTo>
                      <a:pt x="7651" y="143652"/>
                      <a:pt x="12029" y="154256"/>
                      <a:pt x="17902" y="164031"/>
                    </a:cubicBezTo>
                    <a:cubicBezTo>
                      <a:pt x="23687" y="173467"/>
                      <a:pt x="30948" y="181914"/>
                      <a:pt x="39407" y="189050"/>
                    </a:cubicBezTo>
                    <a:cubicBezTo>
                      <a:pt x="43512" y="192559"/>
                      <a:pt x="47848" y="195782"/>
                      <a:pt x="52393" y="198701"/>
                    </a:cubicBezTo>
                    <a:cubicBezTo>
                      <a:pt x="56939" y="201411"/>
                      <a:pt x="61651" y="203818"/>
                      <a:pt x="66511" y="205909"/>
                    </a:cubicBezTo>
                    <a:cubicBezTo>
                      <a:pt x="71235" y="208006"/>
                      <a:pt x="76114" y="209739"/>
                      <a:pt x="81106" y="211091"/>
                    </a:cubicBezTo>
                    <a:cubicBezTo>
                      <a:pt x="85997" y="212366"/>
                      <a:pt x="90977" y="213301"/>
                      <a:pt x="95999" y="213891"/>
                    </a:cubicBezTo>
                    <a:cubicBezTo>
                      <a:pt x="114924" y="216137"/>
                      <a:pt x="134112" y="213301"/>
                      <a:pt x="151577" y="205670"/>
                    </a:cubicBezTo>
                    <a:cubicBezTo>
                      <a:pt x="179587" y="193357"/>
                      <a:pt x="201002" y="169666"/>
                      <a:pt x="210432" y="140561"/>
                    </a:cubicBezTo>
                    <a:cubicBezTo>
                      <a:pt x="213703" y="130755"/>
                      <a:pt x="215466" y="120515"/>
                      <a:pt x="215675" y="110180"/>
                    </a:cubicBezTo>
                    <a:cubicBezTo>
                      <a:pt x="215800" y="106403"/>
                      <a:pt x="215698" y="102626"/>
                      <a:pt x="215377" y="98862"/>
                    </a:cubicBezTo>
                    <a:cubicBezTo>
                      <a:pt x="215377" y="97253"/>
                      <a:pt x="215377" y="95764"/>
                      <a:pt x="215019" y="94394"/>
                    </a:cubicBezTo>
                    <a:cubicBezTo>
                      <a:pt x="214662" y="93024"/>
                      <a:pt x="214602" y="91773"/>
                      <a:pt x="214424" y="90641"/>
                    </a:cubicBezTo>
                    <a:cubicBezTo>
                      <a:pt x="214066" y="88496"/>
                      <a:pt x="213768" y="86828"/>
                      <a:pt x="213590" y="85637"/>
                    </a:cubicBezTo>
                    <a:cubicBezTo>
                      <a:pt x="213512" y="85041"/>
                      <a:pt x="213512" y="84446"/>
                      <a:pt x="213590" y="83850"/>
                    </a:cubicBezTo>
                    <a:cubicBezTo>
                      <a:pt x="213590" y="83850"/>
                      <a:pt x="213590" y="84446"/>
                      <a:pt x="214007" y="85578"/>
                    </a:cubicBezTo>
                    <a:lnTo>
                      <a:pt x="215019" y="90581"/>
                    </a:lnTo>
                    <a:cubicBezTo>
                      <a:pt x="215019" y="91713"/>
                      <a:pt x="215496" y="92964"/>
                      <a:pt x="215734" y="94275"/>
                    </a:cubicBezTo>
                    <a:cubicBezTo>
                      <a:pt x="215972" y="95585"/>
                      <a:pt x="215734" y="97194"/>
                      <a:pt x="216211" y="98802"/>
                    </a:cubicBezTo>
                    <a:cubicBezTo>
                      <a:pt x="216658" y="102579"/>
                      <a:pt x="216818" y="106379"/>
                      <a:pt x="216687" y="110180"/>
                    </a:cubicBezTo>
                    <a:cubicBezTo>
                      <a:pt x="216669" y="120640"/>
                      <a:pt x="215025" y="131029"/>
                      <a:pt x="211803" y="140978"/>
                    </a:cubicBezTo>
                    <a:cubicBezTo>
                      <a:pt x="202438" y="170667"/>
                      <a:pt x="180731" y="194870"/>
                      <a:pt x="152233" y="207398"/>
                    </a:cubicBezTo>
                    <a:cubicBezTo>
                      <a:pt x="134493" y="215243"/>
                      <a:pt x="114966" y="218186"/>
                      <a:pt x="95701" y="215916"/>
                    </a:cubicBezTo>
                    <a:cubicBezTo>
                      <a:pt x="90578" y="215357"/>
                      <a:pt x="85496" y="214415"/>
                      <a:pt x="80510" y="213117"/>
                    </a:cubicBezTo>
                    <a:cubicBezTo>
                      <a:pt x="75405" y="211735"/>
                      <a:pt x="70407" y="209983"/>
                      <a:pt x="65558" y="207875"/>
                    </a:cubicBezTo>
                    <a:cubicBezTo>
                      <a:pt x="60614" y="205754"/>
                      <a:pt x="55819" y="203306"/>
                      <a:pt x="51202" y="200547"/>
                    </a:cubicBezTo>
                    <a:cubicBezTo>
                      <a:pt x="46562" y="197587"/>
                      <a:pt x="42124" y="194322"/>
                      <a:pt x="37918" y="190778"/>
                    </a:cubicBezTo>
                    <a:cubicBezTo>
                      <a:pt x="29256" y="183481"/>
                      <a:pt x="21834" y="174831"/>
                      <a:pt x="15937" y="165163"/>
                    </a:cubicBezTo>
                    <a:cubicBezTo>
                      <a:pt x="9920" y="155155"/>
                      <a:pt x="5464" y="144284"/>
                      <a:pt x="2712" y="132936"/>
                    </a:cubicBezTo>
                    <a:cubicBezTo>
                      <a:pt x="228" y="121558"/>
                      <a:pt x="-558" y="109876"/>
                      <a:pt x="389" y="98266"/>
                    </a:cubicBezTo>
                    <a:cubicBezTo>
                      <a:pt x="1390" y="87013"/>
                      <a:pt x="4184" y="75993"/>
                      <a:pt x="8669" y="65622"/>
                    </a:cubicBezTo>
                    <a:cubicBezTo>
                      <a:pt x="12869" y="55536"/>
                      <a:pt x="18683" y="46196"/>
                      <a:pt x="25885" y="37981"/>
                    </a:cubicBezTo>
                    <a:cubicBezTo>
                      <a:pt x="27523" y="35866"/>
                      <a:pt x="29316" y="33877"/>
                      <a:pt x="31246" y="32024"/>
                    </a:cubicBezTo>
                    <a:cubicBezTo>
                      <a:pt x="33152" y="30178"/>
                      <a:pt x="34939" y="28271"/>
                      <a:pt x="36905" y="26544"/>
                    </a:cubicBezTo>
                    <a:cubicBezTo>
                      <a:pt x="40831" y="23202"/>
                      <a:pt x="44971" y="20116"/>
                      <a:pt x="49296" y="17310"/>
                    </a:cubicBezTo>
                    <a:cubicBezTo>
                      <a:pt x="65660" y="6790"/>
                      <a:pt x="84543" y="851"/>
                      <a:pt x="103981" y="95"/>
                    </a:cubicBezTo>
                    <a:cubicBezTo>
                      <a:pt x="135035" y="-1204"/>
                      <a:pt x="165147" y="10901"/>
                      <a:pt x="186664" y="33335"/>
                    </a:cubicBezTo>
                    <a:cubicBezTo>
                      <a:pt x="193872" y="40858"/>
                      <a:pt x="199900" y="49436"/>
                      <a:pt x="204535" y="58771"/>
                    </a:cubicBezTo>
                    <a:cubicBezTo>
                      <a:pt x="206316" y="62131"/>
                      <a:pt x="207847" y="65616"/>
                      <a:pt x="209122" y="69196"/>
                    </a:cubicBezTo>
                    <a:cubicBezTo>
                      <a:pt x="209718" y="70745"/>
                      <a:pt x="210313" y="72115"/>
                      <a:pt x="210730" y="73425"/>
                    </a:cubicBezTo>
                    <a:cubicBezTo>
                      <a:pt x="211147" y="74736"/>
                      <a:pt x="211445" y="75987"/>
                      <a:pt x="211743" y="77119"/>
                    </a:cubicBezTo>
                    <a:cubicBezTo>
                      <a:pt x="212279" y="79204"/>
                      <a:pt x="212696" y="80812"/>
                      <a:pt x="213053" y="82063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4" name="Forma Livre: Forma 933">
                <a:extLst>
                  <a:ext uri="{FF2B5EF4-FFF2-40B4-BE49-F238E27FC236}">
                    <a16:creationId xmlns:a16="http://schemas.microsoft.com/office/drawing/2014/main" id="{16AA5946-04A4-D3FD-D63B-19CEA89ABCD2}"/>
                  </a:ext>
                </a:extLst>
              </p:cNvPr>
              <p:cNvSpPr/>
              <p:nvPr/>
            </p:nvSpPr>
            <p:spPr>
              <a:xfrm>
                <a:off x="9837186" y="2647343"/>
                <a:ext cx="211750" cy="139036"/>
              </a:xfrm>
              <a:custGeom>
                <a:avLst/>
                <a:gdLst>
                  <a:gd name="connsiteX0" fmla="*/ 211750 w 211750"/>
                  <a:gd name="connsiteY0" fmla="*/ 83934 h 139036"/>
                  <a:gd name="connsiteX1" fmla="*/ 206091 w 211750"/>
                  <a:gd name="connsiteY1" fmla="*/ 72020 h 139036"/>
                  <a:gd name="connsiteX2" fmla="*/ 186612 w 211750"/>
                  <a:gd name="connsiteY2" fmla="*/ 42712 h 139036"/>
                  <a:gd name="connsiteX3" fmla="*/ 168443 w 211750"/>
                  <a:gd name="connsiteY3" fmla="*/ 26866 h 139036"/>
                  <a:gd name="connsiteX4" fmla="*/ 143960 w 211750"/>
                  <a:gd name="connsiteY4" fmla="*/ 14356 h 139036"/>
                  <a:gd name="connsiteX5" fmla="*/ 129663 w 211750"/>
                  <a:gd name="connsiteY5" fmla="*/ 10365 h 139036"/>
                  <a:gd name="connsiteX6" fmla="*/ 114353 w 211750"/>
                  <a:gd name="connsiteY6" fmla="*/ 8399 h 139036"/>
                  <a:gd name="connsiteX7" fmla="*/ 98389 w 211750"/>
                  <a:gd name="connsiteY7" fmla="*/ 8816 h 139036"/>
                  <a:gd name="connsiteX8" fmla="*/ 66698 w 211750"/>
                  <a:gd name="connsiteY8" fmla="*/ 17275 h 139036"/>
                  <a:gd name="connsiteX9" fmla="*/ 52639 w 211750"/>
                  <a:gd name="connsiteY9" fmla="*/ 24900 h 139036"/>
                  <a:gd name="connsiteX10" fmla="*/ 40368 w 211750"/>
                  <a:gd name="connsiteY10" fmla="*/ 34253 h 139036"/>
                  <a:gd name="connsiteX11" fmla="*/ 29943 w 211750"/>
                  <a:gd name="connsiteY11" fmla="*/ 44797 h 139036"/>
                  <a:gd name="connsiteX12" fmla="*/ 14991 w 211750"/>
                  <a:gd name="connsiteY12" fmla="*/ 67910 h 139036"/>
                  <a:gd name="connsiteX13" fmla="*/ 7128 w 211750"/>
                  <a:gd name="connsiteY13" fmla="*/ 90725 h 139036"/>
                  <a:gd name="connsiteX14" fmla="*/ 4864 w 211750"/>
                  <a:gd name="connsiteY14" fmla="*/ 125812 h 139036"/>
                  <a:gd name="connsiteX15" fmla="*/ 5877 w 211750"/>
                  <a:gd name="connsiteY15" fmla="*/ 139036 h 139036"/>
                  <a:gd name="connsiteX16" fmla="*/ 1707 w 211750"/>
                  <a:gd name="connsiteY16" fmla="*/ 126288 h 139036"/>
                  <a:gd name="connsiteX17" fmla="*/ 1707 w 211750"/>
                  <a:gd name="connsiteY17" fmla="*/ 89534 h 139036"/>
                  <a:gd name="connsiteX18" fmla="*/ 24403 w 211750"/>
                  <a:gd name="connsiteY18" fmla="*/ 39971 h 139036"/>
                  <a:gd name="connsiteX19" fmla="*/ 35364 w 211750"/>
                  <a:gd name="connsiteY19" fmla="*/ 28057 h 139036"/>
                  <a:gd name="connsiteX20" fmla="*/ 48529 w 211750"/>
                  <a:gd name="connsiteY20" fmla="*/ 17811 h 139036"/>
                  <a:gd name="connsiteX21" fmla="*/ 63600 w 211750"/>
                  <a:gd name="connsiteY21" fmla="*/ 9472 h 139036"/>
                  <a:gd name="connsiteX22" fmla="*/ 80339 w 211750"/>
                  <a:gd name="connsiteY22" fmla="*/ 3515 h 139036"/>
                  <a:gd name="connsiteX23" fmla="*/ 97793 w 211750"/>
                  <a:gd name="connsiteY23" fmla="*/ 357 h 139036"/>
                  <a:gd name="connsiteX24" fmla="*/ 115009 w 211750"/>
                  <a:gd name="connsiteY24" fmla="*/ 357 h 139036"/>
                  <a:gd name="connsiteX25" fmla="*/ 131509 w 211750"/>
                  <a:gd name="connsiteY25" fmla="*/ 2681 h 139036"/>
                  <a:gd name="connsiteX26" fmla="*/ 146759 w 211750"/>
                  <a:gd name="connsiteY26" fmla="*/ 7208 h 139036"/>
                  <a:gd name="connsiteX27" fmla="*/ 172553 w 211750"/>
                  <a:gd name="connsiteY27" fmla="*/ 21326 h 139036"/>
                  <a:gd name="connsiteX28" fmla="*/ 191199 w 211750"/>
                  <a:gd name="connsiteY28" fmla="*/ 39197 h 139036"/>
                  <a:gd name="connsiteX29" fmla="*/ 209070 w 211750"/>
                  <a:gd name="connsiteY29" fmla="*/ 71127 h 139036"/>
                  <a:gd name="connsiteX30" fmla="*/ 211750 w 211750"/>
                  <a:gd name="connsiteY30" fmla="*/ 83934 h 139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11750" h="139036">
                    <a:moveTo>
                      <a:pt x="211750" y="83934"/>
                    </a:moveTo>
                    <a:cubicBezTo>
                      <a:pt x="209469" y="80163"/>
                      <a:pt x="207574" y="76172"/>
                      <a:pt x="206091" y="72020"/>
                    </a:cubicBezTo>
                    <a:cubicBezTo>
                      <a:pt x="201135" y="61315"/>
                      <a:pt x="194564" y="51427"/>
                      <a:pt x="186612" y="42712"/>
                    </a:cubicBezTo>
                    <a:cubicBezTo>
                      <a:pt x="181143" y="36790"/>
                      <a:pt x="175049" y="31483"/>
                      <a:pt x="168443" y="26866"/>
                    </a:cubicBezTo>
                    <a:cubicBezTo>
                      <a:pt x="160842" y="21677"/>
                      <a:pt x="152615" y="17472"/>
                      <a:pt x="143960" y="14356"/>
                    </a:cubicBezTo>
                    <a:cubicBezTo>
                      <a:pt x="139295" y="12676"/>
                      <a:pt x="134518" y="11342"/>
                      <a:pt x="129663" y="10365"/>
                    </a:cubicBezTo>
                    <a:cubicBezTo>
                      <a:pt x="124617" y="9311"/>
                      <a:pt x="119500" y="8656"/>
                      <a:pt x="114353" y="8399"/>
                    </a:cubicBezTo>
                    <a:cubicBezTo>
                      <a:pt x="109028" y="8125"/>
                      <a:pt x="103690" y="8262"/>
                      <a:pt x="98389" y="8816"/>
                    </a:cubicBezTo>
                    <a:cubicBezTo>
                      <a:pt x="87428" y="9865"/>
                      <a:pt x="76723" y="12724"/>
                      <a:pt x="66698" y="17275"/>
                    </a:cubicBezTo>
                    <a:cubicBezTo>
                      <a:pt x="61813" y="19438"/>
                      <a:pt x="57113" y="21987"/>
                      <a:pt x="52639" y="24900"/>
                    </a:cubicBezTo>
                    <a:cubicBezTo>
                      <a:pt x="48314" y="27700"/>
                      <a:pt x="44216" y="30827"/>
                      <a:pt x="40368" y="34253"/>
                    </a:cubicBezTo>
                    <a:cubicBezTo>
                      <a:pt x="36644" y="37511"/>
                      <a:pt x="33160" y="41032"/>
                      <a:pt x="29943" y="44797"/>
                    </a:cubicBezTo>
                    <a:cubicBezTo>
                      <a:pt x="23980" y="51820"/>
                      <a:pt x="18958" y="59594"/>
                      <a:pt x="14991" y="67910"/>
                    </a:cubicBezTo>
                    <a:cubicBezTo>
                      <a:pt x="11530" y="75195"/>
                      <a:pt x="8891" y="82850"/>
                      <a:pt x="7128" y="90725"/>
                    </a:cubicBezTo>
                    <a:cubicBezTo>
                      <a:pt x="4548" y="102234"/>
                      <a:pt x="3786" y="114070"/>
                      <a:pt x="4864" y="125812"/>
                    </a:cubicBezTo>
                    <a:cubicBezTo>
                      <a:pt x="5632" y="130178"/>
                      <a:pt x="5972" y="134604"/>
                      <a:pt x="5877" y="139036"/>
                    </a:cubicBezTo>
                    <a:cubicBezTo>
                      <a:pt x="3583" y="135140"/>
                      <a:pt x="2159" y="130792"/>
                      <a:pt x="1707" y="126288"/>
                    </a:cubicBezTo>
                    <a:cubicBezTo>
                      <a:pt x="-569" y="114142"/>
                      <a:pt x="-569" y="101680"/>
                      <a:pt x="1707" y="89534"/>
                    </a:cubicBezTo>
                    <a:cubicBezTo>
                      <a:pt x="4912" y="71347"/>
                      <a:pt x="12727" y="54280"/>
                      <a:pt x="24403" y="39971"/>
                    </a:cubicBezTo>
                    <a:cubicBezTo>
                      <a:pt x="27745" y="35724"/>
                      <a:pt x="31408" y="31745"/>
                      <a:pt x="35364" y="28057"/>
                    </a:cubicBezTo>
                    <a:cubicBezTo>
                      <a:pt x="39480" y="24305"/>
                      <a:pt x="43882" y="20879"/>
                      <a:pt x="48529" y="17811"/>
                    </a:cubicBezTo>
                    <a:cubicBezTo>
                      <a:pt x="53318" y="14624"/>
                      <a:pt x="58358" y="11837"/>
                      <a:pt x="63600" y="9472"/>
                    </a:cubicBezTo>
                    <a:cubicBezTo>
                      <a:pt x="69015" y="7053"/>
                      <a:pt x="74614" y="5063"/>
                      <a:pt x="80339" y="3515"/>
                    </a:cubicBezTo>
                    <a:cubicBezTo>
                      <a:pt x="86064" y="1996"/>
                      <a:pt x="91901" y="941"/>
                      <a:pt x="97793" y="357"/>
                    </a:cubicBezTo>
                    <a:cubicBezTo>
                      <a:pt x="103524" y="-119"/>
                      <a:pt x="109278" y="-119"/>
                      <a:pt x="115009" y="357"/>
                    </a:cubicBezTo>
                    <a:cubicBezTo>
                      <a:pt x="120567" y="667"/>
                      <a:pt x="126083" y="1448"/>
                      <a:pt x="131509" y="2681"/>
                    </a:cubicBezTo>
                    <a:cubicBezTo>
                      <a:pt x="136704" y="3795"/>
                      <a:pt x="141803" y="5308"/>
                      <a:pt x="146759" y="7208"/>
                    </a:cubicBezTo>
                    <a:cubicBezTo>
                      <a:pt x="155951" y="10740"/>
                      <a:pt x="164624" y="15488"/>
                      <a:pt x="172553" y="21326"/>
                    </a:cubicBezTo>
                    <a:cubicBezTo>
                      <a:pt x="179457" y="26521"/>
                      <a:pt x="185718" y="32519"/>
                      <a:pt x="191199" y="39197"/>
                    </a:cubicBezTo>
                    <a:cubicBezTo>
                      <a:pt x="199086" y="48639"/>
                      <a:pt x="205144" y="59469"/>
                      <a:pt x="209070" y="71127"/>
                    </a:cubicBezTo>
                    <a:cubicBezTo>
                      <a:pt x="210845" y="75159"/>
                      <a:pt x="211762" y="79526"/>
                      <a:pt x="211750" y="8393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5F3358E5-E1A0-FFEA-E968-C069B8EE917E}"/>
                  </a:ext>
                </a:extLst>
              </p:cNvPr>
              <p:cNvSpPr/>
              <p:nvPr/>
            </p:nvSpPr>
            <p:spPr>
              <a:xfrm rot="-4866001">
                <a:off x="9942427" y="2669297"/>
                <a:ext cx="20551" cy="88282"/>
              </a:xfrm>
              <a:custGeom>
                <a:avLst/>
                <a:gdLst>
                  <a:gd name="connsiteX0" fmla="*/ 0 w 20551"/>
                  <a:gd name="connsiteY0" fmla="*/ 0 h 88282"/>
                  <a:gd name="connsiteX1" fmla="*/ 20552 w 20551"/>
                  <a:gd name="connsiteY1" fmla="*/ 0 h 88282"/>
                  <a:gd name="connsiteX2" fmla="*/ 20552 w 20551"/>
                  <a:gd name="connsiteY2" fmla="*/ 88283 h 88282"/>
                  <a:gd name="connsiteX3" fmla="*/ 0 w 20551"/>
                  <a:gd name="connsiteY3" fmla="*/ 88283 h 8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51" h="88282">
                    <a:moveTo>
                      <a:pt x="0" y="0"/>
                    </a:moveTo>
                    <a:lnTo>
                      <a:pt x="20552" y="0"/>
                    </a:lnTo>
                    <a:lnTo>
                      <a:pt x="20552" y="88283"/>
                    </a:lnTo>
                    <a:lnTo>
                      <a:pt x="0" y="88283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6" name="Forma Livre: Forma 935">
                <a:extLst>
                  <a:ext uri="{FF2B5EF4-FFF2-40B4-BE49-F238E27FC236}">
                    <a16:creationId xmlns:a16="http://schemas.microsoft.com/office/drawing/2014/main" id="{5D4B8D6E-BEDC-612A-DFD6-003F5DF193B1}"/>
                  </a:ext>
                </a:extLst>
              </p:cNvPr>
              <p:cNvSpPr/>
              <p:nvPr/>
            </p:nvSpPr>
            <p:spPr>
              <a:xfrm rot="-4866001">
                <a:off x="9938751" y="2685610"/>
                <a:ext cx="20551" cy="116161"/>
              </a:xfrm>
              <a:custGeom>
                <a:avLst/>
                <a:gdLst>
                  <a:gd name="connsiteX0" fmla="*/ 0 w 20551"/>
                  <a:gd name="connsiteY0" fmla="*/ 0 h 116161"/>
                  <a:gd name="connsiteX1" fmla="*/ 20552 w 20551"/>
                  <a:gd name="connsiteY1" fmla="*/ 0 h 116161"/>
                  <a:gd name="connsiteX2" fmla="*/ 20552 w 20551"/>
                  <a:gd name="connsiteY2" fmla="*/ 116161 h 116161"/>
                  <a:gd name="connsiteX3" fmla="*/ 0 w 20551"/>
                  <a:gd name="connsiteY3" fmla="*/ 116161 h 116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51" h="116161">
                    <a:moveTo>
                      <a:pt x="0" y="0"/>
                    </a:moveTo>
                    <a:lnTo>
                      <a:pt x="20552" y="0"/>
                    </a:lnTo>
                    <a:lnTo>
                      <a:pt x="20552" y="116161"/>
                    </a:lnTo>
                    <a:lnTo>
                      <a:pt x="0" y="116161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7" name="Forma Livre: Forma 936">
                <a:extLst>
                  <a:ext uri="{FF2B5EF4-FFF2-40B4-BE49-F238E27FC236}">
                    <a16:creationId xmlns:a16="http://schemas.microsoft.com/office/drawing/2014/main" id="{01B72CB0-8F55-508C-FF98-8D889646D3DB}"/>
                  </a:ext>
                </a:extLst>
              </p:cNvPr>
              <p:cNvSpPr/>
              <p:nvPr/>
            </p:nvSpPr>
            <p:spPr>
              <a:xfrm>
                <a:off x="9948243" y="2744323"/>
                <a:ext cx="53454" cy="75693"/>
              </a:xfrm>
              <a:custGeom>
                <a:avLst/>
                <a:gdLst>
                  <a:gd name="connsiteX0" fmla="*/ 23253 w 53454"/>
                  <a:gd name="connsiteY0" fmla="*/ 75356 h 75693"/>
                  <a:gd name="connsiteX1" fmla="*/ 23253 w 53454"/>
                  <a:gd name="connsiteY1" fmla="*/ 75356 h 75693"/>
                  <a:gd name="connsiteX2" fmla="*/ 199 w 53454"/>
                  <a:gd name="connsiteY2" fmla="*/ 42235 h 75693"/>
                  <a:gd name="connsiteX3" fmla="*/ 6156 w 53454"/>
                  <a:gd name="connsiteY3" fmla="*/ 0 h 75693"/>
                  <a:gd name="connsiteX4" fmla="*/ 26410 w 53454"/>
                  <a:gd name="connsiteY4" fmla="*/ 3574 h 75693"/>
                  <a:gd name="connsiteX5" fmla="*/ 20453 w 53454"/>
                  <a:gd name="connsiteY5" fmla="*/ 43963 h 75693"/>
                  <a:gd name="connsiteX6" fmla="*/ 26410 w 53454"/>
                  <a:gd name="connsiteY6" fmla="*/ 55043 h 75693"/>
                  <a:gd name="connsiteX7" fmla="*/ 26410 w 53454"/>
                  <a:gd name="connsiteY7" fmla="*/ 55043 h 75693"/>
                  <a:gd name="connsiteX8" fmla="*/ 33856 w 53454"/>
                  <a:gd name="connsiteY8" fmla="*/ 47835 h 75693"/>
                  <a:gd name="connsiteX9" fmla="*/ 53455 w 53454"/>
                  <a:gd name="connsiteY9" fmla="*/ 53792 h 75693"/>
                  <a:gd name="connsiteX10" fmla="*/ 23253 w 53454"/>
                  <a:gd name="connsiteY10" fmla="*/ 75356 h 7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454" h="75693">
                    <a:moveTo>
                      <a:pt x="23253" y="75356"/>
                    </a:moveTo>
                    <a:lnTo>
                      <a:pt x="23253" y="75356"/>
                    </a:lnTo>
                    <a:cubicBezTo>
                      <a:pt x="13722" y="73867"/>
                      <a:pt x="-1945" y="67552"/>
                      <a:pt x="199" y="42235"/>
                    </a:cubicBezTo>
                    <a:cubicBezTo>
                      <a:pt x="1450" y="27581"/>
                      <a:pt x="6156" y="1132"/>
                      <a:pt x="6156" y="0"/>
                    </a:cubicBezTo>
                    <a:lnTo>
                      <a:pt x="26410" y="3574"/>
                    </a:lnTo>
                    <a:cubicBezTo>
                      <a:pt x="26410" y="3574"/>
                      <a:pt x="21704" y="30202"/>
                      <a:pt x="20453" y="43963"/>
                    </a:cubicBezTo>
                    <a:cubicBezTo>
                      <a:pt x="19619" y="54030"/>
                      <a:pt x="22419" y="54447"/>
                      <a:pt x="26410" y="55043"/>
                    </a:cubicBezTo>
                    <a:lnTo>
                      <a:pt x="26410" y="55043"/>
                    </a:lnTo>
                    <a:cubicBezTo>
                      <a:pt x="31176" y="55757"/>
                      <a:pt x="33797" y="47954"/>
                      <a:pt x="33856" y="47835"/>
                    </a:cubicBezTo>
                    <a:lnTo>
                      <a:pt x="53455" y="53792"/>
                    </a:lnTo>
                    <a:cubicBezTo>
                      <a:pt x="50774" y="62906"/>
                      <a:pt x="41064" y="78156"/>
                      <a:pt x="23253" y="7535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73FA20A9-B21E-7309-94B0-D6B5A7CD1C44}"/>
                  </a:ext>
                </a:extLst>
              </p:cNvPr>
              <p:cNvSpPr/>
              <p:nvPr/>
            </p:nvSpPr>
            <p:spPr>
              <a:xfrm>
                <a:off x="9881545" y="2739438"/>
                <a:ext cx="59748" cy="61833"/>
              </a:xfrm>
              <a:custGeom>
                <a:avLst/>
                <a:gdLst>
                  <a:gd name="connsiteX0" fmla="*/ 2442 w 59748"/>
                  <a:gd name="connsiteY0" fmla="*/ 61834 h 61833"/>
                  <a:gd name="connsiteX1" fmla="*/ 59 w 59748"/>
                  <a:gd name="connsiteY1" fmla="*/ 41401 h 61833"/>
                  <a:gd name="connsiteX2" fmla="*/ 1251 w 59748"/>
                  <a:gd name="connsiteY2" fmla="*/ 51647 h 61833"/>
                  <a:gd name="connsiteX3" fmla="*/ 0 w 59748"/>
                  <a:gd name="connsiteY3" fmla="*/ 41401 h 61833"/>
                  <a:gd name="connsiteX4" fmla="*/ 39316 w 59748"/>
                  <a:gd name="connsiteY4" fmla="*/ 0 h 61833"/>
                  <a:gd name="connsiteX5" fmla="*/ 59749 w 59748"/>
                  <a:gd name="connsiteY5" fmla="*/ 2442 h 61833"/>
                  <a:gd name="connsiteX6" fmla="*/ 2442 w 59748"/>
                  <a:gd name="connsiteY6" fmla="*/ 61834 h 61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48" h="61833">
                    <a:moveTo>
                      <a:pt x="2442" y="61834"/>
                    </a:moveTo>
                    <a:lnTo>
                      <a:pt x="59" y="41401"/>
                    </a:lnTo>
                    <a:lnTo>
                      <a:pt x="1251" y="51647"/>
                    </a:lnTo>
                    <a:lnTo>
                      <a:pt x="0" y="41401"/>
                    </a:lnTo>
                    <a:cubicBezTo>
                      <a:pt x="21058" y="38268"/>
                      <a:pt x="37279" y="21195"/>
                      <a:pt x="39316" y="0"/>
                    </a:cubicBezTo>
                    <a:lnTo>
                      <a:pt x="59749" y="2442"/>
                    </a:lnTo>
                    <a:cubicBezTo>
                      <a:pt x="56651" y="33097"/>
                      <a:pt x="32966" y="57646"/>
                      <a:pt x="2442" y="6183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39" name="Forma Livre: Forma 938">
                <a:extLst>
                  <a:ext uri="{FF2B5EF4-FFF2-40B4-BE49-F238E27FC236}">
                    <a16:creationId xmlns:a16="http://schemas.microsoft.com/office/drawing/2014/main" id="{0DD60B49-D157-29C4-D0D9-C6C335A3A376}"/>
                  </a:ext>
                </a:extLst>
              </p:cNvPr>
              <p:cNvSpPr/>
              <p:nvPr/>
            </p:nvSpPr>
            <p:spPr>
              <a:xfrm>
                <a:off x="9394254" y="1916838"/>
                <a:ext cx="369418" cy="369500"/>
              </a:xfrm>
              <a:custGeom>
                <a:avLst/>
                <a:gdLst>
                  <a:gd name="connsiteX0" fmla="*/ 364338 w 369418"/>
                  <a:gd name="connsiteY0" fmla="*/ 141955 h 369500"/>
                  <a:gd name="connsiteX1" fmla="*/ 227548 w 369418"/>
                  <a:gd name="connsiteY1" fmla="*/ 364422 h 369500"/>
                  <a:gd name="connsiteX2" fmla="*/ 5078 w 369418"/>
                  <a:gd name="connsiteY2" fmla="*/ 227629 h 369500"/>
                  <a:gd name="connsiteX3" fmla="*/ 141874 w 369418"/>
                  <a:gd name="connsiteY3" fmla="*/ 5163 h 369500"/>
                  <a:gd name="connsiteX4" fmla="*/ 142798 w 369418"/>
                  <a:gd name="connsiteY4" fmla="*/ 4944 h 369500"/>
                  <a:gd name="connsiteX5" fmla="*/ 364338 w 369418"/>
                  <a:gd name="connsiteY5" fmla="*/ 141955 h 36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9418" h="369500">
                    <a:moveTo>
                      <a:pt x="364338" y="141955"/>
                    </a:moveTo>
                    <a:cubicBezTo>
                      <a:pt x="387999" y="241161"/>
                      <a:pt x="326750" y="340763"/>
                      <a:pt x="227548" y="364422"/>
                    </a:cubicBezTo>
                    <a:cubicBezTo>
                      <a:pt x="128340" y="388080"/>
                      <a:pt x="28739" y="326836"/>
                      <a:pt x="5078" y="227629"/>
                    </a:cubicBezTo>
                    <a:cubicBezTo>
                      <a:pt x="-18577" y="128422"/>
                      <a:pt x="42667" y="28821"/>
                      <a:pt x="141874" y="5163"/>
                    </a:cubicBezTo>
                    <a:cubicBezTo>
                      <a:pt x="142178" y="5089"/>
                      <a:pt x="142488" y="5016"/>
                      <a:pt x="142798" y="4944"/>
                    </a:cubicBezTo>
                    <a:cubicBezTo>
                      <a:pt x="241803" y="-18363"/>
                      <a:pt x="340969" y="42965"/>
                      <a:pt x="364338" y="141955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0" name="Forma Livre: Forma 939">
                <a:extLst>
                  <a:ext uri="{FF2B5EF4-FFF2-40B4-BE49-F238E27FC236}">
                    <a16:creationId xmlns:a16="http://schemas.microsoft.com/office/drawing/2014/main" id="{D3F3A4DB-F374-5A80-934F-35E214E178C1}"/>
                  </a:ext>
                </a:extLst>
              </p:cNvPr>
              <p:cNvSpPr/>
              <p:nvPr/>
            </p:nvSpPr>
            <p:spPr>
              <a:xfrm>
                <a:off x="9438414" y="1960356"/>
                <a:ext cx="281234" cy="281269"/>
              </a:xfrm>
              <a:custGeom>
                <a:avLst/>
                <a:gdLst>
                  <a:gd name="connsiteX0" fmla="*/ 277408 w 281234"/>
                  <a:gd name="connsiteY0" fmla="*/ 108206 h 281269"/>
                  <a:gd name="connsiteX1" fmla="*/ 173065 w 281234"/>
                  <a:gd name="connsiteY1" fmla="*/ 277442 h 281269"/>
                  <a:gd name="connsiteX2" fmla="*/ 3827 w 281234"/>
                  <a:gd name="connsiteY2" fmla="*/ 173100 h 281269"/>
                  <a:gd name="connsiteX3" fmla="*/ 108170 w 281234"/>
                  <a:gd name="connsiteY3" fmla="*/ 3863 h 281269"/>
                  <a:gd name="connsiteX4" fmla="*/ 108527 w 281234"/>
                  <a:gd name="connsiteY4" fmla="*/ 3779 h 281269"/>
                  <a:gd name="connsiteX5" fmla="*/ 277408 w 281234"/>
                  <a:gd name="connsiteY5" fmla="*/ 108206 h 281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234" h="281269">
                    <a:moveTo>
                      <a:pt x="277408" y="108206"/>
                    </a:moveTo>
                    <a:cubicBezTo>
                      <a:pt x="295326" y="183752"/>
                      <a:pt x="248612" y="259522"/>
                      <a:pt x="173065" y="277442"/>
                    </a:cubicBezTo>
                    <a:cubicBezTo>
                      <a:pt x="97519" y="295362"/>
                      <a:pt x="21752" y="248646"/>
                      <a:pt x="3827" y="173100"/>
                    </a:cubicBezTo>
                    <a:cubicBezTo>
                      <a:pt x="-14092" y="97553"/>
                      <a:pt x="32623" y="21783"/>
                      <a:pt x="108170" y="3863"/>
                    </a:cubicBezTo>
                    <a:cubicBezTo>
                      <a:pt x="108289" y="3835"/>
                      <a:pt x="108408" y="3807"/>
                      <a:pt x="108527" y="3779"/>
                    </a:cubicBezTo>
                    <a:cubicBezTo>
                      <a:pt x="183996" y="-14016"/>
                      <a:pt x="259608" y="32735"/>
                      <a:pt x="277408" y="108206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1" name="Forma Livre: Forma 940">
                <a:extLst>
                  <a:ext uri="{FF2B5EF4-FFF2-40B4-BE49-F238E27FC236}">
                    <a16:creationId xmlns:a16="http://schemas.microsoft.com/office/drawing/2014/main" id="{D4D5A743-D12F-3BC6-6288-1CA8FEA4AE6E}"/>
                  </a:ext>
                </a:extLst>
              </p:cNvPr>
              <p:cNvSpPr/>
              <p:nvPr/>
            </p:nvSpPr>
            <p:spPr>
              <a:xfrm>
                <a:off x="9437228" y="1959429"/>
                <a:ext cx="282802" cy="282855"/>
              </a:xfrm>
              <a:custGeom>
                <a:avLst/>
                <a:gdLst>
                  <a:gd name="connsiteX0" fmla="*/ 278593 w 282802"/>
                  <a:gd name="connsiteY0" fmla="*/ 109133 h 282855"/>
                  <a:gd name="connsiteX1" fmla="*/ 277819 w 282802"/>
                  <a:gd name="connsiteY1" fmla="*/ 106989 h 282855"/>
                  <a:gd name="connsiteX2" fmla="*/ 275853 w 282802"/>
                  <a:gd name="connsiteY2" fmla="*/ 100615 h 282855"/>
                  <a:gd name="connsiteX3" fmla="*/ 274423 w 282802"/>
                  <a:gd name="connsiteY3" fmla="*/ 95909 h 282855"/>
                  <a:gd name="connsiteX4" fmla="*/ 272219 w 282802"/>
                  <a:gd name="connsiteY4" fmla="*/ 90428 h 282855"/>
                  <a:gd name="connsiteX5" fmla="*/ 266262 w 282802"/>
                  <a:gd name="connsiteY5" fmla="*/ 77025 h 282855"/>
                  <a:gd name="connsiteX6" fmla="*/ 242434 w 282802"/>
                  <a:gd name="connsiteY6" fmla="*/ 44440 h 282855"/>
                  <a:gd name="connsiteX7" fmla="*/ 65988 w 282802"/>
                  <a:gd name="connsiteY7" fmla="*/ 24842 h 282855"/>
                  <a:gd name="connsiteX8" fmla="*/ 50143 w 282802"/>
                  <a:gd name="connsiteY8" fmla="*/ 36756 h 282855"/>
                  <a:gd name="connsiteX9" fmla="*/ 42875 w 282802"/>
                  <a:gd name="connsiteY9" fmla="*/ 43726 h 282855"/>
                  <a:gd name="connsiteX10" fmla="*/ 36024 w 282802"/>
                  <a:gd name="connsiteY10" fmla="*/ 51291 h 282855"/>
                  <a:gd name="connsiteX11" fmla="*/ 23693 w 282802"/>
                  <a:gd name="connsiteY11" fmla="*/ 67911 h 282855"/>
                  <a:gd name="connsiteX12" fmla="*/ 14043 w 282802"/>
                  <a:gd name="connsiteY12" fmla="*/ 86675 h 282855"/>
                  <a:gd name="connsiteX13" fmla="*/ 3380 w 282802"/>
                  <a:gd name="connsiteY13" fmla="*/ 128374 h 282855"/>
                  <a:gd name="connsiteX14" fmla="*/ 23336 w 282802"/>
                  <a:gd name="connsiteY14" fmla="*/ 213798 h 282855"/>
                  <a:gd name="connsiteX15" fmla="*/ 51453 w 282802"/>
                  <a:gd name="connsiteY15" fmla="*/ 246502 h 282855"/>
                  <a:gd name="connsiteX16" fmla="*/ 68013 w 282802"/>
                  <a:gd name="connsiteY16" fmla="*/ 259309 h 282855"/>
                  <a:gd name="connsiteX17" fmla="*/ 86421 w 282802"/>
                  <a:gd name="connsiteY17" fmla="*/ 268781 h 282855"/>
                  <a:gd name="connsiteX18" fmla="*/ 105542 w 282802"/>
                  <a:gd name="connsiteY18" fmla="*/ 275572 h 282855"/>
                  <a:gd name="connsiteX19" fmla="*/ 274542 w 282802"/>
                  <a:gd name="connsiteY19" fmla="*/ 183417 h 282855"/>
                  <a:gd name="connsiteX20" fmla="*/ 281333 w 282802"/>
                  <a:gd name="connsiteY20" fmla="*/ 143684 h 282855"/>
                  <a:gd name="connsiteX21" fmla="*/ 280916 w 282802"/>
                  <a:gd name="connsiteY21" fmla="*/ 128970 h 282855"/>
                  <a:gd name="connsiteX22" fmla="*/ 280499 w 282802"/>
                  <a:gd name="connsiteY22" fmla="*/ 123013 h 282855"/>
                  <a:gd name="connsiteX23" fmla="*/ 279665 w 282802"/>
                  <a:gd name="connsiteY23" fmla="*/ 118128 h 282855"/>
                  <a:gd name="connsiteX24" fmla="*/ 278653 w 282802"/>
                  <a:gd name="connsiteY24" fmla="*/ 111516 h 282855"/>
                  <a:gd name="connsiteX25" fmla="*/ 278653 w 282802"/>
                  <a:gd name="connsiteY25" fmla="*/ 109252 h 282855"/>
                  <a:gd name="connsiteX26" fmla="*/ 279248 w 282802"/>
                  <a:gd name="connsiteY26" fmla="*/ 111457 h 282855"/>
                  <a:gd name="connsiteX27" fmla="*/ 280559 w 282802"/>
                  <a:gd name="connsiteY27" fmla="*/ 118069 h 282855"/>
                  <a:gd name="connsiteX28" fmla="*/ 281512 w 282802"/>
                  <a:gd name="connsiteY28" fmla="*/ 122894 h 282855"/>
                  <a:gd name="connsiteX29" fmla="*/ 282108 w 282802"/>
                  <a:gd name="connsiteY29" fmla="*/ 128851 h 282855"/>
                  <a:gd name="connsiteX30" fmla="*/ 282763 w 282802"/>
                  <a:gd name="connsiteY30" fmla="*/ 143743 h 282855"/>
                  <a:gd name="connsiteX31" fmla="*/ 276508 w 282802"/>
                  <a:gd name="connsiteY31" fmla="*/ 183894 h 282855"/>
                  <a:gd name="connsiteX32" fmla="*/ 199067 w 282802"/>
                  <a:gd name="connsiteY32" fmla="*/ 270746 h 282855"/>
                  <a:gd name="connsiteX33" fmla="*/ 124962 w 282802"/>
                  <a:gd name="connsiteY33" fmla="*/ 281886 h 282855"/>
                  <a:gd name="connsiteX34" fmla="*/ 105066 w 282802"/>
                  <a:gd name="connsiteY34" fmla="*/ 278193 h 282855"/>
                  <a:gd name="connsiteX35" fmla="*/ 85884 w 282802"/>
                  <a:gd name="connsiteY35" fmla="*/ 271342 h 282855"/>
                  <a:gd name="connsiteX36" fmla="*/ 67060 w 282802"/>
                  <a:gd name="connsiteY36" fmla="*/ 261751 h 282855"/>
                  <a:gd name="connsiteX37" fmla="*/ 49725 w 282802"/>
                  <a:gd name="connsiteY37" fmla="*/ 248944 h 282855"/>
                  <a:gd name="connsiteX38" fmla="*/ 21013 w 282802"/>
                  <a:gd name="connsiteY38" fmla="*/ 215585 h 282855"/>
                  <a:gd name="connsiteX39" fmla="*/ 640 w 282802"/>
                  <a:gd name="connsiteY39" fmla="*/ 128374 h 282855"/>
                  <a:gd name="connsiteX40" fmla="*/ 11601 w 282802"/>
                  <a:gd name="connsiteY40" fmla="*/ 85722 h 282855"/>
                  <a:gd name="connsiteX41" fmla="*/ 21430 w 282802"/>
                  <a:gd name="connsiteY41" fmla="*/ 66541 h 282855"/>
                  <a:gd name="connsiteX42" fmla="*/ 33761 w 282802"/>
                  <a:gd name="connsiteY42" fmla="*/ 49563 h 282855"/>
                  <a:gd name="connsiteX43" fmla="*/ 40790 w 282802"/>
                  <a:gd name="connsiteY43" fmla="*/ 41879 h 282855"/>
                  <a:gd name="connsiteX44" fmla="*/ 48177 w 282802"/>
                  <a:gd name="connsiteY44" fmla="*/ 34790 h 282855"/>
                  <a:gd name="connsiteX45" fmla="*/ 64380 w 282802"/>
                  <a:gd name="connsiteY45" fmla="*/ 22876 h 282855"/>
                  <a:gd name="connsiteX46" fmla="*/ 135566 w 282802"/>
                  <a:gd name="connsiteY46" fmla="*/ 120 h 282855"/>
                  <a:gd name="connsiteX47" fmla="*/ 243506 w 282802"/>
                  <a:gd name="connsiteY47" fmla="*/ 43606 h 282855"/>
                  <a:gd name="connsiteX48" fmla="*/ 267334 w 282802"/>
                  <a:gd name="connsiteY48" fmla="*/ 76787 h 282855"/>
                  <a:gd name="connsiteX49" fmla="*/ 273291 w 282802"/>
                  <a:gd name="connsiteY49" fmla="*/ 90428 h 282855"/>
                  <a:gd name="connsiteX50" fmla="*/ 275376 w 282802"/>
                  <a:gd name="connsiteY50" fmla="*/ 95968 h 282855"/>
                  <a:gd name="connsiteX51" fmla="*/ 276687 w 282802"/>
                  <a:gd name="connsiteY51" fmla="*/ 100734 h 282855"/>
                  <a:gd name="connsiteX52" fmla="*/ 278355 w 282802"/>
                  <a:gd name="connsiteY52" fmla="*/ 107227 h 282855"/>
                  <a:gd name="connsiteX53" fmla="*/ 278593 w 282802"/>
                  <a:gd name="connsiteY53" fmla="*/ 109133 h 282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82802" h="282855">
                    <a:moveTo>
                      <a:pt x="278593" y="109133"/>
                    </a:moveTo>
                    <a:cubicBezTo>
                      <a:pt x="278301" y="108432"/>
                      <a:pt x="278039" y="107716"/>
                      <a:pt x="277819" y="106989"/>
                    </a:cubicBezTo>
                    <a:lnTo>
                      <a:pt x="275853" y="100615"/>
                    </a:lnTo>
                    <a:lnTo>
                      <a:pt x="274423" y="95909"/>
                    </a:lnTo>
                    <a:cubicBezTo>
                      <a:pt x="273827" y="94241"/>
                      <a:pt x="272994" y="92394"/>
                      <a:pt x="272219" y="90428"/>
                    </a:cubicBezTo>
                    <a:cubicBezTo>
                      <a:pt x="270533" y="85834"/>
                      <a:pt x="268544" y="81357"/>
                      <a:pt x="266262" y="77025"/>
                    </a:cubicBezTo>
                    <a:cubicBezTo>
                      <a:pt x="260001" y="65029"/>
                      <a:pt x="251965" y="54044"/>
                      <a:pt x="242434" y="44440"/>
                    </a:cubicBezTo>
                    <a:cubicBezTo>
                      <a:pt x="195898" y="-3498"/>
                      <a:pt x="121906" y="-11717"/>
                      <a:pt x="65988" y="24842"/>
                    </a:cubicBezTo>
                    <a:cubicBezTo>
                      <a:pt x="60448" y="28457"/>
                      <a:pt x="55152" y="32437"/>
                      <a:pt x="50143" y="36756"/>
                    </a:cubicBezTo>
                    <a:cubicBezTo>
                      <a:pt x="47641" y="38960"/>
                      <a:pt x="45317" y="41402"/>
                      <a:pt x="42875" y="43726"/>
                    </a:cubicBezTo>
                    <a:cubicBezTo>
                      <a:pt x="40409" y="46074"/>
                      <a:pt x="38115" y="48603"/>
                      <a:pt x="36024" y="51291"/>
                    </a:cubicBezTo>
                    <a:cubicBezTo>
                      <a:pt x="31551" y="56552"/>
                      <a:pt x="27429" y="62104"/>
                      <a:pt x="23693" y="67911"/>
                    </a:cubicBezTo>
                    <a:cubicBezTo>
                      <a:pt x="20066" y="73945"/>
                      <a:pt x="16843" y="80214"/>
                      <a:pt x="14043" y="86675"/>
                    </a:cubicBezTo>
                    <a:cubicBezTo>
                      <a:pt x="8283" y="99916"/>
                      <a:pt x="4685" y="113994"/>
                      <a:pt x="3380" y="128374"/>
                    </a:cubicBezTo>
                    <a:cubicBezTo>
                      <a:pt x="533" y="158264"/>
                      <a:pt x="7538" y="188265"/>
                      <a:pt x="23336" y="213798"/>
                    </a:cubicBezTo>
                    <a:cubicBezTo>
                      <a:pt x="30848" y="226169"/>
                      <a:pt x="40349" y="237218"/>
                      <a:pt x="51453" y="246502"/>
                    </a:cubicBezTo>
                    <a:cubicBezTo>
                      <a:pt x="56665" y="251156"/>
                      <a:pt x="62199" y="255436"/>
                      <a:pt x="68013" y="259309"/>
                    </a:cubicBezTo>
                    <a:cubicBezTo>
                      <a:pt x="73935" y="262865"/>
                      <a:pt x="80082" y="266029"/>
                      <a:pt x="86421" y="268781"/>
                    </a:cubicBezTo>
                    <a:cubicBezTo>
                      <a:pt x="92634" y="271467"/>
                      <a:pt x="99026" y="273735"/>
                      <a:pt x="105542" y="275572"/>
                    </a:cubicBezTo>
                    <a:cubicBezTo>
                      <a:pt x="177402" y="294538"/>
                      <a:pt x="251566" y="254096"/>
                      <a:pt x="274542" y="183417"/>
                    </a:cubicBezTo>
                    <a:cubicBezTo>
                      <a:pt x="278772" y="170584"/>
                      <a:pt x="281059" y="157193"/>
                      <a:pt x="281333" y="143684"/>
                    </a:cubicBezTo>
                    <a:cubicBezTo>
                      <a:pt x="281542" y="138775"/>
                      <a:pt x="281405" y="133858"/>
                      <a:pt x="280916" y="128970"/>
                    </a:cubicBezTo>
                    <a:cubicBezTo>
                      <a:pt x="280916" y="126826"/>
                      <a:pt x="280916" y="124860"/>
                      <a:pt x="280499" y="123013"/>
                    </a:cubicBezTo>
                    <a:cubicBezTo>
                      <a:pt x="280082" y="121166"/>
                      <a:pt x="279904" y="119618"/>
                      <a:pt x="279665" y="118128"/>
                    </a:cubicBezTo>
                    <a:cubicBezTo>
                      <a:pt x="279248" y="115329"/>
                      <a:pt x="278891" y="113184"/>
                      <a:pt x="278653" y="111516"/>
                    </a:cubicBezTo>
                    <a:cubicBezTo>
                      <a:pt x="278414" y="109848"/>
                      <a:pt x="278653" y="109312"/>
                      <a:pt x="278653" y="109252"/>
                    </a:cubicBezTo>
                    <a:cubicBezTo>
                      <a:pt x="278903" y="109972"/>
                      <a:pt x="279105" y="110708"/>
                      <a:pt x="279248" y="111457"/>
                    </a:cubicBezTo>
                    <a:cubicBezTo>
                      <a:pt x="279546" y="113125"/>
                      <a:pt x="280023" y="115269"/>
                      <a:pt x="280559" y="118069"/>
                    </a:cubicBezTo>
                    <a:cubicBezTo>
                      <a:pt x="280857" y="119499"/>
                      <a:pt x="281155" y="121107"/>
                      <a:pt x="281512" y="122894"/>
                    </a:cubicBezTo>
                    <a:cubicBezTo>
                      <a:pt x="281869" y="124681"/>
                      <a:pt x="281869" y="126647"/>
                      <a:pt x="282108" y="128851"/>
                    </a:cubicBezTo>
                    <a:cubicBezTo>
                      <a:pt x="282685" y="133793"/>
                      <a:pt x="282900" y="138770"/>
                      <a:pt x="282763" y="143743"/>
                    </a:cubicBezTo>
                    <a:cubicBezTo>
                      <a:pt x="282751" y="157368"/>
                      <a:pt x="280642" y="170910"/>
                      <a:pt x="276508" y="183894"/>
                    </a:cubicBezTo>
                    <a:cubicBezTo>
                      <a:pt x="264302" y="222588"/>
                      <a:pt x="236114" y="254205"/>
                      <a:pt x="199067" y="270746"/>
                    </a:cubicBezTo>
                    <a:cubicBezTo>
                      <a:pt x="175799" y="281000"/>
                      <a:pt x="150214" y="284846"/>
                      <a:pt x="124962" y="281886"/>
                    </a:cubicBezTo>
                    <a:cubicBezTo>
                      <a:pt x="118255" y="281117"/>
                      <a:pt x="111607" y="279883"/>
                      <a:pt x="105066" y="278193"/>
                    </a:cubicBezTo>
                    <a:cubicBezTo>
                      <a:pt x="98513" y="276386"/>
                      <a:pt x="92098" y="274097"/>
                      <a:pt x="85884" y="271342"/>
                    </a:cubicBezTo>
                    <a:cubicBezTo>
                      <a:pt x="79391" y="268588"/>
                      <a:pt x="73107" y="265383"/>
                      <a:pt x="67060" y="261751"/>
                    </a:cubicBezTo>
                    <a:cubicBezTo>
                      <a:pt x="60990" y="257890"/>
                      <a:pt x="55200" y="253611"/>
                      <a:pt x="49725" y="248944"/>
                    </a:cubicBezTo>
                    <a:cubicBezTo>
                      <a:pt x="38407" y="239456"/>
                      <a:pt x="28709" y="228189"/>
                      <a:pt x="21013" y="215585"/>
                    </a:cubicBezTo>
                    <a:cubicBezTo>
                      <a:pt x="4869" y="189523"/>
                      <a:pt x="-2285" y="158890"/>
                      <a:pt x="640" y="128374"/>
                    </a:cubicBezTo>
                    <a:cubicBezTo>
                      <a:pt x="1968" y="113659"/>
                      <a:pt x="5674" y="99255"/>
                      <a:pt x="11601" y="85722"/>
                    </a:cubicBezTo>
                    <a:cubicBezTo>
                      <a:pt x="14460" y="79123"/>
                      <a:pt x="17742" y="72715"/>
                      <a:pt x="21430" y="66541"/>
                    </a:cubicBezTo>
                    <a:cubicBezTo>
                      <a:pt x="25189" y="60635"/>
                      <a:pt x="29305" y="54965"/>
                      <a:pt x="33761" y="49563"/>
                    </a:cubicBezTo>
                    <a:cubicBezTo>
                      <a:pt x="35911" y="46835"/>
                      <a:pt x="38264" y="44266"/>
                      <a:pt x="40790" y="41879"/>
                    </a:cubicBezTo>
                    <a:cubicBezTo>
                      <a:pt x="43292" y="39496"/>
                      <a:pt x="45615" y="37054"/>
                      <a:pt x="48177" y="34790"/>
                    </a:cubicBezTo>
                    <a:cubicBezTo>
                      <a:pt x="53312" y="30472"/>
                      <a:pt x="58727" y="26492"/>
                      <a:pt x="64380" y="22876"/>
                    </a:cubicBezTo>
                    <a:cubicBezTo>
                      <a:pt x="85670" y="9114"/>
                      <a:pt x="110237" y="1260"/>
                      <a:pt x="135566" y="120"/>
                    </a:cubicBezTo>
                    <a:cubicBezTo>
                      <a:pt x="176121" y="-1553"/>
                      <a:pt x="215437" y="14287"/>
                      <a:pt x="243506" y="43606"/>
                    </a:cubicBezTo>
                    <a:cubicBezTo>
                      <a:pt x="253127" y="53362"/>
                      <a:pt x="261163" y="64556"/>
                      <a:pt x="267334" y="76787"/>
                    </a:cubicBezTo>
                    <a:cubicBezTo>
                      <a:pt x="269628" y="81193"/>
                      <a:pt x="271617" y="85752"/>
                      <a:pt x="273291" y="90428"/>
                    </a:cubicBezTo>
                    <a:cubicBezTo>
                      <a:pt x="274006" y="92454"/>
                      <a:pt x="274781" y="94241"/>
                      <a:pt x="275376" y="95968"/>
                    </a:cubicBezTo>
                    <a:cubicBezTo>
                      <a:pt x="275972" y="97696"/>
                      <a:pt x="276270" y="99304"/>
                      <a:pt x="276687" y="100734"/>
                    </a:cubicBezTo>
                    <a:lnTo>
                      <a:pt x="278355" y="107227"/>
                    </a:lnTo>
                    <a:cubicBezTo>
                      <a:pt x="278510" y="107851"/>
                      <a:pt x="278587" y="108491"/>
                      <a:pt x="278593" y="10913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2" name="Forma Livre: Forma 941">
                <a:extLst>
                  <a:ext uri="{FF2B5EF4-FFF2-40B4-BE49-F238E27FC236}">
                    <a16:creationId xmlns:a16="http://schemas.microsoft.com/office/drawing/2014/main" id="{DFBFCA2B-62AF-95B7-050B-C86AB89DB596}"/>
                  </a:ext>
                </a:extLst>
              </p:cNvPr>
              <p:cNvSpPr/>
              <p:nvPr/>
            </p:nvSpPr>
            <p:spPr>
              <a:xfrm>
                <a:off x="9438270" y="1960859"/>
                <a:ext cx="276852" cy="180974"/>
              </a:xfrm>
              <a:custGeom>
                <a:avLst/>
                <a:gdLst>
                  <a:gd name="connsiteX0" fmla="*/ 276837 w 276852"/>
                  <a:gd name="connsiteY0" fmla="*/ 109610 h 180974"/>
                  <a:gd name="connsiteX1" fmla="*/ 269510 w 276852"/>
                  <a:gd name="connsiteY1" fmla="*/ 93943 h 180974"/>
                  <a:gd name="connsiteX2" fmla="*/ 244073 w 276852"/>
                  <a:gd name="connsiteY2" fmla="*/ 55639 h 180974"/>
                  <a:gd name="connsiteX3" fmla="*/ 220245 w 276852"/>
                  <a:gd name="connsiteY3" fmla="*/ 34969 h 180974"/>
                  <a:gd name="connsiteX4" fmla="*/ 188256 w 276852"/>
                  <a:gd name="connsiteY4" fmla="*/ 18349 h 180974"/>
                  <a:gd name="connsiteX5" fmla="*/ 169551 w 276852"/>
                  <a:gd name="connsiteY5" fmla="*/ 13106 h 180974"/>
                  <a:gd name="connsiteX6" fmla="*/ 128686 w 276852"/>
                  <a:gd name="connsiteY6" fmla="*/ 11081 h 180974"/>
                  <a:gd name="connsiteX7" fmla="*/ 107539 w 276852"/>
                  <a:gd name="connsiteY7" fmla="*/ 14953 h 180974"/>
                  <a:gd name="connsiteX8" fmla="*/ 87285 w 276852"/>
                  <a:gd name="connsiteY8" fmla="*/ 22161 h 180974"/>
                  <a:gd name="connsiteX9" fmla="*/ 68938 w 276852"/>
                  <a:gd name="connsiteY9" fmla="*/ 32109 h 180974"/>
                  <a:gd name="connsiteX10" fmla="*/ 52914 w 276852"/>
                  <a:gd name="connsiteY10" fmla="*/ 44023 h 180974"/>
                  <a:gd name="connsiteX11" fmla="*/ 39332 w 276852"/>
                  <a:gd name="connsiteY11" fmla="*/ 57903 h 180974"/>
                  <a:gd name="connsiteX12" fmla="*/ 19733 w 276852"/>
                  <a:gd name="connsiteY12" fmla="*/ 88045 h 180974"/>
                  <a:gd name="connsiteX13" fmla="*/ 9428 w 276852"/>
                  <a:gd name="connsiteY13" fmla="*/ 117830 h 180974"/>
                  <a:gd name="connsiteX14" fmla="*/ 6509 w 276852"/>
                  <a:gd name="connsiteY14" fmla="*/ 163699 h 180974"/>
                  <a:gd name="connsiteX15" fmla="*/ 7819 w 276852"/>
                  <a:gd name="connsiteY15" fmla="*/ 180974 h 180974"/>
                  <a:gd name="connsiteX16" fmla="*/ 2398 w 276852"/>
                  <a:gd name="connsiteY16" fmla="*/ 164295 h 180974"/>
                  <a:gd name="connsiteX17" fmla="*/ 2041 w 276852"/>
                  <a:gd name="connsiteY17" fmla="*/ 116281 h 180974"/>
                  <a:gd name="connsiteX18" fmla="*/ 31826 w 276852"/>
                  <a:gd name="connsiteY18" fmla="*/ 51529 h 180974"/>
                  <a:gd name="connsiteX19" fmla="*/ 46123 w 276852"/>
                  <a:gd name="connsiteY19" fmla="*/ 36339 h 180974"/>
                  <a:gd name="connsiteX20" fmla="*/ 63279 w 276852"/>
                  <a:gd name="connsiteY20" fmla="*/ 22995 h 180974"/>
                  <a:gd name="connsiteX21" fmla="*/ 82937 w 276852"/>
                  <a:gd name="connsiteY21" fmla="*/ 12392 h 180974"/>
                  <a:gd name="connsiteX22" fmla="*/ 104799 w 276852"/>
                  <a:gd name="connsiteY22" fmla="*/ 4588 h 180974"/>
                  <a:gd name="connsiteX23" fmla="*/ 127614 w 276852"/>
                  <a:gd name="connsiteY23" fmla="*/ 478 h 180974"/>
                  <a:gd name="connsiteX24" fmla="*/ 150370 w 276852"/>
                  <a:gd name="connsiteY24" fmla="*/ 478 h 180974"/>
                  <a:gd name="connsiteX25" fmla="*/ 171875 w 276852"/>
                  <a:gd name="connsiteY25" fmla="*/ 3516 h 180974"/>
                  <a:gd name="connsiteX26" fmla="*/ 191831 w 276852"/>
                  <a:gd name="connsiteY26" fmla="*/ 9473 h 180974"/>
                  <a:gd name="connsiteX27" fmla="*/ 225547 w 276852"/>
                  <a:gd name="connsiteY27" fmla="*/ 27880 h 180974"/>
                  <a:gd name="connsiteX28" fmla="*/ 249852 w 276852"/>
                  <a:gd name="connsiteY28" fmla="*/ 50814 h 180974"/>
                  <a:gd name="connsiteX29" fmla="*/ 273680 w 276852"/>
                  <a:gd name="connsiteY29" fmla="*/ 92513 h 180974"/>
                  <a:gd name="connsiteX30" fmla="*/ 276837 w 276852"/>
                  <a:gd name="connsiteY30" fmla="*/ 109610 h 18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76852" h="180974">
                    <a:moveTo>
                      <a:pt x="276837" y="109610"/>
                    </a:moveTo>
                    <a:cubicBezTo>
                      <a:pt x="273864" y="104652"/>
                      <a:pt x="271410" y="99402"/>
                      <a:pt x="269510" y="93943"/>
                    </a:cubicBezTo>
                    <a:cubicBezTo>
                      <a:pt x="263058" y="79939"/>
                      <a:pt x="254480" y="67018"/>
                      <a:pt x="244073" y="55639"/>
                    </a:cubicBezTo>
                    <a:cubicBezTo>
                      <a:pt x="236925" y="47886"/>
                      <a:pt x="228931" y="40953"/>
                      <a:pt x="220245" y="34969"/>
                    </a:cubicBezTo>
                    <a:cubicBezTo>
                      <a:pt x="210345" y="28073"/>
                      <a:pt x="199593" y="22487"/>
                      <a:pt x="188256" y="18349"/>
                    </a:cubicBezTo>
                    <a:cubicBezTo>
                      <a:pt x="182156" y="16147"/>
                      <a:pt x="175907" y="14395"/>
                      <a:pt x="169551" y="13106"/>
                    </a:cubicBezTo>
                    <a:cubicBezTo>
                      <a:pt x="156112" y="10347"/>
                      <a:pt x="142334" y="9664"/>
                      <a:pt x="128686" y="11081"/>
                    </a:cubicBezTo>
                    <a:cubicBezTo>
                      <a:pt x="121556" y="11886"/>
                      <a:pt x="114491" y="13179"/>
                      <a:pt x="107539" y="14953"/>
                    </a:cubicBezTo>
                    <a:cubicBezTo>
                      <a:pt x="100629" y="16881"/>
                      <a:pt x="93862" y="19289"/>
                      <a:pt x="87285" y="22161"/>
                    </a:cubicBezTo>
                    <a:cubicBezTo>
                      <a:pt x="80929" y="25013"/>
                      <a:pt x="74794" y="28338"/>
                      <a:pt x="68938" y="32109"/>
                    </a:cubicBezTo>
                    <a:cubicBezTo>
                      <a:pt x="63303" y="35670"/>
                      <a:pt x="57947" y="39653"/>
                      <a:pt x="52914" y="44023"/>
                    </a:cubicBezTo>
                    <a:cubicBezTo>
                      <a:pt x="48029" y="48288"/>
                      <a:pt x="43490" y="52929"/>
                      <a:pt x="39332" y="57903"/>
                    </a:cubicBezTo>
                    <a:cubicBezTo>
                      <a:pt x="31516" y="67056"/>
                      <a:pt x="24928" y="77189"/>
                      <a:pt x="19733" y="88045"/>
                    </a:cubicBezTo>
                    <a:cubicBezTo>
                      <a:pt x="15247" y="97578"/>
                      <a:pt x="11792" y="107563"/>
                      <a:pt x="9428" y="117830"/>
                    </a:cubicBezTo>
                    <a:cubicBezTo>
                      <a:pt x="6121" y="132882"/>
                      <a:pt x="5138" y="148350"/>
                      <a:pt x="6509" y="163699"/>
                    </a:cubicBezTo>
                    <a:cubicBezTo>
                      <a:pt x="7563" y="169394"/>
                      <a:pt x="8004" y="175185"/>
                      <a:pt x="7819" y="180974"/>
                    </a:cubicBezTo>
                    <a:cubicBezTo>
                      <a:pt x="4865" y="175855"/>
                      <a:pt x="3018" y="170173"/>
                      <a:pt x="2398" y="164295"/>
                    </a:cubicBezTo>
                    <a:cubicBezTo>
                      <a:pt x="-675" y="148449"/>
                      <a:pt x="-795" y="132171"/>
                      <a:pt x="2041" y="116281"/>
                    </a:cubicBezTo>
                    <a:cubicBezTo>
                      <a:pt x="6229" y="92493"/>
                      <a:pt x="16487" y="70189"/>
                      <a:pt x="31826" y="51529"/>
                    </a:cubicBezTo>
                    <a:cubicBezTo>
                      <a:pt x="36180" y="46095"/>
                      <a:pt x="40964" y="41016"/>
                      <a:pt x="46123" y="36339"/>
                    </a:cubicBezTo>
                    <a:cubicBezTo>
                      <a:pt x="51478" y="31440"/>
                      <a:pt x="57215" y="26978"/>
                      <a:pt x="63279" y="22995"/>
                    </a:cubicBezTo>
                    <a:cubicBezTo>
                      <a:pt x="69540" y="18943"/>
                      <a:pt x="76110" y="15397"/>
                      <a:pt x="82937" y="12392"/>
                    </a:cubicBezTo>
                    <a:cubicBezTo>
                      <a:pt x="90020" y="9250"/>
                      <a:pt x="97329" y="6642"/>
                      <a:pt x="104799" y="4588"/>
                    </a:cubicBezTo>
                    <a:cubicBezTo>
                      <a:pt x="112287" y="2638"/>
                      <a:pt x="119918" y="1263"/>
                      <a:pt x="127614" y="478"/>
                    </a:cubicBezTo>
                    <a:cubicBezTo>
                      <a:pt x="135186" y="-159"/>
                      <a:pt x="142799" y="-159"/>
                      <a:pt x="150370" y="478"/>
                    </a:cubicBezTo>
                    <a:cubicBezTo>
                      <a:pt x="157608" y="901"/>
                      <a:pt x="164804" y="1917"/>
                      <a:pt x="171875" y="3516"/>
                    </a:cubicBezTo>
                    <a:cubicBezTo>
                      <a:pt x="178666" y="4998"/>
                      <a:pt x="185337" y="6990"/>
                      <a:pt x="191831" y="9473"/>
                    </a:cubicBezTo>
                    <a:cubicBezTo>
                      <a:pt x="203846" y="14068"/>
                      <a:pt x="215182" y="20260"/>
                      <a:pt x="225547" y="27880"/>
                    </a:cubicBezTo>
                    <a:cubicBezTo>
                      <a:pt x="234530" y="34534"/>
                      <a:pt x="242685" y="42233"/>
                      <a:pt x="249852" y="50814"/>
                    </a:cubicBezTo>
                    <a:cubicBezTo>
                      <a:pt x="260288" y="63133"/>
                      <a:pt x="268366" y="77269"/>
                      <a:pt x="273680" y="92513"/>
                    </a:cubicBezTo>
                    <a:cubicBezTo>
                      <a:pt x="275919" y="97927"/>
                      <a:pt x="276998" y="103752"/>
                      <a:pt x="276837" y="10961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3" name="Forma Livre: Forma 942">
                <a:extLst>
                  <a:ext uri="{FF2B5EF4-FFF2-40B4-BE49-F238E27FC236}">
                    <a16:creationId xmlns:a16="http://schemas.microsoft.com/office/drawing/2014/main" id="{3E1FA8B1-30E8-483B-F7C2-E0FE90E95F12}"/>
                  </a:ext>
                </a:extLst>
              </p:cNvPr>
              <p:cNvSpPr/>
              <p:nvPr/>
            </p:nvSpPr>
            <p:spPr>
              <a:xfrm>
                <a:off x="9499285" y="2043126"/>
                <a:ext cx="167510" cy="135104"/>
              </a:xfrm>
              <a:custGeom>
                <a:avLst/>
                <a:gdLst>
                  <a:gd name="connsiteX0" fmla="*/ 167511 w 167510"/>
                  <a:gd name="connsiteY0" fmla="*/ 59391 h 135104"/>
                  <a:gd name="connsiteX1" fmla="*/ 167511 w 167510"/>
                  <a:gd name="connsiteY1" fmla="*/ 44439 h 135104"/>
                  <a:gd name="connsiteX2" fmla="*/ 151725 w 167510"/>
                  <a:gd name="connsiteY2" fmla="*/ 44439 h 135104"/>
                  <a:gd name="connsiteX3" fmla="*/ 161911 w 167510"/>
                  <a:gd name="connsiteY3" fmla="*/ 477 h 135104"/>
                  <a:gd name="connsiteX4" fmla="*/ 146482 w 167510"/>
                  <a:gd name="connsiteY4" fmla="*/ 477 h 135104"/>
                  <a:gd name="connsiteX5" fmla="*/ 136356 w 167510"/>
                  <a:gd name="connsiteY5" fmla="*/ 44201 h 135104"/>
                  <a:gd name="connsiteX6" fmla="*/ 103533 w 167510"/>
                  <a:gd name="connsiteY6" fmla="*/ 44201 h 135104"/>
                  <a:gd name="connsiteX7" fmla="*/ 93227 w 167510"/>
                  <a:gd name="connsiteY7" fmla="*/ 357 h 135104"/>
                  <a:gd name="connsiteX8" fmla="*/ 74641 w 167510"/>
                  <a:gd name="connsiteY8" fmla="*/ 357 h 135104"/>
                  <a:gd name="connsiteX9" fmla="*/ 63799 w 167510"/>
                  <a:gd name="connsiteY9" fmla="*/ 44201 h 135104"/>
                  <a:gd name="connsiteX10" fmla="*/ 31215 w 167510"/>
                  <a:gd name="connsiteY10" fmla="*/ 44201 h 135104"/>
                  <a:gd name="connsiteX11" fmla="*/ 20432 w 167510"/>
                  <a:gd name="connsiteY11" fmla="*/ 0 h 135104"/>
                  <a:gd name="connsiteX12" fmla="*/ 5004 w 167510"/>
                  <a:gd name="connsiteY12" fmla="*/ 0 h 135104"/>
                  <a:gd name="connsiteX13" fmla="*/ 15786 w 167510"/>
                  <a:gd name="connsiteY13" fmla="*/ 44201 h 135104"/>
                  <a:gd name="connsiteX14" fmla="*/ 0 w 167510"/>
                  <a:gd name="connsiteY14" fmla="*/ 44201 h 135104"/>
                  <a:gd name="connsiteX15" fmla="*/ 0 w 167510"/>
                  <a:gd name="connsiteY15" fmla="*/ 59391 h 135104"/>
                  <a:gd name="connsiteX16" fmla="*/ 19182 w 167510"/>
                  <a:gd name="connsiteY16" fmla="*/ 59391 h 135104"/>
                  <a:gd name="connsiteX17" fmla="*/ 21981 w 167510"/>
                  <a:gd name="connsiteY17" fmla="*/ 70948 h 135104"/>
                  <a:gd name="connsiteX18" fmla="*/ 0 w 167510"/>
                  <a:gd name="connsiteY18" fmla="*/ 70948 h 135104"/>
                  <a:gd name="connsiteX19" fmla="*/ 0 w 167510"/>
                  <a:gd name="connsiteY19" fmla="*/ 85900 h 135104"/>
                  <a:gd name="connsiteX20" fmla="*/ 25675 w 167510"/>
                  <a:gd name="connsiteY20" fmla="*/ 85900 h 135104"/>
                  <a:gd name="connsiteX21" fmla="*/ 37589 w 167510"/>
                  <a:gd name="connsiteY21" fmla="*/ 134271 h 135104"/>
                  <a:gd name="connsiteX22" fmla="*/ 56949 w 167510"/>
                  <a:gd name="connsiteY22" fmla="*/ 134271 h 135104"/>
                  <a:gd name="connsiteX23" fmla="*/ 68863 w 167510"/>
                  <a:gd name="connsiteY23" fmla="*/ 85900 h 135104"/>
                  <a:gd name="connsiteX24" fmla="*/ 97754 w 167510"/>
                  <a:gd name="connsiteY24" fmla="*/ 85900 h 135104"/>
                  <a:gd name="connsiteX25" fmla="*/ 109311 w 167510"/>
                  <a:gd name="connsiteY25" fmla="*/ 135105 h 135104"/>
                  <a:gd name="connsiteX26" fmla="*/ 131888 w 167510"/>
                  <a:gd name="connsiteY26" fmla="*/ 135105 h 135104"/>
                  <a:gd name="connsiteX27" fmla="*/ 142610 w 167510"/>
                  <a:gd name="connsiteY27" fmla="*/ 85900 h 135104"/>
                  <a:gd name="connsiteX28" fmla="*/ 167451 w 167510"/>
                  <a:gd name="connsiteY28" fmla="*/ 85900 h 135104"/>
                  <a:gd name="connsiteX29" fmla="*/ 167451 w 167510"/>
                  <a:gd name="connsiteY29" fmla="*/ 70948 h 135104"/>
                  <a:gd name="connsiteX30" fmla="*/ 145946 w 167510"/>
                  <a:gd name="connsiteY30" fmla="*/ 70948 h 135104"/>
                  <a:gd name="connsiteX31" fmla="*/ 148448 w 167510"/>
                  <a:gd name="connsiteY31" fmla="*/ 59391 h 135104"/>
                  <a:gd name="connsiteX32" fmla="*/ 83755 w 167510"/>
                  <a:gd name="connsiteY32" fmla="*/ 25913 h 135104"/>
                  <a:gd name="connsiteX33" fmla="*/ 88104 w 167510"/>
                  <a:gd name="connsiteY33" fmla="*/ 44439 h 135104"/>
                  <a:gd name="connsiteX34" fmla="*/ 79228 w 167510"/>
                  <a:gd name="connsiteY34" fmla="*/ 44439 h 135104"/>
                  <a:gd name="connsiteX35" fmla="*/ 34848 w 167510"/>
                  <a:gd name="connsiteY35" fmla="*/ 59391 h 135104"/>
                  <a:gd name="connsiteX36" fmla="*/ 60046 w 167510"/>
                  <a:gd name="connsiteY36" fmla="*/ 59391 h 135104"/>
                  <a:gd name="connsiteX37" fmla="*/ 57247 w 167510"/>
                  <a:gd name="connsiteY37" fmla="*/ 70948 h 135104"/>
                  <a:gd name="connsiteX38" fmla="*/ 37648 w 167510"/>
                  <a:gd name="connsiteY38" fmla="*/ 70948 h 135104"/>
                  <a:gd name="connsiteX39" fmla="*/ 47358 w 167510"/>
                  <a:gd name="connsiteY39" fmla="*/ 110800 h 135104"/>
                  <a:gd name="connsiteX40" fmla="*/ 41401 w 167510"/>
                  <a:gd name="connsiteY40" fmla="*/ 85900 h 135104"/>
                  <a:gd name="connsiteX41" fmla="*/ 53613 w 167510"/>
                  <a:gd name="connsiteY41" fmla="*/ 85900 h 135104"/>
                  <a:gd name="connsiteX42" fmla="*/ 72675 w 167510"/>
                  <a:gd name="connsiteY42" fmla="*/ 70948 h 135104"/>
                  <a:gd name="connsiteX43" fmla="*/ 75475 w 167510"/>
                  <a:gd name="connsiteY43" fmla="*/ 59391 h 135104"/>
                  <a:gd name="connsiteX44" fmla="*/ 91619 w 167510"/>
                  <a:gd name="connsiteY44" fmla="*/ 59391 h 135104"/>
                  <a:gd name="connsiteX45" fmla="*/ 94359 w 167510"/>
                  <a:gd name="connsiteY45" fmla="*/ 70948 h 135104"/>
                  <a:gd name="connsiteX46" fmla="*/ 120331 w 167510"/>
                  <a:gd name="connsiteY46" fmla="*/ 117114 h 135104"/>
                  <a:gd name="connsiteX47" fmla="*/ 113183 w 167510"/>
                  <a:gd name="connsiteY47" fmla="*/ 85900 h 135104"/>
                  <a:gd name="connsiteX48" fmla="*/ 127301 w 167510"/>
                  <a:gd name="connsiteY48" fmla="*/ 85900 h 135104"/>
                  <a:gd name="connsiteX49" fmla="*/ 130399 w 167510"/>
                  <a:gd name="connsiteY49" fmla="*/ 70948 h 135104"/>
                  <a:gd name="connsiteX50" fmla="*/ 109549 w 167510"/>
                  <a:gd name="connsiteY50" fmla="*/ 70948 h 135104"/>
                  <a:gd name="connsiteX51" fmla="*/ 107226 w 167510"/>
                  <a:gd name="connsiteY51" fmla="*/ 59391 h 135104"/>
                  <a:gd name="connsiteX52" fmla="*/ 133377 w 167510"/>
                  <a:gd name="connsiteY52" fmla="*/ 59391 h 13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67510" h="135104">
                    <a:moveTo>
                      <a:pt x="167511" y="59391"/>
                    </a:moveTo>
                    <a:lnTo>
                      <a:pt x="167511" y="44439"/>
                    </a:lnTo>
                    <a:lnTo>
                      <a:pt x="151725" y="44439"/>
                    </a:lnTo>
                    <a:lnTo>
                      <a:pt x="161911" y="477"/>
                    </a:lnTo>
                    <a:lnTo>
                      <a:pt x="146482" y="477"/>
                    </a:lnTo>
                    <a:lnTo>
                      <a:pt x="136356" y="44201"/>
                    </a:lnTo>
                    <a:lnTo>
                      <a:pt x="103533" y="44201"/>
                    </a:lnTo>
                    <a:lnTo>
                      <a:pt x="93227" y="357"/>
                    </a:lnTo>
                    <a:lnTo>
                      <a:pt x="74641" y="357"/>
                    </a:lnTo>
                    <a:lnTo>
                      <a:pt x="63799" y="44201"/>
                    </a:lnTo>
                    <a:lnTo>
                      <a:pt x="31215" y="44201"/>
                    </a:lnTo>
                    <a:lnTo>
                      <a:pt x="20432" y="0"/>
                    </a:lnTo>
                    <a:lnTo>
                      <a:pt x="5004" y="0"/>
                    </a:lnTo>
                    <a:lnTo>
                      <a:pt x="15786" y="44201"/>
                    </a:lnTo>
                    <a:lnTo>
                      <a:pt x="0" y="44201"/>
                    </a:lnTo>
                    <a:lnTo>
                      <a:pt x="0" y="59391"/>
                    </a:lnTo>
                    <a:lnTo>
                      <a:pt x="19182" y="59391"/>
                    </a:lnTo>
                    <a:lnTo>
                      <a:pt x="21981" y="70948"/>
                    </a:lnTo>
                    <a:lnTo>
                      <a:pt x="0" y="70948"/>
                    </a:lnTo>
                    <a:lnTo>
                      <a:pt x="0" y="85900"/>
                    </a:lnTo>
                    <a:lnTo>
                      <a:pt x="25675" y="85900"/>
                    </a:lnTo>
                    <a:lnTo>
                      <a:pt x="37589" y="134271"/>
                    </a:lnTo>
                    <a:lnTo>
                      <a:pt x="56949" y="134271"/>
                    </a:lnTo>
                    <a:lnTo>
                      <a:pt x="68863" y="85900"/>
                    </a:lnTo>
                    <a:lnTo>
                      <a:pt x="97754" y="85900"/>
                    </a:lnTo>
                    <a:lnTo>
                      <a:pt x="109311" y="135105"/>
                    </a:lnTo>
                    <a:lnTo>
                      <a:pt x="131888" y="135105"/>
                    </a:lnTo>
                    <a:lnTo>
                      <a:pt x="142610" y="85900"/>
                    </a:lnTo>
                    <a:lnTo>
                      <a:pt x="167451" y="85900"/>
                    </a:lnTo>
                    <a:lnTo>
                      <a:pt x="167451" y="70948"/>
                    </a:lnTo>
                    <a:lnTo>
                      <a:pt x="145946" y="70948"/>
                    </a:lnTo>
                    <a:lnTo>
                      <a:pt x="148448" y="59391"/>
                    </a:lnTo>
                    <a:close/>
                    <a:moveTo>
                      <a:pt x="83755" y="25913"/>
                    </a:moveTo>
                    <a:lnTo>
                      <a:pt x="88104" y="44439"/>
                    </a:lnTo>
                    <a:lnTo>
                      <a:pt x="79228" y="44439"/>
                    </a:lnTo>
                    <a:close/>
                    <a:moveTo>
                      <a:pt x="34848" y="59391"/>
                    </a:moveTo>
                    <a:lnTo>
                      <a:pt x="60046" y="59391"/>
                    </a:lnTo>
                    <a:lnTo>
                      <a:pt x="57247" y="70948"/>
                    </a:lnTo>
                    <a:lnTo>
                      <a:pt x="37648" y="70948"/>
                    </a:lnTo>
                    <a:close/>
                    <a:moveTo>
                      <a:pt x="47358" y="110800"/>
                    </a:moveTo>
                    <a:lnTo>
                      <a:pt x="41401" y="85900"/>
                    </a:lnTo>
                    <a:lnTo>
                      <a:pt x="53613" y="85900"/>
                    </a:lnTo>
                    <a:close/>
                    <a:moveTo>
                      <a:pt x="72675" y="70948"/>
                    </a:moveTo>
                    <a:lnTo>
                      <a:pt x="75475" y="59391"/>
                    </a:lnTo>
                    <a:lnTo>
                      <a:pt x="91619" y="59391"/>
                    </a:lnTo>
                    <a:lnTo>
                      <a:pt x="94359" y="70948"/>
                    </a:lnTo>
                    <a:close/>
                    <a:moveTo>
                      <a:pt x="120331" y="117114"/>
                    </a:moveTo>
                    <a:lnTo>
                      <a:pt x="113183" y="85900"/>
                    </a:lnTo>
                    <a:lnTo>
                      <a:pt x="127301" y="85900"/>
                    </a:lnTo>
                    <a:close/>
                    <a:moveTo>
                      <a:pt x="130399" y="70948"/>
                    </a:moveTo>
                    <a:lnTo>
                      <a:pt x="109549" y="70948"/>
                    </a:lnTo>
                    <a:lnTo>
                      <a:pt x="107226" y="59391"/>
                    </a:lnTo>
                    <a:lnTo>
                      <a:pt x="133377" y="59391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944" name="Forma Livre: Forma 943">
              <a:extLst>
                <a:ext uri="{FF2B5EF4-FFF2-40B4-BE49-F238E27FC236}">
                  <a16:creationId xmlns:a16="http://schemas.microsoft.com/office/drawing/2014/main" id="{D3A180E8-E031-0D12-CBF6-5C674FEDFFC2}"/>
                </a:ext>
              </a:extLst>
            </p:cNvPr>
            <p:cNvSpPr/>
            <p:nvPr/>
          </p:nvSpPr>
          <p:spPr>
            <a:xfrm>
              <a:off x="7531810" y="4620715"/>
              <a:ext cx="2433787" cy="3097"/>
            </a:xfrm>
            <a:custGeom>
              <a:avLst/>
              <a:gdLst>
                <a:gd name="connsiteX0" fmla="*/ 2433788 w 2433787"/>
                <a:gd name="connsiteY0" fmla="*/ 1549 h 3097"/>
                <a:gd name="connsiteX1" fmla="*/ 1216954 w 2433787"/>
                <a:gd name="connsiteY1" fmla="*/ 3098 h 3097"/>
                <a:gd name="connsiteX2" fmla="*/ 0 w 2433787"/>
                <a:gd name="connsiteY2" fmla="*/ 1549 h 3097"/>
                <a:gd name="connsiteX3" fmla="*/ 1216954 w 2433787"/>
                <a:gd name="connsiteY3" fmla="*/ 0 h 3097"/>
                <a:gd name="connsiteX4" fmla="*/ 2433788 w 2433787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3787" h="3097">
                  <a:moveTo>
                    <a:pt x="2433788" y="1549"/>
                  </a:moveTo>
                  <a:cubicBezTo>
                    <a:pt x="2433788" y="2383"/>
                    <a:pt x="1888902" y="3098"/>
                    <a:pt x="1216954" y="3098"/>
                  </a:cubicBezTo>
                  <a:cubicBezTo>
                    <a:pt x="545005" y="3098"/>
                    <a:pt x="0" y="2383"/>
                    <a:pt x="0" y="1549"/>
                  </a:cubicBezTo>
                  <a:cubicBezTo>
                    <a:pt x="0" y="715"/>
                    <a:pt x="544767" y="0"/>
                    <a:pt x="1216954" y="0"/>
                  </a:cubicBezTo>
                  <a:cubicBezTo>
                    <a:pt x="1889140" y="0"/>
                    <a:pt x="2433788" y="715"/>
                    <a:pt x="2433788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945" name="Gráfico 453">
              <a:extLst>
                <a:ext uri="{FF2B5EF4-FFF2-40B4-BE49-F238E27FC236}">
                  <a16:creationId xmlns:a16="http://schemas.microsoft.com/office/drawing/2014/main" id="{54709AE8-3C34-742B-29EB-EEDE84738E79}"/>
                </a:ext>
              </a:extLst>
            </p:cNvPr>
            <p:cNvGrpSpPr/>
            <p:nvPr/>
          </p:nvGrpSpPr>
          <p:grpSpPr>
            <a:xfrm>
              <a:off x="7664427" y="2243576"/>
              <a:ext cx="2095871" cy="1023212"/>
              <a:chOff x="7664427" y="2243576"/>
              <a:chExt cx="2095871" cy="1023212"/>
            </a:xfrm>
          </p:grpSpPr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3903283D-CCA3-EBD3-D1BE-947CAFD51C1F}"/>
                  </a:ext>
                </a:extLst>
              </p:cNvPr>
              <p:cNvSpPr/>
              <p:nvPr/>
            </p:nvSpPr>
            <p:spPr>
              <a:xfrm>
                <a:off x="7664427" y="2745020"/>
                <a:ext cx="451778" cy="451852"/>
              </a:xfrm>
              <a:custGeom>
                <a:avLst/>
                <a:gdLst>
                  <a:gd name="connsiteX0" fmla="*/ 434965 w 451778"/>
                  <a:gd name="connsiteY0" fmla="*/ 140603 h 451852"/>
                  <a:gd name="connsiteX1" fmla="*/ 311245 w 451778"/>
                  <a:gd name="connsiteY1" fmla="*/ 435039 h 451852"/>
                  <a:gd name="connsiteX2" fmla="*/ 16813 w 451778"/>
                  <a:gd name="connsiteY2" fmla="*/ 311318 h 451852"/>
                  <a:gd name="connsiteX3" fmla="*/ 140530 w 451778"/>
                  <a:gd name="connsiteY3" fmla="*/ 16882 h 451852"/>
                  <a:gd name="connsiteX4" fmla="*/ 141286 w 451778"/>
                  <a:gd name="connsiteY4" fmla="*/ 16579 h 451852"/>
                  <a:gd name="connsiteX5" fmla="*/ 434965 w 451778"/>
                  <a:gd name="connsiteY5" fmla="*/ 140603 h 45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778" h="451852">
                    <a:moveTo>
                      <a:pt x="434965" y="140603"/>
                    </a:moveTo>
                    <a:cubicBezTo>
                      <a:pt x="482109" y="256073"/>
                      <a:pt x="426715" y="387896"/>
                      <a:pt x="311245" y="435039"/>
                    </a:cubicBezTo>
                    <a:cubicBezTo>
                      <a:pt x="195780" y="482183"/>
                      <a:pt x="63955" y="426789"/>
                      <a:pt x="16813" y="311318"/>
                    </a:cubicBezTo>
                    <a:cubicBezTo>
                      <a:pt x="-30329" y="195848"/>
                      <a:pt x="25061" y="64026"/>
                      <a:pt x="140530" y="16882"/>
                    </a:cubicBezTo>
                    <a:cubicBezTo>
                      <a:pt x="140782" y="16781"/>
                      <a:pt x="141034" y="16680"/>
                      <a:pt x="141286" y="16579"/>
                    </a:cubicBezTo>
                    <a:cubicBezTo>
                      <a:pt x="256631" y="-30172"/>
                      <a:pt x="388042" y="25329"/>
                      <a:pt x="434965" y="140603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E6F7BEA0-AE40-8C93-441D-DE2FDFA3D769}"/>
                  </a:ext>
                </a:extLst>
              </p:cNvPr>
              <p:cNvSpPr/>
              <p:nvPr/>
            </p:nvSpPr>
            <p:spPr>
              <a:xfrm>
                <a:off x="7718324" y="2798587"/>
                <a:ext cx="344285" cy="344340"/>
              </a:xfrm>
              <a:custGeom>
                <a:avLst/>
                <a:gdLst>
                  <a:gd name="connsiteX0" fmla="*/ 331506 w 344285"/>
                  <a:gd name="connsiteY0" fmla="*/ 107230 h 344340"/>
                  <a:gd name="connsiteX1" fmla="*/ 237112 w 344285"/>
                  <a:gd name="connsiteY1" fmla="*/ 331559 h 344340"/>
                  <a:gd name="connsiteX2" fmla="*/ 12779 w 344285"/>
                  <a:gd name="connsiteY2" fmla="*/ 237164 h 344340"/>
                  <a:gd name="connsiteX3" fmla="*/ 107175 w 344285"/>
                  <a:gd name="connsiteY3" fmla="*/ 12836 h 344340"/>
                  <a:gd name="connsiteX4" fmla="*/ 107524 w 344285"/>
                  <a:gd name="connsiteY4" fmla="*/ 12693 h 344340"/>
                  <a:gd name="connsiteX5" fmla="*/ 331506 w 344285"/>
                  <a:gd name="connsiteY5" fmla="*/ 107230 h 34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85" h="344340">
                    <a:moveTo>
                      <a:pt x="331506" y="107230"/>
                    </a:moveTo>
                    <a:cubicBezTo>
                      <a:pt x="367385" y="195245"/>
                      <a:pt x="325126" y="295680"/>
                      <a:pt x="237112" y="331559"/>
                    </a:cubicBezTo>
                    <a:cubicBezTo>
                      <a:pt x="149097" y="367444"/>
                      <a:pt x="48660" y="325179"/>
                      <a:pt x="12779" y="237164"/>
                    </a:cubicBezTo>
                    <a:cubicBezTo>
                      <a:pt x="-23101" y="149150"/>
                      <a:pt x="19161" y="48715"/>
                      <a:pt x="107175" y="12836"/>
                    </a:cubicBezTo>
                    <a:cubicBezTo>
                      <a:pt x="107291" y="12788"/>
                      <a:pt x="107407" y="12741"/>
                      <a:pt x="107524" y="12693"/>
                    </a:cubicBezTo>
                    <a:cubicBezTo>
                      <a:pt x="195478" y="-23049"/>
                      <a:pt x="295758" y="19275"/>
                      <a:pt x="331506" y="107230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8" name="Forma Livre: Forma 947">
                <a:extLst>
                  <a:ext uri="{FF2B5EF4-FFF2-40B4-BE49-F238E27FC236}">
                    <a16:creationId xmlns:a16="http://schemas.microsoft.com/office/drawing/2014/main" id="{9C563AED-B18B-34AD-D059-336BA0A5D2E2}"/>
                  </a:ext>
                </a:extLst>
              </p:cNvPr>
              <p:cNvSpPr/>
              <p:nvPr/>
            </p:nvSpPr>
            <p:spPr>
              <a:xfrm>
                <a:off x="7716711" y="2797701"/>
                <a:ext cx="346252" cy="346058"/>
              </a:xfrm>
              <a:custGeom>
                <a:avLst/>
                <a:gdLst>
                  <a:gd name="connsiteX0" fmla="*/ 333119 w 346252"/>
                  <a:gd name="connsiteY0" fmla="*/ 108116 h 346058"/>
                  <a:gd name="connsiteX1" fmla="*/ 331809 w 346252"/>
                  <a:gd name="connsiteY1" fmla="*/ 105674 h 346058"/>
                  <a:gd name="connsiteX2" fmla="*/ 328175 w 346252"/>
                  <a:gd name="connsiteY2" fmla="*/ 98287 h 346058"/>
                  <a:gd name="connsiteX3" fmla="*/ 325554 w 346252"/>
                  <a:gd name="connsiteY3" fmla="*/ 92926 h 346058"/>
                  <a:gd name="connsiteX4" fmla="*/ 321801 w 346252"/>
                  <a:gd name="connsiteY4" fmla="*/ 86671 h 346058"/>
                  <a:gd name="connsiteX5" fmla="*/ 311793 w 346252"/>
                  <a:gd name="connsiteY5" fmla="*/ 71660 h 346058"/>
                  <a:gd name="connsiteX6" fmla="*/ 277004 w 346252"/>
                  <a:gd name="connsiteY6" fmla="*/ 36692 h 346058"/>
                  <a:gd name="connsiteX7" fmla="*/ 218447 w 346252"/>
                  <a:gd name="connsiteY7" fmla="*/ 8337 h 346058"/>
                  <a:gd name="connsiteX8" fmla="*/ 139994 w 346252"/>
                  <a:gd name="connsiteY8" fmla="*/ 5954 h 346058"/>
                  <a:gd name="connsiteX9" fmla="*/ 43133 w 346252"/>
                  <a:gd name="connsiteY9" fmla="*/ 63796 h 346058"/>
                  <a:gd name="connsiteX10" fmla="*/ 35627 w 346252"/>
                  <a:gd name="connsiteY10" fmla="*/ 73685 h 346058"/>
                  <a:gd name="connsiteX11" fmla="*/ 28777 w 346252"/>
                  <a:gd name="connsiteY11" fmla="*/ 84050 h 346058"/>
                  <a:gd name="connsiteX12" fmla="*/ 16863 w 346252"/>
                  <a:gd name="connsiteY12" fmla="*/ 106508 h 346058"/>
                  <a:gd name="connsiteX13" fmla="*/ 8761 w 346252"/>
                  <a:gd name="connsiteY13" fmla="*/ 131051 h 346058"/>
                  <a:gd name="connsiteX14" fmla="*/ 3757 w 346252"/>
                  <a:gd name="connsiteY14" fmla="*/ 183591 h 346058"/>
                  <a:gd name="connsiteX15" fmla="*/ 44027 w 346252"/>
                  <a:gd name="connsiteY15" fmla="*/ 283133 h 346058"/>
                  <a:gd name="connsiteX16" fmla="*/ 84236 w 346252"/>
                  <a:gd name="connsiteY16" fmla="*/ 317385 h 346058"/>
                  <a:gd name="connsiteX17" fmla="*/ 107111 w 346252"/>
                  <a:gd name="connsiteY17" fmla="*/ 329299 h 346058"/>
                  <a:gd name="connsiteX18" fmla="*/ 130939 w 346252"/>
                  <a:gd name="connsiteY18" fmla="*/ 337282 h 346058"/>
                  <a:gd name="connsiteX19" fmla="*/ 179548 w 346252"/>
                  <a:gd name="connsiteY19" fmla="*/ 342524 h 346058"/>
                  <a:gd name="connsiteX20" fmla="*/ 265329 w 346252"/>
                  <a:gd name="connsiteY20" fmla="*/ 315837 h 346058"/>
                  <a:gd name="connsiteX21" fmla="*/ 342234 w 346252"/>
                  <a:gd name="connsiteY21" fmla="*/ 198365 h 346058"/>
                  <a:gd name="connsiteX22" fmla="*/ 342948 w 346252"/>
                  <a:gd name="connsiteY22" fmla="*/ 149041 h 346058"/>
                  <a:gd name="connsiteX23" fmla="*/ 339672 w 346252"/>
                  <a:gd name="connsiteY23" fmla="*/ 131170 h 346058"/>
                  <a:gd name="connsiteX24" fmla="*/ 338064 w 346252"/>
                  <a:gd name="connsiteY24" fmla="*/ 124141 h 346058"/>
                  <a:gd name="connsiteX25" fmla="*/ 336157 w 346252"/>
                  <a:gd name="connsiteY25" fmla="*/ 118184 h 346058"/>
                  <a:gd name="connsiteX26" fmla="*/ 333655 w 346252"/>
                  <a:gd name="connsiteY26" fmla="*/ 110380 h 346058"/>
                  <a:gd name="connsiteX27" fmla="*/ 332881 w 346252"/>
                  <a:gd name="connsiteY27" fmla="*/ 107699 h 346058"/>
                  <a:gd name="connsiteX28" fmla="*/ 333953 w 346252"/>
                  <a:gd name="connsiteY28" fmla="*/ 110261 h 346058"/>
                  <a:gd name="connsiteX29" fmla="*/ 336813 w 346252"/>
                  <a:gd name="connsiteY29" fmla="*/ 117945 h 346058"/>
                  <a:gd name="connsiteX30" fmla="*/ 338898 w 346252"/>
                  <a:gd name="connsiteY30" fmla="*/ 123605 h 346058"/>
                  <a:gd name="connsiteX31" fmla="*/ 340744 w 346252"/>
                  <a:gd name="connsiteY31" fmla="*/ 130693 h 346058"/>
                  <a:gd name="connsiteX32" fmla="*/ 344318 w 346252"/>
                  <a:gd name="connsiteY32" fmla="*/ 148564 h 346058"/>
                  <a:gd name="connsiteX33" fmla="*/ 344318 w 346252"/>
                  <a:gd name="connsiteY33" fmla="*/ 198365 h 346058"/>
                  <a:gd name="connsiteX34" fmla="*/ 266878 w 346252"/>
                  <a:gd name="connsiteY34" fmla="*/ 318041 h 346058"/>
                  <a:gd name="connsiteX35" fmla="*/ 180144 w 346252"/>
                  <a:gd name="connsiteY35" fmla="*/ 345919 h 346058"/>
                  <a:gd name="connsiteX36" fmla="*/ 155363 w 346252"/>
                  <a:gd name="connsiteY36" fmla="*/ 345264 h 346058"/>
                  <a:gd name="connsiteX37" fmla="*/ 130522 w 346252"/>
                  <a:gd name="connsiteY37" fmla="*/ 340677 h 346058"/>
                  <a:gd name="connsiteX38" fmla="*/ 105920 w 346252"/>
                  <a:gd name="connsiteY38" fmla="*/ 332576 h 346058"/>
                  <a:gd name="connsiteX39" fmla="*/ 82568 w 346252"/>
                  <a:gd name="connsiteY39" fmla="*/ 320662 h 346058"/>
                  <a:gd name="connsiteX40" fmla="*/ 41465 w 346252"/>
                  <a:gd name="connsiteY40" fmla="*/ 285694 h 346058"/>
                  <a:gd name="connsiteX41" fmla="*/ 362 w 346252"/>
                  <a:gd name="connsiteY41" fmla="*/ 184068 h 346058"/>
                  <a:gd name="connsiteX42" fmla="*/ 5485 w 346252"/>
                  <a:gd name="connsiteY42" fmla="*/ 130455 h 346058"/>
                  <a:gd name="connsiteX43" fmla="*/ 25858 w 346252"/>
                  <a:gd name="connsiteY43" fmla="*/ 82799 h 346058"/>
                  <a:gd name="connsiteX44" fmla="*/ 32887 w 346252"/>
                  <a:gd name="connsiteY44" fmla="*/ 72196 h 346058"/>
                  <a:gd name="connsiteX45" fmla="*/ 40512 w 346252"/>
                  <a:gd name="connsiteY45" fmla="*/ 62188 h 346058"/>
                  <a:gd name="connsiteX46" fmla="*/ 57787 w 346252"/>
                  <a:gd name="connsiteY46" fmla="*/ 44317 h 346058"/>
                  <a:gd name="connsiteX47" fmla="*/ 139577 w 346252"/>
                  <a:gd name="connsiteY47" fmla="*/ 3333 h 346058"/>
                  <a:gd name="connsiteX48" fmla="*/ 278375 w 346252"/>
                  <a:gd name="connsiteY48" fmla="*/ 35441 h 346058"/>
                  <a:gd name="connsiteX49" fmla="*/ 313104 w 346252"/>
                  <a:gd name="connsiteY49" fmla="*/ 71183 h 346058"/>
                  <a:gd name="connsiteX50" fmla="*/ 322933 w 346252"/>
                  <a:gd name="connsiteY50" fmla="*/ 86492 h 346058"/>
                  <a:gd name="connsiteX51" fmla="*/ 326567 w 346252"/>
                  <a:gd name="connsiteY51" fmla="*/ 92867 h 346058"/>
                  <a:gd name="connsiteX52" fmla="*/ 329009 w 346252"/>
                  <a:gd name="connsiteY52" fmla="*/ 98347 h 346058"/>
                  <a:gd name="connsiteX53" fmla="*/ 332285 w 346252"/>
                  <a:gd name="connsiteY53" fmla="*/ 105853 h 346058"/>
                  <a:gd name="connsiteX54" fmla="*/ 333119 w 346252"/>
                  <a:gd name="connsiteY54" fmla="*/ 108116 h 346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46252" h="346058">
                    <a:moveTo>
                      <a:pt x="333119" y="108116"/>
                    </a:moveTo>
                    <a:cubicBezTo>
                      <a:pt x="332637" y="107324"/>
                      <a:pt x="332202" y="106514"/>
                      <a:pt x="331809" y="105674"/>
                    </a:cubicBezTo>
                    <a:lnTo>
                      <a:pt x="328175" y="98287"/>
                    </a:lnTo>
                    <a:lnTo>
                      <a:pt x="325554" y="92926"/>
                    </a:lnTo>
                    <a:cubicBezTo>
                      <a:pt x="324482" y="90960"/>
                      <a:pt x="323171" y="88935"/>
                      <a:pt x="321801" y="86671"/>
                    </a:cubicBezTo>
                    <a:cubicBezTo>
                      <a:pt x="318834" y="81429"/>
                      <a:pt x="315492" y="76413"/>
                      <a:pt x="311793" y="71660"/>
                    </a:cubicBezTo>
                    <a:cubicBezTo>
                      <a:pt x="302030" y="58316"/>
                      <a:pt x="290300" y="46527"/>
                      <a:pt x="277004" y="36692"/>
                    </a:cubicBezTo>
                    <a:cubicBezTo>
                      <a:pt x="259473" y="23593"/>
                      <a:pt x="239595" y="13966"/>
                      <a:pt x="218447" y="8337"/>
                    </a:cubicBezTo>
                    <a:cubicBezTo>
                      <a:pt x="192844" y="1403"/>
                      <a:pt x="165972" y="587"/>
                      <a:pt x="139994" y="5954"/>
                    </a:cubicBezTo>
                    <a:cubicBezTo>
                      <a:pt x="102195" y="13984"/>
                      <a:pt x="68130" y="34327"/>
                      <a:pt x="43133" y="63796"/>
                    </a:cubicBezTo>
                    <a:cubicBezTo>
                      <a:pt x="40512" y="66954"/>
                      <a:pt x="38189" y="70349"/>
                      <a:pt x="35627" y="73685"/>
                    </a:cubicBezTo>
                    <a:cubicBezTo>
                      <a:pt x="33119" y="76985"/>
                      <a:pt x="30831" y="80446"/>
                      <a:pt x="28777" y="84050"/>
                    </a:cubicBezTo>
                    <a:cubicBezTo>
                      <a:pt x="24299" y="91258"/>
                      <a:pt x="20319" y="98758"/>
                      <a:pt x="16863" y="106508"/>
                    </a:cubicBezTo>
                    <a:cubicBezTo>
                      <a:pt x="13585" y="114484"/>
                      <a:pt x="10877" y="122687"/>
                      <a:pt x="8761" y="131051"/>
                    </a:cubicBezTo>
                    <a:cubicBezTo>
                      <a:pt x="4246" y="148177"/>
                      <a:pt x="2556" y="165923"/>
                      <a:pt x="3757" y="183591"/>
                    </a:cubicBezTo>
                    <a:cubicBezTo>
                      <a:pt x="5938" y="220281"/>
                      <a:pt x="20082" y="255248"/>
                      <a:pt x="44027" y="283133"/>
                    </a:cubicBezTo>
                    <a:cubicBezTo>
                      <a:pt x="55507" y="296631"/>
                      <a:pt x="69083" y="308200"/>
                      <a:pt x="84236" y="317385"/>
                    </a:cubicBezTo>
                    <a:cubicBezTo>
                      <a:pt x="91576" y="321883"/>
                      <a:pt x="99220" y="325862"/>
                      <a:pt x="107111" y="329299"/>
                    </a:cubicBezTo>
                    <a:cubicBezTo>
                      <a:pt x="114878" y="332457"/>
                      <a:pt x="122837" y="335125"/>
                      <a:pt x="130939" y="337282"/>
                    </a:cubicBezTo>
                    <a:cubicBezTo>
                      <a:pt x="146773" y="341523"/>
                      <a:pt x="163172" y="343292"/>
                      <a:pt x="179548" y="342524"/>
                    </a:cubicBezTo>
                    <a:cubicBezTo>
                      <a:pt x="210000" y="341386"/>
                      <a:pt x="239606" y="332177"/>
                      <a:pt x="265329" y="315837"/>
                    </a:cubicBezTo>
                    <a:cubicBezTo>
                      <a:pt x="306551" y="289447"/>
                      <a:pt x="334537" y="246700"/>
                      <a:pt x="342234" y="198365"/>
                    </a:cubicBezTo>
                    <a:cubicBezTo>
                      <a:pt x="344980" y="182055"/>
                      <a:pt x="345218" y="165423"/>
                      <a:pt x="342948" y="149041"/>
                    </a:cubicBezTo>
                    <a:cubicBezTo>
                      <a:pt x="342305" y="143012"/>
                      <a:pt x="341209" y="137038"/>
                      <a:pt x="339672" y="131170"/>
                    </a:cubicBezTo>
                    <a:cubicBezTo>
                      <a:pt x="339076" y="128608"/>
                      <a:pt x="338659" y="126226"/>
                      <a:pt x="338064" y="124141"/>
                    </a:cubicBezTo>
                    <a:cubicBezTo>
                      <a:pt x="337468" y="122056"/>
                      <a:pt x="336693" y="120150"/>
                      <a:pt x="336157" y="118184"/>
                    </a:cubicBezTo>
                    <a:cubicBezTo>
                      <a:pt x="335085" y="114907"/>
                      <a:pt x="334251" y="112227"/>
                      <a:pt x="333655" y="110380"/>
                    </a:cubicBezTo>
                    <a:cubicBezTo>
                      <a:pt x="333304" y="109516"/>
                      <a:pt x="333042" y="108617"/>
                      <a:pt x="332881" y="107699"/>
                    </a:cubicBezTo>
                    <a:cubicBezTo>
                      <a:pt x="333322" y="108516"/>
                      <a:pt x="333685" y="109373"/>
                      <a:pt x="333953" y="110261"/>
                    </a:cubicBezTo>
                    <a:cubicBezTo>
                      <a:pt x="334668" y="112167"/>
                      <a:pt x="335621" y="114669"/>
                      <a:pt x="336813" y="117945"/>
                    </a:cubicBezTo>
                    <a:lnTo>
                      <a:pt x="338898" y="123605"/>
                    </a:lnTo>
                    <a:cubicBezTo>
                      <a:pt x="339553" y="125749"/>
                      <a:pt x="340089" y="128132"/>
                      <a:pt x="340744" y="130693"/>
                    </a:cubicBezTo>
                    <a:cubicBezTo>
                      <a:pt x="342394" y="136549"/>
                      <a:pt x="343586" y="142524"/>
                      <a:pt x="344318" y="148564"/>
                    </a:cubicBezTo>
                    <a:cubicBezTo>
                      <a:pt x="346898" y="165065"/>
                      <a:pt x="346898" y="181864"/>
                      <a:pt x="344318" y="198365"/>
                    </a:cubicBezTo>
                    <a:cubicBezTo>
                      <a:pt x="336836" y="247510"/>
                      <a:pt x="308642" y="291079"/>
                      <a:pt x="266878" y="318041"/>
                    </a:cubicBezTo>
                    <a:cubicBezTo>
                      <a:pt x="240941" y="334839"/>
                      <a:pt x="211013" y="344460"/>
                      <a:pt x="180144" y="345919"/>
                    </a:cubicBezTo>
                    <a:cubicBezTo>
                      <a:pt x="171875" y="346235"/>
                      <a:pt x="163601" y="346015"/>
                      <a:pt x="155363" y="345264"/>
                    </a:cubicBezTo>
                    <a:cubicBezTo>
                      <a:pt x="146987" y="344287"/>
                      <a:pt x="138689" y="342756"/>
                      <a:pt x="130522" y="340677"/>
                    </a:cubicBezTo>
                    <a:cubicBezTo>
                      <a:pt x="122153" y="338515"/>
                      <a:pt x="113935" y="335810"/>
                      <a:pt x="105920" y="332576"/>
                    </a:cubicBezTo>
                    <a:cubicBezTo>
                      <a:pt x="97875" y="329139"/>
                      <a:pt x="90073" y="325159"/>
                      <a:pt x="82568" y="320662"/>
                    </a:cubicBezTo>
                    <a:cubicBezTo>
                      <a:pt x="67091" y="311274"/>
                      <a:pt x="53215" y="299467"/>
                      <a:pt x="41465" y="285694"/>
                    </a:cubicBezTo>
                    <a:cubicBezTo>
                      <a:pt x="17003" y="257238"/>
                      <a:pt x="2563" y="221532"/>
                      <a:pt x="362" y="184068"/>
                    </a:cubicBezTo>
                    <a:cubicBezTo>
                      <a:pt x="-823" y="166036"/>
                      <a:pt x="907" y="147933"/>
                      <a:pt x="5485" y="130455"/>
                    </a:cubicBezTo>
                    <a:cubicBezTo>
                      <a:pt x="9655" y="113573"/>
                      <a:pt x="16535" y="97477"/>
                      <a:pt x="25858" y="82799"/>
                    </a:cubicBezTo>
                    <a:cubicBezTo>
                      <a:pt x="27915" y="79082"/>
                      <a:pt x="30265" y="75538"/>
                      <a:pt x="32887" y="72196"/>
                    </a:cubicBezTo>
                    <a:cubicBezTo>
                      <a:pt x="35448" y="68860"/>
                      <a:pt x="37831" y="65405"/>
                      <a:pt x="40512" y="62188"/>
                    </a:cubicBezTo>
                    <a:cubicBezTo>
                      <a:pt x="45851" y="55838"/>
                      <a:pt x="51623" y="49869"/>
                      <a:pt x="57787" y="44317"/>
                    </a:cubicBezTo>
                    <a:cubicBezTo>
                      <a:pt x="80931" y="23640"/>
                      <a:pt x="109160" y="9498"/>
                      <a:pt x="139577" y="3333"/>
                    </a:cubicBezTo>
                    <a:cubicBezTo>
                      <a:pt x="188305" y="-6365"/>
                      <a:pt x="238856" y="5329"/>
                      <a:pt x="278375" y="35441"/>
                    </a:cubicBezTo>
                    <a:cubicBezTo>
                      <a:pt x="291736" y="45479"/>
                      <a:pt x="303453" y="57536"/>
                      <a:pt x="313104" y="71183"/>
                    </a:cubicBezTo>
                    <a:cubicBezTo>
                      <a:pt x="316791" y="76008"/>
                      <a:pt x="320079" y="81131"/>
                      <a:pt x="322933" y="86492"/>
                    </a:cubicBezTo>
                    <a:cubicBezTo>
                      <a:pt x="324243" y="88816"/>
                      <a:pt x="325554" y="90841"/>
                      <a:pt x="326567" y="92867"/>
                    </a:cubicBezTo>
                    <a:cubicBezTo>
                      <a:pt x="327579" y="94892"/>
                      <a:pt x="328294" y="96679"/>
                      <a:pt x="329009" y="98347"/>
                    </a:cubicBezTo>
                    <a:cubicBezTo>
                      <a:pt x="330379" y="101504"/>
                      <a:pt x="331511" y="104304"/>
                      <a:pt x="332285" y="105853"/>
                    </a:cubicBezTo>
                    <a:cubicBezTo>
                      <a:pt x="332619" y="106585"/>
                      <a:pt x="332899" y="107342"/>
                      <a:pt x="333119" y="10811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80BABE6A-FAD1-F2E7-071C-47060AA2B1B2}"/>
                  </a:ext>
                </a:extLst>
              </p:cNvPr>
              <p:cNvSpPr/>
              <p:nvPr/>
            </p:nvSpPr>
            <p:spPr>
              <a:xfrm>
                <a:off x="7718113" y="2798926"/>
                <a:ext cx="331302" cy="246899"/>
              </a:xfrm>
              <a:custGeom>
                <a:avLst/>
                <a:gdLst>
                  <a:gd name="connsiteX0" fmla="*/ 331180 w 331302"/>
                  <a:gd name="connsiteY0" fmla="*/ 109035 h 246899"/>
                  <a:gd name="connsiteX1" fmla="*/ 319266 w 331302"/>
                  <a:gd name="connsiteY1" fmla="*/ 91581 h 246899"/>
                  <a:gd name="connsiteX2" fmla="*/ 281261 w 331302"/>
                  <a:gd name="connsiteY2" fmla="*/ 49882 h 246899"/>
                  <a:gd name="connsiteX3" fmla="*/ 248557 w 331302"/>
                  <a:gd name="connsiteY3" fmla="*/ 29331 h 246899"/>
                  <a:gd name="connsiteX4" fmla="*/ 206858 w 331302"/>
                  <a:gd name="connsiteY4" fmla="*/ 15630 h 246899"/>
                  <a:gd name="connsiteX5" fmla="*/ 183030 w 331302"/>
                  <a:gd name="connsiteY5" fmla="*/ 12830 h 246899"/>
                  <a:gd name="connsiteX6" fmla="*/ 158309 w 331302"/>
                  <a:gd name="connsiteY6" fmla="*/ 13485 h 246899"/>
                  <a:gd name="connsiteX7" fmla="*/ 133170 w 331302"/>
                  <a:gd name="connsiteY7" fmla="*/ 18072 h 246899"/>
                  <a:gd name="connsiteX8" fmla="*/ 108389 w 331302"/>
                  <a:gd name="connsiteY8" fmla="*/ 26769 h 246899"/>
                  <a:gd name="connsiteX9" fmla="*/ 85216 w 331302"/>
                  <a:gd name="connsiteY9" fmla="*/ 39339 h 246899"/>
                  <a:gd name="connsiteX10" fmla="*/ 64903 w 331302"/>
                  <a:gd name="connsiteY10" fmla="*/ 54827 h 246899"/>
                  <a:gd name="connsiteX11" fmla="*/ 47806 w 331302"/>
                  <a:gd name="connsiteY11" fmla="*/ 72698 h 246899"/>
                  <a:gd name="connsiteX12" fmla="*/ 33986 w 331302"/>
                  <a:gd name="connsiteY12" fmla="*/ 92058 h 246899"/>
                  <a:gd name="connsiteX13" fmla="*/ 16115 w 331302"/>
                  <a:gd name="connsiteY13" fmla="*/ 132208 h 246899"/>
                  <a:gd name="connsiteX14" fmla="*/ 9265 w 331302"/>
                  <a:gd name="connsiteY14" fmla="*/ 170214 h 246899"/>
                  <a:gd name="connsiteX15" fmla="*/ 14388 w 331302"/>
                  <a:gd name="connsiteY15" fmla="*/ 226269 h 246899"/>
                  <a:gd name="connsiteX16" fmla="*/ 19272 w 331302"/>
                  <a:gd name="connsiteY16" fmla="*/ 246880 h 246899"/>
                  <a:gd name="connsiteX17" fmla="*/ 9503 w 331302"/>
                  <a:gd name="connsiteY17" fmla="*/ 227758 h 246899"/>
                  <a:gd name="connsiteX18" fmla="*/ 31 w 331302"/>
                  <a:gd name="connsiteY18" fmla="*/ 169856 h 246899"/>
                  <a:gd name="connsiteX19" fmla="*/ 5988 w 331302"/>
                  <a:gd name="connsiteY19" fmla="*/ 129289 h 246899"/>
                  <a:gd name="connsiteX20" fmla="*/ 23859 w 331302"/>
                  <a:gd name="connsiteY20" fmla="*/ 85743 h 246899"/>
                  <a:gd name="connsiteX21" fmla="*/ 38275 w 331302"/>
                  <a:gd name="connsiteY21" fmla="*/ 64715 h 246899"/>
                  <a:gd name="connsiteX22" fmla="*/ 78306 w 331302"/>
                  <a:gd name="connsiteY22" fmla="*/ 28378 h 246899"/>
                  <a:gd name="connsiteX23" fmla="*/ 103206 w 331302"/>
                  <a:gd name="connsiteY23" fmla="*/ 14796 h 246899"/>
                  <a:gd name="connsiteX24" fmla="*/ 130013 w 331302"/>
                  <a:gd name="connsiteY24" fmla="*/ 5503 h 246899"/>
                  <a:gd name="connsiteX25" fmla="*/ 183626 w 331302"/>
                  <a:gd name="connsiteY25" fmla="*/ 320 h 246899"/>
                  <a:gd name="connsiteX26" fmla="*/ 208883 w 331302"/>
                  <a:gd name="connsiteY26" fmla="*/ 3775 h 246899"/>
                  <a:gd name="connsiteX27" fmla="*/ 253144 w 331302"/>
                  <a:gd name="connsiteY27" fmla="*/ 19680 h 246899"/>
                  <a:gd name="connsiteX28" fmla="*/ 286920 w 331302"/>
                  <a:gd name="connsiteY28" fmla="*/ 42794 h 246899"/>
                  <a:gd name="connsiteX29" fmla="*/ 323377 w 331302"/>
                  <a:gd name="connsiteY29" fmla="*/ 88841 h 246899"/>
                  <a:gd name="connsiteX30" fmla="*/ 331180 w 331302"/>
                  <a:gd name="connsiteY30" fmla="*/ 109035 h 246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31302" h="246899">
                    <a:moveTo>
                      <a:pt x="331180" y="109035"/>
                    </a:moveTo>
                    <a:cubicBezTo>
                      <a:pt x="330227" y="109452"/>
                      <a:pt x="326713" y="102721"/>
                      <a:pt x="319266" y="91581"/>
                    </a:cubicBezTo>
                    <a:cubicBezTo>
                      <a:pt x="308836" y="75795"/>
                      <a:pt x="296016" y="61725"/>
                      <a:pt x="281261" y="49882"/>
                    </a:cubicBezTo>
                    <a:cubicBezTo>
                      <a:pt x="271146" y="41858"/>
                      <a:pt x="260179" y="34966"/>
                      <a:pt x="248557" y="29331"/>
                    </a:cubicBezTo>
                    <a:cubicBezTo>
                      <a:pt x="235309" y="22981"/>
                      <a:pt x="221292" y="18376"/>
                      <a:pt x="206858" y="15630"/>
                    </a:cubicBezTo>
                    <a:cubicBezTo>
                      <a:pt x="199001" y="14069"/>
                      <a:pt x="191036" y="13134"/>
                      <a:pt x="183030" y="12830"/>
                    </a:cubicBezTo>
                    <a:cubicBezTo>
                      <a:pt x="174786" y="12425"/>
                      <a:pt x="166523" y="12645"/>
                      <a:pt x="158309" y="13485"/>
                    </a:cubicBezTo>
                    <a:cubicBezTo>
                      <a:pt x="149826" y="14385"/>
                      <a:pt x="141420" y="15916"/>
                      <a:pt x="133170" y="18072"/>
                    </a:cubicBezTo>
                    <a:cubicBezTo>
                      <a:pt x="124715" y="20383"/>
                      <a:pt x="116434" y="23290"/>
                      <a:pt x="108389" y="26769"/>
                    </a:cubicBezTo>
                    <a:cubicBezTo>
                      <a:pt x="100362" y="30373"/>
                      <a:pt x="92616" y="34579"/>
                      <a:pt x="85216" y="39339"/>
                    </a:cubicBezTo>
                    <a:cubicBezTo>
                      <a:pt x="78054" y="43967"/>
                      <a:pt x="71262" y="49144"/>
                      <a:pt x="64903" y="54827"/>
                    </a:cubicBezTo>
                    <a:cubicBezTo>
                      <a:pt x="58752" y="60337"/>
                      <a:pt x="53036" y="66312"/>
                      <a:pt x="47806" y="72698"/>
                    </a:cubicBezTo>
                    <a:cubicBezTo>
                      <a:pt x="42713" y="78792"/>
                      <a:pt x="38093" y="85261"/>
                      <a:pt x="33986" y="92058"/>
                    </a:cubicBezTo>
                    <a:cubicBezTo>
                      <a:pt x="26329" y="104615"/>
                      <a:pt x="20323" y="118114"/>
                      <a:pt x="16115" y="132208"/>
                    </a:cubicBezTo>
                    <a:cubicBezTo>
                      <a:pt x="12461" y="144593"/>
                      <a:pt x="10164" y="157335"/>
                      <a:pt x="9265" y="170214"/>
                    </a:cubicBezTo>
                    <a:cubicBezTo>
                      <a:pt x="8098" y="189050"/>
                      <a:pt x="9825" y="207957"/>
                      <a:pt x="14388" y="226269"/>
                    </a:cubicBezTo>
                    <a:cubicBezTo>
                      <a:pt x="17604" y="239315"/>
                      <a:pt x="20345" y="246463"/>
                      <a:pt x="19272" y="246880"/>
                    </a:cubicBezTo>
                    <a:cubicBezTo>
                      <a:pt x="18200" y="247297"/>
                      <a:pt x="14388" y="240923"/>
                      <a:pt x="9503" y="227758"/>
                    </a:cubicBezTo>
                    <a:cubicBezTo>
                      <a:pt x="2854" y="209196"/>
                      <a:pt x="-356" y="189574"/>
                      <a:pt x="31" y="169856"/>
                    </a:cubicBezTo>
                    <a:cubicBezTo>
                      <a:pt x="434" y="156149"/>
                      <a:pt x="2433" y="142532"/>
                      <a:pt x="5988" y="129289"/>
                    </a:cubicBezTo>
                    <a:cubicBezTo>
                      <a:pt x="9949" y="114033"/>
                      <a:pt x="15961" y="99385"/>
                      <a:pt x="23859" y="85743"/>
                    </a:cubicBezTo>
                    <a:cubicBezTo>
                      <a:pt x="28114" y="78375"/>
                      <a:pt x="32934" y="71339"/>
                      <a:pt x="38275" y="64715"/>
                    </a:cubicBezTo>
                    <a:cubicBezTo>
                      <a:pt x="49629" y="50579"/>
                      <a:pt x="63138" y="38314"/>
                      <a:pt x="78306" y="28378"/>
                    </a:cubicBezTo>
                    <a:cubicBezTo>
                      <a:pt x="86247" y="23219"/>
                      <a:pt x="94571" y="18680"/>
                      <a:pt x="103206" y="14796"/>
                    </a:cubicBezTo>
                    <a:cubicBezTo>
                      <a:pt x="111899" y="11037"/>
                      <a:pt x="120859" y="7933"/>
                      <a:pt x="130013" y="5503"/>
                    </a:cubicBezTo>
                    <a:cubicBezTo>
                      <a:pt x="147503" y="964"/>
                      <a:pt x="165594" y="-782"/>
                      <a:pt x="183626" y="320"/>
                    </a:cubicBezTo>
                    <a:cubicBezTo>
                      <a:pt x="192120" y="815"/>
                      <a:pt x="200567" y="1970"/>
                      <a:pt x="208883" y="3775"/>
                    </a:cubicBezTo>
                    <a:cubicBezTo>
                      <a:pt x="224294" y="7034"/>
                      <a:pt x="239187" y="12383"/>
                      <a:pt x="253144" y="19680"/>
                    </a:cubicBezTo>
                    <a:cubicBezTo>
                      <a:pt x="265266" y="26043"/>
                      <a:pt x="276602" y="33799"/>
                      <a:pt x="286920" y="42794"/>
                    </a:cubicBezTo>
                    <a:cubicBezTo>
                      <a:pt x="301824" y="55744"/>
                      <a:pt x="314191" y="71363"/>
                      <a:pt x="323377" y="88841"/>
                    </a:cubicBezTo>
                    <a:cubicBezTo>
                      <a:pt x="329929" y="101291"/>
                      <a:pt x="331836" y="108737"/>
                      <a:pt x="331180" y="1090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575FC19A-9311-1AE1-1DCE-179006347D25}"/>
                  </a:ext>
                </a:extLst>
              </p:cNvPr>
              <p:cNvSpPr/>
              <p:nvPr/>
            </p:nvSpPr>
            <p:spPr>
              <a:xfrm>
                <a:off x="7807724" y="2853812"/>
                <a:ext cx="178843" cy="242509"/>
              </a:xfrm>
              <a:custGeom>
                <a:avLst/>
                <a:gdLst>
                  <a:gd name="connsiteX0" fmla="*/ 139169 w 178843"/>
                  <a:gd name="connsiteY0" fmla="*/ 204444 h 242509"/>
                  <a:gd name="connsiteX1" fmla="*/ 151083 w 178843"/>
                  <a:gd name="connsiteY1" fmla="*/ 232084 h 242509"/>
                  <a:gd name="connsiteX2" fmla="*/ 126421 w 178843"/>
                  <a:gd name="connsiteY2" fmla="*/ 242509 h 242509"/>
                  <a:gd name="connsiteX3" fmla="*/ 114805 w 178843"/>
                  <a:gd name="connsiteY3" fmla="*/ 215524 h 242509"/>
                  <a:gd name="connsiteX4" fmla="*/ 45109 w 178843"/>
                  <a:gd name="connsiteY4" fmla="*/ 221481 h 242509"/>
                  <a:gd name="connsiteX5" fmla="*/ 45943 w 178843"/>
                  <a:gd name="connsiteY5" fmla="*/ 185739 h 242509"/>
                  <a:gd name="connsiteX6" fmla="*/ 101223 w 178843"/>
                  <a:gd name="connsiteY6" fmla="*/ 183058 h 242509"/>
                  <a:gd name="connsiteX7" fmla="*/ 83829 w 178843"/>
                  <a:gd name="connsiteY7" fmla="*/ 141895 h 242509"/>
                  <a:gd name="connsiteX8" fmla="*/ 4303 w 178843"/>
                  <a:gd name="connsiteY8" fmla="*/ 115268 h 242509"/>
                  <a:gd name="connsiteX9" fmla="*/ 40045 w 178843"/>
                  <a:gd name="connsiteY9" fmla="*/ 37827 h 242509"/>
                  <a:gd name="connsiteX10" fmla="*/ 28489 w 178843"/>
                  <a:gd name="connsiteY10" fmla="*/ 10425 h 242509"/>
                  <a:gd name="connsiteX11" fmla="*/ 53150 w 178843"/>
                  <a:gd name="connsiteY11" fmla="*/ 0 h 242509"/>
                  <a:gd name="connsiteX12" fmla="*/ 64528 w 178843"/>
                  <a:gd name="connsiteY12" fmla="*/ 26926 h 242509"/>
                  <a:gd name="connsiteX13" fmla="*/ 120941 w 178843"/>
                  <a:gd name="connsiteY13" fmla="*/ 20969 h 242509"/>
                  <a:gd name="connsiteX14" fmla="*/ 121418 w 178843"/>
                  <a:gd name="connsiteY14" fmla="*/ 56710 h 242509"/>
                  <a:gd name="connsiteX15" fmla="*/ 78289 w 178843"/>
                  <a:gd name="connsiteY15" fmla="*/ 59808 h 242509"/>
                  <a:gd name="connsiteX16" fmla="*/ 96160 w 178843"/>
                  <a:gd name="connsiteY16" fmla="*/ 101507 h 242509"/>
                  <a:gd name="connsiteX17" fmla="*/ 174852 w 178843"/>
                  <a:gd name="connsiteY17" fmla="*/ 127539 h 242509"/>
                  <a:gd name="connsiteX18" fmla="*/ 139169 w 178843"/>
                  <a:gd name="connsiteY18" fmla="*/ 204444 h 242509"/>
                  <a:gd name="connsiteX19" fmla="*/ 68520 w 178843"/>
                  <a:gd name="connsiteY19" fmla="*/ 105856 h 242509"/>
                  <a:gd name="connsiteX20" fmla="*/ 53746 w 178843"/>
                  <a:gd name="connsiteY20" fmla="*/ 70829 h 242509"/>
                  <a:gd name="connsiteX21" fmla="*/ 43202 w 178843"/>
                  <a:gd name="connsiteY21" fmla="*/ 96801 h 242509"/>
                  <a:gd name="connsiteX22" fmla="*/ 68520 w 178843"/>
                  <a:gd name="connsiteY22" fmla="*/ 105856 h 242509"/>
                  <a:gd name="connsiteX23" fmla="*/ 136012 w 178843"/>
                  <a:gd name="connsiteY23" fmla="*/ 147555 h 242509"/>
                  <a:gd name="connsiteX24" fmla="*/ 111052 w 178843"/>
                  <a:gd name="connsiteY24" fmla="*/ 138023 h 242509"/>
                  <a:gd name="connsiteX25" fmla="*/ 125468 w 178843"/>
                  <a:gd name="connsiteY25" fmla="*/ 172097 h 242509"/>
                  <a:gd name="connsiteX26" fmla="*/ 136012 w 178843"/>
                  <a:gd name="connsiteY26" fmla="*/ 147376 h 242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8843" h="242509">
                    <a:moveTo>
                      <a:pt x="139169" y="204444"/>
                    </a:moveTo>
                    <a:lnTo>
                      <a:pt x="151083" y="232084"/>
                    </a:lnTo>
                    <a:lnTo>
                      <a:pt x="126421" y="242509"/>
                    </a:lnTo>
                    <a:lnTo>
                      <a:pt x="114805" y="215524"/>
                    </a:lnTo>
                    <a:cubicBezTo>
                      <a:pt x="89786" y="224400"/>
                      <a:pt x="63158" y="226604"/>
                      <a:pt x="45109" y="221481"/>
                    </a:cubicBezTo>
                    <a:lnTo>
                      <a:pt x="45943" y="185739"/>
                    </a:lnTo>
                    <a:cubicBezTo>
                      <a:pt x="64290" y="189653"/>
                      <a:pt x="83341" y="188729"/>
                      <a:pt x="101223" y="183058"/>
                    </a:cubicBezTo>
                    <a:lnTo>
                      <a:pt x="83829" y="141895"/>
                    </a:lnTo>
                    <a:cubicBezTo>
                      <a:pt x="53627" y="146780"/>
                      <a:pt x="19196" y="150533"/>
                      <a:pt x="4303" y="115268"/>
                    </a:cubicBezTo>
                    <a:cubicBezTo>
                      <a:pt x="-6717" y="89117"/>
                      <a:pt x="2814" y="58676"/>
                      <a:pt x="40045" y="37827"/>
                    </a:cubicBezTo>
                    <a:lnTo>
                      <a:pt x="28489" y="10425"/>
                    </a:lnTo>
                    <a:lnTo>
                      <a:pt x="53150" y="0"/>
                    </a:lnTo>
                    <a:lnTo>
                      <a:pt x="64528" y="26926"/>
                    </a:lnTo>
                    <a:cubicBezTo>
                      <a:pt x="82596" y="20504"/>
                      <a:pt x="101932" y="18461"/>
                      <a:pt x="120941" y="20969"/>
                    </a:cubicBezTo>
                    <a:lnTo>
                      <a:pt x="121418" y="56710"/>
                    </a:lnTo>
                    <a:cubicBezTo>
                      <a:pt x="106978" y="54876"/>
                      <a:pt x="92318" y="55930"/>
                      <a:pt x="78289" y="59808"/>
                    </a:cubicBezTo>
                    <a:lnTo>
                      <a:pt x="96160" y="101507"/>
                    </a:lnTo>
                    <a:cubicBezTo>
                      <a:pt x="125945" y="96325"/>
                      <a:pt x="160138" y="92810"/>
                      <a:pt x="174852" y="127539"/>
                    </a:cubicBezTo>
                    <a:cubicBezTo>
                      <a:pt x="185277" y="153333"/>
                      <a:pt x="175924" y="183416"/>
                      <a:pt x="139169" y="204444"/>
                    </a:cubicBezTo>
                    <a:close/>
                    <a:moveTo>
                      <a:pt x="68520" y="105856"/>
                    </a:moveTo>
                    <a:lnTo>
                      <a:pt x="53746" y="70829"/>
                    </a:lnTo>
                    <a:cubicBezTo>
                      <a:pt x="41832" y="79288"/>
                      <a:pt x="39747" y="88700"/>
                      <a:pt x="43202" y="96801"/>
                    </a:cubicBezTo>
                    <a:cubicBezTo>
                      <a:pt x="46657" y="104903"/>
                      <a:pt x="56189" y="106987"/>
                      <a:pt x="68520" y="105856"/>
                    </a:cubicBezTo>
                    <a:close/>
                    <a:moveTo>
                      <a:pt x="136012" y="147555"/>
                    </a:moveTo>
                    <a:cubicBezTo>
                      <a:pt x="132378" y="138917"/>
                      <a:pt x="123264" y="137249"/>
                      <a:pt x="111052" y="138023"/>
                    </a:cubicBezTo>
                    <a:lnTo>
                      <a:pt x="125468" y="172097"/>
                    </a:lnTo>
                    <a:cubicBezTo>
                      <a:pt x="136787" y="163996"/>
                      <a:pt x="139348" y="155299"/>
                      <a:pt x="136012" y="1473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1" name="Forma Livre: Forma 950">
                <a:extLst>
                  <a:ext uri="{FF2B5EF4-FFF2-40B4-BE49-F238E27FC236}">
                    <a16:creationId xmlns:a16="http://schemas.microsoft.com/office/drawing/2014/main" id="{500F2C17-6129-5E20-53C0-4C861C122786}"/>
                  </a:ext>
                </a:extLst>
              </p:cNvPr>
              <p:cNvSpPr/>
              <p:nvPr/>
            </p:nvSpPr>
            <p:spPr>
              <a:xfrm>
                <a:off x="8183574" y="2243576"/>
                <a:ext cx="451728" cy="451765"/>
              </a:xfrm>
              <a:custGeom>
                <a:avLst/>
                <a:gdLst>
                  <a:gd name="connsiteX0" fmla="*/ 448552 w 451728"/>
                  <a:gd name="connsiteY0" fmla="*/ 188362 h 451765"/>
                  <a:gd name="connsiteX1" fmla="*/ 263402 w 451728"/>
                  <a:gd name="connsiteY1" fmla="*/ 448587 h 451765"/>
                  <a:gd name="connsiteX2" fmla="*/ 3177 w 451728"/>
                  <a:gd name="connsiteY2" fmla="*/ 263438 h 451765"/>
                  <a:gd name="connsiteX3" fmla="*/ 188326 w 451728"/>
                  <a:gd name="connsiteY3" fmla="*/ 3214 h 451765"/>
                  <a:gd name="connsiteX4" fmla="*/ 188648 w 451728"/>
                  <a:gd name="connsiteY4" fmla="*/ 3159 h 451765"/>
                  <a:gd name="connsiteX5" fmla="*/ 448528 w 451728"/>
                  <a:gd name="connsiteY5" fmla="*/ 188213 h 451765"/>
                  <a:gd name="connsiteX6" fmla="*/ 448552 w 451728"/>
                  <a:gd name="connsiteY6" fmla="*/ 188362 h 451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728" h="451765">
                    <a:moveTo>
                      <a:pt x="448552" y="188362"/>
                    </a:moveTo>
                    <a:cubicBezTo>
                      <a:pt x="469282" y="311350"/>
                      <a:pt x="386390" y="427857"/>
                      <a:pt x="263402" y="448587"/>
                    </a:cubicBezTo>
                    <a:cubicBezTo>
                      <a:pt x="140414" y="469324"/>
                      <a:pt x="23908" y="386426"/>
                      <a:pt x="3177" y="263438"/>
                    </a:cubicBezTo>
                    <a:cubicBezTo>
                      <a:pt x="-17553" y="140456"/>
                      <a:pt x="65338" y="23946"/>
                      <a:pt x="188326" y="3214"/>
                    </a:cubicBezTo>
                    <a:cubicBezTo>
                      <a:pt x="188434" y="3195"/>
                      <a:pt x="188541" y="3177"/>
                      <a:pt x="188648" y="3159"/>
                    </a:cubicBezTo>
                    <a:cubicBezTo>
                      <a:pt x="311511" y="-17503"/>
                      <a:pt x="427863" y="65350"/>
                      <a:pt x="448528" y="188213"/>
                    </a:cubicBezTo>
                    <a:cubicBezTo>
                      <a:pt x="448534" y="188267"/>
                      <a:pt x="448546" y="188314"/>
                      <a:pt x="448552" y="18836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E0E0AE68-275D-5CE2-2EDD-DBFDFAD5D316}"/>
                  </a:ext>
                </a:extLst>
              </p:cNvPr>
              <p:cNvSpPr/>
              <p:nvPr/>
            </p:nvSpPr>
            <p:spPr>
              <a:xfrm>
                <a:off x="8237352" y="2297173"/>
                <a:ext cx="344249" cy="344268"/>
              </a:xfrm>
              <a:custGeom>
                <a:avLst/>
                <a:gdLst>
                  <a:gd name="connsiteX0" fmla="*/ 341816 w 344249"/>
                  <a:gd name="connsiteY0" fmla="*/ 143463 h 344268"/>
                  <a:gd name="connsiteX1" fmla="*/ 200802 w 344249"/>
                  <a:gd name="connsiteY1" fmla="*/ 341836 h 344268"/>
                  <a:gd name="connsiteX2" fmla="*/ 2434 w 344249"/>
                  <a:gd name="connsiteY2" fmla="*/ 200822 h 344268"/>
                  <a:gd name="connsiteX3" fmla="*/ 143442 w 344249"/>
                  <a:gd name="connsiteY3" fmla="*/ 2452 h 344268"/>
                  <a:gd name="connsiteX4" fmla="*/ 143746 w 344249"/>
                  <a:gd name="connsiteY4" fmla="*/ 2401 h 344268"/>
                  <a:gd name="connsiteX5" fmla="*/ 341816 w 344249"/>
                  <a:gd name="connsiteY5" fmla="*/ 143463 h 34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49" h="344268">
                    <a:moveTo>
                      <a:pt x="341816" y="143463"/>
                    </a:moveTo>
                    <a:cubicBezTo>
                      <a:pt x="357655" y="237178"/>
                      <a:pt x="294523" y="325997"/>
                      <a:pt x="200802" y="341836"/>
                    </a:cubicBezTo>
                    <a:cubicBezTo>
                      <a:pt x="107086" y="357670"/>
                      <a:pt x="18274" y="294538"/>
                      <a:pt x="2434" y="200822"/>
                    </a:cubicBezTo>
                    <a:cubicBezTo>
                      <a:pt x="-13406" y="107107"/>
                      <a:pt x="49727" y="18291"/>
                      <a:pt x="143442" y="2452"/>
                    </a:cubicBezTo>
                    <a:cubicBezTo>
                      <a:pt x="143543" y="2435"/>
                      <a:pt x="143644" y="2418"/>
                      <a:pt x="143746" y="2401"/>
                    </a:cubicBezTo>
                    <a:cubicBezTo>
                      <a:pt x="237390" y="-13322"/>
                      <a:pt x="326053" y="49825"/>
                      <a:pt x="341816" y="14346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66B22584-1F0F-DFC9-C1C5-CDA6D011E56B}"/>
                  </a:ext>
                </a:extLst>
              </p:cNvPr>
              <p:cNvSpPr/>
              <p:nvPr/>
            </p:nvSpPr>
            <p:spPr>
              <a:xfrm>
                <a:off x="8236219" y="2295904"/>
                <a:ext cx="346099" cy="346773"/>
              </a:xfrm>
              <a:custGeom>
                <a:avLst/>
                <a:gdLst>
                  <a:gd name="connsiteX0" fmla="*/ 342949 w 346099"/>
                  <a:gd name="connsiteY0" fmla="*/ 144731 h 346773"/>
                  <a:gd name="connsiteX1" fmla="*/ 342115 w 346099"/>
                  <a:gd name="connsiteY1" fmla="*/ 142051 h 346773"/>
                  <a:gd name="connsiteX2" fmla="*/ 340209 w 346099"/>
                  <a:gd name="connsiteY2" fmla="*/ 134068 h 346773"/>
                  <a:gd name="connsiteX3" fmla="*/ 338839 w 346099"/>
                  <a:gd name="connsiteY3" fmla="*/ 128111 h 346773"/>
                  <a:gd name="connsiteX4" fmla="*/ 336575 w 346099"/>
                  <a:gd name="connsiteY4" fmla="*/ 121201 h 346773"/>
                  <a:gd name="connsiteX5" fmla="*/ 330022 w 346099"/>
                  <a:gd name="connsiteY5" fmla="*/ 104343 h 346773"/>
                  <a:gd name="connsiteX6" fmla="*/ 303633 w 346099"/>
                  <a:gd name="connsiteY6" fmla="*/ 62644 h 346773"/>
                  <a:gd name="connsiteX7" fmla="*/ 176630 w 346099"/>
                  <a:gd name="connsiteY7" fmla="*/ 3074 h 346773"/>
                  <a:gd name="connsiteX8" fmla="*/ 89539 w 346099"/>
                  <a:gd name="connsiteY8" fmla="*/ 25055 h 346773"/>
                  <a:gd name="connsiteX9" fmla="*/ 69285 w 346099"/>
                  <a:gd name="connsiteY9" fmla="*/ 38339 h 346773"/>
                  <a:gd name="connsiteX10" fmla="*/ 59813 w 346099"/>
                  <a:gd name="connsiteY10" fmla="*/ 46322 h 346773"/>
                  <a:gd name="connsiteX11" fmla="*/ 50878 w 346099"/>
                  <a:gd name="connsiteY11" fmla="*/ 54959 h 346773"/>
                  <a:gd name="connsiteX12" fmla="*/ 34496 w 346099"/>
                  <a:gd name="connsiteY12" fmla="*/ 74320 h 346773"/>
                  <a:gd name="connsiteX13" fmla="*/ 21272 w 346099"/>
                  <a:gd name="connsiteY13" fmla="*/ 96480 h 346773"/>
                  <a:gd name="connsiteX14" fmla="*/ 4949 w 346099"/>
                  <a:gd name="connsiteY14" fmla="*/ 146697 h 346773"/>
                  <a:gd name="connsiteX15" fmla="*/ 22820 w 346099"/>
                  <a:gd name="connsiteY15" fmla="*/ 252612 h 346773"/>
                  <a:gd name="connsiteX16" fmla="*/ 54631 w 346099"/>
                  <a:gd name="connsiteY16" fmla="*/ 294788 h 346773"/>
                  <a:gd name="connsiteX17" fmla="*/ 96330 w 346099"/>
                  <a:gd name="connsiteY17" fmla="*/ 324573 h 346773"/>
                  <a:gd name="connsiteX18" fmla="*/ 119145 w 346099"/>
                  <a:gd name="connsiteY18" fmla="*/ 334342 h 346773"/>
                  <a:gd name="connsiteX19" fmla="*/ 142675 w 346099"/>
                  <a:gd name="connsiteY19" fmla="*/ 340299 h 346773"/>
                  <a:gd name="connsiteX20" fmla="*/ 332822 w 346099"/>
                  <a:gd name="connsiteY20" fmla="*/ 235039 h 346773"/>
                  <a:gd name="connsiteX21" fmla="*/ 344260 w 346099"/>
                  <a:gd name="connsiteY21" fmla="*/ 187383 h 346773"/>
                  <a:gd name="connsiteX22" fmla="*/ 344915 w 346099"/>
                  <a:gd name="connsiteY22" fmla="*/ 169512 h 346773"/>
                  <a:gd name="connsiteX23" fmla="*/ 344915 w 346099"/>
                  <a:gd name="connsiteY23" fmla="*/ 162245 h 346773"/>
                  <a:gd name="connsiteX24" fmla="*/ 344319 w 346099"/>
                  <a:gd name="connsiteY24" fmla="*/ 156288 h 346773"/>
                  <a:gd name="connsiteX25" fmla="*/ 343545 w 346099"/>
                  <a:gd name="connsiteY25" fmla="*/ 148186 h 346773"/>
                  <a:gd name="connsiteX26" fmla="*/ 343545 w 346099"/>
                  <a:gd name="connsiteY26" fmla="*/ 145386 h 346773"/>
                  <a:gd name="connsiteX27" fmla="*/ 344021 w 346099"/>
                  <a:gd name="connsiteY27" fmla="*/ 148127 h 346773"/>
                  <a:gd name="connsiteX28" fmla="*/ 345153 w 346099"/>
                  <a:gd name="connsiteY28" fmla="*/ 156228 h 346773"/>
                  <a:gd name="connsiteX29" fmla="*/ 345927 w 346099"/>
                  <a:gd name="connsiteY29" fmla="*/ 162185 h 346773"/>
                  <a:gd name="connsiteX30" fmla="*/ 345927 w 346099"/>
                  <a:gd name="connsiteY30" fmla="*/ 169453 h 346773"/>
                  <a:gd name="connsiteX31" fmla="*/ 345570 w 346099"/>
                  <a:gd name="connsiteY31" fmla="*/ 187681 h 346773"/>
                  <a:gd name="connsiteX32" fmla="*/ 334609 w 346099"/>
                  <a:gd name="connsiteY32" fmla="*/ 236231 h 346773"/>
                  <a:gd name="connsiteX33" fmla="*/ 233340 w 346099"/>
                  <a:gd name="connsiteY33" fmla="*/ 336248 h 346773"/>
                  <a:gd name="connsiteX34" fmla="*/ 118251 w 346099"/>
                  <a:gd name="connsiteY34" fmla="*/ 338035 h 346773"/>
                  <a:gd name="connsiteX35" fmla="*/ 94960 w 346099"/>
                  <a:gd name="connsiteY35" fmla="*/ 328147 h 346773"/>
                  <a:gd name="connsiteX36" fmla="*/ 72740 w 346099"/>
                  <a:gd name="connsiteY36" fmla="*/ 314922 h 346773"/>
                  <a:gd name="connsiteX37" fmla="*/ 52546 w 346099"/>
                  <a:gd name="connsiteY37" fmla="*/ 297945 h 346773"/>
                  <a:gd name="connsiteX38" fmla="*/ 20080 w 346099"/>
                  <a:gd name="connsiteY38" fmla="*/ 254876 h 346773"/>
                  <a:gd name="connsiteX39" fmla="*/ 2209 w 346099"/>
                  <a:gd name="connsiteY39" fmla="*/ 146757 h 346773"/>
                  <a:gd name="connsiteX40" fmla="*/ 18948 w 346099"/>
                  <a:gd name="connsiteY40" fmla="*/ 95467 h 346773"/>
                  <a:gd name="connsiteX41" fmla="*/ 32471 w 346099"/>
                  <a:gd name="connsiteY41" fmla="*/ 72890 h 346773"/>
                  <a:gd name="connsiteX42" fmla="*/ 48435 w 346099"/>
                  <a:gd name="connsiteY42" fmla="*/ 52636 h 346773"/>
                  <a:gd name="connsiteX43" fmla="*/ 57609 w 346099"/>
                  <a:gd name="connsiteY43" fmla="*/ 43820 h 346773"/>
                  <a:gd name="connsiteX44" fmla="*/ 67259 w 346099"/>
                  <a:gd name="connsiteY44" fmla="*/ 35718 h 346773"/>
                  <a:gd name="connsiteX45" fmla="*/ 87990 w 346099"/>
                  <a:gd name="connsiteY45" fmla="*/ 22196 h 346773"/>
                  <a:gd name="connsiteX46" fmla="*/ 176689 w 346099"/>
                  <a:gd name="connsiteY46" fmla="*/ 36 h 346773"/>
                  <a:gd name="connsiteX47" fmla="*/ 305182 w 346099"/>
                  <a:gd name="connsiteY47" fmla="*/ 61572 h 346773"/>
                  <a:gd name="connsiteX48" fmla="*/ 331333 w 346099"/>
                  <a:gd name="connsiteY48" fmla="*/ 103985 h 346773"/>
                  <a:gd name="connsiteX49" fmla="*/ 337290 w 346099"/>
                  <a:gd name="connsiteY49" fmla="*/ 121082 h 346773"/>
                  <a:gd name="connsiteX50" fmla="*/ 339434 w 346099"/>
                  <a:gd name="connsiteY50" fmla="*/ 128052 h 346773"/>
                  <a:gd name="connsiteX51" fmla="*/ 340626 w 346099"/>
                  <a:gd name="connsiteY51" fmla="*/ 134009 h 346773"/>
                  <a:gd name="connsiteX52" fmla="*/ 342234 w 346099"/>
                  <a:gd name="connsiteY52" fmla="*/ 142051 h 346773"/>
                  <a:gd name="connsiteX53" fmla="*/ 342949 w 346099"/>
                  <a:gd name="connsiteY53" fmla="*/ 144731 h 34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6099" h="346773">
                    <a:moveTo>
                      <a:pt x="342949" y="144731"/>
                    </a:moveTo>
                    <a:cubicBezTo>
                      <a:pt x="342586" y="143867"/>
                      <a:pt x="342312" y="142968"/>
                      <a:pt x="342115" y="142051"/>
                    </a:cubicBezTo>
                    <a:cubicBezTo>
                      <a:pt x="341639" y="140085"/>
                      <a:pt x="341043" y="137464"/>
                      <a:pt x="340209" y="134068"/>
                    </a:cubicBezTo>
                    <a:cubicBezTo>
                      <a:pt x="339792" y="132341"/>
                      <a:pt x="339315" y="130375"/>
                      <a:pt x="338839" y="128111"/>
                    </a:cubicBezTo>
                    <a:cubicBezTo>
                      <a:pt x="338362" y="125847"/>
                      <a:pt x="337349" y="123703"/>
                      <a:pt x="336575" y="121201"/>
                    </a:cubicBezTo>
                    <a:cubicBezTo>
                      <a:pt x="334764" y="115447"/>
                      <a:pt x="332572" y="109811"/>
                      <a:pt x="330022" y="104343"/>
                    </a:cubicBezTo>
                    <a:cubicBezTo>
                      <a:pt x="323392" y="89182"/>
                      <a:pt x="314492" y="75124"/>
                      <a:pt x="303633" y="62644"/>
                    </a:cubicBezTo>
                    <a:cubicBezTo>
                      <a:pt x="271715" y="25609"/>
                      <a:pt x="225513" y="3940"/>
                      <a:pt x="176630" y="3074"/>
                    </a:cubicBezTo>
                    <a:cubicBezTo>
                      <a:pt x="146166" y="2548"/>
                      <a:pt x="116107" y="10135"/>
                      <a:pt x="89539" y="25055"/>
                    </a:cubicBezTo>
                    <a:cubicBezTo>
                      <a:pt x="82497" y="29029"/>
                      <a:pt x="75736" y="33466"/>
                      <a:pt x="69285" y="38339"/>
                    </a:cubicBezTo>
                    <a:cubicBezTo>
                      <a:pt x="66009" y="40841"/>
                      <a:pt x="63030" y="43641"/>
                      <a:pt x="59813" y="46322"/>
                    </a:cubicBezTo>
                    <a:cubicBezTo>
                      <a:pt x="56632" y="48984"/>
                      <a:pt x="53648" y="51871"/>
                      <a:pt x="50878" y="54959"/>
                    </a:cubicBezTo>
                    <a:cubicBezTo>
                      <a:pt x="44992" y="61041"/>
                      <a:pt x="39518" y="67511"/>
                      <a:pt x="34496" y="74320"/>
                    </a:cubicBezTo>
                    <a:cubicBezTo>
                      <a:pt x="29617" y="81414"/>
                      <a:pt x="25203" y="88819"/>
                      <a:pt x="21272" y="96480"/>
                    </a:cubicBezTo>
                    <a:cubicBezTo>
                      <a:pt x="13164" y="112230"/>
                      <a:pt x="7654" y="129189"/>
                      <a:pt x="4949" y="146697"/>
                    </a:cubicBezTo>
                    <a:cubicBezTo>
                      <a:pt x="-853" y="183005"/>
                      <a:pt x="5426" y="220218"/>
                      <a:pt x="22820" y="252612"/>
                    </a:cubicBezTo>
                    <a:cubicBezTo>
                      <a:pt x="31083" y="268291"/>
                      <a:pt x="41823" y="282534"/>
                      <a:pt x="54631" y="294788"/>
                    </a:cubicBezTo>
                    <a:cubicBezTo>
                      <a:pt x="66795" y="306940"/>
                      <a:pt x="80889" y="317007"/>
                      <a:pt x="96330" y="324573"/>
                    </a:cubicBezTo>
                    <a:cubicBezTo>
                      <a:pt x="103687" y="328379"/>
                      <a:pt x="111311" y="331650"/>
                      <a:pt x="119145" y="334342"/>
                    </a:cubicBezTo>
                    <a:cubicBezTo>
                      <a:pt x="126841" y="336862"/>
                      <a:pt x="134705" y="338858"/>
                      <a:pt x="142675" y="340299"/>
                    </a:cubicBezTo>
                    <a:cubicBezTo>
                      <a:pt x="223059" y="355102"/>
                      <a:pt x="302692" y="311015"/>
                      <a:pt x="332822" y="235039"/>
                    </a:cubicBezTo>
                    <a:cubicBezTo>
                      <a:pt x="338982" y="219807"/>
                      <a:pt x="342836" y="203747"/>
                      <a:pt x="344260" y="187383"/>
                    </a:cubicBezTo>
                    <a:cubicBezTo>
                      <a:pt x="344891" y="181450"/>
                      <a:pt x="345105" y="175475"/>
                      <a:pt x="344915" y="169512"/>
                    </a:cubicBezTo>
                    <a:cubicBezTo>
                      <a:pt x="344915" y="166891"/>
                      <a:pt x="344915" y="164449"/>
                      <a:pt x="344915" y="162245"/>
                    </a:cubicBezTo>
                    <a:cubicBezTo>
                      <a:pt x="344915" y="160041"/>
                      <a:pt x="344498" y="158075"/>
                      <a:pt x="344319" y="156288"/>
                    </a:cubicBezTo>
                    <a:cubicBezTo>
                      <a:pt x="343962" y="152892"/>
                      <a:pt x="343723" y="150331"/>
                      <a:pt x="343545" y="148186"/>
                    </a:cubicBezTo>
                    <a:cubicBezTo>
                      <a:pt x="343437" y="147257"/>
                      <a:pt x="343437" y="146316"/>
                      <a:pt x="343545" y="145386"/>
                    </a:cubicBezTo>
                    <a:cubicBezTo>
                      <a:pt x="343759" y="146292"/>
                      <a:pt x="343914" y="147203"/>
                      <a:pt x="344021" y="148127"/>
                    </a:cubicBezTo>
                    <a:cubicBezTo>
                      <a:pt x="344021" y="150092"/>
                      <a:pt x="344677" y="152833"/>
                      <a:pt x="345153" y="156228"/>
                    </a:cubicBezTo>
                    <a:cubicBezTo>
                      <a:pt x="345153" y="158015"/>
                      <a:pt x="345630" y="160041"/>
                      <a:pt x="345927" y="162185"/>
                    </a:cubicBezTo>
                    <a:cubicBezTo>
                      <a:pt x="346225" y="164330"/>
                      <a:pt x="345927" y="166832"/>
                      <a:pt x="345927" y="169453"/>
                    </a:cubicBezTo>
                    <a:cubicBezTo>
                      <a:pt x="346243" y="175529"/>
                      <a:pt x="346124" y="181623"/>
                      <a:pt x="345570" y="187681"/>
                    </a:cubicBezTo>
                    <a:cubicBezTo>
                      <a:pt x="344444" y="204331"/>
                      <a:pt x="340751" y="220713"/>
                      <a:pt x="334609" y="236231"/>
                    </a:cubicBezTo>
                    <a:cubicBezTo>
                      <a:pt x="316792" y="282576"/>
                      <a:pt x="279900" y="319009"/>
                      <a:pt x="233340" y="336248"/>
                    </a:cubicBezTo>
                    <a:cubicBezTo>
                      <a:pt x="196246" y="349640"/>
                      <a:pt x="155745" y="350271"/>
                      <a:pt x="118251" y="338035"/>
                    </a:cubicBezTo>
                    <a:cubicBezTo>
                      <a:pt x="110269" y="335277"/>
                      <a:pt x="102489" y="331971"/>
                      <a:pt x="94960" y="328147"/>
                    </a:cubicBezTo>
                    <a:cubicBezTo>
                      <a:pt x="87263" y="324245"/>
                      <a:pt x="79841" y="319825"/>
                      <a:pt x="72740" y="314922"/>
                    </a:cubicBezTo>
                    <a:cubicBezTo>
                      <a:pt x="65633" y="309728"/>
                      <a:pt x="58884" y="304057"/>
                      <a:pt x="52546" y="297945"/>
                    </a:cubicBezTo>
                    <a:cubicBezTo>
                      <a:pt x="39500" y="285411"/>
                      <a:pt x="28539" y="270870"/>
                      <a:pt x="20080" y="254876"/>
                    </a:cubicBezTo>
                    <a:cubicBezTo>
                      <a:pt x="2495" y="221749"/>
                      <a:pt x="-3784" y="183779"/>
                      <a:pt x="2209" y="146757"/>
                    </a:cubicBezTo>
                    <a:cubicBezTo>
                      <a:pt x="5003" y="128874"/>
                      <a:pt x="10656" y="111557"/>
                      <a:pt x="18948" y="95467"/>
                    </a:cubicBezTo>
                    <a:cubicBezTo>
                      <a:pt x="22963" y="87657"/>
                      <a:pt x="27479" y="80116"/>
                      <a:pt x="32471" y="72890"/>
                    </a:cubicBezTo>
                    <a:cubicBezTo>
                      <a:pt x="37314" y="65777"/>
                      <a:pt x="42651" y="59004"/>
                      <a:pt x="48435" y="52636"/>
                    </a:cubicBezTo>
                    <a:cubicBezTo>
                      <a:pt x="51283" y="49488"/>
                      <a:pt x="54351" y="46541"/>
                      <a:pt x="57609" y="43820"/>
                    </a:cubicBezTo>
                    <a:cubicBezTo>
                      <a:pt x="60886" y="41079"/>
                      <a:pt x="63924" y="38220"/>
                      <a:pt x="67259" y="35718"/>
                    </a:cubicBezTo>
                    <a:cubicBezTo>
                      <a:pt x="73854" y="30745"/>
                      <a:pt x="80782" y="26226"/>
                      <a:pt x="87990" y="22196"/>
                    </a:cubicBezTo>
                    <a:cubicBezTo>
                      <a:pt x="115058" y="7057"/>
                      <a:pt x="145677" y="-593"/>
                      <a:pt x="176689" y="36"/>
                    </a:cubicBezTo>
                    <a:cubicBezTo>
                      <a:pt x="226365" y="1163"/>
                      <a:pt x="273163" y="23575"/>
                      <a:pt x="305182" y="61572"/>
                    </a:cubicBezTo>
                    <a:cubicBezTo>
                      <a:pt x="316035" y="74278"/>
                      <a:pt x="324858" y="88587"/>
                      <a:pt x="331333" y="103985"/>
                    </a:cubicBezTo>
                    <a:cubicBezTo>
                      <a:pt x="333728" y="109531"/>
                      <a:pt x="335717" y="115250"/>
                      <a:pt x="337290" y="121082"/>
                    </a:cubicBezTo>
                    <a:cubicBezTo>
                      <a:pt x="338064" y="123584"/>
                      <a:pt x="338839" y="125907"/>
                      <a:pt x="339434" y="128052"/>
                    </a:cubicBezTo>
                    <a:cubicBezTo>
                      <a:pt x="340030" y="130196"/>
                      <a:pt x="340268" y="132221"/>
                      <a:pt x="340626" y="134009"/>
                    </a:cubicBezTo>
                    <a:cubicBezTo>
                      <a:pt x="341281" y="137404"/>
                      <a:pt x="341817" y="139966"/>
                      <a:pt x="342234" y="142051"/>
                    </a:cubicBezTo>
                    <a:cubicBezTo>
                      <a:pt x="342526" y="142926"/>
                      <a:pt x="342764" y="143826"/>
                      <a:pt x="342949" y="14473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DE27EDEE-F970-2E65-04A6-6D3B15AC8E63}"/>
                  </a:ext>
                </a:extLst>
              </p:cNvPr>
              <p:cNvSpPr/>
              <p:nvPr/>
            </p:nvSpPr>
            <p:spPr>
              <a:xfrm>
                <a:off x="8236745" y="2297638"/>
                <a:ext cx="341713" cy="211923"/>
              </a:xfrm>
              <a:custGeom>
                <a:avLst/>
                <a:gdLst>
                  <a:gd name="connsiteX0" fmla="*/ 341351 w 341713"/>
                  <a:gd name="connsiteY0" fmla="*/ 144964 h 211923"/>
                  <a:gd name="connsiteX1" fmla="*/ 333488 w 341713"/>
                  <a:gd name="connsiteY1" fmla="*/ 125306 h 211923"/>
                  <a:gd name="connsiteX2" fmla="*/ 305430 w 341713"/>
                  <a:gd name="connsiteY2" fmla="*/ 76518 h 211923"/>
                  <a:gd name="connsiteX3" fmla="*/ 278028 w 341713"/>
                  <a:gd name="connsiteY3" fmla="*/ 49354 h 211923"/>
                  <a:gd name="connsiteX4" fmla="*/ 240261 w 341713"/>
                  <a:gd name="connsiteY4" fmla="*/ 27075 h 211923"/>
                  <a:gd name="connsiteX5" fmla="*/ 217863 w 341713"/>
                  <a:gd name="connsiteY5" fmla="*/ 19212 h 211923"/>
                  <a:gd name="connsiteX6" fmla="*/ 193618 w 341713"/>
                  <a:gd name="connsiteY6" fmla="*/ 14506 h 211923"/>
                  <a:gd name="connsiteX7" fmla="*/ 168062 w 341713"/>
                  <a:gd name="connsiteY7" fmla="*/ 13493 h 211923"/>
                  <a:gd name="connsiteX8" fmla="*/ 141970 w 341713"/>
                  <a:gd name="connsiteY8" fmla="*/ 16591 h 211923"/>
                  <a:gd name="connsiteX9" fmla="*/ 116653 w 341713"/>
                  <a:gd name="connsiteY9" fmla="*/ 23799 h 211923"/>
                  <a:gd name="connsiteX10" fmla="*/ 93421 w 341713"/>
                  <a:gd name="connsiteY10" fmla="*/ 34521 h 211923"/>
                  <a:gd name="connsiteX11" fmla="*/ 72869 w 341713"/>
                  <a:gd name="connsiteY11" fmla="*/ 48163 h 211923"/>
                  <a:gd name="connsiteX12" fmla="*/ 54998 w 341713"/>
                  <a:gd name="connsiteY12" fmla="*/ 64008 h 211923"/>
                  <a:gd name="connsiteX13" fmla="*/ 13836 w 341713"/>
                  <a:gd name="connsiteY13" fmla="*/ 134896 h 211923"/>
                  <a:gd name="connsiteX14" fmla="*/ 6628 w 341713"/>
                  <a:gd name="connsiteY14" fmla="*/ 190773 h 211923"/>
                  <a:gd name="connsiteX15" fmla="*/ 6628 w 341713"/>
                  <a:gd name="connsiteY15" fmla="*/ 211920 h 211923"/>
                  <a:gd name="connsiteX16" fmla="*/ 1266 w 341713"/>
                  <a:gd name="connsiteY16" fmla="*/ 191130 h 211923"/>
                  <a:gd name="connsiteX17" fmla="*/ 4662 w 341713"/>
                  <a:gd name="connsiteY17" fmla="*/ 132454 h 211923"/>
                  <a:gd name="connsiteX18" fmla="*/ 46361 w 341713"/>
                  <a:gd name="connsiteY18" fmla="*/ 55668 h 211923"/>
                  <a:gd name="connsiteX19" fmla="*/ 65185 w 341713"/>
                  <a:gd name="connsiteY19" fmla="*/ 38095 h 211923"/>
                  <a:gd name="connsiteX20" fmla="*/ 87226 w 341713"/>
                  <a:gd name="connsiteY20" fmla="*/ 23084 h 211923"/>
                  <a:gd name="connsiteX21" fmla="*/ 112126 w 341713"/>
                  <a:gd name="connsiteY21" fmla="*/ 11170 h 211923"/>
                  <a:gd name="connsiteX22" fmla="*/ 167645 w 341713"/>
                  <a:gd name="connsiteY22" fmla="*/ 90 h 211923"/>
                  <a:gd name="connsiteX23" fmla="*/ 245086 w 341713"/>
                  <a:gd name="connsiteY23" fmla="*/ 15578 h 211923"/>
                  <a:gd name="connsiteX24" fmla="*/ 312757 w 341713"/>
                  <a:gd name="connsiteY24" fmla="*/ 70680 h 211923"/>
                  <a:gd name="connsiteX25" fmla="*/ 338372 w 341713"/>
                  <a:gd name="connsiteY25" fmla="*/ 123519 h 211923"/>
                  <a:gd name="connsiteX26" fmla="*/ 341351 w 341713"/>
                  <a:gd name="connsiteY26" fmla="*/ 144964 h 211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1713" h="211923">
                    <a:moveTo>
                      <a:pt x="341351" y="144964"/>
                    </a:moveTo>
                    <a:cubicBezTo>
                      <a:pt x="340338" y="144964"/>
                      <a:pt x="338372" y="137875"/>
                      <a:pt x="333488" y="125306"/>
                    </a:cubicBezTo>
                    <a:cubicBezTo>
                      <a:pt x="326721" y="107685"/>
                      <a:pt x="317255" y="91226"/>
                      <a:pt x="305430" y="76518"/>
                    </a:cubicBezTo>
                    <a:cubicBezTo>
                      <a:pt x="297317" y="66492"/>
                      <a:pt x="288125" y="57378"/>
                      <a:pt x="278028" y="49354"/>
                    </a:cubicBezTo>
                    <a:cubicBezTo>
                      <a:pt x="266430" y="40360"/>
                      <a:pt x="253741" y="32874"/>
                      <a:pt x="240261" y="27075"/>
                    </a:cubicBezTo>
                    <a:cubicBezTo>
                      <a:pt x="233011" y="23869"/>
                      <a:pt x="225523" y="21239"/>
                      <a:pt x="217863" y="19212"/>
                    </a:cubicBezTo>
                    <a:cubicBezTo>
                      <a:pt x="209916" y="17021"/>
                      <a:pt x="201808" y="15448"/>
                      <a:pt x="193618" y="14506"/>
                    </a:cubicBezTo>
                    <a:cubicBezTo>
                      <a:pt x="185135" y="13537"/>
                      <a:pt x="176592" y="13199"/>
                      <a:pt x="168062" y="13493"/>
                    </a:cubicBezTo>
                    <a:cubicBezTo>
                      <a:pt x="159305" y="13911"/>
                      <a:pt x="150584" y="14946"/>
                      <a:pt x="141970" y="16591"/>
                    </a:cubicBezTo>
                    <a:cubicBezTo>
                      <a:pt x="133363" y="18353"/>
                      <a:pt x="124898" y="20762"/>
                      <a:pt x="116653" y="23799"/>
                    </a:cubicBezTo>
                    <a:cubicBezTo>
                      <a:pt x="108635" y="26753"/>
                      <a:pt x="100867" y="30339"/>
                      <a:pt x="93421" y="34521"/>
                    </a:cubicBezTo>
                    <a:cubicBezTo>
                      <a:pt x="86231" y="38531"/>
                      <a:pt x="79357" y="43093"/>
                      <a:pt x="72869" y="48163"/>
                    </a:cubicBezTo>
                    <a:cubicBezTo>
                      <a:pt x="66519" y="52982"/>
                      <a:pt x="60544" y="58278"/>
                      <a:pt x="54998" y="64008"/>
                    </a:cubicBezTo>
                    <a:cubicBezTo>
                      <a:pt x="35716" y="83934"/>
                      <a:pt x="21586" y="108269"/>
                      <a:pt x="13836" y="134896"/>
                    </a:cubicBezTo>
                    <a:cubicBezTo>
                      <a:pt x="8564" y="153041"/>
                      <a:pt x="6133" y="171889"/>
                      <a:pt x="6628" y="190773"/>
                    </a:cubicBezTo>
                    <a:cubicBezTo>
                      <a:pt x="6925" y="204236"/>
                      <a:pt x="7879" y="211742"/>
                      <a:pt x="6628" y="211920"/>
                    </a:cubicBezTo>
                    <a:cubicBezTo>
                      <a:pt x="5377" y="212099"/>
                      <a:pt x="3173" y="204891"/>
                      <a:pt x="1266" y="191130"/>
                    </a:cubicBezTo>
                    <a:cubicBezTo>
                      <a:pt x="-1206" y="171526"/>
                      <a:pt x="-50" y="151642"/>
                      <a:pt x="4662" y="132454"/>
                    </a:cubicBezTo>
                    <a:cubicBezTo>
                      <a:pt x="11685" y="103682"/>
                      <a:pt x="26053" y="77227"/>
                      <a:pt x="46361" y="55668"/>
                    </a:cubicBezTo>
                    <a:cubicBezTo>
                      <a:pt x="52133" y="49292"/>
                      <a:pt x="58430" y="43413"/>
                      <a:pt x="65185" y="38095"/>
                    </a:cubicBezTo>
                    <a:cubicBezTo>
                      <a:pt x="72131" y="32524"/>
                      <a:pt x="79499" y="27505"/>
                      <a:pt x="87226" y="23084"/>
                    </a:cubicBezTo>
                    <a:cubicBezTo>
                      <a:pt x="95184" y="18433"/>
                      <a:pt x="103512" y="14448"/>
                      <a:pt x="112126" y="11170"/>
                    </a:cubicBezTo>
                    <a:cubicBezTo>
                      <a:pt x="129890" y="4417"/>
                      <a:pt x="148654" y="672"/>
                      <a:pt x="167645" y="90"/>
                    </a:cubicBezTo>
                    <a:cubicBezTo>
                      <a:pt x="194309" y="-768"/>
                      <a:pt x="220805" y="4532"/>
                      <a:pt x="245086" y="15578"/>
                    </a:cubicBezTo>
                    <a:cubicBezTo>
                      <a:pt x="272000" y="27829"/>
                      <a:pt x="295309" y="46806"/>
                      <a:pt x="312757" y="70680"/>
                    </a:cubicBezTo>
                    <a:cubicBezTo>
                      <a:pt x="324445" y="86585"/>
                      <a:pt x="333124" y="104492"/>
                      <a:pt x="338372" y="123519"/>
                    </a:cubicBezTo>
                    <a:cubicBezTo>
                      <a:pt x="341887" y="137160"/>
                      <a:pt x="342125" y="144845"/>
                      <a:pt x="341351" y="1449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4D0B8AC0-5572-28E3-A150-1FF3D7758104}"/>
                  </a:ext>
                </a:extLst>
              </p:cNvPr>
              <p:cNvSpPr/>
              <p:nvPr/>
            </p:nvSpPr>
            <p:spPr>
              <a:xfrm>
                <a:off x="8294901" y="2377164"/>
                <a:ext cx="209924" cy="195091"/>
              </a:xfrm>
              <a:custGeom>
                <a:avLst/>
                <a:gdLst>
                  <a:gd name="connsiteX0" fmla="*/ 180973 w 209924"/>
                  <a:gd name="connsiteY0" fmla="*/ 133109 h 195091"/>
                  <a:gd name="connsiteX1" fmla="*/ 209924 w 209924"/>
                  <a:gd name="connsiteY1" fmla="*/ 157592 h 195091"/>
                  <a:gd name="connsiteX2" fmla="*/ 134032 w 209924"/>
                  <a:gd name="connsiteY2" fmla="*/ 194943 h 195091"/>
                  <a:gd name="connsiteX3" fmla="*/ 33061 w 209924"/>
                  <a:gd name="connsiteY3" fmla="*/ 132097 h 195091"/>
                  <a:gd name="connsiteX4" fmla="*/ 2681 w 209924"/>
                  <a:gd name="connsiteY4" fmla="*/ 133526 h 195091"/>
                  <a:gd name="connsiteX5" fmla="*/ 1608 w 209924"/>
                  <a:gd name="connsiteY5" fmla="*/ 110949 h 195091"/>
                  <a:gd name="connsiteX6" fmla="*/ 27938 w 209924"/>
                  <a:gd name="connsiteY6" fmla="*/ 109639 h 195091"/>
                  <a:gd name="connsiteX7" fmla="*/ 27343 w 209924"/>
                  <a:gd name="connsiteY7" fmla="*/ 102431 h 195091"/>
                  <a:gd name="connsiteX8" fmla="*/ 27343 w 209924"/>
                  <a:gd name="connsiteY8" fmla="*/ 95104 h 195091"/>
                  <a:gd name="connsiteX9" fmla="*/ 1072 w 209924"/>
                  <a:gd name="connsiteY9" fmla="*/ 96474 h 195091"/>
                  <a:gd name="connsiteX10" fmla="*/ 0 w 209924"/>
                  <a:gd name="connsiteY10" fmla="*/ 73837 h 195091"/>
                  <a:gd name="connsiteX11" fmla="*/ 30381 w 209924"/>
                  <a:gd name="connsiteY11" fmla="*/ 72408 h 195091"/>
                  <a:gd name="connsiteX12" fmla="*/ 124858 w 209924"/>
                  <a:gd name="connsiteY12" fmla="*/ 149 h 195091"/>
                  <a:gd name="connsiteX13" fmla="*/ 203967 w 209924"/>
                  <a:gd name="connsiteY13" fmla="*/ 29934 h 195091"/>
                  <a:gd name="connsiteX14" fmla="*/ 177518 w 209924"/>
                  <a:gd name="connsiteY14" fmla="*/ 57098 h 195091"/>
                  <a:gd name="connsiteX15" fmla="*/ 128790 w 209924"/>
                  <a:gd name="connsiteY15" fmla="*/ 37321 h 195091"/>
                  <a:gd name="connsiteX16" fmla="*/ 76964 w 209924"/>
                  <a:gd name="connsiteY16" fmla="*/ 70263 h 195091"/>
                  <a:gd name="connsiteX17" fmla="*/ 145053 w 209924"/>
                  <a:gd name="connsiteY17" fmla="*/ 67046 h 195091"/>
                  <a:gd name="connsiteX18" fmla="*/ 146125 w 209924"/>
                  <a:gd name="connsiteY18" fmla="*/ 89623 h 195091"/>
                  <a:gd name="connsiteX19" fmla="*/ 71305 w 209924"/>
                  <a:gd name="connsiteY19" fmla="*/ 93197 h 195091"/>
                  <a:gd name="connsiteX20" fmla="*/ 71305 w 209924"/>
                  <a:gd name="connsiteY20" fmla="*/ 100465 h 195091"/>
                  <a:gd name="connsiteX21" fmla="*/ 71901 w 209924"/>
                  <a:gd name="connsiteY21" fmla="*/ 107732 h 195091"/>
                  <a:gd name="connsiteX22" fmla="*/ 146721 w 209924"/>
                  <a:gd name="connsiteY22" fmla="*/ 104158 h 195091"/>
                  <a:gd name="connsiteX23" fmla="*/ 147793 w 209924"/>
                  <a:gd name="connsiteY23" fmla="*/ 126795 h 195091"/>
                  <a:gd name="connsiteX24" fmla="*/ 79704 w 209924"/>
                  <a:gd name="connsiteY24" fmla="*/ 130012 h 195091"/>
                  <a:gd name="connsiteX25" fmla="*/ 134449 w 209924"/>
                  <a:gd name="connsiteY25" fmla="*/ 157890 h 195091"/>
                  <a:gd name="connsiteX26" fmla="*/ 180973 w 209924"/>
                  <a:gd name="connsiteY26" fmla="*/ 133109 h 19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9924" h="195091">
                    <a:moveTo>
                      <a:pt x="180973" y="133109"/>
                    </a:moveTo>
                    <a:lnTo>
                      <a:pt x="209924" y="157592"/>
                    </a:lnTo>
                    <a:cubicBezTo>
                      <a:pt x="193185" y="180289"/>
                      <a:pt x="166855" y="193334"/>
                      <a:pt x="134032" y="194943"/>
                    </a:cubicBezTo>
                    <a:cubicBezTo>
                      <a:pt x="86376" y="197266"/>
                      <a:pt x="47418" y="172128"/>
                      <a:pt x="33061" y="132097"/>
                    </a:cubicBezTo>
                    <a:lnTo>
                      <a:pt x="2681" y="133526"/>
                    </a:lnTo>
                    <a:lnTo>
                      <a:pt x="1608" y="110949"/>
                    </a:lnTo>
                    <a:lnTo>
                      <a:pt x="27938" y="109639"/>
                    </a:lnTo>
                    <a:cubicBezTo>
                      <a:pt x="27581" y="107256"/>
                      <a:pt x="27462" y="104814"/>
                      <a:pt x="27343" y="102431"/>
                    </a:cubicBezTo>
                    <a:cubicBezTo>
                      <a:pt x="27194" y="99988"/>
                      <a:pt x="27194" y="97546"/>
                      <a:pt x="27343" y="95104"/>
                    </a:cubicBezTo>
                    <a:lnTo>
                      <a:pt x="1072" y="96474"/>
                    </a:lnTo>
                    <a:lnTo>
                      <a:pt x="0" y="73837"/>
                    </a:lnTo>
                    <a:lnTo>
                      <a:pt x="30381" y="72408"/>
                    </a:lnTo>
                    <a:cubicBezTo>
                      <a:pt x="40865" y="31126"/>
                      <a:pt x="77262" y="2413"/>
                      <a:pt x="124858" y="149"/>
                    </a:cubicBezTo>
                    <a:cubicBezTo>
                      <a:pt x="157741" y="-1400"/>
                      <a:pt x="185203" y="9144"/>
                      <a:pt x="203967" y="29934"/>
                    </a:cubicBezTo>
                    <a:lnTo>
                      <a:pt x="177518" y="57098"/>
                    </a:lnTo>
                    <a:cubicBezTo>
                      <a:pt x="165032" y="43576"/>
                      <a:pt x="147167" y="36326"/>
                      <a:pt x="128790" y="37321"/>
                    </a:cubicBezTo>
                    <a:cubicBezTo>
                      <a:pt x="106654" y="37553"/>
                      <a:pt x="86567" y="50319"/>
                      <a:pt x="76964" y="70263"/>
                    </a:cubicBezTo>
                    <a:lnTo>
                      <a:pt x="145053" y="67046"/>
                    </a:lnTo>
                    <a:lnTo>
                      <a:pt x="146125" y="89623"/>
                    </a:lnTo>
                    <a:lnTo>
                      <a:pt x="71305" y="93197"/>
                    </a:lnTo>
                    <a:cubicBezTo>
                      <a:pt x="71305" y="95640"/>
                      <a:pt x="71305" y="98082"/>
                      <a:pt x="71305" y="100465"/>
                    </a:cubicBezTo>
                    <a:cubicBezTo>
                      <a:pt x="71353" y="102895"/>
                      <a:pt x="71549" y="105326"/>
                      <a:pt x="71901" y="107732"/>
                    </a:cubicBezTo>
                    <a:lnTo>
                      <a:pt x="146721" y="104158"/>
                    </a:lnTo>
                    <a:lnTo>
                      <a:pt x="147793" y="126795"/>
                    </a:lnTo>
                    <a:lnTo>
                      <a:pt x="79704" y="130012"/>
                    </a:lnTo>
                    <a:cubicBezTo>
                      <a:pt x="91160" y="148961"/>
                      <a:pt x="112385" y="159773"/>
                      <a:pt x="134449" y="157890"/>
                    </a:cubicBezTo>
                    <a:cubicBezTo>
                      <a:pt x="152910" y="157104"/>
                      <a:pt x="170018" y="147990"/>
                      <a:pt x="180973" y="1331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6" name="Forma Livre: Forma 955">
                <a:extLst>
                  <a:ext uri="{FF2B5EF4-FFF2-40B4-BE49-F238E27FC236}">
                    <a16:creationId xmlns:a16="http://schemas.microsoft.com/office/drawing/2014/main" id="{63ADAE98-75BC-1422-27B2-2C3CAAB5EE30}"/>
                  </a:ext>
                </a:extLst>
              </p:cNvPr>
              <p:cNvSpPr/>
              <p:nvPr/>
            </p:nvSpPr>
            <p:spPr>
              <a:xfrm>
                <a:off x="8919109" y="2249253"/>
                <a:ext cx="451854" cy="451780"/>
              </a:xfrm>
              <a:custGeom>
                <a:avLst/>
                <a:gdLst>
                  <a:gd name="connsiteX0" fmla="*/ 441140 w 451854"/>
                  <a:gd name="connsiteY0" fmla="*/ 294200 h 451780"/>
                  <a:gd name="connsiteX1" fmla="*/ 157581 w 451854"/>
                  <a:gd name="connsiteY1" fmla="*/ 441141 h 451780"/>
                  <a:gd name="connsiteX2" fmla="*/ 10640 w 451854"/>
                  <a:gd name="connsiteY2" fmla="*/ 157583 h 451780"/>
                  <a:gd name="connsiteX3" fmla="*/ 294199 w 451854"/>
                  <a:gd name="connsiteY3" fmla="*/ 10640 h 451780"/>
                  <a:gd name="connsiteX4" fmla="*/ 294598 w 451854"/>
                  <a:gd name="connsiteY4" fmla="*/ 10767 h 451780"/>
                  <a:gd name="connsiteX5" fmla="*/ 441193 w 451854"/>
                  <a:gd name="connsiteY5" fmla="*/ 294034 h 451780"/>
                  <a:gd name="connsiteX6" fmla="*/ 441140 w 451854"/>
                  <a:gd name="connsiteY6" fmla="*/ 294200 h 45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854" h="451780">
                    <a:moveTo>
                      <a:pt x="441140" y="294200"/>
                    </a:moveTo>
                    <a:cubicBezTo>
                      <a:pt x="403414" y="413078"/>
                      <a:pt x="276459" y="478867"/>
                      <a:pt x="157581" y="441141"/>
                    </a:cubicBezTo>
                    <a:cubicBezTo>
                      <a:pt x="38697" y="403416"/>
                      <a:pt x="-27086" y="276460"/>
                      <a:pt x="10640" y="157583"/>
                    </a:cubicBezTo>
                    <a:cubicBezTo>
                      <a:pt x="48365" y="38701"/>
                      <a:pt x="175321" y="-27087"/>
                      <a:pt x="294199" y="10640"/>
                    </a:cubicBezTo>
                    <a:cubicBezTo>
                      <a:pt x="294330" y="10682"/>
                      <a:pt x="294466" y="10724"/>
                      <a:pt x="294598" y="10767"/>
                    </a:cubicBezTo>
                    <a:cubicBezTo>
                      <a:pt x="413303" y="48507"/>
                      <a:pt x="478931" y="175329"/>
                      <a:pt x="441193" y="294034"/>
                    </a:cubicBezTo>
                    <a:cubicBezTo>
                      <a:pt x="441175" y="294087"/>
                      <a:pt x="441157" y="294147"/>
                      <a:pt x="441140" y="29420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7" name="Forma Livre: Forma 956">
                <a:extLst>
                  <a:ext uri="{FF2B5EF4-FFF2-40B4-BE49-F238E27FC236}">
                    <a16:creationId xmlns:a16="http://schemas.microsoft.com/office/drawing/2014/main" id="{D21375C1-0D41-5D1A-47FF-23F4F2BA0FE5}"/>
                  </a:ext>
                </a:extLst>
              </p:cNvPr>
              <p:cNvSpPr/>
              <p:nvPr/>
            </p:nvSpPr>
            <p:spPr>
              <a:xfrm>
                <a:off x="8972747" y="2303084"/>
                <a:ext cx="344452" cy="344407"/>
              </a:xfrm>
              <a:custGeom>
                <a:avLst/>
                <a:gdLst>
                  <a:gd name="connsiteX0" fmla="*/ 336331 w 344452"/>
                  <a:gd name="connsiteY0" fmla="*/ 224167 h 344407"/>
                  <a:gd name="connsiteX1" fmla="*/ 120241 w 344452"/>
                  <a:gd name="connsiteY1" fmla="*/ 336331 h 344407"/>
                  <a:gd name="connsiteX2" fmla="*/ 8077 w 344452"/>
                  <a:gd name="connsiteY2" fmla="*/ 120241 h 344407"/>
                  <a:gd name="connsiteX3" fmla="*/ 224166 w 344452"/>
                  <a:gd name="connsiteY3" fmla="*/ 8076 h 344407"/>
                  <a:gd name="connsiteX4" fmla="*/ 224637 w 344452"/>
                  <a:gd name="connsiteY4" fmla="*/ 8226 h 344407"/>
                  <a:gd name="connsiteX5" fmla="*/ 336331 w 344452"/>
                  <a:gd name="connsiteY5" fmla="*/ 224167 h 34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452" h="344407">
                    <a:moveTo>
                      <a:pt x="336331" y="224167"/>
                    </a:moveTo>
                    <a:cubicBezTo>
                      <a:pt x="307630" y="314814"/>
                      <a:pt x="210882" y="365032"/>
                      <a:pt x="120241" y="336331"/>
                    </a:cubicBezTo>
                    <a:cubicBezTo>
                      <a:pt x="29593" y="307630"/>
                      <a:pt x="-20624" y="210888"/>
                      <a:pt x="8077" y="120241"/>
                    </a:cubicBezTo>
                    <a:cubicBezTo>
                      <a:pt x="36771" y="29595"/>
                      <a:pt x="133519" y="-20623"/>
                      <a:pt x="224166" y="8076"/>
                    </a:cubicBezTo>
                    <a:cubicBezTo>
                      <a:pt x="224321" y="8126"/>
                      <a:pt x="224482" y="8176"/>
                      <a:pt x="224637" y="8226"/>
                    </a:cubicBezTo>
                    <a:cubicBezTo>
                      <a:pt x="315082" y="37044"/>
                      <a:pt x="365079" y="133698"/>
                      <a:pt x="336331" y="224167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62EE03B9-66C8-D402-2B01-C27499F263F9}"/>
                  </a:ext>
                </a:extLst>
              </p:cNvPr>
              <p:cNvSpPr/>
              <p:nvPr/>
            </p:nvSpPr>
            <p:spPr>
              <a:xfrm>
                <a:off x="8971477" y="2301488"/>
                <a:ext cx="346579" cy="346157"/>
              </a:xfrm>
              <a:custGeom>
                <a:avLst/>
                <a:gdLst>
                  <a:gd name="connsiteX0" fmla="*/ 337601 w 346579"/>
                  <a:gd name="connsiteY0" fmla="*/ 225762 h 346157"/>
                  <a:gd name="connsiteX1" fmla="*/ 338138 w 346579"/>
                  <a:gd name="connsiteY1" fmla="*/ 223022 h 346157"/>
                  <a:gd name="connsiteX2" fmla="*/ 340044 w 346579"/>
                  <a:gd name="connsiteY2" fmla="*/ 215099 h 346157"/>
                  <a:gd name="connsiteX3" fmla="*/ 341473 w 346579"/>
                  <a:gd name="connsiteY3" fmla="*/ 209142 h 346157"/>
                  <a:gd name="connsiteX4" fmla="*/ 342605 w 346579"/>
                  <a:gd name="connsiteY4" fmla="*/ 201934 h 346157"/>
                  <a:gd name="connsiteX5" fmla="*/ 344512 w 346579"/>
                  <a:gd name="connsiteY5" fmla="*/ 184063 h 346157"/>
                  <a:gd name="connsiteX6" fmla="*/ 340103 w 346579"/>
                  <a:gd name="connsiteY6" fmla="*/ 134918 h 346157"/>
                  <a:gd name="connsiteX7" fmla="*/ 166993 w 346579"/>
                  <a:gd name="connsiteY7" fmla="*/ 3507 h 346157"/>
                  <a:gd name="connsiteX8" fmla="*/ 142867 w 346579"/>
                  <a:gd name="connsiteY8" fmla="*/ 6009 h 346157"/>
                  <a:gd name="connsiteX9" fmla="*/ 130953 w 346579"/>
                  <a:gd name="connsiteY9" fmla="*/ 8809 h 346157"/>
                  <a:gd name="connsiteX10" fmla="*/ 119040 w 346579"/>
                  <a:gd name="connsiteY10" fmla="*/ 12442 h 346157"/>
                  <a:gd name="connsiteX11" fmla="*/ 95629 w 346579"/>
                  <a:gd name="connsiteY11" fmla="*/ 22152 h 346157"/>
                  <a:gd name="connsiteX12" fmla="*/ 73707 w 346579"/>
                  <a:gd name="connsiteY12" fmla="*/ 35794 h 346157"/>
                  <a:gd name="connsiteX13" fmla="*/ 36237 w 346579"/>
                  <a:gd name="connsiteY13" fmla="*/ 73025 h 346157"/>
                  <a:gd name="connsiteX14" fmla="*/ 11516 w 346579"/>
                  <a:gd name="connsiteY14" fmla="*/ 121455 h 346157"/>
                  <a:gd name="connsiteX15" fmla="*/ 3533 w 346579"/>
                  <a:gd name="connsiteY15" fmla="*/ 175068 h 346157"/>
                  <a:gd name="connsiteX16" fmla="*/ 12528 w 346579"/>
                  <a:gd name="connsiteY16" fmla="*/ 227132 h 346157"/>
                  <a:gd name="connsiteX17" fmla="*/ 22417 w 346579"/>
                  <a:gd name="connsiteY17" fmla="*/ 250960 h 346157"/>
                  <a:gd name="connsiteX18" fmla="*/ 35880 w 346579"/>
                  <a:gd name="connsiteY18" fmla="*/ 272465 h 346157"/>
                  <a:gd name="connsiteX19" fmla="*/ 51666 w 346579"/>
                  <a:gd name="connsiteY19" fmla="*/ 291527 h 346157"/>
                  <a:gd name="connsiteX20" fmla="*/ 287086 w 346579"/>
                  <a:gd name="connsiteY20" fmla="*/ 300880 h 346157"/>
                  <a:gd name="connsiteX21" fmla="*/ 319194 w 346579"/>
                  <a:gd name="connsiteY21" fmla="*/ 263470 h 346157"/>
                  <a:gd name="connsiteX22" fmla="*/ 328070 w 346579"/>
                  <a:gd name="connsiteY22" fmla="*/ 247684 h 346157"/>
                  <a:gd name="connsiteX23" fmla="*/ 331287 w 346579"/>
                  <a:gd name="connsiteY23" fmla="*/ 241191 h 346157"/>
                  <a:gd name="connsiteX24" fmla="*/ 333491 w 346579"/>
                  <a:gd name="connsiteY24" fmla="*/ 235591 h 346157"/>
                  <a:gd name="connsiteX25" fmla="*/ 336529 w 346579"/>
                  <a:gd name="connsiteY25" fmla="*/ 228026 h 346157"/>
                  <a:gd name="connsiteX26" fmla="*/ 337721 w 346579"/>
                  <a:gd name="connsiteY26" fmla="*/ 225464 h 346157"/>
                  <a:gd name="connsiteX27" fmla="*/ 336887 w 346579"/>
                  <a:gd name="connsiteY27" fmla="*/ 228145 h 346157"/>
                  <a:gd name="connsiteX28" fmla="*/ 334206 w 346579"/>
                  <a:gd name="connsiteY28" fmla="*/ 235889 h 346157"/>
                  <a:gd name="connsiteX29" fmla="*/ 332121 w 346579"/>
                  <a:gd name="connsiteY29" fmla="*/ 241548 h 346157"/>
                  <a:gd name="connsiteX30" fmla="*/ 329023 w 346579"/>
                  <a:gd name="connsiteY30" fmla="*/ 248161 h 346157"/>
                  <a:gd name="connsiteX31" fmla="*/ 320386 w 346579"/>
                  <a:gd name="connsiteY31" fmla="*/ 264185 h 346157"/>
                  <a:gd name="connsiteX32" fmla="*/ 288456 w 346579"/>
                  <a:gd name="connsiteY32" fmla="*/ 302429 h 346157"/>
                  <a:gd name="connsiteX33" fmla="*/ 152518 w 346579"/>
                  <a:gd name="connsiteY33" fmla="*/ 344902 h 346157"/>
                  <a:gd name="connsiteX34" fmla="*/ 67869 w 346579"/>
                  <a:gd name="connsiteY34" fmla="*/ 310232 h 346157"/>
                  <a:gd name="connsiteX35" fmla="*/ 49283 w 346579"/>
                  <a:gd name="connsiteY35" fmla="*/ 293910 h 346157"/>
                  <a:gd name="connsiteX36" fmla="*/ 33140 w 346579"/>
                  <a:gd name="connsiteY36" fmla="*/ 274490 h 346157"/>
                  <a:gd name="connsiteX37" fmla="*/ 19379 w 346579"/>
                  <a:gd name="connsiteY37" fmla="*/ 252569 h 346157"/>
                  <a:gd name="connsiteX38" fmla="*/ 9252 w 346579"/>
                  <a:gd name="connsiteY38" fmla="*/ 228205 h 346157"/>
                  <a:gd name="connsiteX39" fmla="*/ 19 w 346579"/>
                  <a:gd name="connsiteY39" fmla="*/ 175068 h 346157"/>
                  <a:gd name="connsiteX40" fmla="*/ 33378 w 346579"/>
                  <a:gd name="connsiteY40" fmla="*/ 70881 h 346157"/>
                  <a:gd name="connsiteX41" fmla="*/ 71741 w 346579"/>
                  <a:gd name="connsiteY41" fmla="*/ 32934 h 346157"/>
                  <a:gd name="connsiteX42" fmla="*/ 117967 w 346579"/>
                  <a:gd name="connsiteY42" fmla="*/ 9107 h 346157"/>
                  <a:gd name="connsiteX43" fmla="*/ 130179 w 346579"/>
                  <a:gd name="connsiteY43" fmla="*/ 5473 h 346157"/>
                  <a:gd name="connsiteX44" fmla="*/ 142450 w 346579"/>
                  <a:gd name="connsiteY44" fmla="*/ 2613 h 346157"/>
                  <a:gd name="connsiteX45" fmla="*/ 167053 w 346579"/>
                  <a:gd name="connsiteY45" fmla="*/ 111 h 346157"/>
                  <a:gd name="connsiteX46" fmla="*/ 256110 w 346579"/>
                  <a:gd name="connsiteY46" fmla="*/ 20901 h 346157"/>
                  <a:gd name="connsiteX47" fmla="*/ 342248 w 346579"/>
                  <a:gd name="connsiteY47" fmla="*/ 134382 h 346157"/>
                  <a:gd name="connsiteX48" fmla="*/ 346120 w 346579"/>
                  <a:gd name="connsiteY48" fmla="*/ 184063 h 346157"/>
                  <a:gd name="connsiteX49" fmla="*/ 343856 w 346579"/>
                  <a:gd name="connsiteY49" fmla="*/ 201934 h 346157"/>
                  <a:gd name="connsiteX50" fmla="*/ 342546 w 346579"/>
                  <a:gd name="connsiteY50" fmla="*/ 209142 h 346157"/>
                  <a:gd name="connsiteX51" fmla="*/ 340937 w 346579"/>
                  <a:gd name="connsiteY51" fmla="*/ 215099 h 346157"/>
                  <a:gd name="connsiteX52" fmla="*/ 338674 w 346579"/>
                  <a:gd name="connsiteY52" fmla="*/ 222962 h 346157"/>
                  <a:gd name="connsiteX53" fmla="*/ 337601 w 346579"/>
                  <a:gd name="connsiteY53" fmla="*/ 225762 h 346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46579" h="346157">
                    <a:moveTo>
                      <a:pt x="337601" y="225762"/>
                    </a:moveTo>
                    <a:cubicBezTo>
                      <a:pt x="337697" y="224833"/>
                      <a:pt x="337875" y="223916"/>
                      <a:pt x="338138" y="223022"/>
                    </a:cubicBezTo>
                    <a:cubicBezTo>
                      <a:pt x="338614" y="221056"/>
                      <a:pt x="339210" y="218435"/>
                      <a:pt x="340044" y="215099"/>
                    </a:cubicBezTo>
                    <a:cubicBezTo>
                      <a:pt x="340461" y="213312"/>
                      <a:pt x="340937" y="211406"/>
                      <a:pt x="341473" y="209142"/>
                    </a:cubicBezTo>
                    <a:cubicBezTo>
                      <a:pt x="342010" y="206879"/>
                      <a:pt x="342188" y="204555"/>
                      <a:pt x="342605" y="201934"/>
                    </a:cubicBezTo>
                    <a:cubicBezTo>
                      <a:pt x="343678" y="196031"/>
                      <a:pt x="344315" y="190056"/>
                      <a:pt x="344512" y="184063"/>
                    </a:cubicBezTo>
                    <a:cubicBezTo>
                      <a:pt x="345554" y="167551"/>
                      <a:pt x="344071" y="150978"/>
                      <a:pt x="340103" y="134918"/>
                    </a:cubicBezTo>
                    <a:cubicBezTo>
                      <a:pt x="321250" y="55357"/>
                      <a:pt x="248699" y="278"/>
                      <a:pt x="166993" y="3507"/>
                    </a:cubicBezTo>
                    <a:cubicBezTo>
                      <a:pt x="158904" y="3783"/>
                      <a:pt x="150844" y="4619"/>
                      <a:pt x="142867" y="6009"/>
                    </a:cubicBezTo>
                    <a:cubicBezTo>
                      <a:pt x="138876" y="6783"/>
                      <a:pt x="134885" y="7915"/>
                      <a:pt x="130953" y="8809"/>
                    </a:cubicBezTo>
                    <a:cubicBezTo>
                      <a:pt x="126897" y="9729"/>
                      <a:pt x="122918" y="10944"/>
                      <a:pt x="119040" y="12442"/>
                    </a:cubicBezTo>
                    <a:cubicBezTo>
                      <a:pt x="111027" y="15150"/>
                      <a:pt x="103206" y="18394"/>
                      <a:pt x="95629" y="22152"/>
                    </a:cubicBezTo>
                    <a:cubicBezTo>
                      <a:pt x="88033" y="26223"/>
                      <a:pt x="80712" y="30779"/>
                      <a:pt x="73707" y="35794"/>
                    </a:cubicBezTo>
                    <a:cubicBezTo>
                      <a:pt x="59309" y="46122"/>
                      <a:pt x="46656" y="58693"/>
                      <a:pt x="36237" y="73025"/>
                    </a:cubicBezTo>
                    <a:cubicBezTo>
                      <a:pt x="25598" y="87828"/>
                      <a:pt x="17264" y="104156"/>
                      <a:pt x="11516" y="121455"/>
                    </a:cubicBezTo>
                    <a:cubicBezTo>
                      <a:pt x="6220" y="138832"/>
                      <a:pt x="3528" y="156899"/>
                      <a:pt x="3533" y="175068"/>
                    </a:cubicBezTo>
                    <a:cubicBezTo>
                      <a:pt x="3688" y="192796"/>
                      <a:pt x="6726" y="210381"/>
                      <a:pt x="12528" y="227132"/>
                    </a:cubicBezTo>
                    <a:cubicBezTo>
                      <a:pt x="15298" y="235282"/>
                      <a:pt x="18599" y="243246"/>
                      <a:pt x="22417" y="250960"/>
                    </a:cubicBezTo>
                    <a:cubicBezTo>
                      <a:pt x="26420" y="258424"/>
                      <a:pt x="30918" y="265609"/>
                      <a:pt x="35880" y="272465"/>
                    </a:cubicBezTo>
                    <a:cubicBezTo>
                      <a:pt x="40699" y="279173"/>
                      <a:pt x="45977" y="285541"/>
                      <a:pt x="51666" y="291527"/>
                    </a:cubicBezTo>
                    <a:cubicBezTo>
                      <a:pt x="115179" y="356733"/>
                      <a:pt x="218605" y="360837"/>
                      <a:pt x="287086" y="300880"/>
                    </a:cubicBezTo>
                    <a:cubicBezTo>
                      <a:pt x="299620" y="290104"/>
                      <a:pt x="310443" y="277493"/>
                      <a:pt x="319194" y="263470"/>
                    </a:cubicBezTo>
                    <a:cubicBezTo>
                      <a:pt x="322524" y="258424"/>
                      <a:pt x="325491" y="253153"/>
                      <a:pt x="328070" y="247684"/>
                    </a:cubicBezTo>
                    <a:cubicBezTo>
                      <a:pt x="329202" y="245361"/>
                      <a:pt x="330393" y="243216"/>
                      <a:pt x="331287" y="241191"/>
                    </a:cubicBezTo>
                    <a:cubicBezTo>
                      <a:pt x="332181" y="239165"/>
                      <a:pt x="332836" y="237319"/>
                      <a:pt x="333491" y="235591"/>
                    </a:cubicBezTo>
                    <a:cubicBezTo>
                      <a:pt x="334802" y="232434"/>
                      <a:pt x="335814" y="229634"/>
                      <a:pt x="336529" y="228026"/>
                    </a:cubicBezTo>
                    <a:cubicBezTo>
                      <a:pt x="336845" y="227138"/>
                      <a:pt x="337244" y="226281"/>
                      <a:pt x="337721" y="225464"/>
                    </a:cubicBezTo>
                    <a:cubicBezTo>
                      <a:pt x="337524" y="226382"/>
                      <a:pt x="337244" y="227281"/>
                      <a:pt x="336887" y="228145"/>
                    </a:cubicBezTo>
                    <a:lnTo>
                      <a:pt x="334206" y="235889"/>
                    </a:lnTo>
                    <a:lnTo>
                      <a:pt x="332121" y="241548"/>
                    </a:lnTo>
                    <a:cubicBezTo>
                      <a:pt x="331287" y="243633"/>
                      <a:pt x="330155" y="245778"/>
                      <a:pt x="329023" y="248161"/>
                    </a:cubicBezTo>
                    <a:cubicBezTo>
                      <a:pt x="326551" y="253712"/>
                      <a:pt x="323662" y="259068"/>
                      <a:pt x="320386" y="264185"/>
                    </a:cubicBezTo>
                    <a:cubicBezTo>
                      <a:pt x="311754" y="278488"/>
                      <a:pt x="300990" y="291385"/>
                      <a:pt x="288456" y="302429"/>
                    </a:cubicBezTo>
                    <a:cubicBezTo>
                      <a:pt x="251314" y="335401"/>
                      <a:pt x="201824" y="350865"/>
                      <a:pt x="152518" y="344902"/>
                    </a:cubicBezTo>
                    <a:cubicBezTo>
                      <a:pt x="121714" y="341101"/>
                      <a:pt x="92489" y="329128"/>
                      <a:pt x="67869" y="310232"/>
                    </a:cubicBezTo>
                    <a:cubicBezTo>
                      <a:pt x="61298" y="305234"/>
                      <a:pt x="55091" y="299778"/>
                      <a:pt x="49283" y="293910"/>
                    </a:cubicBezTo>
                    <a:cubicBezTo>
                      <a:pt x="43475" y="287804"/>
                      <a:pt x="38078" y="281317"/>
                      <a:pt x="33140" y="274490"/>
                    </a:cubicBezTo>
                    <a:cubicBezTo>
                      <a:pt x="28076" y="267491"/>
                      <a:pt x="23478" y="260170"/>
                      <a:pt x="19379" y="252569"/>
                    </a:cubicBezTo>
                    <a:cubicBezTo>
                      <a:pt x="15447" y="244694"/>
                      <a:pt x="12064" y="236550"/>
                      <a:pt x="9252" y="228205"/>
                    </a:cubicBezTo>
                    <a:cubicBezTo>
                      <a:pt x="3313" y="211108"/>
                      <a:pt x="191" y="193166"/>
                      <a:pt x="19" y="175068"/>
                    </a:cubicBezTo>
                    <a:cubicBezTo>
                      <a:pt x="-535" y="137629"/>
                      <a:pt x="11182" y="101035"/>
                      <a:pt x="33378" y="70881"/>
                    </a:cubicBezTo>
                    <a:cubicBezTo>
                      <a:pt x="44035" y="56244"/>
                      <a:pt x="56991" y="43433"/>
                      <a:pt x="71741" y="32934"/>
                    </a:cubicBezTo>
                    <a:cubicBezTo>
                      <a:pt x="85746" y="22519"/>
                      <a:pt x="101359" y="14470"/>
                      <a:pt x="117967" y="9107"/>
                    </a:cubicBezTo>
                    <a:cubicBezTo>
                      <a:pt x="121947" y="7607"/>
                      <a:pt x="126027" y="6392"/>
                      <a:pt x="130179" y="5473"/>
                    </a:cubicBezTo>
                    <a:cubicBezTo>
                      <a:pt x="134289" y="4520"/>
                      <a:pt x="138340" y="3388"/>
                      <a:pt x="142450" y="2613"/>
                    </a:cubicBezTo>
                    <a:cubicBezTo>
                      <a:pt x="150588" y="1226"/>
                      <a:pt x="158802" y="390"/>
                      <a:pt x="167053" y="111"/>
                    </a:cubicBezTo>
                    <a:cubicBezTo>
                      <a:pt x="198059" y="-997"/>
                      <a:pt x="228797" y="6179"/>
                      <a:pt x="256110" y="20901"/>
                    </a:cubicBezTo>
                    <a:cubicBezTo>
                      <a:pt x="299751" y="44648"/>
                      <a:pt x="331108" y="85964"/>
                      <a:pt x="342248" y="134382"/>
                    </a:cubicBezTo>
                    <a:cubicBezTo>
                      <a:pt x="346066" y="150651"/>
                      <a:pt x="347371" y="167402"/>
                      <a:pt x="346120" y="184063"/>
                    </a:cubicBezTo>
                    <a:cubicBezTo>
                      <a:pt x="345816" y="190068"/>
                      <a:pt x="345060" y="196043"/>
                      <a:pt x="343856" y="201934"/>
                    </a:cubicBezTo>
                    <a:cubicBezTo>
                      <a:pt x="343380" y="204555"/>
                      <a:pt x="343022" y="206998"/>
                      <a:pt x="342546" y="209142"/>
                    </a:cubicBezTo>
                    <a:lnTo>
                      <a:pt x="340937" y="215099"/>
                    </a:lnTo>
                    <a:cubicBezTo>
                      <a:pt x="339984" y="218435"/>
                      <a:pt x="339210" y="221056"/>
                      <a:pt x="338674" y="222962"/>
                    </a:cubicBezTo>
                    <a:cubicBezTo>
                      <a:pt x="338424" y="223933"/>
                      <a:pt x="338066" y="224875"/>
                      <a:pt x="337601" y="22576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4ECD019E-660A-C788-51CA-67F0BF771358}"/>
                  </a:ext>
                </a:extLst>
              </p:cNvPr>
              <p:cNvSpPr/>
              <p:nvPr/>
            </p:nvSpPr>
            <p:spPr>
              <a:xfrm>
                <a:off x="8978824" y="2303386"/>
                <a:ext cx="338838" cy="225002"/>
              </a:xfrm>
              <a:custGeom>
                <a:avLst/>
                <a:gdLst>
                  <a:gd name="connsiteX0" fmla="*/ 328408 w 338838"/>
                  <a:gd name="connsiteY0" fmla="*/ 224997 h 225002"/>
                  <a:gd name="connsiteX1" fmla="*/ 330433 w 338838"/>
                  <a:gd name="connsiteY1" fmla="*/ 203909 h 225002"/>
                  <a:gd name="connsiteX2" fmla="*/ 327753 w 338838"/>
                  <a:gd name="connsiteY2" fmla="*/ 147675 h 225002"/>
                  <a:gd name="connsiteX3" fmla="*/ 315839 w 338838"/>
                  <a:gd name="connsiteY3" fmla="*/ 111039 h 225002"/>
                  <a:gd name="connsiteX4" fmla="*/ 276225 w 338838"/>
                  <a:gd name="connsiteY4" fmla="*/ 56533 h 225002"/>
                  <a:gd name="connsiteX5" fmla="*/ 234526 w 338838"/>
                  <a:gd name="connsiteY5" fmla="*/ 28714 h 225002"/>
                  <a:gd name="connsiteX6" fmla="*/ 209864 w 338838"/>
                  <a:gd name="connsiteY6" fmla="*/ 19480 h 225002"/>
                  <a:gd name="connsiteX7" fmla="*/ 184070 w 338838"/>
                  <a:gd name="connsiteY7" fmla="*/ 14298 h 225002"/>
                  <a:gd name="connsiteX8" fmla="*/ 133972 w 338838"/>
                  <a:gd name="connsiteY8" fmla="*/ 15966 h 225002"/>
                  <a:gd name="connsiteX9" fmla="*/ 111037 w 338838"/>
                  <a:gd name="connsiteY9" fmla="*/ 21923 h 225002"/>
                  <a:gd name="connsiteX10" fmla="*/ 71542 w 338838"/>
                  <a:gd name="connsiteY10" fmla="*/ 41283 h 225002"/>
                  <a:gd name="connsiteX11" fmla="*/ 41758 w 338838"/>
                  <a:gd name="connsiteY11" fmla="*/ 66124 h 225002"/>
                  <a:gd name="connsiteX12" fmla="*/ 9828 w 338838"/>
                  <a:gd name="connsiteY12" fmla="*/ 112469 h 225002"/>
                  <a:gd name="connsiteX13" fmla="*/ 356 w 338838"/>
                  <a:gd name="connsiteY13" fmla="*/ 131472 h 225002"/>
                  <a:gd name="connsiteX14" fmla="*/ 5122 w 338838"/>
                  <a:gd name="connsiteY14" fmla="*/ 110503 h 225002"/>
                  <a:gd name="connsiteX15" fmla="*/ 34907 w 338838"/>
                  <a:gd name="connsiteY15" fmla="*/ 59869 h 225002"/>
                  <a:gd name="connsiteX16" fmla="*/ 65168 w 338838"/>
                  <a:gd name="connsiteY16" fmla="*/ 32288 h 225002"/>
                  <a:gd name="connsiteX17" fmla="*/ 106867 w 338838"/>
                  <a:gd name="connsiteY17" fmla="*/ 10426 h 225002"/>
                  <a:gd name="connsiteX18" fmla="*/ 131589 w 338838"/>
                  <a:gd name="connsiteY18" fmla="*/ 3456 h 225002"/>
                  <a:gd name="connsiteX19" fmla="*/ 185619 w 338838"/>
                  <a:gd name="connsiteY19" fmla="*/ 1133 h 225002"/>
                  <a:gd name="connsiteX20" fmla="*/ 213438 w 338838"/>
                  <a:gd name="connsiteY20" fmla="*/ 6673 h 225002"/>
                  <a:gd name="connsiteX21" fmla="*/ 240006 w 338838"/>
                  <a:gd name="connsiteY21" fmla="*/ 16681 h 225002"/>
                  <a:gd name="connsiteX22" fmla="*/ 263834 w 338838"/>
                  <a:gd name="connsiteY22" fmla="*/ 30382 h 225002"/>
                  <a:gd name="connsiteX23" fmla="*/ 284564 w 338838"/>
                  <a:gd name="connsiteY23" fmla="*/ 47121 h 225002"/>
                  <a:gd name="connsiteX24" fmla="*/ 301780 w 338838"/>
                  <a:gd name="connsiteY24" fmla="*/ 65885 h 225002"/>
                  <a:gd name="connsiteX25" fmla="*/ 336807 w 338838"/>
                  <a:gd name="connsiteY25" fmla="*/ 145828 h 225002"/>
                  <a:gd name="connsiteX26" fmla="*/ 335377 w 338838"/>
                  <a:gd name="connsiteY26" fmla="*/ 204504 h 225002"/>
                  <a:gd name="connsiteX27" fmla="*/ 328408 w 338838"/>
                  <a:gd name="connsiteY27" fmla="*/ 224997 h 225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38838" h="225002">
                    <a:moveTo>
                      <a:pt x="328408" y="224997"/>
                    </a:moveTo>
                    <a:cubicBezTo>
                      <a:pt x="327395" y="224997"/>
                      <a:pt x="329003" y="217312"/>
                      <a:pt x="330433" y="203909"/>
                    </a:cubicBezTo>
                    <a:cubicBezTo>
                      <a:pt x="332417" y="185138"/>
                      <a:pt x="331517" y="166171"/>
                      <a:pt x="327753" y="147675"/>
                    </a:cubicBezTo>
                    <a:cubicBezTo>
                      <a:pt x="325114" y="135070"/>
                      <a:pt x="321122" y="122786"/>
                      <a:pt x="315839" y="111039"/>
                    </a:cubicBezTo>
                    <a:cubicBezTo>
                      <a:pt x="306421" y="90398"/>
                      <a:pt x="292952" y="71860"/>
                      <a:pt x="276225" y="56533"/>
                    </a:cubicBezTo>
                    <a:cubicBezTo>
                      <a:pt x="263816" y="45197"/>
                      <a:pt x="249758" y="35816"/>
                      <a:pt x="234526" y="28714"/>
                    </a:cubicBezTo>
                    <a:cubicBezTo>
                      <a:pt x="226543" y="25026"/>
                      <a:pt x="218305" y="21940"/>
                      <a:pt x="209864" y="19480"/>
                    </a:cubicBezTo>
                    <a:cubicBezTo>
                      <a:pt x="201405" y="17125"/>
                      <a:pt x="192785" y="15393"/>
                      <a:pt x="184070" y="14298"/>
                    </a:cubicBezTo>
                    <a:cubicBezTo>
                      <a:pt x="167378" y="12371"/>
                      <a:pt x="150496" y="12933"/>
                      <a:pt x="133972" y="15966"/>
                    </a:cubicBezTo>
                    <a:cubicBezTo>
                      <a:pt x="126186" y="17375"/>
                      <a:pt x="118519" y="19366"/>
                      <a:pt x="111037" y="21923"/>
                    </a:cubicBezTo>
                    <a:cubicBezTo>
                      <a:pt x="97092" y="26643"/>
                      <a:pt x="83814" y="33150"/>
                      <a:pt x="71542" y="41283"/>
                    </a:cubicBezTo>
                    <a:cubicBezTo>
                      <a:pt x="60731" y="48437"/>
                      <a:pt x="50741" y="56771"/>
                      <a:pt x="41758" y="66124"/>
                    </a:cubicBezTo>
                    <a:cubicBezTo>
                      <a:pt x="28789" y="79837"/>
                      <a:pt x="18019" y="95468"/>
                      <a:pt x="9828" y="112469"/>
                    </a:cubicBezTo>
                    <a:cubicBezTo>
                      <a:pt x="3871" y="124383"/>
                      <a:pt x="1369" y="131770"/>
                      <a:pt x="356" y="131472"/>
                    </a:cubicBezTo>
                    <a:cubicBezTo>
                      <a:pt x="-656" y="131174"/>
                      <a:pt x="356" y="123609"/>
                      <a:pt x="5122" y="110503"/>
                    </a:cubicBezTo>
                    <a:cubicBezTo>
                      <a:pt x="11842" y="91935"/>
                      <a:pt x="21938" y="74767"/>
                      <a:pt x="34907" y="59869"/>
                    </a:cubicBezTo>
                    <a:cubicBezTo>
                      <a:pt x="43872" y="49516"/>
                      <a:pt x="54029" y="40255"/>
                      <a:pt x="65168" y="32288"/>
                    </a:cubicBezTo>
                    <a:cubicBezTo>
                      <a:pt x="78036" y="23181"/>
                      <a:pt x="92058" y="15829"/>
                      <a:pt x="106867" y="10426"/>
                    </a:cubicBezTo>
                    <a:cubicBezTo>
                      <a:pt x="114921" y="7479"/>
                      <a:pt x="123183" y="5149"/>
                      <a:pt x="131589" y="3456"/>
                    </a:cubicBezTo>
                    <a:cubicBezTo>
                      <a:pt x="149365" y="-161"/>
                      <a:pt x="167599" y="-945"/>
                      <a:pt x="185619" y="1133"/>
                    </a:cubicBezTo>
                    <a:cubicBezTo>
                      <a:pt x="195013" y="2289"/>
                      <a:pt x="204312" y="4141"/>
                      <a:pt x="213438" y="6673"/>
                    </a:cubicBezTo>
                    <a:cubicBezTo>
                      <a:pt x="222546" y="9302"/>
                      <a:pt x="231428" y="12648"/>
                      <a:pt x="240006" y="16681"/>
                    </a:cubicBezTo>
                    <a:cubicBezTo>
                      <a:pt x="248304" y="20598"/>
                      <a:pt x="256275" y="25181"/>
                      <a:pt x="263834" y="30382"/>
                    </a:cubicBezTo>
                    <a:cubicBezTo>
                      <a:pt x="271197" y="35375"/>
                      <a:pt x="278131" y="40975"/>
                      <a:pt x="284564" y="47121"/>
                    </a:cubicBezTo>
                    <a:cubicBezTo>
                      <a:pt x="290783" y="52917"/>
                      <a:pt x="296538" y="59190"/>
                      <a:pt x="301780" y="65885"/>
                    </a:cubicBezTo>
                    <a:cubicBezTo>
                      <a:pt x="320134" y="89082"/>
                      <a:pt x="332196" y="116615"/>
                      <a:pt x="336807" y="145828"/>
                    </a:cubicBezTo>
                    <a:cubicBezTo>
                      <a:pt x="339935" y="165307"/>
                      <a:pt x="339446" y="185198"/>
                      <a:pt x="335377" y="204504"/>
                    </a:cubicBezTo>
                    <a:cubicBezTo>
                      <a:pt x="332459" y="218265"/>
                      <a:pt x="329123" y="225235"/>
                      <a:pt x="328408" y="2249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B344DBB1-7162-72E7-F1DE-BE0258493444}"/>
                  </a:ext>
                </a:extLst>
              </p:cNvPr>
              <p:cNvSpPr/>
              <p:nvPr/>
            </p:nvSpPr>
            <p:spPr>
              <a:xfrm>
                <a:off x="9044051" y="2362465"/>
                <a:ext cx="197434" cy="229637"/>
              </a:xfrm>
              <a:custGeom>
                <a:avLst/>
                <a:gdLst>
                  <a:gd name="connsiteX0" fmla="*/ 149520 w 197434"/>
                  <a:gd name="connsiteY0" fmla="*/ 172589 h 229637"/>
                  <a:gd name="connsiteX1" fmla="*/ 127778 w 197434"/>
                  <a:gd name="connsiteY1" fmla="*/ 190460 h 229637"/>
                  <a:gd name="connsiteX2" fmla="*/ 105618 w 197434"/>
                  <a:gd name="connsiteY2" fmla="*/ 179260 h 229637"/>
                  <a:gd name="connsiteX3" fmla="*/ 93346 w 197434"/>
                  <a:gd name="connsiteY3" fmla="*/ 170504 h 229637"/>
                  <a:gd name="connsiteX4" fmla="*/ 103413 w 197434"/>
                  <a:gd name="connsiteY4" fmla="*/ 139527 h 229637"/>
                  <a:gd name="connsiteX5" fmla="*/ 104188 w 197434"/>
                  <a:gd name="connsiteY5" fmla="*/ 131783 h 229637"/>
                  <a:gd name="connsiteX6" fmla="*/ 130339 w 197434"/>
                  <a:gd name="connsiteY6" fmla="*/ 138812 h 229637"/>
                  <a:gd name="connsiteX7" fmla="*/ 140347 w 197434"/>
                  <a:gd name="connsiteY7" fmla="*/ 101700 h 229637"/>
                  <a:gd name="connsiteX8" fmla="*/ 93406 w 197434"/>
                  <a:gd name="connsiteY8" fmla="*/ 89072 h 229637"/>
                  <a:gd name="connsiteX9" fmla="*/ 90249 w 197434"/>
                  <a:gd name="connsiteY9" fmla="*/ 74775 h 229637"/>
                  <a:gd name="connsiteX10" fmla="*/ 102163 w 197434"/>
                  <a:gd name="connsiteY10" fmla="*/ 44513 h 229637"/>
                  <a:gd name="connsiteX11" fmla="*/ 133913 w 197434"/>
                  <a:gd name="connsiteY11" fmla="*/ 40462 h 229637"/>
                  <a:gd name="connsiteX12" fmla="*/ 154524 w 197434"/>
                  <a:gd name="connsiteY12" fmla="*/ 54581 h 229637"/>
                  <a:gd name="connsiteX13" fmla="*/ 157503 w 197434"/>
                  <a:gd name="connsiteY13" fmla="*/ 87940 h 229637"/>
                  <a:gd name="connsiteX14" fmla="*/ 156192 w 197434"/>
                  <a:gd name="connsiteY14" fmla="*/ 92765 h 229637"/>
                  <a:gd name="connsiteX15" fmla="*/ 193185 w 197434"/>
                  <a:gd name="connsiteY15" fmla="*/ 103070 h 229637"/>
                  <a:gd name="connsiteX16" fmla="*/ 194555 w 197434"/>
                  <a:gd name="connsiteY16" fmla="*/ 98126 h 229637"/>
                  <a:gd name="connsiteX17" fmla="*/ 188003 w 197434"/>
                  <a:gd name="connsiteY17" fmla="*/ 35697 h 229637"/>
                  <a:gd name="connsiteX18" fmla="*/ 143921 w 197434"/>
                  <a:gd name="connsiteY18" fmla="*/ 3350 h 229637"/>
                  <a:gd name="connsiteX19" fmla="*/ 77262 w 197434"/>
                  <a:gd name="connsiteY19" fmla="*/ 15264 h 229637"/>
                  <a:gd name="connsiteX20" fmla="*/ 51707 w 197434"/>
                  <a:gd name="connsiteY20" fmla="*/ 77992 h 229637"/>
                  <a:gd name="connsiteX21" fmla="*/ 37589 w 197434"/>
                  <a:gd name="connsiteY21" fmla="*/ 74179 h 229637"/>
                  <a:gd name="connsiteX22" fmla="*/ 27819 w 197434"/>
                  <a:gd name="connsiteY22" fmla="*/ 111172 h 229637"/>
                  <a:gd name="connsiteX23" fmla="*/ 63561 w 197434"/>
                  <a:gd name="connsiteY23" fmla="*/ 120763 h 229637"/>
                  <a:gd name="connsiteX24" fmla="*/ 65765 w 197434"/>
                  <a:gd name="connsiteY24" fmla="*/ 132260 h 229637"/>
                  <a:gd name="connsiteX25" fmla="*/ 58915 w 197434"/>
                  <a:gd name="connsiteY25" fmla="*/ 153407 h 229637"/>
                  <a:gd name="connsiteX26" fmla="*/ 2562 w 197434"/>
                  <a:gd name="connsiteY26" fmla="*/ 178129 h 229637"/>
                  <a:gd name="connsiteX27" fmla="*/ 0 w 197434"/>
                  <a:gd name="connsiteY27" fmla="*/ 182477 h 229637"/>
                  <a:gd name="connsiteX28" fmla="*/ 33061 w 197434"/>
                  <a:gd name="connsiteY28" fmla="*/ 201897 h 229637"/>
                  <a:gd name="connsiteX29" fmla="*/ 35682 w 197434"/>
                  <a:gd name="connsiteY29" fmla="*/ 197608 h 229637"/>
                  <a:gd name="connsiteX30" fmla="*/ 59510 w 197434"/>
                  <a:gd name="connsiteY30" fmla="*/ 194451 h 229637"/>
                  <a:gd name="connsiteX31" fmla="*/ 82921 w 197434"/>
                  <a:gd name="connsiteY31" fmla="*/ 210237 h 229637"/>
                  <a:gd name="connsiteX32" fmla="*/ 114255 w 197434"/>
                  <a:gd name="connsiteY32" fmla="*/ 228108 h 229637"/>
                  <a:gd name="connsiteX33" fmla="*/ 152380 w 197434"/>
                  <a:gd name="connsiteY33" fmla="*/ 219768 h 229637"/>
                  <a:gd name="connsiteX34" fmla="*/ 174183 w 197434"/>
                  <a:gd name="connsiteY34" fmla="*/ 202195 h 229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97434" h="229637">
                    <a:moveTo>
                      <a:pt x="149520" y="172589"/>
                    </a:moveTo>
                    <a:lnTo>
                      <a:pt x="127778" y="190460"/>
                    </a:lnTo>
                    <a:cubicBezTo>
                      <a:pt x="123906" y="191770"/>
                      <a:pt x="120748" y="190460"/>
                      <a:pt x="105618" y="179260"/>
                    </a:cubicBezTo>
                    <a:cubicBezTo>
                      <a:pt x="101924" y="176580"/>
                      <a:pt x="97873" y="173303"/>
                      <a:pt x="93346" y="170504"/>
                    </a:cubicBezTo>
                    <a:cubicBezTo>
                      <a:pt x="97719" y="160538"/>
                      <a:pt x="101090" y="150160"/>
                      <a:pt x="103413" y="139527"/>
                    </a:cubicBezTo>
                    <a:cubicBezTo>
                      <a:pt x="103884" y="136972"/>
                      <a:pt x="104146" y="134380"/>
                      <a:pt x="104188" y="131783"/>
                    </a:cubicBezTo>
                    <a:lnTo>
                      <a:pt x="130339" y="138812"/>
                    </a:lnTo>
                    <a:lnTo>
                      <a:pt x="140347" y="101700"/>
                    </a:lnTo>
                    <a:lnTo>
                      <a:pt x="93406" y="89072"/>
                    </a:lnTo>
                    <a:cubicBezTo>
                      <a:pt x="91922" y="84413"/>
                      <a:pt x="90868" y="79624"/>
                      <a:pt x="90249" y="74775"/>
                    </a:cubicBezTo>
                    <a:cubicBezTo>
                      <a:pt x="89700" y="63445"/>
                      <a:pt x="94037" y="52424"/>
                      <a:pt x="102163" y="44513"/>
                    </a:cubicBezTo>
                    <a:cubicBezTo>
                      <a:pt x="109609" y="38139"/>
                      <a:pt x="120331" y="36769"/>
                      <a:pt x="133913" y="40462"/>
                    </a:cubicBezTo>
                    <a:cubicBezTo>
                      <a:pt x="142438" y="42119"/>
                      <a:pt x="149896" y="47230"/>
                      <a:pt x="154524" y="54581"/>
                    </a:cubicBezTo>
                    <a:cubicBezTo>
                      <a:pt x="162447" y="68341"/>
                      <a:pt x="157562" y="87701"/>
                      <a:pt x="157503" y="87940"/>
                    </a:cubicBezTo>
                    <a:lnTo>
                      <a:pt x="156192" y="92765"/>
                    </a:lnTo>
                    <a:lnTo>
                      <a:pt x="193185" y="103070"/>
                    </a:lnTo>
                    <a:lnTo>
                      <a:pt x="194555" y="98126"/>
                    </a:lnTo>
                    <a:cubicBezTo>
                      <a:pt x="194913" y="96756"/>
                      <a:pt x="203967" y="63695"/>
                      <a:pt x="188003" y="35697"/>
                    </a:cubicBezTo>
                    <a:cubicBezTo>
                      <a:pt x="178400" y="19291"/>
                      <a:pt x="162447" y="7586"/>
                      <a:pt x="143921" y="3350"/>
                    </a:cubicBezTo>
                    <a:cubicBezTo>
                      <a:pt x="110860" y="-5525"/>
                      <a:pt x="89414" y="4899"/>
                      <a:pt x="77262" y="15264"/>
                    </a:cubicBezTo>
                    <a:cubicBezTo>
                      <a:pt x="59624" y="31182"/>
                      <a:pt x="50218" y="54283"/>
                      <a:pt x="51707" y="77992"/>
                    </a:cubicBezTo>
                    <a:lnTo>
                      <a:pt x="37589" y="74179"/>
                    </a:lnTo>
                    <a:lnTo>
                      <a:pt x="27819" y="111172"/>
                    </a:lnTo>
                    <a:lnTo>
                      <a:pt x="63561" y="120763"/>
                    </a:lnTo>
                    <a:cubicBezTo>
                      <a:pt x="64997" y="124426"/>
                      <a:pt x="65741" y="128322"/>
                      <a:pt x="65765" y="132260"/>
                    </a:cubicBezTo>
                    <a:cubicBezTo>
                      <a:pt x="64157" y="139509"/>
                      <a:pt x="61863" y="146592"/>
                      <a:pt x="58915" y="153407"/>
                    </a:cubicBezTo>
                    <a:cubicBezTo>
                      <a:pt x="36773" y="148695"/>
                      <a:pt x="14088" y="158643"/>
                      <a:pt x="2562" y="178129"/>
                    </a:cubicBezTo>
                    <a:lnTo>
                      <a:pt x="0" y="182477"/>
                    </a:lnTo>
                    <a:lnTo>
                      <a:pt x="33061" y="201897"/>
                    </a:lnTo>
                    <a:lnTo>
                      <a:pt x="35682" y="197608"/>
                    </a:lnTo>
                    <a:cubicBezTo>
                      <a:pt x="39197" y="191651"/>
                      <a:pt x="46167" y="186766"/>
                      <a:pt x="59510" y="194451"/>
                    </a:cubicBezTo>
                    <a:cubicBezTo>
                      <a:pt x="67612" y="199258"/>
                      <a:pt x="75428" y="204530"/>
                      <a:pt x="82921" y="210237"/>
                    </a:cubicBezTo>
                    <a:cubicBezTo>
                      <a:pt x="92196" y="218046"/>
                      <a:pt x="102812" y="224099"/>
                      <a:pt x="114255" y="228108"/>
                    </a:cubicBezTo>
                    <a:cubicBezTo>
                      <a:pt x="127563" y="231813"/>
                      <a:pt x="141836" y="228691"/>
                      <a:pt x="152380" y="219768"/>
                    </a:cubicBezTo>
                    <a:lnTo>
                      <a:pt x="174183" y="202195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752A5F82-DF36-FB52-0135-0A099662DBED}"/>
                  </a:ext>
                </a:extLst>
              </p:cNvPr>
              <p:cNvSpPr/>
              <p:nvPr/>
            </p:nvSpPr>
            <p:spPr>
              <a:xfrm>
                <a:off x="9308402" y="2814800"/>
                <a:ext cx="451897" cy="451989"/>
              </a:xfrm>
              <a:custGeom>
                <a:avLst/>
                <a:gdLst>
                  <a:gd name="connsiteX0" fmla="*/ 435120 w 451897"/>
                  <a:gd name="connsiteY0" fmla="*/ 140758 h 451989"/>
                  <a:gd name="connsiteX1" fmla="*/ 311226 w 451897"/>
                  <a:gd name="connsiteY1" fmla="*/ 435212 h 451989"/>
                  <a:gd name="connsiteX2" fmla="*/ 16778 w 451897"/>
                  <a:gd name="connsiteY2" fmla="*/ 311318 h 451989"/>
                  <a:gd name="connsiteX3" fmla="*/ 140666 w 451897"/>
                  <a:gd name="connsiteY3" fmla="*/ 16864 h 451989"/>
                  <a:gd name="connsiteX4" fmla="*/ 141142 w 451897"/>
                  <a:gd name="connsiteY4" fmla="*/ 16674 h 451989"/>
                  <a:gd name="connsiteX5" fmla="*/ 435090 w 451897"/>
                  <a:gd name="connsiteY5" fmla="*/ 140680 h 451989"/>
                  <a:gd name="connsiteX6" fmla="*/ 435120 w 451897"/>
                  <a:gd name="connsiteY6" fmla="*/ 140758 h 45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897" h="451989">
                    <a:moveTo>
                      <a:pt x="435120" y="140758"/>
                    </a:moveTo>
                    <a:cubicBezTo>
                      <a:pt x="482222" y="256282"/>
                      <a:pt x="426750" y="388110"/>
                      <a:pt x="311226" y="435212"/>
                    </a:cubicBezTo>
                    <a:cubicBezTo>
                      <a:pt x="195708" y="482314"/>
                      <a:pt x="63874" y="426842"/>
                      <a:pt x="16778" y="311318"/>
                    </a:cubicBezTo>
                    <a:cubicBezTo>
                      <a:pt x="-30324" y="195800"/>
                      <a:pt x="25142" y="63966"/>
                      <a:pt x="140666" y="16864"/>
                    </a:cubicBezTo>
                    <a:cubicBezTo>
                      <a:pt x="140826" y="16805"/>
                      <a:pt x="140981" y="16739"/>
                      <a:pt x="141142" y="16674"/>
                    </a:cubicBezTo>
                    <a:cubicBezTo>
                      <a:pt x="256559" y="-30255"/>
                      <a:pt x="388161" y="25270"/>
                      <a:pt x="435090" y="140680"/>
                    </a:cubicBezTo>
                    <a:cubicBezTo>
                      <a:pt x="435102" y="140710"/>
                      <a:pt x="435108" y="140734"/>
                      <a:pt x="435120" y="140758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78BC2BA1-5A93-5A9D-7056-FB7BEAA0D991}"/>
                  </a:ext>
                </a:extLst>
              </p:cNvPr>
              <p:cNvSpPr/>
              <p:nvPr/>
            </p:nvSpPr>
            <p:spPr>
              <a:xfrm>
                <a:off x="9362129" y="2868419"/>
                <a:ext cx="344287" cy="344321"/>
              </a:xfrm>
              <a:custGeom>
                <a:avLst/>
                <a:gdLst>
                  <a:gd name="connsiteX0" fmla="*/ 331532 w 344287"/>
                  <a:gd name="connsiteY0" fmla="*/ 107273 h 344321"/>
                  <a:gd name="connsiteX1" fmla="*/ 237048 w 344287"/>
                  <a:gd name="connsiteY1" fmla="*/ 331566 h 344321"/>
                  <a:gd name="connsiteX2" fmla="*/ 12756 w 344287"/>
                  <a:gd name="connsiteY2" fmla="*/ 237082 h 344321"/>
                  <a:gd name="connsiteX3" fmla="*/ 107239 w 344287"/>
                  <a:gd name="connsiteY3" fmla="*/ 12789 h 344321"/>
                  <a:gd name="connsiteX4" fmla="*/ 107371 w 344287"/>
                  <a:gd name="connsiteY4" fmla="*/ 12736 h 344321"/>
                  <a:gd name="connsiteX5" fmla="*/ 331496 w 344287"/>
                  <a:gd name="connsiteY5" fmla="*/ 107184 h 344321"/>
                  <a:gd name="connsiteX6" fmla="*/ 331532 w 344287"/>
                  <a:gd name="connsiteY6" fmla="*/ 107273 h 34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287" h="344321">
                    <a:moveTo>
                      <a:pt x="331532" y="107273"/>
                    </a:moveTo>
                    <a:cubicBezTo>
                      <a:pt x="367381" y="195300"/>
                      <a:pt x="325075" y="295722"/>
                      <a:pt x="237048" y="331566"/>
                    </a:cubicBezTo>
                    <a:cubicBezTo>
                      <a:pt x="149022" y="367415"/>
                      <a:pt x="48599" y="325114"/>
                      <a:pt x="12756" y="237082"/>
                    </a:cubicBezTo>
                    <a:cubicBezTo>
                      <a:pt x="-23093" y="149055"/>
                      <a:pt x="19207" y="48638"/>
                      <a:pt x="107239" y="12789"/>
                    </a:cubicBezTo>
                    <a:cubicBezTo>
                      <a:pt x="107281" y="12771"/>
                      <a:pt x="107329" y="12754"/>
                      <a:pt x="107371" y="12736"/>
                    </a:cubicBezTo>
                    <a:cubicBezTo>
                      <a:pt x="195343" y="-23072"/>
                      <a:pt x="295689" y="19211"/>
                      <a:pt x="331496" y="107184"/>
                    </a:cubicBezTo>
                    <a:cubicBezTo>
                      <a:pt x="331508" y="107214"/>
                      <a:pt x="331520" y="107243"/>
                      <a:pt x="331532" y="107273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3" name="Forma Livre: Forma 962">
                <a:extLst>
                  <a:ext uri="{FF2B5EF4-FFF2-40B4-BE49-F238E27FC236}">
                    <a16:creationId xmlns:a16="http://schemas.microsoft.com/office/drawing/2014/main" id="{B55E89EA-F827-173B-7866-3DD8B09FF734}"/>
                  </a:ext>
                </a:extLst>
              </p:cNvPr>
              <p:cNvSpPr/>
              <p:nvPr/>
            </p:nvSpPr>
            <p:spPr>
              <a:xfrm>
                <a:off x="9360300" y="2867115"/>
                <a:ext cx="346586" cy="346815"/>
              </a:xfrm>
              <a:custGeom>
                <a:avLst/>
                <a:gdLst>
                  <a:gd name="connsiteX0" fmla="*/ 333361 w 346586"/>
                  <a:gd name="connsiteY0" fmla="*/ 108578 h 346815"/>
                  <a:gd name="connsiteX1" fmla="*/ 331991 w 346586"/>
                  <a:gd name="connsiteY1" fmla="*/ 106135 h 346815"/>
                  <a:gd name="connsiteX2" fmla="*/ 328357 w 346586"/>
                  <a:gd name="connsiteY2" fmla="*/ 98808 h 346815"/>
                  <a:gd name="connsiteX3" fmla="*/ 325796 w 346586"/>
                  <a:gd name="connsiteY3" fmla="*/ 93387 h 346815"/>
                  <a:gd name="connsiteX4" fmla="*/ 322043 w 346586"/>
                  <a:gd name="connsiteY4" fmla="*/ 87430 h 346815"/>
                  <a:gd name="connsiteX5" fmla="*/ 312035 w 346586"/>
                  <a:gd name="connsiteY5" fmla="*/ 72359 h 346815"/>
                  <a:gd name="connsiteX6" fmla="*/ 277187 w 346586"/>
                  <a:gd name="connsiteY6" fmla="*/ 37451 h 346815"/>
                  <a:gd name="connsiteX7" fmla="*/ 60054 w 346586"/>
                  <a:gd name="connsiteY7" fmla="*/ 47161 h 346815"/>
                  <a:gd name="connsiteX8" fmla="*/ 43136 w 346586"/>
                  <a:gd name="connsiteY8" fmla="*/ 64555 h 346815"/>
                  <a:gd name="connsiteX9" fmla="*/ 35690 w 346586"/>
                  <a:gd name="connsiteY9" fmla="*/ 74384 h 346815"/>
                  <a:gd name="connsiteX10" fmla="*/ 28840 w 346586"/>
                  <a:gd name="connsiteY10" fmla="*/ 84809 h 346815"/>
                  <a:gd name="connsiteX11" fmla="*/ 16926 w 346586"/>
                  <a:gd name="connsiteY11" fmla="*/ 107267 h 346815"/>
                  <a:gd name="connsiteX12" fmla="*/ 8824 w 346586"/>
                  <a:gd name="connsiteY12" fmla="*/ 131750 h 346815"/>
                  <a:gd name="connsiteX13" fmla="*/ 3820 w 346586"/>
                  <a:gd name="connsiteY13" fmla="*/ 184351 h 346815"/>
                  <a:gd name="connsiteX14" fmla="*/ 44149 w 346586"/>
                  <a:gd name="connsiteY14" fmla="*/ 283832 h 346815"/>
                  <a:gd name="connsiteX15" fmla="*/ 84299 w 346586"/>
                  <a:gd name="connsiteY15" fmla="*/ 318145 h 346815"/>
                  <a:gd name="connsiteX16" fmla="*/ 107174 w 346586"/>
                  <a:gd name="connsiteY16" fmla="*/ 330059 h 346815"/>
                  <a:gd name="connsiteX17" fmla="*/ 131300 w 346586"/>
                  <a:gd name="connsiteY17" fmla="*/ 337981 h 346815"/>
                  <a:gd name="connsiteX18" fmla="*/ 155664 w 346586"/>
                  <a:gd name="connsiteY18" fmla="*/ 342568 h 346815"/>
                  <a:gd name="connsiteX19" fmla="*/ 179909 w 346586"/>
                  <a:gd name="connsiteY19" fmla="*/ 343223 h 346815"/>
                  <a:gd name="connsiteX20" fmla="*/ 342594 w 346586"/>
                  <a:gd name="connsiteY20" fmla="*/ 199124 h 346815"/>
                  <a:gd name="connsiteX21" fmla="*/ 343309 w 346586"/>
                  <a:gd name="connsiteY21" fmla="*/ 149800 h 346815"/>
                  <a:gd name="connsiteX22" fmla="*/ 340033 w 346586"/>
                  <a:gd name="connsiteY22" fmla="*/ 131929 h 346815"/>
                  <a:gd name="connsiteX23" fmla="*/ 338365 w 346586"/>
                  <a:gd name="connsiteY23" fmla="*/ 124840 h 346815"/>
                  <a:gd name="connsiteX24" fmla="*/ 336459 w 346586"/>
                  <a:gd name="connsiteY24" fmla="*/ 118883 h 346815"/>
                  <a:gd name="connsiteX25" fmla="*/ 333957 w 346586"/>
                  <a:gd name="connsiteY25" fmla="*/ 111139 h 346815"/>
                  <a:gd name="connsiteX26" fmla="*/ 333242 w 346586"/>
                  <a:gd name="connsiteY26" fmla="*/ 108399 h 346815"/>
                  <a:gd name="connsiteX27" fmla="*/ 334314 w 346586"/>
                  <a:gd name="connsiteY27" fmla="*/ 110960 h 346815"/>
                  <a:gd name="connsiteX28" fmla="*/ 337173 w 346586"/>
                  <a:gd name="connsiteY28" fmla="*/ 118645 h 346815"/>
                  <a:gd name="connsiteX29" fmla="*/ 339258 w 346586"/>
                  <a:gd name="connsiteY29" fmla="*/ 124602 h 346815"/>
                  <a:gd name="connsiteX30" fmla="*/ 341046 w 346586"/>
                  <a:gd name="connsiteY30" fmla="*/ 131631 h 346815"/>
                  <a:gd name="connsiteX31" fmla="*/ 344679 w 346586"/>
                  <a:gd name="connsiteY31" fmla="*/ 149502 h 346815"/>
                  <a:gd name="connsiteX32" fmla="*/ 344679 w 346586"/>
                  <a:gd name="connsiteY32" fmla="*/ 199303 h 346815"/>
                  <a:gd name="connsiteX33" fmla="*/ 322638 w 346586"/>
                  <a:gd name="connsiteY33" fmla="*/ 261434 h 346815"/>
                  <a:gd name="connsiteX34" fmla="*/ 130525 w 346586"/>
                  <a:gd name="connsiteY34" fmla="*/ 341198 h 346815"/>
                  <a:gd name="connsiteX35" fmla="*/ 105983 w 346586"/>
                  <a:gd name="connsiteY35" fmla="*/ 333156 h 346815"/>
                  <a:gd name="connsiteX36" fmla="*/ 82572 w 346586"/>
                  <a:gd name="connsiteY36" fmla="*/ 320944 h 346815"/>
                  <a:gd name="connsiteX37" fmla="*/ 41528 w 346586"/>
                  <a:gd name="connsiteY37" fmla="*/ 285977 h 346815"/>
                  <a:gd name="connsiteX38" fmla="*/ 365 w 346586"/>
                  <a:gd name="connsiteY38" fmla="*/ 184351 h 346815"/>
                  <a:gd name="connsiteX39" fmla="*/ 5548 w 346586"/>
                  <a:gd name="connsiteY39" fmla="*/ 130738 h 346815"/>
                  <a:gd name="connsiteX40" fmla="*/ 13828 w 346586"/>
                  <a:gd name="connsiteY40" fmla="*/ 105718 h 346815"/>
                  <a:gd name="connsiteX41" fmla="*/ 25742 w 346586"/>
                  <a:gd name="connsiteY41" fmla="*/ 82843 h 346815"/>
                  <a:gd name="connsiteX42" fmla="*/ 32771 w 346586"/>
                  <a:gd name="connsiteY42" fmla="*/ 72240 h 346815"/>
                  <a:gd name="connsiteX43" fmla="*/ 40396 w 346586"/>
                  <a:gd name="connsiteY43" fmla="*/ 62232 h 346815"/>
                  <a:gd name="connsiteX44" fmla="*/ 57731 w 346586"/>
                  <a:gd name="connsiteY44" fmla="*/ 44361 h 346815"/>
                  <a:gd name="connsiteX45" fmla="*/ 139461 w 346586"/>
                  <a:gd name="connsiteY45" fmla="*/ 3377 h 346815"/>
                  <a:gd name="connsiteX46" fmla="*/ 278378 w 346586"/>
                  <a:gd name="connsiteY46" fmla="*/ 35426 h 346815"/>
                  <a:gd name="connsiteX47" fmla="*/ 313167 w 346586"/>
                  <a:gd name="connsiteY47" fmla="*/ 71168 h 346815"/>
                  <a:gd name="connsiteX48" fmla="*/ 322936 w 346586"/>
                  <a:gd name="connsiteY48" fmla="*/ 86537 h 346815"/>
                  <a:gd name="connsiteX49" fmla="*/ 326570 w 346586"/>
                  <a:gd name="connsiteY49" fmla="*/ 92851 h 346815"/>
                  <a:gd name="connsiteX50" fmla="*/ 329012 w 346586"/>
                  <a:gd name="connsiteY50" fmla="*/ 98391 h 346815"/>
                  <a:gd name="connsiteX51" fmla="*/ 332348 w 346586"/>
                  <a:gd name="connsiteY51" fmla="*/ 105897 h 346815"/>
                  <a:gd name="connsiteX52" fmla="*/ 333361 w 346586"/>
                  <a:gd name="connsiteY52" fmla="*/ 108578 h 34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346586" h="346815">
                    <a:moveTo>
                      <a:pt x="333361" y="108578"/>
                    </a:moveTo>
                    <a:cubicBezTo>
                      <a:pt x="332807" y="107821"/>
                      <a:pt x="332348" y="107005"/>
                      <a:pt x="331991" y="106135"/>
                    </a:cubicBezTo>
                    <a:lnTo>
                      <a:pt x="328357" y="98808"/>
                    </a:lnTo>
                    <a:lnTo>
                      <a:pt x="325796" y="93387"/>
                    </a:lnTo>
                    <a:cubicBezTo>
                      <a:pt x="324723" y="91481"/>
                      <a:pt x="323353" y="89396"/>
                      <a:pt x="322043" y="87430"/>
                    </a:cubicBezTo>
                    <a:cubicBezTo>
                      <a:pt x="319070" y="82176"/>
                      <a:pt x="315728" y="77137"/>
                      <a:pt x="312035" y="72359"/>
                    </a:cubicBezTo>
                    <a:cubicBezTo>
                      <a:pt x="302212" y="59063"/>
                      <a:pt x="290471" y="47298"/>
                      <a:pt x="277187" y="37451"/>
                    </a:cubicBezTo>
                    <a:cubicBezTo>
                      <a:pt x="211809" y="-11682"/>
                      <a:pt x="120786" y="-7608"/>
                      <a:pt x="60054" y="47161"/>
                    </a:cubicBezTo>
                    <a:cubicBezTo>
                      <a:pt x="54044" y="52588"/>
                      <a:pt x="48390" y="58396"/>
                      <a:pt x="43136" y="64555"/>
                    </a:cubicBezTo>
                    <a:cubicBezTo>
                      <a:pt x="40515" y="67713"/>
                      <a:pt x="38192" y="71108"/>
                      <a:pt x="35690" y="74384"/>
                    </a:cubicBezTo>
                    <a:cubicBezTo>
                      <a:pt x="33129" y="77667"/>
                      <a:pt x="30835" y="81152"/>
                      <a:pt x="28840" y="84809"/>
                    </a:cubicBezTo>
                    <a:cubicBezTo>
                      <a:pt x="24372" y="92023"/>
                      <a:pt x="20393" y="99523"/>
                      <a:pt x="16926" y="107267"/>
                    </a:cubicBezTo>
                    <a:cubicBezTo>
                      <a:pt x="13691" y="115243"/>
                      <a:pt x="10987" y="123422"/>
                      <a:pt x="8824" y="131750"/>
                    </a:cubicBezTo>
                    <a:cubicBezTo>
                      <a:pt x="4374" y="148906"/>
                      <a:pt x="2682" y="166664"/>
                      <a:pt x="3820" y="184351"/>
                    </a:cubicBezTo>
                    <a:cubicBezTo>
                      <a:pt x="6001" y="221034"/>
                      <a:pt x="20166" y="255989"/>
                      <a:pt x="44149" y="283832"/>
                    </a:cubicBezTo>
                    <a:cubicBezTo>
                      <a:pt x="55604" y="297349"/>
                      <a:pt x="69162" y="308935"/>
                      <a:pt x="84299" y="318145"/>
                    </a:cubicBezTo>
                    <a:cubicBezTo>
                      <a:pt x="91662" y="322606"/>
                      <a:pt x="99299" y="326586"/>
                      <a:pt x="107174" y="330059"/>
                    </a:cubicBezTo>
                    <a:cubicBezTo>
                      <a:pt x="115031" y="333234"/>
                      <a:pt x="123091" y="335878"/>
                      <a:pt x="131300" y="337981"/>
                    </a:cubicBezTo>
                    <a:cubicBezTo>
                      <a:pt x="139306" y="340066"/>
                      <a:pt x="147449" y="341597"/>
                      <a:pt x="155664" y="342568"/>
                    </a:cubicBezTo>
                    <a:cubicBezTo>
                      <a:pt x="163724" y="343319"/>
                      <a:pt x="171819" y="343539"/>
                      <a:pt x="179909" y="343223"/>
                    </a:cubicBezTo>
                    <a:cubicBezTo>
                      <a:pt x="261573" y="340156"/>
                      <a:pt x="329692" y="279817"/>
                      <a:pt x="342594" y="199124"/>
                    </a:cubicBezTo>
                    <a:cubicBezTo>
                      <a:pt x="345311" y="182814"/>
                      <a:pt x="345549" y="166182"/>
                      <a:pt x="343309" y="149800"/>
                    </a:cubicBezTo>
                    <a:cubicBezTo>
                      <a:pt x="342642" y="143772"/>
                      <a:pt x="341546" y="137803"/>
                      <a:pt x="340033" y="131929"/>
                    </a:cubicBezTo>
                    <a:cubicBezTo>
                      <a:pt x="339437" y="129368"/>
                      <a:pt x="338961" y="126985"/>
                      <a:pt x="338365" y="124840"/>
                    </a:cubicBezTo>
                    <a:cubicBezTo>
                      <a:pt x="337769" y="122696"/>
                      <a:pt x="337054" y="120849"/>
                      <a:pt x="336459" y="118883"/>
                    </a:cubicBezTo>
                    <a:cubicBezTo>
                      <a:pt x="335446" y="115607"/>
                      <a:pt x="334612" y="112926"/>
                      <a:pt x="333957" y="111139"/>
                    </a:cubicBezTo>
                    <a:cubicBezTo>
                      <a:pt x="333629" y="110252"/>
                      <a:pt x="333391" y="109334"/>
                      <a:pt x="333242" y="108399"/>
                    </a:cubicBezTo>
                    <a:cubicBezTo>
                      <a:pt x="333653" y="109227"/>
                      <a:pt x="334016" y="110085"/>
                      <a:pt x="334314" y="110960"/>
                    </a:cubicBezTo>
                    <a:lnTo>
                      <a:pt x="337173" y="118645"/>
                    </a:lnTo>
                    <a:cubicBezTo>
                      <a:pt x="337769" y="120372"/>
                      <a:pt x="338484" y="122279"/>
                      <a:pt x="339258" y="124602"/>
                    </a:cubicBezTo>
                    <a:cubicBezTo>
                      <a:pt x="340033" y="126925"/>
                      <a:pt x="340390" y="129070"/>
                      <a:pt x="341046" y="131631"/>
                    </a:cubicBezTo>
                    <a:cubicBezTo>
                      <a:pt x="342714" y="137487"/>
                      <a:pt x="343929" y="143462"/>
                      <a:pt x="344679" y="149502"/>
                    </a:cubicBezTo>
                    <a:cubicBezTo>
                      <a:pt x="347223" y="166003"/>
                      <a:pt x="347223" y="182802"/>
                      <a:pt x="344679" y="199303"/>
                    </a:cubicBezTo>
                    <a:cubicBezTo>
                      <a:pt x="341445" y="221248"/>
                      <a:pt x="333957" y="242354"/>
                      <a:pt x="322638" y="261434"/>
                    </a:cubicBezTo>
                    <a:cubicBezTo>
                      <a:pt x="283763" y="328128"/>
                      <a:pt x="205208" y="360743"/>
                      <a:pt x="130525" y="341198"/>
                    </a:cubicBezTo>
                    <a:cubicBezTo>
                      <a:pt x="122168" y="339083"/>
                      <a:pt x="113971" y="336397"/>
                      <a:pt x="105983" y="333156"/>
                    </a:cubicBezTo>
                    <a:cubicBezTo>
                      <a:pt x="97911" y="329618"/>
                      <a:pt x="90089" y="325543"/>
                      <a:pt x="82572" y="320944"/>
                    </a:cubicBezTo>
                    <a:cubicBezTo>
                      <a:pt x="67072" y="311604"/>
                      <a:pt x="53210" y="299791"/>
                      <a:pt x="41528" y="285977"/>
                    </a:cubicBezTo>
                    <a:cubicBezTo>
                      <a:pt x="17015" y="257544"/>
                      <a:pt x="2551" y="221826"/>
                      <a:pt x="365" y="184351"/>
                    </a:cubicBezTo>
                    <a:cubicBezTo>
                      <a:pt x="-832" y="166319"/>
                      <a:pt x="919" y="148209"/>
                      <a:pt x="5548" y="130738"/>
                    </a:cubicBezTo>
                    <a:cubicBezTo>
                      <a:pt x="7716" y="122213"/>
                      <a:pt x="10480" y="113849"/>
                      <a:pt x="13828" y="105718"/>
                    </a:cubicBezTo>
                    <a:cubicBezTo>
                      <a:pt x="17289" y="97837"/>
                      <a:pt x="21268" y="90194"/>
                      <a:pt x="25742" y="82843"/>
                    </a:cubicBezTo>
                    <a:cubicBezTo>
                      <a:pt x="27839" y="79156"/>
                      <a:pt x="30192" y="75612"/>
                      <a:pt x="32771" y="72240"/>
                    </a:cubicBezTo>
                    <a:cubicBezTo>
                      <a:pt x="35333" y="68844"/>
                      <a:pt x="37775" y="65389"/>
                      <a:pt x="40396" y="62232"/>
                    </a:cubicBezTo>
                    <a:cubicBezTo>
                      <a:pt x="45758" y="55882"/>
                      <a:pt x="51548" y="49913"/>
                      <a:pt x="57731" y="44361"/>
                    </a:cubicBezTo>
                    <a:cubicBezTo>
                      <a:pt x="80838" y="23661"/>
                      <a:pt x="109051" y="9513"/>
                      <a:pt x="139461" y="3377"/>
                    </a:cubicBezTo>
                    <a:cubicBezTo>
                      <a:pt x="188219" y="-6398"/>
                      <a:pt x="238829" y="5277"/>
                      <a:pt x="278378" y="35426"/>
                    </a:cubicBezTo>
                    <a:cubicBezTo>
                      <a:pt x="291746" y="45481"/>
                      <a:pt x="303481" y="57532"/>
                      <a:pt x="313167" y="71168"/>
                    </a:cubicBezTo>
                    <a:cubicBezTo>
                      <a:pt x="316807" y="76040"/>
                      <a:pt x="320071" y="81175"/>
                      <a:pt x="322936" y="86537"/>
                    </a:cubicBezTo>
                    <a:cubicBezTo>
                      <a:pt x="324247" y="88800"/>
                      <a:pt x="325557" y="90885"/>
                      <a:pt x="326570" y="92851"/>
                    </a:cubicBezTo>
                    <a:lnTo>
                      <a:pt x="329012" y="98391"/>
                    </a:lnTo>
                    <a:cubicBezTo>
                      <a:pt x="330442" y="101548"/>
                      <a:pt x="331514" y="104050"/>
                      <a:pt x="332348" y="105897"/>
                    </a:cubicBezTo>
                    <a:cubicBezTo>
                      <a:pt x="332759" y="106761"/>
                      <a:pt x="333093" y="107660"/>
                      <a:pt x="333361" y="1085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4" name="Forma Livre: Forma 963">
                <a:extLst>
                  <a:ext uri="{FF2B5EF4-FFF2-40B4-BE49-F238E27FC236}">
                    <a16:creationId xmlns:a16="http://schemas.microsoft.com/office/drawing/2014/main" id="{8704A479-75CC-C716-3120-AE338745C410}"/>
                  </a:ext>
                </a:extLst>
              </p:cNvPr>
              <p:cNvSpPr/>
              <p:nvPr/>
            </p:nvSpPr>
            <p:spPr>
              <a:xfrm>
                <a:off x="9361992" y="2868755"/>
                <a:ext cx="331215" cy="246881"/>
              </a:xfrm>
              <a:custGeom>
                <a:avLst/>
                <a:gdLst>
                  <a:gd name="connsiteX0" fmla="*/ 331074 w 331215"/>
                  <a:gd name="connsiteY0" fmla="*/ 109142 h 246881"/>
                  <a:gd name="connsiteX1" fmla="*/ 319160 w 331215"/>
                  <a:gd name="connsiteY1" fmla="*/ 91628 h 246881"/>
                  <a:gd name="connsiteX2" fmla="*/ 281095 w 331215"/>
                  <a:gd name="connsiteY2" fmla="*/ 49929 h 246881"/>
                  <a:gd name="connsiteX3" fmla="*/ 248451 w 331215"/>
                  <a:gd name="connsiteY3" fmla="*/ 29437 h 246881"/>
                  <a:gd name="connsiteX4" fmla="*/ 206752 w 331215"/>
                  <a:gd name="connsiteY4" fmla="*/ 15677 h 246881"/>
                  <a:gd name="connsiteX5" fmla="*/ 182924 w 331215"/>
                  <a:gd name="connsiteY5" fmla="*/ 12877 h 246881"/>
                  <a:gd name="connsiteX6" fmla="*/ 158262 w 331215"/>
                  <a:gd name="connsiteY6" fmla="*/ 13592 h 246881"/>
                  <a:gd name="connsiteX7" fmla="*/ 133123 w 331215"/>
                  <a:gd name="connsiteY7" fmla="*/ 18179 h 246881"/>
                  <a:gd name="connsiteX8" fmla="*/ 85170 w 331215"/>
                  <a:gd name="connsiteY8" fmla="*/ 39385 h 246881"/>
                  <a:gd name="connsiteX9" fmla="*/ 47700 w 331215"/>
                  <a:gd name="connsiteY9" fmla="*/ 72745 h 246881"/>
                  <a:gd name="connsiteX10" fmla="*/ 33939 w 331215"/>
                  <a:gd name="connsiteY10" fmla="*/ 92045 h 246881"/>
                  <a:gd name="connsiteX11" fmla="*/ 16068 w 331215"/>
                  <a:gd name="connsiteY11" fmla="*/ 132195 h 246881"/>
                  <a:gd name="connsiteX12" fmla="*/ 9278 w 331215"/>
                  <a:gd name="connsiteY12" fmla="*/ 170201 h 246881"/>
                  <a:gd name="connsiteX13" fmla="*/ 14400 w 331215"/>
                  <a:gd name="connsiteY13" fmla="*/ 226256 h 246881"/>
                  <a:gd name="connsiteX14" fmla="*/ 19285 w 331215"/>
                  <a:gd name="connsiteY14" fmla="*/ 246867 h 246881"/>
                  <a:gd name="connsiteX15" fmla="*/ 9516 w 331215"/>
                  <a:gd name="connsiteY15" fmla="*/ 227745 h 246881"/>
                  <a:gd name="connsiteX16" fmla="*/ 44 w 331215"/>
                  <a:gd name="connsiteY16" fmla="*/ 169784 h 246881"/>
                  <a:gd name="connsiteX17" fmla="*/ 5644 w 331215"/>
                  <a:gd name="connsiteY17" fmla="*/ 129217 h 246881"/>
                  <a:gd name="connsiteX18" fmla="*/ 23515 w 331215"/>
                  <a:gd name="connsiteY18" fmla="*/ 85790 h 246881"/>
                  <a:gd name="connsiteX19" fmla="*/ 37990 w 331215"/>
                  <a:gd name="connsiteY19" fmla="*/ 64762 h 246881"/>
                  <a:gd name="connsiteX20" fmla="*/ 56159 w 331215"/>
                  <a:gd name="connsiteY20" fmla="*/ 45342 h 246881"/>
                  <a:gd name="connsiteX21" fmla="*/ 77962 w 331215"/>
                  <a:gd name="connsiteY21" fmla="*/ 28425 h 246881"/>
                  <a:gd name="connsiteX22" fmla="*/ 102921 w 331215"/>
                  <a:gd name="connsiteY22" fmla="*/ 14843 h 246881"/>
                  <a:gd name="connsiteX23" fmla="*/ 129728 w 331215"/>
                  <a:gd name="connsiteY23" fmla="*/ 5490 h 246881"/>
                  <a:gd name="connsiteX24" fmla="*/ 156892 w 331215"/>
                  <a:gd name="connsiteY24" fmla="*/ 784 h 246881"/>
                  <a:gd name="connsiteX25" fmla="*/ 183460 w 331215"/>
                  <a:gd name="connsiteY25" fmla="*/ 367 h 246881"/>
                  <a:gd name="connsiteX26" fmla="*/ 208777 w 331215"/>
                  <a:gd name="connsiteY26" fmla="*/ 4001 h 246881"/>
                  <a:gd name="connsiteX27" fmla="*/ 286754 w 331215"/>
                  <a:gd name="connsiteY27" fmla="*/ 43019 h 246881"/>
                  <a:gd name="connsiteX28" fmla="*/ 323270 w 331215"/>
                  <a:gd name="connsiteY28" fmla="*/ 89007 h 246881"/>
                  <a:gd name="connsiteX29" fmla="*/ 331074 w 331215"/>
                  <a:gd name="connsiteY29" fmla="*/ 109142 h 246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31215" h="246881">
                    <a:moveTo>
                      <a:pt x="331074" y="109142"/>
                    </a:moveTo>
                    <a:cubicBezTo>
                      <a:pt x="330121" y="109559"/>
                      <a:pt x="326606" y="102827"/>
                      <a:pt x="319160" y="91628"/>
                    </a:cubicBezTo>
                    <a:cubicBezTo>
                      <a:pt x="308676" y="75866"/>
                      <a:pt x="295838" y="61808"/>
                      <a:pt x="281095" y="49929"/>
                    </a:cubicBezTo>
                    <a:cubicBezTo>
                      <a:pt x="270986" y="41935"/>
                      <a:pt x="260043" y="35067"/>
                      <a:pt x="248451" y="29437"/>
                    </a:cubicBezTo>
                    <a:cubicBezTo>
                      <a:pt x="235190" y="23093"/>
                      <a:pt x="221180" y="18470"/>
                      <a:pt x="206752" y="15677"/>
                    </a:cubicBezTo>
                    <a:cubicBezTo>
                      <a:pt x="198888" y="14175"/>
                      <a:pt x="190924" y="13240"/>
                      <a:pt x="182924" y="12877"/>
                    </a:cubicBezTo>
                    <a:cubicBezTo>
                      <a:pt x="174697" y="12496"/>
                      <a:pt x="166453" y="12734"/>
                      <a:pt x="158262" y="13592"/>
                    </a:cubicBezTo>
                    <a:cubicBezTo>
                      <a:pt x="149773" y="14455"/>
                      <a:pt x="141368" y="15986"/>
                      <a:pt x="133123" y="18179"/>
                    </a:cubicBezTo>
                    <a:cubicBezTo>
                      <a:pt x="116110" y="22652"/>
                      <a:pt x="99925" y="29807"/>
                      <a:pt x="85170" y="39385"/>
                    </a:cubicBezTo>
                    <a:cubicBezTo>
                      <a:pt x="71069" y="48553"/>
                      <a:pt x="58435" y="59800"/>
                      <a:pt x="47700" y="72745"/>
                    </a:cubicBezTo>
                    <a:cubicBezTo>
                      <a:pt x="42625" y="78815"/>
                      <a:pt x="38026" y="85272"/>
                      <a:pt x="33939" y="92045"/>
                    </a:cubicBezTo>
                    <a:cubicBezTo>
                      <a:pt x="26297" y="104614"/>
                      <a:pt x="20292" y="118107"/>
                      <a:pt x="16068" y="132195"/>
                    </a:cubicBezTo>
                    <a:cubicBezTo>
                      <a:pt x="12441" y="144580"/>
                      <a:pt x="10165" y="157322"/>
                      <a:pt x="9278" y="170201"/>
                    </a:cubicBezTo>
                    <a:cubicBezTo>
                      <a:pt x="8074" y="189037"/>
                      <a:pt x="9802" y="207950"/>
                      <a:pt x="14400" y="226256"/>
                    </a:cubicBezTo>
                    <a:cubicBezTo>
                      <a:pt x="17617" y="239362"/>
                      <a:pt x="20357" y="246510"/>
                      <a:pt x="19285" y="246867"/>
                    </a:cubicBezTo>
                    <a:cubicBezTo>
                      <a:pt x="18213" y="247225"/>
                      <a:pt x="14341" y="240910"/>
                      <a:pt x="9516" y="227745"/>
                    </a:cubicBezTo>
                    <a:cubicBezTo>
                      <a:pt x="2790" y="209177"/>
                      <a:pt x="-421" y="189525"/>
                      <a:pt x="44" y="169784"/>
                    </a:cubicBezTo>
                    <a:cubicBezTo>
                      <a:pt x="330" y="156089"/>
                      <a:pt x="2207" y="142477"/>
                      <a:pt x="5644" y="129217"/>
                    </a:cubicBezTo>
                    <a:cubicBezTo>
                      <a:pt x="9605" y="113997"/>
                      <a:pt x="15616" y="99390"/>
                      <a:pt x="23515" y="85790"/>
                    </a:cubicBezTo>
                    <a:cubicBezTo>
                      <a:pt x="27756" y="78398"/>
                      <a:pt x="32599" y="71363"/>
                      <a:pt x="37990" y="64762"/>
                    </a:cubicBezTo>
                    <a:cubicBezTo>
                      <a:pt x="43494" y="57793"/>
                      <a:pt x="49570" y="51299"/>
                      <a:pt x="56159" y="45342"/>
                    </a:cubicBezTo>
                    <a:cubicBezTo>
                      <a:pt x="62956" y="39123"/>
                      <a:pt x="70247" y="33464"/>
                      <a:pt x="77962" y="28425"/>
                    </a:cubicBezTo>
                    <a:cubicBezTo>
                      <a:pt x="85914" y="23260"/>
                      <a:pt x="94260" y="18715"/>
                      <a:pt x="102921" y="14843"/>
                    </a:cubicBezTo>
                    <a:cubicBezTo>
                      <a:pt x="111607" y="11048"/>
                      <a:pt x="120566" y="7921"/>
                      <a:pt x="129728" y="5490"/>
                    </a:cubicBezTo>
                    <a:cubicBezTo>
                      <a:pt x="138645" y="3203"/>
                      <a:pt x="147724" y="1624"/>
                      <a:pt x="156892" y="784"/>
                    </a:cubicBezTo>
                    <a:cubicBezTo>
                      <a:pt x="165720" y="-98"/>
                      <a:pt x="174608" y="-235"/>
                      <a:pt x="183460" y="367"/>
                    </a:cubicBezTo>
                    <a:cubicBezTo>
                      <a:pt x="191978" y="927"/>
                      <a:pt x="200443" y="2142"/>
                      <a:pt x="208777" y="4001"/>
                    </a:cubicBezTo>
                    <a:cubicBezTo>
                      <a:pt x="237710" y="10035"/>
                      <a:pt x="264576" y="23480"/>
                      <a:pt x="286754" y="43019"/>
                    </a:cubicBezTo>
                    <a:cubicBezTo>
                      <a:pt x="301641" y="55982"/>
                      <a:pt x="314019" y="71571"/>
                      <a:pt x="323270" y="89007"/>
                    </a:cubicBezTo>
                    <a:cubicBezTo>
                      <a:pt x="329883" y="101398"/>
                      <a:pt x="331789" y="108844"/>
                      <a:pt x="331074" y="1091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5" name="Forma Livre: Forma 964">
                <a:extLst>
                  <a:ext uri="{FF2B5EF4-FFF2-40B4-BE49-F238E27FC236}">
                    <a16:creationId xmlns:a16="http://schemas.microsoft.com/office/drawing/2014/main" id="{01386504-DB12-44A2-EC33-CB7DBC2E9DFF}"/>
                  </a:ext>
                </a:extLst>
              </p:cNvPr>
              <p:cNvSpPr/>
              <p:nvPr/>
            </p:nvSpPr>
            <p:spPr>
              <a:xfrm>
                <a:off x="9448591" y="2946563"/>
                <a:ext cx="170965" cy="227556"/>
              </a:xfrm>
              <a:custGeom>
                <a:avLst/>
                <a:gdLst>
                  <a:gd name="connsiteX0" fmla="*/ 170966 w 170965"/>
                  <a:gd name="connsiteY0" fmla="*/ 60 h 227556"/>
                  <a:gd name="connsiteX1" fmla="*/ 131292 w 170965"/>
                  <a:gd name="connsiteY1" fmla="*/ 60 h 227556"/>
                  <a:gd name="connsiteX2" fmla="*/ 92036 w 170965"/>
                  <a:gd name="connsiteY2" fmla="*/ 74879 h 227556"/>
                  <a:gd name="connsiteX3" fmla="*/ 82028 w 170965"/>
                  <a:gd name="connsiteY3" fmla="*/ 74879 h 227556"/>
                  <a:gd name="connsiteX4" fmla="*/ 40329 w 170965"/>
                  <a:gd name="connsiteY4" fmla="*/ 60 h 227556"/>
                  <a:gd name="connsiteX5" fmla="*/ 0 w 170965"/>
                  <a:gd name="connsiteY5" fmla="*/ 0 h 227556"/>
                  <a:gd name="connsiteX6" fmla="*/ 41699 w 170965"/>
                  <a:gd name="connsiteY6" fmla="*/ 74879 h 227556"/>
                  <a:gd name="connsiteX7" fmla="*/ 8935 w 170965"/>
                  <a:gd name="connsiteY7" fmla="*/ 74879 h 227556"/>
                  <a:gd name="connsiteX8" fmla="*/ 8935 w 170965"/>
                  <a:gd name="connsiteY8" fmla="*/ 110085 h 227556"/>
                  <a:gd name="connsiteX9" fmla="*/ 61357 w 170965"/>
                  <a:gd name="connsiteY9" fmla="*/ 110085 h 227556"/>
                  <a:gd name="connsiteX10" fmla="*/ 66063 w 170965"/>
                  <a:gd name="connsiteY10" fmla="*/ 118604 h 227556"/>
                  <a:gd name="connsiteX11" fmla="*/ 8459 w 170965"/>
                  <a:gd name="connsiteY11" fmla="*/ 118604 h 227556"/>
                  <a:gd name="connsiteX12" fmla="*/ 8459 w 170965"/>
                  <a:gd name="connsiteY12" fmla="*/ 153869 h 227556"/>
                  <a:gd name="connsiteX13" fmla="*/ 69697 w 170965"/>
                  <a:gd name="connsiteY13" fmla="*/ 153869 h 227556"/>
                  <a:gd name="connsiteX14" fmla="*/ 69697 w 170965"/>
                  <a:gd name="connsiteY14" fmla="*/ 227557 h 227556"/>
                  <a:gd name="connsiteX15" fmla="*/ 104962 w 170965"/>
                  <a:gd name="connsiteY15" fmla="*/ 227557 h 227556"/>
                  <a:gd name="connsiteX16" fmla="*/ 104962 w 170965"/>
                  <a:gd name="connsiteY16" fmla="*/ 153869 h 227556"/>
                  <a:gd name="connsiteX17" fmla="*/ 165247 w 170965"/>
                  <a:gd name="connsiteY17" fmla="*/ 153869 h 227556"/>
                  <a:gd name="connsiteX18" fmla="*/ 165247 w 170965"/>
                  <a:gd name="connsiteY18" fmla="*/ 118604 h 227556"/>
                  <a:gd name="connsiteX19" fmla="*/ 108298 w 170965"/>
                  <a:gd name="connsiteY19" fmla="*/ 118604 h 227556"/>
                  <a:gd name="connsiteX20" fmla="*/ 112825 w 170965"/>
                  <a:gd name="connsiteY20" fmla="*/ 110085 h 227556"/>
                  <a:gd name="connsiteX21" fmla="*/ 165724 w 170965"/>
                  <a:gd name="connsiteY21" fmla="*/ 110085 h 227556"/>
                  <a:gd name="connsiteX22" fmla="*/ 165724 w 170965"/>
                  <a:gd name="connsiteY22" fmla="*/ 74879 h 227556"/>
                  <a:gd name="connsiteX23" fmla="*/ 131411 w 170965"/>
                  <a:gd name="connsiteY23" fmla="*/ 74879 h 227556"/>
                  <a:gd name="connsiteX24" fmla="*/ 170966 w 170965"/>
                  <a:gd name="connsiteY24" fmla="*/ 60 h 227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0965" h="227556">
                    <a:moveTo>
                      <a:pt x="170966" y="60"/>
                    </a:moveTo>
                    <a:lnTo>
                      <a:pt x="131292" y="60"/>
                    </a:lnTo>
                    <a:lnTo>
                      <a:pt x="92036" y="74879"/>
                    </a:lnTo>
                    <a:lnTo>
                      <a:pt x="82028" y="74879"/>
                    </a:lnTo>
                    <a:lnTo>
                      <a:pt x="40329" y="60"/>
                    </a:lnTo>
                    <a:lnTo>
                      <a:pt x="0" y="0"/>
                    </a:lnTo>
                    <a:lnTo>
                      <a:pt x="41699" y="74879"/>
                    </a:lnTo>
                    <a:lnTo>
                      <a:pt x="8935" y="74879"/>
                    </a:lnTo>
                    <a:lnTo>
                      <a:pt x="8935" y="110085"/>
                    </a:lnTo>
                    <a:lnTo>
                      <a:pt x="61357" y="110085"/>
                    </a:lnTo>
                    <a:lnTo>
                      <a:pt x="66063" y="118604"/>
                    </a:lnTo>
                    <a:lnTo>
                      <a:pt x="8459" y="118604"/>
                    </a:lnTo>
                    <a:lnTo>
                      <a:pt x="8459" y="153869"/>
                    </a:lnTo>
                    <a:lnTo>
                      <a:pt x="69697" y="153869"/>
                    </a:lnTo>
                    <a:lnTo>
                      <a:pt x="69697" y="227557"/>
                    </a:lnTo>
                    <a:lnTo>
                      <a:pt x="104962" y="227557"/>
                    </a:lnTo>
                    <a:lnTo>
                      <a:pt x="104962" y="153869"/>
                    </a:lnTo>
                    <a:lnTo>
                      <a:pt x="165247" y="153869"/>
                    </a:lnTo>
                    <a:lnTo>
                      <a:pt x="165247" y="118604"/>
                    </a:lnTo>
                    <a:lnTo>
                      <a:pt x="108298" y="118604"/>
                    </a:lnTo>
                    <a:lnTo>
                      <a:pt x="112825" y="110085"/>
                    </a:lnTo>
                    <a:lnTo>
                      <a:pt x="165724" y="110085"/>
                    </a:lnTo>
                    <a:lnTo>
                      <a:pt x="165724" y="74879"/>
                    </a:lnTo>
                    <a:lnTo>
                      <a:pt x="131411" y="74879"/>
                    </a:lnTo>
                    <a:lnTo>
                      <a:pt x="170966" y="6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966" name="Gráfico 453">
              <a:extLst>
                <a:ext uri="{FF2B5EF4-FFF2-40B4-BE49-F238E27FC236}">
                  <a16:creationId xmlns:a16="http://schemas.microsoft.com/office/drawing/2014/main" id="{8C565355-8CFC-352D-5547-E9AE36F08174}"/>
                </a:ext>
              </a:extLst>
            </p:cNvPr>
            <p:cNvGrpSpPr/>
            <p:nvPr/>
          </p:nvGrpSpPr>
          <p:grpSpPr>
            <a:xfrm>
              <a:off x="7674879" y="3879023"/>
              <a:ext cx="465347" cy="743240"/>
              <a:chOff x="7674879" y="3879023"/>
              <a:chExt cx="465347" cy="743240"/>
            </a:xfrm>
          </p:grpSpPr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49EB7E26-0D2C-6803-C1C4-56051DEFF886}"/>
                  </a:ext>
                </a:extLst>
              </p:cNvPr>
              <p:cNvSpPr/>
              <p:nvPr/>
            </p:nvSpPr>
            <p:spPr>
              <a:xfrm>
                <a:off x="7674879" y="4009895"/>
                <a:ext cx="235259" cy="388564"/>
              </a:xfrm>
              <a:custGeom>
                <a:avLst/>
                <a:gdLst>
                  <a:gd name="connsiteX0" fmla="*/ 188914 w 235259"/>
                  <a:gd name="connsiteY0" fmla="*/ 388565 h 388564"/>
                  <a:gd name="connsiteX1" fmla="*/ 28075 w 235259"/>
                  <a:gd name="connsiteY1" fmla="*/ 119667 h 388564"/>
                  <a:gd name="connsiteX2" fmla="*/ 4962 w 235259"/>
                  <a:gd name="connsiteY2" fmla="*/ 527 h 388564"/>
                  <a:gd name="connsiteX3" fmla="*/ 109627 w 235259"/>
                  <a:gd name="connsiteY3" fmla="*/ 194248 h 388564"/>
                  <a:gd name="connsiteX4" fmla="*/ 235260 w 235259"/>
                  <a:gd name="connsiteY4" fmla="*/ 349904 h 388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259" h="388564">
                    <a:moveTo>
                      <a:pt x="188914" y="388565"/>
                    </a:moveTo>
                    <a:cubicBezTo>
                      <a:pt x="188914" y="388565"/>
                      <a:pt x="72098" y="254116"/>
                      <a:pt x="28075" y="119667"/>
                    </a:cubicBezTo>
                    <a:cubicBezTo>
                      <a:pt x="-15947" y="-14783"/>
                      <a:pt x="4962" y="527"/>
                      <a:pt x="4962" y="527"/>
                    </a:cubicBezTo>
                    <a:cubicBezTo>
                      <a:pt x="4962" y="527"/>
                      <a:pt x="64532" y="131164"/>
                      <a:pt x="109627" y="194248"/>
                    </a:cubicBezTo>
                    <a:cubicBezTo>
                      <a:pt x="154721" y="257333"/>
                      <a:pt x="235260" y="349904"/>
                      <a:pt x="235260" y="34990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8" name="Forma Livre: Forma 967">
                <a:extLst>
                  <a:ext uri="{FF2B5EF4-FFF2-40B4-BE49-F238E27FC236}">
                    <a16:creationId xmlns:a16="http://schemas.microsoft.com/office/drawing/2014/main" id="{E83EA970-12C4-FC8F-C0EB-55658C9116B6}"/>
                  </a:ext>
                </a:extLst>
              </p:cNvPr>
              <p:cNvSpPr/>
              <p:nvPr/>
            </p:nvSpPr>
            <p:spPr>
              <a:xfrm>
                <a:off x="7874343" y="4028095"/>
                <a:ext cx="70584" cy="367147"/>
              </a:xfrm>
              <a:custGeom>
                <a:avLst/>
                <a:gdLst>
                  <a:gd name="connsiteX0" fmla="*/ 12742 w 70584"/>
                  <a:gd name="connsiteY0" fmla="*/ 3355 h 367147"/>
                  <a:gd name="connsiteX1" fmla="*/ 3354 w 70584"/>
                  <a:gd name="connsiteY1" fmla="*/ 960 h 367147"/>
                  <a:gd name="connsiteX2" fmla="*/ 53 w 70584"/>
                  <a:gd name="connsiteY2" fmla="*/ 7703 h 367147"/>
                  <a:gd name="connsiteX3" fmla="*/ 21975 w 70584"/>
                  <a:gd name="connsiteY3" fmla="*/ 237643 h 367147"/>
                  <a:gd name="connsiteX4" fmla="*/ 21975 w 70584"/>
                  <a:gd name="connsiteY4" fmla="*/ 367148 h 367147"/>
                  <a:gd name="connsiteX5" fmla="*/ 70584 w 70584"/>
                  <a:gd name="connsiteY5" fmla="*/ 367148 h 367147"/>
                  <a:gd name="connsiteX6" fmla="*/ 50986 w 70584"/>
                  <a:gd name="connsiteY6" fmla="*/ 115227 h 367147"/>
                  <a:gd name="connsiteX7" fmla="*/ 12742 w 70584"/>
                  <a:gd name="connsiteY7" fmla="*/ 3355 h 36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584" h="367147">
                    <a:moveTo>
                      <a:pt x="12742" y="3355"/>
                    </a:moveTo>
                    <a:cubicBezTo>
                      <a:pt x="10812" y="102"/>
                      <a:pt x="6606" y="-970"/>
                      <a:pt x="3354" y="960"/>
                    </a:cubicBezTo>
                    <a:cubicBezTo>
                      <a:pt x="1013" y="2354"/>
                      <a:pt x="-286" y="4999"/>
                      <a:pt x="53" y="7703"/>
                    </a:cubicBezTo>
                    <a:cubicBezTo>
                      <a:pt x="7202" y="54942"/>
                      <a:pt x="22630" y="165742"/>
                      <a:pt x="21975" y="237643"/>
                    </a:cubicBezTo>
                    <a:cubicBezTo>
                      <a:pt x="21201" y="331049"/>
                      <a:pt x="21975" y="367148"/>
                      <a:pt x="21975" y="367148"/>
                    </a:cubicBezTo>
                    <a:lnTo>
                      <a:pt x="70584" y="367148"/>
                    </a:lnTo>
                    <a:cubicBezTo>
                      <a:pt x="70584" y="367148"/>
                      <a:pt x="61947" y="174082"/>
                      <a:pt x="50986" y="115227"/>
                    </a:cubicBezTo>
                    <a:cubicBezTo>
                      <a:pt x="43301" y="73945"/>
                      <a:pt x="26979" y="28136"/>
                      <a:pt x="12742" y="335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B3BEEEAB-AFC1-56AD-C57E-2BFBA9FB1F0B}"/>
                  </a:ext>
                </a:extLst>
              </p:cNvPr>
              <p:cNvSpPr/>
              <p:nvPr/>
            </p:nvSpPr>
            <p:spPr>
              <a:xfrm>
                <a:off x="7913594" y="4011113"/>
                <a:ext cx="87808" cy="372216"/>
              </a:xfrm>
              <a:custGeom>
                <a:avLst/>
                <a:gdLst>
                  <a:gd name="connsiteX0" fmla="*/ 0 w 87808"/>
                  <a:gd name="connsiteY0" fmla="*/ 368404 h 372216"/>
                  <a:gd name="connsiteX1" fmla="*/ 40031 w 87808"/>
                  <a:gd name="connsiteY1" fmla="*/ 223232 h 372216"/>
                  <a:gd name="connsiteX2" fmla="*/ 26270 w 87808"/>
                  <a:gd name="connsiteY2" fmla="*/ 80264 h 372216"/>
                  <a:gd name="connsiteX3" fmla="*/ 20313 w 87808"/>
                  <a:gd name="connsiteY3" fmla="*/ 11580 h 372216"/>
                  <a:gd name="connsiteX4" fmla="*/ 31846 w 87808"/>
                  <a:gd name="connsiteY4" fmla="*/ 0 h 372216"/>
                  <a:gd name="connsiteX5" fmla="*/ 42056 w 87808"/>
                  <a:gd name="connsiteY5" fmla="*/ 6100 h 372216"/>
                  <a:gd name="connsiteX6" fmla="*/ 69220 w 87808"/>
                  <a:gd name="connsiteY6" fmla="*/ 74784 h 372216"/>
                  <a:gd name="connsiteX7" fmla="*/ 84172 w 87808"/>
                  <a:gd name="connsiteY7" fmla="*/ 224662 h 372216"/>
                  <a:gd name="connsiteX8" fmla="*/ 36516 w 87808"/>
                  <a:gd name="connsiteY8" fmla="*/ 372216 h 372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08" h="372216">
                    <a:moveTo>
                      <a:pt x="0" y="368404"/>
                    </a:moveTo>
                    <a:cubicBezTo>
                      <a:pt x="20391" y="322237"/>
                      <a:pt x="33883" y="273325"/>
                      <a:pt x="40031" y="223232"/>
                    </a:cubicBezTo>
                    <a:cubicBezTo>
                      <a:pt x="44022" y="188860"/>
                      <a:pt x="36874" y="142396"/>
                      <a:pt x="26270" y="80264"/>
                    </a:cubicBezTo>
                    <a:cubicBezTo>
                      <a:pt x="22237" y="57592"/>
                      <a:pt x="20242" y="34610"/>
                      <a:pt x="20313" y="11580"/>
                    </a:cubicBezTo>
                    <a:cubicBezTo>
                      <a:pt x="20301" y="5200"/>
                      <a:pt x="25466" y="12"/>
                      <a:pt x="31846" y="0"/>
                    </a:cubicBezTo>
                    <a:cubicBezTo>
                      <a:pt x="36117" y="-6"/>
                      <a:pt x="40043" y="2335"/>
                      <a:pt x="42056" y="6100"/>
                    </a:cubicBezTo>
                    <a:cubicBezTo>
                      <a:pt x="48013" y="16584"/>
                      <a:pt x="64931" y="52386"/>
                      <a:pt x="69220" y="74784"/>
                    </a:cubicBezTo>
                    <a:cubicBezTo>
                      <a:pt x="81134" y="136022"/>
                      <a:pt x="94359" y="166641"/>
                      <a:pt x="84172" y="224662"/>
                    </a:cubicBezTo>
                    <a:cubicBezTo>
                      <a:pt x="73986" y="282683"/>
                      <a:pt x="36516" y="372216"/>
                      <a:pt x="36516" y="3722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DCBB733C-4F66-DB9A-5409-76853403EE3D}"/>
                  </a:ext>
                </a:extLst>
              </p:cNvPr>
              <p:cNvSpPr/>
              <p:nvPr/>
            </p:nvSpPr>
            <p:spPr>
              <a:xfrm>
                <a:off x="7957377" y="3936876"/>
                <a:ext cx="182849" cy="454911"/>
              </a:xfrm>
              <a:custGeom>
                <a:avLst/>
                <a:gdLst>
                  <a:gd name="connsiteX0" fmla="*/ 0 w 182849"/>
                  <a:gd name="connsiteY0" fmla="*/ 446572 h 454911"/>
                  <a:gd name="connsiteX1" fmla="*/ 137011 w 182849"/>
                  <a:gd name="connsiteY1" fmla="*/ 130018 h 454911"/>
                  <a:gd name="connsiteX2" fmla="*/ 179663 w 182849"/>
                  <a:gd name="connsiteY2" fmla="*/ 215 h 454911"/>
                  <a:gd name="connsiteX3" fmla="*/ 165485 w 182849"/>
                  <a:gd name="connsiteY3" fmla="*/ 112266 h 454911"/>
                  <a:gd name="connsiteX4" fmla="*/ 43843 w 182849"/>
                  <a:gd name="connsiteY4" fmla="*/ 454912 h 454911"/>
                  <a:gd name="connsiteX5" fmla="*/ 0 w 182849"/>
                  <a:gd name="connsiteY5" fmla="*/ 454912 h 454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849" h="454911">
                    <a:moveTo>
                      <a:pt x="0" y="446572"/>
                    </a:moveTo>
                    <a:cubicBezTo>
                      <a:pt x="0" y="446572"/>
                      <a:pt x="128314" y="170942"/>
                      <a:pt x="137011" y="130018"/>
                    </a:cubicBezTo>
                    <a:cubicBezTo>
                      <a:pt x="145708" y="89093"/>
                      <a:pt x="176148" y="-5087"/>
                      <a:pt x="179663" y="215"/>
                    </a:cubicBezTo>
                    <a:cubicBezTo>
                      <a:pt x="183177" y="5517"/>
                      <a:pt x="188598" y="55317"/>
                      <a:pt x="165485" y="112266"/>
                    </a:cubicBezTo>
                    <a:cubicBezTo>
                      <a:pt x="142372" y="169215"/>
                      <a:pt x="43843" y="454912"/>
                      <a:pt x="43843" y="454912"/>
                    </a:cubicBezTo>
                    <a:lnTo>
                      <a:pt x="0" y="454912"/>
                    </a:lnTo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CCE718A0-31D5-0311-E00D-2ABEAEAA21F1}"/>
                  </a:ext>
                </a:extLst>
              </p:cNvPr>
              <p:cNvSpPr/>
              <p:nvPr/>
            </p:nvSpPr>
            <p:spPr>
              <a:xfrm>
                <a:off x="7676386" y="4013758"/>
                <a:ext cx="223148" cy="357359"/>
              </a:xfrm>
              <a:custGeom>
                <a:avLst/>
                <a:gdLst>
                  <a:gd name="connsiteX0" fmla="*/ 223149 w 223148"/>
                  <a:gd name="connsiteY0" fmla="*/ 357360 h 357359"/>
                  <a:gd name="connsiteX1" fmla="*/ 219575 w 223148"/>
                  <a:gd name="connsiteY1" fmla="*/ 354917 h 357359"/>
                  <a:gd name="connsiteX2" fmla="*/ 209627 w 223148"/>
                  <a:gd name="connsiteY2" fmla="*/ 347292 h 357359"/>
                  <a:gd name="connsiteX3" fmla="*/ 175195 w 223148"/>
                  <a:gd name="connsiteY3" fmla="*/ 316852 h 357359"/>
                  <a:gd name="connsiteX4" fmla="*/ 82087 w 223148"/>
                  <a:gd name="connsiteY4" fmla="*/ 197415 h 357359"/>
                  <a:gd name="connsiteX5" fmla="*/ 18586 w 223148"/>
                  <a:gd name="connsiteY5" fmla="*/ 59808 h 357359"/>
                  <a:gd name="connsiteX6" fmla="*/ 4349 w 223148"/>
                  <a:gd name="connsiteY6" fmla="*/ 16143 h 357359"/>
                  <a:gd name="connsiteX7" fmla="*/ 953 w 223148"/>
                  <a:gd name="connsiteY7" fmla="*/ 4229 h 357359"/>
                  <a:gd name="connsiteX8" fmla="*/ 0 w 223148"/>
                  <a:gd name="connsiteY8" fmla="*/ 0 h 357359"/>
                  <a:gd name="connsiteX9" fmla="*/ 1489 w 223148"/>
                  <a:gd name="connsiteY9" fmla="*/ 4051 h 357359"/>
                  <a:gd name="connsiteX10" fmla="*/ 5421 w 223148"/>
                  <a:gd name="connsiteY10" fmla="*/ 15965 h 357359"/>
                  <a:gd name="connsiteX11" fmla="*/ 20432 w 223148"/>
                  <a:gd name="connsiteY11" fmla="*/ 59332 h 357359"/>
                  <a:gd name="connsiteX12" fmla="*/ 84470 w 223148"/>
                  <a:gd name="connsiteY12" fmla="*/ 196342 h 357359"/>
                  <a:gd name="connsiteX13" fmla="*/ 176506 w 223148"/>
                  <a:gd name="connsiteY13" fmla="*/ 315482 h 357359"/>
                  <a:gd name="connsiteX14" fmla="*/ 210341 w 223148"/>
                  <a:gd name="connsiteY14" fmla="*/ 346459 h 357359"/>
                  <a:gd name="connsiteX15" fmla="*/ 219932 w 223148"/>
                  <a:gd name="connsiteY15" fmla="*/ 354441 h 357359"/>
                  <a:gd name="connsiteX16" fmla="*/ 223149 w 223148"/>
                  <a:gd name="connsiteY16" fmla="*/ 357360 h 357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148" h="357359">
                    <a:moveTo>
                      <a:pt x="223149" y="357360"/>
                    </a:moveTo>
                    <a:cubicBezTo>
                      <a:pt x="221904" y="356627"/>
                      <a:pt x="220707" y="355811"/>
                      <a:pt x="219575" y="354917"/>
                    </a:cubicBezTo>
                    <a:cubicBezTo>
                      <a:pt x="217311" y="353190"/>
                      <a:pt x="213618" y="350748"/>
                      <a:pt x="209627" y="347292"/>
                    </a:cubicBezTo>
                    <a:cubicBezTo>
                      <a:pt x="197635" y="337743"/>
                      <a:pt x="186144" y="327581"/>
                      <a:pt x="175195" y="316852"/>
                    </a:cubicBezTo>
                    <a:cubicBezTo>
                      <a:pt x="139047" y="281301"/>
                      <a:pt x="107742" y="241145"/>
                      <a:pt x="82087" y="197415"/>
                    </a:cubicBezTo>
                    <a:cubicBezTo>
                      <a:pt x="56508" y="153714"/>
                      <a:pt x="35241" y="107625"/>
                      <a:pt x="18586" y="59808"/>
                    </a:cubicBezTo>
                    <a:cubicBezTo>
                      <a:pt x="12152" y="41520"/>
                      <a:pt x="7446" y="26508"/>
                      <a:pt x="4349" y="16143"/>
                    </a:cubicBezTo>
                    <a:cubicBezTo>
                      <a:pt x="2800" y="10961"/>
                      <a:pt x="1728" y="6851"/>
                      <a:pt x="953" y="4229"/>
                    </a:cubicBezTo>
                    <a:cubicBezTo>
                      <a:pt x="500" y="2853"/>
                      <a:pt x="181" y="1436"/>
                      <a:pt x="0" y="0"/>
                    </a:cubicBezTo>
                    <a:cubicBezTo>
                      <a:pt x="597" y="1311"/>
                      <a:pt x="1095" y="2663"/>
                      <a:pt x="1489" y="4051"/>
                    </a:cubicBezTo>
                    <a:cubicBezTo>
                      <a:pt x="2442" y="7029"/>
                      <a:pt x="3753" y="10961"/>
                      <a:pt x="5421" y="15965"/>
                    </a:cubicBezTo>
                    <a:cubicBezTo>
                      <a:pt x="8757" y="26270"/>
                      <a:pt x="13761" y="41163"/>
                      <a:pt x="20432" y="59332"/>
                    </a:cubicBezTo>
                    <a:cubicBezTo>
                      <a:pt x="37558" y="106856"/>
                      <a:pt x="58993" y="152719"/>
                      <a:pt x="84470" y="196342"/>
                    </a:cubicBezTo>
                    <a:cubicBezTo>
                      <a:pt x="110070" y="239733"/>
                      <a:pt x="140988" y="279752"/>
                      <a:pt x="176506" y="315482"/>
                    </a:cubicBezTo>
                    <a:cubicBezTo>
                      <a:pt x="190266" y="329124"/>
                      <a:pt x="202002" y="339310"/>
                      <a:pt x="210341" y="346459"/>
                    </a:cubicBezTo>
                    <a:cubicBezTo>
                      <a:pt x="214392" y="350033"/>
                      <a:pt x="217728" y="352416"/>
                      <a:pt x="219932" y="354441"/>
                    </a:cubicBezTo>
                    <a:cubicBezTo>
                      <a:pt x="221094" y="355317"/>
                      <a:pt x="222166" y="356294"/>
                      <a:pt x="223149" y="3573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5BCEF2DE-1FA3-296A-4982-99877E916812}"/>
                  </a:ext>
                </a:extLst>
              </p:cNvPr>
              <p:cNvSpPr/>
              <p:nvPr/>
            </p:nvSpPr>
            <p:spPr>
              <a:xfrm>
                <a:off x="7880711" y="4034309"/>
                <a:ext cx="33008" cy="204563"/>
              </a:xfrm>
              <a:custGeom>
                <a:avLst/>
                <a:gdLst>
                  <a:gd name="connsiteX0" fmla="*/ 32883 w 33008"/>
                  <a:gd name="connsiteY0" fmla="*/ 204563 h 204563"/>
                  <a:gd name="connsiteX1" fmla="*/ 31751 w 33008"/>
                  <a:gd name="connsiteY1" fmla="*/ 196462 h 204563"/>
                  <a:gd name="connsiteX2" fmla="*/ 29368 w 33008"/>
                  <a:gd name="connsiteY2" fmla="*/ 174361 h 204563"/>
                  <a:gd name="connsiteX3" fmla="*/ 19658 w 33008"/>
                  <a:gd name="connsiteY3" fmla="*/ 101745 h 204563"/>
                  <a:gd name="connsiteX4" fmla="*/ 6136 w 33008"/>
                  <a:gd name="connsiteY4" fmla="*/ 29726 h 204563"/>
                  <a:gd name="connsiteX5" fmla="*/ 1430 w 33008"/>
                  <a:gd name="connsiteY5" fmla="*/ 8042 h 204563"/>
                  <a:gd name="connsiteX6" fmla="*/ 0 w 33008"/>
                  <a:gd name="connsiteY6" fmla="*/ 0 h 204563"/>
                  <a:gd name="connsiteX7" fmla="*/ 2442 w 33008"/>
                  <a:gd name="connsiteY7" fmla="*/ 7744 h 204563"/>
                  <a:gd name="connsiteX8" fmla="*/ 7982 w 33008"/>
                  <a:gd name="connsiteY8" fmla="*/ 29308 h 204563"/>
                  <a:gd name="connsiteX9" fmla="*/ 22339 w 33008"/>
                  <a:gd name="connsiteY9" fmla="*/ 101328 h 204563"/>
                  <a:gd name="connsiteX10" fmla="*/ 31274 w 33008"/>
                  <a:gd name="connsiteY10" fmla="*/ 174183 h 204563"/>
                  <a:gd name="connsiteX11" fmla="*/ 32823 w 33008"/>
                  <a:gd name="connsiteY11" fmla="*/ 196402 h 204563"/>
                  <a:gd name="connsiteX12" fmla="*/ 32883 w 33008"/>
                  <a:gd name="connsiteY12" fmla="*/ 204563 h 204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008" h="204563">
                    <a:moveTo>
                      <a:pt x="32883" y="204563"/>
                    </a:moveTo>
                    <a:cubicBezTo>
                      <a:pt x="32269" y="201900"/>
                      <a:pt x="31888" y="199190"/>
                      <a:pt x="31751" y="196462"/>
                    </a:cubicBezTo>
                    <a:cubicBezTo>
                      <a:pt x="31095" y="190505"/>
                      <a:pt x="30321" y="183356"/>
                      <a:pt x="29368" y="174361"/>
                    </a:cubicBezTo>
                    <a:cubicBezTo>
                      <a:pt x="27343" y="155716"/>
                      <a:pt x="24185" y="130041"/>
                      <a:pt x="19658" y="101745"/>
                    </a:cubicBezTo>
                    <a:cubicBezTo>
                      <a:pt x="15131" y="73450"/>
                      <a:pt x="10008" y="48133"/>
                      <a:pt x="6136" y="29726"/>
                    </a:cubicBezTo>
                    <a:cubicBezTo>
                      <a:pt x="4229" y="20909"/>
                      <a:pt x="2621" y="13642"/>
                      <a:pt x="1430" y="8042"/>
                    </a:cubicBezTo>
                    <a:cubicBezTo>
                      <a:pt x="745" y="5403"/>
                      <a:pt x="268" y="2717"/>
                      <a:pt x="0" y="0"/>
                    </a:cubicBezTo>
                    <a:cubicBezTo>
                      <a:pt x="1066" y="2496"/>
                      <a:pt x="1882" y="5087"/>
                      <a:pt x="2442" y="7744"/>
                    </a:cubicBezTo>
                    <a:cubicBezTo>
                      <a:pt x="3932" y="12808"/>
                      <a:pt x="5778" y="20194"/>
                      <a:pt x="7982" y="29308"/>
                    </a:cubicBezTo>
                    <a:cubicBezTo>
                      <a:pt x="12391" y="47596"/>
                      <a:pt x="17752" y="72973"/>
                      <a:pt x="22339" y="101328"/>
                    </a:cubicBezTo>
                    <a:cubicBezTo>
                      <a:pt x="26926" y="129684"/>
                      <a:pt x="29785" y="155477"/>
                      <a:pt x="31274" y="174183"/>
                    </a:cubicBezTo>
                    <a:cubicBezTo>
                      <a:pt x="32049" y="183535"/>
                      <a:pt x="32585" y="191160"/>
                      <a:pt x="32823" y="196402"/>
                    </a:cubicBezTo>
                    <a:cubicBezTo>
                      <a:pt x="33049" y="199118"/>
                      <a:pt x="33067" y="201847"/>
                      <a:pt x="32883" y="20456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7949A12F-3F30-2558-ED3D-9C9E3EA3935A}"/>
                  </a:ext>
                </a:extLst>
              </p:cNvPr>
              <p:cNvSpPr/>
              <p:nvPr/>
            </p:nvSpPr>
            <p:spPr>
              <a:xfrm>
                <a:off x="7930333" y="4015187"/>
                <a:ext cx="44403" cy="365282"/>
              </a:xfrm>
              <a:custGeom>
                <a:avLst/>
                <a:gdLst>
                  <a:gd name="connsiteX0" fmla="*/ 13284 w 44403"/>
                  <a:gd name="connsiteY0" fmla="*/ 0 h 365282"/>
                  <a:gd name="connsiteX1" fmla="*/ 14833 w 44403"/>
                  <a:gd name="connsiteY1" fmla="*/ 3515 h 365282"/>
                  <a:gd name="connsiteX2" fmla="*/ 18645 w 44403"/>
                  <a:gd name="connsiteY2" fmla="*/ 13761 h 365282"/>
                  <a:gd name="connsiteX3" fmla="*/ 24185 w 44403"/>
                  <a:gd name="connsiteY3" fmla="*/ 30142 h 365282"/>
                  <a:gd name="connsiteX4" fmla="*/ 30142 w 44403"/>
                  <a:gd name="connsiteY4" fmla="*/ 52243 h 365282"/>
                  <a:gd name="connsiteX5" fmla="*/ 33359 w 44403"/>
                  <a:gd name="connsiteY5" fmla="*/ 65229 h 365282"/>
                  <a:gd name="connsiteX6" fmla="*/ 36159 w 44403"/>
                  <a:gd name="connsiteY6" fmla="*/ 79407 h 365282"/>
                  <a:gd name="connsiteX7" fmla="*/ 41103 w 44403"/>
                  <a:gd name="connsiteY7" fmla="*/ 110919 h 365282"/>
                  <a:gd name="connsiteX8" fmla="*/ 44201 w 44403"/>
                  <a:gd name="connsiteY8" fmla="*/ 183952 h 365282"/>
                  <a:gd name="connsiteX9" fmla="*/ 35921 w 44403"/>
                  <a:gd name="connsiteY9" fmla="*/ 256627 h 365282"/>
                  <a:gd name="connsiteX10" fmla="*/ 28713 w 44403"/>
                  <a:gd name="connsiteY10" fmla="*/ 287723 h 365282"/>
                  <a:gd name="connsiteX11" fmla="*/ 24841 w 44403"/>
                  <a:gd name="connsiteY11" fmla="*/ 301722 h 365282"/>
                  <a:gd name="connsiteX12" fmla="*/ 20790 w 44403"/>
                  <a:gd name="connsiteY12" fmla="*/ 314410 h 365282"/>
                  <a:gd name="connsiteX13" fmla="*/ 12986 w 44403"/>
                  <a:gd name="connsiteY13" fmla="*/ 335974 h 365282"/>
                  <a:gd name="connsiteX14" fmla="*/ 6314 w 44403"/>
                  <a:gd name="connsiteY14" fmla="*/ 351939 h 365282"/>
                  <a:gd name="connsiteX15" fmla="*/ 1728 w 44403"/>
                  <a:gd name="connsiteY15" fmla="*/ 361887 h 365282"/>
                  <a:gd name="connsiteX16" fmla="*/ 0 w 44403"/>
                  <a:gd name="connsiteY16" fmla="*/ 365283 h 365282"/>
                  <a:gd name="connsiteX17" fmla="*/ 1251 w 44403"/>
                  <a:gd name="connsiteY17" fmla="*/ 361649 h 365282"/>
                  <a:gd name="connsiteX18" fmla="*/ 5302 w 44403"/>
                  <a:gd name="connsiteY18" fmla="*/ 351522 h 365282"/>
                  <a:gd name="connsiteX19" fmla="*/ 11259 w 44403"/>
                  <a:gd name="connsiteY19" fmla="*/ 335438 h 365282"/>
                  <a:gd name="connsiteX20" fmla="*/ 18645 w 44403"/>
                  <a:gd name="connsiteY20" fmla="*/ 313814 h 365282"/>
                  <a:gd name="connsiteX21" fmla="*/ 22517 w 44403"/>
                  <a:gd name="connsiteY21" fmla="*/ 301126 h 365282"/>
                  <a:gd name="connsiteX22" fmla="*/ 26211 w 44403"/>
                  <a:gd name="connsiteY22" fmla="*/ 287186 h 365282"/>
                  <a:gd name="connsiteX23" fmla="*/ 33121 w 44403"/>
                  <a:gd name="connsiteY23" fmla="*/ 256151 h 365282"/>
                  <a:gd name="connsiteX24" fmla="*/ 41163 w 44403"/>
                  <a:gd name="connsiteY24" fmla="*/ 183892 h 365282"/>
                  <a:gd name="connsiteX25" fmla="*/ 38303 w 44403"/>
                  <a:gd name="connsiteY25" fmla="*/ 111217 h 365282"/>
                  <a:gd name="connsiteX26" fmla="*/ 33657 w 44403"/>
                  <a:gd name="connsiteY26" fmla="*/ 79824 h 365282"/>
                  <a:gd name="connsiteX27" fmla="*/ 30976 w 44403"/>
                  <a:gd name="connsiteY27" fmla="*/ 65646 h 365282"/>
                  <a:gd name="connsiteX28" fmla="*/ 27998 w 44403"/>
                  <a:gd name="connsiteY28" fmla="*/ 52719 h 365282"/>
                  <a:gd name="connsiteX29" fmla="*/ 22041 w 44403"/>
                  <a:gd name="connsiteY29" fmla="*/ 30619 h 365282"/>
                  <a:gd name="connsiteX30" fmla="*/ 16977 w 44403"/>
                  <a:gd name="connsiteY30" fmla="*/ 14118 h 365282"/>
                  <a:gd name="connsiteX31" fmla="*/ 13642 w 44403"/>
                  <a:gd name="connsiteY31" fmla="*/ 3693 h 365282"/>
                  <a:gd name="connsiteX32" fmla="*/ 13284 w 44403"/>
                  <a:gd name="connsiteY32" fmla="*/ 0 h 36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4403" h="365282">
                    <a:moveTo>
                      <a:pt x="13284" y="0"/>
                    </a:moveTo>
                    <a:cubicBezTo>
                      <a:pt x="13933" y="1108"/>
                      <a:pt x="14452" y="2288"/>
                      <a:pt x="14833" y="3515"/>
                    </a:cubicBezTo>
                    <a:cubicBezTo>
                      <a:pt x="15786" y="6136"/>
                      <a:pt x="17097" y="9472"/>
                      <a:pt x="18645" y="13761"/>
                    </a:cubicBezTo>
                    <a:cubicBezTo>
                      <a:pt x="20194" y="18050"/>
                      <a:pt x="22339" y="23649"/>
                      <a:pt x="24185" y="30142"/>
                    </a:cubicBezTo>
                    <a:cubicBezTo>
                      <a:pt x="26032" y="36635"/>
                      <a:pt x="28534" y="43963"/>
                      <a:pt x="30142" y="52243"/>
                    </a:cubicBezTo>
                    <a:lnTo>
                      <a:pt x="33359" y="65229"/>
                    </a:lnTo>
                    <a:cubicBezTo>
                      <a:pt x="34431" y="69697"/>
                      <a:pt x="35206" y="74462"/>
                      <a:pt x="36159" y="79407"/>
                    </a:cubicBezTo>
                    <a:cubicBezTo>
                      <a:pt x="38244" y="89176"/>
                      <a:pt x="39554" y="99780"/>
                      <a:pt x="41103" y="110919"/>
                    </a:cubicBezTo>
                    <a:cubicBezTo>
                      <a:pt x="43849" y="135158"/>
                      <a:pt x="44880" y="159564"/>
                      <a:pt x="44201" y="183952"/>
                    </a:cubicBezTo>
                    <a:cubicBezTo>
                      <a:pt x="43135" y="208340"/>
                      <a:pt x="40365" y="232626"/>
                      <a:pt x="35921" y="256627"/>
                    </a:cubicBezTo>
                    <a:cubicBezTo>
                      <a:pt x="33538" y="267648"/>
                      <a:pt x="31512" y="278132"/>
                      <a:pt x="28713" y="287723"/>
                    </a:cubicBezTo>
                    <a:cubicBezTo>
                      <a:pt x="27343" y="292548"/>
                      <a:pt x="26270" y="297254"/>
                      <a:pt x="24841" y="301722"/>
                    </a:cubicBezTo>
                    <a:cubicBezTo>
                      <a:pt x="23411" y="306189"/>
                      <a:pt x="22100" y="310359"/>
                      <a:pt x="20790" y="314410"/>
                    </a:cubicBezTo>
                    <a:cubicBezTo>
                      <a:pt x="18347" y="322571"/>
                      <a:pt x="15309" y="329660"/>
                      <a:pt x="12986" y="335974"/>
                    </a:cubicBezTo>
                    <a:cubicBezTo>
                      <a:pt x="10663" y="342289"/>
                      <a:pt x="8340" y="347888"/>
                      <a:pt x="6314" y="351939"/>
                    </a:cubicBezTo>
                    <a:cubicBezTo>
                      <a:pt x="4289" y="355990"/>
                      <a:pt x="2919" y="359385"/>
                      <a:pt x="1728" y="361887"/>
                    </a:cubicBezTo>
                    <a:cubicBezTo>
                      <a:pt x="1227" y="363055"/>
                      <a:pt x="649" y="364186"/>
                      <a:pt x="0" y="365283"/>
                    </a:cubicBezTo>
                    <a:cubicBezTo>
                      <a:pt x="280" y="364026"/>
                      <a:pt x="697" y="362810"/>
                      <a:pt x="1251" y="361649"/>
                    </a:cubicBezTo>
                    <a:lnTo>
                      <a:pt x="5302" y="351522"/>
                    </a:lnTo>
                    <a:cubicBezTo>
                      <a:pt x="7208" y="347173"/>
                      <a:pt x="9352" y="341812"/>
                      <a:pt x="11259" y="335438"/>
                    </a:cubicBezTo>
                    <a:cubicBezTo>
                      <a:pt x="13165" y="329064"/>
                      <a:pt x="16322" y="321975"/>
                      <a:pt x="18645" y="313814"/>
                    </a:cubicBezTo>
                    <a:cubicBezTo>
                      <a:pt x="19896" y="309763"/>
                      <a:pt x="21207" y="305534"/>
                      <a:pt x="22517" y="301126"/>
                    </a:cubicBezTo>
                    <a:cubicBezTo>
                      <a:pt x="23828" y="296718"/>
                      <a:pt x="24900" y="292012"/>
                      <a:pt x="26211" y="287186"/>
                    </a:cubicBezTo>
                    <a:cubicBezTo>
                      <a:pt x="28891" y="277596"/>
                      <a:pt x="30857" y="267111"/>
                      <a:pt x="33121" y="256151"/>
                    </a:cubicBezTo>
                    <a:cubicBezTo>
                      <a:pt x="37422" y="232275"/>
                      <a:pt x="40108" y="208131"/>
                      <a:pt x="41163" y="183892"/>
                    </a:cubicBezTo>
                    <a:cubicBezTo>
                      <a:pt x="41860" y="159629"/>
                      <a:pt x="40907" y="135349"/>
                      <a:pt x="38303" y="111217"/>
                    </a:cubicBezTo>
                    <a:cubicBezTo>
                      <a:pt x="36814" y="100137"/>
                      <a:pt x="35623" y="89534"/>
                      <a:pt x="33657" y="79824"/>
                    </a:cubicBezTo>
                    <a:cubicBezTo>
                      <a:pt x="32704" y="74939"/>
                      <a:pt x="31989" y="70173"/>
                      <a:pt x="30976" y="65646"/>
                    </a:cubicBezTo>
                    <a:cubicBezTo>
                      <a:pt x="29964" y="61119"/>
                      <a:pt x="28951" y="56830"/>
                      <a:pt x="27998" y="52719"/>
                    </a:cubicBezTo>
                    <a:cubicBezTo>
                      <a:pt x="26270" y="44380"/>
                      <a:pt x="23947" y="37112"/>
                      <a:pt x="22041" y="30619"/>
                    </a:cubicBezTo>
                    <a:cubicBezTo>
                      <a:pt x="20135" y="24126"/>
                      <a:pt x="18526" y="18705"/>
                      <a:pt x="16977" y="14118"/>
                    </a:cubicBezTo>
                    <a:cubicBezTo>
                      <a:pt x="15429" y="9531"/>
                      <a:pt x="14475" y="6314"/>
                      <a:pt x="13642" y="3693"/>
                    </a:cubicBezTo>
                    <a:cubicBezTo>
                      <a:pt x="13445" y="2472"/>
                      <a:pt x="13320" y="1239"/>
                      <a:pt x="1328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7376F828-607C-41E1-3303-3E5FC05431AA}"/>
                  </a:ext>
                </a:extLst>
              </p:cNvPr>
              <p:cNvSpPr/>
              <p:nvPr/>
            </p:nvSpPr>
            <p:spPr>
              <a:xfrm>
                <a:off x="7978465" y="3942631"/>
                <a:ext cx="157341" cy="450705"/>
              </a:xfrm>
              <a:custGeom>
                <a:avLst/>
                <a:gdLst>
                  <a:gd name="connsiteX0" fmla="*/ 157324 w 157341"/>
                  <a:gd name="connsiteY0" fmla="*/ 0 h 450705"/>
                  <a:gd name="connsiteX1" fmla="*/ 157324 w 157341"/>
                  <a:gd name="connsiteY1" fmla="*/ 1251 h 450705"/>
                  <a:gd name="connsiteX2" fmla="*/ 156728 w 157341"/>
                  <a:gd name="connsiteY2" fmla="*/ 4825 h 450705"/>
                  <a:gd name="connsiteX3" fmla="*/ 154226 w 157341"/>
                  <a:gd name="connsiteY3" fmla="*/ 18526 h 450705"/>
                  <a:gd name="connsiteX4" fmla="*/ 141181 w 157341"/>
                  <a:gd name="connsiteY4" fmla="*/ 68148 h 450705"/>
                  <a:gd name="connsiteX5" fmla="*/ 115685 w 157341"/>
                  <a:gd name="connsiteY5" fmla="*/ 139632 h 450705"/>
                  <a:gd name="connsiteX6" fmla="*/ 81909 w 157341"/>
                  <a:gd name="connsiteY6" fmla="*/ 226366 h 450705"/>
                  <a:gd name="connsiteX7" fmla="*/ 53077 w 157341"/>
                  <a:gd name="connsiteY7" fmla="*/ 314827 h 450705"/>
                  <a:gd name="connsiteX8" fmla="*/ 29249 w 157341"/>
                  <a:gd name="connsiteY8" fmla="*/ 387085 h 450705"/>
                  <a:gd name="connsiteX9" fmla="*/ 8995 w 157341"/>
                  <a:gd name="connsiteY9" fmla="*/ 434205 h 450705"/>
                  <a:gd name="connsiteX10" fmla="*/ 2442 w 157341"/>
                  <a:gd name="connsiteY10" fmla="*/ 446536 h 450705"/>
                  <a:gd name="connsiteX11" fmla="*/ 655 w 157341"/>
                  <a:gd name="connsiteY11" fmla="*/ 449693 h 450705"/>
                  <a:gd name="connsiteX12" fmla="*/ 0 w 157341"/>
                  <a:gd name="connsiteY12" fmla="*/ 450706 h 450705"/>
                  <a:gd name="connsiteX13" fmla="*/ 417 w 157341"/>
                  <a:gd name="connsiteY13" fmla="*/ 449574 h 450705"/>
                  <a:gd name="connsiteX14" fmla="*/ 1966 w 157341"/>
                  <a:gd name="connsiteY14" fmla="*/ 446298 h 450705"/>
                  <a:gd name="connsiteX15" fmla="*/ 7923 w 157341"/>
                  <a:gd name="connsiteY15" fmla="*/ 433728 h 450705"/>
                  <a:gd name="connsiteX16" fmla="*/ 27283 w 157341"/>
                  <a:gd name="connsiteY16" fmla="*/ 386370 h 450705"/>
                  <a:gd name="connsiteX17" fmla="*/ 50456 w 157341"/>
                  <a:gd name="connsiteY17" fmla="*/ 314053 h 450705"/>
                  <a:gd name="connsiteX18" fmla="*/ 79168 w 157341"/>
                  <a:gd name="connsiteY18" fmla="*/ 225412 h 450705"/>
                  <a:gd name="connsiteX19" fmla="*/ 113123 w 157341"/>
                  <a:gd name="connsiteY19" fmla="*/ 138738 h 450705"/>
                  <a:gd name="connsiteX20" fmla="*/ 139155 w 157341"/>
                  <a:gd name="connsiteY20" fmla="*/ 67254 h 450705"/>
                  <a:gd name="connsiteX21" fmla="*/ 152976 w 157341"/>
                  <a:gd name="connsiteY21" fmla="*/ 17930 h 450705"/>
                  <a:gd name="connsiteX22" fmla="*/ 156014 w 157341"/>
                  <a:gd name="connsiteY22" fmla="*/ 4348 h 450705"/>
                  <a:gd name="connsiteX23" fmla="*/ 156848 w 157341"/>
                  <a:gd name="connsiteY23" fmla="*/ 834 h 450705"/>
                  <a:gd name="connsiteX24" fmla="*/ 157324 w 157341"/>
                  <a:gd name="connsiteY24" fmla="*/ 0 h 450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57341" h="450705">
                    <a:moveTo>
                      <a:pt x="157324" y="0"/>
                    </a:moveTo>
                    <a:cubicBezTo>
                      <a:pt x="157348" y="417"/>
                      <a:pt x="157348" y="834"/>
                      <a:pt x="157324" y="1251"/>
                    </a:cubicBezTo>
                    <a:lnTo>
                      <a:pt x="156728" y="4825"/>
                    </a:lnTo>
                    <a:cubicBezTo>
                      <a:pt x="156192" y="7982"/>
                      <a:pt x="155477" y="12629"/>
                      <a:pt x="154226" y="18526"/>
                    </a:cubicBezTo>
                    <a:cubicBezTo>
                      <a:pt x="151725" y="30440"/>
                      <a:pt x="147614" y="47477"/>
                      <a:pt x="141181" y="68148"/>
                    </a:cubicBezTo>
                    <a:cubicBezTo>
                      <a:pt x="134747" y="88819"/>
                      <a:pt x="126050" y="113183"/>
                      <a:pt x="115685" y="139632"/>
                    </a:cubicBezTo>
                    <a:cubicBezTo>
                      <a:pt x="105320" y="166081"/>
                      <a:pt x="93286" y="195389"/>
                      <a:pt x="81909" y="226366"/>
                    </a:cubicBezTo>
                    <a:cubicBezTo>
                      <a:pt x="70531" y="257342"/>
                      <a:pt x="61417" y="287425"/>
                      <a:pt x="53077" y="314827"/>
                    </a:cubicBezTo>
                    <a:cubicBezTo>
                      <a:pt x="44737" y="342229"/>
                      <a:pt x="36874" y="366772"/>
                      <a:pt x="29249" y="387085"/>
                    </a:cubicBezTo>
                    <a:cubicBezTo>
                      <a:pt x="23369" y="403151"/>
                      <a:pt x="16608" y="418884"/>
                      <a:pt x="8995" y="434205"/>
                    </a:cubicBezTo>
                    <a:cubicBezTo>
                      <a:pt x="6374" y="439685"/>
                      <a:pt x="3991" y="443736"/>
                      <a:pt x="2442" y="446536"/>
                    </a:cubicBezTo>
                    <a:lnTo>
                      <a:pt x="655" y="449693"/>
                    </a:lnTo>
                    <a:cubicBezTo>
                      <a:pt x="483" y="450057"/>
                      <a:pt x="262" y="450396"/>
                      <a:pt x="0" y="450706"/>
                    </a:cubicBezTo>
                    <a:cubicBezTo>
                      <a:pt x="0" y="450706"/>
                      <a:pt x="0" y="450289"/>
                      <a:pt x="417" y="449574"/>
                    </a:cubicBezTo>
                    <a:lnTo>
                      <a:pt x="1966" y="446298"/>
                    </a:lnTo>
                    <a:cubicBezTo>
                      <a:pt x="3336" y="443379"/>
                      <a:pt x="5540" y="439268"/>
                      <a:pt x="7923" y="433728"/>
                    </a:cubicBezTo>
                    <a:cubicBezTo>
                      <a:pt x="13046" y="422827"/>
                      <a:pt x="19837" y="406743"/>
                      <a:pt x="27283" y="386370"/>
                    </a:cubicBezTo>
                    <a:cubicBezTo>
                      <a:pt x="34729" y="365997"/>
                      <a:pt x="42295" y="341514"/>
                      <a:pt x="50456" y="314053"/>
                    </a:cubicBezTo>
                    <a:cubicBezTo>
                      <a:pt x="58617" y="286591"/>
                      <a:pt x="67552" y="256389"/>
                      <a:pt x="79168" y="225412"/>
                    </a:cubicBezTo>
                    <a:cubicBezTo>
                      <a:pt x="90785" y="194436"/>
                      <a:pt x="102639" y="165366"/>
                      <a:pt x="113123" y="138738"/>
                    </a:cubicBezTo>
                    <a:cubicBezTo>
                      <a:pt x="123608" y="112111"/>
                      <a:pt x="132543" y="87985"/>
                      <a:pt x="139155" y="67254"/>
                    </a:cubicBezTo>
                    <a:cubicBezTo>
                      <a:pt x="145768" y="46524"/>
                      <a:pt x="150235" y="29725"/>
                      <a:pt x="152976" y="17930"/>
                    </a:cubicBezTo>
                    <a:cubicBezTo>
                      <a:pt x="154405" y="11973"/>
                      <a:pt x="155299" y="7446"/>
                      <a:pt x="156014" y="4348"/>
                    </a:cubicBezTo>
                    <a:cubicBezTo>
                      <a:pt x="156371" y="2978"/>
                      <a:pt x="156669" y="1787"/>
                      <a:pt x="156848" y="834"/>
                    </a:cubicBezTo>
                    <a:cubicBezTo>
                      <a:pt x="156979" y="542"/>
                      <a:pt x="157139" y="262"/>
                      <a:pt x="15732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27F49D2A-B371-171F-C2DB-AF7FE1ADB98D}"/>
                  </a:ext>
                </a:extLst>
              </p:cNvPr>
              <p:cNvSpPr/>
              <p:nvPr/>
            </p:nvSpPr>
            <p:spPr>
              <a:xfrm>
                <a:off x="7721968" y="3879023"/>
                <a:ext cx="220398" cy="513062"/>
              </a:xfrm>
              <a:custGeom>
                <a:avLst/>
                <a:gdLst>
                  <a:gd name="connsiteX0" fmla="*/ 18277 w 220398"/>
                  <a:gd name="connsiteY0" fmla="*/ 2728 h 513062"/>
                  <a:gd name="connsiteX1" fmla="*/ 2727 w 220398"/>
                  <a:gd name="connsiteY1" fmla="*/ 3764 h 513062"/>
                  <a:gd name="connsiteX2" fmla="*/ 406 w 220398"/>
                  <a:gd name="connsiteY2" fmla="*/ 13986 h 513062"/>
                  <a:gd name="connsiteX3" fmla="*/ 16490 w 220398"/>
                  <a:gd name="connsiteY3" fmla="*/ 55685 h 513062"/>
                  <a:gd name="connsiteX4" fmla="*/ 110194 w 220398"/>
                  <a:gd name="connsiteY4" fmla="*/ 301471 h 513062"/>
                  <a:gd name="connsiteX5" fmla="*/ 168572 w 220398"/>
                  <a:gd name="connsiteY5" fmla="*/ 513063 h 513062"/>
                  <a:gd name="connsiteX6" fmla="*/ 220398 w 220398"/>
                  <a:gd name="connsiteY6" fmla="*/ 504664 h 513062"/>
                  <a:gd name="connsiteX7" fmla="*/ 126695 w 220398"/>
                  <a:gd name="connsiteY7" fmla="*/ 196747 h 513062"/>
                  <a:gd name="connsiteX8" fmla="*/ 18277 w 220398"/>
                  <a:gd name="connsiteY8" fmla="*/ 2728 h 5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398" h="513062">
                    <a:moveTo>
                      <a:pt x="18277" y="2728"/>
                    </a:moveTo>
                    <a:cubicBezTo>
                      <a:pt x="13697" y="-1282"/>
                      <a:pt x="6735" y="-817"/>
                      <a:pt x="2727" y="3764"/>
                    </a:cubicBezTo>
                    <a:cubicBezTo>
                      <a:pt x="279" y="6564"/>
                      <a:pt x="-594" y="10406"/>
                      <a:pt x="406" y="13986"/>
                    </a:cubicBezTo>
                    <a:cubicBezTo>
                      <a:pt x="4791" y="28241"/>
                      <a:pt x="10166" y="42175"/>
                      <a:pt x="16490" y="55685"/>
                    </a:cubicBezTo>
                    <a:cubicBezTo>
                      <a:pt x="34361" y="93155"/>
                      <a:pt x="85949" y="227604"/>
                      <a:pt x="110194" y="301471"/>
                    </a:cubicBezTo>
                    <a:cubicBezTo>
                      <a:pt x="134439" y="375337"/>
                      <a:pt x="168572" y="513063"/>
                      <a:pt x="168572" y="513063"/>
                    </a:cubicBezTo>
                    <a:lnTo>
                      <a:pt x="220398" y="504664"/>
                    </a:lnTo>
                    <a:cubicBezTo>
                      <a:pt x="220398" y="504664"/>
                      <a:pt x="172742" y="278298"/>
                      <a:pt x="126695" y="196747"/>
                    </a:cubicBezTo>
                    <a:cubicBezTo>
                      <a:pt x="89225" y="130982"/>
                      <a:pt x="52054" y="36206"/>
                      <a:pt x="18277" y="272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6" name="Forma Livre: Forma 975">
                <a:extLst>
                  <a:ext uri="{FF2B5EF4-FFF2-40B4-BE49-F238E27FC236}">
                    <a16:creationId xmlns:a16="http://schemas.microsoft.com/office/drawing/2014/main" id="{5C12BD82-FF3D-B43F-FF50-D8929FEDE3D6}"/>
                  </a:ext>
                </a:extLst>
              </p:cNvPr>
              <p:cNvSpPr/>
              <p:nvPr/>
            </p:nvSpPr>
            <p:spPr>
              <a:xfrm>
                <a:off x="7846041" y="4226422"/>
                <a:ext cx="44141" cy="165127"/>
              </a:xfrm>
              <a:custGeom>
                <a:avLst/>
                <a:gdLst>
                  <a:gd name="connsiteX0" fmla="*/ 0 w 44141"/>
                  <a:gd name="connsiteY0" fmla="*/ 0 h 165127"/>
                  <a:gd name="connsiteX1" fmla="*/ 2621 w 44141"/>
                  <a:gd name="connsiteY1" fmla="*/ 5957 h 165127"/>
                  <a:gd name="connsiteX2" fmla="*/ 8578 w 44141"/>
                  <a:gd name="connsiteY2" fmla="*/ 23351 h 165127"/>
                  <a:gd name="connsiteX3" fmla="*/ 25019 w 44141"/>
                  <a:gd name="connsiteY3" fmla="*/ 81670 h 165127"/>
                  <a:gd name="connsiteX4" fmla="*/ 39197 w 44141"/>
                  <a:gd name="connsiteY4" fmla="*/ 140585 h 165127"/>
                  <a:gd name="connsiteX5" fmla="*/ 43069 w 44141"/>
                  <a:gd name="connsiteY5" fmla="*/ 158456 h 165127"/>
                  <a:gd name="connsiteX6" fmla="*/ 44141 w 44141"/>
                  <a:gd name="connsiteY6" fmla="*/ 165128 h 165127"/>
                  <a:gd name="connsiteX7" fmla="*/ 42056 w 44141"/>
                  <a:gd name="connsiteY7" fmla="*/ 158694 h 165127"/>
                  <a:gd name="connsiteX8" fmla="*/ 37291 w 44141"/>
                  <a:gd name="connsiteY8" fmla="*/ 140823 h 165127"/>
                  <a:gd name="connsiteX9" fmla="*/ 22398 w 44141"/>
                  <a:gd name="connsiteY9" fmla="*/ 82087 h 165127"/>
                  <a:gd name="connsiteX10" fmla="*/ 6731 w 44141"/>
                  <a:gd name="connsiteY10" fmla="*/ 23649 h 165127"/>
                  <a:gd name="connsiteX11" fmla="*/ 1549 w 44141"/>
                  <a:gd name="connsiteY11" fmla="*/ 5778 h 165127"/>
                  <a:gd name="connsiteX12" fmla="*/ 0 w 44141"/>
                  <a:gd name="connsiteY12" fmla="*/ 0 h 165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141" h="165127">
                    <a:moveTo>
                      <a:pt x="0" y="0"/>
                    </a:moveTo>
                    <a:cubicBezTo>
                      <a:pt x="1061" y="1900"/>
                      <a:pt x="1939" y="3890"/>
                      <a:pt x="2621" y="5957"/>
                    </a:cubicBezTo>
                    <a:cubicBezTo>
                      <a:pt x="4170" y="10008"/>
                      <a:pt x="6255" y="15965"/>
                      <a:pt x="8578" y="23351"/>
                    </a:cubicBezTo>
                    <a:cubicBezTo>
                      <a:pt x="13344" y="38125"/>
                      <a:pt x="19182" y="58736"/>
                      <a:pt x="25019" y="81670"/>
                    </a:cubicBezTo>
                    <a:cubicBezTo>
                      <a:pt x="30857" y="104605"/>
                      <a:pt x="35802" y="125454"/>
                      <a:pt x="39197" y="140585"/>
                    </a:cubicBezTo>
                    <a:cubicBezTo>
                      <a:pt x="40746" y="147733"/>
                      <a:pt x="42056" y="153750"/>
                      <a:pt x="43069" y="158456"/>
                    </a:cubicBezTo>
                    <a:cubicBezTo>
                      <a:pt x="43677" y="160630"/>
                      <a:pt x="44040" y="162870"/>
                      <a:pt x="44141" y="165128"/>
                    </a:cubicBezTo>
                    <a:cubicBezTo>
                      <a:pt x="43236" y="163055"/>
                      <a:pt x="42539" y="160904"/>
                      <a:pt x="42056" y="158694"/>
                    </a:cubicBezTo>
                    <a:cubicBezTo>
                      <a:pt x="40805" y="153988"/>
                      <a:pt x="39197" y="148031"/>
                      <a:pt x="37291" y="140823"/>
                    </a:cubicBezTo>
                    <a:cubicBezTo>
                      <a:pt x="33359" y="125216"/>
                      <a:pt x="28177" y="105081"/>
                      <a:pt x="22398" y="82087"/>
                    </a:cubicBezTo>
                    <a:cubicBezTo>
                      <a:pt x="16620" y="59093"/>
                      <a:pt x="10961" y="38542"/>
                      <a:pt x="6731" y="23649"/>
                    </a:cubicBezTo>
                    <a:cubicBezTo>
                      <a:pt x="4646" y="16680"/>
                      <a:pt x="2919" y="10782"/>
                      <a:pt x="1549" y="5778"/>
                    </a:cubicBezTo>
                    <a:cubicBezTo>
                      <a:pt x="861" y="3902"/>
                      <a:pt x="342" y="1966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7" name="Forma Livre: Forma 976">
                <a:extLst>
                  <a:ext uri="{FF2B5EF4-FFF2-40B4-BE49-F238E27FC236}">
                    <a16:creationId xmlns:a16="http://schemas.microsoft.com/office/drawing/2014/main" id="{A75FC54A-B75E-FEF7-0FBC-BC4872ABF150}"/>
                  </a:ext>
                </a:extLst>
              </p:cNvPr>
              <p:cNvSpPr/>
              <p:nvPr/>
            </p:nvSpPr>
            <p:spPr>
              <a:xfrm>
                <a:off x="7727378" y="3880738"/>
                <a:ext cx="188896" cy="506939"/>
              </a:xfrm>
              <a:custGeom>
                <a:avLst/>
                <a:gdLst>
                  <a:gd name="connsiteX0" fmla="*/ 188896 w 188896"/>
                  <a:gd name="connsiteY0" fmla="*/ 506940 h 506939"/>
                  <a:gd name="connsiteX1" fmla="*/ 188598 w 188896"/>
                  <a:gd name="connsiteY1" fmla="*/ 505510 h 506939"/>
                  <a:gd name="connsiteX2" fmla="*/ 188003 w 188896"/>
                  <a:gd name="connsiteY2" fmla="*/ 501460 h 506939"/>
                  <a:gd name="connsiteX3" fmla="*/ 185918 w 188896"/>
                  <a:gd name="connsiteY3" fmla="*/ 485793 h 506939"/>
                  <a:gd name="connsiteX4" fmla="*/ 175016 w 188896"/>
                  <a:gd name="connsiteY4" fmla="*/ 428665 h 506939"/>
                  <a:gd name="connsiteX5" fmla="*/ 150831 w 188896"/>
                  <a:gd name="connsiteY5" fmla="*/ 345922 h 506939"/>
                  <a:gd name="connsiteX6" fmla="*/ 111753 w 188896"/>
                  <a:gd name="connsiteY6" fmla="*/ 247811 h 506939"/>
                  <a:gd name="connsiteX7" fmla="*/ 30857 w 188896"/>
                  <a:gd name="connsiteY7" fmla="*/ 73569 h 506939"/>
                  <a:gd name="connsiteX8" fmla="*/ 7804 w 188896"/>
                  <a:gd name="connsiteY8" fmla="*/ 19956 h 506939"/>
                  <a:gd name="connsiteX9" fmla="*/ 1847 w 188896"/>
                  <a:gd name="connsiteY9" fmla="*/ 5242 h 506939"/>
                  <a:gd name="connsiteX10" fmla="*/ 417 w 188896"/>
                  <a:gd name="connsiteY10" fmla="*/ 1370 h 506939"/>
                  <a:gd name="connsiteX11" fmla="*/ 0 w 188896"/>
                  <a:gd name="connsiteY11" fmla="*/ 0 h 506939"/>
                  <a:gd name="connsiteX12" fmla="*/ 655 w 188896"/>
                  <a:gd name="connsiteY12" fmla="*/ 1251 h 506939"/>
                  <a:gd name="connsiteX13" fmla="*/ 2383 w 188896"/>
                  <a:gd name="connsiteY13" fmla="*/ 5004 h 506939"/>
                  <a:gd name="connsiteX14" fmla="*/ 8340 w 188896"/>
                  <a:gd name="connsiteY14" fmla="*/ 19539 h 506939"/>
                  <a:gd name="connsiteX15" fmla="*/ 32168 w 188896"/>
                  <a:gd name="connsiteY15" fmla="*/ 72616 h 506939"/>
                  <a:gd name="connsiteX16" fmla="*/ 113779 w 188896"/>
                  <a:gd name="connsiteY16" fmla="*/ 246560 h 506939"/>
                  <a:gd name="connsiteX17" fmla="*/ 152737 w 188896"/>
                  <a:gd name="connsiteY17" fmla="*/ 344969 h 506939"/>
                  <a:gd name="connsiteX18" fmla="*/ 176565 w 188896"/>
                  <a:gd name="connsiteY18" fmla="*/ 428367 h 506939"/>
                  <a:gd name="connsiteX19" fmla="*/ 186573 w 188896"/>
                  <a:gd name="connsiteY19" fmla="*/ 485733 h 506939"/>
                  <a:gd name="connsiteX20" fmla="*/ 188181 w 188896"/>
                  <a:gd name="connsiteY20" fmla="*/ 501519 h 506939"/>
                  <a:gd name="connsiteX21" fmla="*/ 188539 w 188896"/>
                  <a:gd name="connsiteY21" fmla="*/ 505629 h 506939"/>
                  <a:gd name="connsiteX22" fmla="*/ 188896 w 188896"/>
                  <a:gd name="connsiteY22" fmla="*/ 506940 h 506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8896" h="506939">
                    <a:moveTo>
                      <a:pt x="188896" y="506940"/>
                    </a:moveTo>
                    <a:cubicBezTo>
                      <a:pt x="188747" y="506475"/>
                      <a:pt x="188646" y="505999"/>
                      <a:pt x="188598" y="505510"/>
                    </a:cubicBezTo>
                    <a:lnTo>
                      <a:pt x="188003" y="501460"/>
                    </a:lnTo>
                    <a:cubicBezTo>
                      <a:pt x="187466" y="497885"/>
                      <a:pt x="186990" y="492584"/>
                      <a:pt x="185918" y="485793"/>
                    </a:cubicBezTo>
                    <a:cubicBezTo>
                      <a:pt x="184011" y="472151"/>
                      <a:pt x="180616" y="452553"/>
                      <a:pt x="175016" y="428665"/>
                    </a:cubicBezTo>
                    <a:cubicBezTo>
                      <a:pt x="168422" y="400679"/>
                      <a:pt x="160350" y="373057"/>
                      <a:pt x="150831" y="345922"/>
                    </a:cubicBezTo>
                    <a:cubicBezTo>
                      <a:pt x="140168" y="315244"/>
                      <a:pt x="127003" y="282123"/>
                      <a:pt x="111753" y="247811"/>
                    </a:cubicBezTo>
                    <a:cubicBezTo>
                      <a:pt x="81313" y="179305"/>
                      <a:pt x="50873" y="118485"/>
                      <a:pt x="30857" y="73569"/>
                    </a:cubicBezTo>
                    <a:cubicBezTo>
                      <a:pt x="20790" y="51111"/>
                      <a:pt x="12986" y="32823"/>
                      <a:pt x="7804" y="19956"/>
                    </a:cubicBezTo>
                    <a:cubicBezTo>
                      <a:pt x="5183" y="13642"/>
                      <a:pt x="3276" y="8638"/>
                      <a:pt x="1847" y="5242"/>
                    </a:cubicBezTo>
                    <a:cubicBezTo>
                      <a:pt x="1251" y="3693"/>
                      <a:pt x="774" y="2383"/>
                      <a:pt x="417" y="1370"/>
                    </a:cubicBezTo>
                    <a:cubicBezTo>
                      <a:pt x="217" y="935"/>
                      <a:pt x="77" y="471"/>
                      <a:pt x="0" y="0"/>
                    </a:cubicBezTo>
                    <a:cubicBezTo>
                      <a:pt x="286" y="375"/>
                      <a:pt x="508" y="798"/>
                      <a:pt x="655" y="1251"/>
                    </a:cubicBezTo>
                    <a:cubicBezTo>
                      <a:pt x="1132" y="2264"/>
                      <a:pt x="1668" y="3515"/>
                      <a:pt x="2383" y="5004"/>
                    </a:cubicBezTo>
                    <a:lnTo>
                      <a:pt x="8340" y="19539"/>
                    </a:lnTo>
                    <a:cubicBezTo>
                      <a:pt x="13820" y="32168"/>
                      <a:pt x="21922" y="50337"/>
                      <a:pt x="32168" y="72616"/>
                    </a:cubicBezTo>
                    <a:cubicBezTo>
                      <a:pt x="52600" y="117353"/>
                      <a:pt x="83279" y="177935"/>
                      <a:pt x="113779" y="246560"/>
                    </a:cubicBezTo>
                    <a:cubicBezTo>
                      <a:pt x="128909" y="280932"/>
                      <a:pt x="142193" y="314172"/>
                      <a:pt x="152737" y="344969"/>
                    </a:cubicBezTo>
                    <a:cubicBezTo>
                      <a:pt x="162227" y="372306"/>
                      <a:pt x="170179" y="400143"/>
                      <a:pt x="176565" y="428367"/>
                    </a:cubicBezTo>
                    <a:cubicBezTo>
                      <a:pt x="180890" y="447305"/>
                      <a:pt x="184232" y="466450"/>
                      <a:pt x="186573" y="485733"/>
                    </a:cubicBezTo>
                    <a:cubicBezTo>
                      <a:pt x="187526" y="492584"/>
                      <a:pt x="187824" y="497647"/>
                      <a:pt x="188181" y="501519"/>
                    </a:cubicBezTo>
                    <a:cubicBezTo>
                      <a:pt x="188181" y="503187"/>
                      <a:pt x="188181" y="504557"/>
                      <a:pt x="188539" y="505629"/>
                    </a:cubicBezTo>
                    <a:cubicBezTo>
                      <a:pt x="188723" y="506046"/>
                      <a:pt x="188843" y="506487"/>
                      <a:pt x="188896" y="5069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8" name="Forma Livre: Forma 977">
                <a:extLst>
                  <a:ext uri="{FF2B5EF4-FFF2-40B4-BE49-F238E27FC236}">
                    <a16:creationId xmlns:a16="http://schemas.microsoft.com/office/drawing/2014/main" id="{9B48FDF1-1AA9-A1D7-A1DF-7CAEBCA35407}"/>
                  </a:ext>
                </a:extLst>
              </p:cNvPr>
              <p:cNvSpPr/>
              <p:nvPr/>
            </p:nvSpPr>
            <p:spPr>
              <a:xfrm>
                <a:off x="7885357" y="4165899"/>
                <a:ext cx="56710" cy="217549"/>
              </a:xfrm>
              <a:custGeom>
                <a:avLst/>
                <a:gdLst>
                  <a:gd name="connsiteX0" fmla="*/ 56711 w 56710"/>
                  <a:gd name="connsiteY0" fmla="*/ 217549 h 217549"/>
                  <a:gd name="connsiteX1" fmla="*/ 54923 w 56710"/>
                  <a:gd name="connsiteY1" fmla="*/ 208852 h 217549"/>
                  <a:gd name="connsiteX2" fmla="*/ 50932 w 56710"/>
                  <a:gd name="connsiteY2" fmla="*/ 185024 h 217549"/>
                  <a:gd name="connsiteX3" fmla="*/ 34074 w 56710"/>
                  <a:gd name="connsiteY3" fmla="*/ 107285 h 217549"/>
                  <a:gd name="connsiteX4" fmla="*/ 10842 w 56710"/>
                  <a:gd name="connsiteY4" fmla="*/ 31155 h 217549"/>
                  <a:gd name="connsiteX5" fmla="*/ 2740 w 56710"/>
                  <a:gd name="connsiteY5" fmla="*/ 8399 h 217549"/>
                  <a:gd name="connsiteX6" fmla="*/ 0 w 56710"/>
                  <a:gd name="connsiteY6" fmla="*/ 0 h 217549"/>
                  <a:gd name="connsiteX7" fmla="*/ 3753 w 56710"/>
                  <a:gd name="connsiteY7" fmla="*/ 8042 h 217549"/>
                  <a:gd name="connsiteX8" fmla="*/ 12688 w 56710"/>
                  <a:gd name="connsiteY8" fmla="*/ 30500 h 217549"/>
                  <a:gd name="connsiteX9" fmla="*/ 36516 w 56710"/>
                  <a:gd name="connsiteY9" fmla="*/ 106571 h 217549"/>
                  <a:gd name="connsiteX10" fmla="*/ 52660 w 56710"/>
                  <a:gd name="connsiteY10" fmla="*/ 184726 h 217549"/>
                  <a:gd name="connsiteX11" fmla="*/ 55817 w 56710"/>
                  <a:gd name="connsiteY11" fmla="*/ 208554 h 217549"/>
                  <a:gd name="connsiteX12" fmla="*/ 56711 w 56710"/>
                  <a:gd name="connsiteY12" fmla="*/ 217549 h 21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710" h="217549">
                    <a:moveTo>
                      <a:pt x="56711" y="217549"/>
                    </a:moveTo>
                    <a:cubicBezTo>
                      <a:pt x="55847" y="214714"/>
                      <a:pt x="55245" y="211801"/>
                      <a:pt x="54923" y="208852"/>
                    </a:cubicBezTo>
                    <a:cubicBezTo>
                      <a:pt x="53911" y="202895"/>
                      <a:pt x="52541" y="194734"/>
                      <a:pt x="50932" y="185024"/>
                    </a:cubicBezTo>
                    <a:cubicBezTo>
                      <a:pt x="47358" y="165009"/>
                      <a:pt x="41878" y="137368"/>
                      <a:pt x="34074" y="107285"/>
                    </a:cubicBezTo>
                    <a:cubicBezTo>
                      <a:pt x="26270" y="77203"/>
                      <a:pt x="17573" y="50396"/>
                      <a:pt x="10842" y="31155"/>
                    </a:cubicBezTo>
                    <a:lnTo>
                      <a:pt x="2740" y="8399"/>
                    </a:lnTo>
                    <a:cubicBezTo>
                      <a:pt x="1620" y="5671"/>
                      <a:pt x="703" y="2865"/>
                      <a:pt x="0" y="0"/>
                    </a:cubicBezTo>
                    <a:cubicBezTo>
                      <a:pt x="1459" y="2579"/>
                      <a:pt x="2710" y="5266"/>
                      <a:pt x="3753" y="8042"/>
                    </a:cubicBezTo>
                    <a:cubicBezTo>
                      <a:pt x="5957" y="13284"/>
                      <a:pt x="9114" y="20969"/>
                      <a:pt x="12688" y="30500"/>
                    </a:cubicBezTo>
                    <a:cubicBezTo>
                      <a:pt x="21987" y="55412"/>
                      <a:pt x="29940" y="80807"/>
                      <a:pt x="36516" y="106571"/>
                    </a:cubicBezTo>
                    <a:cubicBezTo>
                      <a:pt x="43200" y="132335"/>
                      <a:pt x="48591" y="158420"/>
                      <a:pt x="52660" y="184726"/>
                    </a:cubicBezTo>
                    <a:cubicBezTo>
                      <a:pt x="54089" y="194853"/>
                      <a:pt x="55221" y="203014"/>
                      <a:pt x="55817" y="208554"/>
                    </a:cubicBezTo>
                    <a:cubicBezTo>
                      <a:pt x="56329" y="211527"/>
                      <a:pt x="56627" y="214535"/>
                      <a:pt x="56711" y="217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79" name="Forma Livre: Forma 978">
                <a:extLst>
                  <a:ext uri="{FF2B5EF4-FFF2-40B4-BE49-F238E27FC236}">
                    <a16:creationId xmlns:a16="http://schemas.microsoft.com/office/drawing/2014/main" id="{539DFDF0-DB5C-D47F-E5F2-D5B2DE09DC9F}"/>
                  </a:ext>
                </a:extLst>
              </p:cNvPr>
              <p:cNvSpPr/>
              <p:nvPr/>
            </p:nvSpPr>
            <p:spPr>
              <a:xfrm>
                <a:off x="7846220" y="4376002"/>
                <a:ext cx="202120" cy="246261"/>
              </a:xfrm>
              <a:custGeom>
                <a:avLst/>
                <a:gdLst>
                  <a:gd name="connsiteX0" fmla="*/ 0 w 202120"/>
                  <a:gd name="connsiteY0" fmla="*/ 0 h 246261"/>
                  <a:gd name="connsiteX1" fmla="*/ 202121 w 202120"/>
                  <a:gd name="connsiteY1" fmla="*/ 0 h 246261"/>
                  <a:gd name="connsiteX2" fmla="*/ 202121 w 202120"/>
                  <a:gd name="connsiteY2" fmla="*/ 246262 h 246261"/>
                  <a:gd name="connsiteX3" fmla="*/ 0 w 202120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120" h="246261">
                    <a:moveTo>
                      <a:pt x="0" y="0"/>
                    </a:moveTo>
                    <a:lnTo>
                      <a:pt x="202121" y="0"/>
                    </a:lnTo>
                    <a:lnTo>
                      <a:pt x="202121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0" name="Forma Livre: Forma 979">
                <a:extLst>
                  <a:ext uri="{FF2B5EF4-FFF2-40B4-BE49-F238E27FC236}">
                    <a16:creationId xmlns:a16="http://schemas.microsoft.com/office/drawing/2014/main" id="{1D0D6468-9EB6-1278-4FF3-4621BF23F7BA}"/>
                  </a:ext>
                </a:extLst>
              </p:cNvPr>
              <p:cNvSpPr/>
              <p:nvPr/>
            </p:nvSpPr>
            <p:spPr>
              <a:xfrm>
                <a:off x="7846220" y="4376002"/>
                <a:ext cx="202120" cy="246261"/>
              </a:xfrm>
              <a:custGeom>
                <a:avLst/>
                <a:gdLst>
                  <a:gd name="connsiteX0" fmla="*/ 0 w 202120"/>
                  <a:gd name="connsiteY0" fmla="*/ 0 h 246261"/>
                  <a:gd name="connsiteX1" fmla="*/ 202121 w 202120"/>
                  <a:gd name="connsiteY1" fmla="*/ 0 h 246261"/>
                  <a:gd name="connsiteX2" fmla="*/ 202121 w 202120"/>
                  <a:gd name="connsiteY2" fmla="*/ 246262 h 246261"/>
                  <a:gd name="connsiteX3" fmla="*/ 0 w 202120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120" h="246261">
                    <a:moveTo>
                      <a:pt x="0" y="0"/>
                    </a:moveTo>
                    <a:lnTo>
                      <a:pt x="202121" y="0"/>
                    </a:lnTo>
                    <a:lnTo>
                      <a:pt x="202121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1" name="Forma Livre: Forma 980">
                <a:extLst>
                  <a:ext uri="{FF2B5EF4-FFF2-40B4-BE49-F238E27FC236}">
                    <a16:creationId xmlns:a16="http://schemas.microsoft.com/office/drawing/2014/main" id="{7485D1AF-3EC8-A2B5-9FEC-4D7AA89FB074}"/>
                  </a:ext>
                </a:extLst>
              </p:cNvPr>
              <p:cNvSpPr/>
              <p:nvPr/>
            </p:nvSpPr>
            <p:spPr>
              <a:xfrm>
                <a:off x="7804521" y="4376002"/>
                <a:ext cx="179305" cy="246261"/>
              </a:xfrm>
              <a:custGeom>
                <a:avLst/>
                <a:gdLst>
                  <a:gd name="connsiteX0" fmla="*/ 0 w 179305"/>
                  <a:gd name="connsiteY0" fmla="*/ 0 h 246261"/>
                  <a:gd name="connsiteX1" fmla="*/ 179305 w 179305"/>
                  <a:gd name="connsiteY1" fmla="*/ 0 h 246261"/>
                  <a:gd name="connsiteX2" fmla="*/ 179305 w 179305"/>
                  <a:gd name="connsiteY2" fmla="*/ 246262 h 246261"/>
                  <a:gd name="connsiteX3" fmla="*/ 0 w 179305"/>
                  <a:gd name="connsiteY3" fmla="*/ 246262 h 246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305" h="246261">
                    <a:moveTo>
                      <a:pt x="0" y="0"/>
                    </a:moveTo>
                    <a:lnTo>
                      <a:pt x="179305" y="0"/>
                    </a:lnTo>
                    <a:lnTo>
                      <a:pt x="179305" y="246262"/>
                    </a:lnTo>
                    <a:lnTo>
                      <a:pt x="0" y="246262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982" name="Gráfico 453">
              <a:extLst>
                <a:ext uri="{FF2B5EF4-FFF2-40B4-BE49-F238E27FC236}">
                  <a16:creationId xmlns:a16="http://schemas.microsoft.com/office/drawing/2014/main" id="{1036F45F-FC0A-7B81-780A-B82EC90A8ED9}"/>
                </a:ext>
              </a:extLst>
            </p:cNvPr>
            <p:cNvGrpSpPr/>
            <p:nvPr/>
          </p:nvGrpSpPr>
          <p:grpSpPr>
            <a:xfrm>
              <a:off x="7991716" y="2765399"/>
              <a:ext cx="1510361" cy="1856924"/>
              <a:chOff x="7991716" y="2765399"/>
              <a:chExt cx="1510361" cy="1856924"/>
            </a:xfrm>
          </p:grpSpPr>
          <p:sp>
            <p:nvSpPr>
              <p:cNvPr id="983" name="Forma Livre: Forma 982">
                <a:extLst>
                  <a:ext uri="{FF2B5EF4-FFF2-40B4-BE49-F238E27FC236}">
                    <a16:creationId xmlns:a16="http://schemas.microsoft.com/office/drawing/2014/main" id="{3F93607A-E05E-C71E-2F60-61B5D75FB83D}"/>
                  </a:ext>
                </a:extLst>
              </p:cNvPr>
              <p:cNvSpPr/>
              <p:nvPr/>
            </p:nvSpPr>
            <p:spPr>
              <a:xfrm>
                <a:off x="9015518" y="3566149"/>
                <a:ext cx="486559" cy="958181"/>
              </a:xfrm>
              <a:custGeom>
                <a:avLst/>
                <a:gdLst>
                  <a:gd name="connsiteX0" fmla="*/ 0 w 486559"/>
                  <a:gd name="connsiteY0" fmla="*/ 0 h 958181"/>
                  <a:gd name="connsiteX1" fmla="*/ 70352 w 486559"/>
                  <a:gd name="connsiteY1" fmla="*/ 321677 h 958181"/>
                  <a:gd name="connsiteX2" fmla="*/ 274319 w 486559"/>
                  <a:gd name="connsiteY2" fmla="*/ 535712 h 958181"/>
                  <a:gd name="connsiteX3" fmla="*/ 130994 w 486559"/>
                  <a:gd name="connsiteY3" fmla="*/ 866266 h 958181"/>
                  <a:gd name="connsiteX4" fmla="*/ 187943 w 486559"/>
                  <a:gd name="connsiteY4" fmla="*/ 958182 h 958181"/>
                  <a:gd name="connsiteX5" fmla="*/ 486388 w 486559"/>
                  <a:gd name="connsiteY5" fmla="*/ 532078 h 958181"/>
                  <a:gd name="connsiteX6" fmla="*/ 90606 w 486559"/>
                  <a:gd name="connsiteY6" fmla="*/ 19479 h 958181"/>
                  <a:gd name="connsiteX7" fmla="*/ 0 w 486559"/>
                  <a:gd name="connsiteY7" fmla="*/ 0 h 95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6559" h="958181">
                    <a:moveTo>
                      <a:pt x="0" y="0"/>
                    </a:moveTo>
                    <a:lnTo>
                      <a:pt x="70352" y="321677"/>
                    </a:lnTo>
                    <a:lnTo>
                      <a:pt x="274319" y="535712"/>
                    </a:lnTo>
                    <a:lnTo>
                      <a:pt x="130994" y="866266"/>
                    </a:lnTo>
                    <a:lnTo>
                      <a:pt x="187943" y="958182"/>
                    </a:lnTo>
                    <a:cubicBezTo>
                      <a:pt x="187943" y="958182"/>
                      <a:pt x="494847" y="616370"/>
                      <a:pt x="486388" y="532078"/>
                    </a:cubicBezTo>
                    <a:cubicBezTo>
                      <a:pt x="471853" y="385239"/>
                      <a:pt x="160600" y="77322"/>
                      <a:pt x="90606" y="19479"/>
                    </a:cubicBezTo>
                    <a:cubicBezTo>
                      <a:pt x="6707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4" name="Forma Livre: Forma 983">
                <a:extLst>
                  <a:ext uri="{FF2B5EF4-FFF2-40B4-BE49-F238E27FC236}">
                    <a16:creationId xmlns:a16="http://schemas.microsoft.com/office/drawing/2014/main" id="{5F72197E-665A-E180-3FE2-5C16AAC1FD27}"/>
                  </a:ext>
                </a:extLst>
              </p:cNvPr>
              <p:cNvSpPr/>
              <p:nvPr/>
            </p:nvSpPr>
            <p:spPr>
              <a:xfrm>
                <a:off x="9290075" y="4051117"/>
                <a:ext cx="106868" cy="56483"/>
              </a:xfrm>
              <a:custGeom>
                <a:avLst/>
                <a:gdLst>
                  <a:gd name="connsiteX0" fmla="*/ 106868 w 106868"/>
                  <a:gd name="connsiteY0" fmla="*/ 2672 h 56483"/>
                  <a:gd name="connsiteX1" fmla="*/ 88461 w 106868"/>
                  <a:gd name="connsiteY1" fmla="*/ 3625 h 56483"/>
                  <a:gd name="connsiteX2" fmla="*/ 11914 w 106868"/>
                  <a:gd name="connsiteY2" fmla="*/ 42226 h 56483"/>
                  <a:gd name="connsiteX3" fmla="*/ 0 w 106868"/>
                  <a:gd name="connsiteY3" fmla="*/ 56463 h 56483"/>
                  <a:gd name="connsiteX4" fmla="*/ 9055 w 106868"/>
                  <a:gd name="connsiteY4" fmla="*/ 40082 h 56483"/>
                  <a:gd name="connsiteX5" fmla="*/ 88104 w 106868"/>
                  <a:gd name="connsiteY5" fmla="*/ 170 h 56483"/>
                  <a:gd name="connsiteX6" fmla="*/ 106868 w 106868"/>
                  <a:gd name="connsiteY6" fmla="*/ 2672 h 5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868" h="56483">
                    <a:moveTo>
                      <a:pt x="106868" y="2672"/>
                    </a:moveTo>
                    <a:cubicBezTo>
                      <a:pt x="106868" y="3446"/>
                      <a:pt x="99660" y="2672"/>
                      <a:pt x="88461" y="3625"/>
                    </a:cubicBezTo>
                    <a:cubicBezTo>
                      <a:pt x="58933" y="6168"/>
                      <a:pt x="31513" y="19989"/>
                      <a:pt x="11914" y="42226"/>
                    </a:cubicBezTo>
                    <a:cubicBezTo>
                      <a:pt x="4468" y="50685"/>
                      <a:pt x="894" y="56880"/>
                      <a:pt x="0" y="56463"/>
                    </a:cubicBezTo>
                    <a:cubicBezTo>
                      <a:pt x="1793" y="50411"/>
                      <a:pt x="4879" y="44817"/>
                      <a:pt x="9055" y="40082"/>
                    </a:cubicBezTo>
                    <a:cubicBezTo>
                      <a:pt x="28051" y="15551"/>
                      <a:pt x="57086" y="891"/>
                      <a:pt x="88104" y="170"/>
                    </a:cubicBezTo>
                    <a:cubicBezTo>
                      <a:pt x="94466" y="-396"/>
                      <a:pt x="100876" y="456"/>
                      <a:pt x="106868" y="267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5" name="Forma Livre: Forma 984">
                <a:extLst>
                  <a:ext uri="{FF2B5EF4-FFF2-40B4-BE49-F238E27FC236}">
                    <a16:creationId xmlns:a16="http://schemas.microsoft.com/office/drawing/2014/main" id="{9DCBDB7B-E721-3DC9-FBB4-984B691049EC}"/>
                  </a:ext>
                </a:extLst>
              </p:cNvPr>
              <p:cNvSpPr/>
              <p:nvPr/>
            </p:nvSpPr>
            <p:spPr>
              <a:xfrm>
                <a:off x="8333025" y="3615950"/>
                <a:ext cx="833263" cy="1006373"/>
              </a:xfrm>
              <a:custGeom>
                <a:avLst/>
                <a:gdLst>
                  <a:gd name="connsiteX0" fmla="*/ 690713 w 833263"/>
                  <a:gd name="connsiteY0" fmla="*/ 0 h 1006373"/>
                  <a:gd name="connsiteX1" fmla="*/ 753083 w 833263"/>
                  <a:gd name="connsiteY1" fmla="*/ 279979 h 1006373"/>
                  <a:gd name="connsiteX2" fmla="*/ 732829 w 833263"/>
                  <a:gd name="connsiteY2" fmla="*/ 740394 h 1006373"/>
                  <a:gd name="connsiteX3" fmla="*/ 833264 w 833263"/>
                  <a:gd name="connsiteY3" fmla="*/ 1006374 h 1006373"/>
                  <a:gd name="connsiteX4" fmla="*/ 0 w 833263"/>
                  <a:gd name="connsiteY4" fmla="*/ 1006374 h 1006373"/>
                  <a:gd name="connsiteX5" fmla="*/ 91261 w 833263"/>
                  <a:gd name="connsiteY5" fmla="*/ 708226 h 1006373"/>
                  <a:gd name="connsiteX6" fmla="*/ 16560 w 833263"/>
                  <a:gd name="connsiteY6" fmla="*/ 169238 h 1006373"/>
                  <a:gd name="connsiteX7" fmla="*/ 126288 w 833263"/>
                  <a:gd name="connsiteY7" fmla="*/ 40329 h 1006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3263" h="1006373">
                    <a:moveTo>
                      <a:pt x="690713" y="0"/>
                    </a:moveTo>
                    <a:cubicBezTo>
                      <a:pt x="690713" y="0"/>
                      <a:pt x="751355" y="179246"/>
                      <a:pt x="753083" y="279979"/>
                    </a:cubicBezTo>
                    <a:cubicBezTo>
                      <a:pt x="753917" y="327158"/>
                      <a:pt x="732829" y="598022"/>
                      <a:pt x="732829" y="740394"/>
                    </a:cubicBezTo>
                    <a:lnTo>
                      <a:pt x="833264" y="1006374"/>
                    </a:lnTo>
                    <a:lnTo>
                      <a:pt x="0" y="1006374"/>
                    </a:lnTo>
                    <a:lnTo>
                      <a:pt x="91261" y="708226"/>
                    </a:lnTo>
                    <a:lnTo>
                      <a:pt x="16560" y="169238"/>
                    </a:lnTo>
                    <a:lnTo>
                      <a:pt x="126288" y="40329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6" name="Forma Livre: Forma 985">
                <a:extLst>
                  <a:ext uri="{FF2B5EF4-FFF2-40B4-BE49-F238E27FC236}">
                    <a16:creationId xmlns:a16="http://schemas.microsoft.com/office/drawing/2014/main" id="{566438CF-B578-DE89-1412-19BCE3D51712}"/>
                  </a:ext>
                </a:extLst>
              </p:cNvPr>
              <p:cNvSpPr/>
              <p:nvPr/>
            </p:nvSpPr>
            <p:spPr>
              <a:xfrm>
                <a:off x="8235984" y="2780815"/>
                <a:ext cx="936526" cy="718557"/>
              </a:xfrm>
              <a:custGeom>
                <a:avLst/>
                <a:gdLst>
                  <a:gd name="connsiteX0" fmla="*/ 377496 w 936526"/>
                  <a:gd name="connsiteY0" fmla="*/ 87830 h 718557"/>
                  <a:gd name="connsiteX1" fmla="*/ 252400 w 936526"/>
                  <a:gd name="connsiteY1" fmla="*/ 89558 h 718557"/>
                  <a:gd name="connsiteX2" fmla="*/ 178414 w 936526"/>
                  <a:gd name="connsiteY2" fmla="*/ 119640 h 718557"/>
                  <a:gd name="connsiteX3" fmla="*/ 99007 w 936526"/>
                  <a:gd name="connsiteY3" fmla="*/ 142575 h 718557"/>
                  <a:gd name="connsiteX4" fmla="*/ 61299 w 936526"/>
                  <a:gd name="connsiteY4" fmla="*/ 160744 h 718557"/>
                  <a:gd name="connsiteX5" fmla="*/ 57010 w 936526"/>
                  <a:gd name="connsiteY5" fmla="*/ 198809 h 718557"/>
                  <a:gd name="connsiteX6" fmla="*/ 43131 w 936526"/>
                  <a:gd name="connsiteY6" fmla="*/ 270293 h 718557"/>
                  <a:gd name="connsiteX7" fmla="*/ 49141 w 936526"/>
                  <a:gd name="connsiteY7" fmla="*/ 313177 h 718557"/>
                  <a:gd name="connsiteX8" fmla="*/ 50577 w 936526"/>
                  <a:gd name="connsiteY8" fmla="*/ 314196 h 718557"/>
                  <a:gd name="connsiteX9" fmla="*/ 4529 w 936526"/>
                  <a:gd name="connsiteY9" fmla="*/ 407363 h 718557"/>
                  <a:gd name="connsiteX10" fmla="*/ 3338 w 936526"/>
                  <a:gd name="connsiteY10" fmla="*/ 450075 h 718557"/>
                  <a:gd name="connsiteX11" fmla="*/ 39080 w 936526"/>
                  <a:gd name="connsiteY11" fmla="*/ 461989 h 718557"/>
                  <a:gd name="connsiteX12" fmla="*/ 39973 w 936526"/>
                  <a:gd name="connsiteY12" fmla="*/ 500709 h 718557"/>
                  <a:gd name="connsiteX13" fmla="*/ 33659 w 936526"/>
                  <a:gd name="connsiteY13" fmla="*/ 532579 h 718557"/>
                  <a:gd name="connsiteX14" fmla="*/ 72618 w 936526"/>
                  <a:gd name="connsiteY14" fmla="*/ 540740 h 718557"/>
                  <a:gd name="connsiteX15" fmla="*/ 112649 w 936526"/>
                  <a:gd name="connsiteY15" fmla="*/ 544850 h 718557"/>
                  <a:gd name="connsiteX16" fmla="*/ 108777 w 936526"/>
                  <a:gd name="connsiteY16" fmla="*/ 553786 h 718557"/>
                  <a:gd name="connsiteX17" fmla="*/ 101271 w 936526"/>
                  <a:gd name="connsiteY17" fmla="*/ 631227 h 718557"/>
                  <a:gd name="connsiteX18" fmla="*/ 106156 w 936526"/>
                  <a:gd name="connsiteY18" fmla="*/ 637184 h 718557"/>
                  <a:gd name="connsiteX19" fmla="*/ 147557 w 936526"/>
                  <a:gd name="connsiteY19" fmla="*/ 662382 h 718557"/>
                  <a:gd name="connsiteX20" fmla="*/ 232384 w 936526"/>
                  <a:gd name="connsiteY20" fmla="*/ 674891 h 718557"/>
                  <a:gd name="connsiteX21" fmla="*/ 344316 w 936526"/>
                  <a:gd name="connsiteY21" fmla="*/ 690678 h 718557"/>
                  <a:gd name="connsiteX22" fmla="*/ 699233 w 936526"/>
                  <a:gd name="connsiteY22" fmla="*/ 715220 h 718557"/>
                  <a:gd name="connsiteX23" fmla="*/ 747843 w 936526"/>
                  <a:gd name="connsiteY23" fmla="*/ 692524 h 718557"/>
                  <a:gd name="connsiteX24" fmla="*/ 790018 w 936526"/>
                  <a:gd name="connsiteY24" fmla="*/ 675606 h 718557"/>
                  <a:gd name="connsiteX25" fmla="*/ 812655 w 936526"/>
                  <a:gd name="connsiteY25" fmla="*/ 633907 h 718557"/>
                  <a:gd name="connsiteX26" fmla="*/ 866923 w 936526"/>
                  <a:gd name="connsiteY26" fmla="*/ 555990 h 718557"/>
                  <a:gd name="connsiteX27" fmla="*/ 900520 w 936526"/>
                  <a:gd name="connsiteY27" fmla="*/ 481289 h 718557"/>
                  <a:gd name="connsiteX28" fmla="*/ 929352 w 936526"/>
                  <a:gd name="connsiteY28" fmla="*/ 398606 h 718557"/>
                  <a:gd name="connsiteX29" fmla="*/ 882828 w 936526"/>
                  <a:gd name="connsiteY29" fmla="*/ 289951 h 718557"/>
                  <a:gd name="connsiteX30" fmla="*/ 900163 w 936526"/>
                  <a:gd name="connsiteY30" fmla="*/ 234491 h 718557"/>
                  <a:gd name="connsiteX31" fmla="*/ 850005 w 936526"/>
                  <a:gd name="connsiteY31" fmla="*/ 192435 h 718557"/>
                  <a:gd name="connsiteX32" fmla="*/ 874250 w 936526"/>
                  <a:gd name="connsiteY32" fmla="*/ 158420 h 718557"/>
                  <a:gd name="connsiteX33" fmla="*/ 839044 w 936526"/>
                  <a:gd name="connsiteY33" fmla="*/ 124466 h 718557"/>
                  <a:gd name="connsiteX34" fmla="*/ 770122 w 936526"/>
                  <a:gd name="connsiteY34" fmla="*/ 99029 h 718557"/>
                  <a:gd name="connsiteX35" fmla="*/ 694587 w 936526"/>
                  <a:gd name="connsiteY35" fmla="*/ 30166 h 718557"/>
                  <a:gd name="connsiteX36" fmla="*/ 377318 w 936526"/>
                  <a:gd name="connsiteY36" fmla="*/ 87771 h 718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36526" h="718557">
                    <a:moveTo>
                      <a:pt x="377496" y="87830"/>
                    </a:moveTo>
                    <a:cubicBezTo>
                      <a:pt x="344554" y="56079"/>
                      <a:pt x="269139" y="66147"/>
                      <a:pt x="252400" y="89558"/>
                    </a:cubicBezTo>
                    <a:cubicBezTo>
                      <a:pt x="223663" y="78251"/>
                      <a:pt x="191108" y="91488"/>
                      <a:pt x="178414" y="119640"/>
                    </a:cubicBezTo>
                    <a:lnTo>
                      <a:pt x="99007" y="142575"/>
                    </a:lnTo>
                    <a:cubicBezTo>
                      <a:pt x="85425" y="146506"/>
                      <a:pt x="71248" y="150736"/>
                      <a:pt x="61299" y="160744"/>
                    </a:cubicBezTo>
                    <a:cubicBezTo>
                      <a:pt x="51351" y="170751"/>
                      <a:pt x="47539" y="188324"/>
                      <a:pt x="57010" y="198809"/>
                    </a:cubicBezTo>
                    <a:cubicBezTo>
                      <a:pt x="29072" y="208042"/>
                      <a:pt x="20732" y="251052"/>
                      <a:pt x="43131" y="270293"/>
                    </a:cubicBezTo>
                    <a:cubicBezTo>
                      <a:pt x="32950" y="283791"/>
                      <a:pt x="35637" y="302991"/>
                      <a:pt x="49141" y="313177"/>
                    </a:cubicBezTo>
                    <a:cubicBezTo>
                      <a:pt x="49612" y="313529"/>
                      <a:pt x="50088" y="313868"/>
                      <a:pt x="50577" y="314196"/>
                    </a:cubicBezTo>
                    <a:cubicBezTo>
                      <a:pt x="30037" y="342402"/>
                      <a:pt x="14466" y="373915"/>
                      <a:pt x="4529" y="407363"/>
                    </a:cubicBezTo>
                    <a:cubicBezTo>
                      <a:pt x="419" y="421302"/>
                      <a:pt x="-2619" y="436791"/>
                      <a:pt x="3338" y="450075"/>
                    </a:cubicBezTo>
                    <a:cubicBezTo>
                      <a:pt x="9295" y="463359"/>
                      <a:pt x="27821" y="471579"/>
                      <a:pt x="39080" y="461989"/>
                    </a:cubicBezTo>
                    <a:cubicBezTo>
                      <a:pt x="31753" y="473950"/>
                      <a:pt x="32104" y="489099"/>
                      <a:pt x="39973" y="500709"/>
                    </a:cubicBezTo>
                    <a:cubicBezTo>
                      <a:pt x="26332" y="501960"/>
                      <a:pt x="23651" y="523286"/>
                      <a:pt x="33659" y="532579"/>
                    </a:cubicBezTo>
                    <a:cubicBezTo>
                      <a:pt x="43667" y="541872"/>
                      <a:pt x="58976" y="541932"/>
                      <a:pt x="72618" y="540740"/>
                    </a:cubicBezTo>
                    <a:cubicBezTo>
                      <a:pt x="86259" y="539549"/>
                      <a:pt x="100913" y="537821"/>
                      <a:pt x="112649" y="544850"/>
                    </a:cubicBezTo>
                    <a:cubicBezTo>
                      <a:pt x="112631" y="548234"/>
                      <a:pt x="111231" y="551463"/>
                      <a:pt x="108777" y="553786"/>
                    </a:cubicBezTo>
                    <a:cubicBezTo>
                      <a:pt x="86617" y="574397"/>
                      <a:pt x="82089" y="607399"/>
                      <a:pt x="101271" y="631227"/>
                    </a:cubicBezTo>
                    <a:cubicBezTo>
                      <a:pt x="103058" y="633431"/>
                      <a:pt x="104726" y="635397"/>
                      <a:pt x="106156" y="637184"/>
                    </a:cubicBezTo>
                    <a:cubicBezTo>
                      <a:pt x="114793" y="647847"/>
                      <a:pt x="134987" y="656842"/>
                      <a:pt x="147557" y="662382"/>
                    </a:cubicBezTo>
                    <a:cubicBezTo>
                      <a:pt x="179486" y="676440"/>
                      <a:pt x="197595" y="672151"/>
                      <a:pt x="232384" y="674891"/>
                    </a:cubicBezTo>
                    <a:cubicBezTo>
                      <a:pt x="224461" y="697707"/>
                      <a:pt x="283555" y="743159"/>
                      <a:pt x="344316" y="690678"/>
                    </a:cubicBezTo>
                    <a:cubicBezTo>
                      <a:pt x="474238" y="716590"/>
                      <a:pt x="567048" y="723560"/>
                      <a:pt x="699233" y="715220"/>
                    </a:cubicBezTo>
                    <a:cubicBezTo>
                      <a:pt x="718117" y="714029"/>
                      <a:pt x="740575" y="709978"/>
                      <a:pt x="747843" y="692524"/>
                    </a:cubicBezTo>
                    <a:cubicBezTo>
                      <a:pt x="763390" y="695622"/>
                      <a:pt x="779415" y="687401"/>
                      <a:pt x="790018" y="675606"/>
                    </a:cubicBezTo>
                    <a:cubicBezTo>
                      <a:pt x="799907" y="663115"/>
                      <a:pt x="807567" y="649008"/>
                      <a:pt x="812655" y="633907"/>
                    </a:cubicBezTo>
                    <a:cubicBezTo>
                      <a:pt x="845418" y="622047"/>
                      <a:pt x="867161" y="590832"/>
                      <a:pt x="866923" y="555990"/>
                    </a:cubicBezTo>
                    <a:cubicBezTo>
                      <a:pt x="888106" y="536904"/>
                      <a:pt x="900294" y="509799"/>
                      <a:pt x="900520" y="481289"/>
                    </a:cubicBezTo>
                    <a:cubicBezTo>
                      <a:pt x="931616" y="469375"/>
                      <a:pt x="946389" y="427200"/>
                      <a:pt x="929352" y="398606"/>
                    </a:cubicBezTo>
                    <a:cubicBezTo>
                      <a:pt x="919976" y="360059"/>
                      <a:pt x="904249" y="323340"/>
                      <a:pt x="882828" y="289951"/>
                    </a:cubicBezTo>
                    <a:cubicBezTo>
                      <a:pt x="904154" y="283994"/>
                      <a:pt x="910409" y="254209"/>
                      <a:pt x="900163" y="234491"/>
                    </a:cubicBezTo>
                    <a:cubicBezTo>
                      <a:pt x="889917" y="214774"/>
                      <a:pt x="869425" y="203098"/>
                      <a:pt x="850005" y="192435"/>
                    </a:cubicBezTo>
                    <a:cubicBezTo>
                      <a:pt x="866446" y="195652"/>
                      <a:pt x="879194" y="174564"/>
                      <a:pt x="874250" y="158420"/>
                    </a:cubicBezTo>
                    <a:cubicBezTo>
                      <a:pt x="869305" y="142277"/>
                      <a:pt x="853996" y="132150"/>
                      <a:pt x="839044" y="124466"/>
                    </a:cubicBezTo>
                    <a:cubicBezTo>
                      <a:pt x="817176" y="113243"/>
                      <a:pt x="794039" y="104700"/>
                      <a:pt x="770122" y="99029"/>
                    </a:cubicBezTo>
                    <a:cubicBezTo>
                      <a:pt x="760531" y="71031"/>
                      <a:pt x="722049" y="41068"/>
                      <a:pt x="694587" y="30166"/>
                    </a:cubicBezTo>
                    <a:cubicBezTo>
                      <a:pt x="583787" y="-13617"/>
                      <a:pt x="507657" y="-21540"/>
                      <a:pt x="377318" y="87771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7" name="Forma Livre: Forma 986">
                <a:extLst>
                  <a:ext uri="{FF2B5EF4-FFF2-40B4-BE49-F238E27FC236}">
                    <a16:creationId xmlns:a16="http://schemas.microsoft.com/office/drawing/2014/main" id="{AAA44D8E-D236-C564-E31C-9F0EEC80854B}"/>
                  </a:ext>
                </a:extLst>
              </p:cNvPr>
              <p:cNvSpPr/>
              <p:nvPr/>
            </p:nvSpPr>
            <p:spPr>
              <a:xfrm>
                <a:off x="8922474" y="3250748"/>
                <a:ext cx="55906" cy="63190"/>
              </a:xfrm>
              <a:custGeom>
                <a:avLst/>
                <a:gdLst>
                  <a:gd name="connsiteX0" fmla="*/ 6071 w 55906"/>
                  <a:gd name="connsiteY0" fmla="*/ 13442 h 63190"/>
                  <a:gd name="connsiteX1" fmla="*/ 20607 w 55906"/>
                  <a:gd name="connsiteY1" fmla="*/ 1885 h 63190"/>
                  <a:gd name="connsiteX2" fmla="*/ 19415 w 55906"/>
                  <a:gd name="connsiteY2" fmla="*/ 1885 h 63190"/>
                  <a:gd name="connsiteX3" fmla="*/ 22632 w 55906"/>
                  <a:gd name="connsiteY3" fmla="*/ 992 h 63190"/>
                  <a:gd name="connsiteX4" fmla="*/ 34546 w 55906"/>
                  <a:gd name="connsiteY4" fmla="*/ 1409 h 63190"/>
                  <a:gd name="connsiteX5" fmla="*/ 34546 w 55906"/>
                  <a:gd name="connsiteY5" fmla="*/ 1409 h 63190"/>
                  <a:gd name="connsiteX6" fmla="*/ 51404 w 55906"/>
                  <a:gd name="connsiteY6" fmla="*/ 13620 h 63190"/>
                  <a:gd name="connsiteX7" fmla="*/ 50570 w 55906"/>
                  <a:gd name="connsiteY7" fmla="*/ 48826 h 63190"/>
                  <a:gd name="connsiteX8" fmla="*/ 15728 w 55906"/>
                  <a:gd name="connsiteY8" fmla="*/ 60442 h 63190"/>
                  <a:gd name="connsiteX9" fmla="*/ 2319 w 55906"/>
                  <a:gd name="connsiteY9" fmla="*/ 44180 h 63190"/>
                  <a:gd name="connsiteX10" fmla="*/ 6071 w 55906"/>
                  <a:gd name="connsiteY10" fmla="*/ 13442 h 6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906" h="63190">
                    <a:moveTo>
                      <a:pt x="6071" y="13442"/>
                    </a:moveTo>
                    <a:cubicBezTo>
                      <a:pt x="9908" y="8468"/>
                      <a:pt x="14894" y="4500"/>
                      <a:pt x="20607" y="1885"/>
                    </a:cubicBezTo>
                    <a:lnTo>
                      <a:pt x="19415" y="1885"/>
                    </a:lnTo>
                    <a:cubicBezTo>
                      <a:pt x="20458" y="1498"/>
                      <a:pt x="21536" y="1200"/>
                      <a:pt x="22632" y="992"/>
                    </a:cubicBezTo>
                    <a:cubicBezTo>
                      <a:pt x="26498" y="-462"/>
                      <a:pt x="30787" y="-313"/>
                      <a:pt x="34546" y="1409"/>
                    </a:cubicBezTo>
                    <a:lnTo>
                      <a:pt x="34546" y="1409"/>
                    </a:lnTo>
                    <a:cubicBezTo>
                      <a:pt x="41492" y="3231"/>
                      <a:pt x="47508" y="7586"/>
                      <a:pt x="51404" y="13620"/>
                    </a:cubicBezTo>
                    <a:cubicBezTo>
                      <a:pt x="57695" y="24599"/>
                      <a:pt x="57373" y="38157"/>
                      <a:pt x="50570" y="48826"/>
                    </a:cubicBezTo>
                    <a:cubicBezTo>
                      <a:pt x="44155" y="61657"/>
                      <a:pt x="28553" y="66858"/>
                      <a:pt x="15728" y="60442"/>
                    </a:cubicBezTo>
                    <a:cubicBezTo>
                      <a:pt x="9157" y="57160"/>
                      <a:pt x="4290" y="51251"/>
                      <a:pt x="2319" y="44180"/>
                    </a:cubicBezTo>
                    <a:cubicBezTo>
                      <a:pt x="-1792" y="33970"/>
                      <a:pt x="-374" y="22365"/>
                      <a:pt x="6071" y="1344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8" name="Forma Livre: Forma 987">
                <a:extLst>
                  <a:ext uri="{FF2B5EF4-FFF2-40B4-BE49-F238E27FC236}">
                    <a16:creationId xmlns:a16="http://schemas.microsoft.com/office/drawing/2014/main" id="{3F94890F-7C8D-5DB2-0C3B-366C9B8B119B}"/>
                  </a:ext>
                </a:extLst>
              </p:cNvPr>
              <p:cNvSpPr/>
              <p:nvPr/>
            </p:nvSpPr>
            <p:spPr>
              <a:xfrm>
                <a:off x="8522877" y="2909874"/>
                <a:ext cx="430962" cy="746360"/>
              </a:xfrm>
              <a:custGeom>
                <a:avLst/>
                <a:gdLst>
                  <a:gd name="connsiteX0" fmla="*/ 403285 w 430962"/>
                  <a:gd name="connsiteY0" fmla="*/ 143914 h 746360"/>
                  <a:gd name="connsiteX1" fmla="*/ 257280 w 430962"/>
                  <a:gd name="connsiteY1" fmla="*/ 2078 h 746360"/>
                  <a:gd name="connsiteX2" fmla="*/ 34012 w 430962"/>
                  <a:gd name="connsiteY2" fmla="*/ 87502 h 746360"/>
                  <a:gd name="connsiteX3" fmla="*/ 414 w 430962"/>
                  <a:gd name="connsiteY3" fmla="*/ 136111 h 746360"/>
                  <a:gd name="connsiteX4" fmla="*/ 66596 w 430962"/>
                  <a:gd name="connsiteY4" fmla="*/ 628337 h 746360"/>
                  <a:gd name="connsiteX5" fmla="*/ 192348 w 430962"/>
                  <a:gd name="connsiteY5" fmla="*/ 746047 h 746360"/>
                  <a:gd name="connsiteX6" fmla="*/ 192348 w 430962"/>
                  <a:gd name="connsiteY6" fmla="*/ 746047 h 746360"/>
                  <a:gd name="connsiteX7" fmla="*/ 337449 w 430962"/>
                  <a:gd name="connsiteY7" fmla="*/ 619294 h 746360"/>
                  <a:gd name="connsiteX8" fmla="*/ 337401 w 430962"/>
                  <a:gd name="connsiteY8" fmla="*/ 600279 h 746360"/>
                  <a:gd name="connsiteX9" fmla="*/ 333052 w 430962"/>
                  <a:gd name="connsiteY9" fmla="*/ 540709 h 746360"/>
                  <a:gd name="connsiteX10" fmla="*/ 430688 w 430962"/>
                  <a:gd name="connsiteY10" fmla="*/ 388210 h 746360"/>
                  <a:gd name="connsiteX11" fmla="*/ 403285 w 430962"/>
                  <a:gd name="connsiteY11" fmla="*/ 143914 h 74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0962" h="746360">
                    <a:moveTo>
                      <a:pt x="403285" y="143914"/>
                    </a:moveTo>
                    <a:cubicBezTo>
                      <a:pt x="389823" y="70524"/>
                      <a:pt x="330074" y="-14423"/>
                      <a:pt x="257280" y="2078"/>
                    </a:cubicBezTo>
                    <a:lnTo>
                      <a:pt x="34012" y="87502"/>
                    </a:lnTo>
                    <a:cubicBezTo>
                      <a:pt x="11899" y="92541"/>
                      <a:pt x="-2684" y="113647"/>
                      <a:pt x="414" y="136111"/>
                    </a:cubicBezTo>
                    <a:lnTo>
                      <a:pt x="66596" y="628337"/>
                    </a:lnTo>
                    <a:cubicBezTo>
                      <a:pt x="75246" y="692458"/>
                      <a:pt x="127798" y="741651"/>
                      <a:pt x="192348" y="746047"/>
                    </a:cubicBezTo>
                    <a:lnTo>
                      <a:pt x="192348" y="746047"/>
                    </a:lnTo>
                    <a:cubicBezTo>
                      <a:pt x="267418" y="751110"/>
                      <a:pt x="332379" y="694364"/>
                      <a:pt x="337449" y="619294"/>
                    </a:cubicBezTo>
                    <a:cubicBezTo>
                      <a:pt x="337878" y="612962"/>
                      <a:pt x="337860" y="606606"/>
                      <a:pt x="337401" y="600279"/>
                    </a:cubicBezTo>
                    <a:cubicBezTo>
                      <a:pt x="334899" y="566324"/>
                      <a:pt x="333052" y="540709"/>
                      <a:pt x="333052" y="540709"/>
                    </a:cubicBezTo>
                    <a:cubicBezTo>
                      <a:pt x="333052" y="540709"/>
                      <a:pt x="425743" y="513843"/>
                      <a:pt x="430688" y="388210"/>
                    </a:cubicBezTo>
                    <a:cubicBezTo>
                      <a:pt x="433189" y="325662"/>
                      <a:pt x="418178" y="225525"/>
                      <a:pt x="403285" y="143914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89" name="Forma Livre: Forma 988">
                <a:extLst>
                  <a:ext uri="{FF2B5EF4-FFF2-40B4-BE49-F238E27FC236}">
                    <a16:creationId xmlns:a16="http://schemas.microsoft.com/office/drawing/2014/main" id="{491D6FA2-14B1-9264-6C25-1EC2D15003F8}"/>
                  </a:ext>
                </a:extLst>
              </p:cNvPr>
              <p:cNvSpPr/>
              <p:nvPr/>
            </p:nvSpPr>
            <p:spPr>
              <a:xfrm>
                <a:off x="8846660" y="3140121"/>
                <a:ext cx="31510" cy="30757"/>
              </a:xfrm>
              <a:custGeom>
                <a:avLst/>
                <a:gdLst>
                  <a:gd name="connsiteX0" fmla="*/ 31370 w 31510"/>
                  <a:gd name="connsiteY0" fmla="*/ 12613 h 30757"/>
                  <a:gd name="connsiteX1" fmla="*/ 18027 w 31510"/>
                  <a:gd name="connsiteY1" fmla="*/ 30484 h 30757"/>
                  <a:gd name="connsiteX2" fmla="*/ 192 w 31510"/>
                  <a:gd name="connsiteY2" fmla="*/ 18356 h 30757"/>
                  <a:gd name="connsiteX3" fmla="*/ 156 w 31510"/>
                  <a:gd name="connsiteY3" fmla="*/ 18153 h 30757"/>
                  <a:gd name="connsiteX4" fmla="*/ 13499 w 31510"/>
                  <a:gd name="connsiteY4" fmla="*/ 282 h 30757"/>
                  <a:gd name="connsiteX5" fmla="*/ 31311 w 31510"/>
                  <a:gd name="connsiteY5" fmla="*/ 12292 h 30757"/>
                  <a:gd name="connsiteX6" fmla="*/ 31370 w 31510"/>
                  <a:gd name="connsiteY6" fmla="*/ 12613 h 30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10" h="30757">
                    <a:moveTo>
                      <a:pt x="31370" y="12613"/>
                    </a:moveTo>
                    <a:cubicBezTo>
                      <a:pt x="32508" y="21203"/>
                      <a:pt x="26587" y="29138"/>
                      <a:pt x="18027" y="30484"/>
                    </a:cubicBezTo>
                    <a:cubicBezTo>
                      <a:pt x="9753" y="32063"/>
                      <a:pt x="1770" y="26630"/>
                      <a:pt x="192" y="18356"/>
                    </a:cubicBezTo>
                    <a:cubicBezTo>
                      <a:pt x="180" y="18290"/>
                      <a:pt x="168" y="18219"/>
                      <a:pt x="156" y="18153"/>
                    </a:cubicBezTo>
                    <a:cubicBezTo>
                      <a:pt x="-1053" y="9546"/>
                      <a:pt x="4904" y="1569"/>
                      <a:pt x="13499" y="282"/>
                    </a:cubicBezTo>
                    <a:cubicBezTo>
                      <a:pt x="21732" y="-1320"/>
                      <a:pt x="29709" y="4059"/>
                      <a:pt x="31311" y="12292"/>
                    </a:cubicBezTo>
                    <a:cubicBezTo>
                      <a:pt x="31335" y="12399"/>
                      <a:pt x="31353" y="12506"/>
                      <a:pt x="31370" y="126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0" name="Forma Livre: Forma 989">
                <a:extLst>
                  <a:ext uri="{FF2B5EF4-FFF2-40B4-BE49-F238E27FC236}">
                    <a16:creationId xmlns:a16="http://schemas.microsoft.com/office/drawing/2014/main" id="{E5931FE2-0242-1399-D832-5E2788AC4AB2}"/>
                  </a:ext>
                </a:extLst>
              </p:cNvPr>
              <p:cNvSpPr/>
              <p:nvPr/>
            </p:nvSpPr>
            <p:spPr>
              <a:xfrm>
                <a:off x="8837169" y="3091765"/>
                <a:ext cx="62795" cy="20604"/>
              </a:xfrm>
              <a:custGeom>
                <a:avLst/>
                <a:gdLst>
                  <a:gd name="connsiteX0" fmla="*/ 62604 w 62795"/>
                  <a:gd name="connsiteY0" fmla="*/ 13313 h 20604"/>
                  <a:gd name="connsiteX1" fmla="*/ 30853 w 62795"/>
                  <a:gd name="connsiteY1" fmla="*/ 10215 h 20604"/>
                  <a:gd name="connsiteX2" fmla="*/ 294 w 62795"/>
                  <a:gd name="connsiteY2" fmla="*/ 20402 h 20604"/>
                  <a:gd name="connsiteX3" fmla="*/ 5834 w 62795"/>
                  <a:gd name="connsiteY3" fmla="*/ 10990 h 20604"/>
                  <a:gd name="connsiteX4" fmla="*/ 29960 w 62795"/>
                  <a:gd name="connsiteY4" fmla="*/ 327 h 20604"/>
                  <a:gd name="connsiteX5" fmla="*/ 55575 w 62795"/>
                  <a:gd name="connsiteY5" fmla="*/ 5331 h 20604"/>
                  <a:gd name="connsiteX6" fmla="*/ 62604 w 62795"/>
                  <a:gd name="connsiteY6" fmla="*/ 13313 h 2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795" h="20604">
                    <a:moveTo>
                      <a:pt x="62604" y="13313"/>
                    </a:moveTo>
                    <a:cubicBezTo>
                      <a:pt x="60936" y="15577"/>
                      <a:pt x="47890" y="8130"/>
                      <a:pt x="30853" y="10215"/>
                    </a:cubicBezTo>
                    <a:cubicBezTo>
                      <a:pt x="13816" y="12300"/>
                      <a:pt x="2379" y="22129"/>
                      <a:pt x="294" y="20402"/>
                    </a:cubicBezTo>
                    <a:cubicBezTo>
                      <a:pt x="-719" y="19568"/>
                      <a:pt x="830" y="15577"/>
                      <a:pt x="5834" y="10990"/>
                    </a:cubicBezTo>
                    <a:cubicBezTo>
                      <a:pt x="12571" y="5015"/>
                      <a:pt x="21006" y="1286"/>
                      <a:pt x="29960" y="327"/>
                    </a:cubicBezTo>
                    <a:cubicBezTo>
                      <a:pt x="38812" y="-787"/>
                      <a:pt x="47789" y="964"/>
                      <a:pt x="55575" y="5331"/>
                    </a:cubicBezTo>
                    <a:cubicBezTo>
                      <a:pt x="61293" y="8488"/>
                      <a:pt x="63497" y="12002"/>
                      <a:pt x="62604" y="133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1" name="Forma Livre: Forma 990">
                <a:extLst>
                  <a:ext uri="{FF2B5EF4-FFF2-40B4-BE49-F238E27FC236}">
                    <a16:creationId xmlns:a16="http://schemas.microsoft.com/office/drawing/2014/main" id="{F8930D9D-33B5-EC07-D95F-93DFAE149BE7}"/>
                  </a:ext>
                </a:extLst>
              </p:cNvPr>
              <p:cNvSpPr/>
              <p:nvPr/>
            </p:nvSpPr>
            <p:spPr>
              <a:xfrm>
                <a:off x="8681539" y="3155367"/>
                <a:ext cx="31569" cy="30723"/>
              </a:xfrm>
              <a:custGeom>
                <a:avLst/>
                <a:gdLst>
                  <a:gd name="connsiteX0" fmla="*/ 31423 w 31569"/>
                  <a:gd name="connsiteY0" fmla="*/ 12558 h 30723"/>
                  <a:gd name="connsiteX1" fmla="*/ 18020 w 31569"/>
                  <a:gd name="connsiteY1" fmla="*/ 30429 h 30723"/>
                  <a:gd name="connsiteX2" fmla="*/ 220 w 31569"/>
                  <a:gd name="connsiteY2" fmla="*/ 18551 h 30723"/>
                  <a:gd name="connsiteX3" fmla="*/ 149 w 31569"/>
                  <a:gd name="connsiteY3" fmla="*/ 18158 h 30723"/>
                  <a:gd name="connsiteX4" fmla="*/ 13433 w 31569"/>
                  <a:gd name="connsiteY4" fmla="*/ 287 h 30723"/>
                  <a:gd name="connsiteX5" fmla="*/ 31387 w 31569"/>
                  <a:gd name="connsiteY5" fmla="*/ 12385 h 30723"/>
                  <a:gd name="connsiteX6" fmla="*/ 31423 w 31569"/>
                  <a:gd name="connsiteY6" fmla="*/ 12558 h 3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69" h="30723">
                    <a:moveTo>
                      <a:pt x="31423" y="12558"/>
                    </a:moveTo>
                    <a:cubicBezTo>
                      <a:pt x="32596" y="21178"/>
                      <a:pt x="26621" y="29142"/>
                      <a:pt x="18020" y="30429"/>
                    </a:cubicBezTo>
                    <a:cubicBezTo>
                      <a:pt x="9823" y="32061"/>
                      <a:pt x="1858" y="26748"/>
                      <a:pt x="220" y="18551"/>
                    </a:cubicBezTo>
                    <a:cubicBezTo>
                      <a:pt x="196" y="18420"/>
                      <a:pt x="172" y="18289"/>
                      <a:pt x="149" y="18158"/>
                    </a:cubicBezTo>
                    <a:cubicBezTo>
                      <a:pt x="-1025" y="9579"/>
                      <a:pt x="4878" y="1633"/>
                      <a:pt x="13433" y="287"/>
                    </a:cubicBezTo>
                    <a:cubicBezTo>
                      <a:pt x="21731" y="-1334"/>
                      <a:pt x="29773" y="4081"/>
                      <a:pt x="31387" y="12385"/>
                    </a:cubicBezTo>
                    <a:cubicBezTo>
                      <a:pt x="31399" y="12439"/>
                      <a:pt x="31411" y="12498"/>
                      <a:pt x="31423" y="125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2" name="Forma Livre: Forma 991">
                <a:extLst>
                  <a:ext uri="{FF2B5EF4-FFF2-40B4-BE49-F238E27FC236}">
                    <a16:creationId xmlns:a16="http://schemas.microsoft.com/office/drawing/2014/main" id="{384E9D67-CAD7-3862-D794-2F9DC1F2AE50}"/>
                  </a:ext>
                </a:extLst>
              </p:cNvPr>
              <p:cNvSpPr/>
              <p:nvPr/>
            </p:nvSpPr>
            <p:spPr>
              <a:xfrm>
                <a:off x="8675854" y="3112101"/>
                <a:ext cx="62792" cy="20581"/>
              </a:xfrm>
              <a:custGeom>
                <a:avLst/>
                <a:gdLst>
                  <a:gd name="connsiteX0" fmla="*/ 62604 w 62792"/>
                  <a:gd name="connsiteY0" fmla="*/ 13291 h 20581"/>
                  <a:gd name="connsiteX1" fmla="*/ 30853 w 62792"/>
                  <a:gd name="connsiteY1" fmla="*/ 10193 h 20581"/>
                  <a:gd name="connsiteX2" fmla="*/ 294 w 62792"/>
                  <a:gd name="connsiteY2" fmla="*/ 20380 h 20581"/>
                  <a:gd name="connsiteX3" fmla="*/ 5834 w 62792"/>
                  <a:gd name="connsiteY3" fmla="*/ 11027 h 20581"/>
                  <a:gd name="connsiteX4" fmla="*/ 29960 w 62792"/>
                  <a:gd name="connsiteY4" fmla="*/ 305 h 20581"/>
                  <a:gd name="connsiteX5" fmla="*/ 55575 w 62792"/>
                  <a:gd name="connsiteY5" fmla="*/ 5368 h 20581"/>
                  <a:gd name="connsiteX6" fmla="*/ 62604 w 62792"/>
                  <a:gd name="connsiteY6" fmla="*/ 13291 h 2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792" h="20581">
                    <a:moveTo>
                      <a:pt x="62604" y="13291"/>
                    </a:moveTo>
                    <a:cubicBezTo>
                      <a:pt x="60876" y="15614"/>
                      <a:pt x="47830" y="8168"/>
                      <a:pt x="30853" y="10193"/>
                    </a:cubicBezTo>
                    <a:cubicBezTo>
                      <a:pt x="13876" y="12219"/>
                      <a:pt x="2379" y="22107"/>
                      <a:pt x="294" y="20380"/>
                    </a:cubicBezTo>
                    <a:cubicBezTo>
                      <a:pt x="-719" y="19546"/>
                      <a:pt x="830" y="15614"/>
                      <a:pt x="5834" y="11027"/>
                    </a:cubicBezTo>
                    <a:cubicBezTo>
                      <a:pt x="12559" y="5017"/>
                      <a:pt x="20994" y="1270"/>
                      <a:pt x="29960" y="305"/>
                    </a:cubicBezTo>
                    <a:cubicBezTo>
                      <a:pt x="38818" y="-768"/>
                      <a:pt x="47789" y="1008"/>
                      <a:pt x="55575" y="5368"/>
                    </a:cubicBezTo>
                    <a:cubicBezTo>
                      <a:pt x="61234" y="8763"/>
                      <a:pt x="63497" y="12278"/>
                      <a:pt x="62604" y="132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3" name="Forma Livre: Forma 992">
                <a:extLst>
                  <a:ext uri="{FF2B5EF4-FFF2-40B4-BE49-F238E27FC236}">
                    <a16:creationId xmlns:a16="http://schemas.microsoft.com/office/drawing/2014/main" id="{6548F8AA-CD49-1188-2AA8-3FFC31BA440D}"/>
                  </a:ext>
                </a:extLst>
              </p:cNvPr>
              <p:cNvSpPr/>
              <p:nvPr/>
            </p:nvSpPr>
            <p:spPr>
              <a:xfrm>
                <a:off x="8795460" y="3109708"/>
                <a:ext cx="66494" cy="141146"/>
              </a:xfrm>
              <a:custGeom>
                <a:avLst/>
                <a:gdLst>
                  <a:gd name="connsiteX0" fmla="*/ 24728 w 66494"/>
                  <a:gd name="connsiteY0" fmla="*/ 140840 h 141146"/>
                  <a:gd name="connsiteX1" fmla="*/ 51773 w 66494"/>
                  <a:gd name="connsiteY1" fmla="*/ 132619 h 141146"/>
                  <a:gd name="connsiteX2" fmla="*/ 60411 w 66494"/>
                  <a:gd name="connsiteY2" fmla="*/ 127258 h 141146"/>
                  <a:gd name="connsiteX3" fmla="*/ 56002 w 66494"/>
                  <a:gd name="connsiteY3" fmla="*/ 114688 h 141146"/>
                  <a:gd name="connsiteX4" fmla="*/ 39263 w 66494"/>
                  <a:gd name="connsiteY4" fmla="*/ 83116 h 141146"/>
                  <a:gd name="connsiteX5" fmla="*/ 126 w 66494"/>
                  <a:gd name="connsiteY5" fmla="*/ 16 h 141146"/>
                  <a:gd name="connsiteX6" fmla="*/ 45816 w 66494"/>
                  <a:gd name="connsiteY6" fmla="*/ 79781 h 141146"/>
                  <a:gd name="connsiteX7" fmla="*/ 62078 w 66494"/>
                  <a:gd name="connsiteY7" fmla="*/ 111591 h 141146"/>
                  <a:gd name="connsiteX8" fmla="*/ 66368 w 66494"/>
                  <a:gd name="connsiteY8" fmla="*/ 128390 h 141146"/>
                  <a:gd name="connsiteX9" fmla="*/ 59994 w 66494"/>
                  <a:gd name="connsiteY9" fmla="*/ 135597 h 141146"/>
                  <a:gd name="connsiteX10" fmla="*/ 52726 w 66494"/>
                  <a:gd name="connsiteY10" fmla="*/ 137504 h 141146"/>
                  <a:gd name="connsiteX11" fmla="*/ 24728 w 66494"/>
                  <a:gd name="connsiteY11" fmla="*/ 140840 h 141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494" h="141146">
                    <a:moveTo>
                      <a:pt x="24728" y="140840"/>
                    </a:moveTo>
                    <a:cubicBezTo>
                      <a:pt x="24728" y="139887"/>
                      <a:pt x="34855" y="136848"/>
                      <a:pt x="51773" y="132619"/>
                    </a:cubicBezTo>
                    <a:cubicBezTo>
                      <a:pt x="56062" y="131606"/>
                      <a:pt x="60053" y="130296"/>
                      <a:pt x="60411" y="127258"/>
                    </a:cubicBezTo>
                    <a:cubicBezTo>
                      <a:pt x="60274" y="122713"/>
                      <a:pt x="58731" y="118322"/>
                      <a:pt x="56002" y="114688"/>
                    </a:cubicBezTo>
                    <a:lnTo>
                      <a:pt x="39263" y="83116"/>
                    </a:lnTo>
                    <a:cubicBezTo>
                      <a:pt x="15793" y="38141"/>
                      <a:pt x="-1661" y="910"/>
                      <a:pt x="126" y="16"/>
                    </a:cubicBezTo>
                    <a:cubicBezTo>
                      <a:pt x="1913" y="-877"/>
                      <a:pt x="22405" y="34805"/>
                      <a:pt x="45816" y="79781"/>
                    </a:cubicBezTo>
                    <a:cubicBezTo>
                      <a:pt x="51773" y="90920"/>
                      <a:pt x="56956" y="101464"/>
                      <a:pt x="62078" y="111591"/>
                    </a:cubicBezTo>
                    <a:cubicBezTo>
                      <a:pt x="65444" y="116511"/>
                      <a:pt x="66963" y="122456"/>
                      <a:pt x="66368" y="128390"/>
                    </a:cubicBezTo>
                    <a:cubicBezTo>
                      <a:pt x="65468" y="131648"/>
                      <a:pt x="63115" y="134305"/>
                      <a:pt x="59994" y="135597"/>
                    </a:cubicBezTo>
                    <a:cubicBezTo>
                      <a:pt x="57670" y="136557"/>
                      <a:pt x="55222" y="137200"/>
                      <a:pt x="52726" y="137504"/>
                    </a:cubicBezTo>
                    <a:cubicBezTo>
                      <a:pt x="35749" y="140482"/>
                      <a:pt x="25086" y="141793"/>
                      <a:pt x="24728" y="1408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4" name="Forma Livre: Forma 993">
                <a:extLst>
                  <a:ext uri="{FF2B5EF4-FFF2-40B4-BE49-F238E27FC236}">
                    <a16:creationId xmlns:a16="http://schemas.microsoft.com/office/drawing/2014/main" id="{3429642D-A746-79FF-9620-513BA5007C9B}"/>
                  </a:ext>
                </a:extLst>
              </p:cNvPr>
              <p:cNvSpPr/>
              <p:nvPr/>
            </p:nvSpPr>
            <p:spPr>
              <a:xfrm>
                <a:off x="8685619" y="3426101"/>
                <a:ext cx="172097" cy="58934"/>
              </a:xfrm>
              <a:custGeom>
                <a:avLst/>
                <a:gdLst>
                  <a:gd name="connsiteX0" fmla="*/ 170310 w 172097"/>
                  <a:gd name="connsiteY0" fmla="*/ 24483 h 58934"/>
                  <a:gd name="connsiteX1" fmla="*/ 0 w 172097"/>
                  <a:gd name="connsiteY1" fmla="*/ 0 h 58934"/>
                  <a:gd name="connsiteX2" fmla="*/ 172097 w 172097"/>
                  <a:gd name="connsiteY2" fmla="*/ 53613 h 5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097" h="58934">
                    <a:moveTo>
                      <a:pt x="170310" y="24483"/>
                    </a:moveTo>
                    <a:cubicBezTo>
                      <a:pt x="112367" y="32245"/>
                      <a:pt x="53410" y="23768"/>
                      <a:pt x="0" y="0"/>
                    </a:cubicBezTo>
                    <a:cubicBezTo>
                      <a:pt x="0" y="0"/>
                      <a:pt x="50098" y="79943"/>
                      <a:pt x="172097" y="53613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5" name="Forma Livre: Forma 994">
                <a:extLst>
                  <a:ext uri="{FF2B5EF4-FFF2-40B4-BE49-F238E27FC236}">
                    <a16:creationId xmlns:a16="http://schemas.microsoft.com/office/drawing/2014/main" id="{719F32B2-131D-0D26-7134-F2EEFDE252E5}"/>
                  </a:ext>
                </a:extLst>
              </p:cNvPr>
              <p:cNvSpPr/>
              <p:nvPr/>
            </p:nvSpPr>
            <p:spPr>
              <a:xfrm>
                <a:off x="8762543" y="3276852"/>
                <a:ext cx="63251" cy="51191"/>
              </a:xfrm>
              <a:custGeom>
                <a:avLst/>
                <a:gdLst>
                  <a:gd name="connsiteX0" fmla="*/ 60088 w 63251"/>
                  <a:gd name="connsiteY0" fmla="*/ 14502 h 51191"/>
                  <a:gd name="connsiteX1" fmla="*/ 23452 w 63251"/>
                  <a:gd name="connsiteY1" fmla="*/ 264 h 51191"/>
                  <a:gd name="connsiteX2" fmla="*/ 2483 w 63251"/>
                  <a:gd name="connsiteY2" fmla="*/ 15097 h 51191"/>
                  <a:gd name="connsiteX3" fmla="*/ 14308 w 63251"/>
                  <a:gd name="connsiteY3" fmla="*/ 48713 h 51191"/>
                  <a:gd name="connsiteX4" fmla="*/ 34949 w 63251"/>
                  <a:gd name="connsiteY4" fmla="*/ 49231 h 51191"/>
                  <a:gd name="connsiteX5" fmla="*/ 58181 w 63251"/>
                  <a:gd name="connsiteY5" fmla="*/ 30764 h 51191"/>
                  <a:gd name="connsiteX6" fmla="*/ 62768 w 63251"/>
                  <a:gd name="connsiteY6" fmla="*/ 23735 h 51191"/>
                  <a:gd name="connsiteX7" fmla="*/ 61100 w 63251"/>
                  <a:gd name="connsiteY7" fmla="*/ 15217 h 5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251" h="51191">
                    <a:moveTo>
                      <a:pt x="60088" y="14502"/>
                    </a:moveTo>
                    <a:cubicBezTo>
                      <a:pt x="50950" y="4035"/>
                      <a:pt x="37260" y="-1284"/>
                      <a:pt x="23452" y="264"/>
                    </a:cubicBezTo>
                    <a:cubicBezTo>
                      <a:pt x="14439" y="1432"/>
                      <a:pt x="6588" y="6990"/>
                      <a:pt x="2483" y="15097"/>
                    </a:cubicBezTo>
                    <a:cubicBezTo>
                      <a:pt x="-3533" y="27643"/>
                      <a:pt x="1757" y="42696"/>
                      <a:pt x="14308" y="48713"/>
                    </a:cubicBezTo>
                    <a:cubicBezTo>
                      <a:pt x="20801" y="51828"/>
                      <a:pt x="28313" y="52013"/>
                      <a:pt x="34949" y="49231"/>
                    </a:cubicBezTo>
                    <a:cubicBezTo>
                      <a:pt x="44063" y="45025"/>
                      <a:pt x="52028" y="38693"/>
                      <a:pt x="58181" y="30764"/>
                    </a:cubicBezTo>
                    <a:cubicBezTo>
                      <a:pt x="60213" y="28787"/>
                      <a:pt x="61779" y="26386"/>
                      <a:pt x="62768" y="23735"/>
                    </a:cubicBezTo>
                    <a:cubicBezTo>
                      <a:pt x="63799" y="20804"/>
                      <a:pt x="63155" y="17546"/>
                      <a:pt x="61100" y="15217"/>
                    </a:cubicBezTo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CA74D1B9-786B-D82A-B2BE-CA377083EA96}"/>
                  </a:ext>
                </a:extLst>
              </p:cNvPr>
              <p:cNvSpPr/>
              <p:nvPr/>
            </p:nvSpPr>
            <p:spPr>
              <a:xfrm>
                <a:off x="8769778" y="3268231"/>
                <a:ext cx="61457" cy="44429"/>
              </a:xfrm>
              <a:custGeom>
                <a:avLst/>
                <a:gdLst>
                  <a:gd name="connsiteX0" fmla="*/ 1860 w 61457"/>
                  <a:gd name="connsiteY0" fmla="*/ 9 h 44429"/>
                  <a:gd name="connsiteX1" fmla="*/ 24199 w 61457"/>
                  <a:gd name="connsiteY1" fmla="*/ 29258 h 44429"/>
                  <a:gd name="connsiteX2" fmla="*/ 61430 w 61457"/>
                  <a:gd name="connsiteY2" fmla="*/ 38670 h 44429"/>
                  <a:gd name="connsiteX3" fmla="*/ 49218 w 61457"/>
                  <a:gd name="connsiteY3" fmla="*/ 44031 h 44429"/>
                  <a:gd name="connsiteX4" fmla="*/ 18242 w 61457"/>
                  <a:gd name="connsiteY4" fmla="*/ 37181 h 44429"/>
                  <a:gd name="connsiteX5" fmla="*/ 729 w 61457"/>
                  <a:gd name="connsiteY5" fmla="*/ 12519 h 44429"/>
                  <a:gd name="connsiteX6" fmla="*/ 1860 w 61457"/>
                  <a:gd name="connsiteY6" fmla="*/ 9 h 44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457" h="44429">
                    <a:moveTo>
                      <a:pt x="1860" y="9"/>
                    </a:moveTo>
                    <a:cubicBezTo>
                      <a:pt x="4601" y="-467"/>
                      <a:pt x="6864" y="17880"/>
                      <a:pt x="24199" y="29258"/>
                    </a:cubicBezTo>
                    <a:cubicBezTo>
                      <a:pt x="41534" y="40636"/>
                      <a:pt x="61013" y="36109"/>
                      <a:pt x="61430" y="38670"/>
                    </a:cubicBezTo>
                    <a:cubicBezTo>
                      <a:pt x="61847" y="39802"/>
                      <a:pt x="57499" y="42780"/>
                      <a:pt x="49218" y="44031"/>
                    </a:cubicBezTo>
                    <a:cubicBezTo>
                      <a:pt x="38406" y="45455"/>
                      <a:pt x="27440" y="43030"/>
                      <a:pt x="18242" y="37181"/>
                    </a:cubicBezTo>
                    <a:cubicBezTo>
                      <a:pt x="9414" y="31557"/>
                      <a:pt x="3129" y="22711"/>
                      <a:pt x="729" y="12519"/>
                    </a:cubicBezTo>
                    <a:cubicBezTo>
                      <a:pt x="-939" y="4894"/>
                      <a:pt x="609" y="69"/>
                      <a:pt x="1860" y="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7" name="Forma Livre: Forma 996">
                <a:extLst>
                  <a:ext uri="{FF2B5EF4-FFF2-40B4-BE49-F238E27FC236}">
                    <a16:creationId xmlns:a16="http://schemas.microsoft.com/office/drawing/2014/main" id="{79553CEB-751A-FAFB-6CCD-EF100922C79D}"/>
                  </a:ext>
                </a:extLst>
              </p:cNvPr>
              <p:cNvSpPr/>
              <p:nvPr/>
            </p:nvSpPr>
            <p:spPr>
              <a:xfrm>
                <a:off x="8665964" y="3051319"/>
                <a:ext cx="76839" cy="28125"/>
              </a:xfrm>
              <a:custGeom>
                <a:avLst/>
                <a:gdLst>
                  <a:gd name="connsiteX0" fmla="*/ 76783 w 76839"/>
                  <a:gd name="connsiteY0" fmla="*/ 9439 h 28125"/>
                  <a:gd name="connsiteX1" fmla="*/ 38718 w 76839"/>
                  <a:gd name="connsiteY1" fmla="*/ 18851 h 28125"/>
                  <a:gd name="connsiteX2" fmla="*/ 415 w 76839"/>
                  <a:gd name="connsiteY2" fmla="*/ 27132 h 28125"/>
                  <a:gd name="connsiteX3" fmla="*/ 7265 w 76839"/>
                  <a:gd name="connsiteY3" fmla="*/ 15218 h 28125"/>
                  <a:gd name="connsiteX4" fmla="*/ 65465 w 76839"/>
                  <a:gd name="connsiteY4" fmla="*/ 1755 h 28125"/>
                  <a:gd name="connsiteX5" fmla="*/ 76783 w 76839"/>
                  <a:gd name="connsiteY5" fmla="*/ 9439 h 2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839" h="28125">
                    <a:moveTo>
                      <a:pt x="76783" y="9439"/>
                    </a:moveTo>
                    <a:cubicBezTo>
                      <a:pt x="75651" y="14265"/>
                      <a:pt x="58376" y="14086"/>
                      <a:pt x="38718" y="18851"/>
                    </a:cubicBezTo>
                    <a:cubicBezTo>
                      <a:pt x="19060" y="23617"/>
                      <a:pt x="3512" y="30765"/>
                      <a:pt x="415" y="27132"/>
                    </a:cubicBezTo>
                    <a:cubicBezTo>
                      <a:pt x="-1015" y="25285"/>
                      <a:pt x="1249" y="20579"/>
                      <a:pt x="7265" y="15218"/>
                    </a:cubicBezTo>
                    <a:cubicBezTo>
                      <a:pt x="23546" y="1987"/>
                      <a:pt x="45027" y="-2981"/>
                      <a:pt x="65465" y="1755"/>
                    </a:cubicBezTo>
                    <a:cubicBezTo>
                      <a:pt x="73209" y="3959"/>
                      <a:pt x="77379" y="7116"/>
                      <a:pt x="76783" y="94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8" name="Forma Livre: Forma 997">
                <a:extLst>
                  <a:ext uri="{FF2B5EF4-FFF2-40B4-BE49-F238E27FC236}">
                    <a16:creationId xmlns:a16="http://schemas.microsoft.com/office/drawing/2014/main" id="{90D2C191-4DA1-0792-4437-5A89D4957399}"/>
                  </a:ext>
                </a:extLst>
              </p:cNvPr>
              <p:cNvSpPr/>
              <p:nvPr/>
            </p:nvSpPr>
            <p:spPr>
              <a:xfrm>
                <a:off x="8839257" y="3036371"/>
                <a:ext cx="58642" cy="21119"/>
              </a:xfrm>
              <a:custGeom>
                <a:avLst/>
                <a:gdLst>
                  <a:gd name="connsiteX0" fmla="*/ 58371 w 58642"/>
                  <a:gd name="connsiteY0" fmla="*/ 14498 h 21119"/>
                  <a:gd name="connsiteX1" fmla="*/ 29480 w 58642"/>
                  <a:gd name="connsiteY1" fmla="*/ 17536 h 21119"/>
                  <a:gd name="connsiteX2" fmla="*/ 529 w 58642"/>
                  <a:gd name="connsiteY2" fmla="*/ 19502 h 21119"/>
                  <a:gd name="connsiteX3" fmla="*/ 5294 w 58642"/>
                  <a:gd name="connsiteY3" fmla="*/ 9316 h 21119"/>
                  <a:gd name="connsiteX4" fmla="*/ 27991 w 58642"/>
                  <a:gd name="connsiteY4" fmla="*/ 201 h 21119"/>
                  <a:gd name="connsiteX5" fmla="*/ 51819 w 58642"/>
                  <a:gd name="connsiteY5" fmla="*/ 5265 h 21119"/>
                  <a:gd name="connsiteX6" fmla="*/ 58371 w 58642"/>
                  <a:gd name="connsiteY6" fmla="*/ 14498 h 21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642" h="21119">
                    <a:moveTo>
                      <a:pt x="58371" y="14498"/>
                    </a:moveTo>
                    <a:cubicBezTo>
                      <a:pt x="55810" y="18668"/>
                      <a:pt x="43598" y="16047"/>
                      <a:pt x="29480" y="17536"/>
                    </a:cubicBezTo>
                    <a:cubicBezTo>
                      <a:pt x="15362" y="19026"/>
                      <a:pt x="3746" y="23493"/>
                      <a:pt x="529" y="19502"/>
                    </a:cubicBezTo>
                    <a:cubicBezTo>
                      <a:pt x="-901" y="17715"/>
                      <a:pt x="529" y="13545"/>
                      <a:pt x="5294" y="9316"/>
                    </a:cubicBezTo>
                    <a:cubicBezTo>
                      <a:pt x="11746" y="4020"/>
                      <a:pt x="19669" y="839"/>
                      <a:pt x="27991" y="201"/>
                    </a:cubicBezTo>
                    <a:cubicBezTo>
                      <a:pt x="36265" y="-633"/>
                      <a:pt x="44599" y="1137"/>
                      <a:pt x="51819" y="5265"/>
                    </a:cubicBezTo>
                    <a:cubicBezTo>
                      <a:pt x="57359" y="8660"/>
                      <a:pt x="59443" y="12413"/>
                      <a:pt x="58371" y="144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999" name="Forma Livre: Forma 998">
                <a:extLst>
                  <a:ext uri="{FF2B5EF4-FFF2-40B4-BE49-F238E27FC236}">
                    <a16:creationId xmlns:a16="http://schemas.microsoft.com/office/drawing/2014/main" id="{AE467E1B-B871-C4C8-686C-CC8BD53102E1}"/>
                  </a:ext>
                </a:extLst>
              </p:cNvPr>
              <p:cNvSpPr/>
              <p:nvPr/>
            </p:nvSpPr>
            <p:spPr>
              <a:xfrm>
                <a:off x="8632582" y="2868675"/>
                <a:ext cx="354652" cy="298789"/>
              </a:xfrm>
              <a:custGeom>
                <a:avLst/>
                <a:gdLst>
                  <a:gd name="connsiteX0" fmla="*/ 353508 w 354652"/>
                  <a:gd name="connsiteY0" fmla="*/ 240514 h 298789"/>
                  <a:gd name="connsiteX1" fmla="*/ 329084 w 354652"/>
                  <a:gd name="connsiteY1" fmla="*/ 188748 h 298789"/>
                  <a:gd name="connsiteX2" fmla="*/ 304541 w 354652"/>
                  <a:gd name="connsiteY2" fmla="*/ 168256 h 298789"/>
                  <a:gd name="connsiteX3" fmla="*/ 281845 w 354652"/>
                  <a:gd name="connsiteY3" fmla="*/ 103682 h 298789"/>
                  <a:gd name="connsiteX4" fmla="*/ 219356 w 354652"/>
                  <a:gd name="connsiteY4" fmla="*/ 45065 h 298789"/>
                  <a:gd name="connsiteX5" fmla="*/ 146622 w 354652"/>
                  <a:gd name="connsiteY5" fmla="*/ 31543 h 298789"/>
                  <a:gd name="connsiteX6" fmla="*/ 99442 w 354652"/>
                  <a:gd name="connsiteY6" fmla="*/ 3902 h 298789"/>
                  <a:gd name="connsiteX7" fmla="*/ 675 w 354652"/>
                  <a:gd name="connsiteY7" fmla="*/ 31185 h 298789"/>
                  <a:gd name="connsiteX8" fmla="*/ 29507 w 354652"/>
                  <a:gd name="connsiteY8" fmla="*/ 94746 h 298789"/>
                  <a:gd name="connsiteX9" fmla="*/ 95749 w 354652"/>
                  <a:gd name="connsiteY9" fmla="*/ 124531 h 298789"/>
                  <a:gd name="connsiteX10" fmla="*/ 151983 w 354652"/>
                  <a:gd name="connsiteY10" fmla="*/ 131025 h 298789"/>
                  <a:gd name="connsiteX11" fmla="*/ 176645 w 354652"/>
                  <a:gd name="connsiteY11" fmla="*/ 186246 h 298789"/>
                  <a:gd name="connsiteX12" fmla="*/ 258970 w 354652"/>
                  <a:gd name="connsiteY12" fmla="*/ 209776 h 298789"/>
                  <a:gd name="connsiteX13" fmla="*/ 300312 w 354652"/>
                  <a:gd name="connsiteY13" fmla="*/ 261840 h 298789"/>
                  <a:gd name="connsiteX14" fmla="*/ 352376 w 354652"/>
                  <a:gd name="connsiteY14" fmla="*/ 298535 h 298789"/>
                  <a:gd name="connsiteX15" fmla="*/ 353508 w 354652"/>
                  <a:gd name="connsiteY15" fmla="*/ 240514 h 298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4652" h="298789">
                    <a:moveTo>
                      <a:pt x="353508" y="240514"/>
                    </a:moveTo>
                    <a:cubicBezTo>
                      <a:pt x="351619" y="220945"/>
                      <a:pt x="342988" y="202645"/>
                      <a:pt x="329084" y="188748"/>
                    </a:cubicBezTo>
                    <a:cubicBezTo>
                      <a:pt x="321281" y="181480"/>
                      <a:pt x="311630" y="176238"/>
                      <a:pt x="304541" y="168256"/>
                    </a:cubicBezTo>
                    <a:cubicBezTo>
                      <a:pt x="289291" y="150980"/>
                      <a:pt x="289351" y="125425"/>
                      <a:pt x="281845" y="103682"/>
                    </a:cubicBezTo>
                    <a:cubicBezTo>
                      <a:pt x="271688" y="75208"/>
                      <a:pt x="248421" y="53381"/>
                      <a:pt x="219356" y="45065"/>
                    </a:cubicBezTo>
                    <a:cubicBezTo>
                      <a:pt x="195528" y="38453"/>
                      <a:pt x="169258" y="41491"/>
                      <a:pt x="146622" y="31543"/>
                    </a:cubicBezTo>
                    <a:cubicBezTo>
                      <a:pt x="129942" y="24156"/>
                      <a:pt x="116837" y="10276"/>
                      <a:pt x="99442" y="3902"/>
                    </a:cubicBezTo>
                    <a:cubicBezTo>
                      <a:pt x="66083" y="-8488"/>
                      <a:pt x="29865" y="10813"/>
                      <a:pt x="675" y="31185"/>
                    </a:cubicBezTo>
                    <a:cubicBezTo>
                      <a:pt x="-3614" y="55847"/>
                      <a:pt x="13304" y="75684"/>
                      <a:pt x="29507" y="94746"/>
                    </a:cubicBezTo>
                    <a:cubicBezTo>
                      <a:pt x="46175" y="113874"/>
                      <a:pt x="70378" y="124758"/>
                      <a:pt x="95749" y="124531"/>
                    </a:cubicBezTo>
                    <a:cubicBezTo>
                      <a:pt x="115169" y="124531"/>
                      <a:pt x="137448" y="118217"/>
                      <a:pt x="151983" y="131025"/>
                    </a:cubicBezTo>
                    <a:cubicBezTo>
                      <a:pt x="166518" y="143832"/>
                      <a:pt x="163897" y="170460"/>
                      <a:pt x="176645" y="186246"/>
                    </a:cubicBezTo>
                    <a:cubicBezTo>
                      <a:pt x="195171" y="208763"/>
                      <a:pt x="232760" y="196909"/>
                      <a:pt x="258970" y="209776"/>
                    </a:cubicBezTo>
                    <a:cubicBezTo>
                      <a:pt x="279165" y="219724"/>
                      <a:pt x="288755" y="242301"/>
                      <a:pt x="300312" y="261840"/>
                    </a:cubicBezTo>
                    <a:cubicBezTo>
                      <a:pt x="311868" y="281379"/>
                      <a:pt x="330097" y="301275"/>
                      <a:pt x="352376" y="298535"/>
                    </a:cubicBezTo>
                    <a:cubicBezTo>
                      <a:pt x="354967" y="279300"/>
                      <a:pt x="355348" y="259833"/>
                      <a:pt x="353508" y="2405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3E635F01-5AE5-EDF4-3939-54C7311E4505}"/>
                  </a:ext>
                </a:extLst>
              </p:cNvPr>
              <p:cNvSpPr/>
              <p:nvPr/>
            </p:nvSpPr>
            <p:spPr>
              <a:xfrm>
                <a:off x="8476271" y="2940427"/>
                <a:ext cx="208454" cy="290165"/>
              </a:xfrm>
              <a:custGeom>
                <a:avLst/>
                <a:gdLst>
                  <a:gd name="connsiteX0" fmla="*/ 208455 w 208454"/>
                  <a:gd name="connsiteY0" fmla="*/ 0 h 290165"/>
                  <a:gd name="connsiteX1" fmla="*/ 44935 w 208454"/>
                  <a:gd name="connsiteY1" fmla="*/ 42056 h 290165"/>
                  <a:gd name="connsiteX2" fmla="*/ 6155 w 208454"/>
                  <a:gd name="connsiteY2" fmla="*/ 73271 h 290165"/>
                  <a:gd name="connsiteX3" fmla="*/ 675 w 208454"/>
                  <a:gd name="connsiteY3" fmla="*/ 116817 h 290165"/>
                  <a:gd name="connsiteX4" fmla="*/ 48331 w 208454"/>
                  <a:gd name="connsiteY4" fmla="*/ 259784 h 290165"/>
                  <a:gd name="connsiteX5" fmla="*/ 108794 w 208454"/>
                  <a:gd name="connsiteY5" fmla="*/ 290165 h 290165"/>
                  <a:gd name="connsiteX6" fmla="*/ 121483 w 208454"/>
                  <a:gd name="connsiteY6" fmla="*/ 162507 h 290165"/>
                  <a:gd name="connsiteX7" fmla="*/ 168781 w 208454"/>
                  <a:gd name="connsiteY7" fmla="*/ 78156 h 290165"/>
                  <a:gd name="connsiteX8" fmla="*/ 208455 w 208454"/>
                  <a:gd name="connsiteY8" fmla="*/ 0 h 290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454" h="290165">
                    <a:moveTo>
                      <a:pt x="208455" y="0"/>
                    </a:moveTo>
                    <a:cubicBezTo>
                      <a:pt x="151750" y="3354"/>
                      <a:pt x="96225" y="17633"/>
                      <a:pt x="44935" y="42056"/>
                    </a:cubicBezTo>
                    <a:cubicBezTo>
                      <a:pt x="29686" y="49324"/>
                      <a:pt x="14078" y="58319"/>
                      <a:pt x="6155" y="73271"/>
                    </a:cubicBezTo>
                    <a:cubicBezTo>
                      <a:pt x="-755" y="86376"/>
                      <a:pt x="-576" y="101984"/>
                      <a:pt x="675" y="116817"/>
                    </a:cubicBezTo>
                    <a:cubicBezTo>
                      <a:pt x="4607" y="163102"/>
                      <a:pt x="27482" y="218443"/>
                      <a:pt x="48331" y="259784"/>
                    </a:cubicBezTo>
                    <a:lnTo>
                      <a:pt x="108794" y="290165"/>
                    </a:lnTo>
                    <a:cubicBezTo>
                      <a:pt x="152578" y="276345"/>
                      <a:pt x="126665" y="200810"/>
                      <a:pt x="121483" y="162507"/>
                    </a:cubicBezTo>
                    <a:cubicBezTo>
                      <a:pt x="152042" y="145708"/>
                      <a:pt x="170390" y="112992"/>
                      <a:pt x="168781" y="78156"/>
                    </a:cubicBezTo>
                    <a:cubicBezTo>
                      <a:pt x="193181" y="59475"/>
                      <a:pt x="207776" y="30720"/>
                      <a:pt x="20845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4BE878BA-00BD-9BA5-1D15-F48252836ED2}"/>
                  </a:ext>
                </a:extLst>
              </p:cNvPr>
              <p:cNvSpPr/>
              <p:nvPr/>
            </p:nvSpPr>
            <p:spPr>
              <a:xfrm>
                <a:off x="8507098" y="3191100"/>
                <a:ext cx="83507" cy="114452"/>
              </a:xfrm>
              <a:custGeom>
                <a:avLst/>
                <a:gdLst>
                  <a:gd name="connsiteX0" fmla="*/ 75882 w 83507"/>
                  <a:gd name="connsiteY0" fmla="*/ 23169 h 114452"/>
                  <a:gd name="connsiteX1" fmla="*/ 17444 w 83507"/>
                  <a:gd name="connsiteY1" fmla="*/ 9349 h 114452"/>
                  <a:gd name="connsiteX2" fmla="*/ 884 w 83507"/>
                  <a:gd name="connsiteY2" fmla="*/ 61294 h 114452"/>
                  <a:gd name="connsiteX3" fmla="*/ 83507 w 83507"/>
                  <a:gd name="connsiteY3" fmla="*/ 108593 h 114452"/>
                  <a:gd name="connsiteX4" fmla="*/ 75882 w 83507"/>
                  <a:gd name="connsiteY4" fmla="*/ 23169 h 11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507" h="114452">
                    <a:moveTo>
                      <a:pt x="75882" y="23169"/>
                    </a:moveTo>
                    <a:cubicBezTo>
                      <a:pt x="72129" y="-3220"/>
                      <a:pt x="39247" y="-5960"/>
                      <a:pt x="17444" y="9349"/>
                    </a:cubicBezTo>
                    <a:cubicBezTo>
                      <a:pt x="5530" y="17749"/>
                      <a:pt x="-2810" y="33177"/>
                      <a:pt x="884" y="61294"/>
                    </a:cubicBezTo>
                    <a:cubicBezTo>
                      <a:pt x="10653" y="136054"/>
                      <a:pt x="83686" y="110797"/>
                      <a:pt x="83507" y="108593"/>
                    </a:cubicBezTo>
                    <a:cubicBezTo>
                      <a:pt x="83328" y="106388"/>
                      <a:pt x="80171" y="54027"/>
                      <a:pt x="75882" y="23169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75134C4B-D7A8-CCC5-92C5-7E1F155293F3}"/>
                  </a:ext>
                </a:extLst>
              </p:cNvPr>
              <p:cNvSpPr/>
              <p:nvPr/>
            </p:nvSpPr>
            <p:spPr>
              <a:xfrm>
                <a:off x="8526774" y="3217029"/>
                <a:ext cx="37366" cy="65094"/>
              </a:xfrm>
              <a:custGeom>
                <a:avLst/>
                <a:gdLst>
                  <a:gd name="connsiteX0" fmla="*/ 37263 w 37366"/>
                  <a:gd name="connsiteY0" fmla="*/ 57346 h 65094"/>
                  <a:gd name="connsiteX1" fmla="*/ 33987 w 37366"/>
                  <a:gd name="connsiteY1" fmla="*/ 59729 h 65094"/>
                  <a:gd name="connsiteX2" fmla="*/ 24277 w 37366"/>
                  <a:gd name="connsiteY2" fmla="*/ 61218 h 65094"/>
                  <a:gd name="connsiteX3" fmla="*/ 5572 w 37366"/>
                  <a:gd name="connsiteY3" fmla="*/ 34293 h 65094"/>
                  <a:gd name="connsiteX4" fmla="*/ 6763 w 37366"/>
                  <a:gd name="connsiteY4" fmla="*/ 15171 h 65094"/>
                  <a:gd name="connsiteX5" fmla="*/ 15282 w 37366"/>
                  <a:gd name="connsiteY5" fmla="*/ 3912 h 65094"/>
                  <a:gd name="connsiteX6" fmla="*/ 23383 w 37366"/>
                  <a:gd name="connsiteY6" fmla="*/ 6474 h 65094"/>
                  <a:gd name="connsiteX7" fmla="*/ 24813 w 37366"/>
                  <a:gd name="connsiteY7" fmla="*/ 10048 h 65094"/>
                  <a:gd name="connsiteX8" fmla="*/ 25230 w 37366"/>
                  <a:gd name="connsiteY8" fmla="*/ 5580 h 65094"/>
                  <a:gd name="connsiteX9" fmla="*/ 21715 w 37366"/>
                  <a:gd name="connsiteY9" fmla="*/ 1291 h 65094"/>
                  <a:gd name="connsiteX10" fmla="*/ 14269 w 37366"/>
                  <a:gd name="connsiteY10" fmla="*/ 338 h 65094"/>
                  <a:gd name="connsiteX11" fmla="*/ 2355 w 37366"/>
                  <a:gd name="connsiteY11" fmla="*/ 13682 h 65094"/>
                  <a:gd name="connsiteX12" fmla="*/ 568 w 37366"/>
                  <a:gd name="connsiteY12" fmla="*/ 35127 h 65094"/>
                  <a:gd name="connsiteX13" fmla="*/ 23800 w 37366"/>
                  <a:gd name="connsiteY13" fmla="*/ 64912 h 65094"/>
                  <a:gd name="connsiteX14" fmla="*/ 35714 w 37366"/>
                  <a:gd name="connsiteY14" fmla="*/ 61338 h 65094"/>
                  <a:gd name="connsiteX15" fmla="*/ 37263 w 37366"/>
                  <a:gd name="connsiteY15" fmla="*/ 57346 h 6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366" h="65094">
                    <a:moveTo>
                      <a:pt x="37263" y="57346"/>
                    </a:moveTo>
                    <a:cubicBezTo>
                      <a:pt x="36906" y="57346"/>
                      <a:pt x="36072" y="58478"/>
                      <a:pt x="33987" y="59729"/>
                    </a:cubicBezTo>
                    <a:cubicBezTo>
                      <a:pt x="31074" y="61492"/>
                      <a:pt x="27583" y="62029"/>
                      <a:pt x="24277" y="61218"/>
                    </a:cubicBezTo>
                    <a:cubicBezTo>
                      <a:pt x="15997" y="59372"/>
                      <a:pt x="7716" y="47696"/>
                      <a:pt x="5572" y="34293"/>
                    </a:cubicBezTo>
                    <a:cubicBezTo>
                      <a:pt x="4565" y="27907"/>
                      <a:pt x="4970" y="21378"/>
                      <a:pt x="6763" y="15171"/>
                    </a:cubicBezTo>
                    <a:cubicBezTo>
                      <a:pt x="7562" y="10238"/>
                      <a:pt x="10749" y="6021"/>
                      <a:pt x="15282" y="3912"/>
                    </a:cubicBezTo>
                    <a:cubicBezTo>
                      <a:pt x="18248" y="2691"/>
                      <a:pt x="21662" y="3769"/>
                      <a:pt x="23383" y="6474"/>
                    </a:cubicBezTo>
                    <a:cubicBezTo>
                      <a:pt x="24694" y="8380"/>
                      <a:pt x="24396" y="9988"/>
                      <a:pt x="24813" y="10048"/>
                    </a:cubicBezTo>
                    <a:cubicBezTo>
                      <a:pt x="25230" y="10108"/>
                      <a:pt x="26243" y="8559"/>
                      <a:pt x="25230" y="5580"/>
                    </a:cubicBezTo>
                    <a:cubicBezTo>
                      <a:pt x="24581" y="3793"/>
                      <a:pt x="23342" y="2280"/>
                      <a:pt x="21715" y="1291"/>
                    </a:cubicBezTo>
                    <a:cubicBezTo>
                      <a:pt x="19458" y="4"/>
                      <a:pt x="16777" y="-335"/>
                      <a:pt x="14269" y="338"/>
                    </a:cubicBezTo>
                    <a:cubicBezTo>
                      <a:pt x="8247" y="2405"/>
                      <a:pt x="3731" y="7463"/>
                      <a:pt x="2355" y="13682"/>
                    </a:cubicBezTo>
                    <a:cubicBezTo>
                      <a:pt x="26" y="20580"/>
                      <a:pt x="-588" y="27937"/>
                      <a:pt x="568" y="35127"/>
                    </a:cubicBezTo>
                    <a:cubicBezTo>
                      <a:pt x="3010" y="50138"/>
                      <a:pt x="12482" y="63184"/>
                      <a:pt x="23800" y="64912"/>
                    </a:cubicBezTo>
                    <a:cubicBezTo>
                      <a:pt x="28107" y="65609"/>
                      <a:pt x="32504" y="64292"/>
                      <a:pt x="35714" y="61338"/>
                    </a:cubicBezTo>
                    <a:cubicBezTo>
                      <a:pt x="37263" y="59193"/>
                      <a:pt x="37561" y="57466"/>
                      <a:pt x="37263" y="5734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94671A11-16A9-AEA1-EBB8-9FEEA0C7ADFD}"/>
                  </a:ext>
                </a:extLst>
              </p:cNvPr>
              <p:cNvSpPr/>
              <p:nvPr/>
            </p:nvSpPr>
            <p:spPr>
              <a:xfrm>
                <a:off x="8517492" y="3280766"/>
                <a:ext cx="55992" cy="63254"/>
              </a:xfrm>
              <a:custGeom>
                <a:avLst/>
                <a:gdLst>
                  <a:gd name="connsiteX0" fmla="*/ 5859 w 55992"/>
                  <a:gd name="connsiteY0" fmla="*/ 13506 h 63254"/>
                  <a:gd name="connsiteX1" fmla="*/ 20394 w 55992"/>
                  <a:gd name="connsiteY1" fmla="*/ 1950 h 63254"/>
                  <a:gd name="connsiteX2" fmla="*/ 19203 w 55992"/>
                  <a:gd name="connsiteY2" fmla="*/ 1950 h 63254"/>
                  <a:gd name="connsiteX3" fmla="*/ 22419 w 55992"/>
                  <a:gd name="connsiteY3" fmla="*/ 1056 h 63254"/>
                  <a:gd name="connsiteX4" fmla="*/ 34631 w 55992"/>
                  <a:gd name="connsiteY4" fmla="*/ 1473 h 63254"/>
                  <a:gd name="connsiteX5" fmla="*/ 34631 w 55992"/>
                  <a:gd name="connsiteY5" fmla="*/ 1473 h 63254"/>
                  <a:gd name="connsiteX6" fmla="*/ 51489 w 55992"/>
                  <a:gd name="connsiteY6" fmla="*/ 13685 h 63254"/>
                  <a:gd name="connsiteX7" fmla="*/ 50655 w 55992"/>
                  <a:gd name="connsiteY7" fmla="*/ 48891 h 63254"/>
                  <a:gd name="connsiteX8" fmla="*/ 15813 w 55992"/>
                  <a:gd name="connsiteY8" fmla="*/ 60507 h 63254"/>
                  <a:gd name="connsiteX9" fmla="*/ 2404 w 55992"/>
                  <a:gd name="connsiteY9" fmla="*/ 44244 h 63254"/>
                  <a:gd name="connsiteX10" fmla="*/ 5859 w 55992"/>
                  <a:gd name="connsiteY10" fmla="*/ 13506 h 63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992" h="63254">
                    <a:moveTo>
                      <a:pt x="5859" y="13506"/>
                    </a:moveTo>
                    <a:cubicBezTo>
                      <a:pt x="9707" y="8544"/>
                      <a:pt x="14693" y="4583"/>
                      <a:pt x="20394" y="1950"/>
                    </a:cubicBezTo>
                    <a:lnTo>
                      <a:pt x="19203" y="1950"/>
                    </a:lnTo>
                    <a:cubicBezTo>
                      <a:pt x="20251" y="1568"/>
                      <a:pt x="21323" y="1270"/>
                      <a:pt x="22419" y="1056"/>
                    </a:cubicBezTo>
                    <a:cubicBezTo>
                      <a:pt x="26375" y="-487"/>
                      <a:pt x="30789" y="-332"/>
                      <a:pt x="34631" y="1473"/>
                    </a:cubicBezTo>
                    <a:lnTo>
                      <a:pt x="34631" y="1473"/>
                    </a:lnTo>
                    <a:cubicBezTo>
                      <a:pt x="41577" y="3296"/>
                      <a:pt x="47594" y="7650"/>
                      <a:pt x="51489" y="13685"/>
                    </a:cubicBezTo>
                    <a:cubicBezTo>
                      <a:pt x="57780" y="24664"/>
                      <a:pt x="57458" y="38222"/>
                      <a:pt x="50655" y="48891"/>
                    </a:cubicBezTo>
                    <a:cubicBezTo>
                      <a:pt x="44240" y="61722"/>
                      <a:pt x="28638" y="66922"/>
                      <a:pt x="15813" y="60507"/>
                    </a:cubicBezTo>
                    <a:cubicBezTo>
                      <a:pt x="9243" y="57224"/>
                      <a:pt x="4376" y="51315"/>
                      <a:pt x="2404" y="44244"/>
                    </a:cubicBezTo>
                    <a:cubicBezTo>
                      <a:pt x="-1760" y="34082"/>
                      <a:pt x="-455" y="22495"/>
                      <a:pt x="5859" y="1350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A6DC7691-6EB1-645E-D6BD-22589422605C}"/>
                  </a:ext>
                </a:extLst>
              </p:cNvPr>
              <p:cNvSpPr/>
              <p:nvPr/>
            </p:nvSpPr>
            <p:spPr>
              <a:xfrm>
                <a:off x="8413050" y="2937020"/>
                <a:ext cx="266374" cy="419562"/>
              </a:xfrm>
              <a:custGeom>
                <a:avLst/>
                <a:gdLst>
                  <a:gd name="connsiteX0" fmla="*/ 145030 w 266374"/>
                  <a:gd name="connsiteY0" fmla="*/ 369524 h 419562"/>
                  <a:gd name="connsiteX1" fmla="*/ 145030 w 266374"/>
                  <a:gd name="connsiteY1" fmla="*/ 370537 h 419562"/>
                  <a:gd name="connsiteX2" fmla="*/ 144256 w 266374"/>
                  <a:gd name="connsiteY2" fmla="*/ 373515 h 419562"/>
                  <a:gd name="connsiteX3" fmla="*/ 136095 w 266374"/>
                  <a:gd name="connsiteY3" fmla="*/ 381915 h 419562"/>
                  <a:gd name="connsiteX4" fmla="*/ 117807 w 266374"/>
                  <a:gd name="connsiteY4" fmla="*/ 387157 h 419562"/>
                  <a:gd name="connsiteX5" fmla="*/ 105893 w 266374"/>
                  <a:gd name="connsiteY5" fmla="*/ 387157 h 419562"/>
                  <a:gd name="connsiteX6" fmla="*/ 92490 w 266374"/>
                  <a:gd name="connsiteY6" fmla="*/ 384119 h 419562"/>
                  <a:gd name="connsiteX7" fmla="*/ 93324 w 266374"/>
                  <a:gd name="connsiteY7" fmla="*/ 383642 h 419562"/>
                  <a:gd name="connsiteX8" fmla="*/ 52756 w 266374"/>
                  <a:gd name="connsiteY8" fmla="*/ 417603 h 419562"/>
                  <a:gd name="connsiteX9" fmla="*/ 35660 w 266374"/>
                  <a:gd name="connsiteY9" fmla="*/ 411699 h 419562"/>
                  <a:gd name="connsiteX10" fmla="*/ 36911 w 266374"/>
                  <a:gd name="connsiteY10" fmla="*/ 411402 h 419562"/>
                  <a:gd name="connsiteX11" fmla="*/ 27558 w 266374"/>
                  <a:gd name="connsiteY11" fmla="*/ 418669 h 419562"/>
                  <a:gd name="connsiteX12" fmla="*/ 15347 w 266374"/>
                  <a:gd name="connsiteY12" fmla="*/ 418669 h 419562"/>
                  <a:gd name="connsiteX13" fmla="*/ 4981 w 266374"/>
                  <a:gd name="connsiteY13" fmla="*/ 411461 h 419562"/>
                  <a:gd name="connsiteX14" fmla="*/ 216 w 266374"/>
                  <a:gd name="connsiteY14" fmla="*/ 399547 h 419562"/>
                  <a:gd name="connsiteX15" fmla="*/ 6590 w 266374"/>
                  <a:gd name="connsiteY15" fmla="*/ 373932 h 419562"/>
                  <a:gd name="connsiteX16" fmla="*/ 24937 w 266374"/>
                  <a:gd name="connsiteY16" fmla="*/ 353202 h 419562"/>
                  <a:gd name="connsiteX17" fmla="*/ 24937 w 266374"/>
                  <a:gd name="connsiteY17" fmla="*/ 354929 h 419562"/>
                  <a:gd name="connsiteX18" fmla="*/ 11713 w 266374"/>
                  <a:gd name="connsiteY18" fmla="*/ 338012 h 419562"/>
                  <a:gd name="connsiteX19" fmla="*/ 12249 w 266374"/>
                  <a:gd name="connsiteY19" fmla="*/ 315732 h 419562"/>
                  <a:gd name="connsiteX20" fmla="*/ 24163 w 266374"/>
                  <a:gd name="connsiteY20" fmla="*/ 296015 h 419562"/>
                  <a:gd name="connsiteX21" fmla="*/ 40842 w 266374"/>
                  <a:gd name="connsiteY21" fmla="*/ 279693 h 419562"/>
                  <a:gd name="connsiteX22" fmla="*/ 40842 w 266374"/>
                  <a:gd name="connsiteY22" fmla="*/ 281241 h 419562"/>
                  <a:gd name="connsiteX23" fmla="*/ 31847 w 266374"/>
                  <a:gd name="connsiteY23" fmla="*/ 259975 h 419562"/>
                  <a:gd name="connsiteX24" fmla="*/ 38698 w 266374"/>
                  <a:gd name="connsiteY24" fmla="*/ 237041 h 419562"/>
                  <a:gd name="connsiteX25" fmla="*/ 73427 w 266374"/>
                  <a:gd name="connsiteY25" fmla="*/ 208804 h 419562"/>
                  <a:gd name="connsiteX26" fmla="*/ 72891 w 266374"/>
                  <a:gd name="connsiteY26" fmla="*/ 210175 h 419562"/>
                  <a:gd name="connsiteX27" fmla="*/ 104785 w 266374"/>
                  <a:gd name="connsiteY27" fmla="*/ 147096 h 419562"/>
                  <a:gd name="connsiteX28" fmla="*/ 122513 w 266374"/>
                  <a:gd name="connsiteY28" fmla="*/ 144648 h 419562"/>
                  <a:gd name="connsiteX29" fmla="*/ 121440 w 266374"/>
                  <a:gd name="connsiteY29" fmla="*/ 146018 h 419562"/>
                  <a:gd name="connsiteX30" fmla="*/ 128887 w 266374"/>
                  <a:gd name="connsiteY30" fmla="*/ 108787 h 419562"/>
                  <a:gd name="connsiteX31" fmla="*/ 159446 w 266374"/>
                  <a:gd name="connsiteY31" fmla="*/ 90916 h 419562"/>
                  <a:gd name="connsiteX32" fmla="*/ 158612 w 266374"/>
                  <a:gd name="connsiteY32" fmla="*/ 91928 h 419562"/>
                  <a:gd name="connsiteX33" fmla="*/ 173207 w 266374"/>
                  <a:gd name="connsiteY33" fmla="*/ 57973 h 419562"/>
                  <a:gd name="connsiteX34" fmla="*/ 203945 w 266374"/>
                  <a:gd name="connsiteY34" fmla="*/ 46953 h 419562"/>
                  <a:gd name="connsiteX35" fmla="*/ 203170 w 266374"/>
                  <a:gd name="connsiteY35" fmla="*/ 47787 h 419562"/>
                  <a:gd name="connsiteX36" fmla="*/ 207817 w 266374"/>
                  <a:gd name="connsiteY36" fmla="*/ 28069 h 419562"/>
                  <a:gd name="connsiteX37" fmla="*/ 218182 w 266374"/>
                  <a:gd name="connsiteY37" fmla="*/ 13475 h 419562"/>
                  <a:gd name="connsiteX38" fmla="*/ 243023 w 266374"/>
                  <a:gd name="connsiteY38" fmla="*/ 488 h 419562"/>
                  <a:gd name="connsiteX39" fmla="*/ 245882 w 266374"/>
                  <a:gd name="connsiteY39" fmla="*/ 72 h 419562"/>
                  <a:gd name="connsiteX40" fmla="*/ 248503 w 266374"/>
                  <a:gd name="connsiteY40" fmla="*/ 72 h 419562"/>
                  <a:gd name="connsiteX41" fmla="*/ 253328 w 266374"/>
                  <a:gd name="connsiteY41" fmla="*/ 72 h 419562"/>
                  <a:gd name="connsiteX42" fmla="*/ 260596 w 266374"/>
                  <a:gd name="connsiteY42" fmla="*/ 1561 h 419562"/>
                  <a:gd name="connsiteX43" fmla="*/ 264944 w 266374"/>
                  <a:gd name="connsiteY43" fmla="*/ 3050 h 419562"/>
                  <a:gd name="connsiteX44" fmla="*/ 266374 w 266374"/>
                  <a:gd name="connsiteY44" fmla="*/ 3586 h 419562"/>
                  <a:gd name="connsiteX45" fmla="*/ 264885 w 266374"/>
                  <a:gd name="connsiteY45" fmla="*/ 3229 h 419562"/>
                  <a:gd name="connsiteX46" fmla="*/ 260536 w 266374"/>
                  <a:gd name="connsiteY46" fmla="*/ 1978 h 419562"/>
                  <a:gd name="connsiteX47" fmla="*/ 253269 w 266374"/>
                  <a:gd name="connsiteY47" fmla="*/ 667 h 419562"/>
                  <a:gd name="connsiteX48" fmla="*/ 248503 w 266374"/>
                  <a:gd name="connsiteY48" fmla="*/ 667 h 419562"/>
                  <a:gd name="connsiteX49" fmla="*/ 245942 w 266374"/>
                  <a:gd name="connsiteY49" fmla="*/ 667 h 419562"/>
                  <a:gd name="connsiteX50" fmla="*/ 243142 w 266374"/>
                  <a:gd name="connsiteY50" fmla="*/ 1084 h 419562"/>
                  <a:gd name="connsiteX51" fmla="*/ 219314 w 266374"/>
                  <a:gd name="connsiteY51" fmla="*/ 14070 h 419562"/>
                  <a:gd name="connsiteX52" fmla="*/ 209306 w 266374"/>
                  <a:gd name="connsiteY52" fmla="*/ 28486 h 419562"/>
                  <a:gd name="connsiteX53" fmla="*/ 204898 w 266374"/>
                  <a:gd name="connsiteY53" fmla="*/ 47489 h 419562"/>
                  <a:gd name="connsiteX54" fmla="*/ 204898 w 266374"/>
                  <a:gd name="connsiteY54" fmla="*/ 48323 h 419562"/>
                  <a:gd name="connsiteX55" fmla="*/ 204064 w 266374"/>
                  <a:gd name="connsiteY55" fmla="*/ 48323 h 419562"/>
                  <a:gd name="connsiteX56" fmla="*/ 174577 w 266374"/>
                  <a:gd name="connsiteY56" fmla="*/ 59105 h 419562"/>
                  <a:gd name="connsiteX57" fmla="*/ 160697 w 266374"/>
                  <a:gd name="connsiteY57" fmla="*/ 91630 h 419562"/>
                  <a:gd name="connsiteX58" fmla="*/ 160697 w 266374"/>
                  <a:gd name="connsiteY58" fmla="*/ 92584 h 419562"/>
                  <a:gd name="connsiteX59" fmla="*/ 159804 w 266374"/>
                  <a:gd name="connsiteY59" fmla="*/ 92584 h 419562"/>
                  <a:gd name="connsiteX60" fmla="*/ 130733 w 266374"/>
                  <a:gd name="connsiteY60" fmla="*/ 109799 h 419562"/>
                  <a:gd name="connsiteX61" fmla="*/ 123645 w 266374"/>
                  <a:gd name="connsiteY61" fmla="*/ 145541 h 419562"/>
                  <a:gd name="connsiteX62" fmla="*/ 124062 w 266374"/>
                  <a:gd name="connsiteY62" fmla="*/ 146971 h 419562"/>
                  <a:gd name="connsiteX63" fmla="*/ 122572 w 266374"/>
                  <a:gd name="connsiteY63" fmla="*/ 146971 h 419562"/>
                  <a:gd name="connsiteX64" fmla="*/ 72534 w 266374"/>
                  <a:gd name="connsiteY64" fmla="*/ 192119 h 419562"/>
                  <a:gd name="connsiteX65" fmla="*/ 74916 w 266374"/>
                  <a:gd name="connsiteY65" fmla="*/ 209638 h 419562"/>
                  <a:gd name="connsiteX66" fmla="*/ 75214 w 266374"/>
                  <a:gd name="connsiteY66" fmla="*/ 210472 h 419562"/>
                  <a:gd name="connsiteX67" fmla="*/ 74440 w 266374"/>
                  <a:gd name="connsiteY67" fmla="*/ 210949 h 419562"/>
                  <a:gd name="connsiteX68" fmla="*/ 40485 w 266374"/>
                  <a:gd name="connsiteY68" fmla="*/ 238530 h 419562"/>
                  <a:gd name="connsiteX69" fmla="*/ 33992 w 266374"/>
                  <a:gd name="connsiteY69" fmla="*/ 260154 h 419562"/>
                  <a:gd name="connsiteX70" fmla="*/ 42213 w 266374"/>
                  <a:gd name="connsiteY70" fmla="*/ 279693 h 419562"/>
                  <a:gd name="connsiteX71" fmla="*/ 43225 w 266374"/>
                  <a:gd name="connsiteY71" fmla="*/ 280527 h 419562"/>
                  <a:gd name="connsiteX72" fmla="*/ 42213 w 266374"/>
                  <a:gd name="connsiteY72" fmla="*/ 281361 h 419562"/>
                  <a:gd name="connsiteX73" fmla="*/ 14393 w 266374"/>
                  <a:gd name="connsiteY73" fmla="*/ 316447 h 419562"/>
                  <a:gd name="connsiteX74" fmla="*/ 13917 w 266374"/>
                  <a:gd name="connsiteY74" fmla="*/ 337416 h 419562"/>
                  <a:gd name="connsiteX75" fmla="*/ 25831 w 266374"/>
                  <a:gd name="connsiteY75" fmla="*/ 353023 h 419562"/>
                  <a:gd name="connsiteX76" fmla="*/ 27201 w 266374"/>
                  <a:gd name="connsiteY76" fmla="*/ 353678 h 419562"/>
                  <a:gd name="connsiteX77" fmla="*/ 26129 w 266374"/>
                  <a:gd name="connsiteY77" fmla="*/ 354751 h 419562"/>
                  <a:gd name="connsiteX78" fmla="*/ 8258 w 266374"/>
                  <a:gd name="connsiteY78" fmla="*/ 375004 h 419562"/>
                  <a:gd name="connsiteX79" fmla="*/ 2301 w 266374"/>
                  <a:gd name="connsiteY79" fmla="*/ 399309 h 419562"/>
                  <a:gd name="connsiteX80" fmla="*/ 16002 w 266374"/>
                  <a:gd name="connsiteY80" fmla="*/ 417180 h 419562"/>
                  <a:gd name="connsiteX81" fmla="*/ 35481 w 266374"/>
                  <a:gd name="connsiteY81" fmla="*/ 411223 h 419562"/>
                  <a:gd name="connsiteX82" fmla="*/ 35898 w 266374"/>
                  <a:gd name="connsiteY82" fmla="*/ 410389 h 419562"/>
                  <a:gd name="connsiteX83" fmla="*/ 36732 w 266374"/>
                  <a:gd name="connsiteY83" fmla="*/ 410866 h 419562"/>
                  <a:gd name="connsiteX84" fmla="*/ 74797 w 266374"/>
                  <a:gd name="connsiteY84" fmla="*/ 411699 h 419562"/>
                  <a:gd name="connsiteX85" fmla="*/ 92251 w 266374"/>
                  <a:gd name="connsiteY85" fmla="*/ 384178 h 419562"/>
                  <a:gd name="connsiteX86" fmla="*/ 92251 w 266374"/>
                  <a:gd name="connsiteY86" fmla="*/ 383344 h 419562"/>
                  <a:gd name="connsiteX87" fmla="*/ 93026 w 266374"/>
                  <a:gd name="connsiteY87" fmla="*/ 383642 h 419562"/>
                  <a:gd name="connsiteX88" fmla="*/ 106072 w 266374"/>
                  <a:gd name="connsiteY88" fmla="*/ 386680 h 419562"/>
                  <a:gd name="connsiteX89" fmla="*/ 117986 w 266374"/>
                  <a:gd name="connsiteY89" fmla="*/ 386680 h 419562"/>
                  <a:gd name="connsiteX90" fmla="*/ 135856 w 266374"/>
                  <a:gd name="connsiteY90" fmla="*/ 381855 h 419562"/>
                  <a:gd name="connsiteX91" fmla="*/ 144018 w 266374"/>
                  <a:gd name="connsiteY91" fmla="*/ 373813 h 419562"/>
                  <a:gd name="connsiteX92" fmla="*/ 145030 w 266374"/>
                  <a:gd name="connsiteY92" fmla="*/ 369524 h 41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66374" h="419562">
                    <a:moveTo>
                      <a:pt x="145030" y="369524"/>
                    </a:moveTo>
                    <a:lnTo>
                      <a:pt x="145030" y="370537"/>
                    </a:lnTo>
                    <a:cubicBezTo>
                      <a:pt x="144935" y="371567"/>
                      <a:pt x="144673" y="372568"/>
                      <a:pt x="144256" y="373515"/>
                    </a:cubicBezTo>
                    <a:cubicBezTo>
                      <a:pt x="142558" y="377155"/>
                      <a:pt x="139681" y="380110"/>
                      <a:pt x="136095" y="381915"/>
                    </a:cubicBezTo>
                    <a:cubicBezTo>
                      <a:pt x="130424" y="384899"/>
                      <a:pt x="124199" y="386686"/>
                      <a:pt x="117807" y="387157"/>
                    </a:cubicBezTo>
                    <a:cubicBezTo>
                      <a:pt x="113845" y="387538"/>
                      <a:pt x="109854" y="387538"/>
                      <a:pt x="105893" y="387157"/>
                    </a:cubicBezTo>
                    <a:cubicBezTo>
                      <a:pt x="101294" y="386859"/>
                      <a:pt x="96767" y="385834"/>
                      <a:pt x="92490" y="384119"/>
                    </a:cubicBezTo>
                    <a:lnTo>
                      <a:pt x="93324" y="383642"/>
                    </a:lnTo>
                    <a:cubicBezTo>
                      <a:pt x="91501" y="404223"/>
                      <a:pt x="73338" y="419426"/>
                      <a:pt x="52756" y="417603"/>
                    </a:cubicBezTo>
                    <a:cubicBezTo>
                      <a:pt x="46662" y="417067"/>
                      <a:pt x="40789" y="415035"/>
                      <a:pt x="35660" y="411699"/>
                    </a:cubicBezTo>
                    <a:lnTo>
                      <a:pt x="36911" y="411402"/>
                    </a:lnTo>
                    <a:cubicBezTo>
                      <a:pt x="34880" y="414970"/>
                      <a:pt x="31514" y="417579"/>
                      <a:pt x="27558" y="418669"/>
                    </a:cubicBezTo>
                    <a:cubicBezTo>
                      <a:pt x="23573" y="419861"/>
                      <a:pt x="19332" y="419861"/>
                      <a:pt x="15347" y="418669"/>
                    </a:cubicBezTo>
                    <a:cubicBezTo>
                      <a:pt x="11189" y="417478"/>
                      <a:pt x="7543" y="414946"/>
                      <a:pt x="4981" y="411461"/>
                    </a:cubicBezTo>
                    <a:cubicBezTo>
                      <a:pt x="2426" y="407947"/>
                      <a:pt x="788" y="403854"/>
                      <a:pt x="216" y="399547"/>
                    </a:cubicBezTo>
                    <a:cubicBezTo>
                      <a:pt x="-743" y="390522"/>
                      <a:pt x="1514" y="381450"/>
                      <a:pt x="6590" y="373932"/>
                    </a:cubicBezTo>
                    <a:cubicBezTo>
                      <a:pt x="11838" y="366301"/>
                      <a:pt x="18003" y="359337"/>
                      <a:pt x="24937" y="353202"/>
                    </a:cubicBezTo>
                    <a:lnTo>
                      <a:pt x="24937" y="354929"/>
                    </a:lnTo>
                    <a:cubicBezTo>
                      <a:pt x="18343" y="351403"/>
                      <a:pt x="13542" y="345261"/>
                      <a:pt x="11713" y="338012"/>
                    </a:cubicBezTo>
                    <a:cubicBezTo>
                      <a:pt x="9717" y="330690"/>
                      <a:pt x="9902" y="322946"/>
                      <a:pt x="12249" y="315732"/>
                    </a:cubicBezTo>
                    <a:cubicBezTo>
                      <a:pt x="14930" y="308465"/>
                      <a:pt x="18974" y="301769"/>
                      <a:pt x="24163" y="296015"/>
                    </a:cubicBezTo>
                    <a:cubicBezTo>
                      <a:pt x="29381" y="290236"/>
                      <a:pt x="34951" y="284780"/>
                      <a:pt x="40842" y="279693"/>
                    </a:cubicBezTo>
                    <a:lnTo>
                      <a:pt x="40842" y="281241"/>
                    </a:lnTo>
                    <a:cubicBezTo>
                      <a:pt x="34975" y="275743"/>
                      <a:pt x="31710" y="268017"/>
                      <a:pt x="31847" y="259975"/>
                    </a:cubicBezTo>
                    <a:cubicBezTo>
                      <a:pt x="31788" y="251820"/>
                      <a:pt x="34177" y="243832"/>
                      <a:pt x="38698" y="237041"/>
                    </a:cubicBezTo>
                    <a:cubicBezTo>
                      <a:pt x="47455" y="224054"/>
                      <a:pt x="60977" y="216191"/>
                      <a:pt x="73427" y="208804"/>
                    </a:cubicBezTo>
                    <a:lnTo>
                      <a:pt x="72891" y="210175"/>
                    </a:lnTo>
                    <a:cubicBezTo>
                      <a:pt x="64277" y="183952"/>
                      <a:pt x="78556" y="155710"/>
                      <a:pt x="104785" y="147096"/>
                    </a:cubicBezTo>
                    <a:cubicBezTo>
                      <a:pt x="110498" y="145220"/>
                      <a:pt x="116502" y="144391"/>
                      <a:pt x="122513" y="144648"/>
                    </a:cubicBezTo>
                    <a:lnTo>
                      <a:pt x="121440" y="146018"/>
                    </a:lnTo>
                    <a:cubicBezTo>
                      <a:pt x="118033" y="133121"/>
                      <a:pt x="120779" y="119378"/>
                      <a:pt x="128887" y="108787"/>
                    </a:cubicBezTo>
                    <a:cubicBezTo>
                      <a:pt x="135982" y="98660"/>
                      <a:pt x="147139" y="92131"/>
                      <a:pt x="159446" y="90916"/>
                    </a:cubicBezTo>
                    <a:lnTo>
                      <a:pt x="158612" y="91928"/>
                    </a:lnTo>
                    <a:cubicBezTo>
                      <a:pt x="157987" y="78966"/>
                      <a:pt x="163372" y="66438"/>
                      <a:pt x="173207" y="57973"/>
                    </a:cubicBezTo>
                    <a:cubicBezTo>
                      <a:pt x="181529" y="50277"/>
                      <a:pt x="192627" y="46298"/>
                      <a:pt x="203945" y="46953"/>
                    </a:cubicBezTo>
                    <a:lnTo>
                      <a:pt x="203170" y="47787"/>
                    </a:lnTo>
                    <a:cubicBezTo>
                      <a:pt x="203075" y="40930"/>
                      <a:pt x="204672" y="34157"/>
                      <a:pt x="207817" y="28069"/>
                    </a:cubicBezTo>
                    <a:cubicBezTo>
                      <a:pt x="210432" y="22660"/>
                      <a:pt x="213941" y="17728"/>
                      <a:pt x="218182" y="13475"/>
                    </a:cubicBezTo>
                    <a:cubicBezTo>
                      <a:pt x="224788" y="6511"/>
                      <a:pt x="233533" y="1942"/>
                      <a:pt x="243023" y="488"/>
                    </a:cubicBezTo>
                    <a:lnTo>
                      <a:pt x="245882" y="72"/>
                    </a:lnTo>
                    <a:lnTo>
                      <a:pt x="248503" y="72"/>
                    </a:lnTo>
                    <a:cubicBezTo>
                      <a:pt x="250112" y="-24"/>
                      <a:pt x="251720" y="-24"/>
                      <a:pt x="253328" y="72"/>
                    </a:cubicBezTo>
                    <a:cubicBezTo>
                      <a:pt x="255783" y="381"/>
                      <a:pt x="258213" y="876"/>
                      <a:pt x="260596" y="1561"/>
                    </a:cubicBezTo>
                    <a:lnTo>
                      <a:pt x="264944" y="3050"/>
                    </a:lnTo>
                    <a:lnTo>
                      <a:pt x="266374" y="3586"/>
                    </a:lnTo>
                    <a:cubicBezTo>
                      <a:pt x="265862" y="3550"/>
                      <a:pt x="265361" y="3425"/>
                      <a:pt x="264885" y="3229"/>
                    </a:cubicBezTo>
                    <a:lnTo>
                      <a:pt x="260536" y="1978"/>
                    </a:lnTo>
                    <a:cubicBezTo>
                      <a:pt x="258147" y="1370"/>
                      <a:pt x="255717" y="929"/>
                      <a:pt x="253269" y="667"/>
                    </a:cubicBezTo>
                    <a:cubicBezTo>
                      <a:pt x="251684" y="572"/>
                      <a:pt x="250088" y="572"/>
                      <a:pt x="248503" y="667"/>
                    </a:cubicBezTo>
                    <a:lnTo>
                      <a:pt x="245942" y="667"/>
                    </a:lnTo>
                    <a:lnTo>
                      <a:pt x="243142" y="1084"/>
                    </a:lnTo>
                    <a:cubicBezTo>
                      <a:pt x="233998" y="2705"/>
                      <a:pt x="225628" y="7262"/>
                      <a:pt x="219314" y="14070"/>
                    </a:cubicBezTo>
                    <a:cubicBezTo>
                      <a:pt x="215198" y="18288"/>
                      <a:pt x="211820" y="23161"/>
                      <a:pt x="209306" y="28486"/>
                    </a:cubicBezTo>
                    <a:cubicBezTo>
                      <a:pt x="206328" y="34372"/>
                      <a:pt x="204815" y="40895"/>
                      <a:pt x="204898" y="47489"/>
                    </a:cubicBezTo>
                    <a:lnTo>
                      <a:pt x="204898" y="48323"/>
                    </a:lnTo>
                    <a:lnTo>
                      <a:pt x="204064" y="48323"/>
                    </a:lnTo>
                    <a:cubicBezTo>
                      <a:pt x="193169" y="47716"/>
                      <a:pt x="182512" y="51617"/>
                      <a:pt x="174577" y="59105"/>
                    </a:cubicBezTo>
                    <a:cubicBezTo>
                      <a:pt x="165218" y="67254"/>
                      <a:pt x="160107" y="79234"/>
                      <a:pt x="160697" y="91630"/>
                    </a:cubicBezTo>
                    <a:lnTo>
                      <a:pt x="160697" y="92584"/>
                    </a:lnTo>
                    <a:lnTo>
                      <a:pt x="159804" y="92584"/>
                    </a:lnTo>
                    <a:cubicBezTo>
                      <a:pt x="148068" y="93823"/>
                      <a:pt x="137459" y="100107"/>
                      <a:pt x="130733" y="109799"/>
                    </a:cubicBezTo>
                    <a:cubicBezTo>
                      <a:pt x="122924" y="119956"/>
                      <a:pt x="120297" y="133174"/>
                      <a:pt x="123645" y="145541"/>
                    </a:cubicBezTo>
                    <a:lnTo>
                      <a:pt x="124062" y="146971"/>
                    </a:lnTo>
                    <a:lnTo>
                      <a:pt x="122572" y="146971"/>
                    </a:lnTo>
                    <a:cubicBezTo>
                      <a:pt x="96290" y="145619"/>
                      <a:pt x="73886" y="165831"/>
                      <a:pt x="72534" y="192119"/>
                    </a:cubicBezTo>
                    <a:cubicBezTo>
                      <a:pt x="72230" y="198058"/>
                      <a:pt x="73034" y="203997"/>
                      <a:pt x="74916" y="209638"/>
                    </a:cubicBezTo>
                    <a:lnTo>
                      <a:pt x="75214" y="210472"/>
                    </a:lnTo>
                    <a:lnTo>
                      <a:pt x="74440" y="210949"/>
                    </a:lnTo>
                    <a:cubicBezTo>
                      <a:pt x="61990" y="218336"/>
                      <a:pt x="48825" y="226080"/>
                      <a:pt x="40485" y="238530"/>
                    </a:cubicBezTo>
                    <a:cubicBezTo>
                      <a:pt x="36220" y="244934"/>
                      <a:pt x="33956" y="252463"/>
                      <a:pt x="33992" y="260154"/>
                    </a:cubicBezTo>
                    <a:cubicBezTo>
                      <a:pt x="33831" y="267540"/>
                      <a:pt x="36816" y="274647"/>
                      <a:pt x="42213" y="279693"/>
                    </a:cubicBezTo>
                    <a:lnTo>
                      <a:pt x="43225" y="280527"/>
                    </a:lnTo>
                    <a:lnTo>
                      <a:pt x="42213" y="281361"/>
                    </a:lnTo>
                    <a:cubicBezTo>
                      <a:pt x="30716" y="291666"/>
                      <a:pt x="19099" y="302448"/>
                      <a:pt x="14393" y="316447"/>
                    </a:cubicBezTo>
                    <a:cubicBezTo>
                      <a:pt x="12183" y="323238"/>
                      <a:pt x="12017" y="330530"/>
                      <a:pt x="13917" y="337416"/>
                    </a:cubicBezTo>
                    <a:cubicBezTo>
                      <a:pt x="15501" y="344070"/>
                      <a:pt x="19832" y="349741"/>
                      <a:pt x="25831" y="353023"/>
                    </a:cubicBezTo>
                    <a:lnTo>
                      <a:pt x="27201" y="353678"/>
                    </a:lnTo>
                    <a:lnTo>
                      <a:pt x="26129" y="354751"/>
                    </a:lnTo>
                    <a:cubicBezTo>
                      <a:pt x="19367" y="360749"/>
                      <a:pt x="13369" y="367546"/>
                      <a:pt x="8258" y="375004"/>
                    </a:cubicBezTo>
                    <a:cubicBezTo>
                      <a:pt x="3468" y="382147"/>
                      <a:pt x="1360" y="390761"/>
                      <a:pt x="2301" y="399309"/>
                    </a:cubicBezTo>
                    <a:cubicBezTo>
                      <a:pt x="2831" y="407488"/>
                      <a:pt x="8240" y="414547"/>
                      <a:pt x="16002" y="417180"/>
                    </a:cubicBezTo>
                    <a:cubicBezTo>
                      <a:pt x="23091" y="419914"/>
                      <a:pt x="31133" y="417460"/>
                      <a:pt x="35481" y="411223"/>
                    </a:cubicBezTo>
                    <a:lnTo>
                      <a:pt x="35898" y="410389"/>
                    </a:lnTo>
                    <a:lnTo>
                      <a:pt x="36732" y="410866"/>
                    </a:lnTo>
                    <a:cubicBezTo>
                      <a:pt x="48253" y="418288"/>
                      <a:pt x="62961" y="418610"/>
                      <a:pt x="74797" y="411699"/>
                    </a:cubicBezTo>
                    <a:cubicBezTo>
                      <a:pt x="84561" y="405719"/>
                      <a:pt x="91006" y="395556"/>
                      <a:pt x="92251" y="384178"/>
                    </a:cubicBezTo>
                    <a:lnTo>
                      <a:pt x="92251" y="383344"/>
                    </a:lnTo>
                    <a:lnTo>
                      <a:pt x="93026" y="383642"/>
                    </a:lnTo>
                    <a:cubicBezTo>
                      <a:pt x="97184" y="385340"/>
                      <a:pt x="101592" y="386370"/>
                      <a:pt x="106072" y="386680"/>
                    </a:cubicBezTo>
                    <a:cubicBezTo>
                      <a:pt x="110033" y="387067"/>
                      <a:pt x="114024" y="387067"/>
                      <a:pt x="117986" y="386680"/>
                    </a:cubicBezTo>
                    <a:cubicBezTo>
                      <a:pt x="124205" y="386275"/>
                      <a:pt x="130281" y="384631"/>
                      <a:pt x="135856" y="381855"/>
                    </a:cubicBezTo>
                    <a:cubicBezTo>
                      <a:pt x="139383" y="380145"/>
                      <a:pt x="142254" y="377316"/>
                      <a:pt x="144018" y="373813"/>
                    </a:cubicBezTo>
                    <a:cubicBezTo>
                      <a:pt x="145030" y="370954"/>
                      <a:pt x="145030" y="369524"/>
                      <a:pt x="145030" y="36952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73B1982B-511E-A3A1-790D-FF13C13410AA}"/>
                  </a:ext>
                </a:extLst>
              </p:cNvPr>
              <p:cNvSpPr/>
              <p:nvPr/>
            </p:nvSpPr>
            <p:spPr>
              <a:xfrm>
                <a:off x="8257579" y="2900786"/>
                <a:ext cx="402484" cy="346366"/>
              </a:xfrm>
              <a:custGeom>
                <a:avLst/>
                <a:gdLst>
                  <a:gd name="connsiteX0" fmla="*/ 8609 w 402484"/>
                  <a:gd name="connsiteY0" fmla="*/ 346366 h 346366"/>
                  <a:gd name="connsiteX1" fmla="*/ 5451 w 402484"/>
                  <a:gd name="connsiteY1" fmla="*/ 342018 h 346366"/>
                  <a:gd name="connsiteX2" fmla="*/ 388 w 402484"/>
                  <a:gd name="connsiteY2" fmla="*/ 327483 h 346366"/>
                  <a:gd name="connsiteX3" fmla="*/ 4796 w 402484"/>
                  <a:gd name="connsiteY3" fmla="*/ 303655 h 346366"/>
                  <a:gd name="connsiteX4" fmla="*/ 30709 w 402484"/>
                  <a:gd name="connsiteY4" fmla="*/ 284354 h 346366"/>
                  <a:gd name="connsiteX5" fmla="*/ 30173 w 402484"/>
                  <a:gd name="connsiteY5" fmla="*/ 285307 h 346366"/>
                  <a:gd name="connsiteX6" fmla="*/ 34224 w 402484"/>
                  <a:gd name="connsiteY6" fmla="*/ 247778 h 346366"/>
                  <a:gd name="connsiteX7" fmla="*/ 47806 w 402484"/>
                  <a:gd name="connsiteY7" fmla="*/ 231098 h 346366"/>
                  <a:gd name="connsiteX8" fmla="*/ 67583 w 402484"/>
                  <a:gd name="connsiteY8" fmla="*/ 219899 h 346366"/>
                  <a:gd name="connsiteX9" fmla="*/ 76995 w 402484"/>
                  <a:gd name="connsiteY9" fmla="*/ 213347 h 346366"/>
                  <a:gd name="connsiteX10" fmla="*/ 82952 w 402484"/>
                  <a:gd name="connsiteY10" fmla="*/ 203577 h 346366"/>
                  <a:gd name="connsiteX11" fmla="*/ 89862 w 402484"/>
                  <a:gd name="connsiteY11" fmla="*/ 179749 h 346366"/>
                  <a:gd name="connsiteX12" fmla="*/ 133884 w 402484"/>
                  <a:gd name="connsiteY12" fmla="*/ 153777 h 346366"/>
                  <a:gd name="connsiteX13" fmla="*/ 132693 w 402484"/>
                  <a:gd name="connsiteY13" fmla="*/ 155087 h 346366"/>
                  <a:gd name="connsiteX14" fmla="*/ 178925 w 402484"/>
                  <a:gd name="connsiteY14" fmla="*/ 83359 h 346366"/>
                  <a:gd name="connsiteX15" fmla="*/ 194347 w 402484"/>
                  <a:gd name="connsiteY15" fmla="*/ 82055 h 346366"/>
                  <a:gd name="connsiteX16" fmla="*/ 193156 w 402484"/>
                  <a:gd name="connsiteY16" fmla="*/ 83425 h 346366"/>
                  <a:gd name="connsiteX17" fmla="*/ 235755 w 402484"/>
                  <a:gd name="connsiteY17" fmla="*/ 21823 h 346366"/>
                  <a:gd name="connsiteX18" fmla="*/ 271669 w 402484"/>
                  <a:gd name="connsiteY18" fmla="*/ 28025 h 346366"/>
                  <a:gd name="connsiteX19" fmla="*/ 270478 w 402484"/>
                  <a:gd name="connsiteY19" fmla="*/ 28025 h 346366"/>
                  <a:gd name="connsiteX20" fmla="*/ 295497 w 402484"/>
                  <a:gd name="connsiteY20" fmla="*/ 10154 h 346366"/>
                  <a:gd name="connsiteX21" fmla="*/ 322006 w 402484"/>
                  <a:gd name="connsiteY21" fmla="*/ 1993 h 346366"/>
                  <a:gd name="connsiteX22" fmla="*/ 366743 w 402484"/>
                  <a:gd name="connsiteY22" fmla="*/ 1993 h 346366"/>
                  <a:gd name="connsiteX23" fmla="*/ 393966 w 402484"/>
                  <a:gd name="connsiteY23" fmla="*/ 11047 h 346366"/>
                  <a:gd name="connsiteX24" fmla="*/ 400400 w 402484"/>
                  <a:gd name="connsiteY24" fmla="*/ 15038 h 346366"/>
                  <a:gd name="connsiteX25" fmla="*/ 402485 w 402484"/>
                  <a:gd name="connsiteY25" fmla="*/ 16528 h 346366"/>
                  <a:gd name="connsiteX26" fmla="*/ 393668 w 402484"/>
                  <a:gd name="connsiteY26" fmla="*/ 11524 h 346366"/>
                  <a:gd name="connsiteX27" fmla="*/ 366505 w 402484"/>
                  <a:gd name="connsiteY27" fmla="*/ 3065 h 346366"/>
                  <a:gd name="connsiteX28" fmla="*/ 322304 w 402484"/>
                  <a:gd name="connsiteY28" fmla="*/ 3780 h 346366"/>
                  <a:gd name="connsiteX29" fmla="*/ 296272 w 402484"/>
                  <a:gd name="connsiteY29" fmla="*/ 12000 h 346366"/>
                  <a:gd name="connsiteX30" fmla="*/ 271908 w 402484"/>
                  <a:gd name="connsiteY30" fmla="*/ 29871 h 346366"/>
                  <a:gd name="connsiteX31" fmla="*/ 271371 w 402484"/>
                  <a:gd name="connsiteY31" fmla="*/ 30467 h 346366"/>
                  <a:gd name="connsiteX32" fmla="*/ 270716 w 402484"/>
                  <a:gd name="connsiteY32" fmla="*/ 30050 h 346366"/>
                  <a:gd name="connsiteX33" fmla="*/ 201240 w 402484"/>
                  <a:gd name="connsiteY33" fmla="*/ 49053 h 346366"/>
                  <a:gd name="connsiteX34" fmla="*/ 195360 w 402484"/>
                  <a:gd name="connsiteY34" fmla="*/ 83365 h 346366"/>
                  <a:gd name="connsiteX35" fmla="*/ 195360 w 402484"/>
                  <a:gd name="connsiteY35" fmla="*/ 84735 h 346366"/>
                  <a:gd name="connsiteX36" fmla="*/ 193931 w 402484"/>
                  <a:gd name="connsiteY36" fmla="*/ 84735 h 346366"/>
                  <a:gd name="connsiteX37" fmla="*/ 133116 w 402484"/>
                  <a:gd name="connsiteY37" fmla="*/ 139945 h 346366"/>
                  <a:gd name="connsiteX38" fmla="*/ 134361 w 402484"/>
                  <a:gd name="connsiteY38" fmla="*/ 155028 h 346366"/>
                  <a:gd name="connsiteX39" fmla="*/ 134718 w 402484"/>
                  <a:gd name="connsiteY39" fmla="*/ 156517 h 346366"/>
                  <a:gd name="connsiteX40" fmla="*/ 133169 w 402484"/>
                  <a:gd name="connsiteY40" fmla="*/ 156517 h 346366"/>
                  <a:gd name="connsiteX41" fmla="*/ 91470 w 402484"/>
                  <a:gd name="connsiteY41" fmla="*/ 181179 h 346366"/>
                  <a:gd name="connsiteX42" fmla="*/ 84501 w 402484"/>
                  <a:gd name="connsiteY42" fmla="*/ 205007 h 346366"/>
                  <a:gd name="connsiteX43" fmla="*/ 77829 w 402484"/>
                  <a:gd name="connsiteY43" fmla="*/ 215432 h 346366"/>
                  <a:gd name="connsiteX44" fmla="*/ 67940 w 402484"/>
                  <a:gd name="connsiteY44" fmla="*/ 222342 h 346366"/>
                  <a:gd name="connsiteX45" fmla="*/ 48342 w 402484"/>
                  <a:gd name="connsiteY45" fmla="*/ 233243 h 346366"/>
                  <a:gd name="connsiteX46" fmla="*/ 35236 w 402484"/>
                  <a:gd name="connsiteY46" fmla="*/ 249208 h 346366"/>
                  <a:gd name="connsiteX47" fmla="*/ 31007 w 402484"/>
                  <a:gd name="connsiteY47" fmla="*/ 285545 h 346366"/>
                  <a:gd name="connsiteX48" fmla="*/ 31007 w 402484"/>
                  <a:gd name="connsiteY48" fmla="*/ 286320 h 346366"/>
                  <a:gd name="connsiteX49" fmla="*/ 30232 w 402484"/>
                  <a:gd name="connsiteY49" fmla="*/ 286320 h 346366"/>
                  <a:gd name="connsiteX50" fmla="*/ 4975 w 402484"/>
                  <a:gd name="connsiteY50" fmla="*/ 304727 h 346366"/>
                  <a:gd name="connsiteX51" fmla="*/ 328 w 402484"/>
                  <a:gd name="connsiteY51" fmla="*/ 328019 h 346366"/>
                  <a:gd name="connsiteX52" fmla="*/ 4975 w 402484"/>
                  <a:gd name="connsiteY52" fmla="*/ 342494 h 346366"/>
                  <a:gd name="connsiteX53" fmla="*/ 8609 w 402484"/>
                  <a:gd name="connsiteY53" fmla="*/ 346366 h 34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02484" h="346366">
                    <a:moveTo>
                      <a:pt x="8609" y="346366"/>
                    </a:moveTo>
                    <a:cubicBezTo>
                      <a:pt x="7405" y="345032"/>
                      <a:pt x="6345" y="343578"/>
                      <a:pt x="5451" y="342018"/>
                    </a:cubicBezTo>
                    <a:cubicBezTo>
                      <a:pt x="2800" y="337562"/>
                      <a:pt x="1079" y="332618"/>
                      <a:pt x="388" y="327483"/>
                    </a:cubicBezTo>
                    <a:cubicBezTo>
                      <a:pt x="-797" y="319274"/>
                      <a:pt x="751" y="310898"/>
                      <a:pt x="4796" y="303655"/>
                    </a:cubicBezTo>
                    <a:cubicBezTo>
                      <a:pt x="10324" y="293855"/>
                      <a:pt x="19736" y="286850"/>
                      <a:pt x="30709" y="284354"/>
                    </a:cubicBezTo>
                    <a:lnTo>
                      <a:pt x="30173" y="285307"/>
                    </a:lnTo>
                    <a:cubicBezTo>
                      <a:pt x="26730" y="272738"/>
                      <a:pt x="28177" y="259323"/>
                      <a:pt x="34224" y="247778"/>
                    </a:cubicBezTo>
                    <a:cubicBezTo>
                      <a:pt x="37476" y="241291"/>
                      <a:pt x="42117" y="235602"/>
                      <a:pt x="47806" y="231098"/>
                    </a:cubicBezTo>
                    <a:cubicBezTo>
                      <a:pt x="54019" y="226732"/>
                      <a:pt x="60643" y="222979"/>
                      <a:pt x="67583" y="219899"/>
                    </a:cubicBezTo>
                    <a:cubicBezTo>
                      <a:pt x="71020" y="218184"/>
                      <a:pt x="74189" y="215974"/>
                      <a:pt x="76995" y="213347"/>
                    </a:cubicBezTo>
                    <a:cubicBezTo>
                      <a:pt x="79699" y="210589"/>
                      <a:pt x="81737" y="207247"/>
                      <a:pt x="82952" y="203577"/>
                    </a:cubicBezTo>
                    <a:cubicBezTo>
                      <a:pt x="85752" y="196191"/>
                      <a:pt x="86169" y="187553"/>
                      <a:pt x="89862" y="179749"/>
                    </a:cubicBezTo>
                    <a:cubicBezTo>
                      <a:pt x="97856" y="162915"/>
                      <a:pt x="115280" y="152633"/>
                      <a:pt x="133884" y="153777"/>
                    </a:cubicBezTo>
                    <a:lnTo>
                      <a:pt x="132693" y="155087"/>
                    </a:lnTo>
                    <a:cubicBezTo>
                      <a:pt x="125651" y="122514"/>
                      <a:pt x="146352" y="90400"/>
                      <a:pt x="178925" y="83359"/>
                    </a:cubicBezTo>
                    <a:cubicBezTo>
                      <a:pt x="183988" y="82263"/>
                      <a:pt x="189171" y="81822"/>
                      <a:pt x="194347" y="82055"/>
                    </a:cubicBezTo>
                    <a:lnTo>
                      <a:pt x="193156" y="83425"/>
                    </a:lnTo>
                    <a:cubicBezTo>
                      <a:pt x="187908" y="54652"/>
                      <a:pt x="206982" y="27072"/>
                      <a:pt x="235755" y="21823"/>
                    </a:cubicBezTo>
                    <a:cubicBezTo>
                      <a:pt x="248080" y="19578"/>
                      <a:pt x="260810" y="21776"/>
                      <a:pt x="271669" y="28025"/>
                    </a:cubicBezTo>
                    <a:lnTo>
                      <a:pt x="270478" y="28025"/>
                    </a:lnTo>
                    <a:cubicBezTo>
                      <a:pt x="277430" y="20334"/>
                      <a:pt x="285966" y="14234"/>
                      <a:pt x="295497" y="10154"/>
                    </a:cubicBezTo>
                    <a:cubicBezTo>
                      <a:pt x="303944" y="6306"/>
                      <a:pt x="312856" y="3565"/>
                      <a:pt x="322006" y="1993"/>
                    </a:cubicBezTo>
                    <a:cubicBezTo>
                      <a:pt x="336797" y="-664"/>
                      <a:pt x="351952" y="-664"/>
                      <a:pt x="366743" y="1993"/>
                    </a:cubicBezTo>
                    <a:cubicBezTo>
                      <a:pt x="376250" y="3512"/>
                      <a:pt x="385442" y="6568"/>
                      <a:pt x="393966" y="11047"/>
                    </a:cubicBezTo>
                    <a:cubicBezTo>
                      <a:pt x="396212" y="12209"/>
                      <a:pt x="398362" y="13543"/>
                      <a:pt x="400400" y="15038"/>
                    </a:cubicBezTo>
                    <a:cubicBezTo>
                      <a:pt x="401829" y="15992"/>
                      <a:pt x="402485" y="16528"/>
                      <a:pt x="402485" y="16528"/>
                    </a:cubicBezTo>
                    <a:cubicBezTo>
                      <a:pt x="402485" y="16528"/>
                      <a:pt x="399506" y="14562"/>
                      <a:pt x="393668" y="11524"/>
                    </a:cubicBezTo>
                    <a:cubicBezTo>
                      <a:pt x="385102" y="7324"/>
                      <a:pt x="375940" y="4471"/>
                      <a:pt x="366505" y="3065"/>
                    </a:cubicBezTo>
                    <a:cubicBezTo>
                      <a:pt x="351844" y="700"/>
                      <a:pt x="336880" y="944"/>
                      <a:pt x="322304" y="3780"/>
                    </a:cubicBezTo>
                    <a:cubicBezTo>
                      <a:pt x="313309" y="5376"/>
                      <a:pt x="304558" y="8140"/>
                      <a:pt x="296272" y="12000"/>
                    </a:cubicBezTo>
                    <a:cubicBezTo>
                      <a:pt x="286949" y="16117"/>
                      <a:pt x="278639" y="22217"/>
                      <a:pt x="271908" y="29871"/>
                    </a:cubicBezTo>
                    <a:lnTo>
                      <a:pt x="271371" y="30467"/>
                    </a:lnTo>
                    <a:lnTo>
                      <a:pt x="270716" y="30050"/>
                    </a:lnTo>
                    <a:cubicBezTo>
                      <a:pt x="246281" y="16111"/>
                      <a:pt x="215179" y="24617"/>
                      <a:pt x="201240" y="49053"/>
                    </a:cubicBezTo>
                    <a:cubicBezTo>
                      <a:pt x="195307" y="59442"/>
                      <a:pt x="193228" y="71594"/>
                      <a:pt x="195360" y="83365"/>
                    </a:cubicBezTo>
                    <a:lnTo>
                      <a:pt x="195360" y="84735"/>
                    </a:lnTo>
                    <a:lnTo>
                      <a:pt x="193931" y="84735"/>
                    </a:lnTo>
                    <a:cubicBezTo>
                      <a:pt x="161888" y="83186"/>
                      <a:pt x="134664" y="107908"/>
                      <a:pt x="133116" y="139945"/>
                    </a:cubicBezTo>
                    <a:cubicBezTo>
                      <a:pt x="132871" y="145008"/>
                      <a:pt x="133288" y="150077"/>
                      <a:pt x="134361" y="155028"/>
                    </a:cubicBezTo>
                    <a:lnTo>
                      <a:pt x="134718" y="156517"/>
                    </a:lnTo>
                    <a:lnTo>
                      <a:pt x="133169" y="156517"/>
                    </a:lnTo>
                    <a:cubicBezTo>
                      <a:pt x="115560" y="155552"/>
                      <a:pt x="99107" y="165286"/>
                      <a:pt x="91470" y="181179"/>
                    </a:cubicBezTo>
                    <a:cubicBezTo>
                      <a:pt x="87956" y="188744"/>
                      <a:pt x="87479" y="197263"/>
                      <a:pt x="84501" y="205007"/>
                    </a:cubicBezTo>
                    <a:cubicBezTo>
                      <a:pt x="83113" y="208950"/>
                      <a:pt x="80831" y="212519"/>
                      <a:pt x="77829" y="215432"/>
                    </a:cubicBezTo>
                    <a:cubicBezTo>
                      <a:pt x="74880" y="218196"/>
                      <a:pt x="71550" y="220525"/>
                      <a:pt x="67940" y="222342"/>
                    </a:cubicBezTo>
                    <a:cubicBezTo>
                      <a:pt x="61066" y="225326"/>
                      <a:pt x="54501" y="228978"/>
                      <a:pt x="48342" y="233243"/>
                    </a:cubicBezTo>
                    <a:cubicBezTo>
                      <a:pt x="42861" y="237544"/>
                      <a:pt x="38388" y="242995"/>
                      <a:pt x="35236" y="249208"/>
                    </a:cubicBezTo>
                    <a:cubicBezTo>
                      <a:pt x="29315" y="260359"/>
                      <a:pt x="27802" y="273334"/>
                      <a:pt x="31007" y="285545"/>
                    </a:cubicBezTo>
                    <a:lnTo>
                      <a:pt x="31007" y="286320"/>
                    </a:lnTo>
                    <a:lnTo>
                      <a:pt x="30232" y="286320"/>
                    </a:lnTo>
                    <a:cubicBezTo>
                      <a:pt x="19593" y="288619"/>
                      <a:pt x="10425" y="295303"/>
                      <a:pt x="4975" y="304727"/>
                    </a:cubicBezTo>
                    <a:cubicBezTo>
                      <a:pt x="948" y="311786"/>
                      <a:pt x="-684" y="319959"/>
                      <a:pt x="328" y="328019"/>
                    </a:cubicBezTo>
                    <a:cubicBezTo>
                      <a:pt x="942" y="333094"/>
                      <a:pt x="2521" y="338009"/>
                      <a:pt x="4975" y="342494"/>
                    </a:cubicBezTo>
                    <a:cubicBezTo>
                      <a:pt x="7596" y="344877"/>
                      <a:pt x="8609" y="346307"/>
                      <a:pt x="8609" y="34636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136EE9E8-E42D-5C56-5883-636D53F75293}"/>
                  </a:ext>
                </a:extLst>
              </p:cNvPr>
              <p:cNvSpPr/>
              <p:nvPr/>
            </p:nvSpPr>
            <p:spPr>
              <a:xfrm>
                <a:off x="8680735" y="2894379"/>
                <a:ext cx="342373" cy="320783"/>
              </a:xfrm>
              <a:custGeom>
                <a:avLst/>
                <a:gdLst>
                  <a:gd name="connsiteX0" fmla="*/ 304879 w 342373"/>
                  <a:gd name="connsiteY0" fmla="*/ 320784 h 320783"/>
                  <a:gd name="connsiteX1" fmla="*/ 304104 w 342373"/>
                  <a:gd name="connsiteY1" fmla="*/ 314827 h 320783"/>
                  <a:gd name="connsiteX2" fmla="*/ 308036 w 342373"/>
                  <a:gd name="connsiteY2" fmla="*/ 308274 h 320783"/>
                  <a:gd name="connsiteX3" fmla="*/ 316971 w 342373"/>
                  <a:gd name="connsiteY3" fmla="*/ 302973 h 320783"/>
                  <a:gd name="connsiteX4" fmla="*/ 328349 w 342373"/>
                  <a:gd name="connsiteY4" fmla="*/ 297016 h 320783"/>
                  <a:gd name="connsiteX5" fmla="*/ 335915 w 342373"/>
                  <a:gd name="connsiteY5" fmla="*/ 284387 h 320783"/>
                  <a:gd name="connsiteX6" fmla="*/ 336570 w 342373"/>
                  <a:gd name="connsiteY6" fmla="*/ 267052 h 320783"/>
                  <a:gd name="connsiteX7" fmla="*/ 333889 w 342373"/>
                  <a:gd name="connsiteY7" fmla="*/ 247334 h 320783"/>
                  <a:gd name="connsiteX8" fmla="*/ 340204 w 342373"/>
                  <a:gd name="connsiteY8" fmla="*/ 202299 h 320783"/>
                  <a:gd name="connsiteX9" fmla="*/ 339429 w 342373"/>
                  <a:gd name="connsiteY9" fmla="*/ 177518 h 320783"/>
                  <a:gd name="connsiteX10" fmla="*/ 324239 w 342373"/>
                  <a:gd name="connsiteY10" fmla="*/ 157443 h 320783"/>
                  <a:gd name="connsiteX11" fmla="*/ 297313 w 342373"/>
                  <a:gd name="connsiteY11" fmla="*/ 150414 h 320783"/>
                  <a:gd name="connsiteX12" fmla="*/ 283374 w 342373"/>
                  <a:gd name="connsiteY12" fmla="*/ 145112 h 320783"/>
                  <a:gd name="connsiteX13" fmla="*/ 273009 w 342373"/>
                  <a:gd name="connsiteY13" fmla="*/ 133973 h 320783"/>
                  <a:gd name="connsiteX14" fmla="*/ 263001 w 342373"/>
                  <a:gd name="connsiteY14" fmla="*/ 105022 h 320783"/>
                  <a:gd name="connsiteX15" fmla="*/ 256746 w 342373"/>
                  <a:gd name="connsiteY15" fmla="*/ 91142 h 320783"/>
                  <a:gd name="connsiteX16" fmla="*/ 244832 w 342373"/>
                  <a:gd name="connsiteY16" fmla="*/ 82266 h 320783"/>
                  <a:gd name="connsiteX17" fmla="*/ 223864 w 342373"/>
                  <a:gd name="connsiteY17" fmla="*/ 80896 h 320783"/>
                  <a:gd name="connsiteX18" fmla="*/ 213141 w 342373"/>
                  <a:gd name="connsiteY18" fmla="*/ 79049 h 320783"/>
                  <a:gd name="connsiteX19" fmla="*/ 204325 w 342373"/>
                  <a:gd name="connsiteY19" fmla="*/ 72675 h 320783"/>
                  <a:gd name="connsiteX20" fmla="*/ 195091 w 342373"/>
                  <a:gd name="connsiteY20" fmla="*/ 54030 h 320783"/>
                  <a:gd name="connsiteX21" fmla="*/ 184428 w 342373"/>
                  <a:gd name="connsiteY21" fmla="*/ 37767 h 320783"/>
                  <a:gd name="connsiteX22" fmla="*/ 150593 w 342373"/>
                  <a:gd name="connsiteY22" fmla="*/ 24543 h 320783"/>
                  <a:gd name="connsiteX23" fmla="*/ 119616 w 342373"/>
                  <a:gd name="connsiteY23" fmla="*/ 38423 h 320783"/>
                  <a:gd name="connsiteX24" fmla="*/ 118663 w 342373"/>
                  <a:gd name="connsiteY24" fmla="*/ 39376 h 320783"/>
                  <a:gd name="connsiteX25" fmla="*/ 118008 w 342373"/>
                  <a:gd name="connsiteY25" fmla="*/ 38184 h 320783"/>
                  <a:gd name="connsiteX26" fmla="*/ 70352 w 342373"/>
                  <a:gd name="connsiteY26" fmla="*/ 2979 h 320783"/>
                  <a:gd name="connsiteX27" fmla="*/ 45094 w 342373"/>
                  <a:gd name="connsiteY27" fmla="*/ 2621 h 320783"/>
                  <a:gd name="connsiteX28" fmla="*/ 24900 w 342373"/>
                  <a:gd name="connsiteY28" fmla="*/ 9889 h 320783"/>
                  <a:gd name="connsiteX29" fmla="*/ 1072 w 342373"/>
                  <a:gd name="connsiteY29" fmla="*/ 38959 h 320783"/>
                  <a:gd name="connsiteX30" fmla="*/ 298 w 342373"/>
                  <a:gd name="connsiteY30" fmla="*/ 40865 h 320783"/>
                  <a:gd name="connsiteX31" fmla="*/ 0 w 342373"/>
                  <a:gd name="connsiteY31" fmla="*/ 41520 h 320783"/>
                  <a:gd name="connsiteX32" fmla="*/ 0 w 342373"/>
                  <a:gd name="connsiteY32" fmla="*/ 40805 h 320783"/>
                  <a:gd name="connsiteX33" fmla="*/ 655 w 342373"/>
                  <a:gd name="connsiteY33" fmla="*/ 38840 h 320783"/>
                  <a:gd name="connsiteX34" fmla="*/ 3574 w 342373"/>
                  <a:gd name="connsiteY34" fmla="*/ 31334 h 320783"/>
                  <a:gd name="connsiteX35" fmla="*/ 24007 w 342373"/>
                  <a:gd name="connsiteY35" fmla="*/ 8876 h 320783"/>
                  <a:gd name="connsiteX36" fmla="*/ 44558 w 342373"/>
                  <a:gd name="connsiteY36" fmla="*/ 1251 h 320783"/>
                  <a:gd name="connsiteX37" fmla="*/ 70352 w 342373"/>
                  <a:gd name="connsiteY37" fmla="*/ 1251 h 320783"/>
                  <a:gd name="connsiteX38" fmla="*/ 119140 w 342373"/>
                  <a:gd name="connsiteY38" fmla="*/ 36993 h 320783"/>
                  <a:gd name="connsiteX39" fmla="*/ 117591 w 342373"/>
                  <a:gd name="connsiteY39" fmla="*/ 36993 h 320783"/>
                  <a:gd name="connsiteX40" fmla="*/ 149938 w 342373"/>
                  <a:gd name="connsiteY40" fmla="*/ 22398 h 320783"/>
                  <a:gd name="connsiteX41" fmla="*/ 185382 w 342373"/>
                  <a:gd name="connsiteY41" fmla="*/ 36159 h 320783"/>
                  <a:gd name="connsiteX42" fmla="*/ 196581 w 342373"/>
                  <a:gd name="connsiteY42" fmla="*/ 53136 h 320783"/>
                  <a:gd name="connsiteX43" fmla="*/ 205516 w 342373"/>
                  <a:gd name="connsiteY43" fmla="*/ 71007 h 320783"/>
                  <a:gd name="connsiteX44" fmla="*/ 223387 w 342373"/>
                  <a:gd name="connsiteY44" fmla="*/ 78454 h 320783"/>
                  <a:gd name="connsiteX45" fmla="*/ 244951 w 342373"/>
                  <a:gd name="connsiteY45" fmla="*/ 79883 h 320783"/>
                  <a:gd name="connsiteX46" fmla="*/ 257938 w 342373"/>
                  <a:gd name="connsiteY46" fmla="*/ 89653 h 320783"/>
                  <a:gd name="connsiteX47" fmla="*/ 264490 w 342373"/>
                  <a:gd name="connsiteY47" fmla="*/ 104128 h 320783"/>
                  <a:gd name="connsiteX48" fmla="*/ 274320 w 342373"/>
                  <a:gd name="connsiteY48" fmla="*/ 132662 h 320783"/>
                  <a:gd name="connsiteX49" fmla="*/ 283910 w 342373"/>
                  <a:gd name="connsiteY49" fmla="*/ 143087 h 320783"/>
                  <a:gd name="connsiteX50" fmla="*/ 297135 w 342373"/>
                  <a:gd name="connsiteY50" fmla="*/ 148091 h 320783"/>
                  <a:gd name="connsiteX51" fmla="*/ 324596 w 342373"/>
                  <a:gd name="connsiteY51" fmla="*/ 155358 h 320783"/>
                  <a:gd name="connsiteX52" fmla="*/ 335140 w 342373"/>
                  <a:gd name="connsiteY52" fmla="*/ 164532 h 320783"/>
                  <a:gd name="connsiteX53" fmla="*/ 340680 w 342373"/>
                  <a:gd name="connsiteY53" fmla="*/ 176863 h 320783"/>
                  <a:gd name="connsiteX54" fmla="*/ 341395 w 342373"/>
                  <a:gd name="connsiteY54" fmla="*/ 202419 h 320783"/>
                  <a:gd name="connsiteX55" fmla="*/ 334842 w 342373"/>
                  <a:gd name="connsiteY55" fmla="*/ 247096 h 320783"/>
                  <a:gd name="connsiteX56" fmla="*/ 337344 w 342373"/>
                  <a:gd name="connsiteY56" fmla="*/ 266694 h 320783"/>
                  <a:gd name="connsiteX57" fmla="*/ 336510 w 342373"/>
                  <a:gd name="connsiteY57" fmla="*/ 284565 h 320783"/>
                  <a:gd name="connsiteX58" fmla="*/ 328409 w 342373"/>
                  <a:gd name="connsiteY58" fmla="*/ 297730 h 320783"/>
                  <a:gd name="connsiteX59" fmla="*/ 316495 w 342373"/>
                  <a:gd name="connsiteY59" fmla="*/ 303687 h 320783"/>
                  <a:gd name="connsiteX60" fmla="*/ 307679 w 342373"/>
                  <a:gd name="connsiteY60" fmla="*/ 308691 h 320783"/>
                  <a:gd name="connsiteX61" fmla="*/ 303747 w 342373"/>
                  <a:gd name="connsiteY61" fmla="*/ 314648 h 320783"/>
                  <a:gd name="connsiteX62" fmla="*/ 304879 w 342373"/>
                  <a:gd name="connsiteY62" fmla="*/ 320784 h 320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42373" h="320783">
                    <a:moveTo>
                      <a:pt x="304879" y="320784"/>
                    </a:moveTo>
                    <a:cubicBezTo>
                      <a:pt x="303789" y="318997"/>
                      <a:pt x="303509" y="316834"/>
                      <a:pt x="304104" y="314827"/>
                    </a:cubicBezTo>
                    <a:cubicBezTo>
                      <a:pt x="304837" y="312343"/>
                      <a:pt x="306189" y="310091"/>
                      <a:pt x="308036" y="308274"/>
                    </a:cubicBezTo>
                    <a:cubicBezTo>
                      <a:pt x="310627" y="305921"/>
                      <a:pt x="313665" y="304122"/>
                      <a:pt x="316971" y="302973"/>
                    </a:cubicBezTo>
                    <a:cubicBezTo>
                      <a:pt x="321034" y="301549"/>
                      <a:pt x="324864" y="299541"/>
                      <a:pt x="328349" y="297016"/>
                    </a:cubicBezTo>
                    <a:cubicBezTo>
                      <a:pt x="332168" y="293733"/>
                      <a:pt x="334819" y="289301"/>
                      <a:pt x="335915" y="284387"/>
                    </a:cubicBezTo>
                    <a:cubicBezTo>
                      <a:pt x="337219" y="278698"/>
                      <a:pt x="337440" y="272818"/>
                      <a:pt x="336570" y="267052"/>
                    </a:cubicBezTo>
                    <a:cubicBezTo>
                      <a:pt x="335855" y="261095"/>
                      <a:pt x="334366" y="254364"/>
                      <a:pt x="333889" y="247334"/>
                    </a:cubicBezTo>
                    <a:cubicBezTo>
                      <a:pt x="332698" y="233157"/>
                      <a:pt x="337702" y="218264"/>
                      <a:pt x="340204" y="202299"/>
                    </a:cubicBezTo>
                    <a:cubicBezTo>
                      <a:pt x="341580" y="194067"/>
                      <a:pt x="341318" y="185650"/>
                      <a:pt x="339429" y="177518"/>
                    </a:cubicBezTo>
                    <a:cubicBezTo>
                      <a:pt x="337535" y="168928"/>
                      <a:pt x="331989" y="161601"/>
                      <a:pt x="324239" y="157443"/>
                    </a:cubicBezTo>
                    <a:cubicBezTo>
                      <a:pt x="315595" y="153988"/>
                      <a:pt x="306547" y="151623"/>
                      <a:pt x="297313" y="150414"/>
                    </a:cubicBezTo>
                    <a:cubicBezTo>
                      <a:pt x="292399" y="149461"/>
                      <a:pt x="287681" y="147662"/>
                      <a:pt x="283374" y="145112"/>
                    </a:cubicBezTo>
                    <a:cubicBezTo>
                      <a:pt x="279031" y="142336"/>
                      <a:pt x="275469" y="138500"/>
                      <a:pt x="273009" y="133973"/>
                    </a:cubicBezTo>
                    <a:cubicBezTo>
                      <a:pt x="268666" y="124698"/>
                      <a:pt x="265312" y="114994"/>
                      <a:pt x="263001" y="105022"/>
                    </a:cubicBezTo>
                    <a:cubicBezTo>
                      <a:pt x="261607" y="100113"/>
                      <a:pt x="259498" y="95437"/>
                      <a:pt x="256746" y="91142"/>
                    </a:cubicBezTo>
                    <a:cubicBezTo>
                      <a:pt x="253881" y="86936"/>
                      <a:pt x="249687" y="83809"/>
                      <a:pt x="244832" y="82266"/>
                    </a:cubicBezTo>
                    <a:cubicBezTo>
                      <a:pt x="237928" y="80932"/>
                      <a:pt x="230881" y="80473"/>
                      <a:pt x="223864" y="80896"/>
                    </a:cubicBezTo>
                    <a:cubicBezTo>
                      <a:pt x="220212" y="80902"/>
                      <a:pt x="216584" y="80276"/>
                      <a:pt x="213141" y="79049"/>
                    </a:cubicBezTo>
                    <a:cubicBezTo>
                      <a:pt x="209698" y="77733"/>
                      <a:pt x="206654" y="75535"/>
                      <a:pt x="204325" y="72675"/>
                    </a:cubicBezTo>
                    <a:cubicBezTo>
                      <a:pt x="200387" y="66921"/>
                      <a:pt x="197284" y="60648"/>
                      <a:pt x="195091" y="54030"/>
                    </a:cubicBezTo>
                    <a:cubicBezTo>
                      <a:pt x="192732" y="47912"/>
                      <a:pt x="189099" y="42372"/>
                      <a:pt x="184428" y="37767"/>
                    </a:cubicBezTo>
                    <a:cubicBezTo>
                      <a:pt x="175481" y="28844"/>
                      <a:pt x="163221" y="24048"/>
                      <a:pt x="150593" y="24543"/>
                    </a:cubicBezTo>
                    <a:cubicBezTo>
                      <a:pt x="138893" y="25115"/>
                      <a:pt x="127831" y="30071"/>
                      <a:pt x="119616" y="38423"/>
                    </a:cubicBezTo>
                    <a:lnTo>
                      <a:pt x="118663" y="39376"/>
                    </a:lnTo>
                    <a:lnTo>
                      <a:pt x="118008" y="38184"/>
                    </a:lnTo>
                    <a:cubicBezTo>
                      <a:pt x="107964" y="20111"/>
                      <a:pt x="90582" y="7268"/>
                      <a:pt x="70352" y="2979"/>
                    </a:cubicBezTo>
                    <a:cubicBezTo>
                      <a:pt x="62036" y="1221"/>
                      <a:pt x="53458" y="1102"/>
                      <a:pt x="45094" y="2621"/>
                    </a:cubicBezTo>
                    <a:cubicBezTo>
                      <a:pt x="37982" y="3813"/>
                      <a:pt x="31137" y="6273"/>
                      <a:pt x="24900" y="9889"/>
                    </a:cubicBezTo>
                    <a:cubicBezTo>
                      <a:pt x="13779" y="16465"/>
                      <a:pt x="5337" y="26765"/>
                      <a:pt x="1072" y="38959"/>
                    </a:cubicBezTo>
                    <a:cubicBezTo>
                      <a:pt x="780" y="39578"/>
                      <a:pt x="518" y="40216"/>
                      <a:pt x="298" y="40865"/>
                    </a:cubicBezTo>
                    <a:lnTo>
                      <a:pt x="0" y="41520"/>
                    </a:lnTo>
                    <a:cubicBezTo>
                      <a:pt x="0" y="41520"/>
                      <a:pt x="0" y="41520"/>
                      <a:pt x="0" y="40805"/>
                    </a:cubicBezTo>
                    <a:cubicBezTo>
                      <a:pt x="0" y="40091"/>
                      <a:pt x="417" y="39674"/>
                      <a:pt x="655" y="38840"/>
                    </a:cubicBezTo>
                    <a:cubicBezTo>
                      <a:pt x="1436" y="36266"/>
                      <a:pt x="2407" y="33758"/>
                      <a:pt x="3574" y="31334"/>
                    </a:cubicBezTo>
                    <a:cubicBezTo>
                      <a:pt x="8036" y="22005"/>
                      <a:pt x="15143" y="14196"/>
                      <a:pt x="24007" y="8876"/>
                    </a:cubicBezTo>
                    <a:cubicBezTo>
                      <a:pt x="30345" y="5117"/>
                      <a:pt x="37303" y="2538"/>
                      <a:pt x="44558" y="1251"/>
                    </a:cubicBezTo>
                    <a:cubicBezTo>
                      <a:pt x="53077" y="-417"/>
                      <a:pt x="61834" y="-417"/>
                      <a:pt x="70352" y="1251"/>
                    </a:cubicBezTo>
                    <a:cubicBezTo>
                      <a:pt x="90999" y="5594"/>
                      <a:pt x="108775" y="18616"/>
                      <a:pt x="119140" y="36993"/>
                    </a:cubicBezTo>
                    <a:lnTo>
                      <a:pt x="117591" y="36993"/>
                    </a:lnTo>
                    <a:cubicBezTo>
                      <a:pt x="126139" y="28212"/>
                      <a:pt x="137696" y="22994"/>
                      <a:pt x="149938" y="22398"/>
                    </a:cubicBezTo>
                    <a:cubicBezTo>
                      <a:pt x="163150" y="21868"/>
                      <a:pt x="175987" y="26854"/>
                      <a:pt x="185382" y="36159"/>
                    </a:cubicBezTo>
                    <a:cubicBezTo>
                      <a:pt x="190266" y="40966"/>
                      <a:pt x="194085" y="46750"/>
                      <a:pt x="196581" y="53136"/>
                    </a:cubicBezTo>
                    <a:cubicBezTo>
                      <a:pt x="198695" y="59487"/>
                      <a:pt x="201704" y="65503"/>
                      <a:pt x="205516" y="71007"/>
                    </a:cubicBezTo>
                    <a:cubicBezTo>
                      <a:pt x="210002" y="76118"/>
                      <a:pt x="216596" y="78871"/>
                      <a:pt x="223387" y="78454"/>
                    </a:cubicBezTo>
                    <a:cubicBezTo>
                      <a:pt x="230607" y="77995"/>
                      <a:pt x="237857" y="78471"/>
                      <a:pt x="244951" y="79883"/>
                    </a:cubicBezTo>
                    <a:cubicBezTo>
                      <a:pt x="250253" y="81593"/>
                      <a:pt x="254822" y="85036"/>
                      <a:pt x="257938" y="89653"/>
                    </a:cubicBezTo>
                    <a:cubicBezTo>
                      <a:pt x="260839" y="94120"/>
                      <a:pt x="263049" y="98999"/>
                      <a:pt x="264490" y="104128"/>
                    </a:cubicBezTo>
                    <a:cubicBezTo>
                      <a:pt x="266772" y="113951"/>
                      <a:pt x="270066" y="123512"/>
                      <a:pt x="274320" y="132662"/>
                    </a:cubicBezTo>
                    <a:cubicBezTo>
                      <a:pt x="276583" y="136892"/>
                      <a:pt x="279883" y="140478"/>
                      <a:pt x="283910" y="143087"/>
                    </a:cubicBezTo>
                    <a:cubicBezTo>
                      <a:pt x="288009" y="145476"/>
                      <a:pt x="292476" y="147168"/>
                      <a:pt x="297135" y="148091"/>
                    </a:cubicBezTo>
                    <a:cubicBezTo>
                      <a:pt x="306559" y="149360"/>
                      <a:pt x="315780" y="151802"/>
                      <a:pt x="324596" y="155358"/>
                    </a:cubicBezTo>
                    <a:cubicBezTo>
                      <a:pt x="328802" y="157515"/>
                      <a:pt x="332424" y="160660"/>
                      <a:pt x="335140" y="164532"/>
                    </a:cubicBezTo>
                    <a:cubicBezTo>
                      <a:pt x="337720" y="168273"/>
                      <a:pt x="339596" y="172449"/>
                      <a:pt x="340680" y="176863"/>
                    </a:cubicBezTo>
                    <a:cubicBezTo>
                      <a:pt x="342664" y="185245"/>
                      <a:pt x="342908" y="193942"/>
                      <a:pt x="341395" y="202419"/>
                    </a:cubicBezTo>
                    <a:cubicBezTo>
                      <a:pt x="338774" y="218622"/>
                      <a:pt x="333770" y="233276"/>
                      <a:pt x="334842" y="247096"/>
                    </a:cubicBezTo>
                    <a:cubicBezTo>
                      <a:pt x="335259" y="253946"/>
                      <a:pt x="336689" y="260440"/>
                      <a:pt x="337344" y="266694"/>
                    </a:cubicBezTo>
                    <a:cubicBezTo>
                      <a:pt x="338226" y="272651"/>
                      <a:pt x="337946" y="278722"/>
                      <a:pt x="336510" y="284565"/>
                    </a:cubicBezTo>
                    <a:cubicBezTo>
                      <a:pt x="335289" y="289706"/>
                      <a:pt x="332448" y="294323"/>
                      <a:pt x="328409" y="297730"/>
                    </a:cubicBezTo>
                    <a:cubicBezTo>
                      <a:pt x="324751" y="300292"/>
                      <a:pt x="320736" y="302299"/>
                      <a:pt x="316495" y="303687"/>
                    </a:cubicBezTo>
                    <a:cubicBezTo>
                      <a:pt x="313230" y="304706"/>
                      <a:pt x="310222" y="306410"/>
                      <a:pt x="307679" y="308691"/>
                    </a:cubicBezTo>
                    <a:cubicBezTo>
                      <a:pt x="305885" y="310312"/>
                      <a:pt x="304533" y="312361"/>
                      <a:pt x="303747" y="314648"/>
                    </a:cubicBezTo>
                    <a:cubicBezTo>
                      <a:pt x="303360" y="316763"/>
                      <a:pt x="303759" y="318949"/>
                      <a:pt x="304879" y="32078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7" name="Forma Livre: Forma 1006">
                <a:extLst>
                  <a:ext uri="{FF2B5EF4-FFF2-40B4-BE49-F238E27FC236}">
                    <a16:creationId xmlns:a16="http://schemas.microsoft.com/office/drawing/2014/main" id="{732052A8-72EB-EA22-90C9-57F7E2316D6E}"/>
                  </a:ext>
                </a:extLst>
              </p:cNvPr>
              <p:cNvSpPr/>
              <p:nvPr/>
            </p:nvSpPr>
            <p:spPr>
              <a:xfrm>
                <a:off x="8664055" y="2839151"/>
                <a:ext cx="458747" cy="249128"/>
              </a:xfrm>
              <a:custGeom>
                <a:avLst/>
                <a:gdLst>
                  <a:gd name="connsiteX0" fmla="*/ 458748 w 458747"/>
                  <a:gd name="connsiteY0" fmla="*/ 249129 h 249128"/>
                  <a:gd name="connsiteX1" fmla="*/ 457914 w 458747"/>
                  <a:gd name="connsiteY1" fmla="*/ 247818 h 249128"/>
                  <a:gd name="connsiteX2" fmla="*/ 455531 w 458747"/>
                  <a:gd name="connsiteY2" fmla="*/ 243767 h 249128"/>
                  <a:gd name="connsiteX3" fmla="*/ 446596 w 458747"/>
                  <a:gd name="connsiteY3" fmla="*/ 228041 h 249128"/>
                  <a:gd name="connsiteX4" fmla="*/ 432061 w 458747"/>
                  <a:gd name="connsiteY4" fmla="*/ 203438 h 249128"/>
                  <a:gd name="connsiteX5" fmla="*/ 404956 w 458747"/>
                  <a:gd name="connsiteY5" fmla="*/ 178360 h 249128"/>
                  <a:gd name="connsiteX6" fmla="*/ 384226 w 458747"/>
                  <a:gd name="connsiteY6" fmla="*/ 171211 h 249128"/>
                  <a:gd name="connsiteX7" fmla="*/ 373503 w 458747"/>
                  <a:gd name="connsiteY7" fmla="*/ 165969 h 249128"/>
                  <a:gd name="connsiteX8" fmla="*/ 365164 w 458747"/>
                  <a:gd name="connsiteY8" fmla="*/ 156736 h 249128"/>
                  <a:gd name="connsiteX9" fmla="*/ 356824 w 458747"/>
                  <a:gd name="connsiteY9" fmla="*/ 132550 h 249128"/>
                  <a:gd name="connsiteX10" fmla="*/ 348901 w 458747"/>
                  <a:gd name="connsiteY10" fmla="*/ 122781 h 249128"/>
                  <a:gd name="connsiteX11" fmla="*/ 336391 w 458747"/>
                  <a:gd name="connsiteY11" fmla="*/ 118075 h 249128"/>
                  <a:gd name="connsiteX12" fmla="*/ 322750 w 458747"/>
                  <a:gd name="connsiteY12" fmla="*/ 113965 h 249128"/>
                  <a:gd name="connsiteX13" fmla="*/ 311729 w 458747"/>
                  <a:gd name="connsiteY13" fmla="*/ 104076 h 249128"/>
                  <a:gd name="connsiteX14" fmla="*/ 303211 w 458747"/>
                  <a:gd name="connsiteY14" fmla="*/ 75482 h 249128"/>
                  <a:gd name="connsiteX15" fmla="*/ 297254 w 458747"/>
                  <a:gd name="connsiteY15" fmla="*/ 62020 h 249128"/>
                  <a:gd name="connsiteX16" fmla="*/ 284744 w 458747"/>
                  <a:gd name="connsiteY16" fmla="*/ 55050 h 249128"/>
                  <a:gd name="connsiteX17" fmla="*/ 253291 w 458747"/>
                  <a:gd name="connsiteY17" fmla="*/ 57016 h 249128"/>
                  <a:gd name="connsiteX18" fmla="*/ 238280 w 458747"/>
                  <a:gd name="connsiteY18" fmla="*/ 50403 h 249128"/>
                  <a:gd name="connsiteX19" fmla="*/ 227974 w 458747"/>
                  <a:gd name="connsiteY19" fmla="*/ 38489 h 249128"/>
                  <a:gd name="connsiteX20" fmla="*/ 218800 w 458747"/>
                  <a:gd name="connsiteY20" fmla="*/ 26158 h 249128"/>
                  <a:gd name="connsiteX21" fmla="*/ 206886 w 458747"/>
                  <a:gd name="connsiteY21" fmla="*/ 17521 h 249128"/>
                  <a:gd name="connsiteX22" fmla="*/ 178591 w 458747"/>
                  <a:gd name="connsiteY22" fmla="*/ 19844 h 249128"/>
                  <a:gd name="connsiteX23" fmla="*/ 150235 w 458747"/>
                  <a:gd name="connsiteY23" fmla="*/ 24371 h 249128"/>
                  <a:gd name="connsiteX24" fmla="*/ 124620 w 458747"/>
                  <a:gd name="connsiteY24" fmla="*/ 14900 h 249128"/>
                  <a:gd name="connsiteX25" fmla="*/ 101626 w 458747"/>
                  <a:gd name="connsiteY25" fmla="*/ 4237 h 249128"/>
                  <a:gd name="connsiteX26" fmla="*/ 57008 w 458747"/>
                  <a:gd name="connsiteY26" fmla="*/ 6024 h 249128"/>
                  <a:gd name="connsiteX27" fmla="*/ 25258 w 458747"/>
                  <a:gd name="connsiteY27" fmla="*/ 25444 h 249128"/>
                  <a:gd name="connsiteX28" fmla="*/ 8578 w 458747"/>
                  <a:gd name="connsiteY28" fmla="*/ 48318 h 249128"/>
                  <a:gd name="connsiteX29" fmla="*/ 1966 w 458747"/>
                  <a:gd name="connsiteY29" fmla="*/ 65058 h 249128"/>
                  <a:gd name="connsiteX30" fmla="*/ 536 w 458747"/>
                  <a:gd name="connsiteY30" fmla="*/ 69525 h 249128"/>
                  <a:gd name="connsiteX31" fmla="*/ 0 w 458747"/>
                  <a:gd name="connsiteY31" fmla="*/ 71015 h 249128"/>
                  <a:gd name="connsiteX32" fmla="*/ 357 w 458747"/>
                  <a:gd name="connsiteY32" fmla="*/ 69466 h 249128"/>
                  <a:gd name="connsiteX33" fmla="*/ 1549 w 458747"/>
                  <a:gd name="connsiteY33" fmla="*/ 64879 h 249128"/>
                  <a:gd name="connsiteX34" fmla="*/ 7804 w 458747"/>
                  <a:gd name="connsiteY34" fmla="*/ 47901 h 249128"/>
                  <a:gd name="connsiteX35" fmla="*/ 24305 w 458747"/>
                  <a:gd name="connsiteY35" fmla="*/ 24550 h 249128"/>
                  <a:gd name="connsiteX36" fmla="*/ 56472 w 458747"/>
                  <a:gd name="connsiteY36" fmla="*/ 4535 h 249128"/>
                  <a:gd name="connsiteX37" fmla="*/ 102162 w 458747"/>
                  <a:gd name="connsiteY37" fmla="*/ 2390 h 249128"/>
                  <a:gd name="connsiteX38" fmla="*/ 125573 w 458747"/>
                  <a:gd name="connsiteY38" fmla="*/ 13113 h 249128"/>
                  <a:gd name="connsiteX39" fmla="*/ 150474 w 458747"/>
                  <a:gd name="connsiteY39" fmla="*/ 22286 h 249128"/>
                  <a:gd name="connsiteX40" fmla="*/ 177935 w 458747"/>
                  <a:gd name="connsiteY40" fmla="*/ 17700 h 249128"/>
                  <a:gd name="connsiteX41" fmla="*/ 192351 w 458747"/>
                  <a:gd name="connsiteY41" fmla="*/ 14125 h 249128"/>
                  <a:gd name="connsiteX42" fmla="*/ 207661 w 458747"/>
                  <a:gd name="connsiteY42" fmla="*/ 15436 h 249128"/>
                  <a:gd name="connsiteX43" fmla="*/ 220349 w 458747"/>
                  <a:gd name="connsiteY43" fmla="*/ 24669 h 249128"/>
                  <a:gd name="connsiteX44" fmla="*/ 229702 w 458747"/>
                  <a:gd name="connsiteY44" fmla="*/ 37179 h 249128"/>
                  <a:gd name="connsiteX45" fmla="*/ 239590 w 458747"/>
                  <a:gd name="connsiteY45" fmla="*/ 49093 h 249128"/>
                  <a:gd name="connsiteX46" fmla="*/ 253351 w 458747"/>
                  <a:gd name="connsiteY46" fmla="*/ 55050 h 249128"/>
                  <a:gd name="connsiteX47" fmla="*/ 284923 w 458747"/>
                  <a:gd name="connsiteY47" fmla="*/ 53144 h 249128"/>
                  <a:gd name="connsiteX48" fmla="*/ 298862 w 458747"/>
                  <a:gd name="connsiteY48" fmla="*/ 60947 h 249128"/>
                  <a:gd name="connsiteX49" fmla="*/ 305236 w 458747"/>
                  <a:gd name="connsiteY49" fmla="*/ 75184 h 249128"/>
                  <a:gd name="connsiteX50" fmla="*/ 313457 w 458747"/>
                  <a:gd name="connsiteY50" fmla="*/ 103301 h 249128"/>
                  <a:gd name="connsiteX51" fmla="*/ 323524 w 458747"/>
                  <a:gd name="connsiteY51" fmla="*/ 112297 h 249128"/>
                  <a:gd name="connsiteX52" fmla="*/ 336808 w 458747"/>
                  <a:gd name="connsiteY52" fmla="*/ 116347 h 249128"/>
                  <a:gd name="connsiteX53" fmla="*/ 349854 w 458747"/>
                  <a:gd name="connsiteY53" fmla="*/ 121351 h 249128"/>
                  <a:gd name="connsiteX54" fmla="*/ 358551 w 458747"/>
                  <a:gd name="connsiteY54" fmla="*/ 132014 h 249128"/>
                  <a:gd name="connsiteX55" fmla="*/ 366712 w 458747"/>
                  <a:gd name="connsiteY55" fmla="*/ 156140 h 249128"/>
                  <a:gd name="connsiteX56" fmla="*/ 384583 w 458747"/>
                  <a:gd name="connsiteY56" fmla="*/ 169841 h 249128"/>
                  <a:gd name="connsiteX57" fmla="*/ 405433 w 458747"/>
                  <a:gd name="connsiteY57" fmla="*/ 177168 h 249128"/>
                  <a:gd name="connsiteX58" fmla="*/ 432894 w 458747"/>
                  <a:gd name="connsiteY58" fmla="*/ 203021 h 249128"/>
                  <a:gd name="connsiteX59" fmla="*/ 447132 w 458747"/>
                  <a:gd name="connsiteY59" fmla="*/ 227922 h 249128"/>
                  <a:gd name="connsiteX60" fmla="*/ 455710 w 458747"/>
                  <a:gd name="connsiteY60" fmla="*/ 243827 h 249128"/>
                  <a:gd name="connsiteX61" fmla="*/ 457854 w 458747"/>
                  <a:gd name="connsiteY61" fmla="*/ 247997 h 249128"/>
                  <a:gd name="connsiteX62" fmla="*/ 458748 w 458747"/>
                  <a:gd name="connsiteY62" fmla="*/ 249129 h 24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58747" h="249128">
                    <a:moveTo>
                      <a:pt x="458748" y="249129"/>
                    </a:moveTo>
                    <a:lnTo>
                      <a:pt x="457914" y="247818"/>
                    </a:lnTo>
                    <a:lnTo>
                      <a:pt x="455531" y="243767"/>
                    </a:lnTo>
                    <a:lnTo>
                      <a:pt x="446596" y="228041"/>
                    </a:lnTo>
                    <a:cubicBezTo>
                      <a:pt x="442664" y="221250"/>
                      <a:pt x="438256" y="212672"/>
                      <a:pt x="432061" y="203438"/>
                    </a:cubicBezTo>
                    <a:cubicBezTo>
                      <a:pt x="425567" y="192692"/>
                      <a:pt x="416173" y="183995"/>
                      <a:pt x="404956" y="178360"/>
                    </a:cubicBezTo>
                    <a:cubicBezTo>
                      <a:pt x="398642" y="175500"/>
                      <a:pt x="391493" y="173832"/>
                      <a:pt x="384226" y="171211"/>
                    </a:cubicBezTo>
                    <a:cubicBezTo>
                      <a:pt x="380443" y="169924"/>
                      <a:pt x="376839" y="168167"/>
                      <a:pt x="373503" y="165969"/>
                    </a:cubicBezTo>
                    <a:cubicBezTo>
                      <a:pt x="370018" y="163610"/>
                      <a:pt x="367153" y="160441"/>
                      <a:pt x="365164" y="156736"/>
                    </a:cubicBezTo>
                    <a:cubicBezTo>
                      <a:pt x="361053" y="149170"/>
                      <a:pt x="360279" y="140354"/>
                      <a:pt x="356824" y="132550"/>
                    </a:cubicBezTo>
                    <a:cubicBezTo>
                      <a:pt x="355245" y="128559"/>
                      <a:pt x="352481" y="125152"/>
                      <a:pt x="348901" y="122781"/>
                    </a:cubicBezTo>
                    <a:cubicBezTo>
                      <a:pt x="345017" y="120535"/>
                      <a:pt x="340793" y="118945"/>
                      <a:pt x="336391" y="118075"/>
                    </a:cubicBezTo>
                    <a:cubicBezTo>
                      <a:pt x="331721" y="117146"/>
                      <a:pt x="327152" y="115769"/>
                      <a:pt x="322750" y="113965"/>
                    </a:cubicBezTo>
                    <a:cubicBezTo>
                      <a:pt x="318121" y="111921"/>
                      <a:pt x="314261" y="108460"/>
                      <a:pt x="311729" y="104076"/>
                    </a:cubicBezTo>
                    <a:cubicBezTo>
                      <a:pt x="306547" y="95319"/>
                      <a:pt x="305772" y="85014"/>
                      <a:pt x="303211" y="75482"/>
                    </a:cubicBezTo>
                    <a:cubicBezTo>
                      <a:pt x="302139" y="70645"/>
                      <a:pt x="300113" y="66064"/>
                      <a:pt x="297254" y="62020"/>
                    </a:cubicBezTo>
                    <a:cubicBezTo>
                      <a:pt x="294144" y="58165"/>
                      <a:pt x="289659" y="55663"/>
                      <a:pt x="284744" y="55050"/>
                    </a:cubicBezTo>
                    <a:cubicBezTo>
                      <a:pt x="274736" y="53739"/>
                      <a:pt x="264371" y="57969"/>
                      <a:pt x="253291" y="57016"/>
                    </a:cubicBezTo>
                    <a:cubicBezTo>
                      <a:pt x="247709" y="56468"/>
                      <a:pt x="242449" y="54150"/>
                      <a:pt x="238280" y="50403"/>
                    </a:cubicBezTo>
                    <a:cubicBezTo>
                      <a:pt x="234384" y="46853"/>
                      <a:pt x="230929" y="42856"/>
                      <a:pt x="227974" y="38489"/>
                    </a:cubicBezTo>
                    <a:cubicBezTo>
                      <a:pt x="225162" y="34200"/>
                      <a:pt x="222100" y="30084"/>
                      <a:pt x="218800" y="26158"/>
                    </a:cubicBezTo>
                    <a:cubicBezTo>
                      <a:pt x="215661" y="22275"/>
                      <a:pt x="211551" y="19296"/>
                      <a:pt x="206886" y="17521"/>
                    </a:cubicBezTo>
                    <a:cubicBezTo>
                      <a:pt x="197653" y="14066"/>
                      <a:pt x="187645" y="16985"/>
                      <a:pt x="178591" y="19844"/>
                    </a:cubicBezTo>
                    <a:cubicBezTo>
                      <a:pt x="169572" y="23371"/>
                      <a:pt x="159904" y="24913"/>
                      <a:pt x="150235" y="24371"/>
                    </a:cubicBezTo>
                    <a:cubicBezTo>
                      <a:pt x="141193" y="22787"/>
                      <a:pt x="132513" y="19582"/>
                      <a:pt x="124620" y="14900"/>
                    </a:cubicBezTo>
                    <a:cubicBezTo>
                      <a:pt x="117329" y="10593"/>
                      <a:pt x="109626" y="7025"/>
                      <a:pt x="101626" y="4237"/>
                    </a:cubicBezTo>
                    <a:cubicBezTo>
                      <a:pt x="86901" y="436"/>
                      <a:pt x="71383" y="1062"/>
                      <a:pt x="57008" y="6024"/>
                    </a:cubicBezTo>
                    <a:cubicBezTo>
                      <a:pt x="45094" y="10021"/>
                      <a:pt x="34241" y="16663"/>
                      <a:pt x="25258" y="25444"/>
                    </a:cubicBezTo>
                    <a:cubicBezTo>
                      <a:pt x="18568" y="32175"/>
                      <a:pt x="12945" y="39889"/>
                      <a:pt x="8578" y="48318"/>
                    </a:cubicBezTo>
                    <a:cubicBezTo>
                      <a:pt x="5933" y="53716"/>
                      <a:pt x="3723" y="59309"/>
                      <a:pt x="1966" y="65058"/>
                    </a:cubicBezTo>
                    <a:lnTo>
                      <a:pt x="536" y="69525"/>
                    </a:lnTo>
                    <a:cubicBezTo>
                      <a:pt x="435" y="70044"/>
                      <a:pt x="250" y="70550"/>
                      <a:pt x="0" y="71015"/>
                    </a:cubicBezTo>
                    <a:cubicBezTo>
                      <a:pt x="42" y="70484"/>
                      <a:pt x="161" y="69960"/>
                      <a:pt x="357" y="69466"/>
                    </a:cubicBezTo>
                    <a:cubicBezTo>
                      <a:pt x="357" y="68334"/>
                      <a:pt x="1013" y="66785"/>
                      <a:pt x="1549" y="64879"/>
                    </a:cubicBezTo>
                    <a:cubicBezTo>
                      <a:pt x="3104" y="59041"/>
                      <a:pt x="5200" y="53358"/>
                      <a:pt x="7804" y="47901"/>
                    </a:cubicBezTo>
                    <a:cubicBezTo>
                      <a:pt x="12051" y="39306"/>
                      <a:pt x="17615" y="31424"/>
                      <a:pt x="24305" y="24550"/>
                    </a:cubicBezTo>
                    <a:cubicBezTo>
                      <a:pt x="33371" y="15525"/>
                      <a:pt x="44374" y="8681"/>
                      <a:pt x="56472" y="4535"/>
                    </a:cubicBezTo>
                    <a:cubicBezTo>
                      <a:pt x="71156" y="-666"/>
                      <a:pt x="87056" y="-1411"/>
                      <a:pt x="102162" y="2390"/>
                    </a:cubicBezTo>
                    <a:cubicBezTo>
                      <a:pt x="110294" y="5196"/>
                      <a:pt x="118133" y="8788"/>
                      <a:pt x="125573" y="13113"/>
                    </a:cubicBezTo>
                    <a:cubicBezTo>
                      <a:pt x="133264" y="17616"/>
                      <a:pt x="141699" y="20726"/>
                      <a:pt x="150474" y="22286"/>
                    </a:cubicBezTo>
                    <a:cubicBezTo>
                      <a:pt x="159856" y="22793"/>
                      <a:pt x="169226" y="21226"/>
                      <a:pt x="177935" y="17700"/>
                    </a:cubicBezTo>
                    <a:cubicBezTo>
                      <a:pt x="182647" y="16151"/>
                      <a:pt x="187467" y="14959"/>
                      <a:pt x="192351" y="14125"/>
                    </a:cubicBezTo>
                    <a:cubicBezTo>
                      <a:pt x="197480" y="13250"/>
                      <a:pt x="202752" y="13702"/>
                      <a:pt x="207661" y="15436"/>
                    </a:cubicBezTo>
                    <a:cubicBezTo>
                      <a:pt x="212599" y="17396"/>
                      <a:pt x="216966" y="20571"/>
                      <a:pt x="220349" y="24669"/>
                    </a:cubicBezTo>
                    <a:cubicBezTo>
                      <a:pt x="223804" y="28601"/>
                      <a:pt x="226663" y="32949"/>
                      <a:pt x="229702" y="37179"/>
                    </a:cubicBezTo>
                    <a:cubicBezTo>
                      <a:pt x="232513" y="41527"/>
                      <a:pt x="235837" y="45525"/>
                      <a:pt x="239590" y="49093"/>
                    </a:cubicBezTo>
                    <a:cubicBezTo>
                      <a:pt x="243432" y="52488"/>
                      <a:pt x="248252" y="54573"/>
                      <a:pt x="253351" y="55050"/>
                    </a:cubicBezTo>
                    <a:cubicBezTo>
                      <a:pt x="263656" y="56003"/>
                      <a:pt x="274022" y="51774"/>
                      <a:pt x="284923" y="53144"/>
                    </a:cubicBezTo>
                    <a:cubicBezTo>
                      <a:pt x="290409" y="53829"/>
                      <a:pt x="295413" y="56628"/>
                      <a:pt x="298862" y="60947"/>
                    </a:cubicBezTo>
                    <a:cubicBezTo>
                      <a:pt x="301942" y="65206"/>
                      <a:pt x="304110" y="70050"/>
                      <a:pt x="305236" y="75184"/>
                    </a:cubicBezTo>
                    <a:cubicBezTo>
                      <a:pt x="307798" y="85014"/>
                      <a:pt x="308691" y="95140"/>
                      <a:pt x="313457" y="103301"/>
                    </a:cubicBezTo>
                    <a:cubicBezTo>
                      <a:pt x="315804" y="107269"/>
                      <a:pt x="319319" y="110414"/>
                      <a:pt x="323524" y="112297"/>
                    </a:cubicBezTo>
                    <a:cubicBezTo>
                      <a:pt x="327813" y="114072"/>
                      <a:pt x="332257" y="115430"/>
                      <a:pt x="336808" y="116347"/>
                    </a:cubicBezTo>
                    <a:cubicBezTo>
                      <a:pt x="341407" y="117271"/>
                      <a:pt x="345815" y="118962"/>
                      <a:pt x="349854" y="121351"/>
                    </a:cubicBezTo>
                    <a:cubicBezTo>
                      <a:pt x="353774" y="123930"/>
                      <a:pt x="356812" y="127654"/>
                      <a:pt x="358551" y="132014"/>
                    </a:cubicBezTo>
                    <a:cubicBezTo>
                      <a:pt x="362125" y="140294"/>
                      <a:pt x="362840" y="149051"/>
                      <a:pt x="366712" y="156140"/>
                    </a:cubicBezTo>
                    <a:cubicBezTo>
                      <a:pt x="370733" y="162794"/>
                      <a:pt x="377113" y="167691"/>
                      <a:pt x="384583" y="169841"/>
                    </a:cubicBezTo>
                    <a:cubicBezTo>
                      <a:pt x="391672" y="172462"/>
                      <a:pt x="398940" y="174190"/>
                      <a:pt x="405433" y="177168"/>
                    </a:cubicBezTo>
                    <a:cubicBezTo>
                      <a:pt x="416835" y="183030"/>
                      <a:pt x="426354" y="191989"/>
                      <a:pt x="432894" y="203021"/>
                    </a:cubicBezTo>
                    <a:cubicBezTo>
                      <a:pt x="438851" y="212434"/>
                      <a:pt x="443319" y="220892"/>
                      <a:pt x="447132" y="227922"/>
                    </a:cubicBezTo>
                    <a:lnTo>
                      <a:pt x="455710" y="243827"/>
                    </a:lnTo>
                    <a:lnTo>
                      <a:pt x="457854" y="247997"/>
                    </a:lnTo>
                    <a:cubicBezTo>
                      <a:pt x="458194" y="248342"/>
                      <a:pt x="458492" y="248718"/>
                      <a:pt x="458748" y="24912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8" name="Forma Livre: Forma 1007">
                <a:extLst>
                  <a:ext uri="{FF2B5EF4-FFF2-40B4-BE49-F238E27FC236}">
                    <a16:creationId xmlns:a16="http://schemas.microsoft.com/office/drawing/2014/main" id="{7C6DB6DE-1651-3208-C6E2-B38395BDB262}"/>
                  </a:ext>
                </a:extLst>
              </p:cNvPr>
              <p:cNvSpPr/>
              <p:nvPr/>
            </p:nvSpPr>
            <p:spPr>
              <a:xfrm>
                <a:off x="8914189" y="3015372"/>
                <a:ext cx="165720" cy="421473"/>
              </a:xfrm>
              <a:custGeom>
                <a:avLst/>
                <a:gdLst>
                  <a:gd name="connsiteX0" fmla="*/ 123012 w 165720"/>
                  <a:gd name="connsiteY0" fmla="*/ 351 h 421473"/>
                  <a:gd name="connsiteX1" fmla="*/ 124382 w 165720"/>
                  <a:gd name="connsiteY1" fmla="*/ 54 h 421473"/>
                  <a:gd name="connsiteX2" fmla="*/ 128433 w 165720"/>
                  <a:gd name="connsiteY2" fmla="*/ 649 h 421473"/>
                  <a:gd name="connsiteX3" fmla="*/ 136892 w 165720"/>
                  <a:gd name="connsiteY3" fmla="*/ 13397 h 421473"/>
                  <a:gd name="connsiteX4" fmla="*/ 136058 w 165720"/>
                  <a:gd name="connsiteY4" fmla="*/ 24715 h 421473"/>
                  <a:gd name="connsiteX5" fmla="*/ 135104 w 165720"/>
                  <a:gd name="connsiteY5" fmla="*/ 37880 h 421473"/>
                  <a:gd name="connsiteX6" fmla="*/ 141359 w 165720"/>
                  <a:gd name="connsiteY6" fmla="*/ 51343 h 421473"/>
                  <a:gd name="connsiteX7" fmla="*/ 152022 w 165720"/>
                  <a:gd name="connsiteY7" fmla="*/ 64985 h 421473"/>
                  <a:gd name="connsiteX8" fmla="*/ 155299 w 165720"/>
                  <a:gd name="connsiteY8" fmla="*/ 83749 h 421473"/>
                  <a:gd name="connsiteX9" fmla="*/ 147316 w 165720"/>
                  <a:gd name="connsiteY9" fmla="*/ 102692 h 421473"/>
                  <a:gd name="connsiteX10" fmla="*/ 150890 w 165720"/>
                  <a:gd name="connsiteY10" fmla="*/ 123184 h 421473"/>
                  <a:gd name="connsiteX11" fmla="*/ 162388 w 165720"/>
                  <a:gd name="connsiteY11" fmla="*/ 143557 h 421473"/>
                  <a:gd name="connsiteX12" fmla="*/ 165664 w 165720"/>
                  <a:gd name="connsiteY12" fmla="*/ 155471 h 421473"/>
                  <a:gd name="connsiteX13" fmla="*/ 163758 w 165720"/>
                  <a:gd name="connsiteY13" fmla="*/ 168100 h 421473"/>
                  <a:gd name="connsiteX14" fmla="*/ 151010 w 165720"/>
                  <a:gd name="connsiteY14" fmla="*/ 190558 h 421473"/>
                  <a:gd name="connsiteX15" fmla="*/ 145053 w 165720"/>
                  <a:gd name="connsiteY15" fmla="*/ 214922 h 421473"/>
                  <a:gd name="connsiteX16" fmla="*/ 155954 w 165720"/>
                  <a:gd name="connsiteY16" fmla="*/ 239584 h 421473"/>
                  <a:gd name="connsiteX17" fmla="*/ 159767 w 165720"/>
                  <a:gd name="connsiteY17" fmla="*/ 253166 h 421473"/>
                  <a:gd name="connsiteX18" fmla="*/ 157205 w 165720"/>
                  <a:gd name="connsiteY18" fmla="*/ 266927 h 421473"/>
                  <a:gd name="connsiteX19" fmla="*/ 142551 w 165720"/>
                  <a:gd name="connsiteY19" fmla="*/ 289325 h 421473"/>
                  <a:gd name="connsiteX20" fmla="*/ 130994 w 165720"/>
                  <a:gd name="connsiteY20" fmla="*/ 311544 h 421473"/>
                  <a:gd name="connsiteX21" fmla="*/ 125037 w 165720"/>
                  <a:gd name="connsiteY21" fmla="*/ 335372 h 421473"/>
                  <a:gd name="connsiteX22" fmla="*/ 118127 w 165720"/>
                  <a:gd name="connsiteY22" fmla="*/ 345380 h 421473"/>
                  <a:gd name="connsiteX23" fmla="*/ 107881 w 165720"/>
                  <a:gd name="connsiteY23" fmla="*/ 351337 h 421473"/>
                  <a:gd name="connsiteX24" fmla="*/ 97754 w 165720"/>
                  <a:gd name="connsiteY24" fmla="*/ 355805 h 421473"/>
                  <a:gd name="connsiteX25" fmla="*/ 89474 w 165720"/>
                  <a:gd name="connsiteY25" fmla="*/ 362358 h 421473"/>
                  <a:gd name="connsiteX26" fmla="*/ 78394 w 165720"/>
                  <a:gd name="connsiteY26" fmla="*/ 379335 h 421473"/>
                  <a:gd name="connsiteX27" fmla="*/ 69280 w 165720"/>
                  <a:gd name="connsiteY27" fmla="*/ 396074 h 421473"/>
                  <a:gd name="connsiteX28" fmla="*/ 44558 w 165720"/>
                  <a:gd name="connsiteY28" fmla="*/ 417222 h 421473"/>
                  <a:gd name="connsiteX29" fmla="*/ 20194 w 165720"/>
                  <a:gd name="connsiteY29" fmla="*/ 421391 h 421473"/>
                  <a:gd name="connsiteX30" fmla="*/ 4944 w 165720"/>
                  <a:gd name="connsiteY30" fmla="*/ 418115 h 421473"/>
                  <a:gd name="connsiteX31" fmla="*/ 0 w 165720"/>
                  <a:gd name="connsiteY31" fmla="*/ 415732 h 421473"/>
                  <a:gd name="connsiteX32" fmla="*/ 20254 w 165720"/>
                  <a:gd name="connsiteY32" fmla="*/ 420498 h 421473"/>
                  <a:gd name="connsiteX33" fmla="*/ 44082 w 165720"/>
                  <a:gd name="connsiteY33" fmla="*/ 416030 h 421473"/>
                  <a:gd name="connsiteX34" fmla="*/ 67910 w 165720"/>
                  <a:gd name="connsiteY34" fmla="*/ 395240 h 421473"/>
                  <a:gd name="connsiteX35" fmla="*/ 76786 w 165720"/>
                  <a:gd name="connsiteY35" fmla="*/ 378501 h 421473"/>
                  <a:gd name="connsiteX36" fmla="*/ 88104 w 165720"/>
                  <a:gd name="connsiteY36" fmla="*/ 361047 h 421473"/>
                  <a:gd name="connsiteX37" fmla="*/ 96801 w 165720"/>
                  <a:gd name="connsiteY37" fmla="*/ 354137 h 421473"/>
                  <a:gd name="connsiteX38" fmla="*/ 107107 w 165720"/>
                  <a:gd name="connsiteY38" fmla="*/ 349490 h 421473"/>
                  <a:gd name="connsiteX39" fmla="*/ 116757 w 165720"/>
                  <a:gd name="connsiteY39" fmla="*/ 343951 h 421473"/>
                  <a:gd name="connsiteX40" fmla="*/ 123071 w 165720"/>
                  <a:gd name="connsiteY40" fmla="*/ 334598 h 421473"/>
                  <a:gd name="connsiteX41" fmla="*/ 129028 w 165720"/>
                  <a:gd name="connsiteY41" fmla="*/ 310770 h 421473"/>
                  <a:gd name="connsiteX42" fmla="*/ 140942 w 165720"/>
                  <a:gd name="connsiteY42" fmla="*/ 287776 h 421473"/>
                  <a:gd name="connsiteX43" fmla="*/ 155299 w 165720"/>
                  <a:gd name="connsiteY43" fmla="*/ 265795 h 421473"/>
                  <a:gd name="connsiteX44" fmla="*/ 157622 w 165720"/>
                  <a:gd name="connsiteY44" fmla="*/ 253047 h 421473"/>
                  <a:gd name="connsiteX45" fmla="*/ 154048 w 165720"/>
                  <a:gd name="connsiteY45" fmla="*/ 240299 h 421473"/>
                  <a:gd name="connsiteX46" fmla="*/ 142968 w 165720"/>
                  <a:gd name="connsiteY46" fmla="*/ 215101 h 421473"/>
                  <a:gd name="connsiteX47" fmla="*/ 143802 w 165720"/>
                  <a:gd name="connsiteY47" fmla="*/ 201340 h 421473"/>
                  <a:gd name="connsiteX48" fmla="*/ 149461 w 165720"/>
                  <a:gd name="connsiteY48" fmla="*/ 189426 h 421473"/>
                  <a:gd name="connsiteX49" fmla="*/ 162030 w 165720"/>
                  <a:gd name="connsiteY49" fmla="*/ 167326 h 421473"/>
                  <a:gd name="connsiteX50" fmla="*/ 163877 w 165720"/>
                  <a:gd name="connsiteY50" fmla="*/ 155412 h 421473"/>
                  <a:gd name="connsiteX51" fmla="*/ 160839 w 165720"/>
                  <a:gd name="connsiteY51" fmla="*/ 144094 h 421473"/>
                  <a:gd name="connsiteX52" fmla="*/ 149461 w 165720"/>
                  <a:gd name="connsiteY52" fmla="*/ 123721 h 421473"/>
                  <a:gd name="connsiteX53" fmla="*/ 145827 w 165720"/>
                  <a:gd name="connsiteY53" fmla="*/ 101799 h 421473"/>
                  <a:gd name="connsiteX54" fmla="*/ 153988 w 165720"/>
                  <a:gd name="connsiteY54" fmla="*/ 82915 h 421473"/>
                  <a:gd name="connsiteX55" fmla="*/ 151069 w 165720"/>
                  <a:gd name="connsiteY55" fmla="*/ 65521 h 421473"/>
                  <a:gd name="connsiteX56" fmla="*/ 140585 w 165720"/>
                  <a:gd name="connsiteY56" fmla="*/ 51879 h 421473"/>
                  <a:gd name="connsiteX57" fmla="*/ 134151 w 165720"/>
                  <a:gd name="connsiteY57" fmla="*/ 37642 h 421473"/>
                  <a:gd name="connsiteX58" fmla="*/ 135343 w 165720"/>
                  <a:gd name="connsiteY58" fmla="*/ 24179 h 421473"/>
                  <a:gd name="connsiteX59" fmla="*/ 136356 w 165720"/>
                  <a:gd name="connsiteY59" fmla="*/ 13159 h 421473"/>
                  <a:gd name="connsiteX60" fmla="*/ 128611 w 165720"/>
                  <a:gd name="connsiteY60" fmla="*/ 709 h 421473"/>
                  <a:gd name="connsiteX61" fmla="*/ 123012 w 165720"/>
                  <a:gd name="connsiteY61" fmla="*/ 351 h 42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65720" h="421473">
                    <a:moveTo>
                      <a:pt x="123012" y="351"/>
                    </a:moveTo>
                    <a:lnTo>
                      <a:pt x="124382" y="54"/>
                    </a:lnTo>
                    <a:cubicBezTo>
                      <a:pt x="125764" y="-107"/>
                      <a:pt x="127158" y="95"/>
                      <a:pt x="128433" y="649"/>
                    </a:cubicBezTo>
                    <a:cubicBezTo>
                      <a:pt x="133210" y="3217"/>
                      <a:pt x="136379" y="8000"/>
                      <a:pt x="136892" y="13397"/>
                    </a:cubicBezTo>
                    <a:cubicBezTo>
                      <a:pt x="137160" y="17192"/>
                      <a:pt x="136874" y="21004"/>
                      <a:pt x="136058" y="24715"/>
                    </a:cubicBezTo>
                    <a:cubicBezTo>
                      <a:pt x="135099" y="29034"/>
                      <a:pt x="134777" y="33466"/>
                      <a:pt x="135104" y="37880"/>
                    </a:cubicBezTo>
                    <a:cubicBezTo>
                      <a:pt x="135980" y="42837"/>
                      <a:pt x="138137" y="47477"/>
                      <a:pt x="141359" y="51343"/>
                    </a:cubicBezTo>
                    <a:cubicBezTo>
                      <a:pt x="144636" y="55632"/>
                      <a:pt x="148686" y="59802"/>
                      <a:pt x="152022" y="64985"/>
                    </a:cubicBezTo>
                    <a:cubicBezTo>
                      <a:pt x="155996" y="70382"/>
                      <a:pt x="157205" y="77328"/>
                      <a:pt x="155299" y="83749"/>
                    </a:cubicBezTo>
                    <a:cubicBezTo>
                      <a:pt x="153393" y="90302"/>
                      <a:pt x="149342" y="96021"/>
                      <a:pt x="147316" y="102692"/>
                    </a:cubicBezTo>
                    <a:cubicBezTo>
                      <a:pt x="145851" y="109728"/>
                      <a:pt x="147132" y="117061"/>
                      <a:pt x="150890" y="123184"/>
                    </a:cubicBezTo>
                    <a:cubicBezTo>
                      <a:pt x="154286" y="129797"/>
                      <a:pt x="158992" y="136171"/>
                      <a:pt x="162388" y="143557"/>
                    </a:cubicBezTo>
                    <a:cubicBezTo>
                      <a:pt x="164216" y="147286"/>
                      <a:pt x="165330" y="151331"/>
                      <a:pt x="165664" y="155471"/>
                    </a:cubicBezTo>
                    <a:cubicBezTo>
                      <a:pt x="165926" y="159766"/>
                      <a:pt x="165277" y="164073"/>
                      <a:pt x="163758" y="168100"/>
                    </a:cubicBezTo>
                    <a:cubicBezTo>
                      <a:pt x="160189" y="175952"/>
                      <a:pt x="155924" y="183469"/>
                      <a:pt x="151010" y="190558"/>
                    </a:cubicBezTo>
                    <a:cubicBezTo>
                      <a:pt x="146024" y="197641"/>
                      <a:pt x="143897" y="206338"/>
                      <a:pt x="145053" y="214922"/>
                    </a:cubicBezTo>
                    <a:cubicBezTo>
                      <a:pt x="147692" y="223548"/>
                      <a:pt x="151349" y="231828"/>
                      <a:pt x="155954" y="239584"/>
                    </a:cubicBezTo>
                    <a:cubicBezTo>
                      <a:pt x="158057" y="243837"/>
                      <a:pt x="159349" y="248442"/>
                      <a:pt x="159767" y="253166"/>
                    </a:cubicBezTo>
                    <a:cubicBezTo>
                      <a:pt x="159945" y="257884"/>
                      <a:pt x="159070" y="262584"/>
                      <a:pt x="157205" y="266927"/>
                    </a:cubicBezTo>
                    <a:cubicBezTo>
                      <a:pt x="153214" y="274939"/>
                      <a:pt x="148293" y="282457"/>
                      <a:pt x="142551" y="289325"/>
                    </a:cubicBezTo>
                    <a:cubicBezTo>
                      <a:pt x="137219" y="295860"/>
                      <a:pt x="133282" y="303425"/>
                      <a:pt x="130994" y="311544"/>
                    </a:cubicBezTo>
                    <a:cubicBezTo>
                      <a:pt x="129547" y="319610"/>
                      <a:pt x="127557" y="327575"/>
                      <a:pt x="125037" y="335372"/>
                    </a:cubicBezTo>
                    <a:cubicBezTo>
                      <a:pt x="123518" y="339185"/>
                      <a:pt x="121153" y="342610"/>
                      <a:pt x="118127" y="345380"/>
                    </a:cubicBezTo>
                    <a:cubicBezTo>
                      <a:pt x="115089" y="347954"/>
                      <a:pt x="111622" y="349973"/>
                      <a:pt x="107881" y="351337"/>
                    </a:cubicBezTo>
                    <a:cubicBezTo>
                      <a:pt x="104432" y="352648"/>
                      <a:pt x="101049" y="354143"/>
                      <a:pt x="97754" y="355805"/>
                    </a:cubicBezTo>
                    <a:cubicBezTo>
                      <a:pt x="94710" y="357604"/>
                      <a:pt x="91922" y="359808"/>
                      <a:pt x="89474" y="362358"/>
                    </a:cubicBezTo>
                    <a:cubicBezTo>
                      <a:pt x="85048" y="367505"/>
                      <a:pt x="81325" y="373211"/>
                      <a:pt x="78394" y="379335"/>
                    </a:cubicBezTo>
                    <a:cubicBezTo>
                      <a:pt x="75356" y="385292"/>
                      <a:pt x="72437" y="390892"/>
                      <a:pt x="69280" y="396074"/>
                    </a:cubicBezTo>
                    <a:cubicBezTo>
                      <a:pt x="63555" y="405623"/>
                      <a:pt x="54876" y="413046"/>
                      <a:pt x="44558" y="417222"/>
                    </a:cubicBezTo>
                    <a:cubicBezTo>
                      <a:pt x="36850" y="420414"/>
                      <a:pt x="28528" y="421844"/>
                      <a:pt x="20194" y="421391"/>
                    </a:cubicBezTo>
                    <a:cubicBezTo>
                      <a:pt x="14976" y="421082"/>
                      <a:pt x="9829" y="419980"/>
                      <a:pt x="4944" y="418115"/>
                    </a:cubicBezTo>
                    <a:cubicBezTo>
                      <a:pt x="3241" y="417448"/>
                      <a:pt x="1585" y="416650"/>
                      <a:pt x="0" y="415732"/>
                    </a:cubicBezTo>
                    <a:cubicBezTo>
                      <a:pt x="6416" y="418514"/>
                      <a:pt x="13272" y="420128"/>
                      <a:pt x="20254" y="420498"/>
                    </a:cubicBezTo>
                    <a:cubicBezTo>
                      <a:pt x="28433" y="420802"/>
                      <a:pt x="36570" y="419277"/>
                      <a:pt x="44082" y="416030"/>
                    </a:cubicBezTo>
                    <a:cubicBezTo>
                      <a:pt x="54060" y="411848"/>
                      <a:pt x="62417" y="404557"/>
                      <a:pt x="67910" y="395240"/>
                    </a:cubicBezTo>
                    <a:cubicBezTo>
                      <a:pt x="71067" y="390117"/>
                      <a:pt x="73867" y="384399"/>
                      <a:pt x="76786" y="378501"/>
                    </a:cubicBezTo>
                    <a:cubicBezTo>
                      <a:pt x="79776" y="372211"/>
                      <a:pt x="83583" y="366343"/>
                      <a:pt x="88104" y="361047"/>
                    </a:cubicBezTo>
                    <a:cubicBezTo>
                      <a:pt x="90665" y="358349"/>
                      <a:pt x="93590" y="356019"/>
                      <a:pt x="96801" y="354137"/>
                    </a:cubicBezTo>
                    <a:cubicBezTo>
                      <a:pt x="100131" y="352356"/>
                      <a:pt x="103568" y="350807"/>
                      <a:pt x="107107" y="349490"/>
                    </a:cubicBezTo>
                    <a:cubicBezTo>
                      <a:pt x="110621" y="348216"/>
                      <a:pt x="113886" y="346339"/>
                      <a:pt x="116757" y="343951"/>
                    </a:cubicBezTo>
                    <a:cubicBezTo>
                      <a:pt x="119551" y="341359"/>
                      <a:pt x="121713" y="338160"/>
                      <a:pt x="123071" y="334598"/>
                    </a:cubicBezTo>
                    <a:cubicBezTo>
                      <a:pt x="125597" y="326800"/>
                      <a:pt x="127587" y="318842"/>
                      <a:pt x="129028" y="310770"/>
                    </a:cubicBezTo>
                    <a:cubicBezTo>
                      <a:pt x="131346" y="302353"/>
                      <a:pt x="135402" y="294519"/>
                      <a:pt x="140942" y="287776"/>
                    </a:cubicBezTo>
                    <a:cubicBezTo>
                      <a:pt x="146566" y="281033"/>
                      <a:pt x="151385" y="273652"/>
                      <a:pt x="155299" y="265795"/>
                    </a:cubicBezTo>
                    <a:cubicBezTo>
                      <a:pt x="157050" y="261786"/>
                      <a:pt x="157848" y="257419"/>
                      <a:pt x="157622" y="253047"/>
                    </a:cubicBezTo>
                    <a:cubicBezTo>
                      <a:pt x="157247" y="248609"/>
                      <a:pt x="156031" y="244284"/>
                      <a:pt x="154048" y="240299"/>
                    </a:cubicBezTo>
                    <a:cubicBezTo>
                      <a:pt x="149336" y="232388"/>
                      <a:pt x="145613" y="223923"/>
                      <a:pt x="142968" y="215101"/>
                    </a:cubicBezTo>
                    <a:cubicBezTo>
                      <a:pt x="142134" y="210514"/>
                      <a:pt x="142420" y="205796"/>
                      <a:pt x="143802" y="201340"/>
                    </a:cubicBezTo>
                    <a:cubicBezTo>
                      <a:pt x="145208" y="197158"/>
                      <a:pt x="147108" y="193155"/>
                      <a:pt x="149461" y="189426"/>
                    </a:cubicBezTo>
                    <a:cubicBezTo>
                      <a:pt x="154298" y="182445"/>
                      <a:pt x="158504" y="175052"/>
                      <a:pt x="162030" y="167326"/>
                    </a:cubicBezTo>
                    <a:cubicBezTo>
                      <a:pt x="163519" y="163543"/>
                      <a:pt x="164151" y="159469"/>
                      <a:pt x="163877" y="155412"/>
                    </a:cubicBezTo>
                    <a:cubicBezTo>
                      <a:pt x="163585" y="151480"/>
                      <a:pt x="162554" y="147644"/>
                      <a:pt x="160839" y="144094"/>
                    </a:cubicBezTo>
                    <a:cubicBezTo>
                      <a:pt x="157562" y="136945"/>
                      <a:pt x="152916" y="130571"/>
                      <a:pt x="149461" y="123721"/>
                    </a:cubicBezTo>
                    <a:cubicBezTo>
                      <a:pt x="145470" y="117156"/>
                      <a:pt x="144165" y="109299"/>
                      <a:pt x="145827" y="101799"/>
                    </a:cubicBezTo>
                    <a:cubicBezTo>
                      <a:pt x="147853" y="94710"/>
                      <a:pt x="152142" y="89051"/>
                      <a:pt x="153988" y="82915"/>
                    </a:cubicBezTo>
                    <a:cubicBezTo>
                      <a:pt x="155781" y="76976"/>
                      <a:pt x="154697" y="70549"/>
                      <a:pt x="151069" y="65521"/>
                    </a:cubicBezTo>
                    <a:cubicBezTo>
                      <a:pt x="147853" y="60517"/>
                      <a:pt x="143861" y="56288"/>
                      <a:pt x="140585" y="51879"/>
                    </a:cubicBezTo>
                    <a:cubicBezTo>
                      <a:pt x="137249" y="47769"/>
                      <a:pt x="135033" y="42860"/>
                      <a:pt x="134151" y="37642"/>
                    </a:cubicBezTo>
                    <a:cubicBezTo>
                      <a:pt x="133913" y="33121"/>
                      <a:pt x="134318" y="28588"/>
                      <a:pt x="135343" y="24179"/>
                    </a:cubicBezTo>
                    <a:cubicBezTo>
                      <a:pt x="136207" y="20575"/>
                      <a:pt x="136552" y="16864"/>
                      <a:pt x="136356" y="13159"/>
                    </a:cubicBezTo>
                    <a:cubicBezTo>
                      <a:pt x="135956" y="7994"/>
                      <a:pt x="133067" y="3348"/>
                      <a:pt x="128611" y="709"/>
                    </a:cubicBezTo>
                    <a:cubicBezTo>
                      <a:pt x="126818" y="54"/>
                      <a:pt x="124876" y="-72"/>
                      <a:pt x="123012" y="35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09" name="Forma Livre: Forma 1008">
                <a:extLst>
                  <a:ext uri="{FF2B5EF4-FFF2-40B4-BE49-F238E27FC236}">
                    <a16:creationId xmlns:a16="http://schemas.microsoft.com/office/drawing/2014/main" id="{615A34C3-0336-3EF9-718A-89D85ABBC84A}"/>
                  </a:ext>
                </a:extLst>
              </p:cNvPr>
              <p:cNvSpPr/>
              <p:nvPr/>
            </p:nvSpPr>
            <p:spPr>
              <a:xfrm>
                <a:off x="8225760" y="2833161"/>
                <a:ext cx="392545" cy="411540"/>
              </a:xfrm>
              <a:custGeom>
                <a:avLst/>
                <a:gdLst>
                  <a:gd name="connsiteX0" fmla="*/ 42155 w 392545"/>
                  <a:gd name="connsiteY0" fmla="*/ 411371 h 411540"/>
                  <a:gd name="connsiteX1" fmla="*/ 36198 w 392545"/>
                  <a:gd name="connsiteY1" fmla="*/ 411371 h 411540"/>
                  <a:gd name="connsiteX2" fmla="*/ 19876 w 392545"/>
                  <a:gd name="connsiteY2" fmla="*/ 405712 h 411540"/>
                  <a:gd name="connsiteX3" fmla="*/ 2422 w 392545"/>
                  <a:gd name="connsiteY3" fmla="*/ 384803 h 411540"/>
                  <a:gd name="connsiteX4" fmla="*/ 5937 w 392545"/>
                  <a:gd name="connsiteY4" fmla="*/ 349061 h 411540"/>
                  <a:gd name="connsiteX5" fmla="*/ 19757 w 392545"/>
                  <a:gd name="connsiteY5" fmla="*/ 332560 h 411540"/>
                  <a:gd name="connsiteX6" fmla="*/ 32505 w 392545"/>
                  <a:gd name="connsiteY6" fmla="*/ 313676 h 411540"/>
                  <a:gd name="connsiteX7" fmla="*/ 29586 w 392545"/>
                  <a:gd name="connsiteY7" fmla="*/ 289848 h 411540"/>
                  <a:gd name="connsiteX8" fmla="*/ 17672 w 392545"/>
                  <a:gd name="connsiteY8" fmla="*/ 266020 h 411540"/>
                  <a:gd name="connsiteX9" fmla="*/ 59508 w 392545"/>
                  <a:gd name="connsiteY9" fmla="*/ 170393 h 411540"/>
                  <a:gd name="connsiteX10" fmla="*/ 66162 w 392545"/>
                  <a:gd name="connsiteY10" fmla="*/ 168147 h 411540"/>
                  <a:gd name="connsiteX11" fmla="*/ 65566 w 392545"/>
                  <a:gd name="connsiteY11" fmla="*/ 169994 h 411540"/>
                  <a:gd name="connsiteX12" fmla="*/ 57882 w 392545"/>
                  <a:gd name="connsiteY12" fmla="*/ 154029 h 411540"/>
                  <a:gd name="connsiteX13" fmla="*/ 57882 w 392545"/>
                  <a:gd name="connsiteY13" fmla="*/ 136158 h 411540"/>
                  <a:gd name="connsiteX14" fmla="*/ 64196 w 392545"/>
                  <a:gd name="connsiteY14" fmla="*/ 119121 h 411540"/>
                  <a:gd name="connsiteX15" fmla="*/ 76110 w 392545"/>
                  <a:gd name="connsiteY15" fmla="*/ 104943 h 411540"/>
                  <a:gd name="connsiteX16" fmla="*/ 123766 w 392545"/>
                  <a:gd name="connsiteY16" fmla="*/ 81115 h 411540"/>
                  <a:gd name="connsiteX17" fmla="*/ 174103 w 392545"/>
                  <a:gd name="connsiteY17" fmla="*/ 75158 h 411540"/>
                  <a:gd name="connsiteX18" fmla="*/ 172971 w 392545"/>
                  <a:gd name="connsiteY18" fmla="*/ 76290 h 411540"/>
                  <a:gd name="connsiteX19" fmla="*/ 224034 w 392545"/>
                  <a:gd name="connsiteY19" fmla="*/ 20932 h 411540"/>
                  <a:gd name="connsiteX20" fmla="*/ 225690 w 392545"/>
                  <a:gd name="connsiteY20" fmla="*/ 20890 h 411540"/>
                  <a:gd name="connsiteX21" fmla="*/ 250829 w 392545"/>
                  <a:gd name="connsiteY21" fmla="*/ 25537 h 411540"/>
                  <a:gd name="connsiteX22" fmla="*/ 262743 w 392545"/>
                  <a:gd name="connsiteY22" fmla="*/ 27383 h 411540"/>
                  <a:gd name="connsiteX23" fmla="*/ 273942 w 392545"/>
                  <a:gd name="connsiteY23" fmla="*/ 25298 h 411540"/>
                  <a:gd name="connsiteX24" fmla="*/ 293123 w 392545"/>
                  <a:gd name="connsiteY24" fmla="*/ 14159 h 411540"/>
                  <a:gd name="connsiteX25" fmla="*/ 311411 w 392545"/>
                  <a:gd name="connsiteY25" fmla="*/ 4091 h 411540"/>
                  <a:gd name="connsiteX26" fmla="*/ 330235 w 392545"/>
                  <a:gd name="connsiteY26" fmla="*/ 160 h 411540"/>
                  <a:gd name="connsiteX27" fmla="*/ 362046 w 392545"/>
                  <a:gd name="connsiteY27" fmla="*/ 6117 h 411540"/>
                  <a:gd name="connsiteX28" fmla="*/ 381466 w 392545"/>
                  <a:gd name="connsiteY28" fmla="*/ 20652 h 411540"/>
                  <a:gd name="connsiteX29" fmla="*/ 390342 w 392545"/>
                  <a:gd name="connsiteY29" fmla="*/ 32983 h 411540"/>
                  <a:gd name="connsiteX30" fmla="*/ 392546 w 392545"/>
                  <a:gd name="connsiteY30" fmla="*/ 37689 h 411540"/>
                  <a:gd name="connsiteX31" fmla="*/ 389984 w 392545"/>
                  <a:gd name="connsiteY31" fmla="*/ 33161 h 411540"/>
                  <a:gd name="connsiteX32" fmla="*/ 380929 w 392545"/>
                  <a:gd name="connsiteY32" fmla="*/ 21248 h 411540"/>
                  <a:gd name="connsiteX33" fmla="*/ 361569 w 392545"/>
                  <a:gd name="connsiteY33" fmla="*/ 7249 h 411540"/>
                  <a:gd name="connsiteX34" fmla="*/ 330295 w 392545"/>
                  <a:gd name="connsiteY34" fmla="*/ 1292 h 411540"/>
                  <a:gd name="connsiteX35" fmla="*/ 311948 w 392545"/>
                  <a:gd name="connsiteY35" fmla="*/ 5283 h 411540"/>
                  <a:gd name="connsiteX36" fmla="*/ 294077 w 392545"/>
                  <a:gd name="connsiteY36" fmla="*/ 15291 h 411540"/>
                  <a:gd name="connsiteX37" fmla="*/ 274597 w 392545"/>
                  <a:gd name="connsiteY37" fmla="*/ 26728 h 411540"/>
                  <a:gd name="connsiteX38" fmla="*/ 262683 w 392545"/>
                  <a:gd name="connsiteY38" fmla="*/ 28932 h 411540"/>
                  <a:gd name="connsiteX39" fmla="*/ 250471 w 392545"/>
                  <a:gd name="connsiteY39" fmla="*/ 27145 h 411540"/>
                  <a:gd name="connsiteX40" fmla="*/ 225869 w 392545"/>
                  <a:gd name="connsiteY40" fmla="*/ 22618 h 411540"/>
                  <a:gd name="connsiteX41" fmla="*/ 200850 w 392545"/>
                  <a:gd name="connsiteY41" fmla="*/ 29468 h 411540"/>
                  <a:gd name="connsiteX42" fmla="*/ 175294 w 392545"/>
                  <a:gd name="connsiteY42" fmla="*/ 75992 h 411540"/>
                  <a:gd name="connsiteX43" fmla="*/ 175294 w 392545"/>
                  <a:gd name="connsiteY43" fmla="*/ 77184 h 411540"/>
                  <a:gd name="connsiteX44" fmla="*/ 174103 w 392545"/>
                  <a:gd name="connsiteY44" fmla="*/ 77184 h 411540"/>
                  <a:gd name="connsiteX45" fmla="*/ 124421 w 392545"/>
                  <a:gd name="connsiteY45" fmla="*/ 83141 h 411540"/>
                  <a:gd name="connsiteX46" fmla="*/ 77480 w 392545"/>
                  <a:gd name="connsiteY46" fmla="*/ 106313 h 411540"/>
                  <a:gd name="connsiteX47" fmla="*/ 66162 w 392545"/>
                  <a:gd name="connsiteY47" fmla="*/ 119895 h 411540"/>
                  <a:gd name="connsiteX48" fmla="*/ 60205 w 392545"/>
                  <a:gd name="connsiteY48" fmla="*/ 136217 h 411540"/>
                  <a:gd name="connsiteX49" fmla="*/ 60205 w 392545"/>
                  <a:gd name="connsiteY49" fmla="*/ 153254 h 411540"/>
                  <a:gd name="connsiteX50" fmla="*/ 67413 w 392545"/>
                  <a:gd name="connsiteY50" fmla="*/ 168206 h 411540"/>
                  <a:gd name="connsiteX51" fmla="*/ 68545 w 392545"/>
                  <a:gd name="connsiteY51" fmla="*/ 169577 h 411540"/>
                  <a:gd name="connsiteX52" fmla="*/ 66877 w 392545"/>
                  <a:gd name="connsiteY52" fmla="*/ 170053 h 411540"/>
                  <a:gd name="connsiteX53" fmla="*/ 17351 w 392545"/>
                  <a:gd name="connsiteY53" fmla="*/ 258181 h 411540"/>
                  <a:gd name="connsiteX54" fmla="*/ 19638 w 392545"/>
                  <a:gd name="connsiteY54" fmla="*/ 265008 h 411540"/>
                  <a:gd name="connsiteX55" fmla="*/ 31552 w 392545"/>
                  <a:gd name="connsiteY55" fmla="*/ 288836 h 411540"/>
                  <a:gd name="connsiteX56" fmla="*/ 34471 w 392545"/>
                  <a:gd name="connsiteY56" fmla="*/ 313617 h 411540"/>
                  <a:gd name="connsiteX57" fmla="*/ 21246 w 392545"/>
                  <a:gd name="connsiteY57" fmla="*/ 333096 h 411540"/>
                  <a:gd name="connsiteX58" fmla="*/ 7486 w 392545"/>
                  <a:gd name="connsiteY58" fmla="*/ 349299 h 411540"/>
                  <a:gd name="connsiteX59" fmla="*/ 3792 w 392545"/>
                  <a:gd name="connsiteY59" fmla="*/ 384028 h 411540"/>
                  <a:gd name="connsiteX60" fmla="*/ 20591 w 392545"/>
                  <a:gd name="connsiteY60" fmla="*/ 404699 h 411540"/>
                  <a:gd name="connsiteX61" fmla="*/ 36556 w 392545"/>
                  <a:gd name="connsiteY61" fmla="*/ 410656 h 411540"/>
                  <a:gd name="connsiteX62" fmla="*/ 42155 w 392545"/>
                  <a:gd name="connsiteY62" fmla="*/ 411371 h 411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92545" h="411540">
                    <a:moveTo>
                      <a:pt x="42155" y="411371"/>
                    </a:moveTo>
                    <a:cubicBezTo>
                      <a:pt x="40178" y="411597"/>
                      <a:pt x="38176" y="411597"/>
                      <a:pt x="36198" y="411371"/>
                    </a:cubicBezTo>
                    <a:cubicBezTo>
                      <a:pt x="30414" y="410674"/>
                      <a:pt x="24850" y="408744"/>
                      <a:pt x="19876" y="405712"/>
                    </a:cubicBezTo>
                    <a:cubicBezTo>
                      <a:pt x="11799" y="400994"/>
                      <a:pt x="5621" y="393595"/>
                      <a:pt x="2422" y="384803"/>
                    </a:cubicBezTo>
                    <a:cubicBezTo>
                      <a:pt x="-1765" y="372960"/>
                      <a:pt x="-479" y="359867"/>
                      <a:pt x="5937" y="349061"/>
                    </a:cubicBezTo>
                    <a:cubicBezTo>
                      <a:pt x="9976" y="343110"/>
                      <a:pt x="14610" y="337582"/>
                      <a:pt x="19757" y="332560"/>
                    </a:cubicBezTo>
                    <a:cubicBezTo>
                      <a:pt x="25387" y="327318"/>
                      <a:pt x="29747" y="320860"/>
                      <a:pt x="32505" y="313676"/>
                    </a:cubicBezTo>
                    <a:cubicBezTo>
                      <a:pt x="34536" y="305646"/>
                      <a:pt x="33494" y="297151"/>
                      <a:pt x="29586" y="289848"/>
                    </a:cubicBezTo>
                    <a:cubicBezTo>
                      <a:pt x="26131" y="281985"/>
                      <a:pt x="21127" y="274479"/>
                      <a:pt x="17672" y="266020"/>
                    </a:cubicBezTo>
                    <a:cubicBezTo>
                      <a:pt x="2815" y="228062"/>
                      <a:pt x="21550" y="185249"/>
                      <a:pt x="59508" y="170393"/>
                    </a:cubicBezTo>
                    <a:cubicBezTo>
                      <a:pt x="61688" y="169541"/>
                      <a:pt x="63910" y="168790"/>
                      <a:pt x="66162" y="168147"/>
                    </a:cubicBezTo>
                    <a:lnTo>
                      <a:pt x="65566" y="169994"/>
                    </a:lnTo>
                    <a:cubicBezTo>
                      <a:pt x="61772" y="165359"/>
                      <a:pt x="59133" y="159885"/>
                      <a:pt x="57882" y="154029"/>
                    </a:cubicBezTo>
                    <a:cubicBezTo>
                      <a:pt x="56726" y="148125"/>
                      <a:pt x="56726" y="142061"/>
                      <a:pt x="57882" y="136158"/>
                    </a:cubicBezTo>
                    <a:cubicBezTo>
                      <a:pt x="58972" y="130153"/>
                      <a:pt x="61111" y="124387"/>
                      <a:pt x="64196" y="119121"/>
                    </a:cubicBezTo>
                    <a:cubicBezTo>
                      <a:pt x="67437" y="113825"/>
                      <a:pt x="71452" y="109048"/>
                      <a:pt x="76110" y="104943"/>
                    </a:cubicBezTo>
                    <a:cubicBezTo>
                      <a:pt x="89954" y="93446"/>
                      <a:pt x="106265" y="85297"/>
                      <a:pt x="123766" y="81115"/>
                    </a:cubicBezTo>
                    <a:cubicBezTo>
                      <a:pt x="140172" y="76737"/>
                      <a:pt x="157125" y="74729"/>
                      <a:pt x="174103" y="75158"/>
                    </a:cubicBezTo>
                    <a:lnTo>
                      <a:pt x="172971" y="76290"/>
                    </a:lnTo>
                    <a:cubicBezTo>
                      <a:pt x="171785" y="46904"/>
                      <a:pt x="194648" y="22117"/>
                      <a:pt x="224034" y="20932"/>
                    </a:cubicBezTo>
                    <a:cubicBezTo>
                      <a:pt x="224588" y="20908"/>
                      <a:pt x="225136" y="20896"/>
                      <a:pt x="225690" y="20890"/>
                    </a:cubicBezTo>
                    <a:cubicBezTo>
                      <a:pt x="234250" y="21212"/>
                      <a:pt x="242721" y="22778"/>
                      <a:pt x="250829" y="25537"/>
                    </a:cubicBezTo>
                    <a:cubicBezTo>
                      <a:pt x="254713" y="26627"/>
                      <a:pt x="258710" y="27246"/>
                      <a:pt x="262743" y="27383"/>
                    </a:cubicBezTo>
                    <a:cubicBezTo>
                      <a:pt x="266573" y="27389"/>
                      <a:pt x="270368" y="26680"/>
                      <a:pt x="273942" y="25298"/>
                    </a:cubicBezTo>
                    <a:cubicBezTo>
                      <a:pt x="280775" y="22391"/>
                      <a:pt x="287214" y="18650"/>
                      <a:pt x="293123" y="14159"/>
                    </a:cubicBezTo>
                    <a:cubicBezTo>
                      <a:pt x="298771" y="10042"/>
                      <a:pt x="304912" y="6659"/>
                      <a:pt x="311411" y="4091"/>
                    </a:cubicBezTo>
                    <a:cubicBezTo>
                      <a:pt x="317458" y="1863"/>
                      <a:pt x="323802" y="535"/>
                      <a:pt x="330235" y="160"/>
                    </a:cubicBezTo>
                    <a:cubicBezTo>
                      <a:pt x="341172" y="-615"/>
                      <a:pt x="352127" y="1435"/>
                      <a:pt x="362046" y="6117"/>
                    </a:cubicBezTo>
                    <a:cubicBezTo>
                      <a:pt x="369367" y="9709"/>
                      <a:pt x="375955" y="14641"/>
                      <a:pt x="381466" y="20652"/>
                    </a:cubicBezTo>
                    <a:cubicBezTo>
                      <a:pt x="384909" y="24393"/>
                      <a:pt x="387887" y="28533"/>
                      <a:pt x="390342" y="32983"/>
                    </a:cubicBezTo>
                    <a:cubicBezTo>
                      <a:pt x="391176" y="34502"/>
                      <a:pt x="391914" y="36074"/>
                      <a:pt x="392546" y="37689"/>
                    </a:cubicBezTo>
                    <a:cubicBezTo>
                      <a:pt x="392546" y="37689"/>
                      <a:pt x="391712" y="36140"/>
                      <a:pt x="389984" y="33161"/>
                    </a:cubicBezTo>
                    <a:cubicBezTo>
                      <a:pt x="387411" y="28872"/>
                      <a:pt x="384373" y="24875"/>
                      <a:pt x="380929" y="21248"/>
                    </a:cubicBezTo>
                    <a:cubicBezTo>
                      <a:pt x="375378" y="15445"/>
                      <a:pt x="368819" y="10704"/>
                      <a:pt x="361569" y="7249"/>
                    </a:cubicBezTo>
                    <a:cubicBezTo>
                      <a:pt x="351830" y="2608"/>
                      <a:pt x="341059" y="553"/>
                      <a:pt x="330295" y="1292"/>
                    </a:cubicBezTo>
                    <a:cubicBezTo>
                      <a:pt x="324016" y="1726"/>
                      <a:pt x="317839" y="3073"/>
                      <a:pt x="311948" y="5283"/>
                    </a:cubicBezTo>
                    <a:cubicBezTo>
                      <a:pt x="305585" y="7838"/>
                      <a:pt x="299581" y="11204"/>
                      <a:pt x="294077" y="15291"/>
                    </a:cubicBezTo>
                    <a:cubicBezTo>
                      <a:pt x="288072" y="19877"/>
                      <a:pt x="281531" y="23720"/>
                      <a:pt x="274597" y="26728"/>
                    </a:cubicBezTo>
                    <a:cubicBezTo>
                      <a:pt x="270815" y="28247"/>
                      <a:pt x="266764" y="28998"/>
                      <a:pt x="262683" y="28932"/>
                    </a:cubicBezTo>
                    <a:cubicBezTo>
                      <a:pt x="258555" y="28843"/>
                      <a:pt x="254451" y="28241"/>
                      <a:pt x="250471" y="27145"/>
                    </a:cubicBezTo>
                    <a:cubicBezTo>
                      <a:pt x="242537" y="24440"/>
                      <a:pt x="234244" y="22915"/>
                      <a:pt x="225869" y="22618"/>
                    </a:cubicBezTo>
                    <a:cubicBezTo>
                      <a:pt x="217088" y="22772"/>
                      <a:pt x="208487" y="25126"/>
                      <a:pt x="200850" y="29468"/>
                    </a:cubicBezTo>
                    <a:cubicBezTo>
                      <a:pt x="184367" y="39041"/>
                      <a:pt x="174526" y="56948"/>
                      <a:pt x="175294" y="75992"/>
                    </a:cubicBezTo>
                    <a:lnTo>
                      <a:pt x="175294" y="77184"/>
                    </a:lnTo>
                    <a:lnTo>
                      <a:pt x="174103" y="77184"/>
                    </a:lnTo>
                    <a:cubicBezTo>
                      <a:pt x="157340" y="76779"/>
                      <a:pt x="140613" y="78786"/>
                      <a:pt x="124421" y="83141"/>
                    </a:cubicBezTo>
                    <a:cubicBezTo>
                      <a:pt x="107194" y="87138"/>
                      <a:pt x="91128" y="95073"/>
                      <a:pt x="77480" y="106313"/>
                    </a:cubicBezTo>
                    <a:cubicBezTo>
                      <a:pt x="73060" y="110257"/>
                      <a:pt x="69242" y="114832"/>
                      <a:pt x="66162" y="119895"/>
                    </a:cubicBezTo>
                    <a:cubicBezTo>
                      <a:pt x="63231" y="124941"/>
                      <a:pt x="61212" y="130469"/>
                      <a:pt x="60205" y="136217"/>
                    </a:cubicBezTo>
                    <a:cubicBezTo>
                      <a:pt x="59133" y="141847"/>
                      <a:pt x="59133" y="147625"/>
                      <a:pt x="60205" y="153254"/>
                    </a:cubicBezTo>
                    <a:cubicBezTo>
                      <a:pt x="61373" y="158747"/>
                      <a:pt x="63845" y="163870"/>
                      <a:pt x="67413" y="168206"/>
                    </a:cubicBezTo>
                    <a:lnTo>
                      <a:pt x="68545" y="169577"/>
                    </a:lnTo>
                    <a:lnTo>
                      <a:pt x="66877" y="170053"/>
                    </a:lnTo>
                    <a:cubicBezTo>
                      <a:pt x="28865" y="180710"/>
                      <a:pt x="6687" y="220169"/>
                      <a:pt x="17351" y="258181"/>
                    </a:cubicBezTo>
                    <a:cubicBezTo>
                      <a:pt x="17994" y="260492"/>
                      <a:pt x="18762" y="262774"/>
                      <a:pt x="19638" y="265008"/>
                    </a:cubicBezTo>
                    <a:cubicBezTo>
                      <a:pt x="22855" y="273466"/>
                      <a:pt x="27799" y="281032"/>
                      <a:pt x="31552" y="288836"/>
                    </a:cubicBezTo>
                    <a:cubicBezTo>
                      <a:pt x="35555" y="296449"/>
                      <a:pt x="36598" y="305277"/>
                      <a:pt x="34471" y="313617"/>
                    </a:cubicBezTo>
                    <a:cubicBezTo>
                      <a:pt x="31617" y="321039"/>
                      <a:pt x="27090" y="327705"/>
                      <a:pt x="21246" y="333096"/>
                    </a:cubicBezTo>
                    <a:cubicBezTo>
                      <a:pt x="16111" y="338010"/>
                      <a:pt x="11501" y="343437"/>
                      <a:pt x="7486" y="349299"/>
                    </a:cubicBezTo>
                    <a:cubicBezTo>
                      <a:pt x="1171" y="359753"/>
                      <a:pt x="-181" y="372478"/>
                      <a:pt x="3792" y="384028"/>
                    </a:cubicBezTo>
                    <a:cubicBezTo>
                      <a:pt x="6848" y="392642"/>
                      <a:pt x="12781" y="399945"/>
                      <a:pt x="20591" y="404699"/>
                    </a:cubicBezTo>
                    <a:cubicBezTo>
                      <a:pt x="25452" y="407749"/>
                      <a:pt x="30885" y="409780"/>
                      <a:pt x="36556" y="410656"/>
                    </a:cubicBezTo>
                    <a:cubicBezTo>
                      <a:pt x="40428" y="411371"/>
                      <a:pt x="42215" y="411252"/>
                      <a:pt x="42155" y="41137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0" name="Forma Livre: Forma 1009">
                <a:extLst>
                  <a:ext uri="{FF2B5EF4-FFF2-40B4-BE49-F238E27FC236}">
                    <a16:creationId xmlns:a16="http://schemas.microsoft.com/office/drawing/2014/main" id="{9A2163F2-8DF2-0017-96B1-C42223E50130}"/>
                  </a:ext>
                </a:extLst>
              </p:cNvPr>
              <p:cNvSpPr/>
              <p:nvPr/>
            </p:nvSpPr>
            <p:spPr>
              <a:xfrm>
                <a:off x="8629147" y="2765399"/>
                <a:ext cx="430690" cy="196711"/>
              </a:xfrm>
              <a:custGeom>
                <a:avLst/>
                <a:gdLst>
                  <a:gd name="connsiteX0" fmla="*/ 430691 w 430690"/>
                  <a:gd name="connsiteY0" fmla="*/ 196711 h 196711"/>
                  <a:gd name="connsiteX1" fmla="*/ 430393 w 430690"/>
                  <a:gd name="connsiteY1" fmla="*/ 195281 h 196711"/>
                  <a:gd name="connsiteX2" fmla="*/ 429678 w 430690"/>
                  <a:gd name="connsiteY2" fmla="*/ 191052 h 196711"/>
                  <a:gd name="connsiteX3" fmla="*/ 426938 w 430690"/>
                  <a:gd name="connsiteY3" fmla="*/ 174968 h 196711"/>
                  <a:gd name="connsiteX4" fmla="*/ 421457 w 430690"/>
                  <a:gd name="connsiteY4" fmla="*/ 149830 h 196711"/>
                  <a:gd name="connsiteX5" fmla="*/ 409126 w 430690"/>
                  <a:gd name="connsiteY5" fmla="*/ 118138 h 196711"/>
                  <a:gd name="connsiteX6" fmla="*/ 382796 w 430690"/>
                  <a:gd name="connsiteY6" fmla="*/ 87043 h 196711"/>
                  <a:gd name="connsiteX7" fmla="*/ 362662 w 430690"/>
                  <a:gd name="connsiteY7" fmla="*/ 76559 h 196711"/>
                  <a:gd name="connsiteX8" fmla="*/ 338834 w 430690"/>
                  <a:gd name="connsiteY8" fmla="*/ 71555 h 196711"/>
                  <a:gd name="connsiteX9" fmla="*/ 314350 w 430690"/>
                  <a:gd name="connsiteY9" fmla="*/ 62857 h 196711"/>
                  <a:gd name="connsiteX10" fmla="*/ 293799 w 430690"/>
                  <a:gd name="connsiteY10" fmla="*/ 44986 h 196711"/>
                  <a:gd name="connsiteX11" fmla="*/ 274439 w 430690"/>
                  <a:gd name="connsiteY11" fmla="*/ 25150 h 196711"/>
                  <a:gd name="connsiteX12" fmla="*/ 250611 w 430690"/>
                  <a:gd name="connsiteY12" fmla="*/ 10198 h 196711"/>
                  <a:gd name="connsiteX13" fmla="*/ 195508 w 430690"/>
                  <a:gd name="connsiteY13" fmla="*/ 2632 h 196711"/>
                  <a:gd name="connsiteX14" fmla="*/ 143504 w 430690"/>
                  <a:gd name="connsiteY14" fmla="*/ 8589 h 196711"/>
                  <a:gd name="connsiteX15" fmla="*/ 60106 w 430690"/>
                  <a:gd name="connsiteY15" fmla="*/ 38374 h 196711"/>
                  <a:gd name="connsiteX16" fmla="*/ 13642 w 430690"/>
                  <a:gd name="connsiteY16" fmla="*/ 75605 h 196711"/>
                  <a:gd name="connsiteX17" fmla="*/ 7685 w 430690"/>
                  <a:gd name="connsiteY17" fmla="*/ 82694 h 196711"/>
                  <a:gd name="connsiteX18" fmla="*/ 3515 w 430690"/>
                  <a:gd name="connsiteY18" fmla="*/ 88175 h 196711"/>
                  <a:gd name="connsiteX19" fmla="*/ 953 w 430690"/>
                  <a:gd name="connsiteY19" fmla="*/ 91570 h 196711"/>
                  <a:gd name="connsiteX20" fmla="*/ 0 w 430690"/>
                  <a:gd name="connsiteY20" fmla="*/ 92642 h 196711"/>
                  <a:gd name="connsiteX21" fmla="*/ 715 w 430690"/>
                  <a:gd name="connsiteY21" fmla="*/ 91392 h 196711"/>
                  <a:gd name="connsiteX22" fmla="*/ 3157 w 430690"/>
                  <a:gd name="connsiteY22" fmla="*/ 87936 h 196711"/>
                  <a:gd name="connsiteX23" fmla="*/ 7148 w 430690"/>
                  <a:gd name="connsiteY23" fmla="*/ 82277 h 196711"/>
                  <a:gd name="connsiteX24" fmla="*/ 13105 w 430690"/>
                  <a:gd name="connsiteY24" fmla="*/ 75010 h 196711"/>
                  <a:gd name="connsiteX25" fmla="*/ 59510 w 430690"/>
                  <a:gd name="connsiteY25" fmla="*/ 36945 h 196711"/>
                  <a:gd name="connsiteX26" fmla="*/ 142908 w 430690"/>
                  <a:gd name="connsiteY26" fmla="*/ 6326 h 196711"/>
                  <a:gd name="connsiteX27" fmla="*/ 195270 w 430690"/>
                  <a:gd name="connsiteY27" fmla="*/ 369 h 196711"/>
                  <a:gd name="connsiteX28" fmla="*/ 251266 w 430690"/>
                  <a:gd name="connsiteY28" fmla="*/ 7994 h 196711"/>
                  <a:gd name="connsiteX29" fmla="*/ 275749 w 430690"/>
                  <a:gd name="connsiteY29" fmla="*/ 23422 h 196711"/>
                  <a:gd name="connsiteX30" fmla="*/ 295228 w 430690"/>
                  <a:gd name="connsiteY30" fmla="*/ 43378 h 196711"/>
                  <a:gd name="connsiteX31" fmla="*/ 315244 w 430690"/>
                  <a:gd name="connsiteY31" fmla="*/ 60653 h 196711"/>
                  <a:gd name="connsiteX32" fmla="*/ 339072 w 430690"/>
                  <a:gd name="connsiteY32" fmla="*/ 69231 h 196711"/>
                  <a:gd name="connsiteX33" fmla="*/ 362900 w 430690"/>
                  <a:gd name="connsiteY33" fmla="*/ 74355 h 196711"/>
                  <a:gd name="connsiteX34" fmla="*/ 383571 w 430690"/>
                  <a:gd name="connsiteY34" fmla="*/ 85196 h 196711"/>
                  <a:gd name="connsiteX35" fmla="*/ 410198 w 430690"/>
                  <a:gd name="connsiteY35" fmla="*/ 117066 h 196711"/>
                  <a:gd name="connsiteX36" fmla="*/ 422112 w 430690"/>
                  <a:gd name="connsiteY36" fmla="*/ 149174 h 196711"/>
                  <a:gd name="connsiteX37" fmla="*/ 427235 w 430690"/>
                  <a:gd name="connsiteY37" fmla="*/ 174551 h 196711"/>
                  <a:gd name="connsiteX38" fmla="*/ 429499 w 430690"/>
                  <a:gd name="connsiteY38" fmla="*/ 190695 h 196711"/>
                  <a:gd name="connsiteX39" fmla="*/ 429976 w 430690"/>
                  <a:gd name="connsiteY39" fmla="*/ 194924 h 196711"/>
                  <a:gd name="connsiteX40" fmla="*/ 430691 w 430690"/>
                  <a:gd name="connsiteY40" fmla="*/ 196711 h 196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30690" h="196711">
                    <a:moveTo>
                      <a:pt x="430691" y="196711"/>
                    </a:moveTo>
                    <a:cubicBezTo>
                      <a:pt x="430506" y="196258"/>
                      <a:pt x="430405" y="195770"/>
                      <a:pt x="430393" y="195281"/>
                    </a:cubicBezTo>
                    <a:lnTo>
                      <a:pt x="429678" y="191052"/>
                    </a:lnTo>
                    <a:cubicBezTo>
                      <a:pt x="429023" y="187239"/>
                      <a:pt x="428129" y="181878"/>
                      <a:pt x="426938" y="174968"/>
                    </a:cubicBezTo>
                    <a:cubicBezTo>
                      <a:pt x="425746" y="168058"/>
                      <a:pt x="424078" y="159480"/>
                      <a:pt x="421457" y="149830"/>
                    </a:cubicBezTo>
                    <a:cubicBezTo>
                      <a:pt x="418580" y="138827"/>
                      <a:pt x="414446" y="128194"/>
                      <a:pt x="409126" y="118138"/>
                    </a:cubicBezTo>
                    <a:cubicBezTo>
                      <a:pt x="402663" y="106016"/>
                      <a:pt x="393686" y="95412"/>
                      <a:pt x="382796" y="87043"/>
                    </a:cubicBezTo>
                    <a:cubicBezTo>
                      <a:pt x="376690" y="82492"/>
                      <a:pt x="369893" y="78953"/>
                      <a:pt x="362662" y="76559"/>
                    </a:cubicBezTo>
                    <a:cubicBezTo>
                      <a:pt x="354810" y="74474"/>
                      <a:pt x="346858" y="72800"/>
                      <a:pt x="338834" y="71555"/>
                    </a:cubicBezTo>
                    <a:cubicBezTo>
                      <a:pt x="330196" y="70238"/>
                      <a:pt x="321886" y="67289"/>
                      <a:pt x="314350" y="62857"/>
                    </a:cubicBezTo>
                    <a:cubicBezTo>
                      <a:pt x="306791" y="57770"/>
                      <a:pt x="299887" y="51766"/>
                      <a:pt x="293799" y="44986"/>
                    </a:cubicBezTo>
                    <a:cubicBezTo>
                      <a:pt x="287484" y="38374"/>
                      <a:pt x="281408" y="31405"/>
                      <a:pt x="274439" y="25150"/>
                    </a:cubicBezTo>
                    <a:cubicBezTo>
                      <a:pt x="267481" y="18740"/>
                      <a:pt x="259403" y="13671"/>
                      <a:pt x="250611" y="10198"/>
                    </a:cubicBezTo>
                    <a:cubicBezTo>
                      <a:pt x="232960" y="3913"/>
                      <a:pt x="214202" y="1334"/>
                      <a:pt x="195508" y="2632"/>
                    </a:cubicBezTo>
                    <a:cubicBezTo>
                      <a:pt x="178049" y="3311"/>
                      <a:pt x="160666" y="5301"/>
                      <a:pt x="143504" y="8589"/>
                    </a:cubicBezTo>
                    <a:cubicBezTo>
                      <a:pt x="114249" y="13837"/>
                      <a:pt x="86067" y="23905"/>
                      <a:pt x="60106" y="38374"/>
                    </a:cubicBezTo>
                    <a:cubicBezTo>
                      <a:pt x="42741" y="48239"/>
                      <a:pt x="27057" y="60808"/>
                      <a:pt x="13642" y="75605"/>
                    </a:cubicBezTo>
                    <a:cubicBezTo>
                      <a:pt x="11318" y="78286"/>
                      <a:pt x="9174" y="80550"/>
                      <a:pt x="7685" y="82694"/>
                    </a:cubicBezTo>
                    <a:cubicBezTo>
                      <a:pt x="6195" y="84839"/>
                      <a:pt x="4706" y="86685"/>
                      <a:pt x="3515" y="88175"/>
                    </a:cubicBezTo>
                    <a:lnTo>
                      <a:pt x="953" y="91570"/>
                    </a:lnTo>
                    <a:lnTo>
                      <a:pt x="0" y="92642"/>
                    </a:lnTo>
                    <a:cubicBezTo>
                      <a:pt x="209" y="92208"/>
                      <a:pt x="447" y="91791"/>
                      <a:pt x="715" y="91392"/>
                    </a:cubicBezTo>
                    <a:lnTo>
                      <a:pt x="3157" y="87936"/>
                    </a:lnTo>
                    <a:lnTo>
                      <a:pt x="7148" y="82277"/>
                    </a:lnTo>
                    <a:cubicBezTo>
                      <a:pt x="8816" y="80073"/>
                      <a:pt x="10901" y="77750"/>
                      <a:pt x="13105" y="75010"/>
                    </a:cubicBezTo>
                    <a:cubicBezTo>
                      <a:pt x="26407" y="59891"/>
                      <a:pt x="42080" y="47036"/>
                      <a:pt x="59510" y="36945"/>
                    </a:cubicBezTo>
                    <a:cubicBezTo>
                      <a:pt x="85411" y="22165"/>
                      <a:pt x="113600" y="11812"/>
                      <a:pt x="142908" y="6326"/>
                    </a:cubicBezTo>
                    <a:cubicBezTo>
                      <a:pt x="160184" y="3008"/>
                      <a:pt x="177691" y="1012"/>
                      <a:pt x="195270" y="369"/>
                    </a:cubicBezTo>
                    <a:cubicBezTo>
                      <a:pt x="214261" y="-1031"/>
                      <a:pt x="233341" y="1566"/>
                      <a:pt x="251266" y="7994"/>
                    </a:cubicBezTo>
                    <a:cubicBezTo>
                      <a:pt x="260309" y="11586"/>
                      <a:pt x="268607" y="16816"/>
                      <a:pt x="275749" y="23422"/>
                    </a:cubicBezTo>
                    <a:cubicBezTo>
                      <a:pt x="282838" y="29737"/>
                      <a:pt x="288914" y="36825"/>
                      <a:pt x="295228" y="43378"/>
                    </a:cubicBezTo>
                    <a:cubicBezTo>
                      <a:pt x="301144" y="49955"/>
                      <a:pt x="307869" y="55763"/>
                      <a:pt x="315244" y="60653"/>
                    </a:cubicBezTo>
                    <a:cubicBezTo>
                      <a:pt x="322553" y="65038"/>
                      <a:pt x="330649" y="67951"/>
                      <a:pt x="339072" y="69231"/>
                    </a:cubicBezTo>
                    <a:cubicBezTo>
                      <a:pt x="347108" y="70465"/>
                      <a:pt x="355066" y="72174"/>
                      <a:pt x="362900" y="74355"/>
                    </a:cubicBezTo>
                    <a:cubicBezTo>
                      <a:pt x="370322" y="76845"/>
                      <a:pt x="377304" y="80502"/>
                      <a:pt x="383571" y="85196"/>
                    </a:cubicBezTo>
                    <a:cubicBezTo>
                      <a:pt x="394621" y="93798"/>
                      <a:pt x="403699" y="104664"/>
                      <a:pt x="410198" y="117066"/>
                    </a:cubicBezTo>
                    <a:cubicBezTo>
                      <a:pt x="415411" y="127264"/>
                      <a:pt x="419408" y="138041"/>
                      <a:pt x="422112" y="149174"/>
                    </a:cubicBezTo>
                    <a:cubicBezTo>
                      <a:pt x="424614" y="158944"/>
                      <a:pt x="426104" y="167522"/>
                      <a:pt x="427235" y="174551"/>
                    </a:cubicBezTo>
                    <a:cubicBezTo>
                      <a:pt x="428367" y="181580"/>
                      <a:pt x="429082" y="187001"/>
                      <a:pt x="429499" y="190695"/>
                    </a:cubicBezTo>
                    <a:cubicBezTo>
                      <a:pt x="429499" y="192482"/>
                      <a:pt x="429856" y="193852"/>
                      <a:pt x="429976" y="194924"/>
                    </a:cubicBezTo>
                    <a:cubicBezTo>
                      <a:pt x="430315" y="195472"/>
                      <a:pt x="430559" y="196080"/>
                      <a:pt x="430691" y="1967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1" name="Forma Livre: Forma 1010">
                <a:extLst>
                  <a:ext uri="{FF2B5EF4-FFF2-40B4-BE49-F238E27FC236}">
                    <a16:creationId xmlns:a16="http://schemas.microsoft.com/office/drawing/2014/main" id="{846338F2-4485-BB64-ADAC-3399E2E169BE}"/>
                  </a:ext>
                </a:extLst>
              </p:cNvPr>
              <p:cNvSpPr/>
              <p:nvPr/>
            </p:nvSpPr>
            <p:spPr>
              <a:xfrm>
                <a:off x="8120242" y="3506639"/>
                <a:ext cx="966104" cy="479299"/>
              </a:xfrm>
              <a:custGeom>
                <a:avLst/>
                <a:gdLst>
                  <a:gd name="connsiteX0" fmla="*/ 956097 w 966104"/>
                  <a:gd name="connsiteY0" fmla="*/ 122178 h 479299"/>
                  <a:gd name="connsiteX1" fmla="*/ 932269 w 966104"/>
                  <a:gd name="connsiteY1" fmla="*/ 54804 h 479299"/>
                  <a:gd name="connsiteX2" fmla="*/ 743790 w 966104"/>
                  <a:gd name="connsiteY2" fmla="*/ 7148 h 479299"/>
                  <a:gd name="connsiteX3" fmla="*/ 603205 w 966104"/>
                  <a:gd name="connsiteY3" fmla="*/ 70233 h 479299"/>
                  <a:gd name="connsiteX4" fmla="*/ 465241 w 966104"/>
                  <a:gd name="connsiteY4" fmla="*/ 0 h 479299"/>
                  <a:gd name="connsiteX5" fmla="*/ 255138 w 966104"/>
                  <a:gd name="connsiteY5" fmla="*/ 50158 h 479299"/>
                  <a:gd name="connsiteX6" fmla="*/ 255138 w 966104"/>
                  <a:gd name="connsiteY6" fmla="*/ 50158 h 479299"/>
                  <a:gd name="connsiteX7" fmla="*/ 185620 w 966104"/>
                  <a:gd name="connsiteY7" fmla="*/ 100792 h 479299"/>
                  <a:gd name="connsiteX8" fmla="*/ 0 w 966104"/>
                  <a:gd name="connsiteY8" fmla="*/ 363436 h 479299"/>
                  <a:gd name="connsiteX9" fmla="*/ 241913 w 966104"/>
                  <a:gd name="connsiteY9" fmla="*/ 479299 h 479299"/>
                  <a:gd name="connsiteX10" fmla="*/ 966105 w 966104"/>
                  <a:gd name="connsiteY10" fmla="*/ 364687 h 47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6104" h="479299">
                    <a:moveTo>
                      <a:pt x="956097" y="122178"/>
                    </a:moveTo>
                    <a:cubicBezTo>
                      <a:pt x="956097" y="122178"/>
                      <a:pt x="938226" y="54804"/>
                      <a:pt x="932269" y="54804"/>
                    </a:cubicBezTo>
                    <a:lnTo>
                      <a:pt x="743790" y="7148"/>
                    </a:lnTo>
                    <a:cubicBezTo>
                      <a:pt x="743790" y="7148"/>
                      <a:pt x="679276" y="78215"/>
                      <a:pt x="603205" y="70233"/>
                    </a:cubicBezTo>
                    <a:cubicBezTo>
                      <a:pt x="527134" y="62250"/>
                      <a:pt x="465241" y="0"/>
                      <a:pt x="465241" y="0"/>
                    </a:cubicBezTo>
                    <a:lnTo>
                      <a:pt x="255138" y="50158"/>
                    </a:lnTo>
                    <a:lnTo>
                      <a:pt x="255138" y="50158"/>
                    </a:lnTo>
                    <a:cubicBezTo>
                      <a:pt x="239948" y="53196"/>
                      <a:pt x="212128" y="62846"/>
                      <a:pt x="185620" y="100792"/>
                    </a:cubicBezTo>
                    <a:cubicBezTo>
                      <a:pt x="155835" y="143087"/>
                      <a:pt x="0" y="363436"/>
                      <a:pt x="0" y="363436"/>
                    </a:cubicBezTo>
                    <a:lnTo>
                      <a:pt x="241913" y="479299"/>
                    </a:lnTo>
                    <a:lnTo>
                      <a:pt x="966105" y="364687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2" name="Forma Livre: Forma 1011">
                <a:extLst>
                  <a:ext uri="{FF2B5EF4-FFF2-40B4-BE49-F238E27FC236}">
                    <a16:creationId xmlns:a16="http://schemas.microsoft.com/office/drawing/2014/main" id="{6F20D14F-E368-42BB-A0A2-24F98A9E1050}"/>
                  </a:ext>
                </a:extLst>
              </p:cNvPr>
              <p:cNvSpPr/>
              <p:nvPr/>
            </p:nvSpPr>
            <p:spPr>
              <a:xfrm>
                <a:off x="9052510" y="3561443"/>
                <a:ext cx="297253" cy="453088"/>
              </a:xfrm>
              <a:custGeom>
                <a:avLst/>
                <a:gdLst>
                  <a:gd name="connsiteX0" fmla="*/ 0 w 297253"/>
                  <a:gd name="connsiteY0" fmla="*/ 0 h 453088"/>
                  <a:gd name="connsiteX1" fmla="*/ 142968 w 297253"/>
                  <a:gd name="connsiteY1" fmla="*/ 89891 h 453088"/>
                  <a:gd name="connsiteX2" fmla="*/ 297254 w 297253"/>
                  <a:gd name="connsiteY2" fmla="*/ 252517 h 453088"/>
                  <a:gd name="connsiteX3" fmla="*/ 82802 w 297253"/>
                  <a:gd name="connsiteY3" fmla="*/ 453089 h 453088"/>
                  <a:gd name="connsiteX4" fmla="*/ 0 w 297253"/>
                  <a:gd name="connsiteY4" fmla="*/ 325371 h 453088"/>
                  <a:gd name="connsiteX5" fmla="*/ 1728 w 297253"/>
                  <a:gd name="connsiteY5" fmla="*/ 105796 h 453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7253" h="453088">
                    <a:moveTo>
                      <a:pt x="0" y="0"/>
                    </a:moveTo>
                    <a:cubicBezTo>
                      <a:pt x="0" y="0"/>
                      <a:pt x="64216" y="6553"/>
                      <a:pt x="142968" y="89891"/>
                    </a:cubicBezTo>
                    <a:cubicBezTo>
                      <a:pt x="183833" y="133377"/>
                      <a:pt x="297254" y="252517"/>
                      <a:pt x="297254" y="252517"/>
                    </a:cubicBezTo>
                    <a:lnTo>
                      <a:pt x="82802" y="453089"/>
                    </a:lnTo>
                    <a:lnTo>
                      <a:pt x="0" y="325371"/>
                    </a:lnTo>
                    <a:lnTo>
                      <a:pt x="1728" y="105796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3" name="Forma Livre: Forma 1012">
                <a:extLst>
                  <a:ext uri="{FF2B5EF4-FFF2-40B4-BE49-F238E27FC236}">
                    <a16:creationId xmlns:a16="http://schemas.microsoft.com/office/drawing/2014/main" id="{BF8E06A6-6F17-B8FC-E6AC-61E6FF705F8B}"/>
                  </a:ext>
                </a:extLst>
              </p:cNvPr>
              <p:cNvSpPr/>
              <p:nvPr/>
            </p:nvSpPr>
            <p:spPr>
              <a:xfrm>
                <a:off x="8078424" y="3342047"/>
                <a:ext cx="219737" cy="309313"/>
              </a:xfrm>
              <a:custGeom>
                <a:avLst/>
                <a:gdLst>
                  <a:gd name="connsiteX0" fmla="*/ 36694 w 219737"/>
                  <a:gd name="connsiteY0" fmla="*/ 284982 h 309313"/>
                  <a:gd name="connsiteX1" fmla="*/ 51229 w 219737"/>
                  <a:gd name="connsiteY1" fmla="*/ 212784 h 309313"/>
                  <a:gd name="connsiteX2" fmla="*/ 59 w 219737"/>
                  <a:gd name="connsiteY2" fmla="*/ 110740 h 309313"/>
                  <a:gd name="connsiteX3" fmla="*/ 19717 w 219737"/>
                  <a:gd name="connsiteY3" fmla="*/ 34848 h 309313"/>
                  <a:gd name="connsiteX4" fmla="*/ 162685 w 219737"/>
                  <a:gd name="connsiteY4" fmla="*/ 0 h 309313"/>
                  <a:gd name="connsiteX5" fmla="*/ 217727 w 219737"/>
                  <a:gd name="connsiteY5" fmla="*/ 109490 h 309313"/>
                  <a:gd name="connsiteX6" fmla="*/ 202001 w 219737"/>
                  <a:gd name="connsiteY6" fmla="*/ 235182 h 309313"/>
                  <a:gd name="connsiteX7" fmla="*/ 177816 w 219737"/>
                  <a:gd name="connsiteY7" fmla="*/ 284982 h 309313"/>
                  <a:gd name="connsiteX8" fmla="*/ 36694 w 219737"/>
                  <a:gd name="connsiteY8" fmla="*/ 284982 h 309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737" h="309313">
                    <a:moveTo>
                      <a:pt x="36694" y="284982"/>
                    </a:moveTo>
                    <a:cubicBezTo>
                      <a:pt x="32405" y="281527"/>
                      <a:pt x="51229" y="212784"/>
                      <a:pt x="51229" y="212784"/>
                    </a:cubicBezTo>
                    <a:cubicBezTo>
                      <a:pt x="51229" y="212784"/>
                      <a:pt x="1370" y="135641"/>
                      <a:pt x="59" y="110740"/>
                    </a:cubicBezTo>
                    <a:cubicBezTo>
                      <a:pt x="-1252" y="85840"/>
                      <a:pt x="19717" y="34848"/>
                      <a:pt x="19717" y="34848"/>
                    </a:cubicBezTo>
                    <a:lnTo>
                      <a:pt x="162685" y="0"/>
                    </a:lnTo>
                    <a:cubicBezTo>
                      <a:pt x="162685" y="0"/>
                      <a:pt x="208613" y="80836"/>
                      <a:pt x="217727" y="109490"/>
                    </a:cubicBezTo>
                    <a:cubicBezTo>
                      <a:pt x="226842" y="138143"/>
                      <a:pt x="202001" y="235182"/>
                      <a:pt x="202001" y="235182"/>
                    </a:cubicBezTo>
                    <a:lnTo>
                      <a:pt x="177816" y="284982"/>
                    </a:lnTo>
                    <a:cubicBezTo>
                      <a:pt x="177816" y="284982"/>
                      <a:pt x="104783" y="339727"/>
                      <a:pt x="36694" y="28498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4" name="Forma Livre: Forma 1013">
                <a:extLst>
                  <a:ext uri="{FF2B5EF4-FFF2-40B4-BE49-F238E27FC236}">
                    <a16:creationId xmlns:a16="http://schemas.microsoft.com/office/drawing/2014/main" id="{9F1170E6-6F1A-6EBE-7788-FC9C412F6837}"/>
                  </a:ext>
                </a:extLst>
              </p:cNvPr>
              <p:cNvSpPr/>
              <p:nvPr/>
            </p:nvSpPr>
            <p:spPr>
              <a:xfrm>
                <a:off x="8052412" y="3175707"/>
                <a:ext cx="246235" cy="379123"/>
              </a:xfrm>
              <a:custGeom>
                <a:avLst/>
                <a:gdLst>
                  <a:gd name="connsiteX0" fmla="*/ 26369 w 246235"/>
                  <a:gd name="connsiteY0" fmla="*/ 291973 h 379123"/>
                  <a:gd name="connsiteX1" fmla="*/ 11298 w 246235"/>
                  <a:gd name="connsiteY1" fmla="*/ 261830 h 379123"/>
                  <a:gd name="connsiteX2" fmla="*/ 11298 w 246235"/>
                  <a:gd name="connsiteY2" fmla="*/ 210124 h 379123"/>
                  <a:gd name="connsiteX3" fmla="*/ 32862 w 246235"/>
                  <a:gd name="connsiteY3" fmla="*/ 206847 h 379123"/>
                  <a:gd name="connsiteX4" fmla="*/ 40547 w 246235"/>
                  <a:gd name="connsiteY4" fmla="*/ 183317 h 379123"/>
                  <a:gd name="connsiteX5" fmla="*/ 61753 w 246235"/>
                  <a:gd name="connsiteY5" fmla="*/ 181530 h 379123"/>
                  <a:gd name="connsiteX6" fmla="*/ 73667 w 246235"/>
                  <a:gd name="connsiteY6" fmla="*/ 147099 h 379123"/>
                  <a:gd name="connsiteX7" fmla="*/ 113222 w 246235"/>
                  <a:gd name="connsiteY7" fmla="*/ 146027 h 379123"/>
                  <a:gd name="connsiteX8" fmla="*/ 99878 w 246235"/>
                  <a:gd name="connsiteY8" fmla="*/ 34571 h 379123"/>
                  <a:gd name="connsiteX9" fmla="*/ 125553 w 246235"/>
                  <a:gd name="connsiteY9" fmla="*/ 855 h 379123"/>
                  <a:gd name="connsiteX10" fmla="*/ 147117 w 246235"/>
                  <a:gd name="connsiteY10" fmla="*/ 45115 h 379123"/>
                  <a:gd name="connsiteX11" fmla="*/ 171302 w 246235"/>
                  <a:gd name="connsiteY11" fmla="*/ 138402 h 379123"/>
                  <a:gd name="connsiteX12" fmla="*/ 208236 w 246235"/>
                  <a:gd name="connsiteY12" fmla="*/ 202261 h 379123"/>
                  <a:gd name="connsiteX13" fmla="*/ 245467 w 246235"/>
                  <a:gd name="connsiteY13" fmla="*/ 289352 h 379123"/>
                  <a:gd name="connsiteX14" fmla="*/ 228907 w 246235"/>
                  <a:gd name="connsiteY14" fmla="*/ 370724 h 379123"/>
                  <a:gd name="connsiteX15" fmla="*/ 77063 w 246235"/>
                  <a:gd name="connsiteY15" fmla="*/ 379124 h 379123"/>
                  <a:gd name="connsiteX16" fmla="*/ 26369 w 246235"/>
                  <a:gd name="connsiteY16" fmla="*/ 291973 h 37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6235" h="379123">
                    <a:moveTo>
                      <a:pt x="26369" y="291973"/>
                    </a:moveTo>
                    <a:cubicBezTo>
                      <a:pt x="20775" y="282221"/>
                      <a:pt x="15742" y="272160"/>
                      <a:pt x="11298" y="261830"/>
                    </a:cubicBezTo>
                    <a:cubicBezTo>
                      <a:pt x="2303" y="241458"/>
                      <a:pt x="-8837" y="221502"/>
                      <a:pt x="11298" y="210124"/>
                    </a:cubicBezTo>
                    <a:cubicBezTo>
                      <a:pt x="17731" y="206121"/>
                      <a:pt x="25529" y="204935"/>
                      <a:pt x="32862" y="206847"/>
                    </a:cubicBezTo>
                    <a:cubicBezTo>
                      <a:pt x="32862" y="206847"/>
                      <a:pt x="29764" y="189751"/>
                      <a:pt x="40547" y="183317"/>
                    </a:cubicBezTo>
                    <a:cubicBezTo>
                      <a:pt x="46974" y="179523"/>
                      <a:pt x="54784" y="178861"/>
                      <a:pt x="61753" y="181530"/>
                    </a:cubicBezTo>
                    <a:cubicBezTo>
                      <a:pt x="61753" y="181530"/>
                      <a:pt x="58298" y="157345"/>
                      <a:pt x="73667" y="147099"/>
                    </a:cubicBezTo>
                    <a:cubicBezTo>
                      <a:pt x="85701" y="139658"/>
                      <a:pt x="100802" y="139253"/>
                      <a:pt x="113222" y="146027"/>
                    </a:cubicBezTo>
                    <a:cubicBezTo>
                      <a:pt x="113222" y="146027"/>
                      <a:pt x="100950" y="40171"/>
                      <a:pt x="99878" y="34571"/>
                    </a:cubicBezTo>
                    <a:cubicBezTo>
                      <a:pt x="95947" y="14020"/>
                      <a:pt x="103989" y="-4209"/>
                      <a:pt x="125553" y="855"/>
                    </a:cubicBezTo>
                    <a:cubicBezTo>
                      <a:pt x="133476" y="2701"/>
                      <a:pt x="137884" y="10624"/>
                      <a:pt x="147117" y="45115"/>
                    </a:cubicBezTo>
                    <a:cubicBezTo>
                      <a:pt x="156350" y="79606"/>
                      <a:pt x="171302" y="138402"/>
                      <a:pt x="171302" y="138402"/>
                    </a:cubicBezTo>
                    <a:cubicBezTo>
                      <a:pt x="171302" y="138402"/>
                      <a:pt x="196381" y="180101"/>
                      <a:pt x="208236" y="202261"/>
                    </a:cubicBezTo>
                    <a:cubicBezTo>
                      <a:pt x="220090" y="224421"/>
                      <a:pt x="243501" y="275829"/>
                      <a:pt x="245467" y="289352"/>
                    </a:cubicBezTo>
                    <a:cubicBezTo>
                      <a:pt x="250530" y="324379"/>
                      <a:pt x="228907" y="370724"/>
                      <a:pt x="228907" y="370724"/>
                    </a:cubicBezTo>
                    <a:lnTo>
                      <a:pt x="77063" y="379124"/>
                    </a:lnTo>
                    <a:cubicBezTo>
                      <a:pt x="77063" y="379124"/>
                      <a:pt x="32147" y="301980"/>
                      <a:pt x="26369" y="291973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5" name="Forma Livre: Forma 1014">
                <a:extLst>
                  <a:ext uri="{FF2B5EF4-FFF2-40B4-BE49-F238E27FC236}">
                    <a16:creationId xmlns:a16="http://schemas.microsoft.com/office/drawing/2014/main" id="{6EDD599D-4441-7C66-C904-EAECB101D136}"/>
                  </a:ext>
                </a:extLst>
              </p:cNvPr>
              <p:cNvSpPr/>
              <p:nvPr/>
            </p:nvSpPr>
            <p:spPr>
              <a:xfrm>
                <a:off x="8063762" y="3387142"/>
                <a:ext cx="57103" cy="68763"/>
              </a:xfrm>
              <a:custGeom>
                <a:avLst/>
                <a:gdLst>
                  <a:gd name="connsiteX0" fmla="*/ 24491 w 57103"/>
                  <a:gd name="connsiteY0" fmla="*/ 0 h 68763"/>
                  <a:gd name="connsiteX1" fmla="*/ 36405 w 57103"/>
                  <a:gd name="connsiteY1" fmla="*/ 15607 h 68763"/>
                  <a:gd name="connsiteX2" fmla="*/ 48319 w 57103"/>
                  <a:gd name="connsiteY2" fmla="*/ 32942 h 68763"/>
                  <a:gd name="connsiteX3" fmla="*/ 54872 w 57103"/>
                  <a:gd name="connsiteY3" fmla="*/ 43784 h 68763"/>
                  <a:gd name="connsiteX4" fmla="*/ 56659 w 57103"/>
                  <a:gd name="connsiteY4" fmla="*/ 57545 h 68763"/>
                  <a:gd name="connsiteX5" fmla="*/ 47068 w 57103"/>
                  <a:gd name="connsiteY5" fmla="*/ 68207 h 68763"/>
                  <a:gd name="connsiteX6" fmla="*/ 33426 w 57103"/>
                  <a:gd name="connsiteY6" fmla="*/ 66599 h 68763"/>
                  <a:gd name="connsiteX7" fmla="*/ 23300 w 57103"/>
                  <a:gd name="connsiteY7" fmla="*/ 60642 h 68763"/>
                  <a:gd name="connsiteX8" fmla="*/ 15138 w 57103"/>
                  <a:gd name="connsiteY8" fmla="*/ 54685 h 68763"/>
                  <a:gd name="connsiteX9" fmla="*/ 3761 w 57103"/>
                  <a:gd name="connsiteY9" fmla="*/ 45690 h 68763"/>
                  <a:gd name="connsiteX10" fmla="*/ 8 w 57103"/>
                  <a:gd name="connsiteY10" fmla="*/ 41937 h 68763"/>
                  <a:gd name="connsiteX11" fmla="*/ 16449 w 57103"/>
                  <a:gd name="connsiteY11" fmla="*/ 53017 h 68763"/>
                  <a:gd name="connsiteX12" fmla="*/ 34320 w 57103"/>
                  <a:gd name="connsiteY12" fmla="*/ 63918 h 68763"/>
                  <a:gd name="connsiteX13" fmla="*/ 45817 w 57103"/>
                  <a:gd name="connsiteY13" fmla="*/ 65229 h 68763"/>
                  <a:gd name="connsiteX14" fmla="*/ 53204 w 57103"/>
                  <a:gd name="connsiteY14" fmla="*/ 56710 h 68763"/>
                  <a:gd name="connsiteX15" fmla="*/ 51655 w 57103"/>
                  <a:gd name="connsiteY15" fmla="*/ 44797 h 68763"/>
                  <a:gd name="connsiteX16" fmla="*/ 45698 w 57103"/>
                  <a:gd name="connsiteY16" fmla="*/ 34312 h 68763"/>
                  <a:gd name="connsiteX17" fmla="*/ 34260 w 57103"/>
                  <a:gd name="connsiteY17" fmla="*/ 16441 h 68763"/>
                  <a:gd name="connsiteX18" fmla="*/ 24491 w 57103"/>
                  <a:gd name="connsiteY18" fmla="*/ 0 h 68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7103" h="68763">
                    <a:moveTo>
                      <a:pt x="24491" y="0"/>
                    </a:moveTo>
                    <a:cubicBezTo>
                      <a:pt x="28869" y="4879"/>
                      <a:pt x="32855" y="10097"/>
                      <a:pt x="36405" y="15607"/>
                    </a:cubicBezTo>
                    <a:lnTo>
                      <a:pt x="48319" y="32942"/>
                    </a:lnTo>
                    <a:cubicBezTo>
                      <a:pt x="50815" y="36355"/>
                      <a:pt x="53007" y="39983"/>
                      <a:pt x="54872" y="43784"/>
                    </a:cubicBezTo>
                    <a:cubicBezTo>
                      <a:pt x="56998" y="48037"/>
                      <a:pt x="57630" y="52886"/>
                      <a:pt x="56659" y="57545"/>
                    </a:cubicBezTo>
                    <a:cubicBezTo>
                      <a:pt x="55628" y="62572"/>
                      <a:pt x="51959" y="66653"/>
                      <a:pt x="47068" y="68207"/>
                    </a:cubicBezTo>
                    <a:cubicBezTo>
                      <a:pt x="42475" y="69321"/>
                      <a:pt x="37638" y="68750"/>
                      <a:pt x="33426" y="66599"/>
                    </a:cubicBezTo>
                    <a:cubicBezTo>
                      <a:pt x="29864" y="64949"/>
                      <a:pt x="26475" y="62953"/>
                      <a:pt x="23300" y="60642"/>
                    </a:cubicBezTo>
                    <a:cubicBezTo>
                      <a:pt x="20321" y="58617"/>
                      <a:pt x="17343" y="56651"/>
                      <a:pt x="15138" y="54685"/>
                    </a:cubicBezTo>
                    <a:cubicBezTo>
                      <a:pt x="10194" y="51051"/>
                      <a:pt x="6382" y="47954"/>
                      <a:pt x="3761" y="45690"/>
                    </a:cubicBezTo>
                    <a:cubicBezTo>
                      <a:pt x="1140" y="43427"/>
                      <a:pt x="-111" y="42116"/>
                      <a:pt x="8" y="41937"/>
                    </a:cubicBezTo>
                    <a:cubicBezTo>
                      <a:pt x="127" y="41758"/>
                      <a:pt x="6322" y="46167"/>
                      <a:pt x="16449" y="53017"/>
                    </a:cubicBezTo>
                    <a:cubicBezTo>
                      <a:pt x="22126" y="57092"/>
                      <a:pt x="28101" y="60732"/>
                      <a:pt x="34320" y="63918"/>
                    </a:cubicBezTo>
                    <a:cubicBezTo>
                      <a:pt x="37882" y="65676"/>
                      <a:pt x="41951" y="66134"/>
                      <a:pt x="45817" y="65229"/>
                    </a:cubicBezTo>
                    <a:cubicBezTo>
                      <a:pt x="49665" y="63972"/>
                      <a:pt x="52501" y="60696"/>
                      <a:pt x="53204" y="56710"/>
                    </a:cubicBezTo>
                    <a:cubicBezTo>
                      <a:pt x="54032" y="52678"/>
                      <a:pt x="53490" y="48484"/>
                      <a:pt x="51655" y="44797"/>
                    </a:cubicBezTo>
                    <a:cubicBezTo>
                      <a:pt x="49963" y="41145"/>
                      <a:pt x="47967" y="37636"/>
                      <a:pt x="45698" y="34312"/>
                    </a:cubicBezTo>
                    <a:lnTo>
                      <a:pt x="34260" y="16441"/>
                    </a:lnTo>
                    <a:cubicBezTo>
                      <a:pt x="30561" y="11235"/>
                      <a:pt x="27291" y="5736"/>
                      <a:pt x="24491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6" name="Forma Livre: Forma 1015">
                <a:extLst>
                  <a:ext uri="{FF2B5EF4-FFF2-40B4-BE49-F238E27FC236}">
                    <a16:creationId xmlns:a16="http://schemas.microsoft.com/office/drawing/2014/main" id="{2683166D-E7FB-7241-A51E-D78C33325EDE}"/>
                  </a:ext>
                </a:extLst>
              </p:cNvPr>
              <p:cNvSpPr/>
              <p:nvPr/>
            </p:nvSpPr>
            <p:spPr>
              <a:xfrm>
                <a:off x="8211860" y="3356225"/>
                <a:ext cx="11901" cy="43485"/>
              </a:xfrm>
              <a:custGeom>
                <a:avLst/>
                <a:gdLst>
                  <a:gd name="connsiteX0" fmla="*/ 715 w 11901"/>
                  <a:gd name="connsiteY0" fmla="*/ 43486 h 43485"/>
                  <a:gd name="connsiteX1" fmla="*/ 2324 w 11901"/>
                  <a:gd name="connsiteY1" fmla="*/ 20849 h 43485"/>
                  <a:gd name="connsiteX2" fmla="*/ 11795 w 11901"/>
                  <a:gd name="connsiteY2" fmla="*/ 0 h 43485"/>
                  <a:gd name="connsiteX3" fmla="*/ 5421 w 11901"/>
                  <a:gd name="connsiteY3" fmla="*/ 21564 h 43485"/>
                  <a:gd name="connsiteX4" fmla="*/ 715 w 11901"/>
                  <a:gd name="connsiteY4" fmla="*/ 43486 h 4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01" h="43485">
                    <a:moveTo>
                      <a:pt x="715" y="43486"/>
                    </a:moveTo>
                    <a:cubicBezTo>
                      <a:pt x="-625" y="35921"/>
                      <a:pt x="-77" y="28147"/>
                      <a:pt x="2324" y="20849"/>
                    </a:cubicBezTo>
                    <a:cubicBezTo>
                      <a:pt x="3717" y="13225"/>
                      <a:pt x="6970" y="6064"/>
                      <a:pt x="11795" y="0"/>
                    </a:cubicBezTo>
                    <a:cubicBezTo>
                      <a:pt x="12629" y="357"/>
                      <a:pt x="8400" y="9591"/>
                      <a:pt x="5421" y="21564"/>
                    </a:cubicBezTo>
                    <a:cubicBezTo>
                      <a:pt x="2443" y="33538"/>
                      <a:pt x="1906" y="43486"/>
                      <a:pt x="715" y="4348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7" name="Forma Livre: Forma 1016">
                <a:extLst>
                  <a:ext uri="{FF2B5EF4-FFF2-40B4-BE49-F238E27FC236}">
                    <a16:creationId xmlns:a16="http://schemas.microsoft.com/office/drawing/2014/main" id="{15BD9D4F-E63E-04B0-E3B6-4016528B48AD}"/>
                  </a:ext>
                </a:extLst>
              </p:cNvPr>
              <p:cNvSpPr/>
              <p:nvPr/>
            </p:nvSpPr>
            <p:spPr>
              <a:xfrm>
                <a:off x="8121714" y="3402215"/>
                <a:ext cx="151324" cy="65451"/>
              </a:xfrm>
              <a:custGeom>
                <a:avLst/>
                <a:gdLst>
                  <a:gd name="connsiteX0" fmla="*/ 151325 w 151324"/>
                  <a:gd name="connsiteY0" fmla="*/ 28472 h 65451"/>
                  <a:gd name="connsiteX1" fmla="*/ 100512 w 151324"/>
                  <a:gd name="connsiteY1" fmla="*/ 3274 h 65451"/>
                  <a:gd name="connsiteX2" fmla="*/ 42669 w 151324"/>
                  <a:gd name="connsiteY2" fmla="*/ 1189 h 65451"/>
                  <a:gd name="connsiteX3" fmla="*/ 2519 w 151324"/>
                  <a:gd name="connsiteY3" fmla="*/ 19418 h 65451"/>
                  <a:gd name="connsiteX4" fmla="*/ 17710 w 151324"/>
                  <a:gd name="connsiteY4" fmla="*/ 58138 h 65451"/>
                  <a:gd name="connsiteX5" fmla="*/ 64234 w 151324"/>
                  <a:gd name="connsiteY5" fmla="*/ 64810 h 65451"/>
                  <a:gd name="connsiteX6" fmla="*/ 111890 w 151324"/>
                  <a:gd name="connsiteY6" fmla="*/ 62963 h 65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24" h="65451">
                    <a:moveTo>
                      <a:pt x="151325" y="28472"/>
                    </a:moveTo>
                    <a:cubicBezTo>
                      <a:pt x="137106" y="15444"/>
                      <a:pt x="119491" y="6711"/>
                      <a:pt x="100512" y="3274"/>
                    </a:cubicBezTo>
                    <a:cubicBezTo>
                      <a:pt x="81432" y="-223"/>
                      <a:pt x="61952" y="-920"/>
                      <a:pt x="42669" y="1189"/>
                    </a:cubicBezTo>
                    <a:cubicBezTo>
                      <a:pt x="27181" y="2499"/>
                      <a:pt x="9549" y="6312"/>
                      <a:pt x="2519" y="19418"/>
                    </a:cubicBezTo>
                    <a:cubicBezTo>
                      <a:pt x="-4510" y="32523"/>
                      <a:pt x="4008" y="50334"/>
                      <a:pt x="17710" y="58138"/>
                    </a:cubicBezTo>
                    <a:cubicBezTo>
                      <a:pt x="31411" y="65942"/>
                      <a:pt x="48328" y="66180"/>
                      <a:pt x="64234" y="64810"/>
                    </a:cubicBezTo>
                    <a:cubicBezTo>
                      <a:pt x="80139" y="63440"/>
                      <a:pt x="96223" y="60640"/>
                      <a:pt x="111890" y="62963"/>
                    </a:cubicBez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8" name="Forma Livre: Forma 1017">
                <a:extLst>
                  <a:ext uri="{FF2B5EF4-FFF2-40B4-BE49-F238E27FC236}">
                    <a16:creationId xmlns:a16="http://schemas.microsoft.com/office/drawing/2014/main" id="{E4695F6B-0308-DC9E-5A6C-25D4B010F49D}"/>
                  </a:ext>
                </a:extLst>
              </p:cNvPr>
              <p:cNvSpPr/>
              <p:nvPr/>
            </p:nvSpPr>
            <p:spPr>
              <a:xfrm>
                <a:off x="8120126" y="3401058"/>
                <a:ext cx="152975" cy="67792"/>
              </a:xfrm>
              <a:custGeom>
                <a:avLst/>
                <a:gdLst>
                  <a:gd name="connsiteX0" fmla="*/ 113536 w 152975"/>
                  <a:gd name="connsiteY0" fmla="*/ 64121 h 67792"/>
                  <a:gd name="connsiteX1" fmla="*/ 101622 w 152975"/>
                  <a:gd name="connsiteY1" fmla="*/ 63823 h 67792"/>
                  <a:gd name="connsiteX2" fmla="*/ 69097 w 152975"/>
                  <a:gd name="connsiteY2" fmla="*/ 66742 h 67792"/>
                  <a:gd name="connsiteX3" fmla="*/ 46282 w 152975"/>
                  <a:gd name="connsiteY3" fmla="*/ 67695 h 67792"/>
                  <a:gd name="connsiteX4" fmla="*/ 20667 w 152975"/>
                  <a:gd name="connsiteY4" fmla="*/ 61738 h 67792"/>
                  <a:gd name="connsiteX5" fmla="*/ 1664 w 152975"/>
                  <a:gd name="connsiteY5" fmla="*/ 40769 h 67792"/>
                  <a:gd name="connsiteX6" fmla="*/ 592 w 152975"/>
                  <a:gd name="connsiteY6" fmla="*/ 25758 h 67792"/>
                  <a:gd name="connsiteX7" fmla="*/ 8991 w 152975"/>
                  <a:gd name="connsiteY7" fmla="*/ 12414 h 67792"/>
                  <a:gd name="connsiteX8" fmla="*/ 38180 w 152975"/>
                  <a:gd name="connsiteY8" fmla="*/ 1632 h 67792"/>
                  <a:gd name="connsiteX9" fmla="*/ 67012 w 152975"/>
                  <a:gd name="connsiteY9" fmla="*/ 23 h 67792"/>
                  <a:gd name="connsiteX10" fmla="*/ 115323 w 152975"/>
                  <a:gd name="connsiteY10" fmla="*/ 6934 h 67792"/>
                  <a:gd name="connsiteX11" fmla="*/ 144334 w 152975"/>
                  <a:gd name="connsiteY11" fmla="*/ 21766 h 67792"/>
                  <a:gd name="connsiteX12" fmla="*/ 150946 w 152975"/>
                  <a:gd name="connsiteY12" fmla="*/ 27723 h 67792"/>
                  <a:gd name="connsiteX13" fmla="*/ 152971 w 152975"/>
                  <a:gd name="connsiteY13" fmla="*/ 30047 h 67792"/>
                  <a:gd name="connsiteX14" fmla="*/ 143559 w 152975"/>
                  <a:gd name="connsiteY14" fmla="*/ 22958 h 67792"/>
                  <a:gd name="connsiteX15" fmla="*/ 114608 w 152975"/>
                  <a:gd name="connsiteY15" fmla="*/ 9197 h 67792"/>
                  <a:gd name="connsiteX16" fmla="*/ 66953 w 152975"/>
                  <a:gd name="connsiteY16" fmla="*/ 3240 h 67792"/>
                  <a:gd name="connsiteX17" fmla="*/ 38478 w 152975"/>
                  <a:gd name="connsiteY17" fmla="*/ 5027 h 67792"/>
                  <a:gd name="connsiteX18" fmla="*/ 11016 w 152975"/>
                  <a:gd name="connsiteY18" fmla="*/ 15095 h 67792"/>
                  <a:gd name="connsiteX19" fmla="*/ 3570 w 152975"/>
                  <a:gd name="connsiteY19" fmla="*/ 27009 h 67792"/>
                  <a:gd name="connsiteX20" fmla="*/ 4523 w 152975"/>
                  <a:gd name="connsiteY20" fmla="*/ 40412 h 67792"/>
                  <a:gd name="connsiteX21" fmla="*/ 21977 w 152975"/>
                  <a:gd name="connsiteY21" fmla="*/ 59891 h 67792"/>
                  <a:gd name="connsiteX22" fmla="*/ 46341 w 152975"/>
                  <a:gd name="connsiteY22" fmla="*/ 65848 h 67792"/>
                  <a:gd name="connsiteX23" fmla="*/ 68740 w 152975"/>
                  <a:gd name="connsiteY23" fmla="*/ 65312 h 67792"/>
                  <a:gd name="connsiteX24" fmla="*/ 101503 w 152975"/>
                  <a:gd name="connsiteY24" fmla="*/ 63287 h 67792"/>
                  <a:gd name="connsiteX25" fmla="*/ 110439 w 152975"/>
                  <a:gd name="connsiteY25" fmla="*/ 64061 h 67792"/>
                  <a:gd name="connsiteX26" fmla="*/ 113536 w 152975"/>
                  <a:gd name="connsiteY26" fmla="*/ 64121 h 67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2975" h="67792">
                    <a:moveTo>
                      <a:pt x="113536" y="64121"/>
                    </a:moveTo>
                    <a:cubicBezTo>
                      <a:pt x="113536" y="64121"/>
                      <a:pt x="109247" y="63763"/>
                      <a:pt x="101622" y="63823"/>
                    </a:cubicBezTo>
                    <a:cubicBezTo>
                      <a:pt x="93997" y="63882"/>
                      <a:pt x="82858" y="65133"/>
                      <a:pt x="69097" y="66742"/>
                    </a:cubicBezTo>
                    <a:cubicBezTo>
                      <a:pt x="61526" y="67653"/>
                      <a:pt x="53901" y="67975"/>
                      <a:pt x="46282" y="67695"/>
                    </a:cubicBezTo>
                    <a:cubicBezTo>
                      <a:pt x="37424" y="67486"/>
                      <a:pt x="28709" y="65455"/>
                      <a:pt x="20667" y="61738"/>
                    </a:cubicBezTo>
                    <a:cubicBezTo>
                      <a:pt x="11874" y="57449"/>
                      <a:pt x="5065" y="49943"/>
                      <a:pt x="1664" y="40769"/>
                    </a:cubicBezTo>
                    <a:cubicBezTo>
                      <a:pt x="-99" y="35968"/>
                      <a:pt x="-469" y="30762"/>
                      <a:pt x="592" y="25758"/>
                    </a:cubicBezTo>
                    <a:cubicBezTo>
                      <a:pt x="1902" y="20533"/>
                      <a:pt x="4845" y="15857"/>
                      <a:pt x="8991" y="12414"/>
                    </a:cubicBezTo>
                    <a:cubicBezTo>
                      <a:pt x="17527" y="6177"/>
                      <a:pt x="27636" y="2442"/>
                      <a:pt x="38180" y="1632"/>
                    </a:cubicBezTo>
                    <a:cubicBezTo>
                      <a:pt x="47753" y="554"/>
                      <a:pt x="57380" y="17"/>
                      <a:pt x="67012" y="23"/>
                    </a:cubicBezTo>
                    <a:cubicBezTo>
                      <a:pt x="83382" y="-263"/>
                      <a:pt x="99692" y="2073"/>
                      <a:pt x="115323" y="6934"/>
                    </a:cubicBezTo>
                    <a:cubicBezTo>
                      <a:pt x="125742" y="10246"/>
                      <a:pt x="135547" y="15255"/>
                      <a:pt x="144334" y="21766"/>
                    </a:cubicBezTo>
                    <a:cubicBezTo>
                      <a:pt x="146651" y="23619"/>
                      <a:pt x="148861" y="25609"/>
                      <a:pt x="150946" y="27723"/>
                    </a:cubicBezTo>
                    <a:cubicBezTo>
                      <a:pt x="152376" y="29153"/>
                      <a:pt x="153031" y="29927"/>
                      <a:pt x="152971" y="30047"/>
                    </a:cubicBezTo>
                    <a:cubicBezTo>
                      <a:pt x="152912" y="30166"/>
                      <a:pt x="149814" y="27247"/>
                      <a:pt x="143559" y="22958"/>
                    </a:cubicBezTo>
                    <a:cubicBezTo>
                      <a:pt x="134654" y="16947"/>
                      <a:pt x="124896" y="12307"/>
                      <a:pt x="114608" y="9197"/>
                    </a:cubicBezTo>
                    <a:cubicBezTo>
                      <a:pt x="99126" y="4765"/>
                      <a:pt x="83048" y="2758"/>
                      <a:pt x="66953" y="3240"/>
                    </a:cubicBezTo>
                    <a:cubicBezTo>
                      <a:pt x="57433" y="3294"/>
                      <a:pt x="47926" y="3889"/>
                      <a:pt x="38478" y="5027"/>
                    </a:cubicBezTo>
                    <a:cubicBezTo>
                      <a:pt x="28566" y="5772"/>
                      <a:pt x="19058" y="9257"/>
                      <a:pt x="11016" y="15095"/>
                    </a:cubicBezTo>
                    <a:cubicBezTo>
                      <a:pt x="7335" y="18174"/>
                      <a:pt x="4726" y="22350"/>
                      <a:pt x="3570" y="27009"/>
                    </a:cubicBezTo>
                    <a:cubicBezTo>
                      <a:pt x="2629" y="31476"/>
                      <a:pt x="2957" y="36123"/>
                      <a:pt x="4523" y="40412"/>
                    </a:cubicBezTo>
                    <a:cubicBezTo>
                      <a:pt x="7621" y="48906"/>
                      <a:pt x="13870" y="55888"/>
                      <a:pt x="21977" y="59891"/>
                    </a:cubicBezTo>
                    <a:cubicBezTo>
                      <a:pt x="29614" y="63501"/>
                      <a:pt x="37900" y="65526"/>
                      <a:pt x="46341" y="65848"/>
                    </a:cubicBezTo>
                    <a:cubicBezTo>
                      <a:pt x="53811" y="66188"/>
                      <a:pt x="61293" y="66009"/>
                      <a:pt x="68740" y="65312"/>
                    </a:cubicBezTo>
                    <a:cubicBezTo>
                      <a:pt x="79605" y="63948"/>
                      <a:pt x="90548" y="63269"/>
                      <a:pt x="101503" y="63287"/>
                    </a:cubicBezTo>
                    <a:cubicBezTo>
                      <a:pt x="104494" y="63370"/>
                      <a:pt x="107478" y="63626"/>
                      <a:pt x="110439" y="64061"/>
                    </a:cubicBezTo>
                    <a:cubicBezTo>
                      <a:pt x="111469" y="63918"/>
                      <a:pt x="112512" y="63942"/>
                      <a:pt x="113536" y="6412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19" name="Forma Livre: Forma 1018">
                <a:extLst>
                  <a:ext uri="{FF2B5EF4-FFF2-40B4-BE49-F238E27FC236}">
                    <a16:creationId xmlns:a16="http://schemas.microsoft.com/office/drawing/2014/main" id="{6275C5F7-BA90-4EEC-A917-815F2FDE5A07}"/>
                  </a:ext>
                </a:extLst>
              </p:cNvPr>
              <p:cNvSpPr/>
              <p:nvPr/>
            </p:nvSpPr>
            <p:spPr>
              <a:xfrm>
                <a:off x="8089384" y="3380827"/>
                <a:ext cx="85244" cy="100604"/>
              </a:xfrm>
              <a:custGeom>
                <a:avLst/>
                <a:gdLst>
                  <a:gd name="connsiteX0" fmla="*/ 0 w 85244"/>
                  <a:gd name="connsiteY0" fmla="*/ 7982 h 100604"/>
                  <a:gd name="connsiteX1" fmla="*/ 43546 w 85244"/>
                  <a:gd name="connsiteY1" fmla="*/ 80777 h 100604"/>
                  <a:gd name="connsiteX2" fmla="*/ 58795 w 85244"/>
                  <a:gd name="connsiteY2" fmla="*/ 99601 h 100604"/>
                  <a:gd name="connsiteX3" fmla="*/ 85245 w 85244"/>
                  <a:gd name="connsiteY3" fmla="*/ 94776 h 100604"/>
                  <a:gd name="connsiteX4" fmla="*/ 41341 w 85244"/>
                  <a:gd name="connsiteY4" fmla="*/ 0 h 10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244" h="100604">
                    <a:moveTo>
                      <a:pt x="0" y="7982"/>
                    </a:moveTo>
                    <a:cubicBezTo>
                      <a:pt x="15726" y="31501"/>
                      <a:pt x="30261" y="55793"/>
                      <a:pt x="43546" y="80777"/>
                    </a:cubicBezTo>
                    <a:cubicBezTo>
                      <a:pt x="46834" y="88318"/>
                      <a:pt x="52100" y="94823"/>
                      <a:pt x="58795" y="99601"/>
                    </a:cubicBezTo>
                    <a:cubicBezTo>
                      <a:pt x="64752" y="102996"/>
                      <a:pt x="78870" y="96861"/>
                      <a:pt x="85245" y="94776"/>
                    </a:cubicBezTo>
                    <a:lnTo>
                      <a:pt x="41341" y="0"/>
                    </a:ln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0" name="Forma Livre: Forma 1019">
                <a:extLst>
                  <a:ext uri="{FF2B5EF4-FFF2-40B4-BE49-F238E27FC236}">
                    <a16:creationId xmlns:a16="http://schemas.microsoft.com/office/drawing/2014/main" id="{2982D1B7-C5AA-C927-FB87-F04E582C7124}"/>
                  </a:ext>
                </a:extLst>
              </p:cNvPr>
              <p:cNvSpPr/>
              <p:nvPr/>
            </p:nvSpPr>
            <p:spPr>
              <a:xfrm>
                <a:off x="8089384" y="3380827"/>
                <a:ext cx="87389" cy="102117"/>
              </a:xfrm>
              <a:custGeom>
                <a:avLst/>
                <a:gdLst>
                  <a:gd name="connsiteX0" fmla="*/ 41341 w 87389"/>
                  <a:gd name="connsiteY0" fmla="*/ 0 h 102117"/>
                  <a:gd name="connsiteX1" fmla="*/ 45273 w 87389"/>
                  <a:gd name="connsiteY1" fmla="*/ 7089 h 102117"/>
                  <a:gd name="connsiteX2" fmla="*/ 54983 w 87389"/>
                  <a:gd name="connsiteY2" fmla="*/ 26926 h 102117"/>
                  <a:gd name="connsiteX3" fmla="*/ 86674 w 87389"/>
                  <a:gd name="connsiteY3" fmla="*/ 94180 h 102117"/>
                  <a:gd name="connsiteX4" fmla="*/ 87389 w 87389"/>
                  <a:gd name="connsiteY4" fmla="*/ 95669 h 102117"/>
                  <a:gd name="connsiteX5" fmla="*/ 85781 w 87389"/>
                  <a:gd name="connsiteY5" fmla="*/ 96205 h 102117"/>
                  <a:gd name="connsiteX6" fmla="*/ 70471 w 87389"/>
                  <a:gd name="connsiteY6" fmla="*/ 101150 h 102117"/>
                  <a:gd name="connsiteX7" fmla="*/ 63740 w 87389"/>
                  <a:gd name="connsiteY7" fmla="*/ 102103 h 102117"/>
                  <a:gd name="connsiteX8" fmla="*/ 60166 w 87389"/>
                  <a:gd name="connsiteY8" fmla="*/ 101745 h 102117"/>
                  <a:gd name="connsiteX9" fmla="*/ 56830 w 87389"/>
                  <a:gd name="connsiteY9" fmla="*/ 100196 h 102117"/>
                  <a:gd name="connsiteX10" fmla="*/ 48013 w 87389"/>
                  <a:gd name="connsiteY10" fmla="*/ 91202 h 102117"/>
                  <a:gd name="connsiteX11" fmla="*/ 36755 w 87389"/>
                  <a:gd name="connsiteY11" fmla="*/ 71484 h 102117"/>
                  <a:gd name="connsiteX12" fmla="*/ 18050 w 87389"/>
                  <a:gd name="connsiteY12" fmla="*/ 38184 h 102117"/>
                  <a:gd name="connsiteX13" fmla="*/ 4766 w 87389"/>
                  <a:gd name="connsiteY13" fmla="*/ 16143 h 102117"/>
                  <a:gd name="connsiteX14" fmla="*/ 0 w 87389"/>
                  <a:gd name="connsiteY14" fmla="*/ 7982 h 102117"/>
                  <a:gd name="connsiteX15" fmla="*/ 5957 w 87389"/>
                  <a:gd name="connsiteY15" fmla="*/ 15488 h 102117"/>
                  <a:gd name="connsiteX16" fmla="*/ 20135 w 87389"/>
                  <a:gd name="connsiteY16" fmla="*/ 37172 h 102117"/>
                  <a:gd name="connsiteX17" fmla="*/ 39435 w 87389"/>
                  <a:gd name="connsiteY17" fmla="*/ 70173 h 102117"/>
                  <a:gd name="connsiteX18" fmla="*/ 50694 w 87389"/>
                  <a:gd name="connsiteY18" fmla="*/ 89593 h 102117"/>
                  <a:gd name="connsiteX19" fmla="*/ 58736 w 87389"/>
                  <a:gd name="connsiteY19" fmla="*/ 97695 h 102117"/>
                  <a:gd name="connsiteX20" fmla="*/ 69816 w 87389"/>
                  <a:gd name="connsiteY20" fmla="*/ 98231 h 102117"/>
                  <a:gd name="connsiteX21" fmla="*/ 84827 w 87389"/>
                  <a:gd name="connsiteY21" fmla="*/ 93346 h 102117"/>
                  <a:gd name="connsiteX22" fmla="*/ 83934 w 87389"/>
                  <a:gd name="connsiteY22" fmla="*/ 95371 h 102117"/>
                  <a:gd name="connsiteX23" fmla="*/ 53196 w 87389"/>
                  <a:gd name="connsiteY23" fmla="*/ 27700 h 102117"/>
                  <a:gd name="connsiteX24" fmla="*/ 44320 w 87389"/>
                  <a:gd name="connsiteY24" fmla="*/ 7506 h 102117"/>
                  <a:gd name="connsiteX25" fmla="*/ 41341 w 87389"/>
                  <a:gd name="connsiteY25" fmla="*/ 0 h 102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7389" h="102117">
                    <a:moveTo>
                      <a:pt x="41341" y="0"/>
                    </a:moveTo>
                    <a:cubicBezTo>
                      <a:pt x="42908" y="2210"/>
                      <a:pt x="44225" y="4587"/>
                      <a:pt x="45273" y="7089"/>
                    </a:cubicBezTo>
                    <a:cubicBezTo>
                      <a:pt x="47775" y="12212"/>
                      <a:pt x="51230" y="19003"/>
                      <a:pt x="54983" y="26926"/>
                    </a:cubicBezTo>
                    <a:cubicBezTo>
                      <a:pt x="63085" y="43784"/>
                      <a:pt x="74284" y="67433"/>
                      <a:pt x="86674" y="94180"/>
                    </a:cubicBezTo>
                    <a:lnTo>
                      <a:pt x="87389" y="95669"/>
                    </a:lnTo>
                    <a:lnTo>
                      <a:pt x="85781" y="96205"/>
                    </a:lnTo>
                    <a:cubicBezTo>
                      <a:pt x="81015" y="97814"/>
                      <a:pt x="75952" y="99839"/>
                      <a:pt x="70471" y="101150"/>
                    </a:cubicBezTo>
                    <a:cubicBezTo>
                      <a:pt x="68261" y="101680"/>
                      <a:pt x="66009" y="102001"/>
                      <a:pt x="63740" y="102103"/>
                    </a:cubicBezTo>
                    <a:cubicBezTo>
                      <a:pt x="62536" y="102162"/>
                      <a:pt x="61333" y="102043"/>
                      <a:pt x="60166" y="101745"/>
                    </a:cubicBezTo>
                    <a:cubicBezTo>
                      <a:pt x="58968" y="101436"/>
                      <a:pt x="57836" y="100911"/>
                      <a:pt x="56830" y="100196"/>
                    </a:cubicBezTo>
                    <a:cubicBezTo>
                      <a:pt x="53333" y="97802"/>
                      <a:pt x="50337" y="94746"/>
                      <a:pt x="48013" y="91202"/>
                    </a:cubicBezTo>
                    <a:cubicBezTo>
                      <a:pt x="43486" y="84470"/>
                      <a:pt x="40329" y="77739"/>
                      <a:pt x="36755" y="71484"/>
                    </a:cubicBezTo>
                    <a:cubicBezTo>
                      <a:pt x="29844" y="58855"/>
                      <a:pt x="23530" y="47656"/>
                      <a:pt x="18050" y="38184"/>
                    </a:cubicBezTo>
                    <a:cubicBezTo>
                      <a:pt x="12569" y="28713"/>
                      <a:pt x="7982" y="21326"/>
                      <a:pt x="4766" y="16143"/>
                    </a:cubicBezTo>
                    <a:cubicBezTo>
                      <a:pt x="2937" y="13570"/>
                      <a:pt x="1340" y="10842"/>
                      <a:pt x="0" y="7982"/>
                    </a:cubicBezTo>
                    <a:cubicBezTo>
                      <a:pt x="2198" y="10305"/>
                      <a:pt x="4194" y="12819"/>
                      <a:pt x="5957" y="15488"/>
                    </a:cubicBezTo>
                    <a:cubicBezTo>
                      <a:pt x="9472" y="20492"/>
                      <a:pt x="14416" y="27879"/>
                      <a:pt x="20135" y="37172"/>
                    </a:cubicBezTo>
                    <a:cubicBezTo>
                      <a:pt x="25853" y="46464"/>
                      <a:pt x="32406" y="57664"/>
                      <a:pt x="39435" y="70173"/>
                    </a:cubicBezTo>
                    <a:cubicBezTo>
                      <a:pt x="43069" y="76130"/>
                      <a:pt x="46405" y="83279"/>
                      <a:pt x="50694" y="89593"/>
                    </a:cubicBezTo>
                    <a:cubicBezTo>
                      <a:pt x="52844" y="92774"/>
                      <a:pt x="55573" y="95520"/>
                      <a:pt x="58736" y="97695"/>
                    </a:cubicBezTo>
                    <a:cubicBezTo>
                      <a:pt x="62197" y="99392"/>
                      <a:pt x="66206" y="99583"/>
                      <a:pt x="69816" y="98231"/>
                    </a:cubicBezTo>
                    <a:cubicBezTo>
                      <a:pt x="74998" y="96980"/>
                      <a:pt x="79943" y="95014"/>
                      <a:pt x="84827" y="93346"/>
                    </a:cubicBezTo>
                    <a:lnTo>
                      <a:pt x="83934" y="95371"/>
                    </a:lnTo>
                    <a:cubicBezTo>
                      <a:pt x="71603" y="68624"/>
                      <a:pt x="60761" y="44856"/>
                      <a:pt x="53196" y="27700"/>
                    </a:cubicBezTo>
                    <a:cubicBezTo>
                      <a:pt x="49562" y="19539"/>
                      <a:pt x="46643" y="12748"/>
                      <a:pt x="44320" y="7506"/>
                    </a:cubicBezTo>
                    <a:cubicBezTo>
                      <a:pt x="43093" y="5105"/>
                      <a:pt x="42098" y="2591"/>
                      <a:pt x="41341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1" name="Forma Livre: Forma 1020">
                <a:extLst>
                  <a:ext uri="{FF2B5EF4-FFF2-40B4-BE49-F238E27FC236}">
                    <a16:creationId xmlns:a16="http://schemas.microsoft.com/office/drawing/2014/main" id="{28ABCE7F-F05D-F86B-F5FB-0FAEB7ABEA66}"/>
                  </a:ext>
                </a:extLst>
              </p:cNvPr>
              <p:cNvSpPr/>
              <p:nvPr/>
            </p:nvSpPr>
            <p:spPr>
              <a:xfrm>
                <a:off x="8118931" y="3334363"/>
                <a:ext cx="93763" cy="148119"/>
              </a:xfrm>
              <a:custGeom>
                <a:avLst/>
                <a:gdLst>
                  <a:gd name="connsiteX0" fmla="*/ 0 w 93763"/>
                  <a:gd name="connsiteY0" fmla="*/ 18288 h 148119"/>
                  <a:gd name="connsiteX1" fmla="*/ 42295 w 93763"/>
                  <a:gd name="connsiteY1" fmla="*/ 119021 h 148119"/>
                  <a:gd name="connsiteX2" fmla="*/ 53672 w 93763"/>
                  <a:gd name="connsiteY2" fmla="*/ 139215 h 148119"/>
                  <a:gd name="connsiteX3" fmla="*/ 74998 w 93763"/>
                  <a:gd name="connsiteY3" fmla="*/ 148031 h 148119"/>
                  <a:gd name="connsiteX4" fmla="*/ 93763 w 93763"/>
                  <a:gd name="connsiteY4" fmla="*/ 124799 h 148119"/>
                  <a:gd name="connsiteX5" fmla="*/ 85840 w 93763"/>
                  <a:gd name="connsiteY5" fmla="*/ 94240 h 148119"/>
                  <a:gd name="connsiteX6" fmla="*/ 55519 w 93763"/>
                  <a:gd name="connsiteY6" fmla="*/ 0 h 14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763" h="148119">
                    <a:moveTo>
                      <a:pt x="0" y="18288"/>
                    </a:moveTo>
                    <a:cubicBezTo>
                      <a:pt x="14136" y="51886"/>
                      <a:pt x="28236" y="85465"/>
                      <a:pt x="42295" y="119021"/>
                    </a:cubicBezTo>
                    <a:cubicBezTo>
                      <a:pt x="44886" y="126366"/>
                      <a:pt x="48734" y="133198"/>
                      <a:pt x="53672" y="139215"/>
                    </a:cubicBezTo>
                    <a:cubicBezTo>
                      <a:pt x="58938" y="145428"/>
                      <a:pt x="66885" y="148710"/>
                      <a:pt x="74998" y="148031"/>
                    </a:cubicBezTo>
                    <a:cubicBezTo>
                      <a:pt x="85930" y="145654"/>
                      <a:pt x="93739" y="135986"/>
                      <a:pt x="93763" y="124799"/>
                    </a:cubicBezTo>
                    <a:cubicBezTo>
                      <a:pt x="93435" y="114148"/>
                      <a:pt x="90725" y="103711"/>
                      <a:pt x="85840" y="94240"/>
                    </a:cubicBezTo>
                    <a:cubicBezTo>
                      <a:pt x="73211" y="63692"/>
                      <a:pt x="63073" y="32180"/>
                      <a:pt x="55519" y="0"/>
                    </a:cubicBezTo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17196306-40F3-BDA7-AF6C-C4B6B5BA3F12}"/>
                  </a:ext>
                </a:extLst>
              </p:cNvPr>
              <p:cNvSpPr/>
              <p:nvPr/>
            </p:nvSpPr>
            <p:spPr>
              <a:xfrm>
                <a:off x="8118871" y="3334363"/>
                <a:ext cx="95461" cy="150076"/>
              </a:xfrm>
              <a:custGeom>
                <a:avLst/>
                <a:gdLst>
                  <a:gd name="connsiteX0" fmla="*/ 55579 w 95461"/>
                  <a:gd name="connsiteY0" fmla="*/ 0 h 150076"/>
                  <a:gd name="connsiteX1" fmla="*/ 56651 w 95461"/>
                  <a:gd name="connsiteY1" fmla="*/ 3038 h 150076"/>
                  <a:gd name="connsiteX2" fmla="*/ 59153 w 95461"/>
                  <a:gd name="connsiteY2" fmla="*/ 11974 h 150076"/>
                  <a:gd name="connsiteX3" fmla="*/ 68982 w 95461"/>
                  <a:gd name="connsiteY3" fmla="*/ 44499 h 150076"/>
                  <a:gd name="connsiteX4" fmla="*/ 86495 w 95461"/>
                  <a:gd name="connsiteY4" fmla="*/ 92155 h 150076"/>
                  <a:gd name="connsiteX5" fmla="*/ 95371 w 95461"/>
                  <a:gd name="connsiteY5" fmla="*/ 120986 h 150076"/>
                  <a:gd name="connsiteX6" fmla="*/ 92155 w 95461"/>
                  <a:gd name="connsiteY6" fmla="*/ 136951 h 150076"/>
                  <a:gd name="connsiteX7" fmla="*/ 79466 w 95461"/>
                  <a:gd name="connsiteY7" fmla="*/ 148865 h 150076"/>
                  <a:gd name="connsiteX8" fmla="*/ 61595 w 95461"/>
                  <a:gd name="connsiteY8" fmla="*/ 147495 h 150076"/>
                  <a:gd name="connsiteX9" fmla="*/ 49145 w 95461"/>
                  <a:gd name="connsiteY9" fmla="*/ 136296 h 150076"/>
                  <a:gd name="connsiteX10" fmla="*/ 36338 w 95461"/>
                  <a:gd name="connsiteY10" fmla="*/ 108953 h 150076"/>
                  <a:gd name="connsiteX11" fmla="*/ 17037 w 95461"/>
                  <a:gd name="connsiteY11" fmla="*/ 62072 h 150076"/>
                  <a:gd name="connsiteX12" fmla="*/ 4289 w 95461"/>
                  <a:gd name="connsiteY12" fmla="*/ 30440 h 150076"/>
                  <a:gd name="connsiteX13" fmla="*/ 953 w 95461"/>
                  <a:gd name="connsiteY13" fmla="*/ 21743 h 150076"/>
                  <a:gd name="connsiteX14" fmla="*/ 0 w 95461"/>
                  <a:gd name="connsiteY14" fmla="*/ 18645 h 150076"/>
                  <a:gd name="connsiteX15" fmla="*/ 1549 w 95461"/>
                  <a:gd name="connsiteY15" fmla="*/ 21505 h 150076"/>
                  <a:gd name="connsiteX16" fmla="*/ 5421 w 95461"/>
                  <a:gd name="connsiteY16" fmla="*/ 29964 h 150076"/>
                  <a:gd name="connsiteX17" fmla="*/ 19122 w 95461"/>
                  <a:gd name="connsiteY17" fmla="*/ 61297 h 150076"/>
                  <a:gd name="connsiteX18" fmla="*/ 39078 w 95461"/>
                  <a:gd name="connsiteY18" fmla="*/ 107881 h 150076"/>
                  <a:gd name="connsiteX19" fmla="*/ 52004 w 95461"/>
                  <a:gd name="connsiteY19" fmla="*/ 134092 h 150076"/>
                  <a:gd name="connsiteX20" fmla="*/ 63323 w 95461"/>
                  <a:gd name="connsiteY20" fmla="*/ 144219 h 150076"/>
                  <a:gd name="connsiteX21" fmla="*/ 78454 w 95461"/>
                  <a:gd name="connsiteY21" fmla="*/ 145410 h 150076"/>
                  <a:gd name="connsiteX22" fmla="*/ 89534 w 95461"/>
                  <a:gd name="connsiteY22" fmla="*/ 135105 h 150076"/>
                  <a:gd name="connsiteX23" fmla="*/ 92452 w 95461"/>
                  <a:gd name="connsiteY23" fmla="*/ 120570 h 150076"/>
                  <a:gd name="connsiteX24" fmla="*/ 83934 w 95461"/>
                  <a:gd name="connsiteY24" fmla="*/ 92631 h 150076"/>
                  <a:gd name="connsiteX25" fmla="*/ 67016 w 95461"/>
                  <a:gd name="connsiteY25" fmla="*/ 44975 h 150076"/>
                  <a:gd name="connsiteX26" fmla="*/ 58140 w 95461"/>
                  <a:gd name="connsiteY26" fmla="*/ 12093 h 150076"/>
                  <a:gd name="connsiteX27" fmla="*/ 56174 w 95461"/>
                  <a:gd name="connsiteY27" fmla="*/ 3038 h 150076"/>
                  <a:gd name="connsiteX28" fmla="*/ 55579 w 95461"/>
                  <a:gd name="connsiteY28" fmla="*/ 0 h 150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5461" h="150076">
                    <a:moveTo>
                      <a:pt x="55579" y="0"/>
                    </a:moveTo>
                    <a:cubicBezTo>
                      <a:pt x="56085" y="953"/>
                      <a:pt x="56448" y="1978"/>
                      <a:pt x="56651" y="3038"/>
                    </a:cubicBezTo>
                    <a:lnTo>
                      <a:pt x="59153" y="11974"/>
                    </a:lnTo>
                    <a:cubicBezTo>
                      <a:pt x="61357" y="19658"/>
                      <a:pt x="64514" y="30857"/>
                      <a:pt x="68982" y="44499"/>
                    </a:cubicBezTo>
                    <a:cubicBezTo>
                      <a:pt x="73450" y="58140"/>
                      <a:pt x="79228" y="74284"/>
                      <a:pt x="86495" y="92155"/>
                    </a:cubicBezTo>
                    <a:cubicBezTo>
                      <a:pt x="90999" y="101221"/>
                      <a:pt x="93995" y="110961"/>
                      <a:pt x="95371" y="120986"/>
                    </a:cubicBezTo>
                    <a:cubicBezTo>
                      <a:pt x="95800" y="126503"/>
                      <a:pt x="94686" y="132031"/>
                      <a:pt x="92155" y="136951"/>
                    </a:cubicBezTo>
                    <a:cubicBezTo>
                      <a:pt x="89581" y="142378"/>
                      <a:pt x="85048" y="146637"/>
                      <a:pt x="79466" y="148865"/>
                    </a:cubicBezTo>
                    <a:cubicBezTo>
                      <a:pt x="73569" y="150867"/>
                      <a:pt x="67117" y="150372"/>
                      <a:pt x="61595" y="147495"/>
                    </a:cubicBezTo>
                    <a:cubicBezTo>
                      <a:pt x="56550" y="144898"/>
                      <a:pt x="52261" y="141044"/>
                      <a:pt x="49145" y="136296"/>
                    </a:cubicBezTo>
                    <a:cubicBezTo>
                      <a:pt x="44076" y="127581"/>
                      <a:pt x="39787" y="118431"/>
                      <a:pt x="36338" y="108953"/>
                    </a:cubicBezTo>
                    <a:cubicBezTo>
                      <a:pt x="29130" y="91082"/>
                      <a:pt x="22577" y="75535"/>
                      <a:pt x="17037" y="62072"/>
                    </a:cubicBezTo>
                    <a:cubicBezTo>
                      <a:pt x="11497" y="48609"/>
                      <a:pt x="7446" y="38244"/>
                      <a:pt x="4289" y="30440"/>
                    </a:cubicBezTo>
                    <a:lnTo>
                      <a:pt x="953" y="21743"/>
                    </a:lnTo>
                    <a:cubicBezTo>
                      <a:pt x="488" y="20760"/>
                      <a:pt x="173" y="19718"/>
                      <a:pt x="0" y="18645"/>
                    </a:cubicBezTo>
                    <a:cubicBezTo>
                      <a:pt x="643" y="19521"/>
                      <a:pt x="1168" y="20486"/>
                      <a:pt x="1549" y="21505"/>
                    </a:cubicBezTo>
                    <a:lnTo>
                      <a:pt x="5421" y="29964"/>
                    </a:lnTo>
                    <a:lnTo>
                      <a:pt x="19122" y="61297"/>
                    </a:lnTo>
                    <a:cubicBezTo>
                      <a:pt x="25079" y="74701"/>
                      <a:pt x="31572" y="90487"/>
                      <a:pt x="39078" y="107881"/>
                    </a:cubicBezTo>
                    <a:cubicBezTo>
                      <a:pt x="42646" y="116966"/>
                      <a:pt x="46965" y="125734"/>
                      <a:pt x="52004" y="134092"/>
                    </a:cubicBezTo>
                    <a:cubicBezTo>
                      <a:pt x="54840" y="138387"/>
                      <a:pt x="58736" y="141878"/>
                      <a:pt x="63323" y="144219"/>
                    </a:cubicBezTo>
                    <a:cubicBezTo>
                      <a:pt x="67981" y="146709"/>
                      <a:pt x="73462" y="147138"/>
                      <a:pt x="78454" y="145410"/>
                    </a:cubicBezTo>
                    <a:cubicBezTo>
                      <a:pt x="83297" y="143462"/>
                      <a:pt x="87240" y="139793"/>
                      <a:pt x="89534" y="135105"/>
                    </a:cubicBezTo>
                    <a:cubicBezTo>
                      <a:pt x="91821" y="130619"/>
                      <a:pt x="92834" y="125591"/>
                      <a:pt x="92452" y="120570"/>
                    </a:cubicBezTo>
                    <a:cubicBezTo>
                      <a:pt x="91094" y="110866"/>
                      <a:pt x="88223" y="101442"/>
                      <a:pt x="83934" y="92631"/>
                    </a:cubicBezTo>
                    <a:cubicBezTo>
                      <a:pt x="76786" y="74760"/>
                      <a:pt x="71246" y="58676"/>
                      <a:pt x="67016" y="44975"/>
                    </a:cubicBezTo>
                    <a:cubicBezTo>
                      <a:pt x="62787" y="31274"/>
                      <a:pt x="59927" y="19956"/>
                      <a:pt x="58140" y="12093"/>
                    </a:cubicBezTo>
                    <a:cubicBezTo>
                      <a:pt x="57247" y="8161"/>
                      <a:pt x="56591" y="5123"/>
                      <a:pt x="56174" y="3038"/>
                    </a:cubicBezTo>
                    <a:cubicBezTo>
                      <a:pt x="55853" y="2055"/>
                      <a:pt x="55650" y="1031"/>
                      <a:pt x="55579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3" name="Forma Livre: Forma 1022">
                <a:extLst>
                  <a:ext uri="{FF2B5EF4-FFF2-40B4-BE49-F238E27FC236}">
                    <a16:creationId xmlns:a16="http://schemas.microsoft.com/office/drawing/2014/main" id="{932B51FD-09A8-F5BE-D8A0-D5CCEC944208}"/>
                  </a:ext>
                </a:extLst>
              </p:cNvPr>
              <p:cNvSpPr/>
              <p:nvPr/>
            </p:nvSpPr>
            <p:spPr>
              <a:xfrm>
                <a:off x="8021594" y="3570915"/>
                <a:ext cx="260141" cy="366295"/>
              </a:xfrm>
              <a:custGeom>
                <a:avLst/>
                <a:gdLst>
                  <a:gd name="connsiteX0" fmla="*/ 100733 w 260141"/>
                  <a:gd name="connsiteY0" fmla="*/ 17930 h 366295"/>
                  <a:gd name="connsiteX1" fmla="*/ 0 w 260141"/>
                  <a:gd name="connsiteY1" fmla="*/ 302615 h 366295"/>
                  <a:gd name="connsiteX2" fmla="*/ 194615 w 260141"/>
                  <a:gd name="connsiteY2" fmla="*/ 366295 h 366295"/>
                  <a:gd name="connsiteX3" fmla="*/ 260142 w 260141"/>
                  <a:gd name="connsiteY3" fmla="*/ 0 h 36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141" h="366295">
                    <a:moveTo>
                      <a:pt x="100733" y="17930"/>
                    </a:moveTo>
                    <a:cubicBezTo>
                      <a:pt x="100733" y="17930"/>
                      <a:pt x="3812" y="289093"/>
                      <a:pt x="0" y="302615"/>
                    </a:cubicBezTo>
                    <a:lnTo>
                      <a:pt x="194615" y="366295"/>
                    </a:lnTo>
                    <a:lnTo>
                      <a:pt x="260142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9B8132BC-4D7A-B7F9-C632-6838E419F58F}"/>
                  </a:ext>
                </a:extLst>
              </p:cNvPr>
              <p:cNvSpPr/>
              <p:nvPr/>
            </p:nvSpPr>
            <p:spPr>
              <a:xfrm>
                <a:off x="8173599" y="3509200"/>
                <a:ext cx="43086" cy="37638"/>
              </a:xfrm>
              <a:custGeom>
                <a:avLst/>
                <a:gdLst>
                  <a:gd name="connsiteX0" fmla="*/ 43086 w 43086"/>
                  <a:gd name="connsiteY0" fmla="*/ 37529 h 37638"/>
                  <a:gd name="connsiteX1" fmla="*/ 33972 w 43086"/>
                  <a:gd name="connsiteY1" fmla="*/ 36397 h 37638"/>
                  <a:gd name="connsiteX2" fmla="*/ 14671 w 43086"/>
                  <a:gd name="connsiteY2" fmla="*/ 25853 h 37638"/>
                  <a:gd name="connsiteX3" fmla="*/ 1983 w 43086"/>
                  <a:gd name="connsiteY3" fmla="*/ 8518 h 37638"/>
                  <a:gd name="connsiteX4" fmla="*/ 17 w 43086"/>
                  <a:gd name="connsiteY4" fmla="*/ 0 h 37638"/>
                  <a:gd name="connsiteX5" fmla="*/ 16816 w 43086"/>
                  <a:gd name="connsiteY5" fmla="*/ 23828 h 37638"/>
                  <a:gd name="connsiteX6" fmla="*/ 43086 w 43086"/>
                  <a:gd name="connsiteY6" fmla="*/ 37529 h 37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086" h="37638">
                    <a:moveTo>
                      <a:pt x="43086" y="37529"/>
                    </a:moveTo>
                    <a:cubicBezTo>
                      <a:pt x="40000" y="37851"/>
                      <a:pt x="36885" y="37464"/>
                      <a:pt x="33972" y="36397"/>
                    </a:cubicBezTo>
                    <a:cubicBezTo>
                      <a:pt x="26847" y="34330"/>
                      <a:pt x="20259" y="30732"/>
                      <a:pt x="14671" y="25853"/>
                    </a:cubicBezTo>
                    <a:cubicBezTo>
                      <a:pt x="9191" y="21106"/>
                      <a:pt x="4848" y="15178"/>
                      <a:pt x="1983" y="8518"/>
                    </a:cubicBezTo>
                    <a:cubicBezTo>
                      <a:pt x="565" y="5909"/>
                      <a:pt x="-120" y="2967"/>
                      <a:pt x="17" y="0"/>
                    </a:cubicBezTo>
                    <a:cubicBezTo>
                      <a:pt x="4056" y="8935"/>
                      <a:pt x="9757" y="17019"/>
                      <a:pt x="16816" y="23828"/>
                    </a:cubicBezTo>
                    <a:cubicBezTo>
                      <a:pt x="24697" y="29904"/>
                      <a:pt x="33591" y="34545"/>
                      <a:pt x="43086" y="3752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5" name="Forma Livre: Forma 1024">
                <a:extLst>
                  <a:ext uri="{FF2B5EF4-FFF2-40B4-BE49-F238E27FC236}">
                    <a16:creationId xmlns:a16="http://schemas.microsoft.com/office/drawing/2014/main" id="{A85EC229-D918-15BC-27D3-B5D479F608F8}"/>
                  </a:ext>
                </a:extLst>
              </p:cNvPr>
              <p:cNvSpPr/>
              <p:nvPr/>
            </p:nvSpPr>
            <p:spPr>
              <a:xfrm>
                <a:off x="7991716" y="3873530"/>
                <a:ext cx="356916" cy="286831"/>
              </a:xfrm>
              <a:custGeom>
                <a:avLst/>
                <a:gdLst>
                  <a:gd name="connsiteX0" fmla="*/ 29878 w 356916"/>
                  <a:gd name="connsiteY0" fmla="*/ 0 h 286831"/>
                  <a:gd name="connsiteX1" fmla="*/ 93 w 356916"/>
                  <a:gd name="connsiteY1" fmla="*/ 132543 h 286831"/>
                  <a:gd name="connsiteX2" fmla="*/ 108033 w 356916"/>
                  <a:gd name="connsiteY2" fmla="*/ 286829 h 286831"/>
                  <a:gd name="connsiteX3" fmla="*/ 281144 w 356916"/>
                  <a:gd name="connsiteY3" fmla="*/ 195091 h 286831"/>
                  <a:gd name="connsiteX4" fmla="*/ 356916 w 356916"/>
                  <a:gd name="connsiteY4" fmla="*/ 106511 h 286831"/>
                  <a:gd name="connsiteX5" fmla="*/ 178207 w 356916"/>
                  <a:gd name="connsiteY5" fmla="*/ 21088 h 28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6916" h="286831">
                    <a:moveTo>
                      <a:pt x="29878" y="0"/>
                    </a:moveTo>
                    <a:cubicBezTo>
                      <a:pt x="29878" y="0"/>
                      <a:pt x="-1933" y="79049"/>
                      <a:pt x="93" y="132543"/>
                    </a:cubicBezTo>
                    <a:cubicBezTo>
                      <a:pt x="2118" y="186037"/>
                      <a:pt x="29878" y="287425"/>
                      <a:pt x="108033" y="286829"/>
                    </a:cubicBezTo>
                    <a:cubicBezTo>
                      <a:pt x="164387" y="286531"/>
                      <a:pt x="220799" y="264193"/>
                      <a:pt x="281144" y="195091"/>
                    </a:cubicBezTo>
                    <a:cubicBezTo>
                      <a:pt x="314622" y="156728"/>
                      <a:pt x="356916" y="106511"/>
                      <a:pt x="356916" y="106511"/>
                    </a:cubicBezTo>
                    <a:lnTo>
                      <a:pt x="178207" y="21088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6" name="Forma Livre: Forma 1025">
                <a:extLst>
                  <a:ext uri="{FF2B5EF4-FFF2-40B4-BE49-F238E27FC236}">
                    <a16:creationId xmlns:a16="http://schemas.microsoft.com/office/drawing/2014/main" id="{5B3FA541-3462-26C1-CA03-5DD3E920C7DE}"/>
                  </a:ext>
                </a:extLst>
              </p:cNvPr>
              <p:cNvSpPr/>
              <p:nvPr/>
            </p:nvSpPr>
            <p:spPr>
              <a:xfrm>
                <a:off x="8175642" y="3667895"/>
                <a:ext cx="90090" cy="414844"/>
              </a:xfrm>
              <a:custGeom>
                <a:avLst/>
                <a:gdLst>
                  <a:gd name="connsiteX0" fmla="*/ 0 w 90090"/>
                  <a:gd name="connsiteY0" fmla="*/ 414845 h 414844"/>
                  <a:gd name="connsiteX1" fmla="*/ 1549 w 90090"/>
                  <a:gd name="connsiteY1" fmla="*/ 410794 h 414844"/>
                  <a:gd name="connsiteX2" fmla="*/ 6493 w 90090"/>
                  <a:gd name="connsiteY2" fmla="*/ 399416 h 414844"/>
                  <a:gd name="connsiteX3" fmla="*/ 13165 w 90090"/>
                  <a:gd name="connsiteY3" fmla="*/ 381069 h 414844"/>
                  <a:gd name="connsiteX4" fmla="*/ 20849 w 90090"/>
                  <a:gd name="connsiteY4" fmla="*/ 356288 h 414844"/>
                  <a:gd name="connsiteX5" fmla="*/ 54209 w 90090"/>
                  <a:gd name="connsiteY5" fmla="*/ 209746 h 414844"/>
                  <a:gd name="connsiteX6" fmla="*/ 79883 w 90090"/>
                  <a:gd name="connsiteY6" fmla="*/ 61536 h 414844"/>
                  <a:gd name="connsiteX7" fmla="*/ 87091 w 90090"/>
                  <a:gd name="connsiteY7" fmla="*/ 16501 h 414844"/>
                  <a:gd name="connsiteX8" fmla="*/ 89117 w 90090"/>
                  <a:gd name="connsiteY8" fmla="*/ 4289 h 414844"/>
                  <a:gd name="connsiteX9" fmla="*/ 90010 w 90090"/>
                  <a:gd name="connsiteY9" fmla="*/ 0 h 414844"/>
                  <a:gd name="connsiteX10" fmla="*/ 90010 w 90090"/>
                  <a:gd name="connsiteY10" fmla="*/ 4348 h 414844"/>
                  <a:gd name="connsiteX11" fmla="*/ 88580 w 90090"/>
                  <a:gd name="connsiteY11" fmla="*/ 16680 h 414844"/>
                  <a:gd name="connsiteX12" fmla="*/ 82623 w 90090"/>
                  <a:gd name="connsiteY12" fmla="*/ 61893 h 414844"/>
                  <a:gd name="connsiteX13" fmla="*/ 57783 w 90090"/>
                  <a:gd name="connsiteY13" fmla="*/ 210341 h 414844"/>
                  <a:gd name="connsiteX14" fmla="*/ 23530 w 90090"/>
                  <a:gd name="connsiteY14" fmla="*/ 356883 h 414844"/>
                  <a:gd name="connsiteX15" fmla="*/ 15369 w 90090"/>
                  <a:gd name="connsiteY15" fmla="*/ 381605 h 414844"/>
                  <a:gd name="connsiteX16" fmla="*/ 8161 w 90090"/>
                  <a:gd name="connsiteY16" fmla="*/ 399893 h 414844"/>
                  <a:gd name="connsiteX17" fmla="*/ 2621 w 90090"/>
                  <a:gd name="connsiteY17" fmla="*/ 411032 h 414844"/>
                  <a:gd name="connsiteX18" fmla="*/ 0 w 90090"/>
                  <a:gd name="connsiteY18" fmla="*/ 414845 h 414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090" h="414844">
                    <a:moveTo>
                      <a:pt x="0" y="414845"/>
                    </a:moveTo>
                    <a:cubicBezTo>
                      <a:pt x="351" y="413439"/>
                      <a:pt x="870" y="412075"/>
                      <a:pt x="1549" y="410794"/>
                    </a:cubicBezTo>
                    <a:lnTo>
                      <a:pt x="6493" y="399416"/>
                    </a:lnTo>
                    <a:cubicBezTo>
                      <a:pt x="8757" y="394591"/>
                      <a:pt x="10544" y="388217"/>
                      <a:pt x="13165" y="381069"/>
                    </a:cubicBezTo>
                    <a:cubicBezTo>
                      <a:pt x="15786" y="373920"/>
                      <a:pt x="18109" y="365521"/>
                      <a:pt x="20849" y="356288"/>
                    </a:cubicBezTo>
                    <a:cubicBezTo>
                      <a:pt x="31572" y="319354"/>
                      <a:pt x="43188" y="267409"/>
                      <a:pt x="54209" y="209746"/>
                    </a:cubicBezTo>
                    <a:cubicBezTo>
                      <a:pt x="65229" y="152082"/>
                      <a:pt x="73747" y="99541"/>
                      <a:pt x="79883" y="61536"/>
                    </a:cubicBezTo>
                    <a:cubicBezTo>
                      <a:pt x="82862" y="42771"/>
                      <a:pt x="85304" y="27462"/>
                      <a:pt x="87091" y="16501"/>
                    </a:cubicBezTo>
                    <a:cubicBezTo>
                      <a:pt x="87925" y="11437"/>
                      <a:pt x="88580" y="7387"/>
                      <a:pt x="89117" y="4289"/>
                    </a:cubicBezTo>
                    <a:cubicBezTo>
                      <a:pt x="89271" y="2835"/>
                      <a:pt x="89569" y="1400"/>
                      <a:pt x="90010" y="0"/>
                    </a:cubicBezTo>
                    <a:cubicBezTo>
                      <a:pt x="90117" y="1447"/>
                      <a:pt x="90117" y="2901"/>
                      <a:pt x="90010" y="4348"/>
                    </a:cubicBezTo>
                    <a:lnTo>
                      <a:pt x="88580" y="16680"/>
                    </a:lnTo>
                    <a:cubicBezTo>
                      <a:pt x="87210" y="27343"/>
                      <a:pt x="85125" y="42831"/>
                      <a:pt x="82623" y="61893"/>
                    </a:cubicBezTo>
                    <a:cubicBezTo>
                      <a:pt x="77024" y="99958"/>
                      <a:pt x="68744" y="152558"/>
                      <a:pt x="57783" y="210341"/>
                    </a:cubicBezTo>
                    <a:cubicBezTo>
                      <a:pt x="46822" y="268124"/>
                      <a:pt x="34729" y="320010"/>
                      <a:pt x="23530" y="356883"/>
                    </a:cubicBezTo>
                    <a:cubicBezTo>
                      <a:pt x="20611" y="366117"/>
                      <a:pt x="18228" y="374754"/>
                      <a:pt x="15369" y="381605"/>
                    </a:cubicBezTo>
                    <a:cubicBezTo>
                      <a:pt x="12510" y="388455"/>
                      <a:pt x="10603" y="395067"/>
                      <a:pt x="8161" y="399893"/>
                    </a:cubicBezTo>
                    <a:lnTo>
                      <a:pt x="2621" y="411032"/>
                    </a:lnTo>
                    <a:cubicBezTo>
                      <a:pt x="1847" y="412367"/>
                      <a:pt x="971" y="413641"/>
                      <a:pt x="0" y="41484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7" name="Forma Livre: Forma 1026">
                <a:extLst>
                  <a:ext uri="{FF2B5EF4-FFF2-40B4-BE49-F238E27FC236}">
                    <a16:creationId xmlns:a16="http://schemas.microsoft.com/office/drawing/2014/main" id="{88007907-4BCE-AE10-4A1C-9D304E52A565}"/>
                  </a:ext>
                </a:extLst>
              </p:cNvPr>
              <p:cNvSpPr/>
              <p:nvPr/>
            </p:nvSpPr>
            <p:spPr>
              <a:xfrm>
                <a:off x="8333025" y="3733183"/>
                <a:ext cx="76329" cy="450824"/>
              </a:xfrm>
              <a:custGeom>
                <a:avLst/>
                <a:gdLst>
                  <a:gd name="connsiteX0" fmla="*/ 0 w 76329"/>
                  <a:gd name="connsiteY0" fmla="*/ 0 h 450824"/>
                  <a:gd name="connsiteX1" fmla="*/ 1489 w 76329"/>
                  <a:gd name="connsiteY1" fmla="*/ 4408 h 450824"/>
                  <a:gd name="connsiteX2" fmla="*/ 5123 w 76329"/>
                  <a:gd name="connsiteY2" fmla="*/ 17216 h 450824"/>
                  <a:gd name="connsiteX3" fmla="*/ 16560 w 76329"/>
                  <a:gd name="connsiteY3" fmla="*/ 64872 h 450824"/>
                  <a:gd name="connsiteX4" fmla="*/ 47060 w 76329"/>
                  <a:gd name="connsiteY4" fmla="*/ 223864 h 450824"/>
                  <a:gd name="connsiteX5" fmla="*/ 70590 w 76329"/>
                  <a:gd name="connsiteY5" fmla="*/ 384047 h 450824"/>
                  <a:gd name="connsiteX6" fmla="*/ 75475 w 76329"/>
                  <a:gd name="connsiteY6" fmla="*/ 432835 h 450824"/>
                  <a:gd name="connsiteX7" fmla="*/ 76249 w 76329"/>
                  <a:gd name="connsiteY7" fmla="*/ 446179 h 450824"/>
                  <a:gd name="connsiteX8" fmla="*/ 76249 w 76329"/>
                  <a:gd name="connsiteY8" fmla="*/ 450825 h 450824"/>
                  <a:gd name="connsiteX9" fmla="*/ 75535 w 76329"/>
                  <a:gd name="connsiteY9" fmla="*/ 446238 h 450824"/>
                  <a:gd name="connsiteX10" fmla="*/ 74165 w 76329"/>
                  <a:gd name="connsiteY10" fmla="*/ 432954 h 450824"/>
                  <a:gd name="connsiteX11" fmla="*/ 68208 w 76329"/>
                  <a:gd name="connsiteY11" fmla="*/ 384285 h 450824"/>
                  <a:gd name="connsiteX12" fmla="*/ 43784 w 76329"/>
                  <a:gd name="connsiteY12" fmla="*/ 224340 h 450824"/>
                  <a:gd name="connsiteX13" fmla="*/ 13999 w 76329"/>
                  <a:gd name="connsiteY13" fmla="*/ 65289 h 450824"/>
                  <a:gd name="connsiteX14" fmla="*/ 3515 w 76329"/>
                  <a:gd name="connsiteY14" fmla="*/ 17633 h 450824"/>
                  <a:gd name="connsiteX15" fmla="*/ 477 w 76329"/>
                  <a:gd name="connsiteY15" fmla="*/ 4706 h 450824"/>
                  <a:gd name="connsiteX16" fmla="*/ 0 w 76329"/>
                  <a:gd name="connsiteY16" fmla="*/ 0 h 45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6329" h="450824">
                    <a:moveTo>
                      <a:pt x="0" y="0"/>
                    </a:moveTo>
                    <a:cubicBezTo>
                      <a:pt x="631" y="1418"/>
                      <a:pt x="1132" y="2895"/>
                      <a:pt x="1489" y="4408"/>
                    </a:cubicBezTo>
                    <a:cubicBezTo>
                      <a:pt x="2383" y="7625"/>
                      <a:pt x="3634" y="11914"/>
                      <a:pt x="5123" y="17216"/>
                    </a:cubicBezTo>
                    <a:cubicBezTo>
                      <a:pt x="8102" y="28474"/>
                      <a:pt x="12093" y="44737"/>
                      <a:pt x="16560" y="64872"/>
                    </a:cubicBezTo>
                    <a:cubicBezTo>
                      <a:pt x="25555" y="105320"/>
                      <a:pt x="36397" y="161494"/>
                      <a:pt x="47060" y="223864"/>
                    </a:cubicBezTo>
                    <a:cubicBezTo>
                      <a:pt x="57723" y="286233"/>
                      <a:pt x="65765" y="343003"/>
                      <a:pt x="70590" y="384047"/>
                    </a:cubicBezTo>
                    <a:cubicBezTo>
                      <a:pt x="72973" y="404599"/>
                      <a:pt x="74582" y="421278"/>
                      <a:pt x="75475" y="432835"/>
                    </a:cubicBezTo>
                    <a:cubicBezTo>
                      <a:pt x="75832" y="438435"/>
                      <a:pt x="76071" y="442843"/>
                      <a:pt x="76249" y="446179"/>
                    </a:cubicBezTo>
                    <a:cubicBezTo>
                      <a:pt x="76357" y="447727"/>
                      <a:pt x="76357" y="449276"/>
                      <a:pt x="76249" y="450825"/>
                    </a:cubicBezTo>
                    <a:cubicBezTo>
                      <a:pt x="75862" y="449324"/>
                      <a:pt x="75624" y="447787"/>
                      <a:pt x="75535" y="446238"/>
                    </a:cubicBezTo>
                    <a:cubicBezTo>
                      <a:pt x="75177" y="442902"/>
                      <a:pt x="74760" y="438494"/>
                      <a:pt x="74165" y="432954"/>
                    </a:cubicBezTo>
                    <a:cubicBezTo>
                      <a:pt x="72914" y="421457"/>
                      <a:pt x="70948" y="404837"/>
                      <a:pt x="68208" y="384285"/>
                    </a:cubicBezTo>
                    <a:cubicBezTo>
                      <a:pt x="62846" y="343242"/>
                      <a:pt x="54268" y="286710"/>
                      <a:pt x="43784" y="224340"/>
                    </a:cubicBezTo>
                    <a:cubicBezTo>
                      <a:pt x="33300" y="161971"/>
                      <a:pt x="22696" y="105856"/>
                      <a:pt x="13999" y="65289"/>
                    </a:cubicBezTo>
                    <a:cubicBezTo>
                      <a:pt x="9769" y="45035"/>
                      <a:pt x="6136" y="28713"/>
                      <a:pt x="3515" y="17633"/>
                    </a:cubicBezTo>
                    <a:cubicBezTo>
                      <a:pt x="2264" y="12271"/>
                      <a:pt x="1251" y="7923"/>
                      <a:pt x="477" y="4706"/>
                    </a:cubicBezTo>
                    <a:cubicBezTo>
                      <a:pt x="226" y="3145"/>
                      <a:pt x="71" y="1579"/>
                      <a:pt x="0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8" name="Forma Livre: Forma 1027">
                <a:extLst>
                  <a:ext uri="{FF2B5EF4-FFF2-40B4-BE49-F238E27FC236}">
                    <a16:creationId xmlns:a16="http://schemas.microsoft.com/office/drawing/2014/main" id="{C1CC0B60-4F1E-A7D5-6D42-C3C086BF8C64}"/>
                  </a:ext>
                </a:extLst>
              </p:cNvPr>
              <p:cNvSpPr/>
              <p:nvPr/>
            </p:nvSpPr>
            <p:spPr>
              <a:xfrm>
                <a:off x="9052153" y="3710547"/>
                <a:ext cx="35278" cy="336152"/>
              </a:xfrm>
              <a:custGeom>
                <a:avLst/>
                <a:gdLst>
                  <a:gd name="connsiteX0" fmla="*/ 23709 w 35278"/>
                  <a:gd name="connsiteY0" fmla="*/ 336153 h 336152"/>
                  <a:gd name="connsiteX1" fmla="*/ 23709 w 35278"/>
                  <a:gd name="connsiteY1" fmla="*/ 332698 h 336152"/>
                  <a:gd name="connsiteX2" fmla="*/ 24483 w 35278"/>
                  <a:gd name="connsiteY2" fmla="*/ 322809 h 336152"/>
                  <a:gd name="connsiteX3" fmla="*/ 27581 w 35278"/>
                  <a:gd name="connsiteY3" fmla="*/ 286412 h 336152"/>
                  <a:gd name="connsiteX4" fmla="*/ 31929 w 35278"/>
                  <a:gd name="connsiteY4" fmla="*/ 166319 h 336152"/>
                  <a:gd name="connsiteX5" fmla="*/ 26330 w 35278"/>
                  <a:gd name="connsiteY5" fmla="*/ 100435 h 336152"/>
                  <a:gd name="connsiteX6" fmla="*/ 21266 w 35278"/>
                  <a:gd name="connsiteY6" fmla="*/ 72020 h 336152"/>
                  <a:gd name="connsiteX7" fmla="*/ 18467 w 35278"/>
                  <a:gd name="connsiteY7" fmla="*/ 59272 h 336152"/>
                  <a:gd name="connsiteX8" fmla="*/ 15429 w 35278"/>
                  <a:gd name="connsiteY8" fmla="*/ 47358 h 336152"/>
                  <a:gd name="connsiteX9" fmla="*/ 9472 w 35278"/>
                  <a:gd name="connsiteY9" fmla="*/ 27462 h 336152"/>
                  <a:gd name="connsiteX10" fmla="*/ 4349 w 35278"/>
                  <a:gd name="connsiteY10" fmla="*/ 12629 h 336152"/>
                  <a:gd name="connsiteX11" fmla="*/ 1013 w 35278"/>
                  <a:gd name="connsiteY11" fmla="*/ 3336 h 336152"/>
                  <a:gd name="connsiteX12" fmla="*/ 0 w 35278"/>
                  <a:gd name="connsiteY12" fmla="*/ 0 h 336152"/>
                  <a:gd name="connsiteX13" fmla="*/ 1549 w 35278"/>
                  <a:gd name="connsiteY13" fmla="*/ 3098 h 336152"/>
                  <a:gd name="connsiteX14" fmla="*/ 5480 w 35278"/>
                  <a:gd name="connsiteY14" fmla="*/ 12212 h 336152"/>
                  <a:gd name="connsiteX15" fmla="*/ 11080 w 35278"/>
                  <a:gd name="connsiteY15" fmla="*/ 26926 h 336152"/>
                  <a:gd name="connsiteX16" fmla="*/ 17454 w 35278"/>
                  <a:gd name="connsiteY16" fmla="*/ 46762 h 336152"/>
                  <a:gd name="connsiteX17" fmla="*/ 20730 w 35278"/>
                  <a:gd name="connsiteY17" fmla="*/ 58676 h 336152"/>
                  <a:gd name="connsiteX18" fmla="*/ 23709 w 35278"/>
                  <a:gd name="connsiteY18" fmla="*/ 71484 h 336152"/>
                  <a:gd name="connsiteX19" fmla="*/ 29130 w 35278"/>
                  <a:gd name="connsiteY19" fmla="*/ 100018 h 336152"/>
                  <a:gd name="connsiteX20" fmla="*/ 35087 w 35278"/>
                  <a:gd name="connsiteY20" fmla="*/ 166200 h 336152"/>
                  <a:gd name="connsiteX21" fmla="*/ 29845 w 35278"/>
                  <a:gd name="connsiteY21" fmla="*/ 286650 h 336152"/>
                  <a:gd name="connsiteX22" fmla="*/ 25734 w 35278"/>
                  <a:gd name="connsiteY22" fmla="*/ 322928 h 336152"/>
                  <a:gd name="connsiteX23" fmla="*/ 24364 w 35278"/>
                  <a:gd name="connsiteY23" fmla="*/ 332757 h 336152"/>
                  <a:gd name="connsiteX24" fmla="*/ 23709 w 35278"/>
                  <a:gd name="connsiteY24" fmla="*/ 336153 h 33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5278" h="336152">
                    <a:moveTo>
                      <a:pt x="23709" y="336153"/>
                    </a:moveTo>
                    <a:cubicBezTo>
                      <a:pt x="23578" y="335003"/>
                      <a:pt x="23578" y="333848"/>
                      <a:pt x="23709" y="332698"/>
                    </a:cubicBezTo>
                    <a:cubicBezTo>
                      <a:pt x="23709" y="330077"/>
                      <a:pt x="24185" y="326741"/>
                      <a:pt x="24483" y="322809"/>
                    </a:cubicBezTo>
                    <a:cubicBezTo>
                      <a:pt x="25258" y="313814"/>
                      <a:pt x="26330" y="301483"/>
                      <a:pt x="27581" y="286412"/>
                    </a:cubicBezTo>
                    <a:cubicBezTo>
                      <a:pt x="31221" y="246488"/>
                      <a:pt x="32668" y="206398"/>
                      <a:pt x="31929" y="166319"/>
                    </a:cubicBezTo>
                    <a:cubicBezTo>
                      <a:pt x="31244" y="144272"/>
                      <a:pt x="29374" y="122279"/>
                      <a:pt x="26330" y="100435"/>
                    </a:cubicBezTo>
                    <a:cubicBezTo>
                      <a:pt x="24662" y="90427"/>
                      <a:pt x="23292" y="80836"/>
                      <a:pt x="21266" y="72020"/>
                    </a:cubicBezTo>
                    <a:cubicBezTo>
                      <a:pt x="20254" y="67612"/>
                      <a:pt x="19479" y="63323"/>
                      <a:pt x="18467" y="59272"/>
                    </a:cubicBezTo>
                    <a:cubicBezTo>
                      <a:pt x="17454" y="55221"/>
                      <a:pt x="16382" y="51349"/>
                      <a:pt x="15429" y="47358"/>
                    </a:cubicBezTo>
                    <a:cubicBezTo>
                      <a:pt x="13642" y="39852"/>
                      <a:pt x="11318" y="33300"/>
                      <a:pt x="9472" y="27462"/>
                    </a:cubicBezTo>
                    <a:cubicBezTo>
                      <a:pt x="7625" y="21624"/>
                      <a:pt x="5897" y="16680"/>
                      <a:pt x="4349" y="12629"/>
                    </a:cubicBezTo>
                    <a:cubicBezTo>
                      <a:pt x="2800" y="8578"/>
                      <a:pt x="1847" y="5778"/>
                      <a:pt x="1013" y="3336"/>
                    </a:cubicBezTo>
                    <a:cubicBezTo>
                      <a:pt x="530" y="2276"/>
                      <a:pt x="191" y="1150"/>
                      <a:pt x="0" y="0"/>
                    </a:cubicBezTo>
                    <a:cubicBezTo>
                      <a:pt x="667" y="947"/>
                      <a:pt x="1191" y="1996"/>
                      <a:pt x="1549" y="3098"/>
                    </a:cubicBezTo>
                    <a:lnTo>
                      <a:pt x="5480" y="12212"/>
                    </a:lnTo>
                    <a:cubicBezTo>
                      <a:pt x="7208" y="16203"/>
                      <a:pt x="9174" y="21088"/>
                      <a:pt x="11080" y="26926"/>
                    </a:cubicBezTo>
                    <a:cubicBezTo>
                      <a:pt x="12986" y="32763"/>
                      <a:pt x="15548" y="39257"/>
                      <a:pt x="17454" y="46762"/>
                    </a:cubicBezTo>
                    <a:cubicBezTo>
                      <a:pt x="18526" y="50515"/>
                      <a:pt x="19599" y="54387"/>
                      <a:pt x="20730" y="58676"/>
                    </a:cubicBezTo>
                    <a:cubicBezTo>
                      <a:pt x="21862" y="62965"/>
                      <a:pt x="22696" y="67076"/>
                      <a:pt x="23709" y="71484"/>
                    </a:cubicBezTo>
                    <a:cubicBezTo>
                      <a:pt x="25913" y="80360"/>
                      <a:pt x="27343" y="89950"/>
                      <a:pt x="29130" y="100018"/>
                    </a:cubicBezTo>
                    <a:cubicBezTo>
                      <a:pt x="32358" y="121951"/>
                      <a:pt x="34348" y="144046"/>
                      <a:pt x="35087" y="166200"/>
                    </a:cubicBezTo>
                    <a:cubicBezTo>
                      <a:pt x="35897" y="206421"/>
                      <a:pt x="34145" y="246649"/>
                      <a:pt x="29845" y="286650"/>
                    </a:cubicBezTo>
                    <a:cubicBezTo>
                      <a:pt x="28296" y="301960"/>
                      <a:pt x="26866" y="314350"/>
                      <a:pt x="25734" y="322928"/>
                    </a:cubicBezTo>
                    <a:cubicBezTo>
                      <a:pt x="25198" y="326919"/>
                      <a:pt x="24721" y="330196"/>
                      <a:pt x="24364" y="332757"/>
                    </a:cubicBezTo>
                    <a:cubicBezTo>
                      <a:pt x="24322" y="333919"/>
                      <a:pt x="24102" y="335063"/>
                      <a:pt x="23709" y="3361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29" name="Forma Livre: Forma 1028">
                <a:extLst>
                  <a:ext uri="{FF2B5EF4-FFF2-40B4-BE49-F238E27FC236}">
                    <a16:creationId xmlns:a16="http://schemas.microsoft.com/office/drawing/2014/main" id="{B19DEFF2-903D-8D80-87A1-D1B39B7AB34B}"/>
                  </a:ext>
                </a:extLst>
              </p:cNvPr>
              <p:cNvSpPr/>
              <p:nvPr/>
            </p:nvSpPr>
            <p:spPr>
              <a:xfrm>
                <a:off x="8928260" y="4324067"/>
                <a:ext cx="275140" cy="272756"/>
              </a:xfrm>
              <a:custGeom>
                <a:avLst/>
                <a:gdLst>
                  <a:gd name="connsiteX0" fmla="*/ 61106 w 275140"/>
                  <a:gd name="connsiteY0" fmla="*/ 29179 h 272756"/>
                  <a:gd name="connsiteX1" fmla="*/ 73020 w 275140"/>
                  <a:gd name="connsiteY1" fmla="*/ 883 h 272756"/>
                  <a:gd name="connsiteX2" fmla="*/ 108762 w 275140"/>
                  <a:gd name="connsiteY2" fmla="*/ 168 h 272756"/>
                  <a:gd name="connsiteX3" fmla="*/ 151117 w 275140"/>
                  <a:gd name="connsiteY3" fmla="*/ 31621 h 272756"/>
                  <a:gd name="connsiteX4" fmla="*/ 159992 w 275140"/>
                  <a:gd name="connsiteY4" fmla="*/ 59977 h 272756"/>
                  <a:gd name="connsiteX5" fmla="*/ 190075 w 275140"/>
                  <a:gd name="connsiteY5" fmla="*/ 90059 h 272756"/>
                  <a:gd name="connsiteX6" fmla="*/ 223256 w 275140"/>
                  <a:gd name="connsiteY6" fmla="*/ 90059 h 272756"/>
                  <a:gd name="connsiteX7" fmla="*/ 275141 w 275140"/>
                  <a:gd name="connsiteY7" fmla="*/ 200442 h 272756"/>
                  <a:gd name="connsiteX8" fmla="*/ 204551 w 275140"/>
                  <a:gd name="connsiteY8" fmla="*/ 225819 h 272756"/>
                  <a:gd name="connsiteX9" fmla="*/ 174766 w 275140"/>
                  <a:gd name="connsiteY9" fmla="*/ 215573 h 272756"/>
                  <a:gd name="connsiteX10" fmla="*/ 64800 w 275140"/>
                  <a:gd name="connsiteY10" fmla="*/ 272641 h 272756"/>
                  <a:gd name="connsiteX11" fmla="*/ 64800 w 275140"/>
                  <a:gd name="connsiteY11" fmla="*/ 241486 h 272756"/>
                  <a:gd name="connsiteX12" fmla="*/ 152963 w 275140"/>
                  <a:gd name="connsiteY12" fmla="*/ 177210 h 272756"/>
                  <a:gd name="connsiteX13" fmla="*/ 22267 w 275140"/>
                  <a:gd name="connsiteY13" fmla="*/ 225819 h 272756"/>
                  <a:gd name="connsiteX14" fmla="*/ 12974 w 275140"/>
                  <a:gd name="connsiteY14" fmla="*/ 204136 h 272756"/>
                  <a:gd name="connsiteX15" fmla="*/ 135330 w 275140"/>
                  <a:gd name="connsiteY15" fmla="*/ 136345 h 272756"/>
                  <a:gd name="connsiteX16" fmla="*/ 127050 w 275140"/>
                  <a:gd name="connsiteY16" fmla="*/ 127410 h 272756"/>
                  <a:gd name="connsiteX17" fmla="*/ 13867 w 275140"/>
                  <a:gd name="connsiteY17" fmla="*/ 161662 h 272756"/>
                  <a:gd name="connsiteX18" fmla="*/ 8983 w 275140"/>
                  <a:gd name="connsiteY18" fmla="*/ 132592 h 272756"/>
                  <a:gd name="connsiteX19" fmla="*/ 123833 w 275140"/>
                  <a:gd name="connsiteY19" fmla="*/ 80766 h 272756"/>
                  <a:gd name="connsiteX20" fmla="*/ 109298 w 275140"/>
                  <a:gd name="connsiteY20" fmla="*/ 46514 h 272756"/>
                  <a:gd name="connsiteX21" fmla="*/ 94465 w 275140"/>
                  <a:gd name="connsiteY21" fmla="*/ 39246 h 272756"/>
                  <a:gd name="connsiteX22" fmla="*/ 61106 w 275140"/>
                  <a:gd name="connsiteY22" fmla="*/ 29179 h 272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5140" h="272756">
                    <a:moveTo>
                      <a:pt x="61106" y="29179"/>
                    </a:moveTo>
                    <a:cubicBezTo>
                      <a:pt x="61106" y="29179"/>
                      <a:pt x="51158" y="2968"/>
                      <a:pt x="73020" y="883"/>
                    </a:cubicBezTo>
                    <a:cubicBezTo>
                      <a:pt x="84916" y="37"/>
                      <a:pt x="96842" y="-201"/>
                      <a:pt x="108762" y="168"/>
                    </a:cubicBezTo>
                    <a:cubicBezTo>
                      <a:pt x="128152" y="514"/>
                      <a:pt x="145183" y="13155"/>
                      <a:pt x="151117" y="31621"/>
                    </a:cubicBezTo>
                    <a:lnTo>
                      <a:pt x="159992" y="59977"/>
                    </a:lnTo>
                    <a:lnTo>
                      <a:pt x="190075" y="90059"/>
                    </a:lnTo>
                    <a:lnTo>
                      <a:pt x="223256" y="90059"/>
                    </a:lnTo>
                    <a:lnTo>
                      <a:pt x="275141" y="200442"/>
                    </a:lnTo>
                    <a:cubicBezTo>
                      <a:pt x="275141" y="200442"/>
                      <a:pt x="230523" y="238091"/>
                      <a:pt x="204551" y="225819"/>
                    </a:cubicBezTo>
                    <a:cubicBezTo>
                      <a:pt x="178578" y="213548"/>
                      <a:pt x="174766" y="215573"/>
                      <a:pt x="174766" y="215573"/>
                    </a:cubicBezTo>
                    <a:cubicBezTo>
                      <a:pt x="174766" y="215573"/>
                      <a:pt x="72067" y="275739"/>
                      <a:pt x="64800" y="272641"/>
                    </a:cubicBezTo>
                    <a:cubicBezTo>
                      <a:pt x="57532" y="269544"/>
                      <a:pt x="45142" y="258463"/>
                      <a:pt x="64800" y="241486"/>
                    </a:cubicBezTo>
                    <a:cubicBezTo>
                      <a:pt x="84458" y="224509"/>
                      <a:pt x="152963" y="177210"/>
                      <a:pt x="152963" y="177210"/>
                    </a:cubicBezTo>
                    <a:lnTo>
                      <a:pt x="22267" y="225819"/>
                    </a:lnTo>
                    <a:cubicBezTo>
                      <a:pt x="22267" y="225819"/>
                      <a:pt x="524" y="220756"/>
                      <a:pt x="12974" y="204136"/>
                    </a:cubicBezTo>
                    <a:cubicBezTo>
                      <a:pt x="25424" y="187516"/>
                      <a:pt x="135330" y="136345"/>
                      <a:pt x="135330" y="136345"/>
                    </a:cubicBezTo>
                    <a:lnTo>
                      <a:pt x="127050" y="127410"/>
                    </a:lnTo>
                    <a:cubicBezTo>
                      <a:pt x="127050" y="127410"/>
                      <a:pt x="21254" y="166845"/>
                      <a:pt x="13867" y="161662"/>
                    </a:cubicBezTo>
                    <a:cubicBezTo>
                      <a:pt x="6481" y="156480"/>
                      <a:pt x="-10378" y="146055"/>
                      <a:pt x="8983" y="132592"/>
                    </a:cubicBezTo>
                    <a:cubicBezTo>
                      <a:pt x="28343" y="119130"/>
                      <a:pt x="123833" y="80766"/>
                      <a:pt x="123833" y="80766"/>
                    </a:cubicBezTo>
                    <a:lnTo>
                      <a:pt x="109298" y="46514"/>
                    </a:lnTo>
                    <a:lnTo>
                      <a:pt x="94465" y="39246"/>
                    </a:lnTo>
                    <a:cubicBezTo>
                      <a:pt x="94465" y="39246"/>
                      <a:pt x="64144" y="38651"/>
                      <a:pt x="61106" y="29179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0" name="Forma Livre: Forma 1029">
                <a:extLst>
                  <a:ext uri="{FF2B5EF4-FFF2-40B4-BE49-F238E27FC236}">
                    <a16:creationId xmlns:a16="http://schemas.microsoft.com/office/drawing/2014/main" id="{C2C4C8BC-77E3-E7B8-E39F-0F57D5D1ACA8}"/>
                  </a:ext>
                </a:extLst>
              </p:cNvPr>
              <p:cNvSpPr/>
              <p:nvPr/>
            </p:nvSpPr>
            <p:spPr>
              <a:xfrm>
                <a:off x="9147392" y="4413087"/>
                <a:ext cx="37776" cy="41137"/>
              </a:xfrm>
              <a:custGeom>
                <a:avLst/>
                <a:gdLst>
                  <a:gd name="connsiteX0" fmla="*/ 37304 w 37776"/>
                  <a:gd name="connsiteY0" fmla="*/ 41131 h 41137"/>
                  <a:gd name="connsiteX1" fmla="*/ 22352 w 37776"/>
                  <a:gd name="connsiteY1" fmla="*/ 17303 h 41137"/>
                  <a:gd name="connsiteX2" fmla="*/ 13 w 37776"/>
                  <a:gd name="connsiteY2" fmla="*/ 385 h 41137"/>
                  <a:gd name="connsiteX3" fmla="*/ 26105 w 37776"/>
                  <a:gd name="connsiteY3" fmla="*/ 13847 h 41137"/>
                  <a:gd name="connsiteX4" fmla="*/ 37304 w 37776"/>
                  <a:gd name="connsiteY4" fmla="*/ 41131 h 4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76" h="41137">
                    <a:moveTo>
                      <a:pt x="37304" y="41131"/>
                    </a:moveTo>
                    <a:cubicBezTo>
                      <a:pt x="35875" y="41488"/>
                      <a:pt x="32896" y="28740"/>
                      <a:pt x="22352" y="17303"/>
                    </a:cubicBezTo>
                    <a:cubicBezTo>
                      <a:pt x="11808" y="5865"/>
                      <a:pt x="-463" y="1814"/>
                      <a:pt x="13" y="385"/>
                    </a:cubicBezTo>
                    <a:cubicBezTo>
                      <a:pt x="490" y="-1045"/>
                      <a:pt x="14549" y="1100"/>
                      <a:pt x="26105" y="13847"/>
                    </a:cubicBezTo>
                    <a:cubicBezTo>
                      <a:pt x="37662" y="26596"/>
                      <a:pt x="38674" y="41250"/>
                      <a:pt x="37304" y="4113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1" name="Forma Livre: Forma 1030">
                <a:extLst>
                  <a:ext uri="{FF2B5EF4-FFF2-40B4-BE49-F238E27FC236}">
                    <a16:creationId xmlns:a16="http://schemas.microsoft.com/office/drawing/2014/main" id="{56351A3B-C4B4-89A9-29C0-DBB4793B02DB}"/>
                  </a:ext>
                </a:extLst>
              </p:cNvPr>
              <p:cNvSpPr/>
              <p:nvPr/>
            </p:nvSpPr>
            <p:spPr>
              <a:xfrm>
                <a:off x="9049928" y="4401342"/>
                <a:ext cx="49475" cy="21595"/>
              </a:xfrm>
              <a:custGeom>
                <a:avLst/>
                <a:gdLst>
                  <a:gd name="connsiteX0" fmla="*/ 49345 w 49475"/>
                  <a:gd name="connsiteY0" fmla="*/ 21542 h 21595"/>
                  <a:gd name="connsiteX1" fmla="*/ 26708 w 49475"/>
                  <a:gd name="connsiteY1" fmla="*/ 7066 h 21595"/>
                  <a:gd name="connsiteX2" fmla="*/ 21 w 49475"/>
                  <a:gd name="connsiteY2" fmla="*/ 4147 h 21595"/>
                  <a:gd name="connsiteX3" fmla="*/ 7824 w 49475"/>
                  <a:gd name="connsiteY3" fmla="*/ 692 h 21595"/>
                  <a:gd name="connsiteX4" fmla="*/ 45413 w 49475"/>
                  <a:gd name="connsiteY4" fmla="*/ 13917 h 21595"/>
                  <a:gd name="connsiteX5" fmla="*/ 49345 w 49475"/>
                  <a:gd name="connsiteY5" fmla="*/ 21542 h 21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475" h="21595">
                    <a:moveTo>
                      <a:pt x="49345" y="21542"/>
                    </a:moveTo>
                    <a:cubicBezTo>
                      <a:pt x="48153" y="22435"/>
                      <a:pt x="40707" y="11951"/>
                      <a:pt x="26708" y="7066"/>
                    </a:cubicBezTo>
                    <a:cubicBezTo>
                      <a:pt x="12709" y="2182"/>
                      <a:pt x="319" y="5637"/>
                      <a:pt x="21" y="4147"/>
                    </a:cubicBezTo>
                    <a:cubicBezTo>
                      <a:pt x="-277" y="2658"/>
                      <a:pt x="2642" y="1764"/>
                      <a:pt x="7824" y="692"/>
                    </a:cubicBezTo>
                    <a:cubicBezTo>
                      <a:pt x="21817" y="-1953"/>
                      <a:pt x="36162" y="3093"/>
                      <a:pt x="45413" y="13917"/>
                    </a:cubicBezTo>
                    <a:cubicBezTo>
                      <a:pt x="48809" y="18027"/>
                      <a:pt x="49881" y="21184"/>
                      <a:pt x="49345" y="2154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2" name="Forma Livre: Forma 1031">
                <a:extLst>
                  <a:ext uri="{FF2B5EF4-FFF2-40B4-BE49-F238E27FC236}">
                    <a16:creationId xmlns:a16="http://schemas.microsoft.com/office/drawing/2014/main" id="{327256A6-E6F8-F7AC-4A65-A94DF1496AB5}"/>
                  </a:ext>
                </a:extLst>
              </p:cNvPr>
              <p:cNvSpPr/>
              <p:nvPr/>
            </p:nvSpPr>
            <p:spPr>
              <a:xfrm>
                <a:off x="9060243" y="4454261"/>
                <a:ext cx="40552" cy="9947"/>
              </a:xfrm>
              <a:custGeom>
                <a:avLst/>
                <a:gdLst>
                  <a:gd name="connsiteX0" fmla="*/ 40460 w 40552"/>
                  <a:gd name="connsiteY0" fmla="*/ 8296 h 9947"/>
                  <a:gd name="connsiteX1" fmla="*/ 20146 w 40552"/>
                  <a:gd name="connsiteY1" fmla="*/ 5139 h 9947"/>
                  <a:gd name="connsiteX2" fmla="*/ 71 w 40552"/>
                  <a:gd name="connsiteY2" fmla="*/ 9726 h 9947"/>
                  <a:gd name="connsiteX3" fmla="*/ 19968 w 40552"/>
                  <a:gd name="connsiteY3" fmla="*/ 16 h 9947"/>
                  <a:gd name="connsiteX4" fmla="*/ 40460 w 40552"/>
                  <a:gd name="connsiteY4" fmla="*/ 8296 h 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52" h="9947">
                    <a:moveTo>
                      <a:pt x="40460" y="8296"/>
                    </a:moveTo>
                    <a:cubicBezTo>
                      <a:pt x="39626" y="9488"/>
                      <a:pt x="31345" y="4603"/>
                      <a:pt x="20146" y="5139"/>
                    </a:cubicBezTo>
                    <a:cubicBezTo>
                      <a:pt x="8947" y="5675"/>
                      <a:pt x="965" y="11096"/>
                      <a:pt x="71" y="9726"/>
                    </a:cubicBezTo>
                    <a:cubicBezTo>
                      <a:pt x="-822" y="8356"/>
                      <a:pt x="6743" y="433"/>
                      <a:pt x="19968" y="16"/>
                    </a:cubicBezTo>
                    <a:cubicBezTo>
                      <a:pt x="33192" y="-401"/>
                      <a:pt x="41532" y="7403"/>
                      <a:pt x="40460" y="829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3" name="Forma Livre: Forma 1032">
                <a:extLst>
                  <a:ext uri="{FF2B5EF4-FFF2-40B4-BE49-F238E27FC236}">
                    <a16:creationId xmlns:a16="http://schemas.microsoft.com/office/drawing/2014/main" id="{FBCB2D20-804A-4770-3D88-0DAA06322012}"/>
                  </a:ext>
                </a:extLst>
              </p:cNvPr>
              <p:cNvSpPr/>
              <p:nvPr/>
            </p:nvSpPr>
            <p:spPr>
              <a:xfrm>
                <a:off x="9075091" y="4494956"/>
                <a:ext cx="44038" cy="10881"/>
              </a:xfrm>
              <a:custGeom>
                <a:avLst/>
                <a:gdLst>
                  <a:gd name="connsiteX0" fmla="*/ 44019 w 44038"/>
                  <a:gd name="connsiteY0" fmla="*/ 4475 h 10881"/>
                  <a:gd name="connsiteX1" fmla="*/ 21740 w 44038"/>
                  <a:gd name="connsiteY1" fmla="*/ 5488 h 10881"/>
                  <a:gd name="connsiteX2" fmla="*/ 56 w 44038"/>
                  <a:gd name="connsiteY2" fmla="*/ 10670 h 10881"/>
                  <a:gd name="connsiteX3" fmla="*/ 21025 w 44038"/>
                  <a:gd name="connsiteY3" fmla="*/ 424 h 10881"/>
                  <a:gd name="connsiteX4" fmla="*/ 44019 w 44038"/>
                  <a:gd name="connsiteY4" fmla="*/ 4475 h 10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038" h="10881">
                    <a:moveTo>
                      <a:pt x="44019" y="4475"/>
                    </a:moveTo>
                    <a:cubicBezTo>
                      <a:pt x="43602" y="5905"/>
                      <a:pt x="33713" y="3701"/>
                      <a:pt x="21740" y="5488"/>
                    </a:cubicBezTo>
                    <a:cubicBezTo>
                      <a:pt x="9766" y="7275"/>
                      <a:pt x="890" y="11921"/>
                      <a:pt x="56" y="10670"/>
                    </a:cubicBezTo>
                    <a:cubicBezTo>
                      <a:pt x="-778" y="9419"/>
                      <a:pt x="7741" y="2271"/>
                      <a:pt x="21025" y="424"/>
                    </a:cubicBezTo>
                    <a:cubicBezTo>
                      <a:pt x="34309" y="-1422"/>
                      <a:pt x="44555" y="3284"/>
                      <a:pt x="44019" y="4475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4" name="Forma Livre: Forma 1033">
                <a:extLst>
                  <a:ext uri="{FF2B5EF4-FFF2-40B4-BE49-F238E27FC236}">
                    <a16:creationId xmlns:a16="http://schemas.microsoft.com/office/drawing/2014/main" id="{7C451DE0-FD33-2907-6D11-DFD0BB4456CE}"/>
                  </a:ext>
                </a:extLst>
              </p:cNvPr>
              <p:cNvSpPr/>
              <p:nvPr/>
            </p:nvSpPr>
            <p:spPr>
              <a:xfrm>
                <a:off x="8615804" y="3904745"/>
                <a:ext cx="232560" cy="269553"/>
              </a:xfrm>
              <a:custGeom>
                <a:avLst/>
                <a:gdLst>
                  <a:gd name="connsiteX0" fmla="*/ 232561 w 232560"/>
                  <a:gd name="connsiteY0" fmla="*/ 0 h 269553"/>
                  <a:gd name="connsiteX1" fmla="*/ 230952 w 232560"/>
                  <a:gd name="connsiteY1" fmla="*/ 3276 h 269553"/>
                  <a:gd name="connsiteX2" fmla="*/ 225949 w 232560"/>
                  <a:gd name="connsiteY2" fmla="*/ 12391 h 269553"/>
                  <a:gd name="connsiteX3" fmla="*/ 206052 w 232560"/>
                  <a:gd name="connsiteY3" fmla="*/ 45273 h 269553"/>
                  <a:gd name="connsiteX4" fmla="*/ 173885 w 232560"/>
                  <a:gd name="connsiteY4" fmla="*/ 92274 h 269553"/>
                  <a:gd name="connsiteX5" fmla="*/ 130458 w 232560"/>
                  <a:gd name="connsiteY5" fmla="*/ 146840 h 269553"/>
                  <a:gd name="connsiteX6" fmla="*/ 82802 w 232560"/>
                  <a:gd name="connsiteY6" fmla="*/ 197891 h 269553"/>
                  <a:gd name="connsiteX7" fmla="*/ 41103 w 232560"/>
                  <a:gd name="connsiteY7" fmla="*/ 236671 h 269553"/>
                  <a:gd name="connsiteX8" fmla="*/ 11318 w 232560"/>
                  <a:gd name="connsiteY8" fmla="*/ 261214 h 269553"/>
                  <a:gd name="connsiteX9" fmla="*/ 3038 w 232560"/>
                  <a:gd name="connsiteY9" fmla="*/ 267528 h 269553"/>
                  <a:gd name="connsiteX10" fmla="*/ 0 w 232560"/>
                  <a:gd name="connsiteY10" fmla="*/ 269554 h 269553"/>
                  <a:gd name="connsiteX11" fmla="*/ 2621 w 232560"/>
                  <a:gd name="connsiteY11" fmla="*/ 267052 h 269553"/>
                  <a:gd name="connsiteX12" fmla="*/ 10544 w 232560"/>
                  <a:gd name="connsiteY12" fmla="*/ 260261 h 269553"/>
                  <a:gd name="connsiteX13" fmla="*/ 39376 w 232560"/>
                  <a:gd name="connsiteY13" fmla="*/ 235063 h 269553"/>
                  <a:gd name="connsiteX14" fmla="*/ 204384 w 232560"/>
                  <a:gd name="connsiteY14" fmla="*/ 44082 h 269553"/>
                  <a:gd name="connsiteX15" fmla="*/ 224995 w 232560"/>
                  <a:gd name="connsiteY15" fmla="*/ 11795 h 269553"/>
                  <a:gd name="connsiteX16" fmla="*/ 230536 w 232560"/>
                  <a:gd name="connsiteY16" fmla="*/ 2978 h 269553"/>
                  <a:gd name="connsiteX17" fmla="*/ 232561 w 232560"/>
                  <a:gd name="connsiteY17" fmla="*/ 0 h 26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32560" h="269553">
                    <a:moveTo>
                      <a:pt x="232561" y="0"/>
                    </a:moveTo>
                    <a:cubicBezTo>
                      <a:pt x="232132" y="1138"/>
                      <a:pt x="231590" y="2240"/>
                      <a:pt x="230952" y="3276"/>
                    </a:cubicBezTo>
                    <a:lnTo>
                      <a:pt x="225949" y="12391"/>
                    </a:lnTo>
                    <a:cubicBezTo>
                      <a:pt x="221540" y="20313"/>
                      <a:pt x="214749" y="31572"/>
                      <a:pt x="206052" y="45273"/>
                    </a:cubicBezTo>
                    <a:cubicBezTo>
                      <a:pt x="197355" y="58974"/>
                      <a:pt x="186513" y="75058"/>
                      <a:pt x="173885" y="92274"/>
                    </a:cubicBezTo>
                    <a:cubicBezTo>
                      <a:pt x="161256" y="109490"/>
                      <a:pt x="146602" y="128016"/>
                      <a:pt x="130458" y="146840"/>
                    </a:cubicBezTo>
                    <a:cubicBezTo>
                      <a:pt x="114315" y="165664"/>
                      <a:pt x="98052" y="182582"/>
                      <a:pt x="82802" y="197891"/>
                    </a:cubicBezTo>
                    <a:cubicBezTo>
                      <a:pt x="67552" y="213201"/>
                      <a:pt x="53375" y="226127"/>
                      <a:pt x="41103" y="236671"/>
                    </a:cubicBezTo>
                    <a:cubicBezTo>
                      <a:pt x="28832" y="247215"/>
                      <a:pt x="18705" y="255674"/>
                      <a:pt x="11318" y="261214"/>
                    </a:cubicBezTo>
                    <a:lnTo>
                      <a:pt x="3038" y="267528"/>
                    </a:lnTo>
                    <a:cubicBezTo>
                      <a:pt x="2115" y="268327"/>
                      <a:pt x="1096" y="269012"/>
                      <a:pt x="0" y="269554"/>
                    </a:cubicBezTo>
                    <a:cubicBezTo>
                      <a:pt x="780" y="268630"/>
                      <a:pt x="1662" y="267791"/>
                      <a:pt x="2621" y="267052"/>
                    </a:cubicBezTo>
                    <a:lnTo>
                      <a:pt x="10544" y="260261"/>
                    </a:lnTo>
                    <a:cubicBezTo>
                      <a:pt x="17454" y="254304"/>
                      <a:pt x="27402" y="245845"/>
                      <a:pt x="39376" y="235063"/>
                    </a:cubicBezTo>
                    <a:cubicBezTo>
                      <a:pt x="102317" y="178716"/>
                      <a:pt x="157771" y="114535"/>
                      <a:pt x="204384" y="44082"/>
                    </a:cubicBezTo>
                    <a:cubicBezTo>
                      <a:pt x="213260" y="30559"/>
                      <a:pt x="220290" y="19539"/>
                      <a:pt x="224995" y="11795"/>
                    </a:cubicBezTo>
                    <a:lnTo>
                      <a:pt x="230536" y="2978"/>
                    </a:lnTo>
                    <a:cubicBezTo>
                      <a:pt x="231078" y="1900"/>
                      <a:pt x="231757" y="900"/>
                      <a:pt x="232561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5" name="Forma Livre: Forma 1034">
                <a:extLst>
                  <a:ext uri="{FF2B5EF4-FFF2-40B4-BE49-F238E27FC236}">
                    <a16:creationId xmlns:a16="http://schemas.microsoft.com/office/drawing/2014/main" id="{22A63F68-3C31-DB09-7609-D275B07F3013}"/>
                  </a:ext>
                </a:extLst>
              </p:cNvPr>
              <p:cNvSpPr/>
              <p:nvPr/>
            </p:nvSpPr>
            <p:spPr>
              <a:xfrm>
                <a:off x="8556651" y="3795865"/>
                <a:ext cx="251027" cy="230163"/>
              </a:xfrm>
              <a:custGeom>
                <a:avLst/>
                <a:gdLst>
                  <a:gd name="connsiteX0" fmla="*/ 251028 w 251027"/>
                  <a:gd name="connsiteY0" fmla="*/ 165412 h 230163"/>
                  <a:gd name="connsiteX1" fmla="*/ 248526 w 251027"/>
                  <a:gd name="connsiteY1" fmla="*/ 165412 h 230163"/>
                  <a:gd name="connsiteX2" fmla="*/ 241258 w 251027"/>
                  <a:gd name="connsiteY2" fmla="*/ 164875 h 230163"/>
                  <a:gd name="connsiteX3" fmla="*/ 216179 w 251027"/>
                  <a:gd name="connsiteY3" fmla="*/ 152663 h 230163"/>
                  <a:gd name="connsiteX4" fmla="*/ 192828 w 251027"/>
                  <a:gd name="connsiteY4" fmla="*/ 115432 h 230163"/>
                  <a:gd name="connsiteX5" fmla="*/ 190505 w 251027"/>
                  <a:gd name="connsiteY5" fmla="*/ 56935 h 230163"/>
                  <a:gd name="connsiteX6" fmla="*/ 192530 w 251027"/>
                  <a:gd name="connsiteY6" fmla="*/ 40374 h 230163"/>
                  <a:gd name="connsiteX7" fmla="*/ 195687 w 251027"/>
                  <a:gd name="connsiteY7" fmla="*/ 23099 h 230163"/>
                  <a:gd name="connsiteX8" fmla="*/ 204921 w 251027"/>
                  <a:gd name="connsiteY8" fmla="*/ 7015 h 230163"/>
                  <a:gd name="connsiteX9" fmla="*/ 222791 w 251027"/>
                  <a:gd name="connsiteY9" fmla="*/ 45 h 230163"/>
                  <a:gd name="connsiteX10" fmla="*/ 239114 w 251027"/>
                  <a:gd name="connsiteY10" fmla="*/ 11483 h 230163"/>
                  <a:gd name="connsiteX11" fmla="*/ 245428 w 251027"/>
                  <a:gd name="connsiteY11" fmla="*/ 30962 h 230163"/>
                  <a:gd name="connsiteX12" fmla="*/ 243224 w 251027"/>
                  <a:gd name="connsiteY12" fmla="*/ 73138 h 230163"/>
                  <a:gd name="connsiteX13" fmla="*/ 205457 w 251027"/>
                  <a:gd name="connsiteY13" fmla="*/ 154570 h 230163"/>
                  <a:gd name="connsiteX14" fmla="*/ 170310 w 251027"/>
                  <a:gd name="connsiteY14" fmla="*/ 187035 h 230163"/>
                  <a:gd name="connsiteX15" fmla="*/ 148687 w 251027"/>
                  <a:gd name="connsiteY15" fmla="*/ 198949 h 230163"/>
                  <a:gd name="connsiteX16" fmla="*/ 123786 w 251027"/>
                  <a:gd name="connsiteY16" fmla="*/ 202643 h 230163"/>
                  <a:gd name="connsiteX17" fmla="*/ 101328 w 251027"/>
                  <a:gd name="connsiteY17" fmla="*/ 191086 h 230163"/>
                  <a:gd name="connsiteX18" fmla="*/ 88759 w 251027"/>
                  <a:gd name="connsiteY18" fmla="*/ 169701 h 230163"/>
                  <a:gd name="connsiteX19" fmla="*/ 82802 w 251027"/>
                  <a:gd name="connsiteY19" fmla="*/ 146170 h 230163"/>
                  <a:gd name="connsiteX20" fmla="*/ 80062 w 251027"/>
                  <a:gd name="connsiteY20" fmla="*/ 122342 h 230163"/>
                  <a:gd name="connsiteX21" fmla="*/ 81909 w 251027"/>
                  <a:gd name="connsiteY21" fmla="*/ 76235 h 230163"/>
                  <a:gd name="connsiteX22" fmla="*/ 86257 w 251027"/>
                  <a:gd name="connsiteY22" fmla="*/ 54194 h 230163"/>
                  <a:gd name="connsiteX23" fmla="*/ 95908 w 251027"/>
                  <a:gd name="connsiteY23" fmla="*/ 34179 h 230163"/>
                  <a:gd name="connsiteX24" fmla="*/ 104486 w 251027"/>
                  <a:gd name="connsiteY24" fmla="*/ 26971 h 230163"/>
                  <a:gd name="connsiteX25" fmla="*/ 115566 w 251027"/>
                  <a:gd name="connsiteY25" fmla="*/ 25065 h 230163"/>
                  <a:gd name="connsiteX26" fmla="*/ 132245 w 251027"/>
                  <a:gd name="connsiteY26" fmla="*/ 38170 h 230163"/>
                  <a:gd name="connsiteX27" fmla="*/ 135700 w 251027"/>
                  <a:gd name="connsiteY27" fmla="*/ 58424 h 230163"/>
                  <a:gd name="connsiteX28" fmla="*/ 133258 w 251027"/>
                  <a:gd name="connsiteY28" fmla="*/ 77844 h 230163"/>
                  <a:gd name="connsiteX29" fmla="*/ 107822 w 251027"/>
                  <a:gd name="connsiteY29" fmla="*/ 144145 h 230163"/>
                  <a:gd name="connsiteX30" fmla="*/ 34610 w 251027"/>
                  <a:gd name="connsiteY30" fmla="*/ 215271 h 230163"/>
                  <a:gd name="connsiteX31" fmla="*/ 20194 w 251027"/>
                  <a:gd name="connsiteY31" fmla="*/ 222539 h 230163"/>
                  <a:gd name="connsiteX32" fmla="*/ 9233 w 251027"/>
                  <a:gd name="connsiteY32" fmla="*/ 227066 h 230163"/>
                  <a:gd name="connsiteX33" fmla="*/ 2383 w 251027"/>
                  <a:gd name="connsiteY33" fmla="*/ 229449 h 230163"/>
                  <a:gd name="connsiteX34" fmla="*/ 0 w 251027"/>
                  <a:gd name="connsiteY34" fmla="*/ 230164 h 230163"/>
                  <a:gd name="connsiteX35" fmla="*/ 2264 w 251027"/>
                  <a:gd name="connsiteY35" fmla="*/ 229151 h 230163"/>
                  <a:gd name="connsiteX36" fmla="*/ 8995 w 251027"/>
                  <a:gd name="connsiteY36" fmla="*/ 226471 h 230163"/>
                  <a:gd name="connsiteX37" fmla="*/ 19777 w 251027"/>
                  <a:gd name="connsiteY37" fmla="*/ 221705 h 230163"/>
                  <a:gd name="connsiteX38" fmla="*/ 34014 w 251027"/>
                  <a:gd name="connsiteY38" fmla="*/ 214259 h 230163"/>
                  <a:gd name="connsiteX39" fmla="*/ 105915 w 251027"/>
                  <a:gd name="connsiteY39" fmla="*/ 142775 h 230163"/>
                  <a:gd name="connsiteX40" fmla="*/ 130696 w 251027"/>
                  <a:gd name="connsiteY40" fmla="*/ 77248 h 230163"/>
                  <a:gd name="connsiteX41" fmla="*/ 133079 w 251027"/>
                  <a:gd name="connsiteY41" fmla="*/ 58126 h 230163"/>
                  <a:gd name="connsiteX42" fmla="*/ 129803 w 251027"/>
                  <a:gd name="connsiteY42" fmla="*/ 39183 h 230163"/>
                  <a:gd name="connsiteX43" fmla="*/ 115208 w 251027"/>
                  <a:gd name="connsiteY43" fmla="*/ 27686 h 230163"/>
                  <a:gd name="connsiteX44" fmla="*/ 98171 w 251027"/>
                  <a:gd name="connsiteY44" fmla="*/ 35787 h 230163"/>
                  <a:gd name="connsiteX45" fmla="*/ 84887 w 251027"/>
                  <a:gd name="connsiteY45" fmla="*/ 76474 h 230163"/>
                  <a:gd name="connsiteX46" fmla="*/ 83100 w 251027"/>
                  <a:gd name="connsiteY46" fmla="*/ 121985 h 230163"/>
                  <a:gd name="connsiteX47" fmla="*/ 85840 w 251027"/>
                  <a:gd name="connsiteY47" fmla="*/ 145277 h 230163"/>
                  <a:gd name="connsiteX48" fmla="*/ 91797 w 251027"/>
                  <a:gd name="connsiteY48" fmla="*/ 168211 h 230163"/>
                  <a:gd name="connsiteX49" fmla="*/ 103711 w 251027"/>
                  <a:gd name="connsiteY49" fmla="*/ 188524 h 230163"/>
                  <a:gd name="connsiteX50" fmla="*/ 124263 w 251027"/>
                  <a:gd name="connsiteY50" fmla="*/ 199128 h 230163"/>
                  <a:gd name="connsiteX51" fmla="*/ 147674 w 251027"/>
                  <a:gd name="connsiteY51" fmla="*/ 195673 h 230163"/>
                  <a:gd name="connsiteX52" fmla="*/ 168642 w 251027"/>
                  <a:gd name="connsiteY52" fmla="*/ 184176 h 230163"/>
                  <a:gd name="connsiteX53" fmla="*/ 203193 w 251027"/>
                  <a:gd name="connsiteY53" fmla="*/ 152306 h 230163"/>
                  <a:gd name="connsiteX54" fmla="*/ 240543 w 251027"/>
                  <a:gd name="connsiteY54" fmla="*/ 72304 h 230163"/>
                  <a:gd name="connsiteX55" fmla="*/ 242807 w 251027"/>
                  <a:gd name="connsiteY55" fmla="*/ 31022 h 230163"/>
                  <a:gd name="connsiteX56" fmla="*/ 236850 w 251027"/>
                  <a:gd name="connsiteY56" fmla="*/ 12555 h 230163"/>
                  <a:gd name="connsiteX57" fmla="*/ 222553 w 251027"/>
                  <a:gd name="connsiteY57" fmla="*/ 2309 h 230163"/>
                  <a:gd name="connsiteX58" fmla="*/ 206588 w 251027"/>
                  <a:gd name="connsiteY58" fmla="*/ 8266 h 230163"/>
                  <a:gd name="connsiteX59" fmla="*/ 198010 w 251027"/>
                  <a:gd name="connsiteY59" fmla="*/ 24052 h 230163"/>
                  <a:gd name="connsiteX60" fmla="*/ 194794 w 251027"/>
                  <a:gd name="connsiteY60" fmla="*/ 40970 h 230163"/>
                  <a:gd name="connsiteX61" fmla="*/ 192709 w 251027"/>
                  <a:gd name="connsiteY61" fmla="*/ 57471 h 230163"/>
                  <a:gd name="connsiteX62" fmla="*/ 194496 w 251027"/>
                  <a:gd name="connsiteY62" fmla="*/ 115254 h 230163"/>
                  <a:gd name="connsiteX63" fmla="*/ 216954 w 251027"/>
                  <a:gd name="connsiteY63" fmla="*/ 152068 h 230163"/>
                  <a:gd name="connsiteX64" fmla="*/ 241377 w 251027"/>
                  <a:gd name="connsiteY64" fmla="*/ 164577 h 230163"/>
                  <a:gd name="connsiteX65" fmla="*/ 251028 w 251027"/>
                  <a:gd name="connsiteY65" fmla="*/ 165412 h 230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51027" h="230163">
                    <a:moveTo>
                      <a:pt x="251028" y="165412"/>
                    </a:moveTo>
                    <a:cubicBezTo>
                      <a:pt x="250194" y="165501"/>
                      <a:pt x="249360" y="165501"/>
                      <a:pt x="248526" y="165412"/>
                    </a:cubicBezTo>
                    <a:cubicBezTo>
                      <a:pt x="246089" y="165453"/>
                      <a:pt x="243659" y="165268"/>
                      <a:pt x="241258" y="164875"/>
                    </a:cubicBezTo>
                    <a:cubicBezTo>
                      <a:pt x="231965" y="163088"/>
                      <a:pt x="223316" y="158877"/>
                      <a:pt x="216179" y="152663"/>
                    </a:cubicBezTo>
                    <a:cubicBezTo>
                      <a:pt x="204807" y="142900"/>
                      <a:pt x="196664" y="129920"/>
                      <a:pt x="192828" y="115432"/>
                    </a:cubicBezTo>
                    <a:cubicBezTo>
                      <a:pt x="188354" y="96257"/>
                      <a:pt x="187568" y="76408"/>
                      <a:pt x="190505" y="56935"/>
                    </a:cubicBezTo>
                    <a:cubicBezTo>
                      <a:pt x="191160" y="51514"/>
                      <a:pt x="191815" y="46033"/>
                      <a:pt x="192530" y="40374"/>
                    </a:cubicBezTo>
                    <a:cubicBezTo>
                      <a:pt x="193132" y="34542"/>
                      <a:pt x="194186" y="28764"/>
                      <a:pt x="195687" y="23099"/>
                    </a:cubicBezTo>
                    <a:cubicBezTo>
                      <a:pt x="197296" y="17017"/>
                      <a:pt x="200482" y="11471"/>
                      <a:pt x="204921" y="7015"/>
                    </a:cubicBezTo>
                    <a:cubicBezTo>
                      <a:pt x="209561" y="2172"/>
                      <a:pt x="216096" y="-378"/>
                      <a:pt x="222791" y="45"/>
                    </a:cubicBezTo>
                    <a:cubicBezTo>
                      <a:pt x="229743" y="1040"/>
                      <a:pt x="235807" y="5288"/>
                      <a:pt x="239114" y="11483"/>
                    </a:cubicBezTo>
                    <a:cubicBezTo>
                      <a:pt x="242467" y="17499"/>
                      <a:pt x="244618" y="24118"/>
                      <a:pt x="245428" y="30962"/>
                    </a:cubicBezTo>
                    <a:cubicBezTo>
                      <a:pt x="246554" y="45056"/>
                      <a:pt x="245815" y="59240"/>
                      <a:pt x="243224" y="73138"/>
                    </a:cubicBezTo>
                    <a:cubicBezTo>
                      <a:pt x="237720" y="103036"/>
                      <a:pt x="224721" y="131052"/>
                      <a:pt x="205457" y="154570"/>
                    </a:cubicBezTo>
                    <a:cubicBezTo>
                      <a:pt x="195294" y="166960"/>
                      <a:pt x="183463" y="177885"/>
                      <a:pt x="170310" y="187035"/>
                    </a:cubicBezTo>
                    <a:cubicBezTo>
                      <a:pt x="163633" y="191896"/>
                      <a:pt x="156365" y="195899"/>
                      <a:pt x="148687" y="198949"/>
                    </a:cubicBezTo>
                    <a:cubicBezTo>
                      <a:pt x="140811" y="202202"/>
                      <a:pt x="132263" y="203471"/>
                      <a:pt x="123786" y="202643"/>
                    </a:cubicBezTo>
                    <a:cubicBezTo>
                      <a:pt x="115178" y="201541"/>
                      <a:pt x="107232" y="197448"/>
                      <a:pt x="101328" y="191086"/>
                    </a:cubicBezTo>
                    <a:cubicBezTo>
                      <a:pt x="95735" y="184879"/>
                      <a:pt x="91464" y="177605"/>
                      <a:pt x="88759" y="169701"/>
                    </a:cubicBezTo>
                    <a:cubicBezTo>
                      <a:pt x="86055" y="162058"/>
                      <a:pt x="84065" y="154183"/>
                      <a:pt x="82802" y="146170"/>
                    </a:cubicBezTo>
                    <a:cubicBezTo>
                      <a:pt x="81468" y="138283"/>
                      <a:pt x="80556" y="130325"/>
                      <a:pt x="80062" y="122342"/>
                    </a:cubicBezTo>
                    <a:cubicBezTo>
                      <a:pt x="79085" y="106949"/>
                      <a:pt x="79705" y="91497"/>
                      <a:pt x="81909" y="76235"/>
                    </a:cubicBezTo>
                    <a:cubicBezTo>
                      <a:pt x="83040" y="68729"/>
                      <a:pt x="84470" y="61402"/>
                      <a:pt x="86257" y="54194"/>
                    </a:cubicBezTo>
                    <a:cubicBezTo>
                      <a:pt x="88110" y="46945"/>
                      <a:pt x="91392" y="40142"/>
                      <a:pt x="95908" y="34179"/>
                    </a:cubicBezTo>
                    <a:cubicBezTo>
                      <a:pt x="98201" y="31177"/>
                      <a:pt x="101132" y="28716"/>
                      <a:pt x="104486" y="26971"/>
                    </a:cubicBezTo>
                    <a:cubicBezTo>
                      <a:pt x="107911" y="25249"/>
                      <a:pt x="111765" y="24588"/>
                      <a:pt x="115566" y="25065"/>
                    </a:cubicBezTo>
                    <a:cubicBezTo>
                      <a:pt x="122905" y="26512"/>
                      <a:pt x="129106" y="31385"/>
                      <a:pt x="132245" y="38170"/>
                    </a:cubicBezTo>
                    <a:cubicBezTo>
                      <a:pt x="135069" y="44526"/>
                      <a:pt x="136254" y="51490"/>
                      <a:pt x="135700" y="58424"/>
                    </a:cubicBezTo>
                    <a:cubicBezTo>
                      <a:pt x="135230" y="64935"/>
                      <a:pt x="134414" y="71416"/>
                      <a:pt x="133258" y="77844"/>
                    </a:cubicBezTo>
                    <a:cubicBezTo>
                      <a:pt x="128826" y="101290"/>
                      <a:pt x="120212" y="123748"/>
                      <a:pt x="107822" y="144145"/>
                    </a:cubicBezTo>
                    <a:cubicBezTo>
                      <a:pt x="89921" y="173739"/>
                      <a:pt x="64711" y="198234"/>
                      <a:pt x="34610" y="215271"/>
                    </a:cubicBezTo>
                    <a:cubicBezTo>
                      <a:pt x="29952" y="217976"/>
                      <a:pt x="25139" y="220400"/>
                      <a:pt x="20194" y="222539"/>
                    </a:cubicBezTo>
                    <a:cubicBezTo>
                      <a:pt x="16638" y="224272"/>
                      <a:pt x="12974" y="225785"/>
                      <a:pt x="9233" y="227066"/>
                    </a:cubicBezTo>
                    <a:lnTo>
                      <a:pt x="2383" y="229449"/>
                    </a:lnTo>
                    <a:cubicBezTo>
                      <a:pt x="1614" y="229765"/>
                      <a:pt x="816" y="230009"/>
                      <a:pt x="0" y="230164"/>
                    </a:cubicBezTo>
                    <a:cubicBezTo>
                      <a:pt x="721" y="229759"/>
                      <a:pt x="1477" y="229419"/>
                      <a:pt x="2264" y="229151"/>
                    </a:cubicBezTo>
                    <a:lnTo>
                      <a:pt x="8995" y="226471"/>
                    </a:lnTo>
                    <a:cubicBezTo>
                      <a:pt x="12683" y="225100"/>
                      <a:pt x="16280" y="223510"/>
                      <a:pt x="19777" y="221705"/>
                    </a:cubicBezTo>
                    <a:cubicBezTo>
                      <a:pt x="24650" y="219477"/>
                      <a:pt x="29404" y="216987"/>
                      <a:pt x="34014" y="214259"/>
                    </a:cubicBezTo>
                    <a:cubicBezTo>
                      <a:pt x="63633" y="196882"/>
                      <a:pt x="88366" y="172292"/>
                      <a:pt x="105915" y="142775"/>
                    </a:cubicBezTo>
                    <a:cubicBezTo>
                      <a:pt x="118032" y="122593"/>
                      <a:pt x="126425" y="100397"/>
                      <a:pt x="130696" y="77248"/>
                    </a:cubicBezTo>
                    <a:cubicBezTo>
                      <a:pt x="131828" y="70922"/>
                      <a:pt x="132620" y="64536"/>
                      <a:pt x="133079" y="58126"/>
                    </a:cubicBezTo>
                    <a:cubicBezTo>
                      <a:pt x="133556" y="51639"/>
                      <a:pt x="132430" y="45134"/>
                      <a:pt x="129803" y="39183"/>
                    </a:cubicBezTo>
                    <a:cubicBezTo>
                      <a:pt x="127063" y="33232"/>
                      <a:pt x="121636" y="28955"/>
                      <a:pt x="115208" y="27686"/>
                    </a:cubicBezTo>
                    <a:cubicBezTo>
                      <a:pt x="108477" y="27060"/>
                      <a:pt x="101936" y="30170"/>
                      <a:pt x="98171" y="35787"/>
                    </a:cubicBezTo>
                    <a:cubicBezTo>
                      <a:pt x="89414" y="46808"/>
                      <a:pt x="87210" y="61879"/>
                      <a:pt x="84887" y="76474"/>
                    </a:cubicBezTo>
                    <a:cubicBezTo>
                      <a:pt x="82701" y="91539"/>
                      <a:pt x="82105" y="106795"/>
                      <a:pt x="83100" y="121985"/>
                    </a:cubicBezTo>
                    <a:cubicBezTo>
                      <a:pt x="83606" y="129789"/>
                      <a:pt x="84518" y="137568"/>
                      <a:pt x="85840" y="145277"/>
                    </a:cubicBezTo>
                    <a:cubicBezTo>
                      <a:pt x="87115" y="153086"/>
                      <a:pt x="89111" y="160765"/>
                      <a:pt x="91797" y="168211"/>
                    </a:cubicBezTo>
                    <a:cubicBezTo>
                      <a:pt x="94347" y="175723"/>
                      <a:pt x="98398" y="182633"/>
                      <a:pt x="103711" y="188524"/>
                    </a:cubicBezTo>
                    <a:cubicBezTo>
                      <a:pt x="109096" y="194374"/>
                      <a:pt x="116376" y="198133"/>
                      <a:pt x="124263" y="199128"/>
                    </a:cubicBezTo>
                    <a:cubicBezTo>
                      <a:pt x="132233" y="199891"/>
                      <a:pt x="140263" y="198705"/>
                      <a:pt x="147674" y="195673"/>
                    </a:cubicBezTo>
                    <a:cubicBezTo>
                      <a:pt x="155120" y="192736"/>
                      <a:pt x="162161" y="188876"/>
                      <a:pt x="168642" y="184176"/>
                    </a:cubicBezTo>
                    <a:cubicBezTo>
                      <a:pt x="181611" y="175241"/>
                      <a:pt x="193245" y="164512"/>
                      <a:pt x="203193" y="152306"/>
                    </a:cubicBezTo>
                    <a:cubicBezTo>
                      <a:pt x="222190" y="129217"/>
                      <a:pt x="235039" y="101695"/>
                      <a:pt x="240543" y="72304"/>
                    </a:cubicBezTo>
                    <a:cubicBezTo>
                      <a:pt x="243117" y="58704"/>
                      <a:pt x="243879" y="44824"/>
                      <a:pt x="242807" y="31022"/>
                    </a:cubicBezTo>
                    <a:cubicBezTo>
                      <a:pt x="242062" y="24535"/>
                      <a:pt x="240037" y="18256"/>
                      <a:pt x="236850" y="12555"/>
                    </a:cubicBezTo>
                    <a:cubicBezTo>
                      <a:pt x="234002" y="7045"/>
                      <a:pt x="228683" y="3238"/>
                      <a:pt x="222553" y="2309"/>
                    </a:cubicBezTo>
                    <a:cubicBezTo>
                      <a:pt x="216614" y="1868"/>
                      <a:pt x="210782" y="4042"/>
                      <a:pt x="206588" y="8266"/>
                    </a:cubicBezTo>
                    <a:cubicBezTo>
                      <a:pt x="202323" y="12633"/>
                      <a:pt x="199357" y="18101"/>
                      <a:pt x="198010" y="24052"/>
                    </a:cubicBezTo>
                    <a:cubicBezTo>
                      <a:pt x="196509" y="29604"/>
                      <a:pt x="195431" y="35257"/>
                      <a:pt x="194794" y="40970"/>
                    </a:cubicBezTo>
                    <a:cubicBezTo>
                      <a:pt x="194079" y="46569"/>
                      <a:pt x="193364" y="52109"/>
                      <a:pt x="192709" y="57471"/>
                    </a:cubicBezTo>
                    <a:cubicBezTo>
                      <a:pt x="189700" y="76676"/>
                      <a:pt x="190308" y="96275"/>
                      <a:pt x="194496" y="115254"/>
                    </a:cubicBezTo>
                    <a:cubicBezTo>
                      <a:pt x="198147" y="129491"/>
                      <a:pt x="205969" y="142310"/>
                      <a:pt x="216954" y="152068"/>
                    </a:cubicBezTo>
                    <a:cubicBezTo>
                      <a:pt x="223894" y="158257"/>
                      <a:pt x="232299" y="162564"/>
                      <a:pt x="241377" y="164577"/>
                    </a:cubicBezTo>
                    <a:cubicBezTo>
                      <a:pt x="247632" y="165531"/>
                      <a:pt x="251028" y="165173"/>
                      <a:pt x="251028" y="1654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6" name="Forma Livre: Forma 1035">
                <a:extLst>
                  <a:ext uri="{FF2B5EF4-FFF2-40B4-BE49-F238E27FC236}">
                    <a16:creationId xmlns:a16="http://schemas.microsoft.com/office/drawing/2014/main" id="{8C407BC8-5E90-A554-BC4B-05F8FF25A010}"/>
                  </a:ext>
                </a:extLst>
              </p:cNvPr>
              <p:cNvSpPr/>
              <p:nvPr/>
            </p:nvSpPr>
            <p:spPr>
              <a:xfrm>
                <a:off x="8798087" y="3835789"/>
                <a:ext cx="131708" cy="167803"/>
              </a:xfrm>
              <a:custGeom>
                <a:avLst/>
                <a:gdLst>
                  <a:gd name="connsiteX0" fmla="*/ 131709 w 131708"/>
                  <a:gd name="connsiteY0" fmla="*/ 144371 h 167803"/>
                  <a:gd name="connsiteX1" fmla="*/ 130696 w 131708"/>
                  <a:gd name="connsiteY1" fmla="*/ 148838 h 167803"/>
                  <a:gd name="connsiteX2" fmla="*/ 123310 w 131708"/>
                  <a:gd name="connsiteY2" fmla="*/ 159561 h 167803"/>
                  <a:gd name="connsiteX3" fmla="*/ 104366 w 131708"/>
                  <a:gd name="connsiteY3" fmla="*/ 167722 h 167803"/>
                  <a:gd name="connsiteX4" fmla="*/ 78453 w 131708"/>
                  <a:gd name="connsiteY4" fmla="*/ 159501 h 167803"/>
                  <a:gd name="connsiteX5" fmla="*/ 59808 w 131708"/>
                  <a:gd name="connsiteY5" fmla="*/ 132159 h 167803"/>
                  <a:gd name="connsiteX6" fmla="*/ 55757 w 131708"/>
                  <a:gd name="connsiteY6" fmla="*/ 94391 h 167803"/>
                  <a:gd name="connsiteX7" fmla="*/ 76726 w 131708"/>
                  <a:gd name="connsiteY7" fmla="*/ 10398 h 167803"/>
                  <a:gd name="connsiteX8" fmla="*/ 85185 w 131708"/>
                  <a:gd name="connsiteY8" fmla="*/ 1701 h 167803"/>
                  <a:gd name="connsiteX9" fmla="*/ 97456 w 131708"/>
                  <a:gd name="connsiteY9" fmla="*/ 1224 h 167803"/>
                  <a:gd name="connsiteX10" fmla="*/ 105617 w 131708"/>
                  <a:gd name="connsiteY10" fmla="*/ 9921 h 167803"/>
                  <a:gd name="connsiteX11" fmla="*/ 108953 w 131708"/>
                  <a:gd name="connsiteY11" fmla="*/ 20823 h 167803"/>
                  <a:gd name="connsiteX12" fmla="*/ 101805 w 131708"/>
                  <a:gd name="connsiteY12" fmla="*/ 62522 h 167803"/>
                  <a:gd name="connsiteX13" fmla="*/ 57366 w 131708"/>
                  <a:gd name="connsiteY13" fmla="*/ 117147 h 167803"/>
                  <a:gd name="connsiteX14" fmla="*/ 16143 w 131708"/>
                  <a:gd name="connsiteY14" fmla="*/ 141392 h 167803"/>
                  <a:gd name="connsiteX15" fmla="*/ 4229 w 131708"/>
                  <a:gd name="connsiteY15" fmla="*/ 146873 h 167803"/>
                  <a:gd name="connsiteX16" fmla="*/ 0 w 131708"/>
                  <a:gd name="connsiteY16" fmla="*/ 148481 h 167803"/>
                  <a:gd name="connsiteX17" fmla="*/ 3932 w 131708"/>
                  <a:gd name="connsiteY17" fmla="*/ 146277 h 167803"/>
                  <a:gd name="connsiteX18" fmla="*/ 15429 w 131708"/>
                  <a:gd name="connsiteY18" fmla="*/ 140320 h 167803"/>
                  <a:gd name="connsiteX19" fmla="*/ 56055 w 131708"/>
                  <a:gd name="connsiteY19" fmla="*/ 115181 h 167803"/>
                  <a:gd name="connsiteX20" fmla="*/ 99184 w 131708"/>
                  <a:gd name="connsiteY20" fmla="*/ 61151 h 167803"/>
                  <a:gd name="connsiteX21" fmla="*/ 105975 w 131708"/>
                  <a:gd name="connsiteY21" fmla="*/ 21240 h 167803"/>
                  <a:gd name="connsiteX22" fmla="*/ 102877 w 131708"/>
                  <a:gd name="connsiteY22" fmla="*/ 11291 h 167803"/>
                  <a:gd name="connsiteX23" fmla="*/ 96146 w 131708"/>
                  <a:gd name="connsiteY23" fmla="*/ 4024 h 167803"/>
                  <a:gd name="connsiteX24" fmla="*/ 86674 w 131708"/>
                  <a:gd name="connsiteY24" fmla="*/ 4441 h 167803"/>
                  <a:gd name="connsiteX25" fmla="*/ 79407 w 131708"/>
                  <a:gd name="connsiteY25" fmla="*/ 12006 h 167803"/>
                  <a:gd name="connsiteX26" fmla="*/ 64335 w 131708"/>
                  <a:gd name="connsiteY26" fmla="*/ 53705 h 167803"/>
                  <a:gd name="connsiteX27" fmla="*/ 58378 w 131708"/>
                  <a:gd name="connsiteY27" fmla="*/ 94630 h 167803"/>
                  <a:gd name="connsiteX28" fmla="*/ 62012 w 131708"/>
                  <a:gd name="connsiteY28" fmla="*/ 131563 h 167803"/>
                  <a:gd name="connsiteX29" fmla="*/ 79526 w 131708"/>
                  <a:gd name="connsiteY29" fmla="*/ 157952 h 167803"/>
                  <a:gd name="connsiteX30" fmla="*/ 104009 w 131708"/>
                  <a:gd name="connsiteY30" fmla="*/ 166173 h 167803"/>
                  <a:gd name="connsiteX31" fmla="*/ 122237 w 131708"/>
                  <a:gd name="connsiteY31" fmla="*/ 158787 h 167803"/>
                  <a:gd name="connsiteX32" fmla="*/ 129862 w 131708"/>
                  <a:gd name="connsiteY32" fmla="*/ 148779 h 167803"/>
                  <a:gd name="connsiteX33" fmla="*/ 131709 w 131708"/>
                  <a:gd name="connsiteY33" fmla="*/ 144371 h 16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708" h="167803">
                    <a:moveTo>
                      <a:pt x="131709" y="144371"/>
                    </a:moveTo>
                    <a:cubicBezTo>
                      <a:pt x="131602" y="145902"/>
                      <a:pt x="131262" y="147409"/>
                      <a:pt x="130696" y="148838"/>
                    </a:cubicBezTo>
                    <a:cubicBezTo>
                      <a:pt x="129177" y="152978"/>
                      <a:pt x="126634" y="156666"/>
                      <a:pt x="123310" y="159561"/>
                    </a:cubicBezTo>
                    <a:cubicBezTo>
                      <a:pt x="118014" y="164213"/>
                      <a:pt x="111384" y="167067"/>
                      <a:pt x="104366" y="167722"/>
                    </a:cubicBezTo>
                    <a:cubicBezTo>
                      <a:pt x="95002" y="168342"/>
                      <a:pt x="85751" y="165405"/>
                      <a:pt x="78453" y="159501"/>
                    </a:cubicBezTo>
                    <a:cubicBezTo>
                      <a:pt x="69566" y="152532"/>
                      <a:pt x="63049" y="142983"/>
                      <a:pt x="59808" y="132159"/>
                    </a:cubicBezTo>
                    <a:cubicBezTo>
                      <a:pt x="56282" y="119899"/>
                      <a:pt x="54911" y="107122"/>
                      <a:pt x="55757" y="94391"/>
                    </a:cubicBezTo>
                    <a:cubicBezTo>
                      <a:pt x="56651" y="65214"/>
                      <a:pt x="63799" y="36573"/>
                      <a:pt x="76726" y="10398"/>
                    </a:cubicBezTo>
                    <a:cubicBezTo>
                      <a:pt x="78728" y="6800"/>
                      <a:pt x="81646" y="3798"/>
                      <a:pt x="85185" y="1701"/>
                    </a:cubicBezTo>
                    <a:cubicBezTo>
                      <a:pt x="88974" y="-384"/>
                      <a:pt x="93519" y="-563"/>
                      <a:pt x="97456" y="1224"/>
                    </a:cubicBezTo>
                    <a:cubicBezTo>
                      <a:pt x="101043" y="3166"/>
                      <a:pt x="103908" y="6216"/>
                      <a:pt x="105617" y="9921"/>
                    </a:cubicBezTo>
                    <a:cubicBezTo>
                      <a:pt x="107333" y="13341"/>
                      <a:pt x="108465" y="17028"/>
                      <a:pt x="108953" y="20823"/>
                    </a:cubicBezTo>
                    <a:cubicBezTo>
                      <a:pt x="110031" y="35096"/>
                      <a:pt x="107577" y="49422"/>
                      <a:pt x="101805" y="62522"/>
                    </a:cubicBezTo>
                    <a:cubicBezTo>
                      <a:pt x="92125" y="84366"/>
                      <a:pt x="76786" y="103226"/>
                      <a:pt x="57366" y="117147"/>
                    </a:cubicBezTo>
                    <a:cubicBezTo>
                      <a:pt x="44433" y="126529"/>
                      <a:pt x="30631" y="134649"/>
                      <a:pt x="16143" y="141392"/>
                    </a:cubicBezTo>
                    <a:cubicBezTo>
                      <a:pt x="11080" y="143894"/>
                      <a:pt x="7148" y="145681"/>
                      <a:pt x="4229" y="146873"/>
                    </a:cubicBezTo>
                    <a:cubicBezTo>
                      <a:pt x="2871" y="147540"/>
                      <a:pt x="1459" y="148082"/>
                      <a:pt x="0" y="148481"/>
                    </a:cubicBezTo>
                    <a:cubicBezTo>
                      <a:pt x="1257" y="147653"/>
                      <a:pt x="2567" y="146914"/>
                      <a:pt x="3932" y="146277"/>
                    </a:cubicBezTo>
                    <a:lnTo>
                      <a:pt x="15429" y="140320"/>
                    </a:lnTo>
                    <a:cubicBezTo>
                      <a:pt x="29672" y="133130"/>
                      <a:pt x="43266" y="124719"/>
                      <a:pt x="56055" y="115181"/>
                    </a:cubicBezTo>
                    <a:cubicBezTo>
                      <a:pt x="74903" y="101248"/>
                      <a:pt x="89772" y="82620"/>
                      <a:pt x="99184" y="61151"/>
                    </a:cubicBezTo>
                    <a:cubicBezTo>
                      <a:pt x="104611" y="48582"/>
                      <a:pt x="106940" y="34893"/>
                      <a:pt x="105975" y="21240"/>
                    </a:cubicBezTo>
                    <a:cubicBezTo>
                      <a:pt x="105480" y="17778"/>
                      <a:pt x="104432" y="14419"/>
                      <a:pt x="102877" y="11291"/>
                    </a:cubicBezTo>
                    <a:cubicBezTo>
                      <a:pt x="101477" y="8206"/>
                      <a:pt x="99118" y="5656"/>
                      <a:pt x="96146" y="4024"/>
                    </a:cubicBezTo>
                    <a:cubicBezTo>
                      <a:pt x="93102" y="2666"/>
                      <a:pt x="89587" y="2821"/>
                      <a:pt x="86674" y="4441"/>
                    </a:cubicBezTo>
                    <a:cubicBezTo>
                      <a:pt x="83642" y="6294"/>
                      <a:pt x="81140" y="8903"/>
                      <a:pt x="79407" y="12006"/>
                    </a:cubicBezTo>
                    <a:cubicBezTo>
                      <a:pt x="72705" y="25243"/>
                      <a:pt x="67642" y="39242"/>
                      <a:pt x="64335" y="53705"/>
                    </a:cubicBezTo>
                    <a:cubicBezTo>
                      <a:pt x="61035" y="67120"/>
                      <a:pt x="59040" y="80827"/>
                      <a:pt x="58378" y="94630"/>
                    </a:cubicBezTo>
                    <a:cubicBezTo>
                      <a:pt x="57443" y="107056"/>
                      <a:pt x="58676" y="119554"/>
                      <a:pt x="62012" y="131563"/>
                    </a:cubicBezTo>
                    <a:cubicBezTo>
                      <a:pt x="65032" y="141934"/>
                      <a:pt x="71144" y="151138"/>
                      <a:pt x="79526" y="157952"/>
                    </a:cubicBezTo>
                    <a:cubicBezTo>
                      <a:pt x="86376" y="163647"/>
                      <a:pt x="95109" y="166578"/>
                      <a:pt x="104009" y="166173"/>
                    </a:cubicBezTo>
                    <a:cubicBezTo>
                      <a:pt x="110705" y="165661"/>
                      <a:pt x="117073" y="163076"/>
                      <a:pt x="122237" y="158787"/>
                    </a:cubicBezTo>
                    <a:cubicBezTo>
                      <a:pt x="125543" y="156112"/>
                      <a:pt x="128159" y="152681"/>
                      <a:pt x="129862" y="148779"/>
                    </a:cubicBezTo>
                    <a:cubicBezTo>
                      <a:pt x="131292" y="145919"/>
                      <a:pt x="131471" y="144311"/>
                      <a:pt x="131709" y="1443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7" name="Forma Livre: Forma 1036">
                <a:extLst>
                  <a:ext uri="{FF2B5EF4-FFF2-40B4-BE49-F238E27FC236}">
                    <a16:creationId xmlns:a16="http://schemas.microsoft.com/office/drawing/2014/main" id="{F52EED38-1D51-AF91-EE35-438260AA6298}"/>
                  </a:ext>
                </a:extLst>
              </p:cNvPr>
              <p:cNvSpPr/>
              <p:nvPr/>
            </p:nvSpPr>
            <p:spPr>
              <a:xfrm>
                <a:off x="8697414" y="3923390"/>
                <a:ext cx="139929" cy="178709"/>
              </a:xfrm>
              <a:custGeom>
                <a:avLst/>
                <a:gdLst>
                  <a:gd name="connsiteX0" fmla="*/ 139930 w 139929"/>
                  <a:gd name="connsiteY0" fmla="*/ 0 h 178709"/>
                  <a:gd name="connsiteX1" fmla="*/ 0 w 139929"/>
                  <a:gd name="connsiteY1" fmla="*/ 178710 h 178709"/>
                  <a:gd name="connsiteX2" fmla="*/ 139930 w 139929"/>
                  <a:gd name="connsiteY2" fmla="*/ 0 h 178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929" h="178709">
                    <a:moveTo>
                      <a:pt x="139930" y="0"/>
                    </a:moveTo>
                    <a:cubicBezTo>
                      <a:pt x="114458" y="73474"/>
                      <a:pt x="65223" y="136361"/>
                      <a:pt x="0" y="178710"/>
                    </a:cubicBezTo>
                    <a:cubicBezTo>
                      <a:pt x="0" y="178710"/>
                      <a:pt x="83040" y="98469"/>
                      <a:pt x="13993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1038" name="Forma Livre: Forma 1037">
                <a:extLst>
                  <a:ext uri="{FF2B5EF4-FFF2-40B4-BE49-F238E27FC236}">
                    <a16:creationId xmlns:a16="http://schemas.microsoft.com/office/drawing/2014/main" id="{8BA17F66-CB90-1808-B497-C52CA9007CF1}"/>
                  </a:ext>
                </a:extLst>
              </p:cNvPr>
              <p:cNvSpPr/>
              <p:nvPr/>
            </p:nvSpPr>
            <p:spPr>
              <a:xfrm>
                <a:off x="9056561" y="3721269"/>
                <a:ext cx="52067" cy="222314"/>
              </a:xfrm>
              <a:custGeom>
                <a:avLst/>
                <a:gdLst>
                  <a:gd name="connsiteX0" fmla="*/ 0 w 52067"/>
                  <a:gd name="connsiteY0" fmla="*/ 0 h 222314"/>
                  <a:gd name="connsiteX1" fmla="*/ 0 w 52067"/>
                  <a:gd name="connsiteY1" fmla="*/ 2442 h 222314"/>
                  <a:gd name="connsiteX2" fmla="*/ 28236 w 52067"/>
                  <a:gd name="connsiteY2" fmla="*/ 222315 h 222314"/>
                  <a:gd name="connsiteX3" fmla="*/ 52064 w 52067"/>
                  <a:gd name="connsiteY3" fmla="*/ 108119 h 222314"/>
                  <a:gd name="connsiteX4" fmla="*/ 0 w 52067"/>
                  <a:gd name="connsiteY4" fmla="*/ 0 h 222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067" h="222314">
                    <a:moveTo>
                      <a:pt x="0" y="0"/>
                    </a:moveTo>
                    <a:lnTo>
                      <a:pt x="0" y="2442"/>
                    </a:lnTo>
                    <a:cubicBezTo>
                      <a:pt x="26806" y="62906"/>
                      <a:pt x="27938" y="154048"/>
                      <a:pt x="28236" y="222315"/>
                    </a:cubicBezTo>
                    <a:cubicBezTo>
                      <a:pt x="42098" y="185727"/>
                      <a:pt x="50140" y="147197"/>
                      <a:pt x="52064" y="108119"/>
                    </a:cubicBezTo>
                    <a:cubicBezTo>
                      <a:pt x="52362" y="72556"/>
                      <a:pt x="30262" y="1864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40" name="Agrupar 4639">
            <a:extLst>
              <a:ext uri="{FF2B5EF4-FFF2-40B4-BE49-F238E27FC236}">
                <a16:creationId xmlns:a16="http://schemas.microsoft.com/office/drawing/2014/main" id="{CFA63A9D-8D1F-58C3-A43C-8B43E70377D6}"/>
              </a:ext>
            </a:extLst>
          </p:cNvPr>
          <p:cNvGrpSpPr/>
          <p:nvPr/>
        </p:nvGrpSpPr>
        <p:grpSpPr>
          <a:xfrm>
            <a:off x="4890080" y="5855720"/>
            <a:ext cx="2641730" cy="2713286"/>
            <a:chOff x="7448771" y="5341063"/>
            <a:chExt cx="2641730" cy="2713286"/>
          </a:xfrm>
        </p:grpSpPr>
        <p:grpSp>
          <p:nvGrpSpPr>
            <p:cNvPr id="2589" name="Gráfico 455">
              <a:extLst>
                <a:ext uri="{FF2B5EF4-FFF2-40B4-BE49-F238E27FC236}">
                  <a16:creationId xmlns:a16="http://schemas.microsoft.com/office/drawing/2014/main" id="{5A4E77A9-C676-5686-E1B8-77C338BD8B22}"/>
                </a:ext>
              </a:extLst>
            </p:cNvPr>
            <p:cNvGrpSpPr/>
            <p:nvPr/>
          </p:nvGrpSpPr>
          <p:grpSpPr>
            <a:xfrm>
              <a:off x="7448771" y="5391282"/>
              <a:ext cx="2641730" cy="2522588"/>
              <a:chOff x="7448771" y="5391282"/>
              <a:chExt cx="2641730" cy="2522588"/>
            </a:xfrm>
          </p:grpSpPr>
          <p:sp>
            <p:nvSpPr>
              <p:cNvPr id="2590" name="Forma Livre: Forma 2589">
                <a:extLst>
                  <a:ext uri="{FF2B5EF4-FFF2-40B4-BE49-F238E27FC236}">
                    <a16:creationId xmlns:a16="http://schemas.microsoft.com/office/drawing/2014/main" id="{55F4FB8F-D8FD-3EF5-FA82-F7A8616DD4CD}"/>
                  </a:ext>
                </a:extLst>
              </p:cNvPr>
              <p:cNvSpPr/>
              <p:nvPr/>
            </p:nvSpPr>
            <p:spPr>
              <a:xfrm flipH="1">
                <a:off x="9802988" y="6005430"/>
                <a:ext cx="229165" cy="202061"/>
              </a:xfrm>
              <a:custGeom>
                <a:avLst/>
                <a:gdLst>
                  <a:gd name="connsiteX0" fmla="*/ 180735 w 229165"/>
                  <a:gd name="connsiteY0" fmla="*/ 108953 h 202061"/>
                  <a:gd name="connsiteX1" fmla="*/ 132543 w 229165"/>
                  <a:gd name="connsiteY1" fmla="*/ 54447 h 202061"/>
                  <a:gd name="connsiteX2" fmla="*/ 180735 w 229165"/>
                  <a:gd name="connsiteY2" fmla="*/ 0 h 202061"/>
                  <a:gd name="connsiteX3" fmla="*/ 229165 w 229165"/>
                  <a:gd name="connsiteY3" fmla="*/ 54447 h 202061"/>
                  <a:gd name="connsiteX4" fmla="*/ 180735 w 229165"/>
                  <a:gd name="connsiteY4" fmla="*/ 108953 h 202061"/>
                  <a:gd name="connsiteX5" fmla="*/ 180735 w 229165"/>
                  <a:gd name="connsiteY5" fmla="*/ 85781 h 202061"/>
                  <a:gd name="connsiteX6" fmla="*/ 201048 w 229165"/>
                  <a:gd name="connsiteY6" fmla="*/ 54447 h 202061"/>
                  <a:gd name="connsiteX7" fmla="*/ 180735 w 229165"/>
                  <a:gd name="connsiteY7" fmla="*/ 23113 h 202061"/>
                  <a:gd name="connsiteX8" fmla="*/ 160422 w 229165"/>
                  <a:gd name="connsiteY8" fmla="*/ 54447 h 202061"/>
                  <a:gd name="connsiteX9" fmla="*/ 180735 w 229165"/>
                  <a:gd name="connsiteY9" fmla="*/ 85661 h 202061"/>
                  <a:gd name="connsiteX10" fmla="*/ 197713 w 229165"/>
                  <a:gd name="connsiteY10" fmla="*/ 199797 h 202061"/>
                  <a:gd name="connsiteX11" fmla="*/ 164592 w 229165"/>
                  <a:gd name="connsiteY11" fmla="*/ 199797 h 202061"/>
                  <a:gd name="connsiteX12" fmla="*/ 31453 w 229165"/>
                  <a:gd name="connsiteY12" fmla="*/ 2204 h 202061"/>
                  <a:gd name="connsiteX13" fmla="*/ 64574 w 229165"/>
                  <a:gd name="connsiteY13" fmla="*/ 2204 h 202061"/>
                  <a:gd name="connsiteX14" fmla="*/ 48430 w 229165"/>
                  <a:gd name="connsiteY14" fmla="*/ 202061 h 202061"/>
                  <a:gd name="connsiteX15" fmla="*/ 0 w 229165"/>
                  <a:gd name="connsiteY15" fmla="*/ 147614 h 202061"/>
                  <a:gd name="connsiteX16" fmla="*/ 48430 w 229165"/>
                  <a:gd name="connsiteY16" fmla="*/ 93108 h 202061"/>
                  <a:gd name="connsiteX17" fmla="*/ 96622 w 229165"/>
                  <a:gd name="connsiteY17" fmla="*/ 147614 h 202061"/>
                  <a:gd name="connsiteX18" fmla="*/ 48430 w 229165"/>
                  <a:gd name="connsiteY18" fmla="*/ 201942 h 202061"/>
                  <a:gd name="connsiteX19" fmla="*/ 48430 w 229165"/>
                  <a:gd name="connsiteY19" fmla="*/ 178948 h 202061"/>
                  <a:gd name="connsiteX20" fmla="*/ 68803 w 229165"/>
                  <a:gd name="connsiteY20" fmla="*/ 147614 h 202061"/>
                  <a:gd name="connsiteX21" fmla="*/ 48430 w 229165"/>
                  <a:gd name="connsiteY21" fmla="*/ 116280 h 202061"/>
                  <a:gd name="connsiteX22" fmla="*/ 28117 w 229165"/>
                  <a:gd name="connsiteY22" fmla="*/ 147614 h 202061"/>
                  <a:gd name="connsiteX23" fmla="*/ 48430 w 229165"/>
                  <a:gd name="connsiteY23" fmla="*/ 178829 h 202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29165" h="202061">
                    <a:moveTo>
                      <a:pt x="180735" y="108953"/>
                    </a:moveTo>
                    <a:cubicBezTo>
                      <a:pt x="152320" y="108953"/>
                      <a:pt x="132543" y="88044"/>
                      <a:pt x="132543" y="54447"/>
                    </a:cubicBezTo>
                    <a:cubicBezTo>
                      <a:pt x="132543" y="20849"/>
                      <a:pt x="152320" y="0"/>
                      <a:pt x="180735" y="0"/>
                    </a:cubicBezTo>
                    <a:cubicBezTo>
                      <a:pt x="209150" y="0"/>
                      <a:pt x="229165" y="21147"/>
                      <a:pt x="229165" y="54447"/>
                    </a:cubicBezTo>
                    <a:cubicBezTo>
                      <a:pt x="229165" y="87746"/>
                      <a:pt x="209150" y="108953"/>
                      <a:pt x="180735" y="108953"/>
                    </a:cubicBezTo>
                    <a:close/>
                    <a:moveTo>
                      <a:pt x="180735" y="85781"/>
                    </a:moveTo>
                    <a:cubicBezTo>
                      <a:pt x="192649" y="85781"/>
                      <a:pt x="201048" y="75356"/>
                      <a:pt x="201048" y="54447"/>
                    </a:cubicBezTo>
                    <a:cubicBezTo>
                      <a:pt x="201048" y="33538"/>
                      <a:pt x="192708" y="23113"/>
                      <a:pt x="180735" y="23113"/>
                    </a:cubicBezTo>
                    <a:cubicBezTo>
                      <a:pt x="168761" y="23113"/>
                      <a:pt x="160422" y="33300"/>
                      <a:pt x="160422" y="54447"/>
                    </a:cubicBezTo>
                    <a:cubicBezTo>
                      <a:pt x="160422" y="75594"/>
                      <a:pt x="168464" y="85661"/>
                      <a:pt x="180735" y="85661"/>
                    </a:cubicBezTo>
                    <a:close/>
                    <a:moveTo>
                      <a:pt x="197713" y="199797"/>
                    </a:moveTo>
                    <a:lnTo>
                      <a:pt x="164592" y="199797"/>
                    </a:lnTo>
                    <a:lnTo>
                      <a:pt x="31453" y="2204"/>
                    </a:lnTo>
                    <a:lnTo>
                      <a:pt x="64574" y="2204"/>
                    </a:lnTo>
                    <a:close/>
                    <a:moveTo>
                      <a:pt x="48430" y="202061"/>
                    </a:moveTo>
                    <a:cubicBezTo>
                      <a:pt x="20015" y="202061"/>
                      <a:pt x="0" y="180914"/>
                      <a:pt x="0" y="147614"/>
                    </a:cubicBezTo>
                    <a:cubicBezTo>
                      <a:pt x="0" y="114315"/>
                      <a:pt x="20015" y="93108"/>
                      <a:pt x="48430" y="93108"/>
                    </a:cubicBezTo>
                    <a:cubicBezTo>
                      <a:pt x="76845" y="93108"/>
                      <a:pt x="96622" y="114315"/>
                      <a:pt x="96622" y="147614"/>
                    </a:cubicBezTo>
                    <a:cubicBezTo>
                      <a:pt x="96622" y="180914"/>
                      <a:pt x="76547" y="201942"/>
                      <a:pt x="48430" y="201942"/>
                    </a:cubicBezTo>
                    <a:close/>
                    <a:moveTo>
                      <a:pt x="48430" y="178948"/>
                    </a:moveTo>
                    <a:cubicBezTo>
                      <a:pt x="60344" y="178948"/>
                      <a:pt x="68803" y="168761"/>
                      <a:pt x="68803" y="147614"/>
                    </a:cubicBezTo>
                    <a:cubicBezTo>
                      <a:pt x="68803" y="126467"/>
                      <a:pt x="60404" y="116280"/>
                      <a:pt x="48430" y="116280"/>
                    </a:cubicBezTo>
                    <a:cubicBezTo>
                      <a:pt x="36457" y="116280"/>
                      <a:pt x="28117" y="126705"/>
                      <a:pt x="28117" y="147614"/>
                    </a:cubicBezTo>
                    <a:cubicBezTo>
                      <a:pt x="28117" y="168523"/>
                      <a:pt x="36218" y="178829"/>
                      <a:pt x="48430" y="17882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1" name="Forma Livre: Forma 2590">
                <a:extLst>
                  <a:ext uri="{FF2B5EF4-FFF2-40B4-BE49-F238E27FC236}">
                    <a16:creationId xmlns:a16="http://schemas.microsoft.com/office/drawing/2014/main" id="{56A5F195-3830-FEE9-A395-8CEB7B7F4270}"/>
                  </a:ext>
                </a:extLst>
              </p:cNvPr>
              <p:cNvSpPr/>
              <p:nvPr/>
            </p:nvSpPr>
            <p:spPr>
              <a:xfrm>
                <a:off x="7448771" y="5695252"/>
                <a:ext cx="409421" cy="409421"/>
              </a:xfrm>
              <a:custGeom>
                <a:avLst/>
                <a:gdLst>
                  <a:gd name="connsiteX0" fmla="*/ 379296 w 409421"/>
                  <a:gd name="connsiteY0" fmla="*/ 97870 h 409421"/>
                  <a:gd name="connsiteX1" fmla="*/ 311552 w 409421"/>
                  <a:gd name="connsiteY1" fmla="*/ 379296 h 409421"/>
                  <a:gd name="connsiteX2" fmla="*/ 30127 w 409421"/>
                  <a:gd name="connsiteY2" fmla="*/ 311553 h 409421"/>
                  <a:gd name="connsiteX3" fmla="*/ 97870 w 409421"/>
                  <a:gd name="connsiteY3" fmla="*/ 30127 h 409421"/>
                  <a:gd name="connsiteX4" fmla="*/ 97947 w 409421"/>
                  <a:gd name="connsiteY4" fmla="*/ 30080 h 409421"/>
                  <a:gd name="connsiteX5" fmla="*/ 379296 w 409421"/>
                  <a:gd name="connsiteY5" fmla="*/ 97870 h 409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9421" h="409421">
                    <a:moveTo>
                      <a:pt x="379296" y="97870"/>
                    </a:moveTo>
                    <a:cubicBezTo>
                      <a:pt x="438300" y="194290"/>
                      <a:pt x="407973" y="320286"/>
                      <a:pt x="311552" y="379296"/>
                    </a:cubicBezTo>
                    <a:cubicBezTo>
                      <a:pt x="215132" y="438300"/>
                      <a:pt x="89133" y="407973"/>
                      <a:pt x="30127" y="311553"/>
                    </a:cubicBezTo>
                    <a:cubicBezTo>
                      <a:pt x="-28880" y="215133"/>
                      <a:pt x="1450" y="89131"/>
                      <a:pt x="97870" y="30127"/>
                    </a:cubicBezTo>
                    <a:cubicBezTo>
                      <a:pt x="97896" y="30111"/>
                      <a:pt x="97922" y="30095"/>
                      <a:pt x="97947" y="30080"/>
                    </a:cubicBezTo>
                    <a:cubicBezTo>
                      <a:pt x="194364" y="-28866"/>
                      <a:pt x="320307" y="1480"/>
                      <a:pt x="379296" y="9787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2" name="Forma Livre: Forma 2591">
                <a:extLst>
                  <a:ext uri="{FF2B5EF4-FFF2-40B4-BE49-F238E27FC236}">
                    <a16:creationId xmlns:a16="http://schemas.microsoft.com/office/drawing/2014/main" id="{F3413B31-4209-E5EF-26F2-F024C80A190E}"/>
                  </a:ext>
                </a:extLst>
              </p:cNvPr>
              <p:cNvSpPr/>
              <p:nvPr/>
            </p:nvSpPr>
            <p:spPr>
              <a:xfrm>
                <a:off x="7448782" y="5725332"/>
                <a:ext cx="155188" cy="281348"/>
              </a:xfrm>
              <a:custGeom>
                <a:avLst/>
                <a:gdLst>
                  <a:gd name="connsiteX0" fmla="*/ 97936 w 155188"/>
                  <a:gd name="connsiteY0" fmla="*/ 0 h 281348"/>
                  <a:gd name="connsiteX1" fmla="*/ 30060 w 155188"/>
                  <a:gd name="connsiteY1" fmla="*/ 281307 h 281348"/>
                  <a:gd name="connsiteX2" fmla="*/ 30086 w 155188"/>
                  <a:gd name="connsiteY2" fmla="*/ 281349 h 281348"/>
                  <a:gd name="connsiteX3" fmla="*/ 155183 w 155188"/>
                  <a:gd name="connsiteY3" fmla="*/ 144338 h 281348"/>
                  <a:gd name="connsiteX4" fmla="*/ 97936 w 155188"/>
                  <a:gd name="connsiteY4" fmla="*/ 0 h 28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188" h="281348">
                    <a:moveTo>
                      <a:pt x="97936" y="0"/>
                    </a:moveTo>
                    <a:cubicBezTo>
                      <a:pt x="1512" y="58938"/>
                      <a:pt x="-28877" y="184881"/>
                      <a:pt x="30060" y="281307"/>
                    </a:cubicBezTo>
                    <a:cubicBezTo>
                      <a:pt x="30069" y="281319"/>
                      <a:pt x="30078" y="281337"/>
                      <a:pt x="30086" y="281349"/>
                    </a:cubicBezTo>
                    <a:cubicBezTo>
                      <a:pt x="30086" y="281349"/>
                      <a:pt x="156136" y="211831"/>
                      <a:pt x="155183" y="144338"/>
                    </a:cubicBezTo>
                    <a:cubicBezTo>
                      <a:pt x="154230" y="76845"/>
                      <a:pt x="97936" y="0"/>
                      <a:pt x="9793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3" name="Forma Livre: Forma 2592">
                <a:extLst>
                  <a:ext uri="{FF2B5EF4-FFF2-40B4-BE49-F238E27FC236}">
                    <a16:creationId xmlns:a16="http://schemas.microsoft.com/office/drawing/2014/main" id="{FDC9D65F-6558-52F1-263D-8DD555C0C985}"/>
                  </a:ext>
                </a:extLst>
              </p:cNvPr>
              <p:cNvSpPr/>
              <p:nvPr/>
            </p:nvSpPr>
            <p:spPr>
              <a:xfrm>
                <a:off x="7493368" y="5743236"/>
                <a:ext cx="311237" cy="311238"/>
              </a:xfrm>
              <a:custGeom>
                <a:avLst/>
                <a:gdLst>
                  <a:gd name="connsiteX0" fmla="*/ 288354 w 311237"/>
                  <a:gd name="connsiteY0" fmla="*/ 74429 h 311238"/>
                  <a:gd name="connsiteX1" fmla="*/ 236808 w 311237"/>
                  <a:gd name="connsiteY1" fmla="*/ 288351 h 311238"/>
                  <a:gd name="connsiteX2" fmla="*/ 22884 w 311237"/>
                  <a:gd name="connsiteY2" fmla="*/ 236811 h 311238"/>
                  <a:gd name="connsiteX3" fmla="*/ 74429 w 311237"/>
                  <a:gd name="connsiteY3" fmla="*/ 22884 h 311238"/>
                  <a:gd name="connsiteX4" fmla="*/ 74498 w 311237"/>
                  <a:gd name="connsiteY4" fmla="*/ 22842 h 311238"/>
                  <a:gd name="connsiteX5" fmla="*/ 288354 w 311237"/>
                  <a:gd name="connsiteY5" fmla="*/ 74429 h 31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1237" h="311238">
                    <a:moveTo>
                      <a:pt x="288354" y="74429"/>
                    </a:moveTo>
                    <a:cubicBezTo>
                      <a:pt x="333193" y="147736"/>
                      <a:pt x="310116" y="243513"/>
                      <a:pt x="236808" y="288351"/>
                    </a:cubicBezTo>
                    <a:cubicBezTo>
                      <a:pt x="163501" y="333195"/>
                      <a:pt x="67724" y="310118"/>
                      <a:pt x="22884" y="236811"/>
                    </a:cubicBezTo>
                    <a:cubicBezTo>
                      <a:pt x="-21956" y="163498"/>
                      <a:pt x="1122" y="67722"/>
                      <a:pt x="74429" y="22884"/>
                    </a:cubicBezTo>
                    <a:cubicBezTo>
                      <a:pt x="74452" y="22870"/>
                      <a:pt x="74475" y="22856"/>
                      <a:pt x="74498" y="22842"/>
                    </a:cubicBezTo>
                    <a:cubicBezTo>
                      <a:pt x="147802" y="-21943"/>
                      <a:pt x="243531" y="1148"/>
                      <a:pt x="288354" y="744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4" name="Forma Livre: Forma 2593">
                <a:extLst>
                  <a:ext uri="{FF2B5EF4-FFF2-40B4-BE49-F238E27FC236}">
                    <a16:creationId xmlns:a16="http://schemas.microsoft.com/office/drawing/2014/main" id="{2B790E36-344A-DC6C-EC69-F8E6A58550E8}"/>
                  </a:ext>
                </a:extLst>
              </p:cNvPr>
              <p:cNvSpPr/>
              <p:nvPr/>
            </p:nvSpPr>
            <p:spPr>
              <a:xfrm>
                <a:off x="7504389" y="5747464"/>
                <a:ext cx="307067" cy="307067"/>
              </a:xfrm>
              <a:custGeom>
                <a:avLst/>
                <a:gdLst>
                  <a:gd name="connsiteX0" fmla="*/ 284481 w 307067"/>
                  <a:gd name="connsiteY0" fmla="*/ 73418 h 307067"/>
                  <a:gd name="connsiteX1" fmla="*/ 233650 w 307067"/>
                  <a:gd name="connsiteY1" fmla="*/ 284480 h 307067"/>
                  <a:gd name="connsiteX2" fmla="*/ 22586 w 307067"/>
                  <a:gd name="connsiteY2" fmla="*/ 233649 h 307067"/>
                  <a:gd name="connsiteX3" fmla="*/ 73418 w 307067"/>
                  <a:gd name="connsiteY3" fmla="*/ 22586 h 307067"/>
                  <a:gd name="connsiteX4" fmla="*/ 73485 w 307067"/>
                  <a:gd name="connsiteY4" fmla="*/ 22545 h 307067"/>
                  <a:gd name="connsiteX5" fmla="*/ 284481 w 307067"/>
                  <a:gd name="connsiteY5" fmla="*/ 73418 h 307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067" h="307067">
                    <a:moveTo>
                      <a:pt x="284481" y="73418"/>
                    </a:moveTo>
                    <a:cubicBezTo>
                      <a:pt x="328728" y="145736"/>
                      <a:pt x="305970" y="240237"/>
                      <a:pt x="233650" y="284480"/>
                    </a:cubicBezTo>
                    <a:cubicBezTo>
                      <a:pt x="161329" y="328728"/>
                      <a:pt x="66833" y="305973"/>
                      <a:pt x="22586" y="233649"/>
                    </a:cubicBezTo>
                    <a:cubicBezTo>
                      <a:pt x="-21661" y="161331"/>
                      <a:pt x="1098" y="66835"/>
                      <a:pt x="73418" y="22586"/>
                    </a:cubicBezTo>
                    <a:cubicBezTo>
                      <a:pt x="73440" y="22572"/>
                      <a:pt x="73463" y="22559"/>
                      <a:pt x="73485" y="22545"/>
                    </a:cubicBezTo>
                    <a:cubicBezTo>
                      <a:pt x="145801" y="-21649"/>
                      <a:pt x="240251" y="1124"/>
                      <a:pt x="284481" y="7341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5" name="Forma Livre: Forma 2594">
                <a:extLst>
                  <a:ext uri="{FF2B5EF4-FFF2-40B4-BE49-F238E27FC236}">
                    <a16:creationId xmlns:a16="http://schemas.microsoft.com/office/drawing/2014/main" id="{69764D12-40F3-A17C-D7DA-1E6A3C4A40AB}"/>
                  </a:ext>
                </a:extLst>
              </p:cNvPr>
              <p:cNvSpPr/>
              <p:nvPr/>
            </p:nvSpPr>
            <p:spPr>
              <a:xfrm>
                <a:off x="7588392" y="5815461"/>
                <a:ext cx="132160" cy="165425"/>
              </a:xfrm>
              <a:custGeom>
                <a:avLst/>
                <a:gdLst>
                  <a:gd name="connsiteX0" fmla="*/ 67816 w 132160"/>
                  <a:gd name="connsiteY0" fmla="*/ 71007 h 165425"/>
                  <a:gd name="connsiteX1" fmla="*/ 47324 w 132160"/>
                  <a:gd name="connsiteY1" fmla="*/ 37469 h 165425"/>
                  <a:gd name="connsiteX2" fmla="*/ 47324 w 132160"/>
                  <a:gd name="connsiteY2" fmla="*/ 37469 h 165425"/>
                  <a:gd name="connsiteX3" fmla="*/ 67935 w 132160"/>
                  <a:gd name="connsiteY3" fmla="*/ 31512 h 165425"/>
                  <a:gd name="connsiteX4" fmla="*/ 79492 w 132160"/>
                  <a:gd name="connsiteY4" fmla="*/ 31512 h 165425"/>
                  <a:gd name="connsiteX5" fmla="*/ 79492 w 132160"/>
                  <a:gd name="connsiteY5" fmla="*/ 30202 h 165425"/>
                  <a:gd name="connsiteX6" fmla="*/ 77288 w 132160"/>
                  <a:gd name="connsiteY6" fmla="*/ 15012 h 165425"/>
                  <a:gd name="connsiteX7" fmla="*/ 76811 w 132160"/>
                  <a:gd name="connsiteY7" fmla="*/ 11497 h 165425"/>
                  <a:gd name="connsiteX8" fmla="*/ 66982 w 132160"/>
                  <a:gd name="connsiteY8" fmla="*/ 8876 h 165425"/>
                  <a:gd name="connsiteX9" fmla="*/ 64897 w 132160"/>
                  <a:gd name="connsiteY9" fmla="*/ 11914 h 165425"/>
                  <a:gd name="connsiteX10" fmla="*/ 36363 w 132160"/>
                  <a:gd name="connsiteY10" fmla="*/ 19777 h 165425"/>
                  <a:gd name="connsiteX11" fmla="*/ 25045 w 132160"/>
                  <a:gd name="connsiteY11" fmla="*/ 1311 h 165425"/>
                  <a:gd name="connsiteX12" fmla="*/ 16407 w 132160"/>
                  <a:gd name="connsiteY12" fmla="*/ 0 h 165425"/>
                  <a:gd name="connsiteX13" fmla="*/ 19207 w 132160"/>
                  <a:gd name="connsiteY13" fmla="*/ 4587 h 165425"/>
                  <a:gd name="connsiteX14" fmla="*/ 11344 w 132160"/>
                  <a:gd name="connsiteY14" fmla="*/ 9412 h 165425"/>
                  <a:gd name="connsiteX15" fmla="*/ 22841 w 132160"/>
                  <a:gd name="connsiteY15" fmla="*/ 28177 h 165425"/>
                  <a:gd name="connsiteX16" fmla="*/ 5565 w 132160"/>
                  <a:gd name="connsiteY16" fmla="*/ 85721 h 165425"/>
                  <a:gd name="connsiteX17" fmla="*/ 64242 w 132160"/>
                  <a:gd name="connsiteY17" fmla="*/ 95908 h 165425"/>
                  <a:gd name="connsiteX18" fmla="*/ 84555 w 132160"/>
                  <a:gd name="connsiteY18" fmla="*/ 129088 h 165425"/>
                  <a:gd name="connsiteX19" fmla="*/ 43631 w 132160"/>
                  <a:gd name="connsiteY19" fmla="*/ 136772 h 165425"/>
                  <a:gd name="connsiteX20" fmla="*/ 46371 w 132160"/>
                  <a:gd name="connsiteY20" fmla="*/ 158099 h 165425"/>
                  <a:gd name="connsiteX21" fmla="*/ 95516 w 132160"/>
                  <a:gd name="connsiteY21" fmla="*/ 147019 h 165425"/>
                  <a:gd name="connsiteX22" fmla="*/ 103975 w 132160"/>
                  <a:gd name="connsiteY22" fmla="*/ 160958 h 165425"/>
                  <a:gd name="connsiteX23" fmla="*/ 97601 w 132160"/>
                  <a:gd name="connsiteY23" fmla="*/ 165009 h 165425"/>
                  <a:gd name="connsiteX24" fmla="*/ 106775 w 132160"/>
                  <a:gd name="connsiteY24" fmla="*/ 165426 h 165425"/>
                  <a:gd name="connsiteX25" fmla="*/ 120357 w 132160"/>
                  <a:gd name="connsiteY25" fmla="*/ 157145 h 165425"/>
                  <a:gd name="connsiteX26" fmla="*/ 108979 w 132160"/>
                  <a:gd name="connsiteY26" fmla="*/ 138560 h 165425"/>
                  <a:gd name="connsiteX27" fmla="*/ 126850 w 132160"/>
                  <a:gd name="connsiteY27" fmla="*/ 80777 h 165425"/>
                  <a:gd name="connsiteX28" fmla="*/ 67816 w 132160"/>
                  <a:gd name="connsiteY28" fmla="*/ 71007 h 165425"/>
                  <a:gd name="connsiteX29" fmla="*/ 52090 w 132160"/>
                  <a:gd name="connsiteY29" fmla="*/ 75833 h 165425"/>
                  <a:gd name="connsiteX30" fmla="*/ 26474 w 132160"/>
                  <a:gd name="connsiteY30" fmla="*/ 71603 h 165425"/>
                  <a:gd name="connsiteX31" fmla="*/ 33980 w 132160"/>
                  <a:gd name="connsiteY31" fmla="*/ 46286 h 165425"/>
                  <a:gd name="connsiteX32" fmla="*/ 98077 w 132160"/>
                  <a:gd name="connsiteY32" fmla="*/ 120212 h 165425"/>
                  <a:gd name="connsiteX33" fmla="*/ 80206 w 132160"/>
                  <a:gd name="connsiteY33" fmla="*/ 90844 h 165425"/>
                  <a:gd name="connsiteX34" fmla="*/ 106477 w 132160"/>
                  <a:gd name="connsiteY34" fmla="*/ 95014 h 165425"/>
                  <a:gd name="connsiteX35" fmla="*/ 98077 w 132160"/>
                  <a:gd name="connsiteY35" fmla="*/ 120212 h 16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2160" h="165425">
                    <a:moveTo>
                      <a:pt x="67816" y="71007"/>
                    </a:moveTo>
                    <a:lnTo>
                      <a:pt x="47324" y="37469"/>
                    </a:lnTo>
                    <a:lnTo>
                      <a:pt x="47324" y="37469"/>
                    </a:lnTo>
                    <a:cubicBezTo>
                      <a:pt x="53892" y="34557"/>
                      <a:pt x="60826" y="32555"/>
                      <a:pt x="67935" y="31512"/>
                    </a:cubicBezTo>
                    <a:cubicBezTo>
                      <a:pt x="71780" y="31179"/>
                      <a:pt x="75646" y="31179"/>
                      <a:pt x="79492" y="31512"/>
                    </a:cubicBezTo>
                    <a:lnTo>
                      <a:pt x="79492" y="30202"/>
                    </a:lnTo>
                    <a:lnTo>
                      <a:pt x="77288" y="15012"/>
                    </a:lnTo>
                    <a:lnTo>
                      <a:pt x="76811" y="11497"/>
                    </a:lnTo>
                    <a:lnTo>
                      <a:pt x="66982" y="8876"/>
                    </a:lnTo>
                    <a:lnTo>
                      <a:pt x="64897" y="11914"/>
                    </a:lnTo>
                    <a:cubicBezTo>
                      <a:pt x="54949" y="12563"/>
                      <a:pt x="45238" y="15238"/>
                      <a:pt x="36363" y="19777"/>
                    </a:cubicBezTo>
                    <a:lnTo>
                      <a:pt x="25045" y="1311"/>
                    </a:lnTo>
                    <a:lnTo>
                      <a:pt x="16407" y="0"/>
                    </a:lnTo>
                    <a:lnTo>
                      <a:pt x="19207" y="4587"/>
                    </a:lnTo>
                    <a:lnTo>
                      <a:pt x="11344" y="9412"/>
                    </a:lnTo>
                    <a:lnTo>
                      <a:pt x="22841" y="28177"/>
                    </a:lnTo>
                    <a:cubicBezTo>
                      <a:pt x="-1583" y="46524"/>
                      <a:pt x="-4800" y="68803"/>
                      <a:pt x="5565" y="85721"/>
                    </a:cubicBezTo>
                    <a:cubicBezTo>
                      <a:pt x="19683" y="108775"/>
                      <a:pt x="43035" y="102698"/>
                      <a:pt x="64242" y="95908"/>
                    </a:cubicBezTo>
                    <a:lnTo>
                      <a:pt x="84555" y="129088"/>
                    </a:lnTo>
                    <a:cubicBezTo>
                      <a:pt x="71916" y="135468"/>
                      <a:pt x="57724" y="138137"/>
                      <a:pt x="43631" y="136772"/>
                    </a:cubicBezTo>
                    <a:lnTo>
                      <a:pt x="46371" y="158099"/>
                    </a:lnTo>
                    <a:cubicBezTo>
                      <a:pt x="59595" y="160303"/>
                      <a:pt x="78598" y="155954"/>
                      <a:pt x="95516" y="147019"/>
                    </a:cubicBezTo>
                    <a:lnTo>
                      <a:pt x="103975" y="160958"/>
                    </a:lnTo>
                    <a:lnTo>
                      <a:pt x="97601" y="165009"/>
                    </a:lnTo>
                    <a:lnTo>
                      <a:pt x="106775" y="165426"/>
                    </a:lnTo>
                    <a:lnTo>
                      <a:pt x="120357" y="157145"/>
                    </a:lnTo>
                    <a:lnTo>
                      <a:pt x="108979" y="138560"/>
                    </a:lnTo>
                    <a:cubicBezTo>
                      <a:pt x="133462" y="119974"/>
                      <a:pt x="136977" y="97754"/>
                      <a:pt x="126850" y="80777"/>
                    </a:cubicBezTo>
                    <a:cubicBezTo>
                      <a:pt x="112613" y="57723"/>
                      <a:pt x="88963" y="64216"/>
                      <a:pt x="67816" y="71007"/>
                    </a:cubicBezTo>
                    <a:close/>
                    <a:moveTo>
                      <a:pt x="52090" y="75833"/>
                    </a:moveTo>
                    <a:cubicBezTo>
                      <a:pt x="40712" y="78871"/>
                      <a:pt x="31359" y="79585"/>
                      <a:pt x="26474" y="71603"/>
                    </a:cubicBezTo>
                    <a:cubicBezTo>
                      <a:pt x="21590" y="63621"/>
                      <a:pt x="23317" y="55281"/>
                      <a:pt x="33980" y="46286"/>
                    </a:cubicBezTo>
                    <a:close/>
                    <a:moveTo>
                      <a:pt x="98077" y="120212"/>
                    </a:moveTo>
                    <a:lnTo>
                      <a:pt x="80206" y="90844"/>
                    </a:lnTo>
                    <a:cubicBezTo>
                      <a:pt x="92120" y="87568"/>
                      <a:pt x="101533" y="86913"/>
                      <a:pt x="106477" y="95014"/>
                    </a:cubicBezTo>
                    <a:cubicBezTo>
                      <a:pt x="110766" y="102341"/>
                      <a:pt x="109038" y="111217"/>
                      <a:pt x="98077" y="12021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6" name="Forma Livre: Forma 2595">
                <a:extLst>
                  <a:ext uri="{FF2B5EF4-FFF2-40B4-BE49-F238E27FC236}">
                    <a16:creationId xmlns:a16="http://schemas.microsoft.com/office/drawing/2014/main" id="{7E718B10-26C8-CE2D-C4EC-7396B7661BED}"/>
                  </a:ext>
                </a:extLst>
              </p:cNvPr>
              <p:cNvSpPr/>
              <p:nvPr/>
            </p:nvSpPr>
            <p:spPr>
              <a:xfrm>
                <a:off x="7579828" y="5815402"/>
                <a:ext cx="132295" cy="164353"/>
              </a:xfrm>
              <a:custGeom>
                <a:avLst/>
                <a:gdLst>
                  <a:gd name="connsiteX0" fmla="*/ 109263 w 132295"/>
                  <a:gd name="connsiteY0" fmla="*/ 137487 h 164353"/>
                  <a:gd name="connsiteX1" fmla="*/ 120640 w 132295"/>
                  <a:gd name="connsiteY1" fmla="*/ 156014 h 164353"/>
                  <a:gd name="connsiteX2" fmla="*/ 107058 w 132295"/>
                  <a:gd name="connsiteY2" fmla="*/ 164353 h 164353"/>
                  <a:gd name="connsiteX3" fmla="*/ 95740 w 132295"/>
                  <a:gd name="connsiteY3" fmla="*/ 145946 h 164353"/>
                  <a:gd name="connsiteX4" fmla="*/ 46655 w 132295"/>
                  <a:gd name="connsiteY4" fmla="*/ 157026 h 164353"/>
                  <a:gd name="connsiteX5" fmla="*/ 43855 w 132295"/>
                  <a:gd name="connsiteY5" fmla="*/ 135700 h 164353"/>
                  <a:gd name="connsiteX6" fmla="*/ 84541 w 132295"/>
                  <a:gd name="connsiteY6" fmla="*/ 128075 h 164353"/>
                  <a:gd name="connsiteX7" fmla="*/ 64228 w 132295"/>
                  <a:gd name="connsiteY7" fmla="*/ 94835 h 164353"/>
                  <a:gd name="connsiteX8" fmla="*/ 5551 w 132295"/>
                  <a:gd name="connsiteY8" fmla="*/ 84649 h 164353"/>
                  <a:gd name="connsiteX9" fmla="*/ 22827 w 132295"/>
                  <a:gd name="connsiteY9" fmla="*/ 27104 h 164353"/>
                  <a:gd name="connsiteX10" fmla="*/ 11389 w 132295"/>
                  <a:gd name="connsiteY10" fmla="*/ 8340 h 164353"/>
                  <a:gd name="connsiteX11" fmla="*/ 24971 w 132295"/>
                  <a:gd name="connsiteY11" fmla="*/ 0 h 164353"/>
                  <a:gd name="connsiteX12" fmla="*/ 36230 w 132295"/>
                  <a:gd name="connsiteY12" fmla="*/ 18467 h 164353"/>
                  <a:gd name="connsiteX13" fmla="*/ 76142 w 132295"/>
                  <a:gd name="connsiteY13" fmla="*/ 7982 h 164353"/>
                  <a:gd name="connsiteX14" fmla="*/ 79597 w 132295"/>
                  <a:gd name="connsiteY14" fmla="*/ 28891 h 164353"/>
                  <a:gd name="connsiteX15" fmla="*/ 47191 w 132295"/>
                  <a:gd name="connsiteY15" fmla="*/ 36397 h 164353"/>
                  <a:gd name="connsiteX16" fmla="*/ 67742 w 132295"/>
                  <a:gd name="connsiteY16" fmla="*/ 69935 h 164353"/>
                  <a:gd name="connsiteX17" fmla="*/ 126657 w 132295"/>
                  <a:gd name="connsiteY17" fmla="*/ 79764 h 164353"/>
                  <a:gd name="connsiteX18" fmla="*/ 109263 w 132295"/>
                  <a:gd name="connsiteY18" fmla="*/ 137487 h 164353"/>
                  <a:gd name="connsiteX19" fmla="*/ 52195 w 132295"/>
                  <a:gd name="connsiteY19" fmla="*/ 74760 h 164353"/>
                  <a:gd name="connsiteX20" fmla="*/ 34324 w 132295"/>
                  <a:gd name="connsiteY20" fmla="*/ 44975 h 164353"/>
                  <a:gd name="connsiteX21" fmla="*/ 26758 w 132295"/>
                  <a:gd name="connsiteY21" fmla="*/ 70352 h 164353"/>
                  <a:gd name="connsiteX22" fmla="*/ 52195 w 132295"/>
                  <a:gd name="connsiteY22" fmla="*/ 74760 h 164353"/>
                  <a:gd name="connsiteX23" fmla="*/ 106522 w 132295"/>
                  <a:gd name="connsiteY23" fmla="*/ 94240 h 164353"/>
                  <a:gd name="connsiteX24" fmla="*/ 80252 w 132295"/>
                  <a:gd name="connsiteY24" fmla="*/ 90010 h 164353"/>
                  <a:gd name="connsiteX25" fmla="*/ 98123 w 132295"/>
                  <a:gd name="connsiteY25" fmla="*/ 119378 h 164353"/>
                  <a:gd name="connsiteX26" fmla="*/ 106522 w 132295"/>
                  <a:gd name="connsiteY26" fmla="*/ 94240 h 16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2295" h="164353">
                    <a:moveTo>
                      <a:pt x="109263" y="137487"/>
                    </a:moveTo>
                    <a:lnTo>
                      <a:pt x="120640" y="156014"/>
                    </a:lnTo>
                    <a:lnTo>
                      <a:pt x="107058" y="164353"/>
                    </a:lnTo>
                    <a:lnTo>
                      <a:pt x="95740" y="145946"/>
                    </a:lnTo>
                    <a:cubicBezTo>
                      <a:pt x="78882" y="154882"/>
                      <a:pt x="59998" y="159230"/>
                      <a:pt x="46655" y="157026"/>
                    </a:cubicBezTo>
                    <a:lnTo>
                      <a:pt x="43855" y="135700"/>
                    </a:lnTo>
                    <a:cubicBezTo>
                      <a:pt x="57864" y="137047"/>
                      <a:pt x="71969" y="134402"/>
                      <a:pt x="84541" y="128075"/>
                    </a:cubicBezTo>
                    <a:lnTo>
                      <a:pt x="64228" y="94835"/>
                    </a:lnTo>
                    <a:cubicBezTo>
                      <a:pt x="43080" y="101626"/>
                      <a:pt x="19669" y="107762"/>
                      <a:pt x="5551" y="84649"/>
                    </a:cubicBezTo>
                    <a:cubicBezTo>
                      <a:pt x="-4814" y="67731"/>
                      <a:pt x="-1537" y="45452"/>
                      <a:pt x="22827" y="27104"/>
                    </a:cubicBezTo>
                    <a:lnTo>
                      <a:pt x="11389" y="8340"/>
                    </a:lnTo>
                    <a:lnTo>
                      <a:pt x="24971" y="0"/>
                    </a:lnTo>
                    <a:lnTo>
                      <a:pt x="36230" y="18467"/>
                    </a:lnTo>
                    <a:cubicBezTo>
                      <a:pt x="48445" y="11682"/>
                      <a:pt x="62170" y="8078"/>
                      <a:pt x="76142" y="7982"/>
                    </a:cubicBezTo>
                    <a:lnTo>
                      <a:pt x="79597" y="28891"/>
                    </a:lnTo>
                    <a:cubicBezTo>
                      <a:pt x="68389" y="29100"/>
                      <a:pt x="57350" y="31661"/>
                      <a:pt x="47191" y="36397"/>
                    </a:cubicBezTo>
                    <a:lnTo>
                      <a:pt x="67742" y="69935"/>
                    </a:lnTo>
                    <a:cubicBezTo>
                      <a:pt x="88890" y="63144"/>
                      <a:pt x="112539" y="56651"/>
                      <a:pt x="126657" y="79764"/>
                    </a:cubicBezTo>
                    <a:cubicBezTo>
                      <a:pt x="137260" y="96444"/>
                      <a:pt x="133686" y="118902"/>
                      <a:pt x="109263" y="137487"/>
                    </a:cubicBezTo>
                    <a:close/>
                    <a:moveTo>
                      <a:pt x="52195" y="74760"/>
                    </a:moveTo>
                    <a:lnTo>
                      <a:pt x="34324" y="44975"/>
                    </a:lnTo>
                    <a:cubicBezTo>
                      <a:pt x="23661" y="54030"/>
                      <a:pt x="22410" y="62846"/>
                      <a:pt x="26758" y="70352"/>
                    </a:cubicBezTo>
                    <a:cubicBezTo>
                      <a:pt x="31107" y="77858"/>
                      <a:pt x="40876" y="77798"/>
                      <a:pt x="52195" y="74760"/>
                    </a:cubicBezTo>
                    <a:close/>
                    <a:moveTo>
                      <a:pt x="106522" y="94240"/>
                    </a:moveTo>
                    <a:cubicBezTo>
                      <a:pt x="101578" y="86079"/>
                      <a:pt x="91928" y="86734"/>
                      <a:pt x="80252" y="90010"/>
                    </a:cubicBezTo>
                    <a:lnTo>
                      <a:pt x="98123" y="119378"/>
                    </a:lnTo>
                    <a:cubicBezTo>
                      <a:pt x="109203" y="110145"/>
                      <a:pt x="110930" y="101388"/>
                      <a:pt x="106522" y="9424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7" name="Forma Livre: Forma 2596">
                <a:extLst>
                  <a:ext uri="{FF2B5EF4-FFF2-40B4-BE49-F238E27FC236}">
                    <a16:creationId xmlns:a16="http://schemas.microsoft.com/office/drawing/2014/main" id="{93744B67-9CA5-2391-3EBD-133098101670}"/>
                  </a:ext>
                </a:extLst>
              </p:cNvPr>
              <p:cNvSpPr/>
              <p:nvPr/>
            </p:nvSpPr>
            <p:spPr>
              <a:xfrm>
                <a:off x="7457492" y="5926916"/>
                <a:ext cx="97387" cy="145767"/>
              </a:xfrm>
              <a:custGeom>
                <a:avLst/>
                <a:gdLst>
                  <a:gd name="connsiteX0" fmla="*/ 97387 w 97387"/>
                  <a:gd name="connsiteY0" fmla="*/ 145768 h 145767"/>
                  <a:gd name="connsiteX1" fmla="*/ 95719 w 97387"/>
                  <a:gd name="connsiteY1" fmla="*/ 144934 h 145767"/>
                  <a:gd name="connsiteX2" fmla="*/ 91192 w 97387"/>
                  <a:gd name="connsiteY2" fmla="*/ 142193 h 145767"/>
                  <a:gd name="connsiteX3" fmla="*/ 84163 w 97387"/>
                  <a:gd name="connsiteY3" fmla="*/ 137666 h 145767"/>
                  <a:gd name="connsiteX4" fmla="*/ 75227 w 97387"/>
                  <a:gd name="connsiteY4" fmla="*/ 131113 h 145767"/>
                  <a:gd name="connsiteX5" fmla="*/ 70164 w 97387"/>
                  <a:gd name="connsiteY5" fmla="*/ 127063 h 145767"/>
                  <a:gd name="connsiteX6" fmla="*/ 64862 w 97387"/>
                  <a:gd name="connsiteY6" fmla="*/ 122476 h 145767"/>
                  <a:gd name="connsiteX7" fmla="*/ 53782 w 97387"/>
                  <a:gd name="connsiteY7" fmla="*/ 111753 h 145767"/>
                  <a:gd name="connsiteX8" fmla="*/ 31622 w 97387"/>
                  <a:gd name="connsiteY8" fmla="*/ 84113 h 145767"/>
                  <a:gd name="connsiteX9" fmla="*/ 14585 w 97387"/>
                  <a:gd name="connsiteY9" fmla="*/ 53077 h 145767"/>
                  <a:gd name="connsiteX10" fmla="*/ 8986 w 97387"/>
                  <a:gd name="connsiteY10" fmla="*/ 38661 h 145767"/>
                  <a:gd name="connsiteX11" fmla="*/ 6722 w 97387"/>
                  <a:gd name="connsiteY11" fmla="*/ 32049 h 145767"/>
                  <a:gd name="connsiteX12" fmla="*/ 4935 w 97387"/>
                  <a:gd name="connsiteY12" fmla="*/ 26092 h 145767"/>
                  <a:gd name="connsiteX13" fmla="*/ 2373 w 97387"/>
                  <a:gd name="connsiteY13" fmla="*/ 15309 h 145767"/>
                  <a:gd name="connsiteX14" fmla="*/ 824 w 97387"/>
                  <a:gd name="connsiteY14" fmla="*/ 7089 h 145767"/>
                  <a:gd name="connsiteX15" fmla="*/ 50 w 97387"/>
                  <a:gd name="connsiteY15" fmla="*/ 1847 h 145767"/>
                  <a:gd name="connsiteX16" fmla="*/ 50 w 97387"/>
                  <a:gd name="connsiteY16" fmla="*/ 0 h 145767"/>
                  <a:gd name="connsiteX17" fmla="*/ 527 w 97387"/>
                  <a:gd name="connsiteY17" fmla="*/ 1787 h 145767"/>
                  <a:gd name="connsiteX18" fmla="*/ 1539 w 97387"/>
                  <a:gd name="connsiteY18" fmla="*/ 6970 h 145767"/>
                  <a:gd name="connsiteX19" fmla="*/ 3326 w 97387"/>
                  <a:gd name="connsiteY19" fmla="*/ 15131 h 145767"/>
                  <a:gd name="connsiteX20" fmla="*/ 6126 w 97387"/>
                  <a:gd name="connsiteY20" fmla="*/ 25794 h 145767"/>
                  <a:gd name="connsiteX21" fmla="*/ 7973 w 97387"/>
                  <a:gd name="connsiteY21" fmla="*/ 31751 h 145767"/>
                  <a:gd name="connsiteX22" fmla="*/ 10296 w 97387"/>
                  <a:gd name="connsiteY22" fmla="*/ 38303 h 145767"/>
                  <a:gd name="connsiteX23" fmla="*/ 16253 w 97387"/>
                  <a:gd name="connsiteY23" fmla="*/ 52541 h 145767"/>
                  <a:gd name="connsiteX24" fmla="*/ 33230 w 97387"/>
                  <a:gd name="connsiteY24" fmla="*/ 83338 h 145767"/>
                  <a:gd name="connsiteX25" fmla="*/ 55152 w 97387"/>
                  <a:gd name="connsiteY25" fmla="*/ 110800 h 145767"/>
                  <a:gd name="connsiteX26" fmla="*/ 66113 w 97387"/>
                  <a:gd name="connsiteY26" fmla="*/ 121582 h 145767"/>
                  <a:gd name="connsiteX27" fmla="*/ 71236 w 97387"/>
                  <a:gd name="connsiteY27" fmla="*/ 126229 h 145767"/>
                  <a:gd name="connsiteX28" fmla="*/ 76240 w 97387"/>
                  <a:gd name="connsiteY28" fmla="*/ 130339 h 145767"/>
                  <a:gd name="connsiteX29" fmla="*/ 84997 w 97387"/>
                  <a:gd name="connsiteY29" fmla="*/ 137011 h 145767"/>
                  <a:gd name="connsiteX30" fmla="*/ 91847 w 97387"/>
                  <a:gd name="connsiteY30" fmla="*/ 141776 h 145767"/>
                  <a:gd name="connsiteX31" fmla="*/ 96255 w 97387"/>
                  <a:gd name="connsiteY31" fmla="*/ 144695 h 14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97387" h="145767">
                    <a:moveTo>
                      <a:pt x="97387" y="145768"/>
                    </a:moveTo>
                    <a:cubicBezTo>
                      <a:pt x="96795" y="145571"/>
                      <a:pt x="96234" y="145285"/>
                      <a:pt x="95719" y="144934"/>
                    </a:cubicBezTo>
                    <a:lnTo>
                      <a:pt x="91192" y="142193"/>
                    </a:lnTo>
                    <a:cubicBezTo>
                      <a:pt x="88770" y="140811"/>
                      <a:pt x="86423" y="139298"/>
                      <a:pt x="84163" y="137666"/>
                    </a:cubicBezTo>
                    <a:cubicBezTo>
                      <a:pt x="81482" y="135760"/>
                      <a:pt x="78206" y="133734"/>
                      <a:pt x="75227" y="131113"/>
                    </a:cubicBezTo>
                    <a:lnTo>
                      <a:pt x="70164" y="127063"/>
                    </a:lnTo>
                    <a:cubicBezTo>
                      <a:pt x="68377" y="125693"/>
                      <a:pt x="66709" y="124025"/>
                      <a:pt x="64862" y="122476"/>
                    </a:cubicBezTo>
                    <a:cubicBezTo>
                      <a:pt x="61169" y="119319"/>
                      <a:pt x="57595" y="115566"/>
                      <a:pt x="53782" y="111753"/>
                    </a:cubicBezTo>
                    <a:cubicBezTo>
                      <a:pt x="45666" y="103151"/>
                      <a:pt x="38255" y="93906"/>
                      <a:pt x="31622" y="84113"/>
                    </a:cubicBezTo>
                    <a:cubicBezTo>
                      <a:pt x="25138" y="74230"/>
                      <a:pt x="19441" y="63853"/>
                      <a:pt x="14585" y="53077"/>
                    </a:cubicBezTo>
                    <a:cubicBezTo>
                      <a:pt x="12560" y="48013"/>
                      <a:pt x="10475" y="43307"/>
                      <a:pt x="8986" y="38661"/>
                    </a:cubicBezTo>
                    <a:cubicBezTo>
                      <a:pt x="8211" y="36397"/>
                      <a:pt x="7377" y="34193"/>
                      <a:pt x="6722" y="32049"/>
                    </a:cubicBezTo>
                    <a:lnTo>
                      <a:pt x="4935" y="26092"/>
                    </a:lnTo>
                    <a:cubicBezTo>
                      <a:pt x="3743" y="22160"/>
                      <a:pt x="3088" y="18526"/>
                      <a:pt x="2373" y="15309"/>
                    </a:cubicBezTo>
                    <a:cubicBezTo>
                      <a:pt x="1707" y="12599"/>
                      <a:pt x="1190" y="9853"/>
                      <a:pt x="824" y="7089"/>
                    </a:cubicBezTo>
                    <a:cubicBezTo>
                      <a:pt x="824" y="4944"/>
                      <a:pt x="288" y="3217"/>
                      <a:pt x="50" y="1847"/>
                    </a:cubicBezTo>
                    <a:cubicBezTo>
                      <a:pt x="-17" y="1233"/>
                      <a:pt x="-17" y="614"/>
                      <a:pt x="50" y="0"/>
                    </a:cubicBezTo>
                    <a:cubicBezTo>
                      <a:pt x="257" y="584"/>
                      <a:pt x="417" y="1179"/>
                      <a:pt x="527" y="1787"/>
                    </a:cubicBezTo>
                    <a:lnTo>
                      <a:pt x="1539" y="6970"/>
                    </a:lnTo>
                    <a:cubicBezTo>
                      <a:pt x="1956" y="9233"/>
                      <a:pt x="2433" y="11974"/>
                      <a:pt x="3326" y="15131"/>
                    </a:cubicBezTo>
                    <a:cubicBezTo>
                      <a:pt x="4220" y="18288"/>
                      <a:pt x="4816" y="21922"/>
                      <a:pt x="6126" y="25794"/>
                    </a:cubicBezTo>
                    <a:lnTo>
                      <a:pt x="7973" y="31751"/>
                    </a:lnTo>
                    <a:cubicBezTo>
                      <a:pt x="8628" y="33895"/>
                      <a:pt x="9522" y="36040"/>
                      <a:pt x="10296" y="38303"/>
                    </a:cubicBezTo>
                    <a:cubicBezTo>
                      <a:pt x="11785" y="42890"/>
                      <a:pt x="13930" y="47537"/>
                      <a:pt x="16253" y="52541"/>
                    </a:cubicBezTo>
                    <a:cubicBezTo>
                      <a:pt x="21138" y="63216"/>
                      <a:pt x="26814" y="73509"/>
                      <a:pt x="33230" y="83338"/>
                    </a:cubicBezTo>
                    <a:cubicBezTo>
                      <a:pt x="39818" y="93042"/>
                      <a:pt x="47147" y="102228"/>
                      <a:pt x="55152" y="110800"/>
                    </a:cubicBezTo>
                    <a:cubicBezTo>
                      <a:pt x="58905" y="114672"/>
                      <a:pt x="62479" y="118425"/>
                      <a:pt x="66113" y="121582"/>
                    </a:cubicBezTo>
                    <a:cubicBezTo>
                      <a:pt x="67900" y="123191"/>
                      <a:pt x="69568" y="124799"/>
                      <a:pt x="71236" y="126229"/>
                    </a:cubicBezTo>
                    <a:lnTo>
                      <a:pt x="76240" y="130339"/>
                    </a:lnTo>
                    <a:cubicBezTo>
                      <a:pt x="79338" y="132960"/>
                      <a:pt x="82197" y="135045"/>
                      <a:pt x="84997" y="137011"/>
                    </a:cubicBezTo>
                    <a:cubicBezTo>
                      <a:pt x="87797" y="138977"/>
                      <a:pt x="89941" y="140525"/>
                      <a:pt x="91847" y="141776"/>
                    </a:cubicBezTo>
                    <a:lnTo>
                      <a:pt x="96255" y="144695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8" name="Forma Livre: Forma 2597">
                <a:extLst>
                  <a:ext uri="{FF2B5EF4-FFF2-40B4-BE49-F238E27FC236}">
                    <a16:creationId xmlns:a16="http://schemas.microsoft.com/office/drawing/2014/main" id="{E427C695-6643-FBF3-D1AE-7E7B59596715}"/>
                  </a:ext>
                </a:extLst>
              </p:cNvPr>
              <p:cNvSpPr/>
              <p:nvPr/>
            </p:nvSpPr>
            <p:spPr>
              <a:xfrm>
                <a:off x="7585009" y="5874197"/>
                <a:ext cx="20446" cy="32823"/>
              </a:xfrm>
              <a:custGeom>
                <a:avLst/>
                <a:gdLst>
                  <a:gd name="connsiteX0" fmla="*/ 20445 w 20446"/>
                  <a:gd name="connsiteY0" fmla="*/ 32823 h 32823"/>
                  <a:gd name="connsiteX1" fmla="*/ 14488 w 20446"/>
                  <a:gd name="connsiteY1" fmla="*/ 31334 h 32823"/>
                  <a:gd name="connsiteX2" fmla="*/ 3110 w 20446"/>
                  <a:gd name="connsiteY2" fmla="*/ 21088 h 32823"/>
                  <a:gd name="connsiteX3" fmla="*/ 191 w 20446"/>
                  <a:gd name="connsiteY3" fmla="*/ 5957 h 32823"/>
                  <a:gd name="connsiteX4" fmla="*/ 2157 w 20446"/>
                  <a:gd name="connsiteY4" fmla="*/ 0 h 32823"/>
                  <a:gd name="connsiteX5" fmla="*/ 1263 w 20446"/>
                  <a:gd name="connsiteY5" fmla="*/ 5957 h 32823"/>
                  <a:gd name="connsiteX6" fmla="*/ 14964 w 20446"/>
                  <a:gd name="connsiteY6" fmla="*/ 30262 h 32823"/>
                  <a:gd name="connsiteX7" fmla="*/ 20445 w 20446"/>
                  <a:gd name="connsiteY7" fmla="*/ 32823 h 32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446" h="32823">
                    <a:moveTo>
                      <a:pt x="20445" y="32823"/>
                    </a:moveTo>
                    <a:cubicBezTo>
                      <a:pt x="18370" y="32805"/>
                      <a:pt x="16329" y="32293"/>
                      <a:pt x="14488" y="31334"/>
                    </a:cubicBezTo>
                    <a:cubicBezTo>
                      <a:pt x="9688" y="29237"/>
                      <a:pt x="5697" y="25645"/>
                      <a:pt x="3110" y="21088"/>
                    </a:cubicBezTo>
                    <a:cubicBezTo>
                      <a:pt x="562" y="16477"/>
                      <a:pt x="-460" y="11181"/>
                      <a:pt x="191" y="5957"/>
                    </a:cubicBezTo>
                    <a:cubicBezTo>
                      <a:pt x="387" y="3848"/>
                      <a:pt x="1060" y="1811"/>
                      <a:pt x="2157" y="0"/>
                    </a:cubicBezTo>
                    <a:cubicBezTo>
                      <a:pt x="2157" y="0"/>
                      <a:pt x="1561" y="2383"/>
                      <a:pt x="1263" y="5957"/>
                    </a:cubicBezTo>
                    <a:cubicBezTo>
                      <a:pt x="487" y="16084"/>
                      <a:pt x="5897" y="25681"/>
                      <a:pt x="14964" y="30262"/>
                    </a:cubicBezTo>
                    <a:cubicBezTo>
                      <a:pt x="18122" y="32108"/>
                      <a:pt x="20504" y="32585"/>
                      <a:pt x="20445" y="328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599" name="Forma Livre: Forma 2598">
                <a:extLst>
                  <a:ext uri="{FF2B5EF4-FFF2-40B4-BE49-F238E27FC236}">
                    <a16:creationId xmlns:a16="http://schemas.microsoft.com/office/drawing/2014/main" id="{4081F815-2870-557C-6294-D8E0F9A426FF}"/>
                  </a:ext>
                </a:extLst>
              </p:cNvPr>
              <p:cNvSpPr/>
              <p:nvPr/>
            </p:nvSpPr>
            <p:spPr>
              <a:xfrm>
                <a:off x="7597289" y="5826982"/>
                <a:ext cx="6798" cy="11055"/>
              </a:xfrm>
              <a:custGeom>
                <a:avLst/>
                <a:gdLst>
                  <a:gd name="connsiteX0" fmla="*/ 6735 w 6798"/>
                  <a:gd name="connsiteY0" fmla="*/ 11056 h 11055"/>
                  <a:gd name="connsiteX1" fmla="*/ 2744 w 6798"/>
                  <a:gd name="connsiteY1" fmla="*/ 5993 h 11055"/>
                  <a:gd name="connsiteX2" fmla="*/ 63 w 6798"/>
                  <a:gd name="connsiteY2" fmla="*/ 36 h 11055"/>
                  <a:gd name="connsiteX3" fmla="*/ 4054 w 6798"/>
                  <a:gd name="connsiteY3" fmla="*/ 5099 h 11055"/>
                  <a:gd name="connsiteX4" fmla="*/ 6735 w 6798"/>
                  <a:gd name="connsiteY4" fmla="*/ 11056 h 1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8" h="11055">
                    <a:moveTo>
                      <a:pt x="6735" y="11056"/>
                    </a:moveTo>
                    <a:cubicBezTo>
                      <a:pt x="6378" y="11056"/>
                      <a:pt x="4591" y="9031"/>
                      <a:pt x="2744" y="5993"/>
                    </a:cubicBezTo>
                    <a:cubicBezTo>
                      <a:pt x="897" y="2954"/>
                      <a:pt x="-294" y="393"/>
                      <a:pt x="63" y="36"/>
                    </a:cubicBezTo>
                    <a:cubicBezTo>
                      <a:pt x="421" y="-322"/>
                      <a:pt x="2208" y="2061"/>
                      <a:pt x="4054" y="5099"/>
                    </a:cubicBezTo>
                    <a:cubicBezTo>
                      <a:pt x="5901" y="8137"/>
                      <a:pt x="7093" y="10877"/>
                      <a:pt x="6735" y="110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0" name="Forma Livre: Forma 2599">
                <a:extLst>
                  <a:ext uri="{FF2B5EF4-FFF2-40B4-BE49-F238E27FC236}">
                    <a16:creationId xmlns:a16="http://schemas.microsoft.com/office/drawing/2014/main" id="{C98EA494-3F77-9503-16AE-476D6D7BE4D0}"/>
                  </a:ext>
                </a:extLst>
              </p:cNvPr>
              <p:cNvSpPr/>
              <p:nvPr/>
            </p:nvSpPr>
            <p:spPr>
              <a:xfrm>
                <a:off x="7494952" y="5755355"/>
                <a:ext cx="82802" cy="91856"/>
              </a:xfrm>
              <a:custGeom>
                <a:avLst/>
                <a:gdLst>
                  <a:gd name="connsiteX0" fmla="*/ 82802 w 82802"/>
                  <a:gd name="connsiteY0" fmla="*/ 0 h 91856"/>
                  <a:gd name="connsiteX1" fmla="*/ 78454 w 82802"/>
                  <a:gd name="connsiteY1" fmla="*/ 2442 h 91856"/>
                  <a:gd name="connsiteX2" fmla="*/ 73271 w 82802"/>
                  <a:gd name="connsiteY2" fmla="*/ 5242 h 91856"/>
                  <a:gd name="connsiteX3" fmla="*/ 66659 w 82802"/>
                  <a:gd name="connsiteY3" fmla="*/ 9174 h 91856"/>
                  <a:gd name="connsiteX4" fmla="*/ 58855 w 82802"/>
                  <a:gd name="connsiteY4" fmla="*/ 14416 h 91856"/>
                  <a:gd name="connsiteX5" fmla="*/ 50277 w 82802"/>
                  <a:gd name="connsiteY5" fmla="*/ 20909 h 91856"/>
                  <a:gd name="connsiteX6" fmla="*/ 17394 w 82802"/>
                  <a:gd name="connsiteY6" fmla="*/ 57366 h 91856"/>
                  <a:gd name="connsiteX7" fmla="*/ 11854 w 82802"/>
                  <a:gd name="connsiteY7" fmla="*/ 66540 h 91856"/>
                  <a:gd name="connsiteX8" fmla="*/ 7446 w 82802"/>
                  <a:gd name="connsiteY8" fmla="*/ 74820 h 91856"/>
                  <a:gd name="connsiteX9" fmla="*/ 4229 w 82802"/>
                  <a:gd name="connsiteY9" fmla="*/ 81849 h 91856"/>
                  <a:gd name="connsiteX10" fmla="*/ 1966 w 82802"/>
                  <a:gd name="connsiteY10" fmla="*/ 87270 h 91856"/>
                  <a:gd name="connsiteX11" fmla="*/ 0 w 82802"/>
                  <a:gd name="connsiteY11" fmla="*/ 91857 h 91856"/>
                  <a:gd name="connsiteX12" fmla="*/ 1430 w 82802"/>
                  <a:gd name="connsiteY12" fmla="*/ 87032 h 91856"/>
                  <a:gd name="connsiteX13" fmla="*/ 3455 w 82802"/>
                  <a:gd name="connsiteY13" fmla="*/ 81551 h 91856"/>
                  <a:gd name="connsiteX14" fmla="*/ 6493 w 82802"/>
                  <a:gd name="connsiteY14" fmla="*/ 74343 h 91856"/>
                  <a:gd name="connsiteX15" fmla="*/ 10723 w 82802"/>
                  <a:gd name="connsiteY15" fmla="*/ 65944 h 91856"/>
                  <a:gd name="connsiteX16" fmla="*/ 16263 w 82802"/>
                  <a:gd name="connsiteY16" fmla="*/ 56591 h 91856"/>
                  <a:gd name="connsiteX17" fmla="*/ 31334 w 82802"/>
                  <a:gd name="connsiteY17" fmla="*/ 36814 h 91856"/>
                  <a:gd name="connsiteX18" fmla="*/ 49205 w 82802"/>
                  <a:gd name="connsiteY18" fmla="*/ 19777 h 91856"/>
                  <a:gd name="connsiteX19" fmla="*/ 57962 w 82802"/>
                  <a:gd name="connsiteY19" fmla="*/ 13344 h 91856"/>
                  <a:gd name="connsiteX20" fmla="*/ 65884 w 82802"/>
                  <a:gd name="connsiteY20" fmla="*/ 8280 h 91856"/>
                  <a:gd name="connsiteX21" fmla="*/ 72735 w 82802"/>
                  <a:gd name="connsiteY21" fmla="*/ 4468 h 91856"/>
                  <a:gd name="connsiteX22" fmla="*/ 77977 w 82802"/>
                  <a:gd name="connsiteY22" fmla="*/ 1906 h 91856"/>
                  <a:gd name="connsiteX23" fmla="*/ 82802 w 82802"/>
                  <a:gd name="connsiteY23" fmla="*/ 0 h 91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2802" h="91856">
                    <a:moveTo>
                      <a:pt x="82802" y="0"/>
                    </a:moveTo>
                    <a:cubicBezTo>
                      <a:pt x="81403" y="900"/>
                      <a:pt x="79951" y="1716"/>
                      <a:pt x="78454" y="2442"/>
                    </a:cubicBezTo>
                    <a:cubicBezTo>
                      <a:pt x="77024" y="3157"/>
                      <a:pt x="75237" y="4051"/>
                      <a:pt x="73271" y="5242"/>
                    </a:cubicBezTo>
                    <a:cubicBezTo>
                      <a:pt x="71305" y="6434"/>
                      <a:pt x="69042" y="7565"/>
                      <a:pt x="66659" y="9174"/>
                    </a:cubicBezTo>
                    <a:cubicBezTo>
                      <a:pt x="64276" y="10782"/>
                      <a:pt x="61595" y="12391"/>
                      <a:pt x="58855" y="14416"/>
                    </a:cubicBezTo>
                    <a:cubicBezTo>
                      <a:pt x="56115" y="16441"/>
                      <a:pt x="53255" y="18586"/>
                      <a:pt x="50277" y="20909"/>
                    </a:cubicBezTo>
                    <a:cubicBezTo>
                      <a:pt x="37505" y="31298"/>
                      <a:pt x="26414" y="43593"/>
                      <a:pt x="17394" y="57366"/>
                    </a:cubicBezTo>
                    <a:cubicBezTo>
                      <a:pt x="15429" y="60583"/>
                      <a:pt x="13403" y="63323"/>
                      <a:pt x="11854" y="66540"/>
                    </a:cubicBezTo>
                    <a:cubicBezTo>
                      <a:pt x="10306" y="69756"/>
                      <a:pt x="8757" y="72497"/>
                      <a:pt x="7446" y="74820"/>
                    </a:cubicBezTo>
                    <a:cubicBezTo>
                      <a:pt x="6136" y="77143"/>
                      <a:pt x="5183" y="79764"/>
                      <a:pt x="4229" y="81849"/>
                    </a:cubicBezTo>
                    <a:cubicBezTo>
                      <a:pt x="3276" y="83934"/>
                      <a:pt x="2562" y="85721"/>
                      <a:pt x="1966" y="87270"/>
                    </a:cubicBezTo>
                    <a:cubicBezTo>
                      <a:pt x="1390" y="88831"/>
                      <a:pt x="734" y="90362"/>
                      <a:pt x="0" y="91857"/>
                    </a:cubicBezTo>
                    <a:cubicBezTo>
                      <a:pt x="337" y="90213"/>
                      <a:pt x="816" y="88598"/>
                      <a:pt x="1430" y="87032"/>
                    </a:cubicBezTo>
                    <a:cubicBezTo>
                      <a:pt x="2007" y="85173"/>
                      <a:pt x="2684" y="83338"/>
                      <a:pt x="3455" y="81551"/>
                    </a:cubicBezTo>
                    <a:cubicBezTo>
                      <a:pt x="4289" y="79407"/>
                      <a:pt x="5183" y="76964"/>
                      <a:pt x="6493" y="74343"/>
                    </a:cubicBezTo>
                    <a:cubicBezTo>
                      <a:pt x="7804" y="71722"/>
                      <a:pt x="9055" y="68863"/>
                      <a:pt x="10723" y="65944"/>
                    </a:cubicBezTo>
                    <a:cubicBezTo>
                      <a:pt x="12391" y="63025"/>
                      <a:pt x="14237" y="59987"/>
                      <a:pt x="16263" y="56591"/>
                    </a:cubicBezTo>
                    <a:cubicBezTo>
                      <a:pt x="20775" y="49622"/>
                      <a:pt x="25813" y="43015"/>
                      <a:pt x="31334" y="36814"/>
                    </a:cubicBezTo>
                    <a:cubicBezTo>
                      <a:pt x="36868" y="30708"/>
                      <a:pt x="42841" y="25013"/>
                      <a:pt x="49205" y="19777"/>
                    </a:cubicBezTo>
                    <a:cubicBezTo>
                      <a:pt x="52243" y="17454"/>
                      <a:pt x="55162" y="15250"/>
                      <a:pt x="57962" y="13344"/>
                    </a:cubicBezTo>
                    <a:cubicBezTo>
                      <a:pt x="60761" y="11437"/>
                      <a:pt x="63442" y="9769"/>
                      <a:pt x="65884" y="8280"/>
                    </a:cubicBezTo>
                    <a:cubicBezTo>
                      <a:pt x="68327" y="6791"/>
                      <a:pt x="70709" y="5540"/>
                      <a:pt x="72735" y="4468"/>
                    </a:cubicBezTo>
                    <a:cubicBezTo>
                      <a:pt x="74760" y="3395"/>
                      <a:pt x="76488" y="2562"/>
                      <a:pt x="77977" y="1906"/>
                    </a:cubicBezTo>
                    <a:cubicBezTo>
                      <a:pt x="79527" y="1132"/>
                      <a:pt x="81141" y="494"/>
                      <a:pt x="828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1" name="Forma Livre: Forma 2600">
                <a:extLst>
                  <a:ext uri="{FF2B5EF4-FFF2-40B4-BE49-F238E27FC236}">
                    <a16:creationId xmlns:a16="http://schemas.microsoft.com/office/drawing/2014/main" id="{4284E8D1-703F-1C0D-3935-CD982244B1FE}"/>
                  </a:ext>
                </a:extLst>
              </p:cNvPr>
              <p:cNvSpPr/>
              <p:nvPr/>
            </p:nvSpPr>
            <p:spPr>
              <a:xfrm>
                <a:off x="7690818" y="6052477"/>
                <a:ext cx="85184" cy="40531"/>
              </a:xfrm>
              <a:custGeom>
                <a:avLst/>
                <a:gdLst>
                  <a:gd name="connsiteX0" fmla="*/ 85185 w 85184"/>
                  <a:gd name="connsiteY0" fmla="*/ 13 h 40531"/>
                  <a:gd name="connsiteX1" fmla="*/ 82564 w 85184"/>
                  <a:gd name="connsiteY1" fmla="*/ 2753 h 40531"/>
                  <a:gd name="connsiteX2" fmla="*/ 74820 w 85184"/>
                  <a:gd name="connsiteY2" fmla="*/ 9544 h 40531"/>
                  <a:gd name="connsiteX3" fmla="*/ 46048 w 85184"/>
                  <a:gd name="connsiteY3" fmla="*/ 27415 h 40531"/>
                  <a:gd name="connsiteX4" fmla="*/ 13939 w 85184"/>
                  <a:gd name="connsiteY4" fmla="*/ 38495 h 40531"/>
                  <a:gd name="connsiteX5" fmla="*/ 3812 w 85184"/>
                  <a:gd name="connsiteY5" fmla="*/ 40222 h 40531"/>
                  <a:gd name="connsiteX6" fmla="*/ 0 w 85184"/>
                  <a:gd name="connsiteY6" fmla="*/ 40520 h 40531"/>
                  <a:gd name="connsiteX7" fmla="*/ 3693 w 85184"/>
                  <a:gd name="connsiteY7" fmla="*/ 39686 h 40531"/>
                  <a:gd name="connsiteX8" fmla="*/ 13701 w 85184"/>
                  <a:gd name="connsiteY8" fmla="*/ 37423 h 40531"/>
                  <a:gd name="connsiteX9" fmla="*/ 45392 w 85184"/>
                  <a:gd name="connsiteY9" fmla="*/ 26164 h 40531"/>
                  <a:gd name="connsiteX10" fmla="*/ 74165 w 85184"/>
                  <a:gd name="connsiteY10" fmla="*/ 8650 h 40531"/>
                  <a:gd name="connsiteX11" fmla="*/ 82147 w 85184"/>
                  <a:gd name="connsiteY11" fmla="*/ 2217 h 40531"/>
                  <a:gd name="connsiteX12" fmla="*/ 85185 w 85184"/>
                  <a:gd name="connsiteY12" fmla="*/ 13 h 40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5184" h="40531">
                    <a:moveTo>
                      <a:pt x="85185" y="13"/>
                    </a:moveTo>
                    <a:cubicBezTo>
                      <a:pt x="84378" y="990"/>
                      <a:pt x="83501" y="1901"/>
                      <a:pt x="82564" y="2753"/>
                    </a:cubicBezTo>
                    <a:cubicBezTo>
                      <a:pt x="80098" y="5148"/>
                      <a:pt x="77514" y="7411"/>
                      <a:pt x="74820" y="9544"/>
                    </a:cubicBezTo>
                    <a:cubicBezTo>
                      <a:pt x="65955" y="16597"/>
                      <a:pt x="56299" y="22596"/>
                      <a:pt x="46048" y="27415"/>
                    </a:cubicBezTo>
                    <a:cubicBezTo>
                      <a:pt x="35807" y="32335"/>
                      <a:pt x="25033" y="36053"/>
                      <a:pt x="13939" y="38495"/>
                    </a:cubicBezTo>
                    <a:cubicBezTo>
                      <a:pt x="9710" y="39388"/>
                      <a:pt x="6195" y="39984"/>
                      <a:pt x="3812" y="40222"/>
                    </a:cubicBezTo>
                    <a:cubicBezTo>
                      <a:pt x="2557" y="40467"/>
                      <a:pt x="1278" y="40568"/>
                      <a:pt x="0" y="40520"/>
                    </a:cubicBezTo>
                    <a:cubicBezTo>
                      <a:pt x="1203" y="40133"/>
                      <a:pt x="2439" y="39853"/>
                      <a:pt x="3693" y="39686"/>
                    </a:cubicBezTo>
                    <a:cubicBezTo>
                      <a:pt x="6076" y="39210"/>
                      <a:pt x="9650" y="38495"/>
                      <a:pt x="13701" y="37423"/>
                    </a:cubicBezTo>
                    <a:cubicBezTo>
                      <a:pt x="24615" y="34742"/>
                      <a:pt x="35232" y="30965"/>
                      <a:pt x="45392" y="26164"/>
                    </a:cubicBezTo>
                    <a:cubicBezTo>
                      <a:pt x="55555" y="21321"/>
                      <a:pt x="65197" y="15453"/>
                      <a:pt x="74165" y="8650"/>
                    </a:cubicBezTo>
                    <a:cubicBezTo>
                      <a:pt x="77620" y="6029"/>
                      <a:pt x="80122" y="3825"/>
                      <a:pt x="82147" y="2217"/>
                    </a:cubicBezTo>
                    <a:cubicBezTo>
                      <a:pt x="84172" y="608"/>
                      <a:pt x="85066" y="-106"/>
                      <a:pt x="8518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2" name="Forma Livre: Forma 2601">
                <a:extLst>
                  <a:ext uri="{FF2B5EF4-FFF2-40B4-BE49-F238E27FC236}">
                    <a16:creationId xmlns:a16="http://schemas.microsoft.com/office/drawing/2014/main" id="{6B8C591E-2DF0-5473-EF76-F2CC93889F18}"/>
                  </a:ext>
                </a:extLst>
              </p:cNvPr>
              <p:cNvSpPr/>
              <p:nvPr/>
            </p:nvSpPr>
            <p:spPr>
              <a:xfrm rot="-592199">
                <a:off x="7771616" y="5391282"/>
                <a:ext cx="318818" cy="318818"/>
              </a:xfrm>
              <a:custGeom>
                <a:avLst/>
                <a:gdLst>
                  <a:gd name="connsiteX0" fmla="*/ 318818 w 318818"/>
                  <a:gd name="connsiteY0" fmla="*/ 159409 h 318818"/>
                  <a:gd name="connsiteX1" fmla="*/ 159409 w 318818"/>
                  <a:gd name="connsiteY1" fmla="*/ 318818 h 318818"/>
                  <a:gd name="connsiteX2" fmla="*/ 0 w 318818"/>
                  <a:gd name="connsiteY2" fmla="*/ 159409 h 318818"/>
                  <a:gd name="connsiteX3" fmla="*/ 159409 w 318818"/>
                  <a:gd name="connsiteY3" fmla="*/ 0 h 318818"/>
                  <a:gd name="connsiteX4" fmla="*/ 318818 w 318818"/>
                  <a:gd name="connsiteY4" fmla="*/ 159409 h 3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818" h="318818">
                    <a:moveTo>
                      <a:pt x="318818" y="159409"/>
                    </a:moveTo>
                    <a:cubicBezTo>
                      <a:pt x="318818" y="247448"/>
                      <a:pt x="247448" y="318818"/>
                      <a:pt x="159409" y="318818"/>
                    </a:cubicBezTo>
                    <a:cubicBezTo>
                      <a:pt x="71370" y="318818"/>
                      <a:pt x="0" y="247448"/>
                      <a:pt x="0" y="159409"/>
                    </a:cubicBezTo>
                    <a:cubicBezTo>
                      <a:pt x="0" y="71370"/>
                      <a:pt x="71370" y="0"/>
                      <a:pt x="159409" y="0"/>
                    </a:cubicBezTo>
                    <a:cubicBezTo>
                      <a:pt x="247448" y="0"/>
                      <a:pt x="318818" y="71370"/>
                      <a:pt x="318818" y="15940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3" name="Forma Livre: Forma 2602">
                <a:extLst>
                  <a:ext uri="{FF2B5EF4-FFF2-40B4-BE49-F238E27FC236}">
                    <a16:creationId xmlns:a16="http://schemas.microsoft.com/office/drawing/2014/main" id="{B35B1B3C-5F8A-832F-EEEE-F4BF8541BEE4}"/>
                  </a:ext>
                </a:extLst>
              </p:cNvPr>
              <p:cNvSpPr/>
              <p:nvPr/>
            </p:nvSpPr>
            <p:spPr>
              <a:xfrm>
                <a:off x="7771584" y="5394481"/>
                <a:ext cx="137992" cy="188479"/>
              </a:xfrm>
              <a:custGeom>
                <a:avLst/>
                <a:gdLst>
                  <a:gd name="connsiteX0" fmla="*/ 127073 w 137992"/>
                  <a:gd name="connsiteY0" fmla="*/ 0 h 188479"/>
                  <a:gd name="connsiteX1" fmla="*/ 3346 w 137992"/>
                  <a:gd name="connsiteY1" fmla="*/ 188479 h 188479"/>
                  <a:gd name="connsiteX2" fmla="*/ 131302 w 137992"/>
                  <a:gd name="connsiteY2" fmla="*/ 120986 h 188479"/>
                  <a:gd name="connsiteX3" fmla="*/ 127073 w 137992"/>
                  <a:gd name="connsiteY3" fmla="*/ 0 h 18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992" h="188479">
                    <a:moveTo>
                      <a:pt x="127073" y="0"/>
                    </a:moveTo>
                    <a:cubicBezTo>
                      <a:pt x="40874" y="17903"/>
                      <a:pt x="-14509" y="102271"/>
                      <a:pt x="3346" y="188479"/>
                    </a:cubicBezTo>
                    <a:cubicBezTo>
                      <a:pt x="3346" y="188479"/>
                      <a:pt x="114087" y="170608"/>
                      <a:pt x="131302" y="120986"/>
                    </a:cubicBezTo>
                    <a:cubicBezTo>
                      <a:pt x="148518" y="71365"/>
                      <a:pt x="127073" y="0"/>
                      <a:pt x="12707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4" name="Forma Livre: Forma 2603">
                <a:extLst>
                  <a:ext uri="{FF2B5EF4-FFF2-40B4-BE49-F238E27FC236}">
                    <a16:creationId xmlns:a16="http://schemas.microsoft.com/office/drawing/2014/main" id="{C28B72CE-A41D-F19C-D825-48ED3D4ECDCA}"/>
                  </a:ext>
                </a:extLst>
              </p:cNvPr>
              <p:cNvSpPr/>
              <p:nvPr/>
            </p:nvSpPr>
            <p:spPr>
              <a:xfrm>
                <a:off x="7806818" y="5427503"/>
                <a:ext cx="242499" cy="242497"/>
              </a:xfrm>
              <a:custGeom>
                <a:avLst/>
                <a:gdLst>
                  <a:gd name="connsiteX0" fmla="*/ 239930 w 242499"/>
                  <a:gd name="connsiteY0" fmla="*/ 96542 h 242497"/>
                  <a:gd name="connsiteX1" fmla="*/ 145958 w 242499"/>
                  <a:gd name="connsiteY1" fmla="*/ 239929 h 242497"/>
                  <a:gd name="connsiteX2" fmla="*/ 2569 w 242499"/>
                  <a:gd name="connsiteY2" fmla="*/ 145954 h 242497"/>
                  <a:gd name="connsiteX3" fmla="*/ 96545 w 242499"/>
                  <a:gd name="connsiteY3" fmla="*/ 2568 h 242497"/>
                  <a:gd name="connsiteX4" fmla="*/ 96962 w 242499"/>
                  <a:gd name="connsiteY4" fmla="*/ 2482 h 242497"/>
                  <a:gd name="connsiteX5" fmla="*/ 239930 w 242499"/>
                  <a:gd name="connsiteY5" fmla="*/ 96542 h 24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499" h="242497">
                    <a:moveTo>
                      <a:pt x="239930" y="96542"/>
                    </a:moveTo>
                    <a:cubicBezTo>
                      <a:pt x="253577" y="162088"/>
                      <a:pt x="211503" y="226284"/>
                      <a:pt x="145958" y="239929"/>
                    </a:cubicBezTo>
                    <a:cubicBezTo>
                      <a:pt x="80407" y="253573"/>
                      <a:pt x="16214" y="211500"/>
                      <a:pt x="2569" y="145954"/>
                    </a:cubicBezTo>
                    <a:cubicBezTo>
                      <a:pt x="-11076" y="80409"/>
                      <a:pt x="30998" y="16213"/>
                      <a:pt x="96545" y="2568"/>
                    </a:cubicBezTo>
                    <a:cubicBezTo>
                      <a:pt x="96682" y="2539"/>
                      <a:pt x="96825" y="2510"/>
                      <a:pt x="96962" y="2482"/>
                    </a:cubicBezTo>
                    <a:cubicBezTo>
                      <a:pt x="162393" y="-10898"/>
                      <a:pt x="226318" y="31160"/>
                      <a:pt x="239930" y="9654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5" name="Forma Livre: Forma 2604">
                <a:extLst>
                  <a:ext uri="{FF2B5EF4-FFF2-40B4-BE49-F238E27FC236}">
                    <a16:creationId xmlns:a16="http://schemas.microsoft.com/office/drawing/2014/main" id="{772D0C41-CBA4-9718-8F7B-C63BF4755A6B}"/>
                  </a:ext>
                </a:extLst>
              </p:cNvPr>
              <p:cNvSpPr/>
              <p:nvPr/>
            </p:nvSpPr>
            <p:spPr>
              <a:xfrm>
                <a:off x="7814410" y="5432765"/>
                <a:ext cx="239161" cy="239172"/>
              </a:xfrm>
              <a:custGeom>
                <a:avLst/>
                <a:gdLst>
                  <a:gd name="connsiteX0" fmla="*/ 236687 w 239161"/>
                  <a:gd name="connsiteY0" fmla="*/ 95509 h 239172"/>
                  <a:gd name="connsiteX1" fmla="*/ 143662 w 239161"/>
                  <a:gd name="connsiteY1" fmla="*/ 236698 h 239172"/>
                  <a:gd name="connsiteX2" fmla="*/ 2474 w 239161"/>
                  <a:gd name="connsiteY2" fmla="*/ 143674 h 239172"/>
                  <a:gd name="connsiteX3" fmla="*/ 95327 w 239161"/>
                  <a:gd name="connsiteY3" fmla="*/ 2521 h 239172"/>
                  <a:gd name="connsiteX4" fmla="*/ 236627 w 239161"/>
                  <a:gd name="connsiteY4" fmla="*/ 95222 h 239172"/>
                  <a:gd name="connsiteX5" fmla="*/ 236687 w 239161"/>
                  <a:gd name="connsiteY5" fmla="*/ 95509 h 239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9161" h="239172">
                    <a:moveTo>
                      <a:pt x="236687" y="95509"/>
                    </a:moveTo>
                    <a:cubicBezTo>
                      <a:pt x="249988" y="160186"/>
                      <a:pt x="208337" y="223398"/>
                      <a:pt x="143662" y="236698"/>
                    </a:cubicBezTo>
                    <a:cubicBezTo>
                      <a:pt x="78987" y="249999"/>
                      <a:pt x="15775" y="208350"/>
                      <a:pt x="2474" y="143674"/>
                    </a:cubicBezTo>
                    <a:cubicBezTo>
                      <a:pt x="-10813" y="79064"/>
                      <a:pt x="30737" y="15901"/>
                      <a:pt x="95327" y="2521"/>
                    </a:cubicBezTo>
                    <a:cubicBezTo>
                      <a:pt x="159943" y="-10900"/>
                      <a:pt x="223206" y="30604"/>
                      <a:pt x="236627" y="95222"/>
                    </a:cubicBezTo>
                    <a:cubicBezTo>
                      <a:pt x="236645" y="95318"/>
                      <a:pt x="236669" y="95413"/>
                      <a:pt x="236687" y="9550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6" name="Forma Livre: Forma 2605">
                <a:extLst>
                  <a:ext uri="{FF2B5EF4-FFF2-40B4-BE49-F238E27FC236}">
                    <a16:creationId xmlns:a16="http://schemas.microsoft.com/office/drawing/2014/main" id="{15106228-3AAA-26D1-7A7C-2AECD762E16C}"/>
                  </a:ext>
                </a:extLst>
              </p:cNvPr>
              <p:cNvSpPr/>
              <p:nvPr/>
            </p:nvSpPr>
            <p:spPr>
              <a:xfrm>
                <a:off x="7886395" y="5475913"/>
                <a:ext cx="91453" cy="145231"/>
              </a:xfrm>
              <a:custGeom>
                <a:avLst/>
                <a:gdLst>
                  <a:gd name="connsiteX0" fmla="*/ 50208 w 91453"/>
                  <a:gd name="connsiteY0" fmla="*/ 65527 h 145231"/>
                  <a:gd name="connsiteX1" fmla="*/ 44251 w 91453"/>
                  <a:gd name="connsiteY1" fmla="*/ 35742 h 145231"/>
                  <a:gd name="connsiteX2" fmla="*/ 44251 w 91453"/>
                  <a:gd name="connsiteY2" fmla="*/ 35742 h 145231"/>
                  <a:gd name="connsiteX3" fmla="*/ 61050 w 91453"/>
                  <a:gd name="connsiteY3" fmla="*/ 36576 h 145231"/>
                  <a:gd name="connsiteX4" fmla="*/ 69449 w 91453"/>
                  <a:gd name="connsiteY4" fmla="*/ 39733 h 145231"/>
                  <a:gd name="connsiteX5" fmla="*/ 69449 w 91453"/>
                  <a:gd name="connsiteY5" fmla="*/ 38720 h 145231"/>
                  <a:gd name="connsiteX6" fmla="*/ 71832 w 91453"/>
                  <a:gd name="connsiteY6" fmla="*/ 26806 h 145231"/>
                  <a:gd name="connsiteX7" fmla="*/ 72368 w 91453"/>
                  <a:gd name="connsiteY7" fmla="*/ 24126 h 145231"/>
                  <a:gd name="connsiteX8" fmla="*/ 65875 w 91453"/>
                  <a:gd name="connsiteY8" fmla="*/ 19599 h 145231"/>
                  <a:gd name="connsiteX9" fmla="*/ 63552 w 91453"/>
                  <a:gd name="connsiteY9" fmla="*/ 21266 h 145231"/>
                  <a:gd name="connsiteX10" fmla="*/ 40558 w 91453"/>
                  <a:gd name="connsiteY10" fmla="*/ 19539 h 145231"/>
                  <a:gd name="connsiteX11" fmla="*/ 37103 w 91453"/>
                  <a:gd name="connsiteY11" fmla="*/ 3038 h 145231"/>
                  <a:gd name="connsiteX12" fmla="*/ 31146 w 91453"/>
                  <a:gd name="connsiteY12" fmla="*/ 0 h 145231"/>
                  <a:gd name="connsiteX13" fmla="*/ 31980 w 91453"/>
                  <a:gd name="connsiteY13" fmla="*/ 4110 h 145231"/>
                  <a:gd name="connsiteX14" fmla="*/ 24951 w 91453"/>
                  <a:gd name="connsiteY14" fmla="*/ 5600 h 145231"/>
                  <a:gd name="connsiteX15" fmla="*/ 28406 w 91453"/>
                  <a:gd name="connsiteY15" fmla="*/ 22339 h 145231"/>
                  <a:gd name="connsiteX16" fmla="*/ 646 w 91453"/>
                  <a:gd name="connsiteY16" fmla="*/ 59987 h 145231"/>
                  <a:gd name="connsiteX17" fmla="*/ 40975 w 91453"/>
                  <a:gd name="connsiteY17" fmla="*/ 82921 h 145231"/>
                  <a:gd name="connsiteX18" fmla="*/ 46932 w 91453"/>
                  <a:gd name="connsiteY18" fmla="*/ 112706 h 145231"/>
                  <a:gd name="connsiteX19" fmla="*/ 14883 w 91453"/>
                  <a:gd name="connsiteY19" fmla="*/ 107583 h 145231"/>
                  <a:gd name="connsiteX20" fmla="*/ 11309 w 91453"/>
                  <a:gd name="connsiteY20" fmla="*/ 123965 h 145231"/>
                  <a:gd name="connsiteX21" fmla="*/ 50208 w 91453"/>
                  <a:gd name="connsiteY21" fmla="*/ 128731 h 145231"/>
                  <a:gd name="connsiteX22" fmla="*/ 52829 w 91453"/>
                  <a:gd name="connsiteY22" fmla="*/ 141181 h 145231"/>
                  <a:gd name="connsiteX23" fmla="*/ 46872 w 91453"/>
                  <a:gd name="connsiteY23" fmla="*/ 142491 h 145231"/>
                  <a:gd name="connsiteX24" fmla="*/ 53485 w 91453"/>
                  <a:gd name="connsiteY24" fmla="*/ 145231 h 145231"/>
                  <a:gd name="connsiteX25" fmla="*/ 65399 w 91453"/>
                  <a:gd name="connsiteY25" fmla="*/ 142670 h 145231"/>
                  <a:gd name="connsiteX26" fmla="*/ 62718 w 91453"/>
                  <a:gd name="connsiteY26" fmla="*/ 126169 h 145231"/>
                  <a:gd name="connsiteX27" fmla="*/ 90835 w 91453"/>
                  <a:gd name="connsiteY27" fmla="*/ 88461 h 145231"/>
                  <a:gd name="connsiteX28" fmla="*/ 50208 w 91453"/>
                  <a:gd name="connsiteY28" fmla="*/ 65527 h 145231"/>
                  <a:gd name="connsiteX29" fmla="*/ 37401 w 91453"/>
                  <a:gd name="connsiteY29" fmla="*/ 64931 h 145231"/>
                  <a:gd name="connsiteX30" fmla="*/ 19530 w 91453"/>
                  <a:gd name="connsiteY30" fmla="*/ 55162 h 145231"/>
                  <a:gd name="connsiteX31" fmla="*/ 31444 w 91453"/>
                  <a:gd name="connsiteY31" fmla="*/ 38542 h 145231"/>
                  <a:gd name="connsiteX32" fmla="*/ 59382 w 91453"/>
                  <a:gd name="connsiteY32" fmla="*/ 109787 h 145231"/>
                  <a:gd name="connsiteX33" fmla="*/ 53902 w 91453"/>
                  <a:gd name="connsiteY33" fmla="*/ 83517 h 145231"/>
                  <a:gd name="connsiteX34" fmla="*/ 72071 w 91453"/>
                  <a:gd name="connsiteY34" fmla="*/ 93525 h 145231"/>
                  <a:gd name="connsiteX35" fmla="*/ 59382 w 91453"/>
                  <a:gd name="connsiteY35" fmla="*/ 109787 h 14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1453" h="145231">
                    <a:moveTo>
                      <a:pt x="50208" y="65527"/>
                    </a:moveTo>
                    <a:lnTo>
                      <a:pt x="44251" y="35742"/>
                    </a:lnTo>
                    <a:lnTo>
                      <a:pt x="44251" y="35742"/>
                    </a:lnTo>
                    <a:cubicBezTo>
                      <a:pt x="49863" y="35257"/>
                      <a:pt x="55516" y="35538"/>
                      <a:pt x="61050" y="36576"/>
                    </a:cubicBezTo>
                    <a:cubicBezTo>
                      <a:pt x="63939" y="37365"/>
                      <a:pt x="66757" y="38421"/>
                      <a:pt x="69449" y="39733"/>
                    </a:cubicBezTo>
                    <a:lnTo>
                      <a:pt x="69449" y="38720"/>
                    </a:lnTo>
                    <a:lnTo>
                      <a:pt x="71832" y="26806"/>
                    </a:lnTo>
                    <a:lnTo>
                      <a:pt x="72368" y="24126"/>
                    </a:lnTo>
                    <a:lnTo>
                      <a:pt x="65875" y="19599"/>
                    </a:lnTo>
                    <a:lnTo>
                      <a:pt x="63552" y="21266"/>
                    </a:lnTo>
                    <a:cubicBezTo>
                      <a:pt x="56082" y="19139"/>
                      <a:pt x="48260" y="18551"/>
                      <a:pt x="40558" y="19539"/>
                    </a:cubicBezTo>
                    <a:lnTo>
                      <a:pt x="37103" y="3038"/>
                    </a:lnTo>
                    <a:lnTo>
                      <a:pt x="31146" y="0"/>
                    </a:lnTo>
                    <a:lnTo>
                      <a:pt x="31980" y="4110"/>
                    </a:lnTo>
                    <a:lnTo>
                      <a:pt x="24951" y="5600"/>
                    </a:lnTo>
                    <a:lnTo>
                      <a:pt x="28406" y="22339"/>
                    </a:lnTo>
                    <a:cubicBezTo>
                      <a:pt x="5769" y="29368"/>
                      <a:pt x="-2511" y="44856"/>
                      <a:pt x="646" y="59987"/>
                    </a:cubicBezTo>
                    <a:cubicBezTo>
                      <a:pt x="4935" y="80658"/>
                      <a:pt x="23700" y="82326"/>
                      <a:pt x="40975" y="82921"/>
                    </a:cubicBezTo>
                    <a:lnTo>
                      <a:pt x="46932" y="112706"/>
                    </a:lnTo>
                    <a:cubicBezTo>
                      <a:pt x="35977" y="114059"/>
                      <a:pt x="24867" y="112283"/>
                      <a:pt x="14883" y="107583"/>
                    </a:cubicBezTo>
                    <a:lnTo>
                      <a:pt x="11309" y="123965"/>
                    </a:lnTo>
                    <a:cubicBezTo>
                      <a:pt x="23497" y="129437"/>
                      <a:pt x="37055" y="131098"/>
                      <a:pt x="50208" y="128731"/>
                    </a:cubicBezTo>
                    <a:lnTo>
                      <a:pt x="52829" y="141181"/>
                    </a:lnTo>
                    <a:lnTo>
                      <a:pt x="46872" y="142491"/>
                    </a:lnTo>
                    <a:lnTo>
                      <a:pt x="53485" y="145231"/>
                    </a:lnTo>
                    <a:lnTo>
                      <a:pt x="65399" y="142670"/>
                    </a:lnTo>
                    <a:lnTo>
                      <a:pt x="62718" y="126169"/>
                    </a:lnTo>
                    <a:cubicBezTo>
                      <a:pt x="85533" y="118961"/>
                      <a:pt x="93933" y="103592"/>
                      <a:pt x="90835" y="88461"/>
                    </a:cubicBezTo>
                    <a:cubicBezTo>
                      <a:pt x="86546" y="67612"/>
                      <a:pt x="67484" y="66123"/>
                      <a:pt x="50208" y="65527"/>
                    </a:cubicBezTo>
                    <a:close/>
                    <a:moveTo>
                      <a:pt x="37401" y="64931"/>
                    </a:moveTo>
                    <a:cubicBezTo>
                      <a:pt x="28227" y="64216"/>
                      <a:pt x="21198" y="62251"/>
                      <a:pt x="19530" y="55162"/>
                    </a:cubicBezTo>
                    <a:cubicBezTo>
                      <a:pt x="17862" y="48073"/>
                      <a:pt x="21555" y="42354"/>
                      <a:pt x="31444" y="38542"/>
                    </a:cubicBezTo>
                    <a:close/>
                    <a:moveTo>
                      <a:pt x="59382" y="109787"/>
                    </a:moveTo>
                    <a:lnTo>
                      <a:pt x="53902" y="83517"/>
                    </a:lnTo>
                    <a:cubicBezTo>
                      <a:pt x="63373" y="84172"/>
                      <a:pt x="70581" y="86257"/>
                      <a:pt x="72071" y="93525"/>
                    </a:cubicBezTo>
                    <a:cubicBezTo>
                      <a:pt x="73560" y="100792"/>
                      <a:pt x="69866" y="105856"/>
                      <a:pt x="59382" y="10978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7" name="Forma Livre: Forma 2606">
                <a:extLst>
                  <a:ext uri="{FF2B5EF4-FFF2-40B4-BE49-F238E27FC236}">
                    <a16:creationId xmlns:a16="http://schemas.microsoft.com/office/drawing/2014/main" id="{01B263A1-A8DA-C169-18BE-0AAC631FC79E}"/>
                  </a:ext>
                </a:extLst>
              </p:cNvPr>
              <p:cNvSpPr/>
              <p:nvPr/>
            </p:nvSpPr>
            <p:spPr>
              <a:xfrm>
                <a:off x="7881034" y="5475794"/>
                <a:ext cx="91052" cy="142193"/>
              </a:xfrm>
              <a:custGeom>
                <a:avLst/>
                <a:gdLst>
                  <a:gd name="connsiteX0" fmla="*/ 62182 w 91052"/>
                  <a:gd name="connsiteY0" fmla="*/ 123012 h 142193"/>
                  <a:gd name="connsiteX1" fmla="*/ 65637 w 91052"/>
                  <a:gd name="connsiteY1" fmla="*/ 139691 h 142193"/>
                  <a:gd name="connsiteX2" fmla="*/ 53723 w 91052"/>
                  <a:gd name="connsiteY2" fmla="*/ 142193 h 142193"/>
                  <a:gd name="connsiteX3" fmla="*/ 50327 w 91052"/>
                  <a:gd name="connsiteY3" fmla="*/ 125693 h 142193"/>
                  <a:gd name="connsiteX4" fmla="*/ 11369 w 91052"/>
                  <a:gd name="connsiteY4" fmla="*/ 120927 h 142193"/>
                  <a:gd name="connsiteX5" fmla="*/ 14943 w 91052"/>
                  <a:gd name="connsiteY5" fmla="*/ 104545 h 142193"/>
                  <a:gd name="connsiteX6" fmla="*/ 46991 w 91052"/>
                  <a:gd name="connsiteY6" fmla="*/ 109668 h 142193"/>
                  <a:gd name="connsiteX7" fmla="*/ 41034 w 91052"/>
                  <a:gd name="connsiteY7" fmla="*/ 79883 h 142193"/>
                  <a:gd name="connsiteX8" fmla="*/ 646 w 91052"/>
                  <a:gd name="connsiteY8" fmla="*/ 56949 h 142193"/>
                  <a:gd name="connsiteX9" fmla="*/ 28465 w 91052"/>
                  <a:gd name="connsiteY9" fmla="*/ 19301 h 142193"/>
                  <a:gd name="connsiteX10" fmla="*/ 24951 w 91052"/>
                  <a:gd name="connsiteY10" fmla="*/ 2562 h 142193"/>
                  <a:gd name="connsiteX11" fmla="*/ 37162 w 91052"/>
                  <a:gd name="connsiteY11" fmla="*/ 0 h 142193"/>
                  <a:gd name="connsiteX12" fmla="*/ 40558 w 91052"/>
                  <a:gd name="connsiteY12" fmla="*/ 16501 h 142193"/>
                  <a:gd name="connsiteX13" fmla="*/ 72547 w 91052"/>
                  <a:gd name="connsiteY13" fmla="*/ 19301 h 142193"/>
                  <a:gd name="connsiteX14" fmla="*/ 69568 w 91052"/>
                  <a:gd name="connsiteY14" fmla="*/ 35563 h 142193"/>
                  <a:gd name="connsiteX15" fmla="*/ 43894 w 91052"/>
                  <a:gd name="connsiteY15" fmla="*/ 32525 h 142193"/>
                  <a:gd name="connsiteX16" fmla="*/ 49851 w 91052"/>
                  <a:gd name="connsiteY16" fmla="*/ 62310 h 142193"/>
                  <a:gd name="connsiteX17" fmla="*/ 90477 w 91052"/>
                  <a:gd name="connsiteY17" fmla="*/ 85006 h 142193"/>
                  <a:gd name="connsiteX18" fmla="*/ 62182 w 91052"/>
                  <a:gd name="connsiteY18" fmla="*/ 123012 h 142193"/>
                  <a:gd name="connsiteX19" fmla="*/ 36864 w 91052"/>
                  <a:gd name="connsiteY19" fmla="*/ 62012 h 142193"/>
                  <a:gd name="connsiteX20" fmla="*/ 31384 w 91052"/>
                  <a:gd name="connsiteY20" fmla="*/ 35623 h 142193"/>
                  <a:gd name="connsiteX21" fmla="*/ 19470 w 91052"/>
                  <a:gd name="connsiteY21" fmla="*/ 52243 h 142193"/>
                  <a:gd name="connsiteX22" fmla="*/ 36864 w 91052"/>
                  <a:gd name="connsiteY22" fmla="*/ 62012 h 142193"/>
                  <a:gd name="connsiteX23" fmla="*/ 71594 w 91052"/>
                  <a:gd name="connsiteY23" fmla="*/ 90606 h 142193"/>
                  <a:gd name="connsiteX24" fmla="*/ 53723 w 91052"/>
                  <a:gd name="connsiteY24" fmla="*/ 80598 h 142193"/>
                  <a:gd name="connsiteX25" fmla="*/ 59144 w 91052"/>
                  <a:gd name="connsiteY25" fmla="*/ 106868 h 142193"/>
                  <a:gd name="connsiteX26" fmla="*/ 71594 w 91052"/>
                  <a:gd name="connsiteY26" fmla="*/ 90546 h 14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052" h="142193">
                    <a:moveTo>
                      <a:pt x="62182" y="123012"/>
                    </a:moveTo>
                    <a:lnTo>
                      <a:pt x="65637" y="139691"/>
                    </a:lnTo>
                    <a:lnTo>
                      <a:pt x="53723" y="142193"/>
                    </a:lnTo>
                    <a:lnTo>
                      <a:pt x="50327" y="125693"/>
                    </a:lnTo>
                    <a:cubicBezTo>
                      <a:pt x="37156" y="128065"/>
                      <a:pt x="23580" y="126404"/>
                      <a:pt x="11369" y="120927"/>
                    </a:cubicBezTo>
                    <a:lnTo>
                      <a:pt x="14943" y="104545"/>
                    </a:lnTo>
                    <a:cubicBezTo>
                      <a:pt x="24921" y="109273"/>
                      <a:pt x="36036" y="111051"/>
                      <a:pt x="46991" y="109668"/>
                    </a:cubicBezTo>
                    <a:lnTo>
                      <a:pt x="41034" y="79883"/>
                    </a:lnTo>
                    <a:cubicBezTo>
                      <a:pt x="23700" y="79288"/>
                      <a:pt x="4935" y="77620"/>
                      <a:pt x="646" y="56949"/>
                    </a:cubicBezTo>
                    <a:cubicBezTo>
                      <a:pt x="-2511" y="41818"/>
                      <a:pt x="5769" y="26330"/>
                      <a:pt x="28465" y="19301"/>
                    </a:cubicBezTo>
                    <a:lnTo>
                      <a:pt x="24951" y="2562"/>
                    </a:lnTo>
                    <a:lnTo>
                      <a:pt x="37162" y="0"/>
                    </a:lnTo>
                    <a:lnTo>
                      <a:pt x="40558" y="16501"/>
                    </a:lnTo>
                    <a:cubicBezTo>
                      <a:pt x="51286" y="14723"/>
                      <a:pt x="62289" y="15686"/>
                      <a:pt x="72547" y="19301"/>
                    </a:cubicBezTo>
                    <a:lnTo>
                      <a:pt x="69568" y="35563"/>
                    </a:lnTo>
                    <a:cubicBezTo>
                      <a:pt x="61318" y="32755"/>
                      <a:pt x="52573" y="31719"/>
                      <a:pt x="43894" y="32525"/>
                    </a:cubicBezTo>
                    <a:lnTo>
                      <a:pt x="49851" y="62310"/>
                    </a:lnTo>
                    <a:cubicBezTo>
                      <a:pt x="67186" y="62906"/>
                      <a:pt x="86188" y="64395"/>
                      <a:pt x="90477" y="85006"/>
                    </a:cubicBezTo>
                    <a:cubicBezTo>
                      <a:pt x="93456" y="100435"/>
                      <a:pt x="84997" y="115804"/>
                      <a:pt x="62182" y="123012"/>
                    </a:cubicBezTo>
                    <a:close/>
                    <a:moveTo>
                      <a:pt x="36864" y="62012"/>
                    </a:moveTo>
                    <a:lnTo>
                      <a:pt x="31384" y="35623"/>
                    </a:lnTo>
                    <a:cubicBezTo>
                      <a:pt x="21198" y="39435"/>
                      <a:pt x="17862" y="45690"/>
                      <a:pt x="19470" y="52243"/>
                    </a:cubicBezTo>
                    <a:cubicBezTo>
                      <a:pt x="21079" y="58795"/>
                      <a:pt x="27572" y="61297"/>
                      <a:pt x="36864" y="62012"/>
                    </a:cubicBezTo>
                    <a:close/>
                    <a:moveTo>
                      <a:pt x="71594" y="90606"/>
                    </a:moveTo>
                    <a:cubicBezTo>
                      <a:pt x="70105" y="83338"/>
                      <a:pt x="62837" y="81253"/>
                      <a:pt x="53723" y="80598"/>
                    </a:cubicBezTo>
                    <a:lnTo>
                      <a:pt x="59144" y="106868"/>
                    </a:lnTo>
                    <a:cubicBezTo>
                      <a:pt x="69271" y="102996"/>
                      <a:pt x="72904" y="96980"/>
                      <a:pt x="71594" y="9054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8" name="Forma Livre: Forma 2607">
                <a:extLst>
                  <a:ext uri="{FF2B5EF4-FFF2-40B4-BE49-F238E27FC236}">
                    <a16:creationId xmlns:a16="http://schemas.microsoft.com/office/drawing/2014/main" id="{9F810A2D-6176-05D5-B554-023B0431FCDE}"/>
                  </a:ext>
                </a:extLst>
              </p:cNvPr>
              <p:cNvSpPr/>
              <p:nvPr/>
            </p:nvSpPr>
            <p:spPr>
              <a:xfrm>
                <a:off x="7776637" y="5518803"/>
                <a:ext cx="36656" cy="132602"/>
              </a:xfrm>
              <a:custGeom>
                <a:avLst/>
                <a:gdLst>
                  <a:gd name="connsiteX0" fmla="*/ 36657 w 36656"/>
                  <a:gd name="connsiteY0" fmla="*/ 132603 h 132602"/>
                  <a:gd name="connsiteX1" fmla="*/ 35704 w 36656"/>
                  <a:gd name="connsiteY1" fmla="*/ 131530 h 132602"/>
                  <a:gd name="connsiteX2" fmla="*/ 33023 w 36656"/>
                  <a:gd name="connsiteY2" fmla="*/ 128373 h 132602"/>
                  <a:gd name="connsiteX3" fmla="*/ 29092 w 36656"/>
                  <a:gd name="connsiteY3" fmla="*/ 123191 h 132602"/>
                  <a:gd name="connsiteX4" fmla="*/ 24266 w 36656"/>
                  <a:gd name="connsiteY4" fmla="*/ 116042 h 132602"/>
                  <a:gd name="connsiteX5" fmla="*/ 21586 w 36656"/>
                  <a:gd name="connsiteY5" fmla="*/ 111753 h 132602"/>
                  <a:gd name="connsiteX6" fmla="*/ 18965 w 36656"/>
                  <a:gd name="connsiteY6" fmla="*/ 106988 h 132602"/>
                  <a:gd name="connsiteX7" fmla="*/ 13603 w 36656"/>
                  <a:gd name="connsiteY7" fmla="*/ 96146 h 132602"/>
                  <a:gd name="connsiteX8" fmla="*/ 4668 w 36656"/>
                  <a:gd name="connsiteY8" fmla="*/ 70114 h 132602"/>
                  <a:gd name="connsiteX9" fmla="*/ 319 w 36656"/>
                  <a:gd name="connsiteY9" fmla="*/ 42831 h 132602"/>
                  <a:gd name="connsiteX10" fmla="*/ 21 w 36656"/>
                  <a:gd name="connsiteY10" fmla="*/ 30917 h 132602"/>
                  <a:gd name="connsiteX11" fmla="*/ 21 w 36656"/>
                  <a:gd name="connsiteY11" fmla="*/ 25496 h 132602"/>
                  <a:gd name="connsiteX12" fmla="*/ 379 w 36656"/>
                  <a:gd name="connsiteY12" fmla="*/ 20492 h 132602"/>
                  <a:gd name="connsiteX13" fmla="*/ 1272 w 36656"/>
                  <a:gd name="connsiteY13" fmla="*/ 11854 h 132602"/>
                  <a:gd name="connsiteX14" fmla="*/ 2345 w 36656"/>
                  <a:gd name="connsiteY14" fmla="*/ 5421 h 132602"/>
                  <a:gd name="connsiteX15" fmla="*/ 3179 w 36656"/>
                  <a:gd name="connsiteY15" fmla="*/ 1370 h 132602"/>
                  <a:gd name="connsiteX16" fmla="*/ 3536 w 36656"/>
                  <a:gd name="connsiteY16" fmla="*/ 0 h 132602"/>
                  <a:gd name="connsiteX17" fmla="*/ 3536 w 36656"/>
                  <a:gd name="connsiteY17" fmla="*/ 1430 h 132602"/>
                  <a:gd name="connsiteX18" fmla="*/ 2940 w 36656"/>
                  <a:gd name="connsiteY18" fmla="*/ 5480 h 132602"/>
                  <a:gd name="connsiteX19" fmla="*/ 2047 w 36656"/>
                  <a:gd name="connsiteY19" fmla="*/ 11974 h 132602"/>
                  <a:gd name="connsiteX20" fmla="*/ 1332 w 36656"/>
                  <a:gd name="connsiteY20" fmla="*/ 20552 h 132602"/>
                  <a:gd name="connsiteX21" fmla="*/ 1332 w 36656"/>
                  <a:gd name="connsiteY21" fmla="*/ 25496 h 132602"/>
                  <a:gd name="connsiteX22" fmla="*/ 1332 w 36656"/>
                  <a:gd name="connsiteY22" fmla="*/ 30917 h 132602"/>
                  <a:gd name="connsiteX23" fmla="*/ 1809 w 36656"/>
                  <a:gd name="connsiteY23" fmla="*/ 42831 h 132602"/>
                  <a:gd name="connsiteX24" fmla="*/ 6157 w 36656"/>
                  <a:gd name="connsiteY24" fmla="*/ 69875 h 132602"/>
                  <a:gd name="connsiteX25" fmla="*/ 14973 w 36656"/>
                  <a:gd name="connsiteY25" fmla="*/ 95788 h 132602"/>
                  <a:gd name="connsiteX26" fmla="*/ 20156 w 36656"/>
                  <a:gd name="connsiteY26" fmla="*/ 106571 h 132602"/>
                  <a:gd name="connsiteX27" fmla="*/ 22777 w 36656"/>
                  <a:gd name="connsiteY27" fmla="*/ 111336 h 132602"/>
                  <a:gd name="connsiteX28" fmla="*/ 25339 w 36656"/>
                  <a:gd name="connsiteY28" fmla="*/ 115625 h 132602"/>
                  <a:gd name="connsiteX29" fmla="*/ 29985 w 36656"/>
                  <a:gd name="connsiteY29" fmla="*/ 122833 h 132602"/>
                  <a:gd name="connsiteX30" fmla="*/ 33798 w 36656"/>
                  <a:gd name="connsiteY30" fmla="*/ 128135 h 132602"/>
                  <a:gd name="connsiteX31" fmla="*/ 36240 w 36656"/>
                  <a:gd name="connsiteY31" fmla="*/ 131471 h 13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6656" h="132602">
                    <a:moveTo>
                      <a:pt x="36657" y="132603"/>
                    </a:moveTo>
                    <a:cubicBezTo>
                      <a:pt x="36657" y="132603"/>
                      <a:pt x="36299" y="132603"/>
                      <a:pt x="35704" y="131530"/>
                    </a:cubicBezTo>
                    <a:cubicBezTo>
                      <a:pt x="35108" y="130458"/>
                      <a:pt x="34095" y="129684"/>
                      <a:pt x="33023" y="128373"/>
                    </a:cubicBezTo>
                    <a:cubicBezTo>
                      <a:pt x="31951" y="127063"/>
                      <a:pt x="30521" y="125276"/>
                      <a:pt x="29092" y="123191"/>
                    </a:cubicBezTo>
                    <a:cubicBezTo>
                      <a:pt x="27662" y="121106"/>
                      <a:pt x="25875" y="118782"/>
                      <a:pt x="24266" y="116042"/>
                    </a:cubicBezTo>
                    <a:lnTo>
                      <a:pt x="21586" y="111753"/>
                    </a:lnTo>
                    <a:cubicBezTo>
                      <a:pt x="20692" y="110264"/>
                      <a:pt x="19858" y="108596"/>
                      <a:pt x="18965" y="106988"/>
                    </a:cubicBezTo>
                    <a:cubicBezTo>
                      <a:pt x="17058" y="103711"/>
                      <a:pt x="15450" y="100018"/>
                      <a:pt x="13603" y="96146"/>
                    </a:cubicBezTo>
                    <a:cubicBezTo>
                      <a:pt x="9937" y="87720"/>
                      <a:pt x="6949" y="79015"/>
                      <a:pt x="4668" y="70114"/>
                    </a:cubicBezTo>
                    <a:cubicBezTo>
                      <a:pt x="2519" y="61145"/>
                      <a:pt x="1064" y="52024"/>
                      <a:pt x="319" y="42831"/>
                    </a:cubicBezTo>
                    <a:cubicBezTo>
                      <a:pt x="319" y="38601"/>
                      <a:pt x="-98" y="34610"/>
                      <a:pt x="21" y="30917"/>
                    </a:cubicBezTo>
                    <a:cubicBezTo>
                      <a:pt x="21" y="29070"/>
                      <a:pt x="21" y="27223"/>
                      <a:pt x="21" y="25496"/>
                    </a:cubicBezTo>
                    <a:cubicBezTo>
                      <a:pt x="21" y="23768"/>
                      <a:pt x="21" y="22041"/>
                      <a:pt x="379" y="20492"/>
                    </a:cubicBezTo>
                    <a:cubicBezTo>
                      <a:pt x="379" y="17275"/>
                      <a:pt x="975" y="14535"/>
                      <a:pt x="1272" y="11854"/>
                    </a:cubicBezTo>
                    <a:cubicBezTo>
                      <a:pt x="1570" y="9174"/>
                      <a:pt x="1987" y="7148"/>
                      <a:pt x="2345" y="5421"/>
                    </a:cubicBezTo>
                    <a:cubicBezTo>
                      <a:pt x="2702" y="3693"/>
                      <a:pt x="2940" y="2442"/>
                      <a:pt x="3179" y="1370"/>
                    </a:cubicBezTo>
                    <a:cubicBezTo>
                      <a:pt x="3228" y="898"/>
                      <a:pt x="3348" y="436"/>
                      <a:pt x="3536" y="0"/>
                    </a:cubicBezTo>
                    <a:cubicBezTo>
                      <a:pt x="3602" y="474"/>
                      <a:pt x="3602" y="956"/>
                      <a:pt x="3536" y="1430"/>
                    </a:cubicBezTo>
                    <a:cubicBezTo>
                      <a:pt x="3536" y="2502"/>
                      <a:pt x="3179" y="3812"/>
                      <a:pt x="2940" y="5480"/>
                    </a:cubicBezTo>
                    <a:cubicBezTo>
                      <a:pt x="2702" y="7148"/>
                      <a:pt x="2285" y="9412"/>
                      <a:pt x="2047" y="11974"/>
                    </a:cubicBezTo>
                    <a:cubicBezTo>
                      <a:pt x="1809" y="14535"/>
                      <a:pt x="1392" y="17335"/>
                      <a:pt x="1332" y="20552"/>
                    </a:cubicBezTo>
                    <a:lnTo>
                      <a:pt x="1332" y="25496"/>
                    </a:lnTo>
                    <a:cubicBezTo>
                      <a:pt x="1332" y="27283"/>
                      <a:pt x="1332" y="29070"/>
                      <a:pt x="1332" y="30917"/>
                    </a:cubicBezTo>
                    <a:cubicBezTo>
                      <a:pt x="1332" y="34670"/>
                      <a:pt x="1332" y="38661"/>
                      <a:pt x="1809" y="42831"/>
                    </a:cubicBezTo>
                    <a:cubicBezTo>
                      <a:pt x="2555" y="51945"/>
                      <a:pt x="4009" y="60987"/>
                      <a:pt x="6157" y="69875"/>
                    </a:cubicBezTo>
                    <a:cubicBezTo>
                      <a:pt x="8436" y="78724"/>
                      <a:pt x="11384" y="87386"/>
                      <a:pt x="14973" y="95788"/>
                    </a:cubicBezTo>
                    <a:cubicBezTo>
                      <a:pt x="16761" y="99601"/>
                      <a:pt x="18369" y="103294"/>
                      <a:pt x="20156" y="106571"/>
                    </a:cubicBezTo>
                    <a:cubicBezTo>
                      <a:pt x="21050" y="108239"/>
                      <a:pt x="21884" y="109847"/>
                      <a:pt x="22777" y="111336"/>
                    </a:cubicBezTo>
                    <a:lnTo>
                      <a:pt x="25339" y="115625"/>
                    </a:lnTo>
                    <a:cubicBezTo>
                      <a:pt x="26887" y="118425"/>
                      <a:pt x="28615" y="120748"/>
                      <a:pt x="29985" y="122833"/>
                    </a:cubicBezTo>
                    <a:cubicBezTo>
                      <a:pt x="31149" y="124675"/>
                      <a:pt x="32422" y="126445"/>
                      <a:pt x="33798" y="128135"/>
                    </a:cubicBezTo>
                    <a:cubicBezTo>
                      <a:pt x="34751" y="129505"/>
                      <a:pt x="35585" y="130637"/>
                      <a:pt x="36240" y="1314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09" name="Forma Livre: Forma 2608">
                <a:extLst>
                  <a:ext uri="{FF2B5EF4-FFF2-40B4-BE49-F238E27FC236}">
                    <a16:creationId xmlns:a16="http://schemas.microsoft.com/office/drawing/2014/main" id="{DE2EE5E5-4F1B-F89D-23D1-5087854820A9}"/>
                  </a:ext>
                </a:extLst>
              </p:cNvPr>
              <p:cNvSpPr/>
              <p:nvPr/>
            </p:nvSpPr>
            <p:spPr>
              <a:xfrm>
                <a:off x="7883913" y="5514208"/>
                <a:ext cx="10099" cy="28958"/>
              </a:xfrm>
              <a:custGeom>
                <a:avLst/>
                <a:gdLst>
                  <a:gd name="connsiteX0" fmla="*/ 10097 w 10099"/>
                  <a:gd name="connsiteY0" fmla="*/ 28959 h 28958"/>
                  <a:gd name="connsiteX1" fmla="*/ 5928 w 10099"/>
                  <a:gd name="connsiteY1" fmla="*/ 26278 h 28958"/>
                  <a:gd name="connsiteX2" fmla="*/ 2115 w 10099"/>
                  <a:gd name="connsiteY2" fmla="*/ 3939 h 28958"/>
                  <a:gd name="connsiteX3" fmla="*/ 5153 w 10099"/>
                  <a:gd name="connsiteY3" fmla="*/ 8 h 28958"/>
                  <a:gd name="connsiteX4" fmla="*/ 2889 w 10099"/>
                  <a:gd name="connsiteY4" fmla="*/ 4297 h 28958"/>
                  <a:gd name="connsiteX5" fmla="*/ 1400 w 10099"/>
                  <a:gd name="connsiteY5" fmla="*/ 15556 h 28958"/>
                  <a:gd name="connsiteX6" fmla="*/ 6523 w 10099"/>
                  <a:gd name="connsiteY6" fmla="*/ 25682 h 28958"/>
                  <a:gd name="connsiteX7" fmla="*/ 10097 w 10099"/>
                  <a:gd name="connsiteY7" fmla="*/ 28959 h 2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99" h="28958">
                    <a:moveTo>
                      <a:pt x="10097" y="28959"/>
                    </a:moveTo>
                    <a:cubicBezTo>
                      <a:pt x="8489" y="28462"/>
                      <a:pt x="7047" y="27535"/>
                      <a:pt x="5928" y="26278"/>
                    </a:cubicBezTo>
                    <a:cubicBezTo>
                      <a:pt x="-202" y="20527"/>
                      <a:pt x="-1763" y="11399"/>
                      <a:pt x="2115" y="3939"/>
                    </a:cubicBezTo>
                    <a:cubicBezTo>
                      <a:pt x="3545" y="1140"/>
                      <a:pt x="5034" y="-111"/>
                      <a:pt x="5153" y="8"/>
                    </a:cubicBezTo>
                    <a:cubicBezTo>
                      <a:pt x="5272" y="127"/>
                      <a:pt x="4081" y="1557"/>
                      <a:pt x="2889" y="4297"/>
                    </a:cubicBezTo>
                    <a:cubicBezTo>
                      <a:pt x="1311" y="7825"/>
                      <a:pt x="793" y="11738"/>
                      <a:pt x="1400" y="15556"/>
                    </a:cubicBezTo>
                    <a:cubicBezTo>
                      <a:pt x="2109" y="19349"/>
                      <a:pt x="3890" y="22862"/>
                      <a:pt x="6523" y="25682"/>
                    </a:cubicBezTo>
                    <a:cubicBezTo>
                      <a:pt x="8549" y="27886"/>
                      <a:pt x="10157" y="28780"/>
                      <a:pt x="10097" y="289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0" name="Forma Livre: Forma 2609">
                <a:extLst>
                  <a:ext uri="{FF2B5EF4-FFF2-40B4-BE49-F238E27FC236}">
                    <a16:creationId xmlns:a16="http://schemas.microsoft.com/office/drawing/2014/main" id="{6892CABF-14F1-5CAA-6258-BBCA1F352442}"/>
                  </a:ext>
                </a:extLst>
              </p:cNvPr>
              <p:cNvSpPr/>
              <p:nvPr/>
            </p:nvSpPr>
            <p:spPr>
              <a:xfrm>
                <a:off x="7909020" y="5482465"/>
                <a:ext cx="2197" cy="9769"/>
              </a:xfrm>
              <a:custGeom>
                <a:avLst/>
                <a:gdLst>
                  <a:gd name="connsiteX0" fmla="*/ 2028 w 2197"/>
                  <a:gd name="connsiteY0" fmla="*/ 9769 h 9769"/>
                  <a:gd name="connsiteX1" fmla="*/ 2 w 2197"/>
                  <a:gd name="connsiteY1" fmla="*/ 0 h 9769"/>
                  <a:gd name="connsiteX2" fmla="*/ 1611 w 2197"/>
                  <a:gd name="connsiteY2" fmla="*/ 4766 h 9769"/>
                  <a:gd name="connsiteX3" fmla="*/ 2028 w 2197"/>
                  <a:gd name="connsiteY3" fmla="*/ 9769 h 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7" h="9769">
                    <a:moveTo>
                      <a:pt x="2028" y="9769"/>
                    </a:moveTo>
                    <a:cubicBezTo>
                      <a:pt x="646" y="6701"/>
                      <a:pt x="-45" y="3366"/>
                      <a:pt x="2" y="0"/>
                    </a:cubicBezTo>
                    <a:cubicBezTo>
                      <a:pt x="360" y="0"/>
                      <a:pt x="1075" y="2085"/>
                      <a:pt x="1611" y="4766"/>
                    </a:cubicBezTo>
                    <a:cubicBezTo>
                      <a:pt x="2147" y="7446"/>
                      <a:pt x="2385" y="9710"/>
                      <a:pt x="2028" y="97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1" name="Forma Livre: Forma 2610">
                <a:extLst>
                  <a:ext uri="{FF2B5EF4-FFF2-40B4-BE49-F238E27FC236}">
                    <a16:creationId xmlns:a16="http://schemas.microsoft.com/office/drawing/2014/main" id="{58846CFF-72E1-0474-A320-7AA6507BC7DA}"/>
                  </a:ext>
                </a:extLst>
              </p:cNvPr>
              <p:cNvSpPr/>
              <p:nvPr/>
            </p:nvSpPr>
            <p:spPr>
              <a:xfrm>
                <a:off x="7828603" y="5424587"/>
                <a:ext cx="84946" cy="45427"/>
              </a:xfrm>
              <a:custGeom>
                <a:avLst/>
                <a:gdLst>
                  <a:gd name="connsiteX0" fmla="*/ 84947 w 84946"/>
                  <a:gd name="connsiteY0" fmla="*/ 95 h 45427"/>
                  <a:gd name="connsiteX1" fmla="*/ 81075 w 84946"/>
                  <a:gd name="connsiteY1" fmla="*/ 751 h 45427"/>
                  <a:gd name="connsiteX2" fmla="*/ 76607 w 84946"/>
                  <a:gd name="connsiteY2" fmla="*/ 1465 h 45427"/>
                  <a:gd name="connsiteX3" fmla="*/ 70650 w 84946"/>
                  <a:gd name="connsiteY3" fmla="*/ 2597 h 45427"/>
                  <a:gd name="connsiteX4" fmla="*/ 63561 w 84946"/>
                  <a:gd name="connsiteY4" fmla="*/ 4384 h 45427"/>
                  <a:gd name="connsiteX5" fmla="*/ 55519 w 84946"/>
                  <a:gd name="connsiteY5" fmla="*/ 6886 h 45427"/>
                  <a:gd name="connsiteX6" fmla="*/ 21862 w 84946"/>
                  <a:gd name="connsiteY6" fmla="*/ 24757 h 45427"/>
                  <a:gd name="connsiteX7" fmla="*/ 15369 w 84946"/>
                  <a:gd name="connsiteY7" fmla="*/ 29999 h 45427"/>
                  <a:gd name="connsiteX8" fmla="*/ 9948 w 84946"/>
                  <a:gd name="connsiteY8" fmla="*/ 34944 h 45427"/>
                  <a:gd name="connsiteX9" fmla="*/ 5719 w 84946"/>
                  <a:gd name="connsiteY9" fmla="*/ 39233 h 45427"/>
                  <a:gd name="connsiteX10" fmla="*/ 2681 w 84946"/>
                  <a:gd name="connsiteY10" fmla="*/ 42569 h 45427"/>
                  <a:gd name="connsiteX11" fmla="*/ 0 w 84946"/>
                  <a:gd name="connsiteY11" fmla="*/ 45428 h 45427"/>
                  <a:gd name="connsiteX12" fmla="*/ 2323 w 84946"/>
                  <a:gd name="connsiteY12" fmla="*/ 42271 h 45427"/>
                  <a:gd name="connsiteX13" fmla="*/ 5242 w 84946"/>
                  <a:gd name="connsiteY13" fmla="*/ 38756 h 45427"/>
                  <a:gd name="connsiteX14" fmla="*/ 9352 w 84946"/>
                  <a:gd name="connsiteY14" fmla="*/ 34348 h 45427"/>
                  <a:gd name="connsiteX15" fmla="*/ 14714 w 84946"/>
                  <a:gd name="connsiteY15" fmla="*/ 29284 h 45427"/>
                  <a:gd name="connsiteX16" fmla="*/ 21207 w 84946"/>
                  <a:gd name="connsiteY16" fmla="*/ 23864 h 45427"/>
                  <a:gd name="connsiteX17" fmla="*/ 55162 w 84946"/>
                  <a:gd name="connsiteY17" fmla="*/ 5635 h 45427"/>
                  <a:gd name="connsiteX18" fmla="*/ 63263 w 84946"/>
                  <a:gd name="connsiteY18" fmla="*/ 3193 h 45427"/>
                  <a:gd name="connsiteX19" fmla="*/ 70471 w 84946"/>
                  <a:gd name="connsiteY19" fmla="*/ 1525 h 45427"/>
                  <a:gd name="connsiteX20" fmla="*/ 76428 w 84946"/>
                  <a:gd name="connsiteY20" fmla="*/ 572 h 45427"/>
                  <a:gd name="connsiteX21" fmla="*/ 81015 w 84946"/>
                  <a:gd name="connsiteY21" fmla="*/ 36 h 45427"/>
                  <a:gd name="connsiteX22" fmla="*/ 84947 w 84946"/>
                  <a:gd name="connsiteY22" fmla="*/ 95 h 45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4946" h="45427">
                    <a:moveTo>
                      <a:pt x="84947" y="95"/>
                    </a:moveTo>
                    <a:cubicBezTo>
                      <a:pt x="83672" y="392"/>
                      <a:pt x="82379" y="612"/>
                      <a:pt x="81075" y="751"/>
                    </a:cubicBezTo>
                    <a:cubicBezTo>
                      <a:pt x="79573" y="914"/>
                      <a:pt x="78084" y="1152"/>
                      <a:pt x="76607" y="1465"/>
                    </a:cubicBezTo>
                    <a:cubicBezTo>
                      <a:pt x="74879" y="1465"/>
                      <a:pt x="72854" y="2061"/>
                      <a:pt x="70650" y="2597"/>
                    </a:cubicBezTo>
                    <a:cubicBezTo>
                      <a:pt x="68446" y="3133"/>
                      <a:pt x="66063" y="3610"/>
                      <a:pt x="63561" y="4384"/>
                    </a:cubicBezTo>
                    <a:cubicBezTo>
                      <a:pt x="61059" y="5159"/>
                      <a:pt x="58379" y="5933"/>
                      <a:pt x="55519" y="6886"/>
                    </a:cubicBezTo>
                    <a:cubicBezTo>
                      <a:pt x="43450" y="11076"/>
                      <a:pt x="32095" y="17104"/>
                      <a:pt x="21862" y="24757"/>
                    </a:cubicBezTo>
                    <a:cubicBezTo>
                      <a:pt x="19539" y="26544"/>
                      <a:pt x="17275" y="28212"/>
                      <a:pt x="15369" y="29999"/>
                    </a:cubicBezTo>
                    <a:cubicBezTo>
                      <a:pt x="13463" y="31786"/>
                      <a:pt x="11557" y="33395"/>
                      <a:pt x="9948" y="34944"/>
                    </a:cubicBezTo>
                    <a:cubicBezTo>
                      <a:pt x="8340" y="36492"/>
                      <a:pt x="6970" y="37922"/>
                      <a:pt x="5719" y="39233"/>
                    </a:cubicBezTo>
                    <a:cubicBezTo>
                      <a:pt x="4650" y="40292"/>
                      <a:pt x="3636" y="41406"/>
                      <a:pt x="2681" y="42569"/>
                    </a:cubicBezTo>
                    <a:cubicBezTo>
                      <a:pt x="1871" y="43596"/>
                      <a:pt x="973" y="44553"/>
                      <a:pt x="0" y="45428"/>
                    </a:cubicBezTo>
                    <a:cubicBezTo>
                      <a:pt x="704" y="44326"/>
                      <a:pt x="1480" y="43271"/>
                      <a:pt x="2323" y="42271"/>
                    </a:cubicBezTo>
                    <a:cubicBezTo>
                      <a:pt x="3038" y="41318"/>
                      <a:pt x="4051" y="40067"/>
                      <a:pt x="5242" y="38756"/>
                    </a:cubicBezTo>
                    <a:cubicBezTo>
                      <a:pt x="6434" y="37446"/>
                      <a:pt x="7744" y="35897"/>
                      <a:pt x="9352" y="34348"/>
                    </a:cubicBezTo>
                    <a:cubicBezTo>
                      <a:pt x="10961" y="32799"/>
                      <a:pt x="12688" y="31012"/>
                      <a:pt x="14714" y="29284"/>
                    </a:cubicBezTo>
                    <a:cubicBezTo>
                      <a:pt x="16739" y="27557"/>
                      <a:pt x="18884" y="25710"/>
                      <a:pt x="21207" y="23864"/>
                    </a:cubicBezTo>
                    <a:cubicBezTo>
                      <a:pt x="31440" y="15952"/>
                      <a:pt x="42914" y="9793"/>
                      <a:pt x="55162" y="5635"/>
                    </a:cubicBezTo>
                    <a:cubicBezTo>
                      <a:pt x="58021" y="4682"/>
                      <a:pt x="60702" y="3789"/>
                      <a:pt x="63263" y="3193"/>
                    </a:cubicBezTo>
                    <a:cubicBezTo>
                      <a:pt x="65825" y="2597"/>
                      <a:pt x="68267" y="1942"/>
                      <a:pt x="70471" y="1525"/>
                    </a:cubicBezTo>
                    <a:cubicBezTo>
                      <a:pt x="72675" y="1108"/>
                      <a:pt x="74701" y="810"/>
                      <a:pt x="76428" y="572"/>
                    </a:cubicBezTo>
                    <a:cubicBezTo>
                      <a:pt x="78156" y="333"/>
                      <a:pt x="79764" y="155"/>
                      <a:pt x="81015" y="36"/>
                    </a:cubicBezTo>
                    <a:cubicBezTo>
                      <a:pt x="82326" y="-27"/>
                      <a:pt x="83636" y="-7"/>
                      <a:pt x="84947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2" name="Forma Livre: Forma 2611">
                <a:extLst>
                  <a:ext uri="{FF2B5EF4-FFF2-40B4-BE49-F238E27FC236}">
                    <a16:creationId xmlns:a16="http://schemas.microsoft.com/office/drawing/2014/main" id="{BD3C7E5E-C1A6-58AD-F99D-1428D0D0B3A1}"/>
                  </a:ext>
                </a:extLst>
              </p:cNvPr>
              <p:cNvSpPr/>
              <p:nvPr/>
            </p:nvSpPr>
            <p:spPr>
              <a:xfrm>
                <a:off x="7907593" y="5694713"/>
                <a:ext cx="73151" cy="10862"/>
              </a:xfrm>
              <a:custGeom>
                <a:avLst/>
                <a:gdLst>
                  <a:gd name="connsiteX0" fmla="*/ 73152 w 73151"/>
                  <a:gd name="connsiteY0" fmla="*/ 0 h 10862"/>
                  <a:gd name="connsiteX1" fmla="*/ 70531 w 73151"/>
                  <a:gd name="connsiteY1" fmla="*/ 1310 h 10862"/>
                  <a:gd name="connsiteX2" fmla="*/ 63085 w 73151"/>
                  <a:gd name="connsiteY2" fmla="*/ 4289 h 10862"/>
                  <a:gd name="connsiteX3" fmla="*/ 37231 w 73151"/>
                  <a:gd name="connsiteY3" fmla="*/ 10246 h 10862"/>
                  <a:gd name="connsiteX4" fmla="*/ 10782 w 73151"/>
                  <a:gd name="connsiteY4" fmla="*/ 9889 h 10862"/>
                  <a:gd name="connsiteX5" fmla="*/ 2859 w 73151"/>
                  <a:gd name="connsiteY5" fmla="*/ 8518 h 10862"/>
                  <a:gd name="connsiteX6" fmla="*/ 0 w 73151"/>
                  <a:gd name="connsiteY6" fmla="*/ 7744 h 10862"/>
                  <a:gd name="connsiteX7" fmla="*/ 2978 w 73151"/>
                  <a:gd name="connsiteY7" fmla="*/ 8102 h 10862"/>
                  <a:gd name="connsiteX8" fmla="*/ 10842 w 73151"/>
                  <a:gd name="connsiteY8" fmla="*/ 9055 h 10862"/>
                  <a:gd name="connsiteX9" fmla="*/ 62787 w 73151"/>
                  <a:gd name="connsiteY9" fmla="*/ 3753 h 10862"/>
                  <a:gd name="connsiteX10" fmla="*/ 70352 w 73151"/>
                  <a:gd name="connsiteY10" fmla="*/ 1191 h 10862"/>
                  <a:gd name="connsiteX11" fmla="*/ 73152 w 73151"/>
                  <a:gd name="connsiteY11" fmla="*/ 0 h 1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3151" h="10862">
                    <a:moveTo>
                      <a:pt x="73152" y="0"/>
                    </a:moveTo>
                    <a:cubicBezTo>
                      <a:pt x="72330" y="530"/>
                      <a:pt x="71448" y="969"/>
                      <a:pt x="70531" y="1310"/>
                    </a:cubicBezTo>
                    <a:cubicBezTo>
                      <a:pt x="68100" y="2433"/>
                      <a:pt x="65616" y="3428"/>
                      <a:pt x="63085" y="4289"/>
                    </a:cubicBezTo>
                    <a:cubicBezTo>
                      <a:pt x="54715" y="7231"/>
                      <a:pt x="46042" y="9229"/>
                      <a:pt x="37231" y="10246"/>
                    </a:cubicBezTo>
                    <a:cubicBezTo>
                      <a:pt x="28433" y="11174"/>
                      <a:pt x="19551" y="11054"/>
                      <a:pt x="10782" y="9889"/>
                    </a:cubicBezTo>
                    <a:cubicBezTo>
                      <a:pt x="8113" y="9594"/>
                      <a:pt x="5469" y="9137"/>
                      <a:pt x="2859" y="8518"/>
                    </a:cubicBezTo>
                    <a:cubicBezTo>
                      <a:pt x="1876" y="8380"/>
                      <a:pt x="917" y="8120"/>
                      <a:pt x="0" y="7744"/>
                    </a:cubicBezTo>
                    <a:cubicBezTo>
                      <a:pt x="1001" y="7777"/>
                      <a:pt x="1996" y="7897"/>
                      <a:pt x="2978" y="8102"/>
                    </a:cubicBezTo>
                    <a:cubicBezTo>
                      <a:pt x="4825" y="8102"/>
                      <a:pt x="7506" y="8757"/>
                      <a:pt x="10842" y="9055"/>
                    </a:cubicBezTo>
                    <a:cubicBezTo>
                      <a:pt x="28337" y="10844"/>
                      <a:pt x="46012" y="9040"/>
                      <a:pt x="62787" y="3753"/>
                    </a:cubicBezTo>
                    <a:cubicBezTo>
                      <a:pt x="66003" y="2740"/>
                      <a:pt x="68744" y="1847"/>
                      <a:pt x="70352" y="1191"/>
                    </a:cubicBezTo>
                    <a:cubicBezTo>
                      <a:pt x="71246" y="706"/>
                      <a:pt x="72181" y="307"/>
                      <a:pt x="731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3" name="Forma Livre: Forma 2612">
                <a:extLst>
                  <a:ext uri="{FF2B5EF4-FFF2-40B4-BE49-F238E27FC236}">
                    <a16:creationId xmlns:a16="http://schemas.microsoft.com/office/drawing/2014/main" id="{53FAAFC8-B415-7B64-9FB3-F5DF84DCD578}"/>
                  </a:ext>
                </a:extLst>
              </p:cNvPr>
              <p:cNvSpPr/>
              <p:nvPr/>
            </p:nvSpPr>
            <p:spPr>
              <a:xfrm>
                <a:off x="9632970" y="6532272"/>
                <a:ext cx="457531" cy="899738"/>
              </a:xfrm>
              <a:custGeom>
                <a:avLst/>
                <a:gdLst>
                  <a:gd name="connsiteX0" fmla="*/ 194739 w 457531"/>
                  <a:gd name="connsiteY0" fmla="*/ 173 h 899738"/>
                  <a:gd name="connsiteX1" fmla="*/ 148990 w 457531"/>
                  <a:gd name="connsiteY1" fmla="*/ 109603 h 899738"/>
                  <a:gd name="connsiteX2" fmla="*/ 165193 w 457531"/>
                  <a:gd name="connsiteY2" fmla="*/ 282892 h 899738"/>
                  <a:gd name="connsiteX3" fmla="*/ 144283 w 457531"/>
                  <a:gd name="connsiteY3" fmla="*/ 303026 h 899738"/>
                  <a:gd name="connsiteX4" fmla="*/ 70298 w 457531"/>
                  <a:gd name="connsiteY4" fmla="*/ 291946 h 899738"/>
                  <a:gd name="connsiteX5" fmla="*/ 83046 w 457531"/>
                  <a:gd name="connsiteY5" fmla="*/ 374034 h 899738"/>
                  <a:gd name="connsiteX6" fmla="*/ 164120 w 457531"/>
                  <a:gd name="connsiteY6" fmla="*/ 492042 h 899738"/>
                  <a:gd name="connsiteX7" fmla="*/ 156734 w 457531"/>
                  <a:gd name="connsiteY7" fmla="*/ 510508 h 899738"/>
                  <a:gd name="connsiteX8" fmla="*/ 37594 w 457531"/>
                  <a:gd name="connsiteY8" fmla="*/ 522780 h 899738"/>
                  <a:gd name="connsiteX9" fmla="*/ 119324 w 457531"/>
                  <a:gd name="connsiteY9" fmla="*/ 660922 h 899738"/>
                  <a:gd name="connsiteX10" fmla="*/ 125281 w 457531"/>
                  <a:gd name="connsiteY10" fmla="*/ 681831 h 899738"/>
                  <a:gd name="connsiteX11" fmla="*/ 64579 w 457531"/>
                  <a:gd name="connsiteY11" fmla="*/ 666045 h 899738"/>
                  <a:gd name="connsiteX12" fmla="*/ 422 w 457531"/>
                  <a:gd name="connsiteY12" fmla="*/ 680283 h 899738"/>
                  <a:gd name="connsiteX13" fmla="*/ 172698 w 457531"/>
                  <a:gd name="connsiteY13" fmla="*/ 866200 h 899738"/>
                  <a:gd name="connsiteX14" fmla="*/ 239953 w 457531"/>
                  <a:gd name="connsiteY14" fmla="*/ 899738 h 899738"/>
                  <a:gd name="connsiteX15" fmla="*/ 303633 w 457531"/>
                  <a:gd name="connsiteY15" fmla="*/ 859171 h 899738"/>
                  <a:gd name="connsiteX16" fmla="*/ 456430 w 457531"/>
                  <a:gd name="connsiteY16" fmla="*/ 656991 h 899738"/>
                  <a:gd name="connsiteX17" fmla="*/ 391201 w 457531"/>
                  <a:gd name="connsiteY17" fmla="*/ 649247 h 899738"/>
                  <a:gd name="connsiteX18" fmla="*/ 332346 w 457531"/>
                  <a:gd name="connsiteY18" fmla="*/ 670990 h 899738"/>
                  <a:gd name="connsiteX19" fmla="*/ 336099 w 457531"/>
                  <a:gd name="connsiteY19" fmla="*/ 649604 h 899738"/>
                  <a:gd name="connsiteX20" fmla="*/ 403472 w 457531"/>
                  <a:gd name="connsiteY20" fmla="*/ 503956 h 899738"/>
                  <a:gd name="connsiteX21" fmla="*/ 283856 w 457531"/>
                  <a:gd name="connsiteY21" fmla="*/ 503658 h 899738"/>
                  <a:gd name="connsiteX22" fmla="*/ 274682 w 457531"/>
                  <a:gd name="connsiteY22" fmla="*/ 486085 h 899738"/>
                  <a:gd name="connsiteX23" fmla="*/ 343545 w 457531"/>
                  <a:gd name="connsiteY23" fmla="*/ 360511 h 899738"/>
                  <a:gd name="connsiteX24" fmla="*/ 348013 w 457531"/>
                  <a:gd name="connsiteY24" fmla="*/ 277590 h 899738"/>
                  <a:gd name="connsiteX25" fmla="*/ 275516 w 457531"/>
                  <a:gd name="connsiteY25" fmla="*/ 295997 h 899738"/>
                  <a:gd name="connsiteX26" fmla="*/ 252701 w 457531"/>
                  <a:gd name="connsiteY26" fmla="*/ 278126 h 899738"/>
                  <a:gd name="connsiteX27" fmla="*/ 251509 w 457531"/>
                  <a:gd name="connsiteY27" fmla="*/ 104063 h 899738"/>
                  <a:gd name="connsiteX28" fmla="*/ 193786 w 457531"/>
                  <a:gd name="connsiteY28" fmla="*/ 173 h 89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57531" h="899738">
                    <a:moveTo>
                      <a:pt x="194739" y="173"/>
                    </a:moveTo>
                    <a:cubicBezTo>
                      <a:pt x="194739" y="173"/>
                      <a:pt x="144343" y="-3461"/>
                      <a:pt x="148990" y="109603"/>
                    </a:cubicBezTo>
                    <a:cubicBezTo>
                      <a:pt x="153636" y="222667"/>
                      <a:pt x="165193" y="282892"/>
                      <a:pt x="165193" y="282892"/>
                    </a:cubicBezTo>
                    <a:cubicBezTo>
                      <a:pt x="165193" y="282892"/>
                      <a:pt x="163703" y="307971"/>
                      <a:pt x="144283" y="303026"/>
                    </a:cubicBezTo>
                    <a:cubicBezTo>
                      <a:pt x="124864" y="298082"/>
                      <a:pt x="88347" y="273718"/>
                      <a:pt x="70298" y="291946"/>
                    </a:cubicBezTo>
                    <a:cubicBezTo>
                      <a:pt x="52248" y="310175"/>
                      <a:pt x="58384" y="339602"/>
                      <a:pt x="83046" y="374034"/>
                    </a:cubicBezTo>
                    <a:cubicBezTo>
                      <a:pt x="107707" y="408465"/>
                      <a:pt x="159474" y="485072"/>
                      <a:pt x="164120" y="492042"/>
                    </a:cubicBezTo>
                    <a:cubicBezTo>
                      <a:pt x="168767" y="499011"/>
                      <a:pt x="170494" y="511759"/>
                      <a:pt x="156734" y="510508"/>
                    </a:cubicBezTo>
                    <a:cubicBezTo>
                      <a:pt x="142973" y="509257"/>
                      <a:pt x="50103" y="477804"/>
                      <a:pt x="37594" y="522780"/>
                    </a:cubicBezTo>
                    <a:cubicBezTo>
                      <a:pt x="25084" y="567755"/>
                      <a:pt x="110388" y="651570"/>
                      <a:pt x="119324" y="660922"/>
                    </a:cubicBezTo>
                    <a:cubicBezTo>
                      <a:pt x="128259" y="670275"/>
                      <a:pt x="128914" y="676172"/>
                      <a:pt x="125281" y="681831"/>
                    </a:cubicBezTo>
                    <a:cubicBezTo>
                      <a:pt x="121647" y="687490"/>
                      <a:pt x="91385" y="673909"/>
                      <a:pt x="64579" y="666045"/>
                    </a:cubicBezTo>
                    <a:cubicBezTo>
                      <a:pt x="37772" y="658182"/>
                      <a:pt x="5366" y="653774"/>
                      <a:pt x="422" y="680283"/>
                    </a:cubicBezTo>
                    <a:cubicBezTo>
                      <a:pt x="-4522" y="706791"/>
                      <a:pt x="32828" y="784530"/>
                      <a:pt x="172698" y="866200"/>
                    </a:cubicBezTo>
                    <a:lnTo>
                      <a:pt x="239953" y="899738"/>
                    </a:lnTo>
                    <a:lnTo>
                      <a:pt x="303633" y="859171"/>
                    </a:lnTo>
                    <a:cubicBezTo>
                      <a:pt x="434687" y="763859"/>
                      <a:pt x="463995" y="682904"/>
                      <a:pt x="456430" y="656991"/>
                    </a:cubicBezTo>
                    <a:cubicBezTo>
                      <a:pt x="448864" y="631078"/>
                      <a:pt x="417054" y="638703"/>
                      <a:pt x="391201" y="649247"/>
                    </a:cubicBezTo>
                    <a:cubicBezTo>
                      <a:pt x="365347" y="659790"/>
                      <a:pt x="336575" y="676232"/>
                      <a:pt x="332346" y="670990"/>
                    </a:cubicBezTo>
                    <a:cubicBezTo>
                      <a:pt x="328116" y="665747"/>
                      <a:pt x="327997" y="659790"/>
                      <a:pt x="336099" y="649604"/>
                    </a:cubicBezTo>
                    <a:cubicBezTo>
                      <a:pt x="344200" y="639418"/>
                      <a:pt x="420211" y="547501"/>
                      <a:pt x="403472" y="503956"/>
                    </a:cubicBezTo>
                    <a:cubicBezTo>
                      <a:pt x="386733" y="460410"/>
                      <a:pt x="297438" y="501037"/>
                      <a:pt x="283856" y="503658"/>
                    </a:cubicBezTo>
                    <a:cubicBezTo>
                      <a:pt x="270274" y="506279"/>
                      <a:pt x="270810" y="493352"/>
                      <a:pt x="274682" y="486085"/>
                    </a:cubicBezTo>
                    <a:cubicBezTo>
                      <a:pt x="278554" y="478817"/>
                      <a:pt x="322338" y="397028"/>
                      <a:pt x="343545" y="360511"/>
                    </a:cubicBezTo>
                    <a:cubicBezTo>
                      <a:pt x="364752" y="323995"/>
                      <a:pt x="368564" y="294508"/>
                      <a:pt x="348013" y="277590"/>
                    </a:cubicBezTo>
                    <a:cubicBezTo>
                      <a:pt x="327461" y="260672"/>
                      <a:pt x="294400" y="289147"/>
                      <a:pt x="275516" y="295997"/>
                    </a:cubicBezTo>
                    <a:cubicBezTo>
                      <a:pt x="256632" y="302848"/>
                      <a:pt x="252701" y="278126"/>
                      <a:pt x="252701" y="278126"/>
                    </a:cubicBezTo>
                    <a:cubicBezTo>
                      <a:pt x="252701" y="278126"/>
                      <a:pt x="258181" y="217007"/>
                      <a:pt x="251509" y="104063"/>
                    </a:cubicBezTo>
                    <a:cubicBezTo>
                      <a:pt x="244837" y="-8882"/>
                      <a:pt x="193786" y="173"/>
                      <a:pt x="193786" y="173"/>
                    </a:cubicBezTo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4" name="Forma Livre: Forma 2613">
                <a:extLst>
                  <a:ext uri="{FF2B5EF4-FFF2-40B4-BE49-F238E27FC236}">
                    <a16:creationId xmlns:a16="http://schemas.microsoft.com/office/drawing/2014/main" id="{59392AF5-20BD-BC12-83B5-408F7B062C68}"/>
                  </a:ext>
                </a:extLst>
              </p:cNvPr>
              <p:cNvSpPr/>
              <p:nvPr/>
            </p:nvSpPr>
            <p:spPr>
              <a:xfrm>
                <a:off x="9831669" y="6633713"/>
                <a:ext cx="45542" cy="917317"/>
              </a:xfrm>
              <a:custGeom>
                <a:avLst/>
                <a:gdLst>
                  <a:gd name="connsiteX0" fmla="*/ 31 w 45542"/>
                  <a:gd name="connsiteY0" fmla="*/ 0 h 917317"/>
                  <a:gd name="connsiteX1" fmla="*/ 329 w 45542"/>
                  <a:gd name="connsiteY1" fmla="*/ 2323 h 917317"/>
                  <a:gd name="connsiteX2" fmla="*/ 865 w 45542"/>
                  <a:gd name="connsiteY2" fmla="*/ 9293 h 917317"/>
                  <a:gd name="connsiteX3" fmla="*/ 2652 w 45542"/>
                  <a:gd name="connsiteY3" fmla="*/ 35980 h 917317"/>
                  <a:gd name="connsiteX4" fmla="*/ 8609 w 45542"/>
                  <a:gd name="connsiteY4" fmla="*/ 134211 h 917317"/>
                  <a:gd name="connsiteX5" fmla="*/ 24157 w 45542"/>
                  <a:gd name="connsiteY5" fmla="*/ 458569 h 917317"/>
                  <a:gd name="connsiteX6" fmla="*/ 38930 w 45542"/>
                  <a:gd name="connsiteY6" fmla="*/ 782987 h 917317"/>
                  <a:gd name="connsiteX7" fmla="*/ 43934 w 45542"/>
                  <a:gd name="connsiteY7" fmla="*/ 881277 h 917317"/>
                  <a:gd name="connsiteX8" fmla="*/ 45245 w 45542"/>
                  <a:gd name="connsiteY8" fmla="*/ 908024 h 917317"/>
                  <a:gd name="connsiteX9" fmla="*/ 45543 w 45542"/>
                  <a:gd name="connsiteY9" fmla="*/ 914934 h 917317"/>
                  <a:gd name="connsiteX10" fmla="*/ 45543 w 45542"/>
                  <a:gd name="connsiteY10" fmla="*/ 917317 h 917317"/>
                  <a:gd name="connsiteX11" fmla="*/ 45245 w 45542"/>
                  <a:gd name="connsiteY11" fmla="*/ 914994 h 917317"/>
                  <a:gd name="connsiteX12" fmla="*/ 44709 w 45542"/>
                  <a:gd name="connsiteY12" fmla="*/ 908024 h 917317"/>
                  <a:gd name="connsiteX13" fmla="*/ 42922 w 45542"/>
                  <a:gd name="connsiteY13" fmla="*/ 881337 h 917317"/>
                  <a:gd name="connsiteX14" fmla="*/ 36965 w 45542"/>
                  <a:gd name="connsiteY14" fmla="*/ 783106 h 917317"/>
                  <a:gd name="connsiteX15" fmla="*/ 21417 w 45542"/>
                  <a:gd name="connsiteY15" fmla="*/ 458688 h 917317"/>
                  <a:gd name="connsiteX16" fmla="*/ 6644 w 45542"/>
                  <a:gd name="connsiteY16" fmla="*/ 134330 h 917317"/>
                  <a:gd name="connsiteX17" fmla="*/ 1640 w 45542"/>
                  <a:gd name="connsiteY17" fmla="*/ 36040 h 917317"/>
                  <a:gd name="connsiteX18" fmla="*/ 329 w 45542"/>
                  <a:gd name="connsiteY18" fmla="*/ 9293 h 917317"/>
                  <a:gd name="connsiteX19" fmla="*/ 31 w 45542"/>
                  <a:gd name="connsiteY19" fmla="*/ 2383 h 917317"/>
                  <a:gd name="connsiteX20" fmla="*/ 31 w 45542"/>
                  <a:gd name="connsiteY20" fmla="*/ 0 h 91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5542" h="917317">
                    <a:moveTo>
                      <a:pt x="31" y="0"/>
                    </a:moveTo>
                    <a:cubicBezTo>
                      <a:pt x="31" y="0"/>
                      <a:pt x="31" y="774"/>
                      <a:pt x="329" y="2323"/>
                    </a:cubicBezTo>
                    <a:cubicBezTo>
                      <a:pt x="627" y="3872"/>
                      <a:pt x="627" y="6314"/>
                      <a:pt x="865" y="9293"/>
                    </a:cubicBezTo>
                    <a:cubicBezTo>
                      <a:pt x="1282" y="15250"/>
                      <a:pt x="1878" y="24483"/>
                      <a:pt x="2652" y="35980"/>
                    </a:cubicBezTo>
                    <a:cubicBezTo>
                      <a:pt x="4201" y="59153"/>
                      <a:pt x="6167" y="92750"/>
                      <a:pt x="8609" y="134211"/>
                    </a:cubicBezTo>
                    <a:cubicBezTo>
                      <a:pt x="13196" y="217192"/>
                      <a:pt x="18617" y="331924"/>
                      <a:pt x="24157" y="458569"/>
                    </a:cubicBezTo>
                    <a:cubicBezTo>
                      <a:pt x="29697" y="585215"/>
                      <a:pt x="34761" y="700006"/>
                      <a:pt x="38930" y="782987"/>
                    </a:cubicBezTo>
                    <a:cubicBezTo>
                      <a:pt x="41015" y="824388"/>
                      <a:pt x="42743" y="857926"/>
                      <a:pt x="43934" y="881277"/>
                    </a:cubicBezTo>
                    <a:cubicBezTo>
                      <a:pt x="44471" y="892774"/>
                      <a:pt x="44947" y="901769"/>
                      <a:pt x="45245" y="908024"/>
                    </a:cubicBezTo>
                    <a:cubicBezTo>
                      <a:pt x="45245" y="910943"/>
                      <a:pt x="45245" y="913266"/>
                      <a:pt x="45543" y="914934"/>
                    </a:cubicBezTo>
                    <a:lnTo>
                      <a:pt x="45543" y="917317"/>
                    </a:lnTo>
                    <a:cubicBezTo>
                      <a:pt x="45394" y="916548"/>
                      <a:pt x="45293" y="915774"/>
                      <a:pt x="45245" y="914994"/>
                    </a:cubicBezTo>
                    <a:cubicBezTo>
                      <a:pt x="45245" y="913326"/>
                      <a:pt x="45066" y="911002"/>
                      <a:pt x="44709" y="908024"/>
                    </a:cubicBezTo>
                    <a:cubicBezTo>
                      <a:pt x="44292" y="902067"/>
                      <a:pt x="43696" y="892834"/>
                      <a:pt x="42922" y="881337"/>
                    </a:cubicBezTo>
                    <a:cubicBezTo>
                      <a:pt x="41373" y="858164"/>
                      <a:pt x="39407" y="824567"/>
                      <a:pt x="36965" y="783106"/>
                    </a:cubicBezTo>
                    <a:cubicBezTo>
                      <a:pt x="32378" y="700125"/>
                      <a:pt x="26957" y="585394"/>
                      <a:pt x="21417" y="458688"/>
                    </a:cubicBezTo>
                    <a:cubicBezTo>
                      <a:pt x="15877" y="331983"/>
                      <a:pt x="10814" y="217311"/>
                      <a:pt x="6644" y="134330"/>
                    </a:cubicBezTo>
                    <a:cubicBezTo>
                      <a:pt x="4559" y="92631"/>
                      <a:pt x="2831" y="59391"/>
                      <a:pt x="1640" y="36040"/>
                    </a:cubicBezTo>
                    <a:cubicBezTo>
                      <a:pt x="1104" y="24543"/>
                      <a:pt x="627" y="15548"/>
                      <a:pt x="329" y="9293"/>
                    </a:cubicBezTo>
                    <a:cubicBezTo>
                      <a:pt x="329" y="6314"/>
                      <a:pt x="329" y="4051"/>
                      <a:pt x="31" y="2383"/>
                    </a:cubicBezTo>
                    <a:cubicBezTo>
                      <a:pt x="-10" y="1591"/>
                      <a:pt x="-10" y="792"/>
                      <a:pt x="31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5" name="Forma Livre: Forma 2614">
                <a:extLst>
                  <a:ext uri="{FF2B5EF4-FFF2-40B4-BE49-F238E27FC236}">
                    <a16:creationId xmlns:a16="http://schemas.microsoft.com/office/drawing/2014/main" id="{5925B327-0D20-C4F1-B67D-B83AA0E9689D}"/>
                  </a:ext>
                </a:extLst>
              </p:cNvPr>
              <p:cNvSpPr/>
              <p:nvPr/>
            </p:nvSpPr>
            <p:spPr>
              <a:xfrm>
                <a:off x="9752992" y="6860436"/>
                <a:ext cx="94987" cy="100017"/>
              </a:xfrm>
              <a:custGeom>
                <a:avLst/>
                <a:gdLst>
                  <a:gd name="connsiteX0" fmla="*/ 17 w 94987"/>
                  <a:gd name="connsiteY0" fmla="*/ 0 h 100017"/>
                  <a:gd name="connsiteX1" fmla="*/ 4187 w 94987"/>
                  <a:gd name="connsiteY1" fmla="*/ 3455 h 100017"/>
                  <a:gd name="connsiteX2" fmla="*/ 14850 w 94987"/>
                  <a:gd name="connsiteY2" fmla="*/ 13701 h 100017"/>
                  <a:gd name="connsiteX3" fmla="*/ 48566 w 94987"/>
                  <a:gd name="connsiteY3" fmla="*/ 48966 h 100017"/>
                  <a:gd name="connsiteX4" fmla="*/ 81508 w 94987"/>
                  <a:gd name="connsiteY4" fmla="*/ 85006 h 100017"/>
                  <a:gd name="connsiteX5" fmla="*/ 91516 w 94987"/>
                  <a:gd name="connsiteY5" fmla="*/ 95848 h 100017"/>
                  <a:gd name="connsiteX6" fmla="*/ 94971 w 94987"/>
                  <a:gd name="connsiteY6" fmla="*/ 100018 h 100017"/>
                  <a:gd name="connsiteX7" fmla="*/ 90801 w 94987"/>
                  <a:gd name="connsiteY7" fmla="*/ 96563 h 100017"/>
                  <a:gd name="connsiteX8" fmla="*/ 80138 w 94987"/>
                  <a:gd name="connsiteY8" fmla="*/ 86257 h 100017"/>
                  <a:gd name="connsiteX9" fmla="*/ 46660 w 94987"/>
                  <a:gd name="connsiteY9" fmla="*/ 50515 h 100017"/>
                  <a:gd name="connsiteX10" fmla="*/ 13539 w 94987"/>
                  <a:gd name="connsiteY10" fmla="*/ 14773 h 100017"/>
                  <a:gd name="connsiteX11" fmla="*/ 3472 w 94987"/>
                  <a:gd name="connsiteY11" fmla="*/ 3932 h 100017"/>
                  <a:gd name="connsiteX12" fmla="*/ 17 w 94987"/>
                  <a:gd name="connsiteY12" fmla="*/ 0 h 100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4987" h="100017">
                    <a:moveTo>
                      <a:pt x="17" y="0"/>
                    </a:moveTo>
                    <a:cubicBezTo>
                      <a:pt x="1554" y="965"/>
                      <a:pt x="2954" y="2127"/>
                      <a:pt x="4187" y="3455"/>
                    </a:cubicBezTo>
                    <a:cubicBezTo>
                      <a:pt x="6748" y="5838"/>
                      <a:pt x="10144" y="9412"/>
                      <a:pt x="14850" y="13701"/>
                    </a:cubicBezTo>
                    <a:cubicBezTo>
                      <a:pt x="23726" y="22517"/>
                      <a:pt x="35640" y="34968"/>
                      <a:pt x="48566" y="48966"/>
                    </a:cubicBezTo>
                    <a:lnTo>
                      <a:pt x="81508" y="85006"/>
                    </a:lnTo>
                    <a:lnTo>
                      <a:pt x="91516" y="95848"/>
                    </a:lnTo>
                    <a:cubicBezTo>
                      <a:pt x="93839" y="98410"/>
                      <a:pt x="95150" y="99899"/>
                      <a:pt x="94971" y="100018"/>
                    </a:cubicBezTo>
                    <a:cubicBezTo>
                      <a:pt x="93452" y="99029"/>
                      <a:pt x="92058" y="97867"/>
                      <a:pt x="90801" y="96563"/>
                    </a:cubicBezTo>
                    <a:cubicBezTo>
                      <a:pt x="88180" y="94180"/>
                      <a:pt x="84547" y="90606"/>
                      <a:pt x="80138" y="86257"/>
                    </a:cubicBezTo>
                    <a:cubicBezTo>
                      <a:pt x="71382" y="77381"/>
                      <a:pt x="59587" y="64752"/>
                      <a:pt x="46660" y="50515"/>
                    </a:cubicBezTo>
                    <a:cubicBezTo>
                      <a:pt x="33733" y="36278"/>
                      <a:pt x="22475" y="24364"/>
                      <a:pt x="13539" y="14773"/>
                    </a:cubicBezTo>
                    <a:lnTo>
                      <a:pt x="3472" y="3932"/>
                    </a:lnTo>
                    <a:cubicBezTo>
                      <a:pt x="1089" y="1609"/>
                      <a:pt x="-162" y="119"/>
                      <a:pt x="17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6" name="Forma Livre: Forma 2615">
                <a:extLst>
                  <a:ext uri="{FF2B5EF4-FFF2-40B4-BE49-F238E27FC236}">
                    <a16:creationId xmlns:a16="http://schemas.microsoft.com/office/drawing/2014/main" id="{4BBC475F-508C-6BDE-53A9-2B0C8D1ACB3A}"/>
                  </a:ext>
                </a:extLst>
              </p:cNvPr>
              <p:cNvSpPr/>
              <p:nvPr/>
            </p:nvSpPr>
            <p:spPr>
              <a:xfrm>
                <a:off x="9854686" y="6844942"/>
                <a:ext cx="111709" cy="113315"/>
              </a:xfrm>
              <a:custGeom>
                <a:avLst/>
                <a:gdLst>
                  <a:gd name="connsiteX0" fmla="*/ 9 w 111709"/>
                  <a:gd name="connsiteY0" fmla="*/ 113309 h 113315"/>
                  <a:gd name="connsiteX1" fmla="*/ 54932 w 111709"/>
                  <a:gd name="connsiteY1" fmla="*/ 55764 h 113315"/>
                  <a:gd name="connsiteX2" fmla="*/ 111702 w 111709"/>
                  <a:gd name="connsiteY2" fmla="*/ 7 h 113315"/>
                  <a:gd name="connsiteX3" fmla="*/ 56779 w 111709"/>
                  <a:gd name="connsiteY3" fmla="*/ 57551 h 113315"/>
                  <a:gd name="connsiteX4" fmla="*/ 9 w 111709"/>
                  <a:gd name="connsiteY4" fmla="*/ 113309 h 113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709" h="113315">
                    <a:moveTo>
                      <a:pt x="9" y="113309"/>
                    </a:moveTo>
                    <a:cubicBezTo>
                      <a:pt x="-527" y="112772"/>
                      <a:pt x="23837" y="87038"/>
                      <a:pt x="54932" y="55764"/>
                    </a:cubicBezTo>
                    <a:cubicBezTo>
                      <a:pt x="86028" y="24490"/>
                      <a:pt x="111226" y="-470"/>
                      <a:pt x="111702" y="7"/>
                    </a:cubicBezTo>
                    <a:cubicBezTo>
                      <a:pt x="112179" y="483"/>
                      <a:pt x="87874" y="26277"/>
                      <a:pt x="56779" y="57551"/>
                    </a:cubicBezTo>
                    <a:cubicBezTo>
                      <a:pt x="25683" y="88825"/>
                      <a:pt x="485" y="113785"/>
                      <a:pt x="9" y="11330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7" name="Forma Livre: Forma 2616">
                <a:extLst>
                  <a:ext uri="{FF2B5EF4-FFF2-40B4-BE49-F238E27FC236}">
                    <a16:creationId xmlns:a16="http://schemas.microsoft.com/office/drawing/2014/main" id="{30B3218A-93C7-B9B0-88AB-56EE6961BF7F}"/>
                  </a:ext>
                </a:extLst>
              </p:cNvPr>
              <p:cNvSpPr/>
              <p:nvPr/>
            </p:nvSpPr>
            <p:spPr>
              <a:xfrm>
                <a:off x="9854397" y="7079594"/>
                <a:ext cx="119854" cy="73568"/>
              </a:xfrm>
              <a:custGeom>
                <a:avLst/>
                <a:gdLst>
                  <a:gd name="connsiteX0" fmla="*/ 0 w 119854"/>
                  <a:gd name="connsiteY0" fmla="*/ 73569 h 73568"/>
                  <a:gd name="connsiteX1" fmla="*/ 4706 w 119854"/>
                  <a:gd name="connsiteY1" fmla="*/ 70590 h 73568"/>
                  <a:gd name="connsiteX2" fmla="*/ 17871 w 119854"/>
                  <a:gd name="connsiteY2" fmla="*/ 63204 h 73568"/>
                  <a:gd name="connsiteX3" fmla="*/ 60821 w 119854"/>
                  <a:gd name="connsiteY3" fmla="*/ 38125 h 73568"/>
                  <a:gd name="connsiteX4" fmla="*/ 102520 w 119854"/>
                  <a:gd name="connsiteY4" fmla="*/ 11259 h 73568"/>
                  <a:gd name="connsiteX5" fmla="*/ 115089 w 119854"/>
                  <a:gd name="connsiteY5" fmla="*/ 2859 h 73568"/>
                  <a:gd name="connsiteX6" fmla="*/ 119855 w 119854"/>
                  <a:gd name="connsiteY6" fmla="*/ 0 h 73568"/>
                  <a:gd name="connsiteX7" fmla="*/ 115625 w 119854"/>
                  <a:gd name="connsiteY7" fmla="*/ 3693 h 73568"/>
                  <a:gd name="connsiteX8" fmla="*/ 103711 w 119854"/>
                  <a:gd name="connsiteY8" fmla="*/ 12748 h 73568"/>
                  <a:gd name="connsiteX9" fmla="*/ 62012 w 119854"/>
                  <a:gd name="connsiteY9" fmla="*/ 40329 h 73568"/>
                  <a:gd name="connsiteX10" fmla="*/ 18586 w 119854"/>
                  <a:gd name="connsiteY10" fmla="*/ 64812 h 73568"/>
                  <a:gd name="connsiteX11" fmla="*/ 5004 w 119854"/>
                  <a:gd name="connsiteY11" fmla="*/ 71484 h 73568"/>
                  <a:gd name="connsiteX12" fmla="*/ 0 w 119854"/>
                  <a:gd name="connsiteY12" fmla="*/ 73569 h 7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9854" h="73568">
                    <a:moveTo>
                      <a:pt x="0" y="73569"/>
                    </a:moveTo>
                    <a:cubicBezTo>
                      <a:pt x="1465" y="72425"/>
                      <a:pt x="3044" y="71430"/>
                      <a:pt x="4706" y="70590"/>
                    </a:cubicBezTo>
                    <a:lnTo>
                      <a:pt x="17871" y="63204"/>
                    </a:lnTo>
                    <a:cubicBezTo>
                      <a:pt x="28951" y="56949"/>
                      <a:pt x="44260" y="48311"/>
                      <a:pt x="60821" y="38125"/>
                    </a:cubicBezTo>
                    <a:cubicBezTo>
                      <a:pt x="77381" y="27938"/>
                      <a:pt x="92035" y="18288"/>
                      <a:pt x="102520" y="11259"/>
                    </a:cubicBezTo>
                    <a:lnTo>
                      <a:pt x="115089" y="2859"/>
                    </a:lnTo>
                    <a:cubicBezTo>
                      <a:pt x="116566" y="1734"/>
                      <a:pt x="118163" y="774"/>
                      <a:pt x="119855" y="0"/>
                    </a:cubicBezTo>
                    <a:cubicBezTo>
                      <a:pt x="118616" y="1418"/>
                      <a:pt x="117198" y="2657"/>
                      <a:pt x="115625" y="3693"/>
                    </a:cubicBezTo>
                    <a:cubicBezTo>
                      <a:pt x="112825" y="5897"/>
                      <a:pt x="108715" y="8995"/>
                      <a:pt x="103711" y="12748"/>
                    </a:cubicBezTo>
                    <a:cubicBezTo>
                      <a:pt x="93406" y="20194"/>
                      <a:pt x="78811" y="30142"/>
                      <a:pt x="62012" y="40329"/>
                    </a:cubicBezTo>
                    <a:cubicBezTo>
                      <a:pt x="45214" y="50515"/>
                      <a:pt x="29904" y="58974"/>
                      <a:pt x="18586" y="64812"/>
                    </a:cubicBezTo>
                    <a:cubicBezTo>
                      <a:pt x="12927" y="67731"/>
                      <a:pt x="8280" y="69995"/>
                      <a:pt x="5004" y="71484"/>
                    </a:cubicBezTo>
                    <a:cubicBezTo>
                      <a:pt x="3425" y="72383"/>
                      <a:pt x="1745" y="73080"/>
                      <a:pt x="0" y="7356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8" name="Forma Livre: Forma 2617">
                <a:extLst>
                  <a:ext uri="{FF2B5EF4-FFF2-40B4-BE49-F238E27FC236}">
                    <a16:creationId xmlns:a16="http://schemas.microsoft.com/office/drawing/2014/main" id="{35034EB8-429E-88BE-976F-095CBF122D66}"/>
                  </a:ext>
                </a:extLst>
              </p:cNvPr>
              <p:cNvSpPr/>
              <p:nvPr/>
            </p:nvSpPr>
            <p:spPr>
              <a:xfrm>
                <a:off x="9742941" y="7084955"/>
                <a:ext cx="111998" cy="66539"/>
              </a:xfrm>
              <a:custGeom>
                <a:avLst/>
                <a:gdLst>
                  <a:gd name="connsiteX0" fmla="*/ 0 w 111998"/>
                  <a:gd name="connsiteY0" fmla="*/ 0 h 66539"/>
                  <a:gd name="connsiteX1" fmla="*/ 4646 w 111998"/>
                  <a:gd name="connsiteY1" fmla="*/ 2204 h 66539"/>
                  <a:gd name="connsiteX2" fmla="*/ 16858 w 111998"/>
                  <a:gd name="connsiteY2" fmla="*/ 8935 h 66539"/>
                  <a:gd name="connsiteX3" fmla="*/ 56591 w 111998"/>
                  <a:gd name="connsiteY3" fmla="*/ 32168 h 66539"/>
                  <a:gd name="connsiteX4" fmla="*/ 95967 w 111998"/>
                  <a:gd name="connsiteY4" fmla="*/ 55996 h 66539"/>
                  <a:gd name="connsiteX5" fmla="*/ 107881 w 111998"/>
                  <a:gd name="connsiteY5" fmla="*/ 63502 h 66539"/>
                  <a:gd name="connsiteX6" fmla="*/ 111992 w 111998"/>
                  <a:gd name="connsiteY6" fmla="*/ 66540 h 66539"/>
                  <a:gd name="connsiteX7" fmla="*/ 107345 w 111998"/>
                  <a:gd name="connsiteY7" fmla="*/ 64336 h 66539"/>
                  <a:gd name="connsiteX8" fmla="*/ 95133 w 111998"/>
                  <a:gd name="connsiteY8" fmla="*/ 57545 h 66539"/>
                  <a:gd name="connsiteX9" fmla="*/ 55400 w 111998"/>
                  <a:gd name="connsiteY9" fmla="*/ 34372 h 66539"/>
                  <a:gd name="connsiteX10" fmla="*/ 16024 w 111998"/>
                  <a:gd name="connsiteY10" fmla="*/ 10544 h 66539"/>
                  <a:gd name="connsiteX11" fmla="*/ 4110 w 111998"/>
                  <a:gd name="connsiteY11" fmla="*/ 3038 h 66539"/>
                  <a:gd name="connsiteX12" fmla="*/ 0 w 111998"/>
                  <a:gd name="connsiteY12" fmla="*/ 0 h 66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998" h="66539">
                    <a:moveTo>
                      <a:pt x="0" y="0"/>
                    </a:moveTo>
                    <a:cubicBezTo>
                      <a:pt x="1644" y="518"/>
                      <a:pt x="3205" y="1263"/>
                      <a:pt x="4646" y="2204"/>
                    </a:cubicBezTo>
                    <a:cubicBezTo>
                      <a:pt x="7565" y="3753"/>
                      <a:pt x="11735" y="6076"/>
                      <a:pt x="16858" y="8935"/>
                    </a:cubicBezTo>
                    <a:cubicBezTo>
                      <a:pt x="27104" y="14892"/>
                      <a:pt x="41163" y="22994"/>
                      <a:pt x="56591" y="32168"/>
                    </a:cubicBezTo>
                    <a:cubicBezTo>
                      <a:pt x="72020" y="41342"/>
                      <a:pt x="85959" y="50039"/>
                      <a:pt x="95967" y="55996"/>
                    </a:cubicBezTo>
                    <a:cubicBezTo>
                      <a:pt x="100971" y="59093"/>
                      <a:pt x="104962" y="61655"/>
                      <a:pt x="107881" y="63502"/>
                    </a:cubicBezTo>
                    <a:cubicBezTo>
                      <a:pt x="110800" y="65348"/>
                      <a:pt x="112111" y="66361"/>
                      <a:pt x="111992" y="66540"/>
                    </a:cubicBezTo>
                    <a:cubicBezTo>
                      <a:pt x="110365" y="65986"/>
                      <a:pt x="108805" y="65247"/>
                      <a:pt x="107345" y="64336"/>
                    </a:cubicBezTo>
                    <a:cubicBezTo>
                      <a:pt x="104426" y="62787"/>
                      <a:pt x="100256" y="60463"/>
                      <a:pt x="95133" y="57545"/>
                    </a:cubicBezTo>
                    <a:cubicBezTo>
                      <a:pt x="84887" y="51588"/>
                      <a:pt x="70829" y="43546"/>
                      <a:pt x="55400" y="34372"/>
                    </a:cubicBezTo>
                    <a:cubicBezTo>
                      <a:pt x="39972" y="25198"/>
                      <a:pt x="26032" y="16501"/>
                      <a:pt x="16024" y="10544"/>
                    </a:cubicBezTo>
                    <a:cubicBezTo>
                      <a:pt x="11020" y="7387"/>
                      <a:pt x="7029" y="4885"/>
                      <a:pt x="4110" y="3038"/>
                    </a:cubicBezTo>
                    <a:cubicBezTo>
                      <a:pt x="2609" y="2216"/>
                      <a:pt x="1227" y="1197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19" name="Forma Livre: Forma 2618">
                <a:extLst>
                  <a:ext uri="{FF2B5EF4-FFF2-40B4-BE49-F238E27FC236}">
                    <a16:creationId xmlns:a16="http://schemas.microsoft.com/office/drawing/2014/main" id="{46D14D79-66EB-EFA3-57DF-E570945F3C09}"/>
                  </a:ext>
                </a:extLst>
              </p:cNvPr>
              <p:cNvSpPr/>
              <p:nvPr/>
            </p:nvSpPr>
            <p:spPr>
              <a:xfrm>
                <a:off x="9720841" y="7257053"/>
                <a:ext cx="144218" cy="83695"/>
              </a:xfrm>
              <a:custGeom>
                <a:avLst/>
                <a:gdLst>
                  <a:gd name="connsiteX0" fmla="*/ 0 w 144218"/>
                  <a:gd name="connsiteY0" fmla="*/ 0 h 83695"/>
                  <a:gd name="connsiteX1" fmla="*/ 5957 w 144218"/>
                  <a:gd name="connsiteY1" fmla="*/ 2859 h 83695"/>
                  <a:gd name="connsiteX2" fmla="*/ 21624 w 144218"/>
                  <a:gd name="connsiteY2" fmla="*/ 11497 h 83695"/>
                  <a:gd name="connsiteX3" fmla="*/ 72794 w 144218"/>
                  <a:gd name="connsiteY3" fmla="*/ 40805 h 83695"/>
                  <a:gd name="connsiteX4" fmla="*/ 123608 w 144218"/>
                  <a:gd name="connsiteY4" fmla="*/ 70590 h 83695"/>
                  <a:gd name="connsiteX5" fmla="*/ 138857 w 144218"/>
                  <a:gd name="connsiteY5" fmla="*/ 79943 h 83695"/>
                  <a:gd name="connsiteX6" fmla="*/ 144219 w 144218"/>
                  <a:gd name="connsiteY6" fmla="*/ 83696 h 83695"/>
                  <a:gd name="connsiteX7" fmla="*/ 138262 w 144218"/>
                  <a:gd name="connsiteY7" fmla="*/ 80836 h 83695"/>
                  <a:gd name="connsiteX8" fmla="*/ 122595 w 144218"/>
                  <a:gd name="connsiteY8" fmla="*/ 72556 h 83695"/>
                  <a:gd name="connsiteX9" fmla="*/ 71424 w 144218"/>
                  <a:gd name="connsiteY9" fmla="*/ 43188 h 83695"/>
                  <a:gd name="connsiteX10" fmla="*/ 20671 w 144218"/>
                  <a:gd name="connsiteY10" fmla="*/ 13403 h 83695"/>
                  <a:gd name="connsiteX11" fmla="*/ 5421 w 144218"/>
                  <a:gd name="connsiteY11" fmla="*/ 4051 h 83695"/>
                  <a:gd name="connsiteX12" fmla="*/ 0 w 144218"/>
                  <a:gd name="connsiteY12" fmla="*/ 0 h 8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4218" h="83695">
                    <a:moveTo>
                      <a:pt x="0" y="0"/>
                    </a:moveTo>
                    <a:cubicBezTo>
                      <a:pt x="2091" y="709"/>
                      <a:pt x="4093" y="1674"/>
                      <a:pt x="5957" y="2859"/>
                    </a:cubicBezTo>
                    <a:lnTo>
                      <a:pt x="21624" y="11497"/>
                    </a:lnTo>
                    <a:cubicBezTo>
                      <a:pt x="34789" y="18884"/>
                      <a:pt x="52898" y="29368"/>
                      <a:pt x="72794" y="40805"/>
                    </a:cubicBezTo>
                    <a:cubicBezTo>
                      <a:pt x="92691" y="52243"/>
                      <a:pt x="110681" y="63025"/>
                      <a:pt x="123608" y="70590"/>
                    </a:cubicBezTo>
                    <a:lnTo>
                      <a:pt x="138857" y="79943"/>
                    </a:lnTo>
                    <a:cubicBezTo>
                      <a:pt x="140794" y="80967"/>
                      <a:pt x="142593" y="82230"/>
                      <a:pt x="144219" y="83696"/>
                    </a:cubicBezTo>
                    <a:cubicBezTo>
                      <a:pt x="142146" y="82933"/>
                      <a:pt x="140150" y="81980"/>
                      <a:pt x="138262" y="80836"/>
                    </a:cubicBezTo>
                    <a:lnTo>
                      <a:pt x="122595" y="72556"/>
                    </a:lnTo>
                    <a:cubicBezTo>
                      <a:pt x="109430" y="65169"/>
                      <a:pt x="91380" y="54685"/>
                      <a:pt x="71424" y="43188"/>
                    </a:cubicBezTo>
                    <a:cubicBezTo>
                      <a:pt x="51468" y="31691"/>
                      <a:pt x="33597" y="21028"/>
                      <a:pt x="20671" y="13403"/>
                    </a:cubicBezTo>
                    <a:lnTo>
                      <a:pt x="5421" y="4051"/>
                    </a:lnTo>
                    <a:cubicBezTo>
                      <a:pt x="3491" y="2877"/>
                      <a:pt x="1674" y="1519"/>
                      <a:pt x="0" y="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0" name="Forma Livre: Forma 2619">
                <a:extLst>
                  <a:ext uri="{FF2B5EF4-FFF2-40B4-BE49-F238E27FC236}">
                    <a16:creationId xmlns:a16="http://schemas.microsoft.com/office/drawing/2014/main" id="{F36C02DA-4AF1-74A0-CF7F-D6D71662392C}"/>
                  </a:ext>
                </a:extLst>
              </p:cNvPr>
              <p:cNvSpPr/>
              <p:nvPr/>
            </p:nvSpPr>
            <p:spPr>
              <a:xfrm>
                <a:off x="9862141" y="7240492"/>
                <a:ext cx="149996" cy="97456"/>
              </a:xfrm>
              <a:custGeom>
                <a:avLst/>
                <a:gdLst>
                  <a:gd name="connsiteX0" fmla="*/ 0 w 149996"/>
                  <a:gd name="connsiteY0" fmla="*/ 97456 h 97456"/>
                  <a:gd name="connsiteX1" fmla="*/ 5957 w 149996"/>
                  <a:gd name="connsiteY1" fmla="*/ 93525 h 97456"/>
                  <a:gd name="connsiteX2" fmla="*/ 22339 w 149996"/>
                  <a:gd name="connsiteY2" fmla="*/ 83577 h 97456"/>
                  <a:gd name="connsiteX3" fmla="*/ 75952 w 149996"/>
                  <a:gd name="connsiteY3" fmla="*/ 50039 h 97456"/>
                  <a:gd name="connsiteX4" fmla="*/ 128314 w 149996"/>
                  <a:gd name="connsiteY4" fmla="*/ 14714 h 97456"/>
                  <a:gd name="connsiteX5" fmla="*/ 144040 w 149996"/>
                  <a:gd name="connsiteY5" fmla="*/ 3753 h 97456"/>
                  <a:gd name="connsiteX6" fmla="*/ 149997 w 149996"/>
                  <a:gd name="connsiteY6" fmla="*/ 0 h 97456"/>
                  <a:gd name="connsiteX7" fmla="*/ 144695 w 149996"/>
                  <a:gd name="connsiteY7" fmla="*/ 4587 h 97456"/>
                  <a:gd name="connsiteX8" fmla="*/ 129445 w 149996"/>
                  <a:gd name="connsiteY8" fmla="*/ 16203 h 97456"/>
                  <a:gd name="connsiteX9" fmla="*/ 77441 w 149996"/>
                  <a:gd name="connsiteY9" fmla="*/ 51945 h 97456"/>
                  <a:gd name="connsiteX10" fmla="*/ 23471 w 149996"/>
                  <a:gd name="connsiteY10" fmla="*/ 84887 h 97456"/>
                  <a:gd name="connsiteX11" fmla="*/ 6731 w 149996"/>
                  <a:gd name="connsiteY11" fmla="*/ 94180 h 97456"/>
                  <a:gd name="connsiteX12" fmla="*/ 0 w 149996"/>
                  <a:gd name="connsiteY12" fmla="*/ 97456 h 97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9996" h="97456">
                    <a:moveTo>
                      <a:pt x="0" y="97456"/>
                    </a:moveTo>
                    <a:cubicBezTo>
                      <a:pt x="1859" y="95961"/>
                      <a:pt x="3854" y="94645"/>
                      <a:pt x="5957" y="93525"/>
                    </a:cubicBezTo>
                    <a:lnTo>
                      <a:pt x="22339" y="83577"/>
                    </a:lnTo>
                    <a:cubicBezTo>
                      <a:pt x="36099" y="75177"/>
                      <a:pt x="55162" y="63502"/>
                      <a:pt x="75952" y="50039"/>
                    </a:cubicBezTo>
                    <a:cubicBezTo>
                      <a:pt x="96741" y="36576"/>
                      <a:pt x="115029" y="23947"/>
                      <a:pt x="128314" y="14714"/>
                    </a:cubicBezTo>
                    <a:lnTo>
                      <a:pt x="144040" y="3753"/>
                    </a:lnTo>
                    <a:cubicBezTo>
                      <a:pt x="145910" y="2329"/>
                      <a:pt x="147906" y="1072"/>
                      <a:pt x="149997" y="0"/>
                    </a:cubicBezTo>
                    <a:cubicBezTo>
                      <a:pt x="148383" y="1698"/>
                      <a:pt x="146607" y="3235"/>
                      <a:pt x="144695" y="4587"/>
                    </a:cubicBezTo>
                    <a:cubicBezTo>
                      <a:pt x="141121" y="7387"/>
                      <a:pt x="135939" y="11378"/>
                      <a:pt x="129445" y="16203"/>
                    </a:cubicBezTo>
                    <a:cubicBezTo>
                      <a:pt x="116400" y="25794"/>
                      <a:pt x="98171" y="38720"/>
                      <a:pt x="77441" y="51945"/>
                    </a:cubicBezTo>
                    <a:cubicBezTo>
                      <a:pt x="56710" y="65169"/>
                      <a:pt x="37529" y="76905"/>
                      <a:pt x="23471" y="84887"/>
                    </a:cubicBezTo>
                    <a:cubicBezTo>
                      <a:pt x="16441" y="88878"/>
                      <a:pt x="10723" y="92095"/>
                      <a:pt x="6731" y="94180"/>
                    </a:cubicBezTo>
                    <a:cubicBezTo>
                      <a:pt x="4605" y="95502"/>
                      <a:pt x="2353" y="96599"/>
                      <a:pt x="0" y="97456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1" name="Forma Livre: Forma 2620">
                <a:extLst>
                  <a:ext uri="{FF2B5EF4-FFF2-40B4-BE49-F238E27FC236}">
                    <a16:creationId xmlns:a16="http://schemas.microsoft.com/office/drawing/2014/main" id="{261AC3BD-6073-C71C-E5E7-73562C063EFA}"/>
                  </a:ext>
                </a:extLst>
              </p:cNvPr>
              <p:cNvSpPr/>
              <p:nvPr/>
            </p:nvSpPr>
            <p:spPr>
              <a:xfrm>
                <a:off x="9777135" y="7454051"/>
                <a:ext cx="186096" cy="459819"/>
              </a:xfrm>
              <a:custGeom>
                <a:avLst/>
                <a:gdLst>
                  <a:gd name="connsiteX0" fmla="*/ 186096 w 186096"/>
                  <a:gd name="connsiteY0" fmla="*/ 0 h 459819"/>
                  <a:gd name="connsiteX1" fmla="*/ 0 w 186096"/>
                  <a:gd name="connsiteY1" fmla="*/ 0 h 459819"/>
                  <a:gd name="connsiteX2" fmla="*/ 60761 w 186096"/>
                  <a:gd name="connsiteY2" fmla="*/ 459820 h 459819"/>
                  <a:gd name="connsiteX3" fmla="*/ 125395 w 186096"/>
                  <a:gd name="connsiteY3" fmla="*/ 459820 h 459819"/>
                  <a:gd name="connsiteX4" fmla="*/ 186096 w 186096"/>
                  <a:gd name="connsiteY4" fmla="*/ 0 h 459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096" h="459819">
                    <a:moveTo>
                      <a:pt x="186096" y="0"/>
                    </a:moveTo>
                    <a:lnTo>
                      <a:pt x="0" y="0"/>
                    </a:lnTo>
                    <a:lnTo>
                      <a:pt x="60761" y="459820"/>
                    </a:lnTo>
                    <a:lnTo>
                      <a:pt x="125395" y="459820"/>
                    </a:lnTo>
                    <a:lnTo>
                      <a:pt x="186096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2" name="Forma Livre: Forma 2621">
                <a:extLst>
                  <a:ext uri="{FF2B5EF4-FFF2-40B4-BE49-F238E27FC236}">
                    <a16:creationId xmlns:a16="http://schemas.microsoft.com/office/drawing/2014/main" id="{DB556D51-72EC-9DB6-0544-3DF7C70AF10B}"/>
                  </a:ext>
                </a:extLst>
              </p:cNvPr>
              <p:cNvSpPr/>
              <p:nvPr/>
            </p:nvSpPr>
            <p:spPr>
              <a:xfrm>
                <a:off x="9786785" y="7491824"/>
                <a:ext cx="167689" cy="41219"/>
              </a:xfrm>
              <a:custGeom>
                <a:avLst/>
                <a:gdLst>
                  <a:gd name="connsiteX0" fmla="*/ 0 w 167689"/>
                  <a:gd name="connsiteY0" fmla="*/ 18759 h 41219"/>
                  <a:gd name="connsiteX1" fmla="*/ 1013 w 167689"/>
                  <a:gd name="connsiteY1" fmla="*/ 20367 h 41219"/>
                  <a:gd name="connsiteX2" fmla="*/ 5480 w 167689"/>
                  <a:gd name="connsiteY2" fmla="*/ 23584 h 41219"/>
                  <a:gd name="connsiteX3" fmla="*/ 25139 w 167689"/>
                  <a:gd name="connsiteY3" fmla="*/ 21201 h 41219"/>
                  <a:gd name="connsiteX4" fmla="*/ 49264 w 167689"/>
                  <a:gd name="connsiteY4" fmla="*/ 5296 h 41219"/>
                  <a:gd name="connsiteX5" fmla="*/ 83517 w 167689"/>
                  <a:gd name="connsiteY5" fmla="*/ 5951 h 41219"/>
                  <a:gd name="connsiteX6" fmla="*/ 115387 w 167689"/>
                  <a:gd name="connsiteY6" fmla="*/ 21439 h 41219"/>
                  <a:gd name="connsiteX7" fmla="*/ 141300 w 167689"/>
                  <a:gd name="connsiteY7" fmla="*/ 35319 h 41219"/>
                  <a:gd name="connsiteX8" fmla="*/ 160422 w 167689"/>
                  <a:gd name="connsiteY8" fmla="*/ 40859 h 41219"/>
                  <a:gd name="connsiteX9" fmla="*/ 165783 w 167689"/>
                  <a:gd name="connsiteY9" fmla="*/ 41216 h 41219"/>
                  <a:gd name="connsiteX10" fmla="*/ 167689 w 167689"/>
                  <a:gd name="connsiteY10" fmla="*/ 41216 h 41219"/>
                  <a:gd name="connsiteX11" fmla="*/ 142193 w 167689"/>
                  <a:gd name="connsiteY11" fmla="*/ 33532 h 41219"/>
                  <a:gd name="connsiteX12" fmla="*/ 116816 w 167689"/>
                  <a:gd name="connsiteY12" fmla="*/ 19176 h 41219"/>
                  <a:gd name="connsiteX13" fmla="*/ 84410 w 167689"/>
                  <a:gd name="connsiteY13" fmla="*/ 3270 h 41219"/>
                  <a:gd name="connsiteX14" fmla="*/ 48311 w 167689"/>
                  <a:gd name="connsiteY14" fmla="*/ 2853 h 41219"/>
                  <a:gd name="connsiteX15" fmla="*/ 34670 w 167689"/>
                  <a:gd name="connsiteY15" fmla="*/ 11253 h 41219"/>
                  <a:gd name="connsiteX16" fmla="*/ 24066 w 167689"/>
                  <a:gd name="connsiteY16" fmla="*/ 19533 h 41219"/>
                  <a:gd name="connsiteX17" fmla="*/ 5897 w 167689"/>
                  <a:gd name="connsiteY17" fmla="*/ 22690 h 41219"/>
                  <a:gd name="connsiteX18" fmla="*/ 0 w 167689"/>
                  <a:gd name="connsiteY18" fmla="*/ 18759 h 41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7689" h="41219">
                    <a:moveTo>
                      <a:pt x="0" y="18759"/>
                    </a:moveTo>
                    <a:cubicBezTo>
                      <a:pt x="0" y="18759"/>
                      <a:pt x="0" y="19414"/>
                      <a:pt x="1013" y="20367"/>
                    </a:cubicBezTo>
                    <a:cubicBezTo>
                      <a:pt x="2216" y="21791"/>
                      <a:pt x="3747" y="22893"/>
                      <a:pt x="5480" y="23584"/>
                    </a:cubicBezTo>
                    <a:cubicBezTo>
                      <a:pt x="12051" y="25847"/>
                      <a:pt x="19301" y="24972"/>
                      <a:pt x="25139" y="21201"/>
                    </a:cubicBezTo>
                    <a:cubicBezTo>
                      <a:pt x="32644" y="17031"/>
                      <a:pt x="39197" y="8870"/>
                      <a:pt x="49264" y="5296"/>
                    </a:cubicBezTo>
                    <a:cubicBezTo>
                      <a:pt x="60440" y="1710"/>
                      <a:pt x="72491" y="1942"/>
                      <a:pt x="83517" y="5951"/>
                    </a:cubicBezTo>
                    <a:cubicBezTo>
                      <a:pt x="94716" y="9829"/>
                      <a:pt x="105415" y="15029"/>
                      <a:pt x="115387" y="21439"/>
                    </a:cubicBezTo>
                    <a:cubicBezTo>
                      <a:pt x="123715" y="26616"/>
                      <a:pt x="132370" y="31256"/>
                      <a:pt x="141300" y="35319"/>
                    </a:cubicBezTo>
                    <a:cubicBezTo>
                      <a:pt x="147382" y="38047"/>
                      <a:pt x="153821" y="39912"/>
                      <a:pt x="160422" y="40859"/>
                    </a:cubicBezTo>
                    <a:cubicBezTo>
                      <a:pt x="162197" y="41121"/>
                      <a:pt x="163990" y="41240"/>
                      <a:pt x="165783" y="41216"/>
                    </a:cubicBezTo>
                    <a:cubicBezTo>
                      <a:pt x="167034" y="41216"/>
                      <a:pt x="167689" y="41216"/>
                      <a:pt x="167689" y="41216"/>
                    </a:cubicBezTo>
                    <a:cubicBezTo>
                      <a:pt x="158873" y="39870"/>
                      <a:pt x="150289" y="37285"/>
                      <a:pt x="142193" y="33532"/>
                    </a:cubicBezTo>
                    <a:cubicBezTo>
                      <a:pt x="133466" y="29237"/>
                      <a:pt x="124996" y="24442"/>
                      <a:pt x="116816" y="19176"/>
                    </a:cubicBezTo>
                    <a:cubicBezTo>
                      <a:pt x="106731" y="12528"/>
                      <a:pt x="95842" y="7184"/>
                      <a:pt x="84410" y="3270"/>
                    </a:cubicBezTo>
                    <a:cubicBezTo>
                      <a:pt x="72771" y="-941"/>
                      <a:pt x="60046" y="-1090"/>
                      <a:pt x="48311" y="2853"/>
                    </a:cubicBezTo>
                    <a:cubicBezTo>
                      <a:pt x="43325" y="4861"/>
                      <a:pt x="38708" y="7702"/>
                      <a:pt x="34670" y="11253"/>
                    </a:cubicBezTo>
                    <a:cubicBezTo>
                      <a:pt x="31316" y="14237"/>
                      <a:pt x="27777" y="17001"/>
                      <a:pt x="24066" y="19533"/>
                    </a:cubicBezTo>
                    <a:cubicBezTo>
                      <a:pt x="18764" y="23196"/>
                      <a:pt x="12122" y="24352"/>
                      <a:pt x="5897" y="22690"/>
                    </a:cubicBezTo>
                    <a:cubicBezTo>
                      <a:pt x="3705" y="21755"/>
                      <a:pt x="1704" y="20421"/>
                      <a:pt x="0" y="1875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3" name="Forma Livre: Forma 2622">
                <a:extLst>
                  <a:ext uri="{FF2B5EF4-FFF2-40B4-BE49-F238E27FC236}">
                    <a16:creationId xmlns:a16="http://schemas.microsoft.com/office/drawing/2014/main" id="{EFB725D2-E5F1-0766-7D9B-727B1007345C}"/>
                  </a:ext>
                </a:extLst>
              </p:cNvPr>
              <p:cNvSpPr/>
              <p:nvPr/>
            </p:nvSpPr>
            <p:spPr>
              <a:xfrm>
                <a:off x="9793576" y="7561514"/>
                <a:ext cx="157443" cy="33716"/>
              </a:xfrm>
              <a:custGeom>
                <a:avLst/>
                <a:gdLst>
                  <a:gd name="connsiteX0" fmla="*/ 0 w 157443"/>
                  <a:gd name="connsiteY0" fmla="*/ 33717 h 33716"/>
                  <a:gd name="connsiteX1" fmla="*/ 4408 w 157443"/>
                  <a:gd name="connsiteY1" fmla="*/ 28832 h 33716"/>
                  <a:gd name="connsiteX2" fmla="*/ 19241 w 157443"/>
                  <a:gd name="connsiteY2" fmla="*/ 19360 h 33716"/>
                  <a:gd name="connsiteX3" fmla="*/ 45154 w 157443"/>
                  <a:gd name="connsiteY3" fmla="*/ 15488 h 33716"/>
                  <a:gd name="connsiteX4" fmla="*/ 77501 w 157443"/>
                  <a:gd name="connsiteY4" fmla="*/ 19896 h 33716"/>
                  <a:gd name="connsiteX5" fmla="*/ 110681 w 157443"/>
                  <a:gd name="connsiteY5" fmla="*/ 21266 h 33716"/>
                  <a:gd name="connsiteX6" fmla="*/ 136773 w 157443"/>
                  <a:gd name="connsiteY6" fmla="*/ 13820 h 33716"/>
                  <a:gd name="connsiteX7" fmla="*/ 152499 w 157443"/>
                  <a:gd name="connsiteY7" fmla="*/ 4468 h 33716"/>
                  <a:gd name="connsiteX8" fmla="*/ 157443 w 157443"/>
                  <a:gd name="connsiteY8" fmla="*/ 0 h 33716"/>
                  <a:gd name="connsiteX9" fmla="*/ 135939 w 157443"/>
                  <a:gd name="connsiteY9" fmla="*/ 11914 h 33716"/>
                  <a:gd name="connsiteX10" fmla="*/ 110621 w 157443"/>
                  <a:gd name="connsiteY10" fmla="*/ 18288 h 33716"/>
                  <a:gd name="connsiteX11" fmla="*/ 78275 w 157443"/>
                  <a:gd name="connsiteY11" fmla="*/ 16739 h 33716"/>
                  <a:gd name="connsiteX12" fmla="*/ 45452 w 157443"/>
                  <a:gd name="connsiteY12" fmla="*/ 12510 h 33716"/>
                  <a:gd name="connsiteX13" fmla="*/ 18705 w 157443"/>
                  <a:gd name="connsiteY13" fmla="*/ 17216 h 33716"/>
                  <a:gd name="connsiteX14" fmla="*/ 3753 w 157443"/>
                  <a:gd name="connsiteY14" fmla="*/ 27819 h 33716"/>
                  <a:gd name="connsiteX15" fmla="*/ 953 w 157443"/>
                  <a:gd name="connsiteY15" fmla="*/ 31989 h 33716"/>
                  <a:gd name="connsiteX16" fmla="*/ 0 w 157443"/>
                  <a:gd name="connsiteY16" fmla="*/ 33717 h 33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443" h="33716">
                    <a:moveTo>
                      <a:pt x="0" y="33717"/>
                    </a:moveTo>
                    <a:cubicBezTo>
                      <a:pt x="0" y="33717"/>
                      <a:pt x="1489" y="31870"/>
                      <a:pt x="4408" y="28832"/>
                    </a:cubicBezTo>
                    <a:cubicBezTo>
                      <a:pt x="8614" y="24644"/>
                      <a:pt x="13671" y="21415"/>
                      <a:pt x="19241" y="19360"/>
                    </a:cubicBezTo>
                    <a:cubicBezTo>
                      <a:pt x="27539" y="16376"/>
                      <a:pt x="36344" y="15059"/>
                      <a:pt x="45154" y="15488"/>
                    </a:cubicBezTo>
                    <a:cubicBezTo>
                      <a:pt x="56014" y="16298"/>
                      <a:pt x="66820" y="17770"/>
                      <a:pt x="77501" y="19896"/>
                    </a:cubicBezTo>
                    <a:cubicBezTo>
                      <a:pt x="88432" y="22017"/>
                      <a:pt x="99613" y="22482"/>
                      <a:pt x="110681" y="21266"/>
                    </a:cubicBezTo>
                    <a:cubicBezTo>
                      <a:pt x="119700" y="20105"/>
                      <a:pt x="128498" y="17591"/>
                      <a:pt x="136773" y="13820"/>
                    </a:cubicBezTo>
                    <a:cubicBezTo>
                      <a:pt x="142342" y="11289"/>
                      <a:pt x="147614" y="8155"/>
                      <a:pt x="152499" y="4468"/>
                    </a:cubicBezTo>
                    <a:cubicBezTo>
                      <a:pt x="154375" y="3247"/>
                      <a:pt x="156043" y="1739"/>
                      <a:pt x="157443" y="0"/>
                    </a:cubicBezTo>
                    <a:cubicBezTo>
                      <a:pt x="150587" y="4504"/>
                      <a:pt x="143397" y="8489"/>
                      <a:pt x="135939" y="11914"/>
                    </a:cubicBezTo>
                    <a:cubicBezTo>
                      <a:pt x="127837" y="15202"/>
                      <a:pt x="119313" y="17347"/>
                      <a:pt x="110621" y="18288"/>
                    </a:cubicBezTo>
                    <a:cubicBezTo>
                      <a:pt x="99821" y="19319"/>
                      <a:pt x="88926" y="18794"/>
                      <a:pt x="78275" y="16739"/>
                    </a:cubicBezTo>
                    <a:cubicBezTo>
                      <a:pt x="67445" y="14559"/>
                      <a:pt x="56478" y="13141"/>
                      <a:pt x="45452" y="12510"/>
                    </a:cubicBezTo>
                    <a:cubicBezTo>
                      <a:pt x="36308" y="12194"/>
                      <a:pt x="27194" y="13796"/>
                      <a:pt x="18705" y="17216"/>
                    </a:cubicBezTo>
                    <a:cubicBezTo>
                      <a:pt x="12957" y="19527"/>
                      <a:pt x="7833" y="23155"/>
                      <a:pt x="3753" y="27819"/>
                    </a:cubicBezTo>
                    <a:cubicBezTo>
                      <a:pt x="2681" y="29112"/>
                      <a:pt x="1745" y="30512"/>
                      <a:pt x="953" y="31989"/>
                    </a:cubicBezTo>
                    <a:cubicBezTo>
                      <a:pt x="530" y="32501"/>
                      <a:pt x="209" y="33085"/>
                      <a:pt x="0" y="33717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4" name="Forma Livre: Forma 2623">
                <a:extLst>
                  <a:ext uri="{FF2B5EF4-FFF2-40B4-BE49-F238E27FC236}">
                    <a16:creationId xmlns:a16="http://schemas.microsoft.com/office/drawing/2014/main" id="{52C51603-0872-5544-FE7F-362CD3E29AC8}"/>
                  </a:ext>
                </a:extLst>
              </p:cNvPr>
              <p:cNvSpPr/>
              <p:nvPr/>
            </p:nvSpPr>
            <p:spPr>
              <a:xfrm>
                <a:off x="9804120" y="7627875"/>
                <a:ext cx="138023" cy="20046"/>
              </a:xfrm>
              <a:custGeom>
                <a:avLst/>
                <a:gdLst>
                  <a:gd name="connsiteX0" fmla="*/ 138023 w 138023"/>
                  <a:gd name="connsiteY0" fmla="*/ 12748 h 20046"/>
                  <a:gd name="connsiteX1" fmla="*/ 132900 w 138023"/>
                  <a:gd name="connsiteY1" fmla="*/ 10067 h 20046"/>
                  <a:gd name="connsiteX2" fmla="*/ 117472 w 138023"/>
                  <a:gd name="connsiteY2" fmla="*/ 6731 h 20046"/>
                  <a:gd name="connsiteX3" fmla="*/ 94180 w 138023"/>
                  <a:gd name="connsiteY3" fmla="*/ 8101 h 20046"/>
                  <a:gd name="connsiteX4" fmla="*/ 66420 w 138023"/>
                  <a:gd name="connsiteY4" fmla="*/ 14058 h 20046"/>
                  <a:gd name="connsiteX5" fmla="*/ 38720 w 138023"/>
                  <a:gd name="connsiteY5" fmla="*/ 17216 h 20046"/>
                  <a:gd name="connsiteX6" fmla="*/ 16680 w 138023"/>
                  <a:gd name="connsiteY6" fmla="*/ 12450 h 20046"/>
                  <a:gd name="connsiteX7" fmla="*/ 0 w 138023"/>
                  <a:gd name="connsiteY7" fmla="*/ 0 h 20046"/>
                  <a:gd name="connsiteX8" fmla="*/ 3157 w 138023"/>
                  <a:gd name="connsiteY8" fmla="*/ 4885 h 20046"/>
                  <a:gd name="connsiteX9" fmla="*/ 15786 w 138023"/>
                  <a:gd name="connsiteY9" fmla="*/ 14416 h 20046"/>
                  <a:gd name="connsiteX10" fmla="*/ 38601 w 138023"/>
                  <a:gd name="connsiteY10" fmla="*/ 20015 h 20046"/>
                  <a:gd name="connsiteX11" fmla="*/ 67076 w 138023"/>
                  <a:gd name="connsiteY11" fmla="*/ 17037 h 20046"/>
                  <a:gd name="connsiteX12" fmla="*/ 94656 w 138023"/>
                  <a:gd name="connsiteY12" fmla="*/ 11080 h 20046"/>
                  <a:gd name="connsiteX13" fmla="*/ 117353 w 138023"/>
                  <a:gd name="connsiteY13" fmla="*/ 9114 h 20046"/>
                  <a:gd name="connsiteX14" fmla="*/ 138023 w 138023"/>
                  <a:gd name="connsiteY14" fmla="*/ 12748 h 2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8023" h="20046">
                    <a:moveTo>
                      <a:pt x="138023" y="12748"/>
                    </a:moveTo>
                    <a:cubicBezTo>
                      <a:pt x="138023" y="12748"/>
                      <a:pt x="136415" y="11437"/>
                      <a:pt x="132900" y="10067"/>
                    </a:cubicBezTo>
                    <a:cubicBezTo>
                      <a:pt x="127944" y="8215"/>
                      <a:pt x="122750" y="7095"/>
                      <a:pt x="117472" y="6731"/>
                    </a:cubicBezTo>
                    <a:cubicBezTo>
                      <a:pt x="109680" y="6261"/>
                      <a:pt x="101864" y="6719"/>
                      <a:pt x="94180" y="8101"/>
                    </a:cubicBezTo>
                    <a:cubicBezTo>
                      <a:pt x="85483" y="9472"/>
                      <a:pt x="76309" y="11914"/>
                      <a:pt x="66420" y="14058"/>
                    </a:cubicBezTo>
                    <a:cubicBezTo>
                      <a:pt x="57348" y="16215"/>
                      <a:pt x="48049" y="17275"/>
                      <a:pt x="38720" y="17216"/>
                    </a:cubicBezTo>
                    <a:cubicBezTo>
                      <a:pt x="31137" y="17025"/>
                      <a:pt x="23661" y="15411"/>
                      <a:pt x="16680" y="12450"/>
                    </a:cubicBezTo>
                    <a:cubicBezTo>
                      <a:pt x="10317" y="9501"/>
                      <a:pt x="4634" y="5260"/>
                      <a:pt x="0" y="0"/>
                    </a:cubicBezTo>
                    <a:cubicBezTo>
                      <a:pt x="679" y="1841"/>
                      <a:pt x="1757" y="3509"/>
                      <a:pt x="3157" y="4885"/>
                    </a:cubicBezTo>
                    <a:cubicBezTo>
                      <a:pt x="6684" y="8882"/>
                      <a:pt x="10979" y="12122"/>
                      <a:pt x="15786" y="14416"/>
                    </a:cubicBezTo>
                    <a:cubicBezTo>
                      <a:pt x="22946" y="17776"/>
                      <a:pt x="30702" y="19682"/>
                      <a:pt x="38601" y="20015"/>
                    </a:cubicBezTo>
                    <a:cubicBezTo>
                      <a:pt x="48180" y="20242"/>
                      <a:pt x="57753" y="19241"/>
                      <a:pt x="67076" y="17037"/>
                    </a:cubicBezTo>
                    <a:cubicBezTo>
                      <a:pt x="76905" y="14952"/>
                      <a:pt x="86138" y="12510"/>
                      <a:pt x="94656" y="11080"/>
                    </a:cubicBezTo>
                    <a:cubicBezTo>
                      <a:pt x="102133" y="9620"/>
                      <a:pt x="109740" y="8959"/>
                      <a:pt x="117353" y="9114"/>
                    </a:cubicBezTo>
                    <a:cubicBezTo>
                      <a:pt x="124370" y="9460"/>
                      <a:pt x="131310" y="10681"/>
                      <a:pt x="138023" y="1274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5" name="Forma Livre: Forma 2624">
                <a:extLst>
                  <a:ext uri="{FF2B5EF4-FFF2-40B4-BE49-F238E27FC236}">
                    <a16:creationId xmlns:a16="http://schemas.microsoft.com/office/drawing/2014/main" id="{70BEE71D-9EEE-8F0D-6FC1-1A0DF2CB376F}"/>
                  </a:ext>
                </a:extLst>
              </p:cNvPr>
              <p:cNvSpPr/>
              <p:nvPr/>
            </p:nvSpPr>
            <p:spPr>
              <a:xfrm>
                <a:off x="9810017" y="7693581"/>
                <a:ext cx="120169" cy="23052"/>
              </a:xfrm>
              <a:custGeom>
                <a:avLst/>
                <a:gdLst>
                  <a:gd name="connsiteX0" fmla="*/ 0 w 120169"/>
                  <a:gd name="connsiteY0" fmla="*/ 10782 h 23052"/>
                  <a:gd name="connsiteX1" fmla="*/ 17871 w 120169"/>
                  <a:gd name="connsiteY1" fmla="*/ 8995 h 23052"/>
                  <a:gd name="connsiteX2" fmla="*/ 36755 w 120169"/>
                  <a:gd name="connsiteY2" fmla="*/ 16024 h 23052"/>
                  <a:gd name="connsiteX3" fmla="*/ 61297 w 120169"/>
                  <a:gd name="connsiteY3" fmla="*/ 22756 h 23052"/>
                  <a:gd name="connsiteX4" fmla="*/ 105796 w 120169"/>
                  <a:gd name="connsiteY4" fmla="*/ 12450 h 23052"/>
                  <a:gd name="connsiteX5" fmla="*/ 116876 w 120169"/>
                  <a:gd name="connsiteY5" fmla="*/ 3932 h 23052"/>
                  <a:gd name="connsiteX6" fmla="*/ 120152 w 120169"/>
                  <a:gd name="connsiteY6" fmla="*/ 0 h 23052"/>
                  <a:gd name="connsiteX7" fmla="*/ 104724 w 120169"/>
                  <a:gd name="connsiteY7" fmla="*/ 10603 h 23052"/>
                  <a:gd name="connsiteX8" fmla="*/ 61536 w 120169"/>
                  <a:gd name="connsiteY8" fmla="*/ 19777 h 23052"/>
                  <a:gd name="connsiteX9" fmla="*/ 18228 w 120169"/>
                  <a:gd name="connsiteY9" fmla="*/ 6851 h 23052"/>
                  <a:gd name="connsiteX10" fmla="*/ 4170 w 120169"/>
                  <a:gd name="connsiteY10" fmla="*/ 8042 h 23052"/>
                  <a:gd name="connsiteX11" fmla="*/ 0 w 120169"/>
                  <a:gd name="connsiteY11" fmla="*/ 10782 h 23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0169" h="23052">
                    <a:moveTo>
                      <a:pt x="0" y="10782"/>
                    </a:moveTo>
                    <a:cubicBezTo>
                      <a:pt x="5641" y="8405"/>
                      <a:pt x="11872" y="7780"/>
                      <a:pt x="17871" y="8995"/>
                    </a:cubicBezTo>
                    <a:cubicBezTo>
                      <a:pt x="24424" y="10568"/>
                      <a:pt x="30768" y="12927"/>
                      <a:pt x="36755" y="16024"/>
                    </a:cubicBezTo>
                    <a:cubicBezTo>
                      <a:pt x="44463" y="19729"/>
                      <a:pt x="52779" y="22011"/>
                      <a:pt x="61297" y="22756"/>
                    </a:cubicBezTo>
                    <a:cubicBezTo>
                      <a:pt x="76851" y="24162"/>
                      <a:pt x="92447" y="20552"/>
                      <a:pt x="105796" y="12450"/>
                    </a:cubicBezTo>
                    <a:cubicBezTo>
                      <a:pt x="109805" y="10049"/>
                      <a:pt x="113522" y="7190"/>
                      <a:pt x="116876" y="3932"/>
                    </a:cubicBezTo>
                    <a:cubicBezTo>
                      <a:pt x="119140" y="1549"/>
                      <a:pt x="120331" y="119"/>
                      <a:pt x="120152" y="0"/>
                    </a:cubicBezTo>
                    <a:cubicBezTo>
                      <a:pt x="115220" y="3830"/>
                      <a:pt x="110067" y="7369"/>
                      <a:pt x="104724" y="10603"/>
                    </a:cubicBezTo>
                    <a:cubicBezTo>
                      <a:pt x="91547" y="17853"/>
                      <a:pt x="76524" y="21046"/>
                      <a:pt x="61536" y="19777"/>
                    </a:cubicBezTo>
                    <a:cubicBezTo>
                      <a:pt x="43963" y="18764"/>
                      <a:pt x="30440" y="8221"/>
                      <a:pt x="18228" y="6851"/>
                    </a:cubicBezTo>
                    <a:cubicBezTo>
                      <a:pt x="13516" y="6034"/>
                      <a:pt x="8673" y="6445"/>
                      <a:pt x="4170" y="8042"/>
                    </a:cubicBezTo>
                    <a:cubicBezTo>
                      <a:pt x="2561" y="8572"/>
                      <a:pt x="1126" y="9519"/>
                      <a:pt x="0" y="10782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6" name="Forma Livre: Forma 2625">
                <a:extLst>
                  <a:ext uri="{FF2B5EF4-FFF2-40B4-BE49-F238E27FC236}">
                    <a16:creationId xmlns:a16="http://schemas.microsoft.com/office/drawing/2014/main" id="{7AE007A1-03BF-1FD0-3EA8-0C086AABE6CE}"/>
                  </a:ext>
                </a:extLst>
              </p:cNvPr>
              <p:cNvSpPr/>
              <p:nvPr/>
            </p:nvSpPr>
            <p:spPr>
              <a:xfrm>
                <a:off x="9820382" y="7766912"/>
                <a:ext cx="97158" cy="25747"/>
              </a:xfrm>
              <a:custGeom>
                <a:avLst/>
                <a:gdLst>
                  <a:gd name="connsiteX0" fmla="*/ 0 w 97158"/>
                  <a:gd name="connsiteY0" fmla="*/ 25734 h 25747"/>
                  <a:gd name="connsiteX1" fmla="*/ 15548 w 97158"/>
                  <a:gd name="connsiteY1" fmla="*/ 22636 h 25747"/>
                  <a:gd name="connsiteX2" fmla="*/ 49980 w 97158"/>
                  <a:gd name="connsiteY2" fmla="*/ 6970 h 25747"/>
                  <a:gd name="connsiteX3" fmla="*/ 69757 w 97158"/>
                  <a:gd name="connsiteY3" fmla="*/ 2800 h 25747"/>
                  <a:gd name="connsiteX4" fmla="*/ 85662 w 97158"/>
                  <a:gd name="connsiteY4" fmla="*/ 6433 h 25747"/>
                  <a:gd name="connsiteX5" fmla="*/ 97159 w 97158"/>
                  <a:gd name="connsiteY5" fmla="*/ 16382 h 25747"/>
                  <a:gd name="connsiteX6" fmla="*/ 95432 w 97158"/>
                  <a:gd name="connsiteY6" fmla="*/ 12450 h 25747"/>
                  <a:gd name="connsiteX7" fmla="*/ 86675 w 97158"/>
                  <a:gd name="connsiteY7" fmla="*/ 4527 h 25747"/>
                  <a:gd name="connsiteX8" fmla="*/ 69816 w 97158"/>
                  <a:gd name="connsiteY8" fmla="*/ 0 h 25747"/>
                  <a:gd name="connsiteX9" fmla="*/ 48907 w 97158"/>
                  <a:gd name="connsiteY9" fmla="*/ 4110 h 25747"/>
                  <a:gd name="connsiteX10" fmla="*/ 14774 w 97158"/>
                  <a:gd name="connsiteY10" fmla="*/ 20611 h 25747"/>
                  <a:gd name="connsiteX11" fmla="*/ 0 w 97158"/>
                  <a:gd name="connsiteY11" fmla="*/ 25734 h 25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7158" h="25747">
                    <a:moveTo>
                      <a:pt x="0" y="25734"/>
                    </a:moveTo>
                    <a:cubicBezTo>
                      <a:pt x="5350" y="25877"/>
                      <a:pt x="10664" y="24823"/>
                      <a:pt x="15548" y="22636"/>
                    </a:cubicBezTo>
                    <a:cubicBezTo>
                      <a:pt x="24901" y="19479"/>
                      <a:pt x="36457" y="12331"/>
                      <a:pt x="49980" y="6970"/>
                    </a:cubicBezTo>
                    <a:cubicBezTo>
                      <a:pt x="56264" y="4396"/>
                      <a:pt x="62966" y="2978"/>
                      <a:pt x="69757" y="2800"/>
                    </a:cubicBezTo>
                    <a:cubicBezTo>
                      <a:pt x="75261" y="2806"/>
                      <a:pt x="80700" y="4051"/>
                      <a:pt x="85662" y="6433"/>
                    </a:cubicBezTo>
                    <a:cubicBezTo>
                      <a:pt x="90183" y="8864"/>
                      <a:pt x="94109" y="12259"/>
                      <a:pt x="97159" y="16382"/>
                    </a:cubicBezTo>
                    <a:cubicBezTo>
                      <a:pt x="96921" y="14946"/>
                      <a:pt x="96331" y="13594"/>
                      <a:pt x="95432" y="12450"/>
                    </a:cubicBezTo>
                    <a:cubicBezTo>
                      <a:pt x="93132" y="9198"/>
                      <a:pt x="90142" y="6493"/>
                      <a:pt x="86675" y="4527"/>
                    </a:cubicBezTo>
                    <a:cubicBezTo>
                      <a:pt x="81492" y="1716"/>
                      <a:pt x="75714" y="161"/>
                      <a:pt x="69816" y="0"/>
                    </a:cubicBezTo>
                    <a:cubicBezTo>
                      <a:pt x="62650" y="12"/>
                      <a:pt x="55549" y="1406"/>
                      <a:pt x="48907" y="4110"/>
                    </a:cubicBezTo>
                    <a:cubicBezTo>
                      <a:pt x="34909" y="9710"/>
                      <a:pt x="23709" y="17097"/>
                      <a:pt x="14774" y="20611"/>
                    </a:cubicBezTo>
                    <a:cubicBezTo>
                      <a:pt x="5838" y="24126"/>
                      <a:pt x="-59" y="25258"/>
                      <a:pt x="0" y="25734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27" name="Forma Livre: Forma 2626">
                <a:extLst>
                  <a:ext uri="{FF2B5EF4-FFF2-40B4-BE49-F238E27FC236}">
                    <a16:creationId xmlns:a16="http://schemas.microsoft.com/office/drawing/2014/main" id="{EEA69A71-621B-B21E-0788-76CB5CF0FA8B}"/>
                  </a:ext>
                </a:extLst>
              </p:cNvPr>
              <p:cNvSpPr/>
              <p:nvPr/>
            </p:nvSpPr>
            <p:spPr>
              <a:xfrm>
                <a:off x="9829496" y="7833567"/>
                <a:ext cx="83517" cy="9959"/>
              </a:xfrm>
              <a:custGeom>
                <a:avLst/>
                <a:gdLst>
                  <a:gd name="connsiteX0" fmla="*/ 0 w 83517"/>
                  <a:gd name="connsiteY0" fmla="*/ 122 h 9959"/>
                  <a:gd name="connsiteX1" fmla="*/ 11914 w 83517"/>
                  <a:gd name="connsiteY1" fmla="*/ 3934 h 9959"/>
                  <a:gd name="connsiteX2" fmla="*/ 41401 w 83517"/>
                  <a:gd name="connsiteY2" fmla="*/ 8938 h 9959"/>
                  <a:gd name="connsiteX3" fmla="*/ 71186 w 83517"/>
                  <a:gd name="connsiteY3" fmla="*/ 9772 h 9959"/>
                  <a:gd name="connsiteX4" fmla="*/ 83517 w 83517"/>
                  <a:gd name="connsiteY4" fmla="*/ 8343 h 9959"/>
                  <a:gd name="connsiteX5" fmla="*/ 41818 w 83517"/>
                  <a:gd name="connsiteY5" fmla="*/ 5900 h 9959"/>
                  <a:gd name="connsiteX6" fmla="*/ 0 w 83517"/>
                  <a:gd name="connsiteY6" fmla="*/ 122 h 9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517" h="9959">
                    <a:moveTo>
                      <a:pt x="0" y="122"/>
                    </a:moveTo>
                    <a:cubicBezTo>
                      <a:pt x="3783" y="1921"/>
                      <a:pt x="7792" y="3202"/>
                      <a:pt x="11914" y="3934"/>
                    </a:cubicBezTo>
                    <a:cubicBezTo>
                      <a:pt x="21618" y="6270"/>
                      <a:pt x="31471" y="7944"/>
                      <a:pt x="41401" y="8938"/>
                    </a:cubicBezTo>
                    <a:cubicBezTo>
                      <a:pt x="51296" y="9909"/>
                      <a:pt x="61250" y="10189"/>
                      <a:pt x="71186" y="9772"/>
                    </a:cubicBezTo>
                    <a:cubicBezTo>
                      <a:pt x="75344" y="9850"/>
                      <a:pt x="79490" y="9367"/>
                      <a:pt x="83517" y="8343"/>
                    </a:cubicBezTo>
                    <a:cubicBezTo>
                      <a:pt x="83517" y="7389"/>
                      <a:pt x="64633" y="8343"/>
                      <a:pt x="41818" y="5900"/>
                    </a:cubicBezTo>
                    <a:cubicBezTo>
                      <a:pt x="19003" y="3458"/>
                      <a:pt x="238" y="-772"/>
                      <a:pt x="0" y="122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2628" name="Forma Livre: Forma 2627">
              <a:extLst>
                <a:ext uri="{FF2B5EF4-FFF2-40B4-BE49-F238E27FC236}">
                  <a16:creationId xmlns:a16="http://schemas.microsoft.com/office/drawing/2014/main" id="{24210968-D922-CF8C-ABF5-B6B7055C9FF5}"/>
                </a:ext>
              </a:extLst>
            </p:cNvPr>
            <p:cNvSpPr/>
            <p:nvPr/>
          </p:nvSpPr>
          <p:spPr>
            <a:xfrm>
              <a:off x="7502696" y="7911845"/>
              <a:ext cx="2455947" cy="3097"/>
            </a:xfrm>
            <a:custGeom>
              <a:avLst/>
              <a:gdLst>
                <a:gd name="connsiteX0" fmla="*/ 2455948 w 2455947"/>
                <a:gd name="connsiteY0" fmla="*/ 1549 h 3097"/>
                <a:gd name="connsiteX1" fmla="*/ 1228034 w 2455947"/>
                <a:gd name="connsiteY1" fmla="*/ 3098 h 3097"/>
                <a:gd name="connsiteX2" fmla="*/ 0 w 2455947"/>
                <a:gd name="connsiteY2" fmla="*/ 1549 h 3097"/>
                <a:gd name="connsiteX3" fmla="*/ 1228034 w 2455947"/>
                <a:gd name="connsiteY3" fmla="*/ 0 h 3097"/>
                <a:gd name="connsiteX4" fmla="*/ 2455948 w 2455947"/>
                <a:gd name="connsiteY4" fmla="*/ 1549 h 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5947" h="3097">
                  <a:moveTo>
                    <a:pt x="2455948" y="1549"/>
                  </a:moveTo>
                  <a:cubicBezTo>
                    <a:pt x="2455948" y="2442"/>
                    <a:pt x="1906118" y="3098"/>
                    <a:pt x="1228034" y="3098"/>
                  </a:cubicBezTo>
                  <a:cubicBezTo>
                    <a:pt x="549949" y="3098"/>
                    <a:pt x="0" y="2383"/>
                    <a:pt x="0" y="1549"/>
                  </a:cubicBezTo>
                  <a:cubicBezTo>
                    <a:pt x="0" y="715"/>
                    <a:pt x="549711" y="0"/>
                    <a:pt x="1228034" y="0"/>
                  </a:cubicBezTo>
                  <a:cubicBezTo>
                    <a:pt x="1906356" y="0"/>
                    <a:pt x="2455948" y="655"/>
                    <a:pt x="2455948" y="1549"/>
                  </a:cubicBezTo>
                  <a:close/>
                </a:path>
              </a:pathLst>
            </a:custGeom>
            <a:solidFill>
              <a:srgbClr val="263238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629" name="Gráfico 455">
              <a:extLst>
                <a:ext uri="{FF2B5EF4-FFF2-40B4-BE49-F238E27FC236}">
                  <a16:creationId xmlns:a16="http://schemas.microsoft.com/office/drawing/2014/main" id="{BB140D3E-A0CC-FFA8-A97B-B7865CBC84CE}"/>
                </a:ext>
              </a:extLst>
            </p:cNvPr>
            <p:cNvGrpSpPr/>
            <p:nvPr/>
          </p:nvGrpSpPr>
          <p:grpSpPr>
            <a:xfrm>
              <a:off x="9303821" y="5341063"/>
              <a:ext cx="608098" cy="608098"/>
              <a:chOff x="9303821" y="5341063"/>
              <a:chExt cx="608098" cy="608098"/>
            </a:xfrm>
          </p:grpSpPr>
          <p:sp>
            <p:nvSpPr>
              <p:cNvPr id="2630" name="Forma Livre: Forma 2629">
                <a:extLst>
                  <a:ext uri="{FF2B5EF4-FFF2-40B4-BE49-F238E27FC236}">
                    <a16:creationId xmlns:a16="http://schemas.microsoft.com/office/drawing/2014/main" id="{C81242CB-5341-B8DF-3482-ED34DF62599B}"/>
                  </a:ext>
                </a:extLst>
              </p:cNvPr>
              <p:cNvSpPr/>
              <p:nvPr/>
            </p:nvSpPr>
            <p:spPr>
              <a:xfrm rot="-4523401">
                <a:off x="9358630" y="5395872"/>
                <a:ext cx="498480" cy="498480"/>
              </a:xfrm>
              <a:custGeom>
                <a:avLst/>
                <a:gdLst>
                  <a:gd name="connsiteX0" fmla="*/ 498481 w 498480"/>
                  <a:gd name="connsiteY0" fmla="*/ 249240 h 498480"/>
                  <a:gd name="connsiteX1" fmla="*/ 249240 w 498480"/>
                  <a:gd name="connsiteY1" fmla="*/ 498481 h 498480"/>
                  <a:gd name="connsiteX2" fmla="*/ 0 w 498480"/>
                  <a:gd name="connsiteY2" fmla="*/ 249240 h 498480"/>
                  <a:gd name="connsiteX3" fmla="*/ 249240 w 498480"/>
                  <a:gd name="connsiteY3" fmla="*/ 0 h 498480"/>
                  <a:gd name="connsiteX4" fmla="*/ 498481 w 498480"/>
                  <a:gd name="connsiteY4" fmla="*/ 249240 h 498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480" h="498480">
                    <a:moveTo>
                      <a:pt x="498481" y="249240"/>
                    </a:moveTo>
                    <a:cubicBezTo>
                      <a:pt x="498481" y="386892"/>
                      <a:pt x="386892" y="498481"/>
                      <a:pt x="249240" y="498481"/>
                    </a:cubicBezTo>
                    <a:cubicBezTo>
                      <a:pt x="111589" y="498481"/>
                      <a:pt x="0" y="386892"/>
                      <a:pt x="0" y="249240"/>
                    </a:cubicBezTo>
                    <a:cubicBezTo>
                      <a:pt x="0" y="111589"/>
                      <a:pt x="111589" y="0"/>
                      <a:pt x="249240" y="0"/>
                    </a:cubicBezTo>
                    <a:cubicBezTo>
                      <a:pt x="386892" y="0"/>
                      <a:pt x="498481" y="111589"/>
                      <a:pt x="498481" y="249240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1" name="Forma Livre: Forma 2630">
                <a:extLst>
                  <a:ext uri="{FF2B5EF4-FFF2-40B4-BE49-F238E27FC236}">
                    <a16:creationId xmlns:a16="http://schemas.microsoft.com/office/drawing/2014/main" id="{55625126-BC56-10DB-6916-64589F460F06}"/>
                  </a:ext>
                </a:extLst>
              </p:cNvPr>
              <p:cNvSpPr/>
              <p:nvPr/>
            </p:nvSpPr>
            <p:spPr>
              <a:xfrm>
                <a:off x="9366638" y="5395751"/>
                <a:ext cx="303806" cy="207965"/>
              </a:xfrm>
              <a:custGeom>
                <a:avLst/>
                <a:gdLst>
                  <a:gd name="connsiteX0" fmla="*/ 303807 w 303806"/>
                  <a:gd name="connsiteY0" fmla="*/ 8022 h 207965"/>
                  <a:gd name="connsiteX1" fmla="*/ 0 w 303806"/>
                  <a:gd name="connsiteY1" fmla="*/ 186732 h 207965"/>
                  <a:gd name="connsiteX2" fmla="*/ 226068 w 303806"/>
                  <a:gd name="connsiteY2" fmla="*/ 180775 h 207965"/>
                  <a:gd name="connsiteX3" fmla="*/ 303807 w 303806"/>
                  <a:gd name="connsiteY3" fmla="*/ 8022 h 207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806" h="207965">
                    <a:moveTo>
                      <a:pt x="303807" y="8022"/>
                    </a:moveTo>
                    <a:cubicBezTo>
                      <a:pt x="170566" y="-26483"/>
                      <a:pt x="34574" y="53512"/>
                      <a:pt x="0" y="186732"/>
                    </a:cubicBezTo>
                    <a:cubicBezTo>
                      <a:pt x="0" y="186732"/>
                      <a:pt x="167570" y="238260"/>
                      <a:pt x="226068" y="180775"/>
                    </a:cubicBezTo>
                    <a:cubicBezTo>
                      <a:pt x="284565" y="123290"/>
                      <a:pt x="303807" y="8022"/>
                      <a:pt x="303807" y="8022"/>
                    </a:cubicBezTo>
                    <a:close/>
                  </a:path>
                </a:pathLst>
              </a:custGeom>
              <a:solidFill>
                <a:srgbClr val="DEA9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2" name="Forma Livre: Forma 2631">
                <a:extLst>
                  <a:ext uri="{FF2B5EF4-FFF2-40B4-BE49-F238E27FC236}">
                    <a16:creationId xmlns:a16="http://schemas.microsoft.com/office/drawing/2014/main" id="{30AEB06C-1ADB-014E-BD8E-AAB646AE1389}"/>
                  </a:ext>
                </a:extLst>
              </p:cNvPr>
              <p:cNvSpPr/>
              <p:nvPr/>
            </p:nvSpPr>
            <p:spPr>
              <a:xfrm>
                <a:off x="9415478" y="5450740"/>
                <a:ext cx="379092" cy="379074"/>
              </a:xfrm>
              <a:custGeom>
                <a:avLst/>
                <a:gdLst>
                  <a:gd name="connsiteX0" fmla="*/ 372975 w 379092"/>
                  <a:gd name="connsiteY0" fmla="*/ 237063 h 379074"/>
                  <a:gd name="connsiteX1" fmla="*/ 142017 w 379092"/>
                  <a:gd name="connsiteY1" fmla="*/ 372972 h 379074"/>
                  <a:gd name="connsiteX2" fmla="*/ 6102 w 379092"/>
                  <a:gd name="connsiteY2" fmla="*/ 142013 h 379074"/>
                  <a:gd name="connsiteX3" fmla="*/ 237066 w 379092"/>
                  <a:gd name="connsiteY3" fmla="*/ 6102 h 379074"/>
                  <a:gd name="connsiteX4" fmla="*/ 237096 w 379092"/>
                  <a:gd name="connsiteY4" fmla="*/ 6111 h 379074"/>
                  <a:gd name="connsiteX5" fmla="*/ 372999 w 379092"/>
                  <a:gd name="connsiteY5" fmla="*/ 236979 h 379074"/>
                  <a:gd name="connsiteX6" fmla="*/ 372975 w 379092"/>
                  <a:gd name="connsiteY6" fmla="*/ 237063 h 379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9092" h="379074">
                    <a:moveTo>
                      <a:pt x="372975" y="237063"/>
                    </a:moveTo>
                    <a:cubicBezTo>
                      <a:pt x="346729" y="338374"/>
                      <a:pt x="243321" y="399218"/>
                      <a:pt x="142017" y="372972"/>
                    </a:cubicBezTo>
                    <a:cubicBezTo>
                      <a:pt x="40706" y="346726"/>
                      <a:pt x="-20144" y="243321"/>
                      <a:pt x="6102" y="142013"/>
                    </a:cubicBezTo>
                    <a:cubicBezTo>
                      <a:pt x="32355" y="40704"/>
                      <a:pt x="135756" y="-20145"/>
                      <a:pt x="237066" y="6102"/>
                    </a:cubicBezTo>
                    <a:cubicBezTo>
                      <a:pt x="237078" y="6105"/>
                      <a:pt x="237084" y="6108"/>
                      <a:pt x="237096" y="6111"/>
                    </a:cubicBezTo>
                    <a:cubicBezTo>
                      <a:pt x="338377" y="32335"/>
                      <a:pt x="399222" y="135699"/>
                      <a:pt x="372999" y="236979"/>
                    </a:cubicBezTo>
                    <a:cubicBezTo>
                      <a:pt x="372987" y="237007"/>
                      <a:pt x="372981" y="237035"/>
                      <a:pt x="372975" y="23706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3" name="Forma Livre: Forma 2632">
                <a:extLst>
                  <a:ext uri="{FF2B5EF4-FFF2-40B4-BE49-F238E27FC236}">
                    <a16:creationId xmlns:a16="http://schemas.microsoft.com/office/drawing/2014/main" id="{F2C8C974-B834-3395-3689-97636443BF0E}"/>
                  </a:ext>
                </a:extLst>
              </p:cNvPr>
              <p:cNvSpPr/>
              <p:nvPr/>
            </p:nvSpPr>
            <p:spPr>
              <a:xfrm>
                <a:off x="9415478" y="5450740"/>
                <a:ext cx="379092" cy="379074"/>
              </a:xfrm>
              <a:custGeom>
                <a:avLst/>
                <a:gdLst>
                  <a:gd name="connsiteX0" fmla="*/ 372975 w 379092"/>
                  <a:gd name="connsiteY0" fmla="*/ 237063 h 379074"/>
                  <a:gd name="connsiteX1" fmla="*/ 142017 w 379092"/>
                  <a:gd name="connsiteY1" fmla="*/ 372972 h 379074"/>
                  <a:gd name="connsiteX2" fmla="*/ 6102 w 379092"/>
                  <a:gd name="connsiteY2" fmla="*/ 142013 h 379074"/>
                  <a:gd name="connsiteX3" fmla="*/ 237066 w 379092"/>
                  <a:gd name="connsiteY3" fmla="*/ 6102 h 379074"/>
                  <a:gd name="connsiteX4" fmla="*/ 237096 w 379092"/>
                  <a:gd name="connsiteY4" fmla="*/ 6111 h 379074"/>
                  <a:gd name="connsiteX5" fmla="*/ 372999 w 379092"/>
                  <a:gd name="connsiteY5" fmla="*/ 236979 h 379074"/>
                  <a:gd name="connsiteX6" fmla="*/ 372975 w 379092"/>
                  <a:gd name="connsiteY6" fmla="*/ 237063 h 379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9092" h="379074">
                    <a:moveTo>
                      <a:pt x="372975" y="237063"/>
                    </a:moveTo>
                    <a:cubicBezTo>
                      <a:pt x="346729" y="338374"/>
                      <a:pt x="243321" y="399218"/>
                      <a:pt x="142017" y="372972"/>
                    </a:cubicBezTo>
                    <a:cubicBezTo>
                      <a:pt x="40706" y="346726"/>
                      <a:pt x="-20144" y="243321"/>
                      <a:pt x="6102" y="142013"/>
                    </a:cubicBezTo>
                    <a:cubicBezTo>
                      <a:pt x="32355" y="40704"/>
                      <a:pt x="135756" y="-20145"/>
                      <a:pt x="237066" y="6102"/>
                    </a:cubicBezTo>
                    <a:cubicBezTo>
                      <a:pt x="237078" y="6105"/>
                      <a:pt x="237084" y="6108"/>
                      <a:pt x="237096" y="6111"/>
                    </a:cubicBezTo>
                    <a:cubicBezTo>
                      <a:pt x="338377" y="32335"/>
                      <a:pt x="399222" y="135699"/>
                      <a:pt x="372999" y="236979"/>
                    </a:cubicBezTo>
                    <a:cubicBezTo>
                      <a:pt x="372987" y="237007"/>
                      <a:pt x="372981" y="237035"/>
                      <a:pt x="372975" y="2370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4" name="Forma Livre: Forma 2633">
                <a:extLst>
                  <a:ext uri="{FF2B5EF4-FFF2-40B4-BE49-F238E27FC236}">
                    <a16:creationId xmlns:a16="http://schemas.microsoft.com/office/drawing/2014/main" id="{06EAB776-C50E-89E6-21F1-40019D388FCD}"/>
                  </a:ext>
                </a:extLst>
              </p:cNvPr>
              <p:cNvSpPr/>
              <p:nvPr/>
            </p:nvSpPr>
            <p:spPr>
              <a:xfrm>
                <a:off x="9423744" y="5462914"/>
                <a:ext cx="373939" cy="373948"/>
              </a:xfrm>
              <a:custGeom>
                <a:avLst/>
                <a:gdLst>
                  <a:gd name="connsiteX0" fmla="*/ 367926 w 373939"/>
                  <a:gd name="connsiteY0" fmla="*/ 233884 h 373948"/>
                  <a:gd name="connsiteX1" fmla="*/ 140071 w 373939"/>
                  <a:gd name="connsiteY1" fmla="*/ 367922 h 373948"/>
                  <a:gd name="connsiteX2" fmla="*/ 6027 w 373939"/>
                  <a:gd name="connsiteY2" fmla="*/ 140068 h 373948"/>
                  <a:gd name="connsiteX3" fmla="*/ 233882 w 373939"/>
                  <a:gd name="connsiteY3" fmla="*/ 6027 h 373948"/>
                  <a:gd name="connsiteX4" fmla="*/ 233894 w 373939"/>
                  <a:gd name="connsiteY4" fmla="*/ 6029 h 373948"/>
                  <a:gd name="connsiteX5" fmla="*/ 367926 w 373939"/>
                  <a:gd name="connsiteY5" fmla="*/ 233884 h 37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3939" h="373948">
                    <a:moveTo>
                      <a:pt x="367926" y="233884"/>
                    </a:moveTo>
                    <a:cubicBezTo>
                      <a:pt x="342019" y="333818"/>
                      <a:pt x="240005" y="393829"/>
                      <a:pt x="140071" y="367922"/>
                    </a:cubicBezTo>
                    <a:cubicBezTo>
                      <a:pt x="40131" y="342021"/>
                      <a:pt x="-19880" y="240003"/>
                      <a:pt x="6027" y="140068"/>
                    </a:cubicBezTo>
                    <a:cubicBezTo>
                      <a:pt x="31934" y="40132"/>
                      <a:pt x="133947" y="-19880"/>
                      <a:pt x="233882" y="6027"/>
                    </a:cubicBezTo>
                    <a:cubicBezTo>
                      <a:pt x="233888" y="6028"/>
                      <a:pt x="233888" y="6028"/>
                      <a:pt x="233894" y="6029"/>
                    </a:cubicBezTo>
                    <a:cubicBezTo>
                      <a:pt x="333804" y="31968"/>
                      <a:pt x="393797" y="133957"/>
                      <a:pt x="367926" y="23388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5" name="Forma Livre: Forma 2634">
                <a:extLst>
                  <a:ext uri="{FF2B5EF4-FFF2-40B4-BE49-F238E27FC236}">
                    <a16:creationId xmlns:a16="http://schemas.microsoft.com/office/drawing/2014/main" id="{24F53318-DA22-CC6D-B0F7-AD0DA5CB94A7}"/>
                  </a:ext>
                </a:extLst>
              </p:cNvPr>
              <p:cNvSpPr/>
              <p:nvPr/>
            </p:nvSpPr>
            <p:spPr>
              <a:xfrm>
                <a:off x="9423744" y="5462914"/>
                <a:ext cx="373939" cy="373948"/>
              </a:xfrm>
              <a:custGeom>
                <a:avLst/>
                <a:gdLst>
                  <a:gd name="connsiteX0" fmla="*/ 367926 w 373939"/>
                  <a:gd name="connsiteY0" fmla="*/ 233884 h 373948"/>
                  <a:gd name="connsiteX1" fmla="*/ 140071 w 373939"/>
                  <a:gd name="connsiteY1" fmla="*/ 367922 h 373948"/>
                  <a:gd name="connsiteX2" fmla="*/ 6027 w 373939"/>
                  <a:gd name="connsiteY2" fmla="*/ 140068 h 373948"/>
                  <a:gd name="connsiteX3" fmla="*/ 233882 w 373939"/>
                  <a:gd name="connsiteY3" fmla="*/ 6027 h 373948"/>
                  <a:gd name="connsiteX4" fmla="*/ 233894 w 373939"/>
                  <a:gd name="connsiteY4" fmla="*/ 6029 h 373948"/>
                  <a:gd name="connsiteX5" fmla="*/ 367926 w 373939"/>
                  <a:gd name="connsiteY5" fmla="*/ 233884 h 373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3939" h="373948">
                    <a:moveTo>
                      <a:pt x="367926" y="233884"/>
                    </a:moveTo>
                    <a:cubicBezTo>
                      <a:pt x="342019" y="333818"/>
                      <a:pt x="240005" y="393829"/>
                      <a:pt x="140071" y="367922"/>
                    </a:cubicBezTo>
                    <a:cubicBezTo>
                      <a:pt x="40131" y="342021"/>
                      <a:pt x="-19880" y="240003"/>
                      <a:pt x="6027" y="140068"/>
                    </a:cubicBezTo>
                    <a:cubicBezTo>
                      <a:pt x="31934" y="40132"/>
                      <a:pt x="133947" y="-19880"/>
                      <a:pt x="233882" y="6027"/>
                    </a:cubicBezTo>
                    <a:cubicBezTo>
                      <a:pt x="233888" y="6028"/>
                      <a:pt x="233888" y="6028"/>
                      <a:pt x="233894" y="6029"/>
                    </a:cubicBezTo>
                    <a:cubicBezTo>
                      <a:pt x="333804" y="31968"/>
                      <a:pt x="393797" y="133957"/>
                      <a:pt x="367926" y="233884"/>
                    </a:cubicBezTo>
                    <a:close/>
                  </a:path>
                </a:pathLst>
              </a:custGeom>
              <a:solidFill>
                <a:srgbClr val="FFC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6" name="Forma Livre: Forma 2635">
                <a:extLst>
                  <a:ext uri="{FF2B5EF4-FFF2-40B4-BE49-F238E27FC236}">
                    <a16:creationId xmlns:a16="http://schemas.microsoft.com/office/drawing/2014/main" id="{6244466C-28B3-F776-D2EC-C58C95BCA76A}"/>
                  </a:ext>
                </a:extLst>
              </p:cNvPr>
              <p:cNvSpPr/>
              <p:nvPr/>
            </p:nvSpPr>
            <p:spPr>
              <a:xfrm>
                <a:off x="9527656" y="5531074"/>
                <a:ext cx="153928" cy="224042"/>
              </a:xfrm>
              <a:custGeom>
                <a:avLst/>
                <a:gdLst>
                  <a:gd name="connsiteX0" fmla="*/ 94299 w 153928"/>
                  <a:gd name="connsiteY0" fmla="*/ 105022 h 224042"/>
                  <a:gd name="connsiteX1" fmla="*/ 106213 w 153928"/>
                  <a:gd name="connsiteY1" fmla="*/ 58736 h 224042"/>
                  <a:gd name="connsiteX2" fmla="*/ 106213 w 153928"/>
                  <a:gd name="connsiteY2" fmla="*/ 58736 h 224042"/>
                  <a:gd name="connsiteX3" fmla="*/ 129207 w 153928"/>
                  <a:gd name="connsiteY3" fmla="*/ 71543 h 224042"/>
                  <a:gd name="connsiteX4" fmla="*/ 138857 w 153928"/>
                  <a:gd name="connsiteY4" fmla="*/ 81789 h 224042"/>
                  <a:gd name="connsiteX5" fmla="*/ 139811 w 153928"/>
                  <a:gd name="connsiteY5" fmla="*/ 80538 h 224042"/>
                  <a:gd name="connsiteX6" fmla="*/ 151248 w 153928"/>
                  <a:gd name="connsiteY6" fmla="*/ 65706 h 224042"/>
                  <a:gd name="connsiteX7" fmla="*/ 153929 w 153928"/>
                  <a:gd name="connsiteY7" fmla="*/ 62310 h 224042"/>
                  <a:gd name="connsiteX8" fmla="*/ 147972 w 153928"/>
                  <a:gd name="connsiteY8" fmla="*/ 51528 h 224042"/>
                  <a:gd name="connsiteX9" fmla="*/ 143564 w 153928"/>
                  <a:gd name="connsiteY9" fmla="*/ 52243 h 224042"/>
                  <a:gd name="connsiteX10" fmla="*/ 112527 w 153928"/>
                  <a:gd name="connsiteY10" fmla="*/ 33895 h 224042"/>
                  <a:gd name="connsiteX11" fmla="*/ 119080 w 153928"/>
                  <a:gd name="connsiteY11" fmla="*/ 8459 h 224042"/>
                  <a:gd name="connsiteX12" fmla="*/ 112825 w 153928"/>
                  <a:gd name="connsiteY12" fmla="*/ 0 h 224042"/>
                  <a:gd name="connsiteX13" fmla="*/ 111157 w 153928"/>
                  <a:gd name="connsiteY13" fmla="*/ 6374 h 224042"/>
                  <a:gd name="connsiteX14" fmla="*/ 100316 w 153928"/>
                  <a:gd name="connsiteY14" fmla="*/ 3574 h 224042"/>
                  <a:gd name="connsiteX15" fmla="*/ 93823 w 153928"/>
                  <a:gd name="connsiteY15" fmla="*/ 29308 h 224042"/>
                  <a:gd name="connsiteX16" fmla="*/ 28832 w 153928"/>
                  <a:gd name="connsiteY16" fmla="*/ 62846 h 224042"/>
                  <a:gd name="connsiteX17" fmla="*/ 69578 w 153928"/>
                  <a:gd name="connsiteY17" fmla="*/ 122893 h 224042"/>
                  <a:gd name="connsiteX18" fmla="*/ 57664 w 153928"/>
                  <a:gd name="connsiteY18" fmla="*/ 168762 h 224042"/>
                  <a:gd name="connsiteX19" fmla="*/ 16322 w 153928"/>
                  <a:gd name="connsiteY19" fmla="*/ 139453 h 224042"/>
                  <a:gd name="connsiteX20" fmla="*/ 0 w 153928"/>
                  <a:gd name="connsiteY20" fmla="*/ 160362 h 224042"/>
                  <a:gd name="connsiteX21" fmla="*/ 51230 w 153928"/>
                  <a:gd name="connsiteY21" fmla="*/ 193960 h 224042"/>
                  <a:gd name="connsiteX22" fmla="*/ 46226 w 153928"/>
                  <a:gd name="connsiteY22" fmla="*/ 213201 h 224042"/>
                  <a:gd name="connsiteX23" fmla="*/ 36993 w 153928"/>
                  <a:gd name="connsiteY23" fmla="*/ 210758 h 224042"/>
                  <a:gd name="connsiteX24" fmla="*/ 44379 w 153928"/>
                  <a:gd name="connsiteY24" fmla="*/ 219158 h 224042"/>
                  <a:gd name="connsiteX25" fmla="*/ 63204 w 153928"/>
                  <a:gd name="connsiteY25" fmla="*/ 224042 h 224042"/>
                  <a:gd name="connsiteX26" fmla="*/ 69875 w 153928"/>
                  <a:gd name="connsiteY26" fmla="*/ 198368 h 224042"/>
                  <a:gd name="connsiteX27" fmla="*/ 135402 w 153928"/>
                  <a:gd name="connsiteY27" fmla="*/ 164889 h 224042"/>
                  <a:gd name="connsiteX28" fmla="*/ 94299 w 153928"/>
                  <a:gd name="connsiteY28" fmla="*/ 105022 h 224042"/>
                  <a:gd name="connsiteX29" fmla="*/ 76726 w 153928"/>
                  <a:gd name="connsiteY29" fmla="*/ 95312 h 224042"/>
                  <a:gd name="connsiteX30" fmla="*/ 58855 w 153928"/>
                  <a:gd name="connsiteY30" fmla="*/ 69339 h 224042"/>
                  <a:gd name="connsiteX31" fmla="*/ 87449 w 153928"/>
                  <a:gd name="connsiteY31" fmla="*/ 54506 h 224042"/>
                  <a:gd name="connsiteX32" fmla="*/ 76726 w 153928"/>
                  <a:gd name="connsiteY32" fmla="*/ 173348 h 224042"/>
                  <a:gd name="connsiteX33" fmla="*/ 87210 w 153928"/>
                  <a:gd name="connsiteY33" fmla="*/ 132781 h 224042"/>
                  <a:gd name="connsiteX34" fmla="*/ 105796 w 153928"/>
                  <a:gd name="connsiteY34" fmla="*/ 159349 h 224042"/>
                  <a:gd name="connsiteX35" fmla="*/ 76607 w 153928"/>
                  <a:gd name="connsiteY35" fmla="*/ 173348 h 224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3928" h="224042">
                    <a:moveTo>
                      <a:pt x="94299" y="105022"/>
                    </a:moveTo>
                    <a:lnTo>
                      <a:pt x="106213" y="58736"/>
                    </a:lnTo>
                    <a:lnTo>
                      <a:pt x="106213" y="58736"/>
                    </a:lnTo>
                    <a:cubicBezTo>
                      <a:pt x="114410" y="61965"/>
                      <a:pt x="122148" y="66272"/>
                      <a:pt x="129207" y="71543"/>
                    </a:cubicBezTo>
                    <a:cubicBezTo>
                      <a:pt x="132710" y="74676"/>
                      <a:pt x="135938" y="78104"/>
                      <a:pt x="138857" y="81789"/>
                    </a:cubicBezTo>
                    <a:lnTo>
                      <a:pt x="139811" y="80538"/>
                    </a:lnTo>
                    <a:lnTo>
                      <a:pt x="151248" y="65706"/>
                    </a:lnTo>
                    <a:lnTo>
                      <a:pt x="153929" y="62310"/>
                    </a:lnTo>
                    <a:lnTo>
                      <a:pt x="147972" y="51528"/>
                    </a:lnTo>
                    <a:lnTo>
                      <a:pt x="143564" y="52243"/>
                    </a:lnTo>
                    <a:cubicBezTo>
                      <a:pt x="134556" y="44106"/>
                      <a:pt x="124001" y="37866"/>
                      <a:pt x="112527" y="33895"/>
                    </a:cubicBezTo>
                    <a:lnTo>
                      <a:pt x="119080" y="8459"/>
                    </a:lnTo>
                    <a:lnTo>
                      <a:pt x="112825" y="0"/>
                    </a:lnTo>
                    <a:lnTo>
                      <a:pt x="111157" y="6374"/>
                    </a:lnTo>
                    <a:lnTo>
                      <a:pt x="100316" y="3574"/>
                    </a:lnTo>
                    <a:lnTo>
                      <a:pt x="93823" y="29308"/>
                    </a:lnTo>
                    <a:cubicBezTo>
                      <a:pt x="57128" y="23351"/>
                      <a:pt x="34848" y="39495"/>
                      <a:pt x="28832" y="62846"/>
                    </a:cubicBezTo>
                    <a:cubicBezTo>
                      <a:pt x="20552" y="94776"/>
                      <a:pt x="45690" y="110085"/>
                      <a:pt x="69578" y="122893"/>
                    </a:cubicBezTo>
                    <a:lnTo>
                      <a:pt x="57664" y="168762"/>
                    </a:lnTo>
                    <a:cubicBezTo>
                      <a:pt x="41377" y="163120"/>
                      <a:pt x="27039" y="152953"/>
                      <a:pt x="16322" y="139453"/>
                    </a:cubicBezTo>
                    <a:lnTo>
                      <a:pt x="0" y="160362"/>
                    </a:lnTo>
                    <a:cubicBezTo>
                      <a:pt x="9233" y="173765"/>
                      <a:pt x="29130" y="186752"/>
                      <a:pt x="51230" y="193960"/>
                    </a:cubicBezTo>
                    <a:lnTo>
                      <a:pt x="46226" y="213201"/>
                    </a:lnTo>
                    <a:lnTo>
                      <a:pt x="36993" y="210758"/>
                    </a:lnTo>
                    <a:lnTo>
                      <a:pt x="44379" y="219158"/>
                    </a:lnTo>
                    <a:lnTo>
                      <a:pt x="63204" y="224042"/>
                    </a:lnTo>
                    <a:lnTo>
                      <a:pt x="69875" y="198368"/>
                    </a:lnTo>
                    <a:cubicBezTo>
                      <a:pt x="106809" y="204325"/>
                      <a:pt x="129445" y="188300"/>
                      <a:pt x="135402" y="164889"/>
                    </a:cubicBezTo>
                    <a:cubicBezTo>
                      <a:pt x="143861" y="133020"/>
                      <a:pt x="118187" y="117770"/>
                      <a:pt x="94299" y="105022"/>
                    </a:cubicBezTo>
                    <a:close/>
                    <a:moveTo>
                      <a:pt x="76726" y="95312"/>
                    </a:moveTo>
                    <a:cubicBezTo>
                      <a:pt x="64454" y="87985"/>
                      <a:pt x="55877" y="80360"/>
                      <a:pt x="58855" y="69339"/>
                    </a:cubicBezTo>
                    <a:cubicBezTo>
                      <a:pt x="61476" y="59272"/>
                      <a:pt x="70769" y="52779"/>
                      <a:pt x="87449" y="54506"/>
                    </a:cubicBezTo>
                    <a:close/>
                    <a:moveTo>
                      <a:pt x="76726" y="173348"/>
                    </a:moveTo>
                    <a:lnTo>
                      <a:pt x="87210" y="132781"/>
                    </a:lnTo>
                    <a:cubicBezTo>
                      <a:pt x="99958" y="140228"/>
                      <a:pt x="108715" y="148091"/>
                      <a:pt x="105796" y="159349"/>
                    </a:cubicBezTo>
                    <a:cubicBezTo>
                      <a:pt x="103115" y="169238"/>
                      <a:pt x="94001" y="175195"/>
                      <a:pt x="76607" y="173348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7" name="Forma Livre: Forma 2636">
                <a:extLst>
                  <a:ext uri="{FF2B5EF4-FFF2-40B4-BE49-F238E27FC236}">
                    <a16:creationId xmlns:a16="http://schemas.microsoft.com/office/drawing/2014/main" id="{EE8B43FF-92B2-52E4-0E1F-6110E22E66B9}"/>
                  </a:ext>
                </a:extLst>
              </p:cNvPr>
              <p:cNvSpPr/>
              <p:nvPr/>
            </p:nvSpPr>
            <p:spPr>
              <a:xfrm>
                <a:off x="9527656" y="5531074"/>
                <a:ext cx="153928" cy="224042"/>
              </a:xfrm>
              <a:custGeom>
                <a:avLst/>
                <a:gdLst>
                  <a:gd name="connsiteX0" fmla="*/ 94299 w 153928"/>
                  <a:gd name="connsiteY0" fmla="*/ 105022 h 224042"/>
                  <a:gd name="connsiteX1" fmla="*/ 106213 w 153928"/>
                  <a:gd name="connsiteY1" fmla="*/ 58736 h 224042"/>
                  <a:gd name="connsiteX2" fmla="*/ 106213 w 153928"/>
                  <a:gd name="connsiteY2" fmla="*/ 58736 h 224042"/>
                  <a:gd name="connsiteX3" fmla="*/ 129207 w 153928"/>
                  <a:gd name="connsiteY3" fmla="*/ 71543 h 224042"/>
                  <a:gd name="connsiteX4" fmla="*/ 138857 w 153928"/>
                  <a:gd name="connsiteY4" fmla="*/ 81789 h 224042"/>
                  <a:gd name="connsiteX5" fmla="*/ 139811 w 153928"/>
                  <a:gd name="connsiteY5" fmla="*/ 80538 h 224042"/>
                  <a:gd name="connsiteX6" fmla="*/ 151248 w 153928"/>
                  <a:gd name="connsiteY6" fmla="*/ 65706 h 224042"/>
                  <a:gd name="connsiteX7" fmla="*/ 153929 w 153928"/>
                  <a:gd name="connsiteY7" fmla="*/ 62310 h 224042"/>
                  <a:gd name="connsiteX8" fmla="*/ 147972 w 153928"/>
                  <a:gd name="connsiteY8" fmla="*/ 51528 h 224042"/>
                  <a:gd name="connsiteX9" fmla="*/ 143564 w 153928"/>
                  <a:gd name="connsiteY9" fmla="*/ 52243 h 224042"/>
                  <a:gd name="connsiteX10" fmla="*/ 112527 w 153928"/>
                  <a:gd name="connsiteY10" fmla="*/ 33895 h 224042"/>
                  <a:gd name="connsiteX11" fmla="*/ 119080 w 153928"/>
                  <a:gd name="connsiteY11" fmla="*/ 8459 h 224042"/>
                  <a:gd name="connsiteX12" fmla="*/ 112825 w 153928"/>
                  <a:gd name="connsiteY12" fmla="*/ 0 h 224042"/>
                  <a:gd name="connsiteX13" fmla="*/ 111157 w 153928"/>
                  <a:gd name="connsiteY13" fmla="*/ 6374 h 224042"/>
                  <a:gd name="connsiteX14" fmla="*/ 100316 w 153928"/>
                  <a:gd name="connsiteY14" fmla="*/ 3574 h 224042"/>
                  <a:gd name="connsiteX15" fmla="*/ 93823 w 153928"/>
                  <a:gd name="connsiteY15" fmla="*/ 29308 h 224042"/>
                  <a:gd name="connsiteX16" fmla="*/ 28832 w 153928"/>
                  <a:gd name="connsiteY16" fmla="*/ 62846 h 224042"/>
                  <a:gd name="connsiteX17" fmla="*/ 69578 w 153928"/>
                  <a:gd name="connsiteY17" fmla="*/ 122893 h 224042"/>
                  <a:gd name="connsiteX18" fmla="*/ 57664 w 153928"/>
                  <a:gd name="connsiteY18" fmla="*/ 168762 h 224042"/>
                  <a:gd name="connsiteX19" fmla="*/ 16322 w 153928"/>
                  <a:gd name="connsiteY19" fmla="*/ 139453 h 224042"/>
                  <a:gd name="connsiteX20" fmla="*/ 0 w 153928"/>
                  <a:gd name="connsiteY20" fmla="*/ 160362 h 224042"/>
                  <a:gd name="connsiteX21" fmla="*/ 51230 w 153928"/>
                  <a:gd name="connsiteY21" fmla="*/ 193960 h 224042"/>
                  <a:gd name="connsiteX22" fmla="*/ 46226 w 153928"/>
                  <a:gd name="connsiteY22" fmla="*/ 213201 h 224042"/>
                  <a:gd name="connsiteX23" fmla="*/ 36993 w 153928"/>
                  <a:gd name="connsiteY23" fmla="*/ 210758 h 224042"/>
                  <a:gd name="connsiteX24" fmla="*/ 44379 w 153928"/>
                  <a:gd name="connsiteY24" fmla="*/ 219158 h 224042"/>
                  <a:gd name="connsiteX25" fmla="*/ 63204 w 153928"/>
                  <a:gd name="connsiteY25" fmla="*/ 224042 h 224042"/>
                  <a:gd name="connsiteX26" fmla="*/ 69875 w 153928"/>
                  <a:gd name="connsiteY26" fmla="*/ 198368 h 224042"/>
                  <a:gd name="connsiteX27" fmla="*/ 135402 w 153928"/>
                  <a:gd name="connsiteY27" fmla="*/ 164889 h 224042"/>
                  <a:gd name="connsiteX28" fmla="*/ 94299 w 153928"/>
                  <a:gd name="connsiteY28" fmla="*/ 105022 h 224042"/>
                  <a:gd name="connsiteX29" fmla="*/ 76726 w 153928"/>
                  <a:gd name="connsiteY29" fmla="*/ 95312 h 224042"/>
                  <a:gd name="connsiteX30" fmla="*/ 58855 w 153928"/>
                  <a:gd name="connsiteY30" fmla="*/ 69339 h 224042"/>
                  <a:gd name="connsiteX31" fmla="*/ 87449 w 153928"/>
                  <a:gd name="connsiteY31" fmla="*/ 54506 h 224042"/>
                  <a:gd name="connsiteX32" fmla="*/ 76726 w 153928"/>
                  <a:gd name="connsiteY32" fmla="*/ 173348 h 224042"/>
                  <a:gd name="connsiteX33" fmla="*/ 87210 w 153928"/>
                  <a:gd name="connsiteY33" fmla="*/ 132781 h 224042"/>
                  <a:gd name="connsiteX34" fmla="*/ 105796 w 153928"/>
                  <a:gd name="connsiteY34" fmla="*/ 159349 h 224042"/>
                  <a:gd name="connsiteX35" fmla="*/ 76607 w 153928"/>
                  <a:gd name="connsiteY35" fmla="*/ 173348 h 224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3928" h="224042">
                    <a:moveTo>
                      <a:pt x="94299" y="105022"/>
                    </a:moveTo>
                    <a:lnTo>
                      <a:pt x="106213" y="58736"/>
                    </a:lnTo>
                    <a:lnTo>
                      <a:pt x="106213" y="58736"/>
                    </a:lnTo>
                    <a:cubicBezTo>
                      <a:pt x="114410" y="61965"/>
                      <a:pt x="122148" y="66272"/>
                      <a:pt x="129207" y="71543"/>
                    </a:cubicBezTo>
                    <a:cubicBezTo>
                      <a:pt x="132710" y="74676"/>
                      <a:pt x="135938" y="78104"/>
                      <a:pt x="138857" y="81789"/>
                    </a:cubicBezTo>
                    <a:lnTo>
                      <a:pt x="139811" y="80538"/>
                    </a:lnTo>
                    <a:lnTo>
                      <a:pt x="151248" y="65706"/>
                    </a:lnTo>
                    <a:lnTo>
                      <a:pt x="153929" y="62310"/>
                    </a:lnTo>
                    <a:lnTo>
                      <a:pt x="147972" y="51528"/>
                    </a:lnTo>
                    <a:lnTo>
                      <a:pt x="143564" y="52243"/>
                    </a:lnTo>
                    <a:cubicBezTo>
                      <a:pt x="134556" y="44106"/>
                      <a:pt x="124001" y="37866"/>
                      <a:pt x="112527" y="33895"/>
                    </a:cubicBezTo>
                    <a:lnTo>
                      <a:pt x="119080" y="8459"/>
                    </a:lnTo>
                    <a:lnTo>
                      <a:pt x="112825" y="0"/>
                    </a:lnTo>
                    <a:lnTo>
                      <a:pt x="111157" y="6374"/>
                    </a:lnTo>
                    <a:lnTo>
                      <a:pt x="100316" y="3574"/>
                    </a:lnTo>
                    <a:lnTo>
                      <a:pt x="93823" y="29308"/>
                    </a:lnTo>
                    <a:cubicBezTo>
                      <a:pt x="57128" y="23351"/>
                      <a:pt x="34848" y="39495"/>
                      <a:pt x="28832" y="62846"/>
                    </a:cubicBezTo>
                    <a:cubicBezTo>
                      <a:pt x="20552" y="94776"/>
                      <a:pt x="45690" y="110085"/>
                      <a:pt x="69578" y="122893"/>
                    </a:cubicBezTo>
                    <a:lnTo>
                      <a:pt x="57664" y="168762"/>
                    </a:lnTo>
                    <a:cubicBezTo>
                      <a:pt x="41377" y="163120"/>
                      <a:pt x="27039" y="152953"/>
                      <a:pt x="16322" y="139453"/>
                    </a:cubicBezTo>
                    <a:lnTo>
                      <a:pt x="0" y="160362"/>
                    </a:lnTo>
                    <a:cubicBezTo>
                      <a:pt x="9233" y="173765"/>
                      <a:pt x="29130" y="186752"/>
                      <a:pt x="51230" y="193960"/>
                    </a:cubicBezTo>
                    <a:lnTo>
                      <a:pt x="46226" y="213201"/>
                    </a:lnTo>
                    <a:lnTo>
                      <a:pt x="36993" y="210758"/>
                    </a:lnTo>
                    <a:lnTo>
                      <a:pt x="44379" y="219158"/>
                    </a:lnTo>
                    <a:lnTo>
                      <a:pt x="63204" y="224042"/>
                    </a:lnTo>
                    <a:lnTo>
                      <a:pt x="69875" y="198368"/>
                    </a:lnTo>
                    <a:cubicBezTo>
                      <a:pt x="106809" y="204325"/>
                      <a:pt x="129445" y="188300"/>
                      <a:pt x="135402" y="164889"/>
                    </a:cubicBezTo>
                    <a:cubicBezTo>
                      <a:pt x="143861" y="133020"/>
                      <a:pt x="118187" y="117770"/>
                      <a:pt x="94299" y="105022"/>
                    </a:cubicBezTo>
                    <a:close/>
                    <a:moveTo>
                      <a:pt x="76726" y="95312"/>
                    </a:moveTo>
                    <a:cubicBezTo>
                      <a:pt x="64454" y="87985"/>
                      <a:pt x="55877" y="80360"/>
                      <a:pt x="58855" y="69339"/>
                    </a:cubicBezTo>
                    <a:cubicBezTo>
                      <a:pt x="61476" y="59272"/>
                      <a:pt x="70769" y="52779"/>
                      <a:pt x="87449" y="54506"/>
                    </a:cubicBezTo>
                    <a:close/>
                    <a:moveTo>
                      <a:pt x="76726" y="173348"/>
                    </a:moveTo>
                    <a:lnTo>
                      <a:pt x="87210" y="132781"/>
                    </a:lnTo>
                    <a:cubicBezTo>
                      <a:pt x="99958" y="140228"/>
                      <a:pt x="108715" y="148091"/>
                      <a:pt x="105796" y="159349"/>
                    </a:cubicBezTo>
                    <a:cubicBezTo>
                      <a:pt x="103115" y="169238"/>
                      <a:pt x="94001" y="175195"/>
                      <a:pt x="76607" y="1733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8" name="Forma Livre: Forma 2637">
                <a:extLst>
                  <a:ext uri="{FF2B5EF4-FFF2-40B4-BE49-F238E27FC236}">
                    <a16:creationId xmlns:a16="http://schemas.microsoft.com/office/drawing/2014/main" id="{EBB9EF36-29E5-712E-D761-C4FAAE8791A8}"/>
                  </a:ext>
                </a:extLst>
              </p:cNvPr>
              <p:cNvSpPr/>
              <p:nvPr/>
            </p:nvSpPr>
            <p:spPr>
              <a:xfrm>
                <a:off x="9521460" y="5526368"/>
                <a:ext cx="155834" cy="220527"/>
              </a:xfrm>
              <a:custGeom>
                <a:avLst/>
                <a:gdLst>
                  <a:gd name="connsiteX0" fmla="*/ 70173 w 155834"/>
                  <a:gd name="connsiteY0" fmla="*/ 194853 h 220527"/>
                  <a:gd name="connsiteX1" fmla="*/ 63502 w 155834"/>
                  <a:gd name="connsiteY1" fmla="*/ 220528 h 220527"/>
                  <a:gd name="connsiteX2" fmla="*/ 44677 w 155834"/>
                  <a:gd name="connsiteY2" fmla="*/ 215643 h 220527"/>
                  <a:gd name="connsiteX3" fmla="*/ 51290 w 155834"/>
                  <a:gd name="connsiteY3" fmla="*/ 190207 h 220527"/>
                  <a:gd name="connsiteX4" fmla="*/ 0 w 155834"/>
                  <a:gd name="connsiteY4" fmla="*/ 156550 h 220527"/>
                  <a:gd name="connsiteX5" fmla="*/ 16322 w 155834"/>
                  <a:gd name="connsiteY5" fmla="*/ 136058 h 220527"/>
                  <a:gd name="connsiteX6" fmla="*/ 57723 w 155834"/>
                  <a:gd name="connsiteY6" fmla="*/ 165426 h 220527"/>
                  <a:gd name="connsiteX7" fmla="*/ 69637 w 155834"/>
                  <a:gd name="connsiteY7" fmla="*/ 119497 h 220527"/>
                  <a:gd name="connsiteX8" fmla="*/ 28891 w 155834"/>
                  <a:gd name="connsiteY8" fmla="*/ 59510 h 220527"/>
                  <a:gd name="connsiteX9" fmla="*/ 93942 w 155834"/>
                  <a:gd name="connsiteY9" fmla="*/ 25913 h 220527"/>
                  <a:gd name="connsiteX10" fmla="*/ 100673 w 155834"/>
                  <a:gd name="connsiteY10" fmla="*/ 0 h 220527"/>
                  <a:gd name="connsiteX11" fmla="*/ 119438 w 155834"/>
                  <a:gd name="connsiteY11" fmla="*/ 4885 h 220527"/>
                  <a:gd name="connsiteX12" fmla="*/ 112885 w 155834"/>
                  <a:gd name="connsiteY12" fmla="*/ 30321 h 220527"/>
                  <a:gd name="connsiteX13" fmla="*/ 155835 w 155834"/>
                  <a:gd name="connsiteY13" fmla="*/ 56413 h 220527"/>
                  <a:gd name="connsiteX14" fmla="*/ 140406 w 155834"/>
                  <a:gd name="connsiteY14" fmla="*/ 77143 h 220527"/>
                  <a:gd name="connsiteX15" fmla="*/ 106451 w 155834"/>
                  <a:gd name="connsiteY15" fmla="*/ 55102 h 220527"/>
                  <a:gd name="connsiteX16" fmla="*/ 94537 w 155834"/>
                  <a:gd name="connsiteY16" fmla="*/ 101448 h 220527"/>
                  <a:gd name="connsiteX17" fmla="*/ 135819 w 155834"/>
                  <a:gd name="connsiteY17" fmla="*/ 161375 h 220527"/>
                  <a:gd name="connsiteX18" fmla="*/ 70173 w 155834"/>
                  <a:gd name="connsiteY18" fmla="*/ 194853 h 220527"/>
                  <a:gd name="connsiteX19" fmla="*/ 76786 w 155834"/>
                  <a:gd name="connsiteY19" fmla="*/ 91738 h 220527"/>
                  <a:gd name="connsiteX20" fmla="*/ 87389 w 155834"/>
                  <a:gd name="connsiteY20" fmla="*/ 50932 h 220527"/>
                  <a:gd name="connsiteX21" fmla="*/ 58795 w 155834"/>
                  <a:gd name="connsiteY21" fmla="*/ 65765 h 220527"/>
                  <a:gd name="connsiteX22" fmla="*/ 76786 w 155834"/>
                  <a:gd name="connsiteY22" fmla="*/ 91678 h 220527"/>
                  <a:gd name="connsiteX23" fmla="*/ 105737 w 155834"/>
                  <a:gd name="connsiteY23" fmla="*/ 155835 h 220527"/>
                  <a:gd name="connsiteX24" fmla="*/ 87151 w 155834"/>
                  <a:gd name="connsiteY24" fmla="*/ 129207 h 220527"/>
                  <a:gd name="connsiteX25" fmla="*/ 76666 w 155834"/>
                  <a:gd name="connsiteY25" fmla="*/ 169834 h 220527"/>
                  <a:gd name="connsiteX26" fmla="*/ 105737 w 155834"/>
                  <a:gd name="connsiteY26" fmla="*/ 155775 h 22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5834" h="220527">
                    <a:moveTo>
                      <a:pt x="70173" y="194853"/>
                    </a:moveTo>
                    <a:lnTo>
                      <a:pt x="63502" y="220528"/>
                    </a:lnTo>
                    <a:lnTo>
                      <a:pt x="44677" y="215643"/>
                    </a:lnTo>
                    <a:lnTo>
                      <a:pt x="51290" y="190207"/>
                    </a:lnTo>
                    <a:cubicBezTo>
                      <a:pt x="29130" y="182999"/>
                      <a:pt x="9293" y="169953"/>
                      <a:pt x="0" y="156550"/>
                    </a:cubicBezTo>
                    <a:lnTo>
                      <a:pt x="16322" y="136058"/>
                    </a:lnTo>
                    <a:cubicBezTo>
                      <a:pt x="27069" y="149565"/>
                      <a:pt x="41425" y="159749"/>
                      <a:pt x="57723" y="165426"/>
                    </a:cubicBezTo>
                    <a:lnTo>
                      <a:pt x="69637" y="119497"/>
                    </a:lnTo>
                    <a:cubicBezTo>
                      <a:pt x="45809" y="106749"/>
                      <a:pt x="20671" y="91380"/>
                      <a:pt x="28891" y="59510"/>
                    </a:cubicBezTo>
                    <a:cubicBezTo>
                      <a:pt x="34848" y="36099"/>
                      <a:pt x="57247" y="20075"/>
                      <a:pt x="93942" y="25913"/>
                    </a:cubicBezTo>
                    <a:lnTo>
                      <a:pt x="100673" y="0"/>
                    </a:lnTo>
                    <a:lnTo>
                      <a:pt x="119438" y="4885"/>
                    </a:lnTo>
                    <a:lnTo>
                      <a:pt x="112885" y="30321"/>
                    </a:lnTo>
                    <a:cubicBezTo>
                      <a:pt x="129160" y="35288"/>
                      <a:pt x="143927" y="44259"/>
                      <a:pt x="155835" y="56413"/>
                    </a:cubicBezTo>
                    <a:lnTo>
                      <a:pt x="140406" y="77143"/>
                    </a:lnTo>
                    <a:cubicBezTo>
                      <a:pt x="130738" y="67521"/>
                      <a:pt x="119176" y="60015"/>
                      <a:pt x="106451" y="55102"/>
                    </a:cubicBezTo>
                    <a:lnTo>
                      <a:pt x="94537" y="101448"/>
                    </a:lnTo>
                    <a:cubicBezTo>
                      <a:pt x="118365" y="114255"/>
                      <a:pt x="144100" y="129445"/>
                      <a:pt x="135819" y="161375"/>
                    </a:cubicBezTo>
                    <a:cubicBezTo>
                      <a:pt x="129565" y="184726"/>
                      <a:pt x="107107" y="200453"/>
                      <a:pt x="70173" y="194853"/>
                    </a:cubicBezTo>
                    <a:close/>
                    <a:moveTo>
                      <a:pt x="76786" y="91738"/>
                    </a:moveTo>
                    <a:lnTo>
                      <a:pt x="87389" y="50932"/>
                    </a:lnTo>
                    <a:cubicBezTo>
                      <a:pt x="70471" y="49205"/>
                      <a:pt x="61417" y="55698"/>
                      <a:pt x="58795" y="65765"/>
                    </a:cubicBezTo>
                    <a:cubicBezTo>
                      <a:pt x="55936" y="76726"/>
                      <a:pt x="64514" y="84351"/>
                      <a:pt x="76786" y="91678"/>
                    </a:cubicBezTo>
                    <a:close/>
                    <a:moveTo>
                      <a:pt x="105737" y="155835"/>
                    </a:moveTo>
                    <a:cubicBezTo>
                      <a:pt x="108655" y="144576"/>
                      <a:pt x="99780" y="136653"/>
                      <a:pt x="87151" y="129207"/>
                    </a:cubicBezTo>
                    <a:lnTo>
                      <a:pt x="76666" y="169834"/>
                    </a:lnTo>
                    <a:cubicBezTo>
                      <a:pt x="94061" y="171561"/>
                      <a:pt x="103175" y="165604"/>
                      <a:pt x="105737" y="155775"/>
                    </a:cubicBezTo>
                    <a:close/>
                  </a:path>
                </a:pathLst>
              </a:custGeom>
              <a:solidFill>
                <a:schemeClr val="tx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39" name="Forma Livre: Forma 2638">
                <a:extLst>
                  <a:ext uri="{FF2B5EF4-FFF2-40B4-BE49-F238E27FC236}">
                    <a16:creationId xmlns:a16="http://schemas.microsoft.com/office/drawing/2014/main" id="{46503BB7-CA81-792E-7B43-0E94954B2ED4}"/>
                  </a:ext>
                </a:extLst>
              </p:cNvPr>
              <p:cNvSpPr/>
              <p:nvPr/>
            </p:nvSpPr>
            <p:spPr>
              <a:xfrm>
                <a:off x="9560002" y="5464952"/>
                <a:ext cx="238608" cy="373343"/>
              </a:xfrm>
              <a:custGeom>
                <a:avLst/>
                <a:gdLst>
                  <a:gd name="connsiteX0" fmla="*/ 0 w 238608"/>
                  <a:gd name="connsiteY0" fmla="*/ 366831 h 373343"/>
                  <a:gd name="connsiteX1" fmla="*/ 1489 w 238608"/>
                  <a:gd name="connsiteY1" fmla="*/ 366831 h 373343"/>
                  <a:gd name="connsiteX2" fmla="*/ 5957 w 238608"/>
                  <a:gd name="connsiteY2" fmla="*/ 367606 h 373343"/>
                  <a:gd name="connsiteX3" fmla="*/ 13165 w 238608"/>
                  <a:gd name="connsiteY3" fmla="*/ 369036 h 373343"/>
                  <a:gd name="connsiteX4" fmla="*/ 23054 w 238608"/>
                  <a:gd name="connsiteY4" fmla="*/ 370584 h 373343"/>
                  <a:gd name="connsiteX5" fmla="*/ 35504 w 238608"/>
                  <a:gd name="connsiteY5" fmla="*/ 371776 h 373343"/>
                  <a:gd name="connsiteX6" fmla="*/ 42652 w 238608"/>
                  <a:gd name="connsiteY6" fmla="*/ 371776 h 373343"/>
                  <a:gd name="connsiteX7" fmla="*/ 50396 w 238608"/>
                  <a:gd name="connsiteY7" fmla="*/ 371776 h 373343"/>
                  <a:gd name="connsiteX8" fmla="*/ 58676 w 238608"/>
                  <a:gd name="connsiteY8" fmla="*/ 371776 h 373343"/>
                  <a:gd name="connsiteX9" fmla="*/ 67493 w 238608"/>
                  <a:gd name="connsiteY9" fmla="*/ 370882 h 373343"/>
                  <a:gd name="connsiteX10" fmla="*/ 76786 w 238608"/>
                  <a:gd name="connsiteY10" fmla="*/ 369810 h 373343"/>
                  <a:gd name="connsiteX11" fmla="*/ 86436 w 238608"/>
                  <a:gd name="connsiteY11" fmla="*/ 367904 h 373343"/>
                  <a:gd name="connsiteX12" fmla="*/ 128135 w 238608"/>
                  <a:gd name="connsiteY12" fmla="*/ 354143 h 373343"/>
                  <a:gd name="connsiteX13" fmla="*/ 138798 w 238608"/>
                  <a:gd name="connsiteY13" fmla="*/ 348543 h 373343"/>
                  <a:gd name="connsiteX14" fmla="*/ 144278 w 238608"/>
                  <a:gd name="connsiteY14" fmla="*/ 345625 h 373343"/>
                  <a:gd name="connsiteX15" fmla="*/ 149520 w 238608"/>
                  <a:gd name="connsiteY15" fmla="*/ 342229 h 373343"/>
                  <a:gd name="connsiteX16" fmla="*/ 160124 w 238608"/>
                  <a:gd name="connsiteY16" fmla="*/ 335081 h 373343"/>
                  <a:gd name="connsiteX17" fmla="*/ 170429 w 238608"/>
                  <a:gd name="connsiteY17" fmla="*/ 326920 h 373343"/>
                  <a:gd name="connsiteX18" fmla="*/ 173050 w 238608"/>
                  <a:gd name="connsiteY18" fmla="*/ 324835 h 373343"/>
                  <a:gd name="connsiteX19" fmla="*/ 175433 w 238608"/>
                  <a:gd name="connsiteY19" fmla="*/ 322511 h 373343"/>
                  <a:gd name="connsiteX20" fmla="*/ 180318 w 238608"/>
                  <a:gd name="connsiteY20" fmla="*/ 317746 h 373343"/>
                  <a:gd name="connsiteX21" fmla="*/ 185262 w 238608"/>
                  <a:gd name="connsiteY21" fmla="*/ 312980 h 373343"/>
                  <a:gd name="connsiteX22" fmla="*/ 189849 w 238608"/>
                  <a:gd name="connsiteY22" fmla="*/ 307798 h 373343"/>
                  <a:gd name="connsiteX23" fmla="*/ 198844 w 238608"/>
                  <a:gd name="connsiteY23" fmla="*/ 297016 h 373343"/>
                  <a:gd name="connsiteX24" fmla="*/ 207005 w 238608"/>
                  <a:gd name="connsiteY24" fmla="*/ 285102 h 373343"/>
                  <a:gd name="connsiteX25" fmla="*/ 230833 w 238608"/>
                  <a:gd name="connsiteY25" fmla="*/ 230595 h 373343"/>
                  <a:gd name="connsiteX26" fmla="*/ 236373 w 238608"/>
                  <a:gd name="connsiteY26" fmla="*/ 171025 h 373343"/>
                  <a:gd name="connsiteX27" fmla="*/ 234944 w 238608"/>
                  <a:gd name="connsiteY27" fmla="*/ 156728 h 373343"/>
                  <a:gd name="connsiteX28" fmla="*/ 232323 w 238608"/>
                  <a:gd name="connsiteY28" fmla="*/ 142908 h 373343"/>
                  <a:gd name="connsiteX29" fmla="*/ 230833 w 238608"/>
                  <a:gd name="connsiteY29" fmla="*/ 136117 h 373343"/>
                  <a:gd name="connsiteX30" fmla="*/ 228868 w 238608"/>
                  <a:gd name="connsiteY30" fmla="*/ 129565 h 373343"/>
                  <a:gd name="connsiteX31" fmla="*/ 226902 w 238608"/>
                  <a:gd name="connsiteY31" fmla="*/ 123071 h 373343"/>
                  <a:gd name="connsiteX32" fmla="*/ 225889 w 238608"/>
                  <a:gd name="connsiteY32" fmla="*/ 119855 h 373343"/>
                  <a:gd name="connsiteX33" fmla="*/ 224638 w 238608"/>
                  <a:gd name="connsiteY33" fmla="*/ 116757 h 373343"/>
                  <a:gd name="connsiteX34" fmla="*/ 219634 w 238608"/>
                  <a:gd name="connsiteY34" fmla="*/ 104843 h 373343"/>
                  <a:gd name="connsiteX35" fmla="*/ 213677 w 238608"/>
                  <a:gd name="connsiteY35" fmla="*/ 93465 h 373343"/>
                  <a:gd name="connsiteX36" fmla="*/ 210758 w 238608"/>
                  <a:gd name="connsiteY36" fmla="*/ 87925 h 373343"/>
                  <a:gd name="connsiteX37" fmla="*/ 207422 w 238608"/>
                  <a:gd name="connsiteY37" fmla="*/ 82743 h 373343"/>
                  <a:gd name="connsiteX38" fmla="*/ 201227 w 238608"/>
                  <a:gd name="connsiteY38" fmla="*/ 72973 h 373343"/>
                  <a:gd name="connsiteX39" fmla="*/ 171442 w 238608"/>
                  <a:gd name="connsiteY39" fmla="*/ 40746 h 373343"/>
                  <a:gd name="connsiteX40" fmla="*/ 163936 w 238608"/>
                  <a:gd name="connsiteY40" fmla="*/ 34372 h 373343"/>
                  <a:gd name="connsiteX41" fmla="*/ 156311 w 238608"/>
                  <a:gd name="connsiteY41" fmla="*/ 28951 h 373343"/>
                  <a:gd name="connsiteX42" fmla="*/ 148925 w 238608"/>
                  <a:gd name="connsiteY42" fmla="*/ 23947 h 373343"/>
                  <a:gd name="connsiteX43" fmla="*/ 141836 w 238608"/>
                  <a:gd name="connsiteY43" fmla="*/ 19777 h 373343"/>
                  <a:gd name="connsiteX44" fmla="*/ 135045 w 238608"/>
                  <a:gd name="connsiteY44" fmla="*/ 16024 h 373343"/>
                  <a:gd name="connsiteX45" fmla="*/ 128671 w 238608"/>
                  <a:gd name="connsiteY45" fmla="*/ 12748 h 373343"/>
                  <a:gd name="connsiteX46" fmla="*/ 117174 w 238608"/>
                  <a:gd name="connsiteY46" fmla="*/ 7744 h 373343"/>
                  <a:gd name="connsiteX47" fmla="*/ 107822 w 238608"/>
                  <a:gd name="connsiteY47" fmla="*/ 4289 h 373343"/>
                  <a:gd name="connsiteX48" fmla="*/ 100852 w 238608"/>
                  <a:gd name="connsiteY48" fmla="*/ 2025 h 373343"/>
                  <a:gd name="connsiteX49" fmla="*/ 96563 w 238608"/>
                  <a:gd name="connsiteY49" fmla="*/ 596 h 373343"/>
                  <a:gd name="connsiteX50" fmla="*/ 95074 w 238608"/>
                  <a:gd name="connsiteY50" fmla="*/ 0 h 373343"/>
                  <a:gd name="connsiteX51" fmla="*/ 96563 w 238608"/>
                  <a:gd name="connsiteY51" fmla="*/ 357 h 373343"/>
                  <a:gd name="connsiteX52" fmla="*/ 100911 w 238608"/>
                  <a:gd name="connsiteY52" fmla="*/ 1668 h 373343"/>
                  <a:gd name="connsiteX53" fmla="*/ 108000 w 238608"/>
                  <a:gd name="connsiteY53" fmla="*/ 3753 h 373343"/>
                  <a:gd name="connsiteX54" fmla="*/ 117472 w 238608"/>
                  <a:gd name="connsiteY54" fmla="*/ 7089 h 373343"/>
                  <a:gd name="connsiteX55" fmla="*/ 129028 w 238608"/>
                  <a:gd name="connsiteY55" fmla="*/ 11914 h 373343"/>
                  <a:gd name="connsiteX56" fmla="*/ 135522 w 238608"/>
                  <a:gd name="connsiteY56" fmla="*/ 15131 h 373343"/>
                  <a:gd name="connsiteX57" fmla="*/ 142312 w 238608"/>
                  <a:gd name="connsiteY57" fmla="*/ 18884 h 373343"/>
                  <a:gd name="connsiteX58" fmla="*/ 149520 w 238608"/>
                  <a:gd name="connsiteY58" fmla="*/ 23054 h 373343"/>
                  <a:gd name="connsiteX59" fmla="*/ 156907 w 238608"/>
                  <a:gd name="connsiteY59" fmla="*/ 28057 h 373343"/>
                  <a:gd name="connsiteX60" fmla="*/ 164592 w 238608"/>
                  <a:gd name="connsiteY60" fmla="*/ 33478 h 373343"/>
                  <a:gd name="connsiteX61" fmla="*/ 172157 w 238608"/>
                  <a:gd name="connsiteY61" fmla="*/ 39793 h 373343"/>
                  <a:gd name="connsiteX62" fmla="*/ 202299 w 238608"/>
                  <a:gd name="connsiteY62" fmla="*/ 72139 h 373343"/>
                  <a:gd name="connsiteX63" fmla="*/ 208971 w 238608"/>
                  <a:gd name="connsiteY63" fmla="*/ 82266 h 373343"/>
                  <a:gd name="connsiteX64" fmla="*/ 212367 w 238608"/>
                  <a:gd name="connsiteY64" fmla="*/ 87508 h 373343"/>
                  <a:gd name="connsiteX65" fmla="*/ 215345 w 238608"/>
                  <a:gd name="connsiteY65" fmla="*/ 93108 h 373343"/>
                  <a:gd name="connsiteX66" fmla="*/ 221302 w 238608"/>
                  <a:gd name="connsiteY66" fmla="*/ 104545 h 373343"/>
                  <a:gd name="connsiteX67" fmla="*/ 226366 w 238608"/>
                  <a:gd name="connsiteY67" fmla="*/ 116817 h 373343"/>
                  <a:gd name="connsiteX68" fmla="*/ 227617 w 238608"/>
                  <a:gd name="connsiteY68" fmla="*/ 119914 h 373343"/>
                  <a:gd name="connsiteX69" fmla="*/ 228629 w 238608"/>
                  <a:gd name="connsiteY69" fmla="*/ 123191 h 373343"/>
                  <a:gd name="connsiteX70" fmla="*/ 230655 w 238608"/>
                  <a:gd name="connsiteY70" fmla="*/ 129743 h 373343"/>
                  <a:gd name="connsiteX71" fmla="*/ 232680 w 238608"/>
                  <a:gd name="connsiteY71" fmla="*/ 136356 h 373343"/>
                  <a:gd name="connsiteX72" fmla="*/ 234169 w 238608"/>
                  <a:gd name="connsiteY72" fmla="*/ 143206 h 373343"/>
                  <a:gd name="connsiteX73" fmla="*/ 236850 w 238608"/>
                  <a:gd name="connsiteY73" fmla="*/ 157145 h 373343"/>
                  <a:gd name="connsiteX74" fmla="*/ 238280 w 238608"/>
                  <a:gd name="connsiteY74" fmla="*/ 171561 h 373343"/>
                  <a:gd name="connsiteX75" fmla="*/ 232740 w 238608"/>
                  <a:gd name="connsiteY75" fmla="*/ 231489 h 373343"/>
                  <a:gd name="connsiteX76" fmla="*/ 208495 w 238608"/>
                  <a:gd name="connsiteY76" fmla="*/ 286531 h 373343"/>
                  <a:gd name="connsiteX77" fmla="*/ 200214 w 238608"/>
                  <a:gd name="connsiteY77" fmla="*/ 298445 h 373343"/>
                  <a:gd name="connsiteX78" fmla="*/ 191100 w 238608"/>
                  <a:gd name="connsiteY78" fmla="*/ 309347 h 373343"/>
                  <a:gd name="connsiteX79" fmla="*/ 186454 w 238608"/>
                  <a:gd name="connsiteY79" fmla="*/ 314589 h 373343"/>
                  <a:gd name="connsiteX80" fmla="*/ 181510 w 238608"/>
                  <a:gd name="connsiteY80" fmla="*/ 319354 h 373343"/>
                  <a:gd name="connsiteX81" fmla="*/ 176565 w 238608"/>
                  <a:gd name="connsiteY81" fmla="*/ 324120 h 373343"/>
                  <a:gd name="connsiteX82" fmla="*/ 174123 w 238608"/>
                  <a:gd name="connsiteY82" fmla="*/ 326443 h 373343"/>
                  <a:gd name="connsiteX83" fmla="*/ 171442 w 238608"/>
                  <a:gd name="connsiteY83" fmla="*/ 328588 h 373343"/>
                  <a:gd name="connsiteX84" fmla="*/ 161077 w 238608"/>
                  <a:gd name="connsiteY84" fmla="*/ 336808 h 373343"/>
                  <a:gd name="connsiteX85" fmla="*/ 150295 w 238608"/>
                  <a:gd name="connsiteY85" fmla="*/ 343957 h 373343"/>
                  <a:gd name="connsiteX86" fmla="*/ 144993 w 238608"/>
                  <a:gd name="connsiteY86" fmla="*/ 347412 h 373343"/>
                  <a:gd name="connsiteX87" fmla="*/ 139513 w 238608"/>
                  <a:gd name="connsiteY87" fmla="*/ 350331 h 373343"/>
                  <a:gd name="connsiteX88" fmla="*/ 128730 w 238608"/>
                  <a:gd name="connsiteY88" fmla="*/ 355930 h 373343"/>
                  <a:gd name="connsiteX89" fmla="*/ 86674 w 238608"/>
                  <a:gd name="connsiteY89" fmla="*/ 369512 h 373343"/>
                  <a:gd name="connsiteX90" fmla="*/ 76964 w 238608"/>
                  <a:gd name="connsiteY90" fmla="*/ 371418 h 373343"/>
                  <a:gd name="connsiteX91" fmla="*/ 67612 w 238608"/>
                  <a:gd name="connsiteY91" fmla="*/ 372431 h 373343"/>
                  <a:gd name="connsiteX92" fmla="*/ 58736 w 238608"/>
                  <a:gd name="connsiteY92" fmla="*/ 373205 h 373343"/>
                  <a:gd name="connsiteX93" fmla="*/ 50456 w 238608"/>
                  <a:gd name="connsiteY93" fmla="*/ 373205 h 373343"/>
                  <a:gd name="connsiteX94" fmla="*/ 42652 w 238608"/>
                  <a:gd name="connsiteY94" fmla="*/ 373205 h 373343"/>
                  <a:gd name="connsiteX95" fmla="*/ 35444 w 238608"/>
                  <a:gd name="connsiteY95" fmla="*/ 373205 h 373343"/>
                  <a:gd name="connsiteX96" fmla="*/ 22934 w 238608"/>
                  <a:gd name="connsiteY96" fmla="*/ 371835 h 373343"/>
                  <a:gd name="connsiteX97" fmla="*/ 13046 w 238608"/>
                  <a:gd name="connsiteY97" fmla="*/ 370108 h 373343"/>
                  <a:gd name="connsiteX98" fmla="*/ 5897 w 238608"/>
                  <a:gd name="connsiteY98" fmla="*/ 368559 h 373343"/>
                  <a:gd name="connsiteX99" fmla="*/ 1489 w 238608"/>
                  <a:gd name="connsiteY99" fmla="*/ 367546 h 37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38608" h="373343">
                    <a:moveTo>
                      <a:pt x="0" y="366831"/>
                    </a:moveTo>
                    <a:cubicBezTo>
                      <a:pt x="494" y="366778"/>
                      <a:pt x="995" y="366778"/>
                      <a:pt x="1489" y="366831"/>
                    </a:cubicBezTo>
                    <a:lnTo>
                      <a:pt x="5957" y="367606"/>
                    </a:lnTo>
                    <a:lnTo>
                      <a:pt x="13165" y="369036"/>
                    </a:lnTo>
                    <a:cubicBezTo>
                      <a:pt x="16423" y="369768"/>
                      <a:pt x="19730" y="370281"/>
                      <a:pt x="23054" y="370584"/>
                    </a:cubicBezTo>
                    <a:lnTo>
                      <a:pt x="35504" y="371776"/>
                    </a:lnTo>
                    <a:cubicBezTo>
                      <a:pt x="37886" y="371925"/>
                      <a:pt x="40269" y="371925"/>
                      <a:pt x="42652" y="371776"/>
                    </a:cubicBezTo>
                    <a:lnTo>
                      <a:pt x="50396" y="371776"/>
                    </a:lnTo>
                    <a:cubicBezTo>
                      <a:pt x="53154" y="371925"/>
                      <a:pt x="55918" y="371925"/>
                      <a:pt x="58676" y="371776"/>
                    </a:cubicBezTo>
                    <a:lnTo>
                      <a:pt x="67493" y="370882"/>
                    </a:lnTo>
                    <a:cubicBezTo>
                      <a:pt x="70471" y="370525"/>
                      <a:pt x="73450" y="370406"/>
                      <a:pt x="76786" y="369810"/>
                    </a:cubicBezTo>
                    <a:lnTo>
                      <a:pt x="86436" y="367904"/>
                    </a:lnTo>
                    <a:cubicBezTo>
                      <a:pt x="100798" y="364872"/>
                      <a:pt x="114785" y="360255"/>
                      <a:pt x="128135" y="354143"/>
                    </a:cubicBezTo>
                    <a:lnTo>
                      <a:pt x="138798" y="348543"/>
                    </a:lnTo>
                    <a:cubicBezTo>
                      <a:pt x="140585" y="347590"/>
                      <a:pt x="142432" y="346697"/>
                      <a:pt x="144278" y="345625"/>
                    </a:cubicBezTo>
                    <a:lnTo>
                      <a:pt x="149520" y="342229"/>
                    </a:lnTo>
                    <a:cubicBezTo>
                      <a:pt x="152975" y="339846"/>
                      <a:pt x="156669" y="337702"/>
                      <a:pt x="160124" y="335081"/>
                    </a:cubicBezTo>
                    <a:lnTo>
                      <a:pt x="170429" y="326920"/>
                    </a:lnTo>
                    <a:lnTo>
                      <a:pt x="173050" y="324835"/>
                    </a:lnTo>
                    <a:lnTo>
                      <a:pt x="175433" y="322511"/>
                    </a:lnTo>
                    <a:lnTo>
                      <a:pt x="180318" y="317746"/>
                    </a:lnTo>
                    <a:lnTo>
                      <a:pt x="185262" y="312980"/>
                    </a:lnTo>
                    <a:cubicBezTo>
                      <a:pt x="186930" y="311431"/>
                      <a:pt x="188300" y="309525"/>
                      <a:pt x="189849" y="307798"/>
                    </a:cubicBezTo>
                    <a:cubicBezTo>
                      <a:pt x="192828" y="304224"/>
                      <a:pt x="195806" y="300768"/>
                      <a:pt x="198844" y="297016"/>
                    </a:cubicBezTo>
                    <a:lnTo>
                      <a:pt x="207005" y="285102"/>
                    </a:lnTo>
                    <a:cubicBezTo>
                      <a:pt x="217585" y="268205"/>
                      <a:pt x="225615" y="249837"/>
                      <a:pt x="230833" y="230595"/>
                    </a:cubicBezTo>
                    <a:cubicBezTo>
                      <a:pt x="235617" y="211122"/>
                      <a:pt x="237487" y="191047"/>
                      <a:pt x="236373" y="171025"/>
                    </a:cubicBezTo>
                    <a:lnTo>
                      <a:pt x="234944" y="156728"/>
                    </a:lnTo>
                    <a:cubicBezTo>
                      <a:pt x="234288" y="152082"/>
                      <a:pt x="233216" y="147495"/>
                      <a:pt x="232323" y="142908"/>
                    </a:cubicBezTo>
                    <a:cubicBezTo>
                      <a:pt x="231947" y="140620"/>
                      <a:pt x="231447" y="138353"/>
                      <a:pt x="230833" y="136117"/>
                    </a:cubicBezTo>
                    <a:lnTo>
                      <a:pt x="228868" y="129565"/>
                    </a:lnTo>
                    <a:lnTo>
                      <a:pt x="226902" y="123071"/>
                    </a:lnTo>
                    <a:cubicBezTo>
                      <a:pt x="226544" y="121999"/>
                      <a:pt x="226306" y="120927"/>
                      <a:pt x="225889" y="119855"/>
                    </a:cubicBezTo>
                    <a:lnTo>
                      <a:pt x="224638" y="116757"/>
                    </a:lnTo>
                    <a:cubicBezTo>
                      <a:pt x="222970" y="112785"/>
                      <a:pt x="221302" y="108815"/>
                      <a:pt x="219634" y="104843"/>
                    </a:cubicBezTo>
                    <a:cubicBezTo>
                      <a:pt x="217847" y="100911"/>
                      <a:pt x="215703" y="97218"/>
                      <a:pt x="213677" y="93465"/>
                    </a:cubicBezTo>
                    <a:cubicBezTo>
                      <a:pt x="212665" y="91619"/>
                      <a:pt x="211711" y="89772"/>
                      <a:pt x="210758" y="87925"/>
                    </a:cubicBezTo>
                    <a:cubicBezTo>
                      <a:pt x="209805" y="86079"/>
                      <a:pt x="208495" y="84470"/>
                      <a:pt x="207422" y="82743"/>
                    </a:cubicBezTo>
                    <a:lnTo>
                      <a:pt x="201227" y="72973"/>
                    </a:lnTo>
                    <a:cubicBezTo>
                      <a:pt x="192524" y="61162"/>
                      <a:pt x="182534" y="50354"/>
                      <a:pt x="171442" y="40746"/>
                    </a:cubicBezTo>
                    <a:lnTo>
                      <a:pt x="163936" y="34372"/>
                    </a:lnTo>
                    <a:cubicBezTo>
                      <a:pt x="161434" y="32346"/>
                      <a:pt x="158754" y="30738"/>
                      <a:pt x="156311" y="28951"/>
                    </a:cubicBezTo>
                    <a:lnTo>
                      <a:pt x="148925" y="23947"/>
                    </a:lnTo>
                    <a:cubicBezTo>
                      <a:pt x="146661" y="22279"/>
                      <a:pt x="144100" y="21147"/>
                      <a:pt x="141836" y="19777"/>
                    </a:cubicBezTo>
                    <a:lnTo>
                      <a:pt x="135045" y="16024"/>
                    </a:lnTo>
                    <a:cubicBezTo>
                      <a:pt x="133008" y="14769"/>
                      <a:pt x="130875" y="13674"/>
                      <a:pt x="128671" y="12748"/>
                    </a:cubicBezTo>
                    <a:lnTo>
                      <a:pt x="117174" y="7744"/>
                    </a:lnTo>
                    <a:cubicBezTo>
                      <a:pt x="114148" y="6359"/>
                      <a:pt x="111020" y="5204"/>
                      <a:pt x="107822" y="4289"/>
                    </a:cubicBezTo>
                    <a:lnTo>
                      <a:pt x="100852" y="2025"/>
                    </a:lnTo>
                    <a:lnTo>
                      <a:pt x="96563" y="596"/>
                    </a:lnTo>
                    <a:lnTo>
                      <a:pt x="95074" y="0"/>
                    </a:lnTo>
                    <a:lnTo>
                      <a:pt x="96563" y="357"/>
                    </a:lnTo>
                    <a:lnTo>
                      <a:pt x="100911" y="1668"/>
                    </a:lnTo>
                    <a:lnTo>
                      <a:pt x="108000" y="3753"/>
                    </a:lnTo>
                    <a:cubicBezTo>
                      <a:pt x="111229" y="4657"/>
                      <a:pt x="114392" y="5771"/>
                      <a:pt x="117472" y="7089"/>
                    </a:cubicBezTo>
                    <a:lnTo>
                      <a:pt x="129028" y="11914"/>
                    </a:lnTo>
                    <a:cubicBezTo>
                      <a:pt x="131262" y="12841"/>
                      <a:pt x="133431" y="13916"/>
                      <a:pt x="135522" y="15131"/>
                    </a:cubicBezTo>
                    <a:lnTo>
                      <a:pt x="142312" y="18884"/>
                    </a:lnTo>
                    <a:cubicBezTo>
                      <a:pt x="144791" y="20139"/>
                      <a:pt x="147197" y="21531"/>
                      <a:pt x="149520" y="23054"/>
                    </a:cubicBezTo>
                    <a:lnTo>
                      <a:pt x="156907" y="28057"/>
                    </a:lnTo>
                    <a:cubicBezTo>
                      <a:pt x="159349" y="29785"/>
                      <a:pt x="162090" y="31393"/>
                      <a:pt x="164592" y="33478"/>
                    </a:cubicBezTo>
                    <a:lnTo>
                      <a:pt x="172157" y="39793"/>
                    </a:lnTo>
                    <a:cubicBezTo>
                      <a:pt x="183350" y="49449"/>
                      <a:pt x="193453" y="60295"/>
                      <a:pt x="202299" y="72139"/>
                    </a:cubicBezTo>
                    <a:lnTo>
                      <a:pt x="208971" y="82266"/>
                    </a:lnTo>
                    <a:cubicBezTo>
                      <a:pt x="210103" y="83994"/>
                      <a:pt x="211294" y="85721"/>
                      <a:pt x="212367" y="87508"/>
                    </a:cubicBezTo>
                    <a:lnTo>
                      <a:pt x="215345" y="93108"/>
                    </a:lnTo>
                    <a:cubicBezTo>
                      <a:pt x="217311" y="96861"/>
                      <a:pt x="219455" y="100614"/>
                      <a:pt x="221302" y="104545"/>
                    </a:cubicBezTo>
                    <a:cubicBezTo>
                      <a:pt x="223149" y="108477"/>
                      <a:pt x="224638" y="112706"/>
                      <a:pt x="226366" y="116817"/>
                    </a:cubicBezTo>
                    <a:lnTo>
                      <a:pt x="227617" y="119914"/>
                    </a:lnTo>
                    <a:cubicBezTo>
                      <a:pt x="228034" y="120986"/>
                      <a:pt x="228331" y="122118"/>
                      <a:pt x="228629" y="123191"/>
                    </a:cubicBezTo>
                    <a:lnTo>
                      <a:pt x="230655" y="129743"/>
                    </a:lnTo>
                    <a:cubicBezTo>
                      <a:pt x="231310" y="131947"/>
                      <a:pt x="231965" y="134151"/>
                      <a:pt x="232680" y="136356"/>
                    </a:cubicBezTo>
                    <a:cubicBezTo>
                      <a:pt x="233395" y="138560"/>
                      <a:pt x="233633" y="140883"/>
                      <a:pt x="234169" y="143206"/>
                    </a:cubicBezTo>
                    <a:cubicBezTo>
                      <a:pt x="235063" y="147793"/>
                      <a:pt x="236135" y="152439"/>
                      <a:pt x="236850" y="157145"/>
                    </a:cubicBezTo>
                    <a:lnTo>
                      <a:pt x="238280" y="171561"/>
                    </a:lnTo>
                    <a:cubicBezTo>
                      <a:pt x="239429" y="191701"/>
                      <a:pt x="237559" y="211900"/>
                      <a:pt x="232740" y="231489"/>
                    </a:cubicBezTo>
                    <a:cubicBezTo>
                      <a:pt x="227408" y="250929"/>
                      <a:pt x="219241" y="269476"/>
                      <a:pt x="208495" y="286531"/>
                    </a:cubicBezTo>
                    <a:lnTo>
                      <a:pt x="200214" y="298445"/>
                    </a:lnTo>
                    <a:cubicBezTo>
                      <a:pt x="197295" y="302258"/>
                      <a:pt x="194257" y="305713"/>
                      <a:pt x="191100" y="309347"/>
                    </a:cubicBezTo>
                    <a:cubicBezTo>
                      <a:pt x="189551" y="311074"/>
                      <a:pt x="188181" y="312980"/>
                      <a:pt x="186454" y="314589"/>
                    </a:cubicBezTo>
                    <a:lnTo>
                      <a:pt x="181510" y="319354"/>
                    </a:lnTo>
                    <a:lnTo>
                      <a:pt x="176565" y="324120"/>
                    </a:lnTo>
                    <a:cubicBezTo>
                      <a:pt x="175731" y="324894"/>
                      <a:pt x="174957" y="325728"/>
                      <a:pt x="174123" y="326443"/>
                    </a:cubicBezTo>
                    <a:lnTo>
                      <a:pt x="171442" y="328588"/>
                    </a:lnTo>
                    <a:lnTo>
                      <a:pt x="161077" y="336808"/>
                    </a:lnTo>
                    <a:cubicBezTo>
                      <a:pt x="157562" y="339429"/>
                      <a:pt x="153810" y="341574"/>
                      <a:pt x="150295" y="343957"/>
                    </a:cubicBezTo>
                    <a:lnTo>
                      <a:pt x="144993" y="347412"/>
                    </a:lnTo>
                    <a:cubicBezTo>
                      <a:pt x="143206" y="348424"/>
                      <a:pt x="141300" y="349318"/>
                      <a:pt x="139513" y="350331"/>
                    </a:cubicBezTo>
                    <a:lnTo>
                      <a:pt x="128730" y="355930"/>
                    </a:lnTo>
                    <a:cubicBezTo>
                      <a:pt x="115262" y="362018"/>
                      <a:pt x="101156" y="366569"/>
                      <a:pt x="86674" y="369512"/>
                    </a:cubicBezTo>
                    <a:lnTo>
                      <a:pt x="76964" y="371418"/>
                    </a:lnTo>
                    <a:cubicBezTo>
                      <a:pt x="73807" y="372014"/>
                      <a:pt x="70650" y="372074"/>
                      <a:pt x="67612" y="372431"/>
                    </a:cubicBezTo>
                    <a:lnTo>
                      <a:pt x="58736" y="373205"/>
                    </a:lnTo>
                    <a:cubicBezTo>
                      <a:pt x="55978" y="373354"/>
                      <a:pt x="53214" y="373354"/>
                      <a:pt x="50456" y="373205"/>
                    </a:cubicBezTo>
                    <a:lnTo>
                      <a:pt x="42652" y="373205"/>
                    </a:lnTo>
                    <a:cubicBezTo>
                      <a:pt x="40251" y="373390"/>
                      <a:pt x="37845" y="373390"/>
                      <a:pt x="35444" y="373205"/>
                    </a:cubicBezTo>
                    <a:lnTo>
                      <a:pt x="22934" y="371835"/>
                    </a:lnTo>
                    <a:cubicBezTo>
                      <a:pt x="19604" y="371484"/>
                      <a:pt x="16298" y="370906"/>
                      <a:pt x="13046" y="370108"/>
                    </a:cubicBezTo>
                    <a:lnTo>
                      <a:pt x="5897" y="368559"/>
                    </a:lnTo>
                    <a:lnTo>
                      <a:pt x="1489" y="367546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0" name="Forma Livre: Forma 2639">
                <a:extLst>
                  <a:ext uri="{FF2B5EF4-FFF2-40B4-BE49-F238E27FC236}">
                    <a16:creationId xmlns:a16="http://schemas.microsoft.com/office/drawing/2014/main" id="{9BF4C20E-A65F-425E-27C2-6D27B701F2E3}"/>
                  </a:ext>
                </a:extLst>
              </p:cNvPr>
              <p:cNvSpPr/>
              <p:nvPr/>
            </p:nvSpPr>
            <p:spPr>
              <a:xfrm>
                <a:off x="9365798" y="5496043"/>
                <a:ext cx="52726" cy="208975"/>
              </a:xfrm>
              <a:custGeom>
                <a:avLst/>
                <a:gdLst>
                  <a:gd name="connsiteX0" fmla="*/ 7215 w 52726"/>
                  <a:gd name="connsiteY0" fmla="*/ 208975 h 208975"/>
                  <a:gd name="connsiteX1" fmla="*/ 6619 w 52726"/>
                  <a:gd name="connsiteY1" fmla="*/ 206831 h 208975"/>
                  <a:gd name="connsiteX2" fmla="*/ 5130 w 52726"/>
                  <a:gd name="connsiteY2" fmla="*/ 200516 h 208975"/>
                  <a:gd name="connsiteX3" fmla="*/ 3164 w 52726"/>
                  <a:gd name="connsiteY3" fmla="*/ 190509 h 208975"/>
                  <a:gd name="connsiteX4" fmla="*/ 1317 w 52726"/>
                  <a:gd name="connsiteY4" fmla="*/ 177105 h 208975"/>
                  <a:gd name="connsiteX5" fmla="*/ 543 w 52726"/>
                  <a:gd name="connsiteY5" fmla="*/ 169302 h 208975"/>
                  <a:gd name="connsiteX6" fmla="*/ 185 w 52726"/>
                  <a:gd name="connsiteY6" fmla="*/ 160783 h 208975"/>
                  <a:gd name="connsiteX7" fmla="*/ 185 w 52726"/>
                  <a:gd name="connsiteY7" fmla="*/ 141959 h 208975"/>
                  <a:gd name="connsiteX8" fmla="*/ 18473 w 52726"/>
                  <a:gd name="connsiteY8" fmla="*/ 58025 h 208975"/>
                  <a:gd name="connsiteX9" fmla="*/ 26277 w 52726"/>
                  <a:gd name="connsiteY9" fmla="*/ 40929 h 208975"/>
                  <a:gd name="connsiteX10" fmla="*/ 30209 w 52726"/>
                  <a:gd name="connsiteY10" fmla="*/ 33304 h 208975"/>
                  <a:gd name="connsiteX11" fmla="*/ 34140 w 52726"/>
                  <a:gd name="connsiteY11" fmla="*/ 26513 h 208975"/>
                  <a:gd name="connsiteX12" fmla="*/ 41348 w 52726"/>
                  <a:gd name="connsiteY12" fmla="*/ 15075 h 208975"/>
                  <a:gd name="connsiteX13" fmla="*/ 47305 w 52726"/>
                  <a:gd name="connsiteY13" fmla="*/ 6795 h 208975"/>
                  <a:gd name="connsiteX14" fmla="*/ 51237 w 52726"/>
                  <a:gd name="connsiteY14" fmla="*/ 1672 h 208975"/>
                  <a:gd name="connsiteX15" fmla="*/ 52726 w 52726"/>
                  <a:gd name="connsiteY15" fmla="*/ 4 h 208975"/>
                  <a:gd name="connsiteX16" fmla="*/ 51535 w 52726"/>
                  <a:gd name="connsiteY16" fmla="*/ 1910 h 208975"/>
                  <a:gd name="connsiteX17" fmla="*/ 47901 w 52726"/>
                  <a:gd name="connsiteY17" fmla="*/ 7212 h 208975"/>
                  <a:gd name="connsiteX18" fmla="*/ 42242 w 52726"/>
                  <a:gd name="connsiteY18" fmla="*/ 15671 h 208975"/>
                  <a:gd name="connsiteX19" fmla="*/ 35272 w 52726"/>
                  <a:gd name="connsiteY19" fmla="*/ 27168 h 208975"/>
                  <a:gd name="connsiteX20" fmla="*/ 31460 w 52726"/>
                  <a:gd name="connsiteY20" fmla="*/ 34018 h 208975"/>
                  <a:gd name="connsiteX21" fmla="*/ 27647 w 52726"/>
                  <a:gd name="connsiteY21" fmla="*/ 41584 h 208975"/>
                  <a:gd name="connsiteX22" fmla="*/ 20022 w 52726"/>
                  <a:gd name="connsiteY22" fmla="*/ 58680 h 208975"/>
                  <a:gd name="connsiteX23" fmla="*/ 7453 w 52726"/>
                  <a:gd name="connsiteY23" fmla="*/ 99605 h 208975"/>
                  <a:gd name="connsiteX24" fmla="*/ 1913 w 52726"/>
                  <a:gd name="connsiteY24" fmla="*/ 142019 h 208975"/>
                  <a:gd name="connsiteX25" fmla="*/ 1913 w 52726"/>
                  <a:gd name="connsiteY25" fmla="*/ 160724 h 208975"/>
                  <a:gd name="connsiteX26" fmla="*/ 2211 w 52726"/>
                  <a:gd name="connsiteY26" fmla="*/ 169183 h 208975"/>
                  <a:gd name="connsiteX27" fmla="*/ 2866 w 52726"/>
                  <a:gd name="connsiteY27" fmla="*/ 176986 h 208975"/>
                  <a:gd name="connsiteX28" fmla="*/ 4415 w 52726"/>
                  <a:gd name="connsiteY28" fmla="*/ 190389 h 208975"/>
                  <a:gd name="connsiteX29" fmla="*/ 6083 w 52726"/>
                  <a:gd name="connsiteY29" fmla="*/ 200397 h 208975"/>
                  <a:gd name="connsiteX30" fmla="*/ 7215 w 52726"/>
                  <a:gd name="connsiteY30" fmla="*/ 206712 h 208975"/>
                  <a:gd name="connsiteX31" fmla="*/ 7215 w 52726"/>
                  <a:gd name="connsiteY31" fmla="*/ 208975 h 208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2726" h="208975">
                    <a:moveTo>
                      <a:pt x="7215" y="208975"/>
                    </a:moveTo>
                    <a:cubicBezTo>
                      <a:pt x="6953" y="208278"/>
                      <a:pt x="6756" y="207561"/>
                      <a:pt x="6619" y="206831"/>
                    </a:cubicBezTo>
                    <a:cubicBezTo>
                      <a:pt x="6202" y="205163"/>
                      <a:pt x="5725" y="203078"/>
                      <a:pt x="5130" y="200516"/>
                    </a:cubicBezTo>
                    <a:cubicBezTo>
                      <a:pt x="4296" y="197217"/>
                      <a:pt x="3641" y="193877"/>
                      <a:pt x="3164" y="190509"/>
                    </a:cubicBezTo>
                    <a:cubicBezTo>
                      <a:pt x="2568" y="186577"/>
                      <a:pt x="1675" y="182109"/>
                      <a:pt x="1317" y="177105"/>
                    </a:cubicBezTo>
                    <a:cubicBezTo>
                      <a:pt x="1317" y="174603"/>
                      <a:pt x="841" y="171982"/>
                      <a:pt x="543" y="169302"/>
                    </a:cubicBezTo>
                    <a:cubicBezTo>
                      <a:pt x="245" y="166621"/>
                      <a:pt x="543" y="163702"/>
                      <a:pt x="185" y="160783"/>
                    </a:cubicBezTo>
                    <a:cubicBezTo>
                      <a:pt x="-232" y="154826"/>
                      <a:pt x="185" y="148869"/>
                      <a:pt x="185" y="141959"/>
                    </a:cubicBezTo>
                    <a:cubicBezTo>
                      <a:pt x="1347" y="113130"/>
                      <a:pt x="7536" y="84725"/>
                      <a:pt x="18473" y="58025"/>
                    </a:cubicBezTo>
                    <a:cubicBezTo>
                      <a:pt x="21094" y="52068"/>
                      <a:pt x="23477" y="46111"/>
                      <a:pt x="26277" y="40929"/>
                    </a:cubicBezTo>
                    <a:cubicBezTo>
                      <a:pt x="27647" y="38308"/>
                      <a:pt x="28838" y="35686"/>
                      <a:pt x="30209" y="33304"/>
                    </a:cubicBezTo>
                    <a:lnTo>
                      <a:pt x="34140" y="26513"/>
                    </a:lnTo>
                    <a:cubicBezTo>
                      <a:pt x="36523" y="22105"/>
                      <a:pt x="39204" y="18411"/>
                      <a:pt x="41348" y="15075"/>
                    </a:cubicBezTo>
                    <a:cubicBezTo>
                      <a:pt x="43493" y="11739"/>
                      <a:pt x="45578" y="9118"/>
                      <a:pt x="47305" y="6795"/>
                    </a:cubicBezTo>
                    <a:lnTo>
                      <a:pt x="51237" y="1672"/>
                    </a:lnTo>
                    <a:cubicBezTo>
                      <a:pt x="52190" y="540"/>
                      <a:pt x="52666" y="-56"/>
                      <a:pt x="52726" y="4"/>
                    </a:cubicBezTo>
                    <a:cubicBezTo>
                      <a:pt x="52416" y="691"/>
                      <a:pt x="52017" y="1332"/>
                      <a:pt x="51535" y="1910"/>
                    </a:cubicBezTo>
                    <a:lnTo>
                      <a:pt x="47901" y="7212"/>
                    </a:lnTo>
                    <a:cubicBezTo>
                      <a:pt x="46233" y="9476"/>
                      <a:pt x="44267" y="12275"/>
                      <a:pt x="42242" y="15671"/>
                    </a:cubicBezTo>
                    <a:cubicBezTo>
                      <a:pt x="40216" y="19066"/>
                      <a:pt x="37595" y="22760"/>
                      <a:pt x="35272" y="27168"/>
                    </a:cubicBezTo>
                    <a:cubicBezTo>
                      <a:pt x="34081" y="29372"/>
                      <a:pt x="32770" y="31636"/>
                      <a:pt x="31460" y="34018"/>
                    </a:cubicBezTo>
                    <a:cubicBezTo>
                      <a:pt x="30149" y="36401"/>
                      <a:pt x="28958" y="38963"/>
                      <a:pt x="27647" y="41584"/>
                    </a:cubicBezTo>
                    <a:cubicBezTo>
                      <a:pt x="24966" y="46766"/>
                      <a:pt x="22643" y="52604"/>
                      <a:pt x="20022" y="58680"/>
                    </a:cubicBezTo>
                    <a:cubicBezTo>
                      <a:pt x="14816" y="71989"/>
                      <a:pt x="10616" y="85669"/>
                      <a:pt x="7453" y="99605"/>
                    </a:cubicBezTo>
                    <a:cubicBezTo>
                      <a:pt x="4516" y="113579"/>
                      <a:pt x="2664" y="127759"/>
                      <a:pt x="1913" y="142019"/>
                    </a:cubicBezTo>
                    <a:cubicBezTo>
                      <a:pt x="1913" y="148631"/>
                      <a:pt x="1436" y="154886"/>
                      <a:pt x="1913" y="160724"/>
                    </a:cubicBezTo>
                    <a:cubicBezTo>
                      <a:pt x="1913" y="163643"/>
                      <a:pt x="1913" y="166681"/>
                      <a:pt x="2211" y="169183"/>
                    </a:cubicBezTo>
                    <a:cubicBezTo>
                      <a:pt x="2509" y="171685"/>
                      <a:pt x="2687" y="174484"/>
                      <a:pt x="2866" y="176986"/>
                    </a:cubicBezTo>
                    <a:cubicBezTo>
                      <a:pt x="3164" y="181990"/>
                      <a:pt x="3938" y="186458"/>
                      <a:pt x="4415" y="190389"/>
                    </a:cubicBezTo>
                    <a:cubicBezTo>
                      <a:pt x="4891" y="194321"/>
                      <a:pt x="5487" y="197657"/>
                      <a:pt x="6083" y="200397"/>
                    </a:cubicBezTo>
                    <a:cubicBezTo>
                      <a:pt x="6678" y="203137"/>
                      <a:pt x="6917" y="205103"/>
                      <a:pt x="7215" y="206712"/>
                    </a:cubicBezTo>
                    <a:cubicBezTo>
                      <a:pt x="7304" y="207463"/>
                      <a:pt x="7304" y="208224"/>
                      <a:pt x="7215" y="2089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1" name="Forma Livre: Forma 2640">
                <a:extLst>
                  <a:ext uri="{FF2B5EF4-FFF2-40B4-BE49-F238E27FC236}">
                    <a16:creationId xmlns:a16="http://schemas.microsoft.com/office/drawing/2014/main" id="{551E0459-7D6D-3F4D-8EFA-50BE9A377B8C}"/>
                  </a:ext>
                </a:extLst>
              </p:cNvPr>
              <p:cNvSpPr/>
              <p:nvPr/>
            </p:nvSpPr>
            <p:spPr>
              <a:xfrm>
                <a:off x="9555199" y="5564970"/>
                <a:ext cx="18921" cy="44081"/>
              </a:xfrm>
              <a:custGeom>
                <a:avLst/>
                <a:gdLst>
                  <a:gd name="connsiteX0" fmla="*/ 5816 w 18921"/>
                  <a:gd name="connsiteY0" fmla="*/ 44082 h 44081"/>
                  <a:gd name="connsiteX1" fmla="*/ 1885 w 18921"/>
                  <a:gd name="connsiteY1" fmla="*/ 37410 h 44081"/>
                  <a:gd name="connsiteX2" fmla="*/ 1170 w 18921"/>
                  <a:gd name="connsiteY2" fmla="*/ 18705 h 44081"/>
                  <a:gd name="connsiteX3" fmla="*/ 11952 w 18921"/>
                  <a:gd name="connsiteY3" fmla="*/ 3395 h 44081"/>
                  <a:gd name="connsiteX4" fmla="*/ 18922 w 18921"/>
                  <a:gd name="connsiteY4" fmla="*/ 0 h 44081"/>
                  <a:gd name="connsiteX5" fmla="*/ 12965 w 18921"/>
                  <a:gd name="connsiteY5" fmla="*/ 4468 h 44081"/>
                  <a:gd name="connsiteX6" fmla="*/ 3136 w 18921"/>
                  <a:gd name="connsiteY6" fmla="*/ 37112 h 44081"/>
                  <a:gd name="connsiteX7" fmla="*/ 5816 w 18921"/>
                  <a:gd name="connsiteY7" fmla="*/ 44082 h 4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21" h="44081">
                    <a:moveTo>
                      <a:pt x="5816" y="44082"/>
                    </a:moveTo>
                    <a:cubicBezTo>
                      <a:pt x="3988" y="42205"/>
                      <a:pt x="2641" y="39917"/>
                      <a:pt x="1885" y="37410"/>
                    </a:cubicBezTo>
                    <a:cubicBezTo>
                      <a:pt x="-355" y="31414"/>
                      <a:pt x="-605" y="24855"/>
                      <a:pt x="1170" y="18705"/>
                    </a:cubicBezTo>
                    <a:cubicBezTo>
                      <a:pt x="3064" y="12594"/>
                      <a:pt x="6835" y="7236"/>
                      <a:pt x="11952" y="3395"/>
                    </a:cubicBezTo>
                    <a:cubicBezTo>
                      <a:pt x="13954" y="1700"/>
                      <a:pt x="16354" y="533"/>
                      <a:pt x="18922" y="0"/>
                    </a:cubicBezTo>
                    <a:cubicBezTo>
                      <a:pt x="18922" y="0"/>
                      <a:pt x="16360" y="1430"/>
                      <a:pt x="12965" y="4468"/>
                    </a:cubicBezTo>
                    <a:cubicBezTo>
                      <a:pt x="3261" y="12273"/>
                      <a:pt x="-647" y="25245"/>
                      <a:pt x="3136" y="37112"/>
                    </a:cubicBezTo>
                    <a:cubicBezTo>
                      <a:pt x="4446" y="41461"/>
                      <a:pt x="6114" y="43903"/>
                      <a:pt x="5816" y="440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2" name="Forma Livre: Forma 2641">
                <a:extLst>
                  <a:ext uri="{FF2B5EF4-FFF2-40B4-BE49-F238E27FC236}">
                    <a16:creationId xmlns:a16="http://schemas.microsoft.com/office/drawing/2014/main" id="{5400A59A-ADB6-6374-41BB-7ED4961C9C59}"/>
                  </a:ext>
                </a:extLst>
              </p:cNvPr>
              <p:cNvSpPr/>
              <p:nvPr/>
            </p:nvSpPr>
            <p:spPr>
              <a:xfrm>
                <a:off x="9620106" y="5534351"/>
                <a:ext cx="4055" cy="15074"/>
              </a:xfrm>
              <a:custGeom>
                <a:avLst/>
                <a:gdLst>
                  <a:gd name="connsiteX0" fmla="*/ 62 w 4055"/>
                  <a:gd name="connsiteY0" fmla="*/ 15071 h 15074"/>
                  <a:gd name="connsiteX1" fmla="*/ 1134 w 4055"/>
                  <a:gd name="connsiteY1" fmla="*/ 7327 h 15074"/>
                  <a:gd name="connsiteX2" fmla="*/ 3994 w 4055"/>
                  <a:gd name="connsiteY2" fmla="*/ 0 h 15074"/>
                  <a:gd name="connsiteX3" fmla="*/ 2921 w 4055"/>
                  <a:gd name="connsiteY3" fmla="*/ 7744 h 15074"/>
                  <a:gd name="connsiteX4" fmla="*/ 62 w 4055"/>
                  <a:gd name="connsiteY4" fmla="*/ 15071 h 1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5" h="15074">
                    <a:moveTo>
                      <a:pt x="62" y="15071"/>
                    </a:moveTo>
                    <a:cubicBezTo>
                      <a:pt x="-158" y="12442"/>
                      <a:pt x="211" y="9797"/>
                      <a:pt x="1134" y="7327"/>
                    </a:cubicBezTo>
                    <a:cubicBezTo>
                      <a:pt x="1515" y="4699"/>
                      <a:pt x="2498" y="2193"/>
                      <a:pt x="3994" y="0"/>
                    </a:cubicBezTo>
                    <a:cubicBezTo>
                      <a:pt x="4214" y="2629"/>
                      <a:pt x="3845" y="5274"/>
                      <a:pt x="2921" y="7744"/>
                    </a:cubicBezTo>
                    <a:cubicBezTo>
                      <a:pt x="1849" y="11914"/>
                      <a:pt x="598" y="15190"/>
                      <a:pt x="62" y="150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3" name="Forma Livre: Forma 2642">
                <a:extLst>
                  <a:ext uri="{FF2B5EF4-FFF2-40B4-BE49-F238E27FC236}">
                    <a16:creationId xmlns:a16="http://schemas.microsoft.com/office/drawing/2014/main" id="{E1971B5B-CBA9-0B7F-E8F5-D088E81C04DF}"/>
                  </a:ext>
                </a:extLst>
              </p:cNvPr>
              <p:cNvSpPr/>
              <p:nvPr/>
            </p:nvSpPr>
            <p:spPr>
              <a:xfrm>
                <a:off x="9519673" y="5442432"/>
                <a:ext cx="150711" cy="19183"/>
              </a:xfrm>
              <a:custGeom>
                <a:avLst/>
                <a:gdLst>
                  <a:gd name="connsiteX0" fmla="*/ 150712 w 150711"/>
                  <a:gd name="connsiteY0" fmla="*/ 14001 h 19183"/>
                  <a:gd name="connsiteX1" fmla="*/ 144755 w 150711"/>
                  <a:gd name="connsiteY1" fmla="*/ 12214 h 19183"/>
                  <a:gd name="connsiteX2" fmla="*/ 137964 w 150711"/>
                  <a:gd name="connsiteY2" fmla="*/ 10129 h 19183"/>
                  <a:gd name="connsiteX3" fmla="*/ 128850 w 150711"/>
                  <a:gd name="connsiteY3" fmla="*/ 7627 h 19183"/>
                  <a:gd name="connsiteX4" fmla="*/ 117710 w 150711"/>
                  <a:gd name="connsiteY4" fmla="*/ 5244 h 19183"/>
                  <a:gd name="connsiteX5" fmla="*/ 104783 w 150711"/>
                  <a:gd name="connsiteY5" fmla="*/ 3219 h 19183"/>
                  <a:gd name="connsiteX6" fmla="*/ 45214 w 150711"/>
                  <a:gd name="connsiteY6" fmla="*/ 5304 h 19183"/>
                  <a:gd name="connsiteX7" fmla="*/ 32406 w 150711"/>
                  <a:gd name="connsiteY7" fmla="*/ 8163 h 19183"/>
                  <a:gd name="connsiteX8" fmla="*/ 21445 w 150711"/>
                  <a:gd name="connsiteY8" fmla="*/ 11380 h 19183"/>
                  <a:gd name="connsiteX9" fmla="*/ 12569 w 150711"/>
                  <a:gd name="connsiteY9" fmla="*/ 14478 h 19183"/>
                  <a:gd name="connsiteX10" fmla="*/ 5957 w 150711"/>
                  <a:gd name="connsiteY10" fmla="*/ 17039 h 19183"/>
                  <a:gd name="connsiteX11" fmla="*/ 0 w 150711"/>
                  <a:gd name="connsiteY11" fmla="*/ 19184 h 19183"/>
                  <a:gd name="connsiteX12" fmla="*/ 5421 w 150711"/>
                  <a:gd name="connsiteY12" fmla="*/ 16384 h 19183"/>
                  <a:gd name="connsiteX13" fmla="*/ 11973 w 150711"/>
                  <a:gd name="connsiteY13" fmla="*/ 13465 h 19183"/>
                  <a:gd name="connsiteX14" fmla="*/ 20790 w 150711"/>
                  <a:gd name="connsiteY14" fmla="*/ 10129 h 19183"/>
                  <a:gd name="connsiteX15" fmla="*/ 31810 w 150711"/>
                  <a:gd name="connsiteY15" fmla="*/ 6674 h 19183"/>
                  <a:gd name="connsiteX16" fmla="*/ 44618 w 150711"/>
                  <a:gd name="connsiteY16" fmla="*/ 3576 h 19183"/>
                  <a:gd name="connsiteX17" fmla="*/ 74403 w 150711"/>
                  <a:gd name="connsiteY17" fmla="*/ 62 h 19183"/>
                  <a:gd name="connsiteX18" fmla="*/ 104605 w 150711"/>
                  <a:gd name="connsiteY18" fmla="*/ 1491 h 19183"/>
                  <a:gd name="connsiteX19" fmla="*/ 117651 w 150711"/>
                  <a:gd name="connsiteY19" fmla="*/ 3695 h 19183"/>
                  <a:gd name="connsiteX20" fmla="*/ 128850 w 150711"/>
                  <a:gd name="connsiteY20" fmla="*/ 6376 h 19183"/>
                  <a:gd name="connsiteX21" fmla="*/ 137904 w 150711"/>
                  <a:gd name="connsiteY21" fmla="*/ 9116 h 19183"/>
                  <a:gd name="connsiteX22" fmla="*/ 144636 w 150711"/>
                  <a:gd name="connsiteY22" fmla="*/ 11559 h 19183"/>
                  <a:gd name="connsiteX23" fmla="*/ 150712 w 150711"/>
                  <a:gd name="connsiteY23" fmla="*/ 14001 h 1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0711" h="19183">
                    <a:moveTo>
                      <a:pt x="150712" y="14001"/>
                    </a:moveTo>
                    <a:cubicBezTo>
                      <a:pt x="148680" y="13564"/>
                      <a:pt x="146691" y="12967"/>
                      <a:pt x="144755" y="12214"/>
                    </a:cubicBezTo>
                    <a:cubicBezTo>
                      <a:pt x="142908" y="11559"/>
                      <a:pt x="140644" y="10844"/>
                      <a:pt x="137964" y="10129"/>
                    </a:cubicBezTo>
                    <a:cubicBezTo>
                      <a:pt x="135283" y="9414"/>
                      <a:pt x="132305" y="8342"/>
                      <a:pt x="128850" y="7627"/>
                    </a:cubicBezTo>
                    <a:cubicBezTo>
                      <a:pt x="125395" y="6912"/>
                      <a:pt x="121761" y="5900"/>
                      <a:pt x="117710" y="5244"/>
                    </a:cubicBezTo>
                    <a:cubicBezTo>
                      <a:pt x="113659" y="4589"/>
                      <a:pt x="109311" y="3874"/>
                      <a:pt x="104783" y="3219"/>
                    </a:cubicBezTo>
                    <a:cubicBezTo>
                      <a:pt x="84935" y="870"/>
                      <a:pt x="64848" y="1573"/>
                      <a:pt x="45214" y="5304"/>
                    </a:cubicBezTo>
                    <a:cubicBezTo>
                      <a:pt x="40686" y="6257"/>
                      <a:pt x="36397" y="7031"/>
                      <a:pt x="32406" y="8163"/>
                    </a:cubicBezTo>
                    <a:cubicBezTo>
                      <a:pt x="28415" y="9295"/>
                      <a:pt x="24781" y="10308"/>
                      <a:pt x="21445" y="11380"/>
                    </a:cubicBezTo>
                    <a:cubicBezTo>
                      <a:pt x="18109" y="12452"/>
                      <a:pt x="15190" y="13525"/>
                      <a:pt x="12569" y="14478"/>
                    </a:cubicBezTo>
                    <a:cubicBezTo>
                      <a:pt x="9948" y="15431"/>
                      <a:pt x="7744" y="16265"/>
                      <a:pt x="5957" y="17039"/>
                    </a:cubicBezTo>
                    <a:cubicBezTo>
                      <a:pt x="4033" y="17918"/>
                      <a:pt x="2043" y="18635"/>
                      <a:pt x="0" y="19184"/>
                    </a:cubicBezTo>
                    <a:cubicBezTo>
                      <a:pt x="1733" y="18113"/>
                      <a:pt x="3544" y="17177"/>
                      <a:pt x="5421" y="16384"/>
                    </a:cubicBezTo>
                    <a:cubicBezTo>
                      <a:pt x="7553" y="15294"/>
                      <a:pt x="9740" y="14320"/>
                      <a:pt x="11973" y="13465"/>
                    </a:cubicBezTo>
                    <a:cubicBezTo>
                      <a:pt x="14535" y="12452"/>
                      <a:pt x="17454" y="11142"/>
                      <a:pt x="20790" y="10129"/>
                    </a:cubicBezTo>
                    <a:cubicBezTo>
                      <a:pt x="24126" y="9116"/>
                      <a:pt x="27759" y="7746"/>
                      <a:pt x="31810" y="6674"/>
                    </a:cubicBezTo>
                    <a:cubicBezTo>
                      <a:pt x="35861" y="5602"/>
                      <a:pt x="40090" y="4589"/>
                      <a:pt x="44618" y="3576"/>
                    </a:cubicBezTo>
                    <a:cubicBezTo>
                      <a:pt x="54447" y="1684"/>
                      <a:pt x="64401" y="510"/>
                      <a:pt x="74403" y="62"/>
                    </a:cubicBezTo>
                    <a:cubicBezTo>
                      <a:pt x="84494" y="-182"/>
                      <a:pt x="94585" y="296"/>
                      <a:pt x="104605" y="1491"/>
                    </a:cubicBezTo>
                    <a:cubicBezTo>
                      <a:pt x="109251" y="2206"/>
                      <a:pt x="113600" y="2802"/>
                      <a:pt x="117651" y="3695"/>
                    </a:cubicBezTo>
                    <a:cubicBezTo>
                      <a:pt x="121701" y="4589"/>
                      <a:pt x="125454" y="5423"/>
                      <a:pt x="128850" y="6376"/>
                    </a:cubicBezTo>
                    <a:cubicBezTo>
                      <a:pt x="132245" y="7329"/>
                      <a:pt x="135283" y="8282"/>
                      <a:pt x="137904" y="9116"/>
                    </a:cubicBezTo>
                    <a:cubicBezTo>
                      <a:pt x="140192" y="9812"/>
                      <a:pt x="142437" y="10627"/>
                      <a:pt x="144636" y="11559"/>
                    </a:cubicBezTo>
                    <a:cubicBezTo>
                      <a:pt x="146733" y="12180"/>
                      <a:pt x="148770" y="12998"/>
                      <a:pt x="150712" y="140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4" name="Forma Livre: Forma 2643">
                <a:extLst>
                  <a:ext uri="{FF2B5EF4-FFF2-40B4-BE49-F238E27FC236}">
                    <a16:creationId xmlns:a16="http://schemas.microsoft.com/office/drawing/2014/main" id="{78015CA2-0956-0581-96A4-2E9764BCF636}"/>
                  </a:ext>
                </a:extLst>
              </p:cNvPr>
              <p:cNvSpPr/>
              <p:nvPr/>
            </p:nvSpPr>
            <p:spPr>
              <a:xfrm>
                <a:off x="9470230" y="5841374"/>
                <a:ext cx="107702" cy="40257"/>
              </a:xfrm>
              <a:custGeom>
                <a:avLst/>
                <a:gdLst>
                  <a:gd name="connsiteX0" fmla="*/ 107702 w 107702"/>
                  <a:gd name="connsiteY0" fmla="*/ 40150 h 40257"/>
                  <a:gd name="connsiteX1" fmla="*/ 103115 w 107702"/>
                  <a:gd name="connsiteY1" fmla="*/ 40150 h 40257"/>
                  <a:gd name="connsiteX2" fmla="*/ 90606 w 107702"/>
                  <a:gd name="connsiteY2" fmla="*/ 39078 h 40257"/>
                  <a:gd name="connsiteX3" fmla="*/ 13582 w 107702"/>
                  <a:gd name="connsiteY3" fmla="*/ 10425 h 40257"/>
                  <a:gd name="connsiteX4" fmla="*/ 3396 w 107702"/>
                  <a:gd name="connsiteY4" fmla="*/ 3038 h 40257"/>
                  <a:gd name="connsiteX5" fmla="*/ 0 w 107702"/>
                  <a:gd name="connsiteY5" fmla="*/ 0 h 40257"/>
                  <a:gd name="connsiteX6" fmla="*/ 3872 w 107702"/>
                  <a:gd name="connsiteY6" fmla="*/ 2442 h 40257"/>
                  <a:gd name="connsiteX7" fmla="*/ 14297 w 107702"/>
                  <a:gd name="connsiteY7" fmla="*/ 9293 h 40257"/>
                  <a:gd name="connsiteX8" fmla="*/ 51051 w 107702"/>
                  <a:gd name="connsiteY8" fmla="*/ 27462 h 40257"/>
                  <a:gd name="connsiteX9" fmla="*/ 90785 w 107702"/>
                  <a:gd name="connsiteY9" fmla="*/ 37767 h 40257"/>
                  <a:gd name="connsiteX10" fmla="*/ 103175 w 107702"/>
                  <a:gd name="connsiteY10" fmla="*/ 39376 h 40257"/>
                  <a:gd name="connsiteX11" fmla="*/ 107702 w 107702"/>
                  <a:gd name="connsiteY11" fmla="*/ 40150 h 40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7702" h="40257">
                    <a:moveTo>
                      <a:pt x="107702" y="40150"/>
                    </a:moveTo>
                    <a:cubicBezTo>
                      <a:pt x="106177" y="40293"/>
                      <a:pt x="104641" y="40293"/>
                      <a:pt x="103115" y="40150"/>
                    </a:cubicBezTo>
                    <a:cubicBezTo>
                      <a:pt x="100137" y="40150"/>
                      <a:pt x="95848" y="39733"/>
                      <a:pt x="90606" y="39078"/>
                    </a:cubicBezTo>
                    <a:cubicBezTo>
                      <a:pt x="63067" y="35593"/>
                      <a:pt x="36707" y="25788"/>
                      <a:pt x="13582" y="10425"/>
                    </a:cubicBezTo>
                    <a:cubicBezTo>
                      <a:pt x="9174" y="7446"/>
                      <a:pt x="5719" y="4885"/>
                      <a:pt x="3396" y="3038"/>
                    </a:cubicBezTo>
                    <a:cubicBezTo>
                      <a:pt x="2174" y="2133"/>
                      <a:pt x="1037" y="1114"/>
                      <a:pt x="0" y="0"/>
                    </a:cubicBezTo>
                    <a:cubicBezTo>
                      <a:pt x="1370" y="679"/>
                      <a:pt x="2669" y="1495"/>
                      <a:pt x="3872" y="2442"/>
                    </a:cubicBezTo>
                    <a:cubicBezTo>
                      <a:pt x="6255" y="4170"/>
                      <a:pt x="9829" y="6493"/>
                      <a:pt x="14297" y="9293"/>
                    </a:cubicBezTo>
                    <a:cubicBezTo>
                      <a:pt x="25907" y="16566"/>
                      <a:pt x="38220" y="22654"/>
                      <a:pt x="51051" y="27462"/>
                    </a:cubicBezTo>
                    <a:cubicBezTo>
                      <a:pt x="63913" y="32233"/>
                      <a:pt x="77227" y="35688"/>
                      <a:pt x="90785" y="37767"/>
                    </a:cubicBezTo>
                    <a:cubicBezTo>
                      <a:pt x="95967" y="38601"/>
                      <a:pt x="100197" y="39137"/>
                      <a:pt x="103175" y="39376"/>
                    </a:cubicBezTo>
                    <a:cubicBezTo>
                      <a:pt x="104706" y="39495"/>
                      <a:pt x="106219" y="39751"/>
                      <a:pt x="107702" y="401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5" name="Forma Livre: Forma 2644">
                <a:extLst>
                  <a:ext uri="{FF2B5EF4-FFF2-40B4-BE49-F238E27FC236}">
                    <a16:creationId xmlns:a16="http://schemas.microsoft.com/office/drawing/2014/main" id="{7A97DBF7-81EA-2D57-8BDC-2F04E4366D2A}"/>
                  </a:ext>
                </a:extLst>
              </p:cNvPr>
              <p:cNvSpPr/>
              <p:nvPr/>
            </p:nvSpPr>
            <p:spPr>
              <a:xfrm>
                <a:off x="9357611" y="5394979"/>
                <a:ext cx="499895" cy="499303"/>
              </a:xfrm>
              <a:custGeom>
                <a:avLst/>
                <a:gdLst>
                  <a:gd name="connsiteX0" fmla="*/ 491544 w 499895"/>
                  <a:gd name="connsiteY0" fmla="*/ 312661 h 499303"/>
                  <a:gd name="connsiteX1" fmla="*/ 492378 w 499895"/>
                  <a:gd name="connsiteY1" fmla="*/ 308670 h 499303"/>
                  <a:gd name="connsiteX2" fmla="*/ 494820 w 499895"/>
                  <a:gd name="connsiteY2" fmla="*/ 297113 h 499303"/>
                  <a:gd name="connsiteX3" fmla="*/ 498930 w 499895"/>
                  <a:gd name="connsiteY3" fmla="*/ 251780 h 499303"/>
                  <a:gd name="connsiteX4" fmla="*/ 496845 w 499895"/>
                  <a:gd name="connsiteY4" fmla="*/ 218957 h 499303"/>
                  <a:gd name="connsiteX5" fmla="*/ 488863 w 499895"/>
                  <a:gd name="connsiteY5" fmla="*/ 180654 h 499303"/>
                  <a:gd name="connsiteX6" fmla="*/ 445377 w 499895"/>
                  <a:gd name="connsiteY6" fmla="*/ 96422 h 499303"/>
                  <a:gd name="connsiteX7" fmla="*/ 406537 w 499895"/>
                  <a:gd name="connsiteY7" fmla="*/ 57046 h 499303"/>
                  <a:gd name="connsiteX8" fmla="*/ 355963 w 499895"/>
                  <a:gd name="connsiteY8" fmla="*/ 25236 h 499303"/>
                  <a:gd name="connsiteX9" fmla="*/ 294784 w 499895"/>
                  <a:gd name="connsiteY9" fmla="*/ 5757 h 499303"/>
                  <a:gd name="connsiteX10" fmla="*/ 261366 w 499895"/>
                  <a:gd name="connsiteY10" fmla="*/ 1885 h 499303"/>
                  <a:gd name="connsiteX11" fmla="*/ 226875 w 499895"/>
                  <a:gd name="connsiteY11" fmla="*/ 2778 h 499303"/>
                  <a:gd name="connsiteX12" fmla="*/ 65559 w 499895"/>
                  <a:gd name="connsiteY12" fmla="*/ 84091 h 499303"/>
                  <a:gd name="connsiteX13" fmla="*/ 41731 w 499895"/>
                  <a:gd name="connsiteY13" fmla="*/ 115067 h 499303"/>
                  <a:gd name="connsiteX14" fmla="*/ 2475 w 499895"/>
                  <a:gd name="connsiteY14" fmla="*/ 266673 h 499303"/>
                  <a:gd name="connsiteX15" fmla="*/ 4500 w 499895"/>
                  <a:gd name="connsiteY15" fmla="*/ 286152 h 499303"/>
                  <a:gd name="connsiteX16" fmla="*/ 8193 w 499895"/>
                  <a:gd name="connsiteY16" fmla="*/ 305274 h 499303"/>
                  <a:gd name="connsiteX17" fmla="*/ 109462 w 499895"/>
                  <a:gd name="connsiteY17" fmla="*/ 454735 h 499303"/>
                  <a:gd name="connsiteX18" fmla="*/ 139247 w 499895"/>
                  <a:gd name="connsiteY18" fmla="*/ 472249 h 499303"/>
                  <a:gd name="connsiteX19" fmla="*/ 233189 w 499895"/>
                  <a:gd name="connsiteY19" fmla="*/ 497804 h 499303"/>
                  <a:gd name="connsiteX20" fmla="*/ 346372 w 499895"/>
                  <a:gd name="connsiteY20" fmla="*/ 479159 h 499303"/>
                  <a:gd name="connsiteX21" fmla="*/ 425302 w 499895"/>
                  <a:gd name="connsiteY21" fmla="*/ 426618 h 499303"/>
                  <a:gd name="connsiteX22" fmla="*/ 450857 w 499895"/>
                  <a:gd name="connsiteY22" fmla="*/ 396833 h 499303"/>
                  <a:gd name="connsiteX23" fmla="*/ 468728 w 499895"/>
                  <a:gd name="connsiteY23" fmla="*/ 369133 h 499303"/>
                  <a:gd name="connsiteX24" fmla="*/ 486957 w 499895"/>
                  <a:gd name="connsiteY24" fmla="*/ 327434 h 499303"/>
                  <a:gd name="connsiteX25" fmla="*/ 490471 w 499895"/>
                  <a:gd name="connsiteY25" fmla="*/ 316116 h 499303"/>
                  <a:gd name="connsiteX26" fmla="*/ 491663 w 499895"/>
                  <a:gd name="connsiteY26" fmla="*/ 312244 h 499303"/>
                  <a:gd name="connsiteX27" fmla="*/ 487314 w 499895"/>
                  <a:gd name="connsiteY27" fmla="*/ 327553 h 499303"/>
                  <a:gd name="connsiteX28" fmla="*/ 469443 w 499895"/>
                  <a:gd name="connsiteY28" fmla="*/ 369252 h 499303"/>
                  <a:gd name="connsiteX29" fmla="*/ 451572 w 499895"/>
                  <a:gd name="connsiteY29" fmla="*/ 397131 h 499303"/>
                  <a:gd name="connsiteX30" fmla="*/ 426017 w 499895"/>
                  <a:gd name="connsiteY30" fmla="*/ 426916 h 499303"/>
                  <a:gd name="connsiteX31" fmla="*/ 346848 w 499895"/>
                  <a:gd name="connsiteY31" fmla="*/ 479874 h 499303"/>
                  <a:gd name="connsiteX32" fmla="*/ 138354 w 499895"/>
                  <a:gd name="connsiteY32" fmla="*/ 473321 h 499303"/>
                  <a:gd name="connsiteX33" fmla="*/ 108569 w 499895"/>
                  <a:gd name="connsiteY33" fmla="*/ 455450 h 499303"/>
                  <a:gd name="connsiteX34" fmla="*/ 6228 w 499895"/>
                  <a:gd name="connsiteY34" fmla="*/ 304976 h 499303"/>
                  <a:gd name="connsiteX35" fmla="*/ 2534 w 499895"/>
                  <a:gd name="connsiteY35" fmla="*/ 285735 h 499303"/>
                  <a:gd name="connsiteX36" fmla="*/ 509 w 499895"/>
                  <a:gd name="connsiteY36" fmla="*/ 266077 h 499303"/>
                  <a:gd name="connsiteX37" fmla="*/ 40242 w 499895"/>
                  <a:gd name="connsiteY37" fmla="*/ 114055 h 499303"/>
                  <a:gd name="connsiteX38" fmla="*/ 64070 w 499895"/>
                  <a:gd name="connsiteY38" fmla="*/ 82900 h 499303"/>
                  <a:gd name="connsiteX39" fmla="*/ 92068 w 499895"/>
                  <a:gd name="connsiteY39" fmla="*/ 56212 h 499303"/>
                  <a:gd name="connsiteX40" fmla="*/ 226577 w 499895"/>
                  <a:gd name="connsiteY40" fmla="*/ 1051 h 499303"/>
                  <a:gd name="connsiteX41" fmla="*/ 261366 w 499895"/>
                  <a:gd name="connsiteY41" fmla="*/ 217 h 499303"/>
                  <a:gd name="connsiteX42" fmla="*/ 294963 w 499895"/>
                  <a:gd name="connsiteY42" fmla="*/ 4148 h 499303"/>
                  <a:gd name="connsiteX43" fmla="*/ 356499 w 499895"/>
                  <a:gd name="connsiteY43" fmla="*/ 23866 h 499303"/>
                  <a:gd name="connsiteX44" fmla="*/ 446509 w 499895"/>
                  <a:gd name="connsiteY44" fmla="*/ 95350 h 499303"/>
                  <a:gd name="connsiteX45" fmla="*/ 489995 w 499895"/>
                  <a:gd name="connsiteY45" fmla="*/ 180177 h 499303"/>
                  <a:gd name="connsiteX46" fmla="*/ 497977 w 499895"/>
                  <a:gd name="connsiteY46" fmla="*/ 219017 h 499303"/>
                  <a:gd name="connsiteX47" fmla="*/ 495177 w 499895"/>
                  <a:gd name="connsiteY47" fmla="*/ 297351 h 499303"/>
                  <a:gd name="connsiteX48" fmla="*/ 491544 w 499895"/>
                  <a:gd name="connsiteY48" fmla="*/ 312661 h 49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499895" h="499303">
                    <a:moveTo>
                      <a:pt x="491544" y="312661"/>
                    </a:moveTo>
                    <a:cubicBezTo>
                      <a:pt x="491544" y="312661"/>
                      <a:pt x="491544" y="311291"/>
                      <a:pt x="492378" y="308670"/>
                    </a:cubicBezTo>
                    <a:cubicBezTo>
                      <a:pt x="493212" y="306049"/>
                      <a:pt x="493926" y="302236"/>
                      <a:pt x="494820" y="297113"/>
                    </a:cubicBezTo>
                    <a:cubicBezTo>
                      <a:pt x="497525" y="282153"/>
                      <a:pt x="498901" y="266983"/>
                      <a:pt x="498930" y="251780"/>
                    </a:cubicBezTo>
                    <a:cubicBezTo>
                      <a:pt x="498972" y="240805"/>
                      <a:pt x="498281" y="229839"/>
                      <a:pt x="496845" y="218957"/>
                    </a:cubicBezTo>
                    <a:cubicBezTo>
                      <a:pt x="495237" y="205993"/>
                      <a:pt x="492562" y="193182"/>
                      <a:pt x="488863" y="180654"/>
                    </a:cubicBezTo>
                    <a:cubicBezTo>
                      <a:pt x="479826" y="150080"/>
                      <a:pt x="465071" y="121497"/>
                      <a:pt x="445377" y="96422"/>
                    </a:cubicBezTo>
                    <a:cubicBezTo>
                      <a:pt x="433975" y="81857"/>
                      <a:pt x="420947" y="68645"/>
                      <a:pt x="406537" y="57046"/>
                    </a:cubicBezTo>
                    <a:cubicBezTo>
                      <a:pt x="391037" y="44421"/>
                      <a:pt x="374054" y="33738"/>
                      <a:pt x="355963" y="25236"/>
                    </a:cubicBezTo>
                    <a:cubicBezTo>
                      <a:pt x="336501" y="16122"/>
                      <a:pt x="315932" y="9574"/>
                      <a:pt x="294784" y="5757"/>
                    </a:cubicBezTo>
                    <a:cubicBezTo>
                      <a:pt x="283740" y="3731"/>
                      <a:pt x="272577" y="2438"/>
                      <a:pt x="261366" y="1885"/>
                    </a:cubicBezTo>
                    <a:cubicBezTo>
                      <a:pt x="249863" y="1412"/>
                      <a:pt x="238342" y="1711"/>
                      <a:pt x="226875" y="2778"/>
                    </a:cubicBezTo>
                    <a:cubicBezTo>
                      <a:pt x="164815" y="8717"/>
                      <a:pt x="107246" y="37735"/>
                      <a:pt x="65559" y="84091"/>
                    </a:cubicBezTo>
                    <a:cubicBezTo>
                      <a:pt x="56779" y="93742"/>
                      <a:pt x="48808" y="104103"/>
                      <a:pt x="41731" y="115067"/>
                    </a:cubicBezTo>
                    <a:cubicBezTo>
                      <a:pt x="12620" y="160039"/>
                      <a:pt x="-1147" y="213225"/>
                      <a:pt x="2475" y="266673"/>
                    </a:cubicBezTo>
                    <a:cubicBezTo>
                      <a:pt x="2832" y="273226"/>
                      <a:pt x="3726" y="279719"/>
                      <a:pt x="4500" y="286152"/>
                    </a:cubicBezTo>
                    <a:cubicBezTo>
                      <a:pt x="5275" y="292586"/>
                      <a:pt x="6645" y="298960"/>
                      <a:pt x="8193" y="305274"/>
                    </a:cubicBezTo>
                    <a:cubicBezTo>
                      <a:pt x="21984" y="366044"/>
                      <a:pt x="58137" y="419398"/>
                      <a:pt x="109462" y="454735"/>
                    </a:cubicBezTo>
                    <a:cubicBezTo>
                      <a:pt x="118988" y="461234"/>
                      <a:pt x="128936" y="467090"/>
                      <a:pt x="139247" y="472249"/>
                    </a:cubicBezTo>
                    <a:cubicBezTo>
                      <a:pt x="168609" y="486778"/>
                      <a:pt x="200515" y="495457"/>
                      <a:pt x="233189" y="497804"/>
                    </a:cubicBezTo>
                    <a:cubicBezTo>
                      <a:pt x="271856" y="500520"/>
                      <a:pt x="310618" y="494135"/>
                      <a:pt x="346372" y="479159"/>
                    </a:cubicBezTo>
                    <a:cubicBezTo>
                      <a:pt x="375770" y="466798"/>
                      <a:pt x="402552" y="448969"/>
                      <a:pt x="425302" y="426618"/>
                    </a:cubicBezTo>
                    <a:cubicBezTo>
                      <a:pt x="434625" y="417409"/>
                      <a:pt x="443173" y="407449"/>
                      <a:pt x="450857" y="396833"/>
                    </a:cubicBezTo>
                    <a:cubicBezTo>
                      <a:pt x="457458" y="388035"/>
                      <a:pt x="463433" y="378776"/>
                      <a:pt x="468728" y="369133"/>
                    </a:cubicBezTo>
                    <a:cubicBezTo>
                      <a:pt x="476067" y="355822"/>
                      <a:pt x="482173" y="341863"/>
                      <a:pt x="486957" y="327434"/>
                    </a:cubicBezTo>
                    <a:cubicBezTo>
                      <a:pt x="488684" y="322549"/>
                      <a:pt x="489637" y="318618"/>
                      <a:pt x="490471" y="316116"/>
                    </a:cubicBezTo>
                    <a:cubicBezTo>
                      <a:pt x="491305" y="313614"/>
                      <a:pt x="491663" y="312244"/>
                      <a:pt x="491663" y="312244"/>
                    </a:cubicBezTo>
                    <a:cubicBezTo>
                      <a:pt x="491663" y="312244"/>
                      <a:pt x="490412" y="317605"/>
                      <a:pt x="487314" y="327553"/>
                    </a:cubicBezTo>
                    <a:cubicBezTo>
                      <a:pt x="482638" y="341967"/>
                      <a:pt x="476657" y="355925"/>
                      <a:pt x="469443" y="369252"/>
                    </a:cubicBezTo>
                    <a:cubicBezTo>
                      <a:pt x="464124" y="378939"/>
                      <a:pt x="458155" y="388255"/>
                      <a:pt x="451572" y="397131"/>
                    </a:cubicBezTo>
                    <a:cubicBezTo>
                      <a:pt x="443882" y="407740"/>
                      <a:pt x="435334" y="417706"/>
                      <a:pt x="426017" y="426916"/>
                    </a:cubicBezTo>
                    <a:cubicBezTo>
                      <a:pt x="403237" y="449439"/>
                      <a:pt x="376365" y="467417"/>
                      <a:pt x="346848" y="479874"/>
                    </a:cubicBezTo>
                    <a:cubicBezTo>
                      <a:pt x="279665" y="507901"/>
                      <a:pt x="203642" y="505512"/>
                      <a:pt x="138354" y="473321"/>
                    </a:cubicBezTo>
                    <a:cubicBezTo>
                      <a:pt x="128036" y="468037"/>
                      <a:pt x="118088" y="462068"/>
                      <a:pt x="108569" y="455450"/>
                    </a:cubicBezTo>
                    <a:cubicBezTo>
                      <a:pt x="56850" y="419839"/>
                      <a:pt x="20340" y="366159"/>
                      <a:pt x="6228" y="304976"/>
                    </a:cubicBezTo>
                    <a:cubicBezTo>
                      <a:pt x="4738" y="298602"/>
                      <a:pt x="3666" y="292169"/>
                      <a:pt x="2534" y="285735"/>
                    </a:cubicBezTo>
                    <a:cubicBezTo>
                      <a:pt x="1403" y="279302"/>
                      <a:pt x="866" y="272689"/>
                      <a:pt x="509" y="266077"/>
                    </a:cubicBezTo>
                    <a:cubicBezTo>
                      <a:pt x="-2916" y="212451"/>
                      <a:pt x="11017" y="159147"/>
                      <a:pt x="40242" y="114055"/>
                    </a:cubicBezTo>
                    <a:cubicBezTo>
                      <a:pt x="47289" y="103016"/>
                      <a:pt x="55260" y="92594"/>
                      <a:pt x="64070" y="82900"/>
                    </a:cubicBezTo>
                    <a:cubicBezTo>
                      <a:pt x="72690" y="73283"/>
                      <a:pt x="82048" y="64360"/>
                      <a:pt x="92068" y="56212"/>
                    </a:cubicBezTo>
                    <a:cubicBezTo>
                      <a:pt x="130479" y="24954"/>
                      <a:pt x="177277" y="5761"/>
                      <a:pt x="226577" y="1051"/>
                    </a:cubicBezTo>
                    <a:cubicBezTo>
                      <a:pt x="238145" y="33"/>
                      <a:pt x="249761" y="-246"/>
                      <a:pt x="261366" y="217"/>
                    </a:cubicBezTo>
                    <a:cubicBezTo>
                      <a:pt x="272636" y="790"/>
                      <a:pt x="283859" y="2103"/>
                      <a:pt x="294963" y="4148"/>
                    </a:cubicBezTo>
                    <a:cubicBezTo>
                      <a:pt x="316247" y="8017"/>
                      <a:pt x="336930" y="14646"/>
                      <a:pt x="356499" y="23866"/>
                    </a:cubicBezTo>
                    <a:cubicBezTo>
                      <a:pt x="391681" y="40326"/>
                      <a:pt x="422508" y="64810"/>
                      <a:pt x="446509" y="95350"/>
                    </a:cubicBezTo>
                    <a:cubicBezTo>
                      <a:pt x="466250" y="120612"/>
                      <a:pt x="481012" y="149400"/>
                      <a:pt x="489995" y="180177"/>
                    </a:cubicBezTo>
                    <a:cubicBezTo>
                      <a:pt x="493724" y="192881"/>
                      <a:pt x="496393" y="205872"/>
                      <a:pt x="497977" y="219017"/>
                    </a:cubicBezTo>
                    <a:cubicBezTo>
                      <a:pt x="501265" y="245109"/>
                      <a:pt x="500324" y="271561"/>
                      <a:pt x="495177" y="297351"/>
                    </a:cubicBezTo>
                    <a:cubicBezTo>
                      <a:pt x="492973" y="307359"/>
                      <a:pt x="491544" y="312661"/>
                      <a:pt x="491544" y="3126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646" name="Gráfico 455">
              <a:extLst>
                <a:ext uri="{FF2B5EF4-FFF2-40B4-BE49-F238E27FC236}">
                  <a16:creationId xmlns:a16="http://schemas.microsoft.com/office/drawing/2014/main" id="{289F9638-5906-8D50-61BE-FD0A27537839}"/>
                </a:ext>
              </a:extLst>
            </p:cNvPr>
            <p:cNvGrpSpPr/>
            <p:nvPr/>
          </p:nvGrpSpPr>
          <p:grpSpPr>
            <a:xfrm>
              <a:off x="7944334" y="5497417"/>
              <a:ext cx="1606315" cy="2414248"/>
              <a:chOff x="7944334" y="5497417"/>
              <a:chExt cx="1606315" cy="2414248"/>
            </a:xfrm>
          </p:grpSpPr>
          <p:sp>
            <p:nvSpPr>
              <p:cNvPr id="2647" name="Forma Livre: Forma 2646">
                <a:extLst>
                  <a:ext uri="{FF2B5EF4-FFF2-40B4-BE49-F238E27FC236}">
                    <a16:creationId xmlns:a16="http://schemas.microsoft.com/office/drawing/2014/main" id="{F2512B01-048D-C5E8-E97B-F282674102EB}"/>
                  </a:ext>
                </a:extLst>
              </p:cNvPr>
              <p:cNvSpPr/>
              <p:nvPr/>
            </p:nvSpPr>
            <p:spPr>
              <a:xfrm>
                <a:off x="8020656" y="5757559"/>
                <a:ext cx="1460832" cy="2091141"/>
              </a:xfrm>
              <a:custGeom>
                <a:avLst/>
                <a:gdLst>
                  <a:gd name="connsiteX0" fmla="*/ 1090904 w 1460832"/>
                  <a:gd name="connsiteY0" fmla="*/ 2091142 h 2091141"/>
                  <a:gd name="connsiteX1" fmla="*/ 0 w 1460832"/>
                  <a:gd name="connsiteY1" fmla="*/ 2091142 h 2091141"/>
                  <a:gd name="connsiteX2" fmla="*/ 0 w 1460832"/>
                  <a:gd name="connsiteY2" fmla="*/ 0 h 2091141"/>
                  <a:gd name="connsiteX3" fmla="*/ 1460833 w 1460832"/>
                  <a:gd name="connsiteY3" fmla="*/ 0 h 2091141"/>
                  <a:gd name="connsiteX4" fmla="*/ 1460833 w 1460832"/>
                  <a:gd name="connsiteY4" fmla="*/ 1717222 h 2091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832" h="2091141">
                    <a:moveTo>
                      <a:pt x="1090904" y="2091142"/>
                    </a:moveTo>
                    <a:lnTo>
                      <a:pt x="0" y="2091142"/>
                    </a:lnTo>
                    <a:lnTo>
                      <a:pt x="0" y="0"/>
                    </a:lnTo>
                    <a:lnTo>
                      <a:pt x="1460833" y="0"/>
                    </a:lnTo>
                    <a:lnTo>
                      <a:pt x="1460833" y="1717222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8" name="Forma Livre: Forma 2647">
                <a:extLst>
                  <a:ext uri="{FF2B5EF4-FFF2-40B4-BE49-F238E27FC236}">
                    <a16:creationId xmlns:a16="http://schemas.microsoft.com/office/drawing/2014/main" id="{8D91F4F8-2483-E7B9-6459-B7C8CED623C6}"/>
                  </a:ext>
                </a:extLst>
              </p:cNvPr>
              <p:cNvSpPr/>
              <p:nvPr/>
            </p:nvSpPr>
            <p:spPr>
              <a:xfrm>
                <a:off x="8019286" y="5755117"/>
                <a:ext cx="1463751" cy="2093822"/>
              </a:xfrm>
              <a:custGeom>
                <a:avLst/>
                <a:gdLst>
                  <a:gd name="connsiteX0" fmla="*/ 1461965 w 1463751"/>
                  <a:gd name="connsiteY0" fmla="*/ 1719664 h 2093822"/>
                  <a:gd name="connsiteX1" fmla="*/ 1461965 w 1463751"/>
                  <a:gd name="connsiteY1" fmla="*/ 1711622 h 2093822"/>
                  <a:gd name="connsiteX2" fmla="*/ 1461965 w 1463751"/>
                  <a:gd name="connsiteY2" fmla="*/ 1687794 h 2093822"/>
                  <a:gd name="connsiteX3" fmla="*/ 1461965 w 1463751"/>
                  <a:gd name="connsiteY3" fmla="*/ 1595222 h 2093822"/>
                  <a:gd name="connsiteX4" fmla="*/ 1461548 w 1463751"/>
                  <a:gd name="connsiteY4" fmla="*/ 1244832 h 2093822"/>
                  <a:gd name="connsiteX5" fmla="*/ 1461011 w 1463751"/>
                  <a:gd name="connsiteY5" fmla="*/ 2383 h 2093822"/>
                  <a:gd name="connsiteX6" fmla="*/ 1462382 w 1463751"/>
                  <a:gd name="connsiteY6" fmla="*/ 3753 h 2093822"/>
                  <a:gd name="connsiteX7" fmla="*/ 1549 w 1463751"/>
                  <a:gd name="connsiteY7" fmla="*/ 3753 h 2093822"/>
                  <a:gd name="connsiteX8" fmla="*/ 3098 w 1463751"/>
                  <a:gd name="connsiteY8" fmla="*/ 2204 h 2093822"/>
                  <a:gd name="connsiteX9" fmla="*/ 3098 w 1463751"/>
                  <a:gd name="connsiteY9" fmla="*/ 4051 h 2093822"/>
                  <a:gd name="connsiteX10" fmla="*/ 2740 w 1463751"/>
                  <a:gd name="connsiteY10" fmla="*/ 2093346 h 2093822"/>
                  <a:gd name="connsiteX11" fmla="*/ 1549 w 1463751"/>
                  <a:gd name="connsiteY11" fmla="*/ 2092154 h 2093822"/>
                  <a:gd name="connsiteX12" fmla="*/ 799071 w 1463751"/>
                  <a:gd name="connsiteY12" fmla="*/ 2092691 h 2093822"/>
                  <a:gd name="connsiteX13" fmla="*/ 1016560 w 1463751"/>
                  <a:gd name="connsiteY13" fmla="*/ 2092989 h 2093822"/>
                  <a:gd name="connsiteX14" fmla="*/ 1073152 w 1463751"/>
                  <a:gd name="connsiteY14" fmla="*/ 2092989 h 2093822"/>
                  <a:gd name="connsiteX15" fmla="*/ 1092452 w 1463751"/>
                  <a:gd name="connsiteY15" fmla="*/ 2092989 h 2093822"/>
                  <a:gd name="connsiteX16" fmla="*/ 1073152 w 1463751"/>
                  <a:gd name="connsiteY16" fmla="*/ 2092989 h 2093822"/>
                  <a:gd name="connsiteX17" fmla="*/ 1016560 w 1463751"/>
                  <a:gd name="connsiteY17" fmla="*/ 2092989 h 2093822"/>
                  <a:gd name="connsiteX18" fmla="*/ 799071 w 1463751"/>
                  <a:gd name="connsiteY18" fmla="*/ 2093346 h 2093822"/>
                  <a:gd name="connsiteX19" fmla="*/ 1549 w 1463751"/>
                  <a:gd name="connsiteY19" fmla="*/ 2093822 h 2093822"/>
                  <a:gd name="connsiteX20" fmla="*/ 417 w 1463751"/>
                  <a:gd name="connsiteY20" fmla="*/ 2093822 h 2093822"/>
                  <a:gd name="connsiteX21" fmla="*/ 417 w 1463751"/>
                  <a:gd name="connsiteY21" fmla="*/ 2092691 h 2093822"/>
                  <a:gd name="connsiteX22" fmla="*/ 0 w 1463751"/>
                  <a:gd name="connsiteY22" fmla="*/ 3395 h 2093822"/>
                  <a:gd name="connsiteX23" fmla="*/ 0 w 1463751"/>
                  <a:gd name="connsiteY23" fmla="*/ 0 h 2093822"/>
                  <a:gd name="connsiteX24" fmla="*/ 1549 w 1463751"/>
                  <a:gd name="connsiteY24" fmla="*/ 0 h 2093822"/>
                  <a:gd name="connsiteX25" fmla="*/ 1462382 w 1463751"/>
                  <a:gd name="connsiteY25" fmla="*/ 0 h 2093822"/>
                  <a:gd name="connsiteX26" fmla="*/ 1463752 w 1463751"/>
                  <a:gd name="connsiteY26" fmla="*/ 0 h 2093822"/>
                  <a:gd name="connsiteX27" fmla="*/ 1463752 w 1463751"/>
                  <a:gd name="connsiteY27" fmla="*/ 1370 h 2093822"/>
                  <a:gd name="connsiteX28" fmla="*/ 1463156 w 1463751"/>
                  <a:gd name="connsiteY28" fmla="*/ 1243820 h 2093822"/>
                  <a:gd name="connsiteX29" fmla="*/ 1462799 w 1463751"/>
                  <a:gd name="connsiteY29" fmla="*/ 1594210 h 2093822"/>
                  <a:gd name="connsiteX30" fmla="*/ 1462799 w 1463751"/>
                  <a:gd name="connsiteY30" fmla="*/ 1686781 h 2093822"/>
                  <a:gd name="connsiteX31" fmla="*/ 1462799 w 1463751"/>
                  <a:gd name="connsiteY31" fmla="*/ 1710609 h 2093822"/>
                  <a:gd name="connsiteX32" fmla="*/ 1461965 w 1463751"/>
                  <a:gd name="connsiteY32" fmla="*/ 1719664 h 209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63751" h="2093822">
                    <a:moveTo>
                      <a:pt x="1461965" y="1719664"/>
                    </a:moveTo>
                    <a:cubicBezTo>
                      <a:pt x="1461965" y="1719664"/>
                      <a:pt x="1461965" y="1716924"/>
                      <a:pt x="1461965" y="1711622"/>
                    </a:cubicBezTo>
                    <a:cubicBezTo>
                      <a:pt x="1461965" y="1706320"/>
                      <a:pt x="1461965" y="1698278"/>
                      <a:pt x="1461965" y="1687794"/>
                    </a:cubicBezTo>
                    <a:cubicBezTo>
                      <a:pt x="1461965" y="1666766"/>
                      <a:pt x="1461965" y="1635730"/>
                      <a:pt x="1461965" y="1595222"/>
                    </a:cubicBezTo>
                    <a:cubicBezTo>
                      <a:pt x="1461965" y="1514148"/>
                      <a:pt x="1461965" y="1395485"/>
                      <a:pt x="1461548" y="1244832"/>
                    </a:cubicBezTo>
                    <a:cubicBezTo>
                      <a:pt x="1461548" y="943468"/>
                      <a:pt x="1461548" y="514148"/>
                      <a:pt x="1461011" y="2383"/>
                    </a:cubicBezTo>
                    <a:lnTo>
                      <a:pt x="1462382" y="3753"/>
                    </a:lnTo>
                    <a:lnTo>
                      <a:pt x="1549" y="3753"/>
                    </a:lnTo>
                    <a:lnTo>
                      <a:pt x="3098" y="2204"/>
                    </a:lnTo>
                    <a:lnTo>
                      <a:pt x="3098" y="4051"/>
                    </a:lnTo>
                    <a:cubicBezTo>
                      <a:pt x="3098" y="807887"/>
                      <a:pt x="3098" y="1542026"/>
                      <a:pt x="2740" y="2093346"/>
                    </a:cubicBezTo>
                    <a:lnTo>
                      <a:pt x="1549" y="2092154"/>
                    </a:lnTo>
                    <a:lnTo>
                      <a:pt x="799071" y="2092691"/>
                    </a:lnTo>
                    <a:lnTo>
                      <a:pt x="1016560" y="2092989"/>
                    </a:lnTo>
                    <a:lnTo>
                      <a:pt x="1073152" y="2092989"/>
                    </a:lnTo>
                    <a:lnTo>
                      <a:pt x="1092452" y="2092989"/>
                    </a:lnTo>
                    <a:lnTo>
                      <a:pt x="1073152" y="2092989"/>
                    </a:lnTo>
                    <a:lnTo>
                      <a:pt x="1016560" y="2092989"/>
                    </a:lnTo>
                    <a:lnTo>
                      <a:pt x="799071" y="2093346"/>
                    </a:lnTo>
                    <a:lnTo>
                      <a:pt x="1549" y="2093822"/>
                    </a:lnTo>
                    <a:lnTo>
                      <a:pt x="417" y="2093822"/>
                    </a:lnTo>
                    <a:lnTo>
                      <a:pt x="417" y="2092691"/>
                    </a:lnTo>
                    <a:cubicBezTo>
                      <a:pt x="417" y="1541371"/>
                      <a:pt x="417" y="807232"/>
                      <a:pt x="0" y="3395"/>
                    </a:cubicBezTo>
                    <a:lnTo>
                      <a:pt x="0" y="0"/>
                    </a:lnTo>
                    <a:lnTo>
                      <a:pt x="1549" y="0"/>
                    </a:lnTo>
                    <a:lnTo>
                      <a:pt x="1462382" y="0"/>
                    </a:lnTo>
                    <a:lnTo>
                      <a:pt x="1463752" y="0"/>
                    </a:lnTo>
                    <a:lnTo>
                      <a:pt x="1463752" y="1370"/>
                    </a:lnTo>
                    <a:cubicBezTo>
                      <a:pt x="1463752" y="513135"/>
                      <a:pt x="1463335" y="942575"/>
                      <a:pt x="1463156" y="1243820"/>
                    </a:cubicBezTo>
                    <a:cubicBezTo>
                      <a:pt x="1463156" y="1394472"/>
                      <a:pt x="1463156" y="1513135"/>
                      <a:pt x="1462799" y="1594210"/>
                    </a:cubicBezTo>
                    <a:cubicBezTo>
                      <a:pt x="1462799" y="1634717"/>
                      <a:pt x="1462799" y="1665694"/>
                      <a:pt x="1462799" y="1686781"/>
                    </a:cubicBezTo>
                    <a:cubicBezTo>
                      <a:pt x="1462799" y="1697206"/>
                      <a:pt x="1462799" y="1705188"/>
                      <a:pt x="1462799" y="1710609"/>
                    </a:cubicBezTo>
                    <a:cubicBezTo>
                      <a:pt x="1462799" y="1716030"/>
                      <a:pt x="1461965" y="1719664"/>
                      <a:pt x="1461965" y="171966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49" name="Forma Livre: Forma 2648">
                <a:extLst>
                  <a:ext uri="{FF2B5EF4-FFF2-40B4-BE49-F238E27FC236}">
                    <a16:creationId xmlns:a16="http://schemas.microsoft.com/office/drawing/2014/main" id="{1200C4D1-E911-C40C-E928-E629A790BD6C}"/>
                  </a:ext>
                </a:extLst>
              </p:cNvPr>
              <p:cNvSpPr/>
              <p:nvPr/>
            </p:nvSpPr>
            <p:spPr>
              <a:xfrm>
                <a:off x="8113049" y="5887243"/>
                <a:ext cx="638053" cy="343956"/>
              </a:xfrm>
              <a:custGeom>
                <a:avLst/>
                <a:gdLst>
                  <a:gd name="connsiteX0" fmla="*/ 0 w 638053"/>
                  <a:gd name="connsiteY0" fmla="*/ 0 h 343956"/>
                  <a:gd name="connsiteX1" fmla="*/ 638053 w 638053"/>
                  <a:gd name="connsiteY1" fmla="*/ 0 h 343956"/>
                  <a:gd name="connsiteX2" fmla="*/ 638053 w 638053"/>
                  <a:gd name="connsiteY2" fmla="*/ 343957 h 343956"/>
                  <a:gd name="connsiteX3" fmla="*/ 0 w 638053"/>
                  <a:gd name="connsiteY3" fmla="*/ 343957 h 34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053" h="343956">
                    <a:moveTo>
                      <a:pt x="0" y="0"/>
                    </a:moveTo>
                    <a:lnTo>
                      <a:pt x="638053" y="0"/>
                    </a:lnTo>
                    <a:lnTo>
                      <a:pt x="638053" y="343957"/>
                    </a:lnTo>
                    <a:lnTo>
                      <a:pt x="0" y="343957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0" name="Forma Livre: Forma 2649">
                <a:extLst>
                  <a:ext uri="{FF2B5EF4-FFF2-40B4-BE49-F238E27FC236}">
                    <a16:creationId xmlns:a16="http://schemas.microsoft.com/office/drawing/2014/main" id="{718EEF89-4894-0796-60F1-8DEFB1B9B680}"/>
                  </a:ext>
                </a:extLst>
              </p:cNvPr>
              <p:cNvSpPr/>
              <p:nvPr/>
            </p:nvSpPr>
            <p:spPr>
              <a:xfrm>
                <a:off x="8852848" y="5965101"/>
                <a:ext cx="512301" cy="3157"/>
              </a:xfrm>
              <a:custGeom>
                <a:avLst/>
                <a:gdLst>
                  <a:gd name="connsiteX0" fmla="*/ 512301 w 512301"/>
                  <a:gd name="connsiteY0" fmla="*/ 1549 h 3157"/>
                  <a:gd name="connsiteX1" fmla="*/ 256151 w 512301"/>
                  <a:gd name="connsiteY1" fmla="*/ 3157 h 3157"/>
                  <a:gd name="connsiteX2" fmla="*/ 0 w 512301"/>
                  <a:gd name="connsiteY2" fmla="*/ 1549 h 3157"/>
                  <a:gd name="connsiteX3" fmla="*/ 256151 w 512301"/>
                  <a:gd name="connsiteY3" fmla="*/ 0 h 3157"/>
                  <a:gd name="connsiteX4" fmla="*/ 512301 w 512301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157">
                    <a:moveTo>
                      <a:pt x="512301" y="1549"/>
                    </a:moveTo>
                    <a:cubicBezTo>
                      <a:pt x="512301" y="2442"/>
                      <a:pt x="397569" y="3157"/>
                      <a:pt x="256151" y="3157"/>
                    </a:cubicBezTo>
                    <a:cubicBezTo>
                      <a:pt x="114732" y="3157"/>
                      <a:pt x="0" y="2442"/>
                      <a:pt x="0" y="1549"/>
                    </a:cubicBezTo>
                    <a:cubicBezTo>
                      <a:pt x="0" y="655"/>
                      <a:pt x="114672" y="0"/>
                      <a:pt x="256151" y="0"/>
                    </a:cubicBezTo>
                    <a:cubicBezTo>
                      <a:pt x="397629" y="0"/>
                      <a:pt x="512301" y="71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1" name="Forma Livre: Forma 2650">
                <a:extLst>
                  <a:ext uri="{FF2B5EF4-FFF2-40B4-BE49-F238E27FC236}">
                    <a16:creationId xmlns:a16="http://schemas.microsoft.com/office/drawing/2014/main" id="{5CE70A7D-E820-78B8-1F3D-6B7E070E6DEA}"/>
                  </a:ext>
                </a:extLst>
              </p:cNvPr>
              <p:cNvSpPr/>
              <p:nvPr/>
            </p:nvSpPr>
            <p:spPr>
              <a:xfrm>
                <a:off x="8852848" y="6026815"/>
                <a:ext cx="512301" cy="3097"/>
              </a:xfrm>
              <a:custGeom>
                <a:avLst/>
                <a:gdLst>
                  <a:gd name="connsiteX0" fmla="*/ 512301 w 512301"/>
                  <a:gd name="connsiteY0" fmla="*/ 1549 h 3097"/>
                  <a:gd name="connsiteX1" fmla="*/ 256151 w 512301"/>
                  <a:gd name="connsiteY1" fmla="*/ 3098 h 3097"/>
                  <a:gd name="connsiteX2" fmla="*/ 0 w 512301"/>
                  <a:gd name="connsiteY2" fmla="*/ 1549 h 3097"/>
                  <a:gd name="connsiteX3" fmla="*/ 256151 w 512301"/>
                  <a:gd name="connsiteY3" fmla="*/ 0 h 3097"/>
                  <a:gd name="connsiteX4" fmla="*/ 512301 w 5123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097">
                    <a:moveTo>
                      <a:pt x="512301" y="1549"/>
                    </a:moveTo>
                    <a:cubicBezTo>
                      <a:pt x="512301" y="2383"/>
                      <a:pt x="397569" y="3098"/>
                      <a:pt x="256151" y="3098"/>
                    </a:cubicBezTo>
                    <a:cubicBezTo>
                      <a:pt x="114732" y="3098"/>
                      <a:pt x="0" y="2383"/>
                      <a:pt x="0" y="1549"/>
                    </a:cubicBezTo>
                    <a:cubicBezTo>
                      <a:pt x="0" y="715"/>
                      <a:pt x="114672" y="0"/>
                      <a:pt x="256151" y="0"/>
                    </a:cubicBezTo>
                    <a:cubicBezTo>
                      <a:pt x="397629" y="0"/>
                      <a:pt x="512301" y="71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2" name="Forma Livre: Forma 2651">
                <a:extLst>
                  <a:ext uri="{FF2B5EF4-FFF2-40B4-BE49-F238E27FC236}">
                    <a16:creationId xmlns:a16="http://schemas.microsoft.com/office/drawing/2014/main" id="{C5ED381A-0123-E6CA-AB9C-DF2BDBE81BB4}"/>
                  </a:ext>
                </a:extLst>
              </p:cNvPr>
              <p:cNvSpPr/>
              <p:nvPr/>
            </p:nvSpPr>
            <p:spPr>
              <a:xfrm>
                <a:off x="8852848" y="6088530"/>
                <a:ext cx="512301" cy="3097"/>
              </a:xfrm>
              <a:custGeom>
                <a:avLst/>
                <a:gdLst>
                  <a:gd name="connsiteX0" fmla="*/ 512301 w 512301"/>
                  <a:gd name="connsiteY0" fmla="*/ 1549 h 3097"/>
                  <a:gd name="connsiteX1" fmla="*/ 256151 w 512301"/>
                  <a:gd name="connsiteY1" fmla="*/ 3098 h 3097"/>
                  <a:gd name="connsiteX2" fmla="*/ 0 w 512301"/>
                  <a:gd name="connsiteY2" fmla="*/ 1549 h 3097"/>
                  <a:gd name="connsiteX3" fmla="*/ 256151 w 512301"/>
                  <a:gd name="connsiteY3" fmla="*/ 0 h 3097"/>
                  <a:gd name="connsiteX4" fmla="*/ 512301 w 5123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097">
                    <a:moveTo>
                      <a:pt x="512301" y="1549"/>
                    </a:moveTo>
                    <a:cubicBezTo>
                      <a:pt x="512301" y="2383"/>
                      <a:pt x="397569" y="3098"/>
                      <a:pt x="256151" y="3098"/>
                    </a:cubicBezTo>
                    <a:cubicBezTo>
                      <a:pt x="114732" y="3098"/>
                      <a:pt x="0" y="2383"/>
                      <a:pt x="0" y="1549"/>
                    </a:cubicBezTo>
                    <a:cubicBezTo>
                      <a:pt x="0" y="715"/>
                      <a:pt x="114672" y="0"/>
                      <a:pt x="256151" y="0"/>
                    </a:cubicBezTo>
                    <a:cubicBezTo>
                      <a:pt x="397629" y="0"/>
                      <a:pt x="512301" y="65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3" name="Forma Livre: Forma 2652">
                <a:extLst>
                  <a:ext uri="{FF2B5EF4-FFF2-40B4-BE49-F238E27FC236}">
                    <a16:creationId xmlns:a16="http://schemas.microsoft.com/office/drawing/2014/main" id="{45A085EF-7DAD-3AAF-9A3F-085037908AB2}"/>
                  </a:ext>
                </a:extLst>
              </p:cNvPr>
              <p:cNvSpPr/>
              <p:nvPr/>
            </p:nvSpPr>
            <p:spPr>
              <a:xfrm>
                <a:off x="8852729" y="6150184"/>
                <a:ext cx="308512" cy="3097"/>
              </a:xfrm>
              <a:custGeom>
                <a:avLst/>
                <a:gdLst>
                  <a:gd name="connsiteX0" fmla="*/ 308513 w 308512"/>
                  <a:gd name="connsiteY0" fmla="*/ 1549 h 3097"/>
                  <a:gd name="connsiteX1" fmla="*/ 154227 w 308512"/>
                  <a:gd name="connsiteY1" fmla="*/ 3098 h 3097"/>
                  <a:gd name="connsiteX2" fmla="*/ 0 w 308512"/>
                  <a:gd name="connsiteY2" fmla="*/ 1549 h 3097"/>
                  <a:gd name="connsiteX3" fmla="*/ 154227 w 308512"/>
                  <a:gd name="connsiteY3" fmla="*/ 0 h 3097"/>
                  <a:gd name="connsiteX4" fmla="*/ 308513 w 30851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512" h="3097">
                    <a:moveTo>
                      <a:pt x="308513" y="1549"/>
                    </a:moveTo>
                    <a:cubicBezTo>
                      <a:pt x="308513" y="2442"/>
                      <a:pt x="239411" y="3098"/>
                      <a:pt x="154227" y="3098"/>
                    </a:cubicBezTo>
                    <a:cubicBezTo>
                      <a:pt x="69041" y="3098"/>
                      <a:pt x="0" y="2442"/>
                      <a:pt x="0" y="1549"/>
                    </a:cubicBezTo>
                    <a:cubicBezTo>
                      <a:pt x="0" y="655"/>
                      <a:pt x="69041" y="0"/>
                      <a:pt x="154227" y="0"/>
                    </a:cubicBezTo>
                    <a:cubicBezTo>
                      <a:pt x="239411" y="0"/>
                      <a:pt x="308513" y="715"/>
                      <a:pt x="30851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4" name="Forma Livre: Forma 2653">
                <a:extLst>
                  <a:ext uri="{FF2B5EF4-FFF2-40B4-BE49-F238E27FC236}">
                    <a16:creationId xmlns:a16="http://schemas.microsoft.com/office/drawing/2014/main" id="{99E922A5-8435-C102-FF8A-5B39A79A9A25}"/>
                  </a:ext>
                </a:extLst>
              </p:cNvPr>
              <p:cNvSpPr/>
              <p:nvPr/>
            </p:nvSpPr>
            <p:spPr>
              <a:xfrm>
                <a:off x="8120138" y="6299050"/>
                <a:ext cx="1264549" cy="3276"/>
              </a:xfrm>
              <a:custGeom>
                <a:avLst/>
                <a:gdLst>
                  <a:gd name="connsiteX0" fmla="*/ 1264550 w 1264549"/>
                  <a:gd name="connsiteY0" fmla="*/ 1727 h 3276"/>
                  <a:gd name="connsiteX1" fmla="*/ 632275 w 1264549"/>
                  <a:gd name="connsiteY1" fmla="*/ 3276 h 3276"/>
                  <a:gd name="connsiteX2" fmla="*/ 0 w 1264549"/>
                  <a:gd name="connsiteY2" fmla="*/ 1727 h 3276"/>
                  <a:gd name="connsiteX3" fmla="*/ 632275 w 1264549"/>
                  <a:gd name="connsiteY3" fmla="*/ 0 h 3276"/>
                  <a:gd name="connsiteX4" fmla="*/ 1264550 w 1264549"/>
                  <a:gd name="connsiteY4" fmla="*/ 1727 h 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549" h="3276">
                    <a:moveTo>
                      <a:pt x="1264550" y="1727"/>
                    </a:moveTo>
                    <a:cubicBezTo>
                      <a:pt x="1264550" y="2561"/>
                      <a:pt x="981414" y="3276"/>
                      <a:pt x="632275" y="3276"/>
                    </a:cubicBezTo>
                    <a:cubicBezTo>
                      <a:pt x="283136" y="3276"/>
                      <a:pt x="0" y="2561"/>
                      <a:pt x="0" y="1727"/>
                    </a:cubicBezTo>
                    <a:cubicBezTo>
                      <a:pt x="0" y="894"/>
                      <a:pt x="282898" y="0"/>
                      <a:pt x="632275" y="0"/>
                    </a:cubicBezTo>
                    <a:cubicBezTo>
                      <a:pt x="981652" y="0"/>
                      <a:pt x="1264550" y="894"/>
                      <a:pt x="1264550" y="17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5" name="Forma Livre: Forma 2654">
                <a:extLst>
                  <a:ext uri="{FF2B5EF4-FFF2-40B4-BE49-F238E27FC236}">
                    <a16:creationId xmlns:a16="http://schemas.microsoft.com/office/drawing/2014/main" id="{D1877BF3-6947-E336-96DC-A266B6CE149B}"/>
                  </a:ext>
                </a:extLst>
              </p:cNvPr>
              <p:cNvSpPr/>
              <p:nvPr/>
            </p:nvSpPr>
            <p:spPr>
              <a:xfrm>
                <a:off x="8133720" y="6337234"/>
                <a:ext cx="1250967" cy="3097"/>
              </a:xfrm>
              <a:custGeom>
                <a:avLst/>
                <a:gdLst>
                  <a:gd name="connsiteX0" fmla="*/ 1250968 w 1250967"/>
                  <a:gd name="connsiteY0" fmla="*/ 1549 h 3097"/>
                  <a:gd name="connsiteX1" fmla="*/ 625484 w 1250967"/>
                  <a:gd name="connsiteY1" fmla="*/ 3098 h 3097"/>
                  <a:gd name="connsiteX2" fmla="*/ 0 w 1250967"/>
                  <a:gd name="connsiteY2" fmla="*/ 1549 h 3097"/>
                  <a:gd name="connsiteX3" fmla="*/ 625484 w 1250967"/>
                  <a:gd name="connsiteY3" fmla="*/ 0 h 3097"/>
                  <a:gd name="connsiteX4" fmla="*/ 1250968 w 125096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967" h="3097">
                    <a:moveTo>
                      <a:pt x="1250968" y="1549"/>
                    </a:moveTo>
                    <a:cubicBezTo>
                      <a:pt x="1250968" y="2383"/>
                      <a:pt x="970989" y="3098"/>
                      <a:pt x="625484" y="3098"/>
                    </a:cubicBezTo>
                    <a:cubicBezTo>
                      <a:pt x="279979" y="3098"/>
                      <a:pt x="0" y="2383"/>
                      <a:pt x="0" y="1549"/>
                    </a:cubicBezTo>
                    <a:cubicBezTo>
                      <a:pt x="0" y="715"/>
                      <a:pt x="279979" y="0"/>
                      <a:pt x="625484" y="0"/>
                    </a:cubicBezTo>
                    <a:cubicBezTo>
                      <a:pt x="970989" y="0"/>
                      <a:pt x="1250968" y="715"/>
                      <a:pt x="12509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6" name="Forma Livre: Forma 2655">
                <a:extLst>
                  <a:ext uri="{FF2B5EF4-FFF2-40B4-BE49-F238E27FC236}">
                    <a16:creationId xmlns:a16="http://schemas.microsoft.com/office/drawing/2014/main" id="{64BC206A-E322-5711-B2DD-8FCFDF71BEA7}"/>
                  </a:ext>
                </a:extLst>
              </p:cNvPr>
              <p:cNvSpPr/>
              <p:nvPr/>
            </p:nvSpPr>
            <p:spPr>
              <a:xfrm>
                <a:off x="8120138" y="6400080"/>
                <a:ext cx="1264549" cy="73390"/>
              </a:xfrm>
              <a:custGeom>
                <a:avLst/>
                <a:gdLst>
                  <a:gd name="connsiteX0" fmla="*/ 0 w 1264549"/>
                  <a:gd name="connsiteY0" fmla="*/ 0 h 73390"/>
                  <a:gd name="connsiteX1" fmla="*/ 1264550 w 1264549"/>
                  <a:gd name="connsiteY1" fmla="*/ 0 h 73390"/>
                  <a:gd name="connsiteX2" fmla="*/ 1264550 w 1264549"/>
                  <a:gd name="connsiteY2" fmla="*/ 73390 h 73390"/>
                  <a:gd name="connsiteX3" fmla="*/ 0 w 1264549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549" h="73390">
                    <a:moveTo>
                      <a:pt x="0" y="0"/>
                    </a:moveTo>
                    <a:lnTo>
                      <a:pt x="1264550" y="0"/>
                    </a:lnTo>
                    <a:lnTo>
                      <a:pt x="1264550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7" name="Forma Livre: Forma 2656">
                <a:extLst>
                  <a:ext uri="{FF2B5EF4-FFF2-40B4-BE49-F238E27FC236}">
                    <a16:creationId xmlns:a16="http://schemas.microsoft.com/office/drawing/2014/main" id="{FE6E59AD-495D-F035-A655-79AF22672B56}"/>
                  </a:ext>
                </a:extLst>
              </p:cNvPr>
              <p:cNvSpPr/>
              <p:nvPr/>
            </p:nvSpPr>
            <p:spPr>
              <a:xfrm>
                <a:off x="8106497" y="7072684"/>
                <a:ext cx="1264549" cy="73390"/>
              </a:xfrm>
              <a:custGeom>
                <a:avLst/>
                <a:gdLst>
                  <a:gd name="connsiteX0" fmla="*/ 0 w 1264549"/>
                  <a:gd name="connsiteY0" fmla="*/ 0 h 73390"/>
                  <a:gd name="connsiteX1" fmla="*/ 1264550 w 1264549"/>
                  <a:gd name="connsiteY1" fmla="*/ 0 h 73390"/>
                  <a:gd name="connsiteX2" fmla="*/ 1264550 w 1264549"/>
                  <a:gd name="connsiteY2" fmla="*/ 73390 h 73390"/>
                  <a:gd name="connsiteX3" fmla="*/ 0 w 1264549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549" h="73390">
                    <a:moveTo>
                      <a:pt x="0" y="0"/>
                    </a:moveTo>
                    <a:lnTo>
                      <a:pt x="1264550" y="0"/>
                    </a:lnTo>
                    <a:lnTo>
                      <a:pt x="1264550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8" name="Forma Livre: Forma 2657">
                <a:extLst>
                  <a:ext uri="{FF2B5EF4-FFF2-40B4-BE49-F238E27FC236}">
                    <a16:creationId xmlns:a16="http://schemas.microsoft.com/office/drawing/2014/main" id="{3C1AE87E-05CF-AD90-59EB-0C90B146AD91}"/>
                  </a:ext>
                </a:extLst>
              </p:cNvPr>
              <p:cNvSpPr/>
              <p:nvPr/>
            </p:nvSpPr>
            <p:spPr>
              <a:xfrm>
                <a:off x="8120138" y="6711273"/>
                <a:ext cx="504318" cy="73390"/>
              </a:xfrm>
              <a:custGeom>
                <a:avLst/>
                <a:gdLst>
                  <a:gd name="connsiteX0" fmla="*/ 0 w 504318"/>
                  <a:gd name="connsiteY0" fmla="*/ 0 h 73390"/>
                  <a:gd name="connsiteX1" fmla="*/ 504319 w 504318"/>
                  <a:gd name="connsiteY1" fmla="*/ 0 h 73390"/>
                  <a:gd name="connsiteX2" fmla="*/ 504319 w 504318"/>
                  <a:gd name="connsiteY2" fmla="*/ 73390 h 73390"/>
                  <a:gd name="connsiteX3" fmla="*/ 0 w 504318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318" h="73390">
                    <a:moveTo>
                      <a:pt x="0" y="0"/>
                    </a:moveTo>
                    <a:lnTo>
                      <a:pt x="504319" y="0"/>
                    </a:lnTo>
                    <a:lnTo>
                      <a:pt x="504319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59" name="Forma Livre: Forma 2658">
                <a:extLst>
                  <a:ext uri="{FF2B5EF4-FFF2-40B4-BE49-F238E27FC236}">
                    <a16:creationId xmlns:a16="http://schemas.microsoft.com/office/drawing/2014/main" id="{46322E16-0035-A100-7BF2-4653D5C0169E}"/>
                  </a:ext>
                </a:extLst>
              </p:cNvPr>
              <p:cNvSpPr/>
              <p:nvPr/>
            </p:nvSpPr>
            <p:spPr>
              <a:xfrm>
                <a:off x="8740499" y="6711273"/>
                <a:ext cx="630547" cy="73390"/>
              </a:xfrm>
              <a:custGeom>
                <a:avLst/>
                <a:gdLst>
                  <a:gd name="connsiteX0" fmla="*/ 0 w 630547"/>
                  <a:gd name="connsiteY0" fmla="*/ 0 h 73390"/>
                  <a:gd name="connsiteX1" fmla="*/ 630547 w 630547"/>
                  <a:gd name="connsiteY1" fmla="*/ 0 h 73390"/>
                  <a:gd name="connsiteX2" fmla="*/ 630547 w 630547"/>
                  <a:gd name="connsiteY2" fmla="*/ 73390 h 73390"/>
                  <a:gd name="connsiteX3" fmla="*/ 0 w 630547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547" h="73390">
                    <a:moveTo>
                      <a:pt x="0" y="0"/>
                    </a:moveTo>
                    <a:lnTo>
                      <a:pt x="630547" y="0"/>
                    </a:lnTo>
                    <a:lnTo>
                      <a:pt x="630547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0" name="Forma Livre: Forma 2659">
                <a:extLst>
                  <a:ext uri="{FF2B5EF4-FFF2-40B4-BE49-F238E27FC236}">
                    <a16:creationId xmlns:a16="http://schemas.microsoft.com/office/drawing/2014/main" id="{B7B6E9DA-D996-CF34-B7C0-EEFBE20BEE38}"/>
                  </a:ext>
                </a:extLst>
              </p:cNvPr>
              <p:cNvSpPr/>
              <p:nvPr/>
            </p:nvSpPr>
            <p:spPr>
              <a:xfrm>
                <a:off x="8125916" y="6536733"/>
                <a:ext cx="724846" cy="3157"/>
              </a:xfrm>
              <a:custGeom>
                <a:avLst/>
                <a:gdLst>
                  <a:gd name="connsiteX0" fmla="*/ 724847 w 724846"/>
                  <a:gd name="connsiteY0" fmla="*/ 1608 h 3157"/>
                  <a:gd name="connsiteX1" fmla="*/ 362423 w 724846"/>
                  <a:gd name="connsiteY1" fmla="*/ 3157 h 3157"/>
                  <a:gd name="connsiteX2" fmla="*/ 0 w 724846"/>
                  <a:gd name="connsiteY2" fmla="*/ 1608 h 3157"/>
                  <a:gd name="connsiteX3" fmla="*/ 362423 w 724846"/>
                  <a:gd name="connsiteY3" fmla="*/ 0 h 3157"/>
                  <a:gd name="connsiteX4" fmla="*/ 724847 w 724846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4846" h="3157">
                    <a:moveTo>
                      <a:pt x="724847" y="1608"/>
                    </a:moveTo>
                    <a:cubicBezTo>
                      <a:pt x="724847" y="2442"/>
                      <a:pt x="562578" y="3157"/>
                      <a:pt x="362423" y="3157"/>
                    </a:cubicBezTo>
                    <a:cubicBezTo>
                      <a:pt x="162268" y="3157"/>
                      <a:pt x="0" y="2442"/>
                      <a:pt x="0" y="1608"/>
                    </a:cubicBezTo>
                    <a:cubicBezTo>
                      <a:pt x="0" y="774"/>
                      <a:pt x="162209" y="0"/>
                      <a:pt x="362423" y="0"/>
                    </a:cubicBezTo>
                    <a:cubicBezTo>
                      <a:pt x="562638" y="0"/>
                      <a:pt x="724847" y="596"/>
                      <a:pt x="724847" y="16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1" name="Forma Livre: Forma 2660">
                <a:extLst>
                  <a:ext uri="{FF2B5EF4-FFF2-40B4-BE49-F238E27FC236}">
                    <a16:creationId xmlns:a16="http://schemas.microsoft.com/office/drawing/2014/main" id="{7267747F-311E-02FB-AD69-03D6F35EACFE}"/>
                  </a:ext>
                </a:extLst>
              </p:cNvPr>
              <p:cNvSpPr/>
              <p:nvPr/>
            </p:nvSpPr>
            <p:spPr>
              <a:xfrm>
                <a:off x="8124546" y="6594516"/>
                <a:ext cx="1253052" cy="3097"/>
              </a:xfrm>
              <a:custGeom>
                <a:avLst/>
                <a:gdLst>
                  <a:gd name="connsiteX0" fmla="*/ 1253053 w 1253052"/>
                  <a:gd name="connsiteY0" fmla="*/ 1549 h 3097"/>
                  <a:gd name="connsiteX1" fmla="*/ 626556 w 1253052"/>
                  <a:gd name="connsiteY1" fmla="*/ 3098 h 3097"/>
                  <a:gd name="connsiteX2" fmla="*/ 0 w 1253052"/>
                  <a:gd name="connsiteY2" fmla="*/ 1549 h 3097"/>
                  <a:gd name="connsiteX3" fmla="*/ 626556 w 1253052"/>
                  <a:gd name="connsiteY3" fmla="*/ 0 h 3097"/>
                  <a:gd name="connsiteX4" fmla="*/ 1253053 w 125305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052" h="3097">
                    <a:moveTo>
                      <a:pt x="1253053" y="1549"/>
                    </a:moveTo>
                    <a:cubicBezTo>
                      <a:pt x="1253053" y="2383"/>
                      <a:pt x="972538" y="3098"/>
                      <a:pt x="626556" y="3098"/>
                    </a:cubicBezTo>
                    <a:cubicBezTo>
                      <a:pt x="280574" y="3098"/>
                      <a:pt x="0" y="2383"/>
                      <a:pt x="0" y="1549"/>
                    </a:cubicBezTo>
                    <a:cubicBezTo>
                      <a:pt x="0" y="715"/>
                      <a:pt x="280455" y="0"/>
                      <a:pt x="626556" y="0"/>
                    </a:cubicBezTo>
                    <a:cubicBezTo>
                      <a:pt x="972657" y="0"/>
                      <a:pt x="1253053" y="655"/>
                      <a:pt x="125305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2" name="Forma Livre: Forma 2661">
                <a:extLst>
                  <a:ext uri="{FF2B5EF4-FFF2-40B4-BE49-F238E27FC236}">
                    <a16:creationId xmlns:a16="http://schemas.microsoft.com/office/drawing/2014/main" id="{7A3888C3-8DD6-B18E-ED16-4BD88B7C43B3}"/>
                  </a:ext>
                </a:extLst>
              </p:cNvPr>
              <p:cNvSpPr/>
              <p:nvPr/>
            </p:nvSpPr>
            <p:spPr>
              <a:xfrm>
                <a:off x="8124546" y="6648963"/>
                <a:ext cx="1253052" cy="3097"/>
              </a:xfrm>
              <a:custGeom>
                <a:avLst/>
                <a:gdLst>
                  <a:gd name="connsiteX0" fmla="*/ 1253053 w 1253052"/>
                  <a:gd name="connsiteY0" fmla="*/ 1549 h 3097"/>
                  <a:gd name="connsiteX1" fmla="*/ 626556 w 1253052"/>
                  <a:gd name="connsiteY1" fmla="*/ 3098 h 3097"/>
                  <a:gd name="connsiteX2" fmla="*/ 0 w 1253052"/>
                  <a:gd name="connsiteY2" fmla="*/ 1549 h 3097"/>
                  <a:gd name="connsiteX3" fmla="*/ 626556 w 1253052"/>
                  <a:gd name="connsiteY3" fmla="*/ 0 h 3097"/>
                  <a:gd name="connsiteX4" fmla="*/ 1253053 w 125305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052" h="3097">
                    <a:moveTo>
                      <a:pt x="1253053" y="1549"/>
                    </a:moveTo>
                    <a:cubicBezTo>
                      <a:pt x="1253053" y="2383"/>
                      <a:pt x="972538" y="3098"/>
                      <a:pt x="626556" y="3098"/>
                    </a:cubicBezTo>
                    <a:cubicBezTo>
                      <a:pt x="280574" y="3098"/>
                      <a:pt x="0" y="2383"/>
                      <a:pt x="0" y="1549"/>
                    </a:cubicBezTo>
                    <a:cubicBezTo>
                      <a:pt x="0" y="715"/>
                      <a:pt x="280455" y="0"/>
                      <a:pt x="626556" y="0"/>
                    </a:cubicBezTo>
                    <a:cubicBezTo>
                      <a:pt x="972657" y="0"/>
                      <a:pt x="1253053" y="953"/>
                      <a:pt x="125305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3" name="Forma Livre: Forma 2662">
                <a:extLst>
                  <a:ext uri="{FF2B5EF4-FFF2-40B4-BE49-F238E27FC236}">
                    <a16:creationId xmlns:a16="http://schemas.microsoft.com/office/drawing/2014/main" id="{BA50031B-CE66-DB31-4CB4-01E87896C8B9}"/>
                  </a:ext>
                </a:extLst>
              </p:cNvPr>
              <p:cNvSpPr/>
              <p:nvPr/>
            </p:nvSpPr>
            <p:spPr>
              <a:xfrm>
                <a:off x="8116147" y="6827673"/>
                <a:ext cx="503901" cy="3097"/>
              </a:xfrm>
              <a:custGeom>
                <a:avLst/>
                <a:gdLst>
                  <a:gd name="connsiteX0" fmla="*/ 503902 w 503901"/>
                  <a:gd name="connsiteY0" fmla="*/ 1549 h 3097"/>
                  <a:gd name="connsiteX1" fmla="*/ 251981 w 503901"/>
                  <a:gd name="connsiteY1" fmla="*/ 3098 h 3097"/>
                  <a:gd name="connsiteX2" fmla="*/ 0 w 503901"/>
                  <a:gd name="connsiteY2" fmla="*/ 1549 h 3097"/>
                  <a:gd name="connsiteX3" fmla="*/ 251981 w 503901"/>
                  <a:gd name="connsiteY3" fmla="*/ 0 h 3097"/>
                  <a:gd name="connsiteX4" fmla="*/ 503902 w 5039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901" h="3097">
                    <a:moveTo>
                      <a:pt x="503902" y="1549"/>
                    </a:moveTo>
                    <a:cubicBezTo>
                      <a:pt x="503902" y="2383"/>
                      <a:pt x="391076" y="3098"/>
                      <a:pt x="251981" y="3098"/>
                    </a:cubicBezTo>
                    <a:cubicBezTo>
                      <a:pt x="112885" y="3098"/>
                      <a:pt x="0" y="2383"/>
                      <a:pt x="0" y="1549"/>
                    </a:cubicBezTo>
                    <a:cubicBezTo>
                      <a:pt x="0" y="715"/>
                      <a:pt x="112766" y="0"/>
                      <a:pt x="251981" y="0"/>
                    </a:cubicBezTo>
                    <a:cubicBezTo>
                      <a:pt x="391196" y="0"/>
                      <a:pt x="503902" y="894"/>
                      <a:pt x="50390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4" name="Forma Livre: Forma 2663">
                <a:extLst>
                  <a:ext uri="{FF2B5EF4-FFF2-40B4-BE49-F238E27FC236}">
                    <a16:creationId xmlns:a16="http://schemas.microsoft.com/office/drawing/2014/main" id="{96D6D420-6909-1DE5-E171-CA6206D32D81}"/>
                  </a:ext>
                </a:extLst>
              </p:cNvPr>
              <p:cNvSpPr/>
              <p:nvPr/>
            </p:nvSpPr>
            <p:spPr>
              <a:xfrm>
                <a:off x="8124487" y="6884264"/>
                <a:ext cx="495561" cy="3097"/>
              </a:xfrm>
              <a:custGeom>
                <a:avLst/>
                <a:gdLst>
                  <a:gd name="connsiteX0" fmla="*/ 495562 w 495561"/>
                  <a:gd name="connsiteY0" fmla="*/ 1549 h 3097"/>
                  <a:gd name="connsiteX1" fmla="*/ 247811 w 495561"/>
                  <a:gd name="connsiteY1" fmla="*/ 3098 h 3097"/>
                  <a:gd name="connsiteX2" fmla="*/ 0 w 495561"/>
                  <a:gd name="connsiteY2" fmla="*/ 1549 h 3097"/>
                  <a:gd name="connsiteX3" fmla="*/ 247811 w 495561"/>
                  <a:gd name="connsiteY3" fmla="*/ 0 h 3097"/>
                  <a:gd name="connsiteX4" fmla="*/ 495562 w 49556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561" h="3097">
                    <a:moveTo>
                      <a:pt x="495562" y="1549"/>
                    </a:moveTo>
                    <a:cubicBezTo>
                      <a:pt x="495562" y="2383"/>
                      <a:pt x="384643" y="3098"/>
                      <a:pt x="247811" y="3098"/>
                    </a:cubicBezTo>
                    <a:cubicBezTo>
                      <a:pt x="110979" y="3098"/>
                      <a:pt x="0" y="2383"/>
                      <a:pt x="0" y="1549"/>
                    </a:cubicBezTo>
                    <a:cubicBezTo>
                      <a:pt x="0" y="715"/>
                      <a:pt x="110919" y="0"/>
                      <a:pt x="247811" y="0"/>
                    </a:cubicBezTo>
                    <a:cubicBezTo>
                      <a:pt x="384702" y="0"/>
                      <a:pt x="495562" y="655"/>
                      <a:pt x="49556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5" name="Forma Livre: Forma 2664">
                <a:extLst>
                  <a:ext uri="{FF2B5EF4-FFF2-40B4-BE49-F238E27FC236}">
                    <a16:creationId xmlns:a16="http://schemas.microsoft.com/office/drawing/2014/main" id="{1ECC4CBA-7F23-4BCE-FC53-6A7F2A766146}"/>
                  </a:ext>
                </a:extLst>
              </p:cNvPr>
              <p:cNvSpPr/>
              <p:nvPr/>
            </p:nvSpPr>
            <p:spPr>
              <a:xfrm>
                <a:off x="8117636" y="6941511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442"/>
                      <a:pt x="388455" y="3098"/>
                      <a:pt x="250194" y="3098"/>
                    </a:cubicBezTo>
                    <a:cubicBezTo>
                      <a:pt x="111932" y="3098"/>
                      <a:pt x="0" y="2442"/>
                      <a:pt x="0" y="1549"/>
                    </a:cubicBezTo>
                    <a:cubicBezTo>
                      <a:pt x="0" y="655"/>
                      <a:pt x="111872" y="0"/>
                      <a:pt x="250194" y="0"/>
                    </a:cubicBezTo>
                    <a:cubicBezTo>
                      <a:pt x="388515" y="0"/>
                      <a:pt x="500387" y="894"/>
                      <a:pt x="500387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6" name="Forma Livre: Forma 2665">
                <a:extLst>
                  <a:ext uri="{FF2B5EF4-FFF2-40B4-BE49-F238E27FC236}">
                    <a16:creationId xmlns:a16="http://schemas.microsoft.com/office/drawing/2014/main" id="{C2AC19E2-B5DD-650D-E057-0C5001BE4809}"/>
                  </a:ext>
                </a:extLst>
              </p:cNvPr>
              <p:cNvSpPr/>
              <p:nvPr/>
            </p:nvSpPr>
            <p:spPr>
              <a:xfrm>
                <a:off x="8117636" y="6997149"/>
                <a:ext cx="500387" cy="3097"/>
              </a:xfrm>
              <a:custGeom>
                <a:avLst/>
                <a:gdLst>
                  <a:gd name="connsiteX0" fmla="*/ 500387 w 500387"/>
                  <a:gd name="connsiteY0" fmla="*/ 1549 h 3097"/>
                  <a:gd name="connsiteX1" fmla="*/ 250194 w 500387"/>
                  <a:gd name="connsiteY1" fmla="*/ 3098 h 3097"/>
                  <a:gd name="connsiteX2" fmla="*/ 0 w 500387"/>
                  <a:gd name="connsiteY2" fmla="*/ 1549 h 3097"/>
                  <a:gd name="connsiteX3" fmla="*/ 250194 w 500387"/>
                  <a:gd name="connsiteY3" fmla="*/ 0 h 3097"/>
                  <a:gd name="connsiteX4" fmla="*/ 500387 w 50038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387" h="3097">
                    <a:moveTo>
                      <a:pt x="500387" y="1549"/>
                    </a:moveTo>
                    <a:cubicBezTo>
                      <a:pt x="500387" y="2383"/>
                      <a:pt x="388455" y="3098"/>
                      <a:pt x="250194" y="3098"/>
                    </a:cubicBezTo>
                    <a:cubicBezTo>
                      <a:pt x="111932" y="3098"/>
                      <a:pt x="0" y="2383"/>
                      <a:pt x="0" y="1549"/>
                    </a:cubicBezTo>
                    <a:cubicBezTo>
                      <a:pt x="0" y="715"/>
                      <a:pt x="111872" y="0"/>
                      <a:pt x="250194" y="0"/>
                    </a:cubicBezTo>
                    <a:cubicBezTo>
                      <a:pt x="388515" y="0"/>
                      <a:pt x="500387" y="655"/>
                      <a:pt x="500387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7" name="Forma Livre: Forma 2666">
                <a:extLst>
                  <a:ext uri="{FF2B5EF4-FFF2-40B4-BE49-F238E27FC236}">
                    <a16:creationId xmlns:a16="http://schemas.microsoft.com/office/drawing/2014/main" id="{080110A9-CA7B-FEB4-0746-BC9EA13A24FB}"/>
                  </a:ext>
                </a:extLst>
              </p:cNvPr>
              <p:cNvSpPr/>
              <p:nvPr/>
            </p:nvSpPr>
            <p:spPr>
              <a:xfrm>
                <a:off x="8839445" y="6841076"/>
                <a:ext cx="521891" cy="3097"/>
              </a:xfrm>
              <a:custGeom>
                <a:avLst/>
                <a:gdLst>
                  <a:gd name="connsiteX0" fmla="*/ 521892 w 521891"/>
                  <a:gd name="connsiteY0" fmla="*/ 1549 h 3097"/>
                  <a:gd name="connsiteX1" fmla="*/ 260976 w 521891"/>
                  <a:gd name="connsiteY1" fmla="*/ 3098 h 3097"/>
                  <a:gd name="connsiteX2" fmla="*/ 0 w 521891"/>
                  <a:gd name="connsiteY2" fmla="*/ 1549 h 3097"/>
                  <a:gd name="connsiteX3" fmla="*/ 260976 w 521891"/>
                  <a:gd name="connsiteY3" fmla="*/ 0 h 3097"/>
                  <a:gd name="connsiteX4" fmla="*/ 521892 w 5218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891" h="3097">
                    <a:moveTo>
                      <a:pt x="521892" y="1549"/>
                    </a:moveTo>
                    <a:cubicBezTo>
                      <a:pt x="521892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892" y="715"/>
                      <a:pt x="52189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8" name="Forma Livre: Forma 2667">
                <a:extLst>
                  <a:ext uri="{FF2B5EF4-FFF2-40B4-BE49-F238E27FC236}">
                    <a16:creationId xmlns:a16="http://schemas.microsoft.com/office/drawing/2014/main" id="{093A620E-84A7-5E52-9004-A15BA729854A}"/>
                  </a:ext>
                </a:extLst>
              </p:cNvPr>
              <p:cNvSpPr/>
              <p:nvPr/>
            </p:nvSpPr>
            <p:spPr>
              <a:xfrm>
                <a:off x="8762144" y="6822880"/>
                <a:ext cx="39056" cy="38747"/>
              </a:xfrm>
              <a:custGeom>
                <a:avLst/>
                <a:gdLst>
                  <a:gd name="connsiteX0" fmla="*/ 37210 w 39056"/>
                  <a:gd name="connsiteY0" fmla="*/ 37735 h 38747"/>
                  <a:gd name="connsiteX1" fmla="*/ 36555 w 39056"/>
                  <a:gd name="connsiteY1" fmla="*/ 27430 h 38747"/>
                  <a:gd name="connsiteX2" fmla="*/ 35840 w 39056"/>
                  <a:gd name="connsiteY2" fmla="*/ 1814 h 38747"/>
                  <a:gd name="connsiteX3" fmla="*/ 37210 w 39056"/>
                  <a:gd name="connsiteY3" fmla="*/ 3125 h 38747"/>
                  <a:gd name="connsiteX4" fmla="*/ 1468 w 39056"/>
                  <a:gd name="connsiteY4" fmla="*/ 3125 h 38747"/>
                  <a:gd name="connsiteX5" fmla="*/ 3017 w 39056"/>
                  <a:gd name="connsiteY5" fmla="*/ 1576 h 38747"/>
                  <a:gd name="connsiteX6" fmla="*/ 3017 w 39056"/>
                  <a:gd name="connsiteY6" fmla="*/ 1576 h 38747"/>
                  <a:gd name="connsiteX7" fmla="*/ 3017 w 39056"/>
                  <a:gd name="connsiteY7" fmla="*/ 20460 h 38747"/>
                  <a:gd name="connsiteX8" fmla="*/ 3017 w 39056"/>
                  <a:gd name="connsiteY8" fmla="*/ 37378 h 38747"/>
                  <a:gd name="connsiteX9" fmla="*/ 1707 w 39056"/>
                  <a:gd name="connsiteY9" fmla="*/ 36067 h 38747"/>
                  <a:gd name="connsiteX10" fmla="*/ 27322 w 39056"/>
                  <a:gd name="connsiteY10" fmla="*/ 36723 h 38747"/>
                  <a:gd name="connsiteX11" fmla="*/ 37627 w 39056"/>
                  <a:gd name="connsiteY11" fmla="*/ 37378 h 38747"/>
                  <a:gd name="connsiteX12" fmla="*/ 28156 w 39056"/>
                  <a:gd name="connsiteY12" fmla="*/ 38033 h 38747"/>
                  <a:gd name="connsiteX13" fmla="*/ 1707 w 39056"/>
                  <a:gd name="connsiteY13" fmla="*/ 38748 h 38747"/>
                  <a:gd name="connsiteX14" fmla="*/ 336 w 39056"/>
                  <a:gd name="connsiteY14" fmla="*/ 38748 h 38747"/>
                  <a:gd name="connsiteX15" fmla="*/ 336 w 39056"/>
                  <a:gd name="connsiteY15" fmla="*/ 37378 h 38747"/>
                  <a:gd name="connsiteX16" fmla="*/ 336 w 39056"/>
                  <a:gd name="connsiteY16" fmla="*/ 20460 h 38747"/>
                  <a:gd name="connsiteX17" fmla="*/ 336 w 39056"/>
                  <a:gd name="connsiteY17" fmla="*/ 1576 h 38747"/>
                  <a:gd name="connsiteX18" fmla="*/ 336 w 39056"/>
                  <a:gd name="connsiteY18" fmla="*/ 1576 h 38747"/>
                  <a:gd name="connsiteX19" fmla="*/ 1945 w 39056"/>
                  <a:gd name="connsiteY19" fmla="*/ 27 h 38747"/>
                  <a:gd name="connsiteX20" fmla="*/ 37687 w 39056"/>
                  <a:gd name="connsiteY20" fmla="*/ 27 h 38747"/>
                  <a:gd name="connsiteX21" fmla="*/ 39057 w 39056"/>
                  <a:gd name="connsiteY21" fmla="*/ 27 h 38747"/>
                  <a:gd name="connsiteX22" fmla="*/ 39057 w 39056"/>
                  <a:gd name="connsiteY22" fmla="*/ 1398 h 38747"/>
                  <a:gd name="connsiteX23" fmla="*/ 38402 w 39056"/>
                  <a:gd name="connsiteY23" fmla="*/ 27846 h 38747"/>
                  <a:gd name="connsiteX24" fmla="*/ 37210 w 39056"/>
                  <a:gd name="connsiteY24" fmla="*/ 37735 h 38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9056" h="38747">
                    <a:moveTo>
                      <a:pt x="37210" y="37735"/>
                    </a:moveTo>
                    <a:cubicBezTo>
                      <a:pt x="36752" y="34322"/>
                      <a:pt x="36531" y="30879"/>
                      <a:pt x="36555" y="27430"/>
                    </a:cubicBezTo>
                    <a:cubicBezTo>
                      <a:pt x="36555" y="21115"/>
                      <a:pt x="36019" y="12299"/>
                      <a:pt x="35840" y="1814"/>
                    </a:cubicBezTo>
                    <a:lnTo>
                      <a:pt x="37210" y="3125"/>
                    </a:lnTo>
                    <a:lnTo>
                      <a:pt x="1468" y="3125"/>
                    </a:lnTo>
                    <a:lnTo>
                      <a:pt x="3017" y="1576"/>
                    </a:lnTo>
                    <a:lnTo>
                      <a:pt x="3017" y="1576"/>
                    </a:lnTo>
                    <a:lnTo>
                      <a:pt x="3017" y="20460"/>
                    </a:lnTo>
                    <a:cubicBezTo>
                      <a:pt x="3017" y="26417"/>
                      <a:pt x="3017" y="32076"/>
                      <a:pt x="3017" y="37378"/>
                    </a:cubicBezTo>
                    <a:lnTo>
                      <a:pt x="1707" y="36067"/>
                    </a:lnTo>
                    <a:cubicBezTo>
                      <a:pt x="12191" y="36067"/>
                      <a:pt x="20948" y="36484"/>
                      <a:pt x="27322" y="36723"/>
                    </a:cubicBezTo>
                    <a:cubicBezTo>
                      <a:pt x="30765" y="36740"/>
                      <a:pt x="34208" y="36955"/>
                      <a:pt x="37627" y="37378"/>
                    </a:cubicBezTo>
                    <a:cubicBezTo>
                      <a:pt x="34494" y="37854"/>
                      <a:pt x="31325" y="38075"/>
                      <a:pt x="28156" y="38033"/>
                    </a:cubicBezTo>
                    <a:cubicBezTo>
                      <a:pt x="21901" y="38033"/>
                      <a:pt x="12727" y="38569"/>
                      <a:pt x="1707" y="38748"/>
                    </a:cubicBezTo>
                    <a:lnTo>
                      <a:pt x="336" y="38748"/>
                    </a:lnTo>
                    <a:lnTo>
                      <a:pt x="336" y="37378"/>
                    </a:lnTo>
                    <a:cubicBezTo>
                      <a:pt x="336" y="32076"/>
                      <a:pt x="336" y="26417"/>
                      <a:pt x="336" y="20460"/>
                    </a:cubicBezTo>
                    <a:lnTo>
                      <a:pt x="336" y="1576"/>
                    </a:lnTo>
                    <a:lnTo>
                      <a:pt x="336" y="1576"/>
                    </a:lnTo>
                    <a:cubicBezTo>
                      <a:pt x="-1034" y="2946"/>
                      <a:pt x="2243" y="-330"/>
                      <a:pt x="1945" y="27"/>
                    </a:cubicBezTo>
                    <a:lnTo>
                      <a:pt x="37687" y="27"/>
                    </a:lnTo>
                    <a:lnTo>
                      <a:pt x="39057" y="27"/>
                    </a:lnTo>
                    <a:lnTo>
                      <a:pt x="39057" y="1398"/>
                    </a:lnTo>
                    <a:cubicBezTo>
                      <a:pt x="39057" y="12478"/>
                      <a:pt x="38640" y="21592"/>
                      <a:pt x="38402" y="27846"/>
                    </a:cubicBezTo>
                    <a:cubicBezTo>
                      <a:pt x="38288" y="31171"/>
                      <a:pt x="37889" y="34477"/>
                      <a:pt x="37210" y="3773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69" name="Forma Livre: Forma 2668">
                <a:extLst>
                  <a:ext uri="{FF2B5EF4-FFF2-40B4-BE49-F238E27FC236}">
                    <a16:creationId xmlns:a16="http://schemas.microsoft.com/office/drawing/2014/main" id="{207897B2-11E3-37C9-21B3-3F5FF65F1ECF}"/>
                  </a:ext>
                </a:extLst>
              </p:cNvPr>
              <p:cNvSpPr/>
              <p:nvPr/>
            </p:nvSpPr>
            <p:spPr>
              <a:xfrm>
                <a:off x="8839445" y="6910118"/>
                <a:ext cx="521891" cy="3097"/>
              </a:xfrm>
              <a:custGeom>
                <a:avLst/>
                <a:gdLst>
                  <a:gd name="connsiteX0" fmla="*/ 521892 w 521891"/>
                  <a:gd name="connsiteY0" fmla="*/ 1549 h 3097"/>
                  <a:gd name="connsiteX1" fmla="*/ 260976 w 521891"/>
                  <a:gd name="connsiteY1" fmla="*/ 3098 h 3097"/>
                  <a:gd name="connsiteX2" fmla="*/ 0 w 521891"/>
                  <a:gd name="connsiteY2" fmla="*/ 1549 h 3097"/>
                  <a:gd name="connsiteX3" fmla="*/ 260976 w 521891"/>
                  <a:gd name="connsiteY3" fmla="*/ 0 h 3097"/>
                  <a:gd name="connsiteX4" fmla="*/ 521892 w 5218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891" h="3097">
                    <a:moveTo>
                      <a:pt x="521892" y="1549"/>
                    </a:moveTo>
                    <a:cubicBezTo>
                      <a:pt x="521892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892" y="715"/>
                      <a:pt x="52189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0" name="Forma Livre: Forma 2669">
                <a:extLst>
                  <a:ext uri="{FF2B5EF4-FFF2-40B4-BE49-F238E27FC236}">
                    <a16:creationId xmlns:a16="http://schemas.microsoft.com/office/drawing/2014/main" id="{6F5020DA-5113-EE1B-2781-F4F4DD6F84B1}"/>
                  </a:ext>
                </a:extLst>
              </p:cNvPr>
              <p:cNvSpPr/>
              <p:nvPr/>
            </p:nvSpPr>
            <p:spPr>
              <a:xfrm>
                <a:off x="8762144" y="6892160"/>
                <a:ext cx="39056" cy="38747"/>
              </a:xfrm>
              <a:custGeom>
                <a:avLst/>
                <a:gdLst>
                  <a:gd name="connsiteX0" fmla="*/ 37210 w 39056"/>
                  <a:gd name="connsiteY0" fmla="*/ 37497 h 38747"/>
                  <a:gd name="connsiteX1" fmla="*/ 36555 w 39056"/>
                  <a:gd name="connsiteY1" fmla="*/ 27191 h 38747"/>
                  <a:gd name="connsiteX2" fmla="*/ 35840 w 39056"/>
                  <a:gd name="connsiteY2" fmla="*/ 1576 h 38747"/>
                  <a:gd name="connsiteX3" fmla="*/ 37210 w 39056"/>
                  <a:gd name="connsiteY3" fmla="*/ 2887 h 38747"/>
                  <a:gd name="connsiteX4" fmla="*/ 1468 w 39056"/>
                  <a:gd name="connsiteY4" fmla="*/ 2887 h 38747"/>
                  <a:gd name="connsiteX5" fmla="*/ 3017 w 39056"/>
                  <a:gd name="connsiteY5" fmla="*/ 1338 h 38747"/>
                  <a:gd name="connsiteX6" fmla="*/ 3017 w 39056"/>
                  <a:gd name="connsiteY6" fmla="*/ 1338 h 38747"/>
                  <a:gd name="connsiteX7" fmla="*/ 3017 w 39056"/>
                  <a:gd name="connsiteY7" fmla="*/ 20460 h 38747"/>
                  <a:gd name="connsiteX8" fmla="*/ 3017 w 39056"/>
                  <a:gd name="connsiteY8" fmla="*/ 37437 h 38747"/>
                  <a:gd name="connsiteX9" fmla="*/ 1707 w 39056"/>
                  <a:gd name="connsiteY9" fmla="*/ 36067 h 38747"/>
                  <a:gd name="connsiteX10" fmla="*/ 27322 w 39056"/>
                  <a:gd name="connsiteY10" fmla="*/ 36782 h 38747"/>
                  <a:gd name="connsiteX11" fmla="*/ 37627 w 39056"/>
                  <a:gd name="connsiteY11" fmla="*/ 37437 h 38747"/>
                  <a:gd name="connsiteX12" fmla="*/ 28156 w 39056"/>
                  <a:gd name="connsiteY12" fmla="*/ 38093 h 38747"/>
                  <a:gd name="connsiteX13" fmla="*/ 1707 w 39056"/>
                  <a:gd name="connsiteY13" fmla="*/ 38748 h 38747"/>
                  <a:gd name="connsiteX14" fmla="*/ 336 w 39056"/>
                  <a:gd name="connsiteY14" fmla="*/ 38748 h 38747"/>
                  <a:gd name="connsiteX15" fmla="*/ 336 w 39056"/>
                  <a:gd name="connsiteY15" fmla="*/ 37378 h 38747"/>
                  <a:gd name="connsiteX16" fmla="*/ 336 w 39056"/>
                  <a:gd name="connsiteY16" fmla="*/ 20400 h 38747"/>
                  <a:gd name="connsiteX17" fmla="*/ 336 w 39056"/>
                  <a:gd name="connsiteY17" fmla="*/ 1576 h 38747"/>
                  <a:gd name="connsiteX18" fmla="*/ 336 w 39056"/>
                  <a:gd name="connsiteY18" fmla="*/ 1576 h 38747"/>
                  <a:gd name="connsiteX19" fmla="*/ 1945 w 39056"/>
                  <a:gd name="connsiteY19" fmla="*/ 27 h 38747"/>
                  <a:gd name="connsiteX20" fmla="*/ 37687 w 39056"/>
                  <a:gd name="connsiteY20" fmla="*/ 27 h 38747"/>
                  <a:gd name="connsiteX21" fmla="*/ 39057 w 39056"/>
                  <a:gd name="connsiteY21" fmla="*/ 27 h 38747"/>
                  <a:gd name="connsiteX22" fmla="*/ 39057 w 39056"/>
                  <a:gd name="connsiteY22" fmla="*/ 1397 h 38747"/>
                  <a:gd name="connsiteX23" fmla="*/ 38402 w 39056"/>
                  <a:gd name="connsiteY23" fmla="*/ 27846 h 38747"/>
                  <a:gd name="connsiteX24" fmla="*/ 37210 w 39056"/>
                  <a:gd name="connsiteY24" fmla="*/ 37497 h 38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9056" h="38747">
                    <a:moveTo>
                      <a:pt x="37210" y="37497"/>
                    </a:moveTo>
                    <a:cubicBezTo>
                      <a:pt x="36752" y="34083"/>
                      <a:pt x="36531" y="30640"/>
                      <a:pt x="36555" y="27191"/>
                    </a:cubicBezTo>
                    <a:cubicBezTo>
                      <a:pt x="36555" y="20817"/>
                      <a:pt x="36019" y="12060"/>
                      <a:pt x="35840" y="1576"/>
                    </a:cubicBezTo>
                    <a:lnTo>
                      <a:pt x="37210" y="2887"/>
                    </a:lnTo>
                    <a:lnTo>
                      <a:pt x="1468" y="2887"/>
                    </a:lnTo>
                    <a:lnTo>
                      <a:pt x="3017" y="1338"/>
                    </a:lnTo>
                    <a:lnTo>
                      <a:pt x="3017" y="1338"/>
                    </a:lnTo>
                    <a:lnTo>
                      <a:pt x="3017" y="20460"/>
                    </a:lnTo>
                    <a:cubicBezTo>
                      <a:pt x="3017" y="26458"/>
                      <a:pt x="3017" y="32118"/>
                      <a:pt x="3017" y="37437"/>
                    </a:cubicBezTo>
                    <a:lnTo>
                      <a:pt x="1707" y="36067"/>
                    </a:lnTo>
                    <a:cubicBezTo>
                      <a:pt x="12191" y="36067"/>
                      <a:pt x="20948" y="36544"/>
                      <a:pt x="27322" y="36782"/>
                    </a:cubicBezTo>
                    <a:cubicBezTo>
                      <a:pt x="30765" y="36800"/>
                      <a:pt x="34208" y="37014"/>
                      <a:pt x="37627" y="37437"/>
                    </a:cubicBezTo>
                    <a:cubicBezTo>
                      <a:pt x="34494" y="37914"/>
                      <a:pt x="31325" y="38134"/>
                      <a:pt x="28156" y="38093"/>
                    </a:cubicBezTo>
                    <a:cubicBezTo>
                      <a:pt x="21901" y="38093"/>
                      <a:pt x="12727" y="38629"/>
                      <a:pt x="1707" y="38748"/>
                    </a:cubicBezTo>
                    <a:lnTo>
                      <a:pt x="336" y="38748"/>
                    </a:lnTo>
                    <a:lnTo>
                      <a:pt x="336" y="37378"/>
                    </a:lnTo>
                    <a:cubicBezTo>
                      <a:pt x="336" y="32094"/>
                      <a:pt x="336" y="26435"/>
                      <a:pt x="336" y="20400"/>
                    </a:cubicBezTo>
                    <a:lnTo>
                      <a:pt x="336" y="1576"/>
                    </a:lnTo>
                    <a:lnTo>
                      <a:pt x="336" y="1576"/>
                    </a:lnTo>
                    <a:cubicBezTo>
                      <a:pt x="-1034" y="2946"/>
                      <a:pt x="2243" y="-330"/>
                      <a:pt x="1945" y="27"/>
                    </a:cubicBezTo>
                    <a:lnTo>
                      <a:pt x="37687" y="27"/>
                    </a:lnTo>
                    <a:lnTo>
                      <a:pt x="39057" y="27"/>
                    </a:lnTo>
                    <a:lnTo>
                      <a:pt x="39057" y="1397"/>
                    </a:lnTo>
                    <a:cubicBezTo>
                      <a:pt x="39057" y="12478"/>
                      <a:pt x="38640" y="21592"/>
                      <a:pt x="38402" y="27846"/>
                    </a:cubicBezTo>
                    <a:cubicBezTo>
                      <a:pt x="38277" y="31093"/>
                      <a:pt x="37877" y="34322"/>
                      <a:pt x="37210" y="374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1" name="Forma Livre: Forma 2670">
                <a:extLst>
                  <a:ext uri="{FF2B5EF4-FFF2-40B4-BE49-F238E27FC236}">
                    <a16:creationId xmlns:a16="http://schemas.microsoft.com/office/drawing/2014/main" id="{64E65E2A-2AF0-C7DE-432E-4AA9C0545236}"/>
                  </a:ext>
                </a:extLst>
              </p:cNvPr>
              <p:cNvSpPr/>
              <p:nvPr/>
            </p:nvSpPr>
            <p:spPr>
              <a:xfrm>
                <a:off x="8839445" y="6979159"/>
                <a:ext cx="521891" cy="3097"/>
              </a:xfrm>
              <a:custGeom>
                <a:avLst/>
                <a:gdLst>
                  <a:gd name="connsiteX0" fmla="*/ 521892 w 521891"/>
                  <a:gd name="connsiteY0" fmla="*/ 1549 h 3097"/>
                  <a:gd name="connsiteX1" fmla="*/ 260976 w 521891"/>
                  <a:gd name="connsiteY1" fmla="*/ 3098 h 3097"/>
                  <a:gd name="connsiteX2" fmla="*/ 0 w 521891"/>
                  <a:gd name="connsiteY2" fmla="*/ 1549 h 3097"/>
                  <a:gd name="connsiteX3" fmla="*/ 260976 w 521891"/>
                  <a:gd name="connsiteY3" fmla="*/ 0 h 3097"/>
                  <a:gd name="connsiteX4" fmla="*/ 521892 w 52189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891" h="3097">
                    <a:moveTo>
                      <a:pt x="521892" y="1549"/>
                    </a:moveTo>
                    <a:cubicBezTo>
                      <a:pt x="521892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892" y="715"/>
                      <a:pt x="52189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2" name="Forma Livre: Forma 2671">
                <a:extLst>
                  <a:ext uri="{FF2B5EF4-FFF2-40B4-BE49-F238E27FC236}">
                    <a16:creationId xmlns:a16="http://schemas.microsoft.com/office/drawing/2014/main" id="{DEB2B667-88C0-4770-BA49-28BDE2E14FDE}"/>
                  </a:ext>
                </a:extLst>
              </p:cNvPr>
              <p:cNvSpPr/>
              <p:nvPr/>
            </p:nvSpPr>
            <p:spPr>
              <a:xfrm>
                <a:off x="8762480" y="6960871"/>
                <a:ext cx="38720" cy="38779"/>
              </a:xfrm>
              <a:custGeom>
                <a:avLst/>
                <a:gdLst>
                  <a:gd name="connsiteX0" fmla="*/ 36874 w 38720"/>
                  <a:gd name="connsiteY0" fmla="*/ 37827 h 38779"/>
                  <a:gd name="connsiteX1" fmla="*/ 36219 w 38720"/>
                  <a:gd name="connsiteY1" fmla="*/ 27521 h 38779"/>
                  <a:gd name="connsiteX2" fmla="*/ 35504 w 38720"/>
                  <a:gd name="connsiteY2" fmla="*/ 1906 h 38779"/>
                  <a:gd name="connsiteX3" fmla="*/ 36874 w 38720"/>
                  <a:gd name="connsiteY3" fmla="*/ 3217 h 38779"/>
                  <a:gd name="connsiteX4" fmla="*/ 1132 w 38720"/>
                  <a:gd name="connsiteY4" fmla="*/ 3217 h 38779"/>
                  <a:gd name="connsiteX5" fmla="*/ 2681 w 38720"/>
                  <a:gd name="connsiteY5" fmla="*/ 1668 h 38779"/>
                  <a:gd name="connsiteX6" fmla="*/ 2681 w 38720"/>
                  <a:gd name="connsiteY6" fmla="*/ 1668 h 38779"/>
                  <a:gd name="connsiteX7" fmla="*/ 2681 w 38720"/>
                  <a:gd name="connsiteY7" fmla="*/ 20492 h 38779"/>
                  <a:gd name="connsiteX8" fmla="*/ 2681 w 38720"/>
                  <a:gd name="connsiteY8" fmla="*/ 37470 h 38779"/>
                  <a:gd name="connsiteX9" fmla="*/ 1370 w 38720"/>
                  <a:gd name="connsiteY9" fmla="*/ 36099 h 38779"/>
                  <a:gd name="connsiteX10" fmla="*/ 26985 w 38720"/>
                  <a:gd name="connsiteY10" fmla="*/ 36814 h 38779"/>
                  <a:gd name="connsiteX11" fmla="*/ 37291 w 38720"/>
                  <a:gd name="connsiteY11" fmla="*/ 37470 h 38779"/>
                  <a:gd name="connsiteX12" fmla="*/ 27819 w 38720"/>
                  <a:gd name="connsiteY12" fmla="*/ 38125 h 38779"/>
                  <a:gd name="connsiteX13" fmla="*/ 1370 w 38720"/>
                  <a:gd name="connsiteY13" fmla="*/ 38780 h 38779"/>
                  <a:gd name="connsiteX14" fmla="*/ 0 w 38720"/>
                  <a:gd name="connsiteY14" fmla="*/ 38780 h 38779"/>
                  <a:gd name="connsiteX15" fmla="*/ 0 w 38720"/>
                  <a:gd name="connsiteY15" fmla="*/ 37410 h 38779"/>
                  <a:gd name="connsiteX16" fmla="*/ 0 w 38720"/>
                  <a:gd name="connsiteY16" fmla="*/ 20432 h 38779"/>
                  <a:gd name="connsiteX17" fmla="*/ 0 w 38720"/>
                  <a:gd name="connsiteY17" fmla="*/ 1608 h 38779"/>
                  <a:gd name="connsiteX18" fmla="*/ 0 w 38720"/>
                  <a:gd name="connsiteY18" fmla="*/ 1608 h 38779"/>
                  <a:gd name="connsiteX19" fmla="*/ 1608 w 38720"/>
                  <a:gd name="connsiteY19" fmla="*/ 0 h 38779"/>
                  <a:gd name="connsiteX20" fmla="*/ 37350 w 38720"/>
                  <a:gd name="connsiteY20" fmla="*/ 0 h 38779"/>
                  <a:gd name="connsiteX21" fmla="*/ 38720 w 38720"/>
                  <a:gd name="connsiteY21" fmla="*/ 0 h 38779"/>
                  <a:gd name="connsiteX22" fmla="*/ 38720 w 38720"/>
                  <a:gd name="connsiteY22" fmla="*/ 1370 h 38779"/>
                  <a:gd name="connsiteX23" fmla="*/ 38065 w 38720"/>
                  <a:gd name="connsiteY23" fmla="*/ 27819 h 38779"/>
                  <a:gd name="connsiteX24" fmla="*/ 36874 w 38720"/>
                  <a:gd name="connsiteY24" fmla="*/ 37827 h 38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8720" h="38779">
                    <a:moveTo>
                      <a:pt x="36874" y="37827"/>
                    </a:moveTo>
                    <a:cubicBezTo>
                      <a:pt x="36415" y="34414"/>
                      <a:pt x="36201" y="30970"/>
                      <a:pt x="36219" y="27521"/>
                    </a:cubicBezTo>
                    <a:cubicBezTo>
                      <a:pt x="36219" y="21147"/>
                      <a:pt x="35682" y="12331"/>
                      <a:pt x="35504" y="1906"/>
                    </a:cubicBezTo>
                    <a:lnTo>
                      <a:pt x="36874" y="3217"/>
                    </a:lnTo>
                    <a:lnTo>
                      <a:pt x="1132" y="3217"/>
                    </a:lnTo>
                    <a:lnTo>
                      <a:pt x="2681" y="1668"/>
                    </a:lnTo>
                    <a:lnTo>
                      <a:pt x="2681" y="1668"/>
                    </a:lnTo>
                    <a:lnTo>
                      <a:pt x="2681" y="20492"/>
                    </a:lnTo>
                    <a:cubicBezTo>
                      <a:pt x="2681" y="26491"/>
                      <a:pt x="2681" y="32150"/>
                      <a:pt x="2681" y="37470"/>
                    </a:cubicBezTo>
                    <a:lnTo>
                      <a:pt x="1370" y="36099"/>
                    </a:lnTo>
                    <a:cubicBezTo>
                      <a:pt x="11854" y="36099"/>
                      <a:pt x="20611" y="36576"/>
                      <a:pt x="26985" y="36814"/>
                    </a:cubicBezTo>
                    <a:cubicBezTo>
                      <a:pt x="30434" y="36796"/>
                      <a:pt x="33877" y="37011"/>
                      <a:pt x="37291" y="37470"/>
                    </a:cubicBezTo>
                    <a:cubicBezTo>
                      <a:pt x="34157" y="37946"/>
                      <a:pt x="30988" y="38166"/>
                      <a:pt x="27819" y="38125"/>
                    </a:cubicBezTo>
                    <a:cubicBezTo>
                      <a:pt x="21564" y="38125"/>
                      <a:pt x="12391" y="38661"/>
                      <a:pt x="1370" y="38780"/>
                    </a:cubicBezTo>
                    <a:lnTo>
                      <a:pt x="0" y="38780"/>
                    </a:lnTo>
                    <a:lnTo>
                      <a:pt x="0" y="37410"/>
                    </a:lnTo>
                    <a:cubicBezTo>
                      <a:pt x="0" y="32126"/>
                      <a:pt x="0" y="26467"/>
                      <a:pt x="0" y="20432"/>
                    </a:cubicBezTo>
                    <a:lnTo>
                      <a:pt x="0" y="1608"/>
                    </a:lnTo>
                    <a:lnTo>
                      <a:pt x="0" y="1608"/>
                    </a:lnTo>
                    <a:lnTo>
                      <a:pt x="1608" y="0"/>
                    </a:lnTo>
                    <a:lnTo>
                      <a:pt x="37350" y="0"/>
                    </a:lnTo>
                    <a:lnTo>
                      <a:pt x="38720" y="0"/>
                    </a:lnTo>
                    <a:lnTo>
                      <a:pt x="38720" y="1370"/>
                    </a:lnTo>
                    <a:cubicBezTo>
                      <a:pt x="38720" y="12390"/>
                      <a:pt x="38303" y="21564"/>
                      <a:pt x="38065" y="27819"/>
                    </a:cubicBezTo>
                    <a:cubicBezTo>
                      <a:pt x="37958" y="31185"/>
                      <a:pt x="37559" y="34533"/>
                      <a:pt x="36874" y="3782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3" name="Forma Livre: Forma 2672">
                <a:extLst>
                  <a:ext uri="{FF2B5EF4-FFF2-40B4-BE49-F238E27FC236}">
                    <a16:creationId xmlns:a16="http://schemas.microsoft.com/office/drawing/2014/main" id="{D542DFA4-22BB-6540-6CCA-5DB736F12761}"/>
                  </a:ext>
                </a:extLst>
              </p:cNvPr>
              <p:cNvSpPr/>
              <p:nvPr/>
            </p:nvSpPr>
            <p:spPr>
              <a:xfrm>
                <a:off x="8115253" y="7210052"/>
                <a:ext cx="1246857" cy="342169"/>
              </a:xfrm>
              <a:custGeom>
                <a:avLst/>
                <a:gdLst>
                  <a:gd name="connsiteX0" fmla="*/ 1246083 w 1246857"/>
                  <a:gd name="connsiteY0" fmla="*/ 341455 h 342169"/>
                  <a:gd name="connsiteX1" fmla="*/ 1246083 w 1246857"/>
                  <a:gd name="connsiteY1" fmla="*/ 335498 h 342169"/>
                  <a:gd name="connsiteX2" fmla="*/ 1246083 w 1246857"/>
                  <a:gd name="connsiteY2" fmla="*/ 318342 h 342169"/>
                  <a:gd name="connsiteX3" fmla="*/ 1246083 w 1246857"/>
                  <a:gd name="connsiteY3" fmla="*/ 251742 h 342169"/>
                  <a:gd name="connsiteX4" fmla="*/ 1245547 w 1246857"/>
                  <a:gd name="connsiteY4" fmla="*/ 1549 h 342169"/>
                  <a:gd name="connsiteX5" fmla="*/ 1246500 w 1246857"/>
                  <a:gd name="connsiteY5" fmla="*/ 2502 h 342169"/>
                  <a:gd name="connsiteX6" fmla="*/ 1489 w 1246857"/>
                  <a:gd name="connsiteY6" fmla="*/ 3098 h 342169"/>
                  <a:gd name="connsiteX7" fmla="*/ 1489 w 1246857"/>
                  <a:gd name="connsiteY7" fmla="*/ 3098 h 342169"/>
                  <a:gd name="connsiteX8" fmla="*/ 3038 w 1246857"/>
                  <a:gd name="connsiteY8" fmla="*/ 1549 h 342169"/>
                  <a:gd name="connsiteX9" fmla="*/ 3038 w 1246857"/>
                  <a:gd name="connsiteY9" fmla="*/ 341455 h 342169"/>
                  <a:gd name="connsiteX10" fmla="*/ 1549 w 1246857"/>
                  <a:gd name="connsiteY10" fmla="*/ 339965 h 342169"/>
                  <a:gd name="connsiteX11" fmla="*/ 890808 w 1246857"/>
                  <a:gd name="connsiteY11" fmla="*/ 340621 h 342169"/>
                  <a:gd name="connsiteX12" fmla="*/ 1152022 w 1246857"/>
                  <a:gd name="connsiteY12" fmla="*/ 341038 h 342169"/>
                  <a:gd name="connsiteX13" fmla="*/ 1222255 w 1246857"/>
                  <a:gd name="connsiteY13" fmla="*/ 341038 h 342169"/>
                  <a:gd name="connsiteX14" fmla="*/ 1240484 w 1246857"/>
                  <a:gd name="connsiteY14" fmla="*/ 341038 h 342169"/>
                  <a:gd name="connsiteX15" fmla="*/ 1246441 w 1246857"/>
                  <a:gd name="connsiteY15" fmla="*/ 341038 h 342169"/>
                  <a:gd name="connsiteX16" fmla="*/ 1240484 w 1246857"/>
                  <a:gd name="connsiteY16" fmla="*/ 341038 h 342169"/>
                  <a:gd name="connsiteX17" fmla="*/ 1222613 w 1246857"/>
                  <a:gd name="connsiteY17" fmla="*/ 341038 h 342169"/>
                  <a:gd name="connsiteX18" fmla="*/ 1152678 w 1246857"/>
                  <a:gd name="connsiteY18" fmla="*/ 341038 h 342169"/>
                  <a:gd name="connsiteX19" fmla="*/ 891881 w 1246857"/>
                  <a:gd name="connsiteY19" fmla="*/ 341455 h 342169"/>
                  <a:gd name="connsiteX20" fmla="*/ 1549 w 1246857"/>
                  <a:gd name="connsiteY20" fmla="*/ 342170 h 342169"/>
                  <a:gd name="connsiteX21" fmla="*/ 0 w 1246857"/>
                  <a:gd name="connsiteY21" fmla="*/ 342170 h 342169"/>
                  <a:gd name="connsiteX22" fmla="*/ 0 w 1246857"/>
                  <a:gd name="connsiteY22" fmla="*/ 0 h 342169"/>
                  <a:gd name="connsiteX23" fmla="*/ 1608 w 1246857"/>
                  <a:gd name="connsiteY23" fmla="*/ 0 h 342169"/>
                  <a:gd name="connsiteX24" fmla="*/ 1246619 w 1246857"/>
                  <a:gd name="connsiteY24" fmla="*/ 596 h 342169"/>
                  <a:gd name="connsiteX25" fmla="*/ 1246858 w 1246857"/>
                  <a:gd name="connsiteY25" fmla="*/ 596 h 342169"/>
                  <a:gd name="connsiteX26" fmla="*/ 1246858 w 1246857"/>
                  <a:gd name="connsiteY26" fmla="*/ 1549 h 342169"/>
                  <a:gd name="connsiteX27" fmla="*/ 1246381 w 1246857"/>
                  <a:gd name="connsiteY27" fmla="*/ 252398 h 342169"/>
                  <a:gd name="connsiteX28" fmla="*/ 1246381 w 1246857"/>
                  <a:gd name="connsiteY28" fmla="*/ 318759 h 342169"/>
                  <a:gd name="connsiteX29" fmla="*/ 1246381 w 1246857"/>
                  <a:gd name="connsiteY29" fmla="*/ 335736 h 342169"/>
                  <a:gd name="connsiteX30" fmla="*/ 1246083 w 1246857"/>
                  <a:gd name="connsiteY30" fmla="*/ 341455 h 34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246857" h="342169">
                    <a:moveTo>
                      <a:pt x="1246083" y="341455"/>
                    </a:moveTo>
                    <a:cubicBezTo>
                      <a:pt x="1246083" y="341455"/>
                      <a:pt x="1246083" y="339429"/>
                      <a:pt x="1246083" y="335498"/>
                    </a:cubicBezTo>
                    <a:cubicBezTo>
                      <a:pt x="1246083" y="331566"/>
                      <a:pt x="1246083" y="325847"/>
                      <a:pt x="1246083" y="318342"/>
                    </a:cubicBezTo>
                    <a:cubicBezTo>
                      <a:pt x="1246083" y="303151"/>
                      <a:pt x="1246083" y="280813"/>
                      <a:pt x="1246083" y="251742"/>
                    </a:cubicBezTo>
                    <a:cubicBezTo>
                      <a:pt x="1246083" y="193662"/>
                      <a:pt x="1245785" y="108775"/>
                      <a:pt x="1245547" y="1549"/>
                    </a:cubicBezTo>
                    <a:lnTo>
                      <a:pt x="1246500" y="2502"/>
                    </a:lnTo>
                    <a:lnTo>
                      <a:pt x="1489" y="3098"/>
                    </a:lnTo>
                    <a:lnTo>
                      <a:pt x="1489" y="3098"/>
                    </a:lnTo>
                    <a:lnTo>
                      <a:pt x="3038" y="1549"/>
                    </a:lnTo>
                    <a:cubicBezTo>
                      <a:pt x="3038" y="118485"/>
                      <a:pt x="3038" y="232501"/>
                      <a:pt x="3038" y="341455"/>
                    </a:cubicBezTo>
                    <a:lnTo>
                      <a:pt x="1549" y="339965"/>
                    </a:lnTo>
                    <a:lnTo>
                      <a:pt x="890808" y="340621"/>
                    </a:lnTo>
                    <a:lnTo>
                      <a:pt x="1152022" y="341038"/>
                    </a:lnTo>
                    <a:lnTo>
                      <a:pt x="1222255" y="341038"/>
                    </a:lnTo>
                    <a:lnTo>
                      <a:pt x="1240484" y="341038"/>
                    </a:lnTo>
                    <a:lnTo>
                      <a:pt x="1246441" y="341038"/>
                    </a:lnTo>
                    <a:lnTo>
                      <a:pt x="1240484" y="341038"/>
                    </a:lnTo>
                    <a:lnTo>
                      <a:pt x="1222613" y="341038"/>
                    </a:lnTo>
                    <a:lnTo>
                      <a:pt x="1152678" y="341038"/>
                    </a:lnTo>
                    <a:lnTo>
                      <a:pt x="891881" y="341455"/>
                    </a:lnTo>
                    <a:lnTo>
                      <a:pt x="1549" y="342170"/>
                    </a:lnTo>
                    <a:lnTo>
                      <a:pt x="0" y="342170"/>
                    </a:lnTo>
                    <a:lnTo>
                      <a:pt x="0" y="0"/>
                    </a:lnTo>
                    <a:lnTo>
                      <a:pt x="1608" y="0"/>
                    </a:lnTo>
                    <a:lnTo>
                      <a:pt x="1246619" y="596"/>
                    </a:lnTo>
                    <a:lnTo>
                      <a:pt x="1246858" y="596"/>
                    </a:lnTo>
                    <a:lnTo>
                      <a:pt x="1246858" y="1549"/>
                    </a:lnTo>
                    <a:cubicBezTo>
                      <a:pt x="1246858" y="109072"/>
                      <a:pt x="1246500" y="194138"/>
                      <a:pt x="1246381" y="252398"/>
                    </a:cubicBezTo>
                    <a:cubicBezTo>
                      <a:pt x="1246381" y="281349"/>
                      <a:pt x="1246381" y="303628"/>
                      <a:pt x="1246381" y="318759"/>
                    </a:cubicBezTo>
                    <a:cubicBezTo>
                      <a:pt x="1246381" y="326205"/>
                      <a:pt x="1246381" y="331864"/>
                      <a:pt x="1246381" y="335736"/>
                    </a:cubicBezTo>
                    <a:cubicBezTo>
                      <a:pt x="1246381" y="339608"/>
                      <a:pt x="1246083" y="341455"/>
                      <a:pt x="1246083" y="34145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4" name="Forma Livre: Forma 2673">
                <a:extLst>
                  <a:ext uri="{FF2B5EF4-FFF2-40B4-BE49-F238E27FC236}">
                    <a16:creationId xmlns:a16="http://schemas.microsoft.com/office/drawing/2014/main" id="{D28F50E9-700E-B9E6-0E28-6879E491684D}"/>
                  </a:ext>
                </a:extLst>
              </p:cNvPr>
              <p:cNvSpPr/>
              <p:nvPr/>
            </p:nvSpPr>
            <p:spPr>
              <a:xfrm>
                <a:off x="8119662" y="7295595"/>
                <a:ext cx="1241675" cy="3097"/>
              </a:xfrm>
              <a:custGeom>
                <a:avLst/>
                <a:gdLst>
                  <a:gd name="connsiteX0" fmla="*/ 1241675 w 1241675"/>
                  <a:gd name="connsiteY0" fmla="*/ 1549 h 3097"/>
                  <a:gd name="connsiteX1" fmla="*/ 620897 w 1241675"/>
                  <a:gd name="connsiteY1" fmla="*/ 3098 h 3097"/>
                  <a:gd name="connsiteX2" fmla="*/ 0 w 1241675"/>
                  <a:gd name="connsiteY2" fmla="*/ 1549 h 3097"/>
                  <a:gd name="connsiteX3" fmla="*/ 620897 w 1241675"/>
                  <a:gd name="connsiteY3" fmla="*/ 0 h 3097"/>
                  <a:gd name="connsiteX4" fmla="*/ 1241675 w 124167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97">
                    <a:moveTo>
                      <a:pt x="1241675" y="1549"/>
                    </a:moveTo>
                    <a:cubicBezTo>
                      <a:pt x="1241675" y="2383"/>
                      <a:pt x="963722" y="3098"/>
                      <a:pt x="620897" y="3098"/>
                    </a:cubicBezTo>
                    <a:cubicBezTo>
                      <a:pt x="278072" y="3098"/>
                      <a:pt x="0" y="2383"/>
                      <a:pt x="0" y="1549"/>
                    </a:cubicBezTo>
                    <a:cubicBezTo>
                      <a:pt x="0" y="715"/>
                      <a:pt x="277953" y="0"/>
                      <a:pt x="620897" y="0"/>
                    </a:cubicBezTo>
                    <a:cubicBezTo>
                      <a:pt x="963841" y="0"/>
                      <a:pt x="1241675" y="655"/>
                      <a:pt x="124167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5" name="Forma Livre: Forma 2674">
                <a:extLst>
                  <a:ext uri="{FF2B5EF4-FFF2-40B4-BE49-F238E27FC236}">
                    <a16:creationId xmlns:a16="http://schemas.microsoft.com/office/drawing/2014/main" id="{7AE04251-EA99-6645-2F5C-26A5545A5AC4}"/>
                  </a:ext>
                </a:extLst>
              </p:cNvPr>
              <p:cNvSpPr/>
              <p:nvPr/>
            </p:nvSpPr>
            <p:spPr>
              <a:xfrm>
                <a:off x="8119662" y="7380005"/>
                <a:ext cx="1241675" cy="3097"/>
              </a:xfrm>
              <a:custGeom>
                <a:avLst/>
                <a:gdLst>
                  <a:gd name="connsiteX0" fmla="*/ 1241675 w 1241675"/>
                  <a:gd name="connsiteY0" fmla="*/ 1549 h 3097"/>
                  <a:gd name="connsiteX1" fmla="*/ 620897 w 1241675"/>
                  <a:gd name="connsiteY1" fmla="*/ 3098 h 3097"/>
                  <a:gd name="connsiteX2" fmla="*/ 0 w 1241675"/>
                  <a:gd name="connsiteY2" fmla="*/ 1549 h 3097"/>
                  <a:gd name="connsiteX3" fmla="*/ 620897 w 1241675"/>
                  <a:gd name="connsiteY3" fmla="*/ 0 h 3097"/>
                  <a:gd name="connsiteX4" fmla="*/ 1241675 w 124167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97">
                    <a:moveTo>
                      <a:pt x="1241675" y="1549"/>
                    </a:moveTo>
                    <a:cubicBezTo>
                      <a:pt x="1241675" y="2383"/>
                      <a:pt x="963722" y="3098"/>
                      <a:pt x="620897" y="3098"/>
                    </a:cubicBezTo>
                    <a:cubicBezTo>
                      <a:pt x="278072" y="3098"/>
                      <a:pt x="0" y="2383"/>
                      <a:pt x="0" y="1549"/>
                    </a:cubicBezTo>
                    <a:cubicBezTo>
                      <a:pt x="0" y="715"/>
                      <a:pt x="277953" y="0"/>
                      <a:pt x="620897" y="0"/>
                    </a:cubicBezTo>
                    <a:cubicBezTo>
                      <a:pt x="963841" y="0"/>
                      <a:pt x="1241675" y="655"/>
                      <a:pt x="124167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6" name="Forma Livre: Forma 2675">
                <a:extLst>
                  <a:ext uri="{FF2B5EF4-FFF2-40B4-BE49-F238E27FC236}">
                    <a16:creationId xmlns:a16="http://schemas.microsoft.com/office/drawing/2014/main" id="{806FEB49-E437-51D5-07CC-7FA0BAFAA8EA}"/>
                  </a:ext>
                </a:extLst>
              </p:cNvPr>
              <p:cNvSpPr/>
              <p:nvPr/>
            </p:nvSpPr>
            <p:spPr>
              <a:xfrm>
                <a:off x="8119662" y="7465071"/>
                <a:ext cx="1241675" cy="3097"/>
              </a:xfrm>
              <a:custGeom>
                <a:avLst/>
                <a:gdLst>
                  <a:gd name="connsiteX0" fmla="*/ 1241675 w 1241675"/>
                  <a:gd name="connsiteY0" fmla="*/ 1549 h 3097"/>
                  <a:gd name="connsiteX1" fmla="*/ 620897 w 1241675"/>
                  <a:gd name="connsiteY1" fmla="*/ 3098 h 3097"/>
                  <a:gd name="connsiteX2" fmla="*/ 0 w 1241675"/>
                  <a:gd name="connsiteY2" fmla="*/ 1549 h 3097"/>
                  <a:gd name="connsiteX3" fmla="*/ 620897 w 1241675"/>
                  <a:gd name="connsiteY3" fmla="*/ 0 h 3097"/>
                  <a:gd name="connsiteX4" fmla="*/ 1241675 w 124167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97">
                    <a:moveTo>
                      <a:pt x="1241675" y="1549"/>
                    </a:moveTo>
                    <a:cubicBezTo>
                      <a:pt x="1241675" y="2442"/>
                      <a:pt x="963722" y="3098"/>
                      <a:pt x="620897" y="3098"/>
                    </a:cubicBezTo>
                    <a:cubicBezTo>
                      <a:pt x="278072" y="3098"/>
                      <a:pt x="0" y="2442"/>
                      <a:pt x="0" y="1549"/>
                    </a:cubicBezTo>
                    <a:cubicBezTo>
                      <a:pt x="0" y="655"/>
                      <a:pt x="277953" y="0"/>
                      <a:pt x="620897" y="0"/>
                    </a:cubicBezTo>
                    <a:cubicBezTo>
                      <a:pt x="963841" y="0"/>
                      <a:pt x="1241675" y="953"/>
                      <a:pt x="124167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7" name="Forma Livre: Forma 2676">
                <a:extLst>
                  <a:ext uri="{FF2B5EF4-FFF2-40B4-BE49-F238E27FC236}">
                    <a16:creationId xmlns:a16="http://schemas.microsoft.com/office/drawing/2014/main" id="{6BBDFE33-8964-4C0E-BF2D-A4BD89BE7097}"/>
                  </a:ext>
                </a:extLst>
              </p:cNvPr>
              <p:cNvSpPr/>
              <p:nvPr/>
            </p:nvSpPr>
            <p:spPr>
              <a:xfrm>
                <a:off x="8259353" y="7211005"/>
                <a:ext cx="3157" cy="343480"/>
              </a:xfrm>
              <a:custGeom>
                <a:avLst/>
                <a:gdLst>
                  <a:gd name="connsiteX0" fmla="*/ 1549 w 3157"/>
                  <a:gd name="connsiteY0" fmla="*/ 343480 h 343480"/>
                  <a:gd name="connsiteX1" fmla="*/ 0 w 3157"/>
                  <a:gd name="connsiteY1" fmla="*/ 171740 h 343480"/>
                  <a:gd name="connsiteX2" fmla="*/ 1549 w 3157"/>
                  <a:gd name="connsiteY2" fmla="*/ 0 h 343480"/>
                  <a:gd name="connsiteX3" fmla="*/ 3157 w 3157"/>
                  <a:gd name="connsiteY3" fmla="*/ 171740 h 343480"/>
                  <a:gd name="connsiteX4" fmla="*/ 1549 w 3157"/>
                  <a:gd name="connsiteY4" fmla="*/ 343480 h 34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7" h="343480">
                    <a:moveTo>
                      <a:pt x="1549" y="343480"/>
                    </a:moveTo>
                    <a:cubicBezTo>
                      <a:pt x="715" y="343480"/>
                      <a:pt x="0" y="266575"/>
                      <a:pt x="0" y="171740"/>
                    </a:cubicBezTo>
                    <a:cubicBezTo>
                      <a:pt x="0" y="76905"/>
                      <a:pt x="715" y="0"/>
                      <a:pt x="1549" y="0"/>
                    </a:cubicBezTo>
                    <a:cubicBezTo>
                      <a:pt x="2383" y="0"/>
                      <a:pt x="3157" y="76905"/>
                      <a:pt x="3157" y="171740"/>
                    </a:cubicBezTo>
                    <a:cubicBezTo>
                      <a:pt x="3157" y="266575"/>
                      <a:pt x="2442" y="343480"/>
                      <a:pt x="1549" y="3434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8" name="Forma Livre: Forma 2677">
                <a:extLst>
                  <a:ext uri="{FF2B5EF4-FFF2-40B4-BE49-F238E27FC236}">
                    <a16:creationId xmlns:a16="http://schemas.microsoft.com/office/drawing/2014/main" id="{19AB1FB7-6360-1AA1-73CB-0CD5BACB14E7}"/>
                  </a:ext>
                </a:extLst>
              </p:cNvPr>
              <p:cNvSpPr/>
              <p:nvPr/>
            </p:nvSpPr>
            <p:spPr>
              <a:xfrm>
                <a:off x="8680453" y="7216069"/>
                <a:ext cx="3097" cy="327991"/>
              </a:xfrm>
              <a:custGeom>
                <a:avLst/>
                <a:gdLst>
                  <a:gd name="connsiteX0" fmla="*/ 1549 w 3097"/>
                  <a:gd name="connsiteY0" fmla="*/ 327992 h 327991"/>
                  <a:gd name="connsiteX1" fmla="*/ 0 w 3097"/>
                  <a:gd name="connsiteY1" fmla="*/ 163996 h 327991"/>
                  <a:gd name="connsiteX2" fmla="*/ 1549 w 3097"/>
                  <a:gd name="connsiteY2" fmla="*/ 0 h 327991"/>
                  <a:gd name="connsiteX3" fmla="*/ 3098 w 3097"/>
                  <a:gd name="connsiteY3" fmla="*/ 163996 h 327991"/>
                  <a:gd name="connsiteX4" fmla="*/ 1549 w 3097"/>
                  <a:gd name="connsiteY4" fmla="*/ 327992 h 327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27991">
                    <a:moveTo>
                      <a:pt x="1549" y="327992"/>
                    </a:moveTo>
                    <a:cubicBezTo>
                      <a:pt x="655" y="327992"/>
                      <a:pt x="0" y="254542"/>
                      <a:pt x="0" y="163996"/>
                    </a:cubicBezTo>
                    <a:cubicBezTo>
                      <a:pt x="0" y="73450"/>
                      <a:pt x="655" y="0"/>
                      <a:pt x="1549" y="0"/>
                    </a:cubicBezTo>
                    <a:cubicBezTo>
                      <a:pt x="2442" y="0"/>
                      <a:pt x="3098" y="73390"/>
                      <a:pt x="3098" y="163996"/>
                    </a:cubicBezTo>
                    <a:cubicBezTo>
                      <a:pt x="3098" y="254602"/>
                      <a:pt x="2561" y="327992"/>
                      <a:pt x="1549" y="3279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79" name="Forma Livre: Forma 2678">
                <a:extLst>
                  <a:ext uri="{FF2B5EF4-FFF2-40B4-BE49-F238E27FC236}">
                    <a16:creationId xmlns:a16="http://schemas.microsoft.com/office/drawing/2014/main" id="{25B4B99B-4595-F123-1DCF-BFB91F69F07A}"/>
                  </a:ext>
                </a:extLst>
              </p:cNvPr>
              <p:cNvSpPr/>
              <p:nvPr/>
            </p:nvSpPr>
            <p:spPr>
              <a:xfrm>
                <a:off x="9124129" y="7221370"/>
                <a:ext cx="3097" cy="338297"/>
              </a:xfrm>
              <a:custGeom>
                <a:avLst/>
                <a:gdLst>
                  <a:gd name="connsiteX0" fmla="*/ 1549 w 3097"/>
                  <a:gd name="connsiteY0" fmla="*/ 338298 h 338297"/>
                  <a:gd name="connsiteX1" fmla="*/ 0 w 3097"/>
                  <a:gd name="connsiteY1" fmla="*/ 169119 h 338297"/>
                  <a:gd name="connsiteX2" fmla="*/ 1549 w 3097"/>
                  <a:gd name="connsiteY2" fmla="*/ 0 h 338297"/>
                  <a:gd name="connsiteX3" fmla="*/ 3098 w 3097"/>
                  <a:gd name="connsiteY3" fmla="*/ 169119 h 338297"/>
                  <a:gd name="connsiteX4" fmla="*/ 1549 w 3097"/>
                  <a:gd name="connsiteY4" fmla="*/ 338298 h 33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38297">
                    <a:moveTo>
                      <a:pt x="1549" y="338298"/>
                    </a:moveTo>
                    <a:cubicBezTo>
                      <a:pt x="655" y="338298"/>
                      <a:pt x="0" y="262525"/>
                      <a:pt x="0" y="169119"/>
                    </a:cubicBezTo>
                    <a:cubicBezTo>
                      <a:pt x="0" y="75713"/>
                      <a:pt x="655" y="0"/>
                      <a:pt x="1549" y="0"/>
                    </a:cubicBezTo>
                    <a:cubicBezTo>
                      <a:pt x="2442" y="0"/>
                      <a:pt x="3098" y="75713"/>
                      <a:pt x="3098" y="169119"/>
                    </a:cubicBezTo>
                    <a:cubicBezTo>
                      <a:pt x="3098" y="262525"/>
                      <a:pt x="2383" y="338298"/>
                      <a:pt x="1549" y="3382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0" name="Forma Livre: Forma 2679">
                <a:extLst>
                  <a:ext uri="{FF2B5EF4-FFF2-40B4-BE49-F238E27FC236}">
                    <a16:creationId xmlns:a16="http://schemas.microsoft.com/office/drawing/2014/main" id="{43BFE8E2-BA53-93B7-1A90-F0E6C04C366E}"/>
                  </a:ext>
                </a:extLst>
              </p:cNvPr>
              <p:cNvSpPr/>
              <p:nvPr/>
            </p:nvSpPr>
            <p:spPr>
              <a:xfrm>
                <a:off x="9111560" y="7474781"/>
                <a:ext cx="369929" cy="373920"/>
              </a:xfrm>
              <a:custGeom>
                <a:avLst/>
                <a:gdLst>
                  <a:gd name="connsiteX0" fmla="*/ 0 w 369929"/>
                  <a:gd name="connsiteY0" fmla="*/ 373920 h 373920"/>
                  <a:gd name="connsiteX1" fmla="*/ 369929 w 369929"/>
                  <a:gd name="connsiteY1" fmla="*/ 0 h 373920"/>
                  <a:gd name="connsiteX2" fmla="*/ 0 w 369929"/>
                  <a:gd name="connsiteY2" fmla="*/ 0 h 373920"/>
                  <a:gd name="connsiteX3" fmla="*/ 0 w 369929"/>
                  <a:gd name="connsiteY3" fmla="*/ 373920 h 37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9929" h="373920">
                    <a:moveTo>
                      <a:pt x="0" y="373920"/>
                    </a:moveTo>
                    <a:lnTo>
                      <a:pt x="369929" y="0"/>
                    </a:lnTo>
                    <a:lnTo>
                      <a:pt x="0" y="0"/>
                    </a:lnTo>
                    <a:lnTo>
                      <a:pt x="0" y="37392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1" name="Forma Livre: Forma 2680">
                <a:extLst>
                  <a:ext uri="{FF2B5EF4-FFF2-40B4-BE49-F238E27FC236}">
                    <a16:creationId xmlns:a16="http://schemas.microsoft.com/office/drawing/2014/main" id="{CE938BBD-69F8-7ECB-0105-ECEF3873ABA9}"/>
                  </a:ext>
                </a:extLst>
              </p:cNvPr>
              <p:cNvSpPr/>
              <p:nvPr/>
            </p:nvSpPr>
            <p:spPr>
              <a:xfrm>
                <a:off x="9110190" y="7473351"/>
                <a:ext cx="374932" cy="375349"/>
              </a:xfrm>
              <a:custGeom>
                <a:avLst/>
                <a:gdLst>
                  <a:gd name="connsiteX0" fmla="*/ 1370 w 374932"/>
                  <a:gd name="connsiteY0" fmla="*/ 375350 h 375349"/>
                  <a:gd name="connsiteX1" fmla="*/ 0 w 374932"/>
                  <a:gd name="connsiteY1" fmla="*/ 1430 h 375349"/>
                  <a:gd name="connsiteX2" fmla="*/ 0 w 374932"/>
                  <a:gd name="connsiteY2" fmla="*/ 0 h 375349"/>
                  <a:gd name="connsiteX3" fmla="*/ 1370 w 374932"/>
                  <a:gd name="connsiteY3" fmla="*/ 0 h 375349"/>
                  <a:gd name="connsiteX4" fmla="*/ 262346 w 374932"/>
                  <a:gd name="connsiteY4" fmla="*/ 0 h 375349"/>
                  <a:gd name="connsiteX5" fmla="*/ 374933 w 374932"/>
                  <a:gd name="connsiteY5" fmla="*/ 0 h 375349"/>
                  <a:gd name="connsiteX6" fmla="*/ 372372 w 374932"/>
                  <a:gd name="connsiteY6" fmla="*/ 2621 h 375349"/>
                  <a:gd name="connsiteX7" fmla="*/ 107405 w 374932"/>
                  <a:gd name="connsiteY7" fmla="*/ 269077 h 375349"/>
                  <a:gd name="connsiteX8" fmla="*/ 1370 w 374932"/>
                  <a:gd name="connsiteY8" fmla="*/ 375350 h 375349"/>
                  <a:gd name="connsiteX9" fmla="*/ 107583 w 374932"/>
                  <a:gd name="connsiteY9" fmla="*/ 267290 h 375349"/>
                  <a:gd name="connsiteX10" fmla="*/ 370227 w 374932"/>
                  <a:gd name="connsiteY10" fmla="*/ 536 h 375349"/>
                  <a:gd name="connsiteX11" fmla="*/ 371299 w 374932"/>
                  <a:gd name="connsiteY11" fmla="*/ 3098 h 375349"/>
                  <a:gd name="connsiteX12" fmla="*/ 262346 w 374932"/>
                  <a:gd name="connsiteY12" fmla="*/ 3098 h 375349"/>
                  <a:gd name="connsiteX13" fmla="*/ 1370 w 374932"/>
                  <a:gd name="connsiteY13" fmla="*/ 3098 h 375349"/>
                  <a:gd name="connsiteX14" fmla="*/ 2800 w 374932"/>
                  <a:gd name="connsiteY14" fmla="*/ 1728 h 375349"/>
                  <a:gd name="connsiteX15" fmla="*/ 1370 w 374932"/>
                  <a:gd name="connsiteY15" fmla="*/ 375350 h 37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4932" h="375349">
                    <a:moveTo>
                      <a:pt x="1370" y="375350"/>
                    </a:moveTo>
                    <a:cubicBezTo>
                      <a:pt x="1370" y="362840"/>
                      <a:pt x="834" y="220766"/>
                      <a:pt x="0" y="1430"/>
                    </a:cubicBezTo>
                    <a:lnTo>
                      <a:pt x="0" y="0"/>
                    </a:lnTo>
                    <a:lnTo>
                      <a:pt x="1370" y="0"/>
                    </a:lnTo>
                    <a:lnTo>
                      <a:pt x="262346" y="0"/>
                    </a:lnTo>
                    <a:lnTo>
                      <a:pt x="374933" y="0"/>
                    </a:lnTo>
                    <a:lnTo>
                      <a:pt x="372372" y="2621"/>
                    </a:lnTo>
                    <a:lnTo>
                      <a:pt x="107405" y="269077"/>
                    </a:lnTo>
                    <a:lnTo>
                      <a:pt x="1370" y="375350"/>
                    </a:lnTo>
                    <a:lnTo>
                      <a:pt x="107583" y="267290"/>
                    </a:lnTo>
                    <a:lnTo>
                      <a:pt x="370227" y="536"/>
                    </a:lnTo>
                    <a:lnTo>
                      <a:pt x="371299" y="3098"/>
                    </a:lnTo>
                    <a:lnTo>
                      <a:pt x="262346" y="3098"/>
                    </a:lnTo>
                    <a:lnTo>
                      <a:pt x="1370" y="3098"/>
                    </a:lnTo>
                    <a:lnTo>
                      <a:pt x="2800" y="1728"/>
                    </a:lnTo>
                    <a:cubicBezTo>
                      <a:pt x="1728" y="220766"/>
                      <a:pt x="1728" y="362602"/>
                      <a:pt x="1370" y="3753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2" name="Forma Livre: Forma 2681">
                <a:extLst>
                  <a:ext uri="{FF2B5EF4-FFF2-40B4-BE49-F238E27FC236}">
                    <a16:creationId xmlns:a16="http://schemas.microsoft.com/office/drawing/2014/main" id="{82059AB9-F24F-C87F-A476-FB40CC7597C7}"/>
                  </a:ext>
                </a:extLst>
              </p:cNvPr>
              <p:cNvSpPr/>
              <p:nvPr/>
            </p:nvSpPr>
            <p:spPr>
              <a:xfrm>
                <a:off x="8122104" y="7625910"/>
                <a:ext cx="971168" cy="3097"/>
              </a:xfrm>
              <a:custGeom>
                <a:avLst/>
                <a:gdLst>
                  <a:gd name="connsiteX0" fmla="*/ 971168 w 971168"/>
                  <a:gd name="connsiteY0" fmla="*/ 1549 h 3097"/>
                  <a:gd name="connsiteX1" fmla="*/ 485614 w 971168"/>
                  <a:gd name="connsiteY1" fmla="*/ 3098 h 3097"/>
                  <a:gd name="connsiteX2" fmla="*/ 0 w 971168"/>
                  <a:gd name="connsiteY2" fmla="*/ 1549 h 3097"/>
                  <a:gd name="connsiteX3" fmla="*/ 485614 w 971168"/>
                  <a:gd name="connsiteY3" fmla="*/ 0 h 3097"/>
                  <a:gd name="connsiteX4" fmla="*/ 971168 w 97116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168" h="3097">
                    <a:moveTo>
                      <a:pt x="971168" y="1549"/>
                    </a:moveTo>
                    <a:cubicBezTo>
                      <a:pt x="971168" y="2383"/>
                      <a:pt x="753798" y="3098"/>
                      <a:pt x="485614" y="3098"/>
                    </a:cubicBezTo>
                    <a:cubicBezTo>
                      <a:pt x="217430" y="3098"/>
                      <a:pt x="0" y="2383"/>
                      <a:pt x="0" y="1549"/>
                    </a:cubicBezTo>
                    <a:cubicBezTo>
                      <a:pt x="0" y="715"/>
                      <a:pt x="217371" y="0"/>
                      <a:pt x="485614" y="0"/>
                    </a:cubicBezTo>
                    <a:cubicBezTo>
                      <a:pt x="753857" y="0"/>
                      <a:pt x="971168" y="953"/>
                      <a:pt x="9711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3" name="Forma Livre: Forma 2682">
                <a:extLst>
                  <a:ext uri="{FF2B5EF4-FFF2-40B4-BE49-F238E27FC236}">
                    <a16:creationId xmlns:a16="http://schemas.microsoft.com/office/drawing/2014/main" id="{3F71869F-E3A8-9CA8-BD98-3357A23CB451}"/>
                  </a:ext>
                </a:extLst>
              </p:cNvPr>
              <p:cNvSpPr/>
              <p:nvPr/>
            </p:nvSpPr>
            <p:spPr>
              <a:xfrm>
                <a:off x="8122104" y="7675293"/>
                <a:ext cx="971168" cy="3097"/>
              </a:xfrm>
              <a:custGeom>
                <a:avLst/>
                <a:gdLst>
                  <a:gd name="connsiteX0" fmla="*/ 971168 w 971168"/>
                  <a:gd name="connsiteY0" fmla="*/ 1549 h 3097"/>
                  <a:gd name="connsiteX1" fmla="*/ 485614 w 971168"/>
                  <a:gd name="connsiteY1" fmla="*/ 3098 h 3097"/>
                  <a:gd name="connsiteX2" fmla="*/ 0 w 971168"/>
                  <a:gd name="connsiteY2" fmla="*/ 1549 h 3097"/>
                  <a:gd name="connsiteX3" fmla="*/ 485614 w 971168"/>
                  <a:gd name="connsiteY3" fmla="*/ 0 h 3097"/>
                  <a:gd name="connsiteX4" fmla="*/ 971168 w 97116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168" h="3097">
                    <a:moveTo>
                      <a:pt x="971168" y="1549"/>
                    </a:moveTo>
                    <a:cubicBezTo>
                      <a:pt x="971168" y="2383"/>
                      <a:pt x="753798" y="3098"/>
                      <a:pt x="485614" y="3098"/>
                    </a:cubicBezTo>
                    <a:cubicBezTo>
                      <a:pt x="217430" y="3098"/>
                      <a:pt x="0" y="2383"/>
                      <a:pt x="0" y="1549"/>
                    </a:cubicBezTo>
                    <a:cubicBezTo>
                      <a:pt x="0" y="715"/>
                      <a:pt x="217371" y="0"/>
                      <a:pt x="485614" y="0"/>
                    </a:cubicBezTo>
                    <a:cubicBezTo>
                      <a:pt x="753857" y="0"/>
                      <a:pt x="971168" y="655"/>
                      <a:pt x="9711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4" name="Forma Livre: Forma 2683">
                <a:extLst>
                  <a:ext uri="{FF2B5EF4-FFF2-40B4-BE49-F238E27FC236}">
                    <a16:creationId xmlns:a16="http://schemas.microsoft.com/office/drawing/2014/main" id="{C0EB85B4-38B6-476E-32FF-4176F05B99C5}"/>
                  </a:ext>
                </a:extLst>
              </p:cNvPr>
              <p:cNvSpPr/>
              <p:nvPr/>
            </p:nvSpPr>
            <p:spPr>
              <a:xfrm>
                <a:off x="8121925" y="7724438"/>
                <a:ext cx="441949" cy="3097"/>
              </a:xfrm>
              <a:custGeom>
                <a:avLst/>
                <a:gdLst>
                  <a:gd name="connsiteX0" fmla="*/ 441949 w 441949"/>
                  <a:gd name="connsiteY0" fmla="*/ 1549 h 3097"/>
                  <a:gd name="connsiteX1" fmla="*/ 221004 w 441949"/>
                  <a:gd name="connsiteY1" fmla="*/ 3098 h 3097"/>
                  <a:gd name="connsiteX2" fmla="*/ 0 w 441949"/>
                  <a:gd name="connsiteY2" fmla="*/ 1549 h 3097"/>
                  <a:gd name="connsiteX3" fmla="*/ 221004 w 441949"/>
                  <a:gd name="connsiteY3" fmla="*/ 0 h 3097"/>
                  <a:gd name="connsiteX4" fmla="*/ 441949 w 44194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49" h="3097">
                    <a:moveTo>
                      <a:pt x="441949" y="1549"/>
                    </a:moveTo>
                    <a:cubicBezTo>
                      <a:pt x="441949" y="2383"/>
                      <a:pt x="343004" y="3098"/>
                      <a:pt x="221004" y="3098"/>
                    </a:cubicBezTo>
                    <a:cubicBezTo>
                      <a:pt x="99005" y="3098"/>
                      <a:pt x="0" y="2383"/>
                      <a:pt x="0" y="1549"/>
                    </a:cubicBezTo>
                    <a:cubicBezTo>
                      <a:pt x="0" y="715"/>
                      <a:pt x="98946" y="0"/>
                      <a:pt x="221004" y="0"/>
                    </a:cubicBezTo>
                    <a:cubicBezTo>
                      <a:pt x="343063" y="0"/>
                      <a:pt x="441949" y="655"/>
                      <a:pt x="44194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5" name="Forma Livre: Forma 2684">
                <a:extLst>
                  <a:ext uri="{FF2B5EF4-FFF2-40B4-BE49-F238E27FC236}">
                    <a16:creationId xmlns:a16="http://schemas.microsoft.com/office/drawing/2014/main" id="{EEC4734A-1DE6-9532-0476-A422986BC557}"/>
                  </a:ext>
                </a:extLst>
              </p:cNvPr>
              <p:cNvSpPr/>
              <p:nvPr/>
            </p:nvSpPr>
            <p:spPr>
              <a:xfrm>
                <a:off x="8203715" y="5983329"/>
                <a:ext cx="142967" cy="168404"/>
              </a:xfrm>
              <a:custGeom>
                <a:avLst/>
                <a:gdLst>
                  <a:gd name="connsiteX0" fmla="*/ 55817 w 142967"/>
                  <a:gd name="connsiteY0" fmla="*/ 26449 h 168404"/>
                  <a:gd name="connsiteX1" fmla="*/ 0 w 142967"/>
                  <a:gd name="connsiteY1" fmla="*/ 26449 h 168404"/>
                  <a:gd name="connsiteX2" fmla="*/ 0 w 142967"/>
                  <a:gd name="connsiteY2" fmla="*/ 0 h 168404"/>
                  <a:gd name="connsiteX3" fmla="*/ 142968 w 142967"/>
                  <a:gd name="connsiteY3" fmla="*/ 0 h 168404"/>
                  <a:gd name="connsiteX4" fmla="*/ 142968 w 142967"/>
                  <a:gd name="connsiteY4" fmla="*/ 26449 h 168404"/>
                  <a:gd name="connsiteX5" fmla="*/ 87151 w 142967"/>
                  <a:gd name="connsiteY5" fmla="*/ 26449 h 168404"/>
                  <a:gd name="connsiteX6" fmla="*/ 87151 w 142967"/>
                  <a:gd name="connsiteY6" fmla="*/ 168404 h 168404"/>
                  <a:gd name="connsiteX7" fmla="*/ 55877 w 142967"/>
                  <a:gd name="connsiteY7" fmla="*/ 168404 h 16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967" h="168404">
                    <a:moveTo>
                      <a:pt x="55817" y="26449"/>
                    </a:moveTo>
                    <a:lnTo>
                      <a:pt x="0" y="26449"/>
                    </a:lnTo>
                    <a:lnTo>
                      <a:pt x="0" y="0"/>
                    </a:lnTo>
                    <a:lnTo>
                      <a:pt x="142968" y="0"/>
                    </a:lnTo>
                    <a:lnTo>
                      <a:pt x="142968" y="26449"/>
                    </a:lnTo>
                    <a:lnTo>
                      <a:pt x="87151" y="26449"/>
                    </a:lnTo>
                    <a:lnTo>
                      <a:pt x="87151" y="168404"/>
                    </a:lnTo>
                    <a:lnTo>
                      <a:pt x="55877" y="168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6" name="Forma Livre: Forma 2685">
                <a:extLst>
                  <a:ext uri="{FF2B5EF4-FFF2-40B4-BE49-F238E27FC236}">
                    <a16:creationId xmlns:a16="http://schemas.microsoft.com/office/drawing/2014/main" id="{DBBC490D-F043-9FD5-3DBC-AC47594EFD53}"/>
                  </a:ext>
                </a:extLst>
              </p:cNvPr>
              <p:cNvSpPr/>
              <p:nvPr/>
            </p:nvSpPr>
            <p:spPr>
              <a:xfrm>
                <a:off x="8337926" y="5983329"/>
                <a:ext cx="182819" cy="168404"/>
              </a:xfrm>
              <a:custGeom>
                <a:avLst/>
                <a:gdLst>
                  <a:gd name="connsiteX0" fmla="*/ 133079 w 182819"/>
                  <a:gd name="connsiteY0" fmla="*/ 129445 h 168404"/>
                  <a:gd name="connsiteX1" fmla="*/ 48847 w 182819"/>
                  <a:gd name="connsiteY1" fmla="*/ 129445 h 168404"/>
                  <a:gd name="connsiteX2" fmla="*/ 32287 w 182819"/>
                  <a:gd name="connsiteY2" fmla="*/ 168404 h 168404"/>
                  <a:gd name="connsiteX3" fmla="*/ 0 w 182819"/>
                  <a:gd name="connsiteY3" fmla="*/ 168404 h 168404"/>
                  <a:gd name="connsiteX4" fmla="*/ 75832 w 182819"/>
                  <a:gd name="connsiteY4" fmla="*/ 0 h 168404"/>
                  <a:gd name="connsiteX5" fmla="*/ 106809 w 182819"/>
                  <a:gd name="connsiteY5" fmla="*/ 0 h 168404"/>
                  <a:gd name="connsiteX6" fmla="*/ 182820 w 182819"/>
                  <a:gd name="connsiteY6" fmla="*/ 168404 h 168404"/>
                  <a:gd name="connsiteX7" fmla="*/ 150116 w 182819"/>
                  <a:gd name="connsiteY7" fmla="*/ 168404 h 168404"/>
                  <a:gd name="connsiteX8" fmla="*/ 122714 w 182819"/>
                  <a:gd name="connsiteY8" fmla="*/ 104903 h 168404"/>
                  <a:gd name="connsiteX9" fmla="*/ 90963 w 182819"/>
                  <a:gd name="connsiteY9" fmla="*/ 31274 h 168404"/>
                  <a:gd name="connsiteX10" fmla="*/ 59451 w 182819"/>
                  <a:gd name="connsiteY10" fmla="*/ 104903 h 16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819" h="168404">
                    <a:moveTo>
                      <a:pt x="133079" y="129445"/>
                    </a:moveTo>
                    <a:lnTo>
                      <a:pt x="48847" y="129445"/>
                    </a:lnTo>
                    <a:lnTo>
                      <a:pt x="32287" y="168404"/>
                    </a:lnTo>
                    <a:lnTo>
                      <a:pt x="0" y="168404"/>
                    </a:lnTo>
                    <a:lnTo>
                      <a:pt x="75832" y="0"/>
                    </a:lnTo>
                    <a:lnTo>
                      <a:pt x="106809" y="0"/>
                    </a:lnTo>
                    <a:lnTo>
                      <a:pt x="182820" y="168404"/>
                    </a:lnTo>
                    <a:lnTo>
                      <a:pt x="150116" y="168404"/>
                    </a:lnTo>
                    <a:close/>
                    <a:moveTo>
                      <a:pt x="122714" y="104903"/>
                    </a:moveTo>
                    <a:lnTo>
                      <a:pt x="90963" y="31274"/>
                    </a:lnTo>
                    <a:lnTo>
                      <a:pt x="59451" y="104903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7" name="Forma Livre: Forma 2686">
                <a:extLst>
                  <a:ext uri="{FF2B5EF4-FFF2-40B4-BE49-F238E27FC236}">
                    <a16:creationId xmlns:a16="http://schemas.microsoft.com/office/drawing/2014/main" id="{719477D6-E406-8729-5CAE-37AE606ED4C9}"/>
                  </a:ext>
                </a:extLst>
              </p:cNvPr>
              <p:cNvSpPr/>
              <p:nvPr/>
            </p:nvSpPr>
            <p:spPr>
              <a:xfrm>
                <a:off x="8512942" y="5983329"/>
                <a:ext cx="162804" cy="168404"/>
              </a:xfrm>
              <a:custGeom>
                <a:avLst/>
                <a:gdLst>
                  <a:gd name="connsiteX0" fmla="*/ 126705 w 162804"/>
                  <a:gd name="connsiteY0" fmla="*/ 168404 h 168404"/>
                  <a:gd name="connsiteX1" fmla="*/ 81015 w 162804"/>
                  <a:gd name="connsiteY1" fmla="*/ 104426 h 168404"/>
                  <a:gd name="connsiteX2" fmla="*/ 35742 w 162804"/>
                  <a:gd name="connsiteY2" fmla="*/ 168404 h 168404"/>
                  <a:gd name="connsiteX3" fmla="*/ 0 w 162804"/>
                  <a:gd name="connsiteY3" fmla="*/ 168404 h 168404"/>
                  <a:gd name="connsiteX4" fmla="*/ 62846 w 162804"/>
                  <a:gd name="connsiteY4" fmla="*/ 82504 h 168404"/>
                  <a:gd name="connsiteX5" fmla="*/ 3276 w 162804"/>
                  <a:gd name="connsiteY5" fmla="*/ 0 h 168404"/>
                  <a:gd name="connsiteX6" fmla="*/ 39018 w 162804"/>
                  <a:gd name="connsiteY6" fmla="*/ 0 h 168404"/>
                  <a:gd name="connsiteX7" fmla="*/ 82087 w 162804"/>
                  <a:gd name="connsiteY7" fmla="*/ 59927 h 168404"/>
                  <a:gd name="connsiteX8" fmla="*/ 124561 w 162804"/>
                  <a:gd name="connsiteY8" fmla="*/ 0 h 168404"/>
                  <a:gd name="connsiteX9" fmla="*/ 158456 w 162804"/>
                  <a:gd name="connsiteY9" fmla="*/ 0 h 168404"/>
                  <a:gd name="connsiteX10" fmla="*/ 99482 w 162804"/>
                  <a:gd name="connsiteY10" fmla="*/ 81313 h 168404"/>
                  <a:gd name="connsiteX11" fmla="*/ 162805 w 162804"/>
                  <a:gd name="connsiteY11" fmla="*/ 168404 h 16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804" h="168404">
                    <a:moveTo>
                      <a:pt x="126705" y="168404"/>
                    </a:moveTo>
                    <a:lnTo>
                      <a:pt x="81015" y="104426"/>
                    </a:lnTo>
                    <a:lnTo>
                      <a:pt x="35742" y="168404"/>
                    </a:lnTo>
                    <a:lnTo>
                      <a:pt x="0" y="168404"/>
                    </a:lnTo>
                    <a:lnTo>
                      <a:pt x="62846" y="82504"/>
                    </a:lnTo>
                    <a:lnTo>
                      <a:pt x="3276" y="0"/>
                    </a:lnTo>
                    <a:lnTo>
                      <a:pt x="39018" y="0"/>
                    </a:lnTo>
                    <a:lnTo>
                      <a:pt x="82087" y="59927"/>
                    </a:lnTo>
                    <a:lnTo>
                      <a:pt x="124561" y="0"/>
                    </a:lnTo>
                    <a:lnTo>
                      <a:pt x="158456" y="0"/>
                    </a:lnTo>
                    <a:lnTo>
                      <a:pt x="99482" y="81313"/>
                    </a:lnTo>
                    <a:lnTo>
                      <a:pt x="162805" y="168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8" name="Forma Livre: Forma 2687">
                <a:extLst>
                  <a:ext uri="{FF2B5EF4-FFF2-40B4-BE49-F238E27FC236}">
                    <a16:creationId xmlns:a16="http://schemas.microsoft.com/office/drawing/2014/main" id="{3D4D72F7-DBB0-6F24-CCCC-9FEDBBF04B8C}"/>
                  </a:ext>
                </a:extLst>
              </p:cNvPr>
              <p:cNvSpPr/>
              <p:nvPr/>
            </p:nvSpPr>
            <p:spPr>
              <a:xfrm>
                <a:off x="8113526" y="5828805"/>
                <a:ext cx="1282778" cy="3097"/>
              </a:xfrm>
              <a:custGeom>
                <a:avLst/>
                <a:gdLst>
                  <a:gd name="connsiteX0" fmla="*/ 1282778 w 1282778"/>
                  <a:gd name="connsiteY0" fmla="*/ 1549 h 3097"/>
                  <a:gd name="connsiteX1" fmla="*/ 641389 w 1282778"/>
                  <a:gd name="connsiteY1" fmla="*/ 3098 h 3097"/>
                  <a:gd name="connsiteX2" fmla="*/ 0 w 1282778"/>
                  <a:gd name="connsiteY2" fmla="*/ 1549 h 3097"/>
                  <a:gd name="connsiteX3" fmla="*/ 641389 w 1282778"/>
                  <a:gd name="connsiteY3" fmla="*/ 0 h 3097"/>
                  <a:gd name="connsiteX4" fmla="*/ 1282778 w 128277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2778" h="3097">
                    <a:moveTo>
                      <a:pt x="1282778" y="1549"/>
                    </a:moveTo>
                    <a:cubicBezTo>
                      <a:pt x="1282778" y="2383"/>
                      <a:pt x="995592" y="3098"/>
                      <a:pt x="641389" y="3098"/>
                    </a:cubicBezTo>
                    <a:cubicBezTo>
                      <a:pt x="287187" y="3098"/>
                      <a:pt x="0" y="2383"/>
                      <a:pt x="0" y="1549"/>
                    </a:cubicBezTo>
                    <a:cubicBezTo>
                      <a:pt x="0" y="715"/>
                      <a:pt x="287127" y="0"/>
                      <a:pt x="641389" y="0"/>
                    </a:cubicBezTo>
                    <a:cubicBezTo>
                      <a:pt x="995651" y="0"/>
                      <a:pt x="1282778" y="715"/>
                      <a:pt x="1282778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89" name="Forma Livre: Forma 2688">
                <a:extLst>
                  <a:ext uri="{FF2B5EF4-FFF2-40B4-BE49-F238E27FC236}">
                    <a16:creationId xmlns:a16="http://schemas.microsoft.com/office/drawing/2014/main" id="{87BE3C59-51B5-EF34-BB70-5AC21EA2D062}"/>
                  </a:ext>
                </a:extLst>
              </p:cNvPr>
              <p:cNvSpPr/>
              <p:nvPr/>
            </p:nvSpPr>
            <p:spPr>
              <a:xfrm>
                <a:off x="8113526" y="5852156"/>
                <a:ext cx="645797" cy="3097"/>
              </a:xfrm>
              <a:custGeom>
                <a:avLst/>
                <a:gdLst>
                  <a:gd name="connsiteX0" fmla="*/ 645797 w 645797"/>
                  <a:gd name="connsiteY0" fmla="*/ 1549 h 3097"/>
                  <a:gd name="connsiteX1" fmla="*/ 322869 w 645797"/>
                  <a:gd name="connsiteY1" fmla="*/ 3098 h 3097"/>
                  <a:gd name="connsiteX2" fmla="*/ 0 w 645797"/>
                  <a:gd name="connsiteY2" fmla="*/ 1549 h 3097"/>
                  <a:gd name="connsiteX3" fmla="*/ 322869 w 645797"/>
                  <a:gd name="connsiteY3" fmla="*/ 0 h 3097"/>
                  <a:gd name="connsiteX4" fmla="*/ 645797 w 6457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797" h="3097">
                    <a:moveTo>
                      <a:pt x="645797" y="1549"/>
                    </a:moveTo>
                    <a:cubicBezTo>
                      <a:pt x="645797" y="2383"/>
                      <a:pt x="501221" y="3098"/>
                      <a:pt x="322869" y="3098"/>
                    </a:cubicBezTo>
                    <a:cubicBezTo>
                      <a:pt x="144517" y="3098"/>
                      <a:pt x="0" y="2383"/>
                      <a:pt x="0" y="1549"/>
                    </a:cubicBezTo>
                    <a:cubicBezTo>
                      <a:pt x="0" y="715"/>
                      <a:pt x="144517" y="0"/>
                      <a:pt x="322869" y="0"/>
                    </a:cubicBezTo>
                    <a:cubicBezTo>
                      <a:pt x="501221" y="0"/>
                      <a:pt x="645797" y="655"/>
                      <a:pt x="645797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0" name="Forma Livre: Forma 2689">
                <a:extLst>
                  <a:ext uri="{FF2B5EF4-FFF2-40B4-BE49-F238E27FC236}">
                    <a16:creationId xmlns:a16="http://schemas.microsoft.com/office/drawing/2014/main" id="{6865E07B-4AB1-BDBE-448B-7C830370F2AD}"/>
                  </a:ext>
                </a:extLst>
              </p:cNvPr>
              <p:cNvSpPr/>
              <p:nvPr/>
            </p:nvSpPr>
            <p:spPr>
              <a:xfrm>
                <a:off x="7945479" y="5634786"/>
                <a:ext cx="1603859" cy="2276463"/>
              </a:xfrm>
              <a:custGeom>
                <a:avLst/>
                <a:gdLst>
                  <a:gd name="connsiteX0" fmla="*/ 1539048 w 1603859"/>
                  <a:gd name="connsiteY0" fmla="*/ 0 h 2276463"/>
                  <a:gd name="connsiteX1" fmla="*/ 1603860 w 1603859"/>
                  <a:gd name="connsiteY1" fmla="*/ 0 h 2276463"/>
                  <a:gd name="connsiteX2" fmla="*/ 1603860 w 1603859"/>
                  <a:gd name="connsiteY2" fmla="*/ 2276464 h 2276463"/>
                  <a:gd name="connsiteX3" fmla="*/ 1539048 w 1603859"/>
                  <a:gd name="connsiteY3" fmla="*/ 2276464 h 2276463"/>
                  <a:gd name="connsiteX4" fmla="*/ 64812 w 1603859"/>
                  <a:gd name="connsiteY4" fmla="*/ 2276464 h 2276463"/>
                  <a:gd name="connsiteX5" fmla="*/ 0 w 1603859"/>
                  <a:gd name="connsiteY5" fmla="*/ 2276464 h 2276463"/>
                  <a:gd name="connsiteX6" fmla="*/ 0 w 1603859"/>
                  <a:gd name="connsiteY6" fmla="*/ 0 h 2276463"/>
                  <a:gd name="connsiteX7" fmla="*/ 64812 w 1603859"/>
                  <a:gd name="connsiteY7" fmla="*/ 0 h 22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3859" h="2276463">
                    <a:moveTo>
                      <a:pt x="1539048" y="0"/>
                    </a:moveTo>
                    <a:cubicBezTo>
                      <a:pt x="1574843" y="0"/>
                      <a:pt x="1603860" y="0"/>
                      <a:pt x="1603860" y="0"/>
                    </a:cubicBezTo>
                    <a:lnTo>
                      <a:pt x="1603860" y="2276464"/>
                    </a:lnTo>
                    <a:cubicBezTo>
                      <a:pt x="1603860" y="2276464"/>
                      <a:pt x="1574843" y="2276464"/>
                      <a:pt x="1539048" y="2276464"/>
                    </a:cubicBezTo>
                    <a:lnTo>
                      <a:pt x="64812" y="2276464"/>
                    </a:lnTo>
                    <a:cubicBezTo>
                      <a:pt x="29017" y="2276464"/>
                      <a:pt x="0" y="2276464"/>
                      <a:pt x="0" y="2276464"/>
                    </a:cubicBezTo>
                    <a:lnTo>
                      <a:pt x="0" y="0"/>
                    </a:lnTo>
                    <a:cubicBezTo>
                      <a:pt x="0" y="0"/>
                      <a:pt x="29017" y="0"/>
                      <a:pt x="648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1" name="Forma Livre: Forma 2690">
                <a:extLst>
                  <a:ext uri="{FF2B5EF4-FFF2-40B4-BE49-F238E27FC236}">
                    <a16:creationId xmlns:a16="http://schemas.microsoft.com/office/drawing/2014/main" id="{717320F1-CAED-2467-527A-053DAB5A19BA}"/>
                  </a:ext>
                </a:extLst>
              </p:cNvPr>
              <p:cNvSpPr/>
              <p:nvPr/>
            </p:nvSpPr>
            <p:spPr>
              <a:xfrm>
                <a:off x="7944334" y="5633108"/>
                <a:ext cx="1606315" cy="2278558"/>
              </a:xfrm>
              <a:custGeom>
                <a:avLst/>
                <a:gdLst>
                  <a:gd name="connsiteX0" fmla="*/ 1540193 w 1606315"/>
                  <a:gd name="connsiteY0" fmla="*/ 2278082 h 2278558"/>
                  <a:gd name="connsiteX1" fmla="*/ 1545197 w 1606315"/>
                  <a:gd name="connsiteY1" fmla="*/ 2277784 h 2278558"/>
                  <a:gd name="connsiteX2" fmla="*/ 1559613 w 1606315"/>
                  <a:gd name="connsiteY2" fmla="*/ 2274984 h 2278558"/>
                  <a:gd name="connsiteX3" fmla="*/ 1580820 w 1606315"/>
                  <a:gd name="connsiteY3" fmla="*/ 2263487 h 2278558"/>
                  <a:gd name="connsiteX4" fmla="*/ 1600240 w 1606315"/>
                  <a:gd name="connsiteY4" fmla="*/ 2236681 h 2278558"/>
                  <a:gd name="connsiteX5" fmla="*/ 1604469 w 1606315"/>
                  <a:gd name="connsiteY5" fmla="*/ 2217083 h 2278558"/>
                  <a:gd name="connsiteX6" fmla="*/ 1604469 w 1606315"/>
                  <a:gd name="connsiteY6" fmla="*/ 2194625 h 2278558"/>
                  <a:gd name="connsiteX7" fmla="*/ 1604469 w 1606315"/>
                  <a:gd name="connsiteY7" fmla="*/ 2143097 h 2278558"/>
                  <a:gd name="connsiteX8" fmla="*/ 1604469 w 1606315"/>
                  <a:gd name="connsiteY8" fmla="*/ 2014485 h 2278558"/>
                  <a:gd name="connsiteX9" fmla="*/ 1603992 w 1606315"/>
                  <a:gd name="connsiteY9" fmla="*/ 1194803 h 2278558"/>
                  <a:gd name="connsiteX10" fmla="*/ 1603992 w 1606315"/>
                  <a:gd name="connsiteY10" fmla="*/ 628889 h 2278558"/>
                  <a:gd name="connsiteX11" fmla="*/ 1603992 w 1606315"/>
                  <a:gd name="connsiteY11" fmla="*/ 313586 h 2278558"/>
                  <a:gd name="connsiteX12" fmla="*/ 1603992 w 1606315"/>
                  <a:gd name="connsiteY12" fmla="*/ 148577 h 2278558"/>
                  <a:gd name="connsiteX13" fmla="*/ 1603992 w 1606315"/>
                  <a:gd name="connsiteY13" fmla="*/ 64464 h 2278558"/>
                  <a:gd name="connsiteX14" fmla="*/ 1554728 w 1606315"/>
                  <a:gd name="connsiteY14" fmla="*/ 4895 h 2278558"/>
                  <a:gd name="connsiteX15" fmla="*/ 1533700 w 1606315"/>
                  <a:gd name="connsiteY15" fmla="*/ 3286 h 2278558"/>
                  <a:gd name="connsiteX16" fmla="*/ 66136 w 1606315"/>
                  <a:gd name="connsiteY16" fmla="*/ 3286 h 2278558"/>
                  <a:gd name="connsiteX17" fmla="*/ 2873 w 1606315"/>
                  <a:gd name="connsiteY17" fmla="*/ 63392 h 2278558"/>
                  <a:gd name="connsiteX18" fmla="*/ 2873 w 1606315"/>
                  <a:gd name="connsiteY18" fmla="*/ 161444 h 2278558"/>
                  <a:gd name="connsiteX19" fmla="*/ 2873 w 1606315"/>
                  <a:gd name="connsiteY19" fmla="*/ 735460 h 2278558"/>
                  <a:gd name="connsiteX20" fmla="*/ 2873 w 1606315"/>
                  <a:gd name="connsiteY20" fmla="*/ 1453515 h 2278558"/>
                  <a:gd name="connsiteX21" fmla="*/ 2873 w 1606315"/>
                  <a:gd name="connsiteY21" fmla="*/ 2103185 h 2278558"/>
                  <a:gd name="connsiteX22" fmla="*/ 2873 w 1606315"/>
                  <a:gd name="connsiteY22" fmla="*/ 2178839 h 2278558"/>
                  <a:gd name="connsiteX23" fmla="*/ 2873 w 1606315"/>
                  <a:gd name="connsiteY23" fmla="*/ 2216129 h 2278558"/>
                  <a:gd name="connsiteX24" fmla="*/ 14370 w 1606315"/>
                  <a:gd name="connsiteY24" fmla="*/ 2249965 h 2278558"/>
                  <a:gd name="connsiteX25" fmla="*/ 42010 w 1606315"/>
                  <a:gd name="connsiteY25" fmla="*/ 2272125 h 2278558"/>
                  <a:gd name="connsiteX26" fmla="*/ 59285 w 1606315"/>
                  <a:gd name="connsiteY26" fmla="*/ 2276533 h 2278558"/>
                  <a:gd name="connsiteX27" fmla="*/ 77156 w 1606315"/>
                  <a:gd name="connsiteY27" fmla="*/ 2276950 h 2278558"/>
                  <a:gd name="connsiteX28" fmla="*/ 148640 w 1606315"/>
                  <a:gd name="connsiteY28" fmla="*/ 2276950 h 2278558"/>
                  <a:gd name="connsiteX29" fmla="*/ 420279 w 1606315"/>
                  <a:gd name="connsiteY29" fmla="*/ 2276950 h 2278558"/>
                  <a:gd name="connsiteX30" fmla="*/ 1239842 w 1606315"/>
                  <a:gd name="connsiteY30" fmla="*/ 2277427 h 2278558"/>
                  <a:gd name="connsiteX31" fmla="*/ 1462693 w 1606315"/>
                  <a:gd name="connsiteY31" fmla="*/ 2277725 h 2278558"/>
                  <a:gd name="connsiteX32" fmla="*/ 1520654 w 1606315"/>
                  <a:gd name="connsiteY32" fmla="*/ 2277725 h 2278558"/>
                  <a:gd name="connsiteX33" fmla="*/ 1540372 w 1606315"/>
                  <a:gd name="connsiteY33" fmla="*/ 2277725 h 2278558"/>
                  <a:gd name="connsiteX34" fmla="*/ 1520654 w 1606315"/>
                  <a:gd name="connsiteY34" fmla="*/ 2277725 h 2278558"/>
                  <a:gd name="connsiteX35" fmla="*/ 1462693 w 1606315"/>
                  <a:gd name="connsiteY35" fmla="*/ 2277725 h 2278558"/>
                  <a:gd name="connsiteX36" fmla="*/ 1239842 w 1606315"/>
                  <a:gd name="connsiteY36" fmla="*/ 2278022 h 2278558"/>
                  <a:gd name="connsiteX37" fmla="*/ 420279 w 1606315"/>
                  <a:gd name="connsiteY37" fmla="*/ 2278559 h 2278558"/>
                  <a:gd name="connsiteX38" fmla="*/ 76918 w 1606315"/>
                  <a:gd name="connsiteY38" fmla="*/ 2278559 h 2278558"/>
                  <a:gd name="connsiteX39" fmla="*/ 58690 w 1606315"/>
                  <a:gd name="connsiteY39" fmla="*/ 2278142 h 2278558"/>
                  <a:gd name="connsiteX40" fmla="*/ 40819 w 1606315"/>
                  <a:gd name="connsiteY40" fmla="*/ 2273555 h 2278558"/>
                  <a:gd name="connsiteX41" fmla="*/ 12046 w 1606315"/>
                  <a:gd name="connsiteY41" fmla="*/ 2250561 h 2278558"/>
                  <a:gd name="connsiteX42" fmla="*/ 132 w 1606315"/>
                  <a:gd name="connsiteY42" fmla="*/ 2215355 h 2278558"/>
                  <a:gd name="connsiteX43" fmla="*/ 132 w 1606315"/>
                  <a:gd name="connsiteY43" fmla="*/ 2178005 h 2278558"/>
                  <a:gd name="connsiteX44" fmla="*/ 132 w 1606315"/>
                  <a:gd name="connsiteY44" fmla="*/ 2102351 h 2278558"/>
                  <a:gd name="connsiteX45" fmla="*/ 132 w 1606315"/>
                  <a:gd name="connsiteY45" fmla="*/ 1452681 h 2278558"/>
                  <a:gd name="connsiteX46" fmla="*/ 132 w 1606315"/>
                  <a:gd name="connsiteY46" fmla="*/ 734626 h 2278558"/>
                  <a:gd name="connsiteX47" fmla="*/ 132 w 1606315"/>
                  <a:gd name="connsiteY47" fmla="*/ 354868 h 2278558"/>
                  <a:gd name="connsiteX48" fmla="*/ 132 w 1606315"/>
                  <a:gd name="connsiteY48" fmla="*/ 161385 h 2278558"/>
                  <a:gd name="connsiteX49" fmla="*/ 132 w 1606315"/>
                  <a:gd name="connsiteY49" fmla="*/ 63154 h 2278558"/>
                  <a:gd name="connsiteX50" fmla="*/ 66136 w 1606315"/>
                  <a:gd name="connsiteY50" fmla="*/ 69 h 2278558"/>
                  <a:gd name="connsiteX51" fmla="*/ 1533223 w 1606315"/>
                  <a:gd name="connsiteY51" fmla="*/ 69 h 2278558"/>
                  <a:gd name="connsiteX52" fmla="*/ 1554907 w 1606315"/>
                  <a:gd name="connsiteY52" fmla="*/ 1797 h 2278558"/>
                  <a:gd name="connsiteX53" fmla="*/ 1606316 w 1606315"/>
                  <a:gd name="connsiteY53" fmla="*/ 64286 h 2278558"/>
                  <a:gd name="connsiteX54" fmla="*/ 1606316 w 1606315"/>
                  <a:gd name="connsiteY54" fmla="*/ 148518 h 2278558"/>
                  <a:gd name="connsiteX55" fmla="*/ 1606316 w 1606315"/>
                  <a:gd name="connsiteY55" fmla="*/ 313407 h 2278558"/>
                  <a:gd name="connsiteX56" fmla="*/ 1606316 w 1606315"/>
                  <a:gd name="connsiteY56" fmla="*/ 628711 h 2278558"/>
                  <a:gd name="connsiteX57" fmla="*/ 1606316 w 1606315"/>
                  <a:gd name="connsiteY57" fmla="*/ 1194625 h 2278558"/>
                  <a:gd name="connsiteX58" fmla="*/ 1605780 w 1606315"/>
                  <a:gd name="connsiteY58" fmla="*/ 2014307 h 2278558"/>
                  <a:gd name="connsiteX59" fmla="*/ 1605780 w 1606315"/>
                  <a:gd name="connsiteY59" fmla="*/ 2142918 h 2278558"/>
                  <a:gd name="connsiteX60" fmla="*/ 1605780 w 1606315"/>
                  <a:gd name="connsiteY60" fmla="*/ 2194446 h 2278558"/>
                  <a:gd name="connsiteX61" fmla="*/ 1605780 w 1606315"/>
                  <a:gd name="connsiteY61" fmla="*/ 2216963 h 2278558"/>
                  <a:gd name="connsiteX62" fmla="*/ 1601431 w 1606315"/>
                  <a:gd name="connsiteY62" fmla="*/ 2236741 h 2278558"/>
                  <a:gd name="connsiteX63" fmla="*/ 1581713 w 1606315"/>
                  <a:gd name="connsiteY63" fmla="*/ 2263666 h 2278558"/>
                  <a:gd name="connsiteX64" fmla="*/ 1545971 w 1606315"/>
                  <a:gd name="connsiteY64" fmla="*/ 2277725 h 227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606315" h="2278558">
                    <a:moveTo>
                      <a:pt x="1540193" y="2278082"/>
                    </a:moveTo>
                    <a:lnTo>
                      <a:pt x="1545197" y="2277784"/>
                    </a:lnTo>
                    <a:cubicBezTo>
                      <a:pt x="1550082" y="2277331"/>
                      <a:pt x="1554913" y="2276396"/>
                      <a:pt x="1559613" y="2274984"/>
                    </a:cubicBezTo>
                    <a:cubicBezTo>
                      <a:pt x="1567315" y="2272465"/>
                      <a:pt x="1574505" y="2268569"/>
                      <a:pt x="1580820" y="2263487"/>
                    </a:cubicBezTo>
                    <a:cubicBezTo>
                      <a:pt x="1589481" y="2256363"/>
                      <a:pt x="1596165" y="2247129"/>
                      <a:pt x="1600240" y="2236681"/>
                    </a:cubicBezTo>
                    <a:cubicBezTo>
                      <a:pt x="1602724" y="2230426"/>
                      <a:pt x="1604153" y="2223802"/>
                      <a:pt x="1604469" y="2217083"/>
                    </a:cubicBezTo>
                    <a:cubicBezTo>
                      <a:pt x="1604826" y="2209994"/>
                      <a:pt x="1604469" y="2202488"/>
                      <a:pt x="1604469" y="2194625"/>
                    </a:cubicBezTo>
                    <a:cubicBezTo>
                      <a:pt x="1604469" y="2178898"/>
                      <a:pt x="1604469" y="2161742"/>
                      <a:pt x="1604469" y="2143097"/>
                    </a:cubicBezTo>
                    <a:cubicBezTo>
                      <a:pt x="1604469" y="2105865"/>
                      <a:pt x="1604469" y="2062856"/>
                      <a:pt x="1604469" y="2014485"/>
                    </a:cubicBezTo>
                    <a:cubicBezTo>
                      <a:pt x="1604469" y="1820883"/>
                      <a:pt x="1604171" y="1540845"/>
                      <a:pt x="1603992" y="1194803"/>
                    </a:cubicBezTo>
                    <a:cubicBezTo>
                      <a:pt x="1603992" y="1022051"/>
                      <a:pt x="1603992" y="832261"/>
                      <a:pt x="1603992" y="628889"/>
                    </a:cubicBezTo>
                    <a:cubicBezTo>
                      <a:pt x="1603992" y="527221"/>
                      <a:pt x="1603992" y="422122"/>
                      <a:pt x="1603992" y="313586"/>
                    </a:cubicBezTo>
                    <a:lnTo>
                      <a:pt x="1603992" y="148577"/>
                    </a:lnTo>
                    <a:cubicBezTo>
                      <a:pt x="1603992" y="120778"/>
                      <a:pt x="1603992" y="92741"/>
                      <a:pt x="1603992" y="64464"/>
                    </a:cubicBezTo>
                    <a:cubicBezTo>
                      <a:pt x="1603105" y="35686"/>
                      <a:pt x="1582827" y="11167"/>
                      <a:pt x="1554728" y="4895"/>
                    </a:cubicBezTo>
                    <a:cubicBezTo>
                      <a:pt x="1547812" y="3488"/>
                      <a:pt x="1540747" y="2948"/>
                      <a:pt x="1533700" y="3286"/>
                    </a:cubicBezTo>
                    <a:lnTo>
                      <a:pt x="66136" y="3286"/>
                    </a:lnTo>
                    <a:cubicBezTo>
                      <a:pt x="32395" y="3244"/>
                      <a:pt x="4558" y="29692"/>
                      <a:pt x="2873" y="63392"/>
                    </a:cubicBezTo>
                    <a:cubicBezTo>
                      <a:pt x="2873" y="96037"/>
                      <a:pt x="2873" y="128919"/>
                      <a:pt x="2873" y="161444"/>
                    </a:cubicBezTo>
                    <a:lnTo>
                      <a:pt x="2873" y="735460"/>
                    </a:lnTo>
                    <a:cubicBezTo>
                      <a:pt x="2873" y="984522"/>
                      <a:pt x="2873" y="1224707"/>
                      <a:pt x="2873" y="1453515"/>
                    </a:cubicBezTo>
                    <a:cubicBezTo>
                      <a:pt x="2873" y="1682323"/>
                      <a:pt x="2873" y="1899694"/>
                      <a:pt x="2873" y="2103185"/>
                    </a:cubicBezTo>
                    <a:cubicBezTo>
                      <a:pt x="2873" y="2128603"/>
                      <a:pt x="2873" y="2153819"/>
                      <a:pt x="2873" y="2178839"/>
                    </a:cubicBezTo>
                    <a:cubicBezTo>
                      <a:pt x="2873" y="2191289"/>
                      <a:pt x="2873" y="2203858"/>
                      <a:pt x="2873" y="2216129"/>
                    </a:cubicBezTo>
                    <a:cubicBezTo>
                      <a:pt x="3331" y="2228288"/>
                      <a:pt x="7328" y="2240047"/>
                      <a:pt x="14370" y="2249965"/>
                    </a:cubicBezTo>
                    <a:cubicBezTo>
                      <a:pt x="21327" y="2259788"/>
                      <a:pt x="30906" y="2267467"/>
                      <a:pt x="42010" y="2272125"/>
                    </a:cubicBezTo>
                    <a:cubicBezTo>
                      <a:pt x="47556" y="2274329"/>
                      <a:pt x="53364" y="2275812"/>
                      <a:pt x="59285" y="2276533"/>
                    </a:cubicBezTo>
                    <a:cubicBezTo>
                      <a:pt x="65242" y="2277069"/>
                      <a:pt x="71199" y="2276950"/>
                      <a:pt x="77156" y="2276950"/>
                    </a:cubicBezTo>
                    <a:lnTo>
                      <a:pt x="148640" y="2276950"/>
                    </a:lnTo>
                    <a:lnTo>
                      <a:pt x="420279" y="2276950"/>
                    </a:lnTo>
                    <a:lnTo>
                      <a:pt x="1239842" y="2277427"/>
                    </a:lnTo>
                    <a:lnTo>
                      <a:pt x="1462693" y="2277725"/>
                    </a:lnTo>
                    <a:lnTo>
                      <a:pt x="1520654" y="2277725"/>
                    </a:lnTo>
                    <a:cubicBezTo>
                      <a:pt x="1533700" y="2277725"/>
                      <a:pt x="1540372" y="2277725"/>
                      <a:pt x="1540372" y="2277725"/>
                    </a:cubicBezTo>
                    <a:lnTo>
                      <a:pt x="1520654" y="2277725"/>
                    </a:lnTo>
                    <a:lnTo>
                      <a:pt x="1462693" y="2277725"/>
                    </a:lnTo>
                    <a:lnTo>
                      <a:pt x="1239842" y="2278022"/>
                    </a:lnTo>
                    <a:lnTo>
                      <a:pt x="420279" y="2278559"/>
                    </a:lnTo>
                    <a:lnTo>
                      <a:pt x="76918" y="2278559"/>
                    </a:lnTo>
                    <a:cubicBezTo>
                      <a:pt x="70961" y="2278559"/>
                      <a:pt x="65004" y="2278559"/>
                      <a:pt x="58690" y="2278142"/>
                    </a:cubicBezTo>
                    <a:cubicBezTo>
                      <a:pt x="52560" y="2277397"/>
                      <a:pt x="46549" y="2275854"/>
                      <a:pt x="40819" y="2273555"/>
                    </a:cubicBezTo>
                    <a:cubicBezTo>
                      <a:pt x="29256" y="2268747"/>
                      <a:pt x="19284" y="2260777"/>
                      <a:pt x="12046" y="2250561"/>
                    </a:cubicBezTo>
                    <a:cubicBezTo>
                      <a:pt x="4761" y="2240219"/>
                      <a:pt x="621" y="2227996"/>
                      <a:pt x="132" y="2215355"/>
                    </a:cubicBezTo>
                    <a:cubicBezTo>
                      <a:pt x="-165" y="2202905"/>
                      <a:pt x="132" y="2190514"/>
                      <a:pt x="132" y="2178005"/>
                    </a:cubicBezTo>
                    <a:lnTo>
                      <a:pt x="132" y="2102351"/>
                    </a:lnTo>
                    <a:cubicBezTo>
                      <a:pt x="132" y="1898860"/>
                      <a:pt x="132" y="1681430"/>
                      <a:pt x="132" y="1452681"/>
                    </a:cubicBezTo>
                    <a:cubicBezTo>
                      <a:pt x="132" y="1223933"/>
                      <a:pt x="132" y="983688"/>
                      <a:pt x="132" y="734626"/>
                    </a:cubicBezTo>
                    <a:cubicBezTo>
                      <a:pt x="132" y="610125"/>
                      <a:pt x="132" y="483539"/>
                      <a:pt x="132" y="354868"/>
                    </a:cubicBezTo>
                    <a:lnTo>
                      <a:pt x="132" y="161385"/>
                    </a:lnTo>
                    <a:cubicBezTo>
                      <a:pt x="132" y="128740"/>
                      <a:pt x="132" y="95858"/>
                      <a:pt x="132" y="63154"/>
                    </a:cubicBezTo>
                    <a:cubicBezTo>
                      <a:pt x="1902" y="27940"/>
                      <a:pt x="30876" y="246"/>
                      <a:pt x="66136" y="69"/>
                    </a:cubicBezTo>
                    <a:lnTo>
                      <a:pt x="1533223" y="69"/>
                    </a:lnTo>
                    <a:cubicBezTo>
                      <a:pt x="1540497" y="-213"/>
                      <a:pt x="1547770" y="367"/>
                      <a:pt x="1554907" y="1797"/>
                    </a:cubicBezTo>
                    <a:cubicBezTo>
                      <a:pt x="1584323" y="8410"/>
                      <a:pt x="1605494" y="34147"/>
                      <a:pt x="1606316" y="64286"/>
                    </a:cubicBezTo>
                    <a:cubicBezTo>
                      <a:pt x="1606316" y="92601"/>
                      <a:pt x="1606316" y="120679"/>
                      <a:pt x="1606316" y="148518"/>
                    </a:cubicBezTo>
                    <a:cubicBezTo>
                      <a:pt x="1606316" y="204114"/>
                      <a:pt x="1606316" y="259079"/>
                      <a:pt x="1606316" y="313407"/>
                    </a:cubicBezTo>
                    <a:cubicBezTo>
                      <a:pt x="1606316" y="421783"/>
                      <a:pt x="1606316" y="526888"/>
                      <a:pt x="1606316" y="628711"/>
                    </a:cubicBezTo>
                    <a:cubicBezTo>
                      <a:pt x="1606316" y="832201"/>
                      <a:pt x="1606316" y="1021872"/>
                      <a:pt x="1606316" y="1194625"/>
                    </a:cubicBezTo>
                    <a:cubicBezTo>
                      <a:pt x="1606316" y="1540666"/>
                      <a:pt x="1605899" y="1820704"/>
                      <a:pt x="1605780" y="2014307"/>
                    </a:cubicBezTo>
                    <a:cubicBezTo>
                      <a:pt x="1605780" y="2062677"/>
                      <a:pt x="1605780" y="2105687"/>
                      <a:pt x="1605780" y="2142918"/>
                    </a:cubicBezTo>
                    <a:cubicBezTo>
                      <a:pt x="1605780" y="2161545"/>
                      <a:pt x="1605780" y="2178720"/>
                      <a:pt x="1605780" y="2194446"/>
                    </a:cubicBezTo>
                    <a:cubicBezTo>
                      <a:pt x="1605780" y="2202309"/>
                      <a:pt x="1605780" y="2209815"/>
                      <a:pt x="1605780" y="2216963"/>
                    </a:cubicBezTo>
                    <a:cubicBezTo>
                      <a:pt x="1605398" y="2223748"/>
                      <a:pt x="1603927" y="2230420"/>
                      <a:pt x="1601431" y="2236741"/>
                    </a:cubicBezTo>
                    <a:cubicBezTo>
                      <a:pt x="1597291" y="2247267"/>
                      <a:pt x="1590500" y="2256542"/>
                      <a:pt x="1581713" y="2263666"/>
                    </a:cubicBezTo>
                    <a:cubicBezTo>
                      <a:pt x="1571563" y="2271976"/>
                      <a:pt x="1559065" y="2276897"/>
                      <a:pt x="1545971" y="227772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2" name="Forma Livre: Forma 2691">
                <a:extLst>
                  <a:ext uri="{FF2B5EF4-FFF2-40B4-BE49-F238E27FC236}">
                    <a16:creationId xmlns:a16="http://schemas.microsoft.com/office/drawing/2014/main" id="{51352E0E-DB8B-04CB-AC4B-80C2E329DCB1}"/>
                  </a:ext>
                </a:extLst>
              </p:cNvPr>
              <p:cNvSpPr/>
              <p:nvPr/>
            </p:nvSpPr>
            <p:spPr>
              <a:xfrm>
                <a:off x="8085409" y="7430759"/>
                <a:ext cx="1331327" cy="429022"/>
              </a:xfrm>
              <a:custGeom>
                <a:avLst/>
                <a:gdLst>
                  <a:gd name="connsiteX0" fmla="*/ 0 w 1331327"/>
                  <a:gd name="connsiteY0" fmla="*/ 429022 h 429022"/>
                  <a:gd name="connsiteX1" fmla="*/ 1073092 w 1331327"/>
                  <a:gd name="connsiteY1" fmla="*/ 429022 h 429022"/>
                  <a:gd name="connsiteX2" fmla="*/ 1331328 w 1331327"/>
                  <a:gd name="connsiteY2" fmla="*/ 149044 h 429022"/>
                  <a:gd name="connsiteX3" fmla="*/ 1331328 w 1331327"/>
                  <a:gd name="connsiteY3" fmla="*/ 0 h 429022"/>
                  <a:gd name="connsiteX4" fmla="*/ 0 w 1331327"/>
                  <a:gd name="connsiteY4" fmla="*/ 208018 h 429022"/>
                  <a:gd name="connsiteX5" fmla="*/ 0 w 1331327"/>
                  <a:gd name="connsiteY5" fmla="*/ 429022 h 42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1327" h="429022">
                    <a:moveTo>
                      <a:pt x="0" y="429022"/>
                    </a:moveTo>
                    <a:lnTo>
                      <a:pt x="1073092" y="429022"/>
                    </a:lnTo>
                    <a:lnTo>
                      <a:pt x="1331328" y="149044"/>
                    </a:lnTo>
                    <a:lnTo>
                      <a:pt x="1331328" y="0"/>
                    </a:lnTo>
                    <a:lnTo>
                      <a:pt x="0" y="208018"/>
                    </a:lnTo>
                    <a:lnTo>
                      <a:pt x="0" y="429022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3" name="Forma Livre: Forma 2692">
                <a:extLst>
                  <a:ext uri="{FF2B5EF4-FFF2-40B4-BE49-F238E27FC236}">
                    <a16:creationId xmlns:a16="http://schemas.microsoft.com/office/drawing/2014/main" id="{1D2E5302-717C-EDFA-5C80-AEF143375021}"/>
                  </a:ext>
                </a:extLst>
              </p:cNvPr>
              <p:cNvSpPr/>
              <p:nvPr/>
            </p:nvSpPr>
            <p:spPr>
              <a:xfrm>
                <a:off x="9148255" y="5639432"/>
                <a:ext cx="34431" cy="135164"/>
              </a:xfrm>
              <a:custGeom>
                <a:avLst/>
                <a:gdLst>
                  <a:gd name="connsiteX0" fmla="*/ 3872 w 34431"/>
                  <a:gd name="connsiteY0" fmla="*/ 0 h 135164"/>
                  <a:gd name="connsiteX1" fmla="*/ 34431 w 34431"/>
                  <a:gd name="connsiteY1" fmla="*/ 90725 h 135164"/>
                  <a:gd name="connsiteX2" fmla="*/ 34431 w 34431"/>
                  <a:gd name="connsiteY2" fmla="*/ 135164 h 135164"/>
                  <a:gd name="connsiteX3" fmla="*/ 0 w 34431"/>
                  <a:gd name="connsiteY3" fmla="*/ 135164 h 135164"/>
                  <a:gd name="connsiteX4" fmla="*/ 3872 w 34431"/>
                  <a:gd name="connsiteY4" fmla="*/ 0 h 135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31" h="135164">
                    <a:moveTo>
                      <a:pt x="3872" y="0"/>
                    </a:moveTo>
                    <a:lnTo>
                      <a:pt x="34431" y="90725"/>
                    </a:lnTo>
                    <a:lnTo>
                      <a:pt x="34431" y="135164"/>
                    </a:lnTo>
                    <a:lnTo>
                      <a:pt x="0" y="135164"/>
                    </a:lnTo>
                    <a:lnTo>
                      <a:pt x="3872" y="0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4" name="Forma Livre: Forma 2693">
                <a:extLst>
                  <a:ext uri="{FF2B5EF4-FFF2-40B4-BE49-F238E27FC236}">
                    <a16:creationId xmlns:a16="http://schemas.microsoft.com/office/drawing/2014/main" id="{BC2755E0-3D4E-D111-94E3-3077744969A6}"/>
                  </a:ext>
                </a:extLst>
              </p:cNvPr>
              <p:cNvSpPr/>
              <p:nvPr/>
            </p:nvSpPr>
            <p:spPr>
              <a:xfrm>
                <a:off x="8017023" y="5725987"/>
                <a:ext cx="1460773" cy="2091141"/>
              </a:xfrm>
              <a:custGeom>
                <a:avLst/>
                <a:gdLst>
                  <a:gd name="connsiteX0" fmla="*/ 1090904 w 1460773"/>
                  <a:gd name="connsiteY0" fmla="*/ 2091142 h 2091141"/>
                  <a:gd name="connsiteX1" fmla="*/ 0 w 1460773"/>
                  <a:gd name="connsiteY1" fmla="*/ 2091142 h 2091141"/>
                  <a:gd name="connsiteX2" fmla="*/ 0 w 1460773"/>
                  <a:gd name="connsiteY2" fmla="*/ 0 h 2091141"/>
                  <a:gd name="connsiteX3" fmla="*/ 1460773 w 1460773"/>
                  <a:gd name="connsiteY3" fmla="*/ 0 h 2091141"/>
                  <a:gd name="connsiteX4" fmla="*/ 1460773 w 1460773"/>
                  <a:gd name="connsiteY4" fmla="*/ 1717222 h 2091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773" h="2091141">
                    <a:moveTo>
                      <a:pt x="1090904" y="2091142"/>
                    </a:moveTo>
                    <a:lnTo>
                      <a:pt x="0" y="2091142"/>
                    </a:lnTo>
                    <a:lnTo>
                      <a:pt x="0" y="0"/>
                    </a:lnTo>
                    <a:lnTo>
                      <a:pt x="1460773" y="0"/>
                    </a:lnTo>
                    <a:lnTo>
                      <a:pt x="1460773" y="1717222"/>
                    </a:ln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5" name="Forma Livre: Forma 2694">
                <a:extLst>
                  <a:ext uri="{FF2B5EF4-FFF2-40B4-BE49-F238E27FC236}">
                    <a16:creationId xmlns:a16="http://schemas.microsoft.com/office/drawing/2014/main" id="{9FBADA83-2D04-897A-A088-4631FEFD9E06}"/>
                  </a:ext>
                </a:extLst>
              </p:cNvPr>
              <p:cNvSpPr/>
              <p:nvPr/>
            </p:nvSpPr>
            <p:spPr>
              <a:xfrm>
                <a:off x="8015474" y="5724260"/>
                <a:ext cx="1463691" cy="2093822"/>
              </a:xfrm>
              <a:custGeom>
                <a:avLst/>
                <a:gdLst>
                  <a:gd name="connsiteX0" fmla="*/ 1462322 w 1463691"/>
                  <a:gd name="connsiteY0" fmla="*/ 1718949 h 2093822"/>
                  <a:gd name="connsiteX1" fmla="*/ 1462322 w 1463691"/>
                  <a:gd name="connsiteY1" fmla="*/ 1710907 h 2093822"/>
                  <a:gd name="connsiteX2" fmla="*/ 1462322 w 1463691"/>
                  <a:gd name="connsiteY2" fmla="*/ 1687079 h 2093822"/>
                  <a:gd name="connsiteX3" fmla="*/ 1462322 w 1463691"/>
                  <a:gd name="connsiteY3" fmla="*/ 1594508 h 2093822"/>
                  <a:gd name="connsiteX4" fmla="*/ 1461964 w 1463691"/>
                  <a:gd name="connsiteY4" fmla="*/ 1244117 h 2093822"/>
                  <a:gd name="connsiteX5" fmla="*/ 1461369 w 1463691"/>
                  <a:gd name="connsiteY5" fmla="*/ 1668 h 2093822"/>
                  <a:gd name="connsiteX6" fmla="*/ 1462739 w 1463691"/>
                  <a:gd name="connsiteY6" fmla="*/ 3038 h 2093822"/>
                  <a:gd name="connsiteX7" fmla="*/ 1966 w 1463691"/>
                  <a:gd name="connsiteY7" fmla="*/ 3038 h 2093822"/>
                  <a:gd name="connsiteX8" fmla="*/ 3515 w 1463691"/>
                  <a:gd name="connsiteY8" fmla="*/ 1489 h 2093822"/>
                  <a:gd name="connsiteX9" fmla="*/ 3515 w 1463691"/>
                  <a:gd name="connsiteY9" fmla="*/ 3336 h 2093822"/>
                  <a:gd name="connsiteX10" fmla="*/ 3157 w 1463691"/>
                  <a:gd name="connsiteY10" fmla="*/ 2092631 h 2093822"/>
                  <a:gd name="connsiteX11" fmla="*/ 1966 w 1463691"/>
                  <a:gd name="connsiteY11" fmla="*/ 2091440 h 2093822"/>
                  <a:gd name="connsiteX12" fmla="*/ 799488 w 1463691"/>
                  <a:gd name="connsiteY12" fmla="*/ 2091976 h 2093822"/>
                  <a:gd name="connsiteX13" fmla="*/ 1016918 w 1463691"/>
                  <a:gd name="connsiteY13" fmla="*/ 2091976 h 2093822"/>
                  <a:gd name="connsiteX14" fmla="*/ 1073569 w 1463691"/>
                  <a:gd name="connsiteY14" fmla="*/ 2091976 h 2093822"/>
                  <a:gd name="connsiteX15" fmla="*/ 1092869 w 1463691"/>
                  <a:gd name="connsiteY15" fmla="*/ 2091976 h 2093822"/>
                  <a:gd name="connsiteX16" fmla="*/ 1073569 w 1463691"/>
                  <a:gd name="connsiteY16" fmla="*/ 2091976 h 2093822"/>
                  <a:gd name="connsiteX17" fmla="*/ 1016918 w 1463691"/>
                  <a:gd name="connsiteY17" fmla="*/ 2091976 h 2093822"/>
                  <a:gd name="connsiteX18" fmla="*/ 799488 w 1463691"/>
                  <a:gd name="connsiteY18" fmla="*/ 2092333 h 2093822"/>
                  <a:gd name="connsiteX19" fmla="*/ 1549 w 1463691"/>
                  <a:gd name="connsiteY19" fmla="*/ 2093822 h 2093822"/>
                  <a:gd name="connsiteX20" fmla="*/ 357 w 1463691"/>
                  <a:gd name="connsiteY20" fmla="*/ 2093822 h 2093822"/>
                  <a:gd name="connsiteX21" fmla="*/ 357 w 1463691"/>
                  <a:gd name="connsiteY21" fmla="*/ 2092691 h 2093822"/>
                  <a:gd name="connsiteX22" fmla="*/ 0 w 1463691"/>
                  <a:gd name="connsiteY22" fmla="*/ 3395 h 2093822"/>
                  <a:gd name="connsiteX23" fmla="*/ 0 w 1463691"/>
                  <a:gd name="connsiteY23" fmla="*/ 0 h 2093822"/>
                  <a:gd name="connsiteX24" fmla="*/ 1549 w 1463691"/>
                  <a:gd name="connsiteY24" fmla="*/ 0 h 2093822"/>
                  <a:gd name="connsiteX25" fmla="*/ 1462322 w 1463691"/>
                  <a:gd name="connsiteY25" fmla="*/ 0 h 2093822"/>
                  <a:gd name="connsiteX26" fmla="*/ 1463692 w 1463691"/>
                  <a:gd name="connsiteY26" fmla="*/ 0 h 2093822"/>
                  <a:gd name="connsiteX27" fmla="*/ 1463692 w 1463691"/>
                  <a:gd name="connsiteY27" fmla="*/ 1370 h 2093822"/>
                  <a:gd name="connsiteX28" fmla="*/ 1463156 w 1463691"/>
                  <a:gd name="connsiteY28" fmla="*/ 1243820 h 2093822"/>
                  <a:gd name="connsiteX29" fmla="*/ 1462799 w 1463691"/>
                  <a:gd name="connsiteY29" fmla="*/ 1594210 h 2093822"/>
                  <a:gd name="connsiteX30" fmla="*/ 1462799 w 1463691"/>
                  <a:gd name="connsiteY30" fmla="*/ 1686781 h 2093822"/>
                  <a:gd name="connsiteX31" fmla="*/ 1462799 w 1463691"/>
                  <a:gd name="connsiteY31" fmla="*/ 1710609 h 2093822"/>
                  <a:gd name="connsiteX32" fmla="*/ 1462322 w 1463691"/>
                  <a:gd name="connsiteY32" fmla="*/ 1718949 h 209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463691" h="2093822">
                    <a:moveTo>
                      <a:pt x="1462322" y="1718949"/>
                    </a:moveTo>
                    <a:cubicBezTo>
                      <a:pt x="1462322" y="1718949"/>
                      <a:pt x="1462322" y="1716209"/>
                      <a:pt x="1462322" y="1710907"/>
                    </a:cubicBezTo>
                    <a:cubicBezTo>
                      <a:pt x="1462322" y="1705605"/>
                      <a:pt x="1462322" y="1697564"/>
                      <a:pt x="1462322" y="1687079"/>
                    </a:cubicBezTo>
                    <a:cubicBezTo>
                      <a:pt x="1462322" y="1666051"/>
                      <a:pt x="1462322" y="1635015"/>
                      <a:pt x="1462322" y="1594508"/>
                    </a:cubicBezTo>
                    <a:cubicBezTo>
                      <a:pt x="1462322" y="1513433"/>
                      <a:pt x="1462322" y="1394770"/>
                      <a:pt x="1461964" y="1244117"/>
                    </a:cubicBezTo>
                    <a:cubicBezTo>
                      <a:pt x="1461964" y="942753"/>
                      <a:pt x="1461607" y="513433"/>
                      <a:pt x="1461369" y="1668"/>
                    </a:cubicBezTo>
                    <a:lnTo>
                      <a:pt x="1462739" y="3038"/>
                    </a:lnTo>
                    <a:lnTo>
                      <a:pt x="1966" y="3038"/>
                    </a:lnTo>
                    <a:lnTo>
                      <a:pt x="3515" y="1489"/>
                    </a:lnTo>
                    <a:lnTo>
                      <a:pt x="3515" y="3336"/>
                    </a:lnTo>
                    <a:cubicBezTo>
                      <a:pt x="3515" y="807172"/>
                      <a:pt x="3515" y="1541312"/>
                      <a:pt x="3157" y="2092631"/>
                    </a:cubicBezTo>
                    <a:lnTo>
                      <a:pt x="1966" y="2091440"/>
                    </a:lnTo>
                    <a:lnTo>
                      <a:pt x="799488" y="2091976"/>
                    </a:lnTo>
                    <a:lnTo>
                      <a:pt x="1016918" y="2091976"/>
                    </a:lnTo>
                    <a:lnTo>
                      <a:pt x="1073569" y="2091976"/>
                    </a:lnTo>
                    <a:lnTo>
                      <a:pt x="1092869" y="2091976"/>
                    </a:lnTo>
                    <a:cubicBezTo>
                      <a:pt x="1092869" y="2091976"/>
                      <a:pt x="1086317" y="2091976"/>
                      <a:pt x="1073569" y="2091976"/>
                    </a:cubicBezTo>
                    <a:lnTo>
                      <a:pt x="1016918" y="2091976"/>
                    </a:lnTo>
                    <a:lnTo>
                      <a:pt x="799488" y="2092333"/>
                    </a:lnTo>
                    <a:lnTo>
                      <a:pt x="1549" y="2093822"/>
                    </a:lnTo>
                    <a:lnTo>
                      <a:pt x="357" y="2093822"/>
                    </a:lnTo>
                    <a:lnTo>
                      <a:pt x="357" y="2092691"/>
                    </a:lnTo>
                    <a:cubicBezTo>
                      <a:pt x="357" y="1541371"/>
                      <a:pt x="357" y="807232"/>
                      <a:pt x="0" y="3395"/>
                    </a:cubicBezTo>
                    <a:lnTo>
                      <a:pt x="0" y="0"/>
                    </a:lnTo>
                    <a:lnTo>
                      <a:pt x="1549" y="0"/>
                    </a:lnTo>
                    <a:lnTo>
                      <a:pt x="1462322" y="0"/>
                    </a:lnTo>
                    <a:lnTo>
                      <a:pt x="1463692" y="0"/>
                    </a:lnTo>
                    <a:lnTo>
                      <a:pt x="1463692" y="1370"/>
                    </a:lnTo>
                    <a:cubicBezTo>
                      <a:pt x="1463692" y="513135"/>
                      <a:pt x="1463275" y="942575"/>
                      <a:pt x="1463156" y="1243820"/>
                    </a:cubicBezTo>
                    <a:cubicBezTo>
                      <a:pt x="1463156" y="1394472"/>
                      <a:pt x="1462858" y="1513135"/>
                      <a:pt x="1462799" y="1594210"/>
                    </a:cubicBezTo>
                    <a:cubicBezTo>
                      <a:pt x="1462799" y="1634717"/>
                      <a:pt x="1462799" y="1665694"/>
                      <a:pt x="1462799" y="1686781"/>
                    </a:cubicBezTo>
                    <a:cubicBezTo>
                      <a:pt x="1462799" y="1697206"/>
                      <a:pt x="1462799" y="1705188"/>
                      <a:pt x="1462799" y="1710609"/>
                    </a:cubicBezTo>
                    <a:cubicBezTo>
                      <a:pt x="1462799" y="1716030"/>
                      <a:pt x="1462322" y="1718949"/>
                      <a:pt x="1462322" y="17189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6" name="Forma Livre: Forma 2695">
                <a:extLst>
                  <a:ext uri="{FF2B5EF4-FFF2-40B4-BE49-F238E27FC236}">
                    <a16:creationId xmlns:a16="http://schemas.microsoft.com/office/drawing/2014/main" id="{57F42A96-29CE-0212-8BE6-D96E9FAC92F4}"/>
                  </a:ext>
                </a:extLst>
              </p:cNvPr>
              <p:cNvSpPr/>
              <p:nvPr/>
            </p:nvSpPr>
            <p:spPr>
              <a:xfrm>
                <a:off x="8109416" y="5855671"/>
                <a:ext cx="638053" cy="343956"/>
              </a:xfrm>
              <a:custGeom>
                <a:avLst/>
                <a:gdLst>
                  <a:gd name="connsiteX0" fmla="*/ 0 w 638053"/>
                  <a:gd name="connsiteY0" fmla="*/ 0 h 343956"/>
                  <a:gd name="connsiteX1" fmla="*/ 638053 w 638053"/>
                  <a:gd name="connsiteY1" fmla="*/ 0 h 343956"/>
                  <a:gd name="connsiteX2" fmla="*/ 638053 w 638053"/>
                  <a:gd name="connsiteY2" fmla="*/ 343957 h 343956"/>
                  <a:gd name="connsiteX3" fmla="*/ 0 w 638053"/>
                  <a:gd name="connsiteY3" fmla="*/ 343957 h 34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053" h="343956">
                    <a:moveTo>
                      <a:pt x="0" y="0"/>
                    </a:moveTo>
                    <a:lnTo>
                      <a:pt x="638053" y="0"/>
                    </a:lnTo>
                    <a:lnTo>
                      <a:pt x="638053" y="343957"/>
                    </a:lnTo>
                    <a:lnTo>
                      <a:pt x="0" y="343957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7" name="Forma Livre: Forma 2696">
                <a:extLst>
                  <a:ext uri="{FF2B5EF4-FFF2-40B4-BE49-F238E27FC236}">
                    <a16:creationId xmlns:a16="http://schemas.microsoft.com/office/drawing/2014/main" id="{6454B41C-205F-1DD4-2F4F-B15E1848A137}"/>
                  </a:ext>
                </a:extLst>
              </p:cNvPr>
              <p:cNvSpPr/>
              <p:nvPr/>
            </p:nvSpPr>
            <p:spPr>
              <a:xfrm>
                <a:off x="8849155" y="5933529"/>
                <a:ext cx="512301" cy="3097"/>
              </a:xfrm>
              <a:custGeom>
                <a:avLst/>
                <a:gdLst>
                  <a:gd name="connsiteX0" fmla="*/ 512301 w 512301"/>
                  <a:gd name="connsiteY0" fmla="*/ 1549 h 3097"/>
                  <a:gd name="connsiteX1" fmla="*/ 256151 w 512301"/>
                  <a:gd name="connsiteY1" fmla="*/ 3098 h 3097"/>
                  <a:gd name="connsiteX2" fmla="*/ 0 w 512301"/>
                  <a:gd name="connsiteY2" fmla="*/ 1549 h 3097"/>
                  <a:gd name="connsiteX3" fmla="*/ 256151 w 512301"/>
                  <a:gd name="connsiteY3" fmla="*/ 0 h 3097"/>
                  <a:gd name="connsiteX4" fmla="*/ 512301 w 5123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097">
                    <a:moveTo>
                      <a:pt x="512301" y="1549"/>
                    </a:moveTo>
                    <a:cubicBezTo>
                      <a:pt x="512301" y="2442"/>
                      <a:pt x="397569" y="3098"/>
                      <a:pt x="256151" y="3098"/>
                    </a:cubicBezTo>
                    <a:cubicBezTo>
                      <a:pt x="114732" y="3098"/>
                      <a:pt x="0" y="2442"/>
                      <a:pt x="0" y="1549"/>
                    </a:cubicBezTo>
                    <a:cubicBezTo>
                      <a:pt x="0" y="655"/>
                      <a:pt x="114732" y="0"/>
                      <a:pt x="256151" y="0"/>
                    </a:cubicBezTo>
                    <a:cubicBezTo>
                      <a:pt x="397569" y="0"/>
                      <a:pt x="512301" y="71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8" name="Forma Livre: Forma 2697">
                <a:extLst>
                  <a:ext uri="{FF2B5EF4-FFF2-40B4-BE49-F238E27FC236}">
                    <a16:creationId xmlns:a16="http://schemas.microsoft.com/office/drawing/2014/main" id="{9BDAE9DF-4237-C07C-07AB-782D33C74042}"/>
                  </a:ext>
                </a:extLst>
              </p:cNvPr>
              <p:cNvSpPr/>
              <p:nvPr/>
            </p:nvSpPr>
            <p:spPr>
              <a:xfrm>
                <a:off x="8849155" y="5995243"/>
                <a:ext cx="512301" cy="3097"/>
              </a:xfrm>
              <a:custGeom>
                <a:avLst/>
                <a:gdLst>
                  <a:gd name="connsiteX0" fmla="*/ 512301 w 512301"/>
                  <a:gd name="connsiteY0" fmla="*/ 1549 h 3097"/>
                  <a:gd name="connsiteX1" fmla="*/ 256151 w 512301"/>
                  <a:gd name="connsiteY1" fmla="*/ 3098 h 3097"/>
                  <a:gd name="connsiteX2" fmla="*/ 0 w 512301"/>
                  <a:gd name="connsiteY2" fmla="*/ 1549 h 3097"/>
                  <a:gd name="connsiteX3" fmla="*/ 256151 w 512301"/>
                  <a:gd name="connsiteY3" fmla="*/ 0 h 3097"/>
                  <a:gd name="connsiteX4" fmla="*/ 512301 w 5123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097">
                    <a:moveTo>
                      <a:pt x="512301" y="1549"/>
                    </a:moveTo>
                    <a:cubicBezTo>
                      <a:pt x="512301" y="2383"/>
                      <a:pt x="397569" y="3098"/>
                      <a:pt x="256151" y="3098"/>
                    </a:cubicBezTo>
                    <a:cubicBezTo>
                      <a:pt x="114732" y="3098"/>
                      <a:pt x="0" y="2383"/>
                      <a:pt x="0" y="1549"/>
                    </a:cubicBezTo>
                    <a:cubicBezTo>
                      <a:pt x="0" y="715"/>
                      <a:pt x="114732" y="0"/>
                      <a:pt x="256151" y="0"/>
                    </a:cubicBezTo>
                    <a:cubicBezTo>
                      <a:pt x="397569" y="0"/>
                      <a:pt x="512301" y="71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699" name="Forma Livre: Forma 2698">
                <a:extLst>
                  <a:ext uri="{FF2B5EF4-FFF2-40B4-BE49-F238E27FC236}">
                    <a16:creationId xmlns:a16="http://schemas.microsoft.com/office/drawing/2014/main" id="{05C7C3AB-466F-63DF-DD51-41F7543CBE17}"/>
                  </a:ext>
                </a:extLst>
              </p:cNvPr>
              <p:cNvSpPr/>
              <p:nvPr/>
            </p:nvSpPr>
            <p:spPr>
              <a:xfrm>
                <a:off x="8849155" y="6056958"/>
                <a:ext cx="512301" cy="3097"/>
              </a:xfrm>
              <a:custGeom>
                <a:avLst/>
                <a:gdLst>
                  <a:gd name="connsiteX0" fmla="*/ 512301 w 512301"/>
                  <a:gd name="connsiteY0" fmla="*/ 1549 h 3097"/>
                  <a:gd name="connsiteX1" fmla="*/ 256151 w 512301"/>
                  <a:gd name="connsiteY1" fmla="*/ 3098 h 3097"/>
                  <a:gd name="connsiteX2" fmla="*/ 0 w 512301"/>
                  <a:gd name="connsiteY2" fmla="*/ 1549 h 3097"/>
                  <a:gd name="connsiteX3" fmla="*/ 256151 w 512301"/>
                  <a:gd name="connsiteY3" fmla="*/ 0 h 3097"/>
                  <a:gd name="connsiteX4" fmla="*/ 512301 w 51230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301" h="3097">
                    <a:moveTo>
                      <a:pt x="512301" y="1549"/>
                    </a:moveTo>
                    <a:cubicBezTo>
                      <a:pt x="512301" y="2383"/>
                      <a:pt x="397569" y="3098"/>
                      <a:pt x="256151" y="3098"/>
                    </a:cubicBezTo>
                    <a:cubicBezTo>
                      <a:pt x="114732" y="3098"/>
                      <a:pt x="0" y="2383"/>
                      <a:pt x="0" y="1549"/>
                    </a:cubicBezTo>
                    <a:cubicBezTo>
                      <a:pt x="0" y="715"/>
                      <a:pt x="114732" y="0"/>
                      <a:pt x="256151" y="0"/>
                    </a:cubicBezTo>
                    <a:cubicBezTo>
                      <a:pt x="397569" y="0"/>
                      <a:pt x="512301" y="655"/>
                      <a:pt x="51230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0" name="Forma Livre: Forma 2699">
                <a:extLst>
                  <a:ext uri="{FF2B5EF4-FFF2-40B4-BE49-F238E27FC236}">
                    <a16:creationId xmlns:a16="http://schemas.microsoft.com/office/drawing/2014/main" id="{C5F6B021-4504-94CA-8558-E81D2DC87902}"/>
                  </a:ext>
                </a:extLst>
              </p:cNvPr>
              <p:cNvSpPr/>
              <p:nvPr/>
            </p:nvSpPr>
            <p:spPr>
              <a:xfrm>
                <a:off x="8849035" y="6118791"/>
                <a:ext cx="308512" cy="3097"/>
              </a:xfrm>
              <a:custGeom>
                <a:avLst/>
                <a:gdLst>
                  <a:gd name="connsiteX0" fmla="*/ 308513 w 308512"/>
                  <a:gd name="connsiteY0" fmla="*/ 1549 h 3097"/>
                  <a:gd name="connsiteX1" fmla="*/ 154286 w 308512"/>
                  <a:gd name="connsiteY1" fmla="*/ 3098 h 3097"/>
                  <a:gd name="connsiteX2" fmla="*/ 0 w 308512"/>
                  <a:gd name="connsiteY2" fmla="*/ 1549 h 3097"/>
                  <a:gd name="connsiteX3" fmla="*/ 154286 w 308512"/>
                  <a:gd name="connsiteY3" fmla="*/ 0 h 3097"/>
                  <a:gd name="connsiteX4" fmla="*/ 308513 w 30851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512" h="3097">
                    <a:moveTo>
                      <a:pt x="308513" y="1549"/>
                    </a:moveTo>
                    <a:cubicBezTo>
                      <a:pt x="308513" y="2442"/>
                      <a:pt x="239471" y="3098"/>
                      <a:pt x="154286" y="3098"/>
                    </a:cubicBezTo>
                    <a:cubicBezTo>
                      <a:pt x="69101" y="3098"/>
                      <a:pt x="0" y="2442"/>
                      <a:pt x="0" y="1549"/>
                    </a:cubicBezTo>
                    <a:cubicBezTo>
                      <a:pt x="0" y="655"/>
                      <a:pt x="69101" y="0"/>
                      <a:pt x="154286" y="0"/>
                    </a:cubicBezTo>
                    <a:cubicBezTo>
                      <a:pt x="239471" y="0"/>
                      <a:pt x="308513" y="536"/>
                      <a:pt x="308513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1" name="Forma Livre: Forma 2700">
                <a:extLst>
                  <a:ext uri="{FF2B5EF4-FFF2-40B4-BE49-F238E27FC236}">
                    <a16:creationId xmlns:a16="http://schemas.microsoft.com/office/drawing/2014/main" id="{79F76E6C-97BA-36AF-7E52-78C6AAEE97C3}"/>
                  </a:ext>
                </a:extLst>
              </p:cNvPr>
              <p:cNvSpPr/>
              <p:nvPr/>
            </p:nvSpPr>
            <p:spPr>
              <a:xfrm>
                <a:off x="8116445" y="6267716"/>
                <a:ext cx="1264549" cy="3097"/>
              </a:xfrm>
              <a:custGeom>
                <a:avLst/>
                <a:gdLst>
                  <a:gd name="connsiteX0" fmla="*/ 1264550 w 1264549"/>
                  <a:gd name="connsiteY0" fmla="*/ 1549 h 3097"/>
                  <a:gd name="connsiteX1" fmla="*/ 632334 w 1264549"/>
                  <a:gd name="connsiteY1" fmla="*/ 3098 h 3097"/>
                  <a:gd name="connsiteX2" fmla="*/ 0 w 1264549"/>
                  <a:gd name="connsiteY2" fmla="*/ 1549 h 3097"/>
                  <a:gd name="connsiteX3" fmla="*/ 632334 w 1264549"/>
                  <a:gd name="connsiteY3" fmla="*/ 0 h 3097"/>
                  <a:gd name="connsiteX4" fmla="*/ 1264550 w 126454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549" h="3097">
                    <a:moveTo>
                      <a:pt x="1264550" y="1549"/>
                    </a:moveTo>
                    <a:cubicBezTo>
                      <a:pt x="1264550" y="2383"/>
                      <a:pt x="981474" y="3098"/>
                      <a:pt x="632334" y="3098"/>
                    </a:cubicBezTo>
                    <a:cubicBezTo>
                      <a:pt x="283195" y="3098"/>
                      <a:pt x="0" y="2383"/>
                      <a:pt x="0" y="1549"/>
                    </a:cubicBezTo>
                    <a:cubicBezTo>
                      <a:pt x="0" y="715"/>
                      <a:pt x="283076" y="0"/>
                      <a:pt x="632334" y="0"/>
                    </a:cubicBezTo>
                    <a:cubicBezTo>
                      <a:pt x="981593" y="0"/>
                      <a:pt x="1264550" y="596"/>
                      <a:pt x="126455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2" name="Forma Livre: Forma 2701">
                <a:extLst>
                  <a:ext uri="{FF2B5EF4-FFF2-40B4-BE49-F238E27FC236}">
                    <a16:creationId xmlns:a16="http://schemas.microsoft.com/office/drawing/2014/main" id="{A219FEAC-2B97-00CD-708A-4D1796BB7EB3}"/>
                  </a:ext>
                </a:extLst>
              </p:cNvPr>
              <p:cNvSpPr/>
              <p:nvPr/>
            </p:nvSpPr>
            <p:spPr>
              <a:xfrm>
                <a:off x="8130027" y="6305662"/>
                <a:ext cx="1250967" cy="3097"/>
              </a:xfrm>
              <a:custGeom>
                <a:avLst/>
                <a:gdLst>
                  <a:gd name="connsiteX0" fmla="*/ 1250968 w 1250967"/>
                  <a:gd name="connsiteY0" fmla="*/ 1549 h 3097"/>
                  <a:gd name="connsiteX1" fmla="*/ 625484 w 1250967"/>
                  <a:gd name="connsiteY1" fmla="*/ 3098 h 3097"/>
                  <a:gd name="connsiteX2" fmla="*/ 0 w 1250967"/>
                  <a:gd name="connsiteY2" fmla="*/ 1549 h 3097"/>
                  <a:gd name="connsiteX3" fmla="*/ 625484 w 1250967"/>
                  <a:gd name="connsiteY3" fmla="*/ 0 h 3097"/>
                  <a:gd name="connsiteX4" fmla="*/ 1250968 w 125096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967" h="3097">
                    <a:moveTo>
                      <a:pt x="1250968" y="1549"/>
                    </a:moveTo>
                    <a:cubicBezTo>
                      <a:pt x="1250968" y="2383"/>
                      <a:pt x="970989" y="3098"/>
                      <a:pt x="625484" y="3098"/>
                    </a:cubicBezTo>
                    <a:cubicBezTo>
                      <a:pt x="279979" y="3098"/>
                      <a:pt x="0" y="2383"/>
                      <a:pt x="0" y="1549"/>
                    </a:cubicBezTo>
                    <a:cubicBezTo>
                      <a:pt x="0" y="715"/>
                      <a:pt x="279979" y="0"/>
                      <a:pt x="625484" y="0"/>
                    </a:cubicBezTo>
                    <a:cubicBezTo>
                      <a:pt x="970989" y="0"/>
                      <a:pt x="1250968" y="715"/>
                      <a:pt x="12509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3" name="Forma Livre: Forma 2702">
                <a:extLst>
                  <a:ext uri="{FF2B5EF4-FFF2-40B4-BE49-F238E27FC236}">
                    <a16:creationId xmlns:a16="http://schemas.microsoft.com/office/drawing/2014/main" id="{2AE47D4C-F997-F2D1-3E1E-EFB9AAFB5CAD}"/>
                  </a:ext>
                </a:extLst>
              </p:cNvPr>
              <p:cNvSpPr/>
              <p:nvPr/>
            </p:nvSpPr>
            <p:spPr>
              <a:xfrm>
                <a:off x="8116445" y="6368508"/>
                <a:ext cx="1264549" cy="73390"/>
              </a:xfrm>
              <a:custGeom>
                <a:avLst/>
                <a:gdLst>
                  <a:gd name="connsiteX0" fmla="*/ 0 w 1264549"/>
                  <a:gd name="connsiteY0" fmla="*/ 0 h 73390"/>
                  <a:gd name="connsiteX1" fmla="*/ 1264550 w 1264549"/>
                  <a:gd name="connsiteY1" fmla="*/ 0 h 73390"/>
                  <a:gd name="connsiteX2" fmla="*/ 1264550 w 1264549"/>
                  <a:gd name="connsiteY2" fmla="*/ 73390 h 73390"/>
                  <a:gd name="connsiteX3" fmla="*/ 0 w 1264549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549" h="73390">
                    <a:moveTo>
                      <a:pt x="0" y="0"/>
                    </a:moveTo>
                    <a:lnTo>
                      <a:pt x="1264550" y="0"/>
                    </a:lnTo>
                    <a:lnTo>
                      <a:pt x="1264550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4" name="Forma Livre: Forma 2703">
                <a:extLst>
                  <a:ext uri="{FF2B5EF4-FFF2-40B4-BE49-F238E27FC236}">
                    <a16:creationId xmlns:a16="http://schemas.microsoft.com/office/drawing/2014/main" id="{AA799B67-2752-6631-82FB-3853B9352C4D}"/>
                  </a:ext>
                </a:extLst>
              </p:cNvPr>
              <p:cNvSpPr/>
              <p:nvPr/>
            </p:nvSpPr>
            <p:spPr>
              <a:xfrm>
                <a:off x="8102863" y="7041112"/>
                <a:ext cx="1264549" cy="73390"/>
              </a:xfrm>
              <a:custGeom>
                <a:avLst/>
                <a:gdLst>
                  <a:gd name="connsiteX0" fmla="*/ 0 w 1264549"/>
                  <a:gd name="connsiteY0" fmla="*/ 0 h 73390"/>
                  <a:gd name="connsiteX1" fmla="*/ 1264550 w 1264549"/>
                  <a:gd name="connsiteY1" fmla="*/ 0 h 73390"/>
                  <a:gd name="connsiteX2" fmla="*/ 1264550 w 1264549"/>
                  <a:gd name="connsiteY2" fmla="*/ 73390 h 73390"/>
                  <a:gd name="connsiteX3" fmla="*/ 0 w 1264549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4549" h="73390">
                    <a:moveTo>
                      <a:pt x="0" y="0"/>
                    </a:moveTo>
                    <a:lnTo>
                      <a:pt x="1264550" y="0"/>
                    </a:lnTo>
                    <a:lnTo>
                      <a:pt x="1264550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5" name="Forma Livre: Forma 2704">
                <a:extLst>
                  <a:ext uri="{FF2B5EF4-FFF2-40B4-BE49-F238E27FC236}">
                    <a16:creationId xmlns:a16="http://schemas.microsoft.com/office/drawing/2014/main" id="{4422E434-7D43-619C-73CA-B23EA3974F62}"/>
                  </a:ext>
                </a:extLst>
              </p:cNvPr>
              <p:cNvSpPr/>
              <p:nvPr/>
            </p:nvSpPr>
            <p:spPr>
              <a:xfrm>
                <a:off x="8116445" y="6679701"/>
                <a:ext cx="504318" cy="73390"/>
              </a:xfrm>
              <a:custGeom>
                <a:avLst/>
                <a:gdLst>
                  <a:gd name="connsiteX0" fmla="*/ 0 w 504318"/>
                  <a:gd name="connsiteY0" fmla="*/ 0 h 73390"/>
                  <a:gd name="connsiteX1" fmla="*/ 504319 w 504318"/>
                  <a:gd name="connsiteY1" fmla="*/ 0 h 73390"/>
                  <a:gd name="connsiteX2" fmla="*/ 504319 w 504318"/>
                  <a:gd name="connsiteY2" fmla="*/ 73390 h 73390"/>
                  <a:gd name="connsiteX3" fmla="*/ 0 w 504318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318" h="73390">
                    <a:moveTo>
                      <a:pt x="0" y="0"/>
                    </a:moveTo>
                    <a:lnTo>
                      <a:pt x="504319" y="0"/>
                    </a:lnTo>
                    <a:lnTo>
                      <a:pt x="504319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6" name="Forma Livre: Forma 2705">
                <a:extLst>
                  <a:ext uri="{FF2B5EF4-FFF2-40B4-BE49-F238E27FC236}">
                    <a16:creationId xmlns:a16="http://schemas.microsoft.com/office/drawing/2014/main" id="{D5426E1D-CCA4-F4F8-F32F-D5A1CA3198F1}"/>
                  </a:ext>
                </a:extLst>
              </p:cNvPr>
              <p:cNvSpPr/>
              <p:nvPr/>
            </p:nvSpPr>
            <p:spPr>
              <a:xfrm>
                <a:off x="8736865" y="6679701"/>
                <a:ext cx="630547" cy="73390"/>
              </a:xfrm>
              <a:custGeom>
                <a:avLst/>
                <a:gdLst>
                  <a:gd name="connsiteX0" fmla="*/ 0 w 630547"/>
                  <a:gd name="connsiteY0" fmla="*/ 0 h 73390"/>
                  <a:gd name="connsiteX1" fmla="*/ 630547 w 630547"/>
                  <a:gd name="connsiteY1" fmla="*/ 0 h 73390"/>
                  <a:gd name="connsiteX2" fmla="*/ 630547 w 630547"/>
                  <a:gd name="connsiteY2" fmla="*/ 73390 h 73390"/>
                  <a:gd name="connsiteX3" fmla="*/ 0 w 630547"/>
                  <a:gd name="connsiteY3" fmla="*/ 73390 h 73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0547" h="73390">
                    <a:moveTo>
                      <a:pt x="0" y="0"/>
                    </a:moveTo>
                    <a:lnTo>
                      <a:pt x="630547" y="0"/>
                    </a:lnTo>
                    <a:lnTo>
                      <a:pt x="630547" y="73390"/>
                    </a:lnTo>
                    <a:lnTo>
                      <a:pt x="0" y="7339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7" name="Forma Livre: Forma 2706">
                <a:extLst>
                  <a:ext uri="{FF2B5EF4-FFF2-40B4-BE49-F238E27FC236}">
                    <a16:creationId xmlns:a16="http://schemas.microsoft.com/office/drawing/2014/main" id="{D28BDBC5-9D6B-0E4C-DFD9-ACB2F5827FC9}"/>
                  </a:ext>
                </a:extLst>
              </p:cNvPr>
              <p:cNvSpPr/>
              <p:nvPr/>
            </p:nvSpPr>
            <p:spPr>
              <a:xfrm>
                <a:off x="8122223" y="6505162"/>
                <a:ext cx="724906" cy="3157"/>
              </a:xfrm>
              <a:custGeom>
                <a:avLst/>
                <a:gdLst>
                  <a:gd name="connsiteX0" fmla="*/ 724906 w 724906"/>
                  <a:gd name="connsiteY0" fmla="*/ 1549 h 3157"/>
                  <a:gd name="connsiteX1" fmla="*/ 362483 w 724906"/>
                  <a:gd name="connsiteY1" fmla="*/ 3157 h 3157"/>
                  <a:gd name="connsiteX2" fmla="*/ 0 w 724906"/>
                  <a:gd name="connsiteY2" fmla="*/ 1549 h 3157"/>
                  <a:gd name="connsiteX3" fmla="*/ 362483 w 724906"/>
                  <a:gd name="connsiteY3" fmla="*/ 0 h 3157"/>
                  <a:gd name="connsiteX4" fmla="*/ 724906 w 724906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4906" h="3157">
                    <a:moveTo>
                      <a:pt x="724906" y="1549"/>
                    </a:moveTo>
                    <a:cubicBezTo>
                      <a:pt x="724906" y="2442"/>
                      <a:pt x="562638" y="3157"/>
                      <a:pt x="362483" y="3157"/>
                    </a:cubicBezTo>
                    <a:cubicBezTo>
                      <a:pt x="162328" y="3157"/>
                      <a:pt x="0" y="2442"/>
                      <a:pt x="0" y="1549"/>
                    </a:cubicBezTo>
                    <a:cubicBezTo>
                      <a:pt x="0" y="655"/>
                      <a:pt x="162268" y="0"/>
                      <a:pt x="362483" y="0"/>
                    </a:cubicBezTo>
                    <a:cubicBezTo>
                      <a:pt x="562697" y="0"/>
                      <a:pt x="724906" y="715"/>
                      <a:pt x="724906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8" name="Forma Livre: Forma 2707">
                <a:extLst>
                  <a:ext uri="{FF2B5EF4-FFF2-40B4-BE49-F238E27FC236}">
                    <a16:creationId xmlns:a16="http://schemas.microsoft.com/office/drawing/2014/main" id="{A1486E0F-EACC-EA9E-42ED-B668CB566F4F}"/>
                  </a:ext>
                </a:extLst>
              </p:cNvPr>
              <p:cNvSpPr/>
              <p:nvPr/>
            </p:nvSpPr>
            <p:spPr>
              <a:xfrm>
                <a:off x="8120913" y="6562944"/>
                <a:ext cx="1253112" cy="3097"/>
              </a:xfrm>
              <a:custGeom>
                <a:avLst/>
                <a:gdLst>
                  <a:gd name="connsiteX0" fmla="*/ 1253112 w 1253112"/>
                  <a:gd name="connsiteY0" fmla="*/ 1549 h 3097"/>
                  <a:gd name="connsiteX1" fmla="*/ 626616 w 1253112"/>
                  <a:gd name="connsiteY1" fmla="*/ 3098 h 3097"/>
                  <a:gd name="connsiteX2" fmla="*/ 0 w 1253112"/>
                  <a:gd name="connsiteY2" fmla="*/ 1549 h 3097"/>
                  <a:gd name="connsiteX3" fmla="*/ 626616 w 1253112"/>
                  <a:gd name="connsiteY3" fmla="*/ 0 h 3097"/>
                  <a:gd name="connsiteX4" fmla="*/ 1253112 w 125311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112" h="3097">
                    <a:moveTo>
                      <a:pt x="1253112" y="1549"/>
                    </a:moveTo>
                    <a:cubicBezTo>
                      <a:pt x="1253112" y="2383"/>
                      <a:pt x="972598" y="3098"/>
                      <a:pt x="626616" y="3098"/>
                    </a:cubicBezTo>
                    <a:cubicBezTo>
                      <a:pt x="280634" y="3098"/>
                      <a:pt x="0" y="2383"/>
                      <a:pt x="0" y="1549"/>
                    </a:cubicBezTo>
                    <a:cubicBezTo>
                      <a:pt x="0" y="715"/>
                      <a:pt x="280515" y="0"/>
                      <a:pt x="626616" y="0"/>
                    </a:cubicBezTo>
                    <a:cubicBezTo>
                      <a:pt x="972717" y="0"/>
                      <a:pt x="1253112" y="655"/>
                      <a:pt x="125311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09" name="Forma Livre: Forma 2708">
                <a:extLst>
                  <a:ext uri="{FF2B5EF4-FFF2-40B4-BE49-F238E27FC236}">
                    <a16:creationId xmlns:a16="http://schemas.microsoft.com/office/drawing/2014/main" id="{29D701C0-E9E6-F982-3AFC-C4AEE195D26D}"/>
                  </a:ext>
                </a:extLst>
              </p:cNvPr>
              <p:cNvSpPr/>
              <p:nvPr/>
            </p:nvSpPr>
            <p:spPr>
              <a:xfrm>
                <a:off x="8120913" y="6617629"/>
                <a:ext cx="1253112" cy="3097"/>
              </a:xfrm>
              <a:custGeom>
                <a:avLst/>
                <a:gdLst>
                  <a:gd name="connsiteX0" fmla="*/ 1253112 w 1253112"/>
                  <a:gd name="connsiteY0" fmla="*/ 1549 h 3097"/>
                  <a:gd name="connsiteX1" fmla="*/ 626616 w 1253112"/>
                  <a:gd name="connsiteY1" fmla="*/ 3098 h 3097"/>
                  <a:gd name="connsiteX2" fmla="*/ 0 w 1253112"/>
                  <a:gd name="connsiteY2" fmla="*/ 1549 h 3097"/>
                  <a:gd name="connsiteX3" fmla="*/ 626616 w 1253112"/>
                  <a:gd name="connsiteY3" fmla="*/ 0 h 3097"/>
                  <a:gd name="connsiteX4" fmla="*/ 1253112 w 125311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112" h="3097">
                    <a:moveTo>
                      <a:pt x="1253112" y="1549"/>
                    </a:moveTo>
                    <a:cubicBezTo>
                      <a:pt x="1253112" y="2383"/>
                      <a:pt x="972598" y="3098"/>
                      <a:pt x="626616" y="3098"/>
                    </a:cubicBezTo>
                    <a:cubicBezTo>
                      <a:pt x="280634" y="3098"/>
                      <a:pt x="0" y="2383"/>
                      <a:pt x="0" y="1549"/>
                    </a:cubicBezTo>
                    <a:cubicBezTo>
                      <a:pt x="0" y="715"/>
                      <a:pt x="280515" y="0"/>
                      <a:pt x="626616" y="0"/>
                    </a:cubicBezTo>
                    <a:cubicBezTo>
                      <a:pt x="972717" y="0"/>
                      <a:pt x="1253112" y="715"/>
                      <a:pt x="125311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0" name="Forma Livre: Forma 2709">
                <a:extLst>
                  <a:ext uri="{FF2B5EF4-FFF2-40B4-BE49-F238E27FC236}">
                    <a16:creationId xmlns:a16="http://schemas.microsoft.com/office/drawing/2014/main" id="{EE84E57B-0C97-8FD4-FD62-9B2390E66385}"/>
                  </a:ext>
                </a:extLst>
              </p:cNvPr>
              <p:cNvSpPr/>
              <p:nvPr/>
            </p:nvSpPr>
            <p:spPr>
              <a:xfrm>
                <a:off x="8112454" y="6796280"/>
                <a:ext cx="503961" cy="3157"/>
              </a:xfrm>
              <a:custGeom>
                <a:avLst/>
                <a:gdLst>
                  <a:gd name="connsiteX0" fmla="*/ 503961 w 503961"/>
                  <a:gd name="connsiteY0" fmla="*/ 1608 h 3157"/>
                  <a:gd name="connsiteX1" fmla="*/ 251981 w 503961"/>
                  <a:gd name="connsiteY1" fmla="*/ 3157 h 3157"/>
                  <a:gd name="connsiteX2" fmla="*/ 0 w 503961"/>
                  <a:gd name="connsiteY2" fmla="*/ 1608 h 3157"/>
                  <a:gd name="connsiteX3" fmla="*/ 251981 w 503961"/>
                  <a:gd name="connsiteY3" fmla="*/ 0 h 3157"/>
                  <a:gd name="connsiteX4" fmla="*/ 503961 w 503961"/>
                  <a:gd name="connsiteY4" fmla="*/ 1608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961" h="3157">
                    <a:moveTo>
                      <a:pt x="503961" y="1608"/>
                    </a:moveTo>
                    <a:cubicBezTo>
                      <a:pt x="503961" y="2442"/>
                      <a:pt x="391136" y="3157"/>
                      <a:pt x="251981" y="3157"/>
                    </a:cubicBezTo>
                    <a:cubicBezTo>
                      <a:pt x="112825" y="3157"/>
                      <a:pt x="0" y="2442"/>
                      <a:pt x="0" y="1608"/>
                    </a:cubicBezTo>
                    <a:cubicBezTo>
                      <a:pt x="0" y="774"/>
                      <a:pt x="112825" y="0"/>
                      <a:pt x="251981" y="0"/>
                    </a:cubicBezTo>
                    <a:cubicBezTo>
                      <a:pt x="391136" y="0"/>
                      <a:pt x="503961" y="715"/>
                      <a:pt x="503961" y="160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1" name="Forma Livre: Forma 2710">
                <a:extLst>
                  <a:ext uri="{FF2B5EF4-FFF2-40B4-BE49-F238E27FC236}">
                    <a16:creationId xmlns:a16="http://schemas.microsoft.com/office/drawing/2014/main" id="{9F45F687-326B-E9E3-BD65-40213104BE8E}"/>
                  </a:ext>
                </a:extLst>
              </p:cNvPr>
              <p:cNvSpPr/>
              <p:nvPr/>
            </p:nvSpPr>
            <p:spPr>
              <a:xfrm>
                <a:off x="8120853" y="6852692"/>
                <a:ext cx="495562" cy="3097"/>
              </a:xfrm>
              <a:custGeom>
                <a:avLst/>
                <a:gdLst>
                  <a:gd name="connsiteX0" fmla="*/ 495562 w 495562"/>
                  <a:gd name="connsiteY0" fmla="*/ 1549 h 3097"/>
                  <a:gd name="connsiteX1" fmla="*/ 247811 w 495562"/>
                  <a:gd name="connsiteY1" fmla="*/ 3098 h 3097"/>
                  <a:gd name="connsiteX2" fmla="*/ 0 w 495562"/>
                  <a:gd name="connsiteY2" fmla="*/ 1549 h 3097"/>
                  <a:gd name="connsiteX3" fmla="*/ 247811 w 495562"/>
                  <a:gd name="connsiteY3" fmla="*/ 0 h 3097"/>
                  <a:gd name="connsiteX4" fmla="*/ 495562 w 495562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562" h="3097">
                    <a:moveTo>
                      <a:pt x="495562" y="1549"/>
                    </a:moveTo>
                    <a:cubicBezTo>
                      <a:pt x="495562" y="2383"/>
                      <a:pt x="384583" y="3098"/>
                      <a:pt x="247811" y="3098"/>
                    </a:cubicBezTo>
                    <a:cubicBezTo>
                      <a:pt x="111038" y="3098"/>
                      <a:pt x="0" y="2383"/>
                      <a:pt x="0" y="1549"/>
                    </a:cubicBezTo>
                    <a:cubicBezTo>
                      <a:pt x="0" y="715"/>
                      <a:pt x="110919" y="0"/>
                      <a:pt x="247811" y="0"/>
                    </a:cubicBezTo>
                    <a:cubicBezTo>
                      <a:pt x="384702" y="0"/>
                      <a:pt x="495562" y="655"/>
                      <a:pt x="495562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2" name="Forma Livre: Forma 2711">
                <a:extLst>
                  <a:ext uri="{FF2B5EF4-FFF2-40B4-BE49-F238E27FC236}">
                    <a16:creationId xmlns:a16="http://schemas.microsoft.com/office/drawing/2014/main" id="{015C02BF-98F3-3901-B723-9AED3E723CFD}"/>
                  </a:ext>
                </a:extLst>
              </p:cNvPr>
              <p:cNvSpPr/>
              <p:nvPr/>
            </p:nvSpPr>
            <p:spPr>
              <a:xfrm>
                <a:off x="8114241" y="6909939"/>
                <a:ext cx="500089" cy="3097"/>
              </a:xfrm>
              <a:custGeom>
                <a:avLst/>
                <a:gdLst>
                  <a:gd name="connsiteX0" fmla="*/ 500089 w 500089"/>
                  <a:gd name="connsiteY0" fmla="*/ 1549 h 3097"/>
                  <a:gd name="connsiteX1" fmla="*/ 250194 w 500089"/>
                  <a:gd name="connsiteY1" fmla="*/ 3098 h 3097"/>
                  <a:gd name="connsiteX2" fmla="*/ 0 w 500089"/>
                  <a:gd name="connsiteY2" fmla="*/ 1549 h 3097"/>
                  <a:gd name="connsiteX3" fmla="*/ 250194 w 500089"/>
                  <a:gd name="connsiteY3" fmla="*/ 0 h 3097"/>
                  <a:gd name="connsiteX4" fmla="*/ 500089 w 50008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089" h="3097">
                    <a:moveTo>
                      <a:pt x="500089" y="1549"/>
                    </a:moveTo>
                    <a:cubicBezTo>
                      <a:pt x="500089" y="2442"/>
                      <a:pt x="388217" y="3098"/>
                      <a:pt x="250194" y="3098"/>
                    </a:cubicBezTo>
                    <a:cubicBezTo>
                      <a:pt x="112170" y="3098"/>
                      <a:pt x="0" y="2442"/>
                      <a:pt x="0" y="1549"/>
                    </a:cubicBezTo>
                    <a:cubicBezTo>
                      <a:pt x="0" y="655"/>
                      <a:pt x="111872" y="0"/>
                      <a:pt x="250194" y="0"/>
                    </a:cubicBezTo>
                    <a:cubicBezTo>
                      <a:pt x="388515" y="0"/>
                      <a:pt x="500089" y="715"/>
                      <a:pt x="50008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3" name="Forma Livre: Forma 2712">
                <a:extLst>
                  <a:ext uri="{FF2B5EF4-FFF2-40B4-BE49-F238E27FC236}">
                    <a16:creationId xmlns:a16="http://schemas.microsoft.com/office/drawing/2014/main" id="{A6553399-92A8-DD01-63AA-336335E56D80}"/>
                  </a:ext>
                </a:extLst>
              </p:cNvPr>
              <p:cNvSpPr/>
              <p:nvPr/>
            </p:nvSpPr>
            <p:spPr>
              <a:xfrm>
                <a:off x="8114241" y="6965577"/>
                <a:ext cx="500089" cy="3097"/>
              </a:xfrm>
              <a:custGeom>
                <a:avLst/>
                <a:gdLst>
                  <a:gd name="connsiteX0" fmla="*/ 500089 w 500089"/>
                  <a:gd name="connsiteY0" fmla="*/ 1549 h 3097"/>
                  <a:gd name="connsiteX1" fmla="*/ 250194 w 500089"/>
                  <a:gd name="connsiteY1" fmla="*/ 3098 h 3097"/>
                  <a:gd name="connsiteX2" fmla="*/ 0 w 500089"/>
                  <a:gd name="connsiteY2" fmla="*/ 1549 h 3097"/>
                  <a:gd name="connsiteX3" fmla="*/ 250194 w 500089"/>
                  <a:gd name="connsiteY3" fmla="*/ 0 h 3097"/>
                  <a:gd name="connsiteX4" fmla="*/ 500089 w 50008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089" h="3097">
                    <a:moveTo>
                      <a:pt x="500089" y="1549"/>
                    </a:moveTo>
                    <a:cubicBezTo>
                      <a:pt x="500089" y="2383"/>
                      <a:pt x="388217" y="3098"/>
                      <a:pt x="250194" y="3098"/>
                    </a:cubicBezTo>
                    <a:cubicBezTo>
                      <a:pt x="112170" y="3098"/>
                      <a:pt x="0" y="2383"/>
                      <a:pt x="0" y="1549"/>
                    </a:cubicBezTo>
                    <a:cubicBezTo>
                      <a:pt x="0" y="715"/>
                      <a:pt x="111872" y="0"/>
                      <a:pt x="250194" y="0"/>
                    </a:cubicBezTo>
                    <a:cubicBezTo>
                      <a:pt x="388515" y="0"/>
                      <a:pt x="500089" y="655"/>
                      <a:pt x="50008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4" name="Forma Livre: Forma 2713">
                <a:extLst>
                  <a:ext uri="{FF2B5EF4-FFF2-40B4-BE49-F238E27FC236}">
                    <a16:creationId xmlns:a16="http://schemas.microsoft.com/office/drawing/2014/main" id="{C32F2813-1D50-8B16-30A1-8A012C994CA0}"/>
                  </a:ext>
                </a:extLst>
              </p:cNvPr>
              <p:cNvSpPr/>
              <p:nvPr/>
            </p:nvSpPr>
            <p:spPr>
              <a:xfrm>
                <a:off x="8835751" y="6809802"/>
                <a:ext cx="521951" cy="3097"/>
              </a:xfrm>
              <a:custGeom>
                <a:avLst/>
                <a:gdLst>
                  <a:gd name="connsiteX0" fmla="*/ 521951 w 521951"/>
                  <a:gd name="connsiteY0" fmla="*/ 1549 h 3097"/>
                  <a:gd name="connsiteX1" fmla="*/ 260976 w 521951"/>
                  <a:gd name="connsiteY1" fmla="*/ 3098 h 3097"/>
                  <a:gd name="connsiteX2" fmla="*/ 0 w 521951"/>
                  <a:gd name="connsiteY2" fmla="*/ 1549 h 3097"/>
                  <a:gd name="connsiteX3" fmla="*/ 260976 w 521951"/>
                  <a:gd name="connsiteY3" fmla="*/ 0 h 3097"/>
                  <a:gd name="connsiteX4" fmla="*/ 521951 w 52195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951" h="3097">
                    <a:moveTo>
                      <a:pt x="521951" y="1549"/>
                    </a:moveTo>
                    <a:cubicBezTo>
                      <a:pt x="521951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951" y="417"/>
                      <a:pt x="52195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5" name="Forma Livre: Forma 2714">
                <a:extLst>
                  <a:ext uri="{FF2B5EF4-FFF2-40B4-BE49-F238E27FC236}">
                    <a16:creationId xmlns:a16="http://schemas.microsoft.com/office/drawing/2014/main" id="{7D923405-9A22-111D-AA0F-D0C1FFC20907}"/>
                  </a:ext>
                </a:extLst>
              </p:cNvPr>
              <p:cNvSpPr/>
              <p:nvPr/>
            </p:nvSpPr>
            <p:spPr>
              <a:xfrm>
                <a:off x="8758787" y="6791931"/>
                <a:ext cx="38660" cy="38303"/>
              </a:xfrm>
              <a:custGeom>
                <a:avLst/>
                <a:gdLst>
                  <a:gd name="connsiteX0" fmla="*/ 36874 w 38660"/>
                  <a:gd name="connsiteY0" fmla="*/ 37291 h 38303"/>
                  <a:gd name="connsiteX1" fmla="*/ 36218 w 38660"/>
                  <a:gd name="connsiteY1" fmla="*/ 26985 h 38303"/>
                  <a:gd name="connsiteX2" fmla="*/ 35563 w 38660"/>
                  <a:gd name="connsiteY2" fmla="*/ 1370 h 38303"/>
                  <a:gd name="connsiteX3" fmla="*/ 36874 w 38660"/>
                  <a:gd name="connsiteY3" fmla="*/ 2681 h 38303"/>
                  <a:gd name="connsiteX4" fmla="*/ 1132 w 38660"/>
                  <a:gd name="connsiteY4" fmla="*/ 2681 h 38303"/>
                  <a:gd name="connsiteX5" fmla="*/ 2681 w 38660"/>
                  <a:gd name="connsiteY5" fmla="*/ 1132 h 38303"/>
                  <a:gd name="connsiteX6" fmla="*/ 2681 w 38660"/>
                  <a:gd name="connsiteY6" fmla="*/ 1132 h 38303"/>
                  <a:gd name="connsiteX7" fmla="*/ 2681 w 38660"/>
                  <a:gd name="connsiteY7" fmla="*/ 10723 h 38303"/>
                  <a:gd name="connsiteX8" fmla="*/ 2681 w 38660"/>
                  <a:gd name="connsiteY8" fmla="*/ 19956 h 38303"/>
                  <a:gd name="connsiteX9" fmla="*/ 2681 w 38660"/>
                  <a:gd name="connsiteY9" fmla="*/ 36933 h 38303"/>
                  <a:gd name="connsiteX10" fmla="*/ 1311 w 38660"/>
                  <a:gd name="connsiteY10" fmla="*/ 35623 h 38303"/>
                  <a:gd name="connsiteX11" fmla="*/ 26926 w 38660"/>
                  <a:gd name="connsiteY11" fmla="*/ 36278 h 38303"/>
                  <a:gd name="connsiteX12" fmla="*/ 37231 w 38660"/>
                  <a:gd name="connsiteY12" fmla="*/ 36933 h 38303"/>
                  <a:gd name="connsiteX13" fmla="*/ 27819 w 38660"/>
                  <a:gd name="connsiteY13" fmla="*/ 37589 h 38303"/>
                  <a:gd name="connsiteX14" fmla="*/ 1311 w 38660"/>
                  <a:gd name="connsiteY14" fmla="*/ 38304 h 38303"/>
                  <a:gd name="connsiteX15" fmla="*/ 0 w 38660"/>
                  <a:gd name="connsiteY15" fmla="*/ 38304 h 38303"/>
                  <a:gd name="connsiteX16" fmla="*/ 0 w 38660"/>
                  <a:gd name="connsiteY16" fmla="*/ 37291 h 38303"/>
                  <a:gd name="connsiteX17" fmla="*/ 0 w 38660"/>
                  <a:gd name="connsiteY17" fmla="*/ 20313 h 38303"/>
                  <a:gd name="connsiteX18" fmla="*/ 0 w 38660"/>
                  <a:gd name="connsiteY18" fmla="*/ 11080 h 38303"/>
                  <a:gd name="connsiteX19" fmla="*/ 0 w 38660"/>
                  <a:gd name="connsiteY19" fmla="*/ 1549 h 38303"/>
                  <a:gd name="connsiteX20" fmla="*/ 0 w 38660"/>
                  <a:gd name="connsiteY20" fmla="*/ 1549 h 38303"/>
                  <a:gd name="connsiteX21" fmla="*/ 1549 w 38660"/>
                  <a:gd name="connsiteY21" fmla="*/ 0 h 38303"/>
                  <a:gd name="connsiteX22" fmla="*/ 37291 w 38660"/>
                  <a:gd name="connsiteY22" fmla="*/ 0 h 38303"/>
                  <a:gd name="connsiteX23" fmla="*/ 38661 w 38660"/>
                  <a:gd name="connsiteY23" fmla="*/ 0 h 38303"/>
                  <a:gd name="connsiteX24" fmla="*/ 38661 w 38660"/>
                  <a:gd name="connsiteY24" fmla="*/ 1370 h 38303"/>
                  <a:gd name="connsiteX25" fmla="*/ 37946 w 38660"/>
                  <a:gd name="connsiteY25" fmla="*/ 27819 h 38303"/>
                  <a:gd name="connsiteX26" fmla="*/ 36874 w 38660"/>
                  <a:gd name="connsiteY26" fmla="*/ 37291 h 38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660" h="38303">
                    <a:moveTo>
                      <a:pt x="36874" y="37291"/>
                    </a:moveTo>
                    <a:cubicBezTo>
                      <a:pt x="36874" y="37291"/>
                      <a:pt x="36516" y="33300"/>
                      <a:pt x="36218" y="26985"/>
                    </a:cubicBezTo>
                    <a:cubicBezTo>
                      <a:pt x="35921" y="20671"/>
                      <a:pt x="35682" y="11855"/>
                      <a:pt x="35563" y="1370"/>
                    </a:cubicBezTo>
                    <a:lnTo>
                      <a:pt x="36874" y="2681"/>
                    </a:lnTo>
                    <a:lnTo>
                      <a:pt x="1132" y="2681"/>
                    </a:lnTo>
                    <a:lnTo>
                      <a:pt x="2681" y="1132"/>
                    </a:lnTo>
                    <a:lnTo>
                      <a:pt x="2681" y="1132"/>
                    </a:lnTo>
                    <a:lnTo>
                      <a:pt x="2681" y="10723"/>
                    </a:lnTo>
                    <a:cubicBezTo>
                      <a:pt x="2681" y="13880"/>
                      <a:pt x="2681" y="16977"/>
                      <a:pt x="2681" y="19956"/>
                    </a:cubicBezTo>
                    <a:cubicBezTo>
                      <a:pt x="2681" y="25913"/>
                      <a:pt x="2681" y="31870"/>
                      <a:pt x="2681" y="36933"/>
                    </a:cubicBezTo>
                    <a:lnTo>
                      <a:pt x="1311" y="35623"/>
                    </a:lnTo>
                    <a:cubicBezTo>
                      <a:pt x="11795" y="35623"/>
                      <a:pt x="20611" y="36040"/>
                      <a:pt x="26926" y="36278"/>
                    </a:cubicBezTo>
                    <a:cubicBezTo>
                      <a:pt x="30369" y="36290"/>
                      <a:pt x="33812" y="36510"/>
                      <a:pt x="37231" y="36933"/>
                    </a:cubicBezTo>
                    <a:cubicBezTo>
                      <a:pt x="34116" y="37416"/>
                      <a:pt x="30970" y="37636"/>
                      <a:pt x="27819" y="37589"/>
                    </a:cubicBezTo>
                    <a:cubicBezTo>
                      <a:pt x="21564" y="37589"/>
                      <a:pt x="12391" y="38125"/>
                      <a:pt x="1311" y="38304"/>
                    </a:cubicBezTo>
                    <a:lnTo>
                      <a:pt x="0" y="38304"/>
                    </a:lnTo>
                    <a:lnTo>
                      <a:pt x="0" y="37291"/>
                    </a:lnTo>
                    <a:cubicBezTo>
                      <a:pt x="0" y="31971"/>
                      <a:pt x="0" y="26312"/>
                      <a:pt x="0" y="20313"/>
                    </a:cubicBezTo>
                    <a:cubicBezTo>
                      <a:pt x="0" y="17335"/>
                      <a:pt x="0" y="14356"/>
                      <a:pt x="0" y="11080"/>
                    </a:cubicBezTo>
                    <a:lnTo>
                      <a:pt x="0" y="1549"/>
                    </a:lnTo>
                    <a:lnTo>
                      <a:pt x="0" y="1549"/>
                    </a:lnTo>
                    <a:lnTo>
                      <a:pt x="1549" y="0"/>
                    </a:lnTo>
                    <a:lnTo>
                      <a:pt x="37291" y="0"/>
                    </a:lnTo>
                    <a:lnTo>
                      <a:pt x="38661" y="0"/>
                    </a:lnTo>
                    <a:lnTo>
                      <a:pt x="38661" y="1370"/>
                    </a:lnTo>
                    <a:cubicBezTo>
                      <a:pt x="38661" y="12450"/>
                      <a:pt x="38244" y="21564"/>
                      <a:pt x="37946" y="27819"/>
                    </a:cubicBezTo>
                    <a:cubicBezTo>
                      <a:pt x="37886" y="31000"/>
                      <a:pt x="37529" y="34175"/>
                      <a:pt x="36874" y="3729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6" name="Forma Livre: Forma 2715">
                <a:extLst>
                  <a:ext uri="{FF2B5EF4-FFF2-40B4-BE49-F238E27FC236}">
                    <a16:creationId xmlns:a16="http://schemas.microsoft.com/office/drawing/2014/main" id="{7C2B8CFF-09BF-EE27-2AE6-7F2A6DE010D6}"/>
                  </a:ext>
                </a:extLst>
              </p:cNvPr>
              <p:cNvSpPr/>
              <p:nvPr/>
            </p:nvSpPr>
            <p:spPr>
              <a:xfrm>
                <a:off x="8835751" y="6878546"/>
                <a:ext cx="521951" cy="3097"/>
              </a:xfrm>
              <a:custGeom>
                <a:avLst/>
                <a:gdLst>
                  <a:gd name="connsiteX0" fmla="*/ 521951 w 521951"/>
                  <a:gd name="connsiteY0" fmla="*/ 1549 h 3097"/>
                  <a:gd name="connsiteX1" fmla="*/ 260976 w 521951"/>
                  <a:gd name="connsiteY1" fmla="*/ 3098 h 3097"/>
                  <a:gd name="connsiteX2" fmla="*/ 0 w 521951"/>
                  <a:gd name="connsiteY2" fmla="*/ 1549 h 3097"/>
                  <a:gd name="connsiteX3" fmla="*/ 260976 w 521951"/>
                  <a:gd name="connsiteY3" fmla="*/ 0 h 3097"/>
                  <a:gd name="connsiteX4" fmla="*/ 521951 w 52195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951" h="3097">
                    <a:moveTo>
                      <a:pt x="521951" y="1549"/>
                    </a:moveTo>
                    <a:cubicBezTo>
                      <a:pt x="521951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951" y="715"/>
                      <a:pt x="52195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7" name="Forma Livre: Forma 2716">
                <a:extLst>
                  <a:ext uri="{FF2B5EF4-FFF2-40B4-BE49-F238E27FC236}">
                    <a16:creationId xmlns:a16="http://schemas.microsoft.com/office/drawing/2014/main" id="{E13A51A1-025D-30F3-11A7-3512AD938514}"/>
                  </a:ext>
                </a:extLst>
              </p:cNvPr>
              <p:cNvSpPr/>
              <p:nvPr/>
            </p:nvSpPr>
            <p:spPr>
              <a:xfrm>
                <a:off x="8758787" y="6860317"/>
                <a:ext cx="38660" cy="38720"/>
              </a:xfrm>
              <a:custGeom>
                <a:avLst/>
                <a:gdLst>
                  <a:gd name="connsiteX0" fmla="*/ 36874 w 38660"/>
                  <a:gd name="connsiteY0" fmla="*/ 37767 h 38720"/>
                  <a:gd name="connsiteX1" fmla="*/ 36218 w 38660"/>
                  <a:gd name="connsiteY1" fmla="*/ 27462 h 38720"/>
                  <a:gd name="connsiteX2" fmla="*/ 35563 w 38660"/>
                  <a:gd name="connsiteY2" fmla="*/ 1847 h 38720"/>
                  <a:gd name="connsiteX3" fmla="*/ 36874 w 38660"/>
                  <a:gd name="connsiteY3" fmla="*/ 3157 h 38720"/>
                  <a:gd name="connsiteX4" fmla="*/ 1132 w 38660"/>
                  <a:gd name="connsiteY4" fmla="*/ 3157 h 38720"/>
                  <a:gd name="connsiteX5" fmla="*/ 2681 w 38660"/>
                  <a:gd name="connsiteY5" fmla="*/ 1608 h 38720"/>
                  <a:gd name="connsiteX6" fmla="*/ 2681 w 38660"/>
                  <a:gd name="connsiteY6" fmla="*/ 1608 h 38720"/>
                  <a:gd name="connsiteX7" fmla="*/ 2681 w 38660"/>
                  <a:gd name="connsiteY7" fmla="*/ 11140 h 38720"/>
                  <a:gd name="connsiteX8" fmla="*/ 2681 w 38660"/>
                  <a:gd name="connsiteY8" fmla="*/ 20432 h 38720"/>
                  <a:gd name="connsiteX9" fmla="*/ 2681 w 38660"/>
                  <a:gd name="connsiteY9" fmla="*/ 37410 h 38720"/>
                  <a:gd name="connsiteX10" fmla="*/ 1311 w 38660"/>
                  <a:gd name="connsiteY10" fmla="*/ 36040 h 38720"/>
                  <a:gd name="connsiteX11" fmla="*/ 26926 w 38660"/>
                  <a:gd name="connsiteY11" fmla="*/ 36755 h 38720"/>
                  <a:gd name="connsiteX12" fmla="*/ 37231 w 38660"/>
                  <a:gd name="connsiteY12" fmla="*/ 37410 h 38720"/>
                  <a:gd name="connsiteX13" fmla="*/ 27819 w 38660"/>
                  <a:gd name="connsiteY13" fmla="*/ 38065 h 38720"/>
                  <a:gd name="connsiteX14" fmla="*/ 1311 w 38660"/>
                  <a:gd name="connsiteY14" fmla="*/ 38720 h 38720"/>
                  <a:gd name="connsiteX15" fmla="*/ 0 w 38660"/>
                  <a:gd name="connsiteY15" fmla="*/ 38720 h 38720"/>
                  <a:gd name="connsiteX16" fmla="*/ 0 w 38660"/>
                  <a:gd name="connsiteY16" fmla="*/ 37350 h 38720"/>
                  <a:gd name="connsiteX17" fmla="*/ 0 w 38660"/>
                  <a:gd name="connsiteY17" fmla="*/ 20373 h 38720"/>
                  <a:gd name="connsiteX18" fmla="*/ 0 w 38660"/>
                  <a:gd name="connsiteY18" fmla="*/ 11080 h 38720"/>
                  <a:gd name="connsiteX19" fmla="*/ 0 w 38660"/>
                  <a:gd name="connsiteY19" fmla="*/ 1549 h 38720"/>
                  <a:gd name="connsiteX20" fmla="*/ 0 w 38660"/>
                  <a:gd name="connsiteY20" fmla="*/ 1549 h 38720"/>
                  <a:gd name="connsiteX21" fmla="*/ 1549 w 38660"/>
                  <a:gd name="connsiteY21" fmla="*/ 0 h 38720"/>
                  <a:gd name="connsiteX22" fmla="*/ 37291 w 38660"/>
                  <a:gd name="connsiteY22" fmla="*/ 0 h 38720"/>
                  <a:gd name="connsiteX23" fmla="*/ 38661 w 38660"/>
                  <a:gd name="connsiteY23" fmla="*/ 0 h 38720"/>
                  <a:gd name="connsiteX24" fmla="*/ 38661 w 38660"/>
                  <a:gd name="connsiteY24" fmla="*/ 1370 h 38720"/>
                  <a:gd name="connsiteX25" fmla="*/ 37946 w 38660"/>
                  <a:gd name="connsiteY25" fmla="*/ 27819 h 38720"/>
                  <a:gd name="connsiteX26" fmla="*/ 36874 w 38660"/>
                  <a:gd name="connsiteY26" fmla="*/ 37767 h 38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660" h="38720">
                    <a:moveTo>
                      <a:pt x="36874" y="37767"/>
                    </a:moveTo>
                    <a:cubicBezTo>
                      <a:pt x="36874" y="37767"/>
                      <a:pt x="36516" y="33776"/>
                      <a:pt x="36218" y="27462"/>
                    </a:cubicBezTo>
                    <a:cubicBezTo>
                      <a:pt x="35921" y="21147"/>
                      <a:pt x="35682" y="12331"/>
                      <a:pt x="35563" y="1847"/>
                    </a:cubicBezTo>
                    <a:lnTo>
                      <a:pt x="36874" y="3157"/>
                    </a:lnTo>
                    <a:lnTo>
                      <a:pt x="1132" y="3157"/>
                    </a:lnTo>
                    <a:cubicBezTo>
                      <a:pt x="774" y="3157"/>
                      <a:pt x="4051" y="179"/>
                      <a:pt x="2681" y="1608"/>
                    </a:cubicBezTo>
                    <a:lnTo>
                      <a:pt x="2681" y="1608"/>
                    </a:lnTo>
                    <a:lnTo>
                      <a:pt x="2681" y="11140"/>
                    </a:lnTo>
                    <a:cubicBezTo>
                      <a:pt x="2681" y="14297"/>
                      <a:pt x="2681" y="17454"/>
                      <a:pt x="2681" y="20432"/>
                    </a:cubicBezTo>
                    <a:cubicBezTo>
                      <a:pt x="2681" y="26389"/>
                      <a:pt x="2681" y="32346"/>
                      <a:pt x="2681" y="37410"/>
                    </a:cubicBezTo>
                    <a:lnTo>
                      <a:pt x="1311" y="36040"/>
                    </a:lnTo>
                    <a:cubicBezTo>
                      <a:pt x="11795" y="36040"/>
                      <a:pt x="20611" y="36516"/>
                      <a:pt x="26926" y="36755"/>
                    </a:cubicBezTo>
                    <a:cubicBezTo>
                      <a:pt x="30369" y="36767"/>
                      <a:pt x="33812" y="36987"/>
                      <a:pt x="37231" y="37410"/>
                    </a:cubicBezTo>
                    <a:cubicBezTo>
                      <a:pt x="34116" y="37892"/>
                      <a:pt x="30970" y="38113"/>
                      <a:pt x="27819" y="38065"/>
                    </a:cubicBezTo>
                    <a:cubicBezTo>
                      <a:pt x="21564" y="38065"/>
                      <a:pt x="12391" y="38601"/>
                      <a:pt x="1311" y="38720"/>
                    </a:cubicBezTo>
                    <a:lnTo>
                      <a:pt x="0" y="38720"/>
                    </a:lnTo>
                    <a:lnTo>
                      <a:pt x="0" y="37350"/>
                    </a:lnTo>
                    <a:cubicBezTo>
                      <a:pt x="0" y="32066"/>
                      <a:pt x="0" y="26407"/>
                      <a:pt x="0" y="20373"/>
                    </a:cubicBezTo>
                    <a:cubicBezTo>
                      <a:pt x="0" y="17394"/>
                      <a:pt x="0" y="14416"/>
                      <a:pt x="0" y="11080"/>
                    </a:cubicBezTo>
                    <a:lnTo>
                      <a:pt x="0" y="1549"/>
                    </a:lnTo>
                    <a:lnTo>
                      <a:pt x="0" y="1549"/>
                    </a:lnTo>
                    <a:lnTo>
                      <a:pt x="1549" y="0"/>
                    </a:lnTo>
                    <a:lnTo>
                      <a:pt x="37291" y="0"/>
                    </a:lnTo>
                    <a:lnTo>
                      <a:pt x="38661" y="0"/>
                    </a:lnTo>
                    <a:lnTo>
                      <a:pt x="38661" y="1370"/>
                    </a:lnTo>
                    <a:cubicBezTo>
                      <a:pt x="38661" y="12450"/>
                      <a:pt x="38244" y="21564"/>
                      <a:pt x="37946" y="27819"/>
                    </a:cubicBezTo>
                    <a:cubicBezTo>
                      <a:pt x="37922" y="31161"/>
                      <a:pt x="37559" y="34497"/>
                      <a:pt x="36874" y="377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8" name="Forma Livre: Forma 2717">
                <a:extLst>
                  <a:ext uri="{FF2B5EF4-FFF2-40B4-BE49-F238E27FC236}">
                    <a16:creationId xmlns:a16="http://schemas.microsoft.com/office/drawing/2014/main" id="{30F9E99B-102F-42EB-05D9-4893627ABDE4}"/>
                  </a:ext>
                </a:extLst>
              </p:cNvPr>
              <p:cNvSpPr/>
              <p:nvPr/>
            </p:nvSpPr>
            <p:spPr>
              <a:xfrm>
                <a:off x="8835751" y="6947587"/>
                <a:ext cx="521951" cy="3097"/>
              </a:xfrm>
              <a:custGeom>
                <a:avLst/>
                <a:gdLst>
                  <a:gd name="connsiteX0" fmla="*/ 521951 w 521951"/>
                  <a:gd name="connsiteY0" fmla="*/ 1549 h 3097"/>
                  <a:gd name="connsiteX1" fmla="*/ 260976 w 521951"/>
                  <a:gd name="connsiteY1" fmla="*/ 3098 h 3097"/>
                  <a:gd name="connsiteX2" fmla="*/ 0 w 521951"/>
                  <a:gd name="connsiteY2" fmla="*/ 1549 h 3097"/>
                  <a:gd name="connsiteX3" fmla="*/ 260976 w 521951"/>
                  <a:gd name="connsiteY3" fmla="*/ 0 h 3097"/>
                  <a:gd name="connsiteX4" fmla="*/ 521951 w 521951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951" h="3097">
                    <a:moveTo>
                      <a:pt x="521951" y="1549"/>
                    </a:moveTo>
                    <a:cubicBezTo>
                      <a:pt x="521951" y="2442"/>
                      <a:pt x="405075" y="3098"/>
                      <a:pt x="260976" y="3098"/>
                    </a:cubicBezTo>
                    <a:cubicBezTo>
                      <a:pt x="116876" y="3098"/>
                      <a:pt x="0" y="2442"/>
                      <a:pt x="0" y="1549"/>
                    </a:cubicBezTo>
                    <a:cubicBezTo>
                      <a:pt x="0" y="655"/>
                      <a:pt x="116816" y="0"/>
                      <a:pt x="260976" y="0"/>
                    </a:cubicBezTo>
                    <a:cubicBezTo>
                      <a:pt x="405135" y="0"/>
                      <a:pt x="521951" y="774"/>
                      <a:pt x="521951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19" name="Forma Livre: Forma 2718">
                <a:extLst>
                  <a:ext uri="{FF2B5EF4-FFF2-40B4-BE49-F238E27FC236}">
                    <a16:creationId xmlns:a16="http://schemas.microsoft.com/office/drawing/2014/main" id="{065659C2-C484-DCA8-D887-A1EE560FE6EA}"/>
                  </a:ext>
                </a:extLst>
              </p:cNvPr>
              <p:cNvSpPr/>
              <p:nvPr/>
            </p:nvSpPr>
            <p:spPr>
              <a:xfrm>
                <a:off x="8758450" y="6929280"/>
                <a:ext cx="38997" cy="38799"/>
              </a:xfrm>
              <a:custGeom>
                <a:avLst/>
                <a:gdLst>
                  <a:gd name="connsiteX0" fmla="*/ 37211 w 38997"/>
                  <a:gd name="connsiteY0" fmla="*/ 37846 h 38799"/>
                  <a:gd name="connsiteX1" fmla="*/ 36555 w 38997"/>
                  <a:gd name="connsiteY1" fmla="*/ 27541 h 38799"/>
                  <a:gd name="connsiteX2" fmla="*/ 35900 w 38997"/>
                  <a:gd name="connsiteY2" fmla="*/ 1866 h 38799"/>
                  <a:gd name="connsiteX3" fmla="*/ 37211 w 38997"/>
                  <a:gd name="connsiteY3" fmla="*/ 3236 h 38799"/>
                  <a:gd name="connsiteX4" fmla="*/ 1469 w 38997"/>
                  <a:gd name="connsiteY4" fmla="*/ 3236 h 38799"/>
                  <a:gd name="connsiteX5" fmla="*/ 3017 w 38997"/>
                  <a:gd name="connsiteY5" fmla="*/ 1687 h 38799"/>
                  <a:gd name="connsiteX6" fmla="*/ 3017 w 38997"/>
                  <a:gd name="connsiteY6" fmla="*/ 1687 h 38799"/>
                  <a:gd name="connsiteX7" fmla="*/ 3017 w 38997"/>
                  <a:gd name="connsiteY7" fmla="*/ 11218 h 38799"/>
                  <a:gd name="connsiteX8" fmla="*/ 3017 w 38997"/>
                  <a:gd name="connsiteY8" fmla="*/ 20511 h 38799"/>
                  <a:gd name="connsiteX9" fmla="*/ 3017 w 38997"/>
                  <a:gd name="connsiteY9" fmla="*/ 37489 h 38799"/>
                  <a:gd name="connsiteX10" fmla="*/ 1647 w 38997"/>
                  <a:gd name="connsiteY10" fmla="*/ 36119 h 38799"/>
                  <a:gd name="connsiteX11" fmla="*/ 27262 w 38997"/>
                  <a:gd name="connsiteY11" fmla="*/ 36834 h 38799"/>
                  <a:gd name="connsiteX12" fmla="*/ 37568 w 38997"/>
                  <a:gd name="connsiteY12" fmla="*/ 37489 h 38799"/>
                  <a:gd name="connsiteX13" fmla="*/ 28156 w 38997"/>
                  <a:gd name="connsiteY13" fmla="*/ 38144 h 38799"/>
                  <a:gd name="connsiteX14" fmla="*/ 1647 w 38997"/>
                  <a:gd name="connsiteY14" fmla="*/ 38799 h 38799"/>
                  <a:gd name="connsiteX15" fmla="*/ 337 w 38997"/>
                  <a:gd name="connsiteY15" fmla="*/ 38799 h 38799"/>
                  <a:gd name="connsiteX16" fmla="*/ 337 w 38997"/>
                  <a:gd name="connsiteY16" fmla="*/ 37429 h 38799"/>
                  <a:gd name="connsiteX17" fmla="*/ 337 w 38997"/>
                  <a:gd name="connsiteY17" fmla="*/ 20452 h 38799"/>
                  <a:gd name="connsiteX18" fmla="*/ 337 w 38997"/>
                  <a:gd name="connsiteY18" fmla="*/ 11159 h 38799"/>
                  <a:gd name="connsiteX19" fmla="*/ 337 w 38997"/>
                  <a:gd name="connsiteY19" fmla="*/ 1628 h 38799"/>
                  <a:gd name="connsiteX20" fmla="*/ 337 w 38997"/>
                  <a:gd name="connsiteY20" fmla="*/ 1628 h 38799"/>
                  <a:gd name="connsiteX21" fmla="*/ 1886 w 38997"/>
                  <a:gd name="connsiteY21" fmla="*/ 19 h 38799"/>
                  <a:gd name="connsiteX22" fmla="*/ 37628 w 38997"/>
                  <a:gd name="connsiteY22" fmla="*/ 19 h 38799"/>
                  <a:gd name="connsiteX23" fmla="*/ 38998 w 38997"/>
                  <a:gd name="connsiteY23" fmla="*/ 19 h 38799"/>
                  <a:gd name="connsiteX24" fmla="*/ 38998 w 38997"/>
                  <a:gd name="connsiteY24" fmla="*/ 1330 h 38799"/>
                  <a:gd name="connsiteX25" fmla="*/ 38283 w 38997"/>
                  <a:gd name="connsiteY25" fmla="*/ 27838 h 38799"/>
                  <a:gd name="connsiteX26" fmla="*/ 37211 w 38997"/>
                  <a:gd name="connsiteY26" fmla="*/ 37846 h 38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8997" h="38799">
                    <a:moveTo>
                      <a:pt x="37211" y="37846"/>
                    </a:moveTo>
                    <a:cubicBezTo>
                      <a:pt x="37211" y="37846"/>
                      <a:pt x="36853" y="33855"/>
                      <a:pt x="36555" y="27541"/>
                    </a:cubicBezTo>
                    <a:cubicBezTo>
                      <a:pt x="36257" y="21226"/>
                      <a:pt x="36019" y="12350"/>
                      <a:pt x="35900" y="1866"/>
                    </a:cubicBezTo>
                    <a:lnTo>
                      <a:pt x="37211" y="3236"/>
                    </a:lnTo>
                    <a:lnTo>
                      <a:pt x="1469" y="3236"/>
                    </a:lnTo>
                    <a:lnTo>
                      <a:pt x="3017" y="1687"/>
                    </a:lnTo>
                    <a:lnTo>
                      <a:pt x="3017" y="1687"/>
                    </a:lnTo>
                    <a:lnTo>
                      <a:pt x="3017" y="11218"/>
                    </a:lnTo>
                    <a:cubicBezTo>
                      <a:pt x="3017" y="14376"/>
                      <a:pt x="3017" y="17473"/>
                      <a:pt x="3017" y="20511"/>
                    </a:cubicBezTo>
                    <a:cubicBezTo>
                      <a:pt x="3017" y="26468"/>
                      <a:pt x="3017" y="32425"/>
                      <a:pt x="3017" y="37489"/>
                    </a:cubicBezTo>
                    <a:lnTo>
                      <a:pt x="1647" y="36119"/>
                    </a:lnTo>
                    <a:cubicBezTo>
                      <a:pt x="12132" y="36119"/>
                      <a:pt x="20948" y="36595"/>
                      <a:pt x="27262" y="36834"/>
                    </a:cubicBezTo>
                    <a:cubicBezTo>
                      <a:pt x="30711" y="36810"/>
                      <a:pt x="34155" y="37030"/>
                      <a:pt x="37568" y="37489"/>
                    </a:cubicBezTo>
                    <a:cubicBezTo>
                      <a:pt x="34452" y="37971"/>
                      <a:pt x="31307" y="38192"/>
                      <a:pt x="28156" y="38144"/>
                    </a:cubicBezTo>
                    <a:cubicBezTo>
                      <a:pt x="21901" y="38144"/>
                      <a:pt x="12727" y="38680"/>
                      <a:pt x="1647" y="38799"/>
                    </a:cubicBezTo>
                    <a:lnTo>
                      <a:pt x="337" y="38799"/>
                    </a:lnTo>
                    <a:lnTo>
                      <a:pt x="337" y="37429"/>
                    </a:lnTo>
                    <a:cubicBezTo>
                      <a:pt x="337" y="32145"/>
                      <a:pt x="337" y="26486"/>
                      <a:pt x="337" y="20452"/>
                    </a:cubicBezTo>
                    <a:cubicBezTo>
                      <a:pt x="337" y="17414"/>
                      <a:pt x="337" y="14495"/>
                      <a:pt x="337" y="11159"/>
                    </a:cubicBezTo>
                    <a:lnTo>
                      <a:pt x="337" y="1628"/>
                    </a:lnTo>
                    <a:lnTo>
                      <a:pt x="337" y="1628"/>
                    </a:lnTo>
                    <a:cubicBezTo>
                      <a:pt x="-1033" y="2998"/>
                      <a:pt x="2243" y="-279"/>
                      <a:pt x="1886" y="19"/>
                    </a:cubicBezTo>
                    <a:lnTo>
                      <a:pt x="37628" y="19"/>
                    </a:lnTo>
                    <a:lnTo>
                      <a:pt x="38998" y="19"/>
                    </a:lnTo>
                    <a:lnTo>
                      <a:pt x="38998" y="1330"/>
                    </a:lnTo>
                    <a:cubicBezTo>
                      <a:pt x="38998" y="12410"/>
                      <a:pt x="38581" y="21584"/>
                      <a:pt x="38283" y="27838"/>
                    </a:cubicBezTo>
                    <a:cubicBezTo>
                      <a:pt x="38259" y="31204"/>
                      <a:pt x="37902" y="34552"/>
                      <a:pt x="37211" y="378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0" name="Forma Livre: Forma 2719">
                <a:extLst>
                  <a:ext uri="{FF2B5EF4-FFF2-40B4-BE49-F238E27FC236}">
                    <a16:creationId xmlns:a16="http://schemas.microsoft.com/office/drawing/2014/main" id="{3E707A06-5195-8922-0A58-ABE03E84536E}"/>
                  </a:ext>
                </a:extLst>
              </p:cNvPr>
              <p:cNvSpPr/>
              <p:nvPr/>
            </p:nvSpPr>
            <p:spPr>
              <a:xfrm>
                <a:off x="8111143" y="7178778"/>
                <a:ext cx="1247632" cy="342109"/>
              </a:xfrm>
              <a:custGeom>
                <a:avLst/>
                <a:gdLst>
                  <a:gd name="connsiteX0" fmla="*/ 1246560 w 1247632"/>
                  <a:gd name="connsiteY0" fmla="*/ 341455 h 342109"/>
                  <a:gd name="connsiteX1" fmla="*/ 1246560 w 1247632"/>
                  <a:gd name="connsiteY1" fmla="*/ 335498 h 342109"/>
                  <a:gd name="connsiteX2" fmla="*/ 1246560 w 1247632"/>
                  <a:gd name="connsiteY2" fmla="*/ 318342 h 342109"/>
                  <a:gd name="connsiteX3" fmla="*/ 1246560 w 1247632"/>
                  <a:gd name="connsiteY3" fmla="*/ 251742 h 342109"/>
                  <a:gd name="connsiteX4" fmla="*/ 1246024 w 1247632"/>
                  <a:gd name="connsiteY4" fmla="*/ 1549 h 342109"/>
                  <a:gd name="connsiteX5" fmla="*/ 1246977 w 1247632"/>
                  <a:gd name="connsiteY5" fmla="*/ 2502 h 342109"/>
                  <a:gd name="connsiteX6" fmla="*/ 1966 w 1247632"/>
                  <a:gd name="connsiteY6" fmla="*/ 3098 h 342109"/>
                  <a:gd name="connsiteX7" fmla="*/ 1966 w 1247632"/>
                  <a:gd name="connsiteY7" fmla="*/ 3098 h 342109"/>
                  <a:gd name="connsiteX8" fmla="*/ 3515 w 1247632"/>
                  <a:gd name="connsiteY8" fmla="*/ 1549 h 342109"/>
                  <a:gd name="connsiteX9" fmla="*/ 3515 w 1247632"/>
                  <a:gd name="connsiteY9" fmla="*/ 341455 h 342109"/>
                  <a:gd name="connsiteX10" fmla="*/ 1966 w 1247632"/>
                  <a:gd name="connsiteY10" fmla="*/ 339965 h 342109"/>
                  <a:gd name="connsiteX11" fmla="*/ 891225 w 1247632"/>
                  <a:gd name="connsiteY11" fmla="*/ 340621 h 342109"/>
                  <a:gd name="connsiteX12" fmla="*/ 1152439 w 1247632"/>
                  <a:gd name="connsiteY12" fmla="*/ 341038 h 342109"/>
                  <a:gd name="connsiteX13" fmla="*/ 1222672 w 1247632"/>
                  <a:gd name="connsiteY13" fmla="*/ 341038 h 342109"/>
                  <a:gd name="connsiteX14" fmla="*/ 1240901 w 1247632"/>
                  <a:gd name="connsiteY14" fmla="*/ 341038 h 342109"/>
                  <a:gd name="connsiteX15" fmla="*/ 1247155 w 1247632"/>
                  <a:gd name="connsiteY15" fmla="*/ 341038 h 342109"/>
                  <a:gd name="connsiteX16" fmla="*/ 1241198 w 1247632"/>
                  <a:gd name="connsiteY16" fmla="*/ 341038 h 342109"/>
                  <a:gd name="connsiteX17" fmla="*/ 1223327 w 1247632"/>
                  <a:gd name="connsiteY17" fmla="*/ 341038 h 342109"/>
                  <a:gd name="connsiteX18" fmla="*/ 1153392 w 1247632"/>
                  <a:gd name="connsiteY18" fmla="*/ 341038 h 342109"/>
                  <a:gd name="connsiteX19" fmla="*/ 892536 w 1247632"/>
                  <a:gd name="connsiteY19" fmla="*/ 341455 h 342109"/>
                  <a:gd name="connsiteX20" fmla="*/ 2204 w 1247632"/>
                  <a:gd name="connsiteY20" fmla="*/ 342110 h 342109"/>
                  <a:gd name="connsiteX21" fmla="*/ 0 w 1247632"/>
                  <a:gd name="connsiteY21" fmla="*/ 342110 h 342109"/>
                  <a:gd name="connsiteX22" fmla="*/ 0 w 1247632"/>
                  <a:gd name="connsiteY22" fmla="*/ 341455 h 342109"/>
                  <a:gd name="connsiteX23" fmla="*/ 0 w 1247632"/>
                  <a:gd name="connsiteY23" fmla="*/ 1549 h 342109"/>
                  <a:gd name="connsiteX24" fmla="*/ 0 w 1247632"/>
                  <a:gd name="connsiteY24" fmla="*/ 0 h 342109"/>
                  <a:gd name="connsiteX25" fmla="*/ 1668 w 1247632"/>
                  <a:gd name="connsiteY25" fmla="*/ 0 h 342109"/>
                  <a:gd name="connsiteX26" fmla="*/ 1246679 w 1247632"/>
                  <a:gd name="connsiteY26" fmla="*/ 596 h 342109"/>
                  <a:gd name="connsiteX27" fmla="*/ 1247632 w 1247632"/>
                  <a:gd name="connsiteY27" fmla="*/ 596 h 342109"/>
                  <a:gd name="connsiteX28" fmla="*/ 1247632 w 1247632"/>
                  <a:gd name="connsiteY28" fmla="*/ 1549 h 342109"/>
                  <a:gd name="connsiteX29" fmla="*/ 1247096 w 1247632"/>
                  <a:gd name="connsiteY29" fmla="*/ 252398 h 342109"/>
                  <a:gd name="connsiteX30" fmla="*/ 1247096 w 1247632"/>
                  <a:gd name="connsiteY30" fmla="*/ 318759 h 342109"/>
                  <a:gd name="connsiteX31" fmla="*/ 1247096 w 1247632"/>
                  <a:gd name="connsiteY31" fmla="*/ 335736 h 342109"/>
                  <a:gd name="connsiteX32" fmla="*/ 1246560 w 1247632"/>
                  <a:gd name="connsiteY32" fmla="*/ 341455 h 34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247632" h="342109">
                    <a:moveTo>
                      <a:pt x="1246560" y="341455"/>
                    </a:moveTo>
                    <a:cubicBezTo>
                      <a:pt x="1246560" y="341455"/>
                      <a:pt x="1246560" y="339429"/>
                      <a:pt x="1246560" y="335498"/>
                    </a:cubicBezTo>
                    <a:cubicBezTo>
                      <a:pt x="1246560" y="331566"/>
                      <a:pt x="1246560" y="325847"/>
                      <a:pt x="1246560" y="318342"/>
                    </a:cubicBezTo>
                    <a:cubicBezTo>
                      <a:pt x="1246560" y="303151"/>
                      <a:pt x="1246560" y="280813"/>
                      <a:pt x="1246560" y="251742"/>
                    </a:cubicBezTo>
                    <a:cubicBezTo>
                      <a:pt x="1246560" y="193662"/>
                      <a:pt x="1246262" y="108775"/>
                      <a:pt x="1246024" y="1549"/>
                    </a:cubicBezTo>
                    <a:lnTo>
                      <a:pt x="1246977" y="2502"/>
                    </a:lnTo>
                    <a:lnTo>
                      <a:pt x="1966" y="3098"/>
                    </a:lnTo>
                    <a:lnTo>
                      <a:pt x="1966" y="3098"/>
                    </a:lnTo>
                    <a:lnTo>
                      <a:pt x="3515" y="1549"/>
                    </a:lnTo>
                    <a:lnTo>
                      <a:pt x="3515" y="341455"/>
                    </a:lnTo>
                    <a:lnTo>
                      <a:pt x="1966" y="339965"/>
                    </a:lnTo>
                    <a:lnTo>
                      <a:pt x="891225" y="340621"/>
                    </a:lnTo>
                    <a:lnTo>
                      <a:pt x="1152439" y="341038"/>
                    </a:lnTo>
                    <a:lnTo>
                      <a:pt x="1222672" y="341038"/>
                    </a:lnTo>
                    <a:lnTo>
                      <a:pt x="1240901" y="341038"/>
                    </a:lnTo>
                    <a:lnTo>
                      <a:pt x="1247155" y="341038"/>
                    </a:lnTo>
                    <a:lnTo>
                      <a:pt x="1241198" y="341038"/>
                    </a:lnTo>
                    <a:lnTo>
                      <a:pt x="1223327" y="341038"/>
                    </a:lnTo>
                    <a:lnTo>
                      <a:pt x="1153392" y="341038"/>
                    </a:lnTo>
                    <a:lnTo>
                      <a:pt x="892536" y="341455"/>
                    </a:lnTo>
                    <a:lnTo>
                      <a:pt x="2204" y="342110"/>
                    </a:lnTo>
                    <a:lnTo>
                      <a:pt x="0" y="342110"/>
                    </a:lnTo>
                    <a:lnTo>
                      <a:pt x="0" y="341455"/>
                    </a:lnTo>
                    <a:cubicBezTo>
                      <a:pt x="0" y="232501"/>
                      <a:pt x="0" y="118485"/>
                      <a:pt x="0" y="1549"/>
                    </a:cubicBezTo>
                    <a:lnTo>
                      <a:pt x="0" y="0"/>
                    </a:lnTo>
                    <a:lnTo>
                      <a:pt x="1668" y="0"/>
                    </a:lnTo>
                    <a:lnTo>
                      <a:pt x="1246679" y="596"/>
                    </a:lnTo>
                    <a:lnTo>
                      <a:pt x="1247632" y="596"/>
                    </a:lnTo>
                    <a:lnTo>
                      <a:pt x="1247632" y="1549"/>
                    </a:lnTo>
                    <a:cubicBezTo>
                      <a:pt x="1247632" y="109072"/>
                      <a:pt x="1247215" y="194138"/>
                      <a:pt x="1247096" y="252398"/>
                    </a:cubicBezTo>
                    <a:cubicBezTo>
                      <a:pt x="1247096" y="281349"/>
                      <a:pt x="1247096" y="303628"/>
                      <a:pt x="1247096" y="318759"/>
                    </a:cubicBezTo>
                    <a:cubicBezTo>
                      <a:pt x="1247096" y="326205"/>
                      <a:pt x="1247096" y="331864"/>
                      <a:pt x="1247096" y="335736"/>
                    </a:cubicBezTo>
                    <a:cubicBezTo>
                      <a:pt x="1247096" y="339608"/>
                      <a:pt x="1246560" y="341455"/>
                      <a:pt x="1246560" y="34145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1" name="Forma Livre: Forma 2720">
                <a:extLst>
                  <a:ext uri="{FF2B5EF4-FFF2-40B4-BE49-F238E27FC236}">
                    <a16:creationId xmlns:a16="http://schemas.microsoft.com/office/drawing/2014/main" id="{ADD81422-B633-0422-BB2F-BD51C2A7B9DD}"/>
                  </a:ext>
                </a:extLst>
              </p:cNvPr>
              <p:cNvSpPr/>
              <p:nvPr/>
            </p:nvSpPr>
            <p:spPr>
              <a:xfrm>
                <a:off x="8116028" y="7264082"/>
                <a:ext cx="1241675" cy="3038"/>
              </a:xfrm>
              <a:custGeom>
                <a:avLst/>
                <a:gdLst>
                  <a:gd name="connsiteX0" fmla="*/ 1241675 w 1241675"/>
                  <a:gd name="connsiteY0" fmla="*/ 1489 h 3038"/>
                  <a:gd name="connsiteX1" fmla="*/ 620837 w 1241675"/>
                  <a:gd name="connsiteY1" fmla="*/ 3038 h 3038"/>
                  <a:gd name="connsiteX2" fmla="*/ 0 w 1241675"/>
                  <a:gd name="connsiteY2" fmla="*/ 1489 h 3038"/>
                  <a:gd name="connsiteX3" fmla="*/ 620599 w 1241675"/>
                  <a:gd name="connsiteY3" fmla="*/ 0 h 3038"/>
                  <a:gd name="connsiteX4" fmla="*/ 1241675 w 1241675"/>
                  <a:gd name="connsiteY4" fmla="*/ 1489 h 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38">
                    <a:moveTo>
                      <a:pt x="1241675" y="1489"/>
                    </a:moveTo>
                    <a:cubicBezTo>
                      <a:pt x="1241675" y="2323"/>
                      <a:pt x="963722" y="3038"/>
                      <a:pt x="620837" y="3038"/>
                    </a:cubicBezTo>
                    <a:cubicBezTo>
                      <a:pt x="277953" y="3038"/>
                      <a:pt x="0" y="2323"/>
                      <a:pt x="0" y="1489"/>
                    </a:cubicBezTo>
                    <a:cubicBezTo>
                      <a:pt x="0" y="655"/>
                      <a:pt x="277894" y="0"/>
                      <a:pt x="620599" y="0"/>
                    </a:cubicBezTo>
                    <a:cubicBezTo>
                      <a:pt x="963305" y="0"/>
                      <a:pt x="1241675" y="596"/>
                      <a:pt x="1241675" y="14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2" name="Forma Livre: Forma 2721">
                <a:extLst>
                  <a:ext uri="{FF2B5EF4-FFF2-40B4-BE49-F238E27FC236}">
                    <a16:creationId xmlns:a16="http://schemas.microsoft.com/office/drawing/2014/main" id="{42C0F90B-CF6A-4022-047D-12E120383310}"/>
                  </a:ext>
                </a:extLst>
              </p:cNvPr>
              <p:cNvSpPr/>
              <p:nvPr/>
            </p:nvSpPr>
            <p:spPr>
              <a:xfrm>
                <a:off x="8116028" y="7348433"/>
                <a:ext cx="1241675" cy="3097"/>
              </a:xfrm>
              <a:custGeom>
                <a:avLst/>
                <a:gdLst>
                  <a:gd name="connsiteX0" fmla="*/ 1241675 w 1241675"/>
                  <a:gd name="connsiteY0" fmla="*/ 1549 h 3097"/>
                  <a:gd name="connsiteX1" fmla="*/ 620837 w 1241675"/>
                  <a:gd name="connsiteY1" fmla="*/ 3098 h 3097"/>
                  <a:gd name="connsiteX2" fmla="*/ 0 w 1241675"/>
                  <a:gd name="connsiteY2" fmla="*/ 1549 h 3097"/>
                  <a:gd name="connsiteX3" fmla="*/ 620837 w 1241675"/>
                  <a:gd name="connsiteY3" fmla="*/ 0 h 3097"/>
                  <a:gd name="connsiteX4" fmla="*/ 1241675 w 124167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97">
                    <a:moveTo>
                      <a:pt x="1241675" y="1549"/>
                    </a:moveTo>
                    <a:cubicBezTo>
                      <a:pt x="1241675" y="2383"/>
                      <a:pt x="963722" y="3098"/>
                      <a:pt x="620837" y="3098"/>
                    </a:cubicBezTo>
                    <a:cubicBezTo>
                      <a:pt x="277953" y="3098"/>
                      <a:pt x="0" y="2383"/>
                      <a:pt x="0" y="1549"/>
                    </a:cubicBezTo>
                    <a:cubicBezTo>
                      <a:pt x="0" y="715"/>
                      <a:pt x="277894" y="0"/>
                      <a:pt x="620837" y="0"/>
                    </a:cubicBezTo>
                    <a:cubicBezTo>
                      <a:pt x="963781" y="0"/>
                      <a:pt x="1241675" y="655"/>
                      <a:pt x="124167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3" name="Forma Livre: Forma 2722">
                <a:extLst>
                  <a:ext uri="{FF2B5EF4-FFF2-40B4-BE49-F238E27FC236}">
                    <a16:creationId xmlns:a16="http://schemas.microsoft.com/office/drawing/2014/main" id="{F2BFE37E-4E66-4A08-1EC2-A36156398ECE}"/>
                  </a:ext>
                </a:extLst>
              </p:cNvPr>
              <p:cNvSpPr/>
              <p:nvPr/>
            </p:nvSpPr>
            <p:spPr>
              <a:xfrm>
                <a:off x="8116028" y="7433737"/>
                <a:ext cx="1241675" cy="3097"/>
              </a:xfrm>
              <a:custGeom>
                <a:avLst/>
                <a:gdLst>
                  <a:gd name="connsiteX0" fmla="*/ 1241675 w 1241675"/>
                  <a:gd name="connsiteY0" fmla="*/ 1549 h 3097"/>
                  <a:gd name="connsiteX1" fmla="*/ 620837 w 1241675"/>
                  <a:gd name="connsiteY1" fmla="*/ 3098 h 3097"/>
                  <a:gd name="connsiteX2" fmla="*/ 0 w 1241675"/>
                  <a:gd name="connsiteY2" fmla="*/ 1549 h 3097"/>
                  <a:gd name="connsiteX3" fmla="*/ 620837 w 1241675"/>
                  <a:gd name="connsiteY3" fmla="*/ 0 h 3097"/>
                  <a:gd name="connsiteX4" fmla="*/ 1241675 w 124167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1675" h="3097">
                    <a:moveTo>
                      <a:pt x="1241675" y="1549"/>
                    </a:moveTo>
                    <a:cubicBezTo>
                      <a:pt x="1241675" y="2442"/>
                      <a:pt x="963722" y="3098"/>
                      <a:pt x="620837" y="3098"/>
                    </a:cubicBezTo>
                    <a:cubicBezTo>
                      <a:pt x="277953" y="3098"/>
                      <a:pt x="0" y="2442"/>
                      <a:pt x="0" y="1549"/>
                    </a:cubicBezTo>
                    <a:cubicBezTo>
                      <a:pt x="0" y="655"/>
                      <a:pt x="277894" y="0"/>
                      <a:pt x="620837" y="0"/>
                    </a:cubicBezTo>
                    <a:cubicBezTo>
                      <a:pt x="963781" y="0"/>
                      <a:pt x="1241675" y="715"/>
                      <a:pt x="1241675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4" name="Forma Livre: Forma 2723">
                <a:extLst>
                  <a:ext uri="{FF2B5EF4-FFF2-40B4-BE49-F238E27FC236}">
                    <a16:creationId xmlns:a16="http://schemas.microsoft.com/office/drawing/2014/main" id="{B9B5446E-7112-B72B-9C38-C26B45EC792B}"/>
                  </a:ext>
                </a:extLst>
              </p:cNvPr>
              <p:cNvSpPr/>
              <p:nvPr/>
            </p:nvSpPr>
            <p:spPr>
              <a:xfrm>
                <a:off x="8255719" y="7179433"/>
                <a:ext cx="3097" cy="343480"/>
              </a:xfrm>
              <a:custGeom>
                <a:avLst/>
                <a:gdLst>
                  <a:gd name="connsiteX0" fmla="*/ 1549 w 3097"/>
                  <a:gd name="connsiteY0" fmla="*/ 343480 h 343480"/>
                  <a:gd name="connsiteX1" fmla="*/ 0 w 3097"/>
                  <a:gd name="connsiteY1" fmla="*/ 171740 h 343480"/>
                  <a:gd name="connsiteX2" fmla="*/ 1549 w 3097"/>
                  <a:gd name="connsiteY2" fmla="*/ 0 h 343480"/>
                  <a:gd name="connsiteX3" fmla="*/ 3098 w 3097"/>
                  <a:gd name="connsiteY3" fmla="*/ 171740 h 343480"/>
                  <a:gd name="connsiteX4" fmla="*/ 1549 w 3097"/>
                  <a:gd name="connsiteY4" fmla="*/ 343480 h 34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43480">
                    <a:moveTo>
                      <a:pt x="1549" y="343480"/>
                    </a:moveTo>
                    <a:cubicBezTo>
                      <a:pt x="715" y="343480"/>
                      <a:pt x="0" y="266575"/>
                      <a:pt x="0" y="171740"/>
                    </a:cubicBezTo>
                    <a:cubicBezTo>
                      <a:pt x="0" y="76905"/>
                      <a:pt x="715" y="0"/>
                      <a:pt x="1549" y="0"/>
                    </a:cubicBezTo>
                    <a:cubicBezTo>
                      <a:pt x="2383" y="0"/>
                      <a:pt x="3098" y="76905"/>
                      <a:pt x="3098" y="171740"/>
                    </a:cubicBezTo>
                    <a:cubicBezTo>
                      <a:pt x="3098" y="266575"/>
                      <a:pt x="2383" y="343480"/>
                      <a:pt x="1549" y="3434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5" name="Forma Livre: Forma 2724">
                <a:extLst>
                  <a:ext uri="{FF2B5EF4-FFF2-40B4-BE49-F238E27FC236}">
                    <a16:creationId xmlns:a16="http://schemas.microsoft.com/office/drawing/2014/main" id="{1DF9EAED-1B8A-B035-86B7-84FCFB9F5CA1}"/>
                  </a:ext>
                </a:extLst>
              </p:cNvPr>
              <p:cNvSpPr/>
              <p:nvPr/>
            </p:nvSpPr>
            <p:spPr>
              <a:xfrm>
                <a:off x="8676759" y="7184616"/>
                <a:ext cx="3097" cy="327991"/>
              </a:xfrm>
              <a:custGeom>
                <a:avLst/>
                <a:gdLst>
                  <a:gd name="connsiteX0" fmla="*/ 1549 w 3097"/>
                  <a:gd name="connsiteY0" fmla="*/ 327992 h 327991"/>
                  <a:gd name="connsiteX1" fmla="*/ 0 w 3097"/>
                  <a:gd name="connsiteY1" fmla="*/ 163996 h 327991"/>
                  <a:gd name="connsiteX2" fmla="*/ 1549 w 3097"/>
                  <a:gd name="connsiteY2" fmla="*/ 0 h 327991"/>
                  <a:gd name="connsiteX3" fmla="*/ 3098 w 3097"/>
                  <a:gd name="connsiteY3" fmla="*/ 163996 h 327991"/>
                  <a:gd name="connsiteX4" fmla="*/ 1549 w 3097"/>
                  <a:gd name="connsiteY4" fmla="*/ 327992 h 327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27991">
                    <a:moveTo>
                      <a:pt x="1549" y="327992"/>
                    </a:moveTo>
                    <a:cubicBezTo>
                      <a:pt x="715" y="327992"/>
                      <a:pt x="0" y="254542"/>
                      <a:pt x="0" y="163996"/>
                    </a:cubicBezTo>
                    <a:cubicBezTo>
                      <a:pt x="0" y="73450"/>
                      <a:pt x="715" y="0"/>
                      <a:pt x="1549" y="0"/>
                    </a:cubicBezTo>
                    <a:cubicBezTo>
                      <a:pt x="2383" y="0"/>
                      <a:pt x="3098" y="73390"/>
                      <a:pt x="3098" y="163996"/>
                    </a:cubicBezTo>
                    <a:cubicBezTo>
                      <a:pt x="3098" y="254602"/>
                      <a:pt x="2442" y="327992"/>
                      <a:pt x="1549" y="3279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6" name="Forma Livre: Forma 2725">
                <a:extLst>
                  <a:ext uri="{FF2B5EF4-FFF2-40B4-BE49-F238E27FC236}">
                    <a16:creationId xmlns:a16="http://schemas.microsoft.com/office/drawing/2014/main" id="{48DC7E22-3AAC-8640-7594-734CE41269D2}"/>
                  </a:ext>
                </a:extLst>
              </p:cNvPr>
              <p:cNvSpPr/>
              <p:nvPr/>
            </p:nvSpPr>
            <p:spPr>
              <a:xfrm>
                <a:off x="9120436" y="7189798"/>
                <a:ext cx="3097" cy="338297"/>
              </a:xfrm>
              <a:custGeom>
                <a:avLst/>
                <a:gdLst>
                  <a:gd name="connsiteX0" fmla="*/ 1549 w 3097"/>
                  <a:gd name="connsiteY0" fmla="*/ 338298 h 338297"/>
                  <a:gd name="connsiteX1" fmla="*/ 0 w 3097"/>
                  <a:gd name="connsiteY1" fmla="*/ 169119 h 338297"/>
                  <a:gd name="connsiteX2" fmla="*/ 1549 w 3097"/>
                  <a:gd name="connsiteY2" fmla="*/ 0 h 338297"/>
                  <a:gd name="connsiteX3" fmla="*/ 3098 w 3097"/>
                  <a:gd name="connsiteY3" fmla="*/ 169119 h 338297"/>
                  <a:gd name="connsiteX4" fmla="*/ 1549 w 3097"/>
                  <a:gd name="connsiteY4" fmla="*/ 338298 h 33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38297">
                    <a:moveTo>
                      <a:pt x="1549" y="338298"/>
                    </a:moveTo>
                    <a:cubicBezTo>
                      <a:pt x="715" y="338298"/>
                      <a:pt x="0" y="262525"/>
                      <a:pt x="0" y="169119"/>
                    </a:cubicBezTo>
                    <a:cubicBezTo>
                      <a:pt x="0" y="75713"/>
                      <a:pt x="715" y="0"/>
                      <a:pt x="1549" y="0"/>
                    </a:cubicBezTo>
                    <a:cubicBezTo>
                      <a:pt x="2383" y="0"/>
                      <a:pt x="3098" y="75713"/>
                      <a:pt x="3098" y="169119"/>
                    </a:cubicBezTo>
                    <a:cubicBezTo>
                      <a:pt x="3098" y="262525"/>
                      <a:pt x="2442" y="338298"/>
                      <a:pt x="1549" y="33829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7" name="Forma Livre: Forma 2726">
                <a:extLst>
                  <a:ext uri="{FF2B5EF4-FFF2-40B4-BE49-F238E27FC236}">
                    <a16:creationId xmlns:a16="http://schemas.microsoft.com/office/drawing/2014/main" id="{9761F351-D56A-D4BF-83D0-6C84286E1DAF}"/>
                  </a:ext>
                </a:extLst>
              </p:cNvPr>
              <p:cNvSpPr/>
              <p:nvPr/>
            </p:nvSpPr>
            <p:spPr>
              <a:xfrm>
                <a:off x="9107926" y="7443209"/>
                <a:ext cx="369869" cy="373920"/>
              </a:xfrm>
              <a:custGeom>
                <a:avLst/>
                <a:gdLst>
                  <a:gd name="connsiteX0" fmla="*/ 0 w 369869"/>
                  <a:gd name="connsiteY0" fmla="*/ 373920 h 373920"/>
                  <a:gd name="connsiteX1" fmla="*/ 369870 w 369869"/>
                  <a:gd name="connsiteY1" fmla="*/ 0 h 373920"/>
                  <a:gd name="connsiteX2" fmla="*/ 0 w 369869"/>
                  <a:gd name="connsiteY2" fmla="*/ 0 h 373920"/>
                  <a:gd name="connsiteX3" fmla="*/ 0 w 369869"/>
                  <a:gd name="connsiteY3" fmla="*/ 373920 h 37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9869" h="373920">
                    <a:moveTo>
                      <a:pt x="0" y="373920"/>
                    </a:moveTo>
                    <a:lnTo>
                      <a:pt x="369870" y="0"/>
                    </a:lnTo>
                    <a:lnTo>
                      <a:pt x="0" y="0"/>
                    </a:lnTo>
                    <a:lnTo>
                      <a:pt x="0" y="37392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8" name="Forma Livre: Forma 2727">
                <a:extLst>
                  <a:ext uri="{FF2B5EF4-FFF2-40B4-BE49-F238E27FC236}">
                    <a16:creationId xmlns:a16="http://schemas.microsoft.com/office/drawing/2014/main" id="{9831E804-03A9-BE1E-B803-8EB9C75B753C}"/>
                  </a:ext>
                </a:extLst>
              </p:cNvPr>
              <p:cNvSpPr/>
              <p:nvPr/>
            </p:nvSpPr>
            <p:spPr>
              <a:xfrm>
                <a:off x="9106497" y="7441779"/>
                <a:ext cx="374754" cy="375349"/>
              </a:xfrm>
              <a:custGeom>
                <a:avLst/>
                <a:gdLst>
                  <a:gd name="connsiteX0" fmla="*/ 1430 w 374754"/>
                  <a:gd name="connsiteY0" fmla="*/ 375350 h 375349"/>
                  <a:gd name="connsiteX1" fmla="*/ 0 w 374754"/>
                  <a:gd name="connsiteY1" fmla="*/ 1430 h 375349"/>
                  <a:gd name="connsiteX2" fmla="*/ 0 w 374754"/>
                  <a:gd name="connsiteY2" fmla="*/ 0 h 375349"/>
                  <a:gd name="connsiteX3" fmla="*/ 1430 w 374754"/>
                  <a:gd name="connsiteY3" fmla="*/ 0 h 375349"/>
                  <a:gd name="connsiteX4" fmla="*/ 262346 w 374754"/>
                  <a:gd name="connsiteY4" fmla="*/ 0 h 375349"/>
                  <a:gd name="connsiteX5" fmla="*/ 374754 w 374754"/>
                  <a:gd name="connsiteY5" fmla="*/ 0 h 375349"/>
                  <a:gd name="connsiteX6" fmla="*/ 372193 w 374754"/>
                  <a:gd name="connsiteY6" fmla="*/ 2621 h 375349"/>
                  <a:gd name="connsiteX7" fmla="*/ 107405 w 374754"/>
                  <a:gd name="connsiteY7" fmla="*/ 269077 h 375349"/>
                  <a:gd name="connsiteX8" fmla="*/ 1430 w 374754"/>
                  <a:gd name="connsiteY8" fmla="*/ 375350 h 375349"/>
                  <a:gd name="connsiteX9" fmla="*/ 107583 w 374754"/>
                  <a:gd name="connsiteY9" fmla="*/ 267112 h 375349"/>
                  <a:gd name="connsiteX10" fmla="*/ 370227 w 374754"/>
                  <a:gd name="connsiteY10" fmla="*/ 358 h 375349"/>
                  <a:gd name="connsiteX11" fmla="*/ 371299 w 374754"/>
                  <a:gd name="connsiteY11" fmla="*/ 2919 h 375349"/>
                  <a:gd name="connsiteX12" fmla="*/ 262346 w 374754"/>
                  <a:gd name="connsiteY12" fmla="*/ 2919 h 375349"/>
                  <a:gd name="connsiteX13" fmla="*/ 1430 w 374754"/>
                  <a:gd name="connsiteY13" fmla="*/ 2919 h 375349"/>
                  <a:gd name="connsiteX14" fmla="*/ 2859 w 374754"/>
                  <a:gd name="connsiteY14" fmla="*/ 1549 h 375349"/>
                  <a:gd name="connsiteX15" fmla="*/ 1430 w 374754"/>
                  <a:gd name="connsiteY15" fmla="*/ 375350 h 37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4754" h="375349">
                    <a:moveTo>
                      <a:pt x="1430" y="375350"/>
                    </a:moveTo>
                    <a:cubicBezTo>
                      <a:pt x="1430" y="362840"/>
                      <a:pt x="834" y="220766"/>
                      <a:pt x="0" y="1430"/>
                    </a:cubicBezTo>
                    <a:lnTo>
                      <a:pt x="0" y="0"/>
                    </a:lnTo>
                    <a:lnTo>
                      <a:pt x="1430" y="0"/>
                    </a:lnTo>
                    <a:lnTo>
                      <a:pt x="262346" y="0"/>
                    </a:lnTo>
                    <a:lnTo>
                      <a:pt x="374754" y="0"/>
                    </a:lnTo>
                    <a:lnTo>
                      <a:pt x="372193" y="2621"/>
                    </a:lnTo>
                    <a:lnTo>
                      <a:pt x="107405" y="269077"/>
                    </a:lnTo>
                    <a:lnTo>
                      <a:pt x="1430" y="375350"/>
                    </a:lnTo>
                    <a:lnTo>
                      <a:pt x="107583" y="267112"/>
                    </a:lnTo>
                    <a:lnTo>
                      <a:pt x="370227" y="358"/>
                    </a:lnTo>
                    <a:lnTo>
                      <a:pt x="371299" y="2919"/>
                    </a:lnTo>
                    <a:lnTo>
                      <a:pt x="262346" y="2919"/>
                    </a:lnTo>
                    <a:lnTo>
                      <a:pt x="1430" y="2919"/>
                    </a:lnTo>
                    <a:lnTo>
                      <a:pt x="2859" y="1549"/>
                    </a:lnTo>
                    <a:cubicBezTo>
                      <a:pt x="2025" y="220766"/>
                      <a:pt x="1489" y="362840"/>
                      <a:pt x="1430" y="37535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29" name="Forma Livre: Forma 2728">
                <a:extLst>
                  <a:ext uri="{FF2B5EF4-FFF2-40B4-BE49-F238E27FC236}">
                    <a16:creationId xmlns:a16="http://schemas.microsoft.com/office/drawing/2014/main" id="{1DF556F8-4AE9-34EF-F6F8-78075CAB0034}"/>
                  </a:ext>
                </a:extLst>
              </p:cNvPr>
              <p:cNvSpPr/>
              <p:nvPr/>
            </p:nvSpPr>
            <p:spPr>
              <a:xfrm>
                <a:off x="8118470" y="7594576"/>
                <a:ext cx="971168" cy="3097"/>
              </a:xfrm>
              <a:custGeom>
                <a:avLst/>
                <a:gdLst>
                  <a:gd name="connsiteX0" fmla="*/ 971168 w 971168"/>
                  <a:gd name="connsiteY0" fmla="*/ 1549 h 3097"/>
                  <a:gd name="connsiteX1" fmla="*/ 485614 w 971168"/>
                  <a:gd name="connsiteY1" fmla="*/ 3098 h 3097"/>
                  <a:gd name="connsiteX2" fmla="*/ 0 w 971168"/>
                  <a:gd name="connsiteY2" fmla="*/ 1549 h 3097"/>
                  <a:gd name="connsiteX3" fmla="*/ 485614 w 971168"/>
                  <a:gd name="connsiteY3" fmla="*/ 0 h 3097"/>
                  <a:gd name="connsiteX4" fmla="*/ 971168 w 97116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168" h="3097">
                    <a:moveTo>
                      <a:pt x="971168" y="1549"/>
                    </a:moveTo>
                    <a:cubicBezTo>
                      <a:pt x="971168" y="2383"/>
                      <a:pt x="753738" y="3098"/>
                      <a:pt x="485614" y="3098"/>
                    </a:cubicBezTo>
                    <a:cubicBezTo>
                      <a:pt x="217490" y="3098"/>
                      <a:pt x="0" y="2383"/>
                      <a:pt x="0" y="1549"/>
                    </a:cubicBezTo>
                    <a:cubicBezTo>
                      <a:pt x="0" y="715"/>
                      <a:pt x="217371" y="0"/>
                      <a:pt x="485614" y="0"/>
                    </a:cubicBezTo>
                    <a:cubicBezTo>
                      <a:pt x="753857" y="0"/>
                      <a:pt x="971168" y="715"/>
                      <a:pt x="9711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0" name="Forma Livre: Forma 2729">
                <a:extLst>
                  <a:ext uri="{FF2B5EF4-FFF2-40B4-BE49-F238E27FC236}">
                    <a16:creationId xmlns:a16="http://schemas.microsoft.com/office/drawing/2014/main" id="{FE798A13-C7BD-4E0A-4C9D-C534D9844035}"/>
                  </a:ext>
                </a:extLst>
              </p:cNvPr>
              <p:cNvSpPr/>
              <p:nvPr/>
            </p:nvSpPr>
            <p:spPr>
              <a:xfrm>
                <a:off x="8118470" y="7643780"/>
                <a:ext cx="971168" cy="3097"/>
              </a:xfrm>
              <a:custGeom>
                <a:avLst/>
                <a:gdLst>
                  <a:gd name="connsiteX0" fmla="*/ 971168 w 971168"/>
                  <a:gd name="connsiteY0" fmla="*/ 1549 h 3097"/>
                  <a:gd name="connsiteX1" fmla="*/ 485614 w 971168"/>
                  <a:gd name="connsiteY1" fmla="*/ 3098 h 3097"/>
                  <a:gd name="connsiteX2" fmla="*/ 0 w 971168"/>
                  <a:gd name="connsiteY2" fmla="*/ 1549 h 3097"/>
                  <a:gd name="connsiteX3" fmla="*/ 485614 w 971168"/>
                  <a:gd name="connsiteY3" fmla="*/ 0 h 3097"/>
                  <a:gd name="connsiteX4" fmla="*/ 971168 w 97116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168" h="3097">
                    <a:moveTo>
                      <a:pt x="971168" y="1549"/>
                    </a:moveTo>
                    <a:cubicBezTo>
                      <a:pt x="971168" y="2383"/>
                      <a:pt x="753738" y="3098"/>
                      <a:pt x="485614" y="3098"/>
                    </a:cubicBezTo>
                    <a:cubicBezTo>
                      <a:pt x="217490" y="3098"/>
                      <a:pt x="0" y="2383"/>
                      <a:pt x="0" y="1549"/>
                    </a:cubicBezTo>
                    <a:cubicBezTo>
                      <a:pt x="0" y="715"/>
                      <a:pt x="217371" y="0"/>
                      <a:pt x="485614" y="0"/>
                    </a:cubicBezTo>
                    <a:cubicBezTo>
                      <a:pt x="753857" y="0"/>
                      <a:pt x="971168" y="596"/>
                      <a:pt x="971168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1" name="Forma Livre: Forma 2730">
                <a:extLst>
                  <a:ext uri="{FF2B5EF4-FFF2-40B4-BE49-F238E27FC236}">
                    <a16:creationId xmlns:a16="http://schemas.microsoft.com/office/drawing/2014/main" id="{29B3C8D3-3B82-14C9-F12A-291F778E00F7}"/>
                  </a:ext>
                </a:extLst>
              </p:cNvPr>
              <p:cNvSpPr/>
              <p:nvPr/>
            </p:nvSpPr>
            <p:spPr>
              <a:xfrm>
                <a:off x="8118470" y="7692866"/>
                <a:ext cx="441949" cy="3097"/>
              </a:xfrm>
              <a:custGeom>
                <a:avLst/>
                <a:gdLst>
                  <a:gd name="connsiteX0" fmla="*/ 441949 w 441949"/>
                  <a:gd name="connsiteY0" fmla="*/ 1549 h 3097"/>
                  <a:gd name="connsiteX1" fmla="*/ 220945 w 441949"/>
                  <a:gd name="connsiteY1" fmla="*/ 3098 h 3097"/>
                  <a:gd name="connsiteX2" fmla="*/ 0 w 441949"/>
                  <a:gd name="connsiteY2" fmla="*/ 1549 h 3097"/>
                  <a:gd name="connsiteX3" fmla="*/ 220945 w 441949"/>
                  <a:gd name="connsiteY3" fmla="*/ 0 h 3097"/>
                  <a:gd name="connsiteX4" fmla="*/ 441949 w 44194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949" h="3097">
                    <a:moveTo>
                      <a:pt x="441949" y="1549"/>
                    </a:moveTo>
                    <a:cubicBezTo>
                      <a:pt x="441949" y="2383"/>
                      <a:pt x="343004" y="3098"/>
                      <a:pt x="220945" y="3098"/>
                    </a:cubicBezTo>
                    <a:cubicBezTo>
                      <a:pt x="98886" y="3098"/>
                      <a:pt x="0" y="2383"/>
                      <a:pt x="0" y="1549"/>
                    </a:cubicBezTo>
                    <a:cubicBezTo>
                      <a:pt x="0" y="715"/>
                      <a:pt x="98886" y="0"/>
                      <a:pt x="220945" y="0"/>
                    </a:cubicBezTo>
                    <a:cubicBezTo>
                      <a:pt x="343004" y="0"/>
                      <a:pt x="441949" y="655"/>
                      <a:pt x="44194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2" name="Forma Livre: Forma 2731">
                <a:extLst>
                  <a:ext uri="{FF2B5EF4-FFF2-40B4-BE49-F238E27FC236}">
                    <a16:creationId xmlns:a16="http://schemas.microsoft.com/office/drawing/2014/main" id="{4B515FBB-FAE2-B0DF-EB40-9543A1E199C9}"/>
                  </a:ext>
                </a:extLst>
              </p:cNvPr>
              <p:cNvSpPr/>
              <p:nvPr/>
            </p:nvSpPr>
            <p:spPr>
              <a:xfrm>
                <a:off x="8200081" y="5951757"/>
                <a:ext cx="142967" cy="168582"/>
              </a:xfrm>
              <a:custGeom>
                <a:avLst/>
                <a:gdLst>
                  <a:gd name="connsiteX0" fmla="*/ 55817 w 142967"/>
                  <a:gd name="connsiteY0" fmla="*/ 26449 h 168582"/>
                  <a:gd name="connsiteX1" fmla="*/ 0 w 142967"/>
                  <a:gd name="connsiteY1" fmla="*/ 26449 h 168582"/>
                  <a:gd name="connsiteX2" fmla="*/ 0 w 142967"/>
                  <a:gd name="connsiteY2" fmla="*/ 0 h 168582"/>
                  <a:gd name="connsiteX3" fmla="*/ 142968 w 142967"/>
                  <a:gd name="connsiteY3" fmla="*/ 0 h 168582"/>
                  <a:gd name="connsiteX4" fmla="*/ 142968 w 142967"/>
                  <a:gd name="connsiteY4" fmla="*/ 26449 h 168582"/>
                  <a:gd name="connsiteX5" fmla="*/ 87151 w 142967"/>
                  <a:gd name="connsiteY5" fmla="*/ 26449 h 168582"/>
                  <a:gd name="connsiteX6" fmla="*/ 87151 w 142967"/>
                  <a:gd name="connsiteY6" fmla="*/ 168583 h 168582"/>
                  <a:gd name="connsiteX7" fmla="*/ 55817 w 142967"/>
                  <a:gd name="connsiteY7" fmla="*/ 168583 h 16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967" h="168582">
                    <a:moveTo>
                      <a:pt x="55817" y="26449"/>
                    </a:moveTo>
                    <a:lnTo>
                      <a:pt x="0" y="26449"/>
                    </a:lnTo>
                    <a:lnTo>
                      <a:pt x="0" y="0"/>
                    </a:lnTo>
                    <a:lnTo>
                      <a:pt x="142968" y="0"/>
                    </a:lnTo>
                    <a:lnTo>
                      <a:pt x="142968" y="26449"/>
                    </a:lnTo>
                    <a:lnTo>
                      <a:pt x="87151" y="26449"/>
                    </a:lnTo>
                    <a:lnTo>
                      <a:pt x="87151" y="168583"/>
                    </a:lnTo>
                    <a:lnTo>
                      <a:pt x="55817" y="168583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3" name="Forma Livre: Forma 2732">
                <a:extLst>
                  <a:ext uri="{FF2B5EF4-FFF2-40B4-BE49-F238E27FC236}">
                    <a16:creationId xmlns:a16="http://schemas.microsoft.com/office/drawing/2014/main" id="{6C56B464-5267-6570-F3DA-FA142445FF75}"/>
                  </a:ext>
                </a:extLst>
              </p:cNvPr>
              <p:cNvSpPr/>
              <p:nvPr/>
            </p:nvSpPr>
            <p:spPr>
              <a:xfrm>
                <a:off x="8334292" y="5951936"/>
                <a:ext cx="182641" cy="168404"/>
              </a:xfrm>
              <a:custGeom>
                <a:avLst/>
                <a:gdLst>
                  <a:gd name="connsiteX0" fmla="*/ 133079 w 182641"/>
                  <a:gd name="connsiteY0" fmla="*/ 129267 h 168404"/>
                  <a:gd name="connsiteX1" fmla="*/ 48847 w 182641"/>
                  <a:gd name="connsiteY1" fmla="*/ 129267 h 168404"/>
                  <a:gd name="connsiteX2" fmla="*/ 32227 w 182641"/>
                  <a:gd name="connsiteY2" fmla="*/ 168404 h 168404"/>
                  <a:gd name="connsiteX3" fmla="*/ 0 w 182641"/>
                  <a:gd name="connsiteY3" fmla="*/ 168404 h 168404"/>
                  <a:gd name="connsiteX4" fmla="*/ 75773 w 182641"/>
                  <a:gd name="connsiteY4" fmla="*/ 0 h 168404"/>
                  <a:gd name="connsiteX5" fmla="*/ 106571 w 182641"/>
                  <a:gd name="connsiteY5" fmla="*/ 0 h 168404"/>
                  <a:gd name="connsiteX6" fmla="*/ 182641 w 182641"/>
                  <a:gd name="connsiteY6" fmla="*/ 168404 h 168404"/>
                  <a:gd name="connsiteX7" fmla="*/ 149878 w 182641"/>
                  <a:gd name="connsiteY7" fmla="*/ 168404 h 168404"/>
                  <a:gd name="connsiteX8" fmla="*/ 122714 w 182641"/>
                  <a:gd name="connsiteY8" fmla="*/ 104724 h 168404"/>
                  <a:gd name="connsiteX9" fmla="*/ 90963 w 182641"/>
                  <a:gd name="connsiteY9" fmla="*/ 31393 h 168404"/>
                  <a:gd name="connsiteX10" fmla="*/ 59451 w 182641"/>
                  <a:gd name="connsiteY10" fmla="*/ 105022 h 16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641" h="168404">
                    <a:moveTo>
                      <a:pt x="133079" y="129267"/>
                    </a:moveTo>
                    <a:lnTo>
                      <a:pt x="48847" y="129267"/>
                    </a:lnTo>
                    <a:lnTo>
                      <a:pt x="32227" y="168404"/>
                    </a:lnTo>
                    <a:lnTo>
                      <a:pt x="0" y="168404"/>
                    </a:lnTo>
                    <a:lnTo>
                      <a:pt x="75773" y="0"/>
                    </a:lnTo>
                    <a:lnTo>
                      <a:pt x="106571" y="0"/>
                    </a:lnTo>
                    <a:lnTo>
                      <a:pt x="182641" y="168404"/>
                    </a:lnTo>
                    <a:lnTo>
                      <a:pt x="149878" y="168404"/>
                    </a:lnTo>
                    <a:close/>
                    <a:moveTo>
                      <a:pt x="122714" y="104724"/>
                    </a:moveTo>
                    <a:lnTo>
                      <a:pt x="90963" y="31393"/>
                    </a:lnTo>
                    <a:lnTo>
                      <a:pt x="59451" y="10502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4" name="Forma Livre: Forma 2733">
                <a:extLst>
                  <a:ext uri="{FF2B5EF4-FFF2-40B4-BE49-F238E27FC236}">
                    <a16:creationId xmlns:a16="http://schemas.microsoft.com/office/drawing/2014/main" id="{8FCD7D6B-1F67-5D36-2127-EECAEB5525D3}"/>
                  </a:ext>
                </a:extLst>
              </p:cNvPr>
              <p:cNvSpPr/>
              <p:nvPr/>
            </p:nvSpPr>
            <p:spPr>
              <a:xfrm>
                <a:off x="8509308" y="5951936"/>
                <a:ext cx="162745" cy="168404"/>
              </a:xfrm>
              <a:custGeom>
                <a:avLst/>
                <a:gdLst>
                  <a:gd name="connsiteX0" fmla="*/ 126705 w 162745"/>
                  <a:gd name="connsiteY0" fmla="*/ 168404 h 168404"/>
                  <a:gd name="connsiteX1" fmla="*/ 80955 w 162745"/>
                  <a:gd name="connsiteY1" fmla="*/ 104426 h 168404"/>
                  <a:gd name="connsiteX2" fmla="*/ 35742 w 162745"/>
                  <a:gd name="connsiteY2" fmla="*/ 168404 h 168404"/>
                  <a:gd name="connsiteX3" fmla="*/ 0 w 162745"/>
                  <a:gd name="connsiteY3" fmla="*/ 168404 h 168404"/>
                  <a:gd name="connsiteX4" fmla="*/ 62548 w 162745"/>
                  <a:gd name="connsiteY4" fmla="*/ 82504 h 168404"/>
                  <a:gd name="connsiteX5" fmla="*/ 3396 w 162745"/>
                  <a:gd name="connsiteY5" fmla="*/ 0 h 168404"/>
                  <a:gd name="connsiteX6" fmla="*/ 38720 w 162745"/>
                  <a:gd name="connsiteY6" fmla="*/ 0 h 168404"/>
                  <a:gd name="connsiteX7" fmla="*/ 81790 w 162745"/>
                  <a:gd name="connsiteY7" fmla="*/ 59927 h 168404"/>
                  <a:gd name="connsiteX8" fmla="*/ 124382 w 162745"/>
                  <a:gd name="connsiteY8" fmla="*/ 0 h 168404"/>
                  <a:gd name="connsiteX9" fmla="*/ 158337 w 162745"/>
                  <a:gd name="connsiteY9" fmla="*/ 0 h 168404"/>
                  <a:gd name="connsiteX10" fmla="*/ 99363 w 162745"/>
                  <a:gd name="connsiteY10" fmla="*/ 81313 h 168404"/>
                  <a:gd name="connsiteX11" fmla="*/ 162745 w 162745"/>
                  <a:gd name="connsiteY11" fmla="*/ 168404 h 16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745" h="168404">
                    <a:moveTo>
                      <a:pt x="126705" y="168404"/>
                    </a:moveTo>
                    <a:lnTo>
                      <a:pt x="80955" y="104426"/>
                    </a:lnTo>
                    <a:lnTo>
                      <a:pt x="35742" y="168404"/>
                    </a:lnTo>
                    <a:lnTo>
                      <a:pt x="0" y="168404"/>
                    </a:lnTo>
                    <a:lnTo>
                      <a:pt x="62548" y="82504"/>
                    </a:lnTo>
                    <a:lnTo>
                      <a:pt x="3396" y="0"/>
                    </a:lnTo>
                    <a:lnTo>
                      <a:pt x="38720" y="0"/>
                    </a:lnTo>
                    <a:lnTo>
                      <a:pt x="81790" y="59927"/>
                    </a:lnTo>
                    <a:lnTo>
                      <a:pt x="124382" y="0"/>
                    </a:lnTo>
                    <a:lnTo>
                      <a:pt x="158337" y="0"/>
                    </a:lnTo>
                    <a:lnTo>
                      <a:pt x="99363" y="81313"/>
                    </a:lnTo>
                    <a:lnTo>
                      <a:pt x="162745" y="16840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5" name="Forma Livre: Forma 2734">
                <a:extLst>
                  <a:ext uri="{FF2B5EF4-FFF2-40B4-BE49-F238E27FC236}">
                    <a16:creationId xmlns:a16="http://schemas.microsoft.com/office/drawing/2014/main" id="{548FC8A3-0A35-D769-3B5E-EC0DAA10E992}"/>
                  </a:ext>
                </a:extLst>
              </p:cNvPr>
              <p:cNvSpPr/>
              <p:nvPr/>
            </p:nvSpPr>
            <p:spPr>
              <a:xfrm>
                <a:off x="8109833" y="5797114"/>
                <a:ext cx="1282837" cy="3097"/>
              </a:xfrm>
              <a:custGeom>
                <a:avLst/>
                <a:gdLst>
                  <a:gd name="connsiteX0" fmla="*/ 1282838 w 1282837"/>
                  <a:gd name="connsiteY0" fmla="*/ 1549 h 3097"/>
                  <a:gd name="connsiteX1" fmla="*/ 641449 w 1282837"/>
                  <a:gd name="connsiteY1" fmla="*/ 3098 h 3097"/>
                  <a:gd name="connsiteX2" fmla="*/ 0 w 1282837"/>
                  <a:gd name="connsiteY2" fmla="*/ 1549 h 3097"/>
                  <a:gd name="connsiteX3" fmla="*/ 641449 w 1282837"/>
                  <a:gd name="connsiteY3" fmla="*/ 0 h 3097"/>
                  <a:gd name="connsiteX4" fmla="*/ 1282838 w 128283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2837" h="3097">
                    <a:moveTo>
                      <a:pt x="1282838" y="1549"/>
                    </a:moveTo>
                    <a:cubicBezTo>
                      <a:pt x="1282838" y="2383"/>
                      <a:pt x="995651" y="3098"/>
                      <a:pt x="641449" y="3098"/>
                    </a:cubicBezTo>
                    <a:cubicBezTo>
                      <a:pt x="287246" y="3098"/>
                      <a:pt x="0" y="2383"/>
                      <a:pt x="0" y="1549"/>
                    </a:cubicBezTo>
                    <a:cubicBezTo>
                      <a:pt x="0" y="715"/>
                      <a:pt x="287127" y="0"/>
                      <a:pt x="641449" y="0"/>
                    </a:cubicBezTo>
                    <a:cubicBezTo>
                      <a:pt x="995771" y="0"/>
                      <a:pt x="1282838" y="834"/>
                      <a:pt x="1282838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6" name="Forma Livre: Forma 2735">
                <a:extLst>
                  <a:ext uri="{FF2B5EF4-FFF2-40B4-BE49-F238E27FC236}">
                    <a16:creationId xmlns:a16="http://schemas.microsoft.com/office/drawing/2014/main" id="{495E192E-4F3E-5527-5E10-31EC95B0C5CF}"/>
                  </a:ext>
                </a:extLst>
              </p:cNvPr>
              <p:cNvSpPr/>
              <p:nvPr/>
            </p:nvSpPr>
            <p:spPr>
              <a:xfrm>
                <a:off x="8109833" y="5820584"/>
                <a:ext cx="645797" cy="3097"/>
              </a:xfrm>
              <a:custGeom>
                <a:avLst/>
                <a:gdLst>
                  <a:gd name="connsiteX0" fmla="*/ 645797 w 645797"/>
                  <a:gd name="connsiteY0" fmla="*/ 1549 h 3097"/>
                  <a:gd name="connsiteX1" fmla="*/ 322928 w 645797"/>
                  <a:gd name="connsiteY1" fmla="*/ 3098 h 3097"/>
                  <a:gd name="connsiteX2" fmla="*/ 0 w 645797"/>
                  <a:gd name="connsiteY2" fmla="*/ 1549 h 3097"/>
                  <a:gd name="connsiteX3" fmla="*/ 322928 w 645797"/>
                  <a:gd name="connsiteY3" fmla="*/ 0 h 3097"/>
                  <a:gd name="connsiteX4" fmla="*/ 645797 w 645797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797" h="3097">
                    <a:moveTo>
                      <a:pt x="645797" y="1549"/>
                    </a:moveTo>
                    <a:cubicBezTo>
                      <a:pt x="645797" y="2383"/>
                      <a:pt x="501221" y="3098"/>
                      <a:pt x="322928" y="3098"/>
                    </a:cubicBezTo>
                    <a:cubicBezTo>
                      <a:pt x="144636" y="3098"/>
                      <a:pt x="0" y="2383"/>
                      <a:pt x="0" y="1549"/>
                    </a:cubicBezTo>
                    <a:cubicBezTo>
                      <a:pt x="0" y="715"/>
                      <a:pt x="144576" y="0"/>
                      <a:pt x="322928" y="0"/>
                    </a:cubicBezTo>
                    <a:cubicBezTo>
                      <a:pt x="501281" y="0"/>
                      <a:pt x="645797" y="655"/>
                      <a:pt x="645797" y="15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7" name="Forma Livre: Forma 2736">
                <a:extLst>
                  <a:ext uri="{FF2B5EF4-FFF2-40B4-BE49-F238E27FC236}">
                    <a16:creationId xmlns:a16="http://schemas.microsoft.com/office/drawing/2014/main" id="{EB32D2B4-CE55-A7FE-1053-47937592202D}"/>
                  </a:ext>
                </a:extLst>
              </p:cNvPr>
              <p:cNvSpPr/>
              <p:nvPr/>
            </p:nvSpPr>
            <p:spPr>
              <a:xfrm>
                <a:off x="8412984" y="5578254"/>
                <a:ext cx="739143" cy="214451"/>
              </a:xfrm>
              <a:custGeom>
                <a:avLst/>
                <a:gdLst>
                  <a:gd name="connsiteX0" fmla="*/ 37708 w 739143"/>
                  <a:gd name="connsiteY0" fmla="*/ 0 h 214451"/>
                  <a:gd name="connsiteX1" fmla="*/ 701436 w 739143"/>
                  <a:gd name="connsiteY1" fmla="*/ 0 h 214451"/>
                  <a:gd name="connsiteX2" fmla="*/ 739143 w 739143"/>
                  <a:gd name="connsiteY2" fmla="*/ 37708 h 214451"/>
                  <a:gd name="connsiteX3" fmla="*/ 739143 w 739143"/>
                  <a:gd name="connsiteY3" fmla="*/ 214452 h 214451"/>
                  <a:gd name="connsiteX4" fmla="*/ 739143 w 739143"/>
                  <a:gd name="connsiteY4" fmla="*/ 214452 h 214451"/>
                  <a:gd name="connsiteX5" fmla="*/ 0 w 739143"/>
                  <a:gd name="connsiteY5" fmla="*/ 214452 h 214451"/>
                  <a:gd name="connsiteX6" fmla="*/ 0 w 739143"/>
                  <a:gd name="connsiteY6" fmla="*/ 214452 h 214451"/>
                  <a:gd name="connsiteX7" fmla="*/ 0 w 739143"/>
                  <a:gd name="connsiteY7" fmla="*/ 37469 h 214451"/>
                  <a:gd name="connsiteX8" fmla="*/ 37708 w 739143"/>
                  <a:gd name="connsiteY8" fmla="*/ 0 h 21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9143" h="214451">
                    <a:moveTo>
                      <a:pt x="37708" y="0"/>
                    </a:moveTo>
                    <a:lnTo>
                      <a:pt x="701436" y="0"/>
                    </a:lnTo>
                    <a:cubicBezTo>
                      <a:pt x="722261" y="0"/>
                      <a:pt x="739143" y="16882"/>
                      <a:pt x="739143" y="37708"/>
                    </a:cubicBezTo>
                    <a:lnTo>
                      <a:pt x="739143" y="214452"/>
                    </a:lnTo>
                    <a:lnTo>
                      <a:pt x="739143" y="214452"/>
                    </a:lnTo>
                    <a:lnTo>
                      <a:pt x="0" y="214452"/>
                    </a:lnTo>
                    <a:lnTo>
                      <a:pt x="0" y="214452"/>
                    </a:lnTo>
                    <a:lnTo>
                      <a:pt x="0" y="37469"/>
                    </a:lnTo>
                    <a:cubicBezTo>
                      <a:pt x="131" y="16737"/>
                      <a:pt x="16977" y="-1"/>
                      <a:pt x="3770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8" name="Forma Livre: Forma 2737">
                <a:extLst>
                  <a:ext uri="{FF2B5EF4-FFF2-40B4-BE49-F238E27FC236}">
                    <a16:creationId xmlns:a16="http://schemas.microsoft.com/office/drawing/2014/main" id="{E85D0F5F-BF2B-57BC-9736-8B671E5FCF59}"/>
                  </a:ext>
                </a:extLst>
              </p:cNvPr>
              <p:cNvSpPr/>
              <p:nvPr/>
            </p:nvSpPr>
            <p:spPr>
              <a:xfrm>
                <a:off x="8688495" y="5497417"/>
                <a:ext cx="188121" cy="161255"/>
              </a:xfrm>
              <a:custGeom>
                <a:avLst/>
                <a:gdLst>
                  <a:gd name="connsiteX0" fmla="*/ 188122 w 188121"/>
                  <a:gd name="connsiteY0" fmla="*/ 0 h 161255"/>
                  <a:gd name="connsiteX1" fmla="*/ 0 w 188121"/>
                  <a:gd name="connsiteY1" fmla="*/ 0 h 161255"/>
                  <a:gd name="connsiteX2" fmla="*/ 21981 w 188121"/>
                  <a:gd name="connsiteY2" fmla="*/ 161256 h 161255"/>
                  <a:gd name="connsiteX3" fmla="*/ 163698 w 188121"/>
                  <a:gd name="connsiteY3" fmla="*/ 161256 h 161255"/>
                  <a:gd name="connsiteX4" fmla="*/ 188122 w 188121"/>
                  <a:gd name="connsiteY4" fmla="*/ 0 h 16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121" h="161255">
                    <a:moveTo>
                      <a:pt x="188122" y="0"/>
                    </a:moveTo>
                    <a:lnTo>
                      <a:pt x="0" y="0"/>
                    </a:lnTo>
                    <a:lnTo>
                      <a:pt x="21981" y="161256"/>
                    </a:lnTo>
                    <a:lnTo>
                      <a:pt x="163698" y="161256"/>
                    </a:lnTo>
                    <a:lnTo>
                      <a:pt x="188122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39" name="Forma Livre: Forma 2738">
                <a:extLst>
                  <a:ext uri="{FF2B5EF4-FFF2-40B4-BE49-F238E27FC236}">
                    <a16:creationId xmlns:a16="http://schemas.microsoft.com/office/drawing/2014/main" id="{87830B6E-C600-B326-A200-E1526E126E97}"/>
                  </a:ext>
                </a:extLst>
              </p:cNvPr>
              <p:cNvSpPr/>
              <p:nvPr/>
            </p:nvSpPr>
            <p:spPr>
              <a:xfrm>
                <a:off x="8460461" y="5576705"/>
                <a:ext cx="644188" cy="3097"/>
              </a:xfrm>
              <a:custGeom>
                <a:avLst/>
                <a:gdLst>
                  <a:gd name="connsiteX0" fmla="*/ 644189 w 644188"/>
                  <a:gd name="connsiteY0" fmla="*/ 1549 h 3097"/>
                  <a:gd name="connsiteX1" fmla="*/ 322095 w 644188"/>
                  <a:gd name="connsiteY1" fmla="*/ 3098 h 3097"/>
                  <a:gd name="connsiteX2" fmla="*/ 0 w 644188"/>
                  <a:gd name="connsiteY2" fmla="*/ 1549 h 3097"/>
                  <a:gd name="connsiteX3" fmla="*/ 322095 w 644188"/>
                  <a:gd name="connsiteY3" fmla="*/ 0 h 3097"/>
                  <a:gd name="connsiteX4" fmla="*/ 644189 w 644188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188" h="3097">
                    <a:moveTo>
                      <a:pt x="644189" y="1549"/>
                    </a:moveTo>
                    <a:cubicBezTo>
                      <a:pt x="644189" y="2383"/>
                      <a:pt x="499970" y="3098"/>
                      <a:pt x="322095" y="3098"/>
                    </a:cubicBezTo>
                    <a:cubicBezTo>
                      <a:pt x="144219" y="3098"/>
                      <a:pt x="0" y="2383"/>
                      <a:pt x="0" y="1549"/>
                    </a:cubicBezTo>
                    <a:cubicBezTo>
                      <a:pt x="0" y="715"/>
                      <a:pt x="144219" y="0"/>
                      <a:pt x="322095" y="0"/>
                    </a:cubicBezTo>
                    <a:cubicBezTo>
                      <a:pt x="499970" y="0"/>
                      <a:pt x="644189" y="477"/>
                      <a:pt x="644189" y="154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0" name="Forma Livre: Forma 2739">
                <a:extLst>
                  <a:ext uri="{FF2B5EF4-FFF2-40B4-BE49-F238E27FC236}">
                    <a16:creationId xmlns:a16="http://schemas.microsoft.com/office/drawing/2014/main" id="{4DE62D52-0E6F-F15C-23BE-881540D5FBBD}"/>
                  </a:ext>
                </a:extLst>
              </p:cNvPr>
              <p:cNvSpPr/>
              <p:nvPr/>
            </p:nvSpPr>
            <p:spPr>
              <a:xfrm>
                <a:off x="8427995" y="5622395"/>
                <a:ext cx="3097" cy="135461"/>
              </a:xfrm>
              <a:custGeom>
                <a:avLst/>
                <a:gdLst>
                  <a:gd name="connsiteX0" fmla="*/ 1549 w 3097"/>
                  <a:gd name="connsiteY0" fmla="*/ 135462 h 135461"/>
                  <a:gd name="connsiteX1" fmla="*/ 0 w 3097"/>
                  <a:gd name="connsiteY1" fmla="*/ 67731 h 135461"/>
                  <a:gd name="connsiteX2" fmla="*/ 1549 w 3097"/>
                  <a:gd name="connsiteY2" fmla="*/ 0 h 135461"/>
                  <a:gd name="connsiteX3" fmla="*/ 3098 w 3097"/>
                  <a:gd name="connsiteY3" fmla="*/ 67731 h 135461"/>
                  <a:gd name="connsiteX4" fmla="*/ 1549 w 3097"/>
                  <a:gd name="connsiteY4" fmla="*/ 135462 h 13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35461">
                    <a:moveTo>
                      <a:pt x="1549" y="135462"/>
                    </a:moveTo>
                    <a:cubicBezTo>
                      <a:pt x="715" y="135462"/>
                      <a:pt x="0" y="105141"/>
                      <a:pt x="0" y="67731"/>
                    </a:cubicBezTo>
                    <a:cubicBezTo>
                      <a:pt x="0" y="30321"/>
                      <a:pt x="715" y="0"/>
                      <a:pt x="1549" y="0"/>
                    </a:cubicBezTo>
                    <a:cubicBezTo>
                      <a:pt x="2383" y="0"/>
                      <a:pt x="3098" y="30321"/>
                      <a:pt x="3098" y="67731"/>
                    </a:cubicBezTo>
                    <a:cubicBezTo>
                      <a:pt x="3098" y="105141"/>
                      <a:pt x="2383" y="135462"/>
                      <a:pt x="1549" y="13546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1" name="Forma Livre: Forma 2740">
                <a:extLst>
                  <a:ext uri="{FF2B5EF4-FFF2-40B4-BE49-F238E27FC236}">
                    <a16:creationId xmlns:a16="http://schemas.microsoft.com/office/drawing/2014/main" id="{CC98CD28-DAC5-8B38-E476-626CFE676B36}"/>
                  </a:ext>
                </a:extLst>
              </p:cNvPr>
              <p:cNvSpPr/>
              <p:nvPr/>
            </p:nvSpPr>
            <p:spPr>
              <a:xfrm>
                <a:off x="9126631" y="5618821"/>
                <a:ext cx="3348" cy="123011"/>
              </a:xfrm>
              <a:custGeom>
                <a:avLst/>
                <a:gdLst>
                  <a:gd name="connsiteX0" fmla="*/ 1549 w 3348"/>
                  <a:gd name="connsiteY0" fmla="*/ 123012 h 123011"/>
                  <a:gd name="connsiteX1" fmla="*/ 0 w 3348"/>
                  <a:gd name="connsiteY1" fmla="*/ 61476 h 123011"/>
                  <a:gd name="connsiteX2" fmla="*/ 1549 w 3348"/>
                  <a:gd name="connsiteY2" fmla="*/ 0 h 123011"/>
                  <a:gd name="connsiteX3" fmla="*/ 3157 w 3348"/>
                  <a:gd name="connsiteY3" fmla="*/ 61476 h 123011"/>
                  <a:gd name="connsiteX4" fmla="*/ 1549 w 3348"/>
                  <a:gd name="connsiteY4" fmla="*/ 123012 h 12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8" h="123011">
                    <a:moveTo>
                      <a:pt x="1549" y="123012"/>
                    </a:moveTo>
                    <a:cubicBezTo>
                      <a:pt x="715" y="123012"/>
                      <a:pt x="0" y="95431"/>
                      <a:pt x="0" y="61476"/>
                    </a:cubicBezTo>
                    <a:cubicBezTo>
                      <a:pt x="0" y="27521"/>
                      <a:pt x="715" y="0"/>
                      <a:pt x="1549" y="0"/>
                    </a:cubicBezTo>
                    <a:cubicBezTo>
                      <a:pt x="3139" y="20451"/>
                      <a:pt x="3675" y="40970"/>
                      <a:pt x="3157" y="61476"/>
                    </a:cubicBezTo>
                    <a:cubicBezTo>
                      <a:pt x="3675" y="82002"/>
                      <a:pt x="3139" y="102541"/>
                      <a:pt x="1549" y="123012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2" name="Forma Livre: Forma 2741">
                <a:extLst>
                  <a:ext uri="{FF2B5EF4-FFF2-40B4-BE49-F238E27FC236}">
                    <a16:creationId xmlns:a16="http://schemas.microsoft.com/office/drawing/2014/main" id="{0FFB0A18-3FA9-AF74-4CE2-AFEF6B0DAEA0}"/>
                  </a:ext>
                </a:extLst>
              </p:cNvPr>
              <p:cNvSpPr/>
              <p:nvPr/>
            </p:nvSpPr>
            <p:spPr>
              <a:xfrm>
                <a:off x="8431331" y="5768758"/>
                <a:ext cx="661225" cy="3097"/>
              </a:xfrm>
              <a:custGeom>
                <a:avLst/>
                <a:gdLst>
                  <a:gd name="connsiteX0" fmla="*/ 661226 w 661225"/>
                  <a:gd name="connsiteY0" fmla="*/ 1549 h 3097"/>
                  <a:gd name="connsiteX1" fmla="*/ 330613 w 661225"/>
                  <a:gd name="connsiteY1" fmla="*/ 3098 h 3097"/>
                  <a:gd name="connsiteX2" fmla="*/ 0 w 661225"/>
                  <a:gd name="connsiteY2" fmla="*/ 1549 h 3097"/>
                  <a:gd name="connsiteX3" fmla="*/ 330613 w 661225"/>
                  <a:gd name="connsiteY3" fmla="*/ 0 h 3097"/>
                  <a:gd name="connsiteX4" fmla="*/ 661226 w 661225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225" h="3097">
                    <a:moveTo>
                      <a:pt x="661226" y="1549"/>
                    </a:moveTo>
                    <a:cubicBezTo>
                      <a:pt x="661226" y="2442"/>
                      <a:pt x="513195" y="3098"/>
                      <a:pt x="330613" y="3098"/>
                    </a:cubicBezTo>
                    <a:cubicBezTo>
                      <a:pt x="148031" y="3098"/>
                      <a:pt x="0" y="2442"/>
                      <a:pt x="0" y="1549"/>
                    </a:cubicBezTo>
                    <a:cubicBezTo>
                      <a:pt x="0" y="655"/>
                      <a:pt x="147972" y="0"/>
                      <a:pt x="330613" y="0"/>
                    </a:cubicBezTo>
                    <a:cubicBezTo>
                      <a:pt x="513254" y="0"/>
                      <a:pt x="661226" y="715"/>
                      <a:pt x="661226" y="154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743" name="Gráfico 455">
              <a:extLst>
                <a:ext uri="{FF2B5EF4-FFF2-40B4-BE49-F238E27FC236}">
                  <a16:creationId xmlns:a16="http://schemas.microsoft.com/office/drawing/2014/main" id="{FA80E2EA-D081-85BF-611D-CC7311914EE5}"/>
                </a:ext>
              </a:extLst>
            </p:cNvPr>
            <p:cNvGrpSpPr/>
            <p:nvPr/>
          </p:nvGrpSpPr>
          <p:grpSpPr>
            <a:xfrm>
              <a:off x="7530575" y="6211244"/>
              <a:ext cx="829629" cy="1701078"/>
              <a:chOff x="7530575" y="6211244"/>
              <a:chExt cx="829629" cy="1701078"/>
            </a:xfrm>
          </p:grpSpPr>
          <p:sp>
            <p:nvSpPr>
              <p:cNvPr id="2744" name="Forma Livre: Forma 2743">
                <a:extLst>
                  <a:ext uri="{FF2B5EF4-FFF2-40B4-BE49-F238E27FC236}">
                    <a16:creationId xmlns:a16="http://schemas.microsoft.com/office/drawing/2014/main" id="{EDF6D161-87D1-20EF-C954-0EDCECE547D6}"/>
                  </a:ext>
                </a:extLst>
              </p:cNvPr>
              <p:cNvSpPr/>
              <p:nvPr/>
            </p:nvSpPr>
            <p:spPr>
              <a:xfrm>
                <a:off x="7530575" y="6211244"/>
                <a:ext cx="829629" cy="1701078"/>
              </a:xfrm>
              <a:custGeom>
                <a:avLst/>
                <a:gdLst>
                  <a:gd name="connsiteX0" fmla="*/ 703699 w 829629"/>
                  <a:gd name="connsiteY0" fmla="*/ 1701078 h 1701078"/>
                  <a:gd name="connsiteX1" fmla="*/ 125871 w 829629"/>
                  <a:gd name="connsiteY1" fmla="*/ 1700721 h 1701078"/>
                  <a:gd name="connsiteX2" fmla="*/ 0 w 829629"/>
                  <a:gd name="connsiteY2" fmla="*/ 1574850 h 1701078"/>
                  <a:gd name="connsiteX3" fmla="*/ 0 w 829629"/>
                  <a:gd name="connsiteY3" fmla="*/ 125871 h 1701078"/>
                  <a:gd name="connsiteX4" fmla="*/ 125990 w 829629"/>
                  <a:gd name="connsiteY4" fmla="*/ 0 h 1701078"/>
                  <a:gd name="connsiteX5" fmla="*/ 703818 w 829629"/>
                  <a:gd name="connsiteY5" fmla="*/ 358 h 1701078"/>
                  <a:gd name="connsiteX6" fmla="*/ 829630 w 829629"/>
                  <a:gd name="connsiteY6" fmla="*/ 126288 h 1701078"/>
                  <a:gd name="connsiteX7" fmla="*/ 829332 w 829629"/>
                  <a:gd name="connsiteY7" fmla="*/ 1575207 h 1701078"/>
                  <a:gd name="connsiteX8" fmla="*/ 703699 w 829629"/>
                  <a:gd name="connsiteY8" fmla="*/ 1701078 h 170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9629" h="1701078">
                    <a:moveTo>
                      <a:pt x="703699" y="1701078"/>
                    </a:moveTo>
                    <a:lnTo>
                      <a:pt x="125871" y="1700721"/>
                    </a:lnTo>
                    <a:cubicBezTo>
                      <a:pt x="56354" y="1700721"/>
                      <a:pt x="0" y="1644368"/>
                      <a:pt x="0" y="1574850"/>
                    </a:cubicBezTo>
                    <a:lnTo>
                      <a:pt x="0" y="125871"/>
                    </a:lnTo>
                    <a:cubicBezTo>
                      <a:pt x="33" y="56323"/>
                      <a:pt x="56441" y="-36"/>
                      <a:pt x="125990" y="0"/>
                    </a:cubicBezTo>
                    <a:lnTo>
                      <a:pt x="703818" y="358"/>
                    </a:lnTo>
                    <a:cubicBezTo>
                      <a:pt x="773319" y="423"/>
                      <a:pt x="829630" y="56788"/>
                      <a:pt x="829630" y="126288"/>
                    </a:cubicBezTo>
                    <a:lnTo>
                      <a:pt x="829332" y="1575207"/>
                    </a:lnTo>
                    <a:cubicBezTo>
                      <a:pt x="829332" y="1644630"/>
                      <a:pt x="773122" y="1700947"/>
                      <a:pt x="703699" y="17010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5" name="Forma Livre: Forma 2744">
                <a:extLst>
                  <a:ext uri="{FF2B5EF4-FFF2-40B4-BE49-F238E27FC236}">
                    <a16:creationId xmlns:a16="http://schemas.microsoft.com/office/drawing/2014/main" id="{EDA357D0-A6FA-BFC4-75FC-AFFD266664A9}"/>
                  </a:ext>
                </a:extLst>
              </p:cNvPr>
              <p:cNvSpPr/>
              <p:nvPr/>
            </p:nvSpPr>
            <p:spPr>
              <a:xfrm>
                <a:off x="7569057" y="6262772"/>
                <a:ext cx="753440" cy="1590695"/>
              </a:xfrm>
              <a:custGeom>
                <a:avLst/>
                <a:gdLst>
                  <a:gd name="connsiteX0" fmla="*/ 665038 w 753440"/>
                  <a:gd name="connsiteY0" fmla="*/ 60 h 1590695"/>
                  <a:gd name="connsiteX1" fmla="*/ 552987 w 753440"/>
                  <a:gd name="connsiteY1" fmla="*/ 60 h 1590695"/>
                  <a:gd name="connsiteX2" fmla="*/ 525764 w 753440"/>
                  <a:gd name="connsiteY2" fmla="*/ 28463 h 1590695"/>
                  <a:gd name="connsiteX3" fmla="*/ 525764 w 753440"/>
                  <a:gd name="connsiteY3" fmla="*/ 28474 h 1590695"/>
                  <a:gd name="connsiteX4" fmla="*/ 525764 w 753440"/>
                  <a:gd name="connsiteY4" fmla="*/ 48847 h 1590695"/>
                  <a:gd name="connsiteX5" fmla="*/ 498541 w 753440"/>
                  <a:gd name="connsiteY5" fmla="*/ 77262 h 1590695"/>
                  <a:gd name="connsiteX6" fmla="*/ 280098 w 753440"/>
                  <a:gd name="connsiteY6" fmla="*/ 77262 h 1590695"/>
                  <a:gd name="connsiteX7" fmla="*/ 252874 w 753440"/>
                  <a:gd name="connsiteY7" fmla="*/ 48788 h 1590695"/>
                  <a:gd name="connsiteX8" fmla="*/ 252874 w 753440"/>
                  <a:gd name="connsiteY8" fmla="*/ 28474 h 1590695"/>
                  <a:gd name="connsiteX9" fmla="*/ 225651 w 753440"/>
                  <a:gd name="connsiteY9" fmla="*/ 0 h 1590695"/>
                  <a:gd name="connsiteX10" fmla="*/ 88223 w 753440"/>
                  <a:gd name="connsiteY10" fmla="*/ 0 h 1590695"/>
                  <a:gd name="connsiteX11" fmla="*/ 0 w 753440"/>
                  <a:gd name="connsiteY11" fmla="*/ 87866 h 1590695"/>
                  <a:gd name="connsiteX12" fmla="*/ 0 w 753440"/>
                  <a:gd name="connsiteY12" fmla="*/ 1502174 h 1590695"/>
                  <a:gd name="connsiteX13" fmla="*/ 88104 w 753440"/>
                  <a:gd name="connsiteY13" fmla="*/ 1590338 h 1590695"/>
                  <a:gd name="connsiteX14" fmla="*/ 664919 w 753440"/>
                  <a:gd name="connsiteY14" fmla="*/ 1590695 h 1590695"/>
                  <a:gd name="connsiteX15" fmla="*/ 753142 w 753440"/>
                  <a:gd name="connsiteY15" fmla="*/ 1502591 h 1590695"/>
                  <a:gd name="connsiteX16" fmla="*/ 753142 w 753440"/>
                  <a:gd name="connsiteY16" fmla="*/ 1502532 h 1590695"/>
                  <a:gd name="connsiteX17" fmla="*/ 753440 w 753440"/>
                  <a:gd name="connsiteY17" fmla="*/ 88283 h 1590695"/>
                  <a:gd name="connsiteX18" fmla="*/ 665336 w 753440"/>
                  <a:gd name="connsiteY18" fmla="*/ 60 h 1590695"/>
                  <a:gd name="connsiteX19" fmla="*/ 665038 w 753440"/>
                  <a:gd name="connsiteY19" fmla="*/ 60 h 1590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3440" h="1590695">
                    <a:moveTo>
                      <a:pt x="665038" y="60"/>
                    </a:moveTo>
                    <a:lnTo>
                      <a:pt x="552987" y="60"/>
                    </a:lnTo>
                    <a:cubicBezTo>
                      <a:pt x="537624" y="387"/>
                      <a:pt x="525436" y="13099"/>
                      <a:pt x="525764" y="28463"/>
                    </a:cubicBezTo>
                    <a:cubicBezTo>
                      <a:pt x="525764" y="28468"/>
                      <a:pt x="525764" y="28468"/>
                      <a:pt x="525764" y="28474"/>
                    </a:cubicBezTo>
                    <a:lnTo>
                      <a:pt x="525764" y="48847"/>
                    </a:lnTo>
                    <a:cubicBezTo>
                      <a:pt x="526062" y="64199"/>
                      <a:pt x="513892" y="76905"/>
                      <a:pt x="498541" y="77262"/>
                    </a:cubicBezTo>
                    <a:lnTo>
                      <a:pt x="280098" y="77262"/>
                    </a:lnTo>
                    <a:cubicBezTo>
                      <a:pt x="264723" y="76905"/>
                      <a:pt x="252541" y="64163"/>
                      <a:pt x="252874" y="48788"/>
                    </a:cubicBezTo>
                    <a:lnTo>
                      <a:pt x="252874" y="28474"/>
                    </a:lnTo>
                    <a:cubicBezTo>
                      <a:pt x="253207" y="13099"/>
                      <a:pt x="241026" y="357"/>
                      <a:pt x="225651" y="0"/>
                    </a:cubicBezTo>
                    <a:lnTo>
                      <a:pt x="88223" y="0"/>
                    </a:lnTo>
                    <a:cubicBezTo>
                      <a:pt x="39611" y="-65"/>
                      <a:pt x="132" y="39257"/>
                      <a:pt x="0" y="87866"/>
                    </a:cubicBezTo>
                    <a:lnTo>
                      <a:pt x="0" y="1502174"/>
                    </a:lnTo>
                    <a:cubicBezTo>
                      <a:pt x="0" y="1550843"/>
                      <a:pt x="39436" y="1590302"/>
                      <a:pt x="88104" y="1590338"/>
                    </a:cubicBezTo>
                    <a:lnTo>
                      <a:pt x="664919" y="1590695"/>
                    </a:lnTo>
                    <a:cubicBezTo>
                      <a:pt x="713612" y="1590731"/>
                      <a:pt x="753107" y="1551284"/>
                      <a:pt x="753142" y="1502591"/>
                    </a:cubicBezTo>
                    <a:cubicBezTo>
                      <a:pt x="753142" y="1502573"/>
                      <a:pt x="753142" y="1502550"/>
                      <a:pt x="753142" y="1502532"/>
                    </a:cubicBezTo>
                    <a:lnTo>
                      <a:pt x="753440" y="88283"/>
                    </a:lnTo>
                    <a:cubicBezTo>
                      <a:pt x="753476" y="39590"/>
                      <a:pt x="714029" y="89"/>
                      <a:pt x="665336" y="60"/>
                    </a:cubicBezTo>
                    <a:cubicBezTo>
                      <a:pt x="665235" y="60"/>
                      <a:pt x="665140" y="60"/>
                      <a:pt x="665038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6" name="Forma Livre: Forma 2745">
                <a:extLst>
                  <a:ext uri="{FF2B5EF4-FFF2-40B4-BE49-F238E27FC236}">
                    <a16:creationId xmlns:a16="http://schemas.microsoft.com/office/drawing/2014/main" id="{83CC53AF-50F0-231A-0398-A0B8A53CC2DB}"/>
                  </a:ext>
                </a:extLst>
              </p:cNvPr>
              <p:cNvSpPr/>
              <p:nvPr/>
            </p:nvSpPr>
            <p:spPr>
              <a:xfrm>
                <a:off x="7569057" y="6847986"/>
                <a:ext cx="753142" cy="1005480"/>
              </a:xfrm>
              <a:custGeom>
                <a:avLst/>
                <a:gdLst>
                  <a:gd name="connsiteX0" fmla="*/ 0 w 753142"/>
                  <a:gd name="connsiteY0" fmla="*/ 0 h 1005480"/>
                  <a:gd name="connsiteX1" fmla="*/ 753142 w 753142"/>
                  <a:gd name="connsiteY1" fmla="*/ 0 h 1005480"/>
                  <a:gd name="connsiteX2" fmla="*/ 753142 w 753142"/>
                  <a:gd name="connsiteY2" fmla="*/ 0 h 1005480"/>
                  <a:gd name="connsiteX3" fmla="*/ 753142 w 753142"/>
                  <a:gd name="connsiteY3" fmla="*/ 929648 h 1005480"/>
                  <a:gd name="connsiteX4" fmla="*/ 677310 w 753142"/>
                  <a:gd name="connsiteY4" fmla="*/ 1005480 h 1005480"/>
                  <a:gd name="connsiteX5" fmla="*/ 75654 w 753142"/>
                  <a:gd name="connsiteY5" fmla="*/ 1005480 h 1005480"/>
                  <a:gd name="connsiteX6" fmla="*/ 0 w 753142"/>
                  <a:gd name="connsiteY6" fmla="*/ 929648 h 1005480"/>
                  <a:gd name="connsiteX7" fmla="*/ 0 w 753142"/>
                  <a:gd name="connsiteY7" fmla="*/ 0 h 1005480"/>
                  <a:gd name="connsiteX8" fmla="*/ 0 w 753142"/>
                  <a:gd name="connsiteY8" fmla="*/ 0 h 100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3142" h="1005480">
                    <a:moveTo>
                      <a:pt x="0" y="0"/>
                    </a:moveTo>
                    <a:lnTo>
                      <a:pt x="753142" y="0"/>
                    </a:lnTo>
                    <a:lnTo>
                      <a:pt x="753142" y="0"/>
                    </a:lnTo>
                    <a:lnTo>
                      <a:pt x="753142" y="929648"/>
                    </a:lnTo>
                    <a:cubicBezTo>
                      <a:pt x="753142" y="971532"/>
                      <a:pt x="719193" y="1005480"/>
                      <a:pt x="677310" y="1005480"/>
                    </a:cubicBezTo>
                    <a:lnTo>
                      <a:pt x="75654" y="1005480"/>
                    </a:lnTo>
                    <a:cubicBezTo>
                      <a:pt x="33842" y="1005379"/>
                      <a:pt x="0" y="971460"/>
                      <a:pt x="0" y="929648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7" name="Forma Livre: Forma 2746">
                <a:extLst>
                  <a:ext uri="{FF2B5EF4-FFF2-40B4-BE49-F238E27FC236}">
                    <a16:creationId xmlns:a16="http://schemas.microsoft.com/office/drawing/2014/main" id="{AC295C69-F1C1-6ADE-7319-BF2956BBD1D4}"/>
                  </a:ext>
                </a:extLst>
              </p:cNvPr>
              <p:cNvSpPr/>
              <p:nvPr/>
            </p:nvSpPr>
            <p:spPr>
              <a:xfrm>
                <a:off x="7568759" y="6846140"/>
                <a:ext cx="569071" cy="209983"/>
              </a:xfrm>
              <a:custGeom>
                <a:avLst/>
                <a:gdLst>
                  <a:gd name="connsiteX0" fmla="*/ 0 w 569071"/>
                  <a:gd name="connsiteY0" fmla="*/ 0 h 209983"/>
                  <a:gd name="connsiteX1" fmla="*/ 569071 w 569071"/>
                  <a:gd name="connsiteY1" fmla="*/ 0 h 209983"/>
                  <a:gd name="connsiteX2" fmla="*/ 569071 w 569071"/>
                  <a:gd name="connsiteY2" fmla="*/ 209984 h 209983"/>
                  <a:gd name="connsiteX3" fmla="*/ 0 w 569071"/>
                  <a:gd name="connsiteY3" fmla="*/ 209984 h 209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9071" h="209983">
                    <a:moveTo>
                      <a:pt x="0" y="0"/>
                    </a:moveTo>
                    <a:lnTo>
                      <a:pt x="569071" y="0"/>
                    </a:lnTo>
                    <a:lnTo>
                      <a:pt x="569071" y="209984"/>
                    </a:lnTo>
                    <a:lnTo>
                      <a:pt x="0" y="209984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8" name="Forma Livre: Forma 2747">
                <a:extLst>
                  <a:ext uri="{FF2B5EF4-FFF2-40B4-BE49-F238E27FC236}">
                    <a16:creationId xmlns:a16="http://schemas.microsoft.com/office/drawing/2014/main" id="{91A3AECD-CBA3-C165-2603-19CEAF964DF7}"/>
                  </a:ext>
                </a:extLst>
              </p:cNvPr>
              <p:cNvSpPr/>
              <p:nvPr/>
            </p:nvSpPr>
            <p:spPr>
              <a:xfrm>
                <a:off x="8137533" y="6847986"/>
                <a:ext cx="184666" cy="1005480"/>
              </a:xfrm>
              <a:custGeom>
                <a:avLst/>
                <a:gdLst>
                  <a:gd name="connsiteX0" fmla="*/ 117591 w 184666"/>
                  <a:gd name="connsiteY0" fmla="*/ 1005480 h 1005480"/>
                  <a:gd name="connsiteX1" fmla="*/ 184667 w 184666"/>
                  <a:gd name="connsiteY1" fmla="*/ 938405 h 1005480"/>
                  <a:gd name="connsiteX2" fmla="*/ 184667 w 184666"/>
                  <a:gd name="connsiteY2" fmla="*/ 0 h 1005480"/>
                  <a:gd name="connsiteX3" fmla="*/ 0 w 184666"/>
                  <a:gd name="connsiteY3" fmla="*/ 0 h 1005480"/>
                  <a:gd name="connsiteX4" fmla="*/ 0 w 184666"/>
                  <a:gd name="connsiteY4" fmla="*/ 1005480 h 100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666" h="1005480">
                    <a:moveTo>
                      <a:pt x="117591" y="1005480"/>
                    </a:moveTo>
                    <a:cubicBezTo>
                      <a:pt x="154638" y="1005480"/>
                      <a:pt x="184667" y="975451"/>
                      <a:pt x="184667" y="938405"/>
                    </a:cubicBezTo>
                    <a:lnTo>
                      <a:pt x="184667" y="0"/>
                    </a:lnTo>
                    <a:lnTo>
                      <a:pt x="0" y="0"/>
                    </a:lnTo>
                    <a:lnTo>
                      <a:pt x="0" y="1005480"/>
                    </a:ln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49" name="Forma Livre: Forma 2748">
                <a:extLst>
                  <a:ext uri="{FF2B5EF4-FFF2-40B4-BE49-F238E27FC236}">
                    <a16:creationId xmlns:a16="http://schemas.microsoft.com/office/drawing/2014/main" id="{1B1D3808-7416-44E8-8FCA-70A44480D792}"/>
                  </a:ext>
                </a:extLst>
              </p:cNvPr>
              <p:cNvSpPr/>
              <p:nvPr/>
            </p:nvSpPr>
            <p:spPr>
              <a:xfrm>
                <a:off x="7559705" y="7056421"/>
                <a:ext cx="745219" cy="3097"/>
              </a:xfrm>
              <a:custGeom>
                <a:avLst/>
                <a:gdLst>
                  <a:gd name="connsiteX0" fmla="*/ 745219 w 745219"/>
                  <a:gd name="connsiteY0" fmla="*/ 1549 h 3097"/>
                  <a:gd name="connsiteX1" fmla="*/ 372610 w 745219"/>
                  <a:gd name="connsiteY1" fmla="*/ 3098 h 3097"/>
                  <a:gd name="connsiteX2" fmla="*/ 0 w 745219"/>
                  <a:gd name="connsiteY2" fmla="*/ 1549 h 3097"/>
                  <a:gd name="connsiteX3" fmla="*/ 372610 w 745219"/>
                  <a:gd name="connsiteY3" fmla="*/ 0 h 3097"/>
                  <a:gd name="connsiteX4" fmla="*/ 745219 w 74521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219" h="3097">
                    <a:moveTo>
                      <a:pt x="745219" y="1549"/>
                    </a:moveTo>
                    <a:cubicBezTo>
                      <a:pt x="745219" y="2442"/>
                      <a:pt x="578424" y="3098"/>
                      <a:pt x="372610" y="3098"/>
                    </a:cubicBezTo>
                    <a:cubicBezTo>
                      <a:pt x="166796" y="3098"/>
                      <a:pt x="0" y="2442"/>
                      <a:pt x="0" y="1549"/>
                    </a:cubicBezTo>
                    <a:cubicBezTo>
                      <a:pt x="0" y="655"/>
                      <a:pt x="166796" y="0"/>
                      <a:pt x="372610" y="0"/>
                    </a:cubicBezTo>
                    <a:cubicBezTo>
                      <a:pt x="578424" y="0"/>
                      <a:pt x="745219" y="715"/>
                      <a:pt x="74521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0" name="Forma Livre: Forma 2749">
                <a:extLst>
                  <a:ext uri="{FF2B5EF4-FFF2-40B4-BE49-F238E27FC236}">
                    <a16:creationId xmlns:a16="http://schemas.microsoft.com/office/drawing/2014/main" id="{E607E2DA-FEA7-F4A8-7E91-8B4FCDB4BFE4}"/>
                  </a:ext>
                </a:extLst>
              </p:cNvPr>
              <p:cNvSpPr/>
              <p:nvPr/>
            </p:nvSpPr>
            <p:spPr>
              <a:xfrm>
                <a:off x="7559705" y="7260746"/>
                <a:ext cx="745219" cy="3097"/>
              </a:xfrm>
              <a:custGeom>
                <a:avLst/>
                <a:gdLst>
                  <a:gd name="connsiteX0" fmla="*/ 745219 w 745219"/>
                  <a:gd name="connsiteY0" fmla="*/ 1549 h 3097"/>
                  <a:gd name="connsiteX1" fmla="*/ 372610 w 745219"/>
                  <a:gd name="connsiteY1" fmla="*/ 3098 h 3097"/>
                  <a:gd name="connsiteX2" fmla="*/ 0 w 745219"/>
                  <a:gd name="connsiteY2" fmla="*/ 1549 h 3097"/>
                  <a:gd name="connsiteX3" fmla="*/ 372610 w 745219"/>
                  <a:gd name="connsiteY3" fmla="*/ 0 h 3097"/>
                  <a:gd name="connsiteX4" fmla="*/ 745219 w 74521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219" h="3097">
                    <a:moveTo>
                      <a:pt x="745219" y="1549"/>
                    </a:moveTo>
                    <a:cubicBezTo>
                      <a:pt x="745219" y="2383"/>
                      <a:pt x="578424" y="3098"/>
                      <a:pt x="372610" y="3098"/>
                    </a:cubicBezTo>
                    <a:cubicBezTo>
                      <a:pt x="166796" y="3098"/>
                      <a:pt x="0" y="2383"/>
                      <a:pt x="0" y="1549"/>
                    </a:cubicBezTo>
                    <a:cubicBezTo>
                      <a:pt x="0" y="715"/>
                      <a:pt x="166796" y="0"/>
                      <a:pt x="372610" y="0"/>
                    </a:cubicBezTo>
                    <a:cubicBezTo>
                      <a:pt x="578424" y="0"/>
                      <a:pt x="745219" y="655"/>
                      <a:pt x="74521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1" name="Forma Livre: Forma 2750">
                <a:extLst>
                  <a:ext uri="{FF2B5EF4-FFF2-40B4-BE49-F238E27FC236}">
                    <a16:creationId xmlns:a16="http://schemas.microsoft.com/office/drawing/2014/main" id="{C1BBDDD9-AE1E-3839-D84E-11F33A70C743}"/>
                  </a:ext>
                </a:extLst>
              </p:cNvPr>
              <p:cNvSpPr/>
              <p:nvPr/>
            </p:nvSpPr>
            <p:spPr>
              <a:xfrm>
                <a:off x="7559705" y="7476985"/>
                <a:ext cx="745219" cy="3097"/>
              </a:xfrm>
              <a:custGeom>
                <a:avLst/>
                <a:gdLst>
                  <a:gd name="connsiteX0" fmla="*/ 745219 w 745219"/>
                  <a:gd name="connsiteY0" fmla="*/ 1549 h 3097"/>
                  <a:gd name="connsiteX1" fmla="*/ 372610 w 745219"/>
                  <a:gd name="connsiteY1" fmla="*/ 3098 h 3097"/>
                  <a:gd name="connsiteX2" fmla="*/ 0 w 745219"/>
                  <a:gd name="connsiteY2" fmla="*/ 1549 h 3097"/>
                  <a:gd name="connsiteX3" fmla="*/ 372610 w 745219"/>
                  <a:gd name="connsiteY3" fmla="*/ 0 h 3097"/>
                  <a:gd name="connsiteX4" fmla="*/ 745219 w 74521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219" h="3097">
                    <a:moveTo>
                      <a:pt x="745219" y="1549"/>
                    </a:moveTo>
                    <a:cubicBezTo>
                      <a:pt x="745219" y="2442"/>
                      <a:pt x="578424" y="3098"/>
                      <a:pt x="372610" y="3098"/>
                    </a:cubicBezTo>
                    <a:cubicBezTo>
                      <a:pt x="166796" y="3098"/>
                      <a:pt x="0" y="2442"/>
                      <a:pt x="0" y="1549"/>
                    </a:cubicBezTo>
                    <a:cubicBezTo>
                      <a:pt x="0" y="655"/>
                      <a:pt x="166796" y="0"/>
                      <a:pt x="372610" y="0"/>
                    </a:cubicBezTo>
                    <a:cubicBezTo>
                      <a:pt x="578424" y="0"/>
                      <a:pt x="745219" y="774"/>
                      <a:pt x="74521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2" name="Forma Livre: Forma 2751">
                <a:extLst>
                  <a:ext uri="{FF2B5EF4-FFF2-40B4-BE49-F238E27FC236}">
                    <a16:creationId xmlns:a16="http://schemas.microsoft.com/office/drawing/2014/main" id="{B5D7AB7D-5F70-EDB7-4547-5F6519E98855}"/>
                  </a:ext>
                </a:extLst>
              </p:cNvPr>
              <p:cNvSpPr/>
              <p:nvPr/>
            </p:nvSpPr>
            <p:spPr>
              <a:xfrm>
                <a:off x="7559705" y="7681369"/>
                <a:ext cx="745219" cy="3097"/>
              </a:xfrm>
              <a:custGeom>
                <a:avLst/>
                <a:gdLst>
                  <a:gd name="connsiteX0" fmla="*/ 745219 w 745219"/>
                  <a:gd name="connsiteY0" fmla="*/ 1549 h 3097"/>
                  <a:gd name="connsiteX1" fmla="*/ 372610 w 745219"/>
                  <a:gd name="connsiteY1" fmla="*/ 3098 h 3097"/>
                  <a:gd name="connsiteX2" fmla="*/ 0 w 745219"/>
                  <a:gd name="connsiteY2" fmla="*/ 1549 h 3097"/>
                  <a:gd name="connsiteX3" fmla="*/ 372610 w 745219"/>
                  <a:gd name="connsiteY3" fmla="*/ 0 h 3097"/>
                  <a:gd name="connsiteX4" fmla="*/ 745219 w 74521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219" h="3097">
                    <a:moveTo>
                      <a:pt x="745219" y="1549"/>
                    </a:moveTo>
                    <a:cubicBezTo>
                      <a:pt x="745219" y="2383"/>
                      <a:pt x="578424" y="3098"/>
                      <a:pt x="372610" y="3098"/>
                    </a:cubicBezTo>
                    <a:cubicBezTo>
                      <a:pt x="166796" y="3098"/>
                      <a:pt x="0" y="2383"/>
                      <a:pt x="0" y="1549"/>
                    </a:cubicBezTo>
                    <a:cubicBezTo>
                      <a:pt x="0" y="715"/>
                      <a:pt x="166796" y="0"/>
                      <a:pt x="372610" y="0"/>
                    </a:cubicBezTo>
                    <a:cubicBezTo>
                      <a:pt x="578424" y="0"/>
                      <a:pt x="745219" y="715"/>
                      <a:pt x="74521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3" name="Forma Livre: Forma 2752">
                <a:extLst>
                  <a:ext uri="{FF2B5EF4-FFF2-40B4-BE49-F238E27FC236}">
                    <a16:creationId xmlns:a16="http://schemas.microsoft.com/office/drawing/2014/main" id="{82ACBC0F-7D0C-4452-C084-24FECC8CBDD2}"/>
                  </a:ext>
                </a:extLst>
              </p:cNvPr>
              <p:cNvSpPr/>
              <p:nvPr/>
            </p:nvSpPr>
            <p:spPr>
              <a:xfrm>
                <a:off x="7751579" y="6850905"/>
                <a:ext cx="3097" cy="832012"/>
              </a:xfrm>
              <a:custGeom>
                <a:avLst/>
                <a:gdLst>
                  <a:gd name="connsiteX0" fmla="*/ 1549 w 3097"/>
                  <a:gd name="connsiteY0" fmla="*/ 832013 h 832012"/>
                  <a:gd name="connsiteX1" fmla="*/ 0 w 3097"/>
                  <a:gd name="connsiteY1" fmla="*/ 416036 h 832012"/>
                  <a:gd name="connsiteX2" fmla="*/ 1549 w 3097"/>
                  <a:gd name="connsiteY2" fmla="*/ 0 h 832012"/>
                  <a:gd name="connsiteX3" fmla="*/ 3098 w 3097"/>
                  <a:gd name="connsiteY3" fmla="*/ 416036 h 832012"/>
                  <a:gd name="connsiteX4" fmla="*/ 1549 w 3097"/>
                  <a:gd name="connsiteY4" fmla="*/ 832013 h 832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832012">
                    <a:moveTo>
                      <a:pt x="1549" y="832013"/>
                    </a:moveTo>
                    <a:cubicBezTo>
                      <a:pt x="655" y="832013"/>
                      <a:pt x="0" y="645738"/>
                      <a:pt x="0" y="416036"/>
                    </a:cubicBezTo>
                    <a:cubicBezTo>
                      <a:pt x="0" y="186335"/>
                      <a:pt x="655" y="0"/>
                      <a:pt x="1549" y="0"/>
                    </a:cubicBezTo>
                    <a:cubicBezTo>
                      <a:pt x="2442" y="0"/>
                      <a:pt x="3098" y="186215"/>
                      <a:pt x="3098" y="416036"/>
                    </a:cubicBezTo>
                    <a:cubicBezTo>
                      <a:pt x="3098" y="645857"/>
                      <a:pt x="2145" y="832013"/>
                      <a:pt x="1549" y="8320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4" name="Forma Livre: Forma 2753">
                <a:extLst>
                  <a:ext uri="{FF2B5EF4-FFF2-40B4-BE49-F238E27FC236}">
                    <a16:creationId xmlns:a16="http://schemas.microsoft.com/office/drawing/2014/main" id="{3EADF12B-7DDF-F9E7-5751-C8452BD4A816}"/>
                  </a:ext>
                </a:extLst>
              </p:cNvPr>
              <p:cNvSpPr/>
              <p:nvPr/>
            </p:nvSpPr>
            <p:spPr>
              <a:xfrm>
                <a:off x="7943930" y="6850905"/>
                <a:ext cx="3097" cy="1002918"/>
              </a:xfrm>
              <a:custGeom>
                <a:avLst/>
                <a:gdLst>
                  <a:gd name="connsiteX0" fmla="*/ 1549 w 3097"/>
                  <a:gd name="connsiteY0" fmla="*/ 1002919 h 1002918"/>
                  <a:gd name="connsiteX1" fmla="*/ 0 w 3097"/>
                  <a:gd name="connsiteY1" fmla="*/ 501459 h 1002918"/>
                  <a:gd name="connsiteX2" fmla="*/ 1549 w 3097"/>
                  <a:gd name="connsiteY2" fmla="*/ 0 h 1002918"/>
                  <a:gd name="connsiteX3" fmla="*/ 3098 w 3097"/>
                  <a:gd name="connsiteY3" fmla="*/ 501459 h 1002918"/>
                  <a:gd name="connsiteX4" fmla="*/ 1549 w 3097"/>
                  <a:gd name="connsiteY4" fmla="*/ 1002919 h 1002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002918">
                    <a:moveTo>
                      <a:pt x="1549" y="1002919"/>
                    </a:moveTo>
                    <a:cubicBezTo>
                      <a:pt x="715" y="1002919"/>
                      <a:pt x="0" y="778400"/>
                      <a:pt x="0" y="501459"/>
                    </a:cubicBezTo>
                    <a:cubicBezTo>
                      <a:pt x="0" y="224519"/>
                      <a:pt x="715" y="0"/>
                      <a:pt x="1549" y="0"/>
                    </a:cubicBezTo>
                    <a:cubicBezTo>
                      <a:pt x="2383" y="0"/>
                      <a:pt x="3098" y="224459"/>
                      <a:pt x="3098" y="501459"/>
                    </a:cubicBezTo>
                    <a:cubicBezTo>
                      <a:pt x="3098" y="778459"/>
                      <a:pt x="2383" y="1002919"/>
                      <a:pt x="1549" y="100291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5" name="Forma Livre: Forma 2754">
                <a:extLst>
                  <a:ext uri="{FF2B5EF4-FFF2-40B4-BE49-F238E27FC236}">
                    <a16:creationId xmlns:a16="http://schemas.microsoft.com/office/drawing/2014/main" id="{9C61A497-4FE4-C0A9-91A9-A5D5073840CC}"/>
                  </a:ext>
                </a:extLst>
              </p:cNvPr>
              <p:cNvSpPr/>
              <p:nvPr/>
            </p:nvSpPr>
            <p:spPr>
              <a:xfrm>
                <a:off x="8136282" y="6850905"/>
                <a:ext cx="3097" cy="1002561"/>
              </a:xfrm>
              <a:custGeom>
                <a:avLst/>
                <a:gdLst>
                  <a:gd name="connsiteX0" fmla="*/ 1549 w 3097"/>
                  <a:gd name="connsiteY0" fmla="*/ 1002561 h 1002561"/>
                  <a:gd name="connsiteX1" fmla="*/ 0 w 3097"/>
                  <a:gd name="connsiteY1" fmla="*/ 501281 h 1002561"/>
                  <a:gd name="connsiteX2" fmla="*/ 1549 w 3097"/>
                  <a:gd name="connsiteY2" fmla="*/ 0 h 1002561"/>
                  <a:gd name="connsiteX3" fmla="*/ 3098 w 3097"/>
                  <a:gd name="connsiteY3" fmla="*/ 501281 h 1002561"/>
                  <a:gd name="connsiteX4" fmla="*/ 1549 w 3097"/>
                  <a:gd name="connsiteY4" fmla="*/ 1002561 h 100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002561">
                    <a:moveTo>
                      <a:pt x="1549" y="1002561"/>
                    </a:moveTo>
                    <a:cubicBezTo>
                      <a:pt x="715" y="1002561"/>
                      <a:pt x="0" y="778102"/>
                      <a:pt x="0" y="501281"/>
                    </a:cubicBezTo>
                    <a:cubicBezTo>
                      <a:pt x="0" y="224459"/>
                      <a:pt x="715" y="0"/>
                      <a:pt x="1549" y="0"/>
                    </a:cubicBezTo>
                    <a:cubicBezTo>
                      <a:pt x="2383" y="0"/>
                      <a:pt x="3098" y="224400"/>
                      <a:pt x="3098" y="501281"/>
                    </a:cubicBezTo>
                    <a:cubicBezTo>
                      <a:pt x="3098" y="778161"/>
                      <a:pt x="2442" y="1002561"/>
                      <a:pt x="1549" y="10025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6" name="Forma Livre: Forma 2755">
                <a:extLst>
                  <a:ext uri="{FF2B5EF4-FFF2-40B4-BE49-F238E27FC236}">
                    <a16:creationId xmlns:a16="http://schemas.microsoft.com/office/drawing/2014/main" id="{75AE141A-9DD0-2530-4438-8E0219B5F1B8}"/>
                  </a:ext>
                </a:extLst>
              </p:cNvPr>
              <p:cNvSpPr/>
              <p:nvPr/>
            </p:nvSpPr>
            <p:spPr>
              <a:xfrm>
                <a:off x="7633631" y="7132313"/>
                <a:ext cx="52898" cy="70113"/>
              </a:xfrm>
              <a:custGeom>
                <a:avLst/>
                <a:gdLst>
                  <a:gd name="connsiteX0" fmla="*/ 52898 w 52898"/>
                  <a:gd name="connsiteY0" fmla="*/ 0 h 70113"/>
                  <a:gd name="connsiteX1" fmla="*/ 52898 w 52898"/>
                  <a:gd name="connsiteY1" fmla="*/ 6672 h 70113"/>
                  <a:gd name="connsiteX2" fmla="*/ 24781 w 52898"/>
                  <a:gd name="connsiteY2" fmla="*/ 70114 h 70113"/>
                  <a:gd name="connsiteX3" fmla="*/ 13939 w 52898"/>
                  <a:gd name="connsiteY3" fmla="*/ 70114 h 70113"/>
                  <a:gd name="connsiteX4" fmla="*/ 41699 w 52898"/>
                  <a:gd name="connsiteY4" fmla="*/ 8697 h 70113"/>
                  <a:gd name="connsiteX5" fmla="*/ 9650 w 52898"/>
                  <a:gd name="connsiteY5" fmla="*/ 8697 h 70113"/>
                  <a:gd name="connsiteX6" fmla="*/ 9650 w 52898"/>
                  <a:gd name="connsiteY6" fmla="*/ 21207 h 70113"/>
                  <a:gd name="connsiteX7" fmla="*/ 0 w 52898"/>
                  <a:gd name="connsiteY7" fmla="*/ 21207 h 70113"/>
                  <a:gd name="connsiteX8" fmla="*/ 0 w 52898"/>
                  <a:gd name="connsiteY8" fmla="*/ 0 h 70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898" h="70113">
                    <a:moveTo>
                      <a:pt x="52898" y="0"/>
                    </a:moveTo>
                    <a:lnTo>
                      <a:pt x="52898" y="6672"/>
                    </a:lnTo>
                    <a:lnTo>
                      <a:pt x="24781" y="70114"/>
                    </a:lnTo>
                    <a:lnTo>
                      <a:pt x="13939" y="70114"/>
                    </a:lnTo>
                    <a:lnTo>
                      <a:pt x="41699" y="8697"/>
                    </a:lnTo>
                    <a:lnTo>
                      <a:pt x="9650" y="8697"/>
                    </a:lnTo>
                    <a:lnTo>
                      <a:pt x="9650" y="21207"/>
                    </a:lnTo>
                    <a:lnTo>
                      <a:pt x="0" y="212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7" name="Forma Livre: Forma 2756">
                <a:extLst>
                  <a:ext uri="{FF2B5EF4-FFF2-40B4-BE49-F238E27FC236}">
                    <a16:creationId xmlns:a16="http://schemas.microsoft.com/office/drawing/2014/main" id="{84F11885-6DBB-BBFF-29FD-8E18BA88EECC}"/>
                  </a:ext>
                </a:extLst>
              </p:cNvPr>
              <p:cNvSpPr/>
              <p:nvPr/>
            </p:nvSpPr>
            <p:spPr>
              <a:xfrm>
                <a:off x="7823834" y="7131479"/>
                <a:ext cx="55643" cy="71722"/>
              </a:xfrm>
              <a:custGeom>
                <a:avLst/>
                <a:gdLst>
                  <a:gd name="connsiteX0" fmla="*/ 55642 w 55643"/>
                  <a:gd name="connsiteY0" fmla="*/ 51111 h 71722"/>
                  <a:gd name="connsiteX1" fmla="*/ 27703 w 55643"/>
                  <a:gd name="connsiteY1" fmla="*/ 71722 h 71722"/>
                  <a:gd name="connsiteX2" fmla="*/ 3 w 55643"/>
                  <a:gd name="connsiteY2" fmla="*/ 51111 h 71722"/>
                  <a:gd name="connsiteX3" fmla="*/ 12275 w 55643"/>
                  <a:gd name="connsiteY3" fmla="*/ 34193 h 71722"/>
                  <a:gd name="connsiteX4" fmla="*/ 2505 w 55643"/>
                  <a:gd name="connsiteY4" fmla="*/ 19062 h 71722"/>
                  <a:gd name="connsiteX5" fmla="*/ 27703 w 55643"/>
                  <a:gd name="connsiteY5" fmla="*/ 0 h 71722"/>
                  <a:gd name="connsiteX6" fmla="*/ 53140 w 55643"/>
                  <a:gd name="connsiteY6" fmla="*/ 19062 h 71722"/>
                  <a:gd name="connsiteX7" fmla="*/ 43251 w 55643"/>
                  <a:gd name="connsiteY7" fmla="*/ 34193 h 71722"/>
                  <a:gd name="connsiteX8" fmla="*/ 55642 w 55643"/>
                  <a:gd name="connsiteY8" fmla="*/ 51111 h 71722"/>
                  <a:gd name="connsiteX9" fmla="*/ 45634 w 55643"/>
                  <a:gd name="connsiteY9" fmla="*/ 50813 h 71722"/>
                  <a:gd name="connsiteX10" fmla="*/ 27763 w 55643"/>
                  <a:gd name="connsiteY10" fmla="*/ 38304 h 71722"/>
                  <a:gd name="connsiteX11" fmla="*/ 9892 w 55643"/>
                  <a:gd name="connsiteY11" fmla="*/ 50813 h 71722"/>
                  <a:gd name="connsiteX12" fmla="*/ 27763 w 55643"/>
                  <a:gd name="connsiteY12" fmla="*/ 63621 h 71722"/>
                  <a:gd name="connsiteX13" fmla="*/ 45634 w 55643"/>
                  <a:gd name="connsiteY13" fmla="*/ 50813 h 71722"/>
                  <a:gd name="connsiteX14" fmla="*/ 12394 w 55643"/>
                  <a:gd name="connsiteY14" fmla="*/ 19420 h 71722"/>
                  <a:gd name="connsiteX15" fmla="*/ 27703 w 55643"/>
                  <a:gd name="connsiteY15" fmla="*/ 30619 h 71722"/>
                  <a:gd name="connsiteX16" fmla="*/ 43370 w 55643"/>
                  <a:gd name="connsiteY16" fmla="*/ 19420 h 71722"/>
                  <a:gd name="connsiteX17" fmla="*/ 27703 w 55643"/>
                  <a:gd name="connsiteY17" fmla="*/ 8102 h 71722"/>
                  <a:gd name="connsiteX18" fmla="*/ 12394 w 55643"/>
                  <a:gd name="connsiteY18" fmla="*/ 19420 h 71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5643" h="71722">
                    <a:moveTo>
                      <a:pt x="55642" y="51111"/>
                    </a:moveTo>
                    <a:cubicBezTo>
                      <a:pt x="55642" y="63859"/>
                      <a:pt x="44860" y="71722"/>
                      <a:pt x="27703" y="71722"/>
                    </a:cubicBezTo>
                    <a:cubicBezTo>
                      <a:pt x="10547" y="71722"/>
                      <a:pt x="3" y="63859"/>
                      <a:pt x="3" y="51111"/>
                    </a:cubicBezTo>
                    <a:cubicBezTo>
                      <a:pt x="-148" y="43361"/>
                      <a:pt x="4862" y="36457"/>
                      <a:pt x="12275" y="34193"/>
                    </a:cubicBezTo>
                    <a:cubicBezTo>
                      <a:pt x="6201" y="31655"/>
                      <a:pt x="2318" y="25639"/>
                      <a:pt x="2505" y="19062"/>
                    </a:cubicBezTo>
                    <a:cubicBezTo>
                      <a:pt x="2505" y="7148"/>
                      <a:pt x="12573" y="0"/>
                      <a:pt x="27703" y="0"/>
                    </a:cubicBezTo>
                    <a:cubicBezTo>
                      <a:pt x="42834" y="0"/>
                      <a:pt x="53140" y="7327"/>
                      <a:pt x="53140" y="19062"/>
                    </a:cubicBezTo>
                    <a:cubicBezTo>
                      <a:pt x="53307" y="25669"/>
                      <a:pt x="49369" y="31697"/>
                      <a:pt x="43251" y="34193"/>
                    </a:cubicBezTo>
                    <a:cubicBezTo>
                      <a:pt x="50697" y="36427"/>
                      <a:pt x="55755" y="43337"/>
                      <a:pt x="55642" y="51111"/>
                    </a:cubicBezTo>
                    <a:close/>
                    <a:moveTo>
                      <a:pt x="45634" y="50813"/>
                    </a:moveTo>
                    <a:cubicBezTo>
                      <a:pt x="45634" y="43069"/>
                      <a:pt x="38843" y="38304"/>
                      <a:pt x="27763" y="38304"/>
                    </a:cubicBezTo>
                    <a:cubicBezTo>
                      <a:pt x="16683" y="38304"/>
                      <a:pt x="9892" y="43069"/>
                      <a:pt x="9892" y="50813"/>
                    </a:cubicBezTo>
                    <a:cubicBezTo>
                      <a:pt x="9892" y="58557"/>
                      <a:pt x="16504" y="63621"/>
                      <a:pt x="27763" y="63621"/>
                    </a:cubicBezTo>
                    <a:cubicBezTo>
                      <a:pt x="39022" y="63621"/>
                      <a:pt x="45634" y="58736"/>
                      <a:pt x="45634" y="50813"/>
                    </a:cubicBezTo>
                    <a:close/>
                    <a:moveTo>
                      <a:pt x="12394" y="19420"/>
                    </a:moveTo>
                    <a:cubicBezTo>
                      <a:pt x="12394" y="26330"/>
                      <a:pt x="18351" y="30619"/>
                      <a:pt x="27703" y="30619"/>
                    </a:cubicBezTo>
                    <a:cubicBezTo>
                      <a:pt x="37056" y="30619"/>
                      <a:pt x="43370" y="26330"/>
                      <a:pt x="43370" y="19420"/>
                    </a:cubicBezTo>
                    <a:cubicBezTo>
                      <a:pt x="43370" y="12510"/>
                      <a:pt x="37413" y="8102"/>
                      <a:pt x="27703" y="8102"/>
                    </a:cubicBezTo>
                    <a:cubicBezTo>
                      <a:pt x="17993" y="8102"/>
                      <a:pt x="12394" y="12450"/>
                      <a:pt x="12394" y="194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8" name="Forma Livre: Forma 2757">
                <a:extLst>
                  <a:ext uri="{FF2B5EF4-FFF2-40B4-BE49-F238E27FC236}">
                    <a16:creationId xmlns:a16="http://schemas.microsoft.com/office/drawing/2014/main" id="{EDBDE39F-0FE7-6F63-C419-F7F3D326E5A4}"/>
                  </a:ext>
                </a:extLst>
              </p:cNvPr>
              <p:cNvSpPr/>
              <p:nvPr/>
            </p:nvSpPr>
            <p:spPr>
              <a:xfrm>
                <a:off x="8014997" y="7131479"/>
                <a:ext cx="54029" cy="71748"/>
              </a:xfrm>
              <a:custGeom>
                <a:avLst/>
                <a:gdLst>
                  <a:gd name="connsiteX0" fmla="*/ 54030 w 54029"/>
                  <a:gd name="connsiteY0" fmla="*/ 34968 h 71748"/>
                  <a:gd name="connsiteX1" fmla="*/ 20909 w 54029"/>
                  <a:gd name="connsiteY1" fmla="*/ 71722 h 71748"/>
                  <a:gd name="connsiteX2" fmla="*/ 3455 w 54029"/>
                  <a:gd name="connsiteY2" fmla="*/ 67672 h 71748"/>
                  <a:gd name="connsiteX3" fmla="*/ 7268 w 54029"/>
                  <a:gd name="connsiteY3" fmla="*/ 59808 h 71748"/>
                  <a:gd name="connsiteX4" fmla="*/ 20790 w 54029"/>
                  <a:gd name="connsiteY4" fmla="*/ 63144 h 71748"/>
                  <a:gd name="connsiteX5" fmla="*/ 44022 w 54029"/>
                  <a:gd name="connsiteY5" fmla="*/ 36695 h 71748"/>
                  <a:gd name="connsiteX6" fmla="*/ 44022 w 54029"/>
                  <a:gd name="connsiteY6" fmla="*/ 34193 h 71748"/>
                  <a:gd name="connsiteX7" fmla="*/ 23828 w 54029"/>
                  <a:gd name="connsiteY7" fmla="*/ 43427 h 71748"/>
                  <a:gd name="connsiteX8" fmla="*/ 0 w 54029"/>
                  <a:gd name="connsiteY8" fmla="*/ 22160 h 71748"/>
                  <a:gd name="connsiteX9" fmla="*/ 24721 w 54029"/>
                  <a:gd name="connsiteY9" fmla="*/ 0 h 71748"/>
                  <a:gd name="connsiteX10" fmla="*/ 54030 w 54029"/>
                  <a:gd name="connsiteY10" fmla="*/ 34968 h 71748"/>
                  <a:gd name="connsiteX11" fmla="*/ 41758 w 54029"/>
                  <a:gd name="connsiteY11" fmla="*/ 21684 h 71748"/>
                  <a:gd name="connsiteX12" fmla="*/ 25019 w 54029"/>
                  <a:gd name="connsiteY12" fmla="*/ 8161 h 71748"/>
                  <a:gd name="connsiteX13" fmla="*/ 9692 w 54029"/>
                  <a:gd name="connsiteY13" fmla="*/ 20152 h 71748"/>
                  <a:gd name="connsiteX14" fmla="*/ 9591 w 54029"/>
                  <a:gd name="connsiteY14" fmla="*/ 21743 h 71748"/>
                  <a:gd name="connsiteX15" fmla="*/ 25496 w 54029"/>
                  <a:gd name="connsiteY15" fmla="*/ 35265 h 71748"/>
                  <a:gd name="connsiteX16" fmla="*/ 41687 w 54029"/>
                  <a:gd name="connsiteY16" fmla="*/ 22464 h 71748"/>
                  <a:gd name="connsiteX17" fmla="*/ 41758 w 54029"/>
                  <a:gd name="connsiteY17" fmla="*/ 21684 h 7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029" h="71748">
                    <a:moveTo>
                      <a:pt x="54030" y="34968"/>
                    </a:moveTo>
                    <a:cubicBezTo>
                      <a:pt x="54030" y="58795"/>
                      <a:pt x="40508" y="71722"/>
                      <a:pt x="20909" y="71722"/>
                    </a:cubicBezTo>
                    <a:cubicBezTo>
                      <a:pt x="14833" y="71961"/>
                      <a:pt x="8804" y="70561"/>
                      <a:pt x="3455" y="67672"/>
                    </a:cubicBezTo>
                    <a:lnTo>
                      <a:pt x="7268" y="59808"/>
                    </a:lnTo>
                    <a:cubicBezTo>
                      <a:pt x="11354" y="62215"/>
                      <a:pt x="16054" y="63376"/>
                      <a:pt x="20790" y="63144"/>
                    </a:cubicBezTo>
                    <a:cubicBezTo>
                      <a:pt x="35027" y="63144"/>
                      <a:pt x="44022" y="54209"/>
                      <a:pt x="44022" y="36695"/>
                    </a:cubicBezTo>
                    <a:lnTo>
                      <a:pt x="44022" y="34193"/>
                    </a:lnTo>
                    <a:cubicBezTo>
                      <a:pt x="39263" y="40460"/>
                      <a:pt x="31679" y="43927"/>
                      <a:pt x="23828" y="43427"/>
                    </a:cubicBezTo>
                    <a:cubicBezTo>
                      <a:pt x="9889" y="43427"/>
                      <a:pt x="0" y="35087"/>
                      <a:pt x="0" y="22160"/>
                    </a:cubicBezTo>
                    <a:cubicBezTo>
                      <a:pt x="0" y="9233"/>
                      <a:pt x="10782" y="0"/>
                      <a:pt x="24721" y="0"/>
                    </a:cubicBezTo>
                    <a:cubicBezTo>
                      <a:pt x="43426" y="0"/>
                      <a:pt x="54030" y="12629"/>
                      <a:pt x="54030" y="34968"/>
                    </a:cubicBezTo>
                    <a:close/>
                    <a:moveTo>
                      <a:pt x="41758" y="21684"/>
                    </a:moveTo>
                    <a:cubicBezTo>
                      <a:pt x="41758" y="14476"/>
                      <a:pt x="35801" y="8161"/>
                      <a:pt x="25019" y="8161"/>
                    </a:cubicBezTo>
                    <a:cubicBezTo>
                      <a:pt x="17478" y="7238"/>
                      <a:pt x="10615" y="12611"/>
                      <a:pt x="9692" y="20152"/>
                    </a:cubicBezTo>
                    <a:cubicBezTo>
                      <a:pt x="9626" y="20683"/>
                      <a:pt x="9591" y="21213"/>
                      <a:pt x="9591" y="21743"/>
                    </a:cubicBezTo>
                    <a:cubicBezTo>
                      <a:pt x="9591" y="29964"/>
                      <a:pt x="15548" y="35265"/>
                      <a:pt x="25496" y="35265"/>
                    </a:cubicBezTo>
                    <a:cubicBezTo>
                      <a:pt x="33502" y="36201"/>
                      <a:pt x="40752" y="30470"/>
                      <a:pt x="41687" y="22464"/>
                    </a:cubicBezTo>
                    <a:cubicBezTo>
                      <a:pt x="41717" y="22208"/>
                      <a:pt x="41741" y="21946"/>
                      <a:pt x="41758" y="216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59" name="Forma Livre: Forma 2758">
                <a:extLst>
                  <a:ext uri="{FF2B5EF4-FFF2-40B4-BE49-F238E27FC236}">
                    <a16:creationId xmlns:a16="http://schemas.microsoft.com/office/drawing/2014/main" id="{E9C2C792-C051-82BA-0F17-F0335C3A4455}"/>
                  </a:ext>
                </a:extLst>
              </p:cNvPr>
              <p:cNvSpPr/>
              <p:nvPr/>
            </p:nvSpPr>
            <p:spPr>
              <a:xfrm>
                <a:off x="8011030" y="6924534"/>
                <a:ext cx="70660" cy="60642"/>
              </a:xfrm>
              <a:custGeom>
                <a:avLst/>
                <a:gdLst>
                  <a:gd name="connsiteX0" fmla="*/ 95 w 70660"/>
                  <a:gd name="connsiteY0" fmla="*/ 16084 h 60642"/>
                  <a:gd name="connsiteX1" fmla="*/ 16566 w 70660"/>
                  <a:gd name="connsiteY1" fmla="*/ 2830 h 60642"/>
                  <a:gd name="connsiteX2" fmla="*/ 29827 w 70660"/>
                  <a:gd name="connsiteY2" fmla="*/ 19301 h 60642"/>
                  <a:gd name="connsiteX3" fmla="*/ 14988 w 70660"/>
                  <a:gd name="connsiteY3" fmla="*/ 32644 h 60642"/>
                  <a:gd name="connsiteX4" fmla="*/ 0 w 70660"/>
                  <a:gd name="connsiteY4" fmla="*/ 17847 h 60642"/>
                  <a:gd name="connsiteX5" fmla="*/ 95 w 70660"/>
                  <a:gd name="connsiteY5" fmla="*/ 16084 h 60642"/>
                  <a:gd name="connsiteX6" fmla="*/ 21243 w 70660"/>
                  <a:gd name="connsiteY6" fmla="*/ 16084 h 60642"/>
                  <a:gd name="connsiteX7" fmla="*/ 15286 w 70660"/>
                  <a:gd name="connsiteY7" fmla="*/ 6612 h 60642"/>
                  <a:gd name="connsiteX8" fmla="*/ 9329 w 70660"/>
                  <a:gd name="connsiteY8" fmla="*/ 16084 h 60642"/>
                  <a:gd name="connsiteX9" fmla="*/ 15286 w 70660"/>
                  <a:gd name="connsiteY9" fmla="*/ 25615 h 60642"/>
                  <a:gd name="connsiteX10" fmla="*/ 21243 w 70660"/>
                  <a:gd name="connsiteY10" fmla="*/ 16084 h 60642"/>
                  <a:gd name="connsiteX11" fmla="*/ 50670 w 70660"/>
                  <a:gd name="connsiteY11" fmla="*/ 0 h 60642"/>
                  <a:gd name="connsiteX12" fmla="*/ 60857 w 70660"/>
                  <a:gd name="connsiteY12" fmla="*/ 0 h 60642"/>
                  <a:gd name="connsiteX13" fmla="*/ 19932 w 70660"/>
                  <a:gd name="connsiteY13" fmla="*/ 59927 h 60642"/>
                  <a:gd name="connsiteX14" fmla="*/ 9746 w 70660"/>
                  <a:gd name="connsiteY14" fmla="*/ 59927 h 60642"/>
                  <a:gd name="connsiteX15" fmla="*/ 40841 w 70660"/>
                  <a:gd name="connsiteY15" fmla="*/ 44082 h 60642"/>
                  <a:gd name="connsiteX16" fmla="*/ 57312 w 70660"/>
                  <a:gd name="connsiteY16" fmla="*/ 30827 h 60642"/>
                  <a:gd name="connsiteX17" fmla="*/ 70572 w 70660"/>
                  <a:gd name="connsiteY17" fmla="*/ 47299 h 60642"/>
                  <a:gd name="connsiteX18" fmla="*/ 55674 w 70660"/>
                  <a:gd name="connsiteY18" fmla="*/ 60642 h 60642"/>
                  <a:gd name="connsiteX19" fmla="*/ 40770 w 70660"/>
                  <a:gd name="connsiteY19" fmla="*/ 45762 h 60642"/>
                  <a:gd name="connsiteX20" fmla="*/ 40841 w 70660"/>
                  <a:gd name="connsiteY20" fmla="*/ 44320 h 60642"/>
                  <a:gd name="connsiteX21" fmla="*/ 61929 w 70660"/>
                  <a:gd name="connsiteY21" fmla="*/ 44082 h 60642"/>
                  <a:gd name="connsiteX22" fmla="*/ 55674 w 70660"/>
                  <a:gd name="connsiteY22" fmla="*/ 34610 h 60642"/>
                  <a:gd name="connsiteX23" fmla="*/ 49717 w 70660"/>
                  <a:gd name="connsiteY23" fmla="*/ 44082 h 60642"/>
                  <a:gd name="connsiteX24" fmla="*/ 55674 w 70660"/>
                  <a:gd name="connsiteY24" fmla="*/ 53613 h 60642"/>
                  <a:gd name="connsiteX25" fmla="*/ 61929 w 70660"/>
                  <a:gd name="connsiteY25" fmla="*/ 44320 h 60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0660" h="60642">
                    <a:moveTo>
                      <a:pt x="95" y="16084"/>
                    </a:moveTo>
                    <a:cubicBezTo>
                      <a:pt x="983" y="7875"/>
                      <a:pt x="8358" y="1936"/>
                      <a:pt x="16566" y="2830"/>
                    </a:cubicBezTo>
                    <a:cubicBezTo>
                      <a:pt x="24781" y="3717"/>
                      <a:pt x="30714" y="11092"/>
                      <a:pt x="29827" y="19301"/>
                    </a:cubicBezTo>
                    <a:cubicBezTo>
                      <a:pt x="29005" y="26884"/>
                      <a:pt x="22613" y="32632"/>
                      <a:pt x="14988" y="32644"/>
                    </a:cubicBezTo>
                    <a:cubicBezTo>
                      <a:pt x="6761" y="32698"/>
                      <a:pt x="54" y="26068"/>
                      <a:pt x="0" y="17847"/>
                    </a:cubicBezTo>
                    <a:cubicBezTo>
                      <a:pt x="0" y="17257"/>
                      <a:pt x="30" y="16668"/>
                      <a:pt x="95" y="16084"/>
                    </a:cubicBezTo>
                    <a:close/>
                    <a:moveTo>
                      <a:pt x="21243" y="16084"/>
                    </a:moveTo>
                    <a:cubicBezTo>
                      <a:pt x="21243" y="9650"/>
                      <a:pt x="18741" y="6612"/>
                      <a:pt x="15286" y="6612"/>
                    </a:cubicBezTo>
                    <a:cubicBezTo>
                      <a:pt x="11831" y="6612"/>
                      <a:pt x="9329" y="9770"/>
                      <a:pt x="9329" y="16084"/>
                    </a:cubicBezTo>
                    <a:cubicBezTo>
                      <a:pt x="9329" y="22398"/>
                      <a:pt x="11890" y="25615"/>
                      <a:pt x="15286" y="25615"/>
                    </a:cubicBezTo>
                    <a:cubicBezTo>
                      <a:pt x="18681" y="25615"/>
                      <a:pt x="21243" y="22517"/>
                      <a:pt x="21243" y="16084"/>
                    </a:cubicBezTo>
                    <a:close/>
                    <a:moveTo>
                      <a:pt x="50670" y="0"/>
                    </a:moveTo>
                    <a:lnTo>
                      <a:pt x="60857" y="0"/>
                    </a:lnTo>
                    <a:lnTo>
                      <a:pt x="19932" y="59927"/>
                    </a:lnTo>
                    <a:lnTo>
                      <a:pt x="9746" y="59927"/>
                    </a:lnTo>
                    <a:close/>
                    <a:moveTo>
                      <a:pt x="40841" y="44082"/>
                    </a:moveTo>
                    <a:cubicBezTo>
                      <a:pt x="41729" y="35873"/>
                      <a:pt x="49103" y="29934"/>
                      <a:pt x="57312" y="30827"/>
                    </a:cubicBezTo>
                    <a:cubicBezTo>
                      <a:pt x="65527" y="31715"/>
                      <a:pt x="71460" y="39090"/>
                      <a:pt x="70572" y="47299"/>
                    </a:cubicBezTo>
                    <a:cubicBezTo>
                      <a:pt x="69750" y="54900"/>
                      <a:pt x="63323" y="60660"/>
                      <a:pt x="55674" y="60642"/>
                    </a:cubicBezTo>
                    <a:cubicBezTo>
                      <a:pt x="47447" y="60648"/>
                      <a:pt x="40776" y="53982"/>
                      <a:pt x="40770" y="45762"/>
                    </a:cubicBezTo>
                    <a:cubicBezTo>
                      <a:pt x="40770" y="45279"/>
                      <a:pt x="40794" y="44797"/>
                      <a:pt x="40841" y="44320"/>
                    </a:cubicBezTo>
                    <a:close/>
                    <a:moveTo>
                      <a:pt x="61929" y="44082"/>
                    </a:moveTo>
                    <a:cubicBezTo>
                      <a:pt x="61929" y="37767"/>
                      <a:pt x="59427" y="34610"/>
                      <a:pt x="55674" y="34610"/>
                    </a:cubicBezTo>
                    <a:cubicBezTo>
                      <a:pt x="51921" y="34610"/>
                      <a:pt x="49717" y="37708"/>
                      <a:pt x="49717" y="44082"/>
                    </a:cubicBezTo>
                    <a:cubicBezTo>
                      <a:pt x="49717" y="50456"/>
                      <a:pt x="52279" y="53613"/>
                      <a:pt x="55674" y="53613"/>
                    </a:cubicBezTo>
                    <a:cubicBezTo>
                      <a:pt x="59070" y="53613"/>
                      <a:pt x="61929" y="50694"/>
                      <a:pt x="61929" y="44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0" name="Forma Livre: Forma 2759">
                <a:extLst>
                  <a:ext uri="{FF2B5EF4-FFF2-40B4-BE49-F238E27FC236}">
                    <a16:creationId xmlns:a16="http://schemas.microsoft.com/office/drawing/2014/main" id="{B0D245B0-98C1-C860-7E51-105D425531A6}"/>
                  </a:ext>
                </a:extLst>
              </p:cNvPr>
              <p:cNvSpPr/>
              <p:nvPr/>
            </p:nvSpPr>
            <p:spPr>
              <a:xfrm>
                <a:off x="7635951" y="6923725"/>
                <a:ext cx="54806" cy="61720"/>
              </a:xfrm>
              <a:custGeom>
                <a:avLst/>
                <a:gdLst>
                  <a:gd name="connsiteX0" fmla="*/ 3 w 54806"/>
                  <a:gd name="connsiteY0" fmla="*/ 30892 h 61720"/>
                  <a:gd name="connsiteX1" fmla="*/ 30109 w 54806"/>
                  <a:gd name="connsiteY1" fmla="*/ 5 h 61720"/>
                  <a:gd name="connsiteX2" fmla="*/ 31932 w 54806"/>
                  <a:gd name="connsiteY2" fmla="*/ 34 h 61720"/>
                  <a:gd name="connsiteX3" fmla="*/ 54807 w 54806"/>
                  <a:gd name="connsiteY3" fmla="*/ 9446 h 61720"/>
                  <a:gd name="connsiteX4" fmla="*/ 49207 w 54806"/>
                  <a:gd name="connsiteY4" fmla="*/ 14867 h 61720"/>
                  <a:gd name="connsiteX5" fmla="*/ 32290 w 54806"/>
                  <a:gd name="connsiteY5" fmla="*/ 7719 h 61720"/>
                  <a:gd name="connsiteX6" fmla="*/ 7972 w 54806"/>
                  <a:gd name="connsiteY6" fmla="*/ 29688 h 61720"/>
                  <a:gd name="connsiteX7" fmla="*/ 29941 w 54806"/>
                  <a:gd name="connsiteY7" fmla="*/ 54005 h 61720"/>
                  <a:gd name="connsiteX8" fmla="*/ 32290 w 54806"/>
                  <a:gd name="connsiteY8" fmla="*/ 54005 h 61720"/>
                  <a:gd name="connsiteX9" fmla="*/ 49207 w 54806"/>
                  <a:gd name="connsiteY9" fmla="*/ 46797 h 61720"/>
                  <a:gd name="connsiteX10" fmla="*/ 54807 w 54806"/>
                  <a:gd name="connsiteY10" fmla="*/ 52218 h 61720"/>
                  <a:gd name="connsiteX11" fmla="*/ 31813 w 54806"/>
                  <a:gd name="connsiteY11" fmla="*/ 61689 h 61720"/>
                  <a:gd name="connsiteX12" fmla="*/ 31 w 54806"/>
                  <a:gd name="connsiteY12" fmla="*/ 32655 h 61720"/>
                  <a:gd name="connsiteX13" fmla="*/ 3 w 54806"/>
                  <a:gd name="connsiteY13" fmla="*/ 30892 h 61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806" h="61720">
                    <a:moveTo>
                      <a:pt x="3" y="30892"/>
                    </a:moveTo>
                    <a:cubicBezTo>
                      <a:pt x="-214" y="14051"/>
                      <a:pt x="13266" y="219"/>
                      <a:pt x="30109" y="5"/>
                    </a:cubicBezTo>
                    <a:cubicBezTo>
                      <a:pt x="30717" y="-7"/>
                      <a:pt x="31325" y="5"/>
                      <a:pt x="31932" y="34"/>
                    </a:cubicBezTo>
                    <a:cubicBezTo>
                      <a:pt x="40561" y="-293"/>
                      <a:pt x="48907" y="3144"/>
                      <a:pt x="54807" y="9446"/>
                    </a:cubicBezTo>
                    <a:lnTo>
                      <a:pt x="49207" y="14867"/>
                    </a:lnTo>
                    <a:cubicBezTo>
                      <a:pt x="44868" y="10149"/>
                      <a:pt x="38697" y="7540"/>
                      <a:pt x="32290" y="7719"/>
                    </a:cubicBezTo>
                    <a:cubicBezTo>
                      <a:pt x="19508" y="7070"/>
                      <a:pt x="8621" y="16905"/>
                      <a:pt x="7972" y="29688"/>
                    </a:cubicBezTo>
                    <a:cubicBezTo>
                      <a:pt x="7323" y="42466"/>
                      <a:pt x="17159" y="53355"/>
                      <a:pt x="29941" y="54005"/>
                    </a:cubicBezTo>
                    <a:cubicBezTo>
                      <a:pt x="30723" y="54046"/>
                      <a:pt x="31507" y="54046"/>
                      <a:pt x="32290" y="54005"/>
                    </a:cubicBezTo>
                    <a:cubicBezTo>
                      <a:pt x="38700" y="54136"/>
                      <a:pt x="44860" y="51509"/>
                      <a:pt x="49207" y="46797"/>
                    </a:cubicBezTo>
                    <a:lnTo>
                      <a:pt x="54807" y="52218"/>
                    </a:lnTo>
                    <a:cubicBezTo>
                      <a:pt x="48890" y="58574"/>
                      <a:pt x="40492" y="62035"/>
                      <a:pt x="31813" y="61689"/>
                    </a:cubicBezTo>
                    <a:cubicBezTo>
                      <a:pt x="15018" y="62446"/>
                      <a:pt x="789" y="49448"/>
                      <a:pt x="31" y="32655"/>
                    </a:cubicBezTo>
                    <a:cubicBezTo>
                      <a:pt x="4" y="32065"/>
                      <a:pt x="-5" y="31481"/>
                      <a:pt x="3" y="3089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1" name="Forma Livre: Forma 2760">
                <a:extLst>
                  <a:ext uri="{FF2B5EF4-FFF2-40B4-BE49-F238E27FC236}">
                    <a16:creationId xmlns:a16="http://schemas.microsoft.com/office/drawing/2014/main" id="{AED9ADEA-39FA-C42F-B07B-75DA8C8A6448}"/>
                  </a:ext>
                </a:extLst>
              </p:cNvPr>
              <p:cNvSpPr/>
              <p:nvPr/>
            </p:nvSpPr>
            <p:spPr>
              <a:xfrm>
                <a:off x="7634584" y="7343608"/>
                <a:ext cx="61893" cy="70173"/>
              </a:xfrm>
              <a:custGeom>
                <a:avLst/>
                <a:gdLst>
                  <a:gd name="connsiteX0" fmla="*/ 61893 w 61893"/>
                  <a:gd name="connsiteY0" fmla="*/ 52898 h 70173"/>
                  <a:gd name="connsiteX1" fmla="*/ 48549 w 61893"/>
                  <a:gd name="connsiteY1" fmla="*/ 52898 h 70173"/>
                  <a:gd name="connsiteX2" fmla="*/ 48549 w 61893"/>
                  <a:gd name="connsiteY2" fmla="*/ 70173 h 70173"/>
                  <a:gd name="connsiteX3" fmla="*/ 38840 w 61893"/>
                  <a:gd name="connsiteY3" fmla="*/ 70173 h 70173"/>
                  <a:gd name="connsiteX4" fmla="*/ 38840 w 61893"/>
                  <a:gd name="connsiteY4" fmla="*/ 52898 h 70173"/>
                  <a:gd name="connsiteX5" fmla="*/ 0 w 61893"/>
                  <a:gd name="connsiteY5" fmla="*/ 52898 h 70173"/>
                  <a:gd name="connsiteX6" fmla="*/ 0 w 61893"/>
                  <a:gd name="connsiteY6" fmla="*/ 45928 h 70173"/>
                  <a:gd name="connsiteX7" fmla="*/ 35742 w 61893"/>
                  <a:gd name="connsiteY7" fmla="*/ 0 h 70173"/>
                  <a:gd name="connsiteX8" fmla="*/ 46584 w 61893"/>
                  <a:gd name="connsiteY8" fmla="*/ 0 h 70173"/>
                  <a:gd name="connsiteX9" fmla="*/ 12212 w 61893"/>
                  <a:gd name="connsiteY9" fmla="*/ 44320 h 70173"/>
                  <a:gd name="connsiteX10" fmla="*/ 39137 w 61893"/>
                  <a:gd name="connsiteY10" fmla="*/ 44320 h 70173"/>
                  <a:gd name="connsiteX11" fmla="*/ 39137 w 61893"/>
                  <a:gd name="connsiteY11" fmla="*/ 29070 h 70173"/>
                  <a:gd name="connsiteX12" fmla="*/ 48549 w 61893"/>
                  <a:gd name="connsiteY12" fmla="*/ 29070 h 70173"/>
                  <a:gd name="connsiteX13" fmla="*/ 48549 w 61893"/>
                  <a:gd name="connsiteY13" fmla="*/ 44320 h 70173"/>
                  <a:gd name="connsiteX14" fmla="*/ 61893 w 61893"/>
                  <a:gd name="connsiteY14" fmla="*/ 44320 h 70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893" h="70173">
                    <a:moveTo>
                      <a:pt x="61893" y="52898"/>
                    </a:moveTo>
                    <a:lnTo>
                      <a:pt x="48549" y="52898"/>
                    </a:lnTo>
                    <a:lnTo>
                      <a:pt x="48549" y="70173"/>
                    </a:lnTo>
                    <a:lnTo>
                      <a:pt x="38840" y="70173"/>
                    </a:lnTo>
                    <a:lnTo>
                      <a:pt x="38840" y="52898"/>
                    </a:lnTo>
                    <a:lnTo>
                      <a:pt x="0" y="52898"/>
                    </a:lnTo>
                    <a:lnTo>
                      <a:pt x="0" y="45928"/>
                    </a:lnTo>
                    <a:lnTo>
                      <a:pt x="35742" y="0"/>
                    </a:lnTo>
                    <a:lnTo>
                      <a:pt x="46584" y="0"/>
                    </a:lnTo>
                    <a:lnTo>
                      <a:pt x="12212" y="44320"/>
                    </a:lnTo>
                    <a:lnTo>
                      <a:pt x="39137" y="44320"/>
                    </a:lnTo>
                    <a:lnTo>
                      <a:pt x="39137" y="29070"/>
                    </a:lnTo>
                    <a:lnTo>
                      <a:pt x="48549" y="29070"/>
                    </a:lnTo>
                    <a:lnTo>
                      <a:pt x="48549" y="44320"/>
                    </a:lnTo>
                    <a:lnTo>
                      <a:pt x="61893" y="4432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2" name="Forma Livre: Forma 2761">
                <a:extLst>
                  <a:ext uri="{FF2B5EF4-FFF2-40B4-BE49-F238E27FC236}">
                    <a16:creationId xmlns:a16="http://schemas.microsoft.com/office/drawing/2014/main" id="{0248C302-1500-4CBB-C0FA-5D68DBD684AB}"/>
                  </a:ext>
                </a:extLst>
              </p:cNvPr>
              <p:cNvSpPr/>
              <p:nvPr/>
            </p:nvSpPr>
            <p:spPr>
              <a:xfrm>
                <a:off x="7821097" y="7343608"/>
                <a:ext cx="52302" cy="70959"/>
              </a:xfrm>
              <a:custGeom>
                <a:avLst/>
                <a:gdLst>
                  <a:gd name="connsiteX0" fmla="*/ 52302 w 52302"/>
                  <a:gd name="connsiteY0" fmla="*/ 49086 h 70959"/>
                  <a:gd name="connsiteX1" fmla="*/ 25734 w 52302"/>
                  <a:gd name="connsiteY1" fmla="*/ 70948 h 70959"/>
                  <a:gd name="connsiteX2" fmla="*/ 0 w 52302"/>
                  <a:gd name="connsiteY2" fmla="*/ 62429 h 70959"/>
                  <a:gd name="connsiteX3" fmla="*/ 4646 w 52302"/>
                  <a:gd name="connsiteY3" fmla="*/ 54506 h 70959"/>
                  <a:gd name="connsiteX4" fmla="*/ 25675 w 52302"/>
                  <a:gd name="connsiteY4" fmla="*/ 62012 h 70959"/>
                  <a:gd name="connsiteX5" fmla="*/ 42295 w 52302"/>
                  <a:gd name="connsiteY5" fmla="*/ 49503 h 70959"/>
                  <a:gd name="connsiteX6" fmla="*/ 21028 w 52302"/>
                  <a:gd name="connsiteY6" fmla="*/ 36695 h 70959"/>
                  <a:gd name="connsiteX7" fmla="*/ 5123 w 52302"/>
                  <a:gd name="connsiteY7" fmla="*/ 36695 h 70959"/>
                  <a:gd name="connsiteX8" fmla="*/ 8816 w 52302"/>
                  <a:gd name="connsiteY8" fmla="*/ 0 h 70959"/>
                  <a:gd name="connsiteX9" fmla="*/ 48371 w 52302"/>
                  <a:gd name="connsiteY9" fmla="*/ 0 h 70959"/>
                  <a:gd name="connsiteX10" fmla="*/ 48371 w 52302"/>
                  <a:gd name="connsiteY10" fmla="*/ 8757 h 70959"/>
                  <a:gd name="connsiteX11" fmla="*/ 17216 w 52302"/>
                  <a:gd name="connsiteY11" fmla="*/ 8757 h 70959"/>
                  <a:gd name="connsiteX12" fmla="*/ 15309 w 52302"/>
                  <a:gd name="connsiteY12" fmla="*/ 27998 h 70959"/>
                  <a:gd name="connsiteX13" fmla="*/ 23173 w 52302"/>
                  <a:gd name="connsiteY13" fmla="*/ 27998 h 70959"/>
                  <a:gd name="connsiteX14" fmla="*/ 52302 w 52302"/>
                  <a:gd name="connsiteY14" fmla="*/ 49086 h 7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2302" h="70959">
                    <a:moveTo>
                      <a:pt x="52302" y="49086"/>
                    </a:moveTo>
                    <a:cubicBezTo>
                      <a:pt x="52302" y="61000"/>
                      <a:pt x="43665" y="70948"/>
                      <a:pt x="25734" y="70948"/>
                    </a:cubicBezTo>
                    <a:cubicBezTo>
                      <a:pt x="16429" y="71168"/>
                      <a:pt x="7336" y="68160"/>
                      <a:pt x="0" y="62429"/>
                    </a:cubicBezTo>
                    <a:lnTo>
                      <a:pt x="4646" y="54506"/>
                    </a:lnTo>
                    <a:cubicBezTo>
                      <a:pt x="10502" y="59498"/>
                      <a:pt x="17983" y="62167"/>
                      <a:pt x="25675" y="62012"/>
                    </a:cubicBezTo>
                    <a:cubicBezTo>
                      <a:pt x="36278" y="62012"/>
                      <a:pt x="42295" y="57128"/>
                      <a:pt x="42295" y="49503"/>
                    </a:cubicBezTo>
                    <a:cubicBezTo>
                      <a:pt x="42295" y="41878"/>
                      <a:pt x="37291" y="36695"/>
                      <a:pt x="21028" y="36695"/>
                    </a:cubicBezTo>
                    <a:lnTo>
                      <a:pt x="5123" y="36695"/>
                    </a:lnTo>
                    <a:lnTo>
                      <a:pt x="8816" y="0"/>
                    </a:lnTo>
                    <a:lnTo>
                      <a:pt x="48371" y="0"/>
                    </a:lnTo>
                    <a:lnTo>
                      <a:pt x="48371" y="8757"/>
                    </a:lnTo>
                    <a:lnTo>
                      <a:pt x="17216" y="8757"/>
                    </a:lnTo>
                    <a:lnTo>
                      <a:pt x="15309" y="27998"/>
                    </a:lnTo>
                    <a:lnTo>
                      <a:pt x="23173" y="27998"/>
                    </a:lnTo>
                    <a:cubicBezTo>
                      <a:pt x="44082" y="27998"/>
                      <a:pt x="52302" y="36695"/>
                      <a:pt x="52302" y="4908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3" name="Forma Livre: Forma 2762">
                <a:extLst>
                  <a:ext uri="{FF2B5EF4-FFF2-40B4-BE49-F238E27FC236}">
                    <a16:creationId xmlns:a16="http://schemas.microsoft.com/office/drawing/2014/main" id="{8ACC71E7-A1A4-91EF-D996-306FE08059D0}"/>
                  </a:ext>
                </a:extLst>
              </p:cNvPr>
              <p:cNvSpPr/>
              <p:nvPr/>
            </p:nvSpPr>
            <p:spPr>
              <a:xfrm>
                <a:off x="8016546" y="7342811"/>
                <a:ext cx="54625" cy="71744"/>
              </a:xfrm>
              <a:custGeom>
                <a:avLst/>
                <a:gdLst>
                  <a:gd name="connsiteX0" fmla="*/ 54626 w 54625"/>
                  <a:gd name="connsiteY0" fmla="*/ 49584 h 71744"/>
                  <a:gd name="connsiteX1" fmla="*/ 29785 w 54625"/>
                  <a:gd name="connsiteY1" fmla="*/ 71744 h 71744"/>
                  <a:gd name="connsiteX2" fmla="*/ 0 w 54625"/>
                  <a:gd name="connsiteY2" fmla="*/ 36777 h 71744"/>
                  <a:gd name="connsiteX3" fmla="*/ 33180 w 54625"/>
                  <a:gd name="connsiteY3" fmla="*/ 22 h 71744"/>
                  <a:gd name="connsiteX4" fmla="*/ 50634 w 54625"/>
                  <a:gd name="connsiteY4" fmla="*/ 4133 h 71744"/>
                  <a:gd name="connsiteX5" fmla="*/ 46822 w 54625"/>
                  <a:gd name="connsiteY5" fmla="*/ 11936 h 71744"/>
                  <a:gd name="connsiteX6" fmla="*/ 33359 w 54625"/>
                  <a:gd name="connsiteY6" fmla="*/ 8660 h 71744"/>
                  <a:gd name="connsiteX7" fmla="*/ 10067 w 54625"/>
                  <a:gd name="connsiteY7" fmla="*/ 35109 h 71744"/>
                  <a:gd name="connsiteX8" fmla="*/ 10067 w 54625"/>
                  <a:gd name="connsiteY8" fmla="*/ 37611 h 71744"/>
                  <a:gd name="connsiteX9" fmla="*/ 30202 w 54625"/>
                  <a:gd name="connsiteY9" fmla="*/ 28378 h 71744"/>
                  <a:gd name="connsiteX10" fmla="*/ 54626 w 54625"/>
                  <a:gd name="connsiteY10" fmla="*/ 49584 h 71744"/>
                  <a:gd name="connsiteX11" fmla="*/ 44916 w 54625"/>
                  <a:gd name="connsiteY11" fmla="*/ 50001 h 71744"/>
                  <a:gd name="connsiteX12" fmla="*/ 28891 w 54625"/>
                  <a:gd name="connsiteY12" fmla="*/ 36479 h 71744"/>
                  <a:gd name="connsiteX13" fmla="*/ 12819 w 54625"/>
                  <a:gd name="connsiteY13" fmla="*/ 49292 h 71744"/>
                  <a:gd name="connsiteX14" fmla="*/ 12748 w 54625"/>
                  <a:gd name="connsiteY14" fmla="*/ 50121 h 71744"/>
                  <a:gd name="connsiteX15" fmla="*/ 29368 w 54625"/>
                  <a:gd name="connsiteY15" fmla="*/ 63643 h 71744"/>
                  <a:gd name="connsiteX16" fmla="*/ 44814 w 54625"/>
                  <a:gd name="connsiteY16" fmla="*/ 51532 h 71744"/>
                  <a:gd name="connsiteX17" fmla="*/ 44916 w 54625"/>
                  <a:gd name="connsiteY17" fmla="*/ 50001 h 71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625" h="71744">
                    <a:moveTo>
                      <a:pt x="54626" y="49584"/>
                    </a:moveTo>
                    <a:cubicBezTo>
                      <a:pt x="54626" y="63107"/>
                      <a:pt x="43665" y="71744"/>
                      <a:pt x="29785" y="71744"/>
                    </a:cubicBezTo>
                    <a:cubicBezTo>
                      <a:pt x="10961" y="71744"/>
                      <a:pt x="0" y="59116"/>
                      <a:pt x="0" y="36777"/>
                    </a:cubicBezTo>
                    <a:cubicBezTo>
                      <a:pt x="0" y="12949"/>
                      <a:pt x="13522" y="22"/>
                      <a:pt x="33180" y="22"/>
                    </a:cubicBezTo>
                    <a:cubicBezTo>
                      <a:pt x="39262" y="-198"/>
                      <a:pt x="45291" y="1225"/>
                      <a:pt x="50634" y="4133"/>
                    </a:cubicBezTo>
                    <a:lnTo>
                      <a:pt x="46822" y="11936"/>
                    </a:lnTo>
                    <a:cubicBezTo>
                      <a:pt x="42735" y="9583"/>
                      <a:pt x="38065" y="8445"/>
                      <a:pt x="33359" y="8660"/>
                    </a:cubicBezTo>
                    <a:cubicBezTo>
                      <a:pt x="19181" y="8660"/>
                      <a:pt x="10067" y="17536"/>
                      <a:pt x="10067" y="35109"/>
                    </a:cubicBezTo>
                    <a:cubicBezTo>
                      <a:pt x="10067" y="35883"/>
                      <a:pt x="10067" y="36658"/>
                      <a:pt x="10067" y="37611"/>
                    </a:cubicBezTo>
                    <a:cubicBezTo>
                      <a:pt x="14797" y="31344"/>
                      <a:pt x="22362" y="27871"/>
                      <a:pt x="30202" y="28378"/>
                    </a:cubicBezTo>
                    <a:cubicBezTo>
                      <a:pt x="44499" y="28497"/>
                      <a:pt x="54626" y="36658"/>
                      <a:pt x="54626" y="49584"/>
                    </a:cubicBezTo>
                    <a:close/>
                    <a:moveTo>
                      <a:pt x="44916" y="50001"/>
                    </a:moveTo>
                    <a:cubicBezTo>
                      <a:pt x="44916" y="41781"/>
                      <a:pt x="38959" y="36479"/>
                      <a:pt x="28891" y="36479"/>
                    </a:cubicBezTo>
                    <a:cubicBezTo>
                      <a:pt x="20915" y="35579"/>
                      <a:pt x="13719" y="41316"/>
                      <a:pt x="12819" y="49292"/>
                    </a:cubicBezTo>
                    <a:cubicBezTo>
                      <a:pt x="12784" y="49566"/>
                      <a:pt x="12766" y="49847"/>
                      <a:pt x="12748" y="50121"/>
                    </a:cubicBezTo>
                    <a:cubicBezTo>
                      <a:pt x="12748" y="57328"/>
                      <a:pt x="18705" y="63643"/>
                      <a:pt x="29368" y="63643"/>
                    </a:cubicBezTo>
                    <a:cubicBezTo>
                      <a:pt x="36975" y="64566"/>
                      <a:pt x="43897" y="59145"/>
                      <a:pt x="44814" y="51532"/>
                    </a:cubicBezTo>
                    <a:cubicBezTo>
                      <a:pt x="44880" y="51026"/>
                      <a:pt x="44910" y="50514"/>
                      <a:pt x="44916" y="500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4" name="Forma Livre: Forma 2763">
                <a:extLst>
                  <a:ext uri="{FF2B5EF4-FFF2-40B4-BE49-F238E27FC236}">
                    <a16:creationId xmlns:a16="http://schemas.microsoft.com/office/drawing/2014/main" id="{41A69C6B-39F1-E24B-72ED-5B512A730E7E}"/>
                  </a:ext>
                </a:extLst>
              </p:cNvPr>
              <p:cNvSpPr/>
              <p:nvPr/>
            </p:nvSpPr>
            <p:spPr>
              <a:xfrm>
                <a:off x="7631427" y="7550911"/>
                <a:ext cx="25793" cy="70113"/>
              </a:xfrm>
              <a:custGeom>
                <a:avLst/>
                <a:gdLst>
                  <a:gd name="connsiteX0" fmla="*/ 25794 w 25793"/>
                  <a:gd name="connsiteY0" fmla="*/ 0 h 70113"/>
                  <a:gd name="connsiteX1" fmla="*/ 25794 w 25793"/>
                  <a:gd name="connsiteY1" fmla="*/ 70114 h 70113"/>
                  <a:gd name="connsiteX2" fmla="*/ 15846 w 25793"/>
                  <a:gd name="connsiteY2" fmla="*/ 70114 h 70113"/>
                  <a:gd name="connsiteX3" fmla="*/ 15846 w 25793"/>
                  <a:gd name="connsiteY3" fmla="*/ 8697 h 70113"/>
                  <a:gd name="connsiteX4" fmla="*/ 0 w 25793"/>
                  <a:gd name="connsiteY4" fmla="*/ 8697 h 70113"/>
                  <a:gd name="connsiteX5" fmla="*/ 0 w 25793"/>
                  <a:gd name="connsiteY5" fmla="*/ 0 h 70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793" h="70113">
                    <a:moveTo>
                      <a:pt x="25794" y="0"/>
                    </a:moveTo>
                    <a:lnTo>
                      <a:pt x="25794" y="70114"/>
                    </a:lnTo>
                    <a:lnTo>
                      <a:pt x="15846" y="70114"/>
                    </a:lnTo>
                    <a:lnTo>
                      <a:pt x="15846" y="8697"/>
                    </a:lnTo>
                    <a:lnTo>
                      <a:pt x="0" y="86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5" name="Forma Livre: Forma 2764">
                <a:extLst>
                  <a:ext uri="{FF2B5EF4-FFF2-40B4-BE49-F238E27FC236}">
                    <a16:creationId xmlns:a16="http://schemas.microsoft.com/office/drawing/2014/main" id="{3069BB59-FADE-3F1E-3131-839E8CA25E5E}"/>
                  </a:ext>
                </a:extLst>
              </p:cNvPr>
              <p:cNvSpPr/>
              <p:nvPr/>
            </p:nvSpPr>
            <p:spPr>
              <a:xfrm>
                <a:off x="7820859" y="7549979"/>
                <a:ext cx="52659" cy="71046"/>
              </a:xfrm>
              <a:custGeom>
                <a:avLst/>
                <a:gdLst>
                  <a:gd name="connsiteX0" fmla="*/ 52660 w 52659"/>
                  <a:gd name="connsiteY0" fmla="*/ 62349 h 71046"/>
                  <a:gd name="connsiteX1" fmla="*/ 52660 w 52659"/>
                  <a:gd name="connsiteY1" fmla="*/ 71046 h 71046"/>
                  <a:gd name="connsiteX2" fmla="*/ 2264 w 52659"/>
                  <a:gd name="connsiteY2" fmla="*/ 71046 h 71046"/>
                  <a:gd name="connsiteX3" fmla="*/ 2264 w 52659"/>
                  <a:gd name="connsiteY3" fmla="*/ 64196 h 71046"/>
                  <a:gd name="connsiteX4" fmla="*/ 30798 w 52659"/>
                  <a:gd name="connsiteY4" fmla="*/ 36674 h 71046"/>
                  <a:gd name="connsiteX5" fmla="*/ 39614 w 52659"/>
                  <a:gd name="connsiteY5" fmla="*/ 20650 h 71046"/>
                  <a:gd name="connsiteX6" fmla="*/ 24662 w 52659"/>
                  <a:gd name="connsiteY6" fmla="*/ 9034 h 71046"/>
                  <a:gd name="connsiteX7" fmla="*/ 6791 w 52659"/>
                  <a:gd name="connsiteY7" fmla="*/ 16659 h 71046"/>
                  <a:gd name="connsiteX8" fmla="*/ 0 w 52659"/>
                  <a:gd name="connsiteY8" fmla="*/ 10702 h 71046"/>
                  <a:gd name="connsiteX9" fmla="*/ 25615 w 52659"/>
                  <a:gd name="connsiteY9" fmla="*/ 39 h 71046"/>
                  <a:gd name="connsiteX10" fmla="*/ 49443 w 52659"/>
                  <a:gd name="connsiteY10" fmla="*/ 19578 h 71046"/>
                  <a:gd name="connsiteX11" fmla="*/ 37946 w 52659"/>
                  <a:gd name="connsiteY11" fmla="*/ 41619 h 71046"/>
                  <a:gd name="connsiteX12" fmla="*/ 16501 w 52659"/>
                  <a:gd name="connsiteY12" fmla="*/ 62290 h 7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659" h="71046">
                    <a:moveTo>
                      <a:pt x="52660" y="62349"/>
                    </a:moveTo>
                    <a:lnTo>
                      <a:pt x="52660" y="71046"/>
                    </a:lnTo>
                    <a:lnTo>
                      <a:pt x="2264" y="71046"/>
                    </a:lnTo>
                    <a:lnTo>
                      <a:pt x="2264" y="64196"/>
                    </a:lnTo>
                    <a:lnTo>
                      <a:pt x="30798" y="36674"/>
                    </a:lnTo>
                    <a:cubicBezTo>
                      <a:pt x="38184" y="29466"/>
                      <a:pt x="39614" y="25058"/>
                      <a:pt x="39614" y="20650"/>
                    </a:cubicBezTo>
                    <a:cubicBezTo>
                      <a:pt x="39614" y="13442"/>
                      <a:pt x="34491" y="9034"/>
                      <a:pt x="24662" y="9034"/>
                    </a:cubicBezTo>
                    <a:cubicBezTo>
                      <a:pt x="17844" y="8665"/>
                      <a:pt x="11240" y="11482"/>
                      <a:pt x="6791" y="16659"/>
                    </a:cubicBezTo>
                    <a:lnTo>
                      <a:pt x="0" y="10702"/>
                    </a:lnTo>
                    <a:cubicBezTo>
                      <a:pt x="6503" y="3482"/>
                      <a:pt x="15908" y="-438"/>
                      <a:pt x="25615" y="39"/>
                    </a:cubicBezTo>
                    <a:cubicBezTo>
                      <a:pt x="40210" y="39"/>
                      <a:pt x="49443" y="7545"/>
                      <a:pt x="49443" y="19578"/>
                    </a:cubicBezTo>
                    <a:cubicBezTo>
                      <a:pt x="49443" y="26428"/>
                      <a:pt x="47418" y="32505"/>
                      <a:pt x="37946" y="41619"/>
                    </a:cubicBezTo>
                    <a:lnTo>
                      <a:pt x="16501" y="6229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6" name="Forma Livre: Forma 2765">
                <a:extLst>
                  <a:ext uri="{FF2B5EF4-FFF2-40B4-BE49-F238E27FC236}">
                    <a16:creationId xmlns:a16="http://schemas.microsoft.com/office/drawing/2014/main" id="{7AE45EE2-156B-0D17-7E92-6C6C2A9AC945}"/>
                  </a:ext>
                </a:extLst>
              </p:cNvPr>
              <p:cNvSpPr/>
              <p:nvPr/>
            </p:nvSpPr>
            <p:spPr>
              <a:xfrm>
                <a:off x="8012555" y="7550911"/>
                <a:ext cx="52302" cy="70903"/>
              </a:xfrm>
              <a:custGeom>
                <a:avLst/>
                <a:gdLst>
                  <a:gd name="connsiteX0" fmla="*/ 52302 w 52302"/>
                  <a:gd name="connsiteY0" fmla="*/ 49443 h 70903"/>
                  <a:gd name="connsiteX1" fmla="*/ 25734 w 52302"/>
                  <a:gd name="connsiteY1" fmla="*/ 70888 h 70903"/>
                  <a:gd name="connsiteX2" fmla="*/ 0 w 52302"/>
                  <a:gd name="connsiteY2" fmla="*/ 62370 h 70903"/>
                  <a:gd name="connsiteX3" fmla="*/ 4587 w 52302"/>
                  <a:gd name="connsiteY3" fmla="*/ 54506 h 70903"/>
                  <a:gd name="connsiteX4" fmla="*/ 25734 w 52302"/>
                  <a:gd name="connsiteY4" fmla="*/ 62012 h 70903"/>
                  <a:gd name="connsiteX5" fmla="*/ 42295 w 52302"/>
                  <a:gd name="connsiteY5" fmla="*/ 49562 h 70903"/>
                  <a:gd name="connsiteX6" fmla="*/ 24960 w 52302"/>
                  <a:gd name="connsiteY6" fmla="*/ 37350 h 70903"/>
                  <a:gd name="connsiteX7" fmla="*/ 19360 w 52302"/>
                  <a:gd name="connsiteY7" fmla="*/ 37350 h 70903"/>
                  <a:gd name="connsiteX8" fmla="*/ 19360 w 52302"/>
                  <a:gd name="connsiteY8" fmla="*/ 30321 h 70903"/>
                  <a:gd name="connsiteX9" fmla="*/ 37231 w 52302"/>
                  <a:gd name="connsiteY9" fmla="*/ 8697 h 70903"/>
                  <a:gd name="connsiteX10" fmla="*/ 3276 w 52302"/>
                  <a:gd name="connsiteY10" fmla="*/ 8697 h 70903"/>
                  <a:gd name="connsiteX11" fmla="*/ 3276 w 52302"/>
                  <a:gd name="connsiteY11" fmla="*/ 0 h 70903"/>
                  <a:gd name="connsiteX12" fmla="*/ 49562 w 52302"/>
                  <a:gd name="connsiteY12" fmla="*/ 0 h 70903"/>
                  <a:gd name="connsiteX13" fmla="*/ 49562 w 52302"/>
                  <a:gd name="connsiteY13" fmla="*/ 6791 h 70903"/>
                  <a:gd name="connsiteX14" fmla="*/ 31215 w 52302"/>
                  <a:gd name="connsiteY14" fmla="*/ 29428 h 70903"/>
                  <a:gd name="connsiteX15" fmla="*/ 52302 w 52302"/>
                  <a:gd name="connsiteY15" fmla="*/ 49443 h 7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2302" h="70903">
                    <a:moveTo>
                      <a:pt x="52302" y="49443"/>
                    </a:moveTo>
                    <a:cubicBezTo>
                      <a:pt x="52302" y="61357"/>
                      <a:pt x="43605" y="70888"/>
                      <a:pt x="25734" y="70888"/>
                    </a:cubicBezTo>
                    <a:cubicBezTo>
                      <a:pt x="16423" y="71150"/>
                      <a:pt x="7315" y="68136"/>
                      <a:pt x="0" y="62370"/>
                    </a:cubicBezTo>
                    <a:lnTo>
                      <a:pt x="4587" y="54506"/>
                    </a:lnTo>
                    <a:cubicBezTo>
                      <a:pt x="10484" y="59504"/>
                      <a:pt x="18008" y="62173"/>
                      <a:pt x="25734" y="62012"/>
                    </a:cubicBezTo>
                    <a:cubicBezTo>
                      <a:pt x="36278" y="62012"/>
                      <a:pt x="42295" y="57187"/>
                      <a:pt x="42295" y="49562"/>
                    </a:cubicBezTo>
                    <a:cubicBezTo>
                      <a:pt x="42295" y="41937"/>
                      <a:pt x="36993" y="37350"/>
                      <a:pt x="24960" y="37350"/>
                    </a:cubicBezTo>
                    <a:lnTo>
                      <a:pt x="19360" y="37350"/>
                    </a:lnTo>
                    <a:lnTo>
                      <a:pt x="19360" y="30321"/>
                    </a:lnTo>
                    <a:lnTo>
                      <a:pt x="37231" y="8697"/>
                    </a:lnTo>
                    <a:lnTo>
                      <a:pt x="3276" y="8697"/>
                    </a:lnTo>
                    <a:lnTo>
                      <a:pt x="3276" y="0"/>
                    </a:lnTo>
                    <a:lnTo>
                      <a:pt x="49562" y="0"/>
                    </a:lnTo>
                    <a:lnTo>
                      <a:pt x="49562" y="6791"/>
                    </a:lnTo>
                    <a:lnTo>
                      <a:pt x="31215" y="29428"/>
                    </a:lnTo>
                    <a:cubicBezTo>
                      <a:pt x="44975" y="30738"/>
                      <a:pt x="52302" y="38661"/>
                      <a:pt x="52302" y="4944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7" name="Forma Livre: Forma 2766">
                <a:extLst>
                  <a:ext uri="{FF2B5EF4-FFF2-40B4-BE49-F238E27FC236}">
                    <a16:creationId xmlns:a16="http://schemas.microsoft.com/office/drawing/2014/main" id="{23C77F40-D6DF-CEF9-5BB3-5E14A58B5AF5}"/>
                  </a:ext>
                </a:extLst>
              </p:cNvPr>
              <p:cNvSpPr/>
              <p:nvPr/>
            </p:nvSpPr>
            <p:spPr>
              <a:xfrm>
                <a:off x="7718994" y="7732123"/>
                <a:ext cx="57187" cy="71483"/>
              </a:xfrm>
              <a:custGeom>
                <a:avLst/>
                <a:gdLst>
                  <a:gd name="connsiteX0" fmla="*/ 0 w 57187"/>
                  <a:gd name="connsiteY0" fmla="*/ 35742 h 71483"/>
                  <a:gd name="connsiteX1" fmla="*/ 28653 w 57187"/>
                  <a:gd name="connsiteY1" fmla="*/ 0 h 71483"/>
                  <a:gd name="connsiteX2" fmla="*/ 57187 w 57187"/>
                  <a:gd name="connsiteY2" fmla="*/ 35742 h 71483"/>
                  <a:gd name="connsiteX3" fmla="*/ 28653 w 57187"/>
                  <a:gd name="connsiteY3" fmla="*/ 71484 h 71483"/>
                  <a:gd name="connsiteX4" fmla="*/ 0 w 57187"/>
                  <a:gd name="connsiteY4" fmla="*/ 35742 h 71483"/>
                  <a:gd name="connsiteX5" fmla="*/ 47179 w 57187"/>
                  <a:gd name="connsiteY5" fmla="*/ 35742 h 71483"/>
                  <a:gd name="connsiteX6" fmla="*/ 28653 w 57187"/>
                  <a:gd name="connsiteY6" fmla="*/ 8816 h 71483"/>
                  <a:gd name="connsiteX7" fmla="*/ 10008 w 57187"/>
                  <a:gd name="connsiteY7" fmla="*/ 35742 h 71483"/>
                  <a:gd name="connsiteX8" fmla="*/ 28653 w 57187"/>
                  <a:gd name="connsiteY8" fmla="*/ 62667 h 71483"/>
                  <a:gd name="connsiteX9" fmla="*/ 47179 w 57187"/>
                  <a:gd name="connsiteY9" fmla="*/ 35742 h 7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187" h="71483">
                    <a:moveTo>
                      <a:pt x="0" y="35742"/>
                    </a:moveTo>
                    <a:cubicBezTo>
                      <a:pt x="0" y="12927"/>
                      <a:pt x="11914" y="0"/>
                      <a:pt x="28653" y="0"/>
                    </a:cubicBezTo>
                    <a:cubicBezTo>
                      <a:pt x="45392" y="0"/>
                      <a:pt x="57187" y="13046"/>
                      <a:pt x="57187" y="35742"/>
                    </a:cubicBezTo>
                    <a:cubicBezTo>
                      <a:pt x="57187" y="58438"/>
                      <a:pt x="45273" y="71484"/>
                      <a:pt x="28653" y="71484"/>
                    </a:cubicBezTo>
                    <a:cubicBezTo>
                      <a:pt x="12033" y="71484"/>
                      <a:pt x="0" y="58557"/>
                      <a:pt x="0" y="35742"/>
                    </a:cubicBezTo>
                    <a:close/>
                    <a:moveTo>
                      <a:pt x="47179" y="35742"/>
                    </a:moveTo>
                    <a:cubicBezTo>
                      <a:pt x="47179" y="17871"/>
                      <a:pt x="39554" y="8816"/>
                      <a:pt x="28653" y="8816"/>
                    </a:cubicBezTo>
                    <a:cubicBezTo>
                      <a:pt x="17752" y="8816"/>
                      <a:pt x="10008" y="17811"/>
                      <a:pt x="10008" y="35742"/>
                    </a:cubicBezTo>
                    <a:cubicBezTo>
                      <a:pt x="10008" y="53672"/>
                      <a:pt x="17633" y="62667"/>
                      <a:pt x="28653" y="62667"/>
                    </a:cubicBezTo>
                    <a:cubicBezTo>
                      <a:pt x="39674" y="62667"/>
                      <a:pt x="47179" y="53672"/>
                      <a:pt x="47179" y="3574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8" name="Forma Livre: Forma 2767">
                <a:extLst>
                  <a:ext uri="{FF2B5EF4-FFF2-40B4-BE49-F238E27FC236}">
                    <a16:creationId xmlns:a16="http://schemas.microsoft.com/office/drawing/2014/main" id="{08B93F7E-3017-ED0D-501D-07D6048F6E9F}"/>
                  </a:ext>
                </a:extLst>
              </p:cNvPr>
              <p:cNvSpPr/>
              <p:nvPr/>
            </p:nvSpPr>
            <p:spPr>
              <a:xfrm>
                <a:off x="8036378" y="7764167"/>
                <a:ext cx="13240" cy="27942"/>
              </a:xfrm>
              <a:custGeom>
                <a:avLst/>
                <a:gdLst>
                  <a:gd name="connsiteX0" fmla="*/ 13229 w 13240"/>
                  <a:gd name="connsiteY0" fmla="*/ 6795 h 27942"/>
                  <a:gd name="connsiteX1" fmla="*/ 11561 w 13240"/>
                  <a:gd name="connsiteY1" fmla="*/ 14003 h 27942"/>
                  <a:gd name="connsiteX2" fmla="*/ 6855 w 13240"/>
                  <a:gd name="connsiteY2" fmla="*/ 27943 h 27942"/>
                  <a:gd name="connsiteX3" fmla="*/ 540 w 13240"/>
                  <a:gd name="connsiteY3" fmla="*/ 27943 h 27942"/>
                  <a:gd name="connsiteX4" fmla="*/ 4234 w 13240"/>
                  <a:gd name="connsiteY4" fmla="*/ 13050 h 27942"/>
                  <a:gd name="connsiteX5" fmla="*/ 4 w 13240"/>
                  <a:gd name="connsiteY5" fmla="*/ 6795 h 27942"/>
                  <a:gd name="connsiteX6" fmla="*/ 6313 w 13240"/>
                  <a:gd name="connsiteY6" fmla="*/ 4 h 27942"/>
                  <a:gd name="connsiteX7" fmla="*/ 6736 w 13240"/>
                  <a:gd name="connsiteY7" fmla="*/ 4 h 27942"/>
                  <a:gd name="connsiteX8" fmla="*/ 13241 w 13240"/>
                  <a:gd name="connsiteY8" fmla="*/ 6367 h 27942"/>
                  <a:gd name="connsiteX9" fmla="*/ 13229 w 13240"/>
                  <a:gd name="connsiteY9" fmla="*/ 6795 h 27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40" h="27942">
                    <a:moveTo>
                      <a:pt x="13229" y="6795"/>
                    </a:moveTo>
                    <a:cubicBezTo>
                      <a:pt x="13134" y="9279"/>
                      <a:pt x="12568" y="11728"/>
                      <a:pt x="11561" y="14003"/>
                    </a:cubicBezTo>
                    <a:lnTo>
                      <a:pt x="6855" y="27943"/>
                    </a:lnTo>
                    <a:lnTo>
                      <a:pt x="540" y="27943"/>
                    </a:lnTo>
                    <a:lnTo>
                      <a:pt x="4234" y="13050"/>
                    </a:lnTo>
                    <a:cubicBezTo>
                      <a:pt x="1631" y="12085"/>
                      <a:pt x="-67" y="9571"/>
                      <a:pt x="4" y="6795"/>
                    </a:cubicBezTo>
                    <a:cubicBezTo>
                      <a:pt x="-127" y="3180"/>
                      <a:pt x="2697" y="141"/>
                      <a:pt x="6313" y="4"/>
                    </a:cubicBezTo>
                    <a:cubicBezTo>
                      <a:pt x="6456" y="-1"/>
                      <a:pt x="6593" y="-1"/>
                      <a:pt x="6736" y="4"/>
                    </a:cubicBezTo>
                    <a:cubicBezTo>
                      <a:pt x="10286" y="-31"/>
                      <a:pt x="13199" y="2816"/>
                      <a:pt x="13241" y="6367"/>
                    </a:cubicBezTo>
                    <a:cubicBezTo>
                      <a:pt x="13241" y="6509"/>
                      <a:pt x="13235" y="6652"/>
                      <a:pt x="13229" y="679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69" name="Forma Livre: Forma 2768">
                <a:extLst>
                  <a:ext uri="{FF2B5EF4-FFF2-40B4-BE49-F238E27FC236}">
                    <a16:creationId xmlns:a16="http://schemas.microsoft.com/office/drawing/2014/main" id="{3554AF41-23D3-188A-582C-CF0FF7F2E5A1}"/>
                  </a:ext>
                </a:extLst>
              </p:cNvPr>
              <p:cNvSpPr/>
              <p:nvPr/>
            </p:nvSpPr>
            <p:spPr>
              <a:xfrm>
                <a:off x="8198413" y="7750292"/>
                <a:ext cx="68386" cy="7207"/>
              </a:xfrm>
              <a:custGeom>
                <a:avLst/>
                <a:gdLst>
                  <a:gd name="connsiteX0" fmla="*/ 0 w 68386"/>
                  <a:gd name="connsiteY0" fmla="*/ 0 h 7207"/>
                  <a:gd name="connsiteX1" fmla="*/ 68386 w 68386"/>
                  <a:gd name="connsiteY1" fmla="*/ 0 h 7207"/>
                  <a:gd name="connsiteX2" fmla="*/ 68386 w 68386"/>
                  <a:gd name="connsiteY2" fmla="*/ 7208 h 7207"/>
                  <a:gd name="connsiteX3" fmla="*/ 0 w 68386"/>
                  <a:gd name="connsiteY3" fmla="*/ 7208 h 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386" h="7207">
                    <a:moveTo>
                      <a:pt x="0" y="0"/>
                    </a:moveTo>
                    <a:lnTo>
                      <a:pt x="68386" y="0"/>
                    </a:lnTo>
                    <a:lnTo>
                      <a:pt x="68386" y="7208"/>
                    </a:lnTo>
                    <a:lnTo>
                      <a:pt x="0" y="7208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0" name="Forma Livre: Forma 2769">
                <a:extLst>
                  <a:ext uri="{FF2B5EF4-FFF2-40B4-BE49-F238E27FC236}">
                    <a16:creationId xmlns:a16="http://schemas.microsoft.com/office/drawing/2014/main" id="{4405DC0E-ED6B-08A9-D1CD-D33D47ED277A}"/>
                  </a:ext>
                </a:extLst>
              </p:cNvPr>
              <p:cNvSpPr/>
              <p:nvPr/>
            </p:nvSpPr>
            <p:spPr>
              <a:xfrm>
                <a:off x="8198413" y="7771975"/>
                <a:ext cx="68386" cy="7207"/>
              </a:xfrm>
              <a:custGeom>
                <a:avLst/>
                <a:gdLst>
                  <a:gd name="connsiteX0" fmla="*/ 0 w 68386"/>
                  <a:gd name="connsiteY0" fmla="*/ 0 h 7207"/>
                  <a:gd name="connsiteX1" fmla="*/ 68386 w 68386"/>
                  <a:gd name="connsiteY1" fmla="*/ 0 h 7207"/>
                  <a:gd name="connsiteX2" fmla="*/ 68386 w 68386"/>
                  <a:gd name="connsiteY2" fmla="*/ 7208 h 7207"/>
                  <a:gd name="connsiteX3" fmla="*/ 0 w 68386"/>
                  <a:gd name="connsiteY3" fmla="*/ 7208 h 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386" h="7207">
                    <a:moveTo>
                      <a:pt x="0" y="0"/>
                    </a:moveTo>
                    <a:lnTo>
                      <a:pt x="68386" y="0"/>
                    </a:lnTo>
                    <a:lnTo>
                      <a:pt x="68386" y="7208"/>
                    </a:lnTo>
                    <a:lnTo>
                      <a:pt x="0" y="7208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1" name="Forma Livre: Forma 2770">
                <a:extLst>
                  <a:ext uri="{FF2B5EF4-FFF2-40B4-BE49-F238E27FC236}">
                    <a16:creationId xmlns:a16="http://schemas.microsoft.com/office/drawing/2014/main" id="{57E24B16-5892-1F0B-D244-2DA247D9F5FB}"/>
                  </a:ext>
                </a:extLst>
              </p:cNvPr>
              <p:cNvSpPr/>
              <p:nvPr/>
            </p:nvSpPr>
            <p:spPr>
              <a:xfrm>
                <a:off x="8207051" y="7579505"/>
                <a:ext cx="51230" cy="5361"/>
              </a:xfrm>
              <a:custGeom>
                <a:avLst/>
                <a:gdLst>
                  <a:gd name="connsiteX0" fmla="*/ 0 w 51230"/>
                  <a:gd name="connsiteY0" fmla="*/ 0 h 5361"/>
                  <a:gd name="connsiteX1" fmla="*/ 51230 w 51230"/>
                  <a:gd name="connsiteY1" fmla="*/ 0 h 5361"/>
                  <a:gd name="connsiteX2" fmla="*/ 51230 w 51230"/>
                  <a:gd name="connsiteY2" fmla="*/ 5361 h 5361"/>
                  <a:gd name="connsiteX3" fmla="*/ 0 w 51230"/>
                  <a:gd name="connsiteY3" fmla="*/ 5361 h 5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30" h="5361">
                    <a:moveTo>
                      <a:pt x="0" y="0"/>
                    </a:moveTo>
                    <a:lnTo>
                      <a:pt x="51230" y="0"/>
                    </a:lnTo>
                    <a:lnTo>
                      <a:pt x="51230" y="5361"/>
                    </a:lnTo>
                    <a:lnTo>
                      <a:pt x="0" y="536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2" name="Forma Livre: Forma 2771">
                <a:extLst>
                  <a:ext uri="{FF2B5EF4-FFF2-40B4-BE49-F238E27FC236}">
                    <a16:creationId xmlns:a16="http://schemas.microsoft.com/office/drawing/2014/main" id="{9DE6E33F-E349-C3A5-CF4A-24D087400E8F}"/>
                  </a:ext>
                </a:extLst>
              </p:cNvPr>
              <p:cNvSpPr/>
              <p:nvPr/>
            </p:nvSpPr>
            <p:spPr>
              <a:xfrm>
                <a:off x="8204370" y="7576824"/>
                <a:ext cx="56531" cy="10663"/>
              </a:xfrm>
              <a:custGeom>
                <a:avLst/>
                <a:gdLst>
                  <a:gd name="connsiteX0" fmla="*/ 56532 w 56531"/>
                  <a:gd name="connsiteY0" fmla="*/ 10663 h 10663"/>
                  <a:gd name="connsiteX1" fmla="*/ 0 w 56531"/>
                  <a:gd name="connsiteY1" fmla="*/ 10663 h 10663"/>
                  <a:gd name="connsiteX2" fmla="*/ 0 w 56531"/>
                  <a:gd name="connsiteY2" fmla="*/ 0 h 10663"/>
                  <a:gd name="connsiteX3" fmla="*/ 56532 w 56531"/>
                  <a:gd name="connsiteY3" fmla="*/ 0 h 10663"/>
                  <a:gd name="connsiteX4" fmla="*/ 5302 w 56531"/>
                  <a:gd name="connsiteY4" fmla="*/ 5421 h 10663"/>
                  <a:gd name="connsiteX5" fmla="*/ 51230 w 56531"/>
                  <a:gd name="connsiteY5" fmla="*/ 5421 h 1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31" h="10663">
                    <a:moveTo>
                      <a:pt x="56532" y="10663"/>
                    </a:moveTo>
                    <a:lnTo>
                      <a:pt x="0" y="10663"/>
                    </a:lnTo>
                    <a:lnTo>
                      <a:pt x="0" y="0"/>
                    </a:lnTo>
                    <a:lnTo>
                      <a:pt x="56532" y="0"/>
                    </a:lnTo>
                    <a:close/>
                    <a:moveTo>
                      <a:pt x="5302" y="5421"/>
                    </a:moveTo>
                    <a:lnTo>
                      <a:pt x="51230" y="542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3" name="Forma Livre: Forma 2772">
                <a:extLst>
                  <a:ext uri="{FF2B5EF4-FFF2-40B4-BE49-F238E27FC236}">
                    <a16:creationId xmlns:a16="http://schemas.microsoft.com/office/drawing/2014/main" id="{BE483919-A655-8D25-743D-24CF95F38CC8}"/>
                  </a:ext>
                </a:extLst>
              </p:cNvPr>
              <p:cNvSpPr/>
              <p:nvPr/>
            </p:nvSpPr>
            <p:spPr>
              <a:xfrm rot="-5400000">
                <a:off x="8207051" y="7579445"/>
                <a:ext cx="51230" cy="5361"/>
              </a:xfrm>
              <a:custGeom>
                <a:avLst/>
                <a:gdLst>
                  <a:gd name="connsiteX0" fmla="*/ 0 w 51230"/>
                  <a:gd name="connsiteY0" fmla="*/ 0 h 5361"/>
                  <a:gd name="connsiteX1" fmla="*/ 51230 w 51230"/>
                  <a:gd name="connsiteY1" fmla="*/ 0 h 5361"/>
                  <a:gd name="connsiteX2" fmla="*/ 51230 w 51230"/>
                  <a:gd name="connsiteY2" fmla="*/ 5361 h 5361"/>
                  <a:gd name="connsiteX3" fmla="*/ 0 w 51230"/>
                  <a:gd name="connsiteY3" fmla="*/ 5361 h 5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30" h="5361">
                    <a:moveTo>
                      <a:pt x="0" y="0"/>
                    </a:moveTo>
                    <a:lnTo>
                      <a:pt x="51230" y="0"/>
                    </a:lnTo>
                    <a:lnTo>
                      <a:pt x="51230" y="5361"/>
                    </a:lnTo>
                    <a:lnTo>
                      <a:pt x="0" y="536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4" name="Forma Livre: Forma 2773">
                <a:extLst>
                  <a:ext uri="{FF2B5EF4-FFF2-40B4-BE49-F238E27FC236}">
                    <a16:creationId xmlns:a16="http://schemas.microsoft.com/office/drawing/2014/main" id="{0B4616F3-5B14-9F63-4245-9251931C055C}"/>
                  </a:ext>
                </a:extLst>
              </p:cNvPr>
              <p:cNvSpPr/>
              <p:nvPr/>
            </p:nvSpPr>
            <p:spPr>
              <a:xfrm>
                <a:off x="8227304" y="7553949"/>
                <a:ext cx="10662" cy="56472"/>
              </a:xfrm>
              <a:custGeom>
                <a:avLst/>
                <a:gdLst>
                  <a:gd name="connsiteX0" fmla="*/ 10663 w 10662"/>
                  <a:gd name="connsiteY0" fmla="*/ 56472 h 56472"/>
                  <a:gd name="connsiteX1" fmla="*/ 0 w 10662"/>
                  <a:gd name="connsiteY1" fmla="*/ 56472 h 56472"/>
                  <a:gd name="connsiteX2" fmla="*/ 0 w 10662"/>
                  <a:gd name="connsiteY2" fmla="*/ 0 h 56472"/>
                  <a:gd name="connsiteX3" fmla="*/ 10663 w 10662"/>
                  <a:gd name="connsiteY3" fmla="*/ 0 h 56472"/>
                  <a:gd name="connsiteX4" fmla="*/ 5242 w 10662"/>
                  <a:gd name="connsiteY4" fmla="*/ 51171 h 56472"/>
                  <a:gd name="connsiteX5" fmla="*/ 5242 w 10662"/>
                  <a:gd name="connsiteY5" fmla="*/ 51171 h 56472"/>
                  <a:gd name="connsiteX6" fmla="*/ 5242 w 10662"/>
                  <a:gd name="connsiteY6" fmla="*/ 5242 h 56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62" h="56472">
                    <a:moveTo>
                      <a:pt x="10663" y="56472"/>
                    </a:moveTo>
                    <a:lnTo>
                      <a:pt x="0" y="56472"/>
                    </a:lnTo>
                    <a:lnTo>
                      <a:pt x="0" y="0"/>
                    </a:lnTo>
                    <a:lnTo>
                      <a:pt x="10663" y="0"/>
                    </a:lnTo>
                    <a:close/>
                    <a:moveTo>
                      <a:pt x="5242" y="51171"/>
                    </a:moveTo>
                    <a:lnTo>
                      <a:pt x="5242" y="51171"/>
                    </a:lnTo>
                    <a:lnTo>
                      <a:pt x="5242" y="5242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5" name="Forma Livre: Forma 2774">
                <a:extLst>
                  <a:ext uri="{FF2B5EF4-FFF2-40B4-BE49-F238E27FC236}">
                    <a16:creationId xmlns:a16="http://schemas.microsoft.com/office/drawing/2014/main" id="{43B629FB-7925-366A-6B47-DFFAFD20CC5A}"/>
                  </a:ext>
                </a:extLst>
              </p:cNvPr>
              <p:cNvSpPr/>
              <p:nvPr/>
            </p:nvSpPr>
            <p:spPr>
              <a:xfrm>
                <a:off x="8208897" y="7139760"/>
                <a:ext cx="47477" cy="47477"/>
              </a:xfrm>
              <a:custGeom>
                <a:avLst/>
                <a:gdLst>
                  <a:gd name="connsiteX0" fmla="*/ 47477 w 47477"/>
                  <a:gd name="connsiteY0" fmla="*/ 7565 h 47477"/>
                  <a:gd name="connsiteX1" fmla="*/ 39971 w 47477"/>
                  <a:gd name="connsiteY1" fmla="*/ 0 h 47477"/>
                  <a:gd name="connsiteX2" fmla="*/ 23768 w 47477"/>
                  <a:gd name="connsiteY2" fmla="*/ 16203 h 47477"/>
                  <a:gd name="connsiteX3" fmla="*/ 7565 w 47477"/>
                  <a:gd name="connsiteY3" fmla="*/ 0 h 47477"/>
                  <a:gd name="connsiteX4" fmla="*/ 0 w 47477"/>
                  <a:gd name="connsiteY4" fmla="*/ 7565 h 47477"/>
                  <a:gd name="connsiteX5" fmla="*/ 16203 w 47477"/>
                  <a:gd name="connsiteY5" fmla="*/ 23768 h 47477"/>
                  <a:gd name="connsiteX6" fmla="*/ 0 w 47477"/>
                  <a:gd name="connsiteY6" fmla="*/ 39971 h 47477"/>
                  <a:gd name="connsiteX7" fmla="*/ 7565 w 47477"/>
                  <a:gd name="connsiteY7" fmla="*/ 47477 h 47477"/>
                  <a:gd name="connsiteX8" fmla="*/ 23709 w 47477"/>
                  <a:gd name="connsiteY8" fmla="*/ 31274 h 47477"/>
                  <a:gd name="connsiteX9" fmla="*/ 39912 w 47477"/>
                  <a:gd name="connsiteY9" fmla="*/ 47477 h 47477"/>
                  <a:gd name="connsiteX10" fmla="*/ 47477 w 47477"/>
                  <a:gd name="connsiteY10" fmla="*/ 39912 h 47477"/>
                  <a:gd name="connsiteX11" fmla="*/ 31274 w 47477"/>
                  <a:gd name="connsiteY11" fmla="*/ 23768 h 47477"/>
                  <a:gd name="connsiteX12" fmla="*/ 47477 w 47477"/>
                  <a:gd name="connsiteY12" fmla="*/ 7565 h 4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477" h="47477">
                    <a:moveTo>
                      <a:pt x="47477" y="7565"/>
                    </a:moveTo>
                    <a:lnTo>
                      <a:pt x="39971" y="0"/>
                    </a:lnTo>
                    <a:lnTo>
                      <a:pt x="23768" y="16203"/>
                    </a:lnTo>
                    <a:lnTo>
                      <a:pt x="7565" y="0"/>
                    </a:lnTo>
                    <a:lnTo>
                      <a:pt x="0" y="7565"/>
                    </a:lnTo>
                    <a:lnTo>
                      <a:pt x="16203" y="23768"/>
                    </a:lnTo>
                    <a:lnTo>
                      <a:pt x="0" y="39971"/>
                    </a:lnTo>
                    <a:lnTo>
                      <a:pt x="7565" y="47477"/>
                    </a:lnTo>
                    <a:lnTo>
                      <a:pt x="23709" y="31274"/>
                    </a:lnTo>
                    <a:lnTo>
                      <a:pt x="39912" y="47477"/>
                    </a:lnTo>
                    <a:lnTo>
                      <a:pt x="47477" y="39912"/>
                    </a:lnTo>
                    <a:lnTo>
                      <a:pt x="31274" y="23768"/>
                    </a:lnTo>
                    <a:lnTo>
                      <a:pt x="47477" y="7565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6" name="Forma Livre: Forma 2775">
                <a:extLst>
                  <a:ext uri="{FF2B5EF4-FFF2-40B4-BE49-F238E27FC236}">
                    <a16:creationId xmlns:a16="http://schemas.microsoft.com/office/drawing/2014/main" id="{27BF0C2D-5534-0DB2-6FB6-1F37A3A8E6E4}"/>
                  </a:ext>
                </a:extLst>
              </p:cNvPr>
              <p:cNvSpPr/>
              <p:nvPr/>
            </p:nvSpPr>
            <p:spPr>
              <a:xfrm>
                <a:off x="8207051" y="7376729"/>
                <a:ext cx="51230" cy="5361"/>
              </a:xfrm>
              <a:custGeom>
                <a:avLst/>
                <a:gdLst>
                  <a:gd name="connsiteX0" fmla="*/ 0 w 51230"/>
                  <a:gd name="connsiteY0" fmla="*/ 0 h 5361"/>
                  <a:gd name="connsiteX1" fmla="*/ 51230 w 51230"/>
                  <a:gd name="connsiteY1" fmla="*/ 0 h 5361"/>
                  <a:gd name="connsiteX2" fmla="*/ 51230 w 51230"/>
                  <a:gd name="connsiteY2" fmla="*/ 5361 h 5361"/>
                  <a:gd name="connsiteX3" fmla="*/ 0 w 51230"/>
                  <a:gd name="connsiteY3" fmla="*/ 5361 h 5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30" h="5361">
                    <a:moveTo>
                      <a:pt x="0" y="0"/>
                    </a:moveTo>
                    <a:lnTo>
                      <a:pt x="51230" y="0"/>
                    </a:lnTo>
                    <a:lnTo>
                      <a:pt x="51230" y="5361"/>
                    </a:lnTo>
                    <a:lnTo>
                      <a:pt x="0" y="536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7" name="Forma Livre: Forma 2776">
                <a:extLst>
                  <a:ext uri="{FF2B5EF4-FFF2-40B4-BE49-F238E27FC236}">
                    <a16:creationId xmlns:a16="http://schemas.microsoft.com/office/drawing/2014/main" id="{2B853670-F3C4-4882-BF7C-9E50BCF55178}"/>
                  </a:ext>
                </a:extLst>
              </p:cNvPr>
              <p:cNvSpPr/>
              <p:nvPr/>
            </p:nvSpPr>
            <p:spPr>
              <a:xfrm>
                <a:off x="8204370" y="7374048"/>
                <a:ext cx="56531" cy="10663"/>
              </a:xfrm>
              <a:custGeom>
                <a:avLst/>
                <a:gdLst>
                  <a:gd name="connsiteX0" fmla="*/ 56532 w 56531"/>
                  <a:gd name="connsiteY0" fmla="*/ 10663 h 10663"/>
                  <a:gd name="connsiteX1" fmla="*/ 0 w 56531"/>
                  <a:gd name="connsiteY1" fmla="*/ 10663 h 10663"/>
                  <a:gd name="connsiteX2" fmla="*/ 0 w 56531"/>
                  <a:gd name="connsiteY2" fmla="*/ 0 h 10663"/>
                  <a:gd name="connsiteX3" fmla="*/ 56532 w 56531"/>
                  <a:gd name="connsiteY3" fmla="*/ 0 h 10663"/>
                  <a:gd name="connsiteX4" fmla="*/ 5302 w 56531"/>
                  <a:gd name="connsiteY4" fmla="*/ 5421 h 10663"/>
                  <a:gd name="connsiteX5" fmla="*/ 51230 w 56531"/>
                  <a:gd name="connsiteY5" fmla="*/ 5421 h 1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31" h="10663">
                    <a:moveTo>
                      <a:pt x="56532" y="10663"/>
                    </a:moveTo>
                    <a:lnTo>
                      <a:pt x="0" y="10663"/>
                    </a:lnTo>
                    <a:lnTo>
                      <a:pt x="0" y="0"/>
                    </a:lnTo>
                    <a:lnTo>
                      <a:pt x="56532" y="0"/>
                    </a:lnTo>
                    <a:close/>
                    <a:moveTo>
                      <a:pt x="5302" y="5421"/>
                    </a:moveTo>
                    <a:lnTo>
                      <a:pt x="51230" y="542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8" name="Forma Livre: Forma 2777">
                <a:extLst>
                  <a:ext uri="{FF2B5EF4-FFF2-40B4-BE49-F238E27FC236}">
                    <a16:creationId xmlns:a16="http://schemas.microsoft.com/office/drawing/2014/main" id="{B5A0805A-53FC-0BB2-02BF-557B01DB90D4}"/>
                  </a:ext>
                </a:extLst>
              </p:cNvPr>
              <p:cNvSpPr/>
              <p:nvPr/>
            </p:nvSpPr>
            <p:spPr>
              <a:xfrm>
                <a:off x="8207051" y="6955450"/>
                <a:ext cx="51230" cy="5361"/>
              </a:xfrm>
              <a:custGeom>
                <a:avLst/>
                <a:gdLst>
                  <a:gd name="connsiteX0" fmla="*/ 0 w 51230"/>
                  <a:gd name="connsiteY0" fmla="*/ 0 h 5361"/>
                  <a:gd name="connsiteX1" fmla="*/ 51230 w 51230"/>
                  <a:gd name="connsiteY1" fmla="*/ 0 h 5361"/>
                  <a:gd name="connsiteX2" fmla="*/ 51230 w 51230"/>
                  <a:gd name="connsiteY2" fmla="*/ 5361 h 5361"/>
                  <a:gd name="connsiteX3" fmla="*/ 0 w 51230"/>
                  <a:gd name="connsiteY3" fmla="*/ 5361 h 5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30" h="5361">
                    <a:moveTo>
                      <a:pt x="0" y="0"/>
                    </a:moveTo>
                    <a:lnTo>
                      <a:pt x="51230" y="0"/>
                    </a:lnTo>
                    <a:lnTo>
                      <a:pt x="51230" y="5361"/>
                    </a:lnTo>
                    <a:lnTo>
                      <a:pt x="0" y="536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79" name="Forma Livre: Forma 2778">
                <a:extLst>
                  <a:ext uri="{FF2B5EF4-FFF2-40B4-BE49-F238E27FC236}">
                    <a16:creationId xmlns:a16="http://schemas.microsoft.com/office/drawing/2014/main" id="{F173D4C6-0E1A-B996-EA66-5D3925200CE3}"/>
                  </a:ext>
                </a:extLst>
              </p:cNvPr>
              <p:cNvSpPr/>
              <p:nvPr/>
            </p:nvSpPr>
            <p:spPr>
              <a:xfrm>
                <a:off x="8204370" y="6952770"/>
                <a:ext cx="56531" cy="10663"/>
              </a:xfrm>
              <a:custGeom>
                <a:avLst/>
                <a:gdLst>
                  <a:gd name="connsiteX0" fmla="*/ 56532 w 56531"/>
                  <a:gd name="connsiteY0" fmla="*/ 10663 h 10663"/>
                  <a:gd name="connsiteX1" fmla="*/ 0 w 56531"/>
                  <a:gd name="connsiteY1" fmla="*/ 10663 h 10663"/>
                  <a:gd name="connsiteX2" fmla="*/ 0 w 56531"/>
                  <a:gd name="connsiteY2" fmla="*/ 0 h 10663"/>
                  <a:gd name="connsiteX3" fmla="*/ 56532 w 56531"/>
                  <a:gd name="connsiteY3" fmla="*/ 0 h 10663"/>
                  <a:gd name="connsiteX4" fmla="*/ 5302 w 56531"/>
                  <a:gd name="connsiteY4" fmla="*/ 5421 h 10663"/>
                  <a:gd name="connsiteX5" fmla="*/ 51230 w 56531"/>
                  <a:gd name="connsiteY5" fmla="*/ 5421 h 1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531" h="10663">
                    <a:moveTo>
                      <a:pt x="56532" y="10663"/>
                    </a:moveTo>
                    <a:lnTo>
                      <a:pt x="0" y="10663"/>
                    </a:lnTo>
                    <a:lnTo>
                      <a:pt x="0" y="0"/>
                    </a:lnTo>
                    <a:lnTo>
                      <a:pt x="56532" y="0"/>
                    </a:lnTo>
                    <a:close/>
                    <a:moveTo>
                      <a:pt x="5302" y="5421"/>
                    </a:moveTo>
                    <a:lnTo>
                      <a:pt x="51230" y="5421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0" name="Forma Livre: Forma 2779">
                <a:extLst>
                  <a:ext uri="{FF2B5EF4-FFF2-40B4-BE49-F238E27FC236}">
                    <a16:creationId xmlns:a16="http://schemas.microsoft.com/office/drawing/2014/main" id="{8ACC3061-3058-A1A2-DDD8-F5A8E6F53629}"/>
                  </a:ext>
                </a:extLst>
              </p:cNvPr>
              <p:cNvSpPr/>
              <p:nvPr/>
            </p:nvSpPr>
            <p:spPr>
              <a:xfrm>
                <a:off x="8224028" y="6921376"/>
                <a:ext cx="17156" cy="17156"/>
              </a:xfrm>
              <a:custGeom>
                <a:avLst/>
                <a:gdLst>
                  <a:gd name="connsiteX0" fmla="*/ 17156 w 17156"/>
                  <a:gd name="connsiteY0" fmla="*/ 8578 h 17156"/>
                  <a:gd name="connsiteX1" fmla="*/ 8578 w 17156"/>
                  <a:gd name="connsiteY1" fmla="*/ 17156 h 17156"/>
                  <a:gd name="connsiteX2" fmla="*/ 0 w 17156"/>
                  <a:gd name="connsiteY2" fmla="*/ 8578 h 17156"/>
                  <a:gd name="connsiteX3" fmla="*/ 8578 w 17156"/>
                  <a:gd name="connsiteY3" fmla="*/ 0 h 17156"/>
                  <a:gd name="connsiteX4" fmla="*/ 17156 w 17156"/>
                  <a:gd name="connsiteY4" fmla="*/ 8578 h 1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56" h="17156">
                    <a:moveTo>
                      <a:pt x="17156" y="8578"/>
                    </a:moveTo>
                    <a:cubicBezTo>
                      <a:pt x="17156" y="13316"/>
                      <a:pt x="13316" y="17156"/>
                      <a:pt x="8578" y="17156"/>
                    </a:cubicBezTo>
                    <a:cubicBezTo>
                      <a:pt x="3841" y="17156"/>
                      <a:pt x="0" y="13316"/>
                      <a:pt x="0" y="8578"/>
                    </a:cubicBezTo>
                    <a:cubicBezTo>
                      <a:pt x="0" y="3841"/>
                      <a:pt x="3841" y="0"/>
                      <a:pt x="8578" y="0"/>
                    </a:cubicBezTo>
                    <a:cubicBezTo>
                      <a:pt x="13316" y="0"/>
                      <a:pt x="17156" y="3841"/>
                      <a:pt x="17156" y="85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1" name="Forma Livre: Forma 2780">
                <a:extLst>
                  <a:ext uri="{FF2B5EF4-FFF2-40B4-BE49-F238E27FC236}">
                    <a16:creationId xmlns:a16="http://schemas.microsoft.com/office/drawing/2014/main" id="{F2B3548E-3B1C-2D9F-C4FC-7B1AF29A3702}"/>
                  </a:ext>
                </a:extLst>
              </p:cNvPr>
              <p:cNvSpPr/>
              <p:nvPr/>
            </p:nvSpPr>
            <p:spPr>
              <a:xfrm>
                <a:off x="8223968" y="6976121"/>
                <a:ext cx="17275" cy="17275"/>
              </a:xfrm>
              <a:custGeom>
                <a:avLst/>
                <a:gdLst>
                  <a:gd name="connsiteX0" fmla="*/ 17275 w 17275"/>
                  <a:gd name="connsiteY0" fmla="*/ 8578 h 17275"/>
                  <a:gd name="connsiteX1" fmla="*/ 8697 w 17275"/>
                  <a:gd name="connsiteY1" fmla="*/ 17275 h 17275"/>
                  <a:gd name="connsiteX2" fmla="*/ 0 w 17275"/>
                  <a:gd name="connsiteY2" fmla="*/ 8697 h 17275"/>
                  <a:gd name="connsiteX3" fmla="*/ 8578 w 17275"/>
                  <a:gd name="connsiteY3" fmla="*/ 0 h 17275"/>
                  <a:gd name="connsiteX4" fmla="*/ 8638 w 17275"/>
                  <a:gd name="connsiteY4" fmla="*/ 0 h 17275"/>
                  <a:gd name="connsiteX5" fmla="*/ 17275 w 17275"/>
                  <a:gd name="connsiteY5" fmla="*/ 8578 h 17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75" h="17275">
                    <a:moveTo>
                      <a:pt x="17275" y="8578"/>
                    </a:moveTo>
                    <a:cubicBezTo>
                      <a:pt x="17311" y="13350"/>
                      <a:pt x="13469" y="17239"/>
                      <a:pt x="8697" y="17275"/>
                    </a:cubicBezTo>
                    <a:cubicBezTo>
                      <a:pt x="3926" y="17305"/>
                      <a:pt x="36" y="13469"/>
                      <a:pt x="0" y="8697"/>
                    </a:cubicBezTo>
                    <a:cubicBezTo>
                      <a:pt x="-30" y="3926"/>
                      <a:pt x="3807" y="36"/>
                      <a:pt x="8578" y="0"/>
                    </a:cubicBezTo>
                    <a:cubicBezTo>
                      <a:pt x="8596" y="0"/>
                      <a:pt x="8620" y="0"/>
                      <a:pt x="8638" y="0"/>
                    </a:cubicBezTo>
                    <a:cubicBezTo>
                      <a:pt x="13385" y="0"/>
                      <a:pt x="17246" y="3830"/>
                      <a:pt x="17275" y="85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2" name="Forma Livre: Forma 2781">
                <a:extLst>
                  <a:ext uri="{FF2B5EF4-FFF2-40B4-BE49-F238E27FC236}">
                    <a16:creationId xmlns:a16="http://schemas.microsoft.com/office/drawing/2014/main" id="{0806B8A0-1A10-713B-128C-68C2C295170F}"/>
                  </a:ext>
                </a:extLst>
              </p:cNvPr>
              <p:cNvSpPr/>
              <p:nvPr/>
            </p:nvSpPr>
            <p:spPr>
              <a:xfrm>
                <a:off x="7847070" y="6938592"/>
                <a:ext cx="28772" cy="28772"/>
              </a:xfrm>
              <a:custGeom>
                <a:avLst/>
                <a:gdLst>
                  <a:gd name="connsiteX0" fmla="*/ 28772 w 28772"/>
                  <a:gd name="connsiteY0" fmla="*/ 4587 h 28772"/>
                  <a:gd name="connsiteX1" fmla="*/ 24185 w 28772"/>
                  <a:gd name="connsiteY1" fmla="*/ 0 h 28772"/>
                  <a:gd name="connsiteX2" fmla="*/ 14356 w 28772"/>
                  <a:gd name="connsiteY2" fmla="*/ 9829 h 28772"/>
                  <a:gd name="connsiteX3" fmla="*/ 4527 w 28772"/>
                  <a:gd name="connsiteY3" fmla="*/ 0 h 28772"/>
                  <a:gd name="connsiteX4" fmla="*/ 0 w 28772"/>
                  <a:gd name="connsiteY4" fmla="*/ 4587 h 28772"/>
                  <a:gd name="connsiteX5" fmla="*/ 9769 w 28772"/>
                  <a:gd name="connsiteY5" fmla="*/ 14416 h 28772"/>
                  <a:gd name="connsiteX6" fmla="*/ 0 w 28772"/>
                  <a:gd name="connsiteY6" fmla="*/ 24245 h 28772"/>
                  <a:gd name="connsiteX7" fmla="*/ 4527 w 28772"/>
                  <a:gd name="connsiteY7" fmla="*/ 28772 h 28772"/>
                  <a:gd name="connsiteX8" fmla="*/ 14356 w 28772"/>
                  <a:gd name="connsiteY8" fmla="*/ 18943 h 28772"/>
                  <a:gd name="connsiteX9" fmla="*/ 24185 w 28772"/>
                  <a:gd name="connsiteY9" fmla="*/ 28772 h 28772"/>
                  <a:gd name="connsiteX10" fmla="*/ 28772 w 28772"/>
                  <a:gd name="connsiteY10" fmla="*/ 24245 h 28772"/>
                  <a:gd name="connsiteX11" fmla="*/ 18943 w 28772"/>
                  <a:gd name="connsiteY11" fmla="*/ 14416 h 28772"/>
                  <a:gd name="connsiteX12" fmla="*/ 28772 w 28772"/>
                  <a:gd name="connsiteY12" fmla="*/ 4587 h 28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8772" h="28772">
                    <a:moveTo>
                      <a:pt x="28772" y="4587"/>
                    </a:moveTo>
                    <a:lnTo>
                      <a:pt x="24185" y="0"/>
                    </a:lnTo>
                    <a:lnTo>
                      <a:pt x="14356" y="9829"/>
                    </a:lnTo>
                    <a:lnTo>
                      <a:pt x="4527" y="0"/>
                    </a:lnTo>
                    <a:lnTo>
                      <a:pt x="0" y="4587"/>
                    </a:lnTo>
                    <a:lnTo>
                      <a:pt x="9769" y="14416"/>
                    </a:lnTo>
                    <a:lnTo>
                      <a:pt x="0" y="24245"/>
                    </a:lnTo>
                    <a:lnTo>
                      <a:pt x="4527" y="28772"/>
                    </a:lnTo>
                    <a:lnTo>
                      <a:pt x="14356" y="18943"/>
                    </a:lnTo>
                    <a:lnTo>
                      <a:pt x="24185" y="28772"/>
                    </a:lnTo>
                    <a:lnTo>
                      <a:pt x="28772" y="24245"/>
                    </a:lnTo>
                    <a:lnTo>
                      <a:pt x="18943" y="14416"/>
                    </a:lnTo>
                    <a:lnTo>
                      <a:pt x="28772" y="4587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3" name="Forma Livre: Forma 2782">
                <a:extLst>
                  <a:ext uri="{FF2B5EF4-FFF2-40B4-BE49-F238E27FC236}">
                    <a16:creationId xmlns:a16="http://schemas.microsoft.com/office/drawing/2014/main" id="{83CAADE3-5F4F-8C9B-2CF0-0F0FF1C01487}"/>
                  </a:ext>
                </a:extLst>
              </p:cNvPr>
              <p:cNvSpPr/>
              <p:nvPr/>
            </p:nvSpPr>
            <p:spPr>
              <a:xfrm>
                <a:off x="7812587" y="6925248"/>
                <a:ext cx="83926" cy="55459"/>
              </a:xfrm>
              <a:custGeom>
                <a:avLst/>
                <a:gdLst>
                  <a:gd name="connsiteX0" fmla="*/ 75169 w 83926"/>
                  <a:gd name="connsiteY0" fmla="*/ 55460 h 55459"/>
                  <a:gd name="connsiteX1" fmla="*/ 26083 w 83926"/>
                  <a:gd name="connsiteY1" fmla="*/ 55460 h 55459"/>
                  <a:gd name="connsiteX2" fmla="*/ 19650 w 83926"/>
                  <a:gd name="connsiteY2" fmla="*/ 52660 h 55459"/>
                  <a:gd name="connsiteX3" fmla="*/ 2375 w 83926"/>
                  <a:gd name="connsiteY3" fmla="*/ 33895 h 55459"/>
                  <a:gd name="connsiteX4" fmla="*/ 2375 w 83926"/>
                  <a:gd name="connsiteY4" fmla="*/ 21624 h 55459"/>
                  <a:gd name="connsiteX5" fmla="*/ 19650 w 83926"/>
                  <a:gd name="connsiteY5" fmla="*/ 2859 h 55459"/>
                  <a:gd name="connsiteX6" fmla="*/ 26083 w 83926"/>
                  <a:gd name="connsiteY6" fmla="*/ 0 h 55459"/>
                  <a:gd name="connsiteX7" fmla="*/ 75169 w 83926"/>
                  <a:gd name="connsiteY7" fmla="*/ 0 h 55459"/>
                  <a:gd name="connsiteX8" fmla="*/ 83926 w 83926"/>
                  <a:gd name="connsiteY8" fmla="*/ 8995 h 55459"/>
                  <a:gd name="connsiteX9" fmla="*/ 83926 w 83926"/>
                  <a:gd name="connsiteY9" fmla="*/ 8995 h 55459"/>
                  <a:gd name="connsiteX10" fmla="*/ 83926 w 83926"/>
                  <a:gd name="connsiteY10" fmla="*/ 46524 h 55459"/>
                  <a:gd name="connsiteX11" fmla="*/ 75169 w 83926"/>
                  <a:gd name="connsiteY11" fmla="*/ 55460 h 55459"/>
                  <a:gd name="connsiteX12" fmla="*/ 26083 w 83926"/>
                  <a:gd name="connsiteY12" fmla="*/ 5957 h 55459"/>
                  <a:gd name="connsiteX13" fmla="*/ 24058 w 83926"/>
                  <a:gd name="connsiteY13" fmla="*/ 6851 h 55459"/>
                  <a:gd name="connsiteX14" fmla="*/ 6664 w 83926"/>
                  <a:gd name="connsiteY14" fmla="*/ 25615 h 55459"/>
                  <a:gd name="connsiteX15" fmla="*/ 6664 w 83926"/>
                  <a:gd name="connsiteY15" fmla="*/ 29845 h 55459"/>
                  <a:gd name="connsiteX16" fmla="*/ 23939 w 83926"/>
                  <a:gd name="connsiteY16" fmla="*/ 48609 h 55459"/>
                  <a:gd name="connsiteX17" fmla="*/ 25964 w 83926"/>
                  <a:gd name="connsiteY17" fmla="*/ 49503 h 55459"/>
                  <a:gd name="connsiteX18" fmla="*/ 75050 w 83926"/>
                  <a:gd name="connsiteY18" fmla="*/ 49503 h 55459"/>
                  <a:gd name="connsiteX19" fmla="*/ 77850 w 83926"/>
                  <a:gd name="connsiteY19" fmla="*/ 46590 h 55459"/>
                  <a:gd name="connsiteX20" fmla="*/ 77850 w 83926"/>
                  <a:gd name="connsiteY20" fmla="*/ 46524 h 55459"/>
                  <a:gd name="connsiteX21" fmla="*/ 77850 w 83926"/>
                  <a:gd name="connsiteY21" fmla="*/ 8995 h 55459"/>
                  <a:gd name="connsiteX22" fmla="*/ 75056 w 83926"/>
                  <a:gd name="connsiteY22" fmla="*/ 5957 h 55459"/>
                  <a:gd name="connsiteX23" fmla="*/ 75050 w 83926"/>
                  <a:gd name="connsiteY23" fmla="*/ 5957 h 5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3926" h="55459">
                    <a:moveTo>
                      <a:pt x="75169" y="55460"/>
                    </a:moveTo>
                    <a:lnTo>
                      <a:pt x="26083" y="55460"/>
                    </a:lnTo>
                    <a:cubicBezTo>
                      <a:pt x="23644" y="55460"/>
                      <a:pt x="21315" y="54441"/>
                      <a:pt x="19650" y="52660"/>
                    </a:cubicBezTo>
                    <a:lnTo>
                      <a:pt x="2375" y="33895"/>
                    </a:lnTo>
                    <a:cubicBezTo>
                      <a:pt x="-792" y="30416"/>
                      <a:pt x="-792" y="25103"/>
                      <a:pt x="2375" y="21624"/>
                    </a:cubicBezTo>
                    <a:lnTo>
                      <a:pt x="19650" y="2859"/>
                    </a:lnTo>
                    <a:cubicBezTo>
                      <a:pt x="21308" y="1060"/>
                      <a:pt x="23636" y="24"/>
                      <a:pt x="26083" y="0"/>
                    </a:cubicBezTo>
                    <a:lnTo>
                      <a:pt x="75169" y="0"/>
                    </a:lnTo>
                    <a:cubicBezTo>
                      <a:pt x="80072" y="66"/>
                      <a:pt x="83991" y="4093"/>
                      <a:pt x="83926" y="8995"/>
                    </a:cubicBezTo>
                    <a:cubicBezTo>
                      <a:pt x="83926" y="8995"/>
                      <a:pt x="83926" y="8995"/>
                      <a:pt x="83926" y="8995"/>
                    </a:cubicBezTo>
                    <a:lnTo>
                      <a:pt x="83926" y="46524"/>
                    </a:lnTo>
                    <a:cubicBezTo>
                      <a:pt x="83962" y="51403"/>
                      <a:pt x="80048" y="55394"/>
                      <a:pt x="75169" y="55460"/>
                    </a:cubicBezTo>
                    <a:close/>
                    <a:moveTo>
                      <a:pt x="26083" y="5957"/>
                    </a:moveTo>
                    <a:cubicBezTo>
                      <a:pt x="25317" y="5975"/>
                      <a:pt x="24589" y="6297"/>
                      <a:pt x="24058" y="6851"/>
                    </a:cubicBezTo>
                    <a:lnTo>
                      <a:pt x="6664" y="25615"/>
                    </a:lnTo>
                    <a:cubicBezTo>
                      <a:pt x="5580" y="26818"/>
                      <a:pt x="5580" y="28641"/>
                      <a:pt x="6664" y="29845"/>
                    </a:cubicBezTo>
                    <a:lnTo>
                      <a:pt x="23939" y="48609"/>
                    </a:lnTo>
                    <a:cubicBezTo>
                      <a:pt x="24454" y="49187"/>
                      <a:pt x="25192" y="49509"/>
                      <a:pt x="25964" y="49503"/>
                    </a:cubicBezTo>
                    <a:lnTo>
                      <a:pt x="75050" y="49503"/>
                    </a:lnTo>
                    <a:cubicBezTo>
                      <a:pt x="76629" y="49473"/>
                      <a:pt x="77885" y="48168"/>
                      <a:pt x="77850" y="46590"/>
                    </a:cubicBezTo>
                    <a:cubicBezTo>
                      <a:pt x="77850" y="46566"/>
                      <a:pt x="77850" y="46548"/>
                      <a:pt x="77850" y="46524"/>
                    </a:cubicBezTo>
                    <a:lnTo>
                      <a:pt x="77850" y="8995"/>
                    </a:lnTo>
                    <a:cubicBezTo>
                      <a:pt x="77915" y="7387"/>
                      <a:pt x="76664" y="6023"/>
                      <a:pt x="75056" y="5957"/>
                    </a:cubicBezTo>
                    <a:cubicBezTo>
                      <a:pt x="75056" y="5957"/>
                      <a:pt x="75050" y="5957"/>
                      <a:pt x="75050" y="595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4" name="Forma Livre: Forma 2783">
                <a:extLst>
                  <a:ext uri="{FF2B5EF4-FFF2-40B4-BE49-F238E27FC236}">
                    <a16:creationId xmlns:a16="http://schemas.microsoft.com/office/drawing/2014/main" id="{720989F4-B234-4A50-CD43-3F6AD828A6C9}"/>
                  </a:ext>
                </a:extLst>
              </p:cNvPr>
              <p:cNvSpPr/>
              <p:nvPr/>
            </p:nvSpPr>
            <p:spPr>
              <a:xfrm>
                <a:off x="7877450" y="6631688"/>
                <a:ext cx="39494" cy="124620"/>
              </a:xfrm>
              <a:custGeom>
                <a:avLst/>
                <a:gdLst>
                  <a:gd name="connsiteX0" fmla="*/ 39495 w 39494"/>
                  <a:gd name="connsiteY0" fmla="*/ 0 h 124620"/>
                  <a:gd name="connsiteX1" fmla="*/ 39495 w 39494"/>
                  <a:gd name="connsiteY1" fmla="*/ 124620 h 124620"/>
                  <a:gd name="connsiteX2" fmla="*/ 30440 w 39494"/>
                  <a:gd name="connsiteY2" fmla="*/ 124620 h 124620"/>
                  <a:gd name="connsiteX3" fmla="*/ 30440 w 39494"/>
                  <a:gd name="connsiteY3" fmla="*/ 8161 h 124620"/>
                  <a:gd name="connsiteX4" fmla="*/ 0 w 39494"/>
                  <a:gd name="connsiteY4" fmla="*/ 8161 h 124620"/>
                  <a:gd name="connsiteX5" fmla="*/ 0 w 39494"/>
                  <a:gd name="connsiteY5" fmla="*/ 0 h 124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494" h="124620">
                    <a:moveTo>
                      <a:pt x="39495" y="0"/>
                    </a:moveTo>
                    <a:lnTo>
                      <a:pt x="39495" y="124620"/>
                    </a:lnTo>
                    <a:lnTo>
                      <a:pt x="30440" y="124620"/>
                    </a:lnTo>
                    <a:lnTo>
                      <a:pt x="30440" y="8161"/>
                    </a:lnTo>
                    <a:lnTo>
                      <a:pt x="0" y="81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5" name="Forma Livre: Forma 2784">
                <a:extLst>
                  <a:ext uri="{FF2B5EF4-FFF2-40B4-BE49-F238E27FC236}">
                    <a16:creationId xmlns:a16="http://schemas.microsoft.com/office/drawing/2014/main" id="{76326078-67F7-ABFE-E6F2-F06D09CECEC4}"/>
                  </a:ext>
                </a:extLst>
              </p:cNvPr>
              <p:cNvSpPr/>
              <p:nvPr/>
            </p:nvSpPr>
            <p:spPr>
              <a:xfrm>
                <a:off x="7944705" y="6631628"/>
                <a:ext cx="89414" cy="124679"/>
              </a:xfrm>
              <a:custGeom>
                <a:avLst/>
                <a:gdLst>
                  <a:gd name="connsiteX0" fmla="*/ 89414 w 89414"/>
                  <a:gd name="connsiteY0" fmla="*/ 60 h 124679"/>
                  <a:gd name="connsiteX1" fmla="*/ 89414 w 89414"/>
                  <a:gd name="connsiteY1" fmla="*/ 6434 h 124679"/>
                  <a:gd name="connsiteX2" fmla="*/ 35802 w 89414"/>
                  <a:gd name="connsiteY2" fmla="*/ 124680 h 124679"/>
                  <a:gd name="connsiteX3" fmla="*/ 25853 w 89414"/>
                  <a:gd name="connsiteY3" fmla="*/ 124680 h 124679"/>
                  <a:gd name="connsiteX4" fmla="*/ 78930 w 89414"/>
                  <a:gd name="connsiteY4" fmla="*/ 8221 h 124679"/>
                  <a:gd name="connsiteX5" fmla="*/ 8935 w 89414"/>
                  <a:gd name="connsiteY5" fmla="*/ 8221 h 124679"/>
                  <a:gd name="connsiteX6" fmla="*/ 8935 w 89414"/>
                  <a:gd name="connsiteY6" fmla="*/ 32049 h 124679"/>
                  <a:gd name="connsiteX7" fmla="*/ 0 w 89414"/>
                  <a:gd name="connsiteY7" fmla="*/ 32049 h 124679"/>
                  <a:gd name="connsiteX8" fmla="*/ 0 w 89414"/>
                  <a:gd name="connsiteY8" fmla="*/ 0 h 12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414" h="124679">
                    <a:moveTo>
                      <a:pt x="89414" y="60"/>
                    </a:moveTo>
                    <a:lnTo>
                      <a:pt x="89414" y="6434"/>
                    </a:lnTo>
                    <a:lnTo>
                      <a:pt x="35802" y="124680"/>
                    </a:lnTo>
                    <a:lnTo>
                      <a:pt x="25853" y="124680"/>
                    </a:lnTo>
                    <a:lnTo>
                      <a:pt x="78930" y="8221"/>
                    </a:lnTo>
                    <a:lnTo>
                      <a:pt x="8935" y="8221"/>
                    </a:lnTo>
                    <a:lnTo>
                      <a:pt x="8935" y="32049"/>
                    </a:lnTo>
                    <a:lnTo>
                      <a:pt x="0" y="320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6" name="Forma Livre: Forma 2785">
                <a:extLst>
                  <a:ext uri="{FF2B5EF4-FFF2-40B4-BE49-F238E27FC236}">
                    <a16:creationId xmlns:a16="http://schemas.microsoft.com/office/drawing/2014/main" id="{D4FB6DED-D5BD-384A-387A-DD68D04AE5DC}"/>
                  </a:ext>
                </a:extLst>
              </p:cNvPr>
              <p:cNvSpPr/>
              <p:nvPr/>
            </p:nvSpPr>
            <p:spPr>
              <a:xfrm>
                <a:off x="8042816" y="6631450"/>
                <a:ext cx="87627" cy="125513"/>
              </a:xfrm>
              <a:custGeom>
                <a:avLst/>
                <a:gdLst>
                  <a:gd name="connsiteX0" fmla="*/ 87627 w 87627"/>
                  <a:gd name="connsiteY0" fmla="*/ 89772 h 125513"/>
                  <a:gd name="connsiteX1" fmla="*/ 43963 w 87627"/>
                  <a:gd name="connsiteY1" fmla="*/ 125514 h 125513"/>
                  <a:gd name="connsiteX2" fmla="*/ 0 w 87627"/>
                  <a:gd name="connsiteY2" fmla="*/ 108775 h 125513"/>
                  <a:gd name="connsiteX3" fmla="*/ 4646 w 87627"/>
                  <a:gd name="connsiteY3" fmla="*/ 101805 h 125513"/>
                  <a:gd name="connsiteX4" fmla="*/ 43963 w 87627"/>
                  <a:gd name="connsiteY4" fmla="*/ 117174 h 125513"/>
                  <a:gd name="connsiteX5" fmla="*/ 78334 w 87627"/>
                  <a:gd name="connsiteY5" fmla="*/ 89533 h 125513"/>
                  <a:gd name="connsiteX6" fmla="*/ 42056 w 87627"/>
                  <a:gd name="connsiteY6" fmla="*/ 61953 h 125513"/>
                  <a:gd name="connsiteX7" fmla="*/ 34193 w 87627"/>
                  <a:gd name="connsiteY7" fmla="*/ 61953 h 125513"/>
                  <a:gd name="connsiteX8" fmla="*/ 34193 w 87627"/>
                  <a:gd name="connsiteY8" fmla="*/ 55340 h 125513"/>
                  <a:gd name="connsiteX9" fmla="*/ 71067 w 87627"/>
                  <a:gd name="connsiteY9" fmla="*/ 8161 h 125513"/>
                  <a:gd name="connsiteX10" fmla="*/ 4646 w 87627"/>
                  <a:gd name="connsiteY10" fmla="*/ 8161 h 125513"/>
                  <a:gd name="connsiteX11" fmla="*/ 4646 w 87627"/>
                  <a:gd name="connsiteY11" fmla="*/ 0 h 125513"/>
                  <a:gd name="connsiteX12" fmla="*/ 82802 w 87627"/>
                  <a:gd name="connsiteY12" fmla="*/ 0 h 125513"/>
                  <a:gd name="connsiteX13" fmla="*/ 82802 w 87627"/>
                  <a:gd name="connsiteY13" fmla="*/ 6374 h 125513"/>
                  <a:gd name="connsiteX14" fmla="*/ 45392 w 87627"/>
                  <a:gd name="connsiteY14" fmla="*/ 54030 h 125513"/>
                  <a:gd name="connsiteX15" fmla="*/ 87627 w 87627"/>
                  <a:gd name="connsiteY15" fmla="*/ 89772 h 125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7627" h="125513">
                    <a:moveTo>
                      <a:pt x="87627" y="89772"/>
                    </a:moveTo>
                    <a:cubicBezTo>
                      <a:pt x="87627" y="110443"/>
                      <a:pt x="72675" y="125514"/>
                      <a:pt x="43963" y="125514"/>
                    </a:cubicBezTo>
                    <a:cubicBezTo>
                      <a:pt x="25675" y="125514"/>
                      <a:pt x="8757" y="118723"/>
                      <a:pt x="0" y="108775"/>
                    </a:cubicBezTo>
                    <a:lnTo>
                      <a:pt x="4646" y="101805"/>
                    </a:lnTo>
                    <a:cubicBezTo>
                      <a:pt x="15059" y="112152"/>
                      <a:pt x="29296" y="117716"/>
                      <a:pt x="43963" y="117174"/>
                    </a:cubicBezTo>
                    <a:cubicBezTo>
                      <a:pt x="66420" y="117174"/>
                      <a:pt x="78334" y="106451"/>
                      <a:pt x="78334" y="89533"/>
                    </a:cubicBezTo>
                    <a:cubicBezTo>
                      <a:pt x="78334" y="72616"/>
                      <a:pt x="66957" y="61953"/>
                      <a:pt x="42056" y="61953"/>
                    </a:cubicBezTo>
                    <a:lnTo>
                      <a:pt x="34193" y="61953"/>
                    </a:lnTo>
                    <a:lnTo>
                      <a:pt x="34193" y="55340"/>
                    </a:lnTo>
                    <a:lnTo>
                      <a:pt x="71067" y="8161"/>
                    </a:lnTo>
                    <a:lnTo>
                      <a:pt x="4646" y="8161"/>
                    </a:lnTo>
                    <a:lnTo>
                      <a:pt x="4646" y="0"/>
                    </a:lnTo>
                    <a:lnTo>
                      <a:pt x="82802" y="0"/>
                    </a:lnTo>
                    <a:lnTo>
                      <a:pt x="82802" y="6374"/>
                    </a:lnTo>
                    <a:lnTo>
                      <a:pt x="45392" y="54030"/>
                    </a:lnTo>
                    <a:cubicBezTo>
                      <a:pt x="73748" y="55221"/>
                      <a:pt x="87627" y="69459"/>
                      <a:pt x="87627" y="8977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87" name="Forma Livre: Forma 2786">
                <a:extLst>
                  <a:ext uri="{FF2B5EF4-FFF2-40B4-BE49-F238E27FC236}">
                    <a16:creationId xmlns:a16="http://schemas.microsoft.com/office/drawing/2014/main" id="{F0D5681A-49A4-72ED-AF07-8C728ECBA96E}"/>
                  </a:ext>
                </a:extLst>
              </p:cNvPr>
              <p:cNvSpPr/>
              <p:nvPr/>
            </p:nvSpPr>
            <p:spPr>
              <a:xfrm>
                <a:off x="8148910" y="6630675"/>
                <a:ext cx="94418" cy="126407"/>
              </a:xfrm>
              <a:custGeom>
                <a:avLst/>
                <a:gdLst>
                  <a:gd name="connsiteX0" fmla="*/ 94418 w 94418"/>
                  <a:gd name="connsiteY0" fmla="*/ 91321 h 126407"/>
                  <a:gd name="connsiteX1" fmla="*/ 47060 w 94418"/>
                  <a:gd name="connsiteY1" fmla="*/ 126407 h 126407"/>
                  <a:gd name="connsiteX2" fmla="*/ 0 w 94418"/>
                  <a:gd name="connsiteY2" fmla="*/ 91321 h 126407"/>
                  <a:gd name="connsiteX3" fmla="*/ 26568 w 94418"/>
                  <a:gd name="connsiteY3" fmla="*/ 60344 h 126407"/>
                  <a:gd name="connsiteX4" fmla="*/ 4468 w 94418"/>
                  <a:gd name="connsiteY4" fmla="*/ 32227 h 126407"/>
                  <a:gd name="connsiteX5" fmla="*/ 47060 w 94418"/>
                  <a:gd name="connsiteY5" fmla="*/ 0 h 126407"/>
                  <a:gd name="connsiteX6" fmla="*/ 89951 w 94418"/>
                  <a:gd name="connsiteY6" fmla="*/ 32227 h 126407"/>
                  <a:gd name="connsiteX7" fmla="*/ 67493 w 94418"/>
                  <a:gd name="connsiteY7" fmla="*/ 60344 h 126407"/>
                  <a:gd name="connsiteX8" fmla="*/ 94418 w 94418"/>
                  <a:gd name="connsiteY8" fmla="*/ 91321 h 126407"/>
                  <a:gd name="connsiteX9" fmla="*/ 85304 w 94418"/>
                  <a:gd name="connsiteY9" fmla="*/ 91321 h 126407"/>
                  <a:gd name="connsiteX10" fmla="*/ 47060 w 94418"/>
                  <a:gd name="connsiteY10" fmla="*/ 64276 h 126407"/>
                  <a:gd name="connsiteX11" fmla="*/ 9114 w 94418"/>
                  <a:gd name="connsiteY11" fmla="*/ 91321 h 126407"/>
                  <a:gd name="connsiteX12" fmla="*/ 47060 w 94418"/>
                  <a:gd name="connsiteY12" fmla="*/ 118604 h 126407"/>
                  <a:gd name="connsiteX13" fmla="*/ 85304 w 94418"/>
                  <a:gd name="connsiteY13" fmla="*/ 91321 h 126407"/>
                  <a:gd name="connsiteX14" fmla="*/ 47060 w 94418"/>
                  <a:gd name="connsiteY14" fmla="*/ 56770 h 126407"/>
                  <a:gd name="connsiteX15" fmla="*/ 80836 w 94418"/>
                  <a:gd name="connsiteY15" fmla="*/ 32585 h 126407"/>
                  <a:gd name="connsiteX16" fmla="*/ 47060 w 94418"/>
                  <a:gd name="connsiteY16" fmla="*/ 7923 h 126407"/>
                  <a:gd name="connsiteX17" fmla="*/ 13582 w 94418"/>
                  <a:gd name="connsiteY17" fmla="*/ 32525 h 126407"/>
                  <a:gd name="connsiteX18" fmla="*/ 47060 w 94418"/>
                  <a:gd name="connsiteY18" fmla="*/ 56889 h 126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4418" h="126407">
                    <a:moveTo>
                      <a:pt x="94418" y="91321"/>
                    </a:moveTo>
                    <a:cubicBezTo>
                      <a:pt x="94418" y="113064"/>
                      <a:pt x="76547" y="126407"/>
                      <a:pt x="47060" y="126407"/>
                    </a:cubicBezTo>
                    <a:cubicBezTo>
                      <a:pt x="17573" y="126407"/>
                      <a:pt x="0" y="113064"/>
                      <a:pt x="0" y="91321"/>
                    </a:cubicBezTo>
                    <a:cubicBezTo>
                      <a:pt x="0" y="75654"/>
                      <a:pt x="9650" y="64812"/>
                      <a:pt x="26568" y="60344"/>
                    </a:cubicBezTo>
                    <a:cubicBezTo>
                      <a:pt x="12331" y="55698"/>
                      <a:pt x="4468" y="45928"/>
                      <a:pt x="4468" y="32227"/>
                    </a:cubicBezTo>
                    <a:cubicBezTo>
                      <a:pt x="4468" y="12271"/>
                      <a:pt x="21207" y="0"/>
                      <a:pt x="47060" y="0"/>
                    </a:cubicBezTo>
                    <a:cubicBezTo>
                      <a:pt x="72914" y="0"/>
                      <a:pt x="89951" y="12271"/>
                      <a:pt x="89951" y="32227"/>
                    </a:cubicBezTo>
                    <a:cubicBezTo>
                      <a:pt x="89951" y="45928"/>
                      <a:pt x="81909" y="55698"/>
                      <a:pt x="67493" y="60344"/>
                    </a:cubicBezTo>
                    <a:cubicBezTo>
                      <a:pt x="84589" y="64931"/>
                      <a:pt x="94418" y="75952"/>
                      <a:pt x="94418" y="91321"/>
                    </a:cubicBezTo>
                    <a:close/>
                    <a:moveTo>
                      <a:pt x="85304" y="91321"/>
                    </a:moveTo>
                    <a:cubicBezTo>
                      <a:pt x="85304" y="74760"/>
                      <a:pt x="71067" y="64276"/>
                      <a:pt x="47060" y="64276"/>
                    </a:cubicBezTo>
                    <a:cubicBezTo>
                      <a:pt x="23054" y="64276"/>
                      <a:pt x="9114" y="74760"/>
                      <a:pt x="9114" y="91321"/>
                    </a:cubicBezTo>
                    <a:cubicBezTo>
                      <a:pt x="9114" y="107881"/>
                      <a:pt x="22994" y="118604"/>
                      <a:pt x="47060" y="118604"/>
                    </a:cubicBezTo>
                    <a:cubicBezTo>
                      <a:pt x="71126" y="118604"/>
                      <a:pt x="85304" y="108179"/>
                      <a:pt x="85304" y="91321"/>
                    </a:cubicBezTo>
                    <a:close/>
                    <a:moveTo>
                      <a:pt x="47060" y="56770"/>
                    </a:moveTo>
                    <a:cubicBezTo>
                      <a:pt x="68208" y="56770"/>
                      <a:pt x="80836" y="47358"/>
                      <a:pt x="80836" y="32585"/>
                    </a:cubicBezTo>
                    <a:cubicBezTo>
                      <a:pt x="80836" y="17811"/>
                      <a:pt x="67671" y="7923"/>
                      <a:pt x="47060" y="7923"/>
                    </a:cubicBezTo>
                    <a:cubicBezTo>
                      <a:pt x="26449" y="7923"/>
                      <a:pt x="13582" y="17394"/>
                      <a:pt x="13582" y="32525"/>
                    </a:cubicBezTo>
                    <a:cubicBezTo>
                      <a:pt x="13582" y="47656"/>
                      <a:pt x="25853" y="56889"/>
                      <a:pt x="47060" y="568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788" name="Gráfico 455">
              <a:extLst>
                <a:ext uri="{FF2B5EF4-FFF2-40B4-BE49-F238E27FC236}">
                  <a16:creationId xmlns:a16="http://schemas.microsoft.com/office/drawing/2014/main" id="{E3D00522-596D-C071-AD26-A5390EF1FB58}"/>
                </a:ext>
              </a:extLst>
            </p:cNvPr>
            <p:cNvGrpSpPr/>
            <p:nvPr/>
          </p:nvGrpSpPr>
          <p:grpSpPr>
            <a:xfrm>
              <a:off x="8382067" y="7199210"/>
              <a:ext cx="788050" cy="714183"/>
              <a:chOff x="8382067" y="7199210"/>
              <a:chExt cx="788050" cy="714183"/>
            </a:xfrm>
          </p:grpSpPr>
          <p:sp>
            <p:nvSpPr>
              <p:cNvPr id="2789" name="Forma Livre: Forma 2788">
                <a:extLst>
                  <a:ext uri="{FF2B5EF4-FFF2-40B4-BE49-F238E27FC236}">
                    <a16:creationId xmlns:a16="http://schemas.microsoft.com/office/drawing/2014/main" id="{F2C01923-4C25-BFC6-509E-0FE161CCAE49}"/>
                  </a:ext>
                </a:extLst>
              </p:cNvPr>
              <p:cNvSpPr/>
              <p:nvPr/>
            </p:nvSpPr>
            <p:spPr>
              <a:xfrm>
                <a:off x="9079809" y="7218511"/>
                <a:ext cx="55697" cy="244355"/>
              </a:xfrm>
              <a:custGeom>
                <a:avLst/>
                <a:gdLst>
                  <a:gd name="connsiteX0" fmla="*/ 0 w 55697"/>
                  <a:gd name="connsiteY0" fmla="*/ 0 h 244355"/>
                  <a:gd name="connsiteX1" fmla="*/ 0 w 55697"/>
                  <a:gd name="connsiteY1" fmla="*/ 476 h 244355"/>
                  <a:gd name="connsiteX2" fmla="*/ 0 w 55697"/>
                  <a:gd name="connsiteY2" fmla="*/ 244356 h 244355"/>
                  <a:gd name="connsiteX3" fmla="*/ 55698 w 55697"/>
                  <a:gd name="connsiteY3" fmla="*/ 244356 h 244355"/>
                  <a:gd name="connsiteX4" fmla="*/ 0 w 55697"/>
                  <a:gd name="connsiteY4" fmla="*/ 0 h 24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97" h="244355">
                    <a:moveTo>
                      <a:pt x="0" y="0"/>
                    </a:moveTo>
                    <a:lnTo>
                      <a:pt x="0" y="476"/>
                    </a:lnTo>
                    <a:lnTo>
                      <a:pt x="0" y="244356"/>
                    </a:lnTo>
                    <a:lnTo>
                      <a:pt x="55698" y="2443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0" name="Forma Livre: Forma 2789">
                <a:extLst>
                  <a:ext uri="{FF2B5EF4-FFF2-40B4-BE49-F238E27FC236}">
                    <a16:creationId xmlns:a16="http://schemas.microsoft.com/office/drawing/2014/main" id="{7864C920-0649-359D-C48D-9A069D4A900C}"/>
                  </a:ext>
                </a:extLst>
              </p:cNvPr>
              <p:cNvSpPr/>
              <p:nvPr/>
            </p:nvSpPr>
            <p:spPr>
              <a:xfrm>
                <a:off x="8795720" y="7218511"/>
                <a:ext cx="284088" cy="253350"/>
              </a:xfrm>
              <a:custGeom>
                <a:avLst/>
                <a:gdLst>
                  <a:gd name="connsiteX0" fmla="*/ 0 w 284088"/>
                  <a:gd name="connsiteY0" fmla="*/ 0 h 253350"/>
                  <a:gd name="connsiteX1" fmla="*/ 284089 w 284088"/>
                  <a:gd name="connsiteY1" fmla="*/ 0 h 253350"/>
                  <a:gd name="connsiteX2" fmla="*/ 284089 w 284088"/>
                  <a:gd name="connsiteY2" fmla="*/ 253351 h 253350"/>
                  <a:gd name="connsiteX3" fmla="*/ 0 w 284088"/>
                  <a:gd name="connsiteY3" fmla="*/ 253351 h 25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088" h="253350">
                    <a:moveTo>
                      <a:pt x="0" y="0"/>
                    </a:moveTo>
                    <a:lnTo>
                      <a:pt x="284089" y="0"/>
                    </a:lnTo>
                    <a:lnTo>
                      <a:pt x="284089" y="253351"/>
                    </a:lnTo>
                    <a:lnTo>
                      <a:pt x="0" y="253351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1" name="Forma Livre: Forma 2790">
                <a:extLst>
                  <a:ext uri="{FF2B5EF4-FFF2-40B4-BE49-F238E27FC236}">
                    <a16:creationId xmlns:a16="http://schemas.microsoft.com/office/drawing/2014/main" id="{EE6025B3-599A-90A0-C0FB-9AEE3D76CC28}"/>
                  </a:ext>
                </a:extLst>
              </p:cNvPr>
              <p:cNvSpPr/>
              <p:nvPr/>
            </p:nvSpPr>
            <p:spPr>
              <a:xfrm>
                <a:off x="8975383" y="7327286"/>
                <a:ext cx="38839" cy="40924"/>
              </a:xfrm>
              <a:custGeom>
                <a:avLst/>
                <a:gdLst>
                  <a:gd name="connsiteX0" fmla="*/ 0 w 38839"/>
                  <a:gd name="connsiteY0" fmla="*/ 0 h 40924"/>
                  <a:gd name="connsiteX1" fmla="*/ 38839 w 38839"/>
                  <a:gd name="connsiteY1" fmla="*/ 0 h 40924"/>
                  <a:gd name="connsiteX2" fmla="*/ 38839 w 38839"/>
                  <a:gd name="connsiteY2" fmla="*/ 40924 h 40924"/>
                  <a:gd name="connsiteX3" fmla="*/ 0 w 38839"/>
                  <a:gd name="connsiteY3" fmla="*/ 40924 h 40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39" h="40924">
                    <a:moveTo>
                      <a:pt x="0" y="0"/>
                    </a:moveTo>
                    <a:lnTo>
                      <a:pt x="38839" y="0"/>
                    </a:lnTo>
                    <a:lnTo>
                      <a:pt x="38839" y="40924"/>
                    </a:lnTo>
                    <a:lnTo>
                      <a:pt x="0" y="40924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2" name="Forma Livre: Forma 2791">
                <a:extLst>
                  <a:ext uri="{FF2B5EF4-FFF2-40B4-BE49-F238E27FC236}">
                    <a16:creationId xmlns:a16="http://schemas.microsoft.com/office/drawing/2014/main" id="{62F7B49F-B854-1C24-9427-00BAE887028E}"/>
                  </a:ext>
                </a:extLst>
              </p:cNvPr>
              <p:cNvSpPr/>
              <p:nvPr/>
            </p:nvSpPr>
            <p:spPr>
              <a:xfrm>
                <a:off x="8820323" y="7287295"/>
                <a:ext cx="238761" cy="165385"/>
              </a:xfrm>
              <a:custGeom>
                <a:avLst/>
                <a:gdLst>
                  <a:gd name="connsiteX0" fmla="*/ 953 w 238761"/>
                  <a:gd name="connsiteY0" fmla="*/ 163658 h 165385"/>
                  <a:gd name="connsiteX1" fmla="*/ 953 w 238761"/>
                  <a:gd name="connsiteY1" fmla="*/ 160858 h 165385"/>
                  <a:gd name="connsiteX2" fmla="*/ 953 w 238761"/>
                  <a:gd name="connsiteY2" fmla="*/ 152399 h 165385"/>
                  <a:gd name="connsiteX3" fmla="*/ 655 w 238761"/>
                  <a:gd name="connsiteY3" fmla="*/ 119933 h 165385"/>
                  <a:gd name="connsiteX4" fmla="*/ 0 w 238761"/>
                  <a:gd name="connsiteY4" fmla="*/ 1270 h 165385"/>
                  <a:gd name="connsiteX5" fmla="*/ 0 w 238761"/>
                  <a:gd name="connsiteY5" fmla="*/ 19 h 165385"/>
                  <a:gd name="connsiteX6" fmla="*/ 1251 w 238761"/>
                  <a:gd name="connsiteY6" fmla="*/ 19 h 165385"/>
                  <a:gd name="connsiteX7" fmla="*/ 236850 w 238761"/>
                  <a:gd name="connsiteY7" fmla="*/ 19 h 165385"/>
                  <a:gd name="connsiteX8" fmla="*/ 238399 w 238761"/>
                  <a:gd name="connsiteY8" fmla="*/ 1628 h 165385"/>
                  <a:gd name="connsiteX9" fmla="*/ 238399 w 238761"/>
                  <a:gd name="connsiteY9" fmla="*/ 1628 h 165385"/>
                  <a:gd name="connsiteX10" fmla="*/ 238399 w 238761"/>
                  <a:gd name="connsiteY10" fmla="*/ 86038 h 165385"/>
                  <a:gd name="connsiteX11" fmla="*/ 238399 w 238761"/>
                  <a:gd name="connsiteY11" fmla="*/ 163956 h 165385"/>
                  <a:gd name="connsiteX12" fmla="*/ 238399 w 238761"/>
                  <a:gd name="connsiteY12" fmla="*/ 165385 h 165385"/>
                  <a:gd name="connsiteX13" fmla="*/ 236969 w 238761"/>
                  <a:gd name="connsiteY13" fmla="*/ 165385 h 165385"/>
                  <a:gd name="connsiteX14" fmla="*/ 66540 w 238761"/>
                  <a:gd name="connsiteY14" fmla="*/ 164671 h 165385"/>
                  <a:gd name="connsiteX15" fmla="*/ 18288 w 238761"/>
                  <a:gd name="connsiteY15" fmla="*/ 164313 h 165385"/>
                  <a:gd name="connsiteX16" fmla="*/ 5600 w 238761"/>
                  <a:gd name="connsiteY16" fmla="*/ 164313 h 165385"/>
                  <a:gd name="connsiteX17" fmla="*/ 2383 w 238761"/>
                  <a:gd name="connsiteY17" fmla="*/ 164313 h 165385"/>
                  <a:gd name="connsiteX18" fmla="*/ 2383 w 238761"/>
                  <a:gd name="connsiteY18" fmla="*/ 164313 h 165385"/>
                  <a:gd name="connsiteX19" fmla="*/ 5778 w 238761"/>
                  <a:gd name="connsiteY19" fmla="*/ 164313 h 165385"/>
                  <a:gd name="connsiteX20" fmla="*/ 18765 w 238761"/>
                  <a:gd name="connsiteY20" fmla="*/ 164313 h 165385"/>
                  <a:gd name="connsiteX21" fmla="*/ 67314 w 238761"/>
                  <a:gd name="connsiteY21" fmla="*/ 163956 h 165385"/>
                  <a:gd name="connsiteX22" fmla="*/ 236790 w 238761"/>
                  <a:gd name="connsiteY22" fmla="*/ 163241 h 165385"/>
                  <a:gd name="connsiteX23" fmla="*/ 235420 w 238761"/>
                  <a:gd name="connsiteY23" fmla="*/ 164671 h 165385"/>
                  <a:gd name="connsiteX24" fmla="*/ 235420 w 238761"/>
                  <a:gd name="connsiteY24" fmla="*/ 86753 h 165385"/>
                  <a:gd name="connsiteX25" fmla="*/ 235420 w 238761"/>
                  <a:gd name="connsiteY25" fmla="*/ 45054 h 165385"/>
                  <a:gd name="connsiteX26" fmla="*/ 235420 w 238761"/>
                  <a:gd name="connsiteY26" fmla="*/ 2223 h 165385"/>
                  <a:gd name="connsiteX27" fmla="*/ 235420 w 238761"/>
                  <a:gd name="connsiteY27" fmla="*/ 2223 h 165385"/>
                  <a:gd name="connsiteX28" fmla="*/ 236969 w 238761"/>
                  <a:gd name="connsiteY28" fmla="*/ 3713 h 165385"/>
                  <a:gd name="connsiteX29" fmla="*/ 1370 w 238761"/>
                  <a:gd name="connsiteY29" fmla="*/ 3415 h 165385"/>
                  <a:gd name="connsiteX30" fmla="*/ 2621 w 238761"/>
                  <a:gd name="connsiteY30" fmla="*/ 2164 h 165385"/>
                  <a:gd name="connsiteX31" fmla="*/ 1966 w 238761"/>
                  <a:gd name="connsiteY31" fmla="*/ 120053 h 165385"/>
                  <a:gd name="connsiteX32" fmla="*/ 1609 w 238761"/>
                  <a:gd name="connsiteY32" fmla="*/ 152816 h 165385"/>
                  <a:gd name="connsiteX33" fmla="*/ 1609 w 238761"/>
                  <a:gd name="connsiteY33" fmla="*/ 161513 h 165385"/>
                  <a:gd name="connsiteX34" fmla="*/ 953 w 238761"/>
                  <a:gd name="connsiteY34" fmla="*/ 163658 h 16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38761" h="165385">
                    <a:moveTo>
                      <a:pt x="953" y="163658"/>
                    </a:moveTo>
                    <a:cubicBezTo>
                      <a:pt x="870" y="162728"/>
                      <a:pt x="870" y="161787"/>
                      <a:pt x="953" y="160858"/>
                    </a:cubicBezTo>
                    <a:cubicBezTo>
                      <a:pt x="953" y="158773"/>
                      <a:pt x="953" y="155973"/>
                      <a:pt x="953" y="152399"/>
                    </a:cubicBezTo>
                    <a:cubicBezTo>
                      <a:pt x="953" y="144774"/>
                      <a:pt x="953" y="133813"/>
                      <a:pt x="655" y="119933"/>
                    </a:cubicBezTo>
                    <a:cubicBezTo>
                      <a:pt x="655" y="91399"/>
                      <a:pt x="238" y="50713"/>
                      <a:pt x="0" y="1270"/>
                    </a:cubicBezTo>
                    <a:lnTo>
                      <a:pt x="0" y="19"/>
                    </a:lnTo>
                    <a:lnTo>
                      <a:pt x="1251" y="19"/>
                    </a:lnTo>
                    <a:lnTo>
                      <a:pt x="236850" y="19"/>
                    </a:lnTo>
                    <a:cubicBezTo>
                      <a:pt x="236552" y="-279"/>
                      <a:pt x="239828" y="2998"/>
                      <a:pt x="238399" y="1628"/>
                    </a:cubicBezTo>
                    <a:lnTo>
                      <a:pt x="238399" y="1628"/>
                    </a:lnTo>
                    <a:lnTo>
                      <a:pt x="238399" y="86038"/>
                    </a:lnTo>
                    <a:cubicBezTo>
                      <a:pt x="238399" y="113202"/>
                      <a:pt x="238399" y="139294"/>
                      <a:pt x="238399" y="163956"/>
                    </a:cubicBezTo>
                    <a:lnTo>
                      <a:pt x="238399" y="165385"/>
                    </a:lnTo>
                    <a:lnTo>
                      <a:pt x="236969" y="165385"/>
                    </a:lnTo>
                    <a:lnTo>
                      <a:pt x="66540" y="164671"/>
                    </a:lnTo>
                    <a:lnTo>
                      <a:pt x="18288" y="164313"/>
                    </a:lnTo>
                    <a:lnTo>
                      <a:pt x="5600" y="164313"/>
                    </a:lnTo>
                    <a:lnTo>
                      <a:pt x="2383" y="164313"/>
                    </a:lnTo>
                    <a:lnTo>
                      <a:pt x="2383" y="164313"/>
                    </a:lnTo>
                    <a:lnTo>
                      <a:pt x="5778" y="164313"/>
                    </a:lnTo>
                    <a:lnTo>
                      <a:pt x="18765" y="164313"/>
                    </a:lnTo>
                    <a:lnTo>
                      <a:pt x="67314" y="163956"/>
                    </a:lnTo>
                    <a:lnTo>
                      <a:pt x="236790" y="163241"/>
                    </a:lnTo>
                    <a:lnTo>
                      <a:pt x="235420" y="164671"/>
                    </a:lnTo>
                    <a:cubicBezTo>
                      <a:pt x="235420" y="140009"/>
                      <a:pt x="235420" y="113917"/>
                      <a:pt x="235420" y="86753"/>
                    </a:cubicBezTo>
                    <a:cubicBezTo>
                      <a:pt x="235420" y="73112"/>
                      <a:pt x="235420" y="59291"/>
                      <a:pt x="235420" y="45054"/>
                    </a:cubicBezTo>
                    <a:lnTo>
                      <a:pt x="235420" y="2223"/>
                    </a:lnTo>
                    <a:lnTo>
                      <a:pt x="235420" y="2223"/>
                    </a:lnTo>
                    <a:cubicBezTo>
                      <a:pt x="234050" y="794"/>
                      <a:pt x="237327" y="4070"/>
                      <a:pt x="236969" y="3713"/>
                    </a:cubicBezTo>
                    <a:lnTo>
                      <a:pt x="1370" y="3415"/>
                    </a:lnTo>
                    <a:lnTo>
                      <a:pt x="2621" y="2164"/>
                    </a:lnTo>
                    <a:cubicBezTo>
                      <a:pt x="2323" y="51309"/>
                      <a:pt x="2085" y="91519"/>
                      <a:pt x="1966" y="120053"/>
                    </a:cubicBezTo>
                    <a:cubicBezTo>
                      <a:pt x="1966" y="134052"/>
                      <a:pt x="1966" y="145072"/>
                      <a:pt x="1609" y="152816"/>
                    </a:cubicBezTo>
                    <a:cubicBezTo>
                      <a:pt x="1609" y="156510"/>
                      <a:pt x="1609" y="159369"/>
                      <a:pt x="1609" y="161513"/>
                    </a:cubicBezTo>
                    <a:cubicBezTo>
                      <a:pt x="1609" y="163658"/>
                      <a:pt x="953" y="163598"/>
                      <a:pt x="953" y="1636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3" name="Forma Livre: Forma 2792">
                <a:extLst>
                  <a:ext uri="{FF2B5EF4-FFF2-40B4-BE49-F238E27FC236}">
                    <a16:creationId xmlns:a16="http://schemas.microsoft.com/office/drawing/2014/main" id="{DEE98E17-1A39-E864-CE59-3D4752A9AD77}"/>
                  </a:ext>
                </a:extLst>
              </p:cNvPr>
              <p:cNvSpPr/>
              <p:nvPr/>
            </p:nvSpPr>
            <p:spPr>
              <a:xfrm>
                <a:off x="8795720" y="7218511"/>
                <a:ext cx="284088" cy="48847"/>
              </a:xfrm>
              <a:custGeom>
                <a:avLst/>
                <a:gdLst>
                  <a:gd name="connsiteX0" fmla="*/ 0 w 284088"/>
                  <a:gd name="connsiteY0" fmla="*/ 0 h 48847"/>
                  <a:gd name="connsiteX1" fmla="*/ 284089 w 284088"/>
                  <a:gd name="connsiteY1" fmla="*/ 0 h 48847"/>
                  <a:gd name="connsiteX2" fmla="*/ 284089 w 284088"/>
                  <a:gd name="connsiteY2" fmla="*/ 48847 h 48847"/>
                  <a:gd name="connsiteX3" fmla="*/ 0 w 284088"/>
                  <a:gd name="connsiteY3" fmla="*/ 48847 h 48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088" h="48847">
                    <a:moveTo>
                      <a:pt x="0" y="0"/>
                    </a:moveTo>
                    <a:lnTo>
                      <a:pt x="284089" y="0"/>
                    </a:lnTo>
                    <a:lnTo>
                      <a:pt x="284089" y="48847"/>
                    </a:lnTo>
                    <a:lnTo>
                      <a:pt x="0" y="48847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4" name="Forma Livre: Forma 2793">
                <a:extLst>
                  <a:ext uri="{FF2B5EF4-FFF2-40B4-BE49-F238E27FC236}">
                    <a16:creationId xmlns:a16="http://schemas.microsoft.com/office/drawing/2014/main" id="{76C72FC0-047D-9914-B90C-A21646A506DB}"/>
                  </a:ext>
                </a:extLst>
              </p:cNvPr>
              <p:cNvSpPr/>
              <p:nvPr/>
            </p:nvSpPr>
            <p:spPr>
              <a:xfrm>
                <a:off x="8794708" y="7217173"/>
                <a:ext cx="287311" cy="256416"/>
              </a:xfrm>
              <a:custGeom>
                <a:avLst/>
                <a:gdLst>
                  <a:gd name="connsiteX0" fmla="*/ 1013 w 287311"/>
                  <a:gd name="connsiteY0" fmla="*/ 254689 h 256416"/>
                  <a:gd name="connsiteX1" fmla="*/ 1013 w 287311"/>
                  <a:gd name="connsiteY1" fmla="*/ 250221 h 256416"/>
                  <a:gd name="connsiteX2" fmla="*/ 1013 w 287311"/>
                  <a:gd name="connsiteY2" fmla="*/ 236818 h 256416"/>
                  <a:gd name="connsiteX3" fmla="*/ 655 w 287311"/>
                  <a:gd name="connsiteY3" fmla="*/ 185588 h 256416"/>
                  <a:gd name="connsiteX4" fmla="*/ 0 w 287311"/>
                  <a:gd name="connsiteY4" fmla="*/ 1338 h 256416"/>
                  <a:gd name="connsiteX5" fmla="*/ 0 w 287311"/>
                  <a:gd name="connsiteY5" fmla="*/ 27 h 256416"/>
                  <a:gd name="connsiteX6" fmla="*/ 1311 w 287311"/>
                  <a:gd name="connsiteY6" fmla="*/ 27 h 256416"/>
                  <a:gd name="connsiteX7" fmla="*/ 285399 w 287311"/>
                  <a:gd name="connsiteY7" fmla="*/ 27 h 256416"/>
                  <a:gd name="connsiteX8" fmla="*/ 286948 w 287311"/>
                  <a:gd name="connsiteY8" fmla="*/ 1576 h 256416"/>
                  <a:gd name="connsiteX9" fmla="*/ 286948 w 287311"/>
                  <a:gd name="connsiteY9" fmla="*/ 1576 h 256416"/>
                  <a:gd name="connsiteX10" fmla="*/ 286948 w 287311"/>
                  <a:gd name="connsiteY10" fmla="*/ 69486 h 256416"/>
                  <a:gd name="connsiteX11" fmla="*/ 286948 w 287311"/>
                  <a:gd name="connsiteY11" fmla="*/ 135013 h 256416"/>
                  <a:gd name="connsiteX12" fmla="*/ 286948 w 287311"/>
                  <a:gd name="connsiteY12" fmla="*/ 255046 h 256416"/>
                  <a:gd name="connsiteX13" fmla="*/ 286948 w 287311"/>
                  <a:gd name="connsiteY13" fmla="*/ 256416 h 256416"/>
                  <a:gd name="connsiteX14" fmla="*/ 285578 w 287311"/>
                  <a:gd name="connsiteY14" fmla="*/ 256416 h 256416"/>
                  <a:gd name="connsiteX15" fmla="*/ 78930 w 287311"/>
                  <a:gd name="connsiteY15" fmla="*/ 255404 h 256416"/>
                  <a:gd name="connsiteX16" fmla="*/ 21207 w 287311"/>
                  <a:gd name="connsiteY16" fmla="*/ 255046 h 256416"/>
                  <a:gd name="connsiteX17" fmla="*/ 6017 w 287311"/>
                  <a:gd name="connsiteY17" fmla="*/ 255046 h 256416"/>
                  <a:gd name="connsiteX18" fmla="*/ 2204 w 287311"/>
                  <a:gd name="connsiteY18" fmla="*/ 255046 h 256416"/>
                  <a:gd name="connsiteX19" fmla="*/ 953 w 287311"/>
                  <a:gd name="connsiteY19" fmla="*/ 255046 h 256416"/>
                  <a:gd name="connsiteX20" fmla="*/ 2323 w 287311"/>
                  <a:gd name="connsiteY20" fmla="*/ 255046 h 256416"/>
                  <a:gd name="connsiteX21" fmla="*/ 6374 w 287311"/>
                  <a:gd name="connsiteY21" fmla="*/ 255046 h 256416"/>
                  <a:gd name="connsiteX22" fmla="*/ 21743 w 287311"/>
                  <a:gd name="connsiteY22" fmla="*/ 255046 h 256416"/>
                  <a:gd name="connsiteX23" fmla="*/ 79824 w 287311"/>
                  <a:gd name="connsiteY23" fmla="*/ 254689 h 256416"/>
                  <a:gd name="connsiteX24" fmla="*/ 285042 w 287311"/>
                  <a:gd name="connsiteY24" fmla="*/ 253974 h 256416"/>
                  <a:gd name="connsiteX25" fmla="*/ 283672 w 287311"/>
                  <a:gd name="connsiteY25" fmla="*/ 255344 h 256416"/>
                  <a:gd name="connsiteX26" fmla="*/ 283672 w 287311"/>
                  <a:gd name="connsiteY26" fmla="*/ 135311 h 256416"/>
                  <a:gd name="connsiteX27" fmla="*/ 283672 w 287311"/>
                  <a:gd name="connsiteY27" fmla="*/ 69784 h 256416"/>
                  <a:gd name="connsiteX28" fmla="*/ 283672 w 287311"/>
                  <a:gd name="connsiteY28" fmla="*/ 1874 h 256416"/>
                  <a:gd name="connsiteX29" fmla="*/ 283672 w 287311"/>
                  <a:gd name="connsiteY29" fmla="*/ 1874 h 256416"/>
                  <a:gd name="connsiteX30" fmla="*/ 285221 w 287311"/>
                  <a:gd name="connsiteY30" fmla="*/ 3423 h 256416"/>
                  <a:gd name="connsiteX31" fmla="*/ 1132 w 287311"/>
                  <a:gd name="connsiteY31" fmla="*/ 3423 h 256416"/>
                  <a:gd name="connsiteX32" fmla="*/ 2442 w 287311"/>
                  <a:gd name="connsiteY32" fmla="*/ 2112 h 256416"/>
                  <a:gd name="connsiteX33" fmla="*/ 1787 w 287311"/>
                  <a:gd name="connsiteY33" fmla="*/ 185528 h 256416"/>
                  <a:gd name="connsiteX34" fmla="*/ 1430 w 287311"/>
                  <a:gd name="connsiteY34" fmla="*/ 237056 h 256416"/>
                  <a:gd name="connsiteX35" fmla="*/ 1430 w 287311"/>
                  <a:gd name="connsiteY35" fmla="*/ 250698 h 256416"/>
                  <a:gd name="connsiteX36" fmla="*/ 1013 w 287311"/>
                  <a:gd name="connsiteY36" fmla="*/ 254689 h 256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87311" h="256416">
                    <a:moveTo>
                      <a:pt x="1013" y="254689"/>
                    </a:moveTo>
                    <a:cubicBezTo>
                      <a:pt x="1013" y="254689"/>
                      <a:pt x="1013" y="253200"/>
                      <a:pt x="1013" y="250221"/>
                    </a:cubicBezTo>
                    <a:cubicBezTo>
                      <a:pt x="1013" y="247243"/>
                      <a:pt x="1013" y="242596"/>
                      <a:pt x="1013" y="236818"/>
                    </a:cubicBezTo>
                    <a:cubicBezTo>
                      <a:pt x="1013" y="224904"/>
                      <a:pt x="1013" y="207569"/>
                      <a:pt x="655" y="185588"/>
                    </a:cubicBezTo>
                    <a:cubicBezTo>
                      <a:pt x="655" y="141089"/>
                      <a:pt x="298" y="77647"/>
                      <a:pt x="0" y="1338"/>
                    </a:cubicBezTo>
                    <a:lnTo>
                      <a:pt x="0" y="27"/>
                    </a:lnTo>
                    <a:lnTo>
                      <a:pt x="1311" y="27"/>
                    </a:lnTo>
                    <a:lnTo>
                      <a:pt x="285399" y="27"/>
                    </a:lnTo>
                    <a:cubicBezTo>
                      <a:pt x="285101" y="-330"/>
                      <a:pt x="288378" y="2946"/>
                      <a:pt x="286948" y="1576"/>
                    </a:cubicBezTo>
                    <a:lnTo>
                      <a:pt x="286948" y="1576"/>
                    </a:lnTo>
                    <a:lnTo>
                      <a:pt x="286948" y="69486"/>
                    </a:lnTo>
                    <a:cubicBezTo>
                      <a:pt x="286948" y="91705"/>
                      <a:pt x="286948" y="113568"/>
                      <a:pt x="286948" y="135013"/>
                    </a:cubicBezTo>
                    <a:cubicBezTo>
                      <a:pt x="286948" y="177486"/>
                      <a:pt x="286948" y="217815"/>
                      <a:pt x="286948" y="255046"/>
                    </a:cubicBezTo>
                    <a:lnTo>
                      <a:pt x="286948" y="256416"/>
                    </a:lnTo>
                    <a:lnTo>
                      <a:pt x="285578" y="256416"/>
                    </a:lnTo>
                    <a:lnTo>
                      <a:pt x="78930" y="255404"/>
                    </a:lnTo>
                    <a:lnTo>
                      <a:pt x="21207" y="255046"/>
                    </a:lnTo>
                    <a:lnTo>
                      <a:pt x="6017" y="255046"/>
                    </a:lnTo>
                    <a:lnTo>
                      <a:pt x="2204" y="255046"/>
                    </a:lnTo>
                    <a:cubicBezTo>
                      <a:pt x="1370" y="255046"/>
                      <a:pt x="894" y="255046"/>
                      <a:pt x="953" y="255046"/>
                    </a:cubicBezTo>
                    <a:lnTo>
                      <a:pt x="2323" y="255046"/>
                    </a:lnTo>
                    <a:lnTo>
                      <a:pt x="6374" y="255046"/>
                    </a:lnTo>
                    <a:lnTo>
                      <a:pt x="21743" y="255046"/>
                    </a:lnTo>
                    <a:lnTo>
                      <a:pt x="79824" y="254689"/>
                    </a:lnTo>
                    <a:lnTo>
                      <a:pt x="285042" y="253974"/>
                    </a:lnTo>
                    <a:lnTo>
                      <a:pt x="283672" y="255344"/>
                    </a:lnTo>
                    <a:cubicBezTo>
                      <a:pt x="283672" y="218113"/>
                      <a:pt x="283672" y="177903"/>
                      <a:pt x="283672" y="135311"/>
                    </a:cubicBezTo>
                    <a:cubicBezTo>
                      <a:pt x="283672" y="114044"/>
                      <a:pt x="283672" y="92182"/>
                      <a:pt x="283672" y="69784"/>
                    </a:cubicBezTo>
                    <a:lnTo>
                      <a:pt x="283672" y="1874"/>
                    </a:lnTo>
                    <a:lnTo>
                      <a:pt x="283672" y="1874"/>
                    </a:lnTo>
                    <a:lnTo>
                      <a:pt x="285221" y="3423"/>
                    </a:lnTo>
                    <a:lnTo>
                      <a:pt x="1132" y="3423"/>
                    </a:lnTo>
                    <a:lnTo>
                      <a:pt x="2442" y="2112"/>
                    </a:lnTo>
                    <a:cubicBezTo>
                      <a:pt x="2144" y="78064"/>
                      <a:pt x="1906" y="141208"/>
                      <a:pt x="1787" y="185528"/>
                    </a:cubicBezTo>
                    <a:cubicBezTo>
                      <a:pt x="1787" y="207629"/>
                      <a:pt x="1787" y="225023"/>
                      <a:pt x="1430" y="237056"/>
                    </a:cubicBezTo>
                    <a:cubicBezTo>
                      <a:pt x="1430" y="243013"/>
                      <a:pt x="1430" y="247481"/>
                      <a:pt x="1430" y="250698"/>
                    </a:cubicBezTo>
                    <a:cubicBezTo>
                      <a:pt x="1430" y="253914"/>
                      <a:pt x="1013" y="254689"/>
                      <a:pt x="1013" y="2546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5" name="Forma Livre: Forma 2794">
                <a:extLst>
                  <a:ext uri="{FF2B5EF4-FFF2-40B4-BE49-F238E27FC236}">
                    <a16:creationId xmlns:a16="http://schemas.microsoft.com/office/drawing/2014/main" id="{2B413EC2-E840-0BC3-C344-F91C6690A297}"/>
                  </a:ext>
                </a:extLst>
              </p:cNvPr>
              <p:cNvSpPr/>
              <p:nvPr/>
            </p:nvSpPr>
            <p:spPr>
              <a:xfrm>
                <a:off x="8822050" y="7325737"/>
                <a:ext cx="234169" cy="3097"/>
              </a:xfrm>
              <a:custGeom>
                <a:avLst/>
                <a:gdLst>
                  <a:gd name="connsiteX0" fmla="*/ 234169 w 234169"/>
                  <a:gd name="connsiteY0" fmla="*/ 1549 h 3097"/>
                  <a:gd name="connsiteX1" fmla="*/ 117055 w 234169"/>
                  <a:gd name="connsiteY1" fmla="*/ 3098 h 3097"/>
                  <a:gd name="connsiteX2" fmla="*/ 0 w 234169"/>
                  <a:gd name="connsiteY2" fmla="*/ 1549 h 3097"/>
                  <a:gd name="connsiteX3" fmla="*/ 117055 w 234169"/>
                  <a:gd name="connsiteY3" fmla="*/ 0 h 3097"/>
                  <a:gd name="connsiteX4" fmla="*/ 234169 w 2341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69" h="3097">
                    <a:moveTo>
                      <a:pt x="234169" y="1549"/>
                    </a:moveTo>
                    <a:cubicBezTo>
                      <a:pt x="234169" y="2383"/>
                      <a:pt x="181748" y="3098"/>
                      <a:pt x="117055" y="3098"/>
                    </a:cubicBezTo>
                    <a:cubicBezTo>
                      <a:pt x="52362" y="3098"/>
                      <a:pt x="0" y="2383"/>
                      <a:pt x="0" y="1549"/>
                    </a:cubicBezTo>
                    <a:cubicBezTo>
                      <a:pt x="0" y="715"/>
                      <a:pt x="52362" y="0"/>
                      <a:pt x="117055" y="0"/>
                    </a:cubicBezTo>
                    <a:cubicBezTo>
                      <a:pt x="181748" y="0"/>
                      <a:pt x="234169" y="655"/>
                      <a:pt x="23416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6" name="Forma Livre: Forma 2795">
                <a:extLst>
                  <a:ext uri="{FF2B5EF4-FFF2-40B4-BE49-F238E27FC236}">
                    <a16:creationId xmlns:a16="http://schemas.microsoft.com/office/drawing/2014/main" id="{87F9D3FD-5A68-C249-DF8E-8A8821A2433D}"/>
                  </a:ext>
                </a:extLst>
              </p:cNvPr>
              <p:cNvSpPr/>
              <p:nvPr/>
            </p:nvSpPr>
            <p:spPr>
              <a:xfrm>
                <a:off x="8822050" y="7366602"/>
                <a:ext cx="234169" cy="3157"/>
              </a:xfrm>
              <a:custGeom>
                <a:avLst/>
                <a:gdLst>
                  <a:gd name="connsiteX0" fmla="*/ 234169 w 234169"/>
                  <a:gd name="connsiteY0" fmla="*/ 1549 h 3157"/>
                  <a:gd name="connsiteX1" fmla="*/ 117055 w 234169"/>
                  <a:gd name="connsiteY1" fmla="*/ 3157 h 3157"/>
                  <a:gd name="connsiteX2" fmla="*/ 0 w 234169"/>
                  <a:gd name="connsiteY2" fmla="*/ 1549 h 3157"/>
                  <a:gd name="connsiteX3" fmla="*/ 117055 w 234169"/>
                  <a:gd name="connsiteY3" fmla="*/ 0 h 3157"/>
                  <a:gd name="connsiteX4" fmla="*/ 234169 w 234169"/>
                  <a:gd name="connsiteY4" fmla="*/ 1549 h 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69" h="3157">
                    <a:moveTo>
                      <a:pt x="234169" y="1549"/>
                    </a:moveTo>
                    <a:cubicBezTo>
                      <a:pt x="234169" y="2442"/>
                      <a:pt x="181748" y="3157"/>
                      <a:pt x="117055" y="3157"/>
                    </a:cubicBezTo>
                    <a:cubicBezTo>
                      <a:pt x="52362" y="3157"/>
                      <a:pt x="0" y="2442"/>
                      <a:pt x="0" y="1549"/>
                    </a:cubicBezTo>
                    <a:cubicBezTo>
                      <a:pt x="0" y="655"/>
                      <a:pt x="52362" y="0"/>
                      <a:pt x="117055" y="0"/>
                    </a:cubicBezTo>
                    <a:cubicBezTo>
                      <a:pt x="181748" y="0"/>
                      <a:pt x="234169" y="715"/>
                      <a:pt x="23416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7" name="Forma Livre: Forma 2796">
                <a:extLst>
                  <a:ext uri="{FF2B5EF4-FFF2-40B4-BE49-F238E27FC236}">
                    <a16:creationId xmlns:a16="http://schemas.microsoft.com/office/drawing/2014/main" id="{C5C5046E-CC28-306C-E7CE-28D24DCCF712}"/>
                  </a:ext>
                </a:extLst>
              </p:cNvPr>
              <p:cNvSpPr/>
              <p:nvPr/>
            </p:nvSpPr>
            <p:spPr>
              <a:xfrm>
                <a:off x="8822050" y="7407526"/>
                <a:ext cx="234169" cy="3097"/>
              </a:xfrm>
              <a:custGeom>
                <a:avLst/>
                <a:gdLst>
                  <a:gd name="connsiteX0" fmla="*/ 234169 w 234169"/>
                  <a:gd name="connsiteY0" fmla="*/ 1549 h 3097"/>
                  <a:gd name="connsiteX1" fmla="*/ 117055 w 234169"/>
                  <a:gd name="connsiteY1" fmla="*/ 3098 h 3097"/>
                  <a:gd name="connsiteX2" fmla="*/ 0 w 234169"/>
                  <a:gd name="connsiteY2" fmla="*/ 1549 h 3097"/>
                  <a:gd name="connsiteX3" fmla="*/ 117055 w 234169"/>
                  <a:gd name="connsiteY3" fmla="*/ 0 h 3097"/>
                  <a:gd name="connsiteX4" fmla="*/ 234169 w 234169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69" h="3097">
                    <a:moveTo>
                      <a:pt x="234169" y="1549"/>
                    </a:moveTo>
                    <a:cubicBezTo>
                      <a:pt x="234169" y="2442"/>
                      <a:pt x="181748" y="3098"/>
                      <a:pt x="117055" y="3098"/>
                    </a:cubicBezTo>
                    <a:cubicBezTo>
                      <a:pt x="52362" y="3098"/>
                      <a:pt x="0" y="2442"/>
                      <a:pt x="0" y="1549"/>
                    </a:cubicBezTo>
                    <a:cubicBezTo>
                      <a:pt x="0" y="655"/>
                      <a:pt x="52362" y="0"/>
                      <a:pt x="117055" y="0"/>
                    </a:cubicBezTo>
                    <a:cubicBezTo>
                      <a:pt x="181748" y="0"/>
                      <a:pt x="234169" y="715"/>
                      <a:pt x="234169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8" name="Forma Livre: Forma 2797">
                <a:extLst>
                  <a:ext uri="{FF2B5EF4-FFF2-40B4-BE49-F238E27FC236}">
                    <a16:creationId xmlns:a16="http://schemas.microsoft.com/office/drawing/2014/main" id="{601BAC0C-3CD3-45E2-09DA-BBBD66BC0F4D}"/>
                  </a:ext>
                </a:extLst>
              </p:cNvPr>
              <p:cNvSpPr/>
              <p:nvPr/>
            </p:nvSpPr>
            <p:spPr>
              <a:xfrm>
                <a:off x="8858031" y="7288982"/>
                <a:ext cx="3097" cy="161553"/>
              </a:xfrm>
              <a:custGeom>
                <a:avLst/>
                <a:gdLst>
                  <a:gd name="connsiteX0" fmla="*/ 1549 w 3097"/>
                  <a:gd name="connsiteY0" fmla="*/ 161554 h 161553"/>
                  <a:gd name="connsiteX1" fmla="*/ 0 w 3097"/>
                  <a:gd name="connsiteY1" fmla="*/ 80777 h 161553"/>
                  <a:gd name="connsiteX2" fmla="*/ 1549 w 3097"/>
                  <a:gd name="connsiteY2" fmla="*/ 0 h 161553"/>
                  <a:gd name="connsiteX3" fmla="*/ 3098 w 3097"/>
                  <a:gd name="connsiteY3" fmla="*/ 80777 h 161553"/>
                  <a:gd name="connsiteX4" fmla="*/ 1549 w 3097"/>
                  <a:gd name="connsiteY4" fmla="*/ 161554 h 16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61553">
                    <a:moveTo>
                      <a:pt x="1549" y="161554"/>
                    </a:moveTo>
                    <a:cubicBezTo>
                      <a:pt x="715" y="161554"/>
                      <a:pt x="0" y="125395"/>
                      <a:pt x="0" y="80777"/>
                    </a:cubicBezTo>
                    <a:cubicBezTo>
                      <a:pt x="0" y="36159"/>
                      <a:pt x="715" y="0"/>
                      <a:pt x="1549" y="0"/>
                    </a:cubicBezTo>
                    <a:cubicBezTo>
                      <a:pt x="2383" y="0"/>
                      <a:pt x="3098" y="36159"/>
                      <a:pt x="3098" y="80777"/>
                    </a:cubicBezTo>
                    <a:cubicBezTo>
                      <a:pt x="3098" y="125395"/>
                      <a:pt x="2442" y="161554"/>
                      <a:pt x="1549" y="1615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799" name="Forma Livre: Forma 2798">
                <a:extLst>
                  <a:ext uri="{FF2B5EF4-FFF2-40B4-BE49-F238E27FC236}">
                    <a16:creationId xmlns:a16="http://schemas.microsoft.com/office/drawing/2014/main" id="{B7C7FD80-B3B3-B29C-C5D0-7A7691742275}"/>
                  </a:ext>
                </a:extLst>
              </p:cNvPr>
              <p:cNvSpPr/>
              <p:nvPr/>
            </p:nvSpPr>
            <p:spPr>
              <a:xfrm>
                <a:off x="8896513" y="7288982"/>
                <a:ext cx="3097" cy="161553"/>
              </a:xfrm>
              <a:custGeom>
                <a:avLst/>
                <a:gdLst>
                  <a:gd name="connsiteX0" fmla="*/ 1549 w 3097"/>
                  <a:gd name="connsiteY0" fmla="*/ 161554 h 161553"/>
                  <a:gd name="connsiteX1" fmla="*/ 0 w 3097"/>
                  <a:gd name="connsiteY1" fmla="*/ 80777 h 161553"/>
                  <a:gd name="connsiteX2" fmla="*/ 1549 w 3097"/>
                  <a:gd name="connsiteY2" fmla="*/ 0 h 161553"/>
                  <a:gd name="connsiteX3" fmla="*/ 3098 w 3097"/>
                  <a:gd name="connsiteY3" fmla="*/ 80777 h 161553"/>
                  <a:gd name="connsiteX4" fmla="*/ 1549 w 3097"/>
                  <a:gd name="connsiteY4" fmla="*/ 161554 h 16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61553">
                    <a:moveTo>
                      <a:pt x="1549" y="161554"/>
                    </a:moveTo>
                    <a:cubicBezTo>
                      <a:pt x="715" y="161554"/>
                      <a:pt x="0" y="125395"/>
                      <a:pt x="0" y="80777"/>
                    </a:cubicBezTo>
                    <a:cubicBezTo>
                      <a:pt x="0" y="36159"/>
                      <a:pt x="715" y="0"/>
                      <a:pt x="1549" y="0"/>
                    </a:cubicBezTo>
                    <a:cubicBezTo>
                      <a:pt x="2383" y="0"/>
                      <a:pt x="3098" y="36159"/>
                      <a:pt x="3098" y="80777"/>
                    </a:cubicBezTo>
                    <a:cubicBezTo>
                      <a:pt x="3098" y="125395"/>
                      <a:pt x="2383" y="161554"/>
                      <a:pt x="1549" y="1615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0" name="Forma Livre: Forma 2799">
                <a:extLst>
                  <a:ext uri="{FF2B5EF4-FFF2-40B4-BE49-F238E27FC236}">
                    <a16:creationId xmlns:a16="http://schemas.microsoft.com/office/drawing/2014/main" id="{4F8AE9E3-AEB3-D861-05B3-2EEE1AFB2D11}"/>
                  </a:ext>
                </a:extLst>
              </p:cNvPr>
              <p:cNvSpPr/>
              <p:nvPr/>
            </p:nvSpPr>
            <p:spPr>
              <a:xfrm>
                <a:off x="8935352" y="7288982"/>
                <a:ext cx="3097" cy="161553"/>
              </a:xfrm>
              <a:custGeom>
                <a:avLst/>
                <a:gdLst>
                  <a:gd name="connsiteX0" fmla="*/ 1549 w 3097"/>
                  <a:gd name="connsiteY0" fmla="*/ 161554 h 161553"/>
                  <a:gd name="connsiteX1" fmla="*/ 0 w 3097"/>
                  <a:gd name="connsiteY1" fmla="*/ 80777 h 161553"/>
                  <a:gd name="connsiteX2" fmla="*/ 1549 w 3097"/>
                  <a:gd name="connsiteY2" fmla="*/ 0 h 161553"/>
                  <a:gd name="connsiteX3" fmla="*/ 3098 w 3097"/>
                  <a:gd name="connsiteY3" fmla="*/ 80777 h 161553"/>
                  <a:gd name="connsiteX4" fmla="*/ 1549 w 3097"/>
                  <a:gd name="connsiteY4" fmla="*/ 161554 h 16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61553">
                    <a:moveTo>
                      <a:pt x="1549" y="161554"/>
                    </a:moveTo>
                    <a:cubicBezTo>
                      <a:pt x="715" y="161554"/>
                      <a:pt x="0" y="125395"/>
                      <a:pt x="0" y="80777"/>
                    </a:cubicBezTo>
                    <a:cubicBezTo>
                      <a:pt x="0" y="36159"/>
                      <a:pt x="715" y="0"/>
                      <a:pt x="1549" y="0"/>
                    </a:cubicBezTo>
                    <a:cubicBezTo>
                      <a:pt x="2383" y="0"/>
                      <a:pt x="3098" y="36159"/>
                      <a:pt x="3098" y="80777"/>
                    </a:cubicBezTo>
                    <a:cubicBezTo>
                      <a:pt x="3098" y="125395"/>
                      <a:pt x="2442" y="161554"/>
                      <a:pt x="1549" y="1615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1" name="Forma Livre: Forma 2800">
                <a:extLst>
                  <a:ext uri="{FF2B5EF4-FFF2-40B4-BE49-F238E27FC236}">
                    <a16:creationId xmlns:a16="http://schemas.microsoft.com/office/drawing/2014/main" id="{C34C068E-0BE9-8A3B-B9CA-431D61F2F6DC}"/>
                  </a:ext>
                </a:extLst>
              </p:cNvPr>
              <p:cNvSpPr/>
              <p:nvPr/>
            </p:nvSpPr>
            <p:spPr>
              <a:xfrm>
                <a:off x="8973834" y="7288982"/>
                <a:ext cx="3097" cy="161553"/>
              </a:xfrm>
              <a:custGeom>
                <a:avLst/>
                <a:gdLst>
                  <a:gd name="connsiteX0" fmla="*/ 1549 w 3097"/>
                  <a:gd name="connsiteY0" fmla="*/ 161554 h 161553"/>
                  <a:gd name="connsiteX1" fmla="*/ 0 w 3097"/>
                  <a:gd name="connsiteY1" fmla="*/ 80777 h 161553"/>
                  <a:gd name="connsiteX2" fmla="*/ 1549 w 3097"/>
                  <a:gd name="connsiteY2" fmla="*/ 0 h 161553"/>
                  <a:gd name="connsiteX3" fmla="*/ 3098 w 3097"/>
                  <a:gd name="connsiteY3" fmla="*/ 80777 h 161553"/>
                  <a:gd name="connsiteX4" fmla="*/ 1549 w 3097"/>
                  <a:gd name="connsiteY4" fmla="*/ 161554 h 16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61553">
                    <a:moveTo>
                      <a:pt x="1549" y="161554"/>
                    </a:moveTo>
                    <a:cubicBezTo>
                      <a:pt x="655" y="161554"/>
                      <a:pt x="0" y="125395"/>
                      <a:pt x="0" y="80777"/>
                    </a:cubicBezTo>
                    <a:cubicBezTo>
                      <a:pt x="0" y="36159"/>
                      <a:pt x="655" y="0"/>
                      <a:pt x="1549" y="0"/>
                    </a:cubicBezTo>
                    <a:cubicBezTo>
                      <a:pt x="2442" y="0"/>
                      <a:pt x="3098" y="36159"/>
                      <a:pt x="3098" y="80777"/>
                    </a:cubicBezTo>
                    <a:cubicBezTo>
                      <a:pt x="3098" y="125395"/>
                      <a:pt x="2383" y="161554"/>
                      <a:pt x="1549" y="1615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2" name="Forma Livre: Forma 2801">
                <a:extLst>
                  <a:ext uri="{FF2B5EF4-FFF2-40B4-BE49-F238E27FC236}">
                    <a16:creationId xmlns:a16="http://schemas.microsoft.com/office/drawing/2014/main" id="{67E6B115-9AFA-D0E9-2A2B-AA1E3D394D3A}"/>
                  </a:ext>
                </a:extLst>
              </p:cNvPr>
              <p:cNvSpPr/>
              <p:nvPr/>
            </p:nvSpPr>
            <p:spPr>
              <a:xfrm>
                <a:off x="9012674" y="7288982"/>
                <a:ext cx="3097" cy="161553"/>
              </a:xfrm>
              <a:custGeom>
                <a:avLst/>
                <a:gdLst>
                  <a:gd name="connsiteX0" fmla="*/ 1549 w 3097"/>
                  <a:gd name="connsiteY0" fmla="*/ 161554 h 161553"/>
                  <a:gd name="connsiteX1" fmla="*/ 0 w 3097"/>
                  <a:gd name="connsiteY1" fmla="*/ 80777 h 161553"/>
                  <a:gd name="connsiteX2" fmla="*/ 1549 w 3097"/>
                  <a:gd name="connsiteY2" fmla="*/ 0 h 161553"/>
                  <a:gd name="connsiteX3" fmla="*/ 3098 w 3097"/>
                  <a:gd name="connsiteY3" fmla="*/ 80777 h 161553"/>
                  <a:gd name="connsiteX4" fmla="*/ 1549 w 3097"/>
                  <a:gd name="connsiteY4" fmla="*/ 161554 h 161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161553">
                    <a:moveTo>
                      <a:pt x="1549" y="161554"/>
                    </a:moveTo>
                    <a:cubicBezTo>
                      <a:pt x="655" y="161554"/>
                      <a:pt x="0" y="125395"/>
                      <a:pt x="0" y="80777"/>
                    </a:cubicBezTo>
                    <a:cubicBezTo>
                      <a:pt x="0" y="36159"/>
                      <a:pt x="655" y="0"/>
                      <a:pt x="1549" y="0"/>
                    </a:cubicBezTo>
                    <a:cubicBezTo>
                      <a:pt x="2442" y="0"/>
                      <a:pt x="3098" y="36159"/>
                      <a:pt x="3098" y="80777"/>
                    </a:cubicBezTo>
                    <a:cubicBezTo>
                      <a:pt x="3098" y="125395"/>
                      <a:pt x="2383" y="161554"/>
                      <a:pt x="1549" y="1615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3" name="Forma Livre: Forma 2802">
                <a:extLst>
                  <a:ext uri="{FF2B5EF4-FFF2-40B4-BE49-F238E27FC236}">
                    <a16:creationId xmlns:a16="http://schemas.microsoft.com/office/drawing/2014/main" id="{ECEDAE19-7843-28D5-B560-1A85A93119D3}"/>
                  </a:ext>
                </a:extLst>
              </p:cNvPr>
              <p:cNvSpPr/>
              <p:nvPr/>
            </p:nvSpPr>
            <p:spPr>
              <a:xfrm>
                <a:off x="9031677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4" name="Forma Livre: Forma 2803">
                <a:extLst>
                  <a:ext uri="{FF2B5EF4-FFF2-40B4-BE49-F238E27FC236}">
                    <a16:creationId xmlns:a16="http://schemas.microsoft.com/office/drawing/2014/main" id="{55930ED2-172C-3FEA-6140-C3AF2A40B499}"/>
                  </a:ext>
                </a:extLst>
              </p:cNvPr>
              <p:cNvSpPr/>
              <p:nvPr/>
            </p:nvSpPr>
            <p:spPr>
              <a:xfrm>
                <a:off x="9031975" y="7333898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5" name="Forma Livre: Forma 2804">
                <a:extLst>
                  <a:ext uri="{FF2B5EF4-FFF2-40B4-BE49-F238E27FC236}">
                    <a16:creationId xmlns:a16="http://schemas.microsoft.com/office/drawing/2014/main" id="{2423E651-CD0E-2CA6-AA1A-EFE1FE11C1D8}"/>
                  </a:ext>
                </a:extLst>
              </p:cNvPr>
              <p:cNvSpPr/>
              <p:nvPr/>
            </p:nvSpPr>
            <p:spPr>
              <a:xfrm>
                <a:off x="9031975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6" name="Forma Livre: Forma 2805">
                <a:extLst>
                  <a:ext uri="{FF2B5EF4-FFF2-40B4-BE49-F238E27FC236}">
                    <a16:creationId xmlns:a16="http://schemas.microsoft.com/office/drawing/2014/main" id="{130312AB-5219-57F5-4A00-18840A388564}"/>
                  </a:ext>
                </a:extLst>
              </p:cNvPr>
              <p:cNvSpPr/>
              <p:nvPr/>
            </p:nvSpPr>
            <p:spPr>
              <a:xfrm>
                <a:off x="9032451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7" name="Forma Livre: Forma 2806">
                <a:extLst>
                  <a:ext uri="{FF2B5EF4-FFF2-40B4-BE49-F238E27FC236}">
                    <a16:creationId xmlns:a16="http://schemas.microsoft.com/office/drawing/2014/main" id="{01FF5406-03A2-6B63-E90F-58B6F426B6A0}"/>
                  </a:ext>
                </a:extLst>
              </p:cNvPr>
              <p:cNvSpPr/>
              <p:nvPr/>
            </p:nvSpPr>
            <p:spPr>
              <a:xfrm>
                <a:off x="8949113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8" name="Forma Livre: Forma 2807">
                <a:extLst>
                  <a:ext uri="{FF2B5EF4-FFF2-40B4-BE49-F238E27FC236}">
                    <a16:creationId xmlns:a16="http://schemas.microsoft.com/office/drawing/2014/main" id="{5A27E64E-AEAC-C0B8-7BFE-CCC36601478F}"/>
                  </a:ext>
                </a:extLst>
              </p:cNvPr>
              <p:cNvSpPr/>
              <p:nvPr/>
            </p:nvSpPr>
            <p:spPr>
              <a:xfrm>
                <a:off x="8949470" y="7333898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09" name="Forma Livre: Forma 2808">
                <a:extLst>
                  <a:ext uri="{FF2B5EF4-FFF2-40B4-BE49-F238E27FC236}">
                    <a16:creationId xmlns:a16="http://schemas.microsoft.com/office/drawing/2014/main" id="{E44D2C07-105C-5470-8477-44D9E376AAF3}"/>
                  </a:ext>
                </a:extLst>
              </p:cNvPr>
              <p:cNvSpPr/>
              <p:nvPr/>
            </p:nvSpPr>
            <p:spPr>
              <a:xfrm>
                <a:off x="8949470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0" name="Forma Livre: Forma 2809">
                <a:extLst>
                  <a:ext uri="{FF2B5EF4-FFF2-40B4-BE49-F238E27FC236}">
                    <a16:creationId xmlns:a16="http://schemas.microsoft.com/office/drawing/2014/main" id="{F6883918-304F-352C-4D59-002B8DA6563C}"/>
                  </a:ext>
                </a:extLst>
              </p:cNvPr>
              <p:cNvSpPr/>
              <p:nvPr/>
            </p:nvSpPr>
            <p:spPr>
              <a:xfrm>
                <a:off x="8949887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1" name="Forma Livre: Forma 2810">
                <a:extLst>
                  <a:ext uri="{FF2B5EF4-FFF2-40B4-BE49-F238E27FC236}">
                    <a16:creationId xmlns:a16="http://schemas.microsoft.com/office/drawing/2014/main" id="{AE89C73D-7B96-9AF7-4D3C-CA322E525A7A}"/>
                  </a:ext>
                </a:extLst>
              </p:cNvPr>
              <p:cNvSpPr/>
              <p:nvPr/>
            </p:nvSpPr>
            <p:spPr>
              <a:xfrm>
                <a:off x="8872149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2" name="Forma Livre: Forma 2811">
                <a:extLst>
                  <a:ext uri="{FF2B5EF4-FFF2-40B4-BE49-F238E27FC236}">
                    <a16:creationId xmlns:a16="http://schemas.microsoft.com/office/drawing/2014/main" id="{6282357F-DB9F-17BA-57B7-94C10838171E}"/>
                  </a:ext>
                </a:extLst>
              </p:cNvPr>
              <p:cNvSpPr/>
              <p:nvPr/>
            </p:nvSpPr>
            <p:spPr>
              <a:xfrm>
                <a:off x="8872446" y="7333898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3" name="Forma Livre: Forma 2812">
                <a:extLst>
                  <a:ext uri="{FF2B5EF4-FFF2-40B4-BE49-F238E27FC236}">
                    <a16:creationId xmlns:a16="http://schemas.microsoft.com/office/drawing/2014/main" id="{44BCBBB2-5973-1B82-D961-FF3760A4600F}"/>
                  </a:ext>
                </a:extLst>
              </p:cNvPr>
              <p:cNvSpPr/>
              <p:nvPr/>
            </p:nvSpPr>
            <p:spPr>
              <a:xfrm>
                <a:off x="8872446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4" name="Forma Livre: Forma 2813">
                <a:extLst>
                  <a:ext uri="{FF2B5EF4-FFF2-40B4-BE49-F238E27FC236}">
                    <a16:creationId xmlns:a16="http://schemas.microsoft.com/office/drawing/2014/main" id="{C072A566-4C50-F74B-7970-78DC7F8FD564}"/>
                  </a:ext>
                </a:extLst>
              </p:cNvPr>
              <p:cNvSpPr/>
              <p:nvPr/>
            </p:nvSpPr>
            <p:spPr>
              <a:xfrm>
                <a:off x="8872923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5" name="Forma Livre: Forma 2814">
                <a:extLst>
                  <a:ext uri="{FF2B5EF4-FFF2-40B4-BE49-F238E27FC236}">
                    <a16:creationId xmlns:a16="http://schemas.microsoft.com/office/drawing/2014/main" id="{7873149F-E9B5-3FE0-EADA-A1C420A9F527}"/>
                  </a:ext>
                </a:extLst>
              </p:cNvPr>
              <p:cNvSpPr/>
              <p:nvPr/>
            </p:nvSpPr>
            <p:spPr>
              <a:xfrm>
                <a:off x="8912358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6" name="Forma Livre: Forma 2815">
                <a:extLst>
                  <a:ext uri="{FF2B5EF4-FFF2-40B4-BE49-F238E27FC236}">
                    <a16:creationId xmlns:a16="http://schemas.microsoft.com/office/drawing/2014/main" id="{C1F8F1E9-16DD-2397-4CE2-7E5D8CB5B2D9}"/>
                  </a:ext>
                </a:extLst>
              </p:cNvPr>
              <p:cNvSpPr/>
              <p:nvPr/>
            </p:nvSpPr>
            <p:spPr>
              <a:xfrm>
                <a:off x="8912656" y="7333898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7" name="Forma Livre: Forma 2816">
                <a:extLst>
                  <a:ext uri="{FF2B5EF4-FFF2-40B4-BE49-F238E27FC236}">
                    <a16:creationId xmlns:a16="http://schemas.microsoft.com/office/drawing/2014/main" id="{576F215C-8AE9-BAB4-86C8-C072F17F405D}"/>
                  </a:ext>
                </a:extLst>
              </p:cNvPr>
              <p:cNvSpPr/>
              <p:nvPr/>
            </p:nvSpPr>
            <p:spPr>
              <a:xfrm>
                <a:off x="8912656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8" name="Forma Livre: Forma 2817">
                <a:extLst>
                  <a:ext uri="{FF2B5EF4-FFF2-40B4-BE49-F238E27FC236}">
                    <a16:creationId xmlns:a16="http://schemas.microsoft.com/office/drawing/2014/main" id="{BC512150-310B-623E-4D0E-CC459D62C4EB}"/>
                  </a:ext>
                </a:extLst>
              </p:cNvPr>
              <p:cNvSpPr/>
              <p:nvPr/>
            </p:nvSpPr>
            <p:spPr>
              <a:xfrm>
                <a:off x="8913133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19" name="Forma Livre: Forma 2818">
                <a:extLst>
                  <a:ext uri="{FF2B5EF4-FFF2-40B4-BE49-F238E27FC236}">
                    <a16:creationId xmlns:a16="http://schemas.microsoft.com/office/drawing/2014/main" id="{B8C70496-2684-87F2-F194-CEBAF74952AE}"/>
                  </a:ext>
                </a:extLst>
              </p:cNvPr>
              <p:cNvSpPr/>
              <p:nvPr/>
            </p:nvSpPr>
            <p:spPr>
              <a:xfrm>
                <a:off x="8834441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0" name="Forma Livre: Forma 2819">
                <a:extLst>
                  <a:ext uri="{FF2B5EF4-FFF2-40B4-BE49-F238E27FC236}">
                    <a16:creationId xmlns:a16="http://schemas.microsoft.com/office/drawing/2014/main" id="{627621E2-09B8-BAEB-3ACC-34AB1CBDB0D9}"/>
                  </a:ext>
                </a:extLst>
              </p:cNvPr>
              <p:cNvSpPr/>
              <p:nvPr/>
            </p:nvSpPr>
            <p:spPr>
              <a:xfrm>
                <a:off x="8834739" y="7333898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1" name="Forma Livre: Forma 2820">
                <a:extLst>
                  <a:ext uri="{FF2B5EF4-FFF2-40B4-BE49-F238E27FC236}">
                    <a16:creationId xmlns:a16="http://schemas.microsoft.com/office/drawing/2014/main" id="{8E70F3A0-23A6-C8E2-F9A1-28A4471730F7}"/>
                  </a:ext>
                </a:extLst>
              </p:cNvPr>
              <p:cNvSpPr/>
              <p:nvPr/>
            </p:nvSpPr>
            <p:spPr>
              <a:xfrm>
                <a:off x="8834739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2" name="Forma Livre: Forma 2821">
                <a:extLst>
                  <a:ext uri="{FF2B5EF4-FFF2-40B4-BE49-F238E27FC236}">
                    <a16:creationId xmlns:a16="http://schemas.microsoft.com/office/drawing/2014/main" id="{B20A0C5D-6CA9-1BAE-FC61-961C94875215}"/>
                  </a:ext>
                </a:extLst>
              </p:cNvPr>
              <p:cNvSpPr/>
              <p:nvPr/>
            </p:nvSpPr>
            <p:spPr>
              <a:xfrm>
                <a:off x="8835215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3" name="Forma Livre: Forma 2822">
                <a:extLst>
                  <a:ext uri="{FF2B5EF4-FFF2-40B4-BE49-F238E27FC236}">
                    <a16:creationId xmlns:a16="http://schemas.microsoft.com/office/drawing/2014/main" id="{8E45853D-1F31-ABD9-FAA9-F55D5E9E803B}"/>
                  </a:ext>
                </a:extLst>
              </p:cNvPr>
              <p:cNvSpPr/>
              <p:nvPr/>
            </p:nvSpPr>
            <p:spPr>
              <a:xfrm>
                <a:off x="8987297" y="7292437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4" name="Forma Livre: Forma 2823">
                <a:extLst>
                  <a:ext uri="{FF2B5EF4-FFF2-40B4-BE49-F238E27FC236}">
                    <a16:creationId xmlns:a16="http://schemas.microsoft.com/office/drawing/2014/main" id="{B5A41E4D-1E52-E387-6731-2025B4DD7E35}"/>
                  </a:ext>
                </a:extLst>
              </p:cNvPr>
              <p:cNvSpPr/>
              <p:nvPr/>
            </p:nvSpPr>
            <p:spPr>
              <a:xfrm>
                <a:off x="8987655" y="7375299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5" name="Forma Livre: Forma 2824">
                <a:extLst>
                  <a:ext uri="{FF2B5EF4-FFF2-40B4-BE49-F238E27FC236}">
                    <a16:creationId xmlns:a16="http://schemas.microsoft.com/office/drawing/2014/main" id="{15DFD4C5-2DA4-1102-3553-A9E7847FA367}"/>
                  </a:ext>
                </a:extLst>
              </p:cNvPr>
              <p:cNvSpPr/>
              <p:nvPr/>
            </p:nvSpPr>
            <p:spPr>
              <a:xfrm>
                <a:off x="8987655" y="7416700"/>
                <a:ext cx="21028" cy="9590"/>
              </a:xfrm>
              <a:custGeom>
                <a:avLst/>
                <a:gdLst>
                  <a:gd name="connsiteX0" fmla="*/ 0 w 21028"/>
                  <a:gd name="connsiteY0" fmla="*/ 0 h 9590"/>
                  <a:gd name="connsiteX1" fmla="*/ 21028 w 21028"/>
                  <a:gd name="connsiteY1" fmla="*/ 0 h 9590"/>
                  <a:gd name="connsiteX2" fmla="*/ 21028 w 21028"/>
                  <a:gd name="connsiteY2" fmla="*/ 9591 h 9590"/>
                  <a:gd name="connsiteX3" fmla="*/ 0 w 21028"/>
                  <a:gd name="connsiteY3" fmla="*/ 9591 h 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28" h="9590">
                    <a:moveTo>
                      <a:pt x="0" y="0"/>
                    </a:moveTo>
                    <a:lnTo>
                      <a:pt x="21028" y="0"/>
                    </a:lnTo>
                    <a:lnTo>
                      <a:pt x="21028" y="9591"/>
                    </a:lnTo>
                    <a:lnTo>
                      <a:pt x="0" y="9591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6" name="Forma Livre: Forma 2825">
                <a:extLst>
                  <a:ext uri="{FF2B5EF4-FFF2-40B4-BE49-F238E27FC236}">
                    <a16:creationId xmlns:a16="http://schemas.microsoft.com/office/drawing/2014/main" id="{D87B151D-02CC-8940-803A-C8DC8E8FD346}"/>
                  </a:ext>
                </a:extLst>
              </p:cNvPr>
              <p:cNvSpPr/>
              <p:nvPr/>
            </p:nvSpPr>
            <p:spPr>
              <a:xfrm>
                <a:off x="8973298" y="7282608"/>
                <a:ext cx="41579" cy="41996"/>
              </a:xfrm>
              <a:custGeom>
                <a:avLst/>
                <a:gdLst>
                  <a:gd name="connsiteX0" fmla="*/ 0 w 41579"/>
                  <a:gd name="connsiteY0" fmla="*/ 41997 h 41996"/>
                  <a:gd name="connsiteX1" fmla="*/ 20373 w 41579"/>
                  <a:gd name="connsiteY1" fmla="*/ 20552 h 41996"/>
                  <a:gd name="connsiteX2" fmla="*/ 41580 w 41579"/>
                  <a:gd name="connsiteY2" fmla="*/ 0 h 41996"/>
                  <a:gd name="connsiteX3" fmla="*/ 22577 w 41579"/>
                  <a:gd name="connsiteY3" fmla="*/ 22756 h 41996"/>
                  <a:gd name="connsiteX4" fmla="*/ 0 w 41579"/>
                  <a:gd name="connsiteY4" fmla="*/ 41997 h 41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79" h="41996">
                    <a:moveTo>
                      <a:pt x="0" y="41997"/>
                    </a:moveTo>
                    <a:cubicBezTo>
                      <a:pt x="6249" y="34354"/>
                      <a:pt x="13064" y="27188"/>
                      <a:pt x="20373" y="20552"/>
                    </a:cubicBezTo>
                    <a:cubicBezTo>
                      <a:pt x="26973" y="13237"/>
                      <a:pt x="34062" y="6368"/>
                      <a:pt x="41580" y="0"/>
                    </a:cubicBezTo>
                    <a:cubicBezTo>
                      <a:pt x="36326" y="8423"/>
                      <a:pt x="29934" y="16084"/>
                      <a:pt x="22577" y="22756"/>
                    </a:cubicBezTo>
                    <a:cubicBezTo>
                      <a:pt x="15941" y="30148"/>
                      <a:pt x="8346" y="36618"/>
                      <a:pt x="0" y="4199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7" name="Forma Livre: Forma 2826">
                <a:extLst>
                  <a:ext uri="{FF2B5EF4-FFF2-40B4-BE49-F238E27FC236}">
                    <a16:creationId xmlns:a16="http://schemas.microsoft.com/office/drawing/2014/main" id="{6741B79F-091A-A384-F119-A5E054E534A7}"/>
                  </a:ext>
                </a:extLst>
              </p:cNvPr>
              <p:cNvSpPr/>
              <p:nvPr/>
            </p:nvSpPr>
            <p:spPr>
              <a:xfrm>
                <a:off x="8969843" y="7280404"/>
                <a:ext cx="53851" cy="48013"/>
              </a:xfrm>
              <a:custGeom>
                <a:avLst/>
                <a:gdLst>
                  <a:gd name="connsiteX0" fmla="*/ 53851 w 53851"/>
                  <a:gd name="connsiteY0" fmla="*/ 48013 h 48013"/>
                  <a:gd name="connsiteX1" fmla="*/ 25853 w 53851"/>
                  <a:gd name="connsiteY1" fmla="*/ 25139 h 48013"/>
                  <a:gd name="connsiteX2" fmla="*/ 0 w 53851"/>
                  <a:gd name="connsiteY2" fmla="*/ 0 h 48013"/>
                  <a:gd name="connsiteX3" fmla="*/ 27938 w 53851"/>
                  <a:gd name="connsiteY3" fmla="*/ 22815 h 48013"/>
                  <a:gd name="connsiteX4" fmla="*/ 53851 w 53851"/>
                  <a:gd name="connsiteY4" fmla="*/ 48013 h 4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51" h="48013">
                    <a:moveTo>
                      <a:pt x="53851" y="48013"/>
                    </a:moveTo>
                    <a:cubicBezTo>
                      <a:pt x="43891" y="41193"/>
                      <a:pt x="34527" y="33538"/>
                      <a:pt x="25853" y="25139"/>
                    </a:cubicBezTo>
                    <a:cubicBezTo>
                      <a:pt x="16537" y="17508"/>
                      <a:pt x="7887" y="9096"/>
                      <a:pt x="0" y="0"/>
                    </a:cubicBezTo>
                    <a:cubicBezTo>
                      <a:pt x="9936" y="6809"/>
                      <a:pt x="19277" y="14446"/>
                      <a:pt x="27938" y="22815"/>
                    </a:cubicBezTo>
                    <a:cubicBezTo>
                      <a:pt x="37273" y="30464"/>
                      <a:pt x="45946" y="38893"/>
                      <a:pt x="53851" y="48013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8" name="Forma Livre: Forma 2827">
                <a:extLst>
                  <a:ext uri="{FF2B5EF4-FFF2-40B4-BE49-F238E27FC236}">
                    <a16:creationId xmlns:a16="http://schemas.microsoft.com/office/drawing/2014/main" id="{0EF718CA-B5AC-87F4-B2A2-D4DA66A9B7B9}"/>
                  </a:ext>
                </a:extLst>
              </p:cNvPr>
              <p:cNvSpPr/>
              <p:nvPr/>
            </p:nvSpPr>
            <p:spPr>
              <a:xfrm>
                <a:off x="8825803" y="7199210"/>
                <a:ext cx="10488" cy="41401"/>
              </a:xfrm>
              <a:custGeom>
                <a:avLst/>
                <a:gdLst>
                  <a:gd name="connsiteX0" fmla="*/ 5243 w 10488"/>
                  <a:gd name="connsiteY0" fmla="*/ 41401 h 41401"/>
                  <a:gd name="connsiteX1" fmla="*/ 5243 w 10488"/>
                  <a:gd name="connsiteY1" fmla="*/ 41401 h 41401"/>
                  <a:gd name="connsiteX2" fmla="*/ 0 w 10488"/>
                  <a:gd name="connsiteY2" fmla="*/ 36278 h 41401"/>
                  <a:gd name="connsiteX3" fmla="*/ 0 w 10488"/>
                  <a:gd name="connsiteY3" fmla="*/ 36159 h 41401"/>
                  <a:gd name="connsiteX4" fmla="*/ 0 w 10488"/>
                  <a:gd name="connsiteY4" fmla="*/ 5302 h 41401"/>
                  <a:gd name="connsiteX5" fmla="*/ 5183 w 10488"/>
                  <a:gd name="connsiteY5" fmla="*/ 0 h 41401"/>
                  <a:gd name="connsiteX6" fmla="*/ 5243 w 10488"/>
                  <a:gd name="connsiteY6" fmla="*/ 0 h 41401"/>
                  <a:gd name="connsiteX7" fmla="*/ 5243 w 10488"/>
                  <a:gd name="connsiteY7" fmla="*/ 0 h 41401"/>
                  <a:gd name="connsiteX8" fmla="*/ 10485 w 10488"/>
                  <a:gd name="connsiteY8" fmla="*/ 5242 h 41401"/>
                  <a:gd name="connsiteX9" fmla="*/ 10485 w 10488"/>
                  <a:gd name="connsiteY9" fmla="*/ 5302 h 41401"/>
                  <a:gd name="connsiteX10" fmla="*/ 10485 w 10488"/>
                  <a:gd name="connsiteY10" fmla="*/ 36040 h 41401"/>
                  <a:gd name="connsiteX11" fmla="*/ 5487 w 10488"/>
                  <a:gd name="connsiteY11" fmla="*/ 41401 h 41401"/>
                  <a:gd name="connsiteX12" fmla="*/ 5243 w 10488"/>
                  <a:gd name="connsiteY12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88" h="41401">
                    <a:moveTo>
                      <a:pt x="5243" y="41401"/>
                    </a:moveTo>
                    <a:lnTo>
                      <a:pt x="5243" y="41401"/>
                    </a:lnTo>
                    <a:cubicBezTo>
                      <a:pt x="2383" y="41437"/>
                      <a:pt x="36" y="39143"/>
                      <a:pt x="0" y="36278"/>
                    </a:cubicBezTo>
                    <a:cubicBezTo>
                      <a:pt x="0" y="36236"/>
                      <a:pt x="0" y="36201"/>
                      <a:pt x="0" y="36159"/>
                    </a:cubicBezTo>
                    <a:lnTo>
                      <a:pt x="0" y="5302"/>
                    </a:lnTo>
                    <a:cubicBezTo>
                      <a:pt x="-35" y="2407"/>
                      <a:pt x="2288" y="36"/>
                      <a:pt x="5183" y="0"/>
                    </a:cubicBezTo>
                    <a:cubicBezTo>
                      <a:pt x="5201" y="0"/>
                      <a:pt x="5225" y="0"/>
                      <a:pt x="5243" y="0"/>
                    </a:cubicBezTo>
                    <a:lnTo>
                      <a:pt x="5243" y="0"/>
                    </a:lnTo>
                    <a:cubicBezTo>
                      <a:pt x="8138" y="0"/>
                      <a:pt x="10485" y="2347"/>
                      <a:pt x="10485" y="5242"/>
                    </a:cubicBezTo>
                    <a:cubicBezTo>
                      <a:pt x="10485" y="5260"/>
                      <a:pt x="10485" y="5284"/>
                      <a:pt x="10485" y="5302"/>
                    </a:cubicBezTo>
                    <a:lnTo>
                      <a:pt x="10485" y="36040"/>
                    </a:lnTo>
                    <a:cubicBezTo>
                      <a:pt x="10586" y="38899"/>
                      <a:pt x="8346" y="41300"/>
                      <a:pt x="5487" y="41401"/>
                    </a:cubicBezTo>
                    <a:cubicBezTo>
                      <a:pt x="5403" y="41401"/>
                      <a:pt x="5326" y="41401"/>
                      <a:pt x="5243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29" name="Forma Livre: Forma 2828">
                <a:extLst>
                  <a:ext uri="{FF2B5EF4-FFF2-40B4-BE49-F238E27FC236}">
                    <a16:creationId xmlns:a16="http://schemas.microsoft.com/office/drawing/2014/main" id="{E72462AA-9CC7-3B9D-76A7-52B7B186E22C}"/>
                  </a:ext>
                </a:extLst>
              </p:cNvPr>
              <p:cNvSpPr/>
              <p:nvPr/>
            </p:nvSpPr>
            <p:spPr>
              <a:xfrm>
                <a:off x="8860056" y="7199210"/>
                <a:ext cx="10545" cy="41401"/>
              </a:xfrm>
              <a:custGeom>
                <a:avLst/>
                <a:gdLst>
                  <a:gd name="connsiteX0" fmla="*/ 5242 w 10545"/>
                  <a:gd name="connsiteY0" fmla="*/ 41401 h 41401"/>
                  <a:gd name="connsiteX1" fmla="*/ 5242 w 10545"/>
                  <a:gd name="connsiteY1" fmla="*/ 41401 h 41401"/>
                  <a:gd name="connsiteX2" fmla="*/ 0 w 10545"/>
                  <a:gd name="connsiteY2" fmla="*/ 36159 h 41401"/>
                  <a:gd name="connsiteX3" fmla="*/ 0 w 10545"/>
                  <a:gd name="connsiteY3" fmla="*/ 5302 h 41401"/>
                  <a:gd name="connsiteX4" fmla="*/ 5242 w 10545"/>
                  <a:gd name="connsiteY4" fmla="*/ 0 h 41401"/>
                  <a:gd name="connsiteX5" fmla="*/ 5242 w 10545"/>
                  <a:gd name="connsiteY5" fmla="*/ 0 h 41401"/>
                  <a:gd name="connsiteX6" fmla="*/ 10544 w 10545"/>
                  <a:gd name="connsiteY6" fmla="*/ 5302 h 41401"/>
                  <a:gd name="connsiteX7" fmla="*/ 10544 w 10545"/>
                  <a:gd name="connsiteY7" fmla="*/ 36040 h 41401"/>
                  <a:gd name="connsiteX8" fmla="*/ 5421 w 10545"/>
                  <a:gd name="connsiteY8" fmla="*/ 41401 h 41401"/>
                  <a:gd name="connsiteX9" fmla="*/ 5242 w 10545"/>
                  <a:gd name="connsiteY9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45" h="41401">
                    <a:moveTo>
                      <a:pt x="5242" y="41401"/>
                    </a:moveTo>
                    <a:lnTo>
                      <a:pt x="5242" y="41401"/>
                    </a:lnTo>
                    <a:cubicBezTo>
                      <a:pt x="2347" y="41401"/>
                      <a:pt x="0" y="39054"/>
                      <a:pt x="0" y="36159"/>
                    </a:cubicBezTo>
                    <a:lnTo>
                      <a:pt x="0" y="5302"/>
                    </a:lnTo>
                    <a:cubicBezTo>
                      <a:pt x="0" y="2395"/>
                      <a:pt x="2335" y="30"/>
                      <a:pt x="5242" y="0"/>
                    </a:cubicBezTo>
                    <a:lnTo>
                      <a:pt x="5242" y="0"/>
                    </a:lnTo>
                    <a:cubicBezTo>
                      <a:pt x="8173" y="0"/>
                      <a:pt x="10544" y="2371"/>
                      <a:pt x="10544" y="5302"/>
                    </a:cubicBezTo>
                    <a:lnTo>
                      <a:pt x="10544" y="36040"/>
                    </a:lnTo>
                    <a:cubicBezTo>
                      <a:pt x="10609" y="38935"/>
                      <a:pt x="8316" y="41336"/>
                      <a:pt x="5421" y="41401"/>
                    </a:cubicBezTo>
                    <a:cubicBezTo>
                      <a:pt x="5361" y="41401"/>
                      <a:pt x="5302" y="41401"/>
                      <a:pt x="5242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0" name="Forma Livre: Forma 2829">
                <a:extLst>
                  <a:ext uri="{FF2B5EF4-FFF2-40B4-BE49-F238E27FC236}">
                    <a16:creationId xmlns:a16="http://schemas.microsoft.com/office/drawing/2014/main" id="{EC922655-0DBB-A110-C647-963490AD5853}"/>
                  </a:ext>
                </a:extLst>
              </p:cNvPr>
              <p:cNvSpPr/>
              <p:nvPr/>
            </p:nvSpPr>
            <p:spPr>
              <a:xfrm>
                <a:off x="8894487" y="7199210"/>
                <a:ext cx="10486" cy="41401"/>
              </a:xfrm>
              <a:custGeom>
                <a:avLst/>
                <a:gdLst>
                  <a:gd name="connsiteX0" fmla="*/ 5243 w 10486"/>
                  <a:gd name="connsiteY0" fmla="*/ 41401 h 41401"/>
                  <a:gd name="connsiteX1" fmla="*/ 5243 w 10486"/>
                  <a:gd name="connsiteY1" fmla="*/ 41401 h 41401"/>
                  <a:gd name="connsiteX2" fmla="*/ 0 w 10486"/>
                  <a:gd name="connsiteY2" fmla="*/ 36278 h 41401"/>
                  <a:gd name="connsiteX3" fmla="*/ 0 w 10486"/>
                  <a:gd name="connsiteY3" fmla="*/ 36159 h 41401"/>
                  <a:gd name="connsiteX4" fmla="*/ 0 w 10486"/>
                  <a:gd name="connsiteY4" fmla="*/ 5302 h 41401"/>
                  <a:gd name="connsiteX5" fmla="*/ 5183 w 10486"/>
                  <a:gd name="connsiteY5" fmla="*/ 0 h 41401"/>
                  <a:gd name="connsiteX6" fmla="*/ 5243 w 10486"/>
                  <a:gd name="connsiteY6" fmla="*/ 0 h 41401"/>
                  <a:gd name="connsiteX7" fmla="*/ 5243 w 10486"/>
                  <a:gd name="connsiteY7" fmla="*/ 0 h 41401"/>
                  <a:gd name="connsiteX8" fmla="*/ 10485 w 10486"/>
                  <a:gd name="connsiteY8" fmla="*/ 5302 h 41401"/>
                  <a:gd name="connsiteX9" fmla="*/ 10485 w 10486"/>
                  <a:gd name="connsiteY9" fmla="*/ 36040 h 41401"/>
                  <a:gd name="connsiteX10" fmla="*/ 5362 w 10486"/>
                  <a:gd name="connsiteY10" fmla="*/ 41401 h 41401"/>
                  <a:gd name="connsiteX11" fmla="*/ 5243 w 10486"/>
                  <a:gd name="connsiteY11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86" h="41401">
                    <a:moveTo>
                      <a:pt x="5243" y="41401"/>
                    </a:moveTo>
                    <a:lnTo>
                      <a:pt x="5243" y="41401"/>
                    </a:lnTo>
                    <a:cubicBezTo>
                      <a:pt x="2383" y="41437"/>
                      <a:pt x="36" y="39143"/>
                      <a:pt x="0" y="36278"/>
                    </a:cubicBezTo>
                    <a:cubicBezTo>
                      <a:pt x="0" y="36236"/>
                      <a:pt x="0" y="36201"/>
                      <a:pt x="0" y="36159"/>
                    </a:cubicBezTo>
                    <a:lnTo>
                      <a:pt x="0" y="5302"/>
                    </a:lnTo>
                    <a:cubicBezTo>
                      <a:pt x="-35" y="2407"/>
                      <a:pt x="2288" y="36"/>
                      <a:pt x="5183" y="0"/>
                    </a:cubicBezTo>
                    <a:cubicBezTo>
                      <a:pt x="5201" y="0"/>
                      <a:pt x="5225" y="0"/>
                      <a:pt x="5243" y="0"/>
                    </a:cubicBezTo>
                    <a:lnTo>
                      <a:pt x="5243" y="0"/>
                    </a:lnTo>
                    <a:cubicBezTo>
                      <a:pt x="8150" y="30"/>
                      <a:pt x="10485" y="2395"/>
                      <a:pt x="10485" y="5302"/>
                    </a:cubicBezTo>
                    <a:lnTo>
                      <a:pt x="10485" y="36040"/>
                    </a:lnTo>
                    <a:cubicBezTo>
                      <a:pt x="10550" y="38935"/>
                      <a:pt x="8257" y="41336"/>
                      <a:pt x="5362" y="41401"/>
                    </a:cubicBezTo>
                    <a:cubicBezTo>
                      <a:pt x="5320" y="41401"/>
                      <a:pt x="5284" y="41401"/>
                      <a:pt x="5243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1" name="Forma Livre: Forma 2830">
                <a:extLst>
                  <a:ext uri="{FF2B5EF4-FFF2-40B4-BE49-F238E27FC236}">
                    <a16:creationId xmlns:a16="http://schemas.microsoft.com/office/drawing/2014/main" id="{C4E1E6A3-E755-60B9-445C-0865351E9888}"/>
                  </a:ext>
                </a:extLst>
              </p:cNvPr>
              <p:cNvSpPr/>
              <p:nvPr/>
            </p:nvSpPr>
            <p:spPr>
              <a:xfrm>
                <a:off x="8928859" y="7199210"/>
                <a:ext cx="10488" cy="41401"/>
              </a:xfrm>
              <a:custGeom>
                <a:avLst/>
                <a:gdLst>
                  <a:gd name="connsiteX0" fmla="*/ 5243 w 10488"/>
                  <a:gd name="connsiteY0" fmla="*/ 41401 h 41401"/>
                  <a:gd name="connsiteX1" fmla="*/ 5243 w 10488"/>
                  <a:gd name="connsiteY1" fmla="*/ 41401 h 41401"/>
                  <a:gd name="connsiteX2" fmla="*/ 0 w 10488"/>
                  <a:gd name="connsiteY2" fmla="*/ 36278 h 41401"/>
                  <a:gd name="connsiteX3" fmla="*/ 0 w 10488"/>
                  <a:gd name="connsiteY3" fmla="*/ 36159 h 41401"/>
                  <a:gd name="connsiteX4" fmla="*/ 0 w 10488"/>
                  <a:gd name="connsiteY4" fmla="*/ 5302 h 41401"/>
                  <a:gd name="connsiteX5" fmla="*/ 5183 w 10488"/>
                  <a:gd name="connsiteY5" fmla="*/ 0 h 41401"/>
                  <a:gd name="connsiteX6" fmla="*/ 5243 w 10488"/>
                  <a:gd name="connsiteY6" fmla="*/ 0 h 41401"/>
                  <a:gd name="connsiteX7" fmla="*/ 5243 w 10488"/>
                  <a:gd name="connsiteY7" fmla="*/ 0 h 41401"/>
                  <a:gd name="connsiteX8" fmla="*/ 10485 w 10488"/>
                  <a:gd name="connsiteY8" fmla="*/ 5242 h 41401"/>
                  <a:gd name="connsiteX9" fmla="*/ 10485 w 10488"/>
                  <a:gd name="connsiteY9" fmla="*/ 5302 h 41401"/>
                  <a:gd name="connsiteX10" fmla="*/ 10485 w 10488"/>
                  <a:gd name="connsiteY10" fmla="*/ 36040 h 41401"/>
                  <a:gd name="connsiteX11" fmla="*/ 5487 w 10488"/>
                  <a:gd name="connsiteY11" fmla="*/ 41401 h 41401"/>
                  <a:gd name="connsiteX12" fmla="*/ 5243 w 10488"/>
                  <a:gd name="connsiteY12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88" h="41401">
                    <a:moveTo>
                      <a:pt x="5243" y="41401"/>
                    </a:moveTo>
                    <a:lnTo>
                      <a:pt x="5243" y="41401"/>
                    </a:lnTo>
                    <a:cubicBezTo>
                      <a:pt x="2383" y="41437"/>
                      <a:pt x="36" y="39143"/>
                      <a:pt x="0" y="36278"/>
                    </a:cubicBezTo>
                    <a:cubicBezTo>
                      <a:pt x="0" y="36236"/>
                      <a:pt x="0" y="36201"/>
                      <a:pt x="0" y="36159"/>
                    </a:cubicBezTo>
                    <a:lnTo>
                      <a:pt x="0" y="5302"/>
                    </a:lnTo>
                    <a:cubicBezTo>
                      <a:pt x="-35" y="2407"/>
                      <a:pt x="2288" y="36"/>
                      <a:pt x="5183" y="0"/>
                    </a:cubicBezTo>
                    <a:cubicBezTo>
                      <a:pt x="5201" y="0"/>
                      <a:pt x="5225" y="0"/>
                      <a:pt x="5243" y="0"/>
                    </a:cubicBezTo>
                    <a:lnTo>
                      <a:pt x="5243" y="0"/>
                    </a:lnTo>
                    <a:cubicBezTo>
                      <a:pt x="8138" y="0"/>
                      <a:pt x="10485" y="2347"/>
                      <a:pt x="10485" y="5242"/>
                    </a:cubicBezTo>
                    <a:cubicBezTo>
                      <a:pt x="10485" y="5260"/>
                      <a:pt x="10485" y="5284"/>
                      <a:pt x="10485" y="5302"/>
                    </a:cubicBezTo>
                    <a:lnTo>
                      <a:pt x="10485" y="36040"/>
                    </a:lnTo>
                    <a:cubicBezTo>
                      <a:pt x="10586" y="38899"/>
                      <a:pt x="8346" y="41300"/>
                      <a:pt x="5487" y="41401"/>
                    </a:cubicBezTo>
                    <a:cubicBezTo>
                      <a:pt x="5403" y="41401"/>
                      <a:pt x="5326" y="41401"/>
                      <a:pt x="5243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2" name="Forma Livre: Forma 2831">
                <a:extLst>
                  <a:ext uri="{FF2B5EF4-FFF2-40B4-BE49-F238E27FC236}">
                    <a16:creationId xmlns:a16="http://schemas.microsoft.com/office/drawing/2014/main" id="{F8714168-1421-FA6E-190B-DA4A2413A4D3}"/>
                  </a:ext>
                </a:extLst>
              </p:cNvPr>
              <p:cNvSpPr/>
              <p:nvPr/>
            </p:nvSpPr>
            <p:spPr>
              <a:xfrm>
                <a:off x="8963231" y="7199210"/>
                <a:ext cx="10545" cy="41401"/>
              </a:xfrm>
              <a:custGeom>
                <a:avLst/>
                <a:gdLst>
                  <a:gd name="connsiteX0" fmla="*/ 5242 w 10545"/>
                  <a:gd name="connsiteY0" fmla="*/ 41401 h 41401"/>
                  <a:gd name="connsiteX1" fmla="*/ 5242 w 10545"/>
                  <a:gd name="connsiteY1" fmla="*/ 41401 h 41401"/>
                  <a:gd name="connsiteX2" fmla="*/ 0 w 10545"/>
                  <a:gd name="connsiteY2" fmla="*/ 36159 h 41401"/>
                  <a:gd name="connsiteX3" fmla="*/ 0 w 10545"/>
                  <a:gd name="connsiteY3" fmla="*/ 5302 h 41401"/>
                  <a:gd name="connsiteX4" fmla="*/ 5242 w 10545"/>
                  <a:gd name="connsiteY4" fmla="*/ 0 h 41401"/>
                  <a:gd name="connsiteX5" fmla="*/ 5242 w 10545"/>
                  <a:gd name="connsiteY5" fmla="*/ 0 h 41401"/>
                  <a:gd name="connsiteX6" fmla="*/ 10544 w 10545"/>
                  <a:gd name="connsiteY6" fmla="*/ 5302 h 41401"/>
                  <a:gd name="connsiteX7" fmla="*/ 10544 w 10545"/>
                  <a:gd name="connsiteY7" fmla="*/ 36040 h 41401"/>
                  <a:gd name="connsiteX8" fmla="*/ 5421 w 10545"/>
                  <a:gd name="connsiteY8" fmla="*/ 41401 h 41401"/>
                  <a:gd name="connsiteX9" fmla="*/ 5242 w 10545"/>
                  <a:gd name="connsiteY9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45" h="41401">
                    <a:moveTo>
                      <a:pt x="5242" y="41401"/>
                    </a:moveTo>
                    <a:lnTo>
                      <a:pt x="5242" y="41401"/>
                    </a:lnTo>
                    <a:cubicBezTo>
                      <a:pt x="2347" y="41401"/>
                      <a:pt x="0" y="39054"/>
                      <a:pt x="0" y="36159"/>
                    </a:cubicBezTo>
                    <a:lnTo>
                      <a:pt x="0" y="5302"/>
                    </a:lnTo>
                    <a:cubicBezTo>
                      <a:pt x="0" y="2395"/>
                      <a:pt x="2335" y="30"/>
                      <a:pt x="5242" y="0"/>
                    </a:cubicBezTo>
                    <a:lnTo>
                      <a:pt x="5242" y="0"/>
                    </a:lnTo>
                    <a:cubicBezTo>
                      <a:pt x="8173" y="0"/>
                      <a:pt x="10544" y="2371"/>
                      <a:pt x="10544" y="5302"/>
                    </a:cubicBezTo>
                    <a:lnTo>
                      <a:pt x="10544" y="36040"/>
                    </a:lnTo>
                    <a:cubicBezTo>
                      <a:pt x="10609" y="38935"/>
                      <a:pt x="8316" y="41336"/>
                      <a:pt x="5421" y="41401"/>
                    </a:cubicBezTo>
                    <a:cubicBezTo>
                      <a:pt x="5361" y="41401"/>
                      <a:pt x="5302" y="41401"/>
                      <a:pt x="5242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3" name="Forma Livre: Forma 2832">
                <a:extLst>
                  <a:ext uri="{FF2B5EF4-FFF2-40B4-BE49-F238E27FC236}">
                    <a16:creationId xmlns:a16="http://schemas.microsoft.com/office/drawing/2014/main" id="{BF9418F3-32DC-2493-6E07-47D977A899BE}"/>
                  </a:ext>
                </a:extLst>
              </p:cNvPr>
              <p:cNvSpPr/>
              <p:nvPr/>
            </p:nvSpPr>
            <p:spPr>
              <a:xfrm>
                <a:off x="8997662" y="7199210"/>
                <a:ext cx="10487" cy="41401"/>
              </a:xfrm>
              <a:custGeom>
                <a:avLst/>
                <a:gdLst>
                  <a:gd name="connsiteX0" fmla="*/ 5243 w 10487"/>
                  <a:gd name="connsiteY0" fmla="*/ 41401 h 41401"/>
                  <a:gd name="connsiteX1" fmla="*/ 5243 w 10487"/>
                  <a:gd name="connsiteY1" fmla="*/ 41401 h 41401"/>
                  <a:gd name="connsiteX2" fmla="*/ 0 w 10487"/>
                  <a:gd name="connsiteY2" fmla="*/ 36278 h 41401"/>
                  <a:gd name="connsiteX3" fmla="*/ 0 w 10487"/>
                  <a:gd name="connsiteY3" fmla="*/ 36159 h 41401"/>
                  <a:gd name="connsiteX4" fmla="*/ 0 w 10487"/>
                  <a:gd name="connsiteY4" fmla="*/ 5302 h 41401"/>
                  <a:gd name="connsiteX5" fmla="*/ 5183 w 10487"/>
                  <a:gd name="connsiteY5" fmla="*/ 0 h 41401"/>
                  <a:gd name="connsiteX6" fmla="*/ 5243 w 10487"/>
                  <a:gd name="connsiteY6" fmla="*/ 0 h 41401"/>
                  <a:gd name="connsiteX7" fmla="*/ 5243 w 10487"/>
                  <a:gd name="connsiteY7" fmla="*/ 0 h 41401"/>
                  <a:gd name="connsiteX8" fmla="*/ 10485 w 10487"/>
                  <a:gd name="connsiteY8" fmla="*/ 5242 h 41401"/>
                  <a:gd name="connsiteX9" fmla="*/ 10485 w 10487"/>
                  <a:gd name="connsiteY9" fmla="*/ 5302 h 41401"/>
                  <a:gd name="connsiteX10" fmla="*/ 10485 w 10487"/>
                  <a:gd name="connsiteY10" fmla="*/ 36040 h 41401"/>
                  <a:gd name="connsiteX11" fmla="*/ 5487 w 10487"/>
                  <a:gd name="connsiteY11" fmla="*/ 41401 h 41401"/>
                  <a:gd name="connsiteX12" fmla="*/ 5243 w 10487"/>
                  <a:gd name="connsiteY12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87" h="41401">
                    <a:moveTo>
                      <a:pt x="5243" y="41401"/>
                    </a:moveTo>
                    <a:lnTo>
                      <a:pt x="5243" y="41401"/>
                    </a:lnTo>
                    <a:cubicBezTo>
                      <a:pt x="2383" y="41437"/>
                      <a:pt x="36" y="39143"/>
                      <a:pt x="0" y="36278"/>
                    </a:cubicBezTo>
                    <a:cubicBezTo>
                      <a:pt x="0" y="36236"/>
                      <a:pt x="0" y="36201"/>
                      <a:pt x="0" y="36159"/>
                    </a:cubicBezTo>
                    <a:lnTo>
                      <a:pt x="0" y="5302"/>
                    </a:lnTo>
                    <a:cubicBezTo>
                      <a:pt x="-35" y="2407"/>
                      <a:pt x="2288" y="36"/>
                      <a:pt x="5183" y="0"/>
                    </a:cubicBezTo>
                    <a:cubicBezTo>
                      <a:pt x="5201" y="0"/>
                      <a:pt x="5225" y="0"/>
                      <a:pt x="5243" y="0"/>
                    </a:cubicBezTo>
                    <a:lnTo>
                      <a:pt x="5243" y="0"/>
                    </a:lnTo>
                    <a:cubicBezTo>
                      <a:pt x="8138" y="0"/>
                      <a:pt x="10485" y="2347"/>
                      <a:pt x="10485" y="5242"/>
                    </a:cubicBezTo>
                    <a:cubicBezTo>
                      <a:pt x="10485" y="5260"/>
                      <a:pt x="10485" y="5284"/>
                      <a:pt x="10485" y="5302"/>
                    </a:cubicBezTo>
                    <a:lnTo>
                      <a:pt x="10485" y="36040"/>
                    </a:lnTo>
                    <a:cubicBezTo>
                      <a:pt x="10586" y="38899"/>
                      <a:pt x="8346" y="41300"/>
                      <a:pt x="5487" y="41401"/>
                    </a:cubicBezTo>
                    <a:cubicBezTo>
                      <a:pt x="5403" y="41401"/>
                      <a:pt x="5326" y="41401"/>
                      <a:pt x="5243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4" name="Forma Livre: Forma 2833">
                <a:extLst>
                  <a:ext uri="{FF2B5EF4-FFF2-40B4-BE49-F238E27FC236}">
                    <a16:creationId xmlns:a16="http://schemas.microsoft.com/office/drawing/2014/main" id="{E58D8A90-08CC-A61C-7866-E7C0C9BFD3E0}"/>
                  </a:ext>
                </a:extLst>
              </p:cNvPr>
              <p:cNvSpPr/>
              <p:nvPr/>
            </p:nvSpPr>
            <p:spPr>
              <a:xfrm>
                <a:off x="9032034" y="7199210"/>
                <a:ext cx="10488" cy="41401"/>
              </a:xfrm>
              <a:custGeom>
                <a:avLst/>
                <a:gdLst>
                  <a:gd name="connsiteX0" fmla="*/ 5243 w 10488"/>
                  <a:gd name="connsiteY0" fmla="*/ 41401 h 41401"/>
                  <a:gd name="connsiteX1" fmla="*/ 5243 w 10488"/>
                  <a:gd name="connsiteY1" fmla="*/ 41401 h 41401"/>
                  <a:gd name="connsiteX2" fmla="*/ 0 w 10488"/>
                  <a:gd name="connsiteY2" fmla="*/ 36278 h 41401"/>
                  <a:gd name="connsiteX3" fmla="*/ 0 w 10488"/>
                  <a:gd name="connsiteY3" fmla="*/ 36159 h 41401"/>
                  <a:gd name="connsiteX4" fmla="*/ 0 w 10488"/>
                  <a:gd name="connsiteY4" fmla="*/ 5302 h 41401"/>
                  <a:gd name="connsiteX5" fmla="*/ 5183 w 10488"/>
                  <a:gd name="connsiteY5" fmla="*/ 0 h 41401"/>
                  <a:gd name="connsiteX6" fmla="*/ 5243 w 10488"/>
                  <a:gd name="connsiteY6" fmla="*/ 0 h 41401"/>
                  <a:gd name="connsiteX7" fmla="*/ 5243 w 10488"/>
                  <a:gd name="connsiteY7" fmla="*/ 0 h 41401"/>
                  <a:gd name="connsiteX8" fmla="*/ 10485 w 10488"/>
                  <a:gd name="connsiteY8" fmla="*/ 5242 h 41401"/>
                  <a:gd name="connsiteX9" fmla="*/ 10485 w 10488"/>
                  <a:gd name="connsiteY9" fmla="*/ 5302 h 41401"/>
                  <a:gd name="connsiteX10" fmla="*/ 10485 w 10488"/>
                  <a:gd name="connsiteY10" fmla="*/ 36040 h 41401"/>
                  <a:gd name="connsiteX11" fmla="*/ 5487 w 10488"/>
                  <a:gd name="connsiteY11" fmla="*/ 41401 h 41401"/>
                  <a:gd name="connsiteX12" fmla="*/ 5243 w 10488"/>
                  <a:gd name="connsiteY12" fmla="*/ 41401 h 4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88" h="41401">
                    <a:moveTo>
                      <a:pt x="5243" y="41401"/>
                    </a:moveTo>
                    <a:lnTo>
                      <a:pt x="5243" y="41401"/>
                    </a:lnTo>
                    <a:cubicBezTo>
                      <a:pt x="2383" y="41437"/>
                      <a:pt x="36" y="39143"/>
                      <a:pt x="0" y="36278"/>
                    </a:cubicBezTo>
                    <a:cubicBezTo>
                      <a:pt x="0" y="36236"/>
                      <a:pt x="0" y="36201"/>
                      <a:pt x="0" y="36159"/>
                    </a:cubicBezTo>
                    <a:lnTo>
                      <a:pt x="0" y="5302"/>
                    </a:lnTo>
                    <a:cubicBezTo>
                      <a:pt x="-35" y="2407"/>
                      <a:pt x="2288" y="36"/>
                      <a:pt x="5183" y="0"/>
                    </a:cubicBezTo>
                    <a:cubicBezTo>
                      <a:pt x="5201" y="0"/>
                      <a:pt x="5225" y="0"/>
                      <a:pt x="5243" y="0"/>
                    </a:cubicBezTo>
                    <a:lnTo>
                      <a:pt x="5243" y="0"/>
                    </a:lnTo>
                    <a:cubicBezTo>
                      <a:pt x="8138" y="0"/>
                      <a:pt x="10485" y="2347"/>
                      <a:pt x="10485" y="5242"/>
                    </a:cubicBezTo>
                    <a:cubicBezTo>
                      <a:pt x="10485" y="5260"/>
                      <a:pt x="10485" y="5284"/>
                      <a:pt x="10485" y="5302"/>
                    </a:cubicBezTo>
                    <a:lnTo>
                      <a:pt x="10485" y="36040"/>
                    </a:lnTo>
                    <a:cubicBezTo>
                      <a:pt x="10586" y="38899"/>
                      <a:pt x="8346" y="41300"/>
                      <a:pt x="5487" y="41401"/>
                    </a:cubicBezTo>
                    <a:cubicBezTo>
                      <a:pt x="5403" y="41401"/>
                      <a:pt x="5326" y="41401"/>
                      <a:pt x="5243" y="4140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5" name="Forma Livre: Forma 2834">
                <a:extLst>
                  <a:ext uri="{FF2B5EF4-FFF2-40B4-BE49-F238E27FC236}">
                    <a16:creationId xmlns:a16="http://schemas.microsoft.com/office/drawing/2014/main" id="{522C17FB-B2B4-D62E-37F0-78036E856EF2}"/>
                  </a:ext>
                </a:extLst>
              </p:cNvPr>
              <p:cNvSpPr/>
              <p:nvPr/>
            </p:nvSpPr>
            <p:spPr>
              <a:xfrm>
                <a:off x="8383020" y="7462867"/>
                <a:ext cx="786143" cy="63918"/>
              </a:xfrm>
              <a:custGeom>
                <a:avLst/>
                <a:gdLst>
                  <a:gd name="connsiteX0" fmla="*/ 0 w 786143"/>
                  <a:gd name="connsiteY0" fmla="*/ 0 h 63918"/>
                  <a:gd name="connsiteX1" fmla="*/ 786144 w 786143"/>
                  <a:gd name="connsiteY1" fmla="*/ 0 h 63918"/>
                  <a:gd name="connsiteX2" fmla="*/ 786144 w 786143"/>
                  <a:gd name="connsiteY2" fmla="*/ 63919 h 63918"/>
                  <a:gd name="connsiteX3" fmla="*/ 0 w 786143"/>
                  <a:gd name="connsiteY3" fmla="*/ 63919 h 6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6143" h="63918">
                    <a:moveTo>
                      <a:pt x="0" y="0"/>
                    </a:moveTo>
                    <a:lnTo>
                      <a:pt x="786144" y="0"/>
                    </a:lnTo>
                    <a:lnTo>
                      <a:pt x="786144" y="63919"/>
                    </a:lnTo>
                    <a:lnTo>
                      <a:pt x="0" y="63919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6" name="Forma Livre: Forma 2835">
                <a:extLst>
                  <a:ext uri="{FF2B5EF4-FFF2-40B4-BE49-F238E27FC236}">
                    <a16:creationId xmlns:a16="http://schemas.microsoft.com/office/drawing/2014/main" id="{2388FCD4-46D4-30DA-A28C-C9A89855B132}"/>
                  </a:ext>
                </a:extLst>
              </p:cNvPr>
              <p:cNvSpPr/>
              <p:nvPr/>
            </p:nvSpPr>
            <p:spPr>
              <a:xfrm>
                <a:off x="8411495" y="7511416"/>
                <a:ext cx="717638" cy="186930"/>
              </a:xfrm>
              <a:custGeom>
                <a:avLst/>
                <a:gdLst>
                  <a:gd name="connsiteX0" fmla="*/ 0 w 717638"/>
                  <a:gd name="connsiteY0" fmla="*/ 0 h 186930"/>
                  <a:gd name="connsiteX1" fmla="*/ 717639 w 717638"/>
                  <a:gd name="connsiteY1" fmla="*/ 0 h 186930"/>
                  <a:gd name="connsiteX2" fmla="*/ 717639 w 717638"/>
                  <a:gd name="connsiteY2" fmla="*/ 186930 h 186930"/>
                  <a:gd name="connsiteX3" fmla="*/ 0 w 717638"/>
                  <a:gd name="connsiteY3" fmla="*/ 186930 h 18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638" h="186930">
                    <a:moveTo>
                      <a:pt x="0" y="0"/>
                    </a:moveTo>
                    <a:lnTo>
                      <a:pt x="717639" y="0"/>
                    </a:lnTo>
                    <a:lnTo>
                      <a:pt x="717639" y="186930"/>
                    </a:lnTo>
                    <a:lnTo>
                      <a:pt x="0" y="186930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7" name="Forma Livre: Forma 2836">
                <a:extLst>
                  <a:ext uri="{FF2B5EF4-FFF2-40B4-BE49-F238E27FC236}">
                    <a16:creationId xmlns:a16="http://schemas.microsoft.com/office/drawing/2014/main" id="{4F66A522-7382-2210-67B6-A187C395657D}"/>
                  </a:ext>
                </a:extLst>
              </p:cNvPr>
              <p:cNvSpPr/>
              <p:nvPr/>
            </p:nvSpPr>
            <p:spPr>
              <a:xfrm>
                <a:off x="8411495" y="7505698"/>
                <a:ext cx="62131" cy="407696"/>
              </a:xfrm>
              <a:custGeom>
                <a:avLst/>
                <a:gdLst>
                  <a:gd name="connsiteX0" fmla="*/ 0 w 62131"/>
                  <a:gd name="connsiteY0" fmla="*/ 0 h 407696"/>
                  <a:gd name="connsiteX1" fmla="*/ 62131 w 62131"/>
                  <a:gd name="connsiteY1" fmla="*/ 0 h 407696"/>
                  <a:gd name="connsiteX2" fmla="*/ 62131 w 62131"/>
                  <a:gd name="connsiteY2" fmla="*/ 407696 h 407696"/>
                  <a:gd name="connsiteX3" fmla="*/ 0 w 62131"/>
                  <a:gd name="connsiteY3" fmla="*/ 407696 h 40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31" h="407696">
                    <a:moveTo>
                      <a:pt x="0" y="0"/>
                    </a:moveTo>
                    <a:lnTo>
                      <a:pt x="62131" y="0"/>
                    </a:lnTo>
                    <a:lnTo>
                      <a:pt x="62131" y="407696"/>
                    </a:lnTo>
                    <a:lnTo>
                      <a:pt x="0" y="407696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8" name="Forma Livre: Forma 2837">
                <a:extLst>
                  <a:ext uri="{FF2B5EF4-FFF2-40B4-BE49-F238E27FC236}">
                    <a16:creationId xmlns:a16="http://schemas.microsoft.com/office/drawing/2014/main" id="{165C6E19-EA3F-FFB2-037B-BE32C6AB69CB}"/>
                  </a:ext>
                </a:extLst>
              </p:cNvPr>
              <p:cNvSpPr/>
              <p:nvPr/>
            </p:nvSpPr>
            <p:spPr>
              <a:xfrm>
                <a:off x="9067002" y="7505698"/>
                <a:ext cx="62131" cy="407696"/>
              </a:xfrm>
              <a:custGeom>
                <a:avLst/>
                <a:gdLst>
                  <a:gd name="connsiteX0" fmla="*/ 0 w 62131"/>
                  <a:gd name="connsiteY0" fmla="*/ 0 h 407696"/>
                  <a:gd name="connsiteX1" fmla="*/ 62131 w 62131"/>
                  <a:gd name="connsiteY1" fmla="*/ 0 h 407696"/>
                  <a:gd name="connsiteX2" fmla="*/ 62131 w 62131"/>
                  <a:gd name="connsiteY2" fmla="*/ 407696 h 407696"/>
                  <a:gd name="connsiteX3" fmla="*/ 0 w 62131"/>
                  <a:gd name="connsiteY3" fmla="*/ 407696 h 407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131" h="407696">
                    <a:moveTo>
                      <a:pt x="0" y="0"/>
                    </a:moveTo>
                    <a:lnTo>
                      <a:pt x="62131" y="0"/>
                    </a:lnTo>
                    <a:lnTo>
                      <a:pt x="62131" y="407696"/>
                    </a:lnTo>
                    <a:lnTo>
                      <a:pt x="0" y="407696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39" name="Forma Livre: Forma 2838">
                <a:extLst>
                  <a:ext uri="{FF2B5EF4-FFF2-40B4-BE49-F238E27FC236}">
                    <a16:creationId xmlns:a16="http://schemas.microsoft.com/office/drawing/2014/main" id="{52BC183E-B923-5D36-44F1-86AE2DC3AFF1}"/>
                  </a:ext>
                </a:extLst>
              </p:cNvPr>
              <p:cNvSpPr/>
              <p:nvPr/>
            </p:nvSpPr>
            <p:spPr>
              <a:xfrm>
                <a:off x="8382067" y="7525236"/>
                <a:ext cx="788050" cy="3097"/>
              </a:xfrm>
              <a:custGeom>
                <a:avLst/>
                <a:gdLst>
                  <a:gd name="connsiteX0" fmla="*/ 788050 w 788050"/>
                  <a:gd name="connsiteY0" fmla="*/ 1549 h 3097"/>
                  <a:gd name="connsiteX1" fmla="*/ 394055 w 788050"/>
                  <a:gd name="connsiteY1" fmla="*/ 3098 h 3097"/>
                  <a:gd name="connsiteX2" fmla="*/ 0 w 788050"/>
                  <a:gd name="connsiteY2" fmla="*/ 1549 h 3097"/>
                  <a:gd name="connsiteX3" fmla="*/ 394055 w 788050"/>
                  <a:gd name="connsiteY3" fmla="*/ 0 h 3097"/>
                  <a:gd name="connsiteX4" fmla="*/ 788050 w 788050"/>
                  <a:gd name="connsiteY4" fmla="*/ 1549 h 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8050" h="3097">
                    <a:moveTo>
                      <a:pt x="788050" y="1549"/>
                    </a:moveTo>
                    <a:cubicBezTo>
                      <a:pt x="788050" y="2383"/>
                      <a:pt x="611604" y="3098"/>
                      <a:pt x="394055" y="3098"/>
                    </a:cubicBezTo>
                    <a:cubicBezTo>
                      <a:pt x="176506" y="3098"/>
                      <a:pt x="0" y="2383"/>
                      <a:pt x="0" y="1549"/>
                    </a:cubicBezTo>
                    <a:cubicBezTo>
                      <a:pt x="0" y="715"/>
                      <a:pt x="176386" y="0"/>
                      <a:pt x="394055" y="0"/>
                    </a:cubicBezTo>
                    <a:cubicBezTo>
                      <a:pt x="611723" y="0"/>
                      <a:pt x="788050" y="953"/>
                      <a:pt x="788050" y="154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0" name="Forma Livre: Forma 2839">
                <a:extLst>
                  <a:ext uri="{FF2B5EF4-FFF2-40B4-BE49-F238E27FC236}">
                    <a16:creationId xmlns:a16="http://schemas.microsoft.com/office/drawing/2014/main" id="{B2BF0264-7128-E4E8-A586-18F64C9EAF04}"/>
                  </a:ext>
                </a:extLst>
              </p:cNvPr>
              <p:cNvSpPr/>
              <p:nvPr/>
            </p:nvSpPr>
            <p:spPr>
              <a:xfrm>
                <a:off x="8472497" y="7528751"/>
                <a:ext cx="3215" cy="384642"/>
              </a:xfrm>
              <a:custGeom>
                <a:avLst/>
                <a:gdLst>
                  <a:gd name="connsiteX0" fmla="*/ 2023 w 3215"/>
                  <a:gd name="connsiteY0" fmla="*/ 0 h 384642"/>
                  <a:gd name="connsiteX1" fmla="*/ 3155 w 3215"/>
                  <a:gd name="connsiteY1" fmla="*/ 192292 h 384642"/>
                  <a:gd name="connsiteX2" fmla="*/ 1189 w 3215"/>
                  <a:gd name="connsiteY2" fmla="*/ 384643 h 384642"/>
                  <a:gd name="connsiteX3" fmla="*/ 57 w 3215"/>
                  <a:gd name="connsiteY3" fmla="*/ 192351 h 384642"/>
                  <a:gd name="connsiteX4" fmla="*/ 2023 w 3215"/>
                  <a:gd name="connsiteY4" fmla="*/ 0 h 384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5" h="384642">
                    <a:moveTo>
                      <a:pt x="2023" y="0"/>
                    </a:moveTo>
                    <a:cubicBezTo>
                      <a:pt x="2916" y="0"/>
                      <a:pt x="3393" y="86138"/>
                      <a:pt x="3155" y="192292"/>
                    </a:cubicBezTo>
                    <a:cubicBezTo>
                      <a:pt x="2916" y="298445"/>
                      <a:pt x="2023" y="384643"/>
                      <a:pt x="1189" y="384643"/>
                    </a:cubicBezTo>
                    <a:cubicBezTo>
                      <a:pt x="355" y="384643"/>
                      <a:pt x="-181" y="298564"/>
                      <a:pt x="57" y="192351"/>
                    </a:cubicBezTo>
                    <a:cubicBezTo>
                      <a:pt x="295" y="86138"/>
                      <a:pt x="1189" y="0"/>
                      <a:pt x="202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1" name="Forma Livre: Forma 2840">
                <a:extLst>
                  <a:ext uri="{FF2B5EF4-FFF2-40B4-BE49-F238E27FC236}">
                    <a16:creationId xmlns:a16="http://schemas.microsoft.com/office/drawing/2014/main" id="{25015132-10B9-FEC3-21EA-E351AB5C8255}"/>
                  </a:ext>
                </a:extLst>
              </p:cNvPr>
              <p:cNvSpPr/>
              <p:nvPr/>
            </p:nvSpPr>
            <p:spPr>
              <a:xfrm>
                <a:off x="9067895" y="7528751"/>
                <a:ext cx="3097" cy="360219"/>
              </a:xfrm>
              <a:custGeom>
                <a:avLst/>
                <a:gdLst>
                  <a:gd name="connsiteX0" fmla="*/ 1549 w 3097"/>
                  <a:gd name="connsiteY0" fmla="*/ 0 h 360219"/>
                  <a:gd name="connsiteX1" fmla="*/ 3098 w 3097"/>
                  <a:gd name="connsiteY1" fmla="*/ 180140 h 360219"/>
                  <a:gd name="connsiteX2" fmla="*/ 1549 w 3097"/>
                  <a:gd name="connsiteY2" fmla="*/ 360219 h 360219"/>
                  <a:gd name="connsiteX3" fmla="*/ 0 w 3097"/>
                  <a:gd name="connsiteY3" fmla="*/ 180140 h 360219"/>
                  <a:gd name="connsiteX4" fmla="*/ 1549 w 3097"/>
                  <a:gd name="connsiteY4" fmla="*/ 0 h 360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97" h="360219">
                    <a:moveTo>
                      <a:pt x="1549" y="0"/>
                    </a:moveTo>
                    <a:cubicBezTo>
                      <a:pt x="2442" y="0"/>
                      <a:pt x="3098" y="80658"/>
                      <a:pt x="3098" y="180140"/>
                    </a:cubicBezTo>
                    <a:cubicBezTo>
                      <a:pt x="3098" y="279621"/>
                      <a:pt x="2442" y="360219"/>
                      <a:pt x="1549" y="360219"/>
                    </a:cubicBezTo>
                    <a:cubicBezTo>
                      <a:pt x="655" y="360219"/>
                      <a:pt x="0" y="279621"/>
                      <a:pt x="0" y="180140"/>
                    </a:cubicBezTo>
                    <a:cubicBezTo>
                      <a:pt x="0" y="80658"/>
                      <a:pt x="715" y="0"/>
                      <a:pt x="154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2" name="Forma Livre: Forma 2841">
                <a:extLst>
                  <a:ext uri="{FF2B5EF4-FFF2-40B4-BE49-F238E27FC236}">
                    <a16:creationId xmlns:a16="http://schemas.microsoft.com/office/drawing/2014/main" id="{D5D787B6-DCD0-D6B5-FA20-F0228B6BE91B}"/>
                  </a:ext>
                </a:extLst>
              </p:cNvPr>
              <p:cNvSpPr/>
              <p:nvPr/>
            </p:nvSpPr>
            <p:spPr>
              <a:xfrm>
                <a:off x="8494416" y="7545192"/>
                <a:ext cx="551974" cy="132602"/>
              </a:xfrm>
              <a:custGeom>
                <a:avLst/>
                <a:gdLst>
                  <a:gd name="connsiteX0" fmla="*/ 551081 w 551974"/>
                  <a:gd name="connsiteY0" fmla="*/ 131888 h 132602"/>
                  <a:gd name="connsiteX1" fmla="*/ 551081 w 551974"/>
                  <a:gd name="connsiteY1" fmla="*/ 129624 h 132602"/>
                  <a:gd name="connsiteX2" fmla="*/ 551081 w 551974"/>
                  <a:gd name="connsiteY2" fmla="*/ 123012 h 132602"/>
                  <a:gd name="connsiteX3" fmla="*/ 551081 w 551974"/>
                  <a:gd name="connsiteY3" fmla="*/ 97635 h 132602"/>
                  <a:gd name="connsiteX4" fmla="*/ 550605 w 551974"/>
                  <a:gd name="connsiteY4" fmla="*/ 2323 h 132602"/>
                  <a:gd name="connsiteX5" fmla="*/ 551498 w 551974"/>
                  <a:gd name="connsiteY5" fmla="*/ 3217 h 132602"/>
                  <a:gd name="connsiteX6" fmla="*/ 1430 w 551974"/>
                  <a:gd name="connsiteY6" fmla="*/ 3872 h 132602"/>
                  <a:gd name="connsiteX7" fmla="*/ 1430 w 551974"/>
                  <a:gd name="connsiteY7" fmla="*/ 3872 h 132602"/>
                  <a:gd name="connsiteX8" fmla="*/ 2978 w 551974"/>
                  <a:gd name="connsiteY8" fmla="*/ 2323 h 132602"/>
                  <a:gd name="connsiteX9" fmla="*/ 2978 w 551974"/>
                  <a:gd name="connsiteY9" fmla="*/ 131828 h 132602"/>
                  <a:gd name="connsiteX10" fmla="*/ 1430 w 551974"/>
                  <a:gd name="connsiteY10" fmla="*/ 130339 h 132602"/>
                  <a:gd name="connsiteX11" fmla="*/ 393578 w 551974"/>
                  <a:gd name="connsiteY11" fmla="*/ 130994 h 132602"/>
                  <a:gd name="connsiteX12" fmla="*/ 509323 w 551974"/>
                  <a:gd name="connsiteY12" fmla="*/ 131471 h 132602"/>
                  <a:gd name="connsiteX13" fmla="*/ 540597 w 551974"/>
                  <a:gd name="connsiteY13" fmla="*/ 131471 h 132602"/>
                  <a:gd name="connsiteX14" fmla="*/ 548758 w 551974"/>
                  <a:gd name="connsiteY14" fmla="*/ 131471 h 132602"/>
                  <a:gd name="connsiteX15" fmla="*/ 551558 w 551974"/>
                  <a:gd name="connsiteY15" fmla="*/ 131471 h 132602"/>
                  <a:gd name="connsiteX16" fmla="*/ 548937 w 551974"/>
                  <a:gd name="connsiteY16" fmla="*/ 131471 h 132602"/>
                  <a:gd name="connsiteX17" fmla="*/ 541014 w 551974"/>
                  <a:gd name="connsiteY17" fmla="*/ 131471 h 132602"/>
                  <a:gd name="connsiteX18" fmla="*/ 510037 w 551974"/>
                  <a:gd name="connsiteY18" fmla="*/ 131471 h 132602"/>
                  <a:gd name="connsiteX19" fmla="*/ 394651 w 551974"/>
                  <a:gd name="connsiteY19" fmla="*/ 131888 h 132602"/>
                  <a:gd name="connsiteX20" fmla="*/ 1489 w 551974"/>
                  <a:gd name="connsiteY20" fmla="*/ 132603 h 132602"/>
                  <a:gd name="connsiteX21" fmla="*/ 0 w 551974"/>
                  <a:gd name="connsiteY21" fmla="*/ 132603 h 132602"/>
                  <a:gd name="connsiteX22" fmla="*/ 0 w 551974"/>
                  <a:gd name="connsiteY22" fmla="*/ 131054 h 132602"/>
                  <a:gd name="connsiteX23" fmla="*/ 0 w 551974"/>
                  <a:gd name="connsiteY23" fmla="*/ 1549 h 132602"/>
                  <a:gd name="connsiteX24" fmla="*/ 0 w 551974"/>
                  <a:gd name="connsiteY24" fmla="*/ 0 h 132602"/>
                  <a:gd name="connsiteX25" fmla="*/ 1608 w 551974"/>
                  <a:gd name="connsiteY25" fmla="*/ 0 h 132602"/>
                  <a:gd name="connsiteX26" fmla="*/ 551677 w 551974"/>
                  <a:gd name="connsiteY26" fmla="*/ 655 h 132602"/>
                  <a:gd name="connsiteX27" fmla="*/ 551975 w 551974"/>
                  <a:gd name="connsiteY27" fmla="*/ 655 h 132602"/>
                  <a:gd name="connsiteX28" fmla="*/ 551975 w 551974"/>
                  <a:gd name="connsiteY28" fmla="*/ 1549 h 132602"/>
                  <a:gd name="connsiteX29" fmla="*/ 551498 w 551974"/>
                  <a:gd name="connsiteY29" fmla="*/ 97337 h 132602"/>
                  <a:gd name="connsiteX30" fmla="*/ 551498 w 551974"/>
                  <a:gd name="connsiteY30" fmla="*/ 122535 h 132602"/>
                  <a:gd name="connsiteX31" fmla="*/ 551498 w 551974"/>
                  <a:gd name="connsiteY31" fmla="*/ 128969 h 132602"/>
                  <a:gd name="connsiteX32" fmla="*/ 551081 w 551974"/>
                  <a:gd name="connsiteY32" fmla="*/ 131888 h 13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551974" h="132602">
                    <a:moveTo>
                      <a:pt x="551081" y="131888"/>
                    </a:moveTo>
                    <a:cubicBezTo>
                      <a:pt x="551081" y="131888"/>
                      <a:pt x="551081" y="131113"/>
                      <a:pt x="551081" y="129624"/>
                    </a:cubicBezTo>
                    <a:cubicBezTo>
                      <a:pt x="551081" y="128135"/>
                      <a:pt x="551081" y="125871"/>
                      <a:pt x="551081" y="123012"/>
                    </a:cubicBezTo>
                    <a:cubicBezTo>
                      <a:pt x="551081" y="117055"/>
                      <a:pt x="551081" y="108655"/>
                      <a:pt x="551081" y="97635"/>
                    </a:cubicBezTo>
                    <a:cubicBezTo>
                      <a:pt x="551081" y="75416"/>
                      <a:pt x="551081" y="43188"/>
                      <a:pt x="550605" y="2323"/>
                    </a:cubicBezTo>
                    <a:lnTo>
                      <a:pt x="551498" y="3217"/>
                    </a:lnTo>
                    <a:lnTo>
                      <a:pt x="1430" y="3872"/>
                    </a:lnTo>
                    <a:lnTo>
                      <a:pt x="1430" y="3872"/>
                    </a:lnTo>
                    <a:lnTo>
                      <a:pt x="2978" y="2323"/>
                    </a:lnTo>
                    <a:lnTo>
                      <a:pt x="2978" y="131828"/>
                    </a:lnTo>
                    <a:lnTo>
                      <a:pt x="1430" y="130339"/>
                    </a:lnTo>
                    <a:lnTo>
                      <a:pt x="393578" y="130994"/>
                    </a:lnTo>
                    <a:lnTo>
                      <a:pt x="509323" y="131471"/>
                    </a:lnTo>
                    <a:lnTo>
                      <a:pt x="540597" y="131471"/>
                    </a:lnTo>
                    <a:lnTo>
                      <a:pt x="548758" y="131471"/>
                    </a:lnTo>
                    <a:lnTo>
                      <a:pt x="551558" y="131471"/>
                    </a:lnTo>
                    <a:lnTo>
                      <a:pt x="548937" y="131471"/>
                    </a:lnTo>
                    <a:lnTo>
                      <a:pt x="541014" y="131471"/>
                    </a:lnTo>
                    <a:lnTo>
                      <a:pt x="510037" y="131471"/>
                    </a:lnTo>
                    <a:lnTo>
                      <a:pt x="394651" y="131888"/>
                    </a:lnTo>
                    <a:lnTo>
                      <a:pt x="1489" y="132603"/>
                    </a:lnTo>
                    <a:lnTo>
                      <a:pt x="0" y="132603"/>
                    </a:lnTo>
                    <a:lnTo>
                      <a:pt x="0" y="131054"/>
                    </a:lnTo>
                    <a:cubicBezTo>
                      <a:pt x="0" y="89355"/>
                      <a:pt x="0" y="45928"/>
                      <a:pt x="0" y="1549"/>
                    </a:cubicBezTo>
                    <a:lnTo>
                      <a:pt x="0" y="0"/>
                    </a:lnTo>
                    <a:lnTo>
                      <a:pt x="1608" y="0"/>
                    </a:lnTo>
                    <a:lnTo>
                      <a:pt x="551677" y="655"/>
                    </a:lnTo>
                    <a:lnTo>
                      <a:pt x="551975" y="655"/>
                    </a:lnTo>
                    <a:lnTo>
                      <a:pt x="551975" y="1549"/>
                    </a:lnTo>
                    <a:cubicBezTo>
                      <a:pt x="551975" y="42592"/>
                      <a:pt x="551617" y="74998"/>
                      <a:pt x="551498" y="97337"/>
                    </a:cubicBezTo>
                    <a:cubicBezTo>
                      <a:pt x="551498" y="108238"/>
                      <a:pt x="551498" y="116697"/>
                      <a:pt x="551498" y="122535"/>
                    </a:cubicBezTo>
                    <a:cubicBezTo>
                      <a:pt x="551498" y="125275"/>
                      <a:pt x="551498" y="127420"/>
                      <a:pt x="551498" y="128969"/>
                    </a:cubicBezTo>
                    <a:cubicBezTo>
                      <a:pt x="551498" y="130518"/>
                      <a:pt x="551081" y="131888"/>
                      <a:pt x="551081" y="13188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3" name="Forma Livre: Forma 2842">
                <a:extLst>
                  <a:ext uri="{FF2B5EF4-FFF2-40B4-BE49-F238E27FC236}">
                    <a16:creationId xmlns:a16="http://schemas.microsoft.com/office/drawing/2014/main" id="{6C6CAED6-878A-A24F-59FE-B1587FF70876}"/>
                  </a:ext>
                </a:extLst>
              </p:cNvPr>
              <p:cNvSpPr/>
              <p:nvPr/>
            </p:nvSpPr>
            <p:spPr>
              <a:xfrm>
                <a:off x="8745040" y="7597232"/>
                <a:ext cx="35725" cy="36684"/>
              </a:xfrm>
              <a:custGeom>
                <a:avLst/>
                <a:gdLst>
                  <a:gd name="connsiteX0" fmla="*/ 35430 w 35725"/>
                  <a:gd name="connsiteY0" fmla="*/ 18312 h 36684"/>
                  <a:gd name="connsiteX1" fmla="*/ 34298 w 35725"/>
                  <a:gd name="connsiteY1" fmla="*/ 14321 h 36684"/>
                  <a:gd name="connsiteX2" fmla="*/ 28341 w 35725"/>
                  <a:gd name="connsiteY2" fmla="*/ 5683 h 36684"/>
                  <a:gd name="connsiteX3" fmla="*/ 13389 w 35725"/>
                  <a:gd name="connsiteY3" fmla="*/ 3718 h 36684"/>
                  <a:gd name="connsiteX4" fmla="*/ 4216 w 35725"/>
                  <a:gd name="connsiteY4" fmla="*/ 23793 h 36684"/>
                  <a:gd name="connsiteX5" fmla="*/ 13389 w 35725"/>
                  <a:gd name="connsiteY5" fmla="*/ 32966 h 36684"/>
                  <a:gd name="connsiteX6" fmla="*/ 28341 w 35725"/>
                  <a:gd name="connsiteY6" fmla="*/ 30941 h 36684"/>
                  <a:gd name="connsiteX7" fmla="*/ 34298 w 35725"/>
                  <a:gd name="connsiteY7" fmla="*/ 22363 h 36684"/>
                  <a:gd name="connsiteX8" fmla="*/ 35430 w 35725"/>
                  <a:gd name="connsiteY8" fmla="*/ 18312 h 36684"/>
                  <a:gd name="connsiteX9" fmla="*/ 35430 w 35725"/>
                  <a:gd name="connsiteY9" fmla="*/ 22601 h 36684"/>
                  <a:gd name="connsiteX10" fmla="*/ 29473 w 35725"/>
                  <a:gd name="connsiteY10" fmla="*/ 32728 h 36684"/>
                  <a:gd name="connsiteX11" fmla="*/ 12258 w 35725"/>
                  <a:gd name="connsiteY11" fmla="*/ 35647 h 36684"/>
                  <a:gd name="connsiteX12" fmla="*/ 1046 w 35725"/>
                  <a:gd name="connsiteY12" fmla="*/ 12248 h 36684"/>
                  <a:gd name="connsiteX13" fmla="*/ 12258 w 35725"/>
                  <a:gd name="connsiteY13" fmla="*/ 1037 h 36684"/>
                  <a:gd name="connsiteX14" fmla="*/ 29473 w 35725"/>
                  <a:gd name="connsiteY14" fmla="*/ 3956 h 36684"/>
                  <a:gd name="connsiteX15" fmla="*/ 35430 w 35725"/>
                  <a:gd name="connsiteY15" fmla="*/ 14023 h 36684"/>
                  <a:gd name="connsiteX16" fmla="*/ 35430 w 35725"/>
                  <a:gd name="connsiteY16" fmla="*/ 18312 h 36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725" h="36684">
                    <a:moveTo>
                      <a:pt x="35430" y="18312"/>
                    </a:moveTo>
                    <a:cubicBezTo>
                      <a:pt x="35132" y="18312"/>
                      <a:pt x="35073" y="16823"/>
                      <a:pt x="34298" y="14321"/>
                    </a:cubicBezTo>
                    <a:cubicBezTo>
                      <a:pt x="33262" y="10890"/>
                      <a:pt x="31183" y="7870"/>
                      <a:pt x="28341" y="5683"/>
                    </a:cubicBezTo>
                    <a:cubicBezTo>
                      <a:pt x="23999" y="2568"/>
                      <a:pt x="18387" y="1829"/>
                      <a:pt x="13389" y="3718"/>
                    </a:cubicBezTo>
                    <a:cubicBezTo>
                      <a:pt x="5312" y="6726"/>
                      <a:pt x="1207" y="15715"/>
                      <a:pt x="4216" y="23793"/>
                    </a:cubicBezTo>
                    <a:cubicBezTo>
                      <a:pt x="5800" y="28040"/>
                      <a:pt x="9148" y="31382"/>
                      <a:pt x="13389" y="32966"/>
                    </a:cubicBezTo>
                    <a:cubicBezTo>
                      <a:pt x="18399" y="34813"/>
                      <a:pt x="24005" y="34057"/>
                      <a:pt x="28341" y="30941"/>
                    </a:cubicBezTo>
                    <a:cubicBezTo>
                      <a:pt x="31189" y="28785"/>
                      <a:pt x="33274" y="25782"/>
                      <a:pt x="34298" y="22363"/>
                    </a:cubicBezTo>
                    <a:cubicBezTo>
                      <a:pt x="35073" y="19861"/>
                      <a:pt x="35132" y="18312"/>
                      <a:pt x="35430" y="18312"/>
                    </a:cubicBezTo>
                    <a:cubicBezTo>
                      <a:pt x="35817" y="19718"/>
                      <a:pt x="35817" y="21195"/>
                      <a:pt x="35430" y="22601"/>
                    </a:cubicBezTo>
                    <a:cubicBezTo>
                      <a:pt x="34751" y="26593"/>
                      <a:pt x="32630" y="30196"/>
                      <a:pt x="29473" y="32728"/>
                    </a:cubicBezTo>
                    <a:cubicBezTo>
                      <a:pt x="24630" y="36630"/>
                      <a:pt x="18113" y="37732"/>
                      <a:pt x="12258" y="35647"/>
                    </a:cubicBezTo>
                    <a:cubicBezTo>
                      <a:pt x="2702" y="32281"/>
                      <a:pt x="-2319" y="21803"/>
                      <a:pt x="1046" y="12248"/>
                    </a:cubicBezTo>
                    <a:cubicBezTo>
                      <a:pt x="2893" y="7006"/>
                      <a:pt x="7015" y="2884"/>
                      <a:pt x="12258" y="1037"/>
                    </a:cubicBezTo>
                    <a:cubicBezTo>
                      <a:pt x="18113" y="-1048"/>
                      <a:pt x="24630" y="54"/>
                      <a:pt x="29473" y="3956"/>
                    </a:cubicBezTo>
                    <a:cubicBezTo>
                      <a:pt x="32613" y="6482"/>
                      <a:pt x="34727" y="10056"/>
                      <a:pt x="35430" y="14023"/>
                    </a:cubicBezTo>
                    <a:cubicBezTo>
                      <a:pt x="35823" y="15423"/>
                      <a:pt x="35823" y="16912"/>
                      <a:pt x="35430" y="183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4" name="Forma Livre: Forma 2843">
                <a:extLst>
                  <a:ext uri="{FF2B5EF4-FFF2-40B4-BE49-F238E27FC236}">
                    <a16:creationId xmlns:a16="http://schemas.microsoft.com/office/drawing/2014/main" id="{ED56DA77-BC4E-A1E0-B83F-55B852C5958B}"/>
                  </a:ext>
                </a:extLst>
              </p:cNvPr>
              <p:cNvSpPr/>
              <p:nvPr/>
            </p:nvSpPr>
            <p:spPr>
              <a:xfrm>
                <a:off x="8785593" y="7356654"/>
                <a:ext cx="122892" cy="59808"/>
              </a:xfrm>
              <a:custGeom>
                <a:avLst/>
                <a:gdLst>
                  <a:gd name="connsiteX0" fmla="*/ 60702 w 122892"/>
                  <a:gd name="connsiteY0" fmla="*/ 0 h 59808"/>
                  <a:gd name="connsiteX1" fmla="*/ 122893 w 122892"/>
                  <a:gd name="connsiteY1" fmla="*/ 59808 h 59808"/>
                  <a:gd name="connsiteX2" fmla="*/ 0 w 122892"/>
                  <a:gd name="connsiteY2" fmla="*/ 59808 h 59808"/>
                  <a:gd name="connsiteX3" fmla="*/ 60702 w 122892"/>
                  <a:gd name="connsiteY3" fmla="*/ 0 h 5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892" h="59808">
                    <a:moveTo>
                      <a:pt x="60702" y="0"/>
                    </a:moveTo>
                    <a:lnTo>
                      <a:pt x="122893" y="59808"/>
                    </a:lnTo>
                    <a:lnTo>
                      <a:pt x="0" y="59808"/>
                    </a:lnTo>
                    <a:lnTo>
                      <a:pt x="60702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5" name="Forma Livre: Forma 2844">
                <a:extLst>
                  <a:ext uri="{FF2B5EF4-FFF2-40B4-BE49-F238E27FC236}">
                    <a16:creationId xmlns:a16="http://schemas.microsoft.com/office/drawing/2014/main" id="{5C5DD2AB-BF15-FE77-5F5B-2F0322E682B2}"/>
                  </a:ext>
                </a:extLst>
              </p:cNvPr>
              <p:cNvSpPr/>
              <p:nvPr/>
            </p:nvSpPr>
            <p:spPr>
              <a:xfrm>
                <a:off x="8726143" y="7356654"/>
                <a:ext cx="120152" cy="59808"/>
              </a:xfrm>
              <a:custGeom>
                <a:avLst/>
                <a:gdLst>
                  <a:gd name="connsiteX0" fmla="*/ 59451 w 120152"/>
                  <a:gd name="connsiteY0" fmla="*/ 59808 h 59808"/>
                  <a:gd name="connsiteX1" fmla="*/ 120152 w 120152"/>
                  <a:gd name="connsiteY1" fmla="*/ 0 h 59808"/>
                  <a:gd name="connsiteX2" fmla="*/ 0 w 120152"/>
                  <a:gd name="connsiteY2" fmla="*/ 0 h 59808"/>
                  <a:gd name="connsiteX3" fmla="*/ 59451 w 120152"/>
                  <a:gd name="connsiteY3" fmla="*/ 59808 h 5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152" h="59808">
                    <a:moveTo>
                      <a:pt x="59451" y="59808"/>
                    </a:moveTo>
                    <a:lnTo>
                      <a:pt x="120152" y="0"/>
                    </a:lnTo>
                    <a:lnTo>
                      <a:pt x="0" y="0"/>
                    </a:lnTo>
                    <a:lnTo>
                      <a:pt x="59451" y="59808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6" name="Forma Livre: Forma 2845">
                <a:extLst>
                  <a:ext uri="{FF2B5EF4-FFF2-40B4-BE49-F238E27FC236}">
                    <a16:creationId xmlns:a16="http://schemas.microsoft.com/office/drawing/2014/main" id="{A002F4EF-AE29-CCB3-46E7-760682AA3EAF}"/>
                  </a:ext>
                </a:extLst>
              </p:cNvPr>
              <p:cNvSpPr/>
              <p:nvPr/>
            </p:nvSpPr>
            <p:spPr>
              <a:xfrm>
                <a:off x="8495369" y="7343608"/>
                <a:ext cx="223863" cy="72853"/>
              </a:xfrm>
              <a:custGeom>
                <a:avLst/>
                <a:gdLst>
                  <a:gd name="connsiteX0" fmla="*/ 0 w 223863"/>
                  <a:gd name="connsiteY0" fmla="*/ 72854 h 72853"/>
                  <a:gd name="connsiteX1" fmla="*/ 52958 w 223863"/>
                  <a:gd name="connsiteY1" fmla="*/ 0 h 72853"/>
                  <a:gd name="connsiteX2" fmla="*/ 223864 w 223863"/>
                  <a:gd name="connsiteY2" fmla="*/ 0 h 72853"/>
                  <a:gd name="connsiteX3" fmla="*/ 171263 w 223863"/>
                  <a:gd name="connsiteY3" fmla="*/ 72854 h 72853"/>
                  <a:gd name="connsiteX4" fmla="*/ 0 w 223863"/>
                  <a:gd name="connsiteY4" fmla="*/ 72854 h 7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863" h="72853">
                    <a:moveTo>
                      <a:pt x="0" y="72854"/>
                    </a:moveTo>
                    <a:lnTo>
                      <a:pt x="52958" y="0"/>
                    </a:lnTo>
                    <a:lnTo>
                      <a:pt x="223864" y="0"/>
                    </a:lnTo>
                    <a:lnTo>
                      <a:pt x="171263" y="72854"/>
                    </a:lnTo>
                    <a:lnTo>
                      <a:pt x="0" y="72854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7" name="Forma Livre: Forma 2846">
                <a:extLst>
                  <a:ext uri="{FF2B5EF4-FFF2-40B4-BE49-F238E27FC236}">
                    <a16:creationId xmlns:a16="http://schemas.microsoft.com/office/drawing/2014/main" id="{5FDE6EE1-3FE1-A2C6-54C0-05D1180165E2}"/>
                  </a:ext>
                </a:extLst>
              </p:cNvPr>
              <p:cNvSpPr/>
              <p:nvPr/>
            </p:nvSpPr>
            <p:spPr>
              <a:xfrm>
                <a:off x="8666632" y="7343608"/>
                <a:ext cx="118961" cy="72853"/>
              </a:xfrm>
              <a:custGeom>
                <a:avLst/>
                <a:gdLst>
                  <a:gd name="connsiteX0" fmla="*/ 52600 w 118961"/>
                  <a:gd name="connsiteY0" fmla="*/ 0 h 72853"/>
                  <a:gd name="connsiteX1" fmla="*/ 118961 w 118961"/>
                  <a:gd name="connsiteY1" fmla="*/ 72854 h 72853"/>
                  <a:gd name="connsiteX2" fmla="*/ 0 w 118961"/>
                  <a:gd name="connsiteY2" fmla="*/ 72854 h 72853"/>
                  <a:gd name="connsiteX3" fmla="*/ 52600 w 118961"/>
                  <a:gd name="connsiteY3" fmla="*/ 0 h 7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961" h="72853">
                    <a:moveTo>
                      <a:pt x="52600" y="0"/>
                    </a:moveTo>
                    <a:lnTo>
                      <a:pt x="118961" y="72854"/>
                    </a:lnTo>
                    <a:lnTo>
                      <a:pt x="0" y="72854"/>
                    </a:lnTo>
                    <a:lnTo>
                      <a:pt x="52600" y="0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8" name="Forma Livre: Forma 2847">
                <a:extLst>
                  <a:ext uri="{FF2B5EF4-FFF2-40B4-BE49-F238E27FC236}">
                    <a16:creationId xmlns:a16="http://schemas.microsoft.com/office/drawing/2014/main" id="{8C3E892B-81B3-FABE-30E5-A51C9C49BACD}"/>
                  </a:ext>
                </a:extLst>
              </p:cNvPr>
              <p:cNvSpPr/>
              <p:nvPr/>
            </p:nvSpPr>
            <p:spPr>
              <a:xfrm>
                <a:off x="8666394" y="7341523"/>
                <a:ext cx="242092" cy="77143"/>
              </a:xfrm>
              <a:custGeom>
                <a:avLst/>
                <a:gdLst>
                  <a:gd name="connsiteX0" fmla="*/ 242092 w 242092"/>
                  <a:gd name="connsiteY0" fmla="*/ 74939 h 77143"/>
                  <a:gd name="connsiteX1" fmla="*/ 237326 w 242092"/>
                  <a:gd name="connsiteY1" fmla="*/ 70948 h 77143"/>
                  <a:gd name="connsiteX2" fmla="*/ 224519 w 242092"/>
                  <a:gd name="connsiteY2" fmla="*/ 59034 h 77143"/>
                  <a:gd name="connsiteX3" fmla="*/ 179008 w 242092"/>
                  <a:gd name="connsiteY3" fmla="*/ 16024 h 77143"/>
                  <a:gd name="connsiteX4" fmla="*/ 180854 w 242092"/>
                  <a:gd name="connsiteY4" fmla="*/ 16024 h 77143"/>
                  <a:gd name="connsiteX5" fmla="*/ 120331 w 242092"/>
                  <a:gd name="connsiteY5" fmla="*/ 76011 h 77143"/>
                  <a:gd name="connsiteX6" fmla="*/ 119140 w 242092"/>
                  <a:gd name="connsiteY6" fmla="*/ 77143 h 77143"/>
                  <a:gd name="connsiteX7" fmla="*/ 118067 w 242092"/>
                  <a:gd name="connsiteY7" fmla="*/ 75952 h 77143"/>
                  <a:gd name="connsiteX8" fmla="*/ 112111 w 242092"/>
                  <a:gd name="connsiteY8" fmla="*/ 69637 h 77143"/>
                  <a:gd name="connsiteX9" fmla="*/ 51647 w 242092"/>
                  <a:gd name="connsiteY9" fmla="*/ 2919 h 77143"/>
                  <a:gd name="connsiteX10" fmla="*/ 53732 w 242092"/>
                  <a:gd name="connsiteY10" fmla="*/ 2919 h 77143"/>
                  <a:gd name="connsiteX11" fmla="*/ 15071 w 242092"/>
                  <a:gd name="connsiteY11" fmla="*/ 55400 h 77143"/>
                  <a:gd name="connsiteX12" fmla="*/ 4110 w 242092"/>
                  <a:gd name="connsiteY12" fmla="*/ 69995 h 77143"/>
                  <a:gd name="connsiteX13" fmla="*/ 0 w 242092"/>
                  <a:gd name="connsiteY13" fmla="*/ 74998 h 77143"/>
                  <a:gd name="connsiteX14" fmla="*/ 3455 w 242092"/>
                  <a:gd name="connsiteY14" fmla="*/ 69518 h 77143"/>
                  <a:gd name="connsiteX15" fmla="*/ 13820 w 242092"/>
                  <a:gd name="connsiteY15" fmla="*/ 54506 h 77143"/>
                  <a:gd name="connsiteX16" fmla="*/ 51528 w 242092"/>
                  <a:gd name="connsiteY16" fmla="*/ 1311 h 77143"/>
                  <a:gd name="connsiteX17" fmla="*/ 52481 w 242092"/>
                  <a:gd name="connsiteY17" fmla="*/ 0 h 77143"/>
                  <a:gd name="connsiteX18" fmla="*/ 53613 w 242092"/>
                  <a:gd name="connsiteY18" fmla="*/ 1191 h 77143"/>
                  <a:gd name="connsiteX19" fmla="*/ 114434 w 242092"/>
                  <a:gd name="connsiteY19" fmla="*/ 67671 h 77143"/>
                  <a:gd name="connsiteX20" fmla="*/ 120093 w 242092"/>
                  <a:gd name="connsiteY20" fmla="*/ 73986 h 77143"/>
                  <a:gd name="connsiteX21" fmla="*/ 117889 w 242092"/>
                  <a:gd name="connsiteY21" fmla="*/ 73986 h 77143"/>
                  <a:gd name="connsiteX22" fmla="*/ 178769 w 242092"/>
                  <a:gd name="connsiteY22" fmla="*/ 14416 h 77143"/>
                  <a:gd name="connsiteX23" fmla="*/ 179663 w 242092"/>
                  <a:gd name="connsiteY23" fmla="*/ 13522 h 77143"/>
                  <a:gd name="connsiteX24" fmla="*/ 180616 w 242092"/>
                  <a:gd name="connsiteY24" fmla="*/ 14416 h 77143"/>
                  <a:gd name="connsiteX25" fmla="*/ 225353 w 242092"/>
                  <a:gd name="connsiteY25" fmla="*/ 58259 h 77143"/>
                  <a:gd name="connsiteX26" fmla="*/ 237684 w 242092"/>
                  <a:gd name="connsiteY26" fmla="*/ 70590 h 77143"/>
                  <a:gd name="connsiteX27" fmla="*/ 242092 w 242092"/>
                  <a:gd name="connsiteY27" fmla="*/ 74939 h 7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2092" h="77143">
                    <a:moveTo>
                      <a:pt x="242092" y="74939"/>
                    </a:moveTo>
                    <a:cubicBezTo>
                      <a:pt x="240370" y="73771"/>
                      <a:pt x="238774" y="72437"/>
                      <a:pt x="237326" y="70948"/>
                    </a:cubicBezTo>
                    <a:lnTo>
                      <a:pt x="224519" y="59034"/>
                    </a:lnTo>
                    <a:lnTo>
                      <a:pt x="179008" y="16024"/>
                    </a:lnTo>
                    <a:lnTo>
                      <a:pt x="180854" y="16024"/>
                    </a:lnTo>
                    <a:lnTo>
                      <a:pt x="120331" y="76011"/>
                    </a:lnTo>
                    <a:lnTo>
                      <a:pt x="119140" y="77143"/>
                    </a:lnTo>
                    <a:lnTo>
                      <a:pt x="118067" y="75952"/>
                    </a:lnTo>
                    <a:lnTo>
                      <a:pt x="112111" y="69637"/>
                    </a:lnTo>
                    <a:lnTo>
                      <a:pt x="51647" y="2919"/>
                    </a:lnTo>
                    <a:lnTo>
                      <a:pt x="53732" y="2919"/>
                    </a:lnTo>
                    <a:lnTo>
                      <a:pt x="15071" y="55400"/>
                    </a:lnTo>
                    <a:lnTo>
                      <a:pt x="4110" y="69995"/>
                    </a:lnTo>
                    <a:cubicBezTo>
                      <a:pt x="2901" y="71788"/>
                      <a:pt x="1525" y="73462"/>
                      <a:pt x="0" y="74998"/>
                    </a:cubicBezTo>
                    <a:cubicBezTo>
                      <a:pt x="995" y="73080"/>
                      <a:pt x="2150" y="71246"/>
                      <a:pt x="3455" y="69518"/>
                    </a:cubicBezTo>
                    <a:lnTo>
                      <a:pt x="13820" y="54506"/>
                    </a:lnTo>
                    <a:lnTo>
                      <a:pt x="51528" y="1311"/>
                    </a:lnTo>
                    <a:lnTo>
                      <a:pt x="52481" y="0"/>
                    </a:lnTo>
                    <a:lnTo>
                      <a:pt x="53613" y="1191"/>
                    </a:lnTo>
                    <a:lnTo>
                      <a:pt x="114434" y="67671"/>
                    </a:lnTo>
                    <a:lnTo>
                      <a:pt x="120093" y="73986"/>
                    </a:lnTo>
                    <a:lnTo>
                      <a:pt x="117889" y="73986"/>
                    </a:lnTo>
                    <a:lnTo>
                      <a:pt x="178769" y="14416"/>
                    </a:lnTo>
                    <a:lnTo>
                      <a:pt x="179663" y="13522"/>
                    </a:lnTo>
                    <a:lnTo>
                      <a:pt x="180616" y="14416"/>
                    </a:lnTo>
                    <a:lnTo>
                      <a:pt x="225353" y="58259"/>
                    </a:lnTo>
                    <a:lnTo>
                      <a:pt x="237684" y="70590"/>
                    </a:lnTo>
                    <a:cubicBezTo>
                      <a:pt x="239262" y="71925"/>
                      <a:pt x="240734" y="73378"/>
                      <a:pt x="242092" y="749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49" name="Forma Livre: Forma 2848">
                <a:extLst>
                  <a:ext uri="{FF2B5EF4-FFF2-40B4-BE49-F238E27FC236}">
                    <a16:creationId xmlns:a16="http://schemas.microsoft.com/office/drawing/2014/main" id="{A3E8B1CA-F7B4-0C51-13EC-3083A5B1EF1A}"/>
                  </a:ext>
                </a:extLst>
              </p:cNvPr>
              <p:cNvSpPr/>
              <p:nvPr/>
            </p:nvSpPr>
            <p:spPr>
              <a:xfrm>
                <a:off x="8495369" y="7341404"/>
                <a:ext cx="222374" cy="75057"/>
              </a:xfrm>
              <a:custGeom>
                <a:avLst/>
                <a:gdLst>
                  <a:gd name="connsiteX0" fmla="*/ 0 w 222374"/>
                  <a:gd name="connsiteY0" fmla="*/ 75058 h 75057"/>
                  <a:gd name="connsiteX1" fmla="*/ 3515 w 222374"/>
                  <a:gd name="connsiteY1" fmla="*/ 69101 h 75057"/>
                  <a:gd name="connsiteX2" fmla="*/ 14178 w 222374"/>
                  <a:gd name="connsiteY2" fmla="*/ 53613 h 75057"/>
                  <a:gd name="connsiteX3" fmla="*/ 51588 w 222374"/>
                  <a:gd name="connsiteY3" fmla="*/ 655 h 75057"/>
                  <a:gd name="connsiteX4" fmla="*/ 52064 w 222374"/>
                  <a:gd name="connsiteY4" fmla="*/ 0 h 75057"/>
                  <a:gd name="connsiteX5" fmla="*/ 92333 w 222374"/>
                  <a:gd name="connsiteY5" fmla="*/ 0 h 75057"/>
                  <a:gd name="connsiteX6" fmla="*/ 184309 w 222374"/>
                  <a:gd name="connsiteY6" fmla="*/ 476 h 75057"/>
                  <a:gd name="connsiteX7" fmla="*/ 212188 w 222374"/>
                  <a:gd name="connsiteY7" fmla="*/ 953 h 75057"/>
                  <a:gd name="connsiteX8" fmla="*/ 222374 w 222374"/>
                  <a:gd name="connsiteY8" fmla="*/ 1549 h 75057"/>
                  <a:gd name="connsiteX9" fmla="*/ 212188 w 222374"/>
                  <a:gd name="connsiteY9" fmla="*/ 2144 h 75057"/>
                  <a:gd name="connsiteX10" fmla="*/ 184309 w 222374"/>
                  <a:gd name="connsiteY10" fmla="*/ 2681 h 75057"/>
                  <a:gd name="connsiteX11" fmla="*/ 92333 w 222374"/>
                  <a:gd name="connsiteY11" fmla="*/ 3098 h 75057"/>
                  <a:gd name="connsiteX12" fmla="*/ 52660 w 222374"/>
                  <a:gd name="connsiteY12" fmla="*/ 3098 h 75057"/>
                  <a:gd name="connsiteX13" fmla="*/ 53851 w 222374"/>
                  <a:gd name="connsiteY13" fmla="*/ 2502 h 75057"/>
                  <a:gd name="connsiteX14" fmla="*/ 15488 w 222374"/>
                  <a:gd name="connsiteY14" fmla="*/ 54804 h 75057"/>
                  <a:gd name="connsiteX15" fmla="*/ 4170 w 222374"/>
                  <a:gd name="connsiteY15" fmla="*/ 69756 h 75057"/>
                  <a:gd name="connsiteX16" fmla="*/ 0 w 222374"/>
                  <a:gd name="connsiteY16" fmla="*/ 75058 h 7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2374" h="75057">
                    <a:moveTo>
                      <a:pt x="0" y="75058"/>
                    </a:moveTo>
                    <a:cubicBezTo>
                      <a:pt x="1013" y="72985"/>
                      <a:pt x="2186" y="70989"/>
                      <a:pt x="3515" y="69101"/>
                    </a:cubicBezTo>
                    <a:lnTo>
                      <a:pt x="14178" y="53613"/>
                    </a:lnTo>
                    <a:lnTo>
                      <a:pt x="51588" y="655"/>
                    </a:lnTo>
                    <a:lnTo>
                      <a:pt x="52064" y="0"/>
                    </a:lnTo>
                    <a:lnTo>
                      <a:pt x="92333" y="0"/>
                    </a:lnTo>
                    <a:cubicBezTo>
                      <a:pt x="128075" y="0"/>
                      <a:pt x="160779" y="0"/>
                      <a:pt x="184309" y="476"/>
                    </a:cubicBezTo>
                    <a:lnTo>
                      <a:pt x="212188" y="953"/>
                    </a:lnTo>
                    <a:cubicBezTo>
                      <a:pt x="215595" y="905"/>
                      <a:pt x="218997" y="1102"/>
                      <a:pt x="222374" y="1549"/>
                    </a:cubicBezTo>
                    <a:cubicBezTo>
                      <a:pt x="219003" y="2031"/>
                      <a:pt x="215595" y="2234"/>
                      <a:pt x="212188" y="2144"/>
                    </a:cubicBezTo>
                    <a:lnTo>
                      <a:pt x="184309" y="2681"/>
                    </a:lnTo>
                    <a:cubicBezTo>
                      <a:pt x="160779" y="2681"/>
                      <a:pt x="128254" y="3098"/>
                      <a:pt x="92333" y="3098"/>
                    </a:cubicBezTo>
                    <a:lnTo>
                      <a:pt x="52660" y="3098"/>
                    </a:lnTo>
                    <a:lnTo>
                      <a:pt x="53851" y="2502"/>
                    </a:lnTo>
                    <a:lnTo>
                      <a:pt x="15488" y="54804"/>
                    </a:lnTo>
                    <a:cubicBezTo>
                      <a:pt x="10842" y="60761"/>
                      <a:pt x="7089" y="65884"/>
                      <a:pt x="4170" y="69756"/>
                    </a:cubicBezTo>
                    <a:cubicBezTo>
                      <a:pt x="2955" y="71657"/>
                      <a:pt x="1561" y="73432"/>
                      <a:pt x="0" y="750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0" name="Forma Livre: Forma 2849">
                <a:extLst>
                  <a:ext uri="{FF2B5EF4-FFF2-40B4-BE49-F238E27FC236}">
                    <a16:creationId xmlns:a16="http://schemas.microsoft.com/office/drawing/2014/main" id="{D682A33F-2E6F-85FE-9C42-D022AC320033}"/>
                  </a:ext>
                </a:extLst>
              </p:cNvPr>
              <p:cNvSpPr/>
              <p:nvPr/>
            </p:nvSpPr>
            <p:spPr>
              <a:xfrm>
                <a:off x="8731147" y="7354920"/>
                <a:ext cx="113778" cy="3490"/>
              </a:xfrm>
              <a:custGeom>
                <a:avLst/>
                <a:gdLst>
                  <a:gd name="connsiteX0" fmla="*/ 113778 w 113778"/>
                  <a:gd name="connsiteY0" fmla="*/ 1734 h 3490"/>
                  <a:gd name="connsiteX1" fmla="*/ 56889 w 113778"/>
                  <a:gd name="connsiteY1" fmla="*/ 3283 h 3490"/>
                  <a:gd name="connsiteX2" fmla="*/ 0 w 113778"/>
                  <a:gd name="connsiteY2" fmla="*/ 1734 h 3490"/>
                  <a:gd name="connsiteX3" fmla="*/ 56889 w 113778"/>
                  <a:gd name="connsiteY3" fmla="*/ 185 h 3490"/>
                  <a:gd name="connsiteX4" fmla="*/ 113778 w 113778"/>
                  <a:gd name="connsiteY4" fmla="*/ 1734 h 3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778" h="3490">
                    <a:moveTo>
                      <a:pt x="113778" y="1734"/>
                    </a:moveTo>
                    <a:cubicBezTo>
                      <a:pt x="94859" y="3301"/>
                      <a:pt x="75868" y="3819"/>
                      <a:pt x="56889" y="3283"/>
                    </a:cubicBezTo>
                    <a:cubicBezTo>
                      <a:pt x="37910" y="3825"/>
                      <a:pt x="18919" y="3307"/>
                      <a:pt x="0" y="1734"/>
                    </a:cubicBezTo>
                    <a:cubicBezTo>
                      <a:pt x="18919" y="197"/>
                      <a:pt x="37910" y="-315"/>
                      <a:pt x="56889" y="185"/>
                    </a:cubicBezTo>
                    <a:cubicBezTo>
                      <a:pt x="75868" y="-315"/>
                      <a:pt x="94859" y="203"/>
                      <a:pt x="113778" y="1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1" name="Forma Livre: Forma 2850">
                <a:extLst>
                  <a:ext uri="{FF2B5EF4-FFF2-40B4-BE49-F238E27FC236}">
                    <a16:creationId xmlns:a16="http://schemas.microsoft.com/office/drawing/2014/main" id="{F78646A7-CD7C-2E4A-5327-525F78257B41}"/>
                  </a:ext>
                </a:extLst>
              </p:cNvPr>
              <p:cNvSpPr/>
              <p:nvPr/>
            </p:nvSpPr>
            <p:spPr>
              <a:xfrm>
                <a:off x="8537842" y="7392270"/>
                <a:ext cx="109429" cy="3488"/>
              </a:xfrm>
              <a:custGeom>
                <a:avLst/>
                <a:gdLst>
                  <a:gd name="connsiteX0" fmla="*/ 109430 w 109429"/>
                  <a:gd name="connsiteY0" fmla="*/ 1734 h 3488"/>
                  <a:gd name="connsiteX1" fmla="*/ 54745 w 109429"/>
                  <a:gd name="connsiteY1" fmla="*/ 3283 h 3488"/>
                  <a:gd name="connsiteX2" fmla="*/ 0 w 109429"/>
                  <a:gd name="connsiteY2" fmla="*/ 1734 h 3488"/>
                  <a:gd name="connsiteX3" fmla="*/ 54745 w 109429"/>
                  <a:gd name="connsiteY3" fmla="*/ 185 h 3488"/>
                  <a:gd name="connsiteX4" fmla="*/ 109430 w 109429"/>
                  <a:gd name="connsiteY4" fmla="*/ 1734 h 3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429" h="3488">
                    <a:moveTo>
                      <a:pt x="109430" y="1734"/>
                    </a:moveTo>
                    <a:cubicBezTo>
                      <a:pt x="91249" y="3307"/>
                      <a:pt x="72985" y="3819"/>
                      <a:pt x="54745" y="3283"/>
                    </a:cubicBezTo>
                    <a:cubicBezTo>
                      <a:pt x="36481" y="3819"/>
                      <a:pt x="18205" y="3301"/>
                      <a:pt x="0" y="1734"/>
                    </a:cubicBezTo>
                    <a:cubicBezTo>
                      <a:pt x="18205" y="203"/>
                      <a:pt x="36481" y="-315"/>
                      <a:pt x="54745" y="185"/>
                    </a:cubicBezTo>
                    <a:cubicBezTo>
                      <a:pt x="72985" y="-315"/>
                      <a:pt x="91243" y="197"/>
                      <a:pt x="109430" y="173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2" name="Forma Livre: Forma 2851">
                <a:extLst>
                  <a:ext uri="{FF2B5EF4-FFF2-40B4-BE49-F238E27FC236}">
                    <a16:creationId xmlns:a16="http://schemas.microsoft.com/office/drawing/2014/main" id="{E917C6D0-95A3-8E3F-92DF-4F091DFA6874}"/>
                  </a:ext>
                </a:extLst>
              </p:cNvPr>
              <p:cNvSpPr/>
              <p:nvPr/>
            </p:nvSpPr>
            <p:spPr>
              <a:xfrm>
                <a:off x="8552318" y="7377557"/>
                <a:ext cx="109489" cy="3486"/>
              </a:xfrm>
              <a:custGeom>
                <a:avLst/>
                <a:gdLst>
                  <a:gd name="connsiteX0" fmla="*/ 109490 w 109489"/>
                  <a:gd name="connsiteY0" fmla="*/ 1733 h 3486"/>
                  <a:gd name="connsiteX1" fmla="*/ 54745 w 109489"/>
                  <a:gd name="connsiteY1" fmla="*/ 3282 h 3486"/>
                  <a:gd name="connsiteX2" fmla="*/ 0 w 109489"/>
                  <a:gd name="connsiteY2" fmla="*/ 1733 h 3486"/>
                  <a:gd name="connsiteX3" fmla="*/ 54745 w 109489"/>
                  <a:gd name="connsiteY3" fmla="*/ 184 h 3486"/>
                  <a:gd name="connsiteX4" fmla="*/ 109490 w 109489"/>
                  <a:gd name="connsiteY4" fmla="*/ 1733 h 3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489" h="3486">
                    <a:moveTo>
                      <a:pt x="109490" y="1733"/>
                    </a:moveTo>
                    <a:cubicBezTo>
                      <a:pt x="91285" y="3300"/>
                      <a:pt x="73009" y="3818"/>
                      <a:pt x="54745" y="3282"/>
                    </a:cubicBezTo>
                    <a:cubicBezTo>
                      <a:pt x="36481" y="3818"/>
                      <a:pt x="18205" y="3300"/>
                      <a:pt x="0" y="1733"/>
                    </a:cubicBezTo>
                    <a:cubicBezTo>
                      <a:pt x="18205" y="202"/>
                      <a:pt x="36481" y="-316"/>
                      <a:pt x="54745" y="184"/>
                    </a:cubicBezTo>
                    <a:cubicBezTo>
                      <a:pt x="73009" y="-316"/>
                      <a:pt x="91285" y="202"/>
                      <a:pt x="109490" y="173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3" name="Forma Livre: Forma 2852">
                <a:extLst>
                  <a:ext uri="{FF2B5EF4-FFF2-40B4-BE49-F238E27FC236}">
                    <a16:creationId xmlns:a16="http://schemas.microsoft.com/office/drawing/2014/main" id="{8CC5E294-5611-F777-03C3-3EFCA91127CE}"/>
                  </a:ext>
                </a:extLst>
              </p:cNvPr>
              <p:cNvSpPr/>
              <p:nvPr/>
            </p:nvSpPr>
            <p:spPr>
              <a:xfrm>
                <a:off x="8567032" y="7362843"/>
                <a:ext cx="109489" cy="3486"/>
              </a:xfrm>
              <a:custGeom>
                <a:avLst/>
                <a:gdLst>
                  <a:gd name="connsiteX0" fmla="*/ 109490 w 109489"/>
                  <a:gd name="connsiteY0" fmla="*/ 1733 h 3486"/>
                  <a:gd name="connsiteX1" fmla="*/ 54745 w 109489"/>
                  <a:gd name="connsiteY1" fmla="*/ 3282 h 3486"/>
                  <a:gd name="connsiteX2" fmla="*/ 0 w 109489"/>
                  <a:gd name="connsiteY2" fmla="*/ 1733 h 3486"/>
                  <a:gd name="connsiteX3" fmla="*/ 54745 w 109489"/>
                  <a:gd name="connsiteY3" fmla="*/ 184 h 3486"/>
                  <a:gd name="connsiteX4" fmla="*/ 109490 w 109489"/>
                  <a:gd name="connsiteY4" fmla="*/ 1733 h 3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489" h="3486">
                    <a:moveTo>
                      <a:pt x="109490" y="1733"/>
                    </a:moveTo>
                    <a:cubicBezTo>
                      <a:pt x="91285" y="3300"/>
                      <a:pt x="73009" y="3818"/>
                      <a:pt x="54745" y="3282"/>
                    </a:cubicBezTo>
                    <a:cubicBezTo>
                      <a:pt x="36481" y="3818"/>
                      <a:pt x="18205" y="3300"/>
                      <a:pt x="0" y="1733"/>
                    </a:cubicBezTo>
                    <a:cubicBezTo>
                      <a:pt x="18205" y="202"/>
                      <a:pt x="36481" y="-316"/>
                      <a:pt x="54745" y="184"/>
                    </a:cubicBezTo>
                    <a:cubicBezTo>
                      <a:pt x="73009" y="-316"/>
                      <a:pt x="91285" y="202"/>
                      <a:pt x="109490" y="173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4" name="Forma Livre: Forma 2853">
                <a:extLst>
                  <a:ext uri="{FF2B5EF4-FFF2-40B4-BE49-F238E27FC236}">
                    <a16:creationId xmlns:a16="http://schemas.microsoft.com/office/drawing/2014/main" id="{00FA0B0E-A4B3-A91B-A6CA-55C068F8C5BE}"/>
                  </a:ext>
                </a:extLst>
              </p:cNvPr>
              <p:cNvSpPr/>
              <p:nvPr/>
            </p:nvSpPr>
            <p:spPr>
              <a:xfrm>
                <a:off x="8461533" y="7416462"/>
                <a:ext cx="425209" cy="46404"/>
              </a:xfrm>
              <a:custGeom>
                <a:avLst/>
                <a:gdLst>
                  <a:gd name="connsiteX0" fmla="*/ 0 w 425209"/>
                  <a:gd name="connsiteY0" fmla="*/ 0 h 46404"/>
                  <a:gd name="connsiteX1" fmla="*/ 425210 w 425209"/>
                  <a:gd name="connsiteY1" fmla="*/ 0 h 46404"/>
                  <a:gd name="connsiteX2" fmla="*/ 425210 w 425209"/>
                  <a:gd name="connsiteY2" fmla="*/ 46405 h 46404"/>
                  <a:gd name="connsiteX3" fmla="*/ 0 w 425209"/>
                  <a:gd name="connsiteY3" fmla="*/ 46405 h 46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209" h="46404">
                    <a:moveTo>
                      <a:pt x="0" y="0"/>
                    </a:moveTo>
                    <a:lnTo>
                      <a:pt x="425210" y="0"/>
                    </a:lnTo>
                    <a:lnTo>
                      <a:pt x="425210" y="46405"/>
                    </a:lnTo>
                    <a:lnTo>
                      <a:pt x="0" y="46405"/>
                    </a:ln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5" name="Forma Livre: Forma 2854">
                <a:extLst>
                  <a:ext uri="{FF2B5EF4-FFF2-40B4-BE49-F238E27FC236}">
                    <a16:creationId xmlns:a16="http://schemas.microsoft.com/office/drawing/2014/main" id="{017E58FD-5F3D-150E-040E-CE9DC86E64E2}"/>
                  </a:ext>
                </a:extLst>
              </p:cNvPr>
              <p:cNvSpPr/>
              <p:nvPr/>
            </p:nvSpPr>
            <p:spPr>
              <a:xfrm>
                <a:off x="8602118" y="7416462"/>
                <a:ext cx="284684" cy="46404"/>
              </a:xfrm>
              <a:custGeom>
                <a:avLst/>
                <a:gdLst>
                  <a:gd name="connsiteX0" fmla="*/ 0 w 284684"/>
                  <a:gd name="connsiteY0" fmla="*/ 0 h 46404"/>
                  <a:gd name="connsiteX1" fmla="*/ 284685 w 284684"/>
                  <a:gd name="connsiteY1" fmla="*/ 0 h 46404"/>
                  <a:gd name="connsiteX2" fmla="*/ 284685 w 284684"/>
                  <a:gd name="connsiteY2" fmla="*/ 46405 h 46404"/>
                  <a:gd name="connsiteX3" fmla="*/ 0 w 284684"/>
                  <a:gd name="connsiteY3" fmla="*/ 46405 h 46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684" h="46404">
                    <a:moveTo>
                      <a:pt x="0" y="0"/>
                    </a:moveTo>
                    <a:lnTo>
                      <a:pt x="284685" y="0"/>
                    </a:lnTo>
                    <a:lnTo>
                      <a:pt x="284685" y="46405"/>
                    </a:lnTo>
                    <a:lnTo>
                      <a:pt x="0" y="46405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6" name="Forma Livre: Forma 2855">
                <a:extLst>
                  <a:ext uri="{FF2B5EF4-FFF2-40B4-BE49-F238E27FC236}">
                    <a16:creationId xmlns:a16="http://schemas.microsoft.com/office/drawing/2014/main" id="{D0EFB98E-4BB0-F795-7102-CF1E87E4A99D}"/>
                  </a:ext>
                </a:extLst>
              </p:cNvPr>
              <p:cNvSpPr/>
              <p:nvPr/>
            </p:nvSpPr>
            <p:spPr>
              <a:xfrm>
                <a:off x="8461116" y="7414913"/>
                <a:ext cx="425031" cy="47953"/>
              </a:xfrm>
              <a:custGeom>
                <a:avLst/>
                <a:gdLst>
                  <a:gd name="connsiteX0" fmla="*/ 417 w 425031"/>
                  <a:gd name="connsiteY0" fmla="*/ 47954 h 47953"/>
                  <a:gd name="connsiteX1" fmla="*/ 417 w 425031"/>
                  <a:gd name="connsiteY1" fmla="*/ 44856 h 47953"/>
                  <a:gd name="connsiteX2" fmla="*/ 417 w 425031"/>
                  <a:gd name="connsiteY2" fmla="*/ 35801 h 47953"/>
                  <a:gd name="connsiteX3" fmla="*/ 0 w 425031"/>
                  <a:gd name="connsiteY3" fmla="*/ 1549 h 47953"/>
                  <a:gd name="connsiteX4" fmla="*/ 0 w 425031"/>
                  <a:gd name="connsiteY4" fmla="*/ 655 h 47953"/>
                  <a:gd name="connsiteX5" fmla="*/ 894 w 425031"/>
                  <a:gd name="connsiteY5" fmla="*/ 655 h 47953"/>
                  <a:gd name="connsiteX6" fmla="*/ 189730 w 425031"/>
                  <a:gd name="connsiteY6" fmla="*/ 0 h 47953"/>
                  <a:gd name="connsiteX7" fmla="*/ 356109 w 425031"/>
                  <a:gd name="connsiteY7" fmla="*/ 476 h 47953"/>
                  <a:gd name="connsiteX8" fmla="*/ 406565 w 425031"/>
                  <a:gd name="connsiteY8" fmla="*/ 953 h 47953"/>
                  <a:gd name="connsiteX9" fmla="*/ 420266 w 425031"/>
                  <a:gd name="connsiteY9" fmla="*/ 953 h 47953"/>
                  <a:gd name="connsiteX10" fmla="*/ 425031 w 425031"/>
                  <a:gd name="connsiteY10" fmla="*/ 1251 h 47953"/>
                  <a:gd name="connsiteX11" fmla="*/ 420266 w 425031"/>
                  <a:gd name="connsiteY11" fmla="*/ 1549 h 47953"/>
                  <a:gd name="connsiteX12" fmla="*/ 406565 w 425031"/>
                  <a:gd name="connsiteY12" fmla="*/ 1847 h 47953"/>
                  <a:gd name="connsiteX13" fmla="*/ 356109 w 425031"/>
                  <a:gd name="connsiteY13" fmla="*/ 2383 h 47953"/>
                  <a:gd name="connsiteX14" fmla="*/ 189730 w 425031"/>
                  <a:gd name="connsiteY14" fmla="*/ 2800 h 47953"/>
                  <a:gd name="connsiteX15" fmla="*/ 894 w 425031"/>
                  <a:gd name="connsiteY15" fmla="*/ 2204 h 47953"/>
                  <a:gd name="connsiteX16" fmla="*/ 1847 w 425031"/>
                  <a:gd name="connsiteY16" fmla="*/ 1251 h 47953"/>
                  <a:gd name="connsiteX17" fmla="*/ 1430 w 425031"/>
                  <a:gd name="connsiteY17" fmla="*/ 35504 h 47953"/>
                  <a:gd name="connsiteX18" fmla="*/ 1430 w 425031"/>
                  <a:gd name="connsiteY18" fmla="*/ 44558 h 47953"/>
                  <a:gd name="connsiteX19" fmla="*/ 417 w 425031"/>
                  <a:gd name="connsiteY19" fmla="*/ 47954 h 4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5031" h="47953">
                    <a:moveTo>
                      <a:pt x="417" y="47954"/>
                    </a:moveTo>
                    <a:cubicBezTo>
                      <a:pt x="316" y="46923"/>
                      <a:pt x="316" y="45887"/>
                      <a:pt x="417" y="44856"/>
                    </a:cubicBezTo>
                    <a:cubicBezTo>
                      <a:pt x="417" y="42533"/>
                      <a:pt x="417" y="39554"/>
                      <a:pt x="417" y="35801"/>
                    </a:cubicBezTo>
                    <a:cubicBezTo>
                      <a:pt x="417" y="27521"/>
                      <a:pt x="417" y="16024"/>
                      <a:pt x="0" y="1549"/>
                    </a:cubicBezTo>
                    <a:lnTo>
                      <a:pt x="0" y="655"/>
                    </a:lnTo>
                    <a:lnTo>
                      <a:pt x="894" y="655"/>
                    </a:lnTo>
                    <a:cubicBezTo>
                      <a:pt x="43188" y="238"/>
                      <a:pt x="112051" y="0"/>
                      <a:pt x="189730" y="0"/>
                    </a:cubicBezTo>
                    <a:lnTo>
                      <a:pt x="356109" y="476"/>
                    </a:lnTo>
                    <a:lnTo>
                      <a:pt x="406565" y="953"/>
                    </a:lnTo>
                    <a:lnTo>
                      <a:pt x="420266" y="953"/>
                    </a:lnTo>
                    <a:cubicBezTo>
                      <a:pt x="421862" y="923"/>
                      <a:pt x="423453" y="1025"/>
                      <a:pt x="425031" y="1251"/>
                    </a:cubicBezTo>
                    <a:cubicBezTo>
                      <a:pt x="423459" y="1513"/>
                      <a:pt x="421862" y="1614"/>
                      <a:pt x="420266" y="1549"/>
                    </a:cubicBezTo>
                    <a:lnTo>
                      <a:pt x="406565" y="1847"/>
                    </a:lnTo>
                    <a:lnTo>
                      <a:pt x="356109" y="2383"/>
                    </a:lnTo>
                    <a:lnTo>
                      <a:pt x="189730" y="2800"/>
                    </a:lnTo>
                    <a:cubicBezTo>
                      <a:pt x="112289" y="2800"/>
                      <a:pt x="43188" y="2800"/>
                      <a:pt x="894" y="2204"/>
                    </a:cubicBezTo>
                    <a:lnTo>
                      <a:pt x="1847" y="1251"/>
                    </a:lnTo>
                    <a:cubicBezTo>
                      <a:pt x="1847" y="15726"/>
                      <a:pt x="1489" y="27223"/>
                      <a:pt x="1430" y="35504"/>
                    </a:cubicBezTo>
                    <a:cubicBezTo>
                      <a:pt x="1430" y="39257"/>
                      <a:pt x="1430" y="42235"/>
                      <a:pt x="1430" y="44558"/>
                    </a:cubicBezTo>
                    <a:cubicBezTo>
                      <a:pt x="1269" y="45738"/>
                      <a:pt x="929" y="46881"/>
                      <a:pt x="417" y="4795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857" name="Gráfico 455">
              <a:extLst>
                <a:ext uri="{FF2B5EF4-FFF2-40B4-BE49-F238E27FC236}">
                  <a16:creationId xmlns:a16="http://schemas.microsoft.com/office/drawing/2014/main" id="{77AD5D8B-55B5-CF9A-F1B8-40D6F213E74A}"/>
                </a:ext>
              </a:extLst>
            </p:cNvPr>
            <p:cNvGrpSpPr/>
            <p:nvPr/>
          </p:nvGrpSpPr>
          <p:grpSpPr>
            <a:xfrm>
              <a:off x="8942024" y="6300111"/>
              <a:ext cx="940668" cy="1754238"/>
              <a:chOff x="8942024" y="6300111"/>
              <a:chExt cx="940668" cy="1754238"/>
            </a:xfrm>
          </p:grpSpPr>
          <p:sp>
            <p:nvSpPr>
              <p:cNvPr id="2858" name="Forma Livre: Forma 2857">
                <a:extLst>
                  <a:ext uri="{FF2B5EF4-FFF2-40B4-BE49-F238E27FC236}">
                    <a16:creationId xmlns:a16="http://schemas.microsoft.com/office/drawing/2014/main" id="{D5581BF5-0F1F-F7D0-2892-23C38F9FDBE9}"/>
                  </a:ext>
                </a:extLst>
              </p:cNvPr>
              <p:cNvSpPr/>
              <p:nvPr/>
            </p:nvSpPr>
            <p:spPr>
              <a:xfrm>
                <a:off x="9427280" y="7561634"/>
                <a:ext cx="54625" cy="355632"/>
              </a:xfrm>
              <a:custGeom>
                <a:avLst/>
                <a:gdLst>
                  <a:gd name="connsiteX0" fmla="*/ 0 w 54625"/>
                  <a:gd name="connsiteY0" fmla="*/ 0 h 355632"/>
                  <a:gd name="connsiteX1" fmla="*/ 54626 w 54625"/>
                  <a:gd name="connsiteY1" fmla="*/ 0 h 355632"/>
                  <a:gd name="connsiteX2" fmla="*/ 54626 w 54625"/>
                  <a:gd name="connsiteY2" fmla="*/ 355632 h 355632"/>
                  <a:gd name="connsiteX3" fmla="*/ 0 w 54625"/>
                  <a:gd name="connsiteY3" fmla="*/ 355632 h 355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25" h="355632">
                    <a:moveTo>
                      <a:pt x="0" y="0"/>
                    </a:moveTo>
                    <a:lnTo>
                      <a:pt x="54626" y="0"/>
                    </a:lnTo>
                    <a:lnTo>
                      <a:pt x="54626" y="355632"/>
                    </a:lnTo>
                    <a:lnTo>
                      <a:pt x="0" y="355632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59" name="Forma Livre: Forma 2858">
                <a:extLst>
                  <a:ext uri="{FF2B5EF4-FFF2-40B4-BE49-F238E27FC236}">
                    <a16:creationId xmlns:a16="http://schemas.microsoft.com/office/drawing/2014/main" id="{7BD27CFD-9CF6-C89C-91E0-52BE665FF427}"/>
                  </a:ext>
                </a:extLst>
              </p:cNvPr>
              <p:cNvSpPr/>
              <p:nvPr/>
            </p:nvSpPr>
            <p:spPr>
              <a:xfrm>
                <a:off x="9744133" y="7561634"/>
                <a:ext cx="54625" cy="351581"/>
              </a:xfrm>
              <a:custGeom>
                <a:avLst/>
                <a:gdLst>
                  <a:gd name="connsiteX0" fmla="*/ 0 w 54625"/>
                  <a:gd name="connsiteY0" fmla="*/ 0 h 351581"/>
                  <a:gd name="connsiteX1" fmla="*/ 54626 w 54625"/>
                  <a:gd name="connsiteY1" fmla="*/ 0 h 351581"/>
                  <a:gd name="connsiteX2" fmla="*/ 54626 w 54625"/>
                  <a:gd name="connsiteY2" fmla="*/ 351582 h 351581"/>
                  <a:gd name="connsiteX3" fmla="*/ 0 w 54625"/>
                  <a:gd name="connsiteY3" fmla="*/ 351582 h 351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25" h="351581">
                    <a:moveTo>
                      <a:pt x="0" y="0"/>
                    </a:moveTo>
                    <a:lnTo>
                      <a:pt x="54626" y="0"/>
                    </a:lnTo>
                    <a:lnTo>
                      <a:pt x="54626" y="351582"/>
                    </a:lnTo>
                    <a:lnTo>
                      <a:pt x="0" y="351582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0" name="Forma Livre: Forma 2859">
                <a:extLst>
                  <a:ext uri="{FF2B5EF4-FFF2-40B4-BE49-F238E27FC236}">
                    <a16:creationId xmlns:a16="http://schemas.microsoft.com/office/drawing/2014/main" id="{71B63DEE-5443-F925-22A3-E13C8CA4B68F}"/>
                  </a:ext>
                </a:extLst>
              </p:cNvPr>
              <p:cNvSpPr/>
              <p:nvPr/>
            </p:nvSpPr>
            <p:spPr>
              <a:xfrm>
                <a:off x="9464273" y="7687981"/>
                <a:ext cx="289569" cy="48430"/>
              </a:xfrm>
              <a:custGeom>
                <a:avLst/>
                <a:gdLst>
                  <a:gd name="connsiteX0" fmla="*/ 0 w 289569"/>
                  <a:gd name="connsiteY0" fmla="*/ 0 h 48430"/>
                  <a:gd name="connsiteX1" fmla="*/ 289569 w 289569"/>
                  <a:gd name="connsiteY1" fmla="*/ 0 h 48430"/>
                  <a:gd name="connsiteX2" fmla="*/ 289569 w 289569"/>
                  <a:gd name="connsiteY2" fmla="*/ 48430 h 48430"/>
                  <a:gd name="connsiteX3" fmla="*/ 0 w 289569"/>
                  <a:gd name="connsiteY3" fmla="*/ 48430 h 4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569" h="48430">
                    <a:moveTo>
                      <a:pt x="0" y="0"/>
                    </a:moveTo>
                    <a:lnTo>
                      <a:pt x="289569" y="0"/>
                    </a:lnTo>
                    <a:lnTo>
                      <a:pt x="289569" y="48430"/>
                    </a:lnTo>
                    <a:lnTo>
                      <a:pt x="0" y="48430"/>
                    </a:ln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1" name="Forma Livre: Forma 2860">
                <a:extLst>
                  <a:ext uri="{FF2B5EF4-FFF2-40B4-BE49-F238E27FC236}">
                    <a16:creationId xmlns:a16="http://schemas.microsoft.com/office/drawing/2014/main" id="{880921D6-26EC-FCB7-32C2-32A0F7052703}"/>
                  </a:ext>
                </a:extLst>
              </p:cNvPr>
              <p:cNvSpPr/>
              <p:nvPr/>
            </p:nvSpPr>
            <p:spPr>
              <a:xfrm>
                <a:off x="9742584" y="7561932"/>
                <a:ext cx="56889" cy="351462"/>
              </a:xfrm>
              <a:custGeom>
                <a:avLst/>
                <a:gdLst>
                  <a:gd name="connsiteX0" fmla="*/ 56174 w 56889"/>
                  <a:gd name="connsiteY0" fmla="*/ 0 h 351462"/>
                  <a:gd name="connsiteX1" fmla="*/ 56174 w 56889"/>
                  <a:gd name="connsiteY1" fmla="*/ 1787 h 351462"/>
                  <a:gd name="connsiteX2" fmla="*/ 56174 w 56889"/>
                  <a:gd name="connsiteY2" fmla="*/ 7029 h 351462"/>
                  <a:gd name="connsiteX3" fmla="*/ 56174 w 56889"/>
                  <a:gd name="connsiteY3" fmla="*/ 27223 h 351462"/>
                  <a:gd name="connsiteX4" fmla="*/ 56532 w 56889"/>
                  <a:gd name="connsiteY4" fmla="*/ 101745 h 351462"/>
                  <a:gd name="connsiteX5" fmla="*/ 56889 w 56889"/>
                  <a:gd name="connsiteY5" fmla="*/ 350450 h 351462"/>
                  <a:gd name="connsiteX6" fmla="*/ 56889 w 56889"/>
                  <a:gd name="connsiteY6" fmla="*/ 351462 h 351462"/>
                  <a:gd name="connsiteX7" fmla="*/ 0 w 56889"/>
                  <a:gd name="connsiteY7" fmla="*/ 351462 h 351462"/>
                  <a:gd name="connsiteX8" fmla="*/ 0 w 56889"/>
                  <a:gd name="connsiteY8" fmla="*/ 350331 h 351462"/>
                  <a:gd name="connsiteX9" fmla="*/ 953 w 56889"/>
                  <a:gd name="connsiteY9" fmla="*/ 103592 h 351462"/>
                  <a:gd name="connsiteX10" fmla="*/ 1489 w 56889"/>
                  <a:gd name="connsiteY10" fmla="*/ 29725 h 351462"/>
                  <a:gd name="connsiteX11" fmla="*/ 1787 w 56889"/>
                  <a:gd name="connsiteY11" fmla="*/ 9710 h 351462"/>
                  <a:gd name="connsiteX12" fmla="*/ 1787 w 56889"/>
                  <a:gd name="connsiteY12" fmla="*/ 4527 h 351462"/>
                  <a:gd name="connsiteX13" fmla="*/ 1787 w 56889"/>
                  <a:gd name="connsiteY13" fmla="*/ 2800 h 351462"/>
                  <a:gd name="connsiteX14" fmla="*/ 1787 w 56889"/>
                  <a:gd name="connsiteY14" fmla="*/ 4527 h 351462"/>
                  <a:gd name="connsiteX15" fmla="*/ 1787 w 56889"/>
                  <a:gd name="connsiteY15" fmla="*/ 9710 h 351462"/>
                  <a:gd name="connsiteX16" fmla="*/ 1787 w 56889"/>
                  <a:gd name="connsiteY16" fmla="*/ 29725 h 351462"/>
                  <a:gd name="connsiteX17" fmla="*/ 1787 w 56889"/>
                  <a:gd name="connsiteY17" fmla="*/ 103592 h 351462"/>
                  <a:gd name="connsiteX18" fmla="*/ 1787 w 56889"/>
                  <a:gd name="connsiteY18" fmla="*/ 350331 h 351462"/>
                  <a:gd name="connsiteX19" fmla="*/ 655 w 56889"/>
                  <a:gd name="connsiteY19" fmla="*/ 349199 h 351462"/>
                  <a:gd name="connsiteX20" fmla="*/ 55281 w 56889"/>
                  <a:gd name="connsiteY20" fmla="*/ 349199 h 351462"/>
                  <a:gd name="connsiteX21" fmla="*/ 54090 w 56889"/>
                  <a:gd name="connsiteY21" fmla="*/ 350331 h 351462"/>
                  <a:gd name="connsiteX22" fmla="*/ 54447 w 56889"/>
                  <a:gd name="connsiteY22" fmla="*/ 101626 h 351462"/>
                  <a:gd name="connsiteX23" fmla="*/ 54804 w 56889"/>
                  <a:gd name="connsiteY23" fmla="*/ 27104 h 351462"/>
                  <a:gd name="connsiteX24" fmla="*/ 54804 w 56889"/>
                  <a:gd name="connsiteY24" fmla="*/ 6910 h 351462"/>
                  <a:gd name="connsiteX25" fmla="*/ 54804 w 56889"/>
                  <a:gd name="connsiteY25" fmla="*/ 1668 h 351462"/>
                  <a:gd name="connsiteX26" fmla="*/ 56174 w 56889"/>
                  <a:gd name="connsiteY26" fmla="*/ 0 h 35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6889" h="351462">
                    <a:moveTo>
                      <a:pt x="56174" y="0"/>
                    </a:moveTo>
                    <a:cubicBezTo>
                      <a:pt x="56174" y="0"/>
                      <a:pt x="56174" y="596"/>
                      <a:pt x="56174" y="1787"/>
                    </a:cubicBezTo>
                    <a:lnTo>
                      <a:pt x="56174" y="7029"/>
                    </a:lnTo>
                    <a:cubicBezTo>
                      <a:pt x="56174" y="11735"/>
                      <a:pt x="56174" y="18526"/>
                      <a:pt x="56174" y="27223"/>
                    </a:cubicBezTo>
                    <a:cubicBezTo>
                      <a:pt x="56174" y="45094"/>
                      <a:pt x="56174" y="70292"/>
                      <a:pt x="56532" y="101745"/>
                    </a:cubicBezTo>
                    <a:cubicBezTo>
                      <a:pt x="56532" y="164949"/>
                      <a:pt x="56532" y="252517"/>
                      <a:pt x="56889" y="350450"/>
                    </a:cubicBezTo>
                    <a:lnTo>
                      <a:pt x="56889" y="351462"/>
                    </a:lnTo>
                    <a:lnTo>
                      <a:pt x="0" y="351462"/>
                    </a:lnTo>
                    <a:lnTo>
                      <a:pt x="0" y="350331"/>
                    </a:lnTo>
                    <a:cubicBezTo>
                      <a:pt x="357" y="253053"/>
                      <a:pt x="715" y="166200"/>
                      <a:pt x="953" y="103592"/>
                    </a:cubicBezTo>
                    <a:cubicBezTo>
                      <a:pt x="953" y="72377"/>
                      <a:pt x="1370" y="47179"/>
                      <a:pt x="1489" y="29725"/>
                    </a:cubicBezTo>
                    <a:cubicBezTo>
                      <a:pt x="1489" y="21088"/>
                      <a:pt x="1489" y="14416"/>
                      <a:pt x="1787" y="9710"/>
                    </a:cubicBezTo>
                    <a:lnTo>
                      <a:pt x="1787" y="4527"/>
                    </a:lnTo>
                    <a:cubicBezTo>
                      <a:pt x="1698" y="3955"/>
                      <a:pt x="1698" y="3372"/>
                      <a:pt x="1787" y="2800"/>
                    </a:cubicBezTo>
                    <a:cubicBezTo>
                      <a:pt x="1787" y="2800"/>
                      <a:pt x="1787" y="3396"/>
                      <a:pt x="1787" y="4527"/>
                    </a:cubicBezTo>
                    <a:cubicBezTo>
                      <a:pt x="1787" y="5659"/>
                      <a:pt x="1787" y="7506"/>
                      <a:pt x="1787" y="9710"/>
                    </a:cubicBezTo>
                    <a:cubicBezTo>
                      <a:pt x="1787" y="14416"/>
                      <a:pt x="1787" y="21088"/>
                      <a:pt x="1787" y="29725"/>
                    </a:cubicBezTo>
                    <a:cubicBezTo>
                      <a:pt x="1787" y="47179"/>
                      <a:pt x="1787" y="72377"/>
                      <a:pt x="1787" y="103592"/>
                    </a:cubicBezTo>
                    <a:cubicBezTo>
                      <a:pt x="1787" y="166200"/>
                      <a:pt x="1787" y="253053"/>
                      <a:pt x="1787" y="350331"/>
                    </a:cubicBezTo>
                    <a:lnTo>
                      <a:pt x="655" y="349199"/>
                    </a:lnTo>
                    <a:lnTo>
                      <a:pt x="55281" y="349199"/>
                    </a:lnTo>
                    <a:lnTo>
                      <a:pt x="54090" y="350331"/>
                    </a:lnTo>
                    <a:cubicBezTo>
                      <a:pt x="54090" y="252398"/>
                      <a:pt x="54090" y="164830"/>
                      <a:pt x="54447" y="101626"/>
                    </a:cubicBezTo>
                    <a:cubicBezTo>
                      <a:pt x="54447" y="70173"/>
                      <a:pt x="54447" y="44737"/>
                      <a:pt x="54804" y="27104"/>
                    </a:cubicBezTo>
                    <a:cubicBezTo>
                      <a:pt x="54804" y="18407"/>
                      <a:pt x="54804" y="11616"/>
                      <a:pt x="54804" y="6910"/>
                    </a:cubicBezTo>
                    <a:lnTo>
                      <a:pt x="54804" y="1668"/>
                    </a:lnTo>
                    <a:cubicBezTo>
                      <a:pt x="55156" y="1031"/>
                      <a:pt x="55620" y="471"/>
                      <a:pt x="5617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2" name="Forma Livre: Forma 2861">
                <a:extLst>
                  <a:ext uri="{FF2B5EF4-FFF2-40B4-BE49-F238E27FC236}">
                    <a16:creationId xmlns:a16="http://schemas.microsoft.com/office/drawing/2014/main" id="{92EF4F68-83CD-AAB5-59F4-63C62EEE6298}"/>
                  </a:ext>
                </a:extLst>
              </p:cNvPr>
              <p:cNvSpPr/>
              <p:nvPr/>
            </p:nvSpPr>
            <p:spPr>
              <a:xfrm>
                <a:off x="9424481" y="7563659"/>
                <a:ext cx="56889" cy="354738"/>
              </a:xfrm>
              <a:custGeom>
                <a:avLst/>
                <a:gdLst>
                  <a:gd name="connsiteX0" fmla="*/ 3157 w 56889"/>
                  <a:gd name="connsiteY0" fmla="*/ 13046 h 354738"/>
                  <a:gd name="connsiteX1" fmla="*/ 3157 w 56889"/>
                  <a:gd name="connsiteY1" fmla="*/ 14773 h 354738"/>
                  <a:gd name="connsiteX2" fmla="*/ 3157 w 56889"/>
                  <a:gd name="connsiteY2" fmla="*/ 19837 h 354738"/>
                  <a:gd name="connsiteX3" fmla="*/ 3157 w 56889"/>
                  <a:gd name="connsiteY3" fmla="*/ 39376 h 354738"/>
                  <a:gd name="connsiteX4" fmla="*/ 3157 w 56889"/>
                  <a:gd name="connsiteY4" fmla="*/ 111634 h 354738"/>
                  <a:gd name="connsiteX5" fmla="*/ 3157 w 56889"/>
                  <a:gd name="connsiteY5" fmla="*/ 353607 h 354738"/>
                  <a:gd name="connsiteX6" fmla="*/ 2025 w 56889"/>
                  <a:gd name="connsiteY6" fmla="*/ 352416 h 354738"/>
                  <a:gd name="connsiteX7" fmla="*/ 56651 w 56889"/>
                  <a:gd name="connsiteY7" fmla="*/ 352416 h 354738"/>
                  <a:gd name="connsiteX8" fmla="*/ 55460 w 56889"/>
                  <a:gd name="connsiteY8" fmla="*/ 353607 h 354738"/>
                  <a:gd name="connsiteX9" fmla="*/ 55817 w 56889"/>
                  <a:gd name="connsiteY9" fmla="*/ 102758 h 354738"/>
                  <a:gd name="connsiteX10" fmla="*/ 56174 w 56889"/>
                  <a:gd name="connsiteY10" fmla="*/ 27462 h 354738"/>
                  <a:gd name="connsiteX11" fmla="*/ 56174 w 56889"/>
                  <a:gd name="connsiteY11" fmla="*/ 7089 h 354738"/>
                  <a:gd name="connsiteX12" fmla="*/ 56174 w 56889"/>
                  <a:gd name="connsiteY12" fmla="*/ 1787 h 354738"/>
                  <a:gd name="connsiteX13" fmla="*/ 56174 w 56889"/>
                  <a:gd name="connsiteY13" fmla="*/ 0 h 354738"/>
                  <a:gd name="connsiteX14" fmla="*/ 56174 w 56889"/>
                  <a:gd name="connsiteY14" fmla="*/ 1787 h 354738"/>
                  <a:gd name="connsiteX15" fmla="*/ 56174 w 56889"/>
                  <a:gd name="connsiteY15" fmla="*/ 7089 h 354738"/>
                  <a:gd name="connsiteX16" fmla="*/ 56174 w 56889"/>
                  <a:gd name="connsiteY16" fmla="*/ 27462 h 354738"/>
                  <a:gd name="connsiteX17" fmla="*/ 56532 w 56889"/>
                  <a:gd name="connsiteY17" fmla="*/ 102758 h 354738"/>
                  <a:gd name="connsiteX18" fmla="*/ 56889 w 56889"/>
                  <a:gd name="connsiteY18" fmla="*/ 353607 h 354738"/>
                  <a:gd name="connsiteX19" fmla="*/ 56889 w 56889"/>
                  <a:gd name="connsiteY19" fmla="*/ 354739 h 354738"/>
                  <a:gd name="connsiteX20" fmla="*/ 0 w 56889"/>
                  <a:gd name="connsiteY20" fmla="*/ 354739 h 354738"/>
                  <a:gd name="connsiteX21" fmla="*/ 0 w 56889"/>
                  <a:gd name="connsiteY21" fmla="*/ 353607 h 354738"/>
                  <a:gd name="connsiteX22" fmla="*/ 774 w 56889"/>
                  <a:gd name="connsiteY22" fmla="*/ 111634 h 354738"/>
                  <a:gd name="connsiteX23" fmla="*/ 1251 w 56889"/>
                  <a:gd name="connsiteY23" fmla="*/ 39376 h 354738"/>
                  <a:gd name="connsiteX24" fmla="*/ 1251 w 56889"/>
                  <a:gd name="connsiteY24" fmla="*/ 19837 h 354738"/>
                  <a:gd name="connsiteX25" fmla="*/ 1251 w 56889"/>
                  <a:gd name="connsiteY25" fmla="*/ 14773 h 354738"/>
                  <a:gd name="connsiteX26" fmla="*/ 3157 w 56889"/>
                  <a:gd name="connsiteY26" fmla="*/ 13046 h 354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6889" h="354738">
                    <a:moveTo>
                      <a:pt x="3157" y="13046"/>
                    </a:moveTo>
                    <a:cubicBezTo>
                      <a:pt x="3211" y="13618"/>
                      <a:pt x="3211" y="14201"/>
                      <a:pt x="3157" y="14773"/>
                    </a:cubicBezTo>
                    <a:cubicBezTo>
                      <a:pt x="3157" y="16024"/>
                      <a:pt x="3157" y="17692"/>
                      <a:pt x="3157" y="19837"/>
                    </a:cubicBezTo>
                    <a:cubicBezTo>
                      <a:pt x="3157" y="24424"/>
                      <a:pt x="3157" y="30976"/>
                      <a:pt x="3157" y="39376"/>
                    </a:cubicBezTo>
                    <a:cubicBezTo>
                      <a:pt x="3157" y="56472"/>
                      <a:pt x="3157" y="81075"/>
                      <a:pt x="3157" y="111634"/>
                    </a:cubicBezTo>
                    <a:cubicBezTo>
                      <a:pt x="3157" y="172991"/>
                      <a:pt x="3157" y="258057"/>
                      <a:pt x="3157" y="353607"/>
                    </a:cubicBezTo>
                    <a:lnTo>
                      <a:pt x="2025" y="352416"/>
                    </a:lnTo>
                    <a:lnTo>
                      <a:pt x="56651" y="352416"/>
                    </a:lnTo>
                    <a:lnTo>
                      <a:pt x="55460" y="353607"/>
                    </a:lnTo>
                    <a:cubicBezTo>
                      <a:pt x="55460" y="254959"/>
                      <a:pt x="55460" y="166617"/>
                      <a:pt x="55817" y="102758"/>
                    </a:cubicBezTo>
                    <a:cubicBezTo>
                      <a:pt x="55817" y="71007"/>
                      <a:pt x="55817" y="45333"/>
                      <a:pt x="56174" y="27462"/>
                    </a:cubicBezTo>
                    <a:cubicBezTo>
                      <a:pt x="56174" y="18705"/>
                      <a:pt x="56174" y="11854"/>
                      <a:pt x="56174" y="7089"/>
                    </a:cubicBezTo>
                    <a:cubicBezTo>
                      <a:pt x="56174" y="4825"/>
                      <a:pt x="56174" y="3098"/>
                      <a:pt x="56174" y="1787"/>
                    </a:cubicBezTo>
                    <a:cubicBezTo>
                      <a:pt x="56085" y="1197"/>
                      <a:pt x="56085" y="590"/>
                      <a:pt x="56174" y="0"/>
                    </a:cubicBezTo>
                    <a:cubicBezTo>
                      <a:pt x="56174" y="0"/>
                      <a:pt x="56174" y="596"/>
                      <a:pt x="56174" y="1787"/>
                    </a:cubicBezTo>
                    <a:cubicBezTo>
                      <a:pt x="56174" y="2978"/>
                      <a:pt x="56174" y="4825"/>
                      <a:pt x="56174" y="7089"/>
                    </a:cubicBezTo>
                    <a:cubicBezTo>
                      <a:pt x="56174" y="11854"/>
                      <a:pt x="56174" y="18705"/>
                      <a:pt x="56174" y="27462"/>
                    </a:cubicBezTo>
                    <a:cubicBezTo>
                      <a:pt x="56174" y="45333"/>
                      <a:pt x="56174" y="71007"/>
                      <a:pt x="56532" y="102758"/>
                    </a:cubicBezTo>
                    <a:cubicBezTo>
                      <a:pt x="56532" y="166617"/>
                      <a:pt x="56532" y="254959"/>
                      <a:pt x="56889" y="353607"/>
                    </a:cubicBezTo>
                    <a:lnTo>
                      <a:pt x="56889" y="354739"/>
                    </a:lnTo>
                    <a:lnTo>
                      <a:pt x="0" y="354739"/>
                    </a:lnTo>
                    <a:lnTo>
                      <a:pt x="0" y="353607"/>
                    </a:lnTo>
                    <a:cubicBezTo>
                      <a:pt x="298" y="258295"/>
                      <a:pt x="596" y="172991"/>
                      <a:pt x="774" y="111634"/>
                    </a:cubicBezTo>
                    <a:cubicBezTo>
                      <a:pt x="774" y="81075"/>
                      <a:pt x="1132" y="56472"/>
                      <a:pt x="1251" y="39376"/>
                    </a:cubicBezTo>
                    <a:cubicBezTo>
                      <a:pt x="1251" y="30976"/>
                      <a:pt x="1251" y="24424"/>
                      <a:pt x="1251" y="19837"/>
                    </a:cubicBezTo>
                    <a:cubicBezTo>
                      <a:pt x="1251" y="17692"/>
                      <a:pt x="1251" y="16024"/>
                      <a:pt x="1251" y="14773"/>
                    </a:cubicBezTo>
                    <a:cubicBezTo>
                      <a:pt x="1805" y="14118"/>
                      <a:pt x="2448" y="13534"/>
                      <a:pt x="3157" y="130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3" name="Forma Livre: Forma 2862">
                <a:extLst>
                  <a:ext uri="{FF2B5EF4-FFF2-40B4-BE49-F238E27FC236}">
                    <a16:creationId xmlns:a16="http://schemas.microsoft.com/office/drawing/2014/main" id="{F685E12E-A736-AA87-0AD2-87BAD5708071}"/>
                  </a:ext>
                </a:extLst>
              </p:cNvPr>
              <p:cNvSpPr/>
              <p:nvPr/>
            </p:nvSpPr>
            <p:spPr>
              <a:xfrm>
                <a:off x="9350971" y="7397340"/>
                <a:ext cx="531720" cy="167987"/>
              </a:xfrm>
              <a:custGeom>
                <a:avLst/>
                <a:gdLst>
                  <a:gd name="connsiteX0" fmla="*/ 476738 w 531720"/>
                  <a:gd name="connsiteY0" fmla="*/ 0 h 167987"/>
                  <a:gd name="connsiteX1" fmla="*/ 531721 w 531720"/>
                  <a:gd name="connsiteY1" fmla="*/ 0 h 167987"/>
                  <a:gd name="connsiteX2" fmla="*/ 531721 w 531720"/>
                  <a:gd name="connsiteY2" fmla="*/ 167987 h 167987"/>
                  <a:gd name="connsiteX3" fmla="*/ 476738 w 531720"/>
                  <a:gd name="connsiteY3" fmla="*/ 167987 h 167987"/>
                  <a:gd name="connsiteX4" fmla="*/ 54983 w 531720"/>
                  <a:gd name="connsiteY4" fmla="*/ 167987 h 167987"/>
                  <a:gd name="connsiteX5" fmla="*/ 0 w 531720"/>
                  <a:gd name="connsiteY5" fmla="*/ 167987 h 167987"/>
                  <a:gd name="connsiteX6" fmla="*/ 0 w 531720"/>
                  <a:gd name="connsiteY6" fmla="*/ 0 h 167987"/>
                  <a:gd name="connsiteX7" fmla="*/ 54983 w 531720"/>
                  <a:gd name="connsiteY7" fmla="*/ 0 h 16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1720" h="167987">
                    <a:moveTo>
                      <a:pt x="476738" y="0"/>
                    </a:moveTo>
                    <a:cubicBezTo>
                      <a:pt x="507104" y="0"/>
                      <a:pt x="531721" y="0"/>
                      <a:pt x="531721" y="0"/>
                    </a:cubicBezTo>
                    <a:lnTo>
                      <a:pt x="531721" y="167987"/>
                    </a:lnTo>
                    <a:cubicBezTo>
                      <a:pt x="531721" y="167987"/>
                      <a:pt x="507104" y="167987"/>
                      <a:pt x="476738" y="167987"/>
                    </a:cubicBezTo>
                    <a:lnTo>
                      <a:pt x="54983" y="167987"/>
                    </a:lnTo>
                    <a:cubicBezTo>
                      <a:pt x="24617" y="167987"/>
                      <a:pt x="0" y="167987"/>
                      <a:pt x="0" y="167987"/>
                    </a:cubicBezTo>
                    <a:lnTo>
                      <a:pt x="0" y="0"/>
                    </a:lnTo>
                    <a:cubicBezTo>
                      <a:pt x="0" y="0"/>
                      <a:pt x="24617" y="0"/>
                      <a:pt x="54983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4" name="Forma Livre: Forma 2863">
                <a:extLst>
                  <a:ext uri="{FF2B5EF4-FFF2-40B4-BE49-F238E27FC236}">
                    <a16:creationId xmlns:a16="http://schemas.microsoft.com/office/drawing/2014/main" id="{56DEA3BC-DFD9-195A-C3B8-5E59370E748D}"/>
                  </a:ext>
                </a:extLst>
              </p:cNvPr>
              <p:cNvSpPr/>
              <p:nvPr/>
            </p:nvSpPr>
            <p:spPr>
              <a:xfrm>
                <a:off x="9446998" y="7564195"/>
                <a:ext cx="394174" cy="2263"/>
              </a:xfrm>
              <a:custGeom>
                <a:avLst/>
                <a:gdLst>
                  <a:gd name="connsiteX0" fmla="*/ 0 w 394174"/>
                  <a:gd name="connsiteY0" fmla="*/ 1132 h 2263"/>
                  <a:gd name="connsiteX1" fmla="*/ 197057 w 394174"/>
                  <a:gd name="connsiteY1" fmla="*/ 0 h 2263"/>
                  <a:gd name="connsiteX2" fmla="*/ 394174 w 394174"/>
                  <a:gd name="connsiteY2" fmla="*/ 1132 h 2263"/>
                  <a:gd name="connsiteX3" fmla="*/ 197057 w 394174"/>
                  <a:gd name="connsiteY3" fmla="*/ 2264 h 2263"/>
                  <a:gd name="connsiteX4" fmla="*/ 0 w 394174"/>
                  <a:gd name="connsiteY4" fmla="*/ 1132 h 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174" h="2263">
                    <a:moveTo>
                      <a:pt x="0" y="1132"/>
                    </a:moveTo>
                    <a:cubicBezTo>
                      <a:pt x="0" y="476"/>
                      <a:pt x="88283" y="0"/>
                      <a:pt x="197057" y="0"/>
                    </a:cubicBezTo>
                    <a:cubicBezTo>
                      <a:pt x="305832" y="0"/>
                      <a:pt x="394174" y="476"/>
                      <a:pt x="394174" y="1132"/>
                    </a:cubicBezTo>
                    <a:cubicBezTo>
                      <a:pt x="394174" y="1787"/>
                      <a:pt x="305951" y="2264"/>
                      <a:pt x="197057" y="2264"/>
                    </a:cubicBezTo>
                    <a:cubicBezTo>
                      <a:pt x="88163" y="2264"/>
                      <a:pt x="0" y="1787"/>
                      <a:pt x="0" y="11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5" name="Forma Livre: Forma 2864">
                <a:extLst>
                  <a:ext uri="{FF2B5EF4-FFF2-40B4-BE49-F238E27FC236}">
                    <a16:creationId xmlns:a16="http://schemas.microsoft.com/office/drawing/2014/main" id="{1C0EFC90-3B68-2631-F2D6-191B39CF346D}"/>
                  </a:ext>
                </a:extLst>
              </p:cNvPr>
              <p:cNvSpPr/>
              <p:nvPr/>
            </p:nvSpPr>
            <p:spPr>
              <a:xfrm>
                <a:off x="9480417" y="7378766"/>
                <a:ext cx="306924" cy="214976"/>
              </a:xfrm>
              <a:custGeom>
                <a:avLst/>
                <a:gdLst>
                  <a:gd name="connsiteX0" fmla="*/ 306845 w 306924"/>
                  <a:gd name="connsiteY0" fmla="*/ 7613 h 214976"/>
                  <a:gd name="connsiteX1" fmla="*/ 85781 w 306924"/>
                  <a:gd name="connsiteY1" fmla="*/ 167 h 214976"/>
                  <a:gd name="connsiteX2" fmla="*/ 48490 w 306924"/>
                  <a:gd name="connsiteY2" fmla="*/ 7911 h 214976"/>
                  <a:gd name="connsiteX3" fmla="*/ 33598 w 306924"/>
                  <a:gd name="connsiteY3" fmla="*/ 40555 h 214976"/>
                  <a:gd name="connsiteX4" fmla="*/ 0 w 306924"/>
                  <a:gd name="connsiteY4" fmla="*/ 203062 h 214976"/>
                  <a:gd name="connsiteX5" fmla="*/ 7029 w 306924"/>
                  <a:gd name="connsiteY5" fmla="*/ 214976 h 214976"/>
                  <a:gd name="connsiteX6" fmla="*/ 97754 w 306924"/>
                  <a:gd name="connsiteY6" fmla="*/ 95538 h 214976"/>
                  <a:gd name="connsiteX7" fmla="*/ 118604 w 306924"/>
                  <a:gd name="connsiteY7" fmla="*/ 61881 h 214976"/>
                  <a:gd name="connsiteX8" fmla="*/ 136475 w 306924"/>
                  <a:gd name="connsiteY8" fmla="*/ 60988 h 214976"/>
                  <a:gd name="connsiteX9" fmla="*/ 188718 w 306924"/>
                  <a:gd name="connsiteY9" fmla="*/ 66230 h 214976"/>
                  <a:gd name="connsiteX10" fmla="*/ 263537 w 306924"/>
                  <a:gd name="connsiteY10" fmla="*/ 62894 h 214976"/>
                  <a:gd name="connsiteX11" fmla="*/ 306845 w 306924"/>
                  <a:gd name="connsiteY11" fmla="*/ 7613 h 214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6924" h="214976">
                    <a:moveTo>
                      <a:pt x="306845" y="7613"/>
                    </a:moveTo>
                    <a:lnTo>
                      <a:pt x="85781" y="167"/>
                    </a:lnTo>
                    <a:cubicBezTo>
                      <a:pt x="72794" y="-310"/>
                      <a:pt x="58557" y="-310"/>
                      <a:pt x="48490" y="7911"/>
                    </a:cubicBezTo>
                    <a:cubicBezTo>
                      <a:pt x="38423" y="16132"/>
                      <a:pt x="36040" y="28582"/>
                      <a:pt x="33598" y="40555"/>
                    </a:cubicBezTo>
                    <a:lnTo>
                      <a:pt x="0" y="203062"/>
                    </a:lnTo>
                    <a:lnTo>
                      <a:pt x="7029" y="214976"/>
                    </a:lnTo>
                    <a:cubicBezTo>
                      <a:pt x="50950" y="187699"/>
                      <a:pt x="83255" y="145166"/>
                      <a:pt x="97754" y="95538"/>
                    </a:cubicBezTo>
                    <a:cubicBezTo>
                      <a:pt x="101507" y="82314"/>
                      <a:pt x="105737" y="66647"/>
                      <a:pt x="118604" y="61881"/>
                    </a:cubicBezTo>
                    <a:cubicBezTo>
                      <a:pt x="124412" y="60219"/>
                      <a:pt x="130530" y="59916"/>
                      <a:pt x="136475" y="60988"/>
                    </a:cubicBezTo>
                    <a:lnTo>
                      <a:pt x="188718" y="66230"/>
                    </a:lnTo>
                    <a:cubicBezTo>
                      <a:pt x="213737" y="68732"/>
                      <a:pt x="239769" y="71174"/>
                      <a:pt x="263537" y="62894"/>
                    </a:cubicBezTo>
                    <a:cubicBezTo>
                      <a:pt x="287306" y="54614"/>
                      <a:pt x="308394" y="32752"/>
                      <a:pt x="306845" y="76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6" name="Forma Livre: Forma 2865">
                <a:extLst>
                  <a:ext uri="{FF2B5EF4-FFF2-40B4-BE49-F238E27FC236}">
                    <a16:creationId xmlns:a16="http://schemas.microsoft.com/office/drawing/2014/main" id="{0752F271-4558-78A8-1A25-C231956578C0}"/>
                  </a:ext>
                </a:extLst>
              </p:cNvPr>
              <p:cNvSpPr/>
              <p:nvPr/>
            </p:nvSpPr>
            <p:spPr>
              <a:xfrm>
                <a:off x="9546175" y="6301616"/>
                <a:ext cx="263692" cy="267907"/>
              </a:xfrm>
              <a:custGeom>
                <a:avLst/>
                <a:gdLst>
                  <a:gd name="connsiteX0" fmla="*/ 97701 w 263692"/>
                  <a:gd name="connsiteY0" fmla="*/ 19296 h 267907"/>
                  <a:gd name="connsiteX1" fmla="*/ 123555 w 263692"/>
                  <a:gd name="connsiteY1" fmla="*/ 10718 h 267907"/>
                  <a:gd name="connsiteX2" fmla="*/ 134813 w 263692"/>
                  <a:gd name="connsiteY2" fmla="*/ 10718 h 267907"/>
                  <a:gd name="connsiteX3" fmla="*/ 140294 w 263692"/>
                  <a:gd name="connsiteY3" fmla="*/ 4761 h 267907"/>
                  <a:gd name="connsiteX4" fmla="*/ 162192 w 263692"/>
                  <a:gd name="connsiteY4" fmla="*/ 4320 h 267907"/>
                  <a:gd name="connsiteX5" fmla="*/ 162632 w 263692"/>
                  <a:gd name="connsiteY5" fmla="*/ 4761 h 267907"/>
                  <a:gd name="connsiteX6" fmla="*/ 166921 w 263692"/>
                  <a:gd name="connsiteY6" fmla="*/ 9169 h 267907"/>
                  <a:gd name="connsiteX7" fmla="*/ 190034 w 263692"/>
                  <a:gd name="connsiteY7" fmla="*/ 3688 h 267907"/>
                  <a:gd name="connsiteX8" fmla="*/ 181635 w 263692"/>
                  <a:gd name="connsiteY8" fmla="*/ 9645 h 267907"/>
                  <a:gd name="connsiteX9" fmla="*/ 182290 w 263692"/>
                  <a:gd name="connsiteY9" fmla="*/ 19474 h 267907"/>
                  <a:gd name="connsiteX10" fmla="*/ 208382 w 263692"/>
                  <a:gd name="connsiteY10" fmla="*/ 17628 h 267907"/>
                  <a:gd name="connsiteX11" fmla="*/ 217735 w 263692"/>
                  <a:gd name="connsiteY11" fmla="*/ 28827 h 267907"/>
                  <a:gd name="connsiteX12" fmla="*/ 223692 w 263692"/>
                  <a:gd name="connsiteY12" fmla="*/ 28827 h 267907"/>
                  <a:gd name="connsiteX13" fmla="*/ 236976 w 263692"/>
                  <a:gd name="connsiteY13" fmla="*/ 40145 h 267907"/>
                  <a:gd name="connsiteX14" fmla="*/ 238465 w 263692"/>
                  <a:gd name="connsiteY14" fmla="*/ 56050 h 267907"/>
                  <a:gd name="connsiteX15" fmla="*/ 248234 w 263692"/>
                  <a:gd name="connsiteY15" fmla="*/ 57718 h 267907"/>
                  <a:gd name="connsiteX16" fmla="*/ 244303 w 263692"/>
                  <a:gd name="connsiteY16" fmla="*/ 72194 h 267907"/>
                  <a:gd name="connsiteX17" fmla="*/ 250260 w 263692"/>
                  <a:gd name="connsiteY17" fmla="*/ 99238 h 267907"/>
                  <a:gd name="connsiteX18" fmla="*/ 261459 w 263692"/>
                  <a:gd name="connsiteY18" fmla="*/ 111152 h 267907"/>
                  <a:gd name="connsiteX19" fmla="*/ 261459 w 263692"/>
                  <a:gd name="connsiteY19" fmla="*/ 126879 h 267907"/>
                  <a:gd name="connsiteX20" fmla="*/ 259255 w 263692"/>
                  <a:gd name="connsiteY20" fmla="*/ 129917 h 267907"/>
                  <a:gd name="connsiteX21" fmla="*/ 259255 w 263692"/>
                  <a:gd name="connsiteY21" fmla="*/ 133968 h 267907"/>
                  <a:gd name="connsiteX22" fmla="*/ 262055 w 263692"/>
                  <a:gd name="connsiteY22" fmla="*/ 149396 h 267907"/>
                  <a:gd name="connsiteX23" fmla="*/ 252523 w 263692"/>
                  <a:gd name="connsiteY23" fmla="*/ 159761 h 267907"/>
                  <a:gd name="connsiteX24" fmla="*/ 248890 w 263692"/>
                  <a:gd name="connsiteY24" fmla="*/ 159761 h 267907"/>
                  <a:gd name="connsiteX25" fmla="*/ 247579 w 263692"/>
                  <a:gd name="connsiteY25" fmla="*/ 162085 h 267907"/>
                  <a:gd name="connsiteX26" fmla="*/ 248056 w 263692"/>
                  <a:gd name="connsiteY26" fmla="*/ 173403 h 267907"/>
                  <a:gd name="connsiteX27" fmla="*/ 246090 w 263692"/>
                  <a:gd name="connsiteY27" fmla="*/ 184245 h 267907"/>
                  <a:gd name="connsiteX28" fmla="*/ 237226 w 263692"/>
                  <a:gd name="connsiteY28" fmla="*/ 185895 h 267907"/>
                  <a:gd name="connsiteX29" fmla="*/ 236380 w 263692"/>
                  <a:gd name="connsiteY29" fmla="*/ 185198 h 267907"/>
                  <a:gd name="connsiteX30" fmla="*/ 240431 w 263692"/>
                  <a:gd name="connsiteY30" fmla="*/ 203069 h 267907"/>
                  <a:gd name="connsiteX31" fmla="*/ 239239 w 263692"/>
                  <a:gd name="connsiteY31" fmla="*/ 213255 h 267907"/>
                  <a:gd name="connsiteX32" fmla="*/ 227325 w 263692"/>
                  <a:gd name="connsiteY32" fmla="*/ 209741 h 267907"/>
                  <a:gd name="connsiteX33" fmla="*/ 221845 w 263692"/>
                  <a:gd name="connsiteY33" fmla="*/ 196754 h 267907"/>
                  <a:gd name="connsiteX34" fmla="*/ 218747 w 263692"/>
                  <a:gd name="connsiteY34" fmla="*/ 191929 h 267907"/>
                  <a:gd name="connsiteX35" fmla="*/ 216960 w 263692"/>
                  <a:gd name="connsiteY35" fmla="*/ 187819 h 267907"/>
                  <a:gd name="connsiteX36" fmla="*/ 211003 w 263692"/>
                  <a:gd name="connsiteY36" fmla="*/ 192048 h 267907"/>
                  <a:gd name="connsiteX37" fmla="*/ 215471 w 263692"/>
                  <a:gd name="connsiteY37" fmla="*/ 199852 h 267907"/>
                  <a:gd name="connsiteX38" fmla="*/ 217139 w 263692"/>
                  <a:gd name="connsiteY38" fmla="*/ 208251 h 267907"/>
                  <a:gd name="connsiteX39" fmla="*/ 214279 w 263692"/>
                  <a:gd name="connsiteY39" fmla="*/ 211587 h 267907"/>
                  <a:gd name="connsiteX40" fmla="*/ 218747 w 263692"/>
                  <a:gd name="connsiteY40" fmla="*/ 225527 h 267907"/>
                  <a:gd name="connsiteX41" fmla="*/ 213684 w 263692"/>
                  <a:gd name="connsiteY41" fmla="*/ 235177 h 267907"/>
                  <a:gd name="connsiteX42" fmla="*/ 201770 w 263692"/>
                  <a:gd name="connsiteY42" fmla="*/ 236607 h 267907"/>
                  <a:gd name="connsiteX43" fmla="*/ 200876 w 263692"/>
                  <a:gd name="connsiteY43" fmla="*/ 231960 h 267907"/>
                  <a:gd name="connsiteX44" fmla="*/ 197362 w 263692"/>
                  <a:gd name="connsiteY44" fmla="*/ 227671 h 267907"/>
                  <a:gd name="connsiteX45" fmla="*/ 190571 w 263692"/>
                  <a:gd name="connsiteY45" fmla="*/ 215757 h 267907"/>
                  <a:gd name="connsiteX46" fmla="*/ 195396 w 263692"/>
                  <a:gd name="connsiteY46" fmla="*/ 232496 h 267907"/>
                  <a:gd name="connsiteX47" fmla="*/ 190154 w 263692"/>
                  <a:gd name="connsiteY47" fmla="*/ 238096 h 267907"/>
                  <a:gd name="connsiteX48" fmla="*/ 180742 w 263692"/>
                  <a:gd name="connsiteY48" fmla="*/ 250010 h 267907"/>
                  <a:gd name="connsiteX49" fmla="*/ 167100 w 263692"/>
                  <a:gd name="connsiteY49" fmla="*/ 253405 h 267907"/>
                  <a:gd name="connsiteX50" fmla="*/ 159285 w 263692"/>
                  <a:gd name="connsiteY50" fmla="*/ 267470 h 267907"/>
                  <a:gd name="connsiteX51" fmla="*/ 147799 w 263692"/>
                  <a:gd name="connsiteY51" fmla="*/ 264247 h 267907"/>
                  <a:gd name="connsiteX52" fmla="*/ 144761 w 263692"/>
                  <a:gd name="connsiteY52" fmla="*/ 261388 h 267907"/>
                  <a:gd name="connsiteX53" fmla="*/ 140294 w 263692"/>
                  <a:gd name="connsiteY53" fmla="*/ 261388 h 267907"/>
                  <a:gd name="connsiteX54" fmla="*/ 116466 w 263692"/>
                  <a:gd name="connsiteY54" fmla="*/ 251261 h 267907"/>
                  <a:gd name="connsiteX55" fmla="*/ 120993 w 263692"/>
                  <a:gd name="connsiteY55" fmla="*/ 249772 h 267907"/>
                  <a:gd name="connsiteX56" fmla="*/ 95914 w 263692"/>
                  <a:gd name="connsiteY56" fmla="*/ 241670 h 267907"/>
                  <a:gd name="connsiteX57" fmla="*/ 88170 w 263692"/>
                  <a:gd name="connsiteY57" fmla="*/ 218319 h 267907"/>
                  <a:gd name="connsiteX58" fmla="*/ 91804 w 263692"/>
                  <a:gd name="connsiteY58" fmla="*/ 207715 h 267907"/>
                  <a:gd name="connsiteX59" fmla="*/ 85847 w 263692"/>
                  <a:gd name="connsiteY59" fmla="*/ 203069 h 267907"/>
                  <a:gd name="connsiteX60" fmla="*/ 54513 w 263692"/>
                  <a:gd name="connsiteY60" fmla="*/ 191155 h 267907"/>
                  <a:gd name="connsiteX61" fmla="*/ 40812 w 263692"/>
                  <a:gd name="connsiteY61" fmla="*/ 182815 h 267907"/>
                  <a:gd name="connsiteX62" fmla="*/ 41884 w 263692"/>
                  <a:gd name="connsiteY62" fmla="*/ 168447 h 267907"/>
                  <a:gd name="connsiteX63" fmla="*/ 41944 w 263692"/>
                  <a:gd name="connsiteY63" fmla="*/ 168399 h 267907"/>
                  <a:gd name="connsiteX64" fmla="*/ 31281 w 263692"/>
                  <a:gd name="connsiteY64" fmla="*/ 156485 h 267907"/>
                  <a:gd name="connsiteX65" fmla="*/ 14661 w 263692"/>
                  <a:gd name="connsiteY65" fmla="*/ 148622 h 267907"/>
                  <a:gd name="connsiteX66" fmla="*/ 5130 w 263692"/>
                  <a:gd name="connsiteY66" fmla="*/ 134027 h 267907"/>
                  <a:gd name="connsiteX67" fmla="*/ 18294 w 263692"/>
                  <a:gd name="connsiteY67" fmla="*/ 128070 h 267907"/>
                  <a:gd name="connsiteX68" fmla="*/ 66 w 263692"/>
                  <a:gd name="connsiteY68" fmla="*/ 108710 h 267907"/>
                  <a:gd name="connsiteX69" fmla="*/ 13767 w 263692"/>
                  <a:gd name="connsiteY69" fmla="*/ 92030 h 267907"/>
                  <a:gd name="connsiteX70" fmla="*/ 9240 w 263692"/>
                  <a:gd name="connsiteY70" fmla="*/ 85120 h 267907"/>
                  <a:gd name="connsiteX71" fmla="*/ 18056 w 263692"/>
                  <a:gd name="connsiteY71" fmla="*/ 72134 h 267907"/>
                  <a:gd name="connsiteX72" fmla="*/ 31281 w 263692"/>
                  <a:gd name="connsiteY72" fmla="*/ 61769 h 267907"/>
                  <a:gd name="connsiteX73" fmla="*/ 31281 w 263692"/>
                  <a:gd name="connsiteY73" fmla="*/ 44315 h 267907"/>
                  <a:gd name="connsiteX74" fmla="*/ 39978 w 263692"/>
                  <a:gd name="connsiteY74" fmla="*/ 42349 h 267907"/>
                  <a:gd name="connsiteX75" fmla="*/ 70299 w 263692"/>
                  <a:gd name="connsiteY75" fmla="*/ 30435 h 267907"/>
                  <a:gd name="connsiteX76" fmla="*/ 71073 w 263692"/>
                  <a:gd name="connsiteY76" fmla="*/ 27874 h 267907"/>
                  <a:gd name="connsiteX77" fmla="*/ 70120 w 263692"/>
                  <a:gd name="connsiteY77" fmla="*/ 25729 h 267907"/>
                  <a:gd name="connsiteX78" fmla="*/ 61423 w 263692"/>
                  <a:gd name="connsiteY78" fmla="*/ 18759 h 267907"/>
                  <a:gd name="connsiteX79" fmla="*/ 57611 w 263692"/>
                  <a:gd name="connsiteY79" fmla="*/ 9109 h 267907"/>
                  <a:gd name="connsiteX80" fmla="*/ 65414 w 263692"/>
                  <a:gd name="connsiteY80" fmla="*/ 9705 h 267907"/>
                  <a:gd name="connsiteX81" fmla="*/ 76911 w 263692"/>
                  <a:gd name="connsiteY81" fmla="*/ 11432 h 267907"/>
                  <a:gd name="connsiteX82" fmla="*/ 77864 w 263692"/>
                  <a:gd name="connsiteY82" fmla="*/ 13100 h 267907"/>
                  <a:gd name="connsiteX83" fmla="*/ 88944 w 263692"/>
                  <a:gd name="connsiteY83" fmla="*/ 12385 h 267907"/>
                  <a:gd name="connsiteX84" fmla="*/ 96569 w 263692"/>
                  <a:gd name="connsiteY84" fmla="*/ 21559 h 267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63692" h="267907">
                    <a:moveTo>
                      <a:pt x="97701" y="19296"/>
                    </a:moveTo>
                    <a:cubicBezTo>
                      <a:pt x="104516" y="12576"/>
                      <a:pt x="114071" y="9401"/>
                      <a:pt x="123555" y="10718"/>
                    </a:cubicBezTo>
                    <a:cubicBezTo>
                      <a:pt x="127200" y="11969"/>
                      <a:pt x="131168" y="11969"/>
                      <a:pt x="134813" y="10718"/>
                    </a:cubicBezTo>
                    <a:cubicBezTo>
                      <a:pt x="136952" y="9038"/>
                      <a:pt x="138798" y="7030"/>
                      <a:pt x="140294" y="4761"/>
                    </a:cubicBezTo>
                    <a:cubicBezTo>
                      <a:pt x="146221" y="-1411"/>
                      <a:pt x="156026" y="-1607"/>
                      <a:pt x="162192" y="4320"/>
                    </a:cubicBezTo>
                    <a:cubicBezTo>
                      <a:pt x="162340" y="4463"/>
                      <a:pt x="162489" y="4612"/>
                      <a:pt x="162632" y="4761"/>
                    </a:cubicBezTo>
                    <a:cubicBezTo>
                      <a:pt x="163812" y="6452"/>
                      <a:pt x="165259" y="7942"/>
                      <a:pt x="166921" y="9169"/>
                    </a:cubicBezTo>
                    <a:cubicBezTo>
                      <a:pt x="174248" y="13219"/>
                      <a:pt x="182767" y="-482"/>
                      <a:pt x="190034" y="3688"/>
                    </a:cubicBezTo>
                    <a:cubicBezTo>
                      <a:pt x="186711" y="4808"/>
                      <a:pt x="183792" y="6881"/>
                      <a:pt x="181635" y="9645"/>
                    </a:cubicBezTo>
                    <a:cubicBezTo>
                      <a:pt x="179544" y="12677"/>
                      <a:pt x="179812" y="16746"/>
                      <a:pt x="182290" y="19474"/>
                    </a:cubicBezTo>
                    <a:cubicBezTo>
                      <a:pt x="189081" y="25729"/>
                      <a:pt x="200817" y="12385"/>
                      <a:pt x="208382" y="17628"/>
                    </a:cubicBezTo>
                    <a:cubicBezTo>
                      <a:pt x="212492" y="20427"/>
                      <a:pt x="212909" y="27576"/>
                      <a:pt x="217735" y="28827"/>
                    </a:cubicBezTo>
                    <a:cubicBezTo>
                      <a:pt x="219706" y="29178"/>
                      <a:pt x="221720" y="29178"/>
                      <a:pt x="223692" y="28827"/>
                    </a:cubicBezTo>
                    <a:cubicBezTo>
                      <a:pt x="230405" y="28535"/>
                      <a:pt x="236201" y="33473"/>
                      <a:pt x="236976" y="40145"/>
                    </a:cubicBezTo>
                    <a:cubicBezTo>
                      <a:pt x="237393" y="45625"/>
                      <a:pt x="234474" y="52059"/>
                      <a:pt x="238465" y="56050"/>
                    </a:cubicBezTo>
                    <a:cubicBezTo>
                      <a:pt x="241324" y="57998"/>
                      <a:pt x="244892" y="58606"/>
                      <a:pt x="248234" y="57718"/>
                    </a:cubicBezTo>
                    <a:cubicBezTo>
                      <a:pt x="248038" y="62776"/>
                      <a:pt x="246691" y="67726"/>
                      <a:pt x="244303" y="72194"/>
                    </a:cubicBezTo>
                    <a:cubicBezTo>
                      <a:pt x="253185" y="78175"/>
                      <a:pt x="255806" y="90077"/>
                      <a:pt x="250260" y="99238"/>
                    </a:cubicBezTo>
                    <a:cubicBezTo>
                      <a:pt x="254715" y="102461"/>
                      <a:pt x="258516" y="106506"/>
                      <a:pt x="261459" y="111152"/>
                    </a:cubicBezTo>
                    <a:cubicBezTo>
                      <a:pt x="264437" y="115972"/>
                      <a:pt x="264437" y="122060"/>
                      <a:pt x="261459" y="126879"/>
                    </a:cubicBezTo>
                    <a:cubicBezTo>
                      <a:pt x="260571" y="127772"/>
                      <a:pt x="259833" y="128797"/>
                      <a:pt x="259255" y="129917"/>
                    </a:cubicBezTo>
                    <a:cubicBezTo>
                      <a:pt x="258897" y="131245"/>
                      <a:pt x="258897" y="132639"/>
                      <a:pt x="259255" y="133968"/>
                    </a:cubicBezTo>
                    <a:cubicBezTo>
                      <a:pt x="260797" y="138983"/>
                      <a:pt x="261733" y="144160"/>
                      <a:pt x="262055" y="149396"/>
                    </a:cubicBezTo>
                    <a:cubicBezTo>
                      <a:pt x="261757" y="154638"/>
                      <a:pt x="257706" y="160357"/>
                      <a:pt x="252523" y="159761"/>
                    </a:cubicBezTo>
                    <a:cubicBezTo>
                      <a:pt x="251272" y="159761"/>
                      <a:pt x="249962" y="159166"/>
                      <a:pt x="248890" y="159761"/>
                    </a:cubicBezTo>
                    <a:cubicBezTo>
                      <a:pt x="248157" y="160327"/>
                      <a:pt x="247680" y="161161"/>
                      <a:pt x="247579" y="162085"/>
                    </a:cubicBezTo>
                    <a:cubicBezTo>
                      <a:pt x="247144" y="165861"/>
                      <a:pt x="247305" y="169680"/>
                      <a:pt x="248056" y="173403"/>
                    </a:cubicBezTo>
                    <a:cubicBezTo>
                      <a:pt x="248818" y="177138"/>
                      <a:pt x="248115" y="181016"/>
                      <a:pt x="246090" y="184245"/>
                    </a:cubicBezTo>
                    <a:cubicBezTo>
                      <a:pt x="244100" y="187146"/>
                      <a:pt x="240133" y="187884"/>
                      <a:pt x="237226" y="185895"/>
                    </a:cubicBezTo>
                    <a:cubicBezTo>
                      <a:pt x="236928" y="185686"/>
                      <a:pt x="236642" y="185454"/>
                      <a:pt x="236380" y="185198"/>
                    </a:cubicBezTo>
                    <a:cubicBezTo>
                      <a:pt x="237690" y="191155"/>
                      <a:pt x="239061" y="197112"/>
                      <a:pt x="240431" y="203069"/>
                    </a:cubicBezTo>
                    <a:cubicBezTo>
                      <a:pt x="241205" y="206583"/>
                      <a:pt x="241860" y="210813"/>
                      <a:pt x="239239" y="213255"/>
                    </a:cubicBezTo>
                    <a:cubicBezTo>
                      <a:pt x="236618" y="215698"/>
                      <a:pt x="229946" y="213732"/>
                      <a:pt x="227325" y="209741"/>
                    </a:cubicBezTo>
                    <a:cubicBezTo>
                      <a:pt x="224704" y="205749"/>
                      <a:pt x="224347" y="200746"/>
                      <a:pt x="221845" y="196754"/>
                    </a:cubicBezTo>
                    <a:cubicBezTo>
                      <a:pt x="220647" y="195259"/>
                      <a:pt x="219611" y="193639"/>
                      <a:pt x="218747" y="191929"/>
                    </a:cubicBezTo>
                    <a:cubicBezTo>
                      <a:pt x="218211" y="190500"/>
                      <a:pt x="218092" y="188772"/>
                      <a:pt x="216960" y="187819"/>
                    </a:cubicBezTo>
                    <a:cubicBezTo>
                      <a:pt x="214637" y="185793"/>
                      <a:pt x="211003" y="189010"/>
                      <a:pt x="211003" y="192048"/>
                    </a:cubicBezTo>
                    <a:cubicBezTo>
                      <a:pt x="211712" y="195027"/>
                      <a:pt x="213267" y="197731"/>
                      <a:pt x="215471" y="199852"/>
                    </a:cubicBezTo>
                    <a:cubicBezTo>
                      <a:pt x="217681" y="202056"/>
                      <a:pt x="218336" y="205374"/>
                      <a:pt x="217139" y="208251"/>
                    </a:cubicBezTo>
                    <a:cubicBezTo>
                      <a:pt x="216364" y="209502"/>
                      <a:pt x="214994" y="210336"/>
                      <a:pt x="214279" y="211587"/>
                    </a:cubicBezTo>
                    <a:cubicBezTo>
                      <a:pt x="211658" y="215995"/>
                      <a:pt x="218092" y="220463"/>
                      <a:pt x="218747" y="225527"/>
                    </a:cubicBezTo>
                    <a:cubicBezTo>
                      <a:pt x="218652" y="229357"/>
                      <a:pt x="216781" y="232919"/>
                      <a:pt x="213684" y="235177"/>
                    </a:cubicBezTo>
                    <a:cubicBezTo>
                      <a:pt x="210348" y="238334"/>
                      <a:pt x="203974" y="240777"/>
                      <a:pt x="201770" y="236607"/>
                    </a:cubicBezTo>
                    <a:cubicBezTo>
                      <a:pt x="201115" y="235177"/>
                      <a:pt x="201412" y="233449"/>
                      <a:pt x="200876" y="231960"/>
                    </a:cubicBezTo>
                    <a:cubicBezTo>
                      <a:pt x="200108" y="230245"/>
                      <a:pt x="198892" y="228761"/>
                      <a:pt x="197362" y="227671"/>
                    </a:cubicBezTo>
                    <a:cubicBezTo>
                      <a:pt x="194020" y="224419"/>
                      <a:pt x="191667" y="220290"/>
                      <a:pt x="190571" y="215757"/>
                    </a:cubicBezTo>
                    <a:cubicBezTo>
                      <a:pt x="194323" y="220582"/>
                      <a:pt x="198255" y="227016"/>
                      <a:pt x="195396" y="232496"/>
                    </a:cubicBezTo>
                    <a:cubicBezTo>
                      <a:pt x="193954" y="234629"/>
                      <a:pt x="192185" y="236517"/>
                      <a:pt x="190154" y="238096"/>
                    </a:cubicBezTo>
                    <a:cubicBezTo>
                      <a:pt x="186579" y="241670"/>
                      <a:pt x="184197" y="246376"/>
                      <a:pt x="180742" y="250010"/>
                    </a:cubicBezTo>
                    <a:cubicBezTo>
                      <a:pt x="177418" y="253989"/>
                      <a:pt x="171901" y="255365"/>
                      <a:pt x="167100" y="253405"/>
                    </a:cubicBezTo>
                    <a:cubicBezTo>
                      <a:pt x="168828" y="259446"/>
                      <a:pt x="165325" y="265742"/>
                      <a:pt x="159285" y="267470"/>
                    </a:cubicBezTo>
                    <a:cubicBezTo>
                      <a:pt x="155156" y="268649"/>
                      <a:pt x="150712" y="267404"/>
                      <a:pt x="147799" y="264247"/>
                    </a:cubicBezTo>
                    <a:cubicBezTo>
                      <a:pt x="146983" y="263103"/>
                      <a:pt x="145953" y="262132"/>
                      <a:pt x="144761" y="261388"/>
                    </a:cubicBezTo>
                    <a:cubicBezTo>
                      <a:pt x="143302" y="260971"/>
                      <a:pt x="141753" y="260971"/>
                      <a:pt x="140294" y="261388"/>
                    </a:cubicBezTo>
                    <a:cubicBezTo>
                      <a:pt x="131078" y="262776"/>
                      <a:pt x="121863" y="258856"/>
                      <a:pt x="116466" y="251261"/>
                    </a:cubicBezTo>
                    <a:lnTo>
                      <a:pt x="120993" y="249772"/>
                    </a:lnTo>
                    <a:cubicBezTo>
                      <a:pt x="112117" y="249057"/>
                      <a:pt x="103527" y="246287"/>
                      <a:pt x="95914" y="241670"/>
                    </a:cubicBezTo>
                    <a:cubicBezTo>
                      <a:pt x="88140" y="236690"/>
                      <a:pt x="84912" y="226956"/>
                      <a:pt x="88170" y="218319"/>
                    </a:cubicBezTo>
                    <a:cubicBezTo>
                      <a:pt x="89897" y="214864"/>
                      <a:pt x="93174" y="211349"/>
                      <a:pt x="91804" y="207715"/>
                    </a:cubicBezTo>
                    <a:cubicBezTo>
                      <a:pt x="90910" y="205213"/>
                      <a:pt x="88110" y="204022"/>
                      <a:pt x="85847" y="203069"/>
                    </a:cubicBezTo>
                    <a:lnTo>
                      <a:pt x="54513" y="191155"/>
                    </a:lnTo>
                    <a:cubicBezTo>
                      <a:pt x="49271" y="189677"/>
                      <a:pt x="44529" y="186794"/>
                      <a:pt x="40812" y="182815"/>
                    </a:cubicBezTo>
                    <a:cubicBezTo>
                      <a:pt x="37142" y="178550"/>
                      <a:pt x="37619" y="172122"/>
                      <a:pt x="41884" y="168447"/>
                    </a:cubicBezTo>
                    <a:cubicBezTo>
                      <a:pt x="41902" y="168435"/>
                      <a:pt x="41926" y="168417"/>
                      <a:pt x="41944" y="168399"/>
                    </a:cubicBezTo>
                    <a:cubicBezTo>
                      <a:pt x="39567" y="163514"/>
                      <a:pt x="35873" y="159386"/>
                      <a:pt x="31281" y="156485"/>
                    </a:cubicBezTo>
                    <a:cubicBezTo>
                      <a:pt x="26098" y="153209"/>
                      <a:pt x="20022" y="151660"/>
                      <a:pt x="14661" y="148622"/>
                    </a:cubicBezTo>
                    <a:cubicBezTo>
                      <a:pt x="8990" y="145935"/>
                      <a:pt x="5308" y="140300"/>
                      <a:pt x="5130" y="134027"/>
                    </a:cubicBezTo>
                    <a:cubicBezTo>
                      <a:pt x="5666" y="128070"/>
                      <a:pt x="14184" y="123424"/>
                      <a:pt x="18294" y="128070"/>
                    </a:cubicBezTo>
                    <a:cubicBezTo>
                      <a:pt x="17699" y="118837"/>
                      <a:pt x="1257" y="117884"/>
                      <a:pt x="66" y="108710"/>
                    </a:cubicBezTo>
                    <a:cubicBezTo>
                      <a:pt x="-887" y="101264"/>
                      <a:pt x="8704" y="97630"/>
                      <a:pt x="13767" y="92030"/>
                    </a:cubicBezTo>
                    <a:cubicBezTo>
                      <a:pt x="12814" y="89409"/>
                      <a:pt x="10252" y="87682"/>
                      <a:pt x="9240" y="85120"/>
                    </a:cubicBezTo>
                    <a:cubicBezTo>
                      <a:pt x="7095" y="79699"/>
                      <a:pt x="12755" y="74517"/>
                      <a:pt x="18056" y="72134"/>
                    </a:cubicBezTo>
                    <a:cubicBezTo>
                      <a:pt x="23358" y="69751"/>
                      <a:pt x="29970" y="67369"/>
                      <a:pt x="31281" y="61769"/>
                    </a:cubicBezTo>
                    <a:cubicBezTo>
                      <a:pt x="32591" y="56169"/>
                      <a:pt x="27885" y="49319"/>
                      <a:pt x="31281" y="44315"/>
                    </a:cubicBezTo>
                    <a:cubicBezTo>
                      <a:pt x="33235" y="41509"/>
                      <a:pt x="37005" y="40657"/>
                      <a:pt x="39978" y="42349"/>
                    </a:cubicBezTo>
                    <a:cubicBezTo>
                      <a:pt x="44446" y="31865"/>
                      <a:pt x="64223" y="40324"/>
                      <a:pt x="70299" y="30435"/>
                    </a:cubicBezTo>
                    <a:cubicBezTo>
                      <a:pt x="70811" y="29679"/>
                      <a:pt x="71085" y="28785"/>
                      <a:pt x="71073" y="27874"/>
                    </a:cubicBezTo>
                    <a:cubicBezTo>
                      <a:pt x="70901" y="27105"/>
                      <a:pt x="70579" y="26373"/>
                      <a:pt x="70120" y="25729"/>
                    </a:cubicBezTo>
                    <a:cubicBezTo>
                      <a:pt x="67505" y="23072"/>
                      <a:pt x="64586" y="20737"/>
                      <a:pt x="61423" y="18759"/>
                    </a:cubicBezTo>
                    <a:cubicBezTo>
                      <a:pt x="58224" y="16686"/>
                      <a:pt x="56693" y="12808"/>
                      <a:pt x="57611" y="9109"/>
                    </a:cubicBezTo>
                    <a:cubicBezTo>
                      <a:pt x="59040" y="5714"/>
                      <a:pt x="65593" y="5952"/>
                      <a:pt x="65414" y="9705"/>
                    </a:cubicBezTo>
                    <a:cubicBezTo>
                      <a:pt x="69066" y="7006"/>
                      <a:pt x="74213" y="7781"/>
                      <a:pt x="76911" y="11432"/>
                    </a:cubicBezTo>
                    <a:cubicBezTo>
                      <a:pt x="77292" y="11951"/>
                      <a:pt x="77614" y="12511"/>
                      <a:pt x="77864" y="13100"/>
                    </a:cubicBezTo>
                    <a:cubicBezTo>
                      <a:pt x="80926" y="10277"/>
                      <a:pt x="85549" y="9979"/>
                      <a:pt x="88944" y="12385"/>
                    </a:cubicBezTo>
                    <a:cubicBezTo>
                      <a:pt x="92179" y="14798"/>
                      <a:pt x="94788" y="17937"/>
                      <a:pt x="96569" y="21559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7" name="Forma Livre: Forma 2866">
                <a:extLst>
                  <a:ext uri="{FF2B5EF4-FFF2-40B4-BE49-F238E27FC236}">
                    <a16:creationId xmlns:a16="http://schemas.microsoft.com/office/drawing/2014/main" id="{AD174E3E-CD07-BE74-AA12-F6A0D20B53B0}"/>
                  </a:ext>
                </a:extLst>
              </p:cNvPr>
              <p:cNvSpPr/>
              <p:nvPr/>
            </p:nvSpPr>
            <p:spPr>
              <a:xfrm>
                <a:off x="9544373" y="6300111"/>
                <a:ext cx="266719" cy="270704"/>
              </a:xfrm>
              <a:custGeom>
                <a:avLst/>
                <a:gdLst>
                  <a:gd name="connsiteX0" fmla="*/ 98193 w 266719"/>
                  <a:gd name="connsiteY0" fmla="*/ 22767 h 270704"/>
                  <a:gd name="connsiteX1" fmla="*/ 94619 w 266719"/>
                  <a:gd name="connsiteY1" fmla="*/ 17823 h 270704"/>
                  <a:gd name="connsiteX2" fmla="*/ 88662 w 266719"/>
                  <a:gd name="connsiteY2" fmla="*/ 13236 h 270704"/>
                  <a:gd name="connsiteX3" fmla="*/ 79548 w 266719"/>
                  <a:gd name="connsiteY3" fmla="*/ 14665 h 270704"/>
                  <a:gd name="connsiteX4" fmla="*/ 78953 w 266719"/>
                  <a:gd name="connsiteY4" fmla="*/ 15380 h 270704"/>
                  <a:gd name="connsiteX5" fmla="*/ 78953 w 266719"/>
                  <a:gd name="connsiteY5" fmla="*/ 14487 h 270704"/>
                  <a:gd name="connsiteX6" fmla="*/ 68897 w 266719"/>
                  <a:gd name="connsiteY6" fmla="*/ 10597 h 270704"/>
                  <a:gd name="connsiteX7" fmla="*/ 67515 w 266719"/>
                  <a:gd name="connsiteY7" fmla="*/ 11389 h 270704"/>
                  <a:gd name="connsiteX8" fmla="*/ 66264 w 266719"/>
                  <a:gd name="connsiteY8" fmla="*/ 12402 h 270704"/>
                  <a:gd name="connsiteX9" fmla="*/ 66264 w 266719"/>
                  <a:gd name="connsiteY9" fmla="*/ 10853 h 270704"/>
                  <a:gd name="connsiteX10" fmla="*/ 61796 w 266719"/>
                  <a:gd name="connsiteY10" fmla="*/ 8887 h 270704"/>
                  <a:gd name="connsiteX11" fmla="*/ 59670 w 266719"/>
                  <a:gd name="connsiteY11" fmla="*/ 14022 h 270704"/>
                  <a:gd name="connsiteX12" fmla="*/ 59771 w 266719"/>
                  <a:gd name="connsiteY12" fmla="*/ 14248 h 270704"/>
                  <a:gd name="connsiteX13" fmla="*/ 64477 w 266719"/>
                  <a:gd name="connsiteY13" fmla="*/ 20205 h 270704"/>
                  <a:gd name="connsiteX14" fmla="*/ 71566 w 266719"/>
                  <a:gd name="connsiteY14" fmla="*/ 25626 h 270704"/>
                  <a:gd name="connsiteX15" fmla="*/ 73353 w 266719"/>
                  <a:gd name="connsiteY15" fmla="*/ 30511 h 270704"/>
                  <a:gd name="connsiteX16" fmla="*/ 72042 w 266719"/>
                  <a:gd name="connsiteY16" fmla="*/ 32834 h 270704"/>
                  <a:gd name="connsiteX17" fmla="*/ 70255 w 266719"/>
                  <a:gd name="connsiteY17" fmla="*/ 34681 h 270704"/>
                  <a:gd name="connsiteX18" fmla="*/ 60545 w 266719"/>
                  <a:gd name="connsiteY18" fmla="*/ 37898 h 270704"/>
                  <a:gd name="connsiteX19" fmla="*/ 50359 w 266719"/>
                  <a:gd name="connsiteY19" fmla="*/ 38851 h 270704"/>
                  <a:gd name="connsiteX20" fmla="*/ 42436 w 266719"/>
                  <a:gd name="connsiteY20" fmla="*/ 43855 h 270704"/>
                  <a:gd name="connsiteX21" fmla="*/ 41960 w 266719"/>
                  <a:gd name="connsiteY21" fmla="*/ 44986 h 270704"/>
                  <a:gd name="connsiteX22" fmla="*/ 40887 w 266719"/>
                  <a:gd name="connsiteY22" fmla="*/ 44331 h 270704"/>
                  <a:gd name="connsiteX23" fmla="*/ 34930 w 266719"/>
                  <a:gd name="connsiteY23" fmla="*/ 44808 h 270704"/>
                  <a:gd name="connsiteX24" fmla="*/ 33143 w 266719"/>
                  <a:gd name="connsiteY24" fmla="*/ 51360 h 270704"/>
                  <a:gd name="connsiteX25" fmla="*/ 34633 w 266719"/>
                  <a:gd name="connsiteY25" fmla="*/ 59760 h 270704"/>
                  <a:gd name="connsiteX26" fmla="*/ 30999 w 266719"/>
                  <a:gd name="connsiteY26" fmla="*/ 68457 h 270704"/>
                  <a:gd name="connsiteX27" fmla="*/ 15391 w 266719"/>
                  <a:gd name="connsiteY27" fmla="*/ 77631 h 270704"/>
                  <a:gd name="connsiteX28" fmla="*/ 12055 w 266719"/>
                  <a:gd name="connsiteY28" fmla="*/ 84660 h 270704"/>
                  <a:gd name="connsiteX29" fmla="*/ 16940 w 266719"/>
                  <a:gd name="connsiteY29" fmla="*/ 92583 h 270704"/>
                  <a:gd name="connsiteX30" fmla="*/ 17238 w 266719"/>
                  <a:gd name="connsiteY30" fmla="*/ 93357 h 270704"/>
                  <a:gd name="connsiteX31" fmla="*/ 16702 w 266719"/>
                  <a:gd name="connsiteY31" fmla="*/ 93953 h 270704"/>
                  <a:gd name="connsiteX32" fmla="*/ 7349 w 266719"/>
                  <a:gd name="connsiteY32" fmla="*/ 101816 h 270704"/>
                  <a:gd name="connsiteX33" fmla="*/ 3835 w 266719"/>
                  <a:gd name="connsiteY33" fmla="*/ 111109 h 270704"/>
                  <a:gd name="connsiteX34" fmla="*/ 12711 w 266719"/>
                  <a:gd name="connsiteY34" fmla="*/ 118555 h 270704"/>
                  <a:gd name="connsiteX35" fmla="*/ 18251 w 266719"/>
                  <a:gd name="connsiteY35" fmla="*/ 122427 h 270704"/>
                  <a:gd name="connsiteX36" fmla="*/ 21706 w 266719"/>
                  <a:gd name="connsiteY36" fmla="*/ 129040 h 270704"/>
                  <a:gd name="connsiteX37" fmla="*/ 21706 w 266719"/>
                  <a:gd name="connsiteY37" fmla="*/ 133388 h 270704"/>
                  <a:gd name="connsiteX38" fmla="*/ 18966 w 266719"/>
                  <a:gd name="connsiteY38" fmla="*/ 130112 h 270704"/>
                  <a:gd name="connsiteX39" fmla="*/ 8481 w 266719"/>
                  <a:gd name="connsiteY39" fmla="*/ 134699 h 270704"/>
                  <a:gd name="connsiteX40" fmla="*/ 15868 w 266719"/>
                  <a:gd name="connsiteY40" fmla="*/ 147566 h 270704"/>
                  <a:gd name="connsiteX41" fmla="*/ 31952 w 266719"/>
                  <a:gd name="connsiteY41" fmla="*/ 155191 h 270704"/>
                  <a:gd name="connsiteX42" fmla="*/ 45176 w 266719"/>
                  <a:gd name="connsiteY42" fmla="*/ 169071 h 270704"/>
                  <a:gd name="connsiteX43" fmla="*/ 45772 w 266719"/>
                  <a:gd name="connsiteY43" fmla="*/ 170381 h 270704"/>
                  <a:gd name="connsiteX44" fmla="*/ 44581 w 266719"/>
                  <a:gd name="connsiteY44" fmla="*/ 171096 h 270704"/>
                  <a:gd name="connsiteX45" fmla="*/ 43866 w 266719"/>
                  <a:gd name="connsiteY45" fmla="*/ 183010 h 270704"/>
                  <a:gd name="connsiteX46" fmla="*/ 57150 w 266719"/>
                  <a:gd name="connsiteY46" fmla="*/ 190873 h 270704"/>
                  <a:gd name="connsiteX47" fmla="*/ 89199 w 266719"/>
                  <a:gd name="connsiteY47" fmla="*/ 202787 h 270704"/>
                  <a:gd name="connsiteX48" fmla="*/ 93488 w 266719"/>
                  <a:gd name="connsiteY48" fmla="*/ 205230 h 270704"/>
                  <a:gd name="connsiteX49" fmla="*/ 95811 w 266719"/>
                  <a:gd name="connsiteY49" fmla="*/ 210353 h 270704"/>
                  <a:gd name="connsiteX50" fmla="*/ 92117 w 266719"/>
                  <a:gd name="connsiteY50" fmla="*/ 219169 h 270704"/>
                  <a:gd name="connsiteX51" fmla="*/ 92892 w 266719"/>
                  <a:gd name="connsiteY51" fmla="*/ 234538 h 270704"/>
                  <a:gd name="connsiteX52" fmla="*/ 105938 w 266719"/>
                  <a:gd name="connsiteY52" fmla="*/ 244963 h 270704"/>
                  <a:gd name="connsiteX53" fmla="*/ 123451 w 266719"/>
                  <a:gd name="connsiteY53" fmla="*/ 248954 h 270704"/>
                  <a:gd name="connsiteX54" fmla="*/ 130778 w 266719"/>
                  <a:gd name="connsiteY54" fmla="*/ 250086 h 270704"/>
                  <a:gd name="connsiteX55" fmla="*/ 123749 w 266719"/>
                  <a:gd name="connsiteY55" fmla="*/ 252409 h 270704"/>
                  <a:gd name="connsiteX56" fmla="*/ 119162 w 266719"/>
                  <a:gd name="connsiteY56" fmla="*/ 253898 h 270704"/>
                  <a:gd name="connsiteX57" fmla="*/ 120056 w 266719"/>
                  <a:gd name="connsiteY57" fmla="*/ 251218 h 270704"/>
                  <a:gd name="connsiteX58" fmla="*/ 131970 w 266719"/>
                  <a:gd name="connsiteY58" fmla="*/ 259736 h 270704"/>
                  <a:gd name="connsiteX59" fmla="*/ 139416 w 266719"/>
                  <a:gd name="connsiteY59" fmla="*/ 261047 h 270704"/>
                  <a:gd name="connsiteX60" fmla="*/ 143348 w 266719"/>
                  <a:gd name="connsiteY60" fmla="*/ 260570 h 270704"/>
                  <a:gd name="connsiteX61" fmla="*/ 148590 w 266719"/>
                  <a:gd name="connsiteY61" fmla="*/ 261583 h 270704"/>
                  <a:gd name="connsiteX62" fmla="*/ 151628 w 266719"/>
                  <a:gd name="connsiteY62" fmla="*/ 264680 h 270704"/>
                  <a:gd name="connsiteX63" fmla="*/ 154547 w 266719"/>
                  <a:gd name="connsiteY63" fmla="*/ 266527 h 270704"/>
                  <a:gd name="connsiteX64" fmla="*/ 161516 w 266719"/>
                  <a:gd name="connsiteY64" fmla="*/ 266527 h 270704"/>
                  <a:gd name="connsiteX65" fmla="*/ 167473 w 266719"/>
                  <a:gd name="connsiteY65" fmla="*/ 254970 h 270704"/>
                  <a:gd name="connsiteX66" fmla="*/ 166163 w 266719"/>
                  <a:gd name="connsiteY66" fmla="*/ 250503 h 270704"/>
                  <a:gd name="connsiteX67" fmla="*/ 170094 w 266719"/>
                  <a:gd name="connsiteY67" fmla="*/ 252885 h 270704"/>
                  <a:gd name="connsiteX68" fmla="*/ 178196 w 266719"/>
                  <a:gd name="connsiteY68" fmla="*/ 252349 h 270704"/>
                  <a:gd name="connsiteX69" fmla="*/ 185047 w 266719"/>
                  <a:gd name="connsiteY69" fmla="*/ 245499 h 270704"/>
                  <a:gd name="connsiteX70" fmla="*/ 192076 w 266719"/>
                  <a:gd name="connsiteY70" fmla="*/ 236861 h 270704"/>
                  <a:gd name="connsiteX71" fmla="*/ 196663 w 266719"/>
                  <a:gd name="connsiteY71" fmla="*/ 229177 h 270704"/>
                  <a:gd name="connsiteX72" fmla="*/ 191242 w 266719"/>
                  <a:gd name="connsiteY72" fmla="*/ 217918 h 270704"/>
                  <a:gd name="connsiteX73" fmla="*/ 194458 w 266719"/>
                  <a:gd name="connsiteY73" fmla="*/ 216429 h 270704"/>
                  <a:gd name="connsiteX74" fmla="*/ 198688 w 266719"/>
                  <a:gd name="connsiteY74" fmla="*/ 225245 h 270704"/>
                  <a:gd name="connsiteX75" fmla="*/ 202262 w 266719"/>
                  <a:gd name="connsiteY75" fmla="*/ 228879 h 270704"/>
                  <a:gd name="connsiteX76" fmla="*/ 204228 w 266719"/>
                  <a:gd name="connsiteY76" fmla="*/ 231321 h 270704"/>
                  <a:gd name="connsiteX77" fmla="*/ 205122 w 266719"/>
                  <a:gd name="connsiteY77" fmla="*/ 234538 h 270704"/>
                  <a:gd name="connsiteX78" fmla="*/ 206253 w 266719"/>
                  <a:gd name="connsiteY78" fmla="*/ 237814 h 270704"/>
                  <a:gd name="connsiteX79" fmla="*/ 209887 w 266719"/>
                  <a:gd name="connsiteY79" fmla="*/ 237814 h 270704"/>
                  <a:gd name="connsiteX80" fmla="*/ 217095 w 266719"/>
                  <a:gd name="connsiteY80" fmla="*/ 231857 h 270704"/>
                  <a:gd name="connsiteX81" fmla="*/ 217810 w 266719"/>
                  <a:gd name="connsiteY81" fmla="*/ 223994 h 270704"/>
                  <a:gd name="connsiteX82" fmla="*/ 215189 w 266719"/>
                  <a:gd name="connsiteY82" fmla="*/ 219586 h 270704"/>
                  <a:gd name="connsiteX83" fmla="*/ 213938 w 266719"/>
                  <a:gd name="connsiteY83" fmla="*/ 213331 h 270704"/>
                  <a:gd name="connsiteX84" fmla="*/ 217333 w 266719"/>
                  <a:gd name="connsiteY84" fmla="*/ 208685 h 270704"/>
                  <a:gd name="connsiteX85" fmla="*/ 217691 w 266719"/>
                  <a:gd name="connsiteY85" fmla="*/ 205349 h 270704"/>
                  <a:gd name="connsiteX86" fmla="*/ 212329 w 266719"/>
                  <a:gd name="connsiteY86" fmla="*/ 197128 h 270704"/>
                  <a:gd name="connsiteX87" fmla="*/ 211436 w 266719"/>
                  <a:gd name="connsiteY87" fmla="*/ 190814 h 270704"/>
                  <a:gd name="connsiteX88" fmla="*/ 216678 w 266719"/>
                  <a:gd name="connsiteY88" fmla="*/ 186525 h 270704"/>
                  <a:gd name="connsiteX89" fmla="*/ 220371 w 266719"/>
                  <a:gd name="connsiteY89" fmla="*/ 188193 h 270704"/>
                  <a:gd name="connsiteX90" fmla="*/ 221742 w 266719"/>
                  <a:gd name="connsiteY90" fmla="*/ 191111 h 270704"/>
                  <a:gd name="connsiteX91" fmla="*/ 223707 w 266719"/>
                  <a:gd name="connsiteY91" fmla="*/ 195043 h 270704"/>
                  <a:gd name="connsiteX92" fmla="*/ 232524 w 266719"/>
                  <a:gd name="connsiteY92" fmla="*/ 212199 h 270704"/>
                  <a:gd name="connsiteX93" fmla="*/ 239374 w 266719"/>
                  <a:gd name="connsiteY93" fmla="*/ 213271 h 270704"/>
                  <a:gd name="connsiteX94" fmla="*/ 240506 w 266719"/>
                  <a:gd name="connsiteY94" fmla="*/ 205766 h 270704"/>
                  <a:gd name="connsiteX95" fmla="*/ 236217 w 266719"/>
                  <a:gd name="connsiteY95" fmla="*/ 186882 h 270704"/>
                  <a:gd name="connsiteX96" fmla="*/ 234311 w 266719"/>
                  <a:gd name="connsiteY96" fmla="*/ 178602 h 270704"/>
                  <a:gd name="connsiteX97" fmla="*/ 239255 w 266719"/>
                  <a:gd name="connsiteY97" fmla="*/ 185512 h 270704"/>
                  <a:gd name="connsiteX98" fmla="*/ 244021 w 266719"/>
                  <a:gd name="connsiteY98" fmla="*/ 186227 h 270704"/>
                  <a:gd name="connsiteX99" fmla="*/ 247595 w 266719"/>
                  <a:gd name="connsiteY99" fmla="*/ 181819 h 270704"/>
                  <a:gd name="connsiteX100" fmla="*/ 247118 w 266719"/>
                  <a:gd name="connsiteY100" fmla="*/ 167760 h 270704"/>
                  <a:gd name="connsiteX101" fmla="*/ 247118 w 266719"/>
                  <a:gd name="connsiteY101" fmla="*/ 163769 h 270704"/>
                  <a:gd name="connsiteX102" fmla="*/ 249620 w 266719"/>
                  <a:gd name="connsiteY102" fmla="*/ 159480 h 270704"/>
                  <a:gd name="connsiteX103" fmla="*/ 254088 w 266719"/>
                  <a:gd name="connsiteY103" fmla="*/ 159480 h 270704"/>
                  <a:gd name="connsiteX104" fmla="*/ 256709 w 266719"/>
                  <a:gd name="connsiteY104" fmla="*/ 159003 h 270704"/>
                  <a:gd name="connsiteX105" fmla="*/ 261653 w 266719"/>
                  <a:gd name="connsiteY105" fmla="*/ 148579 h 270704"/>
                  <a:gd name="connsiteX106" fmla="*/ 258854 w 266719"/>
                  <a:gd name="connsiteY106" fmla="*/ 135056 h 270704"/>
                  <a:gd name="connsiteX107" fmla="*/ 258854 w 266719"/>
                  <a:gd name="connsiteY107" fmla="*/ 130827 h 270704"/>
                  <a:gd name="connsiteX108" fmla="*/ 261117 w 266719"/>
                  <a:gd name="connsiteY108" fmla="*/ 127550 h 270704"/>
                  <a:gd name="connsiteX109" fmla="*/ 263321 w 266719"/>
                  <a:gd name="connsiteY109" fmla="*/ 122129 h 270704"/>
                  <a:gd name="connsiteX110" fmla="*/ 259807 w 266719"/>
                  <a:gd name="connsiteY110" fmla="*/ 110633 h 270704"/>
                  <a:gd name="connsiteX111" fmla="*/ 250633 w 266719"/>
                  <a:gd name="connsiteY111" fmla="*/ 101637 h 270704"/>
                  <a:gd name="connsiteX112" fmla="*/ 249561 w 266719"/>
                  <a:gd name="connsiteY112" fmla="*/ 100744 h 270704"/>
                  <a:gd name="connsiteX113" fmla="*/ 250335 w 266719"/>
                  <a:gd name="connsiteY113" fmla="*/ 99612 h 270704"/>
                  <a:gd name="connsiteX114" fmla="*/ 244795 w 266719"/>
                  <a:gd name="connsiteY114" fmla="*/ 74652 h 270704"/>
                  <a:gd name="connsiteX115" fmla="*/ 243604 w 266719"/>
                  <a:gd name="connsiteY115" fmla="*/ 73937 h 270704"/>
                  <a:gd name="connsiteX116" fmla="*/ 244259 w 266719"/>
                  <a:gd name="connsiteY116" fmla="*/ 72687 h 270704"/>
                  <a:gd name="connsiteX117" fmla="*/ 248071 w 266719"/>
                  <a:gd name="connsiteY117" fmla="*/ 58866 h 270704"/>
                  <a:gd name="connsiteX118" fmla="*/ 249680 w 266719"/>
                  <a:gd name="connsiteY118" fmla="*/ 60356 h 270704"/>
                  <a:gd name="connsiteX119" fmla="*/ 240744 w 266719"/>
                  <a:gd name="connsiteY119" fmla="*/ 59641 h 270704"/>
                  <a:gd name="connsiteX120" fmla="*/ 236217 w 266719"/>
                  <a:gd name="connsiteY120" fmla="*/ 51658 h 270704"/>
                  <a:gd name="connsiteX121" fmla="*/ 235264 w 266719"/>
                  <a:gd name="connsiteY121" fmla="*/ 36825 h 270704"/>
                  <a:gd name="connsiteX122" fmla="*/ 223350 w 266719"/>
                  <a:gd name="connsiteY122" fmla="*/ 31583 h 270704"/>
                  <a:gd name="connsiteX123" fmla="*/ 219180 w 266719"/>
                  <a:gd name="connsiteY123" fmla="*/ 31583 h 270704"/>
                  <a:gd name="connsiteX124" fmla="*/ 215368 w 266719"/>
                  <a:gd name="connsiteY124" fmla="*/ 29260 h 270704"/>
                  <a:gd name="connsiteX125" fmla="*/ 211436 w 266719"/>
                  <a:gd name="connsiteY125" fmla="*/ 22826 h 270704"/>
                  <a:gd name="connsiteX126" fmla="*/ 206849 w 266719"/>
                  <a:gd name="connsiteY126" fmla="*/ 19133 h 270704"/>
                  <a:gd name="connsiteX127" fmla="*/ 200594 w 266719"/>
                  <a:gd name="connsiteY127" fmla="*/ 20027 h 270704"/>
                  <a:gd name="connsiteX128" fmla="*/ 187131 w 266719"/>
                  <a:gd name="connsiteY128" fmla="*/ 23601 h 270704"/>
                  <a:gd name="connsiteX129" fmla="*/ 181175 w 266719"/>
                  <a:gd name="connsiteY129" fmla="*/ 19252 h 270704"/>
                  <a:gd name="connsiteX130" fmla="*/ 181175 w 266719"/>
                  <a:gd name="connsiteY130" fmla="*/ 12163 h 270704"/>
                  <a:gd name="connsiteX131" fmla="*/ 190884 w 266719"/>
                  <a:gd name="connsiteY131" fmla="*/ 3824 h 270704"/>
                  <a:gd name="connsiteX132" fmla="*/ 190884 w 266719"/>
                  <a:gd name="connsiteY132" fmla="*/ 5670 h 270704"/>
                  <a:gd name="connsiteX133" fmla="*/ 180698 w 266719"/>
                  <a:gd name="connsiteY133" fmla="*/ 8113 h 270704"/>
                  <a:gd name="connsiteX134" fmla="*/ 169499 w 266719"/>
                  <a:gd name="connsiteY134" fmla="*/ 11746 h 270704"/>
                  <a:gd name="connsiteX135" fmla="*/ 164793 w 266719"/>
                  <a:gd name="connsiteY135" fmla="*/ 8232 h 270704"/>
                  <a:gd name="connsiteX136" fmla="*/ 161338 w 266719"/>
                  <a:gd name="connsiteY136" fmla="*/ 4598 h 270704"/>
                  <a:gd name="connsiteX137" fmla="*/ 152462 w 266719"/>
                  <a:gd name="connsiteY137" fmla="*/ 1977 h 270704"/>
                  <a:gd name="connsiteX138" fmla="*/ 144181 w 266719"/>
                  <a:gd name="connsiteY138" fmla="*/ 4598 h 270704"/>
                  <a:gd name="connsiteX139" fmla="*/ 138582 w 266719"/>
                  <a:gd name="connsiteY139" fmla="*/ 10555 h 270704"/>
                  <a:gd name="connsiteX140" fmla="*/ 130957 w 266719"/>
                  <a:gd name="connsiteY140" fmla="*/ 13236 h 270704"/>
                  <a:gd name="connsiteX141" fmla="*/ 123987 w 266719"/>
                  <a:gd name="connsiteY141" fmla="*/ 12163 h 270704"/>
                  <a:gd name="connsiteX142" fmla="*/ 104687 w 266719"/>
                  <a:gd name="connsiteY142" fmla="*/ 16155 h 270704"/>
                  <a:gd name="connsiteX143" fmla="*/ 99028 w 266719"/>
                  <a:gd name="connsiteY143" fmla="*/ 20265 h 270704"/>
                  <a:gd name="connsiteX144" fmla="*/ 104389 w 266719"/>
                  <a:gd name="connsiteY144" fmla="*/ 15678 h 270704"/>
                  <a:gd name="connsiteX145" fmla="*/ 124106 w 266719"/>
                  <a:gd name="connsiteY145" fmla="*/ 11032 h 270704"/>
                  <a:gd name="connsiteX146" fmla="*/ 131017 w 266719"/>
                  <a:gd name="connsiteY146" fmla="*/ 11985 h 270704"/>
                  <a:gd name="connsiteX147" fmla="*/ 137569 w 266719"/>
                  <a:gd name="connsiteY147" fmla="*/ 9602 h 270704"/>
                  <a:gd name="connsiteX148" fmla="*/ 143526 w 266719"/>
                  <a:gd name="connsiteY148" fmla="*/ 3109 h 270704"/>
                  <a:gd name="connsiteX149" fmla="*/ 152640 w 266719"/>
                  <a:gd name="connsiteY149" fmla="*/ 11 h 270704"/>
                  <a:gd name="connsiteX150" fmla="*/ 162589 w 266719"/>
                  <a:gd name="connsiteY150" fmla="*/ 2930 h 270704"/>
                  <a:gd name="connsiteX151" fmla="*/ 170214 w 266719"/>
                  <a:gd name="connsiteY151" fmla="*/ 9662 h 270704"/>
                  <a:gd name="connsiteX152" fmla="*/ 179923 w 266719"/>
                  <a:gd name="connsiteY152" fmla="*/ 6087 h 270704"/>
                  <a:gd name="connsiteX153" fmla="*/ 185404 w 266719"/>
                  <a:gd name="connsiteY153" fmla="*/ 3288 h 270704"/>
                  <a:gd name="connsiteX154" fmla="*/ 192135 w 266719"/>
                  <a:gd name="connsiteY154" fmla="*/ 3585 h 270704"/>
                  <a:gd name="connsiteX155" fmla="*/ 193922 w 266719"/>
                  <a:gd name="connsiteY155" fmla="*/ 4598 h 270704"/>
                  <a:gd name="connsiteX156" fmla="*/ 192016 w 266719"/>
                  <a:gd name="connsiteY156" fmla="*/ 5432 h 270704"/>
                  <a:gd name="connsiteX157" fmla="*/ 183498 w 266719"/>
                  <a:gd name="connsiteY157" fmla="*/ 12640 h 270704"/>
                  <a:gd name="connsiteX158" fmla="*/ 183498 w 266719"/>
                  <a:gd name="connsiteY158" fmla="*/ 18061 h 270704"/>
                  <a:gd name="connsiteX159" fmla="*/ 187668 w 266719"/>
                  <a:gd name="connsiteY159" fmla="*/ 21039 h 270704"/>
                  <a:gd name="connsiteX160" fmla="*/ 200058 w 266719"/>
                  <a:gd name="connsiteY160" fmla="*/ 17465 h 270704"/>
                  <a:gd name="connsiteX161" fmla="*/ 207564 w 266719"/>
                  <a:gd name="connsiteY161" fmla="*/ 16453 h 270704"/>
                  <a:gd name="connsiteX162" fmla="*/ 213521 w 266719"/>
                  <a:gd name="connsiteY162" fmla="*/ 21218 h 270704"/>
                  <a:gd name="connsiteX163" fmla="*/ 217155 w 266719"/>
                  <a:gd name="connsiteY163" fmla="*/ 27175 h 270704"/>
                  <a:gd name="connsiteX164" fmla="*/ 223112 w 266719"/>
                  <a:gd name="connsiteY164" fmla="*/ 28426 h 270704"/>
                  <a:gd name="connsiteX165" fmla="*/ 237647 w 266719"/>
                  <a:gd name="connsiteY165" fmla="*/ 34860 h 270704"/>
                  <a:gd name="connsiteX166" fmla="*/ 239672 w 266719"/>
                  <a:gd name="connsiteY166" fmla="*/ 43140 h 270704"/>
                  <a:gd name="connsiteX167" fmla="*/ 239076 w 266719"/>
                  <a:gd name="connsiteY167" fmla="*/ 51063 h 270704"/>
                  <a:gd name="connsiteX168" fmla="*/ 241995 w 266719"/>
                  <a:gd name="connsiteY168" fmla="*/ 56543 h 270704"/>
                  <a:gd name="connsiteX169" fmla="*/ 249382 w 266719"/>
                  <a:gd name="connsiteY169" fmla="*/ 56960 h 270704"/>
                  <a:gd name="connsiteX170" fmla="*/ 251110 w 266719"/>
                  <a:gd name="connsiteY170" fmla="*/ 56960 h 270704"/>
                  <a:gd name="connsiteX171" fmla="*/ 251110 w 266719"/>
                  <a:gd name="connsiteY171" fmla="*/ 58688 h 270704"/>
                  <a:gd name="connsiteX172" fmla="*/ 247059 w 266719"/>
                  <a:gd name="connsiteY172" fmla="*/ 73818 h 270704"/>
                  <a:gd name="connsiteX173" fmla="*/ 246523 w 266719"/>
                  <a:gd name="connsiteY173" fmla="*/ 71853 h 270704"/>
                  <a:gd name="connsiteX174" fmla="*/ 253075 w 266719"/>
                  <a:gd name="connsiteY174" fmla="*/ 100982 h 270704"/>
                  <a:gd name="connsiteX175" fmla="*/ 252777 w 266719"/>
                  <a:gd name="connsiteY175" fmla="*/ 98957 h 270704"/>
                  <a:gd name="connsiteX176" fmla="*/ 262487 w 266719"/>
                  <a:gd name="connsiteY176" fmla="*/ 108488 h 270704"/>
                  <a:gd name="connsiteX177" fmla="*/ 266657 w 266719"/>
                  <a:gd name="connsiteY177" fmla="*/ 122189 h 270704"/>
                  <a:gd name="connsiteX178" fmla="*/ 263738 w 266719"/>
                  <a:gd name="connsiteY178" fmla="*/ 129278 h 270704"/>
                  <a:gd name="connsiteX179" fmla="*/ 261951 w 266719"/>
                  <a:gd name="connsiteY179" fmla="*/ 134222 h 270704"/>
                  <a:gd name="connsiteX180" fmla="*/ 264870 w 266719"/>
                  <a:gd name="connsiteY180" fmla="*/ 148042 h 270704"/>
                  <a:gd name="connsiteX181" fmla="*/ 258079 w 266719"/>
                  <a:gd name="connsiteY181" fmla="*/ 161684 h 270704"/>
                  <a:gd name="connsiteX182" fmla="*/ 251050 w 266719"/>
                  <a:gd name="connsiteY182" fmla="*/ 162280 h 270704"/>
                  <a:gd name="connsiteX183" fmla="*/ 250335 w 266719"/>
                  <a:gd name="connsiteY183" fmla="*/ 164126 h 270704"/>
                  <a:gd name="connsiteX184" fmla="*/ 250335 w 266719"/>
                  <a:gd name="connsiteY184" fmla="*/ 167462 h 270704"/>
                  <a:gd name="connsiteX185" fmla="*/ 250752 w 266719"/>
                  <a:gd name="connsiteY185" fmla="*/ 182533 h 270704"/>
                  <a:gd name="connsiteX186" fmla="*/ 240881 w 266719"/>
                  <a:gd name="connsiteY186" fmla="*/ 189586 h 270704"/>
                  <a:gd name="connsiteX187" fmla="*/ 236396 w 266719"/>
                  <a:gd name="connsiteY187" fmla="*/ 187359 h 270704"/>
                  <a:gd name="connsiteX188" fmla="*/ 239434 w 266719"/>
                  <a:gd name="connsiteY188" fmla="*/ 185988 h 270704"/>
                  <a:gd name="connsiteX189" fmla="*/ 243782 w 266719"/>
                  <a:gd name="connsiteY189" fmla="*/ 204872 h 270704"/>
                  <a:gd name="connsiteX190" fmla="*/ 244199 w 266719"/>
                  <a:gd name="connsiteY190" fmla="*/ 210233 h 270704"/>
                  <a:gd name="connsiteX191" fmla="*/ 241519 w 266719"/>
                  <a:gd name="connsiteY191" fmla="*/ 215714 h 270704"/>
                  <a:gd name="connsiteX192" fmla="*/ 235562 w 266719"/>
                  <a:gd name="connsiteY192" fmla="*/ 217203 h 270704"/>
                  <a:gd name="connsiteX193" fmla="*/ 230320 w 266719"/>
                  <a:gd name="connsiteY193" fmla="*/ 214761 h 270704"/>
                  <a:gd name="connsiteX194" fmla="*/ 224899 w 266719"/>
                  <a:gd name="connsiteY194" fmla="*/ 205468 h 270704"/>
                  <a:gd name="connsiteX195" fmla="*/ 220848 w 266719"/>
                  <a:gd name="connsiteY195" fmla="*/ 196890 h 270704"/>
                  <a:gd name="connsiteX196" fmla="*/ 218346 w 266719"/>
                  <a:gd name="connsiteY196" fmla="*/ 191886 h 270704"/>
                  <a:gd name="connsiteX197" fmla="*/ 216916 w 266719"/>
                  <a:gd name="connsiteY197" fmla="*/ 189861 h 270704"/>
                  <a:gd name="connsiteX198" fmla="*/ 214772 w 266719"/>
                  <a:gd name="connsiteY198" fmla="*/ 191826 h 270704"/>
                  <a:gd name="connsiteX199" fmla="*/ 215427 w 266719"/>
                  <a:gd name="connsiteY199" fmla="*/ 195222 h 270704"/>
                  <a:gd name="connsiteX200" fmla="*/ 221086 w 266719"/>
                  <a:gd name="connsiteY200" fmla="*/ 204157 h 270704"/>
                  <a:gd name="connsiteX201" fmla="*/ 220193 w 266719"/>
                  <a:gd name="connsiteY201" fmla="*/ 210650 h 270704"/>
                  <a:gd name="connsiteX202" fmla="*/ 217393 w 266719"/>
                  <a:gd name="connsiteY202" fmla="*/ 214046 h 270704"/>
                  <a:gd name="connsiteX203" fmla="*/ 220967 w 266719"/>
                  <a:gd name="connsiteY203" fmla="*/ 222207 h 270704"/>
                  <a:gd name="connsiteX204" fmla="*/ 222397 w 266719"/>
                  <a:gd name="connsiteY204" fmla="*/ 228164 h 270704"/>
                  <a:gd name="connsiteX205" fmla="*/ 220014 w 266719"/>
                  <a:gd name="connsiteY205" fmla="*/ 233823 h 270704"/>
                  <a:gd name="connsiteX206" fmla="*/ 211079 w 266719"/>
                  <a:gd name="connsiteY206" fmla="*/ 240852 h 270704"/>
                  <a:gd name="connsiteX207" fmla="*/ 204466 w 266719"/>
                  <a:gd name="connsiteY207" fmla="*/ 240852 h 270704"/>
                  <a:gd name="connsiteX208" fmla="*/ 201547 w 266719"/>
                  <a:gd name="connsiteY208" fmla="*/ 234895 h 270704"/>
                  <a:gd name="connsiteX209" fmla="*/ 199760 w 266719"/>
                  <a:gd name="connsiteY209" fmla="*/ 231440 h 270704"/>
                  <a:gd name="connsiteX210" fmla="*/ 195888 w 266719"/>
                  <a:gd name="connsiteY210" fmla="*/ 227449 h 270704"/>
                  <a:gd name="connsiteX211" fmla="*/ 190944 w 266719"/>
                  <a:gd name="connsiteY211" fmla="*/ 217203 h 270704"/>
                  <a:gd name="connsiteX212" fmla="*/ 189038 w 266719"/>
                  <a:gd name="connsiteY212" fmla="*/ 208804 h 270704"/>
                  <a:gd name="connsiteX213" fmla="*/ 194101 w 266719"/>
                  <a:gd name="connsiteY213" fmla="*/ 215714 h 270704"/>
                  <a:gd name="connsiteX214" fmla="*/ 200058 w 266719"/>
                  <a:gd name="connsiteY214" fmla="*/ 229058 h 270704"/>
                  <a:gd name="connsiteX215" fmla="*/ 198331 w 266719"/>
                  <a:gd name="connsiteY215" fmla="*/ 235312 h 270704"/>
                  <a:gd name="connsiteX216" fmla="*/ 194280 w 266719"/>
                  <a:gd name="connsiteY216" fmla="*/ 239542 h 270704"/>
                  <a:gd name="connsiteX217" fmla="*/ 187727 w 266719"/>
                  <a:gd name="connsiteY217" fmla="*/ 247584 h 270704"/>
                  <a:gd name="connsiteX218" fmla="*/ 179685 w 266719"/>
                  <a:gd name="connsiteY218" fmla="*/ 255507 h 270704"/>
                  <a:gd name="connsiteX219" fmla="*/ 168069 w 266719"/>
                  <a:gd name="connsiteY219" fmla="*/ 255983 h 270704"/>
                  <a:gd name="connsiteX220" fmla="*/ 170690 w 266719"/>
                  <a:gd name="connsiteY220" fmla="*/ 253958 h 270704"/>
                  <a:gd name="connsiteX221" fmla="*/ 161743 w 266719"/>
                  <a:gd name="connsiteY221" fmla="*/ 270191 h 270704"/>
                  <a:gd name="connsiteX222" fmla="*/ 153177 w 266719"/>
                  <a:gd name="connsiteY222" fmla="*/ 269744 h 270704"/>
                  <a:gd name="connsiteX223" fmla="*/ 149066 w 266719"/>
                  <a:gd name="connsiteY223" fmla="*/ 267182 h 270704"/>
                  <a:gd name="connsiteX224" fmla="*/ 146326 w 266719"/>
                  <a:gd name="connsiteY224" fmla="*/ 264323 h 270704"/>
                  <a:gd name="connsiteX225" fmla="*/ 139416 w 266719"/>
                  <a:gd name="connsiteY225" fmla="*/ 264323 h 270704"/>
                  <a:gd name="connsiteX226" fmla="*/ 130778 w 266719"/>
                  <a:gd name="connsiteY226" fmla="*/ 263072 h 270704"/>
                  <a:gd name="connsiteX227" fmla="*/ 117196 w 266719"/>
                  <a:gd name="connsiteY227" fmla="*/ 253124 h 270704"/>
                  <a:gd name="connsiteX228" fmla="*/ 115826 w 266719"/>
                  <a:gd name="connsiteY228" fmla="*/ 251218 h 270704"/>
                  <a:gd name="connsiteX229" fmla="*/ 118090 w 266719"/>
                  <a:gd name="connsiteY229" fmla="*/ 250443 h 270704"/>
                  <a:gd name="connsiteX230" fmla="*/ 122617 w 266719"/>
                  <a:gd name="connsiteY230" fmla="*/ 249013 h 270704"/>
                  <a:gd name="connsiteX231" fmla="*/ 122915 w 266719"/>
                  <a:gd name="connsiteY231" fmla="*/ 252409 h 270704"/>
                  <a:gd name="connsiteX232" fmla="*/ 104627 w 266719"/>
                  <a:gd name="connsiteY232" fmla="*/ 248120 h 270704"/>
                  <a:gd name="connsiteX233" fmla="*/ 89913 w 266719"/>
                  <a:gd name="connsiteY233" fmla="*/ 236206 h 270704"/>
                  <a:gd name="connsiteX234" fmla="*/ 89139 w 266719"/>
                  <a:gd name="connsiteY234" fmla="*/ 217441 h 270704"/>
                  <a:gd name="connsiteX235" fmla="*/ 92415 w 266719"/>
                  <a:gd name="connsiteY235" fmla="*/ 210293 h 270704"/>
                  <a:gd name="connsiteX236" fmla="*/ 87947 w 266719"/>
                  <a:gd name="connsiteY236" fmla="*/ 205825 h 270704"/>
                  <a:gd name="connsiteX237" fmla="*/ 56018 w 266719"/>
                  <a:gd name="connsiteY237" fmla="*/ 193911 h 270704"/>
                  <a:gd name="connsiteX238" fmla="*/ 41304 w 266719"/>
                  <a:gd name="connsiteY238" fmla="*/ 184916 h 270704"/>
                  <a:gd name="connsiteX239" fmla="*/ 38564 w 266719"/>
                  <a:gd name="connsiteY239" fmla="*/ 176279 h 270704"/>
                  <a:gd name="connsiteX240" fmla="*/ 42853 w 266719"/>
                  <a:gd name="connsiteY240" fmla="*/ 168117 h 270704"/>
                  <a:gd name="connsiteX241" fmla="*/ 42257 w 266719"/>
                  <a:gd name="connsiteY241" fmla="*/ 170143 h 270704"/>
                  <a:gd name="connsiteX242" fmla="*/ 30343 w 266719"/>
                  <a:gd name="connsiteY242" fmla="*/ 157693 h 270704"/>
                  <a:gd name="connsiteX243" fmla="*/ 14021 w 266719"/>
                  <a:gd name="connsiteY243" fmla="*/ 149830 h 270704"/>
                  <a:gd name="connsiteX244" fmla="*/ 5384 w 266719"/>
                  <a:gd name="connsiteY244" fmla="*/ 133805 h 270704"/>
                  <a:gd name="connsiteX245" fmla="*/ 11341 w 266719"/>
                  <a:gd name="connsiteY245" fmla="*/ 126419 h 270704"/>
                  <a:gd name="connsiteX246" fmla="*/ 20753 w 266719"/>
                  <a:gd name="connsiteY246" fmla="*/ 127848 h 270704"/>
                  <a:gd name="connsiteX247" fmla="*/ 18251 w 266719"/>
                  <a:gd name="connsiteY247" fmla="*/ 128921 h 270704"/>
                  <a:gd name="connsiteX248" fmla="*/ 10685 w 266719"/>
                  <a:gd name="connsiteY248" fmla="*/ 120700 h 270704"/>
                  <a:gd name="connsiteX249" fmla="*/ 737 w 266719"/>
                  <a:gd name="connsiteY249" fmla="*/ 111884 h 270704"/>
                  <a:gd name="connsiteX250" fmla="*/ 737 w 266719"/>
                  <a:gd name="connsiteY250" fmla="*/ 104735 h 270704"/>
                  <a:gd name="connsiteX251" fmla="*/ 4907 w 266719"/>
                  <a:gd name="connsiteY251" fmla="*/ 99493 h 270704"/>
                  <a:gd name="connsiteX252" fmla="*/ 14021 w 266719"/>
                  <a:gd name="connsiteY252" fmla="*/ 91868 h 270704"/>
                  <a:gd name="connsiteX253" fmla="*/ 14021 w 266719"/>
                  <a:gd name="connsiteY253" fmla="*/ 93179 h 270704"/>
                  <a:gd name="connsiteX254" fmla="*/ 9077 w 266719"/>
                  <a:gd name="connsiteY254" fmla="*/ 84779 h 270704"/>
                  <a:gd name="connsiteX255" fmla="*/ 13306 w 266719"/>
                  <a:gd name="connsiteY255" fmla="*/ 75427 h 270704"/>
                  <a:gd name="connsiteX256" fmla="*/ 28914 w 266719"/>
                  <a:gd name="connsiteY256" fmla="*/ 66372 h 270704"/>
                  <a:gd name="connsiteX257" fmla="*/ 31833 w 266719"/>
                  <a:gd name="connsiteY257" fmla="*/ 59581 h 270704"/>
                  <a:gd name="connsiteX258" fmla="*/ 30463 w 266719"/>
                  <a:gd name="connsiteY258" fmla="*/ 51360 h 270704"/>
                  <a:gd name="connsiteX259" fmla="*/ 33143 w 266719"/>
                  <a:gd name="connsiteY259" fmla="*/ 42782 h 270704"/>
                  <a:gd name="connsiteX260" fmla="*/ 41840 w 266719"/>
                  <a:gd name="connsiteY260" fmla="*/ 42187 h 270704"/>
                  <a:gd name="connsiteX261" fmla="*/ 40292 w 266719"/>
                  <a:gd name="connsiteY261" fmla="*/ 42663 h 270704"/>
                  <a:gd name="connsiteX262" fmla="*/ 49823 w 266719"/>
                  <a:gd name="connsiteY262" fmla="*/ 36706 h 270704"/>
                  <a:gd name="connsiteX263" fmla="*/ 60188 w 266719"/>
                  <a:gd name="connsiteY263" fmla="*/ 35813 h 270704"/>
                  <a:gd name="connsiteX264" fmla="*/ 68945 w 266719"/>
                  <a:gd name="connsiteY264" fmla="*/ 33132 h 270704"/>
                  <a:gd name="connsiteX265" fmla="*/ 71387 w 266719"/>
                  <a:gd name="connsiteY265" fmla="*/ 29915 h 270704"/>
                  <a:gd name="connsiteX266" fmla="*/ 70076 w 266719"/>
                  <a:gd name="connsiteY266" fmla="*/ 26639 h 270704"/>
                  <a:gd name="connsiteX267" fmla="*/ 63345 w 266719"/>
                  <a:gd name="connsiteY267" fmla="*/ 21397 h 270704"/>
                  <a:gd name="connsiteX268" fmla="*/ 58103 w 266719"/>
                  <a:gd name="connsiteY268" fmla="*/ 14665 h 270704"/>
                  <a:gd name="connsiteX269" fmla="*/ 58103 w 266719"/>
                  <a:gd name="connsiteY269" fmla="*/ 10376 h 270704"/>
                  <a:gd name="connsiteX270" fmla="*/ 61201 w 266719"/>
                  <a:gd name="connsiteY270" fmla="*/ 7457 h 270704"/>
                  <a:gd name="connsiteX271" fmla="*/ 65192 w 266719"/>
                  <a:gd name="connsiteY271" fmla="*/ 7457 h 270704"/>
                  <a:gd name="connsiteX272" fmla="*/ 67396 w 266719"/>
                  <a:gd name="connsiteY272" fmla="*/ 10734 h 270704"/>
                  <a:gd name="connsiteX273" fmla="*/ 66324 w 266719"/>
                  <a:gd name="connsiteY273" fmla="*/ 10198 h 270704"/>
                  <a:gd name="connsiteX274" fmla="*/ 78571 w 266719"/>
                  <a:gd name="connsiteY274" fmla="*/ 12038 h 270704"/>
                  <a:gd name="connsiteX275" fmla="*/ 79667 w 266719"/>
                  <a:gd name="connsiteY275" fmla="*/ 14010 h 270704"/>
                  <a:gd name="connsiteX276" fmla="*/ 78774 w 266719"/>
                  <a:gd name="connsiteY276" fmla="*/ 14010 h 270704"/>
                  <a:gd name="connsiteX277" fmla="*/ 89020 w 266719"/>
                  <a:gd name="connsiteY277" fmla="*/ 12521 h 270704"/>
                  <a:gd name="connsiteX278" fmla="*/ 94977 w 266719"/>
                  <a:gd name="connsiteY278" fmla="*/ 17525 h 270704"/>
                  <a:gd name="connsiteX279" fmla="*/ 98193 w 266719"/>
                  <a:gd name="connsiteY279" fmla="*/ 22767 h 27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</a:cxnLst>
                <a:rect l="l" t="t" r="r" b="b"/>
                <a:pathLst>
                  <a:path w="266719" h="270704">
                    <a:moveTo>
                      <a:pt x="98193" y="22767"/>
                    </a:moveTo>
                    <a:cubicBezTo>
                      <a:pt x="98193" y="22767"/>
                      <a:pt x="97121" y="21039"/>
                      <a:pt x="94619" y="17823"/>
                    </a:cubicBezTo>
                    <a:cubicBezTo>
                      <a:pt x="93053" y="15815"/>
                      <a:pt x="91003" y="14236"/>
                      <a:pt x="88662" y="13236"/>
                    </a:cubicBezTo>
                    <a:cubicBezTo>
                      <a:pt x="85624" y="11764"/>
                      <a:pt x="81990" y="12336"/>
                      <a:pt x="79548" y="14665"/>
                    </a:cubicBezTo>
                    <a:lnTo>
                      <a:pt x="78953" y="15380"/>
                    </a:lnTo>
                    <a:lnTo>
                      <a:pt x="78953" y="14487"/>
                    </a:lnTo>
                    <a:cubicBezTo>
                      <a:pt x="77249" y="10633"/>
                      <a:pt x="72745" y="8893"/>
                      <a:pt x="68897" y="10597"/>
                    </a:cubicBezTo>
                    <a:cubicBezTo>
                      <a:pt x="68409" y="10811"/>
                      <a:pt x="67944" y="11079"/>
                      <a:pt x="67515" y="11389"/>
                    </a:cubicBezTo>
                    <a:lnTo>
                      <a:pt x="66264" y="12402"/>
                    </a:lnTo>
                    <a:lnTo>
                      <a:pt x="66264" y="10853"/>
                    </a:lnTo>
                    <a:cubicBezTo>
                      <a:pt x="66264" y="9006"/>
                      <a:pt x="63762" y="8172"/>
                      <a:pt x="61796" y="8887"/>
                    </a:cubicBezTo>
                    <a:cubicBezTo>
                      <a:pt x="59789" y="9721"/>
                      <a:pt x="58836" y="12020"/>
                      <a:pt x="59670" y="14022"/>
                    </a:cubicBezTo>
                    <a:cubicBezTo>
                      <a:pt x="59700" y="14099"/>
                      <a:pt x="59735" y="14177"/>
                      <a:pt x="59771" y="14248"/>
                    </a:cubicBezTo>
                    <a:cubicBezTo>
                      <a:pt x="60647" y="16697"/>
                      <a:pt x="62303" y="18788"/>
                      <a:pt x="64477" y="20205"/>
                    </a:cubicBezTo>
                    <a:cubicBezTo>
                      <a:pt x="67021" y="21760"/>
                      <a:pt x="69397" y="23577"/>
                      <a:pt x="71566" y="25626"/>
                    </a:cubicBezTo>
                    <a:cubicBezTo>
                      <a:pt x="72984" y="26824"/>
                      <a:pt x="73663" y="28682"/>
                      <a:pt x="73353" y="30511"/>
                    </a:cubicBezTo>
                    <a:cubicBezTo>
                      <a:pt x="73109" y="31381"/>
                      <a:pt x="72662" y="32179"/>
                      <a:pt x="72042" y="32834"/>
                    </a:cubicBezTo>
                    <a:cubicBezTo>
                      <a:pt x="71572" y="33561"/>
                      <a:pt x="70964" y="34187"/>
                      <a:pt x="70255" y="34681"/>
                    </a:cubicBezTo>
                    <a:cubicBezTo>
                      <a:pt x="67390" y="36653"/>
                      <a:pt x="64024" y="37767"/>
                      <a:pt x="60545" y="37898"/>
                    </a:cubicBezTo>
                    <a:cubicBezTo>
                      <a:pt x="57150" y="38255"/>
                      <a:pt x="53695" y="38255"/>
                      <a:pt x="50359" y="38851"/>
                    </a:cubicBezTo>
                    <a:cubicBezTo>
                      <a:pt x="47023" y="39018"/>
                      <a:pt x="44021" y="40912"/>
                      <a:pt x="42436" y="43855"/>
                    </a:cubicBezTo>
                    <a:lnTo>
                      <a:pt x="41960" y="44986"/>
                    </a:lnTo>
                    <a:lnTo>
                      <a:pt x="40887" y="44331"/>
                    </a:lnTo>
                    <a:cubicBezTo>
                      <a:pt x="38975" y="43330"/>
                      <a:pt x="36658" y="43515"/>
                      <a:pt x="34930" y="44808"/>
                    </a:cubicBezTo>
                    <a:cubicBezTo>
                      <a:pt x="33215" y="46523"/>
                      <a:pt x="32536" y="49013"/>
                      <a:pt x="33143" y="51360"/>
                    </a:cubicBezTo>
                    <a:cubicBezTo>
                      <a:pt x="33501" y="53922"/>
                      <a:pt x="34454" y="56662"/>
                      <a:pt x="34633" y="59760"/>
                    </a:cubicBezTo>
                    <a:cubicBezTo>
                      <a:pt x="34817" y="63060"/>
                      <a:pt x="33483" y="66271"/>
                      <a:pt x="30999" y="68457"/>
                    </a:cubicBezTo>
                    <a:cubicBezTo>
                      <a:pt x="26173" y="72865"/>
                      <a:pt x="19621" y="73640"/>
                      <a:pt x="15391" y="77631"/>
                    </a:cubicBezTo>
                    <a:cubicBezTo>
                      <a:pt x="13163" y="79257"/>
                      <a:pt x="11907" y="81902"/>
                      <a:pt x="12055" y="84660"/>
                    </a:cubicBezTo>
                    <a:cubicBezTo>
                      <a:pt x="12055" y="87222"/>
                      <a:pt x="15391" y="88890"/>
                      <a:pt x="16940" y="92583"/>
                    </a:cubicBezTo>
                    <a:lnTo>
                      <a:pt x="17238" y="93357"/>
                    </a:lnTo>
                    <a:lnTo>
                      <a:pt x="16702" y="93953"/>
                    </a:lnTo>
                    <a:cubicBezTo>
                      <a:pt x="13735" y="96747"/>
                      <a:pt x="10614" y="99374"/>
                      <a:pt x="7349" y="101816"/>
                    </a:cubicBezTo>
                    <a:cubicBezTo>
                      <a:pt x="4210" y="103764"/>
                      <a:pt x="2769" y="107571"/>
                      <a:pt x="3835" y="111109"/>
                    </a:cubicBezTo>
                    <a:cubicBezTo>
                      <a:pt x="5145" y="114385"/>
                      <a:pt x="9077" y="116411"/>
                      <a:pt x="12711" y="118555"/>
                    </a:cubicBezTo>
                    <a:cubicBezTo>
                      <a:pt x="14677" y="119669"/>
                      <a:pt x="16529" y="120962"/>
                      <a:pt x="18251" y="122427"/>
                    </a:cubicBezTo>
                    <a:cubicBezTo>
                      <a:pt x="20205" y="124113"/>
                      <a:pt x="21438" y="126478"/>
                      <a:pt x="21706" y="129040"/>
                    </a:cubicBezTo>
                    <a:lnTo>
                      <a:pt x="21706" y="133388"/>
                    </a:lnTo>
                    <a:lnTo>
                      <a:pt x="18966" y="130112"/>
                    </a:lnTo>
                    <a:cubicBezTo>
                      <a:pt x="16106" y="126716"/>
                      <a:pt x="9256" y="130112"/>
                      <a:pt x="8481" y="134699"/>
                    </a:cubicBezTo>
                    <a:cubicBezTo>
                      <a:pt x="8225" y="140060"/>
                      <a:pt x="11108" y="145088"/>
                      <a:pt x="15868" y="147566"/>
                    </a:cubicBezTo>
                    <a:cubicBezTo>
                      <a:pt x="20514" y="150663"/>
                      <a:pt x="26412" y="152212"/>
                      <a:pt x="31952" y="155191"/>
                    </a:cubicBezTo>
                    <a:cubicBezTo>
                      <a:pt x="37712" y="158306"/>
                      <a:pt x="42341" y="163167"/>
                      <a:pt x="45176" y="169071"/>
                    </a:cubicBezTo>
                    <a:lnTo>
                      <a:pt x="45772" y="170381"/>
                    </a:lnTo>
                    <a:lnTo>
                      <a:pt x="44581" y="171096"/>
                    </a:lnTo>
                    <a:cubicBezTo>
                      <a:pt x="41251" y="174265"/>
                      <a:pt x="40941" y="179465"/>
                      <a:pt x="43866" y="183010"/>
                    </a:cubicBezTo>
                    <a:cubicBezTo>
                      <a:pt x="47511" y="186769"/>
                      <a:pt x="52098" y="189485"/>
                      <a:pt x="57150" y="190873"/>
                    </a:cubicBezTo>
                    <a:lnTo>
                      <a:pt x="89199" y="202787"/>
                    </a:lnTo>
                    <a:cubicBezTo>
                      <a:pt x="90765" y="203335"/>
                      <a:pt x="92219" y="204163"/>
                      <a:pt x="93488" y="205230"/>
                    </a:cubicBezTo>
                    <a:cubicBezTo>
                      <a:pt x="94965" y="206522"/>
                      <a:pt x="95811" y="208387"/>
                      <a:pt x="95811" y="210353"/>
                    </a:cubicBezTo>
                    <a:cubicBezTo>
                      <a:pt x="95364" y="213563"/>
                      <a:pt x="94089" y="216595"/>
                      <a:pt x="92117" y="219169"/>
                    </a:cubicBezTo>
                    <a:cubicBezTo>
                      <a:pt x="89568" y="224054"/>
                      <a:pt x="89866" y="229933"/>
                      <a:pt x="92892" y="234538"/>
                    </a:cubicBezTo>
                    <a:cubicBezTo>
                      <a:pt x="95906" y="239417"/>
                      <a:pt x="100517" y="243098"/>
                      <a:pt x="105938" y="244963"/>
                    </a:cubicBezTo>
                    <a:cubicBezTo>
                      <a:pt x="111615" y="246928"/>
                      <a:pt x="117488" y="248263"/>
                      <a:pt x="123451" y="248954"/>
                    </a:cubicBezTo>
                    <a:lnTo>
                      <a:pt x="130778" y="250086"/>
                    </a:lnTo>
                    <a:lnTo>
                      <a:pt x="123749" y="252409"/>
                    </a:lnTo>
                    <a:lnTo>
                      <a:pt x="119162" y="253898"/>
                    </a:lnTo>
                    <a:lnTo>
                      <a:pt x="120056" y="251218"/>
                    </a:lnTo>
                    <a:cubicBezTo>
                      <a:pt x="122998" y="255274"/>
                      <a:pt x="127180" y="258265"/>
                      <a:pt x="131970" y="259736"/>
                    </a:cubicBezTo>
                    <a:cubicBezTo>
                      <a:pt x="134358" y="260588"/>
                      <a:pt x="136878" y="261029"/>
                      <a:pt x="139416" y="261047"/>
                    </a:cubicBezTo>
                    <a:cubicBezTo>
                      <a:pt x="140732" y="260963"/>
                      <a:pt x="142049" y="260808"/>
                      <a:pt x="143348" y="260570"/>
                    </a:cubicBezTo>
                    <a:cubicBezTo>
                      <a:pt x="145158" y="260171"/>
                      <a:pt x="147059" y="260534"/>
                      <a:pt x="148590" y="261583"/>
                    </a:cubicBezTo>
                    <a:cubicBezTo>
                      <a:pt x="150079" y="262774"/>
                      <a:pt x="150794" y="264025"/>
                      <a:pt x="151628" y="264680"/>
                    </a:cubicBezTo>
                    <a:cubicBezTo>
                      <a:pt x="152480" y="265473"/>
                      <a:pt x="153469" y="266098"/>
                      <a:pt x="154547" y="266527"/>
                    </a:cubicBezTo>
                    <a:cubicBezTo>
                      <a:pt x="156792" y="267361"/>
                      <a:pt x="159271" y="267361"/>
                      <a:pt x="161516" y="266527"/>
                    </a:cubicBezTo>
                    <a:cubicBezTo>
                      <a:pt x="166169" y="264770"/>
                      <a:pt x="168742" y="259778"/>
                      <a:pt x="167473" y="254970"/>
                    </a:cubicBezTo>
                    <a:lnTo>
                      <a:pt x="166163" y="250503"/>
                    </a:lnTo>
                    <a:lnTo>
                      <a:pt x="170094" y="252885"/>
                    </a:lnTo>
                    <a:cubicBezTo>
                      <a:pt x="172704" y="254136"/>
                      <a:pt x="175771" y="253928"/>
                      <a:pt x="178196" y="252349"/>
                    </a:cubicBezTo>
                    <a:cubicBezTo>
                      <a:pt x="180972" y="250616"/>
                      <a:pt x="183313" y="248275"/>
                      <a:pt x="185047" y="245499"/>
                    </a:cubicBezTo>
                    <a:cubicBezTo>
                      <a:pt x="187072" y="242377"/>
                      <a:pt x="189431" y="239482"/>
                      <a:pt x="192076" y="236861"/>
                    </a:cubicBezTo>
                    <a:cubicBezTo>
                      <a:pt x="194995" y="234478"/>
                      <a:pt x="196901" y="232274"/>
                      <a:pt x="196663" y="229177"/>
                    </a:cubicBezTo>
                    <a:cubicBezTo>
                      <a:pt x="195995" y="224977"/>
                      <a:pt x="194107" y="221063"/>
                      <a:pt x="191242" y="217918"/>
                    </a:cubicBezTo>
                    <a:lnTo>
                      <a:pt x="194458" y="216429"/>
                    </a:lnTo>
                    <a:cubicBezTo>
                      <a:pt x="195191" y="219645"/>
                      <a:pt x="196633" y="222660"/>
                      <a:pt x="198688" y="225245"/>
                    </a:cubicBezTo>
                    <a:cubicBezTo>
                      <a:pt x="199784" y="226544"/>
                      <a:pt x="200981" y="227759"/>
                      <a:pt x="202262" y="228879"/>
                    </a:cubicBezTo>
                    <a:cubicBezTo>
                      <a:pt x="203025" y="229606"/>
                      <a:pt x="203686" y="230422"/>
                      <a:pt x="204228" y="231321"/>
                    </a:cubicBezTo>
                    <a:cubicBezTo>
                      <a:pt x="204746" y="232316"/>
                      <a:pt x="205056" y="233412"/>
                      <a:pt x="205122" y="234538"/>
                    </a:cubicBezTo>
                    <a:cubicBezTo>
                      <a:pt x="205122" y="236504"/>
                      <a:pt x="205539" y="237338"/>
                      <a:pt x="206253" y="237814"/>
                    </a:cubicBezTo>
                    <a:cubicBezTo>
                      <a:pt x="207421" y="238279"/>
                      <a:pt x="208720" y="238279"/>
                      <a:pt x="209887" y="237814"/>
                    </a:cubicBezTo>
                    <a:cubicBezTo>
                      <a:pt x="212824" y="236587"/>
                      <a:pt x="215338" y="234514"/>
                      <a:pt x="217095" y="231857"/>
                    </a:cubicBezTo>
                    <a:cubicBezTo>
                      <a:pt x="219085" y="229701"/>
                      <a:pt x="219377" y="226478"/>
                      <a:pt x="217810" y="223994"/>
                    </a:cubicBezTo>
                    <a:cubicBezTo>
                      <a:pt x="217095" y="222624"/>
                      <a:pt x="216082" y="221194"/>
                      <a:pt x="215189" y="219586"/>
                    </a:cubicBezTo>
                    <a:cubicBezTo>
                      <a:pt x="213986" y="217739"/>
                      <a:pt x="213533" y="215499"/>
                      <a:pt x="213938" y="213331"/>
                    </a:cubicBezTo>
                    <a:cubicBezTo>
                      <a:pt x="214593" y="210770"/>
                      <a:pt x="216797" y="209519"/>
                      <a:pt x="217333" y="208685"/>
                    </a:cubicBezTo>
                    <a:cubicBezTo>
                      <a:pt x="218000" y="207702"/>
                      <a:pt x="218132" y="206451"/>
                      <a:pt x="217691" y="205349"/>
                    </a:cubicBezTo>
                    <a:cubicBezTo>
                      <a:pt x="216976" y="202608"/>
                      <a:pt x="214295" y="200583"/>
                      <a:pt x="212329" y="197128"/>
                    </a:cubicBezTo>
                    <a:cubicBezTo>
                      <a:pt x="211144" y="195246"/>
                      <a:pt x="210822" y="192952"/>
                      <a:pt x="211436" y="190814"/>
                    </a:cubicBezTo>
                    <a:cubicBezTo>
                      <a:pt x="212240" y="188514"/>
                      <a:pt x="214266" y="186858"/>
                      <a:pt x="216678" y="186525"/>
                    </a:cubicBezTo>
                    <a:cubicBezTo>
                      <a:pt x="218108" y="186459"/>
                      <a:pt x="219478" y="187079"/>
                      <a:pt x="220371" y="188193"/>
                    </a:cubicBezTo>
                    <a:cubicBezTo>
                      <a:pt x="221009" y="189068"/>
                      <a:pt x="221473" y="190057"/>
                      <a:pt x="221742" y="191111"/>
                    </a:cubicBezTo>
                    <a:cubicBezTo>
                      <a:pt x="222063" y="192565"/>
                      <a:pt x="222736" y="193911"/>
                      <a:pt x="223707" y="195043"/>
                    </a:cubicBezTo>
                    <a:cubicBezTo>
                      <a:pt x="228413" y="201000"/>
                      <a:pt x="228116" y="208804"/>
                      <a:pt x="232524" y="212199"/>
                    </a:cubicBezTo>
                    <a:cubicBezTo>
                      <a:pt x="234668" y="213986"/>
                      <a:pt x="237766" y="214701"/>
                      <a:pt x="239374" y="213271"/>
                    </a:cubicBezTo>
                    <a:cubicBezTo>
                      <a:pt x="240983" y="211842"/>
                      <a:pt x="241102" y="208744"/>
                      <a:pt x="240506" y="205766"/>
                    </a:cubicBezTo>
                    <a:cubicBezTo>
                      <a:pt x="239076" y="199392"/>
                      <a:pt x="237647" y="193137"/>
                      <a:pt x="236217" y="186882"/>
                    </a:cubicBezTo>
                    <a:lnTo>
                      <a:pt x="234311" y="178602"/>
                    </a:lnTo>
                    <a:lnTo>
                      <a:pt x="239255" y="185512"/>
                    </a:lnTo>
                    <a:cubicBezTo>
                      <a:pt x="240506" y="186793"/>
                      <a:pt x="242454" y="187085"/>
                      <a:pt x="244021" y="186227"/>
                    </a:cubicBezTo>
                    <a:cubicBezTo>
                      <a:pt x="245879" y="185458"/>
                      <a:pt x="247226" y="183796"/>
                      <a:pt x="247595" y="181819"/>
                    </a:cubicBezTo>
                    <a:cubicBezTo>
                      <a:pt x="248196" y="177136"/>
                      <a:pt x="248036" y="172389"/>
                      <a:pt x="247118" y="167760"/>
                    </a:cubicBezTo>
                    <a:cubicBezTo>
                      <a:pt x="246969" y="166432"/>
                      <a:pt x="246969" y="165097"/>
                      <a:pt x="247118" y="163769"/>
                    </a:cubicBezTo>
                    <a:cubicBezTo>
                      <a:pt x="247208" y="162018"/>
                      <a:pt x="248143" y="160421"/>
                      <a:pt x="249620" y="159480"/>
                    </a:cubicBezTo>
                    <a:cubicBezTo>
                      <a:pt x="251086" y="159093"/>
                      <a:pt x="252623" y="159093"/>
                      <a:pt x="254088" y="159480"/>
                    </a:cubicBezTo>
                    <a:cubicBezTo>
                      <a:pt x="254988" y="159593"/>
                      <a:pt x="255905" y="159426"/>
                      <a:pt x="256709" y="159003"/>
                    </a:cubicBezTo>
                    <a:cubicBezTo>
                      <a:pt x="260295" y="156829"/>
                      <a:pt x="262237" y="152731"/>
                      <a:pt x="261653" y="148579"/>
                    </a:cubicBezTo>
                    <a:cubicBezTo>
                      <a:pt x="261653" y="144230"/>
                      <a:pt x="259628" y="139881"/>
                      <a:pt x="258854" y="135056"/>
                    </a:cubicBezTo>
                    <a:cubicBezTo>
                      <a:pt x="258502" y="133668"/>
                      <a:pt x="258502" y="132215"/>
                      <a:pt x="258854" y="130827"/>
                    </a:cubicBezTo>
                    <a:cubicBezTo>
                      <a:pt x="259414" y="129612"/>
                      <a:pt x="260176" y="128503"/>
                      <a:pt x="261117" y="127550"/>
                    </a:cubicBezTo>
                    <a:cubicBezTo>
                      <a:pt x="262356" y="125990"/>
                      <a:pt x="263119" y="124107"/>
                      <a:pt x="263321" y="122129"/>
                    </a:cubicBezTo>
                    <a:cubicBezTo>
                      <a:pt x="263625" y="117995"/>
                      <a:pt x="262374" y="113891"/>
                      <a:pt x="259807" y="110633"/>
                    </a:cubicBezTo>
                    <a:cubicBezTo>
                      <a:pt x="257114" y="107285"/>
                      <a:pt x="254034" y="104264"/>
                      <a:pt x="250633" y="101637"/>
                    </a:cubicBezTo>
                    <a:lnTo>
                      <a:pt x="249561" y="100744"/>
                    </a:lnTo>
                    <a:lnTo>
                      <a:pt x="250335" y="99612"/>
                    </a:lnTo>
                    <a:cubicBezTo>
                      <a:pt x="255446" y="91147"/>
                      <a:pt x="253004" y="80162"/>
                      <a:pt x="244795" y="74652"/>
                    </a:cubicBezTo>
                    <a:lnTo>
                      <a:pt x="243604" y="73937"/>
                    </a:lnTo>
                    <a:lnTo>
                      <a:pt x="244259" y="72687"/>
                    </a:lnTo>
                    <a:cubicBezTo>
                      <a:pt x="246588" y="68439"/>
                      <a:pt x="247893" y="63709"/>
                      <a:pt x="248071" y="58866"/>
                    </a:cubicBezTo>
                    <a:lnTo>
                      <a:pt x="249680" y="60356"/>
                    </a:lnTo>
                    <a:cubicBezTo>
                      <a:pt x="246689" y="60939"/>
                      <a:pt x="243604" y="60689"/>
                      <a:pt x="240744" y="59641"/>
                    </a:cubicBezTo>
                    <a:cubicBezTo>
                      <a:pt x="237808" y="58092"/>
                      <a:pt x="236044" y="54976"/>
                      <a:pt x="236217" y="51658"/>
                    </a:cubicBezTo>
                    <a:cubicBezTo>
                      <a:pt x="236217" y="45701"/>
                      <a:pt x="238123" y="40817"/>
                      <a:pt x="235264" y="36825"/>
                    </a:cubicBezTo>
                    <a:cubicBezTo>
                      <a:pt x="232798" y="32739"/>
                      <a:pt x="228032" y="30642"/>
                      <a:pt x="223350" y="31583"/>
                    </a:cubicBezTo>
                    <a:cubicBezTo>
                      <a:pt x="221968" y="31827"/>
                      <a:pt x="220562" y="31827"/>
                      <a:pt x="219180" y="31583"/>
                    </a:cubicBezTo>
                    <a:cubicBezTo>
                      <a:pt x="217691" y="31238"/>
                      <a:pt x="216356" y="30422"/>
                      <a:pt x="215368" y="29260"/>
                    </a:cubicBezTo>
                    <a:cubicBezTo>
                      <a:pt x="213872" y="27235"/>
                      <a:pt x="212556" y="25078"/>
                      <a:pt x="211436" y="22826"/>
                    </a:cubicBezTo>
                    <a:cubicBezTo>
                      <a:pt x="210578" y="20938"/>
                      <a:pt x="208874" y="19568"/>
                      <a:pt x="206849" y="19133"/>
                    </a:cubicBezTo>
                    <a:cubicBezTo>
                      <a:pt x="204723" y="18913"/>
                      <a:pt x="202572" y="19222"/>
                      <a:pt x="200594" y="20027"/>
                    </a:cubicBezTo>
                    <a:cubicBezTo>
                      <a:pt x="196401" y="22130"/>
                      <a:pt x="191820" y="23345"/>
                      <a:pt x="187131" y="23601"/>
                    </a:cubicBezTo>
                    <a:cubicBezTo>
                      <a:pt x="184504" y="23339"/>
                      <a:pt x="182223" y="21677"/>
                      <a:pt x="181175" y="19252"/>
                    </a:cubicBezTo>
                    <a:cubicBezTo>
                      <a:pt x="180215" y="16989"/>
                      <a:pt x="180215" y="14427"/>
                      <a:pt x="181175" y="12163"/>
                    </a:cubicBezTo>
                    <a:cubicBezTo>
                      <a:pt x="183164" y="8196"/>
                      <a:pt x="186661" y="5188"/>
                      <a:pt x="190884" y="3824"/>
                    </a:cubicBezTo>
                    <a:lnTo>
                      <a:pt x="190884" y="5670"/>
                    </a:lnTo>
                    <a:cubicBezTo>
                      <a:pt x="187727" y="3883"/>
                      <a:pt x="183915" y="6206"/>
                      <a:pt x="180698" y="8113"/>
                    </a:cubicBezTo>
                    <a:cubicBezTo>
                      <a:pt x="177559" y="10698"/>
                      <a:pt x="173555" y="11997"/>
                      <a:pt x="169499" y="11746"/>
                    </a:cubicBezTo>
                    <a:cubicBezTo>
                      <a:pt x="167569" y="11157"/>
                      <a:pt x="165907" y="9912"/>
                      <a:pt x="164793" y="8232"/>
                    </a:cubicBezTo>
                    <a:cubicBezTo>
                      <a:pt x="163810" y="6868"/>
                      <a:pt x="162648" y="5647"/>
                      <a:pt x="161338" y="4598"/>
                    </a:cubicBezTo>
                    <a:cubicBezTo>
                      <a:pt x="158729" y="2811"/>
                      <a:pt x="155625" y="1894"/>
                      <a:pt x="152462" y="1977"/>
                    </a:cubicBezTo>
                    <a:cubicBezTo>
                      <a:pt x="149495" y="1977"/>
                      <a:pt x="146606" y="2894"/>
                      <a:pt x="144181" y="4598"/>
                    </a:cubicBezTo>
                    <a:cubicBezTo>
                      <a:pt x="142102" y="6373"/>
                      <a:pt x="140226" y="8375"/>
                      <a:pt x="138582" y="10555"/>
                    </a:cubicBezTo>
                    <a:cubicBezTo>
                      <a:pt x="136604" y="12598"/>
                      <a:pt x="133781" y="13587"/>
                      <a:pt x="130957" y="13236"/>
                    </a:cubicBezTo>
                    <a:cubicBezTo>
                      <a:pt x="128395" y="13236"/>
                      <a:pt x="126132" y="12402"/>
                      <a:pt x="123987" y="12163"/>
                    </a:cubicBezTo>
                    <a:cubicBezTo>
                      <a:pt x="117292" y="11353"/>
                      <a:pt x="110513" y="12753"/>
                      <a:pt x="104687" y="16155"/>
                    </a:cubicBezTo>
                    <a:cubicBezTo>
                      <a:pt x="102721" y="17412"/>
                      <a:pt x="100827" y="18782"/>
                      <a:pt x="99028" y="20265"/>
                    </a:cubicBezTo>
                    <a:cubicBezTo>
                      <a:pt x="100541" y="18442"/>
                      <a:pt x="102352" y="16887"/>
                      <a:pt x="104389" y="15678"/>
                    </a:cubicBezTo>
                    <a:cubicBezTo>
                      <a:pt x="110251" y="11955"/>
                      <a:pt x="117196" y="10317"/>
                      <a:pt x="124106" y="11032"/>
                    </a:cubicBezTo>
                    <a:cubicBezTo>
                      <a:pt x="126370" y="11032"/>
                      <a:pt x="128634" y="11866"/>
                      <a:pt x="131017" y="11985"/>
                    </a:cubicBezTo>
                    <a:cubicBezTo>
                      <a:pt x="133459" y="12312"/>
                      <a:pt x="135907" y="11425"/>
                      <a:pt x="137569" y="9602"/>
                    </a:cubicBezTo>
                    <a:cubicBezTo>
                      <a:pt x="139309" y="7225"/>
                      <a:pt x="141304" y="5045"/>
                      <a:pt x="143526" y="3109"/>
                    </a:cubicBezTo>
                    <a:cubicBezTo>
                      <a:pt x="146177" y="1173"/>
                      <a:pt x="149358" y="95"/>
                      <a:pt x="152640" y="11"/>
                    </a:cubicBezTo>
                    <a:cubicBezTo>
                      <a:pt x="156185" y="-120"/>
                      <a:pt x="159676" y="905"/>
                      <a:pt x="162589" y="2930"/>
                    </a:cubicBezTo>
                    <a:cubicBezTo>
                      <a:pt x="165746" y="4955"/>
                      <a:pt x="167056" y="8887"/>
                      <a:pt x="170214" y="9662"/>
                    </a:cubicBezTo>
                    <a:cubicBezTo>
                      <a:pt x="173371" y="10436"/>
                      <a:pt x="176707" y="8053"/>
                      <a:pt x="179923" y="6087"/>
                    </a:cubicBezTo>
                    <a:cubicBezTo>
                      <a:pt x="181639" y="4955"/>
                      <a:pt x="183480" y="4014"/>
                      <a:pt x="185404" y="3288"/>
                    </a:cubicBezTo>
                    <a:cubicBezTo>
                      <a:pt x="187572" y="2346"/>
                      <a:pt x="190056" y="2454"/>
                      <a:pt x="192135" y="3585"/>
                    </a:cubicBezTo>
                    <a:lnTo>
                      <a:pt x="193922" y="4598"/>
                    </a:lnTo>
                    <a:lnTo>
                      <a:pt x="192016" y="5432"/>
                    </a:lnTo>
                    <a:cubicBezTo>
                      <a:pt x="188341" y="6623"/>
                      <a:pt x="185279" y="9215"/>
                      <a:pt x="183498" y="12640"/>
                    </a:cubicBezTo>
                    <a:cubicBezTo>
                      <a:pt x="182842" y="14385"/>
                      <a:pt x="182842" y="16316"/>
                      <a:pt x="183498" y="18061"/>
                    </a:cubicBezTo>
                    <a:cubicBezTo>
                      <a:pt x="184290" y="19699"/>
                      <a:pt x="185863" y="20819"/>
                      <a:pt x="187668" y="21039"/>
                    </a:cubicBezTo>
                    <a:cubicBezTo>
                      <a:pt x="191986" y="20634"/>
                      <a:pt x="196186" y="19425"/>
                      <a:pt x="200058" y="17465"/>
                    </a:cubicBezTo>
                    <a:cubicBezTo>
                      <a:pt x="202423" y="16458"/>
                      <a:pt x="205014" y="16107"/>
                      <a:pt x="207564" y="16453"/>
                    </a:cubicBezTo>
                    <a:cubicBezTo>
                      <a:pt x="210149" y="17102"/>
                      <a:pt x="212324" y="18841"/>
                      <a:pt x="213521" y="21218"/>
                    </a:cubicBezTo>
                    <a:cubicBezTo>
                      <a:pt x="214605" y="23279"/>
                      <a:pt x="215820" y="25269"/>
                      <a:pt x="217155" y="27175"/>
                    </a:cubicBezTo>
                    <a:cubicBezTo>
                      <a:pt x="218680" y="28801"/>
                      <a:pt x="221062" y="29302"/>
                      <a:pt x="223112" y="28426"/>
                    </a:cubicBezTo>
                    <a:cubicBezTo>
                      <a:pt x="228818" y="27378"/>
                      <a:pt x="234585" y="29933"/>
                      <a:pt x="237647" y="34860"/>
                    </a:cubicBezTo>
                    <a:cubicBezTo>
                      <a:pt x="239190" y="37332"/>
                      <a:pt x="239899" y="40233"/>
                      <a:pt x="239672" y="43140"/>
                    </a:cubicBezTo>
                    <a:cubicBezTo>
                      <a:pt x="239672" y="45940"/>
                      <a:pt x="239017" y="48561"/>
                      <a:pt x="239076" y="51063"/>
                    </a:cubicBezTo>
                    <a:cubicBezTo>
                      <a:pt x="238945" y="53290"/>
                      <a:pt x="240071" y="55405"/>
                      <a:pt x="241995" y="56543"/>
                    </a:cubicBezTo>
                    <a:cubicBezTo>
                      <a:pt x="244372" y="57353"/>
                      <a:pt x="246928" y="57496"/>
                      <a:pt x="249382" y="56960"/>
                    </a:cubicBezTo>
                    <a:lnTo>
                      <a:pt x="251110" y="56960"/>
                    </a:lnTo>
                    <a:lnTo>
                      <a:pt x="251110" y="58688"/>
                    </a:lnTo>
                    <a:cubicBezTo>
                      <a:pt x="250937" y="63977"/>
                      <a:pt x="249555" y="69154"/>
                      <a:pt x="247059" y="73818"/>
                    </a:cubicBezTo>
                    <a:lnTo>
                      <a:pt x="246523" y="71853"/>
                    </a:lnTo>
                    <a:cubicBezTo>
                      <a:pt x="256221" y="78197"/>
                      <a:pt x="259122" y="91100"/>
                      <a:pt x="253075" y="100982"/>
                    </a:cubicBezTo>
                    <a:lnTo>
                      <a:pt x="252777" y="98957"/>
                    </a:lnTo>
                    <a:cubicBezTo>
                      <a:pt x="256399" y="101715"/>
                      <a:pt x="259664" y="104914"/>
                      <a:pt x="262487" y="108488"/>
                    </a:cubicBezTo>
                    <a:cubicBezTo>
                      <a:pt x="265561" y="112360"/>
                      <a:pt x="267050" y="117257"/>
                      <a:pt x="266657" y="122189"/>
                    </a:cubicBezTo>
                    <a:cubicBezTo>
                      <a:pt x="266371" y="124780"/>
                      <a:pt x="265359" y="127235"/>
                      <a:pt x="263738" y="129278"/>
                    </a:cubicBezTo>
                    <a:cubicBezTo>
                      <a:pt x="262011" y="131244"/>
                      <a:pt x="261594" y="132018"/>
                      <a:pt x="261951" y="134222"/>
                    </a:cubicBezTo>
                    <a:cubicBezTo>
                      <a:pt x="262666" y="138571"/>
                      <a:pt x="264453" y="142979"/>
                      <a:pt x="264870" y="148042"/>
                    </a:cubicBezTo>
                    <a:cubicBezTo>
                      <a:pt x="265561" y="153541"/>
                      <a:pt x="262886" y="158920"/>
                      <a:pt x="258079" y="161684"/>
                    </a:cubicBezTo>
                    <a:cubicBezTo>
                      <a:pt x="255577" y="163292"/>
                      <a:pt x="251288" y="161684"/>
                      <a:pt x="251050" y="162280"/>
                    </a:cubicBezTo>
                    <a:cubicBezTo>
                      <a:pt x="250812" y="162875"/>
                      <a:pt x="250454" y="163054"/>
                      <a:pt x="250335" y="164126"/>
                    </a:cubicBezTo>
                    <a:cubicBezTo>
                      <a:pt x="250216" y="165234"/>
                      <a:pt x="250216" y="166354"/>
                      <a:pt x="250335" y="167462"/>
                    </a:cubicBezTo>
                    <a:cubicBezTo>
                      <a:pt x="251324" y="172424"/>
                      <a:pt x="251461" y="177524"/>
                      <a:pt x="250752" y="182533"/>
                    </a:cubicBezTo>
                    <a:cubicBezTo>
                      <a:pt x="249978" y="187210"/>
                      <a:pt x="245558" y="190367"/>
                      <a:pt x="240881" y="189586"/>
                    </a:cubicBezTo>
                    <a:cubicBezTo>
                      <a:pt x="239202" y="189306"/>
                      <a:pt x="237635" y="188532"/>
                      <a:pt x="236396" y="187359"/>
                    </a:cubicBezTo>
                    <a:lnTo>
                      <a:pt x="239434" y="185988"/>
                    </a:lnTo>
                    <a:cubicBezTo>
                      <a:pt x="240863" y="192243"/>
                      <a:pt x="242293" y="198498"/>
                      <a:pt x="243782" y="204872"/>
                    </a:cubicBezTo>
                    <a:cubicBezTo>
                      <a:pt x="244164" y="206629"/>
                      <a:pt x="244307" y="208434"/>
                      <a:pt x="244199" y="210233"/>
                    </a:cubicBezTo>
                    <a:cubicBezTo>
                      <a:pt x="244050" y="212336"/>
                      <a:pt x="243086" y="214302"/>
                      <a:pt x="241519" y="215714"/>
                    </a:cubicBezTo>
                    <a:cubicBezTo>
                      <a:pt x="239857" y="217084"/>
                      <a:pt x="237670" y="217626"/>
                      <a:pt x="235562" y="217203"/>
                    </a:cubicBezTo>
                    <a:cubicBezTo>
                      <a:pt x="233638" y="216834"/>
                      <a:pt x="231839" y="215994"/>
                      <a:pt x="230320" y="214761"/>
                    </a:cubicBezTo>
                    <a:cubicBezTo>
                      <a:pt x="227675" y="212235"/>
                      <a:pt x="225798" y="209012"/>
                      <a:pt x="224899" y="205468"/>
                    </a:cubicBezTo>
                    <a:cubicBezTo>
                      <a:pt x="224089" y="202382"/>
                      <a:pt x="222713" y="199475"/>
                      <a:pt x="220848" y="196890"/>
                    </a:cubicBezTo>
                    <a:cubicBezTo>
                      <a:pt x="219657" y="195424"/>
                      <a:pt x="218799" y="193721"/>
                      <a:pt x="218346" y="191886"/>
                    </a:cubicBezTo>
                    <a:cubicBezTo>
                      <a:pt x="217870" y="190218"/>
                      <a:pt x="217393" y="189801"/>
                      <a:pt x="216916" y="189861"/>
                    </a:cubicBezTo>
                    <a:cubicBezTo>
                      <a:pt x="215921" y="190117"/>
                      <a:pt x="215117" y="190855"/>
                      <a:pt x="214772" y="191826"/>
                    </a:cubicBezTo>
                    <a:cubicBezTo>
                      <a:pt x="214528" y="193000"/>
                      <a:pt x="214760" y="194221"/>
                      <a:pt x="215427" y="195222"/>
                    </a:cubicBezTo>
                    <a:cubicBezTo>
                      <a:pt x="216738" y="197783"/>
                      <a:pt x="219895" y="200107"/>
                      <a:pt x="221086" y="204157"/>
                    </a:cubicBezTo>
                    <a:cubicBezTo>
                      <a:pt x="221855" y="206337"/>
                      <a:pt x="221521" y="208756"/>
                      <a:pt x="220193" y="210650"/>
                    </a:cubicBezTo>
                    <a:cubicBezTo>
                      <a:pt x="218703" y="212437"/>
                      <a:pt x="217512" y="213093"/>
                      <a:pt x="217393" y="214046"/>
                    </a:cubicBezTo>
                    <a:cubicBezTo>
                      <a:pt x="216797" y="216012"/>
                      <a:pt x="219240" y="218990"/>
                      <a:pt x="220967" y="222207"/>
                    </a:cubicBezTo>
                    <a:cubicBezTo>
                      <a:pt x="222039" y="224000"/>
                      <a:pt x="222534" y="226079"/>
                      <a:pt x="222397" y="228164"/>
                    </a:cubicBezTo>
                    <a:cubicBezTo>
                      <a:pt x="222111" y="230225"/>
                      <a:pt x="221289" y="232179"/>
                      <a:pt x="220014" y="233823"/>
                    </a:cubicBezTo>
                    <a:cubicBezTo>
                      <a:pt x="217768" y="236974"/>
                      <a:pt x="214671" y="239411"/>
                      <a:pt x="211079" y="240852"/>
                    </a:cubicBezTo>
                    <a:cubicBezTo>
                      <a:pt x="208982" y="241829"/>
                      <a:pt x="206563" y="241829"/>
                      <a:pt x="204466" y="240852"/>
                    </a:cubicBezTo>
                    <a:cubicBezTo>
                      <a:pt x="202548" y="239488"/>
                      <a:pt x="201452" y="237248"/>
                      <a:pt x="201547" y="234895"/>
                    </a:cubicBezTo>
                    <a:cubicBezTo>
                      <a:pt x="201464" y="233543"/>
                      <a:pt x="200815" y="232292"/>
                      <a:pt x="199760" y="231440"/>
                    </a:cubicBezTo>
                    <a:cubicBezTo>
                      <a:pt x="198354" y="230231"/>
                      <a:pt x="197056" y="228891"/>
                      <a:pt x="195888" y="227449"/>
                    </a:cubicBezTo>
                    <a:cubicBezTo>
                      <a:pt x="193482" y="224453"/>
                      <a:pt x="191790" y="220950"/>
                      <a:pt x="190944" y="217203"/>
                    </a:cubicBezTo>
                    <a:lnTo>
                      <a:pt x="189038" y="208804"/>
                    </a:lnTo>
                    <a:lnTo>
                      <a:pt x="194101" y="215714"/>
                    </a:lnTo>
                    <a:cubicBezTo>
                      <a:pt x="197366" y="219473"/>
                      <a:pt x="199439" y="224119"/>
                      <a:pt x="200058" y="229058"/>
                    </a:cubicBezTo>
                    <a:cubicBezTo>
                      <a:pt x="200142" y="231273"/>
                      <a:pt x="199540" y="233454"/>
                      <a:pt x="198331" y="235312"/>
                    </a:cubicBezTo>
                    <a:cubicBezTo>
                      <a:pt x="197169" y="236891"/>
                      <a:pt x="195805" y="238309"/>
                      <a:pt x="194280" y="239542"/>
                    </a:cubicBezTo>
                    <a:cubicBezTo>
                      <a:pt x="191802" y="241966"/>
                      <a:pt x="189604" y="244665"/>
                      <a:pt x="187727" y="247584"/>
                    </a:cubicBezTo>
                    <a:cubicBezTo>
                      <a:pt x="185684" y="250806"/>
                      <a:pt x="182938" y="253517"/>
                      <a:pt x="179685" y="255507"/>
                    </a:cubicBezTo>
                    <a:cubicBezTo>
                      <a:pt x="176159" y="257675"/>
                      <a:pt x="171762" y="257854"/>
                      <a:pt x="168069" y="255983"/>
                    </a:cubicBezTo>
                    <a:lnTo>
                      <a:pt x="170690" y="253958"/>
                    </a:lnTo>
                    <a:cubicBezTo>
                      <a:pt x="172704" y="260910"/>
                      <a:pt x="168695" y="268177"/>
                      <a:pt x="161743" y="270191"/>
                    </a:cubicBezTo>
                    <a:cubicBezTo>
                      <a:pt x="158919" y="271007"/>
                      <a:pt x="155899" y="270846"/>
                      <a:pt x="153177" y="269744"/>
                    </a:cubicBezTo>
                    <a:cubicBezTo>
                      <a:pt x="151658" y="269160"/>
                      <a:pt x="150264" y="268290"/>
                      <a:pt x="149066" y="267182"/>
                    </a:cubicBezTo>
                    <a:cubicBezTo>
                      <a:pt x="147815" y="266050"/>
                      <a:pt x="147041" y="264799"/>
                      <a:pt x="146326" y="264323"/>
                    </a:cubicBezTo>
                    <a:cubicBezTo>
                      <a:pt x="145611" y="263846"/>
                      <a:pt x="142454" y="264323"/>
                      <a:pt x="139416" y="264323"/>
                    </a:cubicBezTo>
                    <a:cubicBezTo>
                      <a:pt x="136485" y="264382"/>
                      <a:pt x="133566" y="263959"/>
                      <a:pt x="130778" y="263072"/>
                    </a:cubicBezTo>
                    <a:cubicBezTo>
                      <a:pt x="125274" y="261356"/>
                      <a:pt x="120491" y="257854"/>
                      <a:pt x="117196" y="253124"/>
                    </a:cubicBezTo>
                    <a:lnTo>
                      <a:pt x="115826" y="251218"/>
                    </a:lnTo>
                    <a:lnTo>
                      <a:pt x="118090" y="250443"/>
                    </a:lnTo>
                    <a:lnTo>
                      <a:pt x="122617" y="249013"/>
                    </a:lnTo>
                    <a:lnTo>
                      <a:pt x="122915" y="252409"/>
                    </a:lnTo>
                    <a:cubicBezTo>
                      <a:pt x="116678" y="251652"/>
                      <a:pt x="110548" y="250217"/>
                      <a:pt x="104627" y="248120"/>
                    </a:cubicBezTo>
                    <a:cubicBezTo>
                      <a:pt x="98497" y="245963"/>
                      <a:pt x="93297" y="241758"/>
                      <a:pt x="89913" y="236206"/>
                    </a:cubicBezTo>
                    <a:cubicBezTo>
                      <a:pt x="86280" y="230553"/>
                      <a:pt x="85988" y="223374"/>
                      <a:pt x="89139" y="217441"/>
                    </a:cubicBezTo>
                    <a:cubicBezTo>
                      <a:pt x="90735" y="215327"/>
                      <a:pt x="91855" y="212884"/>
                      <a:pt x="92415" y="210293"/>
                    </a:cubicBezTo>
                    <a:cubicBezTo>
                      <a:pt x="92415" y="208268"/>
                      <a:pt x="90509" y="206838"/>
                      <a:pt x="87947" y="205825"/>
                    </a:cubicBezTo>
                    <a:lnTo>
                      <a:pt x="56018" y="193911"/>
                    </a:lnTo>
                    <a:cubicBezTo>
                      <a:pt x="50377" y="192327"/>
                      <a:pt x="45290" y="189211"/>
                      <a:pt x="41304" y="184916"/>
                    </a:cubicBezTo>
                    <a:cubicBezTo>
                      <a:pt x="39410" y="182444"/>
                      <a:pt x="38439" y="179388"/>
                      <a:pt x="38564" y="176279"/>
                    </a:cubicBezTo>
                    <a:cubicBezTo>
                      <a:pt x="38540" y="173014"/>
                      <a:pt x="40149" y="169952"/>
                      <a:pt x="42853" y="168117"/>
                    </a:cubicBezTo>
                    <a:lnTo>
                      <a:pt x="42257" y="170143"/>
                    </a:lnTo>
                    <a:cubicBezTo>
                      <a:pt x="39726" y="164823"/>
                      <a:pt x="35550" y="160457"/>
                      <a:pt x="30343" y="157693"/>
                    </a:cubicBezTo>
                    <a:cubicBezTo>
                      <a:pt x="25280" y="154833"/>
                      <a:pt x="19323" y="153285"/>
                      <a:pt x="14021" y="149830"/>
                    </a:cubicBezTo>
                    <a:cubicBezTo>
                      <a:pt x="8249" y="146649"/>
                      <a:pt x="4871" y="140382"/>
                      <a:pt x="5384" y="133805"/>
                    </a:cubicBezTo>
                    <a:cubicBezTo>
                      <a:pt x="6146" y="130565"/>
                      <a:pt x="8338" y="127848"/>
                      <a:pt x="11341" y="126419"/>
                    </a:cubicBezTo>
                    <a:cubicBezTo>
                      <a:pt x="14444" y="124745"/>
                      <a:pt x="18281" y="125328"/>
                      <a:pt x="20753" y="127848"/>
                    </a:cubicBezTo>
                    <a:lnTo>
                      <a:pt x="18251" y="128921"/>
                    </a:lnTo>
                    <a:cubicBezTo>
                      <a:pt x="18251" y="125287"/>
                      <a:pt x="14260" y="122964"/>
                      <a:pt x="10685" y="120700"/>
                    </a:cubicBezTo>
                    <a:cubicBezTo>
                      <a:pt x="6516" y="118895"/>
                      <a:pt x="3031" y="115803"/>
                      <a:pt x="737" y="111884"/>
                    </a:cubicBezTo>
                    <a:cubicBezTo>
                      <a:pt x="-246" y="109602"/>
                      <a:pt x="-246" y="107017"/>
                      <a:pt x="737" y="104735"/>
                    </a:cubicBezTo>
                    <a:cubicBezTo>
                      <a:pt x="1738" y="102710"/>
                      <a:pt x="3162" y="100929"/>
                      <a:pt x="4907" y="99493"/>
                    </a:cubicBezTo>
                    <a:cubicBezTo>
                      <a:pt x="8064" y="96693"/>
                      <a:pt x="11519" y="94608"/>
                      <a:pt x="14021" y="91868"/>
                    </a:cubicBezTo>
                    <a:lnTo>
                      <a:pt x="14021" y="93179"/>
                    </a:lnTo>
                    <a:cubicBezTo>
                      <a:pt x="13306" y="90736"/>
                      <a:pt x="9792" y="88830"/>
                      <a:pt x="9077" y="84779"/>
                    </a:cubicBezTo>
                    <a:cubicBezTo>
                      <a:pt x="8797" y="81145"/>
                      <a:pt x="10388" y="77619"/>
                      <a:pt x="13306" y="75427"/>
                    </a:cubicBezTo>
                    <a:cubicBezTo>
                      <a:pt x="18370" y="70899"/>
                      <a:pt x="25220" y="70185"/>
                      <a:pt x="28914" y="66372"/>
                    </a:cubicBezTo>
                    <a:cubicBezTo>
                      <a:pt x="30939" y="64722"/>
                      <a:pt x="32029" y="62184"/>
                      <a:pt x="31833" y="59581"/>
                    </a:cubicBezTo>
                    <a:cubicBezTo>
                      <a:pt x="31833" y="56900"/>
                      <a:pt x="30880" y="54220"/>
                      <a:pt x="30463" y="51360"/>
                    </a:cubicBezTo>
                    <a:cubicBezTo>
                      <a:pt x="29772" y="48227"/>
                      <a:pt x="30796" y="44963"/>
                      <a:pt x="33143" y="42782"/>
                    </a:cubicBezTo>
                    <a:cubicBezTo>
                      <a:pt x="35645" y="40817"/>
                      <a:pt x="39094" y="40578"/>
                      <a:pt x="41840" y="42187"/>
                    </a:cubicBezTo>
                    <a:lnTo>
                      <a:pt x="40292" y="42663"/>
                    </a:lnTo>
                    <a:cubicBezTo>
                      <a:pt x="42216" y="39155"/>
                      <a:pt x="45826" y="36897"/>
                      <a:pt x="49823" y="36706"/>
                    </a:cubicBezTo>
                    <a:cubicBezTo>
                      <a:pt x="53457" y="36111"/>
                      <a:pt x="56912" y="36111"/>
                      <a:pt x="60188" y="35813"/>
                    </a:cubicBezTo>
                    <a:cubicBezTo>
                      <a:pt x="63297" y="35723"/>
                      <a:pt x="66318" y="34800"/>
                      <a:pt x="68945" y="33132"/>
                    </a:cubicBezTo>
                    <a:cubicBezTo>
                      <a:pt x="70059" y="32322"/>
                      <a:pt x="70911" y="31208"/>
                      <a:pt x="71387" y="29915"/>
                    </a:cubicBezTo>
                    <a:cubicBezTo>
                      <a:pt x="71804" y="28843"/>
                      <a:pt x="71030" y="27771"/>
                      <a:pt x="70076" y="26639"/>
                    </a:cubicBezTo>
                    <a:cubicBezTo>
                      <a:pt x="68016" y="24667"/>
                      <a:pt x="65758" y="22910"/>
                      <a:pt x="63345" y="21397"/>
                    </a:cubicBezTo>
                    <a:cubicBezTo>
                      <a:pt x="60903" y="19794"/>
                      <a:pt x="59056" y="17429"/>
                      <a:pt x="58103" y="14665"/>
                    </a:cubicBezTo>
                    <a:cubicBezTo>
                      <a:pt x="57656" y="13272"/>
                      <a:pt x="57656" y="11770"/>
                      <a:pt x="58103" y="10376"/>
                    </a:cubicBezTo>
                    <a:cubicBezTo>
                      <a:pt x="58592" y="8953"/>
                      <a:pt x="59753" y="7863"/>
                      <a:pt x="61201" y="7457"/>
                    </a:cubicBezTo>
                    <a:cubicBezTo>
                      <a:pt x="62493" y="6999"/>
                      <a:pt x="63899" y="6999"/>
                      <a:pt x="65192" y="7457"/>
                    </a:cubicBezTo>
                    <a:cubicBezTo>
                      <a:pt x="66574" y="7934"/>
                      <a:pt x="67473" y="9274"/>
                      <a:pt x="67396" y="10734"/>
                    </a:cubicBezTo>
                    <a:lnTo>
                      <a:pt x="66324" y="10198"/>
                    </a:lnTo>
                    <a:cubicBezTo>
                      <a:pt x="70214" y="7326"/>
                      <a:pt x="75694" y="8148"/>
                      <a:pt x="78571" y="12038"/>
                    </a:cubicBezTo>
                    <a:cubicBezTo>
                      <a:pt x="79018" y="12646"/>
                      <a:pt x="79387" y="13307"/>
                      <a:pt x="79667" y="14010"/>
                    </a:cubicBezTo>
                    <a:lnTo>
                      <a:pt x="78774" y="14010"/>
                    </a:lnTo>
                    <a:cubicBezTo>
                      <a:pt x="81526" y="11383"/>
                      <a:pt x="85636" y="10787"/>
                      <a:pt x="89020" y="12521"/>
                    </a:cubicBezTo>
                    <a:cubicBezTo>
                      <a:pt x="91403" y="13647"/>
                      <a:pt x="93458" y="15374"/>
                      <a:pt x="94977" y="17525"/>
                    </a:cubicBezTo>
                    <a:cubicBezTo>
                      <a:pt x="96222" y="19163"/>
                      <a:pt x="97300" y="20914"/>
                      <a:pt x="98193" y="22767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8" name="Forma Livre: Forma 2867">
                <a:extLst>
                  <a:ext uri="{FF2B5EF4-FFF2-40B4-BE49-F238E27FC236}">
                    <a16:creationId xmlns:a16="http://schemas.microsoft.com/office/drawing/2014/main" id="{DB3DF7C7-9F47-E10F-6B1B-4F13A6B06863}"/>
                  </a:ext>
                </a:extLst>
              </p:cNvPr>
              <p:cNvSpPr/>
              <p:nvPr/>
            </p:nvSpPr>
            <p:spPr>
              <a:xfrm>
                <a:off x="9629937" y="6393356"/>
                <a:ext cx="62203" cy="85892"/>
              </a:xfrm>
              <a:custGeom>
                <a:avLst/>
                <a:gdLst>
                  <a:gd name="connsiteX0" fmla="*/ 61417 w 62203"/>
                  <a:gd name="connsiteY0" fmla="*/ 46099 h 85892"/>
                  <a:gd name="connsiteX1" fmla="*/ 34491 w 62203"/>
                  <a:gd name="connsiteY1" fmla="*/ 8987 h 85892"/>
                  <a:gd name="connsiteX2" fmla="*/ 17156 w 62203"/>
                  <a:gd name="connsiteY2" fmla="*/ 350 h 85892"/>
                  <a:gd name="connsiteX3" fmla="*/ 0 w 62203"/>
                  <a:gd name="connsiteY3" fmla="*/ 7260 h 85892"/>
                  <a:gd name="connsiteX4" fmla="*/ 894 w 62203"/>
                  <a:gd name="connsiteY4" fmla="*/ 18161 h 85892"/>
                  <a:gd name="connsiteX5" fmla="*/ 19241 w 62203"/>
                  <a:gd name="connsiteY5" fmla="*/ 66294 h 85892"/>
                  <a:gd name="connsiteX6" fmla="*/ 31155 w 62203"/>
                  <a:gd name="connsiteY6" fmla="*/ 84820 h 85892"/>
                  <a:gd name="connsiteX7" fmla="*/ 42771 w 62203"/>
                  <a:gd name="connsiteY7" fmla="*/ 84820 h 85892"/>
                  <a:gd name="connsiteX8" fmla="*/ 61417 w 62203"/>
                  <a:gd name="connsiteY8" fmla="*/ 46099 h 85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203" h="85892">
                    <a:moveTo>
                      <a:pt x="61417" y="46099"/>
                    </a:moveTo>
                    <a:cubicBezTo>
                      <a:pt x="58140" y="30849"/>
                      <a:pt x="46941" y="18459"/>
                      <a:pt x="34491" y="8987"/>
                    </a:cubicBezTo>
                    <a:cubicBezTo>
                      <a:pt x="29505" y="4734"/>
                      <a:pt x="23554" y="1768"/>
                      <a:pt x="17156" y="350"/>
                    </a:cubicBezTo>
                    <a:cubicBezTo>
                      <a:pt x="10568" y="-1020"/>
                      <a:pt x="3801" y="1708"/>
                      <a:pt x="0" y="7260"/>
                    </a:cubicBezTo>
                    <a:lnTo>
                      <a:pt x="894" y="18161"/>
                    </a:lnTo>
                    <a:cubicBezTo>
                      <a:pt x="-476" y="35496"/>
                      <a:pt x="12807" y="50091"/>
                      <a:pt x="19241" y="66294"/>
                    </a:cubicBezTo>
                    <a:cubicBezTo>
                      <a:pt x="22041" y="73323"/>
                      <a:pt x="24245" y="81782"/>
                      <a:pt x="31155" y="84820"/>
                    </a:cubicBezTo>
                    <a:cubicBezTo>
                      <a:pt x="34896" y="86250"/>
                      <a:pt x="39030" y="86250"/>
                      <a:pt x="42771" y="84820"/>
                    </a:cubicBezTo>
                    <a:cubicBezTo>
                      <a:pt x="57604" y="79578"/>
                      <a:pt x="64693" y="61409"/>
                      <a:pt x="61417" y="4609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69" name="Forma Livre: Forma 2868">
                <a:extLst>
                  <a:ext uri="{FF2B5EF4-FFF2-40B4-BE49-F238E27FC236}">
                    <a16:creationId xmlns:a16="http://schemas.microsoft.com/office/drawing/2014/main" id="{33297237-C492-110E-63B1-EC96E14191A7}"/>
                  </a:ext>
                </a:extLst>
              </p:cNvPr>
              <p:cNvSpPr/>
              <p:nvPr/>
            </p:nvSpPr>
            <p:spPr>
              <a:xfrm>
                <a:off x="9435157" y="6379626"/>
                <a:ext cx="264088" cy="227697"/>
              </a:xfrm>
              <a:custGeom>
                <a:avLst/>
                <a:gdLst>
                  <a:gd name="connsiteX0" fmla="*/ 257746 w 264088"/>
                  <a:gd name="connsiteY0" fmla="*/ 139832 h 227697"/>
                  <a:gd name="connsiteX1" fmla="*/ 253993 w 264088"/>
                  <a:gd name="connsiteY1" fmla="*/ 95214 h 227697"/>
                  <a:gd name="connsiteX2" fmla="*/ 251193 w 264088"/>
                  <a:gd name="connsiteY2" fmla="*/ 66978 h 227697"/>
                  <a:gd name="connsiteX3" fmla="*/ 225578 w 264088"/>
                  <a:gd name="connsiteY3" fmla="*/ 50537 h 227697"/>
                  <a:gd name="connsiteX4" fmla="*/ 170357 w 264088"/>
                  <a:gd name="connsiteY4" fmla="*/ 16999 h 227697"/>
                  <a:gd name="connsiteX5" fmla="*/ 111382 w 264088"/>
                  <a:gd name="connsiteY5" fmla="*/ 3238 h 227697"/>
                  <a:gd name="connsiteX6" fmla="*/ 96013 w 264088"/>
                  <a:gd name="connsiteY6" fmla="*/ 6813 h 227697"/>
                  <a:gd name="connsiteX7" fmla="*/ 84516 w 264088"/>
                  <a:gd name="connsiteY7" fmla="*/ 5383 h 227697"/>
                  <a:gd name="connsiteX8" fmla="*/ 34716 w 264088"/>
                  <a:gd name="connsiteY8" fmla="*/ 37729 h 227697"/>
                  <a:gd name="connsiteX9" fmla="*/ 30367 w 264088"/>
                  <a:gd name="connsiteY9" fmla="*/ 46903 h 227697"/>
                  <a:gd name="connsiteX10" fmla="*/ 20062 w 264088"/>
                  <a:gd name="connsiteY10" fmla="*/ 55422 h 227697"/>
                  <a:gd name="connsiteX11" fmla="*/ 7492 w 264088"/>
                  <a:gd name="connsiteY11" fmla="*/ 80500 h 227697"/>
                  <a:gd name="connsiteX12" fmla="*/ 6659 w 264088"/>
                  <a:gd name="connsiteY12" fmla="*/ 104805 h 227697"/>
                  <a:gd name="connsiteX13" fmla="*/ 702 w 264088"/>
                  <a:gd name="connsiteY13" fmla="*/ 115528 h 227697"/>
                  <a:gd name="connsiteX14" fmla="*/ 7433 w 264088"/>
                  <a:gd name="connsiteY14" fmla="*/ 149899 h 227697"/>
                  <a:gd name="connsiteX15" fmla="*/ 5348 w 264088"/>
                  <a:gd name="connsiteY15" fmla="*/ 156869 h 227697"/>
                  <a:gd name="connsiteX16" fmla="*/ 6837 w 264088"/>
                  <a:gd name="connsiteY16" fmla="*/ 171404 h 227697"/>
                  <a:gd name="connsiteX17" fmla="*/ 11543 w 264088"/>
                  <a:gd name="connsiteY17" fmla="*/ 181769 h 227697"/>
                  <a:gd name="connsiteX18" fmla="*/ 9935 w 264088"/>
                  <a:gd name="connsiteY18" fmla="*/ 190347 h 227697"/>
                  <a:gd name="connsiteX19" fmla="*/ 30129 w 264088"/>
                  <a:gd name="connsiteY19" fmla="*/ 227698 h 227697"/>
                  <a:gd name="connsiteX20" fmla="*/ 210268 w 264088"/>
                  <a:gd name="connsiteY20" fmla="*/ 226804 h 227697"/>
                  <a:gd name="connsiteX21" fmla="*/ 235943 w 264088"/>
                  <a:gd name="connsiteY21" fmla="*/ 197436 h 227697"/>
                  <a:gd name="connsiteX22" fmla="*/ 237492 w 264088"/>
                  <a:gd name="connsiteY22" fmla="*/ 190824 h 227697"/>
                  <a:gd name="connsiteX23" fmla="*/ 242377 w 264088"/>
                  <a:gd name="connsiteY23" fmla="*/ 187548 h 227697"/>
                  <a:gd name="connsiteX24" fmla="*/ 253635 w 264088"/>
                  <a:gd name="connsiteY24" fmla="*/ 151806 h 227697"/>
                  <a:gd name="connsiteX25" fmla="*/ 253635 w 264088"/>
                  <a:gd name="connsiteY25" fmla="*/ 146325 h 227697"/>
                  <a:gd name="connsiteX26" fmla="*/ 257746 w 264088"/>
                  <a:gd name="connsiteY26" fmla="*/ 139832 h 227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64088" h="227697">
                    <a:moveTo>
                      <a:pt x="257746" y="139832"/>
                    </a:moveTo>
                    <a:cubicBezTo>
                      <a:pt x="267456" y="126012"/>
                      <a:pt x="265871" y="107218"/>
                      <a:pt x="253993" y="95214"/>
                    </a:cubicBezTo>
                    <a:cubicBezTo>
                      <a:pt x="260248" y="87113"/>
                      <a:pt x="257805" y="74782"/>
                      <a:pt x="251193" y="66978"/>
                    </a:cubicBezTo>
                    <a:cubicBezTo>
                      <a:pt x="244015" y="59621"/>
                      <a:pt x="235252" y="54004"/>
                      <a:pt x="225578" y="50537"/>
                    </a:cubicBezTo>
                    <a:cubicBezTo>
                      <a:pt x="218989" y="26471"/>
                      <a:pt x="194750" y="11751"/>
                      <a:pt x="170357" y="16999"/>
                    </a:cubicBezTo>
                    <a:cubicBezTo>
                      <a:pt x="157966" y="-872"/>
                      <a:pt x="132053" y="-3136"/>
                      <a:pt x="111382" y="3238"/>
                    </a:cubicBezTo>
                    <a:cubicBezTo>
                      <a:pt x="106456" y="5156"/>
                      <a:pt x="101279" y="6360"/>
                      <a:pt x="96013" y="6813"/>
                    </a:cubicBezTo>
                    <a:cubicBezTo>
                      <a:pt x="92153" y="6568"/>
                      <a:pt x="88317" y="6092"/>
                      <a:pt x="84516" y="5383"/>
                    </a:cubicBezTo>
                    <a:cubicBezTo>
                      <a:pt x="63369" y="2821"/>
                      <a:pt x="42818" y="17952"/>
                      <a:pt x="34716" y="37729"/>
                    </a:cubicBezTo>
                    <a:cubicBezTo>
                      <a:pt x="33656" y="40958"/>
                      <a:pt x="32196" y="44038"/>
                      <a:pt x="30367" y="46903"/>
                    </a:cubicBezTo>
                    <a:cubicBezTo>
                      <a:pt x="27294" y="50150"/>
                      <a:pt x="23833" y="53015"/>
                      <a:pt x="20062" y="55422"/>
                    </a:cubicBezTo>
                    <a:cubicBezTo>
                      <a:pt x="12401" y="61539"/>
                      <a:pt x="7808" y="70701"/>
                      <a:pt x="7492" y="80500"/>
                    </a:cubicBezTo>
                    <a:cubicBezTo>
                      <a:pt x="7492" y="88662"/>
                      <a:pt x="9994" y="97359"/>
                      <a:pt x="6659" y="104805"/>
                    </a:cubicBezTo>
                    <a:cubicBezTo>
                      <a:pt x="4991" y="108558"/>
                      <a:pt x="1893" y="111656"/>
                      <a:pt x="702" y="115528"/>
                    </a:cubicBezTo>
                    <a:cubicBezTo>
                      <a:pt x="-3051" y="126846"/>
                      <a:pt x="9577" y="138164"/>
                      <a:pt x="7433" y="149899"/>
                    </a:cubicBezTo>
                    <a:cubicBezTo>
                      <a:pt x="7016" y="152282"/>
                      <a:pt x="5944" y="154546"/>
                      <a:pt x="5348" y="156869"/>
                    </a:cubicBezTo>
                    <a:cubicBezTo>
                      <a:pt x="4043" y="161730"/>
                      <a:pt x="4574" y="166907"/>
                      <a:pt x="6837" y="171404"/>
                    </a:cubicBezTo>
                    <a:cubicBezTo>
                      <a:pt x="9041" y="174538"/>
                      <a:pt x="10638" y="178052"/>
                      <a:pt x="11543" y="181769"/>
                    </a:cubicBezTo>
                    <a:cubicBezTo>
                      <a:pt x="11353" y="184682"/>
                      <a:pt x="10817" y="187565"/>
                      <a:pt x="9935" y="190347"/>
                    </a:cubicBezTo>
                    <a:cubicBezTo>
                      <a:pt x="8624" y="197317"/>
                      <a:pt x="24053" y="224004"/>
                      <a:pt x="30129" y="227698"/>
                    </a:cubicBezTo>
                    <a:lnTo>
                      <a:pt x="210268" y="226804"/>
                    </a:lnTo>
                    <a:cubicBezTo>
                      <a:pt x="224184" y="223444"/>
                      <a:pt x="234472" y="211679"/>
                      <a:pt x="235943" y="197436"/>
                    </a:cubicBezTo>
                    <a:cubicBezTo>
                      <a:pt x="235842" y="195131"/>
                      <a:pt x="236378" y="192843"/>
                      <a:pt x="237492" y="190824"/>
                    </a:cubicBezTo>
                    <a:cubicBezTo>
                      <a:pt x="238868" y="189394"/>
                      <a:pt x="240530" y="188274"/>
                      <a:pt x="242377" y="187548"/>
                    </a:cubicBezTo>
                    <a:cubicBezTo>
                      <a:pt x="253874" y="181174"/>
                      <a:pt x="255065" y="165209"/>
                      <a:pt x="253635" y="151806"/>
                    </a:cubicBezTo>
                    <a:cubicBezTo>
                      <a:pt x="253338" y="149989"/>
                      <a:pt x="253338" y="148142"/>
                      <a:pt x="253635" y="146325"/>
                    </a:cubicBezTo>
                    <a:cubicBezTo>
                      <a:pt x="254576" y="143919"/>
                      <a:pt x="255970" y="141715"/>
                      <a:pt x="257746" y="1398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0" name="Forma Livre: Forma 2869">
                <a:extLst>
                  <a:ext uri="{FF2B5EF4-FFF2-40B4-BE49-F238E27FC236}">
                    <a16:creationId xmlns:a16="http://schemas.microsoft.com/office/drawing/2014/main" id="{ADBAA11D-5B85-27F8-2AF3-CC164E5C6C18}"/>
                  </a:ext>
                </a:extLst>
              </p:cNvPr>
              <p:cNvSpPr/>
              <p:nvPr/>
            </p:nvSpPr>
            <p:spPr>
              <a:xfrm>
                <a:off x="9451502" y="6425701"/>
                <a:ext cx="188978" cy="305230"/>
              </a:xfrm>
              <a:custGeom>
                <a:avLst/>
                <a:gdLst>
                  <a:gd name="connsiteX0" fmla="*/ 188979 w 188978"/>
                  <a:gd name="connsiteY0" fmla="*/ 94115 h 305230"/>
                  <a:gd name="connsiteX1" fmla="*/ 136676 w 188978"/>
                  <a:gd name="connsiteY1" fmla="*/ 10717 h 305230"/>
                  <a:gd name="connsiteX2" fmla="*/ 90510 w 188978"/>
                  <a:gd name="connsiteY2" fmla="*/ 233 h 305230"/>
                  <a:gd name="connsiteX3" fmla="*/ 48155 w 188978"/>
                  <a:gd name="connsiteY3" fmla="*/ 9764 h 305230"/>
                  <a:gd name="connsiteX4" fmla="*/ 976 w 188978"/>
                  <a:gd name="connsiteY4" fmla="*/ 82201 h 305230"/>
                  <a:gd name="connsiteX5" fmla="*/ 4610 w 188978"/>
                  <a:gd name="connsiteY5" fmla="*/ 201341 h 305230"/>
                  <a:gd name="connsiteX6" fmla="*/ 61976 w 188978"/>
                  <a:gd name="connsiteY6" fmla="*/ 267821 h 305230"/>
                  <a:gd name="connsiteX7" fmla="*/ 61976 w 188978"/>
                  <a:gd name="connsiteY7" fmla="*/ 301418 h 305230"/>
                  <a:gd name="connsiteX8" fmla="*/ 188621 w 188978"/>
                  <a:gd name="connsiteY8" fmla="*/ 305231 h 305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8978" h="305230">
                    <a:moveTo>
                      <a:pt x="188979" y="94115"/>
                    </a:moveTo>
                    <a:cubicBezTo>
                      <a:pt x="188127" y="58838"/>
                      <a:pt x="168064" y="26849"/>
                      <a:pt x="136676" y="10717"/>
                    </a:cubicBezTo>
                    <a:cubicBezTo>
                      <a:pt x="122141" y="4170"/>
                      <a:pt x="106445" y="602"/>
                      <a:pt x="90510" y="233"/>
                    </a:cubicBezTo>
                    <a:cubicBezTo>
                      <a:pt x="75754" y="-947"/>
                      <a:pt x="60981" y="2377"/>
                      <a:pt x="48155" y="9764"/>
                    </a:cubicBezTo>
                    <a:cubicBezTo>
                      <a:pt x="38267" y="12206"/>
                      <a:pt x="2346" y="46042"/>
                      <a:pt x="976" y="82201"/>
                    </a:cubicBezTo>
                    <a:cubicBezTo>
                      <a:pt x="-573" y="122411"/>
                      <a:pt x="-871" y="171556"/>
                      <a:pt x="4610" y="201341"/>
                    </a:cubicBezTo>
                    <a:cubicBezTo>
                      <a:pt x="15630" y="261328"/>
                      <a:pt x="61976" y="267821"/>
                      <a:pt x="61976" y="267821"/>
                    </a:cubicBezTo>
                    <a:lnTo>
                      <a:pt x="61976" y="301418"/>
                    </a:lnTo>
                    <a:lnTo>
                      <a:pt x="188621" y="305231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1" name="Forma Livre: Forma 2870">
                <a:extLst>
                  <a:ext uri="{FF2B5EF4-FFF2-40B4-BE49-F238E27FC236}">
                    <a16:creationId xmlns:a16="http://schemas.microsoft.com/office/drawing/2014/main" id="{56D0AC1D-D7B2-DDE4-5922-16F7424287E6}"/>
                  </a:ext>
                </a:extLst>
              </p:cNvPr>
              <p:cNvSpPr/>
              <p:nvPr/>
            </p:nvSpPr>
            <p:spPr>
              <a:xfrm>
                <a:off x="9475294" y="6546729"/>
                <a:ext cx="15428" cy="14794"/>
              </a:xfrm>
              <a:custGeom>
                <a:avLst/>
                <a:gdLst>
                  <a:gd name="connsiteX0" fmla="*/ 0 w 15428"/>
                  <a:gd name="connsiteY0" fmla="*/ 7161 h 14794"/>
                  <a:gd name="connsiteX1" fmla="*/ 7625 w 15428"/>
                  <a:gd name="connsiteY1" fmla="*/ 14786 h 14794"/>
                  <a:gd name="connsiteX2" fmla="*/ 15423 w 15428"/>
                  <a:gd name="connsiteY2" fmla="*/ 7709 h 14794"/>
                  <a:gd name="connsiteX3" fmla="*/ 15429 w 15428"/>
                  <a:gd name="connsiteY3" fmla="*/ 7637 h 14794"/>
                  <a:gd name="connsiteX4" fmla="*/ 7804 w 15428"/>
                  <a:gd name="connsiteY4" fmla="*/ 12 h 14794"/>
                  <a:gd name="connsiteX5" fmla="*/ 6 w 15428"/>
                  <a:gd name="connsiteY5" fmla="*/ 6964 h 14794"/>
                  <a:gd name="connsiteX6" fmla="*/ 0 w 15428"/>
                  <a:gd name="connsiteY6" fmla="*/ 7161 h 14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28" h="14794">
                    <a:moveTo>
                      <a:pt x="0" y="7161"/>
                    </a:moveTo>
                    <a:cubicBezTo>
                      <a:pt x="65" y="11342"/>
                      <a:pt x="3443" y="14720"/>
                      <a:pt x="7625" y="14786"/>
                    </a:cubicBezTo>
                    <a:cubicBezTo>
                      <a:pt x="11735" y="14988"/>
                      <a:pt x="15226" y="11819"/>
                      <a:pt x="15423" y="7709"/>
                    </a:cubicBezTo>
                    <a:cubicBezTo>
                      <a:pt x="15429" y="7685"/>
                      <a:pt x="15429" y="7661"/>
                      <a:pt x="15429" y="7637"/>
                    </a:cubicBezTo>
                    <a:cubicBezTo>
                      <a:pt x="15363" y="3455"/>
                      <a:pt x="11985" y="78"/>
                      <a:pt x="7804" y="12"/>
                    </a:cubicBezTo>
                    <a:cubicBezTo>
                      <a:pt x="3729" y="-220"/>
                      <a:pt x="238" y="2895"/>
                      <a:pt x="6" y="6964"/>
                    </a:cubicBezTo>
                    <a:cubicBezTo>
                      <a:pt x="6" y="7029"/>
                      <a:pt x="0" y="7095"/>
                      <a:pt x="0" y="71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2" name="Forma Livre: Forma 2871">
                <a:extLst>
                  <a:ext uri="{FF2B5EF4-FFF2-40B4-BE49-F238E27FC236}">
                    <a16:creationId xmlns:a16="http://schemas.microsoft.com/office/drawing/2014/main" id="{71259EC5-2A11-E6C2-48F9-6DFEC37CE725}"/>
                  </a:ext>
                </a:extLst>
              </p:cNvPr>
              <p:cNvSpPr/>
              <p:nvPr/>
            </p:nvSpPr>
            <p:spPr>
              <a:xfrm>
                <a:off x="9467481" y="6522843"/>
                <a:ext cx="30827" cy="8662"/>
              </a:xfrm>
              <a:custGeom>
                <a:avLst/>
                <a:gdLst>
                  <a:gd name="connsiteX0" fmla="*/ 128 w 30827"/>
                  <a:gd name="connsiteY0" fmla="*/ 8529 h 8662"/>
                  <a:gd name="connsiteX1" fmla="*/ 15199 w 30827"/>
                  <a:gd name="connsiteY1" fmla="*/ 4835 h 8662"/>
                  <a:gd name="connsiteX2" fmla="*/ 30568 w 30827"/>
                  <a:gd name="connsiteY2" fmla="*/ 7635 h 8662"/>
                  <a:gd name="connsiteX3" fmla="*/ 27292 w 30827"/>
                  <a:gd name="connsiteY3" fmla="*/ 3525 h 8662"/>
                  <a:gd name="connsiteX4" fmla="*/ 14901 w 30827"/>
                  <a:gd name="connsiteY4" fmla="*/ 10 h 8662"/>
                  <a:gd name="connsiteX5" fmla="*/ 2987 w 30827"/>
                  <a:gd name="connsiteY5" fmla="*/ 4240 h 8662"/>
                  <a:gd name="connsiteX6" fmla="*/ 128 w 30827"/>
                  <a:gd name="connsiteY6" fmla="*/ 8529 h 8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27" h="8662">
                    <a:moveTo>
                      <a:pt x="128" y="8529"/>
                    </a:moveTo>
                    <a:cubicBezTo>
                      <a:pt x="1141" y="9482"/>
                      <a:pt x="6859" y="5014"/>
                      <a:pt x="15199" y="4835"/>
                    </a:cubicBezTo>
                    <a:cubicBezTo>
                      <a:pt x="23539" y="4657"/>
                      <a:pt x="29675" y="8648"/>
                      <a:pt x="30568" y="7635"/>
                    </a:cubicBezTo>
                    <a:cubicBezTo>
                      <a:pt x="31462" y="6623"/>
                      <a:pt x="29972" y="5372"/>
                      <a:pt x="27292" y="3525"/>
                    </a:cubicBezTo>
                    <a:cubicBezTo>
                      <a:pt x="23622" y="1100"/>
                      <a:pt x="19298" y="-127"/>
                      <a:pt x="14901" y="10"/>
                    </a:cubicBezTo>
                    <a:cubicBezTo>
                      <a:pt x="10582" y="124"/>
                      <a:pt x="6413" y="1607"/>
                      <a:pt x="2987" y="4240"/>
                    </a:cubicBezTo>
                    <a:cubicBezTo>
                      <a:pt x="485" y="6444"/>
                      <a:pt x="-349" y="8529"/>
                      <a:pt x="128" y="85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3" name="Forma Livre: Forma 2872">
                <a:extLst>
                  <a:ext uri="{FF2B5EF4-FFF2-40B4-BE49-F238E27FC236}">
                    <a16:creationId xmlns:a16="http://schemas.microsoft.com/office/drawing/2014/main" id="{9F3557D8-175A-D698-78B1-FA4FE0058F1F}"/>
                  </a:ext>
                </a:extLst>
              </p:cNvPr>
              <p:cNvSpPr/>
              <p:nvPr/>
            </p:nvSpPr>
            <p:spPr>
              <a:xfrm>
                <a:off x="9496695" y="6526607"/>
                <a:ext cx="23335" cy="70098"/>
              </a:xfrm>
              <a:custGeom>
                <a:avLst/>
                <a:gdLst>
                  <a:gd name="connsiteX0" fmla="*/ 21191 w 23335"/>
                  <a:gd name="connsiteY0" fmla="*/ 69339 h 70098"/>
                  <a:gd name="connsiteX1" fmla="*/ 7609 w 23335"/>
                  <a:gd name="connsiteY1" fmla="*/ 67254 h 70098"/>
                  <a:gd name="connsiteX2" fmla="*/ 3082 w 23335"/>
                  <a:gd name="connsiteY2" fmla="*/ 65289 h 70098"/>
                  <a:gd name="connsiteX3" fmla="*/ 4333 w 23335"/>
                  <a:gd name="connsiteY3" fmla="*/ 58974 h 70098"/>
                  <a:gd name="connsiteX4" fmla="*/ 10290 w 23335"/>
                  <a:gd name="connsiteY4" fmla="*/ 42652 h 70098"/>
                  <a:gd name="connsiteX5" fmla="*/ 23336 w 23335"/>
                  <a:gd name="connsiteY5" fmla="*/ 0 h 70098"/>
                  <a:gd name="connsiteX6" fmla="*/ 6894 w 23335"/>
                  <a:gd name="connsiteY6" fmla="*/ 41699 h 70098"/>
                  <a:gd name="connsiteX7" fmla="*/ 1235 w 23335"/>
                  <a:gd name="connsiteY7" fmla="*/ 58140 h 70098"/>
                  <a:gd name="connsiteX8" fmla="*/ 342 w 23335"/>
                  <a:gd name="connsiteY8" fmla="*/ 66480 h 70098"/>
                  <a:gd name="connsiteX9" fmla="*/ 3916 w 23335"/>
                  <a:gd name="connsiteY9" fmla="*/ 69518 h 70098"/>
                  <a:gd name="connsiteX10" fmla="*/ 7550 w 23335"/>
                  <a:gd name="connsiteY10" fmla="*/ 69875 h 70098"/>
                  <a:gd name="connsiteX11" fmla="*/ 21191 w 23335"/>
                  <a:gd name="connsiteY11" fmla="*/ 69339 h 7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335" h="70098">
                    <a:moveTo>
                      <a:pt x="21191" y="69339"/>
                    </a:moveTo>
                    <a:cubicBezTo>
                      <a:pt x="16771" y="68071"/>
                      <a:pt x="12208" y="67374"/>
                      <a:pt x="7609" y="67254"/>
                    </a:cubicBezTo>
                    <a:cubicBezTo>
                      <a:pt x="5465" y="67254"/>
                      <a:pt x="3440" y="66718"/>
                      <a:pt x="3082" y="65289"/>
                    </a:cubicBezTo>
                    <a:cubicBezTo>
                      <a:pt x="2844" y="63108"/>
                      <a:pt x="3285" y="60904"/>
                      <a:pt x="4333" y="58974"/>
                    </a:cubicBezTo>
                    <a:cubicBezTo>
                      <a:pt x="6180" y="53732"/>
                      <a:pt x="8145" y="48311"/>
                      <a:pt x="10290" y="42652"/>
                    </a:cubicBezTo>
                    <a:cubicBezTo>
                      <a:pt x="15735" y="28790"/>
                      <a:pt x="20095" y="14535"/>
                      <a:pt x="23336" y="0"/>
                    </a:cubicBezTo>
                    <a:cubicBezTo>
                      <a:pt x="22383" y="0"/>
                      <a:pt x="14996" y="18288"/>
                      <a:pt x="6894" y="41699"/>
                    </a:cubicBezTo>
                    <a:lnTo>
                      <a:pt x="1235" y="58140"/>
                    </a:lnTo>
                    <a:cubicBezTo>
                      <a:pt x="-10" y="60737"/>
                      <a:pt x="-325" y="63680"/>
                      <a:pt x="342" y="66480"/>
                    </a:cubicBezTo>
                    <a:cubicBezTo>
                      <a:pt x="1033" y="67969"/>
                      <a:pt x="2337" y="69077"/>
                      <a:pt x="3916" y="69518"/>
                    </a:cubicBezTo>
                    <a:cubicBezTo>
                      <a:pt x="5107" y="69798"/>
                      <a:pt x="6329" y="69923"/>
                      <a:pt x="7550" y="69875"/>
                    </a:cubicBezTo>
                    <a:cubicBezTo>
                      <a:pt x="12101" y="70299"/>
                      <a:pt x="16688" y="70120"/>
                      <a:pt x="21191" y="6933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4" name="Forma Livre: Forma 2873">
                <a:extLst>
                  <a:ext uri="{FF2B5EF4-FFF2-40B4-BE49-F238E27FC236}">
                    <a16:creationId xmlns:a16="http://schemas.microsoft.com/office/drawing/2014/main" id="{9E7788BE-CCB2-B7EF-2BF1-A1F466CDC32E}"/>
                  </a:ext>
                </a:extLst>
              </p:cNvPr>
              <p:cNvSpPr/>
              <p:nvPr/>
            </p:nvSpPr>
            <p:spPr>
              <a:xfrm>
                <a:off x="9513180" y="6670051"/>
                <a:ext cx="80121" cy="38473"/>
              </a:xfrm>
              <a:custGeom>
                <a:avLst/>
                <a:gdLst>
                  <a:gd name="connsiteX0" fmla="*/ 60 w 80121"/>
                  <a:gd name="connsiteY0" fmla="*/ 23471 h 38473"/>
                  <a:gd name="connsiteX1" fmla="*/ 80122 w 80121"/>
                  <a:gd name="connsiteY1" fmla="*/ 0 h 38473"/>
                  <a:gd name="connsiteX2" fmla="*/ 0 w 80121"/>
                  <a:gd name="connsiteY2" fmla="*/ 38184 h 3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121" h="38473">
                    <a:moveTo>
                      <a:pt x="60" y="23471"/>
                    </a:moveTo>
                    <a:cubicBezTo>
                      <a:pt x="28403" y="23203"/>
                      <a:pt x="56121" y="15077"/>
                      <a:pt x="80122" y="0"/>
                    </a:cubicBezTo>
                    <a:cubicBezTo>
                      <a:pt x="80122" y="0"/>
                      <a:pt x="60404" y="42354"/>
                      <a:pt x="0" y="38184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5" name="Forma Livre: Forma 2874">
                <a:extLst>
                  <a:ext uri="{FF2B5EF4-FFF2-40B4-BE49-F238E27FC236}">
                    <a16:creationId xmlns:a16="http://schemas.microsoft.com/office/drawing/2014/main" id="{A15C2EC9-6B32-A1CE-C469-B90AD03B4514}"/>
                  </a:ext>
                </a:extLst>
              </p:cNvPr>
              <p:cNvSpPr/>
              <p:nvPr/>
            </p:nvSpPr>
            <p:spPr>
              <a:xfrm>
                <a:off x="9469947" y="6492783"/>
                <a:ext cx="30982" cy="9651"/>
              </a:xfrm>
              <a:custGeom>
                <a:avLst/>
                <a:gdLst>
                  <a:gd name="connsiteX0" fmla="*/ 283 w 30982"/>
                  <a:gd name="connsiteY0" fmla="*/ 7553 h 9651"/>
                  <a:gd name="connsiteX1" fmla="*/ 15474 w 30982"/>
                  <a:gd name="connsiteY1" fmla="*/ 8447 h 9651"/>
                  <a:gd name="connsiteX2" fmla="*/ 30723 w 30982"/>
                  <a:gd name="connsiteY2" fmla="*/ 8804 h 9651"/>
                  <a:gd name="connsiteX3" fmla="*/ 27983 w 30982"/>
                  <a:gd name="connsiteY3" fmla="*/ 3979 h 9651"/>
                  <a:gd name="connsiteX4" fmla="*/ 16069 w 30982"/>
                  <a:gd name="connsiteY4" fmla="*/ 47 h 9651"/>
                  <a:gd name="connsiteX5" fmla="*/ 3619 w 30982"/>
                  <a:gd name="connsiteY5" fmla="*/ 2966 h 9651"/>
                  <a:gd name="connsiteX6" fmla="*/ 283 w 30982"/>
                  <a:gd name="connsiteY6" fmla="*/ 7553 h 9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82" h="9651">
                    <a:moveTo>
                      <a:pt x="283" y="7553"/>
                    </a:moveTo>
                    <a:cubicBezTo>
                      <a:pt x="1713" y="9519"/>
                      <a:pt x="8027" y="8030"/>
                      <a:pt x="15474" y="8447"/>
                    </a:cubicBezTo>
                    <a:cubicBezTo>
                      <a:pt x="22920" y="8864"/>
                      <a:pt x="29175" y="10710"/>
                      <a:pt x="30723" y="8804"/>
                    </a:cubicBezTo>
                    <a:cubicBezTo>
                      <a:pt x="31438" y="7910"/>
                      <a:pt x="30723" y="5945"/>
                      <a:pt x="27983" y="3979"/>
                    </a:cubicBezTo>
                    <a:cubicBezTo>
                      <a:pt x="24474" y="1548"/>
                      <a:pt x="20334" y="184"/>
                      <a:pt x="16069" y="47"/>
                    </a:cubicBezTo>
                    <a:cubicBezTo>
                      <a:pt x="11721" y="-239"/>
                      <a:pt x="7384" y="780"/>
                      <a:pt x="3619" y="2966"/>
                    </a:cubicBezTo>
                    <a:cubicBezTo>
                      <a:pt x="641" y="4694"/>
                      <a:pt x="-610" y="6600"/>
                      <a:pt x="283" y="755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6" name="Forma Livre: Forma 2875">
                <a:extLst>
                  <a:ext uri="{FF2B5EF4-FFF2-40B4-BE49-F238E27FC236}">
                    <a16:creationId xmlns:a16="http://schemas.microsoft.com/office/drawing/2014/main" id="{1265791A-F58A-0802-3E16-47F95F16206F}"/>
                  </a:ext>
                </a:extLst>
              </p:cNvPr>
              <p:cNvSpPr/>
              <p:nvPr/>
            </p:nvSpPr>
            <p:spPr>
              <a:xfrm>
                <a:off x="9550888" y="6546725"/>
                <a:ext cx="15428" cy="14805"/>
              </a:xfrm>
              <a:custGeom>
                <a:avLst/>
                <a:gdLst>
                  <a:gd name="connsiteX0" fmla="*/ 15429 w 15428"/>
                  <a:gd name="connsiteY0" fmla="*/ 7105 h 14805"/>
                  <a:gd name="connsiteX1" fmla="*/ 7863 w 15428"/>
                  <a:gd name="connsiteY1" fmla="*/ 14789 h 14805"/>
                  <a:gd name="connsiteX2" fmla="*/ 12 w 15428"/>
                  <a:gd name="connsiteY2" fmla="*/ 7903 h 14805"/>
                  <a:gd name="connsiteX3" fmla="*/ 0 w 15428"/>
                  <a:gd name="connsiteY3" fmla="*/ 7701 h 14805"/>
                  <a:gd name="connsiteX4" fmla="*/ 7506 w 15428"/>
                  <a:gd name="connsiteY4" fmla="*/ 16 h 14805"/>
                  <a:gd name="connsiteX5" fmla="*/ 15423 w 15428"/>
                  <a:gd name="connsiteY5" fmla="*/ 6962 h 14805"/>
                  <a:gd name="connsiteX6" fmla="*/ 15429 w 15428"/>
                  <a:gd name="connsiteY6" fmla="*/ 7105 h 14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28" h="14805">
                    <a:moveTo>
                      <a:pt x="15429" y="7105"/>
                    </a:moveTo>
                    <a:cubicBezTo>
                      <a:pt x="15369" y="11275"/>
                      <a:pt x="12033" y="14664"/>
                      <a:pt x="7863" y="14789"/>
                    </a:cubicBezTo>
                    <a:cubicBezTo>
                      <a:pt x="3795" y="15057"/>
                      <a:pt x="274" y="11972"/>
                      <a:pt x="12" y="7903"/>
                    </a:cubicBezTo>
                    <a:cubicBezTo>
                      <a:pt x="6" y="7832"/>
                      <a:pt x="0" y="7766"/>
                      <a:pt x="0" y="7701"/>
                    </a:cubicBezTo>
                    <a:cubicBezTo>
                      <a:pt x="0" y="3525"/>
                      <a:pt x="3330" y="111"/>
                      <a:pt x="7506" y="16"/>
                    </a:cubicBezTo>
                    <a:cubicBezTo>
                      <a:pt x="11610" y="-252"/>
                      <a:pt x="15155" y="2858"/>
                      <a:pt x="15423" y="6962"/>
                    </a:cubicBezTo>
                    <a:cubicBezTo>
                      <a:pt x="15423" y="7010"/>
                      <a:pt x="15429" y="7057"/>
                      <a:pt x="15429" y="7105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7" name="Forma Livre: Forma 2876">
                <a:extLst>
                  <a:ext uri="{FF2B5EF4-FFF2-40B4-BE49-F238E27FC236}">
                    <a16:creationId xmlns:a16="http://schemas.microsoft.com/office/drawing/2014/main" id="{312A2E3E-164A-4095-B48E-A8F29B569237}"/>
                  </a:ext>
                </a:extLst>
              </p:cNvPr>
              <p:cNvSpPr/>
              <p:nvPr/>
            </p:nvSpPr>
            <p:spPr>
              <a:xfrm>
                <a:off x="9550688" y="6523684"/>
                <a:ext cx="30827" cy="8435"/>
              </a:xfrm>
              <a:custGeom>
                <a:avLst/>
                <a:gdLst>
                  <a:gd name="connsiteX0" fmla="*/ 30700 w 30827"/>
                  <a:gd name="connsiteY0" fmla="*/ 8284 h 8435"/>
                  <a:gd name="connsiteX1" fmla="*/ 15629 w 30827"/>
                  <a:gd name="connsiteY1" fmla="*/ 4829 h 8435"/>
                  <a:gd name="connsiteX2" fmla="*/ 260 w 30827"/>
                  <a:gd name="connsiteY2" fmla="*/ 7808 h 8435"/>
                  <a:gd name="connsiteX3" fmla="*/ 3536 w 30827"/>
                  <a:gd name="connsiteY3" fmla="*/ 3638 h 8435"/>
                  <a:gd name="connsiteX4" fmla="*/ 15808 w 30827"/>
                  <a:gd name="connsiteY4" fmla="*/ 4 h 8435"/>
                  <a:gd name="connsiteX5" fmla="*/ 27721 w 30827"/>
                  <a:gd name="connsiteY5" fmla="*/ 4055 h 8435"/>
                  <a:gd name="connsiteX6" fmla="*/ 30700 w 30827"/>
                  <a:gd name="connsiteY6" fmla="*/ 8284 h 8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27" h="8435">
                    <a:moveTo>
                      <a:pt x="30700" y="8284"/>
                    </a:moveTo>
                    <a:cubicBezTo>
                      <a:pt x="29747" y="9297"/>
                      <a:pt x="23909" y="4889"/>
                      <a:pt x="15629" y="4829"/>
                    </a:cubicBezTo>
                    <a:cubicBezTo>
                      <a:pt x="7349" y="4769"/>
                      <a:pt x="1153" y="8820"/>
                      <a:pt x="260" y="7808"/>
                    </a:cubicBezTo>
                    <a:cubicBezTo>
                      <a:pt x="-634" y="6795"/>
                      <a:pt x="855" y="5544"/>
                      <a:pt x="3536" y="3638"/>
                    </a:cubicBezTo>
                    <a:cubicBezTo>
                      <a:pt x="7152" y="1189"/>
                      <a:pt x="11441" y="-80"/>
                      <a:pt x="15808" y="4"/>
                    </a:cubicBezTo>
                    <a:cubicBezTo>
                      <a:pt x="20103" y="69"/>
                      <a:pt x="24272" y="1487"/>
                      <a:pt x="27721" y="4055"/>
                    </a:cubicBezTo>
                    <a:cubicBezTo>
                      <a:pt x="30343" y="6020"/>
                      <a:pt x="31177" y="7688"/>
                      <a:pt x="30700" y="828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8" name="Forma Livre: Forma 2877">
                <a:extLst>
                  <a:ext uri="{FF2B5EF4-FFF2-40B4-BE49-F238E27FC236}">
                    <a16:creationId xmlns:a16="http://schemas.microsoft.com/office/drawing/2014/main" id="{450F3134-3CFC-CF60-C453-B9D5FE934C5D}"/>
                  </a:ext>
                </a:extLst>
              </p:cNvPr>
              <p:cNvSpPr/>
              <p:nvPr/>
            </p:nvSpPr>
            <p:spPr>
              <a:xfrm>
                <a:off x="9551379" y="6495242"/>
                <a:ext cx="31919" cy="9655"/>
              </a:xfrm>
              <a:custGeom>
                <a:avLst/>
                <a:gdLst>
                  <a:gd name="connsiteX0" fmla="*/ 31676 w 31919"/>
                  <a:gd name="connsiteY0" fmla="*/ 8848 h 9655"/>
                  <a:gd name="connsiteX1" fmla="*/ 15890 w 31919"/>
                  <a:gd name="connsiteY1" fmla="*/ 8490 h 9655"/>
                  <a:gd name="connsiteX2" fmla="*/ 164 w 31919"/>
                  <a:gd name="connsiteY2" fmla="*/ 7597 h 9655"/>
                  <a:gd name="connsiteX3" fmla="*/ 3440 w 31919"/>
                  <a:gd name="connsiteY3" fmla="*/ 2950 h 9655"/>
                  <a:gd name="connsiteX4" fmla="*/ 16308 w 31919"/>
                  <a:gd name="connsiteY4" fmla="*/ 31 h 9655"/>
                  <a:gd name="connsiteX5" fmla="*/ 28817 w 31919"/>
                  <a:gd name="connsiteY5" fmla="*/ 4022 h 9655"/>
                  <a:gd name="connsiteX6" fmla="*/ 31676 w 31919"/>
                  <a:gd name="connsiteY6" fmla="*/ 8848 h 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919" h="9655">
                    <a:moveTo>
                      <a:pt x="31676" y="8848"/>
                    </a:moveTo>
                    <a:cubicBezTo>
                      <a:pt x="30009" y="10694"/>
                      <a:pt x="23634" y="8848"/>
                      <a:pt x="15890" y="8490"/>
                    </a:cubicBezTo>
                    <a:cubicBezTo>
                      <a:pt x="8146" y="8133"/>
                      <a:pt x="1653" y="9562"/>
                      <a:pt x="164" y="7597"/>
                    </a:cubicBezTo>
                    <a:cubicBezTo>
                      <a:pt x="-432" y="6584"/>
                      <a:pt x="581" y="4737"/>
                      <a:pt x="3440" y="2950"/>
                    </a:cubicBezTo>
                    <a:cubicBezTo>
                      <a:pt x="7378" y="812"/>
                      <a:pt x="11834" y="-195"/>
                      <a:pt x="16308" y="31"/>
                    </a:cubicBezTo>
                    <a:cubicBezTo>
                      <a:pt x="20769" y="162"/>
                      <a:pt x="25106" y="1544"/>
                      <a:pt x="28817" y="4022"/>
                    </a:cubicBezTo>
                    <a:cubicBezTo>
                      <a:pt x="31557" y="5988"/>
                      <a:pt x="32391" y="7954"/>
                      <a:pt x="31676" y="884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79" name="Forma Livre: Forma 2878">
                <a:extLst>
                  <a:ext uri="{FF2B5EF4-FFF2-40B4-BE49-F238E27FC236}">
                    <a16:creationId xmlns:a16="http://schemas.microsoft.com/office/drawing/2014/main" id="{84B6D5B7-C0E1-873D-C629-118DCD190D96}"/>
                  </a:ext>
                </a:extLst>
              </p:cNvPr>
              <p:cNvSpPr/>
              <p:nvPr/>
            </p:nvSpPr>
            <p:spPr>
              <a:xfrm>
                <a:off x="9632975" y="6561228"/>
                <a:ext cx="43337" cy="62955"/>
              </a:xfrm>
              <a:custGeom>
                <a:avLst/>
                <a:gdLst>
                  <a:gd name="connsiteX0" fmla="*/ 0 w 43337"/>
                  <a:gd name="connsiteY0" fmla="*/ 16728 h 62955"/>
                  <a:gd name="connsiteX1" fmla="*/ 9233 w 43337"/>
                  <a:gd name="connsiteY1" fmla="*/ 763 h 62955"/>
                  <a:gd name="connsiteX2" fmla="*/ 43307 w 43337"/>
                  <a:gd name="connsiteY2" fmla="*/ 29059 h 62955"/>
                  <a:gd name="connsiteX3" fmla="*/ 3038 w 43337"/>
                  <a:gd name="connsiteY3" fmla="*/ 61763 h 62955"/>
                  <a:gd name="connsiteX4" fmla="*/ 0 w 43337"/>
                  <a:gd name="connsiteY4" fmla="*/ 16728 h 6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37" h="62955">
                    <a:moveTo>
                      <a:pt x="0" y="16728"/>
                    </a:moveTo>
                    <a:cubicBezTo>
                      <a:pt x="0" y="12260"/>
                      <a:pt x="4825" y="1538"/>
                      <a:pt x="9233" y="763"/>
                    </a:cubicBezTo>
                    <a:cubicBezTo>
                      <a:pt x="21147" y="-1381"/>
                      <a:pt x="42354" y="-964"/>
                      <a:pt x="43307" y="29059"/>
                    </a:cubicBezTo>
                    <a:cubicBezTo>
                      <a:pt x="44618" y="70102"/>
                      <a:pt x="3098" y="62895"/>
                      <a:pt x="3038" y="61763"/>
                    </a:cubicBezTo>
                    <a:cubicBezTo>
                      <a:pt x="2978" y="60631"/>
                      <a:pt x="357" y="32216"/>
                      <a:pt x="0" y="16728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0" name="Forma Livre: Forma 2879">
                <a:extLst>
                  <a:ext uri="{FF2B5EF4-FFF2-40B4-BE49-F238E27FC236}">
                    <a16:creationId xmlns:a16="http://schemas.microsoft.com/office/drawing/2014/main" id="{2558FA9B-D218-5FCD-6F2B-E01E5FDA5575}"/>
                  </a:ext>
                </a:extLst>
              </p:cNvPr>
              <p:cNvSpPr/>
              <p:nvPr/>
            </p:nvSpPr>
            <p:spPr>
              <a:xfrm>
                <a:off x="9646803" y="6574950"/>
                <a:ext cx="17920" cy="35604"/>
              </a:xfrm>
              <a:custGeom>
                <a:avLst/>
                <a:gdLst>
                  <a:gd name="connsiteX0" fmla="*/ 52 w 17920"/>
                  <a:gd name="connsiteY0" fmla="*/ 32671 h 35604"/>
                  <a:gd name="connsiteX1" fmla="*/ 2018 w 17920"/>
                  <a:gd name="connsiteY1" fmla="*/ 33684 h 35604"/>
                  <a:gd name="connsiteX2" fmla="*/ 7320 w 17920"/>
                  <a:gd name="connsiteY2" fmla="*/ 33684 h 35604"/>
                  <a:gd name="connsiteX3" fmla="*/ 15004 w 17920"/>
                  <a:gd name="connsiteY3" fmla="*/ 17540 h 35604"/>
                  <a:gd name="connsiteX4" fmla="*/ 12681 w 17920"/>
                  <a:gd name="connsiteY4" fmla="*/ 7354 h 35604"/>
                  <a:gd name="connsiteX5" fmla="*/ 7141 w 17920"/>
                  <a:gd name="connsiteY5" fmla="*/ 2052 h 35604"/>
                  <a:gd name="connsiteX6" fmla="*/ 2971 w 17920"/>
                  <a:gd name="connsiteY6" fmla="*/ 4137 h 35604"/>
                  <a:gd name="connsiteX7" fmla="*/ 2554 w 17920"/>
                  <a:gd name="connsiteY7" fmla="*/ 6163 h 35604"/>
                  <a:gd name="connsiteX8" fmla="*/ 1958 w 17920"/>
                  <a:gd name="connsiteY8" fmla="*/ 3839 h 35604"/>
                  <a:gd name="connsiteX9" fmla="*/ 3448 w 17920"/>
                  <a:gd name="connsiteY9" fmla="*/ 1218 h 35604"/>
                  <a:gd name="connsiteX10" fmla="*/ 7379 w 17920"/>
                  <a:gd name="connsiteY10" fmla="*/ 27 h 35604"/>
                  <a:gd name="connsiteX11" fmla="*/ 15064 w 17920"/>
                  <a:gd name="connsiteY11" fmla="*/ 5984 h 35604"/>
                  <a:gd name="connsiteX12" fmla="*/ 17864 w 17920"/>
                  <a:gd name="connsiteY12" fmla="*/ 17362 h 35604"/>
                  <a:gd name="connsiteX13" fmla="*/ 8035 w 17920"/>
                  <a:gd name="connsiteY13" fmla="*/ 35233 h 35604"/>
                  <a:gd name="connsiteX14" fmla="*/ 1422 w 17920"/>
                  <a:gd name="connsiteY14" fmla="*/ 34339 h 35604"/>
                  <a:gd name="connsiteX15" fmla="*/ 52 w 17920"/>
                  <a:gd name="connsiteY15" fmla="*/ 32671 h 3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920" h="35604">
                    <a:moveTo>
                      <a:pt x="52" y="32671"/>
                    </a:moveTo>
                    <a:cubicBezTo>
                      <a:pt x="52" y="32671"/>
                      <a:pt x="767" y="33148"/>
                      <a:pt x="2018" y="33684"/>
                    </a:cubicBezTo>
                    <a:cubicBezTo>
                      <a:pt x="3722" y="34345"/>
                      <a:pt x="5616" y="34345"/>
                      <a:pt x="7320" y="33684"/>
                    </a:cubicBezTo>
                    <a:cubicBezTo>
                      <a:pt x="12580" y="30062"/>
                      <a:pt x="15511" y="23909"/>
                      <a:pt x="15004" y="17540"/>
                    </a:cubicBezTo>
                    <a:cubicBezTo>
                      <a:pt x="15010" y="14014"/>
                      <a:pt x="14218" y="10529"/>
                      <a:pt x="12681" y="7354"/>
                    </a:cubicBezTo>
                    <a:cubicBezTo>
                      <a:pt x="11853" y="4763"/>
                      <a:pt x="9768" y="2767"/>
                      <a:pt x="7141" y="2052"/>
                    </a:cubicBezTo>
                    <a:cubicBezTo>
                      <a:pt x="5431" y="1671"/>
                      <a:pt x="3692" y="2541"/>
                      <a:pt x="2971" y="4137"/>
                    </a:cubicBezTo>
                    <a:cubicBezTo>
                      <a:pt x="2495" y="5329"/>
                      <a:pt x="2971" y="6103"/>
                      <a:pt x="2554" y="6163"/>
                    </a:cubicBezTo>
                    <a:cubicBezTo>
                      <a:pt x="2137" y="6222"/>
                      <a:pt x="1661" y="5507"/>
                      <a:pt x="1958" y="3839"/>
                    </a:cubicBezTo>
                    <a:cubicBezTo>
                      <a:pt x="2119" y="2815"/>
                      <a:pt x="2649" y="1886"/>
                      <a:pt x="3448" y="1218"/>
                    </a:cubicBezTo>
                    <a:cubicBezTo>
                      <a:pt x="4550" y="313"/>
                      <a:pt x="5962" y="-116"/>
                      <a:pt x="7379" y="27"/>
                    </a:cubicBezTo>
                    <a:cubicBezTo>
                      <a:pt x="10787" y="575"/>
                      <a:pt x="13688" y="2821"/>
                      <a:pt x="15064" y="5984"/>
                    </a:cubicBezTo>
                    <a:cubicBezTo>
                      <a:pt x="16917" y="9493"/>
                      <a:pt x="17876" y="13394"/>
                      <a:pt x="17864" y="17362"/>
                    </a:cubicBezTo>
                    <a:cubicBezTo>
                      <a:pt x="18441" y="24742"/>
                      <a:pt x="14581" y="31766"/>
                      <a:pt x="8035" y="35233"/>
                    </a:cubicBezTo>
                    <a:cubicBezTo>
                      <a:pt x="5807" y="35948"/>
                      <a:pt x="3376" y="35620"/>
                      <a:pt x="1422" y="34339"/>
                    </a:cubicBezTo>
                    <a:cubicBezTo>
                      <a:pt x="112" y="33863"/>
                      <a:pt x="-126" y="32731"/>
                      <a:pt x="52" y="3267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1" name="Forma Livre: Forma 2880">
                <a:extLst>
                  <a:ext uri="{FF2B5EF4-FFF2-40B4-BE49-F238E27FC236}">
                    <a16:creationId xmlns:a16="http://schemas.microsoft.com/office/drawing/2014/main" id="{BEDF58F8-35F3-559E-C1D4-BCD0D0076D7B}"/>
                  </a:ext>
                </a:extLst>
              </p:cNvPr>
              <p:cNvSpPr/>
              <p:nvPr/>
            </p:nvSpPr>
            <p:spPr>
              <a:xfrm>
                <a:off x="9444139" y="6406683"/>
                <a:ext cx="220204" cy="165966"/>
              </a:xfrm>
              <a:custGeom>
                <a:avLst/>
                <a:gdLst>
                  <a:gd name="connsiteX0" fmla="*/ 0 w 220204"/>
                  <a:gd name="connsiteY0" fmla="*/ 102886 h 165966"/>
                  <a:gd name="connsiteX1" fmla="*/ 12569 w 220204"/>
                  <a:gd name="connsiteY1" fmla="*/ 80548 h 165966"/>
                  <a:gd name="connsiteX2" fmla="*/ 26568 w 220204"/>
                  <a:gd name="connsiteY2" fmla="*/ 70004 h 165966"/>
                  <a:gd name="connsiteX3" fmla="*/ 33180 w 220204"/>
                  <a:gd name="connsiteY3" fmla="*/ 56958 h 165966"/>
                  <a:gd name="connsiteX4" fmla="*/ 33478 w 220204"/>
                  <a:gd name="connsiteY4" fmla="*/ 53622 h 165966"/>
                  <a:gd name="connsiteX5" fmla="*/ 37946 w 220204"/>
                  <a:gd name="connsiteY5" fmla="*/ 50882 h 165966"/>
                  <a:gd name="connsiteX6" fmla="*/ 55817 w 220204"/>
                  <a:gd name="connsiteY6" fmla="*/ 31343 h 165966"/>
                  <a:gd name="connsiteX7" fmla="*/ 84053 w 220204"/>
                  <a:gd name="connsiteY7" fmla="*/ 35334 h 165966"/>
                  <a:gd name="connsiteX8" fmla="*/ 115083 w 220204"/>
                  <a:gd name="connsiteY8" fmla="*/ 40290 h 165966"/>
                  <a:gd name="connsiteX9" fmla="*/ 121642 w 220204"/>
                  <a:gd name="connsiteY9" fmla="*/ 32773 h 165966"/>
                  <a:gd name="connsiteX10" fmla="*/ 135224 w 220204"/>
                  <a:gd name="connsiteY10" fmla="*/ 42304 h 165966"/>
                  <a:gd name="connsiteX11" fmla="*/ 152261 w 220204"/>
                  <a:gd name="connsiteY11" fmla="*/ 42840 h 165966"/>
                  <a:gd name="connsiteX12" fmla="*/ 168404 w 220204"/>
                  <a:gd name="connsiteY12" fmla="*/ 69110 h 165966"/>
                  <a:gd name="connsiteX13" fmla="*/ 172276 w 220204"/>
                  <a:gd name="connsiteY13" fmla="*/ 71255 h 165966"/>
                  <a:gd name="connsiteX14" fmla="*/ 171740 w 220204"/>
                  <a:gd name="connsiteY14" fmla="*/ 75842 h 165966"/>
                  <a:gd name="connsiteX15" fmla="*/ 184083 w 220204"/>
                  <a:gd name="connsiteY15" fmla="*/ 98949 h 165966"/>
                  <a:gd name="connsiteX16" fmla="*/ 184726 w 220204"/>
                  <a:gd name="connsiteY16" fmla="*/ 99134 h 165966"/>
                  <a:gd name="connsiteX17" fmla="*/ 184047 w 220204"/>
                  <a:gd name="connsiteY17" fmla="*/ 118667 h 165966"/>
                  <a:gd name="connsiteX18" fmla="*/ 186513 w 220204"/>
                  <a:gd name="connsiteY18" fmla="*/ 120757 h 165966"/>
                  <a:gd name="connsiteX19" fmla="*/ 189790 w 220204"/>
                  <a:gd name="connsiteY19" fmla="*/ 124391 h 165966"/>
                  <a:gd name="connsiteX20" fmla="*/ 188956 w 220204"/>
                  <a:gd name="connsiteY20" fmla="*/ 126178 h 165966"/>
                  <a:gd name="connsiteX21" fmla="*/ 182999 w 220204"/>
                  <a:gd name="connsiteY21" fmla="*/ 139879 h 165966"/>
                  <a:gd name="connsiteX22" fmla="*/ 191398 w 220204"/>
                  <a:gd name="connsiteY22" fmla="*/ 150662 h 165966"/>
                  <a:gd name="connsiteX23" fmla="*/ 186394 w 220204"/>
                  <a:gd name="connsiteY23" fmla="*/ 159776 h 165966"/>
                  <a:gd name="connsiteX24" fmla="*/ 193423 w 220204"/>
                  <a:gd name="connsiteY24" fmla="*/ 165733 h 165966"/>
                  <a:gd name="connsiteX25" fmla="*/ 216060 w 220204"/>
                  <a:gd name="connsiteY25" fmla="*/ 159418 h 165966"/>
                  <a:gd name="connsiteX26" fmla="*/ 210639 w 220204"/>
                  <a:gd name="connsiteY26" fmla="*/ 106759 h 165966"/>
                  <a:gd name="connsiteX27" fmla="*/ 191577 w 220204"/>
                  <a:gd name="connsiteY27" fmla="*/ 51716 h 165966"/>
                  <a:gd name="connsiteX28" fmla="*/ 176506 w 220204"/>
                  <a:gd name="connsiteY28" fmla="*/ 32296 h 165966"/>
                  <a:gd name="connsiteX29" fmla="*/ 153571 w 220204"/>
                  <a:gd name="connsiteY29" fmla="*/ 16212 h 165966"/>
                  <a:gd name="connsiteX30" fmla="*/ 120272 w 220204"/>
                  <a:gd name="connsiteY30" fmla="*/ 1320 h 165966"/>
                  <a:gd name="connsiteX31" fmla="*/ 54745 w 220204"/>
                  <a:gd name="connsiteY31" fmla="*/ 15259 h 165966"/>
                  <a:gd name="connsiteX32" fmla="*/ 32704 w 220204"/>
                  <a:gd name="connsiteY32" fmla="*/ 28960 h 165966"/>
                  <a:gd name="connsiteX33" fmla="*/ 14535 w 220204"/>
                  <a:gd name="connsiteY33" fmla="*/ 53920 h 165966"/>
                  <a:gd name="connsiteX34" fmla="*/ 655 w 220204"/>
                  <a:gd name="connsiteY34" fmla="*/ 96334 h 165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20204" h="165966">
                    <a:moveTo>
                      <a:pt x="0" y="102886"/>
                    </a:moveTo>
                    <a:cubicBezTo>
                      <a:pt x="8179" y="98520"/>
                      <a:pt x="13082" y="89805"/>
                      <a:pt x="12569" y="80548"/>
                    </a:cubicBezTo>
                    <a:cubicBezTo>
                      <a:pt x="18109" y="82097"/>
                      <a:pt x="23471" y="74591"/>
                      <a:pt x="26568" y="70004"/>
                    </a:cubicBezTo>
                    <a:cubicBezTo>
                      <a:pt x="29666" y="65417"/>
                      <a:pt x="33538" y="62677"/>
                      <a:pt x="33180" y="56958"/>
                    </a:cubicBezTo>
                    <a:cubicBezTo>
                      <a:pt x="33008" y="55838"/>
                      <a:pt x="33109" y="54694"/>
                      <a:pt x="33478" y="53622"/>
                    </a:cubicBezTo>
                    <a:cubicBezTo>
                      <a:pt x="34568" y="52175"/>
                      <a:pt x="36165" y="51198"/>
                      <a:pt x="37946" y="50882"/>
                    </a:cubicBezTo>
                    <a:cubicBezTo>
                      <a:pt x="46852" y="47850"/>
                      <a:pt x="53589" y="40481"/>
                      <a:pt x="55817" y="31343"/>
                    </a:cubicBezTo>
                    <a:cubicBezTo>
                      <a:pt x="64758" y="34977"/>
                      <a:pt x="74457" y="36347"/>
                      <a:pt x="84053" y="35334"/>
                    </a:cubicBezTo>
                    <a:cubicBezTo>
                      <a:pt x="91255" y="45270"/>
                      <a:pt x="105147" y="47492"/>
                      <a:pt x="115083" y="40290"/>
                    </a:cubicBezTo>
                    <a:cubicBezTo>
                      <a:pt x="117811" y="38313"/>
                      <a:pt x="120051" y="35745"/>
                      <a:pt x="121642" y="32773"/>
                    </a:cubicBezTo>
                    <a:cubicBezTo>
                      <a:pt x="124585" y="37759"/>
                      <a:pt x="129535" y="41232"/>
                      <a:pt x="135224" y="42304"/>
                    </a:cubicBezTo>
                    <a:cubicBezTo>
                      <a:pt x="140847" y="43287"/>
                      <a:pt x="146584" y="43466"/>
                      <a:pt x="152261" y="42840"/>
                    </a:cubicBezTo>
                    <a:cubicBezTo>
                      <a:pt x="150486" y="54367"/>
                      <a:pt x="157318" y="65483"/>
                      <a:pt x="168404" y="69110"/>
                    </a:cubicBezTo>
                    <a:cubicBezTo>
                      <a:pt x="169893" y="69527"/>
                      <a:pt x="171561" y="69944"/>
                      <a:pt x="172276" y="71255"/>
                    </a:cubicBezTo>
                    <a:cubicBezTo>
                      <a:pt x="172723" y="72792"/>
                      <a:pt x="172526" y="74448"/>
                      <a:pt x="171740" y="75842"/>
                    </a:cubicBezTo>
                    <a:cubicBezTo>
                      <a:pt x="168768" y="85635"/>
                      <a:pt x="174296" y="95976"/>
                      <a:pt x="184083" y="98949"/>
                    </a:cubicBezTo>
                    <a:cubicBezTo>
                      <a:pt x="184297" y="99014"/>
                      <a:pt x="184512" y="99074"/>
                      <a:pt x="184726" y="99134"/>
                    </a:cubicBezTo>
                    <a:cubicBezTo>
                      <a:pt x="179145" y="104340"/>
                      <a:pt x="178841" y="113085"/>
                      <a:pt x="184047" y="118667"/>
                    </a:cubicBezTo>
                    <a:cubicBezTo>
                      <a:pt x="184786" y="119459"/>
                      <a:pt x="185614" y="120162"/>
                      <a:pt x="186513" y="120757"/>
                    </a:cubicBezTo>
                    <a:cubicBezTo>
                      <a:pt x="188003" y="121651"/>
                      <a:pt x="189969" y="122664"/>
                      <a:pt x="189790" y="124391"/>
                    </a:cubicBezTo>
                    <a:cubicBezTo>
                      <a:pt x="189659" y="125046"/>
                      <a:pt x="189373" y="125660"/>
                      <a:pt x="188956" y="126178"/>
                    </a:cubicBezTo>
                    <a:cubicBezTo>
                      <a:pt x="185727" y="130098"/>
                      <a:pt x="183660" y="134846"/>
                      <a:pt x="182999" y="139879"/>
                    </a:cubicBezTo>
                    <a:cubicBezTo>
                      <a:pt x="182463" y="145139"/>
                      <a:pt x="186168" y="149893"/>
                      <a:pt x="191398" y="150662"/>
                    </a:cubicBezTo>
                    <a:cubicBezTo>
                      <a:pt x="188587" y="152913"/>
                      <a:pt x="186787" y="156196"/>
                      <a:pt x="186394" y="159776"/>
                    </a:cubicBezTo>
                    <a:cubicBezTo>
                      <a:pt x="186394" y="163350"/>
                      <a:pt x="190147" y="166924"/>
                      <a:pt x="193423" y="165733"/>
                    </a:cubicBezTo>
                    <a:cubicBezTo>
                      <a:pt x="194853" y="165137"/>
                      <a:pt x="215167" y="160669"/>
                      <a:pt x="216060" y="159418"/>
                    </a:cubicBezTo>
                    <a:cubicBezTo>
                      <a:pt x="227319" y="143334"/>
                      <a:pt x="212248" y="126297"/>
                      <a:pt x="210639" y="106759"/>
                    </a:cubicBezTo>
                    <a:cubicBezTo>
                      <a:pt x="208632" y="87184"/>
                      <a:pt x="202109" y="68342"/>
                      <a:pt x="191577" y="51716"/>
                    </a:cubicBezTo>
                    <a:cubicBezTo>
                      <a:pt x="187425" y="44609"/>
                      <a:pt x="182361" y="38080"/>
                      <a:pt x="176506" y="32296"/>
                    </a:cubicBezTo>
                    <a:cubicBezTo>
                      <a:pt x="169482" y="26101"/>
                      <a:pt x="161792" y="20704"/>
                      <a:pt x="153571" y="16212"/>
                    </a:cubicBezTo>
                    <a:cubicBezTo>
                      <a:pt x="143343" y="9487"/>
                      <a:pt x="132102" y="4459"/>
                      <a:pt x="120272" y="1320"/>
                    </a:cubicBezTo>
                    <a:cubicBezTo>
                      <a:pt x="97993" y="-3386"/>
                      <a:pt x="75118" y="5251"/>
                      <a:pt x="54745" y="15259"/>
                    </a:cubicBezTo>
                    <a:cubicBezTo>
                      <a:pt x="46810" y="18798"/>
                      <a:pt x="39394" y="23408"/>
                      <a:pt x="32704" y="28960"/>
                    </a:cubicBezTo>
                    <a:cubicBezTo>
                      <a:pt x="25204" y="36126"/>
                      <a:pt x="19050" y="44579"/>
                      <a:pt x="14535" y="53920"/>
                    </a:cubicBezTo>
                    <a:cubicBezTo>
                      <a:pt x="7041" y="66954"/>
                      <a:pt x="2311" y="81394"/>
                      <a:pt x="655" y="96334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2" name="Forma Livre: Forma 2881">
                <a:extLst>
                  <a:ext uri="{FF2B5EF4-FFF2-40B4-BE49-F238E27FC236}">
                    <a16:creationId xmlns:a16="http://schemas.microsoft.com/office/drawing/2014/main" id="{4155051D-C4F1-44DC-6139-1AC5AEFA2BCF}"/>
                  </a:ext>
                </a:extLst>
              </p:cNvPr>
              <p:cNvSpPr/>
              <p:nvPr/>
            </p:nvSpPr>
            <p:spPr>
              <a:xfrm>
                <a:off x="9435739" y="6379730"/>
                <a:ext cx="263365" cy="191554"/>
              </a:xfrm>
              <a:custGeom>
                <a:avLst/>
                <a:gdLst>
                  <a:gd name="connsiteX0" fmla="*/ 0 w 263365"/>
                  <a:gd name="connsiteY0" fmla="*/ 115901 h 191554"/>
                  <a:gd name="connsiteX1" fmla="*/ 2145 w 263365"/>
                  <a:gd name="connsiteY1" fmla="*/ 111433 h 191554"/>
                  <a:gd name="connsiteX2" fmla="*/ 5242 w 263365"/>
                  <a:gd name="connsiteY2" fmla="*/ 106369 h 191554"/>
                  <a:gd name="connsiteX3" fmla="*/ 7387 w 263365"/>
                  <a:gd name="connsiteY3" fmla="*/ 98685 h 191554"/>
                  <a:gd name="connsiteX4" fmla="*/ 6970 w 263365"/>
                  <a:gd name="connsiteY4" fmla="*/ 88499 h 191554"/>
                  <a:gd name="connsiteX5" fmla="*/ 6970 w 263365"/>
                  <a:gd name="connsiteY5" fmla="*/ 76585 h 191554"/>
                  <a:gd name="connsiteX6" fmla="*/ 16977 w 263365"/>
                  <a:gd name="connsiteY6" fmla="*/ 57582 h 191554"/>
                  <a:gd name="connsiteX7" fmla="*/ 23351 w 263365"/>
                  <a:gd name="connsiteY7" fmla="*/ 52578 h 191554"/>
                  <a:gd name="connsiteX8" fmla="*/ 29308 w 263365"/>
                  <a:gd name="connsiteY8" fmla="*/ 47097 h 191554"/>
                  <a:gd name="connsiteX9" fmla="*/ 33002 w 263365"/>
                  <a:gd name="connsiteY9" fmla="*/ 39294 h 191554"/>
                  <a:gd name="connsiteX10" fmla="*/ 42593 w 263365"/>
                  <a:gd name="connsiteY10" fmla="*/ 23150 h 191554"/>
                  <a:gd name="connsiteX11" fmla="*/ 58260 w 263365"/>
                  <a:gd name="connsiteY11" fmla="*/ 10581 h 191554"/>
                  <a:gd name="connsiteX12" fmla="*/ 68029 w 263365"/>
                  <a:gd name="connsiteY12" fmla="*/ 6650 h 191554"/>
                  <a:gd name="connsiteX13" fmla="*/ 78811 w 263365"/>
                  <a:gd name="connsiteY13" fmla="*/ 5160 h 191554"/>
                  <a:gd name="connsiteX14" fmla="*/ 84351 w 263365"/>
                  <a:gd name="connsiteY14" fmla="*/ 5160 h 191554"/>
                  <a:gd name="connsiteX15" fmla="*/ 89832 w 263365"/>
                  <a:gd name="connsiteY15" fmla="*/ 6054 h 191554"/>
                  <a:gd name="connsiteX16" fmla="*/ 100792 w 263365"/>
                  <a:gd name="connsiteY16" fmla="*/ 6054 h 191554"/>
                  <a:gd name="connsiteX17" fmla="*/ 111813 w 263365"/>
                  <a:gd name="connsiteY17" fmla="*/ 2837 h 191554"/>
                  <a:gd name="connsiteX18" fmla="*/ 123369 w 263365"/>
                  <a:gd name="connsiteY18" fmla="*/ 514 h 191554"/>
                  <a:gd name="connsiteX19" fmla="*/ 135283 w 263365"/>
                  <a:gd name="connsiteY19" fmla="*/ 97 h 191554"/>
                  <a:gd name="connsiteX20" fmla="*/ 147197 w 263365"/>
                  <a:gd name="connsiteY20" fmla="*/ 2063 h 191554"/>
                  <a:gd name="connsiteX21" fmla="*/ 168166 w 263365"/>
                  <a:gd name="connsiteY21" fmla="*/ 15228 h 191554"/>
                  <a:gd name="connsiteX22" fmla="*/ 169774 w 263365"/>
                  <a:gd name="connsiteY22" fmla="*/ 17193 h 191554"/>
                  <a:gd name="connsiteX23" fmla="*/ 169059 w 263365"/>
                  <a:gd name="connsiteY23" fmla="*/ 17193 h 191554"/>
                  <a:gd name="connsiteX24" fmla="*/ 225055 w 263365"/>
                  <a:gd name="connsiteY24" fmla="*/ 51208 h 191554"/>
                  <a:gd name="connsiteX25" fmla="*/ 224698 w 263365"/>
                  <a:gd name="connsiteY25" fmla="*/ 50791 h 191554"/>
                  <a:gd name="connsiteX26" fmla="*/ 239233 w 263365"/>
                  <a:gd name="connsiteY26" fmla="*/ 58058 h 191554"/>
                  <a:gd name="connsiteX27" fmla="*/ 251147 w 263365"/>
                  <a:gd name="connsiteY27" fmla="*/ 68304 h 191554"/>
                  <a:gd name="connsiteX28" fmla="*/ 256806 w 263365"/>
                  <a:gd name="connsiteY28" fmla="*/ 82363 h 191554"/>
                  <a:gd name="connsiteX29" fmla="*/ 253172 w 263365"/>
                  <a:gd name="connsiteY29" fmla="*/ 96302 h 191554"/>
                  <a:gd name="connsiteX30" fmla="*/ 253172 w 263365"/>
                  <a:gd name="connsiteY30" fmla="*/ 95647 h 191554"/>
                  <a:gd name="connsiteX31" fmla="*/ 263120 w 263365"/>
                  <a:gd name="connsiteY31" fmla="*/ 116496 h 191554"/>
                  <a:gd name="connsiteX32" fmla="*/ 259308 w 263365"/>
                  <a:gd name="connsiteY32" fmla="*/ 136988 h 191554"/>
                  <a:gd name="connsiteX33" fmla="*/ 256627 w 263365"/>
                  <a:gd name="connsiteY33" fmla="*/ 141099 h 191554"/>
                  <a:gd name="connsiteX34" fmla="*/ 253887 w 263365"/>
                  <a:gd name="connsiteY34" fmla="*/ 144852 h 191554"/>
                  <a:gd name="connsiteX35" fmla="*/ 252517 w 263365"/>
                  <a:gd name="connsiteY35" fmla="*/ 148902 h 191554"/>
                  <a:gd name="connsiteX36" fmla="*/ 252517 w 263365"/>
                  <a:gd name="connsiteY36" fmla="*/ 153191 h 191554"/>
                  <a:gd name="connsiteX37" fmla="*/ 252517 w 263365"/>
                  <a:gd name="connsiteY37" fmla="*/ 168739 h 191554"/>
                  <a:gd name="connsiteX38" fmla="*/ 248764 w 263365"/>
                  <a:gd name="connsiteY38" fmla="*/ 180653 h 191554"/>
                  <a:gd name="connsiteX39" fmla="*/ 242509 w 263365"/>
                  <a:gd name="connsiteY39" fmla="*/ 187444 h 191554"/>
                  <a:gd name="connsiteX40" fmla="*/ 237565 w 263365"/>
                  <a:gd name="connsiteY40" fmla="*/ 190244 h 191554"/>
                  <a:gd name="connsiteX41" fmla="*/ 236076 w 263365"/>
                  <a:gd name="connsiteY41" fmla="*/ 191554 h 191554"/>
                  <a:gd name="connsiteX42" fmla="*/ 237446 w 263365"/>
                  <a:gd name="connsiteY42" fmla="*/ 190125 h 191554"/>
                  <a:gd name="connsiteX43" fmla="*/ 242330 w 263365"/>
                  <a:gd name="connsiteY43" fmla="*/ 187206 h 191554"/>
                  <a:gd name="connsiteX44" fmla="*/ 248287 w 263365"/>
                  <a:gd name="connsiteY44" fmla="*/ 180415 h 191554"/>
                  <a:gd name="connsiteX45" fmla="*/ 251921 w 263365"/>
                  <a:gd name="connsiteY45" fmla="*/ 168501 h 191554"/>
                  <a:gd name="connsiteX46" fmla="*/ 251921 w 263365"/>
                  <a:gd name="connsiteY46" fmla="*/ 153072 h 191554"/>
                  <a:gd name="connsiteX47" fmla="*/ 251921 w 263365"/>
                  <a:gd name="connsiteY47" fmla="*/ 148664 h 191554"/>
                  <a:gd name="connsiteX48" fmla="*/ 253351 w 263365"/>
                  <a:gd name="connsiteY48" fmla="*/ 144256 h 191554"/>
                  <a:gd name="connsiteX49" fmla="*/ 256151 w 263365"/>
                  <a:gd name="connsiteY49" fmla="*/ 140443 h 191554"/>
                  <a:gd name="connsiteX50" fmla="*/ 258653 w 263365"/>
                  <a:gd name="connsiteY50" fmla="*/ 136452 h 191554"/>
                  <a:gd name="connsiteX51" fmla="*/ 262286 w 263365"/>
                  <a:gd name="connsiteY51" fmla="*/ 116437 h 191554"/>
                  <a:gd name="connsiteX52" fmla="*/ 252577 w 263365"/>
                  <a:gd name="connsiteY52" fmla="*/ 96183 h 191554"/>
                  <a:gd name="connsiteX53" fmla="*/ 252577 w 263365"/>
                  <a:gd name="connsiteY53" fmla="*/ 95885 h 191554"/>
                  <a:gd name="connsiteX54" fmla="*/ 252577 w 263365"/>
                  <a:gd name="connsiteY54" fmla="*/ 95528 h 191554"/>
                  <a:gd name="connsiteX55" fmla="*/ 255972 w 263365"/>
                  <a:gd name="connsiteY55" fmla="*/ 82303 h 191554"/>
                  <a:gd name="connsiteX56" fmla="*/ 250492 w 263365"/>
                  <a:gd name="connsiteY56" fmla="*/ 68841 h 191554"/>
                  <a:gd name="connsiteX57" fmla="*/ 238578 w 263365"/>
                  <a:gd name="connsiteY57" fmla="*/ 58892 h 191554"/>
                  <a:gd name="connsiteX58" fmla="*/ 224162 w 263365"/>
                  <a:gd name="connsiteY58" fmla="*/ 51684 h 191554"/>
                  <a:gd name="connsiteX59" fmla="*/ 224162 w 263365"/>
                  <a:gd name="connsiteY59" fmla="*/ 51684 h 191554"/>
                  <a:gd name="connsiteX60" fmla="*/ 224162 w 263365"/>
                  <a:gd name="connsiteY60" fmla="*/ 51386 h 191554"/>
                  <a:gd name="connsiteX61" fmla="*/ 204265 w 263365"/>
                  <a:gd name="connsiteY61" fmla="*/ 24521 h 191554"/>
                  <a:gd name="connsiteX62" fmla="*/ 169715 w 263365"/>
                  <a:gd name="connsiteY62" fmla="*/ 18564 h 191554"/>
                  <a:gd name="connsiteX63" fmla="*/ 169298 w 263365"/>
                  <a:gd name="connsiteY63" fmla="*/ 18564 h 191554"/>
                  <a:gd name="connsiteX64" fmla="*/ 169298 w 263365"/>
                  <a:gd name="connsiteY64" fmla="*/ 18206 h 191554"/>
                  <a:gd name="connsiteX65" fmla="*/ 167749 w 263365"/>
                  <a:gd name="connsiteY65" fmla="*/ 16300 h 191554"/>
                  <a:gd name="connsiteX66" fmla="*/ 147436 w 263365"/>
                  <a:gd name="connsiteY66" fmla="*/ 3552 h 191554"/>
                  <a:gd name="connsiteX67" fmla="*/ 135522 w 263365"/>
                  <a:gd name="connsiteY67" fmla="*/ 1646 h 191554"/>
                  <a:gd name="connsiteX68" fmla="*/ 123608 w 263365"/>
                  <a:gd name="connsiteY68" fmla="*/ 2003 h 191554"/>
                  <a:gd name="connsiteX69" fmla="*/ 112170 w 263365"/>
                  <a:gd name="connsiteY69" fmla="*/ 4267 h 191554"/>
                  <a:gd name="connsiteX70" fmla="*/ 101090 w 263365"/>
                  <a:gd name="connsiteY70" fmla="*/ 7484 h 191554"/>
                  <a:gd name="connsiteX71" fmla="*/ 95133 w 263365"/>
                  <a:gd name="connsiteY71" fmla="*/ 8258 h 191554"/>
                  <a:gd name="connsiteX72" fmla="*/ 89474 w 263365"/>
                  <a:gd name="connsiteY72" fmla="*/ 7722 h 191554"/>
                  <a:gd name="connsiteX73" fmla="*/ 83994 w 263365"/>
                  <a:gd name="connsiteY73" fmla="*/ 6888 h 191554"/>
                  <a:gd name="connsiteX74" fmla="*/ 78632 w 263365"/>
                  <a:gd name="connsiteY74" fmla="*/ 6530 h 191554"/>
                  <a:gd name="connsiteX75" fmla="*/ 68148 w 263365"/>
                  <a:gd name="connsiteY75" fmla="*/ 7960 h 191554"/>
                  <a:gd name="connsiteX76" fmla="*/ 58557 w 263365"/>
                  <a:gd name="connsiteY76" fmla="*/ 11773 h 191554"/>
                  <a:gd name="connsiteX77" fmla="*/ 33717 w 263365"/>
                  <a:gd name="connsiteY77" fmla="*/ 39830 h 191554"/>
                  <a:gd name="connsiteX78" fmla="*/ 29845 w 263365"/>
                  <a:gd name="connsiteY78" fmla="*/ 47872 h 191554"/>
                  <a:gd name="connsiteX79" fmla="*/ 23471 w 263365"/>
                  <a:gd name="connsiteY79" fmla="*/ 53531 h 191554"/>
                  <a:gd name="connsiteX80" fmla="*/ 17216 w 263365"/>
                  <a:gd name="connsiteY80" fmla="*/ 58416 h 191554"/>
                  <a:gd name="connsiteX81" fmla="*/ 12391 w 263365"/>
                  <a:gd name="connsiteY81" fmla="*/ 64373 h 191554"/>
                  <a:gd name="connsiteX82" fmla="*/ 7268 w 263365"/>
                  <a:gd name="connsiteY82" fmla="*/ 77121 h 191554"/>
                  <a:gd name="connsiteX83" fmla="*/ 7268 w 263365"/>
                  <a:gd name="connsiteY83" fmla="*/ 89035 h 191554"/>
                  <a:gd name="connsiteX84" fmla="*/ 7565 w 263365"/>
                  <a:gd name="connsiteY84" fmla="*/ 99281 h 191554"/>
                  <a:gd name="connsiteX85" fmla="*/ 5302 w 263365"/>
                  <a:gd name="connsiteY85" fmla="*/ 107144 h 191554"/>
                  <a:gd name="connsiteX86" fmla="*/ 2026 w 263365"/>
                  <a:gd name="connsiteY86" fmla="*/ 112207 h 191554"/>
                  <a:gd name="connsiteX87" fmla="*/ 238 w 263365"/>
                  <a:gd name="connsiteY87" fmla="*/ 115365 h 191554"/>
                  <a:gd name="connsiteX88" fmla="*/ 0 w 263365"/>
                  <a:gd name="connsiteY88" fmla="*/ 115901 h 191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263365" h="191554">
                    <a:moveTo>
                      <a:pt x="0" y="115901"/>
                    </a:moveTo>
                    <a:cubicBezTo>
                      <a:pt x="471" y="114304"/>
                      <a:pt x="1197" y="112797"/>
                      <a:pt x="2145" y="111433"/>
                    </a:cubicBezTo>
                    <a:cubicBezTo>
                      <a:pt x="2978" y="110063"/>
                      <a:pt x="4170" y="108454"/>
                      <a:pt x="5242" y="106369"/>
                    </a:cubicBezTo>
                    <a:cubicBezTo>
                      <a:pt x="6529" y="104005"/>
                      <a:pt x="7262" y="101378"/>
                      <a:pt x="7387" y="98685"/>
                    </a:cubicBezTo>
                    <a:cubicBezTo>
                      <a:pt x="7530" y="95284"/>
                      <a:pt x="7393" y="91876"/>
                      <a:pt x="6970" y="88499"/>
                    </a:cubicBezTo>
                    <a:cubicBezTo>
                      <a:pt x="6428" y="84543"/>
                      <a:pt x="6428" y="80540"/>
                      <a:pt x="6970" y="76585"/>
                    </a:cubicBezTo>
                    <a:cubicBezTo>
                      <a:pt x="8113" y="69317"/>
                      <a:pt x="11628" y="62633"/>
                      <a:pt x="16977" y="57582"/>
                    </a:cubicBezTo>
                    <a:cubicBezTo>
                      <a:pt x="18973" y="55753"/>
                      <a:pt x="21106" y="54085"/>
                      <a:pt x="23351" y="52578"/>
                    </a:cubicBezTo>
                    <a:cubicBezTo>
                      <a:pt x="25615" y="51083"/>
                      <a:pt x="27629" y="49230"/>
                      <a:pt x="29308" y="47097"/>
                    </a:cubicBezTo>
                    <a:cubicBezTo>
                      <a:pt x="30845" y="44655"/>
                      <a:pt x="32084" y="42034"/>
                      <a:pt x="33002" y="39294"/>
                    </a:cubicBezTo>
                    <a:cubicBezTo>
                      <a:pt x="35224" y="33390"/>
                      <a:pt x="38470" y="27928"/>
                      <a:pt x="42593" y="23150"/>
                    </a:cubicBezTo>
                    <a:cubicBezTo>
                      <a:pt x="46989" y="18021"/>
                      <a:pt x="52303" y="13762"/>
                      <a:pt x="58260" y="10581"/>
                    </a:cubicBezTo>
                    <a:cubicBezTo>
                      <a:pt x="61357" y="8907"/>
                      <a:pt x="64633" y="7585"/>
                      <a:pt x="68029" y="6650"/>
                    </a:cubicBezTo>
                    <a:cubicBezTo>
                      <a:pt x="71544" y="5702"/>
                      <a:pt x="75171" y="5202"/>
                      <a:pt x="78811" y="5160"/>
                    </a:cubicBezTo>
                    <a:cubicBezTo>
                      <a:pt x="80658" y="5160"/>
                      <a:pt x="82504" y="5160"/>
                      <a:pt x="84351" y="5160"/>
                    </a:cubicBezTo>
                    <a:cubicBezTo>
                      <a:pt x="86198" y="5160"/>
                      <a:pt x="87985" y="5756"/>
                      <a:pt x="89832" y="6054"/>
                    </a:cubicBezTo>
                    <a:cubicBezTo>
                      <a:pt x="93441" y="6828"/>
                      <a:pt x="97182" y="6828"/>
                      <a:pt x="100792" y="6054"/>
                    </a:cubicBezTo>
                    <a:cubicBezTo>
                      <a:pt x="104426" y="5220"/>
                      <a:pt x="108000" y="3850"/>
                      <a:pt x="111813" y="2837"/>
                    </a:cubicBezTo>
                    <a:cubicBezTo>
                      <a:pt x="115590" y="1735"/>
                      <a:pt x="119456" y="955"/>
                      <a:pt x="123369" y="514"/>
                    </a:cubicBezTo>
                    <a:cubicBezTo>
                      <a:pt x="127319" y="25"/>
                      <a:pt x="131310" y="-118"/>
                      <a:pt x="135283" y="97"/>
                    </a:cubicBezTo>
                    <a:cubicBezTo>
                      <a:pt x="139310" y="353"/>
                      <a:pt x="143301" y="1008"/>
                      <a:pt x="147197" y="2063"/>
                    </a:cubicBezTo>
                    <a:cubicBezTo>
                      <a:pt x="155400" y="4130"/>
                      <a:pt x="162739" y="8734"/>
                      <a:pt x="168166" y="15228"/>
                    </a:cubicBezTo>
                    <a:lnTo>
                      <a:pt x="169774" y="17193"/>
                    </a:lnTo>
                    <a:lnTo>
                      <a:pt x="169059" y="17193"/>
                    </a:lnTo>
                    <a:cubicBezTo>
                      <a:pt x="193793" y="11868"/>
                      <a:pt x="218377" y="26802"/>
                      <a:pt x="225055" y="51208"/>
                    </a:cubicBezTo>
                    <a:lnTo>
                      <a:pt x="224698" y="50791"/>
                    </a:lnTo>
                    <a:cubicBezTo>
                      <a:pt x="229678" y="52935"/>
                      <a:pt x="234527" y="55366"/>
                      <a:pt x="239233" y="58058"/>
                    </a:cubicBezTo>
                    <a:cubicBezTo>
                      <a:pt x="243778" y="60739"/>
                      <a:pt x="247817" y="64212"/>
                      <a:pt x="251147" y="68304"/>
                    </a:cubicBezTo>
                    <a:cubicBezTo>
                      <a:pt x="254268" y="72391"/>
                      <a:pt x="256228" y="77252"/>
                      <a:pt x="256806" y="82363"/>
                    </a:cubicBezTo>
                    <a:cubicBezTo>
                      <a:pt x="257419" y="87301"/>
                      <a:pt x="256121" y="92293"/>
                      <a:pt x="253172" y="96302"/>
                    </a:cubicBezTo>
                    <a:lnTo>
                      <a:pt x="253172" y="95647"/>
                    </a:lnTo>
                    <a:cubicBezTo>
                      <a:pt x="258825" y="101223"/>
                      <a:pt x="262346" y="108597"/>
                      <a:pt x="263120" y="116496"/>
                    </a:cubicBezTo>
                    <a:cubicBezTo>
                      <a:pt x="263960" y="123555"/>
                      <a:pt x="262626" y="130704"/>
                      <a:pt x="259308" y="136988"/>
                    </a:cubicBezTo>
                    <a:cubicBezTo>
                      <a:pt x="258522" y="138424"/>
                      <a:pt x="257622" y="139800"/>
                      <a:pt x="256627" y="141099"/>
                    </a:cubicBezTo>
                    <a:cubicBezTo>
                      <a:pt x="255674" y="142409"/>
                      <a:pt x="254661" y="143601"/>
                      <a:pt x="253887" y="144852"/>
                    </a:cubicBezTo>
                    <a:cubicBezTo>
                      <a:pt x="253113" y="146073"/>
                      <a:pt x="252648" y="147461"/>
                      <a:pt x="252517" y="148902"/>
                    </a:cubicBezTo>
                    <a:cubicBezTo>
                      <a:pt x="252427" y="150332"/>
                      <a:pt x="252427" y="151762"/>
                      <a:pt x="252517" y="153191"/>
                    </a:cubicBezTo>
                    <a:cubicBezTo>
                      <a:pt x="253119" y="158356"/>
                      <a:pt x="253119" y="163575"/>
                      <a:pt x="252517" y="168739"/>
                    </a:cubicBezTo>
                    <a:cubicBezTo>
                      <a:pt x="252064" y="172921"/>
                      <a:pt x="250789" y="176966"/>
                      <a:pt x="248764" y="180653"/>
                    </a:cubicBezTo>
                    <a:cubicBezTo>
                      <a:pt x="247239" y="183376"/>
                      <a:pt x="245094" y="185699"/>
                      <a:pt x="242509" y="187444"/>
                    </a:cubicBezTo>
                    <a:cubicBezTo>
                      <a:pt x="240424" y="188874"/>
                      <a:pt x="238578" y="189470"/>
                      <a:pt x="237565" y="190244"/>
                    </a:cubicBezTo>
                    <a:cubicBezTo>
                      <a:pt x="237035" y="190637"/>
                      <a:pt x="236534" y="191078"/>
                      <a:pt x="236076" y="191554"/>
                    </a:cubicBezTo>
                    <a:cubicBezTo>
                      <a:pt x="236439" y="190995"/>
                      <a:pt x="236904" y="190512"/>
                      <a:pt x="237446" y="190125"/>
                    </a:cubicBezTo>
                    <a:cubicBezTo>
                      <a:pt x="238458" y="189291"/>
                      <a:pt x="240365" y="188636"/>
                      <a:pt x="242330" y="187206"/>
                    </a:cubicBezTo>
                    <a:cubicBezTo>
                      <a:pt x="244821" y="185437"/>
                      <a:pt x="246858" y="183113"/>
                      <a:pt x="248287" y="180415"/>
                    </a:cubicBezTo>
                    <a:cubicBezTo>
                      <a:pt x="250265" y="176722"/>
                      <a:pt x="251504" y="172671"/>
                      <a:pt x="251921" y="168501"/>
                    </a:cubicBezTo>
                    <a:cubicBezTo>
                      <a:pt x="252487" y="163372"/>
                      <a:pt x="252487" y="158201"/>
                      <a:pt x="251921" y="153072"/>
                    </a:cubicBezTo>
                    <a:cubicBezTo>
                      <a:pt x="251802" y="151607"/>
                      <a:pt x="251802" y="150130"/>
                      <a:pt x="251921" y="148664"/>
                    </a:cubicBezTo>
                    <a:cubicBezTo>
                      <a:pt x="252052" y="147103"/>
                      <a:pt x="252541" y="145596"/>
                      <a:pt x="253351" y="144256"/>
                    </a:cubicBezTo>
                    <a:cubicBezTo>
                      <a:pt x="254185" y="142945"/>
                      <a:pt x="255198" y="141694"/>
                      <a:pt x="256151" y="140443"/>
                    </a:cubicBezTo>
                    <a:cubicBezTo>
                      <a:pt x="257086" y="139181"/>
                      <a:pt x="257926" y="137846"/>
                      <a:pt x="258653" y="136452"/>
                    </a:cubicBezTo>
                    <a:cubicBezTo>
                      <a:pt x="261899" y="130317"/>
                      <a:pt x="263168" y="123323"/>
                      <a:pt x="262286" y="116437"/>
                    </a:cubicBezTo>
                    <a:cubicBezTo>
                      <a:pt x="261506" y="108758"/>
                      <a:pt x="258075" y="101598"/>
                      <a:pt x="252577" y="96183"/>
                    </a:cubicBezTo>
                    <a:lnTo>
                      <a:pt x="252577" y="95885"/>
                    </a:lnTo>
                    <a:lnTo>
                      <a:pt x="252577" y="95528"/>
                    </a:lnTo>
                    <a:cubicBezTo>
                      <a:pt x="255370" y="91721"/>
                      <a:pt x="256586" y="86985"/>
                      <a:pt x="255972" y="82303"/>
                    </a:cubicBezTo>
                    <a:cubicBezTo>
                      <a:pt x="255400" y="77401"/>
                      <a:pt x="253506" y="72748"/>
                      <a:pt x="250492" y="68841"/>
                    </a:cubicBezTo>
                    <a:cubicBezTo>
                      <a:pt x="247185" y="64802"/>
                      <a:pt x="243141" y="61424"/>
                      <a:pt x="238578" y="58892"/>
                    </a:cubicBezTo>
                    <a:cubicBezTo>
                      <a:pt x="233925" y="56194"/>
                      <a:pt x="229112" y="53787"/>
                      <a:pt x="224162" y="51684"/>
                    </a:cubicBezTo>
                    <a:lnTo>
                      <a:pt x="224162" y="51684"/>
                    </a:lnTo>
                    <a:lnTo>
                      <a:pt x="224162" y="51386"/>
                    </a:lnTo>
                    <a:cubicBezTo>
                      <a:pt x="221284" y="40181"/>
                      <a:pt x="214148" y="30537"/>
                      <a:pt x="204265" y="24521"/>
                    </a:cubicBezTo>
                    <a:cubicBezTo>
                      <a:pt x="194031" y="17944"/>
                      <a:pt x="181563" y="15794"/>
                      <a:pt x="169715" y="18564"/>
                    </a:cubicBezTo>
                    <a:lnTo>
                      <a:pt x="169298" y="18564"/>
                    </a:lnTo>
                    <a:lnTo>
                      <a:pt x="169298" y="18206"/>
                    </a:lnTo>
                    <a:lnTo>
                      <a:pt x="167749" y="16300"/>
                    </a:lnTo>
                    <a:cubicBezTo>
                      <a:pt x="162489" y="10021"/>
                      <a:pt x="155376" y="5559"/>
                      <a:pt x="147436" y="3552"/>
                    </a:cubicBezTo>
                    <a:cubicBezTo>
                      <a:pt x="143534" y="2533"/>
                      <a:pt x="139543" y="1896"/>
                      <a:pt x="135522" y="1646"/>
                    </a:cubicBezTo>
                    <a:cubicBezTo>
                      <a:pt x="131548" y="1431"/>
                      <a:pt x="127563" y="1550"/>
                      <a:pt x="123608" y="2003"/>
                    </a:cubicBezTo>
                    <a:cubicBezTo>
                      <a:pt x="119736" y="2420"/>
                      <a:pt x="115911" y="3177"/>
                      <a:pt x="112170" y="4267"/>
                    </a:cubicBezTo>
                    <a:cubicBezTo>
                      <a:pt x="108477" y="5279"/>
                      <a:pt x="104903" y="6650"/>
                      <a:pt x="101090" y="7484"/>
                    </a:cubicBezTo>
                    <a:cubicBezTo>
                      <a:pt x="99136" y="7942"/>
                      <a:pt x="97141" y="8198"/>
                      <a:pt x="95133" y="8258"/>
                    </a:cubicBezTo>
                    <a:cubicBezTo>
                      <a:pt x="93233" y="8228"/>
                      <a:pt x="91345" y="8049"/>
                      <a:pt x="89474" y="7722"/>
                    </a:cubicBezTo>
                    <a:lnTo>
                      <a:pt x="83994" y="6888"/>
                    </a:lnTo>
                    <a:cubicBezTo>
                      <a:pt x="82218" y="6650"/>
                      <a:pt x="80425" y="6530"/>
                      <a:pt x="78632" y="6530"/>
                    </a:cubicBezTo>
                    <a:cubicBezTo>
                      <a:pt x="75088" y="6554"/>
                      <a:pt x="71567" y="7037"/>
                      <a:pt x="68148" y="7960"/>
                    </a:cubicBezTo>
                    <a:cubicBezTo>
                      <a:pt x="64824" y="8883"/>
                      <a:pt x="61607" y="10164"/>
                      <a:pt x="58557" y="11773"/>
                    </a:cubicBezTo>
                    <a:cubicBezTo>
                      <a:pt x="47209" y="17878"/>
                      <a:pt x="38405" y="27827"/>
                      <a:pt x="33717" y="39830"/>
                    </a:cubicBezTo>
                    <a:cubicBezTo>
                      <a:pt x="32805" y="42677"/>
                      <a:pt x="31501" y="45382"/>
                      <a:pt x="29845" y="47872"/>
                    </a:cubicBezTo>
                    <a:cubicBezTo>
                      <a:pt x="28046" y="50100"/>
                      <a:pt x="25895" y="52012"/>
                      <a:pt x="23471" y="53531"/>
                    </a:cubicBezTo>
                    <a:cubicBezTo>
                      <a:pt x="21266" y="55002"/>
                      <a:pt x="19176" y="56635"/>
                      <a:pt x="17216" y="58416"/>
                    </a:cubicBezTo>
                    <a:cubicBezTo>
                      <a:pt x="15351" y="60179"/>
                      <a:pt x="13731" y="62187"/>
                      <a:pt x="12391" y="64373"/>
                    </a:cubicBezTo>
                    <a:cubicBezTo>
                      <a:pt x="9811" y="68221"/>
                      <a:pt x="8072" y="72564"/>
                      <a:pt x="7268" y="77121"/>
                    </a:cubicBezTo>
                    <a:cubicBezTo>
                      <a:pt x="6737" y="81076"/>
                      <a:pt x="6737" y="85079"/>
                      <a:pt x="7268" y="89035"/>
                    </a:cubicBezTo>
                    <a:cubicBezTo>
                      <a:pt x="7655" y="92436"/>
                      <a:pt x="7756" y="95861"/>
                      <a:pt x="7565" y="99281"/>
                    </a:cubicBezTo>
                    <a:cubicBezTo>
                      <a:pt x="7369" y="102033"/>
                      <a:pt x="6600" y="104708"/>
                      <a:pt x="5302" y="107144"/>
                    </a:cubicBezTo>
                    <a:cubicBezTo>
                      <a:pt x="4110" y="109229"/>
                      <a:pt x="2919" y="110837"/>
                      <a:pt x="2026" y="112207"/>
                    </a:cubicBezTo>
                    <a:cubicBezTo>
                      <a:pt x="1340" y="113208"/>
                      <a:pt x="745" y="114263"/>
                      <a:pt x="238" y="115365"/>
                    </a:cubicBezTo>
                    <a:cubicBezTo>
                      <a:pt x="167" y="115549"/>
                      <a:pt x="89" y="115728"/>
                      <a:pt x="0" y="115901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3" name="Forma Livre: Forma 2882">
                <a:extLst>
                  <a:ext uri="{FF2B5EF4-FFF2-40B4-BE49-F238E27FC236}">
                    <a16:creationId xmlns:a16="http://schemas.microsoft.com/office/drawing/2014/main" id="{87024771-DF35-4155-23C6-84C43B87A090}"/>
                  </a:ext>
                </a:extLst>
              </p:cNvPr>
              <p:cNvSpPr/>
              <p:nvPr/>
            </p:nvSpPr>
            <p:spPr>
              <a:xfrm>
                <a:off x="9525440" y="6383317"/>
                <a:ext cx="60604" cy="43629"/>
              </a:xfrm>
              <a:custGeom>
                <a:avLst/>
                <a:gdLst>
                  <a:gd name="connsiteX0" fmla="*/ 60595 w 60604"/>
                  <a:gd name="connsiteY0" fmla="*/ 5088 h 43629"/>
                  <a:gd name="connsiteX1" fmla="*/ 57497 w 60604"/>
                  <a:gd name="connsiteY1" fmla="*/ 3539 h 43629"/>
                  <a:gd name="connsiteX2" fmla="*/ 48502 w 60604"/>
                  <a:gd name="connsiteY2" fmla="*/ 1156 h 43629"/>
                  <a:gd name="connsiteX3" fmla="*/ 35039 w 60604"/>
                  <a:gd name="connsiteY3" fmla="*/ 3420 h 43629"/>
                  <a:gd name="connsiteX4" fmla="*/ 23125 w 60604"/>
                  <a:gd name="connsiteY4" fmla="*/ 14798 h 43629"/>
                  <a:gd name="connsiteX5" fmla="*/ 21159 w 60604"/>
                  <a:gd name="connsiteY5" fmla="*/ 19504 h 43629"/>
                  <a:gd name="connsiteX6" fmla="*/ 21576 w 60604"/>
                  <a:gd name="connsiteY6" fmla="*/ 23793 h 43629"/>
                  <a:gd name="connsiteX7" fmla="*/ 22589 w 60604"/>
                  <a:gd name="connsiteY7" fmla="*/ 25163 h 43629"/>
                  <a:gd name="connsiteX8" fmla="*/ 20921 w 60604"/>
                  <a:gd name="connsiteY8" fmla="*/ 24746 h 43629"/>
                  <a:gd name="connsiteX9" fmla="*/ 8292 w 60604"/>
                  <a:gd name="connsiteY9" fmla="*/ 26533 h 43629"/>
                  <a:gd name="connsiteX10" fmla="*/ 1501 w 60604"/>
                  <a:gd name="connsiteY10" fmla="*/ 34277 h 43629"/>
                  <a:gd name="connsiteX11" fmla="*/ 12 w 60604"/>
                  <a:gd name="connsiteY11" fmla="*/ 41068 h 43629"/>
                  <a:gd name="connsiteX12" fmla="*/ 12 w 60604"/>
                  <a:gd name="connsiteY12" fmla="*/ 43630 h 43629"/>
                  <a:gd name="connsiteX13" fmla="*/ 12 w 60604"/>
                  <a:gd name="connsiteY13" fmla="*/ 42974 h 43629"/>
                  <a:gd name="connsiteX14" fmla="*/ 12 w 60604"/>
                  <a:gd name="connsiteY14" fmla="*/ 41068 h 43629"/>
                  <a:gd name="connsiteX15" fmla="*/ 1203 w 60604"/>
                  <a:gd name="connsiteY15" fmla="*/ 33979 h 43629"/>
                  <a:gd name="connsiteX16" fmla="*/ 8173 w 60604"/>
                  <a:gd name="connsiteY16" fmla="*/ 25639 h 43629"/>
                  <a:gd name="connsiteX17" fmla="*/ 21636 w 60604"/>
                  <a:gd name="connsiteY17" fmla="*/ 23555 h 43629"/>
                  <a:gd name="connsiteX18" fmla="*/ 21040 w 60604"/>
                  <a:gd name="connsiteY18" fmla="*/ 24508 h 43629"/>
                  <a:gd name="connsiteX19" fmla="*/ 20385 w 60604"/>
                  <a:gd name="connsiteY19" fmla="*/ 19206 h 43629"/>
                  <a:gd name="connsiteX20" fmla="*/ 22470 w 60604"/>
                  <a:gd name="connsiteY20" fmla="*/ 14202 h 43629"/>
                  <a:gd name="connsiteX21" fmla="*/ 35099 w 60604"/>
                  <a:gd name="connsiteY21" fmla="*/ 2288 h 43629"/>
                  <a:gd name="connsiteX22" fmla="*/ 49098 w 60604"/>
                  <a:gd name="connsiteY22" fmla="*/ 203 h 43629"/>
                  <a:gd name="connsiteX23" fmla="*/ 58272 w 60604"/>
                  <a:gd name="connsiteY23" fmla="*/ 3062 h 43629"/>
                  <a:gd name="connsiteX24" fmla="*/ 60476 w 60604"/>
                  <a:gd name="connsiteY24" fmla="*/ 4433 h 43629"/>
                  <a:gd name="connsiteX25" fmla="*/ 60595 w 60604"/>
                  <a:gd name="connsiteY25" fmla="*/ 5088 h 43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0604" h="43629">
                    <a:moveTo>
                      <a:pt x="60595" y="5088"/>
                    </a:moveTo>
                    <a:cubicBezTo>
                      <a:pt x="60595" y="5088"/>
                      <a:pt x="59522" y="4492"/>
                      <a:pt x="57497" y="3539"/>
                    </a:cubicBezTo>
                    <a:cubicBezTo>
                      <a:pt x="54650" y="2252"/>
                      <a:pt x="51612" y="1448"/>
                      <a:pt x="48502" y="1156"/>
                    </a:cubicBezTo>
                    <a:cubicBezTo>
                      <a:pt x="43891" y="680"/>
                      <a:pt x="39239" y="1466"/>
                      <a:pt x="35039" y="3420"/>
                    </a:cubicBezTo>
                    <a:cubicBezTo>
                      <a:pt x="29964" y="5856"/>
                      <a:pt x="25794" y="9842"/>
                      <a:pt x="23125" y="14798"/>
                    </a:cubicBezTo>
                    <a:cubicBezTo>
                      <a:pt x="22297" y="16287"/>
                      <a:pt x="21642" y="17866"/>
                      <a:pt x="21159" y="19504"/>
                    </a:cubicBezTo>
                    <a:cubicBezTo>
                      <a:pt x="20647" y="20922"/>
                      <a:pt x="20796" y="22500"/>
                      <a:pt x="21576" y="23793"/>
                    </a:cubicBezTo>
                    <a:lnTo>
                      <a:pt x="22589" y="25163"/>
                    </a:lnTo>
                    <a:lnTo>
                      <a:pt x="20921" y="24746"/>
                    </a:lnTo>
                    <a:cubicBezTo>
                      <a:pt x="16638" y="23656"/>
                      <a:pt x="12105" y="24299"/>
                      <a:pt x="8292" y="26533"/>
                    </a:cubicBezTo>
                    <a:cubicBezTo>
                      <a:pt x="5248" y="28308"/>
                      <a:pt x="2860" y="31025"/>
                      <a:pt x="1501" y="34277"/>
                    </a:cubicBezTo>
                    <a:cubicBezTo>
                      <a:pt x="578" y="36428"/>
                      <a:pt x="72" y="38733"/>
                      <a:pt x="12" y="41068"/>
                    </a:cubicBezTo>
                    <a:cubicBezTo>
                      <a:pt x="12" y="42736"/>
                      <a:pt x="12" y="43630"/>
                      <a:pt x="12" y="43630"/>
                    </a:cubicBezTo>
                    <a:cubicBezTo>
                      <a:pt x="12" y="43630"/>
                      <a:pt x="12" y="43630"/>
                      <a:pt x="12" y="42974"/>
                    </a:cubicBezTo>
                    <a:cubicBezTo>
                      <a:pt x="12" y="42319"/>
                      <a:pt x="12" y="41902"/>
                      <a:pt x="12" y="41068"/>
                    </a:cubicBezTo>
                    <a:cubicBezTo>
                      <a:pt x="-77" y="38650"/>
                      <a:pt x="328" y="36237"/>
                      <a:pt x="1203" y="33979"/>
                    </a:cubicBezTo>
                    <a:cubicBezTo>
                      <a:pt x="2520" y="30494"/>
                      <a:pt x="4980" y="27558"/>
                      <a:pt x="8173" y="25639"/>
                    </a:cubicBezTo>
                    <a:cubicBezTo>
                      <a:pt x="12212" y="23197"/>
                      <a:pt x="17049" y="22446"/>
                      <a:pt x="21636" y="23555"/>
                    </a:cubicBezTo>
                    <a:lnTo>
                      <a:pt x="21040" y="24508"/>
                    </a:lnTo>
                    <a:cubicBezTo>
                      <a:pt x="19998" y="22941"/>
                      <a:pt x="19754" y="20975"/>
                      <a:pt x="20385" y="19206"/>
                    </a:cubicBezTo>
                    <a:cubicBezTo>
                      <a:pt x="20867" y="17455"/>
                      <a:pt x="21570" y="15775"/>
                      <a:pt x="22470" y="14202"/>
                    </a:cubicBezTo>
                    <a:cubicBezTo>
                      <a:pt x="25282" y="8972"/>
                      <a:pt x="29714" y="4790"/>
                      <a:pt x="35099" y="2288"/>
                    </a:cubicBezTo>
                    <a:cubicBezTo>
                      <a:pt x="39489" y="328"/>
                      <a:pt x="44326" y="-393"/>
                      <a:pt x="49098" y="203"/>
                    </a:cubicBezTo>
                    <a:cubicBezTo>
                      <a:pt x="52309" y="578"/>
                      <a:pt x="55418" y="1549"/>
                      <a:pt x="58272" y="3062"/>
                    </a:cubicBezTo>
                    <a:cubicBezTo>
                      <a:pt x="59034" y="3473"/>
                      <a:pt x="59767" y="3932"/>
                      <a:pt x="60476" y="4433"/>
                    </a:cubicBezTo>
                    <a:cubicBezTo>
                      <a:pt x="60416" y="4730"/>
                      <a:pt x="60654" y="5088"/>
                      <a:pt x="60595" y="508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4" name="Forma Livre: Forma 2883">
                <a:extLst>
                  <a:ext uri="{FF2B5EF4-FFF2-40B4-BE49-F238E27FC236}">
                    <a16:creationId xmlns:a16="http://schemas.microsoft.com/office/drawing/2014/main" id="{4A660A02-3FF7-6D93-F66D-138D48CA6441}"/>
                  </a:ext>
                </a:extLst>
              </p:cNvPr>
              <p:cNvSpPr/>
              <p:nvPr/>
            </p:nvSpPr>
            <p:spPr>
              <a:xfrm>
                <a:off x="9599437" y="6433965"/>
                <a:ext cx="54566" cy="16051"/>
              </a:xfrm>
              <a:custGeom>
                <a:avLst/>
                <a:gdLst>
                  <a:gd name="connsiteX0" fmla="*/ 54566 w 54566"/>
                  <a:gd name="connsiteY0" fmla="*/ 10 h 16051"/>
                  <a:gd name="connsiteX1" fmla="*/ 53136 w 54566"/>
                  <a:gd name="connsiteY1" fmla="*/ 1499 h 16051"/>
                  <a:gd name="connsiteX2" fmla="*/ 48549 w 54566"/>
                  <a:gd name="connsiteY2" fmla="*/ 4835 h 16051"/>
                  <a:gd name="connsiteX3" fmla="*/ 40448 w 54566"/>
                  <a:gd name="connsiteY3" fmla="*/ 7456 h 16051"/>
                  <a:gd name="connsiteX4" fmla="*/ 30202 w 54566"/>
                  <a:gd name="connsiteY4" fmla="*/ 4597 h 16051"/>
                  <a:gd name="connsiteX5" fmla="*/ 31095 w 54566"/>
                  <a:gd name="connsiteY5" fmla="*/ 4597 h 16051"/>
                  <a:gd name="connsiteX6" fmla="*/ 29904 w 54566"/>
                  <a:gd name="connsiteY6" fmla="*/ 6324 h 16051"/>
                  <a:gd name="connsiteX7" fmla="*/ 28534 w 54566"/>
                  <a:gd name="connsiteY7" fmla="*/ 7992 h 16051"/>
                  <a:gd name="connsiteX8" fmla="*/ 18407 w 54566"/>
                  <a:gd name="connsiteY8" fmla="*/ 14605 h 16051"/>
                  <a:gd name="connsiteX9" fmla="*/ 8697 w 54566"/>
                  <a:gd name="connsiteY9" fmla="*/ 16034 h 16051"/>
                  <a:gd name="connsiteX10" fmla="*/ 2204 w 54566"/>
                  <a:gd name="connsiteY10" fmla="*/ 14664 h 16051"/>
                  <a:gd name="connsiteX11" fmla="*/ 0 w 54566"/>
                  <a:gd name="connsiteY11" fmla="*/ 13592 h 16051"/>
                  <a:gd name="connsiteX12" fmla="*/ 8697 w 54566"/>
                  <a:gd name="connsiteY12" fmla="*/ 15141 h 16051"/>
                  <a:gd name="connsiteX13" fmla="*/ 18050 w 54566"/>
                  <a:gd name="connsiteY13" fmla="*/ 13532 h 16051"/>
                  <a:gd name="connsiteX14" fmla="*/ 27641 w 54566"/>
                  <a:gd name="connsiteY14" fmla="*/ 7158 h 16051"/>
                  <a:gd name="connsiteX15" fmla="*/ 28951 w 54566"/>
                  <a:gd name="connsiteY15" fmla="*/ 5610 h 16051"/>
                  <a:gd name="connsiteX16" fmla="*/ 30023 w 54566"/>
                  <a:gd name="connsiteY16" fmla="*/ 4001 h 16051"/>
                  <a:gd name="connsiteX17" fmla="*/ 30440 w 54566"/>
                  <a:gd name="connsiteY17" fmla="*/ 3405 h 16051"/>
                  <a:gd name="connsiteX18" fmla="*/ 30917 w 54566"/>
                  <a:gd name="connsiteY18" fmla="*/ 3822 h 16051"/>
                  <a:gd name="connsiteX19" fmla="*/ 40388 w 54566"/>
                  <a:gd name="connsiteY19" fmla="*/ 6563 h 16051"/>
                  <a:gd name="connsiteX20" fmla="*/ 48192 w 54566"/>
                  <a:gd name="connsiteY20" fmla="*/ 4299 h 16051"/>
                  <a:gd name="connsiteX21" fmla="*/ 54566 w 54566"/>
                  <a:gd name="connsiteY21" fmla="*/ 10 h 16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4566" h="16051">
                    <a:moveTo>
                      <a:pt x="54566" y="10"/>
                    </a:moveTo>
                    <a:cubicBezTo>
                      <a:pt x="54161" y="570"/>
                      <a:pt x="53684" y="1076"/>
                      <a:pt x="53136" y="1499"/>
                    </a:cubicBezTo>
                    <a:cubicBezTo>
                      <a:pt x="51736" y="2780"/>
                      <a:pt x="50200" y="3900"/>
                      <a:pt x="48549" y="4835"/>
                    </a:cubicBezTo>
                    <a:cubicBezTo>
                      <a:pt x="46071" y="6283"/>
                      <a:pt x="43307" y="7176"/>
                      <a:pt x="40448" y="7456"/>
                    </a:cubicBezTo>
                    <a:cubicBezTo>
                      <a:pt x="36796" y="7802"/>
                      <a:pt x="33145" y="6783"/>
                      <a:pt x="30202" y="4597"/>
                    </a:cubicBezTo>
                    <a:lnTo>
                      <a:pt x="31095" y="4597"/>
                    </a:lnTo>
                    <a:lnTo>
                      <a:pt x="29904" y="6324"/>
                    </a:lnTo>
                    <a:lnTo>
                      <a:pt x="28534" y="7992"/>
                    </a:lnTo>
                    <a:cubicBezTo>
                      <a:pt x="25740" y="10983"/>
                      <a:pt x="22267" y="13252"/>
                      <a:pt x="18407" y="14605"/>
                    </a:cubicBezTo>
                    <a:cubicBezTo>
                      <a:pt x="15286" y="15671"/>
                      <a:pt x="11991" y="16153"/>
                      <a:pt x="8697" y="16034"/>
                    </a:cubicBezTo>
                    <a:cubicBezTo>
                      <a:pt x="6475" y="15903"/>
                      <a:pt x="4289" y="15439"/>
                      <a:pt x="2204" y="14664"/>
                    </a:cubicBezTo>
                    <a:cubicBezTo>
                      <a:pt x="1424" y="14408"/>
                      <a:pt x="685" y="14045"/>
                      <a:pt x="0" y="13592"/>
                    </a:cubicBezTo>
                    <a:cubicBezTo>
                      <a:pt x="2824" y="14468"/>
                      <a:pt x="5742" y="14992"/>
                      <a:pt x="8697" y="15141"/>
                    </a:cubicBezTo>
                    <a:cubicBezTo>
                      <a:pt x="11884" y="15165"/>
                      <a:pt x="15053" y="14617"/>
                      <a:pt x="18050" y="13532"/>
                    </a:cubicBezTo>
                    <a:cubicBezTo>
                      <a:pt x="21684" y="12156"/>
                      <a:pt x="24966" y="9976"/>
                      <a:pt x="27641" y="7158"/>
                    </a:cubicBezTo>
                    <a:lnTo>
                      <a:pt x="28951" y="5610"/>
                    </a:lnTo>
                    <a:lnTo>
                      <a:pt x="30023" y="4001"/>
                    </a:lnTo>
                    <a:lnTo>
                      <a:pt x="30440" y="3405"/>
                    </a:lnTo>
                    <a:lnTo>
                      <a:pt x="30917" y="3822"/>
                    </a:lnTo>
                    <a:cubicBezTo>
                      <a:pt x="33639" y="5842"/>
                      <a:pt x="37005" y="6819"/>
                      <a:pt x="40388" y="6563"/>
                    </a:cubicBezTo>
                    <a:cubicBezTo>
                      <a:pt x="43111" y="6330"/>
                      <a:pt x="45768" y="5562"/>
                      <a:pt x="48192" y="4299"/>
                    </a:cubicBezTo>
                    <a:cubicBezTo>
                      <a:pt x="52005" y="2095"/>
                      <a:pt x="54090" y="-169"/>
                      <a:pt x="54566" y="1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5" name="Forma Livre: Forma 2884">
                <a:extLst>
                  <a:ext uri="{FF2B5EF4-FFF2-40B4-BE49-F238E27FC236}">
                    <a16:creationId xmlns:a16="http://schemas.microsoft.com/office/drawing/2014/main" id="{A05FE778-5CBF-697D-2111-19ED2B66172F}"/>
                  </a:ext>
                </a:extLst>
              </p:cNvPr>
              <p:cNvSpPr/>
              <p:nvPr/>
            </p:nvSpPr>
            <p:spPr>
              <a:xfrm>
                <a:off x="9612841" y="6468466"/>
                <a:ext cx="63382" cy="11057"/>
              </a:xfrm>
              <a:custGeom>
                <a:avLst/>
                <a:gdLst>
                  <a:gd name="connsiteX0" fmla="*/ 63382 w 63382"/>
                  <a:gd name="connsiteY0" fmla="*/ 3336 h 11057"/>
                  <a:gd name="connsiteX1" fmla="*/ 63382 w 63382"/>
                  <a:gd name="connsiteY1" fmla="*/ 4110 h 11057"/>
                  <a:gd name="connsiteX2" fmla="*/ 62548 w 63382"/>
                  <a:gd name="connsiteY2" fmla="*/ 6076 h 11057"/>
                  <a:gd name="connsiteX3" fmla="*/ 55996 w 63382"/>
                  <a:gd name="connsiteY3" fmla="*/ 10603 h 11057"/>
                  <a:gd name="connsiteX4" fmla="*/ 44082 w 63382"/>
                  <a:gd name="connsiteY4" fmla="*/ 9591 h 11057"/>
                  <a:gd name="connsiteX5" fmla="*/ 37529 w 63382"/>
                  <a:gd name="connsiteY5" fmla="*/ 7208 h 11057"/>
                  <a:gd name="connsiteX6" fmla="*/ 31572 w 63382"/>
                  <a:gd name="connsiteY6" fmla="*/ 2145 h 11057"/>
                  <a:gd name="connsiteX7" fmla="*/ 31572 w 63382"/>
                  <a:gd name="connsiteY7" fmla="*/ 1489 h 11057"/>
                  <a:gd name="connsiteX8" fmla="*/ 32525 w 63382"/>
                  <a:gd name="connsiteY8" fmla="*/ 1489 h 11057"/>
                  <a:gd name="connsiteX9" fmla="*/ 20611 w 63382"/>
                  <a:gd name="connsiteY9" fmla="*/ 9055 h 11057"/>
                  <a:gd name="connsiteX10" fmla="*/ 9114 w 63382"/>
                  <a:gd name="connsiteY10" fmla="*/ 10484 h 11057"/>
                  <a:gd name="connsiteX11" fmla="*/ 1966 w 63382"/>
                  <a:gd name="connsiteY11" fmla="*/ 7446 h 11057"/>
                  <a:gd name="connsiteX12" fmla="*/ 417 w 63382"/>
                  <a:gd name="connsiteY12" fmla="*/ 5957 h 11057"/>
                  <a:gd name="connsiteX13" fmla="*/ 0 w 63382"/>
                  <a:gd name="connsiteY13" fmla="*/ 5302 h 11057"/>
                  <a:gd name="connsiteX14" fmla="*/ 2264 w 63382"/>
                  <a:gd name="connsiteY14" fmla="*/ 7029 h 11057"/>
                  <a:gd name="connsiteX15" fmla="*/ 9233 w 63382"/>
                  <a:gd name="connsiteY15" fmla="*/ 9650 h 11057"/>
                  <a:gd name="connsiteX16" fmla="*/ 20194 w 63382"/>
                  <a:gd name="connsiteY16" fmla="*/ 7982 h 11057"/>
                  <a:gd name="connsiteX17" fmla="*/ 32108 w 63382"/>
                  <a:gd name="connsiteY17" fmla="*/ 536 h 11057"/>
                  <a:gd name="connsiteX18" fmla="*/ 32763 w 63382"/>
                  <a:gd name="connsiteY18" fmla="*/ 0 h 11057"/>
                  <a:gd name="connsiteX19" fmla="*/ 33061 w 63382"/>
                  <a:gd name="connsiteY19" fmla="*/ 774 h 11057"/>
                  <a:gd name="connsiteX20" fmla="*/ 33061 w 63382"/>
                  <a:gd name="connsiteY20" fmla="*/ 1311 h 11057"/>
                  <a:gd name="connsiteX21" fmla="*/ 38244 w 63382"/>
                  <a:gd name="connsiteY21" fmla="*/ 5778 h 11057"/>
                  <a:gd name="connsiteX22" fmla="*/ 44618 w 63382"/>
                  <a:gd name="connsiteY22" fmla="*/ 8221 h 11057"/>
                  <a:gd name="connsiteX23" fmla="*/ 55817 w 63382"/>
                  <a:gd name="connsiteY23" fmla="*/ 9472 h 11057"/>
                  <a:gd name="connsiteX24" fmla="*/ 62131 w 63382"/>
                  <a:gd name="connsiteY24" fmla="*/ 5540 h 11057"/>
                  <a:gd name="connsiteX25" fmla="*/ 63382 w 63382"/>
                  <a:gd name="connsiteY25" fmla="*/ 3336 h 1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3382" h="11057">
                    <a:moveTo>
                      <a:pt x="63382" y="3336"/>
                    </a:moveTo>
                    <a:cubicBezTo>
                      <a:pt x="63382" y="3336"/>
                      <a:pt x="63382" y="3336"/>
                      <a:pt x="63382" y="4110"/>
                    </a:cubicBezTo>
                    <a:cubicBezTo>
                      <a:pt x="63233" y="4813"/>
                      <a:pt x="62948" y="5480"/>
                      <a:pt x="62548" y="6076"/>
                    </a:cubicBezTo>
                    <a:cubicBezTo>
                      <a:pt x="61024" y="8364"/>
                      <a:pt x="58676" y="9984"/>
                      <a:pt x="55996" y="10603"/>
                    </a:cubicBezTo>
                    <a:cubicBezTo>
                      <a:pt x="52011" y="11455"/>
                      <a:pt x="47864" y="11104"/>
                      <a:pt x="44082" y="9591"/>
                    </a:cubicBezTo>
                    <a:cubicBezTo>
                      <a:pt x="41854" y="8924"/>
                      <a:pt x="39662" y="8131"/>
                      <a:pt x="37529" y="7208"/>
                    </a:cubicBezTo>
                    <a:cubicBezTo>
                      <a:pt x="35015" y="6261"/>
                      <a:pt x="32907" y="4474"/>
                      <a:pt x="31572" y="2145"/>
                    </a:cubicBezTo>
                    <a:lnTo>
                      <a:pt x="31572" y="1489"/>
                    </a:lnTo>
                    <a:lnTo>
                      <a:pt x="32525" y="1489"/>
                    </a:lnTo>
                    <a:cubicBezTo>
                      <a:pt x="28957" y="4593"/>
                      <a:pt x="24942" y="7148"/>
                      <a:pt x="20611" y="9055"/>
                    </a:cubicBezTo>
                    <a:cubicBezTo>
                      <a:pt x="16989" y="10597"/>
                      <a:pt x="13004" y="11092"/>
                      <a:pt x="9114" y="10484"/>
                    </a:cubicBezTo>
                    <a:cubicBezTo>
                      <a:pt x="6517" y="10085"/>
                      <a:pt x="4057" y="9037"/>
                      <a:pt x="1966" y="7446"/>
                    </a:cubicBezTo>
                    <a:cubicBezTo>
                      <a:pt x="1406" y="6993"/>
                      <a:pt x="894" y="6493"/>
                      <a:pt x="417" y="5957"/>
                    </a:cubicBezTo>
                    <a:lnTo>
                      <a:pt x="0" y="5302"/>
                    </a:lnTo>
                    <a:cubicBezTo>
                      <a:pt x="0" y="5302"/>
                      <a:pt x="774" y="6017"/>
                      <a:pt x="2264" y="7029"/>
                    </a:cubicBezTo>
                    <a:cubicBezTo>
                      <a:pt x="4343" y="8447"/>
                      <a:pt x="6731" y="9347"/>
                      <a:pt x="9233" y="9650"/>
                    </a:cubicBezTo>
                    <a:cubicBezTo>
                      <a:pt x="12968" y="10073"/>
                      <a:pt x="16751" y="9495"/>
                      <a:pt x="20194" y="7982"/>
                    </a:cubicBezTo>
                    <a:cubicBezTo>
                      <a:pt x="24513" y="6100"/>
                      <a:pt x="28528" y="3592"/>
                      <a:pt x="32108" y="536"/>
                    </a:cubicBezTo>
                    <a:lnTo>
                      <a:pt x="32763" y="0"/>
                    </a:lnTo>
                    <a:lnTo>
                      <a:pt x="33061" y="774"/>
                    </a:lnTo>
                    <a:lnTo>
                      <a:pt x="33061" y="1311"/>
                    </a:lnTo>
                    <a:cubicBezTo>
                      <a:pt x="34217" y="3360"/>
                      <a:pt x="36046" y="4938"/>
                      <a:pt x="38244" y="5778"/>
                    </a:cubicBezTo>
                    <a:cubicBezTo>
                      <a:pt x="40323" y="6714"/>
                      <a:pt x="42450" y="7530"/>
                      <a:pt x="44618" y="8221"/>
                    </a:cubicBezTo>
                    <a:cubicBezTo>
                      <a:pt x="48162" y="9674"/>
                      <a:pt x="52040" y="10109"/>
                      <a:pt x="55817" y="9472"/>
                    </a:cubicBezTo>
                    <a:cubicBezTo>
                      <a:pt x="58325" y="8959"/>
                      <a:pt x="60565" y="7559"/>
                      <a:pt x="62131" y="5540"/>
                    </a:cubicBezTo>
                    <a:cubicBezTo>
                      <a:pt x="62590" y="4831"/>
                      <a:pt x="63007" y="4092"/>
                      <a:pt x="63382" y="3336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6" name="Forma Livre: Forma 2885">
                <a:extLst>
                  <a:ext uri="{FF2B5EF4-FFF2-40B4-BE49-F238E27FC236}">
                    <a16:creationId xmlns:a16="http://schemas.microsoft.com/office/drawing/2014/main" id="{CFB379BF-AF0F-87AA-8EE8-23A33F29153E}"/>
                  </a:ext>
                </a:extLst>
              </p:cNvPr>
              <p:cNvSpPr/>
              <p:nvPr/>
            </p:nvSpPr>
            <p:spPr>
              <a:xfrm>
                <a:off x="9672113" y="6324009"/>
                <a:ext cx="44856" cy="89235"/>
              </a:xfrm>
              <a:custGeom>
                <a:avLst/>
                <a:gdLst>
                  <a:gd name="connsiteX0" fmla="*/ 44856 w 44856"/>
                  <a:gd name="connsiteY0" fmla="*/ 0 h 89235"/>
                  <a:gd name="connsiteX1" fmla="*/ 42890 w 44856"/>
                  <a:gd name="connsiteY1" fmla="*/ 357 h 89235"/>
                  <a:gd name="connsiteX2" fmla="*/ 38363 w 44856"/>
                  <a:gd name="connsiteY2" fmla="*/ 3455 h 89235"/>
                  <a:gd name="connsiteX3" fmla="*/ 35444 w 44856"/>
                  <a:gd name="connsiteY3" fmla="*/ 11318 h 89235"/>
                  <a:gd name="connsiteX4" fmla="*/ 37231 w 44856"/>
                  <a:gd name="connsiteY4" fmla="*/ 22517 h 89235"/>
                  <a:gd name="connsiteX5" fmla="*/ 37231 w 44856"/>
                  <a:gd name="connsiteY5" fmla="*/ 23173 h 89235"/>
                  <a:gd name="connsiteX6" fmla="*/ 36576 w 44856"/>
                  <a:gd name="connsiteY6" fmla="*/ 23173 h 89235"/>
                  <a:gd name="connsiteX7" fmla="*/ 22458 w 44856"/>
                  <a:gd name="connsiteY7" fmla="*/ 27819 h 89235"/>
                  <a:gd name="connsiteX8" fmla="*/ 15012 w 44856"/>
                  <a:gd name="connsiteY8" fmla="*/ 42354 h 89235"/>
                  <a:gd name="connsiteX9" fmla="*/ 21266 w 44856"/>
                  <a:gd name="connsiteY9" fmla="*/ 55877 h 89235"/>
                  <a:gd name="connsiteX10" fmla="*/ 22696 w 44856"/>
                  <a:gd name="connsiteY10" fmla="*/ 56949 h 89235"/>
                  <a:gd name="connsiteX11" fmla="*/ 20909 w 44856"/>
                  <a:gd name="connsiteY11" fmla="*/ 56949 h 89235"/>
                  <a:gd name="connsiteX12" fmla="*/ 5719 w 44856"/>
                  <a:gd name="connsiteY12" fmla="*/ 64395 h 89235"/>
                  <a:gd name="connsiteX13" fmla="*/ 775 w 44856"/>
                  <a:gd name="connsiteY13" fmla="*/ 77143 h 89235"/>
                  <a:gd name="connsiteX14" fmla="*/ 2383 w 44856"/>
                  <a:gd name="connsiteY14" fmla="*/ 86138 h 89235"/>
                  <a:gd name="connsiteX15" fmla="*/ 3753 w 44856"/>
                  <a:gd name="connsiteY15" fmla="*/ 89236 h 89235"/>
                  <a:gd name="connsiteX16" fmla="*/ 3217 w 44856"/>
                  <a:gd name="connsiteY16" fmla="*/ 88521 h 89235"/>
                  <a:gd name="connsiteX17" fmla="*/ 1966 w 44856"/>
                  <a:gd name="connsiteY17" fmla="*/ 86317 h 89235"/>
                  <a:gd name="connsiteX18" fmla="*/ 0 w 44856"/>
                  <a:gd name="connsiteY18" fmla="*/ 77083 h 89235"/>
                  <a:gd name="connsiteX19" fmla="*/ 4944 w 44856"/>
                  <a:gd name="connsiteY19" fmla="*/ 63740 h 89235"/>
                  <a:gd name="connsiteX20" fmla="*/ 21147 w 44856"/>
                  <a:gd name="connsiteY20" fmla="*/ 55996 h 89235"/>
                  <a:gd name="connsiteX21" fmla="*/ 20790 w 44856"/>
                  <a:gd name="connsiteY21" fmla="*/ 57068 h 89235"/>
                  <a:gd name="connsiteX22" fmla="*/ 13999 w 44856"/>
                  <a:gd name="connsiteY22" fmla="*/ 42592 h 89235"/>
                  <a:gd name="connsiteX23" fmla="*/ 16203 w 44856"/>
                  <a:gd name="connsiteY23" fmla="*/ 33717 h 89235"/>
                  <a:gd name="connsiteX24" fmla="*/ 22160 w 44856"/>
                  <a:gd name="connsiteY24" fmla="*/ 27104 h 89235"/>
                  <a:gd name="connsiteX25" fmla="*/ 36993 w 44856"/>
                  <a:gd name="connsiteY25" fmla="*/ 22339 h 89235"/>
                  <a:gd name="connsiteX26" fmla="*/ 36457 w 44856"/>
                  <a:gd name="connsiteY26" fmla="*/ 22994 h 89235"/>
                  <a:gd name="connsiteX27" fmla="*/ 34849 w 44856"/>
                  <a:gd name="connsiteY27" fmla="*/ 11557 h 89235"/>
                  <a:gd name="connsiteX28" fmla="*/ 38184 w 44856"/>
                  <a:gd name="connsiteY28" fmla="*/ 3276 h 89235"/>
                  <a:gd name="connsiteX29" fmla="*/ 43069 w 44856"/>
                  <a:gd name="connsiteY29" fmla="*/ 298 h 89235"/>
                  <a:gd name="connsiteX30" fmla="*/ 44558 w 44856"/>
                  <a:gd name="connsiteY30" fmla="*/ 298 h 89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856" h="89235">
                    <a:moveTo>
                      <a:pt x="44856" y="0"/>
                    </a:moveTo>
                    <a:cubicBezTo>
                      <a:pt x="44856" y="0"/>
                      <a:pt x="44141" y="0"/>
                      <a:pt x="42890" y="357"/>
                    </a:cubicBezTo>
                    <a:cubicBezTo>
                      <a:pt x="41115" y="935"/>
                      <a:pt x="39543" y="2007"/>
                      <a:pt x="38363" y="3455"/>
                    </a:cubicBezTo>
                    <a:cubicBezTo>
                      <a:pt x="36528" y="5671"/>
                      <a:pt x="35504" y="8441"/>
                      <a:pt x="35444" y="11318"/>
                    </a:cubicBezTo>
                    <a:cubicBezTo>
                      <a:pt x="35474" y="15119"/>
                      <a:pt x="36076" y="18896"/>
                      <a:pt x="37231" y="22517"/>
                    </a:cubicBezTo>
                    <a:lnTo>
                      <a:pt x="37231" y="23173"/>
                    </a:lnTo>
                    <a:lnTo>
                      <a:pt x="36576" y="23173"/>
                    </a:lnTo>
                    <a:cubicBezTo>
                      <a:pt x="31489" y="23131"/>
                      <a:pt x="26527" y="24763"/>
                      <a:pt x="22458" y="27819"/>
                    </a:cubicBezTo>
                    <a:cubicBezTo>
                      <a:pt x="17776" y="31179"/>
                      <a:pt x="15006" y="36594"/>
                      <a:pt x="15012" y="42354"/>
                    </a:cubicBezTo>
                    <a:cubicBezTo>
                      <a:pt x="14845" y="47596"/>
                      <a:pt x="17162" y="52606"/>
                      <a:pt x="21266" y="55877"/>
                    </a:cubicBezTo>
                    <a:lnTo>
                      <a:pt x="22696" y="56949"/>
                    </a:lnTo>
                    <a:lnTo>
                      <a:pt x="20909" y="56949"/>
                    </a:lnTo>
                    <a:cubicBezTo>
                      <a:pt x="15036" y="57229"/>
                      <a:pt x="9537" y="59927"/>
                      <a:pt x="5719" y="64395"/>
                    </a:cubicBezTo>
                    <a:cubicBezTo>
                      <a:pt x="2645" y="67945"/>
                      <a:pt x="900" y="72449"/>
                      <a:pt x="775" y="77143"/>
                    </a:cubicBezTo>
                    <a:cubicBezTo>
                      <a:pt x="655" y="80223"/>
                      <a:pt x="1209" y="83291"/>
                      <a:pt x="2383" y="86138"/>
                    </a:cubicBezTo>
                    <a:cubicBezTo>
                      <a:pt x="3157" y="88163"/>
                      <a:pt x="3813" y="89176"/>
                      <a:pt x="3753" y="89236"/>
                    </a:cubicBezTo>
                    <a:cubicBezTo>
                      <a:pt x="3550" y="89015"/>
                      <a:pt x="3372" y="88777"/>
                      <a:pt x="3217" y="88521"/>
                    </a:cubicBezTo>
                    <a:cubicBezTo>
                      <a:pt x="2728" y="87830"/>
                      <a:pt x="2311" y="87091"/>
                      <a:pt x="1966" y="86317"/>
                    </a:cubicBezTo>
                    <a:cubicBezTo>
                      <a:pt x="655" y="83416"/>
                      <a:pt x="-12" y="80264"/>
                      <a:pt x="0" y="77083"/>
                    </a:cubicBezTo>
                    <a:cubicBezTo>
                      <a:pt x="60" y="72199"/>
                      <a:pt x="1805" y="67481"/>
                      <a:pt x="4944" y="63740"/>
                    </a:cubicBezTo>
                    <a:cubicBezTo>
                      <a:pt x="9025" y="59004"/>
                      <a:pt x="14898" y="56198"/>
                      <a:pt x="21147" y="55996"/>
                    </a:cubicBezTo>
                    <a:lnTo>
                      <a:pt x="20790" y="57068"/>
                    </a:lnTo>
                    <a:cubicBezTo>
                      <a:pt x="16376" y="53583"/>
                      <a:pt x="13856" y="48216"/>
                      <a:pt x="13999" y="42592"/>
                    </a:cubicBezTo>
                    <a:cubicBezTo>
                      <a:pt x="13987" y="39495"/>
                      <a:pt x="14744" y="36445"/>
                      <a:pt x="16203" y="33717"/>
                    </a:cubicBezTo>
                    <a:cubicBezTo>
                      <a:pt x="17686" y="31107"/>
                      <a:pt x="19718" y="28850"/>
                      <a:pt x="22160" y="27104"/>
                    </a:cubicBezTo>
                    <a:cubicBezTo>
                      <a:pt x="26461" y="23953"/>
                      <a:pt x="31662" y="22285"/>
                      <a:pt x="36993" y="22339"/>
                    </a:cubicBezTo>
                    <a:lnTo>
                      <a:pt x="36457" y="22994"/>
                    </a:lnTo>
                    <a:cubicBezTo>
                      <a:pt x="35349" y="19283"/>
                      <a:pt x="34807" y="15429"/>
                      <a:pt x="34849" y="11557"/>
                    </a:cubicBezTo>
                    <a:cubicBezTo>
                      <a:pt x="34968" y="8495"/>
                      <a:pt x="36147" y="5564"/>
                      <a:pt x="38184" y="3276"/>
                    </a:cubicBezTo>
                    <a:cubicBezTo>
                      <a:pt x="39459" y="1793"/>
                      <a:pt x="41169" y="751"/>
                      <a:pt x="43069" y="298"/>
                    </a:cubicBezTo>
                    <a:cubicBezTo>
                      <a:pt x="43564" y="220"/>
                      <a:pt x="44064" y="220"/>
                      <a:pt x="44558" y="298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7" name="Forma Livre: Forma 2886">
                <a:extLst>
                  <a:ext uri="{FF2B5EF4-FFF2-40B4-BE49-F238E27FC236}">
                    <a16:creationId xmlns:a16="http://schemas.microsoft.com/office/drawing/2014/main" id="{58B76872-AAA8-7658-2F0E-A4B43CB37B2B}"/>
                  </a:ext>
                </a:extLst>
              </p:cNvPr>
              <p:cNvSpPr/>
              <p:nvPr/>
            </p:nvSpPr>
            <p:spPr>
              <a:xfrm>
                <a:off x="9682597" y="6403595"/>
                <a:ext cx="109608" cy="16598"/>
              </a:xfrm>
              <a:custGeom>
                <a:avLst/>
                <a:gdLst>
                  <a:gd name="connsiteX0" fmla="*/ 109609 w 109608"/>
                  <a:gd name="connsiteY0" fmla="*/ 7744 h 16598"/>
                  <a:gd name="connsiteX1" fmla="*/ 108894 w 109608"/>
                  <a:gd name="connsiteY1" fmla="*/ 8161 h 16598"/>
                  <a:gd name="connsiteX2" fmla="*/ 106868 w 109608"/>
                  <a:gd name="connsiteY2" fmla="*/ 9114 h 16598"/>
                  <a:gd name="connsiteX3" fmla="*/ 98648 w 109608"/>
                  <a:gd name="connsiteY3" fmla="*/ 11199 h 16598"/>
                  <a:gd name="connsiteX4" fmla="*/ 85721 w 109608"/>
                  <a:gd name="connsiteY4" fmla="*/ 9948 h 16598"/>
                  <a:gd name="connsiteX5" fmla="*/ 71663 w 109608"/>
                  <a:gd name="connsiteY5" fmla="*/ 1191 h 16598"/>
                  <a:gd name="connsiteX6" fmla="*/ 72616 w 109608"/>
                  <a:gd name="connsiteY6" fmla="*/ 1191 h 16598"/>
                  <a:gd name="connsiteX7" fmla="*/ 54447 w 109608"/>
                  <a:gd name="connsiteY7" fmla="*/ 14297 h 16598"/>
                  <a:gd name="connsiteX8" fmla="*/ 33717 w 109608"/>
                  <a:gd name="connsiteY8" fmla="*/ 3872 h 16598"/>
                  <a:gd name="connsiteX9" fmla="*/ 34789 w 109608"/>
                  <a:gd name="connsiteY9" fmla="*/ 3872 h 16598"/>
                  <a:gd name="connsiteX10" fmla="*/ 30023 w 109608"/>
                  <a:gd name="connsiteY10" fmla="*/ 10901 h 16598"/>
                  <a:gd name="connsiteX11" fmla="*/ 23351 w 109608"/>
                  <a:gd name="connsiteY11" fmla="*/ 14892 h 16598"/>
                  <a:gd name="connsiteX12" fmla="*/ 10901 w 109608"/>
                  <a:gd name="connsiteY12" fmla="*/ 16501 h 16598"/>
                  <a:gd name="connsiteX13" fmla="*/ 2800 w 109608"/>
                  <a:gd name="connsiteY13" fmla="*/ 15369 h 16598"/>
                  <a:gd name="connsiteX14" fmla="*/ 0 w 109608"/>
                  <a:gd name="connsiteY14" fmla="*/ 14654 h 16598"/>
                  <a:gd name="connsiteX15" fmla="*/ 2859 w 109608"/>
                  <a:gd name="connsiteY15" fmla="*/ 15012 h 16598"/>
                  <a:gd name="connsiteX16" fmla="*/ 10961 w 109608"/>
                  <a:gd name="connsiteY16" fmla="*/ 15786 h 16598"/>
                  <a:gd name="connsiteX17" fmla="*/ 22875 w 109608"/>
                  <a:gd name="connsiteY17" fmla="*/ 13999 h 16598"/>
                  <a:gd name="connsiteX18" fmla="*/ 33598 w 109608"/>
                  <a:gd name="connsiteY18" fmla="*/ 3515 h 16598"/>
                  <a:gd name="connsiteX19" fmla="*/ 34015 w 109608"/>
                  <a:gd name="connsiteY19" fmla="*/ 2085 h 16598"/>
                  <a:gd name="connsiteX20" fmla="*/ 34670 w 109608"/>
                  <a:gd name="connsiteY20" fmla="*/ 3455 h 16598"/>
                  <a:gd name="connsiteX21" fmla="*/ 54090 w 109608"/>
                  <a:gd name="connsiteY21" fmla="*/ 13105 h 16598"/>
                  <a:gd name="connsiteX22" fmla="*/ 71484 w 109608"/>
                  <a:gd name="connsiteY22" fmla="*/ 655 h 16598"/>
                  <a:gd name="connsiteX23" fmla="*/ 71901 w 109608"/>
                  <a:gd name="connsiteY23" fmla="*/ 0 h 16598"/>
                  <a:gd name="connsiteX24" fmla="*/ 72437 w 109608"/>
                  <a:gd name="connsiteY24" fmla="*/ 596 h 16598"/>
                  <a:gd name="connsiteX25" fmla="*/ 85900 w 109608"/>
                  <a:gd name="connsiteY25" fmla="*/ 9174 h 16598"/>
                  <a:gd name="connsiteX26" fmla="*/ 98469 w 109608"/>
                  <a:gd name="connsiteY26" fmla="*/ 10663 h 16598"/>
                  <a:gd name="connsiteX27" fmla="*/ 109609 w 109608"/>
                  <a:gd name="connsiteY27" fmla="*/ 7744 h 16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608" h="16598">
                    <a:moveTo>
                      <a:pt x="109609" y="7744"/>
                    </a:moveTo>
                    <a:lnTo>
                      <a:pt x="108894" y="8161"/>
                    </a:lnTo>
                    <a:cubicBezTo>
                      <a:pt x="108477" y="8161"/>
                      <a:pt x="107822" y="8757"/>
                      <a:pt x="106868" y="9114"/>
                    </a:cubicBezTo>
                    <a:cubicBezTo>
                      <a:pt x="104242" y="10204"/>
                      <a:pt x="101472" y="10907"/>
                      <a:pt x="98648" y="11199"/>
                    </a:cubicBezTo>
                    <a:cubicBezTo>
                      <a:pt x="94299" y="11646"/>
                      <a:pt x="89903" y="11223"/>
                      <a:pt x="85721" y="9948"/>
                    </a:cubicBezTo>
                    <a:cubicBezTo>
                      <a:pt x="80342" y="8322"/>
                      <a:pt x="75493" y="5302"/>
                      <a:pt x="71663" y="1191"/>
                    </a:cubicBezTo>
                    <a:lnTo>
                      <a:pt x="72616" y="1191"/>
                    </a:lnTo>
                    <a:cubicBezTo>
                      <a:pt x="68815" y="8048"/>
                      <a:pt x="62149" y="12849"/>
                      <a:pt x="54447" y="14297"/>
                    </a:cubicBezTo>
                    <a:cubicBezTo>
                      <a:pt x="46018" y="15625"/>
                      <a:pt x="37678" y="11431"/>
                      <a:pt x="33717" y="3872"/>
                    </a:cubicBezTo>
                    <a:lnTo>
                      <a:pt x="34789" y="3872"/>
                    </a:lnTo>
                    <a:cubicBezTo>
                      <a:pt x="33842" y="6594"/>
                      <a:pt x="32198" y="9019"/>
                      <a:pt x="30023" y="10901"/>
                    </a:cubicBezTo>
                    <a:cubicBezTo>
                      <a:pt x="28058" y="12623"/>
                      <a:pt x="25800" y="13975"/>
                      <a:pt x="23351" y="14892"/>
                    </a:cubicBezTo>
                    <a:cubicBezTo>
                      <a:pt x="19360" y="16292"/>
                      <a:pt x="15119" y="16840"/>
                      <a:pt x="10901" y="16501"/>
                    </a:cubicBezTo>
                    <a:cubicBezTo>
                      <a:pt x="8179" y="16298"/>
                      <a:pt x="5475" y="15923"/>
                      <a:pt x="2800" y="15369"/>
                    </a:cubicBezTo>
                    <a:cubicBezTo>
                      <a:pt x="1847" y="15214"/>
                      <a:pt x="912" y="14976"/>
                      <a:pt x="0" y="14654"/>
                    </a:cubicBezTo>
                    <a:cubicBezTo>
                      <a:pt x="959" y="14690"/>
                      <a:pt x="1918" y="14809"/>
                      <a:pt x="2859" y="15012"/>
                    </a:cubicBezTo>
                    <a:cubicBezTo>
                      <a:pt x="5546" y="15405"/>
                      <a:pt x="8250" y="15667"/>
                      <a:pt x="10961" y="15786"/>
                    </a:cubicBezTo>
                    <a:cubicBezTo>
                      <a:pt x="15012" y="15989"/>
                      <a:pt x="19062" y="15381"/>
                      <a:pt x="22875" y="13999"/>
                    </a:cubicBezTo>
                    <a:cubicBezTo>
                      <a:pt x="27813" y="12248"/>
                      <a:pt x="31733" y="8411"/>
                      <a:pt x="33598" y="3515"/>
                    </a:cubicBezTo>
                    <a:lnTo>
                      <a:pt x="34015" y="2085"/>
                    </a:lnTo>
                    <a:lnTo>
                      <a:pt x="34670" y="3455"/>
                    </a:lnTo>
                    <a:cubicBezTo>
                      <a:pt x="38417" y="10490"/>
                      <a:pt x="46220" y="14368"/>
                      <a:pt x="54090" y="13105"/>
                    </a:cubicBezTo>
                    <a:cubicBezTo>
                      <a:pt x="61446" y="11747"/>
                      <a:pt x="67820" y="7184"/>
                      <a:pt x="71484" y="655"/>
                    </a:cubicBezTo>
                    <a:lnTo>
                      <a:pt x="71901" y="0"/>
                    </a:lnTo>
                    <a:lnTo>
                      <a:pt x="72437" y="596"/>
                    </a:lnTo>
                    <a:cubicBezTo>
                      <a:pt x="76077" y="4605"/>
                      <a:pt x="80729" y="7565"/>
                      <a:pt x="85900" y="9174"/>
                    </a:cubicBezTo>
                    <a:cubicBezTo>
                      <a:pt x="89951" y="10484"/>
                      <a:pt x="94222" y="10991"/>
                      <a:pt x="98469" y="10663"/>
                    </a:cubicBezTo>
                    <a:cubicBezTo>
                      <a:pt x="102305" y="10234"/>
                      <a:pt x="106058" y="9251"/>
                      <a:pt x="109609" y="774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8" name="Forma Livre: Forma 2887">
                <a:extLst>
                  <a:ext uri="{FF2B5EF4-FFF2-40B4-BE49-F238E27FC236}">
                    <a16:creationId xmlns:a16="http://schemas.microsoft.com/office/drawing/2014/main" id="{CEE1673A-D99C-C332-9162-1D8389594A9F}"/>
                  </a:ext>
                </a:extLst>
              </p:cNvPr>
              <p:cNvSpPr/>
              <p:nvPr/>
            </p:nvSpPr>
            <p:spPr>
              <a:xfrm>
                <a:off x="9687899" y="6437550"/>
                <a:ext cx="62548" cy="36724"/>
              </a:xfrm>
              <a:custGeom>
                <a:avLst/>
                <a:gdLst>
                  <a:gd name="connsiteX0" fmla="*/ 62548 w 62548"/>
                  <a:gd name="connsiteY0" fmla="*/ 34789 h 36724"/>
                  <a:gd name="connsiteX1" fmla="*/ 62072 w 62548"/>
                  <a:gd name="connsiteY1" fmla="*/ 35563 h 36724"/>
                  <a:gd name="connsiteX2" fmla="*/ 59808 w 62548"/>
                  <a:gd name="connsiteY2" fmla="*/ 36635 h 36724"/>
                  <a:gd name="connsiteX3" fmla="*/ 50694 w 62548"/>
                  <a:gd name="connsiteY3" fmla="*/ 35325 h 36724"/>
                  <a:gd name="connsiteX4" fmla="*/ 36695 w 62548"/>
                  <a:gd name="connsiteY4" fmla="*/ 10544 h 36724"/>
                  <a:gd name="connsiteX5" fmla="*/ 36695 w 62548"/>
                  <a:gd name="connsiteY5" fmla="*/ 10544 h 36724"/>
                  <a:gd name="connsiteX6" fmla="*/ 37589 w 62548"/>
                  <a:gd name="connsiteY6" fmla="*/ 11199 h 36724"/>
                  <a:gd name="connsiteX7" fmla="*/ 21207 w 62548"/>
                  <a:gd name="connsiteY7" fmla="*/ 13880 h 36724"/>
                  <a:gd name="connsiteX8" fmla="*/ 8578 w 62548"/>
                  <a:gd name="connsiteY8" fmla="*/ 8757 h 36724"/>
                  <a:gd name="connsiteX9" fmla="*/ 1906 w 62548"/>
                  <a:gd name="connsiteY9" fmla="*/ 2800 h 36724"/>
                  <a:gd name="connsiteX10" fmla="*/ 0 w 62548"/>
                  <a:gd name="connsiteY10" fmla="*/ 0 h 36724"/>
                  <a:gd name="connsiteX11" fmla="*/ 9055 w 62548"/>
                  <a:gd name="connsiteY11" fmla="*/ 8280 h 36724"/>
                  <a:gd name="connsiteX12" fmla="*/ 21326 w 62548"/>
                  <a:gd name="connsiteY12" fmla="*/ 12986 h 36724"/>
                  <a:gd name="connsiteX13" fmla="*/ 36993 w 62548"/>
                  <a:gd name="connsiteY13" fmla="*/ 10365 h 36724"/>
                  <a:gd name="connsiteX14" fmla="*/ 38065 w 62548"/>
                  <a:gd name="connsiteY14" fmla="*/ 9769 h 36724"/>
                  <a:gd name="connsiteX15" fmla="*/ 38065 w 62548"/>
                  <a:gd name="connsiteY15" fmla="*/ 11020 h 36724"/>
                  <a:gd name="connsiteX16" fmla="*/ 38065 w 62548"/>
                  <a:gd name="connsiteY16" fmla="*/ 11020 h 36724"/>
                  <a:gd name="connsiteX17" fmla="*/ 51171 w 62548"/>
                  <a:gd name="connsiteY17" fmla="*/ 34848 h 36724"/>
                  <a:gd name="connsiteX18" fmla="*/ 59927 w 62548"/>
                  <a:gd name="connsiteY18" fmla="*/ 36516 h 36724"/>
                  <a:gd name="connsiteX19" fmla="*/ 62548 w 62548"/>
                  <a:gd name="connsiteY19" fmla="*/ 34789 h 36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2548" h="36724">
                    <a:moveTo>
                      <a:pt x="62548" y="34789"/>
                    </a:moveTo>
                    <a:cubicBezTo>
                      <a:pt x="62548" y="34789"/>
                      <a:pt x="62548" y="34789"/>
                      <a:pt x="62072" y="35563"/>
                    </a:cubicBezTo>
                    <a:cubicBezTo>
                      <a:pt x="61452" y="36153"/>
                      <a:pt x="60660" y="36528"/>
                      <a:pt x="59808" y="36635"/>
                    </a:cubicBezTo>
                    <a:cubicBezTo>
                      <a:pt x="56710" y="36933"/>
                      <a:pt x="53583" y="36481"/>
                      <a:pt x="50694" y="35325"/>
                    </a:cubicBezTo>
                    <a:cubicBezTo>
                      <a:pt x="40657" y="31530"/>
                      <a:pt x="34765" y="21100"/>
                      <a:pt x="36695" y="10544"/>
                    </a:cubicBezTo>
                    <a:lnTo>
                      <a:pt x="36695" y="10544"/>
                    </a:lnTo>
                    <a:lnTo>
                      <a:pt x="37589" y="11199"/>
                    </a:lnTo>
                    <a:cubicBezTo>
                      <a:pt x="32555" y="13820"/>
                      <a:pt x="26812" y="14761"/>
                      <a:pt x="21207" y="13880"/>
                    </a:cubicBezTo>
                    <a:cubicBezTo>
                      <a:pt x="16656" y="13171"/>
                      <a:pt x="12337" y="11420"/>
                      <a:pt x="8578" y="8757"/>
                    </a:cubicBezTo>
                    <a:cubicBezTo>
                      <a:pt x="6094" y="7083"/>
                      <a:pt x="3848" y="5075"/>
                      <a:pt x="1906" y="2800"/>
                    </a:cubicBezTo>
                    <a:cubicBezTo>
                      <a:pt x="1144" y="1960"/>
                      <a:pt x="500" y="1019"/>
                      <a:pt x="0" y="0"/>
                    </a:cubicBezTo>
                    <a:cubicBezTo>
                      <a:pt x="2645" y="3145"/>
                      <a:pt x="5689" y="5927"/>
                      <a:pt x="9055" y="8280"/>
                    </a:cubicBezTo>
                    <a:cubicBezTo>
                      <a:pt x="12766" y="10705"/>
                      <a:pt x="16948" y="12307"/>
                      <a:pt x="21326" y="12986"/>
                    </a:cubicBezTo>
                    <a:cubicBezTo>
                      <a:pt x="26693" y="13749"/>
                      <a:pt x="32168" y="12831"/>
                      <a:pt x="36993" y="10365"/>
                    </a:cubicBezTo>
                    <a:lnTo>
                      <a:pt x="38065" y="9769"/>
                    </a:lnTo>
                    <a:lnTo>
                      <a:pt x="38065" y="11020"/>
                    </a:lnTo>
                    <a:lnTo>
                      <a:pt x="38065" y="11020"/>
                    </a:lnTo>
                    <a:cubicBezTo>
                      <a:pt x="36218" y="21070"/>
                      <a:pt x="41699" y="31024"/>
                      <a:pt x="51171" y="34848"/>
                    </a:cubicBezTo>
                    <a:cubicBezTo>
                      <a:pt x="53929" y="36058"/>
                      <a:pt x="56919" y="36624"/>
                      <a:pt x="59927" y="36516"/>
                    </a:cubicBezTo>
                    <a:cubicBezTo>
                      <a:pt x="60988" y="36284"/>
                      <a:pt x="61923" y="35670"/>
                      <a:pt x="62548" y="34789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89" name="Forma Livre: Forma 2888">
                <a:extLst>
                  <a:ext uri="{FF2B5EF4-FFF2-40B4-BE49-F238E27FC236}">
                    <a16:creationId xmlns:a16="http://schemas.microsoft.com/office/drawing/2014/main" id="{D3D88A7E-5845-3C20-E88D-24016E812FBD}"/>
                  </a:ext>
                </a:extLst>
              </p:cNvPr>
              <p:cNvSpPr/>
              <p:nvPr/>
            </p:nvSpPr>
            <p:spPr>
              <a:xfrm>
                <a:off x="9625189" y="6327464"/>
                <a:ext cx="35035" cy="68744"/>
              </a:xfrm>
              <a:custGeom>
                <a:avLst/>
                <a:gdLst>
                  <a:gd name="connsiteX0" fmla="*/ 2067 w 35035"/>
                  <a:gd name="connsiteY0" fmla="*/ 0 h 68744"/>
                  <a:gd name="connsiteX1" fmla="*/ 459 w 35035"/>
                  <a:gd name="connsiteY1" fmla="*/ 12688 h 68744"/>
                  <a:gd name="connsiteX2" fmla="*/ 4748 w 35035"/>
                  <a:gd name="connsiteY2" fmla="*/ 25615 h 68744"/>
                  <a:gd name="connsiteX3" fmla="*/ 17496 w 35035"/>
                  <a:gd name="connsiteY3" fmla="*/ 36278 h 68744"/>
                  <a:gd name="connsiteX4" fmla="*/ 26908 w 35035"/>
                  <a:gd name="connsiteY4" fmla="*/ 38542 h 68744"/>
                  <a:gd name="connsiteX5" fmla="*/ 27682 w 35035"/>
                  <a:gd name="connsiteY5" fmla="*/ 38542 h 68744"/>
                  <a:gd name="connsiteX6" fmla="*/ 27682 w 35035"/>
                  <a:gd name="connsiteY6" fmla="*/ 39257 h 68744"/>
                  <a:gd name="connsiteX7" fmla="*/ 29052 w 35035"/>
                  <a:gd name="connsiteY7" fmla="*/ 63085 h 68744"/>
                  <a:gd name="connsiteX8" fmla="*/ 30780 w 35035"/>
                  <a:gd name="connsiteY8" fmla="*/ 66659 h 68744"/>
                  <a:gd name="connsiteX9" fmla="*/ 32984 w 35035"/>
                  <a:gd name="connsiteY9" fmla="*/ 68327 h 68744"/>
                  <a:gd name="connsiteX10" fmla="*/ 34652 w 35035"/>
                  <a:gd name="connsiteY10" fmla="*/ 67790 h 68744"/>
                  <a:gd name="connsiteX11" fmla="*/ 35009 w 35035"/>
                  <a:gd name="connsiteY11" fmla="*/ 67254 h 68744"/>
                  <a:gd name="connsiteX12" fmla="*/ 35009 w 35035"/>
                  <a:gd name="connsiteY12" fmla="*/ 67910 h 68744"/>
                  <a:gd name="connsiteX13" fmla="*/ 33222 w 35035"/>
                  <a:gd name="connsiteY13" fmla="*/ 68744 h 68744"/>
                  <a:gd name="connsiteX14" fmla="*/ 30542 w 35035"/>
                  <a:gd name="connsiteY14" fmla="*/ 67016 h 68744"/>
                  <a:gd name="connsiteX15" fmla="*/ 28576 w 35035"/>
                  <a:gd name="connsiteY15" fmla="*/ 63382 h 68744"/>
                  <a:gd name="connsiteX16" fmla="*/ 25657 w 35035"/>
                  <a:gd name="connsiteY16" fmla="*/ 52779 h 68744"/>
                  <a:gd name="connsiteX17" fmla="*/ 26729 w 35035"/>
                  <a:gd name="connsiteY17" fmla="*/ 39078 h 68744"/>
                  <a:gd name="connsiteX18" fmla="*/ 27265 w 35035"/>
                  <a:gd name="connsiteY18" fmla="*/ 39852 h 68744"/>
                  <a:gd name="connsiteX19" fmla="*/ 17436 w 35035"/>
                  <a:gd name="connsiteY19" fmla="*/ 37529 h 68744"/>
                  <a:gd name="connsiteX20" fmla="*/ 4212 w 35035"/>
                  <a:gd name="connsiteY20" fmla="*/ 26389 h 68744"/>
                  <a:gd name="connsiteX21" fmla="*/ 42 w 35035"/>
                  <a:gd name="connsiteY21" fmla="*/ 12867 h 68744"/>
                  <a:gd name="connsiteX22" fmla="*/ 1114 w 35035"/>
                  <a:gd name="connsiteY22" fmla="*/ 3336 h 68744"/>
                  <a:gd name="connsiteX23" fmla="*/ 2067 w 35035"/>
                  <a:gd name="connsiteY23" fmla="*/ 953 h 68744"/>
                  <a:gd name="connsiteX24" fmla="*/ 2067 w 35035"/>
                  <a:gd name="connsiteY24" fmla="*/ 0 h 6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5035" h="68744">
                    <a:moveTo>
                      <a:pt x="2067" y="0"/>
                    </a:moveTo>
                    <a:cubicBezTo>
                      <a:pt x="763" y="4098"/>
                      <a:pt x="215" y="8393"/>
                      <a:pt x="459" y="12688"/>
                    </a:cubicBezTo>
                    <a:cubicBezTo>
                      <a:pt x="870" y="17269"/>
                      <a:pt x="2341" y="21695"/>
                      <a:pt x="4748" y="25615"/>
                    </a:cubicBezTo>
                    <a:cubicBezTo>
                      <a:pt x="7840" y="30363"/>
                      <a:pt x="12277" y="34074"/>
                      <a:pt x="17496" y="36278"/>
                    </a:cubicBezTo>
                    <a:cubicBezTo>
                      <a:pt x="20474" y="37589"/>
                      <a:pt x="23661" y="38357"/>
                      <a:pt x="26908" y="38542"/>
                    </a:cubicBezTo>
                    <a:lnTo>
                      <a:pt x="27682" y="38542"/>
                    </a:lnTo>
                    <a:lnTo>
                      <a:pt x="27682" y="39257"/>
                    </a:lnTo>
                    <a:cubicBezTo>
                      <a:pt x="25395" y="47120"/>
                      <a:pt x="25877" y="55531"/>
                      <a:pt x="29052" y="63085"/>
                    </a:cubicBezTo>
                    <a:cubicBezTo>
                      <a:pt x="29523" y="64324"/>
                      <a:pt x="30101" y="65521"/>
                      <a:pt x="30780" y="66659"/>
                    </a:cubicBezTo>
                    <a:cubicBezTo>
                      <a:pt x="31203" y="67534"/>
                      <a:pt x="32025" y="68154"/>
                      <a:pt x="32984" y="68327"/>
                    </a:cubicBezTo>
                    <a:cubicBezTo>
                      <a:pt x="33592" y="68392"/>
                      <a:pt x="34199" y="68202"/>
                      <a:pt x="34652" y="67790"/>
                    </a:cubicBezTo>
                    <a:cubicBezTo>
                      <a:pt x="34652" y="67790"/>
                      <a:pt x="34950" y="67254"/>
                      <a:pt x="35009" y="67254"/>
                    </a:cubicBezTo>
                    <a:cubicBezTo>
                      <a:pt x="35069" y="67254"/>
                      <a:pt x="35009" y="67254"/>
                      <a:pt x="35009" y="67910"/>
                    </a:cubicBezTo>
                    <a:cubicBezTo>
                      <a:pt x="34580" y="68452"/>
                      <a:pt x="33913" y="68762"/>
                      <a:pt x="33222" y="68744"/>
                    </a:cubicBezTo>
                    <a:cubicBezTo>
                      <a:pt x="32108" y="68613"/>
                      <a:pt x="31119" y="67975"/>
                      <a:pt x="30542" y="67016"/>
                    </a:cubicBezTo>
                    <a:cubicBezTo>
                      <a:pt x="29767" y="65872"/>
                      <a:pt x="29106" y="64657"/>
                      <a:pt x="28576" y="63382"/>
                    </a:cubicBezTo>
                    <a:cubicBezTo>
                      <a:pt x="27045" y="60029"/>
                      <a:pt x="26056" y="56448"/>
                      <a:pt x="25657" y="52779"/>
                    </a:cubicBezTo>
                    <a:cubicBezTo>
                      <a:pt x="25127" y="48186"/>
                      <a:pt x="25490" y="43534"/>
                      <a:pt x="26729" y="39078"/>
                    </a:cubicBezTo>
                    <a:lnTo>
                      <a:pt x="27265" y="39852"/>
                    </a:lnTo>
                    <a:cubicBezTo>
                      <a:pt x="23876" y="39679"/>
                      <a:pt x="20546" y="38893"/>
                      <a:pt x="17436" y="37529"/>
                    </a:cubicBezTo>
                    <a:cubicBezTo>
                      <a:pt x="11997" y="35247"/>
                      <a:pt x="7381" y="31364"/>
                      <a:pt x="4212" y="26389"/>
                    </a:cubicBezTo>
                    <a:cubicBezTo>
                      <a:pt x="1704" y="22303"/>
                      <a:pt x="274" y="17656"/>
                      <a:pt x="42" y="12867"/>
                    </a:cubicBezTo>
                    <a:cubicBezTo>
                      <a:pt x="-131" y="9650"/>
                      <a:pt x="232" y="6434"/>
                      <a:pt x="1114" y="3336"/>
                    </a:cubicBezTo>
                    <a:cubicBezTo>
                      <a:pt x="1364" y="2514"/>
                      <a:pt x="1680" y="1722"/>
                      <a:pt x="2067" y="953"/>
                    </a:cubicBezTo>
                    <a:cubicBezTo>
                      <a:pt x="1889" y="298"/>
                      <a:pt x="2008" y="0"/>
                      <a:pt x="2067" y="0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0" name="Forma Livre: Forma 2889">
                <a:extLst>
                  <a:ext uri="{FF2B5EF4-FFF2-40B4-BE49-F238E27FC236}">
                    <a16:creationId xmlns:a16="http://schemas.microsoft.com/office/drawing/2014/main" id="{83FD99A0-8654-BE79-37B6-C693DFA9DA17}"/>
                  </a:ext>
                </a:extLst>
              </p:cNvPr>
              <p:cNvSpPr/>
              <p:nvPr/>
            </p:nvSpPr>
            <p:spPr>
              <a:xfrm>
                <a:off x="9514185" y="6715384"/>
                <a:ext cx="127011" cy="84987"/>
              </a:xfrm>
              <a:custGeom>
                <a:avLst/>
                <a:gdLst>
                  <a:gd name="connsiteX0" fmla="*/ 187 w 127011"/>
                  <a:gd name="connsiteY0" fmla="*/ 8340 h 84987"/>
                  <a:gd name="connsiteX1" fmla="*/ 49570 w 127011"/>
                  <a:gd name="connsiteY1" fmla="*/ 84589 h 84987"/>
                  <a:gd name="connsiteX2" fmla="*/ 127011 w 127011"/>
                  <a:gd name="connsiteY2" fmla="*/ 16441 h 84987"/>
                  <a:gd name="connsiteX3" fmla="*/ 100622 w 127011"/>
                  <a:gd name="connsiteY3" fmla="*/ 0 h 8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011" h="84987">
                    <a:moveTo>
                      <a:pt x="187" y="8340"/>
                    </a:moveTo>
                    <a:cubicBezTo>
                      <a:pt x="187" y="8340"/>
                      <a:pt x="-5770" y="79228"/>
                      <a:pt x="49570" y="84589"/>
                    </a:cubicBezTo>
                    <a:cubicBezTo>
                      <a:pt x="104911" y="89950"/>
                      <a:pt x="126713" y="39852"/>
                      <a:pt x="127011" y="16441"/>
                    </a:cubicBezTo>
                    <a:lnTo>
                      <a:pt x="100622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1" name="Forma Livre: Forma 2890">
                <a:extLst>
                  <a:ext uri="{FF2B5EF4-FFF2-40B4-BE49-F238E27FC236}">
                    <a16:creationId xmlns:a16="http://schemas.microsoft.com/office/drawing/2014/main" id="{F4CCED2A-B7B5-C43A-6AC6-C4AA4394ED55}"/>
                  </a:ext>
                </a:extLst>
              </p:cNvPr>
              <p:cNvSpPr/>
              <p:nvPr/>
            </p:nvSpPr>
            <p:spPr>
              <a:xfrm>
                <a:off x="9519689" y="6604844"/>
                <a:ext cx="25935" cy="20617"/>
              </a:xfrm>
              <a:custGeom>
                <a:avLst/>
                <a:gdLst>
                  <a:gd name="connsiteX0" fmla="*/ 341 w 25935"/>
                  <a:gd name="connsiteY0" fmla="*/ 12726 h 20617"/>
                  <a:gd name="connsiteX1" fmla="*/ 1295 w 25935"/>
                  <a:gd name="connsiteY1" fmla="*/ 13738 h 20617"/>
                  <a:gd name="connsiteX2" fmla="*/ 13209 w 25935"/>
                  <a:gd name="connsiteY2" fmla="*/ 20112 h 20617"/>
                  <a:gd name="connsiteX3" fmla="*/ 24765 w 25935"/>
                  <a:gd name="connsiteY3" fmla="*/ 16717 h 20617"/>
                  <a:gd name="connsiteX4" fmla="*/ 23633 w 25935"/>
                  <a:gd name="connsiteY4" fmla="*/ 6113 h 20617"/>
                  <a:gd name="connsiteX5" fmla="*/ 13089 w 25935"/>
                  <a:gd name="connsiteY5" fmla="*/ 156 h 20617"/>
                  <a:gd name="connsiteX6" fmla="*/ 11957 w 25935"/>
                  <a:gd name="connsiteY6" fmla="*/ 156 h 20617"/>
                  <a:gd name="connsiteX7" fmla="*/ 157 w 25935"/>
                  <a:gd name="connsiteY7" fmla="*/ 8419 h 20617"/>
                  <a:gd name="connsiteX8" fmla="*/ 43 w 25935"/>
                  <a:gd name="connsiteY8" fmla="*/ 11117 h 20617"/>
                  <a:gd name="connsiteX9" fmla="*/ 341 w 25935"/>
                  <a:gd name="connsiteY9" fmla="*/ 12726 h 20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935" h="20617">
                    <a:moveTo>
                      <a:pt x="341" y="12726"/>
                    </a:moveTo>
                    <a:cubicBezTo>
                      <a:pt x="997" y="13679"/>
                      <a:pt x="341" y="13024"/>
                      <a:pt x="1295" y="13738"/>
                    </a:cubicBezTo>
                    <a:cubicBezTo>
                      <a:pt x="4791" y="16651"/>
                      <a:pt x="8842" y="18820"/>
                      <a:pt x="13209" y="20112"/>
                    </a:cubicBezTo>
                    <a:cubicBezTo>
                      <a:pt x="17390" y="21441"/>
                      <a:pt x="21965" y="20095"/>
                      <a:pt x="24765" y="16717"/>
                    </a:cubicBezTo>
                    <a:cubicBezTo>
                      <a:pt x="26671" y="13298"/>
                      <a:pt x="26219" y="9050"/>
                      <a:pt x="23633" y="6113"/>
                    </a:cubicBezTo>
                    <a:cubicBezTo>
                      <a:pt x="20941" y="2932"/>
                      <a:pt x="17200" y="818"/>
                      <a:pt x="13089" y="156"/>
                    </a:cubicBezTo>
                    <a:lnTo>
                      <a:pt x="11957" y="156"/>
                    </a:lnTo>
                    <a:cubicBezTo>
                      <a:pt x="6417" y="-820"/>
                      <a:pt x="1134" y="2879"/>
                      <a:pt x="157" y="8419"/>
                    </a:cubicBezTo>
                    <a:cubicBezTo>
                      <a:pt x="-4" y="9306"/>
                      <a:pt x="-40" y="10218"/>
                      <a:pt x="43" y="11117"/>
                    </a:cubicBezTo>
                    <a:cubicBezTo>
                      <a:pt x="38" y="11665"/>
                      <a:pt x="139" y="12213"/>
                      <a:pt x="341" y="1272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2" name="Forma Livre: Forma 2891">
                <a:extLst>
                  <a:ext uri="{FF2B5EF4-FFF2-40B4-BE49-F238E27FC236}">
                    <a16:creationId xmlns:a16="http://schemas.microsoft.com/office/drawing/2014/main" id="{1D658FD0-2E0A-36A6-4B3A-B38AEAC86FD4}"/>
                  </a:ext>
                </a:extLst>
              </p:cNvPr>
              <p:cNvSpPr/>
              <p:nvPr/>
            </p:nvSpPr>
            <p:spPr>
              <a:xfrm>
                <a:off x="9515086" y="6608039"/>
                <a:ext cx="34371" cy="13939"/>
              </a:xfrm>
              <a:custGeom>
                <a:avLst/>
                <a:gdLst>
                  <a:gd name="connsiteX0" fmla="*/ 34372 w 34371"/>
                  <a:gd name="connsiteY0" fmla="*/ 0 h 13939"/>
                  <a:gd name="connsiteX1" fmla="*/ 17871 w 34371"/>
                  <a:gd name="connsiteY1" fmla="*/ 8399 h 13939"/>
                  <a:gd name="connsiteX2" fmla="*/ 0 w 34371"/>
                  <a:gd name="connsiteY2" fmla="*/ 13939 h 13939"/>
                  <a:gd name="connsiteX3" fmla="*/ 16501 w 34371"/>
                  <a:gd name="connsiteY3" fmla="*/ 5540 h 13939"/>
                  <a:gd name="connsiteX4" fmla="*/ 34372 w 34371"/>
                  <a:gd name="connsiteY4" fmla="*/ 0 h 1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71" h="13939">
                    <a:moveTo>
                      <a:pt x="34372" y="0"/>
                    </a:moveTo>
                    <a:cubicBezTo>
                      <a:pt x="29356" y="3658"/>
                      <a:pt x="23780" y="6493"/>
                      <a:pt x="17871" y="8399"/>
                    </a:cubicBezTo>
                    <a:cubicBezTo>
                      <a:pt x="12277" y="11253"/>
                      <a:pt x="6231" y="13129"/>
                      <a:pt x="0" y="13939"/>
                    </a:cubicBezTo>
                    <a:cubicBezTo>
                      <a:pt x="5016" y="10282"/>
                      <a:pt x="10592" y="7446"/>
                      <a:pt x="16501" y="5540"/>
                    </a:cubicBezTo>
                    <a:cubicBezTo>
                      <a:pt x="22089" y="2669"/>
                      <a:pt x="28141" y="792"/>
                      <a:pt x="34372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3" name="Forma Livre: Forma 2892">
                <a:extLst>
                  <a:ext uri="{FF2B5EF4-FFF2-40B4-BE49-F238E27FC236}">
                    <a16:creationId xmlns:a16="http://schemas.microsoft.com/office/drawing/2014/main" id="{AD98D977-3B6A-F463-4BE0-4FE552921288}"/>
                  </a:ext>
                </a:extLst>
              </p:cNvPr>
              <p:cNvSpPr/>
              <p:nvPr/>
            </p:nvSpPr>
            <p:spPr>
              <a:xfrm>
                <a:off x="9417511" y="6713477"/>
                <a:ext cx="398641" cy="528980"/>
              </a:xfrm>
              <a:custGeom>
                <a:avLst/>
                <a:gdLst>
                  <a:gd name="connsiteX0" fmla="*/ 17633 w 398641"/>
                  <a:gd name="connsiteY0" fmla="*/ 30083 h 528980"/>
                  <a:gd name="connsiteX1" fmla="*/ 94716 w 398641"/>
                  <a:gd name="connsiteY1" fmla="*/ 4408 h 528980"/>
                  <a:gd name="connsiteX2" fmla="*/ 222970 w 398641"/>
                  <a:gd name="connsiteY2" fmla="*/ 0 h 528980"/>
                  <a:gd name="connsiteX3" fmla="*/ 314827 w 398641"/>
                  <a:gd name="connsiteY3" fmla="*/ 31215 h 528980"/>
                  <a:gd name="connsiteX4" fmla="*/ 366474 w 398641"/>
                  <a:gd name="connsiteY4" fmla="*/ 134509 h 528980"/>
                  <a:gd name="connsiteX5" fmla="*/ 327694 w 398641"/>
                  <a:gd name="connsiteY5" fmla="*/ 352713 h 528980"/>
                  <a:gd name="connsiteX6" fmla="*/ 398642 w 398641"/>
                  <a:gd name="connsiteY6" fmla="*/ 493239 h 528980"/>
                  <a:gd name="connsiteX7" fmla="*/ 208495 w 398641"/>
                  <a:gd name="connsiteY7" fmla="*/ 528981 h 528980"/>
                  <a:gd name="connsiteX8" fmla="*/ 42414 w 398641"/>
                  <a:gd name="connsiteY8" fmla="*/ 451957 h 528980"/>
                  <a:gd name="connsiteX9" fmla="*/ 28236 w 398641"/>
                  <a:gd name="connsiteY9" fmla="*/ 441234 h 528980"/>
                  <a:gd name="connsiteX10" fmla="*/ 0 w 398641"/>
                  <a:gd name="connsiteY10" fmla="*/ 69459 h 528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641" h="528980">
                    <a:moveTo>
                      <a:pt x="17633" y="30083"/>
                    </a:moveTo>
                    <a:lnTo>
                      <a:pt x="94716" y="4408"/>
                    </a:lnTo>
                    <a:cubicBezTo>
                      <a:pt x="117412" y="59927"/>
                      <a:pt x="191219" y="52064"/>
                      <a:pt x="222970" y="0"/>
                    </a:cubicBezTo>
                    <a:lnTo>
                      <a:pt x="314827" y="31215"/>
                    </a:lnTo>
                    <a:lnTo>
                      <a:pt x="366474" y="134509"/>
                    </a:lnTo>
                    <a:lnTo>
                      <a:pt x="327694" y="352713"/>
                    </a:lnTo>
                    <a:lnTo>
                      <a:pt x="398642" y="493239"/>
                    </a:lnTo>
                    <a:lnTo>
                      <a:pt x="208495" y="528981"/>
                    </a:lnTo>
                    <a:lnTo>
                      <a:pt x="42414" y="451957"/>
                    </a:lnTo>
                    <a:lnTo>
                      <a:pt x="28236" y="441234"/>
                    </a:lnTo>
                    <a:lnTo>
                      <a:pt x="0" y="69459"/>
                    </a:ln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4" name="Forma Livre: Forma 2893">
                <a:extLst>
                  <a:ext uri="{FF2B5EF4-FFF2-40B4-BE49-F238E27FC236}">
                    <a16:creationId xmlns:a16="http://schemas.microsoft.com/office/drawing/2014/main" id="{4757DCB8-DFB4-BE2C-D2E4-3B20C5ECB176}"/>
                  </a:ext>
                </a:extLst>
              </p:cNvPr>
              <p:cNvSpPr/>
              <p:nvPr/>
            </p:nvSpPr>
            <p:spPr>
              <a:xfrm>
                <a:off x="9239099" y="6743560"/>
                <a:ext cx="203252" cy="360086"/>
              </a:xfrm>
              <a:custGeom>
                <a:avLst/>
                <a:gdLst>
                  <a:gd name="connsiteX0" fmla="*/ 196045 w 203252"/>
                  <a:gd name="connsiteY0" fmla="*/ 0 h 360086"/>
                  <a:gd name="connsiteX1" fmla="*/ 128433 w 203252"/>
                  <a:gd name="connsiteY1" fmla="*/ 93108 h 360086"/>
                  <a:gd name="connsiteX2" fmla="*/ 107464 w 203252"/>
                  <a:gd name="connsiteY2" fmla="*/ 241735 h 360086"/>
                  <a:gd name="connsiteX3" fmla="*/ 20909 w 203252"/>
                  <a:gd name="connsiteY3" fmla="*/ 231429 h 360086"/>
                  <a:gd name="connsiteX4" fmla="*/ 0 w 203252"/>
                  <a:gd name="connsiteY4" fmla="*/ 300471 h 360086"/>
                  <a:gd name="connsiteX5" fmla="*/ 126705 w 203252"/>
                  <a:gd name="connsiteY5" fmla="*/ 357479 h 360086"/>
                  <a:gd name="connsiteX6" fmla="*/ 203252 w 203252"/>
                  <a:gd name="connsiteY6" fmla="*/ 339608 h 36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252" h="360086">
                    <a:moveTo>
                      <a:pt x="196045" y="0"/>
                    </a:moveTo>
                    <a:cubicBezTo>
                      <a:pt x="196045" y="0"/>
                      <a:pt x="134807" y="25436"/>
                      <a:pt x="128433" y="93108"/>
                    </a:cubicBezTo>
                    <a:cubicBezTo>
                      <a:pt x="125931" y="119259"/>
                      <a:pt x="107464" y="241735"/>
                      <a:pt x="107464" y="241735"/>
                    </a:cubicBezTo>
                    <a:lnTo>
                      <a:pt x="20909" y="231429"/>
                    </a:lnTo>
                    <a:lnTo>
                      <a:pt x="0" y="300471"/>
                    </a:lnTo>
                    <a:cubicBezTo>
                      <a:pt x="0" y="300471"/>
                      <a:pt x="96801" y="350926"/>
                      <a:pt x="126705" y="357479"/>
                    </a:cubicBezTo>
                    <a:cubicBezTo>
                      <a:pt x="178293" y="368797"/>
                      <a:pt x="203252" y="339608"/>
                      <a:pt x="203252" y="33960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5" name="Forma Livre: Forma 2894">
                <a:extLst>
                  <a:ext uri="{FF2B5EF4-FFF2-40B4-BE49-F238E27FC236}">
                    <a16:creationId xmlns:a16="http://schemas.microsoft.com/office/drawing/2014/main" id="{77E317D4-9229-290F-0E58-5230B0421128}"/>
                  </a:ext>
                </a:extLst>
              </p:cNvPr>
              <p:cNvSpPr/>
              <p:nvPr/>
            </p:nvSpPr>
            <p:spPr>
              <a:xfrm>
                <a:off x="9416829" y="6826124"/>
                <a:ext cx="29144" cy="328527"/>
              </a:xfrm>
              <a:custGeom>
                <a:avLst/>
                <a:gdLst>
                  <a:gd name="connsiteX0" fmla="*/ 1873 w 29144"/>
                  <a:gd name="connsiteY0" fmla="*/ 0 h 328527"/>
                  <a:gd name="connsiteX1" fmla="*/ 1873 w 29144"/>
                  <a:gd name="connsiteY1" fmla="*/ 3395 h 328527"/>
                  <a:gd name="connsiteX2" fmla="*/ 1575 w 29144"/>
                  <a:gd name="connsiteY2" fmla="*/ 12986 h 328527"/>
                  <a:gd name="connsiteX3" fmla="*/ 1575 w 29144"/>
                  <a:gd name="connsiteY3" fmla="*/ 28176 h 328527"/>
                  <a:gd name="connsiteX4" fmla="*/ 1575 w 29144"/>
                  <a:gd name="connsiteY4" fmla="*/ 48311 h 328527"/>
                  <a:gd name="connsiteX5" fmla="*/ 2648 w 29144"/>
                  <a:gd name="connsiteY5" fmla="*/ 72675 h 328527"/>
                  <a:gd name="connsiteX6" fmla="*/ 4673 w 29144"/>
                  <a:gd name="connsiteY6" fmla="*/ 100613 h 328527"/>
                  <a:gd name="connsiteX7" fmla="*/ 11881 w 29144"/>
                  <a:gd name="connsiteY7" fmla="*/ 164413 h 328527"/>
                  <a:gd name="connsiteX8" fmla="*/ 26237 w 29144"/>
                  <a:gd name="connsiteY8" fmla="*/ 280217 h 328527"/>
                  <a:gd name="connsiteX9" fmla="*/ 27846 w 29144"/>
                  <a:gd name="connsiteY9" fmla="*/ 300351 h 328527"/>
                  <a:gd name="connsiteX10" fmla="*/ 28739 w 29144"/>
                  <a:gd name="connsiteY10" fmla="*/ 315542 h 328527"/>
                  <a:gd name="connsiteX11" fmla="*/ 29037 w 29144"/>
                  <a:gd name="connsiteY11" fmla="*/ 325132 h 328527"/>
                  <a:gd name="connsiteX12" fmla="*/ 29037 w 29144"/>
                  <a:gd name="connsiteY12" fmla="*/ 328528 h 328527"/>
                  <a:gd name="connsiteX13" fmla="*/ 28620 w 29144"/>
                  <a:gd name="connsiteY13" fmla="*/ 325192 h 328527"/>
                  <a:gd name="connsiteX14" fmla="*/ 27905 w 29144"/>
                  <a:gd name="connsiteY14" fmla="*/ 315601 h 328527"/>
                  <a:gd name="connsiteX15" fmla="*/ 26654 w 29144"/>
                  <a:gd name="connsiteY15" fmla="*/ 300411 h 328527"/>
                  <a:gd name="connsiteX16" fmla="*/ 24688 w 29144"/>
                  <a:gd name="connsiteY16" fmla="*/ 280395 h 328527"/>
                  <a:gd name="connsiteX17" fmla="*/ 9677 w 29144"/>
                  <a:gd name="connsiteY17" fmla="*/ 164651 h 328527"/>
                  <a:gd name="connsiteX18" fmla="*/ 2648 w 29144"/>
                  <a:gd name="connsiteY18" fmla="*/ 100792 h 328527"/>
                  <a:gd name="connsiteX19" fmla="*/ 801 w 29144"/>
                  <a:gd name="connsiteY19" fmla="*/ 72794 h 328527"/>
                  <a:gd name="connsiteX20" fmla="*/ 27 w 29144"/>
                  <a:gd name="connsiteY20" fmla="*/ 48311 h 328527"/>
                  <a:gd name="connsiteX21" fmla="*/ 27 w 29144"/>
                  <a:gd name="connsiteY21" fmla="*/ 28176 h 328527"/>
                  <a:gd name="connsiteX22" fmla="*/ 682 w 29144"/>
                  <a:gd name="connsiteY22" fmla="*/ 12927 h 328527"/>
                  <a:gd name="connsiteX23" fmla="*/ 1456 w 29144"/>
                  <a:gd name="connsiteY23" fmla="*/ 3336 h 328527"/>
                  <a:gd name="connsiteX24" fmla="*/ 1873 w 29144"/>
                  <a:gd name="connsiteY24" fmla="*/ 0 h 328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9144" h="328527">
                    <a:moveTo>
                      <a:pt x="1873" y="0"/>
                    </a:moveTo>
                    <a:cubicBezTo>
                      <a:pt x="2016" y="1126"/>
                      <a:pt x="2016" y="2270"/>
                      <a:pt x="1873" y="3395"/>
                    </a:cubicBezTo>
                    <a:cubicBezTo>
                      <a:pt x="1873" y="5778"/>
                      <a:pt x="1873" y="8995"/>
                      <a:pt x="1575" y="12986"/>
                    </a:cubicBezTo>
                    <a:cubicBezTo>
                      <a:pt x="1277" y="16977"/>
                      <a:pt x="1218" y="22279"/>
                      <a:pt x="1575" y="28176"/>
                    </a:cubicBezTo>
                    <a:cubicBezTo>
                      <a:pt x="1933" y="34074"/>
                      <a:pt x="1575" y="40865"/>
                      <a:pt x="1575" y="48311"/>
                    </a:cubicBezTo>
                    <a:cubicBezTo>
                      <a:pt x="1575" y="55757"/>
                      <a:pt x="2052" y="63918"/>
                      <a:pt x="2648" y="72675"/>
                    </a:cubicBezTo>
                    <a:cubicBezTo>
                      <a:pt x="3243" y="81432"/>
                      <a:pt x="3899" y="90546"/>
                      <a:pt x="4673" y="100613"/>
                    </a:cubicBezTo>
                    <a:cubicBezTo>
                      <a:pt x="6520" y="120272"/>
                      <a:pt x="8902" y="141776"/>
                      <a:pt x="11881" y="164413"/>
                    </a:cubicBezTo>
                    <a:cubicBezTo>
                      <a:pt x="17838" y="209567"/>
                      <a:pt x="23795" y="250432"/>
                      <a:pt x="26237" y="280217"/>
                    </a:cubicBezTo>
                    <a:cubicBezTo>
                      <a:pt x="27012" y="287663"/>
                      <a:pt x="27488" y="294394"/>
                      <a:pt x="27846" y="300351"/>
                    </a:cubicBezTo>
                    <a:cubicBezTo>
                      <a:pt x="28203" y="306308"/>
                      <a:pt x="28620" y="311372"/>
                      <a:pt x="28739" y="315542"/>
                    </a:cubicBezTo>
                    <a:cubicBezTo>
                      <a:pt x="28858" y="319712"/>
                      <a:pt x="28739" y="322750"/>
                      <a:pt x="29037" y="325132"/>
                    </a:cubicBezTo>
                    <a:cubicBezTo>
                      <a:pt x="29180" y="326258"/>
                      <a:pt x="29180" y="327402"/>
                      <a:pt x="29037" y="328528"/>
                    </a:cubicBezTo>
                    <a:cubicBezTo>
                      <a:pt x="28834" y="327426"/>
                      <a:pt x="28697" y="326312"/>
                      <a:pt x="28620" y="325192"/>
                    </a:cubicBezTo>
                    <a:lnTo>
                      <a:pt x="27905" y="315601"/>
                    </a:lnTo>
                    <a:cubicBezTo>
                      <a:pt x="27667" y="311431"/>
                      <a:pt x="27250" y="306368"/>
                      <a:pt x="26654" y="300411"/>
                    </a:cubicBezTo>
                    <a:cubicBezTo>
                      <a:pt x="26118" y="294454"/>
                      <a:pt x="25522" y="287782"/>
                      <a:pt x="24688" y="280395"/>
                    </a:cubicBezTo>
                    <a:cubicBezTo>
                      <a:pt x="21591" y="250610"/>
                      <a:pt x="15634" y="209865"/>
                      <a:pt x="9677" y="164651"/>
                    </a:cubicBezTo>
                    <a:cubicBezTo>
                      <a:pt x="6698" y="142074"/>
                      <a:pt x="4316" y="120450"/>
                      <a:pt x="2648" y="100792"/>
                    </a:cubicBezTo>
                    <a:cubicBezTo>
                      <a:pt x="1933" y="90904"/>
                      <a:pt x="1099" y="81551"/>
                      <a:pt x="801" y="72794"/>
                    </a:cubicBezTo>
                    <a:cubicBezTo>
                      <a:pt x="503" y="64038"/>
                      <a:pt x="86" y="55817"/>
                      <a:pt x="27" y="48311"/>
                    </a:cubicBezTo>
                    <a:cubicBezTo>
                      <a:pt x="-33" y="40805"/>
                      <a:pt x="27" y="34074"/>
                      <a:pt x="27" y="28176"/>
                    </a:cubicBezTo>
                    <a:cubicBezTo>
                      <a:pt x="27" y="22279"/>
                      <a:pt x="324" y="17097"/>
                      <a:pt x="682" y="12927"/>
                    </a:cubicBezTo>
                    <a:cubicBezTo>
                      <a:pt x="1039" y="8757"/>
                      <a:pt x="1218" y="5778"/>
                      <a:pt x="1456" y="3336"/>
                    </a:cubicBezTo>
                    <a:cubicBezTo>
                      <a:pt x="1516" y="2216"/>
                      <a:pt x="1659" y="1102"/>
                      <a:pt x="1873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6" name="Forma Livre: Forma 2895">
                <a:extLst>
                  <a:ext uri="{FF2B5EF4-FFF2-40B4-BE49-F238E27FC236}">
                    <a16:creationId xmlns:a16="http://schemas.microsoft.com/office/drawing/2014/main" id="{E88D116C-DAD0-3205-24CF-F43F350DC2BC}"/>
                  </a:ext>
                </a:extLst>
              </p:cNvPr>
              <p:cNvSpPr/>
              <p:nvPr/>
            </p:nvSpPr>
            <p:spPr>
              <a:xfrm>
                <a:off x="9256077" y="6816332"/>
                <a:ext cx="248048" cy="221383"/>
              </a:xfrm>
              <a:custGeom>
                <a:avLst/>
                <a:gdLst>
                  <a:gd name="connsiteX0" fmla="*/ 0 w 248048"/>
                  <a:gd name="connsiteY0" fmla="*/ 22718 h 221383"/>
                  <a:gd name="connsiteX1" fmla="*/ 36457 w 248048"/>
                  <a:gd name="connsiteY1" fmla="*/ 260 h 221383"/>
                  <a:gd name="connsiteX2" fmla="*/ 55043 w 248048"/>
                  <a:gd name="connsiteY2" fmla="*/ 11340 h 221383"/>
                  <a:gd name="connsiteX3" fmla="*/ 70531 w 248048"/>
                  <a:gd name="connsiteY3" fmla="*/ 11340 h 221383"/>
                  <a:gd name="connsiteX4" fmla="*/ 81372 w 248048"/>
                  <a:gd name="connsiteY4" fmla="*/ 28139 h 221383"/>
                  <a:gd name="connsiteX5" fmla="*/ 98409 w 248048"/>
                  <a:gd name="connsiteY5" fmla="*/ 39160 h 221383"/>
                  <a:gd name="connsiteX6" fmla="*/ 130994 w 248048"/>
                  <a:gd name="connsiteY6" fmla="*/ 100159 h 221383"/>
                  <a:gd name="connsiteX7" fmla="*/ 155954 w 248048"/>
                  <a:gd name="connsiteY7" fmla="*/ 114516 h 221383"/>
                  <a:gd name="connsiteX8" fmla="*/ 248049 w 248048"/>
                  <a:gd name="connsiteY8" fmla="*/ 145790 h 221383"/>
                  <a:gd name="connsiteX9" fmla="*/ 217728 w 248048"/>
                  <a:gd name="connsiteY9" fmla="*/ 221384 h 221383"/>
                  <a:gd name="connsiteX10" fmla="*/ 92214 w 248048"/>
                  <a:gd name="connsiteY10" fmla="*/ 146028 h 221383"/>
                  <a:gd name="connsiteX11" fmla="*/ 45750 w 248048"/>
                  <a:gd name="connsiteY11" fmla="*/ 102602 h 221383"/>
                  <a:gd name="connsiteX12" fmla="*/ 0 w 248048"/>
                  <a:gd name="connsiteY12" fmla="*/ 43032 h 221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8048" h="221383">
                    <a:moveTo>
                      <a:pt x="0" y="22718"/>
                    </a:moveTo>
                    <a:cubicBezTo>
                      <a:pt x="0" y="22718"/>
                      <a:pt x="26389" y="-2837"/>
                      <a:pt x="36457" y="260"/>
                    </a:cubicBezTo>
                    <a:cubicBezTo>
                      <a:pt x="43319" y="2691"/>
                      <a:pt x="49639" y="6462"/>
                      <a:pt x="55043" y="11340"/>
                    </a:cubicBezTo>
                    <a:cubicBezTo>
                      <a:pt x="55043" y="11340"/>
                      <a:pt x="65110" y="5383"/>
                      <a:pt x="70531" y="11340"/>
                    </a:cubicBezTo>
                    <a:cubicBezTo>
                      <a:pt x="74742" y="16529"/>
                      <a:pt x="78382" y="22164"/>
                      <a:pt x="81372" y="28139"/>
                    </a:cubicBezTo>
                    <a:cubicBezTo>
                      <a:pt x="81372" y="28139"/>
                      <a:pt x="90963" y="26769"/>
                      <a:pt x="98409" y="39160"/>
                    </a:cubicBezTo>
                    <a:cubicBezTo>
                      <a:pt x="105856" y="51550"/>
                      <a:pt x="124144" y="93190"/>
                      <a:pt x="130994" y="100159"/>
                    </a:cubicBezTo>
                    <a:cubicBezTo>
                      <a:pt x="138077" y="106831"/>
                      <a:pt x="146625" y="111746"/>
                      <a:pt x="155954" y="114516"/>
                    </a:cubicBezTo>
                    <a:cubicBezTo>
                      <a:pt x="165783" y="118030"/>
                      <a:pt x="248049" y="145790"/>
                      <a:pt x="248049" y="145790"/>
                    </a:cubicBezTo>
                    <a:lnTo>
                      <a:pt x="217728" y="221384"/>
                    </a:lnTo>
                    <a:cubicBezTo>
                      <a:pt x="217728" y="221384"/>
                      <a:pt x="96861" y="150674"/>
                      <a:pt x="92214" y="146028"/>
                    </a:cubicBezTo>
                    <a:cubicBezTo>
                      <a:pt x="87568" y="141382"/>
                      <a:pt x="51171" y="117375"/>
                      <a:pt x="45750" y="102602"/>
                    </a:cubicBezTo>
                    <a:cubicBezTo>
                      <a:pt x="40329" y="87828"/>
                      <a:pt x="0" y="43032"/>
                      <a:pt x="0" y="43032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7" name="Forma Livre: Forma 2896">
                <a:extLst>
                  <a:ext uri="{FF2B5EF4-FFF2-40B4-BE49-F238E27FC236}">
                    <a16:creationId xmlns:a16="http://schemas.microsoft.com/office/drawing/2014/main" id="{D9553D66-E8AB-57FE-3127-05E34A591272}"/>
                  </a:ext>
                </a:extLst>
              </p:cNvPr>
              <p:cNvSpPr/>
              <p:nvPr/>
            </p:nvSpPr>
            <p:spPr>
              <a:xfrm>
                <a:off x="9305817" y="6850837"/>
                <a:ext cx="30261" cy="49100"/>
              </a:xfrm>
              <a:custGeom>
                <a:avLst/>
                <a:gdLst>
                  <a:gd name="connsiteX0" fmla="*/ 30262 w 30261"/>
                  <a:gd name="connsiteY0" fmla="*/ 18177 h 49100"/>
                  <a:gd name="connsiteX1" fmla="*/ 28832 w 30261"/>
                  <a:gd name="connsiteY1" fmla="*/ 21036 h 49100"/>
                  <a:gd name="connsiteX2" fmla="*/ 21803 w 30261"/>
                  <a:gd name="connsiteY2" fmla="*/ 26636 h 49100"/>
                  <a:gd name="connsiteX3" fmla="*/ 22279 w 30261"/>
                  <a:gd name="connsiteY3" fmla="*/ 25862 h 49100"/>
                  <a:gd name="connsiteX4" fmla="*/ 18526 w 30261"/>
                  <a:gd name="connsiteY4" fmla="*/ 42422 h 49100"/>
                  <a:gd name="connsiteX5" fmla="*/ 15190 w 30261"/>
                  <a:gd name="connsiteY5" fmla="*/ 46473 h 49100"/>
                  <a:gd name="connsiteX6" fmla="*/ 9889 w 30261"/>
                  <a:gd name="connsiteY6" fmla="*/ 49094 h 49100"/>
                  <a:gd name="connsiteX7" fmla="*/ 4349 w 30261"/>
                  <a:gd name="connsiteY7" fmla="*/ 45937 h 49100"/>
                  <a:gd name="connsiteX8" fmla="*/ 2621 w 30261"/>
                  <a:gd name="connsiteY8" fmla="*/ 39980 h 49100"/>
                  <a:gd name="connsiteX9" fmla="*/ 119 w 30261"/>
                  <a:gd name="connsiteY9" fmla="*/ 20619 h 49100"/>
                  <a:gd name="connsiteX10" fmla="*/ 2323 w 30261"/>
                  <a:gd name="connsiteY10" fmla="*/ 11863 h 49100"/>
                  <a:gd name="connsiteX11" fmla="*/ 8578 w 30261"/>
                  <a:gd name="connsiteY11" fmla="*/ 7276 h 49100"/>
                  <a:gd name="connsiteX12" fmla="*/ 18050 w 30261"/>
                  <a:gd name="connsiteY12" fmla="*/ 2510 h 49100"/>
                  <a:gd name="connsiteX13" fmla="*/ 20969 w 30261"/>
                  <a:gd name="connsiteY13" fmla="*/ 8 h 49100"/>
                  <a:gd name="connsiteX14" fmla="*/ 18586 w 30261"/>
                  <a:gd name="connsiteY14" fmla="*/ 3225 h 49100"/>
                  <a:gd name="connsiteX15" fmla="*/ 9293 w 30261"/>
                  <a:gd name="connsiteY15" fmla="*/ 8765 h 49100"/>
                  <a:gd name="connsiteX16" fmla="*/ 3813 w 30261"/>
                  <a:gd name="connsiteY16" fmla="*/ 12994 h 49100"/>
                  <a:gd name="connsiteX17" fmla="*/ 2264 w 30261"/>
                  <a:gd name="connsiteY17" fmla="*/ 20441 h 49100"/>
                  <a:gd name="connsiteX18" fmla="*/ 4885 w 30261"/>
                  <a:gd name="connsiteY18" fmla="*/ 39682 h 49100"/>
                  <a:gd name="connsiteX19" fmla="*/ 9770 w 30261"/>
                  <a:gd name="connsiteY19" fmla="*/ 46711 h 49100"/>
                  <a:gd name="connsiteX20" fmla="*/ 16799 w 30261"/>
                  <a:gd name="connsiteY20" fmla="*/ 41171 h 49100"/>
                  <a:gd name="connsiteX21" fmla="*/ 20552 w 30261"/>
                  <a:gd name="connsiteY21" fmla="*/ 26040 h 49100"/>
                  <a:gd name="connsiteX22" fmla="*/ 20552 w 30261"/>
                  <a:gd name="connsiteY22" fmla="*/ 25504 h 49100"/>
                  <a:gd name="connsiteX23" fmla="*/ 21088 w 30261"/>
                  <a:gd name="connsiteY23" fmla="*/ 25504 h 49100"/>
                  <a:gd name="connsiteX24" fmla="*/ 28058 w 30261"/>
                  <a:gd name="connsiteY24" fmla="*/ 20738 h 49100"/>
                  <a:gd name="connsiteX25" fmla="*/ 30262 w 30261"/>
                  <a:gd name="connsiteY25" fmla="*/ 18177 h 4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0261" h="49100">
                    <a:moveTo>
                      <a:pt x="30262" y="18177"/>
                    </a:moveTo>
                    <a:cubicBezTo>
                      <a:pt x="30262" y="18177"/>
                      <a:pt x="30262" y="19309"/>
                      <a:pt x="28832" y="21036"/>
                    </a:cubicBezTo>
                    <a:cubicBezTo>
                      <a:pt x="27045" y="23514"/>
                      <a:pt x="24614" y="25451"/>
                      <a:pt x="21803" y="26636"/>
                    </a:cubicBezTo>
                    <a:lnTo>
                      <a:pt x="22279" y="25862"/>
                    </a:lnTo>
                    <a:cubicBezTo>
                      <a:pt x="23030" y="31652"/>
                      <a:pt x="21695" y="37519"/>
                      <a:pt x="18526" y="42422"/>
                    </a:cubicBezTo>
                    <a:cubicBezTo>
                      <a:pt x="17585" y="43905"/>
                      <a:pt x="16465" y="45263"/>
                      <a:pt x="15190" y="46473"/>
                    </a:cubicBezTo>
                    <a:cubicBezTo>
                      <a:pt x="13761" y="47908"/>
                      <a:pt x="11896" y="48832"/>
                      <a:pt x="9889" y="49094"/>
                    </a:cubicBezTo>
                    <a:cubicBezTo>
                      <a:pt x="7589" y="49201"/>
                      <a:pt x="5427" y="47974"/>
                      <a:pt x="4349" y="45937"/>
                    </a:cubicBezTo>
                    <a:cubicBezTo>
                      <a:pt x="3366" y="44096"/>
                      <a:pt x="2776" y="42065"/>
                      <a:pt x="2621" y="39980"/>
                    </a:cubicBezTo>
                    <a:cubicBezTo>
                      <a:pt x="1668" y="33069"/>
                      <a:pt x="774" y="26636"/>
                      <a:pt x="119" y="20619"/>
                    </a:cubicBezTo>
                    <a:cubicBezTo>
                      <a:pt x="-322" y="17522"/>
                      <a:pt x="471" y="14376"/>
                      <a:pt x="2323" y="11863"/>
                    </a:cubicBezTo>
                    <a:cubicBezTo>
                      <a:pt x="4045" y="9897"/>
                      <a:pt x="6183" y="8330"/>
                      <a:pt x="8578" y="7276"/>
                    </a:cubicBezTo>
                    <a:cubicBezTo>
                      <a:pt x="11884" y="5995"/>
                      <a:pt x="15053" y="4405"/>
                      <a:pt x="18050" y="2510"/>
                    </a:cubicBezTo>
                    <a:cubicBezTo>
                      <a:pt x="20016" y="1080"/>
                      <a:pt x="20790" y="-111"/>
                      <a:pt x="20969" y="8"/>
                    </a:cubicBezTo>
                    <a:cubicBezTo>
                      <a:pt x="21147" y="127"/>
                      <a:pt x="20552" y="1438"/>
                      <a:pt x="18586" y="3225"/>
                    </a:cubicBezTo>
                    <a:cubicBezTo>
                      <a:pt x="15714" y="5429"/>
                      <a:pt x="12599" y="7288"/>
                      <a:pt x="9293" y="8765"/>
                    </a:cubicBezTo>
                    <a:cubicBezTo>
                      <a:pt x="7196" y="9784"/>
                      <a:pt x="5332" y="11225"/>
                      <a:pt x="3813" y="12994"/>
                    </a:cubicBezTo>
                    <a:cubicBezTo>
                      <a:pt x="2359" y="15187"/>
                      <a:pt x="1805" y="17849"/>
                      <a:pt x="2264" y="20441"/>
                    </a:cubicBezTo>
                    <a:cubicBezTo>
                      <a:pt x="3038" y="26398"/>
                      <a:pt x="3932" y="32891"/>
                      <a:pt x="4885" y="39682"/>
                    </a:cubicBezTo>
                    <a:cubicBezTo>
                      <a:pt x="5242" y="43256"/>
                      <a:pt x="6791" y="47009"/>
                      <a:pt x="9770" y="46711"/>
                    </a:cubicBezTo>
                    <a:cubicBezTo>
                      <a:pt x="12742" y="45847"/>
                      <a:pt x="15262" y="43864"/>
                      <a:pt x="16799" y="41171"/>
                    </a:cubicBezTo>
                    <a:cubicBezTo>
                      <a:pt x="19712" y="36691"/>
                      <a:pt x="21034" y="31360"/>
                      <a:pt x="20552" y="26040"/>
                    </a:cubicBezTo>
                    <a:lnTo>
                      <a:pt x="20552" y="25504"/>
                    </a:lnTo>
                    <a:lnTo>
                      <a:pt x="21088" y="25504"/>
                    </a:lnTo>
                    <a:cubicBezTo>
                      <a:pt x="23756" y="24497"/>
                      <a:pt x="26145" y="22859"/>
                      <a:pt x="28058" y="20738"/>
                    </a:cubicBezTo>
                    <a:cubicBezTo>
                      <a:pt x="29547" y="19011"/>
                      <a:pt x="30142" y="18058"/>
                      <a:pt x="30262" y="1817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8" name="Forma Livre: Forma 2897">
                <a:extLst>
                  <a:ext uri="{FF2B5EF4-FFF2-40B4-BE49-F238E27FC236}">
                    <a16:creationId xmlns:a16="http://schemas.microsoft.com/office/drawing/2014/main" id="{6F84936E-CAC4-F2E1-492B-D0D57461D217}"/>
                  </a:ext>
                </a:extLst>
              </p:cNvPr>
              <p:cNvSpPr/>
              <p:nvPr/>
            </p:nvSpPr>
            <p:spPr>
              <a:xfrm>
                <a:off x="9334167" y="6877711"/>
                <a:ext cx="9645" cy="13804"/>
              </a:xfrm>
              <a:custGeom>
                <a:avLst/>
                <a:gdLst>
                  <a:gd name="connsiteX0" fmla="*/ 9596 w 9645"/>
                  <a:gd name="connsiteY0" fmla="*/ 13702 h 13804"/>
                  <a:gd name="connsiteX1" fmla="*/ 2567 w 9645"/>
                  <a:gd name="connsiteY1" fmla="*/ 8519 h 13804"/>
                  <a:gd name="connsiteX2" fmla="*/ 303 w 9645"/>
                  <a:gd name="connsiteY2" fmla="*/ 1 h 13804"/>
                  <a:gd name="connsiteX3" fmla="*/ 4473 w 9645"/>
                  <a:gd name="connsiteY3" fmla="*/ 7209 h 13804"/>
                  <a:gd name="connsiteX4" fmla="*/ 9596 w 9645"/>
                  <a:gd name="connsiteY4" fmla="*/ 13702 h 13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45" h="13804">
                    <a:moveTo>
                      <a:pt x="9596" y="13702"/>
                    </a:moveTo>
                    <a:cubicBezTo>
                      <a:pt x="9596" y="14238"/>
                      <a:pt x="5366" y="12689"/>
                      <a:pt x="2567" y="8519"/>
                    </a:cubicBezTo>
                    <a:cubicBezTo>
                      <a:pt x="-233" y="4349"/>
                      <a:pt x="-293" y="60"/>
                      <a:pt x="303" y="1"/>
                    </a:cubicBezTo>
                    <a:cubicBezTo>
                      <a:pt x="899" y="-59"/>
                      <a:pt x="1911" y="3515"/>
                      <a:pt x="4473" y="7209"/>
                    </a:cubicBezTo>
                    <a:cubicBezTo>
                      <a:pt x="7034" y="10902"/>
                      <a:pt x="10073" y="13106"/>
                      <a:pt x="9596" y="1370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899" name="Forma Livre: Forma 2898">
                <a:extLst>
                  <a:ext uri="{FF2B5EF4-FFF2-40B4-BE49-F238E27FC236}">
                    <a16:creationId xmlns:a16="http://schemas.microsoft.com/office/drawing/2014/main" id="{28CD6406-77EB-016C-B335-BABF73BB890F}"/>
                  </a:ext>
                </a:extLst>
              </p:cNvPr>
              <p:cNvSpPr/>
              <p:nvPr/>
            </p:nvSpPr>
            <p:spPr>
              <a:xfrm>
                <a:off x="9330545" y="6908390"/>
                <a:ext cx="11069" cy="31571"/>
              </a:xfrm>
              <a:custGeom>
                <a:avLst/>
                <a:gdLst>
                  <a:gd name="connsiteX0" fmla="*/ 10240 w 11069"/>
                  <a:gd name="connsiteY0" fmla="*/ 31572 h 31571"/>
                  <a:gd name="connsiteX1" fmla="*/ 6904 w 11069"/>
                  <a:gd name="connsiteY1" fmla="*/ 15190 h 31571"/>
                  <a:gd name="connsiteX2" fmla="*/ 53 w 11069"/>
                  <a:gd name="connsiteY2" fmla="*/ 0 h 31571"/>
                  <a:gd name="connsiteX3" fmla="*/ 9108 w 11069"/>
                  <a:gd name="connsiteY3" fmla="*/ 14475 h 31571"/>
                  <a:gd name="connsiteX4" fmla="*/ 10240 w 11069"/>
                  <a:gd name="connsiteY4" fmla="*/ 31572 h 31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69" h="31571">
                    <a:moveTo>
                      <a:pt x="10240" y="31572"/>
                    </a:moveTo>
                    <a:cubicBezTo>
                      <a:pt x="9525" y="31572"/>
                      <a:pt x="9823" y="23947"/>
                      <a:pt x="6904" y="15190"/>
                    </a:cubicBezTo>
                    <a:cubicBezTo>
                      <a:pt x="3985" y="6433"/>
                      <a:pt x="-542" y="417"/>
                      <a:pt x="53" y="0"/>
                    </a:cubicBezTo>
                    <a:cubicBezTo>
                      <a:pt x="4521" y="3747"/>
                      <a:pt x="7690" y="8816"/>
                      <a:pt x="9108" y="14475"/>
                    </a:cubicBezTo>
                    <a:cubicBezTo>
                      <a:pt x="11253" y="19920"/>
                      <a:pt x="11652" y="25895"/>
                      <a:pt x="10240" y="31572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0" name="Forma Livre: Forma 2899">
                <a:extLst>
                  <a:ext uri="{FF2B5EF4-FFF2-40B4-BE49-F238E27FC236}">
                    <a16:creationId xmlns:a16="http://schemas.microsoft.com/office/drawing/2014/main" id="{28B9655A-D57E-0C76-71A5-50ECE73AC1B5}"/>
                  </a:ext>
                </a:extLst>
              </p:cNvPr>
              <p:cNvSpPr/>
              <p:nvPr/>
            </p:nvSpPr>
            <p:spPr>
              <a:xfrm>
                <a:off x="9282026" y="6829698"/>
                <a:ext cx="27068" cy="61315"/>
              </a:xfrm>
              <a:custGeom>
                <a:avLst/>
                <a:gdLst>
                  <a:gd name="connsiteX0" fmla="*/ 27008 w 27068"/>
                  <a:gd name="connsiteY0" fmla="*/ 47179 h 61315"/>
                  <a:gd name="connsiteX1" fmla="*/ 25936 w 27068"/>
                  <a:gd name="connsiteY1" fmla="*/ 50873 h 61315"/>
                  <a:gd name="connsiteX2" fmla="*/ 19681 w 27068"/>
                  <a:gd name="connsiteY2" fmla="*/ 59332 h 61315"/>
                  <a:gd name="connsiteX3" fmla="*/ 12295 w 27068"/>
                  <a:gd name="connsiteY3" fmla="*/ 61238 h 61315"/>
                  <a:gd name="connsiteX4" fmla="*/ 5206 w 27068"/>
                  <a:gd name="connsiteY4" fmla="*/ 56115 h 61315"/>
                  <a:gd name="connsiteX5" fmla="*/ 1870 w 27068"/>
                  <a:gd name="connsiteY5" fmla="*/ 47418 h 61315"/>
                  <a:gd name="connsiteX6" fmla="*/ 142 w 27068"/>
                  <a:gd name="connsiteY6" fmla="*/ 37708 h 61315"/>
                  <a:gd name="connsiteX7" fmla="*/ 4729 w 27068"/>
                  <a:gd name="connsiteY7" fmla="*/ 19182 h 61315"/>
                  <a:gd name="connsiteX8" fmla="*/ 15213 w 27068"/>
                  <a:gd name="connsiteY8" fmla="*/ 7744 h 61315"/>
                  <a:gd name="connsiteX9" fmla="*/ 23672 w 27068"/>
                  <a:gd name="connsiteY9" fmla="*/ 1787 h 61315"/>
                  <a:gd name="connsiteX10" fmla="*/ 27068 w 27068"/>
                  <a:gd name="connsiteY10" fmla="*/ 0 h 61315"/>
                  <a:gd name="connsiteX11" fmla="*/ 16286 w 27068"/>
                  <a:gd name="connsiteY11" fmla="*/ 9055 h 61315"/>
                  <a:gd name="connsiteX12" fmla="*/ 6516 w 27068"/>
                  <a:gd name="connsiteY12" fmla="*/ 20373 h 61315"/>
                  <a:gd name="connsiteX13" fmla="*/ 2406 w 27068"/>
                  <a:gd name="connsiteY13" fmla="*/ 37589 h 61315"/>
                  <a:gd name="connsiteX14" fmla="*/ 4074 w 27068"/>
                  <a:gd name="connsiteY14" fmla="*/ 46941 h 61315"/>
                  <a:gd name="connsiteX15" fmla="*/ 6993 w 27068"/>
                  <a:gd name="connsiteY15" fmla="*/ 55102 h 61315"/>
                  <a:gd name="connsiteX16" fmla="*/ 12593 w 27068"/>
                  <a:gd name="connsiteY16" fmla="*/ 59451 h 61315"/>
                  <a:gd name="connsiteX17" fmla="*/ 18550 w 27068"/>
                  <a:gd name="connsiteY17" fmla="*/ 58021 h 61315"/>
                  <a:gd name="connsiteX18" fmla="*/ 24864 w 27068"/>
                  <a:gd name="connsiteY18" fmla="*/ 50515 h 61315"/>
                  <a:gd name="connsiteX19" fmla="*/ 27008 w 27068"/>
                  <a:gd name="connsiteY19" fmla="*/ 47179 h 61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7068" h="61315">
                    <a:moveTo>
                      <a:pt x="27008" y="47179"/>
                    </a:moveTo>
                    <a:cubicBezTo>
                      <a:pt x="27008" y="47179"/>
                      <a:pt x="27008" y="48550"/>
                      <a:pt x="25936" y="50873"/>
                    </a:cubicBezTo>
                    <a:cubicBezTo>
                      <a:pt x="24709" y="54238"/>
                      <a:pt x="22535" y="57175"/>
                      <a:pt x="19681" y="59332"/>
                    </a:cubicBezTo>
                    <a:cubicBezTo>
                      <a:pt x="17549" y="60875"/>
                      <a:pt x="14910" y="61560"/>
                      <a:pt x="12295" y="61238"/>
                    </a:cubicBezTo>
                    <a:cubicBezTo>
                      <a:pt x="9286" y="60666"/>
                      <a:pt x="6689" y="58790"/>
                      <a:pt x="5206" y="56115"/>
                    </a:cubicBezTo>
                    <a:cubicBezTo>
                      <a:pt x="3657" y="53405"/>
                      <a:pt x="2531" y="50468"/>
                      <a:pt x="1870" y="47418"/>
                    </a:cubicBezTo>
                    <a:cubicBezTo>
                      <a:pt x="1066" y="44225"/>
                      <a:pt x="488" y="40984"/>
                      <a:pt x="142" y="37708"/>
                    </a:cubicBezTo>
                    <a:cubicBezTo>
                      <a:pt x="-513" y="31191"/>
                      <a:pt x="1107" y="24644"/>
                      <a:pt x="4729" y="19182"/>
                    </a:cubicBezTo>
                    <a:cubicBezTo>
                      <a:pt x="7571" y="14815"/>
                      <a:pt x="11109" y="10949"/>
                      <a:pt x="15213" y="7744"/>
                    </a:cubicBezTo>
                    <a:cubicBezTo>
                      <a:pt x="18669" y="5004"/>
                      <a:pt x="21647" y="3038"/>
                      <a:pt x="23672" y="1787"/>
                    </a:cubicBezTo>
                    <a:cubicBezTo>
                      <a:pt x="24709" y="1025"/>
                      <a:pt x="25853" y="423"/>
                      <a:pt x="27068" y="0"/>
                    </a:cubicBezTo>
                    <a:cubicBezTo>
                      <a:pt x="27068" y="358"/>
                      <a:pt x="22779" y="3396"/>
                      <a:pt x="16286" y="9055"/>
                    </a:cubicBezTo>
                    <a:cubicBezTo>
                      <a:pt x="12456" y="12295"/>
                      <a:pt x="9161" y="16114"/>
                      <a:pt x="6516" y="20373"/>
                    </a:cubicBezTo>
                    <a:cubicBezTo>
                      <a:pt x="3276" y="25496"/>
                      <a:pt x="1828" y="31554"/>
                      <a:pt x="2406" y="37589"/>
                    </a:cubicBezTo>
                    <a:cubicBezTo>
                      <a:pt x="2775" y="40740"/>
                      <a:pt x="3329" y="43861"/>
                      <a:pt x="4074" y="46941"/>
                    </a:cubicBezTo>
                    <a:cubicBezTo>
                      <a:pt x="4646" y="49789"/>
                      <a:pt x="5629" y="52541"/>
                      <a:pt x="6993" y="55102"/>
                    </a:cubicBezTo>
                    <a:cubicBezTo>
                      <a:pt x="8149" y="57288"/>
                      <a:pt x="10192" y="58867"/>
                      <a:pt x="12593" y="59451"/>
                    </a:cubicBezTo>
                    <a:cubicBezTo>
                      <a:pt x="14683" y="59671"/>
                      <a:pt x="16786" y="59165"/>
                      <a:pt x="18550" y="58021"/>
                    </a:cubicBezTo>
                    <a:cubicBezTo>
                      <a:pt x="21290" y="56133"/>
                      <a:pt x="23470" y="53541"/>
                      <a:pt x="24864" y="50515"/>
                    </a:cubicBezTo>
                    <a:cubicBezTo>
                      <a:pt x="25436" y="49318"/>
                      <a:pt x="26157" y="48198"/>
                      <a:pt x="27008" y="47179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1" name="Forma Livre: Forma 2900">
                <a:extLst>
                  <a:ext uri="{FF2B5EF4-FFF2-40B4-BE49-F238E27FC236}">
                    <a16:creationId xmlns:a16="http://schemas.microsoft.com/office/drawing/2014/main" id="{E9464234-E43B-604A-10F4-E9BAA4E826AC}"/>
                  </a:ext>
                </a:extLst>
              </p:cNvPr>
              <p:cNvSpPr/>
              <p:nvPr/>
            </p:nvSpPr>
            <p:spPr>
              <a:xfrm>
                <a:off x="9454742" y="6977312"/>
                <a:ext cx="296717" cy="163522"/>
              </a:xfrm>
              <a:custGeom>
                <a:avLst/>
                <a:gdLst>
                  <a:gd name="connsiteX0" fmla="*/ 214452 w 296717"/>
                  <a:gd name="connsiteY0" fmla="*/ 96861 h 163522"/>
                  <a:gd name="connsiteX1" fmla="*/ 188122 w 296717"/>
                  <a:gd name="connsiteY1" fmla="*/ 113719 h 163522"/>
                  <a:gd name="connsiteX2" fmla="*/ 160839 w 296717"/>
                  <a:gd name="connsiteY2" fmla="*/ 108536 h 163522"/>
                  <a:gd name="connsiteX3" fmla="*/ 11914 w 296717"/>
                  <a:gd name="connsiteY3" fmla="*/ 51945 h 163522"/>
                  <a:gd name="connsiteX4" fmla="*/ 0 w 296717"/>
                  <a:gd name="connsiteY4" fmla="*/ 68386 h 163522"/>
                  <a:gd name="connsiteX5" fmla="*/ 178233 w 296717"/>
                  <a:gd name="connsiteY5" fmla="*/ 161554 h 163522"/>
                  <a:gd name="connsiteX6" fmla="*/ 238935 w 296717"/>
                  <a:gd name="connsiteY6" fmla="*/ 149640 h 163522"/>
                  <a:gd name="connsiteX7" fmla="*/ 266933 w 296717"/>
                  <a:gd name="connsiteY7" fmla="*/ 109966 h 163522"/>
                  <a:gd name="connsiteX8" fmla="*/ 296718 w 296717"/>
                  <a:gd name="connsiteY8" fmla="*/ 0 h 163522"/>
                  <a:gd name="connsiteX9" fmla="*/ 214452 w 296717"/>
                  <a:gd name="connsiteY9" fmla="*/ 96861 h 16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6717" h="163522">
                    <a:moveTo>
                      <a:pt x="214452" y="96861"/>
                    </a:moveTo>
                    <a:cubicBezTo>
                      <a:pt x="206946" y="104307"/>
                      <a:pt x="198547" y="111992"/>
                      <a:pt x="188122" y="113719"/>
                    </a:cubicBezTo>
                    <a:cubicBezTo>
                      <a:pt x="178728" y="114416"/>
                      <a:pt x="169322" y="112629"/>
                      <a:pt x="160839" y="108536"/>
                    </a:cubicBezTo>
                    <a:lnTo>
                      <a:pt x="11914" y="51945"/>
                    </a:lnTo>
                    <a:lnTo>
                      <a:pt x="0" y="68386"/>
                    </a:lnTo>
                    <a:cubicBezTo>
                      <a:pt x="51171" y="110085"/>
                      <a:pt x="115089" y="146244"/>
                      <a:pt x="178233" y="161554"/>
                    </a:cubicBezTo>
                    <a:cubicBezTo>
                      <a:pt x="199238" y="166450"/>
                      <a:pt x="221338" y="162114"/>
                      <a:pt x="238935" y="149640"/>
                    </a:cubicBezTo>
                    <a:cubicBezTo>
                      <a:pt x="252159" y="139989"/>
                      <a:pt x="260261" y="124918"/>
                      <a:pt x="266933" y="109966"/>
                    </a:cubicBezTo>
                    <a:cubicBezTo>
                      <a:pt x="282433" y="75052"/>
                      <a:pt x="292476" y="37964"/>
                      <a:pt x="296718" y="0"/>
                    </a:cubicBezTo>
                    <a:cubicBezTo>
                      <a:pt x="272121" y="34586"/>
                      <a:pt x="244600" y="66992"/>
                      <a:pt x="214452" y="968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2" name="Forma Livre: Forma 2901">
                <a:extLst>
                  <a:ext uri="{FF2B5EF4-FFF2-40B4-BE49-F238E27FC236}">
                    <a16:creationId xmlns:a16="http://schemas.microsoft.com/office/drawing/2014/main" id="{589618F8-9515-7A9A-3AB5-7E0468CA693A}"/>
                  </a:ext>
                </a:extLst>
              </p:cNvPr>
              <p:cNvSpPr/>
              <p:nvPr/>
            </p:nvSpPr>
            <p:spPr>
              <a:xfrm>
                <a:off x="9430616" y="6744454"/>
                <a:ext cx="363343" cy="374423"/>
              </a:xfrm>
              <a:custGeom>
                <a:avLst/>
                <a:gdLst>
                  <a:gd name="connsiteX0" fmla="*/ 277000 w 363343"/>
                  <a:gd name="connsiteY0" fmla="*/ 47418 h 374423"/>
                  <a:gd name="connsiteX1" fmla="*/ 186752 w 363343"/>
                  <a:gd name="connsiteY1" fmla="*/ 236016 h 374423"/>
                  <a:gd name="connsiteX2" fmla="*/ 18943 w 363343"/>
                  <a:gd name="connsiteY2" fmla="*/ 198487 h 374423"/>
                  <a:gd name="connsiteX3" fmla="*/ 0 w 363343"/>
                  <a:gd name="connsiteY3" fmla="*/ 290880 h 374423"/>
                  <a:gd name="connsiteX4" fmla="*/ 191875 w 363343"/>
                  <a:gd name="connsiteY4" fmla="*/ 370346 h 374423"/>
                  <a:gd name="connsiteX5" fmla="*/ 259665 w 363343"/>
                  <a:gd name="connsiteY5" fmla="*/ 352475 h 374423"/>
                  <a:gd name="connsiteX6" fmla="*/ 354977 w 363343"/>
                  <a:gd name="connsiteY6" fmla="*/ 145112 h 374423"/>
                  <a:gd name="connsiteX7" fmla="*/ 301960 w 363343"/>
                  <a:gd name="connsiteY7" fmla="*/ 0 h 37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3343" h="374423">
                    <a:moveTo>
                      <a:pt x="277000" y="47418"/>
                    </a:moveTo>
                    <a:cubicBezTo>
                      <a:pt x="273247" y="51409"/>
                      <a:pt x="186752" y="236016"/>
                      <a:pt x="186752" y="236016"/>
                    </a:cubicBezTo>
                    <a:lnTo>
                      <a:pt x="18943" y="198487"/>
                    </a:lnTo>
                    <a:lnTo>
                      <a:pt x="0" y="290880"/>
                    </a:lnTo>
                    <a:cubicBezTo>
                      <a:pt x="0" y="290880"/>
                      <a:pt x="152082" y="358373"/>
                      <a:pt x="191875" y="370346"/>
                    </a:cubicBezTo>
                    <a:cubicBezTo>
                      <a:pt x="217311" y="378031"/>
                      <a:pt x="234765" y="376303"/>
                      <a:pt x="259665" y="352475"/>
                    </a:cubicBezTo>
                    <a:cubicBezTo>
                      <a:pt x="284565" y="328647"/>
                      <a:pt x="347650" y="175850"/>
                      <a:pt x="354977" y="145112"/>
                    </a:cubicBezTo>
                    <a:cubicBezTo>
                      <a:pt x="361649" y="115864"/>
                      <a:pt x="385775" y="38184"/>
                      <a:pt x="3019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3" name="Forma Livre: Forma 2902">
                <a:extLst>
                  <a:ext uri="{FF2B5EF4-FFF2-40B4-BE49-F238E27FC236}">
                    <a16:creationId xmlns:a16="http://schemas.microsoft.com/office/drawing/2014/main" id="{E2336FC7-E14D-C7DC-4E80-EA3DD2CF6981}"/>
                  </a:ext>
                </a:extLst>
              </p:cNvPr>
              <p:cNvSpPr/>
              <p:nvPr/>
            </p:nvSpPr>
            <p:spPr>
              <a:xfrm>
                <a:off x="9109325" y="6739819"/>
                <a:ext cx="212267" cy="212335"/>
              </a:xfrm>
              <a:custGeom>
                <a:avLst/>
                <a:gdLst>
                  <a:gd name="connsiteX0" fmla="*/ 205964 w 212267"/>
                  <a:gd name="connsiteY0" fmla="*/ 185311 h 212335"/>
                  <a:gd name="connsiteX1" fmla="*/ 211683 w 212267"/>
                  <a:gd name="connsiteY1" fmla="*/ 173010 h 212335"/>
                  <a:gd name="connsiteX2" fmla="*/ 210789 w 212267"/>
                  <a:gd name="connsiteY2" fmla="*/ 171193 h 212335"/>
                  <a:gd name="connsiteX3" fmla="*/ 111307 w 212267"/>
                  <a:gd name="connsiteY3" fmla="*/ 3980 h 212335"/>
                  <a:gd name="connsiteX4" fmla="*/ 102848 w 212267"/>
                  <a:gd name="connsiteY4" fmla="*/ 227 h 212335"/>
                  <a:gd name="connsiteX5" fmla="*/ 7835 w 212267"/>
                  <a:gd name="connsiteY5" fmla="*/ 26497 h 212335"/>
                  <a:gd name="connsiteX6" fmla="*/ 1461 w 212267"/>
                  <a:gd name="connsiteY6" fmla="*/ 45739 h 212335"/>
                  <a:gd name="connsiteX7" fmla="*/ 101598 w 212267"/>
                  <a:gd name="connsiteY7" fmla="*/ 205207 h 212335"/>
                  <a:gd name="connsiteX8" fmla="*/ 119826 w 212267"/>
                  <a:gd name="connsiteY8" fmla="*/ 212117 h 212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2267" h="212335">
                    <a:moveTo>
                      <a:pt x="205964" y="185311"/>
                    </a:moveTo>
                    <a:cubicBezTo>
                      <a:pt x="210938" y="183494"/>
                      <a:pt x="213500" y="177984"/>
                      <a:pt x="211683" y="173010"/>
                    </a:cubicBezTo>
                    <a:cubicBezTo>
                      <a:pt x="211450" y="172378"/>
                      <a:pt x="211152" y="171765"/>
                      <a:pt x="210789" y="171193"/>
                    </a:cubicBezTo>
                    <a:lnTo>
                      <a:pt x="111307" y="3980"/>
                    </a:lnTo>
                    <a:cubicBezTo>
                      <a:pt x="109687" y="930"/>
                      <a:pt x="106196" y="-613"/>
                      <a:pt x="102848" y="227"/>
                    </a:cubicBezTo>
                    <a:lnTo>
                      <a:pt x="7835" y="26497"/>
                    </a:lnTo>
                    <a:cubicBezTo>
                      <a:pt x="329" y="27927"/>
                      <a:pt x="-1756" y="40437"/>
                      <a:pt x="1461" y="45739"/>
                    </a:cubicBezTo>
                    <a:lnTo>
                      <a:pt x="101598" y="205207"/>
                    </a:lnTo>
                    <a:cubicBezTo>
                      <a:pt x="106059" y="210521"/>
                      <a:pt x="112964" y="213142"/>
                      <a:pt x="119826" y="212117"/>
                    </a:cubicBezTo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4" name="Forma Livre: Forma 2903">
                <a:extLst>
                  <a:ext uri="{FF2B5EF4-FFF2-40B4-BE49-F238E27FC236}">
                    <a16:creationId xmlns:a16="http://schemas.microsoft.com/office/drawing/2014/main" id="{999612E1-3B06-B700-9560-EC00D7087D6F}"/>
                  </a:ext>
                </a:extLst>
              </p:cNvPr>
              <p:cNvSpPr/>
              <p:nvPr/>
            </p:nvSpPr>
            <p:spPr>
              <a:xfrm>
                <a:off x="9106854" y="6749175"/>
                <a:ext cx="211651" cy="173214"/>
              </a:xfrm>
              <a:custGeom>
                <a:avLst/>
                <a:gdLst>
                  <a:gd name="connsiteX0" fmla="*/ 211652 w 211651"/>
                  <a:gd name="connsiteY0" fmla="*/ 173214 h 173214"/>
                  <a:gd name="connsiteX1" fmla="*/ 209746 w 211651"/>
                  <a:gd name="connsiteY1" fmla="*/ 170533 h 173214"/>
                  <a:gd name="connsiteX2" fmla="*/ 204742 w 211651"/>
                  <a:gd name="connsiteY2" fmla="*/ 162491 h 173214"/>
                  <a:gd name="connsiteX3" fmla="*/ 186513 w 211651"/>
                  <a:gd name="connsiteY3" fmla="*/ 132706 h 173214"/>
                  <a:gd name="connsiteX4" fmla="*/ 126943 w 211651"/>
                  <a:gd name="connsiteY4" fmla="*/ 33940 h 173214"/>
                  <a:gd name="connsiteX5" fmla="*/ 110026 w 211651"/>
                  <a:gd name="connsiteY5" fmla="*/ 5942 h 173214"/>
                  <a:gd name="connsiteX6" fmla="*/ 104486 w 211651"/>
                  <a:gd name="connsiteY6" fmla="*/ 2427 h 173214"/>
                  <a:gd name="connsiteX7" fmla="*/ 98171 w 211651"/>
                  <a:gd name="connsiteY7" fmla="*/ 2963 h 173214"/>
                  <a:gd name="connsiteX8" fmla="*/ 85364 w 211651"/>
                  <a:gd name="connsiteY8" fmla="*/ 6478 h 173214"/>
                  <a:gd name="connsiteX9" fmla="*/ 41103 w 211651"/>
                  <a:gd name="connsiteY9" fmla="*/ 18392 h 173214"/>
                  <a:gd name="connsiteX10" fmla="*/ 11020 w 211651"/>
                  <a:gd name="connsiteY10" fmla="*/ 26434 h 173214"/>
                  <a:gd name="connsiteX11" fmla="*/ 2859 w 211651"/>
                  <a:gd name="connsiteY11" fmla="*/ 28459 h 173214"/>
                  <a:gd name="connsiteX12" fmla="*/ 0 w 211651"/>
                  <a:gd name="connsiteY12" fmla="*/ 28995 h 173214"/>
                  <a:gd name="connsiteX13" fmla="*/ 2740 w 211651"/>
                  <a:gd name="connsiteY13" fmla="*/ 27983 h 173214"/>
                  <a:gd name="connsiteX14" fmla="*/ 10842 w 211651"/>
                  <a:gd name="connsiteY14" fmla="*/ 25540 h 173214"/>
                  <a:gd name="connsiteX15" fmla="*/ 40627 w 211651"/>
                  <a:gd name="connsiteY15" fmla="*/ 16902 h 173214"/>
                  <a:gd name="connsiteX16" fmla="*/ 84828 w 211651"/>
                  <a:gd name="connsiteY16" fmla="*/ 4452 h 173214"/>
                  <a:gd name="connsiteX17" fmla="*/ 97576 w 211651"/>
                  <a:gd name="connsiteY17" fmla="*/ 819 h 173214"/>
                  <a:gd name="connsiteX18" fmla="*/ 104664 w 211651"/>
                  <a:gd name="connsiteY18" fmla="*/ 223 h 173214"/>
                  <a:gd name="connsiteX19" fmla="*/ 111157 w 211651"/>
                  <a:gd name="connsiteY19" fmla="*/ 4333 h 173214"/>
                  <a:gd name="connsiteX20" fmla="*/ 128314 w 211651"/>
                  <a:gd name="connsiteY20" fmla="*/ 32569 h 173214"/>
                  <a:gd name="connsiteX21" fmla="*/ 187466 w 211651"/>
                  <a:gd name="connsiteY21" fmla="*/ 131753 h 173214"/>
                  <a:gd name="connsiteX22" fmla="*/ 205337 w 211651"/>
                  <a:gd name="connsiteY22" fmla="*/ 161955 h 173214"/>
                  <a:gd name="connsiteX23" fmla="*/ 210103 w 211651"/>
                  <a:gd name="connsiteY23" fmla="*/ 170236 h 173214"/>
                  <a:gd name="connsiteX24" fmla="*/ 211652 w 211651"/>
                  <a:gd name="connsiteY24" fmla="*/ 173214 h 17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11651" h="173214">
                    <a:moveTo>
                      <a:pt x="211652" y="173214"/>
                    </a:moveTo>
                    <a:cubicBezTo>
                      <a:pt x="210919" y="172392"/>
                      <a:pt x="210282" y="171492"/>
                      <a:pt x="209746" y="170533"/>
                    </a:cubicBezTo>
                    <a:lnTo>
                      <a:pt x="204742" y="162491"/>
                    </a:lnTo>
                    <a:lnTo>
                      <a:pt x="186513" y="132706"/>
                    </a:lnTo>
                    <a:lnTo>
                      <a:pt x="126943" y="33940"/>
                    </a:lnTo>
                    <a:cubicBezTo>
                      <a:pt x="120986" y="24349"/>
                      <a:pt x="115566" y="14579"/>
                      <a:pt x="110026" y="5942"/>
                    </a:cubicBezTo>
                    <a:cubicBezTo>
                      <a:pt x="108614" y="4196"/>
                      <a:pt x="106666" y="2963"/>
                      <a:pt x="104486" y="2427"/>
                    </a:cubicBezTo>
                    <a:cubicBezTo>
                      <a:pt x="102371" y="2016"/>
                      <a:pt x="100185" y="2201"/>
                      <a:pt x="98171" y="2963"/>
                    </a:cubicBezTo>
                    <a:lnTo>
                      <a:pt x="85364" y="6478"/>
                    </a:lnTo>
                    <a:lnTo>
                      <a:pt x="41103" y="18392"/>
                    </a:lnTo>
                    <a:lnTo>
                      <a:pt x="11020" y="26434"/>
                    </a:lnTo>
                    <a:lnTo>
                      <a:pt x="2859" y="28459"/>
                    </a:lnTo>
                    <a:cubicBezTo>
                      <a:pt x="1930" y="28751"/>
                      <a:pt x="971" y="28936"/>
                      <a:pt x="0" y="28995"/>
                    </a:cubicBezTo>
                    <a:cubicBezTo>
                      <a:pt x="876" y="28560"/>
                      <a:pt x="1793" y="28221"/>
                      <a:pt x="2740" y="27983"/>
                    </a:cubicBezTo>
                    <a:lnTo>
                      <a:pt x="10842" y="25540"/>
                    </a:lnTo>
                    <a:lnTo>
                      <a:pt x="40627" y="16902"/>
                    </a:lnTo>
                    <a:lnTo>
                      <a:pt x="84828" y="4452"/>
                    </a:lnTo>
                    <a:lnTo>
                      <a:pt x="97576" y="819"/>
                    </a:lnTo>
                    <a:cubicBezTo>
                      <a:pt x="99845" y="-9"/>
                      <a:pt x="102293" y="-212"/>
                      <a:pt x="104664" y="223"/>
                    </a:cubicBezTo>
                    <a:cubicBezTo>
                      <a:pt x="107208" y="872"/>
                      <a:pt x="109484" y="2308"/>
                      <a:pt x="111157" y="4333"/>
                    </a:cubicBezTo>
                    <a:cubicBezTo>
                      <a:pt x="117114" y="13507"/>
                      <a:pt x="122416" y="22919"/>
                      <a:pt x="128314" y="32569"/>
                    </a:cubicBezTo>
                    <a:lnTo>
                      <a:pt x="187466" y="131753"/>
                    </a:lnTo>
                    <a:cubicBezTo>
                      <a:pt x="194853" y="144382"/>
                      <a:pt x="200929" y="154628"/>
                      <a:pt x="205337" y="161955"/>
                    </a:cubicBezTo>
                    <a:lnTo>
                      <a:pt x="210103" y="170236"/>
                    </a:lnTo>
                    <a:cubicBezTo>
                      <a:pt x="210693" y="171188"/>
                      <a:pt x="211211" y="172183"/>
                      <a:pt x="211652" y="17321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5" name="Forma Livre: Forma 2904">
                <a:extLst>
                  <a:ext uri="{FF2B5EF4-FFF2-40B4-BE49-F238E27FC236}">
                    <a16:creationId xmlns:a16="http://schemas.microsoft.com/office/drawing/2014/main" id="{54E042E8-A78E-2EAB-8ABD-D8DBB362C172}"/>
                  </a:ext>
                </a:extLst>
              </p:cNvPr>
              <p:cNvSpPr/>
              <p:nvPr/>
            </p:nvSpPr>
            <p:spPr>
              <a:xfrm>
                <a:off x="9168984" y="6786748"/>
                <a:ext cx="10486" cy="10485"/>
              </a:xfrm>
              <a:custGeom>
                <a:avLst/>
                <a:gdLst>
                  <a:gd name="connsiteX0" fmla="*/ 10486 w 10486"/>
                  <a:gd name="connsiteY0" fmla="*/ 5361 h 10485"/>
                  <a:gd name="connsiteX1" fmla="*/ 5124 w 10486"/>
                  <a:gd name="connsiteY1" fmla="*/ 10484 h 10485"/>
                  <a:gd name="connsiteX2" fmla="*/ 1 w 10486"/>
                  <a:gd name="connsiteY2" fmla="*/ 5123 h 10485"/>
                  <a:gd name="connsiteX3" fmla="*/ 5244 w 10486"/>
                  <a:gd name="connsiteY3" fmla="*/ 0 h 10485"/>
                  <a:gd name="connsiteX4" fmla="*/ 10486 w 10486"/>
                  <a:gd name="connsiteY4" fmla="*/ 5361 h 10485"/>
                  <a:gd name="connsiteX5" fmla="*/ 10486 w 10486"/>
                  <a:gd name="connsiteY5" fmla="*/ 5361 h 1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86" h="10485">
                    <a:moveTo>
                      <a:pt x="10486" y="5361"/>
                    </a:moveTo>
                    <a:cubicBezTo>
                      <a:pt x="10420" y="8256"/>
                      <a:pt x="8020" y="10550"/>
                      <a:pt x="5124" y="10484"/>
                    </a:cubicBezTo>
                    <a:cubicBezTo>
                      <a:pt x="2229" y="10419"/>
                      <a:pt x="-64" y="8018"/>
                      <a:pt x="1" y="5123"/>
                    </a:cubicBezTo>
                    <a:cubicBezTo>
                      <a:pt x="67" y="2276"/>
                      <a:pt x="2396" y="0"/>
                      <a:pt x="5244" y="0"/>
                    </a:cubicBezTo>
                    <a:cubicBezTo>
                      <a:pt x="8174" y="30"/>
                      <a:pt x="10516" y="2431"/>
                      <a:pt x="10486" y="5361"/>
                    </a:cubicBezTo>
                    <a:cubicBezTo>
                      <a:pt x="10486" y="5361"/>
                      <a:pt x="10486" y="5361"/>
                      <a:pt x="10486" y="53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6" name="Forma Livre: Forma 2905">
                <a:extLst>
                  <a:ext uri="{FF2B5EF4-FFF2-40B4-BE49-F238E27FC236}">
                    <a16:creationId xmlns:a16="http://schemas.microsoft.com/office/drawing/2014/main" id="{2BCD7DEB-2B3D-5948-4F82-9B4E21C706FE}"/>
                  </a:ext>
                </a:extLst>
              </p:cNvPr>
              <p:cNvSpPr/>
              <p:nvPr/>
            </p:nvSpPr>
            <p:spPr>
              <a:xfrm>
                <a:off x="9154921" y="6826660"/>
                <a:ext cx="115401" cy="217370"/>
              </a:xfrm>
              <a:custGeom>
                <a:avLst/>
                <a:gdLst>
                  <a:gd name="connsiteX0" fmla="*/ 27527 w 115401"/>
                  <a:gd name="connsiteY0" fmla="*/ 0 h 217370"/>
                  <a:gd name="connsiteX1" fmla="*/ 2329 w 115401"/>
                  <a:gd name="connsiteY1" fmla="*/ 74641 h 217370"/>
                  <a:gd name="connsiteX2" fmla="*/ 2329 w 115401"/>
                  <a:gd name="connsiteY2" fmla="*/ 93286 h 217370"/>
                  <a:gd name="connsiteX3" fmla="*/ 6618 w 115401"/>
                  <a:gd name="connsiteY3" fmla="*/ 119557 h 217370"/>
                  <a:gd name="connsiteX4" fmla="*/ 13767 w 115401"/>
                  <a:gd name="connsiteY4" fmla="*/ 136177 h 217370"/>
                  <a:gd name="connsiteX5" fmla="*/ 24847 w 115401"/>
                  <a:gd name="connsiteY5" fmla="*/ 145291 h 217370"/>
                  <a:gd name="connsiteX6" fmla="*/ 63984 w 115401"/>
                  <a:gd name="connsiteY6" fmla="*/ 198308 h 217370"/>
                  <a:gd name="connsiteX7" fmla="*/ 84178 w 115401"/>
                  <a:gd name="connsiteY7" fmla="*/ 217371 h 217370"/>
                  <a:gd name="connsiteX8" fmla="*/ 107649 w 115401"/>
                  <a:gd name="connsiteY8" fmla="*/ 151844 h 217370"/>
                  <a:gd name="connsiteX9" fmla="*/ 92578 w 115401"/>
                  <a:gd name="connsiteY9" fmla="*/ 142312 h 217370"/>
                  <a:gd name="connsiteX10" fmla="*/ 97760 w 115401"/>
                  <a:gd name="connsiteY10" fmla="*/ 103830 h 217370"/>
                  <a:gd name="connsiteX11" fmla="*/ 107411 w 115401"/>
                  <a:gd name="connsiteY11" fmla="*/ 87627 h 217370"/>
                  <a:gd name="connsiteX12" fmla="*/ 99982 w 115401"/>
                  <a:gd name="connsiteY12" fmla="*/ 83648 h 217370"/>
                  <a:gd name="connsiteX13" fmla="*/ 99369 w 115401"/>
                  <a:gd name="connsiteY13" fmla="*/ 83874 h 217370"/>
                  <a:gd name="connsiteX14" fmla="*/ 92578 w 115401"/>
                  <a:gd name="connsiteY14" fmla="*/ 68327 h 217370"/>
                  <a:gd name="connsiteX15" fmla="*/ 48436 w 115401"/>
                  <a:gd name="connsiteY15" fmla="*/ 89653 h 217370"/>
                  <a:gd name="connsiteX16" fmla="*/ 76315 w 115401"/>
                  <a:gd name="connsiteY16" fmla="*/ 47596 h 217370"/>
                  <a:gd name="connsiteX17" fmla="*/ 69345 w 115401"/>
                  <a:gd name="connsiteY17" fmla="*/ 39971 h 217370"/>
                  <a:gd name="connsiteX18" fmla="*/ 26991 w 115401"/>
                  <a:gd name="connsiteY18" fmla="*/ 75713 h 217370"/>
                  <a:gd name="connsiteX19" fmla="*/ 40394 w 115401"/>
                  <a:gd name="connsiteY19" fmla="*/ 23709 h 217370"/>
                  <a:gd name="connsiteX20" fmla="*/ 27527 w 115401"/>
                  <a:gd name="connsiteY20" fmla="*/ 0 h 21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5401" h="217370">
                    <a:moveTo>
                      <a:pt x="27527" y="0"/>
                    </a:moveTo>
                    <a:cubicBezTo>
                      <a:pt x="26991" y="3276"/>
                      <a:pt x="5546" y="68267"/>
                      <a:pt x="2329" y="74641"/>
                    </a:cubicBezTo>
                    <a:cubicBezTo>
                      <a:pt x="-887" y="81015"/>
                      <a:pt x="2329" y="93286"/>
                      <a:pt x="2329" y="93286"/>
                    </a:cubicBezTo>
                    <a:cubicBezTo>
                      <a:pt x="2329" y="93286"/>
                      <a:pt x="-5117" y="108834"/>
                      <a:pt x="6618" y="119557"/>
                    </a:cubicBezTo>
                    <a:cubicBezTo>
                      <a:pt x="6618" y="119557"/>
                      <a:pt x="7512" y="133496"/>
                      <a:pt x="13767" y="136177"/>
                    </a:cubicBezTo>
                    <a:cubicBezTo>
                      <a:pt x="18097" y="138345"/>
                      <a:pt x="21886" y="141461"/>
                      <a:pt x="24847" y="145291"/>
                    </a:cubicBezTo>
                    <a:cubicBezTo>
                      <a:pt x="24847" y="145291"/>
                      <a:pt x="60231" y="193483"/>
                      <a:pt x="63984" y="198308"/>
                    </a:cubicBezTo>
                    <a:cubicBezTo>
                      <a:pt x="70382" y="205004"/>
                      <a:pt x="77125" y="211372"/>
                      <a:pt x="84178" y="217371"/>
                    </a:cubicBezTo>
                    <a:cubicBezTo>
                      <a:pt x="84178" y="217371"/>
                      <a:pt x="134157" y="199202"/>
                      <a:pt x="107649" y="151844"/>
                    </a:cubicBezTo>
                    <a:lnTo>
                      <a:pt x="92578" y="142312"/>
                    </a:lnTo>
                    <a:lnTo>
                      <a:pt x="97760" y="103830"/>
                    </a:lnTo>
                    <a:cubicBezTo>
                      <a:pt x="97760" y="103830"/>
                      <a:pt x="110091" y="94120"/>
                      <a:pt x="107411" y="87627"/>
                    </a:cubicBezTo>
                    <a:cubicBezTo>
                      <a:pt x="106457" y="84476"/>
                      <a:pt x="103134" y="82701"/>
                      <a:pt x="99982" y="83648"/>
                    </a:cubicBezTo>
                    <a:cubicBezTo>
                      <a:pt x="99774" y="83713"/>
                      <a:pt x="99571" y="83791"/>
                      <a:pt x="99369" y="83874"/>
                    </a:cubicBezTo>
                    <a:cubicBezTo>
                      <a:pt x="99369" y="83874"/>
                      <a:pt x="104075" y="70471"/>
                      <a:pt x="92578" y="68327"/>
                    </a:cubicBezTo>
                    <a:lnTo>
                      <a:pt x="48436" y="89653"/>
                    </a:lnTo>
                    <a:cubicBezTo>
                      <a:pt x="48436" y="89653"/>
                      <a:pt x="81140" y="56710"/>
                      <a:pt x="76315" y="47596"/>
                    </a:cubicBezTo>
                    <a:cubicBezTo>
                      <a:pt x="71490" y="38482"/>
                      <a:pt x="69345" y="39971"/>
                      <a:pt x="69345" y="39971"/>
                    </a:cubicBezTo>
                    <a:lnTo>
                      <a:pt x="26991" y="75713"/>
                    </a:lnTo>
                    <a:cubicBezTo>
                      <a:pt x="26991" y="75713"/>
                      <a:pt x="37535" y="36278"/>
                      <a:pt x="40394" y="23709"/>
                    </a:cubicBezTo>
                    <a:cubicBezTo>
                      <a:pt x="45756" y="0"/>
                      <a:pt x="27527" y="0"/>
                      <a:pt x="27527" y="0"/>
                    </a:cubicBez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7" name="Forma Livre: Forma 2906">
                <a:extLst>
                  <a:ext uri="{FF2B5EF4-FFF2-40B4-BE49-F238E27FC236}">
                    <a16:creationId xmlns:a16="http://schemas.microsoft.com/office/drawing/2014/main" id="{068ADA6F-E591-53AC-EBE7-A2011B1B99E3}"/>
                  </a:ext>
                </a:extLst>
              </p:cNvPr>
              <p:cNvSpPr/>
              <p:nvPr/>
            </p:nvSpPr>
            <p:spPr>
              <a:xfrm>
                <a:off x="9186618" y="6912620"/>
                <a:ext cx="67075" cy="41996"/>
              </a:xfrm>
              <a:custGeom>
                <a:avLst/>
                <a:gdLst>
                  <a:gd name="connsiteX0" fmla="*/ 67076 w 67075"/>
                  <a:gd name="connsiteY0" fmla="*/ 0 h 41996"/>
                  <a:gd name="connsiteX1" fmla="*/ 59093 w 67075"/>
                  <a:gd name="connsiteY1" fmla="*/ 8638 h 41996"/>
                  <a:gd name="connsiteX2" fmla="*/ 36576 w 67075"/>
                  <a:gd name="connsiteY2" fmla="*/ 25853 h 41996"/>
                  <a:gd name="connsiteX3" fmla="*/ 11259 w 67075"/>
                  <a:gd name="connsiteY3" fmla="*/ 38601 h 41996"/>
                  <a:gd name="connsiteX4" fmla="*/ 0 w 67075"/>
                  <a:gd name="connsiteY4" fmla="*/ 41997 h 41996"/>
                  <a:gd name="connsiteX5" fmla="*/ 10603 w 67075"/>
                  <a:gd name="connsiteY5" fmla="*/ 37112 h 41996"/>
                  <a:gd name="connsiteX6" fmla="*/ 35385 w 67075"/>
                  <a:gd name="connsiteY6" fmla="*/ 23947 h 41996"/>
                  <a:gd name="connsiteX7" fmla="*/ 58021 w 67075"/>
                  <a:gd name="connsiteY7" fmla="*/ 7387 h 41996"/>
                  <a:gd name="connsiteX8" fmla="*/ 67076 w 67075"/>
                  <a:gd name="connsiteY8" fmla="*/ 0 h 41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75" h="41996">
                    <a:moveTo>
                      <a:pt x="67076" y="0"/>
                    </a:moveTo>
                    <a:cubicBezTo>
                      <a:pt x="64776" y="3193"/>
                      <a:pt x="62096" y="6094"/>
                      <a:pt x="59093" y="8638"/>
                    </a:cubicBezTo>
                    <a:cubicBezTo>
                      <a:pt x="52135" y="15059"/>
                      <a:pt x="44600" y="20826"/>
                      <a:pt x="36576" y="25853"/>
                    </a:cubicBezTo>
                    <a:cubicBezTo>
                      <a:pt x="28546" y="30869"/>
                      <a:pt x="20069" y="35140"/>
                      <a:pt x="11259" y="38601"/>
                    </a:cubicBezTo>
                    <a:cubicBezTo>
                      <a:pt x="7655" y="40180"/>
                      <a:pt x="3872" y="41318"/>
                      <a:pt x="0" y="41997"/>
                    </a:cubicBezTo>
                    <a:cubicBezTo>
                      <a:pt x="3407" y="40102"/>
                      <a:pt x="6952" y="38470"/>
                      <a:pt x="10603" y="37112"/>
                    </a:cubicBezTo>
                    <a:cubicBezTo>
                      <a:pt x="19134" y="33258"/>
                      <a:pt x="27414" y="28862"/>
                      <a:pt x="35385" y="23947"/>
                    </a:cubicBezTo>
                    <a:cubicBezTo>
                      <a:pt x="43283" y="18931"/>
                      <a:pt x="50849" y="13397"/>
                      <a:pt x="58021" y="7387"/>
                    </a:cubicBezTo>
                    <a:cubicBezTo>
                      <a:pt x="60868" y="4718"/>
                      <a:pt x="63889" y="2252"/>
                      <a:pt x="67076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8" name="Forma Livre: Forma 2907">
                <a:extLst>
                  <a:ext uri="{FF2B5EF4-FFF2-40B4-BE49-F238E27FC236}">
                    <a16:creationId xmlns:a16="http://schemas.microsoft.com/office/drawing/2014/main" id="{54DE114E-9776-DEAC-AD6D-8B8AFA8DF535}"/>
                  </a:ext>
                </a:extLst>
              </p:cNvPr>
              <p:cNvSpPr/>
              <p:nvPr/>
            </p:nvSpPr>
            <p:spPr>
              <a:xfrm>
                <a:off x="9165471" y="6866393"/>
                <a:ext cx="58795" cy="46881"/>
              </a:xfrm>
              <a:custGeom>
                <a:avLst/>
                <a:gdLst>
                  <a:gd name="connsiteX0" fmla="*/ 58795 w 58795"/>
                  <a:gd name="connsiteY0" fmla="*/ 0 h 46881"/>
                  <a:gd name="connsiteX1" fmla="*/ 51409 w 58795"/>
                  <a:gd name="connsiteY1" fmla="*/ 8280 h 46881"/>
                  <a:gd name="connsiteX2" fmla="*/ 31215 w 58795"/>
                  <a:gd name="connsiteY2" fmla="*/ 25734 h 46881"/>
                  <a:gd name="connsiteX3" fmla="*/ 0 w 58795"/>
                  <a:gd name="connsiteY3" fmla="*/ 46881 h 46881"/>
                  <a:gd name="connsiteX4" fmla="*/ 8697 w 58795"/>
                  <a:gd name="connsiteY4" fmla="*/ 40091 h 46881"/>
                  <a:gd name="connsiteX5" fmla="*/ 29785 w 58795"/>
                  <a:gd name="connsiteY5" fmla="*/ 23888 h 46881"/>
                  <a:gd name="connsiteX6" fmla="*/ 50337 w 58795"/>
                  <a:gd name="connsiteY6" fmla="*/ 7089 h 46881"/>
                  <a:gd name="connsiteX7" fmla="*/ 58795 w 58795"/>
                  <a:gd name="connsiteY7" fmla="*/ 0 h 46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795" h="46881">
                    <a:moveTo>
                      <a:pt x="58795" y="0"/>
                    </a:moveTo>
                    <a:cubicBezTo>
                      <a:pt x="56734" y="3092"/>
                      <a:pt x="54244" y="5880"/>
                      <a:pt x="51409" y="8280"/>
                    </a:cubicBezTo>
                    <a:cubicBezTo>
                      <a:pt x="46524" y="13046"/>
                      <a:pt x="39495" y="19241"/>
                      <a:pt x="31215" y="25734"/>
                    </a:cubicBezTo>
                    <a:cubicBezTo>
                      <a:pt x="21678" y="33985"/>
                      <a:pt x="11199" y="41079"/>
                      <a:pt x="0" y="46881"/>
                    </a:cubicBezTo>
                    <a:cubicBezTo>
                      <a:pt x="2758" y="44439"/>
                      <a:pt x="5659" y="42176"/>
                      <a:pt x="8697" y="40091"/>
                    </a:cubicBezTo>
                    <a:cubicBezTo>
                      <a:pt x="14178" y="36040"/>
                      <a:pt x="21624" y="30321"/>
                      <a:pt x="29785" y="23888"/>
                    </a:cubicBezTo>
                    <a:cubicBezTo>
                      <a:pt x="37946" y="17454"/>
                      <a:pt x="45214" y="11497"/>
                      <a:pt x="50337" y="7089"/>
                    </a:cubicBezTo>
                    <a:cubicBezTo>
                      <a:pt x="52976" y="4521"/>
                      <a:pt x="55805" y="2151"/>
                      <a:pt x="58795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09" name="Forma Livre: Forma 2908">
                <a:extLst>
                  <a:ext uri="{FF2B5EF4-FFF2-40B4-BE49-F238E27FC236}">
                    <a16:creationId xmlns:a16="http://schemas.microsoft.com/office/drawing/2014/main" id="{0BAB4450-D447-48B3-EF3C-915B3872141C}"/>
                  </a:ext>
                </a:extLst>
              </p:cNvPr>
              <p:cNvSpPr/>
              <p:nvPr/>
            </p:nvSpPr>
            <p:spPr>
              <a:xfrm>
                <a:off x="9214962" y="6922071"/>
                <a:ext cx="39386" cy="47497"/>
              </a:xfrm>
              <a:custGeom>
                <a:avLst/>
                <a:gdLst>
                  <a:gd name="connsiteX0" fmla="*/ 32119 w 39386"/>
                  <a:gd name="connsiteY0" fmla="*/ 676 h 47497"/>
                  <a:gd name="connsiteX1" fmla="*/ 34800 w 39386"/>
                  <a:gd name="connsiteY1" fmla="*/ 80 h 47497"/>
                  <a:gd name="connsiteX2" fmla="*/ 39387 w 39386"/>
                  <a:gd name="connsiteY2" fmla="*/ 6037 h 47497"/>
                  <a:gd name="connsiteX3" fmla="*/ 34442 w 39386"/>
                  <a:gd name="connsiteY3" fmla="*/ 15985 h 47497"/>
                  <a:gd name="connsiteX4" fmla="*/ 25685 w 39386"/>
                  <a:gd name="connsiteY4" fmla="*/ 25695 h 47497"/>
                  <a:gd name="connsiteX5" fmla="*/ 8112 w 39386"/>
                  <a:gd name="connsiteY5" fmla="*/ 41839 h 47497"/>
                  <a:gd name="connsiteX6" fmla="*/ 11 w 39386"/>
                  <a:gd name="connsiteY6" fmla="*/ 47498 h 47497"/>
                  <a:gd name="connsiteX7" fmla="*/ 23839 w 39386"/>
                  <a:gd name="connsiteY7" fmla="*/ 24146 h 47497"/>
                  <a:gd name="connsiteX8" fmla="*/ 32655 w 39386"/>
                  <a:gd name="connsiteY8" fmla="*/ 14556 h 47497"/>
                  <a:gd name="connsiteX9" fmla="*/ 37599 w 39386"/>
                  <a:gd name="connsiteY9" fmla="*/ 6037 h 47497"/>
                  <a:gd name="connsiteX10" fmla="*/ 34383 w 39386"/>
                  <a:gd name="connsiteY10" fmla="*/ 974 h 47497"/>
                  <a:gd name="connsiteX11" fmla="*/ 32119 w 39386"/>
                  <a:gd name="connsiteY11" fmla="*/ 676 h 47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386" h="47497">
                    <a:moveTo>
                      <a:pt x="32119" y="676"/>
                    </a:moveTo>
                    <a:cubicBezTo>
                      <a:pt x="32119" y="676"/>
                      <a:pt x="32894" y="-277"/>
                      <a:pt x="34800" y="80"/>
                    </a:cubicBezTo>
                    <a:cubicBezTo>
                      <a:pt x="37451" y="872"/>
                      <a:pt x="39297" y="3273"/>
                      <a:pt x="39387" y="6037"/>
                    </a:cubicBezTo>
                    <a:cubicBezTo>
                      <a:pt x="38987" y="9838"/>
                      <a:pt x="37230" y="13370"/>
                      <a:pt x="34442" y="15985"/>
                    </a:cubicBezTo>
                    <a:cubicBezTo>
                      <a:pt x="31881" y="19023"/>
                      <a:pt x="28902" y="22359"/>
                      <a:pt x="25685" y="25695"/>
                    </a:cubicBezTo>
                    <a:cubicBezTo>
                      <a:pt x="20181" y="31450"/>
                      <a:pt x="14314" y="36841"/>
                      <a:pt x="8112" y="41839"/>
                    </a:cubicBezTo>
                    <a:cubicBezTo>
                      <a:pt x="5676" y="44078"/>
                      <a:pt x="2954" y="45979"/>
                      <a:pt x="11" y="47498"/>
                    </a:cubicBezTo>
                    <a:cubicBezTo>
                      <a:pt x="-406" y="46962"/>
                      <a:pt x="11270" y="37490"/>
                      <a:pt x="23839" y="24146"/>
                    </a:cubicBezTo>
                    <a:cubicBezTo>
                      <a:pt x="27056" y="20810"/>
                      <a:pt x="29796" y="17594"/>
                      <a:pt x="32655" y="14556"/>
                    </a:cubicBezTo>
                    <a:cubicBezTo>
                      <a:pt x="35199" y="12340"/>
                      <a:pt x="36938" y="9343"/>
                      <a:pt x="37599" y="6037"/>
                    </a:cubicBezTo>
                    <a:cubicBezTo>
                      <a:pt x="37629" y="3863"/>
                      <a:pt x="36367" y="1873"/>
                      <a:pt x="34383" y="974"/>
                    </a:cubicBezTo>
                    <a:cubicBezTo>
                      <a:pt x="33132" y="378"/>
                      <a:pt x="32179" y="855"/>
                      <a:pt x="32119" y="676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0" name="Forma Livre: Forma 2909">
                <a:extLst>
                  <a:ext uri="{FF2B5EF4-FFF2-40B4-BE49-F238E27FC236}">
                    <a16:creationId xmlns:a16="http://schemas.microsoft.com/office/drawing/2014/main" id="{C6252553-3F79-BE36-E86C-08BA88B2105A}"/>
                  </a:ext>
                </a:extLst>
              </p:cNvPr>
              <p:cNvSpPr/>
              <p:nvPr/>
            </p:nvSpPr>
            <p:spPr>
              <a:xfrm>
                <a:off x="9231057" y="6957269"/>
                <a:ext cx="12027" cy="9890"/>
              </a:xfrm>
              <a:custGeom>
                <a:avLst/>
                <a:gdLst>
                  <a:gd name="connsiteX0" fmla="*/ 11914 w 12027"/>
                  <a:gd name="connsiteY0" fmla="*/ 9857 h 9890"/>
                  <a:gd name="connsiteX1" fmla="*/ 5957 w 12027"/>
                  <a:gd name="connsiteY1" fmla="*/ 5091 h 9890"/>
                  <a:gd name="connsiteX2" fmla="*/ 0 w 12027"/>
                  <a:gd name="connsiteY2" fmla="*/ 206 h 9890"/>
                  <a:gd name="connsiteX3" fmla="*/ 7268 w 12027"/>
                  <a:gd name="connsiteY3" fmla="*/ 3304 h 9890"/>
                  <a:gd name="connsiteX4" fmla="*/ 11914 w 12027"/>
                  <a:gd name="connsiteY4" fmla="*/ 9857 h 9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7" h="9890">
                    <a:moveTo>
                      <a:pt x="11914" y="9857"/>
                    </a:moveTo>
                    <a:cubicBezTo>
                      <a:pt x="11378" y="10214"/>
                      <a:pt x="9114" y="7653"/>
                      <a:pt x="5957" y="5091"/>
                    </a:cubicBezTo>
                    <a:cubicBezTo>
                      <a:pt x="2800" y="2530"/>
                      <a:pt x="0" y="802"/>
                      <a:pt x="0" y="206"/>
                    </a:cubicBezTo>
                    <a:cubicBezTo>
                      <a:pt x="0" y="-389"/>
                      <a:pt x="3813" y="206"/>
                      <a:pt x="7268" y="3304"/>
                    </a:cubicBezTo>
                    <a:cubicBezTo>
                      <a:pt x="10723" y="6402"/>
                      <a:pt x="12510" y="9499"/>
                      <a:pt x="11914" y="9857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1" name="Forma Livre: Forma 2910">
                <a:extLst>
                  <a:ext uri="{FF2B5EF4-FFF2-40B4-BE49-F238E27FC236}">
                    <a16:creationId xmlns:a16="http://schemas.microsoft.com/office/drawing/2014/main" id="{80E4952A-7C1F-4020-7966-604AD04F840F}"/>
                  </a:ext>
                </a:extLst>
              </p:cNvPr>
              <p:cNvSpPr/>
              <p:nvPr/>
            </p:nvSpPr>
            <p:spPr>
              <a:xfrm>
                <a:off x="9214730" y="6994229"/>
                <a:ext cx="29648" cy="17608"/>
              </a:xfrm>
              <a:custGeom>
                <a:avLst/>
                <a:gdLst>
                  <a:gd name="connsiteX0" fmla="*/ 29493 w 29648"/>
                  <a:gd name="connsiteY0" fmla="*/ 1 h 17608"/>
                  <a:gd name="connsiteX1" fmla="*/ 28301 w 29648"/>
                  <a:gd name="connsiteY1" fmla="*/ 5541 h 17608"/>
                  <a:gd name="connsiteX2" fmla="*/ 18830 w 29648"/>
                  <a:gd name="connsiteY2" fmla="*/ 15430 h 17608"/>
                  <a:gd name="connsiteX3" fmla="*/ 5188 w 29648"/>
                  <a:gd name="connsiteY3" fmla="*/ 17157 h 17608"/>
                  <a:gd name="connsiteX4" fmla="*/ 6 w 29648"/>
                  <a:gd name="connsiteY4" fmla="*/ 14715 h 17608"/>
                  <a:gd name="connsiteX5" fmla="*/ 5426 w 29648"/>
                  <a:gd name="connsiteY5" fmla="*/ 15549 h 17608"/>
                  <a:gd name="connsiteX6" fmla="*/ 26872 w 29648"/>
                  <a:gd name="connsiteY6" fmla="*/ 4827 h 17608"/>
                  <a:gd name="connsiteX7" fmla="*/ 29493 w 29648"/>
                  <a:gd name="connsiteY7" fmla="*/ 1 h 17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648" h="17608">
                    <a:moveTo>
                      <a:pt x="29493" y="1"/>
                    </a:moveTo>
                    <a:cubicBezTo>
                      <a:pt x="29791" y="1"/>
                      <a:pt x="29791" y="2325"/>
                      <a:pt x="28301" y="5541"/>
                    </a:cubicBezTo>
                    <a:cubicBezTo>
                      <a:pt x="26377" y="9830"/>
                      <a:pt x="23029" y="13321"/>
                      <a:pt x="18830" y="15430"/>
                    </a:cubicBezTo>
                    <a:cubicBezTo>
                      <a:pt x="14606" y="17521"/>
                      <a:pt x="9799" y="18129"/>
                      <a:pt x="5188" y="17157"/>
                    </a:cubicBezTo>
                    <a:cubicBezTo>
                      <a:pt x="1674" y="16323"/>
                      <a:pt x="-114" y="14953"/>
                      <a:pt x="6" y="14715"/>
                    </a:cubicBezTo>
                    <a:cubicBezTo>
                      <a:pt x="1828" y="14888"/>
                      <a:pt x="3639" y="15162"/>
                      <a:pt x="5426" y="15549"/>
                    </a:cubicBezTo>
                    <a:cubicBezTo>
                      <a:pt x="14076" y="16580"/>
                      <a:pt x="22505" y="12362"/>
                      <a:pt x="26872" y="4827"/>
                    </a:cubicBezTo>
                    <a:cubicBezTo>
                      <a:pt x="28599" y="1788"/>
                      <a:pt x="29135" y="-58"/>
                      <a:pt x="29493" y="1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2" name="Forma Livre: Forma 2911">
                <a:extLst>
                  <a:ext uri="{FF2B5EF4-FFF2-40B4-BE49-F238E27FC236}">
                    <a16:creationId xmlns:a16="http://schemas.microsoft.com/office/drawing/2014/main" id="{886582E8-6201-6326-C3D1-DC0523FBC72D}"/>
                  </a:ext>
                </a:extLst>
              </p:cNvPr>
              <p:cNvSpPr/>
              <p:nvPr/>
            </p:nvSpPr>
            <p:spPr>
              <a:xfrm>
                <a:off x="9177325" y="6895166"/>
                <a:ext cx="70888" cy="31989"/>
              </a:xfrm>
              <a:custGeom>
                <a:avLst/>
                <a:gdLst>
                  <a:gd name="connsiteX0" fmla="*/ 70888 w 70888"/>
                  <a:gd name="connsiteY0" fmla="*/ 0 h 31989"/>
                  <a:gd name="connsiteX1" fmla="*/ 61000 w 70888"/>
                  <a:gd name="connsiteY1" fmla="*/ 5957 h 31989"/>
                  <a:gd name="connsiteX2" fmla="*/ 36218 w 70888"/>
                  <a:gd name="connsiteY2" fmla="*/ 17871 h 31989"/>
                  <a:gd name="connsiteX3" fmla="*/ 10842 w 70888"/>
                  <a:gd name="connsiteY3" fmla="*/ 28415 h 31989"/>
                  <a:gd name="connsiteX4" fmla="*/ 0 w 70888"/>
                  <a:gd name="connsiteY4" fmla="*/ 31989 h 31989"/>
                  <a:gd name="connsiteX5" fmla="*/ 10246 w 70888"/>
                  <a:gd name="connsiteY5" fmla="*/ 26926 h 31989"/>
                  <a:gd name="connsiteX6" fmla="*/ 35325 w 70888"/>
                  <a:gd name="connsiteY6" fmla="*/ 15726 h 31989"/>
                  <a:gd name="connsiteX7" fmla="*/ 60285 w 70888"/>
                  <a:gd name="connsiteY7" fmla="*/ 4468 h 31989"/>
                  <a:gd name="connsiteX8" fmla="*/ 70888 w 70888"/>
                  <a:gd name="connsiteY8" fmla="*/ 0 h 3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888" h="31989">
                    <a:moveTo>
                      <a:pt x="70888" y="0"/>
                    </a:moveTo>
                    <a:cubicBezTo>
                      <a:pt x="67808" y="2323"/>
                      <a:pt x="64490" y="4319"/>
                      <a:pt x="61000" y="5957"/>
                    </a:cubicBezTo>
                    <a:cubicBezTo>
                      <a:pt x="55043" y="9233"/>
                      <a:pt x="46047" y="13522"/>
                      <a:pt x="36218" y="17871"/>
                    </a:cubicBezTo>
                    <a:cubicBezTo>
                      <a:pt x="26389" y="22219"/>
                      <a:pt x="17454" y="25913"/>
                      <a:pt x="10842" y="28415"/>
                    </a:cubicBezTo>
                    <a:cubicBezTo>
                      <a:pt x="7363" y="29987"/>
                      <a:pt x="3729" y="31185"/>
                      <a:pt x="0" y="31989"/>
                    </a:cubicBezTo>
                    <a:cubicBezTo>
                      <a:pt x="3235" y="29964"/>
                      <a:pt x="6672" y="28266"/>
                      <a:pt x="10246" y="26926"/>
                    </a:cubicBezTo>
                    <a:lnTo>
                      <a:pt x="35325" y="15726"/>
                    </a:lnTo>
                    <a:lnTo>
                      <a:pt x="60285" y="4468"/>
                    </a:lnTo>
                    <a:cubicBezTo>
                      <a:pt x="63650" y="2609"/>
                      <a:pt x="67207" y="1108"/>
                      <a:pt x="70888" y="0"/>
                    </a:cubicBezTo>
                    <a:close/>
                  </a:path>
                </a:pathLst>
              </a:custGeom>
              <a:solidFill>
                <a:srgbClr val="EB996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3" name="Forma Livre: Forma 2912">
                <a:extLst>
                  <a:ext uri="{FF2B5EF4-FFF2-40B4-BE49-F238E27FC236}">
                    <a16:creationId xmlns:a16="http://schemas.microsoft.com/office/drawing/2014/main" id="{BD73971A-5037-4D1C-8153-6C889D0BE550}"/>
                  </a:ext>
                </a:extLst>
              </p:cNvPr>
              <p:cNvSpPr/>
              <p:nvPr/>
            </p:nvSpPr>
            <p:spPr>
              <a:xfrm>
                <a:off x="9429306" y="6826124"/>
                <a:ext cx="339786" cy="294197"/>
              </a:xfrm>
              <a:custGeom>
                <a:avLst/>
                <a:gdLst>
                  <a:gd name="connsiteX0" fmla="*/ 261571 w 339786"/>
                  <a:gd name="connsiteY0" fmla="*/ 0 h 294197"/>
                  <a:gd name="connsiteX1" fmla="*/ 260380 w 339786"/>
                  <a:gd name="connsiteY1" fmla="*/ 2859 h 294197"/>
                  <a:gd name="connsiteX2" fmla="*/ 256687 w 339786"/>
                  <a:gd name="connsiteY2" fmla="*/ 10961 h 294197"/>
                  <a:gd name="connsiteX3" fmla="*/ 242152 w 339786"/>
                  <a:gd name="connsiteY3" fmla="*/ 41997 h 294197"/>
                  <a:gd name="connsiteX4" fmla="*/ 188837 w 339786"/>
                  <a:gd name="connsiteY4" fmla="*/ 154703 h 294197"/>
                  <a:gd name="connsiteX5" fmla="*/ 188479 w 339786"/>
                  <a:gd name="connsiteY5" fmla="*/ 155358 h 294197"/>
                  <a:gd name="connsiteX6" fmla="*/ 187824 w 339786"/>
                  <a:gd name="connsiteY6" fmla="*/ 155358 h 294197"/>
                  <a:gd name="connsiteX7" fmla="*/ 19956 w 339786"/>
                  <a:gd name="connsiteY7" fmla="*/ 118067 h 294197"/>
                  <a:gd name="connsiteX8" fmla="*/ 21326 w 339786"/>
                  <a:gd name="connsiteY8" fmla="*/ 117234 h 294197"/>
                  <a:gd name="connsiteX9" fmla="*/ 2383 w 339786"/>
                  <a:gd name="connsiteY9" fmla="*/ 209627 h 294197"/>
                  <a:gd name="connsiteX10" fmla="*/ 1728 w 339786"/>
                  <a:gd name="connsiteY10" fmla="*/ 208316 h 294197"/>
                  <a:gd name="connsiteX11" fmla="*/ 14952 w 339786"/>
                  <a:gd name="connsiteY11" fmla="*/ 214273 h 294197"/>
                  <a:gd name="connsiteX12" fmla="*/ 177042 w 339786"/>
                  <a:gd name="connsiteY12" fmla="*/ 282302 h 294197"/>
                  <a:gd name="connsiteX13" fmla="*/ 214749 w 339786"/>
                  <a:gd name="connsiteY13" fmla="*/ 292012 h 294197"/>
                  <a:gd name="connsiteX14" fmla="*/ 248704 w 339786"/>
                  <a:gd name="connsiteY14" fmla="*/ 280455 h 294197"/>
                  <a:gd name="connsiteX15" fmla="*/ 261869 w 339786"/>
                  <a:gd name="connsiteY15" fmla="*/ 268898 h 294197"/>
                  <a:gd name="connsiteX16" fmla="*/ 267111 w 339786"/>
                  <a:gd name="connsiteY16" fmla="*/ 262286 h 294197"/>
                  <a:gd name="connsiteX17" fmla="*/ 271758 w 339786"/>
                  <a:gd name="connsiteY17" fmla="*/ 255317 h 294197"/>
                  <a:gd name="connsiteX18" fmla="*/ 279859 w 339786"/>
                  <a:gd name="connsiteY18" fmla="*/ 241079 h 294197"/>
                  <a:gd name="connsiteX19" fmla="*/ 287008 w 339786"/>
                  <a:gd name="connsiteY19" fmla="*/ 227200 h 294197"/>
                  <a:gd name="connsiteX20" fmla="*/ 326324 w 339786"/>
                  <a:gd name="connsiteY20" fmla="*/ 138798 h 294197"/>
                  <a:gd name="connsiteX21" fmla="*/ 336272 w 339786"/>
                  <a:gd name="connsiteY21" fmla="*/ 114434 h 294197"/>
                  <a:gd name="connsiteX22" fmla="*/ 338834 w 339786"/>
                  <a:gd name="connsiteY22" fmla="*/ 108119 h 294197"/>
                  <a:gd name="connsiteX23" fmla="*/ 339787 w 339786"/>
                  <a:gd name="connsiteY23" fmla="*/ 105975 h 294197"/>
                  <a:gd name="connsiteX24" fmla="*/ 339072 w 339786"/>
                  <a:gd name="connsiteY24" fmla="*/ 108179 h 294197"/>
                  <a:gd name="connsiteX25" fmla="*/ 336689 w 339786"/>
                  <a:gd name="connsiteY25" fmla="*/ 114612 h 294197"/>
                  <a:gd name="connsiteX26" fmla="*/ 327158 w 339786"/>
                  <a:gd name="connsiteY26" fmla="*/ 139155 h 294197"/>
                  <a:gd name="connsiteX27" fmla="*/ 288497 w 339786"/>
                  <a:gd name="connsiteY27" fmla="*/ 227914 h 294197"/>
                  <a:gd name="connsiteX28" fmla="*/ 281349 w 339786"/>
                  <a:gd name="connsiteY28" fmla="*/ 241913 h 294197"/>
                  <a:gd name="connsiteX29" fmla="*/ 273247 w 339786"/>
                  <a:gd name="connsiteY29" fmla="*/ 256210 h 294197"/>
                  <a:gd name="connsiteX30" fmla="*/ 268601 w 339786"/>
                  <a:gd name="connsiteY30" fmla="*/ 263358 h 294197"/>
                  <a:gd name="connsiteX31" fmla="*/ 263180 w 339786"/>
                  <a:gd name="connsiteY31" fmla="*/ 270209 h 294197"/>
                  <a:gd name="connsiteX32" fmla="*/ 249836 w 339786"/>
                  <a:gd name="connsiteY32" fmla="*/ 282123 h 294197"/>
                  <a:gd name="connsiteX33" fmla="*/ 233633 w 339786"/>
                  <a:gd name="connsiteY33" fmla="*/ 291118 h 294197"/>
                  <a:gd name="connsiteX34" fmla="*/ 214690 w 339786"/>
                  <a:gd name="connsiteY34" fmla="*/ 294156 h 294197"/>
                  <a:gd name="connsiteX35" fmla="*/ 176267 w 339786"/>
                  <a:gd name="connsiteY35" fmla="*/ 284387 h 294197"/>
                  <a:gd name="connsiteX36" fmla="*/ 14059 w 339786"/>
                  <a:gd name="connsiteY36" fmla="*/ 216477 h 294197"/>
                  <a:gd name="connsiteX37" fmla="*/ 834 w 339786"/>
                  <a:gd name="connsiteY37" fmla="*/ 210520 h 294197"/>
                  <a:gd name="connsiteX38" fmla="*/ 0 w 339786"/>
                  <a:gd name="connsiteY38" fmla="*/ 210103 h 294197"/>
                  <a:gd name="connsiteX39" fmla="*/ 0 w 339786"/>
                  <a:gd name="connsiteY39" fmla="*/ 209209 h 294197"/>
                  <a:gd name="connsiteX40" fmla="*/ 18943 w 339786"/>
                  <a:gd name="connsiteY40" fmla="*/ 116816 h 294197"/>
                  <a:gd name="connsiteX41" fmla="*/ 18943 w 339786"/>
                  <a:gd name="connsiteY41" fmla="*/ 115685 h 294197"/>
                  <a:gd name="connsiteX42" fmla="*/ 20016 w 339786"/>
                  <a:gd name="connsiteY42" fmla="*/ 115983 h 294197"/>
                  <a:gd name="connsiteX43" fmla="*/ 187764 w 339786"/>
                  <a:gd name="connsiteY43" fmla="*/ 153690 h 294197"/>
                  <a:gd name="connsiteX44" fmla="*/ 186752 w 339786"/>
                  <a:gd name="connsiteY44" fmla="*/ 154167 h 294197"/>
                  <a:gd name="connsiteX45" fmla="*/ 240841 w 339786"/>
                  <a:gd name="connsiteY45" fmla="*/ 41758 h 294197"/>
                  <a:gd name="connsiteX46" fmla="*/ 255793 w 339786"/>
                  <a:gd name="connsiteY46" fmla="*/ 10961 h 294197"/>
                  <a:gd name="connsiteX47" fmla="*/ 259725 w 339786"/>
                  <a:gd name="connsiteY47" fmla="*/ 2978 h 294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39786" h="294197">
                    <a:moveTo>
                      <a:pt x="261571" y="0"/>
                    </a:moveTo>
                    <a:cubicBezTo>
                      <a:pt x="261571" y="0"/>
                      <a:pt x="261214" y="1013"/>
                      <a:pt x="260380" y="2859"/>
                    </a:cubicBezTo>
                    <a:cubicBezTo>
                      <a:pt x="259546" y="4706"/>
                      <a:pt x="258295" y="7446"/>
                      <a:pt x="256687" y="10961"/>
                    </a:cubicBezTo>
                    <a:lnTo>
                      <a:pt x="242152" y="41997"/>
                    </a:lnTo>
                    <a:cubicBezTo>
                      <a:pt x="229404" y="68863"/>
                      <a:pt x="211175" y="107524"/>
                      <a:pt x="188837" y="154703"/>
                    </a:cubicBezTo>
                    <a:lnTo>
                      <a:pt x="188479" y="155358"/>
                    </a:lnTo>
                    <a:lnTo>
                      <a:pt x="187824" y="155358"/>
                    </a:lnTo>
                    <a:lnTo>
                      <a:pt x="19956" y="118067"/>
                    </a:lnTo>
                    <a:lnTo>
                      <a:pt x="21326" y="117234"/>
                    </a:lnTo>
                    <a:cubicBezTo>
                      <a:pt x="15369" y="147018"/>
                      <a:pt x="8935" y="177757"/>
                      <a:pt x="2383" y="209627"/>
                    </a:cubicBezTo>
                    <a:lnTo>
                      <a:pt x="1728" y="208316"/>
                    </a:lnTo>
                    <a:lnTo>
                      <a:pt x="14952" y="214273"/>
                    </a:lnTo>
                    <a:cubicBezTo>
                      <a:pt x="72080" y="239233"/>
                      <a:pt x="126586" y="263061"/>
                      <a:pt x="177042" y="282302"/>
                    </a:cubicBezTo>
                    <a:cubicBezTo>
                      <a:pt x="189045" y="287425"/>
                      <a:pt x="201763" y="290701"/>
                      <a:pt x="214749" y="292012"/>
                    </a:cubicBezTo>
                    <a:cubicBezTo>
                      <a:pt x="227074" y="292268"/>
                      <a:pt x="239096" y="288175"/>
                      <a:pt x="248704" y="280455"/>
                    </a:cubicBezTo>
                    <a:cubicBezTo>
                      <a:pt x="253464" y="277054"/>
                      <a:pt x="257878" y="273181"/>
                      <a:pt x="261869" y="268898"/>
                    </a:cubicBezTo>
                    <a:cubicBezTo>
                      <a:pt x="263811" y="266855"/>
                      <a:pt x="265563" y="264639"/>
                      <a:pt x="267111" y="262286"/>
                    </a:cubicBezTo>
                    <a:cubicBezTo>
                      <a:pt x="268660" y="259903"/>
                      <a:pt x="270388" y="257699"/>
                      <a:pt x="271758" y="255317"/>
                    </a:cubicBezTo>
                    <a:cubicBezTo>
                      <a:pt x="274617" y="250491"/>
                      <a:pt x="277357" y="245845"/>
                      <a:pt x="279859" y="241079"/>
                    </a:cubicBezTo>
                    <a:cubicBezTo>
                      <a:pt x="282361" y="236314"/>
                      <a:pt x="284744" y="231787"/>
                      <a:pt x="287008" y="227200"/>
                    </a:cubicBezTo>
                    <a:cubicBezTo>
                      <a:pt x="304879" y="190564"/>
                      <a:pt x="317508" y="159886"/>
                      <a:pt x="326324" y="138798"/>
                    </a:cubicBezTo>
                    <a:lnTo>
                      <a:pt x="336272" y="114434"/>
                    </a:lnTo>
                    <a:lnTo>
                      <a:pt x="338834" y="108119"/>
                    </a:lnTo>
                    <a:cubicBezTo>
                      <a:pt x="339429" y="106690"/>
                      <a:pt x="339787" y="105975"/>
                      <a:pt x="339787" y="105975"/>
                    </a:cubicBezTo>
                    <a:lnTo>
                      <a:pt x="339072" y="108179"/>
                    </a:lnTo>
                    <a:lnTo>
                      <a:pt x="336689" y="114612"/>
                    </a:lnTo>
                    <a:cubicBezTo>
                      <a:pt x="334545" y="120272"/>
                      <a:pt x="331387" y="128552"/>
                      <a:pt x="327158" y="139155"/>
                    </a:cubicBezTo>
                    <a:cubicBezTo>
                      <a:pt x="318580" y="160362"/>
                      <a:pt x="306368" y="191100"/>
                      <a:pt x="288497" y="227914"/>
                    </a:cubicBezTo>
                    <a:cubicBezTo>
                      <a:pt x="286233" y="232501"/>
                      <a:pt x="283910" y="237207"/>
                      <a:pt x="281349" y="241913"/>
                    </a:cubicBezTo>
                    <a:cubicBezTo>
                      <a:pt x="278787" y="246619"/>
                      <a:pt x="276107" y="251385"/>
                      <a:pt x="273247" y="256210"/>
                    </a:cubicBezTo>
                    <a:cubicBezTo>
                      <a:pt x="271877" y="258652"/>
                      <a:pt x="270150" y="260916"/>
                      <a:pt x="268601" y="263358"/>
                    </a:cubicBezTo>
                    <a:cubicBezTo>
                      <a:pt x="266986" y="265789"/>
                      <a:pt x="265176" y="268082"/>
                      <a:pt x="263180" y="270209"/>
                    </a:cubicBezTo>
                    <a:cubicBezTo>
                      <a:pt x="259123" y="274593"/>
                      <a:pt x="254655" y="278585"/>
                      <a:pt x="249836" y="282123"/>
                    </a:cubicBezTo>
                    <a:cubicBezTo>
                      <a:pt x="244892" y="285882"/>
                      <a:pt x="239435" y="288908"/>
                      <a:pt x="233633" y="291118"/>
                    </a:cubicBezTo>
                    <a:cubicBezTo>
                      <a:pt x="227587" y="293394"/>
                      <a:pt x="221141" y="294424"/>
                      <a:pt x="214690" y="294156"/>
                    </a:cubicBezTo>
                    <a:cubicBezTo>
                      <a:pt x="201459" y="292869"/>
                      <a:pt x="188503" y="289575"/>
                      <a:pt x="176267" y="284387"/>
                    </a:cubicBezTo>
                    <a:cubicBezTo>
                      <a:pt x="125693" y="265205"/>
                      <a:pt x="71186" y="241437"/>
                      <a:pt x="14059" y="216477"/>
                    </a:cubicBezTo>
                    <a:lnTo>
                      <a:pt x="834" y="210520"/>
                    </a:lnTo>
                    <a:lnTo>
                      <a:pt x="0" y="210103"/>
                    </a:lnTo>
                    <a:lnTo>
                      <a:pt x="0" y="209209"/>
                    </a:lnTo>
                    <a:cubicBezTo>
                      <a:pt x="6493" y="177399"/>
                      <a:pt x="12867" y="146423"/>
                      <a:pt x="18943" y="116816"/>
                    </a:cubicBezTo>
                    <a:lnTo>
                      <a:pt x="18943" y="115685"/>
                    </a:lnTo>
                    <a:lnTo>
                      <a:pt x="20016" y="115983"/>
                    </a:lnTo>
                    <a:lnTo>
                      <a:pt x="187764" y="153690"/>
                    </a:lnTo>
                    <a:lnTo>
                      <a:pt x="186752" y="154167"/>
                    </a:lnTo>
                    <a:lnTo>
                      <a:pt x="240841" y="41758"/>
                    </a:lnTo>
                    <a:cubicBezTo>
                      <a:pt x="247275" y="28534"/>
                      <a:pt x="252279" y="17930"/>
                      <a:pt x="255793" y="10961"/>
                    </a:cubicBezTo>
                    <a:cubicBezTo>
                      <a:pt x="257461" y="7506"/>
                      <a:pt x="258831" y="5004"/>
                      <a:pt x="259725" y="297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4" name="Forma Livre: Forma 2913">
                <a:extLst>
                  <a:ext uri="{FF2B5EF4-FFF2-40B4-BE49-F238E27FC236}">
                    <a16:creationId xmlns:a16="http://schemas.microsoft.com/office/drawing/2014/main" id="{05550A4C-7C4A-EB01-69D9-A686C4E4D15A}"/>
                  </a:ext>
                </a:extLst>
              </p:cNvPr>
              <p:cNvSpPr/>
              <p:nvPr/>
            </p:nvSpPr>
            <p:spPr>
              <a:xfrm>
                <a:off x="9626006" y="7105745"/>
                <a:ext cx="130338" cy="51115"/>
              </a:xfrm>
              <a:custGeom>
                <a:avLst/>
                <a:gdLst>
                  <a:gd name="connsiteX0" fmla="*/ 130339 w 130338"/>
                  <a:gd name="connsiteY0" fmla="*/ 0 h 51115"/>
                  <a:gd name="connsiteX1" fmla="*/ 126169 w 130338"/>
                  <a:gd name="connsiteY1" fmla="*/ 3753 h 51115"/>
                  <a:gd name="connsiteX2" fmla="*/ 113957 w 130338"/>
                  <a:gd name="connsiteY2" fmla="*/ 12867 h 51115"/>
                  <a:gd name="connsiteX3" fmla="*/ 20790 w 130338"/>
                  <a:gd name="connsiteY3" fmla="*/ 49383 h 51115"/>
                  <a:gd name="connsiteX4" fmla="*/ 5600 w 130338"/>
                  <a:gd name="connsiteY4" fmla="*/ 50932 h 51115"/>
                  <a:gd name="connsiteX5" fmla="*/ 0 w 130338"/>
                  <a:gd name="connsiteY5" fmla="*/ 50932 h 51115"/>
                  <a:gd name="connsiteX6" fmla="*/ 5540 w 130338"/>
                  <a:gd name="connsiteY6" fmla="*/ 49979 h 51115"/>
                  <a:gd name="connsiteX7" fmla="*/ 20552 w 130338"/>
                  <a:gd name="connsiteY7" fmla="*/ 47715 h 51115"/>
                  <a:gd name="connsiteX8" fmla="*/ 68625 w 130338"/>
                  <a:gd name="connsiteY8" fmla="*/ 34193 h 51115"/>
                  <a:gd name="connsiteX9" fmla="*/ 113064 w 130338"/>
                  <a:gd name="connsiteY9" fmla="*/ 11437 h 51115"/>
                  <a:gd name="connsiteX10" fmla="*/ 125633 w 130338"/>
                  <a:gd name="connsiteY10" fmla="*/ 2978 h 51115"/>
                  <a:gd name="connsiteX11" fmla="*/ 130339 w 130338"/>
                  <a:gd name="connsiteY11" fmla="*/ 0 h 51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338" h="51115">
                    <a:moveTo>
                      <a:pt x="130339" y="0"/>
                    </a:moveTo>
                    <a:cubicBezTo>
                      <a:pt x="129088" y="1400"/>
                      <a:pt x="127694" y="2657"/>
                      <a:pt x="126169" y="3753"/>
                    </a:cubicBezTo>
                    <a:cubicBezTo>
                      <a:pt x="123429" y="6076"/>
                      <a:pt x="119259" y="9233"/>
                      <a:pt x="113957" y="12867"/>
                    </a:cubicBezTo>
                    <a:cubicBezTo>
                      <a:pt x="86061" y="31923"/>
                      <a:pt x="54203" y="44403"/>
                      <a:pt x="20790" y="49383"/>
                    </a:cubicBezTo>
                    <a:cubicBezTo>
                      <a:pt x="14416" y="50277"/>
                      <a:pt x="9233" y="50813"/>
                      <a:pt x="5600" y="50932"/>
                    </a:cubicBezTo>
                    <a:cubicBezTo>
                      <a:pt x="3741" y="51176"/>
                      <a:pt x="1859" y="51176"/>
                      <a:pt x="0" y="50932"/>
                    </a:cubicBezTo>
                    <a:cubicBezTo>
                      <a:pt x="1817" y="50456"/>
                      <a:pt x="3669" y="50134"/>
                      <a:pt x="5540" y="49979"/>
                    </a:cubicBezTo>
                    <a:cubicBezTo>
                      <a:pt x="9114" y="49562"/>
                      <a:pt x="14237" y="48788"/>
                      <a:pt x="20552" y="47715"/>
                    </a:cubicBezTo>
                    <a:cubicBezTo>
                      <a:pt x="36975" y="44761"/>
                      <a:pt x="53071" y="40233"/>
                      <a:pt x="68625" y="34193"/>
                    </a:cubicBezTo>
                    <a:cubicBezTo>
                      <a:pt x="84142" y="28069"/>
                      <a:pt x="99023" y="20444"/>
                      <a:pt x="113064" y="11437"/>
                    </a:cubicBezTo>
                    <a:cubicBezTo>
                      <a:pt x="118425" y="7982"/>
                      <a:pt x="122714" y="5063"/>
                      <a:pt x="125633" y="2978"/>
                    </a:cubicBezTo>
                    <a:cubicBezTo>
                      <a:pt x="127081" y="1811"/>
                      <a:pt x="128659" y="810"/>
                      <a:pt x="130339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5" name="Forma Livre: Forma 2914">
                <a:extLst>
                  <a:ext uri="{FF2B5EF4-FFF2-40B4-BE49-F238E27FC236}">
                    <a16:creationId xmlns:a16="http://schemas.microsoft.com/office/drawing/2014/main" id="{3D55304E-57C1-0B8F-010B-683CE9FFBD21}"/>
                  </a:ext>
                </a:extLst>
              </p:cNvPr>
              <p:cNvSpPr/>
              <p:nvPr/>
            </p:nvSpPr>
            <p:spPr>
              <a:xfrm>
                <a:off x="9346912" y="6982181"/>
                <a:ext cx="38433" cy="89313"/>
              </a:xfrm>
              <a:custGeom>
                <a:avLst/>
                <a:gdLst>
                  <a:gd name="connsiteX0" fmla="*/ 36108 w 38433"/>
                  <a:gd name="connsiteY0" fmla="*/ 89311 h 89313"/>
                  <a:gd name="connsiteX1" fmla="*/ 36763 w 38433"/>
                  <a:gd name="connsiteY1" fmla="*/ 74538 h 89313"/>
                  <a:gd name="connsiteX2" fmla="*/ 35274 w 38433"/>
                  <a:gd name="connsiteY2" fmla="*/ 58633 h 89313"/>
                  <a:gd name="connsiteX3" fmla="*/ 29913 w 38433"/>
                  <a:gd name="connsiteY3" fmla="*/ 39928 h 89313"/>
                  <a:gd name="connsiteX4" fmla="*/ 20739 w 38433"/>
                  <a:gd name="connsiteY4" fmla="*/ 22652 h 89313"/>
                  <a:gd name="connsiteX5" fmla="*/ 10791 w 38433"/>
                  <a:gd name="connsiteY5" fmla="*/ 10202 h 89313"/>
                  <a:gd name="connsiteX6" fmla="*/ 9 w 38433"/>
                  <a:gd name="connsiteY6" fmla="*/ 75 h 89313"/>
                  <a:gd name="connsiteX7" fmla="*/ 3464 w 38433"/>
                  <a:gd name="connsiteY7" fmla="*/ 2101 h 89313"/>
                  <a:gd name="connsiteX8" fmla="*/ 7217 w 38433"/>
                  <a:gd name="connsiteY8" fmla="*/ 4960 h 89313"/>
                  <a:gd name="connsiteX9" fmla="*/ 11923 w 38433"/>
                  <a:gd name="connsiteY9" fmla="*/ 9070 h 89313"/>
                  <a:gd name="connsiteX10" fmla="*/ 22526 w 38433"/>
                  <a:gd name="connsiteY10" fmla="*/ 21461 h 89313"/>
                  <a:gd name="connsiteX11" fmla="*/ 31998 w 38433"/>
                  <a:gd name="connsiteY11" fmla="*/ 39332 h 89313"/>
                  <a:gd name="connsiteX12" fmla="*/ 37359 w 38433"/>
                  <a:gd name="connsiteY12" fmla="*/ 58573 h 89313"/>
                  <a:gd name="connsiteX13" fmla="*/ 38372 w 38433"/>
                  <a:gd name="connsiteY13" fmla="*/ 74836 h 89313"/>
                  <a:gd name="connsiteX14" fmla="*/ 37895 w 38433"/>
                  <a:gd name="connsiteY14" fmla="*/ 81090 h 89313"/>
                  <a:gd name="connsiteX15" fmla="*/ 37180 w 38433"/>
                  <a:gd name="connsiteY15" fmla="*/ 85737 h 89313"/>
                  <a:gd name="connsiteX16" fmla="*/ 36108 w 38433"/>
                  <a:gd name="connsiteY16" fmla="*/ 89311 h 89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8433" h="89313">
                    <a:moveTo>
                      <a:pt x="36108" y="89311"/>
                    </a:moveTo>
                    <a:cubicBezTo>
                      <a:pt x="35691" y="89311"/>
                      <a:pt x="36823" y="83652"/>
                      <a:pt x="36763" y="74538"/>
                    </a:cubicBezTo>
                    <a:cubicBezTo>
                      <a:pt x="36710" y="69206"/>
                      <a:pt x="36209" y="63887"/>
                      <a:pt x="35274" y="58633"/>
                    </a:cubicBezTo>
                    <a:cubicBezTo>
                      <a:pt x="34053" y="52247"/>
                      <a:pt x="32260" y="45986"/>
                      <a:pt x="29913" y="39928"/>
                    </a:cubicBezTo>
                    <a:cubicBezTo>
                      <a:pt x="27375" y="33905"/>
                      <a:pt x="24307" y="28127"/>
                      <a:pt x="20739" y="22652"/>
                    </a:cubicBezTo>
                    <a:cubicBezTo>
                      <a:pt x="17766" y="18238"/>
                      <a:pt x="14436" y="14074"/>
                      <a:pt x="10791" y="10202"/>
                    </a:cubicBezTo>
                    <a:cubicBezTo>
                      <a:pt x="4476" y="3650"/>
                      <a:pt x="-230" y="433"/>
                      <a:pt x="9" y="75"/>
                    </a:cubicBezTo>
                    <a:cubicBezTo>
                      <a:pt x="247" y="-282"/>
                      <a:pt x="1319" y="671"/>
                      <a:pt x="3464" y="2101"/>
                    </a:cubicBezTo>
                    <a:cubicBezTo>
                      <a:pt x="4786" y="2953"/>
                      <a:pt x="6043" y="3912"/>
                      <a:pt x="7217" y="4960"/>
                    </a:cubicBezTo>
                    <a:cubicBezTo>
                      <a:pt x="8867" y="6235"/>
                      <a:pt x="10433" y="7611"/>
                      <a:pt x="11923" y="9070"/>
                    </a:cubicBezTo>
                    <a:cubicBezTo>
                      <a:pt x="15854" y="12841"/>
                      <a:pt x="19405" y="16993"/>
                      <a:pt x="22526" y="21461"/>
                    </a:cubicBezTo>
                    <a:cubicBezTo>
                      <a:pt x="26291" y="27072"/>
                      <a:pt x="29466" y="33065"/>
                      <a:pt x="31998" y="39332"/>
                    </a:cubicBezTo>
                    <a:cubicBezTo>
                      <a:pt x="34458" y="45539"/>
                      <a:pt x="36257" y="51991"/>
                      <a:pt x="37359" y="58573"/>
                    </a:cubicBezTo>
                    <a:cubicBezTo>
                      <a:pt x="38246" y="63946"/>
                      <a:pt x="38586" y="69397"/>
                      <a:pt x="38372" y="74836"/>
                    </a:cubicBezTo>
                    <a:cubicBezTo>
                      <a:pt x="38348" y="76927"/>
                      <a:pt x="38193" y="79017"/>
                      <a:pt x="37895" y="81090"/>
                    </a:cubicBezTo>
                    <a:cubicBezTo>
                      <a:pt x="37764" y="82651"/>
                      <a:pt x="37520" y="84206"/>
                      <a:pt x="37180" y="85737"/>
                    </a:cubicBezTo>
                    <a:cubicBezTo>
                      <a:pt x="36644" y="88001"/>
                      <a:pt x="36287" y="89371"/>
                      <a:pt x="36108" y="8931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6" name="Forma Livre: Forma 2915">
                <a:extLst>
                  <a:ext uri="{FF2B5EF4-FFF2-40B4-BE49-F238E27FC236}">
                    <a16:creationId xmlns:a16="http://schemas.microsoft.com/office/drawing/2014/main" id="{DF3844D4-2CC5-A907-D617-4F8E9739EE87}"/>
                  </a:ext>
                </a:extLst>
              </p:cNvPr>
              <p:cNvSpPr/>
              <p:nvPr/>
            </p:nvSpPr>
            <p:spPr>
              <a:xfrm>
                <a:off x="9355493" y="6985235"/>
                <a:ext cx="44820" cy="63382"/>
              </a:xfrm>
              <a:custGeom>
                <a:avLst/>
                <a:gdLst>
                  <a:gd name="connsiteX0" fmla="*/ 44803 w 44820"/>
                  <a:gd name="connsiteY0" fmla="*/ 63382 h 63382"/>
                  <a:gd name="connsiteX1" fmla="*/ 41467 w 44820"/>
                  <a:gd name="connsiteY1" fmla="*/ 52124 h 63382"/>
                  <a:gd name="connsiteX2" fmla="*/ 9537 w 44820"/>
                  <a:gd name="connsiteY2" fmla="*/ 6910 h 63382"/>
                  <a:gd name="connsiteX3" fmla="*/ 6 w 44820"/>
                  <a:gd name="connsiteY3" fmla="*/ 0 h 63382"/>
                  <a:gd name="connsiteX4" fmla="*/ 2985 w 44820"/>
                  <a:gd name="connsiteY4" fmla="*/ 1132 h 63382"/>
                  <a:gd name="connsiteX5" fmla="*/ 10490 w 44820"/>
                  <a:gd name="connsiteY5" fmla="*/ 5540 h 63382"/>
                  <a:gd name="connsiteX6" fmla="*/ 30863 w 44820"/>
                  <a:gd name="connsiteY6" fmla="*/ 25734 h 63382"/>
                  <a:gd name="connsiteX7" fmla="*/ 42777 w 44820"/>
                  <a:gd name="connsiteY7" fmla="*/ 51647 h 63382"/>
                  <a:gd name="connsiteX8" fmla="*/ 44445 w 44820"/>
                  <a:gd name="connsiteY8" fmla="*/ 60225 h 63382"/>
                  <a:gd name="connsiteX9" fmla="*/ 44803 w 44820"/>
                  <a:gd name="connsiteY9" fmla="*/ 63382 h 6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820" h="63382">
                    <a:moveTo>
                      <a:pt x="44803" y="63382"/>
                    </a:moveTo>
                    <a:cubicBezTo>
                      <a:pt x="44386" y="63382"/>
                      <a:pt x="43671" y="58974"/>
                      <a:pt x="41467" y="52124"/>
                    </a:cubicBezTo>
                    <a:cubicBezTo>
                      <a:pt x="35700" y="34139"/>
                      <a:pt x="24555" y="18359"/>
                      <a:pt x="9537" y="6910"/>
                    </a:cubicBezTo>
                    <a:cubicBezTo>
                      <a:pt x="3580" y="2502"/>
                      <a:pt x="-173" y="357"/>
                      <a:pt x="6" y="0"/>
                    </a:cubicBezTo>
                    <a:cubicBezTo>
                      <a:pt x="1055" y="209"/>
                      <a:pt x="2061" y="596"/>
                      <a:pt x="2985" y="1132"/>
                    </a:cubicBezTo>
                    <a:cubicBezTo>
                      <a:pt x="5588" y="2424"/>
                      <a:pt x="8096" y="3896"/>
                      <a:pt x="10490" y="5540"/>
                    </a:cubicBezTo>
                    <a:cubicBezTo>
                      <a:pt x="18407" y="11032"/>
                      <a:pt x="25299" y="17871"/>
                      <a:pt x="30863" y="25734"/>
                    </a:cubicBezTo>
                    <a:cubicBezTo>
                      <a:pt x="36332" y="33603"/>
                      <a:pt x="40365" y="42372"/>
                      <a:pt x="42777" y="51647"/>
                    </a:cubicBezTo>
                    <a:cubicBezTo>
                      <a:pt x="43570" y="54453"/>
                      <a:pt x="44129" y="57324"/>
                      <a:pt x="44445" y="60225"/>
                    </a:cubicBezTo>
                    <a:cubicBezTo>
                      <a:pt x="44749" y="61250"/>
                      <a:pt x="44868" y="62316"/>
                      <a:pt x="44803" y="633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7" name="Forma Livre: Forma 2916">
                <a:extLst>
                  <a:ext uri="{FF2B5EF4-FFF2-40B4-BE49-F238E27FC236}">
                    <a16:creationId xmlns:a16="http://schemas.microsoft.com/office/drawing/2014/main" id="{1CED03A6-4B66-923D-0BE3-1991CAA029E1}"/>
                  </a:ext>
                </a:extLst>
              </p:cNvPr>
              <p:cNvSpPr/>
              <p:nvPr/>
            </p:nvSpPr>
            <p:spPr>
              <a:xfrm>
                <a:off x="9672947" y="7123557"/>
                <a:ext cx="82325" cy="53791"/>
              </a:xfrm>
              <a:custGeom>
                <a:avLst/>
                <a:gdLst>
                  <a:gd name="connsiteX0" fmla="*/ 82326 w 82325"/>
                  <a:gd name="connsiteY0" fmla="*/ 0 h 53791"/>
                  <a:gd name="connsiteX1" fmla="*/ 79705 w 82325"/>
                  <a:gd name="connsiteY1" fmla="*/ 2919 h 53791"/>
                  <a:gd name="connsiteX2" fmla="*/ 71841 w 82325"/>
                  <a:gd name="connsiteY2" fmla="*/ 10067 h 53791"/>
                  <a:gd name="connsiteX3" fmla="*/ 43844 w 82325"/>
                  <a:gd name="connsiteY3" fmla="*/ 31095 h 53791"/>
                  <a:gd name="connsiteX4" fmla="*/ 13403 w 82325"/>
                  <a:gd name="connsiteY4" fmla="*/ 48311 h 53791"/>
                  <a:gd name="connsiteX5" fmla="*/ 3693 w 82325"/>
                  <a:gd name="connsiteY5" fmla="*/ 52600 h 53791"/>
                  <a:gd name="connsiteX6" fmla="*/ 0 w 82325"/>
                  <a:gd name="connsiteY6" fmla="*/ 53792 h 53791"/>
                  <a:gd name="connsiteX7" fmla="*/ 12688 w 82325"/>
                  <a:gd name="connsiteY7" fmla="*/ 46822 h 53791"/>
                  <a:gd name="connsiteX8" fmla="*/ 42473 w 82325"/>
                  <a:gd name="connsiteY8" fmla="*/ 28951 h 53791"/>
                  <a:gd name="connsiteX9" fmla="*/ 70709 w 82325"/>
                  <a:gd name="connsiteY9" fmla="*/ 8638 h 53791"/>
                  <a:gd name="connsiteX10" fmla="*/ 82326 w 82325"/>
                  <a:gd name="connsiteY10" fmla="*/ 0 h 5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2325" h="53791">
                    <a:moveTo>
                      <a:pt x="82326" y="0"/>
                    </a:moveTo>
                    <a:cubicBezTo>
                      <a:pt x="82326" y="0"/>
                      <a:pt x="81492" y="1132"/>
                      <a:pt x="79705" y="2919"/>
                    </a:cubicBezTo>
                    <a:cubicBezTo>
                      <a:pt x="77918" y="4706"/>
                      <a:pt x="75237" y="7148"/>
                      <a:pt x="71841" y="10067"/>
                    </a:cubicBezTo>
                    <a:cubicBezTo>
                      <a:pt x="62983" y="17686"/>
                      <a:pt x="53631" y="24710"/>
                      <a:pt x="43844" y="31095"/>
                    </a:cubicBezTo>
                    <a:cubicBezTo>
                      <a:pt x="34074" y="37475"/>
                      <a:pt x="23905" y="43224"/>
                      <a:pt x="13403" y="48311"/>
                    </a:cubicBezTo>
                    <a:cubicBezTo>
                      <a:pt x="9353" y="50217"/>
                      <a:pt x="6017" y="51707"/>
                      <a:pt x="3693" y="52600"/>
                    </a:cubicBezTo>
                    <a:cubicBezTo>
                      <a:pt x="2538" y="53196"/>
                      <a:pt x="1287" y="53601"/>
                      <a:pt x="0" y="53792"/>
                    </a:cubicBezTo>
                    <a:cubicBezTo>
                      <a:pt x="4104" y="51248"/>
                      <a:pt x="8340" y="48925"/>
                      <a:pt x="12688" y="46822"/>
                    </a:cubicBezTo>
                    <a:cubicBezTo>
                      <a:pt x="20492" y="42652"/>
                      <a:pt x="31215" y="36576"/>
                      <a:pt x="42473" y="28951"/>
                    </a:cubicBezTo>
                    <a:cubicBezTo>
                      <a:pt x="53732" y="21326"/>
                      <a:pt x="63740" y="14118"/>
                      <a:pt x="70709" y="8638"/>
                    </a:cubicBezTo>
                    <a:cubicBezTo>
                      <a:pt x="74409" y="5528"/>
                      <a:pt x="78287" y="2645"/>
                      <a:pt x="8232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8" name="Forma Livre: Forma 2917">
                <a:extLst>
                  <a:ext uri="{FF2B5EF4-FFF2-40B4-BE49-F238E27FC236}">
                    <a16:creationId xmlns:a16="http://schemas.microsoft.com/office/drawing/2014/main" id="{6C2C9798-E753-0553-CBD5-9916AF3E17B0}"/>
                  </a:ext>
                </a:extLst>
              </p:cNvPr>
              <p:cNvSpPr/>
              <p:nvPr/>
            </p:nvSpPr>
            <p:spPr>
              <a:xfrm>
                <a:off x="9076175" y="7501766"/>
                <a:ext cx="215404" cy="234884"/>
              </a:xfrm>
              <a:custGeom>
                <a:avLst/>
                <a:gdLst>
                  <a:gd name="connsiteX0" fmla="*/ 105737 w 215404"/>
                  <a:gd name="connsiteY0" fmla="*/ 0 h 234884"/>
                  <a:gd name="connsiteX1" fmla="*/ 0 w 215404"/>
                  <a:gd name="connsiteY1" fmla="*/ 171919 h 234884"/>
                  <a:gd name="connsiteX2" fmla="*/ 83636 w 215404"/>
                  <a:gd name="connsiteY2" fmla="*/ 234884 h 234884"/>
                  <a:gd name="connsiteX3" fmla="*/ 215405 w 215404"/>
                  <a:gd name="connsiteY3" fmla="*/ 73867 h 234884"/>
                  <a:gd name="connsiteX4" fmla="*/ 105737 w 215404"/>
                  <a:gd name="connsiteY4" fmla="*/ 0 h 234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404" h="234884">
                    <a:moveTo>
                      <a:pt x="105737" y="0"/>
                    </a:moveTo>
                    <a:lnTo>
                      <a:pt x="0" y="171919"/>
                    </a:lnTo>
                    <a:lnTo>
                      <a:pt x="83636" y="234884"/>
                    </a:lnTo>
                    <a:lnTo>
                      <a:pt x="215405" y="73867"/>
                    </a:lnTo>
                    <a:lnTo>
                      <a:pt x="105737" y="0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19" name="Forma Livre: Forma 2918">
                <a:extLst>
                  <a:ext uri="{FF2B5EF4-FFF2-40B4-BE49-F238E27FC236}">
                    <a16:creationId xmlns:a16="http://schemas.microsoft.com/office/drawing/2014/main" id="{8A418E5F-7B7E-469D-16C9-6074BA2ADBC7}"/>
                  </a:ext>
                </a:extLst>
              </p:cNvPr>
              <p:cNvSpPr/>
              <p:nvPr/>
            </p:nvSpPr>
            <p:spPr>
              <a:xfrm>
                <a:off x="8942322" y="7644286"/>
                <a:ext cx="231726" cy="145619"/>
              </a:xfrm>
              <a:custGeom>
                <a:avLst/>
                <a:gdLst>
                  <a:gd name="connsiteX0" fmla="*/ 141240 w 231726"/>
                  <a:gd name="connsiteY0" fmla="*/ 15757 h 145619"/>
                  <a:gd name="connsiteX1" fmla="*/ 137011 w 231726"/>
                  <a:gd name="connsiteY1" fmla="*/ 21297 h 145619"/>
                  <a:gd name="connsiteX2" fmla="*/ 0 w 231726"/>
                  <a:gd name="connsiteY2" fmla="*/ 4856 h 145619"/>
                  <a:gd name="connsiteX3" fmla="*/ 187466 w 231726"/>
                  <a:gd name="connsiteY3" fmla="*/ 145620 h 145619"/>
                  <a:gd name="connsiteX4" fmla="*/ 231727 w 231726"/>
                  <a:gd name="connsiteY4" fmla="*/ 81225 h 145619"/>
                  <a:gd name="connsiteX5" fmla="*/ 141240 w 231726"/>
                  <a:gd name="connsiteY5" fmla="*/ 15757 h 145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726" h="145619">
                    <a:moveTo>
                      <a:pt x="141240" y="15757"/>
                    </a:moveTo>
                    <a:lnTo>
                      <a:pt x="137011" y="21297"/>
                    </a:lnTo>
                    <a:cubicBezTo>
                      <a:pt x="137011" y="21297"/>
                      <a:pt x="14237" y="-12240"/>
                      <a:pt x="0" y="4856"/>
                    </a:cubicBezTo>
                    <a:lnTo>
                      <a:pt x="187466" y="145620"/>
                    </a:lnTo>
                    <a:lnTo>
                      <a:pt x="231727" y="81225"/>
                    </a:lnTo>
                    <a:cubicBezTo>
                      <a:pt x="193483" y="73594"/>
                      <a:pt x="160452" y="49694"/>
                      <a:pt x="141240" y="1575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0" name="Forma Livre: Forma 2919">
                <a:extLst>
                  <a:ext uri="{FF2B5EF4-FFF2-40B4-BE49-F238E27FC236}">
                    <a16:creationId xmlns:a16="http://schemas.microsoft.com/office/drawing/2014/main" id="{F69679B7-561B-C319-15AE-792F77DA498A}"/>
                  </a:ext>
                </a:extLst>
              </p:cNvPr>
              <p:cNvSpPr/>
              <p:nvPr/>
            </p:nvSpPr>
            <p:spPr>
              <a:xfrm>
                <a:off x="9124148" y="7727879"/>
                <a:ext cx="17669" cy="18080"/>
              </a:xfrm>
              <a:custGeom>
                <a:avLst/>
                <a:gdLst>
                  <a:gd name="connsiteX0" fmla="*/ 15827 w 17669"/>
                  <a:gd name="connsiteY0" fmla="*/ 3351 h 18080"/>
                  <a:gd name="connsiteX1" fmla="*/ 14576 w 17669"/>
                  <a:gd name="connsiteY1" fmla="*/ 16099 h 18080"/>
                  <a:gd name="connsiteX2" fmla="*/ 1947 w 17669"/>
                  <a:gd name="connsiteY2" fmla="*/ 14967 h 18080"/>
                  <a:gd name="connsiteX3" fmla="*/ 3317 w 17669"/>
                  <a:gd name="connsiteY3" fmla="*/ 1504 h 18080"/>
                  <a:gd name="connsiteX4" fmla="*/ 16304 w 17669"/>
                  <a:gd name="connsiteY4" fmla="*/ 4125 h 1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" h="18080">
                    <a:moveTo>
                      <a:pt x="15827" y="3351"/>
                    </a:moveTo>
                    <a:cubicBezTo>
                      <a:pt x="18698" y="7306"/>
                      <a:pt x="18162" y="12780"/>
                      <a:pt x="14576" y="16099"/>
                    </a:cubicBezTo>
                    <a:cubicBezTo>
                      <a:pt x="10734" y="19131"/>
                      <a:pt x="5194" y="18630"/>
                      <a:pt x="1947" y="14967"/>
                    </a:cubicBezTo>
                    <a:cubicBezTo>
                      <a:pt x="-1103" y="10791"/>
                      <a:pt x="-513" y="4983"/>
                      <a:pt x="3317" y="1504"/>
                    </a:cubicBezTo>
                    <a:cubicBezTo>
                      <a:pt x="7642" y="-1266"/>
                      <a:pt x="13391" y="-105"/>
                      <a:pt x="16304" y="4125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1" name="Forma Livre: Forma 2920">
                <a:extLst>
                  <a:ext uri="{FF2B5EF4-FFF2-40B4-BE49-F238E27FC236}">
                    <a16:creationId xmlns:a16="http://schemas.microsoft.com/office/drawing/2014/main" id="{211088C3-B0C1-4647-89C9-EAC2ADD5649C}"/>
                  </a:ext>
                </a:extLst>
              </p:cNvPr>
              <p:cNvSpPr/>
              <p:nvPr/>
            </p:nvSpPr>
            <p:spPr>
              <a:xfrm>
                <a:off x="8942024" y="7644817"/>
                <a:ext cx="198367" cy="145088"/>
              </a:xfrm>
              <a:custGeom>
                <a:avLst/>
                <a:gdLst>
                  <a:gd name="connsiteX0" fmla="*/ 187764 w 198367"/>
                  <a:gd name="connsiteY0" fmla="*/ 145089 h 145088"/>
                  <a:gd name="connsiteX1" fmla="*/ 198368 w 198367"/>
                  <a:gd name="connsiteY1" fmla="*/ 129601 h 145088"/>
                  <a:gd name="connsiteX2" fmla="*/ 14535 w 198367"/>
                  <a:gd name="connsiteY2" fmla="*/ 513 h 145088"/>
                  <a:gd name="connsiteX3" fmla="*/ 0 w 198367"/>
                  <a:gd name="connsiteY3" fmla="*/ 4504 h 145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367" h="145088">
                    <a:moveTo>
                      <a:pt x="187764" y="145089"/>
                    </a:moveTo>
                    <a:lnTo>
                      <a:pt x="198368" y="129601"/>
                    </a:lnTo>
                    <a:lnTo>
                      <a:pt x="14535" y="513"/>
                    </a:lnTo>
                    <a:cubicBezTo>
                      <a:pt x="14535" y="513"/>
                      <a:pt x="3455" y="-2109"/>
                      <a:pt x="0" y="4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2" name="Forma Livre: Forma 2921">
                <a:extLst>
                  <a:ext uri="{FF2B5EF4-FFF2-40B4-BE49-F238E27FC236}">
                    <a16:creationId xmlns:a16="http://schemas.microsoft.com/office/drawing/2014/main" id="{95DFE284-635B-B2A3-7E93-68E3EA09F5F1}"/>
                  </a:ext>
                </a:extLst>
              </p:cNvPr>
              <p:cNvSpPr/>
              <p:nvPr/>
            </p:nvSpPr>
            <p:spPr>
              <a:xfrm>
                <a:off x="9078252" y="7665454"/>
                <a:ext cx="11066" cy="23554"/>
              </a:xfrm>
              <a:custGeom>
                <a:avLst/>
                <a:gdLst>
                  <a:gd name="connsiteX0" fmla="*/ 68 w 11066"/>
                  <a:gd name="connsiteY0" fmla="*/ 189 h 23554"/>
                  <a:gd name="connsiteX1" fmla="*/ 6025 w 11066"/>
                  <a:gd name="connsiteY1" fmla="*/ 11269 h 23554"/>
                  <a:gd name="connsiteX2" fmla="*/ 8944 w 11066"/>
                  <a:gd name="connsiteY2" fmla="*/ 23540 h 23554"/>
                  <a:gd name="connsiteX3" fmla="*/ 9719 w 11066"/>
                  <a:gd name="connsiteY3" fmla="*/ 9899 h 23554"/>
                  <a:gd name="connsiteX4" fmla="*/ 68 w 11066"/>
                  <a:gd name="connsiteY4" fmla="*/ 189 h 23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66" h="23554">
                    <a:moveTo>
                      <a:pt x="68" y="189"/>
                    </a:moveTo>
                    <a:cubicBezTo>
                      <a:pt x="-587" y="1142"/>
                      <a:pt x="3642" y="4954"/>
                      <a:pt x="6025" y="11269"/>
                    </a:cubicBezTo>
                    <a:cubicBezTo>
                      <a:pt x="8408" y="17583"/>
                      <a:pt x="7812" y="23183"/>
                      <a:pt x="8944" y="23540"/>
                    </a:cubicBezTo>
                    <a:cubicBezTo>
                      <a:pt x="10076" y="23898"/>
                      <a:pt x="12637" y="17583"/>
                      <a:pt x="9719" y="9899"/>
                    </a:cubicBezTo>
                    <a:cubicBezTo>
                      <a:pt x="6800" y="2214"/>
                      <a:pt x="485" y="-824"/>
                      <a:pt x="68" y="18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3" name="Forma Livre: Forma 2922">
                <a:extLst>
                  <a:ext uri="{FF2B5EF4-FFF2-40B4-BE49-F238E27FC236}">
                    <a16:creationId xmlns:a16="http://schemas.microsoft.com/office/drawing/2014/main" id="{D93E6445-0723-F01B-39FB-B98A6241035D}"/>
                  </a:ext>
                </a:extLst>
              </p:cNvPr>
              <p:cNvSpPr/>
              <p:nvPr/>
            </p:nvSpPr>
            <p:spPr>
              <a:xfrm>
                <a:off x="9052172" y="7658911"/>
                <a:ext cx="6278" cy="23224"/>
              </a:xfrm>
              <a:custGeom>
                <a:avLst/>
                <a:gdLst>
                  <a:gd name="connsiteX0" fmla="*/ 175 w 6278"/>
                  <a:gd name="connsiteY0" fmla="*/ 119 h 23224"/>
                  <a:gd name="connsiteX1" fmla="*/ 2320 w 6278"/>
                  <a:gd name="connsiteY1" fmla="*/ 11557 h 23224"/>
                  <a:gd name="connsiteX2" fmla="*/ 1248 w 6278"/>
                  <a:gd name="connsiteY2" fmla="*/ 23173 h 23224"/>
                  <a:gd name="connsiteX3" fmla="*/ 6251 w 6278"/>
                  <a:gd name="connsiteY3" fmla="*/ 11259 h 23224"/>
                  <a:gd name="connsiteX4" fmla="*/ 175 w 6278"/>
                  <a:gd name="connsiteY4" fmla="*/ 119 h 2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8" h="23224">
                    <a:moveTo>
                      <a:pt x="175" y="119"/>
                    </a:moveTo>
                    <a:cubicBezTo>
                      <a:pt x="-718" y="834"/>
                      <a:pt x="2082" y="5361"/>
                      <a:pt x="2320" y="11557"/>
                    </a:cubicBezTo>
                    <a:cubicBezTo>
                      <a:pt x="2558" y="17752"/>
                      <a:pt x="294" y="22577"/>
                      <a:pt x="1248" y="23173"/>
                    </a:cubicBezTo>
                    <a:cubicBezTo>
                      <a:pt x="2201" y="23768"/>
                      <a:pt x="6668" y="19122"/>
                      <a:pt x="6251" y="11259"/>
                    </a:cubicBezTo>
                    <a:cubicBezTo>
                      <a:pt x="5835" y="3396"/>
                      <a:pt x="1009" y="-774"/>
                      <a:pt x="175" y="11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4" name="Forma Livre: Forma 2923">
                <a:extLst>
                  <a:ext uri="{FF2B5EF4-FFF2-40B4-BE49-F238E27FC236}">
                    <a16:creationId xmlns:a16="http://schemas.microsoft.com/office/drawing/2014/main" id="{EF9F9739-D0A2-4B60-B6F4-EFB4FF0FD93B}"/>
                  </a:ext>
                </a:extLst>
              </p:cNvPr>
              <p:cNvSpPr/>
              <p:nvPr/>
            </p:nvSpPr>
            <p:spPr>
              <a:xfrm>
                <a:off x="9023426" y="7653050"/>
                <a:ext cx="7458" cy="21229"/>
              </a:xfrm>
              <a:custGeom>
                <a:avLst/>
                <a:gdLst>
                  <a:gd name="connsiteX0" fmla="*/ 268 w 7458"/>
                  <a:gd name="connsiteY0" fmla="*/ 21112 h 21229"/>
                  <a:gd name="connsiteX1" fmla="*/ 7059 w 7458"/>
                  <a:gd name="connsiteY1" fmla="*/ 11521 h 21229"/>
                  <a:gd name="connsiteX2" fmla="*/ 4736 w 7458"/>
                  <a:gd name="connsiteY2" fmla="*/ 24 h 21229"/>
                  <a:gd name="connsiteX3" fmla="*/ 3128 w 7458"/>
                  <a:gd name="connsiteY3" fmla="*/ 10687 h 21229"/>
                  <a:gd name="connsiteX4" fmla="*/ 268 w 7458"/>
                  <a:gd name="connsiteY4" fmla="*/ 21112 h 2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8" h="21229">
                    <a:moveTo>
                      <a:pt x="268" y="21112"/>
                    </a:moveTo>
                    <a:cubicBezTo>
                      <a:pt x="923" y="21946"/>
                      <a:pt x="5629" y="18312"/>
                      <a:pt x="7059" y="11521"/>
                    </a:cubicBezTo>
                    <a:cubicBezTo>
                      <a:pt x="8489" y="4730"/>
                      <a:pt x="5689" y="-393"/>
                      <a:pt x="4736" y="24"/>
                    </a:cubicBezTo>
                    <a:cubicBezTo>
                      <a:pt x="3783" y="441"/>
                      <a:pt x="4378" y="5147"/>
                      <a:pt x="3128" y="10687"/>
                    </a:cubicBezTo>
                    <a:cubicBezTo>
                      <a:pt x="1876" y="16227"/>
                      <a:pt x="-864" y="20337"/>
                      <a:pt x="268" y="2111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5" name="Forma Livre: Forma 2924">
                <a:extLst>
                  <a:ext uri="{FF2B5EF4-FFF2-40B4-BE49-F238E27FC236}">
                    <a16:creationId xmlns:a16="http://schemas.microsoft.com/office/drawing/2014/main" id="{B0F73A96-5401-5285-0A89-50EC917A5FF7}"/>
                  </a:ext>
                </a:extLst>
              </p:cNvPr>
              <p:cNvSpPr/>
              <p:nvPr/>
            </p:nvSpPr>
            <p:spPr>
              <a:xfrm>
                <a:off x="9399878" y="7652716"/>
                <a:ext cx="121999" cy="264013"/>
              </a:xfrm>
              <a:custGeom>
                <a:avLst/>
                <a:gdLst>
                  <a:gd name="connsiteX0" fmla="*/ 0 w 121999"/>
                  <a:gd name="connsiteY0" fmla="*/ 3336 h 264013"/>
                  <a:gd name="connsiteX1" fmla="*/ 3157 w 121999"/>
                  <a:gd name="connsiteY1" fmla="*/ 264014 h 264013"/>
                  <a:gd name="connsiteX2" fmla="*/ 91082 w 121999"/>
                  <a:gd name="connsiteY2" fmla="*/ 234706 h 264013"/>
                  <a:gd name="connsiteX3" fmla="*/ 121999 w 121999"/>
                  <a:gd name="connsiteY3" fmla="*/ 0 h 264013"/>
                  <a:gd name="connsiteX4" fmla="*/ 0 w 121999"/>
                  <a:gd name="connsiteY4" fmla="*/ 3336 h 26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99" h="264013">
                    <a:moveTo>
                      <a:pt x="0" y="3336"/>
                    </a:moveTo>
                    <a:lnTo>
                      <a:pt x="3157" y="264014"/>
                    </a:lnTo>
                    <a:lnTo>
                      <a:pt x="91082" y="234706"/>
                    </a:lnTo>
                    <a:lnTo>
                      <a:pt x="121999" y="0"/>
                    </a:lnTo>
                    <a:lnTo>
                      <a:pt x="0" y="3336"/>
                    </a:lnTo>
                    <a:close/>
                  </a:path>
                </a:pathLst>
              </a:custGeom>
              <a:solidFill>
                <a:srgbClr val="FFBE9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6" name="Forma Livre: Forma 2925">
                <a:extLst>
                  <a:ext uri="{FF2B5EF4-FFF2-40B4-BE49-F238E27FC236}">
                    <a16:creationId xmlns:a16="http://schemas.microsoft.com/office/drawing/2014/main" id="{6D6BCA21-08BD-5D33-6B78-324DCEFE1D19}"/>
                  </a:ext>
                </a:extLst>
              </p:cNvPr>
              <p:cNvSpPr/>
              <p:nvPr/>
            </p:nvSpPr>
            <p:spPr>
              <a:xfrm>
                <a:off x="9371349" y="7871695"/>
                <a:ext cx="135788" cy="182561"/>
              </a:xfrm>
              <a:custGeom>
                <a:avLst/>
                <a:gdLst>
                  <a:gd name="connsiteX0" fmla="*/ 120088 w 135788"/>
                  <a:gd name="connsiteY0" fmla="*/ 0 h 182561"/>
                  <a:gd name="connsiteX1" fmla="*/ 29602 w 135788"/>
                  <a:gd name="connsiteY1" fmla="*/ 13939 h 182561"/>
                  <a:gd name="connsiteX2" fmla="*/ 23645 w 135788"/>
                  <a:gd name="connsiteY2" fmla="*/ 32466 h 182561"/>
                  <a:gd name="connsiteX3" fmla="*/ 293 w 135788"/>
                  <a:gd name="connsiteY3" fmla="*/ 162388 h 182561"/>
                  <a:gd name="connsiteX4" fmla="*/ 12207 w 135788"/>
                  <a:gd name="connsiteY4" fmla="*/ 181807 h 182561"/>
                  <a:gd name="connsiteX5" fmla="*/ 30078 w 135788"/>
                  <a:gd name="connsiteY5" fmla="*/ 176863 h 182561"/>
                  <a:gd name="connsiteX6" fmla="*/ 135755 w 135788"/>
                  <a:gd name="connsiteY6" fmla="*/ 44677 h 182561"/>
                  <a:gd name="connsiteX7" fmla="*/ 132538 w 135788"/>
                  <a:gd name="connsiteY7" fmla="*/ 13582 h 182561"/>
                  <a:gd name="connsiteX8" fmla="*/ 120624 w 135788"/>
                  <a:gd name="connsiteY8" fmla="*/ 0 h 182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788" h="182561">
                    <a:moveTo>
                      <a:pt x="120088" y="0"/>
                    </a:moveTo>
                    <a:cubicBezTo>
                      <a:pt x="120088" y="0"/>
                      <a:pt x="62603" y="47954"/>
                      <a:pt x="29602" y="13939"/>
                    </a:cubicBezTo>
                    <a:lnTo>
                      <a:pt x="23645" y="32466"/>
                    </a:lnTo>
                    <a:lnTo>
                      <a:pt x="293" y="162388"/>
                    </a:lnTo>
                    <a:cubicBezTo>
                      <a:pt x="-1315" y="170960"/>
                      <a:pt x="3838" y="179353"/>
                      <a:pt x="12207" y="181807"/>
                    </a:cubicBezTo>
                    <a:cubicBezTo>
                      <a:pt x="18617" y="183767"/>
                      <a:pt x="25587" y="181837"/>
                      <a:pt x="30078" y="176863"/>
                    </a:cubicBezTo>
                    <a:cubicBezTo>
                      <a:pt x="53191" y="151188"/>
                      <a:pt x="137721" y="56353"/>
                      <a:pt x="135755" y="44677"/>
                    </a:cubicBezTo>
                    <a:lnTo>
                      <a:pt x="132538" y="13582"/>
                    </a:lnTo>
                    <a:cubicBezTo>
                      <a:pt x="131776" y="7017"/>
                      <a:pt x="127028" y="1614"/>
                      <a:pt x="120624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7" name="Forma Livre: Forma 2926">
                <a:extLst>
                  <a:ext uri="{FF2B5EF4-FFF2-40B4-BE49-F238E27FC236}">
                    <a16:creationId xmlns:a16="http://schemas.microsoft.com/office/drawing/2014/main" id="{A1B6F86D-9644-EAB5-2C1E-799F5FC96C02}"/>
                  </a:ext>
                </a:extLst>
              </p:cNvPr>
              <p:cNvSpPr/>
              <p:nvPr/>
            </p:nvSpPr>
            <p:spPr>
              <a:xfrm>
                <a:off x="9385879" y="7905650"/>
                <a:ext cx="119988" cy="148699"/>
              </a:xfrm>
              <a:custGeom>
                <a:avLst/>
                <a:gdLst>
                  <a:gd name="connsiteX0" fmla="*/ 60 w 119988"/>
                  <a:gd name="connsiteY0" fmla="*/ 148567 h 148699"/>
                  <a:gd name="connsiteX1" fmla="*/ 119199 w 119988"/>
                  <a:gd name="connsiteY1" fmla="*/ 0 h 148699"/>
                  <a:gd name="connsiteX2" fmla="*/ 119795 w 119988"/>
                  <a:gd name="connsiteY2" fmla="*/ 6791 h 148699"/>
                  <a:gd name="connsiteX3" fmla="*/ 114910 w 119988"/>
                  <a:gd name="connsiteY3" fmla="*/ 22398 h 148699"/>
                  <a:gd name="connsiteX4" fmla="*/ 14952 w 119988"/>
                  <a:gd name="connsiteY4" fmla="*/ 142968 h 148699"/>
                  <a:gd name="connsiteX5" fmla="*/ 0 w 119988"/>
                  <a:gd name="connsiteY5" fmla="*/ 148567 h 14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988" h="148699">
                    <a:moveTo>
                      <a:pt x="60" y="148567"/>
                    </a:moveTo>
                    <a:lnTo>
                      <a:pt x="119199" y="0"/>
                    </a:lnTo>
                    <a:lnTo>
                      <a:pt x="119795" y="6791"/>
                    </a:lnTo>
                    <a:cubicBezTo>
                      <a:pt x="120611" y="12462"/>
                      <a:pt x="118818" y="18205"/>
                      <a:pt x="114910" y="22398"/>
                    </a:cubicBezTo>
                    <a:cubicBezTo>
                      <a:pt x="105558" y="37350"/>
                      <a:pt x="79168" y="71305"/>
                      <a:pt x="14952" y="142968"/>
                    </a:cubicBezTo>
                    <a:cubicBezTo>
                      <a:pt x="11187" y="147173"/>
                      <a:pt x="5600" y="149264"/>
                      <a:pt x="0" y="1485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8" name="Forma Livre: Forma 2927">
                <a:extLst>
                  <a:ext uri="{FF2B5EF4-FFF2-40B4-BE49-F238E27FC236}">
                    <a16:creationId xmlns:a16="http://schemas.microsoft.com/office/drawing/2014/main" id="{5A8B4630-13B8-CA44-BBB4-140C29CCEF4D}"/>
                  </a:ext>
                </a:extLst>
              </p:cNvPr>
              <p:cNvSpPr/>
              <p:nvPr/>
            </p:nvSpPr>
            <p:spPr>
              <a:xfrm>
                <a:off x="9480735" y="7884750"/>
                <a:ext cx="19334" cy="19174"/>
              </a:xfrm>
              <a:custGeom>
                <a:avLst/>
                <a:gdLst>
                  <a:gd name="connsiteX0" fmla="*/ 3494 w 19334"/>
                  <a:gd name="connsiteY0" fmla="*/ 2433 h 19174"/>
                  <a:gd name="connsiteX1" fmla="*/ 1826 w 19334"/>
                  <a:gd name="connsiteY1" fmla="*/ 15657 h 19174"/>
                  <a:gd name="connsiteX2" fmla="*/ 15289 w 19334"/>
                  <a:gd name="connsiteY2" fmla="*/ 17325 h 19174"/>
                  <a:gd name="connsiteX3" fmla="*/ 17594 w 19334"/>
                  <a:gd name="connsiteY3" fmla="*/ 4047 h 19174"/>
                  <a:gd name="connsiteX4" fmla="*/ 4316 w 19334"/>
                  <a:gd name="connsiteY4" fmla="*/ 1736 h 19174"/>
                  <a:gd name="connsiteX5" fmla="*/ 2779 w 19334"/>
                  <a:gd name="connsiteY5" fmla="*/ 3088 h 19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34" h="19174">
                    <a:moveTo>
                      <a:pt x="3494" y="2433"/>
                    </a:moveTo>
                    <a:cubicBezTo>
                      <a:pt x="-420" y="5733"/>
                      <a:pt x="-1146" y="11487"/>
                      <a:pt x="1826" y="15657"/>
                    </a:cubicBezTo>
                    <a:cubicBezTo>
                      <a:pt x="5210" y="19607"/>
                      <a:pt x="11042" y="20328"/>
                      <a:pt x="15289" y="17325"/>
                    </a:cubicBezTo>
                    <a:cubicBezTo>
                      <a:pt x="19596" y="14293"/>
                      <a:pt x="20626" y="8348"/>
                      <a:pt x="17594" y="4047"/>
                    </a:cubicBezTo>
                    <a:cubicBezTo>
                      <a:pt x="14568" y="-260"/>
                      <a:pt x="8623" y="-1290"/>
                      <a:pt x="4316" y="1736"/>
                    </a:cubicBezTo>
                    <a:cubicBezTo>
                      <a:pt x="3756" y="2129"/>
                      <a:pt x="3244" y="2582"/>
                      <a:pt x="2779" y="3088"/>
                    </a:cubicBezTo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29" name="Forma Livre: Forma 2928">
                <a:extLst>
                  <a:ext uri="{FF2B5EF4-FFF2-40B4-BE49-F238E27FC236}">
                    <a16:creationId xmlns:a16="http://schemas.microsoft.com/office/drawing/2014/main" id="{E8F9AB50-D072-F6C4-0C1A-9B31A6428B6A}"/>
                  </a:ext>
                </a:extLst>
              </p:cNvPr>
              <p:cNvSpPr/>
              <p:nvPr/>
            </p:nvSpPr>
            <p:spPr>
              <a:xfrm>
                <a:off x="9382960" y="7964507"/>
                <a:ext cx="34925" cy="16319"/>
              </a:xfrm>
              <a:custGeom>
                <a:avLst/>
                <a:gdLst>
                  <a:gd name="connsiteX0" fmla="*/ 34789 w 34925"/>
                  <a:gd name="connsiteY0" fmla="*/ 16320 h 16319"/>
                  <a:gd name="connsiteX1" fmla="*/ 19241 w 34925"/>
                  <a:gd name="connsiteY1" fmla="*/ 5061 h 16319"/>
                  <a:gd name="connsiteX2" fmla="*/ 0 w 34925"/>
                  <a:gd name="connsiteY2" fmla="*/ 3214 h 16319"/>
                  <a:gd name="connsiteX3" fmla="*/ 5600 w 34925"/>
                  <a:gd name="connsiteY3" fmla="*/ 534 h 16319"/>
                  <a:gd name="connsiteX4" fmla="*/ 20611 w 34925"/>
                  <a:gd name="connsiteY4" fmla="*/ 1785 h 16319"/>
                  <a:gd name="connsiteX5" fmla="*/ 32525 w 34925"/>
                  <a:gd name="connsiteY5" fmla="*/ 10661 h 16319"/>
                  <a:gd name="connsiteX6" fmla="*/ 34789 w 34925"/>
                  <a:gd name="connsiteY6" fmla="*/ 16320 h 1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925" h="16319">
                    <a:moveTo>
                      <a:pt x="34789" y="16320"/>
                    </a:moveTo>
                    <a:cubicBezTo>
                      <a:pt x="30369" y="11614"/>
                      <a:pt x="25091" y="7795"/>
                      <a:pt x="19241" y="5061"/>
                    </a:cubicBezTo>
                    <a:cubicBezTo>
                      <a:pt x="12998" y="3262"/>
                      <a:pt x="6475" y="2637"/>
                      <a:pt x="0" y="3214"/>
                    </a:cubicBezTo>
                    <a:cubicBezTo>
                      <a:pt x="0" y="2797"/>
                      <a:pt x="1787" y="1368"/>
                      <a:pt x="5600" y="534"/>
                    </a:cubicBezTo>
                    <a:cubicBezTo>
                      <a:pt x="10621" y="-479"/>
                      <a:pt x="15828" y="-44"/>
                      <a:pt x="20611" y="1785"/>
                    </a:cubicBezTo>
                    <a:cubicBezTo>
                      <a:pt x="25359" y="3530"/>
                      <a:pt x="29493" y="6610"/>
                      <a:pt x="32525" y="10661"/>
                    </a:cubicBezTo>
                    <a:cubicBezTo>
                      <a:pt x="34729" y="13818"/>
                      <a:pt x="35206" y="16141"/>
                      <a:pt x="34789" y="16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0" name="Forma Livre: Forma 2929">
                <a:extLst>
                  <a:ext uri="{FF2B5EF4-FFF2-40B4-BE49-F238E27FC236}">
                    <a16:creationId xmlns:a16="http://schemas.microsoft.com/office/drawing/2014/main" id="{7A90F1F7-FC74-D82D-A2FC-BCA4D1C5DA86}"/>
                  </a:ext>
                </a:extLst>
              </p:cNvPr>
              <p:cNvSpPr/>
              <p:nvPr/>
            </p:nvSpPr>
            <p:spPr>
              <a:xfrm>
                <a:off x="9376381" y="7993377"/>
                <a:ext cx="31613" cy="9967"/>
              </a:xfrm>
              <a:custGeom>
                <a:avLst/>
                <a:gdLst>
                  <a:gd name="connsiteX0" fmla="*/ 31539 w 31613"/>
                  <a:gd name="connsiteY0" fmla="*/ 9967 h 9967"/>
                  <a:gd name="connsiteX1" fmla="*/ 16289 w 31613"/>
                  <a:gd name="connsiteY1" fmla="*/ 4010 h 9967"/>
                  <a:gd name="connsiteX2" fmla="*/ 27 w 31613"/>
                  <a:gd name="connsiteY2" fmla="*/ 3415 h 9967"/>
                  <a:gd name="connsiteX3" fmla="*/ 17064 w 31613"/>
                  <a:gd name="connsiteY3" fmla="*/ 555 h 9967"/>
                  <a:gd name="connsiteX4" fmla="*/ 31539 w 31613"/>
                  <a:gd name="connsiteY4" fmla="*/ 9967 h 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13" h="9967">
                    <a:moveTo>
                      <a:pt x="31539" y="9967"/>
                    </a:moveTo>
                    <a:cubicBezTo>
                      <a:pt x="26577" y="7686"/>
                      <a:pt x="21484" y="5696"/>
                      <a:pt x="16289" y="4010"/>
                    </a:cubicBezTo>
                    <a:cubicBezTo>
                      <a:pt x="10886" y="3468"/>
                      <a:pt x="5454" y="3266"/>
                      <a:pt x="27" y="3415"/>
                    </a:cubicBezTo>
                    <a:cubicBezTo>
                      <a:pt x="-509" y="2640"/>
                      <a:pt x="7115" y="-1470"/>
                      <a:pt x="17064" y="555"/>
                    </a:cubicBezTo>
                    <a:cubicBezTo>
                      <a:pt x="27012" y="2580"/>
                      <a:pt x="32314" y="9372"/>
                      <a:pt x="31539" y="996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1" name="Forma Livre: Forma 2930">
                <a:extLst>
                  <a:ext uri="{FF2B5EF4-FFF2-40B4-BE49-F238E27FC236}">
                    <a16:creationId xmlns:a16="http://schemas.microsoft.com/office/drawing/2014/main" id="{D94C9A1F-3EBF-74F4-4B4E-E401EF9986DC}"/>
                  </a:ext>
                </a:extLst>
              </p:cNvPr>
              <p:cNvSpPr/>
              <p:nvPr/>
            </p:nvSpPr>
            <p:spPr>
              <a:xfrm>
                <a:off x="9389454" y="7935447"/>
                <a:ext cx="47774" cy="15958"/>
              </a:xfrm>
              <a:custGeom>
                <a:avLst/>
                <a:gdLst>
                  <a:gd name="connsiteX0" fmla="*/ 47775 w 47774"/>
                  <a:gd name="connsiteY0" fmla="*/ 15893 h 15958"/>
                  <a:gd name="connsiteX1" fmla="*/ 24900 w 47774"/>
                  <a:gd name="connsiteY1" fmla="*/ 5707 h 15958"/>
                  <a:gd name="connsiteX2" fmla="*/ 0 w 47774"/>
                  <a:gd name="connsiteY2" fmla="*/ 2252 h 15958"/>
                  <a:gd name="connsiteX3" fmla="*/ 25973 w 47774"/>
                  <a:gd name="connsiteY3" fmla="*/ 2252 h 15958"/>
                  <a:gd name="connsiteX4" fmla="*/ 47775 w 47774"/>
                  <a:gd name="connsiteY4" fmla="*/ 15893 h 15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74" h="15958">
                    <a:moveTo>
                      <a:pt x="47775" y="15893"/>
                    </a:moveTo>
                    <a:cubicBezTo>
                      <a:pt x="47060" y="16727"/>
                      <a:pt x="38244" y="9400"/>
                      <a:pt x="24900" y="5707"/>
                    </a:cubicBezTo>
                    <a:cubicBezTo>
                      <a:pt x="11557" y="2014"/>
                      <a:pt x="119" y="3324"/>
                      <a:pt x="0" y="2252"/>
                    </a:cubicBezTo>
                    <a:cubicBezTo>
                      <a:pt x="8399" y="-751"/>
                      <a:pt x="17573" y="-751"/>
                      <a:pt x="25973" y="2252"/>
                    </a:cubicBezTo>
                    <a:cubicBezTo>
                      <a:pt x="34616" y="4099"/>
                      <a:pt x="42336" y="8930"/>
                      <a:pt x="47775" y="1589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2" name="Forma Livre: Forma 2931">
                <a:extLst>
                  <a:ext uri="{FF2B5EF4-FFF2-40B4-BE49-F238E27FC236}">
                    <a16:creationId xmlns:a16="http://schemas.microsoft.com/office/drawing/2014/main" id="{8808E70D-F034-4FE5-793A-595397DFBCB9}"/>
                  </a:ext>
                </a:extLst>
              </p:cNvPr>
              <p:cNvSpPr/>
              <p:nvPr/>
            </p:nvSpPr>
            <p:spPr>
              <a:xfrm>
                <a:off x="9393490" y="7907430"/>
                <a:ext cx="43142" cy="7198"/>
              </a:xfrm>
              <a:custGeom>
                <a:avLst/>
                <a:gdLst>
                  <a:gd name="connsiteX0" fmla="*/ 43143 w 43142"/>
                  <a:gd name="connsiteY0" fmla="*/ 5070 h 7198"/>
                  <a:gd name="connsiteX1" fmla="*/ 21459 w 43142"/>
                  <a:gd name="connsiteY1" fmla="*/ 3819 h 7198"/>
                  <a:gd name="connsiteX2" fmla="*/ 14 w 43142"/>
                  <a:gd name="connsiteY2" fmla="*/ 7036 h 7198"/>
                  <a:gd name="connsiteX3" fmla="*/ 21340 w 43142"/>
                  <a:gd name="connsiteY3" fmla="*/ 245 h 7198"/>
                  <a:gd name="connsiteX4" fmla="*/ 43143 w 43142"/>
                  <a:gd name="connsiteY4" fmla="*/ 5070 h 7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42" h="7198">
                    <a:moveTo>
                      <a:pt x="43143" y="5070"/>
                    </a:moveTo>
                    <a:cubicBezTo>
                      <a:pt x="42785" y="6083"/>
                      <a:pt x="33373" y="3164"/>
                      <a:pt x="21459" y="3819"/>
                    </a:cubicBezTo>
                    <a:cubicBezTo>
                      <a:pt x="9545" y="4474"/>
                      <a:pt x="431" y="7989"/>
                      <a:pt x="14" y="7036"/>
                    </a:cubicBezTo>
                    <a:cubicBezTo>
                      <a:pt x="-403" y="6083"/>
                      <a:pt x="8533" y="781"/>
                      <a:pt x="21340" y="245"/>
                    </a:cubicBezTo>
                    <a:cubicBezTo>
                      <a:pt x="28947" y="-678"/>
                      <a:pt x="36638" y="1025"/>
                      <a:pt x="43143" y="507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3" name="Forma Livre: Forma 2932">
                <a:extLst>
                  <a:ext uri="{FF2B5EF4-FFF2-40B4-BE49-F238E27FC236}">
                    <a16:creationId xmlns:a16="http://schemas.microsoft.com/office/drawing/2014/main" id="{2293CFE0-A1C9-364D-EA8A-3962DC05AB76}"/>
                  </a:ext>
                </a:extLst>
              </p:cNvPr>
              <p:cNvSpPr/>
              <p:nvPr/>
            </p:nvSpPr>
            <p:spPr>
              <a:xfrm>
                <a:off x="9384083" y="7881541"/>
                <a:ext cx="49587" cy="29946"/>
              </a:xfrm>
              <a:custGeom>
                <a:avLst/>
                <a:gdLst>
                  <a:gd name="connsiteX0" fmla="*/ 24135 w 49587"/>
                  <a:gd name="connsiteY0" fmla="*/ 29946 h 29946"/>
                  <a:gd name="connsiteX1" fmla="*/ 24493 w 49587"/>
                  <a:gd name="connsiteY1" fmla="*/ 23989 h 29946"/>
                  <a:gd name="connsiteX2" fmla="*/ 31046 w 49587"/>
                  <a:gd name="connsiteY2" fmla="*/ 8561 h 29946"/>
                  <a:gd name="connsiteX3" fmla="*/ 40160 w 49587"/>
                  <a:gd name="connsiteY3" fmla="*/ 340 h 29946"/>
                  <a:gd name="connsiteX4" fmla="*/ 47606 w 49587"/>
                  <a:gd name="connsiteY4" fmla="*/ 2485 h 29946"/>
                  <a:gd name="connsiteX5" fmla="*/ 49512 w 49587"/>
                  <a:gd name="connsiteY5" fmla="*/ 9990 h 29946"/>
                  <a:gd name="connsiteX6" fmla="*/ 26459 w 49587"/>
                  <a:gd name="connsiteY6" fmla="*/ 29589 h 29946"/>
                  <a:gd name="connsiteX7" fmla="*/ 725 w 49587"/>
                  <a:gd name="connsiteY7" fmla="*/ 13088 h 29946"/>
                  <a:gd name="connsiteX8" fmla="*/ 1022 w 49587"/>
                  <a:gd name="connsiteY8" fmla="*/ 5225 h 29946"/>
                  <a:gd name="connsiteX9" fmla="*/ 8349 w 49587"/>
                  <a:gd name="connsiteY9" fmla="*/ 2425 h 29946"/>
                  <a:gd name="connsiteX10" fmla="*/ 18655 w 49587"/>
                  <a:gd name="connsiteY10" fmla="*/ 8918 h 29946"/>
                  <a:gd name="connsiteX11" fmla="*/ 28603 w 49587"/>
                  <a:gd name="connsiteY11" fmla="*/ 22381 h 29946"/>
                  <a:gd name="connsiteX12" fmla="*/ 30629 w 49587"/>
                  <a:gd name="connsiteY12" fmla="*/ 28338 h 29946"/>
                  <a:gd name="connsiteX13" fmla="*/ 16868 w 49587"/>
                  <a:gd name="connsiteY13" fmla="*/ 10943 h 29946"/>
                  <a:gd name="connsiteX14" fmla="*/ 7754 w 49587"/>
                  <a:gd name="connsiteY14" fmla="*/ 5522 h 29946"/>
                  <a:gd name="connsiteX15" fmla="*/ 3763 w 49587"/>
                  <a:gd name="connsiteY15" fmla="*/ 7012 h 29946"/>
                  <a:gd name="connsiteX16" fmla="*/ 3763 w 49587"/>
                  <a:gd name="connsiteY16" fmla="*/ 12135 h 29946"/>
                  <a:gd name="connsiteX17" fmla="*/ 26280 w 49587"/>
                  <a:gd name="connsiteY17" fmla="*/ 26253 h 29946"/>
                  <a:gd name="connsiteX18" fmla="*/ 46057 w 49587"/>
                  <a:gd name="connsiteY18" fmla="*/ 9871 h 29946"/>
                  <a:gd name="connsiteX19" fmla="*/ 44985 w 49587"/>
                  <a:gd name="connsiteY19" fmla="*/ 4570 h 29946"/>
                  <a:gd name="connsiteX20" fmla="*/ 40875 w 49587"/>
                  <a:gd name="connsiteY20" fmla="*/ 3318 h 29946"/>
                  <a:gd name="connsiteX21" fmla="*/ 33011 w 49587"/>
                  <a:gd name="connsiteY21" fmla="*/ 10109 h 29946"/>
                  <a:gd name="connsiteX22" fmla="*/ 24135 w 49587"/>
                  <a:gd name="connsiteY22" fmla="*/ 29946 h 29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9587" h="29946">
                    <a:moveTo>
                      <a:pt x="24135" y="29946"/>
                    </a:moveTo>
                    <a:cubicBezTo>
                      <a:pt x="23766" y="27962"/>
                      <a:pt x="23885" y="25913"/>
                      <a:pt x="24493" y="23989"/>
                    </a:cubicBezTo>
                    <a:cubicBezTo>
                      <a:pt x="25619" y="18461"/>
                      <a:pt x="27847" y="13213"/>
                      <a:pt x="31046" y="8561"/>
                    </a:cubicBezTo>
                    <a:cubicBezTo>
                      <a:pt x="33083" y="4879"/>
                      <a:pt x="36294" y="1990"/>
                      <a:pt x="40160" y="340"/>
                    </a:cubicBezTo>
                    <a:cubicBezTo>
                      <a:pt x="42846" y="-536"/>
                      <a:pt x="45795" y="316"/>
                      <a:pt x="47606" y="2485"/>
                    </a:cubicBezTo>
                    <a:cubicBezTo>
                      <a:pt x="49149" y="4665"/>
                      <a:pt x="49828" y="7339"/>
                      <a:pt x="49512" y="9990"/>
                    </a:cubicBezTo>
                    <a:cubicBezTo>
                      <a:pt x="47493" y="21189"/>
                      <a:pt x="37837" y="29398"/>
                      <a:pt x="26459" y="29589"/>
                    </a:cubicBezTo>
                    <a:cubicBezTo>
                      <a:pt x="15337" y="29779"/>
                      <a:pt x="5192" y="23274"/>
                      <a:pt x="725" y="13088"/>
                    </a:cubicBezTo>
                    <a:cubicBezTo>
                      <a:pt x="-336" y="10550"/>
                      <a:pt x="-229" y="7673"/>
                      <a:pt x="1022" y="5225"/>
                    </a:cubicBezTo>
                    <a:cubicBezTo>
                      <a:pt x="2637" y="2848"/>
                      <a:pt x="5562" y="1728"/>
                      <a:pt x="8349" y="2425"/>
                    </a:cubicBezTo>
                    <a:cubicBezTo>
                      <a:pt x="12287" y="3658"/>
                      <a:pt x="15843" y="5898"/>
                      <a:pt x="18655" y="8918"/>
                    </a:cubicBezTo>
                    <a:cubicBezTo>
                      <a:pt x="22753" y="12766"/>
                      <a:pt x="26125" y="17329"/>
                      <a:pt x="28603" y="22381"/>
                    </a:cubicBezTo>
                    <a:cubicBezTo>
                      <a:pt x="29687" y="24204"/>
                      <a:pt x="30372" y="26235"/>
                      <a:pt x="30629" y="28338"/>
                    </a:cubicBezTo>
                    <a:cubicBezTo>
                      <a:pt x="26923" y="21892"/>
                      <a:pt x="22289" y="16031"/>
                      <a:pt x="16868" y="10943"/>
                    </a:cubicBezTo>
                    <a:cubicBezTo>
                      <a:pt x="14336" y="8400"/>
                      <a:pt x="11203" y="6535"/>
                      <a:pt x="7754" y="5522"/>
                    </a:cubicBezTo>
                    <a:cubicBezTo>
                      <a:pt x="6241" y="5088"/>
                      <a:pt x="4620" y="5689"/>
                      <a:pt x="3763" y="7012"/>
                    </a:cubicBezTo>
                    <a:cubicBezTo>
                      <a:pt x="3048" y="8644"/>
                      <a:pt x="3048" y="10503"/>
                      <a:pt x="3763" y="12135"/>
                    </a:cubicBezTo>
                    <a:cubicBezTo>
                      <a:pt x="7885" y="20820"/>
                      <a:pt x="16665" y="26324"/>
                      <a:pt x="26280" y="26253"/>
                    </a:cubicBezTo>
                    <a:cubicBezTo>
                      <a:pt x="35871" y="26027"/>
                      <a:pt x="44050" y="19247"/>
                      <a:pt x="46057" y="9871"/>
                    </a:cubicBezTo>
                    <a:cubicBezTo>
                      <a:pt x="46349" y="8030"/>
                      <a:pt x="45968" y="6148"/>
                      <a:pt x="44985" y="4570"/>
                    </a:cubicBezTo>
                    <a:cubicBezTo>
                      <a:pt x="44002" y="3348"/>
                      <a:pt x="42370" y="2848"/>
                      <a:pt x="40875" y="3318"/>
                    </a:cubicBezTo>
                    <a:cubicBezTo>
                      <a:pt x="37640" y="4754"/>
                      <a:pt x="34900" y="7119"/>
                      <a:pt x="33011" y="10109"/>
                    </a:cubicBezTo>
                    <a:cubicBezTo>
                      <a:pt x="28913" y="16150"/>
                      <a:pt x="25911" y="22863"/>
                      <a:pt x="24135" y="2994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4" name="Forma Livre: Forma 2933">
                <a:extLst>
                  <a:ext uri="{FF2B5EF4-FFF2-40B4-BE49-F238E27FC236}">
                    <a16:creationId xmlns:a16="http://schemas.microsoft.com/office/drawing/2014/main" id="{44EC0A06-4247-86E4-728C-4B494CD0725F}"/>
                  </a:ext>
                </a:extLst>
              </p:cNvPr>
              <p:cNvSpPr/>
              <p:nvPr/>
            </p:nvSpPr>
            <p:spPr>
              <a:xfrm>
                <a:off x="9122461" y="7132186"/>
                <a:ext cx="714875" cy="495629"/>
              </a:xfrm>
              <a:custGeom>
                <a:avLst/>
                <a:gdLst>
                  <a:gd name="connsiteX0" fmla="*/ 342050 w 714875"/>
                  <a:gd name="connsiteY0" fmla="*/ 5250 h 495629"/>
                  <a:gd name="connsiteX1" fmla="*/ 257640 w 714875"/>
                  <a:gd name="connsiteY1" fmla="*/ 15377 h 495629"/>
                  <a:gd name="connsiteX2" fmla="*/ 0 w 714875"/>
                  <a:gd name="connsiteY2" fmla="*/ 396624 h 495629"/>
                  <a:gd name="connsiteX3" fmla="*/ 144338 w 714875"/>
                  <a:gd name="connsiteY3" fmla="*/ 495630 h 495629"/>
                  <a:gd name="connsiteX4" fmla="*/ 342229 w 714875"/>
                  <a:gd name="connsiteY4" fmla="*/ 202129 h 495629"/>
                  <a:gd name="connsiteX5" fmla="*/ 423244 w 714875"/>
                  <a:gd name="connsiteY5" fmla="*/ 271945 h 495629"/>
                  <a:gd name="connsiteX6" fmla="*/ 641091 w 714875"/>
                  <a:gd name="connsiteY6" fmla="*/ 284454 h 495629"/>
                  <a:gd name="connsiteX7" fmla="*/ 714481 w 714875"/>
                  <a:gd name="connsiteY7" fmla="*/ 157392 h 495629"/>
                  <a:gd name="connsiteX8" fmla="*/ 693870 w 714875"/>
                  <a:gd name="connsiteY8" fmla="*/ 74530 h 495629"/>
                  <a:gd name="connsiteX9" fmla="*/ 517603 w 714875"/>
                  <a:gd name="connsiteY9" fmla="*/ 66488 h 49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4875" h="495629">
                    <a:moveTo>
                      <a:pt x="342050" y="5250"/>
                    </a:moveTo>
                    <a:cubicBezTo>
                      <a:pt x="342050" y="5250"/>
                      <a:pt x="302973" y="-11727"/>
                      <a:pt x="257640" y="15377"/>
                    </a:cubicBezTo>
                    <a:cubicBezTo>
                      <a:pt x="222911" y="36107"/>
                      <a:pt x="0" y="396624"/>
                      <a:pt x="0" y="396624"/>
                    </a:cubicBezTo>
                    <a:lnTo>
                      <a:pt x="144338" y="495630"/>
                    </a:lnTo>
                    <a:lnTo>
                      <a:pt x="342229" y="202129"/>
                    </a:lnTo>
                    <a:lnTo>
                      <a:pt x="423244" y="271945"/>
                    </a:lnTo>
                    <a:cubicBezTo>
                      <a:pt x="423244" y="271945"/>
                      <a:pt x="590993" y="305959"/>
                      <a:pt x="641091" y="284454"/>
                    </a:cubicBezTo>
                    <a:cubicBezTo>
                      <a:pt x="691190" y="262950"/>
                      <a:pt x="718532" y="206060"/>
                      <a:pt x="714481" y="157392"/>
                    </a:cubicBezTo>
                    <a:cubicBezTo>
                      <a:pt x="712474" y="128786"/>
                      <a:pt x="705504" y="100741"/>
                      <a:pt x="693870" y="74530"/>
                    </a:cubicBezTo>
                    <a:cubicBezTo>
                      <a:pt x="636087" y="83346"/>
                      <a:pt x="596891" y="104315"/>
                      <a:pt x="517603" y="6648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5" name="Forma Livre: Forma 2934">
                <a:extLst>
                  <a:ext uri="{FF2B5EF4-FFF2-40B4-BE49-F238E27FC236}">
                    <a16:creationId xmlns:a16="http://schemas.microsoft.com/office/drawing/2014/main" id="{2B88DD08-C0D9-5E5A-EB4D-43BC79575824}"/>
                  </a:ext>
                </a:extLst>
              </p:cNvPr>
              <p:cNvSpPr/>
              <p:nvPr/>
            </p:nvSpPr>
            <p:spPr>
              <a:xfrm>
                <a:off x="9368485" y="7314897"/>
                <a:ext cx="172649" cy="459639"/>
              </a:xfrm>
              <a:custGeom>
                <a:avLst/>
                <a:gdLst>
                  <a:gd name="connsiteX0" fmla="*/ 46107 w 172649"/>
                  <a:gd name="connsiteY0" fmla="*/ 10840 h 459639"/>
                  <a:gd name="connsiteX1" fmla="*/ 167570 w 172649"/>
                  <a:gd name="connsiteY1" fmla="*/ 43127 h 459639"/>
                  <a:gd name="connsiteX2" fmla="*/ 166319 w 172649"/>
                  <a:gd name="connsiteY2" fmla="*/ 271756 h 459639"/>
                  <a:gd name="connsiteX3" fmla="*/ 158218 w 172649"/>
                  <a:gd name="connsiteY3" fmla="*/ 459640 h 459639"/>
                  <a:gd name="connsiteX4" fmla="*/ 5957 w 172649"/>
                  <a:gd name="connsiteY4" fmla="*/ 455530 h 459639"/>
                  <a:gd name="connsiteX5" fmla="*/ 0 w 172649"/>
                  <a:gd name="connsiteY5" fmla="*/ 195150 h 459639"/>
                  <a:gd name="connsiteX6" fmla="*/ 16739 w 172649"/>
                  <a:gd name="connsiteY6" fmla="*/ 68325 h 459639"/>
                  <a:gd name="connsiteX7" fmla="*/ 46107 w 172649"/>
                  <a:gd name="connsiteY7" fmla="*/ 10840 h 459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649" h="459639">
                    <a:moveTo>
                      <a:pt x="46107" y="10840"/>
                    </a:moveTo>
                    <a:cubicBezTo>
                      <a:pt x="46107" y="10840"/>
                      <a:pt x="139036" y="-28655"/>
                      <a:pt x="167570" y="43127"/>
                    </a:cubicBezTo>
                    <a:cubicBezTo>
                      <a:pt x="177161" y="67313"/>
                      <a:pt x="171085" y="172930"/>
                      <a:pt x="166319" y="271756"/>
                    </a:cubicBezTo>
                    <a:cubicBezTo>
                      <a:pt x="161613" y="368975"/>
                      <a:pt x="158218" y="459640"/>
                      <a:pt x="158218" y="459640"/>
                    </a:cubicBezTo>
                    <a:lnTo>
                      <a:pt x="5957" y="455530"/>
                    </a:lnTo>
                    <a:lnTo>
                      <a:pt x="0" y="195150"/>
                    </a:lnTo>
                    <a:cubicBezTo>
                      <a:pt x="0" y="195150"/>
                      <a:pt x="1727" y="99242"/>
                      <a:pt x="16739" y="68325"/>
                    </a:cubicBezTo>
                    <a:cubicBezTo>
                      <a:pt x="31751" y="37408"/>
                      <a:pt x="46107" y="10840"/>
                      <a:pt x="46107" y="1084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6" name="Forma Livre: Forma 2935">
                <a:extLst>
                  <a:ext uri="{FF2B5EF4-FFF2-40B4-BE49-F238E27FC236}">
                    <a16:creationId xmlns:a16="http://schemas.microsoft.com/office/drawing/2014/main" id="{79E651D6-2435-3B0D-F88A-A105C44F58A6}"/>
                  </a:ext>
                </a:extLst>
              </p:cNvPr>
              <p:cNvSpPr/>
              <p:nvPr/>
            </p:nvSpPr>
            <p:spPr>
              <a:xfrm>
                <a:off x="9120972" y="7205882"/>
                <a:ext cx="373205" cy="423780"/>
              </a:xfrm>
              <a:custGeom>
                <a:avLst/>
                <a:gdLst>
                  <a:gd name="connsiteX0" fmla="*/ 199798 w 373205"/>
                  <a:gd name="connsiteY0" fmla="*/ 17037 h 423780"/>
                  <a:gd name="connsiteX1" fmla="*/ 198904 w 373205"/>
                  <a:gd name="connsiteY1" fmla="*/ 18526 h 423780"/>
                  <a:gd name="connsiteX2" fmla="*/ 196045 w 373205"/>
                  <a:gd name="connsiteY2" fmla="*/ 22934 h 423780"/>
                  <a:gd name="connsiteX3" fmla="*/ 184905 w 373205"/>
                  <a:gd name="connsiteY3" fmla="*/ 39793 h 423780"/>
                  <a:gd name="connsiteX4" fmla="*/ 143206 w 373205"/>
                  <a:gd name="connsiteY4" fmla="*/ 102937 h 423780"/>
                  <a:gd name="connsiteX5" fmla="*/ 2383 w 373205"/>
                  <a:gd name="connsiteY5" fmla="*/ 323345 h 423780"/>
                  <a:gd name="connsiteX6" fmla="*/ 2085 w 373205"/>
                  <a:gd name="connsiteY6" fmla="*/ 321856 h 423780"/>
                  <a:gd name="connsiteX7" fmla="*/ 129862 w 373205"/>
                  <a:gd name="connsiteY7" fmla="*/ 409662 h 423780"/>
                  <a:gd name="connsiteX8" fmla="*/ 146304 w 373205"/>
                  <a:gd name="connsiteY8" fmla="*/ 420921 h 423780"/>
                  <a:gd name="connsiteX9" fmla="*/ 144695 w 373205"/>
                  <a:gd name="connsiteY9" fmla="*/ 421219 h 423780"/>
                  <a:gd name="connsiteX10" fmla="*/ 342884 w 373205"/>
                  <a:gd name="connsiteY10" fmla="*/ 127956 h 423780"/>
                  <a:gd name="connsiteX11" fmla="*/ 342884 w 373205"/>
                  <a:gd name="connsiteY11" fmla="*/ 127956 h 423780"/>
                  <a:gd name="connsiteX12" fmla="*/ 342884 w 373205"/>
                  <a:gd name="connsiteY12" fmla="*/ 127956 h 423780"/>
                  <a:gd name="connsiteX13" fmla="*/ 362483 w 373205"/>
                  <a:gd name="connsiteY13" fmla="*/ 103115 h 423780"/>
                  <a:gd name="connsiteX14" fmla="*/ 370763 w 373205"/>
                  <a:gd name="connsiteY14" fmla="*/ 75952 h 423780"/>
                  <a:gd name="connsiteX15" fmla="*/ 350450 w 373205"/>
                  <a:gd name="connsiteY15" fmla="*/ 7029 h 423780"/>
                  <a:gd name="connsiteX16" fmla="*/ 345208 w 373205"/>
                  <a:gd name="connsiteY16" fmla="*/ 1727 h 423780"/>
                  <a:gd name="connsiteX17" fmla="*/ 343361 w 373205"/>
                  <a:gd name="connsiteY17" fmla="*/ 0 h 423780"/>
                  <a:gd name="connsiteX18" fmla="*/ 350807 w 373205"/>
                  <a:gd name="connsiteY18" fmla="*/ 6731 h 423780"/>
                  <a:gd name="connsiteX19" fmla="*/ 366534 w 373205"/>
                  <a:gd name="connsiteY19" fmla="*/ 30917 h 423780"/>
                  <a:gd name="connsiteX20" fmla="*/ 372193 w 373205"/>
                  <a:gd name="connsiteY20" fmla="*/ 76071 h 423780"/>
                  <a:gd name="connsiteX21" fmla="*/ 363972 w 373205"/>
                  <a:gd name="connsiteY21" fmla="*/ 103652 h 423780"/>
                  <a:gd name="connsiteX22" fmla="*/ 344076 w 373205"/>
                  <a:gd name="connsiteY22" fmla="*/ 129148 h 423780"/>
                  <a:gd name="connsiteX23" fmla="*/ 344076 w 373205"/>
                  <a:gd name="connsiteY23" fmla="*/ 129148 h 423780"/>
                  <a:gd name="connsiteX24" fmla="*/ 146482 w 373205"/>
                  <a:gd name="connsiteY24" fmla="*/ 422827 h 423780"/>
                  <a:gd name="connsiteX25" fmla="*/ 145827 w 373205"/>
                  <a:gd name="connsiteY25" fmla="*/ 423780 h 423780"/>
                  <a:gd name="connsiteX26" fmla="*/ 144874 w 373205"/>
                  <a:gd name="connsiteY26" fmla="*/ 423125 h 423780"/>
                  <a:gd name="connsiteX27" fmla="*/ 128433 w 373205"/>
                  <a:gd name="connsiteY27" fmla="*/ 411866 h 423780"/>
                  <a:gd name="connsiteX28" fmla="*/ 834 w 373205"/>
                  <a:gd name="connsiteY28" fmla="*/ 323882 h 423780"/>
                  <a:gd name="connsiteX29" fmla="*/ 0 w 373205"/>
                  <a:gd name="connsiteY29" fmla="*/ 323286 h 423780"/>
                  <a:gd name="connsiteX30" fmla="*/ 536 w 373205"/>
                  <a:gd name="connsiteY30" fmla="*/ 322452 h 423780"/>
                  <a:gd name="connsiteX31" fmla="*/ 142015 w 373205"/>
                  <a:gd name="connsiteY31" fmla="*/ 102043 h 423780"/>
                  <a:gd name="connsiteX32" fmla="*/ 184309 w 373205"/>
                  <a:gd name="connsiteY32" fmla="*/ 39197 h 423780"/>
                  <a:gd name="connsiteX33" fmla="*/ 195747 w 373205"/>
                  <a:gd name="connsiteY33" fmla="*/ 22517 h 423780"/>
                  <a:gd name="connsiteX34" fmla="*/ 198725 w 373205"/>
                  <a:gd name="connsiteY34" fmla="*/ 18288 h 423780"/>
                  <a:gd name="connsiteX35" fmla="*/ 199798 w 373205"/>
                  <a:gd name="connsiteY35" fmla="*/ 17037 h 42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73205" h="423780">
                    <a:moveTo>
                      <a:pt x="199798" y="17037"/>
                    </a:moveTo>
                    <a:lnTo>
                      <a:pt x="198904" y="18526"/>
                    </a:lnTo>
                    <a:lnTo>
                      <a:pt x="196045" y="22934"/>
                    </a:lnTo>
                    <a:lnTo>
                      <a:pt x="184905" y="39793"/>
                    </a:lnTo>
                    <a:lnTo>
                      <a:pt x="143206" y="102937"/>
                    </a:lnTo>
                    <a:cubicBezTo>
                      <a:pt x="107464" y="157026"/>
                      <a:pt x="57843" y="233395"/>
                      <a:pt x="2383" y="323345"/>
                    </a:cubicBezTo>
                    <a:lnTo>
                      <a:pt x="2085" y="321856"/>
                    </a:lnTo>
                    <a:lnTo>
                      <a:pt x="129862" y="409662"/>
                    </a:lnTo>
                    <a:lnTo>
                      <a:pt x="146304" y="420921"/>
                    </a:lnTo>
                    <a:lnTo>
                      <a:pt x="144695" y="421219"/>
                    </a:lnTo>
                    <a:lnTo>
                      <a:pt x="342884" y="127956"/>
                    </a:lnTo>
                    <a:lnTo>
                      <a:pt x="342884" y="127956"/>
                    </a:lnTo>
                    <a:lnTo>
                      <a:pt x="342884" y="127956"/>
                    </a:lnTo>
                    <a:cubicBezTo>
                      <a:pt x="351212" y="121266"/>
                      <a:pt x="357914" y="112772"/>
                      <a:pt x="362483" y="103115"/>
                    </a:cubicBezTo>
                    <a:cubicBezTo>
                      <a:pt x="366540" y="94508"/>
                      <a:pt x="369333" y="85358"/>
                      <a:pt x="370763" y="75952"/>
                    </a:cubicBezTo>
                    <a:cubicBezTo>
                      <a:pt x="374903" y="51081"/>
                      <a:pt x="367421" y="25680"/>
                      <a:pt x="350450" y="7029"/>
                    </a:cubicBezTo>
                    <a:cubicBezTo>
                      <a:pt x="348246" y="4646"/>
                      <a:pt x="346459" y="2859"/>
                      <a:pt x="345208" y="1727"/>
                    </a:cubicBezTo>
                    <a:lnTo>
                      <a:pt x="343361" y="0"/>
                    </a:lnTo>
                    <a:cubicBezTo>
                      <a:pt x="346042" y="2013"/>
                      <a:pt x="348532" y="4265"/>
                      <a:pt x="350807" y="6731"/>
                    </a:cubicBezTo>
                    <a:cubicBezTo>
                      <a:pt x="357473" y="13772"/>
                      <a:pt x="362805" y="21969"/>
                      <a:pt x="366534" y="30917"/>
                    </a:cubicBezTo>
                    <a:cubicBezTo>
                      <a:pt x="372657" y="45130"/>
                      <a:pt x="374623" y="60785"/>
                      <a:pt x="372193" y="76071"/>
                    </a:cubicBezTo>
                    <a:cubicBezTo>
                      <a:pt x="370870" y="85632"/>
                      <a:pt x="368100" y="94930"/>
                      <a:pt x="363972" y="103652"/>
                    </a:cubicBezTo>
                    <a:cubicBezTo>
                      <a:pt x="359415" y="113582"/>
                      <a:pt x="352600" y="122315"/>
                      <a:pt x="344076" y="129148"/>
                    </a:cubicBezTo>
                    <a:lnTo>
                      <a:pt x="344076" y="129148"/>
                    </a:lnTo>
                    <a:lnTo>
                      <a:pt x="146482" y="422827"/>
                    </a:lnTo>
                    <a:lnTo>
                      <a:pt x="145827" y="423780"/>
                    </a:lnTo>
                    <a:lnTo>
                      <a:pt x="144874" y="423125"/>
                    </a:lnTo>
                    <a:lnTo>
                      <a:pt x="128433" y="411866"/>
                    </a:lnTo>
                    <a:lnTo>
                      <a:pt x="834" y="323882"/>
                    </a:lnTo>
                    <a:lnTo>
                      <a:pt x="0" y="323286"/>
                    </a:lnTo>
                    <a:lnTo>
                      <a:pt x="536" y="322452"/>
                    </a:lnTo>
                    <a:cubicBezTo>
                      <a:pt x="56115" y="232263"/>
                      <a:pt x="106213" y="156073"/>
                      <a:pt x="142015" y="102043"/>
                    </a:cubicBezTo>
                    <a:lnTo>
                      <a:pt x="184309" y="39197"/>
                    </a:lnTo>
                    <a:lnTo>
                      <a:pt x="195747" y="22517"/>
                    </a:lnTo>
                    <a:lnTo>
                      <a:pt x="198725" y="18288"/>
                    </a:lnTo>
                    <a:cubicBezTo>
                      <a:pt x="199065" y="17853"/>
                      <a:pt x="199422" y="17436"/>
                      <a:pt x="199798" y="17037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7" name="Forma Livre: Forma 2936">
                <a:extLst>
                  <a:ext uri="{FF2B5EF4-FFF2-40B4-BE49-F238E27FC236}">
                    <a16:creationId xmlns:a16="http://schemas.microsoft.com/office/drawing/2014/main" id="{9494BE93-CD71-A676-FE46-D6E1B758EBF0}"/>
                  </a:ext>
                </a:extLst>
              </p:cNvPr>
              <p:cNvSpPr/>
              <p:nvPr/>
            </p:nvSpPr>
            <p:spPr>
              <a:xfrm>
                <a:off x="9636788" y="7197662"/>
                <a:ext cx="109099" cy="121462"/>
              </a:xfrm>
              <a:custGeom>
                <a:avLst/>
                <a:gdLst>
                  <a:gd name="connsiteX0" fmla="*/ 107524 w 109099"/>
                  <a:gd name="connsiteY0" fmla="*/ 121463 h 121462"/>
                  <a:gd name="connsiteX1" fmla="*/ 105975 w 109099"/>
                  <a:gd name="connsiteY1" fmla="*/ 96086 h 121462"/>
                  <a:gd name="connsiteX2" fmla="*/ 74701 w 109099"/>
                  <a:gd name="connsiteY2" fmla="*/ 44379 h 121462"/>
                  <a:gd name="connsiteX3" fmla="*/ 22934 w 109099"/>
                  <a:gd name="connsiteY3" fmla="*/ 11259 h 121462"/>
                  <a:gd name="connsiteX4" fmla="*/ 5957 w 109099"/>
                  <a:gd name="connsiteY4" fmla="*/ 3157 h 121462"/>
                  <a:gd name="connsiteX5" fmla="*/ 0 w 109099"/>
                  <a:gd name="connsiteY5" fmla="*/ 0 h 121462"/>
                  <a:gd name="connsiteX6" fmla="*/ 6493 w 109099"/>
                  <a:gd name="connsiteY6" fmla="*/ 2323 h 121462"/>
                  <a:gd name="connsiteX7" fmla="*/ 23769 w 109099"/>
                  <a:gd name="connsiteY7" fmla="*/ 9769 h 121462"/>
                  <a:gd name="connsiteX8" fmla="*/ 76428 w 109099"/>
                  <a:gd name="connsiteY8" fmla="*/ 42652 h 121462"/>
                  <a:gd name="connsiteX9" fmla="*/ 107762 w 109099"/>
                  <a:gd name="connsiteY9" fmla="*/ 95788 h 121462"/>
                  <a:gd name="connsiteX10" fmla="*/ 108894 w 109099"/>
                  <a:gd name="connsiteY10" fmla="*/ 114612 h 121462"/>
                  <a:gd name="connsiteX11" fmla="*/ 108179 w 109099"/>
                  <a:gd name="connsiteY11" fmla="*/ 119736 h 121462"/>
                  <a:gd name="connsiteX12" fmla="*/ 107524 w 109099"/>
                  <a:gd name="connsiteY12" fmla="*/ 121463 h 12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099" h="121462">
                    <a:moveTo>
                      <a:pt x="107524" y="121463"/>
                    </a:moveTo>
                    <a:cubicBezTo>
                      <a:pt x="108179" y="112974"/>
                      <a:pt x="107661" y="104432"/>
                      <a:pt x="105975" y="96086"/>
                    </a:cubicBezTo>
                    <a:cubicBezTo>
                      <a:pt x="101007" y="76089"/>
                      <a:pt x="90105" y="58063"/>
                      <a:pt x="74701" y="44379"/>
                    </a:cubicBezTo>
                    <a:cubicBezTo>
                      <a:pt x="59105" y="30935"/>
                      <a:pt x="41675" y="19783"/>
                      <a:pt x="22934" y="11259"/>
                    </a:cubicBezTo>
                    <a:lnTo>
                      <a:pt x="5957" y="3157"/>
                    </a:lnTo>
                    <a:cubicBezTo>
                      <a:pt x="3896" y="2252"/>
                      <a:pt x="1906" y="1197"/>
                      <a:pt x="0" y="0"/>
                    </a:cubicBezTo>
                    <a:cubicBezTo>
                      <a:pt x="2240" y="542"/>
                      <a:pt x="4414" y="1322"/>
                      <a:pt x="6493" y="2323"/>
                    </a:cubicBezTo>
                    <a:cubicBezTo>
                      <a:pt x="10604" y="3991"/>
                      <a:pt x="16561" y="6493"/>
                      <a:pt x="23769" y="9769"/>
                    </a:cubicBezTo>
                    <a:cubicBezTo>
                      <a:pt x="42896" y="17978"/>
                      <a:pt x="60654" y="29070"/>
                      <a:pt x="76428" y="42652"/>
                    </a:cubicBezTo>
                    <a:cubicBezTo>
                      <a:pt x="92202" y="56627"/>
                      <a:pt x="103169" y="75219"/>
                      <a:pt x="107762" y="95788"/>
                    </a:cubicBezTo>
                    <a:cubicBezTo>
                      <a:pt x="109001" y="101984"/>
                      <a:pt x="109382" y="108316"/>
                      <a:pt x="108894" y="114612"/>
                    </a:cubicBezTo>
                    <a:cubicBezTo>
                      <a:pt x="108894" y="116876"/>
                      <a:pt x="108298" y="118544"/>
                      <a:pt x="108179" y="119736"/>
                    </a:cubicBezTo>
                    <a:cubicBezTo>
                      <a:pt x="108060" y="120927"/>
                      <a:pt x="107643" y="121463"/>
                      <a:pt x="107524" y="121463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938" name="Forma Livre: Forma 2937">
                <a:extLst>
                  <a:ext uri="{FF2B5EF4-FFF2-40B4-BE49-F238E27FC236}">
                    <a16:creationId xmlns:a16="http://schemas.microsoft.com/office/drawing/2014/main" id="{6B1732FE-2F9C-722B-8DE8-C320B1E359A7}"/>
                  </a:ext>
                </a:extLst>
              </p:cNvPr>
              <p:cNvSpPr/>
              <p:nvPr/>
            </p:nvSpPr>
            <p:spPr>
              <a:xfrm>
                <a:off x="9479940" y="7319062"/>
                <a:ext cx="64043" cy="455474"/>
              </a:xfrm>
              <a:custGeom>
                <a:avLst/>
                <a:gdLst>
                  <a:gd name="connsiteX0" fmla="*/ 46762 w 64043"/>
                  <a:gd name="connsiteY0" fmla="*/ 455474 h 455474"/>
                  <a:gd name="connsiteX1" fmla="*/ 46762 w 64043"/>
                  <a:gd name="connsiteY1" fmla="*/ 450471 h 455474"/>
                  <a:gd name="connsiteX2" fmla="*/ 47060 w 64043"/>
                  <a:gd name="connsiteY2" fmla="*/ 436114 h 455474"/>
                  <a:gd name="connsiteX3" fmla="*/ 48847 w 64043"/>
                  <a:gd name="connsiteY3" fmla="*/ 383454 h 455474"/>
                  <a:gd name="connsiteX4" fmla="*/ 55877 w 64043"/>
                  <a:gd name="connsiteY4" fmla="*/ 209808 h 455474"/>
                  <a:gd name="connsiteX5" fmla="*/ 59927 w 64043"/>
                  <a:gd name="connsiteY5" fmla="*/ 114198 h 455474"/>
                  <a:gd name="connsiteX6" fmla="*/ 55996 w 64043"/>
                  <a:gd name="connsiteY6" fmla="*/ 37234 h 455474"/>
                  <a:gd name="connsiteX7" fmla="*/ 38542 w 64043"/>
                  <a:gd name="connsiteY7" fmla="*/ 13764 h 455474"/>
                  <a:gd name="connsiteX8" fmla="*/ 18884 w 64043"/>
                  <a:gd name="connsiteY8" fmla="*/ 3518 h 455474"/>
                  <a:gd name="connsiteX9" fmla="*/ 4944 w 64043"/>
                  <a:gd name="connsiteY9" fmla="*/ 599 h 455474"/>
                  <a:gd name="connsiteX10" fmla="*/ 0 w 64043"/>
                  <a:gd name="connsiteY10" fmla="*/ 62 h 455474"/>
                  <a:gd name="connsiteX11" fmla="*/ 1251 w 64043"/>
                  <a:gd name="connsiteY11" fmla="*/ 62 h 455474"/>
                  <a:gd name="connsiteX12" fmla="*/ 5004 w 64043"/>
                  <a:gd name="connsiteY12" fmla="*/ 62 h 455474"/>
                  <a:gd name="connsiteX13" fmla="*/ 19182 w 64043"/>
                  <a:gd name="connsiteY13" fmla="*/ 2386 h 455474"/>
                  <a:gd name="connsiteX14" fmla="*/ 58021 w 64043"/>
                  <a:gd name="connsiteY14" fmla="*/ 36460 h 455474"/>
                  <a:gd name="connsiteX15" fmla="*/ 63978 w 64043"/>
                  <a:gd name="connsiteY15" fmla="*/ 72559 h 455474"/>
                  <a:gd name="connsiteX16" fmla="*/ 62727 w 64043"/>
                  <a:gd name="connsiteY16" fmla="*/ 114258 h 455474"/>
                  <a:gd name="connsiteX17" fmla="*/ 58915 w 64043"/>
                  <a:gd name="connsiteY17" fmla="*/ 209927 h 455474"/>
                  <a:gd name="connsiteX18" fmla="*/ 50992 w 64043"/>
                  <a:gd name="connsiteY18" fmla="*/ 383574 h 455474"/>
                  <a:gd name="connsiteX19" fmla="*/ 48192 w 64043"/>
                  <a:gd name="connsiteY19" fmla="*/ 436174 h 455474"/>
                  <a:gd name="connsiteX20" fmla="*/ 47358 w 64043"/>
                  <a:gd name="connsiteY20" fmla="*/ 450471 h 455474"/>
                  <a:gd name="connsiteX21" fmla="*/ 46762 w 64043"/>
                  <a:gd name="connsiteY21" fmla="*/ 455474 h 45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043" h="455474">
                    <a:moveTo>
                      <a:pt x="46762" y="455474"/>
                    </a:moveTo>
                    <a:cubicBezTo>
                      <a:pt x="46673" y="453806"/>
                      <a:pt x="46673" y="452139"/>
                      <a:pt x="46762" y="450471"/>
                    </a:cubicBezTo>
                    <a:cubicBezTo>
                      <a:pt x="46762" y="446896"/>
                      <a:pt x="46762" y="442131"/>
                      <a:pt x="47060" y="436114"/>
                    </a:cubicBezTo>
                    <a:cubicBezTo>
                      <a:pt x="47477" y="423426"/>
                      <a:pt x="48073" y="405495"/>
                      <a:pt x="48847" y="383454"/>
                    </a:cubicBezTo>
                    <a:cubicBezTo>
                      <a:pt x="50634" y="338777"/>
                      <a:pt x="53136" y="277480"/>
                      <a:pt x="55877" y="209808"/>
                    </a:cubicBezTo>
                    <a:cubicBezTo>
                      <a:pt x="57306" y="175853"/>
                      <a:pt x="58676" y="143566"/>
                      <a:pt x="59927" y="114198"/>
                    </a:cubicBezTo>
                    <a:cubicBezTo>
                      <a:pt x="61178" y="84830"/>
                      <a:pt x="64693" y="57786"/>
                      <a:pt x="55996" y="37234"/>
                    </a:cubicBezTo>
                    <a:cubicBezTo>
                      <a:pt x="52219" y="28084"/>
                      <a:pt x="46220" y="20012"/>
                      <a:pt x="38542" y="13764"/>
                    </a:cubicBezTo>
                    <a:cubicBezTo>
                      <a:pt x="32775" y="9016"/>
                      <a:pt x="26080" y="5525"/>
                      <a:pt x="18884" y="3518"/>
                    </a:cubicBezTo>
                    <a:cubicBezTo>
                      <a:pt x="14327" y="2147"/>
                      <a:pt x="9668" y="1170"/>
                      <a:pt x="4944" y="599"/>
                    </a:cubicBezTo>
                    <a:cubicBezTo>
                      <a:pt x="1728" y="241"/>
                      <a:pt x="0" y="182"/>
                      <a:pt x="0" y="62"/>
                    </a:cubicBezTo>
                    <a:cubicBezTo>
                      <a:pt x="0" y="-57"/>
                      <a:pt x="417" y="62"/>
                      <a:pt x="1251" y="62"/>
                    </a:cubicBezTo>
                    <a:cubicBezTo>
                      <a:pt x="2502" y="-21"/>
                      <a:pt x="3753" y="-21"/>
                      <a:pt x="5004" y="62"/>
                    </a:cubicBezTo>
                    <a:cubicBezTo>
                      <a:pt x="9799" y="348"/>
                      <a:pt x="14547" y="1123"/>
                      <a:pt x="19182" y="2386"/>
                    </a:cubicBezTo>
                    <a:cubicBezTo>
                      <a:pt x="36713" y="7104"/>
                      <a:pt x="51063" y="19691"/>
                      <a:pt x="58021" y="36460"/>
                    </a:cubicBezTo>
                    <a:cubicBezTo>
                      <a:pt x="62411" y="47969"/>
                      <a:pt x="64443" y="60246"/>
                      <a:pt x="63978" y="72559"/>
                    </a:cubicBezTo>
                    <a:cubicBezTo>
                      <a:pt x="63978" y="85664"/>
                      <a:pt x="63263" y="99604"/>
                      <a:pt x="62727" y="114258"/>
                    </a:cubicBezTo>
                    <a:cubicBezTo>
                      <a:pt x="61536" y="143686"/>
                      <a:pt x="60285" y="176032"/>
                      <a:pt x="58915" y="209927"/>
                    </a:cubicBezTo>
                    <a:cubicBezTo>
                      <a:pt x="55817" y="277599"/>
                      <a:pt x="52958" y="338836"/>
                      <a:pt x="50992" y="383574"/>
                    </a:cubicBezTo>
                    <a:cubicBezTo>
                      <a:pt x="49801" y="405555"/>
                      <a:pt x="48847" y="423485"/>
                      <a:pt x="48192" y="436174"/>
                    </a:cubicBezTo>
                    <a:cubicBezTo>
                      <a:pt x="47835" y="442131"/>
                      <a:pt x="47537" y="446956"/>
                      <a:pt x="47358" y="450471"/>
                    </a:cubicBezTo>
                    <a:cubicBezTo>
                      <a:pt x="47310" y="452150"/>
                      <a:pt x="47114" y="453830"/>
                      <a:pt x="46762" y="455474"/>
                    </a:cubicBezTo>
                    <a:close/>
                  </a:path>
                </a:pathLst>
              </a:custGeom>
              <a:solidFill>
                <a:srgbClr val="455A6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4" name="Agrupar 4633">
            <a:extLst>
              <a:ext uri="{FF2B5EF4-FFF2-40B4-BE49-F238E27FC236}">
                <a16:creationId xmlns:a16="http://schemas.microsoft.com/office/drawing/2014/main" id="{35041F2A-44C7-97C7-E6FF-9CE8CCA0D084}"/>
              </a:ext>
            </a:extLst>
          </p:cNvPr>
          <p:cNvGrpSpPr/>
          <p:nvPr/>
        </p:nvGrpSpPr>
        <p:grpSpPr>
          <a:xfrm>
            <a:off x="426739" y="6104333"/>
            <a:ext cx="2978495" cy="2216060"/>
            <a:chOff x="426739" y="5512727"/>
            <a:chExt cx="2978495" cy="2216060"/>
          </a:xfrm>
        </p:grpSpPr>
        <p:grpSp>
          <p:nvGrpSpPr>
            <p:cNvPr id="2087" name="Gráfico 461">
              <a:extLst>
                <a:ext uri="{FF2B5EF4-FFF2-40B4-BE49-F238E27FC236}">
                  <a16:creationId xmlns:a16="http://schemas.microsoft.com/office/drawing/2014/main" id="{E2CB4574-59A7-A0AF-7ACF-55A162D865DE}"/>
                </a:ext>
              </a:extLst>
            </p:cNvPr>
            <p:cNvGrpSpPr/>
            <p:nvPr/>
          </p:nvGrpSpPr>
          <p:grpSpPr>
            <a:xfrm>
              <a:off x="426739" y="5512727"/>
              <a:ext cx="2978495" cy="2063858"/>
              <a:chOff x="426739" y="5512727"/>
              <a:chExt cx="2978495" cy="2063858"/>
            </a:xfrm>
          </p:grpSpPr>
          <p:sp>
            <p:nvSpPr>
              <p:cNvPr id="2088" name="Forma Livre: Forma 2087">
                <a:extLst>
                  <a:ext uri="{FF2B5EF4-FFF2-40B4-BE49-F238E27FC236}">
                    <a16:creationId xmlns:a16="http://schemas.microsoft.com/office/drawing/2014/main" id="{FD37846D-1342-0171-AC0D-45F20F28AEEB}"/>
                  </a:ext>
                </a:extLst>
              </p:cNvPr>
              <p:cNvSpPr/>
              <p:nvPr/>
            </p:nvSpPr>
            <p:spPr>
              <a:xfrm>
                <a:off x="2909493" y="7558893"/>
                <a:ext cx="197295" cy="1489"/>
              </a:xfrm>
              <a:custGeom>
                <a:avLst/>
                <a:gdLst>
                  <a:gd name="connsiteX0" fmla="*/ 0 w 197295"/>
                  <a:gd name="connsiteY0" fmla="*/ 0 h 1489"/>
                  <a:gd name="connsiteX1" fmla="*/ 197295 w 197295"/>
                  <a:gd name="connsiteY1" fmla="*/ 0 h 1489"/>
                  <a:gd name="connsiteX2" fmla="*/ 197295 w 197295"/>
                  <a:gd name="connsiteY2" fmla="*/ 1489 h 1489"/>
                  <a:gd name="connsiteX3" fmla="*/ 0 w 197295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295" h="1489">
                    <a:moveTo>
                      <a:pt x="0" y="0"/>
                    </a:moveTo>
                    <a:lnTo>
                      <a:pt x="197295" y="0"/>
                    </a:lnTo>
                    <a:lnTo>
                      <a:pt x="197295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89" name="Forma Livre: Forma 2088">
                <a:extLst>
                  <a:ext uri="{FF2B5EF4-FFF2-40B4-BE49-F238E27FC236}">
                    <a16:creationId xmlns:a16="http://schemas.microsoft.com/office/drawing/2014/main" id="{D7FE0334-608B-1B60-D223-896870272C92}"/>
                  </a:ext>
                </a:extLst>
              </p:cNvPr>
              <p:cNvSpPr/>
              <p:nvPr/>
            </p:nvSpPr>
            <p:spPr>
              <a:xfrm>
                <a:off x="2348046" y="7575096"/>
                <a:ext cx="51766" cy="1489"/>
              </a:xfrm>
              <a:custGeom>
                <a:avLst/>
                <a:gdLst>
                  <a:gd name="connsiteX0" fmla="*/ 0 w 51766"/>
                  <a:gd name="connsiteY0" fmla="*/ 0 h 1489"/>
                  <a:gd name="connsiteX1" fmla="*/ 51766 w 51766"/>
                  <a:gd name="connsiteY1" fmla="*/ 0 h 1489"/>
                  <a:gd name="connsiteX2" fmla="*/ 51766 w 51766"/>
                  <a:gd name="connsiteY2" fmla="*/ 1489 h 1489"/>
                  <a:gd name="connsiteX3" fmla="*/ 0 w 51766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766" h="1489">
                    <a:moveTo>
                      <a:pt x="0" y="0"/>
                    </a:moveTo>
                    <a:lnTo>
                      <a:pt x="51766" y="0"/>
                    </a:lnTo>
                    <a:lnTo>
                      <a:pt x="51766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F5668A90-90B2-B03E-2EA0-E730B0EB51FA}"/>
                  </a:ext>
                </a:extLst>
              </p:cNvPr>
              <p:cNvSpPr/>
              <p:nvPr/>
            </p:nvSpPr>
            <p:spPr>
              <a:xfrm>
                <a:off x="2789221" y="7503613"/>
                <a:ext cx="114314" cy="1489"/>
              </a:xfrm>
              <a:custGeom>
                <a:avLst/>
                <a:gdLst>
                  <a:gd name="connsiteX0" fmla="*/ 0 w 114314"/>
                  <a:gd name="connsiteY0" fmla="*/ 0 h 1489"/>
                  <a:gd name="connsiteX1" fmla="*/ 114315 w 114314"/>
                  <a:gd name="connsiteY1" fmla="*/ 0 h 1489"/>
                  <a:gd name="connsiteX2" fmla="*/ 114315 w 114314"/>
                  <a:gd name="connsiteY2" fmla="*/ 1489 h 1489"/>
                  <a:gd name="connsiteX3" fmla="*/ 0 w 114314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14" h="1489">
                    <a:moveTo>
                      <a:pt x="0" y="0"/>
                    </a:moveTo>
                    <a:lnTo>
                      <a:pt x="114315" y="0"/>
                    </a:lnTo>
                    <a:lnTo>
                      <a:pt x="114315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1" name="Forma Livre: Forma 2090">
                <a:extLst>
                  <a:ext uri="{FF2B5EF4-FFF2-40B4-BE49-F238E27FC236}">
                    <a16:creationId xmlns:a16="http://schemas.microsoft.com/office/drawing/2014/main" id="{378161C2-0C9D-6B88-45FC-260AAE24F8D1}"/>
                  </a:ext>
                </a:extLst>
              </p:cNvPr>
              <p:cNvSpPr/>
              <p:nvPr/>
            </p:nvSpPr>
            <p:spPr>
              <a:xfrm>
                <a:off x="739242" y="7513620"/>
                <a:ext cx="257282" cy="1489"/>
              </a:xfrm>
              <a:custGeom>
                <a:avLst/>
                <a:gdLst>
                  <a:gd name="connsiteX0" fmla="*/ 0 w 257282"/>
                  <a:gd name="connsiteY0" fmla="*/ 0 h 1489"/>
                  <a:gd name="connsiteX1" fmla="*/ 257282 w 257282"/>
                  <a:gd name="connsiteY1" fmla="*/ 0 h 1489"/>
                  <a:gd name="connsiteX2" fmla="*/ 257282 w 257282"/>
                  <a:gd name="connsiteY2" fmla="*/ 1489 h 1489"/>
                  <a:gd name="connsiteX3" fmla="*/ 0 w 257282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282" h="1489">
                    <a:moveTo>
                      <a:pt x="0" y="0"/>
                    </a:moveTo>
                    <a:lnTo>
                      <a:pt x="257282" y="0"/>
                    </a:lnTo>
                    <a:lnTo>
                      <a:pt x="257282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2" name="Forma Livre: Forma 2091">
                <a:extLst>
                  <a:ext uri="{FF2B5EF4-FFF2-40B4-BE49-F238E27FC236}">
                    <a16:creationId xmlns:a16="http://schemas.microsoft.com/office/drawing/2014/main" id="{038891AB-E3DD-16C3-5596-3BCDA735D662}"/>
                  </a:ext>
                </a:extLst>
              </p:cNvPr>
              <p:cNvSpPr/>
              <p:nvPr/>
            </p:nvSpPr>
            <p:spPr>
              <a:xfrm>
                <a:off x="1049601" y="7513620"/>
                <a:ext cx="37707" cy="1489"/>
              </a:xfrm>
              <a:custGeom>
                <a:avLst/>
                <a:gdLst>
                  <a:gd name="connsiteX0" fmla="*/ 0 w 37707"/>
                  <a:gd name="connsiteY0" fmla="*/ 0 h 1489"/>
                  <a:gd name="connsiteX1" fmla="*/ 37708 w 37707"/>
                  <a:gd name="connsiteY1" fmla="*/ 0 h 1489"/>
                  <a:gd name="connsiteX2" fmla="*/ 37708 w 37707"/>
                  <a:gd name="connsiteY2" fmla="*/ 1489 h 1489"/>
                  <a:gd name="connsiteX3" fmla="*/ 0 w 37707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707" h="1489">
                    <a:moveTo>
                      <a:pt x="0" y="0"/>
                    </a:moveTo>
                    <a:lnTo>
                      <a:pt x="37708" y="0"/>
                    </a:lnTo>
                    <a:lnTo>
                      <a:pt x="37708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3" name="Forma Livre: Forma 2092">
                <a:extLst>
                  <a:ext uri="{FF2B5EF4-FFF2-40B4-BE49-F238E27FC236}">
                    <a16:creationId xmlns:a16="http://schemas.microsoft.com/office/drawing/2014/main" id="{CCB9D803-0190-B7CE-A8F4-13E548C4AEF3}"/>
                  </a:ext>
                </a:extLst>
              </p:cNvPr>
              <p:cNvSpPr/>
              <p:nvPr/>
            </p:nvSpPr>
            <p:spPr>
              <a:xfrm>
                <a:off x="1209904" y="7538759"/>
                <a:ext cx="558050" cy="1489"/>
              </a:xfrm>
              <a:custGeom>
                <a:avLst/>
                <a:gdLst>
                  <a:gd name="connsiteX0" fmla="*/ 0 w 558050"/>
                  <a:gd name="connsiteY0" fmla="*/ 0 h 1489"/>
                  <a:gd name="connsiteX1" fmla="*/ 558051 w 558050"/>
                  <a:gd name="connsiteY1" fmla="*/ 0 h 1489"/>
                  <a:gd name="connsiteX2" fmla="*/ 558051 w 558050"/>
                  <a:gd name="connsiteY2" fmla="*/ 1489 h 1489"/>
                  <a:gd name="connsiteX3" fmla="*/ 0 w 558050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050" h="1489">
                    <a:moveTo>
                      <a:pt x="0" y="0"/>
                    </a:moveTo>
                    <a:lnTo>
                      <a:pt x="558051" y="0"/>
                    </a:lnTo>
                    <a:lnTo>
                      <a:pt x="558051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4" name="Forma Livre: Forma 2093">
                <a:extLst>
                  <a:ext uri="{FF2B5EF4-FFF2-40B4-BE49-F238E27FC236}">
                    <a16:creationId xmlns:a16="http://schemas.microsoft.com/office/drawing/2014/main" id="{59C1861B-C9E4-C84D-8079-5BAFDE723065}"/>
                  </a:ext>
                </a:extLst>
              </p:cNvPr>
              <p:cNvSpPr/>
              <p:nvPr/>
            </p:nvSpPr>
            <p:spPr>
              <a:xfrm>
                <a:off x="662576" y="5512727"/>
                <a:ext cx="1218323" cy="1684636"/>
              </a:xfrm>
              <a:custGeom>
                <a:avLst/>
                <a:gdLst>
                  <a:gd name="connsiteX0" fmla="*/ 1184309 w 1218323"/>
                  <a:gd name="connsiteY0" fmla="*/ 1684637 h 1684636"/>
                  <a:gd name="connsiteX1" fmla="*/ 34014 w 1218323"/>
                  <a:gd name="connsiteY1" fmla="*/ 1684637 h 1684636"/>
                  <a:gd name="connsiteX2" fmla="*/ 0 w 1218323"/>
                  <a:gd name="connsiteY2" fmla="*/ 1650622 h 1684636"/>
                  <a:gd name="connsiteX3" fmla="*/ 0 w 1218323"/>
                  <a:gd name="connsiteY3" fmla="*/ 33717 h 1684636"/>
                  <a:gd name="connsiteX4" fmla="*/ 34014 w 1218323"/>
                  <a:gd name="connsiteY4" fmla="*/ 0 h 1684636"/>
                  <a:gd name="connsiteX5" fmla="*/ 1184309 w 1218323"/>
                  <a:gd name="connsiteY5" fmla="*/ 0 h 1684636"/>
                  <a:gd name="connsiteX6" fmla="*/ 1218324 w 1218323"/>
                  <a:gd name="connsiteY6" fmla="*/ 34014 h 1684636"/>
                  <a:gd name="connsiteX7" fmla="*/ 1218324 w 1218323"/>
                  <a:gd name="connsiteY7" fmla="*/ 1650622 h 1684636"/>
                  <a:gd name="connsiteX8" fmla="*/ 1184309 w 1218323"/>
                  <a:gd name="connsiteY8" fmla="*/ 1684637 h 1684636"/>
                  <a:gd name="connsiteX9" fmla="*/ 34014 w 1218323"/>
                  <a:gd name="connsiteY9" fmla="*/ 1191 h 1684636"/>
                  <a:gd name="connsiteX10" fmla="*/ 1489 w 1218323"/>
                  <a:gd name="connsiteY10" fmla="*/ 33717 h 1684636"/>
                  <a:gd name="connsiteX11" fmla="*/ 1489 w 1218323"/>
                  <a:gd name="connsiteY11" fmla="*/ 1650622 h 1684636"/>
                  <a:gd name="connsiteX12" fmla="*/ 34014 w 1218323"/>
                  <a:gd name="connsiteY12" fmla="*/ 1683148 h 1684636"/>
                  <a:gd name="connsiteX13" fmla="*/ 1184309 w 1218323"/>
                  <a:gd name="connsiteY13" fmla="*/ 1683148 h 1684636"/>
                  <a:gd name="connsiteX14" fmla="*/ 1216834 w 1218323"/>
                  <a:gd name="connsiteY14" fmla="*/ 1650622 h 1684636"/>
                  <a:gd name="connsiteX15" fmla="*/ 1216834 w 1218323"/>
                  <a:gd name="connsiteY15" fmla="*/ 33717 h 1684636"/>
                  <a:gd name="connsiteX16" fmla="*/ 1184309 w 1218323"/>
                  <a:gd name="connsiteY16" fmla="*/ 1191 h 1684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18323" h="1684636">
                    <a:moveTo>
                      <a:pt x="1184309" y="1684637"/>
                    </a:moveTo>
                    <a:lnTo>
                      <a:pt x="34014" y="1684637"/>
                    </a:lnTo>
                    <a:cubicBezTo>
                      <a:pt x="15229" y="1684637"/>
                      <a:pt x="0" y="1669408"/>
                      <a:pt x="0" y="1650622"/>
                    </a:cubicBezTo>
                    <a:lnTo>
                      <a:pt x="0" y="33717"/>
                    </a:lnTo>
                    <a:cubicBezTo>
                      <a:pt x="163" y="15047"/>
                      <a:pt x="15344" y="-1"/>
                      <a:pt x="34014" y="0"/>
                    </a:cubicBezTo>
                    <a:lnTo>
                      <a:pt x="1184309" y="0"/>
                    </a:lnTo>
                    <a:cubicBezTo>
                      <a:pt x="1203095" y="0"/>
                      <a:pt x="1218324" y="15229"/>
                      <a:pt x="1218324" y="34014"/>
                    </a:cubicBezTo>
                    <a:lnTo>
                      <a:pt x="1218324" y="1650622"/>
                    </a:lnTo>
                    <a:cubicBezTo>
                      <a:pt x="1218324" y="1669408"/>
                      <a:pt x="1203095" y="1684637"/>
                      <a:pt x="1184309" y="1684637"/>
                    </a:cubicBezTo>
                    <a:close/>
                    <a:moveTo>
                      <a:pt x="34014" y="1191"/>
                    </a:moveTo>
                    <a:cubicBezTo>
                      <a:pt x="16065" y="1224"/>
                      <a:pt x="1522" y="15767"/>
                      <a:pt x="1489" y="33717"/>
                    </a:cubicBezTo>
                    <a:lnTo>
                      <a:pt x="1489" y="1650622"/>
                    </a:lnTo>
                    <a:cubicBezTo>
                      <a:pt x="1522" y="1668572"/>
                      <a:pt x="16065" y="1683115"/>
                      <a:pt x="34014" y="1683148"/>
                    </a:cubicBezTo>
                    <a:lnTo>
                      <a:pt x="1184309" y="1683148"/>
                    </a:lnTo>
                    <a:cubicBezTo>
                      <a:pt x="1202259" y="1683115"/>
                      <a:pt x="1216802" y="1668572"/>
                      <a:pt x="1216834" y="1650622"/>
                    </a:cubicBezTo>
                    <a:lnTo>
                      <a:pt x="1216834" y="33717"/>
                    </a:lnTo>
                    <a:cubicBezTo>
                      <a:pt x="1216802" y="15767"/>
                      <a:pt x="1202259" y="1224"/>
                      <a:pt x="1184309" y="1191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5" name="Forma Livre: Forma 2094">
                <a:extLst>
                  <a:ext uri="{FF2B5EF4-FFF2-40B4-BE49-F238E27FC236}">
                    <a16:creationId xmlns:a16="http://schemas.microsoft.com/office/drawing/2014/main" id="{5ED3B6CF-CD81-1B18-89D6-105F8D3C30A1}"/>
                  </a:ext>
                </a:extLst>
              </p:cNvPr>
              <p:cNvSpPr/>
              <p:nvPr/>
            </p:nvSpPr>
            <p:spPr>
              <a:xfrm>
                <a:off x="1951073" y="5512727"/>
                <a:ext cx="1218323" cy="1684636"/>
              </a:xfrm>
              <a:custGeom>
                <a:avLst/>
                <a:gdLst>
                  <a:gd name="connsiteX0" fmla="*/ 1184309 w 1218323"/>
                  <a:gd name="connsiteY0" fmla="*/ 1684637 h 1684636"/>
                  <a:gd name="connsiteX1" fmla="*/ 34014 w 1218323"/>
                  <a:gd name="connsiteY1" fmla="*/ 1684637 h 1684636"/>
                  <a:gd name="connsiteX2" fmla="*/ 0 w 1218323"/>
                  <a:gd name="connsiteY2" fmla="*/ 1650622 h 1684636"/>
                  <a:gd name="connsiteX3" fmla="*/ 0 w 1218323"/>
                  <a:gd name="connsiteY3" fmla="*/ 33717 h 1684636"/>
                  <a:gd name="connsiteX4" fmla="*/ 34014 w 1218323"/>
                  <a:gd name="connsiteY4" fmla="*/ 0 h 1684636"/>
                  <a:gd name="connsiteX5" fmla="*/ 1184309 w 1218323"/>
                  <a:gd name="connsiteY5" fmla="*/ 0 h 1684636"/>
                  <a:gd name="connsiteX6" fmla="*/ 1218324 w 1218323"/>
                  <a:gd name="connsiteY6" fmla="*/ 34014 h 1684636"/>
                  <a:gd name="connsiteX7" fmla="*/ 1218324 w 1218323"/>
                  <a:gd name="connsiteY7" fmla="*/ 1650622 h 1684636"/>
                  <a:gd name="connsiteX8" fmla="*/ 1184309 w 1218323"/>
                  <a:gd name="connsiteY8" fmla="*/ 1684637 h 1684636"/>
                  <a:gd name="connsiteX9" fmla="*/ 34014 w 1218323"/>
                  <a:gd name="connsiteY9" fmla="*/ 1191 h 1684636"/>
                  <a:gd name="connsiteX10" fmla="*/ 1489 w 1218323"/>
                  <a:gd name="connsiteY10" fmla="*/ 33717 h 1684636"/>
                  <a:gd name="connsiteX11" fmla="*/ 1489 w 1218323"/>
                  <a:gd name="connsiteY11" fmla="*/ 1650622 h 1684636"/>
                  <a:gd name="connsiteX12" fmla="*/ 34014 w 1218323"/>
                  <a:gd name="connsiteY12" fmla="*/ 1683148 h 1684636"/>
                  <a:gd name="connsiteX13" fmla="*/ 1184309 w 1218323"/>
                  <a:gd name="connsiteY13" fmla="*/ 1683148 h 1684636"/>
                  <a:gd name="connsiteX14" fmla="*/ 1216834 w 1218323"/>
                  <a:gd name="connsiteY14" fmla="*/ 1650622 h 1684636"/>
                  <a:gd name="connsiteX15" fmla="*/ 1216834 w 1218323"/>
                  <a:gd name="connsiteY15" fmla="*/ 33717 h 1684636"/>
                  <a:gd name="connsiteX16" fmla="*/ 1184309 w 1218323"/>
                  <a:gd name="connsiteY16" fmla="*/ 1191 h 1684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18323" h="1684636">
                    <a:moveTo>
                      <a:pt x="1184309" y="1684637"/>
                    </a:moveTo>
                    <a:lnTo>
                      <a:pt x="34014" y="1684637"/>
                    </a:lnTo>
                    <a:cubicBezTo>
                      <a:pt x="15229" y="1684637"/>
                      <a:pt x="0" y="1669408"/>
                      <a:pt x="0" y="1650622"/>
                    </a:cubicBezTo>
                    <a:lnTo>
                      <a:pt x="0" y="33717"/>
                    </a:lnTo>
                    <a:cubicBezTo>
                      <a:pt x="164" y="15047"/>
                      <a:pt x="15345" y="-1"/>
                      <a:pt x="34014" y="0"/>
                    </a:cubicBezTo>
                    <a:lnTo>
                      <a:pt x="1184309" y="0"/>
                    </a:lnTo>
                    <a:cubicBezTo>
                      <a:pt x="1203095" y="0"/>
                      <a:pt x="1218324" y="15229"/>
                      <a:pt x="1218324" y="34014"/>
                    </a:cubicBezTo>
                    <a:lnTo>
                      <a:pt x="1218324" y="1650622"/>
                    </a:lnTo>
                    <a:cubicBezTo>
                      <a:pt x="1218324" y="1669408"/>
                      <a:pt x="1203095" y="1684637"/>
                      <a:pt x="1184309" y="1684637"/>
                    </a:cubicBezTo>
                    <a:close/>
                    <a:moveTo>
                      <a:pt x="34014" y="1191"/>
                    </a:moveTo>
                    <a:cubicBezTo>
                      <a:pt x="16065" y="1224"/>
                      <a:pt x="1522" y="15767"/>
                      <a:pt x="1489" y="33717"/>
                    </a:cubicBezTo>
                    <a:lnTo>
                      <a:pt x="1489" y="1650622"/>
                    </a:lnTo>
                    <a:cubicBezTo>
                      <a:pt x="1522" y="1668572"/>
                      <a:pt x="16065" y="1683115"/>
                      <a:pt x="34014" y="1683148"/>
                    </a:cubicBezTo>
                    <a:lnTo>
                      <a:pt x="1184309" y="1683148"/>
                    </a:lnTo>
                    <a:cubicBezTo>
                      <a:pt x="1202259" y="1683115"/>
                      <a:pt x="1216802" y="1668572"/>
                      <a:pt x="1216834" y="1650622"/>
                    </a:cubicBezTo>
                    <a:lnTo>
                      <a:pt x="1216834" y="33717"/>
                    </a:lnTo>
                    <a:cubicBezTo>
                      <a:pt x="1216802" y="15767"/>
                      <a:pt x="1202259" y="1224"/>
                      <a:pt x="1184309" y="1191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6" name="Forma Livre: Forma 2095">
                <a:extLst>
                  <a:ext uri="{FF2B5EF4-FFF2-40B4-BE49-F238E27FC236}">
                    <a16:creationId xmlns:a16="http://schemas.microsoft.com/office/drawing/2014/main" id="{77816C63-DEA6-1FBE-FE36-19C1BB506019}"/>
                  </a:ext>
                </a:extLst>
              </p:cNvPr>
              <p:cNvSpPr/>
              <p:nvPr/>
            </p:nvSpPr>
            <p:spPr>
              <a:xfrm>
                <a:off x="426739" y="7463045"/>
                <a:ext cx="2978495" cy="1489"/>
              </a:xfrm>
              <a:custGeom>
                <a:avLst/>
                <a:gdLst>
                  <a:gd name="connsiteX0" fmla="*/ 0 w 2978495"/>
                  <a:gd name="connsiteY0" fmla="*/ 0 h 1489"/>
                  <a:gd name="connsiteX1" fmla="*/ 2978495 w 2978495"/>
                  <a:gd name="connsiteY1" fmla="*/ 0 h 1489"/>
                  <a:gd name="connsiteX2" fmla="*/ 2978495 w 2978495"/>
                  <a:gd name="connsiteY2" fmla="*/ 1489 h 1489"/>
                  <a:gd name="connsiteX3" fmla="*/ 0 w 2978495"/>
                  <a:gd name="connsiteY3" fmla="*/ 1489 h 1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8495" h="1489">
                    <a:moveTo>
                      <a:pt x="0" y="0"/>
                    </a:moveTo>
                    <a:lnTo>
                      <a:pt x="2978495" y="0"/>
                    </a:lnTo>
                    <a:lnTo>
                      <a:pt x="2978495" y="1489"/>
                    </a:lnTo>
                    <a:lnTo>
                      <a:pt x="0" y="1489"/>
                    </a:ln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7" name="Forma Livre: Forma 2096">
                <a:extLst>
                  <a:ext uri="{FF2B5EF4-FFF2-40B4-BE49-F238E27FC236}">
                    <a16:creationId xmlns:a16="http://schemas.microsoft.com/office/drawing/2014/main" id="{623E7B9D-6DB5-D195-9D44-045DA16928F9}"/>
                  </a:ext>
                </a:extLst>
              </p:cNvPr>
              <p:cNvSpPr/>
              <p:nvPr/>
            </p:nvSpPr>
            <p:spPr>
              <a:xfrm>
                <a:off x="2871826" y="6577062"/>
                <a:ext cx="71017" cy="729671"/>
              </a:xfrm>
              <a:custGeom>
                <a:avLst/>
                <a:gdLst>
                  <a:gd name="connsiteX0" fmla="*/ 11456 w 71017"/>
                  <a:gd name="connsiteY0" fmla="*/ 729136 h 729671"/>
                  <a:gd name="connsiteX1" fmla="*/ 6928 w 71017"/>
                  <a:gd name="connsiteY1" fmla="*/ 729672 h 729671"/>
                  <a:gd name="connsiteX2" fmla="*/ 35879 w 71017"/>
                  <a:gd name="connsiteY2" fmla="*/ 308870 h 729671"/>
                  <a:gd name="connsiteX3" fmla="*/ 53035 w 71017"/>
                  <a:gd name="connsiteY3" fmla="*/ 1489 h 729671"/>
                  <a:gd name="connsiteX4" fmla="*/ 57384 w 71017"/>
                  <a:gd name="connsiteY4" fmla="*/ 0 h 729671"/>
                  <a:gd name="connsiteX5" fmla="*/ 40287 w 71017"/>
                  <a:gd name="connsiteY5" fmla="*/ 310240 h 729671"/>
                  <a:gd name="connsiteX6" fmla="*/ 11456 w 71017"/>
                  <a:gd name="connsiteY6" fmla="*/ 729136 h 72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017" h="729671">
                    <a:moveTo>
                      <a:pt x="11456" y="729136"/>
                    </a:moveTo>
                    <a:lnTo>
                      <a:pt x="6928" y="729672"/>
                    </a:lnTo>
                    <a:cubicBezTo>
                      <a:pt x="6631" y="727348"/>
                      <a:pt x="-20891" y="497349"/>
                      <a:pt x="35879" y="308870"/>
                    </a:cubicBezTo>
                    <a:cubicBezTo>
                      <a:pt x="92292" y="121880"/>
                      <a:pt x="53452" y="2681"/>
                      <a:pt x="53035" y="1489"/>
                    </a:cubicBezTo>
                    <a:lnTo>
                      <a:pt x="57384" y="0"/>
                    </a:lnTo>
                    <a:cubicBezTo>
                      <a:pt x="57801" y="1251"/>
                      <a:pt x="97117" y="121820"/>
                      <a:pt x="40287" y="310240"/>
                    </a:cubicBezTo>
                    <a:cubicBezTo>
                      <a:pt x="-16244" y="497468"/>
                      <a:pt x="11158" y="726812"/>
                      <a:pt x="11456" y="72913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8" name="Forma Livre: Forma 2097">
                <a:extLst>
                  <a:ext uri="{FF2B5EF4-FFF2-40B4-BE49-F238E27FC236}">
                    <a16:creationId xmlns:a16="http://schemas.microsoft.com/office/drawing/2014/main" id="{5B8075C2-08DC-3203-4ED2-72036BC7FDE8}"/>
                  </a:ext>
                </a:extLst>
              </p:cNvPr>
              <p:cNvSpPr/>
              <p:nvPr/>
            </p:nvSpPr>
            <p:spPr>
              <a:xfrm>
                <a:off x="2894719" y="6575930"/>
                <a:ext cx="41758" cy="28295"/>
              </a:xfrm>
              <a:custGeom>
                <a:avLst/>
                <a:gdLst>
                  <a:gd name="connsiteX0" fmla="*/ 38244 w 41758"/>
                  <a:gd name="connsiteY0" fmla="*/ 28296 h 28295"/>
                  <a:gd name="connsiteX1" fmla="*/ 0 w 41758"/>
                  <a:gd name="connsiteY1" fmla="*/ 4468 h 28295"/>
                  <a:gd name="connsiteX2" fmla="*/ 1072 w 41758"/>
                  <a:gd name="connsiteY2" fmla="*/ 0 h 28295"/>
                  <a:gd name="connsiteX3" fmla="*/ 41759 w 41758"/>
                  <a:gd name="connsiteY3" fmla="*/ 25079 h 2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58" h="28295">
                    <a:moveTo>
                      <a:pt x="38244" y="28296"/>
                    </a:moveTo>
                    <a:cubicBezTo>
                      <a:pt x="28424" y="16408"/>
                      <a:pt x="14999" y="8044"/>
                      <a:pt x="0" y="4468"/>
                    </a:cubicBezTo>
                    <a:lnTo>
                      <a:pt x="1072" y="0"/>
                    </a:lnTo>
                    <a:cubicBezTo>
                      <a:pt x="16977" y="3771"/>
                      <a:pt x="31243" y="12565"/>
                      <a:pt x="41759" y="2507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099" name="Forma Livre: Forma 2098">
                <a:extLst>
                  <a:ext uri="{FF2B5EF4-FFF2-40B4-BE49-F238E27FC236}">
                    <a16:creationId xmlns:a16="http://schemas.microsoft.com/office/drawing/2014/main" id="{632939C5-BBB4-1F1A-103D-289D8DF9F2B9}"/>
                  </a:ext>
                </a:extLst>
              </p:cNvPr>
              <p:cNvSpPr/>
              <p:nvPr/>
            </p:nvSpPr>
            <p:spPr>
              <a:xfrm rot="-1768200">
                <a:off x="2939462" y="6626747"/>
                <a:ext cx="15011" cy="4586"/>
              </a:xfrm>
              <a:custGeom>
                <a:avLst/>
                <a:gdLst>
                  <a:gd name="connsiteX0" fmla="*/ 0 w 15011"/>
                  <a:gd name="connsiteY0" fmla="*/ 0 h 4586"/>
                  <a:gd name="connsiteX1" fmla="*/ 15012 w 15011"/>
                  <a:gd name="connsiteY1" fmla="*/ 0 h 4586"/>
                  <a:gd name="connsiteX2" fmla="*/ 15012 w 15011"/>
                  <a:gd name="connsiteY2" fmla="*/ 4587 h 4586"/>
                  <a:gd name="connsiteX3" fmla="*/ 0 w 15011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11" h="4586">
                    <a:moveTo>
                      <a:pt x="0" y="0"/>
                    </a:moveTo>
                    <a:lnTo>
                      <a:pt x="15012" y="0"/>
                    </a:lnTo>
                    <a:lnTo>
                      <a:pt x="15012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0" name="Forma Livre: Forma 2099">
                <a:extLst>
                  <a:ext uri="{FF2B5EF4-FFF2-40B4-BE49-F238E27FC236}">
                    <a16:creationId xmlns:a16="http://schemas.microsoft.com/office/drawing/2014/main" id="{D708A6FC-DDBB-1695-259D-8D951ECA9FD9}"/>
                  </a:ext>
                </a:extLst>
              </p:cNvPr>
              <p:cNvSpPr/>
              <p:nvPr/>
            </p:nvSpPr>
            <p:spPr>
              <a:xfrm>
                <a:off x="2869283" y="6668145"/>
                <a:ext cx="62965" cy="61297"/>
              </a:xfrm>
              <a:custGeom>
                <a:avLst/>
                <a:gdLst>
                  <a:gd name="connsiteX0" fmla="*/ 58795 w 62965"/>
                  <a:gd name="connsiteY0" fmla="*/ 61297 h 61297"/>
                  <a:gd name="connsiteX1" fmla="*/ 0 w 62965"/>
                  <a:gd name="connsiteY1" fmla="*/ 4289 h 61297"/>
                  <a:gd name="connsiteX2" fmla="*/ 1728 w 62965"/>
                  <a:gd name="connsiteY2" fmla="*/ 0 h 61297"/>
                  <a:gd name="connsiteX3" fmla="*/ 62965 w 62965"/>
                  <a:gd name="connsiteY3" fmla="*/ 59570 h 61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965" h="61297">
                    <a:moveTo>
                      <a:pt x="58795" y="61297"/>
                    </a:moveTo>
                    <a:cubicBezTo>
                      <a:pt x="47383" y="35353"/>
                      <a:pt x="26284" y="14896"/>
                      <a:pt x="0" y="4289"/>
                    </a:cubicBezTo>
                    <a:lnTo>
                      <a:pt x="1728" y="0"/>
                    </a:lnTo>
                    <a:cubicBezTo>
                      <a:pt x="29138" y="11095"/>
                      <a:pt x="51118" y="32476"/>
                      <a:pt x="62965" y="59570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1" name="Forma Livre: Forma 2100">
                <a:extLst>
                  <a:ext uri="{FF2B5EF4-FFF2-40B4-BE49-F238E27FC236}">
                    <a16:creationId xmlns:a16="http://schemas.microsoft.com/office/drawing/2014/main" id="{A05BA148-C548-D000-B3B2-E5CD016BF6DC}"/>
                  </a:ext>
                </a:extLst>
              </p:cNvPr>
              <p:cNvSpPr/>
              <p:nvPr/>
            </p:nvSpPr>
            <p:spPr>
              <a:xfrm>
                <a:off x="2887392" y="6821656"/>
                <a:ext cx="28414" cy="51647"/>
              </a:xfrm>
              <a:custGeom>
                <a:avLst/>
                <a:gdLst>
                  <a:gd name="connsiteX0" fmla="*/ 28415 w 28414"/>
                  <a:gd name="connsiteY0" fmla="*/ 51647 h 51647"/>
                  <a:gd name="connsiteX1" fmla="*/ 23828 w 28414"/>
                  <a:gd name="connsiteY1" fmla="*/ 51647 h 51647"/>
                  <a:gd name="connsiteX2" fmla="*/ 0 w 28414"/>
                  <a:gd name="connsiteY2" fmla="*/ 3574 h 51647"/>
                  <a:gd name="connsiteX3" fmla="*/ 2859 w 28414"/>
                  <a:gd name="connsiteY3" fmla="*/ 0 h 51647"/>
                  <a:gd name="connsiteX4" fmla="*/ 28415 w 28414"/>
                  <a:gd name="connsiteY4" fmla="*/ 51647 h 5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14" h="51647">
                    <a:moveTo>
                      <a:pt x="28415" y="51647"/>
                    </a:moveTo>
                    <a:lnTo>
                      <a:pt x="23828" y="51647"/>
                    </a:lnTo>
                    <a:cubicBezTo>
                      <a:pt x="23477" y="32865"/>
                      <a:pt x="14734" y="15227"/>
                      <a:pt x="0" y="3574"/>
                    </a:cubicBezTo>
                    <a:lnTo>
                      <a:pt x="2859" y="0"/>
                    </a:lnTo>
                    <a:cubicBezTo>
                      <a:pt x="18695" y="12510"/>
                      <a:pt x="28076" y="31469"/>
                      <a:pt x="28415" y="5164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2" name="Forma Livre: Forma 2101">
                <a:extLst>
                  <a:ext uri="{FF2B5EF4-FFF2-40B4-BE49-F238E27FC236}">
                    <a16:creationId xmlns:a16="http://schemas.microsoft.com/office/drawing/2014/main" id="{CDF8A3D6-683E-5CA6-A810-0349F8210664}"/>
                  </a:ext>
                </a:extLst>
              </p:cNvPr>
              <p:cNvSpPr/>
              <p:nvPr/>
            </p:nvSpPr>
            <p:spPr>
              <a:xfrm>
                <a:off x="2901332" y="6882775"/>
                <a:ext cx="27640" cy="27282"/>
              </a:xfrm>
              <a:custGeom>
                <a:avLst/>
                <a:gdLst>
                  <a:gd name="connsiteX0" fmla="*/ 4289 w 27640"/>
                  <a:gd name="connsiteY0" fmla="*/ 27283 h 27282"/>
                  <a:gd name="connsiteX1" fmla="*/ 0 w 27640"/>
                  <a:gd name="connsiteY1" fmla="*/ 25615 h 27282"/>
                  <a:gd name="connsiteX2" fmla="*/ 26032 w 27640"/>
                  <a:gd name="connsiteY2" fmla="*/ 0 h 27282"/>
                  <a:gd name="connsiteX3" fmla="*/ 27640 w 27640"/>
                  <a:gd name="connsiteY3" fmla="*/ 4289 h 27282"/>
                  <a:gd name="connsiteX4" fmla="*/ 4289 w 27640"/>
                  <a:gd name="connsiteY4" fmla="*/ 27283 h 27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40" h="27282">
                    <a:moveTo>
                      <a:pt x="4289" y="27283"/>
                    </a:moveTo>
                    <a:lnTo>
                      <a:pt x="0" y="25615"/>
                    </a:lnTo>
                    <a:cubicBezTo>
                      <a:pt x="4758" y="13841"/>
                      <a:pt x="14183" y="4567"/>
                      <a:pt x="26032" y="0"/>
                    </a:cubicBezTo>
                    <a:lnTo>
                      <a:pt x="27640" y="4289"/>
                    </a:lnTo>
                    <a:cubicBezTo>
                      <a:pt x="17001" y="8379"/>
                      <a:pt x="8542" y="16708"/>
                      <a:pt x="4289" y="2728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3" name="Forma Livre: Forma 2102">
                <a:extLst>
                  <a:ext uri="{FF2B5EF4-FFF2-40B4-BE49-F238E27FC236}">
                    <a16:creationId xmlns:a16="http://schemas.microsoft.com/office/drawing/2014/main" id="{E14995C3-6651-ED7A-F428-05B1B8B0DFEA}"/>
                  </a:ext>
                </a:extLst>
              </p:cNvPr>
              <p:cNvSpPr/>
              <p:nvPr/>
            </p:nvSpPr>
            <p:spPr>
              <a:xfrm>
                <a:off x="2872500" y="7086564"/>
                <a:ext cx="17751" cy="56948"/>
              </a:xfrm>
              <a:custGeom>
                <a:avLst/>
                <a:gdLst>
                  <a:gd name="connsiteX0" fmla="*/ 3515 w 17751"/>
                  <a:gd name="connsiteY0" fmla="*/ 56949 h 56948"/>
                  <a:gd name="connsiteX1" fmla="*/ 0 w 17751"/>
                  <a:gd name="connsiteY1" fmla="*/ 54030 h 56948"/>
                  <a:gd name="connsiteX2" fmla="*/ 11914 w 17751"/>
                  <a:gd name="connsiteY2" fmla="*/ 8042 h 56948"/>
                  <a:gd name="connsiteX3" fmla="*/ 13284 w 17751"/>
                  <a:gd name="connsiteY3" fmla="*/ 0 h 56948"/>
                  <a:gd name="connsiteX4" fmla="*/ 17752 w 17751"/>
                  <a:gd name="connsiteY4" fmla="*/ 834 h 56948"/>
                  <a:gd name="connsiteX5" fmla="*/ 16382 w 17751"/>
                  <a:gd name="connsiteY5" fmla="*/ 8816 h 56948"/>
                  <a:gd name="connsiteX6" fmla="*/ 3515 w 17751"/>
                  <a:gd name="connsiteY6" fmla="*/ 56949 h 5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751" h="56948">
                    <a:moveTo>
                      <a:pt x="3515" y="56949"/>
                    </a:moveTo>
                    <a:lnTo>
                      <a:pt x="0" y="54030"/>
                    </a:lnTo>
                    <a:cubicBezTo>
                      <a:pt x="5540" y="47299"/>
                      <a:pt x="9769" y="21802"/>
                      <a:pt x="11914" y="8042"/>
                    </a:cubicBezTo>
                    <a:cubicBezTo>
                      <a:pt x="12450" y="4766"/>
                      <a:pt x="12867" y="2085"/>
                      <a:pt x="13284" y="0"/>
                    </a:cubicBezTo>
                    <a:lnTo>
                      <a:pt x="17752" y="834"/>
                    </a:lnTo>
                    <a:cubicBezTo>
                      <a:pt x="17394" y="2800"/>
                      <a:pt x="16918" y="5600"/>
                      <a:pt x="16382" y="8816"/>
                    </a:cubicBezTo>
                    <a:cubicBezTo>
                      <a:pt x="13165" y="29308"/>
                      <a:pt x="9353" y="49860"/>
                      <a:pt x="3515" y="5694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AF411D1B-A98A-6775-7884-F038641261EF}"/>
                  </a:ext>
                </a:extLst>
              </p:cNvPr>
              <p:cNvSpPr/>
              <p:nvPr/>
            </p:nvSpPr>
            <p:spPr>
              <a:xfrm>
                <a:off x="2829729" y="7182099"/>
                <a:ext cx="48132" cy="34684"/>
              </a:xfrm>
              <a:custGeom>
                <a:avLst/>
                <a:gdLst>
                  <a:gd name="connsiteX0" fmla="*/ 43605 w 48132"/>
                  <a:gd name="connsiteY0" fmla="*/ 34684 h 34684"/>
                  <a:gd name="connsiteX1" fmla="*/ 0 w 48132"/>
                  <a:gd name="connsiteY1" fmla="*/ 4602 h 34684"/>
                  <a:gd name="connsiteX2" fmla="*/ 0 w 48132"/>
                  <a:gd name="connsiteY2" fmla="*/ 15 h 34684"/>
                  <a:gd name="connsiteX3" fmla="*/ 48133 w 48132"/>
                  <a:gd name="connsiteY3" fmla="*/ 33255 h 3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32" h="34684">
                    <a:moveTo>
                      <a:pt x="43605" y="34684"/>
                    </a:moveTo>
                    <a:cubicBezTo>
                      <a:pt x="37160" y="16240"/>
                      <a:pt x="19531" y="4078"/>
                      <a:pt x="0" y="4602"/>
                    </a:cubicBezTo>
                    <a:lnTo>
                      <a:pt x="0" y="15"/>
                    </a:lnTo>
                    <a:cubicBezTo>
                      <a:pt x="21552" y="-507"/>
                      <a:pt x="40987" y="12915"/>
                      <a:pt x="48133" y="3325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5" name="Forma Livre: Forma 2104">
                <a:extLst>
                  <a:ext uri="{FF2B5EF4-FFF2-40B4-BE49-F238E27FC236}">
                    <a16:creationId xmlns:a16="http://schemas.microsoft.com/office/drawing/2014/main" id="{FFBFE427-B4D7-B3B8-FBD6-BFE288DECBD0}"/>
                  </a:ext>
                </a:extLst>
              </p:cNvPr>
              <p:cNvSpPr/>
              <p:nvPr/>
            </p:nvSpPr>
            <p:spPr>
              <a:xfrm rot="-2893200">
                <a:off x="2869735" y="7281673"/>
                <a:ext cx="48311" cy="4586"/>
              </a:xfrm>
              <a:custGeom>
                <a:avLst/>
                <a:gdLst>
                  <a:gd name="connsiteX0" fmla="*/ 0 w 48311"/>
                  <a:gd name="connsiteY0" fmla="*/ 0 h 4586"/>
                  <a:gd name="connsiteX1" fmla="*/ 48311 w 48311"/>
                  <a:gd name="connsiteY1" fmla="*/ 0 h 4586"/>
                  <a:gd name="connsiteX2" fmla="*/ 48311 w 48311"/>
                  <a:gd name="connsiteY2" fmla="*/ 4587 h 4586"/>
                  <a:gd name="connsiteX3" fmla="*/ 0 w 48311"/>
                  <a:gd name="connsiteY3" fmla="*/ 4587 h 4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311" h="4586">
                    <a:moveTo>
                      <a:pt x="0" y="0"/>
                    </a:moveTo>
                    <a:lnTo>
                      <a:pt x="48311" y="0"/>
                    </a:lnTo>
                    <a:lnTo>
                      <a:pt x="48311" y="4587"/>
                    </a:lnTo>
                    <a:lnTo>
                      <a:pt x="0" y="4587"/>
                    </a:ln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6" name="Forma Livre: Forma 2105">
                <a:extLst>
                  <a:ext uri="{FF2B5EF4-FFF2-40B4-BE49-F238E27FC236}">
                    <a16:creationId xmlns:a16="http://schemas.microsoft.com/office/drawing/2014/main" id="{67E1693A-43B7-67F6-C8BA-1D77ABFE8C29}"/>
                  </a:ext>
                </a:extLst>
              </p:cNvPr>
              <p:cNvSpPr/>
              <p:nvPr/>
            </p:nvSpPr>
            <p:spPr>
              <a:xfrm>
                <a:off x="2811091" y="6991271"/>
                <a:ext cx="120676" cy="106908"/>
              </a:xfrm>
              <a:custGeom>
                <a:avLst/>
                <a:gdLst>
                  <a:gd name="connsiteX0" fmla="*/ 119966 w 120676"/>
                  <a:gd name="connsiteY0" fmla="*/ 38284 h 106908"/>
                  <a:gd name="connsiteX1" fmla="*/ 76361 w 120676"/>
                  <a:gd name="connsiteY1" fmla="*/ 106908 h 106908"/>
                  <a:gd name="connsiteX2" fmla="*/ 1660 w 120676"/>
                  <a:gd name="connsiteY2" fmla="*/ 74860 h 106908"/>
                  <a:gd name="connsiteX3" fmla="*/ 44074 w 120676"/>
                  <a:gd name="connsiteY3" fmla="*/ 2482 h 106908"/>
                  <a:gd name="connsiteX4" fmla="*/ 119966 w 120676"/>
                  <a:gd name="connsiteY4" fmla="*/ 38284 h 106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76" h="106908">
                    <a:moveTo>
                      <a:pt x="119966" y="38284"/>
                    </a:moveTo>
                    <a:cubicBezTo>
                      <a:pt x="127233" y="62112"/>
                      <a:pt x="76361" y="106908"/>
                      <a:pt x="76361" y="106908"/>
                    </a:cubicBezTo>
                    <a:cubicBezTo>
                      <a:pt x="76361" y="106908"/>
                      <a:pt x="8928" y="98450"/>
                      <a:pt x="1660" y="74860"/>
                    </a:cubicBezTo>
                    <a:cubicBezTo>
                      <a:pt x="-5607" y="51270"/>
                      <a:pt x="11430" y="12550"/>
                      <a:pt x="44074" y="2482"/>
                    </a:cubicBezTo>
                    <a:cubicBezTo>
                      <a:pt x="76718" y="-7585"/>
                      <a:pt x="112639" y="14694"/>
                      <a:pt x="119966" y="3828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888C5A1B-9676-B81E-619D-4DCC511DA78B}"/>
                  </a:ext>
                </a:extLst>
              </p:cNvPr>
              <p:cNvSpPr/>
              <p:nvPr/>
            </p:nvSpPr>
            <p:spPr>
              <a:xfrm>
                <a:off x="2904907" y="6674146"/>
                <a:ext cx="84644" cy="111648"/>
              </a:xfrm>
              <a:custGeom>
                <a:avLst/>
                <a:gdLst>
                  <a:gd name="connsiteX0" fmla="*/ 82623 w 84644"/>
                  <a:gd name="connsiteY0" fmla="*/ 68759 h 111648"/>
                  <a:gd name="connsiteX1" fmla="*/ 27937 w 84644"/>
                  <a:gd name="connsiteY1" fmla="*/ 111649 h 111648"/>
                  <a:gd name="connsiteX2" fmla="*/ 833 w 84644"/>
                  <a:gd name="connsiteY2" fmla="*/ 47671 h 111648"/>
                  <a:gd name="connsiteX3" fmla="*/ 56531 w 84644"/>
                  <a:gd name="connsiteY3" fmla="*/ 789 h 111648"/>
                  <a:gd name="connsiteX4" fmla="*/ 82623 w 84644"/>
                  <a:gd name="connsiteY4" fmla="*/ 68759 h 111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644" h="111648">
                    <a:moveTo>
                      <a:pt x="82623" y="68759"/>
                    </a:moveTo>
                    <a:cubicBezTo>
                      <a:pt x="76189" y="93837"/>
                      <a:pt x="27937" y="111649"/>
                      <a:pt x="27937" y="111649"/>
                    </a:cubicBezTo>
                    <a:cubicBezTo>
                      <a:pt x="27937" y="111649"/>
                      <a:pt x="-5660" y="72750"/>
                      <a:pt x="833" y="47671"/>
                    </a:cubicBezTo>
                    <a:cubicBezTo>
                      <a:pt x="7326" y="22592"/>
                      <a:pt x="33894" y="-5049"/>
                      <a:pt x="56531" y="789"/>
                    </a:cubicBezTo>
                    <a:cubicBezTo>
                      <a:pt x="79167" y="6627"/>
                      <a:pt x="89294" y="43679"/>
                      <a:pt x="82623" y="6875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5DEE9835-4A52-DA58-7B50-E7D13889D624}"/>
                  </a:ext>
                </a:extLst>
              </p:cNvPr>
              <p:cNvSpPr/>
              <p:nvPr/>
            </p:nvSpPr>
            <p:spPr>
              <a:xfrm>
                <a:off x="2707710" y="7110977"/>
                <a:ext cx="135183" cy="90393"/>
              </a:xfrm>
              <a:custGeom>
                <a:avLst/>
                <a:gdLst>
                  <a:gd name="connsiteX0" fmla="*/ 86396 w 135183"/>
                  <a:gd name="connsiteY0" fmla="*/ 6801 h 90393"/>
                  <a:gd name="connsiteX1" fmla="*/ 135183 w 135183"/>
                  <a:gd name="connsiteY1" fmla="*/ 72328 h 90393"/>
                  <a:gd name="connsiteX2" fmla="*/ 55062 w 135183"/>
                  <a:gd name="connsiteY2" fmla="*/ 87400 h 90393"/>
                  <a:gd name="connsiteX3" fmla="*/ 1449 w 135183"/>
                  <a:gd name="connsiteY3" fmla="*/ 20205 h 90393"/>
                  <a:gd name="connsiteX4" fmla="*/ 86396 w 135183"/>
                  <a:gd name="connsiteY4" fmla="*/ 6801 h 90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183" h="90393">
                    <a:moveTo>
                      <a:pt x="86396" y="6801"/>
                    </a:moveTo>
                    <a:cubicBezTo>
                      <a:pt x="116657" y="18715"/>
                      <a:pt x="135183" y="72328"/>
                      <a:pt x="135183" y="72328"/>
                    </a:cubicBezTo>
                    <a:cubicBezTo>
                      <a:pt x="135183" y="72328"/>
                      <a:pt x="85323" y="99194"/>
                      <a:pt x="55062" y="87400"/>
                    </a:cubicBezTo>
                    <a:cubicBezTo>
                      <a:pt x="24800" y="75605"/>
                      <a:pt x="-7248" y="42424"/>
                      <a:pt x="1449" y="20205"/>
                    </a:cubicBezTo>
                    <a:cubicBezTo>
                      <a:pt x="10146" y="-2015"/>
                      <a:pt x="56134" y="-4993"/>
                      <a:pt x="86396" y="680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B9715D32-4101-B444-27D2-02875A6E5FC9}"/>
                  </a:ext>
                </a:extLst>
              </p:cNvPr>
              <p:cNvSpPr/>
              <p:nvPr/>
            </p:nvSpPr>
            <p:spPr>
              <a:xfrm>
                <a:off x="2829410" y="6761040"/>
                <a:ext cx="78097" cy="75209"/>
              </a:xfrm>
              <a:custGeom>
                <a:avLst/>
                <a:gdLst>
                  <a:gd name="connsiteX0" fmla="*/ 31056 w 78097"/>
                  <a:gd name="connsiteY0" fmla="*/ 62224 h 75209"/>
                  <a:gd name="connsiteX1" fmla="*/ 51727 w 78097"/>
                  <a:gd name="connsiteY1" fmla="*/ 74138 h 75209"/>
                  <a:gd name="connsiteX2" fmla="*/ 73828 w 78097"/>
                  <a:gd name="connsiteY2" fmla="*/ 68956 h 75209"/>
                  <a:gd name="connsiteX3" fmla="*/ 74483 w 78097"/>
                  <a:gd name="connsiteY3" fmla="*/ 40898 h 75209"/>
                  <a:gd name="connsiteX4" fmla="*/ 13602 w 78097"/>
                  <a:gd name="connsiteY4" fmla="*/ 1523 h 75209"/>
                  <a:gd name="connsiteX5" fmla="*/ 31056 w 78097"/>
                  <a:gd name="connsiteY5" fmla="*/ 62224 h 75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097" h="75209">
                    <a:moveTo>
                      <a:pt x="31056" y="62224"/>
                    </a:moveTo>
                    <a:cubicBezTo>
                      <a:pt x="37134" y="67464"/>
                      <a:pt x="44147" y="71506"/>
                      <a:pt x="51727" y="74138"/>
                    </a:cubicBezTo>
                    <a:cubicBezTo>
                      <a:pt x="59484" y="76657"/>
                      <a:pt x="67998" y="74660"/>
                      <a:pt x="73828" y="68956"/>
                    </a:cubicBezTo>
                    <a:cubicBezTo>
                      <a:pt x="80261" y="61450"/>
                      <a:pt x="78534" y="49893"/>
                      <a:pt x="74483" y="40898"/>
                    </a:cubicBezTo>
                    <a:cubicBezTo>
                      <a:pt x="66381" y="23027"/>
                      <a:pt x="36537" y="-7115"/>
                      <a:pt x="13602" y="1523"/>
                    </a:cubicBezTo>
                    <a:cubicBezTo>
                      <a:pt x="-19459" y="13854"/>
                      <a:pt x="16283" y="51263"/>
                      <a:pt x="31056" y="6222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2B296E20-CF91-18F4-08C0-A2334FAE5A46}"/>
                  </a:ext>
                </a:extLst>
              </p:cNvPr>
              <p:cNvSpPr/>
              <p:nvPr/>
            </p:nvSpPr>
            <p:spPr>
              <a:xfrm>
                <a:off x="2920933" y="6840946"/>
                <a:ext cx="57636" cy="54144"/>
              </a:xfrm>
              <a:custGeom>
                <a:avLst/>
                <a:gdLst>
                  <a:gd name="connsiteX0" fmla="*/ 7206 w 57636"/>
                  <a:gd name="connsiteY0" fmla="*/ 27711 h 54144"/>
                  <a:gd name="connsiteX1" fmla="*/ 653 w 57636"/>
                  <a:gd name="connsiteY1" fmla="*/ 46357 h 54144"/>
                  <a:gd name="connsiteX2" fmla="*/ 15903 w 57636"/>
                  <a:gd name="connsiteY2" fmla="*/ 53862 h 54144"/>
                  <a:gd name="connsiteX3" fmla="*/ 32284 w 57636"/>
                  <a:gd name="connsiteY3" fmla="*/ 45821 h 54144"/>
                  <a:gd name="connsiteX4" fmla="*/ 52598 w 57636"/>
                  <a:gd name="connsiteY4" fmla="*/ 4836 h 54144"/>
                  <a:gd name="connsiteX5" fmla="*/ 7206 w 57636"/>
                  <a:gd name="connsiteY5" fmla="*/ 27711 h 54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36" h="54144">
                    <a:moveTo>
                      <a:pt x="7206" y="27711"/>
                    </a:moveTo>
                    <a:cubicBezTo>
                      <a:pt x="2857" y="33132"/>
                      <a:pt x="-1730" y="39625"/>
                      <a:pt x="653" y="46357"/>
                    </a:cubicBezTo>
                    <a:cubicBezTo>
                      <a:pt x="3431" y="52042"/>
                      <a:pt x="9703" y="55129"/>
                      <a:pt x="15903" y="53862"/>
                    </a:cubicBezTo>
                    <a:cubicBezTo>
                      <a:pt x="21899" y="52449"/>
                      <a:pt x="27499" y="49700"/>
                      <a:pt x="32284" y="45821"/>
                    </a:cubicBezTo>
                    <a:cubicBezTo>
                      <a:pt x="44198" y="37719"/>
                      <a:pt x="68026" y="20742"/>
                      <a:pt x="52598" y="4836"/>
                    </a:cubicBezTo>
                    <a:cubicBezTo>
                      <a:pt x="37169" y="-11069"/>
                      <a:pt x="16379" y="16393"/>
                      <a:pt x="7206" y="2771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1" name="Forma Livre: Forma 2110">
                <a:extLst>
                  <a:ext uri="{FF2B5EF4-FFF2-40B4-BE49-F238E27FC236}">
                    <a16:creationId xmlns:a16="http://schemas.microsoft.com/office/drawing/2014/main" id="{61DD71FD-06C0-D15E-159F-8D2C69BB476C}"/>
                  </a:ext>
                </a:extLst>
              </p:cNvPr>
              <p:cNvSpPr/>
              <p:nvPr/>
            </p:nvSpPr>
            <p:spPr>
              <a:xfrm>
                <a:off x="2819420" y="6642087"/>
                <a:ext cx="63670" cy="43082"/>
              </a:xfrm>
              <a:custGeom>
                <a:avLst/>
                <a:gdLst>
                  <a:gd name="connsiteX0" fmla="*/ 11024 w 63670"/>
                  <a:gd name="connsiteY0" fmla="*/ 145 h 43082"/>
                  <a:gd name="connsiteX1" fmla="*/ 123 w 63670"/>
                  <a:gd name="connsiteY1" fmla="*/ 9021 h 43082"/>
                  <a:gd name="connsiteX2" fmla="*/ 8582 w 63670"/>
                  <a:gd name="connsiteY2" fmla="*/ 23437 h 43082"/>
                  <a:gd name="connsiteX3" fmla="*/ 62850 w 63670"/>
                  <a:gd name="connsiteY3" fmla="*/ 33266 h 43082"/>
                  <a:gd name="connsiteX4" fmla="*/ 11024 w 63670"/>
                  <a:gd name="connsiteY4" fmla="*/ 145 h 4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670" h="43082">
                    <a:moveTo>
                      <a:pt x="11024" y="145"/>
                    </a:moveTo>
                    <a:cubicBezTo>
                      <a:pt x="5846" y="416"/>
                      <a:pt x="1438" y="4005"/>
                      <a:pt x="123" y="9021"/>
                    </a:cubicBezTo>
                    <a:cubicBezTo>
                      <a:pt x="-831" y="14978"/>
                      <a:pt x="3935" y="19863"/>
                      <a:pt x="8582" y="23437"/>
                    </a:cubicBezTo>
                    <a:cubicBezTo>
                      <a:pt x="20198" y="32373"/>
                      <a:pt x="55046" y="56498"/>
                      <a:pt x="62850" y="33266"/>
                    </a:cubicBezTo>
                    <a:cubicBezTo>
                      <a:pt x="70177" y="11285"/>
                      <a:pt x="26453" y="-1523"/>
                      <a:pt x="11024" y="14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2" name="Forma Livre: Forma 2111">
                <a:extLst>
                  <a:ext uri="{FF2B5EF4-FFF2-40B4-BE49-F238E27FC236}">
                    <a16:creationId xmlns:a16="http://schemas.microsoft.com/office/drawing/2014/main" id="{FC0011DC-E0DF-D9B1-17CC-C086A2142B18}"/>
                  </a:ext>
                </a:extLst>
              </p:cNvPr>
              <p:cNvSpPr/>
              <p:nvPr/>
            </p:nvSpPr>
            <p:spPr>
              <a:xfrm>
                <a:off x="2859306" y="6564197"/>
                <a:ext cx="58240" cy="22715"/>
              </a:xfrm>
              <a:custGeom>
                <a:avLst/>
                <a:gdLst>
                  <a:gd name="connsiteX0" fmla="*/ 35413 w 58240"/>
                  <a:gd name="connsiteY0" fmla="*/ 1548 h 22715"/>
                  <a:gd name="connsiteX1" fmla="*/ 13849 w 58240"/>
                  <a:gd name="connsiteY1" fmla="*/ 58 h 22715"/>
                  <a:gd name="connsiteX2" fmla="*/ 208 w 58240"/>
                  <a:gd name="connsiteY2" fmla="*/ 13342 h 22715"/>
                  <a:gd name="connsiteX3" fmla="*/ 16470 w 58240"/>
                  <a:gd name="connsiteY3" fmla="*/ 22457 h 22715"/>
                  <a:gd name="connsiteX4" fmla="*/ 50425 w 58240"/>
                  <a:gd name="connsiteY4" fmla="*/ 20133 h 22715"/>
                  <a:gd name="connsiteX5" fmla="*/ 57335 w 58240"/>
                  <a:gd name="connsiteY5" fmla="*/ 16619 h 22715"/>
                  <a:gd name="connsiteX6" fmla="*/ 50663 w 58240"/>
                  <a:gd name="connsiteY6" fmla="*/ 5062 h 22715"/>
                  <a:gd name="connsiteX7" fmla="*/ 35592 w 58240"/>
                  <a:gd name="connsiteY7" fmla="*/ 1488 h 22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240" h="22715">
                    <a:moveTo>
                      <a:pt x="35413" y="1548"/>
                    </a:moveTo>
                    <a:cubicBezTo>
                      <a:pt x="28205" y="2203"/>
                      <a:pt x="21057" y="-418"/>
                      <a:pt x="13849" y="58"/>
                    </a:cubicBezTo>
                    <a:cubicBezTo>
                      <a:pt x="6641" y="535"/>
                      <a:pt x="-1401" y="6015"/>
                      <a:pt x="208" y="13342"/>
                    </a:cubicBezTo>
                    <a:cubicBezTo>
                      <a:pt x="1816" y="20669"/>
                      <a:pt x="9798" y="22040"/>
                      <a:pt x="16470" y="22457"/>
                    </a:cubicBezTo>
                    <a:cubicBezTo>
                      <a:pt x="27841" y="23176"/>
                      <a:pt x="39258" y="22395"/>
                      <a:pt x="50425" y="20133"/>
                    </a:cubicBezTo>
                    <a:cubicBezTo>
                      <a:pt x="53096" y="19900"/>
                      <a:pt x="55573" y="18640"/>
                      <a:pt x="57335" y="16619"/>
                    </a:cubicBezTo>
                    <a:cubicBezTo>
                      <a:pt x="60254" y="12330"/>
                      <a:pt x="55608" y="6611"/>
                      <a:pt x="50663" y="5062"/>
                    </a:cubicBezTo>
                    <a:cubicBezTo>
                      <a:pt x="45528" y="4400"/>
                      <a:pt x="40477" y="3202"/>
                      <a:pt x="35592" y="14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3" name="Forma Livre: Forma 2112">
                <a:extLst>
                  <a:ext uri="{FF2B5EF4-FFF2-40B4-BE49-F238E27FC236}">
                    <a16:creationId xmlns:a16="http://schemas.microsoft.com/office/drawing/2014/main" id="{928ABA93-0A18-0A6D-3252-75CAB28270C2}"/>
                  </a:ext>
                </a:extLst>
              </p:cNvPr>
              <p:cNvSpPr/>
              <p:nvPr/>
            </p:nvSpPr>
            <p:spPr>
              <a:xfrm>
                <a:off x="2942953" y="6612328"/>
                <a:ext cx="57973" cy="23634"/>
              </a:xfrm>
              <a:custGeom>
                <a:avLst/>
                <a:gdLst>
                  <a:gd name="connsiteX0" fmla="*/ 21999 w 57973"/>
                  <a:gd name="connsiteY0" fmla="*/ 2859 h 23634"/>
                  <a:gd name="connsiteX1" fmla="*/ 43444 w 57973"/>
                  <a:gd name="connsiteY1" fmla="*/ 0 h 23634"/>
                  <a:gd name="connsiteX2" fmla="*/ 57860 w 57973"/>
                  <a:gd name="connsiteY2" fmla="*/ 12331 h 23634"/>
                  <a:gd name="connsiteX3" fmla="*/ 42312 w 57973"/>
                  <a:gd name="connsiteY3" fmla="*/ 22517 h 23634"/>
                  <a:gd name="connsiteX4" fmla="*/ 8238 w 57973"/>
                  <a:gd name="connsiteY4" fmla="*/ 22517 h 23634"/>
                  <a:gd name="connsiteX5" fmla="*/ 1090 w 57973"/>
                  <a:gd name="connsiteY5" fmla="*/ 19479 h 23634"/>
                  <a:gd name="connsiteX6" fmla="*/ 7047 w 57973"/>
                  <a:gd name="connsiteY6" fmla="*/ 7565 h 23634"/>
                  <a:gd name="connsiteX7" fmla="*/ 21820 w 57973"/>
                  <a:gd name="connsiteY7" fmla="*/ 3038 h 2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973" h="23634">
                    <a:moveTo>
                      <a:pt x="21999" y="2859"/>
                    </a:moveTo>
                    <a:cubicBezTo>
                      <a:pt x="29207" y="2859"/>
                      <a:pt x="36236" y="0"/>
                      <a:pt x="43444" y="0"/>
                    </a:cubicBezTo>
                    <a:cubicBezTo>
                      <a:pt x="50652" y="0"/>
                      <a:pt x="59051" y="5242"/>
                      <a:pt x="57860" y="12331"/>
                    </a:cubicBezTo>
                    <a:cubicBezTo>
                      <a:pt x="56669" y="19420"/>
                      <a:pt x="48924" y="21624"/>
                      <a:pt x="42312" y="22517"/>
                    </a:cubicBezTo>
                    <a:cubicBezTo>
                      <a:pt x="31003" y="24007"/>
                      <a:pt x="19547" y="24007"/>
                      <a:pt x="8238" y="22517"/>
                    </a:cubicBezTo>
                    <a:cubicBezTo>
                      <a:pt x="5557" y="22445"/>
                      <a:pt x="3003" y="21360"/>
                      <a:pt x="1090" y="19479"/>
                    </a:cubicBezTo>
                    <a:cubicBezTo>
                      <a:pt x="-2067" y="15429"/>
                      <a:pt x="2162" y="9353"/>
                      <a:pt x="7047" y="7565"/>
                    </a:cubicBezTo>
                    <a:cubicBezTo>
                      <a:pt x="12119" y="6590"/>
                      <a:pt x="17072" y="5073"/>
                      <a:pt x="21820" y="3038"/>
                    </a:cubicBezTo>
                    <a:close/>
                  </a:path>
                </a:pathLst>
              </a:custGeom>
              <a:solidFill>
                <a:srgbClr val="F0F0F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4" name="Forma Livre: Forma 2113">
                <a:extLst>
                  <a:ext uri="{FF2B5EF4-FFF2-40B4-BE49-F238E27FC236}">
                    <a16:creationId xmlns:a16="http://schemas.microsoft.com/office/drawing/2014/main" id="{BFF358D1-3D94-3AE2-EF88-A7F04DBB7EC4}"/>
                  </a:ext>
                </a:extLst>
              </p:cNvPr>
              <p:cNvSpPr/>
              <p:nvPr/>
            </p:nvSpPr>
            <p:spPr>
              <a:xfrm>
                <a:off x="2894375" y="7144049"/>
                <a:ext cx="75505" cy="131228"/>
              </a:xfrm>
              <a:custGeom>
                <a:avLst/>
                <a:gdLst>
                  <a:gd name="connsiteX0" fmla="*/ 63488 w 75505"/>
                  <a:gd name="connsiteY0" fmla="*/ 3038 h 131228"/>
                  <a:gd name="connsiteX1" fmla="*/ 69445 w 75505"/>
                  <a:gd name="connsiteY1" fmla="*/ 0 h 131228"/>
                  <a:gd name="connsiteX2" fmla="*/ 75402 w 75505"/>
                  <a:gd name="connsiteY2" fmla="*/ 5957 h 131228"/>
                  <a:gd name="connsiteX3" fmla="*/ 74211 w 75505"/>
                  <a:gd name="connsiteY3" fmla="*/ 15071 h 131228"/>
                  <a:gd name="connsiteX4" fmla="*/ 1774 w 75505"/>
                  <a:gd name="connsiteY4" fmla="*/ 128671 h 131228"/>
                  <a:gd name="connsiteX5" fmla="*/ 18096 w 75505"/>
                  <a:gd name="connsiteY5" fmla="*/ 62608 h 131228"/>
                  <a:gd name="connsiteX6" fmla="*/ 63488 w 75505"/>
                  <a:gd name="connsiteY6" fmla="*/ 3038 h 13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505" h="131228">
                    <a:moveTo>
                      <a:pt x="63488" y="3038"/>
                    </a:moveTo>
                    <a:cubicBezTo>
                      <a:pt x="65078" y="1388"/>
                      <a:pt x="67176" y="318"/>
                      <a:pt x="69445" y="0"/>
                    </a:cubicBezTo>
                    <a:cubicBezTo>
                      <a:pt x="72542" y="425"/>
                      <a:pt x="74977" y="2860"/>
                      <a:pt x="75402" y="5957"/>
                    </a:cubicBezTo>
                    <a:cubicBezTo>
                      <a:pt x="75717" y="9046"/>
                      <a:pt x="75309" y="12167"/>
                      <a:pt x="74211" y="15071"/>
                    </a:cubicBezTo>
                    <a:cubicBezTo>
                      <a:pt x="69326" y="31393"/>
                      <a:pt x="14641" y="149997"/>
                      <a:pt x="1774" y="128671"/>
                    </a:cubicBezTo>
                    <a:cubicBezTo>
                      <a:pt x="-5732" y="116102"/>
                      <a:pt x="12675" y="74403"/>
                      <a:pt x="18096" y="62608"/>
                    </a:cubicBezTo>
                    <a:cubicBezTo>
                      <a:pt x="28658" y="39653"/>
                      <a:pt x="44158" y="19312"/>
                      <a:pt x="63488" y="303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5" name="Forma Livre: Forma 2114">
                <a:extLst>
                  <a:ext uri="{FF2B5EF4-FFF2-40B4-BE49-F238E27FC236}">
                    <a16:creationId xmlns:a16="http://schemas.microsoft.com/office/drawing/2014/main" id="{E3AFF3A6-0063-65B6-02CE-59B536321595}"/>
                  </a:ext>
                </a:extLst>
              </p:cNvPr>
              <p:cNvSpPr/>
              <p:nvPr/>
            </p:nvSpPr>
            <p:spPr>
              <a:xfrm>
                <a:off x="2924981" y="6539354"/>
                <a:ext cx="49585" cy="39860"/>
              </a:xfrm>
              <a:custGeom>
                <a:avLst/>
                <a:gdLst>
                  <a:gd name="connsiteX0" fmla="*/ 0 w 49585"/>
                  <a:gd name="connsiteY0" fmla="*/ 30858 h 39860"/>
                  <a:gd name="connsiteX1" fmla="*/ 17871 w 49585"/>
                  <a:gd name="connsiteY1" fmla="*/ 4528 h 39860"/>
                  <a:gd name="connsiteX2" fmla="*/ 46762 w 49585"/>
                  <a:gd name="connsiteY2" fmla="*/ 6434 h 39860"/>
                  <a:gd name="connsiteX3" fmla="*/ 35921 w 49585"/>
                  <a:gd name="connsiteY3" fmla="*/ 36219 h 39860"/>
                  <a:gd name="connsiteX4" fmla="*/ 596 w 49585"/>
                  <a:gd name="connsiteY4" fmla="*/ 38185 h 39860"/>
                  <a:gd name="connsiteX5" fmla="*/ 596 w 49585"/>
                  <a:gd name="connsiteY5" fmla="*/ 32883 h 3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585" h="39860">
                    <a:moveTo>
                      <a:pt x="0" y="30858"/>
                    </a:moveTo>
                    <a:cubicBezTo>
                      <a:pt x="3575" y="20681"/>
                      <a:pt x="9733" y="11608"/>
                      <a:pt x="17871" y="4528"/>
                    </a:cubicBezTo>
                    <a:cubicBezTo>
                      <a:pt x="26568" y="-1429"/>
                      <a:pt x="40448" y="-2203"/>
                      <a:pt x="46762" y="6434"/>
                    </a:cubicBezTo>
                    <a:cubicBezTo>
                      <a:pt x="53792" y="16085"/>
                      <a:pt x="46762" y="30798"/>
                      <a:pt x="35921" y="36219"/>
                    </a:cubicBezTo>
                    <a:cubicBezTo>
                      <a:pt x="25079" y="41640"/>
                      <a:pt x="12450" y="39853"/>
                      <a:pt x="596" y="38185"/>
                    </a:cubicBezTo>
                    <a:cubicBezTo>
                      <a:pt x="596" y="36398"/>
                      <a:pt x="596" y="34611"/>
                      <a:pt x="596" y="3288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6" name="Forma Livre: Forma 2115">
                <a:extLst>
                  <a:ext uri="{FF2B5EF4-FFF2-40B4-BE49-F238E27FC236}">
                    <a16:creationId xmlns:a16="http://schemas.microsoft.com/office/drawing/2014/main" id="{2697702F-DA3D-8359-A20F-8F73E43ACC19}"/>
                  </a:ext>
                </a:extLst>
              </p:cNvPr>
              <p:cNvSpPr/>
              <p:nvPr/>
            </p:nvSpPr>
            <p:spPr>
              <a:xfrm>
                <a:off x="2716486" y="7260329"/>
                <a:ext cx="316018" cy="211488"/>
              </a:xfrm>
              <a:custGeom>
                <a:avLst/>
                <a:gdLst>
                  <a:gd name="connsiteX0" fmla="*/ 246917 w 316018"/>
                  <a:gd name="connsiteY0" fmla="*/ 204027 h 211488"/>
                  <a:gd name="connsiteX1" fmla="*/ 246917 w 316018"/>
                  <a:gd name="connsiteY1" fmla="*/ 204027 h 211488"/>
                  <a:gd name="connsiteX2" fmla="*/ 69161 w 316018"/>
                  <a:gd name="connsiteY2" fmla="*/ 204027 h 211488"/>
                  <a:gd name="connsiteX3" fmla="*/ 69161 w 316018"/>
                  <a:gd name="connsiteY3" fmla="*/ 204027 h 211488"/>
                  <a:gd name="connsiteX4" fmla="*/ 0 w 316018"/>
                  <a:gd name="connsiteY4" fmla="*/ 0 h 211488"/>
                  <a:gd name="connsiteX5" fmla="*/ 316018 w 316018"/>
                  <a:gd name="connsiteY5" fmla="*/ 0 h 21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6018" h="211488">
                    <a:moveTo>
                      <a:pt x="246917" y="204027"/>
                    </a:moveTo>
                    <a:lnTo>
                      <a:pt x="246917" y="204027"/>
                    </a:lnTo>
                    <a:cubicBezTo>
                      <a:pt x="188083" y="213975"/>
                      <a:pt x="127995" y="213975"/>
                      <a:pt x="69161" y="204027"/>
                    </a:cubicBezTo>
                    <a:lnTo>
                      <a:pt x="69161" y="204027"/>
                    </a:lnTo>
                    <a:lnTo>
                      <a:pt x="0" y="0"/>
                    </a:lnTo>
                    <a:lnTo>
                      <a:pt x="316018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7" name="Forma Livre: Forma 2116">
                <a:extLst>
                  <a:ext uri="{FF2B5EF4-FFF2-40B4-BE49-F238E27FC236}">
                    <a16:creationId xmlns:a16="http://schemas.microsoft.com/office/drawing/2014/main" id="{F98FD3FD-BED1-57D7-196E-2032514CF379}"/>
                  </a:ext>
                </a:extLst>
              </p:cNvPr>
              <p:cNvSpPr/>
              <p:nvPr/>
            </p:nvSpPr>
            <p:spPr>
              <a:xfrm>
                <a:off x="2810134" y="5807598"/>
                <a:ext cx="217406" cy="188181"/>
              </a:xfrm>
              <a:custGeom>
                <a:avLst/>
                <a:gdLst>
                  <a:gd name="connsiteX0" fmla="*/ 294 w 217406"/>
                  <a:gd name="connsiteY0" fmla="*/ 50634 h 188181"/>
                  <a:gd name="connsiteX1" fmla="*/ 39848 w 217406"/>
                  <a:gd name="connsiteY1" fmla="*/ 0 h 188181"/>
                  <a:gd name="connsiteX2" fmla="*/ 88577 w 217406"/>
                  <a:gd name="connsiteY2" fmla="*/ 50634 h 188181"/>
                  <a:gd name="connsiteX3" fmla="*/ 48724 w 217406"/>
                  <a:gd name="connsiteY3" fmla="*/ 101209 h 188181"/>
                  <a:gd name="connsiteX4" fmla="*/ 294 w 217406"/>
                  <a:gd name="connsiteY4" fmla="*/ 50634 h 188181"/>
                  <a:gd name="connsiteX5" fmla="*/ 66953 w 217406"/>
                  <a:gd name="connsiteY5" fmla="*/ 50634 h 188181"/>
                  <a:gd name="connsiteX6" fmla="*/ 41457 w 217406"/>
                  <a:gd name="connsiteY6" fmla="*/ 18467 h 188181"/>
                  <a:gd name="connsiteX7" fmla="*/ 21620 w 217406"/>
                  <a:gd name="connsiteY7" fmla="*/ 50634 h 188181"/>
                  <a:gd name="connsiteX8" fmla="*/ 47116 w 217406"/>
                  <a:gd name="connsiteY8" fmla="*/ 82743 h 188181"/>
                  <a:gd name="connsiteX9" fmla="*/ 66953 w 217406"/>
                  <a:gd name="connsiteY9" fmla="*/ 50634 h 188181"/>
                  <a:gd name="connsiteX10" fmla="*/ 150708 w 217406"/>
                  <a:gd name="connsiteY10" fmla="*/ 1847 h 188181"/>
                  <a:gd name="connsiteX11" fmla="*/ 176502 w 217406"/>
                  <a:gd name="connsiteY11" fmla="*/ 1847 h 188181"/>
                  <a:gd name="connsiteX12" fmla="*/ 66714 w 217406"/>
                  <a:gd name="connsiteY12" fmla="*/ 186513 h 188181"/>
                  <a:gd name="connsiteX13" fmla="*/ 41099 w 217406"/>
                  <a:gd name="connsiteY13" fmla="*/ 186513 h 188181"/>
                  <a:gd name="connsiteX14" fmla="*/ 128846 w 217406"/>
                  <a:gd name="connsiteY14" fmla="*/ 137606 h 188181"/>
                  <a:gd name="connsiteX15" fmla="*/ 168460 w 217406"/>
                  <a:gd name="connsiteY15" fmla="*/ 86972 h 188181"/>
                  <a:gd name="connsiteX16" fmla="*/ 217128 w 217406"/>
                  <a:gd name="connsiteY16" fmla="*/ 137606 h 188181"/>
                  <a:gd name="connsiteX17" fmla="*/ 177276 w 217406"/>
                  <a:gd name="connsiteY17" fmla="*/ 188181 h 188181"/>
                  <a:gd name="connsiteX18" fmla="*/ 128846 w 217406"/>
                  <a:gd name="connsiteY18" fmla="*/ 137368 h 188181"/>
                  <a:gd name="connsiteX19" fmla="*/ 195505 w 217406"/>
                  <a:gd name="connsiteY19" fmla="*/ 137606 h 188181"/>
                  <a:gd name="connsiteX20" fmla="*/ 170068 w 217406"/>
                  <a:gd name="connsiteY20" fmla="*/ 105439 h 188181"/>
                  <a:gd name="connsiteX21" fmla="*/ 150172 w 217406"/>
                  <a:gd name="connsiteY21" fmla="*/ 137606 h 188181"/>
                  <a:gd name="connsiteX22" fmla="*/ 175668 w 217406"/>
                  <a:gd name="connsiteY22" fmla="*/ 169774 h 188181"/>
                  <a:gd name="connsiteX23" fmla="*/ 195505 w 217406"/>
                  <a:gd name="connsiteY23" fmla="*/ 137368 h 18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7406" h="188181">
                    <a:moveTo>
                      <a:pt x="294" y="50634"/>
                    </a:moveTo>
                    <a:cubicBezTo>
                      <a:pt x="-2387" y="20313"/>
                      <a:pt x="13459" y="0"/>
                      <a:pt x="39848" y="0"/>
                    </a:cubicBezTo>
                    <a:cubicBezTo>
                      <a:pt x="66238" y="0"/>
                      <a:pt x="85896" y="20075"/>
                      <a:pt x="88577" y="50634"/>
                    </a:cubicBezTo>
                    <a:cubicBezTo>
                      <a:pt x="91257" y="81194"/>
                      <a:pt x="75054" y="101209"/>
                      <a:pt x="48724" y="101209"/>
                    </a:cubicBezTo>
                    <a:cubicBezTo>
                      <a:pt x="22394" y="101209"/>
                      <a:pt x="2915" y="80419"/>
                      <a:pt x="294" y="50634"/>
                    </a:cubicBezTo>
                    <a:close/>
                    <a:moveTo>
                      <a:pt x="66953" y="50634"/>
                    </a:moveTo>
                    <a:cubicBezTo>
                      <a:pt x="65166" y="30083"/>
                      <a:pt x="55694" y="18467"/>
                      <a:pt x="41457" y="18467"/>
                    </a:cubicBezTo>
                    <a:cubicBezTo>
                      <a:pt x="27220" y="18467"/>
                      <a:pt x="19833" y="30381"/>
                      <a:pt x="21620" y="50634"/>
                    </a:cubicBezTo>
                    <a:cubicBezTo>
                      <a:pt x="23407" y="70888"/>
                      <a:pt x="33534" y="82743"/>
                      <a:pt x="47116" y="82743"/>
                    </a:cubicBezTo>
                    <a:cubicBezTo>
                      <a:pt x="60698" y="82743"/>
                      <a:pt x="68740" y="70948"/>
                      <a:pt x="66953" y="50634"/>
                    </a:cubicBezTo>
                    <a:close/>
                    <a:moveTo>
                      <a:pt x="150708" y="1847"/>
                    </a:moveTo>
                    <a:lnTo>
                      <a:pt x="176502" y="1847"/>
                    </a:lnTo>
                    <a:lnTo>
                      <a:pt x="66714" y="186513"/>
                    </a:lnTo>
                    <a:lnTo>
                      <a:pt x="41099" y="186513"/>
                    </a:lnTo>
                    <a:close/>
                    <a:moveTo>
                      <a:pt x="128846" y="137606"/>
                    </a:moveTo>
                    <a:cubicBezTo>
                      <a:pt x="126165" y="107285"/>
                      <a:pt x="142070" y="86972"/>
                      <a:pt x="168460" y="86972"/>
                    </a:cubicBezTo>
                    <a:cubicBezTo>
                      <a:pt x="194849" y="86972"/>
                      <a:pt x="214507" y="107285"/>
                      <a:pt x="217128" y="137606"/>
                    </a:cubicBezTo>
                    <a:cubicBezTo>
                      <a:pt x="219749" y="167928"/>
                      <a:pt x="203666" y="188181"/>
                      <a:pt x="177276" y="188181"/>
                    </a:cubicBezTo>
                    <a:cubicBezTo>
                      <a:pt x="150887" y="188181"/>
                      <a:pt x="131467" y="167689"/>
                      <a:pt x="128846" y="137368"/>
                    </a:cubicBezTo>
                    <a:close/>
                    <a:moveTo>
                      <a:pt x="195505" y="137606"/>
                    </a:moveTo>
                    <a:cubicBezTo>
                      <a:pt x="193717" y="117293"/>
                      <a:pt x="184008" y="105439"/>
                      <a:pt x="170068" y="105439"/>
                    </a:cubicBezTo>
                    <a:cubicBezTo>
                      <a:pt x="156129" y="105439"/>
                      <a:pt x="148385" y="117353"/>
                      <a:pt x="150172" y="137606"/>
                    </a:cubicBezTo>
                    <a:cubicBezTo>
                      <a:pt x="151959" y="157860"/>
                      <a:pt x="161728" y="169774"/>
                      <a:pt x="175668" y="169774"/>
                    </a:cubicBezTo>
                    <a:cubicBezTo>
                      <a:pt x="189607" y="169774"/>
                      <a:pt x="197292" y="157860"/>
                      <a:pt x="195505" y="13736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8" name="Forma Livre: Forma 2117">
                <a:extLst>
                  <a:ext uri="{FF2B5EF4-FFF2-40B4-BE49-F238E27FC236}">
                    <a16:creationId xmlns:a16="http://schemas.microsoft.com/office/drawing/2014/main" id="{ABF8F75B-3E8D-DD8E-DDC8-E6A4ACB0E7E3}"/>
                  </a:ext>
                </a:extLst>
              </p:cNvPr>
              <p:cNvSpPr/>
              <p:nvPr/>
            </p:nvSpPr>
            <p:spPr>
              <a:xfrm rot="-451200">
                <a:off x="1808961" y="6115299"/>
                <a:ext cx="197057" cy="197057"/>
              </a:xfrm>
              <a:custGeom>
                <a:avLst/>
                <a:gdLst>
                  <a:gd name="connsiteX0" fmla="*/ 197057 w 197057"/>
                  <a:gd name="connsiteY0" fmla="*/ 98529 h 197057"/>
                  <a:gd name="connsiteX1" fmla="*/ 98529 w 197057"/>
                  <a:gd name="connsiteY1" fmla="*/ 197057 h 197057"/>
                  <a:gd name="connsiteX2" fmla="*/ 0 w 197057"/>
                  <a:gd name="connsiteY2" fmla="*/ 98529 h 197057"/>
                  <a:gd name="connsiteX3" fmla="*/ 98529 w 197057"/>
                  <a:gd name="connsiteY3" fmla="*/ 0 h 197057"/>
                  <a:gd name="connsiteX4" fmla="*/ 197057 w 197057"/>
                  <a:gd name="connsiteY4" fmla="*/ 98529 h 19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057" h="197057">
                    <a:moveTo>
                      <a:pt x="197057" y="98529"/>
                    </a:moveTo>
                    <a:cubicBezTo>
                      <a:pt x="197057" y="152944"/>
                      <a:pt x="152944" y="197057"/>
                      <a:pt x="98529" y="197057"/>
                    </a:cubicBezTo>
                    <a:cubicBezTo>
                      <a:pt x="44113" y="197057"/>
                      <a:pt x="0" y="152944"/>
                      <a:pt x="0" y="98529"/>
                    </a:cubicBezTo>
                    <a:cubicBezTo>
                      <a:pt x="0" y="44113"/>
                      <a:pt x="44113" y="0"/>
                      <a:pt x="98529" y="0"/>
                    </a:cubicBezTo>
                    <a:cubicBezTo>
                      <a:pt x="152944" y="0"/>
                      <a:pt x="197057" y="44113"/>
                      <a:pt x="197057" y="98529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19" name="Forma Livre: Forma 2118">
                <a:extLst>
                  <a:ext uri="{FF2B5EF4-FFF2-40B4-BE49-F238E27FC236}">
                    <a16:creationId xmlns:a16="http://schemas.microsoft.com/office/drawing/2014/main" id="{5D6EB5DD-5982-48C8-9076-5A9CD85FB660}"/>
                  </a:ext>
                </a:extLst>
              </p:cNvPr>
              <p:cNvSpPr/>
              <p:nvPr/>
            </p:nvSpPr>
            <p:spPr>
              <a:xfrm>
                <a:off x="1820340" y="6112227"/>
                <a:ext cx="197105" cy="197092"/>
              </a:xfrm>
              <a:custGeom>
                <a:avLst/>
                <a:gdLst>
                  <a:gd name="connsiteX0" fmla="*/ 193758 w 197105"/>
                  <a:gd name="connsiteY0" fmla="*/ 73164 h 197092"/>
                  <a:gd name="connsiteX1" fmla="*/ 123929 w 197105"/>
                  <a:gd name="connsiteY1" fmla="*/ 193744 h 197092"/>
                  <a:gd name="connsiteX2" fmla="*/ 3348 w 197105"/>
                  <a:gd name="connsiteY2" fmla="*/ 123916 h 197092"/>
                  <a:gd name="connsiteX3" fmla="*/ 73129 w 197105"/>
                  <a:gd name="connsiteY3" fmla="*/ 3348 h 197092"/>
                  <a:gd name="connsiteX4" fmla="*/ 193758 w 197105"/>
                  <a:gd name="connsiteY4" fmla="*/ 73164 h 197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105" h="197092">
                    <a:moveTo>
                      <a:pt x="193758" y="73164"/>
                    </a:moveTo>
                    <a:cubicBezTo>
                      <a:pt x="207772" y="125744"/>
                      <a:pt x="176509" y="179730"/>
                      <a:pt x="123929" y="193744"/>
                    </a:cubicBezTo>
                    <a:cubicBezTo>
                      <a:pt x="71349" y="207759"/>
                      <a:pt x="17363" y="176496"/>
                      <a:pt x="3348" y="123916"/>
                    </a:cubicBezTo>
                    <a:cubicBezTo>
                      <a:pt x="-10662" y="71354"/>
                      <a:pt x="20574" y="17384"/>
                      <a:pt x="73129" y="3348"/>
                    </a:cubicBezTo>
                    <a:cubicBezTo>
                      <a:pt x="125716" y="-10663"/>
                      <a:pt x="179710" y="20586"/>
                      <a:pt x="193758" y="7316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0" name="Forma Livre: Forma 2119">
                <a:extLst>
                  <a:ext uri="{FF2B5EF4-FFF2-40B4-BE49-F238E27FC236}">
                    <a16:creationId xmlns:a16="http://schemas.microsoft.com/office/drawing/2014/main" id="{277316FE-D0BD-CEC8-B5CD-5D62980937F5}"/>
                  </a:ext>
                </a:extLst>
              </p:cNvPr>
              <p:cNvSpPr/>
              <p:nvPr/>
            </p:nvSpPr>
            <p:spPr>
              <a:xfrm>
                <a:off x="1845098" y="6137020"/>
                <a:ext cx="147495" cy="147495"/>
              </a:xfrm>
              <a:custGeom>
                <a:avLst/>
                <a:gdLst>
                  <a:gd name="connsiteX0" fmla="*/ 147495 w 147495"/>
                  <a:gd name="connsiteY0" fmla="*/ 73747 h 147495"/>
                  <a:gd name="connsiteX1" fmla="*/ 73747 w 147495"/>
                  <a:gd name="connsiteY1" fmla="*/ 147495 h 147495"/>
                  <a:gd name="connsiteX2" fmla="*/ 0 w 147495"/>
                  <a:gd name="connsiteY2" fmla="*/ 73747 h 147495"/>
                  <a:gd name="connsiteX3" fmla="*/ 73747 w 147495"/>
                  <a:gd name="connsiteY3" fmla="*/ 0 h 147495"/>
                  <a:gd name="connsiteX4" fmla="*/ 147495 w 147495"/>
                  <a:gd name="connsiteY4" fmla="*/ 73747 h 14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495" h="147495">
                    <a:moveTo>
                      <a:pt x="147495" y="73747"/>
                    </a:moveTo>
                    <a:cubicBezTo>
                      <a:pt x="147495" y="114477"/>
                      <a:pt x="114477" y="147495"/>
                      <a:pt x="73747" y="147495"/>
                    </a:cubicBezTo>
                    <a:cubicBezTo>
                      <a:pt x="33018" y="147495"/>
                      <a:pt x="0" y="114477"/>
                      <a:pt x="0" y="73747"/>
                    </a:cubicBezTo>
                    <a:cubicBezTo>
                      <a:pt x="0" y="33018"/>
                      <a:pt x="33018" y="0"/>
                      <a:pt x="73747" y="0"/>
                    </a:cubicBezTo>
                    <a:cubicBezTo>
                      <a:pt x="114477" y="0"/>
                      <a:pt x="147495" y="33018"/>
                      <a:pt x="147495" y="73747"/>
                    </a:cubicBezTo>
                    <a:close/>
                  </a:path>
                </a:pathLst>
              </a:custGeom>
              <a:solidFill>
                <a:srgbClr val="F0F0F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1" name="Forma Livre: Forma 2120">
                <a:extLst>
                  <a:ext uri="{FF2B5EF4-FFF2-40B4-BE49-F238E27FC236}">
                    <a16:creationId xmlns:a16="http://schemas.microsoft.com/office/drawing/2014/main" id="{649B3662-2D10-D41B-8DC1-B4EAD7566A18}"/>
                  </a:ext>
                </a:extLst>
              </p:cNvPr>
              <p:cNvSpPr/>
              <p:nvPr/>
            </p:nvSpPr>
            <p:spPr>
              <a:xfrm>
                <a:off x="1878392" y="6153937"/>
                <a:ext cx="78292" cy="115267"/>
              </a:xfrm>
              <a:custGeom>
                <a:avLst/>
                <a:gdLst>
                  <a:gd name="connsiteX0" fmla="*/ 75838 w 78292"/>
                  <a:gd name="connsiteY0" fmla="*/ 63680 h 115267"/>
                  <a:gd name="connsiteX1" fmla="*/ 55704 w 78292"/>
                  <a:gd name="connsiteY1" fmla="*/ 98946 h 115267"/>
                  <a:gd name="connsiteX2" fmla="*/ 58861 w 78292"/>
                  <a:gd name="connsiteY2" fmla="*/ 112111 h 115267"/>
                  <a:gd name="connsiteX3" fmla="*/ 46947 w 78292"/>
                  <a:gd name="connsiteY3" fmla="*/ 115268 h 115267"/>
                  <a:gd name="connsiteX4" fmla="*/ 43790 w 78292"/>
                  <a:gd name="connsiteY4" fmla="*/ 102103 h 115267"/>
                  <a:gd name="connsiteX5" fmla="*/ 12515 w 78292"/>
                  <a:gd name="connsiteY5" fmla="*/ 100673 h 115267"/>
                  <a:gd name="connsiteX6" fmla="*/ 14005 w 78292"/>
                  <a:gd name="connsiteY6" fmla="*/ 84589 h 115267"/>
                  <a:gd name="connsiteX7" fmla="*/ 40096 w 78292"/>
                  <a:gd name="connsiteY7" fmla="*/ 86615 h 115267"/>
                  <a:gd name="connsiteX8" fmla="*/ 35271 w 78292"/>
                  <a:gd name="connsiteY8" fmla="*/ 66480 h 115267"/>
                  <a:gd name="connsiteX9" fmla="*/ 2448 w 78292"/>
                  <a:gd name="connsiteY9" fmla="*/ 51647 h 115267"/>
                  <a:gd name="connsiteX10" fmla="*/ 23178 w 78292"/>
                  <a:gd name="connsiteY10" fmla="*/ 16263 h 115267"/>
                  <a:gd name="connsiteX11" fmla="*/ 20021 w 78292"/>
                  <a:gd name="connsiteY11" fmla="*/ 3157 h 115267"/>
                  <a:gd name="connsiteX12" fmla="*/ 31935 w 78292"/>
                  <a:gd name="connsiteY12" fmla="*/ 0 h 115267"/>
                  <a:gd name="connsiteX13" fmla="*/ 35152 w 78292"/>
                  <a:gd name="connsiteY13" fmla="*/ 13225 h 115267"/>
                  <a:gd name="connsiteX14" fmla="*/ 59933 w 78292"/>
                  <a:gd name="connsiteY14" fmla="*/ 13880 h 115267"/>
                  <a:gd name="connsiteX15" fmla="*/ 59218 w 78292"/>
                  <a:gd name="connsiteY15" fmla="*/ 29785 h 115267"/>
                  <a:gd name="connsiteX16" fmla="*/ 38845 w 78292"/>
                  <a:gd name="connsiteY16" fmla="*/ 28653 h 115267"/>
                  <a:gd name="connsiteX17" fmla="*/ 43909 w 78292"/>
                  <a:gd name="connsiteY17" fmla="*/ 49622 h 115267"/>
                  <a:gd name="connsiteX18" fmla="*/ 75838 w 78292"/>
                  <a:gd name="connsiteY18" fmla="*/ 63680 h 115267"/>
                  <a:gd name="connsiteX19" fmla="*/ 31161 w 78292"/>
                  <a:gd name="connsiteY19" fmla="*/ 49443 h 115267"/>
                  <a:gd name="connsiteX20" fmla="*/ 27050 w 78292"/>
                  <a:gd name="connsiteY20" fmla="*/ 32287 h 115267"/>
                  <a:gd name="connsiteX21" fmla="*/ 20617 w 78292"/>
                  <a:gd name="connsiteY21" fmla="*/ 44201 h 115267"/>
                  <a:gd name="connsiteX22" fmla="*/ 31161 w 78292"/>
                  <a:gd name="connsiteY22" fmla="*/ 49443 h 115267"/>
                  <a:gd name="connsiteX23" fmla="*/ 57967 w 78292"/>
                  <a:gd name="connsiteY23" fmla="*/ 71722 h 115267"/>
                  <a:gd name="connsiteX24" fmla="*/ 47960 w 78292"/>
                  <a:gd name="connsiteY24" fmla="*/ 66778 h 115267"/>
                  <a:gd name="connsiteX25" fmla="*/ 51951 w 78292"/>
                  <a:gd name="connsiteY25" fmla="*/ 83100 h 115267"/>
                  <a:gd name="connsiteX26" fmla="*/ 57967 w 78292"/>
                  <a:gd name="connsiteY26" fmla="*/ 71722 h 11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8292" h="115267">
                    <a:moveTo>
                      <a:pt x="75838" y="63680"/>
                    </a:moveTo>
                    <a:cubicBezTo>
                      <a:pt x="82748" y="78692"/>
                      <a:pt x="74766" y="92095"/>
                      <a:pt x="55704" y="98946"/>
                    </a:cubicBezTo>
                    <a:lnTo>
                      <a:pt x="58861" y="112111"/>
                    </a:lnTo>
                    <a:lnTo>
                      <a:pt x="46947" y="115268"/>
                    </a:lnTo>
                    <a:lnTo>
                      <a:pt x="43790" y="102103"/>
                    </a:lnTo>
                    <a:cubicBezTo>
                      <a:pt x="33397" y="104080"/>
                      <a:pt x="22685" y="103590"/>
                      <a:pt x="12515" y="100673"/>
                    </a:cubicBezTo>
                    <a:lnTo>
                      <a:pt x="14005" y="84589"/>
                    </a:lnTo>
                    <a:cubicBezTo>
                      <a:pt x="22415" y="87338"/>
                      <a:pt x="31362" y="88033"/>
                      <a:pt x="40096" y="86615"/>
                    </a:cubicBezTo>
                    <a:lnTo>
                      <a:pt x="35271" y="66480"/>
                    </a:lnTo>
                    <a:cubicBezTo>
                      <a:pt x="22821" y="66480"/>
                      <a:pt x="8763" y="65289"/>
                      <a:pt x="2448" y="51647"/>
                    </a:cubicBezTo>
                    <a:cubicBezTo>
                      <a:pt x="-4522" y="36635"/>
                      <a:pt x="3699" y="22994"/>
                      <a:pt x="23178" y="16263"/>
                    </a:cubicBezTo>
                    <a:lnTo>
                      <a:pt x="20021" y="3157"/>
                    </a:lnTo>
                    <a:lnTo>
                      <a:pt x="31935" y="0"/>
                    </a:lnTo>
                    <a:lnTo>
                      <a:pt x="35152" y="13225"/>
                    </a:lnTo>
                    <a:cubicBezTo>
                      <a:pt x="43371" y="11751"/>
                      <a:pt x="51804" y="11974"/>
                      <a:pt x="59933" y="13880"/>
                    </a:cubicBezTo>
                    <a:lnTo>
                      <a:pt x="59218" y="29785"/>
                    </a:lnTo>
                    <a:cubicBezTo>
                      <a:pt x="52591" y="27926"/>
                      <a:pt x="45638" y="27540"/>
                      <a:pt x="38845" y="28653"/>
                    </a:cubicBezTo>
                    <a:lnTo>
                      <a:pt x="43909" y="49622"/>
                    </a:lnTo>
                    <a:cubicBezTo>
                      <a:pt x="56180" y="49800"/>
                      <a:pt x="69822" y="50694"/>
                      <a:pt x="75838" y="63680"/>
                    </a:cubicBezTo>
                    <a:close/>
                    <a:moveTo>
                      <a:pt x="31161" y="49443"/>
                    </a:moveTo>
                    <a:lnTo>
                      <a:pt x="27050" y="32287"/>
                    </a:lnTo>
                    <a:cubicBezTo>
                      <a:pt x="21093" y="35325"/>
                      <a:pt x="18711" y="39793"/>
                      <a:pt x="20617" y="44201"/>
                    </a:cubicBezTo>
                    <a:cubicBezTo>
                      <a:pt x="22523" y="48609"/>
                      <a:pt x="26097" y="48907"/>
                      <a:pt x="31161" y="49443"/>
                    </a:cubicBezTo>
                    <a:close/>
                    <a:moveTo>
                      <a:pt x="57967" y="71722"/>
                    </a:moveTo>
                    <a:cubicBezTo>
                      <a:pt x="56478" y="68446"/>
                      <a:pt x="52785" y="67135"/>
                      <a:pt x="47960" y="66778"/>
                    </a:cubicBezTo>
                    <a:lnTo>
                      <a:pt x="51951" y="83100"/>
                    </a:lnTo>
                    <a:cubicBezTo>
                      <a:pt x="57789" y="80122"/>
                      <a:pt x="59993" y="76011"/>
                      <a:pt x="57967" y="7172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E68FE125-B5EF-0799-CF29-DDC79C367B9C}"/>
                  </a:ext>
                </a:extLst>
              </p:cNvPr>
              <p:cNvSpPr/>
              <p:nvPr/>
            </p:nvSpPr>
            <p:spPr>
              <a:xfrm rot="-4378200">
                <a:off x="813439" y="5828041"/>
                <a:ext cx="277238" cy="277238"/>
              </a:xfrm>
              <a:custGeom>
                <a:avLst/>
                <a:gdLst>
                  <a:gd name="connsiteX0" fmla="*/ 277238 w 277238"/>
                  <a:gd name="connsiteY0" fmla="*/ 138619 h 277238"/>
                  <a:gd name="connsiteX1" fmla="*/ 138619 w 277238"/>
                  <a:gd name="connsiteY1" fmla="*/ 277238 h 277238"/>
                  <a:gd name="connsiteX2" fmla="*/ 0 w 277238"/>
                  <a:gd name="connsiteY2" fmla="*/ 138619 h 277238"/>
                  <a:gd name="connsiteX3" fmla="*/ 138619 w 277238"/>
                  <a:gd name="connsiteY3" fmla="*/ 0 h 277238"/>
                  <a:gd name="connsiteX4" fmla="*/ 277238 w 277238"/>
                  <a:gd name="connsiteY4" fmla="*/ 138619 h 27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8" h="277238">
                    <a:moveTo>
                      <a:pt x="277238" y="138619"/>
                    </a:moveTo>
                    <a:cubicBezTo>
                      <a:pt x="277238" y="215176"/>
                      <a:pt x="215176" y="277238"/>
                      <a:pt x="138619" y="277238"/>
                    </a:cubicBezTo>
                    <a:cubicBezTo>
                      <a:pt x="62062" y="277238"/>
                      <a:pt x="0" y="215176"/>
                      <a:pt x="0" y="138619"/>
                    </a:cubicBezTo>
                    <a:cubicBezTo>
                      <a:pt x="0" y="62062"/>
                      <a:pt x="62062" y="0"/>
                      <a:pt x="138619" y="0"/>
                    </a:cubicBezTo>
                    <a:cubicBezTo>
                      <a:pt x="215176" y="0"/>
                      <a:pt x="277238" y="62062"/>
                      <a:pt x="277238" y="13861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0CBBF9CF-F9E7-017A-E4AA-33E23B961EB8}"/>
                  </a:ext>
                </a:extLst>
              </p:cNvPr>
              <p:cNvSpPr/>
              <p:nvPr/>
            </p:nvSpPr>
            <p:spPr>
              <a:xfrm rot="-2700000">
                <a:off x="830074" y="5827987"/>
                <a:ext cx="277238" cy="277238"/>
              </a:xfrm>
              <a:custGeom>
                <a:avLst/>
                <a:gdLst>
                  <a:gd name="connsiteX0" fmla="*/ 277238 w 277238"/>
                  <a:gd name="connsiteY0" fmla="*/ 138619 h 277238"/>
                  <a:gd name="connsiteX1" fmla="*/ 138619 w 277238"/>
                  <a:gd name="connsiteY1" fmla="*/ 277238 h 277238"/>
                  <a:gd name="connsiteX2" fmla="*/ 0 w 277238"/>
                  <a:gd name="connsiteY2" fmla="*/ 138619 h 277238"/>
                  <a:gd name="connsiteX3" fmla="*/ 138619 w 277238"/>
                  <a:gd name="connsiteY3" fmla="*/ 0 h 277238"/>
                  <a:gd name="connsiteX4" fmla="*/ 277238 w 277238"/>
                  <a:gd name="connsiteY4" fmla="*/ 138619 h 27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8" h="277238">
                    <a:moveTo>
                      <a:pt x="277238" y="138619"/>
                    </a:moveTo>
                    <a:cubicBezTo>
                      <a:pt x="277238" y="215176"/>
                      <a:pt x="215176" y="277238"/>
                      <a:pt x="138619" y="277238"/>
                    </a:cubicBezTo>
                    <a:cubicBezTo>
                      <a:pt x="62062" y="277238"/>
                      <a:pt x="0" y="215176"/>
                      <a:pt x="0" y="138619"/>
                    </a:cubicBezTo>
                    <a:cubicBezTo>
                      <a:pt x="0" y="62062"/>
                      <a:pt x="62062" y="0"/>
                      <a:pt x="138619" y="0"/>
                    </a:cubicBezTo>
                    <a:cubicBezTo>
                      <a:pt x="215176" y="0"/>
                      <a:pt x="277238" y="62062"/>
                      <a:pt x="277238" y="138619"/>
                    </a:cubicBezTo>
                    <a:close/>
                  </a:path>
                </a:pathLst>
              </a:custGeom>
              <a:solidFill>
                <a:srgbClr val="E6E6E6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4" name="Forma Livre: Forma 2123">
                <a:extLst>
                  <a:ext uri="{FF2B5EF4-FFF2-40B4-BE49-F238E27FC236}">
                    <a16:creationId xmlns:a16="http://schemas.microsoft.com/office/drawing/2014/main" id="{53FBB5AE-9FFB-97CC-2941-95E7E146EF4A}"/>
                  </a:ext>
                </a:extLst>
              </p:cNvPr>
              <p:cNvSpPr/>
              <p:nvPr/>
            </p:nvSpPr>
            <p:spPr>
              <a:xfrm rot="-2700000">
                <a:off x="864982" y="5862895"/>
                <a:ext cx="207422" cy="207422"/>
              </a:xfrm>
              <a:custGeom>
                <a:avLst/>
                <a:gdLst>
                  <a:gd name="connsiteX0" fmla="*/ 207422 w 207422"/>
                  <a:gd name="connsiteY0" fmla="*/ 103711 h 207422"/>
                  <a:gd name="connsiteX1" fmla="*/ 103711 w 207422"/>
                  <a:gd name="connsiteY1" fmla="*/ 207422 h 207422"/>
                  <a:gd name="connsiteX2" fmla="*/ 0 w 207422"/>
                  <a:gd name="connsiteY2" fmla="*/ 103711 h 207422"/>
                  <a:gd name="connsiteX3" fmla="*/ 103711 w 207422"/>
                  <a:gd name="connsiteY3" fmla="*/ 0 h 207422"/>
                  <a:gd name="connsiteX4" fmla="*/ 207422 w 207422"/>
                  <a:gd name="connsiteY4" fmla="*/ 103711 h 207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422" h="207422">
                    <a:moveTo>
                      <a:pt x="207422" y="103711"/>
                    </a:moveTo>
                    <a:cubicBezTo>
                      <a:pt x="207422" y="160989"/>
                      <a:pt x="160989" y="207422"/>
                      <a:pt x="103711" y="207422"/>
                    </a:cubicBezTo>
                    <a:cubicBezTo>
                      <a:pt x="46433" y="207422"/>
                      <a:pt x="0" y="160989"/>
                      <a:pt x="0" y="103711"/>
                    </a:cubicBezTo>
                    <a:cubicBezTo>
                      <a:pt x="0" y="46433"/>
                      <a:pt x="46433" y="0"/>
                      <a:pt x="103711" y="0"/>
                    </a:cubicBezTo>
                    <a:cubicBezTo>
                      <a:pt x="160989" y="0"/>
                      <a:pt x="207422" y="46433"/>
                      <a:pt x="207422" y="103711"/>
                    </a:cubicBezTo>
                    <a:close/>
                  </a:path>
                </a:pathLst>
              </a:custGeom>
              <a:solidFill>
                <a:srgbClr val="F0F0F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5" name="Forma Livre: Forma 2124">
                <a:extLst>
                  <a:ext uri="{FF2B5EF4-FFF2-40B4-BE49-F238E27FC236}">
                    <a16:creationId xmlns:a16="http://schemas.microsoft.com/office/drawing/2014/main" id="{9199AACC-5025-44FF-6950-1D8F0DD66D4E}"/>
                  </a:ext>
                </a:extLst>
              </p:cNvPr>
              <p:cNvSpPr/>
              <p:nvPr/>
            </p:nvSpPr>
            <p:spPr>
              <a:xfrm>
                <a:off x="915212" y="5886111"/>
                <a:ext cx="99773" cy="162208"/>
              </a:xfrm>
              <a:custGeom>
                <a:avLst/>
                <a:gdLst>
                  <a:gd name="connsiteX0" fmla="*/ 99124 w 99773"/>
                  <a:gd name="connsiteY0" fmla="*/ 102401 h 162208"/>
                  <a:gd name="connsiteX1" fmla="*/ 59153 w 99773"/>
                  <a:gd name="connsiteY1" fmla="*/ 143206 h 162208"/>
                  <a:gd name="connsiteX2" fmla="*/ 58796 w 99773"/>
                  <a:gd name="connsiteY2" fmla="*/ 162209 h 162208"/>
                  <a:gd name="connsiteX3" fmla="*/ 41699 w 99773"/>
                  <a:gd name="connsiteY3" fmla="*/ 162209 h 162208"/>
                  <a:gd name="connsiteX4" fmla="*/ 42116 w 99773"/>
                  <a:gd name="connsiteY4" fmla="*/ 143266 h 162208"/>
                  <a:gd name="connsiteX5" fmla="*/ 0 w 99773"/>
                  <a:gd name="connsiteY5" fmla="*/ 130160 h 162208"/>
                  <a:gd name="connsiteX6" fmla="*/ 7744 w 99773"/>
                  <a:gd name="connsiteY6" fmla="*/ 108775 h 162208"/>
                  <a:gd name="connsiteX7" fmla="*/ 42533 w 99773"/>
                  <a:gd name="connsiteY7" fmla="*/ 120689 h 162208"/>
                  <a:gd name="connsiteX8" fmla="*/ 43188 w 99773"/>
                  <a:gd name="connsiteY8" fmla="*/ 91559 h 162208"/>
                  <a:gd name="connsiteX9" fmla="*/ 3812 w 99773"/>
                  <a:gd name="connsiteY9" fmla="*/ 59629 h 162208"/>
                  <a:gd name="connsiteX10" fmla="*/ 44677 w 99773"/>
                  <a:gd name="connsiteY10" fmla="*/ 18943 h 162208"/>
                  <a:gd name="connsiteX11" fmla="*/ 45094 w 99773"/>
                  <a:gd name="connsiteY11" fmla="*/ 0 h 162208"/>
                  <a:gd name="connsiteX12" fmla="*/ 62370 w 99773"/>
                  <a:gd name="connsiteY12" fmla="*/ 0 h 162208"/>
                  <a:gd name="connsiteX13" fmla="*/ 61953 w 99773"/>
                  <a:gd name="connsiteY13" fmla="*/ 19122 h 162208"/>
                  <a:gd name="connsiteX14" fmla="*/ 95312 w 99773"/>
                  <a:gd name="connsiteY14" fmla="*/ 28951 h 162208"/>
                  <a:gd name="connsiteX15" fmla="*/ 88640 w 99773"/>
                  <a:gd name="connsiteY15" fmla="*/ 50337 h 162208"/>
                  <a:gd name="connsiteX16" fmla="*/ 61357 w 99773"/>
                  <a:gd name="connsiteY16" fmla="*/ 41520 h 162208"/>
                  <a:gd name="connsiteX17" fmla="*/ 60761 w 99773"/>
                  <a:gd name="connsiteY17" fmla="*/ 71841 h 162208"/>
                  <a:gd name="connsiteX18" fmla="*/ 99124 w 99773"/>
                  <a:gd name="connsiteY18" fmla="*/ 102401 h 162208"/>
                  <a:gd name="connsiteX19" fmla="*/ 43486 w 99773"/>
                  <a:gd name="connsiteY19" fmla="*/ 67076 h 162208"/>
                  <a:gd name="connsiteX20" fmla="*/ 44022 w 99773"/>
                  <a:gd name="connsiteY20" fmla="*/ 42235 h 162208"/>
                  <a:gd name="connsiteX21" fmla="*/ 30976 w 99773"/>
                  <a:gd name="connsiteY21" fmla="*/ 56115 h 162208"/>
                  <a:gd name="connsiteX22" fmla="*/ 43486 w 99773"/>
                  <a:gd name="connsiteY22" fmla="*/ 67076 h 162208"/>
                  <a:gd name="connsiteX23" fmla="*/ 72020 w 99773"/>
                  <a:gd name="connsiteY23" fmla="*/ 106988 h 162208"/>
                  <a:gd name="connsiteX24" fmla="*/ 60106 w 99773"/>
                  <a:gd name="connsiteY24" fmla="*/ 96682 h 162208"/>
                  <a:gd name="connsiteX25" fmla="*/ 59689 w 99773"/>
                  <a:gd name="connsiteY25" fmla="*/ 120510 h 162208"/>
                  <a:gd name="connsiteX26" fmla="*/ 72020 w 99773"/>
                  <a:gd name="connsiteY26" fmla="*/ 106988 h 16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773" h="162208">
                    <a:moveTo>
                      <a:pt x="99124" y="102401"/>
                    </a:moveTo>
                    <a:cubicBezTo>
                      <a:pt x="103235" y="125335"/>
                      <a:pt x="87568" y="140704"/>
                      <a:pt x="59153" y="143206"/>
                    </a:cubicBezTo>
                    <a:lnTo>
                      <a:pt x="58796" y="162209"/>
                    </a:lnTo>
                    <a:lnTo>
                      <a:pt x="41699" y="162209"/>
                    </a:lnTo>
                    <a:lnTo>
                      <a:pt x="42116" y="143266"/>
                    </a:lnTo>
                    <a:cubicBezTo>
                      <a:pt x="27246" y="142250"/>
                      <a:pt x="12821" y="137762"/>
                      <a:pt x="0" y="130160"/>
                    </a:cubicBezTo>
                    <a:lnTo>
                      <a:pt x="7744" y="108775"/>
                    </a:lnTo>
                    <a:cubicBezTo>
                      <a:pt x="18243" y="115425"/>
                      <a:pt x="30161" y="119507"/>
                      <a:pt x="42533" y="120689"/>
                    </a:cubicBezTo>
                    <a:lnTo>
                      <a:pt x="43188" y="91559"/>
                    </a:lnTo>
                    <a:cubicBezTo>
                      <a:pt x="26270" y="86793"/>
                      <a:pt x="7446" y="80479"/>
                      <a:pt x="3812" y="59629"/>
                    </a:cubicBezTo>
                    <a:cubicBezTo>
                      <a:pt x="-238" y="36695"/>
                      <a:pt x="15726" y="21147"/>
                      <a:pt x="44677" y="18943"/>
                    </a:cubicBezTo>
                    <a:lnTo>
                      <a:pt x="45094" y="0"/>
                    </a:lnTo>
                    <a:lnTo>
                      <a:pt x="62370" y="0"/>
                    </a:lnTo>
                    <a:lnTo>
                      <a:pt x="61953" y="19122"/>
                    </a:lnTo>
                    <a:cubicBezTo>
                      <a:pt x="73620" y="20122"/>
                      <a:pt x="84966" y="23465"/>
                      <a:pt x="95312" y="28951"/>
                    </a:cubicBezTo>
                    <a:lnTo>
                      <a:pt x="88640" y="50337"/>
                    </a:lnTo>
                    <a:cubicBezTo>
                      <a:pt x="80294" y="45452"/>
                      <a:pt x="70984" y="42443"/>
                      <a:pt x="61357" y="41520"/>
                    </a:cubicBezTo>
                    <a:lnTo>
                      <a:pt x="60761" y="71841"/>
                    </a:lnTo>
                    <a:cubicBezTo>
                      <a:pt x="77441" y="76428"/>
                      <a:pt x="95610" y="82564"/>
                      <a:pt x="99124" y="102401"/>
                    </a:cubicBezTo>
                    <a:close/>
                    <a:moveTo>
                      <a:pt x="43486" y="67076"/>
                    </a:moveTo>
                    <a:lnTo>
                      <a:pt x="44022" y="42235"/>
                    </a:lnTo>
                    <a:cubicBezTo>
                      <a:pt x="34551" y="44201"/>
                      <a:pt x="29785" y="49562"/>
                      <a:pt x="30976" y="56115"/>
                    </a:cubicBezTo>
                    <a:cubicBezTo>
                      <a:pt x="31929" y="61476"/>
                      <a:pt x="36814" y="64514"/>
                      <a:pt x="43486" y="67076"/>
                    </a:cubicBezTo>
                    <a:close/>
                    <a:moveTo>
                      <a:pt x="72020" y="106988"/>
                    </a:moveTo>
                    <a:cubicBezTo>
                      <a:pt x="71126" y="101984"/>
                      <a:pt x="66599" y="98886"/>
                      <a:pt x="60106" y="96682"/>
                    </a:cubicBezTo>
                    <a:lnTo>
                      <a:pt x="59689" y="120510"/>
                    </a:lnTo>
                    <a:cubicBezTo>
                      <a:pt x="68684" y="118365"/>
                      <a:pt x="73211" y="113540"/>
                      <a:pt x="72020" y="1069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6" name="Forma Livre: Forma 2125">
                <a:extLst>
                  <a:ext uri="{FF2B5EF4-FFF2-40B4-BE49-F238E27FC236}">
                    <a16:creationId xmlns:a16="http://schemas.microsoft.com/office/drawing/2014/main" id="{8C533680-B3A9-2147-783E-D34503A42B31}"/>
                  </a:ext>
                </a:extLst>
              </p:cNvPr>
              <p:cNvSpPr/>
              <p:nvPr/>
            </p:nvSpPr>
            <p:spPr>
              <a:xfrm>
                <a:off x="799467" y="6773822"/>
                <a:ext cx="426341" cy="307321"/>
              </a:xfrm>
              <a:custGeom>
                <a:avLst/>
                <a:gdLst>
                  <a:gd name="connsiteX0" fmla="*/ 0 w 426341"/>
                  <a:gd name="connsiteY0" fmla="*/ 134568 h 307321"/>
                  <a:gd name="connsiteX1" fmla="*/ 64216 w 426341"/>
                  <a:gd name="connsiteY1" fmla="*/ 307321 h 307321"/>
                  <a:gd name="connsiteX2" fmla="*/ 426342 w 426341"/>
                  <a:gd name="connsiteY2" fmla="*/ 172753 h 307321"/>
                  <a:gd name="connsiteX3" fmla="*/ 362125 w 426341"/>
                  <a:gd name="connsiteY3" fmla="*/ 0 h 307321"/>
                  <a:gd name="connsiteX4" fmla="*/ 0 w 426341"/>
                  <a:gd name="connsiteY4" fmla="*/ 134568 h 307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341" h="307321">
                    <a:moveTo>
                      <a:pt x="0" y="134568"/>
                    </a:moveTo>
                    <a:cubicBezTo>
                      <a:pt x="21366" y="192153"/>
                      <a:pt x="42771" y="249737"/>
                      <a:pt x="64216" y="307321"/>
                    </a:cubicBezTo>
                    <a:cubicBezTo>
                      <a:pt x="200334" y="303926"/>
                      <a:pt x="290225" y="176267"/>
                      <a:pt x="426342" y="172753"/>
                    </a:cubicBezTo>
                    <a:cubicBezTo>
                      <a:pt x="404976" y="115129"/>
                      <a:pt x="383571" y="57544"/>
                      <a:pt x="362125" y="0"/>
                    </a:cubicBezTo>
                    <a:cubicBezTo>
                      <a:pt x="226008" y="3395"/>
                      <a:pt x="136117" y="131173"/>
                      <a:pt x="0" y="13456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7" name="Forma Livre: Forma 2126">
                <a:extLst>
                  <a:ext uri="{FF2B5EF4-FFF2-40B4-BE49-F238E27FC236}">
                    <a16:creationId xmlns:a16="http://schemas.microsoft.com/office/drawing/2014/main" id="{555C9CAC-F554-663E-5FDC-7998DB1348D0}"/>
                  </a:ext>
                </a:extLst>
              </p:cNvPr>
              <p:cNvSpPr/>
              <p:nvPr/>
            </p:nvSpPr>
            <p:spPr>
              <a:xfrm>
                <a:off x="821210" y="6789608"/>
                <a:ext cx="385715" cy="276880"/>
              </a:xfrm>
              <a:custGeom>
                <a:avLst/>
                <a:gdLst>
                  <a:gd name="connsiteX0" fmla="*/ 0 w 385715"/>
                  <a:gd name="connsiteY0" fmla="*/ 132781 h 276880"/>
                  <a:gd name="connsiteX1" fmla="*/ 53613 w 385715"/>
                  <a:gd name="connsiteY1" fmla="*/ 276881 h 276880"/>
                  <a:gd name="connsiteX2" fmla="*/ 385715 w 385715"/>
                  <a:gd name="connsiteY2" fmla="*/ 144040 h 276880"/>
                  <a:gd name="connsiteX3" fmla="*/ 332102 w 385715"/>
                  <a:gd name="connsiteY3" fmla="*/ 0 h 276880"/>
                  <a:gd name="connsiteX4" fmla="*/ 0 w 385715"/>
                  <a:gd name="connsiteY4" fmla="*/ 132781 h 276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715" h="276880">
                    <a:moveTo>
                      <a:pt x="0" y="132781"/>
                    </a:moveTo>
                    <a:cubicBezTo>
                      <a:pt x="17871" y="180874"/>
                      <a:pt x="35742" y="228907"/>
                      <a:pt x="53613" y="276881"/>
                    </a:cubicBezTo>
                    <a:cubicBezTo>
                      <a:pt x="176327" y="264967"/>
                      <a:pt x="262584" y="154822"/>
                      <a:pt x="385715" y="144040"/>
                    </a:cubicBezTo>
                    <a:lnTo>
                      <a:pt x="332102" y="0"/>
                    </a:lnTo>
                    <a:cubicBezTo>
                      <a:pt x="208971" y="10782"/>
                      <a:pt x="122714" y="120808"/>
                      <a:pt x="0" y="132781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8" name="Forma Livre: Forma 2127">
                <a:extLst>
                  <a:ext uri="{FF2B5EF4-FFF2-40B4-BE49-F238E27FC236}">
                    <a16:creationId xmlns:a16="http://schemas.microsoft.com/office/drawing/2014/main" id="{60DA78F5-5ADD-7351-B40C-6F2AA5DAACF5}"/>
                  </a:ext>
                </a:extLst>
              </p:cNvPr>
              <p:cNvSpPr/>
              <p:nvPr/>
            </p:nvSpPr>
            <p:spPr>
              <a:xfrm>
                <a:off x="967965" y="6867478"/>
                <a:ext cx="100587" cy="113695"/>
              </a:xfrm>
              <a:custGeom>
                <a:avLst/>
                <a:gdLst>
                  <a:gd name="connsiteX0" fmla="*/ 97363 w 100587"/>
                  <a:gd name="connsiteY0" fmla="*/ 30547 h 113695"/>
                  <a:gd name="connsiteX1" fmla="*/ 68829 w 100587"/>
                  <a:gd name="connsiteY1" fmla="*/ 106678 h 113695"/>
                  <a:gd name="connsiteX2" fmla="*/ 8135 w 100587"/>
                  <a:gd name="connsiteY2" fmla="*/ 93589 h 113695"/>
                  <a:gd name="connsiteX3" fmla="*/ 3302 w 100587"/>
                  <a:gd name="connsiteY3" fmla="*/ 83445 h 113695"/>
                  <a:gd name="connsiteX4" fmla="*/ 31657 w 100587"/>
                  <a:gd name="connsiteY4" fmla="*/ 6838 h 113695"/>
                  <a:gd name="connsiteX5" fmla="*/ 92710 w 100587"/>
                  <a:gd name="connsiteY5" fmla="*/ 20641 h 113695"/>
                  <a:gd name="connsiteX6" fmla="*/ 97363 w 100587"/>
                  <a:gd name="connsiteY6" fmla="*/ 30547 h 113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0587" h="113695">
                    <a:moveTo>
                      <a:pt x="97363" y="30547"/>
                    </a:moveTo>
                    <a:cubicBezTo>
                      <a:pt x="106810" y="59474"/>
                      <a:pt x="94962" y="91087"/>
                      <a:pt x="68829" y="106678"/>
                    </a:cubicBezTo>
                    <a:cubicBezTo>
                      <a:pt x="48454" y="119823"/>
                      <a:pt x="21281" y="113964"/>
                      <a:pt x="8135" y="93589"/>
                    </a:cubicBezTo>
                    <a:cubicBezTo>
                      <a:pt x="6096" y="90429"/>
                      <a:pt x="4472" y="87020"/>
                      <a:pt x="3302" y="83445"/>
                    </a:cubicBezTo>
                    <a:cubicBezTo>
                      <a:pt x="-6267" y="54422"/>
                      <a:pt x="5498" y="22638"/>
                      <a:pt x="31657" y="6838"/>
                    </a:cubicBezTo>
                    <a:cubicBezTo>
                      <a:pt x="52328" y="-6209"/>
                      <a:pt x="79662" y="-30"/>
                      <a:pt x="92710" y="20641"/>
                    </a:cubicBezTo>
                    <a:cubicBezTo>
                      <a:pt x="94665" y="23738"/>
                      <a:pt x="96227" y="27065"/>
                      <a:pt x="97363" y="3054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29" name="Forma Livre: Forma 2128">
                <a:extLst>
                  <a:ext uri="{FF2B5EF4-FFF2-40B4-BE49-F238E27FC236}">
                    <a16:creationId xmlns:a16="http://schemas.microsoft.com/office/drawing/2014/main" id="{B4A48370-C9CD-BFDA-1A1E-834EC6588D0B}"/>
                  </a:ext>
                </a:extLst>
              </p:cNvPr>
              <p:cNvSpPr/>
              <p:nvPr/>
            </p:nvSpPr>
            <p:spPr>
              <a:xfrm>
                <a:off x="980716" y="6881792"/>
                <a:ext cx="75104" cy="85055"/>
              </a:xfrm>
              <a:custGeom>
                <a:avLst/>
                <a:gdLst>
                  <a:gd name="connsiteX0" fmla="*/ 72638 w 75104"/>
                  <a:gd name="connsiteY0" fmla="*/ 22548 h 85055"/>
                  <a:gd name="connsiteX1" fmla="*/ 51372 w 75104"/>
                  <a:gd name="connsiteY1" fmla="*/ 79794 h 85055"/>
                  <a:gd name="connsiteX2" fmla="*/ 6065 w 75104"/>
                  <a:gd name="connsiteY2" fmla="*/ 70090 h 85055"/>
                  <a:gd name="connsiteX3" fmla="*/ 2465 w 75104"/>
                  <a:gd name="connsiteY3" fmla="*/ 62579 h 85055"/>
                  <a:gd name="connsiteX4" fmla="*/ 23850 w 75104"/>
                  <a:gd name="connsiteY4" fmla="*/ 5094 h 85055"/>
                  <a:gd name="connsiteX5" fmla="*/ 69216 w 75104"/>
                  <a:gd name="connsiteY5" fmla="*/ 15314 h 85055"/>
                  <a:gd name="connsiteX6" fmla="*/ 72638 w 75104"/>
                  <a:gd name="connsiteY6" fmla="*/ 22548 h 8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104" h="85055">
                    <a:moveTo>
                      <a:pt x="72638" y="22548"/>
                    </a:moveTo>
                    <a:cubicBezTo>
                      <a:pt x="79798" y="44255"/>
                      <a:pt x="70967" y="68026"/>
                      <a:pt x="51372" y="79794"/>
                    </a:cubicBezTo>
                    <a:cubicBezTo>
                      <a:pt x="36181" y="89626"/>
                      <a:pt x="15896" y="85281"/>
                      <a:pt x="6065" y="70090"/>
                    </a:cubicBezTo>
                    <a:cubicBezTo>
                      <a:pt x="4550" y="67750"/>
                      <a:pt x="3340" y="65225"/>
                      <a:pt x="2465" y="62579"/>
                    </a:cubicBezTo>
                    <a:cubicBezTo>
                      <a:pt x="-4706" y="40774"/>
                      <a:pt x="4172" y="16910"/>
                      <a:pt x="23850" y="5094"/>
                    </a:cubicBezTo>
                    <a:cubicBezTo>
                      <a:pt x="39200" y="-4612"/>
                      <a:pt x="59511" y="-36"/>
                      <a:pt x="69216" y="15314"/>
                    </a:cubicBezTo>
                    <a:cubicBezTo>
                      <a:pt x="70647" y="17577"/>
                      <a:pt x="71796" y="20006"/>
                      <a:pt x="72638" y="22548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0" name="Forma Livre: Forma 2129">
                <a:extLst>
                  <a:ext uri="{FF2B5EF4-FFF2-40B4-BE49-F238E27FC236}">
                    <a16:creationId xmlns:a16="http://schemas.microsoft.com/office/drawing/2014/main" id="{D278A656-56F2-C1CC-3190-794EA4CCDDA6}"/>
                  </a:ext>
                </a:extLst>
              </p:cNvPr>
              <p:cNvSpPr/>
              <p:nvPr/>
            </p:nvSpPr>
            <p:spPr>
              <a:xfrm>
                <a:off x="997051" y="6893498"/>
                <a:ext cx="41444" cy="62548"/>
              </a:xfrm>
              <a:custGeom>
                <a:avLst/>
                <a:gdLst>
                  <a:gd name="connsiteX0" fmla="*/ 39505 w 41444"/>
                  <a:gd name="connsiteY0" fmla="*/ 29844 h 62548"/>
                  <a:gd name="connsiteX1" fmla="*/ 31403 w 41444"/>
                  <a:gd name="connsiteY1" fmla="*/ 52302 h 62548"/>
                  <a:gd name="connsiteX2" fmla="*/ 33786 w 41444"/>
                  <a:gd name="connsiteY2" fmla="*/ 59212 h 62548"/>
                  <a:gd name="connsiteX3" fmla="*/ 27829 w 41444"/>
                  <a:gd name="connsiteY3" fmla="*/ 62548 h 62548"/>
                  <a:gd name="connsiteX4" fmla="*/ 25446 w 41444"/>
                  <a:gd name="connsiteY4" fmla="*/ 55638 h 62548"/>
                  <a:gd name="connsiteX5" fmla="*/ 9541 w 41444"/>
                  <a:gd name="connsiteY5" fmla="*/ 59093 h 62548"/>
                  <a:gd name="connsiteX6" fmla="*/ 9541 w 41444"/>
                  <a:gd name="connsiteY6" fmla="*/ 49860 h 62548"/>
                  <a:gd name="connsiteX7" fmla="*/ 22885 w 41444"/>
                  <a:gd name="connsiteY7" fmla="*/ 47477 h 62548"/>
                  <a:gd name="connsiteX8" fmla="*/ 19251 w 41444"/>
                  <a:gd name="connsiteY8" fmla="*/ 36814 h 62548"/>
                  <a:gd name="connsiteX9" fmla="*/ 1738 w 41444"/>
                  <a:gd name="connsiteY9" fmla="*/ 32942 h 62548"/>
                  <a:gd name="connsiteX10" fmla="*/ 10137 w 41444"/>
                  <a:gd name="connsiteY10" fmla="*/ 10305 h 62548"/>
                  <a:gd name="connsiteX11" fmla="*/ 7754 w 41444"/>
                  <a:gd name="connsiteY11" fmla="*/ 3395 h 62548"/>
                  <a:gd name="connsiteX12" fmla="*/ 13711 w 41444"/>
                  <a:gd name="connsiteY12" fmla="*/ 0 h 62548"/>
                  <a:gd name="connsiteX13" fmla="*/ 16094 w 41444"/>
                  <a:gd name="connsiteY13" fmla="*/ 7029 h 62548"/>
                  <a:gd name="connsiteX14" fmla="*/ 28723 w 41444"/>
                  <a:gd name="connsiteY14" fmla="*/ 4051 h 62548"/>
                  <a:gd name="connsiteX15" fmla="*/ 29319 w 41444"/>
                  <a:gd name="connsiteY15" fmla="*/ 13046 h 62548"/>
                  <a:gd name="connsiteX16" fmla="*/ 18894 w 41444"/>
                  <a:gd name="connsiteY16" fmla="*/ 15131 h 62548"/>
                  <a:gd name="connsiteX17" fmla="*/ 22706 w 41444"/>
                  <a:gd name="connsiteY17" fmla="*/ 26211 h 62548"/>
                  <a:gd name="connsiteX18" fmla="*/ 39505 w 41444"/>
                  <a:gd name="connsiteY18" fmla="*/ 29844 h 62548"/>
                  <a:gd name="connsiteX19" fmla="*/ 16034 w 41444"/>
                  <a:gd name="connsiteY19" fmla="*/ 27819 h 62548"/>
                  <a:gd name="connsiteX20" fmla="*/ 12877 w 41444"/>
                  <a:gd name="connsiteY20" fmla="*/ 18764 h 62548"/>
                  <a:gd name="connsiteX21" fmla="*/ 10316 w 41444"/>
                  <a:gd name="connsiteY21" fmla="*/ 26270 h 62548"/>
                  <a:gd name="connsiteX22" fmla="*/ 16034 w 41444"/>
                  <a:gd name="connsiteY22" fmla="*/ 27819 h 62548"/>
                  <a:gd name="connsiteX23" fmla="*/ 30927 w 41444"/>
                  <a:gd name="connsiteY23" fmla="*/ 36695 h 62548"/>
                  <a:gd name="connsiteX24" fmla="*/ 25566 w 41444"/>
                  <a:gd name="connsiteY24" fmla="*/ 35265 h 62548"/>
                  <a:gd name="connsiteX25" fmla="*/ 28544 w 41444"/>
                  <a:gd name="connsiteY25" fmla="*/ 43903 h 62548"/>
                  <a:gd name="connsiteX26" fmla="*/ 30927 w 41444"/>
                  <a:gd name="connsiteY26" fmla="*/ 36993 h 6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1444" h="62548">
                    <a:moveTo>
                      <a:pt x="39505" y="29844"/>
                    </a:moveTo>
                    <a:cubicBezTo>
                      <a:pt x="43913" y="37291"/>
                      <a:pt x="40637" y="45869"/>
                      <a:pt x="31403" y="52302"/>
                    </a:cubicBezTo>
                    <a:cubicBezTo>
                      <a:pt x="32178" y="54566"/>
                      <a:pt x="33012" y="56889"/>
                      <a:pt x="33786" y="59212"/>
                    </a:cubicBezTo>
                    <a:lnTo>
                      <a:pt x="27829" y="62548"/>
                    </a:lnTo>
                    <a:cubicBezTo>
                      <a:pt x="27055" y="60285"/>
                      <a:pt x="26280" y="57961"/>
                      <a:pt x="25446" y="55638"/>
                    </a:cubicBezTo>
                    <a:cubicBezTo>
                      <a:pt x="20528" y="58132"/>
                      <a:pt x="15051" y="59321"/>
                      <a:pt x="9541" y="59093"/>
                    </a:cubicBezTo>
                    <a:cubicBezTo>
                      <a:pt x="9541" y="55996"/>
                      <a:pt x="9541" y="53136"/>
                      <a:pt x="9541" y="49860"/>
                    </a:cubicBezTo>
                    <a:cubicBezTo>
                      <a:pt x="14120" y="50219"/>
                      <a:pt x="18714" y="49399"/>
                      <a:pt x="22885" y="47477"/>
                    </a:cubicBezTo>
                    <a:cubicBezTo>
                      <a:pt x="21694" y="43903"/>
                      <a:pt x="20443" y="40388"/>
                      <a:pt x="19251" y="36814"/>
                    </a:cubicBezTo>
                    <a:cubicBezTo>
                      <a:pt x="12937" y="38363"/>
                      <a:pt x="5729" y="39733"/>
                      <a:pt x="1738" y="32942"/>
                    </a:cubicBezTo>
                    <a:cubicBezTo>
                      <a:pt x="-2254" y="26151"/>
                      <a:pt x="665" y="16739"/>
                      <a:pt x="10137" y="10305"/>
                    </a:cubicBezTo>
                    <a:cubicBezTo>
                      <a:pt x="9363" y="7982"/>
                      <a:pt x="8529" y="5719"/>
                      <a:pt x="7754" y="3395"/>
                    </a:cubicBezTo>
                    <a:lnTo>
                      <a:pt x="13711" y="0"/>
                    </a:lnTo>
                    <a:lnTo>
                      <a:pt x="16094" y="7029"/>
                    </a:lnTo>
                    <a:cubicBezTo>
                      <a:pt x="20023" y="5090"/>
                      <a:pt x="24342" y="4071"/>
                      <a:pt x="28723" y="4051"/>
                    </a:cubicBezTo>
                    <a:cubicBezTo>
                      <a:pt x="28723" y="7029"/>
                      <a:pt x="29080" y="10008"/>
                      <a:pt x="29319" y="13046"/>
                    </a:cubicBezTo>
                    <a:cubicBezTo>
                      <a:pt x="25728" y="12912"/>
                      <a:pt x="22157" y="13627"/>
                      <a:pt x="18894" y="15131"/>
                    </a:cubicBezTo>
                    <a:lnTo>
                      <a:pt x="22706" y="26211"/>
                    </a:lnTo>
                    <a:cubicBezTo>
                      <a:pt x="28723" y="24602"/>
                      <a:pt x="35693" y="23351"/>
                      <a:pt x="39505" y="29844"/>
                    </a:cubicBezTo>
                    <a:close/>
                    <a:moveTo>
                      <a:pt x="16034" y="27819"/>
                    </a:moveTo>
                    <a:cubicBezTo>
                      <a:pt x="14962" y="24841"/>
                      <a:pt x="13949" y="21862"/>
                      <a:pt x="12877" y="18764"/>
                    </a:cubicBezTo>
                    <a:cubicBezTo>
                      <a:pt x="9958" y="21326"/>
                      <a:pt x="9124" y="24126"/>
                      <a:pt x="10316" y="26270"/>
                    </a:cubicBezTo>
                    <a:cubicBezTo>
                      <a:pt x="11507" y="28415"/>
                      <a:pt x="13473" y="28236"/>
                      <a:pt x="16034" y="27819"/>
                    </a:cubicBezTo>
                    <a:close/>
                    <a:moveTo>
                      <a:pt x="30927" y="36695"/>
                    </a:moveTo>
                    <a:cubicBezTo>
                      <a:pt x="29974" y="35087"/>
                      <a:pt x="28008" y="34848"/>
                      <a:pt x="25566" y="35265"/>
                    </a:cubicBezTo>
                    <a:cubicBezTo>
                      <a:pt x="26578" y="38125"/>
                      <a:pt x="27531" y="41222"/>
                      <a:pt x="28544" y="43903"/>
                    </a:cubicBezTo>
                    <a:cubicBezTo>
                      <a:pt x="31344" y="41461"/>
                      <a:pt x="32178" y="38840"/>
                      <a:pt x="30927" y="36993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1" name="Forma Livre: Forma 2130">
                <a:extLst>
                  <a:ext uri="{FF2B5EF4-FFF2-40B4-BE49-F238E27FC236}">
                    <a16:creationId xmlns:a16="http://schemas.microsoft.com/office/drawing/2014/main" id="{EEB542CD-3BA2-9354-24DC-F23DB1DD8EDC}"/>
                  </a:ext>
                </a:extLst>
              </p:cNvPr>
              <p:cNvSpPr/>
              <p:nvPr/>
            </p:nvSpPr>
            <p:spPr>
              <a:xfrm>
                <a:off x="858759" y="6922329"/>
                <a:ext cx="102095" cy="101816"/>
              </a:xfrm>
              <a:custGeom>
                <a:avLst/>
                <a:gdLst>
                  <a:gd name="connsiteX0" fmla="*/ 98747 w 102095"/>
                  <a:gd name="connsiteY0" fmla="*/ 30560 h 101816"/>
                  <a:gd name="connsiteX1" fmla="*/ 69975 w 102095"/>
                  <a:gd name="connsiteY1" fmla="*/ 99065 h 101816"/>
                  <a:gd name="connsiteX2" fmla="*/ 3018 w 102095"/>
                  <a:gd name="connsiteY2" fmla="*/ 64872 h 101816"/>
                  <a:gd name="connsiteX3" fmla="*/ 34590 w 102095"/>
                  <a:gd name="connsiteY3" fmla="*/ 3753 h 101816"/>
                  <a:gd name="connsiteX4" fmla="*/ 98747 w 102095"/>
                  <a:gd name="connsiteY4" fmla="*/ 30560 h 10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095" h="101816">
                    <a:moveTo>
                      <a:pt x="98747" y="30560"/>
                    </a:moveTo>
                    <a:cubicBezTo>
                      <a:pt x="108516" y="56711"/>
                      <a:pt x="96305" y="89236"/>
                      <a:pt x="69975" y="99065"/>
                    </a:cubicBezTo>
                    <a:cubicBezTo>
                      <a:pt x="43645" y="108894"/>
                      <a:pt x="12847" y="91202"/>
                      <a:pt x="3018" y="64872"/>
                    </a:cubicBezTo>
                    <a:cubicBezTo>
                      <a:pt x="-6811" y="38542"/>
                      <a:pt x="8320" y="13761"/>
                      <a:pt x="34590" y="3753"/>
                    </a:cubicBezTo>
                    <a:cubicBezTo>
                      <a:pt x="60861" y="-6255"/>
                      <a:pt x="88918" y="4111"/>
                      <a:pt x="98747" y="30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2" name="Forma Livre: Forma 2131">
                <a:extLst>
                  <a:ext uri="{FF2B5EF4-FFF2-40B4-BE49-F238E27FC236}">
                    <a16:creationId xmlns:a16="http://schemas.microsoft.com/office/drawing/2014/main" id="{84522A32-AE1C-F1F5-2904-D13458286C8B}"/>
                  </a:ext>
                </a:extLst>
              </p:cNvPr>
              <p:cNvSpPr/>
              <p:nvPr/>
            </p:nvSpPr>
            <p:spPr>
              <a:xfrm>
                <a:off x="1074442" y="6817687"/>
                <a:ext cx="103711" cy="100347"/>
              </a:xfrm>
              <a:custGeom>
                <a:avLst/>
                <a:gdLst>
                  <a:gd name="connsiteX0" fmla="*/ 100792 w 103711"/>
                  <a:gd name="connsiteY0" fmla="*/ 39056 h 100347"/>
                  <a:gd name="connsiteX1" fmla="*/ 68207 w 103711"/>
                  <a:gd name="connsiteY1" fmla="*/ 97375 h 100347"/>
                  <a:gd name="connsiteX2" fmla="*/ 3335 w 103711"/>
                  <a:gd name="connsiteY2" fmla="*/ 68781 h 100347"/>
                  <a:gd name="connsiteX3" fmla="*/ 32763 w 103711"/>
                  <a:gd name="connsiteY3" fmla="*/ 2063 h 100347"/>
                  <a:gd name="connsiteX4" fmla="*/ 100792 w 103711"/>
                  <a:gd name="connsiteY4" fmla="*/ 39056 h 100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711" h="100347">
                    <a:moveTo>
                      <a:pt x="100792" y="39056"/>
                    </a:moveTo>
                    <a:cubicBezTo>
                      <a:pt x="110561" y="65386"/>
                      <a:pt x="94835" y="88618"/>
                      <a:pt x="68207" y="97375"/>
                    </a:cubicBezTo>
                    <a:cubicBezTo>
                      <a:pt x="41579" y="106132"/>
                      <a:pt x="13165" y="95230"/>
                      <a:pt x="3335" y="68781"/>
                    </a:cubicBezTo>
                    <a:cubicBezTo>
                      <a:pt x="-6494" y="42332"/>
                      <a:pt x="6016" y="10641"/>
                      <a:pt x="32763" y="2063"/>
                    </a:cubicBezTo>
                    <a:cubicBezTo>
                      <a:pt x="59510" y="-6515"/>
                      <a:pt x="90963" y="12786"/>
                      <a:pt x="100792" y="390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3" name="Forma Livre: Forma 2132">
                <a:extLst>
                  <a:ext uri="{FF2B5EF4-FFF2-40B4-BE49-F238E27FC236}">
                    <a16:creationId xmlns:a16="http://schemas.microsoft.com/office/drawing/2014/main" id="{021EDF6C-3E57-3834-0133-B684A060049F}"/>
                  </a:ext>
                </a:extLst>
              </p:cNvPr>
              <p:cNvSpPr/>
              <p:nvPr/>
            </p:nvSpPr>
            <p:spPr>
              <a:xfrm>
                <a:off x="821210" y="6920304"/>
                <a:ext cx="17506" cy="18347"/>
              </a:xfrm>
              <a:custGeom>
                <a:avLst/>
                <a:gdLst>
                  <a:gd name="connsiteX0" fmla="*/ 0 w 17506"/>
                  <a:gd name="connsiteY0" fmla="*/ 2085 h 18347"/>
                  <a:gd name="connsiteX1" fmla="*/ 5957 w 17506"/>
                  <a:gd name="connsiteY1" fmla="*/ 18347 h 18347"/>
                  <a:gd name="connsiteX2" fmla="*/ 5957 w 17506"/>
                  <a:gd name="connsiteY2" fmla="*/ 18347 h 18347"/>
                  <a:gd name="connsiteX3" fmla="*/ 17501 w 17506"/>
                  <a:gd name="connsiteY3" fmla="*/ 6074 h 18347"/>
                  <a:gd name="connsiteX4" fmla="*/ 16560 w 17506"/>
                  <a:gd name="connsiteY4" fmla="*/ 1787 h 18347"/>
                  <a:gd name="connsiteX5" fmla="*/ 15905 w 17506"/>
                  <a:gd name="connsiteY5" fmla="*/ 0 h 18347"/>
                  <a:gd name="connsiteX6" fmla="*/ 0 w 17506"/>
                  <a:gd name="connsiteY6" fmla="*/ 2085 h 18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506" h="18347">
                    <a:moveTo>
                      <a:pt x="0" y="2085"/>
                    </a:moveTo>
                    <a:lnTo>
                      <a:pt x="5957" y="18347"/>
                    </a:lnTo>
                    <a:lnTo>
                      <a:pt x="5957" y="18347"/>
                    </a:lnTo>
                    <a:cubicBezTo>
                      <a:pt x="12534" y="18146"/>
                      <a:pt x="17702" y="12651"/>
                      <a:pt x="17501" y="6074"/>
                    </a:cubicBezTo>
                    <a:cubicBezTo>
                      <a:pt x="17455" y="4599"/>
                      <a:pt x="17137" y="3146"/>
                      <a:pt x="16560" y="1787"/>
                    </a:cubicBezTo>
                    <a:lnTo>
                      <a:pt x="15905" y="0"/>
                    </a:lnTo>
                    <a:cubicBezTo>
                      <a:pt x="10603" y="894"/>
                      <a:pt x="5302" y="1608"/>
                      <a:pt x="0" y="2085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4" name="Forma Livre: Forma 2133">
                <a:extLst>
                  <a:ext uri="{FF2B5EF4-FFF2-40B4-BE49-F238E27FC236}">
                    <a16:creationId xmlns:a16="http://schemas.microsoft.com/office/drawing/2014/main" id="{61C23308-CF5E-BBC6-21C9-FBF2F84AD458}"/>
                  </a:ext>
                </a:extLst>
              </p:cNvPr>
              <p:cNvSpPr/>
              <p:nvPr/>
            </p:nvSpPr>
            <p:spPr>
              <a:xfrm>
                <a:off x="868688" y="7050122"/>
                <a:ext cx="21742" cy="16366"/>
              </a:xfrm>
              <a:custGeom>
                <a:avLst/>
                <a:gdLst>
                  <a:gd name="connsiteX0" fmla="*/ 60 w 21742"/>
                  <a:gd name="connsiteY0" fmla="*/ 104 h 16366"/>
                  <a:gd name="connsiteX1" fmla="*/ 6017 w 21742"/>
                  <a:gd name="connsiteY1" fmla="*/ 16366 h 16366"/>
                  <a:gd name="connsiteX2" fmla="*/ 21743 w 21742"/>
                  <a:gd name="connsiteY2" fmla="*/ 14281 h 16366"/>
                  <a:gd name="connsiteX3" fmla="*/ 21088 w 21742"/>
                  <a:gd name="connsiteY3" fmla="*/ 12494 h 16366"/>
                  <a:gd name="connsiteX4" fmla="*/ 0 w 21742"/>
                  <a:gd name="connsiteY4" fmla="*/ 104 h 1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42" h="16366">
                    <a:moveTo>
                      <a:pt x="60" y="104"/>
                    </a:moveTo>
                    <a:cubicBezTo>
                      <a:pt x="2025" y="5524"/>
                      <a:pt x="4051" y="10945"/>
                      <a:pt x="6017" y="16366"/>
                    </a:cubicBezTo>
                    <a:cubicBezTo>
                      <a:pt x="11318" y="15830"/>
                      <a:pt x="16560" y="15115"/>
                      <a:pt x="21743" y="14281"/>
                    </a:cubicBezTo>
                    <a:lnTo>
                      <a:pt x="21088" y="12494"/>
                    </a:lnTo>
                    <a:cubicBezTo>
                      <a:pt x="17503" y="4215"/>
                      <a:pt x="8976" y="-795"/>
                      <a:pt x="0" y="104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AFF60DF4-DD3E-C559-DDDB-B40B40129D15}"/>
                  </a:ext>
                </a:extLst>
              </p:cNvPr>
              <p:cNvSpPr/>
              <p:nvPr/>
            </p:nvSpPr>
            <p:spPr>
              <a:xfrm>
                <a:off x="1189584" y="6917385"/>
                <a:ext cx="17281" cy="18228"/>
              </a:xfrm>
              <a:custGeom>
                <a:avLst/>
                <a:gdLst>
                  <a:gd name="connsiteX0" fmla="*/ 900 w 17281"/>
                  <a:gd name="connsiteY0" fmla="*/ 16441 h 18228"/>
                  <a:gd name="connsiteX1" fmla="*/ 1555 w 17281"/>
                  <a:gd name="connsiteY1" fmla="*/ 18228 h 18228"/>
                  <a:gd name="connsiteX2" fmla="*/ 17282 w 17281"/>
                  <a:gd name="connsiteY2" fmla="*/ 16263 h 18228"/>
                  <a:gd name="connsiteX3" fmla="*/ 11325 w 17281"/>
                  <a:gd name="connsiteY3" fmla="*/ 0 h 18228"/>
                  <a:gd name="connsiteX4" fmla="*/ 11325 w 17281"/>
                  <a:gd name="connsiteY4" fmla="*/ 0 h 18228"/>
                  <a:gd name="connsiteX5" fmla="*/ 15 w 17281"/>
                  <a:gd name="connsiteY5" fmla="*/ 12489 h 18228"/>
                  <a:gd name="connsiteX6" fmla="*/ 900 w 17281"/>
                  <a:gd name="connsiteY6" fmla="*/ 16441 h 1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81" h="18228">
                    <a:moveTo>
                      <a:pt x="900" y="16441"/>
                    </a:moveTo>
                    <a:lnTo>
                      <a:pt x="1555" y="18228"/>
                    </a:lnTo>
                    <a:cubicBezTo>
                      <a:pt x="6758" y="17394"/>
                      <a:pt x="12000" y="16739"/>
                      <a:pt x="17282" y="16263"/>
                    </a:cubicBezTo>
                    <a:cubicBezTo>
                      <a:pt x="15316" y="10842"/>
                      <a:pt x="13290" y="5421"/>
                      <a:pt x="11325" y="0"/>
                    </a:cubicBezTo>
                    <a:lnTo>
                      <a:pt x="11325" y="0"/>
                    </a:lnTo>
                    <a:cubicBezTo>
                      <a:pt x="4753" y="326"/>
                      <a:pt x="-311" y="5917"/>
                      <a:pt x="15" y="12489"/>
                    </a:cubicBezTo>
                    <a:cubicBezTo>
                      <a:pt x="82" y="13847"/>
                      <a:pt x="382" y="15184"/>
                      <a:pt x="900" y="16441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6" name="Forma Livre: Forma 2135">
                <a:extLst>
                  <a:ext uri="{FF2B5EF4-FFF2-40B4-BE49-F238E27FC236}">
                    <a16:creationId xmlns:a16="http://schemas.microsoft.com/office/drawing/2014/main" id="{1E7D1886-A076-DD3A-ABAE-2DBEA1C80B87}"/>
                  </a:ext>
                </a:extLst>
              </p:cNvPr>
              <p:cNvSpPr/>
              <p:nvPr/>
            </p:nvSpPr>
            <p:spPr>
              <a:xfrm>
                <a:off x="1137586" y="6789608"/>
                <a:ext cx="21802" cy="16338"/>
              </a:xfrm>
              <a:custGeom>
                <a:avLst/>
                <a:gdLst>
                  <a:gd name="connsiteX0" fmla="*/ 0 w 21802"/>
                  <a:gd name="connsiteY0" fmla="*/ 1906 h 16338"/>
                  <a:gd name="connsiteX1" fmla="*/ 655 w 21802"/>
                  <a:gd name="connsiteY1" fmla="*/ 3693 h 16338"/>
                  <a:gd name="connsiteX2" fmla="*/ 21803 w 21802"/>
                  <a:gd name="connsiteY2" fmla="*/ 16262 h 16338"/>
                  <a:gd name="connsiteX3" fmla="*/ 21803 w 21802"/>
                  <a:gd name="connsiteY3" fmla="*/ 16262 h 16338"/>
                  <a:gd name="connsiteX4" fmla="*/ 15846 w 21802"/>
                  <a:gd name="connsiteY4" fmla="*/ 0 h 16338"/>
                  <a:gd name="connsiteX5" fmla="*/ 0 w 21802"/>
                  <a:gd name="connsiteY5" fmla="*/ 1906 h 1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02" h="16338">
                    <a:moveTo>
                      <a:pt x="0" y="1906"/>
                    </a:moveTo>
                    <a:cubicBezTo>
                      <a:pt x="0" y="2502"/>
                      <a:pt x="417" y="3098"/>
                      <a:pt x="655" y="3693"/>
                    </a:cubicBezTo>
                    <a:cubicBezTo>
                      <a:pt x="4291" y="11974"/>
                      <a:pt x="12791" y="17026"/>
                      <a:pt x="21803" y="16262"/>
                    </a:cubicBezTo>
                    <a:lnTo>
                      <a:pt x="21803" y="16262"/>
                    </a:lnTo>
                    <a:lnTo>
                      <a:pt x="15846" y="0"/>
                    </a:lnTo>
                    <a:cubicBezTo>
                      <a:pt x="10425" y="476"/>
                      <a:pt x="5183" y="1132"/>
                      <a:pt x="0" y="1906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7" name="Forma Livre: Forma 2136">
                <a:extLst>
                  <a:ext uri="{FF2B5EF4-FFF2-40B4-BE49-F238E27FC236}">
                    <a16:creationId xmlns:a16="http://schemas.microsoft.com/office/drawing/2014/main" id="{DE5ABEEE-63DB-07AE-6569-9E4C5DB3534C}"/>
                  </a:ext>
                </a:extLst>
              </p:cNvPr>
              <p:cNvSpPr/>
              <p:nvPr/>
            </p:nvSpPr>
            <p:spPr>
              <a:xfrm>
                <a:off x="799467" y="6678927"/>
                <a:ext cx="399177" cy="213021"/>
              </a:xfrm>
              <a:custGeom>
                <a:avLst/>
                <a:gdLst>
                  <a:gd name="connsiteX0" fmla="*/ 13939 w 399177"/>
                  <a:gd name="connsiteY0" fmla="*/ 0 h 213021"/>
                  <a:gd name="connsiteX1" fmla="*/ 0 w 399177"/>
                  <a:gd name="connsiteY1" fmla="*/ 183773 h 213021"/>
                  <a:gd name="connsiteX2" fmla="*/ 385179 w 399177"/>
                  <a:gd name="connsiteY2" fmla="*/ 213022 h 213021"/>
                  <a:gd name="connsiteX3" fmla="*/ 399178 w 399177"/>
                  <a:gd name="connsiteY3" fmla="*/ 29249 h 213021"/>
                  <a:gd name="connsiteX4" fmla="*/ 13939 w 399177"/>
                  <a:gd name="connsiteY4" fmla="*/ 0 h 2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9177" h="213021">
                    <a:moveTo>
                      <a:pt x="13939" y="0"/>
                    </a:moveTo>
                    <a:lnTo>
                      <a:pt x="0" y="183773"/>
                    </a:lnTo>
                    <a:cubicBezTo>
                      <a:pt x="125097" y="237386"/>
                      <a:pt x="260142" y="159171"/>
                      <a:pt x="385179" y="213022"/>
                    </a:cubicBezTo>
                    <a:cubicBezTo>
                      <a:pt x="389905" y="151784"/>
                      <a:pt x="394571" y="90526"/>
                      <a:pt x="399178" y="29249"/>
                    </a:cubicBezTo>
                    <a:cubicBezTo>
                      <a:pt x="274081" y="-24602"/>
                      <a:pt x="138977" y="53851"/>
                      <a:pt x="13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8" name="Forma Livre: Forma 2137">
                <a:extLst>
                  <a:ext uri="{FF2B5EF4-FFF2-40B4-BE49-F238E27FC236}">
                    <a16:creationId xmlns:a16="http://schemas.microsoft.com/office/drawing/2014/main" id="{5E676356-E5A2-FA21-4233-ACC47494E7D7}"/>
                  </a:ext>
                </a:extLst>
              </p:cNvPr>
              <p:cNvSpPr/>
              <p:nvPr/>
            </p:nvSpPr>
            <p:spPr>
              <a:xfrm>
                <a:off x="815670" y="6700789"/>
                <a:ext cx="369035" cy="171501"/>
              </a:xfrm>
              <a:custGeom>
                <a:avLst/>
                <a:gdLst>
                  <a:gd name="connsiteX0" fmla="*/ 11616 w 369035"/>
                  <a:gd name="connsiteY0" fmla="*/ 0 h 171501"/>
                  <a:gd name="connsiteX1" fmla="*/ 0 w 369035"/>
                  <a:gd name="connsiteY1" fmla="*/ 153214 h 171501"/>
                  <a:gd name="connsiteX2" fmla="*/ 357419 w 369035"/>
                  <a:gd name="connsiteY2" fmla="*/ 171502 h 171501"/>
                  <a:gd name="connsiteX3" fmla="*/ 369036 w 369035"/>
                  <a:gd name="connsiteY3" fmla="*/ 18288 h 171501"/>
                  <a:gd name="connsiteX4" fmla="*/ 11616 w 369035"/>
                  <a:gd name="connsiteY4" fmla="*/ 0 h 17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035" h="171501">
                    <a:moveTo>
                      <a:pt x="11616" y="0"/>
                    </a:moveTo>
                    <a:lnTo>
                      <a:pt x="0" y="153214"/>
                    </a:lnTo>
                    <a:cubicBezTo>
                      <a:pt x="116459" y="193602"/>
                      <a:pt x="240841" y="129803"/>
                      <a:pt x="357419" y="171502"/>
                    </a:cubicBezTo>
                    <a:lnTo>
                      <a:pt x="369036" y="18288"/>
                    </a:lnTo>
                    <a:cubicBezTo>
                      <a:pt x="252517" y="-23471"/>
                      <a:pt x="128075" y="40388"/>
                      <a:pt x="11616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39" name="Forma Livre: Forma 2138">
                <a:extLst>
                  <a:ext uri="{FF2B5EF4-FFF2-40B4-BE49-F238E27FC236}">
                    <a16:creationId xmlns:a16="http://schemas.microsoft.com/office/drawing/2014/main" id="{B9188D5C-FAB9-A386-4FEA-B34A2C01CEFE}"/>
                  </a:ext>
                </a:extLst>
              </p:cNvPr>
              <p:cNvSpPr/>
              <p:nvPr/>
            </p:nvSpPr>
            <p:spPr>
              <a:xfrm>
                <a:off x="951381" y="6731320"/>
                <a:ext cx="108118" cy="107033"/>
              </a:xfrm>
              <a:custGeom>
                <a:avLst/>
                <a:gdLst>
                  <a:gd name="connsiteX0" fmla="*/ 107811 w 108118"/>
                  <a:gd name="connsiteY0" fmla="*/ 49412 h 107033"/>
                  <a:gd name="connsiteX1" fmla="*/ 50028 w 108118"/>
                  <a:gd name="connsiteY1" fmla="*/ 106599 h 107033"/>
                  <a:gd name="connsiteX2" fmla="*/ 429 w 108118"/>
                  <a:gd name="connsiteY2" fmla="*/ 69251 h 107033"/>
                  <a:gd name="connsiteX3" fmla="*/ 288 w 108118"/>
                  <a:gd name="connsiteY3" fmla="*/ 58109 h 107033"/>
                  <a:gd name="connsiteX4" fmla="*/ 58130 w 108118"/>
                  <a:gd name="connsiteY4" fmla="*/ 386 h 107033"/>
                  <a:gd name="connsiteX5" fmla="*/ 107738 w 108118"/>
                  <a:gd name="connsiteY5" fmla="*/ 38418 h 107033"/>
                  <a:gd name="connsiteX6" fmla="*/ 107811 w 108118"/>
                  <a:gd name="connsiteY6" fmla="*/ 49412 h 107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8118" h="107033">
                    <a:moveTo>
                      <a:pt x="107811" y="49412"/>
                    </a:moveTo>
                    <a:cubicBezTo>
                      <a:pt x="104322" y="79655"/>
                      <a:pt x="80306" y="103423"/>
                      <a:pt x="50028" y="106599"/>
                    </a:cubicBezTo>
                    <a:cubicBezTo>
                      <a:pt x="26019" y="109982"/>
                      <a:pt x="3812" y="93260"/>
                      <a:pt x="429" y="69251"/>
                    </a:cubicBezTo>
                    <a:cubicBezTo>
                      <a:pt x="-91" y="65558"/>
                      <a:pt x="-139" y="61814"/>
                      <a:pt x="288" y="58109"/>
                    </a:cubicBezTo>
                    <a:cubicBezTo>
                      <a:pt x="3740" y="27729"/>
                      <a:pt x="27743" y="3776"/>
                      <a:pt x="58130" y="386"/>
                    </a:cubicBezTo>
                    <a:cubicBezTo>
                      <a:pt x="82331" y="-2811"/>
                      <a:pt x="104542" y="14217"/>
                      <a:pt x="107738" y="38418"/>
                    </a:cubicBezTo>
                    <a:cubicBezTo>
                      <a:pt x="108220" y="42065"/>
                      <a:pt x="108244" y="45758"/>
                      <a:pt x="107811" y="4941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0" name="Forma Livre: Forma 2139">
                <a:extLst>
                  <a:ext uri="{FF2B5EF4-FFF2-40B4-BE49-F238E27FC236}">
                    <a16:creationId xmlns:a16="http://schemas.microsoft.com/office/drawing/2014/main" id="{874738D2-0041-4421-7DDC-7169353470EF}"/>
                  </a:ext>
                </a:extLst>
              </p:cNvPr>
              <p:cNvSpPr/>
              <p:nvPr/>
            </p:nvSpPr>
            <p:spPr>
              <a:xfrm>
                <a:off x="964985" y="6744865"/>
                <a:ext cx="80952" cy="80168"/>
              </a:xfrm>
              <a:custGeom>
                <a:avLst/>
                <a:gdLst>
                  <a:gd name="connsiteX0" fmla="*/ 80745 w 80952"/>
                  <a:gd name="connsiteY0" fmla="*/ 36701 h 80168"/>
                  <a:gd name="connsiteX1" fmla="*/ 37438 w 80952"/>
                  <a:gd name="connsiteY1" fmla="*/ 79829 h 80168"/>
                  <a:gd name="connsiteX2" fmla="*/ 335 w 80952"/>
                  <a:gd name="connsiteY2" fmla="*/ 52075 h 80168"/>
                  <a:gd name="connsiteX3" fmla="*/ 206 w 80952"/>
                  <a:gd name="connsiteY3" fmla="*/ 43730 h 80168"/>
                  <a:gd name="connsiteX4" fmla="*/ 43514 w 80952"/>
                  <a:gd name="connsiteY4" fmla="*/ 304 h 80168"/>
                  <a:gd name="connsiteX5" fmla="*/ 80653 w 80952"/>
                  <a:gd name="connsiteY5" fmla="*/ 28569 h 80168"/>
                  <a:gd name="connsiteX6" fmla="*/ 80745 w 80952"/>
                  <a:gd name="connsiteY6" fmla="*/ 36701 h 80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952" h="80168">
                    <a:moveTo>
                      <a:pt x="80745" y="36701"/>
                    </a:moveTo>
                    <a:cubicBezTo>
                      <a:pt x="78154" y="59428"/>
                      <a:pt x="60175" y="77333"/>
                      <a:pt x="37438" y="79829"/>
                    </a:cubicBezTo>
                    <a:cubicBezTo>
                      <a:pt x="19528" y="82411"/>
                      <a:pt x="2917" y="69985"/>
                      <a:pt x="335" y="52075"/>
                    </a:cubicBezTo>
                    <a:cubicBezTo>
                      <a:pt x="-63" y="49310"/>
                      <a:pt x="-107" y="46506"/>
                      <a:pt x="206" y="43730"/>
                    </a:cubicBezTo>
                    <a:cubicBezTo>
                      <a:pt x="2794" y="20948"/>
                      <a:pt x="20739" y="2954"/>
                      <a:pt x="43514" y="304"/>
                    </a:cubicBezTo>
                    <a:cubicBezTo>
                      <a:pt x="61574" y="-2147"/>
                      <a:pt x="78202" y="10508"/>
                      <a:pt x="80653" y="28569"/>
                    </a:cubicBezTo>
                    <a:cubicBezTo>
                      <a:pt x="81019" y="31265"/>
                      <a:pt x="81049" y="33997"/>
                      <a:pt x="80745" y="36701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1" name="Forma Livre: Forma 2140">
                <a:extLst>
                  <a:ext uri="{FF2B5EF4-FFF2-40B4-BE49-F238E27FC236}">
                    <a16:creationId xmlns:a16="http://schemas.microsoft.com/office/drawing/2014/main" id="{83BDC4A9-8275-AB78-F09C-97EC88116D87}"/>
                  </a:ext>
                </a:extLst>
              </p:cNvPr>
              <p:cNvSpPr/>
              <p:nvPr/>
            </p:nvSpPr>
            <p:spPr>
              <a:xfrm>
                <a:off x="983062" y="6753687"/>
                <a:ext cx="40150" cy="62905"/>
              </a:xfrm>
              <a:custGeom>
                <a:avLst/>
                <a:gdLst>
                  <a:gd name="connsiteX0" fmla="*/ 39376 w 40150"/>
                  <a:gd name="connsiteY0" fmla="*/ 38006 h 62905"/>
                  <a:gd name="connsiteX1" fmla="*/ 22637 w 40150"/>
                  <a:gd name="connsiteY1" fmla="*/ 54983 h 62905"/>
                  <a:gd name="connsiteX2" fmla="*/ 21922 w 40150"/>
                  <a:gd name="connsiteY2" fmla="*/ 62250 h 62905"/>
                  <a:gd name="connsiteX3" fmla="*/ 15190 w 40150"/>
                  <a:gd name="connsiteY3" fmla="*/ 62906 h 62905"/>
                  <a:gd name="connsiteX4" fmla="*/ 15965 w 40150"/>
                  <a:gd name="connsiteY4" fmla="*/ 55638 h 62905"/>
                  <a:gd name="connsiteX5" fmla="*/ 0 w 40150"/>
                  <a:gd name="connsiteY5" fmla="*/ 52064 h 62905"/>
                  <a:gd name="connsiteX6" fmla="*/ 3693 w 40150"/>
                  <a:gd name="connsiteY6" fmla="*/ 43605 h 62905"/>
                  <a:gd name="connsiteX7" fmla="*/ 16799 w 40150"/>
                  <a:gd name="connsiteY7" fmla="*/ 47001 h 62905"/>
                  <a:gd name="connsiteX8" fmla="*/ 17931 w 40150"/>
                  <a:gd name="connsiteY8" fmla="*/ 35801 h 62905"/>
                  <a:gd name="connsiteX9" fmla="*/ 3634 w 40150"/>
                  <a:gd name="connsiteY9" fmla="*/ 24960 h 62905"/>
                  <a:gd name="connsiteX10" fmla="*/ 20730 w 40150"/>
                  <a:gd name="connsiteY10" fmla="*/ 7923 h 62905"/>
                  <a:gd name="connsiteX11" fmla="*/ 21505 w 40150"/>
                  <a:gd name="connsiteY11" fmla="*/ 655 h 62905"/>
                  <a:gd name="connsiteX12" fmla="*/ 28177 w 40150"/>
                  <a:gd name="connsiteY12" fmla="*/ 0 h 62905"/>
                  <a:gd name="connsiteX13" fmla="*/ 27462 w 40150"/>
                  <a:gd name="connsiteY13" fmla="*/ 7387 h 62905"/>
                  <a:gd name="connsiteX14" fmla="*/ 40150 w 40150"/>
                  <a:gd name="connsiteY14" fmla="*/ 9948 h 62905"/>
                  <a:gd name="connsiteX15" fmla="*/ 36874 w 40150"/>
                  <a:gd name="connsiteY15" fmla="*/ 18407 h 62905"/>
                  <a:gd name="connsiteX16" fmla="*/ 26568 w 40150"/>
                  <a:gd name="connsiteY16" fmla="*/ 15905 h 62905"/>
                  <a:gd name="connsiteX17" fmla="*/ 25436 w 40150"/>
                  <a:gd name="connsiteY17" fmla="*/ 27819 h 62905"/>
                  <a:gd name="connsiteX18" fmla="*/ 39376 w 40150"/>
                  <a:gd name="connsiteY18" fmla="*/ 38006 h 62905"/>
                  <a:gd name="connsiteX19" fmla="*/ 18884 w 40150"/>
                  <a:gd name="connsiteY19" fmla="*/ 26092 h 62905"/>
                  <a:gd name="connsiteX20" fmla="*/ 19837 w 40150"/>
                  <a:gd name="connsiteY20" fmla="*/ 16560 h 62905"/>
                  <a:gd name="connsiteX21" fmla="*/ 14356 w 40150"/>
                  <a:gd name="connsiteY21" fmla="*/ 22517 h 62905"/>
                  <a:gd name="connsiteX22" fmla="*/ 18943 w 40150"/>
                  <a:gd name="connsiteY22" fmla="*/ 26330 h 62905"/>
                  <a:gd name="connsiteX23" fmla="*/ 28713 w 40150"/>
                  <a:gd name="connsiteY23" fmla="*/ 40388 h 62905"/>
                  <a:gd name="connsiteX24" fmla="*/ 24424 w 40150"/>
                  <a:gd name="connsiteY24" fmla="*/ 36874 h 62905"/>
                  <a:gd name="connsiteX25" fmla="*/ 23530 w 40150"/>
                  <a:gd name="connsiteY25" fmla="*/ 45928 h 62905"/>
                  <a:gd name="connsiteX26" fmla="*/ 28772 w 40150"/>
                  <a:gd name="connsiteY26" fmla="*/ 40627 h 6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0150" h="62905">
                    <a:moveTo>
                      <a:pt x="39376" y="38006"/>
                    </a:moveTo>
                    <a:cubicBezTo>
                      <a:pt x="40269" y="46643"/>
                      <a:pt x="33419" y="53017"/>
                      <a:pt x="22637" y="54983"/>
                    </a:cubicBezTo>
                    <a:lnTo>
                      <a:pt x="21922" y="62250"/>
                    </a:lnTo>
                    <a:lnTo>
                      <a:pt x="15190" y="62906"/>
                    </a:lnTo>
                    <a:cubicBezTo>
                      <a:pt x="15190" y="60463"/>
                      <a:pt x="15667" y="58081"/>
                      <a:pt x="15965" y="55638"/>
                    </a:cubicBezTo>
                    <a:cubicBezTo>
                      <a:pt x="10429" y="55793"/>
                      <a:pt x="4942" y="54565"/>
                      <a:pt x="0" y="52064"/>
                    </a:cubicBezTo>
                    <a:cubicBezTo>
                      <a:pt x="1251" y="49264"/>
                      <a:pt x="2442" y="46405"/>
                      <a:pt x="3693" y="43605"/>
                    </a:cubicBezTo>
                    <a:cubicBezTo>
                      <a:pt x="7694" y="45852"/>
                      <a:pt x="12210" y="47022"/>
                      <a:pt x="16799" y="47001"/>
                    </a:cubicBezTo>
                    <a:cubicBezTo>
                      <a:pt x="17216" y="43307"/>
                      <a:pt x="17573" y="39554"/>
                      <a:pt x="17931" y="35801"/>
                    </a:cubicBezTo>
                    <a:cubicBezTo>
                      <a:pt x="11557" y="34610"/>
                      <a:pt x="4468" y="32823"/>
                      <a:pt x="3634" y="24960"/>
                    </a:cubicBezTo>
                    <a:cubicBezTo>
                      <a:pt x="2800" y="17097"/>
                      <a:pt x="9591" y="9769"/>
                      <a:pt x="20730" y="7923"/>
                    </a:cubicBezTo>
                    <a:cubicBezTo>
                      <a:pt x="21028" y="5480"/>
                      <a:pt x="21266" y="3098"/>
                      <a:pt x="21505" y="655"/>
                    </a:cubicBezTo>
                    <a:lnTo>
                      <a:pt x="28177" y="0"/>
                    </a:lnTo>
                    <a:lnTo>
                      <a:pt x="27462" y="7387"/>
                    </a:lnTo>
                    <a:cubicBezTo>
                      <a:pt x="31828" y="7300"/>
                      <a:pt x="36160" y="8175"/>
                      <a:pt x="40150" y="9948"/>
                    </a:cubicBezTo>
                    <a:cubicBezTo>
                      <a:pt x="39078" y="12748"/>
                      <a:pt x="38006" y="15548"/>
                      <a:pt x="36874" y="18407"/>
                    </a:cubicBezTo>
                    <a:cubicBezTo>
                      <a:pt x="33692" y="16751"/>
                      <a:pt x="30155" y="15893"/>
                      <a:pt x="26568" y="15905"/>
                    </a:cubicBezTo>
                    <a:cubicBezTo>
                      <a:pt x="26211" y="19777"/>
                      <a:pt x="25794" y="23709"/>
                      <a:pt x="25436" y="27819"/>
                    </a:cubicBezTo>
                    <a:cubicBezTo>
                      <a:pt x="31810" y="28772"/>
                      <a:pt x="38661" y="30500"/>
                      <a:pt x="39376" y="38006"/>
                    </a:cubicBezTo>
                    <a:close/>
                    <a:moveTo>
                      <a:pt x="18884" y="26092"/>
                    </a:moveTo>
                    <a:cubicBezTo>
                      <a:pt x="19182" y="22934"/>
                      <a:pt x="19539" y="19777"/>
                      <a:pt x="19837" y="16560"/>
                    </a:cubicBezTo>
                    <a:cubicBezTo>
                      <a:pt x="16084" y="17633"/>
                      <a:pt x="13880" y="19837"/>
                      <a:pt x="14356" y="22517"/>
                    </a:cubicBezTo>
                    <a:cubicBezTo>
                      <a:pt x="14833" y="25198"/>
                      <a:pt x="16441" y="25615"/>
                      <a:pt x="18943" y="26330"/>
                    </a:cubicBezTo>
                    <a:close/>
                    <a:moveTo>
                      <a:pt x="28713" y="40388"/>
                    </a:moveTo>
                    <a:cubicBezTo>
                      <a:pt x="28713" y="38542"/>
                      <a:pt x="26866" y="37469"/>
                      <a:pt x="24424" y="36874"/>
                    </a:cubicBezTo>
                    <a:lnTo>
                      <a:pt x="23530" y="45928"/>
                    </a:lnTo>
                    <a:cubicBezTo>
                      <a:pt x="27462" y="45154"/>
                      <a:pt x="29011" y="43129"/>
                      <a:pt x="28772" y="40627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2" name="Forma Livre: Forma 2141">
                <a:extLst>
                  <a:ext uri="{FF2B5EF4-FFF2-40B4-BE49-F238E27FC236}">
                    <a16:creationId xmlns:a16="http://schemas.microsoft.com/office/drawing/2014/main" id="{B67089CE-C9F4-EB74-E3D1-EFAE894566E4}"/>
                  </a:ext>
                </a:extLst>
              </p:cNvPr>
              <p:cNvSpPr/>
              <p:nvPr/>
            </p:nvSpPr>
            <p:spPr>
              <a:xfrm>
                <a:off x="836903" y="6734116"/>
                <a:ext cx="101622" cy="101663"/>
              </a:xfrm>
              <a:custGeom>
                <a:avLst/>
                <a:gdLst>
                  <a:gd name="connsiteX0" fmla="*/ 101481 w 101622"/>
                  <a:gd name="connsiteY0" fmla="*/ 51321 h 101663"/>
                  <a:gd name="connsiteX1" fmla="*/ 46677 w 101622"/>
                  <a:gd name="connsiteY1" fmla="*/ 101539 h 101663"/>
                  <a:gd name="connsiteX2" fmla="*/ 153 w 101622"/>
                  <a:gd name="connsiteY2" fmla="*/ 42505 h 101663"/>
                  <a:gd name="connsiteX3" fmla="*/ 54361 w 101622"/>
                  <a:gd name="connsiteY3" fmla="*/ 151 h 101663"/>
                  <a:gd name="connsiteX4" fmla="*/ 101481 w 101622"/>
                  <a:gd name="connsiteY4" fmla="*/ 51321 h 101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622" h="101663">
                    <a:moveTo>
                      <a:pt x="101481" y="51321"/>
                    </a:moveTo>
                    <a:cubicBezTo>
                      <a:pt x="99337" y="79200"/>
                      <a:pt x="74675" y="103624"/>
                      <a:pt x="46677" y="101539"/>
                    </a:cubicBezTo>
                    <a:cubicBezTo>
                      <a:pt x="18679" y="99454"/>
                      <a:pt x="-1992" y="70503"/>
                      <a:pt x="153" y="42505"/>
                    </a:cubicBezTo>
                    <a:cubicBezTo>
                      <a:pt x="2297" y="14507"/>
                      <a:pt x="26364" y="-1755"/>
                      <a:pt x="54361" y="151"/>
                    </a:cubicBezTo>
                    <a:cubicBezTo>
                      <a:pt x="82359" y="2057"/>
                      <a:pt x="103566" y="23204"/>
                      <a:pt x="101481" y="513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3" name="Forma Livre: Forma 2142">
                <a:extLst>
                  <a:ext uri="{FF2B5EF4-FFF2-40B4-BE49-F238E27FC236}">
                    <a16:creationId xmlns:a16="http://schemas.microsoft.com/office/drawing/2014/main" id="{1B4EDD66-8BD5-1466-038F-563905326841}"/>
                  </a:ext>
                </a:extLst>
              </p:cNvPr>
              <p:cNvSpPr/>
              <p:nvPr/>
            </p:nvSpPr>
            <p:spPr>
              <a:xfrm>
                <a:off x="1075194" y="6726841"/>
                <a:ext cx="101258" cy="102166"/>
              </a:xfrm>
              <a:custGeom>
                <a:avLst/>
                <a:gdLst>
                  <a:gd name="connsiteX0" fmla="*/ 101113 w 101258"/>
                  <a:gd name="connsiteY0" fmla="*/ 62410 h 102166"/>
                  <a:gd name="connsiteX1" fmla="*/ 47142 w 101258"/>
                  <a:gd name="connsiteY1" fmla="*/ 101726 h 102166"/>
                  <a:gd name="connsiteX2" fmla="*/ 141 w 101258"/>
                  <a:gd name="connsiteY2" fmla="*/ 48590 h 102166"/>
                  <a:gd name="connsiteX3" fmla="*/ 54827 w 101258"/>
                  <a:gd name="connsiteY3" fmla="*/ 338 h 102166"/>
                  <a:gd name="connsiteX4" fmla="*/ 101113 w 101258"/>
                  <a:gd name="connsiteY4" fmla="*/ 62410 h 102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258" h="102166">
                    <a:moveTo>
                      <a:pt x="101113" y="62410"/>
                    </a:moveTo>
                    <a:cubicBezTo>
                      <a:pt x="98968" y="90408"/>
                      <a:pt x="75021" y="104943"/>
                      <a:pt x="47142" y="101726"/>
                    </a:cubicBezTo>
                    <a:cubicBezTo>
                      <a:pt x="19263" y="98509"/>
                      <a:pt x="-1943" y="76766"/>
                      <a:pt x="141" y="48590"/>
                    </a:cubicBezTo>
                    <a:cubicBezTo>
                      <a:pt x="2226" y="20413"/>
                      <a:pt x="26948" y="-3117"/>
                      <a:pt x="54827" y="338"/>
                    </a:cubicBezTo>
                    <a:cubicBezTo>
                      <a:pt x="82705" y="3793"/>
                      <a:pt x="103197" y="34412"/>
                      <a:pt x="101113" y="624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4" name="Forma Livre: Forma 2143">
                <a:extLst>
                  <a:ext uri="{FF2B5EF4-FFF2-40B4-BE49-F238E27FC236}">
                    <a16:creationId xmlns:a16="http://schemas.microsoft.com/office/drawing/2014/main" id="{8B60F3A7-9DE4-83DB-1EA2-E7A3D156E91C}"/>
                  </a:ext>
                </a:extLst>
              </p:cNvPr>
              <p:cNvSpPr/>
              <p:nvPr/>
            </p:nvSpPr>
            <p:spPr>
              <a:xfrm>
                <a:off x="825976" y="6700789"/>
                <a:ext cx="16322" cy="18125"/>
              </a:xfrm>
              <a:custGeom>
                <a:avLst/>
                <a:gdLst>
                  <a:gd name="connsiteX0" fmla="*/ 1311 w 16322"/>
                  <a:gd name="connsiteY0" fmla="*/ 0 h 18125"/>
                  <a:gd name="connsiteX1" fmla="*/ 0 w 16322"/>
                  <a:gd name="connsiteY1" fmla="*/ 17275 h 18125"/>
                  <a:gd name="connsiteX2" fmla="*/ 0 w 16322"/>
                  <a:gd name="connsiteY2" fmla="*/ 17275 h 18125"/>
                  <a:gd name="connsiteX3" fmla="*/ 15479 w 16322"/>
                  <a:gd name="connsiteY3" fmla="*/ 10620 h 18125"/>
                  <a:gd name="connsiteX4" fmla="*/ 16322 w 16322"/>
                  <a:gd name="connsiteY4" fmla="*/ 6493 h 18125"/>
                  <a:gd name="connsiteX5" fmla="*/ 16322 w 16322"/>
                  <a:gd name="connsiteY5" fmla="*/ 4646 h 18125"/>
                  <a:gd name="connsiteX6" fmla="*/ 1311 w 16322"/>
                  <a:gd name="connsiteY6" fmla="*/ 0 h 1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22" h="18125">
                    <a:moveTo>
                      <a:pt x="1311" y="0"/>
                    </a:moveTo>
                    <a:cubicBezTo>
                      <a:pt x="894" y="5957"/>
                      <a:pt x="477" y="11497"/>
                      <a:pt x="0" y="17275"/>
                    </a:cubicBezTo>
                    <a:lnTo>
                      <a:pt x="0" y="17275"/>
                    </a:lnTo>
                    <a:cubicBezTo>
                      <a:pt x="6112" y="19712"/>
                      <a:pt x="13042" y="16732"/>
                      <a:pt x="15479" y="10620"/>
                    </a:cubicBezTo>
                    <a:cubicBezTo>
                      <a:pt x="16003" y="9305"/>
                      <a:pt x="16288" y="7908"/>
                      <a:pt x="16322" y="6493"/>
                    </a:cubicBezTo>
                    <a:lnTo>
                      <a:pt x="16322" y="4646"/>
                    </a:lnTo>
                    <a:cubicBezTo>
                      <a:pt x="11358" y="3296"/>
                      <a:pt x="6354" y="1747"/>
                      <a:pt x="1311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5" name="Forma Livre: Forma 2144">
                <a:extLst>
                  <a:ext uri="{FF2B5EF4-FFF2-40B4-BE49-F238E27FC236}">
                    <a16:creationId xmlns:a16="http://schemas.microsoft.com/office/drawing/2014/main" id="{3EACB5DE-813E-2C17-8AEE-95204F6BB306}"/>
                  </a:ext>
                </a:extLst>
              </p:cNvPr>
              <p:cNvSpPr/>
              <p:nvPr/>
            </p:nvSpPr>
            <p:spPr>
              <a:xfrm>
                <a:off x="815670" y="6836728"/>
                <a:ext cx="15135" cy="21921"/>
              </a:xfrm>
              <a:custGeom>
                <a:avLst/>
                <a:gdLst>
                  <a:gd name="connsiteX0" fmla="*/ 1311 w 15135"/>
                  <a:gd name="connsiteY0" fmla="*/ 0 h 21921"/>
                  <a:gd name="connsiteX1" fmla="*/ 0 w 15135"/>
                  <a:gd name="connsiteY1" fmla="*/ 17275 h 21921"/>
                  <a:gd name="connsiteX2" fmla="*/ 15131 w 15135"/>
                  <a:gd name="connsiteY2" fmla="*/ 21922 h 21921"/>
                  <a:gd name="connsiteX3" fmla="*/ 15131 w 15135"/>
                  <a:gd name="connsiteY3" fmla="*/ 20075 h 21921"/>
                  <a:gd name="connsiteX4" fmla="*/ 1132 w 15135"/>
                  <a:gd name="connsiteY4" fmla="*/ 0 h 2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5" h="21921">
                    <a:moveTo>
                      <a:pt x="1311" y="0"/>
                    </a:moveTo>
                    <a:lnTo>
                      <a:pt x="0" y="17275"/>
                    </a:lnTo>
                    <a:cubicBezTo>
                      <a:pt x="5004" y="19003"/>
                      <a:pt x="10067" y="20552"/>
                      <a:pt x="15131" y="21922"/>
                    </a:cubicBezTo>
                    <a:lnTo>
                      <a:pt x="15131" y="20075"/>
                    </a:lnTo>
                    <a:cubicBezTo>
                      <a:pt x="15315" y="11055"/>
                      <a:pt x="9660" y="2945"/>
                      <a:pt x="1132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6" name="Forma Livre: Forma 2145">
                <a:extLst>
                  <a:ext uri="{FF2B5EF4-FFF2-40B4-BE49-F238E27FC236}">
                    <a16:creationId xmlns:a16="http://schemas.microsoft.com/office/drawing/2014/main" id="{F9598E83-E763-4E87-87B5-1A1565744572}"/>
                  </a:ext>
                </a:extLst>
              </p:cNvPr>
              <p:cNvSpPr/>
              <p:nvPr/>
            </p:nvSpPr>
            <p:spPr>
              <a:xfrm>
                <a:off x="1157899" y="6854116"/>
                <a:ext cx="16441" cy="18175"/>
              </a:xfrm>
              <a:custGeom>
                <a:avLst/>
                <a:gdLst>
                  <a:gd name="connsiteX0" fmla="*/ 0 w 16441"/>
                  <a:gd name="connsiteY0" fmla="*/ 11503 h 18175"/>
                  <a:gd name="connsiteX1" fmla="*/ 0 w 16441"/>
                  <a:gd name="connsiteY1" fmla="*/ 13350 h 18175"/>
                  <a:gd name="connsiteX2" fmla="*/ 15131 w 16441"/>
                  <a:gd name="connsiteY2" fmla="*/ 18175 h 18175"/>
                  <a:gd name="connsiteX3" fmla="*/ 16441 w 16441"/>
                  <a:gd name="connsiteY3" fmla="*/ 900 h 18175"/>
                  <a:gd name="connsiteX4" fmla="*/ 16441 w 16441"/>
                  <a:gd name="connsiteY4" fmla="*/ 900 h 18175"/>
                  <a:gd name="connsiteX5" fmla="*/ 889 w 16441"/>
                  <a:gd name="connsiteY5" fmla="*/ 7383 h 18175"/>
                  <a:gd name="connsiteX6" fmla="*/ 0 w 16441"/>
                  <a:gd name="connsiteY6" fmla="*/ 11503 h 1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41" h="18175">
                    <a:moveTo>
                      <a:pt x="0" y="11503"/>
                    </a:moveTo>
                    <a:lnTo>
                      <a:pt x="0" y="13350"/>
                    </a:lnTo>
                    <a:cubicBezTo>
                      <a:pt x="5063" y="14780"/>
                      <a:pt x="10067" y="16388"/>
                      <a:pt x="15131" y="18175"/>
                    </a:cubicBezTo>
                    <a:lnTo>
                      <a:pt x="16441" y="900"/>
                    </a:lnTo>
                    <a:lnTo>
                      <a:pt x="16441" y="900"/>
                    </a:lnTo>
                    <a:cubicBezTo>
                      <a:pt x="10357" y="-1605"/>
                      <a:pt x="3394" y="1298"/>
                      <a:pt x="889" y="7383"/>
                    </a:cubicBezTo>
                    <a:cubicBezTo>
                      <a:pt x="350" y="8692"/>
                      <a:pt x="49" y="10088"/>
                      <a:pt x="0" y="11503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7" name="Forma Livre: Forma 2146">
                <a:extLst>
                  <a:ext uri="{FF2B5EF4-FFF2-40B4-BE49-F238E27FC236}">
                    <a16:creationId xmlns:a16="http://schemas.microsoft.com/office/drawing/2014/main" id="{9AE7C631-AE24-169C-0411-8431F8BA26CE}"/>
                  </a:ext>
                </a:extLst>
              </p:cNvPr>
              <p:cNvSpPr/>
              <p:nvPr/>
            </p:nvSpPr>
            <p:spPr>
              <a:xfrm>
                <a:off x="1169392" y="6714252"/>
                <a:ext cx="15254" cy="22100"/>
              </a:xfrm>
              <a:custGeom>
                <a:avLst/>
                <a:gdLst>
                  <a:gd name="connsiteX0" fmla="*/ 4 w 15254"/>
                  <a:gd name="connsiteY0" fmla="*/ 0 h 22100"/>
                  <a:gd name="connsiteX1" fmla="*/ 4 w 15254"/>
                  <a:gd name="connsiteY1" fmla="*/ 1847 h 22100"/>
                  <a:gd name="connsiteX2" fmla="*/ 13943 w 15254"/>
                  <a:gd name="connsiteY2" fmla="*/ 22100 h 22100"/>
                  <a:gd name="connsiteX3" fmla="*/ 13943 w 15254"/>
                  <a:gd name="connsiteY3" fmla="*/ 22100 h 22100"/>
                  <a:gd name="connsiteX4" fmla="*/ 15254 w 15254"/>
                  <a:gd name="connsiteY4" fmla="*/ 4825 h 22100"/>
                  <a:gd name="connsiteX5" fmla="*/ 4 w 15254"/>
                  <a:gd name="connsiteY5" fmla="*/ 0 h 2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54" h="22100">
                    <a:moveTo>
                      <a:pt x="4" y="0"/>
                    </a:moveTo>
                    <a:lnTo>
                      <a:pt x="4" y="1847"/>
                    </a:lnTo>
                    <a:cubicBezTo>
                      <a:pt x="-173" y="10888"/>
                      <a:pt x="5435" y="19037"/>
                      <a:pt x="13943" y="22100"/>
                    </a:cubicBezTo>
                    <a:lnTo>
                      <a:pt x="13943" y="22100"/>
                    </a:lnTo>
                    <a:cubicBezTo>
                      <a:pt x="14360" y="16143"/>
                      <a:pt x="14837" y="10603"/>
                      <a:pt x="15254" y="4825"/>
                    </a:cubicBezTo>
                    <a:cubicBezTo>
                      <a:pt x="10131" y="3038"/>
                      <a:pt x="5068" y="1430"/>
                      <a:pt x="4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8" name="Forma Livre: Forma 2147">
                <a:extLst>
                  <a:ext uri="{FF2B5EF4-FFF2-40B4-BE49-F238E27FC236}">
                    <a16:creationId xmlns:a16="http://schemas.microsoft.com/office/drawing/2014/main" id="{50B0CEF1-14E6-8B70-E495-0256EC801E0C}"/>
                  </a:ext>
                </a:extLst>
              </p:cNvPr>
              <p:cNvSpPr/>
              <p:nvPr/>
            </p:nvSpPr>
            <p:spPr>
              <a:xfrm>
                <a:off x="826393" y="6484133"/>
                <a:ext cx="428367" cy="331923"/>
              </a:xfrm>
              <a:custGeom>
                <a:avLst/>
                <a:gdLst>
                  <a:gd name="connsiteX0" fmla="*/ 78990 w 428367"/>
                  <a:gd name="connsiteY0" fmla="*/ 0 h 331923"/>
                  <a:gd name="connsiteX1" fmla="*/ 0 w 428367"/>
                  <a:gd name="connsiteY1" fmla="*/ 166379 h 331923"/>
                  <a:gd name="connsiteX2" fmla="*/ 349080 w 428367"/>
                  <a:gd name="connsiteY2" fmla="*/ 331924 h 331923"/>
                  <a:gd name="connsiteX3" fmla="*/ 428367 w 428367"/>
                  <a:gd name="connsiteY3" fmla="*/ 165604 h 331923"/>
                  <a:gd name="connsiteX4" fmla="*/ 78990 w 428367"/>
                  <a:gd name="connsiteY4" fmla="*/ 0 h 331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67" h="331923">
                    <a:moveTo>
                      <a:pt x="78990" y="0"/>
                    </a:moveTo>
                    <a:lnTo>
                      <a:pt x="0" y="166379"/>
                    </a:lnTo>
                    <a:cubicBezTo>
                      <a:pt x="97397" y="261691"/>
                      <a:pt x="251683" y="236790"/>
                      <a:pt x="349080" y="331924"/>
                    </a:cubicBezTo>
                    <a:lnTo>
                      <a:pt x="428367" y="165604"/>
                    </a:lnTo>
                    <a:cubicBezTo>
                      <a:pt x="330673" y="70412"/>
                      <a:pt x="176386" y="95193"/>
                      <a:pt x="7899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49" name="Forma Livre: Forma 2148">
                <a:extLst>
                  <a:ext uri="{FF2B5EF4-FFF2-40B4-BE49-F238E27FC236}">
                    <a16:creationId xmlns:a16="http://schemas.microsoft.com/office/drawing/2014/main" id="{CF354B1E-1789-E78D-9E03-72EB209772C0}"/>
                  </a:ext>
                </a:extLst>
              </p:cNvPr>
              <p:cNvSpPr/>
              <p:nvPr/>
            </p:nvSpPr>
            <p:spPr>
              <a:xfrm>
                <a:off x="844979" y="6509510"/>
                <a:ext cx="392208" cy="283969"/>
              </a:xfrm>
              <a:custGeom>
                <a:avLst/>
                <a:gdLst>
                  <a:gd name="connsiteX0" fmla="*/ 65527 w 392208"/>
                  <a:gd name="connsiteY0" fmla="*/ 0 h 283969"/>
                  <a:gd name="connsiteX1" fmla="*/ 0 w 392208"/>
                  <a:gd name="connsiteY1" fmla="*/ 138857 h 283969"/>
                  <a:gd name="connsiteX2" fmla="*/ 326384 w 392208"/>
                  <a:gd name="connsiteY2" fmla="*/ 283970 h 283969"/>
                  <a:gd name="connsiteX3" fmla="*/ 392208 w 392208"/>
                  <a:gd name="connsiteY3" fmla="*/ 145112 h 283969"/>
                  <a:gd name="connsiteX4" fmla="*/ 65527 w 392208"/>
                  <a:gd name="connsiteY4" fmla="*/ 0 h 28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2208" h="283969">
                    <a:moveTo>
                      <a:pt x="65527" y="0"/>
                    </a:moveTo>
                    <a:lnTo>
                      <a:pt x="0" y="138857"/>
                    </a:lnTo>
                    <a:cubicBezTo>
                      <a:pt x="94061" y="218443"/>
                      <a:pt x="232918" y="203431"/>
                      <a:pt x="326384" y="283970"/>
                    </a:cubicBezTo>
                    <a:lnTo>
                      <a:pt x="392208" y="145112"/>
                    </a:lnTo>
                    <a:cubicBezTo>
                      <a:pt x="298743" y="64574"/>
                      <a:pt x="159588" y="79526"/>
                      <a:pt x="65527" y="0"/>
                    </a:cubicBezTo>
                    <a:close/>
                  </a:path>
                </a:pathLst>
              </a:custGeom>
              <a:solidFill>
                <a:srgbClr val="FAFAFA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0" name="Forma Livre: Forma 2149">
                <a:extLst>
                  <a:ext uri="{FF2B5EF4-FFF2-40B4-BE49-F238E27FC236}">
                    <a16:creationId xmlns:a16="http://schemas.microsoft.com/office/drawing/2014/main" id="{CFDD7131-EC9D-E8BC-BDC8-98B89962C724}"/>
                  </a:ext>
                </a:extLst>
              </p:cNvPr>
              <p:cNvSpPr/>
              <p:nvPr/>
            </p:nvSpPr>
            <p:spPr>
              <a:xfrm>
                <a:off x="989806" y="6601669"/>
                <a:ext cx="113532" cy="100623"/>
              </a:xfrm>
              <a:custGeom>
                <a:avLst/>
                <a:gdLst>
                  <a:gd name="connsiteX0" fmla="*/ 108464 w 113532"/>
                  <a:gd name="connsiteY0" fmla="*/ 65702 h 100623"/>
                  <a:gd name="connsiteX1" fmla="*/ 34002 w 113532"/>
                  <a:gd name="connsiteY1" fmla="*/ 98406 h 100623"/>
                  <a:gd name="connsiteX2" fmla="*/ 1155 w 113532"/>
                  <a:gd name="connsiteY2" fmla="*/ 45618 h 100623"/>
                  <a:gd name="connsiteX3" fmla="*/ 4991 w 113532"/>
                  <a:gd name="connsiteY3" fmla="*/ 35262 h 100623"/>
                  <a:gd name="connsiteX4" fmla="*/ 79692 w 113532"/>
                  <a:gd name="connsiteY4" fmla="*/ 2141 h 100623"/>
                  <a:gd name="connsiteX5" fmla="*/ 112276 w 113532"/>
                  <a:gd name="connsiteY5" fmla="*/ 55585 h 100623"/>
                  <a:gd name="connsiteX6" fmla="*/ 108464 w 113532"/>
                  <a:gd name="connsiteY6" fmla="*/ 65702 h 100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32" h="100623">
                    <a:moveTo>
                      <a:pt x="108464" y="65702"/>
                    </a:moveTo>
                    <a:cubicBezTo>
                      <a:pt x="94357" y="92688"/>
                      <a:pt x="63418" y="106276"/>
                      <a:pt x="34002" y="98406"/>
                    </a:cubicBezTo>
                    <a:cubicBezTo>
                      <a:pt x="10355" y="92899"/>
                      <a:pt x="-4351" y="69265"/>
                      <a:pt x="1155" y="45618"/>
                    </a:cubicBezTo>
                    <a:cubicBezTo>
                      <a:pt x="1994" y="42018"/>
                      <a:pt x="3282" y="38539"/>
                      <a:pt x="4991" y="35262"/>
                    </a:cubicBezTo>
                    <a:cubicBezTo>
                      <a:pt x="19116" y="8146"/>
                      <a:pt x="50114" y="-5598"/>
                      <a:pt x="79692" y="2141"/>
                    </a:cubicBezTo>
                    <a:cubicBezTo>
                      <a:pt x="103448" y="7901"/>
                      <a:pt x="118036" y="31829"/>
                      <a:pt x="112276" y="55585"/>
                    </a:cubicBezTo>
                    <a:cubicBezTo>
                      <a:pt x="111424" y="59100"/>
                      <a:pt x="110144" y="62498"/>
                      <a:pt x="108464" y="6570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1" name="Forma Livre: Forma 2150">
                <a:extLst>
                  <a:ext uri="{FF2B5EF4-FFF2-40B4-BE49-F238E27FC236}">
                    <a16:creationId xmlns:a16="http://schemas.microsoft.com/office/drawing/2014/main" id="{D548C60D-1D21-A1EB-2511-4140B2976C43}"/>
                  </a:ext>
                </a:extLst>
              </p:cNvPr>
              <p:cNvSpPr/>
              <p:nvPr/>
            </p:nvSpPr>
            <p:spPr>
              <a:xfrm>
                <a:off x="1004055" y="6614351"/>
                <a:ext cx="85114" cy="75232"/>
              </a:xfrm>
              <a:custGeom>
                <a:avLst/>
                <a:gdLst>
                  <a:gd name="connsiteX0" fmla="*/ 81348 w 85114"/>
                  <a:gd name="connsiteY0" fmla="*/ 48909 h 75232"/>
                  <a:gd name="connsiteX1" fmla="*/ 25531 w 85114"/>
                  <a:gd name="connsiteY1" fmla="*/ 73630 h 75232"/>
                  <a:gd name="connsiteX2" fmla="*/ 817 w 85114"/>
                  <a:gd name="connsiteY2" fmla="*/ 34437 h 75232"/>
                  <a:gd name="connsiteX3" fmla="*/ 3729 w 85114"/>
                  <a:gd name="connsiteY3" fmla="*/ 26511 h 75232"/>
                  <a:gd name="connsiteX4" fmla="*/ 59665 w 85114"/>
                  <a:gd name="connsiteY4" fmla="*/ 1551 h 75232"/>
                  <a:gd name="connsiteX5" fmla="*/ 84242 w 85114"/>
                  <a:gd name="connsiteY5" fmla="*/ 41128 h 75232"/>
                  <a:gd name="connsiteX6" fmla="*/ 81348 w 85114"/>
                  <a:gd name="connsiteY6" fmla="*/ 48909 h 75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114" h="75232">
                    <a:moveTo>
                      <a:pt x="81348" y="48909"/>
                    </a:moveTo>
                    <a:cubicBezTo>
                      <a:pt x="70785" y="69158"/>
                      <a:pt x="47625" y="79415"/>
                      <a:pt x="25531" y="73630"/>
                    </a:cubicBezTo>
                    <a:cubicBezTo>
                      <a:pt x="7884" y="69632"/>
                      <a:pt x="-3181" y="52085"/>
                      <a:pt x="817" y="34437"/>
                    </a:cubicBezTo>
                    <a:cubicBezTo>
                      <a:pt x="1442" y="31681"/>
                      <a:pt x="2420" y="29016"/>
                      <a:pt x="3729" y="26511"/>
                    </a:cubicBezTo>
                    <a:cubicBezTo>
                      <a:pt x="14307" y="6202"/>
                      <a:pt x="37485" y="-4140"/>
                      <a:pt x="59665" y="1551"/>
                    </a:cubicBezTo>
                    <a:cubicBezTo>
                      <a:pt x="77380" y="5693"/>
                      <a:pt x="88384" y="23412"/>
                      <a:pt x="84242" y="41128"/>
                    </a:cubicBezTo>
                    <a:cubicBezTo>
                      <a:pt x="83609" y="43833"/>
                      <a:pt x="82637" y="46448"/>
                      <a:pt x="81348" y="48909"/>
                    </a:cubicBezTo>
                    <a:close/>
                  </a:path>
                </a:pathLst>
              </a:custGeom>
              <a:solidFill>
                <a:srgbClr val="F5F5F5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2" name="Forma Livre: Forma 2151">
                <a:extLst>
                  <a:ext uri="{FF2B5EF4-FFF2-40B4-BE49-F238E27FC236}">
                    <a16:creationId xmlns:a16="http://schemas.microsoft.com/office/drawing/2014/main" id="{A849B3F0-7A63-68A9-AE3D-DAA7C2F5064E}"/>
                  </a:ext>
                </a:extLst>
              </p:cNvPr>
              <p:cNvSpPr/>
              <p:nvPr/>
            </p:nvSpPr>
            <p:spPr>
              <a:xfrm>
                <a:off x="1018327" y="6623169"/>
                <a:ext cx="52540" cy="57663"/>
              </a:xfrm>
              <a:custGeom>
                <a:avLst/>
                <a:gdLst>
                  <a:gd name="connsiteX0" fmla="*/ 41759 w 52540"/>
                  <a:gd name="connsiteY0" fmla="*/ 41282 h 57663"/>
                  <a:gd name="connsiteX1" fmla="*/ 20015 w 52540"/>
                  <a:gd name="connsiteY1" fmla="*/ 51111 h 57663"/>
                  <a:gd name="connsiteX2" fmla="*/ 16739 w 52540"/>
                  <a:gd name="connsiteY2" fmla="*/ 57664 h 57663"/>
                  <a:gd name="connsiteX3" fmla="*/ 10246 w 52540"/>
                  <a:gd name="connsiteY3" fmla="*/ 55877 h 57663"/>
                  <a:gd name="connsiteX4" fmla="*/ 13582 w 52540"/>
                  <a:gd name="connsiteY4" fmla="*/ 49324 h 57663"/>
                  <a:gd name="connsiteX5" fmla="*/ 0 w 52540"/>
                  <a:gd name="connsiteY5" fmla="*/ 40269 h 57663"/>
                  <a:gd name="connsiteX6" fmla="*/ 6434 w 52540"/>
                  <a:gd name="connsiteY6" fmla="*/ 33717 h 57663"/>
                  <a:gd name="connsiteX7" fmla="*/ 17454 w 52540"/>
                  <a:gd name="connsiteY7" fmla="*/ 41580 h 57663"/>
                  <a:gd name="connsiteX8" fmla="*/ 22517 w 52540"/>
                  <a:gd name="connsiteY8" fmla="*/ 31572 h 57663"/>
                  <a:gd name="connsiteX9" fmla="*/ 13105 w 52540"/>
                  <a:gd name="connsiteY9" fmla="*/ 16322 h 57663"/>
                  <a:gd name="connsiteX10" fmla="*/ 35146 w 52540"/>
                  <a:gd name="connsiteY10" fmla="*/ 6553 h 57663"/>
                  <a:gd name="connsiteX11" fmla="*/ 38482 w 52540"/>
                  <a:gd name="connsiteY11" fmla="*/ 0 h 57663"/>
                  <a:gd name="connsiteX12" fmla="*/ 44916 w 52540"/>
                  <a:gd name="connsiteY12" fmla="*/ 1847 h 57663"/>
                  <a:gd name="connsiteX13" fmla="*/ 41639 w 52540"/>
                  <a:gd name="connsiteY13" fmla="*/ 8399 h 57663"/>
                  <a:gd name="connsiteX14" fmla="*/ 52541 w 52540"/>
                  <a:gd name="connsiteY14" fmla="*/ 15369 h 57663"/>
                  <a:gd name="connsiteX15" fmla="*/ 46584 w 52540"/>
                  <a:gd name="connsiteY15" fmla="*/ 22100 h 57663"/>
                  <a:gd name="connsiteX16" fmla="*/ 37827 w 52540"/>
                  <a:gd name="connsiteY16" fmla="*/ 16143 h 57663"/>
                  <a:gd name="connsiteX17" fmla="*/ 32585 w 52540"/>
                  <a:gd name="connsiteY17" fmla="*/ 26628 h 57663"/>
                  <a:gd name="connsiteX18" fmla="*/ 41759 w 52540"/>
                  <a:gd name="connsiteY18" fmla="*/ 41282 h 57663"/>
                  <a:gd name="connsiteX19" fmla="*/ 26806 w 52540"/>
                  <a:gd name="connsiteY19" fmla="*/ 23054 h 57663"/>
                  <a:gd name="connsiteX20" fmla="*/ 31155 w 52540"/>
                  <a:gd name="connsiteY20" fmla="*/ 14475 h 57663"/>
                  <a:gd name="connsiteX21" fmla="*/ 23947 w 52540"/>
                  <a:gd name="connsiteY21" fmla="*/ 17931 h 57663"/>
                  <a:gd name="connsiteX22" fmla="*/ 26806 w 52540"/>
                  <a:gd name="connsiteY22" fmla="*/ 23054 h 57663"/>
                  <a:gd name="connsiteX23" fmla="*/ 30857 w 52540"/>
                  <a:gd name="connsiteY23" fmla="*/ 39912 h 57663"/>
                  <a:gd name="connsiteX24" fmla="*/ 28117 w 52540"/>
                  <a:gd name="connsiteY24" fmla="*/ 35087 h 57663"/>
                  <a:gd name="connsiteX25" fmla="*/ 24066 w 52540"/>
                  <a:gd name="connsiteY25" fmla="*/ 43248 h 57663"/>
                  <a:gd name="connsiteX26" fmla="*/ 30857 w 52540"/>
                  <a:gd name="connsiteY26" fmla="*/ 39912 h 5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2540" h="57663">
                    <a:moveTo>
                      <a:pt x="41759" y="41282"/>
                    </a:moveTo>
                    <a:cubicBezTo>
                      <a:pt x="39495" y="49681"/>
                      <a:pt x="31095" y="53196"/>
                      <a:pt x="20015" y="51111"/>
                    </a:cubicBezTo>
                    <a:lnTo>
                      <a:pt x="16739" y="57664"/>
                    </a:lnTo>
                    <a:lnTo>
                      <a:pt x="10246" y="55877"/>
                    </a:lnTo>
                    <a:lnTo>
                      <a:pt x="13582" y="49324"/>
                    </a:lnTo>
                    <a:cubicBezTo>
                      <a:pt x="8351" y="47524"/>
                      <a:pt x="3673" y="44405"/>
                      <a:pt x="0" y="40269"/>
                    </a:cubicBezTo>
                    <a:lnTo>
                      <a:pt x="6434" y="33717"/>
                    </a:lnTo>
                    <a:cubicBezTo>
                      <a:pt x="9365" y="37247"/>
                      <a:pt x="13162" y="39957"/>
                      <a:pt x="17454" y="41580"/>
                    </a:cubicBezTo>
                    <a:lnTo>
                      <a:pt x="22517" y="31572"/>
                    </a:lnTo>
                    <a:cubicBezTo>
                      <a:pt x="16977" y="28117"/>
                      <a:pt x="11020" y="23947"/>
                      <a:pt x="13105" y="16322"/>
                    </a:cubicBezTo>
                    <a:cubicBezTo>
                      <a:pt x="15190" y="8697"/>
                      <a:pt x="23947" y="4408"/>
                      <a:pt x="35146" y="6553"/>
                    </a:cubicBezTo>
                    <a:lnTo>
                      <a:pt x="38482" y="0"/>
                    </a:lnTo>
                    <a:lnTo>
                      <a:pt x="44916" y="1847"/>
                    </a:lnTo>
                    <a:cubicBezTo>
                      <a:pt x="43843" y="4051"/>
                      <a:pt x="42712" y="6195"/>
                      <a:pt x="41639" y="8399"/>
                    </a:cubicBezTo>
                    <a:cubicBezTo>
                      <a:pt x="45740" y="9896"/>
                      <a:pt x="49462" y="12275"/>
                      <a:pt x="52541" y="15369"/>
                    </a:cubicBezTo>
                    <a:lnTo>
                      <a:pt x="46584" y="22100"/>
                    </a:lnTo>
                    <a:cubicBezTo>
                      <a:pt x="44172" y="19455"/>
                      <a:pt x="41173" y="17415"/>
                      <a:pt x="37827" y="16143"/>
                    </a:cubicBezTo>
                    <a:lnTo>
                      <a:pt x="32585" y="26628"/>
                    </a:lnTo>
                    <a:cubicBezTo>
                      <a:pt x="37946" y="29904"/>
                      <a:pt x="43724" y="34014"/>
                      <a:pt x="41759" y="41282"/>
                    </a:cubicBezTo>
                    <a:close/>
                    <a:moveTo>
                      <a:pt x="26806" y="23054"/>
                    </a:moveTo>
                    <a:cubicBezTo>
                      <a:pt x="28236" y="20194"/>
                      <a:pt x="29666" y="17097"/>
                      <a:pt x="31155" y="14475"/>
                    </a:cubicBezTo>
                    <a:cubicBezTo>
                      <a:pt x="27223" y="14178"/>
                      <a:pt x="24662" y="15548"/>
                      <a:pt x="23947" y="17931"/>
                    </a:cubicBezTo>
                    <a:cubicBezTo>
                      <a:pt x="23232" y="20313"/>
                      <a:pt x="24722" y="21386"/>
                      <a:pt x="26806" y="23054"/>
                    </a:cubicBezTo>
                    <a:close/>
                    <a:moveTo>
                      <a:pt x="30857" y="39912"/>
                    </a:moveTo>
                    <a:cubicBezTo>
                      <a:pt x="31334" y="38125"/>
                      <a:pt x="30142" y="36576"/>
                      <a:pt x="28117" y="35087"/>
                    </a:cubicBezTo>
                    <a:cubicBezTo>
                      <a:pt x="26747" y="37827"/>
                      <a:pt x="25377" y="40508"/>
                      <a:pt x="24066" y="43248"/>
                    </a:cubicBezTo>
                    <a:cubicBezTo>
                      <a:pt x="27938" y="43546"/>
                      <a:pt x="30202" y="42354"/>
                      <a:pt x="30857" y="39912"/>
                    </a:cubicBezTo>
                    <a:close/>
                  </a:path>
                </a:pathLst>
              </a:custGeom>
              <a:solidFill>
                <a:srgbClr val="E0E0E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3" name="Forma Livre: Forma 2152">
                <a:extLst>
                  <a:ext uri="{FF2B5EF4-FFF2-40B4-BE49-F238E27FC236}">
                    <a16:creationId xmlns:a16="http://schemas.microsoft.com/office/drawing/2014/main" id="{BDF866D5-4E7D-3148-DD33-9AD5E0378CB3}"/>
                  </a:ext>
                </a:extLst>
              </p:cNvPr>
              <p:cNvSpPr/>
              <p:nvPr/>
            </p:nvSpPr>
            <p:spPr>
              <a:xfrm>
                <a:off x="887093" y="6558052"/>
                <a:ext cx="101296" cy="101932"/>
              </a:xfrm>
              <a:custGeom>
                <a:avLst/>
                <a:gdLst>
                  <a:gd name="connsiteX0" fmla="*/ 96684 w 101296"/>
                  <a:gd name="connsiteY0" fmla="*/ 70360 h 101932"/>
                  <a:gd name="connsiteX1" fmla="*/ 27523 w 101296"/>
                  <a:gd name="connsiteY1" fmla="*/ 97583 h 101932"/>
                  <a:gd name="connsiteX2" fmla="*/ 5304 w 101296"/>
                  <a:gd name="connsiteY2" fmla="*/ 25742 h 101932"/>
                  <a:gd name="connsiteX3" fmla="*/ 70831 w 101296"/>
                  <a:gd name="connsiteY3" fmla="*/ 5726 h 101932"/>
                  <a:gd name="connsiteX4" fmla="*/ 96684 w 101296"/>
                  <a:gd name="connsiteY4" fmla="*/ 70360 h 10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296" h="101932">
                    <a:moveTo>
                      <a:pt x="96684" y="70360"/>
                    </a:moveTo>
                    <a:cubicBezTo>
                      <a:pt x="84770" y="95617"/>
                      <a:pt x="52900" y="109557"/>
                      <a:pt x="27523" y="97583"/>
                    </a:cubicBezTo>
                    <a:cubicBezTo>
                      <a:pt x="2147" y="85610"/>
                      <a:pt x="-6729" y="51119"/>
                      <a:pt x="5304" y="25742"/>
                    </a:cubicBezTo>
                    <a:cubicBezTo>
                      <a:pt x="17337" y="365"/>
                      <a:pt x="45633" y="-6128"/>
                      <a:pt x="70831" y="5726"/>
                    </a:cubicBezTo>
                    <a:cubicBezTo>
                      <a:pt x="96029" y="17581"/>
                      <a:pt x="108777" y="44804"/>
                      <a:pt x="96684" y="703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4" name="Forma Livre: Forma 2153">
                <a:extLst>
                  <a:ext uri="{FF2B5EF4-FFF2-40B4-BE49-F238E27FC236}">
                    <a16:creationId xmlns:a16="http://schemas.microsoft.com/office/drawing/2014/main" id="{C3F0BFCA-302C-2DA4-9F6C-4FB1FB6B9837}"/>
                  </a:ext>
                </a:extLst>
              </p:cNvPr>
              <p:cNvSpPr/>
              <p:nvPr/>
            </p:nvSpPr>
            <p:spPr>
              <a:xfrm>
                <a:off x="1110496" y="6637610"/>
                <a:ext cx="99463" cy="104039"/>
              </a:xfrm>
              <a:custGeom>
                <a:avLst/>
                <a:gdLst>
                  <a:gd name="connsiteX0" fmla="*/ 93987 w 99463"/>
                  <a:gd name="connsiteY0" fmla="*/ 79739 h 104039"/>
                  <a:gd name="connsiteX1" fmla="*/ 29532 w 99463"/>
                  <a:gd name="connsiteY1" fmla="*/ 97074 h 104039"/>
                  <a:gd name="connsiteX2" fmla="*/ 4751 w 99463"/>
                  <a:gd name="connsiteY2" fmla="*/ 30653 h 104039"/>
                  <a:gd name="connsiteX3" fmla="*/ 73078 w 99463"/>
                  <a:gd name="connsiteY3" fmla="*/ 5217 h 104039"/>
                  <a:gd name="connsiteX4" fmla="*/ 93987 w 99463"/>
                  <a:gd name="connsiteY4" fmla="*/ 79739 h 10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63" h="104039">
                    <a:moveTo>
                      <a:pt x="93987" y="79739"/>
                    </a:moveTo>
                    <a:cubicBezTo>
                      <a:pt x="82073" y="105116"/>
                      <a:pt x="54433" y="110120"/>
                      <a:pt x="29532" y="97074"/>
                    </a:cubicBezTo>
                    <a:cubicBezTo>
                      <a:pt x="4632" y="84028"/>
                      <a:pt x="-7341" y="56149"/>
                      <a:pt x="4751" y="30653"/>
                    </a:cubicBezTo>
                    <a:cubicBezTo>
                      <a:pt x="16844" y="5158"/>
                      <a:pt x="48297" y="-8007"/>
                      <a:pt x="73078" y="5217"/>
                    </a:cubicBezTo>
                    <a:cubicBezTo>
                      <a:pt x="97859" y="18442"/>
                      <a:pt x="106020" y="54601"/>
                      <a:pt x="93987" y="797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5" name="Forma Livre: Forma 2154">
                <a:extLst>
                  <a:ext uri="{FF2B5EF4-FFF2-40B4-BE49-F238E27FC236}">
                    <a16:creationId xmlns:a16="http://schemas.microsoft.com/office/drawing/2014/main" id="{B67C38AE-B584-DC28-9B81-7616E5965207}"/>
                  </a:ext>
                </a:extLst>
              </p:cNvPr>
              <p:cNvSpPr/>
              <p:nvPr/>
            </p:nvSpPr>
            <p:spPr>
              <a:xfrm>
                <a:off x="903059" y="6509510"/>
                <a:ext cx="19955" cy="18856"/>
              </a:xfrm>
              <a:custGeom>
                <a:avLst/>
                <a:gdLst>
                  <a:gd name="connsiteX0" fmla="*/ 7446 w 19955"/>
                  <a:gd name="connsiteY0" fmla="*/ 0 h 18856"/>
                  <a:gd name="connsiteX1" fmla="*/ 0 w 19955"/>
                  <a:gd name="connsiteY1" fmla="*/ 15667 h 18856"/>
                  <a:gd name="connsiteX2" fmla="*/ 0 w 19955"/>
                  <a:gd name="connsiteY2" fmla="*/ 15667 h 18856"/>
                  <a:gd name="connsiteX3" fmla="*/ 16838 w 19955"/>
                  <a:gd name="connsiteY3" fmla="*/ 15055 h 18856"/>
                  <a:gd name="connsiteX4" fmla="*/ 19122 w 19955"/>
                  <a:gd name="connsiteY4" fmla="*/ 11497 h 18856"/>
                  <a:gd name="connsiteX5" fmla="*/ 19956 w 19955"/>
                  <a:gd name="connsiteY5" fmla="*/ 9829 h 18856"/>
                  <a:gd name="connsiteX6" fmla="*/ 7446 w 19955"/>
                  <a:gd name="connsiteY6" fmla="*/ 0 h 1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955" h="18856">
                    <a:moveTo>
                      <a:pt x="7446" y="0"/>
                    </a:moveTo>
                    <a:cubicBezTo>
                      <a:pt x="5004" y="5242"/>
                      <a:pt x="2502" y="10484"/>
                      <a:pt x="0" y="15667"/>
                    </a:cubicBezTo>
                    <a:lnTo>
                      <a:pt x="0" y="15667"/>
                    </a:lnTo>
                    <a:cubicBezTo>
                      <a:pt x="4819" y="20148"/>
                      <a:pt x="12357" y="19874"/>
                      <a:pt x="16838" y="15055"/>
                    </a:cubicBezTo>
                    <a:cubicBezTo>
                      <a:pt x="17805" y="14015"/>
                      <a:pt x="18579" y="12810"/>
                      <a:pt x="19122" y="11497"/>
                    </a:cubicBezTo>
                    <a:lnTo>
                      <a:pt x="19956" y="9829"/>
                    </a:lnTo>
                    <a:cubicBezTo>
                      <a:pt x="15667" y="6731"/>
                      <a:pt x="11557" y="3455"/>
                      <a:pt x="7446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6" name="Forma Livre: Forma 2155">
                <a:extLst>
                  <a:ext uri="{FF2B5EF4-FFF2-40B4-BE49-F238E27FC236}">
                    <a16:creationId xmlns:a16="http://schemas.microsoft.com/office/drawing/2014/main" id="{464CEC00-9BE4-8A22-EA29-DDC204DCEA5E}"/>
                  </a:ext>
                </a:extLst>
              </p:cNvPr>
              <p:cNvSpPr/>
              <p:nvPr/>
            </p:nvSpPr>
            <p:spPr>
              <a:xfrm>
                <a:off x="844681" y="6632641"/>
                <a:ext cx="14762" cy="25495"/>
              </a:xfrm>
              <a:custGeom>
                <a:avLst/>
                <a:gdLst>
                  <a:gd name="connsiteX0" fmla="*/ 7387 w 14762"/>
                  <a:gd name="connsiteY0" fmla="*/ 0 h 25495"/>
                  <a:gd name="connsiteX1" fmla="*/ 0 w 14762"/>
                  <a:gd name="connsiteY1" fmla="*/ 15667 h 25495"/>
                  <a:gd name="connsiteX2" fmla="*/ 12450 w 14762"/>
                  <a:gd name="connsiteY2" fmla="*/ 25496 h 25495"/>
                  <a:gd name="connsiteX3" fmla="*/ 13224 w 14762"/>
                  <a:gd name="connsiteY3" fmla="*/ 23828 h 25495"/>
                  <a:gd name="connsiteX4" fmla="*/ 7267 w 14762"/>
                  <a:gd name="connsiteY4" fmla="*/ 0 h 2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2" h="25495">
                    <a:moveTo>
                      <a:pt x="7387" y="0"/>
                    </a:moveTo>
                    <a:cubicBezTo>
                      <a:pt x="4944" y="5242"/>
                      <a:pt x="2442" y="10484"/>
                      <a:pt x="0" y="15667"/>
                    </a:cubicBezTo>
                    <a:cubicBezTo>
                      <a:pt x="4051" y="19122"/>
                      <a:pt x="8221" y="22398"/>
                      <a:pt x="12450" y="25496"/>
                    </a:cubicBezTo>
                    <a:lnTo>
                      <a:pt x="13224" y="23828"/>
                    </a:lnTo>
                    <a:cubicBezTo>
                      <a:pt x="16644" y="15436"/>
                      <a:pt x="14234" y="5795"/>
                      <a:pt x="7267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7" name="Forma Livre: Forma 2156">
                <a:extLst>
                  <a:ext uri="{FF2B5EF4-FFF2-40B4-BE49-F238E27FC236}">
                    <a16:creationId xmlns:a16="http://schemas.microsoft.com/office/drawing/2014/main" id="{0EADD4BD-622D-FC69-03BB-510E23601B19}"/>
                  </a:ext>
                </a:extLst>
              </p:cNvPr>
              <p:cNvSpPr/>
              <p:nvPr/>
            </p:nvSpPr>
            <p:spPr>
              <a:xfrm>
                <a:off x="1159150" y="6774891"/>
                <a:ext cx="19777" cy="18827"/>
              </a:xfrm>
              <a:custGeom>
                <a:avLst/>
                <a:gdLst>
                  <a:gd name="connsiteX0" fmla="*/ 774 w 19777"/>
                  <a:gd name="connsiteY0" fmla="*/ 7152 h 18827"/>
                  <a:gd name="connsiteX1" fmla="*/ 0 w 19777"/>
                  <a:gd name="connsiteY1" fmla="*/ 8879 h 18827"/>
                  <a:gd name="connsiteX2" fmla="*/ 12391 w 19777"/>
                  <a:gd name="connsiteY2" fmla="*/ 18827 h 18827"/>
                  <a:gd name="connsiteX3" fmla="*/ 19777 w 19777"/>
                  <a:gd name="connsiteY3" fmla="*/ 3160 h 18827"/>
                  <a:gd name="connsiteX4" fmla="*/ 19777 w 19777"/>
                  <a:gd name="connsiteY4" fmla="*/ 3160 h 18827"/>
                  <a:gd name="connsiteX5" fmla="*/ 2942 w 19777"/>
                  <a:gd name="connsiteY5" fmla="*/ 3832 h 18827"/>
                  <a:gd name="connsiteX6" fmla="*/ 774 w 19777"/>
                  <a:gd name="connsiteY6" fmla="*/ 7152 h 18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77" h="18827">
                    <a:moveTo>
                      <a:pt x="774" y="7152"/>
                    </a:moveTo>
                    <a:lnTo>
                      <a:pt x="0" y="8879"/>
                    </a:lnTo>
                    <a:cubicBezTo>
                      <a:pt x="4170" y="11977"/>
                      <a:pt x="8340" y="15313"/>
                      <a:pt x="12391" y="18827"/>
                    </a:cubicBezTo>
                    <a:cubicBezTo>
                      <a:pt x="14833" y="13585"/>
                      <a:pt x="17335" y="8343"/>
                      <a:pt x="19777" y="3160"/>
                    </a:cubicBezTo>
                    <a:lnTo>
                      <a:pt x="19777" y="3160"/>
                    </a:lnTo>
                    <a:cubicBezTo>
                      <a:pt x="14943" y="-1303"/>
                      <a:pt x="7405" y="-1002"/>
                      <a:pt x="2942" y="3832"/>
                    </a:cubicBezTo>
                    <a:cubicBezTo>
                      <a:pt x="2039" y="4810"/>
                      <a:pt x="1306" y="5932"/>
                      <a:pt x="774" y="7152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58" name="Forma Livre: Forma 2157">
                <a:extLst>
                  <a:ext uri="{FF2B5EF4-FFF2-40B4-BE49-F238E27FC236}">
                    <a16:creationId xmlns:a16="http://schemas.microsoft.com/office/drawing/2014/main" id="{5466A6DB-9A41-80B3-9BBA-8123C48EFEBF}"/>
                  </a:ext>
                </a:extLst>
              </p:cNvPr>
              <p:cNvSpPr/>
              <p:nvPr/>
            </p:nvSpPr>
            <p:spPr>
              <a:xfrm>
                <a:off x="1222721" y="6644912"/>
                <a:ext cx="14822" cy="25495"/>
              </a:xfrm>
              <a:custGeom>
                <a:avLst/>
                <a:gdLst>
                  <a:gd name="connsiteX0" fmla="*/ 2254 w 14822"/>
                  <a:gd name="connsiteY0" fmla="*/ 0 h 25495"/>
                  <a:gd name="connsiteX1" fmla="*/ 1479 w 14822"/>
                  <a:gd name="connsiteY1" fmla="*/ 1668 h 25495"/>
                  <a:gd name="connsiteX2" fmla="*/ 7436 w 14822"/>
                  <a:gd name="connsiteY2" fmla="*/ 25496 h 25495"/>
                  <a:gd name="connsiteX3" fmla="*/ 7436 w 14822"/>
                  <a:gd name="connsiteY3" fmla="*/ 25496 h 25495"/>
                  <a:gd name="connsiteX4" fmla="*/ 14823 w 14822"/>
                  <a:gd name="connsiteY4" fmla="*/ 9829 h 25495"/>
                  <a:gd name="connsiteX5" fmla="*/ 2254 w 14822"/>
                  <a:gd name="connsiteY5" fmla="*/ 0 h 2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22" h="25495">
                    <a:moveTo>
                      <a:pt x="2254" y="0"/>
                    </a:moveTo>
                    <a:lnTo>
                      <a:pt x="1479" y="1668"/>
                    </a:lnTo>
                    <a:cubicBezTo>
                      <a:pt x="-1843" y="10067"/>
                      <a:pt x="553" y="19649"/>
                      <a:pt x="7436" y="25496"/>
                    </a:cubicBezTo>
                    <a:lnTo>
                      <a:pt x="7436" y="25496"/>
                    </a:lnTo>
                    <a:cubicBezTo>
                      <a:pt x="9879" y="20254"/>
                      <a:pt x="12381" y="15012"/>
                      <a:pt x="14823" y="9829"/>
                    </a:cubicBezTo>
                    <a:cubicBezTo>
                      <a:pt x="10593" y="6434"/>
                      <a:pt x="6483" y="3098"/>
                      <a:pt x="2254" y="0"/>
                    </a:cubicBezTo>
                    <a:close/>
                  </a:path>
                </a:pathLst>
              </a:custGeom>
              <a:solidFill>
                <a:srgbClr val="EBEBEB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sp>
          <p:nvSpPr>
            <p:cNvPr id="2159" name="Forma Livre: Forma 2158">
              <a:extLst>
                <a:ext uri="{FF2B5EF4-FFF2-40B4-BE49-F238E27FC236}">
                  <a16:creationId xmlns:a16="http://schemas.microsoft.com/office/drawing/2014/main" id="{AD544422-3A73-7444-BE22-710396CF2B21}"/>
                </a:ext>
              </a:extLst>
            </p:cNvPr>
            <p:cNvSpPr/>
            <p:nvPr/>
          </p:nvSpPr>
          <p:spPr>
            <a:xfrm>
              <a:off x="760985" y="7593921"/>
              <a:ext cx="2310001" cy="134866"/>
            </a:xfrm>
            <a:custGeom>
              <a:avLst/>
              <a:gdLst>
                <a:gd name="connsiteX0" fmla="*/ 2310002 w 2310001"/>
                <a:gd name="connsiteY0" fmla="*/ 67433 h 134866"/>
                <a:gd name="connsiteX1" fmla="*/ 1155001 w 2310001"/>
                <a:gd name="connsiteY1" fmla="*/ 134866 h 134866"/>
                <a:gd name="connsiteX2" fmla="*/ 0 w 2310001"/>
                <a:gd name="connsiteY2" fmla="*/ 67433 h 134866"/>
                <a:gd name="connsiteX3" fmla="*/ 1155001 w 2310001"/>
                <a:gd name="connsiteY3" fmla="*/ 0 h 134866"/>
                <a:gd name="connsiteX4" fmla="*/ 2310002 w 2310001"/>
                <a:gd name="connsiteY4" fmla="*/ 67433 h 134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0001" h="134866">
                  <a:moveTo>
                    <a:pt x="2310002" y="67433"/>
                  </a:moveTo>
                  <a:cubicBezTo>
                    <a:pt x="2310002" y="104675"/>
                    <a:pt x="1792890" y="134866"/>
                    <a:pt x="1155001" y="134866"/>
                  </a:cubicBezTo>
                  <a:cubicBezTo>
                    <a:pt x="517112" y="134866"/>
                    <a:pt x="0" y="104675"/>
                    <a:pt x="0" y="67433"/>
                  </a:cubicBezTo>
                  <a:cubicBezTo>
                    <a:pt x="0" y="30191"/>
                    <a:pt x="517112" y="0"/>
                    <a:pt x="1155001" y="0"/>
                  </a:cubicBezTo>
                  <a:cubicBezTo>
                    <a:pt x="1792890" y="0"/>
                    <a:pt x="2310002" y="30191"/>
                    <a:pt x="2310002" y="67433"/>
                  </a:cubicBezTo>
                  <a:close/>
                </a:path>
              </a:pathLst>
            </a:custGeom>
            <a:solidFill>
              <a:schemeClr val="accent5"/>
            </a:solidFill>
            <a:ln w="59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2200" name="Gráfico 461">
              <a:extLst>
                <a:ext uri="{FF2B5EF4-FFF2-40B4-BE49-F238E27FC236}">
                  <a16:creationId xmlns:a16="http://schemas.microsoft.com/office/drawing/2014/main" id="{1DA04E5B-F627-A3C1-E185-990C3C75F449}"/>
                </a:ext>
              </a:extLst>
            </p:cNvPr>
            <p:cNvGrpSpPr/>
            <p:nvPr/>
          </p:nvGrpSpPr>
          <p:grpSpPr>
            <a:xfrm>
              <a:off x="956322" y="5631493"/>
              <a:ext cx="866004" cy="1452464"/>
              <a:chOff x="956322" y="5631493"/>
              <a:chExt cx="866004" cy="1452464"/>
            </a:xfrm>
          </p:grpSpPr>
          <p:sp>
            <p:nvSpPr>
              <p:cNvPr id="2201" name="Forma Livre: Forma 2200">
                <a:extLst>
                  <a:ext uri="{FF2B5EF4-FFF2-40B4-BE49-F238E27FC236}">
                    <a16:creationId xmlns:a16="http://schemas.microsoft.com/office/drawing/2014/main" id="{AAD7463D-0A10-3ED0-F61F-E98F6F9854DB}"/>
                  </a:ext>
                </a:extLst>
              </p:cNvPr>
              <p:cNvSpPr/>
              <p:nvPr/>
            </p:nvSpPr>
            <p:spPr>
              <a:xfrm>
                <a:off x="956322" y="5631496"/>
                <a:ext cx="349965" cy="1452446"/>
              </a:xfrm>
              <a:custGeom>
                <a:avLst/>
                <a:gdLst>
                  <a:gd name="connsiteX0" fmla="*/ 96913 w 349965"/>
                  <a:gd name="connsiteY0" fmla="*/ 13 h 1452446"/>
                  <a:gd name="connsiteX1" fmla="*/ 222903 w 349965"/>
                  <a:gd name="connsiteY1" fmla="*/ 13 h 1452446"/>
                  <a:gd name="connsiteX2" fmla="*/ 349966 w 349965"/>
                  <a:gd name="connsiteY2" fmla="*/ 1452447 h 1452446"/>
                  <a:gd name="connsiteX3" fmla="*/ 223975 w 349965"/>
                  <a:gd name="connsiteY3" fmla="*/ 1452447 h 1452446"/>
                  <a:gd name="connsiteX4" fmla="*/ 108946 w 349965"/>
                  <a:gd name="connsiteY4" fmla="*/ 1346651 h 1452446"/>
                  <a:gd name="connsiteX5" fmla="*/ 588 w 349965"/>
                  <a:gd name="connsiteY5" fmla="*/ 105809 h 1452446"/>
                  <a:gd name="connsiteX6" fmla="*/ 84823 w 349965"/>
                  <a:gd name="connsiteY6" fmla="*/ 580 h 1452446"/>
                  <a:gd name="connsiteX7" fmla="*/ 96913 w 349965"/>
                  <a:gd name="connsiteY7" fmla="*/ 13 h 1452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9965" h="1452446">
                    <a:moveTo>
                      <a:pt x="96913" y="13"/>
                    </a:moveTo>
                    <a:lnTo>
                      <a:pt x="222903" y="13"/>
                    </a:lnTo>
                    <a:lnTo>
                      <a:pt x="349966" y="1452447"/>
                    </a:lnTo>
                    <a:lnTo>
                      <a:pt x="223975" y="1452447"/>
                    </a:lnTo>
                    <a:cubicBezTo>
                      <a:pt x="164375" y="1451394"/>
                      <a:pt x="114970" y="1405955"/>
                      <a:pt x="108946" y="1346651"/>
                    </a:cubicBezTo>
                    <a:lnTo>
                      <a:pt x="588" y="105809"/>
                    </a:lnTo>
                    <a:cubicBezTo>
                      <a:pt x="-5209" y="53490"/>
                      <a:pt x="32504" y="6378"/>
                      <a:pt x="84823" y="580"/>
                    </a:cubicBezTo>
                    <a:cubicBezTo>
                      <a:pt x="88837" y="135"/>
                      <a:pt x="92875" y="-54"/>
                      <a:pt x="96913" y="1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2" name="Forma Livre: Forma 2201">
                <a:extLst>
                  <a:ext uri="{FF2B5EF4-FFF2-40B4-BE49-F238E27FC236}">
                    <a16:creationId xmlns:a16="http://schemas.microsoft.com/office/drawing/2014/main" id="{4E9557E6-C72F-44A3-D6BE-190AE7AB892A}"/>
                  </a:ext>
                </a:extLst>
              </p:cNvPr>
              <p:cNvSpPr/>
              <p:nvPr/>
            </p:nvSpPr>
            <p:spPr>
              <a:xfrm>
                <a:off x="981945" y="5631493"/>
                <a:ext cx="840381" cy="1452464"/>
              </a:xfrm>
              <a:custGeom>
                <a:avLst/>
                <a:gdLst>
                  <a:gd name="connsiteX0" fmla="*/ 224146 w 840381"/>
                  <a:gd name="connsiteY0" fmla="*/ 1452450 h 1452464"/>
                  <a:gd name="connsiteX1" fmla="*/ 743417 w 840381"/>
                  <a:gd name="connsiteY1" fmla="*/ 1452450 h 1452464"/>
                  <a:gd name="connsiteX2" fmla="*/ 840367 w 840381"/>
                  <a:gd name="connsiteY2" fmla="*/ 1358805 h 1452464"/>
                  <a:gd name="connsiteX3" fmla="*/ 839801 w 840381"/>
                  <a:gd name="connsiteY3" fmla="*/ 1346654 h 1452464"/>
                  <a:gd name="connsiteX4" fmla="*/ 731503 w 840381"/>
                  <a:gd name="connsiteY4" fmla="*/ 105813 h 1452464"/>
                  <a:gd name="connsiteX5" fmla="*/ 616473 w 840381"/>
                  <a:gd name="connsiteY5" fmla="*/ 17 h 1452464"/>
                  <a:gd name="connsiteX6" fmla="*/ 97083 w 840381"/>
                  <a:gd name="connsiteY6" fmla="*/ 17 h 1452464"/>
                  <a:gd name="connsiteX7" fmla="*/ 16 w 840381"/>
                  <a:gd name="connsiteY7" fmla="*/ 93541 h 1452464"/>
                  <a:gd name="connsiteX8" fmla="*/ 580 w 840381"/>
                  <a:gd name="connsiteY8" fmla="*/ 105813 h 1452464"/>
                  <a:gd name="connsiteX9" fmla="*/ 109117 w 840381"/>
                  <a:gd name="connsiteY9" fmla="*/ 1346654 h 1452464"/>
                  <a:gd name="connsiteX10" fmla="*/ 224146 w 840381"/>
                  <a:gd name="connsiteY10" fmla="*/ 1452450 h 145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40381" h="1452464">
                    <a:moveTo>
                      <a:pt x="224146" y="1452450"/>
                    </a:moveTo>
                    <a:lnTo>
                      <a:pt x="743417" y="1452450"/>
                    </a:lnTo>
                    <a:cubicBezTo>
                      <a:pt x="796048" y="1453363"/>
                      <a:pt x="839454" y="1411436"/>
                      <a:pt x="840367" y="1358805"/>
                    </a:cubicBezTo>
                    <a:cubicBezTo>
                      <a:pt x="840437" y="1354747"/>
                      <a:pt x="840248" y="1350688"/>
                      <a:pt x="839801" y="1346654"/>
                    </a:cubicBezTo>
                    <a:lnTo>
                      <a:pt x="731503" y="105813"/>
                    </a:lnTo>
                    <a:cubicBezTo>
                      <a:pt x="725453" y="46522"/>
                      <a:pt x="676063" y="1096"/>
                      <a:pt x="616473" y="17"/>
                    </a:cubicBezTo>
                    <a:lnTo>
                      <a:pt x="97083" y="17"/>
                    </a:lnTo>
                    <a:cubicBezTo>
                      <a:pt x="44453" y="-962"/>
                      <a:pt x="995" y="40910"/>
                      <a:pt x="16" y="93541"/>
                    </a:cubicBezTo>
                    <a:cubicBezTo>
                      <a:pt x="-60" y="97639"/>
                      <a:pt x="129" y="101739"/>
                      <a:pt x="580" y="105813"/>
                    </a:cubicBezTo>
                    <a:lnTo>
                      <a:pt x="109117" y="1346654"/>
                    </a:lnTo>
                    <a:cubicBezTo>
                      <a:pt x="115141" y="1405958"/>
                      <a:pt x="164546" y="1451398"/>
                      <a:pt x="224146" y="14524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3" name="Forma Livre: Forma 2202">
                <a:extLst>
                  <a:ext uri="{FF2B5EF4-FFF2-40B4-BE49-F238E27FC236}">
                    <a16:creationId xmlns:a16="http://schemas.microsoft.com/office/drawing/2014/main" id="{E4FB3FBC-56B3-8845-55C3-D2C921E9C773}"/>
                  </a:ext>
                </a:extLst>
              </p:cNvPr>
              <p:cNvSpPr/>
              <p:nvPr/>
            </p:nvSpPr>
            <p:spPr>
              <a:xfrm>
                <a:off x="1006308" y="5655682"/>
                <a:ext cx="791642" cy="1403968"/>
              </a:xfrm>
              <a:custGeom>
                <a:avLst/>
                <a:gdLst>
                  <a:gd name="connsiteX0" fmla="*/ 74806 w 791642"/>
                  <a:gd name="connsiteY0" fmla="*/ 12 h 1403968"/>
                  <a:gd name="connsiteX1" fmla="*/ 209791 w 791642"/>
                  <a:gd name="connsiteY1" fmla="*/ 12 h 1403968"/>
                  <a:gd name="connsiteX2" fmla="*/ 228556 w 791642"/>
                  <a:gd name="connsiteY2" fmla="*/ 15322 h 1403968"/>
                  <a:gd name="connsiteX3" fmla="*/ 229449 w 791642"/>
                  <a:gd name="connsiteY3" fmla="*/ 19551 h 1403968"/>
                  <a:gd name="connsiteX4" fmla="*/ 275259 w 791642"/>
                  <a:gd name="connsiteY4" fmla="*/ 57021 h 1403968"/>
                  <a:gd name="connsiteX5" fmla="*/ 403334 w 791642"/>
                  <a:gd name="connsiteY5" fmla="*/ 57021 h 1403968"/>
                  <a:gd name="connsiteX6" fmla="*/ 442591 w 791642"/>
                  <a:gd name="connsiteY6" fmla="*/ 19551 h 1403968"/>
                  <a:gd name="connsiteX7" fmla="*/ 442591 w 791642"/>
                  <a:gd name="connsiteY7" fmla="*/ 15322 h 1403968"/>
                  <a:gd name="connsiteX8" fmla="*/ 458674 w 791642"/>
                  <a:gd name="connsiteY8" fmla="*/ 12 h 1403968"/>
                  <a:gd name="connsiteX9" fmla="*/ 593958 w 791642"/>
                  <a:gd name="connsiteY9" fmla="*/ 12 h 1403968"/>
                  <a:gd name="connsiteX10" fmla="*/ 682657 w 791642"/>
                  <a:gd name="connsiteY10" fmla="*/ 81623 h 1403968"/>
                  <a:gd name="connsiteX11" fmla="*/ 791194 w 791642"/>
                  <a:gd name="connsiteY11" fmla="*/ 1322464 h 1403968"/>
                  <a:gd name="connsiteX12" fmla="*/ 726241 w 791642"/>
                  <a:gd name="connsiteY12" fmla="*/ 1403525 h 1403968"/>
                  <a:gd name="connsiteX13" fmla="*/ 716850 w 791642"/>
                  <a:gd name="connsiteY13" fmla="*/ 1403956 h 1403968"/>
                  <a:gd name="connsiteX14" fmla="*/ 197639 w 791642"/>
                  <a:gd name="connsiteY14" fmla="*/ 1403956 h 1403968"/>
                  <a:gd name="connsiteX15" fmla="*/ 109059 w 791642"/>
                  <a:gd name="connsiteY15" fmla="*/ 1322464 h 1403968"/>
                  <a:gd name="connsiteX16" fmla="*/ 463 w 791642"/>
                  <a:gd name="connsiteY16" fmla="*/ 81623 h 1403968"/>
                  <a:gd name="connsiteX17" fmla="*/ 65283 w 791642"/>
                  <a:gd name="connsiteY17" fmla="*/ 456 h 1403968"/>
                  <a:gd name="connsiteX18" fmla="*/ 74806 w 791642"/>
                  <a:gd name="connsiteY18" fmla="*/ 12 h 140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91642" h="1403968">
                    <a:moveTo>
                      <a:pt x="74806" y="12"/>
                    </a:moveTo>
                    <a:lnTo>
                      <a:pt x="209791" y="12"/>
                    </a:lnTo>
                    <a:cubicBezTo>
                      <a:pt x="218828" y="178"/>
                      <a:pt x="226579" y="6502"/>
                      <a:pt x="228556" y="15322"/>
                    </a:cubicBezTo>
                    <a:lnTo>
                      <a:pt x="229449" y="19551"/>
                    </a:lnTo>
                    <a:cubicBezTo>
                      <a:pt x="234174" y="41158"/>
                      <a:pt x="253144" y="56674"/>
                      <a:pt x="275259" y="57021"/>
                    </a:cubicBezTo>
                    <a:lnTo>
                      <a:pt x="403334" y="57021"/>
                    </a:lnTo>
                    <a:cubicBezTo>
                      <a:pt x="424485" y="57421"/>
                      <a:pt x="442006" y="40698"/>
                      <a:pt x="442591" y="19551"/>
                    </a:cubicBezTo>
                    <a:lnTo>
                      <a:pt x="442591" y="15322"/>
                    </a:lnTo>
                    <a:cubicBezTo>
                      <a:pt x="442818" y="6659"/>
                      <a:pt x="450011" y="-187"/>
                      <a:pt x="458674" y="12"/>
                    </a:cubicBezTo>
                    <a:lnTo>
                      <a:pt x="593958" y="12"/>
                    </a:lnTo>
                    <a:cubicBezTo>
                      <a:pt x="639934" y="807"/>
                      <a:pt x="678045" y="35872"/>
                      <a:pt x="682657" y="81623"/>
                    </a:cubicBezTo>
                    <a:lnTo>
                      <a:pt x="791194" y="1322464"/>
                    </a:lnTo>
                    <a:cubicBezTo>
                      <a:pt x="795642" y="1362785"/>
                      <a:pt x="766561" y="1399077"/>
                      <a:pt x="726241" y="1403525"/>
                    </a:cubicBezTo>
                    <a:cubicBezTo>
                      <a:pt x="723123" y="1403869"/>
                      <a:pt x="719987" y="1404013"/>
                      <a:pt x="716850" y="1403956"/>
                    </a:cubicBezTo>
                    <a:lnTo>
                      <a:pt x="197639" y="1403956"/>
                    </a:lnTo>
                    <a:cubicBezTo>
                      <a:pt x="151739" y="1403135"/>
                      <a:pt x="113696" y="1368136"/>
                      <a:pt x="109059" y="1322464"/>
                    </a:cubicBezTo>
                    <a:lnTo>
                      <a:pt x="463" y="81623"/>
                    </a:lnTo>
                    <a:cubicBezTo>
                      <a:pt x="-4051" y="41310"/>
                      <a:pt x="24970" y="4970"/>
                      <a:pt x="65283" y="456"/>
                    </a:cubicBezTo>
                    <a:cubicBezTo>
                      <a:pt x="68444" y="102"/>
                      <a:pt x="71625" y="-46"/>
                      <a:pt x="74806" y="1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4" name="Forma Livre: Forma 2203">
                <a:extLst>
                  <a:ext uri="{FF2B5EF4-FFF2-40B4-BE49-F238E27FC236}">
                    <a16:creationId xmlns:a16="http://schemas.microsoft.com/office/drawing/2014/main" id="{5AD02FFB-BF49-6B0E-D86C-53E3AA085910}"/>
                  </a:ext>
                </a:extLst>
              </p:cNvPr>
              <p:cNvSpPr/>
              <p:nvPr/>
            </p:nvSpPr>
            <p:spPr>
              <a:xfrm>
                <a:off x="1006308" y="5655682"/>
                <a:ext cx="791642" cy="1403968"/>
              </a:xfrm>
              <a:custGeom>
                <a:avLst/>
                <a:gdLst>
                  <a:gd name="connsiteX0" fmla="*/ 74806 w 791642"/>
                  <a:gd name="connsiteY0" fmla="*/ 12 h 1403968"/>
                  <a:gd name="connsiteX1" fmla="*/ 209791 w 791642"/>
                  <a:gd name="connsiteY1" fmla="*/ 12 h 1403968"/>
                  <a:gd name="connsiteX2" fmla="*/ 228556 w 791642"/>
                  <a:gd name="connsiteY2" fmla="*/ 15322 h 1403968"/>
                  <a:gd name="connsiteX3" fmla="*/ 229449 w 791642"/>
                  <a:gd name="connsiteY3" fmla="*/ 19551 h 1403968"/>
                  <a:gd name="connsiteX4" fmla="*/ 275259 w 791642"/>
                  <a:gd name="connsiteY4" fmla="*/ 57021 h 1403968"/>
                  <a:gd name="connsiteX5" fmla="*/ 403334 w 791642"/>
                  <a:gd name="connsiteY5" fmla="*/ 57021 h 1403968"/>
                  <a:gd name="connsiteX6" fmla="*/ 442591 w 791642"/>
                  <a:gd name="connsiteY6" fmla="*/ 19551 h 1403968"/>
                  <a:gd name="connsiteX7" fmla="*/ 442591 w 791642"/>
                  <a:gd name="connsiteY7" fmla="*/ 15322 h 1403968"/>
                  <a:gd name="connsiteX8" fmla="*/ 458674 w 791642"/>
                  <a:gd name="connsiteY8" fmla="*/ 12 h 1403968"/>
                  <a:gd name="connsiteX9" fmla="*/ 593958 w 791642"/>
                  <a:gd name="connsiteY9" fmla="*/ 12 h 1403968"/>
                  <a:gd name="connsiteX10" fmla="*/ 682657 w 791642"/>
                  <a:gd name="connsiteY10" fmla="*/ 81623 h 1403968"/>
                  <a:gd name="connsiteX11" fmla="*/ 791194 w 791642"/>
                  <a:gd name="connsiteY11" fmla="*/ 1322464 h 1403968"/>
                  <a:gd name="connsiteX12" fmla="*/ 726241 w 791642"/>
                  <a:gd name="connsiteY12" fmla="*/ 1403525 h 1403968"/>
                  <a:gd name="connsiteX13" fmla="*/ 716850 w 791642"/>
                  <a:gd name="connsiteY13" fmla="*/ 1403956 h 1403968"/>
                  <a:gd name="connsiteX14" fmla="*/ 197639 w 791642"/>
                  <a:gd name="connsiteY14" fmla="*/ 1403956 h 1403968"/>
                  <a:gd name="connsiteX15" fmla="*/ 109059 w 791642"/>
                  <a:gd name="connsiteY15" fmla="*/ 1322464 h 1403968"/>
                  <a:gd name="connsiteX16" fmla="*/ 463 w 791642"/>
                  <a:gd name="connsiteY16" fmla="*/ 81623 h 1403968"/>
                  <a:gd name="connsiteX17" fmla="*/ 65283 w 791642"/>
                  <a:gd name="connsiteY17" fmla="*/ 456 h 1403968"/>
                  <a:gd name="connsiteX18" fmla="*/ 74806 w 791642"/>
                  <a:gd name="connsiteY18" fmla="*/ 12 h 140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91642" h="1403968">
                    <a:moveTo>
                      <a:pt x="74806" y="12"/>
                    </a:moveTo>
                    <a:lnTo>
                      <a:pt x="209791" y="12"/>
                    </a:lnTo>
                    <a:cubicBezTo>
                      <a:pt x="218828" y="178"/>
                      <a:pt x="226579" y="6502"/>
                      <a:pt x="228556" y="15322"/>
                    </a:cubicBezTo>
                    <a:lnTo>
                      <a:pt x="229449" y="19551"/>
                    </a:lnTo>
                    <a:cubicBezTo>
                      <a:pt x="234174" y="41158"/>
                      <a:pt x="253144" y="56674"/>
                      <a:pt x="275259" y="57021"/>
                    </a:cubicBezTo>
                    <a:lnTo>
                      <a:pt x="403334" y="57021"/>
                    </a:lnTo>
                    <a:cubicBezTo>
                      <a:pt x="424485" y="57421"/>
                      <a:pt x="442006" y="40698"/>
                      <a:pt x="442591" y="19551"/>
                    </a:cubicBezTo>
                    <a:lnTo>
                      <a:pt x="442591" y="15322"/>
                    </a:lnTo>
                    <a:cubicBezTo>
                      <a:pt x="442818" y="6659"/>
                      <a:pt x="450011" y="-187"/>
                      <a:pt x="458674" y="12"/>
                    </a:cubicBezTo>
                    <a:lnTo>
                      <a:pt x="593958" y="12"/>
                    </a:lnTo>
                    <a:cubicBezTo>
                      <a:pt x="639934" y="807"/>
                      <a:pt x="678045" y="35872"/>
                      <a:pt x="682657" y="81623"/>
                    </a:cubicBezTo>
                    <a:lnTo>
                      <a:pt x="791194" y="1322464"/>
                    </a:lnTo>
                    <a:cubicBezTo>
                      <a:pt x="795642" y="1362785"/>
                      <a:pt x="766561" y="1399077"/>
                      <a:pt x="726241" y="1403525"/>
                    </a:cubicBezTo>
                    <a:cubicBezTo>
                      <a:pt x="723123" y="1403869"/>
                      <a:pt x="719987" y="1404013"/>
                      <a:pt x="716850" y="1403956"/>
                    </a:cubicBezTo>
                    <a:lnTo>
                      <a:pt x="197639" y="1403956"/>
                    </a:lnTo>
                    <a:cubicBezTo>
                      <a:pt x="151739" y="1403135"/>
                      <a:pt x="113696" y="1368136"/>
                      <a:pt x="109059" y="1322464"/>
                    </a:cubicBezTo>
                    <a:lnTo>
                      <a:pt x="463" y="81623"/>
                    </a:lnTo>
                    <a:cubicBezTo>
                      <a:pt x="-4051" y="41310"/>
                      <a:pt x="24970" y="4970"/>
                      <a:pt x="65283" y="456"/>
                    </a:cubicBezTo>
                    <a:cubicBezTo>
                      <a:pt x="68444" y="102"/>
                      <a:pt x="71625" y="-46"/>
                      <a:pt x="74806" y="12"/>
                    </a:cubicBezTo>
                    <a:close/>
                  </a:path>
                </a:pathLst>
              </a:custGeom>
              <a:solidFill>
                <a:srgbClr val="FFFFFF">
                  <a:alpha val="7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2205" name="Gráfico 461">
                <a:extLst>
                  <a:ext uri="{FF2B5EF4-FFF2-40B4-BE49-F238E27FC236}">
                    <a16:creationId xmlns:a16="http://schemas.microsoft.com/office/drawing/2014/main" id="{A99E5CE7-174D-B8B2-62A3-F6B42361BEB9}"/>
                  </a:ext>
                </a:extLst>
              </p:cNvPr>
              <p:cNvGrpSpPr/>
              <p:nvPr/>
            </p:nvGrpSpPr>
            <p:grpSpPr>
              <a:xfrm>
                <a:off x="1289850" y="5659209"/>
                <a:ext cx="104173" cy="20672"/>
                <a:chOff x="1289850" y="5659209"/>
                <a:chExt cx="104173" cy="20672"/>
              </a:xfrm>
              <a:solidFill>
                <a:srgbClr val="000000"/>
              </a:solidFill>
            </p:grpSpPr>
            <p:sp>
              <p:nvSpPr>
                <p:cNvPr id="2206" name="Forma Livre: Forma 2205">
                  <a:extLst>
                    <a:ext uri="{FF2B5EF4-FFF2-40B4-BE49-F238E27FC236}">
                      <a16:creationId xmlns:a16="http://schemas.microsoft.com/office/drawing/2014/main" id="{A157C91E-5265-2C15-AF67-7C19B04A5672}"/>
                    </a:ext>
                  </a:extLst>
                </p:cNvPr>
                <p:cNvSpPr/>
                <p:nvPr/>
              </p:nvSpPr>
              <p:spPr>
                <a:xfrm>
                  <a:off x="1373249" y="5659209"/>
                  <a:ext cx="20774" cy="20672"/>
                </a:xfrm>
                <a:custGeom>
                  <a:avLst/>
                  <a:gdLst>
                    <a:gd name="connsiteX0" fmla="*/ 55 w 20774"/>
                    <a:gd name="connsiteY0" fmla="*/ 10366 h 20672"/>
                    <a:gd name="connsiteX1" fmla="*/ 11314 w 20774"/>
                    <a:gd name="connsiteY1" fmla="*/ 20671 h 20672"/>
                    <a:gd name="connsiteX2" fmla="*/ 20774 w 20774"/>
                    <a:gd name="connsiteY2" fmla="*/ 11428 h 20672"/>
                    <a:gd name="connsiteX3" fmla="*/ 20726 w 20774"/>
                    <a:gd name="connsiteY3" fmla="*/ 10366 h 20672"/>
                    <a:gd name="connsiteX4" fmla="*/ 9467 w 20774"/>
                    <a:gd name="connsiteY4" fmla="*/ 1 h 20672"/>
                    <a:gd name="connsiteX5" fmla="*/ 1 w 20774"/>
                    <a:gd name="connsiteY5" fmla="*/ 9238 h 20672"/>
                    <a:gd name="connsiteX6" fmla="*/ 55 w 20774"/>
                    <a:gd name="connsiteY6" fmla="*/ 10366 h 20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774" h="20672">
                      <a:moveTo>
                        <a:pt x="55" y="10366"/>
                      </a:moveTo>
                      <a:cubicBezTo>
                        <a:pt x="683" y="16143"/>
                        <a:pt x="5504" y="20556"/>
                        <a:pt x="11314" y="20671"/>
                      </a:cubicBezTo>
                      <a:cubicBezTo>
                        <a:pt x="16479" y="20731"/>
                        <a:pt x="20714" y="16593"/>
                        <a:pt x="20774" y="11428"/>
                      </a:cubicBezTo>
                      <a:cubicBezTo>
                        <a:pt x="20778" y="11073"/>
                        <a:pt x="20762" y="10719"/>
                        <a:pt x="20726" y="10366"/>
                      </a:cubicBezTo>
                      <a:cubicBezTo>
                        <a:pt x="20126" y="4565"/>
                        <a:pt x="15298" y="120"/>
                        <a:pt x="9467" y="1"/>
                      </a:cubicBezTo>
                      <a:cubicBezTo>
                        <a:pt x="4302" y="-63"/>
                        <a:pt x="64" y="4073"/>
                        <a:pt x="1" y="9238"/>
                      </a:cubicBezTo>
                      <a:cubicBezTo>
                        <a:pt x="-4" y="9615"/>
                        <a:pt x="14" y="9991"/>
                        <a:pt x="55" y="103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07" name="Forma Livre: Forma 2206">
                  <a:extLst>
                    <a:ext uri="{FF2B5EF4-FFF2-40B4-BE49-F238E27FC236}">
                      <a16:creationId xmlns:a16="http://schemas.microsoft.com/office/drawing/2014/main" id="{ED843A48-F434-6232-90FB-67C743EA7817}"/>
                    </a:ext>
                  </a:extLst>
                </p:cNvPr>
                <p:cNvSpPr/>
                <p:nvPr/>
              </p:nvSpPr>
              <p:spPr>
                <a:xfrm>
                  <a:off x="1289850" y="5659209"/>
                  <a:ext cx="56101" cy="20672"/>
                </a:xfrm>
                <a:custGeom>
                  <a:avLst/>
                  <a:gdLst>
                    <a:gd name="connsiteX0" fmla="*/ 9468 w 56101"/>
                    <a:gd name="connsiteY0" fmla="*/ 1 h 20672"/>
                    <a:gd name="connsiteX1" fmla="*/ 44852 w 56101"/>
                    <a:gd name="connsiteY1" fmla="*/ 1 h 20672"/>
                    <a:gd name="connsiteX2" fmla="*/ 56052 w 56101"/>
                    <a:gd name="connsiteY2" fmla="*/ 10366 h 20672"/>
                    <a:gd name="connsiteX3" fmla="*/ 47702 w 56101"/>
                    <a:gd name="connsiteY3" fmla="*/ 20623 h 20672"/>
                    <a:gd name="connsiteX4" fmla="*/ 46640 w 56101"/>
                    <a:gd name="connsiteY4" fmla="*/ 20671 h 20672"/>
                    <a:gd name="connsiteX5" fmla="*/ 11255 w 56101"/>
                    <a:gd name="connsiteY5" fmla="*/ 20671 h 20672"/>
                    <a:gd name="connsiteX6" fmla="*/ 56 w 56101"/>
                    <a:gd name="connsiteY6" fmla="*/ 10366 h 20672"/>
                    <a:gd name="connsiteX7" fmla="*/ 8340 w 56101"/>
                    <a:gd name="connsiteY7" fmla="*/ 55 h 20672"/>
                    <a:gd name="connsiteX8" fmla="*/ 9468 w 56101"/>
                    <a:gd name="connsiteY8" fmla="*/ 1 h 20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101" h="20672">
                      <a:moveTo>
                        <a:pt x="9468" y="1"/>
                      </a:moveTo>
                      <a:lnTo>
                        <a:pt x="44852" y="1"/>
                      </a:lnTo>
                      <a:cubicBezTo>
                        <a:pt x="50660" y="150"/>
                        <a:pt x="55455" y="4587"/>
                        <a:pt x="56052" y="10366"/>
                      </a:cubicBezTo>
                      <a:cubicBezTo>
                        <a:pt x="56578" y="15504"/>
                        <a:pt x="52840" y="20097"/>
                        <a:pt x="47702" y="20623"/>
                      </a:cubicBezTo>
                      <a:cubicBezTo>
                        <a:pt x="47349" y="20660"/>
                        <a:pt x="46994" y="20676"/>
                        <a:pt x="46640" y="20671"/>
                      </a:cubicBezTo>
                      <a:lnTo>
                        <a:pt x="11255" y="20671"/>
                      </a:lnTo>
                      <a:cubicBezTo>
                        <a:pt x="5457" y="20552"/>
                        <a:pt x="656" y="16134"/>
                        <a:pt x="56" y="10366"/>
                      </a:cubicBezTo>
                      <a:cubicBezTo>
                        <a:pt x="-504" y="5231"/>
                        <a:pt x="3205" y="615"/>
                        <a:pt x="8340" y="55"/>
                      </a:cubicBezTo>
                      <a:cubicBezTo>
                        <a:pt x="8714" y="14"/>
                        <a:pt x="9091" y="-4"/>
                        <a:pt x="9468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2208" name="Forma Livre: Forma 2207">
                <a:extLst>
                  <a:ext uri="{FF2B5EF4-FFF2-40B4-BE49-F238E27FC236}">
                    <a16:creationId xmlns:a16="http://schemas.microsoft.com/office/drawing/2014/main" id="{7B56F1AF-CA08-4197-CA84-0BE8C6A0E178}"/>
                  </a:ext>
                </a:extLst>
              </p:cNvPr>
              <p:cNvSpPr/>
              <p:nvPr/>
            </p:nvSpPr>
            <p:spPr>
              <a:xfrm>
                <a:off x="1618375" y="5701683"/>
                <a:ext cx="11913" cy="10960"/>
              </a:xfrm>
              <a:custGeom>
                <a:avLst/>
                <a:gdLst>
                  <a:gd name="connsiteX0" fmla="*/ 11914 w 11913"/>
                  <a:gd name="connsiteY0" fmla="*/ 10961 h 10960"/>
                  <a:gd name="connsiteX1" fmla="*/ 1013 w 11913"/>
                  <a:gd name="connsiteY1" fmla="*/ 10961 h 10960"/>
                  <a:gd name="connsiteX2" fmla="*/ 0 w 11913"/>
                  <a:gd name="connsiteY2" fmla="*/ 0 h 10960"/>
                  <a:gd name="connsiteX3" fmla="*/ 10961 w 11913"/>
                  <a:gd name="connsiteY3" fmla="*/ 0 h 10960"/>
                  <a:gd name="connsiteX4" fmla="*/ 11914 w 11913"/>
                  <a:gd name="connsiteY4" fmla="*/ 10961 h 1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13" h="10960">
                    <a:moveTo>
                      <a:pt x="11914" y="10961"/>
                    </a:moveTo>
                    <a:lnTo>
                      <a:pt x="1013" y="10961"/>
                    </a:lnTo>
                    <a:lnTo>
                      <a:pt x="0" y="0"/>
                    </a:lnTo>
                    <a:lnTo>
                      <a:pt x="10961" y="0"/>
                    </a:lnTo>
                    <a:lnTo>
                      <a:pt x="11914" y="10961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09" name="Forma Livre: Forma 2208">
                <a:extLst>
                  <a:ext uri="{FF2B5EF4-FFF2-40B4-BE49-F238E27FC236}">
                    <a16:creationId xmlns:a16="http://schemas.microsoft.com/office/drawing/2014/main" id="{4B65A93D-A450-1092-77A4-223C96CD55B5}"/>
                  </a:ext>
                </a:extLst>
              </p:cNvPr>
              <p:cNvSpPr/>
              <p:nvPr/>
            </p:nvSpPr>
            <p:spPr>
              <a:xfrm>
                <a:off x="1595619" y="5690781"/>
                <a:ext cx="12807" cy="21862"/>
              </a:xfrm>
              <a:custGeom>
                <a:avLst/>
                <a:gdLst>
                  <a:gd name="connsiteX0" fmla="*/ 11854 w 12807"/>
                  <a:gd name="connsiteY0" fmla="*/ 10901 h 21862"/>
                  <a:gd name="connsiteX1" fmla="*/ 12807 w 12807"/>
                  <a:gd name="connsiteY1" fmla="*/ 21862 h 21862"/>
                  <a:gd name="connsiteX2" fmla="*/ 1906 w 12807"/>
                  <a:gd name="connsiteY2" fmla="*/ 21862 h 21862"/>
                  <a:gd name="connsiteX3" fmla="*/ 953 w 12807"/>
                  <a:gd name="connsiteY3" fmla="*/ 10901 h 21862"/>
                  <a:gd name="connsiteX4" fmla="*/ 0 w 12807"/>
                  <a:gd name="connsiteY4" fmla="*/ 0 h 21862"/>
                  <a:gd name="connsiteX5" fmla="*/ 10901 w 12807"/>
                  <a:gd name="connsiteY5" fmla="*/ 0 h 21862"/>
                  <a:gd name="connsiteX6" fmla="*/ 11854 w 12807"/>
                  <a:gd name="connsiteY6" fmla="*/ 10901 h 2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07" h="21862">
                    <a:moveTo>
                      <a:pt x="11854" y="10901"/>
                    </a:moveTo>
                    <a:lnTo>
                      <a:pt x="12807" y="21862"/>
                    </a:lnTo>
                    <a:lnTo>
                      <a:pt x="1906" y="21862"/>
                    </a:lnTo>
                    <a:lnTo>
                      <a:pt x="953" y="10901"/>
                    </a:lnTo>
                    <a:lnTo>
                      <a:pt x="0" y="0"/>
                    </a:lnTo>
                    <a:lnTo>
                      <a:pt x="10901" y="0"/>
                    </a:lnTo>
                    <a:lnTo>
                      <a:pt x="11854" y="10901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0" name="Forma Livre: Forma 2209">
                <a:extLst>
                  <a:ext uri="{FF2B5EF4-FFF2-40B4-BE49-F238E27FC236}">
                    <a16:creationId xmlns:a16="http://schemas.microsoft.com/office/drawing/2014/main" id="{095D4634-0C0C-E2B7-7EAF-287E9790A4D8}"/>
                  </a:ext>
                </a:extLst>
              </p:cNvPr>
              <p:cNvSpPr/>
              <p:nvPr/>
            </p:nvSpPr>
            <p:spPr>
              <a:xfrm>
                <a:off x="1572804" y="5679880"/>
                <a:ext cx="13820" cy="32763"/>
              </a:xfrm>
              <a:custGeom>
                <a:avLst/>
                <a:gdLst>
                  <a:gd name="connsiteX0" fmla="*/ 10901 w 13820"/>
                  <a:gd name="connsiteY0" fmla="*/ 0 h 32763"/>
                  <a:gd name="connsiteX1" fmla="*/ 11854 w 13820"/>
                  <a:gd name="connsiteY1" fmla="*/ 10901 h 32763"/>
                  <a:gd name="connsiteX2" fmla="*/ 12867 w 13820"/>
                  <a:gd name="connsiteY2" fmla="*/ 21803 h 32763"/>
                  <a:gd name="connsiteX3" fmla="*/ 13820 w 13820"/>
                  <a:gd name="connsiteY3" fmla="*/ 32763 h 32763"/>
                  <a:gd name="connsiteX4" fmla="*/ 2859 w 13820"/>
                  <a:gd name="connsiteY4" fmla="*/ 32763 h 32763"/>
                  <a:gd name="connsiteX5" fmla="*/ 1906 w 13820"/>
                  <a:gd name="connsiteY5" fmla="*/ 21803 h 32763"/>
                  <a:gd name="connsiteX6" fmla="*/ 953 w 13820"/>
                  <a:gd name="connsiteY6" fmla="*/ 10901 h 32763"/>
                  <a:gd name="connsiteX7" fmla="*/ 0 w 13820"/>
                  <a:gd name="connsiteY7" fmla="*/ 0 h 32763"/>
                  <a:gd name="connsiteX8" fmla="*/ 10901 w 13820"/>
                  <a:gd name="connsiteY8" fmla="*/ 0 h 3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20" h="32763">
                    <a:moveTo>
                      <a:pt x="10901" y="0"/>
                    </a:moveTo>
                    <a:lnTo>
                      <a:pt x="11854" y="10901"/>
                    </a:lnTo>
                    <a:lnTo>
                      <a:pt x="12867" y="21803"/>
                    </a:lnTo>
                    <a:lnTo>
                      <a:pt x="13820" y="32763"/>
                    </a:lnTo>
                    <a:lnTo>
                      <a:pt x="2859" y="32763"/>
                    </a:lnTo>
                    <a:lnTo>
                      <a:pt x="1906" y="21803"/>
                    </a:lnTo>
                    <a:lnTo>
                      <a:pt x="953" y="10901"/>
                    </a:lnTo>
                    <a:lnTo>
                      <a:pt x="0" y="0"/>
                    </a:lnTo>
                    <a:lnTo>
                      <a:pt x="10901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1" name="Forma Livre: Forma 2210">
                <a:extLst>
                  <a:ext uri="{FF2B5EF4-FFF2-40B4-BE49-F238E27FC236}">
                    <a16:creationId xmlns:a16="http://schemas.microsoft.com/office/drawing/2014/main" id="{2D796AF1-A8B6-5344-718F-A466E1CD978B}"/>
                  </a:ext>
                </a:extLst>
              </p:cNvPr>
              <p:cNvSpPr/>
              <p:nvPr/>
            </p:nvSpPr>
            <p:spPr>
              <a:xfrm>
                <a:off x="1066221" y="5680595"/>
                <a:ext cx="55519" cy="31989"/>
              </a:xfrm>
              <a:custGeom>
                <a:avLst/>
                <a:gdLst>
                  <a:gd name="connsiteX0" fmla="*/ 0 w 55519"/>
                  <a:gd name="connsiteY0" fmla="*/ 0 h 31989"/>
                  <a:gd name="connsiteX1" fmla="*/ 2800 w 55519"/>
                  <a:gd name="connsiteY1" fmla="*/ 31989 h 31989"/>
                  <a:gd name="connsiteX2" fmla="*/ 50873 w 55519"/>
                  <a:gd name="connsiteY2" fmla="*/ 31989 h 31989"/>
                  <a:gd name="connsiteX3" fmla="*/ 50158 w 55519"/>
                  <a:gd name="connsiteY3" fmla="*/ 24007 h 31989"/>
                  <a:gd name="connsiteX4" fmla="*/ 55519 w 55519"/>
                  <a:gd name="connsiteY4" fmla="*/ 24007 h 31989"/>
                  <a:gd name="connsiteX5" fmla="*/ 54089 w 55519"/>
                  <a:gd name="connsiteY5" fmla="*/ 7982 h 31989"/>
                  <a:gd name="connsiteX6" fmla="*/ 48728 w 55519"/>
                  <a:gd name="connsiteY6" fmla="*/ 7982 h 31989"/>
                  <a:gd name="connsiteX7" fmla="*/ 48073 w 55519"/>
                  <a:gd name="connsiteY7" fmla="*/ 0 h 31989"/>
                  <a:gd name="connsiteX8" fmla="*/ 27402 w 55519"/>
                  <a:gd name="connsiteY8" fmla="*/ 7982 h 31989"/>
                  <a:gd name="connsiteX9" fmla="*/ 43426 w 55519"/>
                  <a:gd name="connsiteY9" fmla="*/ 7982 h 31989"/>
                  <a:gd name="connsiteX10" fmla="*/ 44797 w 55519"/>
                  <a:gd name="connsiteY10" fmla="*/ 24007 h 31989"/>
                  <a:gd name="connsiteX11" fmla="*/ 28832 w 55519"/>
                  <a:gd name="connsiteY11" fmla="*/ 24007 h 3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519" h="31989">
                    <a:moveTo>
                      <a:pt x="0" y="0"/>
                    </a:moveTo>
                    <a:lnTo>
                      <a:pt x="2800" y="31989"/>
                    </a:lnTo>
                    <a:lnTo>
                      <a:pt x="50873" y="31989"/>
                    </a:lnTo>
                    <a:lnTo>
                      <a:pt x="50158" y="24007"/>
                    </a:lnTo>
                    <a:lnTo>
                      <a:pt x="55519" y="24007"/>
                    </a:lnTo>
                    <a:lnTo>
                      <a:pt x="54089" y="7982"/>
                    </a:lnTo>
                    <a:lnTo>
                      <a:pt x="48728" y="7982"/>
                    </a:lnTo>
                    <a:lnTo>
                      <a:pt x="48073" y="0"/>
                    </a:lnTo>
                    <a:close/>
                    <a:moveTo>
                      <a:pt x="27402" y="7982"/>
                    </a:moveTo>
                    <a:lnTo>
                      <a:pt x="43426" y="7982"/>
                    </a:lnTo>
                    <a:lnTo>
                      <a:pt x="44797" y="24007"/>
                    </a:lnTo>
                    <a:lnTo>
                      <a:pt x="28832" y="24007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2" name="Forma Livre: Forma 2211">
                <a:extLst>
                  <a:ext uri="{FF2B5EF4-FFF2-40B4-BE49-F238E27FC236}">
                    <a16:creationId xmlns:a16="http://schemas.microsoft.com/office/drawing/2014/main" id="{CD6D37E0-BDBA-B22B-4DAE-A6867736B7EF}"/>
                  </a:ext>
                </a:extLst>
              </p:cNvPr>
              <p:cNvSpPr/>
              <p:nvPr/>
            </p:nvSpPr>
            <p:spPr>
              <a:xfrm>
                <a:off x="1006335" y="5655681"/>
                <a:ext cx="791608" cy="1403968"/>
              </a:xfrm>
              <a:custGeom>
                <a:avLst/>
                <a:gdLst>
                  <a:gd name="connsiteX0" fmla="*/ 682630 w 791608"/>
                  <a:gd name="connsiteY0" fmla="*/ 81446 h 1403968"/>
                  <a:gd name="connsiteX1" fmla="*/ 791167 w 791608"/>
                  <a:gd name="connsiteY1" fmla="*/ 1322466 h 1403968"/>
                  <a:gd name="connsiteX2" fmla="*/ 726086 w 791608"/>
                  <a:gd name="connsiteY2" fmla="*/ 1403533 h 1403968"/>
                  <a:gd name="connsiteX3" fmla="*/ 716823 w 791608"/>
                  <a:gd name="connsiteY3" fmla="*/ 1403957 h 1403968"/>
                  <a:gd name="connsiteX4" fmla="*/ 197612 w 791608"/>
                  <a:gd name="connsiteY4" fmla="*/ 1403957 h 1403968"/>
                  <a:gd name="connsiteX5" fmla="*/ 108972 w 791608"/>
                  <a:gd name="connsiteY5" fmla="*/ 1322466 h 1403968"/>
                  <a:gd name="connsiteX6" fmla="*/ 436 w 791608"/>
                  <a:gd name="connsiteY6" fmla="*/ 81446 h 1403968"/>
                  <a:gd name="connsiteX7" fmla="*/ 65582 w 791608"/>
                  <a:gd name="connsiteY7" fmla="*/ 432 h 1403968"/>
                  <a:gd name="connsiteX8" fmla="*/ 74779 w 791608"/>
                  <a:gd name="connsiteY8" fmla="*/ 14 h 1403968"/>
                  <a:gd name="connsiteX9" fmla="*/ 209705 w 791608"/>
                  <a:gd name="connsiteY9" fmla="*/ 14 h 1403968"/>
                  <a:gd name="connsiteX10" fmla="*/ 228529 w 791608"/>
                  <a:gd name="connsiteY10" fmla="*/ 15383 h 1403968"/>
                  <a:gd name="connsiteX11" fmla="*/ 229422 w 791608"/>
                  <a:gd name="connsiteY11" fmla="*/ 19612 h 1403968"/>
                  <a:gd name="connsiteX12" fmla="*/ 275232 w 791608"/>
                  <a:gd name="connsiteY12" fmla="*/ 57082 h 1403968"/>
                  <a:gd name="connsiteX13" fmla="*/ 403307 w 791608"/>
                  <a:gd name="connsiteY13" fmla="*/ 57082 h 1403968"/>
                  <a:gd name="connsiteX14" fmla="*/ 442563 w 791608"/>
                  <a:gd name="connsiteY14" fmla="*/ 19612 h 1403968"/>
                  <a:gd name="connsiteX15" fmla="*/ 442563 w 791608"/>
                  <a:gd name="connsiteY15" fmla="*/ 15383 h 1403968"/>
                  <a:gd name="connsiteX16" fmla="*/ 458747 w 791608"/>
                  <a:gd name="connsiteY16" fmla="*/ 5 h 1403968"/>
                  <a:gd name="connsiteX17" fmla="*/ 459005 w 791608"/>
                  <a:gd name="connsiteY17" fmla="*/ 14 h 1403968"/>
                  <a:gd name="connsiteX18" fmla="*/ 593931 w 791608"/>
                  <a:gd name="connsiteY18" fmla="*/ 14 h 1403968"/>
                  <a:gd name="connsiteX19" fmla="*/ 682630 w 791608"/>
                  <a:gd name="connsiteY19" fmla="*/ 81446 h 140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1608" h="1403968">
                    <a:moveTo>
                      <a:pt x="682630" y="81446"/>
                    </a:moveTo>
                    <a:lnTo>
                      <a:pt x="791167" y="1322466"/>
                    </a:lnTo>
                    <a:cubicBezTo>
                      <a:pt x="795581" y="1362823"/>
                      <a:pt x="766444" y="1399118"/>
                      <a:pt x="726086" y="1403533"/>
                    </a:cubicBezTo>
                    <a:cubicBezTo>
                      <a:pt x="723011" y="1403869"/>
                      <a:pt x="719917" y="1404011"/>
                      <a:pt x="716823" y="1403957"/>
                    </a:cubicBezTo>
                    <a:lnTo>
                      <a:pt x="197612" y="1403957"/>
                    </a:lnTo>
                    <a:cubicBezTo>
                      <a:pt x="151711" y="1403113"/>
                      <a:pt x="113664" y="1368135"/>
                      <a:pt x="108972" y="1322466"/>
                    </a:cubicBezTo>
                    <a:lnTo>
                      <a:pt x="436" y="81446"/>
                    </a:lnTo>
                    <a:cubicBezTo>
                      <a:pt x="-3946" y="41085"/>
                      <a:pt x="25221" y="4814"/>
                      <a:pt x="65582" y="432"/>
                    </a:cubicBezTo>
                    <a:cubicBezTo>
                      <a:pt x="68636" y="101"/>
                      <a:pt x="71707" y="-39"/>
                      <a:pt x="74779" y="14"/>
                    </a:cubicBezTo>
                    <a:lnTo>
                      <a:pt x="209705" y="14"/>
                    </a:lnTo>
                    <a:cubicBezTo>
                      <a:pt x="218766" y="202"/>
                      <a:pt x="226532" y="6543"/>
                      <a:pt x="228529" y="15383"/>
                    </a:cubicBezTo>
                    <a:lnTo>
                      <a:pt x="229422" y="19612"/>
                    </a:lnTo>
                    <a:cubicBezTo>
                      <a:pt x="234147" y="41219"/>
                      <a:pt x="253117" y="56735"/>
                      <a:pt x="275232" y="57082"/>
                    </a:cubicBezTo>
                    <a:lnTo>
                      <a:pt x="403307" y="57082"/>
                    </a:lnTo>
                    <a:cubicBezTo>
                      <a:pt x="424445" y="57450"/>
                      <a:pt x="441947" y="40745"/>
                      <a:pt x="442563" y="19612"/>
                    </a:cubicBezTo>
                    <a:lnTo>
                      <a:pt x="442563" y="15383"/>
                    </a:lnTo>
                    <a:cubicBezTo>
                      <a:pt x="442786" y="6667"/>
                      <a:pt x="450032" y="-217"/>
                      <a:pt x="458747" y="5"/>
                    </a:cubicBezTo>
                    <a:cubicBezTo>
                      <a:pt x="458833" y="7"/>
                      <a:pt x="458919" y="10"/>
                      <a:pt x="459005" y="14"/>
                    </a:cubicBezTo>
                    <a:lnTo>
                      <a:pt x="593931" y="14"/>
                    </a:lnTo>
                    <a:cubicBezTo>
                      <a:pt x="639834" y="825"/>
                      <a:pt x="677908" y="35779"/>
                      <a:pt x="682630" y="81446"/>
                    </a:cubicBezTo>
                    <a:close/>
                  </a:path>
                </a:pathLst>
              </a:custGeom>
              <a:solidFill>
                <a:srgbClr val="263238">
                  <a:alpha val="7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3" name="Forma Livre: Forma 2212">
                <a:extLst>
                  <a:ext uri="{FF2B5EF4-FFF2-40B4-BE49-F238E27FC236}">
                    <a16:creationId xmlns:a16="http://schemas.microsoft.com/office/drawing/2014/main" id="{A07AD290-27DD-9884-EB70-E77FC23C29CB}"/>
                  </a:ext>
                </a:extLst>
              </p:cNvPr>
              <p:cNvSpPr/>
              <p:nvPr/>
            </p:nvSpPr>
            <p:spPr>
              <a:xfrm>
                <a:off x="1036615" y="6078224"/>
                <a:ext cx="761328" cy="981425"/>
              </a:xfrm>
              <a:custGeom>
                <a:avLst/>
                <a:gdLst>
                  <a:gd name="connsiteX0" fmla="*/ 682195 w 761328"/>
                  <a:gd name="connsiteY0" fmla="*/ 0 h 981425"/>
                  <a:gd name="connsiteX1" fmla="*/ 760886 w 761328"/>
                  <a:gd name="connsiteY1" fmla="*/ 899923 h 981425"/>
                  <a:gd name="connsiteX2" fmla="*/ 695806 w 761328"/>
                  <a:gd name="connsiteY2" fmla="*/ 980989 h 981425"/>
                  <a:gd name="connsiteX3" fmla="*/ 686543 w 761328"/>
                  <a:gd name="connsiteY3" fmla="*/ 981414 h 981425"/>
                  <a:gd name="connsiteX4" fmla="*/ 167332 w 761328"/>
                  <a:gd name="connsiteY4" fmla="*/ 981414 h 981425"/>
                  <a:gd name="connsiteX5" fmla="*/ 78692 w 761328"/>
                  <a:gd name="connsiteY5" fmla="*/ 899923 h 981425"/>
                  <a:gd name="connsiteX6" fmla="*/ 0 w 761328"/>
                  <a:gd name="connsiteY6" fmla="*/ 0 h 981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1328" h="981425">
                    <a:moveTo>
                      <a:pt x="682195" y="0"/>
                    </a:moveTo>
                    <a:lnTo>
                      <a:pt x="760886" y="899923"/>
                    </a:lnTo>
                    <a:cubicBezTo>
                      <a:pt x="765301" y="940280"/>
                      <a:pt x="736164" y="976575"/>
                      <a:pt x="695806" y="980989"/>
                    </a:cubicBezTo>
                    <a:cubicBezTo>
                      <a:pt x="692731" y="981326"/>
                      <a:pt x="689637" y="981468"/>
                      <a:pt x="686543" y="981414"/>
                    </a:cubicBezTo>
                    <a:lnTo>
                      <a:pt x="167332" y="981414"/>
                    </a:lnTo>
                    <a:cubicBezTo>
                      <a:pt x="121430" y="980570"/>
                      <a:pt x="83383" y="945591"/>
                      <a:pt x="78692" y="89992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4" name="Forma Livre: Forma 2213">
                <a:extLst>
                  <a:ext uri="{FF2B5EF4-FFF2-40B4-BE49-F238E27FC236}">
                    <a16:creationId xmlns:a16="http://schemas.microsoft.com/office/drawing/2014/main" id="{A8F7F9A0-AA35-3D53-EB48-B7535C585AB2}"/>
                  </a:ext>
                </a:extLst>
              </p:cNvPr>
              <p:cNvSpPr/>
              <p:nvPr/>
            </p:nvSpPr>
            <p:spPr>
              <a:xfrm>
                <a:off x="1107007" y="6842858"/>
                <a:ext cx="343035" cy="161265"/>
              </a:xfrm>
              <a:custGeom>
                <a:avLst/>
                <a:gdLst>
                  <a:gd name="connsiteX0" fmla="*/ 334921 w 343035"/>
                  <a:gd name="connsiteY0" fmla="*/ 35330 h 161265"/>
                  <a:gd name="connsiteX1" fmla="*/ 342844 w 343035"/>
                  <a:gd name="connsiteY1" fmla="*/ 125935 h 161265"/>
                  <a:gd name="connsiteX2" fmla="*/ 314622 w 343035"/>
                  <a:gd name="connsiteY2" fmla="*/ 161077 h 161265"/>
                  <a:gd name="connsiteX3" fmla="*/ 310617 w 343035"/>
                  <a:gd name="connsiteY3" fmla="*/ 161260 h 161265"/>
                  <a:gd name="connsiteX4" fmla="*/ 46484 w 343035"/>
                  <a:gd name="connsiteY4" fmla="*/ 161260 h 161265"/>
                  <a:gd name="connsiteX5" fmla="*/ 8121 w 343035"/>
                  <a:gd name="connsiteY5" fmla="*/ 125935 h 161265"/>
                  <a:gd name="connsiteX6" fmla="*/ 198 w 343035"/>
                  <a:gd name="connsiteY6" fmla="*/ 35330 h 161265"/>
                  <a:gd name="connsiteX7" fmla="*/ 28294 w 343035"/>
                  <a:gd name="connsiteY7" fmla="*/ 195 h 161265"/>
                  <a:gd name="connsiteX8" fmla="*/ 32366 w 343035"/>
                  <a:gd name="connsiteY8" fmla="*/ 5 h 161265"/>
                  <a:gd name="connsiteX9" fmla="*/ 296677 w 343035"/>
                  <a:gd name="connsiteY9" fmla="*/ 5 h 161265"/>
                  <a:gd name="connsiteX10" fmla="*/ 334921 w 343035"/>
                  <a:gd name="connsiteY10" fmla="*/ 35330 h 161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035" h="161265">
                    <a:moveTo>
                      <a:pt x="334921" y="35330"/>
                    </a:moveTo>
                    <a:lnTo>
                      <a:pt x="342844" y="125935"/>
                    </a:lnTo>
                    <a:cubicBezTo>
                      <a:pt x="344755" y="143433"/>
                      <a:pt x="332120" y="159166"/>
                      <a:pt x="314622" y="161077"/>
                    </a:cubicBezTo>
                    <a:cubicBezTo>
                      <a:pt x="313292" y="161222"/>
                      <a:pt x="311955" y="161283"/>
                      <a:pt x="310617" y="161260"/>
                    </a:cubicBezTo>
                    <a:lnTo>
                      <a:pt x="46484" y="161260"/>
                    </a:lnTo>
                    <a:cubicBezTo>
                      <a:pt x="26593" y="160907"/>
                      <a:pt x="10110" y="145730"/>
                      <a:pt x="8121" y="125935"/>
                    </a:cubicBezTo>
                    <a:lnTo>
                      <a:pt x="198" y="35330"/>
                    </a:lnTo>
                    <a:cubicBezTo>
                      <a:pt x="-1746" y="17869"/>
                      <a:pt x="10833" y="2139"/>
                      <a:pt x="28294" y="195"/>
                    </a:cubicBezTo>
                    <a:cubicBezTo>
                      <a:pt x="29646" y="45"/>
                      <a:pt x="31006" y="-19"/>
                      <a:pt x="32366" y="5"/>
                    </a:cubicBezTo>
                    <a:lnTo>
                      <a:pt x="296677" y="5"/>
                    </a:lnTo>
                    <a:cubicBezTo>
                      <a:pt x="316502" y="470"/>
                      <a:pt x="332887" y="15605"/>
                      <a:pt x="334921" y="3533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5" name="Forma Livre: Forma 2214">
                <a:extLst>
                  <a:ext uri="{FF2B5EF4-FFF2-40B4-BE49-F238E27FC236}">
                    <a16:creationId xmlns:a16="http://schemas.microsoft.com/office/drawing/2014/main" id="{74A12FF3-5E76-CBA9-C157-CE302D5DE332}"/>
                  </a:ext>
                </a:extLst>
              </p:cNvPr>
              <p:cNvSpPr/>
              <p:nvPr/>
            </p:nvSpPr>
            <p:spPr>
              <a:xfrm>
                <a:off x="1454069" y="6842799"/>
                <a:ext cx="169627" cy="161325"/>
              </a:xfrm>
              <a:custGeom>
                <a:avLst/>
                <a:gdLst>
                  <a:gd name="connsiteX0" fmla="*/ 137202 w 169627"/>
                  <a:gd name="connsiteY0" fmla="*/ 161320 h 161325"/>
                  <a:gd name="connsiteX1" fmla="*/ 46536 w 169627"/>
                  <a:gd name="connsiteY1" fmla="*/ 161320 h 161325"/>
                  <a:gd name="connsiteX2" fmla="*/ 8114 w 169627"/>
                  <a:gd name="connsiteY2" fmla="*/ 125995 h 161325"/>
                  <a:gd name="connsiteX3" fmla="*/ 191 w 169627"/>
                  <a:gd name="connsiteY3" fmla="*/ 35330 h 161325"/>
                  <a:gd name="connsiteX4" fmla="*/ 28413 w 169627"/>
                  <a:gd name="connsiteY4" fmla="*/ 188 h 161325"/>
                  <a:gd name="connsiteX5" fmla="*/ 32418 w 169627"/>
                  <a:gd name="connsiteY5" fmla="*/ 5 h 161325"/>
                  <a:gd name="connsiteX6" fmla="*/ 123084 w 169627"/>
                  <a:gd name="connsiteY6" fmla="*/ 5 h 161325"/>
                  <a:gd name="connsiteX7" fmla="*/ 161506 w 169627"/>
                  <a:gd name="connsiteY7" fmla="*/ 35330 h 161325"/>
                  <a:gd name="connsiteX8" fmla="*/ 169429 w 169627"/>
                  <a:gd name="connsiteY8" fmla="*/ 125995 h 161325"/>
                  <a:gd name="connsiteX9" fmla="*/ 141335 w 169627"/>
                  <a:gd name="connsiteY9" fmla="*/ 161130 h 161325"/>
                  <a:gd name="connsiteX10" fmla="*/ 137202 w 169627"/>
                  <a:gd name="connsiteY10" fmla="*/ 161320 h 16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7" h="161325">
                    <a:moveTo>
                      <a:pt x="137202" y="161320"/>
                    </a:moveTo>
                    <a:lnTo>
                      <a:pt x="46536" y="161320"/>
                    </a:lnTo>
                    <a:cubicBezTo>
                      <a:pt x="26643" y="160943"/>
                      <a:pt x="10157" y="145786"/>
                      <a:pt x="8114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77" y="381"/>
                      <a:pt x="159463" y="15538"/>
                      <a:pt x="161506" y="35330"/>
                    </a:cubicBezTo>
                    <a:lnTo>
                      <a:pt x="169429" y="125995"/>
                    </a:lnTo>
                    <a:cubicBezTo>
                      <a:pt x="171373" y="143455"/>
                      <a:pt x="158795" y="159186"/>
                      <a:pt x="141335" y="161130"/>
                    </a:cubicBezTo>
                    <a:cubicBezTo>
                      <a:pt x="139963" y="161283"/>
                      <a:pt x="138582" y="161347"/>
                      <a:pt x="137202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6" name="Forma Livre: Forma 2215">
                <a:extLst>
                  <a:ext uri="{FF2B5EF4-FFF2-40B4-BE49-F238E27FC236}">
                    <a16:creationId xmlns:a16="http://schemas.microsoft.com/office/drawing/2014/main" id="{4F19D7CB-E952-D5A2-F298-597C5A4EDC31}"/>
                  </a:ext>
                </a:extLst>
              </p:cNvPr>
              <p:cNvSpPr/>
              <p:nvPr/>
            </p:nvSpPr>
            <p:spPr>
              <a:xfrm>
                <a:off x="1627715" y="6842799"/>
                <a:ext cx="169620" cy="161324"/>
              </a:xfrm>
              <a:custGeom>
                <a:avLst/>
                <a:gdLst>
                  <a:gd name="connsiteX0" fmla="*/ 137202 w 169620"/>
                  <a:gd name="connsiteY0" fmla="*/ 161320 h 161324"/>
                  <a:gd name="connsiteX1" fmla="*/ 46536 w 169620"/>
                  <a:gd name="connsiteY1" fmla="*/ 161320 h 161324"/>
                  <a:gd name="connsiteX2" fmla="*/ 8114 w 169620"/>
                  <a:gd name="connsiteY2" fmla="*/ 125995 h 161324"/>
                  <a:gd name="connsiteX3" fmla="*/ 191 w 169620"/>
                  <a:gd name="connsiteY3" fmla="*/ 35330 h 161324"/>
                  <a:gd name="connsiteX4" fmla="*/ 28413 w 169620"/>
                  <a:gd name="connsiteY4" fmla="*/ 188 h 161324"/>
                  <a:gd name="connsiteX5" fmla="*/ 32418 w 169620"/>
                  <a:gd name="connsiteY5" fmla="*/ 5 h 161324"/>
                  <a:gd name="connsiteX6" fmla="*/ 123084 w 169620"/>
                  <a:gd name="connsiteY6" fmla="*/ 5 h 161324"/>
                  <a:gd name="connsiteX7" fmla="*/ 161506 w 169620"/>
                  <a:gd name="connsiteY7" fmla="*/ 35330 h 161324"/>
                  <a:gd name="connsiteX8" fmla="*/ 169429 w 169620"/>
                  <a:gd name="connsiteY8" fmla="*/ 125995 h 161324"/>
                  <a:gd name="connsiteX9" fmla="*/ 141207 w 169620"/>
                  <a:gd name="connsiteY9" fmla="*/ 161136 h 161324"/>
                  <a:gd name="connsiteX10" fmla="*/ 137202 w 169620"/>
                  <a:gd name="connsiteY10" fmla="*/ 161320 h 16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0" h="161324">
                    <a:moveTo>
                      <a:pt x="137202" y="161320"/>
                    </a:moveTo>
                    <a:lnTo>
                      <a:pt x="46536" y="161320"/>
                    </a:lnTo>
                    <a:cubicBezTo>
                      <a:pt x="26633" y="160970"/>
                      <a:pt x="10132" y="145799"/>
                      <a:pt x="8114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77" y="381"/>
                      <a:pt x="159463" y="15538"/>
                      <a:pt x="161506" y="35330"/>
                    </a:cubicBezTo>
                    <a:lnTo>
                      <a:pt x="169429" y="125995"/>
                    </a:lnTo>
                    <a:cubicBezTo>
                      <a:pt x="171340" y="143492"/>
                      <a:pt x="158705" y="159225"/>
                      <a:pt x="141207" y="161136"/>
                    </a:cubicBezTo>
                    <a:cubicBezTo>
                      <a:pt x="139877" y="161282"/>
                      <a:pt x="138540" y="161343"/>
                      <a:pt x="137202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7" name="Forma Livre: Forma 2216">
                <a:extLst>
                  <a:ext uri="{FF2B5EF4-FFF2-40B4-BE49-F238E27FC236}">
                    <a16:creationId xmlns:a16="http://schemas.microsoft.com/office/drawing/2014/main" id="{F5B9C431-4761-6896-71E1-D9B7EB55CCAA}"/>
                  </a:ext>
                </a:extLst>
              </p:cNvPr>
              <p:cNvSpPr/>
              <p:nvPr/>
            </p:nvSpPr>
            <p:spPr>
              <a:xfrm>
                <a:off x="1091757" y="6667484"/>
                <a:ext cx="169138" cy="161086"/>
              </a:xfrm>
              <a:custGeom>
                <a:avLst/>
                <a:gdLst>
                  <a:gd name="connsiteX0" fmla="*/ 136911 w 169138"/>
                  <a:gd name="connsiteY0" fmla="*/ 161083 h 161086"/>
                  <a:gd name="connsiteX1" fmla="*/ 46186 w 169138"/>
                  <a:gd name="connsiteY1" fmla="*/ 161083 h 161086"/>
                  <a:gd name="connsiteX2" fmla="*/ 8121 w 169138"/>
                  <a:gd name="connsiteY2" fmla="*/ 125996 h 161086"/>
                  <a:gd name="connsiteX3" fmla="*/ 198 w 169138"/>
                  <a:gd name="connsiteY3" fmla="*/ 35331 h 161086"/>
                  <a:gd name="connsiteX4" fmla="*/ 28293 w 169138"/>
                  <a:gd name="connsiteY4" fmla="*/ 195 h 161086"/>
                  <a:gd name="connsiteX5" fmla="*/ 32426 w 169138"/>
                  <a:gd name="connsiteY5" fmla="*/ 6 h 161086"/>
                  <a:gd name="connsiteX6" fmla="*/ 123091 w 169138"/>
                  <a:gd name="connsiteY6" fmla="*/ 6 h 161086"/>
                  <a:gd name="connsiteX7" fmla="*/ 161454 w 169138"/>
                  <a:gd name="connsiteY7" fmla="*/ 35331 h 161086"/>
                  <a:gd name="connsiteX8" fmla="*/ 168960 w 169138"/>
                  <a:gd name="connsiteY8" fmla="*/ 125996 h 161086"/>
                  <a:gd name="connsiteX9" fmla="*/ 140725 w 169138"/>
                  <a:gd name="connsiteY9" fmla="*/ 160910 h 161086"/>
                  <a:gd name="connsiteX10" fmla="*/ 136911 w 169138"/>
                  <a:gd name="connsiteY10" fmla="*/ 161083 h 161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138" h="161086">
                    <a:moveTo>
                      <a:pt x="136911" y="161083"/>
                    </a:moveTo>
                    <a:lnTo>
                      <a:pt x="46186" y="161083"/>
                    </a:lnTo>
                    <a:cubicBezTo>
                      <a:pt x="26491" y="160596"/>
                      <a:pt x="10208" y="145587"/>
                      <a:pt x="8121" y="125996"/>
                    </a:cubicBezTo>
                    <a:lnTo>
                      <a:pt x="198" y="35331"/>
                    </a:lnTo>
                    <a:cubicBezTo>
                      <a:pt x="-1746" y="17870"/>
                      <a:pt x="10832" y="2140"/>
                      <a:pt x="28293" y="195"/>
                    </a:cubicBezTo>
                    <a:cubicBezTo>
                      <a:pt x="29665" y="43"/>
                      <a:pt x="31045" y="-21"/>
                      <a:pt x="32426" y="6"/>
                    </a:cubicBezTo>
                    <a:lnTo>
                      <a:pt x="123091" y="6"/>
                    </a:lnTo>
                    <a:cubicBezTo>
                      <a:pt x="142982" y="359"/>
                      <a:pt x="159465" y="15536"/>
                      <a:pt x="161454" y="35331"/>
                    </a:cubicBezTo>
                    <a:lnTo>
                      <a:pt x="168960" y="125996"/>
                    </a:lnTo>
                    <a:cubicBezTo>
                      <a:pt x="170804" y="143434"/>
                      <a:pt x="158163" y="159066"/>
                      <a:pt x="140725" y="160910"/>
                    </a:cubicBezTo>
                    <a:cubicBezTo>
                      <a:pt x="139458" y="161044"/>
                      <a:pt x="138185" y="161102"/>
                      <a:pt x="136911" y="1610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8" name="Forma Livre: Forma 2217">
                <a:extLst>
                  <a:ext uri="{FF2B5EF4-FFF2-40B4-BE49-F238E27FC236}">
                    <a16:creationId xmlns:a16="http://schemas.microsoft.com/office/drawing/2014/main" id="{4D5B0FC5-CF2E-4DB8-4CDA-0739C3E31220}"/>
                  </a:ext>
                </a:extLst>
              </p:cNvPr>
              <p:cNvSpPr/>
              <p:nvPr/>
            </p:nvSpPr>
            <p:spPr>
              <a:xfrm>
                <a:off x="1265106" y="6667485"/>
                <a:ext cx="169555" cy="161087"/>
              </a:xfrm>
              <a:custGeom>
                <a:avLst/>
                <a:gdLst>
                  <a:gd name="connsiteX0" fmla="*/ 137209 w 169555"/>
                  <a:gd name="connsiteY0" fmla="*/ 161082 h 161087"/>
                  <a:gd name="connsiteX1" fmla="*/ 46484 w 169555"/>
                  <a:gd name="connsiteY1" fmla="*/ 161082 h 161087"/>
                  <a:gd name="connsiteX2" fmla="*/ 8121 w 169555"/>
                  <a:gd name="connsiteY2" fmla="*/ 125995 h 161087"/>
                  <a:gd name="connsiteX3" fmla="*/ 198 w 169555"/>
                  <a:gd name="connsiteY3" fmla="*/ 35330 h 161087"/>
                  <a:gd name="connsiteX4" fmla="*/ 28294 w 169555"/>
                  <a:gd name="connsiteY4" fmla="*/ 195 h 161087"/>
                  <a:gd name="connsiteX5" fmla="*/ 32366 w 169555"/>
                  <a:gd name="connsiteY5" fmla="*/ 5 h 161087"/>
                  <a:gd name="connsiteX6" fmla="*/ 123091 w 169555"/>
                  <a:gd name="connsiteY6" fmla="*/ 5 h 161087"/>
                  <a:gd name="connsiteX7" fmla="*/ 161454 w 169555"/>
                  <a:gd name="connsiteY7" fmla="*/ 35330 h 161087"/>
                  <a:gd name="connsiteX8" fmla="*/ 169377 w 169555"/>
                  <a:gd name="connsiteY8" fmla="*/ 125995 h 161087"/>
                  <a:gd name="connsiteX9" fmla="*/ 141144 w 169555"/>
                  <a:gd name="connsiteY9" fmla="*/ 160911 h 161087"/>
                  <a:gd name="connsiteX10" fmla="*/ 137209 w 169555"/>
                  <a:gd name="connsiteY10" fmla="*/ 161082 h 161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555" h="161087">
                    <a:moveTo>
                      <a:pt x="137209" y="161082"/>
                    </a:moveTo>
                    <a:lnTo>
                      <a:pt x="46484" y="161082"/>
                    </a:lnTo>
                    <a:cubicBezTo>
                      <a:pt x="26674" y="160743"/>
                      <a:pt x="10222" y="145696"/>
                      <a:pt x="8121" y="125995"/>
                    </a:cubicBezTo>
                    <a:lnTo>
                      <a:pt x="198" y="35330"/>
                    </a:lnTo>
                    <a:cubicBezTo>
                      <a:pt x="-1746" y="17869"/>
                      <a:pt x="10833" y="2139"/>
                      <a:pt x="28294" y="195"/>
                    </a:cubicBezTo>
                    <a:cubicBezTo>
                      <a:pt x="29646" y="45"/>
                      <a:pt x="31006" y="-19"/>
                      <a:pt x="32366" y="5"/>
                    </a:cubicBezTo>
                    <a:lnTo>
                      <a:pt x="123091" y="5"/>
                    </a:lnTo>
                    <a:cubicBezTo>
                      <a:pt x="142971" y="385"/>
                      <a:pt x="159439" y="15548"/>
                      <a:pt x="161454" y="35330"/>
                    </a:cubicBezTo>
                    <a:lnTo>
                      <a:pt x="169377" y="125995"/>
                    </a:lnTo>
                    <a:cubicBezTo>
                      <a:pt x="171222" y="143433"/>
                      <a:pt x="158582" y="159066"/>
                      <a:pt x="141144" y="160911"/>
                    </a:cubicBezTo>
                    <a:cubicBezTo>
                      <a:pt x="139837" y="161049"/>
                      <a:pt x="138523" y="161106"/>
                      <a:pt x="137209" y="161082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19" name="Forma Livre: Forma 2218">
                <a:extLst>
                  <a:ext uri="{FF2B5EF4-FFF2-40B4-BE49-F238E27FC236}">
                    <a16:creationId xmlns:a16="http://schemas.microsoft.com/office/drawing/2014/main" id="{C8653B69-D5D5-3166-C9BF-690E2BFF8A3F}"/>
                  </a:ext>
                </a:extLst>
              </p:cNvPr>
              <p:cNvSpPr/>
              <p:nvPr/>
            </p:nvSpPr>
            <p:spPr>
              <a:xfrm>
                <a:off x="1438700" y="6667306"/>
                <a:ext cx="169601" cy="161265"/>
              </a:xfrm>
              <a:custGeom>
                <a:avLst/>
                <a:gdLst>
                  <a:gd name="connsiteX0" fmla="*/ 137202 w 169601"/>
                  <a:gd name="connsiteY0" fmla="*/ 161261 h 161265"/>
                  <a:gd name="connsiteX1" fmla="*/ 46536 w 169601"/>
                  <a:gd name="connsiteY1" fmla="*/ 161261 h 161265"/>
                  <a:gd name="connsiteX2" fmla="*/ 8173 w 169601"/>
                  <a:gd name="connsiteY2" fmla="*/ 125995 h 161265"/>
                  <a:gd name="connsiteX3" fmla="*/ 191 w 169601"/>
                  <a:gd name="connsiteY3" fmla="*/ 35330 h 161265"/>
                  <a:gd name="connsiteX4" fmla="*/ 28413 w 169601"/>
                  <a:gd name="connsiteY4" fmla="*/ 188 h 161265"/>
                  <a:gd name="connsiteX5" fmla="*/ 32418 w 169601"/>
                  <a:gd name="connsiteY5" fmla="*/ 5 h 161265"/>
                  <a:gd name="connsiteX6" fmla="*/ 123084 w 169601"/>
                  <a:gd name="connsiteY6" fmla="*/ 5 h 161265"/>
                  <a:gd name="connsiteX7" fmla="*/ 161506 w 169601"/>
                  <a:gd name="connsiteY7" fmla="*/ 35330 h 161265"/>
                  <a:gd name="connsiteX8" fmla="*/ 169429 w 169601"/>
                  <a:gd name="connsiteY8" fmla="*/ 126174 h 161265"/>
                  <a:gd name="connsiteX9" fmla="*/ 141070 w 169601"/>
                  <a:gd name="connsiteY9" fmla="*/ 161096 h 161265"/>
                  <a:gd name="connsiteX10" fmla="*/ 137202 w 169601"/>
                  <a:gd name="connsiteY10" fmla="*/ 161261 h 161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01" h="161265">
                    <a:moveTo>
                      <a:pt x="137202" y="161261"/>
                    </a:moveTo>
                    <a:lnTo>
                      <a:pt x="46536" y="161261"/>
                    </a:lnTo>
                    <a:cubicBezTo>
                      <a:pt x="26666" y="160911"/>
                      <a:pt x="10191" y="145766"/>
                      <a:pt x="8173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87" y="355"/>
                      <a:pt x="159489" y="15526"/>
                      <a:pt x="161506" y="35330"/>
                    </a:cubicBezTo>
                    <a:lnTo>
                      <a:pt x="169429" y="126174"/>
                    </a:lnTo>
                    <a:cubicBezTo>
                      <a:pt x="171242" y="143648"/>
                      <a:pt x="158545" y="159284"/>
                      <a:pt x="141070" y="161096"/>
                    </a:cubicBezTo>
                    <a:cubicBezTo>
                      <a:pt x="139785" y="161229"/>
                      <a:pt x="138493" y="161284"/>
                      <a:pt x="137202" y="1612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0" name="Forma Livre: Forma 2219">
                <a:extLst>
                  <a:ext uri="{FF2B5EF4-FFF2-40B4-BE49-F238E27FC236}">
                    <a16:creationId xmlns:a16="http://schemas.microsoft.com/office/drawing/2014/main" id="{6533875C-C698-7DD9-CFD6-A73EEEF65160}"/>
                  </a:ext>
                </a:extLst>
              </p:cNvPr>
              <p:cNvSpPr/>
              <p:nvPr/>
            </p:nvSpPr>
            <p:spPr>
              <a:xfrm>
                <a:off x="1612346" y="6667306"/>
                <a:ext cx="169601" cy="161265"/>
              </a:xfrm>
              <a:custGeom>
                <a:avLst/>
                <a:gdLst>
                  <a:gd name="connsiteX0" fmla="*/ 137202 w 169601"/>
                  <a:gd name="connsiteY0" fmla="*/ 161261 h 161265"/>
                  <a:gd name="connsiteX1" fmla="*/ 46536 w 169601"/>
                  <a:gd name="connsiteY1" fmla="*/ 161261 h 161265"/>
                  <a:gd name="connsiteX2" fmla="*/ 8114 w 169601"/>
                  <a:gd name="connsiteY2" fmla="*/ 125995 h 161265"/>
                  <a:gd name="connsiteX3" fmla="*/ 191 w 169601"/>
                  <a:gd name="connsiteY3" fmla="*/ 35330 h 161265"/>
                  <a:gd name="connsiteX4" fmla="*/ 28413 w 169601"/>
                  <a:gd name="connsiteY4" fmla="*/ 188 h 161265"/>
                  <a:gd name="connsiteX5" fmla="*/ 32418 w 169601"/>
                  <a:gd name="connsiteY5" fmla="*/ 5 h 161265"/>
                  <a:gd name="connsiteX6" fmla="*/ 123084 w 169601"/>
                  <a:gd name="connsiteY6" fmla="*/ 5 h 161265"/>
                  <a:gd name="connsiteX7" fmla="*/ 161506 w 169601"/>
                  <a:gd name="connsiteY7" fmla="*/ 35330 h 161265"/>
                  <a:gd name="connsiteX8" fmla="*/ 169429 w 169601"/>
                  <a:gd name="connsiteY8" fmla="*/ 126174 h 161265"/>
                  <a:gd name="connsiteX9" fmla="*/ 141070 w 169601"/>
                  <a:gd name="connsiteY9" fmla="*/ 161096 h 161265"/>
                  <a:gd name="connsiteX10" fmla="*/ 137202 w 169601"/>
                  <a:gd name="connsiteY10" fmla="*/ 161261 h 161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01" h="161265">
                    <a:moveTo>
                      <a:pt x="137202" y="161261"/>
                    </a:moveTo>
                    <a:lnTo>
                      <a:pt x="46536" y="161261"/>
                    </a:lnTo>
                    <a:cubicBezTo>
                      <a:pt x="26653" y="160914"/>
                      <a:pt x="10160" y="145776"/>
                      <a:pt x="8114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87" y="355"/>
                      <a:pt x="159489" y="15526"/>
                      <a:pt x="161506" y="35330"/>
                    </a:cubicBezTo>
                    <a:lnTo>
                      <a:pt x="169429" y="126174"/>
                    </a:lnTo>
                    <a:cubicBezTo>
                      <a:pt x="171242" y="143648"/>
                      <a:pt x="158545" y="159284"/>
                      <a:pt x="141070" y="161096"/>
                    </a:cubicBezTo>
                    <a:cubicBezTo>
                      <a:pt x="139785" y="161229"/>
                      <a:pt x="138493" y="161284"/>
                      <a:pt x="137202" y="1612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1" name="Forma Livre: Forma 2220">
                <a:extLst>
                  <a:ext uri="{FF2B5EF4-FFF2-40B4-BE49-F238E27FC236}">
                    <a16:creationId xmlns:a16="http://schemas.microsoft.com/office/drawing/2014/main" id="{7E44BF3A-05E4-3451-9A7E-8D31416E5A71}"/>
                  </a:ext>
                </a:extLst>
              </p:cNvPr>
              <p:cNvSpPr/>
              <p:nvPr/>
            </p:nvSpPr>
            <p:spPr>
              <a:xfrm>
                <a:off x="1075852" y="6491752"/>
                <a:ext cx="169627" cy="161325"/>
              </a:xfrm>
              <a:custGeom>
                <a:avLst/>
                <a:gdLst>
                  <a:gd name="connsiteX0" fmla="*/ 137209 w 169627"/>
                  <a:gd name="connsiteY0" fmla="*/ 161321 h 161325"/>
                  <a:gd name="connsiteX1" fmla="*/ 46782 w 169627"/>
                  <a:gd name="connsiteY1" fmla="*/ 161321 h 161325"/>
                  <a:gd name="connsiteX2" fmla="*/ 8359 w 169627"/>
                  <a:gd name="connsiteY2" fmla="*/ 125996 h 161325"/>
                  <a:gd name="connsiteX3" fmla="*/ 198 w 169627"/>
                  <a:gd name="connsiteY3" fmla="*/ 35331 h 161325"/>
                  <a:gd name="connsiteX4" fmla="*/ 28293 w 169627"/>
                  <a:gd name="connsiteY4" fmla="*/ 195 h 161325"/>
                  <a:gd name="connsiteX5" fmla="*/ 32426 w 169627"/>
                  <a:gd name="connsiteY5" fmla="*/ 6 h 161325"/>
                  <a:gd name="connsiteX6" fmla="*/ 123091 w 169627"/>
                  <a:gd name="connsiteY6" fmla="*/ 6 h 161325"/>
                  <a:gd name="connsiteX7" fmla="*/ 161454 w 169627"/>
                  <a:gd name="connsiteY7" fmla="*/ 35331 h 161325"/>
                  <a:gd name="connsiteX8" fmla="*/ 169436 w 169627"/>
                  <a:gd name="connsiteY8" fmla="*/ 125996 h 161325"/>
                  <a:gd name="connsiteX9" fmla="*/ 141215 w 169627"/>
                  <a:gd name="connsiteY9" fmla="*/ 161138 h 161325"/>
                  <a:gd name="connsiteX10" fmla="*/ 137209 w 169627"/>
                  <a:gd name="connsiteY10" fmla="*/ 161321 h 16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7" h="161325">
                    <a:moveTo>
                      <a:pt x="137209" y="161321"/>
                    </a:moveTo>
                    <a:lnTo>
                      <a:pt x="46782" y="161321"/>
                    </a:lnTo>
                    <a:cubicBezTo>
                      <a:pt x="26878" y="160971"/>
                      <a:pt x="10377" y="145800"/>
                      <a:pt x="8359" y="125996"/>
                    </a:cubicBezTo>
                    <a:lnTo>
                      <a:pt x="198" y="35331"/>
                    </a:lnTo>
                    <a:cubicBezTo>
                      <a:pt x="-1746" y="17870"/>
                      <a:pt x="10832" y="2140"/>
                      <a:pt x="28293" y="195"/>
                    </a:cubicBezTo>
                    <a:cubicBezTo>
                      <a:pt x="29665" y="43"/>
                      <a:pt x="31045" y="-21"/>
                      <a:pt x="32426" y="6"/>
                    </a:cubicBezTo>
                    <a:lnTo>
                      <a:pt x="123091" y="6"/>
                    </a:lnTo>
                    <a:cubicBezTo>
                      <a:pt x="142972" y="386"/>
                      <a:pt x="159439" y="15549"/>
                      <a:pt x="161454" y="35331"/>
                    </a:cubicBezTo>
                    <a:lnTo>
                      <a:pt x="169436" y="125996"/>
                    </a:lnTo>
                    <a:cubicBezTo>
                      <a:pt x="171347" y="143493"/>
                      <a:pt x="158712" y="159227"/>
                      <a:pt x="141215" y="161138"/>
                    </a:cubicBezTo>
                    <a:cubicBezTo>
                      <a:pt x="139885" y="161283"/>
                      <a:pt x="138547" y="161344"/>
                      <a:pt x="137209" y="1613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2" name="Forma Livre: Forma 2221">
                <a:extLst>
                  <a:ext uri="{FF2B5EF4-FFF2-40B4-BE49-F238E27FC236}">
                    <a16:creationId xmlns:a16="http://schemas.microsoft.com/office/drawing/2014/main" id="{66677893-2DE7-C4BC-C121-F9699B56FD2C}"/>
                  </a:ext>
                </a:extLst>
              </p:cNvPr>
              <p:cNvSpPr/>
              <p:nvPr/>
            </p:nvSpPr>
            <p:spPr>
              <a:xfrm>
                <a:off x="1249915" y="6491752"/>
                <a:ext cx="169627" cy="161329"/>
              </a:xfrm>
              <a:custGeom>
                <a:avLst/>
                <a:gdLst>
                  <a:gd name="connsiteX0" fmla="*/ 137030 w 169627"/>
                  <a:gd name="connsiteY0" fmla="*/ 161321 h 161329"/>
                  <a:gd name="connsiteX1" fmla="*/ 46544 w 169627"/>
                  <a:gd name="connsiteY1" fmla="*/ 161321 h 161329"/>
                  <a:gd name="connsiteX2" fmla="*/ 8121 w 169627"/>
                  <a:gd name="connsiteY2" fmla="*/ 125996 h 161329"/>
                  <a:gd name="connsiteX3" fmla="*/ 198 w 169627"/>
                  <a:gd name="connsiteY3" fmla="*/ 35331 h 161329"/>
                  <a:gd name="connsiteX4" fmla="*/ 28293 w 169627"/>
                  <a:gd name="connsiteY4" fmla="*/ 195 h 161329"/>
                  <a:gd name="connsiteX5" fmla="*/ 32425 w 169627"/>
                  <a:gd name="connsiteY5" fmla="*/ 6 h 161329"/>
                  <a:gd name="connsiteX6" fmla="*/ 123091 w 169627"/>
                  <a:gd name="connsiteY6" fmla="*/ 6 h 161329"/>
                  <a:gd name="connsiteX7" fmla="*/ 161454 w 169627"/>
                  <a:gd name="connsiteY7" fmla="*/ 35331 h 161329"/>
                  <a:gd name="connsiteX8" fmla="*/ 169436 w 169627"/>
                  <a:gd name="connsiteY8" fmla="*/ 125996 h 161329"/>
                  <a:gd name="connsiteX9" fmla="*/ 141218 w 169627"/>
                  <a:gd name="connsiteY9" fmla="*/ 161141 h 161329"/>
                  <a:gd name="connsiteX10" fmla="*/ 137030 w 169627"/>
                  <a:gd name="connsiteY10" fmla="*/ 161321 h 16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7" h="161329">
                    <a:moveTo>
                      <a:pt x="137030" y="161321"/>
                    </a:moveTo>
                    <a:lnTo>
                      <a:pt x="46544" y="161321"/>
                    </a:lnTo>
                    <a:cubicBezTo>
                      <a:pt x="26640" y="160971"/>
                      <a:pt x="10139" y="145800"/>
                      <a:pt x="8121" y="125996"/>
                    </a:cubicBezTo>
                    <a:lnTo>
                      <a:pt x="198" y="35331"/>
                    </a:lnTo>
                    <a:cubicBezTo>
                      <a:pt x="-1746" y="17870"/>
                      <a:pt x="10832" y="2140"/>
                      <a:pt x="28293" y="195"/>
                    </a:cubicBezTo>
                    <a:cubicBezTo>
                      <a:pt x="29665" y="43"/>
                      <a:pt x="31045" y="-21"/>
                      <a:pt x="32425" y="6"/>
                    </a:cubicBezTo>
                    <a:lnTo>
                      <a:pt x="123091" y="6"/>
                    </a:lnTo>
                    <a:cubicBezTo>
                      <a:pt x="142972" y="386"/>
                      <a:pt x="159439" y="15549"/>
                      <a:pt x="161454" y="35331"/>
                    </a:cubicBezTo>
                    <a:lnTo>
                      <a:pt x="169436" y="125996"/>
                    </a:lnTo>
                    <a:cubicBezTo>
                      <a:pt x="171349" y="143493"/>
                      <a:pt x="158715" y="159228"/>
                      <a:pt x="141218" y="161141"/>
                    </a:cubicBezTo>
                    <a:cubicBezTo>
                      <a:pt x="139828" y="161293"/>
                      <a:pt x="138429" y="161353"/>
                      <a:pt x="137030" y="1613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B89AA95F-E5F7-0918-936B-621F281BB4D2}"/>
                  </a:ext>
                </a:extLst>
              </p:cNvPr>
              <p:cNvSpPr/>
              <p:nvPr/>
            </p:nvSpPr>
            <p:spPr>
              <a:xfrm>
                <a:off x="1423383" y="6491753"/>
                <a:ext cx="169753" cy="161328"/>
              </a:xfrm>
              <a:custGeom>
                <a:avLst/>
                <a:gdLst>
                  <a:gd name="connsiteX0" fmla="*/ 137209 w 169753"/>
                  <a:gd name="connsiteY0" fmla="*/ 161320 h 161328"/>
                  <a:gd name="connsiteX1" fmla="*/ 46484 w 169753"/>
                  <a:gd name="connsiteY1" fmla="*/ 161320 h 161328"/>
                  <a:gd name="connsiteX2" fmla="*/ 8121 w 169753"/>
                  <a:gd name="connsiteY2" fmla="*/ 125995 h 161328"/>
                  <a:gd name="connsiteX3" fmla="*/ 198 w 169753"/>
                  <a:gd name="connsiteY3" fmla="*/ 35330 h 161328"/>
                  <a:gd name="connsiteX4" fmla="*/ 28294 w 169753"/>
                  <a:gd name="connsiteY4" fmla="*/ 195 h 161328"/>
                  <a:gd name="connsiteX5" fmla="*/ 32366 w 169753"/>
                  <a:gd name="connsiteY5" fmla="*/ 5 h 161328"/>
                  <a:gd name="connsiteX6" fmla="*/ 123270 w 169753"/>
                  <a:gd name="connsiteY6" fmla="*/ 5 h 161328"/>
                  <a:gd name="connsiteX7" fmla="*/ 161633 w 169753"/>
                  <a:gd name="connsiteY7" fmla="*/ 35330 h 161328"/>
                  <a:gd name="connsiteX8" fmla="*/ 169555 w 169753"/>
                  <a:gd name="connsiteY8" fmla="*/ 125995 h 161328"/>
                  <a:gd name="connsiteX9" fmla="*/ 141464 w 169753"/>
                  <a:gd name="connsiteY9" fmla="*/ 161133 h 161328"/>
                  <a:gd name="connsiteX10" fmla="*/ 137209 w 169753"/>
                  <a:gd name="connsiteY10" fmla="*/ 161320 h 161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753" h="161328">
                    <a:moveTo>
                      <a:pt x="137209" y="161320"/>
                    </a:moveTo>
                    <a:lnTo>
                      <a:pt x="46484" y="161320"/>
                    </a:lnTo>
                    <a:cubicBezTo>
                      <a:pt x="26593" y="160967"/>
                      <a:pt x="10110" y="145790"/>
                      <a:pt x="8121" y="125995"/>
                    </a:cubicBezTo>
                    <a:lnTo>
                      <a:pt x="198" y="35330"/>
                    </a:lnTo>
                    <a:cubicBezTo>
                      <a:pt x="-1746" y="17869"/>
                      <a:pt x="10833" y="2139"/>
                      <a:pt x="28294" y="195"/>
                    </a:cubicBezTo>
                    <a:cubicBezTo>
                      <a:pt x="29646" y="45"/>
                      <a:pt x="31006" y="-19"/>
                      <a:pt x="32366" y="5"/>
                    </a:cubicBezTo>
                    <a:lnTo>
                      <a:pt x="123270" y="5"/>
                    </a:lnTo>
                    <a:cubicBezTo>
                      <a:pt x="143150" y="385"/>
                      <a:pt x="159618" y="15548"/>
                      <a:pt x="161633" y="35330"/>
                    </a:cubicBezTo>
                    <a:lnTo>
                      <a:pt x="169555" y="125995"/>
                    </a:lnTo>
                    <a:cubicBezTo>
                      <a:pt x="171501" y="143456"/>
                      <a:pt x="158924" y="159187"/>
                      <a:pt x="141464" y="161133"/>
                    </a:cubicBezTo>
                    <a:cubicBezTo>
                      <a:pt x="140051" y="161290"/>
                      <a:pt x="138630" y="161353"/>
                      <a:pt x="137209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5F6A9A04-4AC9-EEE9-04B0-8C9328EA8EA3}"/>
                  </a:ext>
                </a:extLst>
              </p:cNvPr>
              <p:cNvSpPr/>
              <p:nvPr/>
            </p:nvSpPr>
            <p:spPr>
              <a:xfrm>
                <a:off x="1597029" y="6491753"/>
                <a:ext cx="169574" cy="161326"/>
              </a:xfrm>
              <a:custGeom>
                <a:avLst/>
                <a:gdLst>
                  <a:gd name="connsiteX0" fmla="*/ 137149 w 169574"/>
                  <a:gd name="connsiteY0" fmla="*/ 161320 h 161326"/>
                  <a:gd name="connsiteX1" fmla="*/ 46484 w 169574"/>
                  <a:gd name="connsiteY1" fmla="*/ 161320 h 161326"/>
                  <a:gd name="connsiteX2" fmla="*/ 8121 w 169574"/>
                  <a:gd name="connsiteY2" fmla="*/ 125995 h 161326"/>
                  <a:gd name="connsiteX3" fmla="*/ 198 w 169574"/>
                  <a:gd name="connsiteY3" fmla="*/ 35330 h 161326"/>
                  <a:gd name="connsiteX4" fmla="*/ 28294 w 169574"/>
                  <a:gd name="connsiteY4" fmla="*/ 195 h 161326"/>
                  <a:gd name="connsiteX5" fmla="*/ 32366 w 169574"/>
                  <a:gd name="connsiteY5" fmla="*/ 5 h 161326"/>
                  <a:gd name="connsiteX6" fmla="*/ 123091 w 169574"/>
                  <a:gd name="connsiteY6" fmla="*/ 5 h 161326"/>
                  <a:gd name="connsiteX7" fmla="*/ 161454 w 169574"/>
                  <a:gd name="connsiteY7" fmla="*/ 35330 h 161326"/>
                  <a:gd name="connsiteX8" fmla="*/ 169377 w 169574"/>
                  <a:gd name="connsiteY8" fmla="*/ 125995 h 161326"/>
                  <a:gd name="connsiteX9" fmla="*/ 141282 w 169574"/>
                  <a:gd name="connsiteY9" fmla="*/ 161131 h 161326"/>
                  <a:gd name="connsiteX10" fmla="*/ 137149 w 169574"/>
                  <a:gd name="connsiteY10" fmla="*/ 161320 h 161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574" h="161326">
                    <a:moveTo>
                      <a:pt x="137149" y="161320"/>
                    </a:moveTo>
                    <a:lnTo>
                      <a:pt x="46484" y="161320"/>
                    </a:lnTo>
                    <a:cubicBezTo>
                      <a:pt x="26593" y="160967"/>
                      <a:pt x="10110" y="145790"/>
                      <a:pt x="8121" y="125995"/>
                    </a:cubicBezTo>
                    <a:lnTo>
                      <a:pt x="198" y="35330"/>
                    </a:lnTo>
                    <a:cubicBezTo>
                      <a:pt x="-1746" y="17869"/>
                      <a:pt x="10833" y="2139"/>
                      <a:pt x="28294" y="195"/>
                    </a:cubicBezTo>
                    <a:cubicBezTo>
                      <a:pt x="29646" y="45"/>
                      <a:pt x="31006" y="-19"/>
                      <a:pt x="32366" y="5"/>
                    </a:cubicBezTo>
                    <a:lnTo>
                      <a:pt x="123091" y="5"/>
                    </a:lnTo>
                    <a:cubicBezTo>
                      <a:pt x="142971" y="385"/>
                      <a:pt x="159439" y="15548"/>
                      <a:pt x="161454" y="35330"/>
                    </a:cubicBezTo>
                    <a:lnTo>
                      <a:pt x="169377" y="125995"/>
                    </a:lnTo>
                    <a:cubicBezTo>
                      <a:pt x="171321" y="143456"/>
                      <a:pt x="158743" y="159186"/>
                      <a:pt x="141282" y="161131"/>
                    </a:cubicBezTo>
                    <a:cubicBezTo>
                      <a:pt x="139910" y="161283"/>
                      <a:pt x="138530" y="161347"/>
                      <a:pt x="137149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B7A1105F-F52D-FBC7-B080-D8C07D9126CC}"/>
                  </a:ext>
                </a:extLst>
              </p:cNvPr>
              <p:cNvSpPr/>
              <p:nvPr/>
            </p:nvSpPr>
            <p:spPr>
              <a:xfrm>
                <a:off x="1060735" y="6316499"/>
                <a:ext cx="169670" cy="161267"/>
              </a:xfrm>
              <a:custGeom>
                <a:avLst/>
                <a:gdLst>
                  <a:gd name="connsiteX0" fmla="*/ 137195 w 169670"/>
                  <a:gd name="connsiteY0" fmla="*/ 161260 h 161267"/>
                  <a:gd name="connsiteX1" fmla="*/ 46530 w 169670"/>
                  <a:gd name="connsiteY1" fmla="*/ 161260 h 161267"/>
                  <a:gd name="connsiteX2" fmla="*/ 8107 w 169670"/>
                  <a:gd name="connsiteY2" fmla="*/ 125995 h 161267"/>
                  <a:gd name="connsiteX3" fmla="*/ 185 w 169670"/>
                  <a:gd name="connsiteY3" fmla="*/ 35270 h 161267"/>
                  <a:gd name="connsiteX4" fmla="*/ 28473 w 169670"/>
                  <a:gd name="connsiteY4" fmla="*/ 182 h 161267"/>
                  <a:gd name="connsiteX5" fmla="*/ 32412 w 169670"/>
                  <a:gd name="connsiteY5" fmla="*/ 5 h 161267"/>
                  <a:gd name="connsiteX6" fmla="*/ 123077 w 169670"/>
                  <a:gd name="connsiteY6" fmla="*/ 4 h 161267"/>
                  <a:gd name="connsiteX7" fmla="*/ 161500 w 169670"/>
                  <a:gd name="connsiteY7" fmla="*/ 35270 h 161267"/>
                  <a:gd name="connsiteX8" fmla="*/ 169423 w 169670"/>
                  <a:gd name="connsiteY8" fmla="*/ 125518 h 161267"/>
                  <a:gd name="connsiteX9" fmla="*/ 141796 w 169670"/>
                  <a:gd name="connsiteY9" fmla="*/ 161022 h 161267"/>
                  <a:gd name="connsiteX10" fmla="*/ 137195 w 169670"/>
                  <a:gd name="connsiteY10" fmla="*/ 161260 h 16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70" h="161267">
                    <a:moveTo>
                      <a:pt x="137195" y="161260"/>
                    </a:moveTo>
                    <a:lnTo>
                      <a:pt x="46530" y="161260"/>
                    </a:lnTo>
                    <a:cubicBezTo>
                      <a:pt x="26647" y="160914"/>
                      <a:pt x="10153" y="145775"/>
                      <a:pt x="8107" y="125995"/>
                    </a:cubicBezTo>
                    <a:lnTo>
                      <a:pt x="185" y="35270"/>
                    </a:lnTo>
                    <a:cubicBezTo>
                      <a:pt x="-1693" y="17769"/>
                      <a:pt x="10972" y="2060"/>
                      <a:pt x="28473" y="182"/>
                    </a:cubicBezTo>
                    <a:cubicBezTo>
                      <a:pt x="29781" y="42"/>
                      <a:pt x="31096" y="-18"/>
                      <a:pt x="32412" y="5"/>
                    </a:cubicBezTo>
                    <a:lnTo>
                      <a:pt x="123077" y="4"/>
                    </a:lnTo>
                    <a:cubicBezTo>
                      <a:pt x="142960" y="351"/>
                      <a:pt x="159454" y="15489"/>
                      <a:pt x="161500" y="35270"/>
                    </a:cubicBezTo>
                    <a:lnTo>
                      <a:pt x="169423" y="125518"/>
                    </a:lnTo>
                    <a:cubicBezTo>
                      <a:pt x="171598" y="142952"/>
                      <a:pt x="159229" y="158847"/>
                      <a:pt x="141796" y="161022"/>
                    </a:cubicBezTo>
                    <a:cubicBezTo>
                      <a:pt x="140270" y="161213"/>
                      <a:pt x="138732" y="161292"/>
                      <a:pt x="137195" y="16126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1C7815D8-9F76-DF30-0A9F-47981CC32FB5}"/>
                  </a:ext>
                </a:extLst>
              </p:cNvPr>
              <p:cNvSpPr/>
              <p:nvPr/>
            </p:nvSpPr>
            <p:spPr>
              <a:xfrm>
                <a:off x="1234374" y="6316498"/>
                <a:ext cx="169550" cy="161264"/>
              </a:xfrm>
              <a:custGeom>
                <a:avLst/>
                <a:gdLst>
                  <a:gd name="connsiteX0" fmla="*/ 137202 w 169550"/>
                  <a:gd name="connsiteY0" fmla="*/ 161261 h 161264"/>
                  <a:gd name="connsiteX1" fmla="*/ 46537 w 169550"/>
                  <a:gd name="connsiteY1" fmla="*/ 161261 h 161264"/>
                  <a:gd name="connsiteX2" fmla="*/ 8114 w 169550"/>
                  <a:gd name="connsiteY2" fmla="*/ 125996 h 161264"/>
                  <a:gd name="connsiteX3" fmla="*/ 192 w 169550"/>
                  <a:gd name="connsiteY3" fmla="*/ 35271 h 161264"/>
                  <a:gd name="connsiteX4" fmla="*/ 28352 w 169550"/>
                  <a:gd name="connsiteY4" fmla="*/ 189 h 161264"/>
                  <a:gd name="connsiteX5" fmla="*/ 32419 w 169550"/>
                  <a:gd name="connsiteY5" fmla="*/ 6 h 161264"/>
                  <a:gd name="connsiteX6" fmla="*/ 123084 w 169550"/>
                  <a:gd name="connsiteY6" fmla="*/ 6 h 161264"/>
                  <a:gd name="connsiteX7" fmla="*/ 161507 w 169550"/>
                  <a:gd name="connsiteY7" fmla="*/ 35271 h 161264"/>
                  <a:gd name="connsiteX8" fmla="*/ 169311 w 169550"/>
                  <a:gd name="connsiteY8" fmla="*/ 125519 h 161264"/>
                  <a:gd name="connsiteX9" fmla="*/ 141553 w 169550"/>
                  <a:gd name="connsiteY9" fmla="*/ 161028 h 161264"/>
                  <a:gd name="connsiteX10" fmla="*/ 137202 w 169550"/>
                  <a:gd name="connsiteY10" fmla="*/ 161261 h 161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550" h="161264">
                    <a:moveTo>
                      <a:pt x="137202" y="161261"/>
                    </a:moveTo>
                    <a:lnTo>
                      <a:pt x="46537" y="161261"/>
                    </a:lnTo>
                    <a:cubicBezTo>
                      <a:pt x="26654" y="160915"/>
                      <a:pt x="10160" y="145777"/>
                      <a:pt x="8114" y="125996"/>
                    </a:cubicBezTo>
                    <a:lnTo>
                      <a:pt x="192" y="35271"/>
                    </a:lnTo>
                    <a:cubicBezTo>
                      <a:pt x="-1720" y="17807"/>
                      <a:pt x="10888" y="2100"/>
                      <a:pt x="28352" y="189"/>
                    </a:cubicBezTo>
                    <a:cubicBezTo>
                      <a:pt x="29703" y="41"/>
                      <a:pt x="31061" y="-20"/>
                      <a:pt x="32419" y="6"/>
                    </a:cubicBezTo>
                    <a:lnTo>
                      <a:pt x="123084" y="6"/>
                    </a:lnTo>
                    <a:cubicBezTo>
                      <a:pt x="142967" y="352"/>
                      <a:pt x="159461" y="15491"/>
                      <a:pt x="161507" y="35271"/>
                    </a:cubicBezTo>
                    <a:lnTo>
                      <a:pt x="169311" y="125519"/>
                    </a:lnTo>
                    <a:cubicBezTo>
                      <a:pt x="171451" y="142990"/>
                      <a:pt x="159023" y="158888"/>
                      <a:pt x="141553" y="161028"/>
                    </a:cubicBezTo>
                    <a:cubicBezTo>
                      <a:pt x="140110" y="161205"/>
                      <a:pt x="138656" y="161283"/>
                      <a:pt x="137202" y="1612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93FC4916-5B8D-62FF-7853-14FA6CE9411D}"/>
                  </a:ext>
                </a:extLst>
              </p:cNvPr>
              <p:cNvSpPr/>
              <p:nvPr/>
            </p:nvSpPr>
            <p:spPr>
              <a:xfrm>
                <a:off x="1408021" y="6316498"/>
                <a:ext cx="169669" cy="161266"/>
              </a:xfrm>
              <a:custGeom>
                <a:avLst/>
                <a:gdLst>
                  <a:gd name="connsiteX0" fmla="*/ 137202 w 169669"/>
                  <a:gd name="connsiteY0" fmla="*/ 161261 h 161266"/>
                  <a:gd name="connsiteX1" fmla="*/ 46537 w 169669"/>
                  <a:gd name="connsiteY1" fmla="*/ 161261 h 161266"/>
                  <a:gd name="connsiteX2" fmla="*/ 8114 w 169669"/>
                  <a:gd name="connsiteY2" fmla="*/ 125996 h 161266"/>
                  <a:gd name="connsiteX3" fmla="*/ 192 w 169669"/>
                  <a:gd name="connsiteY3" fmla="*/ 35271 h 161266"/>
                  <a:gd name="connsiteX4" fmla="*/ 28352 w 169669"/>
                  <a:gd name="connsiteY4" fmla="*/ 189 h 161266"/>
                  <a:gd name="connsiteX5" fmla="*/ 32419 w 169669"/>
                  <a:gd name="connsiteY5" fmla="*/ 6 h 161266"/>
                  <a:gd name="connsiteX6" fmla="*/ 123084 w 169669"/>
                  <a:gd name="connsiteY6" fmla="*/ 6 h 161266"/>
                  <a:gd name="connsiteX7" fmla="*/ 161447 w 169669"/>
                  <a:gd name="connsiteY7" fmla="*/ 35271 h 161266"/>
                  <a:gd name="connsiteX8" fmla="*/ 169430 w 169669"/>
                  <a:gd name="connsiteY8" fmla="*/ 125519 h 161266"/>
                  <a:gd name="connsiteX9" fmla="*/ 141674 w 169669"/>
                  <a:gd name="connsiteY9" fmla="*/ 161030 h 161266"/>
                  <a:gd name="connsiteX10" fmla="*/ 137202 w 169669"/>
                  <a:gd name="connsiteY10" fmla="*/ 161261 h 16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69" h="161266">
                    <a:moveTo>
                      <a:pt x="137202" y="161261"/>
                    </a:moveTo>
                    <a:lnTo>
                      <a:pt x="46537" y="161261"/>
                    </a:lnTo>
                    <a:cubicBezTo>
                      <a:pt x="26654" y="160915"/>
                      <a:pt x="10160" y="145777"/>
                      <a:pt x="8114" y="125996"/>
                    </a:cubicBezTo>
                    <a:lnTo>
                      <a:pt x="192" y="35271"/>
                    </a:lnTo>
                    <a:cubicBezTo>
                      <a:pt x="-1720" y="17807"/>
                      <a:pt x="10888" y="2100"/>
                      <a:pt x="28352" y="189"/>
                    </a:cubicBezTo>
                    <a:cubicBezTo>
                      <a:pt x="29703" y="41"/>
                      <a:pt x="31061" y="-20"/>
                      <a:pt x="32419" y="6"/>
                    </a:cubicBezTo>
                    <a:lnTo>
                      <a:pt x="123084" y="6"/>
                    </a:lnTo>
                    <a:cubicBezTo>
                      <a:pt x="142955" y="355"/>
                      <a:pt x="159430" y="15500"/>
                      <a:pt x="161447" y="35271"/>
                    </a:cubicBezTo>
                    <a:lnTo>
                      <a:pt x="169430" y="125519"/>
                    </a:lnTo>
                    <a:cubicBezTo>
                      <a:pt x="171571" y="142990"/>
                      <a:pt x="159145" y="158889"/>
                      <a:pt x="141674" y="161030"/>
                    </a:cubicBezTo>
                    <a:cubicBezTo>
                      <a:pt x="140191" y="161212"/>
                      <a:pt x="138697" y="161289"/>
                      <a:pt x="137202" y="1612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58E28260-141D-0CDF-9AA7-96A750DB7DE1}"/>
                  </a:ext>
                </a:extLst>
              </p:cNvPr>
              <p:cNvSpPr/>
              <p:nvPr/>
            </p:nvSpPr>
            <p:spPr>
              <a:xfrm>
                <a:off x="1581667" y="6316498"/>
                <a:ext cx="169626" cy="161268"/>
              </a:xfrm>
              <a:custGeom>
                <a:avLst/>
                <a:gdLst>
                  <a:gd name="connsiteX0" fmla="*/ 137202 w 169626"/>
                  <a:gd name="connsiteY0" fmla="*/ 161261 h 161268"/>
                  <a:gd name="connsiteX1" fmla="*/ 46477 w 169626"/>
                  <a:gd name="connsiteY1" fmla="*/ 161261 h 161268"/>
                  <a:gd name="connsiteX2" fmla="*/ 8114 w 169626"/>
                  <a:gd name="connsiteY2" fmla="*/ 125996 h 161268"/>
                  <a:gd name="connsiteX3" fmla="*/ 192 w 169626"/>
                  <a:gd name="connsiteY3" fmla="*/ 35271 h 161268"/>
                  <a:gd name="connsiteX4" fmla="*/ 28352 w 169626"/>
                  <a:gd name="connsiteY4" fmla="*/ 189 h 161268"/>
                  <a:gd name="connsiteX5" fmla="*/ 32419 w 169626"/>
                  <a:gd name="connsiteY5" fmla="*/ 6 h 161268"/>
                  <a:gd name="connsiteX6" fmla="*/ 123084 w 169626"/>
                  <a:gd name="connsiteY6" fmla="*/ 6 h 161268"/>
                  <a:gd name="connsiteX7" fmla="*/ 161447 w 169626"/>
                  <a:gd name="connsiteY7" fmla="*/ 35271 h 161268"/>
                  <a:gd name="connsiteX8" fmla="*/ 169370 w 169626"/>
                  <a:gd name="connsiteY8" fmla="*/ 125519 h 161268"/>
                  <a:gd name="connsiteX9" fmla="*/ 141870 w 169626"/>
                  <a:gd name="connsiteY9" fmla="*/ 161016 h 161268"/>
                  <a:gd name="connsiteX10" fmla="*/ 137202 w 169626"/>
                  <a:gd name="connsiteY10" fmla="*/ 161261 h 16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6" h="161268">
                    <a:moveTo>
                      <a:pt x="137202" y="161261"/>
                    </a:moveTo>
                    <a:lnTo>
                      <a:pt x="46477" y="161261"/>
                    </a:lnTo>
                    <a:cubicBezTo>
                      <a:pt x="26607" y="160912"/>
                      <a:pt x="10132" y="145767"/>
                      <a:pt x="8114" y="125996"/>
                    </a:cubicBezTo>
                    <a:lnTo>
                      <a:pt x="192" y="35271"/>
                    </a:lnTo>
                    <a:cubicBezTo>
                      <a:pt x="-1720" y="17807"/>
                      <a:pt x="10888" y="2100"/>
                      <a:pt x="28352" y="189"/>
                    </a:cubicBezTo>
                    <a:cubicBezTo>
                      <a:pt x="29703" y="41"/>
                      <a:pt x="31061" y="-20"/>
                      <a:pt x="32419" y="6"/>
                    </a:cubicBezTo>
                    <a:lnTo>
                      <a:pt x="123084" y="6"/>
                    </a:lnTo>
                    <a:cubicBezTo>
                      <a:pt x="142955" y="355"/>
                      <a:pt x="159430" y="15500"/>
                      <a:pt x="161447" y="35271"/>
                    </a:cubicBezTo>
                    <a:lnTo>
                      <a:pt x="169370" y="125519"/>
                    </a:lnTo>
                    <a:cubicBezTo>
                      <a:pt x="171578" y="142915"/>
                      <a:pt x="159266" y="158808"/>
                      <a:pt x="141870" y="161016"/>
                    </a:cubicBezTo>
                    <a:cubicBezTo>
                      <a:pt x="140322" y="161212"/>
                      <a:pt x="138762" y="161294"/>
                      <a:pt x="137202" y="16126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4979D688-0393-8AE5-909C-6853281BC2EB}"/>
                  </a:ext>
                </a:extLst>
              </p:cNvPr>
              <p:cNvSpPr/>
              <p:nvPr/>
            </p:nvSpPr>
            <p:spPr>
              <a:xfrm>
                <a:off x="1045360" y="6140708"/>
                <a:ext cx="169627" cy="161325"/>
              </a:xfrm>
              <a:custGeom>
                <a:avLst/>
                <a:gdLst>
                  <a:gd name="connsiteX0" fmla="*/ 137202 w 169627"/>
                  <a:gd name="connsiteY0" fmla="*/ 161320 h 161325"/>
                  <a:gd name="connsiteX1" fmla="*/ 46537 w 169627"/>
                  <a:gd name="connsiteY1" fmla="*/ 161320 h 161325"/>
                  <a:gd name="connsiteX2" fmla="*/ 8173 w 169627"/>
                  <a:gd name="connsiteY2" fmla="*/ 125995 h 161325"/>
                  <a:gd name="connsiteX3" fmla="*/ 191 w 169627"/>
                  <a:gd name="connsiteY3" fmla="*/ 35330 h 161325"/>
                  <a:gd name="connsiteX4" fmla="*/ 28413 w 169627"/>
                  <a:gd name="connsiteY4" fmla="*/ 188 h 161325"/>
                  <a:gd name="connsiteX5" fmla="*/ 32418 w 169627"/>
                  <a:gd name="connsiteY5" fmla="*/ 5 h 161325"/>
                  <a:gd name="connsiteX6" fmla="*/ 123084 w 169627"/>
                  <a:gd name="connsiteY6" fmla="*/ 5 h 161325"/>
                  <a:gd name="connsiteX7" fmla="*/ 161506 w 169627"/>
                  <a:gd name="connsiteY7" fmla="*/ 35330 h 161325"/>
                  <a:gd name="connsiteX8" fmla="*/ 169429 w 169627"/>
                  <a:gd name="connsiteY8" fmla="*/ 125995 h 161325"/>
                  <a:gd name="connsiteX9" fmla="*/ 141335 w 169627"/>
                  <a:gd name="connsiteY9" fmla="*/ 161131 h 161325"/>
                  <a:gd name="connsiteX10" fmla="*/ 137202 w 169627"/>
                  <a:gd name="connsiteY10" fmla="*/ 161320 h 16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7" h="161325">
                    <a:moveTo>
                      <a:pt x="137202" y="161320"/>
                    </a:moveTo>
                    <a:lnTo>
                      <a:pt x="46537" y="161320"/>
                    </a:lnTo>
                    <a:cubicBezTo>
                      <a:pt x="26656" y="160940"/>
                      <a:pt x="10188" y="145777"/>
                      <a:pt x="8173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77" y="381"/>
                      <a:pt x="159463" y="15538"/>
                      <a:pt x="161506" y="35330"/>
                    </a:cubicBezTo>
                    <a:lnTo>
                      <a:pt x="169429" y="125995"/>
                    </a:lnTo>
                    <a:cubicBezTo>
                      <a:pt x="171374" y="143455"/>
                      <a:pt x="158795" y="159186"/>
                      <a:pt x="141335" y="161131"/>
                    </a:cubicBezTo>
                    <a:cubicBezTo>
                      <a:pt x="139963" y="161283"/>
                      <a:pt x="138582" y="161347"/>
                      <a:pt x="137202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67F8B0E2-4AE0-EF3D-2B0B-510167C60C14}"/>
                  </a:ext>
                </a:extLst>
              </p:cNvPr>
              <p:cNvSpPr/>
              <p:nvPr/>
            </p:nvSpPr>
            <p:spPr>
              <a:xfrm>
                <a:off x="1218827" y="6140708"/>
                <a:ext cx="169620" cy="161324"/>
              </a:xfrm>
              <a:custGeom>
                <a:avLst/>
                <a:gdLst>
                  <a:gd name="connsiteX0" fmla="*/ 137202 w 169620"/>
                  <a:gd name="connsiteY0" fmla="*/ 161320 h 161324"/>
                  <a:gd name="connsiteX1" fmla="*/ 46715 w 169620"/>
                  <a:gd name="connsiteY1" fmla="*/ 161320 h 161324"/>
                  <a:gd name="connsiteX2" fmla="*/ 8293 w 169620"/>
                  <a:gd name="connsiteY2" fmla="*/ 125995 h 161324"/>
                  <a:gd name="connsiteX3" fmla="*/ 191 w 169620"/>
                  <a:gd name="connsiteY3" fmla="*/ 35330 h 161324"/>
                  <a:gd name="connsiteX4" fmla="*/ 28413 w 169620"/>
                  <a:gd name="connsiteY4" fmla="*/ 188 h 161324"/>
                  <a:gd name="connsiteX5" fmla="*/ 32418 w 169620"/>
                  <a:gd name="connsiteY5" fmla="*/ 5 h 161324"/>
                  <a:gd name="connsiteX6" fmla="*/ 123084 w 169620"/>
                  <a:gd name="connsiteY6" fmla="*/ 5 h 161324"/>
                  <a:gd name="connsiteX7" fmla="*/ 161506 w 169620"/>
                  <a:gd name="connsiteY7" fmla="*/ 35330 h 161324"/>
                  <a:gd name="connsiteX8" fmla="*/ 169429 w 169620"/>
                  <a:gd name="connsiteY8" fmla="*/ 125995 h 161324"/>
                  <a:gd name="connsiteX9" fmla="*/ 141207 w 169620"/>
                  <a:gd name="connsiteY9" fmla="*/ 161136 h 161324"/>
                  <a:gd name="connsiteX10" fmla="*/ 137202 w 169620"/>
                  <a:gd name="connsiteY10" fmla="*/ 161320 h 16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0" h="161324">
                    <a:moveTo>
                      <a:pt x="137202" y="161320"/>
                    </a:moveTo>
                    <a:lnTo>
                      <a:pt x="46715" y="161320"/>
                    </a:lnTo>
                    <a:cubicBezTo>
                      <a:pt x="26822" y="160944"/>
                      <a:pt x="10336" y="145786"/>
                      <a:pt x="8293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77" y="381"/>
                      <a:pt x="159463" y="15538"/>
                      <a:pt x="161506" y="35330"/>
                    </a:cubicBezTo>
                    <a:lnTo>
                      <a:pt x="169429" y="125995"/>
                    </a:lnTo>
                    <a:cubicBezTo>
                      <a:pt x="171340" y="143492"/>
                      <a:pt x="158705" y="159226"/>
                      <a:pt x="141207" y="161136"/>
                    </a:cubicBezTo>
                    <a:cubicBezTo>
                      <a:pt x="139877" y="161282"/>
                      <a:pt x="138540" y="161343"/>
                      <a:pt x="137202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736EF5EE-80CE-B405-E640-4665A36A66D0}"/>
                  </a:ext>
                </a:extLst>
              </p:cNvPr>
              <p:cNvSpPr/>
              <p:nvPr/>
            </p:nvSpPr>
            <p:spPr>
              <a:xfrm>
                <a:off x="1392890" y="6140708"/>
                <a:ext cx="169620" cy="161329"/>
              </a:xfrm>
              <a:custGeom>
                <a:avLst/>
                <a:gdLst>
                  <a:gd name="connsiteX0" fmla="*/ 136964 w 169620"/>
                  <a:gd name="connsiteY0" fmla="*/ 161320 h 161329"/>
                  <a:gd name="connsiteX1" fmla="*/ 46536 w 169620"/>
                  <a:gd name="connsiteY1" fmla="*/ 161320 h 161329"/>
                  <a:gd name="connsiteX2" fmla="*/ 8114 w 169620"/>
                  <a:gd name="connsiteY2" fmla="*/ 125995 h 161329"/>
                  <a:gd name="connsiteX3" fmla="*/ 191 w 169620"/>
                  <a:gd name="connsiteY3" fmla="*/ 35330 h 161329"/>
                  <a:gd name="connsiteX4" fmla="*/ 28413 w 169620"/>
                  <a:gd name="connsiteY4" fmla="*/ 188 h 161329"/>
                  <a:gd name="connsiteX5" fmla="*/ 32418 w 169620"/>
                  <a:gd name="connsiteY5" fmla="*/ 5 h 161329"/>
                  <a:gd name="connsiteX6" fmla="*/ 123084 w 169620"/>
                  <a:gd name="connsiteY6" fmla="*/ 5 h 161329"/>
                  <a:gd name="connsiteX7" fmla="*/ 161506 w 169620"/>
                  <a:gd name="connsiteY7" fmla="*/ 35330 h 161329"/>
                  <a:gd name="connsiteX8" fmla="*/ 169429 w 169620"/>
                  <a:gd name="connsiteY8" fmla="*/ 125995 h 161329"/>
                  <a:gd name="connsiteX9" fmla="*/ 141213 w 169620"/>
                  <a:gd name="connsiteY9" fmla="*/ 161141 h 161329"/>
                  <a:gd name="connsiteX10" fmla="*/ 136964 w 169620"/>
                  <a:gd name="connsiteY10" fmla="*/ 161320 h 16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620" h="161329">
                    <a:moveTo>
                      <a:pt x="136964" y="161320"/>
                    </a:moveTo>
                    <a:lnTo>
                      <a:pt x="46536" y="161320"/>
                    </a:lnTo>
                    <a:cubicBezTo>
                      <a:pt x="26643" y="160944"/>
                      <a:pt x="10157" y="145786"/>
                      <a:pt x="8114" y="125995"/>
                    </a:cubicBezTo>
                    <a:lnTo>
                      <a:pt x="191" y="35330"/>
                    </a:lnTo>
                    <a:cubicBezTo>
                      <a:pt x="-1720" y="17832"/>
                      <a:pt x="10916" y="2099"/>
                      <a:pt x="28413" y="188"/>
                    </a:cubicBezTo>
                    <a:cubicBezTo>
                      <a:pt x="29743" y="43"/>
                      <a:pt x="31081" y="-18"/>
                      <a:pt x="32418" y="5"/>
                    </a:cubicBezTo>
                    <a:lnTo>
                      <a:pt x="123084" y="5"/>
                    </a:lnTo>
                    <a:cubicBezTo>
                      <a:pt x="142977" y="381"/>
                      <a:pt x="159463" y="15538"/>
                      <a:pt x="161506" y="35330"/>
                    </a:cubicBezTo>
                    <a:lnTo>
                      <a:pt x="169429" y="125995"/>
                    </a:lnTo>
                    <a:cubicBezTo>
                      <a:pt x="171343" y="143492"/>
                      <a:pt x="158710" y="159227"/>
                      <a:pt x="141213" y="161141"/>
                    </a:cubicBezTo>
                    <a:cubicBezTo>
                      <a:pt x="139802" y="161295"/>
                      <a:pt x="138383" y="161355"/>
                      <a:pt x="136964" y="16132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2" name="Forma Livre: Forma 2231">
                <a:extLst>
                  <a:ext uri="{FF2B5EF4-FFF2-40B4-BE49-F238E27FC236}">
                    <a16:creationId xmlns:a16="http://schemas.microsoft.com/office/drawing/2014/main" id="{59DAEF79-D4A7-7CF0-9E39-5C81B718B83D}"/>
                  </a:ext>
                </a:extLst>
              </p:cNvPr>
              <p:cNvSpPr/>
              <p:nvPr/>
            </p:nvSpPr>
            <p:spPr>
              <a:xfrm>
                <a:off x="1566291" y="6140707"/>
                <a:ext cx="169866" cy="161330"/>
              </a:xfrm>
              <a:custGeom>
                <a:avLst/>
                <a:gdLst>
                  <a:gd name="connsiteX0" fmla="*/ 137209 w 169866"/>
                  <a:gd name="connsiteY0" fmla="*/ 161321 h 161330"/>
                  <a:gd name="connsiteX1" fmla="*/ 46544 w 169866"/>
                  <a:gd name="connsiteY1" fmla="*/ 161321 h 161330"/>
                  <a:gd name="connsiteX2" fmla="*/ 8121 w 169866"/>
                  <a:gd name="connsiteY2" fmla="*/ 125996 h 161330"/>
                  <a:gd name="connsiteX3" fmla="*/ 198 w 169866"/>
                  <a:gd name="connsiteY3" fmla="*/ 35331 h 161330"/>
                  <a:gd name="connsiteX4" fmla="*/ 28293 w 169866"/>
                  <a:gd name="connsiteY4" fmla="*/ 195 h 161330"/>
                  <a:gd name="connsiteX5" fmla="*/ 32425 w 169866"/>
                  <a:gd name="connsiteY5" fmla="*/ 6 h 161330"/>
                  <a:gd name="connsiteX6" fmla="*/ 123329 w 169866"/>
                  <a:gd name="connsiteY6" fmla="*/ 6 h 161330"/>
                  <a:gd name="connsiteX7" fmla="*/ 161692 w 169866"/>
                  <a:gd name="connsiteY7" fmla="*/ 35331 h 161330"/>
                  <a:gd name="connsiteX8" fmla="*/ 169675 w 169866"/>
                  <a:gd name="connsiteY8" fmla="*/ 125996 h 161330"/>
                  <a:gd name="connsiteX9" fmla="*/ 141458 w 169866"/>
                  <a:gd name="connsiteY9" fmla="*/ 161142 h 161330"/>
                  <a:gd name="connsiteX10" fmla="*/ 137209 w 169866"/>
                  <a:gd name="connsiteY10" fmla="*/ 161321 h 161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9866" h="161330">
                    <a:moveTo>
                      <a:pt x="137209" y="161321"/>
                    </a:moveTo>
                    <a:lnTo>
                      <a:pt x="46544" y="161321"/>
                    </a:lnTo>
                    <a:cubicBezTo>
                      <a:pt x="26651" y="160945"/>
                      <a:pt x="10164" y="145788"/>
                      <a:pt x="8121" y="125996"/>
                    </a:cubicBezTo>
                    <a:lnTo>
                      <a:pt x="198" y="35331"/>
                    </a:lnTo>
                    <a:cubicBezTo>
                      <a:pt x="-1746" y="17870"/>
                      <a:pt x="10832" y="2140"/>
                      <a:pt x="28293" y="195"/>
                    </a:cubicBezTo>
                    <a:cubicBezTo>
                      <a:pt x="29665" y="43"/>
                      <a:pt x="31045" y="-21"/>
                      <a:pt x="32425" y="6"/>
                    </a:cubicBezTo>
                    <a:lnTo>
                      <a:pt x="123329" y="6"/>
                    </a:lnTo>
                    <a:cubicBezTo>
                      <a:pt x="143210" y="386"/>
                      <a:pt x="159677" y="15549"/>
                      <a:pt x="161692" y="35331"/>
                    </a:cubicBezTo>
                    <a:lnTo>
                      <a:pt x="169675" y="125996"/>
                    </a:lnTo>
                    <a:cubicBezTo>
                      <a:pt x="171588" y="143493"/>
                      <a:pt x="158955" y="159228"/>
                      <a:pt x="141458" y="161142"/>
                    </a:cubicBezTo>
                    <a:cubicBezTo>
                      <a:pt x="140047" y="161296"/>
                      <a:pt x="138628" y="161356"/>
                      <a:pt x="137209" y="16132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3" name="Forma Livre: Forma 2232">
                <a:extLst>
                  <a:ext uri="{FF2B5EF4-FFF2-40B4-BE49-F238E27FC236}">
                    <a16:creationId xmlns:a16="http://schemas.microsoft.com/office/drawing/2014/main" id="{E7C015FF-91C3-3023-369F-2BDDF90EBA5A}"/>
                  </a:ext>
                </a:extLst>
              </p:cNvPr>
              <p:cNvSpPr/>
              <p:nvPr/>
            </p:nvSpPr>
            <p:spPr>
              <a:xfrm>
                <a:off x="1367228" y="5938890"/>
                <a:ext cx="46881" cy="97158"/>
              </a:xfrm>
              <a:custGeom>
                <a:avLst/>
                <a:gdLst>
                  <a:gd name="connsiteX0" fmla="*/ 38363 w 46881"/>
                  <a:gd name="connsiteY0" fmla="*/ 0 h 97158"/>
                  <a:gd name="connsiteX1" fmla="*/ 46881 w 46881"/>
                  <a:gd name="connsiteY1" fmla="*/ 97159 h 97158"/>
                  <a:gd name="connsiteX2" fmla="*/ 29011 w 46881"/>
                  <a:gd name="connsiteY2" fmla="*/ 97159 h 97158"/>
                  <a:gd name="connsiteX3" fmla="*/ 21862 w 46881"/>
                  <a:gd name="connsiteY3" fmla="*/ 15131 h 97158"/>
                  <a:gd name="connsiteX4" fmla="*/ 1311 w 46881"/>
                  <a:gd name="connsiteY4" fmla="*/ 15131 h 97158"/>
                  <a:gd name="connsiteX5" fmla="*/ 0 w 46881"/>
                  <a:gd name="connsiteY5" fmla="*/ 0 h 9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881" h="97158">
                    <a:moveTo>
                      <a:pt x="38363" y="0"/>
                    </a:moveTo>
                    <a:lnTo>
                      <a:pt x="46881" y="97159"/>
                    </a:lnTo>
                    <a:lnTo>
                      <a:pt x="29011" y="97159"/>
                    </a:lnTo>
                    <a:lnTo>
                      <a:pt x="21862" y="15131"/>
                    </a:lnTo>
                    <a:lnTo>
                      <a:pt x="1311" y="15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4" name="Forma Livre: Forma 2233">
                <a:extLst>
                  <a:ext uri="{FF2B5EF4-FFF2-40B4-BE49-F238E27FC236}">
                    <a16:creationId xmlns:a16="http://schemas.microsoft.com/office/drawing/2014/main" id="{DA53E820-A624-509D-12F9-A7B4E9ECAFF4}"/>
                  </a:ext>
                </a:extLst>
              </p:cNvPr>
              <p:cNvSpPr/>
              <p:nvPr/>
            </p:nvSpPr>
            <p:spPr>
              <a:xfrm>
                <a:off x="1431808" y="6013940"/>
                <a:ext cx="22964" cy="23067"/>
              </a:xfrm>
              <a:custGeom>
                <a:avLst/>
                <a:gdLst>
                  <a:gd name="connsiteX0" fmla="*/ 113 w 22964"/>
                  <a:gd name="connsiteY0" fmla="*/ 11565 h 23067"/>
                  <a:gd name="connsiteX1" fmla="*/ 8571 w 22964"/>
                  <a:gd name="connsiteY1" fmla="*/ 112 h 23067"/>
                  <a:gd name="connsiteX2" fmla="*/ 10479 w 22964"/>
                  <a:gd name="connsiteY2" fmla="*/ 8 h 23067"/>
                  <a:gd name="connsiteX3" fmla="*/ 22869 w 22964"/>
                  <a:gd name="connsiteY3" fmla="*/ 11565 h 23067"/>
                  <a:gd name="connsiteX4" fmla="*/ 14212 w 22964"/>
                  <a:gd name="connsiteY4" fmla="*/ 22974 h 23067"/>
                  <a:gd name="connsiteX5" fmla="*/ 12504 w 22964"/>
                  <a:gd name="connsiteY5" fmla="*/ 23062 h 23067"/>
                  <a:gd name="connsiteX6" fmla="*/ 113 w 22964"/>
                  <a:gd name="connsiteY6" fmla="*/ 11565 h 23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64" h="23067">
                    <a:moveTo>
                      <a:pt x="113" y="11565"/>
                    </a:moveTo>
                    <a:cubicBezTo>
                      <a:pt x="-714" y="6067"/>
                      <a:pt x="3073" y="939"/>
                      <a:pt x="8571" y="112"/>
                    </a:cubicBezTo>
                    <a:cubicBezTo>
                      <a:pt x="9202" y="17"/>
                      <a:pt x="9841" y="-18"/>
                      <a:pt x="10479" y="8"/>
                    </a:cubicBezTo>
                    <a:cubicBezTo>
                      <a:pt x="17020" y="-36"/>
                      <a:pt x="22458" y="5036"/>
                      <a:pt x="22869" y="11565"/>
                    </a:cubicBezTo>
                    <a:cubicBezTo>
                      <a:pt x="23629" y="17106"/>
                      <a:pt x="19753" y="22214"/>
                      <a:pt x="14212" y="22974"/>
                    </a:cubicBezTo>
                    <a:cubicBezTo>
                      <a:pt x="13646" y="23051"/>
                      <a:pt x="13075" y="23081"/>
                      <a:pt x="12504" y="23062"/>
                    </a:cubicBezTo>
                    <a:cubicBezTo>
                      <a:pt x="6018" y="23021"/>
                      <a:pt x="638" y="18030"/>
                      <a:pt x="113" y="115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5" name="Forma Livre: Forma 2234">
                <a:extLst>
                  <a:ext uri="{FF2B5EF4-FFF2-40B4-BE49-F238E27FC236}">
                    <a16:creationId xmlns:a16="http://schemas.microsoft.com/office/drawing/2014/main" id="{A1D9B8D7-5F08-4AC2-C867-A135FCCE7545}"/>
                  </a:ext>
                </a:extLst>
              </p:cNvPr>
              <p:cNvSpPr/>
              <p:nvPr/>
            </p:nvSpPr>
            <p:spPr>
              <a:xfrm>
                <a:off x="1454558" y="5938890"/>
                <a:ext cx="76487" cy="96979"/>
              </a:xfrm>
              <a:custGeom>
                <a:avLst/>
                <a:gdLst>
                  <a:gd name="connsiteX0" fmla="*/ 75416 w 76487"/>
                  <a:gd name="connsiteY0" fmla="*/ 0 h 96979"/>
                  <a:gd name="connsiteX1" fmla="*/ 76488 w 76487"/>
                  <a:gd name="connsiteY1" fmla="*/ 11914 h 96979"/>
                  <a:gd name="connsiteX2" fmla="*/ 46167 w 76487"/>
                  <a:gd name="connsiteY2" fmla="*/ 96980 h 96979"/>
                  <a:gd name="connsiteX3" fmla="*/ 26866 w 76487"/>
                  <a:gd name="connsiteY3" fmla="*/ 96980 h 96979"/>
                  <a:gd name="connsiteX4" fmla="*/ 56353 w 76487"/>
                  <a:gd name="connsiteY4" fmla="*/ 15250 h 96979"/>
                  <a:gd name="connsiteX5" fmla="*/ 18169 w 76487"/>
                  <a:gd name="connsiteY5" fmla="*/ 15250 h 96979"/>
                  <a:gd name="connsiteX6" fmla="*/ 19599 w 76487"/>
                  <a:gd name="connsiteY6" fmla="*/ 31810 h 96979"/>
                  <a:gd name="connsiteX7" fmla="*/ 2740 w 76487"/>
                  <a:gd name="connsiteY7" fmla="*/ 31810 h 96979"/>
                  <a:gd name="connsiteX8" fmla="*/ 0 w 76487"/>
                  <a:gd name="connsiteY8" fmla="*/ 0 h 9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487" h="96979">
                    <a:moveTo>
                      <a:pt x="75416" y="0"/>
                    </a:moveTo>
                    <a:lnTo>
                      <a:pt x="76488" y="11914"/>
                    </a:lnTo>
                    <a:lnTo>
                      <a:pt x="46167" y="96980"/>
                    </a:lnTo>
                    <a:lnTo>
                      <a:pt x="26866" y="96980"/>
                    </a:lnTo>
                    <a:lnTo>
                      <a:pt x="56353" y="15250"/>
                    </a:lnTo>
                    <a:lnTo>
                      <a:pt x="18169" y="15250"/>
                    </a:lnTo>
                    <a:lnTo>
                      <a:pt x="19599" y="31810"/>
                    </a:lnTo>
                    <a:lnTo>
                      <a:pt x="2740" y="318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6" name="Forma Livre: Forma 2235">
                <a:extLst>
                  <a:ext uri="{FF2B5EF4-FFF2-40B4-BE49-F238E27FC236}">
                    <a16:creationId xmlns:a16="http://schemas.microsoft.com/office/drawing/2014/main" id="{09AE1193-BC01-9F1C-ABFE-E91391A0CED3}"/>
                  </a:ext>
                </a:extLst>
              </p:cNvPr>
              <p:cNvSpPr/>
              <p:nvPr/>
            </p:nvSpPr>
            <p:spPr>
              <a:xfrm>
                <a:off x="1538909" y="5938711"/>
                <a:ext cx="76547" cy="97158"/>
              </a:xfrm>
              <a:custGeom>
                <a:avLst/>
                <a:gdLst>
                  <a:gd name="connsiteX0" fmla="*/ 75475 w 76547"/>
                  <a:gd name="connsiteY0" fmla="*/ 179 h 97158"/>
                  <a:gd name="connsiteX1" fmla="*/ 76547 w 76547"/>
                  <a:gd name="connsiteY1" fmla="*/ 12093 h 97158"/>
                  <a:gd name="connsiteX2" fmla="*/ 46226 w 76547"/>
                  <a:gd name="connsiteY2" fmla="*/ 97159 h 97158"/>
                  <a:gd name="connsiteX3" fmla="*/ 26926 w 76547"/>
                  <a:gd name="connsiteY3" fmla="*/ 97159 h 97158"/>
                  <a:gd name="connsiteX4" fmla="*/ 56294 w 76547"/>
                  <a:gd name="connsiteY4" fmla="*/ 15250 h 97158"/>
                  <a:gd name="connsiteX5" fmla="*/ 18109 w 76547"/>
                  <a:gd name="connsiteY5" fmla="*/ 15250 h 97158"/>
                  <a:gd name="connsiteX6" fmla="*/ 19539 w 76547"/>
                  <a:gd name="connsiteY6" fmla="*/ 31810 h 97158"/>
                  <a:gd name="connsiteX7" fmla="*/ 2740 w 76547"/>
                  <a:gd name="connsiteY7" fmla="*/ 31810 h 97158"/>
                  <a:gd name="connsiteX8" fmla="*/ 0 w 76547"/>
                  <a:gd name="connsiteY8" fmla="*/ 0 h 9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547" h="97158">
                    <a:moveTo>
                      <a:pt x="75475" y="179"/>
                    </a:moveTo>
                    <a:lnTo>
                      <a:pt x="76547" y="12093"/>
                    </a:lnTo>
                    <a:lnTo>
                      <a:pt x="46226" y="97159"/>
                    </a:lnTo>
                    <a:lnTo>
                      <a:pt x="26926" y="97159"/>
                    </a:lnTo>
                    <a:lnTo>
                      <a:pt x="56294" y="15250"/>
                    </a:lnTo>
                    <a:lnTo>
                      <a:pt x="18109" y="15250"/>
                    </a:lnTo>
                    <a:lnTo>
                      <a:pt x="19539" y="31810"/>
                    </a:lnTo>
                    <a:lnTo>
                      <a:pt x="2740" y="318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7" name="Forma Livre: Forma 2236">
                <a:extLst>
                  <a:ext uri="{FF2B5EF4-FFF2-40B4-BE49-F238E27FC236}">
                    <a16:creationId xmlns:a16="http://schemas.microsoft.com/office/drawing/2014/main" id="{FDB02253-C6DE-1E9B-3459-CA5686F95253}"/>
                  </a:ext>
                </a:extLst>
              </p:cNvPr>
              <p:cNvSpPr/>
              <p:nvPr/>
            </p:nvSpPr>
            <p:spPr>
              <a:xfrm>
                <a:off x="1623260" y="5938711"/>
                <a:ext cx="76606" cy="97158"/>
              </a:xfrm>
              <a:custGeom>
                <a:avLst/>
                <a:gdLst>
                  <a:gd name="connsiteX0" fmla="*/ 75535 w 76606"/>
                  <a:gd name="connsiteY0" fmla="*/ 179 h 97158"/>
                  <a:gd name="connsiteX1" fmla="*/ 76607 w 76606"/>
                  <a:gd name="connsiteY1" fmla="*/ 12093 h 97158"/>
                  <a:gd name="connsiteX2" fmla="*/ 46286 w 76606"/>
                  <a:gd name="connsiteY2" fmla="*/ 97159 h 97158"/>
                  <a:gd name="connsiteX3" fmla="*/ 26985 w 76606"/>
                  <a:gd name="connsiteY3" fmla="*/ 97159 h 97158"/>
                  <a:gd name="connsiteX4" fmla="*/ 56353 w 76606"/>
                  <a:gd name="connsiteY4" fmla="*/ 15250 h 97158"/>
                  <a:gd name="connsiteX5" fmla="*/ 18169 w 76606"/>
                  <a:gd name="connsiteY5" fmla="*/ 15250 h 97158"/>
                  <a:gd name="connsiteX6" fmla="*/ 19598 w 76606"/>
                  <a:gd name="connsiteY6" fmla="*/ 31810 h 97158"/>
                  <a:gd name="connsiteX7" fmla="*/ 2800 w 76606"/>
                  <a:gd name="connsiteY7" fmla="*/ 31810 h 97158"/>
                  <a:gd name="connsiteX8" fmla="*/ 0 w 76606"/>
                  <a:gd name="connsiteY8" fmla="*/ 0 h 97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6" h="97158">
                    <a:moveTo>
                      <a:pt x="75535" y="179"/>
                    </a:moveTo>
                    <a:lnTo>
                      <a:pt x="76607" y="12093"/>
                    </a:lnTo>
                    <a:lnTo>
                      <a:pt x="46286" y="97159"/>
                    </a:lnTo>
                    <a:lnTo>
                      <a:pt x="26985" y="97159"/>
                    </a:lnTo>
                    <a:lnTo>
                      <a:pt x="56353" y="15250"/>
                    </a:lnTo>
                    <a:lnTo>
                      <a:pt x="18169" y="15250"/>
                    </a:lnTo>
                    <a:lnTo>
                      <a:pt x="19598" y="31810"/>
                    </a:lnTo>
                    <a:lnTo>
                      <a:pt x="2800" y="318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8" name="Forma Livre: Forma 2237">
                <a:extLst>
                  <a:ext uri="{FF2B5EF4-FFF2-40B4-BE49-F238E27FC236}">
                    <a16:creationId xmlns:a16="http://schemas.microsoft.com/office/drawing/2014/main" id="{2C6EBC60-4E7B-D955-F5BC-18E4AF5E68F4}"/>
                  </a:ext>
                </a:extLst>
              </p:cNvPr>
              <p:cNvSpPr/>
              <p:nvPr/>
            </p:nvSpPr>
            <p:spPr>
              <a:xfrm>
                <a:off x="1260853" y="6893915"/>
                <a:ext cx="42083" cy="51468"/>
              </a:xfrm>
              <a:custGeom>
                <a:avLst/>
                <a:gdLst>
                  <a:gd name="connsiteX0" fmla="*/ 162 w 42083"/>
                  <a:gd name="connsiteY0" fmla="*/ 25734 h 51468"/>
                  <a:gd name="connsiteX1" fmla="*/ 18748 w 42083"/>
                  <a:gd name="connsiteY1" fmla="*/ 0 h 51468"/>
                  <a:gd name="connsiteX2" fmla="*/ 41921 w 42083"/>
                  <a:gd name="connsiteY2" fmla="*/ 25734 h 51468"/>
                  <a:gd name="connsiteX3" fmla="*/ 23275 w 42083"/>
                  <a:gd name="connsiteY3" fmla="*/ 51468 h 51468"/>
                  <a:gd name="connsiteX4" fmla="*/ 162 w 42083"/>
                  <a:gd name="connsiteY4" fmla="*/ 25734 h 51468"/>
                  <a:gd name="connsiteX5" fmla="*/ 32568 w 42083"/>
                  <a:gd name="connsiteY5" fmla="*/ 25734 h 51468"/>
                  <a:gd name="connsiteX6" fmla="*/ 19463 w 42083"/>
                  <a:gd name="connsiteY6" fmla="*/ 7863 h 51468"/>
                  <a:gd name="connsiteX7" fmla="*/ 9515 w 42083"/>
                  <a:gd name="connsiteY7" fmla="*/ 25734 h 51468"/>
                  <a:gd name="connsiteX8" fmla="*/ 22561 w 42083"/>
                  <a:gd name="connsiteY8" fmla="*/ 43605 h 51468"/>
                  <a:gd name="connsiteX9" fmla="*/ 32568 w 42083"/>
                  <a:gd name="connsiteY9" fmla="*/ 25734 h 51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083" h="51468">
                    <a:moveTo>
                      <a:pt x="162" y="25734"/>
                    </a:moveTo>
                    <a:cubicBezTo>
                      <a:pt x="-1267" y="9293"/>
                      <a:pt x="6894" y="0"/>
                      <a:pt x="18748" y="0"/>
                    </a:cubicBezTo>
                    <a:cubicBezTo>
                      <a:pt x="30603" y="0"/>
                      <a:pt x="40491" y="9293"/>
                      <a:pt x="41921" y="25734"/>
                    </a:cubicBezTo>
                    <a:cubicBezTo>
                      <a:pt x="43351" y="42176"/>
                      <a:pt x="35189" y="51468"/>
                      <a:pt x="23275" y="51468"/>
                    </a:cubicBezTo>
                    <a:cubicBezTo>
                      <a:pt x="11361" y="51468"/>
                      <a:pt x="1592" y="42176"/>
                      <a:pt x="162" y="25734"/>
                    </a:cubicBezTo>
                    <a:close/>
                    <a:moveTo>
                      <a:pt x="32568" y="25734"/>
                    </a:moveTo>
                    <a:cubicBezTo>
                      <a:pt x="31496" y="13820"/>
                      <a:pt x="26314" y="7863"/>
                      <a:pt x="19463" y="7863"/>
                    </a:cubicBezTo>
                    <a:cubicBezTo>
                      <a:pt x="12612" y="7863"/>
                      <a:pt x="8443" y="13403"/>
                      <a:pt x="9515" y="25734"/>
                    </a:cubicBezTo>
                    <a:cubicBezTo>
                      <a:pt x="10587" y="38065"/>
                      <a:pt x="15472" y="43605"/>
                      <a:pt x="22561" y="43605"/>
                    </a:cubicBezTo>
                    <a:cubicBezTo>
                      <a:pt x="29649" y="43605"/>
                      <a:pt x="33641" y="37827"/>
                      <a:pt x="32568" y="257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39" name="Forma Livre: Forma 2238">
                <a:extLst>
                  <a:ext uri="{FF2B5EF4-FFF2-40B4-BE49-F238E27FC236}">
                    <a16:creationId xmlns:a16="http://schemas.microsoft.com/office/drawing/2014/main" id="{E8749967-DCFF-087C-A9B8-341D12E55AD3}"/>
                  </a:ext>
                </a:extLst>
              </p:cNvPr>
              <p:cNvSpPr/>
              <p:nvPr/>
            </p:nvSpPr>
            <p:spPr>
              <a:xfrm>
                <a:off x="1151525" y="6723128"/>
                <a:ext cx="24244" cy="50038"/>
              </a:xfrm>
              <a:custGeom>
                <a:avLst/>
                <a:gdLst>
                  <a:gd name="connsiteX0" fmla="*/ 19837 w 24244"/>
                  <a:gd name="connsiteY0" fmla="*/ 0 h 50038"/>
                  <a:gd name="connsiteX1" fmla="*/ 24245 w 24244"/>
                  <a:gd name="connsiteY1" fmla="*/ 50039 h 50038"/>
                  <a:gd name="connsiteX2" fmla="*/ 14952 w 24244"/>
                  <a:gd name="connsiteY2" fmla="*/ 50039 h 50038"/>
                  <a:gd name="connsiteX3" fmla="*/ 11259 w 24244"/>
                  <a:gd name="connsiteY3" fmla="*/ 7804 h 50038"/>
                  <a:gd name="connsiteX4" fmla="*/ 655 w 24244"/>
                  <a:gd name="connsiteY4" fmla="*/ 7804 h 50038"/>
                  <a:gd name="connsiteX5" fmla="*/ 0 w 24244"/>
                  <a:gd name="connsiteY5" fmla="*/ 0 h 5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44" h="50038">
                    <a:moveTo>
                      <a:pt x="19837" y="0"/>
                    </a:moveTo>
                    <a:lnTo>
                      <a:pt x="24245" y="50039"/>
                    </a:lnTo>
                    <a:lnTo>
                      <a:pt x="14952" y="50039"/>
                    </a:lnTo>
                    <a:lnTo>
                      <a:pt x="11259" y="7804"/>
                    </a:lnTo>
                    <a:lnTo>
                      <a:pt x="655" y="780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0" name="Forma Livre: Forma 2239">
                <a:extLst>
                  <a:ext uri="{FF2B5EF4-FFF2-40B4-BE49-F238E27FC236}">
                    <a16:creationId xmlns:a16="http://schemas.microsoft.com/office/drawing/2014/main" id="{847A4A42-F6C8-9897-2EED-67CD990CE187}"/>
                  </a:ext>
                </a:extLst>
              </p:cNvPr>
              <p:cNvSpPr/>
              <p:nvPr/>
            </p:nvSpPr>
            <p:spPr>
              <a:xfrm>
                <a:off x="1324695" y="6722600"/>
                <a:ext cx="42532" cy="50566"/>
              </a:xfrm>
              <a:custGeom>
                <a:avLst/>
                <a:gdLst>
                  <a:gd name="connsiteX0" fmla="*/ 41818 w 42532"/>
                  <a:gd name="connsiteY0" fmla="*/ 42703 h 50566"/>
                  <a:gd name="connsiteX1" fmla="*/ 42533 w 42532"/>
                  <a:gd name="connsiteY1" fmla="*/ 50566 h 50566"/>
                  <a:gd name="connsiteX2" fmla="*/ 5659 w 42532"/>
                  <a:gd name="connsiteY2" fmla="*/ 50566 h 50566"/>
                  <a:gd name="connsiteX3" fmla="*/ 5123 w 42532"/>
                  <a:gd name="connsiteY3" fmla="*/ 44609 h 50566"/>
                  <a:gd name="connsiteX4" fmla="*/ 23292 w 42532"/>
                  <a:gd name="connsiteY4" fmla="*/ 25726 h 50566"/>
                  <a:gd name="connsiteX5" fmla="*/ 28117 w 42532"/>
                  <a:gd name="connsiteY5" fmla="*/ 15361 h 50566"/>
                  <a:gd name="connsiteX6" fmla="*/ 18228 w 42532"/>
                  <a:gd name="connsiteY6" fmla="*/ 8153 h 50566"/>
                  <a:gd name="connsiteX7" fmla="*/ 6970 w 42532"/>
                  <a:gd name="connsiteY7" fmla="*/ 13335 h 50566"/>
                  <a:gd name="connsiteX8" fmla="*/ 0 w 42532"/>
                  <a:gd name="connsiteY8" fmla="*/ 8331 h 50566"/>
                  <a:gd name="connsiteX9" fmla="*/ 18288 w 42532"/>
                  <a:gd name="connsiteY9" fmla="*/ 51 h 50566"/>
                  <a:gd name="connsiteX10" fmla="*/ 37410 w 42532"/>
                  <a:gd name="connsiteY10" fmla="*/ 14407 h 50566"/>
                  <a:gd name="connsiteX11" fmla="*/ 30500 w 42532"/>
                  <a:gd name="connsiteY11" fmla="*/ 30193 h 50566"/>
                  <a:gd name="connsiteX12" fmla="*/ 18228 w 42532"/>
                  <a:gd name="connsiteY12" fmla="*/ 42941 h 50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532" h="50566">
                    <a:moveTo>
                      <a:pt x="41818" y="42703"/>
                    </a:moveTo>
                    <a:lnTo>
                      <a:pt x="42533" y="50566"/>
                    </a:lnTo>
                    <a:lnTo>
                      <a:pt x="5659" y="50566"/>
                    </a:lnTo>
                    <a:lnTo>
                      <a:pt x="5123" y="44609"/>
                    </a:lnTo>
                    <a:lnTo>
                      <a:pt x="23292" y="25726"/>
                    </a:lnTo>
                    <a:cubicBezTo>
                      <a:pt x="26477" y="23251"/>
                      <a:pt x="28274" y="19392"/>
                      <a:pt x="28117" y="15361"/>
                    </a:cubicBezTo>
                    <a:cubicBezTo>
                      <a:pt x="27700" y="10774"/>
                      <a:pt x="24364" y="8153"/>
                      <a:pt x="18228" y="8153"/>
                    </a:cubicBezTo>
                    <a:cubicBezTo>
                      <a:pt x="13838" y="7851"/>
                      <a:pt x="9596" y="9804"/>
                      <a:pt x="6970" y="13335"/>
                    </a:cubicBezTo>
                    <a:lnTo>
                      <a:pt x="0" y="8331"/>
                    </a:lnTo>
                    <a:cubicBezTo>
                      <a:pt x="4314" y="2669"/>
                      <a:pt x="11187" y="-443"/>
                      <a:pt x="18288" y="51"/>
                    </a:cubicBezTo>
                    <a:cubicBezTo>
                      <a:pt x="29130" y="51"/>
                      <a:pt x="36635" y="5591"/>
                      <a:pt x="37410" y="14407"/>
                    </a:cubicBezTo>
                    <a:cubicBezTo>
                      <a:pt x="37885" y="20493"/>
                      <a:pt x="35293" y="26414"/>
                      <a:pt x="30500" y="30193"/>
                    </a:cubicBezTo>
                    <a:lnTo>
                      <a:pt x="18228" y="42941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1" name="Forma Livre: Forma 2240">
                <a:extLst>
                  <a:ext uri="{FF2B5EF4-FFF2-40B4-BE49-F238E27FC236}">
                    <a16:creationId xmlns:a16="http://schemas.microsoft.com/office/drawing/2014/main" id="{2CE2D549-48C0-F787-10C0-B66BCBF73085}"/>
                  </a:ext>
                </a:extLst>
              </p:cNvPr>
              <p:cNvSpPr/>
              <p:nvPr/>
            </p:nvSpPr>
            <p:spPr>
              <a:xfrm>
                <a:off x="1502333" y="6722949"/>
                <a:ext cx="39266" cy="50932"/>
              </a:xfrm>
              <a:custGeom>
                <a:avLst/>
                <a:gdLst>
                  <a:gd name="connsiteX0" fmla="*/ 39197 w 39266"/>
                  <a:gd name="connsiteY0" fmla="*/ 35206 h 50932"/>
                  <a:gd name="connsiteX1" fmla="*/ 20790 w 39266"/>
                  <a:gd name="connsiteY1" fmla="*/ 50932 h 50932"/>
                  <a:gd name="connsiteX2" fmla="*/ 1489 w 39266"/>
                  <a:gd name="connsiteY2" fmla="*/ 44975 h 50932"/>
                  <a:gd name="connsiteX3" fmla="*/ 4885 w 39266"/>
                  <a:gd name="connsiteY3" fmla="*/ 37767 h 50932"/>
                  <a:gd name="connsiteX4" fmla="*/ 19956 w 39266"/>
                  <a:gd name="connsiteY4" fmla="*/ 42652 h 50932"/>
                  <a:gd name="connsiteX5" fmla="*/ 29845 w 39266"/>
                  <a:gd name="connsiteY5" fmla="*/ 35087 h 50932"/>
                  <a:gd name="connsiteX6" fmla="*/ 18348 w 39266"/>
                  <a:gd name="connsiteY6" fmla="*/ 27640 h 50932"/>
                  <a:gd name="connsiteX7" fmla="*/ 13761 w 39266"/>
                  <a:gd name="connsiteY7" fmla="*/ 27640 h 50932"/>
                  <a:gd name="connsiteX8" fmla="*/ 13225 w 39266"/>
                  <a:gd name="connsiteY8" fmla="*/ 21326 h 50932"/>
                  <a:gd name="connsiteX9" fmla="*/ 23411 w 39266"/>
                  <a:gd name="connsiteY9" fmla="*/ 7804 h 50932"/>
                  <a:gd name="connsiteX10" fmla="*/ 655 w 39266"/>
                  <a:gd name="connsiteY10" fmla="*/ 7804 h 50932"/>
                  <a:gd name="connsiteX11" fmla="*/ 0 w 39266"/>
                  <a:gd name="connsiteY11" fmla="*/ 0 h 50932"/>
                  <a:gd name="connsiteX12" fmla="*/ 34074 w 39266"/>
                  <a:gd name="connsiteY12" fmla="*/ 0 h 50932"/>
                  <a:gd name="connsiteX13" fmla="*/ 34610 w 39266"/>
                  <a:gd name="connsiteY13" fmla="*/ 6255 h 50932"/>
                  <a:gd name="connsiteX14" fmla="*/ 23709 w 39266"/>
                  <a:gd name="connsiteY14" fmla="*/ 20671 h 50932"/>
                  <a:gd name="connsiteX15" fmla="*/ 39197 w 39266"/>
                  <a:gd name="connsiteY15" fmla="*/ 35206 h 50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266" h="50932">
                    <a:moveTo>
                      <a:pt x="39197" y="35206"/>
                    </a:moveTo>
                    <a:cubicBezTo>
                      <a:pt x="39971" y="43665"/>
                      <a:pt x="34253" y="50932"/>
                      <a:pt x="20790" y="50932"/>
                    </a:cubicBezTo>
                    <a:cubicBezTo>
                      <a:pt x="13899" y="50962"/>
                      <a:pt x="7165" y="48883"/>
                      <a:pt x="1489" y="44975"/>
                    </a:cubicBezTo>
                    <a:lnTo>
                      <a:pt x="4885" y="37767"/>
                    </a:lnTo>
                    <a:cubicBezTo>
                      <a:pt x="9253" y="40974"/>
                      <a:pt x="14538" y="42686"/>
                      <a:pt x="19956" y="42652"/>
                    </a:cubicBezTo>
                    <a:cubicBezTo>
                      <a:pt x="26568" y="42652"/>
                      <a:pt x="30262" y="39733"/>
                      <a:pt x="29845" y="35087"/>
                    </a:cubicBezTo>
                    <a:cubicBezTo>
                      <a:pt x="29428" y="30440"/>
                      <a:pt x="25913" y="27640"/>
                      <a:pt x="18348" y="27640"/>
                    </a:cubicBezTo>
                    <a:lnTo>
                      <a:pt x="13761" y="27640"/>
                    </a:lnTo>
                    <a:lnTo>
                      <a:pt x="13225" y="21326"/>
                    </a:lnTo>
                    <a:lnTo>
                      <a:pt x="23411" y="7804"/>
                    </a:lnTo>
                    <a:lnTo>
                      <a:pt x="655" y="7804"/>
                    </a:lnTo>
                    <a:lnTo>
                      <a:pt x="0" y="0"/>
                    </a:lnTo>
                    <a:lnTo>
                      <a:pt x="34074" y="0"/>
                    </a:lnTo>
                    <a:lnTo>
                      <a:pt x="34610" y="6255"/>
                    </a:lnTo>
                    <a:lnTo>
                      <a:pt x="23709" y="20671"/>
                    </a:lnTo>
                    <a:cubicBezTo>
                      <a:pt x="31835" y="20826"/>
                      <a:pt x="38526" y="27106"/>
                      <a:pt x="39197" y="35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2" name="Forma Livre: Forma 2241">
                <a:extLst>
                  <a:ext uri="{FF2B5EF4-FFF2-40B4-BE49-F238E27FC236}">
                    <a16:creationId xmlns:a16="http://schemas.microsoft.com/office/drawing/2014/main" id="{72F04C95-0FEC-4114-DE3C-ECB2464BA4DF}"/>
                  </a:ext>
                </a:extLst>
              </p:cNvPr>
              <p:cNvSpPr/>
              <p:nvPr/>
            </p:nvSpPr>
            <p:spPr>
              <a:xfrm>
                <a:off x="1140326" y="6545431"/>
                <a:ext cx="45987" cy="49979"/>
              </a:xfrm>
              <a:custGeom>
                <a:avLst/>
                <a:gdLst>
                  <a:gd name="connsiteX0" fmla="*/ 45988 w 45987"/>
                  <a:gd name="connsiteY0" fmla="*/ 38661 h 49979"/>
                  <a:gd name="connsiteX1" fmla="*/ 36993 w 45987"/>
                  <a:gd name="connsiteY1" fmla="*/ 38661 h 49979"/>
                  <a:gd name="connsiteX2" fmla="*/ 37946 w 45987"/>
                  <a:gd name="connsiteY2" fmla="*/ 49979 h 49979"/>
                  <a:gd name="connsiteX3" fmla="*/ 28951 w 45987"/>
                  <a:gd name="connsiteY3" fmla="*/ 49979 h 49979"/>
                  <a:gd name="connsiteX4" fmla="*/ 27998 w 45987"/>
                  <a:gd name="connsiteY4" fmla="*/ 38661 h 49979"/>
                  <a:gd name="connsiteX5" fmla="*/ 536 w 45987"/>
                  <a:gd name="connsiteY5" fmla="*/ 38661 h 49979"/>
                  <a:gd name="connsiteX6" fmla="*/ 0 w 45987"/>
                  <a:gd name="connsiteY6" fmla="*/ 32227 h 49979"/>
                  <a:gd name="connsiteX7" fmla="*/ 21803 w 45987"/>
                  <a:gd name="connsiteY7" fmla="*/ 0 h 49979"/>
                  <a:gd name="connsiteX8" fmla="*/ 31751 w 45987"/>
                  <a:gd name="connsiteY8" fmla="*/ 0 h 49979"/>
                  <a:gd name="connsiteX9" fmla="*/ 11199 w 45987"/>
                  <a:gd name="connsiteY9" fmla="*/ 30798 h 49979"/>
                  <a:gd name="connsiteX10" fmla="*/ 27581 w 45987"/>
                  <a:gd name="connsiteY10" fmla="*/ 30798 h 49979"/>
                  <a:gd name="connsiteX11" fmla="*/ 26687 w 45987"/>
                  <a:gd name="connsiteY11" fmla="*/ 20730 h 49979"/>
                  <a:gd name="connsiteX12" fmla="*/ 35385 w 45987"/>
                  <a:gd name="connsiteY12" fmla="*/ 20730 h 49979"/>
                  <a:gd name="connsiteX13" fmla="*/ 36278 w 45987"/>
                  <a:gd name="connsiteY13" fmla="*/ 30798 h 49979"/>
                  <a:gd name="connsiteX14" fmla="*/ 45154 w 45987"/>
                  <a:gd name="connsiteY14" fmla="*/ 30798 h 4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5987" h="49979">
                    <a:moveTo>
                      <a:pt x="45988" y="38661"/>
                    </a:moveTo>
                    <a:lnTo>
                      <a:pt x="36993" y="38661"/>
                    </a:lnTo>
                    <a:lnTo>
                      <a:pt x="37946" y="49979"/>
                    </a:lnTo>
                    <a:lnTo>
                      <a:pt x="28951" y="49979"/>
                    </a:lnTo>
                    <a:lnTo>
                      <a:pt x="27998" y="38661"/>
                    </a:lnTo>
                    <a:lnTo>
                      <a:pt x="536" y="38661"/>
                    </a:lnTo>
                    <a:lnTo>
                      <a:pt x="0" y="32227"/>
                    </a:lnTo>
                    <a:lnTo>
                      <a:pt x="21803" y="0"/>
                    </a:lnTo>
                    <a:lnTo>
                      <a:pt x="31751" y="0"/>
                    </a:lnTo>
                    <a:lnTo>
                      <a:pt x="11199" y="30798"/>
                    </a:lnTo>
                    <a:lnTo>
                      <a:pt x="27581" y="30798"/>
                    </a:lnTo>
                    <a:lnTo>
                      <a:pt x="26687" y="20730"/>
                    </a:lnTo>
                    <a:lnTo>
                      <a:pt x="35385" y="20730"/>
                    </a:lnTo>
                    <a:lnTo>
                      <a:pt x="36278" y="30798"/>
                    </a:lnTo>
                    <a:lnTo>
                      <a:pt x="45154" y="30798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3" name="Forma Livre: Forma 2242">
                <a:extLst>
                  <a:ext uri="{FF2B5EF4-FFF2-40B4-BE49-F238E27FC236}">
                    <a16:creationId xmlns:a16="http://schemas.microsoft.com/office/drawing/2014/main" id="{EB448648-35B5-528D-1B3D-F03962A9FD10}"/>
                  </a:ext>
                </a:extLst>
              </p:cNvPr>
              <p:cNvSpPr/>
              <p:nvPr/>
            </p:nvSpPr>
            <p:spPr>
              <a:xfrm>
                <a:off x="1312781" y="6545312"/>
                <a:ext cx="37767" cy="50873"/>
              </a:xfrm>
              <a:custGeom>
                <a:avLst/>
                <a:gdLst>
                  <a:gd name="connsiteX0" fmla="*/ 37708 w 37767"/>
                  <a:gd name="connsiteY0" fmla="*/ 34789 h 50873"/>
                  <a:gd name="connsiteX1" fmla="*/ 19301 w 37767"/>
                  <a:gd name="connsiteY1" fmla="*/ 50873 h 50873"/>
                  <a:gd name="connsiteX2" fmla="*/ 0 w 37767"/>
                  <a:gd name="connsiteY2" fmla="*/ 44916 h 50873"/>
                  <a:gd name="connsiteX3" fmla="*/ 3276 w 37767"/>
                  <a:gd name="connsiteY3" fmla="*/ 37708 h 50873"/>
                  <a:gd name="connsiteX4" fmla="*/ 18467 w 37767"/>
                  <a:gd name="connsiteY4" fmla="*/ 42652 h 50873"/>
                  <a:gd name="connsiteX5" fmla="*/ 28355 w 37767"/>
                  <a:gd name="connsiteY5" fmla="*/ 35027 h 50873"/>
                  <a:gd name="connsiteX6" fmla="*/ 14237 w 37767"/>
                  <a:gd name="connsiteY6" fmla="*/ 27223 h 50873"/>
                  <a:gd name="connsiteX7" fmla="*/ 2323 w 37767"/>
                  <a:gd name="connsiteY7" fmla="*/ 27223 h 50873"/>
                  <a:gd name="connsiteX8" fmla="*/ 2323 w 37767"/>
                  <a:gd name="connsiteY8" fmla="*/ 0 h 50873"/>
                  <a:gd name="connsiteX9" fmla="*/ 31632 w 37767"/>
                  <a:gd name="connsiteY9" fmla="*/ 0 h 50873"/>
                  <a:gd name="connsiteX10" fmla="*/ 32347 w 37767"/>
                  <a:gd name="connsiteY10" fmla="*/ 7804 h 50873"/>
                  <a:gd name="connsiteX11" fmla="*/ 10842 w 37767"/>
                  <a:gd name="connsiteY11" fmla="*/ 7804 h 50873"/>
                  <a:gd name="connsiteX12" fmla="*/ 10842 w 37767"/>
                  <a:gd name="connsiteY12" fmla="*/ 19360 h 50873"/>
                  <a:gd name="connsiteX13" fmla="*/ 15607 w 37767"/>
                  <a:gd name="connsiteY13" fmla="*/ 19360 h 50873"/>
                  <a:gd name="connsiteX14" fmla="*/ 37708 w 37767"/>
                  <a:gd name="connsiteY14" fmla="*/ 34789 h 5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767" h="50873">
                    <a:moveTo>
                      <a:pt x="37708" y="34789"/>
                    </a:moveTo>
                    <a:cubicBezTo>
                      <a:pt x="38423" y="43546"/>
                      <a:pt x="32704" y="50873"/>
                      <a:pt x="19301" y="50873"/>
                    </a:cubicBezTo>
                    <a:cubicBezTo>
                      <a:pt x="12409" y="50910"/>
                      <a:pt x="5672" y="48831"/>
                      <a:pt x="0" y="44916"/>
                    </a:cubicBezTo>
                    <a:lnTo>
                      <a:pt x="3276" y="37708"/>
                    </a:lnTo>
                    <a:cubicBezTo>
                      <a:pt x="7677" y="40944"/>
                      <a:pt x="13004" y="42678"/>
                      <a:pt x="18467" y="42652"/>
                    </a:cubicBezTo>
                    <a:cubicBezTo>
                      <a:pt x="25079" y="42652"/>
                      <a:pt x="28772" y="39733"/>
                      <a:pt x="28355" y="35027"/>
                    </a:cubicBezTo>
                    <a:cubicBezTo>
                      <a:pt x="27938" y="30321"/>
                      <a:pt x="24602" y="27223"/>
                      <a:pt x="14237" y="27223"/>
                    </a:cubicBezTo>
                    <a:lnTo>
                      <a:pt x="2323" y="27223"/>
                    </a:lnTo>
                    <a:lnTo>
                      <a:pt x="2323" y="0"/>
                    </a:lnTo>
                    <a:lnTo>
                      <a:pt x="31632" y="0"/>
                    </a:lnTo>
                    <a:lnTo>
                      <a:pt x="32347" y="7804"/>
                    </a:lnTo>
                    <a:lnTo>
                      <a:pt x="10842" y="7804"/>
                    </a:lnTo>
                    <a:lnTo>
                      <a:pt x="10842" y="19360"/>
                    </a:lnTo>
                    <a:lnTo>
                      <a:pt x="15607" y="19360"/>
                    </a:lnTo>
                    <a:cubicBezTo>
                      <a:pt x="30440" y="19479"/>
                      <a:pt x="36933" y="25913"/>
                      <a:pt x="37708" y="347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4" name="Forma Livre: Forma 2243">
                <a:extLst>
                  <a:ext uri="{FF2B5EF4-FFF2-40B4-BE49-F238E27FC236}">
                    <a16:creationId xmlns:a16="http://schemas.microsoft.com/office/drawing/2014/main" id="{1AEA39FC-EB21-82E9-FA90-4EB03D0D3703}"/>
                  </a:ext>
                </a:extLst>
              </p:cNvPr>
              <p:cNvSpPr/>
              <p:nvPr/>
            </p:nvSpPr>
            <p:spPr>
              <a:xfrm>
                <a:off x="1489546" y="6544706"/>
                <a:ext cx="40907" cy="51478"/>
              </a:xfrm>
              <a:custGeom>
                <a:avLst/>
                <a:gdLst>
                  <a:gd name="connsiteX0" fmla="*/ 40844 w 40907"/>
                  <a:gd name="connsiteY0" fmla="*/ 35216 h 51478"/>
                  <a:gd name="connsiteX1" fmla="*/ 23986 w 40907"/>
                  <a:gd name="connsiteY1" fmla="*/ 51479 h 51478"/>
                  <a:gd name="connsiteX2" fmla="*/ 158 w 40907"/>
                  <a:gd name="connsiteY2" fmla="*/ 26579 h 51478"/>
                  <a:gd name="connsiteX3" fmla="*/ 22318 w 40907"/>
                  <a:gd name="connsiteY3" fmla="*/ 10 h 51478"/>
                  <a:gd name="connsiteX4" fmla="*/ 35721 w 40907"/>
                  <a:gd name="connsiteY4" fmla="*/ 3227 h 51478"/>
                  <a:gd name="connsiteX5" fmla="*/ 32921 w 40907"/>
                  <a:gd name="connsiteY5" fmla="*/ 10256 h 51478"/>
                  <a:gd name="connsiteX6" fmla="*/ 23211 w 40907"/>
                  <a:gd name="connsiteY6" fmla="*/ 7814 h 51478"/>
                  <a:gd name="connsiteX7" fmla="*/ 9391 w 40907"/>
                  <a:gd name="connsiteY7" fmla="*/ 25030 h 51478"/>
                  <a:gd name="connsiteX8" fmla="*/ 9391 w 40907"/>
                  <a:gd name="connsiteY8" fmla="*/ 25030 h 51478"/>
                  <a:gd name="connsiteX9" fmla="*/ 22258 w 40907"/>
                  <a:gd name="connsiteY9" fmla="*/ 19788 h 51478"/>
                  <a:gd name="connsiteX10" fmla="*/ 40844 w 40907"/>
                  <a:gd name="connsiteY10" fmla="*/ 35216 h 51478"/>
                  <a:gd name="connsiteX11" fmla="*/ 31849 w 40907"/>
                  <a:gd name="connsiteY11" fmla="*/ 35633 h 51478"/>
                  <a:gd name="connsiteX12" fmla="*/ 21259 w 40907"/>
                  <a:gd name="connsiteY12" fmla="*/ 27159 h 51478"/>
                  <a:gd name="connsiteX13" fmla="*/ 21127 w 40907"/>
                  <a:gd name="connsiteY13" fmla="*/ 27174 h 51478"/>
                  <a:gd name="connsiteX14" fmla="*/ 11714 w 40907"/>
                  <a:gd name="connsiteY14" fmla="*/ 35752 h 51478"/>
                  <a:gd name="connsiteX15" fmla="*/ 22854 w 40907"/>
                  <a:gd name="connsiteY15" fmla="*/ 44152 h 51478"/>
                  <a:gd name="connsiteX16" fmla="*/ 31849 w 40907"/>
                  <a:gd name="connsiteY16" fmla="*/ 35633 h 51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907" h="51478">
                    <a:moveTo>
                      <a:pt x="40844" y="35216"/>
                    </a:moveTo>
                    <a:cubicBezTo>
                      <a:pt x="41678" y="45164"/>
                      <a:pt x="34172" y="51479"/>
                      <a:pt x="23986" y="51479"/>
                    </a:cubicBezTo>
                    <a:cubicBezTo>
                      <a:pt x="10344" y="51479"/>
                      <a:pt x="1528" y="42662"/>
                      <a:pt x="158" y="26579"/>
                    </a:cubicBezTo>
                    <a:cubicBezTo>
                      <a:pt x="-1331" y="9422"/>
                      <a:pt x="7842" y="10"/>
                      <a:pt x="22318" y="10"/>
                    </a:cubicBezTo>
                    <a:cubicBezTo>
                      <a:pt x="26991" y="-121"/>
                      <a:pt x="31616" y="989"/>
                      <a:pt x="35721" y="3227"/>
                    </a:cubicBezTo>
                    <a:lnTo>
                      <a:pt x="32921" y="10256"/>
                    </a:lnTo>
                    <a:cubicBezTo>
                      <a:pt x="29991" y="8515"/>
                      <a:pt x="26617" y="7666"/>
                      <a:pt x="23211" y="7814"/>
                    </a:cubicBezTo>
                    <a:cubicBezTo>
                      <a:pt x="13799" y="7814"/>
                      <a:pt x="8379" y="13771"/>
                      <a:pt x="9391" y="25030"/>
                    </a:cubicBezTo>
                    <a:lnTo>
                      <a:pt x="9391" y="25030"/>
                    </a:lnTo>
                    <a:cubicBezTo>
                      <a:pt x="12623" y="21364"/>
                      <a:pt x="17385" y="19424"/>
                      <a:pt x="22258" y="19788"/>
                    </a:cubicBezTo>
                    <a:cubicBezTo>
                      <a:pt x="31607" y="19057"/>
                      <a:pt x="39842" y="25893"/>
                      <a:pt x="40844" y="35216"/>
                    </a:cubicBezTo>
                    <a:close/>
                    <a:moveTo>
                      <a:pt x="31849" y="35633"/>
                    </a:moveTo>
                    <a:cubicBezTo>
                      <a:pt x="31265" y="30369"/>
                      <a:pt x="26524" y="26574"/>
                      <a:pt x="21259" y="27159"/>
                    </a:cubicBezTo>
                    <a:cubicBezTo>
                      <a:pt x="21215" y="27164"/>
                      <a:pt x="21171" y="27169"/>
                      <a:pt x="21127" y="27174"/>
                    </a:cubicBezTo>
                    <a:cubicBezTo>
                      <a:pt x="15170" y="27174"/>
                      <a:pt x="11297" y="30808"/>
                      <a:pt x="11714" y="35752"/>
                    </a:cubicBezTo>
                    <a:cubicBezTo>
                      <a:pt x="12513" y="41123"/>
                      <a:pt x="17471" y="44861"/>
                      <a:pt x="22854" y="44152"/>
                    </a:cubicBezTo>
                    <a:cubicBezTo>
                      <a:pt x="28632" y="44152"/>
                      <a:pt x="32326" y="40875"/>
                      <a:pt x="31849" y="356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5" name="Forma Livre: Forma 2244">
                <a:extLst>
                  <a:ext uri="{FF2B5EF4-FFF2-40B4-BE49-F238E27FC236}">
                    <a16:creationId xmlns:a16="http://schemas.microsoft.com/office/drawing/2014/main" id="{5F41A5CA-47EC-3368-1816-B4234DA46157}"/>
                  </a:ext>
                </a:extLst>
              </p:cNvPr>
              <p:cNvSpPr/>
              <p:nvPr/>
            </p:nvSpPr>
            <p:spPr>
              <a:xfrm>
                <a:off x="1121681" y="6367376"/>
                <a:ext cx="39435" cy="50038"/>
              </a:xfrm>
              <a:custGeom>
                <a:avLst/>
                <a:gdLst>
                  <a:gd name="connsiteX0" fmla="*/ 38840 w 39435"/>
                  <a:gd name="connsiteY0" fmla="*/ 298 h 50038"/>
                  <a:gd name="connsiteX1" fmla="*/ 39435 w 39435"/>
                  <a:gd name="connsiteY1" fmla="*/ 6255 h 50038"/>
                  <a:gd name="connsiteX2" fmla="*/ 23828 w 39435"/>
                  <a:gd name="connsiteY2" fmla="*/ 50039 h 50038"/>
                  <a:gd name="connsiteX3" fmla="*/ 13939 w 39435"/>
                  <a:gd name="connsiteY3" fmla="*/ 50039 h 50038"/>
                  <a:gd name="connsiteX4" fmla="*/ 29011 w 39435"/>
                  <a:gd name="connsiteY4" fmla="*/ 7863 h 50038"/>
                  <a:gd name="connsiteX5" fmla="*/ 9412 w 39435"/>
                  <a:gd name="connsiteY5" fmla="*/ 7863 h 50038"/>
                  <a:gd name="connsiteX6" fmla="*/ 10127 w 39435"/>
                  <a:gd name="connsiteY6" fmla="*/ 16382 h 50038"/>
                  <a:gd name="connsiteX7" fmla="*/ 1430 w 39435"/>
                  <a:gd name="connsiteY7" fmla="*/ 16382 h 50038"/>
                  <a:gd name="connsiteX8" fmla="*/ 0 w 39435"/>
                  <a:gd name="connsiteY8" fmla="*/ 0 h 5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435" h="50038">
                    <a:moveTo>
                      <a:pt x="38840" y="298"/>
                    </a:moveTo>
                    <a:lnTo>
                      <a:pt x="39435" y="6255"/>
                    </a:lnTo>
                    <a:lnTo>
                      <a:pt x="23828" y="50039"/>
                    </a:lnTo>
                    <a:lnTo>
                      <a:pt x="13939" y="50039"/>
                    </a:lnTo>
                    <a:lnTo>
                      <a:pt x="29011" y="7863"/>
                    </a:lnTo>
                    <a:lnTo>
                      <a:pt x="9412" y="7863"/>
                    </a:lnTo>
                    <a:lnTo>
                      <a:pt x="10127" y="16382"/>
                    </a:lnTo>
                    <a:lnTo>
                      <a:pt x="1430" y="163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6" name="Forma Livre: Forma 2245">
                <a:extLst>
                  <a:ext uri="{FF2B5EF4-FFF2-40B4-BE49-F238E27FC236}">
                    <a16:creationId xmlns:a16="http://schemas.microsoft.com/office/drawing/2014/main" id="{B21AD4C0-5904-1242-234C-40E1C46A2E98}"/>
                  </a:ext>
                </a:extLst>
              </p:cNvPr>
              <p:cNvSpPr/>
              <p:nvPr/>
            </p:nvSpPr>
            <p:spPr>
              <a:xfrm>
                <a:off x="1298129" y="6366959"/>
                <a:ext cx="41155" cy="51468"/>
              </a:xfrm>
              <a:custGeom>
                <a:avLst/>
                <a:gdLst>
                  <a:gd name="connsiteX0" fmla="*/ 41102 w 41155"/>
                  <a:gd name="connsiteY0" fmla="*/ 36397 h 51468"/>
                  <a:gd name="connsiteX1" fmla="*/ 21920 w 41155"/>
                  <a:gd name="connsiteY1" fmla="*/ 51468 h 51468"/>
                  <a:gd name="connsiteX2" fmla="*/ 237 w 41155"/>
                  <a:gd name="connsiteY2" fmla="*/ 36397 h 51468"/>
                  <a:gd name="connsiteX3" fmla="*/ 7206 w 41155"/>
                  <a:gd name="connsiteY3" fmla="*/ 24483 h 51468"/>
                  <a:gd name="connsiteX4" fmla="*/ 58 w 41155"/>
                  <a:gd name="connsiteY4" fmla="*/ 13939 h 51468"/>
                  <a:gd name="connsiteX5" fmla="*/ 17393 w 41155"/>
                  <a:gd name="connsiteY5" fmla="*/ 0 h 51468"/>
                  <a:gd name="connsiteX6" fmla="*/ 37349 w 41155"/>
                  <a:gd name="connsiteY6" fmla="*/ 13939 h 51468"/>
                  <a:gd name="connsiteX7" fmla="*/ 31928 w 41155"/>
                  <a:gd name="connsiteY7" fmla="*/ 24483 h 51468"/>
                  <a:gd name="connsiteX8" fmla="*/ 41102 w 41155"/>
                  <a:gd name="connsiteY8" fmla="*/ 36397 h 51468"/>
                  <a:gd name="connsiteX9" fmla="*/ 31690 w 41155"/>
                  <a:gd name="connsiteY9" fmla="*/ 36397 h 51468"/>
                  <a:gd name="connsiteX10" fmla="*/ 19776 w 41155"/>
                  <a:gd name="connsiteY10" fmla="*/ 28415 h 51468"/>
                  <a:gd name="connsiteX11" fmla="*/ 9470 w 41155"/>
                  <a:gd name="connsiteY11" fmla="*/ 36397 h 51468"/>
                  <a:gd name="connsiteX12" fmla="*/ 21384 w 41155"/>
                  <a:gd name="connsiteY12" fmla="*/ 44499 h 51468"/>
                  <a:gd name="connsiteX13" fmla="*/ 31690 w 41155"/>
                  <a:gd name="connsiteY13" fmla="*/ 36099 h 51468"/>
                  <a:gd name="connsiteX14" fmla="*/ 9232 w 41155"/>
                  <a:gd name="connsiteY14" fmla="*/ 14714 h 51468"/>
                  <a:gd name="connsiteX15" fmla="*/ 19299 w 41155"/>
                  <a:gd name="connsiteY15" fmla="*/ 21683 h 51468"/>
                  <a:gd name="connsiteX16" fmla="*/ 28235 w 41155"/>
                  <a:gd name="connsiteY16" fmla="*/ 14714 h 51468"/>
                  <a:gd name="connsiteX17" fmla="*/ 18048 w 41155"/>
                  <a:gd name="connsiteY17" fmla="*/ 7625 h 51468"/>
                  <a:gd name="connsiteX18" fmla="*/ 9232 w 41155"/>
                  <a:gd name="connsiteY18" fmla="*/ 14416 h 51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1155" h="51468">
                    <a:moveTo>
                      <a:pt x="41102" y="36397"/>
                    </a:moveTo>
                    <a:cubicBezTo>
                      <a:pt x="41876" y="45690"/>
                      <a:pt x="34311" y="51468"/>
                      <a:pt x="21920" y="51468"/>
                    </a:cubicBezTo>
                    <a:cubicBezTo>
                      <a:pt x="9530" y="51468"/>
                      <a:pt x="1011" y="45511"/>
                      <a:pt x="237" y="36397"/>
                    </a:cubicBezTo>
                    <a:cubicBezTo>
                      <a:pt x="-411" y="31305"/>
                      <a:pt x="2450" y="26415"/>
                      <a:pt x="7206" y="24483"/>
                    </a:cubicBezTo>
                    <a:cubicBezTo>
                      <a:pt x="3104" y="22506"/>
                      <a:pt x="376" y="18482"/>
                      <a:pt x="58" y="13939"/>
                    </a:cubicBezTo>
                    <a:cubicBezTo>
                      <a:pt x="-716" y="5361"/>
                      <a:pt x="6313" y="0"/>
                      <a:pt x="17393" y="0"/>
                    </a:cubicBezTo>
                    <a:cubicBezTo>
                      <a:pt x="28473" y="0"/>
                      <a:pt x="36574" y="5361"/>
                      <a:pt x="37349" y="13939"/>
                    </a:cubicBezTo>
                    <a:cubicBezTo>
                      <a:pt x="37929" y="18243"/>
                      <a:pt x="35765" y="22451"/>
                      <a:pt x="31928" y="24483"/>
                    </a:cubicBezTo>
                    <a:cubicBezTo>
                      <a:pt x="37040" y="26336"/>
                      <a:pt x="40617" y="30981"/>
                      <a:pt x="41102" y="36397"/>
                    </a:cubicBezTo>
                    <a:close/>
                    <a:moveTo>
                      <a:pt x="31690" y="36397"/>
                    </a:moveTo>
                    <a:cubicBezTo>
                      <a:pt x="31273" y="31453"/>
                      <a:pt x="26745" y="28415"/>
                      <a:pt x="19776" y="28415"/>
                    </a:cubicBezTo>
                    <a:cubicBezTo>
                      <a:pt x="12806" y="28415"/>
                      <a:pt x="9053" y="31453"/>
                      <a:pt x="9470" y="36397"/>
                    </a:cubicBezTo>
                    <a:cubicBezTo>
                      <a:pt x="9887" y="41342"/>
                      <a:pt x="14355" y="44499"/>
                      <a:pt x="21384" y="44499"/>
                    </a:cubicBezTo>
                    <a:cubicBezTo>
                      <a:pt x="28413" y="44499"/>
                      <a:pt x="32166" y="41163"/>
                      <a:pt x="31690" y="36099"/>
                    </a:cubicBezTo>
                    <a:close/>
                    <a:moveTo>
                      <a:pt x="9232" y="14714"/>
                    </a:moveTo>
                    <a:cubicBezTo>
                      <a:pt x="9589" y="19003"/>
                      <a:pt x="13402" y="21683"/>
                      <a:pt x="19299" y="21683"/>
                    </a:cubicBezTo>
                    <a:cubicBezTo>
                      <a:pt x="25197" y="21683"/>
                      <a:pt x="28592" y="19003"/>
                      <a:pt x="28235" y="14714"/>
                    </a:cubicBezTo>
                    <a:cubicBezTo>
                      <a:pt x="27877" y="10425"/>
                      <a:pt x="23767" y="7625"/>
                      <a:pt x="18048" y="7625"/>
                    </a:cubicBezTo>
                    <a:cubicBezTo>
                      <a:pt x="12329" y="7625"/>
                      <a:pt x="8815" y="9889"/>
                      <a:pt x="9232" y="14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7" name="Forma Livre: Forma 2246">
                <a:extLst>
                  <a:ext uri="{FF2B5EF4-FFF2-40B4-BE49-F238E27FC236}">
                    <a16:creationId xmlns:a16="http://schemas.microsoft.com/office/drawing/2014/main" id="{A3AE115B-B550-C2CF-5853-A3380FE072C3}"/>
                  </a:ext>
                </a:extLst>
              </p:cNvPr>
              <p:cNvSpPr/>
              <p:nvPr/>
            </p:nvSpPr>
            <p:spPr>
              <a:xfrm>
                <a:off x="1471761" y="6367019"/>
                <a:ext cx="40916" cy="51419"/>
              </a:xfrm>
              <a:custGeom>
                <a:avLst/>
                <a:gdLst>
                  <a:gd name="connsiteX0" fmla="*/ 40758 w 40916"/>
                  <a:gd name="connsiteY0" fmla="*/ 24841 h 51419"/>
                  <a:gd name="connsiteX1" fmla="*/ 18539 w 40916"/>
                  <a:gd name="connsiteY1" fmla="*/ 51409 h 51419"/>
                  <a:gd name="connsiteX2" fmla="*/ 5136 w 40916"/>
                  <a:gd name="connsiteY2" fmla="*/ 48192 h 51419"/>
                  <a:gd name="connsiteX3" fmla="*/ 7935 w 40916"/>
                  <a:gd name="connsiteY3" fmla="*/ 41223 h 51419"/>
                  <a:gd name="connsiteX4" fmla="*/ 17645 w 40916"/>
                  <a:gd name="connsiteY4" fmla="*/ 43605 h 51419"/>
                  <a:gd name="connsiteX5" fmla="*/ 31525 w 40916"/>
                  <a:gd name="connsiteY5" fmla="*/ 26390 h 51419"/>
                  <a:gd name="connsiteX6" fmla="*/ 31525 w 40916"/>
                  <a:gd name="connsiteY6" fmla="*/ 26390 h 51419"/>
                  <a:gd name="connsiteX7" fmla="*/ 18598 w 40916"/>
                  <a:gd name="connsiteY7" fmla="*/ 31632 h 51419"/>
                  <a:gd name="connsiteX8" fmla="*/ 72 w 40916"/>
                  <a:gd name="connsiteY8" fmla="*/ 16263 h 51419"/>
                  <a:gd name="connsiteX9" fmla="*/ 16930 w 40916"/>
                  <a:gd name="connsiteY9" fmla="*/ 0 h 51419"/>
                  <a:gd name="connsiteX10" fmla="*/ 40758 w 40916"/>
                  <a:gd name="connsiteY10" fmla="*/ 24841 h 51419"/>
                  <a:gd name="connsiteX11" fmla="*/ 28844 w 40916"/>
                  <a:gd name="connsiteY11" fmla="*/ 15667 h 51419"/>
                  <a:gd name="connsiteX12" fmla="*/ 17764 w 40916"/>
                  <a:gd name="connsiteY12" fmla="*/ 7268 h 51419"/>
                  <a:gd name="connsiteX13" fmla="*/ 8710 w 40916"/>
                  <a:gd name="connsiteY13" fmla="*/ 15727 h 51419"/>
                  <a:gd name="connsiteX14" fmla="*/ 19366 w 40916"/>
                  <a:gd name="connsiteY14" fmla="*/ 24253 h 51419"/>
                  <a:gd name="connsiteX15" fmla="*/ 19432 w 40916"/>
                  <a:gd name="connsiteY15" fmla="*/ 24245 h 51419"/>
                  <a:gd name="connsiteX16" fmla="*/ 29142 w 40916"/>
                  <a:gd name="connsiteY16" fmla="*/ 15429 h 5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916" h="51419">
                    <a:moveTo>
                      <a:pt x="40758" y="24841"/>
                    </a:moveTo>
                    <a:cubicBezTo>
                      <a:pt x="42248" y="41997"/>
                      <a:pt x="33074" y="51409"/>
                      <a:pt x="18539" y="51409"/>
                    </a:cubicBezTo>
                    <a:cubicBezTo>
                      <a:pt x="13865" y="51540"/>
                      <a:pt x="9240" y="50430"/>
                      <a:pt x="5136" y="48192"/>
                    </a:cubicBezTo>
                    <a:lnTo>
                      <a:pt x="7935" y="41223"/>
                    </a:lnTo>
                    <a:cubicBezTo>
                      <a:pt x="10892" y="42892"/>
                      <a:pt x="14251" y="43716"/>
                      <a:pt x="17645" y="43605"/>
                    </a:cubicBezTo>
                    <a:cubicBezTo>
                      <a:pt x="27117" y="43605"/>
                      <a:pt x="32478" y="37648"/>
                      <a:pt x="31525" y="26390"/>
                    </a:cubicBezTo>
                    <a:lnTo>
                      <a:pt x="31525" y="26390"/>
                    </a:lnTo>
                    <a:cubicBezTo>
                      <a:pt x="28275" y="30065"/>
                      <a:pt x="23490" y="32005"/>
                      <a:pt x="18598" y="31632"/>
                    </a:cubicBezTo>
                    <a:cubicBezTo>
                      <a:pt x="9283" y="32363"/>
                      <a:pt x="1075" y="25553"/>
                      <a:pt x="72" y="16263"/>
                    </a:cubicBezTo>
                    <a:cubicBezTo>
                      <a:pt x="-821" y="6315"/>
                      <a:pt x="6684" y="0"/>
                      <a:pt x="16930" y="0"/>
                    </a:cubicBezTo>
                    <a:cubicBezTo>
                      <a:pt x="30572" y="-59"/>
                      <a:pt x="39150" y="8757"/>
                      <a:pt x="40758" y="24841"/>
                    </a:cubicBezTo>
                    <a:close/>
                    <a:moveTo>
                      <a:pt x="28844" y="15667"/>
                    </a:moveTo>
                    <a:cubicBezTo>
                      <a:pt x="28045" y="10323"/>
                      <a:pt x="23126" y="6594"/>
                      <a:pt x="17764" y="7268"/>
                    </a:cubicBezTo>
                    <a:cubicBezTo>
                      <a:pt x="11807" y="7268"/>
                      <a:pt x="8233" y="10544"/>
                      <a:pt x="8710" y="15727"/>
                    </a:cubicBezTo>
                    <a:cubicBezTo>
                      <a:pt x="9298" y="21024"/>
                      <a:pt x="14069" y="24841"/>
                      <a:pt x="19366" y="24253"/>
                    </a:cubicBezTo>
                    <a:cubicBezTo>
                      <a:pt x="19388" y="24250"/>
                      <a:pt x="19410" y="24248"/>
                      <a:pt x="19432" y="24245"/>
                    </a:cubicBezTo>
                    <a:cubicBezTo>
                      <a:pt x="25747" y="24245"/>
                      <a:pt x="29559" y="20611"/>
                      <a:pt x="29142" y="154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8" name="Forma Livre: Forma 2247">
                <a:extLst>
                  <a:ext uri="{FF2B5EF4-FFF2-40B4-BE49-F238E27FC236}">
                    <a16:creationId xmlns:a16="http://schemas.microsoft.com/office/drawing/2014/main" id="{A834EE52-F17D-62A8-F746-8C4D2624D352}"/>
                  </a:ext>
                </a:extLst>
              </p:cNvPr>
              <p:cNvSpPr/>
              <p:nvPr/>
            </p:nvSpPr>
            <p:spPr>
              <a:xfrm>
                <a:off x="1536158" y="6924330"/>
                <a:ext cx="11868" cy="22185"/>
              </a:xfrm>
              <a:custGeom>
                <a:avLst/>
                <a:gdLst>
                  <a:gd name="connsiteX0" fmla="*/ 11865 w 11868"/>
                  <a:gd name="connsiteY0" fmla="*/ 6161 h 22185"/>
                  <a:gd name="connsiteX1" fmla="*/ 10733 w 11868"/>
                  <a:gd name="connsiteY1" fmla="*/ 12118 h 22185"/>
                  <a:gd name="connsiteX2" fmla="*/ 7993 w 11868"/>
                  <a:gd name="connsiteY2" fmla="*/ 22185 h 22185"/>
                  <a:gd name="connsiteX3" fmla="*/ 2036 w 11868"/>
                  <a:gd name="connsiteY3" fmla="*/ 22185 h 22185"/>
                  <a:gd name="connsiteX4" fmla="*/ 3942 w 11868"/>
                  <a:gd name="connsiteY4" fmla="*/ 11284 h 22185"/>
                  <a:gd name="connsiteX5" fmla="*/ 70 w 11868"/>
                  <a:gd name="connsiteY5" fmla="*/ 5982 h 22185"/>
                  <a:gd name="connsiteX6" fmla="*/ 4284 w 11868"/>
                  <a:gd name="connsiteY6" fmla="*/ 88 h 22185"/>
                  <a:gd name="connsiteX7" fmla="*/ 5372 w 11868"/>
                  <a:gd name="connsiteY7" fmla="*/ 25 h 22185"/>
                  <a:gd name="connsiteX8" fmla="*/ 11844 w 11868"/>
                  <a:gd name="connsiteY8" fmla="*/ 5418 h 22185"/>
                  <a:gd name="connsiteX9" fmla="*/ 11865 w 11868"/>
                  <a:gd name="connsiteY9" fmla="*/ 6161 h 22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68" h="22185">
                    <a:moveTo>
                      <a:pt x="11865" y="6161"/>
                    </a:moveTo>
                    <a:cubicBezTo>
                      <a:pt x="11887" y="8202"/>
                      <a:pt x="11502" y="10227"/>
                      <a:pt x="10733" y="12118"/>
                    </a:cubicBezTo>
                    <a:lnTo>
                      <a:pt x="7993" y="22185"/>
                    </a:lnTo>
                    <a:lnTo>
                      <a:pt x="2036" y="22185"/>
                    </a:lnTo>
                    <a:lnTo>
                      <a:pt x="3942" y="11284"/>
                    </a:lnTo>
                    <a:cubicBezTo>
                      <a:pt x="1706" y="10451"/>
                      <a:pt x="183" y="8365"/>
                      <a:pt x="70" y="5982"/>
                    </a:cubicBezTo>
                    <a:cubicBezTo>
                      <a:pt x="-394" y="3191"/>
                      <a:pt x="1493" y="552"/>
                      <a:pt x="4284" y="88"/>
                    </a:cubicBezTo>
                    <a:cubicBezTo>
                      <a:pt x="4643" y="28"/>
                      <a:pt x="5008" y="7"/>
                      <a:pt x="5372" y="25"/>
                    </a:cubicBezTo>
                    <a:cubicBezTo>
                      <a:pt x="8648" y="-273"/>
                      <a:pt x="11546" y="2141"/>
                      <a:pt x="11844" y="5418"/>
                    </a:cubicBezTo>
                    <a:cubicBezTo>
                      <a:pt x="11866" y="5665"/>
                      <a:pt x="11873" y="5913"/>
                      <a:pt x="11865" y="61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49" name="Forma Livre: Forma 2248">
                <a:extLst>
                  <a:ext uri="{FF2B5EF4-FFF2-40B4-BE49-F238E27FC236}">
                    <a16:creationId xmlns:a16="http://schemas.microsoft.com/office/drawing/2014/main" id="{36F03B57-6EDD-B6F0-3938-B06E02AB5F62}"/>
                  </a:ext>
                </a:extLst>
              </p:cNvPr>
              <p:cNvSpPr/>
              <p:nvPr/>
            </p:nvSpPr>
            <p:spPr>
              <a:xfrm>
                <a:off x="1695220" y="6907437"/>
                <a:ext cx="35027" cy="24423"/>
              </a:xfrm>
              <a:custGeom>
                <a:avLst/>
                <a:gdLst>
                  <a:gd name="connsiteX0" fmla="*/ 0 w 35027"/>
                  <a:gd name="connsiteY0" fmla="*/ 0 h 24423"/>
                  <a:gd name="connsiteX1" fmla="*/ 32942 w 35027"/>
                  <a:gd name="connsiteY1" fmla="*/ 0 h 24423"/>
                  <a:gd name="connsiteX2" fmla="*/ 33538 w 35027"/>
                  <a:gd name="connsiteY2" fmla="*/ 7148 h 24423"/>
                  <a:gd name="connsiteX3" fmla="*/ 357 w 35027"/>
                  <a:gd name="connsiteY3" fmla="*/ 7148 h 24423"/>
                  <a:gd name="connsiteX4" fmla="*/ 1489 w 35027"/>
                  <a:gd name="connsiteY4" fmla="*/ 17275 h 24423"/>
                  <a:gd name="connsiteX5" fmla="*/ 34431 w 35027"/>
                  <a:gd name="connsiteY5" fmla="*/ 17275 h 24423"/>
                  <a:gd name="connsiteX6" fmla="*/ 35027 w 35027"/>
                  <a:gd name="connsiteY6" fmla="*/ 24424 h 24423"/>
                  <a:gd name="connsiteX7" fmla="*/ 2145 w 35027"/>
                  <a:gd name="connsiteY7" fmla="*/ 24424 h 2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027" h="24423">
                    <a:moveTo>
                      <a:pt x="0" y="0"/>
                    </a:moveTo>
                    <a:lnTo>
                      <a:pt x="32942" y="0"/>
                    </a:lnTo>
                    <a:lnTo>
                      <a:pt x="33538" y="7148"/>
                    </a:lnTo>
                    <a:lnTo>
                      <a:pt x="357" y="7148"/>
                    </a:lnTo>
                    <a:close/>
                    <a:moveTo>
                      <a:pt x="1489" y="17275"/>
                    </a:moveTo>
                    <a:lnTo>
                      <a:pt x="34431" y="17275"/>
                    </a:lnTo>
                    <a:lnTo>
                      <a:pt x="35027" y="24424"/>
                    </a:lnTo>
                    <a:lnTo>
                      <a:pt x="2145" y="24424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0" name="Forma Livre: Forma 2249">
                <a:extLst>
                  <a:ext uri="{FF2B5EF4-FFF2-40B4-BE49-F238E27FC236}">
                    <a16:creationId xmlns:a16="http://schemas.microsoft.com/office/drawing/2014/main" id="{17606381-209E-8296-5733-CBD9D60E6009}"/>
                  </a:ext>
                </a:extLst>
              </p:cNvPr>
              <p:cNvSpPr/>
              <p:nvPr/>
            </p:nvSpPr>
            <p:spPr>
              <a:xfrm>
                <a:off x="1683008" y="6728489"/>
                <a:ext cx="33597" cy="32167"/>
              </a:xfrm>
              <a:custGeom>
                <a:avLst/>
                <a:gdLst>
                  <a:gd name="connsiteX0" fmla="*/ 33597 w 33597"/>
                  <a:gd name="connsiteY0" fmla="*/ 19658 h 32167"/>
                  <a:gd name="connsiteX1" fmla="*/ 20909 w 33597"/>
                  <a:gd name="connsiteY1" fmla="*/ 19658 h 32167"/>
                  <a:gd name="connsiteX2" fmla="*/ 22041 w 33597"/>
                  <a:gd name="connsiteY2" fmla="*/ 32168 h 32167"/>
                  <a:gd name="connsiteX3" fmla="*/ 14356 w 33597"/>
                  <a:gd name="connsiteY3" fmla="*/ 32168 h 32167"/>
                  <a:gd name="connsiteX4" fmla="*/ 13284 w 33597"/>
                  <a:gd name="connsiteY4" fmla="*/ 19658 h 32167"/>
                  <a:gd name="connsiteX5" fmla="*/ 655 w 33597"/>
                  <a:gd name="connsiteY5" fmla="*/ 19658 h 32167"/>
                  <a:gd name="connsiteX6" fmla="*/ 0 w 33597"/>
                  <a:gd name="connsiteY6" fmla="*/ 12510 h 32167"/>
                  <a:gd name="connsiteX7" fmla="*/ 12569 w 33597"/>
                  <a:gd name="connsiteY7" fmla="*/ 12510 h 32167"/>
                  <a:gd name="connsiteX8" fmla="*/ 11437 w 33597"/>
                  <a:gd name="connsiteY8" fmla="*/ 0 h 32167"/>
                  <a:gd name="connsiteX9" fmla="*/ 19062 w 33597"/>
                  <a:gd name="connsiteY9" fmla="*/ 0 h 32167"/>
                  <a:gd name="connsiteX10" fmla="*/ 20194 w 33597"/>
                  <a:gd name="connsiteY10" fmla="*/ 12510 h 32167"/>
                  <a:gd name="connsiteX11" fmla="*/ 32823 w 33597"/>
                  <a:gd name="connsiteY11" fmla="*/ 12510 h 32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597" h="32167">
                    <a:moveTo>
                      <a:pt x="33597" y="19658"/>
                    </a:moveTo>
                    <a:lnTo>
                      <a:pt x="20909" y="19658"/>
                    </a:lnTo>
                    <a:lnTo>
                      <a:pt x="22041" y="32168"/>
                    </a:lnTo>
                    <a:lnTo>
                      <a:pt x="14356" y="32168"/>
                    </a:lnTo>
                    <a:lnTo>
                      <a:pt x="13284" y="19658"/>
                    </a:lnTo>
                    <a:lnTo>
                      <a:pt x="655" y="19658"/>
                    </a:lnTo>
                    <a:lnTo>
                      <a:pt x="0" y="12510"/>
                    </a:lnTo>
                    <a:lnTo>
                      <a:pt x="12569" y="12510"/>
                    </a:lnTo>
                    <a:lnTo>
                      <a:pt x="11437" y="0"/>
                    </a:lnTo>
                    <a:lnTo>
                      <a:pt x="19062" y="0"/>
                    </a:lnTo>
                    <a:lnTo>
                      <a:pt x="20194" y="12510"/>
                    </a:lnTo>
                    <a:lnTo>
                      <a:pt x="32823" y="1251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1" name="Forma Livre: Forma 2250">
                <a:extLst>
                  <a:ext uri="{FF2B5EF4-FFF2-40B4-BE49-F238E27FC236}">
                    <a16:creationId xmlns:a16="http://schemas.microsoft.com/office/drawing/2014/main" id="{84E8B1F2-55F1-3E0A-65B5-9A1BC19C25B6}"/>
                  </a:ext>
                </a:extLst>
              </p:cNvPr>
              <p:cNvSpPr/>
              <p:nvPr/>
            </p:nvSpPr>
            <p:spPr>
              <a:xfrm>
                <a:off x="1656976" y="6379588"/>
                <a:ext cx="30023" cy="28355"/>
              </a:xfrm>
              <a:custGeom>
                <a:avLst/>
                <a:gdLst>
                  <a:gd name="connsiteX0" fmla="*/ 25377 w 30023"/>
                  <a:gd name="connsiteY0" fmla="*/ 28355 h 28355"/>
                  <a:gd name="connsiteX1" fmla="*/ 15667 w 30023"/>
                  <a:gd name="connsiteY1" fmla="*/ 19420 h 28355"/>
                  <a:gd name="connsiteX2" fmla="*/ 7625 w 30023"/>
                  <a:gd name="connsiteY2" fmla="*/ 28236 h 28355"/>
                  <a:gd name="connsiteX3" fmla="*/ 1668 w 30023"/>
                  <a:gd name="connsiteY3" fmla="*/ 22815 h 28355"/>
                  <a:gd name="connsiteX4" fmla="*/ 9710 w 30023"/>
                  <a:gd name="connsiteY4" fmla="*/ 13999 h 28355"/>
                  <a:gd name="connsiteX5" fmla="*/ 0 w 30023"/>
                  <a:gd name="connsiteY5" fmla="*/ 5063 h 28355"/>
                  <a:gd name="connsiteX6" fmla="*/ 4587 w 30023"/>
                  <a:gd name="connsiteY6" fmla="*/ 0 h 28355"/>
                  <a:gd name="connsiteX7" fmla="*/ 14356 w 30023"/>
                  <a:gd name="connsiteY7" fmla="*/ 8935 h 28355"/>
                  <a:gd name="connsiteX8" fmla="*/ 22398 w 30023"/>
                  <a:gd name="connsiteY8" fmla="*/ 119 h 28355"/>
                  <a:gd name="connsiteX9" fmla="*/ 28355 w 30023"/>
                  <a:gd name="connsiteY9" fmla="*/ 5480 h 28355"/>
                  <a:gd name="connsiteX10" fmla="*/ 20254 w 30023"/>
                  <a:gd name="connsiteY10" fmla="*/ 14356 h 28355"/>
                  <a:gd name="connsiteX11" fmla="*/ 30023 w 30023"/>
                  <a:gd name="connsiteY11" fmla="*/ 23292 h 2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023" h="28355">
                    <a:moveTo>
                      <a:pt x="25377" y="28355"/>
                    </a:moveTo>
                    <a:lnTo>
                      <a:pt x="15667" y="19420"/>
                    </a:lnTo>
                    <a:lnTo>
                      <a:pt x="7625" y="28236"/>
                    </a:lnTo>
                    <a:lnTo>
                      <a:pt x="1668" y="22815"/>
                    </a:lnTo>
                    <a:lnTo>
                      <a:pt x="9710" y="13999"/>
                    </a:lnTo>
                    <a:lnTo>
                      <a:pt x="0" y="5063"/>
                    </a:lnTo>
                    <a:lnTo>
                      <a:pt x="4587" y="0"/>
                    </a:lnTo>
                    <a:lnTo>
                      <a:pt x="14356" y="8935"/>
                    </a:lnTo>
                    <a:lnTo>
                      <a:pt x="22398" y="119"/>
                    </a:lnTo>
                    <a:lnTo>
                      <a:pt x="28355" y="5480"/>
                    </a:lnTo>
                    <a:lnTo>
                      <a:pt x="20254" y="14356"/>
                    </a:lnTo>
                    <a:lnTo>
                      <a:pt x="30023" y="23292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2" name="Forma Livre: Forma 2251">
                <a:extLst>
                  <a:ext uri="{FF2B5EF4-FFF2-40B4-BE49-F238E27FC236}">
                    <a16:creationId xmlns:a16="http://schemas.microsoft.com/office/drawing/2014/main" id="{BD763327-4688-8FE8-758A-5A8AB6904A8B}"/>
                  </a:ext>
                </a:extLst>
              </p:cNvPr>
              <p:cNvSpPr/>
              <p:nvPr/>
            </p:nvSpPr>
            <p:spPr>
              <a:xfrm>
                <a:off x="1679434" y="6571880"/>
                <a:ext cx="20313" cy="7386"/>
              </a:xfrm>
              <a:custGeom>
                <a:avLst/>
                <a:gdLst>
                  <a:gd name="connsiteX0" fmla="*/ 0 w 20313"/>
                  <a:gd name="connsiteY0" fmla="*/ 0 h 7386"/>
                  <a:gd name="connsiteX1" fmla="*/ 19658 w 20313"/>
                  <a:gd name="connsiteY1" fmla="*/ 0 h 7386"/>
                  <a:gd name="connsiteX2" fmla="*/ 20313 w 20313"/>
                  <a:gd name="connsiteY2" fmla="*/ 7387 h 7386"/>
                  <a:gd name="connsiteX3" fmla="*/ 655 w 20313"/>
                  <a:gd name="connsiteY3" fmla="*/ 7387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13" h="7386">
                    <a:moveTo>
                      <a:pt x="0" y="0"/>
                    </a:moveTo>
                    <a:lnTo>
                      <a:pt x="19658" y="0"/>
                    </a:lnTo>
                    <a:lnTo>
                      <a:pt x="20313" y="7387"/>
                    </a:lnTo>
                    <a:lnTo>
                      <a:pt x="655" y="7387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3" name="Forma Livre: Forma 2252">
                <a:extLst>
                  <a:ext uri="{FF2B5EF4-FFF2-40B4-BE49-F238E27FC236}">
                    <a16:creationId xmlns:a16="http://schemas.microsoft.com/office/drawing/2014/main" id="{BD61BAC1-E6A1-74F2-20CE-AAEB3AA9CB19}"/>
                  </a:ext>
                </a:extLst>
              </p:cNvPr>
              <p:cNvSpPr/>
              <p:nvPr/>
            </p:nvSpPr>
            <p:spPr>
              <a:xfrm>
                <a:off x="1631897" y="6220715"/>
                <a:ext cx="38720" cy="4646"/>
              </a:xfrm>
              <a:custGeom>
                <a:avLst/>
                <a:gdLst>
                  <a:gd name="connsiteX0" fmla="*/ 38303 w 38720"/>
                  <a:gd name="connsiteY0" fmla="*/ 0 h 4646"/>
                  <a:gd name="connsiteX1" fmla="*/ 38720 w 38720"/>
                  <a:gd name="connsiteY1" fmla="*/ 4646 h 4646"/>
                  <a:gd name="connsiteX2" fmla="*/ 417 w 38720"/>
                  <a:gd name="connsiteY2" fmla="*/ 4646 h 4646"/>
                  <a:gd name="connsiteX3" fmla="*/ 0 w 38720"/>
                  <a:gd name="connsiteY3" fmla="*/ 0 h 4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20" h="4646">
                    <a:moveTo>
                      <a:pt x="38303" y="0"/>
                    </a:moveTo>
                    <a:lnTo>
                      <a:pt x="38720" y="4646"/>
                    </a:lnTo>
                    <a:lnTo>
                      <a:pt x="417" y="46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4" name="Forma Livre: Forma 2253">
                <a:extLst>
                  <a:ext uri="{FF2B5EF4-FFF2-40B4-BE49-F238E27FC236}">
                    <a16:creationId xmlns:a16="http://schemas.microsoft.com/office/drawing/2014/main" id="{DA8F99CA-1251-23C9-2F93-FD9B76E434DE}"/>
                  </a:ext>
                </a:extLst>
              </p:cNvPr>
              <p:cNvSpPr/>
              <p:nvPr/>
            </p:nvSpPr>
            <p:spPr>
              <a:xfrm>
                <a:off x="1644982" y="6201057"/>
                <a:ext cx="9460" cy="9412"/>
              </a:xfrm>
              <a:custGeom>
                <a:avLst/>
                <a:gdLst>
                  <a:gd name="connsiteX0" fmla="*/ 9433 w 9460"/>
                  <a:gd name="connsiteY0" fmla="*/ 4706 h 9412"/>
                  <a:gd name="connsiteX1" fmla="*/ 5708 w 9460"/>
                  <a:gd name="connsiteY1" fmla="*/ 9386 h 9412"/>
                  <a:gd name="connsiteX2" fmla="*/ 5144 w 9460"/>
                  <a:gd name="connsiteY2" fmla="*/ 9412 h 9412"/>
                  <a:gd name="connsiteX3" fmla="*/ 21 w 9460"/>
                  <a:gd name="connsiteY3" fmla="*/ 4706 h 9412"/>
                  <a:gd name="connsiteX4" fmla="*/ 3872 w 9460"/>
                  <a:gd name="connsiteY4" fmla="*/ 20 h 9412"/>
                  <a:gd name="connsiteX5" fmla="*/ 4310 w 9460"/>
                  <a:gd name="connsiteY5" fmla="*/ 0 h 9412"/>
                  <a:gd name="connsiteX6" fmla="*/ 9433 w 9460"/>
                  <a:gd name="connsiteY6" fmla="*/ 4706 h 9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60" h="9412">
                    <a:moveTo>
                      <a:pt x="9433" y="4706"/>
                    </a:moveTo>
                    <a:cubicBezTo>
                      <a:pt x="9696" y="7027"/>
                      <a:pt x="8029" y="9122"/>
                      <a:pt x="5708" y="9386"/>
                    </a:cubicBezTo>
                    <a:cubicBezTo>
                      <a:pt x="5520" y="9407"/>
                      <a:pt x="5332" y="9416"/>
                      <a:pt x="5144" y="9412"/>
                    </a:cubicBezTo>
                    <a:cubicBezTo>
                      <a:pt x="2491" y="9366"/>
                      <a:pt x="292" y="7345"/>
                      <a:pt x="21" y="4706"/>
                    </a:cubicBezTo>
                    <a:cubicBezTo>
                      <a:pt x="-210" y="2348"/>
                      <a:pt x="1515" y="251"/>
                      <a:pt x="3872" y="20"/>
                    </a:cubicBezTo>
                    <a:cubicBezTo>
                      <a:pt x="4018" y="6"/>
                      <a:pt x="4164" y="-1"/>
                      <a:pt x="4310" y="0"/>
                    </a:cubicBezTo>
                    <a:cubicBezTo>
                      <a:pt x="6962" y="47"/>
                      <a:pt x="9162" y="2067"/>
                      <a:pt x="9433" y="47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5" name="Forma Livre: Forma 2254">
                <a:extLst>
                  <a:ext uri="{FF2B5EF4-FFF2-40B4-BE49-F238E27FC236}">
                    <a16:creationId xmlns:a16="http://schemas.microsoft.com/office/drawing/2014/main" id="{FC20EA4D-D805-2F5E-BB86-668C37F070CF}"/>
                  </a:ext>
                </a:extLst>
              </p:cNvPr>
              <p:cNvSpPr/>
              <p:nvPr/>
            </p:nvSpPr>
            <p:spPr>
              <a:xfrm>
                <a:off x="1648013" y="6235309"/>
                <a:ext cx="9460" cy="9354"/>
              </a:xfrm>
              <a:custGeom>
                <a:avLst/>
                <a:gdLst>
                  <a:gd name="connsiteX0" fmla="*/ 9439 w 9460"/>
                  <a:gd name="connsiteY0" fmla="*/ 4707 h 9354"/>
                  <a:gd name="connsiteX1" fmla="*/ 5648 w 9460"/>
                  <a:gd name="connsiteY1" fmla="*/ 9333 h 9354"/>
                  <a:gd name="connsiteX2" fmla="*/ 5150 w 9460"/>
                  <a:gd name="connsiteY2" fmla="*/ 9353 h 9354"/>
                  <a:gd name="connsiteX3" fmla="*/ 27 w 9460"/>
                  <a:gd name="connsiteY3" fmla="*/ 4707 h 9354"/>
                  <a:gd name="connsiteX4" fmla="*/ 3752 w 9460"/>
                  <a:gd name="connsiteY4" fmla="*/ 27 h 9354"/>
                  <a:gd name="connsiteX5" fmla="*/ 4316 w 9460"/>
                  <a:gd name="connsiteY5" fmla="*/ 1 h 9354"/>
                  <a:gd name="connsiteX6" fmla="*/ 9439 w 9460"/>
                  <a:gd name="connsiteY6" fmla="*/ 4707 h 9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60" h="9354">
                    <a:moveTo>
                      <a:pt x="9439" y="4707"/>
                    </a:moveTo>
                    <a:cubicBezTo>
                      <a:pt x="9670" y="7031"/>
                      <a:pt x="7973" y="9103"/>
                      <a:pt x="5648" y="9333"/>
                    </a:cubicBezTo>
                    <a:cubicBezTo>
                      <a:pt x="5483" y="9350"/>
                      <a:pt x="5317" y="9357"/>
                      <a:pt x="5150" y="9353"/>
                    </a:cubicBezTo>
                    <a:cubicBezTo>
                      <a:pt x="2518" y="9311"/>
                      <a:pt x="326" y="7322"/>
                      <a:pt x="27" y="4707"/>
                    </a:cubicBezTo>
                    <a:cubicBezTo>
                      <a:pt x="-236" y="2386"/>
                      <a:pt x="1431" y="291"/>
                      <a:pt x="3752" y="27"/>
                    </a:cubicBezTo>
                    <a:cubicBezTo>
                      <a:pt x="3940" y="6"/>
                      <a:pt x="4128" y="-3"/>
                      <a:pt x="4316" y="1"/>
                    </a:cubicBezTo>
                    <a:cubicBezTo>
                      <a:pt x="6969" y="47"/>
                      <a:pt x="9169" y="2068"/>
                      <a:pt x="9439" y="4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6" name="Forma Livre: Forma 2255">
                <a:extLst>
                  <a:ext uri="{FF2B5EF4-FFF2-40B4-BE49-F238E27FC236}">
                    <a16:creationId xmlns:a16="http://schemas.microsoft.com/office/drawing/2014/main" id="{20E21088-6AAD-F5B1-8607-6751C0347F53}"/>
                  </a:ext>
                </a:extLst>
              </p:cNvPr>
              <p:cNvSpPr/>
              <p:nvPr/>
            </p:nvSpPr>
            <p:spPr>
              <a:xfrm>
                <a:off x="1452276" y="6194147"/>
                <a:ext cx="58710" cy="51051"/>
              </a:xfrm>
              <a:custGeom>
                <a:avLst/>
                <a:gdLst>
                  <a:gd name="connsiteX0" fmla="*/ 77 w 58710"/>
                  <a:gd name="connsiteY0" fmla="*/ 13761 h 51051"/>
                  <a:gd name="connsiteX1" fmla="*/ 10800 w 58710"/>
                  <a:gd name="connsiteY1" fmla="*/ 0 h 51051"/>
                  <a:gd name="connsiteX2" fmla="*/ 24025 w 58710"/>
                  <a:gd name="connsiteY2" fmla="*/ 13761 h 51051"/>
                  <a:gd name="connsiteX3" fmla="*/ 13183 w 58710"/>
                  <a:gd name="connsiteY3" fmla="*/ 27462 h 51051"/>
                  <a:gd name="connsiteX4" fmla="*/ 77 w 58710"/>
                  <a:gd name="connsiteY4" fmla="*/ 13761 h 51051"/>
                  <a:gd name="connsiteX5" fmla="*/ 17948 w 58710"/>
                  <a:gd name="connsiteY5" fmla="*/ 13761 h 51051"/>
                  <a:gd name="connsiteX6" fmla="*/ 11038 w 58710"/>
                  <a:gd name="connsiteY6" fmla="*/ 5004 h 51051"/>
                  <a:gd name="connsiteX7" fmla="*/ 5677 w 58710"/>
                  <a:gd name="connsiteY7" fmla="*/ 13761 h 51051"/>
                  <a:gd name="connsiteX8" fmla="*/ 12587 w 58710"/>
                  <a:gd name="connsiteY8" fmla="*/ 22458 h 51051"/>
                  <a:gd name="connsiteX9" fmla="*/ 18127 w 58710"/>
                  <a:gd name="connsiteY9" fmla="*/ 13761 h 51051"/>
                  <a:gd name="connsiteX10" fmla="*/ 40644 w 58710"/>
                  <a:gd name="connsiteY10" fmla="*/ 536 h 51051"/>
                  <a:gd name="connsiteX11" fmla="*/ 47674 w 58710"/>
                  <a:gd name="connsiteY11" fmla="*/ 536 h 51051"/>
                  <a:gd name="connsiteX12" fmla="*/ 17889 w 58710"/>
                  <a:gd name="connsiteY12" fmla="*/ 50515 h 51051"/>
                  <a:gd name="connsiteX13" fmla="*/ 10979 w 58710"/>
                  <a:gd name="connsiteY13" fmla="*/ 50515 h 51051"/>
                  <a:gd name="connsiteX14" fmla="*/ 34687 w 58710"/>
                  <a:gd name="connsiteY14" fmla="*/ 37350 h 51051"/>
                  <a:gd name="connsiteX15" fmla="*/ 45410 w 58710"/>
                  <a:gd name="connsiteY15" fmla="*/ 23590 h 51051"/>
                  <a:gd name="connsiteX16" fmla="*/ 58635 w 58710"/>
                  <a:gd name="connsiteY16" fmla="*/ 37350 h 51051"/>
                  <a:gd name="connsiteX17" fmla="*/ 47793 w 58710"/>
                  <a:gd name="connsiteY17" fmla="*/ 51051 h 51051"/>
                  <a:gd name="connsiteX18" fmla="*/ 34807 w 58710"/>
                  <a:gd name="connsiteY18" fmla="*/ 37350 h 51051"/>
                  <a:gd name="connsiteX19" fmla="*/ 52558 w 58710"/>
                  <a:gd name="connsiteY19" fmla="*/ 37350 h 51051"/>
                  <a:gd name="connsiteX20" fmla="*/ 45648 w 58710"/>
                  <a:gd name="connsiteY20" fmla="*/ 28594 h 51051"/>
                  <a:gd name="connsiteX21" fmla="*/ 40287 w 58710"/>
                  <a:gd name="connsiteY21" fmla="*/ 37350 h 51051"/>
                  <a:gd name="connsiteX22" fmla="*/ 47197 w 58710"/>
                  <a:gd name="connsiteY22" fmla="*/ 46048 h 51051"/>
                  <a:gd name="connsiteX23" fmla="*/ 52975 w 58710"/>
                  <a:gd name="connsiteY23" fmla="*/ 37350 h 5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8710" h="51051">
                    <a:moveTo>
                      <a:pt x="77" y="13761"/>
                    </a:moveTo>
                    <a:cubicBezTo>
                      <a:pt x="-637" y="5540"/>
                      <a:pt x="3652" y="0"/>
                      <a:pt x="10800" y="0"/>
                    </a:cubicBezTo>
                    <a:cubicBezTo>
                      <a:pt x="18217" y="227"/>
                      <a:pt x="24093" y="6340"/>
                      <a:pt x="24025" y="13761"/>
                    </a:cubicBezTo>
                    <a:cubicBezTo>
                      <a:pt x="24739" y="22041"/>
                      <a:pt x="20331" y="27462"/>
                      <a:pt x="13183" y="27462"/>
                    </a:cubicBezTo>
                    <a:cubicBezTo>
                      <a:pt x="5808" y="27235"/>
                      <a:pt x="-24" y="21138"/>
                      <a:pt x="77" y="13761"/>
                    </a:cubicBezTo>
                    <a:close/>
                    <a:moveTo>
                      <a:pt x="17948" y="13761"/>
                    </a:moveTo>
                    <a:cubicBezTo>
                      <a:pt x="17472" y="8161"/>
                      <a:pt x="14910" y="5004"/>
                      <a:pt x="11038" y="5004"/>
                    </a:cubicBezTo>
                    <a:cubicBezTo>
                      <a:pt x="7166" y="5004"/>
                      <a:pt x="5081" y="8221"/>
                      <a:pt x="5677" y="13761"/>
                    </a:cubicBezTo>
                    <a:cubicBezTo>
                      <a:pt x="6273" y="19301"/>
                      <a:pt x="8894" y="22458"/>
                      <a:pt x="12587" y="22458"/>
                    </a:cubicBezTo>
                    <a:cubicBezTo>
                      <a:pt x="16280" y="22458"/>
                      <a:pt x="18604" y="19301"/>
                      <a:pt x="18127" y="13761"/>
                    </a:cubicBezTo>
                    <a:close/>
                    <a:moveTo>
                      <a:pt x="40644" y="536"/>
                    </a:moveTo>
                    <a:lnTo>
                      <a:pt x="47674" y="536"/>
                    </a:lnTo>
                    <a:lnTo>
                      <a:pt x="17889" y="50515"/>
                    </a:lnTo>
                    <a:lnTo>
                      <a:pt x="10979" y="50515"/>
                    </a:lnTo>
                    <a:close/>
                    <a:moveTo>
                      <a:pt x="34687" y="37350"/>
                    </a:moveTo>
                    <a:cubicBezTo>
                      <a:pt x="33973" y="29130"/>
                      <a:pt x="38262" y="23590"/>
                      <a:pt x="45410" y="23590"/>
                    </a:cubicBezTo>
                    <a:cubicBezTo>
                      <a:pt x="52827" y="23816"/>
                      <a:pt x="58703" y="29930"/>
                      <a:pt x="58635" y="37350"/>
                    </a:cubicBezTo>
                    <a:cubicBezTo>
                      <a:pt x="59349" y="45511"/>
                      <a:pt x="54941" y="51051"/>
                      <a:pt x="47793" y="51051"/>
                    </a:cubicBezTo>
                    <a:cubicBezTo>
                      <a:pt x="40465" y="50761"/>
                      <a:pt x="34704" y="44683"/>
                      <a:pt x="34807" y="37350"/>
                    </a:cubicBezTo>
                    <a:close/>
                    <a:moveTo>
                      <a:pt x="52558" y="37350"/>
                    </a:moveTo>
                    <a:cubicBezTo>
                      <a:pt x="52082" y="31810"/>
                      <a:pt x="49461" y="28594"/>
                      <a:pt x="45648" y="28594"/>
                    </a:cubicBezTo>
                    <a:cubicBezTo>
                      <a:pt x="41836" y="28594"/>
                      <a:pt x="39691" y="31751"/>
                      <a:pt x="40287" y="37350"/>
                    </a:cubicBezTo>
                    <a:cubicBezTo>
                      <a:pt x="40883" y="42950"/>
                      <a:pt x="43385" y="46048"/>
                      <a:pt x="47197" y="46048"/>
                    </a:cubicBezTo>
                    <a:cubicBezTo>
                      <a:pt x="51010" y="46048"/>
                      <a:pt x="53452" y="42831"/>
                      <a:pt x="52975" y="373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7" name="Forma Livre: Forma 2256">
                <a:extLst>
                  <a:ext uri="{FF2B5EF4-FFF2-40B4-BE49-F238E27FC236}">
                    <a16:creationId xmlns:a16="http://schemas.microsoft.com/office/drawing/2014/main" id="{2DCB6A4B-BD00-7B2B-10F7-7B031F90D645}"/>
                  </a:ext>
                </a:extLst>
              </p:cNvPr>
              <p:cNvSpPr/>
              <p:nvPr/>
            </p:nvSpPr>
            <p:spPr>
              <a:xfrm>
                <a:off x="1109817" y="6206046"/>
                <a:ext cx="38015" cy="39205"/>
              </a:xfrm>
              <a:custGeom>
                <a:avLst/>
                <a:gdLst>
                  <a:gd name="connsiteX0" fmla="*/ 129 w 38015"/>
                  <a:gd name="connsiteY0" fmla="*/ 19554 h 39205"/>
                  <a:gd name="connsiteX1" fmla="*/ 15355 w 38015"/>
                  <a:gd name="connsiteY1" fmla="*/ 127 h 39205"/>
                  <a:gd name="connsiteX2" fmla="*/ 19072 w 38015"/>
                  <a:gd name="connsiteY2" fmla="*/ 75 h 39205"/>
                  <a:gd name="connsiteX3" fmla="*/ 36168 w 38015"/>
                  <a:gd name="connsiteY3" fmla="*/ 8891 h 39205"/>
                  <a:gd name="connsiteX4" fmla="*/ 29616 w 38015"/>
                  <a:gd name="connsiteY4" fmla="*/ 12942 h 39205"/>
                  <a:gd name="connsiteX5" fmla="*/ 19668 w 38015"/>
                  <a:gd name="connsiteY5" fmla="*/ 7640 h 39205"/>
                  <a:gd name="connsiteX6" fmla="*/ 8987 w 38015"/>
                  <a:gd name="connsiteY6" fmla="*/ 17307 h 39205"/>
                  <a:gd name="connsiteX7" fmla="*/ 9124 w 38015"/>
                  <a:gd name="connsiteY7" fmla="*/ 19554 h 39205"/>
                  <a:gd name="connsiteX8" fmla="*/ 21752 w 38015"/>
                  <a:gd name="connsiteY8" fmla="*/ 31468 h 39205"/>
                  <a:gd name="connsiteX9" fmla="*/ 30807 w 38015"/>
                  <a:gd name="connsiteY9" fmla="*/ 26226 h 39205"/>
                  <a:gd name="connsiteX10" fmla="*/ 38015 w 38015"/>
                  <a:gd name="connsiteY10" fmla="*/ 30217 h 39205"/>
                  <a:gd name="connsiteX11" fmla="*/ 22527 w 38015"/>
                  <a:gd name="connsiteY11" fmla="*/ 39153 h 39205"/>
                  <a:gd name="connsiteX12" fmla="*/ 129 w 38015"/>
                  <a:gd name="connsiteY12" fmla="*/ 19554 h 39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015" h="39205">
                    <a:moveTo>
                      <a:pt x="129" y="19554"/>
                    </a:moveTo>
                    <a:cubicBezTo>
                      <a:pt x="-1031" y="9985"/>
                      <a:pt x="5786" y="1287"/>
                      <a:pt x="15355" y="127"/>
                    </a:cubicBezTo>
                    <a:cubicBezTo>
                      <a:pt x="16589" y="-23"/>
                      <a:pt x="17835" y="-40"/>
                      <a:pt x="19072" y="75"/>
                    </a:cubicBezTo>
                    <a:cubicBezTo>
                      <a:pt x="25947" y="-301"/>
                      <a:pt x="32488" y="3072"/>
                      <a:pt x="36168" y="8891"/>
                    </a:cubicBezTo>
                    <a:lnTo>
                      <a:pt x="29616" y="12942"/>
                    </a:lnTo>
                    <a:cubicBezTo>
                      <a:pt x="27398" y="9619"/>
                      <a:pt x="23663" y="7628"/>
                      <a:pt x="19668" y="7640"/>
                    </a:cubicBezTo>
                    <a:cubicBezTo>
                      <a:pt x="14049" y="7360"/>
                      <a:pt x="9267" y="11688"/>
                      <a:pt x="8987" y="17307"/>
                    </a:cubicBezTo>
                    <a:cubicBezTo>
                      <a:pt x="8949" y="18059"/>
                      <a:pt x="8995" y="18813"/>
                      <a:pt x="9124" y="19554"/>
                    </a:cubicBezTo>
                    <a:cubicBezTo>
                      <a:pt x="9382" y="26304"/>
                      <a:pt x="14999" y="31603"/>
                      <a:pt x="21752" y="31468"/>
                    </a:cubicBezTo>
                    <a:cubicBezTo>
                      <a:pt x="25535" y="31635"/>
                      <a:pt x="29069" y="29589"/>
                      <a:pt x="30807" y="26226"/>
                    </a:cubicBezTo>
                    <a:lnTo>
                      <a:pt x="38015" y="30217"/>
                    </a:lnTo>
                    <a:cubicBezTo>
                      <a:pt x="35213" y="36127"/>
                      <a:pt x="29045" y="39685"/>
                      <a:pt x="22527" y="39153"/>
                    </a:cubicBezTo>
                    <a:cubicBezTo>
                      <a:pt x="11027" y="39645"/>
                      <a:pt x="1167" y="31018"/>
                      <a:pt x="129" y="195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8" name="Forma Livre: Forma 2257">
                <a:extLst>
                  <a:ext uri="{FF2B5EF4-FFF2-40B4-BE49-F238E27FC236}">
                    <a16:creationId xmlns:a16="http://schemas.microsoft.com/office/drawing/2014/main" id="{5307556C-E1E4-AB69-0338-5315698673C3}"/>
                  </a:ext>
                </a:extLst>
              </p:cNvPr>
              <p:cNvSpPr/>
              <p:nvPr/>
            </p:nvSpPr>
            <p:spPr>
              <a:xfrm>
                <a:off x="1270665" y="6201057"/>
                <a:ext cx="61118" cy="38958"/>
              </a:xfrm>
              <a:custGeom>
                <a:avLst/>
                <a:gdLst>
                  <a:gd name="connsiteX0" fmla="*/ 16680 w 61118"/>
                  <a:gd name="connsiteY0" fmla="*/ 0 h 38958"/>
                  <a:gd name="connsiteX1" fmla="*/ 0 w 61118"/>
                  <a:gd name="connsiteY1" fmla="*/ 19658 h 38958"/>
                  <a:gd name="connsiteX2" fmla="*/ 20075 w 61118"/>
                  <a:gd name="connsiteY2" fmla="*/ 38959 h 38958"/>
                  <a:gd name="connsiteX3" fmla="*/ 61119 w 61118"/>
                  <a:gd name="connsiteY3" fmla="*/ 38959 h 38958"/>
                  <a:gd name="connsiteX4" fmla="*/ 57723 w 61118"/>
                  <a:gd name="connsiteY4" fmla="*/ 0 h 38958"/>
                  <a:gd name="connsiteX5" fmla="*/ 16680 w 61118"/>
                  <a:gd name="connsiteY5" fmla="*/ 0 h 3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118" h="38958">
                    <a:moveTo>
                      <a:pt x="16680" y="0"/>
                    </a:moveTo>
                    <a:lnTo>
                      <a:pt x="0" y="19658"/>
                    </a:lnTo>
                    <a:lnTo>
                      <a:pt x="20075" y="38959"/>
                    </a:lnTo>
                    <a:lnTo>
                      <a:pt x="61119" y="38959"/>
                    </a:lnTo>
                    <a:lnTo>
                      <a:pt x="57723" y="0"/>
                    </a:lnTo>
                    <a:lnTo>
                      <a:pt x="166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59" name="Forma Livre: Forma 2258">
                <a:extLst>
                  <a:ext uri="{FF2B5EF4-FFF2-40B4-BE49-F238E27FC236}">
                    <a16:creationId xmlns:a16="http://schemas.microsoft.com/office/drawing/2014/main" id="{5A7660C7-3D44-D4CE-AEB0-C39064DDDAE9}"/>
                  </a:ext>
                </a:extLst>
              </p:cNvPr>
              <p:cNvSpPr/>
              <p:nvPr/>
            </p:nvSpPr>
            <p:spPr>
              <a:xfrm>
                <a:off x="1295268" y="6208265"/>
                <a:ext cx="27402" cy="26568"/>
              </a:xfrm>
              <a:custGeom>
                <a:avLst/>
                <a:gdLst>
                  <a:gd name="connsiteX0" fmla="*/ 26032 w 27402"/>
                  <a:gd name="connsiteY0" fmla="*/ 2562 h 26568"/>
                  <a:gd name="connsiteX1" fmla="*/ 16441 w 27402"/>
                  <a:gd name="connsiteY1" fmla="*/ 13344 h 26568"/>
                  <a:gd name="connsiteX2" fmla="*/ 27402 w 27402"/>
                  <a:gd name="connsiteY2" fmla="*/ 23411 h 26568"/>
                  <a:gd name="connsiteX3" fmla="*/ 24960 w 27402"/>
                  <a:gd name="connsiteY3" fmla="*/ 26032 h 26568"/>
                  <a:gd name="connsiteX4" fmla="*/ 14059 w 27402"/>
                  <a:gd name="connsiteY4" fmla="*/ 16024 h 26568"/>
                  <a:gd name="connsiteX5" fmla="*/ 4408 w 27402"/>
                  <a:gd name="connsiteY5" fmla="*/ 26568 h 26568"/>
                  <a:gd name="connsiteX6" fmla="*/ 1311 w 27402"/>
                  <a:gd name="connsiteY6" fmla="*/ 23709 h 26568"/>
                  <a:gd name="connsiteX7" fmla="*/ 10961 w 27402"/>
                  <a:gd name="connsiteY7" fmla="*/ 13165 h 26568"/>
                  <a:gd name="connsiteX8" fmla="*/ 0 w 27402"/>
                  <a:gd name="connsiteY8" fmla="*/ 3098 h 26568"/>
                  <a:gd name="connsiteX9" fmla="*/ 2442 w 27402"/>
                  <a:gd name="connsiteY9" fmla="*/ 417 h 26568"/>
                  <a:gd name="connsiteX10" fmla="*/ 13344 w 27402"/>
                  <a:gd name="connsiteY10" fmla="*/ 10484 h 26568"/>
                  <a:gd name="connsiteX11" fmla="*/ 22934 w 27402"/>
                  <a:gd name="connsiteY11" fmla="*/ 0 h 26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402" h="26568">
                    <a:moveTo>
                      <a:pt x="26032" y="2562"/>
                    </a:moveTo>
                    <a:lnTo>
                      <a:pt x="16441" y="13344"/>
                    </a:lnTo>
                    <a:lnTo>
                      <a:pt x="27402" y="23411"/>
                    </a:lnTo>
                    <a:lnTo>
                      <a:pt x="24960" y="26032"/>
                    </a:lnTo>
                    <a:lnTo>
                      <a:pt x="14059" y="16024"/>
                    </a:lnTo>
                    <a:lnTo>
                      <a:pt x="4408" y="26568"/>
                    </a:lnTo>
                    <a:lnTo>
                      <a:pt x="1311" y="23709"/>
                    </a:lnTo>
                    <a:lnTo>
                      <a:pt x="10961" y="13165"/>
                    </a:lnTo>
                    <a:lnTo>
                      <a:pt x="0" y="3098"/>
                    </a:lnTo>
                    <a:lnTo>
                      <a:pt x="2442" y="417"/>
                    </a:lnTo>
                    <a:lnTo>
                      <a:pt x="13344" y="10484"/>
                    </a:lnTo>
                    <a:lnTo>
                      <a:pt x="22934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2260" name="Gráfico 461">
                <a:extLst>
                  <a:ext uri="{FF2B5EF4-FFF2-40B4-BE49-F238E27FC236}">
                    <a16:creationId xmlns:a16="http://schemas.microsoft.com/office/drawing/2014/main" id="{4DA3A60E-8575-C61C-FDBB-6F1736A25B13}"/>
                  </a:ext>
                </a:extLst>
              </p:cNvPr>
              <p:cNvGrpSpPr/>
              <p:nvPr/>
            </p:nvGrpSpPr>
            <p:grpSpPr>
              <a:xfrm>
                <a:off x="1027367" y="5650135"/>
                <a:ext cx="360707" cy="433507"/>
                <a:chOff x="1027367" y="5650135"/>
                <a:chExt cx="360707" cy="433507"/>
              </a:xfrm>
              <a:solidFill>
                <a:srgbClr val="FFFFFF"/>
              </a:solidFill>
            </p:grpSpPr>
            <p:sp>
              <p:nvSpPr>
                <p:cNvPr id="2261" name="Forma Livre: Forma 2260">
                  <a:extLst>
                    <a:ext uri="{FF2B5EF4-FFF2-40B4-BE49-F238E27FC236}">
                      <a16:creationId xmlns:a16="http://schemas.microsoft.com/office/drawing/2014/main" id="{C5820D42-80BF-569D-B9EE-AC8BFE469476}"/>
                    </a:ext>
                  </a:extLst>
                </p:cNvPr>
                <p:cNvSpPr/>
                <p:nvPr/>
              </p:nvSpPr>
              <p:spPr>
                <a:xfrm>
                  <a:off x="1168159" y="5650135"/>
                  <a:ext cx="219915" cy="433507"/>
                </a:xfrm>
                <a:custGeom>
                  <a:avLst/>
                  <a:gdLst>
                    <a:gd name="connsiteX0" fmla="*/ 76726 w 434979"/>
                    <a:gd name="connsiteY0" fmla="*/ 0 h 1346878"/>
                    <a:gd name="connsiteX1" fmla="*/ 434979 w 434979"/>
                    <a:gd name="connsiteY1" fmla="*/ 1332638 h 1346878"/>
                    <a:gd name="connsiteX2" fmla="*/ 390242 w 434979"/>
                    <a:gd name="connsiteY2" fmla="*/ 1346876 h 1346878"/>
                    <a:gd name="connsiteX3" fmla="*/ 362185 w 434979"/>
                    <a:gd name="connsiteY3" fmla="*/ 1346876 h 1346878"/>
                    <a:gd name="connsiteX4" fmla="*/ 0 w 434979"/>
                    <a:gd name="connsiteY4" fmla="*/ 0 h 1346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79" h="1346878">
                      <a:moveTo>
                        <a:pt x="76726" y="0"/>
                      </a:moveTo>
                      <a:lnTo>
                        <a:pt x="434979" y="1332638"/>
                      </a:lnTo>
                      <a:cubicBezTo>
                        <a:pt x="421966" y="1342030"/>
                        <a:pt x="406291" y="1347019"/>
                        <a:pt x="390242" y="1346876"/>
                      </a:cubicBezTo>
                      <a:lnTo>
                        <a:pt x="362185" y="13468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56000"/>
                  </a:srgbClr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62" name="Forma Livre: Forma 2261">
                  <a:extLst>
                    <a:ext uri="{FF2B5EF4-FFF2-40B4-BE49-F238E27FC236}">
                      <a16:creationId xmlns:a16="http://schemas.microsoft.com/office/drawing/2014/main" id="{E9A90B67-AE8C-4CE4-5479-40C382AB2626}"/>
                    </a:ext>
                  </a:extLst>
                </p:cNvPr>
                <p:cNvSpPr/>
                <p:nvPr/>
              </p:nvSpPr>
              <p:spPr>
                <a:xfrm>
                  <a:off x="1027367" y="5655682"/>
                  <a:ext cx="286570" cy="424838"/>
                </a:xfrm>
                <a:custGeom>
                  <a:avLst/>
                  <a:gdLst>
                    <a:gd name="connsiteX0" fmla="*/ 74343 w 635193"/>
                    <a:gd name="connsiteY0" fmla="*/ 13 h 1404016"/>
                    <a:gd name="connsiteX1" fmla="*/ 209329 w 635193"/>
                    <a:gd name="connsiteY1" fmla="*/ 13 h 1404016"/>
                    <a:gd name="connsiteX2" fmla="*/ 228093 w 635193"/>
                    <a:gd name="connsiteY2" fmla="*/ 15323 h 1404016"/>
                    <a:gd name="connsiteX3" fmla="*/ 228987 w 635193"/>
                    <a:gd name="connsiteY3" fmla="*/ 19552 h 1404016"/>
                    <a:gd name="connsiteX4" fmla="*/ 273128 w 635193"/>
                    <a:gd name="connsiteY4" fmla="*/ 56962 h 1404016"/>
                    <a:gd name="connsiteX5" fmla="*/ 635194 w 635193"/>
                    <a:gd name="connsiteY5" fmla="*/ 1404016 h 1404016"/>
                    <a:gd name="connsiteX6" fmla="*/ 359087 w 635193"/>
                    <a:gd name="connsiteY6" fmla="*/ 1404016 h 1404016"/>
                    <a:gd name="connsiteX7" fmla="*/ 0 w 635193"/>
                    <a:gd name="connsiteY7" fmla="*/ 68757 h 1404016"/>
                    <a:gd name="connsiteX8" fmla="*/ 74343 w 635193"/>
                    <a:gd name="connsiteY8" fmla="*/ 13 h 1404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35193" h="1404016">
                      <a:moveTo>
                        <a:pt x="74343" y="13"/>
                      </a:moveTo>
                      <a:lnTo>
                        <a:pt x="209329" y="13"/>
                      </a:lnTo>
                      <a:cubicBezTo>
                        <a:pt x="218365" y="179"/>
                        <a:pt x="226117" y="6503"/>
                        <a:pt x="228093" y="15323"/>
                      </a:cubicBezTo>
                      <a:lnTo>
                        <a:pt x="228987" y="19552"/>
                      </a:lnTo>
                      <a:cubicBezTo>
                        <a:pt x="233580" y="40550"/>
                        <a:pt x="251661" y="55873"/>
                        <a:pt x="273128" y="56962"/>
                      </a:cubicBezTo>
                      <a:lnTo>
                        <a:pt x="635194" y="1404016"/>
                      </a:lnTo>
                      <a:lnTo>
                        <a:pt x="359087" y="1404016"/>
                      </a:lnTo>
                      <a:lnTo>
                        <a:pt x="0" y="68757"/>
                      </a:lnTo>
                      <a:cubicBezTo>
                        <a:pt x="2326" y="29609"/>
                        <a:pt x="35133" y="-727"/>
                        <a:pt x="74343" y="13"/>
                      </a:cubicBezTo>
                      <a:close/>
                    </a:path>
                  </a:pathLst>
                </a:custGeom>
                <a:solidFill>
                  <a:srgbClr val="FFFFFF">
                    <a:alpha val="52000"/>
                  </a:srgbClr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</p:grpSp>
        <p:grpSp>
          <p:nvGrpSpPr>
            <p:cNvPr id="2160" name="Gráfico 461">
              <a:extLst>
                <a:ext uri="{FF2B5EF4-FFF2-40B4-BE49-F238E27FC236}">
                  <a16:creationId xmlns:a16="http://schemas.microsoft.com/office/drawing/2014/main" id="{DB36BAB8-34CA-8B84-368A-7FB276086C1F}"/>
                </a:ext>
              </a:extLst>
            </p:cNvPr>
            <p:cNvGrpSpPr/>
            <p:nvPr/>
          </p:nvGrpSpPr>
          <p:grpSpPr>
            <a:xfrm>
              <a:off x="1921214" y="5585337"/>
              <a:ext cx="921758" cy="1262533"/>
              <a:chOff x="1921214" y="5585337"/>
              <a:chExt cx="921758" cy="1262533"/>
            </a:xfrm>
          </p:grpSpPr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9625DB29-BE82-4394-B0E8-0340CD979B89}"/>
                  </a:ext>
                </a:extLst>
              </p:cNvPr>
              <p:cNvSpPr/>
              <p:nvPr/>
            </p:nvSpPr>
            <p:spPr>
              <a:xfrm>
                <a:off x="1921214" y="5648482"/>
                <a:ext cx="921758" cy="1199388"/>
              </a:xfrm>
              <a:custGeom>
                <a:avLst/>
                <a:gdLst>
                  <a:gd name="connsiteX0" fmla="*/ 869794 w 921758"/>
                  <a:gd name="connsiteY0" fmla="*/ 1199386 h 1199388"/>
                  <a:gd name="connsiteX1" fmla="*/ 136012 w 921758"/>
                  <a:gd name="connsiteY1" fmla="*/ 1199386 h 1199388"/>
                  <a:gd name="connsiteX2" fmla="*/ 76442 w 921758"/>
                  <a:gd name="connsiteY2" fmla="*/ 1143509 h 1199388"/>
                  <a:gd name="connsiteX3" fmla="*/ 193 w 921758"/>
                  <a:gd name="connsiteY3" fmla="*/ 55822 h 1199388"/>
                  <a:gd name="connsiteX4" fmla="*/ 46998 w 921758"/>
                  <a:gd name="connsiteY4" fmla="*/ 190 h 1199388"/>
                  <a:gd name="connsiteX5" fmla="*/ 52138 w 921758"/>
                  <a:gd name="connsiteY5" fmla="*/ 5 h 1199388"/>
                  <a:gd name="connsiteX6" fmla="*/ 785920 w 921758"/>
                  <a:gd name="connsiteY6" fmla="*/ 5 h 1199388"/>
                  <a:gd name="connsiteX7" fmla="*/ 845490 w 921758"/>
                  <a:gd name="connsiteY7" fmla="*/ 55822 h 1199388"/>
                  <a:gd name="connsiteX8" fmla="*/ 921560 w 921758"/>
                  <a:gd name="connsiteY8" fmla="*/ 1143509 h 1199388"/>
                  <a:gd name="connsiteX9" fmla="*/ 874817 w 921758"/>
                  <a:gd name="connsiteY9" fmla="*/ 1199194 h 1199388"/>
                  <a:gd name="connsiteX10" fmla="*/ 869794 w 921758"/>
                  <a:gd name="connsiteY10" fmla="*/ 1199386 h 1199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21758" h="1199388">
                    <a:moveTo>
                      <a:pt x="869794" y="1199386"/>
                    </a:moveTo>
                    <a:lnTo>
                      <a:pt x="136012" y="1199386"/>
                    </a:lnTo>
                    <a:cubicBezTo>
                      <a:pt x="104743" y="1198845"/>
                      <a:pt x="78980" y="1174680"/>
                      <a:pt x="76442" y="1143509"/>
                    </a:cubicBezTo>
                    <a:lnTo>
                      <a:pt x="193" y="55822"/>
                    </a:lnTo>
                    <a:cubicBezTo>
                      <a:pt x="-2245" y="27535"/>
                      <a:pt x="18711" y="2627"/>
                      <a:pt x="46998" y="190"/>
                    </a:cubicBezTo>
                    <a:cubicBezTo>
                      <a:pt x="48707" y="43"/>
                      <a:pt x="50423" y="-19"/>
                      <a:pt x="52138" y="5"/>
                    </a:cubicBezTo>
                    <a:lnTo>
                      <a:pt x="785920" y="5"/>
                    </a:lnTo>
                    <a:cubicBezTo>
                      <a:pt x="817168" y="542"/>
                      <a:pt x="842923" y="24675"/>
                      <a:pt x="845490" y="55822"/>
                    </a:cubicBezTo>
                    <a:lnTo>
                      <a:pt x="921560" y="1143509"/>
                    </a:lnTo>
                    <a:cubicBezTo>
                      <a:pt x="924029" y="1171794"/>
                      <a:pt x="903102" y="1196725"/>
                      <a:pt x="874817" y="1199194"/>
                    </a:cubicBezTo>
                    <a:cubicBezTo>
                      <a:pt x="873147" y="1199340"/>
                      <a:pt x="871471" y="1199404"/>
                      <a:pt x="869794" y="11993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2" name="Forma Livre: Forma 2161">
                <a:extLst>
                  <a:ext uri="{FF2B5EF4-FFF2-40B4-BE49-F238E27FC236}">
                    <a16:creationId xmlns:a16="http://schemas.microsoft.com/office/drawing/2014/main" id="{724F946A-D84E-C17B-E441-271E28FCFDFB}"/>
                  </a:ext>
                </a:extLst>
              </p:cNvPr>
              <p:cNvSpPr/>
              <p:nvPr/>
            </p:nvSpPr>
            <p:spPr>
              <a:xfrm>
                <a:off x="1921214" y="5648482"/>
                <a:ext cx="921758" cy="1199388"/>
              </a:xfrm>
              <a:custGeom>
                <a:avLst/>
                <a:gdLst>
                  <a:gd name="connsiteX0" fmla="*/ 869794 w 921758"/>
                  <a:gd name="connsiteY0" fmla="*/ 1199386 h 1199388"/>
                  <a:gd name="connsiteX1" fmla="*/ 136012 w 921758"/>
                  <a:gd name="connsiteY1" fmla="*/ 1199386 h 1199388"/>
                  <a:gd name="connsiteX2" fmla="*/ 76442 w 921758"/>
                  <a:gd name="connsiteY2" fmla="*/ 1143509 h 1199388"/>
                  <a:gd name="connsiteX3" fmla="*/ 193 w 921758"/>
                  <a:gd name="connsiteY3" fmla="*/ 55822 h 1199388"/>
                  <a:gd name="connsiteX4" fmla="*/ 46998 w 921758"/>
                  <a:gd name="connsiteY4" fmla="*/ 190 h 1199388"/>
                  <a:gd name="connsiteX5" fmla="*/ 52138 w 921758"/>
                  <a:gd name="connsiteY5" fmla="*/ 5 h 1199388"/>
                  <a:gd name="connsiteX6" fmla="*/ 785920 w 921758"/>
                  <a:gd name="connsiteY6" fmla="*/ 5 h 1199388"/>
                  <a:gd name="connsiteX7" fmla="*/ 845490 w 921758"/>
                  <a:gd name="connsiteY7" fmla="*/ 55822 h 1199388"/>
                  <a:gd name="connsiteX8" fmla="*/ 921560 w 921758"/>
                  <a:gd name="connsiteY8" fmla="*/ 1143509 h 1199388"/>
                  <a:gd name="connsiteX9" fmla="*/ 874817 w 921758"/>
                  <a:gd name="connsiteY9" fmla="*/ 1199194 h 1199388"/>
                  <a:gd name="connsiteX10" fmla="*/ 869794 w 921758"/>
                  <a:gd name="connsiteY10" fmla="*/ 1199386 h 1199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21758" h="1199388">
                    <a:moveTo>
                      <a:pt x="869794" y="1199386"/>
                    </a:moveTo>
                    <a:lnTo>
                      <a:pt x="136012" y="1199386"/>
                    </a:lnTo>
                    <a:cubicBezTo>
                      <a:pt x="104743" y="1198845"/>
                      <a:pt x="78980" y="1174680"/>
                      <a:pt x="76442" y="1143509"/>
                    </a:cubicBezTo>
                    <a:lnTo>
                      <a:pt x="193" y="55822"/>
                    </a:lnTo>
                    <a:cubicBezTo>
                      <a:pt x="-2245" y="27535"/>
                      <a:pt x="18711" y="2627"/>
                      <a:pt x="46998" y="190"/>
                    </a:cubicBezTo>
                    <a:cubicBezTo>
                      <a:pt x="48707" y="43"/>
                      <a:pt x="50423" y="-19"/>
                      <a:pt x="52138" y="5"/>
                    </a:cubicBezTo>
                    <a:lnTo>
                      <a:pt x="785920" y="5"/>
                    </a:lnTo>
                    <a:cubicBezTo>
                      <a:pt x="817168" y="542"/>
                      <a:pt x="842923" y="24675"/>
                      <a:pt x="845490" y="55822"/>
                    </a:cubicBezTo>
                    <a:lnTo>
                      <a:pt x="921560" y="1143509"/>
                    </a:lnTo>
                    <a:cubicBezTo>
                      <a:pt x="924029" y="1171794"/>
                      <a:pt x="903102" y="1196725"/>
                      <a:pt x="874817" y="1199194"/>
                    </a:cubicBezTo>
                    <a:cubicBezTo>
                      <a:pt x="873147" y="1199340"/>
                      <a:pt x="871471" y="1199404"/>
                      <a:pt x="869794" y="1199386"/>
                    </a:cubicBezTo>
                    <a:close/>
                  </a:path>
                </a:pathLst>
              </a:custGeom>
              <a:solidFill>
                <a:schemeClr val="tx2">
                  <a:alpha val="70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3" name="Forma Livre: Forma 2162">
                <a:extLst>
                  <a:ext uri="{FF2B5EF4-FFF2-40B4-BE49-F238E27FC236}">
                    <a16:creationId xmlns:a16="http://schemas.microsoft.com/office/drawing/2014/main" id="{7BBAC251-1E0D-DEFF-74BE-0396CCA77658}"/>
                  </a:ext>
                </a:extLst>
              </p:cNvPr>
              <p:cNvSpPr/>
              <p:nvPr/>
            </p:nvSpPr>
            <p:spPr>
              <a:xfrm>
                <a:off x="1959234" y="5685956"/>
                <a:ext cx="841484" cy="1123190"/>
              </a:xfrm>
              <a:custGeom>
                <a:avLst/>
                <a:gdLst>
                  <a:gd name="connsiteX0" fmla="*/ 841484 w 841484"/>
                  <a:gd name="connsiteY0" fmla="*/ 1123191 h 1123190"/>
                  <a:gd name="connsiteX1" fmla="*/ 78513 w 841484"/>
                  <a:gd name="connsiteY1" fmla="*/ 1123191 h 1123190"/>
                  <a:gd name="connsiteX2" fmla="*/ 0 w 841484"/>
                  <a:gd name="connsiteY2" fmla="*/ 0 h 1123190"/>
                  <a:gd name="connsiteX3" fmla="*/ 762912 w 841484"/>
                  <a:gd name="connsiteY3" fmla="*/ 0 h 1123190"/>
                  <a:gd name="connsiteX4" fmla="*/ 841484 w 841484"/>
                  <a:gd name="connsiteY4" fmla="*/ 1123191 h 11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1484" h="1123190">
                    <a:moveTo>
                      <a:pt x="841484" y="1123191"/>
                    </a:moveTo>
                    <a:lnTo>
                      <a:pt x="78513" y="1123191"/>
                    </a:lnTo>
                    <a:lnTo>
                      <a:pt x="0" y="0"/>
                    </a:lnTo>
                    <a:lnTo>
                      <a:pt x="762912" y="0"/>
                    </a:lnTo>
                    <a:lnTo>
                      <a:pt x="841484" y="1123191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4" name="Forma Livre: Forma 2163">
                <a:extLst>
                  <a:ext uri="{FF2B5EF4-FFF2-40B4-BE49-F238E27FC236}">
                    <a16:creationId xmlns:a16="http://schemas.microsoft.com/office/drawing/2014/main" id="{BA18DD42-DDE9-0FC4-BAF9-910E5D52D9FC}"/>
                  </a:ext>
                </a:extLst>
              </p:cNvPr>
              <p:cNvSpPr/>
              <p:nvPr/>
            </p:nvSpPr>
            <p:spPr>
              <a:xfrm>
                <a:off x="2181659" y="5585337"/>
                <a:ext cx="315133" cy="126233"/>
              </a:xfrm>
              <a:custGeom>
                <a:avLst/>
                <a:gdLst>
                  <a:gd name="connsiteX0" fmla="*/ 315134 w 315133"/>
                  <a:gd name="connsiteY0" fmla="*/ 126234 h 126233"/>
                  <a:gd name="connsiteX1" fmla="*/ 5370 w 315133"/>
                  <a:gd name="connsiteY1" fmla="*/ 126234 h 126233"/>
                  <a:gd name="connsiteX2" fmla="*/ 188 w 315133"/>
                  <a:gd name="connsiteY2" fmla="*/ 52844 h 126233"/>
                  <a:gd name="connsiteX3" fmla="*/ 44377 w 315133"/>
                  <a:gd name="connsiteY3" fmla="*/ 185 h 126233"/>
                  <a:gd name="connsiteX4" fmla="*/ 49333 w 315133"/>
                  <a:gd name="connsiteY4" fmla="*/ 5 h 126233"/>
                  <a:gd name="connsiteX5" fmla="*/ 253539 w 315133"/>
                  <a:gd name="connsiteY5" fmla="*/ 5 h 126233"/>
                  <a:gd name="connsiteX6" fmla="*/ 310070 w 315133"/>
                  <a:gd name="connsiteY6" fmla="*/ 52844 h 12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133" h="126233">
                    <a:moveTo>
                      <a:pt x="315134" y="126234"/>
                    </a:moveTo>
                    <a:lnTo>
                      <a:pt x="5370" y="126234"/>
                    </a:lnTo>
                    <a:lnTo>
                      <a:pt x="188" y="52844"/>
                    </a:lnTo>
                    <a:cubicBezTo>
                      <a:pt x="-2151" y="26100"/>
                      <a:pt x="17633" y="2524"/>
                      <a:pt x="44377" y="185"/>
                    </a:cubicBezTo>
                    <a:cubicBezTo>
                      <a:pt x="46025" y="41"/>
                      <a:pt x="47679" y="-19"/>
                      <a:pt x="49333" y="5"/>
                    </a:cubicBezTo>
                    <a:lnTo>
                      <a:pt x="253539" y="5"/>
                    </a:lnTo>
                    <a:cubicBezTo>
                      <a:pt x="283179" y="428"/>
                      <a:pt x="307649" y="23299"/>
                      <a:pt x="310070" y="5284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6" name="CaixaDeTexto 2165">
                <a:extLst>
                  <a:ext uri="{FF2B5EF4-FFF2-40B4-BE49-F238E27FC236}">
                    <a16:creationId xmlns:a16="http://schemas.microsoft.com/office/drawing/2014/main" id="{6DEDCE5A-2673-7839-020B-77A511E2104C}"/>
                  </a:ext>
                </a:extLst>
              </p:cNvPr>
              <p:cNvSpPr txBox="1"/>
              <p:nvPr/>
            </p:nvSpPr>
            <p:spPr>
              <a:xfrm>
                <a:off x="2076987" y="5653585"/>
                <a:ext cx="612668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/>
                <a:r>
                  <a:rPr lang="pt-BR" sz="1400" b="1" spc="0" baseline="0" noProof="0" dirty="0">
                    <a:ln/>
                    <a:solidFill>
                      <a:srgbClr val="000000"/>
                    </a:solidFill>
                    <a:latin typeface="Montserrat"/>
                    <a:sym typeface="Montserrat"/>
                    <a:rtl val="0"/>
                  </a:rPr>
                  <a:t>TAX</a:t>
                </a:r>
              </a:p>
            </p:txBody>
          </p:sp>
          <p:sp>
            <p:nvSpPr>
              <p:cNvPr id="2167" name="Forma Livre: Forma 2166">
                <a:extLst>
                  <a:ext uri="{FF2B5EF4-FFF2-40B4-BE49-F238E27FC236}">
                    <a16:creationId xmlns:a16="http://schemas.microsoft.com/office/drawing/2014/main" id="{00AAF0C1-6E31-ABC2-A62E-8B0BF46A82C5}"/>
                  </a:ext>
                </a:extLst>
              </p:cNvPr>
              <p:cNvSpPr/>
              <p:nvPr/>
            </p:nvSpPr>
            <p:spPr>
              <a:xfrm>
                <a:off x="2053593" y="5900587"/>
                <a:ext cx="607017" cy="25257"/>
              </a:xfrm>
              <a:custGeom>
                <a:avLst/>
                <a:gdLst>
                  <a:gd name="connsiteX0" fmla="*/ 607017 w 607017"/>
                  <a:gd name="connsiteY0" fmla="*/ 25258 h 25257"/>
                  <a:gd name="connsiteX1" fmla="*/ 1728 w 607017"/>
                  <a:gd name="connsiteY1" fmla="*/ 25258 h 25257"/>
                  <a:gd name="connsiteX2" fmla="*/ 0 w 607017"/>
                  <a:gd name="connsiteY2" fmla="*/ 0 h 25257"/>
                  <a:gd name="connsiteX3" fmla="*/ 605230 w 607017"/>
                  <a:gd name="connsiteY3" fmla="*/ 0 h 25257"/>
                  <a:gd name="connsiteX4" fmla="*/ 607017 w 607017"/>
                  <a:gd name="connsiteY4" fmla="*/ 25258 h 2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017" h="25257">
                    <a:moveTo>
                      <a:pt x="607017" y="25258"/>
                    </a:moveTo>
                    <a:lnTo>
                      <a:pt x="1728" y="25258"/>
                    </a:lnTo>
                    <a:lnTo>
                      <a:pt x="0" y="0"/>
                    </a:lnTo>
                    <a:lnTo>
                      <a:pt x="605230" y="0"/>
                    </a:lnTo>
                    <a:lnTo>
                      <a:pt x="607017" y="25258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8" name="Forma Livre: Forma 2167">
                <a:extLst>
                  <a:ext uri="{FF2B5EF4-FFF2-40B4-BE49-F238E27FC236}">
                    <a16:creationId xmlns:a16="http://schemas.microsoft.com/office/drawing/2014/main" id="{09BA2F9E-0EA1-76F3-16DF-749F492C821C}"/>
                  </a:ext>
                </a:extLst>
              </p:cNvPr>
              <p:cNvSpPr/>
              <p:nvPr/>
            </p:nvSpPr>
            <p:spPr>
              <a:xfrm>
                <a:off x="2080875" y="6291008"/>
                <a:ext cx="607017" cy="25257"/>
              </a:xfrm>
              <a:custGeom>
                <a:avLst/>
                <a:gdLst>
                  <a:gd name="connsiteX0" fmla="*/ 607017 w 607017"/>
                  <a:gd name="connsiteY0" fmla="*/ 25258 h 25257"/>
                  <a:gd name="connsiteX1" fmla="*/ 1787 w 607017"/>
                  <a:gd name="connsiteY1" fmla="*/ 25258 h 25257"/>
                  <a:gd name="connsiteX2" fmla="*/ 0 w 607017"/>
                  <a:gd name="connsiteY2" fmla="*/ 0 h 25257"/>
                  <a:gd name="connsiteX3" fmla="*/ 605230 w 607017"/>
                  <a:gd name="connsiteY3" fmla="*/ 0 h 25257"/>
                  <a:gd name="connsiteX4" fmla="*/ 607017 w 607017"/>
                  <a:gd name="connsiteY4" fmla="*/ 25258 h 2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017" h="25257">
                    <a:moveTo>
                      <a:pt x="607017" y="25258"/>
                    </a:moveTo>
                    <a:lnTo>
                      <a:pt x="1787" y="25258"/>
                    </a:lnTo>
                    <a:lnTo>
                      <a:pt x="0" y="0"/>
                    </a:lnTo>
                    <a:lnTo>
                      <a:pt x="605230" y="0"/>
                    </a:lnTo>
                    <a:lnTo>
                      <a:pt x="607017" y="25258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69" name="Forma Livre: Forma 2168">
                <a:extLst>
                  <a:ext uri="{FF2B5EF4-FFF2-40B4-BE49-F238E27FC236}">
                    <a16:creationId xmlns:a16="http://schemas.microsoft.com/office/drawing/2014/main" id="{45C3FB2A-2A1C-49DB-DF0B-DCFE0F438119}"/>
                  </a:ext>
                </a:extLst>
              </p:cNvPr>
              <p:cNvSpPr/>
              <p:nvPr/>
            </p:nvSpPr>
            <p:spPr>
              <a:xfrm>
                <a:off x="2617362" y="6043733"/>
                <a:ext cx="58259" cy="54446"/>
              </a:xfrm>
              <a:custGeom>
                <a:avLst/>
                <a:gdLst>
                  <a:gd name="connsiteX0" fmla="*/ 58259 w 58259"/>
                  <a:gd name="connsiteY0" fmla="*/ 54447 h 54446"/>
                  <a:gd name="connsiteX1" fmla="*/ 3813 w 58259"/>
                  <a:gd name="connsiteY1" fmla="*/ 54447 h 54446"/>
                  <a:gd name="connsiteX2" fmla="*/ 0 w 58259"/>
                  <a:gd name="connsiteY2" fmla="*/ 0 h 54446"/>
                  <a:gd name="connsiteX3" fmla="*/ 54447 w 58259"/>
                  <a:gd name="connsiteY3" fmla="*/ 0 h 54446"/>
                  <a:gd name="connsiteX4" fmla="*/ 9353 w 58259"/>
                  <a:gd name="connsiteY4" fmla="*/ 48490 h 54446"/>
                  <a:gd name="connsiteX5" fmla="*/ 51886 w 58259"/>
                  <a:gd name="connsiteY5" fmla="*/ 48490 h 54446"/>
                  <a:gd name="connsiteX6" fmla="*/ 48907 w 58259"/>
                  <a:gd name="connsiteY6" fmla="*/ 5957 h 54446"/>
                  <a:gd name="connsiteX7" fmla="*/ 6374 w 58259"/>
                  <a:gd name="connsiteY7" fmla="*/ 5957 h 5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8259" h="54446">
                    <a:moveTo>
                      <a:pt x="58259" y="54447"/>
                    </a:moveTo>
                    <a:lnTo>
                      <a:pt x="3813" y="54447"/>
                    </a:lnTo>
                    <a:lnTo>
                      <a:pt x="0" y="0"/>
                    </a:lnTo>
                    <a:lnTo>
                      <a:pt x="54447" y="0"/>
                    </a:lnTo>
                    <a:close/>
                    <a:moveTo>
                      <a:pt x="9353" y="48490"/>
                    </a:moveTo>
                    <a:lnTo>
                      <a:pt x="51886" y="48490"/>
                    </a:lnTo>
                    <a:lnTo>
                      <a:pt x="48907" y="5957"/>
                    </a:lnTo>
                    <a:lnTo>
                      <a:pt x="6374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0" name="Forma Livre: Forma 2169">
                <a:extLst>
                  <a:ext uri="{FF2B5EF4-FFF2-40B4-BE49-F238E27FC236}">
                    <a16:creationId xmlns:a16="http://schemas.microsoft.com/office/drawing/2014/main" id="{DF9C4410-2DEA-ECD7-23BD-7B4E3C871B50}"/>
                  </a:ext>
                </a:extLst>
              </p:cNvPr>
              <p:cNvSpPr/>
              <p:nvPr/>
            </p:nvSpPr>
            <p:spPr>
              <a:xfrm>
                <a:off x="2058060" y="5960097"/>
                <a:ext cx="605230" cy="8935"/>
              </a:xfrm>
              <a:custGeom>
                <a:avLst/>
                <a:gdLst>
                  <a:gd name="connsiteX0" fmla="*/ 0 w 605230"/>
                  <a:gd name="connsiteY0" fmla="*/ 0 h 8935"/>
                  <a:gd name="connsiteX1" fmla="*/ 605230 w 605230"/>
                  <a:gd name="connsiteY1" fmla="*/ 0 h 8935"/>
                  <a:gd name="connsiteX2" fmla="*/ 605230 w 605230"/>
                  <a:gd name="connsiteY2" fmla="*/ 8936 h 8935"/>
                  <a:gd name="connsiteX3" fmla="*/ 0 w 605230"/>
                  <a:gd name="connsiteY3" fmla="*/ 8936 h 8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5230" h="8935">
                    <a:moveTo>
                      <a:pt x="0" y="0"/>
                    </a:moveTo>
                    <a:lnTo>
                      <a:pt x="605230" y="0"/>
                    </a:lnTo>
                    <a:lnTo>
                      <a:pt x="605230" y="8936"/>
                    </a:lnTo>
                    <a:lnTo>
                      <a:pt x="0" y="893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1" name="Forma Livre: Forma 2170">
                <a:extLst>
                  <a:ext uri="{FF2B5EF4-FFF2-40B4-BE49-F238E27FC236}">
                    <a16:creationId xmlns:a16="http://schemas.microsoft.com/office/drawing/2014/main" id="{B87B3787-4DEC-D67B-543E-F89C4BB3FB57}"/>
                  </a:ext>
                </a:extLst>
              </p:cNvPr>
              <p:cNvSpPr/>
              <p:nvPr/>
            </p:nvSpPr>
            <p:spPr>
              <a:xfrm>
                <a:off x="2060920" y="6002689"/>
                <a:ext cx="605230" cy="5956"/>
              </a:xfrm>
              <a:custGeom>
                <a:avLst/>
                <a:gdLst>
                  <a:gd name="connsiteX0" fmla="*/ 0 w 605230"/>
                  <a:gd name="connsiteY0" fmla="*/ 0 h 5956"/>
                  <a:gd name="connsiteX1" fmla="*/ 605230 w 605230"/>
                  <a:gd name="connsiteY1" fmla="*/ 0 h 5956"/>
                  <a:gd name="connsiteX2" fmla="*/ 605230 w 605230"/>
                  <a:gd name="connsiteY2" fmla="*/ 5957 h 5956"/>
                  <a:gd name="connsiteX3" fmla="*/ 0 w 605230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5230" h="5956">
                    <a:moveTo>
                      <a:pt x="0" y="0"/>
                    </a:moveTo>
                    <a:lnTo>
                      <a:pt x="605230" y="0"/>
                    </a:lnTo>
                    <a:lnTo>
                      <a:pt x="605230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2" name="Forma Livre: Forma 2171">
                <a:extLst>
                  <a:ext uri="{FF2B5EF4-FFF2-40B4-BE49-F238E27FC236}">
                    <a16:creationId xmlns:a16="http://schemas.microsoft.com/office/drawing/2014/main" id="{41004ADC-1776-448F-4F0F-9E027B916B1D}"/>
                  </a:ext>
                </a:extLst>
              </p:cNvPr>
              <p:cNvSpPr/>
              <p:nvPr/>
            </p:nvSpPr>
            <p:spPr>
              <a:xfrm>
                <a:off x="2063779" y="6043733"/>
                <a:ext cx="223208" cy="5956"/>
              </a:xfrm>
              <a:custGeom>
                <a:avLst/>
                <a:gdLst>
                  <a:gd name="connsiteX0" fmla="*/ 0 w 223208"/>
                  <a:gd name="connsiteY0" fmla="*/ 0 h 5956"/>
                  <a:gd name="connsiteX1" fmla="*/ 223208 w 223208"/>
                  <a:gd name="connsiteY1" fmla="*/ 0 h 5956"/>
                  <a:gd name="connsiteX2" fmla="*/ 223208 w 223208"/>
                  <a:gd name="connsiteY2" fmla="*/ 5957 h 5956"/>
                  <a:gd name="connsiteX3" fmla="*/ 0 w 223208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3208" h="5956">
                    <a:moveTo>
                      <a:pt x="0" y="0"/>
                    </a:moveTo>
                    <a:lnTo>
                      <a:pt x="223208" y="0"/>
                    </a:lnTo>
                    <a:lnTo>
                      <a:pt x="223208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3" name="Forma Livre: Forma 2172">
                <a:extLst>
                  <a:ext uri="{FF2B5EF4-FFF2-40B4-BE49-F238E27FC236}">
                    <a16:creationId xmlns:a16="http://schemas.microsoft.com/office/drawing/2014/main" id="{7C525AA2-B06F-D738-150F-8DFB654B7618}"/>
                  </a:ext>
                </a:extLst>
              </p:cNvPr>
              <p:cNvSpPr/>
              <p:nvPr/>
            </p:nvSpPr>
            <p:spPr>
              <a:xfrm rot="-5400000">
                <a:off x="2323950" y="5821805"/>
                <a:ext cx="5956" cy="525346"/>
              </a:xfrm>
              <a:custGeom>
                <a:avLst/>
                <a:gdLst>
                  <a:gd name="connsiteX0" fmla="*/ 0 w 5956"/>
                  <a:gd name="connsiteY0" fmla="*/ 0 h 525346"/>
                  <a:gd name="connsiteX1" fmla="*/ 5957 w 5956"/>
                  <a:gd name="connsiteY1" fmla="*/ 0 h 525346"/>
                  <a:gd name="connsiteX2" fmla="*/ 5957 w 5956"/>
                  <a:gd name="connsiteY2" fmla="*/ 525347 h 525346"/>
                  <a:gd name="connsiteX3" fmla="*/ 0 w 5956"/>
                  <a:gd name="connsiteY3" fmla="*/ 525347 h 525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52534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525347"/>
                    </a:lnTo>
                    <a:lnTo>
                      <a:pt x="0" y="52534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4" name="Forma Livre: Forma 2173">
                <a:extLst>
                  <a:ext uri="{FF2B5EF4-FFF2-40B4-BE49-F238E27FC236}">
                    <a16:creationId xmlns:a16="http://schemas.microsoft.com/office/drawing/2014/main" id="{FC5ED464-CB99-E105-E708-1A2C9C458B1E}"/>
                  </a:ext>
                </a:extLst>
              </p:cNvPr>
              <p:cNvSpPr/>
              <p:nvPr/>
            </p:nvSpPr>
            <p:spPr>
              <a:xfrm>
                <a:off x="2373006" y="6130169"/>
                <a:ext cx="31869" cy="29784"/>
              </a:xfrm>
              <a:custGeom>
                <a:avLst/>
                <a:gdLst>
                  <a:gd name="connsiteX0" fmla="*/ 31870 w 31869"/>
                  <a:gd name="connsiteY0" fmla="*/ 29785 h 29784"/>
                  <a:gd name="connsiteX1" fmla="*/ 2085 w 31869"/>
                  <a:gd name="connsiteY1" fmla="*/ 29785 h 29784"/>
                  <a:gd name="connsiteX2" fmla="*/ 0 w 31869"/>
                  <a:gd name="connsiteY2" fmla="*/ 0 h 29784"/>
                  <a:gd name="connsiteX3" fmla="*/ 29785 w 31869"/>
                  <a:gd name="connsiteY3" fmla="*/ 0 h 29784"/>
                  <a:gd name="connsiteX4" fmla="*/ 7387 w 31869"/>
                  <a:gd name="connsiteY4" fmla="*/ 23828 h 29784"/>
                  <a:gd name="connsiteX5" fmla="*/ 25258 w 31869"/>
                  <a:gd name="connsiteY5" fmla="*/ 23828 h 29784"/>
                  <a:gd name="connsiteX6" fmla="*/ 24007 w 31869"/>
                  <a:gd name="connsiteY6" fmla="*/ 5957 h 29784"/>
                  <a:gd name="connsiteX7" fmla="*/ 6136 w 31869"/>
                  <a:gd name="connsiteY7" fmla="*/ 5957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69" h="29784">
                    <a:moveTo>
                      <a:pt x="31870" y="29785"/>
                    </a:moveTo>
                    <a:lnTo>
                      <a:pt x="2085" y="29785"/>
                    </a:lnTo>
                    <a:lnTo>
                      <a:pt x="0" y="0"/>
                    </a:lnTo>
                    <a:lnTo>
                      <a:pt x="29785" y="0"/>
                    </a:lnTo>
                    <a:close/>
                    <a:moveTo>
                      <a:pt x="7387" y="23828"/>
                    </a:moveTo>
                    <a:lnTo>
                      <a:pt x="25258" y="23828"/>
                    </a:lnTo>
                    <a:lnTo>
                      <a:pt x="24007" y="5957"/>
                    </a:lnTo>
                    <a:lnTo>
                      <a:pt x="6136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5" name="Forma Livre: Forma 2174">
                <a:extLst>
                  <a:ext uri="{FF2B5EF4-FFF2-40B4-BE49-F238E27FC236}">
                    <a16:creationId xmlns:a16="http://schemas.microsoft.com/office/drawing/2014/main" id="{37C3C7C7-951D-9668-EC52-2899459A25FA}"/>
                  </a:ext>
                </a:extLst>
              </p:cNvPr>
              <p:cNvSpPr/>
              <p:nvPr/>
            </p:nvSpPr>
            <p:spPr>
              <a:xfrm>
                <a:off x="2375329" y="6166924"/>
                <a:ext cx="32167" cy="30082"/>
              </a:xfrm>
              <a:custGeom>
                <a:avLst/>
                <a:gdLst>
                  <a:gd name="connsiteX0" fmla="*/ 32168 w 32167"/>
                  <a:gd name="connsiteY0" fmla="*/ 30083 h 30082"/>
                  <a:gd name="connsiteX1" fmla="*/ 2085 w 32167"/>
                  <a:gd name="connsiteY1" fmla="*/ 30083 h 30082"/>
                  <a:gd name="connsiteX2" fmla="*/ 0 w 32167"/>
                  <a:gd name="connsiteY2" fmla="*/ 0 h 30082"/>
                  <a:gd name="connsiteX3" fmla="*/ 30083 w 32167"/>
                  <a:gd name="connsiteY3" fmla="*/ 0 h 30082"/>
                  <a:gd name="connsiteX4" fmla="*/ 7685 w 32167"/>
                  <a:gd name="connsiteY4" fmla="*/ 24126 h 30082"/>
                  <a:gd name="connsiteX5" fmla="*/ 25556 w 32167"/>
                  <a:gd name="connsiteY5" fmla="*/ 24126 h 30082"/>
                  <a:gd name="connsiteX6" fmla="*/ 24245 w 32167"/>
                  <a:gd name="connsiteY6" fmla="*/ 5957 h 30082"/>
                  <a:gd name="connsiteX7" fmla="*/ 6374 w 32167"/>
                  <a:gd name="connsiteY7" fmla="*/ 5957 h 3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167" h="30082">
                    <a:moveTo>
                      <a:pt x="32168" y="30083"/>
                    </a:moveTo>
                    <a:lnTo>
                      <a:pt x="2085" y="30083"/>
                    </a:lnTo>
                    <a:lnTo>
                      <a:pt x="0" y="0"/>
                    </a:lnTo>
                    <a:lnTo>
                      <a:pt x="30083" y="0"/>
                    </a:lnTo>
                    <a:close/>
                    <a:moveTo>
                      <a:pt x="7685" y="24126"/>
                    </a:moveTo>
                    <a:lnTo>
                      <a:pt x="25556" y="24126"/>
                    </a:lnTo>
                    <a:lnTo>
                      <a:pt x="24245" y="5957"/>
                    </a:lnTo>
                    <a:lnTo>
                      <a:pt x="6374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6" name="Forma Livre: Forma 2175">
                <a:extLst>
                  <a:ext uri="{FF2B5EF4-FFF2-40B4-BE49-F238E27FC236}">
                    <a16:creationId xmlns:a16="http://schemas.microsoft.com/office/drawing/2014/main" id="{9AF6D606-AEA2-16B2-03DD-E83466AF43C1}"/>
                  </a:ext>
                </a:extLst>
              </p:cNvPr>
              <p:cNvSpPr/>
              <p:nvPr/>
            </p:nvSpPr>
            <p:spPr>
              <a:xfrm>
                <a:off x="2378070" y="6203202"/>
                <a:ext cx="31929" cy="29784"/>
              </a:xfrm>
              <a:custGeom>
                <a:avLst/>
                <a:gdLst>
                  <a:gd name="connsiteX0" fmla="*/ 31929 w 31929"/>
                  <a:gd name="connsiteY0" fmla="*/ 29785 h 29784"/>
                  <a:gd name="connsiteX1" fmla="*/ 2144 w 31929"/>
                  <a:gd name="connsiteY1" fmla="*/ 29785 h 29784"/>
                  <a:gd name="connsiteX2" fmla="*/ 0 w 31929"/>
                  <a:gd name="connsiteY2" fmla="*/ 0 h 29784"/>
                  <a:gd name="connsiteX3" fmla="*/ 30083 w 31929"/>
                  <a:gd name="connsiteY3" fmla="*/ 0 h 29784"/>
                  <a:gd name="connsiteX4" fmla="*/ 7446 w 31929"/>
                  <a:gd name="connsiteY4" fmla="*/ 23828 h 29784"/>
                  <a:gd name="connsiteX5" fmla="*/ 25317 w 31929"/>
                  <a:gd name="connsiteY5" fmla="*/ 23828 h 29784"/>
                  <a:gd name="connsiteX6" fmla="*/ 24066 w 31929"/>
                  <a:gd name="connsiteY6" fmla="*/ 5957 h 29784"/>
                  <a:gd name="connsiteX7" fmla="*/ 6195 w 31929"/>
                  <a:gd name="connsiteY7" fmla="*/ 5957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929" h="29784">
                    <a:moveTo>
                      <a:pt x="31929" y="29785"/>
                    </a:moveTo>
                    <a:lnTo>
                      <a:pt x="2144" y="29785"/>
                    </a:lnTo>
                    <a:lnTo>
                      <a:pt x="0" y="0"/>
                    </a:lnTo>
                    <a:lnTo>
                      <a:pt x="30083" y="0"/>
                    </a:lnTo>
                    <a:close/>
                    <a:moveTo>
                      <a:pt x="7446" y="23828"/>
                    </a:moveTo>
                    <a:lnTo>
                      <a:pt x="25317" y="23828"/>
                    </a:lnTo>
                    <a:lnTo>
                      <a:pt x="24066" y="5957"/>
                    </a:lnTo>
                    <a:lnTo>
                      <a:pt x="6195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7" name="Forma Livre: Forma 2176">
                <a:extLst>
                  <a:ext uri="{FF2B5EF4-FFF2-40B4-BE49-F238E27FC236}">
                    <a16:creationId xmlns:a16="http://schemas.microsoft.com/office/drawing/2014/main" id="{6BC0DC26-A505-D3A4-9954-FC23B20B00AE}"/>
                  </a:ext>
                </a:extLst>
              </p:cNvPr>
              <p:cNvSpPr/>
              <p:nvPr/>
            </p:nvSpPr>
            <p:spPr>
              <a:xfrm rot="-5400000">
                <a:off x="2542185" y="6023301"/>
                <a:ext cx="5956" cy="260916"/>
              </a:xfrm>
              <a:custGeom>
                <a:avLst/>
                <a:gdLst>
                  <a:gd name="connsiteX0" fmla="*/ 0 w 5956"/>
                  <a:gd name="connsiteY0" fmla="*/ 0 h 260916"/>
                  <a:gd name="connsiteX1" fmla="*/ 5957 w 5956"/>
                  <a:gd name="connsiteY1" fmla="*/ 0 h 260916"/>
                  <a:gd name="connsiteX2" fmla="*/ 5957 w 5956"/>
                  <a:gd name="connsiteY2" fmla="*/ 260916 h 260916"/>
                  <a:gd name="connsiteX3" fmla="*/ 0 w 5956"/>
                  <a:gd name="connsiteY3" fmla="*/ 260916 h 260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6091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60916"/>
                    </a:lnTo>
                    <a:lnTo>
                      <a:pt x="0" y="26091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8" name="Forma Livre: Forma 2177">
                <a:extLst>
                  <a:ext uri="{FF2B5EF4-FFF2-40B4-BE49-F238E27FC236}">
                    <a16:creationId xmlns:a16="http://schemas.microsoft.com/office/drawing/2014/main" id="{F4E78D89-8082-4CDC-CF88-7FB727EA53FD}"/>
                  </a:ext>
                </a:extLst>
              </p:cNvPr>
              <p:cNvSpPr/>
              <p:nvPr/>
            </p:nvSpPr>
            <p:spPr>
              <a:xfrm rot="-5395800">
                <a:off x="2547519" y="6064269"/>
                <a:ext cx="5956" cy="260916"/>
              </a:xfrm>
              <a:custGeom>
                <a:avLst/>
                <a:gdLst>
                  <a:gd name="connsiteX0" fmla="*/ 0 w 5956"/>
                  <a:gd name="connsiteY0" fmla="*/ 0 h 260916"/>
                  <a:gd name="connsiteX1" fmla="*/ 5957 w 5956"/>
                  <a:gd name="connsiteY1" fmla="*/ 0 h 260916"/>
                  <a:gd name="connsiteX2" fmla="*/ 5957 w 5956"/>
                  <a:gd name="connsiteY2" fmla="*/ 260916 h 260916"/>
                  <a:gd name="connsiteX3" fmla="*/ 0 w 5956"/>
                  <a:gd name="connsiteY3" fmla="*/ 260916 h 260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6091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60916"/>
                    </a:lnTo>
                    <a:lnTo>
                      <a:pt x="0" y="26091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79" name="Forma Livre: Forma 2178">
                <a:extLst>
                  <a:ext uri="{FF2B5EF4-FFF2-40B4-BE49-F238E27FC236}">
                    <a16:creationId xmlns:a16="http://schemas.microsoft.com/office/drawing/2014/main" id="{7E7F2928-AD82-5726-62E7-71B4A944C0D6}"/>
                  </a:ext>
                </a:extLst>
              </p:cNvPr>
              <p:cNvSpPr/>
              <p:nvPr/>
            </p:nvSpPr>
            <p:spPr>
              <a:xfrm rot="-5395800">
                <a:off x="2550083" y="6101188"/>
                <a:ext cx="5956" cy="260916"/>
              </a:xfrm>
              <a:custGeom>
                <a:avLst/>
                <a:gdLst>
                  <a:gd name="connsiteX0" fmla="*/ 0 w 5956"/>
                  <a:gd name="connsiteY0" fmla="*/ 0 h 260916"/>
                  <a:gd name="connsiteX1" fmla="*/ 5957 w 5956"/>
                  <a:gd name="connsiteY1" fmla="*/ 0 h 260916"/>
                  <a:gd name="connsiteX2" fmla="*/ 5957 w 5956"/>
                  <a:gd name="connsiteY2" fmla="*/ 260916 h 260916"/>
                  <a:gd name="connsiteX3" fmla="*/ 0 w 5956"/>
                  <a:gd name="connsiteY3" fmla="*/ 260916 h 260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60916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60916"/>
                    </a:lnTo>
                    <a:lnTo>
                      <a:pt x="0" y="26091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0" name="Forma Livre: Forma 2179">
                <a:extLst>
                  <a:ext uri="{FF2B5EF4-FFF2-40B4-BE49-F238E27FC236}">
                    <a16:creationId xmlns:a16="http://schemas.microsoft.com/office/drawing/2014/main" id="{9289B027-E0CF-2F2E-3DC3-5AEA4BE9FB9C}"/>
                  </a:ext>
                </a:extLst>
              </p:cNvPr>
              <p:cNvSpPr/>
              <p:nvPr/>
            </p:nvSpPr>
            <p:spPr>
              <a:xfrm>
                <a:off x="2066638" y="6130169"/>
                <a:ext cx="32167" cy="29784"/>
              </a:xfrm>
              <a:custGeom>
                <a:avLst/>
                <a:gdLst>
                  <a:gd name="connsiteX0" fmla="*/ 32168 w 32167"/>
                  <a:gd name="connsiteY0" fmla="*/ 29785 h 29784"/>
                  <a:gd name="connsiteX1" fmla="*/ 2085 w 32167"/>
                  <a:gd name="connsiteY1" fmla="*/ 29785 h 29784"/>
                  <a:gd name="connsiteX2" fmla="*/ 0 w 32167"/>
                  <a:gd name="connsiteY2" fmla="*/ 0 h 29784"/>
                  <a:gd name="connsiteX3" fmla="*/ 29785 w 32167"/>
                  <a:gd name="connsiteY3" fmla="*/ 0 h 29784"/>
                  <a:gd name="connsiteX4" fmla="*/ 7625 w 32167"/>
                  <a:gd name="connsiteY4" fmla="*/ 23828 h 29784"/>
                  <a:gd name="connsiteX5" fmla="*/ 25496 w 32167"/>
                  <a:gd name="connsiteY5" fmla="*/ 23828 h 29784"/>
                  <a:gd name="connsiteX6" fmla="*/ 24245 w 32167"/>
                  <a:gd name="connsiteY6" fmla="*/ 5957 h 29784"/>
                  <a:gd name="connsiteX7" fmla="*/ 6374 w 32167"/>
                  <a:gd name="connsiteY7" fmla="*/ 5957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167" h="29784">
                    <a:moveTo>
                      <a:pt x="32168" y="29785"/>
                    </a:moveTo>
                    <a:lnTo>
                      <a:pt x="2085" y="29785"/>
                    </a:lnTo>
                    <a:lnTo>
                      <a:pt x="0" y="0"/>
                    </a:lnTo>
                    <a:lnTo>
                      <a:pt x="29785" y="0"/>
                    </a:lnTo>
                    <a:close/>
                    <a:moveTo>
                      <a:pt x="7625" y="23828"/>
                    </a:moveTo>
                    <a:lnTo>
                      <a:pt x="25496" y="23828"/>
                    </a:lnTo>
                    <a:lnTo>
                      <a:pt x="24245" y="5957"/>
                    </a:lnTo>
                    <a:lnTo>
                      <a:pt x="6374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1" name="Forma Livre: Forma 2180">
                <a:extLst>
                  <a:ext uri="{FF2B5EF4-FFF2-40B4-BE49-F238E27FC236}">
                    <a16:creationId xmlns:a16="http://schemas.microsoft.com/office/drawing/2014/main" id="{10D6ABF9-0CAE-FEB9-F38E-5054304C93AA}"/>
                  </a:ext>
                </a:extLst>
              </p:cNvPr>
              <p:cNvSpPr/>
              <p:nvPr/>
            </p:nvSpPr>
            <p:spPr>
              <a:xfrm>
                <a:off x="2069438" y="6166924"/>
                <a:ext cx="31929" cy="30082"/>
              </a:xfrm>
              <a:custGeom>
                <a:avLst/>
                <a:gdLst>
                  <a:gd name="connsiteX0" fmla="*/ 31929 w 31929"/>
                  <a:gd name="connsiteY0" fmla="*/ 30083 h 30082"/>
                  <a:gd name="connsiteX1" fmla="*/ 2144 w 31929"/>
                  <a:gd name="connsiteY1" fmla="*/ 30083 h 30082"/>
                  <a:gd name="connsiteX2" fmla="*/ 0 w 31929"/>
                  <a:gd name="connsiteY2" fmla="*/ 0 h 30082"/>
                  <a:gd name="connsiteX3" fmla="*/ 29785 w 31929"/>
                  <a:gd name="connsiteY3" fmla="*/ 0 h 30082"/>
                  <a:gd name="connsiteX4" fmla="*/ 7446 w 31929"/>
                  <a:gd name="connsiteY4" fmla="*/ 24126 h 30082"/>
                  <a:gd name="connsiteX5" fmla="*/ 25317 w 31929"/>
                  <a:gd name="connsiteY5" fmla="*/ 24126 h 30082"/>
                  <a:gd name="connsiteX6" fmla="*/ 24066 w 31929"/>
                  <a:gd name="connsiteY6" fmla="*/ 5957 h 30082"/>
                  <a:gd name="connsiteX7" fmla="*/ 6195 w 31929"/>
                  <a:gd name="connsiteY7" fmla="*/ 5957 h 3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929" h="30082">
                    <a:moveTo>
                      <a:pt x="31929" y="30083"/>
                    </a:moveTo>
                    <a:lnTo>
                      <a:pt x="2144" y="30083"/>
                    </a:lnTo>
                    <a:lnTo>
                      <a:pt x="0" y="0"/>
                    </a:lnTo>
                    <a:lnTo>
                      <a:pt x="29785" y="0"/>
                    </a:lnTo>
                    <a:close/>
                    <a:moveTo>
                      <a:pt x="7446" y="24126"/>
                    </a:moveTo>
                    <a:lnTo>
                      <a:pt x="25317" y="24126"/>
                    </a:lnTo>
                    <a:lnTo>
                      <a:pt x="24066" y="5957"/>
                    </a:lnTo>
                    <a:lnTo>
                      <a:pt x="6195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2" name="Forma Livre: Forma 2181">
                <a:extLst>
                  <a:ext uri="{FF2B5EF4-FFF2-40B4-BE49-F238E27FC236}">
                    <a16:creationId xmlns:a16="http://schemas.microsoft.com/office/drawing/2014/main" id="{BD4AEDF2-8684-658F-E3B8-C67795232371}"/>
                  </a:ext>
                </a:extLst>
              </p:cNvPr>
              <p:cNvSpPr/>
              <p:nvPr/>
            </p:nvSpPr>
            <p:spPr>
              <a:xfrm>
                <a:off x="2072000" y="6203202"/>
                <a:ext cx="31869" cy="29784"/>
              </a:xfrm>
              <a:custGeom>
                <a:avLst/>
                <a:gdLst>
                  <a:gd name="connsiteX0" fmla="*/ 31870 w 31869"/>
                  <a:gd name="connsiteY0" fmla="*/ 29785 h 29784"/>
                  <a:gd name="connsiteX1" fmla="*/ 2085 w 31869"/>
                  <a:gd name="connsiteY1" fmla="*/ 29785 h 29784"/>
                  <a:gd name="connsiteX2" fmla="*/ 0 w 31869"/>
                  <a:gd name="connsiteY2" fmla="*/ 0 h 29784"/>
                  <a:gd name="connsiteX3" fmla="*/ 29785 w 31869"/>
                  <a:gd name="connsiteY3" fmla="*/ 0 h 29784"/>
                  <a:gd name="connsiteX4" fmla="*/ 7387 w 31869"/>
                  <a:gd name="connsiteY4" fmla="*/ 23828 h 29784"/>
                  <a:gd name="connsiteX5" fmla="*/ 25258 w 31869"/>
                  <a:gd name="connsiteY5" fmla="*/ 23828 h 29784"/>
                  <a:gd name="connsiteX6" fmla="*/ 24007 w 31869"/>
                  <a:gd name="connsiteY6" fmla="*/ 5957 h 29784"/>
                  <a:gd name="connsiteX7" fmla="*/ 6136 w 31869"/>
                  <a:gd name="connsiteY7" fmla="*/ 5957 h 2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69" h="29784">
                    <a:moveTo>
                      <a:pt x="31870" y="29785"/>
                    </a:moveTo>
                    <a:lnTo>
                      <a:pt x="2085" y="29785"/>
                    </a:lnTo>
                    <a:lnTo>
                      <a:pt x="0" y="0"/>
                    </a:lnTo>
                    <a:lnTo>
                      <a:pt x="29785" y="0"/>
                    </a:lnTo>
                    <a:close/>
                    <a:moveTo>
                      <a:pt x="7387" y="23828"/>
                    </a:moveTo>
                    <a:lnTo>
                      <a:pt x="25258" y="23828"/>
                    </a:lnTo>
                    <a:lnTo>
                      <a:pt x="24007" y="5957"/>
                    </a:lnTo>
                    <a:lnTo>
                      <a:pt x="6136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3" name="Forma Livre: Forma 2182">
                <a:extLst>
                  <a:ext uri="{FF2B5EF4-FFF2-40B4-BE49-F238E27FC236}">
                    <a16:creationId xmlns:a16="http://schemas.microsoft.com/office/drawing/2014/main" id="{DF810334-AF2A-0EAB-EEA8-E7A83079243E}"/>
                  </a:ext>
                </a:extLst>
              </p:cNvPr>
              <p:cNvSpPr/>
              <p:nvPr/>
            </p:nvSpPr>
            <p:spPr>
              <a:xfrm rot="-5395800">
                <a:off x="2230846" y="6032022"/>
                <a:ext cx="5956" cy="245725"/>
              </a:xfrm>
              <a:custGeom>
                <a:avLst/>
                <a:gdLst>
                  <a:gd name="connsiteX0" fmla="*/ 0 w 5956"/>
                  <a:gd name="connsiteY0" fmla="*/ 0 h 245725"/>
                  <a:gd name="connsiteX1" fmla="*/ 5957 w 5956"/>
                  <a:gd name="connsiteY1" fmla="*/ 0 h 245725"/>
                  <a:gd name="connsiteX2" fmla="*/ 5957 w 5956"/>
                  <a:gd name="connsiteY2" fmla="*/ 245726 h 245725"/>
                  <a:gd name="connsiteX3" fmla="*/ 0 w 5956"/>
                  <a:gd name="connsiteY3" fmla="*/ 245726 h 24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45725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45726"/>
                    </a:lnTo>
                    <a:lnTo>
                      <a:pt x="0" y="24572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4" name="Forma Livre: Forma 2183">
                <a:extLst>
                  <a:ext uri="{FF2B5EF4-FFF2-40B4-BE49-F238E27FC236}">
                    <a16:creationId xmlns:a16="http://schemas.microsoft.com/office/drawing/2014/main" id="{2FFBD01A-3DF3-ED21-6180-6FF9A889DBAB}"/>
                  </a:ext>
                </a:extLst>
              </p:cNvPr>
              <p:cNvSpPr/>
              <p:nvPr/>
            </p:nvSpPr>
            <p:spPr>
              <a:xfrm rot="-5395800">
                <a:off x="2233709" y="6071745"/>
                <a:ext cx="5956" cy="245725"/>
              </a:xfrm>
              <a:custGeom>
                <a:avLst/>
                <a:gdLst>
                  <a:gd name="connsiteX0" fmla="*/ 0 w 5956"/>
                  <a:gd name="connsiteY0" fmla="*/ 0 h 245725"/>
                  <a:gd name="connsiteX1" fmla="*/ 5957 w 5956"/>
                  <a:gd name="connsiteY1" fmla="*/ 0 h 245725"/>
                  <a:gd name="connsiteX2" fmla="*/ 5957 w 5956"/>
                  <a:gd name="connsiteY2" fmla="*/ 245726 h 245725"/>
                  <a:gd name="connsiteX3" fmla="*/ 0 w 5956"/>
                  <a:gd name="connsiteY3" fmla="*/ 245726 h 24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45725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45726"/>
                    </a:lnTo>
                    <a:lnTo>
                      <a:pt x="0" y="24572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5" name="Forma Livre: Forma 2184">
                <a:extLst>
                  <a:ext uri="{FF2B5EF4-FFF2-40B4-BE49-F238E27FC236}">
                    <a16:creationId xmlns:a16="http://schemas.microsoft.com/office/drawing/2014/main" id="{258EEBA0-46D9-FD8C-B4D6-81FECCE8266C}"/>
                  </a:ext>
                </a:extLst>
              </p:cNvPr>
              <p:cNvSpPr/>
              <p:nvPr/>
            </p:nvSpPr>
            <p:spPr>
              <a:xfrm rot="-5395800">
                <a:off x="2236273" y="6108723"/>
                <a:ext cx="5956" cy="245725"/>
              </a:xfrm>
              <a:custGeom>
                <a:avLst/>
                <a:gdLst>
                  <a:gd name="connsiteX0" fmla="*/ 0 w 5956"/>
                  <a:gd name="connsiteY0" fmla="*/ 0 h 245725"/>
                  <a:gd name="connsiteX1" fmla="*/ 5957 w 5956"/>
                  <a:gd name="connsiteY1" fmla="*/ 0 h 245725"/>
                  <a:gd name="connsiteX2" fmla="*/ 5957 w 5956"/>
                  <a:gd name="connsiteY2" fmla="*/ 245726 h 245725"/>
                  <a:gd name="connsiteX3" fmla="*/ 0 w 5956"/>
                  <a:gd name="connsiteY3" fmla="*/ 245726 h 24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6" h="245725">
                    <a:moveTo>
                      <a:pt x="0" y="0"/>
                    </a:moveTo>
                    <a:lnTo>
                      <a:pt x="5957" y="0"/>
                    </a:lnTo>
                    <a:lnTo>
                      <a:pt x="5957" y="245726"/>
                    </a:lnTo>
                    <a:lnTo>
                      <a:pt x="0" y="245726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6" name="Forma Livre: Forma 2185">
                <a:extLst>
                  <a:ext uri="{FF2B5EF4-FFF2-40B4-BE49-F238E27FC236}">
                    <a16:creationId xmlns:a16="http://schemas.microsoft.com/office/drawing/2014/main" id="{C978D3AF-EF49-39AA-7827-82B7326052E1}"/>
                  </a:ext>
                </a:extLst>
              </p:cNvPr>
              <p:cNvSpPr/>
              <p:nvPr/>
            </p:nvSpPr>
            <p:spPr>
              <a:xfrm>
                <a:off x="2383312" y="6346706"/>
                <a:ext cx="335140" cy="402037"/>
              </a:xfrm>
              <a:custGeom>
                <a:avLst/>
                <a:gdLst>
                  <a:gd name="connsiteX0" fmla="*/ 335140 w 335140"/>
                  <a:gd name="connsiteY0" fmla="*/ 402037 h 402037"/>
                  <a:gd name="connsiteX1" fmla="*/ 28117 w 335140"/>
                  <a:gd name="connsiteY1" fmla="*/ 402037 h 402037"/>
                  <a:gd name="connsiteX2" fmla="*/ 0 w 335140"/>
                  <a:gd name="connsiteY2" fmla="*/ 0 h 402037"/>
                  <a:gd name="connsiteX3" fmla="*/ 307083 w 335140"/>
                  <a:gd name="connsiteY3" fmla="*/ 0 h 402037"/>
                  <a:gd name="connsiteX4" fmla="*/ 33657 w 335140"/>
                  <a:gd name="connsiteY4" fmla="*/ 396080 h 402037"/>
                  <a:gd name="connsiteX5" fmla="*/ 328766 w 335140"/>
                  <a:gd name="connsiteY5" fmla="*/ 396080 h 402037"/>
                  <a:gd name="connsiteX6" fmla="*/ 301483 w 335140"/>
                  <a:gd name="connsiteY6" fmla="*/ 5957 h 402037"/>
                  <a:gd name="connsiteX7" fmla="*/ 6374 w 335140"/>
                  <a:gd name="connsiteY7" fmla="*/ 5957 h 40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5140" h="402037">
                    <a:moveTo>
                      <a:pt x="335140" y="402037"/>
                    </a:moveTo>
                    <a:lnTo>
                      <a:pt x="28117" y="402037"/>
                    </a:lnTo>
                    <a:lnTo>
                      <a:pt x="0" y="0"/>
                    </a:lnTo>
                    <a:lnTo>
                      <a:pt x="307083" y="0"/>
                    </a:lnTo>
                    <a:close/>
                    <a:moveTo>
                      <a:pt x="33657" y="396080"/>
                    </a:moveTo>
                    <a:lnTo>
                      <a:pt x="328766" y="396080"/>
                    </a:lnTo>
                    <a:lnTo>
                      <a:pt x="301483" y="5957"/>
                    </a:lnTo>
                    <a:lnTo>
                      <a:pt x="6374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7" name="Forma Livre: Forma 2186">
                <a:extLst>
                  <a:ext uri="{FF2B5EF4-FFF2-40B4-BE49-F238E27FC236}">
                    <a16:creationId xmlns:a16="http://schemas.microsoft.com/office/drawing/2014/main" id="{0664581D-3A14-00A5-75A6-343C1D3FEF18}"/>
                  </a:ext>
                </a:extLst>
              </p:cNvPr>
              <p:cNvSpPr/>
              <p:nvPr/>
            </p:nvSpPr>
            <p:spPr>
              <a:xfrm>
                <a:off x="2392843" y="6399723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8" name="Forma Livre: Forma 2187">
                <a:extLst>
                  <a:ext uri="{FF2B5EF4-FFF2-40B4-BE49-F238E27FC236}">
                    <a16:creationId xmlns:a16="http://schemas.microsoft.com/office/drawing/2014/main" id="{92B1E305-167E-E666-5AA2-A3E558FE90A3}"/>
                  </a:ext>
                </a:extLst>
              </p:cNvPr>
              <p:cNvSpPr/>
              <p:nvPr/>
            </p:nvSpPr>
            <p:spPr>
              <a:xfrm>
                <a:off x="2396953" y="6458459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89" name="Forma Livre: Forma 2188">
                <a:extLst>
                  <a:ext uri="{FF2B5EF4-FFF2-40B4-BE49-F238E27FC236}">
                    <a16:creationId xmlns:a16="http://schemas.microsoft.com/office/drawing/2014/main" id="{31BA3F6C-D0C6-21DA-5A6B-A8694E27B4B1}"/>
                  </a:ext>
                </a:extLst>
              </p:cNvPr>
              <p:cNvSpPr/>
              <p:nvPr/>
            </p:nvSpPr>
            <p:spPr>
              <a:xfrm>
                <a:off x="2401064" y="6517195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0" name="Forma Livre: Forma 2189">
                <a:extLst>
                  <a:ext uri="{FF2B5EF4-FFF2-40B4-BE49-F238E27FC236}">
                    <a16:creationId xmlns:a16="http://schemas.microsoft.com/office/drawing/2014/main" id="{8762E8B1-7897-6D02-B7DA-8DCA3CC69D28}"/>
                  </a:ext>
                </a:extLst>
              </p:cNvPr>
              <p:cNvSpPr/>
              <p:nvPr/>
            </p:nvSpPr>
            <p:spPr>
              <a:xfrm>
                <a:off x="2405174" y="6575931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1" name="Forma Livre: Forma 2190">
                <a:extLst>
                  <a:ext uri="{FF2B5EF4-FFF2-40B4-BE49-F238E27FC236}">
                    <a16:creationId xmlns:a16="http://schemas.microsoft.com/office/drawing/2014/main" id="{2CC7C6E4-336F-441E-C36D-FDB5A644DA7A}"/>
                  </a:ext>
                </a:extLst>
              </p:cNvPr>
              <p:cNvSpPr/>
              <p:nvPr/>
            </p:nvSpPr>
            <p:spPr>
              <a:xfrm>
                <a:off x="2409284" y="6634666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2" name="Forma Livre: Forma 2191">
                <a:extLst>
                  <a:ext uri="{FF2B5EF4-FFF2-40B4-BE49-F238E27FC236}">
                    <a16:creationId xmlns:a16="http://schemas.microsoft.com/office/drawing/2014/main" id="{5C99B2D4-A5A6-2874-DEB6-96720F9613AF}"/>
                  </a:ext>
                </a:extLst>
              </p:cNvPr>
              <p:cNvSpPr/>
              <p:nvPr/>
            </p:nvSpPr>
            <p:spPr>
              <a:xfrm>
                <a:off x="2413395" y="6693402"/>
                <a:ext cx="301066" cy="5956"/>
              </a:xfrm>
              <a:custGeom>
                <a:avLst/>
                <a:gdLst>
                  <a:gd name="connsiteX0" fmla="*/ 0 w 301066"/>
                  <a:gd name="connsiteY0" fmla="*/ 0 h 5956"/>
                  <a:gd name="connsiteX1" fmla="*/ 301066 w 301066"/>
                  <a:gd name="connsiteY1" fmla="*/ 0 h 5956"/>
                  <a:gd name="connsiteX2" fmla="*/ 301066 w 301066"/>
                  <a:gd name="connsiteY2" fmla="*/ 5957 h 5956"/>
                  <a:gd name="connsiteX3" fmla="*/ 0 w 301066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066" h="5956">
                    <a:moveTo>
                      <a:pt x="0" y="0"/>
                    </a:moveTo>
                    <a:lnTo>
                      <a:pt x="301066" y="0"/>
                    </a:lnTo>
                    <a:lnTo>
                      <a:pt x="301066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3" name="Forma Livre: Forma 2192">
                <a:extLst>
                  <a:ext uri="{FF2B5EF4-FFF2-40B4-BE49-F238E27FC236}">
                    <a16:creationId xmlns:a16="http://schemas.microsoft.com/office/drawing/2014/main" id="{9B2D856E-20EB-3CE9-7490-872F14B2F8CD}"/>
                  </a:ext>
                </a:extLst>
              </p:cNvPr>
              <p:cNvSpPr/>
              <p:nvPr/>
            </p:nvSpPr>
            <p:spPr>
              <a:xfrm>
                <a:off x="2081829" y="6346706"/>
                <a:ext cx="332519" cy="402037"/>
              </a:xfrm>
              <a:custGeom>
                <a:avLst/>
                <a:gdLst>
                  <a:gd name="connsiteX0" fmla="*/ 332519 w 332519"/>
                  <a:gd name="connsiteY0" fmla="*/ 402037 h 402037"/>
                  <a:gd name="connsiteX1" fmla="*/ 28057 w 332519"/>
                  <a:gd name="connsiteY1" fmla="*/ 402037 h 402037"/>
                  <a:gd name="connsiteX2" fmla="*/ 0 w 332519"/>
                  <a:gd name="connsiteY2" fmla="*/ 0 h 402037"/>
                  <a:gd name="connsiteX3" fmla="*/ 304760 w 332519"/>
                  <a:gd name="connsiteY3" fmla="*/ 0 h 402037"/>
                  <a:gd name="connsiteX4" fmla="*/ 33657 w 332519"/>
                  <a:gd name="connsiteY4" fmla="*/ 396080 h 402037"/>
                  <a:gd name="connsiteX5" fmla="*/ 326145 w 332519"/>
                  <a:gd name="connsiteY5" fmla="*/ 396080 h 402037"/>
                  <a:gd name="connsiteX6" fmla="*/ 298803 w 332519"/>
                  <a:gd name="connsiteY6" fmla="*/ 5957 h 402037"/>
                  <a:gd name="connsiteX7" fmla="*/ 6314 w 332519"/>
                  <a:gd name="connsiteY7" fmla="*/ 5957 h 40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2519" h="402037">
                    <a:moveTo>
                      <a:pt x="332519" y="402037"/>
                    </a:moveTo>
                    <a:lnTo>
                      <a:pt x="28057" y="402037"/>
                    </a:lnTo>
                    <a:lnTo>
                      <a:pt x="0" y="0"/>
                    </a:lnTo>
                    <a:lnTo>
                      <a:pt x="304760" y="0"/>
                    </a:lnTo>
                    <a:close/>
                    <a:moveTo>
                      <a:pt x="33657" y="396080"/>
                    </a:moveTo>
                    <a:lnTo>
                      <a:pt x="326145" y="396080"/>
                    </a:lnTo>
                    <a:lnTo>
                      <a:pt x="298803" y="5957"/>
                    </a:lnTo>
                    <a:lnTo>
                      <a:pt x="6314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4" name="Forma Livre: Forma 2193">
                <a:extLst>
                  <a:ext uri="{FF2B5EF4-FFF2-40B4-BE49-F238E27FC236}">
                    <a16:creationId xmlns:a16="http://schemas.microsoft.com/office/drawing/2014/main" id="{E3F50586-C8E9-51CC-D03B-DE8A00A95836}"/>
                  </a:ext>
                </a:extLst>
              </p:cNvPr>
              <p:cNvSpPr/>
              <p:nvPr/>
            </p:nvSpPr>
            <p:spPr>
              <a:xfrm>
                <a:off x="2091360" y="6399723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5" name="Forma Livre: Forma 2194">
                <a:extLst>
                  <a:ext uri="{FF2B5EF4-FFF2-40B4-BE49-F238E27FC236}">
                    <a16:creationId xmlns:a16="http://schemas.microsoft.com/office/drawing/2014/main" id="{2D8C66A5-D293-7274-6795-A7243EA56C7D}"/>
                  </a:ext>
                </a:extLst>
              </p:cNvPr>
              <p:cNvSpPr/>
              <p:nvPr/>
            </p:nvSpPr>
            <p:spPr>
              <a:xfrm>
                <a:off x="2095470" y="6458459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6" name="Forma Livre: Forma 2195">
                <a:extLst>
                  <a:ext uri="{FF2B5EF4-FFF2-40B4-BE49-F238E27FC236}">
                    <a16:creationId xmlns:a16="http://schemas.microsoft.com/office/drawing/2014/main" id="{057F550D-9D3B-562B-EDC7-CB9A1845AF8F}"/>
                  </a:ext>
                </a:extLst>
              </p:cNvPr>
              <p:cNvSpPr/>
              <p:nvPr/>
            </p:nvSpPr>
            <p:spPr>
              <a:xfrm>
                <a:off x="2099580" y="6517195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7" name="Forma Livre: Forma 2196">
                <a:extLst>
                  <a:ext uri="{FF2B5EF4-FFF2-40B4-BE49-F238E27FC236}">
                    <a16:creationId xmlns:a16="http://schemas.microsoft.com/office/drawing/2014/main" id="{019039B6-14D5-3504-1DC1-651C50F70AAB}"/>
                  </a:ext>
                </a:extLst>
              </p:cNvPr>
              <p:cNvSpPr/>
              <p:nvPr/>
            </p:nvSpPr>
            <p:spPr>
              <a:xfrm>
                <a:off x="2103631" y="6575931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8" name="Forma Livre: Forma 2197">
                <a:extLst>
                  <a:ext uri="{FF2B5EF4-FFF2-40B4-BE49-F238E27FC236}">
                    <a16:creationId xmlns:a16="http://schemas.microsoft.com/office/drawing/2014/main" id="{CC64AC64-BA2E-D145-086E-47C5358FEFAD}"/>
                  </a:ext>
                </a:extLst>
              </p:cNvPr>
              <p:cNvSpPr/>
              <p:nvPr/>
            </p:nvSpPr>
            <p:spPr>
              <a:xfrm>
                <a:off x="2107742" y="6634666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199" name="Forma Livre: Forma 2198">
                <a:extLst>
                  <a:ext uri="{FF2B5EF4-FFF2-40B4-BE49-F238E27FC236}">
                    <a16:creationId xmlns:a16="http://schemas.microsoft.com/office/drawing/2014/main" id="{22655EBD-F5BD-9F92-3C99-643F2D7B4DA0}"/>
                  </a:ext>
                </a:extLst>
              </p:cNvPr>
              <p:cNvSpPr/>
              <p:nvPr/>
            </p:nvSpPr>
            <p:spPr>
              <a:xfrm>
                <a:off x="2111852" y="6693402"/>
                <a:ext cx="298504" cy="5956"/>
              </a:xfrm>
              <a:custGeom>
                <a:avLst/>
                <a:gdLst>
                  <a:gd name="connsiteX0" fmla="*/ 0 w 298504"/>
                  <a:gd name="connsiteY0" fmla="*/ 0 h 5956"/>
                  <a:gd name="connsiteX1" fmla="*/ 298505 w 298504"/>
                  <a:gd name="connsiteY1" fmla="*/ 0 h 5956"/>
                  <a:gd name="connsiteX2" fmla="*/ 298505 w 298504"/>
                  <a:gd name="connsiteY2" fmla="*/ 5957 h 5956"/>
                  <a:gd name="connsiteX3" fmla="*/ 0 w 298504"/>
                  <a:gd name="connsiteY3" fmla="*/ 5957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504" h="5956">
                    <a:moveTo>
                      <a:pt x="0" y="0"/>
                    </a:moveTo>
                    <a:lnTo>
                      <a:pt x="298505" y="0"/>
                    </a:lnTo>
                    <a:lnTo>
                      <a:pt x="298505" y="5957"/>
                    </a:lnTo>
                    <a:lnTo>
                      <a:pt x="0" y="5957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263" name="Gráfico 461">
              <a:extLst>
                <a:ext uri="{FF2B5EF4-FFF2-40B4-BE49-F238E27FC236}">
                  <a16:creationId xmlns:a16="http://schemas.microsoft.com/office/drawing/2014/main" id="{F3EA8D3A-967A-4369-6F5E-4E93B2DEFAB7}"/>
                </a:ext>
              </a:extLst>
            </p:cNvPr>
            <p:cNvGrpSpPr/>
            <p:nvPr/>
          </p:nvGrpSpPr>
          <p:grpSpPr>
            <a:xfrm>
              <a:off x="1070153" y="7049511"/>
              <a:ext cx="595699" cy="644487"/>
              <a:chOff x="1070153" y="7049511"/>
              <a:chExt cx="595699" cy="644487"/>
            </a:xfrm>
          </p:grpSpPr>
          <p:sp>
            <p:nvSpPr>
              <p:cNvPr id="2264" name="Forma Livre: Forma 2263">
                <a:extLst>
                  <a:ext uri="{FF2B5EF4-FFF2-40B4-BE49-F238E27FC236}">
                    <a16:creationId xmlns:a16="http://schemas.microsoft.com/office/drawing/2014/main" id="{98ABC9A9-A9AD-073A-6BFD-1834367C0A24}"/>
                  </a:ext>
                </a:extLst>
              </p:cNvPr>
              <p:cNvSpPr/>
              <p:nvPr/>
            </p:nvSpPr>
            <p:spPr>
              <a:xfrm>
                <a:off x="1130378" y="7292316"/>
                <a:ext cx="65940" cy="401682"/>
              </a:xfrm>
              <a:custGeom>
                <a:avLst/>
                <a:gdLst>
                  <a:gd name="connsiteX0" fmla="*/ 0 w 65940"/>
                  <a:gd name="connsiteY0" fmla="*/ 17099 h 401682"/>
                  <a:gd name="connsiteX1" fmla="*/ 0 w 65940"/>
                  <a:gd name="connsiteY1" fmla="*/ 385122 h 401682"/>
                  <a:gd name="connsiteX2" fmla="*/ 16560 w 65940"/>
                  <a:gd name="connsiteY2" fmla="*/ 401682 h 401682"/>
                  <a:gd name="connsiteX3" fmla="*/ 16560 w 65940"/>
                  <a:gd name="connsiteY3" fmla="*/ 401682 h 401682"/>
                  <a:gd name="connsiteX4" fmla="*/ 33002 w 65940"/>
                  <a:gd name="connsiteY4" fmla="*/ 387505 h 401682"/>
                  <a:gd name="connsiteX5" fmla="*/ 65765 w 65940"/>
                  <a:gd name="connsiteY5" fmla="*/ 18946 h 401682"/>
                  <a:gd name="connsiteX6" fmla="*/ 51763 w 65940"/>
                  <a:gd name="connsiteY6" fmla="*/ 173 h 401682"/>
                  <a:gd name="connsiteX7" fmla="*/ 49086 w 65940"/>
                  <a:gd name="connsiteY7" fmla="*/ 3 h 401682"/>
                  <a:gd name="connsiteX8" fmla="*/ 16322 w 65940"/>
                  <a:gd name="connsiteY8" fmla="*/ 479 h 401682"/>
                  <a:gd name="connsiteX9" fmla="*/ 0 w 65940"/>
                  <a:gd name="connsiteY9" fmla="*/ 17099 h 40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940" h="401682">
                    <a:moveTo>
                      <a:pt x="0" y="17099"/>
                    </a:moveTo>
                    <a:lnTo>
                      <a:pt x="0" y="385122"/>
                    </a:lnTo>
                    <a:cubicBezTo>
                      <a:pt x="33" y="394255"/>
                      <a:pt x="7428" y="401650"/>
                      <a:pt x="16560" y="401682"/>
                    </a:cubicBezTo>
                    <a:lnTo>
                      <a:pt x="16560" y="401682"/>
                    </a:lnTo>
                    <a:cubicBezTo>
                      <a:pt x="24787" y="401658"/>
                      <a:pt x="31768" y="395639"/>
                      <a:pt x="33002" y="387505"/>
                    </a:cubicBezTo>
                    <a:lnTo>
                      <a:pt x="65765" y="18946"/>
                    </a:lnTo>
                    <a:cubicBezTo>
                      <a:pt x="67083" y="9895"/>
                      <a:pt x="60814" y="1490"/>
                      <a:pt x="51763" y="173"/>
                    </a:cubicBezTo>
                    <a:cubicBezTo>
                      <a:pt x="50876" y="44"/>
                      <a:pt x="49981" y="-13"/>
                      <a:pt x="49086" y="3"/>
                    </a:cubicBezTo>
                    <a:lnTo>
                      <a:pt x="16322" y="479"/>
                    </a:lnTo>
                    <a:cubicBezTo>
                      <a:pt x="7260" y="642"/>
                      <a:pt x="-1" y="8035"/>
                      <a:pt x="0" y="170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5" name="Forma Livre: Forma 2264">
                <a:extLst>
                  <a:ext uri="{FF2B5EF4-FFF2-40B4-BE49-F238E27FC236}">
                    <a16:creationId xmlns:a16="http://schemas.microsoft.com/office/drawing/2014/main" id="{EFEDEBE8-6D30-09A1-84EA-31475E5F9995}"/>
                  </a:ext>
                </a:extLst>
              </p:cNvPr>
              <p:cNvSpPr/>
              <p:nvPr/>
            </p:nvSpPr>
            <p:spPr>
              <a:xfrm>
                <a:off x="1545406" y="7292316"/>
                <a:ext cx="65939" cy="401682"/>
              </a:xfrm>
              <a:custGeom>
                <a:avLst/>
                <a:gdLst>
                  <a:gd name="connsiteX0" fmla="*/ 65940 w 65939"/>
                  <a:gd name="connsiteY0" fmla="*/ 17099 h 401682"/>
                  <a:gd name="connsiteX1" fmla="*/ 65940 w 65939"/>
                  <a:gd name="connsiteY1" fmla="*/ 385122 h 401682"/>
                  <a:gd name="connsiteX2" fmla="*/ 49380 w 65939"/>
                  <a:gd name="connsiteY2" fmla="*/ 401682 h 401682"/>
                  <a:gd name="connsiteX3" fmla="*/ 49380 w 65939"/>
                  <a:gd name="connsiteY3" fmla="*/ 401682 h 401682"/>
                  <a:gd name="connsiteX4" fmla="*/ 32938 w 65939"/>
                  <a:gd name="connsiteY4" fmla="*/ 387505 h 401682"/>
                  <a:gd name="connsiteX5" fmla="*/ 175 w 65939"/>
                  <a:gd name="connsiteY5" fmla="*/ 18946 h 401682"/>
                  <a:gd name="connsiteX6" fmla="*/ 14177 w 65939"/>
                  <a:gd name="connsiteY6" fmla="*/ 173 h 401682"/>
                  <a:gd name="connsiteX7" fmla="*/ 16854 w 65939"/>
                  <a:gd name="connsiteY7" fmla="*/ 3 h 401682"/>
                  <a:gd name="connsiteX8" fmla="*/ 49618 w 65939"/>
                  <a:gd name="connsiteY8" fmla="*/ 479 h 401682"/>
                  <a:gd name="connsiteX9" fmla="*/ 65940 w 65939"/>
                  <a:gd name="connsiteY9" fmla="*/ 17099 h 401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939" h="401682">
                    <a:moveTo>
                      <a:pt x="65940" y="17099"/>
                    </a:moveTo>
                    <a:lnTo>
                      <a:pt x="65940" y="385122"/>
                    </a:lnTo>
                    <a:cubicBezTo>
                      <a:pt x="65907" y="394255"/>
                      <a:pt x="58512" y="401650"/>
                      <a:pt x="49380" y="401682"/>
                    </a:cubicBezTo>
                    <a:lnTo>
                      <a:pt x="49380" y="401682"/>
                    </a:lnTo>
                    <a:cubicBezTo>
                      <a:pt x="41143" y="401683"/>
                      <a:pt x="34149" y="395652"/>
                      <a:pt x="32938" y="387505"/>
                    </a:cubicBezTo>
                    <a:lnTo>
                      <a:pt x="175" y="18946"/>
                    </a:lnTo>
                    <a:cubicBezTo>
                      <a:pt x="-1143" y="9895"/>
                      <a:pt x="5127" y="1490"/>
                      <a:pt x="14177" y="173"/>
                    </a:cubicBezTo>
                    <a:cubicBezTo>
                      <a:pt x="15064" y="44"/>
                      <a:pt x="15959" y="-13"/>
                      <a:pt x="16854" y="3"/>
                    </a:cubicBezTo>
                    <a:lnTo>
                      <a:pt x="49618" y="479"/>
                    </a:lnTo>
                    <a:cubicBezTo>
                      <a:pt x="58680" y="642"/>
                      <a:pt x="65941" y="8035"/>
                      <a:pt x="65940" y="1709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6" name="Forma Livre: Forma 2265">
                <a:extLst>
                  <a:ext uri="{FF2B5EF4-FFF2-40B4-BE49-F238E27FC236}">
                    <a16:creationId xmlns:a16="http://schemas.microsoft.com/office/drawing/2014/main" id="{2691FA45-249A-52C2-970A-4225916D9062}"/>
                  </a:ext>
                </a:extLst>
              </p:cNvPr>
              <p:cNvSpPr/>
              <p:nvPr/>
            </p:nvSpPr>
            <p:spPr>
              <a:xfrm>
                <a:off x="1070153" y="7257768"/>
                <a:ext cx="595699" cy="54983"/>
              </a:xfrm>
              <a:custGeom>
                <a:avLst/>
                <a:gdLst>
                  <a:gd name="connsiteX0" fmla="*/ 568178 w 595699"/>
                  <a:gd name="connsiteY0" fmla="*/ 54983 h 54983"/>
                  <a:gd name="connsiteX1" fmla="*/ 27521 w 595699"/>
                  <a:gd name="connsiteY1" fmla="*/ 54983 h 54983"/>
                  <a:gd name="connsiteX2" fmla="*/ 0 w 595699"/>
                  <a:gd name="connsiteY2" fmla="*/ 27521 h 54983"/>
                  <a:gd name="connsiteX3" fmla="*/ 0 w 595699"/>
                  <a:gd name="connsiteY3" fmla="*/ 27521 h 54983"/>
                  <a:gd name="connsiteX4" fmla="*/ 27521 w 595699"/>
                  <a:gd name="connsiteY4" fmla="*/ 0 h 54983"/>
                  <a:gd name="connsiteX5" fmla="*/ 568178 w 595699"/>
                  <a:gd name="connsiteY5" fmla="*/ 0 h 54983"/>
                  <a:gd name="connsiteX6" fmla="*/ 595699 w 595699"/>
                  <a:gd name="connsiteY6" fmla="*/ 27521 h 54983"/>
                  <a:gd name="connsiteX7" fmla="*/ 595699 w 595699"/>
                  <a:gd name="connsiteY7" fmla="*/ 27521 h 54983"/>
                  <a:gd name="connsiteX8" fmla="*/ 568178 w 595699"/>
                  <a:gd name="connsiteY8" fmla="*/ 54983 h 54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5699" h="54983">
                    <a:moveTo>
                      <a:pt x="568178" y="54983"/>
                    </a:moveTo>
                    <a:lnTo>
                      <a:pt x="27521" y="54983"/>
                    </a:lnTo>
                    <a:cubicBezTo>
                      <a:pt x="12345" y="54983"/>
                      <a:pt x="33" y="42698"/>
                      <a:pt x="0" y="27521"/>
                    </a:cubicBezTo>
                    <a:lnTo>
                      <a:pt x="0" y="27521"/>
                    </a:lnTo>
                    <a:cubicBezTo>
                      <a:pt x="0" y="12322"/>
                      <a:pt x="12322" y="0"/>
                      <a:pt x="27521" y="0"/>
                    </a:cubicBezTo>
                    <a:lnTo>
                      <a:pt x="568178" y="0"/>
                    </a:lnTo>
                    <a:cubicBezTo>
                      <a:pt x="583377" y="0"/>
                      <a:pt x="595699" y="12322"/>
                      <a:pt x="595699" y="27521"/>
                    </a:cubicBezTo>
                    <a:lnTo>
                      <a:pt x="595699" y="27521"/>
                    </a:lnTo>
                    <a:cubicBezTo>
                      <a:pt x="595666" y="42698"/>
                      <a:pt x="583354" y="54983"/>
                      <a:pt x="568178" y="5498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7" name="Forma Livre: Forma 2266">
                <a:extLst>
                  <a:ext uri="{FF2B5EF4-FFF2-40B4-BE49-F238E27FC236}">
                    <a16:creationId xmlns:a16="http://schemas.microsoft.com/office/drawing/2014/main" id="{ECCEA1D3-C860-DD77-3F9C-C3E66271164C}"/>
                  </a:ext>
                </a:extLst>
              </p:cNvPr>
              <p:cNvSpPr/>
              <p:nvPr/>
            </p:nvSpPr>
            <p:spPr>
              <a:xfrm>
                <a:off x="1148845" y="7095916"/>
                <a:ext cx="26389" cy="163698"/>
              </a:xfrm>
              <a:custGeom>
                <a:avLst/>
                <a:gdLst>
                  <a:gd name="connsiteX0" fmla="*/ 16203 w 26389"/>
                  <a:gd name="connsiteY0" fmla="*/ 0 h 163698"/>
                  <a:gd name="connsiteX1" fmla="*/ 0 w 26389"/>
                  <a:gd name="connsiteY1" fmla="*/ 163698 h 163698"/>
                  <a:gd name="connsiteX2" fmla="*/ 26389 w 26389"/>
                  <a:gd name="connsiteY2" fmla="*/ 163698 h 163698"/>
                  <a:gd name="connsiteX3" fmla="*/ 16203 w 26389"/>
                  <a:gd name="connsiteY3" fmla="*/ 0 h 163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389" h="163698">
                    <a:moveTo>
                      <a:pt x="16203" y="0"/>
                    </a:moveTo>
                    <a:lnTo>
                      <a:pt x="0" y="163698"/>
                    </a:lnTo>
                    <a:lnTo>
                      <a:pt x="26389" y="163698"/>
                    </a:lnTo>
                    <a:lnTo>
                      <a:pt x="16203" y="0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8" name="Forma Livre: Forma 2267">
                <a:extLst>
                  <a:ext uri="{FF2B5EF4-FFF2-40B4-BE49-F238E27FC236}">
                    <a16:creationId xmlns:a16="http://schemas.microsoft.com/office/drawing/2014/main" id="{31B73367-13BB-2724-4B34-B8AF61F0551D}"/>
                  </a:ext>
                </a:extLst>
              </p:cNvPr>
              <p:cNvSpPr/>
              <p:nvPr/>
            </p:nvSpPr>
            <p:spPr>
              <a:xfrm>
                <a:off x="1163261" y="7095142"/>
                <a:ext cx="198725" cy="164293"/>
              </a:xfrm>
              <a:custGeom>
                <a:avLst/>
                <a:gdLst>
                  <a:gd name="connsiteX0" fmla="*/ 198725 w 198725"/>
                  <a:gd name="connsiteY0" fmla="*/ 163519 h 164293"/>
                  <a:gd name="connsiteX1" fmla="*/ 9233 w 198725"/>
                  <a:gd name="connsiteY1" fmla="*/ 164294 h 164293"/>
                  <a:gd name="connsiteX2" fmla="*/ 0 w 198725"/>
                  <a:gd name="connsiteY2" fmla="*/ 774 h 164293"/>
                  <a:gd name="connsiteX3" fmla="*/ 189432 w 198725"/>
                  <a:gd name="connsiteY3" fmla="*/ 0 h 164293"/>
                  <a:gd name="connsiteX4" fmla="*/ 198725 w 198725"/>
                  <a:gd name="connsiteY4" fmla="*/ 163519 h 1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25" h="164293">
                    <a:moveTo>
                      <a:pt x="198725" y="163519"/>
                    </a:moveTo>
                    <a:lnTo>
                      <a:pt x="9233" y="164294"/>
                    </a:lnTo>
                    <a:lnTo>
                      <a:pt x="0" y="774"/>
                    </a:lnTo>
                    <a:lnTo>
                      <a:pt x="189432" y="0"/>
                    </a:lnTo>
                    <a:lnTo>
                      <a:pt x="198725" y="16351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69" name="Forma Livre: Forma 2268">
                <a:extLst>
                  <a:ext uri="{FF2B5EF4-FFF2-40B4-BE49-F238E27FC236}">
                    <a16:creationId xmlns:a16="http://schemas.microsoft.com/office/drawing/2014/main" id="{07B3EBA5-7868-F73A-C346-A3C1E31A4924}"/>
                  </a:ext>
                </a:extLst>
              </p:cNvPr>
              <p:cNvSpPr/>
              <p:nvPr/>
            </p:nvSpPr>
            <p:spPr>
              <a:xfrm>
                <a:off x="1163261" y="7095142"/>
                <a:ext cx="198725" cy="164293"/>
              </a:xfrm>
              <a:custGeom>
                <a:avLst/>
                <a:gdLst>
                  <a:gd name="connsiteX0" fmla="*/ 198725 w 198725"/>
                  <a:gd name="connsiteY0" fmla="*/ 163519 h 164293"/>
                  <a:gd name="connsiteX1" fmla="*/ 9233 w 198725"/>
                  <a:gd name="connsiteY1" fmla="*/ 164294 h 164293"/>
                  <a:gd name="connsiteX2" fmla="*/ 0 w 198725"/>
                  <a:gd name="connsiteY2" fmla="*/ 774 h 164293"/>
                  <a:gd name="connsiteX3" fmla="*/ 189432 w 198725"/>
                  <a:gd name="connsiteY3" fmla="*/ 0 h 164293"/>
                  <a:gd name="connsiteX4" fmla="*/ 198725 w 198725"/>
                  <a:gd name="connsiteY4" fmla="*/ 163519 h 16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725" h="164293">
                    <a:moveTo>
                      <a:pt x="198725" y="163519"/>
                    </a:moveTo>
                    <a:lnTo>
                      <a:pt x="9233" y="164294"/>
                    </a:lnTo>
                    <a:lnTo>
                      <a:pt x="0" y="774"/>
                    </a:lnTo>
                    <a:lnTo>
                      <a:pt x="189432" y="0"/>
                    </a:lnTo>
                    <a:lnTo>
                      <a:pt x="198725" y="163519"/>
                    </a:lnTo>
                    <a:close/>
                  </a:path>
                </a:pathLst>
              </a:custGeom>
              <a:solidFill>
                <a:srgbClr val="FFFFFF">
                  <a:alpha val="6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0" name="Forma Livre: Forma 2269">
                <a:extLst>
                  <a:ext uri="{FF2B5EF4-FFF2-40B4-BE49-F238E27FC236}">
                    <a16:creationId xmlns:a16="http://schemas.microsoft.com/office/drawing/2014/main" id="{E68EA256-8DBA-B654-3960-0140F4BD56A9}"/>
                  </a:ext>
                </a:extLst>
              </p:cNvPr>
              <p:cNvSpPr/>
              <p:nvPr/>
            </p:nvSpPr>
            <p:spPr>
              <a:xfrm>
                <a:off x="1161474" y="7064523"/>
                <a:ext cx="191219" cy="31393"/>
              </a:xfrm>
              <a:custGeom>
                <a:avLst/>
                <a:gdLst>
                  <a:gd name="connsiteX0" fmla="*/ 191219 w 191219"/>
                  <a:gd name="connsiteY0" fmla="*/ 30619 h 31393"/>
                  <a:gd name="connsiteX1" fmla="*/ 1787 w 191219"/>
                  <a:gd name="connsiteY1" fmla="*/ 31393 h 31393"/>
                  <a:gd name="connsiteX2" fmla="*/ 0 w 191219"/>
                  <a:gd name="connsiteY2" fmla="*/ 834 h 31393"/>
                  <a:gd name="connsiteX3" fmla="*/ 189492 w 191219"/>
                  <a:gd name="connsiteY3" fmla="*/ 0 h 31393"/>
                  <a:gd name="connsiteX4" fmla="*/ 191219 w 191219"/>
                  <a:gd name="connsiteY4" fmla="*/ 30619 h 3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219" h="31393">
                    <a:moveTo>
                      <a:pt x="191219" y="30619"/>
                    </a:moveTo>
                    <a:lnTo>
                      <a:pt x="1787" y="31393"/>
                    </a:lnTo>
                    <a:lnTo>
                      <a:pt x="0" y="834"/>
                    </a:lnTo>
                    <a:lnTo>
                      <a:pt x="189492" y="0"/>
                    </a:lnTo>
                    <a:lnTo>
                      <a:pt x="191219" y="30619"/>
                    </a:ln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1" name="Forma Livre: Forma 2270">
                <a:extLst>
                  <a:ext uri="{FF2B5EF4-FFF2-40B4-BE49-F238E27FC236}">
                    <a16:creationId xmlns:a16="http://schemas.microsoft.com/office/drawing/2014/main" id="{7D566B17-6DBC-206B-882E-13901EE15A64}"/>
                  </a:ext>
                </a:extLst>
              </p:cNvPr>
              <p:cNvSpPr/>
              <p:nvPr/>
            </p:nvSpPr>
            <p:spPr>
              <a:xfrm>
                <a:off x="1179748" y="7050106"/>
                <a:ext cx="11226" cy="30262"/>
              </a:xfrm>
              <a:custGeom>
                <a:avLst/>
                <a:gdLst>
                  <a:gd name="connsiteX0" fmla="*/ 10081 w 11226"/>
                  <a:gd name="connsiteY0" fmla="*/ 5004 h 30262"/>
                  <a:gd name="connsiteX1" fmla="*/ 4779 w 11226"/>
                  <a:gd name="connsiteY1" fmla="*/ 1 h 30262"/>
                  <a:gd name="connsiteX2" fmla="*/ 1 w 11226"/>
                  <a:gd name="connsiteY2" fmla="*/ 4633 h 30262"/>
                  <a:gd name="connsiteX3" fmla="*/ 14 w 11226"/>
                  <a:gd name="connsiteY3" fmla="*/ 5064 h 30262"/>
                  <a:gd name="connsiteX4" fmla="*/ 1145 w 11226"/>
                  <a:gd name="connsiteY4" fmla="*/ 25258 h 30262"/>
                  <a:gd name="connsiteX5" fmla="*/ 6447 w 11226"/>
                  <a:gd name="connsiteY5" fmla="*/ 30262 h 30262"/>
                  <a:gd name="connsiteX6" fmla="*/ 11226 w 11226"/>
                  <a:gd name="connsiteY6" fmla="*/ 25630 h 30262"/>
                  <a:gd name="connsiteX7" fmla="*/ 11213 w 11226"/>
                  <a:gd name="connsiteY7" fmla="*/ 25199 h 30262"/>
                  <a:gd name="connsiteX8" fmla="*/ 10081 w 11226"/>
                  <a:gd name="connsiteY8" fmla="*/ 5004 h 30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26" h="30262">
                    <a:moveTo>
                      <a:pt x="10081" y="5004"/>
                    </a:moveTo>
                    <a:cubicBezTo>
                      <a:pt x="9894" y="2207"/>
                      <a:pt x="7583" y="25"/>
                      <a:pt x="4779" y="1"/>
                    </a:cubicBezTo>
                    <a:cubicBezTo>
                      <a:pt x="2180" y="-40"/>
                      <a:pt x="41" y="2034"/>
                      <a:pt x="1" y="4633"/>
                    </a:cubicBezTo>
                    <a:cubicBezTo>
                      <a:pt x="-2" y="4777"/>
                      <a:pt x="3" y="4921"/>
                      <a:pt x="14" y="5064"/>
                    </a:cubicBezTo>
                    <a:cubicBezTo>
                      <a:pt x="14" y="6851"/>
                      <a:pt x="1026" y="23471"/>
                      <a:pt x="1145" y="25258"/>
                    </a:cubicBezTo>
                    <a:cubicBezTo>
                      <a:pt x="1304" y="28069"/>
                      <a:pt x="3632" y="30267"/>
                      <a:pt x="6447" y="30262"/>
                    </a:cubicBezTo>
                    <a:cubicBezTo>
                      <a:pt x="9046" y="30302"/>
                      <a:pt x="11185" y="28228"/>
                      <a:pt x="11226" y="25630"/>
                    </a:cubicBezTo>
                    <a:cubicBezTo>
                      <a:pt x="11228" y="25486"/>
                      <a:pt x="11224" y="25342"/>
                      <a:pt x="11213" y="25199"/>
                    </a:cubicBezTo>
                    <a:cubicBezTo>
                      <a:pt x="11153" y="23769"/>
                      <a:pt x="10200" y="6434"/>
                      <a:pt x="10081" y="500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2" name="Forma Livre: Forma 2271">
                <a:extLst>
                  <a:ext uri="{FF2B5EF4-FFF2-40B4-BE49-F238E27FC236}">
                    <a16:creationId xmlns:a16="http://schemas.microsoft.com/office/drawing/2014/main" id="{951FC494-7894-3F88-D9CC-0E76970C641B}"/>
                  </a:ext>
                </a:extLst>
              </p:cNvPr>
              <p:cNvSpPr/>
              <p:nvPr/>
            </p:nvSpPr>
            <p:spPr>
              <a:xfrm>
                <a:off x="1216205" y="7049928"/>
                <a:ext cx="11281" cy="30321"/>
              </a:xfrm>
              <a:custGeom>
                <a:avLst/>
                <a:gdLst>
                  <a:gd name="connsiteX0" fmla="*/ 10081 w 11281"/>
                  <a:gd name="connsiteY0" fmla="*/ 5064 h 30321"/>
                  <a:gd name="connsiteX1" fmla="*/ 4779 w 11281"/>
                  <a:gd name="connsiteY1" fmla="*/ 1 h 30321"/>
                  <a:gd name="connsiteX2" fmla="*/ 1 w 11281"/>
                  <a:gd name="connsiteY2" fmla="*/ 4633 h 30321"/>
                  <a:gd name="connsiteX3" fmla="*/ 14 w 11281"/>
                  <a:gd name="connsiteY3" fmla="*/ 5064 h 30321"/>
                  <a:gd name="connsiteX4" fmla="*/ 1146 w 11281"/>
                  <a:gd name="connsiteY4" fmla="*/ 25258 h 30321"/>
                  <a:gd name="connsiteX5" fmla="*/ 6507 w 11281"/>
                  <a:gd name="connsiteY5" fmla="*/ 30322 h 30321"/>
                  <a:gd name="connsiteX6" fmla="*/ 11282 w 11281"/>
                  <a:gd name="connsiteY6" fmla="*/ 25566 h 30321"/>
                  <a:gd name="connsiteX7" fmla="*/ 11272 w 11281"/>
                  <a:gd name="connsiteY7" fmla="*/ 25258 h 30321"/>
                  <a:gd name="connsiteX8" fmla="*/ 10081 w 11281"/>
                  <a:gd name="connsiteY8" fmla="*/ 5064 h 3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1" h="30321">
                    <a:moveTo>
                      <a:pt x="10081" y="5064"/>
                    </a:moveTo>
                    <a:cubicBezTo>
                      <a:pt x="9924" y="2243"/>
                      <a:pt x="7605" y="28"/>
                      <a:pt x="4779" y="1"/>
                    </a:cubicBezTo>
                    <a:cubicBezTo>
                      <a:pt x="2181" y="-40"/>
                      <a:pt x="41" y="2034"/>
                      <a:pt x="1" y="4633"/>
                    </a:cubicBezTo>
                    <a:cubicBezTo>
                      <a:pt x="-2" y="4777"/>
                      <a:pt x="3" y="4921"/>
                      <a:pt x="14" y="5064"/>
                    </a:cubicBezTo>
                    <a:cubicBezTo>
                      <a:pt x="14" y="6851"/>
                      <a:pt x="1026" y="23471"/>
                      <a:pt x="1146" y="25258"/>
                    </a:cubicBezTo>
                    <a:cubicBezTo>
                      <a:pt x="1332" y="28089"/>
                      <a:pt x="3670" y="30297"/>
                      <a:pt x="6507" y="30322"/>
                    </a:cubicBezTo>
                    <a:cubicBezTo>
                      <a:pt x="9139" y="30327"/>
                      <a:pt x="11277" y="28198"/>
                      <a:pt x="11282" y="25566"/>
                    </a:cubicBezTo>
                    <a:cubicBezTo>
                      <a:pt x="11282" y="25463"/>
                      <a:pt x="11279" y="25361"/>
                      <a:pt x="11272" y="25258"/>
                    </a:cubicBezTo>
                    <a:cubicBezTo>
                      <a:pt x="11153" y="23829"/>
                      <a:pt x="10200" y="6494"/>
                      <a:pt x="10081" y="506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3" name="Forma Livre: Forma 2272">
                <a:extLst>
                  <a:ext uri="{FF2B5EF4-FFF2-40B4-BE49-F238E27FC236}">
                    <a16:creationId xmlns:a16="http://schemas.microsoft.com/office/drawing/2014/main" id="{74DD3EA6-FC04-A548-1E15-F97C5B397DC5}"/>
                  </a:ext>
                </a:extLst>
              </p:cNvPr>
              <p:cNvSpPr/>
              <p:nvPr/>
            </p:nvSpPr>
            <p:spPr>
              <a:xfrm>
                <a:off x="1252662" y="7049808"/>
                <a:ext cx="11281" cy="30262"/>
              </a:xfrm>
              <a:custGeom>
                <a:avLst/>
                <a:gdLst>
                  <a:gd name="connsiteX0" fmla="*/ 10141 w 11281"/>
                  <a:gd name="connsiteY0" fmla="*/ 5004 h 30262"/>
                  <a:gd name="connsiteX1" fmla="*/ 4779 w 11281"/>
                  <a:gd name="connsiteY1" fmla="*/ 1 h 30262"/>
                  <a:gd name="connsiteX2" fmla="*/ 1 w 11281"/>
                  <a:gd name="connsiteY2" fmla="*/ 4633 h 30262"/>
                  <a:gd name="connsiteX3" fmla="*/ 14 w 11281"/>
                  <a:gd name="connsiteY3" fmla="*/ 5064 h 30262"/>
                  <a:gd name="connsiteX4" fmla="*/ 1145 w 11281"/>
                  <a:gd name="connsiteY4" fmla="*/ 25258 h 30262"/>
                  <a:gd name="connsiteX5" fmla="*/ 6507 w 11281"/>
                  <a:gd name="connsiteY5" fmla="*/ 30262 h 30262"/>
                  <a:gd name="connsiteX6" fmla="*/ 11282 w 11281"/>
                  <a:gd name="connsiteY6" fmla="*/ 25506 h 30262"/>
                  <a:gd name="connsiteX7" fmla="*/ 11272 w 11281"/>
                  <a:gd name="connsiteY7" fmla="*/ 25199 h 30262"/>
                  <a:gd name="connsiteX8" fmla="*/ 10141 w 11281"/>
                  <a:gd name="connsiteY8" fmla="*/ 5004 h 30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81" h="30262">
                    <a:moveTo>
                      <a:pt x="10141" y="5004"/>
                    </a:moveTo>
                    <a:cubicBezTo>
                      <a:pt x="9952" y="2184"/>
                      <a:pt x="7606" y="-6"/>
                      <a:pt x="4779" y="1"/>
                    </a:cubicBezTo>
                    <a:cubicBezTo>
                      <a:pt x="2181" y="-40"/>
                      <a:pt x="41" y="2034"/>
                      <a:pt x="1" y="4633"/>
                    </a:cubicBezTo>
                    <a:cubicBezTo>
                      <a:pt x="-2" y="4777"/>
                      <a:pt x="3" y="4921"/>
                      <a:pt x="14" y="5064"/>
                    </a:cubicBezTo>
                    <a:cubicBezTo>
                      <a:pt x="14" y="6851"/>
                      <a:pt x="1086" y="23471"/>
                      <a:pt x="1145" y="25258"/>
                    </a:cubicBezTo>
                    <a:cubicBezTo>
                      <a:pt x="1362" y="28065"/>
                      <a:pt x="3691" y="30239"/>
                      <a:pt x="6507" y="30262"/>
                    </a:cubicBezTo>
                    <a:cubicBezTo>
                      <a:pt x="9139" y="30267"/>
                      <a:pt x="11276" y="28138"/>
                      <a:pt x="11282" y="25506"/>
                    </a:cubicBezTo>
                    <a:cubicBezTo>
                      <a:pt x="11282" y="25403"/>
                      <a:pt x="11279" y="25301"/>
                      <a:pt x="11272" y="25199"/>
                    </a:cubicBezTo>
                    <a:cubicBezTo>
                      <a:pt x="11153" y="23650"/>
                      <a:pt x="10200" y="6434"/>
                      <a:pt x="10141" y="500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4" name="Forma Livre: Forma 2273">
                <a:extLst>
                  <a:ext uri="{FF2B5EF4-FFF2-40B4-BE49-F238E27FC236}">
                    <a16:creationId xmlns:a16="http://schemas.microsoft.com/office/drawing/2014/main" id="{9AC3FB99-A094-2B6A-A037-2C4326910933}"/>
                  </a:ext>
                </a:extLst>
              </p:cNvPr>
              <p:cNvSpPr/>
              <p:nvPr/>
            </p:nvSpPr>
            <p:spPr>
              <a:xfrm>
                <a:off x="1289123" y="7049630"/>
                <a:ext cx="11277" cy="30321"/>
              </a:xfrm>
              <a:custGeom>
                <a:avLst/>
                <a:gdLst>
                  <a:gd name="connsiteX0" fmla="*/ 10136 w 11277"/>
                  <a:gd name="connsiteY0" fmla="*/ 5004 h 30321"/>
                  <a:gd name="connsiteX1" fmla="*/ 4775 w 11277"/>
                  <a:gd name="connsiteY1" fmla="*/ 0 h 30321"/>
                  <a:gd name="connsiteX2" fmla="*/ 0 w 11277"/>
                  <a:gd name="connsiteY2" fmla="*/ 4756 h 30321"/>
                  <a:gd name="connsiteX3" fmla="*/ 9 w 11277"/>
                  <a:gd name="connsiteY3" fmla="*/ 5063 h 30321"/>
                  <a:gd name="connsiteX4" fmla="*/ 1201 w 11277"/>
                  <a:gd name="connsiteY4" fmla="*/ 25258 h 30321"/>
                  <a:gd name="connsiteX5" fmla="*/ 6502 w 11277"/>
                  <a:gd name="connsiteY5" fmla="*/ 30321 h 30321"/>
                  <a:gd name="connsiteX6" fmla="*/ 11277 w 11277"/>
                  <a:gd name="connsiteY6" fmla="*/ 25565 h 30321"/>
                  <a:gd name="connsiteX7" fmla="*/ 11268 w 11277"/>
                  <a:gd name="connsiteY7" fmla="*/ 25258 h 30321"/>
                  <a:gd name="connsiteX8" fmla="*/ 10136 w 11277"/>
                  <a:gd name="connsiteY8" fmla="*/ 5004 h 3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77" h="30321">
                    <a:moveTo>
                      <a:pt x="10136" y="5004"/>
                    </a:moveTo>
                    <a:cubicBezTo>
                      <a:pt x="9920" y="2197"/>
                      <a:pt x="7590" y="23"/>
                      <a:pt x="4775" y="0"/>
                    </a:cubicBezTo>
                    <a:cubicBezTo>
                      <a:pt x="2143" y="-5"/>
                      <a:pt x="5" y="2124"/>
                      <a:pt x="0" y="4756"/>
                    </a:cubicBezTo>
                    <a:cubicBezTo>
                      <a:pt x="0" y="4859"/>
                      <a:pt x="3" y="4961"/>
                      <a:pt x="9" y="5063"/>
                    </a:cubicBezTo>
                    <a:cubicBezTo>
                      <a:pt x="9" y="6851"/>
                      <a:pt x="1081" y="23471"/>
                      <a:pt x="1201" y="25258"/>
                    </a:cubicBezTo>
                    <a:cubicBezTo>
                      <a:pt x="1358" y="28079"/>
                      <a:pt x="3677" y="30294"/>
                      <a:pt x="6502" y="30321"/>
                    </a:cubicBezTo>
                    <a:cubicBezTo>
                      <a:pt x="9134" y="30326"/>
                      <a:pt x="11272" y="28197"/>
                      <a:pt x="11277" y="25565"/>
                    </a:cubicBezTo>
                    <a:cubicBezTo>
                      <a:pt x="11277" y="25462"/>
                      <a:pt x="11274" y="25360"/>
                      <a:pt x="11268" y="25258"/>
                    </a:cubicBezTo>
                    <a:cubicBezTo>
                      <a:pt x="11208" y="23828"/>
                      <a:pt x="10196" y="6433"/>
                      <a:pt x="10136" y="500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75" name="Forma Livre: Forma 2274">
                <a:extLst>
                  <a:ext uri="{FF2B5EF4-FFF2-40B4-BE49-F238E27FC236}">
                    <a16:creationId xmlns:a16="http://schemas.microsoft.com/office/drawing/2014/main" id="{02FB52A9-FC4F-15C6-B38B-B0DDB4144E67}"/>
                  </a:ext>
                </a:extLst>
              </p:cNvPr>
              <p:cNvSpPr/>
              <p:nvPr/>
            </p:nvSpPr>
            <p:spPr>
              <a:xfrm>
                <a:off x="1325635" y="7049511"/>
                <a:ext cx="11226" cy="30262"/>
              </a:xfrm>
              <a:custGeom>
                <a:avLst/>
                <a:gdLst>
                  <a:gd name="connsiteX0" fmla="*/ 10081 w 11226"/>
                  <a:gd name="connsiteY0" fmla="*/ 5004 h 30262"/>
                  <a:gd name="connsiteX1" fmla="*/ 4779 w 11226"/>
                  <a:gd name="connsiteY1" fmla="*/ 1 h 30262"/>
                  <a:gd name="connsiteX2" fmla="*/ 1 w 11226"/>
                  <a:gd name="connsiteY2" fmla="*/ 4633 h 30262"/>
                  <a:gd name="connsiteX3" fmla="*/ 14 w 11226"/>
                  <a:gd name="connsiteY3" fmla="*/ 5064 h 30262"/>
                  <a:gd name="connsiteX4" fmla="*/ 1146 w 11226"/>
                  <a:gd name="connsiteY4" fmla="*/ 25258 h 30262"/>
                  <a:gd name="connsiteX5" fmla="*/ 6447 w 11226"/>
                  <a:gd name="connsiteY5" fmla="*/ 30262 h 30262"/>
                  <a:gd name="connsiteX6" fmla="*/ 11226 w 11226"/>
                  <a:gd name="connsiteY6" fmla="*/ 25630 h 30262"/>
                  <a:gd name="connsiteX7" fmla="*/ 11213 w 11226"/>
                  <a:gd name="connsiteY7" fmla="*/ 25199 h 30262"/>
                  <a:gd name="connsiteX8" fmla="*/ 10081 w 11226"/>
                  <a:gd name="connsiteY8" fmla="*/ 5004 h 30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26" h="30262">
                    <a:moveTo>
                      <a:pt x="10081" y="5004"/>
                    </a:moveTo>
                    <a:cubicBezTo>
                      <a:pt x="9894" y="2207"/>
                      <a:pt x="7583" y="25"/>
                      <a:pt x="4779" y="1"/>
                    </a:cubicBezTo>
                    <a:cubicBezTo>
                      <a:pt x="2181" y="-40"/>
                      <a:pt x="41" y="2034"/>
                      <a:pt x="1" y="4633"/>
                    </a:cubicBezTo>
                    <a:cubicBezTo>
                      <a:pt x="-2" y="4777"/>
                      <a:pt x="3" y="4921"/>
                      <a:pt x="14" y="5064"/>
                    </a:cubicBezTo>
                    <a:cubicBezTo>
                      <a:pt x="14" y="6851"/>
                      <a:pt x="1026" y="23471"/>
                      <a:pt x="1146" y="25258"/>
                    </a:cubicBezTo>
                    <a:cubicBezTo>
                      <a:pt x="1304" y="28069"/>
                      <a:pt x="3632" y="30267"/>
                      <a:pt x="6447" y="30262"/>
                    </a:cubicBezTo>
                    <a:cubicBezTo>
                      <a:pt x="9046" y="30302"/>
                      <a:pt x="11185" y="28228"/>
                      <a:pt x="11226" y="25630"/>
                    </a:cubicBezTo>
                    <a:cubicBezTo>
                      <a:pt x="11228" y="25486"/>
                      <a:pt x="11224" y="25342"/>
                      <a:pt x="11213" y="25199"/>
                    </a:cubicBezTo>
                    <a:cubicBezTo>
                      <a:pt x="11153" y="23948"/>
                      <a:pt x="10141" y="6434"/>
                      <a:pt x="10081" y="5004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2276" name="Gráfico 461">
                <a:extLst>
                  <a:ext uri="{FF2B5EF4-FFF2-40B4-BE49-F238E27FC236}">
                    <a16:creationId xmlns:a16="http://schemas.microsoft.com/office/drawing/2014/main" id="{1C277C3F-CF95-338A-2305-BED29849ADE3}"/>
                  </a:ext>
                </a:extLst>
              </p:cNvPr>
              <p:cNvGrpSpPr/>
              <p:nvPr/>
            </p:nvGrpSpPr>
            <p:grpSpPr>
              <a:xfrm>
                <a:off x="1179748" y="7049511"/>
                <a:ext cx="157113" cy="30858"/>
                <a:chOff x="1179748" y="7049511"/>
                <a:chExt cx="157113" cy="30858"/>
              </a:xfrm>
              <a:solidFill>
                <a:srgbClr val="FFFFFF"/>
              </a:solidFill>
            </p:grpSpPr>
            <p:sp>
              <p:nvSpPr>
                <p:cNvPr id="2277" name="Forma Livre: Forma 2276">
                  <a:extLst>
                    <a:ext uri="{FF2B5EF4-FFF2-40B4-BE49-F238E27FC236}">
                      <a16:creationId xmlns:a16="http://schemas.microsoft.com/office/drawing/2014/main" id="{CBEE7E03-AB9A-9CC5-2DB5-D7A7D0FAD1F8}"/>
                    </a:ext>
                  </a:extLst>
                </p:cNvPr>
                <p:cNvSpPr/>
                <p:nvPr/>
              </p:nvSpPr>
              <p:spPr>
                <a:xfrm>
                  <a:off x="1179748" y="7050106"/>
                  <a:ext cx="11226" cy="30262"/>
                </a:xfrm>
                <a:custGeom>
                  <a:avLst/>
                  <a:gdLst>
                    <a:gd name="connsiteX0" fmla="*/ 10081 w 11226"/>
                    <a:gd name="connsiteY0" fmla="*/ 5004 h 30262"/>
                    <a:gd name="connsiteX1" fmla="*/ 4779 w 11226"/>
                    <a:gd name="connsiteY1" fmla="*/ 1 h 30262"/>
                    <a:gd name="connsiteX2" fmla="*/ 1 w 11226"/>
                    <a:gd name="connsiteY2" fmla="*/ 4633 h 30262"/>
                    <a:gd name="connsiteX3" fmla="*/ 14 w 11226"/>
                    <a:gd name="connsiteY3" fmla="*/ 5064 h 30262"/>
                    <a:gd name="connsiteX4" fmla="*/ 1145 w 11226"/>
                    <a:gd name="connsiteY4" fmla="*/ 25258 h 30262"/>
                    <a:gd name="connsiteX5" fmla="*/ 6447 w 11226"/>
                    <a:gd name="connsiteY5" fmla="*/ 30262 h 30262"/>
                    <a:gd name="connsiteX6" fmla="*/ 11226 w 11226"/>
                    <a:gd name="connsiteY6" fmla="*/ 25630 h 30262"/>
                    <a:gd name="connsiteX7" fmla="*/ 11213 w 11226"/>
                    <a:gd name="connsiteY7" fmla="*/ 25199 h 30262"/>
                    <a:gd name="connsiteX8" fmla="*/ 10081 w 11226"/>
                    <a:gd name="connsiteY8" fmla="*/ 5004 h 30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26" h="30262">
                      <a:moveTo>
                        <a:pt x="10081" y="5004"/>
                      </a:moveTo>
                      <a:cubicBezTo>
                        <a:pt x="9894" y="2207"/>
                        <a:pt x="7583" y="25"/>
                        <a:pt x="4779" y="1"/>
                      </a:cubicBezTo>
                      <a:cubicBezTo>
                        <a:pt x="2180" y="-40"/>
                        <a:pt x="41" y="2034"/>
                        <a:pt x="1" y="4633"/>
                      </a:cubicBezTo>
                      <a:cubicBezTo>
                        <a:pt x="-2" y="4777"/>
                        <a:pt x="3" y="4921"/>
                        <a:pt x="14" y="5064"/>
                      </a:cubicBezTo>
                      <a:cubicBezTo>
                        <a:pt x="14" y="6851"/>
                        <a:pt x="1026" y="23471"/>
                        <a:pt x="1145" y="25258"/>
                      </a:cubicBezTo>
                      <a:cubicBezTo>
                        <a:pt x="1304" y="28069"/>
                        <a:pt x="3632" y="30267"/>
                        <a:pt x="6447" y="30262"/>
                      </a:cubicBezTo>
                      <a:cubicBezTo>
                        <a:pt x="9046" y="30302"/>
                        <a:pt x="11185" y="28228"/>
                        <a:pt x="11226" y="25630"/>
                      </a:cubicBezTo>
                      <a:cubicBezTo>
                        <a:pt x="11228" y="25486"/>
                        <a:pt x="11224" y="25342"/>
                        <a:pt x="11213" y="25199"/>
                      </a:cubicBezTo>
                      <a:cubicBezTo>
                        <a:pt x="11153" y="23769"/>
                        <a:pt x="10200" y="6434"/>
                        <a:pt x="10081" y="5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78" name="Forma Livre: Forma 2277">
                  <a:extLst>
                    <a:ext uri="{FF2B5EF4-FFF2-40B4-BE49-F238E27FC236}">
                      <a16:creationId xmlns:a16="http://schemas.microsoft.com/office/drawing/2014/main" id="{6AEB3C2F-5660-61AC-1F3D-CE99E36034AC}"/>
                    </a:ext>
                  </a:extLst>
                </p:cNvPr>
                <p:cNvSpPr/>
                <p:nvPr/>
              </p:nvSpPr>
              <p:spPr>
                <a:xfrm>
                  <a:off x="1216205" y="7049928"/>
                  <a:ext cx="11281" cy="30321"/>
                </a:xfrm>
                <a:custGeom>
                  <a:avLst/>
                  <a:gdLst>
                    <a:gd name="connsiteX0" fmla="*/ 10081 w 11281"/>
                    <a:gd name="connsiteY0" fmla="*/ 5064 h 30321"/>
                    <a:gd name="connsiteX1" fmla="*/ 4779 w 11281"/>
                    <a:gd name="connsiteY1" fmla="*/ 1 h 30321"/>
                    <a:gd name="connsiteX2" fmla="*/ 1 w 11281"/>
                    <a:gd name="connsiteY2" fmla="*/ 4633 h 30321"/>
                    <a:gd name="connsiteX3" fmla="*/ 14 w 11281"/>
                    <a:gd name="connsiteY3" fmla="*/ 5064 h 30321"/>
                    <a:gd name="connsiteX4" fmla="*/ 1146 w 11281"/>
                    <a:gd name="connsiteY4" fmla="*/ 25258 h 30321"/>
                    <a:gd name="connsiteX5" fmla="*/ 6507 w 11281"/>
                    <a:gd name="connsiteY5" fmla="*/ 30322 h 30321"/>
                    <a:gd name="connsiteX6" fmla="*/ 11282 w 11281"/>
                    <a:gd name="connsiteY6" fmla="*/ 25566 h 30321"/>
                    <a:gd name="connsiteX7" fmla="*/ 11272 w 11281"/>
                    <a:gd name="connsiteY7" fmla="*/ 25258 h 30321"/>
                    <a:gd name="connsiteX8" fmla="*/ 10081 w 11281"/>
                    <a:gd name="connsiteY8" fmla="*/ 5064 h 3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1" h="30321">
                      <a:moveTo>
                        <a:pt x="10081" y="5064"/>
                      </a:moveTo>
                      <a:cubicBezTo>
                        <a:pt x="9924" y="2243"/>
                        <a:pt x="7605" y="28"/>
                        <a:pt x="4779" y="1"/>
                      </a:cubicBezTo>
                      <a:cubicBezTo>
                        <a:pt x="2181" y="-40"/>
                        <a:pt x="41" y="2034"/>
                        <a:pt x="1" y="4633"/>
                      </a:cubicBezTo>
                      <a:cubicBezTo>
                        <a:pt x="-2" y="4777"/>
                        <a:pt x="3" y="4921"/>
                        <a:pt x="14" y="5064"/>
                      </a:cubicBezTo>
                      <a:cubicBezTo>
                        <a:pt x="14" y="6851"/>
                        <a:pt x="1026" y="23471"/>
                        <a:pt x="1146" y="25258"/>
                      </a:cubicBezTo>
                      <a:cubicBezTo>
                        <a:pt x="1332" y="28089"/>
                        <a:pt x="3670" y="30297"/>
                        <a:pt x="6507" y="30322"/>
                      </a:cubicBezTo>
                      <a:cubicBezTo>
                        <a:pt x="9139" y="30327"/>
                        <a:pt x="11277" y="28198"/>
                        <a:pt x="11282" y="25566"/>
                      </a:cubicBezTo>
                      <a:cubicBezTo>
                        <a:pt x="11282" y="25463"/>
                        <a:pt x="11279" y="25361"/>
                        <a:pt x="11272" y="25258"/>
                      </a:cubicBezTo>
                      <a:cubicBezTo>
                        <a:pt x="11153" y="23829"/>
                        <a:pt x="10200" y="6494"/>
                        <a:pt x="10081" y="50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79" name="Forma Livre: Forma 2278">
                  <a:extLst>
                    <a:ext uri="{FF2B5EF4-FFF2-40B4-BE49-F238E27FC236}">
                      <a16:creationId xmlns:a16="http://schemas.microsoft.com/office/drawing/2014/main" id="{1AD0C144-4E00-1EB6-3C75-B7656FAEC4D8}"/>
                    </a:ext>
                  </a:extLst>
                </p:cNvPr>
                <p:cNvSpPr/>
                <p:nvPr/>
              </p:nvSpPr>
              <p:spPr>
                <a:xfrm>
                  <a:off x="1252662" y="7049808"/>
                  <a:ext cx="11281" cy="30262"/>
                </a:xfrm>
                <a:custGeom>
                  <a:avLst/>
                  <a:gdLst>
                    <a:gd name="connsiteX0" fmla="*/ 10141 w 11281"/>
                    <a:gd name="connsiteY0" fmla="*/ 5004 h 30262"/>
                    <a:gd name="connsiteX1" fmla="*/ 4779 w 11281"/>
                    <a:gd name="connsiteY1" fmla="*/ 1 h 30262"/>
                    <a:gd name="connsiteX2" fmla="*/ 1 w 11281"/>
                    <a:gd name="connsiteY2" fmla="*/ 4633 h 30262"/>
                    <a:gd name="connsiteX3" fmla="*/ 14 w 11281"/>
                    <a:gd name="connsiteY3" fmla="*/ 5064 h 30262"/>
                    <a:gd name="connsiteX4" fmla="*/ 1145 w 11281"/>
                    <a:gd name="connsiteY4" fmla="*/ 25258 h 30262"/>
                    <a:gd name="connsiteX5" fmla="*/ 6507 w 11281"/>
                    <a:gd name="connsiteY5" fmla="*/ 30262 h 30262"/>
                    <a:gd name="connsiteX6" fmla="*/ 11282 w 11281"/>
                    <a:gd name="connsiteY6" fmla="*/ 25506 h 30262"/>
                    <a:gd name="connsiteX7" fmla="*/ 11272 w 11281"/>
                    <a:gd name="connsiteY7" fmla="*/ 25199 h 30262"/>
                    <a:gd name="connsiteX8" fmla="*/ 10141 w 11281"/>
                    <a:gd name="connsiteY8" fmla="*/ 5004 h 30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81" h="30262">
                      <a:moveTo>
                        <a:pt x="10141" y="5004"/>
                      </a:moveTo>
                      <a:cubicBezTo>
                        <a:pt x="9952" y="2184"/>
                        <a:pt x="7606" y="-6"/>
                        <a:pt x="4779" y="1"/>
                      </a:cubicBezTo>
                      <a:cubicBezTo>
                        <a:pt x="2181" y="-40"/>
                        <a:pt x="41" y="2034"/>
                        <a:pt x="1" y="4633"/>
                      </a:cubicBezTo>
                      <a:cubicBezTo>
                        <a:pt x="-2" y="4777"/>
                        <a:pt x="3" y="4921"/>
                        <a:pt x="14" y="5064"/>
                      </a:cubicBezTo>
                      <a:cubicBezTo>
                        <a:pt x="14" y="6851"/>
                        <a:pt x="1086" y="23471"/>
                        <a:pt x="1145" y="25258"/>
                      </a:cubicBezTo>
                      <a:cubicBezTo>
                        <a:pt x="1362" y="28065"/>
                        <a:pt x="3691" y="30239"/>
                        <a:pt x="6507" y="30262"/>
                      </a:cubicBezTo>
                      <a:cubicBezTo>
                        <a:pt x="9139" y="30267"/>
                        <a:pt x="11276" y="28138"/>
                        <a:pt x="11282" y="25506"/>
                      </a:cubicBezTo>
                      <a:cubicBezTo>
                        <a:pt x="11282" y="25403"/>
                        <a:pt x="11279" y="25301"/>
                        <a:pt x="11272" y="25199"/>
                      </a:cubicBezTo>
                      <a:cubicBezTo>
                        <a:pt x="11153" y="23650"/>
                        <a:pt x="10200" y="6434"/>
                        <a:pt x="10141" y="5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80" name="Forma Livre: Forma 2279">
                  <a:extLst>
                    <a:ext uri="{FF2B5EF4-FFF2-40B4-BE49-F238E27FC236}">
                      <a16:creationId xmlns:a16="http://schemas.microsoft.com/office/drawing/2014/main" id="{71D51DB6-C0F7-46D0-D3A0-E44F9E8C216D}"/>
                    </a:ext>
                  </a:extLst>
                </p:cNvPr>
                <p:cNvSpPr/>
                <p:nvPr/>
              </p:nvSpPr>
              <p:spPr>
                <a:xfrm>
                  <a:off x="1289123" y="7049630"/>
                  <a:ext cx="11277" cy="30321"/>
                </a:xfrm>
                <a:custGeom>
                  <a:avLst/>
                  <a:gdLst>
                    <a:gd name="connsiteX0" fmla="*/ 10136 w 11277"/>
                    <a:gd name="connsiteY0" fmla="*/ 5004 h 30321"/>
                    <a:gd name="connsiteX1" fmla="*/ 4775 w 11277"/>
                    <a:gd name="connsiteY1" fmla="*/ 0 h 30321"/>
                    <a:gd name="connsiteX2" fmla="*/ 0 w 11277"/>
                    <a:gd name="connsiteY2" fmla="*/ 4756 h 30321"/>
                    <a:gd name="connsiteX3" fmla="*/ 9 w 11277"/>
                    <a:gd name="connsiteY3" fmla="*/ 5063 h 30321"/>
                    <a:gd name="connsiteX4" fmla="*/ 1201 w 11277"/>
                    <a:gd name="connsiteY4" fmla="*/ 25258 h 30321"/>
                    <a:gd name="connsiteX5" fmla="*/ 6502 w 11277"/>
                    <a:gd name="connsiteY5" fmla="*/ 30321 h 30321"/>
                    <a:gd name="connsiteX6" fmla="*/ 11277 w 11277"/>
                    <a:gd name="connsiteY6" fmla="*/ 25565 h 30321"/>
                    <a:gd name="connsiteX7" fmla="*/ 11268 w 11277"/>
                    <a:gd name="connsiteY7" fmla="*/ 25258 h 30321"/>
                    <a:gd name="connsiteX8" fmla="*/ 10136 w 11277"/>
                    <a:gd name="connsiteY8" fmla="*/ 5004 h 3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77" h="30321">
                      <a:moveTo>
                        <a:pt x="10136" y="5004"/>
                      </a:moveTo>
                      <a:cubicBezTo>
                        <a:pt x="9920" y="2197"/>
                        <a:pt x="7590" y="23"/>
                        <a:pt x="4775" y="0"/>
                      </a:cubicBezTo>
                      <a:cubicBezTo>
                        <a:pt x="2143" y="-5"/>
                        <a:pt x="5" y="2124"/>
                        <a:pt x="0" y="4756"/>
                      </a:cubicBezTo>
                      <a:cubicBezTo>
                        <a:pt x="0" y="4859"/>
                        <a:pt x="3" y="4961"/>
                        <a:pt x="9" y="5063"/>
                      </a:cubicBezTo>
                      <a:cubicBezTo>
                        <a:pt x="9" y="6851"/>
                        <a:pt x="1081" y="23471"/>
                        <a:pt x="1201" y="25258"/>
                      </a:cubicBezTo>
                      <a:cubicBezTo>
                        <a:pt x="1358" y="28079"/>
                        <a:pt x="3677" y="30294"/>
                        <a:pt x="6502" y="30321"/>
                      </a:cubicBezTo>
                      <a:cubicBezTo>
                        <a:pt x="9134" y="30326"/>
                        <a:pt x="11272" y="28197"/>
                        <a:pt x="11277" y="25565"/>
                      </a:cubicBezTo>
                      <a:cubicBezTo>
                        <a:pt x="11277" y="25462"/>
                        <a:pt x="11274" y="25360"/>
                        <a:pt x="11268" y="25258"/>
                      </a:cubicBezTo>
                      <a:cubicBezTo>
                        <a:pt x="11208" y="23828"/>
                        <a:pt x="10196" y="6433"/>
                        <a:pt x="10136" y="5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2281" name="Forma Livre: Forma 2280">
                  <a:extLst>
                    <a:ext uri="{FF2B5EF4-FFF2-40B4-BE49-F238E27FC236}">
                      <a16:creationId xmlns:a16="http://schemas.microsoft.com/office/drawing/2014/main" id="{B89F8D2F-AC14-8699-C117-086F6013B071}"/>
                    </a:ext>
                  </a:extLst>
                </p:cNvPr>
                <p:cNvSpPr/>
                <p:nvPr/>
              </p:nvSpPr>
              <p:spPr>
                <a:xfrm>
                  <a:off x="1325635" y="7049511"/>
                  <a:ext cx="11226" cy="30262"/>
                </a:xfrm>
                <a:custGeom>
                  <a:avLst/>
                  <a:gdLst>
                    <a:gd name="connsiteX0" fmla="*/ 10081 w 11226"/>
                    <a:gd name="connsiteY0" fmla="*/ 5004 h 30262"/>
                    <a:gd name="connsiteX1" fmla="*/ 4779 w 11226"/>
                    <a:gd name="connsiteY1" fmla="*/ 1 h 30262"/>
                    <a:gd name="connsiteX2" fmla="*/ 1 w 11226"/>
                    <a:gd name="connsiteY2" fmla="*/ 4633 h 30262"/>
                    <a:gd name="connsiteX3" fmla="*/ 14 w 11226"/>
                    <a:gd name="connsiteY3" fmla="*/ 5064 h 30262"/>
                    <a:gd name="connsiteX4" fmla="*/ 1146 w 11226"/>
                    <a:gd name="connsiteY4" fmla="*/ 25258 h 30262"/>
                    <a:gd name="connsiteX5" fmla="*/ 6447 w 11226"/>
                    <a:gd name="connsiteY5" fmla="*/ 30262 h 30262"/>
                    <a:gd name="connsiteX6" fmla="*/ 11226 w 11226"/>
                    <a:gd name="connsiteY6" fmla="*/ 25630 h 30262"/>
                    <a:gd name="connsiteX7" fmla="*/ 11213 w 11226"/>
                    <a:gd name="connsiteY7" fmla="*/ 25199 h 30262"/>
                    <a:gd name="connsiteX8" fmla="*/ 10081 w 11226"/>
                    <a:gd name="connsiteY8" fmla="*/ 5004 h 30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26" h="30262">
                      <a:moveTo>
                        <a:pt x="10081" y="5004"/>
                      </a:moveTo>
                      <a:cubicBezTo>
                        <a:pt x="9894" y="2207"/>
                        <a:pt x="7583" y="25"/>
                        <a:pt x="4779" y="1"/>
                      </a:cubicBezTo>
                      <a:cubicBezTo>
                        <a:pt x="2181" y="-40"/>
                        <a:pt x="41" y="2034"/>
                        <a:pt x="1" y="4633"/>
                      </a:cubicBezTo>
                      <a:cubicBezTo>
                        <a:pt x="-2" y="4777"/>
                        <a:pt x="3" y="4921"/>
                        <a:pt x="14" y="5064"/>
                      </a:cubicBezTo>
                      <a:cubicBezTo>
                        <a:pt x="14" y="6851"/>
                        <a:pt x="1026" y="23471"/>
                        <a:pt x="1146" y="25258"/>
                      </a:cubicBezTo>
                      <a:cubicBezTo>
                        <a:pt x="1304" y="28069"/>
                        <a:pt x="3632" y="30267"/>
                        <a:pt x="6447" y="30262"/>
                      </a:cubicBezTo>
                      <a:cubicBezTo>
                        <a:pt x="9046" y="30302"/>
                        <a:pt x="11185" y="28228"/>
                        <a:pt x="11226" y="25630"/>
                      </a:cubicBezTo>
                      <a:cubicBezTo>
                        <a:pt x="11228" y="25486"/>
                        <a:pt x="11224" y="25342"/>
                        <a:pt x="11213" y="25199"/>
                      </a:cubicBezTo>
                      <a:cubicBezTo>
                        <a:pt x="11153" y="23948"/>
                        <a:pt x="10141" y="6434"/>
                        <a:pt x="10081" y="50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94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2282" name="Forma Livre: Forma 2281">
                <a:extLst>
                  <a:ext uri="{FF2B5EF4-FFF2-40B4-BE49-F238E27FC236}">
                    <a16:creationId xmlns:a16="http://schemas.microsoft.com/office/drawing/2014/main" id="{FB233425-BD0C-C5C1-D88F-5FE0CA68FAA0}"/>
                  </a:ext>
                </a:extLst>
              </p:cNvPr>
              <p:cNvSpPr/>
              <p:nvPr/>
            </p:nvSpPr>
            <p:spPr>
              <a:xfrm>
                <a:off x="1163261" y="7095142"/>
                <a:ext cx="203967" cy="159706"/>
              </a:xfrm>
              <a:custGeom>
                <a:avLst/>
                <a:gdLst>
                  <a:gd name="connsiteX0" fmla="*/ 203967 w 203967"/>
                  <a:gd name="connsiteY0" fmla="*/ 158932 h 159706"/>
                  <a:gd name="connsiteX1" fmla="*/ 14535 w 203967"/>
                  <a:gd name="connsiteY1" fmla="*/ 159707 h 159706"/>
                  <a:gd name="connsiteX2" fmla="*/ 0 w 203967"/>
                  <a:gd name="connsiteY2" fmla="*/ 774 h 159706"/>
                  <a:gd name="connsiteX3" fmla="*/ 189432 w 203967"/>
                  <a:gd name="connsiteY3" fmla="*/ 0 h 159706"/>
                  <a:gd name="connsiteX4" fmla="*/ 203967 w 203967"/>
                  <a:gd name="connsiteY4" fmla="*/ 158932 h 15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967" h="159706">
                    <a:moveTo>
                      <a:pt x="203967" y="158932"/>
                    </a:moveTo>
                    <a:lnTo>
                      <a:pt x="14535" y="159707"/>
                    </a:lnTo>
                    <a:lnTo>
                      <a:pt x="0" y="774"/>
                    </a:lnTo>
                    <a:lnTo>
                      <a:pt x="189432" y="0"/>
                    </a:lnTo>
                    <a:lnTo>
                      <a:pt x="203967" y="158932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3" name="Forma Livre: Forma 2282">
                <a:extLst>
                  <a:ext uri="{FF2B5EF4-FFF2-40B4-BE49-F238E27FC236}">
                    <a16:creationId xmlns:a16="http://schemas.microsoft.com/office/drawing/2014/main" id="{DD6E5CDB-5374-9ACE-5DF8-1E7BBE376AAE}"/>
                  </a:ext>
                </a:extLst>
              </p:cNvPr>
              <p:cNvSpPr/>
              <p:nvPr/>
            </p:nvSpPr>
            <p:spPr>
              <a:xfrm>
                <a:off x="1163261" y="7095142"/>
                <a:ext cx="203967" cy="159706"/>
              </a:xfrm>
              <a:custGeom>
                <a:avLst/>
                <a:gdLst>
                  <a:gd name="connsiteX0" fmla="*/ 203967 w 203967"/>
                  <a:gd name="connsiteY0" fmla="*/ 158932 h 159706"/>
                  <a:gd name="connsiteX1" fmla="*/ 14535 w 203967"/>
                  <a:gd name="connsiteY1" fmla="*/ 159707 h 159706"/>
                  <a:gd name="connsiteX2" fmla="*/ 0 w 203967"/>
                  <a:gd name="connsiteY2" fmla="*/ 774 h 159706"/>
                  <a:gd name="connsiteX3" fmla="*/ 189432 w 203967"/>
                  <a:gd name="connsiteY3" fmla="*/ 0 h 159706"/>
                  <a:gd name="connsiteX4" fmla="*/ 203967 w 203967"/>
                  <a:gd name="connsiteY4" fmla="*/ 158932 h 15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967" h="159706">
                    <a:moveTo>
                      <a:pt x="203967" y="158932"/>
                    </a:moveTo>
                    <a:lnTo>
                      <a:pt x="14535" y="159707"/>
                    </a:lnTo>
                    <a:lnTo>
                      <a:pt x="0" y="774"/>
                    </a:lnTo>
                    <a:lnTo>
                      <a:pt x="189432" y="0"/>
                    </a:lnTo>
                    <a:lnTo>
                      <a:pt x="203967" y="158932"/>
                    </a:lnTo>
                    <a:close/>
                  </a:path>
                </a:pathLst>
              </a:custGeom>
              <a:solidFill>
                <a:srgbClr val="FFFFFF">
                  <a:alpha val="8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4" name="Forma Livre: Forma 2283">
                <a:extLst>
                  <a:ext uri="{FF2B5EF4-FFF2-40B4-BE49-F238E27FC236}">
                    <a16:creationId xmlns:a16="http://schemas.microsoft.com/office/drawing/2014/main" id="{8278B3C3-688B-29A5-22B1-08EFE5EDC465}"/>
                  </a:ext>
                </a:extLst>
              </p:cNvPr>
              <p:cNvSpPr/>
              <p:nvPr/>
            </p:nvSpPr>
            <p:spPr>
              <a:xfrm>
                <a:off x="1216218" y="7106400"/>
                <a:ext cx="96384" cy="28355"/>
              </a:xfrm>
              <a:custGeom>
                <a:avLst/>
                <a:gdLst>
                  <a:gd name="connsiteX0" fmla="*/ 96384 w 96384"/>
                  <a:gd name="connsiteY0" fmla="*/ 27938 h 28355"/>
                  <a:gd name="connsiteX1" fmla="*/ 2562 w 96384"/>
                  <a:gd name="connsiteY1" fmla="*/ 28355 h 28355"/>
                  <a:gd name="connsiteX2" fmla="*/ 0 w 96384"/>
                  <a:gd name="connsiteY2" fmla="*/ 417 h 28355"/>
                  <a:gd name="connsiteX3" fmla="*/ 93823 w 96384"/>
                  <a:gd name="connsiteY3" fmla="*/ 0 h 28355"/>
                  <a:gd name="connsiteX4" fmla="*/ 96384 w 96384"/>
                  <a:gd name="connsiteY4" fmla="*/ 27938 h 2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84" h="28355">
                    <a:moveTo>
                      <a:pt x="96384" y="27938"/>
                    </a:moveTo>
                    <a:lnTo>
                      <a:pt x="2562" y="28355"/>
                    </a:lnTo>
                    <a:lnTo>
                      <a:pt x="0" y="417"/>
                    </a:lnTo>
                    <a:lnTo>
                      <a:pt x="93823" y="0"/>
                    </a:lnTo>
                    <a:lnTo>
                      <a:pt x="96384" y="27938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5" name="Forma Livre: Forma 2284">
                <a:extLst>
                  <a:ext uri="{FF2B5EF4-FFF2-40B4-BE49-F238E27FC236}">
                    <a16:creationId xmlns:a16="http://schemas.microsoft.com/office/drawing/2014/main" id="{9BFDFCCA-1353-D954-2D06-160F69F17346}"/>
                  </a:ext>
                </a:extLst>
              </p:cNvPr>
              <p:cNvSpPr/>
              <p:nvPr/>
            </p:nvSpPr>
            <p:spPr>
              <a:xfrm>
                <a:off x="1216218" y="7106400"/>
                <a:ext cx="96384" cy="28355"/>
              </a:xfrm>
              <a:custGeom>
                <a:avLst/>
                <a:gdLst>
                  <a:gd name="connsiteX0" fmla="*/ 96384 w 96384"/>
                  <a:gd name="connsiteY0" fmla="*/ 27938 h 28355"/>
                  <a:gd name="connsiteX1" fmla="*/ 2562 w 96384"/>
                  <a:gd name="connsiteY1" fmla="*/ 28355 h 28355"/>
                  <a:gd name="connsiteX2" fmla="*/ 0 w 96384"/>
                  <a:gd name="connsiteY2" fmla="*/ 417 h 28355"/>
                  <a:gd name="connsiteX3" fmla="*/ 93823 w 96384"/>
                  <a:gd name="connsiteY3" fmla="*/ 0 h 28355"/>
                  <a:gd name="connsiteX4" fmla="*/ 96384 w 96384"/>
                  <a:gd name="connsiteY4" fmla="*/ 27938 h 2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84" h="28355">
                    <a:moveTo>
                      <a:pt x="96384" y="27938"/>
                    </a:moveTo>
                    <a:lnTo>
                      <a:pt x="2562" y="28355"/>
                    </a:lnTo>
                    <a:lnTo>
                      <a:pt x="0" y="417"/>
                    </a:lnTo>
                    <a:lnTo>
                      <a:pt x="93823" y="0"/>
                    </a:lnTo>
                    <a:lnTo>
                      <a:pt x="96384" y="27938"/>
                    </a:lnTo>
                    <a:close/>
                  </a:path>
                </a:pathLst>
              </a:custGeom>
              <a:solidFill>
                <a:srgbClr val="FFFFFF">
                  <a:alpha val="6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6" name="Forma Livre: Forma 2285">
                <a:extLst>
                  <a:ext uri="{FF2B5EF4-FFF2-40B4-BE49-F238E27FC236}">
                    <a16:creationId xmlns:a16="http://schemas.microsoft.com/office/drawing/2014/main" id="{1D16704B-C167-05D4-0C21-131E25121054}"/>
                  </a:ext>
                </a:extLst>
              </p:cNvPr>
              <p:cNvSpPr/>
              <p:nvPr/>
            </p:nvSpPr>
            <p:spPr>
              <a:xfrm>
                <a:off x="1178987" y="7145895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7" name="Forma Livre: Forma 2286">
                <a:extLst>
                  <a:ext uri="{FF2B5EF4-FFF2-40B4-BE49-F238E27FC236}">
                    <a16:creationId xmlns:a16="http://schemas.microsoft.com/office/drawing/2014/main" id="{A58B3A9F-C79C-8349-9B6E-24CC7A461737}"/>
                  </a:ext>
                </a:extLst>
              </p:cNvPr>
              <p:cNvSpPr/>
              <p:nvPr/>
            </p:nvSpPr>
            <p:spPr>
              <a:xfrm>
                <a:off x="1214491" y="7145717"/>
                <a:ext cx="27342" cy="25197"/>
              </a:xfrm>
              <a:custGeom>
                <a:avLst/>
                <a:gdLst>
                  <a:gd name="connsiteX0" fmla="*/ 27343 w 27342"/>
                  <a:gd name="connsiteY0" fmla="*/ 25079 h 25197"/>
                  <a:gd name="connsiteX1" fmla="*/ 2323 w 27342"/>
                  <a:gd name="connsiteY1" fmla="*/ 25198 h 25197"/>
                  <a:gd name="connsiteX2" fmla="*/ 0 w 27342"/>
                  <a:gd name="connsiteY2" fmla="*/ 119 h 25197"/>
                  <a:gd name="connsiteX3" fmla="*/ 25079 w 27342"/>
                  <a:gd name="connsiteY3" fmla="*/ 0 h 25197"/>
                  <a:gd name="connsiteX4" fmla="*/ 27343 w 27342"/>
                  <a:gd name="connsiteY4" fmla="*/ 25079 h 2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7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8" name="Forma Livre: Forma 2287">
                <a:extLst>
                  <a:ext uri="{FF2B5EF4-FFF2-40B4-BE49-F238E27FC236}">
                    <a16:creationId xmlns:a16="http://schemas.microsoft.com/office/drawing/2014/main" id="{D32BA187-AB87-0806-0909-92DC13DD635B}"/>
                  </a:ext>
                </a:extLst>
              </p:cNvPr>
              <p:cNvSpPr/>
              <p:nvPr/>
            </p:nvSpPr>
            <p:spPr>
              <a:xfrm>
                <a:off x="1182025" y="7179671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323 w 27342"/>
                  <a:gd name="connsiteY1" fmla="*/ 25198 h 25198"/>
                  <a:gd name="connsiteX2" fmla="*/ 0 w 27342"/>
                  <a:gd name="connsiteY2" fmla="*/ 119 h 25198"/>
                  <a:gd name="connsiteX3" fmla="*/ 2507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89" name="Forma Livre: Forma 2288">
                <a:extLst>
                  <a:ext uri="{FF2B5EF4-FFF2-40B4-BE49-F238E27FC236}">
                    <a16:creationId xmlns:a16="http://schemas.microsoft.com/office/drawing/2014/main" id="{49DA0E50-2869-6229-31A5-5EE164247130}"/>
                  </a:ext>
                </a:extLst>
              </p:cNvPr>
              <p:cNvSpPr/>
              <p:nvPr/>
            </p:nvSpPr>
            <p:spPr>
              <a:xfrm>
                <a:off x="1185123" y="7213448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323 w 27342"/>
                  <a:gd name="connsiteY1" fmla="*/ 25198 h 25198"/>
                  <a:gd name="connsiteX2" fmla="*/ 0 w 27342"/>
                  <a:gd name="connsiteY2" fmla="*/ 119 h 25198"/>
                  <a:gd name="connsiteX3" fmla="*/ 2507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0" name="Forma Livre: Forma 2289">
                <a:extLst>
                  <a:ext uri="{FF2B5EF4-FFF2-40B4-BE49-F238E27FC236}">
                    <a16:creationId xmlns:a16="http://schemas.microsoft.com/office/drawing/2014/main" id="{AD77E342-0908-C424-B5CA-E91B26AB5942}"/>
                  </a:ext>
                </a:extLst>
              </p:cNvPr>
              <p:cNvSpPr/>
              <p:nvPr/>
            </p:nvSpPr>
            <p:spPr>
              <a:xfrm>
                <a:off x="1217588" y="7179552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323 w 27342"/>
                  <a:gd name="connsiteY1" fmla="*/ 25139 h 25138"/>
                  <a:gd name="connsiteX2" fmla="*/ 0 w 27342"/>
                  <a:gd name="connsiteY2" fmla="*/ 60 h 25138"/>
                  <a:gd name="connsiteX3" fmla="*/ 2507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323" y="25139"/>
                    </a:lnTo>
                    <a:lnTo>
                      <a:pt x="0" y="60"/>
                    </a:lnTo>
                    <a:lnTo>
                      <a:pt x="2507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1" name="Forma Livre: Forma 2290">
                <a:extLst>
                  <a:ext uri="{FF2B5EF4-FFF2-40B4-BE49-F238E27FC236}">
                    <a16:creationId xmlns:a16="http://schemas.microsoft.com/office/drawing/2014/main" id="{79FFBDA1-9DC2-E60D-7816-99D2821BF2C7}"/>
                  </a:ext>
                </a:extLst>
              </p:cNvPr>
              <p:cNvSpPr/>
              <p:nvPr/>
            </p:nvSpPr>
            <p:spPr>
              <a:xfrm>
                <a:off x="1217588" y="7179552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323 w 27342"/>
                  <a:gd name="connsiteY1" fmla="*/ 25139 h 25138"/>
                  <a:gd name="connsiteX2" fmla="*/ 0 w 27342"/>
                  <a:gd name="connsiteY2" fmla="*/ 60 h 25138"/>
                  <a:gd name="connsiteX3" fmla="*/ 2507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323" y="25139"/>
                    </a:lnTo>
                    <a:lnTo>
                      <a:pt x="0" y="60"/>
                    </a:lnTo>
                    <a:lnTo>
                      <a:pt x="2507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2" name="Forma Livre: Forma 2291">
                <a:extLst>
                  <a:ext uri="{FF2B5EF4-FFF2-40B4-BE49-F238E27FC236}">
                    <a16:creationId xmlns:a16="http://schemas.microsoft.com/office/drawing/2014/main" id="{2E398ECE-B529-DBFF-47E0-32029B0B5141}"/>
                  </a:ext>
                </a:extLst>
              </p:cNvPr>
              <p:cNvSpPr/>
              <p:nvPr/>
            </p:nvSpPr>
            <p:spPr>
              <a:xfrm>
                <a:off x="1253152" y="7179374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3" name="Forma Livre: Forma 2292">
                <a:extLst>
                  <a:ext uri="{FF2B5EF4-FFF2-40B4-BE49-F238E27FC236}">
                    <a16:creationId xmlns:a16="http://schemas.microsoft.com/office/drawing/2014/main" id="{B8B40E73-3F32-221C-FF5D-2EA573CD32A1}"/>
                  </a:ext>
                </a:extLst>
              </p:cNvPr>
              <p:cNvSpPr/>
              <p:nvPr/>
            </p:nvSpPr>
            <p:spPr>
              <a:xfrm>
                <a:off x="1253152" y="7179374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4" name="Forma Livre: Forma 2293">
                <a:extLst>
                  <a:ext uri="{FF2B5EF4-FFF2-40B4-BE49-F238E27FC236}">
                    <a16:creationId xmlns:a16="http://schemas.microsoft.com/office/drawing/2014/main" id="{5E8EEC33-069F-6436-BE13-89653B620D84}"/>
                  </a:ext>
                </a:extLst>
              </p:cNvPr>
              <p:cNvSpPr/>
              <p:nvPr/>
            </p:nvSpPr>
            <p:spPr>
              <a:xfrm>
                <a:off x="1288655" y="7179255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323 w 27342"/>
                  <a:gd name="connsiteY1" fmla="*/ 25139 h 25138"/>
                  <a:gd name="connsiteX2" fmla="*/ 0 w 27342"/>
                  <a:gd name="connsiteY2" fmla="*/ 59 h 25138"/>
                  <a:gd name="connsiteX3" fmla="*/ 2507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323" y="25139"/>
                    </a:lnTo>
                    <a:lnTo>
                      <a:pt x="0" y="59"/>
                    </a:lnTo>
                    <a:lnTo>
                      <a:pt x="2507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5" name="Forma Livre: Forma 2294">
                <a:extLst>
                  <a:ext uri="{FF2B5EF4-FFF2-40B4-BE49-F238E27FC236}">
                    <a16:creationId xmlns:a16="http://schemas.microsoft.com/office/drawing/2014/main" id="{A23D38AE-5185-CF8A-1FCB-A3CC9EB2D6A5}"/>
                  </a:ext>
                </a:extLst>
              </p:cNvPr>
              <p:cNvSpPr/>
              <p:nvPr/>
            </p:nvSpPr>
            <p:spPr>
              <a:xfrm>
                <a:off x="1288655" y="7179255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323 w 27342"/>
                  <a:gd name="connsiteY1" fmla="*/ 25139 h 25138"/>
                  <a:gd name="connsiteX2" fmla="*/ 0 w 27342"/>
                  <a:gd name="connsiteY2" fmla="*/ 59 h 25138"/>
                  <a:gd name="connsiteX3" fmla="*/ 2507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323" y="25139"/>
                    </a:lnTo>
                    <a:lnTo>
                      <a:pt x="0" y="59"/>
                    </a:lnTo>
                    <a:lnTo>
                      <a:pt x="2507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6" name="Forma Livre: Forma 2295">
                <a:extLst>
                  <a:ext uri="{FF2B5EF4-FFF2-40B4-BE49-F238E27FC236}">
                    <a16:creationId xmlns:a16="http://schemas.microsoft.com/office/drawing/2014/main" id="{BE80C793-12EB-EBB9-5A8F-142BD1D03F83}"/>
                  </a:ext>
                </a:extLst>
              </p:cNvPr>
              <p:cNvSpPr/>
              <p:nvPr/>
            </p:nvSpPr>
            <p:spPr>
              <a:xfrm>
                <a:off x="1324219" y="7179076"/>
                <a:ext cx="27342" cy="25197"/>
              </a:xfrm>
              <a:custGeom>
                <a:avLst/>
                <a:gdLst>
                  <a:gd name="connsiteX0" fmla="*/ 27343 w 27342"/>
                  <a:gd name="connsiteY0" fmla="*/ 25079 h 25197"/>
                  <a:gd name="connsiteX1" fmla="*/ 2264 w 27342"/>
                  <a:gd name="connsiteY1" fmla="*/ 25198 h 25197"/>
                  <a:gd name="connsiteX2" fmla="*/ 0 w 27342"/>
                  <a:gd name="connsiteY2" fmla="*/ 119 h 25197"/>
                  <a:gd name="connsiteX3" fmla="*/ 25019 w 27342"/>
                  <a:gd name="connsiteY3" fmla="*/ 0 h 25197"/>
                  <a:gd name="connsiteX4" fmla="*/ 27343 w 27342"/>
                  <a:gd name="connsiteY4" fmla="*/ 25079 h 2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7">
                    <a:moveTo>
                      <a:pt x="27343" y="25079"/>
                    </a:moveTo>
                    <a:lnTo>
                      <a:pt x="2264" y="25198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7" name="Forma Livre: Forma 2296">
                <a:extLst>
                  <a:ext uri="{FF2B5EF4-FFF2-40B4-BE49-F238E27FC236}">
                    <a16:creationId xmlns:a16="http://schemas.microsoft.com/office/drawing/2014/main" id="{364ABC6B-A637-7D00-AA22-340186707507}"/>
                  </a:ext>
                </a:extLst>
              </p:cNvPr>
              <p:cNvSpPr/>
              <p:nvPr/>
            </p:nvSpPr>
            <p:spPr>
              <a:xfrm>
                <a:off x="1324219" y="7179076"/>
                <a:ext cx="27342" cy="25197"/>
              </a:xfrm>
              <a:custGeom>
                <a:avLst/>
                <a:gdLst>
                  <a:gd name="connsiteX0" fmla="*/ 27343 w 27342"/>
                  <a:gd name="connsiteY0" fmla="*/ 25079 h 25197"/>
                  <a:gd name="connsiteX1" fmla="*/ 2264 w 27342"/>
                  <a:gd name="connsiteY1" fmla="*/ 25198 h 25197"/>
                  <a:gd name="connsiteX2" fmla="*/ 0 w 27342"/>
                  <a:gd name="connsiteY2" fmla="*/ 119 h 25197"/>
                  <a:gd name="connsiteX3" fmla="*/ 25019 w 27342"/>
                  <a:gd name="connsiteY3" fmla="*/ 0 h 25197"/>
                  <a:gd name="connsiteX4" fmla="*/ 27343 w 27342"/>
                  <a:gd name="connsiteY4" fmla="*/ 25079 h 2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7">
                    <a:moveTo>
                      <a:pt x="27343" y="25079"/>
                    </a:moveTo>
                    <a:lnTo>
                      <a:pt x="2264" y="25198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8" name="Forma Livre: Forma 2297">
                <a:extLst>
                  <a:ext uri="{FF2B5EF4-FFF2-40B4-BE49-F238E27FC236}">
                    <a16:creationId xmlns:a16="http://schemas.microsoft.com/office/drawing/2014/main" id="{D372C742-C339-68CA-A33C-07D95132925C}"/>
                  </a:ext>
                </a:extLst>
              </p:cNvPr>
              <p:cNvSpPr/>
              <p:nvPr/>
            </p:nvSpPr>
            <p:spPr>
              <a:xfrm>
                <a:off x="1220686" y="7213329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299" name="Forma Livre: Forma 2298">
                <a:extLst>
                  <a:ext uri="{FF2B5EF4-FFF2-40B4-BE49-F238E27FC236}">
                    <a16:creationId xmlns:a16="http://schemas.microsoft.com/office/drawing/2014/main" id="{37B3E176-DC69-7ED5-4863-471223321B34}"/>
                  </a:ext>
                </a:extLst>
              </p:cNvPr>
              <p:cNvSpPr/>
              <p:nvPr/>
            </p:nvSpPr>
            <p:spPr>
              <a:xfrm>
                <a:off x="1220686" y="7213329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0" name="Forma Livre: Forma 2299">
                <a:extLst>
                  <a:ext uri="{FF2B5EF4-FFF2-40B4-BE49-F238E27FC236}">
                    <a16:creationId xmlns:a16="http://schemas.microsoft.com/office/drawing/2014/main" id="{E504BA4C-2A42-48A2-0FA5-A9F8CE19DF20}"/>
                  </a:ext>
                </a:extLst>
              </p:cNvPr>
              <p:cNvSpPr/>
              <p:nvPr/>
            </p:nvSpPr>
            <p:spPr>
              <a:xfrm>
                <a:off x="1256249" y="7213150"/>
                <a:ext cx="27342" cy="25197"/>
              </a:xfrm>
              <a:custGeom>
                <a:avLst/>
                <a:gdLst>
                  <a:gd name="connsiteX0" fmla="*/ 27343 w 27342"/>
                  <a:gd name="connsiteY0" fmla="*/ 25079 h 25197"/>
                  <a:gd name="connsiteX1" fmla="*/ 2264 w 27342"/>
                  <a:gd name="connsiteY1" fmla="*/ 25198 h 25197"/>
                  <a:gd name="connsiteX2" fmla="*/ 0 w 27342"/>
                  <a:gd name="connsiteY2" fmla="*/ 119 h 25197"/>
                  <a:gd name="connsiteX3" fmla="*/ 25019 w 27342"/>
                  <a:gd name="connsiteY3" fmla="*/ 0 h 25197"/>
                  <a:gd name="connsiteX4" fmla="*/ 27343 w 27342"/>
                  <a:gd name="connsiteY4" fmla="*/ 25079 h 2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7">
                    <a:moveTo>
                      <a:pt x="27343" y="25079"/>
                    </a:moveTo>
                    <a:lnTo>
                      <a:pt x="2264" y="25198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1" name="Forma Livre: Forma 2300">
                <a:extLst>
                  <a:ext uri="{FF2B5EF4-FFF2-40B4-BE49-F238E27FC236}">
                    <a16:creationId xmlns:a16="http://schemas.microsoft.com/office/drawing/2014/main" id="{549D15E2-417C-DE25-F64B-E987A6CF41B0}"/>
                  </a:ext>
                </a:extLst>
              </p:cNvPr>
              <p:cNvSpPr/>
              <p:nvPr/>
            </p:nvSpPr>
            <p:spPr>
              <a:xfrm>
                <a:off x="1256249" y="7213150"/>
                <a:ext cx="27342" cy="25197"/>
              </a:xfrm>
              <a:custGeom>
                <a:avLst/>
                <a:gdLst>
                  <a:gd name="connsiteX0" fmla="*/ 27343 w 27342"/>
                  <a:gd name="connsiteY0" fmla="*/ 25079 h 25197"/>
                  <a:gd name="connsiteX1" fmla="*/ 2264 w 27342"/>
                  <a:gd name="connsiteY1" fmla="*/ 25198 h 25197"/>
                  <a:gd name="connsiteX2" fmla="*/ 0 w 27342"/>
                  <a:gd name="connsiteY2" fmla="*/ 119 h 25197"/>
                  <a:gd name="connsiteX3" fmla="*/ 25019 w 27342"/>
                  <a:gd name="connsiteY3" fmla="*/ 0 h 25197"/>
                  <a:gd name="connsiteX4" fmla="*/ 27343 w 27342"/>
                  <a:gd name="connsiteY4" fmla="*/ 25079 h 25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7">
                    <a:moveTo>
                      <a:pt x="27343" y="25079"/>
                    </a:moveTo>
                    <a:lnTo>
                      <a:pt x="2264" y="25198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2" name="Forma Livre: Forma 2301">
                <a:extLst>
                  <a:ext uri="{FF2B5EF4-FFF2-40B4-BE49-F238E27FC236}">
                    <a16:creationId xmlns:a16="http://schemas.microsoft.com/office/drawing/2014/main" id="{FFF7B38E-4B50-BA71-1B7C-F16C643B0DE0}"/>
                  </a:ext>
                </a:extLst>
              </p:cNvPr>
              <p:cNvSpPr/>
              <p:nvPr/>
            </p:nvSpPr>
            <p:spPr>
              <a:xfrm>
                <a:off x="1291753" y="7213031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7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3" name="Forma Livre: Forma 2302">
                <a:extLst>
                  <a:ext uri="{FF2B5EF4-FFF2-40B4-BE49-F238E27FC236}">
                    <a16:creationId xmlns:a16="http://schemas.microsoft.com/office/drawing/2014/main" id="{FDF86F36-3E35-B20B-4EA4-F4BD0BBEF92F}"/>
                  </a:ext>
                </a:extLst>
              </p:cNvPr>
              <p:cNvSpPr/>
              <p:nvPr/>
            </p:nvSpPr>
            <p:spPr>
              <a:xfrm>
                <a:off x="1291753" y="7213031"/>
                <a:ext cx="27342" cy="25138"/>
              </a:xfrm>
              <a:custGeom>
                <a:avLst/>
                <a:gdLst>
                  <a:gd name="connsiteX0" fmla="*/ 27343 w 27342"/>
                  <a:gd name="connsiteY0" fmla="*/ 2507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79 w 27342"/>
                  <a:gd name="connsiteY3" fmla="*/ 0 h 25138"/>
                  <a:gd name="connsiteX4" fmla="*/ 27343 w 27342"/>
                  <a:gd name="connsiteY4" fmla="*/ 2507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7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4" name="Forma Livre: Forma 2303">
                <a:extLst>
                  <a:ext uri="{FF2B5EF4-FFF2-40B4-BE49-F238E27FC236}">
                    <a16:creationId xmlns:a16="http://schemas.microsoft.com/office/drawing/2014/main" id="{2E7F18E8-8BDC-40AC-36FA-4AD78B2C219F}"/>
                  </a:ext>
                </a:extLst>
              </p:cNvPr>
              <p:cNvSpPr/>
              <p:nvPr/>
            </p:nvSpPr>
            <p:spPr>
              <a:xfrm>
                <a:off x="1250054" y="7145597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no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5" name="Forma Livre: Forma 2304">
                <a:extLst>
                  <a:ext uri="{FF2B5EF4-FFF2-40B4-BE49-F238E27FC236}">
                    <a16:creationId xmlns:a16="http://schemas.microsoft.com/office/drawing/2014/main" id="{5C627390-FEB5-290C-1110-D7EB11C64835}"/>
                  </a:ext>
                </a:extLst>
              </p:cNvPr>
              <p:cNvSpPr/>
              <p:nvPr/>
            </p:nvSpPr>
            <p:spPr>
              <a:xfrm>
                <a:off x="1250054" y="7145597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6" name="Forma Livre: Forma 2305">
                <a:extLst>
                  <a:ext uri="{FF2B5EF4-FFF2-40B4-BE49-F238E27FC236}">
                    <a16:creationId xmlns:a16="http://schemas.microsoft.com/office/drawing/2014/main" id="{4CA10E9C-5B1D-A427-D9D1-5D6610A94867}"/>
                  </a:ext>
                </a:extLst>
              </p:cNvPr>
              <p:cNvSpPr/>
              <p:nvPr/>
            </p:nvSpPr>
            <p:spPr>
              <a:xfrm>
                <a:off x="1250054" y="7145597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7" name="Forma Livre: Forma 2306">
                <a:extLst>
                  <a:ext uri="{FF2B5EF4-FFF2-40B4-BE49-F238E27FC236}">
                    <a16:creationId xmlns:a16="http://schemas.microsoft.com/office/drawing/2014/main" id="{832A3DAC-9AD7-DC89-226D-2A728AD74C62}"/>
                  </a:ext>
                </a:extLst>
              </p:cNvPr>
              <p:cNvSpPr/>
              <p:nvPr/>
            </p:nvSpPr>
            <p:spPr>
              <a:xfrm>
                <a:off x="1285558" y="7145419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323 w 27342"/>
                  <a:gd name="connsiteY1" fmla="*/ 25198 h 25198"/>
                  <a:gd name="connsiteX2" fmla="*/ 0 w 27342"/>
                  <a:gd name="connsiteY2" fmla="*/ 119 h 25198"/>
                  <a:gd name="connsiteX3" fmla="*/ 2507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no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8" name="Forma Livre: Forma 2307">
                <a:extLst>
                  <a:ext uri="{FF2B5EF4-FFF2-40B4-BE49-F238E27FC236}">
                    <a16:creationId xmlns:a16="http://schemas.microsoft.com/office/drawing/2014/main" id="{27F5E3D3-2026-814B-7768-C37DC49DC74E}"/>
                  </a:ext>
                </a:extLst>
              </p:cNvPr>
              <p:cNvSpPr/>
              <p:nvPr/>
            </p:nvSpPr>
            <p:spPr>
              <a:xfrm>
                <a:off x="1285558" y="7145419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323 w 27342"/>
                  <a:gd name="connsiteY1" fmla="*/ 25198 h 25198"/>
                  <a:gd name="connsiteX2" fmla="*/ 0 w 27342"/>
                  <a:gd name="connsiteY2" fmla="*/ 119 h 25198"/>
                  <a:gd name="connsiteX3" fmla="*/ 2507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09" name="Forma Livre: Forma 2308">
                <a:extLst>
                  <a:ext uri="{FF2B5EF4-FFF2-40B4-BE49-F238E27FC236}">
                    <a16:creationId xmlns:a16="http://schemas.microsoft.com/office/drawing/2014/main" id="{668DE8F6-2FF0-281F-09D8-D5C48106C777}"/>
                  </a:ext>
                </a:extLst>
              </p:cNvPr>
              <p:cNvSpPr/>
              <p:nvPr/>
            </p:nvSpPr>
            <p:spPr>
              <a:xfrm>
                <a:off x="1285558" y="7145419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323 w 27342"/>
                  <a:gd name="connsiteY1" fmla="*/ 25198 h 25198"/>
                  <a:gd name="connsiteX2" fmla="*/ 0 w 27342"/>
                  <a:gd name="connsiteY2" fmla="*/ 119 h 25198"/>
                  <a:gd name="connsiteX3" fmla="*/ 2507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323" y="25198"/>
                    </a:lnTo>
                    <a:lnTo>
                      <a:pt x="0" y="119"/>
                    </a:lnTo>
                    <a:lnTo>
                      <a:pt x="2507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0" name="Forma Livre: Forma 2309">
                <a:extLst>
                  <a:ext uri="{FF2B5EF4-FFF2-40B4-BE49-F238E27FC236}">
                    <a16:creationId xmlns:a16="http://schemas.microsoft.com/office/drawing/2014/main" id="{428F7BFD-B987-39ED-BC30-51E6953CCD60}"/>
                  </a:ext>
                </a:extLst>
              </p:cNvPr>
              <p:cNvSpPr/>
              <p:nvPr/>
            </p:nvSpPr>
            <p:spPr>
              <a:xfrm>
                <a:off x="1321121" y="7145300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noFill/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1" name="Forma Livre: Forma 2310">
                <a:extLst>
                  <a:ext uri="{FF2B5EF4-FFF2-40B4-BE49-F238E27FC236}">
                    <a16:creationId xmlns:a16="http://schemas.microsoft.com/office/drawing/2014/main" id="{292C3B7C-4A93-27A0-ABC5-753C8BC58E3F}"/>
                  </a:ext>
                </a:extLst>
              </p:cNvPr>
              <p:cNvSpPr/>
              <p:nvPr/>
            </p:nvSpPr>
            <p:spPr>
              <a:xfrm>
                <a:off x="1321121" y="7145300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2" name="Forma Livre: Forma 2311">
                <a:extLst>
                  <a:ext uri="{FF2B5EF4-FFF2-40B4-BE49-F238E27FC236}">
                    <a16:creationId xmlns:a16="http://schemas.microsoft.com/office/drawing/2014/main" id="{C9A82321-E6F4-FA24-AC43-D5521376F574}"/>
                  </a:ext>
                </a:extLst>
              </p:cNvPr>
              <p:cNvSpPr/>
              <p:nvPr/>
            </p:nvSpPr>
            <p:spPr>
              <a:xfrm>
                <a:off x="1321121" y="7145300"/>
                <a:ext cx="27342" cy="25138"/>
              </a:xfrm>
              <a:custGeom>
                <a:avLst/>
                <a:gdLst>
                  <a:gd name="connsiteX0" fmla="*/ 27343 w 27342"/>
                  <a:gd name="connsiteY0" fmla="*/ 25019 h 25138"/>
                  <a:gd name="connsiteX1" fmla="*/ 2264 w 27342"/>
                  <a:gd name="connsiteY1" fmla="*/ 25139 h 25138"/>
                  <a:gd name="connsiteX2" fmla="*/ 0 w 27342"/>
                  <a:gd name="connsiteY2" fmla="*/ 119 h 25138"/>
                  <a:gd name="connsiteX3" fmla="*/ 25019 w 27342"/>
                  <a:gd name="connsiteY3" fmla="*/ 0 h 25138"/>
                  <a:gd name="connsiteX4" fmla="*/ 27343 w 27342"/>
                  <a:gd name="connsiteY4" fmla="*/ 25019 h 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38">
                    <a:moveTo>
                      <a:pt x="27343" y="25019"/>
                    </a:moveTo>
                    <a:lnTo>
                      <a:pt x="2264" y="25139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19"/>
                    </a:ln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3" name="Forma Livre: Forma 2312">
                <a:extLst>
                  <a:ext uri="{FF2B5EF4-FFF2-40B4-BE49-F238E27FC236}">
                    <a16:creationId xmlns:a16="http://schemas.microsoft.com/office/drawing/2014/main" id="{647234D0-C6D4-55B8-BF36-CC049D49208B}"/>
                  </a:ext>
                </a:extLst>
              </p:cNvPr>
              <p:cNvSpPr/>
              <p:nvPr/>
            </p:nvSpPr>
            <p:spPr>
              <a:xfrm>
                <a:off x="1327316" y="7212852"/>
                <a:ext cx="27342" cy="25198"/>
              </a:xfrm>
              <a:custGeom>
                <a:avLst/>
                <a:gdLst>
                  <a:gd name="connsiteX0" fmla="*/ 27343 w 27342"/>
                  <a:gd name="connsiteY0" fmla="*/ 25079 h 25198"/>
                  <a:gd name="connsiteX1" fmla="*/ 2264 w 27342"/>
                  <a:gd name="connsiteY1" fmla="*/ 25198 h 25198"/>
                  <a:gd name="connsiteX2" fmla="*/ 0 w 27342"/>
                  <a:gd name="connsiteY2" fmla="*/ 119 h 25198"/>
                  <a:gd name="connsiteX3" fmla="*/ 25019 w 27342"/>
                  <a:gd name="connsiteY3" fmla="*/ 0 h 25198"/>
                  <a:gd name="connsiteX4" fmla="*/ 27343 w 27342"/>
                  <a:gd name="connsiteY4" fmla="*/ 25079 h 25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2" h="25198">
                    <a:moveTo>
                      <a:pt x="27343" y="25079"/>
                    </a:moveTo>
                    <a:lnTo>
                      <a:pt x="2264" y="25198"/>
                    </a:lnTo>
                    <a:lnTo>
                      <a:pt x="0" y="119"/>
                    </a:lnTo>
                    <a:lnTo>
                      <a:pt x="25019" y="0"/>
                    </a:lnTo>
                    <a:lnTo>
                      <a:pt x="27343" y="25079"/>
                    </a:ln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4" name="Forma Livre: Forma 2313">
                <a:extLst>
                  <a:ext uri="{FF2B5EF4-FFF2-40B4-BE49-F238E27FC236}">
                    <a16:creationId xmlns:a16="http://schemas.microsoft.com/office/drawing/2014/main" id="{C6E6C97B-49D4-0C01-54F9-C0C58C6BE125}"/>
                  </a:ext>
                </a:extLst>
              </p:cNvPr>
              <p:cNvSpPr/>
              <p:nvPr/>
            </p:nvSpPr>
            <p:spPr>
              <a:xfrm>
                <a:off x="1518655" y="7205763"/>
                <a:ext cx="47060" cy="52600"/>
              </a:xfrm>
              <a:custGeom>
                <a:avLst/>
                <a:gdLst>
                  <a:gd name="connsiteX0" fmla="*/ 43307 w 47060"/>
                  <a:gd name="connsiteY0" fmla="*/ 7506 h 52600"/>
                  <a:gd name="connsiteX1" fmla="*/ 43307 w 47060"/>
                  <a:gd name="connsiteY1" fmla="*/ 45392 h 52600"/>
                  <a:gd name="connsiteX2" fmla="*/ 46447 w 47060"/>
                  <a:gd name="connsiteY2" fmla="*/ 49461 h 52600"/>
                  <a:gd name="connsiteX3" fmla="*/ 43307 w 47060"/>
                  <a:gd name="connsiteY3" fmla="*/ 52600 h 52600"/>
                  <a:gd name="connsiteX4" fmla="*/ 0 w 47060"/>
                  <a:gd name="connsiteY4" fmla="*/ 52600 h 52600"/>
                  <a:gd name="connsiteX5" fmla="*/ 0 w 47060"/>
                  <a:gd name="connsiteY5" fmla="*/ 0 h 52600"/>
                  <a:gd name="connsiteX6" fmla="*/ 43307 w 47060"/>
                  <a:gd name="connsiteY6" fmla="*/ 0 h 52600"/>
                  <a:gd name="connsiteX7" fmla="*/ 47060 w 47060"/>
                  <a:gd name="connsiteY7" fmla="*/ 3753 h 52600"/>
                  <a:gd name="connsiteX8" fmla="*/ 43307 w 47060"/>
                  <a:gd name="connsiteY8" fmla="*/ 7506 h 5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060" h="52600">
                    <a:moveTo>
                      <a:pt x="43307" y="7506"/>
                    </a:moveTo>
                    <a:lnTo>
                      <a:pt x="43307" y="45392"/>
                    </a:lnTo>
                    <a:cubicBezTo>
                      <a:pt x="45298" y="45649"/>
                      <a:pt x="46703" y="47470"/>
                      <a:pt x="46447" y="49461"/>
                    </a:cubicBezTo>
                    <a:cubicBezTo>
                      <a:pt x="46236" y="51099"/>
                      <a:pt x="44946" y="52389"/>
                      <a:pt x="43307" y="52600"/>
                    </a:cubicBezTo>
                    <a:cubicBezTo>
                      <a:pt x="28891" y="52600"/>
                      <a:pt x="14416" y="52600"/>
                      <a:pt x="0" y="52600"/>
                    </a:cubicBezTo>
                    <a:lnTo>
                      <a:pt x="0" y="0"/>
                    </a:lnTo>
                    <a:lnTo>
                      <a:pt x="43307" y="0"/>
                    </a:lnTo>
                    <a:cubicBezTo>
                      <a:pt x="45380" y="0"/>
                      <a:pt x="47060" y="1680"/>
                      <a:pt x="47060" y="3753"/>
                    </a:cubicBezTo>
                    <a:cubicBezTo>
                      <a:pt x="47060" y="5826"/>
                      <a:pt x="45380" y="7506"/>
                      <a:pt x="43307" y="7506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5" name="Forma Livre: Forma 2314">
                <a:extLst>
                  <a:ext uri="{FF2B5EF4-FFF2-40B4-BE49-F238E27FC236}">
                    <a16:creationId xmlns:a16="http://schemas.microsoft.com/office/drawing/2014/main" id="{17CFE4CE-48D1-110B-E44D-2916CA9AFE7D}"/>
                  </a:ext>
                </a:extLst>
              </p:cNvPr>
              <p:cNvSpPr/>
              <p:nvPr/>
            </p:nvSpPr>
            <p:spPr>
              <a:xfrm>
                <a:off x="1518655" y="7205763"/>
                <a:ext cx="47060" cy="52600"/>
              </a:xfrm>
              <a:custGeom>
                <a:avLst/>
                <a:gdLst>
                  <a:gd name="connsiteX0" fmla="*/ 43307 w 47060"/>
                  <a:gd name="connsiteY0" fmla="*/ 7506 h 52600"/>
                  <a:gd name="connsiteX1" fmla="*/ 43307 w 47060"/>
                  <a:gd name="connsiteY1" fmla="*/ 45392 h 52600"/>
                  <a:gd name="connsiteX2" fmla="*/ 46447 w 47060"/>
                  <a:gd name="connsiteY2" fmla="*/ 49461 h 52600"/>
                  <a:gd name="connsiteX3" fmla="*/ 43307 w 47060"/>
                  <a:gd name="connsiteY3" fmla="*/ 52600 h 52600"/>
                  <a:gd name="connsiteX4" fmla="*/ 0 w 47060"/>
                  <a:gd name="connsiteY4" fmla="*/ 52600 h 52600"/>
                  <a:gd name="connsiteX5" fmla="*/ 0 w 47060"/>
                  <a:gd name="connsiteY5" fmla="*/ 0 h 52600"/>
                  <a:gd name="connsiteX6" fmla="*/ 43307 w 47060"/>
                  <a:gd name="connsiteY6" fmla="*/ 0 h 52600"/>
                  <a:gd name="connsiteX7" fmla="*/ 47060 w 47060"/>
                  <a:gd name="connsiteY7" fmla="*/ 3753 h 52600"/>
                  <a:gd name="connsiteX8" fmla="*/ 43307 w 47060"/>
                  <a:gd name="connsiteY8" fmla="*/ 7506 h 5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060" h="52600">
                    <a:moveTo>
                      <a:pt x="43307" y="7506"/>
                    </a:moveTo>
                    <a:lnTo>
                      <a:pt x="43307" y="45392"/>
                    </a:lnTo>
                    <a:cubicBezTo>
                      <a:pt x="45298" y="45649"/>
                      <a:pt x="46703" y="47470"/>
                      <a:pt x="46447" y="49461"/>
                    </a:cubicBezTo>
                    <a:cubicBezTo>
                      <a:pt x="46236" y="51099"/>
                      <a:pt x="44946" y="52389"/>
                      <a:pt x="43307" y="52600"/>
                    </a:cubicBezTo>
                    <a:cubicBezTo>
                      <a:pt x="28891" y="52600"/>
                      <a:pt x="14416" y="52600"/>
                      <a:pt x="0" y="52600"/>
                    </a:cubicBezTo>
                    <a:lnTo>
                      <a:pt x="0" y="0"/>
                    </a:lnTo>
                    <a:lnTo>
                      <a:pt x="43307" y="0"/>
                    </a:lnTo>
                    <a:cubicBezTo>
                      <a:pt x="45380" y="0"/>
                      <a:pt x="47060" y="1680"/>
                      <a:pt x="47060" y="3753"/>
                    </a:cubicBezTo>
                    <a:cubicBezTo>
                      <a:pt x="47060" y="5826"/>
                      <a:pt x="45380" y="7506"/>
                      <a:pt x="43307" y="7506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6" name="Forma Livre: Forma 2315">
                <a:extLst>
                  <a:ext uri="{FF2B5EF4-FFF2-40B4-BE49-F238E27FC236}">
                    <a16:creationId xmlns:a16="http://schemas.microsoft.com/office/drawing/2014/main" id="{33465C61-E039-02B7-F0EB-F60B546F9C5E}"/>
                  </a:ext>
                </a:extLst>
              </p:cNvPr>
              <p:cNvSpPr/>
              <p:nvPr/>
            </p:nvSpPr>
            <p:spPr>
              <a:xfrm>
                <a:off x="1528305" y="7213328"/>
                <a:ext cx="33656" cy="37826"/>
              </a:xfrm>
              <a:custGeom>
                <a:avLst/>
                <a:gdLst>
                  <a:gd name="connsiteX0" fmla="*/ 0 w 33656"/>
                  <a:gd name="connsiteY0" fmla="*/ 0 h 37826"/>
                  <a:gd name="connsiteX1" fmla="*/ 33657 w 33656"/>
                  <a:gd name="connsiteY1" fmla="*/ 0 h 37826"/>
                  <a:gd name="connsiteX2" fmla="*/ 33657 w 33656"/>
                  <a:gd name="connsiteY2" fmla="*/ 37827 h 37826"/>
                  <a:gd name="connsiteX3" fmla="*/ 0 w 33656"/>
                  <a:gd name="connsiteY3" fmla="*/ 37827 h 3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56" h="37826">
                    <a:moveTo>
                      <a:pt x="0" y="0"/>
                    </a:moveTo>
                    <a:lnTo>
                      <a:pt x="33657" y="0"/>
                    </a:lnTo>
                    <a:lnTo>
                      <a:pt x="33657" y="37827"/>
                    </a:lnTo>
                    <a:lnTo>
                      <a:pt x="0" y="37827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7" name="Forma Livre: Forma 2316">
                <a:extLst>
                  <a:ext uri="{FF2B5EF4-FFF2-40B4-BE49-F238E27FC236}">
                    <a16:creationId xmlns:a16="http://schemas.microsoft.com/office/drawing/2014/main" id="{C3D55277-9F2E-0005-8B53-7D74FBD0C652}"/>
                  </a:ext>
                </a:extLst>
              </p:cNvPr>
              <p:cNvSpPr/>
              <p:nvPr/>
            </p:nvSpPr>
            <p:spPr>
              <a:xfrm>
                <a:off x="1528305" y="7213328"/>
                <a:ext cx="33656" cy="37826"/>
              </a:xfrm>
              <a:custGeom>
                <a:avLst/>
                <a:gdLst>
                  <a:gd name="connsiteX0" fmla="*/ 0 w 33656"/>
                  <a:gd name="connsiteY0" fmla="*/ 0 h 37826"/>
                  <a:gd name="connsiteX1" fmla="*/ 33657 w 33656"/>
                  <a:gd name="connsiteY1" fmla="*/ 0 h 37826"/>
                  <a:gd name="connsiteX2" fmla="*/ 33657 w 33656"/>
                  <a:gd name="connsiteY2" fmla="*/ 37827 h 37826"/>
                  <a:gd name="connsiteX3" fmla="*/ 0 w 33656"/>
                  <a:gd name="connsiteY3" fmla="*/ 37827 h 37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56" h="37826">
                    <a:moveTo>
                      <a:pt x="0" y="0"/>
                    </a:moveTo>
                    <a:lnTo>
                      <a:pt x="33657" y="0"/>
                    </a:lnTo>
                    <a:lnTo>
                      <a:pt x="33657" y="37827"/>
                    </a:lnTo>
                    <a:lnTo>
                      <a:pt x="0" y="37827"/>
                    </a:lnTo>
                    <a:close/>
                  </a:path>
                </a:pathLst>
              </a:custGeom>
              <a:solidFill>
                <a:srgbClr val="FFFFFF">
                  <a:alpha val="6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8" name="Forma Livre: Forma 2317">
                <a:extLst>
                  <a:ext uri="{FF2B5EF4-FFF2-40B4-BE49-F238E27FC236}">
                    <a16:creationId xmlns:a16="http://schemas.microsoft.com/office/drawing/2014/main" id="{988DAE83-B07F-6355-8622-AFBFB8CA64CF}"/>
                  </a:ext>
                </a:extLst>
              </p:cNvPr>
              <p:cNvSpPr/>
              <p:nvPr/>
            </p:nvSpPr>
            <p:spPr>
              <a:xfrm>
                <a:off x="1335120" y="7209635"/>
                <a:ext cx="200273" cy="45154"/>
              </a:xfrm>
              <a:custGeom>
                <a:avLst/>
                <a:gdLst>
                  <a:gd name="connsiteX0" fmla="*/ 200274 w 200273"/>
                  <a:gd name="connsiteY0" fmla="*/ 0 h 45154"/>
                  <a:gd name="connsiteX1" fmla="*/ 14475 w 200273"/>
                  <a:gd name="connsiteY1" fmla="*/ 0 h 45154"/>
                  <a:gd name="connsiteX2" fmla="*/ 0 w 200273"/>
                  <a:gd name="connsiteY2" fmla="*/ 22577 h 45154"/>
                  <a:gd name="connsiteX3" fmla="*/ 14475 w 200273"/>
                  <a:gd name="connsiteY3" fmla="*/ 45154 h 45154"/>
                  <a:gd name="connsiteX4" fmla="*/ 200274 w 200273"/>
                  <a:gd name="connsiteY4" fmla="*/ 45154 h 4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73" h="45154">
                    <a:moveTo>
                      <a:pt x="200274" y="0"/>
                    </a:moveTo>
                    <a:lnTo>
                      <a:pt x="14475" y="0"/>
                    </a:lnTo>
                    <a:cubicBezTo>
                      <a:pt x="6493" y="0"/>
                      <a:pt x="0" y="10127"/>
                      <a:pt x="0" y="22577"/>
                    </a:cubicBezTo>
                    <a:cubicBezTo>
                      <a:pt x="0" y="35027"/>
                      <a:pt x="6493" y="45154"/>
                      <a:pt x="14475" y="45154"/>
                    </a:cubicBezTo>
                    <a:lnTo>
                      <a:pt x="200274" y="45154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19" name="Forma Livre: Forma 2318">
                <a:extLst>
                  <a:ext uri="{FF2B5EF4-FFF2-40B4-BE49-F238E27FC236}">
                    <a16:creationId xmlns:a16="http://schemas.microsoft.com/office/drawing/2014/main" id="{4B13CEAF-537C-6681-808D-B73ADC3B36FD}"/>
                  </a:ext>
                </a:extLst>
              </p:cNvPr>
              <p:cNvSpPr/>
              <p:nvPr/>
            </p:nvSpPr>
            <p:spPr>
              <a:xfrm>
                <a:off x="1335120" y="7209635"/>
                <a:ext cx="200273" cy="45154"/>
              </a:xfrm>
              <a:custGeom>
                <a:avLst/>
                <a:gdLst>
                  <a:gd name="connsiteX0" fmla="*/ 200274 w 200273"/>
                  <a:gd name="connsiteY0" fmla="*/ 0 h 45154"/>
                  <a:gd name="connsiteX1" fmla="*/ 14475 w 200273"/>
                  <a:gd name="connsiteY1" fmla="*/ 0 h 45154"/>
                  <a:gd name="connsiteX2" fmla="*/ 0 w 200273"/>
                  <a:gd name="connsiteY2" fmla="*/ 22577 h 45154"/>
                  <a:gd name="connsiteX3" fmla="*/ 14475 w 200273"/>
                  <a:gd name="connsiteY3" fmla="*/ 45154 h 45154"/>
                  <a:gd name="connsiteX4" fmla="*/ 200274 w 200273"/>
                  <a:gd name="connsiteY4" fmla="*/ 45154 h 4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73" h="45154">
                    <a:moveTo>
                      <a:pt x="200274" y="0"/>
                    </a:moveTo>
                    <a:lnTo>
                      <a:pt x="14475" y="0"/>
                    </a:lnTo>
                    <a:cubicBezTo>
                      <a:pt x="6493" y="0"/>
                      <a:pt x="0" y="10127"/>
                      <a:pt x="0" y="22577"/>
                    </a:cubicBezTo>
                    <a:cubicBezTo>
                      <a:pt x="0" y="35027"/>
                      <a:pt x="6493" y="45154"/>
                      <a:pt x="14475" y="45154"/>
                    </a:cubicBezTo>
                    <a:lnTo>
                      <a:pt x="200274" y="45154"/>
                    </a:lnTo>
                    <a:close/>
                  </a:path>
                </a:pathLst>
              </a:custGeom>
              <a:solidFill>
                <a:srgbClr val="FFFFFF">
                  <a:alpha val="9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0" name="Forma Livre: Forma 2319">
                <a:extLst>
                  <a:ext uri="{FF2B5EF4-FFF2-40B4-BE49-F238E27FC236}">
                    <a16:creationId xmlns:a16="http://schemas.microsoft.com/office/drawing/2014/main" id="{3F64CC78-7392-1F52-8D9E-2C4EEA3D2E0D}"/>
                  </a:ext>
                </a:extLst>
              </p:cNvPr>
              <p:cNvSpPr/>
              <p:nvPr/>
            </p:nvSpPr>
            <p:spPr>
              <a:xfrm>
                <a:off x="1331236" y="7205234"/>
                <a:ext cx="207791" cy="53209"/>
              </a:xfrm>
              <a:custGeom>
                <a:avLst/>
                <a:gdLst>
                  <a:gd name="connsiteX0" fmla="*/ 204158 w 207791"/>
                  <a:gd name="connsiteY0" fmla="*/ 52891 h 53209"/>
                  <a:gd name="connsiteX1" fmla="*/ 20385 w 207791"/>
                  <a:gd name="connsiteY1" fmla="*/ 52891 h 53209"/>
                  <a:gd name="connsiteX2" fmla="*/ 18479 w 207791"/>
                  <a:gd name="connsiteY2" fmla="*/ 529 h 53209"/>
                  <a:gd name="connsiteX3" fmla="*/ 72687 w 207791"/>
                  <a:gd name="connsiteY3" fmla="*/ 529 h 53209"/>
                  <a:gd name="connsiteX4" fmla="*/ 204158 w 207791"/>
                  <a:gd name="connsiteY4" fmla="*/ 529 h 53209"/>
                  <a:gd name="connsiteX5" fmla="*/ 207792 w 207791"/>
                  <a:gd name="connsiteY5" fmla="*/ 4163 h 53209"/>
                  <a:gd name="connsiteX6" fmla="*/ 204158 w 207791"/>
                  <a:gd name="connsiteY6" fmla="*/ 7797 h 53209"/>
                  <a:gd name="connsiteX7" fmla="*/ 26461 w 207791"/>
                  <a:gd name="connsiteY7" fmla="*/ 7797 h 53209"/>
                  <a:gd name="connsiteX8" fmla="*/ 8590 w 207791"/>
                  <a:gd name="connsiteY8" fmla="*/ 17745 h 53209"/>
                  <a:gd name="connsiteX9" fmla="*/ 18121 w 207791"/>
                  <a:gd name="connsiteY9" fmla="*/ 45684 h 53209"/>
                  <a:gd name="connsiteX10" fmla="*/ 22053 w 207791"/>
                  <a:gd name="connsiteY10" fmla="*/ 45684 h 53209"/>
                  <a:gd name="connsiteX11" fmla="*/ 203920 w 207791"/>
                  <a:gd name="connsiteY11" fmla="*/ 45684 h 53209"/>
                  <a:gd name="connsiteX12" fmla="*/ 207059 w 207791"/>
                  <a:gd name="connsiteY12" fmla="*/ 49752 h 53209"/>
                  <a:gd name="connsiteX13" fmla="*/ 203920 w 207791"/>
                  <a:gd name="connsiteY13" fmla="*/ 52892 h 53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7791" h="53209">
                    <a:moveTo>
                      <a:pt x="204158" y="52891"/>
                    </a:moveTo>
                    <a:cubicBezTo>
                      <a:pt x="165974" y="52891"/>
                      <a:pt x="58569" y="53606"/>
                      <a:pt x="20385" y="52891"/>
                    </a:cubicBezTo>
                    <a:cubicBezTo>
                      <a:pt x="-5766" y="52474"/>
                      <a:pt x="-7136" y="2317"/>
                      <a:pt x="18479" y="529"/>
                    </a:cubicBezTo>
                    <a:cubicBezTo>
                      <a:pt x="36350" y="-662"/>
                      <a:pt x="54816" y="529"/>
                      <a:pt x="72687" y="529"/>
                    </a:cubicBezTo>
                    <a:lnTo>
                      <a:pt x="204158" y="529"/>
                    </a:lnTo>
                    <a:cubicBezTo>
                      <a:pt x="206165" y="529"/>
                      <a:pt x="207792" y="2156"/>
                      <a:pt x="207792" y="4163"/>
                    </a:cubicBezTo>
                    <a:cubicBezTo>
                      <a:pt x="207792" y="6170"/>
                      <a:pt x="206165" y="7797"/>
                      <a:pt x="204158" y="7797"/>
                    </a:cubicBezTo>
                    <a:lnTo>
                      <a:pt x="26461" y="7797"/>
                    </a:lnTo>
                    <a:cubicBezTo>
                      <a:pt x="18062" y="7797"/>
                      <a:pt x="12105" y="7797"/>
                      <a:pt x="8590" y="17745"/>
                    </a:cubicBezTo>
                    <a:cubicBezTo>
                      <a:pt x="5790" y="26323"/>
                      <a:pt x="6684" y="43777"/>
                      <a:pt x="18121" y="45684"/>
                    </a:cubicBezTo>
                    <a:cubicBezTo>
                      <a:pt x="19430" y="45773"/>
                      <a:pt x="20744" y="45773"/>
                      <a:pt x="22053" y="45684"/>
                    </a:cubicBezTo>
                    <a:lnTo>
                      <a:pt x="203920" y="45684"/>
                    </a:lnTo>
                    <a:cubicBezTo>
                      <a:pt x="205910" y="45940"/>
                      <a:pt x="207316" y="47761"/>
                      <a:pt x="207059" y="49752"/>
                    </a:cubicBezTo>
                    <a:cubicBezTo>
                      <a:pt x="206848" y="51391"/>
                      <a:pt x="205558" y="52680"/>
                      <a:pt x="203920" y="52892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1" name="Forma Livre: Forma 2320">
                <a:extLst>
                  <a:ext uri="{FF2B5EF4-FFF2-40B4-BE49-F238E27FC236}">
                    <a16:creationId xmlns:a16="http://schemas.microsoft.com/office/drawing/2014/main" id="{432A26A2-5E21-F95D-255B-45325DAE9FEB}"/>
                  </a:ext>
                </a:extLst>
              </p:cNvPr>
              <p:cNvSpPr/>
              <p:nvPr/>
            </p:nvSpPr>
            <p:spPr>
              <a:xfrm>
                <a:off x="1519667" y="7186939"/>
                <a:ext cx="30261" cy="18526"/>
              </a:xfrm>
              <a:custGeom>
                <a:avLst/>
                <a:gdLst>
                  <a:gd name="connsiteX0" fmla="*/ 30262 w 30261"/>
                  <a:gd name="connsiteY0" fmla="*/ 18109 h 18526"/>
                  <a:gd name="connsiteX1" fmla="*/ 0 w 30261"/>
                  <a:gd name="connsiteY1" fmla="*/ 18526 h 18526"/>
                  <a:gd name="connsiteX2" fmla="*/ 7982 w 30261"/>
                  <a:gd name="connsiteY2" fmla="*/ 2383 h 18526"/>
                  <a:gd name="connsiteX3" fmla="*/ 13344 w 30261"/>
                  <a:gd name="connsiteY3" fmla="*/ 0 h 18526"/>
                  <a:gd name="connsiteX4" fmla="*/ 21028 w 30261"/>
                  <a:gd name="connsiteY4" fmla="*/ 5957 h 18526"/>
                  <a:gd name="connsiteX5" fmla="*/ 25972 w 30261"/>
                  <a:gd name="connsiteY5" fmla="*/ 14773 h 18526"/>
                  <a:gd name="connsiteX6" fmla="*/ 30262 w 30261"/>
                  <a:gd name="connsiteY6" fmla="*/ 18109 h 18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61" h="18526">
                    <a:moveTo>
                      <a:pt x="30262" y="18109"/>
                    </a:moveTo>
                    <a:lnTo>
                      <a:pt x="0" y="18526"/>
                    </a:lnTo>
                    <a:cubicBezTo>
                      <a:pt x="-19" y="12191"/>
                      <a:pt x="2937" y="6214"/>
                      <a:pt x="7982" y="2383"/>
                    </a:cubicBezTo>
                    <a:cubicBezTo>
                      <a:pt x="9647" y="1338"/>
                      <a:pt x="11452" y="535"/>
                      <a:pt x="13344" y="0"/>
                    </a:cubicBezTo>
                    <a:cubicBezTo>
                      <a:pt x="16472" y="1120"/>
                      <a:pt x="19163" y="3207"/>
                      <a:pt x="21028" y="5957"/>
                    </a:cubicBezTo>
                    <a:cubicBezTo>
                      <a:pt x="22940" y="8740"/>
                      <a:pt x="24595" y="11691"/>
                      <a:pt x="25972" y="14773"/>
                    </a:cubicBezTo>
                    <a:cubicBezTo>
                      <a:pt x="26782" y="16511"/>
                      <a:pt x="28378" y="17752"/>
                      <a:pt x="30262" y="1810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2" name="Forma Livre: Forma 2321">
                <a:extLst>
                  <a:ext uri="{FF2B5EF4-FFF2-40B4-BE49-F238E27FC236}">
                    <a16:creationId xmlns:a16="http://schemas.microsoft.com/office/drawing/2014/main" id="{317C1C25-D74E-5551-CAB3-A8A96534E93B}"/>
                  </a:ext>
                </a:extLst>
              </p:cNvPr>
              <p:cNvSpPr/>
              <p:nvPr/>
            </p:nvSpPr>
            <p:spPr>
              <a:xfrm>
                <a:off x="1520118" y="7186939"/>
                <a:ext cx="29811" cy="18109"/>
              </a:xfrm>
              <a:custGeom>
                <a:avLst/>
                <a:gdLst>
                  <a:gd name="connsiteX0" fmla="*/ 29811 w 29811"/>
                  <a:gd name="connsiteY0" fmla="*/ 18109 h 18109"/>
                  <a:gd name="connsiteX1" fmla="*/ 26 w 29811"/>
                  <a:gd name="connsiteY1" fmla="*/ 17752 h 18109"/>
                  <a:gd name="connsiteX2" fmla="*/ 7294 w 29811"/>
                  <a:gd name="connsiteY2" fmla="*/ 2383 h 18109"/>
                  <a:gd name="connsiteX3" fmla="*/ 12655 w 29811"/>
                  <a:gd name="connsiteY3" fmla="*/ 0 h 18109"/>
                  <a:gd name="connsiteX4" fmla="*/ 20339 w 29811"/>
                  <a:gd name="connsiteY4" fmla="*/ 5957 h 18109"/>
                  <a:gd name="connsiteX5" fmla="*/ 25284 w 29811"/>
                  <a:gd name="connsiteY5" fmla="*/ 14773 h 18109"/>
                  <a:gd name="connsiteX6" fmla="*/ 29811 w 29811"/>
                  <a:gd name="connsiteY6" fmla="*/ 18109 h 18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811" h="18109">
                    <a:moveTo>
                      <a:pt x="29811" y="18109"/>
                    </a:moveTo>
                    <a:lnTo>
                      <a:pt x="26" y="17752"/>
                    </a:lnTo>
                    <a:cubicBezTo>
                      <a:pt x="-299" y="11731"/>
                      <a:pt x="2433" y="5952"/>
                      <a:pt x="7294" y="2383"/>
                    </a:cubicBezTo>
                    <a:cubicBezTo>
                      <a:pt x="8958" y="1338"/>
                      <a:pt x="10764" y="535"/>
                      <a:pt x="12655" y="0"/>
                    </a:cubicBezTo>
                    <a:cubicBezTo>
                      <a:pt x="15783" y="1120"/>
                      <a:pt x="18474" y="3207"/>
                      <a:pt x="20339" y="5957"/>
                    </a:cubicBezTo>
                    <a:cubicBezTo>
                      <a:pt x="22252" y="8740"/>
                      <a:pt x="23907" y="11691"/>
                      <a:pt x="25284" y="14773"/>
                    </a:cubicBezTo>
                    <a:cubicBezTo>
                      <a:pt x="26140" y="16573"/>
                      <a:pt x="27839" y="17824"/>
                      <a:pt x="29811" y="181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3" name="Forma Livre: Forma 2322">
                <a:extLst>
                  <a:ext uri="{FF2B5EF4-FFF2-40B4-BE49-F238E27FC236}">
                    <a16:creationId xmlns:a16="http://schemas.microsoft.com/office/drawing/2014/main" id="{F715A521-C91B-D047-7F4B-92DA72F8EAFD}"/>
                  </a:ext>
                </a:extLst>
              </p:cNvPr>
              <p:cNvSpPr/>
              <p:nvPr/>
            </p:nvSpPr>
            <p:spPr>
              <a:xfrm>
                <a:off x="1466352" y="7171034"/>
                <a:ext cx="33120" cy="34073"/>
              </a:xfrm>
              <a:custGeom>
                <a:avLst/>
                <a:gdLst>
                  <a:gd name="connsiteX0" fmla="*/ 33121 w 33120"/>
                  <a:gd name="connsiteY0" fmla="*/ 34074 h 34073"/>
                  <a:gd name="connsiteX1" fmla="*/ 0 w 33120"/>
                  <a:gd name="connsiteY1" fmla="*/ 34074 h 34073"/>
                  <a:gd name="connsiteX2" fmla="*/ 5123 w 33120"/>
                  <a:gd name="connsiteY2" fmla="*/ 16203 h 34073"/>
                  <a:gd name="connsiteX3" fmla="*/ 15131 w 33120"/>
                  <a:gd name="connsiteY3" fmla="*/ 4289 h 34073"/>
                  <a:gd name="connsiteX4" fmla="*/ 24960 w 33120"/>
                  <a:gd name="connsiteY4" fmla="*/ 0 h 34073"/>
                  <a:gd name="connsiteX5" fmla="*/ 33061 w 33120"/>
                  <a:gd name="connsiteY5" fmla="*/ 31989 h 3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120" h="34073">
                    <a:moveTo>
                      <a:pt x="33121" y="34074"/>
                    </a:moveTo>
                    <a:lnTo>
                      <a:pt x="0" y="34074"/>
                    </a:lnTo>
                    <a:cubicBezTo>
                      <a:pt x="732" y="27880"/>
                      <a:pt x="2462" y="21844"/>
                      <a:pt x="5123" y="16203"/>
                    </a:cubicBezTo>
                    <a:cubicBezTo>
                      <a:pt x="7501" y="11517"/>
                      <a:pt x="10925" y="7440"/>
                      <a:pt x="15131" y="4289"/>
                    </a:cubicBezTo>
                    <a:cubicBezTo>
                      <a:pt x="18179" y="2385"/>
                      <a:pt x="21491" y="940"/>
                      <a:pt x="24960" y="0"/>
                    </a:cubicBezTo>
                    <a:cubicBezTo>
                      <a:pt x="30917" y="2740"/>
                      <a:pt x="29606" y="29189"/>
                      <a:pt x="33061" y="319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4" name="Forma Livre: Forma 2323">
                <a:extLst>
                  <a:ext uri="{FF2B5EF4-FFF2-40B4-BE49-F238E27FC236}">
                    <a16:creationId xmlns:a16="http://schemas.microsoft.com/office/drawing/2014/main" id="{1246806B-AD5C-462B-27CB-901672785FD7}"/>
                  </a:ext>
                </a:extLst>
              </p:cNvPr>
              <p:cNvSpPr/>
              <p:nvPr/>
            </p:nvSpPr>
            <p:spPr>
              <a:xfrm>
                <a:off x="1499175" y="7186582"/>
                <a:ext cx="33359" cy="18228"/>
              </a:xfrm>
              <a:custGeom>
                <a:avLst/>
                <a:gdLst>
                  <a:gd name="connsiteX0" fmla="*/ 33359 w 33359"/>
                  <a:gd name="connsiteY0" fmla="*/ 536 h 18228"/>
                  <a:gd name="connsiteX1" fmla="*/ 28474 w 33359"/>
                  <a:gd name="connsiteY1" fmla="*/ 2681 h 18228"/>
                  <a:gd name="connsiteX2" fmla="*/ 21266 w 33359"/>
                  <a:gd name="connsiteY2" fmla="*/ 17335 h 18228"/>
                  <a:gd name="connsiteX3" fmla="*/ 21266 w 33359"/>
                  <a:gd name="connsiteY3" fmla="*/ 18109 h 18228"/>
                  <a:gd name="connsiteX4" fmla="*/ 19360 w 33359"/>
                  <a:gd name="connsiteY4" fmla="*/ 17454 h 18228"/>
                  <a:gd name="connsiteX5" fmla="*/ 21445 w 33359"/>
                  <a:gd name="connsiteY5" fmla="*/ 18228 h 18228"/>
                  <a:gd name="connsiteX6" fmla="*/ 0 w 33359"/>
                  <a:gd name="connsiteY6" fmla="*/ 18228 h 18228"/>
                  <a:gd name="connsiteX7" fmla="*/ 0 w 33359"/>
                  <a:gd name="connsiteY7" fmla="*/ 16560 h 18228"/>
                  <a:gd name="connsiteX8" fmla="*/ 0 w 33359"/>
                  <a:gd name="connsiteY8" fmla="*/ 16560 h 18228"/>
                  <a:gd name="connsiteX9" fmla="*/ 8519 w 33359"/>
                  <a:gd name="connsiteY9" fmla="*/ 298 h 18228"/>
                  <a:gd name="connsiteX10" fmla="*/ 8519 w 33359"/>
                  <a:gd name="connsiteY10" fmla="*/ 0 h 1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359" h="18228">
                    <a:moveTo>
                      <a:pt x="33359" y="536"/>
                    </a:moveTo>
                    <a:cubicBezTo>
                      <a:pt x="31638" y="1017"/>
                      <a:pt x="29993" y="1739"/>
                      <a:pt x="28474" y="2681"/>
                    </a:cubicBezTo>
                    <a:cubicBezTo>
                      <a:pt x="23918" y="6174"/>
                      <a:pt x="21252" y="11593"/>
                      <a:pt x="21266" y="17335"/>
                    </a:cubicBezTo>
                    <a:cubicBezTo>
                      <a:pt x="21239" y="17592"/>
                      <a:pt x="21239" y="17852"/>
                      <a:pt x="21266" y="18109"/>
                    </a:cubicBezTo>
                    <a:cubicBezTo>
                      <a:pt x="20598" y="18001"/>
                      <a:pt x="19954" y="17779"/>
                      <a:pt x="19360" y="17454"/>
                    </a:cubicBezTo>
                    <a:cubicBezTo>
                      <a:pt x="19986" y="17869"/>
                      <a:pt x="20700" y="18134"/>
                      <a:pt x="21445" y="18228"/>
                    </a:cubicBezTo>
                    <a:lnTo>
                      <a:pt x="0" y="18228"/>
                    </a:lnTo>
                    <a:lnTo>
                      <a:pt x="0" y="16560"/>
                    </a:lnTo>
                    <a:lnTo>
                      <a:pt x="0" y="16560"/>
                    </a:lnTo>
                    <a:cubicBezTo>
                      <a:pt x="1251" y="16560"/>
                      <a:pt x="0" y="-2264"/>
                      <a:pt x="8519" y="298"/>
                    </a:cubicBezTo>
                    <a:cubicBezTo>
                      <a:pt x="8519" y="298"/>
                      <a:pt x="8519" y="298"/>
                      <a:pt x="8519" y="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5" name="Forma Livre: Forma 2324">
                <a:extLst>
                  <a:ext uri="{FF2B5EF4-FFF2-40B4-BE49-F238E27FC236}">
                    <a16:creationId xmlns:a16="http://schemas.microsoft.com/office/drawing/2014/main" id="{128FF4C4-F9A6-CFE6-F100-08D56654E63F}"/>
                  </a:ext>
                </a:extLst>
              </p:cNvPr>
              <p:cNvSpPr/>
              <p:nvPr/>
            </p:nvSpPr>
            <p:spPr>
              <a:xfrm>
                <a:off x="1371100" y="7170202"/>
                <a:ext cx="2382" cy="57"/>
              </a:xfrm>
              <a:custGeom>
                <a:avLst/>
                <a:gdLst>
                  <a:gd name="connsiteX0" fmla="*/ 2383 w 2382"/>
                  <a:gd name="connsiteY0" fmla="*/ 57 h 57"/>
                  <a:gd name="connsiteX1" fmla="*/ 0 w 2382"/>
                  <a:gd name="connsiteY1" fmla="*/ 57 h 57"/>
                  <a:gd name="connsiteX2" fmla="*/ 2383 w 2382"/>
                  <a:gd name="connsiteY2" fmla="*/ 57 h 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82" h="57">
                    <a:moveTo>
                      <a:pt x="2383" y="57"/>
                    </a:moveTo>
                    <a:lnTo>
                      <a:pt x="0" y="57"/>
                    </a:lnTo>
                    <a:cubicBezTo>
                      <a:pt x="792" y="-19"/>
                      <a:pt x="1590" y="-19"/>
                      <a:pt x="2383" y="57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6" name="Forma Livre: Forma 2325">
                <a:extLst>
                  <a:ext uri="{FF2B5EF4-FFF2-40B4-BE49-F238E27FC236}">
                    <a16:creationId xmlns:a16="http://schemas.microsoft.com/office/drawing/2014/main" id="{D0BCF241-C9A0-BF73-C7DA-6CE557F84DF5}"/>
                  </a:ext>
                </a:extLst>
              </p:cNvPr>
              <p:cNvSpPr/>
              <p:nvPr/>
            </p:nvSpPr>
            <p:spPr>
              <a:xfrm>
                <a:off x="1466352" y="7171034"/>
                <a:ext cx="33120" cy="34073"/>
              </a:xfrm>
              <a:custGeom>
                <a:avLst/>
                <a:gdLst>
                  <a:gd name="connsiteX0" fmla="*/ 33061 w 33120"/>
                  <a:gd name="connsiteY0" fmla="*/ 34074 h 34073"/>
                  <a:gd name="connsiteX1" fmla="*/ 0 w 33120"/>
                  <a:gd name="connsiteY1" fmla="*/ 34074 h 34073"/>
                  <a:gd name="connsiteX2" fmla="*/ 5123 w 33120"/>
                  <a:gd name="connsiteY2" fmla="*/ 16203 h 34073"/>
                  <a:gd name="connsiteX3" fmla="*/ 15131 w 33120"/>
                  <a:gd name="connsiteY3" fmla="*/ 4289 h 34073"/>
                  <a:gd name="connsiteX4" fmla="*/ 24960 w 33120"/>
                  <a:gd name="connsiteY4" fmla="*/ 0 h 34073"/>
                  <a:gd name="connsiteX5" fmla="*/ 33121 w 33120"/>
                  <a:gd name="connsiteY5" fmla="*/ 31989 h 3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120" h="34073">
                    <a:moveTo>
                      <a:pt x="33061" y="34074"/>
                    </a:moveTo>
                    <a:lnTo>
                      <a:pt x="0" y="34074"/>
                    </a:lnTo>
                    <a:cubicBezTo>
                      <a:pt x="732" y="27880"/>
                      <a:pt x="2462" y="21844"/>
                      <a:pt x="5123" y="16203"/>
                    </a:cubicBezTo>
                    <a:cubicBezTo>
                      <a:pt x="7501" y="11517"/>
                      <a:pt x="10925" y="7440"/>
                      <a:pt x="15131" y="4289"/>
                    </a:cubicBezTo>
                    <a:cubicBezTo>
                      <a:pt x="18179" y="2385"/>
                      <a:pt x="21491" y="940"/>
                      <a:pt x="24960" y="0"/>
                    </a:cubicBezTo>
                    <a:cubicBezTo>
                      <a:pt x="30917" y="2740"/>
                      <a:pt x="29666" y="29189"/>
                      <a:pt x="33121" y="319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7" name="Forma Livre: Forma 2326">
                <a:extLst>
                  <a:ext uri="{FF2B5EF4-FFF2-40B4-BE49-F238E27FC236}">
                    <a16:creationId xmlns:a16="http://schemas.microsoft.com/office/drawing/2014/main" id="{AEAC8C6A-A219-DFCD-2E58-87A72A4DA002}"/>
                  </a:ext>
                </a:extLst>
              </p:cNvPr>
              <p:cNvSpPr/>
              <p:nvPr/>
            </p:nvSpPr>
            <p:spPr>
              <a:xfrm>
                <a:off x="1466352" y="7170974"/>
                <a:ext cx="54506" cy="34073"/>
              </a:xfrm>
              <a:custGeom>
                <a:avLst/>
                <a:gdLst>
                  <a:gd name="connsiteX0" fmla="*/ 54506 w 54506"/>
                  <a:gd name="connsiteY0" fmla="*/ 34074 h 34073"/>
                  <a:gd name="connsiteX1" fmla="*/ 0 w 54506"/>
                  <a:gd name="connsiteY1" fmla="*/ 34074 h 34073"/>
                  <a:gd name="connsiteX2" fmla="*/ 5123 w 54506"/>
                  <a:gd name="connsiteY2" fmla="*/ 16203 h 34073"/>
                  <a:gd name="connsiteX3" fmla="*/ 15131 w 54506"/>
                  <a:gd name="connsiteY3" fmla="*/ 4289 h 34073"/>
                  <a:gd name="connsiteX4" fmla="*/ 24960 w 54506"/>
                  <a:gd name="connsiteY4" fmla="*/ 0 h 34073"/>
                  <a:gd name="connsiteX5" fmla="*/ 33121 w 54506"/>
                  <a:gd name="connsiteY5" fmla="*/ 31989 h 34073"/>
                  <a:gd name="connsiteX6" fmla="*/ 52422 w 54506"/>
                  <a:gd name="connsiteY6" fmla="*/ 32823 h 34073"/>
                  <a:gd name="connsiteX7" fmla="*/ 54507 w 54506"/>
                  <a:gd name="connsiteY7" fmla="*/ 34074 h 34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506" h="34073">
                    <a:moveTo>
                      <a:pt x="54506" y="34074"/>
                    </a:moveTo>
                    <a:lnTo>
                      <a:pt x="0" y="34074"/>
                    </a:lnTo>
                    <a:cubicBezTo>
                      <a:pt x="732" y="27880"/>
                      <a:pt x="2462" y="21844"/>
                      <a:pt x="5123" y="16203"/>
                    </a:cubicBezTo>
                    <a:cubicBezTo>
                      <a:pt x="7501" y="11517"/>
                      <a:pt x="10925" y="7440"/>
                      <a:pt x="15131" y="4289"/>
                    </a:cubicBezTo>
                    <a:cubicBezTo>
                      <a:pt x="18179" y="2385"/>
                      <a:pt x="21491" y="940"/>
                      <a:pt x="24960" y="0"/>
                    </a:cubicBezTo>
                    <a:cubicBezTo>
                      <a:pt x="30917" y="2740"/>
                      <a:pt x="29666" y="29189"/>
                      <a:pt x="33121" y="31989"/>
                    </a:cubicBezTo>
                    <a:cubicBezTo>
                      <a:pt x="34551" y="33180"/>
                      <a:pt x="50396" y="31572"/>
                      <a:pt x="52422" y="32823"/>
                    </a:cubicBezTo>
                    <a:cubicBezTo>
                      <a:pt x="53000" y="33409"/>
                      <a:pt x="53717" y="33839"/>
                      <a:pt x="54507" y="34074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8" name="Forma Livre: Forma 2327">
                <a:extLst>
                  <a:ext uri="{FF2B5EF4-FFF2-40B4-BE49-F238E27FC236}">
                    <a16:creationId xmlns:a16="http://schemas.microsoft.com/office/drawing/2014/main" id="{E9024AE9-23A5-FB2E-4F0F-F9A1FDC8BB40}"/>
                  </a:ext>
                </a:extLst>
              </p:cNvPr>
              <p:cNvSpPr/>
              <p:nvPr/>
            </p:nvSpPr>
            <p:spPr>
              <a:xfrm>
                <a:off x="1520561" y="7204512"/>
                <a:ext cx="5956" cy="5956"/>
              </a:xfrm>
              <a:custGeom>
                <a:avLst/>
                <a:gdLst>
                  <a:gd name="connsiteX0" fmla="*/ 0 w 5956"/>
                  <a:gd name="connsiteY0" fmla="*/ 0 h 5956"/>
                  <a:gd name="connsiteX1" fmla="*/ 0 w 5956"/>
                  <a:gd name="connsiteY1" fmla="*/ 0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6" h="5956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29" name="Forma Livre: Forma 2328">
                <a:extLst>
                  <a:ext uri="{FF2B5EF4-FFF2-40B4-BE49-F238E27FC236}">
                    <a16:creationId xmlns:a16="http://schemas.microsoft.com/office/drawing/2014/main" id="{02EE5912-4742-AB57-5D32-CC12E866C3B7}"/>
                  </a:ext>
                </a:extLst>
              </p:cNvPr>
              <p:cNvSpPr/>
              <p:nvPr/>
            </p:nvSpPr>
            <p:spPr>
              <a:xfrm>
                <a:off x="1346744" y="7170974"/>
                <a:ext cx="145700" cy="56055"/>
              </a:xfrm>
              <a:custGeom>
                <a:avLst/>
                <a:gdLst>
                  <a:gd name="connsiteX0" fmla="*/ 145700 w 145700"/>
                  <a:gd name="connsiteY0" fmla="*/ 119 h 56055"/>
                  <a:gd name="connsiteX1" fmla="*/ 135871 w 145700"/>
                  <a:gd name="connsiteY1" fmla="*/ 4408 h 56055"/>
                  <a:gd name="connsiteX2" fmla="*/ 125863 w 145700"/>
                  <a:gd name="connsiteY2" fmla="*/ 16322 h 56055"/>
                  <a:gd name="connsiteX3" fmla="*/ 121455 w 145700"/>
                  <a:gd name="connsiteY3" fmla="*/ 34193 h 56055"/>
                  <a:gd name="connsiteX4" fmla="*/ 121872 w 145700"/>
                  <a:gd name="connsiteY4" fmla="*/ 44142 h 56055"/>
                  <a:gd name="connsiteX5" fmla="*/ 124434 w 145700"/>
                  <a:gd name="connsiteY5" fmla="*/ 56055 h 56055"/>
                  <a:gd name="connsiteX6" fmla="*/ 4043 w 145700"/>
                  <a:gd name="connsiteY6" fmla="*/ 56055 h 56055"/>
                  <a:gd name="connsiteX7" fmla="*/ 2613 w 145700"/>
                  <a:gd name="connsiteY7" fmla="*/ 22756 h 56055"/>
                  <a:gd name="connsiteX8" fmla="*/ 24654 w 145700"/>
                  <a:gd name="connsiteY8" fmla="*/ 0 h 56055"/>
                  <a:gd name="connsiteX9" fmla="*/ 28467 w 145700"/>
                  <a:gd name="connsiteY9" fmla="*/ 0 h 5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5700" h="56055">
                    <a:moveTo>
                      <a:pt x="145700" y="119"/>
                    </a:moveTo>
                    <a:cubicBezTo>
                      <a:pt x="142231" y="1059"/>
                      <a:pt x="138919" y="2504"/>
                      <a:pt x="135871" y="4408"/>
                    </a:cubicBezTo>
                    <a:cubicBezTo>
                      <a:pt x="131665" y="7559"/>
                      <a:pt x="128241" y="11636"/>
                      <a:pt x="125863" y="16322"/>
                    </a:cubicBezTo>
                    <a:cubicBezTo>
                      <a:pt x="123081" y="21877"/>
                      <a:pt x="121575" y="27982"/>
                      <a:pt x="121455" y="34193"/>
                    </a:cubicBezTo>
                    <a:cubicBezTo>
                      <a:pt x="121343" y="37515"/>
                      <a:pt x="121483" y="40841"/>
                      <a:pt x="121872" y="44142"/>
                    </a:cubicBezTo>
                    <a:cubicBezTo>
                      <a:pt x="122306" y="48192"/>
                      <a:pt x="123165" y="52185"/>
                      <a:pt x="124434" y="56055"/>
                    </a:cubicBezTo>
                    <a:lnTo>
                      <a:pt x="4043" y="56055"/>
                    </a:lnTo>
                    <a:cubicBezTo>
                      <a:pt x="-799" y="45576"/>
                      <a:pt x="-1312" y="33611"/>
                      <a:pt x="2613" y="22756"/>
                    </a:cubicBezTo>
                    <a:cubicBezTo>
                      <a:pt x="6681" y="12566"/>
                      <a:pt x="14600" y="4390"/>
                      <a:pt x="24654" y="0"/>
                    </a:cubicBezTo>
                    <a:lnTo>
                      <a:pt x="28467" y="0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0" name="Forma Livre: Forma 2329">
                <a:extLst>
                  <a:ext uri="{FF2B5EF4-FFF2-40B4-BE49-F238E27FC236}">
                    <a16:creationId xmlns:a16="http://schemas.microsoft.com/office/drawing/2014/main" id="{FC0DD80C-0930-E7CE-3A51-7FA0B00C270D}"/>
                  </a:ext>
                </a:extLst>
              </p:cNvPr>
              <p:cNvSpPr/>
              <p:nvPr/>
            </p:nvSpPr>
            <p:spPr>
              <a:xfrm>
                <a:off x="1346744" y="7170974"/>
                <a:ext cx="145700" cy="56055"/>
              </a:xfrm>
              <a:custGeom>
                <a:avLst/>
                <a:gdLst>
                  <a:gd name="connsiteX0" fmla="*/ 145700 w 145700"/>
                  <a:gd name="connsiteY0" fmla="*/ 119 h 56055"/>
                  <a:gd name="connsiteX1" fmla="*/ 135871 w 145700"/>
                  <a:gd name="connsiteY1" fmla="*/ 4408 h 56055"/>
                  <a:gd name="connsiteX2" fmla="*/ 125863 w 145700"/>
                  <a:gd name="connsiteY2" fmla="*/ 16322 h 56055"/>
                  <a:gd name="connsiteX3" fmla="*/ 121455 w 145700"/>
                  <a:gd name="connsiteY3" fmla="*/ 34193 h 56055"/>
                  <a:gd name="connsiteX4" fmla="*/ 121872 w 145700"/>
                  <a:gd name="connsiteY4" fmla="*/ 44142 h 56055"/>
                  <a:gd name="connsiteX5" fmla="*/ 124434 w 145700"/>
                  <a:gd name="connsiteY5" fmla="*/ 56055 h 56055"/>
                  <a:gd name="connsiteX6" fmla="*/ 4043 w 145700"/>
                  <a:gd name="connsiteY6" fmla="*/ 56055 h 56055"/>
                  <a:gd name="connsiteX7" fmla="*/ 2613 w 145700"/>
                  <a:gd name="connsiteY7" fmla="*/ 22756 h 56055"/>
                  <a:gd name="connsiteX8" fmla="*/ 24654 w 145700"/>
                  <a:gd name="connsiteY8" fmla="*/ 0 h 56055"/>
                  <a:gd name="connsiteX9" fmla="*/ 28467 w 145700"/>
                  <a:gd name="connsiteY9" fmla="*/ 0 h 5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5700" h="56055">
                    <a:moveTo>
                      <a:pt x="145700" y="119"/>
                    </a:moveTo>
                    <a:cubicBezTo>
                      <a:pt x="142231" y="1059"/>
                      <a:pt x="138919" y="2504"/>
                      <a:pt x="135871" y="4408"/>
                    </a:cubicBezTo>
                    <a:cubicBezTo>
                      <a:pt x="131665" y="7559"/>
                      <a:pt x="128241" y="11636"/>
                      <a:pt x="125863" y="16322"/>
                    </a:cubicBezTo>
                    <a:cubicBezTo>
                      <a:pt x="123081" y="21877"/>
                      <a:pt x="121575" y="27982"/>
                      <a:pt x="121455" y="34193"/>
                    </a:cubicBezTo>
                    <a:cubicBezTo>
                      <a:pt x="121343" y="37515"/>
                      <a:pt x="121483" y="40841"/>
                      <a:pt x="121872" y="44142"/>
                    </a:cubicBezTo>
                    <a:cubicBezTo>
                      <a:pt x="122306" y="48192"/>
                      <a:pt x="123165" y="52185"/>
                      <a:pt x="124434" y="56055"/>
                    </a:cubicBezTo>
                    <a:lnTo>
                      <a:pt x="4043" y="56055"/>
                    </a:lnTo>
                    <a:cubicBezTo>
                      <a:pt x="-799" y="45576"/>
                      <a:pt x="-1312" y="33611"/>
                      <a:pt x="2613" y="22756"/>
                    </a:cubicBezTo>
                    <a:cubicBezTo>
                      <a:pt x="6681" y="12566"/>
                      <a:pt x="14600" y="4390"/>
                      <a:pt x="24654" y="0"/>
                    </a:cubicBezTo>
                    <a:lnTo>
                      <a:pt x="28467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2331" name="Gráfico 461">
              <a:extLst>
                <a:ext uri="{FF2B5EF4-FFF2-40B4-BE49-F238E27FC236}">
                  <a16:creationId xmlns:a16="http://schemas.microsoft.com/office/drawing/2014/main" id="{3812E0E3-C930-D33B-7469-DCC85289C6B7}"/>
                </a:ext>
              </a:extLst>
            </p:cNvPr>
            <p:cNvGrpSpPr/>
            <p:nvPr/>
          </p:nvGrpSpPr>
          <p:grpSpPr>
            <a:xfrm>
              <a:off x="1431257" y="6306896"/>
              <a:ext cx="1445139" cy="1399504"/>
              <a:chOff x="1431257" y="6306896"/>
              <a:chExt cx="1445139" cy="1399504"/>
            </a:xfrm>
          </p:grpSpPr>
          <p:sp>
            <p:nvSpPr>
              <p:cNvPr id="2332" name="Forma Livre: Forma 2331">
                <a:extLst>
                  <a:ext uri="{FF2B5EF4-FFF2-40B4-BE49-F238E27FC236}">
                    <a16:creationId xmlns:a16="http://schemas.microsoft.com/office/drawing/2014/main" id="{E11BEFF3-4699-59C0-0687-FAF6CD51FC4E}"/>
                  </a:ext>
                </a:extLst>
              </p:cNvPr>
              <p:cNvSpPr/>
              <p:nvPr/>
            </p:nvSpPr>
            <p:spPr>
              <a:xfrm>
                <a:off x="2023927" y="6611077"/>
                <a:ext cx="746649" cy="978852"/>
              </a:xfrm>
              <a:custGeom>
                <a:avLst/>
                <a:gdLst>
                  <a:gd name="connsiteX0" fmla="*/ 711324 w 746649"/>
                  <a:gd name="connsiteY0" fmla="*/ 928814 h 978852"/>
                  <a:gd name="connsiteX1" fmla="*/ 745934 w 746649"/>
                  <a:gd name="connsiteY1" fmla="*/ 377733 h 978852"/>
                  <a:gd name="connsiteX2" fmla="*/ 413582 w 746649"/>
                  <a:gd name="connsiteY2" fmla="*/ 703 h 978852"/>
                  <a:gd name="connsiteX3" fmla="*/ 391196 w 746649"/>
                  <a:gd name="connsiteY3" fmla="*/ 0 h 978852"/>
                  <a:gd name="connsiteX4" fmla="*/ 391196 w 746649"/>
                  <a:gd name="connsiteY4" fmla="*/ 0 h 978852"/>
                  <a:gd name="connsiteX5" fmla="*/ 36278 w 746649"/>
                  <a:gd name="connsiteY5" fmla="*/ 335498 h 978852"/>
                  <a:gd name="connsiteX6" fmla="*/ 0 w 746649"/>
                  <a:gd name="connsiteY6" fmla="*/ 978853 h 978852"/>
                  <a:gd name="connsiteX7" fmla="*/ 657830 w 746649"/>
                  <a:gd name="connsiteY7" fmla="*/ 978853 h 978852"/>
                  <a:gd name="connsiteX8" fmla="*/ 711324 w 746649"/>
                  <a:gd name="connsiteY8" fmla="*/ 928814 h 978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649" h="978852">
                    <a:moveTo>
                      <a:pt x="711324" y="928814"/>
                    </a:moveTo>
                    <a:lnTo>
                      <a:pt x="745934" y="377733"/>
                    </a:lnTo>
                    <a:cubicBezTo>
                      <a:pt x="758272" y="181842"/>
                      <a:pt x="609472" y="13040"/>
                      <a:pt x="413582" y="703"/>
                    </a:cubicBezTo>
                    <a:cubicBezTo>
                      <a:pt x="406129" y="233"/>
                      <a:pt x="398663" y="-1"/>
                      <a:pt x="391196" y="0"/>
                    </a:cubicBezTo>
                    <a:lnTo>
                      <a:pt x="391196" y="0"/>
                    </a:lnTo>
                    <a:cubicBezTo>
                      <a:pt x="202627" y="-13"/>
                      <a:pt x="46865" y="147227"/>
                      <a:pt x="36278" y="335498"/>
                    </a:cubicBezTo>
                    <a:lnTo>
                      <a:pt x="0" y="978853"/>
                    </a:lnTo>
                    <a:lnTo>
                      <a:pt x="657830" y="978853"/>
                    </a:lnTo>
                    <a:cubicBezTo>
                      <a:pt x="686053" y="978853"/>
                      <a:pt x="709443" y="956973"/>
                      <a:pt x="711324" y="92881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3" name="Forma Livre: Forma 2332">
                <a:extLst>
                  <a:ext uri="{FF2B5EF4-FFF2-40B4-BE49-F238E27FC236}">
                    <a16:creationId xmlns:a16="http://schemas.microsoft.com/office/drawing/2014/main" id="{535FDDAF-456C-504B-47BA-9AE5EE3033F9}"/>
                  </a:ext>
                </a:extLst>
              </p:cNvPr>
              <p:cNvSpPr/>
              <p:nvPr/>
            </p:nvSpPr>
            <p:spPr>
              <a:xfrm>
                <a:off x="2028046" y="6615068"/>
                <a:ext cx="746649" cy="978852"/>
              </a:xfrm>
              <a:custGeom>
                <a:avLst/>
                <a:gdLst>
                  <a:gd name="connsiteX0" fmla="*/ 712575 w 746649"/>
                  <a:gd name="connsiteY0" fmla="*/ 908858 h 978852"/>
                  <a:gd name="connsiteX1" fmla="*/ 745934 w 746649"/>
                  <a:gd name="connsiteY1" fmla="*/ 377733 h 978852"/>
                  <a:gd name="connsiteX2" fmla="*/ 413582 w 746649"/>
                  <a:gd name="connsiteY2" fmla="*/ 703 h 978852"/>
                  <a:gd name="connsiteX3" fmla="*/ 391196 w 746649"/>
                  <a:gd name="connsiteY3" fmla="*/ 0 h 978852"/>
                  <a:gd name="connsiteX4" fmla="*/ 391196 w 746649"/>
                  <a:gd name="connsiteY4" fmla="*/ 0 h 978852"/>
                  <a:gd name="connsiteX5" fmla="*/ 36278 w 746649"/>
                  <a:gd name="connsiteY5" fmla="*/ 335498 h 978852"/>
                  <a:gd name="connsiteX6" fmla="*/ 0 w 746649"/>
                  <a:gd name="connsiteY6" fmla="*/ 978853 h 978852"/>
                  <a:gd name="connsiteX7" fmla="*/ 637815 w 746649"/>
                  <a:gd name="connsiteY7" fmla="*/ 978853 h 978852"/>
                  <a:gd name="connsiteX8" fmla="*/ 712575 w 746649"/>
                  <a:gd name="connsiteY8" fmla="*/ 908858 h 978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6649" h="978852">
                    <a:moveTo>
                      <a:pt x="712575" y="908858"/>
                    </a:moveTo>
                    <a:lnTo>
                      <a:pt x="745934" y="377733"/>
                    </a:lnTo>
                    <a:cubicBezTo>
                      <a:pt x="758272" y="181842"/>
                      <a:pt x="609472" y="13040"/>
                      <a:pt x="413582" y="703"/>
                    </a:cubicBezTo>
                    <a:cubicBezTo>
                      <a:pt x="406129" y="233"/>
                      <a:pt x="398663" y="-1"/>
                      <a:pt x="391196" y="0"/>
                    </a:cubicBezTo>
                    <a:lnTo>
                      <a:pt x="391196" y="0"/>
                    </a:lnTo>
                    <a:cubicBezTo>
                      <a:pt x="202627" y="-13"/>
                      <a:pt x="46865" y="147227"/>
                      <a:pt x="36278" y="335498"/>
                    </a:cubicBezTo>
                    <a:lnTo>
                      <a:pt x="0" y="978853"/>
                    </a:lnTo>
                    <a:lnTo>
                      <a:pt x="637815" y="978853"/>
                    </a:lnTo>
                    <a:cubicBezTo>
                      <a:pt x="677289" y="978874"/>
                      <a:pt x="710000" y="948248"/>
                      <a:pt x="712575" y="908858"/>
                    </a:cubicBezTo>
                    <a:close/>
                  </a:path>
                </a:pathLst>
              </a:custGeom>
              <a:solidFill>
                <a:srgbClr val="000000">
                  <a:alpha val="1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4" name="Forma Livre: Forma 2333">
                <a:extLst>
                  <a:ext uri="{FF2B5EF4-FFF2-40B4-BE49-F238E27FC236}">
                    <a16:creationId xmlns:a16="http://schemas.microsoft.com/office/drawing/2014/main" id="{96D865A3-2220-CE3C-B136-C4CC6CE345BC}"/>
                  </a:ext>
                </a:extLst>
              </p:cNvPr>
              <p:cNvSpPr/>
              <p:nvPr/>
            </p:nvSpPr>
            <p:spPr>
              <a:xfrm>
                <a:off x="1920573" y="6611077"/>
                <a:ext cx="746704" cy="979090"/>
              </a:xfrm>
              <a:custGeom>
                <a:avLst/>
                <a:gdLst>
                  <a:gd name="connsiteX0" fmla="*/ 707929 w 746704"/>
                  <a:gd name="connsiteY0" fmla="*/ 979091 h 979090"/>
                  <a:gd name="connsiteX1" fmla="*/ 745994 w 746704"/>
                  <a:gd name="connsiteY1" fmla="*/ 377733 h 979090"/>
                  <a:gd name="connsiteX2" fmla="*/ 413518 w 746704"/>
                  <a:gd name="connsiteY2" fmla="*/ 699 h 979090"/>
                  <a:gd name="connsiteX3" fmla="*/ 391255 w 746704"/>
                  <a:gd name="connsiteY3" fmla="*/ 0 h 979090"/>
                  <a:gd name="connsiteX4" fmla="*/ 391255 w 746704"/>
                  <a:gd name="connsiteY4" fmla="*/ 0 h 979090"/>
                  <a:gd name="connsiteX5" fmla="*/ 36338 w 746704"/>
                  <a:gd name="connsiteY5" fmla="*/ 335498 h 979090"/>
                  <a:gd name="connsiteX6" fmla="*/ 0 w 746704"/>
                  <a:gd name="connsiteY6" fmla="*/ 978853 h 979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6704" h="979090">
                    <a:moveTo>
                      <a:pt x="707929" y="979091"/>
                    </a:moveTo>
                    <a:lnTo>
                      <a:pt x="745994" y="377733"/>
                    </a:lnTo>
                    <a:cubicBezTo>
                      <a:pt x="758298" y="181807"/>
                      <a:pt x="609444" y="13003"/>
                      <a:pt x="413518" y="699"/>
                    </a:cubicBezTo>
                    <a:cubicBezTo>
                      <a:pt x="406106" y="233"/>
                      <a:pt x="398682" y="0"/>
                      <a:pt x="391255" y="0"/>
                    </a:cubicBezTo>
                    <a:lnTo>
                      <a:pt x="391255" y="0"/>
                    </a:lnTo>
                    <a:cubicBezTo>
                      <a:pt x="202687" y="-13"/>
                      <a:pt x="46924" y="147227"/>
                      <a:pt x="36338" y="335498"/>
                    </a:cubicBezTo>
                    <a:lnTo>
                      <a:pt x="0" y="978853"/>
                    </a:ln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5" name="Forma Livre: Forma 2334">
                <a:extLst>
                  <a:ext uri="{FF2B5EF4-FFF2-40B4-BE49-F238E27FC236}">
                    <a16:creationId xmlns:a16="http://schemas.microsoft.com/office/drawing/2014/main" id="{70189829-29CD-6E49-883A-D6C6C6C377A5}"/>
                  </a:ext>
                </a:extLst>
              </p:cNvPr>
              <p:cNvSpPr/>
              <p:nvPr/>
            </p:nvSpPr>
            <p:spPr>
              <a:xfrm>
                <a:off x="2616468" y="7590227"/>
                <a:ext cx="55340" cy="103472"/>
              </a:xfrm>
              <a:custGeom>
                <a:avLst/>
                <a:gdLst>
                  <a:gd name="connsiteX0" fmla="*/ 23351 w 55340"/>
                  <a:gd name="connsiteY0" fmla="*/ 103473 h 103472"/>
                  <a:gd name="connsiteX1" fmla="*/ 32227 w 55340"/>
                  <a:gd name="connsiteY1" fmla="*/ 103473 h 103472"/>
                  <a:gd name="connsiteX2" fmla="*/ 41937 w 55340"/>
                  <a:gd name="connsiteY2" fmla="*/ 94240 h 103472"/>
                  <a:gd name="connsiteX3" fmla="*/ 55340 w 55340"/>
                  <a:gd name="connsiteY3" fmla="*/ 0 h 103472"/>
                  <a:gd name="connsiteX4" fmla="*/ 0 w 55340"/>
                  <a:gd name="connsiteY4" fmla="*/ 0 h 103472"/>
                  <a:gd name="connsiteX5" fmla="*/ 13403 w 55340"/>
                  <a:gd name="connsiteY5" fmla="*/ 94240 h 103472"/>
                  <a:gd name="connsiteX6" fmla="*/ 23351 w 55340"/>
                  <a:gd name="connsiteY6" fmla="*/ 103473 h 10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340" h="103472">
                    <a:moveTo>
                      <a:pt x="23351" y="103473"/>
                    </a:moveTo>
                    <a:lnTo>
                      <a:pt x="32227" y="103473"/>
                    </a:lnTo>
                    <a:cubicBezTo>
                      <a:pt x="37275" y="103158"/>
                      <a:pt x="41369" y="99265"/>
                      <a:pt x="41937" y="94240"/>
                    </a:cubicBezTo>
                    <a:lnTo>
                      <a:pt x="55340" y="0"/>
                    </a:lnTo>
                    <a:lnTo>
                      <a:pt x="0" y="0"/>
                    </a:lnTo>
                    <a:lnTo>
                      <a:pt x="13403" y="94240"/>
                    </a:lnTo>
                    <a:cubicBezTo>
                      <a:pt x="13987" y="99350"/>
                      <a:pt x="18211" y="103271"/>
                      <a:pt x="23351" y="1034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6" name="Forma Livre: Forma 2335">
                <a:extLst>
                  <a:ext uri="{FF2B5EF4-FFF2-40B4-BE49-F238E27FC236}">
                    <a16:creationId xmlns:a16="http://schemas.microsoft.com/office/drawing/2014/main" id="{3F65B971-1074-752A-0943-17D25A58D357}"/>
                  </a:ext>
                </a:extLst>
              </p:cNvPr>
              <p:cNvSpPr/>
              <p:nvPr/>
            </p:nvSpPr>
            <p:spPr>
              <a:xfrm>
                <a:off x="1728043" y="7590227"/>
                <a:ext cx="50098" cy="103472"/>
              </a:xfrm>
              <a:custGeom>
                <a:avLst/>
                <a:gdLst>
                  <a:gd name="connsiteX0" fmla="*/ 21147 w 50098"/>
                  <a:gd name="connsiteY0" fmla="*/ 103473 h 103472"/>
                  <a:gd name="connsiteX1" fmla="*/ 29368 w 50098"/>
                  <a:gd name="connsiteY1" fmla="*/ 103473 h 103472"/>
                  <a:gd name="connsiteX2" fmla="*/ 38184 w 50098"/>
                  <a:gd name="connsiteY2" fmla="*/ 94240 h 103472"/>
                  <a:gd name="connsiteX3" fmla="*/ 50098 w 50098"/>
                  <a:gd name="connsiteY3" fmla="*/ 0 h 103472"/>
                  <a:gd name="connsiteX4" fmla="*/ 0 w 50098"/>
                  <a:gd name="connsiteY4" fmla="*/ 0 h 103472"/>
                  <a:gd name="connsiteX5" fmla="*/ 11914 w 50098"/>
                  <a:gd name="connsiteY5" fmla="*/ 94240 h 103472"/>
                  <a:gd name="connsiteX6" fmla="*/ 21147 w 50098"/>
                  <a:gd name="connsiteY6" fmla="*/ 103473 h 10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98" h="103472">
                    <a:moveTo>
                      <a:pt x="21147" y="103473"/>
                    </a:moveTo>
                    <a:lnTo>
                      <a:pt x="29368" y="103473"/>
                    </a:lnTo>
                    <a:cubicBezTo>
                      <a:pt x="34155" y="102935"/>
                      <a:pt x="37868" y="99046"/>
                      <a:pt x="38184" y="94240"/>
                    </a:cubicBezTo>
                    <a:lnTo>
                      <a:pt x="50098" y="0"/>
                    </a:lnTo>
                    <a:lnTo>
                      <a:pt x="0" y="0"/>
                    </a:lnTo>
                    <a:lnTo>
                      <a:pt x="11914" y="94240"/>
                    </a:lnTo>
                    <a:cubicBezTo>
                      <a:pt x="12233" y="99201"/>
                      <a:pt x="16186" y="103154"/>
                      <a:pt x="21147" y="1034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7" name="Forma Livre: Forma 2336">
                <a:extLst>
                  <a:ext uri="{FF2B5EF4-FFF2-40B4-BE49-F238E27FC236}">
                    <a16:creationId xmlns:a16="http://schemas.microsoft.com/office/drawing/2014/main" id="{BD1642F6-5CF8-BE9B-8295-BEAE538DE144}"/>
                  </a:ext>
                </a:extLst>
              </p:cNvPr>
              <p:cNvSpPr/>
              <p:nvPr/>
            </p:nvSpPr>
            <p:spPr>
              <a:xfrm>
                <a:off x="1984610" y="7590227"/>
                <a:ext cx="50098" cy="103472"/>
              </a:xfrm>
              <a:custGeom>
                <a:avLst/>
                <a:gdLst>
                  <a:gd name="connsiteX0" fmla="*/ 21147 w 50098"/>
                  <a:gd name="connsiteY0" fmla="*/ 103473 h 103472"/>
                  <a:gd name="connsiteX1" fmla="*/ 29428 w 50098"/>
                  <a:gd name="connsiteY1" fmla="*/ 103473 h 103472"/>
                  <a:gd name="connsiteX2" fmla="*/ 38184 w 50098"/>
                  <a:gd name="connsiteY2" fmla="*/ 94240 h 103472"/>
                  <a:gd name="connsiteX3" fmla="*/ 50098 w 50098"/>
                  <a:gd name="connsiteY3" fmla="*/ 0 h 103472"/>
                  <a:gd name="connsiteX4" fmla="*/ 0 w 50098"/>
                  <a:gd name="connsiteY4" fmla="*/ 0 h 103472"/>
                  <a:gd name="connsiteX5" fmla="*/ 11914 w 50098"/>
                  <a:gd name="connsiteY5" fmla="*/ 94240 h 103472"/>
                  <a:gd name="connsiteX6" fmla="*/ 21147 w 50098"/>
                  <a:gd name="connsiteY6" fmla="*/ 103473 h 10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98" h="103472">
                    <a:moveTo>
                      <a:pt x="21147" y="103473"/>
                    </a:moveTo>
                    <a:lnTo>
                      <a:pt x="29428" y="103473"/>
                    </a:lnTo>
                    <a:cubicBezTo>
                      <a:pt x="34214" y="102955"/>
                      <a:pt x="37921" y="99047"/>
                      <a:pt x="38184" y="94240"/>
                    </a:cubicBezTo>
                    <a:lnTo>
                      <a:pt x="50098" y="0"/>
                    </a:lnTo>
                    <a:lnTo>
                      <a:pt x="0" y="0"/>
                    </a:lnTo>
                    <a:lnTo>
                      <a:pt x="11914" y="94240"/>
                    </a:lnTo>
                    <a:cubicBezTo>
                      <a:pt x="12207" y="99213"/>
                      <a:pt x="16174" y="103180"/>
                      <a:pt x="21147" y="1034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8" name="Forma Livre: Forma 2337">
                <a:extLst>
                  <a:ext uri="{FF2B5EF4-FFF2-40B4-BE49-F238E27FC236}">
                    <a16:creationId xmlns:a16="http://schemas.microsoft.com/office/drawing/2014/main" id="{12E8B28E-CA64-993D-B68B-730C9B3A6360}"/>
                  </a:ext>
                </a:extLst>
              </p:cNvPr>
              <p:cNvSpPr/>
              <p:nvPr/>
            </p:nvSpPr>
            <p:spPr>
              <a:xfrm>
                <a:off x="2340719" y="7590227"/>
                <a:ext cx="55280" cy="103472"/>
              </a:xfrm>
              <a:custGeom>
                <a:avLst/>
                <a:gdLst>
                  <a:gd name="connsiteX0" fmla="*/ 23113 w 55280"/>
                  <a:gd name="connsiteY0" fmla="*/ 103473 h 103472"/>
                  <a:gd name="connsiteX1" fmla="*/ 32168 w 55280"/>
                  <a:gd name="connsiteY1" fmla="*/ 103473 h 103472"/>
                  <a:gd name="connsiteX2" fmla="*/ 41878 w 55280"/>
                  <a:gd name="connsiteY2" fmla="*/ 94240 h 103472"/>
                  <a:gd name="connsiteX3" fmla="*/ 55281 w 55280"/>
                  <a:gd name="connsiteY3" fmla="*/ 0 h 103472"/>
                  <a:gd name="connsiteX4" fmla="*/ 0 w 55280"/>
                  <a:gd name="connsiteY4" fmla="*/ 0 h 103472"/>
                  <a:gd name="connsiteX5" fmla="*/ 13403 w 55280"/>
                  <a:gd name="connsiteY5" fmla="*/ 94240 h 103472"/>
                  <a:gd name="connsiteX6" fmla="*/ 23113 w 55280"/>
                  <a:gd name="connsiteY6" fmla="*/ 103473 h 10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280" h="103472">
                    <a:moveTo>
                      <a:pt x="23113" y="103473"/>
                    </a:moveTo>
                    <a:lnTo>
                      <a:pt x="32168" y="103473"/>
                    </a:lnTo>
                    <a:cubicBezTo>
                      <a:pt x="37226" y="103182"/>
                      <a:pt x="41333" y="99277"/>
                      <a:pt x="41878" y="94240"/>
                    </a:cubicBezTo>
                    <a:lnTo>
                      <a:pt x="55281" y="0"/>
                    </a:lnTo>
                    <a:lnTo>
                      <a:pt x="0" y="0"/>
                    </a:lnTo>
                    <a:lnTo>
                      <a:pt x="13403" y="94240"/>
                    </a:lnTo>
                    <a:cubicBezTo>
                      <a:pt x="13972" y="99265"/>
                      <a:pt x="18065" y="103158"/>
                      <a:pt x="23113" y="103473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39" name="Forma Livre: Forma 2338">
                <a:extLst>
                  <a:ext uri="{FF2B5EF4-FFF2-40B4-BE49-F238E27FC236}">
                    <a16:creationId xmlns:a16="http://schemas.microsoft.com/office/drawing/2014/main" id="{1009BBB7-089D-B736-AEF3-3D2339B91B6E}"/>
                  </a:ext>
                </a:extLst>
              </p:cNvPr>
              <p:cNvSpPr/>
              <p:nvPr/>
            </p:nvSpPr>
            <p:spPr>
              <a:xfrm>
                <a:off x="1683842" y="6934660"/>
                <a:ext cx="379936" cy="428426"/>
              </a:xfrm>
              <a:custGeom>
                <a:avLst/>
                <a:gdLst>
                  <a:gd name="connsiteX0" fmla="*/ 379937 w 379936"/>
                  <a:gd name="connsiteY0" fmla="*/ 428427 h 428426"/>
                  <a:gd name="connsiteX1" fmla="*/ 137547 w 379936"/>
                  <a:gd name="connsiteY1" fmla="*/ 428427 h 428426"/>
                  <a:gd name="connsiteX2" fmla="*/ 121522 w 379936"/>
                  <a:gd name="connsiteY2" fmla="*/ 194794 h 428426"/>
                  <a:gd name="connsiteX3" fmla="*/ 118067 w 379936"/>
                  <a:gd name="connsiteY3" fmla="*/ 144636 h 428426"/>
                  <a:gd name="connsiteX4" fmla="*/ 118067 w 379936"/>
                  <a:gd name="connsiteY4" fmla="*/ 144636 h 428426"/>
                  <a:gd name="connsiteX5" fmla="*/ 116519 w 379936"/>
                  <a:gd name="connsiteY5" fmla="*/ 121582 h 428426"/>
                  <a:gd name="connsiteX6" fmla="*/ 114136 w 379936"/>
                  <a:gd name="connsiteY6" fmla="*/ 103711 h 428426"/>
                  <a:gd name="connsiteX7" fmla="*/ 113302 w 379936"/>
                  <a:gd name="connsiteY7" fmla="*/ 99720 h 428426"/>
                  <a:gd name="connsiteX8" fmla="*/ 112587 w 379936"/>
                  <a:gd name="connsiteY8" fmla="*/ 96861 h 428426"/>
                  <a:gd name="connsiteX9" fmla="*/ 75654 w 379936"/>
                  <a:gd name="connsiteY9" fmla="*/ 34134 h 428426"/>
                  <a:gd name="connsiteX10" fmla="*/ 0 w 379936"/>
                  <a:gd name="connsiteY10" fmla="*/ 0 h 428426"/>
                  <a:gd name="connsiteX11" fmla="*/ 227914 w 379936"/>
                  <a:gd name="connsiteY11" fmla="*/ 0 h 428426"/>
                  <a:gd name="connsiteX12" fmla="*/ 235420 w 379936"/>
                  <a:gd name="connsiteY12" fmla="*/ 0 h 428426"/>
                  <a:gd name="connsiteX13" fmla="*/ 317984 w 379936"/>
                  <a:gd name="connsiteY13" fmla="*/ 34313 h 428426"/>
                  <a:gd name="connsiteX14" fmla="*/ 354917 w 379936"/>
                  <a:gd name="connsiteY14" fmla="*/ 97040 h 428426"/>
                  <a:gd name="connsiteX15" fmla="*/ 355632 w 379936"/>
                  <a:gd name="connsiteY15" fmla="*/ 99899 h 428426"/>
                  <a:gd name="connsiteX16" fmla="*/ 358849 w 379936"/>
                  <a:gd name="connsiteY16" fmla="*/ 121999 h 428426"/>
                  <a:gd name="connsiteX17" fmla="*/ 360457 w 379936"/>
                  <a:gd name="connsiteY17" fmla="*/ 145053 h 428426"/>
                  <a:gd name="connsiteX18" fmla="*/ 360457 w 379936"/>
                  <a:gd name="connsiteY18" fmla="*/ 145053 h 428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9936" h="428426">
                    <a:moveTo>
                      <a:pt x="379937" y="428427"/>
                    </a:moveTo>
                    <a:lnTo>
                      <a:pt x="137547" y="428427"/>
                    </a:lnTo>
                    <a:lnTo>
                      <a:pt x="121522" y="194794"/>
                    </a:lnTo>
                    <a:lnTo>
                      <a:pt x="118067" y="144636"/>
                    </a:lnTo>
                    <a:lnTo>
                      <a:pt x="118067" y="144636"/>
                    </a:lnTo>
                    <a:lnTo>
                      <a:pt x="116519" y="121582"/>
                    </a:lnTo>
                    <a:cubicBezTo>
                      <a:pt x="116058" y="115586"/>
                      <a:pt x="115262" y="109619"/>
                      <a:pt x="114136" y="103711"/>
                    </a:cubicBezTo>
                    <a:cubicBezTo>
                      <a:pt x="114136" y="102460"/>
                      <a:pt x="113540" y="101031"/>
                      <a:pt x="113302" y="99720"/>
                    </a:cubicBezTo>
                    <a:cubicBezTo>
                      <a:pt x="113155" y="98746"/>
                      <a:pt x="112916" y="97789"/>
                      <a:pt x="112587" y="96861"/>
                    </a:cubicBezTo>
                    <a:cubicBezTo>
                      <a:pt x="106020" y="73062"/>
                      <a:pt x="93279" y="51422"/>
                      <a:pt x="75654" y="34134"/>
                    </a:cubicBezTo>
                    <a:cubicBezTo>
                      <a:pt x="55342" y="14056"/>
                      <a:pt x="28494" y="1942"/>
                      <a:pt x="0" y="0"/>
                    </a:cubicBezTo>
                    <a:lnTo>
                      <a:pt x="227914" y="0"/>
                    </a:lnTo>
                    <a:lnTo>
                      <a:pt x="235420" y="0"/>
                    </a:lnTo>
                    <a:cubicBezTo>
                      <a:pt x="266369" y="204"/>
                      <a:pt x="296007" y="12521"/>
                      <a:pt x="317984" y="34313"/>
                    </a:cubicBezTo>
                    <a:cubicBezTo>
                      <a:pt x="335609" y="51601"/>
                      <a:pt x="348350" y="73241"/>
                      <a:pt x="354917" y="97040"/>
                    </a:cubicBezTo>
                    <a:cubicBezTo>
                      <a:pt x="355247" y="97968"/>
                      <a:pt x="355486" y="98925"/>
                      <a:pt x="355632" y="99899"/>
                    </a:cubicBezTo>
                    <a:cubicBezTo>
                      <a:pt x="357233" y="107179"/>
                      <a:pt x="358308" y="114565"/>
                      <a:pt x="358849" y="121999"/>
                    </a:cubicBezTo>
                    <a:lnTo>
                      <a:pt x="360457" y="145053"/>
                    </a:lnTo>
                    <a:lnTo>
                      <a:pt x="360457" y="145053"/>
                    </a:ln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0" name="Forma Livre: Forma 2339">
                <a:extLst>
                  <a:ext uri="{FF2B5EF4-FFF2-40B4-BE49-F238E27FC236}">
                    <a16:creationId xmlns:a16="http://schemas.microsoft.com/office/drawing/2014/main" id="{F610C0A1-C804-719A-F1A4-E13336562157}"/>
                  </a:ext>
                </a:extLst>
              </p:cNvPr>
              <p:cNvSpPr/>
              <p:nvPr/>
            </p:nvSpPr>
            <p:spPr>
              <a:xfrm>
                <a:off x="1663248" y="6958430"/>
                <a:ext cx="379936" cy="428426"/>
              </a:xfrm>
              <a:custGeom>
                <a:avLst/>
                <a:gdLst>
                  <a:gd name="connsiteX0" fmla="*/ 379937 w 379936"/>
                  <a:gd name="connsiteY0" fmla="*/ 428427 h 428426"/>
                  <a:gd name="connsiteX1" fmla="*/ 137547 w 379936"/>
                  <a:gd name="connsiteY1" fmla="*/ 428427 h 428426"/>
                  <a:gd name="connsiteX2" fmla="*/ 121522 w 379936"/>
                  <a:gd name="connsiteY2" fmla="*/ 194794 h 428426"/>
                  <a:gd name="connsiteX3" fmla="*/ 118067 w 379936"/>
                  <a:gd name="connsiteY3" fmla="*/ 144636 h 428426"/>
                  <a:gd name="connsiteX4" fmla="*/ 118067 w 379936"/>
                  <a:gd name="connsiteY4" fmla="*/ 144636 h 428426"/>
                  <a:gd name="connsiteX5" fmla="*/ 116519 w 379936"/>
                  <a:gd name="connsiteY5" fmla="*/ 121582 h 428426"/>
                  <a:gd name="connsiteX6" fmla="*/ 114136 w 379936"/>
                  <a:gd name="connsiteY6" fmla="*/ 103711 h 428426"/>
                  <a:gd name="connsiteX7" fmla="*/ 113302 w 379936"/>
                  <a:gd name="connsiteY7" fmla="*/ 99720 h 428426"/>
                  <a:gd name="connsiteX8" fmla="*/ 112587 w 379936"/>
                  <a:gd name="connsiteY8" fmla="*/ 96861 h 428426"/>
                  <a:gd name="connsiteX9" fmla="*/ 75654 w 379936"/>
                  <a:gd name="connsiteY9" fmla="*/ 34134 h 428426"/>
                  <a:gd name="connsiteX10" fmla="*/ 0 w 379936"/>
                  <a:gd name="connsiteY10" fmla="*/ 0 h 428426"/>
                  <a:gd name="connsiteX11" fmla="*/ 227914 w 379936"/>
                  <a:gd name="connsiteY11" fmla="*/ 0 h 428426"/>
                  <a:gd name="connsiteX12" fmla="*/ 235420 w 379936"/>
                  <a:gd name="connsiteY12" fmla="*/ 0 h 428426"/>
                  <a:gd name="connsiteX13" fmla="*/ 317984 w 379936"/>
                  <a:gd name="connsiteY13" fmla="*/ 34313 h 428426"/>
                  <a:gd name="connsiteX14" fmla="*/ 354917 w 379936"/>
                  <a:gd name="connsiteY14" fmla="*/ 97040 h 428426"/>
                  <a:gd name="connsiteX15" fmla="*/ 355632 w 379936"/>
                  <a:gd name="connsiteY15" fmla="*/ 99899 h 428426"/>
                  <a:gd name="connsiteX16" fmla="*/ 358849 w 379936"/>
                  <a:gd name="connsiteY16" fmla="*/ 121999 h 428426"/>
                  <a:gd name="connsiteX17" fmla="*/ 360457 w 379936"/>
                  <a:gd name="connsiteY17" fmla="*/ 145053 h 428426"/>
                  <a:gd name="connsiteX18" fmla="*/ 360457 w 379936"/>
                  <a:gd name="connsiteY18" fmla="*/ 145053 h 428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9936" h="428426">
                    <a:moveTo>
                      <a:pt x="379937" y="428427"/>
                    </a:moveTo>
                    <a:lnTo>
                      <a:pt x="137547" y="428427"/>
                    </a:lnTo>
                    <a:lnTo>
                      <a:pt x="121522" y="194794"/>
                    </a:lnTo>
                    <a:lnTo>
                      <a:pt x="118067" y="144636"/>
                    </a:lnTo>
                    <a:lnTo>
                      <a:pt x="118067" y="144636"/>
                    </a:lnTo>
                    <a:lnTo>
                      <a:pt x="116519" y="121582"/>
                    </a:lnTo>
                    <a:cubicBezTo>
                      <a:pt x="116058" y="115586"/>
                      <a:pt x="115262" y="109619"/>
                      <a:pt x="114136" y="103711"/>
                    </a:cubicBezTo>
                    <a:cubicBezTo>
                      <a:pt x="114136" y="102460"/>
                      <a:pt x="113540" y="101031"/>
                      <a:pt x="113302" y="99720"/>
                    </a:cubicBezTo>
                    <a:cubicBezTo>
                      <a:pt x="113155" y="98746"/>
                      <a:pt x="112916" y="97789"/>
                      <a:pt x="112587" y="96861"/>
                    </a:cubicBezTo>
                    <a:cubicBezTo>
                      <a:pt x="106020" y="73062"/>
                      <a:pt x="93279" y="51422"/>
                      <a:pt x="75654" y="34134"/>
                    </a:cubicBezTo>
                    <a:cubicBezTo>
                      <a:pt x="55342" y="14056"/>
                      <a:pt x="28494" y="1942"/>
                      <a:pt x="0" y="0"/>
                    </a:cubicBezTo>
                    <a:lnTo>
                      <a:pt x="227914" y="0"/>
                    </a:lnTo>
                    <a:lnTo>
                      <a:pt x="235420" y="0"/>
                    </a:lnTo>
                    <a:cubicBezTo>
                      <a:pt x="266369" y="204"/>
                      <a:pt x="296007" y="12521"/>
                      <a:pt x="317984" y="34313"/>
                    </a:cubicBezTo>
                    <a:cubicBezTo>
                      <a:pt x="335609" y="51601"/>
                      <a:pt x="348350" y="73241"/>
                      <a:pt x="354917" y="97040"/>
                    </a:cubicBezTo>
                    <a:cubicBezTo>
                      <a:pt x="355247" y="97968"/>
                      <a:pt x="355486" y="98925"/>
                      <a:pt x="355632" y="99899"/>
                    </a:cubicBezTo>
                    <a:cubicBezTo>
                      <a:pt x="357233" y="107179"/>
                      <a:pt x="358308" y="114565"/>
                      <a:pt x="358849" y="121999"/>
                    </a:cubicBezTo>
                    <a:lnTo>
                      <a:pt x="360457" y="145053"/>
                    </a:lnTo>
                    <a:lnTo>
                      <a:pt x="360457" y="145053"/>
                    </a:lnTo>
                    <a:close/>
                  </a:path>
                </a:pathLst>
              </a:custGeom>
              <a:solidFill>
                <a:srgbClr val="000000">
                  <a:alpha val="1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1" name="Forma Livre: Forma 2340">
                <a:extLst>
                  <a:ext uri="{FF2B5EF4-FFF2-40B4-BE49-F238E27FC236}">
                    <a16:creationId xmlns:a16="http://schemas.microsoft.com/office/drawing/2014/main" id="{DC387EC3-54FC-861F-734D-260F46D063EB}"/>
                  </a:ext>
                </a:extLst>
              </p:cNvPr>
              <p:cNvSpPr/>
              <p:nvPr/>
            </p:nvSpPr>
            <p:spPr>
              <a:xfrm>
                <a:off x="2255832" y="7238586"/>
                <a:ext cx="140167" cy="124441"/>
              </a:xfrm>
              <a:custGeom>
                <a:avLst/>
                <a:gdLst>
                  <a:gd name="connsiteX0" fmla="*/ 0 w 140167"/>
                  <a:gd name="connsiteY0" fmla="*/ 0 h 124441"/>
                  <a:gd name="connsiteX1" fmla="*/ 97337 w 140167"/>
                  <a:gd name="connsiteY1" fmla="*/ 0 h 124441"/>
                  <a:gd name="connsiteX2" fmla="*/ 140168 w 140167"/>
                  <a:gd name="connsiteY2" fmla="*/ 33478 h 124441"/>
                  <a:gd name="connsiteX3" fmla="*/ 140168 w 140167"/>
                  <a:gd name="connsiteY3" fmla="*/ 91023 h 124441"/>
                  <a:gd name="connsiteX4" fmla="*/ 97337 w 140167"/>
                  <a:gd name="connsiteY4" fmla="*/ 124441 h 124441"/>
                  <a:gd name="connsiteX5" fmla="*/ 0 w 140167"/>
                  <a:gd name="connsiteY5" fmla="*/ 124441 h 124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167" h="124441">
                    <a:moveTo>
                      <a:pt x="0" y="0"/>
                    </a:moveTo>
                    <a:lnTo>
                      <a:pt x="97337" y="0"/>
                    </a:lnTo>
                    <a:cubicBezTo>
                      <a:pt x="121165" y="0"/>
                      <a:pt x="140168" y="15012"/>
                      <a:pt x="140168" y="33478"/>
                    </a:cubicBezTo>
                    <a:lnTo>
                      <a:pt x="140168" y="91023"/>
                    </a:lnTo>
                    <a:cubicBezTo>
                      <a:pt x="140168" y="109490"/>
                      <a:pt x="120986" y="124441"/>
                      <a:pt x="97337" y="124441"/>
                    </a:cubicBezTo>
                    <a:lnTo>
                      <a:pt x="0" y="124441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2" name="Forma Livre: Forma 2341">
                <a:extLst>
                  <a:ext uri="{FF2B5EF4-FFF2-40B4-BE49-F238E27FC236}">
                    <a16:creationId xmlns:a16="http://schemas.microsoft.com/office/drawing/2014/main" id="{EB7ADB87-6275-0727-70D2-8411D30D1C6E}"/>
                  </a:ext>
                </a:extLst>
              </p:cNvPr>
              <p:cNvSpPr/>
              <p:nvPr/>
            </p:nvSpPr>
            <p:spPr>
              <a:xfrm rot="10800000">
                <a:off x="1870875" y="7236517"/>
                <a:ext cx="502531" cy="134867"/>
              </a:xfrm>
              <a:custGeom>
                <a:avLst/>
                <a:gdLst>
                  <a:gd name="connsiteX0" fmla="*/ 470245 w 502531"/>
                  <a:gd name="connsiteY0" fmla="*/ 0 h 124501"/>
                  <a:gd name="connsiteX1" fmla="*/ 502532 w 502531"/>
                  <a:gd name="connsiteY1" fmla="*/ 0 h 124501"/>
                  <a:gd name="connsiteX2" fmla="*/ 502532 w 502531"/>
                  <a:gd name="connsiteY2" fmla="*/ 124501 h 124501"/>
                  <a:gd name="connsiteX3" fmla="*/ 470245 w 502531"/>
                  <a:gd name="connsiteY3" fmla="*/ 124501 h 124501"/>
                  <a:gd name="connsiteX4" fmla="*/ 32287 w 502531"/>
                  <a:gd name="connsiteY4" fmla="*/ 124501 h 124501"/>
                  <a:gd name="connsiteX5" fmla="*/ 0 w 502531"/>
                  <a:gd name="connsiteY5" fmla="*/ 124501 h 124501"/>
                  <a:gd name="connsiteX6" fmla="*/ 0 w 502531"/>
                  <a:gd name="connsiteY6" fmla="*/ 0 h 124501"/>
                  <a:gd name="connsiteX7" fmla="*/ 32287 w 502531"/>
                  <a:gd name="connsiteY7" fmla="*/ 0 h 124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2531" h="124501">
                    <a:moveTo>
                      <a:pt x="470245" y="0"/>
                    </a:moveTo>
                    <a:cubicBezTo>
                      <a:pt x="488076" y="0"/>
                      <a:pt x="502532" y="0"/>
                      <a:pt x="502532" y="0"/>
                    </a:cubicBezTo>
                    <a:lnTo>
                      <a:pt x="502532" y="124501"/>
                    </a:lnTo>
                    <a:cubicBezTo>
                      <a:pt x="502532" y="124501"/>
                      <a:pt x="488077" y="124501"/>
                      <a:pt x="470245" y="124501"/>
                    </a:cubicBezTo>
                    <a:lnTo>
                      <a:pt x="32287" y="124501"/>
                    </a:lnTo>
                    <a:cubicBezTo>
                      <a:pt x="14455" y="124501"/>
                      <a:pt x="0" y="124501"/>
                      <a:pt x="0" y="124501"/>
                    </a:cubicBezTo>
                    <a:lnTo>
                      <a:pt x="0" y="0"/>
                    </a:lnTo>
                    <a:cubicBezTo>
                      <a:pt x="0" y="0"/>
                      <a:pt x="14455" y="0"/>
                      <a:pt x="322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3" name="Forma Livre: Forma 2342">
                <a:extLst>
                  <a:ext uri="{FF2B5EF4-FFF2-40B4-BE49-F238E27FC236}">
                    <a16:creationId xmlns:a16="http://schemas.microsoft.com/office/drawing/2014/main" id="{4CCC3181-F222-901C-EAC8-938CBD5ACF42}"/>
                  </a:ext>
                </a:extLst>
              </p:cNvPr>
              <p:cNvSpPr/>
              <p:nvPr/>
            </p:nvSpPr>
            <p:spPr>
              <a:xfrm>
                <a:off x="2415241" y="6934121"/>
                <a:ext cx="454160" cy="656046"/>
              </a:xfrm>
              <a:custGeom>
                <a:avLst/>
                <a:gdLst>
                  <a:gd name="connsiteX0" fmla="*/ 454161 w 454160"/>
                  <a:gd name="connsiteY0" fmla="*/ 138026 h 656046"/>
                  <a:gd name="connsiteX1" fmla="*/ 339608 w 454160"/>
                  <a:gd name="connsiteY1" fmla="*/ 274144 h 656046"/>
                  <a:gd name="connsiteX2" fmla="*/ 314470 w 454160"/>
                  <a:gd name="connsiteY2" fmla="*/ 606186 h 656046"/>
                  <a:gd name="connsiteX3" fmla="*/ 267290 w 454160"/>
                  <a:gd name="connsiteY3" fmla="*/ 656046 h 656046"/>
                  <a:gd name="connsiteX4" fmla="*/ 0 w 454160"/>
                  <a:gd name="connsiteY4" fmla="*/ 656046 h 656046"/>
                  <a:gd name="connsiteX5" fmla="*/ 47179 w 454160"/>
                  <a:gd name="connsiteY5" fmla="*/ 606186 h 656046"/>
                  <a:gd name="connsiteX6" fmla="*/ 60702 w 454160"/>
                  <a:gd name="connsiteY6" fmla="*/ 428966 h 656046"/>
                  <a:gd name="connsiteX7" fmla="*/ 72616 w 454160"/>
                  <a:gd name="connsiteY7" fmla="*/ 274084 h 656046"/>
                  <a:gd name="connsiteX8" fmla="*/ 171681 w 454160"/>
                  <a:gd name="connsiteY8" fmla="*/ 201409 h 656046"/>
                  <a:gd name="connsiteX9" fmla="*/ 175255 w 454160"/>
                  <a:gd name="connsiteY9" fmla="*/ 193963 h 656046"/>
                  <a:gd name="connsiteX10" fmla="*/ 184250 w 454160"/>
                  <a:gd name="connsiteY10" fmla="*/ 109790 h 656046"/>
                  <a:gd name="connsiteX11" fmla="*/ 181569 w 454160"/>
                  <a:gd name="connsiteY11" fmla="*/ 98829 h 656046"/>
                  <a:gd name="connsiteX12" fmla="*/ 158635 w 454160"/>
                  <a:gd name="connsiteY12" fmla="*/ 53914 h 656046"/>
                  <a:gd name="connsiteX13" fmla="*/ 158635 w 454160"/>
                  <a:gd name="connsiteY13" fmla="*/ 53914 h 656046"/>
                  <a:gd name="connsiteX14" fmla="*/ 110979 w 454160"/>
                  <a:gd name="connsiteY14" fmla="*/ 14597 h 656046"/>
                  <a:gd name="connsiteX15" fmla="*/ 48788 w 454160"/>
                  <a:gd name="connsiteY15" fmla="*/ 3 h 656046"/>
                  <a:gd name="connsiteX16" fmla="*/ 316138 w 454160"/>
                  <a:gd name="connsiteY16" fmla="*/ 3 h 656046"/>
                  <a:gd name="connsiteX17" fmla="*/ 356943 w 454160"/>
                  <a:gd name="connsiteY17" fmla="*/ 5960 h 656046"/>
                  <a:gd name="connsiteX18" fmla="*/ 377852 w 454160"/>
                  <a:gd name="connsiteY18" fmla="*/ 14419 h 656046"/>
                  <a:gd name="connsiteX19" fmla="*/ 425508 w 454160"/>
                  <a:gd name="connsiteY19" fmla="*/ 53735 h 656046"/>
                  <a:gd name="connsiteX20" fmla="*/ 425508 w 454160"/>
                  <a:gd name="connsiteY20" fmla="*/ 53735 h 656046"/>
                  <a:gd name="connsiteX21" fmla="*/ 454161 w 454160"/>
                  <a:gd name="connsiteY21" fmla="*/ 138026 h 65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60" h="656046">
                    <a:moveTo>
                      <a:pt x="454161" y="138026"/>
                    </a:moveTo>
                    <a:cubicBezTo>
                      <a:pt x="454187" y="205229"/>
                      <a:pt x="405828" y="262692"/>
                      <a:pt x="339608" y="274144"/>
                    </a:cubicBezTo>
                    <a:lnTo>
                      <a:pt x="314470" y="606186"/>
                    </a:lnTo>
                    <a:cubicBezTo>
                      <a:pt x="312325" y="634422"/>
                      <a:pt x="291833" y="656046"/>
                      <a:pt x="267290" y="656046"/>
                    </a:cubicBezTo>
                    <a:lnTo>
                      <a:pt x="0" y="656046"/>
                    </a:lnTo>
                    <a:cubicBezTo>
                      <a:pt x="24483" y="656046"/>
                      <a:pt x="44975" y="634422"/>
                      <a:pt x="47179" y="606186"/>
                    </a:cubicBezTo>
                    <a:lnTo>
                      <a:pt x="60702" y="428966"/>
                    </a:lnTo>
                    <a:lnTo>
                      <a:pt x="72616" y="274084"/>
                    </a:lnTo>
                    <a:cubicBezTo>
                      <a:pt x="115219" y="266764"/>
                      <a:pt x="151907" y="239849"/>
                      <a:pt x="171681" y="201409"/>
                    </a:cubicBezTo>
                    <a:cubicBezTo>
                      <a:pt x="172991" y="199026"/>
                      <a:pt x="174182" y="196464"/>
                      <a:pt x="175255" y="193963"/>
                    </a:cubicBezTo>
                    <a:cubicBezTo>
                      <a:pt x="187031" y="167549"/>
                      <a:pt x="190178" y="138095"/>
                      <a:pt x="184250" y="109790"/>
                    </a:cubicBezTo>
                    <a:cubicBezTo>
                      <a:pt x="183535" y="106097"/>
                      <a:pt x="182582" y="102403"/>
                      <a:pt x="181569" y="98829"/>
                    </a:cubicBezTo>
                    <a:cubicBezTo>
                      <a:pt x="176705" y="82593"/>
                      <a:pt x="168935" y="67374"/>
                      <a:pt x="158635" y="53914"/>
                    </a:cubicBezTo>
                    <a:lnTo>
                      <a:pt x="158635" y="53914"/>
                    </a:lnTo>
                    <a:cubicBezTo>
                      <a:pt x="145933" y="37367"/>
                      <a:pt x="129638" y="23923"/>
                      <a:pt x="110979" y="14597"/>
                    </a:cubicBezTo>
                    <a:cubicBezTo>
                      <a:pt x="91700" y="4868"/>
                      <a:pt x="70382" y="-135"/>
                      <a:pt x="48788" y="3"/>
                    </a:cubicBezTo>
                    <a:lnTo>
                      <a:pt x="316138" y="3"/>
                    </a:lnTo>
                    <a:cubicBezTo>
                      <a:pt x="329961" y="-65"/>
                      <a:pt x="343716" y="1943"/>
                      <a:pt x="356943" y="5960"/>
                    </a:cubicBezTo>
                    <a:cubicBezTo>
                      <a:pt x="364139" y="8185"/>
                      <a:pt x="371133" y="11014"/>
                      <a:pt x="377852" y="14419"/>
                    </a:cubicBezTo>
                    <a:cubicBezTo>
                      <a:pt x="396514" y="23739"/>
                      <a:pt x="412811" y="37184"/>
                      <a:pt x="425508" y="53735"/>
                    </a:cubicBezTo>
                    <a:lnTo>
                      <a:pt x="425508" y="53735"/>
                    </a:lnTo>
                    <a:cubicBezTo>
                      <a:pt x="444111" y="77894"/>
                      <a:pt x="454187" y="107535"/>
                      <a:pt x="454161" y="13802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4" name="Forma Livre: Forma 2343">
                <a:extLst>
                  <a:ext uri="{FF2B5EF4-FFF2-40B4-BE49-F238E27FC236}">
                    <a16:creationId xmlns:a16="http://schemas.microsoft.com/office/drawing/2014/main" id="{6543AB17-9ED6-DFC5-5D39-C4959B3D0BEA}"/>
                  </a:ext>
                </a:extLst>
              </p:cNvPr>
              <p:cNvSpPr/>
              <p:nvPr/>
            </p:nvSpPr>
            <p:spPr>
              <a:xfrm>
                <a:off x="2422236" y="6937874"/>
                <a:ext cx="454160" cy="656046"/>
              </a:xfrm>
              <a:custGeom>
                <a:avLst/>
                <a:gdLst>
                  <a:gd name="connsiteX0" fmla="*/ 454161 w 454160"/>
                  <a:gd name="connsiteY0" fmla="*/ 138026 h 656046"/>
                  <a:gd name="connsiteX1" fmla="*/ 339608 w 454160"/>
                  <a:gd name="connsiteY1" fmla="*/ 274144 h 656046"/>
                  <a:gd name="connsiteX2" fmla="*/ 314470 w 454160"/>
                  <a:gd name="connsiteY2" fmla="*/ 606186 h 656046"/>
                  <a:gd name="connsiteX3" fmla="*/ 267290 w 454160"/>
                  <a:gd name="connsiteY3" fmla="*/ 656046 h 656046"/>
                  <a:gd name="connsiteX4" fmla="*/ 0 w 454160"/>
                  <a:gd name="connsiteY4" fmla="*/ 656046 h 656046"/>
                  <a:gd name="connsiteX5" fmla="*/ 47179 w 454160"/>
                  <a:gd name="connsiteY5" fmla="*/ 606186 h 656046"/>
                  <a:gd name="connsiteX6" fmla="*/ 60702 w 454160"/>
                  <a:gd name="connsiteY6" fmla="*/ 428966 h 656046"/>
                  <a:gd name="connsiteX7" fmla="*/ 72616 w 454160"/>
                  <a:gd name="connsiteY7" fmla="*/ 274084 h 656046"/>
                  <a:gd name="connsiteX8" fmla="*/ 171681 w 454160"/>
                  <a:gd name="connsiteY8" fmla="*/ 201409 h 656046"/>
                  <a:gd name="connsiteX9" fmla="*/ 175255 w 454160"/>
                  <a:gd name="connsiteY9" fmla="*/ 193963 h 656046"/>
                  <a:gd name="connsiteX10" fmla="*/ 184250 w 454160"/>
                  <a:gd name="connsiteY10" fmla="*/ 109790 h 656046"/>
                  <a:gd name="connsiteX11" fmla="*/ 181569 w 454160"/>
                  <a:gd name="connsiteY11" fmla="*/ 98829 h 656046"/>
                  <a:gd name="connsiteX12" fmla="*/ 158635 w 454160"/>
                  <a:gd name="connsiteY12" fmla="*/ 53914 h 656046"/>
                  <a:gd name="connsiteX13" fmla="*/ 158635 w 454160"/>
                  <a:gd name="connsiteY13" fmla="*/ 53914 h 656046"/>
                  <a:gd name="connsiteX14" fmla="*/ 110979 w 454160"/>
                  <a:gd name="connsiteY14" fmla="*/ 14597 h 656046"/>
                  <a:gd name="connsiteX15" fmla="*/ 48788 w 454160"/>
                  <a:gd name="connsiteY15" fmla="*/ 3 h 656046"/>
                  <a:gd name="connsiteX16" fmla="*/ 316138 w 454160"/>
                  <a:gd name="connsiteY16" fmla="*/ 3 h 656046"/>
                  <a:gd name="connsiteX17" fmla="*/ 356943 w 454160"/>
                  <a:gd name="connsiteY17" fmla="*/ 5960 h 656046"/>
                  <a:gd name="connsiteX18" fmla="*/ 377852 w 454160"/>
                  <a:gd name="connsiteY18" fmla="*/ 14419 h 656046"/>
                  <a:gd name="connsiteX19" fmla="*/ 425508 w 454160"/>
                  <a:gd name="connsiteY19" fmla="*/ 53735 h 656046"/>
                  <a:gd name="connsiteX20" fmla="*/ 425508 w 454160"/>
                  <a:gd name="connsiteY20" fmla="*/ 53735 h 656046"/>
                  <a:gd name="connsiteX21" fmla="*/ 454161 w 454160"/>
                  <a:gd name="connsiteY21" fmla="*/ 138026 h 656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4160" h="656046">
                    <a:moveTo>
                      <a:pt x="454161" y="138026"/>
                    </a:moveTo>
                    <a:cubicBezTo>
                      <a:pt x="454187" y="205229"/>
                      <a:pt x="405828" y="262692"/>
                      <a:pt x="339608" y="274144"/>
                    </a:cubicBezTo>
                    <a:lnTo>
                      <a:pt x="314470" y="606186"/>
                    </a:lnTo>
                    <a:cubicBezTo>
                      <a:pt x="312325" y="634422"/>
                      <a:pt x="291833" y="656046"/>
                      <a:pt x="267290" y="656046"/>
                    </a:cubicBezTo>
                    <a:lnTo>
                      <a:pt x="0" y="656046"/>
                    </a:lnTo>
                    <a:cubicBezTo>
                      <a:pt x="24483" y="656046"/>
                      <a:pt x="44975" y="634422"/>
                      <a:pt x="47179" y="606186"/>
                    </a:cubicBezTo>
                    <a:lnTo>
                      <a:pt x="60702" y="428966"/>
                    </a:lnTo>
                    <a:lnTo>
                      <a:pt x="72616" y="274084"/>
                    </a:lnTo>
                    <a:cubicBezTo>
                      <a:pt x="115219" y="266764"/>
                      <a:pt x="151907" y="239849"/>
                      <a:pt x="171681" y="201409"/>
                    </a:cubicBezTo>
                    <a:cubicBezTo>
                      <a:pt x="172991" y="199026"/>
                      <a:pt x="174182" y="196464"/>
                      <a:pt x="175255" y="193963"/>
                    </a:cubicBezTo>
                    <a:cubicBezTo>
                      <a:pt x="187031" y="167549"/>
                      <a:pt x="190178" y="138095"/>
                      <a:pt x="184250" y="109790"/>
                    </a:cubicBezTo>
                    <a:cubicBezTo>
                      <a:pt x="183535" y="106097"/>
                      <a:pt x="182582" y="102403"/>
                      <a:pt x="181569" y="98829"/>
                    </a:cubicBezTo>
                    <a:cubicBezTo>
                      <a:pt x="176705" y="82593"/>
                      <a:pt x="168935" y="67374"/>
                      <a:pt x="158635" y="53914"/>
                    </a:cubicBezTo>
                    <a:lnTo>
                      <a:pt x="158635" y="53914"/>
                    </a:lnTo>
                    <a:cubicBezTo>
                      <a:pt x="145933" y="37367"/>
                      <a:pt x="129638" y="23923"/>
                      <a:pt x="110979" y="14597"/>
                    </a:cubicBezTo>
                    <a:cubicBezTo>
                      <a:pt x="91700" y="4868"/>
                      <a:pt x="70382" y="-135"/>
                      <a:pt x="48788" y="3"/>
                    </a:cubicBezTo>
                    <a:lnTo>
                      <a:pt x="316138" y="3"/>
                    </a:lnTo>
                    <a:cubicBezTo>
                      <a:pt x="329961" y="-65"/>
                      <a:pt x="343716" y="1943"/>
                      <a:pt x="356943" y="5960"/>
                    </a:cubicBezTo>
                    <a:cubicBezTo>
                      <a:pt x="364139" y="8185"/>
                      <a:pt x="371133" y="11014"/>
                      <a:pt x="377852" y="14419"/>
                    </a:cubicBezTo>
                    <a:cubicBezTo>
                      <a:pt x="396514" y="23739"/>
                      <a:pt x="412811" y="37184"/>
                      <a:pt x="425508" y="53735"/>
                    </a:cubicBezTo>
                    <a:lnTo>
                      <a:pt x="425508" y="53735"/>
                    </a:lnTo>
                    <a:cubicBezTo>
                      <a:pt x="444111" y="77894"/>
                      <a:pt x="454187" y="107535"/>
                      <a:pt x="454161" y="138026"/>
                    </a:cubicBezTo>
                    <a:close/>
                  </a:path>
                </a:pathLst>
              </a:custGeom>
              <a:solidFill>
                <a:srgbClr val="000000">
                  <a:alpha val="1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5" name="Forma Livre: Forma 2344">
                <a:extLst>
                  <a:ext uri="{FF2B5EF4-FFF2-40B4-BE49-F238E27FC236}">
                    <a16:creationId xmlns:a16="http://schemas.microsoft.com/office/drawing/2014/main" id="{A92683D2-42FC-0302-7739-6CE4061BA70B}"/>
                  </a:ext>
                </a:extLst>
              </p:cNvPr>
              <p:cNvSpPr/>
              <p:nvPr/>
            </p:nvSpPr>
            <p:spPr>
              <a:xfrm>
                <a:off x="1551953" y="6934001"/>
                <a:ext cx="1050107" cy="656226"/>
              </a:xfrm>
              <a:custGeom>
                <a:avLst/>
                <a:gdLst>
                  <a:gd name="connsiteX0" fmla="*/ 1050100 w 1050107"/>
                  <a:gd name="connsiteY0" fmla="*/ 138147 h 656226"/>
                  <a:gd name="connsiteX1" fmla="*/ 946270 w 1050107"/>
                  <a:gd name="connsiteY1" fmla="*/ 274264 h 656226"/>
                  <a:gd name="connsiteX2" fmla="*/ 923514 w 1050107"/>
                  <a:gd name="connsiteY2" fmla="*/ 606307 h 656226"/>
                  <a:gd name="connsiteX3" fmla="*/ 880683 w 1050107"/>
                  <a:gd name="connsiteY3" fmla="*/ 656226 h 656226"/>
                  <a:gd name="connsiteX4" fmla="*/ 166917 w 1050107"/>
                  <a:gd name="connsiteY4" fmla="*/ 656226 h 656226"/>
                  <a:gd name="connsiteX5" fmla="*/ 124086 w 1050107"/>
                  <a:gd name="connsiteY5" fmla="*/ 606307 h 656226"/>
                  <a:gd name="connsiteX6" fmla="*/ 101271 w 1050107"/>
                  <a:gd name="connsiteY6" fmla="*/ 273728 h 656226"/>
                  <a:gd name="connsiteX7" fmla="*/ 2 w 1050107"/>
                  <a:gd name="connsiteY7" fmla="*/ 138147 h 656226"/>
                  <a:gd name="connsiteX8" fmla="*/ 23115 w 1050107"/>
                  <a:gd name="connsiteY8" fmla="*/ 58383 h 656226"/>
                  <a:gd name="connsiteX9" fmla="*/ 69282 w 1050107"/>
                  <a:gd name="connsiteY9" fmla="*/ 14718 h 656226"/>
                  <a:gd name="connsiteX10" fmla="*/ 125218 w 1050107"/>
                  <a:gd name="connsiteY10" fmla="*/ 64 h 656226"/>
                  <a:gd name="connsiteX11" fmla="*/ 207782 w 1050107"/>
                  <a:gd name="connsiteY11" fmla="*/ 34436 h 656226"/>
                  <a:gd name="connsiteX12" fmla="*/ 244715 w 1050107"/>
                  <a:gd name="connsiteY12" fmla="*/ 97103 h 656226"/>
                  <a:gd name="connsiteX13" fmla="*/ 245430 w 1050107"/>
                  <a:gd name="connsiteY13" fmla="*/ 100082 h 656226"/>
                  <a:gd name="connsiteX14" fmla="*/ 248646 w 1050107"/>
                  <a:gd name="connsiteY14" fmla="*/ 122123 h 656226"/>
                  <a:gd name="connsiteX15" fmla="*/ 250255 w 1050107"/>
                  <a:gd name="connsiteY15" fmla="*/ 145176 h 656226"/>
                  <a:gd name="connsiteX16" fmla="*/ 250255 w 1050107"/>
                  <a:gd name="connsiteY16" fmla="*/ 145176 h 656226"/>
                  <a:gd name="connsiteX17" fmla="*/ 269675 w 1050107"/>
                  <a:gd name="connsiteY17" fmla="*/ 429027 h 656226"/>
                  <a:gd name="connsiteX18" fmla="*/ 778402 w 1050107"/>
                  <a:gd name="connsiteY18" fmla="*/ 429027 h 656226"/>
                  <a:gd name="connsiteX19" fmla="*/ 799430 w 1050107"/>
                  <a:gd name="connsiteY19" fmla="*/ 122063 h 656226"/>
                  <a:gd name="connsiteX20" fmla="*/ 853043 w 1050107"/>
                  <a:gd name="connsiteY20" fmla="*/ 25441 h 656226"/>
                  <a:gd name="connsiteX21" fmla="*/ 917855 w 1050107"/>
                  <a:gd name="connsiteY21" fmla="*/ 362 h 656226"/>
                  <a:gd name="connsiteX22" fmla="*/ 925361 w 1050107"/>
                  <a:gd name="connsiteY22" fmla="*/ 4 h 656226"/>
                  <a:gd name="connsiteX23" fmla="*/ 979748 w 1050107"/>
                  <a:gd name="connsiteY23" fmla="*/ 13825 h 656226"/>
                  <a:gd name="connsiteX24" fmla="*/ 981297 w 1050107"/>
                  <a:gd name="connsiteY24" fmla="*/ 14659 h 656226"/>
                  <a:gd name="connsiteX25" fmla="*/ 1024604 w 1050107"/>
                  <a:gd name="connsiteY25" fmla="*/ 53975 h 656226"/>
                  <a:gd name="connsiteX26" fmla="*/ 1024604 w 1050107"/>
                  <a:gd name="connsiteY26" fmla="*/ 53975 h 656226"/>
                  <a:gd name="connsiteX27" fmla="*/ 1050100 w 1050107"/>
                  <a:gd name="connsiteY27" fmla="*/ 138147 h 656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50107" h="656226">
                    <a:moveTo>
                      <a:pt x="1050100" y="138147"/>
                    </a:moveTo>
                    <a:cubicBezTo>
                      <a:pt x="1050100" y="206355"/>
                      <a:pt x="1005244" y="263244"/>
                      <a:pt x="946270" y="274264"/>
                    </a:cubicBezTo>
                    <a:lnTo>
                      <a:pt x="923514" y="606307"/>
                    </a:lnTo>
                    <a:cubicBezTo>
                      <a:pt x="921548" y="634543"/>
                      <a:pt x="903022" y="656226"/>
                      <a:pt x="880683" y="656226"/>
                    </a:cubicBezTo>
                    <a:lnTo>
                      <a:pt x="166917" y="656226"/>
                    </a:lnTo>
                    <a:cubicBezTo>
                      <a:pt x="144637" y="656226"/>
                      <a:pt x="126111" y="634543"/>
                      <a:pt x="124086" y="606307"/>
                    </a:cubicBezTo>
                    <a:lnTo>
                      <a:pt x="101271" y="273728"/>
                    </a:lnTo>
                    <a:cubicBezTo>
                      <a:pt x="43488" y="261814"/>
                      <a:pt x="2" y="205521"/>
                      <a:pt x="2" y="138147"/>
                    </a:cubicBezTo>
                    <a:cubicBezTo>
                      <a:pt x="-136" y="109888"/>
                      <a:pt x="7890" y="82190"/>
                      <a:pt x="23115" y="58383"/>
                    </a:cubicBezTo>
                    <a:cubicBezTo>
                      <a:pt x="34619" y="40204"/>
                      <a:pt x="50490" y="25193"/>
                      <a:pt x="69282" y="14718"/>
                    </a:cubicBezTo>
                    <a:cubicBezTo>
                      <a:pt x="86358" y="5108"/>
                      <a:pt x="105623" y="61"/>
                      <a:pt x="125218" y="64"/>
                    </a:cubicBezTo>
                    <a:cubicBezTo>
                      <a:pt x="156174" y="290"/>
                      <a:pt x="185811" y="12628"/>
                      <a:pt x="207782" y="34436"/>
                    </a:cubicBezTo>
                    <a:cubicBezTo>
                      <a:pt x="225425" y="51686"/>
                      <a:pt x="238170" y="73312"/>
                      <a:pt x="244715" y="97103"/>
                    </a:cubicBezTo>
                    <a:cubicBezTo>
                      <a:pt x="245044" y="98072"/>
                      <a:pt x="245283" y="99069"/>
                      <a:pt x="245430" y="100082"/>
                    </a:cubicBezTo>
                    <a:cubicBezTo>
                      <a:pt x="247064" y="107336"/>
                      <a:pt x="248139" y="114704"/>
                      <a:pt x="248646" y="122123"/>
                    </a:cubicBezTo>
                    <a:lnTo>
                      <a:pt x="250255" y="145176"/>
                    </a:lnTo>
                    <a:lnTo>
                      <a:pt x="250255" y="145176"/>
                    </a:lnTo>
                    <a:lnTo>
                      <a:pt x="269675" y="429027"/>
                    </a:lnTo>
                    <a:lnTo>
                      <a:pt x="778402" y="429027"/>
                    </a:lnTo>
                    <a:lnTo>
                      <a:pt x="799430" y="122063"/>
                    </a:lnTo>
                    <a:cubicBezTo>
                      <a:pt x="802468" y="78696"/>
                      <a:pt x="823556" y="42597"/>
                      <a:pt x="853043" y="25441"/>
                    </a:cubicBezTo>
                    <a:cubicBezTo>
                      <a:pt x="871591" y="10680"/>
                      <a:pt x="894202" y="1931"/>
                      <a:pt x="917855" y="362"/>
                    </a:cubicBezTo>
                    <a:cubicBezTo>
                      <a:pt x="920348" y="94"/>
                      <a:pt x="922854" y="-25"/>
                      <a:pt x="925361" y="4"/>
                    </a:cubicBezTo>
                    <a:cubicBezTo>
                      <a:pt x="944358" y="8"/>
                      <a:pt x="963053" y="4759"/>
                      <a:pt x="979748" y="13825"/>
                    </a:cubicBezTo>
                    <a:lnTo>
                      <a:pt x="981297" y="14659"/>
                    </a:lnTo>
                    <a:cubicBezTo>
                      <a:pt x="998558" y="24267"/>
                      <a:pt x="1013376" y="37720"/>
                      <a:pt x="1024604" y="53975"/>
                    </a:cubicBezTo>
                    <a:lnTo>
                      <a:pt x="1024604" y="53975"/>
                    </a:lnTo>
                    <a:cubicBezTo>
                      <a:pt x="1041496" y="78772"/>
                      <a:pt x="1050393" y="108145"/>
                      <a:pt x="1050100" y="13814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6" name="Forma Livre: Forma 2345">
                <a:extLst>
                  <a:ext uri="{FF2B5EF4-FFF2-40B4-BE49-F238E27FC236}">
                    <a16:creationId xmlns:a16="http://schemas.microsoft.com/office/drawing/2014/main" id="{03005B6E-49F2-4132-5982-F3F1476C47C1}"/>
                  </a:ext>
                </a:extLst>
              </p:cNvPr>
              <p:cNvSpPr/>
              <p:nvPr/>
            </p:nvSpPr>
            <p:spPr>
              <a:xfrm>
                <a:off x="1551262" y="6933639"/>
                <a:ext cx="778401" cy="656162"/>
              </a:xfrm>
              <a:custGeom>
                <a:avLst/>
                <a:gdLst>
                  <a:gd name="connsiteX0" fmla="*/ 766369 w 778401"/>
                  <a:gd name="connsiteY0" fmla="*/ 656162 h 656162"/>
                  <a:gd name="connsiteX1" fmla="*/ 166917 w 778401"/>
                  <a:gd name="connsiteY1" fmla="*/ 656162 h 656162"/>
                  <a:gd name="connsiteX2" fmla="*/ 124086 w 778401"/>
                  <a:gd name="connsiteY2" fmla="*/ 606243 h 656162"/>
                  <a:gd name="connsiteX3" fmla="*/ 101271 w 778401"/>
                  <a:gd name="connsiteY3" fmla="*/ 273664 h 656162"/>
                  <a:gd name="connsiteX4" fmla="*/ 2 w 778401"/>
                  <a:gd name="connsiteY4" fmla="*/ 138083 h 656162"/>
                  <a:gd name="connsiteX5" fmla="*/ 23115 w 778401"/>
                  <a:gd name="connsiteY5" fmla="*/ 58319 h 656162"/>
                  <a:gd name="connsiteX6" fmla="*/ 69282 w 778401"/>
                  <a:gd name="connsiteY6" fmla="*/ 14654 h 656162"/>
                  <a:gd name="connsiteX7" fmla="*/ 125218 w 778401"/>
                  <a:gd name="connsiteY7" fmla="*/ 0 h 656162"/>
                  <a:gd name="connsiteX8" fmla="*/ 207782 w 778401"/>
                  <a:gd name="connsiteY8" fmla="*/ 34372 h 656162"/>
                  <a:gd name="connsiteX9" fmla="*/ 244715 w 778401"/>
                  <a:gd name="connsiteY9" fmla="*/ 97039 h 656162"/>
                  <a:gd name="connsiteX10" fmla="*/ 245430 w 778401"/>
                  <a:gd name="connsiteY10" fmla="*/ 100018 h 656162"/>
                  <a:gd name="connsiteX11" fmla="*/ 248646 w 778401"/>
                  <a:gd name="connsiteY11" fmla="*/ 122059 h 656162"/>
                  <a:gd name="connsiteX12" fmla="*/ 250255 w 778401"/>
                  <a:gd name="connsiteY12" fmla="*/ 145112 h 656162"/>
                  <a:gd name="connsiteX13" fmla="*/ 250255 w 778401"/>
                  <a:gd name="connsiteY13" fmla="*/ 145112 h 656162"/>
                  <a:gd name="connsiteX14" fmla="*/ 269675 w 778401"/>
                  <a:gd name="connsiteY14" fmla="*/ 428963 h 656162"/>
                  <a:gd name="connsiteX15" fmla="*/ 778402 w 778401"/>
                  <a:gd name="connsiteY15" fmla="*/ 428963 h 656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78401" h="656162">
                    <a:moveTo>
                      <a:pt x="766369" y="656162"/>
                    </a:moveTo>
                    <a:lnTo>
                      <a:pt x="166917" y="656162"/>
                    </a:lnTo>
                    <a:cubicBezTo>
                      <a:pt x="144637" y="656162"/>
                      <a:pt x="126111" y="634479"/>
                      <a:pt x="124086" y="606243"/>
                    </a:cubicBezTo>
                    <a:lnTo>
                      <a:pt x="101271" y="273664"/>
                    </a:lnTo>
                    <a:cubicBezTo>
                      <a:pt x="43488" y="261750"/>
                      <a:pt x="2" y="205457"/>
                      <a:pt x="2" y="138083"/>
                    </a:cubicBezTo>
                    <a:cubicBezTo>
                      <a:pt x="-136" y="109824"/>
                      <a:pt x="7890" y="82126"/>
                      <a:pt x="23115" y="58319"/>
                    </a:cubicBezTo>
                    <a:cubicBezTo>
                      <a:pt x="34619" y="40140"/>
                      <a:pt x="50490" y="25129"/>
                      <a:pt x="69282" y="14654"/>
                    </a:cubicBezTo>
                    <a:cubicBezTo>
                      <a:pt x="86358" y="5044"/>
                      <a:pt x="105623" y="-3"/>
                      <a:pt x="125218" y="0"/>
                    </a:cubicBezTo>
                    <a:cubicBezTo>
                      <a:pt x="156174" y="226"/>
                      <a:pt x="185811" y="12564"/>
                      <a:pt x="207782" y="34372"/>
                    </a:cubicBezTo>
                    <a:cubicBezTo>
                      <a:pt x="225425" y="51622"/>
                      <a:pt x="238170" y="73248"/>
                      <a:pt x="244715" y="97039"/>
                    </a:cubicBezTo>
                    <a:cubicBezTo>
                      <a:pt x="245044" y="98008"/>
                      <a:pt x="245283" y="99005"/>
                      <a:pt x="245430" y="100018"/>
                    </a:cubicBezTo>
                    <a:cubicBezTo>
                      <a:pt x="247064" y="107272"/>
                      <a:pt x="248139" y="114640"/>
                      <a:pt x="248646" y="122059"/>
                    </a:cubicBezTo>
                    <a:lnTo>
                      <a:pt x="250255" y="145112"/>
                    </a:lnTo>
                    <a:lnTo>
                      <a:pt x="250255" y="145112"/>
                    </a:lnTo>
                    <a:lnTo>
                      <a:pt x="269675" y="428963"/>
                    </a:lnTo>
                    <a:lnTo>
                      <a:pt x="778402" y="428963"/>
                    </a:lnTo>
                    <a:close/>
                  </a:path>
                </a:pathLst>
              </a:custGeom>
              <a:solidFill>
                <a:srgbClr val="FFFFFF">
                  <a:alpha val="1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7" name="Forma Livre: Forma 2346">
                <a:extLst>
                  <a:ext uri="{FF2B5EF4-FFF2-40B4-BE49-F238E27FC236}">
                    <a16:creationId xmlns:a16="http://schemas.microsoft.com/office/drawing/2014/main" id="{55301069-D43E-533F-9EB6-15A4CD24E494}"/>
                  </a:ext>
                </a:extLst>
              </p:cNvPr>
              <p:cNvSpPr/>
              <p:nvPr/>
            </p:nvSpPr>
            <p:spPr>
              <a:xfrm>
                <a:off x="2318321" y="6934060"/>
                <a:ext cx="283852" cy="656107"/>
              </a:xfrm>
              <a:custGeom>
                <a:avLst/>
                <a:gdLst>
                  <a:gd name="connsiteX0" fmla="*/ 11795 w 283852"/>
                  <a:gd name="connsiteY0" fmla="*/ 429027 h 656107"/>
                  <a:gd name="connsiteX1" fmla="*/ 32823 w 283852"/>
                  <a:gd name="connsiteY1" fmla="*/ 122063 h 656107"/>
                  <a:gd name="connsiteX2" fmla="*/ 86436 w 283852"/>
                  <a:gd name="connsiteY2" fmla="*/ 25441 h 656107"/>
                  <a:gd name="connsiteX3" fmla="*/ 151248 w 283852"/>
                  <a:gd name="connsiteY3" fmla="*/ 362 h 656107"/>
                  <a:gd name="connsiteX4" fmla="*/ 158754 w 283852"/>
                  <a:gd name="connsiteY4" fmla="*/ 4 h 656107"/>
                  <a:gd name="connsiteX5" fmla="*/ 213141 w 283852"/>
                  <a:gd name="connsiteY5" fmla="*/ 13825 h 656107"/>
                  <a:gd name="connsiteX6" fmla="*/ 214690 w 283852"/>
                  <a:gd name="connsiteY6" fmla="*/ 14659 h 656107"/>
                  <a:gd name="connsiteX7" fmla="*/ 257997 w 283852"/>
                  <a:gd name="connsiteY7" fmla="*/ 53975 h 656107"/>
                  <a:gd name="connsiteX8" fmla="*/ 257997 w 283852"/>
                  <a:gd name="connsiteY8" fmla="*/ 53975 h 656107"/>
                  <a:gd name="connsiteX9" fmla="*/ 283851 w 283852"/>
                  <a:gd name="connsiteY9" fmla="*/ 138028 h 656107"/>
                  <a:gd name="connsiteX10" fmla="*/ 180020 w 283852"/>
                  <a:gd name="connsiteY10" fmla="*/ 274145 h 656107"/>
                  <a:gd name="connsiteX11" fmla="*/ 157265 w 283852"/>
                  <a:gd name="connsiteY11" fmla="*/ 606188 h 656107"/>
                  <a:gd name="connsiteX12" fmla="*/ 114434 w 283852"/>
                  <a:gd name="connsiteY12" fmla="*/ 656107 h 656107"/>
                  <a:gd name="connsiteX13" fmla="*/ 0 w 283852"/>
                  <a:gd name="connsiteY13" fmla="*/ 656107 h 65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3852" h="656107">
                    <a:moveTo>
                      <a:pt x="11795" y="429027"/>
                    </a:moveTo>
                    <a:lnTo>
                      <a:pt x="32823" y="122063"/>
                    </a:lnTo>
                    <a:cubicBezTo>
                      <a:pt x="35861" y="78696"/>
                      <a:pt x="56949" y="42597"/>
                      <a:pt x="86436" y="25441"/>
                    </a:cubicBezTo>
                    <a:cubicBezTo>
                      <a:pt x="104984" y="10680"/>
                      <a:pt x="127595" y="1931"/>
                      <a:pt x="151248" y="362"/>
                    </a:cubicBezTo>
                    <a:cubicBezTo>
                      <a:pt x="153741" y="94"/>
                      <a:pt x="156247" y="-25"/>
                      <a:pt x="158754" y="4"/>
                    </a:cubicBezTo>
                    <a:cubicBezTo>
                      <a:pt x="177751" y="8"/>
                      <a:pt x="196447" y="4759"/>
                      <a:pt x="213141" y="13825"/>
                    </a:cubicBezTo>
                    <a:lnTo>
                      <a:pt x="214690" y="14659"/>
                    </a:lnTo>
                    <a:cubicBezTo>
                      <a:pt x="231951" y="24267"/>
                      <a:pt x="246769" y="37720"/>
                      <a:pt x="257997" y="53975"/>
                    </a:cubicBezTo>
                    <a:lnTo>
                      <a:pt x="257997" y="53975"/>
                    </a:lnTo>
                    <a:cubicBezTo>
                      <a:pt x="274992" y="78697"/>
                      <a:pt x="284014" y="108028"/>
                      <a:pt x="283851" y="138028"/>
                    </a:cubicBezTo>
                    <a:cubicBezTo>
                      <a:pt x="283851" y="206235"/>
                      <a:pt x="238994" y="263125"/>
                      <a:pt x="180020" y="274145"/>
                    </a:cubicBezTo>
                    <a:lnTo>
                      <a:pt x="157265" y="606188"/>
                    </a:lnTo>
                    <a:cubicBezTo>
                      <a:pt x="155299" y="634424"/>
                      <a:pt x="136772" y="656107"/>
                      <a:pt x="114434" y="656107"/>
                    </a:cubicBezTo>
                    <a:lnTo>
                      <a:pt x="0" y="656107"/>
                    </a:lnTo>
                    <a:close/>
                  </a:path>
                </a:pathLst>
              </a:custGeom>
              <a:solidFill>
                <a:schemeClr val="accent4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8" name="Forma Livre: Forma 2347">
                <a:extLst>
                  <a:ext uri="{FF2B5EF4-FFF2-40B4-BE49-F238E27FC236}">
                    <a16:creationId xmlns:a16="http://schemas.microsoft.com/office/drawing/2014/main" id="{6EA54706-AB85-E9F5-1DF0-09033FFAC737}"/>
                  </a:ext>
                </a:extLst>
              </p:cNvPr>
              <p:cNvSpPr/>
              <p:nvPr/>
            </p:nvSpPr>
            <p:spPr>
              <a:xfrm>
                <a:off x="2322440" y="6937813"/>
                <a:ext cx="283852" cy="656107"/>
              </a:xfrm>
              <a:custGeom>
                <a:avLst/>
                <a:gdLst>
                  <a:gd name="connsiteX0" fmla="*/ 11795 w 283852"/>
                  <a:gd name="connsiteY0" fmla="*/ 429027 h 656107"/>
                  <a:gd name="connsiteX1" fmla="*/ 32823 w 283852"/>
                  <a:gd name="connsiteY1" fmla="*/ 122063 h 656107"/>
                  <a:gd name="connsiteX2" fmla="*/ 86436 w 283852"/>
                  <a:gd name="connsiteY2" fmla="*/ 25441 h 656107"/>
                  <a:gd name="connsiteX3" fmla="*/ 151248 w 283852"/>
                  <a:gd name="connsiteY3" fmla="*/ 362 h 656107"/>
                  <a:gd name="connsiteX4" fmla="*/ 158754 w 283852"/>
                  <a:gd name="connsiteY4" fmla="*/ 4 h 656107"/>
                  <a:gd name="connsiteX5" fmla="*/ 213141 w 283852"/>
                  <a:gd name="connsiteY5" fmla="*/ 13825 h 656107"/>
                  <a:gd name="connsiteX6" fmla="*/ 214690 w 283852"/>
                  <a:gd name="connsiteY6" fmla="*/ 14659 h 656107"/>
                  <a:gd name="connsiteX7" fmla="*/ 257997 w 283852"/>
                  <a:gd name="connsiteY7" fmla="*/ 53975 h 656107"/>
                  <a:gd name="connsiteX8" fmla="*/ 257997 w 283852"/>
                  <a:gd name="connsiteY8" fmla="*/ 53975 h 656107"/>
                  <a:gd name="connsiteX9" fmla="*/ 283851 w 283852"/>
                  <a:gd name="connsiteY9" fmla="*/ 138028 h 656107"/>
                  <a:gd name="connsiteX10" fmla="*/ 180020 w 283852"/>
                  <a:gd name="connsiteY10" fmla="*/ 274145 h 656107"/>
                  <a:gd name="connsiteX11" fmla="*/ 157265 w 283852"/>
                  <a:gd name="connsiteY11" fmla="*/ 606188 h 656107"/>
                  <a:gd name="connsiteX12" fmla="*/ 114434 w 283852"/>
                  <a:gd name="connsiteY12" fmla="*/ 656107 h 656107"/>
                  <a:gd name="connsiteX13" fmla="*/ 0 w 283852"/>
                  <a:gd name="connsiteY13" fmla="*/ 656107 h 65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3852" h="656107">
                    <a:moveTo>
                      <a:pt x="11795" y="429027"/>
                    </a:moveTo>
                    <a:lnTo>
                      <a:pt x="32823" y="122063"/>
                    </a:lnTo>
                    <a:cubicBezTo>
                      <a:pt x="35861" y="78696"/>
                      <a:pt x="56949" y="42597"/>
                      <a:pt x="86436" y="25441"/>
                    </a:cubicBezTo>
                    <a:cubicBezTo>
                      <a:pt x="104984" y="10680"/>
                      <a:pt x="127595" y="1931"/>
                      <a:pt x="151248" y="362"/>
                    </a:cubicBezTo>
                    <a:cubicBezTo>
                      <a:pt x="153741" y="94"/>
                      <a:pt x="156247" y="-25"/>
                      <a:pt x="158754" y="4"/>
                    </a:cubicBezTo>
                    <a:cubicBezTo>
                      <a:pt x="177751" y="8"/>
                      <a:pt x="196447" y="4759"/>
                      <a:pt x="213141" y="13825"/>
                    </a:cubicBezTo>
                    <a:lnTo>
                      <a:pt x="214690" y="14659"/>
                    </a:lnTo>
                    <a:cubicBezTo>
                      <a:pt x="231951" y="24267"/>
                      <a:pt x="246769" y="37720"/>
                      <a:pt x="257997" y="53975"/>
                    </a:cubicBezTo>
                    <a:lnTo>
                      <a:pt x="257997" y="53975"/>
                    </a:lnTo>
                    <a:cubicBezTo>
                      <a:pt x="274992" y="78697"/>
                      <a:pt x="284014" y="108028"/>
                      <a:pt x="283851" y="138028"/>
                    </a:cubicBezTo>
                    <a:cubicBezTo>
                      <a:pt x="283851" y="206235"/>
                      <a:pt x="238994" y="263125"/>
                      <a:pt x="180020" y="274145"/>
                    </a:cubicBezTo>
                    <a:lnTo>
                      <a:pt x="157265" y="606188"/>
                    </a:lnTo>
                    <a:cubicBezTo>
                      <a:pt x="155299" y="634424"/>
                      <a:pt x="136772" y="656107"/>
                      <a:pt x="114434" y="656107"/>
                    </a:cubicBezTo>
                    <a:lnTo>
                      <a:pt x="0" y="656107"/>
                    </a:lnTo>
                    <a:close/>
                  </a:path>
                </a:pathLst>
              </a:custGeom>
              <a:solidFill>
                <a:srgbClr val="FFFFFF">
                  <a:alpha val="1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49" name="Forma Livre: Forma 2348">
                <a:extLst>
                  <a:ext uri="{FF2B5EF4-FFF2-40B4-BE49-F238E27FC236}">
                    <a16:creationId xmlns:a16="http://schemas.microsoft.com/office/drawing/2014/main" id="{4B9C4C95-C591-0C0B-499F-06DA1911B5E7}"/>
                  </a:ext>
                </a:extLst>
              </p:cNvPr>
              <p:cNvSpPr/>
              <p:nvPr/>
            </p:nvSpPr>
            <p:spPr>
              <a:xfrm>
                <a:off x="1771231" y="6565029"/>
                <a:ext cx="388222" cy="150030"/>
              </a:xfrm>
              <a:custGeom>
                <a:avLst/>
                <a:gdLst>
                  <a:gd name="connsiteX0" fmla="*/ 368380 w 388222"/>
                  <a:gd name="connsiteY0" fmla="*/ 17216 h 150030"/>
                  <a:gd name="connsiteX1" fmla="*/ 194555 w 388222"/>
                  <a:gd name="connsiteY1" fmla="*/ 75416 h 150030"/>
                  <a:gd name="connsiteX2" fmla="*/ 57961 w 388222"/>
                  <a:gd name="connsiteY2" fmla="*/ 8578 h 150030"/>
                  <a:gd name="connsiteX3" fmla="*/ 0 w 388222"/>
                  <a:gd name="connsiteY3" fmla="*/ 0 h 150030"/>
                  <a:gd name="connsiteX4" fmla="*/ 73867 w 388222"/>
                  <a:gd name="connsiteY4" fmla="*/ 94895 h 150030"/>
                  <a:gd name="connsiteX5" fmla="*/ 163758 w 388222"/>
                  <a:gd name="connsiteY5" fmla="*/ 142551 h 150030"/>
                  <a:gd name="connsiteX6" fmla="*/ 336927 w 388222"/>
                  <a:gd name="connsiteY6" fmla="*/ 121403 h 150030"/>
                  <a:gd name="connsiteX7" fmla="*/ 383869 w 388222"/>
                  <a:gd name="connsiteY7" fmla="*/ 88402 h 150030"/>
                  <a:gd name="connsiteX8" fmla="*/ 368380 w 388222"/>
                  <a:gd name="connsiteY8" fmla="*/ 17216 h 15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222" h="150030">
                    <a:moveTo>
                      <a:pt x="368380" y="17216"/>
                    </a:moveTo>
                    <a:cubicBezTo>
                      <a:pt x="310300" y="28713"/>
                      <a:pt x="195270" y="78156"/>
                      <a:pt x="194555" y="75416"/>
                    </a:cubicBezTo>
                    <a:cubicBezTo>
                      <a:pt x="194555" y="75416"/>
                      <a:pt x="97695" y="52481"/>
                      <a:pt x="57961" y="8578"/>
                    </a:cubicBezTo>
                    <a:cubicBezTo>
                      <a:pt x="57961" y="8578"/>
                      <a:pt x="19956" y="3872"/>
                      <a:pt x="0" y="0"/>
                    </a:cubicBezTo>
                    <a:cubicBezTo>
                      <a:pt x="14476" y="34014"/>
                      <a:pt x="42593" y="75237"/>
                      <a:pt x="73867" y="94895"/>
                    </a:cubicBezTo>
                    <a:cubicBezTo>
                      <a:pt x="113600" y="119855"/>
                      <a:pt x="124442" y="127420"/>
                      <a:pt x="163758" y="142551"/>
                    </a:cubicBezTo>
                    <a:cubicBezTo>
                      <a:pt x="212962" y="161256"/>
                      <a:pt x="288259" y="141359"/>
                      <a:pt x="336927" y="121403"/>
                    </a:cubicBezTo>
                    <a:cubicBezTo>
                      <a:pt x="354798" y="114076"/>
                      <a:pt x="373325" y="104724"/>
                      <a:pt x="383869" y="88402"/>
                    </a:cubicBezTo>
                    <a:cubicBezTo>
                      <a:pt x="394412" y="72080"/>
                      <a:pt x="384464" y="28117"/>
                      <a:pt x="368380" y="172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0" name="Forma Livre: Forma 2349">
                <a:extLst>
                  <a:ext uri="{FF2B5EF4-FFF2-40B4-BE49-F238E27FC236}">
                    <a16:creationId xmlns:a16="http://schemas.microsoft.com/office/drawing/2014/main" id="{69E91F0F-83E6-62C5-B131-9D81B6A23813}"/>
                  </a:ext>
                </a:extLst>
              </p:cNvPr>
              <p:cNvSpPr/>
              <p:nvPr/>
            </p:nvSpPr>
            <p:spPr>
              <a:xfrm>
                <a:off x="1771301" y="6565028"/>
                <a:ext cx="388222" cy="150030"/>
              </a:xfrm>
              <a:custGeom>
                <a:avLst/>
                <a:gdLst>
                  <a:gd name="connsiteX0" fmla="*/ 368380 w 388222"/>
                  <a:gd name="connsiteY0" fmla="*/ 17216 h 150030"/>
                  <a:gd name="connsiteX1" fmla="*/ 194555 w 388222"/>
                  <a:gd name="connsiteY1" fmla="*/ 75416 h 150030"/>
                  <a:gd name="connsiteX2" fmla="*/ 57961 w 388222"/>
                  <a:gd name="connsiteY2" fmla="*/ 8578 h 150030"/>
                  <a:gd name="connsiteX3" fmla="*/ 0 w 388222"/>
                  <a:gd name="connsiteY3" fmla="*/ 0 h 150030"/>
                  <a:gd name="connsiteX4" fmla="*/ 73867 w 388222"/>
                  <a:gd name="connsiteY4" fmla="*/ 94895 h 150030"/>
                  <a:gd name="connsiteX5" fmla="*/ 163758 w 388222"/>
                  <a:gd name="connsiteY5" fmla="*/ 142551 h 150030"/>
                  <a:gd name="connsiteX6" fmla="*/ 336927 w 388222"/>
                  <a:gd name="connsiteY6" fmla="*/ 121403 h 150030"/>
                  <a:gd name="connsiteX7" fmla="*/ 383869 w 388222"/>
                  <a:gd name="connsiteY7" fmla="*/ 88402 h 150030"/>
                  <a:gd name="connsiteX8" fmla="*/ 368380 w 388222"/>
                  <a:gd name="connsiteY8" fmla="*/ 17216 h 150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8222" h="150030">
                    <a:moveTo>
                      <a:pt x="368380" y="17216"/>
                    </a:moveTo>
                    <a:cubicBezTo>
                      <a:pt x="310300" y="28713"/>
                      <a:pt x="195270" y="78156"/>
                      <a:pt x="194555" y="75416"/>
                    </a:cubicBezTo>
                    <a:cubicBezTo>
                      <a:pt x="194555" y="75416"/>
                      <a:pt x="97695" y="52481"/>
                      <a:pt x="57961" y="8578"/>
                    </a:cubicBezTo>
                    <a:cubicBezTo>
                      <a:pt x="57961" y="8578"/>
                      <a:pt x="19956" y="3872"/>
                      <a:pt x="0" y="0"/>
                    </a:cubicBezTo>
                    <a:cubicBezTo>
                      <a:pt x="14476" y="34014"/>
                      <a:pt x="42593" y="75237"/>
                      <a:pt x="73867" y="94895"/>
                    </a:cubicBezTo>
                    <a:cubicBezTo>
                      <a:pt x="113600" y="119855"/>
                      <a:pt x="124442" y="127420"/>
                      <a:pt x="163758" y="142551"/>
                    </a:cubicBezTo>
                    <a:cubicBezTo>
                      <a:pt x="212962" y="161256"/>
                      <a:pt x="288259" y="141359"/>
                      <a:pt x="336927" y="121403"/>
                    </a:cubicBezTo>
                    <a:cubicBezTo>
                      <a:pt x="354798" y="114076"/>
                      <a:pt x="373325" y="104724"/>
                      <a:pt x="383869" y="88402"/>
                    </a:cubicBezTo>
                    <a:cubicBezTo>
                      <a:pt x="394412" y="72080"/>
                      <a:pt x="384464" y="28117"/>
                      <a:pt x="368380" y="17216"/>
                    </a:cubicBezTo>
                    <a:close/>
                  </a:path>
                </a:pathLst>
              </a:custGeom>
              <a:solidFill>
                <a:srgbClr val="000000">
                  <a:alpha val="21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1" name="Forma Livre: Forma 2350">
                <a:extLst>
                  <a:ext uri="{FF2B5EF4-FFF2-40B4-BE49-F238E27FC236}">
                    <a16:creationId xmlns:a16="http://schemas.microsoft.com/office/drawing/2014/main" id="{704ED8CF-AD22-DE24-8485-3B1F23F32B76}"/>
                  </a:ext>
                </a:extLst>
              </p:cNvPr>
              <p:cNvSpPr/>
              <p:nvPr/>
            </p:nvSpPr>
            <p:spPr>
              <a:xfrm>
                <a:off x="1812116" y="6424144"/>
                <a:ext cx="103910" cy="165906"/>
              </a:xfrm>
              <a:custGeom>
                <a:avLst/>
                <a:gdLst>
                  <a:gd name="connsiteX0" fmla="*/ 100415 w 103910"/>
                  <a:gd name="connsiteY0" fmla="*/ 161497 h 165906"/>
                  <a:gd name="connsiteX1" fmla="*/ 22974 w 103910"/>
                  <a:gd name="connsiteY1" fmla="*/ 165905 h 165906"/>
                  <a:gd name="connsiteX2" fmla="*/ 18447 w 103910"/>
                  <a:gd name="connsiteY2" fmla="*/ 162093 h 165906"/>
                  <a:gd name="connsiteX3" fmla="*/ 40 w 103910"/>
                  <a:gd name="connsiteY3" fmla="*/ 8700 h 165906"/>
                  <a:gd name="connsiteX4" fmla="*/ 3155 w 103910"/>
                  <a:gd name="connsiteY4" fmla="*/ 4508 h 165906"/>
                  <a:gd name="connsiteX5" fmla="*/ 3555 w 103910"/>
                  <a:gd name="connsiteY5" fmla="*/ 4471 h 165906"/>
                  <a:gd name="connsiteX6" fmla="*/ 80042 w 103910"/>
                  <a:gd name="connsiteY6" fmla="*/ 3 h 165906"/>
                  <a:gd name="connsiteX7" fmla="*/ 84570 w 103910"/>
                  <a:gd name="connsiteY7" fmla="*/ 3815 h 165906"/>
                  <a:gd name="connsiteX8" fmla="*/ 103870 w 103910"/>
                  <a:gd name="connsiteY8" fmla="*/ 157267 h 165906"/>
                  <a:gd name="connsiteX9" fmla="*/ 100758 w 103910"/>
                  <a:gd name="connsiteY9" fmla="*/ 161462 h 165906"/>
                  <a:gd name="connsiteX10" fmla="*/ 100415 w 103910"/>
                  <a:gd name="connsiteY10" fmla="*/ 161497 h 165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910" h="165906">
                    <a:moveTo>
                      <a:pt x="100415" y="161497"/>
                    </a:moveTo>
                    <a:lnTo>
                      <a:pt x="22974" y="165905"/>
                    </a:lnTo>
                    <a:cubicBezTo>
                      <a:pt x="20719" y="165959"/>
                      <a:pt x="18777" y="164324"/>
                      <a:pt x="18447" y="162093"/>
                    </a:cubicBezTo>
                    <a:lnTo>
                      <a:pt x="40" y="8700"/>
                    </a:lnTo>
                    <a:cubicBezTo>
                      <a:pt x="-258" y="6682"/>
                      <a:pt x="1137" y="4805"/>
                      <a:pt x="3155" y="4508"/>
                    </a:cubicBezTo>
                    <a:cubicBezTo>
                      <a:pt x="3288" y="4488"/>
                      <a:pt x="3421" y="4476"/>
                      <a:pt x="3555" y="4471"/>
                    </a:cubicBezTo>
                    <a:lnTo>
                      <a:pt x="80042" y="3"/>
                    </a:lnTo>
                    <a:cubicBezTo>
                      <a:pt x="82307" y="-79"/>
                      <a:pt x="84265" y="1570"/>
                      <a:pt x="84570" y="3815"/>
                    </a:cubicBezTo>
                    <a:lnTo>
                      <a:pt x="103870" y="157267"/>
                    </a:lnTo>
                    <a:cubicBezTo>
                      <a:pt x="104169" y="159285"/>
                      <a:pt x="102776" y="161163"/>
                      <a:pt x="100758" y="161462"/>
                    </a:cubicBezTo>
                    <a:cubicBezTo>
                      <a:pt x="100645" y="161479"/>
                      <a:pt x="100530" y="161491"/>
                      <a:pt x="100415" y="16149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2" name="Forma Livre: Forma 2351">
                <a:extLst>
                  <a:ext uri="{FF2B5EF4-FFF2-40B4-BE49-F238E27FC236}">
                    <a16:creationId xmlns:a16="http://schemas.microsoft.com/office/drawing/2014/main" id="{41756E82-276C-63B4-EEFB-B7554F37622C}"/>
                  </a:ext>
                </a:extLst>
              </p:cNvPr>
              <p:cNvSpPr/>
              <p:nvPr/>
            </p:nvSpPr>
            <p:spPr>
              <a:xfrm>
                <a:off x="1812116" y="6424144"/>
                <a:ext cx="103910" cy="165906"/>
              </a:xfrm>
              <a:custGeom>
                <a:avLst/>
                <a:gdLst>
                  <a:gd name="connsiteX0" fmla="*/ 100415 w 103910"/>
                  <a:gd name="connsiteY0" fmla="*/ 161497 h 165906"/>
                  <a:gd name="connsiteX1" fmla="*/ 22974 w 103910"/>
                  <a:gd name="connsiteY1" fmla="*/ 165905 h 165906"/>
                  <a:gd name="connsiteX2" fmla="*/ 18447 w 103910"/>
                  <a:gd name="connsiteY2" fmla="*/ 162093 h 165906"/>
                  <a:gd name="connsiteX3" fmla="*/ 40 w 103910"/>
                  <a:gd name="connsiteY3" fmla="*/ 8700 h 165906"/>
                  <a:gd name="connsiteX4" fmla="*/ 3155 w 103910"/>
                  <a:gd name="connsiteY4" fmla="*/ 4508 h 165906"/>
                  <a:gd name="connsiteX5" fmla="*/ 3555 w 103910"/>
                  <a:gd name="connsiteY5" fmla="*/ 4471 h 165906"/>
                  <a:gd name="connsiteX6" fmla="*/ 80042 w 103910"/>
                  <a:gd name="connsiteY6" fmla="*/ 3 h 165906"/>
                  <a:gd name="connsiteX7" fmla="*/ 84570 w 103910"/>
                  <a:gd name="connsiteY7" fmla="*/ 3815 h 165906"/>
                  <a:gd name="connsiteX8" fmla="*/ 103870 w 103910"/>
                  <a:gd name="connsiteY8" fmla="*/ 157267 h 165906"/>
                  <a:gd name="connsiteX9" fmla="*/ 100758 w 103910"/>
                  <a:gd name="connsiteY9" fmla="*/ 161462 h 165906"/>
                  <a:gd name="connsiteX10" fmla="*/ 100415 w 103910"/>
                  <a:gd name="connsiteY10" fmla="*/ 161497 h 165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910" h="165906">
                    <a:moveTo>
                      <a:pt x="100415" y="161497"/>
                    </a:moveTo>
                    <a:lnTo>
                      <a:pt x="22974" y="165905"/>
                    </a:lnTo>
                    <a:cubicBezTo>
                      <a:pt x="20719" y="165959"/>
                      <a:pt x="18777" y="164324"/>
                      <a:pt x="18447" y="162093"/>
                    </a:cubicBezTo>
                    <a:lnTo>
                      <a:pt x="40" y="8700"/>
                    </a:lnTo>
                    <a:cubicBezTo>
                      <a:pt x="-258" y="6682"/>
                      <a:pt x="1137" y="4805"/>
                      <a:pt x="3155" y="4508"/>
                    </a:cubicBezTo>
                    <a:cubicBezTo>
                      <a:pt x="3288" y="4488"/>
                      <a:pt x="3421" y="4476"/>
                      <a:pt x="3555" y="4471"/>
                    </a:cubicBezTo>
                    <a:lnTo>
                      <a:pt x="80042" y="3"/>
                    </a:lnTo>
                    <a:cubicBezTo>
                      <a:pt x="82307" y="-79"/>
                      <a:pt x="84265" y="1570"/>
                      <a:pt x="84570" y="3815"/>
                    </a:cubicBezTo>
                    <a:lnTo>
                      <a:pt x="103870" y="157267"/>
                    </a:lnTo>
                    <a:cubicBezTo>
                      <a:pt x="104169" y="159285"/>
                      <a:pt x="102776" y="161163"/>
                      <a:pt x="100758" y="161462"/>
                    </a:cubicBezTo>
                    <a:cubicBezTo>
                      <a:pt x="100645" y="161479"/>
                      <a:pt x="100530" y="161491"/>
                      <a:pt x="100415" y="161497"/>
                    </a:cubicBezTo>
                    <a:close/>
                  </a:path>
                </a:pathLst>
              </a:custGeom>
              <a:solidFill>
                <a:srgbClr val="FFFFFF">
                  <a:alpha val="7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3" name="Forma Livre: Forma 2352">
                <a:extLst>
                  <a:ext uri="{FF2B5EF4-FFF2-40B4-BE49-F238E27FC236}">
                    <a16:creationId xmlns:a16="http://schemas.microsoft.com/office/drawing/2014/main" id="{6C36AF2E-A53E-D684-37BF-C03FEB01C721}"/>
                  </a:ext>
                </a:extLst>
              </p:cNvPr>
              <p:cNvSpPr/>
              <p:nvPr/>
            </p:nvSpPr>
            <p:spPr>
              <a:xfrm>
                <a:off x="1809194" y="6421937"/>
                <a:ext cx="103975" cy="165614"/>
              </a:xfrm>
              <a:custGeom>
                <a:avLst/>
                <a:gdLst>
                  <a:gd name="connsiteX0" fmla="*/ 99882 w 103975"/>
                  <a:gd name="connsiteY0" fmla="*/ 161380 h 165614"/>
                  <a:gd name="connsiteX1" fmla="*/ 24585 w 103975"/>
                  <a:gd name="connsiteY1" fmla="*/ 165610 h 165614"/>
                  <a:gd name="connsiteX2" fmla="*/ 19343 w 103975"/>
                  <a:gd name="connsiteY2" fmla="*/ 161261 h 165614"/>
                  <a:gd name="connsiteX3" fmla="*/ 43 w 103975"/>
                  <a:gd name="connsiteY3" fmla="*/ 9179 h 165614"/>
                  <a:gd name="connsiteX4" fmla="*/ 3746 w 103975"/>
                  <a:gd name="connsiteY4" fmla="*/ 4269 h 165614"/>
                  <a:gd name="connsiteX5" fmla="*/ 4093 w 103975"/>
                  <a:gd name="connsiteY5" fmla="*/ 4235 h 165614"/>
                  <a:gd name="connsiteX6" fmla="*/ 79390 w 103975"/>
                  <a:gd name="connsiteY6" fmla="*/ 5 h 165614"/>
                  <a:gd name="connsiteX7" fmla="*/ 84632 w 103975"/>
                  <a:gd name="connsiteY7" fmla="*/ 4354 h 165614"/>
                  <a:gd name="connsiteX8" fmla="*/ 103933 w 103975"/>
                  <a:gd name="connsiteY8" fmla="*/ 156495 h 165614"/>
                  <a:gd name="connsiteX9" fmla="*/ 100286 w 103975"/>
                  <a:gd name="connsiteY9" fmla="*/ 161342 h 165614"/>
                  <a:gd name="connsiteX10" fmla="*/ 99882 w 103975"/>
                  <a:gd name="connsiteY10" fmla="*/ 161380 h 16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975" h="165614">
                    <a:moveTo>
                      <a:pt x="99882" y="161380"/>
                    </a:moveTo>
                    <a:lnTo>
                      <a:pt x="24585" y="165610"/>
                    </a:lnTo>
                    <a:cubicBezTo>
                      <a:pt x="21978" y="165727"/>
                      <a:pt x="19709" y="163845"/>
                      <a:pt x="19343" y="161261"/>
                    </a:cubicBezTo>
                    <a:lnTo>
                      <a:pt x="43" y="9179"/>
                    </a:lnTo>
                    <a:cubicBezTo>
                      <a:pt x="-291" y="6800"/>
                      <a:pt x="1367" y="4602"/>
                      <a:pt x="3746" y="4269"/>
                    </a:cubicBezTo>
                    <a:cubicBezTo>
                      <a:pt x="3861" y="4253"/>
                      <a:pt x="3977" y="4242"/>
                      <a:pt x="4093" y="4235"/>
                    </a:cubicBezTo>
                    <a:lnTo>
                      <a:pt x="79390" y="5"/>
                    </a:lnTo>
                    <a:cubicBezTo>
                      <a:pt x="81997" y="-113"/>
                      <a:pt x="84266" y="1770"/>
                      <a:pt x="84632" y="4354"/>
                    </a:cubicBezTo>
                    <a:lnTo>
                      <a:pt x="103933" y="156495"/>
                    </a:lnTo>
                    <a:cubicBezTo>
                      <a:pt x="104264" y="158841"/>
                      <a:pt x="102631" y="161011"/>
                      <a:pt x="100286" y="161342"/>
                    </a:cubicBezTo>
                    <a:cubicBezTo>
                      <a:pt x="100152" y="161361"/>
                      <a:pt x="100017" y="161374"/>
                      <a:pt x="99882" y="161380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4" name="Forma Livre: Forma 2353">
                <a:extLst>
                  <a:ext uri="{FF2B5EF4-FFF2-40B4-BE49-F238E27FC236}">
                    <a16:creationId xmlns:a16="http://schemas.microsoft.com/office/drawing/2014/main" id="{CD794ECA-1688-CFB6-4952-6D8A790D9BB1}"/>
                  </a:ext>
                </a:extLst>
              </p:cNvPr>
              <p:cNvSpPr/>
              <p:nvPr/>
            </p:nvSpPr>
            <p:spPr>
              <a:xfrm>
                <a:off x="1809194" y="6421937"/>
                <a:ext cx="103975" cy="165614"/>
              </a:xfrm>
              <a:custGeom>
                <a:avLst/>
                <a:gdLst>
                  <a:gd name="connsiteX0" fmla="*/ 99882 w 103975"/>
                  <a:gd name="connsiteY0" fmla="*/ 161380 h 165614"/>
                  <a:gd name="connsiteX1" fmla="*/ 24585 w 103975"/>
                  <a:gd name="connsiteY1" fmla="*/ 165610 h 165614"/>
                  <a:gd name="connsiteX2" fmla="*/ 19343 w 103975"/>
                  <a:gd name="connsiteY2" fmla="*/ 161261 h 165614"/>
                  <a:gd name="connsiteX3" fmla="*/ 43 w 103975"/>
                  <a:gd name="connsiteY3" fmla="*/ 9179 h 165614"/>
                  <a:gd name="connsiteX4" fmla="*/ 3746 w 103975"/>
                  <a:gd name="connsiteY4" fmla="*/ 4269 h 165614"/>
                  <a:gd name="connsiteX5" fmla="*/ 4093 w 103975"/>
                  <a:gd name="connsiteY5" fmla="*/ 4235 h 165614"/>
                  <a:gd name="connsiteX6" fmla="*/ 79390 w 103975"/>
                  <a:gd name="connsiteY6" fmla="*/ 5 h 165614"/>
                  <a:gd name="connsiteX7" fmla="*/ 84632 w 103975"/>
                  <a:gd name="connsiteY7" fmla="*/ 4354 h 165614"/>
                  <a:gd name="connsiteX8" fmla="*/ 103933 w 103975"/>
                  <a:gd name="connsiteY8" fmla="*/ 156495 h 165614"/>
                  <a:gd name="connsiteX9" fmla="*/ 100286 w 103975"/>
                  <a:gd name="connsiteY9" fmla="*/ 161342 h 165614"/>
                  <a:gd name="connsiteX10" fmla="*/ 99882 w 103975"/>
                  <a:gd name="connsiteY10" fmla="*/ 161380 h 16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975" h="165614">
                    <a:moveTo>
                      <a:pt x="99882" y="161380"/>
                    </a:moveTo>
                    <a:lnTo>
                      <a:pt x="24585" y="165610"/>
                    </a:lnTo>
                    <a:cubicBezTo>
                      <a:pt x="21978" y="165727"/>
                      <a:pt x="19709" y="163845"/>
                      <a:pt x="19343" y="161261"/>
                    </a:cubicBezTo>
                    <a:lnTo>
                      <a:pt x="43" y="9179"/>
                    </a:lnTo>
                    <a:cubicBezTo>
                      <a:pt x="-291" y="6800"/>
                      <a:pt x="1367" y="4602"/>
                      <a:pt x="3746" y="4269"/>
                    </a:cubicBezTo>
                    <a:cubicBezTo>
                      <a:pt x="3861" y="4253"/>
                      <a:pt x="3977" y="4242"/>
                      <a:pt x="4093" y="4235"/>
                    </a:cubicBezTo>
                    <a:lnTo>
                      <a:pt x="79390" y="5"/>
                    </a:lnTo>
                    <a:cubicBezTo>
                      <a:pt x="81997" y="-113"/>
                      <a:pt x="84266" y="1770"/>
                      <a:pt x="84632" y="4354"/>
                    </a:cubicBezTo>
                    <a:lnTo>
                      <a:pt x="103933" y="156495"/>
                    </a:lnTo>
                    <a:cubicBezTo>
                      <a:pt x="104264" y="158841"/>
                      <a:pt x="102631" y="161011"/>
                      <a:pt x="100286" y="161342"/>
                    </a:cubicBezTo>
                    <a:cubicBezTo>
                      <a:pt x="100152" y="161361"/>
                      <a:pt x="100017" y="161374"/>
                      <a:pt x="99882" y="161380"/>
                    </a:cubicBez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5" name="Forma Livre: Forma 2354">
                <a:extLst>
                  <a:ext uri="{FF2B5EF4-FFF2-40B4-BE49-F238E27FC236}">
                    <a16:creationId xmlns:a16="http://schemas.microsoft.com/office/drawing/2014/main" id="{8E0786FC-9D34-A18E-1B42-E0463BE4B6F7}"/>
                  </a:ext>
                </a:extLst>
              </p:cNvPr>
              <p:cNvSpPr/>
              <p:nvPr/>
            </p:nvSpPr>
            <p:spPr>
              <a:xfrm>
                <a:off x="1813153" y="6430094"/>
                <a:ext cx="26242" cy="44630"/>
              </a:xfrm>
              <a:custGeom>
                <a:avLst/>
                <a:gdLst>
                  <a:gd name="connsiteX0" fmla="*/ 21163 w 26242"/>
                  <a:gd name="connsiteY0" fmla="*/ 1678 h 44630"/>
                  <a:gd name="connsiteX1" fmla="*/ 26226 w 26242"/>
                  <a:gd name="connsiteY1" fmla="*/ 41530 h 44630"/>
                  <a:gd name="connsiteX2" fmla="*/ 24637 w 26242"/>
                  <a:gd name="connsiteY2" fmla="*/ 43602 h 44630"/>
                  <a:gd name="connsiteX3" fmla="*/ 24499 w 26242"/>
                  <a:gd name="connsiteY3" fmla="*/ 43615 h 44630"/>
                  <a:gd name="connsiteX4" fmla="*/ 7343 w 26242"/>
                  <a:gd name="connsiteY4" fmla="*/ 44568 h 44630"/>
                  <a:gd name="connsiteX5" fmla="*/ 6330 w 26242"/>
                  <a:gd name="connsiteY5" fmla="*/ 44568 h 44630"/>
                  <a:gd name="connsiteX6" fmla="*/ 5079 w 26242"/>
                  <a:gd name="connsiteY6" fmla="*/ 42959 h 44630"/>
                  <a:gd name="connsiteX7" fmla="*/ 16 w 26242"/>
                  <a:gd name="connsiteY7" fmla="*/ 3107 h 44630"/>
                  <a:gd name="connsiteX8" fmla="*/ 1665 w 26242"/>
                  <a:gd name="connsiteY8" fmla="*/ 975 h 44630"/>
                  <a:gd name="connsiteX9" fmla="*/ 1803 w 26242"/>
                  <a:gd name="connsiteY9" fmla="*/ 963 h 44630"/>
                  <a:gd name="connsiteX10" fmla="*/ 18899 w 26242"/>
                  <a:gd name="connsiteY10" fmla="*/ 10 h 44630"/>
                  <a:gd name="connsiteX11" fmla="*/ 20746 w 26242"/>
                  <a:gd name="connsiteY11" fmla="*/ 963 h 44630"/>
                  <a:gd name="connsiteX12" fmla="*/ 21163 w 26242"/>
                  <a:gd name="connsiteY12" fmla="*/ 1678 h 4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42" h="44630">
                    <a:moveTo>
                      <a:pt x="21163" y="1678"/>
                    </a:moveTo>
                    <a:lnTo>
                      <a:pt x="26226" y="41530"/>
                    </a:lnTo>
                    <a:cubicBezTo>
                      <a:pt x="26359" y="42541"/>
                      <a:pt x="25648" y="43469"/>
                      <a:pt x="24637" y="43602"/>
                    </a:cubicBezTo>
                    <a:cubicBezTo>
                      <a:pt x="24591" y="43608"/>
                      <a:pt x="24545" y="43612"/>
                      <a:pt x="24499" y="43615"/>
                    </a:cubicBezTo>
                    <a:lnTo>
                      <a:pt x="7343" y="44568"/>
                    </a:lnTo>
                    <a:cubicBezTo>
                      <a:pt x="7010" y="44651"/>
                      <a:pt x="6662" y="44651"/>
                      <a:pt x="6330" y="44568"/>
                    </a:cubicBezTo>
                    <a:cubicBezTo>
                      <a:pt x="5661" y="44286"/>
                      <a:pt x="5188" y="43677"/>
                      <a:pt x="5079" y="42959"/>
                    </a:cubicBezTo>
                    <a:lnTo>
                      <a:pt x="16" y="3107"/>
                    </a:lnTo>
                    <a:cubicBezTo>
                      <a:pt x="-118" y="2063"/>
                      <a:pt x="621" y="1108"/>
                      <a:pt x="1665" y="975"/>
                    </a:cubicBezTo>
                    <a:cubicBezTo>
                      <a:pt x="1711" y="969"/>
                      <a:pt x="1757" y="965"/>
                      <a:pt x="1803" y="963"/>
                    </a:cubicBezTo>
                    <a:lnTo>
                      <a:pt x="18899" y="10"/>
                    </a:lnTo>
                    <a:cubicBezTo>
                      <a:pt x="19649" y="-66"/>
                      <a:pt x="20373" y="308"/>
                      <a:pt x="20746" y="963"/>
                    </a:cubicBezTo>
                    <a:cubicBezTo>
                      <a:pt x="20941" y="1164"/>
                      <a:pt x="21084" y="1409"/>
                      <a:pt x="21163" y="1678"/>
                    </a:cubicBezTo>
                    <a:close/>
                  </a:path>
                </a:pathLst>
              </a:custGeom>
              <a:solidFill>
                <a:srgbClr val="000000">
                  <a:alpha val="4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6" name="Forma Livre: Forma 2355">
                <a:extLst>
                  <a:ext uri="{FF2B5EF4-FFF2-40B4-BE49-F238E27FC236}">
                    <a16:creationId xmlns:a16="http://schemas.microsoft.com/office/drawing/2014/main" id="{ABD0EF3E-7711-C28F-4912-94FB132DCCF6}"/>
                  </a:ext>
                </a:extLst>
              </p:cNvPr>
              <p:cNvSpPr/>
              <p:nvPr/>
            </p:nvSpPr>
            <p:spPr>
              <a:xfrm>
                <a:off x="1819483" y="6430580"/>
                <a:ext cx="20805" cy="44859"/>
              </a:xfrm>
              <a:custGeom>
                <a:avLst/>
                <a:gdLst>
                  <a:gd name="connsiteX0" fmla="*/ 15727 w 20805"/>
                  <a:gd name="connsiteY0" fmla="*/ 1906 h 44859"/>
                  <a:gd name="connsiteX1" fmla="*/ 20790 w 20805"/>
                  <a:gd name="connsiteY1" fmla="*/ 41758 h 44859"/>
                  <a:gd name="connsiteX2" fmla="*/ 19145 w 20805"/>
                  <a:gd name="connsiteY2" fmla="*/ 43894 h 44859"/>
                  <a:gd name="connsiteX3" fmla="*/ 19062 w 20805"/>
                  <a:gd name="connsiteY3" fmla="*/ 43903 h 44859"/>
                  <a:gd name="connsiteX4" fmla="*/ 1906 w 20805"/>
                  <a:gd name="connsiteY4" fmla="*/ 44856 h 44859"/>
                  <a:gd name="connsiteX5" fmla="*/ 0 w 20805"/>
                  <a:gd name="connsiteY5" fmla="*/ 43843 h 44859"/>
                  <a:gd name="connsiteX6" fmla="*/ 1013 w 20805"/>
                  <a:gd name="connsiteY6" fmla="*/ 43843 h 44859"/>
                  <a:gd name="connsiteX7" fmla="*/ 18169 w 20805"/>
                  <a:gd name="connsiteY7" fmla="*/ 42890 h 44859"/>
                  <a:gd name="connsiteX8" fmla="*/ 19909 w 20805"/>
                  <a:gd name="connsiteY8" fmla="*/ 40943 h 44859"/>
                  <a:gd name="connsiteX9" fmla="*/ 19897 w 20805"/>
                  <a:gd name="connsiteY9" fmla="*/ 40805 h 44859"/>
                  <a:gd name="connsiteX10" fmla="*/ 14833 w 20805"/>
                  <a:gd name="connsiteY10" fmla="*/ 953 h 44859"/>
                  <a:gd name="connsiteX11" fmla="*/ 14416 w 20805"/>
                  <a:gd name="connsiteY11" fmla="*/ 0 h 44859"/>
                  <a:gd name="connsiteX12" fmla="*/ 15726 w 20805"/>
                  <a:gd name="connsiteY12" fmla="*/ 1906 h 4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805" h="44859">
                    <a:moveTo>
                      <a:pt x="15727" y="1906"/>
                    </a:moveTo>
                    <a:lnTo>
                      <a:pt x="20790" y="41758"/>
                    </a:lnTo>
                    <a:cubicBezTo>
                      <a:pt x="20925" y="42803"/>
                      <a:pt x="20189" y="43759"/>
                      <a:pt x="19145" y="43894"/>
                    </a:cubicBezTo>
                    <a:cubicBezTo>
                      <a:pt x="19117" y="43898"/>
                      <a:pt x="19090" y="43901"/>
                      <a:pt x="19062" y="43903"/>
                    </a:cubicBezTo>
                    <a:lnTo>
                      <a:pt x="1906" y="44856"/>
                    </a:lnTo>
                    <a:cubicBezTo>
                      <a:pt x="1132" y="44899"/>
                      <a:pt x="398" y="44509"/>
                      <a:pt x="0" y="43843"/>
                    </a:cubicBezTo>
                    <a:cubicBezTo>
                      <a:pt x="332" y="43927"/>
                      <a:pt x="680" y="43927"/>
                      <a:pt x="1013" y="43843"/>
                    </a:cubicBezTo>
                    <a:lnTo>
                      <a:pt x="18169" y="42890"/>
                    </a:lnTo>
                    <a:cubicBezTo>
                      <a:pt x="19187" y="42833"/>
                      <a:pt x="19966" y="41962"/>
                      <a:pt x="19909" y="40943"/>
                    </a:cubicBezTo>
                    <a:cubicBezTo>
                      <a:pt x="19907" y="40897"/>
                      <a:pt x="19903" y="40851"/>
                      <a:pt x="19897" y="40805"/>
                    </a:cubicBezTo>
                    <a:lnTo>
                      <a:pt x="14833" y="953"/>
                    </a:lnTo>
                    <a:cubicBezTo>
                      <a:pt x="14795" y="600"/>
                      <a:pt x="14650" y="267"/>
                      <a:pt x="14416" y="0"/>
                    </a:cubicBezTo>
                    <a:cubicBezTo>
                      <a:pt x="15187" y="325"/>
                      <a:pt x="15699" y="1069"/>
                      <a:pt x="15726" y="1906"/>
                    </a:cubicBezTo>
                    <a:close/>
                  </a:path>
                </a:pathLst>
              </a:custGeom>
              <a:solidFill>
                <a:srgbClr val="000000">
                  <a:alpha val="5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7" name="Forma Livre: Forma 2356">
                <a:extLst>
                  <a:ext uri="{FF2B5EF4-FFF2-40B4-BE49-F238E27FC236}">
                    <a16:creationId xmlns:a16="http://schemas.microsoft.com/office/drawing/2014/main" id="{CD500679-E7F2-FF3C-3AED-420AF1BC994C}"/>
                  </a:ext>
                </a:extLst>
              </p:cNvPr>
              <p:cNvSpPr/>
              <p:nvPr/>
            </p:nvSpPr>
            <p:spPr>
              <a:xfrm>
                <a:off x="1817204" y="6434026"/>
                <a:ext cx="15459" cy="15267"/>
              </a:xfrm>
              <a:custGeom>
                <a:avLst/>
                <a:gdLst>
                  <a:gd name="connsiteX0" fmla="*/ 15385 w 15459"/>
                  <a:gd name="connsiteY0" fmla="*/ 7157 h 15267"/>
                  <a:gd name="connsiteX1" fmla="*/ 9391 w 15459"/>
                  <a:gd name="connsiteY1" fmla="*/ 15193 h 15267"/>
                  <a:gd name="connsiteX2" fmla="*/ 8713 w 15459"/>
                  <a:gd name="connsiteY2" fmla="*/ 15259 h 15267"/>
                  <a:gd name="connsiteX3" fmla="*/ 75 w 15459"/>
                  <a:gd name="connsiteY3" fmla="*/ 8051 h 15267"/>
                  <a:gd name="connsiteX4" fmla="*/ 6012 w 15459"/>
                  <a:gd name="connsiteY4" fmla="*/ 77 h 15267"/>
                  <a:gd name="connsiteX5" fmla="*/ 6747 w 15459"/>
                  <a:gd name="connsiteY5" fmla="*/ 9 h 15267"/>
                  <a:gd name="connsiteX6" fmla="*/ 15385 w 15459"/>
                  <a:gd name="connsiteY6" fmla="*/ 7157 h 1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59" h="15267">
                    <a:moveTo>
                      <a:pt x="15385" y="7157"/>
                    </a:moveTo>
                    <a:cubicBezTo>
                      <a:pt x="15948" y="11031"/>
                      <a:pt x="13265" y="14629"/>
                      <a:pt x="9391" y="15193"/>
                    </a:cubicBezTo>
                    <a:cubicBezTo>
                      <a:pt x="9166" y="15226"/>
                      <a:pt x="8940" y="15248"/>
                      <a:pt x="8713" y="15259"/>
                    </a:cubicBezTo>
                    <a:cubicBezTo>
                      <a:pt x="4402" y="15452"/>
                      <a:pt x="656" y="12326"/>
                      <a:pt x="75" y="8051"/>
                    </a:cubicBezTo>
                    <a:cubicBezTo>
                      <a:pt x="-487" y="4210"/>
                      <a:pt x="2171" y="640"/>
                      <a:pt x="6012" y="77"/>
                    </a:cubicBezTo>
                    <a:cubicBezTo>
                      <a:pt x="6256" y="42"/>
                      <a:pt x="6501" y="19"/>
                      <a:pt x="6747" y="9"/>
                    </a:cubicBezTo>
                    <a:cubicBezTo>
                      <a:pt x="11037" y="-188"/>
                      <a:pt x="14776" y="2906"/>
                      <a:pt x="15385" y="71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8" name="Forma Livre: Forma 2357">
                <a:extLst>
                  <a:ext uri="{FF2B5EF4-FFF2-40B4-BE49-F238E27FC236}">
                    <a16:creationId xmlns:a16="http://schemas.microsoft.com/office/drawing/2014/main" id="{845941C5-EFC5-BD48-2454-DFE0734E9215}"/>
                  </a:ext>
                </a:extLst>
              </p:cNvPr>
              <p:cNvSpPr/>
              <p:nvPr/>
            </p:nvSpPr>
            <p:spPr>
              <a:xfrm>
                <a:off x="1819726" y="6453928"/>
                <a:ext cx="15498" cy="15499"/>
              </a:xfrm>
              <a:custGeom>
                <a:avLst/>
                <a:gdLst>
                  <a:gd name="connsiteX0" fmla="*/ 15423 w 15498"/>
                  <a:gd name="connsiteY0" fmla="*/ 7449 h 15499"/>
                  <a:gd name="connsiteX1" fmla="*/ 9486 w 15498"/>
                  <a:gd name="connsiteY1" fmla="*/ 15423 h 15499"/>
                  <a:gd name="connsiteX2" fmla="*/ 8751 w 15498"/>
                  <a:gd name="connsiteY2" fmla="*/ 15491 h 15499"/>
                  <a:gd name="connsiteX3" fmla="*/ 114 w 15498"/>
                  <a:gd name="connsiteY3" fmla="*/ 8283 h 15499"/>
                  <a:gd name="connsiteX4" fmla="*/ 5778 w 15498"/>
                  <a:gd name="connsiteY4" fmla="*/ 114 h 15499"/>
                  <a:gd name="connsiteX5" fmla="*/ 6905 w 15498"/>
                  <a:gd name="connsiteY5" fmla="*/ 3 h 15499"/>
                  <a:gd name="connsiteX6" fmla="*/ 15423 w 15498"/>
                  <a:gd name="connsiteY6" fmla="*/ 7449 h 15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98" h="15499">
                    <a:moveTo>
                      <a:pt x="15423" y="7449"/>
                    </a:moveTo>
                    <a:cubicBezTo>
                      <a:pt x="15986" y="11291"/>
                      <a:pt x="13328" y="14861"/>
                      <a:pt x="9486" y="15423"/>
                    </a:cubicBezTo>
                    <a:cubicBezTo>
                      <a:pt x="9243" y="15459"/>
                      <a:pt x="8997" y="15481"/>
                      <a:pt x="8751" y="15491"/>
                    </a:cubicBezTo>
                    <a:cubicBezTo>
                      <a:pt x="4441" y="15685"/>
                      <a:pt x="695" y="12559"/>
                      <a:pt x="114" y="8283"/>
                    </a:cubicBezTo>
                    <a:cubicBezTo>
                      <a:pt x="-578" y="4463"/>
                      <a:pt x="1958" y="806"/>
                      <a:pt x="5778" y="114"/>
                    </a:cubicBezTo>
                    <a:cubicBezTo>
                      <a:pt x="6150" y="47"/>
                      <a:pt x="6527" y="10"/>
                      <a:pt x="6905" y="3"/>
                    </a:cubicBezTo>
                    <a:cubicBezTo>
                      <a:pt x="11251" y="-115"/>
                      <a:pt x="14959" y="3126"/>
                      <a:pt x="15423" y="7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59" name="Forma Livre: Forma 2358">
                <a:extLst>
                  <a:ext uri="{FF2B5EF4-FFF2-40B4-BE49-F238E27FC236}">
                    <a16:creationId xmlns:a16="http://schemas.microsoft.com/office/drawing/2014/main" id="{6401462A-85FF-4A75-4534-C8F0E70FD78A}"/>
                  </a:ext>
                </a:extLst>
              </p:cNvPr>
              <p:cNvSpPr/>
              <p:nvPr/>
            </p:nvSpPr>
            <p:spPr>
              <a:xfrm>
                <a:off x="1825846" y="6460127"/>
                <a:ext cx="3298" cy="3278"/>
              </a:xfrm>
              <a:custGeom>
                <a:avLst/>
                <a:gdLst>
                  <a:gd name="connsiteX0" fmla="*/ 3287 w 3298"/>
                  <a:gd name="connsiteY0" fmla="*/ 1549 h 3278"/>
                  <a:gd name="connsiteX1" fmla="*/ 1932 w 3298"/>
                  <a:gd name="connsiteY1" fmla="*/ 3269 h 3278"/>
                  <a:gd name="connsiteX2" fmla="*/ 1858 w 3298"/>
                  <a:gd name="connsiteY2" fmla="*/ 3276 h 3278"/>
                  <a:gd name="connsiteX3" fmla="*/ 11 w 3298"/>
                  <a:gd name="connsiteY3" fmla="*/ 1728 h 3278"/>
                  <a:gd name="connsiteX4" fmla="*/ 1366 w 3298"/>
                  <a:gd name="connsiteY4" fmla="*/ 7 h 3278"/>
                  <a:gd name="connsiteX5" fmla="*/ 1441 w 3298"/>
                  <a:gd name="connsiteY5" fmla="*/ 0 h 3278"/>
                  <a:gd name="connsiteX6" fmla="*/ 3287 w 3298"/>
                  <a:gd name="connsiteY6" fmla="*/ 1549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98" h="3278">
                    <a:moveTo>
                      <a:pt x="3287" y="1549"/>
                    </a:moveTo>
                    <a:cubicBezTo>
                      <a:pt x="3388" y="2398"/>
                      <a:pt x="2781" y="3169"/>
                      <a:pt x="1932" y="3269"/>
                    </a:cubicBezTo>
                    <a:cubicBezTo>
                      <a:pt x="1907" y="3272"/>
                      <a:pt x="1882" y="3275"/>
                      <a:pt x="1858" y="3276"/>
                    </a:cubicBezTo>
                    <a:cubicBezTo>
                      <a:pt x="934" y="3315"/>
                      <a:pt x="133" y="2644"/>
                      <a:pt x="11" y="1728"/>
                    </a:cubicBezTo>
                    <a:cubicBezTo>
                      <a:pt x="-90" y="878"/>
                      <a:pt x="517" y="108"/>
                      <a:pt x="1366" y="7"/>
                    </a:cubicBezTo>
                    <a:cubicBezTo>
                      <a:pt x="1391" y="4"/>
                      <a:pt x="1416" y="2"/>
                      <a:pt x="1441" y="0"/>
                    </a:cubicBezTo>
                    <a:cubicBezTo>
                      <a:pt x="2355" y="-12"/>
                      <a:pt x="3140" y="647"/>
                      <a:pt x="3287" y="1549"/>
                    </a:cubicBez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0" name="Forma Livre: Forma 2359">
                <a:extLst>
                  <a:ext uri="{FF2B5EF4-FFF2-40B4-BE49-F238E27FC236}">
                    <a16:creationId xmlns:a16="http://schemas.microsoft.com/office/drawing/2014/main" id="{3F247C77-6A0D-C2EC-1288-FFFA6591D9DA}"/>
                  </a:ext>
                </a:extLst>
              </p:cNvPr>
              <p:cNvSpPr/>
              <p:nvPr/>
            </p:nvSpPr>
            <p:spPr>
              <a:xfrm>
                <a:off x="1823344" y="6440467"/>
                <a:ext cx="3298" cy="3278"/>
              </a:xfrm>
              <a:custGeom>
                <a:avLst/>
                <a:gdLst>
                  <a:gd name="connsiteX0" fmla="*/ 3287 w 3298"/>
                  <a:gd name="connsiteY0" fmla="*/ 1550 h 3278"/>
                  <a:gd name="connsiteX1" fmla="*/ 1932 w 3298"/>
                  <a:gd name="connsiteY1" fmla="*/ 3271 h 3278"/>
                  <a:gd name="connsiteX2" fmla="*/ 1858 w 3298"/>
                  <a:gd name="connsiteY2" fmla="*/ 3278 h 3278"/>
                  <a:gd name="connsiteX3" fmla="*/ 11 w 3298"/>
                  <a:gd name="connsiteY3" fmla="*/ 1729 h 3278"/>
                  <a:gd name="connsiteX4" fmla="*/ 1366 w 3298"/>
                  <a:gd name="connsiteY4" fmla="*/ 9 h 3278"/>
                  <a:gd name="connsiteX5" fmla="*/ 1441 w 3298"/>
                  <a:gd name="connsiteY5" fmla="*/ 2 h 3278"/>
                  <a:gd name="connsiteX6" fmla="*/ 3287 w 3298"/>
                  <a:gd name="connsiteY6" fmla="*/ 1550 h 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98" h="3278">
                    <a:moveTo>
                      <a:pt x="3287" y="1550"/>
                    </a:moveTo>
                    <a:cubicBezTo>
                      <a:pt x="3388" y="2400"/>
                      <a:pt x="2781" y="3170"/>
                      <a:pt x="1932" y="3271"/>
                    </a:cubicBezTo>
                    <a:cubicBezTo>
                      <a:pt x="1907" y="3274"/>
                      <a:pt x="1882" y="3276"/>
                      <a:pt x="1858" y="3278"/>
                    </a:cubicBezTo>
                    <a:cubicBezTo>
                      <a:pt x="944" y="3290"/>
                      <a:pt x="158" y="2631"/>
                      <a:pt x="11" y="1729"/>
                    </a:cubicBezTo>
                    <a:cubicBezTo>
                      <a:pt x="-90" y="880"/>
                      <a:pt x="517" y="109"/>
                      <a:pt x="1366" y="9"/>
                    </a:cubicBezTo>
                    <a:cubicBezTo>
                      <a:pt x="1391" y="6"/>
                      <a:pt x="1416" y="3"/>
                      <a:pt x="1441" y="2"/>
                    </a:cubicBezTo>
                    <a:cubicBezTo>
                      <a:pt x="2364" y="-37"/>
                      <a:pt x="3165" y="634"/>
                      <a:pt x="3287" y="1550"/>
                    </a:cubicBez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1" name="Forma Livre: Forma 2360">
                <a:extLst>
                  <a:ext uri="{FF2B5EF4-FFF2-40B4-BE49-F238E27FC236}">
                    <a16:creationId xmlns:a16="http://schemas.microsoft.com/office/drawing/2014/main" id="{350061B4-EBD2-CDBC-A97D-089466161C48}"/>
                  </a:ext>
                </a:extLst>
              </p:cNvPr>
              <p:cNvSpPr/>
              <p:nvPr/>
            </p:nvSpPr>
            <p:spPr>
              <a:xfrm>
                <a:off x="1770002" y="6512240"/>
                <a:ext cx="103474" cy="67897"/>
              </a:xfrm>
              <a:custGeom>
                <a:avLst/>
                <a:gdLst>
                  <a:gd name="connsiteX0" fmla="*/ 93146 w 103474"/>
                  <a:gd name="connsiteY0" fmla="*/ 44628 h 67897"/>
                  <a:gd name="connsiteX1" fmla="*/ 67828 w 103474"/>
                  <a:gd name="connsiteY1" fmla="*/ 49751 h 67897"/>
                  <a:gd name="connsiteX2" fmla="*/ 49957 w 103474"/>
                  <a:gd name="connsiteY2" fmla="*/ 64525 h 67897"/>
                  <a:gd name="connsiteX3" fmla="*/ 27857 w 103474"/>
                  <a:gd name="connsiteY3" fmla="*/ 67861 h 67897"/>
                  <a:gd name="connsiteX4" fmla="*/ 1527 w 103474"/>
                  <a:gd name="connsiteY4" fmla="*/ 52789 h 67897"/>
                  <a:gd name="connsiteX5" fmla="*/ 2361 w 103474"/>
                  <a:gd name="connsiteY5" fmla="*/ 40339 h 67897"/>
                  <a:gd name="connsiteX6" fmla="*/ 34171 w 103474"/>
                  <a:gd name="connsiteY6" fmla="*/ 5610 h 67897"/>
                  <a:gd name="connsiteX7" fmla="*/ 48409 w 103474"/>
                  <a:gd name="connsiteY7" fmla="*/ 70 h 67897"/>
                  <a:gd name="connsiteX8" fmla="*/ 85223 w 103474"/>
                  <a:gd name="connsiteY8" fmla="*/ 3525 h 67897"/>
                  <a:gd name="connsiteX9" fmla="*/ 95588 w 103474"/>
                  <a:gd name="connsiteY9" fmla="*/ 11150 h 67897"/>
                  <a:gd name="connsiteX10" fmla="*/ 102498 w 103474"/>
                  <a:gd name="connsiteY10" fmla="*/ 27413 h 67897"/>
                  <a:gd name="connsiteX11" fmla="*/ 95750 w 103474"/>
                  <a:gd name="connsiteY11" fmla="*/ 43858 h 67897"/>
                  <a:gd name="connsiteX12" fmla="*/ 93146 w 103474"/>
                  <a:gd name="connsiteY12" fmla="*/ 44628 h 67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3474" h="67897">
                    <a:moveTo>
                      <a:pt x="93146" y="44628"/>
                    </a:moveTo>
                    <a:lnTo>
                      <a:pt x="67828" y="49751"/>
                    </a:lnTo>
                    <a:cubicBezTo>
                      <a:pt x="63535" y="56399"/>
                      <a:pt x="57294" y="61558"/>
                      <a:pt x="49957" y="64525"/>
                    </a:cubicBezTo>
                    <a:cubicBezTo>
                      <a:pt x="42740" y="66466"/>
                      <a:pt x="35326" y="67585"/>
                      <a:pt x="27857" y="67861"/>
                    </a:cubicBezTo>
                    <a:cubicBezTo>
                      <a:pt x="16887" y="68424"/>
                      <a:pt x="6597" y="62534"/>
                      <a:pt x="1527" y="52789"/>
                    </a:cubicBezTo>
                    <a:cubicBezTo>
                      <a:pt x="-780" y="48862"/>
                      <a:pt x="-449" y="43923"/>
                      <a:pt x="2361" y="40339"/>
                    </a:cubicBezTo>
                    <a:lnTo>
                      <a:pt x="34171" y="5610"/>
                    </a:lnTo>
                    <a:cubicBezTo>
                      <a:pt x="37788" y="1636"/>
                      <a:pt x="43057" y="-415"/>
                      <a:pt x="48409" y="70"/>
                    </a:cubicBezTo>
                    <a:lnTo>
                      <a:pt x="85223" y="3525"/>
                    </a:lnTo>
                    <a:cubicBezTo>
                      <a:pt x="89806" y="3996"/>
                      <a:pt x="93774" y="6915"/>
                      <a:pt x="95588" y="11150"/>
                    </a:cubicBezTo>
                    <a:lnTo>
                      <a:pt x="102498" y="27413"/>
                    </a:lnTo>
                    <a:cubicBezTo>
                      <a:pt x="105176" y="33817"/>
                      <a:pt x="102155" y="41180"/>
                      <a:pt x="95750" y="43858"/>
                    </a:cubicBezTo>
                    <a:cubicBezTo>
                      <a:pt x="94912" y="44208"/>
                      <a:pt x="94039" y="44466"/>
                      <a:pt x="93146" y="44628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2" name="Forma Livre: Forma 2361">
                <a:extLst>
                  <a:ext uri="{FF2B5EF4-FFF2-40B4-BE49-F238E27FC236}">
                    <a16:creationId xmlns:a16="http://schemas.microsoft.com/office/drawing/2014/main" id="{598D6024-7D47-3A4C-BC06-3F9C71B0669F}"/>
                  </a:ext>
                </a:extLst>
              </p:cNvPr>
              <p:cNvSpPr/>
              <p:nvPr/>
            </p:nvSpPr>
            <p:spPr>
              <a:xfrm>
                <a:off x="2009496" y="6573929"/>
                <a:ext cx="394895" cy="500482"/>
              </a:xfrm>
              <a:custGeom>
                <a:avLst/>
                <a:gdLst>
                  <a:gd name="connsiteX0" fmla="*/ 394487 w 394895"/>
                  <a:gd name="connsiteY0" fmla="*/ 91713 h 500482"/>
                  <a:gd name="connsiteX1" fmla="*/ 327292 w 394895"/>
                  <a:gd name="connsiteY1" fmla="*/ 500482 h 500482"/>
                  <a:gd name="connsiteX2" fmla="*/ 255808 w 394895"/>
                  <a:gd name="connsiteY2" fmla="*/ 465455 h 500482"/>
                  <a:gd name="connsiteX3" fmla="*/ 89012 w 394895"/>
                  <a:gd name="connsiteY3" fmla="*/ 424292 h 500482"/>
                  <a:gd name="connsiteX4" fmla="*/ 46658 w 394895"/>
                  <a:gd name="connsiteY4" fmla="*/ 406421 h 500482"/>
                  <a:gd name="connsiteX5" fmla="*/ 32838 w 394895"/>
                  <a:gd name="connsiteY5" fmla="*/ 235039 h 500482"/>
                  <a:gd name="connsiteX6" fmla="*/ 57261 w 394895"/>
                  <a:gd name="connsiteY6" fmla="*/ 161768 h 500482"/>
                  <a:gd name="connsiteX7" fmla="*/ 96041 w 394895"/>
                  <a:gd name="connsiteY7" fmla="*/ 31846 h 500482"/>
                  <a:gd name="connsiteX8" fmla="*/ 129937 w 394895"/>
                  <a:gd name="connsiteY8" fmla="*/ 8316 h 500482"/>
                  <a:gd name="connsiteX9" fmla="*/ 178605 w 394895"/>
                  <a:gd name="connsiteY9" fmla="*/ 988 h 500482"/>
                  <a:gd name="connsiteX10" fmla="*/ 299711 w 394895"/>
                  <a:gd name="connsiteY10" fmla="*/ 3490 h 500482"/>
                  <a:gd name="connsiteX11" fmla="*/ 320560 w 394895"/>
                  <a:gd name="connsiteY11" fmla="*/ 4801 h 500482"/>
                  <a:gd name="connsiteX12" fmla="*/ 394752 w 394895"/>
                  <a:gd name="connsiteY12" fmla="*/ 88426 h 500482"/>
                  <a:gd name="connsiteX13" fmla="*/ 394487 w 394895"/>
                  <a:gd name="connsiteY13" fmla="*/ 91713 h 500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4895" h="500482">
                    <a:moveTo>
                      <a:pt x="394487" y="91713"/>
                    </a:moveTo>
                    <a:cubicBezTo>
                      <a:pt x="375245" y="278227"/>
                      <a:pt x="327292" y="500482"/>
                      <a:pt x="327292" y="500482"/>
                    </a:cubicBezTo>
                    <a:cubicBezTo>
                      <a:pt x="307753" y="482254"/>
                      <a:pt x="286188" y="472782"/>
                      <a:pt x="255808" y="465455"/>
                    </a:cubicBezTo>
                    <a:cubicBezTo>
                      <a:pt x="201420" y="452409"/>
                      <a:pt x="89012" y="425186"/>
                      <a:pt x="89012" y="424292"/>
                    </a:cubicBezTo>
                    <a:cubicBezTo>
                      <a:pt x="76502" y="421731"/>
                      <a:pt x="48326" y="405885"/>
                      <a:pt x="46658" y="406421"/>
                    </a:cubicBezTo>
                    <a:cubicBezTo>
                      <a:pt x="-30783" y="372049"/>
                      <a:pt x="5435" y="283528"/>
                      <a:pt x="32838" y="235039"/>
                    </a:cubicBezTo>
                    <a:cubicBezTo>
                      <a:pt x="45439" y="212335"/>
                      <a:pt x="53720" y="187491"/>
                      <a:pt x="57261" y="161768"/>
                    </a:cubicBezTo>
                    <a:cubicBezTo>
                      <a:pt x="63218" y="121260"/>
                      <a:pt x="76026" y="66456"/>
                      <a:pt x="96041" y="31846"/>
                    </a:cubicBezTo>
                    <a:cubicBezTo>
                      <a:pt x="103247" y="19323"/>
                      <a:pt x="115685" y="10689"/>
                      <a:pt x="129937" y="8316"/>
                    </a:cubicBezTo>
                    <a:cubicBezTo>
                      <a:pt x="150071" y="4920"/>
                      <a:pt x="178962" y="154"/>
                      <a:pt x="178605" y="988"/>
                    </a:cubicBezTo>
                    <a:cubicBezTo>
                      <a:pt x="221257" y="-2228"/>
                      <a:pt x="296196" y="3431"/>
                      <a:pt x="299711" y="3490"/>
                    </a:cubicBezTo>
                    <a:lnTo>
                      <a:pt x="320560" y="4801"/>
                    </a:lnTo>
                    <a:cubicBezTo>
                      <a:pt x="364140" y="7406"/>
                      <a:pt x="397357" y="44846"/>
                      <a:pt x="394752" y="88426"/>
                    </a:cubicBezTo>
                    <a:cubicBezTo>
                      <a:pt x="394686" y="89524"/>
                      <a:pt x="394598" y="90620"/>
                      <a:pt x="394487" y="9171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3" name="Forma Livre: Forma 2362">
                <a:extLst>
                  <a:ext uri="{FF2B5EF4-FFF2-40B4-BE49-F238E27FC236}">
                    <a16:creationId xmlns:a16="http://schemas.microsoft.com/office/drawing/2014/main" id="{47AB1303-436B-33B0-AF94-EAACA12E3931}"/>
                  </a:ext>
                </a:extLst>
              </p:cNvPr>
              <p:cNvSpPr/>
              <p:nvPr/>
            </p:nvSpPr>
            <p:spPr>
              <a:xfrm>
                <a:off x="2144011" y="6452978"/>
                <a:ext cx="154056" cy="186424"/>
              </a:xfrm>
              <a:custGeom>
                <a:avLst/>
                <a:gdLst>
                  <a:gd name="connsiteX0" fmla="*/ 154057 w 154056"/>
                  <a:gd name="connsiteY0" fmla="*/ 130756 h 186424"/>
                  <a:gd name="connsiteX1" fmla="*/ 40040 w 154056"/>
                  <a:gd name="connsiteY1" fmla="*/ 184905 h 186424"/>
                  <a:gd name="connsiteX2" fmla="*/ 13352 w 154056"/>
                  <a:gd name="connsiteY2" fmla="*/ 141836 h 186424"/>
                  <a:gd name="connsiteX3" fmla="*/ 46116 w 154056"/>
                  <a:gd name="connsiteY3" fmla="*/ 95729 h 186424"/>
                  <a:gd name="connsiteX4" fmla="*/ 45758 w 154056"/>
                  <a:gd name="connsiteY4" fmla="*/ 94359 h 186424"/>
                  <a:gd name="connsiteX5" fmla="*/ 43495 w 154056"/>
                  <a:gd name="connsiteY5" fmla="*/ 86912 h 186424"/>
                  <a:gd name="connsiteX6" fmla="*/ 41469 w 154056"/>
                  <a:gd name="connsiteY6" fmla="*/ 80241 h 186424"/>
                  <a:gd name="connsiteX7" fmla="*/ 42899 w 154056"/>
                  <a:gd name="connsiteY7" fmla="*/ 79168 h 186424"/>
                  <a:gd name="connsiteX8" fmla="*/ 87993 w 154056"/>
                  <a:gd name="connsiteY8" fmla="*/ 40865 h 186424"/>
                  <a:gd name="connsiteX9" fmla="*/ 142500 w 154056"/>
                  <a:gd name="connsiteY9" fmla="*/ 0 h 186424"/>
                  <a:gd name="connsiteX10" fmla="*/ 154057 w 154056"/>
                  <a:gd name="connsiteY10" fmla="*/ 130756 h 18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056" h="186424">
                    <a:moveTo>
                      <a:pt x="154057" y="130756"/>
                    </a:moveTo>
                    <a:cubicBezTo>
                      <a:pt x="122677" y="160325"/>
                      <a:pt x="82787" y="179270"/>
                      <a:pt x="40040" y="184905"/>
                    </a:cubicBezTo>
                    <a:cubicBezTo>
                      <a:pt x="-15539" y="193960"/>
                      <a:pt x="-1659" y="160362"/>
                      <a:pt x="13352" y="141836"/>
                    </a:cubicBezTo>
                    <a:cubicBezTo>
                      <a:pt x="52013" y="124442"/>
                      <a:pt x="52430" y="118008"/>
                      <a:pt x="46116" y="95729"/>
                    </a:cubicBezTo>
                    <a:cubicBezTo>
                      <a:pt x="46024" y="95265"/>
                      <a:pt x="45905" y="94808"/>
                      <a:pt x="45758" y="94359"/>
                    </a:cubicBezTo>
                    <a:cubicBezTo>
                      <a:pt x="45044" y="91916"/>
                      <a:pt x="44269" y="89414"/>
                      <a:pt x="43495" y="86912"/>
                    </a:cubicBezTo>
                    <a:cubicBezTo>
                      <a:pt x="42720" y="84411"/>
                      <a:pt x="42125" y="82504"/>
                      <a:pt x="41469" y="80241"/>
                    </a:cubicBezTo>
                    <a:lnTo>
                      <a:pt x="42899" y="79168"/>
                    </a:lnTo>
                    <a:lnTo>
                      <a:pt x="87993" y="40865"/>
                    </a:lnTo>
                    <a:lnTo>
                      <a:pt x="142500" y="0"/>
                    </a:lnTo>
                    <a:cubicBezTo>
                      <a:pt x="132016" y="39614"/>
                      <a:pt x="122246" y="109490"/>
                      <a:pt x="154057" y="130756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4" name="Forma Livre: Forma 2363">
                <a:extLst>
                  <a:ext uri="{FF2B5EF4-FFF2-40B4-BE49-F238E27FC236}">
                    <a16:creationId xmlns:a16="http://schemas.microsoft.com/office/drawing/2014/main" id="{FAA4A3E8-DCDB-8366-6EAE-9240EE2BD4CC}"/>
                  </a:ext>
                </a:extLst>
              </p:cNvPr>
              <p:cNvSpPr/>
              <p:nvPr/>
            </p:nvSpPr>
            <p:spPr>
              <a:xfrm>
                <a:off x="1879529" y="7512072"/>
                <a:ext cx="77500" cy="143742"/>
              </a:xfrm>
              <a:custGeom>
                <a:avLst/>
                <a:gdLst>
                  <a:gd name="connsiteX0" fmla="*/ 77501 w 77500"/>
                  <a:gd name="connsiteY0" fmla="*/ 139036 h 143742"/>
                  <a:gd name="connsiteX1" fmla="*/ 28832 w 77500"/>
                  <a:gd name="connsiteY1" fmla="*/ 143742 h 143742"/>
                  <a:gd name="connsiteX2" fmla="*/ 0 w 77500"/>
                  <a:gd name="connsiteY2" fmla="*/ 6612 h 143742"/>
                  <a:gd name="connsiteX3" fmla="*/ 57366 w 77500"/>
                  <a:gd name="connsiteY3" fmla="*/ 0 h 143742"/>
                  <a:gd name="connsiteX4" fmla="*/ 77501 w 77500"/>
                  <a:gd name="connsiteY4" fmla="*/ 139036 h 143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00" h="143742">
                    <a:moveTo>
                      <a:pt x="77501" y="139036"/>
                    </a:moveTo>
                    <a:lnTo>
                      <a:pt x="28832" y="143742"/>
                    </a:lnTo>
                    <a:lnTo>
                      <a:pt x="0" y="6612"/>
                    </a:lnTo>
                    <a:lnTo>
                      <a:pt x="57366" y="0"/>
                    </a:lnTo>
                    <a:lnTo>
                      <a:pt x="77501" y="139036"/>
                    </a:ln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5" name="Forma Livre: Forma 2364">
                <a:extLst>
                  <a:ext uri="{FF2B5EF4-FFF2-40B4-BE49-F238E27FC236}">
                    <a16:creationId xmlns:a16="http://schemas.microsoft.com/office/drawing/2014/main" id="{7F7683FF-8F6E-D448-6FF3-53DED7C43508}"/>
                  </a:ext>
                </a:extLst>
              </p:cNvPr>
              <p:cNvSpPr/>
              <p:nvPr/>
            </p:nvSpPr>
            <p:spPr>
              <a:xfrm>
                <a:off x="1799716" y="7633382"/>
                <a:ext cx="173283" cy="73018"/>
              </a:xfrm>
              <a:custGeom>
                <a:avLst/>
                <a:gdLst>
                  <a:gd name="connsiteX0" fmla="*/ 88511 w 173283"/>
                  <a:gd name="connsiteY0" fmla="*/ 11114 h 73018"/>
                  <a:gd name="connsiteX1" fmla="*/ 105548 w 173283"/>
                  <a:gd name="connsiteY1" fmla="*/ 3429 h 73018"/>
                  <a:gd name="connsiteX2" fmla="*/ 157969 w 173283"/>
                  <a:gd name="connsiteY2" fmla="*/ 34 h 73018"/>
                  <a:gd name="connsiteX3" fmla="*/ 163092 w 173283"/>
                  <a:gd name="connsiteY3" fmla="*/ 3787 h 73018"/>
                  <a:gd name="connsiteX4" fmla="*/ 173100 w 173283"/>
                  <a:gd name="connsiteY4" fmla="*/ 52277 h 73018"/>
                  <a:gd name="connsiteX5" fmla="*/ 165296 w 173283"/>
                  <a:gd name="connsiteY5" fmla="*/ 64191 h 73018"/>
                  <a:gd name="connsiteX6" fmla="*/ 164939 w 173283"/>
                  <a:gd name="connsiteY6" fmla="*/ 64191 h 73018"/>
                  <a:gd name="connsiteX7" fmla="*/ 102748 w 173283"/>
                  <a:gd name="connsiteY7" fmla="*/ 67229 h 73018"/>
                  <a:gd name="connsiteX8" fmla="*/ 19350 w 173283"/>
                  <a:gd name="connsiteY8" fmla="*/ 71756 h 73018"/>
                  <a:gd name="connsiteX9" fmla="*/ 8151 w 173283"/>
                  <a:gd name="connsiteY9" fmla="*/ 41971 h 73018"/>
                  <a:gd name="connsiteX10" fmla="*/ 88511 w 173283"/>
                  <a:gd name="connsiteY10" fmla="*/ 11114 h 7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3283" h="73018">
                    <a:moveTo>
                      <a:pt x="88511" y="11114"/>
                    </a:moveTo>
                    <a:cubicBezTo>
                      <a:pt x="93033" y="6517"/>
                      <a:pt x="99109" y="3777"/>
                      <a:pt x="105548" y="3429"/>
                    </a:cubicBezTo>
                    <a:lnTo>
                      <a:pt x="157969" y="34"/>
                    </a:lnTo>
                    <a:cubicBezTo>
                      <a:pt x="160399" y="-259"/>
                      <a:pt x="162639" y="1382"/>
                      <a:pt x="163092" y="3787"/>
                    </a:cubicBezTo>
                    <a:lnTo>
                      <a:pt x="173100" y="52277"/>
                    </a:lnTo>
                    <a:cubicBezTo>
                      <a:pt x="174135" y="57702"/>
                      <a:pt x="170684" y="62972"/>
                      <a:pt x="165296" y="64191"/>
                    </a:cubicBezTo>
                    <a:lnTo>
                      <a:pt x="164939" y="64191"/>
                    </a:lnTo>
                    <a:cubicBezTo>
                      <a:pt x="145221" y="69314"/>
                      <a:pt x="132831" y="65203"/>
                      <a:pt x="102748" y="67229"/>
                    </a:cubicBezTo>
                    <a:cubicBezTo>
                      <a:pt x="84162" y="68539"/>
                      <a:pt x="44667" y="75926"/>
                      <a:pt x="19350" y="71756"/>
                    </a:cubicBezTo>
                    <a:cubicBezTo>
                      <a:pt x="-5967" y="67586"/>
                      <a:pt x="-2750" y="42448"/>
                      <a:pt x="8151" y="41971"/>
                    </a:cubicBezTo>
                    <a:cubicBezTo>
                      <a:pt x="46633" y="40720"/>
                      <a:pt x="78443" y="21539"/>
                      <a:pt x="88511" y="1111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6" name="Forma Livre: Forma 2365">
                <a:extLst>
                  <a:ext uri="{FF2B5EF4-FFF2-40B4-BE49-F238E27FC236}">
                    <a16:creationId xmlns:a16="http://schemas.microsoft.com/office/drawing/2014/main" id="{EDF79C99-77F1-5790-5C05-918768E82008}"/>
                  </a:ext>
                </a:extLst>
              </p:cNvPr>
              <p:cNvSpPr/>
              <p:nvPr/>
            </p:nvSpPr>
            <p:spPr>
              <a:xfrm>
                <a:off x="1879470" y="7512072"/>
                <a:ext cx="68445" cy="86435"/>
              </a:xfrm>
              <a:custGeom>
                <a:avLst/>
                <a:gdLst>
                  <a:gd name="connsiteX0" fmla="*/ 0 w 68445"/>
                  <a:gd name="connsiteY0" fmla="*/ 6672 h 86435"/>
                  <a:gd name="connsiteX1" fmla="*/ 16799 w 68445"/>
                  <a:gd name="connsiteY1" fmla="*/ 86436 h 86435"/>
                  <a:gd name="connsiteX2" fmla="*/ 68446 w 68445"/>
                  <a:gd name="connsiteY2" fmla="*/ 75654 h 86435"/>
                  <a:gd name="connsiteX3" fmla="*/ 57485 w 68445"/>
                  <a:gd name="connsiteY3" fmla="*/ 0 h 86435"/>
                  <a:gd name="connsiteX4" fmla="*/ 0 w 68445"/>
                  <a:gd name="connsiteY4" fmla="*/ 6672 h 86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45" h="86435">
                    <a:moveTo>
                      <a:pt x="0" y="6672"/>
                    </a:moveTo>
                    <a:lnTo>
                      <a:pt x="16799" y="86436"/>
                    </a:lnTo>
                    <a:lnTo>
                      <a:pt x="68446" y="75654"/>
                    </a:lnTo>
                    <a:lnTo>
                      <a:pt x="57485" y="0"/>
                    </a:lnTo>
                    <a:lnTo>
                      <a:pt x="0" y="6672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7" name="Forma Livre: Forma 2366">
                <a:extLst>
                  <a:ext uri="{FF2B5EF4-FFF2-40B4-BE49-F238E27FC236}">
                    <a16:creationId xmlns:a16="http://schemas.microsoft.com/office/drawing/2014/main" id="{A403B963-9457-C146-B5C1-F45950D2D7C2}"/>
                  </a:ext>
                </a:extLst>
              </p:cNvPr>
              <p:cNvSpPr/>
              <p:nvPr/>
            </p:nvSpPr>
            <p:spPr>
              <a:xfrm>
                <a:off x="1783480" y="7016807"/>
                <a:ext cx="491920" cy="567403"/>
              </a:xfrm>
              <a:custGeom>
                <a:avLst/>
                <a:gdLst>
                  <a:gd name="connsiteX0" fmla="*/ 401106 w 491920"/>
                  <a:gd name="connsiteY0" fmla="*/ 217490 h 567403"/>
                  <a:gd name="connsiteX1" fmla="*/ 395149 w 491920"/>
                  <a:gd name="connsiteY1" fmla="*/ 217490 h 567403"/>
                  <a:gd name="connsiteX2" fmla="*/ 385201 w 491920"/>
                  <a:gd name="connsiteY2" fmla="*/ 216775 h 567403"/>
                  <a:gd name="connsiteX3" fmla="*/ 124643 w 491920"/>
                  <a:gd name="connsiteY3" fmla="*/ 202836 h 567403"/>
                  <a:gd name="connsiteX4" fmla="*/ 173609 w 491920"/>
                  <a:gd name="connsiteY4" fmla="*/ 550605 h 567403"/>
                  <a:gd name="connsiteX5" fmla="*/ 161099 w 491920"/>
                  <a:gd name="connsiteY5" fmla="*/ 553285 h 567403"/>
                  <a:gd name="connsiteX6" fmla="*/ 104627 w 491920"/>
                  <a:gd name="connsiteY6" fmla="*/ 565199 h 567403"/>
                  <a:gd name="connsiteX7" fmla="*/ 104627 w 491920"/>
                  <a:gd name="connsiteY7" fmla="*/ 565199 h 567403"/>
                  <a:gd name="connsiteX8" fmla="*/ 94262 w 491920"/>
                  <a:gd name="connsiteY8" fmla="*/ 567403 h 567403"/>
                  <a:gd name="connsiteX9" fmla="*/ 43210 w 491920"/>
                  <a:gd name="connsiteY9" fmla="*/ 349973 h 567403"/>
                  <a:gd name="connsiteX10" fmla="*/ 3775 w 491920"/>
                  <a:gd name="connsiteY10" fmla="*/ 171978 h 567403"/>
                  <a:gd name="connsiteX11" fmla="*/ 22 w 491920"/>
                  <a:gd name="connsiteY11" fmla="*/ 125156 h 567403"/>
                  <a:gd name="connsiteX12" fmla="*/ 22 w 491920"/>
                  <a:gd name="connsiteY12" fmla="*/ 110860 h 567403"/>
                  <a:gd name="connsiteX13" fmla="*/ 22 w 491920"/>
                  <a:gd name="connsiteY13" fmla="*/ 109370 h 567403"/>
                  <a:gd name="connsiteX14" fmla="*/ 499 w 491920"/>
                  <a:gd name="connsiteY14" fmla="*/ 103413 h 567403"/>
                  <a:gd name="connsiteX15" fmla="*/ 11877 w 491920"/>
                  <a:gd name="connsiteY15" fmla="*/ 77798 h 567403"/>
                  <a:gd name="connsiteX16" fmla="*/ 13783 w 491920"/>
                  <a:gd name="connsiteY16" fmla="*/ 75594 h 567403"/>
                  <a:gd name="connsiteX17" fmla="*/ 15808 w 491920"/>
                  <a:gd name="connsiteY17" fmla="*/ 73509 h 567403"/>
                  <a:gd name="connsiteX18" fmla="*/ 20157 w 491920"/>
                  <a:gd name="connsiteY18" fmla="*/ 69459 h 567403"/>
                  <a:gd name="connsiteX19" fmla="*/ 24982 w 491920"/>
                  <a:gd name="connsiteY19" fmla="*/ 65646 h 567403"/>
                  <a:gd name="connsiteX20" fmla="*/ 29390 w 491920"/>
                  <a:gd name="connsiteY20" fmla="*/ 62608 h 567403"/>
                  <a:gd name="connsiteX21" fmla="*/ 34930 w 491920"/>
                  <a:gd name="connsiteY21" fmla="*/ 59332 h 567403"/>
                  <a:gd name="connsiteX22" fmla="*/ 37849 w 491920"/>
                  <a:gd name="connsiteY22" fmla="*/ 57783 h 567403"/>
                  <a:gd name="connsiteX23" fmla="*/ 47083 w 491920"/>
                  <a:gd name="connsiteY23" fmla="*/ 53375 h 567403"/>
                  <a:gd name="connsiteX24" fmla="*/ 49882 w 491920"/>
                  <a:gd name="connsiteY24" fmla="*/ 52183 h 567403"/>
                  <a:gd name="connsiteX25" fmla="*/ 53695 w 491920"/>
                  <a:gd name="connsiteY25" fmla="*/ 50754 h 567403"/>
                  <a:gd name="connsiteX26" fmla="*/ 57090 w 491920"/>
                  <a:gd name="connsiteY26" fmla="*/ 49503 h 567403"/>
                  <a:gd name="connsiteX27" fmla="*/ 67813 w 491920"/>
                  <a:gd name="connsiteY27" fmla="*/ 46048 h 567403"/>
                  <a:gd name="connsiteX28" fmla="*/ 69660 w 491920"/>
                  <a:gd name="connsiteY28" fmla="*/ 45511 h 567403"/>
                  <a:gd name="connsiteX29" fmla="*/ 70196 w 491920"/>
                  <a:gd name="connsiteY29" fmla="*/ 45511 h 567403"/>
                  <a:gd name="connsiteX30" fmla="*/ 337248 w 491920"/>
                  <a:gd name="connsiteY30" fmla="*/ 39137 h 567403"/>
                  <a:gd name="connsiteX31" fmla="*/ 428866 w 491920"/>
                  <a:gd name="connsiteY31" fmla="*/ 0 h 567403"/>
                  <a:gd name="connsiteX32" fmla="*/ 435538 w 491920"/>
                  <a:gd name="connsiteY32" fmla="*/ 774 h 567403"/>
                  <a:gd name="connsiteX33" fmla="*/ 456566 w 491920"/>
                  <a:gd name="connsiteY33" fmla="*/ 3098 h 567403"/>
                  <a:gd name="connsiteX34" fmla="*/ 457460 w 491920"/>
                  <a:gd name="connsiteY34" fmla="*/ 3098 h 567403"/>
                  <a:gd name="connsiteX35" fmla="*/ 401106 w 491920"/>
                  <a:gd name="connsiteY35" fmla="*/ 217490 h 567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91920" h="567403">
                    <a:moveTo>
                      <a:pt x="401106" y="217490"/>
                    </a:moveTo>
                    <a:cubicBezTo>
                      <a:pt x="399141" y="217490"/>
                      <a:pt x="397175" y="217490"/>
                      <a:pt x="395149" y="217490"/>
                    </a:cubicBezTo>
                    <a:cubicBezTo>
                      <a:pt x="391823" y="217427"/>
                      <a:pt x="388502" y="217189"/>
                      <a:pt x="385201" y="216775"/>
                    </a:cubicBezTo>
                    <a:lnTo>
                      <a:pt x="124643" y="202836"/>
                    </a:lnTo>
                    <a:cubicBezTo>
                      <a:pt x="166699" y="241377"/>
                      <a:pt x="173609" y="550605"/>
                      <a:pt x="173609" y="550605"/>
                    </a:cubicBezTo>
                    <a:lnTo>
                      <a:pt x="161099" y="553285"/>
                    </a:lnTo>
                    <a:lnTo>
                      <a:pt x="104627" y="565199"/>
                    </a:lnTo>
                    <a:lnTo>
                      <a:pt x="104627" y="565199"/>
                    </a:lnTo>
                    <a:lnTo>
                      <a:pt x="94262" y="567403"/>
                    </a:lnTo>
                    <a:cubicBezTo>
                      <a:pt x="94262" y="567403"/>
                      <a:pt x="70434" y="466134"/>
                      <a:pt x="43210" y="349973"/>
                    </a:cubicBezTo>
                    <a:cubicBezTo>
                      <a:pt x="29390" y="291178"/>
                      <a:pt x="11460" y="230357"/>
                      <a:pt x="3775" y="171978"/>
                    </a:cubicBezTo>
                    <a:cubicBezTo>
                      <a:pt x="1624" y="156456"/>
                      <a:pt x="371" y="140823"/>
                      <a:pt x="22" y="125156"/>
                    </a:cubicBezTo>
                    <a:cubicBezTo>
                      <a:pt x="22" y="120391"/>
                      <a:pt x="22" y="115625"/>
                      <a:pt x="22" y="110860"/>
                    </a:cubicBezTo>
                    <a:cubicBezTo>
                      <a:pt x="-7" y="110364"/>
                      <a:pt x="-7" y="109866"/>
                      <a:pt x="22" y="109370"/>
                    </a:cubicBezTo>
                    <a:cubicBezTo>
                      <a:pt x="22" y="107345"/>
                      <a:pt x="22" y="105379"/>
                      <a:pt x="499" y="103413"/>
                    </a:cubicBezTo>
                    <a:cubicBezTo>
                      <a:pt x="1793" y="93971"/>
                      <a:pt x="5738" y="85089"/>
                      <a:pt x="11877" y="77798"/>
                    </a:cubicBezTo>
                    <a:lnTo>
                      <a:pt x="13783" y="75594"/>
                    </a:lnTo>
                    <a:cubicBezTo>
                      <a:pt x="14438" y="74879"/>
                      <a:pt x="15093" y="74165"/>
                      <a:pt x="15808" y="73509"/>
                    </a:cubicBezTo>
                    <a:cubicBezTo>
                      <a:pt x="17186" y="72083"/>
                      <a:pt x="18637" y="70731"/>
                      <a:pt x="20157" y="69459"/>
                    </a:cubicBezTo>
                    <a:cubicBezTo>
                      <a:pt x="21706" y="68148"/>
                      <a:pt x="23314" y="66897"/>
                      <a:pt x="24982" y="65646"/>
                    </a:cubicBezTo>
                    <a:lnTo>
                      <a:pt x="29390" y="62608"/>
                    </a:lnTo>
                    <a:cubicBezTo>
                      <a:pt x="31177" y="61476"/>
                      <a:pt x="33024" y="60404"/>
                      <a:pt x="34930" y="59332"/>
                    </a:cubicBezTo>
                    <a:cubicBezTo>
                      <a:pt x="35883" y="58795"/>
                      <a:pt x="36837" y="58259"/>
                      <a:pt x="37849" y="57783"/>
                    </a:cubicBezTo>
                    <a:cubicBezTo>
                      <a:pt x="40828" y="56234"/>
                      <a:pt x="43806" y="54745"/>
                      <a:pt x="47083" y="53375"/>
                    </a:cubicBezTo>
                    <a:lnTo>
                      <a:pt x="49882" y="52183"/>
                    </a:lnTo>
                    <a:lnTo>
                      <a:pt x="53695" y="50754"/>
                    </a:lnTo>
                    <a:cubicBezTo>
                      <a:pt x="54807" y="50277"/>
                      <a:pt x="55939" y="49860"/>
                      <a:pt x="57090" y="49503"/>
                    </a:cubicBezTo>
                    <a:cubicBezTo>
                      <a:pt x="60545" y="48252"/>
                      <a:pt x="64120" y="47060"/>
                      <a:pt x="67813" y="46048"/>
                    </a:cubicBezTo>
                    <a:lnTo>
                      <a:pt x="69660" y="45511"/>
                    </a:lnTo>
                    <a:lnTo>
                      <a:pt x="70196" y="45511"/>
                    </a:lnTo>
                    <a:cubicBezTo>
                      <a:pt x="169022" y="17514"/>
                      <a:pt x="337248" y="39137"/>
                      <a:pt x="337248" y="39137"/>
                    </a:cubicBezTo>
                    <a:cubicBezTo>
                      <a:pt x="337248" y="39137"/>
                      <a:pt x="381627" y="6255"/>
                      <a:pt x="428866" y="0"/>
                    </a:cubicBezTo>
                    <a:lnTo>
                      <a:pt x="435538" y="774"/>
                    </a:lnTo>
                    <a:lnTo>
                      <a:pt x="456566" y="3098"/>
                    </a:lnTo>
                    <a:lnTo>
                      <a:pt x="457460" y="3098"/>
                    </a:lnTo>
                    <a:cubicBezTo>
                      <a:pt x="526501" y="124739"/>
                      <a:pt x="483611" y="216715"/>
                      <a:pt x="401106" y="217490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8" name="Forma Livre: Forma 2367">
                <a:extLst>
                  <a:ext uri="{FF2B5EF4-FFF2-40B4-BE49-F238E27FC236}">
                    <a16:creationId xmlns:a16="http://schemas.microsoft.com/office/drawing/2014/main" id="{5F01D91F-1A3E-592E-08B5-2367C3079E90}"/>
                  </a:ext>
                </a:extLst>
              </p:cNvPr>
              <p:cNvSpPr/>
              <p:nvPr/>
            </p:nvSpPr>
            <p:spPr>
              <a:xfrm>
                <a:off x="1783480" y="7016807"/>
                <a:ext cx="491920" cy="567403"/>
              </a:xfrm>
              <a:custGeom>
                <a:avLst/>
                <a:gdLst>
                  <a:gd name="connsiteX0" fmla="*/ 401106 w 491920"/>
                  <a:gd name="connsiteY0" fmla="*/ 217490 h 567403"/>
                  <a:gd name="connsiteX1" fmla="*/ 395149 w 491920"/>
                  <a:gd name="connsiteY1" fmla="*/ 217490 h 567403"/>
                  <a:gd name="connsiteX2" fmla="*/ 385201 w 491920"/>
                  <a:gd name="connsiteY2" fmla="*/ 216775 h 567403"/>
                  <a:gd name="connsiteX3" fmla="*/ 124643 w 491920"/>
                  <a:gd name="connsiteY3" fmla="*/ 202836 h 567403"/>
                  <a:gd name="connsiteX4" fmla="*/ 173609 w 491920"/>
                  <a:gd name="connsiteY4" fmla="*/ 550605 h 567403"/>
                  <a:gd name="connsiteX5" fmla="*/ 161099 w 491920"/>
                  <a:gd name="connsiteY5" fmla="*/ 553285 h 567403"/>
                  <a:gd name="connsiteX6" fmla="*/ 104627 w 491920"/>
                  <a:gd name="connsiteY6" fmla="*/ 565199 h 567403"/>
                  <a:gd name="connsiteX7" fmla="*/ 104627 w 491920"/>
                  <a:gd name="connsiteY7" fmla="*/ 565199 h 567403"/>
                  <a:gd name="connsiteX8" fmla="*/ 94262 w 491920"/>
                  <a:gd name="connsiteY8" fmla="*/ 567403 h 567403"/>
                  <a:gd name="connsiteX9" fmla="*/ 43210 w 491920"/>
                  <a:gd name="connsiteY9" fmla="*/ 349973 h 567403"/>
                  <a:gd name="connsiteX10" fmla="*/ 3775 w 491920"/>
                  <a:gd name="connsiteY10" fmla="*/ 171978 h 567403"/>
                  <a:gd name="connsiteX11" fmla="*/ 22 w 491920"/>
                  <a:gd name="connsiteY11" fmla="*/ 125156 h 567403"/>
                  <a:gd name="connsiteX12" fmla="*/ 22 w 491920"/>
                  <a:gd name="connsiteY12" fmla="*/ 110860 h 567403"/>
                  <a:gd name="connsiteX13" fmla="*/ 22 w 491920"/>
                  <a:gd name="connsiteY13" fmla="*/ 109370 h 567403"/>
                  <a:gd name="connsiteX14" fmla="*/ 499 w 491920"/>
                  <a:gd name="connsiteY14" fmla="*/ 103413 h 567403"/>
                  <a:gd name="connsiteX15" fmla="*/ 11877 w 491920"/>
                  <a:gd name="connsiteY15" fmla="*/ 77798 h 567403"/>
                  <a:gd name="connsiteX16" fmla="*/ 13783 w 491920"/>
                  <a:gd name="connsiteY16" fmla="*/ 75594 h 567403"/>
                  <a:gd name="connsiteX17" fmla="*/ 15808 w 491920"/>
                  <a:gd name="connsiteY17" fmla="*/ 73509 h 567403"/>
                  <a:gd name="connsiteX18" fmla="*/ 20157 w 491920"/>
                  <a:gd name="connsiteY18" fmla="*/ 69459 h 567403"/>
                  <a:gd name="connsiteX19" fmla="*/ 24982 w 491920"/>
                  <a:gd name="connsiteY19" fmla="*/ 65646 h 567403"/>
                  <a:gd name="connsiteX20" fmla="*/ 29390 w 491920"/>
                  <a:gd name="connsiteY20" fmla="*/ 62608 h 567403"/>
                  <a:gd name="connsiteX21" fmla="*/ 34930 w 491920"/>
                  <a:gd name="connsiteY21" fmla="*/ 59332 h 567403"/>
                  <a:gd name="connsiteX22" fmla="*/ 37849 w 491920"/>
                  <a:gd name="connsiteY22" fmla="*/ 57783 h 567403"/>
                  <a:gd name="connsiteX23" fmla="*/ 47083 w 491920"/>
                  <a:gd name="connsiteY23" fmla="*/ 53375 h 567403"/>
                  <a:gd name="connsiteX24" fmla="*/ 49882 w 491920"/>
                  <a:gd name="connsiteY24" fmla="*/ 52183 h 567403"/>
                  <a:gd name="connsiteX25" fmla="*/ 53695 w 491920"/>
                  <a:gd name="connsiteY25" fmla="*/ 50754 h 567403"/>
                  <a:gd name="connsiteX26" fmla="*/ 57090 w 491920"/>
                  <a:gd name="connsiteY26" fmla="*/ 49503 h 567403"/>
                  <a:gd name="connsiteX27" fmla="*/ 67813 w 491920"/>
                  <a:gd name="connsiteY27" fmla="*/ 46048 h 567403"/>
                  <a:gd name="connsiteX28" fmla="*/ 69660 w 491920"/>
                  <a:gd name="connsiteY28" fmla="*/ 45511 h 567403"/>
                  <a:gd name="connsiteX29" fmla="*/ 70196 w 491920"/>
                  <a:gd name="connsiteY29" fmla="*/ 45511 h 567403"/>
                  <a:gd name="connsiteX30" fmla="*/ 337248 w 491920"/>
                  <a:gd name="connsiteY30" fmla="*/ 39137 h 567403"/>
                  <a:gd name="connsiteX31" fmla="*/ 428866 w 491920"/>
                  <a:gd name="connsiteY31" fmla="*/ 0 h 567403"/>
                  <a:gd name="connsiteX32" fmla="*/ 435538 w 491920"/>
                  <a:gd name="connsiteY32" fmla="*/ 774 h 567403"/>
                  <a:gd name="connsiteX33" fmla="*/ 456566 w 491920"/>
                  <a:gd name="connsiteY33" fmla="*/ 3098 h 567403"/>
                  <a:gd name="connsiteX34" fmla="*/ 457460 w 491920"/>
                  <a:gd name="connsiteY34" fmla="*/ 3098 h 567403"/>
                  <a:gd name="connsiteX35" fmla="*/ 401106 w 491920"/>
                  <a:gd name="connsiteY35" fmla="*/ 217490 h 567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91920" h="567403">
                    <a:moveTo>
                      <a:pt x="401106" y="217490"/>
                    </a:moveTo>
                    <a:cubicBezTo>
                      <a:pt x="399141" y="217490"/>
                      <a:pt x="397175" y="217490"/>
                      <a:pt x="395149" y="217490"/>
                    </a:cubicBezTo>
                    <a:cubicBezTo>
                      <a:pt x="391823" y="217427"/>
                      <a:pt x="388502" y="217189"/>
                      <a:pt x="385201" y="216775"/>
                    </a:cubicBezTo>
                    <a:lnTo>
                      <a:pt x="124643" y="202836"/>
                    </a:lnTo>
                    <a:cubicBezTo>
                      <a:pt x="166699" y="241377"/>
                      <a:pt x="173609" y="550605"/>
                      <a:pt x="173609" y="550605"/>
                    </a:cubicBezTo>
                    <a:lnTo>
                      <a:pt x="161099" y="553285"/>
                    </a:lnTo>
                    <a:lnTo>
                      <a:pt x="104627" y="565199"/>
                    </a:lnTo>
                    <a:lnTo>
                      <a:pt x="104627" y="565199"/>
                    </a:lnTo>
                    <a:lnTo>
                      <a:pt x="94262" y="567403"/>
                    </a:lnTo>
                    <a:cubicBezTo>
                      <a:pt x="94262" y="567403"/>
                      <a:pt x="70434" y="466134"/>
                      <a:pt x="43210" y="349973"/>
                    </a:cubicBezTo>
                    <a:cubicBezTo>
                      <a:pt x="29390" y="291178"/>
                      <a:pt x="11460" y="230357"/>
                      <a:pt x="3775" y="171978"/>
                    </a:cubicBezTo>
                    <a:cubicBezTo>
                      <a:pt x="1624" y="156456"/>
                      <a:pt x="371" y="140823"/>
                      <a:pt x="22" y="125156"/>
                    </a:cubicBezTo>
                    <a:cubicBezTo>
                      <a:pt x="22" y="120391"/>
                      <a:pt x="22" y="115625"/>
                      <a:pt x="22" y="110860"/>
                    </a:cubicBezTo>
                    <a:cubicBezTo>
                      <a:pt x="-7" y="110364"/>
                      <a:pt x="-7" y="109866"/>
                      <a:pt x="22" y="109370"/>
                    </a:cubicBezTo>
                    <a:cubicBezTo>
                      <a:pt x="22" y="107345"/>
                      <a:pt x="22" y="105379"/>
                      <a:pt x="499" y="103413"/>
                    </a:cubicBezTo>
                    <a:cubicBezTo>
                      <a:pt x="1793" y="93971"/>
                      <a:pt x="5738" y="85089"/>
                      <a:pt x="11877" y="77798"/>
                    </a:cubicBezTo>
                    <a:lnTo>
                      <a:pt x="13783" y="75594"/>
                    </a:lnTo>
                    <a:cubicBezTo>
                      <a:pt x="14438" y="74879"/>
                      <a:pt x="15093" y="74165"/>
                      <a:pt x="15808" y="73509"/>
                    </a:cubicBezTo>
                    <a:cubicBezTo>
                      <a:pt x="17186" y="72083"/>
                      <a:pt x="18637" y="70731"/>
                      <a:pt x="20157" y="69459"/>
                    </a:cubicBezTo>
                    <a:cubicBezTo>
                      <a:pt x="21706" y="68148"/>
                      <a:pt x="23314" y="66897"/>
                      <a:pt x="24982" y="65646"/>
                    </a:cubicBezTo>
                    <a:lnTo>
                      <a:pt x="29390" y="62608"/>
                    </a:lnTo>
                    <a:cubicBezTo>
                      <a:pt x="31177" y="61476"/>
                      <a:pt x="33024" y="60404"/>
                      <a:pt x="34930" y="59332"/>
                    </a:cubicBezTo>
                    <a:cubicBezTo>
                      <a:pt x="35883" y="58795"/>
                      <a:pt x="36837" y="58259"/>
                      <a:pt x="37849" y="57783"/>
                    </a:cubicBezTo>
                    <a:cubicBezTo>
                      <a:pt x="40828" y="56234"/>
                      <a:pt x="43806" y="54745"/>
                      <a:pt x="47083" y="53375"/>
                    </a:cubicBezTo>
                    <a:lnTo>
                      <a:pt x="49882" y="52183"/>
                    </a:lnTo>
                    <a:lnTo>
                      <a:pt x="53695" y="50754"/>
                    </a:lnTo>
                    <a:cubicBezTo>
                      <a:pt x="54807" y="50277"/>
                      <a:pt x="55939" y="49860"/>
                      <a:pt x="57090" y="49503"/>
                    </a:cubicBezTo>
                    <a:cubicBezTo>
                      <a:pt x="60545" y="48252"/>
                      <a:pt x="64120" y="47060"/>
                      <a:pt x="67813" y="46048"/>
                    </a:cubicBezTo>
                    <a:lnTo>
                      <a:pt x="69660" y="45511"/>
                    </a:lnTo>
                    <a:lnTo>
                      <a:pt x="70196" y="45511"/>
                    </a:lnTo>
                    <a:cubicBezTo>
                      <a:pt x="169022" y="17514"/>
                      <a:pt x="337248" y="39137"/>
                      <a:pt x="337248" y="39137"/>
                    </a:cubicBezTo>
                    <a:cubicBezTo>
                      <a:pt x="337248" y="39137"/>
                      <a:pt x="381627" y="6255"/>
                      <a:pt x="428866" y="0"/>
                    </a:cubicBezTo>
                    <a:lnTo>
                      <a:pt x="435538" y="774"/>
                    </a:lnTo>
                    <a:lnTo>
                      <a:pt x="456566" y="3098"/>
                    </a:lnTo>
                    <a:lnTo>
                      <a:pt x="457460" y="3098"/>
                    </a:lnTo>
                    <a:cubicBezTo>
                      <a:pt x="526501" y="124739"/>
                      <a:pt x="483611" y="216715"/>
                      <a:pt x="401106" y="217490"/>
                    </a:cubicBez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69" name="Forma Livre: Forma 2368">
                <a:extLst>
                  <a:ext uri="{FF2B5EF4-FFF2-40B4-BE49-F238E27FC236}">
                    <a16:creationId xmlns:a16="http://schemas.microsoft.com/office/drawing/2014/main" id="{E8A7D3C1-57A1-BFC1-4DB6-BC1B55C63A9C}"/>
                  </a:ext>
                </a:extLst>
              </p:cNvPr>
              <p:cNvSpPr/>
              <p:nvPr/>
            </p:nvSpPr>
            <p:spPr>
              <a:xfrm>
                <a:off x="1537836" y="7353675"/>
                <a:ext cx="96920" cy="139036"/>
              </a:xfrm>
              <a:custGeom>
                <a:avLst/>
                <a:gdLst>
                  <a:gd name="connsiteX0" fmla="*/ 96920 w 96920"/>
                  <a:gd name="connsiteY0" fmla="*/ 64633 h 139036"/>
                  <a:gd name="connsiteX1" fmla="*/ 82981 w 96920"/>
                  <a:gd name="connsiteY1" fmla="*/ 85959 h 139036"/>
                  <a:gd name="connsiteX2" fmla="*/ 51945 w 96920"/>
                  <a:gd name="connsiteY2" fmla="*/ 133615 h 139036"/>
                  <a:gd name="connsiteX3" fmla="*/ 0 w 96920"/>
                  <a:gd name="connsiteY3" fmla="*/ 139036 h 139036"/>
                  <a:gd name="connsiteX4" fmla="*/ 39376 w 96920"/>
                  <a:gd name="connsiteY4" fmla="*/ 56293 h 139036"/>
                  <a:gd name="connsiteX5" fmla="*/ 66123 w 96920"/>
                  <a:gd name="connsiteY5" fmla="*/ 0 h 139036"/>
                  <a:gd name="connsiteX6" fmla="*/ 96920 w 96920"/>
                  <a:gd name="connsiteY6" fmla="*/ 64633 h 139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920" h="139036">
                    <a:moveTo>
                      <a:pt x="96920" y="64633"/>
                    </a:moveTo>
                    <a:lnTo>
                      <a:pt x="82981" y="85959"/>
                    </a:lnTo>
                    <a:lnTo>
                      <a:pt x="51945" y="133615"/>
                    </a:lnTo>
                    <a:lnTo>
                      <a:pt x="0" y="139036"/>
                    </a:lnTo>
                    <a:lnTo>
                      <a:pt x="39376" y="56293"/>
                    </a:lnTo>
                    <a:lnTo>
                      <a:pt x="66123" y="0"/>
                    </a:lnTo>
                    <a:lnTo>
                      <a:pt x="96920" y="64633"/>
                    </a:ln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0" name="Forma Livre: Forma 2369">
                <a:extLst>
                  <a:ext uri="{FF2B5EF4-FFF2-40B4-BE49-F238E27FC236}">
                    <a16:creationId xmlns:a16="http://schemas.microsoft.com/office/drawing/2014/main" id="{DD9D6445-67BA-1B31-687D-E3B35DFD2F05}"/>
                  </a:ext>
                </a:extLst>
              </p:cNvPr>
              <p:cNvSpPr/>
              <p:nvPr/>
            </p:nvSpPr>
            <p:spPr>
              <a:xfrm>
                <a:off x="1431257" y="7441020"/>
                <a:ext cx="165211" cy="103535"/>
              </a:xfrm>
              <a:custGeom>
                <a:avLst/>
                <a:gdLst>
                  <a:gd name="connsiteX0" fmla="*/ 119744 w 165211"/>
                  <a:gd name="connsiteY0" fmla="*/ 16068 h 103535"/>
                  <a:gd name="connsiteX1" fmla="*/ 162753 w 165211"/>
                  <a:gd name="connsiteY1" fmla="*/ 42875 h 103535"/>
                  <a:gd name="connsiteX2" fmla="*/ 164779 w 165211"/>
                  <a:gd name="connsiteY2" fmla="*/ 48832 h 103535"/>
                  <a:gd name="connsiteX3" fmla="*/ 143691 w 165211"/>
                  <a:gd name="connsiteY3" fmla="*/ 98037 h 103535"/>
                  <a:gd name="connsiteX4" fmla="*/ 130169 w 165211"/>
                  <a:gd name="connsiteY4" fmla="*/ 102445 h 103535"/>
                  <a:gd name="connsiteX5" fmla="*/ 130169 w 165211"/>
                  <a:gd name="connsiteY5" fmla="*/ 102445 h 103535"/>
                  <a:gd name="connsiteX6" fmla="*/ 75662 w 165211"/>
                  <a:gd name="connsiteY6" fmla="*/ 68430 h 103535"/>
                  <a:gd name="connsiteX7" fmla="*/ 12220 w 165211"/>
                  <a:gd name="connsiteY7" fmla="*/ 31557 h 103535"/>
                  <a:gd name="connsiteX8" fmla="*/ 12220 w 165211"/>
                  <a:gd name="connsiteY8" fmla="*/ 342 h 103535"/>
                  <a:gd name="connsiteX9" fmla="*/ 108902 w 165211"/>
                  <a:gd name="connsiteY9" fmla="*/ 14162 h 103535"/>
                  <a:gd name="connsiteX10" fmla="*/ 119744 w 165211"/>
                  <a:gd name="connsiteY10" fmla="*/ 16068 h 10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211" h="103535">
                    <a:moveTo>
                      <a:pt x="119744" y="16068"/>
                    </a:moveTo>
                    <a:lnTo>
                      <a:pt x="162753" y="42875"/>
                    </a:lnTo>
                    <a:cubicBezTo>
                      <a:pt x="164923" y="43990"/>
                      <a:pt x="165819" y="46625"/>
                      <a:pt x="164779" y="48832"/>
                    </a:cubicBezTo>
                    <a:lnTo>
                      <a:pt x="143691" y="98037"/>
                    </a:lnTo>
                    <a:cubicBezTo>
                      <a:pt x="141170" y="102983"/>
                      <a:pt x="135120" y="104955"/>
                      <a:pt x="130169" y="102445"/>
                    </a:cubicBezTo>
                    <a:lnTo>
                      <a:pt x="130169" y="102445"/>
                    </a:lnTo>
                    <a:cubicBezTo>
                      <a:pt x="110153" y="90233"/>
                      <a:pt x="101158" y="83323"/>
                      <a:pt x="75662" y="68430"/>
                    </a:cubicBezTo>
                    <a:lnTo>
                      <a:pt x="12220" y="31557"/>
                    </a:lnTo>
                    <a:cubicBezTo>
                      <a:pt x="-9404" y="18868"/>
                      <a:pt x="2272" y="-2994"/>
                      <a:pt x="12220" y="342"/>
                    </a:cubicBezTo>
                    <a:cubicBezTo>
                      <a:pt x="57910" y="15413"/>
                      <a:pt x="88410" y="17498"/>
                      <a:pt x="108902" y="14162"/>
                    </a:cubicBezTo>
                    <a:cubicBezTo>
                      <a:pt x="112628" y="13470"/>
                      <a:pt x="116478" y="14147"/>
                      <a:pt x="119744" y="1606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1" name="Forma Livre: Forma 2370">
                <a:extLst>
                  <a:ext uri="{FF2B5EF4-FFF2-40B4-BE49-F238E27FC236}">
                    <a16:creationId xmlns:a16="http://schemas.microsoft.com/office/drawing/2014/main" id="{427E597A-A49F-9178-8A1D-22876799AFEC}"/>
                  </a:ext>
                </a:extLst>
              </p:cNvPr>
              <p:cNvSpPr/>
              <p:nvPr/>
            </p:nvSpPr>
            <p:spPr>
              <a:xfrm>
                <a:off x="1577212" y="7353675"/>
                <a:ext cx="57544" cy="85959"/>
              </a:xfrm>
              <a:custGeom>
                <a:avLst/>
                <a:gdLst>
                  <a:gd name="connsiteX0" fmla="*/ 57544 w 57544"/>
                  <a:gd name="connsiteY0" fmla="*/ 64633 h 85959"/>
                  <a:gd name="connsiteX1" fmla="*/ 43665 w 57544"/>
                  <a:gd name="connsiteY1" fmla="*/ 85959 h 85959"/>
                  <a:gd name="connsiteX2" fmla="*/ 43605 w 57544"/>
                  <a:gd name="connsiteY2" fmla="*/ 85959 h 85959"/>
                  <a:gd name="connsiteX3" fmla="*/ 0 w 57544"/>
                  <a:gd name="connsiteY3" fmla="*/ 56293 h 85959"/>
                  <a:gd name="connsiteX4" fmla="*/ 26747 w 57544"/>
                  <a:gd name="connsiteY4" fmla="*/ 0 h 85959"/>
                  <a:gd name="connsiteX5" fmla="*/ 57544 w 57544"/>
                  <a:gd name="connsiteY5" fmla="*/ 64633 h 85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544" h="85959">
                    <a:moveTo>
                      <a:pt x="57544" y="64633"/>
                    </a:moveTo>
                    <a:lnTo>
                      <a:pt x="43665" y="85959"/>
                    </a:lnTo>
                    <a:lnTo>
                      <a:pt x="43605" y="85959"/>
                    </a:lnTo>
                    <a:lnTo>
                      <a:pt x="0" y="56293"/>
                    </a:lnTo>
                    <a:lnTo>
                      <a:pt x="26747" y="0"/>
                    </a:lnTo>
                    <a:lnTo>
                      <a:pt x="57544" y="64633"/>
                    </a:lnTo>
                    <a:close/>
                  </a:path>
                </a:pathLst>
              </a:custGeom>
              <a:solidFill>
                <a:srgbClr val="00000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2" name="Forma Livre: Forma 2371">
                <a:extLst>
                  <a:ext uri="{FF2B5EF4-FFF2-40B4-BE49-F238E27FC236}">
                    <a16:creationId xmlns:a16="http://schemas.microsoft.com/office/drawing/2014/main" id="{25D402B0-948B-7A3C-487C-B217E4DBF3B7}"/>
                  </a:ext>
                </a:extLst>
              </p:cNvPr>
              <p:cNvSpPr/>
              <p:nvPr/>
            </p:nvSpPr>
            <p:spPr>
              <a:xfrm>
                <a:off x="1576259" y="6936443"/>
                <a:ext cx="768035" cy="498664"/>
              </a:xfrm>
              <a:custGeom>
                <a:avLst/>
                <a:gdLst>
                  <a:gd name="connsiteX0" fmla="*/ 625067 w 768035"/>
                  <a:gd name="connsiteY0" fmla="*/ 302739 h 498664"/>
                  <a:gd name="connsiteX1" fmla="*/ 608328 w 768035"/>
                  <a:gd name="connsiteY1" fmla="*/ 299463 h 498664"/>
                  <a:gd name="connsiteX2" fmla="*/ 602371 w 768035"/>
                  <a:gd name="connsiteY2" fmla="*/ 297795 h 498664"/>
                  <a:gd name="connsiteX3" fmla="*/ 421576 w 768035"/>
                  <a:gd name="connsiteY3" fmla="*/ 209214 h 498664"/>
                  <a:gd name="connsiteX4" fmla="*/ 277417 w 768035"/>
                  <a:gd name="connsiteY4" fmla="*/ 127425 h 498664"/>
                  <a:gd name="connsiteX5" fmla="*/ 276881 w 768035"/>
                  <a:gd name="connsiteY5" fmla="*/ 127425 h 498664"/>
                  <a:gd name="connsiteX6" fmla="*/ 275034 w 768035"/>
                  <a:gd name="connsiteY6" fmla="*/ 127961 h 498664"/>
                  <a:gd name="connsiteX7" fmla="*/ 264312 w 768035"/>
                  <a:gd name="connsiteY7" fmla="*/ 131416 h 498664"/>
                  <a:gd name="connsiteX8" fmla="*/ 260916 w 768035"/>
                  <a:gd name="connsiteY8" fmla="*/ 132667 h 498664"/>
                  <a:gd name="connsiteX9" fmla="*/ 257104 w 768035"/>
                  <a:gd name="connsiteY9" fmla="*/ 134097 h 498664"/>
                  <a:gd name="connsiteX10" fmla="*/ 254304 w 768035"/>
                  <a:gd name="connsiteY10" fmla="*/ 135288 h 498664"/>
                  <a:gd name="connsiteX11" fmla="*/ 245071 w 768035"/>
                  <a:gd name="connsiteY11" fmla="*/ 139696 h 498664"/>
                  <a:gd name="connsiteX12" fmla="*/ 242152 w 768035"/>
                  <a:gd name="connsiteY12" fmla="*/ 141245 h 498664"/>
                  <a:gd name="connsiteX13" fmla="*/ 236612 w 768035"/>
                  <a:gd name="connsiteY13" fmla="*/ 144522 h 498664"/>
                  <a:gd name="connsiteX14" fmla="*/ 232203 w 768035"/>
                  <a:gd name="connsiteY14" fmla="*/ 147560 h 498664"/>
                  <a:gd name="connsiteX15" fmla="*/ 227378 w 768035"/>
                  <a:gd name="connsiteY15" fmla="*/ 151372 h 498664"/>
                  <a:gd name="connsiteX16" fmla="*/ 223030 w 768035"/>
                  <a:gd name="connsiteY16" fmla="*/ 155423 h 498664"/>
                  <a:gd name="connsiteX17" fmla="*/ 221004 w 768035"/>
                  <a:gd name="connsiteY17" fmla="*/ 157508 h 498664"/>
                  <a:gd name="connsiteX18" fmla="*/ 219098 w 768035"/>
                  <a:gd name="connsiteY18" fmla="*/ 159712 h 498664"/>
                  <a:gd name="connsiteX19" fmla="*/ 207720 w 768035"/>
                  <a:gd name="connsiteY19" fmla="*/ 185327 h 498664"/>
                  <a:gd name="connsiteX20" fmla="*/ 207244 w 768035"/>
                  <a:gd name="connsiteY20" fmla="*/ 191284 h 498664"/>
                  <a:gd name="connsiteX21" fmla="*/ 207244 w 768035"/>
                  <a:gd name="connsiteY21" fmla="*/ 205581 h 498664"/>
                  <a:gd name="connsiteX22" fmla="*/ 210818 w 768035"/>
                  <a:gd name="connsiteY22" fmla="*/ 252701 h 498664"/>
                  <a:gd name="connsiteX23" fmla="*/ 210818 w 768035"/>
                  <a:gd name="connsiteY23" fmla="*/ 253892 h 498664"/>
                  <a:gd name="connsiteX24" fmla="*/ 65706 w 768035"/>
                  <a:gd name="connsiteY24" fmla="*/ 498665 h 498664"/>
                  <a:gd name="connsiteX25" fmla="*/ 53136 w 768035"/>
                  <a:gd name="connsiteY25" fmla="*/ 490027 h 498664"/>
                  <a:gd name="connsiteX26" fmla="*/ 7863 w 768035"/>
                  <a:gd name="connsiteY26" fmla="*/ 458693 h 498664"/>
                  <a:gd name="connsiteX27" fmla="*/ 0 w 768035"/>
                  <a:gd name="connsiteY27" fmla="*/ 453272 h 498664"/>
                  <a:gd name="connsiteX28" fmla="*/ 133377 w 768035"/>
                  <a:gd name="connsiteY28" fmla="*/ 103299 h 498664"/>
                  <a:gd name="connsiteX29" fmla="*/ 277477 w 768035"/>
                  <a:gd name="connsiteY29" fmla="*/ 5 h 498664"/>
                  <a:gd name="connsiteX30" fmla="*/ 587717 w 768035"/>
                  <a:gd name="connsiteY30" fmla="*/ 75361 h 498664"/>
                  <a:gd name="connsiteX31" fmla="*/ 636087 w 768035"/>
                  <a:gd name="connsiteY31" fmla="*/ 80484 h 498664"/>
                  <a:gd name="connsiteX32" fmla="*/ 642759 w 768035"/>
                  <a:gd name="connsiteY32" fmla="*/ 81258 h 498664"/>
                  <a:gd name="connsiteX33" fmla="*/ 663787 w 768035"/>
                  <a:gd name="connsiteY33" fmla="*/ 83581 h 498664"/>
                  <a:gd name="connsiteX34" fmla="*/ 664681 w 768035"/>
                  <a:gd name="connsiteY34" fmla="*/ 83581 h 498664"/>
                  <a:gd name="connsiteX35" fmla="*/ 701019 w 768035"/>
                  <a:gd name="connsiteY35" fmla="*/ 86679 h 498664"/>
                  <a:gd name="connsiteX36" fmla="*/ 759754 w 768035"/>
                  <a:gd name="connsiteY36" fmla="*/ 135050 h 498664"/>
                  <a:gd name="connsiteX37" fmla="*/ 625067 w 768035"/>
                  <a:gd name="connsiteY37" fmla="*/ 302739 h 498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68035" h="498664">
                    <a:moveTo>
                      <a:pt x="625067" y="302739"/>
                    </a:moveTo>
                    <a:cubicBezTo>
                      <a:pt x="619423" y="302006"/>
                      <a:pt x="613832" y="300912"/>
                      <a:pt x="608328" y="299463"/>
                    </a:cubicBezTo>
                    <a:cubicBezTo>
                      <a:pt x="606362" y="298986"/>
                      <a:pt x="604396" y="298450"/>
                      <a:pt x="602371" y="297795"/>
                    </a:cubicBezTo>
                    <a:cubicBezTo>
                      <a:pt x="554715" y="284034"/>
                      <a:pt x="485673" y="246327"/>
                      <a:pt x="421576" y="209214"/>
                    </a:cubicBezTo>
                    <a:cubicBezTo>
                      <a:pt x="362542" y="175081"/>
                      <a:pt x="307738" y="141424"/>
                      <a:pt x="277417" y="127425"/>
                    </a:cubicBezTo>
                    <a:lnTo>
                      <a:pt x="276881" y="127425"/>
                    </a:lnTo>
                    <a:lnTo>
                      <a:pt x="275034" y="127961"/>
                    </a:lnTo>
                    <a:cubicBezTo>
                      <a:pt x="271341" y="128974"/>
                      <a:pt x="267767" y="130165"/>
                      <a:pt x="264312" y="131416"/>
                    </a:cubicBezTo>
                    <a:cubicBezTo>
                      <a:pt x="263200" y="131774"/>
                      <a:pt x="262068" y="132191"/>
                      <a:pt x="260916" y="132667"/>
                    </a:cubicBezTo>
                    <a:lnTo>
                      <a:pt x="257104" y="134097"/>
                    </a:lnTo>
                    <a:lnTo>
                      <a:pt x="254304" y="135288"/>
                    </a:lnTo>
                    <a:cubicBezTo>
                      <a:pt x="251087" y="136658"/>
                      <a:pt x="248347" y="138148"/>
                      <a:pt x="245071" y="139696"/>
                    </a:cubicBezTo>
                    <a:cubicBezTo>
                      <a:pt x="244058" y="140173"/>
                      <a:pt x="243105" y="140709"/>
                      <a:pt x="242152" y="141245"/>
                    </a:cubicBezTo>
                    <a:cubicBezTo>
                      <a:pt x="240245" y="142318"/>
                      <a:pt x="238399" y="143390"/>
                      <a:pt x="236612" y="144522"/>
                    </a:cubicBezTo>
                    <a:lnTo>
                      <a:pt x="232203" y="147560"/>
                    </a:lnTo>
                    <a:cubicBezTo>
                      <a:pt x="230536" y="148811"/>
                      <a:pt x="228927" y="150062"/>
                      <a:pt x="227378" y="151372"/>
                    </a:cubicBezTo>
                    <a:cubicBezTo>
                      <a:pt x="225859" y="152645"/>
                      <a:pt x="224407" y="153997"/>
                      <a:pt x="223030" y="155423"/>
                    </a:cubicBezTo>
                    <a:cubicBezTo>
                      <a:pt x="222315" y="156078"/>
                      <a:pt x="221660" y="156793"/>
                      <a:pt x="221004" y="157508"/>
                    </a:cubicBezTo>
                    <a:lnTo>
                      <a:pt x="219098" y="159712"/>
                    </a:lnTo>
                    <a:cubicBezTo>
                      <a:pt x="212960" y="167002"/>
                      <a:pt x="209014" y="175884"/>
                      <a:pt x="207720" y="185327"/>
                    </a:cubicBezTo>
                    <a:cubicBezTo>
                      <a:pt x="207720" y="187233"/>
                      <a:pt x="207303" y="189199"/>
                      <a:pt x="207244" y="191284"/>
                    </a:cubicBezTo>
                    <a:cubicBezTo>
                      <a:pt x="207244" y="196049"/>
                      <a:pt x="207244" y="200815"/>
                      <a:pt x="207244" y="205581"/>
                    </a:cubicBezTo>
                    <a:cubicBezTo>
                      <a:pt x="207534" y="221343"/>
                      <a:pt x="208727" y="237075"/>
                      <a:pt x="210818" y="252701"/>
                    </a:cubicBezTo>
                    <a:lnTo>
                      <a:pt x="210818" y="253892"/>
                    </a:lnTo>
                    <a:cubicBezTo>
                      <a:pt x="139751" y="382265"/>
                      <a:pt x="65706" y="498665"/>
                      <a:pt x="65706" y="498665"/>
                    </a:cubicBezTo>
                    <a:lnTo>
                      <a:pt x="53136" y="490027"/>
                    </a:lnTo>
                    <a:lnTo>
                      <a:pt x="7863" y="458693"/>
                    </a:lnTo>
                    <a:lnTo>
                      <a:pt x="0" y="453272"/>
                    </a:lnTo>
                    <a:cubicBezTo>
                      <a:pt x="0" y="453272"/>
                      <a:pt x="78990" y="268189"/>
                      <a:pt x="133377" y="103299"/>
                    </a:cubicBezTo>
                    <a:cubicBezTo>
                      <a:pt x="153872" y="41221"/>
                      <a:pt x="212105" y="-522"/>
                      <a:pt x="277477" y="5"/>
                    </a:cubicBezTo>
                    <a:cubicBezTo>
                      <a:pt x="411628" y="1196"/>
                      <a:pt x="587717" y="75361"/>
                      <a:pt x="587717" y="75361"/>
                    </a:cubicBezTo>
                    <a:lnTo>
                      <a:pt x="636087" y="80484"/>
                    </a:lnTo>
                    <a:lnTo>
                      <a:pt x="642759" y="81258"/>
                    </a:lnTo>
                    <a:lnTo>
                      <a:pt x="663787" y="83581"/>
                    </a:lnTo>
                    <a:lnTo>
                      <a:pt x="664681" y="83581"/>
                    </a:lnTo>
                    <a:cubicBezTo>
                      <a:pt x="676178" y="84832"/>
                      <a:pt x="688509" y="85786"/>
                      <a:pt x="701019" y="86679"/>
                    </a:cubicBezTo>
                    <a:cubicBezTo>
                      <a:pt x="728912" y="88620"/>
                      <a:pt x="752501" y="108046"/>
                      <a:pt x="759754" y="135050"/>
                    </a:cubicBezTo>
                    <a:cubicBezTo>
                      <a:pt x="795377" y="265627"/>
                      <a:pt x="709656" y="313104"/>
                      <a:pt x="625067" y="302739"/>
                    </a:cubicBez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3" name="Forma Livre: Forma 2372">
                <a:extLst>
                  <a:ext uri="{FF2B5EF4-FFF2-40B4-BE49-F238E27FC236}">
                    <a16:creationId xmlns:a16="http://schemas.microsoft.com/office/drawing/2014/main" id="{A7B48B4A-31AB-7577-5B4D-BC2B41733E2A}"/>
                  </a:ext>
                </a:extLst>
              </p:cNvPr>
              <p:cNvSpPr/>
              <p:nvPr/>
            </p:nvSpPr>
            <p:spPr>
              <a:xfrm>
                <a:off x="1576259" y="6936443"/>
                <a:ext cx="768045" cy="498664"/>
              </a:xfrm>
              <a:custGeom>
                <a:avLst/>
                <a:gdLst>
                  <a:gd name="connsiteX0" fmla="*/ 625067 w 768045"/>
                  <a:gd name="connsiteY0" fmla="*/ 302739 h 498664"/>
                  <a:gd name="connsiteX1" fmla="*/ 608328 w 768045"/>
                  <a:gd name="connsiteY1" fmla="*/ 299463 h 498664"/>
                  <a:gd name="connsiteX2" fmla="*/ 602371 w 768045"/>
                  <a:gd name="connsiteY2" fmla="*/ 297795 h 498664"/>
                  <a:gd name="connsiteX3" fmla="*/ 421576 w 768045"/>
                  <a:gd name="connsiteY3" fmla="*/ 209214 h 498664"/>
                  <a:gd name="connsiteX4" fmla="*/ 277417 w 768045"/>
                  <a:gd name="connsiteY4" fmla="*/ 127425 h 498664"/>
                  <a:gd name="connsiteX5" fmla="*/ 276881 w 768045"/>
                  <a:gd name="connsiteY5" fmla="*/ 127425 h 498664"/>
                  <a:gd name="connsiteX6" fmla="*/ 275034 w 768045"/>
                  <a:gd name="connsiteY6" fmla="*/ 127961 h 498664"/>
                  <a:gd name="connsiteX7" fmla="*/ 264312 w 768045"/>
                  <a:gd name="connsiteY7" fmla="*/ 131416 h 498664"/>
                  <a:gd name="connsiteX8" fmla="*/ 260916 w 768045"/>
                  <a:gd name="connsiteY8" fmla="*/ 132667 h 498664"/>
                  <a:gd name="connsiteX9" fmla="*/ 257104 w 768045"/>
                  <a:gd name="connsiteY9" fmla="*/ 134097 h 498664"/>
                  <a:gd name="connsiteX10" fmla="*/ 254304 w 768045"/>
                  <a:gd name="connsiteY10" fmla="*/ 135288 h 498664"/>
                  <a:gd name="connsiteX11" fmla="*/ 245071 w 768045"/>
                  <a:gd name="connsiteY11" fmla="*/ 139696 h 498664"/>
                  <a:gd name="connsiteX12" fmla="*/ 242152 w 768045"/>
                  <a:gd name="connsiteY12" fmla="*/ 141245 h 498664"/>
                  <a:gd name="connsiteX13" fmla="*/ 236612 w 768045"/>
                  <a:gd name="connsiteY13" fmla="*/ 144522 h 498664"/>
                  <a:gd name="connsiteX14" fmla="*/ 232203 w 768045"/>
                  <a:gd name="connsiteY14" fmla="*/ 147560 h 498664"/>
                  <a:gd name="connsiteX15" fmla="*/ 227378 w 768045"/>
                  <a:gd name="connsiteY15" fmla="*/ 151372 h 498664"/>
                  <a:gd name="connsiteX16" fmla="*/ 223030 w 768045"/>
                  <a:gd name="connsiteY16" fmla="*/ 155423 h 498664"/>
                  <a:gd name="connsiteX17" fmla="*/ 221004 w 768045"/>
                  <a:gd name="connsiteY17" fmla="*/ 157508 h 498664"/>
                  <a:gd name="connsiteX18" fmla="*/ 219098 w 768045"/>
                  <a:gd name="connsiteY18" fmla="*/ 159712 h 498664"/>
                  <a:gd name="connsiteX19" fmla="*/ 207720 w 768045"/>
                  <a:gd name="connsiteY19" fmla="*/ 185327 h 498664"/>
                  <a:gd name="connsiteX20" fmla="*/ 207244 w 768045"/>
                  <a:gd name="connsiteY20" fmla="*/ 191284 h 498664"/>
                  <a:gd name="connsiteX21" fmla="*/ 207244 w 768045"/>
                  <a:gd name="connsiteY21" fmla="*/ 205581 h 498664"/>
                  <a:gd name="connsiteX22" fmla="*/ 210818 w 768045"/>
                  <a:gd name="connsiteY22" fmla="*/ 252701 h 498664"/>
                  <a:gd name="connsiteX23" fmla="*/ 210818 w 768045"/>
                  <a:gd name="connsiteY23" fmla="*/ 253892 h 498664"/>
                  <a:gd name="connsiteX24" fmla="*/ 65706 w 768045"/>
                  <a:gd name="connsiteY24" fmla="*/ 498665 h 498664"/>
                  <a:gd name="connsiteX25" fmla="*/ 53136 w 768045"/>
                  <a:gd name="connsiteY25" fmla="*/ 490027 h 498664"/>
                  <a:gd name="connsiteX26" fmla="*/ 7863 w 768045"/>
                  <a:gd name="connsiteY26" fmla="*/ 458693 h 498664"/>
                  <a:gd name="connsiteX27" fmla="*/ 0 w 768045"/>
                  <a:gd name="connsiteY27" fmla="*/ 453272 h 498664"/>
                  <a:gd name="connsiteX28" fmla="*/ 133377 w 768045"/>
                  <a:gd name="connsiteY28" fmla="*/ 103299 h 498664"/>
                  <a:gd name="connsiteX29" fmla="*/ 277477 w 768045"/>
                  <a:gd name="connsiteY29" fmla="*/ 5 h 498664"/>
                  <a:gd name="connsiteX30" fmla="*/ 587717 w 768045"/>
                  <a:gd name="connsiteY30" fmla="*/ 75361 h 498664"/>
                  <a:gd name="connsiteX31" fmla="*/ 636087 w 768045"/>
                  <a:gd name="connsiteY31" fmla="*/ 80484 h 498664"/>
                  <a:gd name="connsiteX32" fmla="*/ 642759 w 768045"/>
                  <a:gd name="connsiteY32" fmla="*/ 81258 h 498664"/>
                  <a:gd name="connsiteX33" fmla="*/ 663787 w 768045"/>
                  <a:gd name="connsiteY33" fmla="*/ 83581 h 498664"/>
                  <a:gd name="connsiteX34" fmla="*/ 664681 w 768045"/>
                  <a:gd name="connsiteY34" fmla="*/ 83581 h 498664"/>
                  <a:gd name="connsiteX35" fmla="*/ 698040 w 768045"/>
                  <a:gd name="connsiteY35" fmla="*/ 86441 h 498664"/>
                  <a:gd name="connsiteX36" fmla="*/ 760529 w 768045"/>
                  <a:gd name="connsiteY36" fmla="*/ 137909 h 498664"/>
                  <a:gd name="connsiteX37" fmla="*/ 625067 w 768045"/>
                  <a:gd name="connsiteY37" fmla="*/ 302739 h 498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68045" h="498664">
                    <a:moveTo>
                      <a:pt x="625067" y="302739"/>
                    </a:moveTo>
                    <a:cubicBezTo>
                      <a:pt x="619423" y="302006"/>
                      <a:pt x="613832" y="300912"/>
                      <a:pt x="608328" y="299463"/>
                    </a:cubicBezTo>
                    <a:cubicBezTo>
                      <a:pt x="606362" y="298986"/>
                      <a:pt x="604396" y="298450"/>
                      <a:pt x="602371" y="297795"/>
                    </a:cubicBezTo>
                    <a:cubicBezTo>
                      <a:pt x="554715" y="284034"/>
                      <a:pt x="485673" y="246327"/>
                      <a:pt x="421576" y="209214"/>
                    </a:cubicBezTo>
                    <a:cubicBezTo>
                      <a:pt x="362542" y="175081"/>
                      <a:pt x="307738" y="141424"/>
                      <a:pt x="277417" y="127425"/>
                    </a:cubicBezTo>
                    <a:lnTo>
                      <a:pt x="276881" y="127425"/>
                    </a:lnTo>
                    <a:lnTo>
                      <a:pt x="275034" y="127961"/>
                    </a:lnTo>
                    <a:cubicBezTo>
                      <a:pt x="271341" y="128974"/>
                      <a:pt x="267767" y="130165"/>
                      <a:pt x="264312" y="131416"/>
                    </a:cubicBezTo>
                    <a:cubicBezTo>
                      <a:pt x="263200" y="131774"/>
                      <a:pt x="262068" y="132191"/>
                      <a:pt x="260916" y="132667"/>
                    </a:cubicBezTo>
                    <a:lnTo>
                      <a:pt x="257104" y="134097"/>
                    </a:lnTo>
                    <a:lnTo>
                      <a:pt x="254304" y="135288"/>
                    </a:lnTo>
                    <a:cubicBezTo>
                      <a:pt x="251087" y="136658"/>
                      <a:pt x="248347" y="138148"/>
                      <a:pt x="245071" y="139696"/>
                    </a:cubicBezTo>
                    <a:cubicBezTo>
                      <a:pt x="244058" y="140173"/>
                      <a:pt x="243105" y="140709"/>
                      <a:pt x="242152" y="141245"/>
                    </a:cubicBezTo>
                    <a:cubicBezTo>
                      <a:pt x="240245" y="142318"/>
                      <a:pt x="238399" y="143390"/>
                      <a:pt x="236612" y="144522"/>
                    </a:cubicBezTo>
                    <a:lnTo>
                      <a:pt x="232203" y="147560"/>
                    </a:lnTo>
                    <a:cubicBezTo>
                      <a:pt x="230536" y="148811"/>
                      <a:pt x="228927" y="150062"/>
                      <a:pt x="227378" y="151372"/>
                    </a:cubicBezTo>
                    <a:cubicBezTo>
                      <a:pt x="225859" y="152645"/>
                      <a:pt x="224407" y="153997"/>
                      <a:pt x="223030" y="155423"/>
                    </a:cubicBezTo>
                    <a:cubicBezTo>
                      <a:pt x="222315" y="156078"/>
                      <a:pt x="221660" y="156793"/>
                      <a:pt x="221004" y="157508"/>
                    </a:cubicBezTo>
                    <a:lnTo>
                      <a:pt x="219098" y="159712"/>
                    </a:lnTo>
                    <a:cubicBezTo>
                      <a:pt x="212960" y="167002"/>
                      <a:pt x="209014" y="175884"/>
                      <a:pt x="207720" y="185327"/>
                    </a:cubicBezTo>
                    <a:cubicBezTo>
                      <a:pt x="207720" y="187233"/>
                      <a:pt x="207303" y="189199"/>
                      <a:pt x="207244" y="191284"/>
                    </a:cubicBezTo>
                    <a:cubicBezTo>
                      <a:pt x="207244" y="196049"/>
                      <a:pt x="207244" y="200815"/>
                      <a:pt x="207244" y="205581"/>
                    </a:cubicBezTo>
                    <a:cubicBezTo>
                      <a:pt x="207534" y="221343"/>
                      <a:pt x="208727" y="237075"/>
                      <a:pt x="210818" y="252701"/>
                    </a:cubicBezTo>
                    <a:lnTo>
                      <a:pt x="210818" y="253892"/>
                    </a:lnTo>
                    <a:cubicBezTo>
                      <a:pt x="139751" y="382265"/>
                      <a:pt x="65706" y="498665"/>
                      <a:pt x="65706" y="498665"/>
                    </a:cubicBezTo>
                    <a:lnTo>
                      <a:pt x="53136" y="490027"/>
                    </a:lnTo>
                    <a:lnTo>
                      <a:pt x="7863" y="458693"/>
                    </a:lnTo>
                    <a:lnTo>
                      <a:pt x="0" y="453272"/>
                    </a:lnTo>
                    <a:cubicBezTo>
                      <a:pt x="0" y="453272"/>
                      <a:pt x="78990" y="268189"/>
                      <a:pt x="133377" y="103299"/>
                    </a:cubicBezTo>
                    <a:cubicBezTo>
                      <a:pt x="153872" y="41221"/>
                      <a:pt x="212105" y="-522"/>
                      <a:pt x="277477" y="5"/>
                    </a:cubicBezTo>
                    <a:cubicBezTo>
                      <a:pt x="411628" y="1196"/>
                      <a:pt x="587717" y="75361"/>
                      <a:pt x="587717" y="75361"/>
                    </a:cubicBezTo>
                    <a:lnTo>
                      <a:pt x="636087" y="80484"/>
                    </a:lnTo>
                    <a:lnTo>
                      <a:pt x="642759" y="81258"/>
                    </a:lnTo>
                    <a:lnTo>
                      <a:pt x="663787" y="83581"/>
                    </a:lnTo>
                    <a:lnTo>
                      <a:pt x="664681" y="83581"/>
                    </a:lnTo>
                    <a:cubicBezTo>
                      <a:pt x="675225" y="84713"/>
                      <a:pt x="686722" y="85607"/>
                      <a:pt x="698040" y="86441"/>
                    </a:cubicBezTo>
                    <a:cubicBezTo>
                      <a:pt x="727720" y="88502"/>
                      <a:pt x="752819" y="109174"/>
                      <a:pt x="760529" y="137909"/>
                    </a:cubicBezTo>
                    <a:cubicBezTo>
                      <a:pt x="794126" y="266342"/>
                      <a:pt x="709061" y="313045"/>
                      <a:pt x="625067" y="302739"/>
                    </a:cubicBez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4" name="Forma Livre: Forma 2373">
                <a:extLst>
                  <a:ext uri="{FF2B5EF4-FFF2-40B4-BE49-F238E27FC236}">
                    <a16:creationId xmlns:a16="http://schemas.microsoft.com/office/drawing/2014/main" id="{54D9D4D6-AFE2-82F8-9A95-0124F7AC3BDB}"/>
                  </a:ext>
                </a:extLst>
              </p:cNvPr>
              <p:cNvSpPr/>
              <p:nvPr/>
            </p:nvSpPr>
            <p:spPr>
              <a:xfrm>
                <a:off x="1851293" y="7062438"/>
                <a:ext cx="1846" cy="536"/>
              </a:xfrm>
              <a:custGeom>
                <a:avLst/>
                <a:gdLst>
                  <a:gd name="connsiteX0" fmla="*/ 1847 w 1846"/>
                  <a:gd name="connsiteY0" fmla="*/ 0 h 536"/>
                  <a:gd name="connsiteX1" fmla="*/ 1847 w 1846"/>
                  <a:gd name="connsiteY1" fmla="*/ 0 h 536"/>
                  <a:gd name="connsiteX2" fmla="*/ 0 w 1846"/>
                  <a:gd name="connsiteY2" fmla="*/ 536 h 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46" h="536">
                    <a:moveTo>
                      <a:pt x="1847" y="0"/>
                    </a:moveTo>
                    <a:lnTo>
                      <a:pt x="1847" y="0"/>
                    </a:lnTo>
                    <a:lnTo>
                      <a:pt x="0" y="536"/>
                    </a:lnTo>
                    <a:close/>
                  </a:path>
                </a:pathLst>
              </a:custGeom>
              <a:solidFill>
                <a:srgbClr val="924D20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5" name="Forma Livre: Forma 2374">
                <a:extLst>
                  <a:ext uri="{FF2B5EF4-FFF2-40B4-BE49-F238E27FC236}">
                    <a16:creationId xmlns:a16="http://schemas.microsoft.com/office/drawing/2014/main" id="{05609D1A-5FB6-D6AF-1CE0-F430998A334C}"/>
                  </a:ext>
                </a:extLst>
              </p:cNvPr>
              <p:cNvSpPr/>
              <p:nvPr/>
            </p:nvSpPr>
            <p:spPr>
              <a:xfrm>
                <a:off x="2185361" y="6487410"/>
                <a:ext cx="57706" cy="61297"/>
              </a:xfrm>
              <a:custGeom>
                <a:avLst/>
                <a:gdLst>
                  <a:gd name="connsiteX0" fmla="*/ 4646 w 57706"/>
                  <a:gd name="connsiteY0" fmla="*/ 61297 h 61297"/>
                  <a:gd name="connsiteX1" fmla="*/ 4289 w 57706"/>
                  <a:gd name="connsiteY1" fmla="*/ 59927 h 61297"/>
                  <a:gd name="connsiteX2" fmla="*/ 2025 w 57706"/>
                  <a:gd name="connsiteY2" fmla="*/ 52481 h 61297"/>
                  <a:gd name="connsiteX3" fmla="*/ 0 w 57706"/>
                  <a:gd name="connsiteY3" fmla="*/ 45809 h 61297"/>
                  <a:gd name="connsiteX4" fmla="*/ 1430 w 57706"/>
                  <a:gd name="connsiteY4" fmla="*/ 44737 h 61297"/>
                  <a:gd name="connsiteX5" fmla="*/ 46524 w 57706"/>
                  <a:gd name="connsiteY5" fmla="*/ 6434 h 61297"/>
                  <a:gd name="connsiteX6" fmla="*/ 56770 w 57706"/>
                  <a:gd name="connsiteY6" fmla="*/ 0 h 61297"/>
                  <a:gd name="connsiteX7" fmla="*/ 4646 w 57706"/>
                  <a:gd name="connsiteY7" fmla="*/ 61297 h 61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706" h="61297">
                    <a:moveTo>
                      <a:pt x="4646" y="61297"/>
                    </a:moveTo>
                    <a:cubicBezTo>
                      <a:pt x="4555" y="60834"/>
                      <a:pt x="4435" y="60377"/>
                      <a:pt x="4289" y="59927"/>
                    </a:cubicBezTo>
                    <a:cubicBezTo>
                      <a:pt x="3574" y="57485"/>
                      <a:pt x="2800" y="54983"/>
                      <a:pt x="2025" y="52481"/>
                    </a:cubicBezTo>
                    <a:cubicBezTo>
                      <a:pt x="1251" y="49979"/>
                      <a:pt x="655" y="48073"/>
                      <a:pt x="0" y="45809"/>
                    </a:cubicBezTo>
                    <a:lnTo>
                      <a:pt x="1430" y="44737"/>
                    </a:lnTo>
                    <a:lnTo>
                      <a:pt x="46524" y="6434"/>
                    </a:lnTo>
                    <a:lnTo>
                      <a:pt x="56770" y="0"/>
                    </a:lnTo>
                    <a:cubicBezTo>
                      <a:pt x="64216" y="42890"/>
                      <a:pt x="25436" y="58021"/>
                      <a:pt x="4646" y="61297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6" name="Forma Livre: Forma 2375">
                <a:extLst>
                  <a:ext uri="{FF2B5EF4-FFF2-40B4-BE49-F238E27FC236}">
                    <a16:creationId xmlns:a16="http://schemas.microsoft.com/office/drawing/2014/main" id="{C98BADED-EA3B-CFAF-A2A1-F4694E226D8B}"/>
                  </a:ext>
                </a:extLst>
              </p:cNvPr>
              <p:cNvSpPr/>
              <p:nvPr/>
            </p:nvSpPr>
            <p:spPr>
              <a:xfrm>
                <a:off x="2128928" y="6337015"/>
                <a:ext cx="143765" cy="202815"/>
              </a:xfrm>
              <a:custGeom>
                <a:avLst/>
                <a:gdLst>
                  <a:gd name="connsiteX0" fmla="*/ 41957 w 143765"/>
                  <a:gd name="connsiteY0" fmla="*/ 9691 h 202815"/>
                  <a:gd name="connsiteX1" fmla="*/ 8479 w 143765"/>
                  <a:gd name="connsiteY1" fmla="*/ 156828 h 202815"/>
                  <a:gd name="connsiteX2" fmla="*/ 91402 w 143765"/>
                  <a:gd name="connsiteY2" fmla="*/ 199684 h 202815"/>
                  <a:gd name="connsiteX3" fmla="*/ 124104 w 143765"/>
                  <a:gd name="connsiteY3" fmla="*/ 176486 h 202815"/>
                  <a:gd name="connsiteX4" fmla="*/ 142928 w 143765"/>
                  <a:gd name="connsiteY4" fmla="*/ 66103 h 202815"/>
                  <a:gd name="connsiteX5" fmla="*/ 41957 w 143765"/>
                  <a:gd name="connsiteY5" fmla="*/ 9691 h 202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765" h="202815">
                    <a:moveTo>
                      <a:pt x="41957" y="9691"/>
                    </a:moveTo>
                    <a:cubicBezTo>
                      <a:pt x="-5698" y="36616"/>
                      <a:pt x="-6235" y="112806"/>
                      <a:pt x="8479" y="156828"/>
                    </a:cubicBezTo>
                    <a:cubicBezTo>
                      <a:pt x="19544" y="191561"/>
                      <a:pt x="56669" y="210749"/>
                      <a:pt x="91402" y="199684"/>
                    </a:cubicBezTo>
                    <a:cubicBezTo>
                      <a:pt x="104445" y="195530"/>
                      <a:pt x="115873" y="187423"/>
                      <a:pt x="124104" y="176486"/>
                    </a:cubicBezTo>
                    <a:cubicBezTo>
                      <a:pt x="147396" y="146999"/>
                      <a:pt x="144060" y="117274"/>
                      <a:pt x="142928" y="66103"/>
                    </a:cubicBezTo>
                    <a:cubicBezTo>
                      <a:pt x="141797" y="14933"/>
                      <a:pt x="89613" y="-17116"/>
                      <a:pt x="41957" y="9691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7" name="Forma Livre: Forma 2376">
                <a:extLst>
                  <a:ext uri="{FF2B5EF4-FFF2-40B4-BE49-F238E27FC236}">
                    <a16:creationId xmlns:a16="http://schemas.microsoft.com/office/drawing/2014/main" id="{95CC0881-867F-7058-5518-0D6EE0BA916B}"/>
                  </a:ext>
                </a:extLst>
              </p:cNvPr>
              <p:cNvSpPr/>
              <p:nvPr/>
            </p:nvSpPr>
            <p:spPr>
              <a:xfrm>
                <a:off x="2098961" y="6306896"/>
                <a:ext cx="187983" cy="193678"/>
              </a:xfrm>
              <a:custGeom>
                <a:avLst/>
                <a:gdLst>
                  <a:gd name="connsiteX0" fmla="*/ 147340 w 187983"/>
                  <a:gd name="connsiteY0" fmla="*/ 22474 h 193678"/>
                  <a:gd name="connsiteX1" fmla="*/ 113207 w 187983"/>
                  <a:gd name="connsiteY1" fmla="*/ 1268 h 193678"/>
                  <a:gd name="connsiteX2" fmla="*/ 35408 w 187983"/>
                  <a:gd name="connsiteY2" fmla="*/ 28729 h 193678"/>
                  <a:gd name="connsiteX3" fmla="*/ 14082 w 187983"/>
                  <a:gd name="connsiteY3" fmla="*/ 30636 h 193678"/>
                  <a:gd name="connsiteX4" fmla="*/ 24 w 187983"/>
                  <a:gd name="connsiteY4" fmla="*/ 45111 h 193678"/>
                  <a:gd name="connsiteX5" fmla="*/ 14082 w 187983"/>
                  <a:gd name="connsiteY5" fmla="*/ 55297 h 193678"/>
                  <a:gd name="connsiteX6" fmla="*/ 9078 w 187983"/>
                  <a:gd name="connsiteY6" fmla="*/ 56310 h 193678"/>
                  <a:gd name="connsiteX7" fmla="*/ 3836 w 187983"/>
                  <a:gd name="connsiteY7" fmla="*/ 79304 h 193678"/>
                  <a:gd name="connsiteX8" fmla="*/ 114040 w 187983"/>
                  <a:gd name="connsiteY8" fmla="*/ 60301 h 193678"/>
                  <a:gd name="connsiteX9" fmla="*/ 126729 w 187983"/>
                  <a:gd name="connsiteY9" fmla="*/ 64233 h 193678"/>
                  <a:gd name="connsiteX10" fmla="*/ 139298 w 187983"/>
                  <a:gd name="connsiteY10" fmla="*/ 101524 h 193678"/>
                  <a:gd name="connsiteX11" fmla="*/ 157527 w 187983"/>
                  <a:gd name="connsiteY11" fmla="*/ 106408 h 193678"/>
                  <a:gd name="connsiteX12" fmla="*/ 173074 w 187983"/>
                  <a:gd name="connsiteY12" fmla="*/ 138695 h 193678"/>
                  <a:gd name="connsiteX13" fmla="*/ 179031 w 187983"/>
                  <a:gd name="connsiteY13" fmla="*/ 193678 h 193678"/>
                  <a:gd name="connsiteX14" fmla="*/ 187669 w 187983"/>
                  <a:gd name="connsiteY14" fmla="*/ 102298 h 193678"/>
                  <a:gd name="connsiteX15" fmla="*/ 147340 w 187983"/>
                  <a:gd name="connsiteY15" fmla="*/ 22474 h 19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7983" h="193678">
                    <a:moveTo>
                      <a:pt x="147340" y="22474"/>
                    </a:moveTo>
                    <a:cubicBezTo>
                      <a:pt x="147340" y="22474"/>
                      <a:pt x="147340" y="-6298"/>
                      <a:pt x="113207" y="1268"/>
                    </a:cubicBezTo>
                    <a:cubicBezTo>
                      <a:pt x="84792" y="7522"/>
                      <a:pt x="51313" y="27597"/>
                      <a:pt x="35408" y="28729"/>
                    </a:cubicBezTo>
                    <a:cubicBezTo>
                      <a:pt x="28252" y="28614"/>
                      <a:pt x="21104" y="29253"/>
                      <a:pt x="14082" y="30636"/>
                    </a:cubicBezTo>
                    <a:cubicBezTo>
                      <a:pt x="6917" y="32205"/>
                      <a:pt x="1383" y="37903"/>
                      <a:pt x="24" y="45111"/>
                    </a:cubicBezTo>
                    <a:cubicBezTo>
                      <a:pt x="-512" y="52259"/>
                      <a:pt x="8066" y="59169"/>
                      <a:pt x="14082" y="55297"/>
                    </a:cubicBezTo>
                    <a:cubicBezTo>
                      <a:pt x="13129" y="55297"/>
                      <a:pt x="10091" y="56429"/>
                      <a:pt x="9078" y="56310"/>
                    </a:cubicBezTo>
                    <a:cubicBezTo>
                      <a:pt x="4492" y="55774"/>
                      <a:pt x="-5397" y="69356"/>
                      <a:pt x="3836" y="79304"/>
                    </a:cubicBezTo>
                    <a:cubicBezTo>
                      <a:pt x="18550" y="95150"/>
                      <a:pt x="96348" y="65543"/>
                      <a:pt x="114040" y="60301"/>
                    </a:cubicBezTo>
                    <a:cubicBezTo>
                      <a:pt x="118676" y="58914"/>
                      <a:pt x="123690" y="60467"/>
                      <a:pt x="126729" y="64233"/>
                    </a:cubicBezTo>
                    <a:cubicBezTo>
                      <a:pt x="137094" y="77577"/>
                      <a:pt x="139298" y="101524"/>
                      <a:pt x="139298" y="101524"/>
                    </a:cubicBezTo>
                    <a:cubicBezTo>
                      <a:pt x="145804" y="100200"/>
                      <a:pt x="152554" y="102009"/>
                      <a:pt x="157527" y="106408"/>
                    </a:cubicBezTo>
                    <a:cubicBezTo>
                      <a:pt x="166462" y="114629"/>
                      <a:pt x="169977" y="126960"/>
                      <a:pt x="173074" y="138695"/>
                    </a:cubicBezTo>
                    <a:cubicBezTo>
                      <a:pt x="176405" y="156852"/>
                      <a:pt x="178396" y="175229"/>
                      <a:pt x="179031" y="193678"/>
                    </a:cubicBezTo>
                    <a:cubicBezTo>
                      <a:pt x="182188" y="167468"/>
                      <a:pt x="185822" y="128807"/>
                      <a:pt x="187669" y="102298"/>
                    </a:cubicBezTo>
                    <a:cubicBezTo>
                      <a:pt x="189813" y="69177"/>
                      <a:pt x="181474" y="19675"/>
                      <a:pt x="147340" y="2247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8" name="Forma Livre: Forma 2377">
                <a:extLst>
                  <a:ext uri="{FF2B5EF4-FFF2-40B4-BE49-F238E27FC236}">
                    <a16:creationId xmlns:a16="http://schemas.microsoft.com/office/drawing/2014/main" id="{A98B63D3-ED4B-1EC8-B9FC-BF8C9BCA493F}"/>
                  </a:ext>
                </a:extLst>
              </p:cNvPr>
              <p:cNvSpPr/>
              <p:nvPr/>
            </p:nvSpPr>
            <p:spPr>
              <a:xfrm>
                <a:off x="2259386" y="6422995"/>
                <a:ext cx="41826" cy="56548"/>
              </a:xfrm>
              <a:custGeom>
                <a:avLst/>
                <a:gdLst>
                  <a:gd name="connsiteX0" fmla="*/ 19976 w 41826"/>
                  <a:gd name="connsiteY0" fmla="*/ 497 h 56548"/>
                  <a:gd name="connsiteX1" fmla="*/ 20 w 41826"/>
                  <a:gd name="connsiteY1" fmla="*/ 37430 h 56548"/>
                  <a:gd name="connsiteX2" fmla="*/ 23491 w 41826"/>
                  <a:gd name="connsiteY2" fmla="*/ 53097 h 56548"/>
                  <a:gd name="connsiteX3" fmla="*/ 41362 w 41826"/>
                  <a:gd name="connsiteY3" fmla="*/ 24325 h 56548"/>
                  <a:gd name="connsiteX4" fmla="*/ 19976 w 41826"/>
                  <a:gd name="connsiteY4" fmla="*/ 497 h 5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26" h="56548">
                    <a:moveTo>
                      <a:pt x="19976" y="497"/>
                    </a:moveTo>
                    <a:cubicBezTo>
                      <a:pt x="5679" y="3713"/>
                      <a:pt x="-397" y="24325"/>
                      <a:pt x="20" y="37430"/>
                    </a:cubicBezTo>
                    <a:cubicBezTo>
                      <a:pt x="20" y="52322"/>
                      <a:pt x="11100" y="62092"/>
                      <a:pt x="23491" y="53097"/>
                    </a:cubicBezTo>
                    <a:cubicBezTo>
                      <a:pt x="32891" y="46129"/>
                      <a:pt x="39282" y="35840"/>
                      <a:pt x="41362" y="24325"/>
                    </a:cubicBezTo>
                    <a:cubicBezTo>
                      <a:pt x="44102" y="10207"/>
                      <a:pt x="34451" y="-2720"/>
                      <a:pt x="19976" y="497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79" name="Forma Livre: Forma 2378">
                <a:extLst>
                  <a:ext uri="{FF2B5EF4-FFF2-40B4-BE49-F238E27FC236}">
                    <a16:creationId xmlns:a16="http://schemas.microsoft.com/office/drawing/2014/main" id="{01768A9D-E34A-6A75-F1D1-AD90B49E2DB1}"/>
                  </a:ext>
                </a:extLst>
              </p:cNvPr>
              <p:cNvSpPr/>
              <p:nvPr/>
            </p:nvSpPr>
            <p:spPr>
              <a:xfrm>
                <a:off x="2159448" y="6442196"/>
                <a:ext cx="14832" cy="31204"/>
              </a:xfrm>
              <a:custGeom>
                <a:avLst/>
                <a:gdLst>
                  <a:gd name="connsiteX0" fmla="*/ 14833 w 14832"/>
                  <a:gd name="connsiteY0" fmla="*/ 28236 h 31204"/>
                  <a:gd name="connsiteX1" fmla="*/ 0 w 14832"/>
                  <a:gd name="connsiteY1" fmla="*/ 30500 h 31204"/>
                  <a:gd name="connsiteX2" fmla="*/ 6493 w 14832"/>
                  <a:gd name="connsiteY2" fmla="*/ 0 h 31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832" h="31204">
                    <a:moveTo>
                      <a:pt x="14833" y="28236"/>
                    </a:moveTo>
                    <a:cubicBezTo>
                      <a:pt x="10460" y="31130"/>
                      <a:pt x="5037" y="31958"/>
                      <a:pt x="0" y="30500"/>
                    </a:cubicBezTo>
                    <a:cubicBezTo>
                      <a:pt x="5540" y="18169"/>
                      <a:pt x="4825" y="20969"/>
                      <a:pt x="6493" y="0"/>
                    </a:cubicBezTo>
                    <a:close/>
                  </a:path>
                </a:pathLst>
              </a:custGeom>
              <a:solidFill>
                <a:srgbClr val="ED847E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0" name="Forma Livre: Forma 2379">
                <a:extLst>
                  <a:ext uri="{FF2B5EF4-FFF2-40B4-BE49-F238E27FC236}">
                    <a16:creationId xmlns:a16="http://schemas.microsoft.com/office/drawing/2014/main" id="{FC67A248-B572-427D-F38D-ED7A04E15D76}"/>
                  </a:ext>
                </a:extLst>
              </p:cNvPr>
              <p:cNvSpPr/>
              <p:nvPr/>
            </p:nvSpPr>
            <p:spPr>
              <a:xfrm>
                <a:off x="2179916" y="6396739"/>
                <a:ext cx="28256" cy="11380"/>
              </a:xfrm>
              <a:custGeom>
                <a:avLst/>
                <a:gdLst>
                  <a:gd name="connsiteX0" fmla="*/ 23912 w 28256"/>
                  <a:gd name="connsiteY0" fmla="*/ 10609 h 11380"/>
                  <a:gd name="connsiteX1" fmla="*/ 2645 w 28256"/>
                  <a:gd name="connsiteY1" fmla="*/ 5129 h 11380"/>
                  <a:gd name="connsiteX2" fmla="*/ 2645 w 28256"/>
                  <a:gd name="connsiteY2" fmla="*/ 5129 h 11380"/>
                  <a:gd name="connsiteX3" fmla="*/ 24 w 28256"/>
                  <a:gd name="connsiteY3" fmla="*/ 3163 h 11380"/>
                  <a:gd name="connsiteX4" fmla="*/ 2050 w 28256"/>
                  <a:gd name="connsiteY4" fmla="*/ 303 h 11380"/>
                  <a:gd name="connsiteX5" fmla="*/ 27545 w 28256"/>
                  <a:gd name="connsiteY5" fmla="*/ 7154 h 11380"/>
                  <a:gd name="connsiteX6" fmla="*/ 27545 w 28256"/>
                  <a:gd name="connsiteY6" fmla="*/ 7154 h 11380"/>
                  <a:gd name="connsiteX7" fmla="*/ 27571 w 28256"/>
                  <a:gd name="connsiteY7" fmla="*/ 10524 h 11380"/>
                  <a:gd name="connsiteX8" fmla="*/ 27545 w 28256"/>
                  <a:gd name="connsiteY8" fmla="*/ 10550 h 11380"/>
                  <a:gd name="connsiteX9" fmla="*/ 26473 w 28256"/>
                  <a:gd name="connsiteY9" fmla="*/ 11264 h 11380"/>
                  <a:gd name="connsiteX10" fmla="*/ 23912 w 28256"/>
                  <a:gd name="connsiteY10" fmla="*/ 10609 h 1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256" h="11380">
                    <a:moveTo>
                      <a:pt x="23912" y="10609"/>
                    </a:moveTo>
                    <a:cubicBezTo>
                      <a:pt x="17829" y="6036"/>
                      <a:pt x="10180" y="4065"/>
                      <a:pt x="2645" y="5129"/>
                    </a:cubicBezTo>
                    <a:lnTo>
                      <a:pt x="2645" y="5129"/>
                    </a:lnTo>
                    <a:cubicBezTo>
                      <a:pt x="1380" y="5306"/>
                      <a:pt x="209" y="4427"/>
                      <a:pt x="24" y="3163"/>
                    </a:cubicBezTo>
                    <a:cubicBezTo>
                      <a:pt x="-160" y="1825"/>
                      <a:pt x="726" y="574"/>
                      <a:pt x="2050" y="303"/>
                    </a:cubicBezTo>
                    <a:cubicBezTo>
                      <a:pt x="9675" y="-888"/>
                      <a:pt x="22363" y="1435"/>
                      <a:pt x="27545" y="7154"/>
                    </a:cubicBezTo>
                    <a:lnTo>
                      <a:pt x="27545" y="7154"/>
                    </a:lnTo>
                    <a:cubicBezTo>
                      <a:pt x="28483" y="8077"/>
                      <a:pt x="28495" y="9586"/>
                      <a:pt x="27571" y="10524"/>
                    </a:cubicBezTo>
                    <a:cubicBezTo>
                      <a:pt x="27563" y="10532"/>
                      <a:pt x="27554" y="10541"/>
                      <a:pt x="27545" y="10550"/>
                    </a:cubicBezTo>
                    <a:cubicBezTo>
                      <a:pt x="27237" y="10854"/>
                      <a:pt x="26873" y="11097"/>
                      <a:pt x="26473" y="11264"/>
                    </a:cubicBezTo>
                    <a:cubicBezTo>
                      <a:pt x="25564" y="11552"/>
                      <a:pt x="24571" y="11298"/>
                      <a:pt x="23912" y="10609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1" name="Forma Livre: Forma 2380">
                <a:extLst>
                  <a:ext uri="{FF2B5EF4-FFF2-40B4-BE49-F238E27FC236}">
                    <a16:creationId xmlns:a16="http://schemas.microsoft.com/office/drawing/2014/main" id="{06E5FC83-8025-C4E7-F460-D36341858692}"/>
                  </a:ext>
                </a:extLst>
              </p:cNvPr>
              <p:cNvSpPr/>
              <p:nvPr/>
            </p:nvSpPr>
            <p:spPr>
              <a:xfrm>
                <a:off x="2132316" y="6401748"/>
                <a:ext cx="21354" cy="16500"/>
              </a:xfrm>
              <a:custGeom>
                <a:avLst/>
                <a:gdLst>
                  <a:gd name="connsiteX0" fmla="*/ 1040 w 21354"/>
                  <a:gd name="connsiteY0" fmla="*/ 16024 h 16500"/>
                  <a:gd name="connsiteX1" fmla="*/ 1040 w 21354"/>
                  <a:gd name="connsiteY1" fmla="*/ 16024 h 16500"/>
                  <a:gd name="connsiteX2" fmla="*/ 385 w 21354"/>
                  <a:gd name="connsiteY2" fmla="*/ 12807 h 16500"/>
                  <a:gd name="connsiteX3" fmla="*/ 19090 w 21354"/>
                  <a:gd name="connsiteY3" fmla="*/ 0 h 16500"/>
                  <a:gd name="connsiteX4" fmla="*/ 19090 w 21354"/>
                  <a:gd name="connsiteY4" fmla="*/ 0 h 16500"/>
                  <a:gd name="connsiteX5" fmla="*/ 21353 w 21354"/>
                  <a:gd name="connsiteY5" fmla="*/ 2264 h 16500"/>
                  <a:gd name="connsiteX6" fmla="*/ 18971 w 21354"/>
                  <a:gd name="connsiteY6" fmla="*/ 4885 h 16500"/>
                  <a:gd name="connsiteX7" fmla="*/ 4316 w 21354"/>
                  <a:gd name="connsiteY7" fmla="*/ 15250 h 16500"/>
                  <a:gd name="connsiteX8" fmla="*/ 2351 w 21354"/>
                  <a:gd name="connsiteY8" fmla="*/ 16501 h 16500"/>
                  <a:gd name="connsiteX9" fmla="*/ 1040 w 21354"/>
                  <a:gd name="connsiteY9" fmla="*/ 16024 h 16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354" h="16500">
                    <a:moveTo>
                      <a:pt x="1040" y="16024"/>
                    </a:moveTo>
                    <a:lnTo>
                      <a:pt x="1040" y="16024"/>
                    </a:lnTo>
                    <a:cubicBezTo>
                      <a:pt x="-28" y="15316"/>
                      <a:pt x="-321" y="13877"/>
                      <a:pt x="385" y="12807"/>
                    </a:cubicBezTo>
                    <a:cubicBezTo>
                      <a:pt x="4268" y="5842"/>
                      <a:pt x="11192" y="1101"/>
                      <a:pt x="19090" y="0"/>
                    </a:cubicBezTo>
                    <a:lnTo>
                      <a:pt x="19090" y="0"/>
                    </a:lnTo>
                    <a:cubicBezTo>
                      <a:pt x="20340" y="0"/>
                      <a:pt x="21353" y="1013"/>
                      <a:pt x="21353" y="2264"/>
                    </a:cubicBezTo>
                    <a:cubicBezTo>
                      <a:pt x="21389" y="3634"/>
                      <a:pt x="20338" y="4790"/>
                      <a:pt x="18971" y="4885"/>
                    </a:cubicBezTo>
                    <a:cubicBezTo>
                      <a:pt x="12752" y="5903"/>
                      <a:pt x="7348" y="9726"/>
                      <a:pt x="4316" y="15250"/>
                    </a:cubicBezTo>
                    <a:cubicBezTo>
                      <a:pt x="3893" y="15951"/>
                      <a:pt x="3165" y="16414"/>
                      <a:pt x="2351" y="16501"/>
                    </a:cubicBezTo>
                    <a:cubicBezTo>
                      <a:pt x="1880" y="16458"/>
                      <a:pt x="1429" y="16294"/>
                      <a:pt x="1040" y="16024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2" name="Forma Livre: Forma 2381">
                <a:extLst>
                  <a:ext uri="{FF2B5EF4-FFF2-40B4-BE49-F238E27FC236}">
                    <a16:creationId xmlns:a16="http://schemas.microsoft.com/office/drawing/2014/main" id="{A47ECB5D-0631-0DDB-4711-8187F9065F3A}"/>
                  </a:ext>
                </a:extLst>
              </p:cNvPr>
              <p:cNvSpPr/>
              <p:nvPr/>
            </p:nvSpPr>
            <p:spPr>
              <a:xfrm>
                <a:off x="2173030" y="6469539"/>
                <a:ext cx="37648" cy="43426"/>
              </a:xfrm>
              <a:custGeom>
                <a:avLst/>
                <a:gdLst>
                  <a:gd name="connsiteX0" fmla="*/ 0 w 37648"/>
                  <a:gd name="connsiteY0" fmla="*/ 22458 h 43426"/>
                  <a:gd name="connsiteX1" fmla="*/ 14416 w 37648"/>
                  <a:gd name="connsiteY1" fmla="*/ 43427 h 43426"/>
                  <a:gd name="connsiteX2" fmla="*/ 17812 w 37648"/>
                  <a:gd name="connsiteY2" fmla="*/ 41997 h 43426"/>
                  <a:gd name="connsiteX3" fmla="*/ 37648 w 37648"/>
                  <a:gd name="connsiteY3" fmla="*/ 18169 h 43426"/>
                  <a:gd name="connsiteX4" fmla="*/ 35206 w 37648"/>
                  <a:gd name="connsiteY4" fmla="*/ 6255 h 43426"/>
                  <a:gd name="connsiteX5" fmla="*/ 31870 w 37648"/>
                  <a:gd name="connsiteY5" fmla="*/ 0 h 43426"/>
                  <a:gd name="connsiteX6" fmla="*/ 5183 w 37648"/>
                  <a:gd name="connsiteY6" fmla="*/ 20552 h 43426"/>
                  <a:gd name="connsiteX7" fmla="*/ 0 w 37648"/>
                  <a:gd name="connsiteY7" fmla="*/ 22458 h 43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648" h="43426">
                    <a:moveTo>
                      <a:pt x="0" y="22458"/>
                    </a:moveTo>
                    <a:cubicBezTo>
                      <a:pt x="5228" y="29147"/>
                      <a:pt x="10042" y="36150"/>
                      <a:pt x="14416" y="43427"/>
                    </a:cubicBezTo>
                    <a:lnTo>
                      <a:pt x="17812" y="41997"/>
                    </a:lnTo>
                    <a:cubicBezTo>
                      <a:pt x="33121" y="35325"/>
                      <a:pt x="37470" y="26092"/>
                      <a:pt x="37648" y="18169"/>
                    </a:cubicBezTo>
                    <a:cubicBezTo>
                      <a:pt x="37623" y="14076"/>
                      <a:pt x="36793" y="10028"/>
                      <a:pt x="35206" y="6255"/>
                    </a:cubicBezTo>
                    <a:cubicBezTo>
                      <a:pt x="34329" y="4053"/>
                      <a:pt x="33211" y="1955"/>
                      <a:pt x="31870" y="0"/>
                    </a:cubicBezTo>
                    <a:cubicBezTo>
                      <a:pt x="26389" y="9412"/>
                      <a:pt x="12688" y="16918"/>
                      <a:pt x="5183" y="20552"/>
                    </a:cubicBezTo>
                    <a:cubicBezTo>
                      <a:pt x="2025" y="21683"/>
                      <a:pt x="0" y="22458"/>
                      <a:pt x="0" y="22458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3" name="Forma Livre: Forma 2382">
                <a:extLst>
                  <a:ext uri="{FF2B5EF4-FFF2-40B4-BE49-F238E27FC236}">
                    <a16:creationId xmlns:a16="http://schemas.microsoft.com/office/drawing/2014/main" id="{D611FDFB-BB23-09FC-CCCF-AA791688DA08}"/>
                  </a:ext>
                </a:extLst>
              </p:cNvPr>
              <p:cNvSpPr/>
              <p:nvPr/>
            </p:nvSpPr>
            <p:spPr>
              <a:xfrm>
                <a:off x="2178094" y="6469122"/>
                <a:ext cx="29767" cy="25505"/>
              </a:xfrm>
              <a:custGeom>
                <a:avLst/>
                <a:gdLst>
                  <a:gd name="connsiteX0" fmla="*/ 0 w 29767"/>
                  <a:gd name="connsiteY0" fmla="*/ 20552 h 25505"/>
                  <a:gd name="connsiteX1" fmla="*/ 2144 w 29767"/>
                  <a:gd name="connsiteY1" fmla="*/ 23590 h 25505"/>
                  <a:gd name="connsiteX2" fmla="*/ 7804 w 29767"/>
                  <a:gd name="connsiteY2" fmla="*/ 25079 h 25505"/>
                  <a:gd name="connsiteX3" fmla="*/ 29368 w 29767"/>
                  <a:gd name="connsiteY3" fmla="*/ 8042 h 25505"/>
                  <a:gd name="connsiteX4" fmla="*/ 29368 w 29767"/>
                  <a:gd name="connsiteY4" fmla="*/ 4349 h 25505"/>
                  <a:gd name="connsiteX5" fmla="*/ 26866 w 29767"/>
                  <a:gd name="connsiteY5" fmla="*/ 0 h 25505"/>
                  <a:gd name="connsiteX6" fmla="*/ 0 w 29767"/>
                  <a:gd name="connsiteY6" fmla="*/ 20552 h 25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67" h="25505">
                    <a:moveTo>
                      <a:pt x="0" y="20552"/>
                    </a:moveTo>
                    <a:lnTo>
                      <a:pt x="2144" y="23590"/>
                    </a:lnTo>
                    <a:cubicBezTo>
                      <a:pt x="3428" y="25381"/>
                      <a:pt x="5804" y="26006"/>
                      <a:pt x="7804" y="25079"/>
                    </a:cubicBezTo>
                    <a:cubicBezTo>
                      <a:pt x="19122" y="19777"/>
                      <a:pt x="26628" y="14059"/>
                      <a:pt x="29368" y="8042"/>
                    </a:cubicBezTo>
                    <a:cubicBezTo>
                      <a:pt x="29901" y="6868"/>
                      <a:pt x="29901" y="5522"/>
                      <a:pt x="29368" y="4349"/>
                    </a:cubicBezTo>
                    <a:cubicBezTo>
                      <a:pt x="28644" y="2839"/>
                      <a:pt x="27807" y="1385"/>
                      <a:pt x="26866" y="0"/>
                    </a:cubicBezTo>
                    <a:cubicBezTo>
                      <a:pt x="21326" y="9352"/>
                      <a:pt x="7625" y="16858"/>
                      <a:pt x="0" y="20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4" name="Forma Livre: Forma 2383">
                <a:extLst>
                  <a:ext uri="{FF2B5EF4-FFF2-40B4-BE49-F238E27FC236}">
                    <a16:creationId xmlns:a16="http://schemas.microsoft.com/office/drawing/2014/main" id="{7B8F6283-1614-A0B5-D632-EF3CCD9C316B}"/>
                  </a:ext>
                </a:extLst>
              </p:cNvPr>
              <p:cNvSpPr/>
              <p:nvPr/>
            </p:nvSpPr>
            <p:spPr>
              <a:xfrm>
                <a:off x="2190842" y="6487707"/>
                <a:ext cx="19836" cy="23827"/>
              </a:xfrm>
              <a:custGeom>
                <a:avLst/>
                <a:gdLst>
                  <a:gd name="connsiteX0" fmla="*/ 0 w 19836"/>
                  <a:gd name="connsiteY0" fmla="*/ 23828 h 23827"/>
                  <a:gd name="connsiteX1" fmla="*/ 19837 w 19836"/>
                  <a:gd name="connsiteY1" fmla="*/ 0 h 23827"/>
                  <a:gd name="connsiteX2" fmla="*/ 4646 w 19836"/>
                  <a:gd name="connsiteY2" fmla="*/ 11437 h 23827"/>
                  <a:gd name="connsiteX3" fmla="*/ 0 w 19836"/>
                  <a:gd name="connsiteY3" fmla="*/ 23828 h 2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36" h="23827">
                    <a:moveTo>
                      <a:pt x="0" y="23828"/>
                    </a:moveTo>
                    <a:cubicBezTo>
                      <a:pt x="15309" y="17156"/>
                      <a:pt x="19658" y="7923"/>
                      <a:pt x="19837" y="0"/>
                    </a:cubicBezTo>
                    <a:cubicBezTo>
                      <a:pt x="14029" y="2708"/>
                      <a:pt x="8854" y="6604"/>
                      <a:pt x="4646" y="11437"/>
                    </a:cubicBezTo>
                    <a:cubicBezTo>
                      <a:pt x="1851" y="14986"/>
                      <a:pt x="228" y="19316"/>
                      <a:pt x="0" y="23828"/>
                    </a:cubicBezTo>
                    <a:close/>
                  </a:path>
                </a:pathLst>
              </a:custGeom>
              <a:solidFill>
                <a:srgbClr val="DE5753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5" name="Forma Livre: Forma 2384">
                <a:extLst>
                  <a:ext uri="{FF2B5EF4-FFF2-40B4-BE49-F238E27FC236}">
                    <a16:creationId xmlns:a16="http://schemas.microsoft.com/office/drawing/2014/main" id="{82810EF0-3E21-D839-4231-546AEA3C1A08}"/>
                  </a:ext>
                </a:extLst>
              </p:cNvPr>
              <p:cNvSpPr/>
              <p:nvPr/>
            </p:nvSpPr>
            <p:spPr>
              <a:xfrm>
                <a:off x="2153670" y="6466909"/>
                <a:ext cx="53679" cy="29665"/>
              </a:xfrm>
              <a:custGeom>
                <a:avLst/>
                <a:gdLst>
                  <a:gd name="connsiteX0" fmla="*/ 53196 w 53679"/>
                  <a:gd name="connsiteY0" fmla="*/ 4417 h 29665"/>
                  <a:gd name="connsiteX1" fmla="*/ 53196 w 53679"/>
                  <a:gd name="connsiteY1" fmla="*/ 10374 h 29665"/>
                  <a:gd name="connsiteX2" fmla="*/ 50158 w 53679"/>
                  <a:gd name="connsiteY2" fmla="*/ 17462 h 29665"/>
                  <a:gd name="connsiteX3" fmla="*/ 44916 w 53679"/>
                  <a:gd name="connsiteY3" fmla="*/ 19607 h 29665"/>
                  <a:gd name="connsiteX4" fmla="*/ 27045 w 53679"/>
                  <a:gd name="connsiteY4" fmla="*/ 16748 h 29665"/>
                  <a:gd name="connsiteX5" fmla="*/ 1532 w 53679"/>
                  <a:gd name="connsiteY5" fmla="*/ 28413 h 29665"/>
                  <a:gd name="connsiteX6" fmla="*/ 0 w 53679"/>
                  <a:gd name="connsiteY6" fmla="*/ 27768 h 29665"/>
                  <a:gd name="connsiteX7" fmla="*/ 0 w 53679"/>
                  <a:gd name="connsiteY7" fmla="*/ 25862 h 29665"/>
                  <a:gd name="connsiteX8" fmla="*/ 4528 w 53679"/>
                  <a:gd name="connsiteY8" fmla="*/ 18833 h 29665"/>
                  <a:gd name="connsiteX9" fmla="*/ 7149 w 53679"/>
                  <a:gd name="connsiteY9" fmla="*/ 10731 h 29665"/>
                  <a:gd name="connsiteX10" fmla="*/ 13940 w 53679"/>
                  <a:gd name="connsiteY10" fmla="*/ 6382 h 29665"/>
                  <a:gd name="connsiteX11" fmla="*/ 28177 w 53679"/>
                  <a:gd name="connsiteY11" fmla="*/ 425 h 29665"/>
                  <a:gd name="connsiteX12" fmla="*/ 42652 w 53679"/>
                  <a:gd name="connsiteY12" fmla="*/ 2689 h 29665"/>
                  <a:gd name="connsiteX13" fmla="*/ 47716 w 53679"/>
                  <a:gd name="connsiteY13" fmla="*/ 5548 h 29665"/>
                  <a:gd name="connsiteX14" fmla="*/ 53196 w 53679"/>
                  <a:gd name="connsiteY14" fmla="*/ 4417 h 2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679" h="29665">
                    <a:moveTo>
                      <a:pt x="53196" y="4417"/>
                    </a:moveTo>
                    <a:cubicBezTo>
                      <a:pt x="53841" y="6350"/>
                      <a:pt x="53841" y="8440"/>
                      <a:pt x="53196" y="10374"/>
                    </a:cubicBezTo>
                    <a:cubicBezTo>
                      <a:pt x="52997" y="13008"/>
                      <a:pt x="51929" y="15502"/>
                      <a:pt x="50158" y="17462"/>
                    </a:cubicBezTo>
                    <a:cubicBezTo>
                      <a:pt x="48633" y="18632"/>
                      <a:pt x="46823" y="19372"/>
                      <a:pt x="44916" y="19607"/>
                    </a:cubicBezTo>
                    <a:cubicBezTo>
                      <a:pt x="38807" y="20461"/>
                      <a:pt x="32582" y="19465"/>
                      <a:pt x="27045" y="16748"/>
                    </a:cubicBezTo>
                    <a:cubicBezTo>
                      <a:pt x="23221" y="27014"/>
                      <a:pt x="11798" y="32237"/>
                      <a:pt x="1532" y="28413"/>
                    </a:cubicBezTo>
                    <a:cubicBezTo>
                      <a:pt x="1012" y="28219"/>
                      <a:pt x="501" y="28004"/>
                      <a:pt x="0" y="27768"/>
                    </a:cubicBezTo>
                    <a:lnTo>
                      <a:pt x="0" y="25862"/>
                    </a:lnTo>
                    <a:cubicBezTo>
                      <a:pt x="2309" y="24143"/>
                      <a:pt x="3917" y="21646"/>
                      <a:pt x="4528" y="18833"/>
                    </a:cubicBezTo>
                    <a:cubicBezTo>
                      <a:pt x="5094" y="16042"/>
                      <a:pt x="5973" y="13324"/>
                      <a:pt x="7149" y="10731"/>
                    </a:cubicBezTo>
                    <a:cubicBezTo>
                      <a:pt x="8398" y="8105"/>
                      <a:pt x="11032" y="6418"/>
                      <a:pt x="13940" y="6382"/>
                    </a:cubicBezTo>
                    <a:cubicBezTo>
                      <a:pt x="18404" y="3782"/>
                      <a:pt x="23191" y="1779"/>
                      <a:pt x="28177" y="425"/>
                    </a:cubicBezTo>
                    <a:cubicBezTo>
                      <a:pt x="33117" y="-585"/>
                      <a:pt x="38257" y="218"/>
                      <a:pt x="42652" y="2689"/>
                    </a:cubicBezTo>
                    <a:cubicBezTo>
                      <a:pt x="44187" y="3891"/>
                      <a:pt x="45894" y="4855"/>
                      <a:pt x="47716" y="5548"/>
                    </a:cubicBezTo>
                    <a:cubicBezTo>
                      <a:pt x="49681" y="5965"/>
                      <a:pt x="52839" y="6323"/>
                      <a:pt x="53196" y="4417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6" name="Forma Livre: Forma 2385">
                <a:extLst>
                  <a:ext uri="{FF2B5EF4-FFF2-40B4-BE49-F238E27FC236}">
                    <a16:creationId xmlns:a16="http://schemas.microsoft.com/office/drawing/2014/main" id="{934ECA5E-D0D7-FE30-7B09-16A113941303}"/>
                  </a:ext>
                </a:extLst>
              </p:cNvPr>
              <p:cNvSpPr/>
              <p:nvPr/>
            </p:nvSpPr>
            <p:spPr>
              <a:xfrm>
                <a:off x="2147308" y="6434997"/>
                <a:ext cx="10076" cy="14946"/>
              </a:xfrm>
              <a:custGeom>
                <a:avLst/>
                <a:gdLst>
                  <a:gd name="connsiteX0" fmla="*/ 3562 w 10076"/>
                  <a:gd name="connsiteY0" fmla="*/ 51 h 14946"/>
                  <a:gd name="connsiteX1" fmla="*/ 226 w 10076"/>
                  <a:gd name="connsiteY1" fmla="*/ 8391 h 14946"/>
                  <a:gd name="connsiteX2" fmla="*/ 6481 w 10076"/>
                  <a:gd name="connsiteY2" fmla="*/ 14884 h 14946"/>
                  <a:gd name="connsiteX3" fmla="*/ 9877 w 10076"/>
                  <a:gd name="connsiteY3" fmla="*/ 6544 h 14946"/>
                  <a:gd name="connsiteX4" fmla="*/ 3562 w 10076"/>
                  <a:gd name="connsiteY4" fmla="*/ 51 h 1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76" h="14946">
                    <a:moveTo>
                      <a:pt x="3562" y="51"/>
                    </a:moveTo>
                    <a:cubicBezTo>
                      <a:pt x="941" y="528"/>
                      <a:pt x="-607" y="4340"/>
                      <a:pt x="226" y="8391"/>
                    </a:cubicBezTo>
                    <a:cubicBezTo>
                      <a:pt x="1061" y="12442"/>
                      <a:pt x="3860" y="15420"/>
                      <a:pt x="6481" y="14884"/>
                    </a:cubicBezTo>
                    <a:cubicBezTo>
                      <a:pt x="9102" y="14348"/>
                      <a:pt x="10651" y="10595"/>
                      <a:pt x="9877" y="6544"/>
                    </a:cubicBezTo>
                    <a:cubicBezTo>
                      <a:pt x="9102" y="2493"/>
                      <a:pt x="6243" y="-426"/>
                      <a:pt x="3562" y="5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7" name="Forma Livre: Forma 2386">
                <a:extLst>
                  <a:ext uri="{FF2B5EF4-FFF2-40B4-BE49-F238E27FC236}">
                    <a16:creationId xmlns:a16="http://schemas.microsoft.com/office/drawing/2014/main" id="{9F9498DB-9A8A-EE51-1159-BA7B49C79AFC}"/>
                  </a:ext>
                </a:extLst>
              </p:cNvPr>
              <p:cNvSpPr/>
              <p:nvPr/>
            </p:nvSpPr>
            <p:spPr>
              <a:xfrm>
                <a:off x="2194033" y="6427253"/>
                <a:ext cx="10076" cy="14947"/>
              </a:xfrm>
              <a:custGeom>
                <a:avLst/>
                <a:gdLst>
                  <a:gd name="connsiteX0" fmla="*/ 3600 w 10076"/>
                  <a:gd name="connsiteY0" fmla="*/ 51 h 14947"/>
                  <a:gd name="connsiteX1" fmla="*/ 204 w 10076"/>
                  <a:gd name="connsiteY1" fmla="*/ 8391 h 14947"/>
                  <a:gd name="connsiteX2" fmla="*/ 6459 w 10076"/>
                  <a:gd name="connsiteY2" fmla="*/ 14884 h 14947"/>
                  <a:gd name="connsiteX3" fmla="*/ 9855 w 10076"/>
                  <a:gd name="connsiteY3" fmla="*/ 6544 h 14947"/>
                  <a:gd name="connsiteX4" fmla="*/ 3600 w 10076"/>
                  <a:gd name="connsiteY4" fmla="*/ 51 h 14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76" h="14947">
                    <a:moveTo>
                      <a:pt x="3600" y="51"/>
                    </a:moveTo>
                    <a:cubicBezTo>
                      <a:pt x="919" y="528"/>
                      <a:pt x="-570" y="4280"/>
                      <a:pt x="204" y="8391"/>
                    </a:cubicBezTo>
                    <a:cubicBezTo>
                      <a:pt x="979" y="12501"/>
                      <a:pt x="3838" y="15420"/>
                      <a:pt x="6459" y="14884"/>
                    </a:cubicBezTo>
                    <a:cubicBezTo>
                      <a:pt x="9080" y="14348"/>
                      <a:pt x="10689" y="10595"/>
                      <a:pt x="9855" y="6544"/>
                    </a:cubicBezTo>
                    <a:cubicBezTo>
                      <a:pt x="9021" y="2493"/>
                      <a:pt x="6221" y="-426"/>
                      <a:pt x="3600" y="51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8" name="Forma Livre: Forma 2387">
                <a:extLst>
                  <a:ext uri="{FF2B5EF4-FFF2-40B4-BE49-F238E27FC236}">
                    <a16:creationId xmlns:a16="http://schemas.microsoft.com/office/drawing/2014/main" id="{5DB0EB3C-6F5A-23C4-036F-20CC3E0DDF2A}"/>
                  </a:ext>
                </a:extLst>
              </p:cNvPr>
              <p:cNvSpPr/>
              <p:nvPr/>
            </p:nvSpPr>
            <p:spPr>
              <a:xfrm>
                <a:off x="2060860" y="6566042"/>
                <a:ext cx="342270" cy="236254"/>
              </a:xfrm>
              <a:custGeom>
                <a:avLst/>
                <a:gdLst>
                  <a:gd name="connsiteX0" fmla="*/ 276107 w 342270"/>
                  <a:gd name="connsiteY0" fmla="*/ 159826 h 236254"/>
                  <a:gd name="connsiteX1" fmla="*/ 171561 w 342270"/>
                  <a:gd name="connsiteY1" fmla="*/ 221302 h 236254"/>
                  <a:gd name="connsiteX2" fmla="*/ 64038 w 342270"/>
                  <a:gd name="connsiteY2" fmla="*/ 176506 h 236254"/>
                  <a:gd name="connsiteX3" fmla="*/ 41103 w 342270"/>
                  <a:gd name="connsiteY3" fmla="*/ 118604 h 236254"/>
                  <a:gd name="connsiteX4" fmla="*/ 0 w 342270"/>
                  <a:gd name="connsiteY4" fmla="*/ 15250 h 236254"/>
                  <a:gd name="connsiteX5" fmla="*/ 36576 w 342270"/>
                  <a:gd name="connsiteY5" fmla="*/ 0 h 236254"/>
                  <a:gd name="connsiteX6" fmla="*/ 119974 w 342270"/>
                  <a:gd name="connsiteY6" fmla="*/ 118127 h 236254"/>
                  <a:gd name="connsiteX7" fmla="*/ 158575 w 342270"/>
                  <a:gd name="connsiteY7" fmla="*/ 137845 h 236254"/>
                  <a:gd name="connsiteX8" fmla="*/ 279859 w 342270"/>
                  <a:gd name="connsiteY8" fmla="*/ 31155 h 236254"/>
                  <a:gd name="connsiteX9" fmla="*/ 293799 w 342270"/>
                  <a:gd name="connsiteY9" fmla="*/ 25198 h 236254"/>
                  <a:gd name="connsiteX10" fmla="*/ 295467 w 342270"/>
                  <a:gd name="connsiteY10" fmla="*/ 24900 h 236254"/>
                  <a:gd name="connsiteX11" fmla="*/ 326801 w 342270"/>
                  <a:gd name="connsiteY11" fmla="*/ 36814 h 236254"/>
                  <a:gd name="connsiteX12" fmla="*/ 330971 w 342270"/>
                  <a:gd name="connsiteY12" fmla="*/ 108834 h 236254"/>
                  <a:gd name="connsiteX13" fmla="*/ 330970 w 342270"/>
                  <a:gd name="connsiteY13" fmla="*/ 108834 h 236254"/>
                  <a:gd name="connsiteX14" fmla="*/ 276107 w 342270"/>
                  <a:gd name="connsiteY14" fmla="*/ 159826 h 23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42270" h="236254">
                    <a:moveTo>
                      <a:pt x="276107" y="159826"/>
                    </a:moveTo>
                    <a:cubicBezTo>
                      <a:pt x="234408" y="185739"/>
                      <a:pt x="179663" y="219396"/>
                      <a:pt x="171561" y="221302"/>
                    </a:cubicBezTo>
                    <a:cubicBezTo>
                      <a:pt x="95193" y="269554"/>
                      <a:pt x="69518" y="186454"/>
                      <a:pt x="64038" y="176506"/>
                    </a:cubicBezTo>
                    <a:cubicBezTo>
                      <a:pt x="54387" y="159230"/>
                      <a:pt x="48728" y="136832"/>
                      <a:pt x="41103" y="118604"/>
                    </a:cubicBezTo>
                    <a:cubicBezTo>
                      <a:pt x="26151" y="83457"/>
                      <a:pt x="10425" y="52004"/>
                      <a:pt x="0" y="15250"/>
                    </a:cubicBezTo>
                    <a:lnTo>
                      <a:pt x="36576" y="0"/>
                    </a:lnTo>
                    <a:cubicBezTo>
                      <a:pt x="36576" y="0"/>
                      <a:pt x="110264" y="104545"/>
                      <a:pt x="119974" y="118127"/>
                    </a:cubicBezTo>
                    <a:cubicBezTo>
                      <a:pt x="124144" y="124084"/>
                      <a:pt x="146423" y="152499"/>
                      <a:pt x="158575" y="137845"/>
                    </a:cubicBezTo>
                    <a:cubicBezTo>
                      <a:pt x="165604" y="135581"/>
                      <a:pt x="242569" y="56591"/>
                      <a:pt x="279859" y="31155"/>
                    </a:cubicBezTo>
                    <a:cubicBezTo>
                      <a:pt x="284047" y="28233"/>
                      <a:pt x="288792" y="26205"/>
                      <a:pt x="293799" y="25198"/>
                    </a:cubicBezTo>
                    <a:lnTo>
                      <a:pt x="295467" y="24900"/>
                    </a:lnTo>
                    <a:cubicBezTo>
                      <a:pt x="307241" y="23424"/>
                      <a:pt x="318981" y="27887"/>
                      <a:pt x="326801" y="36814"/>
                    </a:cubicBezTo>
                    <a:cubicBezTo>
                      <a:pt x="345723" y="56524"/>
                      <a:pt x="347492" y="87072"/>
                      <a:pt x="330971" y="108834"/>
                    </a:cubicBezTo>
                    <a:lnTo>
                      <a:pt x="330970" y="108834"/>
                    </a:lnTo>
                    <a:cubicBezTo>
                      <a:pt x="316052" y="129130"/>
                      <a:pt x="297438" y="146430"/>
                      <a:pt x="276107" y="1598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89" name="Forma Livre: Forma 2388">
                <a:extLst>
                  <a:ext uri="{FF2B5EF4-FFF2-40B4-BE49-F238E27FC236}">
                    <a16:creationId xmlns:a16="http://schemas.microsoft.com/office/drawing/2014/main" id="{4B5DC221-0A22-1059-8DFE-C07A77C410B9}"/>
                  </a:ext>
                </a:extLst>
              </p:cNvPr>
              <p:cNvSpPr/>
              <p:nvPr/>
            </p:nvSpPr>
            <p:spPr>
              <a:xfrm>
                <a:off x="2060860" y="6566042"/>
                <a:ext cx="342270" cy="236254"/>
              </a:xfrm>
              <a:custGeom>
                <a:avLst/>
                <a:gdLst>
                  <a:gd name="connsiteX0" fmla="*/ 276107 w 342270"/>
                  <a:gd name="connsiteY0" fmla="*/ 159826 h 236254"/>
                  <a:gd name="connsiteX1" fmla="*/ 171561 w 342270"/>
                  <a:gd name="connsiteY1" fmla="*/ 221302 h 236254"/>
                  <a:gd name="connsiteX2" fmla="*/ 64038 w 342270"/>
                  <a:gd name="connsiteY2" fmla="*/ 176506 h 236254"/>
                  <a:gd name="connsiteX3" fmla="*/ 41103 w 342270"/>
                  <a:gd name="connsiteY3" fmla="*/ 118604 h 236254"/>
                  <a:gd name="connsiteX4" fmla="*/ 0 w 342270"/>
                  <a:gd name="connsiteY4" fmla="*/ 15250 h 236254"/>
                  <a:gd name="connsiteX5" fmla="*/ 36576 w 342270"/>
                  <a:gd name="connsiteY5" fmla="*/ 0 h 236254"/>
                  <a:gd name="connsiteX6" fmla="*/ 119974 w 342270"/>
                  <a:gd name="connsiteY6" fmla="*/ 118127 h 236254"/>
                  <a:gd name="connsiteX7" fmla="*/ 158575 w 342270"/>
                  <a:gd name="connsiteY7" fmla="*/ 137845 h 236254"/>
                  <a:gd name="connsiteX8" fmla="*/ 279859 w 342270"/>
                  <a:gd name="connsiteY8" fmla="*/ 31155 h 236254"/>
                  <a:gd name="connsiteX9" fmla="*/ 293799 w 342270"/>
                  <a:gd name="connsiteY9" fmla="*/ 25198 h 236254"/>
                  <a:gd name="connsiteX10" fmla="*/ 295467 w 342270"/>
                  <a:gd name="connsiteY10" fmla="*/ 24900 h 236254"/>
                  <a:gd name="connsiteX11" fmla="*/ 326801 w 342270"/>
                  <a:gd name="connsiteY11" fmla="*/ 36814 h 236254"/>
                  <a:gd name="connsiteX12" fmla="*/ 330971 w 342270"/>
                  <a:gd name="connsiteY12" fmla="*/ 108834 h 236254"/>
                  <a:gd name="connsiteX13" fmla="*/ 330970 w 342270"/>
                  <a:gd name="connsiteY13" fmla="*/ 108834 h 236254"/>
                  <a:gd name="connsiteX14" fmla="*/ 276107 w 342270"/>
                  <a:gd name="connsiteY14" fmla="*/ 159826 h 23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42270" h="236254">
                    <a:moveTo>
                      <a:pt x="276107" y="159826"/>
                    </a:moveTo>
                    <a:cubicBezTo>
                      <a:pt x="234408" y="185739"/>
                      <a:pt x="179663" y="219396"/>
                      <a:pt x="171561" y="221302"/>
                    </a:cubicBezTo>
                    <a:cubicBezTo>
                      <a:pt x="95193" y="269554"/>
                      <a:pt x="69518" y="186454"/>
                      <a:pt x="64038" y="176506"/>
                    </a:cubicBezTo>
                    <a:cubicBezTo>
                      <a:pt x="54387" y="159230"/>
                      <a:pt x="48728" y="136832"/>
                      <a:pt x="41103" y="118604"/>
                    </a:cubicBezTo>
                    <a:cubicBezTo>
                      <a:pt x="26151" y="83457"/>
                      <a:pt x="10425" y="52004"/>
                      <a:pt x="0" y="15250"/>
                    </a:cubicBezTo>
                    <a:lnTo>
                      <a:pt x="36576" y="0"/>
                    </a:lnTo>
                    <a:cubicBezTo>
                      <a:pt x="36576" y="0"/>
                      <a:pt x="110264" y="104545"/>
                      <a:pt x="119974" y="118127"/>
                    </a:cubicBezTo>
                    <a:cubicBezTo>
                      <a:pt x="124144" y="124084"/>
                      <a:pt x="146423" y="152499"/>
                      <a:pt x="158575" y="137845"/>
                    </a:cubicBezTo>
                    <a:cubicBezTo>
                      <a:pt x="165604" y="135581"/>
                      <a:pt x="242569" y="56591"/>
                      <a:pt x="279859" y="31155"/>
                    </a:cubicBezTo>
                    <a:cubicBezTo>
                      <a:pt x="284047" y="28233"/>
                      <a:pt x="288792" y="26205"/>
                      <a:pt x="293799" y="25198"/>
                    </a:cubicBezTo>
                    <a:lnTo>
                      <a:pt x="295467" y="24900"/>
                    </a:lnTo>
                    <a:cubicBezTo>
                      <a:pt x="307241" y="23424"/>
                      <a:pt x="318981" y="27887"/>
                      <a:pt x="326801" y="36814"/>
                    </a:cubicBezTo>
                    <a:cubicBezTo>
                      <a:pt x="345723" y="56524"/>
                      <a:pt x="347492" y="87072"/>
                      <a:pt x="330971" y="108834"/>
                    </a:cubicBezTo>
                    <a:lnTo>
                      <a:pt x="330970" y="108834"/>
                    </a:lnTo>
                    <a:cubicBezTo>
                      <a:pt x="316052" y="129130"/>
                      <a:pt x="297438" y="146430"/>
                      <a:pt x="276107" y="159826"/>
                    </a:cubicBezTo>
                    <a:close/>
                  </a:path>
                </a:pathLst>
              </a:custGeom>
              <a:solidFill>
                <a:srgbClr val="CD6A19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90" name="Forma Livre: Forma 2389">
                <a:extLst>
                  <a:ext uri="{FF2B5EF4-FFF2-40B4-BE49-F238E27FC236}">
                    <a16:creationId xmlns:a16="http://schemas.microsoft.com/office/drawing/2014/main" id="{E106DB0B-132C-352D-63BB-EA428A8B5668}"/>
                  </a:ext>
                </a:extLst>
              </p:cNvPr>
              <p:cNvSpPr/>
              <p:nvPr/>
            </p:nvSpPr>
            <p:spPr>
              <a:xfrm>
                <a:off x="2026071" y="6514573"/>
                <a:ext cx="71692" cy="72104"/>
              </a:xfrm>
              <a:custGeom>
                <a:avLst/>
                <a:gdLst>
                  <a:gd name="connsiteX0" fmla="*/ 69637 w 71692"/>
                  <a:gd name="connsiteY0" fmla="*/ 55698 h 72104"/>
                  <a:gd name="connsiteX1" fmla="*/ 69637 w 71692"/>
                  <a:gd name="connsiteY1" fmla="*/ 55698 h 72104"/>
                  <a:gd name="connsiteX2" fmla="*/ 24889 w 71692"/>
                  <a:gd name="connsiteY2" fmla="*/ 67720 h 72104"/>
                  <a:gd name="connsiteX3" fmla="*/ 22994 w 71692"/>
                  <a:gd name="connsiteY3" fmla="*/ 66540 h 72104"/>
                  <a:gd name="connsiteX4" fmla="*/ 0 w 71692"/>
                  <a:gd name="connsiteY4" fmla="*/ 47060 h 72104"/>
                  <a:gd name="connsiteX5" fmla="*/ 40150 w 71692"/>
                  <a:gd name="connsiteY5" fmla="*/ 0 h 72104"/>
                  <a:gd name="connsiteX6" fmla="*/ 68684 w 71692"/>
                  <a:gd name="connsiteY6" fmla="*/ 38780 h 72104"/>
                  <a:gd name="connsiteX7" fmla="*/ 69637 w 71692"/>
                  <a:gd name="connsiteY7" fmla="*/ 55698 h 7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692" h="72104">
                    <a:moveTo>
                      <a:pt x="69637" y="55698"/>
                    </a:moveTo>
                    <a:lnTo>
                      <a:pt x="69637" y="55698"/>
                    </a:lnTo>
                    <a:cubicBezTo>
                      <a:pt x="60600" y="71374"/>
                      <a:pt x="40566" y="76757"/>
                      <a:pt x="24889" y="67720"/>
                    </a:cubicBezTo>
                    <a:cubicBezTo>
                      <a:pt x="24244" y="67348"/>
                      <a:pt x="23612" y="66955"/>
                      <a:pt x="22994" y="66540"/>
                    </a:cubicBezTo>
                    <a:cubicBezTo>
                      <a:pt x="14664" y="60875"/>
                      <a:pt x="6957" y="54345"/>
                      <a:pt x="0" y="47060"/>
                    </a:cubicBezTo>
                    <a:lnTo>
                      <a:pt x="40150" y="0"/>
                    </a:lnTo>
                    <a:lnTo>
                      <a:pt x="68684" y="38780"/>
                    </a:lnTo>
                    <a:cubicBezTo>
                      <a:pt x="72317" y="43736"/>
                      <a:pt x="72690" y="50366"/>
                      <a:pt x="69637" y="55698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2391" name="Forma Livre: Forma 2390">
                <a:extLst>
                  <a:ext uri="{FF2B5EF4-FFF2-40B4-BE49-F238E27FC236}">
                    <a16:creationId xmlns:a16="http://schemas.microsoft.com/office/drawing/2014/main" id="{B2F6C612-C4E6-77D3-7015-C2F78C268AE2}"/>
                  </a:ext>
                </a:extLst>
              </p:cNvPr>
              <p:cNvSpPr/>
              <p:nvPr/>
            </p:nvSpPr>
            <p:spPr>
              <a:xfrm>
                <a:off x="1997662" y="6495216"/>
                <a:ext cx="68559" cy="66596"/>
              </a:xfrm>
              <a:custGeom>
                <a:avLst/>
                <a:gdLst>
                  <a:gd name="connsiteX0" fmla="*/ 68560 w 68559"/>
                  <a:gd name="connsiteY0" fmla="*/ 19358 h 66596"/>
                  <a:gd name="connsiteX1" fmla="*/ 28469 w 68559"/>
                  <a:gd name="connsiteY1" fmla="*/ 66597 h 66596"/>
                  <a:gd name="connsiteX2" fmla="*/ 10598 w 68559"/>
                  <a:gd name="connsiteY2" fmla="*/ 52121 h 66596"/>
                  <a:gd name="connsiteX3" fmla="*/ 3688 w 68559"/>
                  <a:gd name="connsiteY3" fmla="*/ 15903 h 66596"/>
                  <a:gd name="connsiteX4" fmla="*/ 4403 w 68559"/>
                  <a:gd name="connsiteY4" fmla="*/ 14652 h 66596"/>
                  <a:gd name="connsiteX5" fmla="*/ 43217 w 68559"/>
                  <a:gd name="connsiteY5" fmla="*/ 3613 h 66596"/>
                  <a:gd name="connsiteX6" fmla="*/ 44553 w 68559"/>
                  <a:gd name="connsiteY6" fmla="*/ 4406 h 66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559" h="66596">
                    <a:moveTo>
                      <a:pt x="68560" y="19358"/>
                    </a:moveTo>
                    <a:lnTo>
                      <a:pt x="28469" y="66597"/>
                    </a:lnTo>
                    <a:lnTo>
                      <a:pt x="10598" y="52121"/>
                    </a:lnTo>
                    <a:cubicBezTo>
                      <a:pt x="-244" y="43357"/>
                      <a:pt x="-3166" y="28042"/>
                      <a:pt x="3688" y="15903"/>
                    </a:cubicBezTo>
                    <a:lnTo>
                      <a:pt x="4403" y="14652"/>
                    </a:lnTo>
                    <a:cubicBezTo>
                      <a:pt x="12073" y="885"/>
                      <a:pt x="29450" y="-4057"/>
                      <a:pt x="43217" y="3613"/>
                    </a:cubicBezTo>
                    <a:cubicBezTo>
                      <a:pt x="43669" y="3865"/>
                      <a:pt x="44115" y="4129"/>
                      <a:pt x="44553" y="4406"/>
                    </a:cubicBezTo>
                    <a:close/>
                  </a:path>
                </a:pathLst>
              </a:custGeom>
              <a:solidFill>
                <a:srgbClr val="FFC3BD"/>
              </a:solidFill>
              <a:ln w="59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</p:grpSp>
      <p:grpSp>
        <p:nvGrpSpPr>
          <p:cNvPr id="4632" name="Agrupar 4631">
            <a:extLst>
              <a:ext uri="{FF2B5EF4-FFF2-40B4-BE49-F238E27FC236}">
                <a16:creationId xmlns:a16="http://schemas.microsoft.com/office/drawing/2014/main" id="{65DFF2C3-6E51-D94D-A8D9-10A11F48519D}"/>
              </a:ext>
            </a:extLst>
          </p:cNvPr>
          <p:cNvGrpSpPr/>
          <p:nvPr/>
        </p:nvGrpSpPr>
        <p:grpSpPr>
          <a:xfrm>
            <a:off x="10775589" y="2440884"/>
            <a:ext cx="2858870" cy="2797679"/>
            <a:chOff x="8515031" y="777746"/>
            <a:chExt cx="8120353" cy="7946545"/>
          </a:xfrm>
        </p:grpSpPr>
        <p:sp>
          <p:nvSpPr>
            <p:cNvPr id="4095" name="Forma Livre: Forma 4094">
              <a:extLst>
                <a:ext uri="{FF2B5EF4-FFF2-40B4-BE49-F238E27FC236}">
                  <a16:creationId xmlns:a16="http://schemas.microsoft.com/office/drawing/2014/main" id="{52D4AA94-97FA-9973-DA8B-D14024542AE7}"/>
                </a:ext>
              </a:extLst>
            </p:cNvPr>
            <p:cNvSpPr/>
            <p:nvPr/>
          </p:nvSpPr>
          <p:spPr>
            <a:xfrm>
              <a:off x="8515031" y="4036068"/>
              <a:ext cx="8120353" cy="4688223"/>
            </a:xfrm>
            <a:custGeom>
              <a:avLst/>
              <a:gdLst>
                <a:gd name="connsiteX0" fmla="*/ 8120353 w 8120353"/>
                <a:gd name="connsiteY0" fmla="*/ 2344112 h 4688223"/>
                <a:gd name="connsiteX1" fmla="*/ 4060176 w 8120353"/>
                <a:gd name="connsiteY1" fmla="*/ 4688223 h 4688223"/>
                <a:gd name="connsiteX2" fmla="*/ 0 w 8120353"/>
                <a:gd name="connsiteY2" fmla="*/ 2344112 h 4688223"/>
                <a:gd name="connsiteX3" fmla="*/ 4060176 w 8120353"/>
                <a:gd name="connsiteY3" fmla="*/ 0 h 4688223"/>
                <a:gd name="connsiteX4" fmla="*/ 8120353 w 8120353"/>
                <a:gd name="connsiteY4" fmla="*/ 2344112 h 4688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0353" h="4688223">
                  <a:moveTo>
                    <a:pt x="8120353" y="2344112"/>
                  </a:moveTo>
                  <a:cubicBezTo>
                    <a:pt x="8120353" y="3638729"/>
                    <a:pt x="6302550" y="4688223"/>
                    <a:pt x="4060176" y="4688223"/>
                  </a:cubicBezTo>
                  <a:cubicBezTo>
                    <a:pt x="1817803" y="4688223"/>
                    <a:pt x="0" y="3638728"/>
                    <a:pt x="0" y="2344112"/>
                  </a:cubicBezTo>
                  <a:cubicBezTo>
                    <a:pt x="0" y="1049494"/>
                    <a:pt x="1817803" y="0"/>
                    <a:pt x="4060176" y="0"/>
                  </a:cubicBezTo>
                  <a:cubicBezTo>
                    <a:pt x="6302550" y="0"/>
                    <a:pt x="8120353" y="1049494"/>
                    <a:pt x="8120353" y="2344112"/>
                  </a:cubicBezTo>
                  <a:close/>
                </a:path>
              </a:pathLst>
            </a:custGeom>
            <a:solidFill>
              <a:schemeClr val="accent5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grpSp>
          <p:nvGrpSpPr>
            <p:cNvPr id="4096" name="Gráfico 1">
              <a:extLst>
                <a:ext uri="{FF2B5EF4-FFF2-40B4-BE49-F238E27FC236}">
                  <a16:creationId xmlns:a16="http://schemas.microsoft.com/office/drawing/2014/main" id="{34FA8BB3-44EB-7AEA-496B-043F32086A18}"/>
                </a:ext>
              </a:extLst>
            </p:cNvPr>
            <p:cNvGrpSpPr/>
            <p:nvPr/>
          </p:nvGrpSpPr>
          <p:grpSpPr>
            <a:xfrm>
              <a:off x="8879055" y="4748491"/>
              <a:ext cx="7591969" cy="3847158"/>
              <a:chOff x="8879055" y="4748491"/>
              <a:chExt cx="7591969" cy="3847158"/>
            </a:xfrm>
            <a:solidFill>
              <a:srgbClr val="E0E0E0"/>
            </a:solidFill>
          </p:grpSpPr>
          <p:sp>
            <p:nvSpPr>
              <p:cNvPr id="4097" name="Forma Livre: Forma 4096">
                <a:extLst>
                  <a:ext uri="{FF2B5EF4-FFF2-40B4-BE49-F238E27FC236}">
                    <a16:creationId xmlns:a16="http://schemas.microsoft.com/office/drawing/2014/main" id="{F25DF376-FDE3-BE2B-EDFE-A27C9DEBDA5A}"/>
                  </a:ext>
                </a:extLst>
              </p:cNvPr>
              <p:cNvSpPr/>
              <p:nvPr/>
            </p:nvSpPr>
            <p:spPr>
              <a:xfrm>
                <a:off x="9581300" y="4748491"/>
                <a:ext cx="5847990" cy="3376385"/>
              </a:xfrm>
              <a:custGeom>
                <a:avLst/>
                <a:gdLst>
                  <a:gd name="connsiteX0" fmla="*/ 38641 w 5847990"/>
                  <a:gd name="connsiteY0" fmla="*/ 2120714 h 3376385"/>
                  <a:gd name="connsiteX1" fmla="*/ 2174304 w 5847990"/>
                  <a:gd name="connsiteY1" fmla="*/ 3353835 h 3376385"/>
                  <a:gd name="connsiteX2" fmla="*/ 2362989 w 5847990"/>
                  <a:gd name="connsiteY2" fmla="*/ 3353835 h 3376385"/>
                  <a:gd name="connsiteX3" fmla="*/ 5808970 w 5847990"/>
                  <a:gd name="connsiteY3" fmla="*/ 1364625 h 3376385"/>
                  <a:gd name="connsiteX4" fmla="*/ 5808970 w 5847990"/>
                  <a:gd name="connsiteY4" fmla="*/ 1255672 h 3376385"/>
                  <a:gd name="connsiteX5" fmla="*/ 3673306 w 5847990"/>
                  <a:gd name="connsiteY5" fmla="*/ 22551 h 3376385"/>
                  <a:gd name="connsiteX6" fmla="*/ 3484622 w 5847990"/>
                  <a:gd name="connsiteY6" fmla="*/ 22551 h 3376385"/>
                  <a:gd name="connsiteX7" fmla="*/ 38641 w 5847990"/>
                  <a:gd name="connsiteY7" fmla="*/ 2011592 h 3376385"/>
                  <a:gd name="connsiteX8" fmla="*/ 38641 w 5847990"/>
                  <a:gd name="connsiteY8" fmla="*/ 2120714 h 3376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7990" h="3376385">
                    <a:moveTo>
                      <a:pt x="38641" y="2120714"/>
                    </a:moveTo>
                    <a:lnTo>
                      <a:pt x="2174304" y="3353835"/>
                    </a:lnTo>
                    <a:cubicBezTo>
                      <a:pt x="2233612" y="3383903"/>
                      <a:pt x="2303681" y="3383903"/>
                      <a:pt x="2362989" y="3353835"/>
                    </a:cubicBezTo>
                    <a:lnTo>
                      <a:pt x="5808970" y="1364625"/>
                    </a:lnTo>
                    <a:cubicBezTo>
                      <a:pt x="5860998" y="1334558"/>
                      <a:pt x="5860998" y="1285740"/>
                      <a:pt x="5808970" y="1255672"/>
                    </a:cubicBezTo>
                    <a:lnTo>
                      <a:pt x="3673306" y="22551"/>
                    </a:lnTo>
                    <a:cubicBezTo>
                      <a:pt x="3613998" y="-7517"/>
                      <a:pt x="3543930" y="-7517"/>
                      <a:pt x="3484622" y="22551"/>
                    </a:cubicBezTo>
                    <a:lnTo>
                      <a:pt x="38641" y="2011592"/>
                    </a:lnTo>
                    <a:cubicBezTo>
                      <a:pt x="-12880" y="2041997"/>
                      <a:pt x="-12880" y="2090646"/>
                      <a:pt x="38641" y="2120714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98" name="Forma Livre: Forma 4097">
                <a:extLst>
                  <a:ext uri="{FF2B5EF4-FFF2-40B4-BE49-F238E27FC236}">
                    <a16:creationId xmlns:a16="http://schemas.microsoft.com/office/drawing/2014/main" id="{1A7FD7AB-2E4C-7ABD-190C-0A6D7A6B7C39}"/>
                  </a:ext>
                </a:extLst>
              </p:cNvPr>
              <p:cNvSpPr/>
              <p:nvPr/>
            </p:nvSpPr>
            <p:spPr>
              <a:xfrm>
                <a:off x="8879055" y="7188508"/>
                <a:ext cx="1602043" cy="924945"/>
              </a:xfrm>
              <a:custGeom>
                <a:avLst/>
                <a:gdLst>
                  <a:gd name="connsiteX0" fmla="*/ 1367413 w 1602043"/>
                  <a:gd name="connsiteY0" fmla="*/ 135432 h 924945"/>
                  <a:gd name="connsiteX1" fmla="*/ 234631 w 1602043"/>
                  <a:gd name="connsiteY1" fmla="*/ 135432 h 924945"/>
                  <a:gd name="connsiteX2" fmla="*/ 234631 w 1602043"/>
                  <a:gd name="connsiteY2" fmla="*/ 789324 h 924945"/>
                  <a:gd name="connsiteX3" fmla="*/ 1367413 w 1602043"/>
                  <a:gd name="connsiteY3" fmla="*/ 789324 h 924945"/>
                  <a:gd name="connsiteX4" fmla="*/ 1367413 w 1602043"/>
                  <a:gd name="connsiteY4" fmla="*/ 135432 h 92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2043" h="924945">
                    <a:moveTo>
                      <a:pt x="1367413" y="135432"/>
                    </a:moveTo>
                    <a:cubicBezTo>
                      <a:pt x="1054572" y="-45144"/>
                      <a:pt x="547472" y="-45144"/>
                      <a:pt x="234631" y="135432"/>
                    </a:cubicBezTo>
                    <a:cubicBezTo>
                      <a:pt x="-78210" y="316008"/>
                      <a:pt x="-78210" y="608410"/>
                      <a:pt x="234631" y="789324"/>
                    </a:cubicBezTo>
                    <a:cubicBezTo>
                      <a:pt x="547472" y="970238"/>
                      <a:pt x="1054572" y="970069"/>
                      <a:pt x="1367413" y="789324"/>
                    </a:cubicBezTo>
                    <a:cubicBezTo>
                      <a:pt x="1680254" y="608579"/>
                      <a:pt x="1680254" y="316008"/>
                      <a:pt x="1367413" y="135432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099" name="Forma Livre: Forma 4098">
                <a:extLst>
                  <a:ext uri="{FF2B5EF4-FFF2-40B4-BE49-F238E27FC236}">
                    <a16:creationId xmlns:a16="http://schemas.microsoft.com/office/drawing/2014/main" id="{44F49A31-22CA-6E2D-CE2E-31E5AC6A9674}"/>
                  </a:ext>
                </a:extLst>
              </p:cNvPr>
              <p:cNvSpPr/>
              <p:nvPr/>
            </p:nvSpPr>
            <p:spPr>
              <a:xfrm>
                <a:off x="13715000" y="6680479"/>
                <a:ext cx="2756024" cy="1538734"/>
              </a:xfrm>
              <a:custGeom>
                <a:avLst/>
                <a:gdLst>
                  <a:gd name="connsiteX0" fmla="*/ 2463623 w 2756024"/>
                  <a:gd name="connsiteY0" fmla="*/ 169132 h 1538734"/>
                  <a:gd name="connsiteX1" fmla="*/ 1049588 w 2756024"/>
                  <a:gd name="connsiteY1" fmla="*/ 169132 h 1538734"/>
                  <a:gd name="connsiteX2" fmla="*/ 898404 w 2756024"/>
                  <a:gd name="connsiteY2" fmla="*/ 873700 h 1538734"/>
                  <a:gd name="connsiteX3" fmla="*/ 39274 w 2756024"/>
                  <a:gd name="connsiteY3" fmla="*/ 1363570 h 1538734"/>
                  <a:gd name="connsiteX4" fmla="*/ 39274 w 2756024"/>
                  <a:gd name="connsiteY4" fmla="*/ 1473199 h 1538734"/>
                  <a:gd name="connsiteX5" fmla="*/ 116471 w 2756024"/>
                  <a:gd name="connsiteY5" fmla="*/ 1517625 h 1538734"/>
                  <a:gd name="connsiteX6" fmla="*/ 302283 w 2756024"/>
                  <a:gd name="connsiteY6" fmla="*/ 1512558 h 1538734"/>
                  <a:gd name="connsiteX7" fmla="*/ 1053473 w 2756024"/>
                  <a:gd name="connsiteY7" fmla="*/ 988397 h 1538734"/>
                  <a:gd name="connsiteX8" fmla="*/ 2463623 w 2756024"/>
                  <a:gd name="connsiteY8" fmla="*/ 986370 h 1538734"/>
                  <a:gd name="connsiteX9" fmla="*/ 2463623 w 2756024"/>
                  <a:gd name="connsiteY9" fmla="*/ 169132 h 1538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6024" h="1538734">
                    <a:moveTo>
                      <a:pt x="2463623" y="169132"/>
                    </a:moveTo>
                    <a:cubicBezTo>
                      <a:pt x="2073079" y="-56377"/>
                      <a:pt x="1440133" y="-56377"/>
                      <a:pt x="1049588" y="169132"/>
                    </a:cubicBezTo>
                    <a:cubicBezTo>
                      <a:pt x="718335" y="360181"/>
                      <a:pt x="667659" y="651907"/>
                      <a:pt x="898404" y="873700"/>
                    </a:cubicBezTo>
                    <a:lnTo>
                      <a:pt x="39274" y="1363570"/>
                    </a:lnTo>
                    <a:cubicBezTo>
                      <a:pt x="-13091" y="1393807"/>
                      <a:pt x="-13091" y="1442963"/>
                      <a:pt x="39274" y="1473199"/>
                    </a:cubicBezTo>
                    <a:lnTo>
                      <a:pt x="116471" y="1517625"/>
                    </a:lnTo>
                    <a:cubicBezTo>
                      <a:pt x="175272" y="1547473"/>
                      <a:pt x="245188" y="1545565"/>
                      <a:pt x="302283" y="1512558"/>
                    </a:cubicBezTo>
                    <a:lnTo>
                      <a:pt x="1053473" y="988397"/>
                    </a:lnTo>
                    <a:cubicBezTo>
                      <a:pt x="1444187" y="1211710"/>
                      <a:pt x="2074430" y="1211034"/>
                      <a:pt x="2463623" y="986370"/>
                    </a:cubicBezTo>
                    <a:cubicBezTo>
                      <a:pt x="2852816" y="761705"/>
                      <a:pt x="2854168" y="394472"/>
                      <a:pt x="2463623" y="169132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00" name="Forma Livre: Forma 4099">
                <a:extLst>
                  <a:ext uri="{FF2B5EF4-FFF2-40B4-BE49-F238E27FC236}">
                    <a16:creationId xmlns:a16="http://schemas.microsoft.com/office/drawing/2014/main" id="{1C98809D-CA78-F4D1-9ECD-734FB10FE3C5}"/>
                  </a:ext>
                </a:extLst>
              </p:cNvPr>
              <p:cNvSpPr/>
              <p:nvPr/>
            </p:nvSpPr>
            <p:spPr>
              <a:xfrm>
                <a:off x="12032101" y="7323602"/>
                <a:ext cx="2088598" cy="1272047"/>
              </a:xfrm>
              <a:custGeom>
                <a:avLst/>
                <a:gdLst>
                  <a:gd name="connsiteX0" fmla="*/ 2088561 w 2088598"/>
                  <a:gd name="connsiteY0" fmla="*/ 3547 h 1272047"/>
                  <a:gd name="connsiteX1" fmla="*/ 2088561 w 2088598"/>
                  <a:gd name="connsiteY1" fmla="*/ 3547 h 1272047"/>
                  <a:gd name="connsiteX2" fmla="*/ 2085351 w 2088598"/>
                  <a:gd name="connsiteY2" fmla="*/ 1013 h 1272047"/>
                  <a:gd name="connsiteX3" fmla="*/ 2084338 w 2088598"/>
                  <a:gd name="connsiteY3" fmla="*/ 1013 h 1272047"/>
                  <a:gd name="connsiteX4" fmla="*/ 2079439 w 2088598"/>
                  <a:gd name="connsiteY4" fmla="*/ 0 h 1272047"/>
                  <a:gd name="connsiteX5" fmla="*/ 2076061 w 2088598"/>
                  <a:gd name="connsiteY5" fmla="*/ 0 h 1272047"/>
                  <a:gd name="connsiteX6" fmla="*/ 2032480 w 2088598"/>
                  <a:gd name="connsiteY6" fmla="*/ 13345 h 1272047"/>
                  <a:gd name="connsiteX7" fmla="*/ 2032480 w 2088598"/>
                  <a:gd name="connsiteY7" fmla="*/ 13345 h 1272047"/>
                  <a:gd name="connsiteX8" fmla="*/ 2017614 w 2088598"/>
                  <a:gd name="connsiteY8" fmla="*/ 22129 h 1272047"/>
                  <a:gd name="connsiteX9" fmla="*/ 2011871 w 2088598"/>
                  <a:gd name="connsiteY9" fmla="*/ 18244 h 1272047"/>
                  <a:gd name="connsiteX10" fmla="*/ 2001567 w 2088598"/>
                  <a:gd name="connsiteY10" fmla="*/ 14865 h 1272047"/>
                  <a:gd name="connsiteX11" fmla="*/ 2001567 w 2088598"/>
                  <a:gd name="connsiteY11" fmla="*/ 14865 h 1272047"/>
                  <a:gd name="connsiteX12" fmla="*/ 1745990 w 2088598"/>
                  <a:gd name="connsiteY12" fmla="*/ 87163 h 1272047"/>
                  <a:gd name="connsiteX13" fmla="*/ 1740753 w 2088598"/>
                  <a:gd name="connsiteY13" fmla="*/ 88177 h 1272047"/>
                  <a:gd name="connsiteX14" fmla="*/ 1740753 w 2088598"/>
                  <a:gd name="connsiteY14" fmla="*/ 88177 h 1272047"/>
                  <a:gd name="connsiteX15" fmla="*/ 1704266 w 2088598"/>
                  <a:gd name="connsiteY15" fmla="*/ 99495 h 1272047"/>
                  <a:gd name="connsiteX16" fmla="*/ 1704266 w 2088598"/>
                  <a:gd name="connsiteY16" fmla="*/ 99495 h 1272047"/>
                  <a:gd name="connsiteX17" fmla="*/ 1695145 w 2088598"/>
                  <a:gd name="connsiteY17" fmla="*/ 103379 h 1272047"/>
                  <a:gd name="connsiteX18" fmla="*/ 1019462 w 2088598"/>
                  <a:gd name="connsiteY18" fmla="*/ 503552 h 1272047"/>
                  <a:gd name="connsiteX19" fmla="*/ 977063 w 2088598"/>
                  <a:gd name="connsiteY19" fmla="*/ 507775 h 1272047"/>
                  <a:gd name="connsiteX20" fmla="*/ 914731 w 2088598"/>
                  <a:gd name="connsiteY20" fmla="*/ 543925 h 1272047"/>
                  <a:gd name="connsiteX21" fmla="*/ 901893 w 2088598"/>
                  <a:gd name="connsiteY21" fmla="*/ 555749 h 1272047"/>
                  <a:gd name="connsiteX22" fmla="*/ 102899 w 2088598"/>
                  <a:gd name="connsiteY22" fmla="*/ 1028727 h 1272047"/>
                  <a:gd name="connsiteX23" fmla="*/ 102899 w 2088598"/>
                  <a:gd name="connsiteY23" fmla="*/ 1028727 h 1272047"/>
                  <a:gd name="connsiteX24" fmla="*/ 41750 w 2088598"/>
                  <a:gd name="connsiteY24" fmla="*/ 1168086 h 1272047"/>
                  <a:gd name="connsiteX25" fmla="*/ 20465 w 2088598"/>
                  <a:gd name="connsiteY25" fmla="*/ 1180587 h 1272047"/>
                  <a:gd name="connsiteX26" fmla="*/ 20465 w 2088598"/>
                  <a:gd name="connsiteY26" fmla="*/ 1180587 h 1272047"/>
                  <a:gd name="connsiteX27" fmla="*/ 12526 w 2088598"/>
                  <a:gd name="connsiteY27" fmla="*/ 1186837 h 1272047"/>
                  <a:gd name="connsiteX28" fmla="*/ 10668 w 2088598"/>
                  <a:gd name="connsiteY28" fmla="*/ 1188864 h 1272047"/>
                  <a:gd name="connsiteX29" fmla="*/ 6276 w 2088598"/>
                  <a:gd name="connsiteY29" fmla="*/ 1194607 h 1272047"/>
                  <a:gd name="connsiteX30" fmla="*/ 4925 w 2088598"/>
                  <a:gd name="connsiteY30" fmla="*/ 1196972 h 1272047"/>
                  <a:gd name="connsiteX31" fmla="*/ 1546 w 2088598"/>
                  <a:gd name="connsiteY31" fmla="*/ 1204911 h 1272047"/>
                  <a:gd name="connsiteX32" fmla="*/ 1546 w 2088598"/>
                  <a:gd name="connsiteY32" fmla="*/ 1205756 h 1272047"/>
                  <a:gd name="connsiteX33" fmla="*/ 26 w 2088598"/>
                  <a:gd name="connsiteY33" fmla="*/ 1215553 h 1272047"/>
                  <a:gd name="connsiteX34" fmla="*/ 26 w 2088598"/>
                  <a:gd name="connsiteY34" fmla="*/ 1215553 h 1272047"/>
                  <a:gd name="connsiteX35" fmla="*/ 26 w 2088598"/>
                  <a:gd name="connsiteY35" fmla="*/ 1215553 h 1272047"/>
                  <a:gd name="connsiteX36" fmla="*/ 40432 w 2088598"/>
                  <a:gd name="connsiteY36" fmla="*/ 1258881 h 1272047"/>
                  <a:gd name="connsiteX37" fmla="*/ 63540 w 2088598"/>
                  <a:gd name="connsiteY37" fmla="*/ 1252885 h 1272047"/>
                  <a:gd name="connsiteX38" fmla="*/ 63540 w 2088598"/>
                  <a:gd name="connsiteY38" fmla="*/ 1252885 h 1272047"/>
                  <a:gd name="connsiteX39" fmla="*/ 84824 w 2088598"/>
                  <a:gd name="connsiteY39" fmla="*/ 1240384 h 1272047"/>
                  <a:gd name="connsiteX40" fmla="*/ 236853 w 2088598"/>
                  <a:gd name="connsiteY40" fmla="*/ 1253729 h 1272047"/>
                  <a:gd name="connsiteX41" fmla="*/ 236853 w 2088598"/>
                  <a:gd name="connsiteY41" fmla="*/ 1253729 h 1272047"/>
                  <a:gd name="connsiteX42" fmla="*/ 343611 w 2088598"/>
                  <a:gd name="connsiteY42" fmla="*/ 1190384 h 1272047"/>
                  <a:gd name="connsiteX43" fmla="*/ 399186 w 2088598"/>
                  <a:gd name="connsiteY43" fmla="*/ 1222985 h 1272047"/>
                  <a:gd name="connsiteX44" fmla="*/ 399186 w 2088598"/>
                  <a:gd name="connsiteY44" fmla="*/ 1222985 h 1272047"/>
                  <a:gd name="connsiteX45" fmla="*/ 423848 w 2088598"/>
                  <a:gd name="connsiteY45" fmla="*/ 1237344 h 1272047"/>
                  <a:gd name="connsiteX46" fmla="*/ 952401 w 2088598"/>
                  <a:gd name="connsiteY46" fmla="*/ 936496 h 1272047"/>
                  <a:gd name="connsiteX47" fmla="*/ 961185 w 2088598"/>
                  <a:gd name="connsiteY47" fmla="*/ 930584 h 1272047"/>
                  <a:gd name="connsiteX48" fmla="*/ 982976 w 2088598"/>
                  <a:gd name="connsiteY48" fmla="*/ 905584 h 1272047"/>
                  <a:gd name="connsiteX49" fmla="*/ 988381 w 2088598"/>
                  <a:gd name="connsiteY49" fmla="*/ 895617 h 1272047"/>
                  <a:gd name="connsiteX50" fmla="*/ 992942 w 2088598"/>
                  <a:gd name="connsiteY50" fmla="*/ 882948 h 1272047"/>
                  <a:gd name="connsiteX51" fmla="*/ 995813 w 2088598"/>
                  <a:gd name="connsiteY51" fmla="*/ 866056 h 1272047"/>
                  <a:gd name="connsiteX52" fmla="*/ 995813 w 2088598"/>
                  <a:gd name="connsiteY52" fmla="*/ 865042 h 1272047"/>
                  <a:gd name="connsiteX53" fmla="*/ 995813 w 2088598"/>
                  <a:gd name="connsiteY53" fmla="*/ 865042 h 1272047"/>
                  <a:gd name="connsiteX54" fmla="*/ 994969 w 2088598"/>
                  <a:gd name="connsiteY54" fmla="*/ 856428 h 1272047"/>
                  <a:gd name="connsiteX55" fmla="*/ 994124 w 2088598"/>
                  <a:gd name="connsiteY55" fmla="*/ 853725 h 1272047"/>
                  <a:gd name="connsiteX56" fmla="*/ 992604 w 2088598"/>
                  <a:gd name="connsiteY56" fmla="*/ 849333 h 1272047"/>
                  <a:gd name="connsiteX57" fmla="*/ 990915 w 2088598"/>
                  <a:gd name="connsiteY57" fmla="*/ 846630 h 1272047"/>
                  <a:gd name="connsiteX58" fmla="*/ 988888 w 2088598"/>
                  <a:gd name="connsiteY58" fmla="*/ 843759 h 1272047"/>
                  <a:gd name="connsiteX59" fmla="*/ 986354 w 2088598"/>
                  <a:gd name="connsiteY59" fmla="*/ 841563 h 1272047"/>
                  <a:gd name="connsiteX60" fmla="*/ 984327 w 2088598"/>
                  <a:gd name="connsiteY60" fmla="*/ 839873 h 1272047"/>
                  <a:gd name="connsiteX61" fmla="*/ 983482 w 2088598"/>
                  <a:gd name="connsiteY61" fmla="*/ 839873 h 1272047"/>
                  <a:gd name="connsiteX62" fmla="*/ 983482 w 2088598"/>
                  <a:gd name="connsiteY62" fmla="*/ 839873 h 1272047"/>
                  <a:gd name="connsiteX63" fmla="*/ 960002 w 2088598"/>
                  <a:gd name="connsiteY63" fmla="*/ 826191 h 1272047"/>
                  <a:gd name="connsiteX64" fmla="*/ 960002 w 2088598"/>
                  <a:gd name="connsiteY64" fmla="*/ 826191 h 1272047"/>
                  <a:gd name="connsiteX65" fmla="*/ 1034665 w 2088598"/>
                  <a:gd name="connsiteY65" fmla="*/ 781934 h 1272047"/>
                  <a:gd name="connsiteX66" fmla="*/ 1037706 w 2088598"/>
                  <a:gd name="connsiteY66" fmla="*/ 781934 h 1272047"/>
                  <a:gd name="connsiteX67" fmla="*/ 1051726 w 2088598"/>
                  <a:gd name="connsiteY67" fmla="*/ 776528 h 1272047"/>
                  <a:gd name="connsiteX68" fmla="*/ 1113382 w 2088598"/>
                  <a:gd name="connsiteY68" fmla="*/ 739872 h 1272047"/>
                  <a:gd name="connsiteX69" fmla="*/ 1137538 w 2088598"/>
                  <a:gd name="connsiteY69" fmla="*/ 704737 h 1272047"/>
                  <a:gd name="connsiteX70" fmla="*/ 1813220 w 2088598"/>
                  <a:gd name="connsiteY70" fmla="*/ 304564 h 1272047"/>
                  <a:gd name="connsiteX71" fmla="*/ 1820991 w 2088598"/>
                  <a:gd name="connsiteY71" fmla="*/ 297976 h 1272047"/>
                  <a:gd name="connsiteX72" fmla="*/ 1820991 w 2088598"/>
                  <a:gd name="connsiteY72" fmla="*/ 297976 h 1272047"/>
                  <a:gd name="connsiteX73" fmla="*/ 1848356 w 2088598"/>
                  <a:gd name="connsiteY73" fmla="*/ 271456 h 1272047"/>
                  <a:gd name="connsiteX74" fmla="*/ 1848356 w 2088598"/>
                  <a:gd name="connsiteY74" fmla="*/ 271456 h 1272047"/>
                  <a:gd name="connsiteX75" fmla="*/ 1851565 w 2088598"/>
                  <a:gd name="connsiteY75" fmla="*/ 267402 h 1272047"/>
                  <a:gd name="connsiteX76" fmla="*/ 1851565 w 2088598"/>
                  <a:gd name="connsiteY76" fmla="*/ 267402 h 1272047"/>
                  <a:gd name="connsiteX77" fmla="*/ 2037378 w 2088598"/>
                  <a:gd name="connsiteY77" fmla="*/ 78041 h 1272047"/>
                  <a:gd name="connsiteX78" fmla="*/ 2038730 w 2088598"/>
                  <a:gd name="connsiteY78" fmla="*/ 65710 h 1272047"/>
                  <a:gd name="connsiteX79" fmla="*/ 2037716 w 2088598"/>
                  <a:gd name="connsiteY79" fmla="*/ 57433 h 1272047"/>
                  <a:gd name="connsiteX80" fmla="*/ 2052074 w 2088598"/>
                  <a:gd name="connsiteY80" fmla="*/ 48818 h 1272047"/>
                  <a:gd name="connsiteX81" fmla="*/ 2084338 w 2088598"/>
                  <a:gd name="connsiteY81" fmla="*/ 17906 h 1272047"/>
                  <a:gd name="connsiteX82" fmla="*/ 2084338 w 2088598"/>
                  <a:gd name="connsiteY82" fmla="*/ 17906 h 1272047"/>
                  <a:gd name="connsiteX83" fmla="*/ 2085858 w 2088598"/>
                  <a:gd name="connsiteY83" fmla="*/ 15203 h 1272047"/>
                  <a:gd name="connsiteX84" fmla="*/ 2085858 w 2088598"/>
                  <a:gd name="connsiteY84" fmla="*/ 14189 h 1272047"/>
                  <a:gd name="connsiteX85" fmla="*/ 2087379 w 2088598"/>
                  <a:gd name="connsiteY85" fmla="*/ 9290 h 1272047"/>
                  <a:gd name="connsiteX86" fmla="*/ 2087379 w 2088598"/>
                  <a:gd name="connsiteY86" fmla="*/ 8277 h 1272047"/>
                  <a:gd name="connsiteX87" fmla="*/ 2088561 w 2088598"/>
                  <a:gd name="connsiteY87" fmla="*/ 3547 h 127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088598" h="1272047">
                    <a:moveTo>
                      <a:pt x="2088561" y="3547"/>
                    </a:moveTo>
                    <a:lnTo>
                      <a:pt x="2088561" y="3547"/>
                    </a:lnTo>
                    <a:cubicBezTo>
                      <a:pt x="2087716" y="2449"/>
                      <a:pt x="2086618" y="1571"/>
                      <a:pt x="2085351" y="1013"/>
                    </a:cubicBezTo>
                    <a:lnTo>
                      <a:pt x="2084338" y="1013"/>
                    </a:lnTo>
                    <a:cubicBezTo>
                      <a:pt x="2082750" y="456"/>
                      <a:pt x="2081112" y="118"/>
                      <a:pt x="2079439" y="0"/>
                    </a:cubicBezTo>
                    <a:lnTo>
                      <a:pt x="2076061" y="0"/>
                    </a:lnTo>
                    <a:cubicBezTo>
                      <a:pt x="2060791" y="1503"/>
                      <a:pt x="2045976" y="6030"/>
                      <a:pt x="2032480" y="13345"/>
                    </a:cubicBezTo>
                    <a:lnTo>
                      <a:pt x="2032480" y="13345"/>
                    </a:lnTo>
                    <a:lnTo>
                      <a:pt x="2017614" y="22129"/>
                    </a:lnTo>
                    <a:cubicBezTo>
                      <a:pt x="2015858" y="20625"/>
                      <a:pt x="2013932" y="19325"/>
                      <a:pt x="2011871" y="18244"/>
                    </a:cubicBezTo>
                    <a:cubicBezTo>
                      <a:pt x="2008695" y="16436"/>
                      <a:pt x="2005199" y="15287"/>
                      <a:pt x="2001567" y="14865"/>
                    </a:cubicBezTo>
                    <a:lnTo>
                      <a:pt x="2001567" y="14865"/>
                    </a:lnTo>
                    <a:cubicBezTo>
                      <a:pt x="1932478" y="7095"/>
                      <a:pt x="1792443" y="59967"/>
                      <a:pt x="1745990" y="87163"/>
                    </a:cubicBezTo>
                    <a:cubicBezTo>
                      <a:pt x="1744233" y="87400"/>
                      <a:pt x="1742477" y="87737"/>
                      <a:pt x="1740753" y="88177"/>
                    </a:cubicBezTo>
                    <a:lnTo>
                      <a:pt x="1740753" y="88177"/>
                    </a:lnTo>
                    <a:lnTo>
                      <a:pt x="1704266" y="99495"/>
                    </a:lnTo>
                    <a:lnTo>
                      <a:pt x="1704266" y="99495"/>
                    </a:lnTo>
                    <a:cubicBezTo>
                      <a:pt x="1701057" y="100373"/>
                      <a:pt x="1697999" y="101674"/>
                      <a:pt x="1695145" y="103379"/>
                    </a:cubicBezTo>
                    <a:lnTo>
                      <a:pt x="1019462" y="503552"/>
                    </a:lnTo>
                    <a:cubicBezTo>
                      <a:pt x="1005341" y="499144"/>
                      <a:pt x="990036" y="500664"/>
                      <a:pt x="977063" y="507775"/>
                    </a:cubicBezTo>
                    <a:lnTo>
                      <a:pt x="914731" y="543925"/>
                    </a:lnTo>
                    <a:cubicBezTo>
                      <a:pt x="909715" y="546982"/>
                      <a:pt x="905356" y="551002"/>
                      <a:pt x="901893" y="555749"/>
                    </a:cubicBezTo>
                    <a:lnTo>
                      <a:pt x="102899" y="1028727"/>
                    </a:lnTo>
                    <a:lnTo>
                      <a:pt x="102899" y="1028727"/>
                    </a:lnTo>
                    <a:cubicBezTo>
                      <a:pt x="54790" y="1057308"/>
                      <a:pt x="30212" y="1113339"/>
                      <a:pt x="41750" y="1168086"/>
                    </a:cubicBezTo>
                    <a:lnTo>
                      <a:pt x="20465" y="1180587"/>
                    </a:lnTo>
                    <a:lnTo>
                      <a:pt x="20465" y="1180587"/>
                    </a:lnTo>
                    <a:cubicBezTo>
                      <a:pt x="17543" y="1182292"/>
                      <a:pt x="14857" y="1184387"/>
                      <a:pt x="12526" y="1186837"/>
                    </a:cubicBezTo>
                    <a:lnTo>
                      <a:pt x="10668" y="1188864"/>
                    </a:lnTo>
                    <a:cubicBezTo>
                      <a:pt x="9063" y="1190654"/>
                      <a:pt x="7594" y="1192580"/>
                      <a:pt x="6276" y="1194607"/>
                    </a:cubicBezTo>
                    <a:lnTo>
                      <a:pt x="4925" y="1196972"/>
                    </a:lnTo>
                    <a:cubicBezTo>
                      <a:pt x="3557" y="1199506"/>
                      <a:pt x="2425" y="1202174"/>
                      <a:pt x="1546" y="1204911"/>
                    </a:cubicBezTo>
                    <a:cubicBezTo>
                      <a:pt x="1546" y="1204911"/>
                      <a:pt x="1546" y="1204911"/>
                      <a:pt x="1546" y="1205756"/>
                    </a:cubicBezTo>
                    <a:cubicBezTo>
                      <a:pt x="617" y="1208948"/>
                      <a:pt x="111" y="1212242"/>
                      <a:pt x="26" y="1215553"/>
                    </a:cubicBezTo>
                    <a:lnTo>
                      <a:pt x="26" y="1215553"/>
                    </a:lnTo>
                    <a:lnTo>
                      <a:pt x="26" y="1215553"/>
                    </a:lnTo>
                    <a:cubicBezTo>
                      <a:pt x="-785" y="1238678"/>
                      <a:pt x="17307" y="1258070"/>
                      <a:pt x="40432" y="1258881"/>
                    </a:cubicBezTo>
                    <a:cubicBezTo>
                      <a:pt x="48557" y="1259168"/>
                      <a:pt x="56581" y="1257091"/>
                      <a:pt x="63540" y="1252885"/>
                    </a:cubicBezTo>
                    <a:lnTo>
                      <a:pt x="63540" y="1252885"/>
                    </a:lnTo>
                    <a:lnTo>
                      <a:pt x="84824" y="1240384"/>
                    </a:lnTo>
                    <a:cubicBezTo>
                      <a:pt x="127376" y="1277023"/>
                      <a:pt x="188575" y="1282395"/>
                      <a:pt x="236853" y="1253729"/>
                    </a:cubicBezTo>
                    <a:lnTo>
                      <a:pt x="236853" y="1253729"/>
                    </a:lnTo>
                    <a:lnTo>
                      <a:pt x="343611" y="1190384"/>
                    </a:lnTo>
                    <a:lnTo>
                      <a:pt x="399186" y="1222985"/>
                    </a:lnTo>
                    <a:lnTo>
                      <a:pt x="399186" y="1222985"/>
                    </a:lnTo>
                    <a:lnTo>
                      <a:pt x="423848" y="1237344"/>
                    </a:lnTo>
                    <a:lnTo>
                      <a:pt x="952401" y="936496"/>
                    </a:lnTo>
                    <a:cubicBezTo>
                      <a:pt x="955509" y="934807"/>
                      <a:pt x="958448" y="932830"/>
                      <a:pt x="961185" y="930584"/>
                    </a:cubicBezTo>
                    <a:cubicBezTo>
                      <a:pt x="969867" y="923590"/>
                      <a:pt x="977249" y="915127"/>
                      <a:pt x="982976" y="905584"/>
                    </a:cubicBezTo>
                    <a:cubicBezTo>
                      <a:pt x="985002" y="902374"/>
                      <a:pt x="986692" y="898996"/>
                      <a:pt x="988381" y="895617"/>
                    </a:cubicBezTo>
                    <a:cubicBezTo>
                      <a:pt x="990205" y="891513"/>
                      <a:pt x="991726" y="887273"/>
                      <a:pt x="992942" y="882948"/>
                    </a:cubicBezTo>
                    <a:cubicBezTo>
                      <a:pt x="994648" y="877475"/>
                      <a:pt x="995611" y="871783"/>
                      <a:pt x="995813" y="866056"/>
                    </a:cubicBezTo>
                    <a:lnTo>
                      <a:pt x="995813" y="865042"/>
                    </a:lnTo>
                    <a:lnTo>
                      <a:pt x="995813" y="865042"/>
                    </a:lnTo>
                    <a:cubicBezTo>
                      <a:pt x="995797" y="862154"/>
                      <a:pt x="995509" y="859266"/>
                      <a:pt x="994969" y="856428"/>
                    </a:cubicBezTo>
                    <a:cubicBezTo>
                      <a:pt x="994766" y="855498"/>
                      <a:pt x="994479" y="854604"/>
                      <a:pt x="994124" y="853725"/>
                    </a:cubicBezTo>
                    <a:cubicBezTo>
                      <a:pt x="993803" y="852205"/>
                      <a:pt x="993279" y="850735"/>
                      <a:pt x="992604" y="849333"/>
                    </a:cubicBezTo>
                    <a:cubicBezTo>
                      <a:pt x="992148" y="848370"/>
                      <a:pt x="991574" y="847458"/>
                      <a:pt x="990915" y="846630"/>
                    </a:cubicBezTo>
                    <a:cubicBezTo>
                      <a:pt x="990341" y="845600"/>
                      <a:pt x="989665" y="844637"/>
                      <a:pt x="988888" y="843759"/>
                    </a:cubicBezTo>
                    <a:lnTo>
                      <a:pt x="986354" y="841563"/>
                    </a:lnTo>
                    <a:lnTo>
                      <a:pt x="984327" y="839873"/>
                    </a:lnTo>
                    <a:lnTo>
                      <a:pt x="983482" y="839873"/>
                    </a:lnTo>
                    <a:lnTo>
                      <a:pt x="983482" y="839873"/>
                    </a:lnTo>
                    <a:lnTo>
                      <a:pt x="960002" y="826191"/>
                    </a:lnTo>
                    <a:lnTo>
                      <a:pt x="960002" y="826191"/>
                    </a:lnTo>
                    <a:lnTo>
                      <a:pt x="1034665" y="781934"/>
                    </a:lnTo>
                    <a:lnTo>
                      <a:pt x="1037706" y="781934"/>
                    </a:lnTo>
                    <a:cubicBezTo>
                      <a:pt x="1042621" y="780836"/>
                      <a:pt x="1047351" y="779011"/>
                      <a:pt x="1051726" y="776528"/>
                    </a:cubicBezTo>
                    <a:lnTo>
                      <a:pt x="1113382" y="739872"/>
                    </a:lnTo>
                    <a:cubicBezTo>
                      <a:pt x="1125899" y="731950"/>
                      <a:pt x="1134615" y="719247"/>
                      <a:pt x="1137538" y="704737"/>
                    </a:cubicBezTo>
                    <a:lnTo>
                      <a:pt x="1813220" y="304564"/>
                    </a:lnTo>
                    <a:cubicBezTo>
                      <a:pt x="1816109" y="302757"/>
                      <a:pt x="1818727" y="300527"/>
                      <a:pt x="1820991" y="297976"/>
                    </a:cubicBezTo>
                    <a:lnTo>
                      <a:pt x="1820991" y="297976"/>
                    </a:lnTo>
                    <a:lnTo>
                      <a:pt x="1848356" y="271456"/>
                    </a:lnTo>
                    <a:lnTo>
                      <a:pt x="1848356" y="271456"/>
                    </a:lnTo>
                    <a:cubicBezTo>
                      <a:pt x="1849521" y="270171"/>
                      <a:pt x="1850586" y="268820"/>
                      <a:pt x="1851565" y="267402"/>
                    </a:cubicBezTo>
                    <a:lnTo>
                      <a:pt x="1851565" y="267402"/>
                    </a:lnTo>
                    <a:cubicBezTo>
                      <a:pt x="1897850" y="239698"/>
                      <a:pt x="2011533" y="142400"/>
                      <a:pt x="2037378" y="78041"/>
                    </a:cubicBezTo>
                    <a:cubicBezTo>
                      <a:pt x="2038645" y="74072"/>
                      <a:pt x="2039118" y="69866"/>
                      <a:pt x="2038730" y="65710"/>
                    </a:cubicBezTo>
                    <a:cubicBezTo>
                      <a:pt x="2038730" y="62923"/>
                      <a:pt x="2038391" y="60136"/>
                      <a:pt x="2037716" y="57433"/>
                    </a:cubicBezTo>
                    <a:lnTo>
                      <a:pt x="2052074" y="48818"/>
                    </a:lnTo>
                    <a:cubicBezTo>
                      <a:pt x="2064743" y="40710"/>
                      <a:pt x="2075706" y="30220"/>
                      <a:pt x="2084338" y="17906"/>
                    </a:cubicBezTo>
                    <a:lnTo>
                      <a:pt x="2084338" y="17906"/>
                    </a:lnTo>
                    <a:cubicBezTo>
                      <a:pt x="2084946" y="17061"/>
                      <a:pt x="2085453" y="16149"/>
                      <a:pt x="2085858" y="15203"/>
                    </a:cubicBezTo>
                    <a:lnTo>
                      <a:pt x="2085858" y="14189"/>
                    </a:lnTo>
                    <a:cubicBezTo>
                      <a:pt x="2086652" y="12652"/>
                      <a:pt x="2087159" y="10997"/>
                      <a:pt x="2087379" y="9290"/>
                    </a:cubicBezTo>
                    <a:cubicBezTo>
                      <a:pt x="2087463" y="8953"/>
                      <a:pt x="2087463" y="8615"/>
                      <a:pt x="2087379" y="8277"/>
                    </a:cubicBezTo>
                    <a:cubicBezTo>
                      <a:pt x="2088325" y="6892"/>
                      <a:pt x="2088730" y="5219"/>
                      <a:pt x="2088561" y="3547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101" name="Gráfico 1">
              <a:extLst>
                <a:ext uri="{FF2B5EF4-FFF2-40B4-BE49-F238E27FC236}">
                  <a16:creationId xmlns:a16="http://schemas.microsoft.com/office/drawing/2014/main" id="{AAE0888B-94AB-10ED-E5B6-8910E5085E6B}"/>
                </a:ext>
              </a:extLst>
            </p:cNvPr>
            <p:cNvGrpSpPr/>
            <p:nvPr/>
          </p:nvGrpSpPr>
          <p:grpSpPr>
            <a:xfrm>
              <a:off x="9075823" y="1024129"/>
              <a:ext cx="1309890" cy="1093001"/>
              <a:chOff x="9075823" y="1024129"/>
              <a:chExt cx="1309890" cy="1093001"/>
            </a:xfrm>
            <a:solidFill>
              <a:schemeClr val="accent5"/>
            </a:solidFill>
          </p:grpSpPr>
          <p:grpSp>
            <p:nvGrpSpPr>
              <p:cNvPr id="4102" name="Gráfico 1">
                <a:extLst>
                  <a:ext uri="{FF2B5EF4-FFF2-40B4-BE49-F238E27FC236}">
                    <a16:creationId xmlns:a16="http://schemas.microsoft.com/office/drawing/2014/main" id="{A705DCE7-C838-D048-0A27-EE499B460B4B}"/>
                  </a:ext>
                </a:extLst>
              </p:cNvPr>
              <p:cNvGrpSpPr/>
              <p:nvPr/>
            </p:nvGrpSpPr>
            <p:grpSpPr>
              <a:xfrm>
                <a:off x="9075823" y="1024129"/>
                <a:ext cx="1309890" cy="1093001"/>
                <a:chOff x="9075823" y="1024129"/>
                <a:chExt cx="1309890" cy="1093001"/>
              </a:xfrm>
              <a:grpFill/>
            </p:grpSpPr>
            <p:sp>
              <p:nvSpPr>
                <p:cNvPr id="4106" name="Forma Livre: Forma 4105">
                  <a:extLst>
                    <a:ext uri="{FF2B5EF4-FFF2-40B4-BE49-F238E27FC236}">
                      <a16:creationId xmlns:a16="http://schemas.microsoft.com/office/drawing/2014/main" id="{ECED7C88-DF19-5101-2C01-93152AE03B54}"/>
                    </a:ext>
                  </a:extLst>
                </p:cNvPr>
                <p:cNvSpPr/>
                <p:nvPr/>
              </p:nvSpPr>
              <p:spPr>
                <a:xfrm>
                  <a:off x="9075823" y="1184860"/>
                  <a:ext cx="734510" cy="932270"/>
                </a:xfrm>
                <a:custGeom>
                  <a:avLst/>
                  <a:gdLst>
                    <a:gd name="connsiteX0" fmla="*/ 150195 w 734510"/>
                    <a:gd name="connsiteY0" fmla="*/ 932270 h 932270"/>
                    <a:gd name="connsiteX1" fmla="*/ 139215 w 734510"/>
                    <a:gd name="connsiteY1" fmla="*/ 929398 h 932270"/>
                    <a:gd name="connsiteX2" fmla="*/ 80431 w 734510"/>
                    <a:gd name="connsiteY2" fmla="*/ 895614 h 932270"/>
                    <a:gd name="connsiteX3" fmla="*/ 71647 w 734510"/>
                    <a:gd name="connsiteY3" fmla="*/ 866728 h 932270"/>
                    <a:gd name="connsiteX4" fmla="*/ 125871 w 734510"/>
                    <a:gd name="connsiteY4" fmla="*/ 757606 h 932270"/>
                    <a:gd name="connsiteX5" fmla="*/ 125871 w 734510"/>
                    <a:gd name="connsiteY5" fmla="*/ 747302 h 932270"/>
                    <a:gd name="connsiteX6" fmla="*/ 106782 w 734510"/>
                    <a:gd name="connsiteY6" fmla="*/ 704902 h 932270"/>
                    <a:gd name="connsiteX7" fmla="*/ 24518 w 734510"/>
                    <a:gd name="connsiteY7" fmla="*/ 740714 h 932270"/>
                    <a:gd name="connsiteX8" fmla="*/ 7626 w 734510"/>
                    <a:gd name="connsiteY8" fmla="*/ 740714 h 932270"/>
                    <a:gd name="connsiteX9" fmla="*/ 25 w 734510"/>
                    <a:gd name="connsiteY9" fmla="*/ 725680 h 932270"/>
                    <a:gd name="connsiteX10" fmla="*/ 25 w 734510"/>
                    <a:gd name="connsiteY10" fmla="*/ 619429 h 932270"/>
                    <a:gd name="connsiteX11" fmla="*/ 13707 w 734510"/>
                    <a:gd name="connsiteY11" fmla="*/ 593246 h 932270"/>
                    <a:gd name="connsiteX12" fmla="*/ 97154 w 734510"/>
                    <a:gd name="connsiteY12" fmla="*/ 534462 h 932270"/>
                    <a:gd name="connsiteX13" fmla="*/ 104924 w 734510"/>
                    <a:gd name="connsiteY13" fmla="*/ 522637 h 932270"/>
                    <a:gd name="connsiteX14" fmla="*/ 126546 w 734510"/>
                    <a:gd name="connsiteY14" fmla="*/ 450508 h 932270"/>
                    <a:gd name="connsiteX15" fmla="*/ 124688 w 734510"/>
                    <a:gd name="connsiteY15" fmla="*/ 443244 h 932270"/>
                    <a:gd name="connsiteX16" fmla="*/ 77559 w 734510"/>
                    <a:gd name="connsiteY16" fmla="*/ 402872 h 932270"/>
                    <a:gd name="connsiteX17" fmla="*/ 72492 w 734510"/>
                    <a:gd name="connsiteY17" fmla="*/ 373142 h 932270"/>
                    <a:gd name="connsiteX18" fmla="*/ 140060 w 734510"/>
                    <a:gd name="connsiteY18" fmla="*/ 256587 h 932270"/>
                    <a:gd name="connsiteX19" fmla="*/ 168270 w 734510"/>
                    <a:gd name="connsiteY19" fmla="*/ 246114 h 932270"/>
                    <a:gd name="connsiteX20" fmla="*/ 227054 w 734510"/>
                    <a:gd name="connsiteY20" fmla="*/ 266553 h 932270"/>
                    <a:gd name="connsiteX21" fmla="*/ 234149 w 734510"/>
                    <a:gd name="connsiteY21" fmla="*/ 264526 h 932270"/>
                    <a:gd name="connsiteX22" fmla="*/ 285838 w 734510"/>
                    <a:gd name="connsiteY22" fmla="*/ 209796 h 932270"/>
                    <a:gd name="connsiteX23" fmla="*/ 292257 w 734510"/>
                    <a:gd name="connsiteY23" fmla="*/ 197127 h 932270"/>
                    <a:gd name="connsiteX24" fmla="*/ 301379 w 734510"/>
                    <a:gd name="connsiteY24" fmla="*/ 95775 h 932270"/>
                    <a:gd name="connsiteX25" fmla="*/ 317089 w 734510"/>
                    <a:gd name="connsiteY25" fmla="*/ 70943 h 932270"/>
                    <a:gd name="connsiteX26" fmla="*/ 408137 w 734510"/>
                    <a:gd name="connsiteY26" fmla="*/ 17733 h 932270"/>
                    <a:gd name="connsiteX27" fmla="*/ 425029 w 734510"/>
                    <a:gd name="connsiteY27" fmla="*/ 16720 h 932270"/>
                    <a:gd name="connsiteX28" fmla="*/ 433982 w 734510"/>
                    <a:gd name="connsiteY28" fmla="*/ 30909 h 932270"/>
                    <a:gd name="connsiteX29" fmla="*/ 442935 w 734510"/>
                    <a:gd name="connsiteY29" fmla="*/ 119761 h 932270"/>
                    <a:gd name="connsiteX30" fmla="*/ 489894 w 734510"/>
                    <a:gd name="connsiteY30" fmla="*/ 115707 h 932270"/>
                    <a:gd name="connsiteX31" fmla="*/ 489894 w 734510"/>
                    <a:gd name="connsiteY31" fmla="*/ 115707 h 932270"/>
                    <a:gd name="connsiteX32" fmla="*/ 499016 w 734510"/>
                    <a:gd name="connsiteY32" fmla="*/ 111315 h 932270"/>
                    <a:gd name="connsiteX33" fmla="*/ 566584 w 734510"/>
                    <a:gd name="connsiteY33" fmla="*/ 9963 h 932270"/>
                    <a:gd name="connsiteX34" fmla="*/ 595977 w 734510"/>
                    <a:gd name="connsiteY34" fmla="*/ 3037 h 932270"/>
                    <a:gd name="connsiteX35" fmla="*/ 654930 w 734510"/>
                    <a:gd name="connsiteY35" fmla="*/ 36821 h 932270"/>
                    <a:gd name="connsiteX36" fmla="*/ 663714 w 734510"/>
                    <a:gd name="connsiteY36" fmla="*/ 65031 h 932270"/>
                    <a:gd name="connsiteX37" fmla="*/ 609490 w 734510"/>
                    <a:gd name="connsiteY37" fmla="*/ 174492 h 932270"/>
                    <a:gd name="connsiteX38" fmla="*/ 609490 w 734510"/>
                    <a:gd name="connsiteY38" fmla="*/ 184627 h 932270"/>
                    <a:gd name="connsiteX39" fmla="*/ 628578 w 734510"/>
                    <a:gd name="connsiteY39" fmla="*/ 227195 h 932270"/>
                    <a:gd name="connsiteX40" fmla="*/ 709998 w 734510"/>
                    <a:gd name="connsiteY40" fmla="*/ 190708 h 932270"/>
                    <a:gd name="connsiteX41" fmla="*/ 732694 w 734510"/>
                    <a:gd name="connsiteY41" fmla="*/ 198163 h 932270"/>
                    <a:gd name="connsiteX42" fmla="*/ 734492 w 734510"/>
                    <a:gd name="connsiteY42" fmla="*/ 206587 h 932270"/>
                    <a:gd name="connsiteX43" fmla="*/ 734492 w 734510"/>
                    <a:gd name="connsiteY43" fmla="*/ 312162 h 932270"/>
                    <a:gd name="connsiteX44" fmla="*/ 720978 w 734510"/>
                    <a:gd name="connsiteY44" fmla="*/ 338176 h 932270"/>
                    <a:gd name="connsiteX45" fmla="*/ 637362 w 734510"/>
                    <a:gd name="connsiteY45" fmla="*/ 397129 h 932270"/>
                    <a:gd name="connsiteX46" fmla="*/ 629592 w 734510"/>
                    <a:gd name="connsiteY46" fmla="*/ 408953 h 932270"/>
                    <a:gd name="connsiteX47" fmla="*/ 608139 w 734510"/>
                    <a:gd name="connsiteY47" fmla="*/ 481083 h 932270"/>
                    <a:gd name="connsiteX48" fmla="*/ 610842 w 734510"/>
                    <a:gd name="connsiteY48" fmla="*/ 487333 h 932270"/>
                    <a:gd name="connsiteX49" fmla="*/ 657971 w 734510"/>
                    <a:gd name="connsiteY49" fmla="*/ 527874 h 932270"/>
                    <a:gd name="connsiteX50" fmla="*/ 663038 w 734510"/>
                    <a:gd name="connsiteY50" fmla="*/ 557773 h 932270"/>
                    <a:gd name="connsiteX51" fmla="*/ 595470 w 734510"/>
                    <a:gd name="connsiteY51" fmla="*/ 674159 h 932270"/>
                    <a:gd name="connsiteX52" fmla="*/ 567091 w 734510"/>
                    <a:gd name="connsiteY52" fmla="*/ 684801 h 932270"/>
                    <a:gd name="connsiteX53" fmla="*/ 508307 w 734510"/>
                    <a:gd name="connsiteY53" fmla="*/ 664193 h 932270"/>
                    <a:gd name="connsiteX54" fmla="*/ 501212 w 734510"/>
                    <a:gd name="connsiteY54" fmla="*/ 666389 h 932270"/>
                    <a:gd name="connsiteX55" fmla="*/ 449522 w 734510"/>
                    <a:gd name="connsiteY55" fmla="*/ 721119 h 932270"/>
                    <a:gd name="connsiteX56" fmla="*/ 443272 w 734510"/>
                    <a:gd name="connsiteY56" fmla="*/ 733619 h 932270"/>
                    <a:gd name="connsiteX57" fmla="*/ 433982 w 734510"/>
                    <a:gd name="connsiteY57" fmla="*/ 834971 h 932270"/>
                    <a:gd name="connsiteX58" fmla="*/ 418272 w 734510"/>
                    <a:gd name="connsiteY58" fmla="*/ 859634 h 932270"/>
                    <a:gd name="connsiteX59" fmla="*/ 326717 w 734510"/>
                    <a:gd name="connsiteY59" fmla="*/ 912506 h 932270"/>
                    <a:gd name="connsiteX60" fmla="*/ 303426 w 734510"/>
                    <a:gd name="connsiteY60" fmla="*/ 907195 h 932270"/>
                    <a:gd name="connsiteX61" fmla="*/ 300872 w 734510"/>
                    <a:gd name="connsiteY61" fmla="*/ 899330 h 932270"/>
                    <a:gd name="connsiteX62" fmla="*/ 291920 w 734510"/>
                    <a:gd name="connsiteY62" fmla="*/ 810478 h 932270"/>
                    <a:gd name="connsiteX63" fmla="*/ 245297 w 734510"/>
                    <a:gd name="connsiteY63" fmla="*/ 815208 h 932270"/>
                    <a:gd name="connsiteX64" fmla="*/ 236176 w 734510"/>
                    <a:gd name="connsiteY64" fmla="*/ 819600 h 932270"/>
                    <a:gd name="connsiteX65" fmla="*/ 168607 w 734510"/>
                    <a:gd name="connsiteY65" fmla="*/ 920952 h 932270"/>
                    <a:gd name="connsiteX66" fmla="*/ 150195 w 734510"/>
                    <a:gd name="connsiteY66" fmla="*/ 932270 h 932270"/>
                    <a:gd name="connsiteX67" fmla="*/ 106107 w 734510"/>
                    <a:gd name="connsiteY67" fmla="*/ 684125 h 932270"/>
                    <a:gd name="connsiteX68" fmla="*/ 114046 w 734510"/>
                    <a:gd name="connsiteY68" fmla="*/ 685814 h 932270"/>
                    <a:gd name="connsiteX69" fmla="*/ 124857 w 734510"/>
                    <a:gd name="connsiteY69" fmla="*/ 698315 h 932270"/>
                    <a:gd name="connsiteX70" fmla="*/ 141749 w 734510"/>
                    <a:gd name="connsiteY70" fmla="*/ 736491 h 932270"/>
                    <a:gd name="connsiteX71" fmla="*/ 143438 w 734510"/>
                    <a:gd name="connsiteY71" fmla="*/ 765883 h 932270"/>
                    <a:gd name="connsiteX72" fmla="*/ 89384 w 734510"/>
                    <a:gd name="connsiteY72" fmla="*/ 875850 h 932270"/>
                    <a:gd name="connsiteX73" fmla="*/ 89384 w 734510"/>
                    <a:gd name="connsiteY73" fmla="*/ 878891 h 932270"/>
                    <a:gd name="connsiteX74" fmla="*/ 148337 w 734510"/>
                    <a:gd name="connsiteY74" fmla="*/ 912675 h 932270"/>
                    <a:gd name="connsiteX75" fmla="*/ 151378 w 734510"/>
                    <a:gd name="connsiteY75" fmla="*/ 912675 h 932270"/>
                    <a:gd name="connsiteX76" fmla="*/ 218946 w 734510"/>
                    <a:gd name="connsiteY76" fmla="*/ 811322 h 932270"/>
                    <a:gd name="connsiteX77" fmla="*/ 245128 w 734510"/>
                    <a:gd name="connsiteY77" fmla="*/ 798147 h 932270"/>
                    <a:gd name="connsiteX78" fmla="*/ 286852 w 734510"/>
                    <a:gd name="connsiteY78" fmla="*/ 793924 h 932270"/>
                    <a:gd name="connsiteX79" fmla="*/ 303744 w 734510"/>
                    <a:gd name="connsiteY79" fmla="*/ 796964 h 932270"/>
                    <a:gd name="connsiteX80" fmla="*/ 311683 w 734510"/>
                    <a:gd name="connsiteY80" fmla="*/ 811154 h 932270"/>
                    <a:gd name="connsiteX81" fmla="*/ 320298 w 734510"/>
                    <a:gd name="connsiteY81" fmla="*/ 895614 h 932270"/>
                    <a:gd name="connsiteX82" fmla="*/ 408306 w 734510"/>
                    <a:gd name="connsiteY82" fmla="*/ 844938 h 932270"/>
                    <a:gd name="connsiteX83" fmla="*/ 414218 w 734510"/>
                    <a:gd name="connsiteY83" fmla="*/ 835478 h 932270"/>
                    <a:gd name="connsiteX84" fmla="*/ 423509 w 734510"/>
                    <a:gd name="connsiteY84" fmla="*/ 734126 h 932270"/>
                    <a:gd name="connsiteX85" fmla="*/ 436347 w 734510"/>
                    <a:gd name="connsiteY85" fmla="*/ 706930 h 932270"/>
                    <a:gd name="connsiteX86" fmla="*/ 487023 w 734510"/>
                    <a:gd name="connsiteY86" fmla="*/ 654226 h 932270"/>
                    <a:gd name="connsiteX87" fmla="*/ 515908 w 734510"/>
                    <a:gd name="connsiteY87" fmla="*/ 645949 h 932270"/>
                    <a:gd name="connsiteX88" fmla="*/ 574693 w 734510"/>
                    <a:gd name="connsiteY88" fmla="*/ 666557 h 932270"/>
                    <a:gd name="connsiteX89" fmla="*/ 579253 w 734510"/>
                    <a:gd name="connsiteY89" fmla="*/ 664868 h 932270"/>
                    <a:gd name="connsiteX90" fmla="*/ 646822 w 734510"/>
                    <a:gd name="connsiteY90" fmla="*/ 548313 h 932270"/>
                    <a:gd name="connsiteX91" fmla="*/ 646822 w 734510"/>
                    <a:gd name="connsiteY91" fmla="*/ 543583 h 932270"/>
                    <a:gd name="connsiteX92" fmla="*/ 599693 w 734510"/>
                    <a:gd name="connsiteY92" fmla="*/ 502873 h 932270"/>
                    <a:gd name="connsiteX93" fmla="*/ 592260 w 734510"/>
                    <a:gd name="connsiteY93" fmla="*/ 473819 h 932270"/>
                    <a:gd name="connsiteX94" fmla="*/ 610842 w 734510"/>
                    <a:gd name="connsiteY94" fmla="*/ 404393 h 932270"/>
                    <a:gd name="connsiteX95" fmla="*/ 626382 w 734510"/>
                    <a:gd name="connsiteY95" fmla="*/ 380744 h 932270"/>
                    <a:gd name="connsiteX96" fmla="*/ 710843 w 734510"/>
                    <a:gd name="connsiteY96" fmla="*/ 321790 h 932270"/>
                    <a:gd name="connsiteX97" fmla="*/ 715910 w 734510"/>
                    <a:gd name="connsiteY97" fmla="*/ 311993 h 932270"/>
                    <a:gd name="connsiteX98" fmla="*/ 715910 w 734510"/>
                    <a:gd name="connsiteY98" fmla="*/ 210641 h 932270"/>
                    <a:gd name="connsiteX99" fmla="*/ 638207 w 734510"/>
                    <a:gd name="connsiteY99" fmla="*/ 245776 h 932270"/>
                    <a:gd name="connsiteX100" fmla="*/ 621315 w 734510"/>
                    <a:gd name="connsiteY100" fmla="*/ 245776 h 932270"/>
                    <a:gd name="connsiteX101" fmla="*/ 610842 w 734510"/>
                    <a:gd name="connsiteY101" fmla="*/ 233952 h 932270"/>
                    <a:gd name="connsiteX102" fmla="*/ 593950 w 734510"/>
                    <a:gd name="connsiteY102" fmla="*/ 195776 h 932270"/>
                    <a:gd name="connsiteX103" fmla="*/ 592260 w 734510"/>
                    <a:gd name="connsiteY103" fmla="*/ 166383 h 932270"/>
                    <a:gd name="connsiteX104" fmla="*/ 646484 w 734510"/>
                    <a:gd name="connsiteY104" fmla="*/ 56923 h 932270"/>
                    <a:gd name="connsiteX105" fmla="*/ 646484 w 734510"/>
                    <a:gd name="connsiteY105" fmla="*/ 54051 h 932270"/>
                    <a:gd name="connsiteX106" fmla="*/ 587531 w 734510"/>
                    <a:gd name="connsiteY106" fmla="*/ 20267 h 932270"/>
                    <a:gd name="connsiteX107" fmla="*/ 584664 w 734510"/>
                    <a:gd name="connsiteY107" fmla="*/ 20262 h 932270"/>
                    <a:gd name="connsiteX108" fmla="*/ 584659 w 734510"/>
                    <a:gd name="connsiteY108" fmla="*/ 20267 h 932270"/>
                    <a:gd name="connsiteX109" fmla="*/ 517091 w 734510"/>
                    <a:gd name="connsiteY109" fmla="*/ 121619 h 932270"/>
                    <a:gd name="connsiteX110" fmla="*/ 490908 w 734510"/>
                    <a:gd name="connsiteY110" fmla="*/ 134795 h 932270"/>
                    <a:gd name="connsiteX111" fmla="*/ 449354 w 734510"/>
                    <a:gd name="connsiteY111" fmla="*/ 139018 h 932270"/>
                    <a:gd name="connsiteX112" fmla="*/ 432462 w 734510"/>
                    <a:gd name="connsiteY112" fmla="*/ 135809 h 932270"/>
                    <a:gd name="connsiteX113" fmla="*/ 424522 w 734510"/>
                    <a:gd name="connsiteY113" fmla="*/ 121788 h 932270"/>
                    <a:gd name="connsiteX114" fmla="*/ 416076 w 734510"/>
                    <a:gd name="connsiteY114" fmla="*/ 37328 h 932270"/>
                    <a:gd name="connsiteX115" fmla="*/ 327900 w 734510"/>
                    <a:gd name="connsiteY115" fmla="*/ 88004 h 932270"/>
                    <a:gd name="connsiteX116" fmla="*/ 321987 w 734510"/>
                    <a:gd name="connsiteY116" fmla="*/ 97295 h 932270"/>
                    <a:gd name="connsiteX117" fmla="*/ 312866 w 734510"/>
                    <a:gd name="connsiteY117" fmla="*/ 198647 h 932270"/>
                    <a:gd name="connsiteX118" fmla="*/ 300028 w 734510"/>
                    <a:gd name="connsiteY118" fmla="*/ 223985 h 932270"/>
                    <a:gd name="connsiteX119" fmla="*/ 250196 w 734510"/>
                    <a:gd name="connsiteY119" fmla="*/ 276858 h 932270"/>
                    <a:gd name="connsiteX120" fmla="*/ 221311 w 734510"/>
                    <a:gd name="connsiteY120" fmla="*/ 284966 h 932270"/>
                    <a:gd name="connsiteX121" fmla="*/ 161513 w 734510"/>
                    <a:gd name="connsiteY121" fmla="*/ 264695 h 932270"/>
                    <a:gd name="connsiteX122" fmla="*/ 156952 w 734510"/>
                    <a:gd name="connsiteY122" fmla="*/ 266384 h 932270"/>
                    <a:gd name="connsiteX123" fmla="*/ 89384 w 734510"/>
                    <a:gd name="connsiteY123" fmla="*/ 382771 h 932270"/>
                    <a:gd name="connsiteX124" fmla="*/ 90228 w 734510"/>
                    <a:gd name="connsiteY124" fmla="*/ 387669 h 932270"/>
                    <a:gd name="connsiteX125" fmla="*/ 137864 w 734510"/>
                    <a:gd name="connsiteY125" fmla="*/ 428379 h 932270"/>
                    <a:gd name="connsiteX126" fmla="*/ 145296 w 734510"/>
                    <a:gd name="connsiteY126" fmla="*/ 457434 h 932270"/>
                    <a:gd name="connsiteX127" fmla="*/ 124519 w 734510"/>
                    <a:gd name="connsiteY127" fmla="*/ 527029 h 932270"/>
                    <a:gd name="connsiteX128" fmla="*/ 108810 w 734510"/>
                    <a:gd name="connsiteY128" fmla="*/ 550678 h 932270"/>
                    <a:gd name="connsiteX129" fmla="*/ 24349 w 734510"/>
                    <a:gd name="connsiteY129" fmla="*/ 609462 h 932270"/>
                    <a:gd name="connsiteX130" fmla="*/ 19282 w 734510"/>
                    <a:gd name="connsiteY130" fmla="*/ 619429 h 932270"/>
                    <a:gd name="connsiteX131" fmla="*/ 19282 w 734510"/>
                    <a:gd name="connsiteY131" fmla="*/ 720781 h 932270"/>
                    <a:gd name="connsiteX132" fmla="*/ 97154 w 734510"/>
                    <a:gd name="connsiteY132" fmla="*/ 685645 h 932270"/>
                    <a:gd name="connsiteX133" fmla="*/ 106107 w 734510"/>
                    <a:gd name="connsiteY133" fmla="*/ 684125 h 932270"/>
                    <a:gd name="connsiteX134" fmla="*/ 298676 w 734510"/>
                    <a:gd name="connsiteY134" fmla="*/ 675172 h 932270"/>
                    <a:gd name="connsiteX135" fmla="*/ 253406 w 734510"/>
                    <a:gd name="connsiteY135" fmla="*/ 663517 h 932270"/>
                    <a:gd name="connsiteX136" fmla="*/ 202729 w 734510"/>
                    <a:gd name="connsiteY136" fmla="*/ 554901 h 932270"/>
                    <a:gd name="connsiteX137" fmla="*/ 362190 w 734510"/>
                    <a:gd name="connsiteY137" fmla="*/ 278716 h 932270"/>
                    <a:gd name="connsiteX138" fmla="*/ 481448 w 734510"/>
                    <a:gd name="connsiteY138" fmla="*/ 267905 h 932270"/>
                    <a:gd name="connsiteX139" fmla="*/ 532125 w 734510"/>
                    <a:gd name="connsiteY139" fmla="*/ 376521 h 932270"/>
                    <a:gd name="connsiteX140" fmla="*/ 372664 w 734510"/>
                    <a:gd name="connsiteY140" fmla="*/ 652706 h 932270"/>
                    <a:gd name="connsiteX141" fmla="*/ 372664 w 734510"/>
                    <a:gd name="connsiteY141" fmla="*/ 652706 h 932270"/>
                    <a:gd name="connsiteX142" fmla="*/ 298676 w 734510"/>
                    <a:gd name="connsiteY142" fmla="*/ 675172 h 932270"/>
                    <a:gd name="connsiteX143" fmla="*/ 436685 w 734510"/>
                    <a:gd name="connsiteY143" fmla="*/ 276013 h 932270"/>
                    <a:gd name="connsiteX144" fmla="*/ 372664 w 734510"/>
                    <a:gd name="connsiteY144" fmla="*/ 295777 h 932270"/>
                    <a:gd name="connsiteX145" fmla="*/ 222324 w 734510"/>
                    <a:gd name="connsiteY145" fmla="*/ 554901 h 932270"/>
                    <a:gd name="connsiteX146" fmla="*/ 262696 w 734510"/>
                    <a:gd name="connsiteY146" fmla="*/ 646287 h 932270"/>
                    <a:gd name="connsiteX147" fmla="*/ 362022 w 734510"/>
                    <a:gd name="connsiteY147" fmla="*/ 635476 h 932270"/>
                    <a:gd name="connsiteX148" fmla="*/ 362022 w 734510"/>
                    <a:gd name="connsiteY148" fmla="*/ 635476 h 932270"/>
                    <a:gd name="connsiteX149" fmla="*/ 511685 w 734510"/>
                    <a:gd name="connsiteY149" fmla="*/ 376521 h 932270"/>
                    <a:gd name="connsiteX150" fmla="*/ 471313 w 734510"/>
                    <a:gd name="connsiteY150" fmla="*/ 284966 h 932270"/>
                    <a:gd name="connsiteX151" fmla="*/ 436685 w 734510"/>
                    <a:gd name="connsiteY151" fmla="*/ 276013 h 93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734510" h="932270">
                      <a:moveTo>
                        <a:pt x="150195" y="932270"/>
                      </a:moveTo>
                      <a:cubicBezTo>
                        <a:pt x="146345" y="932298"/>
                        <a:pt x="142557" y="931308"/>
                        <a:pt x="139215" y="929398"/>
                      </a:cubicBezTo>
                      <a:lnTo>
                        <a:pt x="80431" y="895614"/>
                      </a:lnTo>
                      <a:cubicBezTo>
                        <a:pt x="70299" y="889844"/>
                        <a:pt x="66443" y="877163"/>
                        <a:pt x="71647" y="866728"/>
                      </a:cubicBezTo>
                      <a:lnTo>
                        <a:pt x="125871" y="757606"/>
                      </a:lnTo>
                      <a:cubicBezTo>
                        <a:pt x="127289" y="754317"/>
                        <a:pt x="127289" y="750590"/>
                        <a:pt x="125871" y="747302"/>
                      </a:cubicBezTo>
                      <a:cubicBezTo>
                        <a:pt x="117830" y="733986"/>
                        <a:pt x="111421" y="719751"/>
                        <a:pt x="106782" y="704902"/>
                      </a:cubicBezTo>
                      <a:lnTo>
                        <a:pt x="24518" y="740714"/>
                      </a:lnTo>
                      <a:cubicBezTo>
                        <a:pt x="19292" y="743730"/>
                        <a:pt x="12852" y="743730"/>
                        <a:pt x="7626" y="740714"/>
                      </a:cubicBezTo>
                      <a:cubicBezTo>
                        <a:pt x="2596" y="737413"/>
                        <a:pt x="-300" y="731686"/>
                        <a:pt x="25" y="725680"/>
                      </a:cubicBezTo>
                      <a:lnTo>
                        <a:pt x="25" y="619429"/>
                      </a:lnTo>
                      <a:cubicBezTo>
                        <a:pt x="325" y="609064"/>
                        <a:pt x="5369" y="599412"/>
                        <a:pt x="13707" y="593246"/>
                      </a:cubicBezTo>
                      <a:lnTo>
                        <a:pt x="97154" y="534462"/>
                      </a:lnTo>
                      <a:cubicBezTo>
                        <a:pt x="100899" y="531412"/>
                        <a:pt x="103612" y="527284"/>
                        <a:pt x="104924" y="522637"/>
                      </a:cubicBezTo>
                      <a:cubicBezTo>
                        <a:pt x="110433" y="498117"/>
                        <a:pt x="117658" y="474015"/>
                        <a:pt x="126546" y="450508"/>
                      </a:cubicBezTo>
                      <a:cubicBezTo>
                        <a:pt x="127122" y="447928"/>
                        <a:pt x="126431" y="445231"/>
                        <a:pt x="124688" y="443244"/>
                      </a:cubicBezTo>
                      <a:lnTo>
                        <a:pt x="77559" y="402872"/>
                      </a:lnTo>
                      <a:cubicBezTo>
                        <a:pt x="69247" y="395301"/>
                        <a:pt x="67155" y="383041"/>
                        <a:pt x="72492" y="373142"/>
                      </a:cubicBezTo>
                      <a:lnTo>
                        <a:pt x="140060" y="256587"/>
                      </a:lnTo>
                      <a:cubicBezTo>
                        <a:pt x="145874" y="246950"/>
                        <a:pt x="157575" y="242607"/>
                        <a:pt x="168270" y="246114"/>
                      </a:cubicBezTo>
                      <a:lnTo>
                        <a:pt x="227054" y="266553"/>
                      </a:lnTo>
                      <a:cubicBezTo>
                        <a:pt x="229610" y="267148"/>
                        <a:pt x="232292" y="266381"/>
                        <a:pt x="234149" y="264526"/>
                      </a:cubicBezTo>
                      <a:cubicBezTo>
                        <a:pt x="250069" y="245090"/>
                        <a:pt x="267342" y="226801"/>
                        <a:pt x="285838" y="209796"/>
                      </a:cubicBezTo>
                      <a:cubicBezTo>
                        <a:pt x="289149" y="206277"/>
                        <a:pt x="291379" y="201879"/>
                        <a:pt x="292257" y="197127"/>
                      </a:cubicBezTo>
                      <a:lnTo>
                        <a:pt x="301379" y="95775"/>
                      </a:lnTo>
                      <a:cubicBezTo>
                        <a:pt x="302553" y="85535"/>
                        <a:pt x="308339" y="76391"/>
                        <a:pt x="317089" y="70943"/>
                      </a:cubicBezTo>
                      <a:lnTo>
                        <a:pt x="408137" y="17733"/>
                      </a:lnTo>
                      <a:cubicBezTo>
                        <a:pt x="413181" y="14395"/>
                        <a:pt x="419624" y="14010"/>
                        <a:pt x="425029" y="16720"/>
                      </a:cubicBezTo>
                      <a:cubicBezTo>
                        <a:pt x="430318" y="19529"/>
                        <a:pt x="433723" y="24928"/>
                        <a:pt x="433982" y="30909"/>
                      </a:cubicBezTo>
                      <a:lnTo>
                        <a:pt x="442935" y="119761"/>
                      </a:lnTo>
                      <a:cubicBezTo>
                        <a:pt x="458355" y="116442"/>
                        <a:pt x="474133" y="115081"/>
                        <a:pt x="489894" y="115707"/>
                      </a:cubicBezTo>
                      <a:lnTo>
                        <a:pt x="489894" y="115707"/>
                      </a:lnTo>
                      <a:cubicBezTo>
                        <a:pt x="493389" y="115481"/>
                        <a:pt x="496660" y="113907"/>
                        <a:pt x="499016" y="111315"/>
                      </a:cubicBezTo>
                      <a:lnTo>
                        <a:pt x="566584" y="9963"/>
                      </a:lnTo>
                      <a:cubicBezTo>
                        <a:pt x="572934" y="140"/>
                        <a:pt x="585909" y="-2917"/>
                        <a:pt x="595977" y="3037"/>
                      </a:cubicBezTo>
                      <a:lnTo>
                        <a:pt x="654930" y="36821"/>
                      </a:lnTo>
                      <a:cubicBezTo>
                        <a:pt x="664626" y="42607"/>
                        <a:pt x="668411" y="54764"/>
                        <a:pt x="663714" y="65031"/>
                      </a:cubicBezTo>
                      <a:lnTo>
                        <a:pt x="609490" y="174492"/>
                      </a:lnTo>
                      <a:cubicBezTo>
                        <a:pt x="608060" y="177718"/>
                        <a:pt x="608060" y="181400"/>
                        <a:pt x="609490" y="184627"/>
                      </a:cubicBezTo>
                      <a:cubicBezTo>
                        <a:pt x="617561" y="197987"/>
                        <a:pt x="623972" y="212281"/>
                        <a:pt x="628578" y="227195"/>
                      </a:cubicBezTo>
                      <a:lnTo>
                        <a:pt x="709998" y="190708"/>
                      </a:lnTo>
                      <a:cubicBezTo>
                        <a:pt x="718324" y="186498"/>
                        <a:pt x="728485" y="189836"/>
                        <a:pt x="732694" y="198163"/>
                      </a:cubicBezTo>
                      <a:cubicBezTo>
                        <a:pt x="734012" y="200769"/>
                        <a:pt x="734630" y="203671"/>
                        <a:pt x="734492" y="206587"/>
                      </a:cubicBezTo>
                      <a:lnTo>
                        <a:pt x="734492" y="312162"/>
                      </a:lnTo>
                      <a:cubicBezTo>
                        <a:pt x="734179" y="322437"/>
                        <a:pt x="729206" y="332012"/>
                        <a:pt x="720978" y="338176"/>
                      </a:cubicBezTo>
                      <a:lnTo>
                        <a:pt x="637362" y="397129"/>
                      </a:lnTo>
                      <a:cubicBezTo>
                        <a:pt x="633634" y="400193"/>
                        <a:pt x="630925" y="404317"/>
                        <a:pt x="629592" y="408953"/>
                      </a:cubicBezTo>
                      <a:cubicBezTo>
                        <a:pt x="624065" y="433450"/>
                        <a:pt x="616897" y="457547"/>
                        <a:pt x="608139" y="481083"/>
                      </a:cubicBezTo>
                      <a:cubicBezTo>
                        <a:pt x="607946" y="483485"/>
                        <a:pt x="608960" y="485828"/>
                        <a:pt x="610842" y="487333"/>
                      </a:cubicBezTo>
                      <a:lnTo>
                        <a:pt x="657971" y="527874"/>
                      </a:lnTo>
                      <a:cubicBezTo>
                        <a:pt x="666312" y="535500"/>
                        <a:pt x="668400" y="547823"/>
                        <a:pt x="663038" y="557773"/>
                      </a:cubicBezTo>
                      <a:lnTo>
                        <a:pt x="595470" y="674159"/>
                      </a:lnTo>
                      <a:cubicBezTo>
                        <a:pt x="589605" y="683836"/>
                        <a:pt x="577873" y="688235"/>
                        <a:pt x="567091" y="684801"/>
                      </a:cubicBezTo>
                      <a:lnTo>
                        <a:pt x="508307" y="664193"/>
                      </a:lnTo>
                      <a:cubicBezTo>
                        <a:pt x="505727" y="663764"/>
                        <a:pt x="503097" y="664578"/>
                        <a:pt x="501212" y="666389"/>
                      </a:cubicBezTo>
                      <a:cubicBezTo>
                        <a:pt x="485204" y="685749"/>
                        <a:pt x="467937" y="704031"/>
                        <a:pt x="449522" y="721119"/>
                      </a:cubicBezTo>
                      <a:cubicBezTo>
                        <a:pt x="446235" y="724566"/>
                        <a:pt x="444060" y="728921"/>
                        <a:pt x="443272" y="733619"/>
                      </a:cubicBezTo>
                      <a:lnTo>
                        <a:pt x="433982" y="834971"/>
                      </a:lnTo>
                      <a:cubicBezTo>
                        <a:pt x="432759" y="845151"/>
                        <a:pt x="426980" y="854223"/>
                        <a:pt x="418272" y="859634"/>
                      </a:cubicBezTo>
                      <a:lnTo>
                        <a:pt x="326717" y="912506"/>
                      </a:lnTo>
                      <a:cubicBezTo>
                        <a:pt x="318818" y="917470"/>
                        <a:pt x="308391" y="915094"/>
                        <a:pt x="303426" y="907195"/>
                      </a:cubicBezTo>
                      <a:cubicBezTo>
                        <a:pt x="301937" y="904825"/>
                        <a:pt x="301058" y="902122"/>
                        <a:pt x="300872" y="899330"/>
                      </a:cubicBezTo>
                      <a:lnTo>
                        <a:pt x="291920" y="810478"/>
                      </a:lnTo>
                      <a:cubicBezTo>
                        <a:pt x="276624" y="813914"/>
                        <a:pt x="260972" y="815502"/>
                        <a:pt x="245297" y="815208"/>
                      </a:cubicBezTo>
                      <a:cubicBezTo>
                        <a:pt x="241698" y="814975"/>
                        <a:pt x="238238" y="816640"/>
                        <a:pt x="236176" y="819600"/>
                      </a:cubicBezTo>
                      <a:lnTo>
                        <a:pt x="168607" y="920952"/>
                      </a:lnTo>
                      <a:cubicBezTo>
                        <a:pt x="164905" y="927717"/>
                        <a:pt x="157903" y="932021"/>
                        <a:pt x="150195" y="932270"/>
                      </a:cubicBezTo>
                      <a:close/>
                      <a:moveTo>
                        <a:pt x="106107" y="684125"/>
                      </a:moveTo>
                      <a:cubicBezTo>
                        <a:pt x="108837" y="684183"/>
                        <a:pt x="111531" y="684755"/>
                        <a:pt x="114046" y="685814"/>
                      </a:cubicBezTo>
                      <a:cubicBezTo>
                        <a:pt x="119210" y="688323"/>
                        <a:pt x="123119" y="692842"/>
                        <a:pt x="124857" y="698315"/>
                      </a:cubicBezTo>
                      <a:cubicBezTo>
                        <a:pt x="128908" y="711681"/>
                        <a:pt x="134582" y="724502"/>
                        <a:pt x="141749" y="736491"/>
                      </a:cubicBezTo>
                      <a:cubicBezTo>
                        <a:pt x="147009" y="745445"/>
                        <a:pt x="147639" y="756384"/>
                        <a:pt x="143438" y="765883"/>
                      </a:cubicBezTo>
                      <a:lnTo>
                        <a:pt x="89384" y="875850"/>
                      </a:lnTo>
                      <a:cubicBezTo>
                        <a:pt x="88708" y="876750"/>
                        <a:pt x="88708" y="877990"/>
                        <a:pt x="89384" y="878891"/>
                      </a:cubicBezTo>
                      <a:lnTo>
                        <a:pt x="148337" y="912675"/>
                      </a:lnTo>
                      <a:cubicBezTo>
                        <a:pt x="149254" y="913298"/>
                        <a:pt x="150460" y="913298"/>
                        <a:pt x="151378" y="912675"/>
                      </a:cubicBezTo>
                      <a:lnTo>
                        <a:pt x="218946" y="811322"/>
                      </a:lnTo>
                      <a:cubicBezTo>
                        <a:pt x="225113" y="803055"/>
                        <a:pt x="234814" y="798174"/>
                        <a:pt x="245128" y="798147"/>
                      </a:cubicBezTo>
                      <a:cubicBezTo>
                        <a:pt x="259154" y="798375"/>
                        <a:pt x="273158" y="796957"/>
                        <a:pt x="286852" y="793924"/>
                      </a:cubicBezTo>
                      <a:cubicBezTo>
                        <a:pt x="292654" y="792361"/>
                        <a:pt x="298850" y="793478"/>
                        <a:pt x="303744" y="796964"/>
                      </a:cubicBezTo>
                      <a:cubicBezTo>
                        <a:pt x="308337" y="800305"/>
                        <a:pt x="311239" y="805490"/>
                        <a:pt x="311683" y="811154"/>
                      </a:cubicBezTo>
                      <a:lnTo>
                        <a:pt x="320298" y="895614"/>
                      </a:lnTo>
                      <a:lnTo>
                        <a:pt x="408306" y="844938"/>
                      </a:lnTo>
                      <a:cubicBezTo>
                        <a:pt x="411485" y="842723"/>
                        <a:pt x="413622" y="839306"/>
                        <a:pt x="414218" y="835478"/>
                      </a:cubicBezTo>
                      <a:lnTo>
                        <a:pt x="423509" y="734126"/>
                      </a:lnTo>
                      <a:cubicBezTo>
                        <a:pt x="424367" y="723808"/>
                        <a:pt x="428926" y="714149"/>
                        <a:pt x="436347" y="706930"/>
                      </a:cubicBezTo>
                      <a:cubicBezTo>
                        <a:pt x="454470" y="690588"/>
                        <a:pt x="471404" y="672976"/>
                        <a:pt x="487023" y="654226"/>
                      </a:cubicBezTo>
                      <a:cubicBezTo>
                        <a:pt x="494165" y="645993"/>
                        <a:pt x="505491" y="642748"/>
                        <a:pt x="515908" y="645949"/>
                      </a:cubicBezTo>
                      <a:lnTo>
                        <a:pt x="574693" y="666557"/>
                      </a:lnTo>
                      <a:cubicBezTo>
                        <a:pt x="576414" y="666965"/>
                        <a:pt x="578213" y="666299"/>
                        <a:pt x="579253" y="664868"/>
                      </a:cubicBezTo>
                      <a:lnTo>
                        <a:pt x="646822" y="548313"/>
                      </a:lnTo>
                      <a:cubicBezTo>
                        <a:pt x="647837" y="546899"/>
                        <a:pt x="647837" y="544997"/>
                        <a:pt x="646822" y="543583"/>
                      </a:cubicBezTo>
                      <a:lnTo>
                        <a:pt x="599693" y="502873"/>
                      </a:lnTo>
                      <a:cubicBezTo>
                        <a:pt x="591735" y="495483"/>
                        <a:pt x="588828" y="484123"/>
                        <a:pt x="592260" y="473819"/>
                      </a:cubicBezTo>
                      <a:cubicBezTo>
                        <a:pt x="599983" y="451113"/>
                        <a:pt x="606191" y="427920"/>
                        <a:pt x="610842" y="404393"/>
                      </a:cubicBezTo>
                      <a:cubicBezTo>
                        <a:pt x="613147" y="394957"/>
                        <a:pt x="618636" y="386605"/>
                        <a:pt x="626382" y="380744"/>
                      </a:cubicBezTo>
                      <a:lnTo>
                        <a:pt x="710843" y="321790"/>
                      </a:lnTo>
                      <a:cubicBezTo>
                        <a:pt x="713740" y="319307"/>
                        <a:pt x="715557" y="315794"/>
                        <a:pt x="715910" y="311993"/>
                      </a:cubicBezTo>
                      <a:lnTo>
                        <a:pt x="715910" y="210641"/>
                      </a:lnTo>
                      <a:lnTo>
                        <a:pt x="638207" y="245776"/>
                      </a:lnTo>
                      <a:cubicBezTo>
                        <a:pt x="632849" y="248258"/>
                        <a:pt x="626673" y="248258"/>
                        <a:pt x="621315" y="245776"/>
                      </a:cubicBezTo>
                      <a:cubicBezTo>
                        <a:pt x="616436" y="243323"/>
                        <a:pt x="612686" y="239090"/>
                        <a:pt x="610842" y="233952"/>
                      </a:cubicBezTo>
                      <a:cubicBezTo>
                        <a:pt x="606791" y="220585"/>
                        <a:pt x="601117" y="207764"/>
                        <a:pt x="593950" y="195776"/>
                      </a:cubicBezTo>
                      <a:cubicBezTo>
                        <a:pt x="588716" y="186813"/>
                        <a:pt x="588088" y="175887"/>
                        <a:pt x="592260" y="166383"/>
                      </a:cubicBezTo>
                      <a:lnTo>
                        <a:pt x="646484" y="56923"/>
                      </a:lnTo>
                      <a:cubicBezTo>
                        <a:pt x="647131" y="56075"/>
                        <a:pt x="647131" y="54899"/>
                        <a:pt x="646484" y="54051"/>
                      </a:cubicBezTo>
                      <a:lnTo>
                        <a:pt x="587531" y="20267"/>
                      </a:lnTo>
                      <a:cubicBezTo>
                        <a:pt x="586740" y="19475"/>
                        <a:pt x="585456" y="19471"/>
                        <a:pt x="584664" y="20262"/>
                      </a:cubicBezTo>
                      <a:cubicBezTo>
                        <a:pt x="584662" y="20264"/>
                        <a:pt x="584661" y="20265"/>
                        <a:pt x="584659" y="20267"/>
                      </a:cubicBezTo>
                      <a:lnTo>
                        <a:pt x="517091" y="121619"/>
                      </a:lnTo>
                      <a:cubicBezTo>
                        <a:pt x="511175" y="130180"/>
                        <a:pt x="501309" y="135145"/>
                        <a:pt x="490908" y="134795"/>
                      </a:cubicBezTo>
                      <a:cubicBezTo>
                        <a:pt x="476937" y="134501"/>
                        <a:pt x="462980" y="135919"/>
                        <a:pt x="449354" y="139018"/>
                      </a:cubicBezTo>
                      <a:cubicBezTo>
                        <a:pt x="443527" y="140557"/>
                        <a:pt x="437318" y="139376"/>
                        <a:pt x="432462" y="135809"/>
                      </a:cubicBezTo>
                      <a:cubicBezTo>
                        <a:pt x="427928" y="132490"/>
                        <a:pt x="425036" y="127385"/>
                        <a:pt x="424522" y="121788"/>
                      </a:cubicBezTo>
                      <a:lnTo>
                        <a:pt x="416076" y="37328"/>
                      </a:lnTo>
                      <a:lnTo>
                        <a:pt x="327900" y="88004"/>
                      </a:lnTo>
                      <a:cubicBezTo>
                        <a:pt x="324758" y="90178"/>
                        <a:pt x="322628" y="93528"/>
                        <a:pt x="321987" y="97295"/>
                      </a:cubicBezTo>
                      <a:lnTo>
                        <a:pt x="312866" y="198647"/>
                      </a:lnTo>
                      <a:cubicBezTo>
                        <a:pt x="311575" y="208301"/>
                        <a:pt x="307048" y="217234"/>
                        <a:pt x="300028" y="223985"/>
                      </a:cubicBezTo>
                      <a:cubicBezTo>
                        <a:pt x="282279" y="240501"/>
                        <a:pt x="265632" y="258163"/>
                        <a:pt x="250196" y="276858"/>
                      </a:cubicBezTo>
                      <a:cubicBezTo>
                        <a:pt x="243015" y="285030"/>
                        <a:pt x="231696" y="288207"/>
                        <a:pt x="221311" y="284966"/>
                      </a:cubicBezTo>
                      <a:lnTo>
                        <a:pt x="161513" y="264695"/>
                      </a:lnTo>
                      <a:cubicBezTo>
                        <a:pt x="159791" y="264288"/>
                        <a:pt x="157992" y="264954"/>
                        <a:pt x="156952" y="266384"/>
                      </a:cubicBezTo>
                      <a:lnTo>
                        <a:pt x="89384" y="382771"/>
                      </a:lnTo>
                      <a:cubicBezTo>
                        <a:pt x="88625" y="384421"/>
                        <a:pt x="88961" y="386369"/>
                        <a:pt x="90228" y="387669"/>
                      </a:cubicBezTo>
                      <a:lnTo>
                        <a:pt x="137864" y="428379"/>
                      </a:lnTo>
                      <a:cubicBezTo>
                        <a:pt x="145822" y="435770"/>
                        <a:pt x="148729" y="447130"/>
                        <a:pt x="145296" y="457434"/>
                      </a:cubicBezTo>
                      <a:cubicBezTo>
                        <a:pt x="136742" y="480115"/>
                        <a:pt x="129800" y="503370"/>
                        <a:pt x="124519" y="527029"/>
                      </a:cubicBezTo>
                      <a:cubicBezTo>
                        <a:pt x="122044" y="536435"/>
                        <a:pt x="116519" y="544752"/>
                        <a:pt x="108810" y="550678"/>
                      </a:cubicBezTo>
                      <a:lnTo>
                        <a:pt x="24349" y="609462"/>
                      </a:lnTo>
                      <a:cubicBezTo>
                        <a:pt x="21442" y="612010"/>
                        <a:pt x="19626" y="615579"/>
                        <a:pt x="19282" y="619429"/>
                      </a:cubicBezTo>
                      <a:lnTo>
                        <a:pt x="19282" y="720781"/>
                      </a:lnTo>
                      <a:lnTo>
                        <a:pt x="97154" y="685645"/>
                      </a:lnTo>
                      <a:cubicBezTo>
                        <a:pt x="99987" y="684473"/>
                        <a:pt x="103046" y="683955"/>
                        <a:pt x="106107" y="684125"/>
                      </a:cubicBezTo>
                      <a:close/>
                      <a:moveTo>
                        <a:pt x="298676" y="675172"/>
                      </a:moveTo>
                      <a:cubicBezTo>
                        <a:pt x="282821" y="675348"/>
                        <a:pt x="267203" y="671328"/>
                        <a:pt x="253406" y="663517"/>
                      </a:cubicBezTo>
                      <a:cubicBezTo>
                        <a:pt x="221142" y="644767"/>
                        <a:pt x="202729" y="606253"/>
                        <a:pt x="202729" y="554901"/>
                      </a:cubicBezTo>
                      <a:cubicBezTo>
                        <a:pt x="202729" y="453549"/>
                        <a:pt x="274352" y="329392"/>
                        <a:pt x="362190" y="278716"/>
                      </a:cubicBezTo>
                      <a:cubicBezTo>
                        <a:pt x="406617" y="253040"/>
                        <a:pt x="449016" y="249155"/>
                        <a:pt x="481448" y="267905"/>
                      </a:cubicBezTo>
                      <a:cubicBezTo>
                        <a:pt x="513881" y="286655"/>
                        <a:pt x="532125" y="325169"/>
                        <a:pt x="532125" y="376521"/>
                      </a:cubicBezTo>
                      <a:cubicBezTo>
                        <a:pt x="532125" y="477873"/>
                        <a:pt x="460671" y="601861"/>
                        <a:pt x="372664" y="652706"/>
                      </a:cubicBezTo>
                      <a:lnTo>
                        <a:pt x="372664" y="652706"/>
                      </a:lnTo>
                      <a:cubicBezTo>
                        <a:pt x="350408" y="666576"/>
                        <a:pt x="324886" y="674326"/>
                        <a:pt x="298676" y="675172"/>
                      </a:cubicBezTo>
                      <a:close/>
                      <a:moveTo>
                        <a:pt x="436685" y="276013"/>
                      </a:moveTo>
                      <a:cubicBezTo>
                        <a:pt x="413987" y="276913"/>
                        <a:pt x="391919" y="283726"/>
                        <a:pt x="372664" y="295777"/>
                      </a:cubicBezTo>
                      <a:cubicBezTo>
                        <a:pt x="289892" y="343412"/>
                        <a:pt x="222324" y="459630"/>
                        <a:pt x="222324" y="554901"/>
                      </a:cubicBezTo>
                      <a:cubicBezTo>
                        <a:pt x="222324" y="598820"/>
                        <a:pt x="236682" y="631422"/>
                        <a:pt x="262696" y="646287"/>
                      </a:cubicBezTo>
                      <a:cubicBezTo>
                        <a:pt x="288710" y="661152"/>
                        <a:pt x="324014" y="657605"/>
                        <a:pt x="362022" y="635476"/>
                      </a:cubicBezTo>
                      <a:lnTo>
                        <a:pt x="362022" y="635476"/>
                      </a:lnTo>
                      <a:cubicBezTo>
                        <a:pt x="444455" y="587840"/>
                        <a:pt x="511685" y="471623"/>
                        <a:pt x="511685" y="376521"/>
                      </a:cubicBezTo>
                      <a:cubicBezTo>
                        <a:pt x="511685" y="332432"/>
                        <a:pt x="497327" y="300000"/>
                        <a:pt x="471313" y="284966"/>
                      </a:cubicBezTo>
                      <a:cubicBezTo>
                        <a:pt x="460727" y="279065"/>
                        <a:pt x="448803" y="275983"/>
                        <a:pt x="436685" y="276013"/>
                      </a:cubicBezTo>
                      <a:close/>
                    </a:path>
                  </a:pathLst>
                </a:custGeom>
                <a:grpFill/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07" name="Forma Livre: Forma 4106">
                  <a:extLst>
                    <a:ext uri="{FF2B5EF4-FFF2-40B4-BE49-F238E27FC236}">
                      <a16:creationId xmlns:a16="http://schemas.microsoft.com/office/drawing/2014/main" id="{73ECBA93-ADC7-D341-EB50-2FC72E09E0B2}"/>
                    </a:ext>
                  </a:extLst>
                </p:cNvPr>
                <p:cNvSpPr/>
                <p:nvPr/>
              </p:nvSpPr>
              <p:spPr>
                <a:xfrm>
                  <a:off x="9912416" y="1024129"/>
                  <a:ext cx="473297" cy="661920"/>
                </a:xfrm>
                <a:custGeom>
                  <a:avLst/>
                  <a:gdLst>
                    <a:gd name="connsiteX0" fmla="*/ 116313 w 473297"/>
                    <a:gd name="connsiteY0" fmla="*/ 661915 h 661920"/>
                    <a:gd name="connsiteX1" fmla="*/ 102124 w 473297"/>
                    <a:gd name="connsiteY1" fmla="*/ 656003 h 661920"/>
                    <a:gd name="connsiteX2" fmla="*/ 98070 w 473297"/>
                    <a:gd name="connsiteY2" fmla="*/ 639111 h 661920"/>
                    <a:gd name="connsiteX3" fmla="*/ 113779 w 473297"/>
                    <a:gd name="connsiteY3" fmla="*/ 575090 h 661920"/>
                    <a:gd name="connsiteX4" fmla="*/ 110570 w 473297"/>
                    <a:gd name="connsiteY4" fmla="*/ 569178 h 661920"/>
                    <a:gd name="connsiteX5" fmla="*/ 98408 w 473297"/>
                    <a:gd name="connsiteY5" fmla="*/ 561914 h 661920"/>
                    <a:gd name="connsiteX6" fmla="*/ 91651 w 473297"/>
                    <a:gd name="connsiteY6" fmla="*/ 563941 h 661920"/>
                    <a:gd name="connsiteX7" fmla="*/ 48407 w 473297"/>
                    <a:gd name="connsiteY7" fmla="*/ 607185 h 661920"/>
                    <a:gd name="connsiteX8" fmla="*/ 29150 w 473297"/>
                    <a:gd name="connsiteY8" fmla="*/ 613942 h 661920"/>
                    <a:gd name="connsiteX9" fmla="*/ 17157 w 473297"/>
                    <a:gd name="connsiteY9" fmla="*/ 603469 h 661920"/>
                    <a:gd name="connsiteX10" fmla="*/ 1616 w 473297"/>
                    <a:gd name="connsiteY10" fmla="*/ 562590 h 661920"/>
                    <a:gd name="connsiteX11" fmla="*/ 7866 w 473297"/>
                    <a:gd name="connsiteY11" fmla="*/ 529819 h 661920"/>
                    <a:gd name="connsiteX12" fmla="*/ 49589 w 473297"/>
                    <a:gd name="connsiteY12" fmla="*/ 476102 h 661920"/>
                    <a:gd name="connsiteX13" fmla="*/ 56008 w 473297"/>
                    <a:gd name="connsiteY13" fmla="*/ 459210 h 661920"/>
                    <a:gd name="connsiteX14" fmla="*/ 57529 w 473297"/>
                    <a:gd name="connsiteY14" fmla="*/ 426609 h 661920"/>
                    <a:gd name="connsiteX15" fmla="*/ 55333 w 473297"/>
                    <a:gd name="connsiteY15" fmla="*/ 424582 h 661920"/>
                    <a:gd name="connsiteX16" fmla="*/ 25941 w 473297"/>
                    <a:gd name="connsiteY16" fmla="*/ 424582 h 661920"/>
                    <a:gd name="connsiteX17" fmla="*/ 9048 w 473297"/>
                    <a:gd name="connsiteY17" fmla="*/ 416642 h 661920"/>
                    <a:gd name="connsiteX18" fmla="*/ 6515 w 473297"/>
                    <a:gd name="connsiteY18" fmla="*/ 398737 h 661920"/>
                    <a:gd name="connsiteX19" fmla="*/ 29319 w 473297"/>
                    <a:gd name="connsiteY19" fmla="*/ 325763 h 661920"/>
                    <a:gd name="connsiteX20" fmla="*/ 54150 w 473297"/>
                    <a:gd name="connsiteY20" fmla="*/ 301945 h 661920"/>
                    <a:gd name="connsiteX21" fmla="*/ 87934 w 473297"/>
                    <a:gd name="connsiteY21" fmla="*/ 291303 h 661920"/>
                    <a:gd name="connsiteX22" fmla="*/ 102462 w 473297"/>
                    <a:gd name="connsiteY22" fmla="*/ 279310 h 661920"/>
                    <a:gd name="connsiteX23" fmla="*/ 123408 w 473297"/>
                    <a:gd name="connsiteY23" fmla="*/ 241978 h 661920"/>
                    <a:gd name="connsiteX24" fmla="*/ 127293 w 473297"/>
                    <a:gd name="connsiteY24" fmla="*/ 225086 h 661920"/>
                    <a:gd name="connsiteX25" fmla="*/ 117496 w 473297"/>
                    <a:gd name="connsiteY25" fmla="*/ 183025 h 661920"/>
                    <a:gd name="connsiteX26" fmla="*/ 126786 w 473297"/>
                    <a:gd name="connsiteY26" fmla="*/ 151437 h 661920"/>
                    <a:gd name="connsiteX27" fmla="*/ 174929 w 473297"/>
                    <a:gd name="connsiteY27" fmla="*/ 96876 h 661920"/>
                    <a:gd name="connsiteX28" fmla="*/ 193341 w 473297"/>
                    <a:gd name="connsiteY28" fmla="*/ 88429 h 661920"/>
                    <a:gd name="connsiteX29" fmla="*/ 206517 w 473297"/>
                    <a:gd name="connsiteY29" fmla="*/ 97213 h 661920"/>
                    <a:gd name="connsiteX30" fmla="*/ 223409 w 473297"/>
                    <a:gd name="connsiteY30" fmla="*/ 126774 h 661920"/>
                    <a:gd name="connsiteX31" fmla="*/ 226956 w 473297"/>
                    <a:gd name="connsiteY31" fmla="*/ 124579 h 661920"/>
                    <a:gd name="connsiteX32" fmla="*/ 248916 w 473297"/>
                    <a:gd name="connsiteY32" fmla="*/ 110051 h 661920"/>
                    <a:gd name="connsiteX33" fmla="*/ 262936 w 473297"/>
                    <a:gd name="connsiteY33" fmla="*/ 95017 h 661920"/>
                    <a:gd name="connsiteX34" fmla="*/ 288105 w 473297"/>
                    <a:gd name="connsiteY34" fmla="*/ 28801 h 661920"/>
                    <a:gd name="connsiteX35" fmla="*/ 316315 w 473297"/>
                    <a:gd name="connsiteY35" fmla="*/ 6165 h 661920"/>
                    <a:gd name="connsiteX36" fmla="*/ 353140 w 473297"/>
                    <a:gd name="connsiteY36" fmla="*/ 422 h 661920"/>
                    <a:gd name="connsiteX37" fmla="*/ 371214 w 473297"/>
                    <a:gd name="connsiteY37" fmla="*/ 5827 h 661920"/>
                    <a:gd name="connsiteX38" fmla="*/ 375268 w 473297"/>
                    <a:gd name="connsiteY38" fmla="*/ 22719 h 661920"/>
                    <a:gd name="connsiteX39" fmla="*/ 359559 w 473297"/>
                    <a:gd name="connsiteY39" fmla="*/ 86740 h 661920"/>
                    <a:gd name="connsiteX40" fmla="*/ 362768 w 473297"/>
                    <a:gd name="connsiteY40" fmla="*/ 92484 h 661920"/>
                    <a:gd name="connsiteX41" fmla="*/ 374931 w 473297"/>
                    <a:gd name="connsiteY41" fmla="*/ 99916 h 661920"/>
                    <a:gd name="connsiteX42" fmla="*/ 381687 w 473297"/>
                    <a:gd name="connsiteY42" fmla="*/ 97720 h 661920"/>
                    <a:gd name="connsiteX43" fmla="*/ 424931 w 473297"/>
                    <a:gd name="connsiteY43" fmla="*/ 54645 h 661920"/>
                    <a:gd name="connsiteX44" fmla="*/ 444188 w 473297"/>
                    <a:gd name="connsiteY44" fmla="*/ 47720 h 661920"/>
                    <a:gd name="connsiteX45" fmla="*/ 456181 w 473297"/>
                    <a:gd name="connsiteY45" fmla="*/ 58362 h 661920"/>
                    <a:gd name="connsiteX46" fmla="*/ 471891 w 473297"/>
                    <a:gd name="connsiteY46" fmla="*/ 99072 h 661920"/>
                    <a:gd name="connsiteX47" fmla="*/ 465472 w 473297"/>
                    <a:gd name="connsiteY47" fmla="*/ 131335 h 661920"/>
                    <a:gd name="connsiteX48" fmla="*/ 423749 w 473297"/>
                    <a:gd name="connsiteY48" fmla="*/ 185052 h 661920"/>
                    <a:gd name="connsiteX49" fmla="*/ 417330 w 473297"/>
                    <a:gd name="connsiteY49" fmla="*/ 202789 h 661920"/>
                    <a:gd name="connsiteX50" fmla="*/ 415809 w 473297"/>
                    <a:gd name="connsiteY50" fmla="*/ 235559 h 661920"/>
                    <a:gd name="connsiteX51" fmla="*/ 418005 w 473297"/>
                    <a:gd name="connsiteY51" fmla="*/ 237418 h 661920"/>
                    <a:gd name="connsiteX52" fmla="*/ 447398 w 473297"/>
                    <a:gd name="connsiteY52" fmla="*/ 237418 h 661920"/>
                    <a:gd name="connsiteX53" fmla="*/ 464290 w 473297"/>
                    <a:gd name="connsiteY53" fmla="*/ 245357 h 661920"/>
                    <a:gd name="connsiteX54" fmla="*/ 466823 w 473297"/>
                    <a:gd name="connsiteY54" fmla="*/ 263262 h 661920"/>
                    <a:gd name="connsiteX55" fmla="*/ 444019 w 473297"/>
                    <a:gd name="connsiteY55" fmla="*/ 336236 h 661920"/>
                    <a:gd name="connsiteX56" fmla="*/ 418681 w 473297"/>
                    <a:gd name="connsiteY56" fmla="*/ 360899 h 661920"/>
                    <a:gd name="connsiteX57" fmla="*/ 384897 w 473297"/>
                    <a:gd name="connsiteY57" fmla="*/ 371541 h 661920"/>
                    <a:gd name="connsiteX58" fmla="*/ 370370 w 473297"/>
                    <a:gd name="connsiteY58" fmla="*/ 383703 h 661920"/>
                    <a:gd name="connsiteX59" fmla="*/ 349424 w 473297"/>
                    <a:gd name="connsiteY59" fmla="*/ 421034 h 661920"/>
                    <a:gd name="connsiteX60" fmla="*/ 345538 w 473297"/>
                    <a:gd name="connsiteY60" fmla="*/ 437926 h 661920"/>
                    <a:gd name="connsiteX61" fmla="*/ 355336 w 473297"/>
                    <a:gd name="connsiteY61" fmla="*/ 479988 h 661920"/>
                    <a:gd name="connsiteX62" fmla="*/ 346045 w 473297"/>
                    <a:gd name="connsiteY62" fmla="*/ 511745 h 661920"/>
                    <a:gd name="connsiteX63" fmla="*/ 297903 w 473297"/>
                    <a:gd name="connsiteY63" fmla="*/ 566475 h 661920"/>
                    <a:gd name="connsiteX64" fmla="*/ 279490 w 473297"/>
                    <a:gd name="connsiteY64" fmla="*/ 574752 h 661920"/>
                    <a:gd name="connsiteX65" fmla="*/ 266315 w 473297"/>
                    <a:gd name="connsiteY65" fmla="*/ 566137 h 661920"/>
                    <a:gd name="connsiteX66" fmla="*/ 249422 w 473297"/>
                    <a:gd name="connsiteY66" fmla="*/ 536576 h 661920"/>
                    <a:gd name="connsiteX67" fmla="*/ 245875 w 473297"/>
                    <a:gd name="connsiteY67" fmla="*/ 538772 h 661920"/>
                    <a:gd name="connsiteX68" fmla="*/ 224084 w 473297"/>
                    <a:gd name="connsiteY68" fmla="*/ 553130 h 661920"/>
                    <a:gd name="connsiteX69" fmla="*/ 209895 w 473297"/>
                    <a:gd name="connsiteY69" fmla="*/ 568333 h 661920"/>
                    <a:gd name="connsiteX70" fmla="*/ 184726 w 473297"/>
                    <a:gd name="connsiteY70" fmla="*/ 634381 h 661920"/>
                    <a:gd name="connsiteX71" fmla="*/ 158036 w 473297"/>
                    <a:gd name="connsiteY71" fmla="*/ 655834 h 661920"/>
                    <a:gd name="connsiteX72" fmla="*/ 121212 w 473297"/>
                    <a:gd name="connsiteY72" fmla="*/ 661577 h 661920"/>
                    <a:gd name="connsiteX73" fmla="*/ 96887 w 473297"/>
                    <a:gd name="connsiteY73" fmla="*/ 541475 h 661920"/>
                    <a:gd name="connsiteX74" fmla="*/ 110063 w 473297"/>
                    <a:gd name="connsiteY74" fmla="*/ 545529 h 661920"/>
                    <a:gd name="connsiteX75" fmla="*/ 119185 w 473297"/>
                    <a:gd name="connsiteY75" fmla="*/ 550934 h 661920"/>
                    <a:gd name="connsiteX76" fmla="*/ 133036 w 473297"/>
                    <a:gd name="connsiteY76" fmla="*/ 579482 h 661920"/>
                    <a:gd name="connsiteX77" fmla="*/ 117833 w 473297"/>
                    <a:gd name="connsiteY77" fmla="*/ 641645 h 661920"/>
                    <a:gd name="connsiteX78" fmla="*/ 153813 w 473297"/>
                    <a:gd name="connsiteY78" fmla="*/ 636239 h 661920"/>
                    <a:gd name="connsiteX79" fmla="*/ 165131 w 473297"/>
                    <a:gd name="connsiteY79" fmla="*/ 627455 h 661920"/>
                    <a:gd name="connsiteX80" fmla="*/ 190469 w 473297"/>
                    <a:gd name="connsiteY80" fmla="*/ 561238 h 661920"/>
                    <a:gd name="connsiteX81" fmla="*/ 213442 w 473297"/>
                    <a:gd name="connsiteY81" fmla="*/ 536069 h 661920"/>
                    <a:gd name="connsiteX82" fmla="*/ 233544 w 473297"/>
                    <a:gd name="connsiteY82" fmla="*/ 522725 h 661920"/>
                    <a:gd name="connsiteX83" fmla="*/ 253646 w 473297"/>
                    <a:gd name="connsiteY83" fmla="*/ 517657 h 661920"/>
                    <a:gd name="connsiteX84" fmla="*/ 265977 w 473297"/>
                    <a:gd name="connsiteY84" fmla="*/ 526441 h 661920"/>
                    <a:gd name="connsiteX85" fmla="*/ 282869 w 473297"/>
                    <a:gd name="connsiteY85" fmla="*/ 554144 h 661920"/>
                    <a:gd name="connsiteX86" fmla="*/ 282869 w 473297"/>
                    <a:gd name="connsiteY86" fmla="*/ 554144 h 661920"/>
                    <a:gd name="connsiteX87" fmla="*/ 330842 w 473297"/>
                    <a:gd name="connsiteY87" fmla="*/ 499582 h 661920"/>
                    <a:gd name="connsiteX88" fmla="*/ 335910 w 473297"/>
                    <a:gd name="connsiteY88" fmla="*/ 485562 h 661920"/>
                    <a:gd name="connsiteX89" fmla="*/ 326112 w 473297"/>
                    <a:gd name="connsiteY89" fmla="*/ 443501 h 661920"/>
                    <a:gd name="connsiteX90" fmla="*/ 331687 w 473297"/>
                    <a:gd name="connsiteY90" fmla="*/ 411575 h 661920"/>
                    <a:gd name="connsiteX91" fmla="*/ 351788 w 473297"/>
                    <a:gd name="connsiteY91" fmla="*/ 375595 h 661920"/>
                    <a:gd name="connsiteX92" fmla="*/ 377971 w 473297"/>
                    <a:gd name="connsiteY92" fmla="*/ 353635 h 661920"/>
                    <a:gd name="connsiteX93" fmla="*/ 411755 w 473297"/>
                    <a:gd name="connsiteY93" fmla="*/ 342993 h 661920"/>
                    <a:gd name="connsiteX94" fmla="*/ 423411 w 473297"/>
                    <a:gd name="connsiteY94" fmla="*/ 332182 h 661920"/>
                    <a:gd name="connsiteX95" fmla="*/ 447398 w 473297"/>
                    <a:gd name="connsiteY95" fmla="*/ 259546 h 661920"/>
                    <a:gd name="connsiteX96" fmla="*/ 417836 w 473297"/>
                    <a:gd name="connsiteY96" fmla="*/ 259546 h 661920"/>
                    <a:gd name="connsiteX97" fmla="*/ 400944 w 473297"/>
                    <a:gd name="connsiteY97" fmla="*/ 252283 h 661920"/>
                    <a:gd name="connsiteX98" fmla="*/ 395708 w 473297"/>
                    <a:gd name="connsiteY98" fmla="*/ 235390 h 661920"/>
                    <a:gd name="connsiteX99" fmla="*/ 397059 w 473297"/>
                    <a:gd name="connsiteY99" fmla="*/ 205154 h 661920"/>
                    <a:gd name="connsiteX100" fmla="*/ 407701 w 473297"/>
                    <a:gd name="connsiteY100" fmla="*/ 174748 h 661920"/>
                    <a:gd name="connsiteX101" fmla="*/ 449931 w 473297"/>
                    <a:gd name="connsiteY101" fmla="*/ 120355 h 661920"/>
                    <a:gd name="connsiteX102" fmla="*/ 453479 w 473297"/>
                    <a:gd name="connsiteY102" fmla="*/ 107349 h 661920"/>
                    <a:gd name="connsiteX103" fmla="*/ 439120 w 473297"/>
                    <a:gd name="connsiteY103" fmla="*/ 70017 h 661920"/>
                    <a:gd name="connsiteX104" fmla="*/ 395877 w 473297"/>
                    <a:gd name="connsiteY104" fmla="*/ 113092 h 661920"/>
                    <a:gd name="connsiteX105" fmla="*/ 363444 w 473297"/>
                    <a:gd name="connsiteY105" fmla="*/ 117146 h 661920"/>
                    <a:gd name="connsiteX106" fmla="*/ 354322 w 473297"/>
                    <a:gd name="connsiteY106" fmla="*/ 111572 h 661920"/>
                    <a:gd name="connsiteX107" fmla="*/ 340471 w 473297"/>
                    <a:gd name="connsiteY107" fmla="*/ 83193 h 661920"/>
                    <a:gd name="connsiteX108" fmla="*/ 355674 w 473297"/>
                    <a:gd name="connsiteY108" fmla="*/ 20861 h 661920"/>
                    <a:gd name="connsiteX109" fmla="*/ 319694 w 473297"/>
                    <a:gd name="connsiteY109" fmla="*/ 26436 h 661920"/>
                    <a:gd name="connsiteX110" fmla="*/ 308376 w 473297"/>
                    <a:gd name="connsiteY110" fmla="*/ 35220 h 661920"/>
                    <a:gd name="connsiteX111" fmla="*/ 283038 w 473297"/>
                    <a:gd name="connsiteY111" fmla="*/ 101436 h 661920"/>
                    <a:gd name="connsiteX112" fmla="*/ 260571 w 473297"/>
                    <a:gd name="connsiteY112" fmla="*/ 126437 h 661920"/>
                    <a:gd name="connsiteX113" fmla="*/ 240470 w 473297"/>
                    <a:gd name="connsiteY113" fmla="*/ 139781 h 661920"/>
                    <a:gd name="connsiteX114" fmla="*/ 220368 w 473297"/>
                    <a:gd name="connsiteY114" fmla="*/ 145018 h 661920"/>
                    <a:gd name="connsiteX115" fmla="*/ 208037 w 473297"/>
                    <a:gd name="connsiteY115" fmla="*/ 136234 h 661920"/>
                    <a:gd name="connsiteX116" fmla="*/ 191145 w 473297"/>
                    <a:gd name="connsiteY116" fmla="*/ 108362 h 661920"/>
                    <a:gd name="connsiteX117" fmla="*/ 191145 w 473297"/>
                    <a:gd name="connsiteY117" fmla="*/ 109207 h 661920"/>
                    <a:gd name="connsiteX118" fmla="*/ 143171 w 473297"/>
                    <a:gd name="connsiteY118" fmla="*/ 163768 h 661920"/>
                    <a:gd name="connsiteX119" fmla="*/ 138104 w 473297"/>
                    <a:gd name="connsiteY119" fmla="*/ 177957 h 661920"/>
                    <a:gd name="connsiteX120" fmla="*/ 147901 w 473297"/>
                    <a:gd name="connsiteY120" fmla="*/ 220019 h 661920"/>
                    <a:gd name="connsiteX121" fmla="*/ 141651 w 473297"/>
                    <a:gd name="connsiteY121" fmla="*/ 251269 h 661920"/>
                    <a:gd name="connsiteX122" fmla="*/ 121550 w 473297"/>
                    <a:gd name="connsiteY122" fmla="*/ 287249 h 661920"/>
                    <a:gd name="connsiteX123" fmla="*/ 95198 w 473297"/>
                    <a:gd name="connsiteY123" fmla="*/ 309209 h 661920"/>
                    <a:gd name="connsiteX124" fmla="*/ 61414 w 473297"/>
                    <a:gd name="connsiteY124" fmla="*/ 320020 h 661920"/>
                    <a:gd name="connsiteX125" fmla="*/ 49758 w 473297"/>
                    <a:gd name="connsiteY125" fmla="*/ 330662 h 661920"/>
                    <a:gd name="connsiteX126" fmla="*/ 25941 w 473297"/>
                    <a:gd name="connsiteY126" fmla="*/ 403635 h 661920"/>
                    <a:gd name="connsiteX127" fmla="*/ 55502 w 473297"/>
                    <a:gd name="connsiteY127" fmla="*/ 403635 h 661920"/>
                    <a:gd name="connsiteX128" fmla="*/ 72394 w 473297"/>
                    <a:gd name="connsiteY128" fmla="*/ 410899 h 661920"/>
                    <a:gd name="connsiteX129" fmla="*/ 77630 w 473297"/>
                    <a:gd name="connsiteY129" fmla="*/ 427791 h 661920"/>
                    <a:gd name="connsiteX130" fmla="*/ 76279 w 473297"/>
                    <a:gd name="connsiteY130" fmla="*/ 458028 h 661920"/>
                    <a:gd name="connsiteX131" fmla="*/ 65637 w 473297"/>
                    <a:gd name="connsiteY131" fmla="*/ 488265 h 661920"/>
                    <a:gd name="connsiteX132" fmla="*/ 23913 w 473297"/>
                    <a:gd name="connsiteY132" fmla="*/ 541981 h 661920"/>
                    <a:gd name="connsiteX133" fmla="*/ 20366 w 473297"/>
                    <a:gd name="connsiteY133" fmla="*/ 554988 h 661920"/>
                    <a:gd name="connsiteX134" fmla="*/ 34724 w 473297"/>
                    <a:gd name="connsiteY134" fmla="*/ 592489 h 661920"/>
                    <a:gd name="connsiteX135" fmla="*/ 78306 w 473297"/>
                    <a:gd name="connsiteY135" fmla="*/ 549583 h 661920"/>
                    <a:gd name="connsiteX136" fmla="*/ 96887 w 473297"/>
                    <a:gd name="connsiteY136" fmla="*/ 541475 h 661920"/>
                    <a:gd name="connsiteX137" fmla="*/ 184388 w 473297"/>
                    <a:gd name="connsiteY137" fmla="*/ 479143 h 661920"/>
                    <a:gd name="connsiteX138" fmla="*/ 174253 w 473297"/>
                    <a:gd name="connsiteY138" fmla="*/ 479143 h 661920"/>
                    <a:gd name="connsiteX139" fmla="*/ 133205 w 473297"/>
                    <a:gd name="connsiteY139" fmla="*/ 442825 h 661920"/>
                    <a:gd name="connsiteX140" fmla="*/ 195875 w 473297"/>
                    <a:gd name="connsiteY140" fmla="*/ 238600 h 661920"/>
                    <a:gd name="connsiteX141" fmla="*/ 299085 w 473297"/>
                    <a:gd name="connsiteY141" fmla="*/ 185221 h 661920"/>
                    <a:gd name="connsiteX142" fmla="*/ 340133 w 473297"/>
                    <a:gd name="connsiteY142" fmla="*/ 221539 h 661920"/>
                    <a:gd name="connsiteX143" fmla="*/ 277463 w 473297"/>
                    <a:gd name="connsiteY143" fmla="*/ 425595 h 661920"/>
                    <a:gd name="connsiteX144" fmla="*/ 184388 w 473297"/>
                    <a:gd name="connsiteY144" fmla="*/ 479143 h 661920"/>
                    <a:gd name="connsiteX145" fmla="*/ 288781 w 473297"/>
                    <a:gd name="connsiteY145" fmla="*/ 203296 h 661920"/>
                    <a:gd name="connsiteX146" fmla="*/ 210740 w 473297"/>
                    <a:gd name="connsiteY146" fmla="*/ 250931 h 661920"/>
                    <a:gd name="connsiteX147" fmla="*/ 151786 w 473297"/>
                    <a:gd name="connsiteY147" fmla="*/ 434886 h 661920"/>
                    <a:gd name="connsiteX148" fmla="*/ 177631 w 473297"/>
                    <a:gd name="connsiteY148" fmla="*/ 458704 h 661920"/>
                    <a:gd name="connsiteX149" fmla="*/ 262092 w 473297"/>
                    <a:gd name="connsiteY149" fmla="*/ 411744 h 661920"/>
                    <a:gd name="connsiteX150" fmla="*/ 321045 w 473297"/>
                    <a:gd name="connsiteY150" fmla="*/ 227789 h 661920"/>
                    <a:gd name="connsiteX151" fmla="*/ 295200 w 473297"/>
                    <a:gd name="connsiteY151" fmla="*/ 203802 h 661920"/>
                    <a:gd name="connsiteX152" fmla="*/ 288781 w 473297"/>
                    <a:gd name="connsiteY152" fmla="*/ 203296 h 661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</a:cxnLst>
                  <a:rect l="l" t="t" r="r" b="b"/>
                  <a:pathLst>
                    <a:path w="473297" h="661920">
                      <a:moveTo>
                        <a:pt x="116313" y="661915"/>
                      </a:moveTo>
                      <a:cubicBezTo>
                        <a:pt x="110960" y="662042"/>
                        <a:pt x="105804" y="659893"/>
                        <a:pt x="102124" y="656003"/>
                      </a:cubicBezTo>
                      <a:cubicBezTo>
                        <a:pt x="98034" y="651403"/>
                        <a:pt x="96512" y="645065"/>
                        <a:pt x="98070" y="639111"/>
                      </a:cubicBezTo>
                      <a:lnTo>
                        <a:pt x="113779" y="575090"/>
                      </a:lnTo>
                      <a:cubicBezTo>
                        <a:pt x="114097" y="572634"/>
                        <a:pt x="112803" y="570250"/>
                        <a:pt x="110570" y="569178"/>
                      </a:cubicBezTo>
                      <a:cubicBezTo>
                        <a:pt x="106294" y="567147"/>
                        <a:pt x="102222" y="564715"/>
                        <a:pt x="98408" y="561914"/>
                      </a:cubicBezTo>
                      <a:cubicBezTo>
                        <a:pt x="95953" y="561132"/>
                        <a:pt x="93271" y="561938"/>
                        <a:pt x="91651" y="563941"/>
                      </a:cubicBezTo>
                      <a:lnTo>
                        <a:pt x="48407" y="607185"/>
                      </a:lnTo>
                      <a:cubicBezTo>
                        <a:pt x="43557" y="612568"/>
                        <a:pt x="36300" y="615114"/>
                        <a:pt x="29150" y="613942"/>
                      </a:cubicBezTo>
                      <a:cubicBezTo>
                        <a:pt x="23655" y="612671"/>
                        <a:pt x="19155" y="608742"/>
                        <a:pt x="17157" y="603469"/>
                      </a:cubicBezTo>
                      <a:lnTo>
                        <a:pt x="1616" y="562590"/>
                      </a:lnTo>
                      <a:cubicBezTo>
                        <a:pt x="-1920" y="551309"/>
                        <a:pt x="427" y="539007"/>
                        <a:pt x="7866" y="529819"/>
                      </a:cubicBezTo>
                      <a:lnTo>
                        <a:pt x="49589" y="476102"/>
                      </a:lnTo>
                      <a:cubicBezTo>
                        <a:pt x="53223" y="471160"/>
                        <a:pt x="55443" y="465320"/>
                        <a:pt x="56008" y="459210"/>
                      </a:cubicBezTo>
                      <a:cubicBezTo>
                        <a:pt x="55863" y="448322"/>
                        <a:pt x="56372" y="437436"/>
                        <a:pt x="57529" y="426609"/>
                      </a:cubicBezTo>
                      <a:cubicBezTo>
                        <a:pt x="57529" y="424919"/>
                        <a:pt x="56177" y="424582"/>
                        <a:pt x="55333" y="424582"/>
                      </a:cubicBezTo>
                      <a:lnTo>
                        <a:pt x="25941" y="424582"/>
                      </a:lnTo>
                      <a:cubicBezTo>
                        <a:pt x="19342" y="424897"/>
                        <a:pt x="13016" y="421925"/>
                        <a:pt x="9048" y="416642"/>
                      </a:cubicBezTo>
                      <a:cubicBezTo>
                        <a:pt x="5415" y="411413"/>
                        <a:pt x="4476" y="404769"/>
                        <a:pt x="6515" y="398737"/>
                      </a:cubicBezTo>
                      <a:lnTo>
                        <a:pt x="29319" y="325763"/>
                      </a:lnTo>
                      <a:cubicBezTo>
                        <a:pt x="33630" y="314518"/>
                        <a:pt x="42735" y="305783"/>
                        <a:pt x="54150" y="301945"/>
                      </a:cubicBezTo>
                      <a:lnTo>
                        <a:pt x="87934" y="291303"/>
                      </a:lnTo>
                      <a:cubicBezTo>
                        <a:pt x="94000" y="289077"/>
                        <a:pt x="99125" y="284845"/>
                        <a:pt x="102462" y="279310"/>
                      </a:cubicBezTo>
                      <a:cubicBezTo>
                        <a:pt x="108881" y="266472"/>
                        <a:pt x="115975" y="253972"/>
                        <a:pt x="123408" y="241978"/>
                      </a:cubicBezTo>
                      <a:cubicBezTo>
                        <a:pt x="126411" y="236882"/>
                        <a:pt x="127769" y="230983"/>
                        <a:pt x="127293" y="225086"/>
                      </a:cubicBezTo>
                      <a:lnTo>
                        <a:pt x="117496" y="183025"/>
                      </a:lnTo>
                      <a:cubicBezTo>
                        <a:pt x="115805" y="171643"/>
                        <a:pt x="119202" y="160092"/>
                        <a:pt x="126786" y="151437"/>
                      </a:cubicBezTo>
                      <a:lnTo>
                        <a:pt x="174929" y="96876"/>
                      </a:lnTo>
                      <a:cubicBezTo>
                        <a:pt x="179422" y="91360"/>
                        <a:pt x="186229" y="88240"/>
                        <a:pt x="193341" y="88429"/>
                      </a:cubicBezTo>
                      <a:cubicBezTo>
                        <a:pt x="198915" y="88990"/>
                        <a:pt x="203848" y="92281"/>
                        <a:pt x="206517" y="97213"/>
                      </a:cubicBezTo>
                      <a:lnTo>
                        <a:pt x="223409" y="126774"/>
                      </a:lnTo>
                      <a:cubicBezTo>
                        <a:pt x="223409" y="126774"/>
                        <a:pt x="224929" y="126774"/>
                        <a:pt x="226956" y="124579"/>
                      </a:cubicBezTo>
                      <a:cubicBezTo>
                        <a:pt x="234017" y="119367"/>
                        <a:pt x="241348" y="114518"/>
                        <a:pt x="248916" y="110051"/>
                      </a:cubicBezTo>
                      <a:cubicBezTo>
                        <a:pt x="254811" y="106328"/>
                        <a:pt x="259625" y="101149"/>
                        <a:pt x="262936" y="95017"/>
                      </a:cubicBezTo>
                      <a:lnTo>
                        <a:pt x="288105" y="28801"/>
                      </a:lnTo>
                      <a:cubicBezTo>
                        <a:pt x="292903" y="16839"/>
                        <a:pt x="303595" y="8255"/>
                        <a:pt x="316315" y="6165"/>
                      </a:cubicBezTo>
                      <a:lnTo>
                        <a:pt x="353140" y="422"/>
                      </a:lnTo>
                      <a:cubicBezTo>
                        <a:pt x="359694" y="-953"/>
                        <a:pt x="366501" y="1081"/>
                        <a:pt x="371214" y="5827"/>
                      </a:cubicBezTo>
                      <a:cubicBezTo>
                        <a:pt x="375252" y="10454"/>
                        <a:pt x="376772" y="16765"/>
                        <a:pt x="375268" y="22719"/>
                      </a:cubicBezTo>
                      <a:lnTo>
                        <a:pt x="359559" y="86740"/>
                      </a:lnTo>
                      <a:cubicBezTo>
                        <a:pt x="359204" y="89161"/>
                        <a:pt x="360522" y="91516"/>
                        <a:pt x="362768" y="92484"/>
                      </a:cubicBezTo>
                      <a:cubicBezTo>
                        <a:pt x="367008" y="94636"/>
                        <a:pt x="371079" y="97120"/>
                        <a:pt x="374931" y="99916"/>
                      </a:cubicBezTo>
                      <a:cubicBezTo>
                        <a:pt x="377414" y="100610"/>
                        <a:pt x="380083" y="99746"/>
                        <a:pt x="381687" y="97720"/>
                      </a:cubicBezTo>
                      <a:lnTo>
                        <a:pt x="424931" y="54645"/>
                      </a:lnTo>
                      <a:cubicBezTo>
                        <a:pt x="429779" y="49253"/>
                        <a:pt x="437009" y="46652"/>
                        <a:pt x="444188" y="47720"/>
                      </a:cubicBezTo>
                      <a:cubicBezTo>
                        <a:pt x="449729" y="49022"/>
                        <a:pt x="454222" y="53022"/>
                        <a:pt x="456181" y="58362"/>
                      </a:cubicBezTo>
                      <a:lnTo>
                        <a:pt x="471891" y="99072"/>
                      </a:lnTo>
                      <a:cubicBezTo>
                        <a:pt x="475117" y="110230"/>
                        <a:pt x="472719" y="122258"/>
                        <a:pt x="465472" y="131335"/>
                      </a:cubicBezTo>
                      <a:lnTo>
                        <a:pt x="423749" y="185052"/>
                      </a:lnTo>
                      <a:cubicBezTo>
                        <a:pt x="420032" y="190268"/>
                        <a:pt x="417820" y="196402"/>
                        <a:pt x="417330" y="202789"/>
                      </a:cubicBezTo>
                      <a:cubicBezTo>
                        <a:pt x="417482" y="213733"/>
                        <a:pt x="416975" y="224676"/>
                        <a:pt x="415809" y="235559"/>
                      </a:cubicBezTo>
                      <a:cubicBezTo>
                        <a:pt x="415809" y="237249"/>
                        <a:pt x="417161" y="237418"/>
                        <a:pt x="418005" y="237418"/>
                      </a:cubicBezTo>
                      <a:lnTo>
                        <a:pt x="447398" y="237418"/>
                      </a:lnTo>
                      <a:cubicBezTo>
                        <a:pt x="453969" y="237244"/>
                        <a:pt x="460236" y="240188"/>
                        <a:pt x="464290" y="245357"/>
                      </a:cubicBezTo>
                      <a:cubicBezTo>
                        <a:pt x="467972" y="250566"/>
                        <a:pt x="468918" y="257235"/>
                        <a:pt x="466823" y="263262"/>
                      </a:cubicBezTo>
                      <a:lnTo>
                        <a:pt x="444019" y="336236"/>
                      </a:lnTo>
                      <a:cubicBezTo>
                        <a:pt x="439864" y="347944"/>
                        <a:pt x="430489" y="357056"/>
                        <a:pt x="418681" y="360899"/>
                      </a:cubicBezTo>
                      <a:lnTo>
                        <a:pt x="384897" y="371541"/>
                      </a:lnTo>
                      <a:cubicBezTo>
                        <a:pt x="378850" y="373880"/>
                        <a:pt x="373731" y="378157"/>
                        <a:pt x="370370" y="383703"/>
                      </a:cubicBezTo>
                      <a:cubicBezTo>
                        <a:pt x="363951" y="396372"/>
                        <a:pt x="356856" y="408872"/>
                        <a:pt x="349424" y="421034"/>
                      </a:cubicBezTo>
                      <a:cubicBezTo>
                        <a:pt x="346484" y="426158"/>
                        <a:pt x="345133" y="432036"/>
                        <a:pt x="345538" y="437926"/>
                      </a:cubicBezTo>
                      <a:lnTo>
                        <a:pt x="355336" y="479988"/>
                      </a:lnTo>
                      <a:cubicBezTo>
                        <a:pt x="357109" y="491427"/>
                        <a:pt x="353697" y="503060"/>
                        <a:pt x="346045" y="511745"/>
                      </a:cubicBezTo>
                      <a:lnTo>
                        <a:pt x="297903" y="566475"/>
                      </a:lnTo>
                      <a:cubicBezTo>
                        <a:pt x="293494" y="572081"/>
                        <a:pt x="286619" y="575174"/>
                        <a:pt x="279490" y="574752"/>
                      </a:cubicBezTo>
                      <a:cubicBezTo>
                        <a:pt x="273950" y="574227"/>
                        <a:pt x="269017" y="571005"/>
                        <a:pt x="266315" y="566137"/>
                      </a:cubicBezTo>
                      <a:lnTo>
                        <a:pt x="249422" y="536576"/>
                      </a:lnTo>
                      <a:cubicBezTo>
                        <a:pt x="249422" y="536576"/>
                        <a:pt x="247902" y="536576"/>
                        <a:pt x="245875" y="538772"/>
                      </a:cubicBezTo>
                      <a:cubicBezTo>
                        <a:pt x="238443" y="544177"/>
                        <a:pt x="231179" y="548907"/>
                        <a:pt x="224084" y="553130"/>
                      </a:cubicBezTo>
                      <a:cubicBezTo>
                        <a:pt x="218054" y="556814"/>
                        <a:pt x="213155" y="562070"/>
                        <a:pt x="209895" y="568333"/>
                      </a:cubicBezTo>
                      <a:lnTo>
                        <a:pt x="184726" y="634381"/>
                      </a:lnTo>
                      <a:cubicBezTo>
                        <a:pt x="179844" y="645449"/>
                        <a:pt x="169895" y="653452"/>
                        <a:pt x="158036" y="655834"/>
                      </a:cubicBezTo>
                      <a:lnTo>
                        <a:pt x="121212" y="661577"/>
                      </a:lnTo>
                      <a:close/>
                      <a:moveTo>
                        <a:pt x="96887" y="541475"/>
                      </a:moveTo>
                      <a:cubicBezTo>
                        <a:pt x="101590" y="541446"/>
                        <a:pt x="106190" y="542860"/>
                        <a:pt x="110063" y="545529"/>
                      </a:cubicBezTo>
                      <a:cubicBezTo>
                        <a:pt x="112943" y="547590"/>
                        <a:pt x="115994" y="549397"/>
                        <a:pt x="119185" y="550934"/>
                      </a:cubicBezTo>
                      <a:cubicBezTo>
                        <a:pt x="129833" y="556117"/>
                        <a:pt x="135555" y="567911"/>
                        <a:pt x="133036" y="579482"/>
                      </a:cubicBezTo>
                      <a:lnTo>
                        <a:pt x="117833" y="641645"/>
                      </a:lnTo>
                      <a:lnTo>
                        <a:pt x="153813" y="636239"/>
                      </a:lnTo>
                      <a:cubicBezTo>
                        <a:pt x="158695" y="635134"/>
                        <a:pt x="162851" y="631918"/>
                        <a:pt x="165131" y="627455"/>
                      </a:cubicBezTo>
                      <a:lnTo>
                        <a:pt x="190469" y="561238"/>
                      </a:lnTo>
                      <a:cubicBezTo>
                        <a:pt x="195402" y="550711"/>
                        <a:pt x="203409" y="541933"/>
                        <a:pt x="213442" y="536069"/>
                      </a:cubicBezTo>
                      <a:cubicBezTo>
                        <a:pt x="220385" y="531997"/>
                        <a:pt x="227091" y="527540"/>
                        <a:pt x="233544" y="522725"/>
                      </a:cubicBezTo>
                      <a:cubicBezTo>
                        <a:pt x="239237" y="518304"/>
                        <a:pt x="246534" y="516468"/>
                        <a:pt x="253646" y="517657"/>
                      </a:cubicBezTo>
                      <a:cubicBezTo>
                        <a:pt x="258831" y="518681"/>
                        <a:pt x="263308" y="521880"/>
                        <a:pt x="265977" y="526441"/>
                      </a:cubicBezTo>
                      <a:lnTo>
                        <a:pt x="282869" y="554144"/>
                      </a:lnTo>
                      <a:cubicBezTo>
                        <a:pt x="282869" y="554144"/>
                        <a:pt x="282869" y="554144"/>
                        <a:pt x="282869" y="554144"/>
                      </a:cubicBezTo>
                      <a:lnTo>
                        <a:pt x="330842" y="499582"/>
                      </a:lnTo>
                      <a:cubicBezTo>
                        <a:pt x="334288" y="495741"/>
                        <a:pt x="336096" y="490716"/>
                        <a:pt x="335910" y="485562"/>
                      </a:cubicBezTo>
                      <a:lnTo>
                        <a:pt x="326112" y="443501"/>
                      </a:lnTo>
                      <a:cubicBezTo>
                        <a:pt x="324018" y="432534"/>
                        <a:pt x="325994" y="421181"/>
                        <a:pt x="331687" y="411575"/>
                      </a:cubicBezTo>
                      <a:cubicBezTo>
                        <a:pt x="338782" y="400088"/>
                        <a:pt x="345538" y="387926"/>
                        <a:pt x="351788" y="375595"/>
                      </a:cubicBezTo>
                      <a:cubicBezTo>
                        <a:pt x="357616" y="365388"/>
                        <a:pt x="366907" y="357601"/>
                        <a:pt x="377971" y="353635"/>
                      </a:cubicBezTo>
                      <a:lnTo>
                        <a:pt x="411755" y="342993"/>
                      </a:lnTo>
                      <a:cubicBezTo>
                        <a:pt x="416924" y="341093"/>
                        <a:pt x="421130" y="337199"/>
                        <a:pt x="423411" y="332182"/>
                      </a:cubicBezTo>
                      <a:lnTo>
                        <a:pt x="447398" y="259546"/>
                      </a:lnTo>
                      <a:lnTo>
                        <a:pt x="417836" y="259546"/>
                      </a:lnTo>
                      <a:cubicBezTo>
                        <a:pt x="411434" y="259646"/>
                        <a:pt x="405286" y="257002"/>
                        <a:pt x="400944" y="252283"/>
                      </a:cubicBezTo>
                      <a:cubicBezTo>
                        <a:pt x="396806" y="247690"/>
                        <a:pt x="394897" y="241516"/>
                        <a:pt x="395708" y="235390"/>
                      </a:cubicBezTo>
                      <a:cubicBezTo>
                        <a:pt x="396890" y="225358"/>
                        <a:pt x="397346" y="215252"/>
                        <a:pt x="397059" y="205154"/>
                      </a:cubicBezTo>
                      <a:cubicBezTo>
                        <a:pt x="397532" y="194192"/>
                        <a:pt x="401231" y="183615"/>
                        <a:pt x="407701" y="174748"/>
                      </a:cubicBezTo>
                      <a:lnTo>
                        <a:pt x="449931" y="120355"/>
                      </a:lnTo>
                      <a:cubicBezTo>
                        <a:pt x="452786" y="116656"/>
                        <a:pt x="454053" y="111982"/>
                        <a:pt x="453479" y="107349"/>
                      </a:cubicBezTo>
                      <a:lnTo>
                        <a:pt x="439120" y="70017"/>
                      </a:lnTo>
                      <a:lnTo>
                        <a:pt x="395877" y="113092"/>
                      </a:lnTo>
                      <a:cubicBezTo>
                        <a:pt x="387498" y="122168"/>
                        <a:pt x="373799" y="123881"/>
                        <a:pt x="363444" y="117146"/>
                      </a:cubicBezTo>
                      <a:cubicBezTo>
                        <a:pt x="360572" y="115031"/>
                        <a:pt x="357515" y="113166"/>
                        <a:pt x="354322" y="111572"/>
                      </a:cubicBezTo>
                      <a:cubicBezTo>
                        <a:pt x="343646" y="106497"/>
                        <a:pt x="337903" y="94725"/>
                        <a:pt x="340471" y="83193"/>
                      </a:cubicBezTo>
                      <a:lnTo>
                        <a:pt x="355674" y="20861"/>
                      </a:lnTo>
                      <a:lnTo>
                        <a:pt x="319694" y="26436"/>
                      </a:lnTo>
                      <a:cubicBezTo>
                        <a:pt x="314812" y="27540"/>
                        <a:pt x="310656" y="30758"/>
                        <a:pt x="308376" y="35220"/>
                      </a:cubicBezTo>
                      <a:lnTo>
                        <a:pt x="283038" y="101436"/>
                      </a:lnTo>
                      <a:cubicBezTo>
                        <a:pt x="278240" y="111847"/>
                        <a:pt x="270419" y="120563"/>
                        <a:pt x="260571" y="126437"/>
                      </a:cubicBezTo>
                      <a:cubicBezTo>
                        <a:pt x="253983" y="130491"/>
                        <a:pt x="247227" y="134883"/>
                        <a:pt x="240470" y="139781"/>
                      </a:cubicBezTo>
                      <a:cubicBezTo>
                        <a:pt x="234828" y="144339"/>
                        <a:pt x="227514" y="146248"/>
                        <a:pt x="220368" y="145018"/>
                      </a:cubicBezTo>
                      <a:cubicBezTo>
                        <a:pt x="215216" y="143933"/>
                        <a:pt x="210740" y="140751"/>
                        <a:pt x="208037" y="136234"/>
                      </a:cubicBezTo>
                      <a:lnTo>
                        <a:pt x="191145" y="108362"/>
                      </a:lnTo>
                      <a:lnTo>
                        <a:pt x="191145" y="109207"/>
                      </a:lnTo>
                      <a:lnTo>
                        <a:pt x="143171" y="163768"/>
                      </a:lnTo>
                      <a:cubicBezTo>
                        <a:pt x="139753" y="167689"/>
                        <a:pt x="137942" y="172758"/>
                        <a:pt x="138104" y="177957"/>
                      </a:cubicBezTo>
                      <a:lnTo>
                        <a:pt x="147901" y="220019"/>
                      </a:lnTo>
                      <a:cubicBezTo>
                        <a:pt x="149574" y="230846"/>
                        <a:pt x="147361" y="241916"/>
                        <a:pt x="141651" y="251269"/>
                      </a:cubicBezTo>
                      <a:cubicBezTo>
                        <a:pt x="134557" y="262756"/>
                        <a:pt x="127800" y="274918"/>
                        <a:pt x="121550" y="287249"/>
                      </a:cubicBezTo>
                      <a:cubicBezTo>
                        <a:pt x="115712" y="297516"/>
                        <a:pt x="106348" y="305317"/>
                        <a:pt x="95198" y="309209"/>
                      </a:cubicBezTo>
                      <a:lnTo>
                        <a:pt x="61414" y="320020"/>
                      </a:lnTo>
                      <a:cubicBezTo>
                        <a:pt x="56280" y="321896"/>
                        <a:pt x="52093" y="325719"/>
                        <a:pt x="49758" y="330662"/>
                      </a:cubicBezTo>
                      <a:lnTo>
                        <a:pt x="25941" y="403635"/>
                      </a:lnTo>
                      <a:lnTo>
                        <a:pt x="55502" y="403635"/>
                      </a:lnTo>
                      <a:cubicBezTo>
                        <a:pt x="61927" y="403446"/>
                        <a:pt x="68110" y="406105"/>
                        <a:pt x="72394" y="410899"/>
                      </a:cubicBezTo>
                      <a:cubicBezTo>
                        <a:pt x="76547" y="415480"/>
                        <a:pt x="78465" y="421663"/>
                        <a:pt x="77630" y="427791"/>
                      </a:cubicBezTo>
                      <a:cubicBezTo>
                        <a:pt x="76532" y="437830"/>
                        <a:pt x="76081" y="447930"/>
                        <a:pt x="76279" y="458028"/>
                      </a:cubicBezTo>
                      <a:cubicBezTo>
                        <a:pt x="75880" y="468954"/>
                        <a:pt x="72169" y="479499"/>
                        <a:pt x="65637" y="488265"/>
                      </a:cubicBezTo>
                      <a:lnTo>
                        <a:pt x="23913" y="541981"/>
                      </a:lnTo>
                      <a:cubicBezTo>
                        <a:pt x="21098" y="545698"/>
                        <a:pt x="19827" y="550358"/>
                        <a:pt x="20366" y="554988"/>
                      </a:cubicBezTo>
                      <a:lnTo>
                        <a:pt x="34724" y="592489"/>
                      </a:lnTo>
                      <a:lnTo>
                        <a:pt x="78306" y="549583"/>
                      </a:lnTo>
                      <a:cubicBezTo>
                        <a:pt x="83233" y="544601"/>
                        <a:pt x="89884" y="541699"/>
                        <a:pt x="96887" y="541475"/>
                      </a:cubicBezTo>
                      <a:close/>
                      <a:moveTo>
                        <a:pt x="184388" y="479143"/>
                      </a:moveTo>
                      <a:cubicBezTo>
                        <a:pt x="181010" y="479408"/>
                        <a:pt x="177631" y="479408"/>
                        <a:pt x="174253" y="479143"/>
                      </a:cubicBezTo>
                      <a:cubicBezTo>
                        <a:pt x="155013" y="475352"/>
                        <a:pt x="139312" y="461464"/>
                        <a:pt x="133205" y="442825"/>
                      </a:cubicBezTo>
                      <a:cubicBezTo>
                        <a:pt x="113272" y="390797"/>
                        <a:pt x="140807" y="301270"/>
                        <a:pt x="195875" y="238600"/>
                      </a:cubicBezTo>
                      <a:cubicBezTo>
                        <a:pt x="229659" y="199748"/>
                        <a:pt x="268679" y="179816"/>
                        <a:pt x="299085" y="185221"/>
                      </a:cubicBezTo>
                      <a:cubicBezTo>
                        <a:pt x="318325" y="189012"/>
                        <a:pt x="334018" y="202900"/>
                        <a:pt x="340133" y="221539"/>
                      </a:cubicBezTo>
                      <a:cubicBezTo>
                        <a:pt x="360066" y="273398"/>
                        <a:pt x="332532" y="363095"/>
                        <a:pt x="277463" y="425595"/>
                      </a:cubicBezTo>
                      <a:cubicBezTo>
                        <a:pt x="247227" y="459548"/>
                        <a:pt x="213442" y="479143"/>
                        <a:pt x="184388" y="479143"/>
                      </a:cubicBezTo>
                      <a:close/>
                      <a:moveTo>
                        <a:pt x="288781" y="203296"/>
                      </a:moveTo>
                      <a:cubicBezTo>
                        <a:pt x="266315" y="203296"/>
                        <a:pt x="238105" y="220188"/>
                        <a:pt x="210740" y="250931"/>
                      </a:cubicBezTo>
                      <a:cubicBezTo>
                        <a:pt x="161922" y="306506"/>
                        <a:pt x="134894" y="390797"/>
                        <a:pt x="151786" y="434886"/>
                      </a:cubicBezTo>
                      <a:cubicBezTo>
                        <a:pt x="155266" y="447035"/>
                        <a:pt x="165233" y="456224"/>
                        <a:pt x="177631" y="458704"/>
                      </a:cubicBezTo>
                      <a:cubicBezTo>
                        <a:pt x="200773" y="462758"/>
                        <a:pt x="233375" y="444852"/>
                        <a:pt x="262092" y="411744"/>
                      </a:cubicBezTo>
                      <a:cubicBezTo>
                        <a:pt x="311754" y="355155"/>
                        <a:pt x="338275" y="272722"/>
                        <a:pt x="321045" y="227789"/>
                      </a:cubicBezTo>
                      <a:cubicBezTo>
                        <a:pt x="317616" y="215576"/>
                        <a:pt x="307633" y="206311"/>
                        <a:pt x="295200" y="203802"/>
                      </a:cubicBezTo>
                      <a:cubicBezTo>
                        <a:pt x="293072" y="203485"/>
                        <a:pt x="290926" y="203314"/>
                        <a:pt x="288781" y="203296"/>
                      </a:cubicBezTo>
                      <a:close/>
                    </a:path>
                  </a:pathLst>
                </a:custGeom>
                <a:grpFill/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grpSp>
            <p:nvGrpSpPr>
              <p:cNvPr id="4103" name="Gráfico 1">
                <a:extLst>
                  <a:ext uri="{FF2B5EF4-FFF2-40B4-BE49-F238E27FC236}">
                    <a16:creationId xmlns:a16="http://schemas.microsoft.com/office/drawing/2014/main" id="{B6DC09E9-49A7-7A32-B8D0-1581F1D73028}"/>
                  </a:ext>
                </a:extLst>
              </p:cNvPr>
              <p:cNvGrpSpPr/>
              <p:nvPr/>
            </p:nvGrpSpPr>
            <p:grpSpPr>
              <a:xfrm>
                <a:off x="9075823" y="1024129"/>
                <a:ext cx="1309890" cy="1093001"/>
                <a:chOff x="9075823" y="1024129"/>
                <a:chExt cx="1309890" cy="1093001"/>
              </a:xfrm>
              <a:grpFill/>
            </p:grpSpPr>
            <p:sp>
              <p:nvSpPr>
                <p:cNvPr id="4104" name="Forma Livre: Forma 4103">
                  <a:extLst>
                    <a:ext uri="{FF2B5EF4-FFF2-40B4-BE49-F238E27FC236}">
                      <a16:creationId xmlns:a16="http://schemas.microsoft.com/office/drawing/2014/main" id="{6EADB043-63CE-87BD-1755-F61ED186FFFE}"/>
                    </a:ext>
                  </a:extLst>
                </p:cNvPr>
                <p:cNvSpPr/>
                <p:nvPr/>
              </p:nvSpPr>
              <p:spPr>
                <a:xfrm>
                  <a:off x="9075823" y="1184860"/>
                  <a:ext cx="734510" cy="932270"/>
                </a:xfrm>
                <a:custGeom>
                  <a:avLst/>
                  <a:gdLst>
                    <a:gd name="connsiteX0" fmla="*/ 150195 w 734510"/>
                    <a:gd name="connsiteY0" fmla="*/ 932270 h 932270"/>
                    <a:gd name="connsiteX1" fmla="*/ 139215 w 734510"/>
                    <a:gd name="connsiteY1" fmla="*/ 929398 h 932270"/>
                    <a:gd name="connsiteX2" fmla="*/ 80431 w 734510"/>
                    <a:gd name="connsiteY2" fmla="*/ 895614 h 932270"/>
                    <a:gd name="connsiteX3" fmla="*/ 71647 w 734510"/>
                    <a:gd name="connsiteY3" fmla="*/ 866728 h 932270"/>
                    <a:gd name="connsiteX4" fmla="*/ 125871 w 734510"/>
                    <a:gd name="connsiteY4" fmla="*/ 757606 h 932270"/>
                    <a:gd name="connsiteX5" fmla="*/ 125871 w 734510"/>
                    <a:gd name="connsiteY5" fmla="*/ 747302 h 932270"/>
                    <a:gd name="connsiteX6" fmla="*/ 106782 w 734510"/>
                    <a:gd name="connsiteY6" fmla="*/ 704902 h 932270"/>
                    <a:gd name="connsiteX7" fmla="*/ 24518 w 734510"/>
                    <a:gd name="connsiteY7" fmla="*/ 740714 h 932270"/>
                    <a:gd name="connsiteX8" fmla="*/ 7626 w 734510"/>
                    <a:gd name="connsiteY8" fmla="*/ 740714 h 932270"/>
                    <a:gd name="connsiteX9" fmla="*/ 25 w 734510"/>
                    <a:gd name="connsiteY9" fmla="*/ 725680 h 932270"/>
                    <a:gd name="connsiteX10" fmla="*/ 25 w 734510"/>
                    <a:gd name="connsiteY10" fmla="*/ 619429 h 932270"/>
                    <a:gd name="connsiteX11" fmla="*/ 13707 w 734510"/>
                    <a:gd name="connsiteY11" fmla="*/ 593246 h 932270"/>
                    <a:gd name="connsiteX12" fmla="*/ 97154 w 734510"/>
                    <a:gd name="connsiteY12" fmla="*/ 534462 h 932270"/>
                    <a:gd name="connsiteX13" fmla="*/ 104924 w 734510"/>
                    <a:gd name="connsiteY13" fmla="*/ 522637 h 932270"/>
                    <a:gd name="connsiteX14" fmla="*/ 126546 w 734510"/>
                    <a:gd name="connsiteY14" fmla="*/ 450508 h 932270"/>
                    <a:gd name="connsiteX15" fmla="*/ 124688 w 734510"/>
                    <a:gd name="connsiteY15" fmla="*/ 443244 h 932270"/>
                    <a:gd name="connsiteX16" fmla="*/ 77559 w 734510"/>
                    <a:gd name="connsiteY16" fmla="*/ 402872 h 932270"/>
                    <a:gd name="connsiteX17" fmla="*/ 72492 w 734510"/>
                    <a:gd name="connsiteY17" fmla="*/ 373142 h 932270"/>
                    <a:gd name="connsiteX18" fmla="*/ 140060 w 734510"/>
                    <a:gd name="connsiteY18" fmla="*/ 256587 h 932270"/>
                    <a:gd name="connsiteX19" fmla="*/ 168270 w 734510"/>
                    <a:gd name="connsiteY19" fmla="*/ 246114 h 932270"/>
                    <a:gd name="connsiteX20" fmla="*/ 227054 w 734510"/>
                    <a:gd name="connsiteY20" fmla="*/ 266553 h 932270"/>
                    <a:gd name="connsiteX21" fmla="*/ 234149 w 734510"/>
                    <a:gd name="connsiteY21" fmla="*/ 264526 h 932270"/>
                    <a:gd name="connsiteX22" fmla="*/ 285838 w 734510"/>
                    <a:gd name="connsiteY22" fmla="*/ 209796 h 932270"/>
                    <a:gd name="connsiteX23" fmla="*/ 292257 w 734510"/>
                    <a:gd name="connsiteY23" fmla="*/ 197127 h 932270"/>
                    <a:gd name="connsiteX24" fmla="*/ 301379 w 734510"/>
                    <a:gd name="connsiteY24" fmla="*/ 95775 h 932270"/>
                    <a:gd name="connsiteX25" fmla="*/ 317089 w 734510"/>
                    <a:gd name="connsiteY25" fmla="*/ 70943 h 932270"/>
                    <a:gd name="connsiteX26" fmla="*/ 408137 w 734510"/>
                    <a:gd name="connsiteY26" fmla="*/ 17733 h 932270"/>
                    <a:gd name="connsiteX27" fmla="*/ 425029 w 734510"/>
                    <a:gd name="connsiteY27" fmla="*/ 16720 h 932270"/>
                    <a:gd name="connsiteX28" fmla="*/ 433982 w 734510"/>
                    <a:gd name="connsiteY28" fmla="*/ 30909 h 932270"/>
                    <a:gd name="connsiteX29" fmla="*/ 442935 w 734510"/>
                    <a:gd name="connsiteY29" fmla="*/ 119761 h 932270"/>
                    <a:gd name="connsiteX30" fmla="*/ 489894 w 734510"/>
                    <a:gd name="connsiteY30" fmla="*/ 115707 h 932270"/>
                    <a:gd name="connsiteX31" fmla="*/ 489894 w 734510"/>
                    <a:gd name="connsiteY31" fmla="*/ 115707 h 932270"/>
                    <a:gd name="connsiteX32" fmla="*/ 499016 w 734510"/>
                    <a:gd name="connsiteY32" fmla="*/ 111315 h 932270"/>
                    <a:gd name="connsiteX33" fmla="*/ 566584 w 734510"/>
                    <a:gd name="connsiteY33" fmla="*/ 9963 h 932270"/>
                    <a:gd name="connsiteX34" fmla="*/ 595977 w 734510"/>
                    <a:gd name="connsiteY34" fmla="*/ 3037 h 932270"/>
                    <a:gd name="connsiteX35" fmla="*/ 654930 w 734510"/>
                    <a:gd name="connsiteY35" fmla="*/ 36821 h 932270"/>
                    <a:gd name="connsiteX36" fmla="*/ 663714 w 734510"/>
                    <a:gd name="connsiteY36" fmla="*/ 65031 h 932270"/>
                    <a:gd name="connsiteX37" fmla="*/ 609490 w 734510"/>
                    <a:gd name="connsiteY37" fmla="*/ 174492 h 932270"/>
                    <a:gd name="connsiteX38" fmla="*/ 609490 w 734510"/>
                    <a:gd name="connsiteY38" fmla="*/ 184627 h 932270"/>
                    <a:gd name="connsiteX39" fmla="*/ 628578 w 734510"/>
                    <a:gd name="connsiteY39" fmla="*/ 227195 h 932270"/>
                    <a:gd name="connsiteX40" fmla="*/ 709998 w 734510"/>
                    <a:gd name="connsiteY40" fmla="*/ 190708 h 932270"/>
                    <a:gd name="connsiteX41" fmla="*/ 732694 w 734510"/>
                    <a:gd name="connsiteY41" fmla="*/ 198163 h 932270"/>
                    <a:gd name="connsiteX42" fmla="*/ 734492 w 734510"/>
                    <a:gd name="connsiteY42" fmla="*/ 206587 h 932270"/>
                    <a:gd name="connsiteX43" fmla="*/ 734492 w 734510"/>
                    <a:gd name="connsiteY43" fmla="*/ 312162 h 932270"/>
                    <a:gd name="connsiteX44" fmla="*/ 720978 w 734510"/>
                    <a:gd name="connsiteY44" fmla="*/ 338176 h 932270"/>
                    <a:gd name="connsiteX45" fmla="*/ 637362 w 734510"/>
                    <a:gd name="connsiteY45" fmla="*/ 397129 h 932270"/>
                    <a:gd name="connsiteX46" fmla="*/ 629592 w 734510"/>
                    <a:gd name="connsiteY46" fmla="*/ 408953 h 932270"/>
                    <a:gd name="connsiteX47" fmla="*/ 608139 w 734510"/>
                    <a:gd name="connsiteY47" fmla="*/ 481083 h 932270"/>
                    <a:gd name="connsiteX48" fmla="*/ 610842 w 734510"/>
                    <a:gd name="connsiteY48" fmla="*/ 487333 h 932270"/>
                    <a:gd name="connsiteX49" fmla="*/ 657971 w 734510"/>
                    <a:gd name="connsiteY49" fmla="*/ 527874 h 932270"/>
                    <a:gd name="connsiteX50" fmla="*/ 663038 w 734510"/>
                    <a:gd name="connsiteY50" fmla="*/ 557773 h 932270"/>
                    <a:gd name="connsiteX51" fmla="*/ 595470 w 734510"/>
                    <a:gd name="connsiteY51" fmla="*/ 674159 h 932270"/>
                    <a:gd name="connsiteX52" fmla="*/ 567091 w 734510"/>
                    <a:gd name="connsiteY52" fmla="*/ 684801 h 932270"/>
                    <a:gd name="connsiteX53" fmla="*/ 508307 w 734510"/>
                    <a:gd name="connsiteY53" fmla="*/ 664193 h 932270"/>
                    <a:gd name="connsiteX54" fmla="*/ 501212 w 734510"/>
                    <a:gd name="connsiteY54" fmla="*/ 666389 h 932270"/>
                    <a:gd name="connsiteX55" fmla="*/ 449522 w 734510"/>
                    <a:gd name="connsiteY55" fmla="*/ 721119 h 932270"/>
                    <a:gd name="connsiteX56" fmla="*/ 443272 w 734510"/>
                    <a:gd name="connsiteY56" fmla="*/ 733619 h 932270"/>
                    <a:gd name="connsiteX57" fmla="*/ 433982 w 734510"/>
                    <a:gd name="connsiteY57" fmla="*/ 834971 h 932270"/>
                    <a:gd name="connsiteX58" fmla="*/ 418272 w 734510"/>
                    <a:gd name="connsiteY58" fmla="*/ 859634 h 932270"/>
                    <a:gd name="connsiteX59" fmla="*/ 326717 w 734510"/>
                    <a:gd name="connsiteY59" fmla="*/ 912506 h 932270"/>
                    <a:gd name="connsiteX60" fmla="*/ 303426 w 734510"/>
                    <a:gd name="connsiteY60" fmla="*/ 907195 h 932270"/>
                    <a:gd name="connsiteX61" fmla="*/ 300872 w 734510"/>
                    <a:gd name="connsiteY61" fmla="*/ 899330 h 932270"/>
                    <a:gd name="connsiteX62" fmla="*/ 291920 w 734510"/>
                    <a:gd name="connsiteY62" fmla="*/ 810478 h 932270"/>
                    <a:gd name="connsiteX63" fmla="*/ 245297 w 734510"/>
                    <a:gd name="connsiteY63" fmla="*/ 815208 h 932270"/>
                    <a:gd name="connsiteX64" fmla="*/ 236176 w 734510"/>
                    <a:gd name="connsiteY64" fmla="*/ 819600 h 932270"/>
                    <a:gd name="connsiteX65" fmla="*/ 168607 w 734510"/>
                    <a:gd name="connsiteY65" fmla="*/ 920952 h 932270"/>
                    <a:gd name="connsiteX66" fmla="*/ 150195 w 734510"/>
                    <a:gd name="connsiteY66" fmla="*/ 932270 h 932270"/>
                    <a:gd name="connsiteX67" fmla="*/ 106107 w 734510"/>
                    <a:gd name="connsiteY67" fmla="*/ 684125 h 932270"/>
                    <a:gd name="connsiteX68" fmla="*/ 114046 w 734510"/>
                    <a:gd name="connsiteY68" fmla="*/ 685814 h 932270"/>
                    <a:gd name="connsiteX69" fmla="*/ 124857 w 734510"/>
                    <a:gd name="connsiteY69" fmla="*/ 698315 h 932270"/>
                    <a:gd name="connsiteX70" fmla="*/ 141749 w 734510"/>
                    <a:gd name="connsiteY70" fmla="*/ 736491 h 932270"/>
                    <a:gd name="connsiteX71" fmla="*/ 143438 w 734510"/>
                    <a:gd name="connsiteY71" fmla="*/ 765883 h 932270"/>
                    <a:gd name="connsiteX72" fmla="*/ 89384 w 734510"/>
                    <a:gd name="connsiteY72" fmla="*/ 875850 h 932270"/>
                    <a:gd name="connsiteX73" fmla="*/ 89384 w 734510"/>
                    <a:gd name="connsiteY73" fmla="*/ 878891 h 932270"/>
                    <a:gd name="connsiteX74" fmla="*/ 148337 w 734510"/>
                    <a:gd name="connsiteY74" fmla="*/ 912675 h 932270"/>
                    <a:gd name="connsiteX75" fmla="*/ 151378 w 734510"/>
                    <a:gd name="connsiteY75" fmla="*/ 912675 h 932270"/>
                    <a:gd name="connsiteX76" fmla="*/ 218946 w 734510"/>
                    <a:gd name="connsiteY76" fmla="*/ 811322 h 932270"/>
                    <a:gd name="connsiteX77" fmla="*/ 245128 w 734510"/>
                    <a:gd name="connsiteY77" fmla="*/ 798147 h 932270"/>
                    <a:gd name="connsiteX78" fmla="*/ 286852 w 734510"/>
                    <a:gd name="connsiteY78" fmla="*/ 793924 h 932270"/>
                    <a:gd name="connsiteX79" fmla="*/ 303744 w 734510"/>
                    <a:gd name="connsiteY79" fmla="*/ 796964 h 932270"/>
                    <a:gd name="connsiteX80" fmla="*/ 311683 w 734510"/>
                    <a:gd name="connsiteY80" fmla="*/ 811154 h 932270"/>
                    <a:gd name="connsiteX81" fmla="*/ 320298 w 734510"/>
                    <a:gd name="connsiteY81" fmla="*/ 895614 h 932270"/>
                    <a:gd name="connsiteX82" fmla="*/ 408306 w 734510"/>
                    <a:gd name="connsiteY82" fmla="*/ 844938 h 932270"/>
                    <a:gd name="connsiteX83" fmla="*/ 414218 w 734510"/>
                    <a:gd name="connsiteY83" fmla="*/ 835478 h 932270"/>
                    <a:gd name="connsiteX84" fmla="*/ 423509 w 734510"/>
                    <a:gd name="connsiteY84" fmla="*/ 734126 h 932270"/>
                    <a:gd name="connsiteX85" fmla="*/ 436347 w 734510"/>
                    <a:gd name="connsiteY85" fmla="*/ 706930 h 932270"/>
                    <a:gd name="connsiteX86" fmla="*/ 487023 w 734510"/>
                    <a:gd name="connsiteY86" fmla="*/ 654226 h 932270"/>
                    <a:gd name="connsiteX87" fmla="*/ 515908 w 734510"/>
                    <a:gd name="connsiteY87" fmla="*/ 645949 h 932270"/>
                    <a:gd name="connsiteX88" fmla="*/ 574693 w 734510"/>
                    <a:gd name="connsiteY88" fmla="*/ 666557 h 932270"/>
                    <a:gd name="connsiteX89" fmla="*/ 579253 w 734510"/>
                    <a:gd name="connsiteY89" fmla="*/ 664868 h 932270"/>
                    <a:gd name="connsiteX90" fmla="*/ 646822 w 734510"/>
                    <a:gd name="connsiteY90" fmla="*/ 548313 h 932270"/>
                    <a:gd name="connsiteX91" fmla="*/ 646822 w 734510"/>
                    <a:gd name="connsiteY91" fmla="*/ 543583 h 932270"/>
                    <a:gd name="connsiteX92" fmla="*/ 599693 w 734510"/>
                    <a:gd name="connsiteY92" fmla="*/ 502873 h 932270"/>
                    <a:gd name="connsiteX93" fmla="*/ 592260 w 734510"/>
                    <a:gd name="connsiteY93" fmla="*/ 473819 h 932270"/>
                    <a:gd name="connsiteX94" fmla="*/ 610842 w 734510"/>
                    <a:gd name="connsiteY94" fmla="*/ 404393 h 932270"/>
                    <a:gd name="connsiteX95" fmla="*/ 626382 w 734510"/>
                    <a:gd name="connsiteY95" fmla="*/ 380744 h 932270"/>
                    <a:gd name="connsiteX96" fmla="*/ 710843 w 734510"/>
                    <a:gd name="connsiteY96" fmla="*/ 321790 h 932270"/>
                    <a:gd name="connsiteX97" fmla="*/ 715910 w 734510"/>
                    <a:gd name="connsiteY97" fmla="*/ 311993 h 932270"/>
                    <a:gd name="connsiteX98" fmla="*/ 715910 w 734510"/>
                    <a:gd name="connsiteY98" fmla="*/ 210641 h 932270"/>
                    <a:gd name="connsiteX99" fmla="*/ 638207 w 734510"/>
                    <a:gd name="connsiteY99" fmla="*/ 245776 h 932270"/>
                    <a:gd name="connsiteX100" fmla="*/ 621315 w 734510"/>
                    <a:gd name="connsiteY100" fmla="*/ 245776 h 932270"/>
                    <a:gd name="connsiteX101" fmla="*/ 610842 w 734510"/>
                    <a:gd name="connsiteY101" fmla="*/ 233952 h 932270"/>
                    <a:gd name="connsiteX102" fmla="*/ 593950 w 734510"/>
                    <a:gd name="connsiteY102" fmla="*/ 195776 h 932270"/>
                    <a:gd name="connsiteX103" fmla="*/ 592260 w 734510"/>
                    <a:gd name="connsiteY103" fmla="*/ 166383 h 932270"/>
                    <a:gd name="connsiteX104" fmla="*/ 646484 w 734510"/>
                    <a:gd name="connsiteY104" fmla="*/ 56923 h 932270"/>
                    <a:gd name="connsiteX105" fmla="*/ 646484 w 734510"/>
                    <a:gd name="connsiteY105" fmla="*/ 54051 h 932270"/>
                    <a:gd name="connsiteX106" fmla="*/ 587531 w 734510"/>
                    <a:gd name="connsiteY106" fmla="*/ 20267 h 932270"/>
                    <a:gd name="connsiteX107" fmla="*/ 584664 w 734510"/>
                    <a:gd name="connsiteY107" fmla="*/ 20262 h 932270"/>
                    <a:gd name="connsiteX108" fmla="*/ 584659 w 734510"/>
                    <a:gd name="connsiteY108" fmla="*/ 20267 h 932270"/>
                    <a:gd name="connsiteX109" fmla="*/ 517091 w 734510"/>
                    <a:gd name="connsiteY109" fmla="*/ 121619 h 932270"/>
                    <a:gd name="connsiteX110" fmla="*/ 490908 w 734510"/>
                    <a:gd name="connsiteY110" fmla="*/ 134795 h 932270"/>
                    <a:gd name="connsiteX111" fmla="*/ 449354 w 734510"/>
                    <a:gd name="connsiteY111" fmla="*/ 139018 h 932270"/>
                    <a:gd name="connsiteX112" fmla="*/ 432462 w 734510"/>
                    <a:gd name="connsiteY112" fmla="*/ 135809 h 932270"/>
                    <a:gd name="connsiteX113" fmla="*/ 424522 w 734510"/>
                    <a:gd name="connsiteY113" fmla="*/ 121788 h 932270"/>
                    <a:gd name="connsiteX114" fmla="*/ 416076 w 734510"/>
                    <a:gd name="connsiteY114" fmla="*/ 37328 h 932270"/>
                    <a:gd name="connsiteX115" fmla="*/ 327900 w 734510"/>
                    <a:gd name="connsiteY115" fmla="*/ 88004 h 932270"/>
                    <a:gd name="connsiteX116" fmla="*/ 321987 w 734510"/>
                    <a:gd name="connsiteY116" fmla="*/ 97295 h 932270"/>
                    <a:gd name="connsiteX117" fmla="*/ 312866 w 734510"/>
                    <a:gd name="connsiteY117" fmla="*/ 198647 h 932270"/>
                    <a:gd name="connsiteX118" fmla="*/ 300028 w 734510"/>
                    <a:gd name="connsiteY118" fmla="*/ 223985 h 932270"/>
                    <a:gd name="connsiteX119" fmla="*/ 250196 w 734510"/>
                    <a:gd name="connsiteY119" fmla="*/ 276858 h 932270"/>
                    <a:gd name="connsiteX120" fmla="*/ 221311 w 734510"/>
                    <a:gd name="connsiteY120" fmla="*/ 284966 h 932270"/>
                    <a:gd name="connsiteX121" fmla="*/ 161513 w 734510"/>
                    <a:gd name="connsiteY121" fmla="*/ 264695 h 932270"/>
                    <a:gd name="connsiteX122" fmla="*/ 156952 w 734510"/>
                    <a:gd name="connsiteY122" fmla="*/ 266384 h 932270"/>
                    <a:gd name="connsiteX123" fmla="*/ 89384 w 734510"/>
                    <a:gd name="connsiteY123" fmla="*/ 382771 h 932270"/>
                    <a:gd name="connsiteX124" fmla="*/ 90228 w 734510"/>
                    <a:gd name="connsiteY124" fmla="*/ 387669 h 932270"/>
                    <a:gd name="connsiteX125" fmla="*/ 137864 w 734510"/>
                    <a:gd name="connsiteY125" fmla="*/ 428379 h 932270"/>
                    <a:gd name="connsiteX126" fmla="*/ 145296 w 734510"/>
                    <a:gd name="connsiteY126" fmla="*/ 457434 h 932270"/>
                    <a:gd name="connsiteX127" fmla="*/ 124519 w 734510"/>
                    <a:gd name="connsiteY127" fmla="*/ 527029 h 932270"/>
                    <a:gd name="connsiteX128" fmla="*/ 108810 w 734510"/>
                    <a:gd name="connsiteY128" fmla="*/ 550678 h 932270"/>
                    <a:gd name="connsiteX129" fmla="*/ 24349 w 734510"/>
                    <a:gd name="connsiteY129" fmla="*/ 609462 h 932270"/>
                    <a:gd name="connsiteX130" fmla="*/ 19282 w 734510"/>
                    <a:gd name="connsiteY130" fmla="*/ 619429 h 932270"/>
                    <a:gd name="connsiteX131" fmla="*/ 19282 w 734510"/>
                    <a:gd name="connsiteY131" fmla="*/ 720781 h 932270"/>
                    <a:gd name="connsiteX132" fmla="*/ 97154 w 734510"/>
                    <a:gd name="connsiteY132" fmla="*/ 685645 h 932270"/>
                    <a:gd name="connsiteX133" fmla="*/ 106107 w 734510"/>
                    <a:gd name="connsiteY133" fmla="*/ 684125 h 932270"/>
                    <a:gd name="connsiteX134" fmla="*/ 298676 w 734510"/>
                    <a:gd name="connsiteY134" fmla="*/ 675172 h 932270"/>
                    <a:gd name="connsiteX135" fmla="*/ 253406 w 734510"/>
                    <a:gd name="connsiteY135" fmla="*/ 663517 h 932270"/>
                    <a:gd name="connsiteX136" fmla="*/ 202729 w 734510"/>
                    <a:gd name="connsiteY136" fmla="*/ 554901 h 932270"/>
                    <a:gd name="connsiteX137" fmla="*/ 362190 w 734510"/>
                    <a:gd name="connsiteY137" fmla="*/ 278716 h 932270"/>
                    <a:gd name="connsiteX138" fmla="*/ 481448 w 734510"/>
                    <a:gd name="connsiteY138" fmla="*/ 267905 h 932270"/>
                    <a:gd name="connsiteX139" fmla="*/ 532125 w 734510"/>
                    <a:gd name="connsiteY139" fmla="*/ 376521 h 932270"/>
                    <a:gd name="connsiteX140" fmla="*/ 372664 w 734510"/>
                    <a:gd name="connsiteY140" fmla="*/ 652706 h 932270"/>
                    <a:gd name="connsiteX141" fmla="*/ 372664 w 734510"/>
                    <a:gd name="connsiteY141" fmla="*/ 652706 h 932270"/>
                    <a:gd name="connsiteX142" fmla="*/ 298676 w 734510"/>
                    <a:gd name="connsiteY142" fmla="*/ 675172 h 932270"/>
                    <a:gd name="connsiteX143" fmla="*/ 436685 w 734510"/>
                    <a:gd name="connsiteY143" fmla="*/ 276013 h 932270"/>
                    <a:gd name="connsiteX144" fmla="*/ 372664 w 734510"/>
                    <a:gd name="connsiteY144" fmla="*/ 295777 h 932270"/>
                    <a:gd name="connsiteX145" fmla="*/ 222324 w 734510"/>
                    <a:gd name="connsiteY145" fmla="*/ 554901 h 932270"/>
                    <a:gd name="connsiteX146" fmla="*/ 262696 w 734510"/>
                    <a:gd name="connsiteY146" fmla="*/ 646287 h 932270"/>
                    <a:gd name="connsiteX147" fmla="*/ 362022 w 734510"/>
                    <a:gd name="connsiteY147" fmla="*/ 635476 h 932270"/>
                    <a:gd name="connsiteX148" fmla="*/ 362022 w 734510"/>
                    <a:gd name="connsiteY148" fmla="*/ 635476 h 932270"/>
                    <a:gd name="connsiteX149" fmla="*/ 511685 w 734510"/>
                    <a:gd name="connsiteY149" fmla="*/ 376521 h 932270"/>
                    <a:gd name="connsiteX150" fmla="*/ 471313 w 734510"/>
                    <a:gd name="connsiteY150" fmla="*/ 284966 h 932270"/>
                    <a:gd name="connsiteX151" fmla="*/ 436685 w 734510"/>
                    <a:gd name="connsiteY151" fmla="*/ 276013 h 93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734510" h="932270">
                      <a:moveTo>
                        <a:pt x="150195" y="932270"/>
                      </a:moveTo>
                      <a:cubicBezTo>
                        <a:pt x="146345" y="932298"/>
                        <a:pt x="142557" y="931308"/>
                        <a:pt x="139215" y="929398"/>
                      </a:cubicBezTo>
                      <a:lnTo>
                        <a:pt x="80431" y="895614"/>
                      </a:lnTo>
                      <a:cubicBezTo>
                        <a:pt x="70299" y="889844"/>
                        <a:pt x="66443" y="877163"/>
                        <a:pt x="71647" y="866728"/>
                      </a:cubicBezTo>
                      <a:lnTo>
                        <a:pt x="125871" y="757606"/>
                      </a:lnTo>
                      <a:cubicBezTo>
                        <a:pt x="127289" y="754317"/>
                        <a:pt x="127289" y="750590"/>
                        <a:pt x="125871" y="747302"/>
                      </a:cubicBezTo>
                      <a:cubicBezTo>
                        <a:pt x="117830" y="733986"/>
                        <a:pt x="111421" y="719751"/>
                        <a:pt x="106782" y="704902"/>
                      </a:cubicBezTo>
                      <a:lnTo>
                        <a:pt x="24518" y="740714"/>
                      </a:lnTo>
                      <a:cubicBezTo>
                        <a:pt x="19292" y="743730"/>
                        <a:pt x="12852" y="743730"/>
                        <a:pt x="7626" y="740714"/>
                      </a:cubicBezTo>
                      <a:cubicBezTo>
                        <a:pt x="2596" y="737413"/>
                        <a:pt x="-300" y="731686"/>
                        <a:pt x="25" y="725680"/>
                      </a:cubicBezTo>
                      <a:lnTo>
                        <a:pt x="25" y="619429"/>
                      </a:lnTo>
                      <a:cubicBezTo>
                        <a:pt x="325" y="609064"/>
                        <a:pt x="5369" y="599412"/>
                        <a:pt x="13707" y="593246"/>
                      </a:cubicBezTo>
                      <a:lnTo>
                        <a:pt x="97154" y="534462"/>
                      </a:lnTo>
                      <a:cubicBezTo>
                        <a:pt x="100899" y="531412"/>
                        <a:pt x="103612" y="527284"/>
                        <a:pt x="104924" y="522637"/>
                      </a:cubicBezTo>
                      <a:cubicBezTo>
                        <a:pt x="110433" y="498117"/>
                        <a:pt x="117658" y="474015"/>
                        <a:pt x="126546" y="450508"/>
                      </a:cubicBezTo>
                      <a:cubicBezTo>
                        <a:pt x="127122" y="447928"/>
                        <a:pt x="126431" y="445231"/>
                        <a:pt x="124688" y="443244"/>
                      </a:cubicBezTo>
                      <a:lnTo>
                        <a:pt x="77559" y="402872"/>
                      </a:lnTo>
                      <a:cubicBezTo>
                        <a:pt x="69247" y="395301"/>
                        <a:pt x="67155" y="383041"/>
                        <a:pt x="72492" y="373142"/>
                      </a:cubicBezTo>
                      <a:lnTo>
                        <a:pt x="140060" y="256587"/>
                      </a:lnTo>
                      <a:cubicBezTo>
                        <a:pt x="145874" y="246950"/>
                        <a:pt x="157575" y="242607"/>
                        <a:pt x="168270" y="246114"/>
                      </a:cubicBezTo>
                      <a:lnTo>
                        <a:pt x="227054" y="266553"/>
                      </a:lnTo>
                      <a:cubicBezTo>
                        <a:pt x="229610" y="267148"/>
                        <a:pt x="232292" y="266381"/>
                        <a:pt x="234149" y="264526"/>
                      </a:cubicBezTo>
                      <a:cubicBezTo>
                        <a:pt x="250069" y="245090"/>
                        <a:pt x="267342" y="226801"/>
                        <a:pt x="285838" y="209796"/>
                      </a:cubicBezTo>
                      <a:cubicBezTo>
                        <a:pt x="289149" y="206277"/>
                        <a:pt x="291379" y="201879"/>
                        <a:pt x="292257" y="197127"/>
                      </a:cubicBezTo>
                      <a:lnTo>
                        <a:pt x="301379" y="95775"/>
                      </a:lnTo>
                      <a:cubicBezTo>
                        <a:pt x="302553" y="85535"/>
                        <a:pt x="308339" y="76391"/>
                        <a:pt x="317089" y="70943"/>
                      </a:cubicBezTo>
                      <a:lnTo>
                        <a:pt x="408137" y="17733"/>
                      </a:lnTo>
                      <a:cubicBezTo>
                        <a:pt x="413181" y="14395"/>
                        <a:pt x="419624" y="14010"/>
                        <a:pt x="425029" y="16720"/>
                      </a:cubicBezTo>
                      <a:cubicBezTo>
                        <a:pt x="430318" y="19529"/>
                        <a:pt x="433723" y="24928"/>
                        <a:pt x="433982" y="30909"/>
                      </a:cubicBezTo>
                      <a:lnTo>
                        <a:pt x="442935" y="119761"/>
                      </a:lnTo>
                      <a:cubicBezTo>
                        <a:pt x="458355" y="116442"/>
                        <a:pt x="474133" y="115081"/>
                        <a:pt x="489894" y="115707"/>
                      </a:cubicBezTo>
                      <a:lnTo>
                        <a:pt x="489894" y="115707"/>
                      </a:lnTo>
                      <a:cubicBezTo>
                        <a:pt x="493389" y="115481"/>
                        <a:pt x="496660" y="113907"/>
                        <a:pt x="499016" y="111315"/>
                      </a:cubicBezTo>
                      <a:lnTo>
                        <a:pt x="566584" y="9963"/>
                      </a:lnTo>
                      <a:cubicBezTo>
                        <a:pt x="572934" y="140"/>
                        <a:pt x="585909" y="-2917"/>
                        <a:pt x="595977" y="3037"/>
                      </a:cubicBezTo>
                      <a:lnTo>
                        <a:pt x="654930" y="36821"/>
                      </a:lnTo>
                      <a:cubicBezTo>
                        <a:pt x="664626" y="42607"/>
                        <a:pt x="668411" y="54764"/>
                        <a:pt x="663714" y="65031"/>
                      </a:cubicBezTo>
                      <a:lnTo>
                        <a:pt x="609490" y="174492"/>
                      </a:lnTo>
                      <a:cubicBezTo>
                        <a:pt x="608060" y="177718"/>
                        <a:pt x="608060" y="181400"/>
                        <a:pt x="609490" y="184627"/>
                      </a:cubicBezTo>
                      <a:cubicBezTo>
                        <a:pt x="617561" y="197987"/>
                        <a:pt x="623972" y="212281"/>
                        <a:pt x="628578" y="227195"/>
                      </a:cubicBezTo>
                      <a:lnTo>
                        <a:pt x="709998" y="190708"/>
                      </a:lnTo>
                      <a:cubicBezTo>
                        <a:pt x="718324" y="186498"/>
                        <a:pt x="728485" y="189836"/>
                        <a:pt x="732694" y="198163"/>
                      </a:cubicBezTo>
                      <a:cubicBezTo>
                        <a:pt x="734012" y="200769"/>
                        <a:pt x="734630" y="203671"/>
                        <a:pt x="734492" y="206587"/>
                      </a:cubicBezTo>
                      <a:lnTo>
                        <a:pt x="734492" y="312162"/>
                      </a:lnTo>
                      <a:cubicBezTo>
                        <a:pt x="734179" y="322437"/>
                        <a:pt x="729206" y="332012"/>
                        <a:pt x="720978" y="338176"/>
                      </a:cubicBezTo>
                      <a:lnTo>
                        <a:pt x="637362" y="397129"/>
                      </a:lnTo>
                      <a:cubicBezTo>
                        <a:pt x="633634" y="400193"/>
                        <a:pt x="630925" y="404317"/>
                        <a:pt x="629592" y="408953"/>
                      </a:cubicBezTo>
                      <a:cubicBezTo>
                        <a:pt x="624065" y="433450"/>
                        <a:pt x="616897" y="457547"/>
                        <a:pt x="608139" y="481083"/>
                      </a:cubicBezTo>
                      <a:cubicBezTo>
                        <a:pt x="607946" y="483485"/>
                        <a:pt x="608960" y="485828"/>
                        <a:pt x="610842" y="487333"/>
                      </a:cubicBezTo>
                      <a:lnTo>
                        <a:pt x="657971" y="527874"/>
                      </a:lnTo>
                      <a:cubicBezTo>
                        <a:pt x="666312" y="535500"/>
                        <a:pt x="668400" y="547823"/>
                        <a:pt x="663038" y="557773"/>
                      </a:cubicBezTo>
                      <a:lnTo>
                        <a:pt x="595470" y="674159"/>
                      </a:lnTo>
                      <a:cubicBezTo>
                        <a:pt x="589605" y="683836"/>
                        <a:pt x="577873" y="688235"/>
                        <a:pt x="567091" y="684801"/>
                      </a:cubicBezTo>
                      <a:lnTo>
                        <a:pt x="508307" y="664193"/>
                      </a:lnTo>
                      <a:cubicBezTo>
                        <a:pt x="505727" y="663764"/>
                        <a:pt x="503097" y="664578"/>
                        <a:pt x="501212" y="666389"/>
                      </a:cubicBezTo>
                      <a:cubicBezTo>
                        <a:pt x="485204" y="685749"/>
                        <a:pt x="467937" y="704031"/>
                        <a:pt x="449522" y="721119"/>
                      </a:cubicBezTo>
                      <a:cubicBezTo>
                        <a:pt x="446235" y="724566"/>
                        <a:pt x="444060" y="728921"/>
                        <a:pt x="443272" y="733619"/>
                      </a:cubicBezTo>
                      <a:lnTo>
                        <a:pt x="433982" y="834971"/>
                      </a:lnTo>
                      <a:cubicBezTo>
                        <a:pt x="432759" y="845151"/>
                        <a:pt x="426980" y="854223"/>
                        <a:pt x="418272" y="859634"/>
                      </a:cubicBezTo>
                      <a:lnTo>
                        <a:pt x="326717" y="912506"/>
                      </a:lnTo>
                      <a:cubicBezTo>
                        <a:pt x="318818" y="917470"/>
                        <a:pt x="308391" y="915094"/>
                        <a:pt x="303426" y="907195"/>
                      </a:cubicBezTo>
                      <a:cubicBezTo>
                        <a:pt x="301937" y="904825"/>
                        <a:pt x="301058" y="902122"/>
                        <a:pt x="300872" y="899330"/>
                      </a:cubicBezTo>
                      <a:lnTo>
                        <a:pt x="291920" y="810478"/>
                      </a:lnTo>
                      <a:cubicBezTo>
                        <a:pt x="276624" y="813914"/>
                        <a:pt x="260972" y="815502"/>
                        <a:pt x="245297" y="815208"/>
                      </a:cubicBezTo>
                      <a:cubicBezTo>
                        <a:pt x="241698" y="814975"/>
                        <a:pt x="238238" y="816640"/>
                        <a:pt x="236176" y="819600"/>
                      </a:cubicBezTo>
                      <a:lnTo>
                        <a:pt x="168607" y="920952"/>
                      </a:lnTo>
                      <a:cubicBezTo>
                        <a:pt x="164905" y="927717"/>
                        <a:pt x="157903" y="932021"/>
                        <a:pt x="150195" y="932270"/>
                      </a:cubicBezTo>
                      <a:close/>
                      <a:moveTo>
                        <a:pt x="106107" y="684125"/>
                      </a:moveTo>
                      <a:cubicBezTo>
                        <a:pt x="108837" y="684183"/>
                        <a:pt x="111531" y="684755"/>
                        <a:pt x="114046" y="685814"/>
                      </a:cubicBezTo>
                      <a:cubicBezTo>
                        <a:pt x="119210" y="688323"/>
                        <a:pt x="123119" y="692842"/>
                        <a:pt x="124857" y="698315"/>
                      </a:cubicBezTo>
                      <a:cubicBezTo>
                        <a:pt x="128908" y="711681"/>
                        <a:pt x="134582" y="724502"/>
                        <a:pt x="141749" y="736491"/>
                      </a:cubicBezTo>
                      <a:cubicBezTo>
                        <a:pt x="147009" y="745445"/>
                        <a:pt x="147639" y="756384"/>
                        <a:pt x="143438" y="765883"/>
                      </a:cubicBezTo>
                      <a:lnTo>
                        <a:pt x="89384" y="875850"/>
                      </a:lnTo>
                      <a:cubicBezTo>
                        <a:pt x="88708" y="876750"/>
                        <a:pt x="88708" y="877990"/>
                        <a:pt x="89384" y="878891"/>
                      </a:cubicBezTo>
                      <a:lnTo>
                        <a:pt x="148337" y="912675"/>
                      </a:lnTo>
                      <a:cubicBezTo>
                        <a:pt x="149254" y="913298"/>
                        <a:pt x="150460" y="913298"/>
                        <a:pt x="151378" y="912675"/>
                      </a:cubicBezTo>
                      <a:lnTo>
                        <a:pt x="218946" y="811322"/>
                      </a:lnTo>
                      <a:cubicBezTo>
                        <a:pt x="225113" y="803055"/>
                        <a:pt x="234814" y="798174"/>
                        <a:pt x="245128" y="798147"/>
                      </a:cubicBezTo>
                      <a:cubicBezTo>
                        <a:pt x="259154" y="798375"/>
                        <a:pt x="273158" y="796957"/>
                        <a:pt x="286852" y="793924"/>
                      </a:cubicBezTo>
                      <a:cubicBezTo>
                        <a:pt x="292654" y="792361"/>
                        <a:pt x="298850" y="793478"/>
                        <a:pt x="303744" y="796964"/>
                      </a:cubicBezTo>
                      <a:cubicBezTo>
                        <a:pt x="308337" y="800305"/>
                        <a:pt x="311239" y="805490"/>
                        <a:pt x="311683" y="811154"/>
                      </a:cubicBezTo>
                      <a:lnTo>
                        <a:pt x="320298" y="895614"/>
                      </a:lnTo>
                      <a:lnTo>
                        <a:pt x="408306" y="844938"/>
                      </a:lnTo>
                      <a:cubicBezTo>
                        <a:pt x="411485" y="842723"/>
                        <a:pt x="413622" y="839306"/>
                        <a:pt x="414218" y="835478"/>
                      </a:cubicBezTo>
                      <a:lnTo>
                        <a:pt x="423509" y="734126"/>
                      </a:lnTo>
                      <a:cubicBezTo>
                        <a:pt x="424367" y="723808"/>
                        <a:pt x="428926" y="714149"/>
                        <a:pt x="436347" y="706930"/>
                      </a:cubicBezTo>
                      <a:cubicBezTo>
                        <a:pt x="454470" y="690588"/>
                        <a:pt x="471404" y="672976"/>
                        <a:pt x="487023" y="654226"/>
                      </a:cubicBezTo>
                      <a:cubicBezTo>
                        <a:pt x="494165" y="645993"/>
                        <a:pt x="505491" y="642748"/>
                        <a:pt x="515908" y="645949"/>
                      </a:cubicBezTo>
                      <a:lnTo>
                        <a:pt x="574693" y="666557"/>
                      </a:lnTo>
                      <a:cubicBezTo>
                        <a:pt x="576414" y="666965"/>
                        <a:pt x="578213" y="666299"/>
                        <a:pt x="579253" y="664868"/>
                      </a:cubicBezTo>
                      <a:lnTo>
                        <a:pt x="646822" y="548313"/>
                      </a:lnTo>
                      <a:cubicBezTo>
                        <a:pt x="647837" y="546899"/>
                        <a:pt x="647837" y="544997"/>
                        <a:pt x="646822" y="543583"/>
                      </a:cubicBezTo>
                      <a:lnTo>
                        <a:pt x="599693" y="502873"/>
                      </a:lnTo>
                      <a:cubicBezTo>
                        <a:pt x="591735" y="495483"/>
                        <a:pt x="588828" y="484123"/>
                        <a:pt x="592260" y="473819"/>
                      </a:cubicBezTo>
                      <a:cubicBezTo>
                        <a:pt x="599983" y="451113"/>
                        <a:pt x="606191" y="427920"/>
                        <a:pt x="610842" y="404393"/>
                      </a:cubicBezTo>
                      <a:cubicBezTo>
                        <a:pt x="613147" y="394957"/>
                        <a:pt x="618636" y="386605"/>
                        <a:pt x="626382" y="380744"/>
                      </a:cubicBezTo>
                      <a:lnTo>
                        <a:pt x="710843" y="321790"/>
                      </a:lnTo>
                      <a:cubicBezTo>
                        <a:pt x="713740" y="319307"/>
                        <a:pt x="715557" y="315794"/>
                        <a:pt x="715910" y="311993"/>
                      </a:cubicBezTo>
                      <a:lnTo>
                        <a:pt x="715910" y="210641"/>
                      </a:lnTo>
                      <a:lnTo>
                        <a:pt x="638207" y="245776"/>
                      </a:lnTo>
                      <a:cubicBezTo>
                        <a:pt x="632849" y="248258"/>
                        <a:pt x="626673" y="248258"/>
                        <a:pt x="621315" y="245776"/>
                      </a:cubicBezTo>
                      <a:cubicBezTo>
                        <a:pt x="616436" y="243323"/>
                        <a:pt x="612686" y="239090"/>
                        <a:pt x="610842" y="233952"/>
                      </a:cubicBezTo>
                      <a:cubicBezTo>
                        <a:pt x="606791" y="220585"/>
                        <a:pt x="601117" y="207764"/>
                        <a:pt x="593950" y="195776"/>
                      </a:cubicBezTo>
                      <a:cubicBezTo>
                        <a:pt x="588716" y="186813"/>
                        <a:pt x="588088" y="175887"/>
                        <a:pt x="592260" y="166383"/>
                      </a:cubicBezTo>
                      <a:lnTo>
                        <a:pt x="646484" y="56923"/>
                      </a:lnTo>
                      <a:cubicBezTo>
                        <a:pt x="647131" y="56075"/>
                        <a:pt x="647131" y="54899"/>
                        <a:pt x="646484" y="54051"/>
                      </a:cubicBezTo>
                      <a:lnTo>
                        <a:pt x="587531" y="20267"/>
                      </a:lnTo>
                      <a:cubicBezTo>
                        <a:pt x="586740" y="19475"/>
                        <a:pt x="585456" y="19471"/>
                        <a:pt x="584664" y="20262"/>
                      </a:cubicBezTo>
                      <a:cubicBezTo>
                        <a:pt x="584662" y="20264"/>
                        <a:pt x="584661" y="20265"/>
                        <a:pt x="584659" y="20267"/>
                      </a:cubicBezTo>
                      <a:lnTo>
                        <a:pt x="517091" y="121619"/>
                      </a:lnTo>
                      <a:cubicBezTo>
                        <a:pt x="511175" y="130180"/>
                        <a:pt x="501309" y="135145"/>
                        <a:pt x="490908" y="134795"/>
                      </a:cubicBezTo>
                      <a:cubicBezTo>
                        <a:pt x="476937" y="134501"/>
                        <a:pt x="462980" y="135919"/>
                        <a:pt x="449354" y="139018"/>
                      </a:cubicBezTo>
                      <a:cubicBezTo>
                        <a:pt x="443527" y="140557"/>
                        <a:pt x="437318" y="139376"/>
                        <a:pt x="432462" y="135809"/>
                      </a:cubicBezTo>
                      <a:cubicBezTo>
                        <a:pt x="427928" y="132490"/>
                        <a:pt x="425036" y="127385"/>
                        <a:pt x="424522" y="121788"/>
                      </a:cubicBezTo>
                      <a:lnTo>
                        <a:pt x="416076" y="37328"/>
                      </a:lnTo>
                      <a:lnTo>
                        <a:pt x="327900" y="88004"/>
                      </a:lnTo>
                      <a:cubicBezTo>
                        <a:pt x="324758" y="90178"/>
                        <a:pt x="322628" y="93528"/>
                        <a:pt x="321987" y="97295"/>
                      </a:cubicBezTo>
                      <a:lnTo>
                        <a:pt x="312866" y="198647"/>
                      </a:lnTo>
                      <a:cubicBezTo>
                        <a:pt x="311575" y="208301"/>
                        <a:pt x="307048" y="217234"/>
                        <a:pt x="300028" y="223985"/>
                      </a:cubicBezTo>
                      <a:cubicBezTo>
                        <a:pt x="282279" y="240501"/>
                        <a:pt x="265632" y="258163"/>
                        <a:pt x="250196" y="276858"/>
                      </a:cubicBezTo>
                      <a:cubicBezTo>
                        <a:pt x="243015" y="285030"/>
                        <a:pt x="231696" y="288207"/>
                        <a:pt x="221311" y="284966"/>
                      </a:cubicBezTo>
                      <a:lnTo>
                        <a:pt x="161513" y="264695"/>
                      </a:lnTo>
                      <a:cubicBezTo>
                        <a:pt x="159791" y="264288"/>
                        <a:pt x="157992" y="264954"/>
                        <a:pt x="156952" y="266384"/>
                      </a:cubicBezTo>
                      <a:lnTo>
                        <a:pt x="89384" y="382771"/>
                      </a:lnTo>
                      <a:cubicBezTo>
                        <a:pt x="88625" y="384421"/>
                        <a:pt x="88961" y="386369"/>
                        <a:pt x="90228" y="387669"/>
                      </a:cubicBezTo>
                      <a:lnTo>
                        <a:pt x="137864" y="428379"/>
                      </a:lnTo>
                      <a:cubicBezTo>
                        <a:pt x="145822" y="435770"/>
                        <a:pt x="148729" y="447130"/>
                        <a:pt x="145296" y="457434"/>
                      </a:cubicBezTo>
                      <a:cubicBezTo>
                        <a:pt x="136742" y="480115"/>
                        <a:pt x="129800" y="503370"/>
                        <a:pt x="124519" y="527029"/>
                      </a:cubicBezTo>
                      <a:cubicBezTo>
                        <a:pt x="122044" y="536435"/>
                        <a:pt x="116519" y="544752"/>
                        <a:pt x="108810" y="550678"/>
                      </a:cubicBezTo>
                      <a:lnTo>
                        <a:pt x="24349" y="609462"/>
                      </a:lnTo>
                      <a:cubicBezTo>
                        <a:pt x="21442" y="612010"/>
                        <a:pt x="19626" y="615579"/>
                        <a:pt x="19282" y="619429"/>
                      </a:cubicBezTo>
                      <a:lnTo>
                        <a:pt x="19282" y="720781"/>
                      </a:lnTo>
                      <a:lnTo>
                        <a:pt x="97154" y="685645"/>
                      </a:lnTo>
                      <a:cubicBezTo>
                        <a:pt x="99987" y="684473"/>
                        <a:pt x="103046" y="683955"/>
                        <a:pt x="106107" y="684125"/>
                      </a:cubicBezTo>
                      <a:close/>
                      <a:moveTo>
                        <a:pt x="298676" y="675172"/>
                      </a:moveTo>
                      <a:cubicBezTo>
                        <a:pt x="282821" y="675348"/>
                        <a:pt x="267203" y="671328"/>
                        <a:pt x="253406" y="663517"/>
                      </a:cubicBezTo>
                      <a:cubicBezTo>
                        <a:pt x="221142" y="644767"/>
                        <a:pt x="202729" y="606253"/>
                        <a:pt x="202729" y="554901"/>
                      </a:cubicBezTo>
                      <a:cubicBezTo>
                        <a:pt x="202729" y="453549"/>
                        <a:pt x="274352" y="329392"/>
                        <a:pt x="362190" y="278716"/>
                      </a:cubicBezTo>
                      <a:cubicBezTo>
                        <a:pt x="406617" y="253040"/>
                        <a:pt x="449016" y="249155"/>
                        <a:pt x="481448" y="267905"/>
                      </a:cubicBezTo>
                      <a:cubicBezTo>
                        <a:pt x="513881" y="286655"/>
                        <a:pt x="532125" y="325169"/>
                        <a:pt x="532125" y="376521"/>
                      </a:cubicBezTo>
                      <a:cubicBezTo>
                        <a:pt x="532125" y="477873"/>
                        <a:pt x="460671" y="601861"/>
                        <a:pt x="372664" y="652706"/>
                      </a:cubicBezTo>
                      <a:lnTo>
                        <a:pt x="372664" y="652706"/>
                      </a:lnTo>
                      <a:cubicBezTo>
                        <a:pt x="350408" y="666576"/>
                        <a:pt x="324886" y="674326"/>
                        <a:pt x="298676" y="675172"/>
                      </a:cubicBezTo>
                      <a:close/>
                      <a:moveTo>
                        <a:pt x="436685" y="276013"/>
                      </a:moveTo>
                      <a:cubicBezTo>
                        <a:pt x="413987" y="276913"/>
                        <a:pt x="391919" y="283726"/>
                        <a:pt x="372664" y="295777"/>
                      </a:cubicBezTo>
                      <a:cubicBezTo>
                        <a:pt x="289892" y="343412"/>
                        <a:pt x="222324" y="459630"/>
                        <a:pt x="222324" y="554901"/>
                      </a:cubicBezTo>
                      <a:cubicBezTo>
                        <a:pt x="222324" y="598820"/>
                        <a:pt x="236682" y="631422"/>
                        <a:pt x="262696" y="646287"/>
                      </a:cubicBezTo>
                      <a:cubicBezTo>
                        <a:pt x="288710" y="661152"/>
                        <a:pt x="324014" y="657605"/>
                        <a:pt x="362022" y="635476"/>
                      </a:cubicBezTo>
                      <a:lnTo>
                        <a:pt x="362022" y="635476"/>
                      </a:lnTo>
                      <a:cubicBezTo>
                        <a:pt x="444455" y="587840"/>
                        <a:pt x="511685" y="471623"/>
                        <a:pt x="511685" y="376521"/>
                      </a:cubicBezTo>
                      <a:cubicBezTo>
                        <a:pt x="511685" y="332432"/>
                        <a:pt x="497327" y="300000"/>
                        <a:pt x="471313" y="284966"/>
                      </a:cubicBezTo>
                      <a:cubicBezTo>
                        <a:pt x="460727" y="279065"/>
                        <a:pt x="448803" y="275983"/>
                        <a:pt x="436685" y="276013"/>
                      </a:cubicBezTo>
                      <a:close/>
                    </a:path>
                  </a:pathLst>
                </a:custGeom>
                <a:grpFill/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05" name="Forma Livre: Forma 4104">
                  <a:extLst>
                    <a:ext uri="{FF2B5EF4-FFF2-40B4-BE49-F238E27FC236}">
                      <a16:creationId xmlns:a16="http://schemas.microsoft.com/office/drawing/2014/main" id="{E2B111E1-54E4-94CE-ECBF-94C6A3D53108}"/>
                    </a:ext>
                  </a:extLst>
                </p:cNvPr>
                <p:cNvSpPr/>
                <p:nvPr/>
              </p:nvSpPr>
              <p:spPr>
                <a:xfrm>
                  <a:off x="9912416" y="1024129"/>
                  <a:ext cx="473297" cy="661920"/>
                </a:xfrm>
                <a:custGeom>
                  <a:avLst/>
                  <a:gdLst>
                    <a:gd name="connsiteX0" fmla="*/ 116313 w 473297"/>
                    <a:gd name="connsiteY0" fmla="*/ 661915 h 661920"/>
                    <a:gd name="connsiteX1" fmla="*/ 102124 w 473297"/>
                    <a:gd name="connsiteY1" fmla="*/ 656003 h 661920"/>
                    <a:gd name="connsiteX2" fmla="*/ 98070 w 473297"/>
                    <a:gd name="connsiteY2" fmla="*/ 639111 h 661920"/>
                    <a:gd name="connsiteX3" fmla="*/ 113779 w 473297"/>
                    <a:gd name="connsiteY3" fmla="*/ 575090 h 661920"/>
                    <a:gd name="connsiteX4" fmla="*/ 110570 w 473297"/>
                    <a:gd name="connsiteY4" fmla="*/ 569178 h 661920"/>
                    <a:gd name="connsiteX5" fmla="*/ 98408 w 473297"/>
                    <a:gd name="connsiteY5" fmla="*/ 561914 h 661920"/>
                    <a:gd name="connsiteX6" fmla="*/ 91651 w 473297"/>
                    <a:gd name="connsiteY6" fmla="*/ 563941 h 661920"/>
                    <a:gd name="connsiteX7" fmla="*/ 48407 w 473297"/>
                    <a:gd name="connsiteY7" fmla="*/ 607185 h 661920"/>
                    <a:gd name="connsiteX8" fmla="*/ 29150 w 473297"/>
                    <a:gd name="connsiteY8" fmla="*/ 613942 h 661920"/>
                    <a:gd name="connsiteX9" fmla="*/ 17157 w 473297"/>
                    <a:gd name="connsiteY9" fmla="*/ 603469 h 661920"/>
                    <a:gd name="connsiteX10" fmla="*/ 1616 w 473297"/>
                    <a:gd name="connsiteY10" fmla="*/ 562590 h 661920"/>
                    <a:gd name="connsiteX11" fmla="*/ 7866 w 473297"/>
                    <a:gd name="connsiteY11" fmla="*/ 529819 h 661920"/>
                    <a:gd name="connsiteX12" fmla="*/ 49589 w 473297"/>
                    <a:gd name="connsiteY12" fmla="*/ 476102 h 661920"/>
                    <a:gd name="connsiteX13" fmla="*/ 56008 w 473297"/>
                    <a:gd name="connsiteY13" fmla="*/ 459210 h 661920"/>
                    <a:gd name="connsiteX14" fmla="*/ 57529 w 473297"/>
                    <a:gd name="connsiteY14" fmla="*/ 426609 h 661920"/>
                    <a:gd name="connsiteX15" fmla="*/ 55333 w 473297"/>
                    <a:gd name="connsiteY15" fmla="*/ 424582 h 661920"/>
                    <a:gd name="connsiteX16" fmla="*/ 25941 w 473297"/>
                    <a:gd name="connsiteY16" fmla="*/ 424582 h 661920"/>
                    <a:gd name="connsiteX17" fmla="*/ 9048 w 473297"/>
                    <a:gd name="connsiteY17" fmla="*/ 416642 h 661920"/>
                    <a:gd name="connsiteX18" fmla="*/ 6515 w 473297"/>
                    <a:gd name="connsiteY18" fmla="*/ 398737 h 661920"/>
                    <a:gd name="connsiteX19" fmla="*/ 29319 w 473297"/>
                    <a:gd name="connsiteY19" fmla="*/ 325763 h 661920"/>
                    <a:gd name="connsiteX20" fmla="*/ 54150 w 473297"/>
                    <a:gd name="connsiteY20" fmla="*/ 301945 h 661920"/>
                    <a:gd name="connsiteX21" fmla="*/ 87934 w 473297"/>
                    <a:gd name="connsiteY21" fmla="*/ 291303 h 661920"/>
                    <a:gd name="connsiteX22" fmla="*/ 102462 w 473297"/>
                    <a:gd name="connsiteY22" fmla="*/ 279310 h 661920"/>
                    <a:gd name="connsiteX23" fmla="*/ 123408 w 473297"/>
                    <a:gd name="connsiteY23" fmla="*/ 241978 h 661920"/>
                    <a:gd name="connsiteX24" fmla="*/ 127293 w 473297"/>
                    <a:gd name="connsiteY24" fmla="*/ 225086 h 661920"/>
                    <a:gd name="connsiteX25" fmla="*/ 117496 w 473297"/>
                    <a:gd name="connsiteY25" fmla="*/ 183025 h 661920"/>
                    <a:gd name="connsiteX26" fmla="*/ 126786 w 473297"/>
                    <a:gd name="connsiteY26" fmla="*/ 151437 h 661920"/>
                    <a:gd name="connsiteX27" fmla="*/ 174929 w 473297"/>
                    <a:gd name="connsiteY27" fmla="*/ 96876 h 661920"/>
                    <a:gd name="connsiteX28" fmla="*/ 193341 w 473297"/>
                    <a:gd name="connsiteY28" fmla="*/ 88429 h 661920"/>
                    <a:gd name="connsiteX29" fmla="*/ 206517 w 473297"/>
                    <a:gd name="connsiteY29" fmla="*/ 97213 h 661920"/>
                    <a:gd name="connsiteX30" fmla="*/ 223409 w 473297"/>
                    <a:gd name="connsiteY30" fmla="*/ 126774 h 661920"/>
                    <a:gd name="connsiteX31" fmla="*/ 226956 w 473297"/>
                    <a:gd name="connsiteY31" fmla="*/ 124579 h 661920"/>
                    <a:gd name="connsiteX32" fmla="*/ 248916 w 473297"/>
                    <a:gd name="connsiteY32" fmla="*/ 110051 h 661920"/>
                    <a:gd name="connsiteX33" fmla="*/ 262936 w 473297"/>
                    <a:gd name="connsiteY33" fmla="*/ 95017 h 661920"/>
                    <a:gd name="connsiteX34" fmla="*/ 288105 w 473297"/>
                    <a:gd name="connsiteY34" fmla="*/ 28801 h 661920"/>
                    <a:gd name="connsiteX35" fmla="*/ 316315 w 473297"/>
                    <a:gd name="connsiteY35" fmla="*/ 6165 h 661920"/>
                    <a:gd name="connsiteX36" fmla="*/ 353140 w 473297"/>
                    <a:gd name="connsiteY36" fmla="*/ 422 h 661920"/>
                    <a:gd name="connsiteX37" fmla="*/ 371214 w 473297"/>
                    <a:gd name="connsiteY37" fmla="*/ 5827 h 661920"/>
                    <a:gd name="connsiteX38" fmla="*/ 375268 w 473297"/>
                    <a:gd name="connsiteY38" fmla="*/ 22719 h 661920"/>
                    <a:gd name="connsiteX39" fmla="*/ 359559 w 473297"/>
                    <a:gd name="connsiteY39" fmla="*/ 86740 h 661920"/>
                    <a:gd name="connsiteX40" fmla="*/ 362768 w 473297"/>
                    <a:gd name="connsiteY40" fmla="*/ 92484 h 661920"/>
                    <a:gd name="connsiteX41" fmla="*/ 374931 w 473297"/>
                    <a:gd name="connsiteY41" fmla="*/ 99916 h 661920"/>
                    <a:gd name="connsiteX42" fmla="*/ 381687 w 473297"/>
                    <a:gd name="connsiteY42" fmla="*/ 97720 h 661920"/>
                    <a:gd name="connsiteX43" fmla="*/ 424931 w 473297"/>
                    <a:gd name="connsiteY43" fmla="*/ 54645 h 661920"/>
                    <a:gd name="connsiteX44" fmla="*/ 444188 w 473297"/>
                    <a:gd name="connsiteY44" fmla="*/ 47720 h 661920"/>
                    <a:gd name="connsiteX45" fmla="*/ 456181 w 473297"/>
                    <a:gd name="connsiteY45" fmla="*/ 58362 h 661920"/>
                    <a:gd name="connsiteX46" fmla="*/ 471891 w 473297"/>
                    <a:gd name="connsiteY46" fmla="*/ 99072 h 661920"/>
                    <a:gd name="connsiteX47" fmla="*/ 465472 w 473297"/>
                    <a:gd name="connsiteY47" fmla="*/ 131335 h 661920"/>
                    <a:gd name="connsiteX48" fmla="*/ 423749 w 473297"/>
                    <a:gd name="connsiteY48" fmla="*/ 185052 h 661920"/>
                    <a:gd name="connsiteX49" fmla="*/ 417330 w 473297"/>
                    <a:gd name="connsiteY49" fmla="*/ 202789 h 661920"/>
                    <a:gd name="connsiteX50" fmla="*/ 415809 w 473297"/>
                    <a:gd name="connsiteY50" fmla="*/ 235559 h 661920"/>
                    <a:gd name="connsiteX51" fmla="*/ 418005 w 473297"/>
                    <a:gd name="connsiteY51" fmla="*/ 237418 h 661920"/>
                    <a:gd name="connsiteX52" fmla="*/ 447398 w 473297"/>
                    <a:gd name="connsiteY52" fmla="*/ 237418 h 661920"/>
                    <a:gd name="connsiteX53" fmla="*/ 464290 w 473297"/>
                    <a:gd name="connsiteY53" fmla="*/ 245357 h 661920"/>
                    <a:gd name="connsiteX54" fmla="*/ 466823 w 473297"/>
                    <a:gd name="connsiteY54" fmla="*/ 263262 h 661920"/>
                    <a:gd name="connsiteX55" fmla="*/ 444019 w 473297"/>
                    <a:gd name="connsiteY55" fmla="*/ 336236 h 661920"/>
                    <a:gd name="connsiteX56" fmla="*/ 418681 w 473297"/>
                    <a:gd name="connsiteY56" fmla="*/ 360899 h 661920"/>
                    <a:gd name="connsiteX57" fmla="*/ 384897 w 473297"/>
                    <a:gd name="connsiteY57" fmla="*/ 371541 h 661920"/>
                    <a:gd name="connsiteX58" fmla="*/ 370370 w 473297"/>
                    <a:gd name="connsiteY58" fmla="*/ 383703 h 661920"/>
                    <a:gd name="connsiteX59" fmla="*/ 349424 w 473297"/>
                    <a:gd name="connsiteY59" fmla="*/ 421034 h 661920"/>
                    <a:gd name="connsiteX60" fmla="*/ 345538 w 473297"/>
                    <a:gd name="connsiteY60" fmla="*/ 437926 h 661920"/>
                    <a:gd name="connsiteX61" fmla="*/ 355336 w 473297"/>
                    <a:gd name="connsiteY61" fmla="*/ 479988 h 661920"/>
                    <a:gd name="connsiteX62" fmla="*/ 346045 w 473297"/>
                    <a:gd name="connsiteY62" fmla="*/ 511745 h 661920"/>
                    <a:gd name="connsiteX63" fmla="*/ 297903 w 473297"/>
                    <a:gd name="connsiteY63" fmla="*/ 566475 h 661920"/>
                    <a:gd name="connsiteX64" fmla="*/ 279490 w 473297"/>
                    <a:gd name="connsiteY64" fmla="*/ 574752 h 661920"/>
                    <a:gd name="connsiteX65" fmla="*/ 266315 w 473297"/>
                    <a:gd name="connsiteY65" fmla="*/ 566137 h 661920"/>
                    <a:gd name="connsiteX66" fmla="*/ 249422 w 473297"/>
                    <a:gd name="connsiteY66" fmla="*/ 536576 h 661920"/>
                    <a:gd name="connsiteX67" fmla="*/ 245875 w 473297"/>
                    <a:gd name="connsiteY67" fmla="*/ 538772 h 661920"/>
                    <a:gd name="connsiteX68" fmla="*/ 224084 w 473297"/>
                    <a:gd name="connsiteY68" fmla="*/ 553130 h 661920"/>
                    <a:gd name="connsiteX69" fmla="*/ 209895 w 473297"/>
                    <a:gd name="connsiteY69" fmla="*/ 568333 h 661920"/>
                    <a:gd name="connsiteX70" fmla="*/ 184726 w 473297"/>
                    <a:gd name="connsiteY70" fmla="*/ 634381 h 661920"/>
                    <a:gd name="connsiteX71" fmla="*/ 158036 w 473297"/>
                    <a:gd name="connsiteY71" fmla="*/ 655834 h 661920"/>
                    <a:gd name="connsiteX72" fmla="*/ 121212 w 473297"/>
                    <a:gd name="connsiteY72" fmla="*/ 661577 h 661920"/>
                    <a:gd name="connsiteX73" fmla="*/ 96887 w 473297"/>
                    <a:gd name="connsiteY73" fmla="*/ 541475 h 661920"/>
                    <a:gd name="connsiteX74" fmla="*/ 110063 w 473297"/>
                    <a:gd name="connsiteY74" fmla="*/ 545529 h 661920"/>
                    <a:gd name="connsiteX75" fmla="*/ 119185 w 473297"/>
                    <a:gd name="connsiteY75" fmla="*/ 550934 h 661920"/>
                    <a:gd name="connsiteX76" fmla="*/ 133036 w 473297"/>
                    <a:gd name="connsiteY76" fmla="*/ 579482 h 661920"/>
                    <a:gd name="connsiteX77" fmla="*/ 117833 w 473297"/>
                    <a:gd name="connsiteY77" fmla="*/ 641645 h 661920"/>
                    <a:gd name="connsiteX78" fmla="*/ 153813 w 473297"/>
                    <a:gd name="connsiteY78" fmla="*/ 636239 h 661920"/>
                    <a:gd name="connsiteX79" fmla="*/ 165131 w 473297"/>
                    <a:gd name="connsiteY79" fmla="*/ 627455 h 661920"/>
                    <a:gd name="connsiteX80" fmla="*/ 190469 w 473297"/>
                    <a:gd name="connsiteY80" fmla="*/ 561238 h 661920"/>
                    <a:gd name="connsiteX81" fmla="*/ 213442 w 473297"/>
                    <a:gd name="connsiteY81" fmla="*/ 536069 h 661920"/>
                    <a:gd name="connsiteX82" fmla="*/ 233544 w 473297"/>
                    <a:gd name="connsiteY82" fmla="*/ 522725 h 661920"/>
                    <a:gd name="connsiteX83" fmla="*/ 253646 w 473297"/>
                    <a:gd name="connsiteY83" fmla="*/ 517657 h 661920"/>
                    <a:gd name="connsiteX84" fmla="*/ 265977 w 473297"/>
                    <a:gd name="connsiteY84" fmla="*/ 526441 h 661920"/>
                    <a:gd name="connsiteX85" fmla="*/ 282869 w 473297"/>
                    <a:gd name="connsiteY85" fmla="*/ 554144 h 661920"/>
                    <a:gd name="connsiteX86" fmla="*/ 282869 w 473297"/>
                    <a:gd name="connsiteY86" fmla="*/ 554144 h 661920"/>
                    <a:gd name="connsiteX87" fmla="*/ 330842 w 473297"/>
                    <a:gd name="connsiteY87" fmla="*/ 499582 h 661920"/>
                    <a:gd name="connsiteX88" fmla="*/ 335910 w 473297"/>
                    <a:gd name="connsiteY88" fmla="*/ 485562 h 661920"/>
                    <a:gd name="connsiteX89" fmla="*/ 326112 w 473297"/>
                    <a:gd name="connsiteY89" fmla="*/ 443501 h 661920"/>
                    <a:gd name="connsiteX90" fmla="*/ 331687 w 473297"/>
                    <a:gd name="connsiteY90" fmla="*/ 411575 h 661920"/>
                    <a:gd name="connsiteX91" fmla="*/ 351788 w 473297"/>
                    <a:gd name="connsiteY91" fmla="*/ 375595 h 661920"/>
                    <a:gd name="connsiteX92" fmla="*/ 377971 w 473297"/>
                    <a:gd name="connsiteY92" fmla="*/ 353635 h 661920"/>
                    <a:gd name="connsiteX93" fmla="*/ 411755 w 473297"/>
                    <a:gd name="connsiteY93" fmla="*/ 342993 h 661920"/>
                    <a:gd name="connsiteX94" fmla="*/ 423411 w 473297"/>
                    <a:gd name="connsiteY94" fmla="*/ 332182 h 661920"/>
                    <a:gd name="connsiteX95" fmla="*/ 447398 w 473297"/>
                    <a:gd name="connsiteY95" fmla="*/ 259546 h 661920"/>
                    <a:gd name="connsiteX96" fmla="*/ 417836 w 473297"/>
                    <a:gd name="connsiteY96" fmla="*/ 259546 h 661920"/>
                    <a:gd name="connsiteX97" fmla="*/ 400944 w 473297"/>
                    <a:gd name="connsiteY97" fmla="*/ 252283 h 661920"/>
                    <a:gd name="connsiteX98" fmla="*/ 395708 w 473297"/>
                    <a:gd name="connsiteY98" fmla="*/ 235390 h 661920"/>
                    <a:gd name="connsiteX99" fmla="*/ 397059 w 473297"/>
                    <a:gd name="connsiteY99" fmla="*/ 205154 h 661920"/>
                    <a:gd name="connsiteX100" fmla="*/ 407701 w 473297"/>
                    <a:gd name="connsiteY100" fmla="*/ 174748 h 661920"/>
                    <a:gd name="connsiteX101" fmla="*/ 449931 w 473297"/>
                    <a:gd name="connsiteY101" fmla="*/ 120355 h 661920"/>
                    <a:gd name="connsiteX102" fmla="*/ 453479 w 473297"/>
                    <a:gd name="connsiteY102" fmla="*/ 107349 h 661920"/>
                    <a:gd name="connsiteX103" fmla="*/ 439120 w 473297"/>
                    <a:gd name="connsiteY103" fmla="*/ 70017 h 661920"/>
                    <a:gd name="connsiteX104" fmla="*/ 395877 w 473297"/>
                    <a:gd name="connsiteY104" fmla="*/ 113092 h 661920"/>
                    <a:gd name="connsiteX105" fmla="*/ 363444 w 473297"/>
                    <a:gd name="connsiteY105" fmla="*/ 117146 h 661920"/>
                    <a:gd name="connsiteX106" fmla="*/ 354322 w 473297"/>
                    <a:gd name="connsiteY106" fmla="*/ 111572 h 661920"/>
                    <a:gd name="connsiteX107" fmla="*/ 340471 w 473297"/>
                    <a:gd name="connsiteY107" fmla="*/ 83193 h 661920"/>
                    <a:gd name="connsiteX108" fmla="*/ 355674 w 473297"/>
                    <a:gd name="connsiteY108" fmla="*/ 20861 h 661920"/>
                    <a:gd name="connsiteX109" fmla="*/ 319694 w 473297"/>
                    <a:gd name="connsiteY109" fmla="*/ 26436 h 661920"/>
                    <a:gd name="connsiteX110" fmla="*/ 308376 w 473297"/>
                    <a:gd name="connsiteY110" fmla="*/ 35220 h 661920"/>
                    <a:gd name="connsiteX111" fmla="*/ 283038 w 473297"/>
                    <a:gd name="connsiteY111" fmla="*/ 101436 h 661920"/>
                    <a:gd name="connsiteX112" fmla="*/ 260571 w 473297"/>
                    <a:gd name="connsiteY112" fmla="*/ 126437 h 661920"/>
                    <a:gd name="connsiteX113" fmla="*/ 240470 w 473297"/>
                    <a:gd name="connsiteY113" fmla="*/ 139781 h 661920"/>
                    <a:gd name="connsiteX114" fmla="*/ 220368 w 473297"/>
                    <a:gd name="connsiteY114" fmla="*/ 145018 h 661920"/>
                    <a:gd name="connsiteX115" fmla="*/ 208037 w 473297"/>
                    <a:gd name="connsiteY115" fmla="*/ 136234 h 661920"/>
                    <a:gd name="connsiteX116" fmla="*/ 191145 w 473297"/>
                    <a:gd name="connsiteY116" fmla="*/ 108362 h 661920"/>
                    <a:gd name="connsiteX117" fmla="*/ 191145 w 473297"/>
                    <a:gd name="connsiteY117" fmla="*/ 109207 h 661920"/>
                    <a:gd name="connsiteX118" fmla="*/ 143171 w 473297"/>
                    <a:gd name="connsiteY118" fmla="*/ 163768 h 661920"/>
                    <a:gd name="connsiteX119" fmla="*/ 138104 w 473297"/>
                    <a:gd name="connsiteY119" fmla="*/ 177957 h 661920"/>
                    <a:gd name="connsiteX120" fmla="*/ 147901 w 473297"/>
                    <a:gd name="connsiteY120" fmla="*/ 220019 h 661920"/>
                    <a:gd name="connsiteX121" fmla="*/ 141651 w 473297"/>
                    <a:gd name="connsiteY121" fmla="*/ 251269 h 661920"/>
                    <a:gd name="connsiteX122" fmla="*/ 121550 w 473297"/>
                    <a:gd name="connsiteY122" fmla="*/ 287249 h 661920"/>
                    <a:gd name="connsiteX123" fmla="*/ 95198 w 473297"/>
                    <a:gd name="connsiteY123" fmla="*/ 309209 h 661920"/>
                    <a:gd name="connsiteX124" fmla="*/ 61414 w 473297"/>
                    <a:gd name="connsiteY124" fmla="*/ 320020 h 661920"/>
                    <a:gd name="connsiteX125" fmla="*/ 49758 w 473297"/>
                    <a:gd name="connsiteY125" fmla="*/ 330662 h 661920"/>
                    <a:gd name="connsiteX126" fmla="*/ 25941 w 473297"/>
                    <a:gd name="connsiteY126" fmla="*/ 403635 h 661920"/>
                    <a:gd name="connsiteX127" fmla="*/ 55502 w 473297"/>
                    <a:gd name="connsiteY127" fmla="*/ 403635 h 661920"/>
                    <a:gd name="connsiteX128" fmla="*/ 72394 w 473297"/>
                    <a:gd name="connsiteY128" fmla="*/ 410899 h 661920"/>
                    <a:gd name="connsiteX129" fmla="*/ 77630 w 473297"/>
                    <a:gd name="connsiteY129" fmla="*/ 427791 h 661920"/>
                    <a:gd name="connsiteX130" fmla="*/ 76279 w 473297"/>
                    <a:gd name="connsiteY130" fmla="*/ 458028 h 661920"/>
                    <a:gd name="connsiteX131" fmla="*/ 65637 w 473297"/>
                    <a:gd name="connsiteY131" fmla="*/ 488265 h 661920"/>
                    <a:gd name="connsiteX132" fmla="*/ 23913 w 473297"/>
                    <a:gd name="connsiteY132" fmla="*/ 541981 h 661920"/>
                    <a:gd name="connsiteX133" fmla="*/ 20366 w 473297"/>
                    <a:gd name="connsiteY133" fmla="*/ 554988 h 661920"/>
                    <a:gd name="connsiteX134" fmla="*/ 34724 w 473297"/>
                    <a:gd name="connsiteY134" fmla="*/ 592489 h 661920"/>
                    <a:gd name="connsiteX135" fmla="*/ 78306 w 473297"/>
                    <a:gd name="connsiteY135" fmla="*/ 549583 h 661920"/>
                    <a:gd name="connsiteX136" fmla="*/ 96887 w 473297"/>
                    <a:gd name="connsiteY136" fmla="*/ 541475 h 661920"/>
                    <a:gd name="connsiteX137" fmla="*/ 184388 w 473297"/>
                    <a:gd name="connsiteY137" fmla="*/ 479143 h 661920"/>
                    <a:gd name="connsiteX138" fmla="*/ 174253 w 473297"/>
                    <a:gd name="connsiteY138" fmla="*/ 479143 h 661920"/>
                    <a:gd name="connsiteX139" fmla="*/ 133205 w 473297"/>
                    <a:gd name="connsiteY139" fmla="*/ 442825 h 661920"/>
                    <a:gd name="connsiteX140" fmla="*/ 195875 w 473297"/>
                    <a:gd name="connsiteY140" fmla="*/ 238600 h 661920"/>
                    <a:gd name="connsiteX141" fmla="*/ 299085 w 473297"/>
                    <a:gd name="connsiteY141" fmla="*/ 185221 h 661920"/>
                    <a:gd name="connsiteX142" fmla="*/ 340133 w 473297"/>
                    <a:gd name="connsiteY142" fmla="*/ 221539 h 661920"/>
                    <a:gd name="connsiteX143" fmla="*/ 277463 w 473297"/>
                    <a:gd name="connsiteY143" fmla="*/ 425595 h 661920"/>
                    <a:gd name="connsiteX144" fmla="*/ 184388 w 473297"/>
                    <a:gd name="connsiteY144" fmla="*/ 479143 h 661920"/>
                    <a:gd name="connsiteX145" fmla="*/ 288781 w 473297"/>
                    <a:gd name="connsiteY145" fmla="*/ 203296 h 661920"/>
                    <a:gd name="connsiteX146" fmla="*/ 210740 w 473297"/>
                    <a:gd name="connsiteY146" fmla="*/ 250931 h 661920"/>
                    <a:gd name="connsiteX147" fmla="*/ 151786 w 473297"/>
                    <a:gd name="connsiteY147" fmla="*/ 434886 h 661920"/>
                    <a:gd name="connsiteX148" fmla="*/ 177631 w 473297"/>
                    <a:gd name="connsiteY148" fmla="*/ 458704 h 661920"/>
                    <a:gd name="connsiteX149" fmla="*/ 262092 w 473297"/>
                    <a:gd name="connsiteY149" fmla="*/ 411744 h 661920"/>
                    <a:gd name="connsiteX150" fmla="*/ 321045 w 473297"/>
                    <a:gd name="connsiteY150" fmla="*/ 227789 h 661920"/>
                    <a:gd name="connsiteX151" fmla="*/ 295200 w 473297"/>
                    <a:gd name="connsiteY151" fmla="*/ 203802 h 661920"/>
                    <a:gd name="connsiteX152" fmla="*/ 288781 w 473297"/>
                    <a:gd name="connsiteY152" fmla="*/ 203296 h 661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</a:cxnLst>
                  <a:rect l="l" t="t" r="r" b="b"/>
                  <a:pathLst>
                    <a:path w="473297" h="661920">
                      <a:moveTo>
                        <a:pt x="116313" y="661915"/>
                      </a:moveTo>
                      <a:cubicBezTo>
                        <a:pt x="110960" y="662042"/>
                        <a:pt x="105804" y="659893"/>
                        <a:pt x="102124" y="656003"/>
                      </a:cubicBezTo>
                      <a:cubicBezTo>
                        <a:pt x="98034" y="651403"/>
                        <a:pt x="96512" y="645065"/>
                        <a:pt x="98070" y="639111"/>
                      </a:cubicBezTo>
                      <a:lnTo>
                        <a:pt x="113779" y="575090"/>
                      </a:lnTo>
                      <a:cubicBezTo>
                        <a:pt x="114097" y="572634"/>
                        <a:pt x="112803" y="570250"/>
                        <a:pt x="110570" y="569178"/>
                      </a:cubicBezTo>
                      <a:cubicBezTo>
                        <a:pt x="106294" y="567147"/>
                        <a:pt x="102222" y="564715"/>
                        <a:pt x="98408" y="561914"/>
                      </a:cubicBezTo>
                      <a:cubicBezTo>
                        <a:pt x="95953" y="561132"/>
                        <a:pt x="93271" y="561938"/>
                        <a:pt x="91651" y="563941"/>
                      </a:cubicBezTo>
                      <a:lnTo>
                        <a:pt x="48407" y="607185"/>
                      </a:lnTo>
                      <a:cubicBezTo>
                        <a:pt x="43557" y="612568"/>
                        <a:pt x="36300" y="615114"/>
                        <a:pt x="29150" y="613942"/>
                      </a:cubicBezTo>
                      <a:cubicBezTo>
                        <a:pt x="23655" y="612671"/>
                        <a:pt x="19155" y="608742"/>
                        <a:pt x="17157" y="603469"/>
                      </a:cubicBezTo>
                      <a:lnTo>
                        <a:pt x="1616" y="562590"/>
                      </a:lnTo>
                      <a:cubicBezTo>
                        <a:pt x="-1920" y="551309"/>
                        <a:pt x="427" y="539007"/>
                        <a:pt x="7866" y="529819"/>
                      </a:cubicBezTo>
                      <a:lnTo>
                        <a:pt x="49589" y="476102"/>
                      </a:lnTo>
                      <a:cubicBezTo>
                        <a:pt x="53223" y="471160"/>
                        <a:pt x="55443" y="465320"/>
                        <a:pt x="56008" y="459210"/>
                      </a:cubicBezTo>
                      <a:cubicBezTo>
                        <a:pt x="55863" y="448322"/>
                        <a:pt x="56372" y="437436"/>
                        <a:pt x="57529" y="426609"/>
                      </a:cubicBezTo>
                      <a:cubicBezTo>
                        <a:pt x="57529" y="424919"/>
                        <a:pt x="56177" y="424582"/>
                        <a:pt x="55333" y="424582"/>
                      </a:cubicBezTo>
                      <a:lnTo>
                        <a:pt x="25941" y="424582"/>
                      </a:lnTo>
                      <a:cubicBezTo>
                        <a:pt x="19342" y="424897"/>
                        <a:pt x="13016" y="421925"/>
                        <a:pt x="9048" y="416642"/>
                      </a:cubicBezTo>
                      <a:cubicBezTo>
                        <a:pt x="5415" y="411413"/>
                        <a:pt x="4476" y="404769"/>
                        <a:pt x="6515" y="398737"/>
                      </a:cubicBezTo>
                      <a:lnTo>
                        <a:pt x="29319" y="325763"/>
                      </a:lnTo>
                      <a:cubicBezTo>
                        <a:pt x="33630" y="314518"/>
                        <a:pt x="42735" y="305783"/>
                        <a:pt x="54150" y="301945"/>
                      </a:cubicBezTo>
                      <a:lnTo>
                        <a:pt x="87934" y="291303"/>
                      </a:lnTo>
                      <a:cubicBezTo>
                        <a:pt x="94000" y="289077"/>
                        <a:pt x="99125" y="284845"/>
                        <a:pt x="102462" y="279310"/>
                      </a:cubicBezTo>
                      <a:cubicBezTo>
                        <a:pt x="108881" y="266472"/>
                        <a:pt x="115975" y="253972"/>
                        <a:pt x="123408" y="241978"/>
                      </a:cubicBezTo>
                      <a:cubicBezTo>
                        <a:pt x="126411" y="236882"/>
                        <a:pt x="127769" y="230983"/>
                        <a:pt x="127293" y="225086"/>
                      </a:cubicBezTo>
                      <a:lnTo>
                        <a:pt x="117496" y="183025"/>
                      </a:lnTo>
                      <a:cubicBezTo>
                        <a:pt x="115805" y="171643"/>
                        <a:pt x="119202" y="160092"/>
                        <a:pt x="126786" y="151437"/>
                      </a:cubicBezTo>
                      <a:lnTo>
                        <a:pt x="174929" y="96876"/>
                      </a:lnTo>
                      <a:cubicBezTo>
                        <a:pt x="179422" y="91360"/>
                        <a:pt x="186229" y="88240"/>
                        <a:pt x="193341" y="88429"/>
                      </a:cubicBezTo>
                      <a:cubicBezTo>
                        <a:pt x="198915" y="88990"/>
                        <a:pt x="203848" y="92281"/>
                        <a:pt x="206517" y="97213"/>
                      </a:cubicBezTo>
                      <a:lnTo>
                        <a:pt x="223409" y="126774"/>
                      </a:lnTo>
                      <a:cubicBezTo>
                        <a:pt x="223409" y="126774"/>
                        <a:pt x="224929" y="126774"/>
                        <a:pt x="226956" y="124579"/>
                      </a:cubicBezTo>
                      <a:cubicBezTo>
                        <a:pt x="234017" y="119367"/>
                        <a:pt x="241348" y="114518"/>
                        <a:pt x="248916" y="110051"/>
                      </a:cubicBezTo>
                      <a:cubicBezTo>
                        <a:pt x="254811" y="106328"/>
                        <a:pt x="259625" y="101149"/>
                        <a:pt x="262936" y="95017"/>
                      </a:cubicBezTo>
                      <a:lnTo>
                        <a:pt x="288105" y="28801"/>
                      </a:lnTo>
                      <a:cubicBezTo>
                        <a:pt x="292903" y="16839"/>
                        <a:pt x="303595" y="8255"/>
                        <a:pt x="316315" y="6165"/>
                      </a:cubicBezTo>
                      <a:lnTo>
                        <a:pt x="353140" y="422"/>
                      </a:lnTo>
                      <a:cubicBezTo>
                        <a:pt x="359694" y="-953"/>
                        <a:pt x="366501" y="1081"/>
                        <a:pt x="371214" y="5827"/>
                      </a:cubicBezTo>
                      <a:cubicBezTo>
                        <a:pt x="375252" y="10454"/>
                        <a:pt x="376772" y="16765"/>
                        <a:pt x="375268" y="22719"/>
                      </a:cubicBezTo>
                      <a:lnTo>
                        <a:pt x="359559" y="86740"/>
                      </a:lnTo>
                      <a:cubicBezTo>
                        <a:pt x="359204" y="89161"/>
                        <a:pt x="360522" y="91516"/>
                        <a:pt x="362768" y="92484"/>
                      </a:cubicBezTo>
                      <a:cubicBezTo>
                        <a:pt x="367008" y="94636"/>
                        <a:pt x="371079" y="97120"/>
                        <a:pt x="374931" y="99916"/>
                      </a:cubicBezTo>
                      <a:cubicBezTo>
                        <a:pt x="377414" y="100610"/>
                        <a:pt x="380083" y="99746"/>
                        <a:pt x="381687" y="97720"/>
                      </a:cubicBezTo>
                      <a:lnTo>
                        <a:pt x="424931" y="54645"/>
                      </a:lnTo>
                      <a:cubicBezTo>
                        <a:pt x="429779" y="49253"/>
                        <a:pt x="437009" y="46652"/>
                        <a:pt x="444188" y="47720"/>
                      </a:cubicBezTo>
                      <a:cubicBezTo>
                        <a:pt x="449729" y="49022"/>
                        <a:pt x="454222" y="53022"/>
                        <a:pt x="456181" y="58362"/>
                      </a:cubicBezTo>
                      <a:lnTo>
                        <a:pt x="471891" y="99072"/>
                      </a:lnTo>
                      <a:cubicBezTo>
                        <a:pt x="475117" y="110230"/>
                        <a:pt x="472719" y="122258"/>
                        <a:pt x="465472" y="131335"/>
                      </a:cubicBezTo>
                      <a:lnTo>
                        <a:pt x="423749" y="185052"/>
                      </a:lnTo>
                      <a:cubicBezTo>
                        <a:pt x="420032" y="190268"/>
                        <a:pt x="417820" y="196402"/>
                        <a:pt x="417330" y="202789"/>
                      </a:cubicBezTo>
                      <a:cubicBezTo>
                        <a:pt x="417482" y="213733"/>
                        <a:pt x="416975" y="224676"/>
                        <a:pt x="415809" y="235559"/>
                      </a:cubicBezTo>
                      <a:cubicBezTo>
                        <a:pt x="415809" y="237249"/>
                        <a:pt x="417161" y="237418"/>
                        <a:pt x="418005" y="237418"/>
                      </a:cubicBezTo>
                      <a:lnTo>
                        <a:pt x="447398" y="237418"/>
                      </a:lnTo>
                      <a:cubicBezTo>
                        <a:pt x="453969" y="237244"/>
                        <a:pt x="460236" y="240188"/>
                        <a:pt x="464290" y="245357"/>
                      </a:cubicBezTo>
                      <a:cubicBezTo>
                        <a:pt x="467972" y="250566"/>
                        <a:pt x="468918" y="257235"/>
                        <a:pt x="466823" y="263262"/>
                      </a:cubicBezTo>
                      <a:lnTo>
                        <a:pt x="444019" y="336236"/>
                      </a:lnTo>
                      <a:cubicBezTo>
                        <a:pt x="439864" y="347944"/>
                        <a:pt x="430489" y="357056"/>
                        <a:pt x="418681" y="360899"/>
                      </a:cubicBezTo>
                      <a:lnTo>
                        <a:pt x="384897" y="371541"/>
                      </a:lnTo>
                      <a:cubicBezTo>
                        <a:pt x="378850" y="373880"/>
                        <a:pt x="373731" y="378157"/>
                        <a:pt x="370370" y="383703"/>
                      </a:cubicBezTo>
                      <a:cubicBezTo>
                        <a:pt x="363951" y="396372"/>
                        <a:pt x="356856" y="408872"/>
                        <a:pt x="349424" y="421034"/>
                      </a:cubicBezTo>
                      <a:cubicBezTo>
                        <a:pt x="346484" y="426158"/>
                        <a:pt x="345133" y="432036"/>
                        <a:pt x="345538" y="437926"/>
                      </a:cubicBezTo>
                      <a:lnTo>
                        <a:pt x="355336" y="479988"/>
                      </a:lnTo>
                      <a:cubicBezTo>
                        <a:pt x="357109" y="491427"/>
                        <a:pt x="353697" y="503060"/>
                        <a:pt x="346045" y="511745"/>
                      </a:cubicBezTo>
                      <a:lnTo>
                        <a:pt x="297903" y="566475"/>
                      </a:lnTo>
                      <a:cubicBezTo>
                        <a:pt x="293494" y="572081"/>
                        <a:pt x="286619" y="575174"/>
                        <a:pt x="279490" y="574752"/>
                      </a:cubicBezTo>
                      <a:cubicBezTo>
                        <a:pt x="273950" y="574227"/>
                        <a:pt x="269017" y="571005"/>
                        <a:pt x="266315" y="566137"/>
                      </a:cubicBezTo>
                      <a:lnTo>
                        <a:pt x="249422" y="536576"/>
                      </a:lnTo>
                      <a:cubicBezTo>
                        <a:pt x="249422" y="536576"/>
                        <a:pt x="247902" y="536576"/>
                        <a:pt x="245875" y="538772"/>
                      </a:cubicBezTo>
                      <a:cubicBezTo>
                        <a:pt x="238443" y="544177"/>
                        <a:pt x="231179" y="548907"/>
                        <a:pt x="224084" y="553130"/>
                      </a:cubicBezTo>
                      <a:cubicBezTo>
                        <a:pt x="218054" y="556814"/>
                        <a:pt x="213155" y="562070"/>
                        <a:pt x="209895" y="568333"/>
                      </a:cubicBezTo>
                      <a:lnTo>
                        <a:pt x="184726" y="634381"/>
                      </a:lnTo>
                      <a:cubicBezTo>
                        <a:pt x="179844" y="645449"/>
                        <a:pt x="169895" y="653452"/>
                        <a:pt x="158036" y="655834"/>
                      </a:cubicBezTo>
                      <a:lnTo>
                        <a:pt x="121212" y="661577"/>
                      </a:lnTo>
                      <a:close/>
                      <a:moveTo>
                        <a:pt x="96887" y="541475"/>
                      </a:moveTo>
                      <a:cubicBezTo>
                        <a:pt x="101590" y="541446"/>
                        <a:pt x="106190" y="542860"/>
                        <a:pt x="110063" y="545529"/>
                      </a:cubicBezTo>
                      <a:cubicBezTo>
                        <a:pt x="112943" y="547590"/>
                        <a:pt x="115994" y="549397"/>
                        <a:pt x="119185" y="550934"/>
                      </a:cubicBezTo>
                      <a:cubicBezTo>
                        <a:pt x="129833" y="556117"/>
                        <a:pt x="135555" y="567911"/>
                        <a:pt x="133036" y="579482"/>
                      </a:cubicBezTo>
                      <a:lnTo>
                        <a:pt x="117833" y="641645"/>
                      </a:lnTo>
                      <a:lnTo>
                        <a:pt x="153813" y="636239"/>
                      </a:lnTo>
                      <a:cubicBezTo>
                        <a:pt x="158695" y="635134"/>
                        <a:pt x="162851" y="631918"/>
                        <a:pt x="165131" y="627455"/>
                      </a:cubicBezTo>
                      <a:lnTo>
                        <a:pt x="190469" y="561238"/>
                      </a:lnTo>
                      <a:cubicBezTo>
                        <a:pt x="195402" y="550711"/>
                        <a:pt x="203409" y="541933"/>
                        <a:pt x="213442" y="536069"/>
                      </a:cubicBezTo>
                      <a:cubicBezTo>
                        <a:pt x="220385" y="531997"/>
                        <a:pt x="227091" y="527540"/>
                        <a:pt x="233544" y="522725"/>
                      </a:cubicBezTo>
                      <a:cubicBezTo>
                        <a:pt x="239237" y="518304"/>
                        <a:pt x="246534" y="516468"/>
                        <a:pt x="253646" y="517657"/>
                      </a:cubicBezTo>
                      <a:cubicBezTo>
                        <a:pt x="258831" y="518681"/>
                        <a:pt x="263308" y="521880"/>
                        <a:pt x="265977" y="526441"/>
                      </a:cubicBezTo>
                      <a:lnTo>
                        <a:pt x="282869" y="554144"/>
                      </a:lnTo>
                      <a:cubicBezTo>
                        <a:pt x="282869" y="554144"/>
                        <a:pt x="282869" y="554144"/>
                        <a:pt x="282869" y="554144"/>
                      </a:cubicBezTo>
                      <a:lnTo>
                        <a:pt x="330842" y="499582"/>
                      </a:lnTo>
                      <a:cubicBezTo>
                        <a:pt x="334288" y="495741"/>
                        <a:pt x="336096" y="490716"/>
                        <a:pt x="335910" y="485562"/>
                      </a:cubicBezTo>
                      <a:lnTo>
                        <a:pt x="326112" y="443501"/>
                      </a:lnTo>
                      <a:cubicBezTo>
                        <a:pt x="324018" y="432534"/>
                        <a:pt x="325994" y="421181"/>
                        <a:pt x="331687" y="411575"/>
                      </a:cubicBezTo>
                      <a:cubicBezTo>
                        <a:pt x="338782" y="400088"/>
                        <a:pt x="345538" y="387926"/>
                        <a:pt x="351788" y="375595"/>
                      </a:cubicBezTo>
                      <a:cubicBezTo>
                        <a:pt x="357616" y="365388"/>
                        <a:pt x="366907" y="357601"/>
                        <a:pt x="377971" y="353635"/>
                      </a:cubicBezTo>
                      <a:lnTo>
                        <a:pt x="411755" y="342993"/>
                      </a:lnTo>
                      <a:cubicBezTo>
                        <a:pt x="416924" y="341093"/>
                        <a:pt x="421130" y="337199"/>
                        <a:pt x="423411" y="332182"/>
                      </a:cubicBezTo>
                      <a:lnTo>
                        <a:pt x="447398" y="259546"/>
                      </a:lnTo>
                      <a:lnTo>
                        <a:pt x="417836" y="259546"/>
                      </a:lnTo>
                      <a:cubicBezTo>
                        <a:pt x="411434" y="259646"/>
                        <a:pt x="405286" y="257002"/>
                        <a:pt x="400944" y="252283"/>
                      </a:cubicBezTo>
                      <a:cubicBezTo>
                        <a:pt x="396806" y="247690"/>
                        <a:pt x="394897" y="241516"/>
                        <a:pt x="395708" y="235390"/>
                      </a:cubicBezTo>
                      <a:cubicBezTo>
                        <a:pt x="396890" y="225358"/>
                        <a:pt x="397346" y="215252"/>
                        <a:pt x="397059" y="205154"/>
                      </a:cubicBezTo>
                      <a:cubicBezTo>
                        <a:pt x="397532" y="194192"/>
                        <a:pt x="401231" y="183615"/>
                        <a:pt x="407701" y="174748"/>
                      </a:cubicBezTo>
                      <a:lnTo>
                        <a:pt x="449931" y="120355"/>
                      </a:lnTo>
                      <a:cubicBezTo>
                        <a:pt x="452786" y="116656"/>
                        <a:pt x="454053" y="111982"/>
                        <a:pt x="453479" y="107349"/>
                      </a:cubicBezTo>
                      <a:lnTo>
                        <a:pt x="439120" y="70017"/>
                      </a:lnTo>
                      <a:lnTo>
                        <a:pt x="395877" y="113092"/>
                      </a:lnTo>
                      <a:cubicBezTo>
                        <a:pt x="387498" y="122168"/>
                        <a:pt x="373799" y="123881"/>
                        <a:pt x="363444" y="117146"/>
                      </a:cubicBezTo>
                      <a:cubicBezTo>
                        <a:pt x="360572" y="115031"/>
                        <a:pt x="357515" y="113166"/>
                        <a:pt x="354322" y="111572"/>
                      </a:cubicBezTo>
                      <a:cubicBezTo>
                        <a:pt x="343646" y="106497"/>
                        <a:pt x="337903" y="94725"/>
                        <a:pt x="340471" y="83193"/>
                      </a:cubicBezTo>
                      <a:lnTo>
                        <a:pt x="355674" y="20861"/>
                      </a:lnTo>
                      <a:lnTo>
                        <a:pt x="319694" y="26436"/>
                      </a:lnTo>
                      <a:cubicBezTo>
                        <a:pt x="314812" y="27540"/>
                        <a:pt x="310656" y="30758"/>
                        <a:pt x="308376" y="35220"/>
                      </a:cubicBezTo>
                      <a:lnTo>
                        <a:pt x="283038" y="101436"/>
                      </a:lnTo>
                      <a:cubicBezTo>
                        <a:pt x="278240" y="111847"/>
                        <a:pt x="270419" y="120563"/>
                        <a:pt x="260571" y="126437"/>
                      </a:cubicBezTo>
                      <a:cubicBezTo>
                        <a:pt x="253983" y="130491"/>
                        <a:pt x="247227" y="134883"/>
                        <a:pt x="240470" y="139781"/>
                      </a:cubicBezTo>
                      <a:cubicBezTo>
                        <a:pt x="234828" y="144339"/>
                        <a:pt x="227514" y="146248"/>
                        <a:pt x="220368" y="145018"/>
                      </a:cubicBezTo>
                      <a:cubicBezTo>
                        <a:pt x="215216" y="143933"/>
                        <a:pt x="210740" y="140751"/>
                        <a:pt x="208037" y="136234"/>
                      </a:cubicBezTo>
                      <a:lnTo>
                        <a:pt x="191145" y="108362"/>
                      </a:lnTo>
                      <a:lnTo>
                        <a:pt x="191145" y="109207"/>
                      </a:lnTo>
                      <a:lnTo>
                        <a:pt x="143171" y="163768"/>
                      </a:lnTo>
                      <a:cubicBezTo>
                        <a:pt x="139753" y="167689"/>
                        <a:pt x="137942" y="172758"/>
                        <a:pt x="138104" y="177957"/>
                      </a:cubicBezTo>
                      <a:lnTo>
                        <a:pt x="147901" y="220019"/>
                      </a:lnTo>
                      <a:cubicBezTo>
                        <a:pt x="149574" y="230846"/>
                        <a:pt x="147361" y="241916"/>
                        <a:pt x="141651" y="251269"/>
                      </a:cubicBezTo>
                      <a:cubicBezTo>
                        <a:pt x="134557" y="262756"/>
                        <a:pt x="127800" y="274918"/>
                        <a:pt x="121550" y="287249"/>
                      </a:cubicBezTo>
                      <a:cubicBezTo>
                        <a:pt x="115712" y="297516"/>
                        <a:pt x="106348" y="305317"/>
                        <a:pt x="95198" y="309209"/>
                      </a:cubicBezTo>
                      <a:lnTo>
                        <a:pt x="61414" y="320020"/>
                      </a:lnTo>
                      <a:cubicBezTo>
                        <a:pt x="56280" y="321896"/>
                        <a:pt x="52093" y="325719"/>
                        <a:pt x="49758" y="330662"/>
                      </a:cubicBezTo>
                      <a:lnTo>
                        <a:pt x="25941" y="403635"/>
                      </a:lnTo>
                      <a:lnTo>
                        <a:pt x="55502" y="403635"/>
                      </a:lnTo>
                      <a:cubicBezTo>
                        <a:pt x="61927" y="403446"/>
                        <a:pt x="68110" y="406105"/>
                        <a:pt x="72394" y="410899"/>
                      </a:cubicBezTo>
                      <a:cubicBezTo>
                        <a:pt x="76547" y="415480"/>
                        <a:pt x="78465" y="421663"/>
                        <a:pt x="77630" y="427791"/>
                      </a:cubicBezTo>
                      <a:cubicBezTo>
                        <a:pt x="76532" y="437830"/>
                        <a:pt x="76081" y="447930"/>
                        <a:pt x="76279" y="458028"/>
                      </a:cubicBezTo>
                      <a:cubicBezTo>
                        <a:pt x="75880" y="468954"/>
                        <a:pt x="72169" y="479499"/>
                        <a:pt x="65637" y="488265"/>
                      </a:cubicBezTo>
                      <a:lnTo>
                        <a:pt x="23913" y="541981"/>
                      </a:lnTo>
                      <a:cubicBezTo>
                        <a:pt x="21098" y="545698"/>
                        <a:pt x="19827" y="550358"/>
                        <a:pt x="20366" y="554988"/>
                      </a:cubicBezTo>
                      <a:lnTo>
                        <a:pt x="34724" y="592489"/>
                      </a:lnTo>
                      <a:lnTo>
                        <a:pt x="78306" y="549583"/>
                      </a:lnTo>
                      <a:cubicBezTo>
                        <a:pt x="83233" y="544601"/>
                        <a:pt x="89884" y="541699"/>
                        <a:pt x="96887" y="541475"/>
                      </a:cubicBezTo>
                      <a:close/>
                      <a:moveTo>
                        <a:pt x="184388" y="479143"/>
                      </a:moveTo>
                      <a:cubicBezTo>
                        <a:pt x="181010" y="479408"/>
                        <a:pt x="177631" y="479408"/>
                        <a:pt x="174253" y="479143"/>
                      </a:cubicBezTo>
                      <a:cubicBezTo>
                        <a:pt x="155013" y="475352"/>
                        <a:pt x="139312" y="461464"/>
                        <a:pt x="133205" y="442825"/>
                      </a:cubicBezTo>
                      <a:cubicBezTo>
                        <a:pt x="113272" y="390797"/>
                        <a:pt x="140807" y="301270"/>
                        <a:pt x="195875" y="238600"/>
                      </a:cubicBezTo>
                      <a:cubicBezTo>
                        <a:pt x="229659" y="199748"/>
                        <a:pt x="268679" y="179816"/>
                        <a:pt x="299085" y="185221"/>
                      </a:cubicBezTo>
                      <a:cubicBezTo>
                        <a:pt x="318325" y="189012"/>
                        <a:pt x="334018" y="202900"/>
                        <a:pt x="340133" y="221539"/>
                      </a:cubicBezTo>
                      <a:cubicBezTo>
                        <a:pt x="360066" y="273398"/>
                        <a:pt x="332532" y="363095"/>
                        <a:pt x="277463" y="425595"/>
                      </a:cubicBezTo>
                      <a:cubicBezTo>
                        <a:pt x="247227" y="459548"/>
                        <a:pt x="213442" y="479143"/>
                        <a:pt x="184388" y="479143"/>
                      </a:cubicBezTo>
                      <a:close/>
                      <a:moveTo>
                        <a:pt x="288781" y="203296"/>
                      </a:moveTo>
                      <a:cubicBezTo>
                        <a:pt x="266315" y="203296"/>
                        <a:pt x="238105" y="220188"/>
                        <a:pt x="210740" y="250931"/>
                      </a:cubicBezTo>
                      <a:cubicBezTo>
                        <a:pt x="161922" y="306506"/>
                        <a:pt x="134894" y="390797"/>
                        <a:pt x="151786" y="434886"/>
                      </a:cubicBezTo>
                      <a:cubicBezTo>
                        <a:pt x="155266" y="447035"/>
                        <a:pt x="165233" y="456224"/>
                        <a:pt x="177631" y="458704"/>
                      </a:cubicBezTo>
                      <a:cubicBezTo>
                        <a:pt x="200773" y="462758"/>
                        <a:pt x="233375" y="444852"/>
                        <a:pt x="262092" y="411744"/>
                      </a:cubicBezTo>
                      <a:cubicBezTo>
                        <a:pt x="311754" y="355155"/>
                        <a:pt x="338275" y="272722"/>
                        <a:pt x="321045" y="227789"/>
                      </a:cubicBezTo>
                      <a:cubicBezTo>
                        <a:pt x="317616" y="215576"/>
                        <a:pt x="307633" y="206311"/>
                        <a:pt x="295200" y="203802"/>
                      </a:cubicBezTo>
                      <a:cubicBezTo>
                        <a:pt x="293072" y="203485"/>
                        <a:pt x="290926" y="203314"/>
                        <a:pt x="288781" y="203296"/>
                      </a:cubicBezTo>
                      <a:close/>
                    </a:path>
                  </a:pathLst>
                </a:custGeom>
                <a:grpFill/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</p:grpSp>
        <p:grpSp>
          <p:nvGrpSpPr>
            <p:cNvPr id="4108" name="Gráfico 1">
              <a:extLst>
                <a:ext uri="{FF2B5EF4-FFF2-40B4-BE49-F238E27FC236}">
                  <a16:creationId xmlns:a16="http://schemas.microsoft.com/office/drawing/2014/main" id="{1D8D7DE7-0602-7160-A556-9A40E257C2A5}"/>
                </a:ext>
              </a:extLst>
            </p:cNvPr>
            <p:cNvGrpSpPr/>
            <p:nvPr/>
          </p:nvGrpSpPr>
          <p:grpSpPr>
            <a:xfrm>
              <a:off x="9403042" y="1815113"/>
              <a:ext cx="5934524" cy="6168727"/>
              <a:chOff x="9403042" y="1815113"/>
              <a:chExt cx="5934524" cy="6168727"/>
            </a:xfrm>
          </p:grpSpPr>
          <p:sp>
            <p:nvSpPr>
              <p:cNvPr id="4109" name="Forma Livre: Forma 4108">
                <a:extLst>
                  <a:ext uri="{FF2B5EF4-FFF2-40B4-BE49-F238E27FC236}">
                    <a16:creationId xmlns:a16="http://schemas.microsoft.com/office/drawing/2014/main" id="{0C0B2163-CD5D-CADA-FEBA-2A563EB75CAF}"/>
                  </a:ext>
                </a:extLst>
              </p:cNvPr>
              <p:cNvSpPr/>
              <p:nvPr/>
            </p:nvSpPr>
            <p:spPr>
              <a:xfrm>
                <a:off x="9671968" y="4642380"/>
                <a:ext cx="5665598" cy="3341461"/>
              </a:xfrm>
              <a:custGeom>
                <a:avLst/>
                <a:gdLst>
                  <a:gd name="connsiteX0" fmla="*/ 1 w 5665598"/>
                  <a:gd name="connsiteY0" fmla="*/ 2030878 h 3341461"/>
                  <a:gd name="connsiteX1" fmla="*/ 89697 w 5665598"/>
                  <a:gd name="connsiteY1" fmla="*/ 2147433 h 3341461"/>
                  <a:gd name="connsiteX2" fmla="*/ 2120462 w 5665598"/>
                  <a:gd name="connsiteY2" fmla="*/ 3319911 h 3341461"/>
                  <a:gd name="connsiteX3" fmla="*/ 2299855 w 5665598"/>
                  <a:gd name="connsiteY3" fmla="*/ 3319911 h 3341461"/>
                  <a:gd name="connsiteX4" fmla="*/ 5575902 w 5665598"/>
                  <a:gd name="connsiteY4" fmla="*/ 1428000 h 3341461"/>
                  <a:gd name="connsiteX5" fmla="*/ 5665599 w 5665598"/>
                  <a:gd name="connsiteY5" fmla="*/ 1309756 h 3341461"/>
                  <a:gd name="connsiteX6" fmla="*/ 5575902 w 5665598"/>
                  <a:gd name="connsiteY6" fmla="*/ 1194214 h 3341461"/>
                  <a:gd name="connsiteX7" fmla="*/ 3545138 w 5665598"/>
                  <a:gd name="connsiteY7" fmla="*/ 21398 h 3341461"/>
                  <a:gd name="connsiteX8" fmla="*/ 3365745 w 5665598"/>
                  <a:gd name="connsiteY8" fmla="*/ 21398 h 3341461"/>
                  <a:gd name="connsiteX9" fmla="*/ 89529 w 5665598"/>
                  <a:gd name="connsiteY9" fmla="*/ 1913309 h 3341461"/>
                  <a:gd name="connsiteX10" fmla="*/ 1 w 5665598"/>
                  <a:gd name="connsiteY10" fmla="*/ 2030878 h 3341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65598" h="3341461">
                    <a:moveTo>
                      <a:pt x="1" y="2030878"/>
                    </a:moveTo>
                    <a:cubicBezTo>
                      <a:pt x="1" y="2084426"/>
                      <a:pt x="40035" y="2118886"/>
                      <a:pt x="89697" y="2147433"/>
                    </a:cubicBezTo>
                    <a:lnTo>
                      <a:pt x="2120462" y="3319911"/>
                    </a:lnTo>
                    <a:cubicBezTo>
                      <a:pt x="2176813" y="3348645"/>
                      <a:pt x="2243503" y="3348645"/>
                      <a:pt x="2299855" y="3319911"/>
                    </a:cubicBezTo>
                    <a:lnTo>
                      <a:pt x="5575902" y="1428000"/>
                    </a:lnTo>
                    <a:cubicBezTo>
                      <a:pt x="5625565" y="1399453"/>
                      <a:pt x="5665599" y="1362628"/>
                      <a:pt x="5665599" y="1309756"/>
                    </a:cubicBezTo>
                    <a:cubicBezTo>
                      <a:pt x="5665599" y="1256884"/>
                      <a:pt x="5625565" y="1222931"/>
                      <a:pt x="5575902" y="1194214"/>
                    </a:cubicBezTo>
                    <a:lnTo>
                      <a:pt x="3545138" y="21398"/>
                    </a:lnTo>
                    <a:cubicBezTo>
                      <a:pt x="3488752" y="-7133"/>
                      <a:pt x="3422130" y="-7133"/>
                      <a:pt x="3365745" y="21398"/>
                    </a:cubicBezTo>
                    <a:lnTo>
                      <a:pt x="89529" y="1913309"/>
                    </a:lnTo>
                    <a:cubicBezTo>
                      <a:pt x="40035" y="1941519"/>
                      <a:pt x="-168" y="1977161"/>
                      <a:pt x="1" y="2030878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0" name="Forma Livre: Forma 4109">
                <a:extLst>
                  <a:ext uri="{FF2B5EF4-FFF2-40B4-BE49-F238E27FC236}">
                    <a16:creationId xmlns:a16="http://schemas.microsoft.com/office/drawing/2014/main" id="{844A6D1E-28F8-058D-CBF7-DD732E0DA38D}"/>
                  </a:ext>
                </a:extLst>
              </p:cNvPr>
              <p:cNvSpPr/>
              <p:nvPr/>
            </p:nvSpPr>
            <p:spPr>
              <a:xfrm>
                <a:off x="9724376" y="4642380"/>
                <a:ext cx="5560740" cy="3210395"/>
              </a:xfrm>
              <a:custGeom>
                <a:avLst/>
                <a:gdLst>
                  <a:gd name="connsiteX0" fmla="*/ 37120 w 5560740"/>
                  <a:gd name="connsiteY0" fmla="*/ 2016520 h 3210395"/>
                  <a:gd name="connsiteX1" fmla="*/ 2068053 w 5560740"/>
                  <a:gd name="connsiteY1" fmla="*/ 3188998 h 3210395"/>
                  <a:gd name="connsiteX2" fmla="*/ 2247447 w 5560740"/>
                  <a:gd name="connsiteY2" fmla="*/ 3188998 h 3210395"/>
                  <a:gd name="connsiteX3" fmla="*/ 5523494 w 5560740"/>
                  <a:gd name="connsiteY3" fmla="*/ 1297087 h 3210395"/>
                  <a:gd name="connsiteX4" fmla="*/ 5523494 w 5560740"/>
                  <a:gd name="connsiteY4" fmla="*/ 1193370 h 3210395"/>
                  <a:gd name="connsiteX5" fmla="*/ 3492730 w 5560740"/>
                  <a:gd name="connsiteY5" fmla="*/ 21398 h 3210395"/>
                  <a:gd name="connsiteX6" fmla="*/ 3313336 w 5560740"/>
                  <a:gd name="connsiteY6" fmla="*/ 21398 h 3210395"/>
                  <a:gd name="connsiteX7" fmla="*/ 37120 w 5560740"/>
                  <a:gd name="connsiteY7" fmla="*/ 1913309 h 3210395"/>
                  <a:gd name="connsiteX8" fmla="*/ 37120 w 5560740"/>
                  <a:gd name="connsiteY8" fmla="*/ 2016520 h 3210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60740" h="3210395">
                    <a:moveTo>
                      <a:pt x="37120" y="2016520"/>
                    </a:moveTo>
                    <a:lnTo>
                      <a:pt x="2068053" y="3188998"/>
                    </a:lnTo>
                    <a:cubicBezTo>
                      <a:pt x="2124439" y="3217529"/>
                      <a:pt x="2191061" y="3217529"/>
                      <a:pt x="2247447" y="3188998"/>
                    </a:cubicBezTo>
                    <a:lnTo>
                      <a:pt x="5523494" y="1297087"/>
                    </a:lnTo>
                    <a:cubicBezTo>
                      <a:pt x="5573157" y="1268371"/>
                      <a:pt x="5573157" y="1222086"/>
                      <a:pt x="5523494" y="1193370"/>
                    </a:cubicBezTo>
                    <a:lnTo>
                      <a:pt x="3492730" y="21398"/>
                    </a:lnTo>
                    <a:cubicBezTo>
                      <a:pt x="3436344" y="-7133"/>
                      <a:pt x="3369722" y="-7133"/>
                      <a:pt x="3313336" y="21398"/>
                    </a:cubicBezTo>
                    <a:lnTo>
                      <a:pt x="37120" y="1913309"/>
                    </a:lnTo>
                    <a:cubicBezTo>
                      <a:pt x="-12373" y="1941519"/>
                      <a:pt x="-12373" y="1987972"/>
                      <a:pt x="37120" y="2016520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1" name="Forma Livre: Forma 4110">
                <a:extLst>
                  <a:ext uri="{FF2B5EF4-FFF2-40B4-BE49-F238E27FC236}">
                    <a16:creationId xmlns:a16="http://schemas.microsoft.com/office/drawing/2014/main" id="{F42E04D1-0C38-A00E-DDE9-1C4E989700D4}"/>
                  </a:ext>
                </a:extLst>
              </p:cNvPr>
              <p:cNvSpPr/>
              <p:nvPr/>
            </p:nvSpPr>
            <p:spPr>
              <a:xfrm>
                <a:off x="9671968" y="6559912"/>
                <a:ext cx="2210664" cy="1423869"/>
              </a:xfrm>
              <a:custGeom>
                <a:avLst/>
                <a:gdLst>
                  <a:gd name="connsiteX0" fmla="*/ 2210665 w 2210664"/>
                  <a:gd name="connsiteY0" fmla="*/ 1293087 h 1423869"/>
                  <a:gd name="connsiteX1" fmla="*/ 2210665 w 2210664"/>
                  <a:gd name="connsiteY1" fmla="*/ 1423832 h 1423869"/>
                  <a:gd name="connsiteX2" fmla="*/ 2120968 w 2210664"/>
                  <a:gd name="connsiteY2" fmla="*/ 1402548 h 1423869"/>
                  <a:gd name="connsiteX3" fmla="*/ 89697 w 2210664"/>
                  <a:gd name="connsiteY3" fmla="*/ 230577 h 1423869"/>
                  <a:gd name="connsiteX4" fmla="*/ 0 w 2210664"/>
                  <a:gd name="connsiteY4" fmla="*/ 114021 h 1423869"/>
                  <a:gd name="connsiteX5" fmla="*/ 82602 w 2210664"/>
                  <a:gd name="connsiteY5" fmla="*/ 0 h 1423869"/>
                  <a:gd name="connsiteX6" fmla="*/ 89697 w 2210664"/>
                  <a:gd name="connsiteY6" fmla="*/ 99663 h 1423869"/>
                  <a:gd name="connsiteX7" fmla="*/ 2120461 w 2210664"/>
                  <a:gd name="connsiteY7" fmla="*/ 1272141 h 1423869"/>
                  <a:gd name="connsiteX8" fmla="*/ 2210665 w 2210664"/>
                  <a:gd name="connsiteY8" fmla="*/ 1293087 h 1423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10664" h="1423869">
                    <a:moveTo>
                      <a:pt x="2210665" y="1293087"/>
                    </a:moveTo>
                    <a:lnTo>
                      <a:pt x="2210665" y="1423832"/>
                    </a:lnTo>
                    <a:cubicBezTo>
                      <a:pt x="2179448" y="1424457"/>
                      <a:pt x="2148586" y="1417126"/>
                      <a:pt x="2120968" y="1402548"/>
                    </a:cubicBezTo>
                    <a:lnTo>
                      <a:pt x="89697" y="230577"/>
                    </a:lnTo>
                    <a:cubicBezTo>
                      <a:pt x="40034" y="202029"/>
                      <a:pt x="0" y="167569"/>
                      <a:pt x="0" y="114021"/>
                    </a:cubicBezTo>
                    <a:cubicBezTo>
                      <a:pt x="0" y="63345"/>
                      <a:pt x="35980" y="28548"/>
                      <a:pt x="82602" y="0"/>
                    </a:cubicBezTo>
                    <a:cubicBezTo>
                      <a:pt x="44088" y="27196"/>
                      <a:pt x="43413" y="72974"/>
                      <a:pt x="89697" y="99663"/>
                    </a:cubicBezTo>
                    <a:lnTo>
                      <a:pt x="2120461" y="1272141"/>
                    </a:lnTo>
                    <a:cubicBezTo>
                      <a:pt x="2148232" y="1286753"/>
                      <a:pt x="2179296" y="1293966"/>
                      <a:pt x="2210665" y="1293087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2" name="Forma Livre: Forma 4111">
                <a:extLst>
                  <a:ext uri="{FF2B5EF4-FFF2-40B4-BE49-F238E27FC236}">
                    <a16:creationId xmlns:a16="http://schemas.microsoft.com/office/drawing/2014/main" id="{69BAC61F-2080-CFD2-8FFE-8B0A1C9FE25A}"/>
                  </a:ext>
                </a:extLst>
              </p:cNvPr>
              <p:cNvSpPr/>
              <p:nvPr/>
            </p:nvSpPr>
            <p:spPr>
              <a:xfrm>
                <a:off x="10021233" y="4822563"/>
                <a:ext cx="3239877" cy="1868097"/>
              </a:xfrm>
              <a:custGeom>
                <a:avLst/>
                <a:gdLst>
                  <a:gd name="connsiteX0" fmla="*/ 17462 w 3239877"/>
                  <a:gd name="connsiteY0" fmla="*/ 1748329 h 1868097"/>
                  <a:gd name="connsiteX1" fmla="*/ 3028135 w 3239877"/>
                  <a:gd name="connsiteY1" fmla="*/ 10135 h 1868097"/>
                  <a:gd name="connsiteX2" fmla="*/ 3112595 w 3239877"/>
                  <a:gd name="connsiteY2" fmla="*/ 10135 h 1868097"/>
                  <a:gd name="connsiteX3" fmla="*/ 3222394 w 3239877"/>
                  <a:gd name="connsiteY3" fmla="*/ 71622 h 1868097"/>
                  <a:gd name="connsiteX4" fmla="*/ 3222394 w 3239877"/>
                  <a:gd name="connsiteY4" fmla="*/ 120441 h 1868097"/>
                  <a:gd name="connsiteX5" fmla="*/ 211214 w 3239877"/>
                  <a:gd name="connsiteY5" fmla="*/ 1858127 h 1868097"/>
                  <a:gd name="connsiteX6" fmla="*/ 126754 w 3239877"/>
                  <a:gd name="connsiteY6" fmla="*/ 1858127 h 1868097"/>
                  <a:gd name="connsiteX7" fmla="*/ 17631 w 3239877"/>
                  <a:gd name="connsiteY7" fmla="*/ 1796809 h 1868097"/>
                  <a:gd name="connsiteX8" fmla="*/ 17462 w 3239877"/>
                  <a:gd name="connsiteY8" fmla="*/ 1748329 h 186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9877" h="1868097">
                    <a:moveTo>
                      <a:pt x="17462" y="1748329"/>
                    </a:moveTo>
                    <a:lnTo>
                      <a:pt x="3028135" y="10135"/>
                    </a:lnTo>
                    <a:cubicBezTo>
                      <a:pt x="3054672" y="-3378"/>
                      <a:pt x="3086058" y="-3378"/>
                      <a:pt x="3112595" y="10135"/>
                    </a:cubicBezTo>
                    <a:lnTo>
                      <a:pt x="3222394" y="71622"/>
                    </a:lnTo>
                    <a:cubicBezTo>
                      <a:pt x="3245705" y="85136"/>
                      <a:pt x="3245705" y="107096"/>
                      <a:pt x="3222394" y="120441"/>
                    </a:cubicBezTo>
                    <a:lnTo>
                      <a:pt x="211214" y="1858127"/>
                    </a:lnTo>
                    <a:cubicBezTo>
                      <a:pt x="184626" y="1871421"/>
                      <a:pt x="153342" y="1871421"/>
                      <a:pt x="126754" y="1858127"/>
                    </a:cubicBezTo>
                    <a:lnTo>
                      <a:pt x="17631" y="1796809"/>
                    </a:lnTo>
                    <a:cubicBezTo>
                      <a:pt x="-5849" y="1783296"/>
                      <a:pt x="-5849" y="1761505"/>
                      <a:pt x="17462" y="1748329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3" name="Forma Livre: Forma 4112">
                <a:extLst>
                  <a:ext uri="{FF2B5EF4-FFF2-40B4-BE49-F238E27FC236}">
                    <a16:creationId xmlns:a16="http://schemas.microsoft.com/office/drawing/2014/main" id="{4A33FCB2-35A2-F2B0-B9E8-CC98F2B6894D}"/>
                  </a:ext>
                </a:extLst>
              </p:cNvPr>
              <p:cNvSpPr/>
              <p:nvPr/>
            </p:nvSpPr>
            <p:spPr>
              <a:xfrm>
                <a:off x="10314749" y="4995343"/>
                <a:ext cx="3903967" cy="2251509"/>
              </a:xfrm>
              <a:custGeom>
                <a:avLst/>
                <a:gdLst>
                  <a:gd name="connsiteX0" fmla="*/ 19557 w 3903967"/>
                  <a:gd name="connsiteY0" fmla="*/ 1749537 h 2251509"/>
                  <a:gd name="connsiteX1" fmla="*/ 3030230 w 3903967"/>
                  <a:gd name="connsiteY1" fmla="*/ 11344 h 2251509"/>
                  <a:gd name="connsiteX2" fmla="*/ 3107427 w 3903967"/>
                  <a:gd name="connsiteY2" fmla="*/ 7121 h 2251509"/>
                  <a:gd name="connsiteX3" fmla="*/ 3891050 w 3903967"/>
                  <a:gd name="connsiteY3" fmla="*/ 459659 h 2251509"/>
                  <a:gd name="connsiteX4" fmla="*/ 3883786 w 3903967"/>
                  <a:gd name="connsiteY4" fmla="*/ 504254 h 2251509"/>
                  <a:gd name="connsiteX5" fmla="*/ 876999 w 3903967"/>
                  <a:gd name="connsiteY5" fmla="*/ 2240083 h 2251509"/>
                  <a:gd name="connsiteX6" fmla="*/ 799633 w 3903967"/>
                  <a:gd name="connsiteY6" fmla="*/ 2244475 h 2251509"/>
                  <a:gd name="connsiteX7" fmla="*/ 12632 w 3903967"/>
                  <a:gd name="connsiteY7" fmla="*/ 1794132 h 2251509"/>
                  <a:gd name="connsiteX8" fmla="*/ 19557 w 3903967"/>
                  <a:gd name="connsiteY8" fmla="*/ 1749537 h 2251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03967" h="2251509">
                    <a:moveTo>
                      <a:pt x="19557" y="1749537"/>
                    </a:moveTo>
                    <a:lnTo>
                      <a:pt x="3030230" y="11344"/>
                    </a:lnTo>
                    <a:cubicBezTo>
                      <a:pt x="3053862" y="-2119"/>
                      <a:pt x="3082460" y="-3690"/>
                      <a:pt x="3107427" y="7121"/>
                    </a:cubicBezTo>
                    <a:lnTo>
                      <a:pt x="3891050" y="459659"/>
                    </a:lnTo>
                    <a:cubicBezTo>
                      <a:pt x="3910475" y="470808"/>
                      <a:pt x="3907942" y="490741"/>
                      <a:pt x="3883786" y="504254"/>
                    </a:cubicBezTo>
                    <a:lnTo>
                      <a:pt x="876999" y="2240083"/>
                    </a:lnTo>
                    <a:cubicBezTo>
                      <a:pt x="853316" y="2253580"/>
                      <a:pt x="824684" y="2255218"/>
                      <a:pt x="799633" y="2244475"/>
                    </a:cubicBezTo>
                    <a:lnTo>
                      <a:pt x="12632" y="1794132"/>
                    </a:lnTo>
                    <a:cubicBezTo>
                      <a:pt x="-6963" y="1782983"/>
                      <a:pt x="-3078" y="1763051"/>
                      <a:pt x="19557" y="1749537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4" name="Forma Livre: Forma 4113">
                <a:extLst>
                  <a:ext uri="{FF2B5EF4-FFF2-40B4-BE49-F238E27FC236}">
                    <a16:creationId xmlns:a16="http://schemas.microsoft.com/office/drawing/2014/main" id="{8C79DA17-1553-A198-3EB0-6C1516AE9392}"/>
                  </a:ext>
                </a:extLst>
              </p:cNvPr>
              <p:cNvSpPr/>
              <p:nvPr/>
            </p:nvSpPr>
            <p:spPr>
              <a:xfrm>
                <a:off x="10391105" y="5060952"/>
                <a:ext cx="3754094" cy="2148923"/>
              </a:xfrm>
              <a:custGeom>
                <a:avLst/>
                <a:gdLst>
                  <a:gd name="connsiteX0" fmla="*/ 2552012 w 3754094"/>
                  <a:gd name="connsiteY0" fmla="*/ 675809 h 2148923"/>
                  <a:gd name="connsiteX1" fmla="*/ 2646270 w 3754094"/>
                  <a:gd name="connsiteY1" fmla="*/ 621417 h 2148923"/>
                  <a:gd name="connsiteX2" fmla="*/ 2646270 w 3754094"/>
                  <a:gd name="connsiteY2" fmla="*/ 613478 h 2148923"/>
                  <a:gd name="connsiteX3" fmla="*/ 2556235 w 3754094"/>
                  <a:gd name="connsiteY3" fmla="*/ 561450 h 2148923"/>
                  <a:gd name="connsiteX4" fmla="*/ 2542553 w 3754094"/>
                  <a:gd name="connsiteY4" fmla="*/ 561450 h 2148923"/>
                  <a:gd name="connsiteX5" fmla="*/ 2448126 w 3754094"/>
                  <a:gd name="connsiteY5" fmla="*/ 615843 h 2148923"/>
                  <a:gd name="connsiteX6" fmla="*/ 2448126 w 3754094"/>
                  <a:gd name="connsiteY6" fmla="*/ 623782 h 2148923"/>
                  <a:gd name="connsiteX7" fmla="*/ 2538330 w 3754094"/>
                  <a:gd name="connsiteY7" fmla="*/ 675809 h 2148923"/>
                  <a:gd name="connsiteX8" fmla="*/ 2552012 w 3754094"/>
                  <a:gd name="connsiteY8" fmla="*/ 675809 h 2148923"/>
                  <a:gd name="connsiteX9" fmla="*/ 2414342 w 3754094"/>
                  <a:gd name="connsiteY9" fmla="*/ 487632 h 2148923"/>
                  <a:gd name="connsiteX10" fmla="*/ 2320084 w 3754094"/>
                  <a:gd name="connsiteY10" fmla="*/ 542025 h 2148923"/>
                  <a:gd name="connsiteX11" fmla="*/ 2319240 w 3754094"/>
                  <a:gd name="connsiteY11" fmla="*/ 549964 h 2148923"/>
                  <a:gd name="connsiteX12" fmla="*/ 2409443 w 3754094"/>
                  <a:gd name="connsiteY12" fmla="*/ 601991 h 2148923"/>
                  <a:gd name="connsiteX13" fmla="*/ 2423126 w 3754094"/>
                  <a:gd name="connsiteY13" fmla="*/ 601991 h 2148923"/>
                  <a:gd name="connsiteX14" fmla="*/ 2517384 w 3754094"/>
                  <a:gd name="connsiteY14" fmla="*/ 547599 h 2148923"/>
                  <a:gd name="connsiteX15" fmla="*/ 2517384 w 3754094"/>
                  <a:gd name="connsiteY15" fmla="*/ 539659 h 2148923"/>
                  <a:gd name="connsiteX16" fmla="*/ 2427180 w 3754094"/>
                  <a:gd name="connsiteY16" fmla="*/ 487632 h 2148923"/>
                  <a:gd name="connsiteX17" fmla="*/ 2414342 w 3754094"/>
                  <a:gd name="connsiteY17" fmla="*/ 487632 h 2148923"/>
                  <a:gd name="connsiteX18" fmla="*/ 2110285 w 3754094"/>
                  <a:gd name="connsiteY18" fmla="*/ 663309 h 2148923"/>
                  <a:gd name="connsiteX19" fmla="*/ 1950824 w 3754094"/>
                  <a:gd name="connsiteY19" fmla="*/ 755540 h 2148923"/>
                  <a:gd name="connsiteX20" fmla="*/ 1950824 w 3754094"/>
                  <a:gd name="connsiteY20" fmla="*/ 763310 h 2148923"/>
                  <a:gd name="connsiteX21" fmla="*/ 2041027 w 3754094"/>
                  <a:gd name="connsiteY21" fmla="*/ 815507 h 2148923"/>
                  <a:gd name="connsiteX22" fmla="*/ 2054710 w 3754094"/>
                  <a:gd name="connsiteY22" fmla="*/ 815507 h 2148923"/>
                  <a:gd name="connsiteX23" fmla="*/ 2214171 w 3754094"/>
                  <a:gd name="connsiteY23" fmla="*/ 723445 h 2148923"/>
                  <a:gd name="connsiteX24" fmla="*/ 2215016 w 3754094"/>
                  <a:gd name="connsiteY24" fmla="*/ 715506 h 2148923"/>
                  <a:gd name="connsiteX25" fmla="*/ 2124812 w 3754094"/>
                  <a:gd name="connsiteY25" fmla="*/ 663479 h 2148923"/>
                  <a:gd name="connsiteX26" fmla="*/ 2109778 w 3754094"/>
                  <a:gd name="connsiteY26" fmla="*/ 663309 h 2148923"/>
                  <a:gd name="connsiteX27" fmla="*/ 2277009 w 3754094"/>
                  <a:gd name="connsiteY27" fmla="*/ 567024 h 2148923"/>
                  <a:gd name="connsiteX28" fmla="*/ 2182752 w 3754094"/>
                  <a:gd name="connsiteY28" fmla="*/ 621586 h 2148923"/>
                  <a:gd name="connsiteX29" fmla="*/ 2182752 w 3754094"/>
                  <a:gd name="connsiteY29" fmla="*/ 629356 h 2148923"/>
                  <a:gd name="connsiteX30" fmla="*/ 2272786 w 3754094"/>
                  <a:gd name="connsiteY30" fmla="*/ 681553 h 2148923"/>
                  <a:gd name="connsiteX31" fmla="*/ 2286469 w 3754094"/>
                  <a:gd name="connsiteY31" fmla="*/ 681553 h 2148923"/>
                  <a:gd name="connsiteX32" fmla="*/ 2380727 w 3754094"/>
                  <a:gd name="connsiteY32" fmla="*/ 627160 h 2148923"/>
                  <a:gd name="connsiteX33" fmla="*/ 2381571 w 3754094"/>
                  <a:gd name="connsiteY33" fmla="*/ 619221 h 2148923"/>
                  <a:gd name="connsiteX34" fmla="*/ 2291368 w 3754094"/>
                  <a:gd name="connsiteY34" fmla="*/ 567194 h 2148923"/>
                  <a:gd name="connsiteX35" fmla="*/ 2276503 w 3754094"/>
                  <a:gd name="connsiteY35" fmla="*/ 567024 h 2148923"/>
                  <a:gd name="connsiteX36" fmla="*/ 1907242 w 3754094"/>
                  <a:gd name="connsiteY36" fmla="*/ 780540 h 2148923"/>
                  <a:gd name="connsiteX37" fmla="*/ 1812478 w 3754094"/>
                  <a:gd name="connsiteY37" fmla="*/ 834257 h 2148923"/>
                  <a:gd name="connsiteX38" fmla="*/ 1811633 w 3754094"/>
                  <a:gd name="connsiteY38" fmla="*/ 842196 h 2148923"/>
                  <a:gd name="connsiteX39" fmla="*/ 1901836 w 3754094"/>
                  <a:gd name="connsiteY39" fmla="*/ 894393 h 2148923"/>
                  <a:gd name="connsiteX40" fmla="*/ 1915519 w 3754094"/>
                  <a:gd name="connsiteY40" fmla="*/ 894393 h 2148923"/>
                  <a:gd name="connsiteX41" fmla="*/ 2009777 w 3754094"/>
                  <a:gd name="connsiteY41" fmla="*/ 840000 h 2148923"/>
                  <a:gd name="connsiteX42" fmla="*/ 2009777 w 3754094"/>
                  <a:gd name="connsiteY42" fmla="*/ 832061 h 2148923"/>
                  <a:gd name="connsiteX43" fmla="*/ 1919573 w 3754094"/>
                  <a:gd name="connsiteY43" fmla="*/ 780034 h 2148923"/>
                  <a:gd name="connsiteX44" fmla="*/ 1906735 w 3754094"/>
                  <a:gd name="connsiteY44" fmla="*/ 780540 h 2148923"/>
                  <a:gd name="connsiteX45" fmla="*/ 1769572 w 3754094"/>
                  <a:gd name="connsiteY45" fmla="*/ 860102 h 2148923"/>
                  <a:gd name="connsiteX46" fmla="*/ 1675314 w 3754094"/>
                  <a:gd name="connsiteY46" fmla="*/ 914494 h 2148923"/>
                  <a:gd name="connsiteX47" fmla="*/ 1675314 w 3754094"/>
                  <a:gd name="connsiteY47" fmla="*/ 922434 h 2148923"/>
                  <a:gd name="connsiteX48" fmla="*/ 1765518 w 3754094"/>
                  <a:gd name="connsiteY48" fmla="*/ 974461 h 2148923"/>
                  <a:gd name="connsiteX49" fmla="*/ 1779200 w 3754094"/>
                  <a:gd name="connsiteY49" fmla="*/ 974461 h 2148923"/>
                  <a:gd name="connsiteX50" fmla="*/ 1873458 w 3754094"/>
                  <a:gd name="connsiteY50" fmla="*/ 919900 h 2148923"/>
                  <a:gd name="connsiteX51" fmla="*/ 1873458 w 3754094"/>
                  <a:gd name="connsiteY51" fmla="*/ 912129 h 2148923"/>
                  <a:gd name="connsiteX52" fmla="*/ 1783423 w 3754094"/>
                  <a:gd name="connsiteY52" fmla="*/ 859933 h 2148923"/>
                  <a:gd name="connsiteX53" fmla="*/ 1769065 w 3754094"/>
                  <a:gd name="connsiteY53" fmla="*/ 860102 h 2148923"/>
                  <a:gd name="connsiteX54" fmla="*/ 2122954 w 3754094"/>
                  <a:gd name="connsiteY54" fmla="*/ 1072604 h 2148923"/>
                  <a:gd name="connsiteX55" fmla="*/ 2217212 w 3754094"/>
                  <a:gd name="connsiteY55" fmla="*/ 1018212 h 2148923"/>
                  <a:gd name="connsiteX56" fmla="*/ 2217212 w 3754094"/>
                  <a:gd name="connsiteY56" fmla="*/ 1010273 h 2148923"/>
                  <a:gd name="connsiteX57" fmla="*/ 2127008 w 3754094"/>
                  <a:gd name="connsiteY57" fmla="*/ 958245 h 2148923"/>
                  <a:gd name="connsiteX58" fmla="*/ 2113325 w 3754094"/>
                  <a:gd name="connsiteY58" fmla="*/ 958245 h 2148923"/>
                  <a:gd name="connsiteX59" fmla="*/ 2019067 w 3754094"/>
                  <a:gd name="connsiteY59" fmla="*/ 1012806 h 2148923"/>
                  <a:gd name="connsiteX60" fmla="*/ 2018223 w 3754094"/>
                  <a:gd name="connsiteY60" fmla="*/ 1020576 h 2148923"/>
                  <a:gd name="connsiteX61" fmla="*/ 2108427 w 3754094"/>
                  <a:gd name="connsiteY61" fmla="*/ 1072773 h 2148923"/>
                  <a:gd name="connsiteX62" fmla="*/ 2122447 w 3754094"/>
                  <a:gd name="connsiteY62" fmla="*/ 1072604 h 2148923"/>
                  <a:gd name="connsiteX63" fmla="*/ 1985283 w 3754094"/>
                  <a:gd name="connsiteY63" fmla="*/ 1152166 h 2148923"/>
                  <a:gd name="connsiteX64" fmla="*/ 2079541 w 3754094"/>
                  <a:gd name="connsiteY64" fmla="*/ 1097773 h 2148923"/>
                  <a:gd name="connsiteX65" fmla="*/ 2079541 w 3754094"/>
                  <a:gd name="connsiteY65" fmla="*/ 1089834 h 2148923"/>
                  <a:gd name="connsiteX66" fmla="*/ 1989338 w 3754094"/>
                  <a:gd name="connsiteY66" fmla="*/ 1037806 h 2148923"/>
                  <a:gd name="connsiteX67" fmla="*/ 1975655 w 3754094"/>
                  <a:gd name="connsiteY67" fmla="*/ 1037806 h 2148923"/>
                  <a:gd name="connsiteX68" fmla="*/ 1881397 w 3754094"/>
                  <a:gd name="connsiteY68" fmla="*/ 1092199 h 2148923"/>
                  <a:gd name="connsiteX69" fmla="*/ 1881397 w 3754094"/>
                  <a:gd name="connsiteY69" fmla="*/ 1100138 h 2148923"/>
                  <a:gd name="connsiteX70" fmla="*/ 1971432 w 3754094"/>
                  <a:gd name="connsiteY70" fmla="*/ 1152166 h 2148923"/>
                  <a:gd name="connsiteX71" fmla="*/ 1984777 w 3754094"/>
                  <a:gd name="connsiteY71" fmla="*/ 1152166 h 2148923"/>
                  <a:gd name="connsiteX72" fmla="*/ 1846262 w 3754094"/>
                  <a:gd name="connsiteY72" fmla="*/ 1231727 h 2148923"/>
                  <a:gd name="connsiteX73" fmla="*/ 1940519 w 3754094"/>
                  <a:gd name="connsiteY73" fmla="*/ 1177166 h 2148923"/>
                  <a:gd name="connsiteX74" fmla="*/ 1940519 w 3754094"/>
                  <a:gd name="connsiteY74" fmla="*/ 1169396 h 2148923"/>
                  <a:gd name="connsiteX75" fmla="*/ 1850316 w 3754094"/>
                  <a:gd name="connsiteY75" fmla="*/ 1117199 h 2148923"/>
                  <a:gd name="connsiteX76" fmla="*/ 1836633 w 3754094"/>
                  <a:gd name="connsiteY76" fmla="*/ 1117199 h 2148923"/>
                  <a:gd name="connsiteX77" fmla="*/ 1743896 w 3754094"/>
                  <a:gd name="connsiteY77" fmla="*/ 1172098 h 2148923"/>
                  <a:gd name="connsiteX78" fmla="*/ 1743051 w 3754094"/>
                  <a:gd name="connsiteY78" fmla="*/ 1180038 h 2148923"/>
                  <a:gd name="connsiteX79" fmla="*/ 1833255 w 3754094"/>
                  <a:gd name="connsiteY79" fmla="*/ 1232065 h 2148923"/>
                  <a:gd name="connsiteX80" fmla="*/ 1846262 w 3754094"/>
                  <a:gd name="connsiteY80" fmla="*/ 1231727 h 2148923"/>
                  <a:gd name="connsiteX81" fmla="*/ 1708422 w 3754094"/>
                  <a:gd name="connsiteY81" fmla="*/ 1311120 h 2148923"/>
                  <a:gd name="connsiteX82" fmla="*/ 1802680 w 3754094"/>
                  <a:gd name="connsiteY82" fmla="*/ 1256728 h 2148923"/>
                  <a:gd name="connsiteX83" fmla="*/ 1802680 w 3754094"/>
                  <a:gd name="connsiteY83" fmla="*/ 1248957 h 2148923"/>
                  <a:gd name="connsiteX84" fmla="*/ 1712477 w 3754094"/>
                  <a:gd name="connsiteY84" fmla="*/ 1196761 h 2148923"/>
                  <a:gd name="connsiteX85" fmla="*/ 1698794 w 3754094"/>
                  <a:gd name="connsiteY85" fmla="*/ 1196761 h 2148923"/>
                  <a:gd name="connsiteX86" fmla="*/ 1604536 w 3754094"/>
                  <a:gd name="connsiteY86" fmla="*/ 1251153 h 2148923"/>
                  <a:gd name="connsiteX87" fmla="*/ 1603692 w 3754094"/>
                  <a:gd name="connsiteY87" fmla="*/ 1259092 h 2148923"/>
                  <a:gd name="connsiteX88" fmla="*/ 1693895 w 3754094"/>
                  <a:gd name="connsiteY88" fmla="*/ 1311120 h 2148923"/>
                  <a:gd name="connsiteX89" fmla="*/ 1709098 w 3754094"/>
                  <a:gd name="connsiteY89" fmla="*/ 1311120 h 2148923"/>
                  <a:gd name="connsiteX90" fmla="*/ 2413497 w 3754094"/>
                  <a:gd name="connsiteY90" fmla="*/ 755371 h 2148923"/>
                  <a:gd name="connsiteX91" fmla="*/ 2507755 w 3754094"/>
                  <a:gd name="connsiteY91" fmla="*/ 700978 h 2148923"/>
                  <a:gd name="connsiteX92" fmla="*/ 2508599 w 3754094"/>
                  <a:gd name="connsiteY92" fmla="*/ 693040 h 2148923"/>
                  <a:gd name="connsiteX93" fmla="*/ 2418396 w 3754094"/>
                  <a:gd name="connsiteY93" fmla="*/ 641012 h 2148923"/>
                  <a:gd name="connsiteX94" fmla="*/ 2404713 w 3754094"/>
                  <a:gd name="connsiteY94" fmla="*/ 641012 h 2148923"/>
                  <a:gd name="connsiteX95" fmla="*/ 2310456 w 3754094"/>
                  <a:gd name="connsiteY95" fmla="*/ 695404 h 2148923"/>
                  <a:gd name="connsiteX96" fmla="*/ 2310456 w 3754094"/>
                  <a:gd name="connsiteY96" fmla="*/ 703344 h 2148923"/>
                  <a:gd name="connsiteX97" fmla="*/ 2400659 w 3754094"/>
                  <a:gd name="connsiteY97" fmla="*/ 755371 h 2148923"/>
                  <a:gd name="connsiteX98" fmla="*/ 2414173 w 3754094"/>
                  <a:gd name="connsiteY98" fmla="*/ 755371 h 2148923"/>
                  <a:gd name="connsiteX99" fmla="*/ 2259611 w 3754094"/>
                  <a:gd name="connsiteY99" fmla="*/ 993042 h 2148923"/>
                  <a:gd name="connsiteX100" fmla="*/ 2471268 w 3754094"/>
                  <a:gd name="connsiteY100" fmla="*/ 871588 h 2148923"/>
                  <a:gd name="connsiteX101" fmla="*/ 2472113 w 3754094"/>
                  <a:gd name="connsiteY101" fmla="*/ 863649 h 2148923"/>
                  <a:gd name="connsiteX102" fmla="*/ 2252516 w 3754094"/>
                  <a:gd name="connsiteY102" fmla="*/ 737297 h 2148923"/>
                  <a:gd name="connsiteX103" fmla="*/ 2238833 w 3754094"/>
                  <a:gd name="connsiteY103" fmla="*/ 737297 h 2148923"/>
                  <a:gd name="connsiteX104" fmla="*/ 2129879 w 3754094"/>
                  <a:gd name="connsiteY104" fmla="*/ 800473 h 2148923"/>
                  <a:gd name="connsiteX105" fmla="*/ 2129879 w 3754094"/>
                  <a:gd name="connsiteY105" fmla="*/ 808412 h 2148923"/>
                  <a:gd name="connsiteX106" fmla="*/ 2245759 w 3754094"/>
                  <a:gd name="connsiteY106" fmla="*/ 875980 h 2148923"/>
                  <a:gd name="connsiteX107" fmla="*/ 2245759 w 3754094"/>
                  <a:gd name="connsiteY107" fmla="*/ 883751 h 2148923"/>
                  <a:gd name="connsiteX108" fmla="*/ 2158765 w 3754094"/>
                  <a:gd name="connsiteY108" fmla="*/ 934427 h 2148923"/>
                  <a:gd name="connsiteX109" fmla="*/ 2158765 w 3754094"/>
                  <a:gd name="connsiteY109" fmla="*/ 942366 h 2148923"/>
                  <a:gd name="connsiteX110" fmla="*/ 2248969 w 3754094"/>
                  <a:gd name="connsiteY110" fmla="*/ 994394 h 2148923"/>
                  <a:gd name="connsiteX111" fmla="*/ 2260286 w 3754094"/>
                  <a:gd name="connsiteY111" fmla="*/ 993042 h 2148923"/>
                  <a:gd name="connsiteX112" fmla="*/ 1630550 w 3754094"/>
                  <a:gd name="connsiteY112" fmla="*/ 939663 h 2148923"/>
                  <a:gd name="connsiteX113" fmla="*/ 1536292 w 3754094"/>
                  <a:gd name="connsiteY113" fmla="*/ 994056 h 2148923"/>
                  <a:gd name="connsiteX114" fmla="*/ 1535448 w 3754094"/>
                  <a:gd name="connsiteY114" fmla="*/ 1001995 h 2148923"/>
                  <a:gd name="connsiteX115" fmla="*/ 1626665 w 3754094"/>
                  <a:gd name="connsiteY115" fmla="*/ 1053854 h 2148923"/>
                  <a:gd name="connsiteX116" fmla="*/ 1640347 w 3754094"/>
                  <a:gd name="connsiteY116" fmla="*/ 1053854 h 2148923"/>
                  <a:gd name="connsiteX117" fmla="*/ 1734605 w 3754094"/>
                  <a:gd name="connsiteY117" fmla="*/ 999461 h 2148923"/>
                  <a:gd name="connsiteX118" fmla="*/ 1734605 w 3754094"/>
                  <a:gd name="connsiteY118" fmla="*/ 991691 h 2148923"/>
                  <a:gd name="connsiteX119" fmla="*/ 1644402 w 3754094"/>
                  <a:gd name="connsiteY119" fmla="*/ 939495 h 2148923"/>
                  <a:gd name="connsiteX120" fmla="*/ 1631226 w 3754094"/>
                  <a:gd name="connsiteY120" fmla="*/ 939663 h 2148923"/>
                  <a:gd name="connsiteX121" fmla="*/ 1493386 w 3754094"/>
                  <a:gd name="connsiteY121" fmla="*/ 1020070 h 2148923"/>
                  <a:gd name="connsiteX122" fmla="*/ 1399129 w 3754094"/>
                  <a:gd name="connsiteY122" fmla="*/ 1074462 h 2148923"/>
                  <a:gd name="connsiteX123" fmla="*/ 1399129 w 3754094"/>
                  <a:gd name="connsiteY123" fmla="*/ 1082402 h 2148923"/>
                  <a:gd name="connsiteX124" fmla="*/ 1489163 w 3754094"/>
                  <a:gd name="connsiteY124" fmla="*/ 1134429 h 2148923"/>
                  <a:gd name="connsiteX125" fmla="*/ 1503015 w 3754094"/>
                  <a:gd name="connsiteY125" fmla="*/ 1134429 h 2148923"/>
                  <a:gd name="connsiteX126" fmla="*/ 1597273 w 3754094"/>
                  <a:gd name="connsiteY126" fmla="*/ 1080036 h 2148923"/>
                  <a:gd name="connsiteX127" fmla="*/ 1597273 w 3754094"/>
                  <a:gd name="connsiteY127" fmla="*/ 1072097 h 2148923"/>
                  <a:gd name="connsiteX128" fmla="*/ 1507069 w 3754094"/>
                  <a:gd name="connsiteY128" fmla="*/ 1020070 h 2148923"/>
                  <a:gd name="connsiteX129" fmla="*/ 1493386 w 3754094"/>
                  <a:gd name="connsiteY129" fmla="*/ 1020070 h 2148923"/>
                  <a:gd name="connsiteX130" fmla="*/ 731385 w 3754094"/>
                  <a:gd name="connsiteY130" fmla="*/ 1868389 h 2148923"/>
                  <a:gd name="connsiteX131" fmla="*/ 745068 w 3754094"/>
                  <a:gd name="connsiteY131" fmla="*/ 1868389 h 2148923"/>
                  <a:gd name="connsiteX132" fmla="*/ 839326 w 3754094"/>
                  <a:gd name="connsiteY132" fmla="*/ 1813828 h 2148923"/>
                  <a:gd name="connsiteX133" fmla="*/ 839326 w 3754094"/>
                  <a:gd name="connsiteY133" fmla="*/ 1806058 h 2148923"/>
                  <a:gd name="connsiteX134" fmla="*/ 749122 w 3754094"/>
                  <a:gd name="connsiteY134" fmla="*/ 1753861 h 2148923"/>
                  <a:gd name="connsiteX135" fmla="*/ 735440 w 3754094"/>
                  <a:gd name="connsiteY135" fmla="*/ 1753861 h 2148923"/>
                  <a:gd name="connsiteX136" fmla="*/ 641182 w 3754094"/>
                  <a:gd name="connsiteY136" fmla="*/ 1808254 h 2148923"/>
                  <a:gd name="connsiteX137" fmla="*/ 640337 w 3754094"/>
                  <a:gd name="connsiteY137" fmla="*/ 1816193 h 2148923"/>
                  <a:gd name="connsiteX138" fmla="*/ 391686 w 3754094"/>
                  <a:gd name="connsiteY138" fmla="*/ 1655549 h 2148923"/>
                  <a:gd name="connsiteX139" fmla="*/ 297428 w 3754094"/>
                  <a:gd name="connsiteY139" fmla="*/ 1709942 h 2148923"/>
                  <a:gd name="connsiteX140" fmla="*/ 297428 w 3754094"/>
                  <a:gd name="connsiteY140" fmla="*/ 1717881 h 2148923"/>
                  <a:gd name="connsiteX141" fmla="*/ 387632 w 3754094"/>
                  <a:gd name="connsiteY141" fmla="*/ 1769909 h 2148923"/>
                  <a:gd name="connsiteX142" fmla="*/ 401315 w 3754094"/>
                  <a:gd name="connsiteY142" fmla="*/ 1769909 h 2148923"/>
                  <a:gd name="connsiteX143" fmla="*/ 495572 w 3754094"/>
                  <a:gd name="connsiteY143" fmla="*/ 1715516 h 2148923"/>
                  <a:gd name="connsiteX144" fmla="*/ 496417 w 3754094"/>
                  <a:gd name="connsiteY144" fmla="*/ 1707577 h 2148923"/>
                  <a:gd name="connsiteX145" fmla="*/ 406213 w 3754094"/>
                  <a:gd name="connsiteY145" fmla="*/ 1655549 h 2148923"/>
                  <a:gd name="connsiteX146" fmla="*/ 391348 w 3754094"/>
                  <a:gd name="connsiteY146" fmla="*/ 1655549 h 2148923"/>
                  <a:gd name="connsiteX147" fmla="*/ 566350 w 3754094"/>
                  <a:gd name="connsiteY147" fmla="*/ 1815010 h 2148923"/>
                  <a:gd name="connsiteX148" fmla="*/ 580032 w 3754094"/>
                  <a:gd name="connsiteY148" fmla="*/ 1815010 h 2148923"/>
                  <a:gd name="connsiteX149" fmla="*/ 674290 w 3754094"/>
                  <a:gd name="connsiteY149" fmla="*/ 1760618 h 2148923"/>
                  <a:gd name="connsiteX150" fmla="*/ 675135 w 3754094"/>
                  <a:gd name="connsiteY150" fmla="*/ 1752679 h 2148923"/>
                  <a:gd name="connsiteX151" fmla="*/ 584931 w 3754094"/>
                  <a:gd name="connsiteY151" fmla="*/ 1700651 h 2148923"/>
                  <a:gd name="connsiteX152" fmla="*/ 571249 w 3754094"/>
                  <a:gd name="connsiteY152" fmla="*/ 1700651 h 2148923"/>
                  <a:gd name="connsiteX153" fmla="*/ 476991 w 3754094"/>
                  <a:gd name="connsiteY153" fmla="*/ 1755044 h 2148923"/>
                  <a:gd name="connsiteX154" fmla="*/ 476991 w 3754094"/>
                  <a:gd name="connsiteY154" fmla="*/ 1762983 h 2148923"/>
                  <a:gd name="connsiteX155" fmla="*/ 946421 w 3754094"/>
                  <a:gd name="connsiteY155" fmla="*/ 1900484 h 2148923"/>
                  <a:gd name="connsiteX156" fmla="*/ 1040679 w 3754094"/>
                  <a:gd name="connsiteY156" fmla="*/ 1846092 h 2148923"/>
                  <a:gd name="connsiteX157" fmla="*/ 1041524 w 3754094"/>
                  <a:gd name="connsiteY157" fmla="*/ 1838152 h 2148923"/>
                  <a:gd name="connsiteX158" fmla="*/ 950982 w 3754094"/>
                  <a:gd name="connsiteY158" fmla="*/ 1786125 h 2148923"/>
                  <a:gd name="connsiteX159" fmla="*/ 937300 w 3754094"/>
                  <a:gd name="connsiteY159" fmla="*/ 1786125 h 2148923"/>
                  <a:gd name="connsiteX160" fmla="*/ 843042 w 3754094"/>
                  <a:gd name="connsiteY160" fmla="*/ 1840517 h 2148923"/>
                  <a:gd name="connsiteX161" fmla="*/ 842197 w 3754094"/>
                  <a:gd name="connsiteY161" fmla="*/ 1848457 h 2148923"/>
                  <a:gd name="connsiteX162" fmla="*/ 932401 w 3754094"/>
                  <a:gd name="connsiteY162" fmla="*/ 1900484 h 2148923"/>
                  <a:gd name="connsiteX163" fmla="*/ 946084 w 3754094"/>
                  <a:gd name="connsiteY163" fmla="*/ 1900484 h 2148923"/>
                  <a:gd name="connsiteX164" fmla="*/ 794393 w 3754094"/>
                  <a:gd name="connsiteY164" fmla="*/ 1980552 h 2148923"/>
                  <a:gd name="connsiteX165" fmla="*/ 808075 w 3754094"/>
                  <a:gd name="connsiteY165" fmla="*/ 1980552 h 2148923"/>
                  <a:gd name="connsiteX166" fmla="*/ 902333 w 3754094"/>
                  <a:gd name="connsiteY166" fmla="*/ 1926160 h 2148923"/>
                  <a:gd name="connsiteX167" fmla="*/ 902333 w 3754094"/>
                  <a:gd name="connsiteY167" fmla="*/ 1918221 h 2148923"/>
                  <a:gd name="connsiteX168" fmla="*/ 812298 w 3754094"/>
                  <a:gd name="connsiteY168" fmla="*/ 1866193 h 2148923"/>
                  <a:gd name="connsiteX169" fmla="*/ 798616 w 3754094"/>
                  <a:gd name="connsiteY169" fmla="*/ 1866193 h 2148923"/>
                  <a:gd name="connsiteX170" fmla="*/ 704189 w 3754094"/>
                  <a:gd name="connsiteY170" fmla="*/ 1920586 h 2148923"/>
                  <a:gd name="connsiteX171" fmla="*/ 704189 w 3754094"/>
                  <a:gd name="connsiteY171" fmla="*/ 1928356 h 2148923"/>
                  <a:gd name="connsiteX172" fmla="*/ 528681 w 3754094"/>
                  <a:gd name="connsiteY172" fmla="*/ 1575988 h 2148923"/>
                  <a:gd name="connsiteX173" fmla="*/ 434423 w 3754094"/>
                  <a:gd name="connsiteY173" fmla="*/ 1630380 h 2148923"/>
                  <a:gd name="connsiteX174" fmla="*/ 434423 w 3754094"/>
                  <a:gd name="connsiteY174" fmla="*/ 1638319 h 2148923"/>
                  <a:gd name="connsiteX175" fmla="*/ 524458 w 3754094"/>
                  <a:gd name="connsiteY175" fmla="*/ 1690347 h 2148923"/>
                  <a:gd name="connsiteX176" fmla="*/ 538140 w 3754094"/>
                  <a:gd name="connsiteY176" fmla="*/ 1690347 h 2148923"/>
                  <a:gd name="connsiteX177" fmla="*/ 632398 w 3754094"/>
                  <a:gd name="connsiteY177" fmla="*/ 1635954 h 2148923"/>
                  <a:gd name="connsiteX178" fmla="*/ 632398 w 3754094"/>
                  <a:gd name="connsiteY178" fmla="*/ 1628184 h 2148923"/>
                  <a:gd name="connsiteX179" fmla="*/ 542194 w 3754094"/>
                  <a:gd name="connsiteY179" fmla="*/ 1575988 h 2148923"/>
                  <a:gd name="connsiteX180" fmla="*/ 528681 w 3754094"/>
                  <a:gd name="connsiteY180" fmla="*/ 1575988 h 2148923"/>
                  <a:gd name="connsiteX181" fmla="*/ 1217539 w 3754094"/>
                  <a:gd name="connsiteY181" fmla="*/ 1178348 h 2148923"/>
                  <a:gd name="connsiteX182" fmla="*/ 1123281 w 3754094"/>
                  <a:gd name="connsiteY182" fmla="*/ 1232741 h 2148923"/>
                  <a:gd name="connsiteX183" fmla="*/ 1122437 w 3754094"/>
                  <a:gd name="connsiteY183" fmla="*/ 1240680 h 2148923"/>
                  <a:gd name="connsiteX184" fmla="*/ 1212640 w 3754094"/>
                  <a:gd name="connsiteY184" fmla="*/ 1292708 h 2148923"/>
                  <a:gd name="connsiteX185" fmla="*/ 1226323 w 3754094"/>
                  <a:gd name="connsiteY185" fmla="*/ 1292708 h 2148923"/>
                  <a:gd name="connsiteX186" fmla="*/ 1320581 w 3754094"/>
                  <a:gd name="connsiteY186" fmla="*/ 1238315 h 2148923"/>
                  <a:gd name="connsiteX187" fmla="*/ 1320581 w 3754094"/>
                  <a:gd name="connsiteY187" fmla="*/ 1230376 h 2148923"/>
                  <a:gd name="connsiteX188" fmla="*/ 1230377 w 3754094"/>
                  <a:gd name="connsiteY188" fmla="*/ 1178348 h 2148923"/>
                  <a:gd name="connsiteX189" fmla="*/ 1217877 w 3754094"/>
                  <a:gd name="connsiteY189" fmla="*/ 1178348 h 2148923"/>
                  <a:gd name="connsiteX190" fmla="*/ 666858 w 3754094"/>
                  <a:gd name="connsiteY190" fmla="*/ 1496426 h 2148923"/>
                  <a:gd name="connsiteX191" fmla="*/ 572600 w 3754094"/>
                  <a:gd name="connsiteY191" fmla="*/ 1550819 h 2148923"/>
                  <a:gd name="connsiteX192" fmla="*/ 572600 w 3754094"/>
                  <a:gd name="connsiteY192" fmla="*/ 1558758 h 2148923"/>
                  <a:gd name="connsiteX193" fmla="*/ 662804 w 3754094"/>
                  <a:gd name="connsiteY193" fmla="*/ 1610785 h 2148923"/>
                  <a:gd name="connsiteX194" fmla="*/ 676486 w 3754094"/>
                  <a:gd name="connsiteY194" fmla="*/ 1610785 h 2148923"/>
                  <a:gd name="connsiteX195" fmla="*/ 770744 w 3754094"/>
                  <a:gd name="connsiteY195" fmla="*/ 1556224 h 2148923"/>
                  <a:gd name="connsiteX196" fmla="*/ 771589 w 3754094"/>
                  <a:gd name="connsiteY196" fmla="*/ 1548454 h 2148923"/>
                  <a:gd name="connsiteX197" fmla="*/ 680709 w 3754094"/>
                  <a:gd name="connsiteY197" fmla="*/ 1495919 h 2148923"/>
                  <a:gd name="connsiteX198" fmla="*/ 666858 w 3754094"/>
                  <a:gd name="connsiteY198" fmla="*/ 1496426 h 2148923"/>
                  <a:gd name="connsiteX199" fmla="*/ 1356392 w 3754094"/>
                  <a:gd name="connsiteY199" fmla="*/ 1098787 h 2148923"/>
                  <a:gd name="connsiteX200" fmla="*/ 1262134 w 3754094"/>
                  <a:gd name="connsiteY200" fmla="*/ 1153179 h 2148923"/>
                  <a:gd name="connsiteX201" fmla="*/ 1262134 w 3754094"/>
                  <a:gd name="connsiteY201" fmla="*/ 1161119 h 2148923"/>
                  <a:gd name="connsiteX202" fmla="*/ 1352338 w 3754094"/>
                  <a:gd name="connsiteY202" fmla="*/ 1213146 h 2148923"/>
                  <a:gd name="connsiteX203" fmla="*/ 1366020 w 3754094"/>
                  <a:gd name="connsiteY203" fmla="*/ 1213146 h 2148923"/>
                  <a:gd name="connsiteX204" fmla="*/ 1460278 w 3754094"/>
                  <a:gd name="connsiteY204" fmla="*/ 1158753 h 2148923"/>
                  <a:gd name="connsiteX205" fmla="*/ 1461123 w 3754094"/>
                  <a:gd name="connsiteY205" fmla="*/ 1150814 h 2148923"/>
                  <a:gd name="connsiteX206" fmla="*/ 1370919 w 3754094"/>
                  <a:gd name="connsiteY206" fmla="*/ 1098787 h 2148923"/>
                  <a:gd name="connsiteX207" fmla="*/ 1356392 w 3754094"/>
                  <a:gd name="connsiteY207" fmla="*/ 1098787 h 2148923"/>
                  <a:gd name="connsiteX208" fmla="*/ 1080882 w 3754094"/>
                  <a:gd name="connsiteY208" fmla="*/ 1257910 h 2148923"/>
                  <a:gd name="connsiteX209" fmla="*/ 986625 w 3754094"/>
                  <a:gd name="connsiteY209" fmla="*/ 1312302 h 2148923"/>
                  <a:gd name="connsiteX210" fmla="*/ 986625 w 3754094"/>
                  <a:gd name="connsiteY210" fmla="*/ 1320242 h 2148923"/>
                  <a:gd name="connsiteX211" fmla="*/ 1076828 w 3754094"/>
                  <a:gd name="connsiteY211" fmla="*/ 1372269 h 2148923"/>
                  <a:gd name="connsiteX212" fmla="*/ 1090511 w 3754094"/>
                  <a:gd name="connsiteY212" fmla="*/ 1372269 h 2148923"/>
                  <a:gd name="connsiteX213" fmla="*/ 1184768 w 3754094"/>
                  <a:gd name="connsiteY213" fmla="*/ 1317877 h 2148923"/>
                  <a:gd name="connsiteX214" fmla="*/ 1185613 w 3754094"/>
                  <a:gd name="connsiteY214" fmla="*/ 1309938 h 2148923"/>
                  <a:gd name="connsiteX215" fmla="*/ 1095410 w 3754094"/>
                  <a:gd name="connsiteY215" fmla="*/ 1257910 h 2148923"/>
                  <a:gd name="connsiteX216" fmla="*/ 1080206 w 3754094"/>
                  <a:gd name="connsiteY216" fmla="*/ 1257910 h 2148923"/>
                  <a:gd name="connsiteX217" fmla="*/ 943043 w 3754094"/>
                  <a:gd name="connsiteY217" fmla="*/ 1337303 h 2148923"/>
                  <a:gd name="connsiteX218" fmla="*/ 848110 w 3754094"/>
                  <a:gd name="connsiteY218" fmla="*/ 1391695 h 2148923"/>
                  <a:gd name="connsiteX219" fmla="*/ 848110 w 3754094"/>
                  <a:gd name="connsiteY219" fmla="*/ 1399465 h 2148923"/>
                  <a:gd name="connsiteX220" fmla="*/ 938313 w 3754094"/>
                  <a:gd name="connsiteY220" fmla="*/ 1451662 h 2148923"/>
                  <a:gd name="connsiteX221" fmla="*/ 951996 w 3754094"/>
                  <a:gd name="connsiteY221" fmla="*/ 1451662 h 2148923"/>
                  <a:gd name="connsiteX222" fmla="*/ 1046254 w 3754094"/>
                  <a:gd name="connsiteY222" fmla="*/ 1397269 h 2148923"/>
                  <a:gd name="connsiteX223" fmla="*/ 1046254 w 3754094"/>
                  <a:gd name="connsiteY223" fmla="*/ 1389330 h 2148923"/>
                  <a:gd name="connsiteX224" fmla="*/ 956050 w 3754094"/>
                  <a:gd name="connsiteY224" fmla="*/ 1337303 h 2148923"/>
                  <a:gd name="connsiteX225" fmla="*/ 942367 w 3754094"/>
                  <a:gd name="connsiteY225" fmla="*/ 1337303 h 2148923"/>
                  <a:gd name="connsiteX226" fmla="*/ 805373 w 3754094"/>
                  <a:gd name="connsiteY226" fmla="*/ 1416864 h 2148923"/>
                  <a:gd name="connsiteX227" fmla="*/ 711115 w 3754094"/>
                  <a:gd name="connsiteY227" fmla="*/ 1471257 h 2148923"/>
                  <a:gd name="connsiteX228" fmla="*/ 711115 w 3754094"/>
                  <a:gd name="connsiteY228" fmla="*/ 1479196 h 2148923"/>
                  <a:gd name="connsiteX229" fmla="*/ 801319 w 3754094"/>
                  <a:gd name="connsiteY229" fmla="*/ 1531392 h 2148923"/>
                  <a:gd name="connsiteX230" fmla="*/ 815001 w 3754094"/>
                  <a:gd name="connsiteY230" fmla="*/ 1531392 h 2148923"/>
                  <a:gd name="connsiteX231" fmla="*/ 909259 w 3754094"/>
                  <a:gd name="connsiteY231" fmla="*/ 1477000 h 2148923"/>
                  <a:gd name="connsiteX232" fmla="*/ 909259 w 3754094"/>
                  <a:gd name="connsiteY232" fmla="*/ 1469061 h 2148923"/>
                  <a:gd name="connsiteX233" fmla="*/ 819224 w 3754094"/>
                  <a:gd name="connsiteY233" fmla="*/ 1417033 h 2148923"/>
                  <a:gd name="connsiteX234" fmla="*/ 804697 w 3754094"/>
                  <a:gd name="connsiteY234" fmla="*/ 1416864 h 2148923"/>
                  <a:gd name="connsiteX235" fmla="*/ 1434264 w 3754094"/>
                  <a:gd name="connsiteY235" fmla="*/ 1470243 h 2148923"/>
                  <a:gd name="connsiteX236" fmla="*/ 1528522 w 3754094"/>
                  <a:gd name="connsiteY236" fmla="*/ 1415851 h 2148923"/>
                  <a:gd name="connsiteX237" fmla="*/ 1528522 w 3754094"/>
                  <a:gd name="connsiteY237" fmla="*/ 1407911 h 2148923"/>
                  <a:gd name="connsiteX238" fmla="*/ 1438318 w 3754094"/>
                  <a:gd name="connsiteY238" fmla="*/ 1355884 h 2148923"/>
                  <a:gd name="connsiteX239" fmla="*/ 1424636 w 3754094"/>
                  <a:gd name="connsiteY239" fmla="*/ 1355884 h 2148923"/>
                  <a:gd name="connsiteX240" fmla="*/ 1330378 w 3754094"/>
                  <a:gd name="connsiteY240" fmla="*/ 1410277 h 2148923"/>
                  <a:gd name="connsiteX241" fmla="*/ 1329534 w 3754094"/>
                  <a:gd name="connsiteY241" fmla="*/ 1418216 h 2148923"/>
                  <a:gd name="connsiteX242" fmla="*/ 1419737 w 3754094"/>
                  <a:gd name="connsiteY242" fmla="*/ 1470243 h 2148923"/>
                  <a:gd name="connsiteX243" fmla="*/ 1433589 w 3754094"/>
                  <a:gd name="connsiteY243" fmla="*/ 1470243 h 2148923"/>
                  <a:gd name="connsiteX244" fmla="*/ 2719582 w 3754094"/>
                  <a:gd name="connsiteY244" fmla="*/ 311786 h 2148923"/>
                  <a:gd name="connsiteX245" fmla="*/ 2625324 w 3754094"/>
                  <a:gd name="connsiteY245" fmla="*/ 366178 h 2148923"/>
                  <a:gd name="connsiteX246" fmla="*/ 2624479 w 3754094"/>
                  <a:gd name="connsiteY246" fmla="*/ 374117 h 2148923"/>
                  <a:gd name="connsiteX247" fmla="*/ 2714683 w 3754094"/>
                  <a:gd name="connsiteY247" fmla="*/ 426145 h 2148923"/>
                  <a:gd name="connsiteX248" fmla="*/ 2728365 w 3754094"/>
                  <a:gd name="connsiteY248" fmla="*/ 426145 h 2148923"/>
                  <a:gd name="connsiteX249" fmla="*/ 2822623 w 3754094"/>
                  <a:gd name="connsiteY249" fmla="*/ 371752 h 2148923"/>
                  <a:gd name="connsiteX250" fmla="*/ 2823468 w 3754094"/>
                  <a:gd name="connsiteY250" fmla="*/ 363813 h 2148923"/>
                  <a:gd name="connsiteX251" fmla="*/ 2732588 w 3754094"/>
                  <a:gd name="connsiteY251" fmla="*/ 310603 h 2148923"/>
                  <a:gd name="connsiteX252" fmla="*/ 2718906 w 3754094"/>
                  <a:gd name="connsiteY252" fmla="*/ 311786 h 2148923"/>
                  <a:gd name="connsiteX253" fmla="*/ 2552688 w 3754094"/>
                  <a:gd name="connsiteY253" fmla="*/ 408070 h 2148923"/>
                  <a:gd name="connsiteX254" fmla="*/ 2457755 w 3754094"/>
                  <a:gd name="connsiteY254" fmla="*/ 462632 h 2148923"/>
                  <a:gd name="connsiteX255" fmla="*/ 2457755 w 3754094"/>
                  <a:gd name="connsiteY255" fmla="*/ 470571 h 2148923"/>
                  <a:gd name="connsiteX256" fmla="*/ 2547789 w 3754094"/>
                  <a:gd name="connsiteY256" fmla="*/ 522598 h 2148923"/>
                  <a:gd name="connsiteX257" fmla="*/ 2561641 w 3754094"/>
                  <a:gd name="connsiteY257" fmla="*/ 522598 h 2148923"/>
                  <a:gd name="connsiteX258" fmla="*/ 2655898 w 3754094"/>
                  <a:gd name="connsiteY258" fmla="*/ 468206 h 2148923"/>
                  <a:gd name="connsiteX259" fmla="*/ 2655898 w 3754094"/>
                  <a:gd name="connsiteY259" fmla="*/ 460266 h 2148923"/>
                  <a:gd name="connsiteX260" fmla="*/ 2565864 w 3754094"/>
                  <a:gd name="connsiteY260" fmla="*/ 408239 h 2148923"/>
                  <a:gd name="connsiteX261" fmla="*/ 2552012 w 3754094"/>
                  <a:gd name="connsiteY261" fmla="*/ 408070 h 2148923"/>
                  <a:gd name="connsiteX262" fmla="*/ 2856745 w 3754094"/>
                  <a:gd name="connsiteY262" fmla="*/ 232224 h 2148923"/>
                  <a:gd name="connsiteX263" fmla="*/ 2762487 w 3754094"/>
                  <a:gd name="connsiteY263" fmla="*/ 286616 h 2148923"/>
                  <a:gd name="connsiteX264" fmla="*/ 2761643 w 3754094"/>
                  <a:gd name="connsiteY264" fmla="*/ 294555 h 2148923"/>
                  <a:gd name="connsiteX265" fmla="*/ 2851846 w 3754094"/>
                  <a:gd name="connsiteY265" fmla="*/ 346583 h 2148923"/>
                  <a:gd name="connsiteX266" fmla="*/ 2865529 w 3754094"/>
                  <a:gd name="connsiteY266" fmla="*/ 346583 h 2148923"/>
                  <a:gd name="connsiteX267" fmla="*/ 2959787 w 3754094"/>
                  <a:gd name="connsiteY267" fmla="*/ 292191 h 2148923"/>
                  <a:gd name="connsiteX268" fmla="*/ 2959787 w 3754094"/>
                  <a:gd name="connsiteY268" fmla="*/ 284251 h 2148923"/>
                  <a:gd name="connsiteX269" fmla="*/ 2869583 w 3754094"/>
                  <a:gd name="connsiteY269" fmla="*/ 232224 h 2148923"/>
                  <a:gd name="connsiteX270" fmla="*/ 2856576 w 3754094"/>
                  <a:gd name="connsiteY270" fmla="*/ 232224 h 2148923"/>
                  <a:gd name="connsiteX271" fmla="*/ 2095251 w 3754094"/>
                  <a:gd name="connsiteY271" fmla="*/ 939663 h 2148923"/>
                  <a:gd name="connsiteX272" fmla="*/ 2189509 w 3754094"/>
                  <a:gd name="connsiteY272" fmla="*/ 885102 h 2148923"/>
                  <a:gd name="connsiteX273" fmla="*/ 2190353 w 3754094"/>
                  <a:gd name="connsiteY273" fmla="*/ 877332 h 2148923"/>
                  <a:gd name="connsiteX274" fmla="*/ 2099643 w 3754094"/>
                  <a:gd name="connsiteY274" fmla="*/ 825135 h 2148923"/>
                  <a:gd name="connsiteX275" fmla="*/ 2085960 w 3754094"/>
                  <a:gd name="connsiteY275" fmla="*/ 825135 h 2148923"/>
                  <a:gd name="connsiteX276" fmla="*/ 1991702 w 3754094"/>
                  <a:gd name="connsiteY276" fmla="*/ 879528 h 2148923"/>
                  <a:gd name="connsiteX277" fmla="*/ 1991702 w 3754094"/>
                  <a:gd name="connsiteY277" fmla="*/ 887467 h 2148923"/>
                  <a:gd name="connsiteX278" fmla="*/ 2081906 w 3754094"/>
                  <a:gd name="connsiteY278" fmla="*/ 939495 h 2148923"/>
                  <a:gd name="connsiteX279" fmla="*/ 2095082 w 3754094"/>
                  <a:gd name="connsiteY279" fmla="*/ 939663 h 2148923"/>
                  <a:gd name="connsiteX280" fmla="*/ 3007422 w 3754094"/>
                  <a:gd name="connsiteY280" fmla="*/ 152155 h 2148923"/>
                  <a:gd name="connsiteX281" fmla="*/ 2993740 w 3754094"/>
                  <a:gd name="connsiteY281" fmla="*/ 152155 h 2148923"/>
                  <a:gd name="connsiteX282" fmla="*/ 2899482 w 3754094"/>
                  <a:gd name="connsiteY282" fmla="*/ 206548 h 2148923"/>
                  <a:gd name="connsiteX283" fmla="*/ 2898637 w 3754094"/>
                  <a:gd name="connsiteY283" fmla="*/ 214487 h 2148923"/>
                  <a:gd name="connsiteX284" fmla="*/ 2988841 w 3754094"/>
                  <a:gd name="connsiteY284" fmla="*/ 266515 h 2148923"/>
                  <a:gd name="connsiteX285" fmla="*/ 3002524 w 3754094"/>
                  <a:gd name="connsiteY285" fmla="*/ 266515 h 2148923"/>
                  <a:gd name="connsiteX286" fmla="*/ 3096781 w 3754094"/>
                  <a:gd name="connsiteY286" fmla="*/ 212123 h 2148923"/>
                  <a:gd name="connsiteX287" fmla="*/ 3097626 w 3754094"/>
                  <a:gd name="connsiteY287" fmla="*/ 204183 h 2148923"/>
                  <a:gd name="connsiteX288" fmla="*/ 1571597 w 3754094"/>
                  <a:gd name="connsiteY288" fmla="*/ 1390682 h 2148923"/>
                  <a:gd name="connsiteX289" fmla="*/ 1665855 w 3754094"/>
                  <a:gd name="connsiteY289" fmla="*/ 1336289 h 2148923"/>
                  <a:gd name="connsiteX290" fmla="*/ 1666699 w 3754094"/>
                  <a:gd name="connsiteY290" fmla="*/ 1328350 h 2148923"/>
                  <a:gd name="connsiteX291" fmla="*/ 1575989 w 3754094"/>
                  <a:gd name="connsiteY291" fmla="*/ 1276323 h 2148923"/>
                  <a:gd name="connsiteX292" fmla="*/ 1562306 w 3754094"/>
                  <a:gd name="connsiteY292" fmla="*/ 1276323 h 2148923"/>
                  <a:gd name="connsiteX293" fmla="*/ 1468048 w 3754094"/>
                  <a:gd name="connsiteY293" fmla="*/ 1330715 h 2148923"/>
                  <a:gd name="connsiteX294" fmla="*/ 1468048 w 3754094"/>
                  <a:gd name="connsiteY294" fmla="*/ 1338654 h 2148923"/>
                  <a:gd name="connsiteX295" fmla="*/ 1558252 w 3754094"/>
                  <a:gd name="connsiteY295" fmla="*/ 1390682 h 2148923"/>
                  <a:gd name="connsiteX296" fmla="*/ 1571428 w 3754094"/>
                  <a:gd name="connsiteY296" fmla="*/ 1390682 h 2148923"/>
                  <a:gd name="connsiteX297" fmla="*/ 3260803 w 3754094"/>
                  <a:gd name="connsiteY297" fmla="*/ 415334 h 2148923"/>
                  <a:gd name="connsiteX298" fmla="*/ 3355061 w 3754094"/>
                  <a:gd name="connsiteY298" fmla="*/ 360942 h 2148923"/>
                  <a:gd name="connsiteX299" fmla="*/ 3355905 w 3754094"/>
                  <a:gd name="connsiteY299" fmla="*/ 353002 h 2148923"/>
                  <a:gd name="connsiteX300" fmla="*/ 3265195 w 3754094"/>
                  <a:gd name="connsiteY300" fmla="*/ 300974 h 2148923"/>
                  <a:gd name="connsiteX301" fmla="*/ 3251513 w 3754094"/>
                  <a:gd name="connsiteY301" fmla="*/ 300974 h 2148923"/>
                  <a:gd name="connsiteX302" fmla="*/ 3157255 w 3754094"/>
                  <a:gd name="connsiteY302" fmla="*/ 355367 h 2148923"/>
                  <a:gd name="connsiteX303" fmla="*/ 3156410 w 3754094"/>
                  <a:gd name="connsiteY303" fmla="*/ 363306 h 2148923"/>
                  <a:gd name="connsiteX304" fmla="*/ 3246614 w 3754094"/>
                  <a:gd name="connsiteY304" fmla="*/ 415334 h 2148923"/>
                  <a:gd name="connsiteX305" fmla="*/ 3260803 w 3754094"/>
                  <a:gd name="connsiteY305" fmla="*/ 415334 h 2148923"/>
                  <a:gd name="connsiteX306" fmla="*/ 2994246 w 3754094"/>
                  <a:gd name="connsiteY306" fmla="*/ 420571 h 2148923"/>
                  <a:gd name="connsiteX307" fmla="*/ 3088504 w 3754094"/>
                  <a:gd name="connsiteY307" fmla="*/ 366009 h 2148923"/>
                  <a:gd name="connsiteX308" fmla="*/ 3088504 w 3754094"/>
                  <a:gd name="connsiteY308" fmla="*/ 358239 h 2148923"/>
                  <a:gd name="connsiteX309" fmla="*/ 2998301 w 3754094"/>
                  <a:gd name="connsiteY309" fmla="*/ 306042 h 2148923"/>
                  <a:gd name="connsiteX310" fmla="*/ 2984618 w 3754094"/>
                  <a:gd name="connsiteY310" fmla="*/ 306042 h 2148923"/>
                  <a:gd name="connsiteX311" fmla="*/ 2891205 w 3754094"/>
                  <a:gd name="connsiteY311" fmla="*/ 361279 h 2148923"/>
                  <a:gd name="connsiteX312" fmla="*/ 2890360 w 3754094"/>
                  <a:gd name="connsiteY312" fmla="*/ 369219 h 2148923"/>
                  <a:gd name="connsiteX313" fmla="*/ 2980564 w 3754094"/>
                  <a:gd name="connsiteY313" fmla="*/ 421246 h 2148923"/>
                  <a:gd name="connsiteX314" fmla="*/ 2994922 w 3754094"/>
                  <a:gd name="connsiteY314" fmla="*/ 420571 h 2148923"/>
                  <a:gd name="connsiteX315" fmla="*/ 3136984 w 3754094"/>
                  <a:gd name="connsiteY315" fmla="*/ 226143 h 2148923"/>
                  <a:gd name="connsiteX316" fmla="*/ 3123302 w 3754094"/>
                  <a:gd name="connsiteY316" fmla="*/ 226143 h 2148923"/>
                  <a:gd name="connsiteX317" fmla="*/ 3028706 w 3754094"/>
                  <a:gd name="connsiteY317" fmla="*/ 281380 h 2148923"/>
                  <a:gd name="connsiteX318" fmla="*/ 3028706 w 3754094"/>
                  <a:gd name="connsiteY318" fmla="*/ 289319 h 2148923"/>
                  <a:gd name="connsiteX319" fmla="*/ 3118910 w 3754094"/>
                  <a:gd name="connsiteY319" fmla="*/ 341347 h 2148923"/>
                  <a:gd name="connsiteX320" fmla="*/ 3132592 w 3754094"/>
                  <a:gd name="connsiteY320" fmla="*/ 341347 h 2148923"/>
                  <a:gd name="connsiteX321" fmla="*/ 3226850 w 3754094"/>
                  <a:gd name="connsiteY321" fmla="*/ 286785 h 2148923"/>
                  <a:gd name="connsiteX322" fmla="*/ 3226850 w 3754094"/>
                  <a:gd name="connsiteY322" fmla="*/ 279015 h 2148923"/>
                  <a:gd name="connsiteX323" fmla="*/ 3165870 w 3754094"/>
                  <a:gd name="connsiteY323" fmla="*/ 209251 h 2148923"/>
                  <a:gd name="connsiteX324" fmla="*/ 3385467 w 3754094"/>
                  <a:gd name="connsiteY324" fmla="*/ 335772 h 2148923"/>
                  <a:gd name="connsiteX325" fmla="*/ 3399149 w 3754094"/>
                  <a:gd name="connsiteY325" fmla="*/ 335772 h 2148923"/>
                  <a:gd name="connsiteX326" fmla="*/ 3493407 w 3754094"/>
                  <a:gd name="connsiteY326" fmla="*/ 281380 h 2148923"/>
                  <a:gd name="connsiteX327" fmla="*/ 3493407 w 3754094"/>
                  <a:gd name="connsiteY327" fmla="*/ 273440 h 2148923"/>
                  <a:gd name="connsiteX328" fmla="*/ 3273810 w 3754094"/>
                  <a:gd name="connsiteY328" fmla="*/ 147088 h 2148923"/>
                  <a:gd name="connsiteX329" fmla="*/ 3260128 w 3754094"/>
                  <a:gd name="connsiteY329" fmla="*/ 147088 h 2148923"/>
                  <a:gd name="connsiteX330" fmla="*/ 3165870 w 3754094"/>
                  <a:gd name="connsiteY330" fmla="*/ 201649 h 2148923"/>
                  <a:gd name="connsiteX331" fmla="*/ 3165870 w 3754094"/>
                  <a:gd name="connsiteY331" fmla="*/ 209251 h 2148923"/>
                  <a:gd name="connsiteX332" fmla="*/ 2847623 w 3754094"/>
                  <a:gd name="connsiteY332" fmla="*/ 385604 h 2148923"/>
                  <a:gd name="connsiteX333" fmla="*/ 2753366 w 3754094"/>
                  <a:gd name="connsiteY333" fmla="*/ 439996 h 2148923"/>
                  <a:gd name="connsiteX334" fmla="*/ 2753366 w 3754094"/>
                  <a:gd name="connsiteY334" fmla="*/ 447936 h 2148923"/>
                  <a:gd name="connsiteX335" fmla="*/ 2843400 w 3754094"/>
                  <a:gd name="connsiteY335" fmla="*/ 499963 h 2148923"/>
                  <a:gd name="connsiteX336" fmla="*/ 2857252 w 3754094"/>
                  <a:gd name="connsiteY336" fmla="*/ 499963 h 2148923"/>
                  <a:gd name="connsiteX337" fmla="*/ 2951509 w 3754094"/>
                  <a:gd name="connsiteY337" fmla="*/ 445570 h 2148923"/>
                  <a:gd name="connsiteX338" fmla="*/ 2951509 w 3754094"/>
                  <a:gd name="connsiteY338" fmla="*/ 437631 h 2148923"/>
                  <a:gd name="connsiteX339" fmla="*/ 2861306 w 3754094"/>
                  <a:gd name="connsiteY339" fmla="*/ 385604 h 2148923"/>
                  <a:gd name="connsiteX340" fmla="*/ 2847623 w 3754094"/>
                  <a:gd name="connsiteY340" fmla="*/ 386111 h 2148923"/>
                  <a:gd name="connsiteX341" fmla="*/ 1810788 w 3754094"/>
                  <a:gd name="connsiteY341" fmla="*/ 984765 h 2148923"/>
                  <a:gd name="connsiteX342" fmla="*/ 1716531 w 3754094"/>
                  <a:gd name="connsiteY342" fmla="*/ 1039158 h 2148923"/>
                  <a:gd name="connsiteX343" fmla="*/ 1716531 w 3754094"/>
                  <a:gd name="connsiteY343" fmla="*/ 1047097 h 2148923"/>
                  <a:gd name="connsiteX344" fmla="*/ 1806734 w 3754094"/>
                  <a:gd name="connsiteY344" fmla="*/ 1099125 h 2148923"/>
                  <a:gd name="connsiteX345" fmla="*/ 1820417 w 3754094"/>
                  <a:gd name="connsiteY345" fmla="*/ 1099125 h 2148923"/>
                  <a:gd name="connsiteX346" fmla="*/ 1914675 w 3754094"/>
                  <a:gd name="connsiteY346" fmla="*/ 1044732 h 2148923"/>
                  <a:gd name="connsiteX347" fmla="*/ 1915519 w 3754094"/>
                  <a:gd name="connsiteY347" fmla="*/ 1036793 h 2148923"/>
                  <a:gd name="connsiteX348" fmla="*/ 1825315 w 3754094"/>
                  <a:gd name="connsiteY348" fmla="*/ 984765 h 2148923"/>
                  <a:gd name="connsiteX349" fmla="*/ 1810788 w 3754094"/>
                  <a:gd name="connsiteY349" fmla="*/ 984765 h 2148923"/>
                  <a:gd name="connsiteX350" fmla="*/ 3109450 w 3754094"/>
                  <a:gd name="connsiteY350" fmla="*/ 494896 h 2148923"/>
                  <a:gd name="connsiteX351" fmla="*/ 3123133 w 3754094"/>
                  <a:gd name="connsiteY351" fmla="*/ 494896 h 2148923"/>
                  <a:gd name="connsiteX352" fmla="*/ 3217391 w 3754094"/>
                  <a:gd name="connsiteY352" fmla="*/ 440503 h 2148923"/>
                  <a:gd name="connsiteX353" fmla="*/ 3218235 w 3754094"/>
                  <a:gd name="connsiteY353" fmla="*/ 432564 h 2148923"/>
                  <a:gd name="connsiteX354" fmla="*/ 3128032 w 3754094"/>
                  <a:gd name="connsiteY354" fmla="*/ 380536 h 2148923"/>
                  <a:gd name="connsiteX355" fmla="*/ 3114349 w 3754094"/>
                  <a:gd name="connsiteY355" fmla="*/ 380536 h 2148923"/>
                  <a:gd name="connsiteX356" fmla="*/ 3020091 w 3754094"/>
                  <a:gd name="connsiteY356" fmla="*/ 435097 h 2148923"/>
                  <a:gd name="connsiteX357" fmla="*/ 3019247 w 3754094"/>
                  <a:gd name="connsiteY357" fmla="*/ 442868 h 2148923"/>
                  <a:gd name="connsiteX358" fmla="*/ 1948628 w 3754094"/>
                  <a:gd name="connsiteY358" fmla="*/ 905204 h 2148923"/>
                  <a:gd name="connsiteX359" fmla="*/ 1854370 w 3754094"/>
                  <a:gd name="connsiteY359" fmla="*/ 959596 h 2148923"/>
                  <a:gd name="connsiteX360" fmla="*/ 1854370 w 3754094"/>
                  <a:gd name="connsiteY360" fmla="*/ 967536 h 2148923"/>
                  <a:gd name="connsiteX361" fmla="*/ 1944574 w 3754094"/>
                  <a:gd name="connsiteY361" fmla="*/ 1019563 h 2148923"/>
                  <a:gd name="connsiteX362" fmla="*/ 1958256 w 3754094"/>
                  <a:gd name="connsiteY362" fmla="*/ 1019563 h 2148923"/>
                  <a:gd name="connsiteX363" fmla="*/ 2052514 w 3754094"/>
                  <a:gd name="connsiteY363" fmla="*/ 965171 h 2148923"/>
                  <a:gd name="connsiteX364" fmla="*/ 2053358 w 3754094"/>
                  <a:gd name="connsiteY364" fmla="*/ 957400 h 2148923"/>
                  <a:gd name="connsiteX365" fmla="*/ 1963155 w 3754094"/>
                  <a:gd name="connsiteY365" fmla="*/ 905204 h 2148923"/>
                  <a:gd name="connsiteX366" fmla="*/ 1948628 w 3754094"/>
                  <a:gd name="connsiteY366" fmla="*/ 905204 h 2148923"/>
                  <a:gd name="connsiteX367" fmla="*/ 868887 w 3754094"/>
                  <a:gd name="connsiteY367" fmla="*/ 1788828 h 2148923"/>
                  <a:gd name="connsiteX368" fmla="*/ 882569 w 3754094"/>
                  <a:gd name="connsiteY368" fmla="*/ 1788828 h 2148923"/>
                  <a:gd name="connsiteX369" fmla="*/ 976827 w 3754094"/>
                  <a:gd name="connsiteY369" fmla="*/ 1734435 h 2148923"/>
                  <a:gd name="connsiteX370" fmla="*/ 977672 w 3754094"/>
                  <a:gd name="connsiteY370" fmla="*/ 1726496 h 2148923"/>
                  <a:gd name="connsiteX371" fmla="*/ 887468 w 3754094"/>
                  <a:gd name="connsiteY371" fmla="*/ 1674468 h 2148923"/>
                  <a:gd name="connsiteX372" fmla="*/ 873785 w 3754094"/>
                  <a:gd name="connsiteY372" fmla="*/ 1674468 h 2148923"/>
                  <a:gd name="connsiteX373" fmla="*/ 779528 w 3754094"/>
                  <a:gd name="connsiteY373" fmla="*/ 1729536 h 2148923"/>
                  <a:gd name="connsiteX374" fmla="*/ 779528 w 3754094"/>
                  <a:gd name="connsiteY374" fmla="*/ 1737476 h 2148923"/>
                  <a:gd name="connsiteX375" fmla="*/ 708750 w 3754094"/>
                  <a:gd name="connsiteY375" fmla="*/ 1621089 h 2148923"/>
                  <a:gd name="connsiteX376" fmla="*/ 614324 w 3754094"/>
                  <a:gd name="connsiteY376" fmla="*/ 1675482 h 2148923"/>
                  <a:gd name="connsiteX377" fmla="*/ 614324 w 3754094"/>
                  <a:gd name="connsiteY377" fmla="*/ 1683421 h 2148923"/>
                  <a:gd name="connsiteX378" fmla="*/ 704527 w 3754094"/>
                  <a:gd name="connsiteY378" fmla="*/ 1735449 h 2148923"/>
                  <a:gd name="connsiteX379" fmla="*/ 718210 w 3754094"/>
                  <a:gd name="connsiteY379" fmla="*/ 1735449 h 2148923"/>
                  <a:gd name="connsiteX380" fmla="*/ 812467 w 3754094"/>
                  <a:gd name="connsiteY380" fmla="*/ 1681056 h 2148923"/>
                  <a:gd name="connsiteX381" fmla="*/ 812467 w 3754094"/>
                  <a:gd name="connsiteY381" fmla="*/ 1673117 h 2148923"/>
                  <a:gd name="connsiteX382" fmla="*/ 722433 w 3754094"/>
                  <a:gd name="connsiteY382" fmla="*/ 1621089 h 2148923"/>
                  <a:gd name="connsiteX383" fmla="*/ 708750 w 3754094"/>
                  <a:gd name="connsiteY383" fmla="*/ 1621089 h 2148923"/>
                  <a:gd name="connsiteX384" fmla="*/ 1020240 w 3754094"/>
                  <a:gd name="connsiteY384" fmla="*/ 1708928 h 2148923"/>
                  <a:gd name="connsiteX385" fmla="*/ 1114497 w 3754094"/>
                  <a:gd name="connsiteY385" fmla="*/ 1654536 h 2148923"/>
                  <a:gd name="connsiteX386" fmla="*/ 1114497 w 3754094"/>
                  <a:gd name="connsiteY386" fmla="*/ 1646596 h 2148923"/>
                  <a:gd name="connsiteX387" fmla="*/ 1025138 w 3754094"/>
                  <a:gd name="connsiteY387" fmla="*/ 1594400 h 2148923"/>
                  <a:gd name="connsiteX388" fmla="*/ 1011456 w 3754094"/>
                  <a:gd name="connsiteY388" fmla="*/ 1594400 h 2148923"/>
                  <a:gd name="connsiteX389" fmla="*/ 917198 w 3754094"/>
                  <a:gd name="connsiteY389" fmla="*/ 1649468 h 2148923"/>
                  <a:gd name="connsiteX390" fmla="*/ 917198 w 3754094"/>
                  <a:gd name="connsiteY390" fmla="*/ 1657238 h 2148923"/>
                  <a:gd name="connsiteX391" fmla="*/ 1007233 w 3754094"/>
                  <a:gd name="connsiteY391" fmla="*/ 1709435 h 2148923"/>
                  <a:gd name="connsiteX392" fmla="*/ 1020240 w 3754094"/>
                  <a:gd name="connsiteY392" fmla="*/ 1708928 h 2148923"/>
                  <a:gd name="connsiteX393" fmla="*/ 1158079 w 3754094"/>
                  <a:gd name="connsiteY393" fmla="*/ 1629367 h 2148923"/>
                  <a:gd name="connsiteX394" fmla="*/ 1252337 w 3754094"/>
                  <a:gd name="connsiteY394" fmla="*/ 1574974 h 2148923"/>
                  <a:gd name="connsiteX395" fmla="*/ 1252337 w 3754094"/>
                  <a:gd name="connsiteY395" fmla="*/ 1567035 h 2148923"/>
                  <a:gd name="connsiteX396" fmla="*/ 1162133 w 3754094"/>
                  <a:gd name="connsiteY396" fmla="*/ 1515007 h 2148923"/>
                  <a:gd name="connsiteX397" fmla="*/ 1148451 w 3754094"/>
                  <a:gd name="connsiteY397" fmla="*/ 1515007 h 2148923"/>
                  <a:gd name="connsiteX398" fmla="*/ 1054193 w 3754094"/>
                  <a:gd name="connsiteY398" fmla="*/ 1569400 h 2148923"/>
                  <a:gd name="connsiteX399" fmla="*/ 1054193 w 3754094"/>
                  <a:gd name="connsiteY399" fmla="*/ 1577339 h 2148923"/>
                  <a:gd name="connsiteX400" fmla="*/ 1144396 w 3754094"/>
                  <a:gd name="connsiteY400" fmla="*/ 1629367 h 2148923"/>
                  <a:gd name="connsiteX401" fmla="*/ 1158079 w 3754094"/>
                  <a:gd name="connsiteY401" fmla="*/ 1629367 h 2148923"/>
                  <a:gd name="connsiteX402" fmla="*/ 1295918 w 3754094"/>
                  <a:gd name="connsiteY402" fmla="*/ 1549805 h 2148923"/>
                  <a:gd name="connsiteX403" fmla="*/ 1390176 w 3754094"/>
                  <a:gd name="connsiteY403" fmla="*/ 1495413 h 2148923"/>
                  <a:gd name="connsiteX404" fmla="*/ 1390176 w 3754094"/>
                  <a:gd name="connsiteY404" fmla="*/ 1487473 h 2148923"/>
                  <a:gd name="connsiteX405" fmla="*/ 1300141 w 3754094"/>
                  <a:gd name="connsiteY405" fmla="*/ 1435446 h 2148923"/>
                  <a:gd name="connsiteX406" fmla="*/ 1286290 w 3754094"/>
                  <a:gd name="connsiteY406" fmla="*/ 1435446 h 2148923"/>
                  <a:gd name="connsiteX407" fmla="*/ 1192032 w 3754094"/>
                  <a:gd name="connsiteY407" fmla="*/ 1489838 h 2148923"/>
                  <a:gd name="connsiteX408" fmla="*/ 1192032 w 3754094"/>
                  <a:gd name="connsiteY408" fmla="*/ 1497777 h 2148923"/>
                  <a:gd name="connsiteX409" fmla="*/ 1282236 w 3754094"/>
                  <a:gd name="connsiteY409" fmla="*/ 1549805 h 2148923"/>
                  <a:gd name="connsiteX410" fmla="*/ 1295918 w 3754094"/>
                  <a:gd name="connsiteY410" fmla="*/ 1549805 h 2148923"/>
                  <a:gd name="connsiteX411" fmla="*/ 846420 w 3754094"/>
                  <a:gd name="connsiteY411" fmla="*/ 1541528 h 2148923"/>
                  <a:gd name="connsiteX412" fmla="*/ 752163 w 3754094"/>
                  <a:gd name="connsiteY412" fmla="*/ 1595920 h 2148923"/>
                  <a:gd name="connsiteX413" fmla="*/ 752163 w 3754094"/>
                  <a:gd name="connsiteY413" fmla="*/ 1603859 h 2148923"/>
                  <a:gd name="connsiteX414" fmla="*/ 842366 w 3754094"/>
                  <a:gd name="connsiteY414" fmla="*/ 1655887 h 2148923"/>
                  <a:gd name="connsiteX415" fmla="*/ 856049 w 3754094"/>
                  <a:gd name="connsiteY415" fmla="*/ 1655887 h 2148923"/>
                  <a:gd name="connsiteX416" fmla="*/ 950307 w 3754094"/>
                  <a:gd name="connsiteY416" fmla="*/ 1601495 h 2148923"/>
                  <a:gd name="connsiteX417" fmla="*/ 951151 w 3754094"/>
                  <a:gd name="connsiteY417" fmla="*/ 1593556 h 2148923"/>
                  <a:gd name="connsiteX418" fmla="*/ 860948 w 3754094"/>
                  <a:gd name="connsiteY418" fmla="*/ 1541528 h 2148923"/>
                  <a:gd name="connsiteX419" fmla="*/ 846420 w 3754094"/>
                  <a:gd name="connsiteY419" fmla="*/ 1541528 h 2148923"/>
                  <a:gd name="connsiteX420" fmla="*/ 984260 w 3754094"/>
                  <a:gd name="connsiteY420" fmla="*/ 1461966 h 2148923"/>
                  <a:gd name="connsiteX421" fmla="*/ 890002 w 3754094"/>
                  <a:gd name="connsiteY421" fmla="*/ 1516359 h 2148923"/>
                  <a:gd name="connsiteX422" fmla="*/ 890002 w 3754094"/>
                  <a:gd name="connsiteY422" fmla="*/ 1524298 h 2148923"/>
                  <a:gd name="connsiteX423" fmla="*/ 980205 w 3754094"/>
                  <a:gd name="connsiteY423" fmla="*/ 1576325 h 2148923"/>
                  <a:gd name="connsiteX424" fmla="*/ 993888 w 3754094"/>
                  <a:gd name="connsiteY424" fmla="*/ 1576325 h 2148923"/>
                  <a:gd name="connsiteX425" fmla="*/ 1088146 w 3754094"/>
                  <a:gd name="connsiteY425" fmla="*/ 1521764 h 2148923"/>
                  <a:gd name="connsiteX426" fmla="*/ 1088990 w 3754094"/>
                  <a:gd name="connsiteY426" fmla="*/ 1513994 h 2148923"/>
                  <a:gd name="connsiteX427" fmla="*/ 998787 w 3754094"/>
                  <a:gd name="connsiteY427" fmla="*/ 1461797 h 2148923"/>
                  <a:gd name="connsiteX428" fmla="*/ 984766 w 3754094"/>
                  <a:gd name="connsiteY428" fmla="*/ 1461966 h 2148923"/>
                  <a:gd name="connsiteX429" fmla="*/ 1535279 w 3754094"/>
                  <a:gd name="connsiteY429" fmla="*/ 1143888 h 2148923"/>
                  <a:gd name="connsiteX430" fmla="*/ 1440852 w 3754094"/>
                  <a:gd name="connsiteY430" fmla="*/ 1198281 h 2148923"/>
                  <a:gd name="connsiteX431" fmla="*/ 1440852 w 3754094"/>
                  <a:gd name="connsiteY431" fmla="*/ 1206220 h 2148923"/>
                  <a:gd name="connsiteX432" fmla="*/ 1531056 w 3754094"/>
                  <a:gd name="connsiteY432" fmla="*/ 1258248 h 2148923"/>
                  <a:gd name="connsiteX433" fmla="*/ 1544738 w 3754094"/>
                  <a:gd name="connsiteY433" fmla="*/ 1258248 h 2148923"/>
                  <a:gd name="connsiteX434" fmla="*/ 1638996 w 3754094"/>
                  <a:gd name="connsiteY434" fmla="*/ 1203856 h 2148923"/>
                  <a:gd name="connsiteX435" fmla="*/ 1639841 w 3754094"/>
                  <a:gd name="connsiteY435" fmla="*/ 1195916 h 2148923"/>
                  <a:gd name="connsiteX436" fmla="*/ 1549637 w 3754094"/>
                  <a:gd name="connsiteY436" fmla="*/ 1143888 h 2148923"/>
                  <a:gd name="connsiteX437" fmla="*/ 1535279 w 3754094"/>
                  <a:gd name="connsiteY437" fmla="*/ 1143888 h 2148923"/>
                  <a:gd name="connsiteX438" fmla="*/ 1397439 w 3754094"/>
                  <a:gd name="connsiteY438" fmla="*/ 1222775 h 2148923"/>
                  <a:gd name="connsiteX439" fmla="*/ 1303182 w 3754094"/>
                  <a:gd name="connsiteY439" fmla="*/ 1277167 h 2148923"/>
                  <a:gd name="connsiteX440" fmla="*/ 1303182 w 3754094"/>
                  <a:gd name="connsiteY440" fmla="*/ 1284937 h 2148923"/>
                  <a:gd name="connsiteX441" fmla="*/ 1393216 w 3754094"/>
                  <a:gd name="connsiteY441" fmla="*/ 1337134 h 2148923"/>
                  <a:gd name="connsiteX442" fmla="*/ 1406899 w 3754094"/>
                  <a:gd name="connsiteY442" fmla="*/ 1337134 h 2148923"/>
                  <a:gd name="connsiteX443" fmla="*/ 1501157 w 3754094"/>
                  <a:gd name="connsiteY443" fmla="*/ 1282741 h 2148923"/>
                  <a:gd name="connsiteX444" fmla="*/ 1502001 w 3754094"/>
                  <a:gd name="connsiteY444" fmla="*/ 1274802 h 2148923"/>
                  <a:gd name="connsiteX445" fmla="*/ 1411122 w 3754094"/>
                  <a:gd name="connsiteY445" fmla="*/ 1222775 h 2148923"/>
                  <a:gd name="connsiteX446" fmla="*/ 1397439 w 3754094"/>
                  <a:gd name="connsiteY446" fmla="*/ 1222775 h 2148923"/>
                  <a:gd name="connsiteX447" fmla="*/ 1673118 w 3754094"/>
                  <a:gd name="connsiteY447" fmla="*/ 1063651 h 2148923"/>
                  <a:gd name="connsiteX448" fmla="*/ 1578860 w 3754094"/>
                  <a:gd name="connsiteY448" fmla="*/ 1118044 h 2148923"/>
                  <a:gd name="connsiteX449" fmla="*/ 1578860 w 3754094"/>
                  <a:gd name="connsiteY449" fmla="*/ 1125983 h 2148923"/>
                  <a:gd name="connsiteX450" fmla="*/ 1669064 w 3754094"/>
                  <a:gd name="connsiteY450" fmla="*/ 1178011 h 2148923"/>
                  <a:gd name="connsiteX451" fmla="*/ 1682747 w 3754094"/>
                  <a:gd name="connsiteY451" fmla="*/ 1178011 h 2148923"/>
                  <a:gd name="connsiteX452" fmla="*/ 1777004 w 3754094"/>
                  <a:gd name="connsiteY452" fmla="*/ 1123618 h 2148923"/>
                  <a:gd name="connsiteX453" fmla="*/ 1777004 w 3754094"/>
                  <a:gd name="connsiteY453" fmla="*/ 1115679 h 2148923"/>
                  <a:gd name="connsiteX454" fmla="*/ 1686970 w 3754094"/>
                  <a:gd name="connsiteY454" fmla="*/ 1063651 h 2148923"/>
                  <a:gd name="connsiteX455" fmla="*/ 1673118 w 3754094"/>
                  <a:gd name="connsiteY455" fmla="*/ 1064327 h 2148923"/>
                  <a:gd name="connsiteX456" fmla="*/ 1121930 w 3754094"/>
                  <a:gd name="connsiteY456" fmla="*/ 1381729 h 2148923"/>
                  <a:gd name="connsiteX457" fmla="*/ 1027672 w 3754094"/>
                  <a:gd name="connsiteY457" fmla="*/ 1436121 h 2148923"/>
                  <a:gd name="connsiteX458" fmla="*/ 1027672 w 3754094"/>
                  <a:gd name="connsiteY458" fmla="*/ 1444061 h 2148923"/>
                  <a:gd name="connsiteX459" fmla="*/ 1117876 w 3754094"/>
                  <a:gd name="connsiteY459" fmla="*/ 1496088 h 2148923"/>
                  <a:gd name="connsiteX460" fmla="*/ 1131559 w 3754094"/>
                  <a:gd name="connsiteY460" fmla="*/ 1496088 h 2148923"/>
                  <a:gd name="connsiteX461" fmla="*/ 1225816 w 3754094"/>
                  <a:gd name="connsiteY461" fmla="*/ 1441696 h 2148923"/>
                  <a:gd name="connsiteX462" fmla="*/ 1226661 w 3754094"/>
                  <a:gd name="connsiteY462" fmla="*/ 1433756 h 2148923"/>
                  <a:gd name="connsiteX463" fmla="*/ 1136457 w 3754094"/>
                  <a:gd name="connsiteY463" fmla="*/ 1381729 h 2148923"/>
                  <a:gd name="connsiteX464" fmla="*/ 1121930 w 3754094"/>
                  <a:gd name="connsiteY464" fmla="*/ 1382405 h 2148923"/>
                  <a:gd name="connsiteX465" fmla="*/ 1259769 w 3754094"/>
                  <a:gd name="connsiteY465" fmla="*/ 1302167 h 2148923"/>
                  <a:gd name="connsiteX466" fmla="*/ 1165511 w 3754094"/>
                  <a:gd name="connsiteY466" fmla="*/ 1357911 h 2148923"/>
                  <a:gd name="connsiteX467" fmla="*/ 1165511 w 3754094"/>
                  <a:gd name="connsiteY467" fmla="*/ 1365681 h 2148923"/>
                  <a:gd name="connsiteX468" fmla="*/ 1255715 w 3754094"/>
                  <a:gd name="connsiteY468" fmla="*/ 1417878 h 2148923"/>
                  <a:gd name="connsiteX469" fmla="*/ 1269398 w 3754094"/>
                  <a:gd name="connsiteY469" fmla="*/ 1417878 h 2148923"/>
                  <a:gd name="connsiteX470" fmla="*/ 1363655 w 3754094"/>
                  <a:gd name="connsiteY470" fmla="*/ 1363485 h 2148923"/>
                  <a:gd name="connsiteX471" fmla="*/ 1364500 w 3754094"/>
                  <a:gd name="connsiteY471" fmla="*/ 1355546 h 2148923"/>
                  <a:gd name="connsiteX472" fmla="*/ 1274296 w 3754094"/>
                  <a:gd name="connsiteY472" fmla="*/ 1303519 h 2148923"/>
                  <a:gd name="connsiteX473" fmla="*/ 1259769 w 3754094"/>
                  <a:gd name="connsiteY473" fmla="*/ 1302843 h 2148923"/>
                  <a:gd name="connsiteX474" fmla="*/ 1083923 w 3754094"/>
                  <a:gd name="connsiteY474" fmla="*/ 1820247 h 2148923"/>
                  <a:gd name="connsiteX475" fmla="*/ 1178181 w 3754094"/>
                  <a:gd name="connsiteY475" fmla="*/ 1765854 h 2148923"/>
                  <a:gd name="connsiteX476" fmla="*/ 1179025 w 3754094"/>
                  <a:gd name="connsiteY476" fmla="*/ 1757915 h 2148923"/>
                  <a:gd name="connsiteX477" fmla="*/ 1088822 w 3754094"/>
                  <a:gd name="connsiteY477" fmla="*/ 1705888 h 2148923"/>
                  <a:gd name="connsiteX478" fmla="*/ 1075139 w 3754094"/>
                  <a:gd name="connsiteY478" fmla="*/ 1705888 h 2148923"/>
                  <a:gd name="connsiteX479" fmla="*/ 980881 w 3754094"/>
                  <a:gd name="connsiteY479" fmla="*/ 1760280 h 2148923"/>
                  <a:gd name="connsiteX480" fmla="*/ 980037 w 3754094"/>
                  <a:gd name="connsiteY480" fmla="*/ 1768219 h 2148923"/>
                  <a:gd name="connsiteX481" fmla="*/ 1070240 w 3754094"/>
                  <a:gd name="connsiteY481" fmla="*/ 1820247 h 2148923"/>
                  <a:gd name="connsiteX482" fmla="*/ 1083923 w 3754094"/>
                  <a:gd name="connsiteY482" fmla="*/ 1820923 h 2148923"/>
                  <a:gd name="connsiteX483" fmla="*/ 357564 w 3754094"/>
                  <a:gd name="connsiteY483" fmla="*/ 1786463 h 2148923"/>
                  <a:gd name="connsiteX484" fmla="*/ 267360 w 3754094"/>
                  <a:gd name="connsiteY484" fmla="*/ 1734435 h 2148923"/>
                  <a:gd name="connsiteX485" fmla="*/ 253678 w 3754094"/>
                  <a:gd name="connsiteY485" fmla="*/ 1734435 h 2148923"/>
                  <a:gd name="connsiteX486" fmla="*/ 159420 w 3754094"/>
                  <a:gd name="connsiteY486" fmla="*/ 1788828 h 2148923"/>
                  <a:gd name="connsiteX487" fmla="*/ 159420 w 3754094"/>
                  <a:gd name="connsiteY487" fmla="*/ 1796767 h 2148923"/>
                  <a:gd name="connsiteX488" fmla="*/ 249624 w 3754094"/>
                  <a:gd name="connsiteY488" fmla="*/ 1848794 h 2148923"/>
                  <a:gd name="connsiteX489" fmla="*/ 263306 w 3754094"/>
                  <a:gd name="connsiteY489" fmla="*/ 1848794 h 2148923"/>
                  <a:gd name="connsiteX490" fmla="*/ 357564 w 3754094"/>
                  <a:gd name="connsiteY490" fmla="*/ 1794402 h 2148923"/>
                  <a:gd name="connsiteX491" fmla="*/ 357395 w 3754094"/>
                  <a:gd name="connsiteY491" fmla="*/ 1786632 h 2148923"/>
                  <a:gd name="connsiteX492" fmla="*/ 537127 w 3754094"/>
                  <a:gd name="connsiteY492" fmla="*/ 1831565 h 2148923"/>
                  <a:gd name="connsiteX493" fmla="*/ 446754 w 3754094"/>
                  <a:gd name="connsiteY493" fmla="*/ 1780213 h 2148923"/>
                  <a:gd name="connsiteX494" fmla="*/ 433072 w 3754094"/>
                  <a:gd name="connsiteY494" fmla="*/ 1780213 h 2148923"/>
                  <a:gd name="connsiteX495" fmla="*/ 288138 w 3754094"/>
                  <a:gd name="connsiteY495" fmla="*/ 1864673 h 2148923"/>
                  <a:gd name="connsiteX496" fmla="*/ 288138 w 3754094"/>
                  <a:gd name="connsiteY496" fmla="*/ 1872612 h 2148923"/>
                  <a:gd name="connsiteX497" fmla="*/ 378341 w 3754094"/>
                  <a:gd name="connsiteY497" fmla="*/ 1924640 h 2148923"/>
                  <a:gd name="connsiteX498" fmla="*/ 392024 w 3754094"/>
                  <a:gd name="connsiteY498" fmla="*/ 1924640 h 2148923"/>
                  <a:gd name="connsiteX499" fmla="*/ 536958 w 3754094"/>
                  <a:gd name="connsiteY499" fmla="*/ 1840179 h 2148923"/>
                  <a:gd name="connsiteX500" fmla="*/ 536958 w 3754094"/>
                  <a:gd name="connsiteY500" fmla="*/ 1831733 h 2148923"/>
                  <a:gd name="connsiteX501" fmla="*/ 222934 w 3754094"/>
                  <a:gd name="connsiteY501" fmla="*/ 1683590 h 2148923"/>
                  <a:gd name="connsiteX502" fmla="*/ 132731 w 3754094"/>
                  <a:gd name="connsiteY502" fmla="*/ 1631563 h 2148923"/>
                  <a:gd name="connsiteX503" fmla="*/ 119048 w 3754094"/>
                  <a:gd name="connsiteY503" fmla="*/ 1631563 h 2148923"/>
                  <a:gd name="connsiteX504" fmla="*/ 3169 w 3754094"/>
                  <a:gd name="connsiteY504" fmla="*/ 1699131 h 2148923"/>
                  <a:gd name="connsiteX505" fmla="*/ 3169 w 3754094"/>
                  <a:gd name="connsiteY505" fmla="*/ 1706901 h 2148923"/>
                  <a:gd name="connsiteX506" fmla="*/ 93372 w 3754094"/>
                  <a:gd name="connsiteY506" fmla="*/ 1759098 h 2148923"/>
                  <a:gd name="connsiteX507" fmla="*/ 107055 w 3754094"/>
                  <a:gd name="connsiteY507" fmla="*/ 1759098 h 2148923"/>
                  <a:gd name="connsiteX508" fmla="*/ 223103 w 3754094"/>
                  <a:gd name="connsiteY508" fmla="*/ 1691529 h 2148923"/>
                  <a:gd name="connsiteX509" fmla="*/ 222765 w 3754094"/>
                  <a:gd name="connsiteY509" fmla="*/ 1683759 h 2148923"/>
                  <a:gd name="connsiteX510" fmla="*/ 311955 w 3754094"/>
                  <a:gd name="connsiteY510" fmla="*/ 1632914 h 2148923"/>
                  <a:gd name="connsiteX511" fmla="*/ 325638 w 3754094"/>
                  <a:gd name="connsiteY511" fmla="*/ 1632914 h 2148923"/>
                  <a:gd name="connsiteX512" fmla="*/ 419896 w 3754094"/>
                  <a:gd name="connsiteY512" fmla="*/ 1578521 h 2148923"/>
                  <a:gd name="connsiteX513" fmla="*/ 419896 w 3754094"/>
                  <a:gd name="connsiteY513" fmla="*/ 1570582 h 2148923"/>
                  <a:gd name="connsiteX514" fmla="*/ 329692 w 3754094"/>
                  <a:gd name="connsiteY514" fmla="*/ 1518555 h 2148923"/>
                  <a:gd name="connsiteX515" fmla="*/ 316010 w 3754094"/>
                  <a:gd name="connsiteY515" fmla="*/ 1518555 h 2148923"/>
                  <a:gd name="connsiteX516" fmla="*/ 221752 w 3754094"/>
                  <a:gd name="connsiteY516" fmla="*/ 1572947 h 2148923"/>
                  <a:gd name="connsiteX517" fmla="*/ 220907 w 3754094"/>
                  <a:gd name="connsiteY517" fmla="*/ 1580887 h 2148923"/>
                  <a:gd name="connsiteX518" fmla="*/ 702331 w 3754094"/>
                  <a:gd name="connsiteY518" fmla="*/ 1885450 h 2148923"/>
                  <a:gd name="connsiteX519" fmla="*/ 612128 w 3754094"/>
                  <a:gd name="connsiteY519" fmla="*/ 1833423 h 2148923"/>
                  <a:gd name="connsiteX520" fmla="*/ 598445 w 3754094"/>
                  <a:gd name="connsiteY520" fmla="*/ 1833423 h 2148923"/>
                  <a:gd name="connsiteX521" fmla="*/ 417024 w 3754094"/>
                  <a:gd name="connsiteY521" fmla="*/ 1938154 h 2148923"/>
                  <a:gd name="connsiteX522" fmla="*/ 417024 w 3754094"/>
                  <a:gd name="connsiteY522" fmla="*/ 1945924 h 2148923"/>
                  <a:gd name="connsiteX523" fmla="*/ 507228 w 3754094"/>
                  <a:gd name="connsiteY523" fmla="*/ 1998120 h 2148923"/>
                  <a:gd name="connsiteX524" fmla="*/ 520910 w 3754094"/>
                  <a:gd name="connsiteY524" fmla="*/ 1998120 h 2148923"/>
                  <a:gd name="connsiteX525" fmla="*/ 702162 w 3754094"/>
                  <a:gd name="connsiteY525" fmla="*/ 1893390 h 2148923"/>
                  <a:gd name="connsiteX526" fmla="*/ 702162 w 3754094"/>
                  <a:gd name="connsiteY526" fmla="*/ 1885112 h 2148923"/>
                  <a:gd name="connsiteX527" fmla="*/ 765845 w 3754094"/>
                  <a:gd name="connsiteY527" fmla="*/ 1997613 h 2148923"/>
                  <a:gd name="connsiteX528" fmla="*/ 675642 w 3754094"/>
                  <a:gd name="connsiteY528" fmla="*/ 1945586 h 2148923"/>
                  <a:gd name="connsiteX529" fmla="*/ 661959 w 3754094"/>
                  <a:gd name="connsiteY529" fmla="*/ 1945586 h 2148923"/>
                  <a:gd name="connsiteX530" fmla="*/ 545911 w 3754094"/>
                  <a:gd name="connsiteY530" fmla="*/ 2013154 h 2148923"/>
                  <a:gd name="connsiteX531" fmla="*/ 545911 w 3754094"/>
                  <a:gd name="connsiteY531" fmla="*/ 2021094 h 2148923"/>
                  <a:gd name="connsiteX532" fmla="*/ 636114 w 3754094"/>
                  <a:gd name="connsiteY532" fmla="*/ 2073121 h 2148923"/>
                  <a:gd name="connsiteX533" fmla="*/ 649797 w 3754094"/>
                  <a:gd name="connsiteY533" fmla="*/ 2073121 h 2148923"/>
                  <a:gd name="connsiteX534" fmla="*/ 765845 w 3754094"/>
                  <a:gd name="connsiteY534" fmla="*/ 2005553 h 2148923"/>
                  <a:gd name="connsiteX535" fmla="*/ 765170 w 3754094"/>
                  <a:gd name="connsiteY535" fmla="*/ 1997276 h 2148923"/>
                  <a:gd name="connsiteX536" fmla="*/ 1336290 w 3754094"/>
                  <a:gd name="connsiteY536" fmla="*/ 1041522 h 2148923"/>
                  <a:gd name="connsiteX537" fmla="*/ 1349973 w 3754094"/>
                  <a:gd name="connsiteY537" fmla="*/ 1041522 h 2148923"/>
                  <a:gd name="connsiteX538" fmla="*/ 1444231 w 3754094"/>
                  <a:gd name="connsiteY538" fmla="*/ 987130 h 2148923"/>
                  <a:gd name="connsiteX539" fmla="*/ 1445075 w 3754094"/>
                  <a:gd name="connsiteY539" fmla="*/ 979191 h 2148923"/>
                  <a:gd name="connsiteX540" fmla="*/ 1354872 w 3754094"/>
                  <a:gd name="connsiteY540" fmla="*/ 927163 h 2148923"/>
                  <a:gd name="connsiteX541" fmla="*/ 1341189 w 3754094"/>
                  <a:gd name="connsiteY541" fmla="*/ 927163 h 2148923"/>
                  <a:gd name="connsiteX542" fmla="*/ 1246931 w 3754094"/>
                  <a:gd name="connsiteY542" fmla="*/ 981556 h 2148923"/>
                  <a:gd name="connsiteX543" fmla="*/ 1246931 w 3754094"/>
                  <a:gd name="connsiteY543" fmla="*/ 989495 h 2148923"/>
                  <a:gd name="connsiteX544" fmla="*/ 1060781 w 3754094"/>
                  <a:gd name="connsiteY544" fmla="*/ 1200477 h 2148923"/>
                  <a:gd name="connsiteX545" fmla="*/ 1074463 w 3754094"/>
                  <a:gd name="connsiteY545" fmla="*/ 1200477 h 2148923"/>
                  <a:gd name="connsiteX546" fmla="*/ 1168721 w 3754094"/>
                  <a:gd name="connsiteY546" fmla="*/ 1145916 h 2148923"/>
                  <a:gd name="connsiteX547" fmla="*/ 1168721 w 3754094"/>
                  <a:gd name="connsiteY547" fmla="*/ 1138145 h 2148923"/>
                  <a:gd name="connsiteX548" fmla="*/ 1078686 w 3754094"/>
                  <a:gd name="connsiteY548" fmla="*/ 1085949 h 2148923"/>
                  <a:gd name="connsiteX549" fmla="*/ 1065004 w 3754094"/>
                  <a:gd name="connsiteY549" fmla="*/ 1085949 h 2148923"/>
                  <a:gd name="connsiteX550" fmla="*/ 970746 w 3754094"/>
                  <a:gd name="connsiteY550" fmla="*/ 1140341 h 2148923"/>
                  <a:gd name="connsiteX551" fmla="*/ 970746 w 3754094"/>
                  <a:gd name="connsiteY551" fmla="*/ 1148280 h 2148923"/>
                  <a:gd name="connsiteX552" fmla="*/ 449626 w 3754094"/>
                  <a:gd name="connsiteY552" fmla="*/ 1553352 h 2148923"/>
                  <a:gd name="connsiteX553" fmla="*/ 463308 w 3754094"/>
                  <a:gd name="connsiteY553" fmla="*/ 1553352 h 2148923"/>
                  <a:gd name="connsiteX554" fmla="*/ 557566 w 3754094"/>
                  <a:gd name="connsiteY554" fmla="*/ 1498960 h 2148923"/>
                  <a:gd name="connsiteX555" fmla="*/ 558411 w 3754094"/>
                  <a:gd name="connsiteY555" fmla="*/ 1491021 h 2148923"/>
                  <a:gd name="connsiteX556" fmla="*/ 468207 w 3754094"/>
                  <a:gd name="connsiteY556" fmla="*/ 1438993 h 2148923"/>
                  <a:gd name="connsiteX557" fmla="*/ 454525 w 3754094"/>
                  <a:gd name="connsiteY557" fmla="*/ 1438993 h 2148923"/>
                  <a:gd name="connsiteX558" fmla="*/ 359760 w 3754094"/>
                  <a:gd name="connsiteY558" fmla="*/ 1493048 h 2148923"/>
                  <a:gd name="connsiteX559" fmla="*/ 359760 w 3754094"/>
                  <a:gd name="connsiteY559" fmla="*/ 1500818 h 2148923"/>
                  <a:gd name="connsiteX560" fmla="*/ 1198282 w 3754094"/>
                  <a:gd name="connsiteY560" fmla="*/ 1121422 h 2148923"/>
                  <a:gd name="connsiteX561" fmla="*/ 1211965 w 3754094"/>
                  <a:gd name="connsiteY561" fmla="*/ 1121422 h 2148923"/>
                  <a:gd name="connsiteX562" fmla="*/ 1305716 w 3754094"/>
                  <a:gd name="connsiteY562" fmla="*/ 1065679 h 2148923"/>
                  <a:gd name="connsiteX563" fmla="*/ 1306560 w 3754094"/>
                  <a:gd name="connsiteY563" fmla="*/ 1057908 h 2148923"/>
                  <a:gd name="connsiteX564" fmla="*/ 1216357 w 3754094"/>
                  <a:gd name="connsiteY564" fmla="*/ 1005711 h 2148923"/>
                  <a:gd name="connsiteX565" fmla="*/ 1202674 w 3754094"/>
                  <a:gd name="connsiteY565" fmla="*/ 1005711 h 2148923"/>
                  <a:gd name="connsiteX566" fmla="*/ 1108416 w 3754094"/>
                  <a:gd name="connsiteY566" fmla="*/ 1060104 h 2148923"/>
                  <a:gd name="connsiteX567" fmla="*/ 1108416 w 3754094"/>
                  <a:gd name="connsiteY567" fmla="*/ 1068043 h 2148923"/>
                  <a:gd name="connsiteX568" fmla="*/ 922773 w 3754094"/>
                  <a:gd name="connsiteY568" fmla="*/ 1280546 h 2148923"/>
                  <a:gd name="connsiteX569" fmla="*/ 936455 w 3754094"/>
                  <a:gd name="connsiteY569" fmla="*/ 1280546 h 2148923"/>
                  <a:gd name="connsiteX570" fmla="*/ 1030713 w 3754094"/>
                  <a:gd name="connsiteY570" fmla="*/ 1226153 h 2148923"/>
                  <a:gd name="connsiteX571" fmla="*/ 1031557 w 3754094"/>
                  <a:gd name="connsiteY571" fmla="*/ 1218214 h 2148923"/>
                  <a:gd name="connsiteX572" fmla="*/ 941354 w 3754094"/>
                  <a:gd name="connsiteY572" fmla="*/ 1166186 h 2148923"/>
                  <a:gd name="connsiteX573" fmla="*/ 927671 w 3754094"/>
                  <a:gd name="connsiteY573" fmla="*/ 1166186 h 2148923"/>
                  <a:gd name="connsiteX574" fmla="*/ 832738 w 3754094"/>
                  <a:gd name="connsiteY574" fmla="*/ 1219734 h 2148923"/>
                  <a:gd name="connsiteX575" fmla="*/ 832738 w 3754094"/>
                  <a:gd name="connsiteY575" fmla="*/ 1227673 h 2148923"/>
                  <a:gd name="connsiteX576" fmla="*/ 832738 w 3754094"/>
                  <a:gd name="connsiteY576" fmla="*/ 2002850 h 2148923"/>
                  <a:gd name="connsiteX577" fmla="*/ 819055 w 3754094"/>
                  <a:gd name="connsiteY577" fmla="*/ 2002850 h 2148923"/>
                  <a:gd name="connsiteX578" fmla="*/ 674121 w 3754094"/>
                  <a:gd name="connsiteY578" fmla="*/ 2087310 h 2148923"/>
                  <a:gd name="connsiteX579" fmla="*/ 674121 w 3754094"/>
                  <a:gd name="connsiteY579" fmla="*/ 2095250 h 2148923"/>
                  <a:gd name="connsiteX580" fmla="*/ 764325 w 3754094"/>
                  <a:gd name="connsiteY580" fmla="*/ 2147277 h 2148923"/>
                  <a:gd name="connsiteX581" fmla="*/ 778007 w 3754094"/>
                  <a:gd name="connsiteY581" fmla="*/ 2147277 h 2148923"/>
                  <a:gd name="connsiteX582" fmla="*/ 922941 w 3754094"/>
                  <a:gd name="connsiteY582" fmla="*/ 2063661 h 2148923"/>
                  <a:gd name="connsiteX583" fmla="*/ 923786 w 3754094"/>
                  <a:gd name="connsiteY583" fmla="*/ 2055722 h 2148923"/>
                  <a:gd name="connsiteX584" fmla="*/ 724629 w 3754094"/>
                  <a:gd name="connsiteY584" fmla="*/ 1393891 h 2148923"/>
                  <a:gd name="connsiteX585" fmla="*/ 738311 w 3754094"/>
                  <a:gd name="connsiteY585" fmla="*/ 1393891 h 2148923"/>
                  <a:gd name="connsiteX586" fmla="*/ 832569 w 3754094"/>
                  <a:gd name="connsiteY586" fmla="*/ 1339499 h 2148923"/>
                  <a:gd name="connsiteX587" fmla="*/ 832569 w 3754094"/>
                  <a:gd name="connsiteY587" fmla="*/ 1331559 h 2148923"/>
                  <a:gd name="connsiteX588" fmla="*/ 742534 w 3754094"/>
                  <a:gd name="connsiteY588" fmla="*/ 1279532 h 2148923"/>
                  <a:gd name="connsiteX589" fmla="*/ 728852 w 3754094"/>
                  <a:gd name="connsiteY589" fmla="*/ 1279532 h 2148923"/>
                  <a:gd name="connsiteX590" fmla="*/ 634594 w 3754094"/>
                  <a:gd name="connsiteY590" fmla="*/ 1333924 h 2148923"/>
                  <a:gd name="connsiteX591" fmla="*/ 633749 w 3754094"/>
                  <a:gd name="connsiteY591" fmla="*/ 1341863 h 2148923"/>
                  <a:gd name="connsiteX592" fmla="*/ 586789 w 3754094"/>
                  <a:gd name="connsiteY592" fmla="*/ 1473453 h 2148923"/>
                  <a:gd name="connsiteX593" fmla="*/ 600472 w 3754094"/>
                  <a:gd name="connsiteY593" fmla="*/ 1473453 h 2148923"/>
                  <a:gd name="connsiteX594" fmla="*/ 694730 w 3754094"/>
                  <a:gd name="connsiteY594" fmla="*/ 1419060 h 2148923"/>
                  <a:gd name="connsiteX595" fmla="*/ 694730 w 3754094"/>
                  <a:gd name="connsiteY595" fmla="*/ 1411121 h 2148923"/>
                  <a:gd name="connsiteX596" fmla="*/ 605878 w 3754094"/>
                  <a:gd name="connsiteY596" fmla="*/ 1357911 h 2148923"/>
                  <a:gd name="connsiteX597" fmla="*/ 592195 w 3754094"/>
                  <a:gd name="connsiteY597" fmla="*/ 1357911 h 2148923"/>
                  <a:gd name="connsiteX598" fmla="*/ 497937 w 3754094"/>
                  <a:gd name="connsiteY598" fmla="*/ 1412304 h 2148923"/>
                  <a:gd name="connsiteX599" fmla="*/ 497093 w 3754094"/>
                  <a:gd name="connsiteY599" fmla="*/ 1420243 h 2148923"/>
                  <a:gd name="connsiteX600" fmla="*/ 3385129 w 3754094"/>
                  <a:gd name="connsiteY600" fmla="*/ 529186 h 2148923"/>
                  <a:gd name="connsiteX601" fmla="*/ 3371446 w 3754094"/>
                  <a:gd name="connsiteY601" fmla="*/ 529186 h 2148923"/>
                  <a:gd name="connsiteX602" fmla="*/ 3139349 w 3754094"/>
                  <a:gd name="connsiteY602" fmla="*/ 663140 h 2148923"/>
                  <a:gd name="connsiteX603" fmla="*/ 3139349 w 3754094"/>
                  <a:gd name="connsiteY603" fmla="*/ 671080 h 2148923"/>
                  <a:gd name="connsiteX604" fmla="*/ 3229384 w 3754094"/>
                  <a:gd name="connsiteY604" fmla="*/ 723107 h 2148923"/>
                  <a:gd name="connsiteX605" fmla="*/ 3243236 w 3754094"/>
                  <a:gd name="connsiteY605" fmla="*/ 723107 h 2148923"/>
                  <a:gd name="connsiteX606" fmla="*/ 3475163 w 3754094"/>
                  <a:gd name="connsiteY606" fmla="*/ 589153 h 2148923"/>
                  <a:gd name="connsiteX607" fmla="*/ 3476008 w 3754094"/>
                  <a:gd name="connsiteY607" fmla="*/ 581383 h 2148923"/>
                  <a:gd name="connsiteX608" fmla="*/ 3081072 w 3754094"/>
                  <a:gd name="connsiteY608" fmla="*/ 705033 h 2148923"/>
                  <a:gd name="connsiteX609" fmla="*/ 3067389 w 3754094"/>
                  <a:gd name="connsiteY609" fmla="*/ 705033 h 2148923"/>
                  <a:gd name="connsiteX610" fmla="*/ 2973131 w 3754094"/>
                  <a:gd name="connsiteY610" fmla="*/ 759425 h 2148923"/>
                  <a:gd name="connsiteX611" fmla="*/ 2973131 w 3754094"/>
                  <a:gd name="connsiteY611" fmla="*/ 767365 h 2148923"/>
                  <a:gd name="connsiteX612" fmla="*/ 3063335 w 3754094"/>
                  <a:gd name="connsiteY612" fmla="*/ 819392 h 2148923"/>
                  <a:gd name="connsiteX613" fmla="*/ 3077017 w 3754094"/>
                  <a:gd name="connsiteY613" fmla="*/ 819392 h 2148923"/>
                  <a:gd name="connsiteX614" fmla="*/ 3171275 w 3754094"/>
                  <a:gd name="connsiteY614" fmla="*/ 764999 h 2148923"/>
                  <a:gd name="connsiteX615" fmla="*/ 3172120 w 3754094"/>
                  <a:gd name="connsiteY615" fmla="*/ 757060 h 2148923"/>
                  <a:gd name="connsiteX616" fmla="*/ 1221255 w 3754094"/>
                  <a:gd name="connsiteY616" fmla="*/ 1741361 h 2148923"/>
                  <a:gd name="connsiteX617" fmla="*/ 1315513 w 3754094"/>
                  <a:gd name="connsiteY617" fmla="*/ 1686969 h 2148923"/>
                  <a:gd name="connsiteX618" fmla="*/ 1316358 w 3754094"/>
                  <a:gd name="connsiteY618" fmla="*/ 1679029 h 2148923"/>
                  <a:gd name="connsiteX619" fmla="*/ 1226154 w 3754094"/>
                  <a:gd name="connsiteY619" fmla="*/ 1627002 h 2148923"/>
                  <a:gd name="connsiteX620" fmla="*/ 1212471 w 3754094"/>
                  <a:gd name="connsiteY620" fmla="*/ 1627002 h 2148923"/>
                  <a:gd name="connsiteX621" fmla="*/ 1118214 w 3754094"/>
                  <a:gd name="connsiteY621" fmla="*/ 1681394 h 2148923"/>
                  <a:gd name="connsiteX622" fmla="*/ 1118214 w 3754094"/>
                  <a:gd name="connsiteY622" fmla="*/ 1689333 h 2148923"/>
                  <a:gd name="connsiteX623" fmla="*/ 1208417 w 3754094"/>
                  <a:gd name="connsiteY623" fmla="*/ 1741361 h 2148923"/>
                  <a:gd name="connsiteX624" fmla="*/ 1221255 w 3754094"/>
                  <a:gd name="connsiteY624" fmla="*/ 1741361 h 2148923"/>
                  <a:gd name="connsiteX625" fmla="*/ 2805224 w 3754094"/>
                  <a:gd name="connsiteY625" fmla="*/ 864156 h 2148923"/>
                  <a:gd name="connsiteX626" fmla="*/ 2791542 w 3754094"/>
                  <a:gd name="connsiteY626" fmla="*/ 864156 h 2148923"/>
                  <a:gd name="connsiteX627" fmla="*/ 2697622 w 3754094"/>
                  <a:gd name="connsiteY627" fmla="*/ 918717 h 2148923"/>
                  <a:gd name="connsiteX628" fmla="*/ 2697622 w 3754094"/>
                  <a:gd name="connsiteY628" fmla="*/ 926657 h 2148923"/>
                  <a:gd name="connsiteX629" fmla="*/ 2787825 w 3754094"/>
                  <a:gd name="connsiteY629" fmla="*/ 978684 h 2148923"/>
                  <a:gd name="connsiteX630" fmla="*/ 2801508 w 3754094"/>
                  <a:gd name="connsiteY630" fmla="*/ 978684 h 2148923"/>
                  <a:gd name="connsiteX631" fmla="*/ 2895766 w 3754094"/>
                  <a:gd name="connsiteY631" fmla="*/ 924292 h 2148923"/>
                  <a:gd name="connsiteX632" fmla="*/ 2896610 w 3754094"/>
                  <a:gd name="connsiteY632" fmla="*/ 916352 h 2148923"/>
                  <a:gd name="connsiteX633" fmla="*/ 3523137 w 3754094"/>
                  <a:gd name="connsiteY633" fmla="*/ 449625 h 2148923"/>
                  <a:gd name="connsiteX634" fmla="*/ 3509454 w 3754094"/>
                  <a:gd name="connsiteY634" fmla="*/ 449625 h 2148923"/>
                  <a:gd name="connsiteX635" fmla="*/ 3415028 w 3754094"/>
                  <a:gd name="connsiteY635" fmla="*/ 504017 h 2148923"/>
                  <a:gd name="connsiteX636" fmla="*/ 3415028 w 3754094"/>
                  <a:gd name="connsiteY636" fmla="*/ 511957 h 2148923"/>
                  <a:gd name="connsiteX637" fmla="*/ 3505231 w 3754094"/>
                  <a:gd name="connsiteY637" fmla="*/ 563984 h 2148923"/>
                  <a:gd name="connsiteX638" fmla="*/ 3518914 w 3754094"/>
                  <a:gd name="connsiteY638" fmla="*/ 563984 h 2148923"/>
                  <a:gd name="connsiteX639" fmla="*/ 3613172 w 3754094"/>
                  <a:gd name="connsiteY639" fmla="*/ 509422 h 2148923"/>
                  <a:gd name="connsiteX640" fmla="*/ 3613172 w 3754094"/>
                  <a:gd name="connsiteY640" fmla="*/ 501652 h 2148923"/>
                  <a:gd name="connsiteX641" fmla="*/ 3751011 w 3754094"/>
                  <a:gd name="connsiteY641" fmla="*/ 422259 h 2148923"/>
                  <a:gd name="connsiteX642" fmla="*/ 3531414 w 3754094"/>
                  <a:gd name="connsiteY642" fmla="*/ 295738 h 2148923"/>
                  <a:gd name="connsiteX643" fmla="*/ 3517732 w 3754094"/>
                  <a:gd name="connsiteY643" fmla="*/ 295738 h 2148923"/>
                  <a:gd name="connsiteX644" fmla="*/ 3423474 w 3754094"/>
                  <a:gd name="connsiteY644" fmla="*/ 350130 h 2148923"/>
                  <a:gd name="connsiteX645" fmla="*/ 3423474 w 3754094"/>
                  <a:gd name="connsiteY645" fmla="*/ 358070 h 2148923"/>
                  <a:gd name="connsiteX646" fmla="*/ 3643071 w 3754094"/>
                  <a:gd name="connsiteY646" fmla="*/ 484591 h 2148923"/>
                  <a:gd name="connsiteX647" fmla="*/ 3656753 w 3754094"/>
                  <a:gd name="connsiteY647" fmla="*/ 484591 h 2148923"/>
                  <a:gd name="connsiteX648" fmla="*/ 3751011 w 3754094"/>
                  <a:gd name="connsiteY648" fmla="*/ 430199 h 2148923"/>
                  <a:gd name="connsiteX649" fmla="*/ 3751349 w 3754094"/>
                  <a:gd name="connsiteY649" fmla="*/ 422259 h 2148923"/>
                  <a:gd name="connsiteX650" fmla="*/ 2290354 w 3754094"/>
                  <a:gd name="connsiteY650" fmla="*/ 1161287 h 2148923"/>
                  <a:gd name="connsiteX651" fmla="*/ 2276671 w 3754094"/>
                  <a:gd name="connsiteY651" fmla="*/ 1161287 h 2148923"/>
                  <a:gd name="connsiteX652" fmla="*/ 2160623 w 3754094"/>
                  <a:gd name="connsiteY652" fmla="*/ 1228855 h 2148923"/>
                  <a:gd name="connsiteX653" fmla="*/ 2160623 w 3754094"/>
                  <a:gd name="connsiteY653" fmla="*/ 1236795 h 2148923"/>
                  <a:gd name="connsiteX654" fmla="*/ 2250827 w 3754094"/>
                  <a:gd name="connsiteY654" fmla="*/ 1288823 h 2148923"/>
                  <a:gd name="connsiteX655" fmla="*/ 2264509 w 3754094"/>
                  <a:gd name="connsiteY655" fmla="*/ 1288823 h 2148923"/>
                  <a:gd name="connsiteX656" fmla="*/ 2380389 w 3754094"/>
                  <a:gd name="connsiteY656" fmla="*/ 1221254 h 2148923"/>
                  <a:gd name="connsiteX657" fmla="*/ 2380389 w 3754094"/>
                  <a:gd name="connsiteY657" fmla="*/ 1213315 h 2148923"/>
                  <a:gd name="connsiteX658" fmla="*/ 2638499 w 3754094"/>
                  <a:gd name="connsiteY658" fmla="*/ 960441 h 2148923"/>
                  <a:gd name="connsiteX659" fmla="*/ 2624817 w 3754094"/>
                  <a:gd name="connsiteY659" fmla="*/ 960441 h 2148923"/>
                  <a:gd name="connsiteX660" fmla="*/ 2479714 w 3754094"/>
                  <a:gd name="connsiteY660" fmla="*/ 1044057 h 2148923"/>
                  <a:gd name="connsiteX661" fmla="*/ 2479714 w 3754094"/>
                  <a:gd name="connsiteY661" fmla="*/ 1051996 h 2148923"/>
                  <a:gd name="connsiteX662" fmla="*/ 2569918 w 3754094"/>
                  <a:gd name="connsiteY662" fmla="*/ 1104023 h 2148923"/>
                  <a:gd name="connsiteX663" fmla="*/ 2583600 w 3754094"/>
                  <a:gd name="connsiteY663" fmla="*/ 1104023 h 2148923"/>
                  <a:gd name="connsiteX664" fmla="*/ 2728703 w 3754094"/>
                  <a:gd name="connsiteY664" fmla="*/ 1019563 h 2148923"/>
                  <a:gd name="connsiteX665" fmla="*/ 2729548 w 3754094"/>
                  <a:gd name="connsiteY665" fmla="*/ 1011624 h 2148923"/>
                  <a:gd name="connsiteX666" fmla="*/ 1971432 w 3754094"/>
                  <a:gd name="connsiteY666" fmla="*/ 1345580 h 2148923"/>
                  <a:gd name="connsiteX667" fmla="*/ 1957749 w 3754094"/>
                  <a:gd name="connsiteY667" fmla="*/ 1345580 h 2148923"/>
                  <a:gd name="connsiteX668" fmla="*/ 1181897 w 3754094"/>
                  <a:gd name="connsiteY668" fmla="*/ 1793388 h 2148923"/>
                  <a:gd name="connsiteX669" fmla="*/ 1181052 w 3754094"/>
                  <a:gd name="connsiteY669" fmla="*/ 1801328 h 2148923"/>
                  <a:gd name="connsiteX670" fmla="*/ 1271256 w 3754094"/>
                  <a:gd name="connsiteY670" fmla="*/ 1853355 h 2148923"/>
                  <a:gd name="connsiteX671" fmla="*/ 1284938 w 3754094"/>
                  <a:gd name="connsiteY671" fmla="*/ 1853355 h 2148923"/>
                  <a:gd name="connsiteX672" fmla="*/ 2060791 w 3754094"/>
                  <a:gd name="connsiteY672" fmla="*/ 1405378 h 2148923"/>
                  <a:gd name="connsiteX673" fmla="*/ 2060791 w 3754094"/>
                  <a:gd name="connsiteY673" fmla="*/ 1397438 h 2148923"/>
                  <a:gd name="connsiteX674" fmla="*/ 1151998 w 3754094"/>
                  <a:gd name="connsiteY674" fmla="*/ 1818557 h 2148923"/>
                  <a:gd name="connsiteX675" fmla="*/ 1138315 w 3754094"/>
                  <a:gd name="connsiteY675" fmla="*/ 1818557 h 2148923"/>
                  <a:gd name="connsiteX676" fmla="*/ 1022267 w 3754094"/>
                  <a:gd name="connsiteY676" fmla="*/ 1886126 h 2148923"/>
                  <a:gd name="connsiteX677" fmla="*/ 1021422 w 3754094"/>
                  <a:gd name="connsiteY677" fmla="*/ 1893896 h 2148923"/>
                  <a:gd name="connsiteX678" fmla="*/ 1111626 w 3754094"/>
                  <a:gd name="connsiteY678" fmla="*/ 1946093 h 2148923"/>
                  <a:gd name="connsiteX679" fmla="*/ 1125309 w 3754094"/>
                  <a:gd name="connsiteY679" fmla="*/ 1946093 h 2148923"/>
                  <a:gd name="connsiteX680" fmla="*/ 1241357 w 3754094"/>
                  <a:gd name="connsiteY680" fmla="*/ 1878525 h 2148923"/>
                  <a:gd name="connsiteX681" fmla="*/ 1241357 w 3754094"/>
                  <a:gd name="connsiteY681" fmla="*/ 1870754 h 2148923"/>
                  <a:gd name="connsiteX682" fmla="*/ 2131738 w 3754094"/>
                  <a:gd name="connsiteY682" fmla="*/ 1253518 h 2148923"/>
                  <a:gd name="connsiteX683" fmla="*/ 2118055 w 3754094"/>
                  <a:gd name="connsiteY683" fmla="*/ 1253518 h 2148923"/>
                  <a:gd name="connsiteX684" fmla="*/ 2002007 w 3754094"/>
                  <a:gd name="connsiteY684" fmla="*/ 1321086 h 2148923"/>
                  <a:gd name="connsiteX685" fmla="*/ 2001162 w 3754094"/>
                  <a:gd name="connsiteY685" fmla="*/ 1329026 h 2148923"/>
                  <a:gd name="connsiteX686" fmla="*/ 2091365 w 3754094"/>
                  <a:gd name="connsiteY686" fmla="*/ 1381053 h 2148923"/>
                  <a:gd name="connsiteX687" fmla="*/ 2105048 w 3754094"/>
                  <a:gd name="connsiteY687" fmla="*/ 1381053 h 2148923"/>
                  <a:gd name="connsiteX688" fmla="*/ 2221097 w 3754094"/>
                  <a:gd name="connsiteY688" fmla="*/ 1313485 h 2148923"/>
                  <a:gd name="connsiteX689" fmla="*/ 2221941 w 3754094"/>
                  <a:gd name="connsiteY689" fmla="*/ 1305546 h 2148923"/>
                  <a:gd name="connsiteX690" fmla="*/ 993381 w 3754094"/>
                  <a:gd name="connsiteY690" fmla="*/ 1910789 h 2148923"/>
                  <a:gd name="connsiteX691" fmla="*/ 979699 w 3754094"/>
                  <a:gd name="connsiteY691" fmla="*/ 1910789 h 2148923"/>
                  <a:gd name="connsiteX692" fmla="*/ 863650 w 3754094"/>
                  <a:gd name="connsiteY692" fmla="*/ 1978357 h 2148923"/>
                  <a:gd name="connsiteX693" fmla="*/ 862806 w 3754094"/>
                  <a:gd name="connsiteY693" fmla="*/ 1986296 h 2148923"/>
                  <a:gd name="connsiteX694" fmla="*/ 953009 w 3754094"/>
                  <a:gd name="connsiteY694" fmla="*/ 2038323 h 2148923"/>
                  <a:gd name="connsiteX695" fmla="*/ 966692 w 3754094"/>
                  <a:gd name="connsiteY695" fmla="*/ 2038323 h 2148923"/>
                  <a:gd name="connsiteX696" fmla="*/ 1082740 w 3754094"/>
                  <a:gd name="connsiteY696" fmla="*/ 1970755 h 2148923"/>
                  <a:gd name="connsiteX697" fmla="*/ 1082740 w 3754094"/>
                  <a:gd name="connsiteY697" fmla="*/ 1962816 h 2148923"/>
                  <a:gd name="connsiteX698" fmla="*/ 2450829 w 3754094"/>
                  <a:gd name="connsiteY698" fmla="*/ 1069226 h 2148923"/>
                  <a:gd name="connsiteX699" fmla="*/ 2437146 w 3754094"/>
                  <a:gd name="connsiteY699" fmla="*/ 1069226 h 2148923"/>
                  <a:gd name="connsiteX700" fmla="*/ 2321097 w 3754094"/>
                  <a:gd name="connsiteY700" fmla="*/ 1136794 h 2148923"/>
                  <a:gd name="connsiteX701" fmla="*/ 2320253 w 3754094"/>
                  <a:gd name="connsiteY701" fmla="*/ 1144564 h 2148923"/>
                  <a:gd name="connsiteX702" fmla="*/ 2410457 w 3754094"/>
                  <a:gd name="connsiteY702" fmla="*/ 1196761 h 2148923"/>
                  <a:gd name="connsiteX703" fmla="*/ 2424139 w 3754094"/>
                  <a:gd name="connsiteY703" fmla="*/ 1196761 h 2148923"/>
                  <a:gd name="connsiteX704" fmla="*/ 2540188 w 3754094"/>
                  <a:gd name="connsiteY704" fmla="*/ 1129192 h 2148923"/>
                  <a:gd name="connsiteX705" fmla="*/ 2541032 w 3754094"/>
                  <a:gd name="connsiteY705" fmla="*/ 1121253 h 2148923"/>
                  <a:gd name="connsiteX706" fmla="*/ 2944246 w 3754094"/>
                  <a:gd name="connsiteY706" fmla="*/ 784594 h 2148923"/>
                  <a:gd name="connsiteX707" fmla="*/ 2930563 w 3754094"/>
                  <a:gd name="connsiteY707" fmla="*/ 784594 h 2148923"/>
                  <a:gd name="connsiteX708" fmla="*/ 2836137 w 3754094"/>
                  <a:gd name="connsiteY708" fmla="*/ 838987 h 2148923"/>
                  <a:gd name="connsiteX709" fmla="*/ 2836137 w 3754094"/>
                  <a:gd name="connsiteY709" fmla="*/ 846926 h 2148923"/>
                  <a:gd name="connsiteX710" fmla="*/ 2926340 w 3754094"/>
                  <a:gd name="connsiteY710" fmla="*/ 898953 h 2148923"/>
                  <a:gd name="connsiteX711" fmla="*/ 2940023 w 3754094"/>
                  <a:gd name="connsiteY711" fmla="*/ 898953 h 2148923"/>
                  <a:gd name="connsiteX712" fmla="*/ 3034280 w 3754094"/>
                  <a:gd name="connsiteY712" fmla="*/ 844561 h 2148923"/>
                  <a:gd name="connsiteX713" fmla="*/ 3034280 w 3754094"/>
                  <a:gd name="connsiteY713" fmla="*/ 836622 h 2148923"/>
                  <a:gd name="connsiteX714" fmla="*/ 3252695 w 3754094"/>
                  <a:gd name="connsiteY714" fmla="*/ 569221 h 2148923"/>
                  <a:gd name="connsiteX715" fmla="*/ 3346953 w 3754094"/>
                  <a:gd name="connsiteY715" fmla="*/ 514828 h 2148923"/>
                  <a:gd name="connsiteX716" fmla="*/ 3346953 w 3754094"/>
                  <a:gd name="connsiteY716" fmla="*/ 506889 h 2148923"/>
                  <a:gd name="connsiteX717" fmla="*/ 3256749 w 3754094"/>
                  <a:gd name="connsiteY717" fmla="*/ 454861 h 2148923"/>
                  <a:gd name="connsiteX718" fmla="*/ 3243067 w 3754094"/>
                  <a:gd name="connsiteY718" fmla="*/ 454861 h 2148923"/>
                  <a:gd name="connsiteX719" fmla="*/ 3148809 w 3754094"/>
                  <a:gd name="connsiteY719" fmla="*/ 509254 h 2148923"/>
                  <a:gd name="connsiteX720" fmla="*/ 3147964 w 3754094"/>
                  <a:gd name="connsiteY720" fmla="*/ 517193 h 2148923"/>
                  <a:gd name="connsiteX721" fmla="*/ 3238168 w 3754094"/>
                  <a:gd name="connsiteY721" fmla="*/ 569221 h 2148923"/>
                  <a:gd name="connsiteX722" fmla="*/ 3251850 w 3754094"/>
                  <a:gd name="connsiteY722" fmla="*/ 569221 h 2148923"/>
                  <a:gd name="connsiteX723" fmla="*/ 2690527 w 3754094"/>
                  <a:gd name="connsiteY723" fmla="*/ 596248 h 2148923"/>
                  <a:gd name="connsiteX724" fmla="*/ 2784785 w 3754094"/>
                  <a:gd name="connsiteY724" fmla="*/ 541855 h 2148923"/>
                  <a:gd name="connsiteX725" fmla="*/ 2785629 w 3754094"/>
                  <a:gd name="connsiteY725" fmla="*/ 533916 h 2148923"/>
                  <a:gd name="connsiteX726" fmla="*/ 2695426 w 3754094"/>
                  <a:gd name="connsiteY726" fmla="*/ 481889 h 2148923"/>
                  <a:gd name="connsiteX727" fmla="*/ 2681743 w 3754094"/>
                  <a:gd name="connsiteY727" fmla="*/ 481889 h 2148923"/>
                  <a:gd name="connsiteX728" fmla="*/ 2587486 w 3754094"/>
                  <a:gd name="connsiteY728" fmla="*/ 536281 h 2148923"/>
                  <a:gd name="connsiteX729" fmla="*/ 2586641 w 3754094"/>
                  <a:gd name="connsiteY729" fmla="*/ 544220 h 2148923"/>
                  <a:gd name="connsiteX730" fmla="*/ 2676845 w 3754094"/>
                  <a:gd name="connsiteY730" fmla="*/ 596248 h 2148923"/>
                  <a:gd name="connsiteX731" fmla="*/ 2689682 w 3754094"/>
                  <a:gd name="connsiteY731" fmla="*/ 596248 h 2148923"/>
                  <a:gd name="connsiteX732" fmla="*/ 2323800 w 3754094"/>
                  <a:gd name="connsiteY732" fmla="*/ 1104530 h 2148923"/>
                  <a:gd name="connsiteX733" fmla="*/ 2599310 w 3754094"/>
                  <a:gd name="connsiteY733" fmla="*/ 945576 h 2148923"/>
                  <a:gd name="connsiteX734" fmla="*/ 2600155 w 3754094"/>
                  <a:gd name="connsiteY734" fmla="*/ 937636 h 2148923"/>
                  <a:gd name="connsiteX735" fmla="*/ 2509951 w 3754094"/>
                  <a:gd name="connsiteY735" fmla="*/ 885609 h 2148923"/>
                  <a:gd name="connsiteX736" fmla="*/ 2496269 w 3754094"/>
                  <a:gd name="connsiteY736" fmla="*/ 885609 h 2148923"/>
                  <a:gd name="connsiteX737" fmla="*/ 2220759 w 3754094"/>
                  <a:gd name="connsiteY737" fmla="*/ 1044732 h 2148923"/>
                  <a:gd name="connsiteX738" fmla="*/ 2220759 w 3754094"/>
                  <a:gd name="connsiteY738" fmla="*/ 1052671 h 2148923"/>
                  <a:gd name="connsiteX739" fmla="*/ 2310963 w 3754094"/>
                  <a:gd name="connsiteY739" fmla="*/ 1104699 h 2148923"/>
                  <a:gd name="connsiteX740" fmla="*/ 2323800 w 3754094"/>
                  <a:gd name="connsiteY740" fmla="*/ 1104530 h 2148923"/>
                  <a:gd name="connsiteX741" fmla="*/ 3100835 w 3754094"/>
                  <a:gd name="connsiteY741" fmla="*/ 648444 h 2148923"/>
                  <a:gd name="connsiteX742" fmla="*/ 3114518 w 3754094"/>
                  <a:gd name="connsiteY742" fmla="*/ 648444 h 2148923"/>
                  <a:gd name="connsiteX743" fmla="*/ 3208776 w 3754094"/>
                  <a:gd name="connsiteY743" fmla="*/ 594052 h 2148923"/>
                  <a:gd name="connsiteX744" fmla="*/ 3209620 w 3754094"/>
                  <a:gd name="connsiteY744" fmla="*/ 586113 h 2148923"/>
                  <a:gd name="connsiteX745" fmla="*/ 3119417 w 3754094"/>
                  <a:gd name="connsiteY745" fmla="*/ 534085 h 2148923"/>
                  <a:gd name="connsiteX746" fmla="*/ 3105734 w 3754094"/>
                  <a:gd name="connsiteY746" fmla="*/ 534085 h 2148923"/>
                  <a:gd name="connsiteX747" fmla="*/ 3011814 w 3754094"/>
                  <a:gd name="connsiteY747" fmla="*/ 589322 h 2148923"/>
                  <a:gd name="connsiteX748" fmla="*/ 3011814 w 3754094"/>
                  <a:gd name="connsiteY748" fmla="*/ 597261 h 2148923"/>
                  <a:gd name="connsiteX749" fmla="*/ 2985632 w 3754094"/>
                  <a:gd name="connsiteY749" fmla="*/ 573613 h 2148923"/>
                  <a:gd name="connsiteX750" fmla="*/ 3079382 w 3754094"/>
                  <a:gd name="connsiteY750" fmla="*/ 520065 h 2148923"/>
                  <a:gd name="connsiteX751" fmla="*/ 3080227 w 3754094"/>
                  <a:gd name="connsiteY751" fmla="*/ 512125 h 2148923"/>
                  <a:gd name="connsiteX752" fmla="*/ 2990023 w 3754094"/>
                  <a:gd name="connsiteY752" fmla="*/ 460098 h 2148923"/>
                  <a:gd name="connsiteX753" fmla="*/ 2976341 w 3754094"/>
                  <a:gd name="connsiteY753" fmla="*/ 460098 h 2148923"/>
                  <a:gd name="connsiteX754" fmla="*/ 2882083 w 3754094"/>
                  <a:gd name="connsiteY754" fmla="*/ 514490 h 2148923"/>
                  <a:gd name="connsiteX755" fmla="*/ 2881238 w 3754094"/>
                  <a:gd name="connsiteY755" fmla="*/ 522430 h 2148923"/>
                  <a:gd name="connsiteX756" fmla="*/ 2971442 w 3754094"/>
                  <a:gd name="connsiteY756" fmla="*/ 574457 h 2148923"/>
                  <a:gd name="connsiteX757" fmla="*/ 2985294 w 3754094"/>
                  <a:gd name="connsiteY757" fmla="*/ 574457 h 2148923"/>
                  <a:gd name="connsiteX758" fmla="*/ 2186299 w 3754094"/>
                  <a:gd name="connsiteY758" fmla="*/ 1183754 h 2148923"/>
                  <a:gd name="connsiteX759" fmla="*/ 2280557 w 3754094"/>
                  <a:gd name="connsiteY759" fmla="*/ 1129361 h 2148923"/>
                  <a:gd name="connsiteX760" fmla="*/ 2281401 w 3754094"/>
                  <a:gd name="connsiteY760" fmla="*/ 1121422 h 2148923"/>
                  <a:gd name="connsiteX761" fmla="*/ 2190860 w 3754094"/>
                  <a:gd name="connsiteY761" fmla="*/ 1070746 h 2148923"/>
                  <a:gd name="connsiteX762" fmla="*/ 2177177 w 3754094"/>
                  <a:gd name="connsiteY762" fmla="*/ 1070746 h 2148923"/>
                  <a:gd name="connsiteX763" fmla="*/ 2082751 w 3754094"/>
                  <a:gd name="connsiteY763" fmla="*/ 1125138 h 2148923"/>
                  <a:gd name="connsiteX764" fmla="*/ 2082751 w 3754094"/>
                  <a:gd name="connsiteY764" fmla="*/ 1133078 h 2148923"/>
                  <a:gd name="connsiteX765" fmla="*/ 2172785 w 3754094"/>
                  <a:gd name="connsiteY765" fmla="*/ 1185105 h 2148923"/>
                  <a:gd name="connsiteX766" fmla="*/ 2185961 w 3754094"/>
                  <a:gd name="connsiteY766" fmla="*/ 1184598 h 2148923"/>
                  <a:gd name="connsiteX767" fmla="*/ 2796271 w 3754094"/>
                  <a:gd name="connsiteY767" fmla="*/ 824291 h 2148923"/>
                  <a:gd name="connsiteX768" fmla="*/ 2809954 w 3754094"/>
                  <a:gd name="connsiteY768" fmla="*/ 824291 h 2148923"/>
                  <a:gd name="connsiteX769" fmla="*/ 2904212 w 3754094"/>
                  <a:gd name="connsiteY769" fmla="*/ 769898 h 2148923"/>
                  <a:gd name="connsiteX770" fmla="*/ 2905056 w 3754094"/>
                  <a:gd name="connsiteY770" fmla="*/ 761959 h 2148923"/>
                  <a:gd name="connsiteX771" fmla="*/ 2814853 w 3754094"/>
                  <a:gd name="connsiteY771" fmla="*/ 709932 h 2148923"/>
                  <a:gd name="connsiteX772" fmla="*/ 2801170 w 3754094"/>
                  <a:gd name="connsiteY772" fmla="*/ 709932 h 2148923"/>
                  <a:gd name="connsiteX773" fmla="*/ 2706913 w 3754094"/>
                  <a:gd name="connsiteY773" fmla="*/ 764493 h 2148923"/>
                  <a:gd name="connsiteX774" fmla="*/ 2706068 w 3754094"/>
                  <a:gd name="connsiteY774" fmla="*/ 772263 h 2148923"/>
                  <a:gd name="connsiteX775" fmla="*/ 1497610 w 3754094"/>
                  <a:gd name="connsiteY775" fmla="*/ 1581562 h 2148923"/>
                  <a:gd name="connsiteX776" fmla="*/ 1591867 w 3754094"/>
                  <a:gd name="connsiteY776" fmla="*/ 1527001 h 2148923"/>
                  <a:gd name="connsiteX777" fmla="*/ 1591867 w 3754094"/>
                  <a:gd name="connsiteY777" fmla="*/ 1519230 h 2148923"/>
                  <a:gd name="connsiteX778" fmla="*/ 1501664 w 3754094"/>
                  <a:gd name="connsiteY778" fmla="*/ 1467034 h 2148923"/>
                  <a:gd name="connsiteX779" fmla="*/ 1487981 w 3754094"/>
                  <a:gd name="connsiteY779" fmla="*/ 1467034 h 2148923"/>
                  <a:gd name="connsiteX780" fmla="*/ 1393723 w 3754094"/>
                  <a:gd name="connsiteY780" fmla="*/ 1521426 h 2148923"/>
                  <a:gd name="connsiteX781" fmla="*/ 1393723 w 3754094"/>
                  <a:gd name="connsiteY781" fmla="*/ 1529365 h 2148923"/>
                  <a:gd name="connsiteX782" fmla="*/ 1483758 w 3754094"/>
                  <a:gd name="connsiteY782" fmla="*/ 1581393 h 2148923"/>
                  <a:gd name="connsiteX783" fmla="*/ 1497272 w 3754094"/>
                  <a:gd name="connsiteY783" fmla="*/ 1582407 h 2148923"/>
                  <a:gd name="connsiteX784" fmla="*/ 1635280 w 3754094"/>
                  <a:gd name="connsiteY784" fmla="*/ 1502000 h 2148923"/>
                  <a:gd name="connsiteX785" fmla="*/ 1729537 w 3754094"/>
                  <a:gd name="connsiteY785" fmla="*/ 1447608 h 2148923"/>
                  <a:gd name="connsiteX786" fmla="*/ 1730382 w 3754094"/>
                  <a:gd name="connsiteY786" fmla="*/ 1439669 h 2148923"/>
                  <a:gd name="connsiteX787" fmla="*/ 1640179 w 3754094"/>
                  <a:gd name="connsiteY787" fmla="*/ 1387641 h 2148923"/>
                  <a:gd name="connsiteX788" fmla="*/ 1626496 w 3754094"/>
                  <a:gd name="connsiteY788" fmla="*/ 1387641 h 2148923"/>
                  <a:gd name="connsiteX789" fmla="*/ 1532238 w 3754094"/>
                  <a:gd name="connsiteY789" fmla="*/ 1442034 h 2148923"/>
                  <a:gd name="connsiteX790" fmla="*/ 1532238 w 3754094"/>
                  <a:gd name="connsiteY790" fmla="*/ 1449973 h 2148923"/>
                  <a:gd name="connsiteX791" fmla="*/ 1622442 w 3754094"/>
                  <a:gd name="connsiteY791" fmla="*/ 1502000 h 2148923"/>
                  <a:gd name="connsiteX792" fmla="*/ 1634942 w 3754094"/>
                  <a:gd name="connsiteY792" fmla="*/ 1502845 h 2148923"/>
                  <a:gd name="connsiteX793" fmla="*/ 1359432 w 3754094"/>
                  <a:gd name="connsiteY793" fmla="*/ 1661968 h 2148923"/>
                  <a:gd name="connsiteX794" fmla="*/ 1453690 w 3754094"/>
                  <a:gd name="connsiteY794" fmla="*/ 1607576 h 2148923"/>
                  <a:gd name="connsiteX795" fmla="*/ 1454535 w 3754094"/>
                  <a:gd name="connsiteY795" fmla="*/ 1599806 h 2148923"/>
                  <a:gd name="connsiteX796" fmla="*/ 1364331 w 3754094"/>
                  <a:gd name="connsiteY796" fmla="*/ 1547609 h 2148923"/>
                  <a:gd name="connsiteX797" fmla="*/ 1350649 w 3754094"/>
                  <a:gd name="connsiteY797" fmla="*/ 1547609 h 2148923"/>
                  <a:gd name="connsiteX798" fmla="*/ 1256391 w 3754094"/>
                  <a:gd name="connsiteY798" fmla="*/ 1602002 h 2148923"/>
                  <a:gd name="connsiteX799" fmla="*/ 1255546 w 3754094"/>
                  <a:gd name="connsiteY799" fmla="*/ 1609941 h 2148923"/>
                  <a:gd name="connsiteX800" fmla="*/ 1345750 w 3754094"/>
                  <a:gd name="connsiteY800" fmla="*/ 1661968 h 2148923"/>
                  <a:gd name="connsiteX801" fmla="*/ 1359432 w 3754094"/>
                  <a:gd name="connsiteY801" fmla="*/ 1661968 h 2148923"/>
                  <a:gd name="connsiteX802" fmla="*/ 1910452 w 3754094"/>
                  <a:gd name="connsiteY802" fmla="*/ 1343891 h 2148923"/>
                  <a:gd name="connsiteX803" fmla="*/ 2004709 w 3754094"/>
                  <a:gd name="connsiteY803" fmla="*/ 1289498 h 2148923"/>
                  <a:gd name="connsiteX804" fmla="*/ 2005554 w 3754094"/>
                  <a:gd name="connsiteY804" fmla="*/ 1281559 h 2148923"/>
                  <a:gd name="connsiteX805" fmla="*/ 1915350 w 3754094"/>
                  <a:gd name="connsiteY805" fmla="*/ 1229531 h 2148923"/>
                  <a:gd name="connsiteX806" fmla="*/ 1901668 w 3754094"/>
                  <a:gd name="connsiteY806" fmla="*/ 1229531 h 2148923"/>
                  <a:gd name="connsiteX807" fmla="*/ 1807410 w 3754094"/>
                  <a:gd name="connsiteY807" fmla="*/ 1283924 h 2148923"/>
                  <a:gd name="connsiteX808" fmla="*/ 1807410 w 3754094"/>
                  <a:gd name="connsiteY808" fmla="*/ 1291694 h 2148923"/>
                  <a:gd name="connsiteX809" fmla="*/ 1897613 w 3754094"/>
                  <a:gd name="connsiteY809" fmla="*/ 1343891 h 2148923"/>
                  <a:gd name="connsiteX810" fmla="*/ 1910452 w 3754094"/>
                  <a:gd name="connsiteY810" fmla="*/ 1343722 h 2148923"/>
                  <a:gd name="connsiteX811" fmla="*/ 1772781 w 3754094"/>
                  <a:gd name="connsiteY811" fmla="*/ 1423452 h 2148923"/>
                  <a:gd name="connsiteX812" fmla="*/ 1867039 w 3754094"/>
                  <a:gd name="connsiteY812" fmla="*/ 1369060 h 2148923"/>
                  <a:gd name="connsiteX813" fmla="*/ 1867039 w 3754094"/>
                  <a:gd name="connsiteY813" fmla="*/ 1361121 h 2148923"/>
                  <a:gd name="connsiteX814" fmla="*/ 1777004 w 3754094"/>
                  <a:gd name="connsiteY814" fmla="*/ 1309093 h 2148923"/>
                  <a:gd name="connsiteX815" fmla="*/ 1763322 w 3754094"/>
                  <a:gd name="connsiteY815" fmla="*/ 1309093 h 2148923"/>
                  <a:gd name="connsiteX816" fmla="*/ 1669064 w 3754094"/>
                  <a:gd name="connsiteY816" fmla="*/ 1363654 h 2148923"/>
                  <a:gd name="connsiteX817" fmla="*/ 1668219 w 3754094"/>
                  <a:gd name="connsiteY817" fmla="*/ 1371425 h 2148923"/>
                  <a:gd name="connsiteX818" fmla="*/ 1758423 w 3754094"/>
                  <a:gd name="connsiteY818" fmla="*/ 1423621 h 2148923"/>
                  <a:gd name="connsiteX819" fmla="*/ 1772781 w 3754094"/>
                  <a:gd name="connsiteY819" fmla="*/ 1423283 h 2148923"/>
                  <a:gd name="connsiteX820" fmla="*/ 2048966 w 3754094"/>
                  <a:gd name="connsiteY820" fmla="*/ 1264160 h 2148923"/>
                  <a:gd name="connsiteX821" fmla="*/ 2143224 w 3754094"/>
                  <a:gd name="connsiteY821" fmla="*/ 1209768 h 2148923"/>
                  <a:gd name="connsiteX822" fmla="*/ 2144069 w 3754094"/>
                  <a:gd name="connsiteY822" fmla="*/ 1201829 h 2148923"/>
                  <a:gd name="connsiteX823" fmla="*/ 2053865 w 3754094"/>
                  <a:gd name="connsiteY823" fmla="*/ 1149801 h 2148923"/>
                  <a:gd name="connsiteX824" fmla="*/ 2040183 w 3754094"/>
                  <a:gd name="connsiteY824" fmla="*/ 1149801 h 2148923"/>
                  <a:gd name="connsiteX825" fmla="*/ 1945925 w 3754094"/>
                  <a:gd name="connsiteY825" fmla="*/ 1204193 h 2148923"/>
                  <a:gd name="connsiteX826" fmla="*/ 1945080 w 3754094"/>
                  <a:gd name="connsiteY826" fmla="*/ 1212132 h 2148923"/>
                  <a:gd name="connsiteX827" fmla="*/ 2035284 w 3754094"/>
                  <a:gd name="connsiteY827" fmla="*/ 1264160 h 2148923"/>
                  <a:gd name="connsiteX828" fmla="*/ 2048966 w 3754094"/>
                  <a:gd name="connsiteY828" fmla="*/ 1264160 h 2148923"/>
                  <a:gd name="connsiteX829" fmla="*/ 2800663 w 3754094"/>
                  <a:gd name="connsiteY829" fmla="*/ 157730 h 2148923"/>
                  <a:gd name="connsiteX830" fmla="*/ 2814515 w 3754094"/>
                  <a:gd name="connsiteY830" fmla="*/ 157730 h 2148923"/>
                  <a:gd name="connsiteX831" fmla="*/ 2908772 w 3754094"/>
                  <a:gd name="connsiteY831" fmla="*/ 103338 h 2148923"/>
                  <a:gd name="connsiteX832" fmla="*/ 2908772 w 3754094"/>
                  <a:gd name="connsiteY832" fmla="*/ 95398 h 2148923"/>
                  <a:gd name="connsiteX833" fmla="*/ 2884786 w 3754094"/>
                  <a:gd name="connsiteY833" fmla="*/ 81547 h 2148923"/>
                  <a:gd name="connsiteX834" fmla="*/ 2871104 w 3754094"/>
                  <a:gd name="connsiteY834" fmla="*/ 81547 h 2148923"/>
                  <a:gd name="connsiteX835" fmla="*/ 2776846 w 3754094"/>
                  <a:gd name="connsiteY835" fmla="*/ 135939 h 2148923"/>
                  <a:gd name="connsiteX836" fmla="*/ 2776846 w 3754094"/>
                  <a:gd name="connsiteY836" fmla="*/ 143878 h 2148923"/>
                  <a:gd name="connsiteX837" fmla="*/ 2116028 w 3754094"/>
                  <a:gd name="connsiteY837" fmla="*/ 591180 h 2148923"/>
                  <a:gd name="connsiteX838" fmla="*/ 2129711 w 3754094"/>
                  <a:gd name="connsiteY838" fmla="*/ 591180 h 2148923"/>
                  <a:gd name="connsiteX839" fmla="*/ 2223968 w 3754094"/>
                  <a:gd name="connsiteY839" fmla="*/ 536788 h 2148923"/>
                  <a:gd name="connsiteX840" fmla="*/ 2224813 w 3754094"/>
                  <a:gd name="connsiteY840" fmla="*/ 528849 h 2148923"/>
                  <a:gd name="connsiteX841" fmla="*/ 2133427 w 3754094"/>
                  <a:gd name="connsiteY841" fmla="*/ 476314 h 2148923"/>
                  <a:gd name="connsiteX842" fmla="*/ 2119744 w 3754094"/>
                  <a:gd name="connsiteY842" fmla="*/ 476314 h 2148923"/>
                  <a:gd name="connsiteX843" fmla="*/ 2025487 w 3754094"/>
                  <a:gd name="connsiteY843" fmla="*/ 530707 h 2148923"/>
                  <a:gd name="connsiteX844" fmla="*/ 2025487 w 3754094"/>
                  <a:gd name="connsiteY844" fmla="*/ 538646 h 2148923"/>
                  <a:gd name="connsiteX845" fmla="*/ 2391538 w 3754094"/>
                  <a:gd name="connsiteY845" fmla="*/ 432057 h 2148923"/>
                  <a:gd name="connsiteX846" fmla="*/ 2405220 w 3754094"/>
                  <a:gd name="connsiteY846" fmla="*/ 432057 h 2148923"/>
                  <a:gd name="connsiteX847" fmla="*/ 2499478 w 3754094"/>
                  <a:gd name="connsiteY847" fmla="*/ 377665 h 2148923"/>
                  <a:gd name="connsiteX848" fmla="*/ 2500323 w 3754094"/>
                  <a:gd name="connsiteY848" fmla="*/ 369725 h 2148923"/>
                  <a:gd name="connsiteX849" fmla="*/ 2410119 w 3754094"/>
                  <a:gd name="connsiteY849" fmla="*/ 317529 h 2148923"/>
                  <a:gd name="connsiteX850" fmla="*/ 2396436 w 3754094"/>
                  <a:gd name="connsiteY850" fmla="*/ 317529 h 2148923"/>
                  <a:gd name="connsiteX851" fmla="*/ 2302347 w 3754094"/>
                  <a:gd name="connsiteY851" fmla="*/ 372090 h 2148923"/>
                  <a:gd name="connsiteX852" fmla="*/ 2302347 w 3754094"/>
                  <a:gd name="connsiteY852" fmla="*/ 380029 h 2148923"/>
                  <a:gd name="connsiteX853" fmla="*/ 1947614 w 3754094"/>
                  <a:gd name="connsiteY853" fmla="*/ 688309 h 2148923"/>
                  <a:gd name="connsiteX854" fmla="*/ 1961297 w 3754094"/>
                  <a:gd name="connsiteY854" fmla="*/ 688309 h 2148923"/>
                  <a:gd name="connsiteX855" fmla="*/ 2055554 w 3754094"/>
                  <a:gd name="connsiteY855" fmla="*/ 633917 h 2148923"/>
                  <a:gd name="connsiteX856" fmla="*/ 2055554 w 3754094"/>
                  <a:gd name="connsiteY856" fmla="*/ 625978 h 2148923"/>
                  <a:gd name="connsiteX857" fmla="*/ 1965351 w 3754094"/>
                  <a:gd name="connsiteY857" fmla="*/ 573950 h 2148923"/>
                  <a:gd name="connsiteX858" fmla="*/ 1951668 w 3754094"/>
                  <a:gd name="connsiteY858" fmla="*/ 573950 h 2148923"/>
                  <a:gd name="connsiteX859" fmla="*/ 1857411 w 3754094"/>
                  <a:gd name="connsiteY859" fmla="*/ 628343 h 2148923"/>
                  <a:gd name="connsiteX860" fmla="*/ 1856566 w 3754094"/>
                  <a:gd name="connsiteY860" fmla="*/ 636282 h 2148923"/>
                  <a:gd name="connsiteX861" fmla="*/ 2253529 w 3754094"/>
                  <a:gd name="connsiteY861" fmla="*/ 511619 h 2148923"/>
                  <a:gd name="connsiteX862" fmla="*/ 2267212 w 3754094"/>
                  <a:gd name="connsiteY862" fmla="*/ 511619 h 2148923"/>
                  <a:gd name="connsiteX863" fmla="*/ 2361470 w 3754094"/>
                  <a:gd name="connsiteY863" fmla="*/ 457057 h 2148923"/>
                  <a:gd name="connsiteX864" fmla="*/ 2361470 w 3754094"/>
                  <a:gd name="connsiteY864" fmla="*/ 449287 h 2148923"/>
                  <a:gd name="connsiteX865" fmla="*/ 2271266 w 3754094"/>
                  <a:gd name="connsiteY865" fmla="*/ 397090 h 2148923"/>
                  <a:gd name="connsiteX866" fmla="*/ 2257584 w 3754094"/>
                  <a:gd name="connsiteY866" fmla="*/ 397090 h 2148923"/>
                  <a:gd name="connsiteX867" fmla="*/ 2163326 w 3754094"/>
                  <a:gd name="connsiteY867" fmla="*/ 451483 h 2148923"/>
                  <a:gd name="connsiteX868" fmla="*/ 2163326 w 3754094"/>
                  <a:gd name="connsiteY868" fmla="*/ 459422 h 2148923"/>
                  <a:gd name="connsiteX869" fmla="*/ 1672105 w 3754094"/>
                  <a:gd name="connsiteY869" fmla="*/ 847433 h 2148923"/>
                  <a:gd name="connsiteX870" fmla="*/ 1685787 w 3754094"/>
                  <a:gd name="connsiteY870" fmla="*/ 847433 h 2148923"/>
                  <a:gd name="connsiteX871" fmla="*/ 1780045 w 3754094"/>
                  <a:gd name="connsiteY871" fmla="*/ 793040 h 2148923"/>
                  <a:gd name="connsiteX872" fmla="*/ 1780045 w 3754094"/>
                  <a:gd name="connsiteY872" fmla="*/ 785101 h 2148923"/>
                  <a:gd name="connsiteX873" fmla="*/ 1690179 w 3754094"/>
                  <a:gd name="connsiteY873" fmla="*/ 732905 h 2148923"/>
                  <a:gd name="connsiteX874" fmla="*/ 1676496 w 3754094"/>
                  <a:gd name="connsiteY874" fmla="*/ 732905 h 2148923"/>
                  <a:gd name="connsiteX875" fmla="*/ 1582239 w 3754094"/>
                  <a:gd name="connsiteY875" fmla="*/ 787297 h 2148923"/>
                  <a:gd name="connsiteX876" fmla="*/ 1581394 w 3754094"/>
                  <a:gd name="connsiteY876" fmla="*/ 795236 h 2148923"/>
                  <a:gd name="connsiteX877" fmla="*/ 1809775 w 3754094"/>
                  <a:gd name="connsiteY877" fmla="*/ 767871 h 2148923"/>
                  <a:gd name="connsiteX878" fmla="*/ 1823457 w 3754094"/>
                  <a:gd name="connsiteY878" fmla="*/ 767871 h 2148923"/>
                  <a:gd name="connsiteX879" fmla="*/ 1917715 w 3754094"/>
                  <a:gd name="connsiteY879" fmla="*/ 713479 h 2148923"/>
                  <a:gd name="connsiteX880" fmla="*/ 1918560 w 3754094"/>
                  <a:gd name="connsiteY880" fmla="*/ 705540 h 2148923"/>
                  <a:gd name="connsiteX881" fmla="*/ 1828356 w 3754094"/>
                  <a:gd name="connsiteY881" fmla="*/ 653512 h 2148923"/>
                  <a:gd name="connsiteX882" fmla="*/ 1814674 w 3754094"/>
                  <a:gd name="connsiteY882" fmla="*/ 653512 h 2148923"/>
                  <a:gd name="connsiteX883" fmla="*/ 1720416 w 3754094"/>
                  <a:gd name="connsiteY883" fmla="*/ 707904 h 2148923"/>
                  <a:gd name="connsiteX884" fmla="*/ 1719571 w 3754094"/>
                  <a:gd name="connsiteY884" fmla="*/ 715844 h 2148923"/>
                  <a:gd name="connsiteX885" fmla="*/ 2524985 w 3754094"/>
                  <a:gd name="connsiteY885" fmla="*/ 316684 h 2148923"/>
                  <a:gd name="connsiteX886" fmla="*/ 2538667 w 3754094"/>
                  <a:gd name="connsiteY886" fmla="*/ 316684 h 2148923"/>
                  <a:gd name="connsiteX887" fmla="*/ 2632925 w 3754094"/>
                  <a:gd name="connsiteY887" fmla="*/ 262123 h 2148923"/>
                  <a:gd name="connsiteX888" fmla="*/ 2632925 w 3754094"/>
                  <a:gd name="connsiteY888" fmla="*/ 254353 h 2148923"/>
                  <a:gd name="connsiteX889" fmla="*/ 2608938 w 3754094"/>
                  <a:gd name="connsiteY889" fmla="*/ 240501 h 2148923"/>
                  <a:gd name="connsiteX890" fmla="*/ 2595256 w 3754094"/>
                  <a:gd name="connsiteY890" fmla="*/ 240501 h 2148923"/>
                  <a:gd name="connsiteX891" fmla="*/ 2500998 w 3754094"/>
                  <a:gd name="connsiteY891" fmla="*/ 295062 h 2148923"/>
                  <a:gd name="connsiteX892" fmla="*/ 2500998 w 3754094"/>
                  <a:gd name="connsiteY892" fmla="*/ 302833 h 2148923"/>
                  <a:gd name="connsiteX893" fmla="*/ 2938334 w 3754094"/>
                  <a:gd name="connsiteY893" fmla="*/ 78168 h 2148923"/>
                  <a:gd name="connsiteX894" fmla="*/ 2952016 w 3754094"/>
                  <a:gd name="connsiteY894" fmla="*/ 78168 h 2148923"/>
                  <a:gd name="connsiteX895" fmla="*/ 3045598 w 3754094"/>
                  <a:gd name="connsiteY895" fmla="*/ 23438 h 2148923"/>
                  <a:gd name="connsiteX896" fmla="*/ 3046443 w 3754094"/>
                  <a:gd name="connsiteY896" fmla="*/ 15499 h 2148923"/>
                  <a:gd name="connsiteX897" fmla="*/ 3022456 w 3754094"/>
                  <a:gd name="connsiteY897" fmla="*/ 1647 h 2148923"/>
                  <a:gd name="connsiteX898" fmla="*/ 3008774 w 3754094"/>
                  <a:gd name="connsiteY898" fmla="*/ 1647 h 2148923"/>
                  <a:gd name="connsiteX899" fmla="*/ 2914685 w 3754094"/>
                  <a:gd name="connsiteY899" fmla="*/ 57222 h 2148923"/>
                  <a:gd name="connsiteX900" fmla="*/ 2913840 w 3754094"/>
                  <a:gd name="connsiteY900" fmla="*/ 65161 h 2148923"/>
                  <a:gd name="connsiteX901" fmla="*/ 3127863 w 3754094"/>
                  <a:gd name="connsiteY901" fmla="*/ 187460 h 2148923"/>
                  <a:gd name="connsiteX902" fmla="*/ 3141545 w 3754094"/>
                  <a:gd name="connsiteY902" fmla="*/ 187460 h 2148923"/>
                  <a:gd name="connsiteX903" fmla="*/ 3235803 w 3754094"/>
                  <a:gd name="connsiteY903" fmla="*/ 133067 h 2148923"/>
                  <a:gd name="connsiteX904" fmla="*/ 3235803 w 3754094"/>
                  <a:gd name="connsiteY904" fmla="*/ 125128 h 2148923"/>
                  <a:gd name="connsiteX905" fmla="*/ 3145768 w 3754094"/>
                  <a:gd name="connsiteY905" fmla="*/ 73101 h 2148923"/>
                  <a:gd name="connsiteX906" fmla="*/ 3131917 w 3754094"/>
                  <a:gd name="connsiteY906" fmla="*/ 73101 h 2148923"/>
                  <a:gd name="connsiteX907" fmla="*/ 3037659 w 3754094"/>
                  <a:gd name="connsiteY907" fmla="*/ 127493 h 2148923"/>
                  <a:gd name="connsiteX908" fmla="*/ 3037659 w 3754094"/>
                  <a:gd name="connsiteY908" fmla="*/ 135432 h 2148923"/>
                  <a:gd name="connsiteX909" fmla="*/ 3390196 w 3754094"/>
                  <a:gd name="connsiteY909" fmla="*/ 489659 h 2148923"/>
                  <a:gd name="connsiteX910" fmla="*/ 3484454 w 3754094"/>
                  <a:gd name="connsiteY910" fmla="*/ 435267 h 2148923"/>
                  <a:gd name="connsiteX911" fmla="*/ 3485299 w 3754094"/>
                  <a:gd name="connsiteY911" fmla="*/ 427327 h 2148923"/>
                  <a:gd name="connsiteX912" fmla="*/ 3395095 w 3754094"/>
                  <a:gd name="connsiteY912" fmla="*/ 375299 h 2148923"/>
                  <a:gd name="connsiteX913" fmla="*/ 3381413 w 3754094"/>
                  <a:gd name="connsiteY913" fmla="*/ 375299 h 2148923"/>
                  <a:gd name="connsiteX914" fmla="*/ 3287155 w 3754094"/>
                  <a:gd name="connsiteY914" fmla="*/ 429692 h 2148923"/>
                  <a:gd name="connsiteX915" fmla="*/ 3287155 w 3754094"/>
                  <a:gd name="connsiteY915" fmla="*/ 437631 h 2148923"/>
                  <a:gd name="connsiteX916" fmla="*/ 3377359 w 3754094"/>
                  <a:gd name="connsiteY916" fmla="*/ 489659 h 2148923"/>
                  <a:gd name="connsiteX917" fmla="*/ 3389690 w 3754094"/>
                  <a:gd name="connsiteY917" fmla="*/ 489659 h 2148923"/>
                  <a:gd name="connsiteX918" fmla="*/ 2662824 w 3754094"/>
                  <a:gd name="connsiteY918" fmla="*/ 236278 h 2148923"/>
                  <a:gd name="connsiteX919" fmla="*/ 2676507 w 3754094"/>
                  <a:gd name="connsiteY919" fmla="*/ 236278 h 2148923"/>
                  <a:gd name="connsiteX920" fmla="*/ 2770765 w 3754094"/>
                  <a:gd name="connsiteY920" fmla="*/ 181886 h 2148923"/>
                  <a:gd name="connsiteX921" fmla="*/ 2771609 w 3754094"/>
                  <a:gd name="connsiteY921" fmla="*/ 173946 h 2148923"/>
                  <a:gd name="connsiteX922" fmla="*/ 2747622 w 3754094"/>
                  <a:gd name="connsiteY922" fmla="*/ 160095 h 2148923"/>
                  <a:gd name="connsiteX923" fmla="*/ 2733940 w 3754094"/>
                  <a:gd name="connsiteY923" fmla="*/ 160095 h 2148923"/>
                  <a:gd name="connsiteX924" fmla="*/ 2639682 w 3754094"/>
                  <a:gd name="connsiteY924" fmla="*/ 214656 h 2148923"/>
                  <a:gd name="connsiteX925" fmla="*/ 2638838 w 3754094"/>
                  <a:gd name="connsiteY925" fmla="*/ 222426 h 2148923"/>
                  <a:gd name="connsiteX926" fmla="*/ 1533759 w 3754094"/>
                  <a:gd name="connsiteY926" fmla="*/ 926994 h 2148923"/>
                  <a:gd name="connsiteX927" fmla="*/ 1547441 w 3754094"/>
                  <a:gd name="connsiteY927" fmla="*/ 926994 h 2148923"/>
                  <a:gd name="connsiteX928" fmla="*/ 1641699 w 3754094"/>
                  <a:gd name="connsiteY928" fmla="*/ 872602 h 2148923"/>
                  <a:gd name="connsiteX929" fmla="*/ 1642543 w 3754094"/>
                  <a:gd name="connsiteY929" fmla="*/ 864663 h 2148923"/>
                  <a:gd name="connsiteX930" fmla="*/ 1552340 w 3754094"/>
                  <a:gd name="connsiteY930" fmla="*/ 812635 h 2148923"/>
                  <a:gd name="connsiteX931" fmla="*/ 1538657 w 3754094"/>
                  <a:gd name="connsiteY931" fmla="*/ 812635 h 2148923"/>
                  <a:gd name="connsiteX932" fmla="*/ 1444400 w 3754094"/>
                  <a:gd name="connsiteY932" fmla="*/ 867028 h 2148923"/>
                  <a:gd name="connsiteX933" fmla="*/ 1443555 w 3754094"/>
                  <a:gd name="connsiteY933" fmla="*/ 874967 h 214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</a:cxnLst>
                <a:rect l="l" t="t" r="r" b="b"/>
                <a:pathLst>
                  <a:path w="3754094" h="2148923">
                    <a:moveTo>
                      <a:pt x="2552012" y="675809"/>
                    </a:moveTo>
                    <a:lnTo>
                      <a:pt x="2646270" y="621417"/>
                    </a:lnTo>
                    <a:cubicBezTo>
                      <a:pt x="2650155" y="619052"/>
                      <a:pt x="2650662" y="615505"/>
                      <a:pt x="2646270" y="613478"/>
                    </a:cubicBezTo>
                    <a:lnTo>
                      <a:pt x="2556235" y="561450"/>
                    </a:lnTo>
                    <a:cubicBezTo>
                      <a:pt x="2551945" y="559254"/>
                      <a:pt x="2546843" y="559254"/>
                      <a:pt x="2542553" y="561450"/>
                    </a:cubicBezTo>
                    <a:lnTo>
                      <a:pt x="2448126" y="615843"/>
                    </a:lnTo>
                    <a:cubicBezTo>
                      <a:pt x="2444241" y="618207"/>
                      <a:pt x="2443903" y="621755"/>
                      <a:pt x="2448126" y="623782"/>
                    </a:cubicBezTo>
                    <a:lnTo>
                      <a:pt x="2538330" y="675809"/>
                    </a:lnTo>
                    <a:cubicBezTo>
                      <a:pt x="2542620" y="678005"/>
                      <a:pt x="2547722" y="678005"/>
                      <a:pt x="2552012" y="675809"/>
                    </a:cubicBezTo>
                    <a:close/>
                    <a:moveTo>
                      <a:pt x="2414342" y="487632"/>
                    </a:moveTo>
                    <a:lnTo>
                      <a:pt x="2320084" y="542025"/>
                    </a:lnTo>
                    <a:cubicBezTo>
                      <a:pt x="2316030" y="544220"/>
                      <a:pt x="2315692" y="547768"/>
                      <a:pt x="2319240" y="549964"/>
                    </a:cubicBezTo>
                    <a:lnTo>
                      <a:pt x="2409443" y="601991"/>
                    </a:lnTo>
                    <a:cubicBezTo>
                      <a:pt x="2413734" y="604187"/>
                      <a:pt x="2418835" y="604187"/>
                      <a:pt x="2423126" y="601991"/>
                    </a:cubicBezTo>
                    <a:lnTo>
                      <a:pt x="2517384" y="547599"/>
                    </a:lnTo>
                    <a:cubicBezTo>
                      <a:pt x="2521438" y="545234"/>
                      <a:pt x="2521775" y="541686"/>
                      <a:pt x="2517384" y="539659"/>
                    </a:cubicBezTo>
                    <a:lnTo>
                      <a:pt x="2427180" y="487632"/>
                    </a:lnTo>
                    <a:cubicBezTo>
                      <a:pt x="2423109" y="485706"/>
                      <a:pt x="2418413" y="485706"/>
                      <a:pt x="2414342" y="487632"/>
                    </a:cubicBezTo>
                    <a:close/>
                    <a:moveTo>
                      <a:pt x="2110285" y="663309"/>
                    </a:moveTo>
                    <a:lnTo>
                      <a:pt x="1950824" y="755540"/>
                    </a:lnTo>
                    <a:cubicBezTo>
                      <a:pt x="1946769" y="757736"/>
                      <a:pt x="1946432" y="761283"/>
                      <a:pt x="1950824" y="763310"/>
                    </a:cubicBezTo>
                    <a:lnTo>
                      <a:pt x="2041027" y="815507"/>
                    </a:lnTo>
                    <a:cubicBezTo>
                      <a:pt x="2045318" y="817703"/>
                      <a:pt x="2050419" y="817703"/>
                      <a:pt x="2054710" y="815507"/>
                    </a:cubicBezTo>
                    <a:lnTo>
                      <a:pt x="2214171" y="723445"/>
                    </a:lnTo>
                    <a:cubicBezTo>
                      <a:pt x="2218225" y="721080"/>
                      <a:pt x="2218563" y="717533"/>
                      <a:pt x="2215016" y="715506"/>
                    </a:cubicBezTo>
                    <a:lnTo>
                      <a:pt x="2124812" y="663479"/>
                    </a:lnTo>
                    <a:cubicBezTo>
                      <a:pt x="2120184" y="660742"/>
                      <a:pt x="2114457" y="660674"/>
                      <a:pt x="2109778" y="663309"/>
                    </a:cubicBezTo>
                    <a:close/>
                    <a:moveTo>
                      <a:pt x="2277009" y="567024"/>
                    </a:moveTo>
                    <a:lnTo>
                      <a:pt x="2182752" y="621586"/>
                    </a:lnTo>
                    <a:cubicBezTo>
                      <a:pt x="2178867" y="623782"/>
                      <a:pt x="2178360" y="627329"/>
                      <a:pt x="2182752" y="629356"/>
                    </a:cubicBezTo>
                    <a:lnTo>
                      <a:pt x="2272786" y="681553"/>
                    </a:lnTo>
                    <a:cubicBezTo>
                      <a:pt x="2277111" y="683648"/>
                      <a:pt x="2282145" y="683648"/>
                      <a:pt x="2286469" y="681553"/>
                    </a:cubicBezTo>
                    <a:lnTo>
                      <a:pt x="2380727" y="627160"/>
                    </a:lnTo>
                    <a:cubicBezTo>
                      <a:pt x="2384781" y="624796"/>
                      <a:pt x="2385119" y="621248"/>
                      <a:pt x="2381571" y="619221"/>
                    </a:cubicBezTo>
                    <a:lnTo>
                      <a:pt x="2291368" y="567194"/>
                    </a:lnTo>
                    <a:cubicBezTo>
                      <a:pt x="2286790" y="564525"/>
                      <a:pt x="2281148" y="564457"/>
                      <a:pt x="2276503" y="567024"/>
                    </a:cubicBezTo>
                    <a:close/>
                    <a:moveTo>
                      <a:pt x="1907242" y="780540"/>
                    </a:moveTo>
                    <a:lnTo>
                      <a:pt x="1812478" y="834257"/>
                    </a:lnTo>
                    <a:cubicBezTo>
                      <a:pt x="1808423" y="836622"/>
                      <a:pt x="1808086" y="840169"/>
                      <a:pt x="1811633" y="842196"/>
                    </a:cubicBezTo>
                    <a:lnTo>
                      <a:pt x="1901836" y="894393"/>
                    </a:lnTo>
                    <a:cubicBezTo>
                      <a:pt x="1906161" y="896487"/>
                      <a:pt x="1911195" y="896487"/>
                      <a:pt x="1915519" y="894393"/>
                    </a:cubicBezTo>
                    <a:lnTo>
                      <a:pt x="2009777" y="840000"/>
                    </a:lnTo>
                    <a:cubicBezTo>
                      <a:pt x="2013831" y="837636"/>
                      <a:pt x="2014169" y="834088"/>
                      <a:pt x="2009777" y="832061"/>
                    </a:cubicBezTo>
                    <a:lnTo>
                      <a:pt x="1919573" y="780034"/>
                    </a:lnTo>
                    <a:cubicBezTo>
                      <a:pt x="1915435" y="778277"/>
                      <a:pt x="1910722" y="778462"/>
                      <a:pt x="1906735" y="780540"/>
                    </a:cubicBezTo>
                    <a:close/>
                    <a:moveTo>
                      <a:pt x="1769572" y="860102"/>
                    </a:moveTo>
                    <a:lnTo>
                      <a:pt x="1675314" y="914494"/>
                    </a:lnTo>
                    <a:cubicBezTo>
                      <a:pt x="1671260" y="916859"/>
                      <a:pt x="1670922" y="920407"/>
                      <a:pt x="1675314" y="922434"/>
                    </a:cubicBezTo>
                    <a:lnTo>
                      <a:pt x="1765518" y="974461"/>
                    </a:lnTo>
                    <a:cubicBezTo>
                      <a:pt x="1769808" y="976657"/>
                      <a:pt x="1774910" y="976657"/>
                      <a:pt x="1779200" y="974461"/>
                    </a:cubicBezTo>
                    <a:lnTo>
                      <a:pt x="1873458" y="919900"/>
                    </a:lnTo>
                    <a:cubicBezTo>
                      <a:pt x="1877343" y="917704"/>
                      <a:pt x="1877850" y="914157"/>
                      <a:pt x="1873458" y="912129"/>
                    </a:cubicBezTo>
                    <a:lnTo>
                      <a:pt x="1783423" y="859933"/>
                    </a:lnTo>
                    <a:cubicBezTo>
                      <a:pt x="1778913" y="857551"/>
                      <a:pt x="1773507" y="857619"/>
                      <a:pt x="1769065" y="860102"/>
                    </a:cubicBezTo>
                    <a:close/>
                    <a:moveTo>
                      <a:pt x="2122954" y="1072604"/>
                    </a:moveTo>
                    <a:lnTo>
                      <a:pt x="2217212" y="1018212"/>
                    </a:lnTo>
                    <a:cubicBezTo>
                      <a:pt x="2221266" y="1015847"/>
                      <a:pt x="2221603" y="1012300"/>
                      <a:pt x="2217212" y="1010273"/>
                    </a:cubicBezTo>
                    <a:lnTo>
                      <a:pt x="2127008" y="958245"/>
                    </a:lnTo>
                    <a:cubicBezTo>
                      <a:pt x="2122700" y="956133"/>
                      <a:pt x="2117633" y="956133"/>
                      <a:pt x="2113325" y="958245"/>
                    </a:cubicBezTo>
                    <a:lnTo>
                      <a:pt x="2019067" y="1012806"/>
                    </a:lnTo>
                    <a:cubicBezTo>
                      <a:pt x="2015014" y="1015002"/>
                      <a:pt x="2014676" y="1018550"/>
                      <a:pt x="2018223" y="1020576"/>
                    </a:cubicBezTo>
                    <a:lnTo>
                      <a:pt x="2108427" y="1072773"/>
                    </a:lnTo>
                    <a:cubicBezTo>
                      <a:pt x="2112836" y="1075037"/>
                      <a:pt x="2118089" y="1074969"/>
                      <a:pt x="2122447" y="1072604"/>
                    </a:cubicBezTo>
                    <a:close/>
                    <a:moveTo>
                      <a:pt x="1985283" y="1152166"/>
                    </a:moveTo>
                    <a:lnTo>
                      <a:pt x="2079541" y="1097773"/>
                    </a:lnTo>
                    <a:cubicBezTo>
                      <a:pt x="2083426" y="1095408"/>
                      <a:pt x="2083764" y="1091861"/>
                      <a:pt x="2079541" y="1089834"/>
                    </a:cubicBezTo>
                    <a:lnTo>
                      <a:pt x="1989338" y="1037806"/>
                    </a:lnTo>
                    <a:cubicBezTo>
                      <a:pt x="1985047" y="1035611"/>
                      <a:pt x="1979946" y="1035611"/>
                      <a:pt x="1975655" y="1037806"/>
                    </a:cubicBezTo>
                    <a:lnTo>
                      <a:pt x="1881397" y="1092199"/>
                    </a:lnTo>
                    <a:cubicBezTo>
                      <a:pt x="1877512" y="1094564"/>
                      <a:pt x="1877174" y="1098111"/>
                      <a:pt x="1881397" y="1100138"/>
                    </a:cubicBezTo>
                    <a:lnTo>
                      <a:pt x="1971432" y="1152166"/>
                    </a:lnTo>
                    <a:cubicBezTo>
                      <a:pt x="1975655" y="1154193"/>
                      <a:pt x="1980554" y="1154193"/>
                      <a:pt x="1984777" y="1152166"/>
                    </a:cubicBezTo>
                    <a:close/>
                    <a:moveTo>
                      <a:pt x="1846262" y="1231727"/>
                    </a:moveTo>
                    <a:lnTo>
                      <a:pt x="1940519" y="1177166"/>
                    </a:lnTo>
                    <a:cubicBezTo>
                      <a:pt x="1944574" y="1174970"/>
                      <a:pt x="1944911" y="1171423"/>
                      <a:pt x="1940519" y="1169396"/>
                    </a:cubicBezTo>
                    <a:lnTo>
                      <a:pt x="1850316" y="1117199"/>
                    </a:lnTo>
                    <a:cubicBezTo>
                      <a:pt x="1845991" y="1115105"/>
                      <a:pt x="1840958" y="1115105"/>
                      <a:pt x="1836633" y="1117199"/>
                    </a:cubicBezTo>
                    <a:lnTo>
                      <a:pt x="1743896" y="1172098"/>
                    </a:lnTo>
                    <a:cubicBezTo>
                      <a:pt x="1739842" y="1174463"/>
                      <a:pt x="1739504" y="1178011"/>
                      <a:pt x="1743051" y="1180038"/>
                    </a:cubicBezTo>
                    <a:lnTo>
                      <a:pt x="1833255" y="1232065"/>
                    </a:lnTo>
                    <a:cubicBezTo>
                      <a:pt x="1837410" y="1233923"/>
                      <a:pt x="1842208" y="1233805"/>
                      <a:pt x="1846262" y="1231727"/>
                    </a:cubicBezTo>
                    <a:close/>
                    <a:moveTo>
                      <a:pt x="1708422" y="1311120"/>
                    </a:moveTo>
                    <a:lnTo>
                      <a:pt x="1802680" y="1256728"/>
                    </a:lnTo>
                    <a:cubicBezTo>
                      <a:pt x="1806734" y="1254532"/>
                      <a:pt x="1807072" y="1250985"/>
                      <a:pt x="1802680" y="1248957"/>
                    </a:cubicBezTo>
                    <a:lnTo>
                      <a:pt x="1712477" y="1196761"/>
                    </a:lnTo>
                    <a:cubicBezTo>
                      <a:pt x="1708186" y="1194565"/>
                      <a:pt x="1703085" y="1194565"/>
                      <a:pt x="1698794" y="1196761"/>
                    </a:cubicBezTo>
                    <a:lnTo>
                      <a:pt x="1604536" y="1251153"/>
                    </a:lnTo>
                    <a:cubicBezTo>
                      <a:pt x="1600651" y="1253518"/>
                      <a:pt x="1600144" y="1257065"/>
                      <a:pt x="1603692" y="1259092"/>
                    </a:cubicBezTo>
                    <a:lnTo>
                      <a:pt x="1693895" y="1311120"/>
                    </a:lnTo>
                    <a:cubicBezTo>
                      <a:pt x="1698591" y="1313874"/>
                      <a:pt x="1704402" y="1313874"/>
                      <a:pt x="1709098" y="1311120"/>
                    </a:cubicBezTo>
                    <a:close/>
                    <a:moveTo>
                      <a:pt x="2413497" y="755371"/>
                    </a:moveTo>
                    <a:lnTo>
                      <a:pt x="2507755" y="700978"/>
                    </a:lnTo>
                    <a:cubicBezTo>
                      <a:pt x="2511809" y="698614"/>
                      <a:pt x="2512147" y="695067"/>
                      <a:pt x="2508599" y="693040"/>
                    </a:cubicBezTo>
                    <a:lnTo>
                      <a:pt x="2418396" y="641012"/>
                    </a:lnTo>
                    <a:cubicBezTo>
                      <a:pt x="2414105" y="638816"/>
                      <a:pt x="2409004" y="638816"/>
                      <a:pt x="2404713" y="641012"/>
                    </a:cubicBezTo>
                    <a:lnTo>
                      <a:pt x="2310456" y="695404"/>
                    </a:lnTo>
                    <a:cubicBezTo>
                      <a:pt x="2306401" y="697769"/>
                      <a:pt x="2306064" y="701317"/>
                      <a:pt x="2310456" y="703344"/>
                    </a:cubicBezTo>
                    <a:lnTo>
                      <a:pt x="2400659" y="755371"/>
                    </a:lnTo>
                    <a:cubicBezTo>
                      <a:pt x="2404916" y="757516"/>
                      <a:pt x="2409916" y="757516"/>
                      <a:pt x="2414173" y="755371"/>
                    </a:cubicBezTo>
                    <a:close/>
                    <a:moveTo>
                      <a:pt x="2259611" y="993042"/>
                    </a:moveTo>
                    <a:lnTo>
                      <a:pt x="2471268" y="871588"/>
                    </a:lnTo>
                    <a:cubicBezTo>
                      <a:pt x="2475322" y="869392"/>
                      <a:pt x="2475660" y="865845"/>
                      <a:pt x="2472113" y="863649"/>
                    </a:cubicBezTo>
                    <a:lnTo>
                      <a:pt x="2252516" y="737297"/>
                    </a:lnTo>
                    <a:cubicBezTo>
                      <a:pt x="2248225" y="735101"/>
                      <a:pt x="2243124" y="735101"/>
                      <a:pt x="2238833" y="737297"/>
                    </a:cubicBezTo>
                    <a:lnTo>
                      <a:pt x="2129879" y="800473"/>
                    </a:lnTo>
                    <a:cubicBezTo>
                      <a:pt x="2125825" y="802838"/>
                      <a:pt x="2125488" y="806385"/>
                      <a:pt x="2129879" y="808412"/>
                    </a:cubicBezTo>
                    <a:lnTo>
                      <a:pt x="2245759" y="875980"/>
                    </a:lnTo>
                    <a:cubicBezTo>
                      <a:pt x="2249475" y="878007"/>
                      <a:pt x="2248969" y="881555"/>
                      <a:pt x="2245759" y="883751"/>
                    </a:cubicBezTo>
                    <a:lnTo>
                      <a:pt x="2158765" y="934427"/>
                    </a:lnTo>
                    <a:cubicBezTo>
                      <a:pt x="2154711" y="936623"/>
                      <a:pt x="2154373" y="940170"/>
                      <a:pt x="2158765" y="942366"/>
                    </a:cubicBezTo>
                    <a:lnTo>
                      <a:pt x="2248969" y="994394"/>
                    </a:lnTo>
                    <a:cubicBezTo>
                      <a:pt x="2252769" y="995441"/>
                      <a:pt x="2256840" y="994968"/>
                      <a:pt x="2260286" y="993042"/>
                    </a:cubicBezTo>
                    <a:close/>
                    <a:moveTo>
                      <a:pt x="1630550" y="939663"/>
                    </a:moveTo>
                    <a:lnTo>
                      <a:pt x="1536292" y="994056"/>
                    </a:lnTo>
                    <a:cubicBezTo>
                      <a:pt x="1532238" y="996421"/>
                      <a:pt x="1531900" y="999968"/>
                      <a:pt x="1535448" y="1001995"/>
                    </a:cubicBezTo>
                    <a:lnTo>
                      <a:pt x="1626665" y="1053854"/>
                    </a:lnTo>
                    <a:cubicBezTo>
                      <a:pt x="1630955" y="1056050"/>
                      <a:pt x="1636057" y="1056050"/>
                      <a:pt x="1640347" y="1053854"/>
                    </a:cubicBezTo>
                    <a:lnTo>
                      <a:pt x="1734605" y="999461"/>
                    </a:lnTo>
                    <a:cubicBezTo>
                      <a:pt x="1738659" y="997265"/>
                      <a:pt x="1738997" y="993718"/>
                      <a:pt x="1734605" y="991691"/>
                    </a:cubicBezTo>
                    <a:lnTo>
                      <a:pt x="1644402" y="939495"/>
                    </a:lnTo>
                    <a:cubicBezTo>
                      <a:pt x="1640212" y="937518"/>
                      <a:pt x="1635364" y="937586"/>
                      <a:pt x="1631226" y="939663"/>
                    </a:cubicBezTo>
                    <a:close/>
                    <a:moveTo>
                      <a:pt x="1493386" y="1020070"/>
                    </a:moveTo>
                    <a:lnTo>
                      <a:pt x="1399129" y="1074462"/>
                    </a:lnTo>
                    <a:cubicBezTo>
                      <a:pt x="1395244" y="1076827"/>
                      <a:pt x="1394906" y="1080375"/>
                      <a:pt x="1399129" y="1082402"/>
                    </a:cubicBezTo>
                    <a:lnTo>
                      <a:pt x="1489163" y="1134429"/>
                    </a:lnTo>
                    <a:cubicBezTo>
                      <a:pt x="1493522" y="1136625"/>
                      <a:pt x="1498657" y="1136625"/>
                      <a:pt x="1503015" y="1134429"/>
                    </a:cubicBezTo>
                    <a:lnTo>
                      <a:pt x="1597273" y="1080036"/>
                    </a:lnTo>
                    <a:cubicBezTo>
                      <a:pt x="1601158" y="1077841"/>
                      <a:pt x="1601496" y="1074293"/>
                      <a:pt x="1597273" y="1072097"/>
                    </a:cubicBezTo>
                    <a:lnTo>
                      <a:pt x="1507069" y="1020070"/>
                    </a:lnTo>
                    <a:cubicBezTo>
                      <a:pt x="1502778" y="1017874"/>
                      <a:pt x="1497677" y="1017874"/>
                      <a:pt x="1493386" y="1020070"/>
                    </a:cubicBezTo>
                    <a:close/>
                    <a:moveTo>
                      <a:pt x="731385" y="1868389"/>
                    </a:moveTo>
                    <a:cubicBezTo>
                      <a:pt x="735676" y="1870585"/>
                      <a:pt x="740777" y="1870585"/>
                      <a:pt x="745068" y="1868389"/>
                    </a:cubicBezTo>
                    <a:lnTo>
                      <a:pt x="839326" y="1813828"/>
                    </a:lnTo>
                    <a:cubicBezTo>
                      <a:pt x="843380" y="1811632"/>
                      <a:pt x="843718" y="1808084"/>
                      <a:pt x="839326" y="1806058"/>
                    </a:cubicBezTo>
                    <a:lnTo>
                      <a:pt x="749122" y="1753861"/>
                    </a:lnTo>
                    <a:cubicBezTo>
                      <a:pt x="744798" y="1751767"/>
                      <a:pt x="739764" y="1751767"/>
                      <a:pt x="735440" y="1753861"/>
                    </a:cubicBezTo>
                    <a:lnTo>
                      <a:pt x="641182" y="1808254"/>
                    </a:lnTo>
                    <a:cubicBezTo>
                      <a:pt x="637128" y="1810618"/>
                      <a:pt x="636790" y="1814166"/>
                      <a:pt x="640337" y="1816193"/>
                    </a:cubicBezTo>
                    <a:close/>
                    <a:moveTo>
                      <a:pt x="391686" y="1655549"/>
                    </a:moveTo>
                    <a:lnTo>
                      <a:pt x="297428" y="1709942"/>
                    </a:lnTo>
                    <a:cubicBezTo>
                      <a:pt x="293374" y="1712307"/>
                      <a:pt x="293036" y="1715854"/>
                      <a:pt x="297428" y="1717881"/>
                    </a:cubicBezTo>
                    <a:lnTo>
                      <a:pt x="387632" y="1769909"/>
                    </a:lnTo>
                    <a:cubicBezTo>
                      <a:pt x="391923" y="1772104"/>
                      <a:pt x="397024" y="1772104"/>
                      <a:pt x="401315" y="1769909"/>
                    </a:cubicBezTo>
                    <a:lnTo>
                      <a:pt x="495572" y="1715516"/>
                    </a:lnTo>
                    <a:cubicBezTo>
                      <a:pt x="499626" y="1713151"/>
                      <a:pt x="499964" y="1709773"/>
                      <a:pt x="496417" y="1707577"/>
                    </a:cubicBezTo>
                    <a:lnTo>
                      <a:pt x="406213" y="1655549"/>
                    </a:lnTo>
                    <a:cubicBezTo>
                      <a:pt x="401602" y="1652931"/>
                      <a:pt x="395960" y="1652931"/>
                      <a:pt x="391348" y="1655549"/>
                    </a:cubicBezTo>
                    <a:close/>
                    <a:moveTo>
                      <a:pt x="566350" y="1815010"/>
                    </a:moveTo>
                    <a:cubicBezTo>
                      <a:pt x="570640" y="1817206"/>
                      <a:pt x="575742" y="1817206"/>
                      <a:pt x="580032" y="1815010"/>
                    </a:cubicBezTo>
                    <a:lnTo>
                      <a:pt x="674290" y="1760618"/>
                    </a:lnTo>
                    <a:cubicBezTo>
                      <a:pt x="678344" y="1758253"/>
                      <a:pt x="678682" y="1754705"/>
                      <a:pt x="675135" y="1752679"/>
                    </a:cubicBezTo>
                    <a:lnTo>
                      <a:pt x="584931" y="1700651"/>
                    </a:lnTo>
                    <a:cubicBezTo>
                      <a:pt x="580641" y="1698455"/>
                      <a:pt x="575539" y="1698455"/>
                      <a:pt x="571249" y="1700651"/>
                    </a:cubicBezTo>
                    <a:lnTo>
                      <a:pt x="476991" y="1755044"/>
                    </a:lnTo>
                    <a:cubicBezTo>
                      <a:pt x="472937" y="1757408"/>
                      <a:pt x="472599" y="1760955"/>
                      <a:pt x="476991" y="1762983"/>
                    </a:cubicBezTo>
                    <a:close/>
                    <a:moveTo>
                      <a:pt x="946421" y="1900484"/>
                    </a:moveTo>
                    <a:lnTo>
                      <a:pt x="1040679" y="1846092"/>
                    </a:lnTo>
                    <a:cubicBezTo>
                      <a:pt x="1044733" y="1843727"/>
                      <a:pt x="1045071" y="1840179"/>
                      <a:pt x="1041524" y="1838152"/>
                    </a:cubicBezTo>
                    <a:lnTo>
                      <a:pt x="950982" y="1786125"/>
                    </a:lnTo>
                    <a:cubicBezTo>
                      <a:pt x="946692" y="1783929"/>
                      <a:pt x="941590" y="1783929"/>
                      <a:pt x="937300" y="1786125"/>
                    </a:cubicBezTo>
                    <a:lnTo>
                      <a:pt x="843042" y="1840517"/>
                    </a:lnTo>
                    <a:cubicBezTo>
                      <a:pt x="838988" y="1842714"/>
                      <a:pt x="838650" y="1846261"/>
                      <a:pt x="842197" y="1848457"/>
                    </a:cubicBezTo>
                    <a:lnTo>
                      <a:pt x="932401" y="1900484"/>
                    </a:lnTo>
                    <a:cubicBezTo>
                      <a:pt x="936692" y="1902680"/>
                      <a:pt x="941793" y="1902680"/>
                      <a:pt x="946084" y="1900484"/>
                    </a:cubicBezTo>
                    <a:close/>
                    <a:moveTo>
                      <a:pt x="794393" y="1980552"/>
                    </a:moveTo>
                    <a:cubicBezTo>
                      <a:pt x="798683" y="1982748"/>
                      <a:pt x="803785" y="1982748"/>
                      <a:pt x="808075" y="1980552"/>
                    </a:cubicBezTo>
                    <a:lnTo>
                      <a:pt x="902333" y="1926160"/>
                    </a:lnTo>
                    <a:cubicBezTo>
                      <a:pt x="906218" y="1923795"/>
                      <a:pt x="906556" y="1920248"/>
                      <a:pt x="902333" y="1918221"/>
                    </a:cubicBezTo>
                    <a:lnTo>
                      <a:pt x="812298" y="1866193"/>
                    </a:lnTo>
                    <a:cubicBezTo>
                      <a:pt x="808008" y="1863997"/>
                      <a:pt x="802906" y="1863997"/>
                      <a:pt x="798616" y="1866193"/>
                    </a:cubicBezTo>
                    <a:lnTo>
                      <a:pt x="704189" y="1920586"/>
                    </a:lnTo>
                    <a:cubicBezTo>
                      <a:pt x="700304" y="1922782"/>
                      <a:pt x="699966" y="1926329"/>
                      <a:pt x="704189" y="1928356"/>
                    </a:cubicBezTo>
                    <a:close/>
                    <a:moveTo>
                      <a:pt x="528681" y="1575988"/>
                    </a:moveTo>
                    <a:lnTo>
                      <a:pt x="434423" y="1630380"/>
                    </a:lnTo>
                    <a:cubicBezTo>
                      <a:pt x="430538" y="1632745"/>
                      <a:pt x="430031" y="1636292"/>
                      <a:pt x="434423" y="1638319"/>
                    </a:cubicBezTo>
                    <a:lnTo>
                      <a:pt x="524458" y="1690347"/>
                    </a:lnTo>
                    <a:cubicBezTo>
                      <a:pt x="528748" y="1692543"/>
                      <a:pt x="533850" y="1692543"/>
                      <a:pt x="538140" y="1690347"/>
                    </a:cubicBezTo>
                    <a:lnTo>
                      <a:pt x="632398" y="1635954"/>
                    </a:lnTo>
                    <a:cubicBezTo>
                      <a:pt x="636452" y="1633758"/>
                      <a:pt x="636790" y="1630211"/>
                      <a:pt x="632398" y="1628184"/>
                    </a:cubicBezTo>
                    <a:lnTo>
                      <a:pt x="542194" y="1575988"/>
                    </a:lnTo>
                    <a:cubicBezTo>
                      <a:pt x="537938" y="1573842"/>
                      <a:pt x="532937" y="1573842"/>
                      <a:pt x="528681" y="1575988"/>
                    </a:cubicBezTo>
                    <a:close/>
                    <a:moveTo>
                      <a:pt x="1217539" y="1178348"/>
                    </a:moveTo>
                    <a:lnTo>
                      <a:pt x="1123281" y="1232741"/>
                    </a:lnTo>
                    <a:cubicBezTo>
                      <a:pt x="1119396" y="1235106"/>
                      <a:pt x="1118889" y="1238484"/>
                      <a:pt x="1122437" y="1240680"/>
                    </a:cubicBezTo>
                    <a:lnTo>
                      <a:pt x="1212640" y="1292708"/>
                    </a:lnTo>
                    <a:cubicBezTo>
                      <a:pt x="1216931" y="1294903"/>
                      <a:pt x="1222032" y="1294903"/>
                      <a:pt x="1226323" y="1292708"/>
                    </a:cubicBezTo>
                    <a:lnTo>
                      <a:pt x="1320581" y="1238315"/>
                    </a:lnTo>
                    <a:cubicBezTo>
                      <a:pt x="1324635" y="1235950"/>
                      <a:pt x="1324973" y="1232403"/>
                      <a:pt x="1320581" y="1230376"/>
                    </a:cubicBezTo>
                    <a:lnTo>
                      <a:pt x="1230377" y="1178348"/>
                    </a:lnTo>
                    <a:cubicBezTo>
                      <a:pt x="1226407" y="1176541"/>
                      <a:pt x="1221847" y="1176541"/>
                      <a:pt x="1217877" y="1178348"/>
                    </a:cubicBezTo>
                    <a:close/>
                    <a:moveTo>
                      <a:pt x="666858" y="1496426"/>
                    </a:moveTo>
                    <a:lnTo>
                      <a:pt x="572600" y="1550819"/>
                    </a:lnTo>
                    <a:cubicBezTo>
                      <a:pt x="568546" y="1553183"/>
                      <a:pt x="568208" y="1556730"/>
                      <a:pt x="572600" y="1558758"/>
                    </a:cubicBezTo>
                    <a:lnTo>
                      <a:pt x="662804" y="1610785"/>
                    </a:lnTo>
                    <a:cubicBezTo>
                      <a:pt x="667094" y="1612981"/>
                      <a:pt x="672196" y="1612981"/>
                      <a:pt x="676486" y="1610785"/>
                    </a:cubicBezTo>
                    <a:lnTo>
                      <a:pt x="770744" y="1556224"/>
                    </a:lnTo>
                    <a:cubicBezTo>
                      <a:pt x="774798" y="1554028"/>
                      <a:pt x="775136" y="1550480"/>
                      <a:pt x="771589" y="1548454"/>
                    </a:cubicBezTo>
                    <a:lnTo>
                      <a:pt x="680709" y="1495919"/>
                    </a:lnTo>
                    <a:cubicBezTo>
                      <a:pt x="676284" y="1493824"/>
                      <a:pt x="671115" y="1494011"/>
                      <a:pt x="666858" y="1496426"/>
                    </a:cubicBezTo>
                    <a:close/>
                    <a:moveTo>
                      <a:pt x="1356392" y="1098787"/>
                    </a:moveTo>
                    <a:lnTo>
                      <a:pt x="1262134" y="1153179"/>
                    </a:lnTo>
                    <a:cubicBezTo>
                      <a:pt x="1258080" y="1155544"/>
                      <a:pt x="1257742" y="1159092"/>
                      <a:pt x="1262134" y="1161119"/>
                    </a:cubicBezTo>
                    <a:lnTo>
                      <a:pt x="1352338" y="1213146"/>
                    </a:lnTo>
                    <a:cubicBezTo>
                      <a:pt x="1356628" y="1215342"/>
                      <a:pt x="1361730" y="1215342"/>
                      <a:pt x="1366020" y="1213146"/>
                    </a:cubicBezTo>
                    <a:lnTo>
                      <a:pt x="1460278" y="1158753"/>
                    </a:lnTo>
                    <a:cubicBezTo>
                      <a:pt x="1464332" y="1156389"/>
                      <a:pt x="1464670" y="1152841"/>
                      <a:pt x="1461123" y="1150814"/>
                    </a:cubicBezTo>
                    <a:lnTo>
                      <a:pt x="1370919" y="1098787"/>
                    </a:lnTo>
                    <a:cubicBezTo>
                      <a:pt x="1366392" y="1096287"/>
                      <a:pt x="1360919" y="1096287"/>
                      <a:pt x="1356392" y="1098787"/>
                    </a:cubicBezTo>
                    <a:close/>
                    <a:moveTo>
                      <a:pt x="1080882" y="1257910"/>
                    </a:moveTo>
                    <a:lnTo>
                      <a:pt x="986625" y="1312302"/>
                    </a:lnTo>
                    <a:cubicBezTo>
                      <a:pt x="982570" y="1314498"/>
                      <a:pt x="982233" y="1318046"/>
                      <a:pt x="986625" y="1320242"/>
                    </a:cubicBezTo>
                    <a:lnTo>
                      <a:pt x="1076828" y="1372269"/>
                    </a:lnTo>
                    <a:cubicBezTo>
                      <a:pt x="1081119" y="1374465"/>
                      <a:pt x="1086220" y="1374465"/>
                      <a:pt x="1090511" y="1372269"/>
                    </a:cubicBezTo>
                    <a:lnTo>
                      <a:pt x="1184768" y="1317877"/>
                    </a:lnTo>
                    <a:cubicBezTo>
                      <a:pt x="1188654" y="1315512"/>
                      <a:pt x="1189161" y="1311965"/>
                      <a:pt x="1185613" y="1309938"/>
                    </a:cubicBezTo>
                    <a:lnTo>
                      <a:pt x="1095410" y="1257910"/>
                    </a:lnTo>
                    <a:cubicBezTo>
                      <a:pt x="1090714" y="1255157"/>
                      <a:pt x="1084902" y="1255157"/>
                      <a:pt x="1080206" y="1257910"/>
                    </a:cubicBezTo>
                    <a:close/>
                    <a:moveTo>
                      <a:pt x="943043" y="1337303"/>
                    </a:moveTo>
                    <a:lnTo>
                      <a:pt x="848110" y="1391695"/>
                    </a:lnTo>
                    <a:cubicBezTo>
                      <a:pt x="844055" y="1393891"/>
                      <a:pt x="843718" y="1397438"/>
                      <a:pt x="848110" y="1399465"/>
                    </a:cubicBezTo>
                    <a:lnTo>
                      <a:pt x="938313" y="1451662"/>
                    </a:lnTo>
                    <a:cubicBezTo>
                      <a:pt x="942604" y="1453858"/>
                      <a:pt x="947705" y="1453858"/>
                      <a:pt x="951996" y="1451662"/>
                    </a:cubicBezTo>
                    <a:lnTo>
                      <a:pt x="1046254" y="1397269"/>
                    </a:lnTo>
                    <a:cubicBezTo>
                      <a:pt x="1050308" y="1394905"/>
                      <a:pt x="1050645" y="1391358"/>
                      <a:pt x="1046254" y="1389330"/>
                    </a:cubicBezTo>
                    <a:lnTo>
                      <a:pt x="956050" y="1337303"/>
                    </a:lnTo>
                    <a:cubicBezTo>
                      <a:pt x="951759" y="1335107"/>
                      <a:pt x="946658" y="1335107"/>
                      <a:pt x="942367" y="1337303"/>
                    </a:cubicBezTo>
                    <a:close/>
                    <a:moveTo>
                      <a:pt x="805373" y="1416864"/>
                    </a:moveTo>
                    <a:lnTo>
                      <a:pt x="711115" y="1471257"/>
                    </a:lnTo>
                    <a:cubicBezTo>
                      <a:pt x="707061" y="1473622"/>
                      <a:pt x="706723" y="1477169"/>
                      <a:pt x="711115" y="1479196"/>
                    </a:cubicBezTo>
                    <a:lnTo>
                      <a:pt x="801319" y="1531392"/>
                    </a:lnTo>
                    <a:cubicBezTo>
                      <a:pt x="805643" y="1533487"/>
                      <a:pt x="810677" y="1533487"/>
                      <a:pt x="815001" y="1531392"/>
                    </a:cubicBezTo>
                    <a:lnTo>
                      <a:pt x="909259" y="1477000"/>
                    </a:lnTo>
                    <a:cubicBezTo>
                      <a:pt x="913144" y="1474635"/>
                      <a:pt x="913482" y="1471088"/>
                      <a:pt x="909259" y="1469061"/>
                    </a:cubicBezTo>
                    <a:lnTo>
                      <a:pt x="819224" y="1417033"/>
                    </a:lnTo>
                    <a:cubicBezTo>
                      <a:pt x="814731" y="1414483"/>
                      <a:pt x="809241" y="1414415"/>
                      <a:pt x="804697" y="1416864"/>
                    </a:cubicBezTo>
                    <a:close/>
                    <a:moveTo>
                      <a:pt x="1434264" y="1470243"/>
                    </a:moveTo>
                    <a:lnTo>
                      <a:pt x="1528522" y="1415851"/>
                    </a:lnTo>
                    <a:cubicBezTo>
                      <a:pt x="1532576" y="1413486"/>
                      <a:pt x="1532914" y="1409938"/>
                      <a:pt x="1528522" y="1407911"/>
                    </a:cubicBezTo>
                    <a:lnTo>
                      <a:pt x="1438318" y="1355884"/>
                    </a:lnTo>
                    <a:cubicBezTo>
                      <a:pt x="1434028" y="1353688"/>
                      <a:pt x="1428926" y="1353688"/>
                      <a:pt x="1424636" y="1355884"/>
                    </a:cubicBezTo>
                    <a:lnTo>
                      <a:pt x="1330378" y="1410277"/>
                    </a:lnTo>
                    <a:cubicBezTo>
                      <a:pt x="1326324" y="1412641"/>
                      <a:pt x="1325986" y="1416189"/>
                      <a:pt x="1329534" y="1418216"/>
                    </a:cubicBezTo>
                    <a:lnTo>
                      <a:pt x="1419737" y="1470243"/>
                    </a:lnTo>
                    <a:cubicBezTo>
                      <a:pt x="1424078" y="1472490"/>
                      <a:pt x="1429247" y="1472490"/>
                      <a:pt x="1433589" y="1470243"/>
                    </a:cubicBezTo>
                    <a:close/>
                    <a:moveTo>
                      <a:pt x="2719582" y="311786"/>
                    </a:moveTo>
                    <a:lnTo>
                      <a:pt x="2625324" y="366178"/>
                    </a:lnTo>
                    <a:cubicBezTo>
                      <a:pt x="2621270" y="368543"/>
                      <a:pt x="2620932" y="371921"/>
                      <a:pt x="2624479" y="374117"/>
                    </a:cubicBezTo>
                    <a:lnTo>
                      <a:pt x="2714683" y="426145"/>
                    </a:lnTo>
                    <a:cubicBezTo>
                      <a:pt x="2718973" y="428341"/>
                      <a:pt x="2724075" y="428341"/>
                      <a:pt x="2728365" y="426145"/>
                    </a:cubicBezTo>
                    <a:lnTo>
                      <a:pt x="2822623" y="371752"/>
                    </a:lnTo>
                    <a:cubicBezTo>
                      <a:pt x="2826677" y="369388"/>
                      <a:pt x="2827015" y="365840"/>
                      <a:pt x="2823468" y="363813"/>
                    </a:cubicBezTo>
                    <a:lnTo>
                      <a:pt x="2732588" y="310603"/>
                    </a:lnTo>
                    <a:cubicBezTo>
                      <a:pt x="2728095" y="308762"/>
                      <a:pt x="2723011" y="309218"/>
                      <a:pt x="2718906" y="311786"/>
                    </a:cubicBezTo>
                    <a:close/>
                    <a:moveTo>
                      <a:pt x="2552688" y="408070"/>
                    </a:moveTo>
                    <a:lnTo>
                      <a:pt x="2457755" y="462632"/>
                    </a:lnTo>
                    <a:cubicBezTo>
                      <a:pt x="2453869" y="464997"/>
                      <a:pt x="2453532" y="468375"/>
                      <a:pt x="2457755" y="470571"/>
                    </a:cubicBezTo>
                    <a:lnTo>
                      <a:pt x="2547789" y="522598"/>
                    </a:lnTo>
                    <a:cubicBezTo>
                      <a:pt x="2552147" y="524794"/>
                      <a:pt x="2557283" y="524794"/>
                      <a:pt x="2561641" y="522598"/>
                    </a:cubicBezTo>
                    <a:lnTo>
                      <a:pt x="2655898" y="468206"/>
                    </a:lnTo>
                    <a:cubicBezTo>
                      <a:pt x="2659784" y="465841"/>
                      <a:pt x="2660121" y="462294"/>
                      <a:pt x="2655898" y="460266"/>
                    </a:cubicBezTo>
                    <a:lnTo>
                      <a:pt x="2565864" y="408239"/>
                    </a:lnTo>
                    <a:cubicBezTo>
                      <a:pt x="2561539" y="405993"/>
                      <a:pt x="2556387" y="405925"/>
                      <a:pt x="2552012" y="408070"/>
                    </a:cubicBezTo>
                    <a:close/>
                    <a:moveTo>
                      <a:pt x="2856745" y="232224"/>
                    </a:moveTo>
                    <a:lnTo>
                      <a:pt x="2762487" y="286616"/>
                    </a:lnTo>
                    <a:cubicBezTo>
                      <a:pt x="2758602" y="288981"/>
                      <a:pt x="2758096" y="292528"/>
                      <a:pt x="2761643" y="294555"/>
                    </a:cubicBezTo>
                    <a:lnTo>
                      <a:pt x="2851846" y="346583"/>
                    </a:lnTo>
                    <a:cubicBezTo>
                      <a:pt x="2856137" y="348779"/>
                      <a:pt x="2861238" y="348779"/>
                      <a:pt x="2865529" y="346583"/>
                    </a:cubicBezTo>
                    <a:lnTo>
                      <a:pt x="2959787" y="292191"/>
                    </a:lnTo>
                    <a:cubicBezTo>
                      <a:pt x="2963841" y="289826"/>
                      <a:pt x="2964178" y="286278"/>
                      <a:pt x="2959787" y="284251"/>
                    </a:cubicBezTo>
                    <a:lnTo>
                      <a:pt x="2869583" y="232224"/>
                    </a:lnTo>
                    <a:cubicBezTo>
                      <a:pt x="2865478" y="230248"/>
                      <a:pt x="2860681" y="230248"/>
                      <a:pt x="2856576" y="232224"/>
                    </a:cubicBezTo>
                    <a:close/>
                    <a:moveTo>
                      <a:pt x="2095251" y="939663"/>
                    </a:moveTo>
                    <a:lnTo>
                      <a:pt x="2189509" y="885102"/>
                    </a:lnTo>
                    <a:cubicBezTo>
                      <a:pt x="2193563" y="882906"/>
                      <a:pt x="2193900" y="879359"/>
                      <a:pt x="2190353" y="877332"/>
                    </a:cubicBezTo>
                    <a:lnTo>
                      <a:pt x="2099643" y="825135"/>
                    </a:lnTo>
                    <a:cubicBezTo>
                      <a:pt x="2095352" y="822939"/>
                      <a:pt x="2090251" y="822939"/>
                      <a:pt x="2085960" y="825135"/>
                    </a:cubicBezTo>
                    <a:lnTo>
                      <a:pt x="1991702" y="879528"/>
                    </a:lnTo>
                    <a:cubicBezTo>
                      <a:pt x="1987817" y="881893"/>
                      <a:pt x="1987311" y="885440"/>
                      <a:pt x="1991702" y="887467"/>
                    </a:cubicBezTo>
                    <a:lnTo>
                      <a:pt x="2081906" y="939495"/>
                    </a:lnTo>
                    <a:cubicBezTo>
                      <a:pt x="2086045" y="941572"/>
                      <a:pt x="2090892" y="941640"/>
                      <a:pt x="2095082" y="939663"/>
                    </a:cubicBezTo>
                    <a:close/>
                    <a:moveTo>
                      <a:pt x="3007422" y="152155"/>
                    </a:moveTo>
                    <a:cubicBezTo>
                      <a:pt x="3003132" y="149959"/>
                      <a:pt x="2998030" y="149959"/>
                      <a:pt x="2993740" y="152155"/>
                    </a:cubicBezTo>
                    <a:lnTo>
                      <a:pt x="2899482" y="206548"/>
                    </a:lnTo>
                    <a:cubicBezTo>
                      <a:pt x="2895428" y="208913"/>
                      <a:pt x="2895090" y="212460"/>
                      <a:pt x="2898637" y="214487"/>
                    </a:cubicBezTo>
                    <a:lnTo>
                      <a:pt x="2988841" y="266515"/>
                    </a:lnTo>
                    <a:cubicBezTo>
                      <a:pt x="2993132" y="268711"/>
                      <a:pt x="2998233" y="268711"/>
                      <a:pt x="3002524" y="266515"/>
                    </a:cubicBezTo>
                    <a:lnTo>
                      <a:pt x="3096781" y="212123"/>
                    </a:lnTo>
                    <a:cubicBezTo>
                      <a:pt x="3100835" y="209757"/>
                      <a:pt x="3101173" y="206379"/>
                      <a:pt x="3097626" y="204183"/>
                    </a:cubicBezTo>
                    <a:close/>
                    <a:moveTo>
                      <a:pt x="1571597" y="1390682"/>
                    </a:moveTo>
                    <a:lnTo>
                      <a:pt x="1665855" y="1336289"/>
                    </a:lnTo>
                    <a:cubicBezTo>
                      <a:pt x="1669909" y="1333924"/>
                      <a:pt x="1670246" y="1330546"/>
                      <a:pt x="1666699" y="1328350"/>
                    </a:cubicBezTo>
                    <a:lnTo>
                      <a:pt x="1575989" y="1276323"/>
                    </a:lnTo>
                    <a:cubicBezTo>
                      <a:pt x="1571698" y="1274127"/>
                      <a:pt x="1566597" y="1274127"/>
                      <a:pt x="1562306" y="1276323"/>
                    </a:cubicBezTo>
                    <a:lnTo>
                      <a:pt x="1468048" y="1330715"/>
                    </a:lnTo>
                    <a:cubicBezTo>
                      <a:pt x="1463994" y="1333080"/>
                      <a:pt x="1463657" y="1336627"/>
                      <a:pt x="1468048" y="1338654"/>
                    </a:cubicBezTo>
                    <a:lnTo>
                      <a:pt x="1558252" y="1390682"/>
                    </a:lnTo>
                    <a:cubicBezTo>
                      <a:pt x="1562407" y="1392709"/>
                      <a:pt x="1567272" y="1392709"/>
                      <a:pt x="1571428" y="1390682"/>
                    </a:cubicBezTo>
                    <a:close/>
                    <a:moveTo>
                      <a:pt x="3260803" y="415334"/>
                    </a:moveTo>
                    <a:lnTo>
                      <a:pt x="3355061" y="360942"/>
                    </a:lnTo>
                    <a:cubicBezTo>
                      <a:pt x="3359115" y="358576"/>
                      <a:pt x="3359453" y="355029"/>
                      <a:pt x="3355905" y="353002"/>
                    </a:cubicBezTo>
                    <a:lnTo>
                      <a:pt x="3265195" y="300974"/>
                    </a:lnTo>
                    <a:cubicBezTo>
                      <a:pt x="3260905" y="298778"/>
                      <a:pt x="3255803" y="298778"/>
                      <a:pt x="3251513" y="300974"/>
                    </a:cubicBezTo>
                    <a:lnTo>
                      <a:pt x="3157255" y="355367"/>
                    </a:lnTo>
                    <a:cubicBezTo>
                      <a:pt x="3153370" y="357563"/>
                      <a:pt x="3152863" y="361110"/>
                      <a:pt x="3156410" y="363306"/>
                    </a:cubicBezTo>
                    <a:lnTo>
                      <a:pt x="3246614" y="415334"/>
                    </a:lnTo>
                    <a:cubicBezTo>
                      <a:pt x="3251039" y="417699"/>
                      <a:pt x="3256377" y="417699"/>
                      <a:pt x="3260803" y="415334"/>
                    </a:cubicBezTo>
                    <a:close/>
                    <a:moveTo>
                      <a:pt x="2994246" y="420571"/>
                    </a:moveTo>
                    <a:lnTo>
                      <a:pt x="3088504" y="366009"/>
                    </a:lnTo>
                    <a:cubicBezTo>
                      <a:pt x="3092558" y="363813"/>
                      <a:pt x="3092896" y="360266"/>
                      <a:pt x="3088504" y="358239"/>
                    </a:cubicBezTo>
                    <a:lnTo>
                      <a:pt x="2998301" y="306042"/>
                    </a:lnTo>
                    <a:cubicBezTo>
                      <a:pt x="2994010" y="303846"/>
                      <a:pt x="2988909" y="303846"/>
                      <a:pt x="2984618" y="306042"/>
                    </a:cubicBezTo>
                    <a:lnTo>
                      <a:pt x="2891205" y="361279"/>
                    </a:lnTo>
                    <a:cubicBezTo>
                      <a:pt x="2887151" y="363644"/>
                      <a:pt x="2886813" y="367192"/>
                      <a:pt x="2890360" y="369219"/>
                    </a:cubicBezTo>
                    <a:lnTo>
                      <a:pt x="2980564" y="421246"/>
                    </a:lnTo>
                    <a:cubicBezTo>
                      <a:pt x="2985175" y="423374"/>
                      <a:pt x="2990530" y="423121"/>
                      <a:pt x="2994922" y="420571"/>
                    </a:cubicBezTo>
                    <a:close/>
                    <a:moveTo>
                      <a:pt x="3136984" y="226143"/>
                    </a:moveTo>
                    <a:cubicBezTo>
                      <a:pt x="3132660" y="224048"/>
                      <a:pt x="3127626" y="224048"/>
                      <a:pt x="3123302" y="226143"/>
                    </a:cubicBezTo>
                    <a:lnTo>
                      <a:pt x="3028706" y="281380"/>
                    </a:lnTo>
                    <a:cubicBezTo>
                      <a:pt x="3024821" y="283745"/>
                      <a:pt x="3024483" y="287292"/>
                      <a:pt x="3028706" y="289319"/>
                    </a:cubicBezTo>
                    <a:lnTo>
                      <a:pt x="3118910" y="341347"/>
                    </a:lnTo>
                    <a:cubicBezTo>
                      <a:pt x="3123200" y="343543"/>
                      <a:pt x="3128302" y="343543"/>
                      <a:pt x="3132592" y="341347"/>
                    </a:cubicBezTo>
                    <a:lnTo>
                      <a:pt x="3226850" y="286785"/>
                    </a:lnTo>
                    <a:cubicBezTo>
                      <a:pt x="3230735" y="284589"/>
                      <a:pt x="3231242" y="281042"/>
                      <a:pt x="3226850" y="279015"/>
                    </a:cubicBezTo>
                    <a:close/>
                    <a:moveTo>
                      <a:pt x="3165870" y="209251"/>
                    </a:moveTo>
                    <a:lnTo>
                      <a:pt x="3385467" y="335772"/>
                    </a:lnTo>
                    <a:cubicBezTo>
                      <a:pt x="3389757" y="337968"/>
                      <a:pt x="3394859" y="337968"/>
                      <a:pt x="3399149" y="335772"/>
                    </a:cubicBezTo>
                    <a:lnTo>
                      <a:pt x="3493407" y="281380"/>
                    </a:lnTo>
                    <a:cubicBezTo>
                      <a:pt x="3497461" y="279015"/>
                      <a:pt x="3497799" y="275468"/>
                      <a:pt x="3493407" y="273440"/>
                    </a:cubicBezTo>
                    <a:lnTo>
                      <a:pt x="3273810" y="147088"/>
                    </a:lnTo>
                    <a:cubicBezTo>
                      <a:pt x="3269520" y="144892"/>
                      <a:pt x="3264418" y="144892"/>
                      <a:pt x="3260128" y="147088"/>
                    </a:cubicBezTo>
                    <a:lnTo>
                      <a:pt x="3165870" y="201649"/>
                    </a:lnTo>
                    <a:cubicBezTo>
                      <a:pt x="3162660" y="204183"/>
                      <a:pt x="3162323" y="207730"/>
                      <a:pt x="3165870" y="209251"/>
                    </a:cubicBezTo>
                    <a:close/>
                    <a:moveTo>
                      <a:pt x="2847623" y="385604"/>
                    </a:moveTo>
                    <a:lnTo>
                      <a:pt x="2753366" y="439996"/>
                    </a:lnTo>
                    <a:cubicBezTo>
                      <a:pt x="2749480" y="442361"/>
                      <a:pt x="2749143" y="445909"/>
                      <a:pt x="2753366" y="447936"/>
                    </a:cubicBezTo>
                    <a:lnTo>
                      <a:pt x="2843400" y="499963"/>
                    </a:lnTo>
                    <a:cubicBezTo>
                      <a:pt x="2847758" y="502159"/>
                      <a:pt x="2852894" y="502159"/>
                      <a:pt x="2857252" y="499963"/>
                    </a:cubicBezTo>
                    <a:lnTo>
                      <a:pt x="2951509" y="445570"/>
                    </a:lnTo>
                    <a:cubicBezTo>
                      <a:pt x="2955395" y="443206"/>
                      <a:pt x="2955732" y="439827"/>
                      <a:pt x="2951509" y="437631"/>
                    </a:cubicBezTo>
                    <a:lnTo>
                      <a:pt x="2861306" y="385604"/>
                    </a:lnTo>
                    <a:cubicBezTo>
                      <a:pt x="2856931" y="383560"/>
                      <a:pt x="2851846" y="383762"/>
                      <a:pt x="2847623" y="386111"/>
                    </a:cubicBezTo>
                    <a:close/>
                    <a:moveTo>
                      <a:pt x="1810788" y="984765"/>
                    </a:moveTo>
                    <a:lnTo>
                      <a:pt x="1716531" y="1039158"/>
                    </a:lnTo>
                    <a:cubicBezTo>
                      <a:pt x="1712477" y="1041522"/>
                      <a:pt x="1712139" y="1045070"/>
                      <a:pt x="1716531" y="1047097"/>
                    </a:cubicBezTo>
                    <a:lnTo>
                      <a:pt x="1806734" y="1099125"/>
                    </a:lnTo>
                    <a:cubicBezTo>
                      <a:pt x="1811025" y="1101321"/>
                      <a:pt x="1816126" y="1101321"/>
                      <a:pt x="1820417" y="1099125"/>
                    </a:cubicBezTo>
                    <a:lnTo>
                      <a:pt x="1914675" y="1044732"/>
                    </a:lnTo>
                    <a:cubicBezTo>
                      <a:pt x="1918729" y="1042367"/>
                      <a:pt x="1919066" y="1038989"/>
                      <a:pt x="1915519" y="1036793"/>
                    </a:cubicBezTo>
                    <a:lnTo>
                      <a:pt x="1825315" y="984765"/>
                    </a:lnTo>
                    <a:cubicBezTo>
                      <a:pt x="1820789" y="982265"/>
                      <a:pt x="1815315" y="982265"/>
                      <a:pt x="1810788" y="984765"/>
                    </a:cubicBezTo>
                    <a:close/>
                    <a:moveTo>
                      <a:pt x="3109450" y="494896"/>
                    </a:moveTo>
                    <a:cubicBezTo>
                      <a:pt x="3113775" y="496990"/>
                      <a:pt x="3118809" y="496990"/>
                      <a:pt x="3123133" y="494896"/>
                    </a:cubicBezTo>
                    <a:lnTo>
                      <a:pt x="3217391" y="440503"/>
                    </a:lnTo>
                    <a:cubicBezTo>
                      <a:pt x="3221276" y="438138"/>
                      <a:pt x="3221782" y="434591"/>
                      <a:pt x="3218235" y="432564"/>
                    </a:cubicBezTo>
                    <a:lnTo>
                      <a:pt x="3128032" y="380536"/>
                    </a:lnTo>
                    <a:cubicBezTo>
                      <a:pt x="3123741" y="378340"/>
                      <a:pt x="3118640" y="378340"/>
                      <a:pt x="3114349" y="380536"/>
                    </a:cubicBezTo>
                    <a:lnTo>
                      <a:pt x="3020091" y="435097"/>
                    </a:lnTo>
                    <a:cubicBezTo>
                      <a:pt x="3016037" y="437294"/>
                      <a:pt x="3015700" y="440841"/>
                      <a:pt x="3019247" y="442868"/>
                    </a:cubicBezTo>
                    <a:close/>
                    <a:moveTo>
                      <a:pt x="1948628" y="905204"/>
                    </a:moveTo>
                    <a:lnTo>
                      <a:pt x="1854370" y="959596"/>
                    </a:lnTo>
                    <a:cubicBezTo>
                      <a:pt x="1850316" y="961961"/>
                      <a:pt x="1849978" y="965508"/>
                      <a:pt x="1854370" y="967536"/>
                    </a:cubicBezTo>
                    <a:lnTo>
                      <a:pt x="1944574" y="1019563"/>
                    </a:lnTo>
                    <a:cubicBezTo>
                      <a:pt x="1948864" y="1021759"/>
                      <a:pt x="1953966" y="1021759"/>
                      <a:pt x="1958256" y="1019563"/>
                    </a:cubicBezTo>
                    <a:lnTo>
                      <a:pt x="2052514" y="965171"/>
                    </a:lnTo>
                    <a:cubicBezTo>
                      <a:pt x="2056568" y="962974"/>
                      <a:pt x="2056906" y="959427"/>
                      <a:pt x="2053358" y="957400"/>
                    </a:cubicBezTo>
                    <a:lnTo>
                      <a:pt x="1963155" y="905204"/>
                    </a:lnTo>
                    <a:cubicBezTo>
                      <a:pt x="1958628" y="902704"/>
                      <a:pt x="1953155" y="902704"/>
                      <a:pt x="1948628" y="905204"/>
                    </a:cubicBezTo>
                    <a:close/>
                    <a:moveTo>
                      <a:pt x="868887" y="1788828"/>
                    </a:moveTo>
                    <a:cubicBezTo>
                      <a:pt x="873177" y="1791024"/>
                      <a:pt x="878279" y="1791024"/>
                      <a:pt x="882569" y="1788828"/>
                    </a:cubicBezTo>
                    <a:lnTo>
                      <a:pt x="976827" y="1734435"/>
                    </a:lnTo>
                    <a:cubicBezTo>
                      <a:pt x="980881" y="1732070"/>
                      <a:pt x="981219" y="1728523"/>
                      <a:pt x="977672" y="1726496"/>
                    </a:cubicBezTo>
                    <a:lnTo>
                      <a:pt x="887468" y="1674468"/>
                    </a:lnTo>
                    <a:cubicBezTo>
                      <a:pt x="883177" y="1672272"/>
                      <a:pt x="878076" y="1672272"/>
                      <a:pt x="873785" y="1674468"/>
                    </a:cubicBezTo>
                    <a:lnTo>
                      <a:pt x="779528" y="1729536"/>
                    </a:lnTo>
                    <a:cubicBezTo>
                      <a:pt x="775474" y="1731902"/>
                      <a:pt x="775136" y="1735449"/>
                      <a:pt x="779528" y="1737476"/>
                    </a:cubicBezTo>
                    <a:close/>
                    <a:moveTo>
                      <a:pt x="708750" y="1621089"/>
                    </a:moveTo>
                    <a:lnTo>
                      <a:pt x="614324" y="1675482"/>
                    </a:lnTo>
                    <a:cubicBezTo>
                      <a:pt x="610438" y="1677847"/>
                      <a:pt x="610101" y="1681394"/>
                      <a:pt x="614324" y="1683421"/>
                    </a:cubicBezTo>
                    <a:lnTo>
                      <a:pt x="704527" y="1735449"/>
                    </a:lnTo>
                    <a:cubicBezTo>
                      <a:pt x="708818" y="1737645"/>
                      <a:pt x="713919" y="1737645"/>
                      <a:pt x="718210" y="1735449"/>
                    </a:cubicBezTo>
                    <a:lnTo>
                      <a:pt x="812467" y="1681056"/>
                    </a:lnTo>
                    <a:cubicBezTo>
                      <a:pt x="816353" y="1678691"/>
                      <a:pt x="816690" y="1675313"/>
                      <a:pt x="812467" y="1673117"/>
                    </a:cubicBezTo>
                    <a:lnTo>
                      <a:pt x="722433" y="1621089"/>
                    </a:lnTo>
                    <a:cubicBezTo>
                      <a:pt x="718142" y="1618894"/>
                      <a:pt x="713041" y="1618894"/>
                      <a:pt x="708750" y="1621089"/>
                    </a:cubicBezTo>
                    <a:close/>
                    <a:moveTo>
                      <a:pt x="1020240" y="1708928"/>
                    </a:moveTo>
                    <a:lnTo>
                      <a:pt x="1114497" y="1654536"/>
                    </a:lnTo>
                    <a:cubicBezTo>
                      <a:pt x="1118552" y="1652171"/>
                      <a:pt x="1118889" y="1648623"/>
                      <a:pt x="1114497" y="1646596"/>
                    </a:cubicBezTo>
                    <a:lnTo>
                      <a:pt x="1025138" y="1594400"/>
                    </a:lnTo>
                    <a:cubicBezTo>
                      <a:pt x="1020831" y="1592288"/>
                      <a:pt x="1015763" y="1592288"/>
                      <a:pt x="1011456" y="1594400"/>
                    </a:cubicBezTo>
                    <a:lnTo>
                      <a:pt x="917198" y="1649468"/>
                    </a:lnTo>
                    <a:cubicBezTo>
                      <a:pt x="913313" y="1651664"/>
                      <a:pt x="912806" y="1655211"/>
                      <a:pt x="917198" y="1657238"/>
                    </a:cubicBezTo>
                    <a:lnTo>
                      <a:pt x="1007233" y="1709435"/>
                    </a:lnTo>
                    <a:cubicBezTo>
                      <a:pt x="1011422" y="1711242"/>
                      <a:pt x="1016202" y="1711057"/>
                      <a:pt x="1020240" y="1708928"/>
                    </a:cubicBezTo>
                    <a:close/>
                    <a:moveTo>
                      <a:pt x="1158079" y="1629367"/>
                    </a:moveTo>
                    <a:lnTo>
                      <a:pt x="1252337" y="1574974"/>
                    </a:lnTo>
                    <a:cubicBezTo>
                      <a:pt x="1256391" y="1572609"/>
                      <a:pt x="1256729" y="1569062"/>
                      <a:pt x="1252337" y="1567035"/>
                    </a:cubicBezTo>
                    <a:lnTo>
                      <a:pt x="1162133" y="1515007"/>
                    </a:lnTo>
                    <a:cubicBezTo>
                      <a:pt x="1157843" y="1512812"/>
                      <a:pt x="1152741" y="1512812"/>
                      <a:pt x="1148451" y="1515007"/>
                    </a:cubicBezTo>
                    <a:lnTo>
                      <a:pt x="1054193" y="1569400"/>
                    </a:lnTo>
                    <a:cubicBezTo>
                      <a:pt x="1050139" y="1571596"/>
                      <a:pt x="1049801" y="1575143"/>
                      <a:pt x="1054193" y="1577339"/>
                    </a:cubicBezTo>
                    <a:lnTo>
                      <a:pt x="1144396" y="1629367"/>
                    </a:lnTo>
                    <a:cubicBezTo>
                      <a:pt x="1148687" y="1631563"/>
                      <a:pt x="1153788" y="1631563"/>
                      <a:pt x="1158079" y="1629367"/>
                    </a:cubicBezTo>
                    <a:close/>
                    <a:moveTo>
                      <a:pt x="1295918" y="1549805"/>
                    </a:moveTo>
                    <a:lnTo>
                      <a:pt x="1390176" y="1495413"/>
                    </a:lnTo>
                    <a:cubicBezTo>
                      <a:pt x="1394061" y="1493048"/>
                      <a:pt x="1394399" y="1489500"/>
                      <a:pt x="1390176" y="1487473"/>
                    </a:cubicBezTo>
                    <a:lnTo>
                      <a:pt x="1300141" y="1435446"/>
                    </a:lnTo>
                    <a:cubicBezTo>
                      <a:pt x="1295783" y="1433250"/>
                      <a:pt x="1290648" y="1433250"/>
                      <a:pt x="1286290" y="1435446"/>
                    </a:cubicBezTo>
                    <a:lnTo>
                      <a:pt x="1192032" y="1489838"/>
                    </a:lnTo>
                    <a:cubicBezTo>
                      <a:pt x="1188147" y="1492203"/>
                      <a:pt x="1187809" y="1495750"/>
                      <a:pt x="1192032" y="1497777"/>
                    </a:cubicBezTo>
                    <a:lnTo>
                      <a:pt x="1282236" y="1549805"/>
                    </a:lnTo>
                    <a:cubicBezTo>
                      <a:pt x="1286526" y="1552001"/>
                      <a:pt x="1291628" y="1552001"/>
                      <a:pt x="1295918" y="1549805"/>
                    </a:cubicBezTo>
                    <a:close/>
                    <a:moveTo>
                      <a:pt x="846420" y="1541528"/>
                    </a:moveTo>
                    <a:lnTo>
                      <a:pt x="752163" y="1595920"/>
                    </a:lnTo>
                    <a:cubicBezTo>
                      <a:pt x="748109" y="1598285"/>
                      <a:pt x="747771" y="1601833"/>
                      <a:pt x="752163" y="1603859"/>
                    </a:cubicBezTo>
                    <a:lnTo>
                      <a:pt x="842366" y="1655887"/>
                    </a:lnTo>
                    <a:cubicBezTo>
                      <a:pt x="846657" y="1658083"/>
                      <a:pt x="851758" y="1658083"/>
                      <a:pt x="856049" y="1655887"/>
                    </a:cubicBezTo>
                    <a:lnTo>
                      <a:pt x="950307" y="1601495"/>
                    </a:lnTo>
                    <a:cubicBezTo>
                      <a:pt x="954361" y="1599299"/>
                      <a:pt x="954699" y="1595751"/>
                      <a:pt x="951151" y="1593556"/>
                    </a:cubicBezTo>
                    <a:lnTo>
                      <a:pt x="860948" y="1541528"/>
                    </a:lnTo>
                    <a:cubicBezTo>
                      <a:pt x="856420" y="1539028"/>
                      <a:pt x="850948" y="1539028"/>
                      <a:pt x="846420" y="1541528"/>
                    </a:cubicBezTo>
                    <a:close/>
                    <a:moveTo>
                      <a:pt x="984260" y="1461966"/>
                    </a:moveTo>
                    <a:lnTo>
                      <a:pt x="890002" y="1516359"/>
                    </a:lnTo>
                    <a:cubicBezTo>
                      <a:pt x="885948" y="1518723"/>
                      <a:pt x="885610" y="1522271"/>
                      <a:pt x="890002" y="1524298"/>
                    </a:cubicBezTo>
                    <a:lnTo>
                      <a:pt x="980205" y="1576325"/>
                    </a:lnTo>
                    <a:cubicBezTo>
                      <a:pt x="984496" y="1578521"/>
                      <a:pt x="989597" y="1578521"/>
                      <a:pt x="993888" y="1576325"/>
                    </a:cubicBezTo>
                    <a:lnTo>
                      <a:pt x="1088146" y="1521764"/>
                    </a:lnTo>
                    <a:cubicBezTo>
                      <a:pt x="1092031" y="1519568"/>
                      <a:pt x="1092538" y="1516021"/>
                      <a:pt x="1088990" y="1513994"/>
                    </a:cubicBezTo>
                    <a:lnTo>
                      <a:pt x="998787" y="1461797"/>
                    </a:lnTo>
                    <a:cubicBezTo>
                      <a:pt x="994378" y="1459534"/>
                      <a:pt x="989124" y="1459601"/>
                      <a:pt x="984766" y="1461966"/>
                    </a:cubicBezTo>
                    <a:close/>
                    <a:moveTo>
                      <a:pt x="1535279" y="1143888"/>
                    </a:moveTo>
                    <a:lnTo>
                      <a:pt x="1440852" y="1198281"/>
                    </a:lnTo>
                    <a:cubicBezTo>
                      <a:pt x="1436798" y="1200646"/>
                      <a:pt x="1436460" y="1204025"/>
                      <a:pt x="1440852" y="1206220"/>
                    </a:cubicBezTo>
                    <a:lnTo>
                      <a:pt x="1531056" y="1258248"/>
                    </a:lnTo>
                    <a:cubicBezTo>
                      <a:pt x="1535346" y="1260444"/>
                      <a:pt x="1540448" y="1260444"/>
                      <a:pt x="1544738" y="1258248"/>
                    </a:cubicBezTo>
                    <a:lnTo>
                      <a:pt x="1638996" y="1203856"/>
                    </a:lnTo>
                    <a:cubicBezTo>
                      <a:pt x="1643050" y="1201490"/>
                      <a:pt x="1643388" y="1197943"/>
                      <a:pt x="1639841" y="1195916"/>
                    </a:cubicBezTo>
                    <a:lnTo>
                      <a:pt x="1549637" y="1143888"/>
                    </a:lnTo>
                    <a:cubicBezTo>
                      <a:pt x="1545161" y="1141456"/>
                      <a:pt x="1539755" y="1141456"/>
                      <a:pt x="1535279" y="1143888"/>
                    </a:cubicBezTo>
                    <a:close/>
                    <a:moveTo>
                      <a:pt x="1397439" y="1222775"/>
                    </a:moveTo>
                    <a:lnTo>
                      <a:pt x="1303182" y="1277167"/>
                    </a:lnTo>
                    <a:cubicBezTo>
                      <a:pt x="1299297" y="1279363"/>
                      <a:pt x="1298790" y="1282910"/>
                      <a:pt x="1303182" y="1284937"/>
                    </a:cubicBezTo>
                    <a:lnTo>
                      <a:pt x="1393216" y="1337134"/>
                    </a:lnTo>
                    <a:cubicBezTo>
                      <a:pt x="1397507" y="1339330"/>
                      <a:pt x="1402608" y="1339330"/>
                      <a:pt x="1406899" y="1337134"/>
                    </a:cubicBezTo>
                    <a:lnTo>
                      <a:pt x="1501157" y="1282741"/>
                    </a:lnTo>
                    <a:cubicBezTo>
                      <a:pt x="1505211" y="1280377"/>
                      <a:pt x="1505549" y="1276829"/>
                      <a:pt x="1502001" y="1274802"/>
                    </a:cubicBezTo>
                    <a:lnTo>
                      <a:pt x="1411122" y="1222775"/>
                    </a:lnTo>
                    <a:cubicBezTo>
                      <a:pt x="1406831" y="1220579"/>
                      <a:pt x="1401730" y="1220579"/>
                      <a:pt x="1397439" y="1222775"/>
                    </a:cubicBezTo>
                    <a:close/>
                    <a:moveTo>
                      <a:pt x="1673118" y="1063651"/>
                    </a:moveTo>
                    <a:lnTo>
                      <a:pt x="1578860" y="1118044"/>
                    </a:lnTo>
                    <a:cubicBezTo>
                      <a:pt x="1574806" y="1120409"/>
                      <a:pt x="1574468" y="1123956"/>
                      <a:pt x="1578860" y="1125983"/>
                    </a:cubicBezTo>
                    <a:lnTo>
                      <a:pt x="1669064" y="1178011"/>
                    </a:lnTo>
                    <a:cubicBezTo>
                      <a:pt x="1673355" y="1180207"/>
                      <a:pt x="1678456" y="1180207"/>
                      <a:pt x="1682747" y="1178011"/>
                    </a:cubicBezTo>
                    <a:lnTo>
                      <a:pt x="1777004" y="1123618"/>
                    </a:lnTo>
                    <a:cubicBezTo>
                      <a:pt x="1780889" y="1121253"/>
                      <a:pt x="1781227" y="1117706"/>
                      <a:pt x="1777004" y="1115679"/>
                    </a:cubicBezTo>
                    <a:lnTo>
                      <a:pt x="1686970" y="1063651"/>
                    </a:lnTo>
                    <a:cubicBezTo>
                      <a:pt x="1682510" y="1061608"/>
                      <a:pt x="1677358" y="1061861"/>
                      <a:pt x="1673118" y="1064327"/>
                    </a:cubicBezTo>
                    <a:close/>
                    <a:moveTo>
                      <a:pt x="1121930" y="1381729"/>
                    </a:moveTo>
                    <a:lnTo>
                      <a:pt x="1027672" y="1436121"/>
                    </a:lnTo>
                    <a:cubicBezTo>
                      <a:pt x="1023787" y="1438486"/>
                      <a:pt x="1023280" y="1442034"/>
                      <a:pt x="1027672" y="1444061"/>
                    </a:cubicBezTo>
                    <a:lnTo>
                      <a:pt x="1117876" y="1496088"/>
                    </a:lnTo>
                    <a:cubicBezTo>
                      <a:pt x="1122167" y="1498284"/>
                      <a:pt x="1127268" y="1498284"/>
                      <a:pt x="1131559" y="1496088"/>
                    </a:cubicBezTo>
                    <a:lnTo>
                      <a:pt x="1225816" y="1441696"/>
                    </a:lnTo>
                    <a:cubicBezTo>
                      <a:pt x="1229870" y="1439331"/>
                      <a:pt x="1230208" y="1435783"/>
                      <a:pt x="1226661" y="1433756"/>
                    </a:cubicBezTo>
                    <a:lnTo>
                      <a:pt x="1136457" y="1381729"/>
                    </a:lnTo>
                    <a:cubicBezTo>
                      <a:pt x="1131829" y="1379448"/>
                      <a:pt x="1126339" y="1379702"/>
                      <a:pt x="1121930" y="1382405"/>
                    </a:cubicBezTo>
                    <a:close/>
                    <a:moveTo>
                      <a:pt x="1259769" y="1302167"/>
                    </a:moveTo>
                    <a:lnTo>
                      <a:pt x="1165511" y="1357911"/>
                    </a:lnTo>
                    <a:cubicBezTo>
                      <a:pt x="1161458" y="1360107"/>
                      <a:pt x="1161120" y="1363654"/>
                      <a:pt x="1165511" y="1365681"/>
                    </a:cubicBezTo>
                    <a:lnTo>
                      <a:pt x="1255715" y="1417878"/>
                    </a:lnTo>
                    <a:cubicBezTo>
                      <a:pt x="1260006" y="1420074"/>
                      <a:pt x="1265107" y="1420074"/>
                      <a:pt x="1269398" y="1417878"/>
                    </a:cubicBezTo>
                    <a:lnTo>
                      <a:pt x="1363655" y="1363485"/>
                    </a:lnTo>
                    <a:cubicBezTo>
                      <a:pt x="1367710" y="1361121"/>
                      <a:pt x="1368047" y="1357573"/>
                      <a:pt x="1364500" y="1355546"/>
                    </a:cubicBezTo>
                    <a:lnTo>
                      <a:pt x="1274296" y="1303519"/>
                    </a:lnTo>
                    <a:cubicBezTo>
                      <a:pt x="1269888" y="1300816"/>
                      <a:pt x="1264398" y="1300563"/>
                      <a:pt x="1259769" y="1302843"/>
                    </a:cubicBezTo>
                    <a:close/>
                    <a:moveTo>
                      <a:pt x="1083923" y="1820247"/>
                    </a:moveTo>
                    <a:lnTo>
                      <a:pt x="1178181" y="1765854"/>
                    </a:lnTo>
                    <a:cubicBezTo>
                      <a:pt x="1182235" y="1763490"/>
                      <a:pt x="1182573" y="1759942"/>
                      <a:pt x="1179025" y="1757915"/>
                    </a:cubicBezTo>
                    <a:lnTo>
                      <a:pt x="1088822" y="1705888"/>
                    </a:lnTo>
                    <a:cubicBezTo>
                      <a:pt x="1084531" y="1703692"/>
                      <a:pt x="1079430" y="1703692"/>
                      <a:pt x="1075139" y="1705888"/>
                    </a:cubicBezTo>
                    <a:lnTo>
                      <a:pt x="980881" y="1760280"/>
                    </a:lnTo>
                    <a:cubicBezTo>
                      <a:pt x="976827" y="1762645"/>
                      <a:pt x="976489" y="1766192"/>
                      <a:pt x="980037" y="1768219"/>
                    </a:cubicBezTo>
                    <a:lnTo>
                      <a:pt x="1070240" y="1820247"/>
                    </a:lnTo>
                    <a:cubicBezTo>
                      <a:pt x="1074429" y="1822662"/>
                      <a:pt x="1079514" y="1822916"/>
                      <a:pt x="1083923" y="1820923"/>
                    </a:cubicBezTo>
                    <a:close/>
                    <a:moveTo>
                      <a:pt x="357564" y="1786463"/>
                    </a:moveTo>
                    <a:lnTo>
                      <a:pt x="267360" y="1734435"/>
                    </a:lnTo>
                    <a:cubicBezTo>
                      <a:pt x="263070" y="1732239"/>
                      <a:pt x="257968" y="1732239"/>
                      <a:pt x="253678" y="1734435"/>
                    </a:cubicBezTo>
                    <a:lnTo>
                      <a:pt x="159420" y="1788828"/>
                    </a:lnTo>
                    <a:cubicBezTo>
                      <a:pt x="155366" y="1791192"/>
                      <a:pt x="155028" y="1794740"/>
                      <a:pt x="159420" y="1796767"/>
                    </a:cubicBezTo>
                    <a:lnTo>
                      <a:pt x="249624" y="1848794"/>
                    </a:lnTo>
                    <a:cubicBezTo>
                      <a:pt x="253914" y="1850990"/>
                      <a:pt x="259016" y="1850990"/>
                      <a:pt x="263306" y="1848794"/>
                    </a:cubicBezTo>
                    <a:lnTo>
                      <a:pt x="357564" y="1794402"/>
                    </a:lnTo>
                    <a:cubicBezTo>
                      <a:pt x="360605" y="1792206"/>
                      <a:pt x="360943" y="1788659"/>
                      <a:pt x="357395" y="1786632"/>
                    </a:cubicBezTo>
                    <a:close/>
                    <a:moveTo>
                      <a:pt x="537127" y="1831565"/>
                    </a:moveTo>
                    <a:lnTo>
                      <a:pt x="446754" y="1780213"/>
                    </a:lnTo>
                    <a:cubicBezTo>
                      <a:pt x="442464" y="1778017"/>
                      <a:pt x="437362" y="1778017"/>
                      <a:pt x="433072" y="1780213"/>
                    </a:cubicBezTo>
                    <a:lnTo>
                      <a:pt x="288138" y="1864673"/>
                    </a:lnTo>
                    <a:cubicBezTo>
                      <a:pt x="284084" y="1867038"/>
                      <a:pt x="283746" y="1870585"/>
                      <a:pt x="288138" y="1872612"/>
                    </a:cubicBezTo>
                    <a:lnTo>
                      <a:pt x="378341" y="1924640"/>
                    </a:lnTo>
                    <a:cubicBezTo>
                      <a:pt x="382649" y="1926751"/>
                      <a:pt x="387716" y="1926751"/>
                      <a:pt x="392024" y="1924640"/>
                    </a:cubicBezTo>
                    <a:lnTo>
                      <a:pt x="536958" y="1840179"/>
                    </a:lnTo>
                    <a:cubicBezTo>
                      <a:pt x="540167" y="1837308"/>
                      <a:pt x="540505" y="1833761"/>
                      <a:pt x="536958" y="1831733"/>
                    </a:cubicBezTo>
                    <a:close/>
                    <a:moveTo>
                      <a:pt x="222934" y="1683590"/>
                    </a:moveTo>
                    <a:lnTo>
                      <a:pt x="132731" y="1631563"/>
                    </a:lnTo>
                    <a:cubicBezTo>
                      <a:pt x="128440" y="1629367"/>
                      <a:pt x="123339" y="1629367"/>
                      <a:pt x="119048" y="1631563"/>
                    </a:cubicBezTo>
                    <a:lnTo>
                      <a:pt x="3169" y="1699131"/>
                    </a:lnTo>
                    <a:cubicBezTo>
                      <a:pt x="-886" y="1701326"/>
                      <a:pt x="-1223" y="1704874"/>
                      <a:pt x="3169" y="1706901"/>
                    </a:cubicBezTo>
                    <a:lnTo>
                      <a:pt x="93372" y="1759098"/>
                    </a:lnTo>
                    <a:cubicBezTo>
                      <a:pt x="97697" y="1761192"/>
                      <a:pt x="102730" y="1761192"/>
                      <a:pt x="107055" y="1759098"/>
                    </a:cubicBezTo>
                    <a:lnTo>
                      <a:pt x="223103" y="1691529"/>
                    </a:lnTo>
                    <a:cubicBezTo>
                      <a:pt x="225975" y="1689502"/>
                      <a:pt x="226313" y="1685955"/>
                      <a:pt x="222765" y="1683759"/>
                    </a:cubicBezTo>
                    <a:close/>
                    <a:moveTo>
                      <a:pt x="311955" y="1632914"/>
                    </a:moveTo>
                    <a:cubicBezTo>
                      <a:pt x="316280" y="1635008"/>
                      <a:pt x="321314" y="1635008"/>
                      <a:pt x="325638" y="1632914"/>
                    </a:cubicBezTo>
                    <a:lnTo>
                      <a:pt x="419896" y="1578521"/>
                    </a:lnTo>
                    <a:cubicBezTo>
                      <a:pt x="423950" y="1576157"/>
                      <a:pt x="424288" y="1572609"/>
                      <a:pt x="419896" y="1570582"/>
                    </a:cubicBezTo>
                    <a:lnTo>
                      <a:pt x="329692" y="1518555"/>
                    </a:lnTo>
                    <a:cubicBezTo>
                      <a:pt x="325402" y="1516359"/>
                      <a:pt x="320300" y="1516359"/>
                      <a:pt x="316010" y="1518555"/>
                    </a:cubicBezTo>
                    <a:lnTo>
                      <a:pt x="221752" y="1572947"/>
                    </a:lnTo>
                    <a:cubicBezTo>
                      <a:pt x="217698" y="1575312"/>
                      <a:pt x="217360" y="1578859"/>
                      <a:pt x="220907" y="1580887"/>
                    </a:cubicBezTo>
                    <a:close/>
                    <a:moveTo>
                      <a:pt x="702331" y="1885450"/>
                    </a:moveTo>
                    <a:lnTo>
                      <a:pt x="612128" y="1833423"/>
                    </a:lnTo>
                    <a:cubicBezTo>
                      <a:pt x="607837" y="1831227"/>
                      <a:pt x="602736" y="1831227"/>
                      <a:pt x="598445" y="1833423"/>
                    </a:cubicBezTo>
                    <a:lnTo>
                      <a:pt x="417024" y="1938154"/>
                    </a:lnTo>
                    <a:cubicBezTo>
                      <a:pt x="413139" y="1940350"/>
                      <a:pt x="412801" y="1943897"/>
                      <a:pt x="417024" y="1945924"/>
                    </a:cubicBezTo>
                    <a:lnTo>
                      <a:pt x="507228" y="1998120"/>
                    </a:lnTo>
                    <a:cubicBezTo>
                      <a:pt x="511518" y="2000316"/>
                      <a:pt x="516620" y="2000316"/>
                      <a:pt x="520910" y="1998120"/>
                    </a:cubicBezTo>
                    <a:lnTo>
                      <a:pt x="702162" y="1893390"/>
                    </a:lnTo>
                    <a:cubicBezTo>
                      <a:pt x="705203" y="1890855"/>
                      <a:pt x="705709" y="1887308"/>
                      <a:pt x="702162" y="1885112"/>
                    </a:cubicBezTo>
                    <a:close/>
                    <a:moveTo>
                      <a:pt x="765845" y="1997613"/>
                    </a:moveTo>
                    <a:lnTo>
                      <a:pt x="675642" y="1945586"/>
                    </a:lnTo>
                    <a:cubicBezTo>
                      <a:pt x="671334" y="1943475"/>
                      <a:pt x="666267" y="1943475"/>
                      <a:pt x="661959" y="1945586"/>
                    </a:cubicBezTo>
                    <a:lnTo>
                      <a:pt x="545911" y="2013154"/>
                    </a:lnTo>
                    <a:cubicBezTo>
                      <a:pt x="541856" y="2015519"/>
                      <a:pt x="541519" y="2019067"/>
                      <a:pt x="545911" y="2021094"/>
                    </a:cubicBezTo>
                    <a:lnTo>
                      <a:pt x="636114" y="2073121"/>
                    </a:lnTo>
                    <a:cubicBezTo>
                      <a:pt x="640405" y="2075317"/>
                      <a:pt x="645506" y="2075317"/>
                      <a:pt x="649797" y="2073121"/>
                    </a:cubicBezTo>
                    <a:lnTo>
                      <a:pt x="765845" y="2005553"/>
                    </a:lnTo>
                    <a:cubicBezTo>
                      <a:pt x="768886" y="2002850"/>
                      <a:pt x="769224" y="1999809"/>
                      <a:pt x="765170" y="1997276"/>
                    </a:cubicBezTo>
                    <a:close/>
                    <a:moveTo>
                      <a:pt x="1336290" y="1041522"/>
                    </a:moveTo>
                    <a:cubicBezTo>
                      <a:pt x="1340615" y="1043617"/>
                      <a:pt x="1345648" y="1043617"/>
                      <a:pt x="1349973" y="1041522"/>
                    </a:cubicBezTo>
                    <a:lnTo>
                      <a:pt x="1444231" y="987130"/>
                    </a:lnTo>
                    <a:cubicBezTo>
                      <a:pt x="1448116" y="984765"/>
                      <a:pt x="1448623" y="981218"/>
                      <a:pt x="1445075" y="979191"/>
                    </a:cubicBezTo>
                    <a:lnTo>
                      <a:pt x="1354872" y="927163"/>
                    </a:lnTo>
                    <a:cubicBezTo>
                      <a:pt x="1350581" y="924967"/>
                      <a:pt x="1345480" y="924967"/>
                      <a:pt x="1341189" y="927163"/>
                    </a:cubicBezTo>
                    <a:lnTo>
                      <a:pt x="1246931" y="981556"/>
                    </a:lnTo>
                    <a:cubicBezTo>
                      <a:pt x="1242877" y="983920"/>
                      <a:pt x="1242539" y="987468"/>
                      <a:pt x="1246931" y="989495"/>
                    </a:cubicBezTo>
                    <a:close/>
                    <a:moveTo>
                      <a:pt x="1060781" y="1200477"/>
                    </a:moveTo>
                    <a:cubicBezTo>
                      <a:pt x="1065088" y="1202588"/>
                      <a:pt x="1070156" y="1202588"/>
                      <a:pt x="1074463" y="1200477"/>
                    </a:cubicBezTo>
                    <a:lnTo>
                      <a:pt x="1168721" y="1145916"/>
                    </a:lnTo>
                    <a:cubicBezTo>
                      <a:pt x="1172606" y="1143720"/>
                      <a:pt x="1173113" y="1140172"/>
                      <a:pt x="1168721" y="1138145"/>
                    </a:cubicBezTo>
                    <a:lnTo>
                      <a:pt x="1078686" y="1085949"/>
                    </a:lnTo>
                    <a:cubicBezTo>
                      <a:pt x="1074396" y="1083753"/>
                      <a:pt x="1069294" y="1083753"/>
                      <a:pt x="1065004" y="1085949"/>
                    </a:cubicBezTo>
                    <a:lnTo>
                      <a:pt x="970746" y="1140341"/>
                    </a:lnTo>
                    <a:cubicBezTo>
                      <a:pt x="966692" y="1142706"/>
                      <a:pt x="966354" y="1146254"/>
                      <a:pt x="970746" y="1148280"/>
                    </a:cubicBezTo>
                    <a:close/>
                    <a:moveTo>
                      <a:pt x="449626" y="1553352"/>
                    </a:moveTo>
                    <a:cubicBezTo>
                      <a:pt x="453916" y="1555548"/>
                      <a:pt x="459018" y="1555548"/>
                      <a:pt x="463308" y="1553352"/>
                    </a:cubicBezTo>
                    <a:lnTo>
                      <a:pt x="557566" y="1498960"/>
                    </a:lnTo>
                    <a:cubicBezTo>
                      <a:pt x="561620" y="1496595"/>
                      <a:pt x="561958" y="1493048"/>
                      <a:pt x="558411" y="1491021"/>
                    </a:cubicBezTo>
                    <a:lnTo>
                      <a:pt x="468207" y="1438993"/>
                    </a:lnTo>
                    <a:cubicBezTo>
                      <a:pt x="463899" y="1436881"/>
                      <a:pt x="458832" y="1436881"/>
                      <a:pt x="454525" y="1438993"/>
                    </a:cubicBezTo>
                    <a:lnTo>
                      <a:pt x="359760" y="1493048"/>
                    </a:lnTo>
                    <a:cubicBezTo>
                      <a:pt x="355875" y="1495244"/>
                      <a:pt x="355368" y="1498791"/>
                      <a:pt x="359760" y="1500818"/>
                    </a:cubicBezTo>
                    <a:close/>
                    <a:moveTo>
                      <a:pt x="1198282" y="1121422"/>
                    </a:moveTo>
                    <a:cubicBezTo>
                      <a:pt x="1202573" y="1123618"/>
                      <a:pt x="1207674" y="1123618"/>
                      <a:pt x="1211965" y="1121422"/>
                    </a:cubicBezTo>
                    <a:lnTo>
                      <a:pt x="1305716" y="1065679"/>
                    </a:lnTo>
                    <a:cubicBezTo>
                      <a:pt x="1309770" y="1063483"/>
                      <a:pt x="1310108" y="1059935"/>
                      <a:pt x="1306560" y="1057908"/>
                    </a:cubicBezTo>
                    <a:lnTo>
                      <a:pt x="1216357" y="1005711"/>
                    </a:lnTo>
                    <a:cubicBezTo>
                      <a:pt x="1212066" y="1003515"/>
                      <a:pt x="1206965" y="1003515"/>
                      <a:pt x="1202674" y="1005711"/>
                    </a:cubicBezTo>
                    <a:lnTo>
                      <a:pt x="1108416" y="1060104"/>
                    </a:lnTo>
                    <a:cubicBezTo>
                      <a:pt x="1104362" y="1062469"/>
                      <a:pt x="1104024" y="1066016"/>
                      <a:pt x="1108416" y="1068043"/>
                    </a:cubicBezTo>
                    <a:close/>
                    <a:moveTo>
                      <a:pt x="922773" y="1280546"/>
                    </a:moveTo>
                    <a:cubicBezTo>
                      <a:pt x="927063" y="1282741"/>
                      <a:pt x="932165" y="1282741"/>
                      <a:pt x="936455" y="1280546"/>
                    </a:cubicBezTo>
                    <a:lnTo>
                      <a:pt x="1030713" y="1226153"/>
                    </a:lnTo>
                    <a:cubicBezTo>
                      <a:pt x="1034767" y="1223957"/>
                      <a:pt x="1035105" y="1220409"/>
                      <a:pt x="1031557" y="1218214"/>
                    </a:cubicBezTo>
                    <a:lnTo>
                      <a:pt x="941354" y="1166186"/>
                    </a:lnTo>
                    <a:cubicBezTo>
                      <a:pt x="937063" y="1163990"/>
                      <a:pt x="931962" y="1163990"/>
                      <a:pt x="927671" y="1166186"/>
                    </a:cubicBezTo>
                    <a:lnTo>
                      <a:pt x="832738" y="1219734"/>
                    </a:lnTo>
                    <a:cubicBezTo>
                      <a:pt x="828684" y="1222099"/>
                      <a:pt x="828346" y="1225646"/>
                      <a:pt x="832738" y="1227673"/>
                    </a:cubicBezTo>
                    <a:close/>
                    <a:moveTo>
                      <a:pt x="832738" y="2002850"/>
                    </a:moveTo>
                    <a:cubicBezTo>
                      <a:pt x="828447" y="2000654"/>
                      <a:pt x="823346" y="2000654"/>
                      <a:pt x="819055" y="2002850"/>
                    </a:cubicBezTo>
                    <a:lnTo>
                      <a:pt x="674121" y="2087310"/>
                    </a:lnTo>
                    <a:cubicBezTo>
                      <a:pt x="670067" y="2089675"/>
                      <a:pt x="669730" y="2093223"/>
                      <a:pt x="674121" y="2095250"/>
                    </a:cubicBezTo>
                    <a:lnTo>
                      <a:pt x="764325" y="2147277"/>
                    </a:lnTo>
                    <a:cubicBezTo>
                      <a:pt x="768615" y="2149473"/>
                      <a:pt x="773717" y="2149473"/>
                      <a:pt x="778007" y="2147277"/>
                    </a:cubicBezTo>
                    <a:lnTo>
                      <a:pt x="922941" y="2063661"/>
                    </a:lnTo>
                    <a:cubicBezTo>
                      <a:pt x="926996" y="2061297"/>
                      <a:pt x="927333" y="2057749"/>
                      <a:pt x="923786" y="2055722"/>
                    </a:cubicBezTo>
                    <a:close/>
                    <a:moveTo>
                      <a:pt x="724629" y="1393891"/>
                    </a:moveTo>
                    <a:cubicBezTo>
                      <a:pt x="728919" y="1396087"/>
                      <a:pt x="734021" y="1396087"/>
                      <a:pt x="738311" y="1393891"/>
                    </a:cubicBezTo>
                    <a:lnTo>
                      <a:pt x="832569" y="1339499"/>
                    </a:lnTo>
                    <a:cubicBezTo>
                      <a:pt x="836454" y="1337134"/>
                      <a:pt x="836792" y="1333586"/>
                      <a:pt x="832569" y="1331559"/>
                    </a:cubicBezTo>
                    <a:lnTo>
                      <a:pt x="742534" y="1279532"/>
                    </a:lnTo>
                    <a:cubicBezTo>
                      <a:pt x="738244" y="1277336"/>
                      <a:pt x="733142" y="1277336"/>
                      <a:pt x="728852" y="1279532"/>
                    </a:cubicBezTo>
                    <a:lnTo>
                      <a:pt x="634594" y="1333924"/>
                    </a:lnTo>
                    <a:cubicBezTo>
                      <a:pt x="630540" y="1336289"/>
                      <a:pt x="630202" y="1339668"/>
                      <a:pt x="633749" y="1341863"/>
                    </a:cubicBezTo>
                    <a:close/>
                    <a:moveTo>
                      <a:pt x="586789" y="1473453"/>
                    </a:moveTo>
                    <a:cubicBezTo>
                      <a:pt x="591080" y="1475649"/>
                      <a:pt x="596181" y="1475649"/>
                      <a:pt x="600472" y="1473453"/>
                    </a:cubicBezTo>
                    <a:lnTo>
                      <a:pt x="694730" y="1419060"/>
                    </a:lnTo>
                    <a:cubicBezTo>
                      <a:pt x="698784" y="1416696"/>
                      <a:pt x="699122" y="1413148"/>
                      <a:pt x="694730" y="1411121"/>
                    </a:cubicBezTo>
                    <a:lnTo>
                      <a:pt x="605878" y="1357911"/>
                    </a:lnTo>
                    <a:cubicBezTo>
                      <a:pt x="601587" y="1355715"/>
                      <a:pt x="596486" y="1355715"/>
                      <a:pt x="592195" y="1357911"/>
                    </a:cubicBezTo>
                    <a:lnTo>
                      <a:pt x="497937" y="1412304"/>
                    </a:lnTo>
                    <a:cubicBezTo>
                      <a:pt x="493883" y="1414500"/>
                      <a:pt x="493545" y="1418047"/>
                      <a:pt x="497093" y="1420243"/>
                    </a:cubicBezTo>
                    <a:close/>
                    <a:moveTo>
                      <a:pt x="3385129" y="529186"/>
                    </a:moveTo>
                    <a:cubicBezTo>
                      <a:pt x="3380838" y="526990"/>
                      <a:pt x="3375737" y="526990"/>
                      <a:pt x="3371446" y="529186"/>
                    </a:cubicBezTo>
                    <a:lnTo>
                      <a:pt x="3139349" y="663140"/>
                    </a:lnTo>
                    <a:cubicBezTo>
                      <a:pt x="3135464" y="665505"/>
                      <a:pt x="3134957" y="669053"/>
                      <a:pt x="3139349" y="671080"/>
                    </a:cubicBezTo>
                    <a:lnTo>
                      <a:pt x="3229384" y="723107"/>
                    </a:lnTo>
                    <a:cubicBezTo>
                      <a:pt x="3233742" y="725303"/>
                      <a:pt x="3238877" y="725303"/>
                      <a:pt x="3243236" y="723107"/>
                    </a:cubicBezTo>
                    <a:lnTo>
                      <a:pt x="3475163" y="589153"/>
                    </a:lnTo>
                    <a:cubicBezTo>
                      <a:pt x="3479218" y="586957"/>
                      <a:pt x="3479555" y="583410"/>
                      <a:pt x="3476008" y="581383"/>
                    </a:cubicBezTo>
                    <a:close/>
                    <a:moveTo>
                      <a:pt x="3081072" y="705033"/>
                    </a:moveTo>
                    <a:cubicBezTo>
                      <a:pt x="3076781" y="702837"/>
                      <a:pt x="3071680" y="702837"/>
                      <a:pt x="3067389" y="705033"/>
                    </a:cubicBezTo>
                    <a:lnTo>
                      <a:pt x="2973131" y="759425"/>
                    </a:lnTo>
                    <a:cubicBezTo>
                      <a:pt x="2969077" y="761790"/>
                      <a:pt x="2968740" y="765338"/>
                      <a:pt x="2973131" y="767365"/>
                    </a:cubicBezTo>
                    <a:lnTo>
                      <a:pt x="3063335" y="819392"/>
                    </a:lnTo>
                    <a:cubicBezTo>
                      <a:pt x="3067625" y="821588"/>
                      <a:pt x="3072727" y="821588"/>
                      <a:pt x="3077017" y="819392"/>
                    </a:cubicBezTo>
                    <a:lnTo>
                      <a:pt x="3171275" y="764999"/>
                    </a:lnTo>
                    <a:cubicBezTo>
                      <a:pt x="3175329" y="762803"/>
                      <a:pt x="3175667" y="759256"/>
                      <a:pt x="3172120" y="757060"/>
                    </a:cubicBezTo>
                    <a:close/>
                    <a:moveTo>
                      <a:pt x="1221255" y="1741361"/>
                    </a:moveTo>
                    <a:lnTo>
                      <a:pt x="1315513" y="1686969"/>
                    </a:lnTo>
                    <a:cubicBezTo>
                      <a:pt x="1319567" y="1684604"/>
                      <a:pt x="1319905" y="1681225"/>
                      <a:pt x="1316358" y="1679029"/>
                    </a:cubicBezTo>
                    <a:lnTo>
                      <a:pt x="1226154" y="1627002"/>
                    </a:lnTo>
                    <a:cubicBezTo>
                      <a:pt x="1221863" y="1624805"/>
                      <a:pt x="1216762" y="1624805"/>
                      <a:pt x="1212471" y="1627002"/>
                    </a:cubicBezTo>
                    <a:lnTo>
                      <a:pt x="1118214" y="1681394"/>
                    </a:lnTo>
                    <a:cubicBezTo>
                      <a:pt x="1114329" y="1683759"/>
                      <a:pt x="1113822" y="1687306"/>
                      <a:pt x="1118214" y="1689333"/>
                    </a:cubicBezTo>
                    <a:lnTo>
                      <a:pt x="1208417" y="1741361"/>
                    </a:lnTo>
                    <a:cubicBezTo>
                      <a:pt x="1212488" y="1743287"/>
                      <a:pt x="1217184" y="1743287"/>
                      <a:pt x="1221255" y="1741361"/>
                    </a:cubicBezTo>
                    <a:close/>
                    <a:moveTo>
                      <a:pt x="2805224" y="864156"/>
                    </a:moveTo>
                    <a:cubicBezTo>
                      <a:pt x="2800934" y="861960"/>
                      <a:pt x="2795832" y="861960"/>
                      <a:pt x="2791542" y="864156"/>
                    </a:cubicBezTo>
                    <a:lnTo>
                      <a:pt x="2697622" y="918717"/>
                    </a:lnTo>
                    <a:cubicBezTo>
                      <a:pt x="2693568" y="921083"/>
                      <a:pt x="2693230" y="924461"/>
                      <a:pt x="2697622" y="926657"/>
                    </a:cubicBezTo>
                    <a:lnTo>
                      <a:pt x="2787825" y="978684"/>
                    </a:lnTo>
                    <a:cubicBezTo>
                      <a:pt x="2792116" y="980880"/>
                      <a:pt x="2797217" y="980880"/>
                      <a:pt x="2801508" y="978684"/>
                    </a:cubicBezTo>
                    <a:lnTo>
                      <a:pt x="2895766" y="924292"/>
                    </a:lnTo>
                    <a:cubicBezTo>
                      <a:pt x="2899820" y="921927"/>
                      <a:pt x="2900158" y="918380"/>
                      <a:pt x="2896610" y="916352"/>
                    </a:cubicBezTo>
                    <a:close/>
                    <a:moveTo>
                      <a:pt x="3523137" y="449625"/>
                    </a:moveTo>
                    <a:cubicBezTo>
                      <a:pt x="3518846" y="447429"/>
                      <a:pt x="3513745" y="447429"/>
                      <a:pt x="3509454" y="449625"/>
                    </a:cubicBezTo>
                    <a:lnTo>
                      <a:pt x="3415028" y="504017"/>
                    </a:lnTo>
                    <a:cubicBezTo>
                      <a:pt x="3411143" y="506382"/>
                      <a:pt x="3410805" y="509929"/>
                      <a:pt x="3415028" y="511957"/>
                    </a:cubicBezTo>
                    <a:lnTo>
                      <a:pt x="3505231" y="563984"/>
                    </a:lnTo>
                    <a:cubicBezTo>
                      <a:pt x="3509522" y="566180"/>
                      <a:pt x="3514623" y="566180"/>
                      <a:pt x="3518914" y="563984"/>
                    </a:cubicBezTo>
                    <a:lnTo>
                      <a:pt x="3613172" y="509422"/>
                    </a:lnTo>
                    <a:cubicBezTo>
                      <a:pt x="3617057" y="507227"/>
                      <a:pt x="3617395" y="503679"/>
                      <a:pt x="3613172" y="501652"/>
                    </a:cubicBezTo>
                    <a:close/>
                    <a:moveTo>
                      <a:pt x="3751011" y="422259"/>
                    </a:moveTo>
                    <a:lnTo>
                      <a:pt x="3531414" y="295738"/>
                    </a:lnTo>
                    <a:cubicBezTo>
                      <a:pt x="3527124" y="293542"/>
                      <a:pt x="3522022" y="293542"/>
                      <a:pt x="3517732" y="295738"/>
                    </a:cubicBezTo>
                    <a:lnTo>
                      <a:pt x="3423474" y="350130"/>
                    </a:lnTo>
                    <a:cubicBezTo>
                      <a:pt x="3419589" y="352496"/>
                      <a:pt x="3419251" y="356043"/>
                      <a:pt x="3423474" y="358070"/>
                    </a:cubicBezTo>
                    <a:lnTo>
                      <a:pt x="3643071" y="484591"/>
                    </a:lnTo>
                    <a:cubicBezTo>
                      <a:pt x="3647395" y="486686"/>
                      <a:pt x="3652429" y="486686"/>
                      <a:pt x="3656753" y="484591"/>
                    </a:cubicBezTo>
                    <a:lnTo>
                      <a:pt x="3751011" y="430199"/>
                    </a:lnTo>
                    <a:cubicBezTo>
                      <a:pt x="3755065" y="427834"/>
                      <a:pt x="3755065" y="424287"/>
                      <a:pt x="3751349" y="422259"/>
                    </a:cubicBezTo>
                    <a:close/>
                    <a:moveTo>
                      <a:pt x="2290354" y="1161287"/>
                    </a:moveTo>
                    <a:cubicBezTo>
                      <a:pt x="2286030" y="1159193"/>
                      <a:pt x="2280996" y="1159193"/>
                      <a:pt x="2276671" y="1161287"/>
                    </a:cubicBezTo>
                    <a:lnTo>
                      <a:pt x="2160623" y="1228855"/>
                    </a:lnTo>
                    <a:cubicBezTo>
                      <a:pt x="2156738" y="1231051"/>
                      <a:pt x="2156400" y="1234599"/>
                      <a:pt x="2160623" y="1236795"/>
                    </a:cubicBezTo>
                    <a:lnTo>
                      <a:pt x="2250827" y="1288823"/>
                    </a:lnTo>
                    <a:cubicBezTo>
                      <a:pt x="2255117" y="1291019"/>
                      <a:pt x="2260219" y="1291019"/>
                      <a:pt x="2264509" y="1288823"/>
                    </a:cubicBezTo>
                    <a:lnTo>
                      <a:pt x="2380389" y="1221254"/>
                    </a:lnTo>
                    <a:cubicBezTo>
                      <a:pt x="2384443" y="1218889"/>
                      <a:pt x="2384781" y="1215342"/>
                      <a:pt x="2380389" y="1213315"/>
                    </a:cubicBezTo>
                    <a:close/>
                    <a:moveTo>
                      <a:pt x="2638499" y="960441"/>
                    </a:moveTo>
                    <a:cubicBezTo>
                      <a:pt x="2634209" y="958245"/>
                      <a:pt x="2629107" y="958245"/>
                      <a:pt x="2624817" y="960441"/>
                    </a:cubicBezTo>
                    <a:lnTo>
                      <a:pt x="2479714" y="1044057"/>
                    </a:lnTo>
                    <a:cubicBezTo>
                      <a:pt x="2475660" y="1046421"/>
                      <a:pt x="2475322" y="1049969"/>
                      <a:pt x="2479714" y="1051996"/>
                    </a:cubicBezTo>
                    <a:lnTo>
                      <a:pt x="2569918" y="1104023"/>
                    </a:lnTo>
                    <a:cubicBezTo>
                      <a:pt x="2574208" y="1106219"/>
                      <a:pt x="2579310" y="1106219"/>
                      <a:pt x="2583600" y="1104023"/>
                    </a:cubicBezTo>
                    <a:lnTo>
                      <a:pt x="2728703" y="1019563"/>
                    </a:lnTo>
                    <a:cubicBezTo>
                      <a:pt x="2732757" y="1017198"/>
                      <a:pt x="2733095" y="1013651"/>
                      <a:pt x="2729548" y="1011624"/>
                    </a:cubicBezTo>
                    <a:close/>
                    <a:moveTo>
                      <a:pt x="1971432" y="1345580"/>
                    </a:moveTo>
                    <a:cubicBezTo>
                      <a:pt x="1967141" y="1343384"/>
                      <a:pt x="1962040" y="1343384"/>
                      <a:pt x="1957749" y="1345580"/>
                    </a:cubicBezTo>
                    <a:lnTo>
                      <a:pt x="1181897" y="1793388"/>
                    </a:lnTo>
                    <a:cubicBezTo>
                      <a:pt x="1177843" y="1795754"/>
                      <a:pt x="1177505" y="1799301"/>
                      <a:pt x="1181052" y="1801328"/>
                    </a:cubicBezTo>
                    <a:lnTo>
                      <a:pt x="1271256" y="1853355"/>
                    </a:lnTo>
                    <a:cubicBezTo>
                      <a:pt x="1275547" y="1855551"/>
                      <a:pt x="1280648" y="1855551"/>
                      <a:pt x="1284938" y="1853355"/>
                    </a:cubicBezTo>
                    <a:lnTo>
                      <a:pt x="2060791" y="1405378"/>
                    </a:lnTo>
                    <a:cubicBezTo>
                      <a:pt x="2064676" y="1403013"/>
                      <a:pt x="2065183" y="1399465"/>
                      <a:pt x="2060791" y="1397438"/>
                    </a:cubicBezTo>
                    <a:close/>
                    <a:moveTo>
                      <a:pt x="1151998" y="1818557"/>
                    </a:moveTo>
                    <a:cubicBezTo>
                      <a:pt x="1147707" y="1816362"/>
                      <a:pt x="1142606" y="1816362"/>
                      <a:pt x="1138315" y="1818557"/>
                    </a:cubicBezTo>
                    <a:lnTo>
                      <a:pt x="1022267" y="1886126"/>
                    </a:lnTo>
                    <a:cubicBezTo>
                      <a:pt x="1018213" y="1888322"/>
                      <a:pt x="1017875" y="1891869"/>
                      <a:pt x="1021422" y="1893896"/>
                    </a:cubicBezTo>
                    <a:lnTo>
                      <a:pt x="1111626" y="1946093"/>
                    </a:lnTo>
                    <a:cubicBezTo>
                      <a:pt x="1115917" y="1948289"/>
                      <a:pt x="1121018" y="1948289"/>
                      <a:pt x="1125309" y="1946093"/>
                    </a:cubicBezTo>
                    <a:lnTo>
                      <a:pt x="1241357" y="1878525"/>
                    </a:lnTo>
                    <a:cubicBezTo>
                      <a:pt x="1245411" y="1876329"/>
                      <a:pt x="1245749" y="1872781"/>
                      <a:pt x="1241357" y="1870754"/>
                    </a:cubicBezTo>
                    <a:close/>
                    <a:moveTo>
                      <a:pt x="2131738" y="1253518"/>
                    </a:moveTo>
                    <a:cubicBezTo>
                      <a:pt x="2127430" y="1251407"/>
                      <a:pt x="2122363" y="1251407"/>
                      <a:pt x="2118055" y="1253518"/>
                    </a:cubicBezTo>
                    <a:lnTo>
                      <a:pt x="2002007" y="1321086"/>
                    </a:lnTo>
                    <a:cubicBezTo>
                      <a:pt x="1997952" y="1323451"/>
                      <a:pt x="1997615" y="1326999"/>
                      <a:pt x="2001162" y="1329026"/>
                    </a:cubicBezTo>
                    <a:lnTo>
                      <a:pt x="2091365" y="1381053"/>
                    </a:lnTo>
                    <a:cubicBezTo>
                      <a:pt x="2095656" y="1383249"/>
                      <a:pt x="2100758" y="1383249"/>
                      <a:pt x="2105048" y="1381053"/>
                    </a:cubicBezTo>
                    <a:lnTo>
                      <a:pt x="2221097" y="1313485"/>
                    </a:lnTo>
                    <a:cubicBezTo>
                      <a:pt x="2225151" y="1311120"/>
                      <a:pt x="2225489" y="1307573"/>
                      <a:pt x="2221941" y="1305546"/>
                    </a:cubicBezTo>
                    <a:close/>
                    <a:moveTo>
                      <a:pt x="993381" y="1910789"/>
                    </a:moveTo>
                    <a:cubicBezTo>
                      <a:pt x="989091" y="1908592"/>
                      <a:pt x="983989" y="1908592"/>
                      <a:pt x="979699" y="1910789"/>
                    </a:cubicBezTo>
                    <a:lnTo>
                      <a:pt x="863650" y="1978357"/>
                    </a:lnTo>
                    <a:cubicBezTo>
                      <a:pt x="859596" y="1980721"/>
                      <a:pt x="859258" y="1984269"/>
                      <a:pt x="862806" y="1986296"/>
                    </a:cubicBezTo>
                    <a:lnTo>
                      <a:pt x="953009" y="2038323"/>
                    </a:lnTo>
                    <a:cubicBezTo>
                      <a:pt x="957300" y="2040519"/>
                      <a:pt x="962401" y="2040519"/>
                      <a:pt x="966692" y="2038323"/>
                    </a:cubicBezTo>
                    <a:lnTo>
                      <a:pt x="1082740" y="1970755"/>
                    </a:lnTo>
                    <a:cubicBezTo>
                      <a:pt x="1086794" y="1968391"/>
                      <a:pt x="1087132" y="1964843"/>
                      <a:pt x="1082740" y="1962816"/>
                    </a:cubicBezTo>
                    <a:close/>
                    <a:moveTo>
                      <a:pt x="2450829" y="1069226"/>
                    </a:moveTo>
                    <a:cubicBezTo>
                      <a:pt x="2446538" y="1067030"/>
                      <a:pt x="2441437" y="1067030"/>
                      <a:pt x="2437146" y="1069226"/>
                    </a:cubicBezTo>
                    <a:lnTo>
                      <a:pt x="2321097" y="1136794"/>
                    </a:lnTo>
                    <a:cubicBezTo>
                      <a:pt x="2317044" y="1138990"/>
                      <a:pt x="2316706" y="1142537"/>
                      <a:pt x="2320253" y="1144564"/>
                    </a:cubicBezTo>
                    <a:lnTo>
                      <a:pt x="2410457" y="1196761"/>
                    </a:lnTo>
                    <a:cubicBezTo>
                      <a:pt x="2414781" y="1198856"/>
                      <a:pt x="2419815" y="1198856"/>
                      <a:pt x="2424139" y="1196761"/>
                    </a:cubicBezTo>
                    <a:lnTo>
                      <a:pt x="2540188" y="1129192"/>
                    </a:lnTo>
                    <a:cubicBezTo>
                      <a:pt x="2544073" y="1126996"/>
                      <a:pt x="2544580" y="1123449"/>
                      <a:pt x="2541032" y="1121253"/>
                    </a:cubicBezTo>
                    <a:close/>
                    <a:moveTo>
                      <a:pt x="2944246" y="784594"/>
                    </a:moveTo>
                    <a:cubicBezTo>
                      <a:pt x="2939955" y="782398"/>
                      <a:pt x="2934854" y="782398"/>
                      <a:pt x="2930563" y="784594"/>
                    </a:cubicBezTo>
                    <a:lnTo>
                      <a:pt x="2836137" y="838987"/>
                    </a:lnTo>
                    <a:cubicBezTo>
                      <a:pt x="2832251" y="841352"/>
                      <a:pt x="2831914" y="844899"/>
                      <a:pt x="2836137" y="846926"/>
                    </a:cubicBezTo>
                    <a:lnTo>
                      <a:pt x="2926340" y="898953"/>
                    </a:lnTo>
                    <a:cubicBezTo>
                      <a:pt x="2930631" y="901149"/>
                      <a:pt x="2935732" y="901149"/>
                      <a:pt x="2940023" y="898953"/>
                    </a:cubicBezTo>
                    <a:lnTo>
                      <a:pt x="3034280" y="844561"/>
                    </a:lnTo>
                    <a:cubicBezTo>
                      <a:pt x="3038166" y="842196"/>
                      <a:pt x="3038503" y="838649"/>
                      <a:pt x="3034280" y="836622"/>
                    </a:cubicBezTo>
                    <a:close/>
                    <a:moveTo>
                      <a:pt x="3252695" y="569221"/>
                    </a:moveTo>
                    <a:lnTo>
                      <a:pt x="3346953" y="514828"/>
                    </a:lnTo>
                    <a:cubicBezTo>
                      <a:pt x="3351007" y="512463"/>
                      <a:pt x="3351345" y="508916"/>
                      <a:pt x="3346953" y="506889"/>
                    </a:cubicBezTo>
                    <a:lnTo>
                      <a:pt x="3256749" y="454861"/>
                    </a:lnTo>
                    <a:cubicBezTo>
                      <a:pt x="3252459" y="452665"/>
                      <a:pt x="3247357" y="452665"/>
                      <a:pt x="3243067" y="454861"/>
                    </a:cubicBezTo>
                    <a:lnTo>
                      <a:pt x="3148809" y="509254"/>
                    </a:lnTo>
                    <a:cubicBezTo>
                      <a:pt x="3144924" y="511619"/>
                      <a:pt x="3144417" y="515166"/>
                      <a:pt x="3147964" y="517193"/>
                    </a:cubicBezTo>
                    <a:lnTo>
                      <a:pt x="3238168" y="569221"/>
                    </a:lnTo>
                    <a:cubicBezTo>
                      <a:pt x="3242458" y="571417"/>
                      <a:pt x="3247560" y="571417"/>
                      <a:pt x="3251850" y="569221"/>
                    </a:cubicBezTo>
                    <a:close/>
                    <a:moveTo>
                      <a:pt x="2690527" y="596248"/>
                    </a:moveTo>
                    <a:lnTo>
                      <a:pt x="2784785" y="541855"/>
                    </a:lnTo>
                    <a:cubicBezTo>
                      <a:pt x="2788839" y="539659"/>
                      <a:pt x="2789177" y="536112"/>
                      <a:pt x="2785629" y="533916"/>
                    </a:cubicBezTo>
                    <a:lnTo>
                      <a:pt x="2695426" y="481889"/>
                    </a:lnTo>
                    <a:cubicBezTo>
                      <a:pt x="2691135" y="479693"/>
                      <a:pt x="2686034" y="479693"/>
                      <a:pt x="2681743" y="481889"/>
                    </a:cubicBezTo>
                    <a:lnTo>
                      <a:pt x="2587486" y="536281"/>
                    </a:lnTo>
                    <a:cubicBezTo>
                      <a:pt x="2583432" y="538646"/>
                      <a:pt x="2583094" y="542193"/>
                      <a:pt x="2586641" y="544220"/>
                    </a:cubicBezTo>
                    <a:lnTo>
                      <a:pt x="2676845" y="596248"/>
                    </a:lnTo>
                    <a:cubicBezTo>
                      <a:pt x="2680916" y="598173"/>
                      <a:pt x="2685611" y="598173"/>
                      <a:pt x="2689682" y="596248"/>
                    </a:cubicBezTo>
                    <a:close/>
                    <a:moveTo>
                      <a:pt x="2323800" y="1104530"/>
                    </a:moveTo>
                    <a:lnTo>
                      <a:pt x="2599310" y="945576"/>
                    </a:lnTo>
                    <a:cubicBezTo>
                      <a:pt x="2603364" y="943211"/>
                      <a:pt x="2603702" y="939663"/>
                      <a:pt x="2600155" y="937636"/>
                    </a:cubicBezTo>
                    <a:lnTo>
                      <a:pt x="2509951" y="885609"/>
                    </a:lnTo>
                    <a:cubicBezTo>
                      <a:pt x="2505661" y="883413"/>
                      <a:pt x="2500559" y="883413"/>
                      <a:pt x="2496269" y="885609"/>
                    </a:cubicBezTo>
                    <a:lnTo>
                      <a:pt x="2220759" y="1044732"/>
                    </a:lnTo>
                    <a:cubicBezTo>
                      <a:pt x="2216705" y="1047097"/>
                      <a:pt x="2216367" y="1050644"/>
                      <a:pt x="2220759" y="1052671"/>
                    </a:cubicBezTo>
                    <a:lnTo>
                      <a:pt x="2310963" y="1104699"/>
                    </a:lnTo>
                    <a:cubicBezTo>
                      <a:pt x="2315051" y="1106557"/>
                      <a:pt x="2319763" y="1106507"/>
                      <a:pt x="2323800" y="1104530"/>
                    </a:cubicBezTo>
                    <a:close/>
                    <a:moveTo>
                      <a:pt x="3100835" y="648444"/>
                    </a:moveTo>
                    <a:cubicBezTo>
                      <a:pt x="3105126" y="650640"/>
                      <a:pt x="3110227" y="650640"/>
                      <a:pt x="3114518" y="648444"/>
                    </a:cubicBezTo>
                    <a:lnTo>
                      <a:pt x="3208776" y="594052"/>
                    </a:lnTo>
                    <a:cubicBezTo>
                      <a:pt x="3212830" y="591687"/>
                      <a:pt x="3213168" y="588140"/>
                      <a:pt x="3209620" y="586113"/>
                    </a:cubicBezTo>
                    <a:lnTo>
                      <a:pt x="3119417" y="534085"/>
                    </a:lnTo>
                    <a:cubicBezTo>
                      <a:pt x="3115126" y="531889"/>
                      <a:pt x="3110025" y="531889"/>
                      <a:pt x="3105734" y="534085"/>
                    </a:cubicBezTo>
                    <a:lnTo>
                      <a:pt x="3011814" y="589322"/>
                    </a:lnTo>
                    <a:cubicBezTo>
                      <a:pt x="3007760" y="591518"/>
                      <a:pt x="3007422" y="595065"/>
                      <a:pt x="3011814" y="597261"/>
                    </a:cubicBezTo>
                    <a:close/>
                    <a:moveTo>
                      <a:pt x="2985632" y="573613"/>
                    </a:moveTo>
                    <a:lnTo>
                      <a:pt x="3079382" y="520065"/>
                    </a:lnTo>
                    <a:cubicBezTo>
                      <a:pt x="3083436" y="517700"/>
                      <a:pt x="3083775" y="514152"/>
                      <a:pt x="3080227" y="512125"/>
                    </a:cubicBezTo>
                    <a:lnTo>
                      <a:pt x="2990023" y="460098"/>
                    </a:lnTo>
                    <a:cubicBezTo>
                      <a:pt x="2985733" y="457902"/>
                      <a:pt x="2980631" y="457902"/>
                      <a:pt x="2976341" y="460098"/>
                    </a:cubicBezTo>
                    <a:lnTo>
                      <a:pt x="2882083" y="514490"/>
                    </a:lnTo>
                    <a:cubicBezTo>
                      <a:pt x="2878029" y="516855"/>
                      <a:pt x="2877691" y="520403"/>
                      <a:pt x="2881238" y="522430"/>
                    </a:cubicBezTo>
                    <a:lnTo>
                      <a:pt x="2971442" y="574457"/>
                    </a:lnTo>
                    <a:cubicBezTo>
                      <a:pt x="2975783" y="576704"/>
                      <a:pt x="2980952" y="576704"/>
                      <a:pt x="2985294" y="574457"/>
                    </a:cubicBezTo>
                    <a:close/>
                    <a:moveTo>
                      <a:pt x="2186299" y="1183754"/>
                    </a:moveTo>
                    <a:lnTo>
                      <a:pt x="2280557" y="1129361"/>
                    </a:lnTo>
                    <a:cubicBezTo>
                      <a:pt x="2284611" y="1126996"/>
                      <a:pt x="2284949" y="1123449"/>
                      <a:pt x="2281401" y="1121422"/>
                    </a:cubicBezTo>
                    <a:lnTo>
                      <a:pt x="2190860" y="1070746"/>
                    </a:lnTo>
                    <a:cubicBezTo>
                      <a:pt x="2186569" y="1068550"/>
                      <a:pt x="2181468" y="1068550"/>
                      <a:pt x="2177177" y="1070746"/>
                    </a:cubicBezTo>
                    <a:lnTo>
                      <a:pt x="2082751" y="1125138"/>
                    </a:lnTo>
                    <a:cubicBezTo>
                      <a:pt x="2078865" y="1127503"/>
                      <a:pt x="2078359" y="1131051"/>
                      <a:pt x="2082751" y="1133078"/>
                    </a:cubicBezTo>
                    <a:lnTo>
                      <a:pt x="2172785" y="1185105"/>
                    </a:lnTo>
                    <a:cubicBezTo>
                      <a:pt x="2177025" y="1186980"/>
                      <a:pt x="2181873" y="1186794"/>
                      <a:pt x="2185961" y="1184598"/>
                    </a:cubicBezTo>
                    <a:close/>
                    <a:moveTo>
                      <a:pt x="2796271" y="824291"/>
                    </a:moveTo>
                    <a:cubicBezTo>
                      <a:pt x="2800562" y="826487"/>
                      <a:pt x="2805663" y="826487"/>
                      <a:pt x="2809954" y="824291"/>
                    </a:cubicBezTo>
                    <a:lnTo>
                      <a:pt x="2904212" y="769898"/>
                    </a:lnTo>
                    <a:cubicBezTo>
                      <a:pt x="2908266" y="767533"/>
                      <a:pt x="2908604" y="763986"/>
                      <a:pt x="2905056" y="761959"/>
                    </a:cubicBezTo>
                    <a:lnTo>
                      <a:pt x="2814853" y="709932"/>
                    </a:lnTo>
                    <a:cubicBezTo>
                      <a:pt x="2810545" y="707820"/>
                      <a:pt x="2805478" y="707820"/>
                      <a:pt x="2801170" y="709932"/>
                    </a:cubicBezTo>
                    <a:lnTo>
                      <a:pt x="2706913" y="764493"/>
                    </a:lnTo>
                    <a:cubicBezTo>
                      <a:pt x="2702858" y="766689"/>
                      <a:pt x="2702521" y="770236"/>
                      <a:pt x="2706068" y="772263"/>
                    </a:cubicBezTo>
                    <a:close/>
                    <a:moveTo>
                      <a:pt x="1497610" y="1581562"/>
                    </a:moveTo>
                    <a:lnTo>
                      <a:pt x="1591867" y="1527001"/>
                    </a:lnTo>
                    <a:cubicBezTo>
                      <a:pt x="1595752" y="1524805"/>
                      <a:pt x="1596090" y="1521258"/>
                      <a:pt x="1591867" y="1519230"/>
                    </a:cubicBezTo>
                    <a:lnTo>
                      <a:pt x="1501664" y="1467034"/>
                    </a:lnTo>
                    <a:cubicBezTo>
                      <a:pt x="1497373" y="1464838"/>
                      <a:pt x="1492272" y="1464838"/>
                      <a:pt x="1487981" y="1467034"/>
                    </a:cubicBezTo>
                    <a:lnTo>
                      <a:pt x="1393723" y="1521426"/>
                    </a:lnTo>
                    <a:cubicBezTo>
                      <a:pt x="1389838" y="1523791"/>
                      <a:pt x="1389500" y="1527338"/>
                      <a:pt x="1393723" y="1529365"/>
                    </a:cubicBezTo>
                    <a:lnTo>
                      <a:pt x="1483758" y="1581393"/>
                    </a:lnTo>
                    <a:cubicBezTo>
                      <a:pt x="1487863" y="1583808"/>
                      <a:pt x="1492846" y="1584180"/>
                      <a:pt x="1497272" y="1582407"/>
                    </a:cubicBezTo>
                    <a:close/>
                    <a:moveTo>
                      <a:pt x="1635280" y="1502000"/>
                    </a:moveTo>
                    <a:lnTo>
                      <a:pt x="1729537" y="1447608"/>
                    </a:lnTo>
                    <a:cubicBezTo>
                      <a:pt x="1733592" y="1445243"/>
                      <a:pt x="1733930" y="1441696"/>
                      <a:pt x="1730382" y="1439669"/>
                    </a:cubicBezTo>
                    <a:lnTo>
                      <a:pt x="1640179" y="1387641"/>
                    </a:lnTo>
                    <a:cubicBezTo>
                      <a:pt x="1635888" y="1385445"/>
                      <a:pt x="1630787" y="1385445"/>
                      <a:pt x="1626496" y="1387641"/>
                    </a:cubicBezTo>
                    <a:lnTo>
                      <a:pt x="1532238" y="1442034"/>
                    </a:lnTo>
                    <a:cubicBezTo>
                      <a:pt x="1528184" y="1444398"/>
                      <a:pt x="1527846" y="1447946"/>
                      <a:pt x="1532238" y="1449973"/>
                    </a:cubicBezTo>
                    <a:lnTo>
                      <a:pt x="1622442" y="1502000"/>
                    </a:lnTo>
                    <a:cubicBezTo>
                      <a:pt x="1626293" y="1504095"/>
                      <a:pt x="1630854" y="1504399"/>
                      <a:pt x="1634942" y="1502845"/>
                    </a:cubicBezTo>
                    <a:close/>
                    <a:moveTo>
                      <a:pt x="1359432" y="1661968"/>
                    </a:moveTo>
                    <a:lnTo>
                      <a:pt x="1453690" y="1607576"/>
                    </a:lnTo>
                    <a:cubicBezTo>
                      <a:pt x="1457744" y="1605380"/>
                      <a:pt x="1458082" y="1601833"/>
                      <a:pt x="1454535" y="1599806"/>
                    </a:cubicBezTo>
                    <a:lnTo>
                      <a:pt x="1364331" y="1547609"/>
                    </a:lnTo>
                    <a:cubicBezTo>
                      <a:pt x="1360041" y="1545413"/>
                      <a:pt x="1354939" y="1545413"/>
                      <a:pt x="1350649" y="1547609"/>
                    </a:cubicBezTo>
                    <a:lnTo>
                      <a:pt x="1256391" y="1602002"/>
                    </a:lnTo>
                    <a:cubicBezTo>
                      <a:pt x="1252337" y="1604366"/>
                      <a:pt x="1251999" y="1607913"/>
                      <a:pt x="1255546" y="1609941"/>
                    </a:cubicBezTo>
                    <a:lnTo>
                      <a:pt x="1345750" y="1661968"/>
                    </a:lnTo>
                    <a:cubicBezTo>
                      <a:pt x="1350040" y="1664164"/>
                      <a:pt x="1355142" y="1664164"/>
                      <a:pt x="1359432" y="1661968"/>
                    </a:cubicBezTo>
                    <a:close/>
                    <a:moveTo>
                      <a:pt x="1910452" y="1343891"/>
                    </a:moveTo>
                    <a:lnTo>
                      <a:pt x="2004709" y="1289498"/>
                    </a:lnTo>
                    <a:cubicBezTo>
                      <a:pt x="2008763" y="1287133"/>
                      <a:pt x="2009101" y="1283586"/>
                      <a:pt x="2005554" y="1281559"/>
                    </a:cubicBezTo>
                    <a:lnTo>
                      <a:pt x="1915350" y="1229531"/>
                    </a:lnTo>
                    <a:cubicBezTo>
                      <a:pt x="1911060" y="1227335"/>
                      <a:pt x="1905958" y="1227335"/>
                      <a:pt x="1901668" y="1229531"/>
                    </a:cubicBezTo>
                    <a:lnTo>
                      <a:pt x="1807410" y="1283924"/>
                    </a:lnTo>
                    <a:cubicBezTo>
                      <a:pt x="1803356" y="1286120"/>
                      <a:pt x="1803018" y="1289667"/>
                      <a:pt x="1807410" y="1291694"/>
                    </a:cubicBezTo>
                    <a:lnTo>
                      <a:pt x="1897613" y="1343891"/>
                    </a:lnTo>
                    <a:cubicBezTo>
                      <a:pt x="1901701" y="1345749"/>
                      <a:pt x="1906414" y="1345698"/>
                      <a:pt x="1910452" y="1343722"/>
                    </a:cubicBezTo>
                    <a:close/>
                    <a:moveTo>
                      <a:pt x="1772781" y="1423452"/>
                    </a:moveTo>
                    <a:lnTo>
                      <a:pt x="1867039" y="1369060"/>
                    </a:lnTo>
                    <a:cubicBezTo>
                      <a:pt x="1870924" y="1366695"/>
                      <a:pt x="1871431" y="1363148"/>
                      <a:pt x="1867039" y="1361121"/>
                    </a:cubicBezTo>
                    <a:lnTo>
                      <a:pt x="1777004" y="1309093"/>
                    </a:lnTo>
                    <a:cubicBezTo>
                      <a:pt x="1772697" y="1306981"/>
                      <a:pt x="1767629" y="1306981"/>
                      <a:pt x="1763322" y="1309093"/>
                    </a:cubicBezTo>
                    <a:lnTo>
                      <a:pt x="1669064" y="1363654"/>
                    </a:lnTo>
                    <a:cubicBezTo>
                      <a:pt x="1665010" y="1365850"/>
                      <a:pt x="1664672" y="1369398"/>
                      <a:pt x="1668219" y="1371425"/>
                    </a:cubicBezTo>
                    <a:lnTo>
                      <a:pt x="1758423" y="1423621"/>
                    </a:lnTo>
                    <a:cubicBezTo>
                      <a:pt x="1762950" y="1425953"/>
                      <a:pt x="1768356" y="1425817"/>
                      <a:pt x="1772781" y="1423283"/>
                    </a:cubicBezTo>
                    <a:close/>
                    <a:moveTo>
                      <a:pt x="2048966" y="1264160"/>
                    </a:moveTo>
                    <a:lnTo>
                      <a:pt x="2143224" y="1209768"/>
                    </a:lnTo>
                    <a:cubicBezTo>
                      <a:pt x="2147278" y="1207403"/>
                      <a:pt x="2147616" y="1203856"/>
                      <a:pt x="2144069" y="1201829"/>
                    </a:cubicBezTo>
                    <a:lnTo>
                      <a:pt x="2053865" y="1149801"/>
                    </a:lnTo>
                    <a:cubicBezTo>
                      <a:pt x="2049575" y="1147605"/>
                      <a:pt x="2044473" y="1147605"/>
                      <a:pt x="2040183" y="1149801"/>
                    </a:cubicBezTo>
                    <a:lnTo>
                      <a:pt x="1945925" y="1204193"/>
                    </a:lnTo>
                    <a:cubicBezTo>
                      <a:pt x="1941871" y="1206558"/>
                      <a:pt x="1941533" y="1209936"/>
                      <a:pt x="1945080" y="1212132"/>
                    </a:cubicBezTo>
                    <a:lnTo>
                      <a:pt x="2035284" y="1264160"/>
                    </a:lnTo>
                    <a:cubicBezTo>
                      <a:pt x="2039574" y="1266356"/>
                      <a:pt x="2044676" y="1266356"/>
                      <a:pt x="2048966" y="1264160"/>
                    </a:cubicBezTo>
                    <a:close/>
                    <a:moveTo>
                      <a:pt x="2800663" y="157730"/>
                    </a:moveTo>
                    <a:cubicBezTo>
                      <a:pt x="2805021" y="159926"/>
                      <a:pt x="2810157" y="159926"/>
                      <a:pt x="2814515" y="157730"/>
                    </a:cubicBezTo>
                    <a:lnTo>
                      <a:pt x="2908772" y="103338"/>
                    </a:lnTo>
                    <a:cubicBezTo>
                      <a:pt x="2912658" y="100972"/>
                      <a:pt x="2912996" y="97425"/>
                      <a:pt x="2908772" y="95398"/>
                    </a:cubicBezTo>
                    <a:lnTo>
                      <a:pt x="2884786" y="81547"/>
                    </a:lnTo>
                    <a:cubicBezTo>
                      <a:pt x="2880495" y="79351"/>
                      <a:pt x="2875394" y="79351"/>
                      <a:pt x="2871104" y="81547"/>
                    </a:cubicBezTo>
                    <a:lnTo>
                      <a:pt x="2776846" y="135939"/>
                    </a:lnTo>
                    <a:cubicBezTo>
                      <a:pt x="2772792" y="138135"/>
                      <a:pt x="2772453" y="141682"/>
                      <a:pt x="2776846" y="143878"/>
                    </a:cubicBezTo>
                    <a:close/>
                    <a:moveTo>
                      <a:pt x="2116028" y="591180"/>
                    </a:moveTo>
                    <a:cubicBezTo>
                      <a:pt x="2120319" y="593376"/>
                      <a:pt x="2125420" y="593376"/>
                      <a:pt x="2129711" y="591180"/>
                    </a:cubicBezTo>
                    <a:lnTo>
                      <a:pt x="2223968" y="536788"/>
                    </a:lnTo>
                    <a:cubicBezTo>
                      <a:pt x="2228023" y="534592"/>
                      <a:pt x="2228360" y="531044"/>
                      <a:pt x="2224813" y="528849"/>
                    </a:cubicBezTo>
                    <a:lnTo>
                      <a:pt x="2133427" y="476314"/>
                    </a:lnTo>
                    <a:cubicBezTo>
                      <a:pt x="2129136" y="474118"/>
                      <a:pt x="2124035" y="474118"/>
                      <a:pt x="2119744" y="476314"/>
                    </a:cubicBezTo>
                    <a:lnTo>
                      <a:pt x="2025487" y="530707"/>
                    </a:lnTo>
                    <a:cubicBezTo>
                      <a:pt x="2021432" y="533072"/>
                      <a:pt x="2021095" y="536619"/>
                      <a:pt x="2025487" y="538646"/>
                    </a:cubicBezTo>
                    <a:close/>
                    <a:moveTo>
                      <a:pt x="2391538" y="432057"/>
                    </a:moveTo>
                    <a:cubicBezTo>
                      <a:pt x="2395828" y="434253"/>
                      <a:pt x="2400930" y="434253"/>
                      <a:pt x="2405220" y="432057"/>
                    </a:cubicBezTo>
                    <a:lnTo>
                      <a:pt x="2499478" y="377665"/>
                    </a:lnTo>
                    <a:cubicBezTo>
                      <a:pt x="2503532" y="375299"/>
                      <a:pt x="2503870" y="371752"/>
                      <a:pt x="2500323" y="369725"/>
                    </a:cubicBezTo>
                    <a:lnTo>
                      <a:pt x="2410119" y="317529"/>
                    </a:lnTo>
                    <a:cubicBezTo>
                      <a:pt x="2405794" y="315434"/>
                      <a:pt x="2400760" y="315434"/>
                      <a:pt x="2396436" y="317529"/>
                    </a:cubicBezTo>
                    <a:lnTo>
                      <a:pt x="2302347" y="372090"/>
                    </a:lnTo>
                    <a:cubicBezTo>
                      <a:pt x="2298293" y="374455"/>
                      <a:pt x="2297956" y="378002"/>
                      <a:pt x="2302347" y="380029"/>
                    </a:cubicBezTo>
                    <a:close/>
                    <a:moveTo>
                      <a:pt x="1947614" y="688309"/>
                    </a:moveTo>
                    <a:cubicBezTo>
                      <a:pt x="1951905" y="690505"/>
                      <a:pt x="1957006" y="690505"/>
                      <a:pt x="1961297" y="688309"/>
                    </a:cubicBezTo>
                    <a:lnTo>
                      <a:pt x="2055554" y="633917"/>
                    </a:lnTo>
                    <a:cubicBezTo>
                      <a:pt x="2059609" y="631721"/>
                      <a:pt x="2059946" y="628174"/>
                      <a:pt x="2055554" y="625978"/>
                    </a:cubicBezTo>
                    <a:lnTo>
                      <a:pt x="1965351" y="573950"/>
                    </a:lnTo>
                    <a:cubicBezTo>
                      <a:pt x="1961060" y="571754"/>
                      <a:pt x="1955959" y="571754"/>
                      <a:pt x="1951668" y="573950"/>
                    </a:cubicBezTo>
                    <a:lnTo>
                      <a:pt x="1857411" y="628343"/>
                    </a:lnTo>
                    <a:cubicBezTo>
                      <a:pt x="1853356" y="630708"/>
                      <a:pt x="1853018" y="634255"/>
                      <a:pt x="1856566" y="636282"/>
                    </a:cubicBezTo>
                    <a:close/>
                    <a:moveTo>
                      <a:pt x="2253529" y="511619"/>
                    </a:moveTo>
                    <a:cubicBezTo>
                      <a:pt x="2257837" y="513730"/>
                      <a:pt x="2262904" y="513730"/>
                      <a:pt x="2267212" y="511619"/>
                    </a:cubicBezTo>
                    <a:lnTo>
                      <a:pt x="2361470" y="457057"/>
                    </a:lnTo>
                    <a:cubicBezTo>
                      <a:pt x="2365524" y="454861"/>
                      <a:pt x="2365862" y="451314"/>
                      <a:pt x="2361470" y="449287"/>
                    </a:cubicBezTo>
                    <a:lnTo>
                      <a:pt x="2271266" y="397090"/>
                    </a:lnTo>
                    <a:cubicBezTo>
                      <a:pt x="2266976" y="394894"/>
                      <a:pt x="2261874" y="394894"/>
                      <a:pt x="2257584" y="397090"/>
                    </a:cubicBezTo>
                    <a:lnTo>
                      <a:pt x="2163326" y="451483"/>
                    </a:lnTo>
                    <a:cubicBezTo>
                      <a:pt x="2159441" y="453848"/>
                      <a:pt x="2158934" y="457395"/>
                      <a:pt x="2163326" y="459422"/>
                    </a:cubicBezTo>
                    <a:close/>
                    <a:moveTo>
                      <a:pt x="1672105" y="847433"/>
                    </a:moveTo>
                    <a:cubicBezTo>
                      <a:pt x="1676395" y="849629"/>
                      <a:pt x="1681497" y="849629"/>
                      <a:pt x="1685787" y="847433"/>
                    </a:cubicBezTo>
                    <a:lnTo>
                      <a:pt x="1780045" y="793040"/>
                    </a:lnTo>
                    <a:cubicBezTo>
                      <a:pt x="1784099" y="790676"/>
                      <a:pt x="1784437" y="787128"/>
                      <a:pt x="1780045" y="785101"/>
                    </a:cubicBezTo>
                    <a:lnTo>
                      <a:pt x="1690179" y="732905"/>
                    </a:lnTo>
                    <a:cubicBezTo>
                      <a:pt x="1685888" y="730709"/>
                      <a:pt x="1680787" y="730709"/>
                      <a:pt x="1676496" y="732905"/>
                    </a:cubicBezTo>
                    <a:lnTo>
                      <a:pt x="1582239" y="787297"/>
                    </a:lnTo>
                    <a:cubicBezTo>
                      <a:pt x="1578185" y="789662"/>
                      <a:pt x="1577847" y="793209"/>
                      <a:pt x="1581394" y="795236"/>
                    </a:cubicBezTo>
                    <a:close/>
                    <a:moveTo>
                      <a:pt x="1809775" y="767871"/>
                    </a:moveTo>
                    <a:cubicBezTo>
                      <a:pt x="1814065" y="770067"/>
                      <a:pt x="1819167" y="770067"/>
                      <a:pt x="1823457" y="767871"/>
                    </a:cubicBezTo>
                    <a:lnTo>
                      <a:pt x="1917715" y="713479"/>
                    </a:lnTo>
                    <a:cubicBezTo>
                      <a:pt x="1921769" y="711114"/>
                      <a:pt x="1922107" y="707567"/>
                      <a:pt x="1918560" y="705540"/>
                    </a:cubicBezTo>
                    <a:lnTo>
                      <a:pt x="1828356" y="653512"/>
                    </a:lnTo>
                    <a:cubicBezTo>
                      <a:pt x="1824066" y="651316"/>
                      <a:pt x="1818964" y="651316"/>
                      <a:pt x="1814674" y="653512"/>
                    </a:cubicBezTo>
                    <a:lnTo>
                      <a:pt x="1720416" y="707904"/>
                    </a:lnTo>
                    <a:cubicBezTo>
                      <a:pt x="1716362" y="710269"/>
                      <a:pt x="1716024" y="713817"/>
                      <a:pt x="1719571" y="715844"/>
                    </a:cubicBezTo>
                    <a:close/>
                    <a:moveTo>
                      <a:pt x="2524985" y="316684"/>
                    </a:moveTo>
                    <a:cubicBezTo>
                      <a:pt x="2529275" y="318880"/>
                      <a:pt x="2534377" y="318880"/>
                      <a:pt x="2538667" y="316684"/>
                    </a:cubicBezTo>
                    <a:lnTo>
                      <a:pt x="2632925" y="262123"/>
                    </a:lnTo>
                    <a:cubicBezTo>
                      <a:pt x="2636979" y="259927"/>
                      <a:pt x="2637317" y="256380"/>
                      <a:pt x="2632925" y="254353"/>
                    </a:cubicBezTo>
                    <a:lnTo>
                      <a:pt x="2608938" y="240501"/>
                    </a:lnTo>
                    <a:cubicBezTo>
                      <a:pt x="2604648" y="238305"/>
                      <a:pt x="2599546" y="238305"/>
                      <a:pt x="2595256" y="240501"/>
                    </a:cubicBezTo>
                    <a:lnTo>
                      <a:pt x="2500998" y="295062"/>
                    </a:lnTo>
                    <a:cubicBezTo>
                      <a:pt x="2496944" y="297258"/>
                      <a:pt x="2496606" y="300806"/>
                      <a:pt x="2500998" y="302833"/>
                    </a:cubicBezTo>
                    <a:close/>
                    <a:moveTo>
                      <a:pt x="2938334" y="78168"/>
                    </a:moveTo>
                    <a:cubicBezTo>
                      <a:pt x="2942624" y="80364"/>
                      <a:pt x="2947726" y="80364"/>
                      <a:pt x="2952016" y="78168"/>
                    </a:cubicBezTo>
                    <a:lnTo>
                      <a:pt x="3045598" y="23438"/>
                    </a:lnTo>
                    <a:cubicBezTo>
                      <a:pt x="3049652" y="21073"/>
                      <a:pt x="3049990" y="17526"/>
                      <a:pt x="3046443" y="15499"/>
                    </a:cubicBezTo>
                    <a:lnTo>
                      <a:pt x="3022456" y="1647"/>
                    </a:lnTo>
                    <a:cubicBezTo>
                      <a:pt x="3018166" y="-549"/>
                      <a:pt x="3013064" y="-549"/>
                      <a:pt x="3008774" y="1647"/>
                    </a:cubicBezTo>
                    <a:lnTo>
                      <a:pt x="2914685" y="57222"/>
                    </a:lnTo>
                    <a:cubicBezTo>
                      <a:pt x="2910631" y="59587"/>
                      <a:pt x="2910293" y="63134"/>
                      <a:pt x="2913840" y="65161"/>
                    </a:cubicBezTo>
                    <a:close/>
                    <a:moveTo>
                      <a:pt x="3127863" y="187460"/>
                    </a:moveTo>
                    <a:cubicBezTo>
                      <a:pt x="3132153" y="189656"/>
                      <a:pt x="3137255" y="189656"/>
                      <a:pt x="3141545" y="187460"/>
                    </a:cubicBezTo>
                    <a:lnTo>
                      <a:pt x="3235803" y="133067"/>
                    </a:lnTo>
                    <a:cubicBezTo>
                      <a:pt x="3239688" y="130871"/>
                      <a:pt x="3240026" y="127324"/>
                      <a:pt x="3235803" y="125128"/>
                    </a:cubicBezTo>
                    <a:lnTo>
                      <a:pt x="3145768" y="73101"/>
                    </a:lnTo>
                    <a:cubicBezTo>
                      <a:pt x="3141410" y="70905"/>
                      <a:pt x="3136275" y="70905"/>
                      <a:pt x="3131917" y="73101"/>
                    </a:cubicBezTo>
                    <a:lnTo>
                      <a:pt x="3037659" y="127493"/>
                    </a:lnTo>
                    <a:cubicBezTo>
                      <a:pt x="3033774" y="129858"/>
                      <a:pt x="3033436" y="133405"/>
                      <a:pt x="3037659" y="135432"/>
                    </a:cubicBezTo>
                    <a:close/>
                    <a:moveTo>
                      <a:pt x="3390196" y="489659"/>
                    </a:moveTo>
                    <a:lnTo>
                      <a:pt x="3484454" y="435267"/>
                    </a:lnTo>
                    <a:cubicBezTo>
                      <a:pt x="3488508" y="432901"/>
                      <a:pt x="3488846" y="429354"/>
                      <a:pt x="3485299" y="427327"/>
                    </a:cubicBezTo>
                    <a:lnTo>
                      <a:pt x="3395095" y="375299"/>
                    </a:lnTo>
                    <a:cubicBezTo>
                      <a:pt x="3390805" y="373104"/>
                      <a:pt x="3385703" y="373104"/>
                      <a:pt x="3381413" y="375299"/>
                    </a:cubicBezTo>
                    <a:lnTo>
                      <a:pt x="3287155" y="429692"/>
                    </a:lnTo>
                    <a:cubicBezTo>
                      <a:pt x="3283101" y="432057"/>
                      <a:pt x="3282763" y="435604"/>
                      <a:pt x="3287155" y="437631"/>
                    </a:cubicBezTo>
                    <a:lnTo>
                      <a:pt x="3377359" y="489659"/>
                    </a:lnTo>
                    <a:cubicBezTo>
                      <a:pt x="3381278" y="491416"/>
                      <a:pt x="3385771" y="491416"/>
                      <a:pt x="3389690" y="489659"/>
                    </a:cubicBezTo>
                    <a:close/>
                    <a:moveTo>
                      <a:pt x="2662824" y="236278"/>
                    </a:moveTo>
                    <a:cubicBezTo>
                      <a:pt x="2667115" y="238474"/>
                      <a:pt x="2672216" y="238474"/>
                      <a:pt x="2676507" y="236278"/>
                    </a:cubicBezTo>
                    <a:lnTo>
                      <a:pt x="2770765" y="181886"/>
                    </a:lnTo>
                    <a:cubicBezTo>
                      <a:pt x="2774819" y="179520"/>
                      <a:pt x="2775156" y="175973"/>
                      <a:pt x="2771609" y="173946"/>
                    </a:cubicBezTo>
                    <a:lnTo>
                      <a:pt x="2747622" y="160095"/>
                    </a:lnTo>
                    <a:cubicBezTo>
                      <a:pt x="2743315" y="157983"/>
                      <a:pt x="2738247" y="157983"/>
                      <a:pt x="2733940" y="160095"/>
                    </a:cubicBezTo>
                    <a:lnTo>
                      <a:pt x="2639682" y="214656"/>
                    </a:lnTo>
                    <a:cubicBezTo>
                      <a:pt x="2635628" y="216852"/>
                      <a:pt x="2635290" y="220399"/>
                      <a:pt x="2638838" y="222426"/>
                    </a:cubicBezTo>
                    <a:close/>
                    <a:moveTo>
                      <a:pt x="1533759" y="926994"/>
                    </a:moveTo>
                    <a:cubicBezTo>
                      <a:pt x="1538049" y="929190"/>
                      <a:pt x="1543151" y="929190"/>
                      <a:pt x="1547441" y="926994"/>
                    </a:cubicBezTo>
                    <a:lnTo>
                      <a:pt x="1641699" y="872602"/>
                    </a:lnTo>
                    <a:cubicBezTo>
                      <a:pt x="1645753" y="870237"/>
                      <a:pt x="1646091" y="866690"/>
                      <a:pt x="1642543" y="864663"/>
                    </a:cubicBezTo>
                    <a:lnTo>
                      <a:pt x="1552340" y="812635"/>
                    </a:lnTo>
                    <a:cubicBezTo>
                      <a:pt x="1548049" y="810439"/>
                      <a:pt x="1542948" y="810439"/>
                      <a:pt x="1538657" y="812635"/>
                    </a:cubicBezTo>
                    <a:lnTo>
                      <a:pt x="1444400" y="867028"/>
                    </a:lnTo>
                    <a:cubicBezTo>
                      <a:pt x="1440345" y="869224"/>
                      <a:pt x="1440008" y="872771"/>
                      <a:pt x="1443555" y="874967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4115" name="Gráfico 1">
                <a:extLst>
                  <a:ext uri="{FF2B5EF4-FFF2-40B4-BE49-F238E27FC236}">
                    <a16:creationId xmlns:a16="http://schemas.microsoft.com/office/drawing/2014/main" id="{5CDCFDA4-ACA1-E373-A3B6-307B719FC537}"/>
                  </a:ext>
                </a:extLst>
              </p:cNvPr>
              <p:cNvGrpSpPr/>
              <p:nvPr/>
            </p:nvGrpSpPr>
            <p:grpSpPr>
              <a:xfrm>
                <a:off x="12319462" y="6201462"/>
                <a:ext cx="1553225" cy="896461"/>
                <a:chOff x="12319462" y="6201462"/>
                <a:chExt cx="1553225" cy="896461"/>
              </a:xfrm>
            </p:grpSpPr>
            <p:sp>
              <p:nvSpPr>
                <p:cNvPr id="4121" name="Forma Livre: Forma 4120">
                  <a:extLst>
                    <a:ext uri="{FF2B5EF4-FFF2-40B4-BE49-F238E27FC236}">
                      <a16:creationId xmlns:a16="http://schemas.microsoft.com/office/drawing/2014/main" id="{2E61129F-E63B-3261-C8EB-AC4D91948AAA}"/>
                    </a:ext>
                  </a:extLst>
                </p:cNvPr>
                <p:cNvSpPr/>
                <p:nvPr/>
              </p:nvSpPr>
              <p:spPr>
                <a:xfrm>
                  <a:off x="12319462" y="6201462"/>
                  <a:ext cx="1553225" cy="896461"/>
                </a:xfrm>
                <a:custGeom>
                  <a:avLst/>
                  <a:gdLst>
                    <a:gd name="connsiteX0" fmla="*/ 0 w 1553225"/>
                    <a:gd name="connsiteY0" fmla="*/ 570445 h 896461"/>
                    <a:gd name="connsiteX1" fmla="*/ 20440 w 1553225"/>
                    <a:gd name="connsiteY1" fmla="*/ 582269 h 896461"/>
                    <a:gd name="connsiteX2" fmla="*/ 564870 w 1553225"/>
                    <a:gd name="connsiteY2" fmla="*/ 896462 h 896461"/>
                    <a:gd name="connsiteX3" fmla="*/ 1533124 w 1553225"/>
                    <a:gd name="connsiteY3" fmla="*/ 337503 h 896461"/>
                    <a:gd name="connsiteX4" fmla="*/ 1553225 w 1553225"/>
                    <a:gd name="connsiteY4" fmla="*/ 326017 h 896461"/>
                    <a:gd name="connsiteX5" fmla="*/ 988355 w 1553225"/>
                    <a:gd name="connsiteY5" fmla="*/ 0 h 896461"/>
                    <a:gd name="connsiteX6" fmla="*/ 0 w 1553225"/>
                    <a:gd name="connsiteY6" fmla="*/ 570445 h 89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3225" h="896461">
                      <a:moveTo>
                        <a:pt x="0" y="570445"/>
                      </a:moveTo>
                      <a:lnTo>
                        <a:pt x="20440" y="582269"/>
                      </a:lnTo>
                      <a:lnTo>
                        <a:pt x="564870" y="896462"/>
                      </a:lnTo>
                      <a:lnTo>
                        <a:pt x="1533124" y="337503"/>
                      </a:lnTo>
                      <a:lnTo>
                        <a:pt x="1553225" y="326017"/>
                      </a:lnTo>
                      <a:lnTo>
                        <a:pt x="988355" y="0"/>
                      </a:lnTo>
                      <a:lnTo>
                        <a:pt x="0" y="570445"/>
                      </a:lnTo>
                      <a:close/>
                    </a:path>
                  </a:pathLst>
                </a:custGeom>
                <a:solidFill>
                  <a:srgbClr val="263238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22" name="Forma Livre: Forma 4121">
                  <a:extLst>
                    <a:ext uri="{FF2B5EF4-FFF2-40B4-BE49-F238E27FC236}">
                      <a16:creationId xmlns:a16="http://schemas.microsoft.com/office/drawing/2014/main" id="{8B8936F0-95BF-D3B5-3658-C1FA46AE1C0C}"/>
                    </a:ext>
                  </a:extLst>
                </p:cNvPr>
                <p:cNvSpPr/>
                <p:nvPr/>
              </p:nvSpPr>
              <p:spPr>
                <a:xfrm>
                  <a:off x="12352401" y="6239131"/>
                  <a:ext cx="1487684" cy="858792"/>
                </a:xfrm>
                <a:custGeom>
                  <a:avLst/>
                  <a:gdLst>
                    <a:gd name="connsiteX0" fmla="*/ 1487684 w 1487684"/>
                    <a:gd name="connsiteY0" fmla="*/ 307098 h 858792"/>
                    <a:gd name="connsiteX1" fmla="*/ 955415 w 1487684"/>
                    <a:gd name="connsiteY1" fmla="*/ 0 h 858792"/>
                    <a:gd name="connsiteX2" fmla="*/ 0 w 1487684"/>
                    <a:gd name="connsiteY2" fmla="*/ 551695 h 858792"/>
                    <a:gd name="connsiteX3" fmla="*/ 531931 w 1487684"/>
                    <a:gd name="connsiteY3" fmla="*/ 858793 h 858792"/>
                    <a:gd name="connsiteX4" fmla="*/ 1487684 w 1487684"/>
                    <a:gd name="connsiteY4" fmla="*/ 307098 h 858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7684" h="858792">
                      <a:moveTo>
                        <a:pt x="1487684" y="307098"/>
                      </a:moveTo>
                      <a:lnTo>
                        <a:pt x="955415" y="0"/>
                      </a:lnTo>
                      <a:lnTo>
                        <a:pt x="0" y="551695"/>
                      </a:lnTo>
                      <a:lnTo>
                        <a:pt x="531931" y="858793"/>
                      </a:lnTo>
                      <a:lnTo>
                        <a:pt x="1487684" y="307098"/>
                      </a:lnTo>
                      <a:close/>
                    </a:path>
                  </a:pathLst>
                </a:custGeom>
                <a:solidFill>
                  <a:srgbClr val="37474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4116" name="Forma Livre: Forma 4115">
                <a:extLst>
                  <a:ext uri="{FF2B5EF4-FFF2-40B4-BE49-F238E27FC236}">
                    <a16:creationId xmlns:a16="http://schemas.microsoft.com/office/drawing/2014/main" id="{AB242EB3-2F51-25C9-B091-F4581912AFB4}"/>
                  </a:ext>
                </a:extLst>
              </p:cNvPr>
              <p:cNvSpPr/>
              <p:nvPr/>
            </p:nvSpPr>
            <p:spPr>
              <a:xfrm>
                <a:off x="9403042" y="1815113"/>
                <a:ext cx="3717444" cy="4767566"/>
              </a:xfrm>
              <a:custGeom>
                <a:avLst/>
                <a:gdLst>
                  <a:gd name="connsiteX0" fmla="*/ 229905 w 3717444"/>
                  <a:gd name="connsiteY0" fmla="*/ 4754089 h 4767566"/>
                  <a:gd name="connsiteX1" fmla="*/ 176020 w 3717444"/>
                  <a:gd name="connsiteY1" fmla="*/ 4649696 h 4767566"/>
                  <a:gd name="connsiteX2" fmla="*/ 4 w 3717444"/>
                  <a:gd name="connsiteY2" fmla="*/ 2073994 h 4767566"/>
                  <a:gd name="connsiteX3" fmla="*/ 82944 w 3717444"/>
                  <a:gd name="connsiteY3" fmla="*/ 1921966 h 4767566"/>
                  <a:gd name="connsiteX4" fmla="*/ 3358991 w 3717444"/>
                  <a:gd name="connsiteY4" fmla="*/ 30054 h 4767566"/>
                  <a:gd name="connsiteX5" fmla="*/ 3490749 w 3717444"/>
                  <a:gd name="connsiteY5" fmla="*/ 17216 h 4767566"/>
                  <a:gd name="connsiteX6" fmla="*/ 3541425 w 3717444"/>
                  <a:gd name="connsiteY6" fmla="*/ 120934 h 4767566"/>
                  <a:gd name="connsiteX7" fmla="*/ 3717441 w 3717444"/>
                  <a:gd name="connsiteY7" fmla="*/ 2696467 h 4767566"/>
                  <a:gd name="connsiteX8" fmla="*/ 3634501 w 3717444"/>
                  <a:gd name="connsiteY8" fmla="*/ 2848495 h 4767566"/>
                  <a:gd name="connsiteX9" fmla="*/ 357440 w 3717444"/>
                  <a:gd name="connsiteY9" fmla="*/ 4740407 h 4767566"/>
                  <a:gd name="connsiteX10" fmla="*/ 229905 w 3717444"/>
                  <a:gd name="connsiteY10" fmla="*/ 4754089 h 4767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17444" h="4767566">
                    <a:moveTo>
                      <a:pt x="229905" y="4754089"/>
                    </a:moveTo>
                    <a:cubicBezTo>
                      <a:pt x="190547" y="4736015"/>
                      <a:pt x="179229" y="4704765"/>
                      <a:pt x="176020" y="4649696"/>
                    </a:cubicBezTo>
                    <a:lnTo>
                      <a:pt x="4" y="2073994"/>
                    </a:lnTo>
                    <a:cubicBezTo>
                      <a:pt x="-421" y="2012406"/>
                      <a:pt x="30927" y="1954939"/>
                      <a:pt x="82944" y="1921966"/>
                    </a:cubicBezTo>
                    <a:lnTo>
                      <a:pt x="3358991" y="30054"/>
                    </a:lnTo>
                    <a:cubicBezTo>
                      <a:pt x="3408654" y="1507"/>
                      <a:pt x="3444972" y="-14034"/>
                      <a:pt x="3490749" y="17216"/>
                    </a:cubicBezTo>
                    <a:cubicBezTo>
                      <a:pt x="3536527" y="48467"/>
                      <a:pt x="3537371" y="65866"/>
                      <a:pt x="3541425" y="120934"/>
                    </a:cubicBezTo>
                    <a:lnTo>
                      <a:pt x="3717441" y="2696467"/>
                    </a:lnTo>
                    <a:cubicBezTo>
                      <a:pt x="3717830" y="2758055"/>
                      <a:pt x="3686495" y="2815488"/>
                      <a:pt x="3634501" y="2848495"/>
                    </a:cubicBezTo>
                    <a:lnTo>
                      <a:pt x="357440" y="4740407"/>
                    </a:lnTo>
                    <a:cubicBezTo>
                      <a:pt x="308622" y="4768954"/>
                      <a:pt x="280581" y="4777400"/>
                      <a:pt x="229905" y="4754089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7" name="Forma Livre: Forma 4116">
                <a:extLst>
                  <a:ext uri="{FF2B5EF4-FFF2-40B4-BE49-F238E27FC236}">
                    <a16:creationId xmlns:a16="http://schemas.microsoft.com/office/drawing/2014/main" id="{BC59DEC7-8878-9888-AA8E-D4C48DBE697B}"/>
                  </a:ext>
                </a:extLst>
              </p:cNvPr>
              <p:cNvSpPr/>
              <p:nvPr/>
            </p:nvSpPr>
            <p:spPr>
              <a:xfrm>
                <a:off x="9424669" y="1815811"/>
                <a:ext cx="3519630" cy="2031066"/>
              </a:xfrm>
              <a:custGeom>
                <a:avLst/>
                <a:gdLst>
                  <a:gd name="connsiteX0" fmla="*/ 3519631 w 3519630"/>
                  <a:gd name="connsiteY0" fmla="*/ 121081 h 2031066"/>
                  <a:gd name="connsiteX1" fmla="*/ 3423008 w 3519630"/>
                  <a:gd name="connsiteY1" fmla="*/ 73276 h 2031066"/>
                  <a:gd name="connsiteX2" fmla="*/ 146792 w 3519630"/>
                  <a:gd name="connsiteY2" fmla="*/ 1965188 h 2031066"/>
                  <a:gd name="connsiteX3" fmla="*/ 85474 w 3519630"/>
                  <a:gd name="connsiteY3" fmla="*/ 2031067 h 2031066"/>
                  <a:gd name="connsiteX4" fmla="*/ 0 w 3519630"/>
                  <a:gd name="connsiteY4" fmla="*/ 1987992 h 2031066"/>
                  <a:gd name="connsiteX5" fmla="*/ 0 w 3519630"/>
                  <a:gd name="connsiteY5" fmla="*/ 1987992 h 2031066"/>
                  <a:gd name="connsiteX6" fmla="*/ 61487 w 3519630"/>
                  <a:gd name="connsiteY6" fmla="*/ 1922113 h 2031066"/>
                  <a:gd name="connsiteX7" fmla="*/ 3337534 w 3519630"/>
                  <a:gd name="connsiteY7" fmla="*/ 30202 h 2031066"/>
                  <a:gd name="connsiteX8" fmla="*/ 3469123 w 3519630"/>
                  <a:gd name="connsiteY8" fmla="*/ 17364 h 2031066"/>
                  <a:gd name="connsiteX9" fmla="*/ 3519631 w 3519630"/>
                  <a:gd name="connsiteY9" fmla="*/ 121081 h 203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19630" h="2031066">
                    <a:moveTo>
                      <a:pt x="3519631" y="121081"/>
                    </a:moveTo>
                    <a:cubicBezTo>
                      <a:pt x="3515914" y="66182"/>
                      <a:pt x="3472502" y="44729"/>
                      <a:pt x="3423008" y="73276"/>
                    </a:cubicBezTo>
                    <a:lnTo>
                      <a:pt x="146792" y="1965188"/>
                    </a:lnTo>
                    <a:cubicBezTo>
                      <a:pt x="120809" y="1981252"/>
                      <a:pt x="99628" y="2004006"/>
                      <a:pt x="85474" y="2031067"/>
                    </a:cubicBezTo>
                    <a:lnTo>
                      <a:pt x="0" y="1987992"/>
                    </a:lnTo>
                    <a:lnTo>
                      <a:pt x="0" y="1987992"/>
                    </a:lnTo>
                    <a:cubicBezTo>
                      <a:pt x="14314" y="1960982"/>
                      <a:pt x="35531" y="1938262"/>
                      <a:pt x="61487" y="1922113"/>
                    </a:cubicBezTo>
                    <a:lnTo>
                      <a:pt x="3337534" y="30202"/>
                    </a:lnTo>
                    <a:cubicBezTo>
                      <a:pt x="3387028" y="1654"/>
                      <a:pt x="3423684" y="-14224"/>
                      <a:pt x="3469123" y="17364"/>
                    </a:cubicBezTo>
                    <a:cubicBezTo>
                      <a:pt x="3517097" y="50810"/>
                      <a:pt x="3515914" y="66182"/>
                      <a:pt x="3519631" y="121081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8" name="Forma Livre: Forma 4117">
                <a:extLst>
                  <a:ext uri="{FF2B5EF4-FFF2-40B4-BE49-F238E27FC236}">
                    <a16:creationId xmlns:a16="http://schemas.microsoft.com/office/drawing/2014/main" id="{4E660BCF-C1CB-963B-0797-9CF840C2A709}"/>
                  </a:ext>
                </a:extLst>
              </p:cNvPr>
              <p:cNvSpPr/>
              <p:nvPr/>
            </p:nvSpPr>
            <p:spPr>
              <a:xfrm>
                <a:off x="9403100" y="3803634"/>
                <a:ext cx="351132" cy="2778457"/>
              </a:xfrm>
              <a:custGeom>
                <a:avLst/>
                <a:gdLst>
                  <a:gd name="connsiteX0" fmla="*/ 351133 w 351132"/>
                  <a:gd name="connsiteY0" fmla="*/ 2755603 h 2778457"/>
                  <a:gd name="connsiteX1" fmla="*/ 229510 w 351132"/>
                  <a:gd name="connsiteY1" fmla="*/ 2765400 h 2778457"/>
                  <a:gd name="connsiteX2" fmla="*/ 175793 w 351132"/>
                  <a:gd name="connsiteY2" fmla="*/ 2661176 h 2778457"/>
                  <a:gd name="connsiteX3" fmla="*/ 116 w 351132"/>
                  <a:gd name="connsiteY3" fmla="*/ 85474 h 2778457"/>
                  <a:gd name="connsiteX4" fmla="*/ 21569 w 351132"/>
                  <a:gd name="connsiteY4" fmla="*/ 0 h 2778457"/>
                  <a:gd name="connsiteX5" fmla="*/ 107043 w 351132"/>
                  <a:gd name="connsiteY5" fmla="*/ 42568 h 2778457"/>
                  <a:gd name="connsiteX6" fmla="*/ 107043 w 351132"/>
                  <a:gd name="connsiteY6" fmla="*/ 42568 h 2778457"/>
                  <a:gd name="connsiteX7" fmla="*/ 85590 w 351132"/>
                  <a:gd name="connsiteY7" fmla="*/ 128042 h 2778457"/>
                  <a:gd name="connsiteX8" fmla="*/ 261605 w 351132"/>
                  <a:gd name="connsiteY8" fmla="*/ 2704082 h 2778457"/>
                  <a:gd name="connsiteX9" fmla="*/ 351133 w 351132"/>
                  <a:gd name="connsiteY9" fmla="*/ 2755603 h 2778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1132" h="2778457">
                    <a:moveTo>
                      <a:pt x="351133" y="2755603"/>
                    </a:moveTo>
                    <a:cubicBezTo>
                      <a:pt x="306031" y="2782292"/>
                      <a:pt x="277483" y="2785670"/>
                      <a:pt x="229510" y="2765400"/>
                    </a:cubicBezTo>
                    <a:cubicBezTo>
                      <a:pt x="192854" y="2750028"/>
                      <a:pt x="178834" y="2716244"/>
                      <a:pt x="175793" y="2661176"/>
                    </a:cubicBezTo>
                    <a:lnTo>
                      <a:pt x="116" y="85474"/>
                    </a:lnTo>
                    <a:cubicBezTo>
                      <a:pt x="-1035" y="55524"/>
                      <a:pt x="6410" y="25862"/>
                      <a:pt x="21569" y="0"/>
                    </a:cubicBezTo>
                    <a:lnTo>
                      <a:pt x="107043" y="42568"/>
                    </a:lnTo>
                    <a:lnTo>
                      <a:pt x="107043" y="42568"/>
                    </a:lnTo>
                    <a:cubicBezTo>
                      <a:pt x="92130" y="68531"/>
                      <a:pt x="84704" y="98109"/>
                      <a:pt x="85590" y="128042"/>
                    </a:cubicBezTo>
                    <a:lnTo>
                      <a:pt x="261605" y="2704082"/>
                    </a:lnTo>
                    <a:cubicBezTo>
                      <a:pt x="264983" y="2755096"/>
                      <a:pt x="309072" y="2780603"/>
                      <a:pt x="351133" y="2755603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19" name="Forma Livre: Forma 4118">
                <a:extLst>
                  <a:ext uri="{FF2B5EF4-FFF2-40B4-BE49-F238E27FC236}">
                    <a16:creationId xmlns:a16="http://schemas.microsoft.com/office/drawing/2014/main" id="{BAD5347F-43DA-E341-7DFD-477F4B537452}"/>
                  </a:ext>
                </a:extLst>
              </p:cNvPr>
              <p:cNvSpPr/>
              <p:nvPr/>
            </p:nvSpPr>
            <p:spPr>
              <a:xfrm>
                <a:off x="9578724" y="2051855"/>
                <a:ext cx="3424697" cy="4357588"/>
              </a:xfrm>
              <a:custGeom>
                <a:avLst/>
                <a:gdLst>
                  <a:gd name="connsiteX0" fmla="*/ 49663 w 3424697"/>
                  <a:gd name="connsiteY0" fmla="*/ 1827286 h 4357588"/>
                  <a:gd name="connsiteX1" fmla="*/ 3202567 w 3424697"/>
                  <a:gd name="connsiteY1" fmla="*/ 7504 h 4357588"/>
                  <a:gd name="connsiteX2" fmla="*/ 3260337 w 3424697"/>
                  <a:gd name="connsiteY2" fmla="*/ 36221 h 4357588"/>
                  <a:gd name="connsiteX3" fmla="*/ 3424697 w 3424697"/>
                  <a:gd name="connsiteY3" fmla="*/ 2438948 h 4357588"/>
                  <a:gd name="connsiteX4" fmla="*/ 3374021 w 3424697"/>
                  <a:gd name="connsiteY4" fmla="*/ 2529827 h 4357588"/>
                  <a:gd name="connsiteX5" fmla="*/ 222131 w 3424697"/>
                  <a:gd name="connsiteY5" fmla="*/ 4350116 h 4357588"/>
                  <a:gd name="connsiteX6" fmla="*/ 164191 w 3424697"/>
                  <a:gd name="connsiteY6" fmla="*/ 4321400 h 4357588"/>
                  <a:gd name="connsiteX7" fmla="*/ 0 w 3424697"/>
                  <a:gd name="connsiteY7" fmla="*/ 1917659 h 4357588"/>
                  <a:gd name="connsiteX8" fmla="*/ 49663 w 3424697"/>
                  <a:gd name="connsiteY8" fmla="*/ 1827286 h 435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24697" h="4357588">
                    <a:moveTo>
                      <a:pt x="49663" y="1827286"/>
                    </a:moveTo>
                    <a:lnTo>
                      <a:pt x="3202567" y="7504"/>
                    </a:lnTo>
                    <a:cubicBezTo>
                      <a:pt x="3232297" y="-9388"/>
                      <a:pt x="3258141" y="3112"/>
                      <a:pt x="3260337" y="36221"/>
                    </a:cubicBezTo>
                    <a:lnTo>
                      <a:pt x="3424697" y="2438948"/>
                    </a:lnTo>
                    <a:cubicBezTo>
                      <a:pt x="3424680" y="2475975"/>
                      <a:pt x="3405508" y="2510351"/>
                      <a:pt x="3374021" y="2529827"/>
                    </a:cubicBezTo>
                    <a:lnTo>
                      <a:pt x="222131" y="4350116"/>
                    </a:lnTo>
                    <a:cubicBezTo>
                      <a:pt x="192401" y="4367008"/>
                      <a:pt x="166556" y="4354339"/>
                      <a:pt x="164191" y="4321400"/>
                    </a:cubicBezTo>
                    <a:lnTo>
                      <a:pt x="0" y="1917659"/>
                    </a:lnTo>
                    <a:cubicBezTo>
                      <a:pt x="-57" y="1881003"/>
                      <a:pt x="18693" y="1846881"/>
                      <a:pt x="49663" y="18272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0" name="Forma Livre: Forma 4119">
                <a:extLst>
                  <a:ext uri="{FF2B5EF4-FFF2-40B4-BE49-F238E27FC236}">
                    <a16:creationId xmlns:a16="http://schemas.microsoft.com/office/drawing/2014/main" id="{A6AE92A6-1EE9-2D80-7C15-457AC975D2B7}"/>
                  </a:ext>
                </a:extLst>
              </p:cNvPr>
              <p:cNvSpPr/>
              <p:nvPr/>
            </p:nvSpPr>
            <p:spPr>
              <a:xfrm>
                <a:off x="9578724" y="2080136"/>
                <a:ext cx="3328075" cy="4252576"/>
              </a:xfrm>
              <a:custGeom>
                <a:avLst/>
                <a:gdLst>
                  <a:gd name="connsiteX0" fmla="*/ 49663 w 3328075"/>
                  <a:gd name="connsiteY0" fmla="*/ 1799005 h 4252576"/>
                  <a:gd name="connsiteX1" fmla="*/ 0 w 3328075"/>
                  <a:gd name="connsiteY1" fmla="*/ 1889377 h 4252576"/>
                  <a:gd name="connsiteX2" fmla="*/ 161488 w 3328075"/>
                  <a:gd name="connsiteY2" fmla="*/ 4252577 h 4252576"/>
                  <a:gd name="connsiteX3" fmla="*/ 3278243 w 3328075"/>
                  <a:gd name="connsiteY3" fmla="*/ 2453572 h 4252576"/>
                  <a:gd name="connsiteX4" fmla="*/ 3328075 w 3328075"/>
                  <a:gd name="connsiteY4" fmla="*/ 2362693 h 4252576"/>
                  <a:gd name="connsiteX5" fmla="*/ 3166418 w 3328075"/>
                  <a:gd name="connsiteY5" fmla="*/ 0 h 4252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8075" h="4252576">
                    <a:moveTo>
                      <a:pt x="49663" y="1799005"/>
                    </a:moveTo>
                    <a:cubicBezTo>
                      <a:pt x="18693" y="1818600"/>
                      <a:pt x="-56" y="1852722"/>
                      <a:pt x="0" y="1889377"/>
                    </a:cubicBezTo>
                    <a:lnTo>
                      <a:pt x="161488" y="4252577"/>
                    </a:lnTo>
                    <a:lnTo>
                      <a:pt x="3278243" y="2453572"/>
                    </a:lnTo>
                    <a:cubicBezTo>
                      <a:pt x="3309409" y="2433893"/>
                      <a:pt x="3328244" y="2399552"/>
                      <a:pt x="3328075" y="2362693"/>
                    </a:cubicBezTo>
                    <a:lnTo>
                      <a:pt x="3166418" y="0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123" name="Gráfico 1">
              <a:extLst>
                <a:ext uri="{FF2B5EF4-FFF2-40B4-BE49-F238E27FC236}">
                  <a16:creationId xmlns:a16="http://schemas.microsoft.com/office/drawing/2014/main" id="{01D3302A-B139-F088-994F-6B863396C138}"/>
                </a:ext>
              </a:extLst>
            </p:cNvPr>
            <p:cNvGrpSpPr/>
            <p:nvPr/>
          </p:nvGrpSpPr>
          <p:grpSpPr>
            <a:xfrm>
              <a:off x="8992232" y="1250923"/>
              <a:ext cx="2514045" cy="3854075"/>
              <a:chOff x="8992232" y="1250923"/>
              <a:chExt cx="2514045" cy="3854075"/>
            </a:xfrm>
          </p:grpSpPr>
          <p:sp>
            <p:nvSpPr>
              <p:cNvPr id="4124" name="Forma Livre: Forma 4123">
                <a:extLst>
                  <a:ext uri="{FF2B5EF4-FFF2-40B4-BE49-F238E27FC236}">
                    <a16:creationId xmlns:a16="http://schemas.microsoft.com/office/drawing/2014/main" id="{A55EAE5C-C304-735B-5D28-FE46A4A8094F}"/>
                  </a:ext>
                </a:extLst>
              </p:cNvPr>
              <p:cNvSpPr/>
              <p:nvPr/>
            </p:nvSpPr>
            <p:spPr>
              <a:xfrm>
                <a:off x="8992570" y="1404792"/>
                <a:ext cx="2513201" cy="3699963"/>
              </a:xfrm>
              <a:custGeom>
                <a:avLst/>
                <a:gdLst>
                  <a:gd name="connsiteX0" fmla="*/ 2512864 w 2513201"/>
                  <a:gd name="connsiteY0" fmla="*/ 59291 h 3699963"/>
                  <a:gd name="connsiteX1" fmla="*/ 2411511 w 2513201"/>
                  <a:gd name="connsiteY1" fmla="*/ 0 h 3699963"/>
                  <a:gd name="connsiteX2" fmla="*/ 0 w 2513201"/>
                  <a:gd name="connsiteY2" fmla="*/ 1435826 h 3699963"/>
                  <a:gd name="connsiteX3" fmla="*/ 0 w 2513201"/>
                  <a:gd name="connsiteY3" fmla="*/ 3585172 h 3699963"/>
                  <a:gd name="connsiteX4" fmla="*/ 31757 w 2513201"/>
                  <a:gd name="connsiteY4" fmla="*/ 3655274 h 3699963"/>
                  <a:gd name="connsiteX5" fmla="*/ 31757 w 2513201"/>
                  <a:gd name="connsiteY5" fmla="*/ 3655274 h 3699963"/>
                  <a:gd name="connsiteX6" fmla="*/ 96454 w 2513201"/>
                  <a:gd name="connsiteY6" fmla="*/ 3692774 h 3699963"/>
                  <a:gd name="connsiteX7" fmla="*/ 96454 w 2513201"/>
                  <a:gd name="connsiteY7" fmla="*/ 3692774 h 3699963"/>
                  <a:gd name="connsiteX8" fmla="*/ 173313 w 2513201"/>
                  <a:gd name="connsiteY8" fmla="*/ 3685173 h 3699963"/>
                  <a:gd name="connsiteX9" fmla="*/ 2404754 w 2513201"/>
                  <a:gd name="connsiteY9" fmla="*/ 2396646 h 3699963"/>
                  <a:gd name="connsiteX10" fmla="*/ 2513201 w 2513201"/>
                  <a:gd name="connsiteY10" fmla="*/ 2208637 h 3699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13201" h="3699963">
                    <a:moveTo>
                      <a:pt x="2512864" y="59291"/>
                    </a:moveTo>
                    <a:lnTo>
                      <a:pt x="2411511" y="0"/>
                    </a:lnTo>
                    <a:lnTo>
                      <a:pt x="0" y="1435826"/>
                    </a:lnTo>
                    <a:lnTo>
                      <a:pt x="0" y="3585172"/>
                    </a:lnTo>
                    <a:cubicBezTo>
                      <a:pt x="0" y="3618956"/>
                      <a:pt x="12162" y="3643956"/>
                      <a:pt x="31757" y="3655274"/>
                    </a:cubicBezTo>
                    <a:lnTo>
                      <a:pt x="31757" y="3655274"/>
                    </a:lnTo>
                    <a:lnTo>
                      <a:pt x="96454" y="3692774"/>
                    </a:lnTo>
                    <a:lnTo>
                      <a:pt x="96454" y="3692774"/>
                    </a:lnTo>
                    <a:cubicBezTo>
                      <a:pt x="116048" y="3704092"/>
                      <a:pt x="143245" y="3702403"/>
                      <a:pt x="173313" y="3685173"/>
                    </a:cubicBezTo>
                    <a:lnTo>
                      <a:pt x="2404754" y="2396646"/>
                    </a:lnTo>
                    <a:cubicBezTo>
                      <a:pt x="2468826" y="2354872"/>
                      <a:pt x="2509113" y="2285023"/>
                      <a:pt x="2513201" y="2208637"/>
                    </a:cubicBezTo>
                    <a:close/>
                  </a:path>
                </a:pathLst>
              </a:custGeom>
              <a:solidFill>
                <a:srgbClr val="E6E6E6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5" name="Forma Livre: Forma 4124">
                <a:extLst>
                  <a:ext uri="{FF2B5EF4-FFF2-40B4-BE49-F238E27FC236}">
                    <a16:creationId xmlns:a16="http://schemas.microsoft.com/office/drawing/2014/main" id="{45735F53-D944-50F2-9272-4EF0AA8A99AB}"/>
                  </a:ext>
                </a:extLst>
              </p:cNvPr>
              <p:cNvSpPr/>
              <p:nvPr/>
            </p:nvSpPr>
            <p:spPr>
              <a:xfrm>
                <a:off x="8992232" y="3130147"/>
                <a:ext cx="124663" cy="1974521"/>
              </a:xfrm>
              <a:custGeom>
                <a:avLst/>
                <a:gdLst>
                  <a:gd name="connsiteX0" fmla="*/ 0 w 124663"/>
                  <a:gd name="connsiteY0" fmla="*/ 0 h 1974521"/>
                  <a:gd name="connsiteX1" fmla="*/ 0 w 124663"/>
                  <a:gd name="connsiteY1" fmla="*/ 1859816 h 1974521"/>
                  <a:gd name="connsiteX2" fmla="*/ 31757 w 124663"/>
                  <a:gd name="connsiteY2" fmla="*/ 1929918 h 1974521"/>
                  <a:gd name="connsiteX3" fmla="*/ 31757 w 124663"/>
                  <a:gd name="connsiteY3" fmla="*/ 1929918 h 1974521"/>
                  <a:gd name="connsiteX4" fmla="*/ 96454 w 124663"/>
                  <a:gd name="connsiteY4" fmla="*/ 1967419 h 1974521"/>
                  <a:gd name="connsiteX5" fmla="*/ 124663 w 124663"/>
                  <a:gd name="connsiteY5" fmla="*/ 1974514 h 1974521"/>
                  <a:gd name="connsiteX6" fmla="*/ 64697 w 124663"/>
                  <a:gd name="connsiteY6" fmla="*/ 1897148 h 1974521"/>
                  <a:gd name="connsiteX7" fmla="*/ 64697 w 124663"/>
                  <a:gd name="connsiteY7" fmla="*/ 36149 h 197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4663" h="1974521">
                    <a:moveTo>
                      <a:pt x="0" y="0"/>
                    </a:moveTo>
                    <a:lnTo>
                      <a:pt x="0" y="1859816"/>
                    </a:lnTo>
                    <a:cubicBezTo>
                      <a:pt x="0" y="1893601"/>
                      <a:pt x="12162" y="1918601"/>
                      <a:pt x="31757" y="1929918"/>
                    </a:cubicBezTo>
                    <a:lnTo>
                      <a:pt x="31757" y="1929918"/>
                    </a:lnTo>
                    <a:lnTo>
                      <a:pt x="96454" y="1967419"/>
                    </a:lnTo>
                    <a:cubicBezTo>
                      <a:pt x="105067" y="1972233"/>
                      <a:pt x="114798" y="1974682"/>
                      <a:pt x="124663" y="1974514"/>
                    </a:cubicBezTo>
                    <a:lnTo>
                      <a:pt x="64697" y="1897148"/>
                    </a:lnTo>
                    <a:lnTo>
                      <a:pt x="64697" y="36149"/>
                    </a:lnTo>
                    <a:close/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6" name="Forma Livre: Forma 4125">
                <a:extLst>
                  <a:ext uri="{FF2B5EF4-FFF2-40B4-BE49-F238E27FC236}">
                    <a16:creationId xmlns:a16="http://schemas.microsoft.com/office/drawing/2014/main" id="{83C674F6-AA5E-3DE1-DAC0-1727FAD8A9D7}"/>
                  </a:ext>
                </a:extLst>
              </p:cNvPr>
              <p:cNvSpPr/>
              <p:nvPr/>
            </p:nvSpPr>
            <p:spPr>
              <a:xfrm>
                <a:off x="9069428" y="1486380"/>
                <a:ext cx="2423504" cy="3605948"/>
              </a:xfrm>
              <a:custGeom>
                <a:avLst/>
                <a:gdLst>
                  <a:gd name="connsiteX0" fmla="*/ 47636 w 2423504"/>
                  <a:gd name="connsiteY0" fmla="*/ 3605949 h 3605948"/>
                  <a:gd name="connsiteX1" fmla="*/ 89866 w 2423504"/>
                  <a:gd name="connsiteY1" fmla="*/ 3592942 h 3605948"/>
                  <a:gd name="connsiteX2" fmla="*/ 2321308 w 2423504"/>
                  <a:gd name="connsiteY2" fmla="*/ 2304415 h 3605948"/>
                  <a:gd name="connsiteX3" fmla="*/ 2423504 w 2423504"/>
                  <a:gd name="connsiteY3" fmla="*/ 2127218 h 3605948"/>
                  <a:gd name="connsiteX4" fmla="*/ 2423504 w 2423504"/>
                  <a:gd name="connsiteY4" fmla="*/ 0 h 3605948"/>
                  <a:gd name="connsiteX5" fmla="*/ 0 w 2423504"/>
                  <a:gd name="connsiteY5" fmla="*/ 1398663 h 3605948"/>
                  <a:gd name="connsiteX6" fmla="*/ 0 w 2423504"/>
                  <a:gd name="connsiteY6" fmla="*/ 3541084 h 3605948"/>
                  <a:gd name="connsiteX7" fmla="*/ 47636 w 2423504"/>
                  <a:gd name="connsiteY7" fmla="*/ 3605949 h 3605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3504" h="3605948">
                    <a:moveTo>
                      <a:pt x="47636" y="3605949"/>
                    </a:moveTo>
                    <a:cubicBezTo>
                      <a:pt x="62595" y="3605307"/>
                      <a:pt x="77139" y="3600831"/>
                      <a:pt x="89866" y="3592942"/>
                    </a:cubicBezTo>
                    <a:lnTo>
                      <a:pt x="2321308" y="2304415"/>
                    </a:lnTo>
                    <a:cubicBezTo>
                      <a:pt x="2381663" y="2265006"/>
                      <a:pt x="2419619" y="2199195"/>
                      <a:pt x="2423504" y="2127218"/>
                    </a:cubicBezTo>
                    <a:lnTo>
                      <a:pt x="2423504" y="0"/>
                    </a:lnTo>
                    <a:lnTo>
                      <a:pt x="0" y="1398663"/>
                    </a:lnTo>
                    <a:lnTo>
                      <a:pt x="0" y="3541084"/>
                    </a:lnTo>
                    <a:cubicBezTo>
                      <a:pt x="0" y="3581118"/>
                      <a:pt x="17737" y="3605949"/>
                      <a:pt x="47636" y="3605949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7" name="Forma Livre: Forma 4126">
                <a:extLst>
                  <a:ext uri="{FF2B5EF4-FFF2-40B4-BE49-F238E27FC236}">
                    <a16:creationId xmlns:a16="http://schemas.microsoft.com/office/drawing/2014/main" id="{FF0CDD06-D2DD-000E-6F15-23778B643323}"/>
                  </a:ext>
                </a:extLst>
              </p:cNvPr>
              <p:cNvSpPr/>
              <p:nvPr/>
            </p:nvSpPr>
            <p:spPr>
              <a:xfrm>
                <a:off x="9056928" y="1463745"/>
                <a:ext cx="2448842" cy="3641253"/>
              </a:xfrm>
              <a:custGeom>
                <a:avLst/>
                <a:gdLst>
                  <a:gd name="connsiteX0" fmla="*/ 2423505 w 2448842"/>
                  <a:gd name="connsiteY0" fmla="*/ 43750 h 3641253"/>
                  <a:gd name="connsiteX1" fmla="*/ 2423505 w 2448842"/>
                  <a:gd name="connsiteY1" fmla="*/ 2149853 h 3641253"/>
                  <a:gd name="connsiteX2" fmla="*/ 2327558 w 2448842"/>
                  <a:gd name="connsiteY2" fmla="*/ 2316071 h 3641253"/>
                  <a:gd name="connsiteX3" fmla="*/ 95947 w 2448842"/>
                  <a:gd name="connsiteY3" fmla="*/ 3604767 h 3641253"/>
                  <a:gd name="connsiteX4" fmla="*/ 60136 w 2448842"/>
                  <a:gd name="connsiteY4" fmla="*/ 3616084 h 3641253"/>
                  <a:gd name="connsiteX5" fmla="*/ 25169 w 2448842"/>
                  <a:gd name="connsiteY5" fmla="*/ 3563719 h 3641253"/>
                  <a:gd name="connsiteX6" fmla="*/ 25169 w 2448842"/>
                  <a:gd name="connsiteY6" fmla="*/ 1428562 h 3641253"/>
                  <a:gd name="connsiteX7" fmla="*/ 2423842 w 2448842"/>
                  <a:gd name="connsiteY7" fmla="*/ 43413 h 3641253"/>
                  <a:gd name="connsiteX8" fmla="*/ 2448843 w 2448842"/>
                  <a:gd name="connsiteY8" fmla="*/ 0 h 3641253"/>
                  <a:gd name="connsiteX9" fmla="*/ 0 w 2448842"/>
                  <a:gd name="connsiteY9" fmla="*/ 1414035 h 3641253"/>
                  <a:gd name="connsiteX10" fmla="*/ 0 w 2448842"/>
                  <a:gd name="connsiteY10" fmla="*/ 3563719 h 3641253"/>
                  <a:gd name="connsiteX11" fmla="*/ 60136 w 2448842"/>
                  <a:gd name="connsiteY11" fmla="*/ 3641253 h 3641253"/>
                  <a:gd name="connsiteX12" fmla="*/ 108616 w 2448842"/>
                  <a:gd name="connsiteY12" fmla="*/ 3626388 h 3641253"/>
                  <a:gd name="connsiteX13" fmla="*/ 2340058 w 2448842"/>
                  <a:gd name="connsiteY13" fmla="*/ 2337862 h 3641253"/>
                  <a:gd name="connsiteX14" fmla="*/ 2448505 w 2448842"/>
                  <a:gd name="connsiteY14" fmla="*/ 2149853 h 3641253"/>
                  <a:gd name="connsiteX15" fmla="*/ 2448505 w 2448842"/>
                  <a:gd name="connsiteY15" fmla="*/ 338 h 364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448842" h="3641253">
                    <a:moveTo>
                      <a:pt x="2423505" y="43750"/>
                    </a:moveTo>
                    <a:lnTo>
                      <a:pt x="2423505" y="2149853"/>
                    </a:lnTo>
                    <a:cubicBezTo>
                      <a:pt x="2419332" y="2217236"/>
                      <a:pt x="2383825" y="2278757"/>
                      <a:pt x="2327558" y="2316071"/>
                    </a:cubicBezTo>
                    <a:lnTo>
                      <a:pt x="95947" y="3604767"/>
                    </a:lnTo>
                    <a:cubicBezTo>
                      <a:pt x="85175" y="3611540"/>
                      <a:pt x="72845" y="3615442"/>
                      <a:pt x="60136" y="3616084"/>
                    </a:cubicBezTo>
                    <a:cubicBezTo>
                      <a:pt x="28548" y="3616084"/>
                      <a:pt x="25169" y="3579428"/>
                      <a:pt x="25169" y="3563719"/>
                    </a:cubicBezTo>
                    <a:lnTo>
                      <a:pt x="25169" y="1428562"/>
                    </a:lnTo>
                    <a:lnTo>
                      <a:pt x="2423842" y="43413"/>
                    </a:lnTo>
                    <a:moveTo>
                      <a:pt x="2448843" y="0"/>
                    </a:moveTo>
                    <a:lnTo>
                      <a:pt x="0" y="1414035"/>
                    </a:lnTo>
                    <a:lnTo>
                      <a:pt x="0" y="3563719"/>
                    </a:lnTo>
                    <a:cubicBezTo>
                      <a:pt x="0" y="3612875"/>
                      <a:pt x="24493" y="3641253"/>
                      <a:pt x="60136" y="3641253"/>
                    </a:cubicBezTo>
                    <a:cubicBezTo>
                      <a:pt x="77318" y="3640629"/>
                      <a:pt x="94033" y="3635493"/>
                      <a:pt x="108616" y="3626388"/>
                    </a:cubicBezTo>
                    <a:lnTo>
                      <a:pt x="2340058" y="2337862"/>
                    </a:lnTo>
                    <a:cubicBezTo>
                      <a:pt x="2404129" y="2296088"/>
                      <a:pt x="2444417" y="2226239"/>
                      <a:pt x="2448505" y="2149853"/>
                    </a:cubicBezTo>
                    <a:lnTo>
                      <a:pt x="2448505" y="33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8" name="Forma Livre: Forma 4127">
                <a:extLst>
                  <a:ext uri="{FF2B5EF4-FFF2-40B4-BE49-F238E27FC236}">
                    <a16:creationId xmlns:a16="http://schemas.microsoft.com/office/drawing/2014/main" id="{AE2F721C-44D7-1E0F-D1A5-9A8C0F28C59B}"/>
                  </a:ext>
                </a:extLst>
              </p:cNvPr>
              <p:cNvSpPr/>
              <p:nvPr/>
            </p:nvSpPr>
            <p:spPr>
              <a:xfrm>
                <a:off x="8992232" y="1251724"/>
                <a:ext cx="2514045" cy="1626055"/>
              </a:xfrm>
              <a:custGeom>
                <a:avLst/>
                <a:gdLst>
                  <a:gd name="connsiteX0" fmla="*/ 2417423 w 2514045"/>
                  <a:gd name="connsiteY0" fmla="*/ 7965 h 1626055"/>
                  <a:gd name="connsiteX1" fmla="*/ 2339720 w 2514045"/>
                  <a:gd name="connsiteY1" fmla="*/ 14891 h 1626055"/>
                  <a:gd name="connsiteX2" fmla="*/ 108616 w 2514045"/>
                  <a:gd name="connsiteY2" fmla="*/ 1303417 h 1626055"/>
                  <a:gd name="connsiteX3" fmla="*/ 0 w 2514045"/>
                  <a:gd name="connsiteY3" fmla="*/ 1491257 h 1626055"/>
                  <a:gd name="connsiteX4" fmla="*/ 0 w 2514045"/>
                  <a:gd name="connsiteY4" fmla="*/ 1588555 h 1626055"/>
                  <a:gd name="connsiteX5" fmla="*/ 64697 w 2514045"/>
                  <a:gd name="connsiteY5" fmla="*/ 1626056 h 1626055"/>
                  <a:gd name="connsiteX6" fmla="*/ 2514046 w 2514045"/>
                  <a:gd name="connsiteY6" fmla="*/ 212359 h 1626055"/>
                  <a:gd name="connsiteX7" fmla="*/ 2514046 w 2514045"/>
                  <a:gd name="connsiteY7" fmla="*/ 115061 h 1626055"/>
                  <a:gd name="connsiteX8" fmla="*/ 2482627 w 2514045"/>
                  <a:gd name="connsiteY8" fmla="*/ 45128 h 1626055"/>
                  <a:gd name="connsiteX9" fmla="*/ 2417423 w 2514045"/>
                  <a:gd name="connsiteY9" fmla="*/ 7965 h 162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14045" h="1626055">
                    <a:moveTo>
                      <a:pt x="2417423" y="7965"/>
                    </a:moveTo>
                    <a:cubicBezTo>
                      <a:pt x="2397829" y="-4197"/>
                      <a:pt x="2370295" y="-2846"/>
                      <a:pt x="2339720" y="14891"/>
                    </a:cubicBezTo>
                    <a:lnTo>
                      <a:pt x="108616" y="1303417"/>
                    </a:lnTo>
                    <a:cubicBezTo>
                      <a:pt x="44521" y="1345124"/>
                      <a:pt x="4171" y="1414905"/>
                      <a:pt x="0" y="1491257"/>
                    </a:cubicBezTo>
                    <a:lnTo>
                      <a:pt x="0" y="1588555"/>
                    </a:lnTo>
                    <a:lnTo>
                      <a:pt x="64697" y="1626056"/>
                    </a:lnTo>
                    <a:lnTo>
                      <a:pt x="2514046" y="212359"/>
                    </a:lnTo>
                    <a:lnTo>
                      <a:pt x="2514046" y="115061"/>
                    </a:lnTo>
                    <a:cubicBezTo>
                      <a:pt x="2514046" y="81277"/>
                      <a:pt x="2502053" y="56445"/>
                      <a:pt x="2482627" y="45128"/>
                    </a:cubicBezTo>
                    <a:cubicBezTo>
                      <a:pt x="2463201" y="33810"/>
                      <a:pt x="2435498" y="18776"/>
                      <a:pt x="2417423" y="7965"/>
                    </a:cubicBezTo>
                    <a:close/>
                  </a:path>
                </a:pathLst>
              </a:custGeom>
              <a:solidFill>
                <a:schemeClr val="accent3">
                  <a:alpha val="47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29" name="Forma Livre: Forma 4128">
                <a:extLst>
                  <a:ext uri="{FF2B5EF4-FFF2-40B4-BE49-F238E27FC236}">
                    <a16:creationId xmlns:a16="http://schemas.microsoft.com/office/drawing/2014/main" id="{85432C35-E361-59CE-1009-08843F9A602B}"/>
                  </a:ext>
                </a:extLst>
              </p:cNvPr>
              <p:cNvSpPr/>
              <p:nvPr/>
            </p:nvSpPr>
            <p:spPr>
              <a:xfrm>
                <a:off x="9056928" y="1289276"/>
                <a:ext cx="2448504" cy="1588503"/>
              </a:xfrm>
              <a:custGeom>
                <a:avLst/>
                <a:gdLst>
                  <a:gd name="connsiteX0" fmla="*/ 0 w 2448504"/>
                  <a:gd name="connsiteY0" fmla="*/ 1491205 h 1588503"/>
                  <a:gd name="connsiteX1" fmla="*/ 108616 w 2448504"/>
                  <a:gd name="connsiteY1" fmla="*/ 1303365 h 1588503"/>
                  <a:gd name="connsiteX2" fmla="*/ 2340058 w 2448504"/>
                  <a:gd name="connsiteY2" fmla="*/ 14839 h 1588503"/>
                  <a:gd name="connsiteX3" fmla="*/ 2448505 w 2448504"/>
                  <a:gd name="connsiteY3" fmla="*/ 77508 h 1588503"/>
                  <a:gd name="connsiteX4" fmla="*/ 2448505 w 2448504"/>
                  <a:gd name="connsiteY4" fmla="*/ 174807 h 1588503"/>
                  <a:gd name="connsiteX5" fmla="*/ 0 w 2448504"/>
                  <a:gd name="connsiteY5" fmla="*/ 1588503 h 1588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8504" h="1588503">
                    <a:moveTo>
                      <a:pt x="0" y="1491205"/>
                    </a:moveTo>
                    <a:cubicBezTo>
                      <a:pt x="4198" y="1414853"/>
                      <a:pt x="44541" y="1345089"/>
                      <a:pt x="108616" y="1303365"/>
                    </a:cubicBezTo>
                    <a:lnTo>
                      <a:pt x="2340058" y="14839"/>
                    </a:lnTo>
                    <a:cubicBezTo>
                      <a:pt x="2400025" y="-19790"/>
                      <a:pt x="2448505" y="8251"/>
                      <a:pt x="2448505" y="77508"/>
                    </a:cubicBezTo>
                    <a:lnTo>
                      <a:pt x="2448505" y="174807"/>
                    </a:lnTo>
                    <a:lnTo>
                      <a:pt x="0" y="1588503"/>
                    </a:ln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0" name="Forma Livre: Forma 4129">
                <a:extLst>
                  <a:ext uri="{FF2B5EF4-FFF2-40B4-BE49-F238E27FC236}">
                    <a16:creationId xmlns:a16="http://schemas.microsoft.com/office/drawing/2014/main" id="{3AE3FA00-355F-CEB3-E18E-DEC8D437FDAE}"/>
                  </a:ext>
                </a:extLst>
              </p:cNvPr>
              <p:cNvSpPr/>
              <p:nvPr/>
            </p:nvSpPr>
            <p:spPr>
              <a:xfrm>
                <a:off x="9056928" y="1289276"/>
                <a:ext cx="2448504" cy="1588503"/>
              </a:xfrm>
              <a:custGeom>
                <a:avLst/>
                <a:gdLst>
                  <a:gd name="connsiteX0" fmla="*/ 0 w 2448504"/>
                  <a:gd name="connsiteY0" fmla="*/ 1491205 h 1588503"/>
                  <a:gd name="connsiteX1" fmla="*/ 108616 w 2448504"/>
                  <a:gd name="connsiteY1" fmla="*/ 1303365 h 1588503"/>
                  <a:gd name="connsiteX2" fmla="*/ 2340058 w 2448504"/>
                  <a:gd name="connsiteY2" fmla="*/ 14839 h 1588503"/>
                  <a:gd name="connsiteX3" fmla="*/ 2448505 w 2448504"/>
                  <a:gd name="connsiteY3" fmla="*/ 77508 h 1588503"/>
                  <a:gd name="connsiteX4" fmla="*/ 2448505 w 2448504"/>
                  <a:gd name="connsiteY4" fmla="*/ 174807 h 1588503"/>
                  <a:gd name="connsiteX5" fmla="*/ 0 w 2448504"/>
                  <a:gd name="connsiteY5" fmla="*/ 1588503 h 1588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8504" h="1588503">
                    <a:moveTo>
                      <a:pt x="0" y="1491205"/>
                    </a:moveTo>
                    <a:cubicBezTo>
                      <a:pt x="4198" y="1414853"/>
                      <a:pt x="44541" y="1345089"/>
                      <a:pt x="108616" y="1303365"/>
                    </a:cubicBezTo>
                    <a:lnTo>
                      <a:pt x="2340058" y="14839"/>
                    </a:lnTo>
                    <a:cubicBezTo>
                      <a:pt x="2400025" y="-19790"/>
                      <a:pt x="2448505" y="8251"/>
                      <a:pt x="2448505" y="77508"/>
                    </a:cubicBezTo>
                    <a:lnTo>
                      <a:pt x="2448505" y="174807"/>
                    </a:lnTo>
                    <a:lnTo>
                      <a:pt x="0" y="1588503"/>
                    </a:lnTo>
                    <a:close/>
                  </a:path>
                </a:pathLst>
              </a:custGeom>
              <a:solidFill>
                <a:schemeClr val="accent3">
                  <a:alpha val="95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1" name="Forma Livre: Forma 4130">
                <a:extLst>
                  <a:ext uri="{FF2B5EF4-FFF2-40B4-BE49-F238E27FC236}">
                    <a16:creationId xmlns:a16="http://schemas.microsoft.com/office/drawing/2014/main" id="{F0C8FBDB-C5EB-3A93-DA9B-18063BC8B4C1}"/>
                  </a:ext>
                </a:extLst>
              </p:cNvPr>
              <p:cNvSpPr/>
              <p:nvPr/>
            </p:nvSpPr>
            <p:spPr>
              <a:xfrm>
                <a:off x="9023989" y="1252332"/>
                <a:ext cx="2451207" cy="1421222"/>
              </a:xfrm>
              <a:custGeom>
                <a:avLst/>
                <a:gdLst>
                  <a:gd name="connsiteX0" fmla="*/ 2451208 w 2451207"/>
                  <a:gd name="connsiteY0" fmla="*/ 45026 h 1421222"/>
                  <a:gd name="connsiteX1" fmla="*/ 2372997 w 2451207"/>
                  <a:gd name="connsiteY1" fmla="*/ 51783 h 1421222"/>
                  <a:gd name="connsiteX2" fmla="*/ 141556 w 2451207"/>
                  <a:gd name="connsiteY2" fmla="*/ 1340310 h 1421222"/>
                  <a:gd name="connsiteX3" fmla="*/ 64866 w 2451207"/>
                  <a:gd name="connsiteY3" fmla="*/ 1421223 h 1421222"/>
                  <a:gd name="connsiteX4" fmla="*/ 0 w 2451207"/>
                  <a:gd name="connsiteY4" fmla="*/ 1383892 h 1421222"/>
                  <a:gd name="connsiteX5" fmla="*/ 76859 w 2451207"/>
                  <a:gd name="connsiteY5" fmla="*/ 1302810 h 1421222"/>
                  <a:gd name="connsiteX6" fmla="*/ 2308301 w 2451207"/>
                  <a:gd name="connsiteY6" fmla="*/ 14452 h 1421222"/>
                  <a:gd name="connsiteX7" fmla="*/ 2386004 w 2451207"/>
                  <a:gd name="connsiteY7" fmla="*/ 7695 h 1421222"/>
                  <a:gd name="connsiteX8" fmla="*/ 2450194 w 2451207"/>
                  <a:gd name="connsiteY8" fmla="*/ 44689 h 1421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1207" h="1421222">
                    <a:moveTo>
                      <a:pt x="2451208" y="45026"/>
                    </a:moveTo>
                    <a:cubicBezTo>
                      <a:pt x="2431275" y="32864"/>
                      <a:pt x="2403741" y="34047"/>
                      <a:pt x="2372997" y="51783"/>
                    </a:cubicBezTo>
                    <a:lnTo>
                      <a:pt x="141556" y="1340310"/>
                    </a:lnTo>
                    <a:cubicBezTo>
                      <a:pt x="109457" y="1360243"/>
                      <a:pt x="83043" y="1388098"/>
                      <a:pt x="64866" y="1421223"/>
                    </a:cubicBezTo>
                    <a:lnTo>
                      <a:pt x="0" y="1383892"/>
                    </a:lnTo>
                    <a:cubicBezTo>
                      <a:pt x="18306" y="1350766"/>
                      <a:pt x="44759" y="1322861"/>
                      <a:pt x="76859" y="1302810"/>
                    </a:cubicBezTo>
                    <a:lnTo>
                      <a:pt x="2308301" y="14452"/>
                    </a:lnTo>
                    <a:cubicBezTo>
                      <a:pt x="2338875" y="-2440"/>
                      <a:pt x="2366409" y="-4298"/>
                      <a:pt x="2386004" y="7695"/>
                    </a:cubicBezTo>
                    <a:cubicBezTo>
                      <a:pt x="2405599" y="19688"/>
                      <a:pt x="2431782" y="34216"/>
                      <a:pt x="2450194" y="4468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2" name="Forma Livre: Forma 4131">
                <a:extLst>
                  <a:ext uri="{FF2B5EF4-FFF2-40B4-BE49-F238E27FC236}">
                    <a16:creationId xmlns:a16="http://schemas.microsoft.com/office/drawing/2014/main" id="{953083ED-2D7F-57AC-BF6B-D2DA4FB89F98}"/>
                  </a:ext>
                </a:extLst>
              </p:cNvPr>
              <p:cNvSpPr/>
              <p:nvPr/>
            </p:nvSpPr>
            <p:spPr>
              <a:xfrm>
                <a:off x="9026646" y="1250923"/>
                <a:ext cx="2451207" cy="1421222"/>
              </a:xfrm>
              <a:custGeom>
                <a:avLst/>
                <a:gdLst>
                  <a:gd name="connsiteX0" fmla="*/ 2451208 w 2451207"/>
                  <a:gd name="connsiteY0" fmla="*/ 45026 h 1421222"/>
                  <a:gd name="connsiteX1" fmla="*/ 2372997 w 2451207"/>
                  <a:gd name="connsiteY1" fmla="*/ 51783 h 1421222"/>
                  <a:gd name="connsiteX2" fmla="*/ 141556 w 2451207"/>
                  <a:gd name="connsiteY2" fmla="*/ 1340310 h 1421222"/>
                  <a:gd name="connsiteX3" fmla="*/ 64866 w 2451207"/>
                  <a:gd name="connsiteY3" fmla="*/ 1421223 h 1421222"/>
                  <a:gd name="connsiteX4" fmla="*/ 0 w 2451207"/>
                  <a:gd name="connsiteY4" fmla="*/ 1383892 h 1421222"/>
                  <a:gd name="connsiteX5" fmla="*/ 76859 w 2451207"/>
                  <a:gd name="connsiteY5" fmla="*/ 1302810 h 1421222"/>
                  <a:gd name="connsiteX6" fmla="*/ 2308301 w 2451207"/>
                  <a:gd name="connsiteY6" fmla="*/ 14452 h 1421222"/>
                  <a:gd name="connsiteX7" fmla="*/ 2386004 w 2451207"/>
                  <a:gd name="connsiteY7" fmla="*/ 7695 h 1421222"/>
                  <a:gd name="connsiteX8" fmla="*/ 2450194 w 2451207"/>
                  <a:gd name="connsiteY8" fmla="*/ 44689 h 1421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1207" h="1421222">
                    <a:moveTo>
                      <a:pt x="2451208" y="45026"/>
                    </a:moveTo>
                    <a:cubicBezTo>
                      <a:pt x="2431275" y="32864"/>
                      <a:pt x="2403741" y="34047"/>
                      <a:pt x="2372997" y="51783"/>
                    </a:cubicBezTo>
                    <a:lnTo>
                      <a:pt x="141556" y="1340310"/>
                    </a:lnTo>
                    <a:cubicBezTo>
                      <a:pt x="109457" y="1360243"/>
                      <a:pt x="83043" y="1388098"/>
                      <a:pt x="64866" y="1421223"/>
                    </a:cubicBezTo>
                    <a:lnTo>
                      <a:pt x="0" y="1383892"/>
                    </a:lnTo>
                    <a:cubicBezTo>
                      <a:pt x="18306" y="1350766"/>
                      <a:pt x="44759" y="1322861"/>
                      <a:pt x="76859" y="1302810"/>
                    </a:cubicBezTo>
                    <a:lnTo>
                      <a:pt x="2308301" y="14452"/>
                    </a:lnTo>
                    <a:cubicBezTo>
                      <a:pt x="2338875" y="-2440"/>
                      <a:pt x="2366409" y="-4298"/>
                      <a:pt x="2386004" y="7695"/>
                    </a:cubicBezTo>
                    <a:cubicBezTo>
                      <a:pt x="2405599" y="19688"/>
                      <a:pt x="2431782" y="34216"/>
                      <a:pt x="2450194" y="44689"/>
                    </a:cubicBezTo>
                    <a:close/>
                  </a:path>
                </a:pathLst>
              </a:custGeom>
              <a:solidFill>
                <a:srgbClr val="FFFFFF">
                  <a:alpha val="4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3" name="Forma Livre: Forma 4132">
                <a:extLst>
                  <a:ext uri="{FF2B5EF4-FFF2-40B4-BE49-F238E27FC236}">
                    <a16:creationId xmlns:a16="http://schemas.microsoft.com/office/drawing/2014/main" id="{DE08B4EB-1FAF-3013-E503-1642164B759A}"/>
                  </a:ext>
                </a:extLst>
              </p:cNvPr>
              <p:cNvSpPr/>
              <p:nvPr/>
            </p:nvSpPr>
            <p:spPr>
              <a:xfrm>
                <a:off x="11088706" y="1530081"/>
                <a:ext cx="75845" cy="97770"/>
              </a:xfrm>
              <a:custGeom>
                <a:avLst/>
                <a:gdLst>
                  <a:gd name="connsiteX0" fmla="*/ 37838 w 75845"/>
                  <a:gd name="connsiteY0" fmla="*/ 5118 h 97770"/>
                  <a:gd name="connsiteX1" fmla="*/ 0 w 75845"/>
                  <a:gd name="connsiteY1" fmla="*/ 70828 h 97770"/>
                  <a:gd name="connsiteX2" fmla="*/ 37838 w 75845"/>
                  <a:gd name="connsiteY2" fmla="*/ 92619 h 97770"/>
                  <a:gd name="connsiteX3" fmla="*/ 75845 w 75845"/>
                  <a:gd name="connsiteY3" fmla="*/ 27077 h 97770"/>
                  <a:gd name="connsiteX4" fmla="*/ 37838 w 75845"/>
                  <a:gd name="connsiteY4" fmla="*/ 5118 h 97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45" h="97770">
                    <a:moveTo>
                      <a:pt x="37838" y="5118"/>
                    </a:moveTo>
                    <a:cubicBezTo>
                      <a:pt x="15558" y="19810"/>
                      <a:pt x="1520" y="44176"/>
                      <a:pt x="0" y="70828"/>
                    </a:cubicBezTo>
                    <a:cubicBezTo>
                      <a:pt x="0" y="94983"/>
                      <a:pt x="16892" y="104612"/>
                      <a:pt x="37838" y="92619"/>
                    </a:cubicBezTo>
                    <a:cubicBezTo>
                      <a:pt x="60153" y="77998"/>
                      <a:pt x="74241" y="53699"/>
                      <a:pt x="75845" y="27077"/>
                    </a:cubicBezTo>
                    <a:cubicBezTo>
                      <a:pt x="75845" y="2922"/>
                      <a:pt x="58784" y="-6876"/>
                      <a:pt x="37838" y="5118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4" name="Forma Livre: Forma 4133">
                <a:extLst>
                  <a:ext uri="{FF2B5EF4-FFF2-40B4-BE49-F238E27FC236}">
                    <a16:creationId xmlns:a16="http://schemas.microsoft.com/office/drawing/2014/main" id="{C168F7B9-51F4-0A64-64F7-E7FB1C9BD6DC}"/>
                  </a:ext>
                </a:extLst>
              </p:cNvPr>
              <p:cNvSpPr/>
              <p:nvPr/>
            </p:nvSpPr>
            <p:spPr>
              <a:xfrm>
                <a:off x="11221309" y="1453729"/>
                <a:ext cx="75845" cy="97770"/>
              </a:xfrm>
              <a:custGeom>
                <a:avLst/>
                <a:gdLst>
                  <a:gd name="connsiteX0" fmla="*/ 37838 w 75845"/>
                  <a:gd name="connsiteY0" fmla="*/ 5118 h 97770"/>
                  <a:gd name="connsiteX1" fmla="*/ 0 w 75845"/>
                  <a:gd name="connsiteY1" fmla="*/ 70828 h 97770"/>
                  <a:gd name="connsiteX2" fmla="*/ 37838 w 75845"/>
                  <a:gd name="connsiteY2" fmla="*/ 92619 h 97770"/>
                  <a:gd name="connsiteX3" fmla="*/ 75845 w 75845"/>
                  <a:gd name="connsiteY3" fmla="*/ 27077 h 97770"/>
                  <a:gd name="connsiteX4" fmla="*/ 37838 w 75845"/>
                  <a:gd name="connsiteY4" fmla="*/ 5118 h 97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45" h="97770">
                    <a:moveTo>
                      <a:pt x="37838" y="5118"/>
                    </a:moveTo>
                    <a:cubicBezTo>
                      <a:pt x="15557" y="19810"/>
                      <a:pt x="1520" y="44176"/>
                      <a:pt x="0" y="70828"/>
                    </a:cubicBezTo>
                    <a:cubicBezTo>
                      <a:pt x="0" y="94983"/>
                      <a:pt x="16892" y="104612"/>
                      <a:pt x="37838" y="92619"/>
                    </a:cubicBezTo>
                    <a:cubicBezTo>
                      <a:pt x="60152" y="77999"/>
                      <a:pt x="74240" y="53699"/>
                      <a:pt x="75845" y="27077"/>
                    </a:cubicBezTo>
                    <a:cubicBezTo>
                      <a:pt x="75845" y="2922"/>
                      <a:pt x="58784" y="-6876"/>
                      <a:pt x="37838" y="5118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5" name="Forma Livre: Forma 4134">
                <a:extLst>
                  <a:ext uri="{FF2B5EF4-FFF2-40B4-BE49-F238E27FC236}">
                    <a16:creationId xmlns:a16="http://schemas.microsoft.com/office/drawing/2014/main" id="{5645E498-F2D6-2BAF-8219-9584D5A08EEF}"/>
                  </a:ext>
                </a:extLst>
              </p:cNvPr>
              <p:cNvSpPr/>
              <p:nvPr/>
            </p:nvSpPr>
            <p:spPr>
              <a:xfrm>
                <a:off x="11353911" y="1377376"/>
                <a:ext cx="75676" cy="97770"/>
              </a:xfrm>
              <a:custGeom>
                <a:avLst/>
                <a:gdLst>
                  <a:gd name="connsiteX0" fmla="*/ 37838 w 75676"/>
                  <a:gd name="connsiteY0" fmla="*/ 5118 h 97770"/>
                  <a:gd name="connsiteX1" fmla="*/ 0 w 75676"/>
                  <a:gd name="connsiteY1" fmla="*/ 70828 h 97770"/>
                  <a:gd name="connsiteX2" fmla="*/ 37838 w 75676"/>
                  <a:gd name="connsiteY2" fmla="*/ 92619 h 97770"/>
                  <a:gd name="connsiteX3" fmla="*/ 75676 w 75676"/>
                  <a:gd name="connsiteY3" fmla="*/ 27077 h 97770"/>
                  <a:gd name="connsiteX4" fmla="*/ 37838 w 75676"/>
                  <a:gd name="connsiteY4" fmla="*/ 5118 h 97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676" h="97770">
                    <a:moveTo>
                      <a:pt x="37838" y="5118"/>
                    </a:moveTo>
                    <a:cubicBezTo>
                      <a:pt x="15558" y="19810"/>
                      <a:pt x="1520" y="44176"/>
                      <a:pt x="0" y="70828"/>
                    </a:cubicBezTo>
                    <a:cubicBezTo>
                      <a:pt x="0" y="94983"/>
                      <a:pt x="16892" y="104612"/>
                      <a:pt x="37838" y="92619"/>
                    </a:cubicBezTo>
                    <a:cubicBezTo>
                      <a:pt x="60203" y="78076"/>
                      <a:pt x="74257" y="53716"/>
                      <a:pt x="75676" y="27077"/>
                    </a:cubicBezTo>
                    <a:cubicBezTo>
                      <a:pt x="75676" y="2922"/>
                      <a:pt x="58784" y="-6876"/>
                      <a:pt x="37838" y="5118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6" name="Forma Livre: Forma 4135">
                <a:extLst>
                  <a:ext uri="{FF2B5EF4-FFF2-40B4-BE49-F238E27FC236}">
                    <a16:creationId xmlns:a16="http://schemas.microsoft.com/office/drawing/2014/main" id="{88AF89AE-CC44-ECA3-119A-5AAB54E3E694}"/>
                  </a:ext>
                </a:extLst>
              </p:cNvPr>
              <p:cNvSpPr/>
              <p:nvPr/>
            </p:nvSpPr>
            <p:spPr>
              <a:xfrm>
                <a:off x="9056928" y="1464083"/>
                <a:ext cx="2448504" cy="1702213"/>
              </a:xfrm>
              <a:custGeom>
                <a:avLst/>
                <a:gdLst>
                  <a:gd name="connsiteX0" fmla="*/ 0 w 2448504"/>
                  <a:gd name="connsiteY0" fmla="*/ 1413697 h 1702213"/>
                  <a:gd name="connsiteX1" fmla="*/ 0 w 2448504"/>
                  <a:gd name="connsiteY1" fmla="*/ 1702213 h 1702213"/>
                  <a:gd name="connsiteX2" fmla="*/ 2448505 w 2448504"/>
                  <a:gd name="connsiteY2" fmla="*/ 288854 h 1702213"/>
                  <a:gd name="connsiteX3" fmla="*/ 2448505 w 2448504"/>
                  <a:gd name="connsiteY3" fmla="*/ 0 h 1702213"/>
                  <a:gd name="connsiteX4" fmla="*/ 0 w 2448504"/>
                  <a:gd name="connsiteY4" fmla="*/ 1413697 h 1702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8504" h="1702213">
                    <a:moveTo>
                      <a:pt x="0" y="1413697"/>
                    </a:moveTo>
                    <a:lnTo>
                      <a:pt x="0" y="1702213"/>
                    </a:lnTo>
                    <a:lnTo>
                      <a:pt x="2448505" y="288854"/>
                    </a:lnTo>
                    <a:lnTo>
                      <a:pt x="2448505" y="0"/>
                    </a:lnTo>
                    <a:lnTo>
                      <a:pt x="0" y="1413697"/>
                    </a:lnTo>
                    <a:close/>
                  </a:path>
                </a:pathLst>
              </a:custGeom>
              <a:solidFill>
                <a:srgbClr val="EBEBEB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7" name="Forma Livre: Forma 4136">
                <a:extLst>
                  <a:ext uri="{FF2B5EF4-FFF2-40B4-BE49-F238E27FC236}">
                    <a16:creationId xmlns:a16="http://schemas.microsoft.com/office/drawing/2014/main" id="{5F1C237D-DD12-022C-57D7-80502E78A30C}"/>
                  </a:ext>
                </a:extLst>
              </p:cNvPr>
              <p:cNvSpPr/>
              <p:nvPr/>
            </p:nvSpPr>
            <p:spPr>
              <a:xfrm>
                <a:off x="9155240" y="2748893"/>
                <a:ext cx="250847" cy="288516"/>
              </a:xfrm>
              <a:custGeom>
                <a:avLst/>
                <a:gdLst>
                  <a:gd name="connsiteX0" fmla="*/ 0 w 250847"/>
                  <a:gd name="connsiteY0" fmla="*/ 144089 h 288516"/>
                  <a:gd name="connsiteX1" fmla="*/ 250847 w 250847"/>
                  <a:gd name="connsiteY1" fmla="*/ 0 h 288516"/>
                  <a:gd name="connsiteX2" fmla="*/ 250847 w 250847"/>
                  <a:gd name="connsiteY2" fmla="*/ 143751 h 288516"/>
                  <a:gd name="connsiteX3" fmla="*/ 0 w 250847"/>
                  <a:gd name="connsiteY3" fmla="*/ 288516 h 288516"/>
                  <a:gd name="connsiteX4" fmla="*/ 0 w 250847"/>
                  <a:gd name="connsiteY4" fmla="*/ 144089 h 288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847" h="288516">
                    <a:moveTo>
                      <a:pt x="0" y="144089"/>
                    </a:moveTo>
                    <a:lnTo>
                      <a:pt x="250847" y="0"/>
                    </a:lnTo>
                    <a:lnTo>
                      <a:pt x="250847" y="143751"/>
                    </a:lnTo>
                    <a:lnTo>
                      <a:pt x="0" y="288516"/>
                    </a:lnTo>
                    <a:lnTo>
                      <a:pt x="0" y="14408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8" name="Forma Livre: Forma 4137">
                <a:extLst>
                  <a:ext uri="{FF2B5EF4-FFF2-40B4-BE49-F238E27FC236}">
                    <a16:creationId xmlns:a16="http://schemas.microsoft.com/office/drawing/2014/main" id="{E4E411F8-299F-4C61-5A4D-75F6453FFBF5}"/>
                  </a:ext>
                </a:extLst>
              </p:cNvPr>
              <p:cNvSpPr/>
              <p:nvPr/>
            </p:nvSpPr>
            <p:spPr>
              <a:xfrm>
                <a:off x="9468081" y="2640108"/>
                <a:ext cx="125170" cy="129055"/>
              </a:xfrm>
              <a:custGeom>
                <a:avLst/>
                <a:gdLst>
                  <a:gd name="connsiteX0" fmla="*/ 0 w 125170"/>
                  <a:gd name="connsiteY0" fmla="*/ 72298 h 129055"/>
                  <a:gd name="connsiteX1" fmla="*/ 0 w 125170"/>
                  <a:gd name="connsiteY1" fmla="*/ 129055 h 129055"/>
                  <a:gd name="connsiteX2" fmla="*/ 125170 w 125170"/>
                  <a:gd name="connsiteY2" fmla="*/ 56757 h 129055"/>
                  <a:gd name="connsiteX3" fmla="*/ 125170 w 125170"/>
                  <a:gd name="connsiteY3" fmla="*/ 0 h 129055"/>
                  <a:gd name="connsiteX4" fmla="*/ 0 w 125170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70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170" y="56757"/>
                    </a:lnTo>
                    <a:lnTo>
                      <a:pt x="125170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39" name="Forma Livre: Forma 4138">
                <a:extLst>
                  <a:ext uri="{FF2B5EF4-FFF2-40B4-BE49-F238E27FC236}">
                    <a16:creationId xmlns:a16="http://schemas.microsoft.com/office/drawing/2014/main" id="{1F36F860-1F2E-0615-F72C-219B2FEB60B9}"/>
                  </a:ext>
                </a:extLst>
              </p:cNvPr>
              <p:cNvSpPr/>
              <p:nvPr/>
            </p:nvSpPr>
            <p:spPr>
              <a:xfrm>
                <a:off x="9468081" y="2727947"/>
                <a:ext cx="125170" cy="128886"/>
              </a:xfrm>
              <a:custGeom>
                <a:avLst/>
                <a:gdLst>
                  <a:gd name="connsiteX0" fmla="*/ 0 w 125170"/>
                  <a:gd name="connsiteY0" fmla="*/ 72129 h 128886"/>
                  <a:gd name="connsiteX1" fmla="*/ 0 w 125170"/>
                  <a:gd name="connsiteY1" fmla="*/ 128887 h 128886"/>
                  <a:gd name="connsiteX2" fmla="*/ 125170 w 125170"/>
                  <a:gd name="connsiteY2" fmla="*/ 56757 h 128886"/>
                  <a:gd name="connsiteX3" fmla="*/ 125170 w 125170"/>
                  <a:gd name="connsiteY3" fmla="*/ 0 h 128886"/>
                  <a:gd name="connsiteX4" fmla="*/ 0 w 125170"/>
                  <a:gd name="connsiteY4" fmla="*/ 72129 h 128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70" h="128886">
                    <a:moveTo>
                      <a:pt x="0" y="72129"/>
                    </a:moveTo>
                    <a:lnTo>
                      <a:pt x="0" y="128887"/>
                    </a:lnTo>
                    <a:lnTo>
                      <a:pt x="125170" y="56757"/>
                    </a:lnTo>
                    <a:lnTo>
                      <a:pt x="125170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0" name="Forma Livre: Forma 4139">
                <a:extLst>
                  <a:ext uri="{FF2B5EF4-FFF2-40B4-BE49-F238E27FC236}">
                    <a16:creationId xmlns:a16="http://schemas.microsoft.com/office/drawing/2014/main" id="{04CEF63E-3D31-0FDD-709A-3BA5C990CCA9}"/>
                  </a:ext>
                </a:extLst>
              </p:cNvPr>
              <p:cNvSpPr/>
              <p:nvPr/>
            </p:nvSpPr>
            <p:spPr>
              <a:xfrm>
                <a:off x="9655752" y="2531830"/>
                <a:ext cx="125001" cy="129055"/>
              </a:xfrm>
              <a:custGeom>
                <a:avLst/>
                <a:gdLst>
                  <a:gd name="connsiteX0" fmla="*/ 0 w 125001"/>
                  <a:gd name="connsiteY0" fmla="*/ 72129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1" name="Forma Livre: Forma 4140">
                <a:extLst>
                  <a:ext uri="{FF2B5EF4-FFF2-40B4-BE49-F238E27FC236}">
                    <a16:creationId xmlns:a16="http://schemas.microsoft.com/office/drawing/2014/main" id="{CDFA2642-3E82-4D58-7625-53E49F656A2B}"/>
                  </a:ext>
                </a:extLst>
              </p:cNvPr>
              <p:cNvSpPr/>
              <p:nvPr/>
            </p:nvSpPr>
            <p:spPr>
              <a:xfrm>
                <a:off x="9655752" y="2619500"/>
                <a:ext cx="125001" cy="129055"/>
              </a:xfrm>
              <a:custGeom>
                <a:avLst/>
                <a:gdLst>
                  <a:gd name="connsiteX0" fmla="*/ 0 w 125001"/>
                  <a:gd name="connsiteY0" fmla="*/ 72298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2" name="Forma Livre: Forma 4141">
                <a:extLst>
                  <a:ext uri="{FF2B5EF4-FFF2-40B4-BE49-F238E27FC236}">
                    <a16:creationId xmlns:a16="http://schemas.microsoft.com/office/drawing/2014/main" id="{2B61CAE4-4617-6234-B74B-837A5EC67174}"/>
                  </a:ext>
                </a:extLst>
              </p:cNvPr>
              <p:cNvSpPr/>
              <p:nvPr/>
            </p:nvSpPr>
            <p:spPr>
              <a:xfrm>
                <a:off x="9843423" y="2423383"/>
                <a:ext cx="125001" cy="129055"/>
              </a:xfrm>
              <a:custGeom>
                <a:avLst/>
                <a:gdLst>
                  <a:gd name="connsiteX0" fmla="*/ 0 w 125001"/>
                  <a:gd name="connsiteY0" fmla="*/ 72298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3" name="Forma Livre: Forma 4142">
                <a:extLst>
                  <a:ext uri="{FF2B5EF4-FFF2-40B4-BE49-F238E27FC236}">
                    <a16:creationId xmlns:a16="http://schemas.microsoft.com/office/drawing/2014/main" id="{AE809705-D06F-2AA0-EBF5-B1EC80C2253F}"/>
                  </a:ext>
                </a:extLst>
              </p:cNvPr>
              <p:cNvSpPr/>
              <p:nvPr/>
            </p:nvSpPr>
            <p:spPr>
              <a:xfrm>
                <a:off x="9843423" y="2511222"/>
                <a:ext cx="125001" cy="129055"/>
              </a:xfrm>
              <a:custGeom>
                <a:avLst/>
                <a:gdLst>
                  <a:gd name="connsiteX0" fmla="*/ 0 w 125001"/>
                  <a:gd name="connsiteY0" fmla="*/ 72129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4" name="Forma Livre: Forma 4143">
                <a:extLst>
                  <a:ext uri="{FF2B5EF4-FFF2-40B4-BE49-F238E27FC236}">
                    <a16:creationId xmlns:a16="http://schemas.microsoft.com/office/drawing/2014/main" id="{2D181118-7B42-0978-4157-9D71D78220A9}"/>
                  </a:ext>
                </a:extLst>
              </p:cNvPr>
              <p:cNvSpPr/>
              <p:nvPr/>
            </p:nvSpPr>
            <p:spPr>
              <a:xfrm>
                <a:off x="10406266" y="2098380"/>
                <a:ext cx="125170" cy="129055"/>
              </a:xfrm>
              <a:custGeom>
                <a:avLst/>
                <a:gdLst>
                  <a:gd name="connsiteX0" fmla="*/ 0 w 125170"/>
                  <a:gd name="connsiteY0" fmla="*/ 72298 h 129055"/>
                  <a:gd name="connsiteX1" fmla="*/ 0 w 125170"/>
                  <a:gd name="connsiteY1" fmla="*/ 129055 h 129055"/>
                  <a:gd name="connsiteX2" fmla="*/ 125170 w 125170"/>
                  <a:gd name="connsiteY2" fmla="*/ 56926 h 129055"/>
                  <a:gd name="connsiteX3" fmla="*/ 125170 w 125170"/>
                  <a:gd name="connsiteY3" fmla="*/ 0 h 129055"/>
                  <a:gd name="connsiteX4" fmla="*/ 0 w 125170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70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170" y="56926"/>
                    </a:lnTo>
                    <a:lnTo>
                      <a:pt x="125170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5" name="Forma Livre: Forma 4144">
                <a:extLst>
                  <a:ext uri="{FF2B5EF4-FFF2-40B4-BE49-F238E27FC236}">
                    <a16:creationId xmlns:a16="http://schemas.microsoft.com/office/drawing/2014/main" id="{5D0AA061-ECE9-A5C2-2D6F-DD59297688D3}"/>
                  </a:ext>
                </a:extLst>
              </p:cNvPr>
              <p:cNvSpPr/>
              <p:nvPr/>
            </p:nvSpPr>
            <p:spPr>
              <a:xfrm>
                <a:off x="10406266" y="2186219"/>
                <a:ext cx="125170" cy="129055"/>
              </a:xfrm>
              <a:custGeom>
                <a:avLst/>
                <a:gdLst>
                  <a:gd name="connsiteX0" fmla="*/ 0 w 125170"/>
                  <a:gd name="connsiteY0" fmla="*/ 72129 h 129055"/>
                  <a:gd name="connsiteX1" fmla="*/ 0 w 125170"/>
                  <a:gd name="connsiteY1" fmla="*/ 129055 h 129055"/>
                  <a:gd name="connsiteX2" fmla="*/ 125170 w 125170"/>
                  <a:gd name="connsiteY2" fmla="*/ 56757 h 129055"/>
                  <a:gd name="connsiteX3" fmla="*/ 125170 w 125170"/>
                  <a:gd name="connsiteY3" fmla="*/ 0 h 129055"/>
                  <a:gd name="connsiteX4" fmla="*/ 0 w 125170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70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170" y="56757"/>
                    </a:lnTo>
                    <a:lnTo>
                      <a:pt x="125170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6" name="Forma Livre: Forma 4145">
                <a:extLst>
                  <a:ext uri="{FF2B5EF4-FFF2-40B4-BE49-F238E27FC236}">
                    <a16:creationId xmlns:a16="http://schemas.microsoft.com/office/drawing/2014/main" id="{144DD2F9-E426-A4BF-A3E7-D0787D6C04E7}"/>
                  </a:ext>
                </a:extLst>
              </p:cNvPr>
              <p:cNvSpPr/>
              <p:nvPr/>
            </p:nvSpPr>
            <p:spPr>
              <a:xfrm>
                <a:off x="10593937" y="1990102"/>
                <a:ext cx="125169" cy="129055"/>
              </a:xfrm>
              <a:custGeom>
                <a:avLst/>
                <a:gdLst>
                  <a:gd name="connsiteX0" fmla="*/ 0 w 125169"/>
                  <a:gd name="connsiteY0" fmla="*/ 72129 h 129055"/>
                  <a:gd name="connsiteX1" fmla="*/ 0 w 125169"/>
                  <a:gd name="connsiteY1" fmla="*/ 129055 h 129055"/>
                  <a:gd name="connsiteX2" fmla="*/ 125170 w 125169"/>
                  <a:gd name="connsiteY2" fmla="*/ 56757 h 129055"/>
                  <a:gd name="connsiteX3" fmla="*/ 125170 w 125169"/>
                  <a:gd name="connsiteY3" fmla="*/ 0 h 129055"/>
                  <a:gd name="connsiteX4" fmla="*/ 0 w 125169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69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170" y="56757"/>
                    </a:lnTo>
                    <a:lnTo>
                      <a:pt x="125170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7" name="Forma Livre: Forma 4146">
                <a:extLst>
                  <a:ext uri="{FF2B5EF4-FFF2-40B4-BE49-F238E27FC236}">
                    <a16:creationId xmlns:a16="http://schemas.microsoft.com/office/drawing/2014/main" id="{C15FEB20-1B1C-4F7C-DEBB-CCD2B7863296}"/>
                  </a:ext>
                </a:extLst>
              </p:cNvPr>
              <p:cNvSpPr/>
              <p:nvPr/>
            </p:nvSpPr>
            <p:spPr>
              <a:xfrm>
                <a:off x="10593937" y="2077772"/>
                <a:ext cx="125169" cy="129055"/>
              </a:xfrm>
              <a:custGeom>
                <a:avLst/>
                <a:gdLst>
                  <a:gd name="connsiteX0" fmla="*/ 0 w 125169"/>
                  <a:gd name="connsiteY0" fmla="*/ 72298 h 129055"/>
                  <a:gd name="connsiteX1" fmla="*/ 0 w 125169"/>
                  <a:gd name="connsiteY1" fmla="*/ 129055 h 129055"/>
                  <a:gd name="connsiteX2" fmla="*/ 125170 w 125169"/>
                  <a:gd name="connsiteY2" fmla="*/ 56926 h 129055"/>
                  <a:gd name="connsiteX3" fmla="*/ 125170 w 125169"/>
                  <a:gd name="connsiteY3" fmla="*/ 0 h 129055"/>
                  <a:gd name="connsiteX4" fmla="*/ 0 w 125169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169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170" y="56926"/>
                    </a:lnTo>
                    <a:lnTo>
                      <a:pt x="125170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8" name="Forma Livre: Forma 4147">
                <a:extLst>
                  <a:ext uri="{FF2B5EF4-FFF2-40B4-BE49-F238E27FC236}">
                    <a16:creationId xmlns:a16="http://schemas.microsoft.com/office/drawing/2014/main" id="{52DB9907-13AD-EEEA-4634-02750A848E4B}"/>
                  </a:ext>
                </a:extLst>
              </p:cNvPr>
              <p:cNvSpPr/>
              <p:nvPr/>
            </p:nvSpPr>
            <p:spPr>
              <a:xfrm>
                <a:off x="10781608" y="1881655"/>
                <a:ext cx="125001" cy="129055"/>
              </a:xfrm>
              <a:custGeom>
                <a:avLst/>
                <a:gdLst>
                  <a:gd name="connsiteX0" fmla="*/ 0 w 125001"/>
                  <a:gd name="connsiteY0" fmla="*/ 72298 h 129055"/>
                  <a:gd name="connsiteX1" fmla="*/ 0 w 125001"/>
                  <a:gd name="connsiteY1" fmla="*/ 129055 h 129055"/>
                  <a:gd name="connsiteX2" fmla="*/ 125001 w 125001"/>
                  <a:gd name="connsiteY2" fmla="*/ 56926 h 129055"/>
                  <a:gd name="connsiteX3" fmla="*/ 125001 w 125001"/>
                  <a:gd name="connsiteY3" fmla="*/ 0 h 129055"/>
                  <a:gd name="connsiteX4" fmla="*/ 0 w 125001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001" y="56926"/>
                    </a:lnTo>
                    <a:lnTo>
                      <a:pt x="125001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49" name="Forma Livre: Forma 4148">
                <a:extLst>
                  <a:ext uri="{FF2B5EF4-FFF2-40B4-BE49-F238E27FC236}">
                    <a16:creationId xmlns:a16="http://schemas.microsoft.com/office/drawing/2014/main" id="{7E3F3634-1227-A391-B3D0-168777E6EC64}"/>
                  </a:ext>
                </a:extLst>
              </p:cNvPr>
              <p:cNvSpPr/>
              <p:nvPr/>
            </p:nvSpPr>
            <p:spPr>
              <a:xfrm>
                <a:off x="10781608" y="1969493"/>
                <a:ext cx="125001" cy="129055"/>
              </a:xfrm>
              <a:custGeom>
                <a:avLst/>
                <a:gdLst>
                  <a:gd name="connsiteX0" fmla="*/ 0 w 125001"/>
                  <a:gd name="connsiteY0" fmla="*/ 72129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50" name="Forma Livre: Forma 4149">
                <a:extLst>
                  <a:ext uri="{FF2B5EF4-FFF2-40B4-BE49-F238E27FC236}">
                    <a16:creationId xmlns:a16="http://schemas.microsoft.com/office/drawing/2014/main" id="{8A45AB15-6B85-FEFA-FEDD-D6FE3C6BFDFE}"/>
                  </a:ext>
                </a:extLst>
              </p:cNvPr>
              <p:cNvSpPr/>
              <p:nvPr/>
            </p:nvSpPr>
            <p:spPr>
              <a:xfrm>
                <a:off x="10030925" y="2206827"/>
                <a:ext cx="312841" cy="325003"/>
              </a:xfrm>
              <a:custGeom>
                <a:avLst/>
                <a:gdLst>
                  <a:gd name="connsiteX0" fmla="*/ 0 w 312841"/>
                  <a:gd name="connsiteY0" fmla="*/ 180576 h 325003"/>
                  <a:gd name="connsiteX1" fmla="*/ 312841 w 312841"/>
                  <a:gd name="connsiteY1" fmla="*/ 0 h 325003"/>
                  <a:gd name="connsiteX2" fmla="*/ 312841 w 312841"/>
                  <a:gd name="connsiteY2" fmla="*/ 144427 h 325003"/>
                  <a:gd name="connsiteX3" fmla="*/ 169 w 312841"/>
                  <a:gd name="connsiteY3" fmla="*/ 325003 h 325003"/>
                  <a:gd name="connsiteX4" fmla="*/ 0 w 312841"/>
                  <a:gd name="connsiteY4" fmla="*/ 180576 h 325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841" h="325003">
                    <a:moveTo>
                      <a:pt x="0" y="180576"/>
                    </a:moveTo>
                    <a:lnTo>
                      <a:pt x="312841" y="0"/>
                    </a:lnTo>
                    <a:lnTo>
                      <a:pt x="312841" y="144427"/>
                    </a:lnTo>
                    <a:lnTo>
                      <a:pt x="169" y="325003"/>
                    </a:lnTo>
                    <a:lnTo>
                      <a:pt x="0" y="180576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51" name="Forma Livre: Forma 4150">
                <a:extLst>
                  <a:ext uri="{FF2B5EF4-FFF2-40B4-BE49-F238E27FC236}">
                    <a16:creationId xmlns:a16="http://schemas.microsoft.com/office/drawing/2014/main" id="{403A26E5-98E0-7675-4EB5-0E15003A08C4}"/>
                  </a:ext>
                </a:extLst>
              </p:cNvPr>
              <p:cNvSpPr/>
              <p:nvPr/>
            </p:nvSpPr>
            <p:spPr>
              <a:xfrm>
                <a:off x="10969279" y="1701585"/>
                <a:ext cx="250847" cy="288516"/>
              </a:xfrm>
              <a:custGeom>
                <a:avLst/>
                <a:gdLst>
                  <a:gd name="connsiteX0" fmla="*/ 0 w 250847"/>
                  <a:gd name="connsiteY0" fmla="*/ 144089 h 288516"/>
                  <a:gd name="connsiteX1" fmla="*/ 250847 w 250847"/>
                  <a:gd name="connsiteY1" fmla="*/ 0 h 288516"/>
                  <a:gd name="connsiteX2" fmla="*/ 250847 w 250847"/>
                  <a:gd name="connsiteY2" fmla="*/ 143752 h 288516"/>
                  <a:gd name="connsiteX3" fmla="*/ 0 w 250847"/>
                  <a:gd name="connsiteY3" fmla="*/ 288516 h 288516"/>
                  <a:gd name="connsiteX4" fmla="*/ 0 w 250847"/>
                  <a:gd name="connsiteY4" fmla="*/ 144089 h 288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847" h="288516">
                    <a:moveTo>
                      <a:pt x="0" y="144089"/>
                    </a:moveTo>
                    <a:lnTo>
                      <a:pt x="250847" y="0"/>
                    </a:lnTo>
                    <a:lnTo>
                      <a:pt x="250847" y="143752"/>
                    </a:lnTo>
                    <a:lnTo>
                      <a:pt x="0" y="288516"/>
                    </a:lnTo>
                    <a:lnTo>
                      <a:pt x="0" y="14408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52" name="Forma Livre: Forma 4151">
                <a:extLst>
                  <a:ext uri="{FF2B5EF4-FFF2-40B4-BE49-F238E27FC236}">
                    <a16:creationId xmlns:a16="http://schemas.microsoft.com/office/drawing/2014/main" id="{22DAF085-7AD9-D005-8D28-6AEDF1C27932}"/>
                  </a:ext>
                </a:extLst>
              </p:cNvPr>
              <p:cNvSpPr/>
              <p:nvPr/>
            </p:nvSpPr>
            <p:spPr>
              <a:xfrm>
                <a:off x="11282120" y="1592800"/>
                <a:ext cx="125001" cy="129055"/>
              </a:xfrm>
              <a:custGeom>
                <a:avLst/>
                <a:gdLst>
                  <a:gd name="connsiteX0" fmla="*/ 0 w 125001"/>
                  <a:gd name="connsiteY0" fmla="*/ 72298 h 129055"/>
                  <a:gd name="connsiteX1" fmla="*/ 0 w 125001"/>
                  <a:gd name="connsiteY1" fmla="*/ 129055 h 129055"/>
                  <a:gd name="connsiteX2" fmla="*/ 125001 w 125001"/>
                  <a:gd name="connsiteY2" fmla="*/ 56926 h 129055"/>
                  <a:gd name="connsiteX3" fmla="*/ 125001 w 125001"/>
                  <a:gd name="connsiteY3" fmla="*/ 0 h 129055"/>
                  <a:gd name="connsiteX4" fmla="*/ 0 w 125001"/>
                  <a:gd name="connsiteY4" fmla="*/ 72298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298"/>
                    </a:moveTo>
                    <a:lnTo>
                      <a:pt x="0" y="129055"/>
                    </a:lnTo>
                    <a:lnTo>
                      <a:pt x="125001" y="56926"/>
                    </a:lnTo>
                    <a:lnTo>
                      <a:pt x="125001" y="0"/>
                    </a:lnTo>
                    <a:lnTo>
                      <a:pt x="0" y="72298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53" name="Forma Livre: Forma 4152">
                <a:extLst>
                  <a:ext uri="{FF2B5EF4-FFF2-40B4-BE49-F238E27FC236}">
                    <a16:creationId xmlns:a16="http://schemas.microsoft.com/office/drawing/2014/main" id="{583601AE-47D2-1185-F539-E9C05125E9B8}"/>
                  </a:ext>
                </a:extLst>
              </p:cNvPr>
              <p:cNvSpPr/>
              <p:nvPr/>
            </p:nvSpPr>
            <p:spPr>
              <a:xfrm>
                <a:off x="11282120" y="1680639"/>
                <a:ext cx="125001" cy="129055"/>
              </a:xfrm>
              <a:custGeom>
                <a:avLst/>
                <a:gdLst>
                  <a:gd name="connsiteX0" fmla="*/ 0 w 125001"/>
                  <a:gd name="connsiteY0" fmla="*/ 72129 h 129055"/>
                  <a:gd name="connsiteX1" fmla="*/ 0 w 125001"/>
                  <a:gd name="connsiteY1" fmla="*/ 129055 h 129055"/>
                  <a:gd name="connsiteX2" fmla="*/ 125001 w 125001"/>
                  <a:gd name="connsiteY2" fmla="*/ 56757 h 129055"/>
                  <a:gd name="connsiteX3" fmla="*/ 125001 w 125001"/>
                  <a:gd name="connsiteY3" fmla="*/ 0 h 129055"/>
                  <a:gd name="connsiteX4" fmla="*/ 0 w 125001"/>
                  <a:gd name="connsiteY4" fmla="*/ 72129 h 1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01" h="129055">
                    <a:moveTo>
                      <a:pt x="0" y="72129"/>
                    </a:moveTo>
                    <a:lnTo>
                      <a:pt x="0" y="129055"/>
                    </a:lnTo>
                    <a:lnTo>
                      <a:pt x="125001" y="56757"/>
                    </a:lnTo>
                    <a:lnTo>
                      <a:pt x="125001" y="0"/>
                    </a:lnTo>
                    <a:lnTo>
                      <a:pt x="0" y="72129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54" name="Forma Livre: Forma 4153">
                <a:extLst>
                  <a:ext uri="{FF2B5EF4-FFF2-40B4-BE49-F238E27FC236}">
                    <a16:creationId xmlns:a16="http://schemas.microsoft.com/office/drawing/2014/main" id="{EFA0033B-C23C-955E-AD56-0493F4729FD4}"/>
                  </a:ext>
                </a:extLst>
              </p:cNvPr>
              <p:cNvSpPr/>
              <p:nvPr/>
            </p:nvSpPr>
            <p:spPr>
              <a:xfrm>
                <a:off x="8992232" y="2841124"/>
                <a:ext cx="64696" cy="325172"/>
              </a:xfrm>
              <a:custGeom>
                <a:avLst/>
                <a:gdLst>
                  <a:gd name="connsiteX0" fmla="*/ 64697 w 64696"/>
                  <a:gd name="connsiteY0" fmla="*/ 36656 h 325172"/>
                  <a:gd name="connsiteX1" fmla="*/ 0 w 64696"/>
                  <a:gd name="connsiteY1" fmla="*/ 0 h 325172"/>
                  <a:gd name="connsiteX2" fmla="*/ 0 w 64696"/>
                  <a:gd name="connsiteY2" fmla="*/ 289023 h 325172"/>
                  <a:gd name="connsiteX3" fmla="*/ 64697 w 64696"/>
                  <a:gd name="connsiteY3" fmla="*/ 325172 h 325172"/>
                  <a:gd name="connsiteX4" fmla="*/ 64697 w 64696"/>
                  <a:gd name="connsiteY4" fmla="*/ 36656 h 325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696" h="325172">
                    <a:moveTo>
                      <a:pt x="64697" y="36656"/>
                    </a:moveTo>
                    <a:lnTo>
                      <a:pt x="0" y="0"/>
                    </a:lnTo>
                    <a:lnTo>
                      <a:pt x="0" y="289023"/>
                    </a:lnTo>
                    <a:lnTo>
                      <a:pt x="64697" y="325172"/>
                    </a:lnTo>
                    <a:lnTo>
                      <a:pt x="64697" y="36656"/>
                    </a:lnTo>
                    <a:close/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4155" name="Gráfico 1">
                <a:extLst>
                  <a:ext uri="{FF2B5EF4-FFF2-40B4-BE49-F238E27FC236}">
                    <a16:creationId xmlns:a16="http://schemas.microsoft.com/office/drawing/2014/main" id="{0F94FFA3-BF52-2C4F-B186-08D9E2B03869}"/>
                  </a:ext>
                </a:extLst>
              </p:cNvPr>
              <p:cNvGrpSpPr/>
              <p:nvPr/>
            </p:nvGrpSpPr>
            <p:grpSpPr>
              <a:xfrm>
                <a:off x="9149328" y="1872871"/>
                <a:ext cx="2260327" cy="3136011"/>
                <a:chOff x="9149328" y="1872871"/>
                <a:chExt cx="2260327" cy="3136011"/>
              </a:xfrm>
            </p:grpSpPr>
            <p:sp>
              <p:nvSpPr>
                <p:cNvPr id="4156" name="Forma Livre: Forma 4155">
                  <a:extLst>
                    <a:ext uri="{FF2B5EF4-FFF2-40B4-BE49-F238E27FC236}">
                      <a16:creationId xmlns:a16="http://schemas.microsoft.com/office/drawing/2014/main" id="{DA621AB5-A035-0335-DC09-D23EBB12B75E}"/>
                    </a:ext>
                  </a:extLst>
                </p:cNvPr>
                <p:cNvSpPr/>
                <p:nvPr/>
              </p:nvSpPr>
              <p:spPr>
                <a:xfrm>
                  <a:off x="9436831" y="2987071"/>
                  <a:ext cx="280408" cy="291557"/>
                </a:xfrm>
                <a:custGeom>
                  <a:avLst/>
                  <a:gdLst>
                    <a:gd name="connsiteX0" fmla="*/ 0 w 280408"/>
                    <a:gd name="connsiteY0" fmla="*/ 161995 h 291557"/>
                    <a:gd name="connsiteX1" fmla="*/ 280408 w 280408"/>
                    <a:gd name="connsiteY1" fmla="*/ 0 h 291557"/>
                    <a:gd name="connsiteX2" fmla="*/ 280408 w 280408"/>
                    <a:gd name="connsiteY2" fmla="*/ 129393 h 291557"/>
                    <a:gd name="connsiteX3" fmla="*/ 0 w 280408"/>
                    <a:gd name="connsiteY3" fmla="*/ 291557 h 291557"/>
                    <a:gd name="connsiteX4" fmla="*/ 0 w 280408"/>
                    <a:gd name="connsiteY4" fmla="*/ 161995 h 291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408" h="291557">
                      <a:moveTo>
                        <a:pt x="0" y="161995"/>
                      </a:moveTo>
                      <a:lnTo>
                        <a:pt x="280408" y="0"/>
                      </a:lnTo>
                      <a:lnTo>
                        <a:pt x="280408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57" name="Forma Livre: Forma 4156">
                  <a:extLst>
                    <a:ext uri="{FF2B5EF4-FFF2-40B4-BE49-F238E27FC236}">
                      <a16:creationId xmlns:a16="http://schemas.microsoft.com/office/drawing/2014/main" id="{83EF0CAC-EBF0-3745-81D8-36ABB5AB9E95}"/>
                    </a:ext>
                  </a:extLst>
                </p:cNvPr>
                <p:cNvSpPr/>
                <p:nvPr/>
              </p:nvSpPr>
              <p:spPr>
                <a:xfrm>
                  <a:off x="9436831" y="4024413"/>
                  <a:ext cx="280408" cy="291388"/>
                </a:xfrm>
                <a:custGeom>
                  <a:avLst/>
                  <a:gdLst>
                    <a:gd name="connsiteX0" fmla="*/ 0 w 280408"/>
                    <a:gd name="connsiteY0" fmla="*/ 161826 h 291388"/>
                    <a:gd name="connsiteX1" fmla="*/ 280408 w 280408"/>
                    <a:gd name="connsiteY1" fmla="*/ 0 h 291388"/>
                    <a:gd name="connsiteX2" fmla="*/ 280408 w 280408"/>
                    <a:gd name="connsiteY2" fmla="*/ 129224 h 291388"/>
                    <a:gd name="connsiteX3" fmla="*/ 0 w 280408"/>
                    <a:gd name="connsiteY3" fmla="*/ 291388 h 291388"/>
                    <a:gd name="connsiteX4" fmla="*/ 0 w 280408"/>
                    <a:gd name="connsiteY4" fmla="*/ 161826 h 29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408" h="291388">
                      <a:moveTo>
                        <a:pt x="0" y="161826"/>
                      </a:moveTo>
                      <a:lnTo>
                        <a:pt x="280408" y="0"/>
                      </a:lnTo>
                      <a:lnTo>
                        <a:pt x="280408" y="129224"/>
                      </a:lnTo>
                      <a:lnTo>
                        <a:pt x="0" y="291388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58" name="Forma Livre: Forma 4157">
                  <a:extLst>
                    <a:ext uri="{FF2B5EF4-FFF2-40B4-BE49-F238E27FC236}">
                      <a16:creationId xmlns:a16="http://schemas.microsoft.com/office/drawing/2014/main" id="{44208518-9DFA-F258-E922-937A7A91A7FC}"/>
                    </a:ext>
                  </a:extLst>
                </p:cNvPr>
                <p:cNvSpPr/>
                <p:nvPr/>
              </p:nvSpPr>
              <p:spPr>
                <a:xfrm>
                  <a:off x="9436831" y="4153975"/>
                  <a:ext cx="280408" cy="291556"/>
                </a:xfrm>
                <a:custGeom>
                  <a:avLst/>
                  <a:gdLst>
                    <a:gd name="connsiteX0" fmla="*/ 0 w 280408"/>
                    <a:gd name="connsiteY0" fmla="*/ 161995 h 291556"/>
                    <a:gd name="connsiteX1" fmla="*/ 280408 w 280408"/>
                    <a:gd name="connsiteY1" fmla="*/ 0 h 291556"/>
                    <a:gd name="connsiteX2" fmla="*/ 280408 w 280408"/>
                    <a:gd name="connsiteY2" fmla="*/ 129393 h 291556"/>
                    <a:gd name="connsiteX3" fmla="*/ 0 w 280408"/>
                    <a:gd name="connsiteY3" fmla="*/ 291557 h 291556"/>
                    <a:gd name="connsiteX4" fmla="*/ 0 w 280408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408" h="291556">
                      <a:moveTo>
                        <a:pt x="0" y="161995"/>
                      </a:moveTo>
                      <a:lnTo>
                        <a:pt x="280408" y="0"/>
                      </a:lnTo>
                      <a:lnTo>
                        <a:pt x="280408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59" name="Forma Livre: Forma 4158">
                  <a:extLst>
                    <a:ext uri="{FF2B5EF4-FFF2-40B4-BE49-F238E27FC236}">
                      <a16:creationId xmlns:a16="http://schemas.microsoft.com/office/drawing/2014/main" id="{BA65CF27-CC35-882D-CBD5-DB6E881C2EE2}"/>
                    </a:ext>
                  </a:extLst>
                </p:cNvPr>
                <p:cNvSpPr/>
                <p:nvPr/>
              </p:nvSpPr>
              <p:spPr>
                <a:xfrm>
                  <a:off x="9436831" y="4153975"/>
                  <a:ext cx="280408" cy="291556"/>
                </a:xfrm>
                <a:custGeom>
                  <a:avLst/>
                  <a:gdLst>
                    <a:gd name="connsiteX0" fmla="*/ 0 w 280408"/>
                    <a:gd name="connsiteY0" fmla="*/ 161995 h 291556"/>
                    <a:gd name="connsiteX1" fmla="*/ 280408 w 280408"/>
                    <a:gd name="connsiteY1" fmla="*/ 0 h 291556"/>
                    <a:gd name="connsiteX2" fmla="*/ 280408 w 280408"/>
                    <a:gd name="connsiteY2" fmla="*/ 129393 h 291556"/>
                    <a:gd name="connsiteX3" fmla="*/ 0 w 280408"/>
                    <a:gd name="connsiteY3" fmla="*/ 291557 h 291556"/>
                    <a:gd name="connsiteX4" fmla="*/ 0 w 280408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408" h="291556">
                      <a:moveTo>
                        <a:pt x="0" y="161995"/>
                      </a:moveTo>
                      <a:lnTo>
                        <a:pt x="280408" y="0"/>
                      </a:lnTo>
                      <a:lnTo>
                        <a:pt x="280408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0" name="Forma Livre: Forma 4159">
                  <a:extLst>
                    <a:ext uri="{FF2B5EF4-FFF2-40B4-BE49-F238E27FC236}">
                      <a16:creationId xmlns:a16="http://schemas.microsoft.com/office/drawing/2014/main" id="{6ABDB7CD-5E10-220A-0BB3-279DD30D5766}"/>
                    </a:ext>
                  </a:extLst>
                </p:cNvPr>
                <p:cNvSpPr/>
                <p:nvPr/>
              </p:nvSpPr>
              <p:spPr>
                <a:xfrm>
                  <a:off x="11120970" y="3051937"/>
                  <a:ext cx="280577" cy="291388"/>
                </a:xfrm>
                <a:custGeom>
                  <a:avLst/>
                  <a:gdLst>
                    <a:gd name="connsiteX0" fmla="*/ 0 w 280577"/>
                    <a:gd name="connsiteY0" fmla="*/ 161826 h 291388"/>
                    <a:gd name="connsiteX1" fmla="*/ 280577 w 280577"/>
                    <a:gd name="connsiteY1" fmla="*/ 0 h 291388"/>
                    <a:gd name="connsiteX2" fmla="*/ 280577 w 280577"/>
                    <a:gd name="connsiteY2" fmla="*/ 129224 h 291388"/>
                    <a:gd name="connsiteX3" fmla="*/ 0 w 280577"/>
                    <a:gd name="connsiteY3" fmla="*/ 291388 h 291388"/>
                    <a:gd name="connsiteX4" fmla="*/ 0 w 280577"/>
                    <a:gd name="connsiteY4" fmla="*/ 161826 h 29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388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388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1" name="Forma Livre: Forma 4160">
                  <a:extLst>
                    <a:ext uri="{FF2B5EF4-FFF2-40B4-BE49-F238E27FC236}">
                      <a16:creationId xmlns:a16="http://schemas.microsoft.com/office/drawing/2014/main" id="{F2E450C5-756A-23ED-0AC7-9AAF92127BD0}"/>
                    </a:ext>
                  </a:extLst>
                </p:cNvPr>
                <p:cNvSpPr/>
                <p:nvPr/>
              </p:nvSpPr>
              <p:spPr>
                <a:xfrm>
                  <a:off x="11120970" y="3051937"/>
                  <a:ext cx="280577" cy="291388"/>
                </a:xfrm>
                <a:custGeom>
                  <a:avLst/>
                  <a:gdLst>
                    <a:gd name="connsiteX0" fmla="*/ 0 w 280577"/>
                    <a:gd name="connsiteY0" fmla="*/ 161826 h 291388"/>
                    <a:gd name="connsiteX1" fmla="*/ 280577 w 280577"/>
                    <a:gd name="connsiteY1" fmla="*/ 0 h 291388"/>
                    <a:gd name="connsiteX2" fmla="*/ 280577 w 280577"/>
                    <a:gd name="connsiteY2" fmla="*/ 129224 h 291388"/>
                    <a:gd name="connsiteX3" fmla="*/ 0 w 280577"/>
                    <a:gd name="connsiteY3" fmla="*/ 291388 h 291388"/>
                    <a:gd name="connsiteX4" fmla="*/ 0 w 280577"/>
                    <a:gd name="connsiteY4" fmla="*/ 161826 h 29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388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388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2" name="Forma Livre: Forma 4161">
                  <a:extLst>
                    <a:ext uri="{FF2B5EF4-FFF2-40B4-BE49-F238E27FC236}">
                      <a16:creationId xmlns:a16="http://schemas.microsoft.com/office/drawing/2014/main" id="{DCACBB5E-AA6B-BA38-7D87-729380B24017}"/>
                    </a:ext>
                  </a:extLst>
                </p:cNvPr>
                <p:cNvSpPr/>
                <p:nvPr/>
              </p:nvSpPr>
              <p:spPr>
                <a:xfrm>
                  <a:off x="11120970" y="3181499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3" name="Forma Livre: Forma 4162">
                  <a:extLst>
                    <a:ext uri="{FF2B5EF4-FFF2-40B4-BE49-F238E27FC236}">
                      <a16:creationId xmlns:a16="http://schemas.microsoft.com/office/drawing/2014/main" id="{E72DA0AF-1EAE-9930-9EA4-B43CD1A20ECA}"/>
                    </a:ext>
                  </a:extLst>
                </p:cNvPr>
                <p:cNvSpPr/>
                <p:nvPr/>
              </p:nvSpPr>
              <p:spPr>
                <a:xfrm>
                  <a:off x="11120970" y="3181499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4" name="Forma Livre: Forma 4163">
                  <a:extLst>
                    <a:ext uri="{FF2B5EF4-FFF2-40B4-BE49-F238E27FC236}">
                      <a16:creationId xmlns:a16="http://schemas.microsoft.com/office/drawing/2014/main" id="{D1BFBEB7-B8C9-2C97-6A82-443E1588574E}"/>
                    </a:ext>
                  </a:extLst>
                </p:cNvPr>
                <p:cNvSpPr/>
                <p:nvPr/>
              </p:nvSpPr>
              <p:spPr>
                <a:xfrm>
                  <a:off x="11120970" y="3311230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5" name="Forma Livre: Forma 4164">
                  <a:extLst>
                    <a:ext uri="{FF2B5EF4-FFF2-40B4-BE49-F238E27FC236}">
                      <a16:creationId xmlns:a16="http://schemas.microsoft.com/office/drawing/2014/main" id="{EB2F2A3F-1A0A-8137-BA02-97F61566DC0A}"/>
                    </a:ext>
                  </a:extLst>
                </p:cNvPr>
                <p:cNvSpPr/>
                <p:nvPr/>
              </p:nvSpPr>
              <p:spPr>
                <a:xfrm>
                  <a:off x="11120970" y="3311230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6" name="Forma Livre: Forma 4165">
                  <a:extLst>
                    <a:ext uri="{FF2B5EF4-FFF2-40B4-BE49-F238E27FC236}">
                      <a16:creationId xmlns:a16="http://schemas.microsoft.com/office/drawing/2014/main" id="{5C292C90-7B65-74CB-7663-2601F3724745}"/>
                    </a:ext>
                  </a:extLst>
                </p:cNvPr>
                <p:cNvSpPr/>
                <p:nvPr/>
              </p:nvSpPr>
              <p:spPr>
                <a:xfrm>
                  <a:off x="11120970" y="3440961"/>
                  <a:ext cx="280577" cy="291388"/>
                </a:xfrm>
                <a:custGeom>
                  <a:avLst/>
                  <a:gdLst>
                    <a:gd name="connsiteX0" fmla="*/ 0 w 280577"/>
                    <a:gd name="connsiteY0" fmla="*/ 161826 h 291388"/>
                    <a:gd name="connsiteX1" fmla="*/ 280577 w 280577"/>
                    <a:gd name="connsiteY1" fmla="*/ 0 h 291388"/>
                    <a:gd name="connsiteX2" fmla="*/ 280577 w 280577"/>
                    <a:gd name="connsiteY2" fmla="*/ 129224 h 291388"/>
                    <a:gd name="connsiteX3" fmla="*/ 0 w 280577"/>
                    <a:gd name="connsiteY3" fmla="*/ 291388 h 291388"/>
                    <a:gd name="connsiteX4" fmla="*/ 0 w 280577"/>
                    <a:gd name="connsiteY4" fmla="*/ 161826 h 29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388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388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7" name="Forma Livre: Forma 4166">
                  <a:extLst>
                    <a:ext uri="{FF2B5EF4-FFF2-40B4-BE49-F238E27FC236}">
                      <a16:creationId xmlns:a16="http://schemas.microsoft.com/office/drawing/2014/main" id="{B26B8086-4488-18EA-B66F-490458CE9DB6}"/>
                    </a:ext>
                  </a:extLst>
                </p:cNvPr>
                <p:cNvSpPr/>
                <p:nvPr/>
              </p:nvSpPr>
              <p:spPr>
                <a:xfrm>
                  <a:off x="11120970" y="3440961"/>
                  <a:ext cx="280577" cy="291388"/>
                </a:xfrm>
                <a:custGeom>
                  <a:avLst/>
                  <a:gdLst>
                    <a:gd name="connsiteX0" fmla="*/ 0 w 280577"/>
                    <a:gd name="connsiteY0" fmla="*/ 161826 h 291388"/>
                    <a:gd name="connsiteX1" fmla="*/ 280577 w 280577"/>
                    <a:gd name="connsiteY1" fmla="*/ 0 h 291388"/>
                    <a:gd name="connsiteX2" fmla="*/ 280577 w 280577"/>
                    <a:gd name="connsiteY2" fmla="*/ 129224 h 291388"/>
                    <a:gd name="connsiteX3" fmla="*/ 0 w 280577"/>
                    <a:gd name="connsiteY3" fmla="*/ 291388 h 291388"/>
                    <a:gd name="connsiteX4" fmla="*/ 0 w 280577"/>
                    <a:gd name="connsiteY4" fmla="*/ 161826 h 291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388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388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8" name="Forma Livre: Forma 4167">
                  <a:extLst>
                    <a:ext uri="{FF2B5EF4-FFF2-40B4-BE49-F238E27FC236}">
                      <a16:creationId xmlns:a16="http://schemas.microsoft.com/office/drawing/2014/main" id="{AFD14517-7551-5D2C-A857-5BC9E7607B2D}"/>
                    </a:ext>
                  </a:extLst>
                </p:cNvPr>
                <p:cNvSpPr/>
                <p:nvPr/>
              </p:nvSpPr>
              <p:spPr>
                <a:xfrm>
                  <a:off x="9717239" y="3602956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69" name="Forma Livre: Forma 4168">
                  <a:extLst>
                    <a:ext uri="{FF2B5EF4-FFF2-40B4-BE49-F238E27FC236}">
                      <a16:creationId xmlns:a16="http://schemas.microsoft.com/office/drawing/2014/main" id="{11724B90-D859-A08E-C094-6B7FB6003DB3}"/>
                    </a:ext>
                  </a:extLst>
                </p:cNvPr>
                <p:cNvSpPr/>
                <p:nvPr/>
              </p:nvSpPr>
              <p:spPr>
                <a:xfrm>
                  <a:off x="9717239" y="3602956"/>
                  <a:ext cx="280577" cy="291556"/>
                </a:xfrm>
                <a:custGeom>
                  <a:avLst/>
                  <a:gdLst>
                    <a:gd name="connsiteX0" fmla="*/ 0 w 280577"/>
                    <a:gd name="connsiteY0" fmla="*/ 161995 h 291556"/>
                    <a:gd name="connsiteX1" fmla="*/ 280577 w 280577"/>
                    <a:gd name="connsiteY1" fmla="*/ 0 h 291556"/>
                    <a:gd name="connsiteX2" fmla="*/ 280577 w 280577"/>
                    <a:gd name="connsiteY2" fmla="*/ 129393 h 291556"/>
                    <a:gd name="connsiteX3" fmla="*/ 0 w 280577"/>
                    <a:gd name="connsiteY3" fmla="*/ 291557 h 291556"/>
                    <a:gd name="connsiteX4" fmla="*/ 0 w 280577"/>
                    <a:gd name="connsiteY4" fmla="*/ 161995 h 29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6">
                      <a:moveTo>
                        <a:pt x="0" y="161995"/>
                      </a:moveTo>
                      <a:lnTo>
                        <a:pt x="280577" y="0"/>
                      </a:lnTo>
                      <a:lnTo>
                        <a:pt x="280577" y="129393"/>
                      </a:lnTo>
                      <a:lnTo>
                        <a:pt x="0" y="291557"/>
                      </a:lnTo>
                      <a:lnTo>
                        <a:pt x="0" y="161995"/>
                      </a:lnTo>
                      <a:close/>
                    </a:path>
                  </a:pathLst>
                </a:custGeom>
                <a:solidFill>
                  <a:schemeClr val="accent3">
                    <a:alpha val="30000"/>
                  </a:scheme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70" name="Forma Livre: Forma 4169">
                  <a:extLst>
                    <a:ext uri="{FF2B5EF4-FFF2-40B4-BE49-F238E27FC236}">
                      <a16:creationId xmlns:a16="http://schemas.microsoft.com/office/drawing/2014/main" id="{44D029C8-FC44-C1AA-EEDD-10153745D95E}"/>
                    </a:ext>
                  </a:extLst>
                </p:cNvPr>
                <p:cNvSpPr/>
                <p:nvPr/>
              </p:nvSpPr>
              <p:spPr>
                <a:xfrm>
                  <a:off x="10279069" y="2630480"/>
                  <a:ext cx="280577" cy="291557"/>
                </a:xfrm>
                <a:custGeom>
                  <a:avLst/>
                  <a:gdLst>
                    <a:gd name="connsiteX0" fmla="*/ 0 w 280577"/>
                    <a:gd name="connsiteY0" fmla="*/ 161826 h 291557"/>
                    <a:gd name="connsiteX1" fmla="*/ 280577 w 280577"/>
                    <a:gd name="connsiteY1" fmla="*/ 0 h 291557"/>
                    <a:gd name="connsiteX2" fmla="*/ 280577 w 280577"/>
                    <a:gd name="connsiteY2" fmla="*/ 129224 h 291557"/>
                    <a:gd name="connsiteX3" fmla="*/ 0 w 280577"/>
                    <a:gd name="connsiteY3" fmla="*/ 291557 h 291557"/>
                    <a:gd name="connsiteX4" fmla="*/ 0 w 280577"/>
                    <a:gd name="connsiteY4" fmla="*/ 161826 h 291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7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557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71" name="Forma Livre: Forma 4170">
                  <a:extLst>
                    <a:ext uri="{FF2B5EF4-FFF2-40B4-BE49-F238E27FC236}">
                      <a16:creationId xmlns:a16="http://schemas.microsoft.com/office/drawing/2014/main" id="{7BC4B3FD-8E6F-B86C-970F-2F7CF63F1D11}"/>
                    </a:ext>
                  </a:extLst>
                </p:cNvPr>
                <p:cNvSpPr/>
                <p:nvPr/>
              </p:nvSpPr>
              <p:spPr>
                <a:xfrm>
                  <a:off x="10279069" y="2630480"/>
                  <a:ext cx="280577" cy="291557"/>
                </a:xfrm>
                <a:custGeom>
                  <a:avLst/>
                  <a:gdLst>
                    <a:gd name="connsiteX0" fmla="*/ 0 w 280577"/>
                    <a:gd name="connsiteY0" fmla="*/ 161826 h 291557"/>
                    <a:gd name="connsiteX1" fmla="*/ 280577 w 280577"/>
                    <a:gd name="connsiteY1" fmla="*/ 0 h 291557"/>
                    <a:gd name="connsiteX2" fmla="*/ 280577 w 280577"/>
                    <a:gd name="connsiteY2" fmla="*/ 129224 h 291557"/>
                    <a:gd name="connsiteX3" fmla="*/ 0 w 280577"/>
                    <a:gd name="connsiteY3" fmla="*/ 291557 h 291557"/>
                    <a:gd name="connsiteX4" fmla="*/ 0 w 280577"/>
                    <a:gd name="connsiteY4" fmla="*/ 161826 h 291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0577" h="291557">
                      <a:moveTo>
                        <a:pt x="0" y="161826"/>
                      </a:moveTo>
                      <a:lnTo>
                        <a:pt x="280577" y="0"/>
                      </a:lnTo>
                      <a:lnTo>
                        <a:pt x="280577" y="129224"/>
                      </a:lnTo>
                      <a:lnTo>
                        <a:pt x="0" y="291557"/>
                      </a:lnTo>
                      <a:lnTo>
                        <a:pt x="0" y="161826"/>
                      </a:lnTo>
                      <a:close/>
                    </a:path>
                  </a:pathLst>
                </a:custGeom>
                <a:solidFill>
                  <a:srgbClr val="FFFFFF">
                    <a:alpha val="6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172" name="Forma Livre: Forma 4171">
                  <a:extLst>
                    <a:ext uri="{FF2B5EF4-FFF2-40B4-BE49-F238E27FC236}">
                      <a16:creationId xmlns:a16="http://schemas.microsoft.com/office/drawing/2014/main" id="{68B01BDD-9BAE-CF0B-39D3-F468BCB47036}"/>
                    </a:ext>
                  </a:extLst>
                </p:cNvPr>
                <p:cNvSpPr/>
                <p:nvPr/>
              </p:nvSpPr>
              <p:spPr>
                <a:xfrm>
                  <a:off x="9149328" y="1872871"/>
                  <a:ext cx="2260327" cy="3136011"/>
                </a:xfrm>
                <a:custGeom>
                  <a:avLst/>
                  <a:gdLst>
                    <a:gd name="connsiteX0" fmla="*/ 3378 w 2260327"/>
                    <a:gd name="connsiteY0" fmla="*/ 1302716 h 3136011"/>
                    <a:gd name="connsiteX1" fmla="*/ 0 w 2260327"/>
                    <a:gd name="connsiteY1" fmla="*/ 1304574 h 3136011"/>
                    <a:gd name="connsiteX2" fmla="*/ 0 w 2260327"/>
                    <a:gd name="connsiteY2" fmla="*/ 3136012 h 3136011"/>
                    <a:gd name="connsiteX3" fmla="*/ 2260327 w 2260327"/>
                    <a:gd name="connsiteY3" fmla="*/ 1831269 h 3136011"/>
                    <a:gd name="connsiteX4" fmla="*/ 2260327 w 2260327"/>
                    <a:gd name="connsiteY4" fmla="*/ 0 h 3136011"/>
                    <a:gd name="connsiteX5" fmla="*/ 280746 w 2260327"/>
                    <a:gd name="connsiteY5" fmla="*/ 2958138 h 3136011"/>
                    <a:gd name="connsiteX6" fmla="*/ 13683 w 2260327"/>
                    <a:gd name="connsiteY6" fmla="*/ 3111856 h 3136011"/>
                    <a:gd name="connsiteX7" fmla="*/ 13683 w 2260327"/>
                    <a:gd name="connsiteY7" fmla="*/ 2998679 h 3136011"/>
                    <a:gd name="connsiteX8" fmla="*/ 280746 w 2260327"/>
                    <a:gd name="connsiteY8" fmla="*/ 2844455 h 3136011"/>
                    <a:gd name="connsiteX9" fmla="*/ 280746 w 2260327"/>
                    <a:gd name="connsiteY9" fmla="*/ 2828914 h 3136011"/>
                    <a:gd name="connsiteX10" fmla="*/ 13683 w 2260327"/>
                    <a:gd name="connsiteY10" fmla="*/ 2982632 h 3136011"/>
                    <a:gd name="connsiteX11" fmla="*/ 13683 w 2260327"/>
                    <a:gd name="connsiteY11" fmla="*/ 2868948 h 3136011"/>
                    <a:gd name="connsiteX12" fmla="*/ 280746 w 2260327"/>
                    <a:gd name="connsiteY12" fmla="*/ 2714893 h 3136011"/>
                    <a:gd name="connsiteX13" fmla="*/ 280746 w 2260327"/>
                    <a:gd name="connsiteY13" fmla="*/ 2699183 h 3136011"/>
                    <a:gd name="connsiteX14" fmla="*/ 13683 w 2260327"/>
                    <a:gd name="connsiteY14" fmla="*/ 2852901 h 3136011"/>
                    <a:gd name="connsiteX15" fmla="*/ 13683 w 2260327"/>
                    <a:gd name="connsiteY15" fmla="*/ 2738542 h 3136011"/>
                    <a:gd name="connsiteX16" fmla="*/ 280746 w 2260327"/>
                    <a:gd name="connsiteY16" fmla="*/ 2584486 h 3136011"/>
                    <a:gd name="connsiteX17" fmla="*/ 280746 w 2260327"/>
                    <a:gd name="connsiteY17" fmla="*/ 2569452 h 3136011"/>
                    <a:gd name="connsiteX18" fmla="*/ 13683 w 2260327"/>
                    <a:gd name="connsiteY18" fmla="*/ 2723170 h 3136011"/>
                    <a:gd name="connsiteX19" fmla="*/ 13683 w 2260327"/>
                    <a:gd name="connsiteY19" fmla="*/ 2609486 h 3136011"/>
                    <a:gd name="connsiteX20" fmla="*/ 280746 w 2260327"/>
                    <a:gd name="connsiteY20" fmla="*/ 2455431 h 3136011"/>
                    <a:gd name="connsiteX21" fmla="*/ 280746 w 2260327"/>
                    <a:gd name="connsiteY21" fmla="*/ 2439890 h 3136011"/>
                    <a:gd name="connsiteX22" fmla="*/ 13683 w 2260327"/>
                    <a:gd name="connsiteY22" fmla="*/ 2593608 h 3136011"/>
                    <a:gd name="connsiteX23" fmla="*/ 13683 w 2260327"/>
                    <a:gd name="connsiteY23" fmla="*/ 2479755 h 3136011"/>
                    <a:gd name="connsiteX24" fmla="*/ 280746 w 2260327"/>
                    <a:gd name="connsiteY24" fmla="*/ 2325700 h 3136011"/>
                    <a:gd name="connsiteX25" fmla="*/ 280746 w 2260327"/>
                    <a:gd name="connsiteY25" fmla="*/ 2309990 h 3136011"/>
                    <a:gd name="connsiteX26" fmla="*/ 13683 w 2260327"/>
                    <a:gd name="connsiteY26" fmla="*/ 2463877 h 3136011"/>
                    <a:gd name="connsiteX27" fmla="*/ 13683 w 2260327"/>
                    <a:gd name="connsiteY27" fmla="*/ 2350024 h 3136011"/>
                    <a:gd name="connsiteX28" fmla="*/ 280746 w 2260327"/>
                    <a:gd name="connsiteY28" fmla="*/ 2196137 h 3136011"/>
                    <a:gd name="connsiteX29" fmla="*/ 280746 w 2260327"/>
                    <a:gd name="connsiteY29" fmla="*/ 2180428 h 3136011"/>
                    <a:gd name="connsiteX30" fmla="*/ 13683 w 2260327"/>
                    <a:gd name="connsiteY30" fmla="*/ 2334146 h 3136011"/>
                    <a:gd name="connsiteX31" fmla="*/ 13683 w 2260327"/>
                    <a:gd name="connsiteY31" fmla="*/ 2220462 h 3136011"/>
                    <a:gd name="connsiteX32" fmla="*/ 280746 w 2260327"/>
                    <a:gd name="connsiteY32" fmla="*/ 2066406 h 3136011"/>
                    <a:gd name="connsiteX33" fmla="*/ 280746 w 2260327"/>
                    <a:gd name="connsiteY33" fmla="*/ 2050865 h 3136011"/>
                    <a:gd name="connsiteX34" fmla="*/ 13683 w 2260327"/>
                    <a:gd name="connsiteY34" fmla="*/ 2204415 h 3136011"/>
                    <a:gd name="connsiteX35" fmla="*/ 13683 w 2260327"/>
                    <a:gd name="connsiteY35" fmla="*/ 2090731 h 3136011"/>
                    <a:gd name="connsiteX36" fmla="*/ 280746 w 2260327"/>
                    <a:gd name="connsiteY36" fmla="*/ 1936675 h 3136011"/>
                    <a:gd name="connsiteX37" fmla="*/ 280746 w 2260327"/>
                    <a:gd name="connsiteY37" fmla="*/ 1920966 h 3136011"/>
                    <a:gd name="connsiteX38" fmla="*/ 13683 w 2260327"/>
                    <a:gd name="connsiteY38" fmla="*/ 2074852 h 3136011"/>
                    <a:gd name="connsiteX39" fmla="*/ 13683 w 2260327"/>
                    <a:gd name="connsiteY39" fmla="*/ 1961507 h 3136011"/>
                    <a:gd name="connsiteX40" fmla="*/ 280746 w 2260327"/>
                    <a:gd name="connsiteY40" fmla="*/ 1807451 h 3136011"/>
                    <a:gd name="connsiteX41" fmla="*/ 280746 w 2260327"/>
                    <a:gd name="connsiteY41" fmla="*/ 1791235 h 3136011"/>
                    <a:gd name="connsiteX42" fmla="*/ 13683 w 2260327"/>
                    <a:gd name="connsiteY42" fmla="*/ 1944615 h 3136011"/>
                    <a:gd name="connsiteX43" fmla="*/ 13683 w 2260327"/>
                    <a:gd name="connsiteY43" fmla="*/ 1830931 h 3136011"/>
                    <a:gd name="connsiteX44" fmla="*/ 280746 w 2260327"/>
                    <a:gd name="connsiteY44" fmla="*/ 1677044 h 3136011"/>
                    <a:gd name="connsiteX45" fmla="*/ 280746 w 2260327"/>
                    <a:gd name="connsiteY45" fmla="*/ 1661672 h 3136011"/>
                    <a:gd name="connsiteX46" fmla="*/ 13683 w 2260327"/>
                    <a:gd name="connsiteY46" fmla="*/ 1815390 h 3136011"/>
                    <a:gd name="connsiteX47" fmla="*/ 13683 w 2260327"/>
                    <a:gd name="connsiteY47" fmla="*/ 1701707 h 3136011"/>
                    <a:gd name="connsiteX48" fmla="*/ 280746 w 2260327"/>
                    <a:gd name="connsiteY48" fmla="*/ 1547482 h 3136011"/>
                    <a:gd name="connsiteX49" fmla="*/ 280746 w 2260327"/>
                    <a:gd name="connsiteY49" fmla="*/ 1531942 h 3136011"/>
                    <a:gd name="connsiteX50" fmla="*/ 13683 w 2260327"/>
                    <a:gd name="connsiteY50" fmla="*/ 1685659 h 3136011"/>
                    <a:gd name="connsiteX51" fmla="*/ 13683 w 2260327"/>
                    <a:gd name="connsiteY51" fmla="*/ 1571807 h 3136011"/>
                    <a:gd name="connsiteX52" fmla="*/ 280746 w 2260327"/>
                    <a:gd name="connsiteY52" fmla="*/ 1417920 h 3136011"/>
                    <a:gd name="connsiteX53" fmla="*/ 280746 w 2260327"/>
                    <a:gd name="connsiteY53" fmla="*/ 1402210 h 3136011"/>
                    <a:gd name="connsiteX54" fmla="*/ 13683 w 2260327"/>
                    <a:gd name="connsiteY54" fmla="*/ 1556097 h 3136011"/>
                    <a:gd name="connsiteX55" fmla="*/ 13683 w 2260327"/>
                    <a:gd name="connsiteY55" fmla="*/ 1442414 h 3136011"/>
                    <a:gd name="connsiteX56" fmla="*/ 280746 w 2260327"/>
                    <a:gd name="connsiteY56" fmla="*/ 1288358 h 3136011"/>
                    <a:gd name="connsiteX57" fmla="*/ 280746 w 2260327"/>
                    <a:gd name="connsiteY57" fmla="*/ 1272479 h 3136011"/>
                    <a:gd name="connsiteX58" fmla="*/ 13683 w 2260327"/>
                    <a:gd name="connsiteY58" fmla="*/ 1426197 h 3136011"/>
                    <a:gd name="connsiteX59" fmla="*/ 13683 w 2260327"/>
                    <a:gd name="connsiteY59" fmla="*/ 1312682 h 3136011"/>
                    <a:gd name="connsiteX60" fmla="*/ 280746 w 2260327"/>
                    <a:gd name="connsiteY60" fmla="*/ 1158458 h 3136011"/>
                    <a:gd name="connsiteX61" fmla="*/ 561492 w 2260327"/>
                    <a:gd name="connsiteY61" fmla="*/ 2796144 h 3136011"/>
                    <a:gd name="connsiteX62" fmla="*/ 294429 w 2260327"/>
                    <a:gd name="connsiteY62" fmla="*/ 2950199 h 3136011"/>
                    <a:gd name="connsiteX63" fmla="*/ 294429 w 2260327"/>
                    <a:gd name="connsiteY63" fmla="*/ 2836516 h 3136011"/>
                    <a:gd name="connsiteX64" fmla="*/ 561492 w 2260327"/>
                    <a:gd name="connsiteY64" fmla="*/ 2682460 h 3136011"/>
                    <a:gd name="connsiteX65" fmla="*/ 561492 w 2260327"/>
                    <a:gd name="connsiteY65" fmla="*/ 2666919 h 3136011"/>
                    <a:gd name="connsiteX66" fmla="*/ 294429 w 2260327"/>
                    <a:gd name="connsiteY66" fmla="*/ 2820975 h 3136011"/>
                    <a:gd name="connsiteX67" fmla="*/ 294429 w 2260327"/>
                    <a:gd name="connsiteY67" fmla="*/ 2707291 h 3136011"/>
                    <a:gd name="connsiteX68" fmla="*/ 561492 w 2260327"/>
                    <a:gd name="connsiteY68" fmla="*/ 2552729 h 3136011"/>
                    <a:gd name="connsiteX69" fmla="*/ 561492 w 2260327"/>
                    <a:gd name="connsiteY69" fmla="*/ 2537188 h 3136011"/>
                    <a:gd name="connsiteX70" fmla="*/ 294429 w 2260327"/>
                    <a:gd name="connsiteY70" fmla="*/ 2691244 h 3136011"/>
                    <a:gd name="connsiteX71" fmla="*/ 294429 w 2260327"/>
                    <a:gd name="connsiteY71" fmla="*/ 2577391 h 3136011"/>
                    <a:gd name="connsiteX72" fmla="*/ 561492 w 2260327"/>
                    <a:gd name="connsiteY72" fmla="*/ 2423336 h 3136011"/>
                    <a:gd name="connsiteX73" fmla="*/ 561492 w 2260327"/>
                    <a:gd name="connsiteY73" fmla="*/ 2407457 h 3136011"/>
                    <a:gd name="connsiteX74" fmla="*/ 294429 w 2260327"/>
                    <a:gd name="connsiteY74" fmla="*/ 2561175 h 3136011"/>
                    <a:gd name="connsiteX75" fmla="*/ 294429 w 2260327"/>
                    <a:gd name="connsiteY75" fmla="*/ 2447491 h 3136011"/>
                    <a:gd name="connsiteX76" fmla="*/ 561492 w 2260327"/>
                    <a:gd name="connsiteY76" fmla="*/ 2293436 h 3136011"/>
                    <a:gd name="connsiteX77" fmla="*/ 561492 w 2260327"/>
                    <a:gd name="connsiteY77" fmla="*/ 2277726 h 3136011"/>
                    <a:gd name="connsiteX78" fmla="*/ 294429 w 2260327"/>
                    <a:gd name="connsiteY78" fmla="*/ 2431782 h 3136011"/>
                    <a:gd name="connsiteX79" fmla="*/ 294429 w 2260327"/>
                    <a:gd name="connsiteY79" fmla="*/ 2318098 h 3136011"/>
                    <a:gd name="connsiteX80" fmla="*/ 561492 w 2260327"/>
                    <a:gd name="connsiteY80" fmla="*/ 2164211 h 3136011"/>
                    <a:gd name="connsiteX81" fmla="*/ 561492 w 2260327"/>
                    <a:gd name="connsiteY81" fmla="*/ 2148164 h 3136011"/>
                    <a:gd name="connsiteX82" fmla="*/ 294429 w 2260327"/>
                    <a:gd name="connsiteY82" fmla="*/ 2302220 h 3136011"/>
                    <a:gd name="connsiteX83" fmla="*/ 294429 w 2260327"/>
                    <a:gd name="connsiteY83" fmla="*/ 2188367 h 3136011"/>
                    <a:gd name="connsiteX84" fmla="*/ 561492 w 2260327"/>
                    <a:gd name="connsiteY84" fmla="*/ 2034311 h 3136011"/>
                    <a:gd name="connsiteX85" fmla="*/ 561492 w 2260327"/>
                    <a:gd name="connsiteY85" fmla="*/ 2018264 h 3136011"/>
                    <a:gd name="connsiteX86" fmla="*/ 294429 w 2260327"/>
                    <a:gd name="connsiteY86" fmla="*/ 2172489 h 3136011"/>
                    <a:gd name="connsiteX87" fmla="*/ 294429 w 2260327"/>
                    <a:gd name="connsiteY87" fmla="*/ 2058636 h 3136011"/>
                    <a:gd name="connsiteX88" fmla="*/ 561492 w 2260327"/>
                    <a:gd name="connsiteY88" fmla="*/ 1904580 h 3136011"/>
                    <a:gd name="connsiteX89" fmla="*/ 561492 w 2260327"/>
                    <a:gd name="connsiteY89" fmla="*/ 1888702 h 3136011"/>
                    <a:gd name="connsiteX90" fmla="*/ 294429 w 2260327"/>
                    <a:gd name="connsiteY90" fmla="*/ 2042757 h 3136011"/>
                    <a:gd name="connsiteX91" fmla="*/ 294429 w 2260327"/>
                    <a:gd name="connsiteY91" fmla="*/ 1929074 h 3136011"/>
                    <a:gd name="connsiteX92" fmla="*/ 561492 w 2260327"/>
                    <a:gd name="connsiteY92" fmla="*/ 1775018 h 3136011"/>
                    <a:gd name="connsiteX93" fmla="*/ 561492 w 2260327"/>
                    <a:gd name="connsiteY93" fmla="*/ 1758971 h 3136011"/>
                    <a:gd name="connsiteX94" fmla="*/ 294429 w 2260327"/>
                    <a:gd name="connsiteY94" fmla="*/ 1913026 h 3136011"/>
                    <a:gd name="connsiteX95" fmla="*/ 294429 w 2260327"/>
                    <a:gd name="connsiteY95" fmla="*/ 1799343 h 3136011"/>
                    <a:gd name="connsiteX96" fmla="*/ 561492 w 2260327"/>
                    <a:gd name="connsiteY96" fmla="*/ 1645118 h 3136011"/>
                    <a:gd name="connsiteX97" fmla="*/ 561492 w 2260327"/>
                    <a:gd name="connsiteY97" fmla="*/ 1629240 h 3136011"/>
                    <a:gd name="connsiteX98" fmla="*/ 294429 w 2260327"/>
                    <a:gd name="connsiteY98" fmla="*/ 1783464 h 3136011"/>
                    <a:gd name="connsiteX99" fmla="*/ 294429 w 2260327"/>
                    <a:gd name="connsiteY99" fmla="*/ 1669274 h 3136011"/>
                    <a:gd name="connsiteX100" fmla="*/ 561492 w 2260327"/>
                    <a:gd name="connsiteY100" fmla="*/ 1515218 h 3136011"/>
                    <a:gd name="connsiteX101" fmla="*/ 561492 w 2260327"/>
                    <a:gd name="connsiteY101" fmla="*/ 1499509 h 3136011"/>
                    <a:gd name="connsiteX102" fmla="*/ 294429 w 2260327"/>
                    <a:gd name="connsiteY102" fmla="*/ 1653564 h 3136011"/>
                    <a:gd name="connsiteX103" fmla="*/ 294429 w 2260327"/>
                    <a:gd name="connsiteY103" fmla="*/ 1539205 h 3136011"/>
                    <a:gd name="connsiteX104" fmla="*/ 561492 w 2260327"/>
                    <a:gd name="connsiteY104" fmla="*/ 1385149 h 3136011"/>
                    <a:gd name="connsiteX105" fmla="*/ 561492 w 2260327"/>
                    <a:gd name="connsiteY105" fmla="*/ 1369946 h 3136011"/>
                    <a:gd name="connsiteX106" fmla="*/ 294429 w 2260327"/>
                    <a:gd name="connsiteY106" fmla="*/ 1524002 h 3136011"/>
                    <a:gd name="connsiteX107" fmla="*/ 294429 w 2260327"/>
                    <a:gd name="connsiteY107" fmla="*/ 1410318 h 3136011"/>
                    <a:gd name="connsiteX108" fmla="*/ 561492 w 2260327"/>
                    <a:gd name="connsiteY108" fmla="*/ 1256094 h 3136011"/>
                    <a:gd name="connsiteX109" fmla="*/ 561492 w 2260327"/>
                    <a:gd name="connsiteY109" fmla="*/ 1240215 h 3136011"/>
                    <a:gd name="connsiteX110" fmla="*/ 294429 w 2260327"/>
                    <a:gd name="connsiteY110" fmla="*/ 1393933 h 3136011"/>
                    <a:gd name="connsiteX111" fmla="*/ 294429 w 2260327"/>
                    <a:gd name="connsiteY111" fmla="*/ 1280081 h 3136011"/>
                    <a:gd name="connsiteX112" fmla="*/ 561492 w 2260327"/>
                    <a:gd name="connsiteY112" fmla="*/ 1126025 h 3136011"/>
                    <a:gd name="connsiteX113" fmla="*/ 561492 w 2260327"/>
                    <a:gd name="connsiteY113" fmla="*/ 1110484 h 3136011"/>
                    <a:gd name="connsiteX114" fmla="*/ 294429 w 2260327"/>
                    <a:gd name="connsiteY114" fmla="*/ 1264540 h 3136011"/>
                    <a:gd name="connsiteX115" fmla="*/ 294429 w 2260327"/>
                    <a:gd name="connsiteY115" fmla="*/ 1150688 h 3136011"/>
                    <a:gd name="connsiteX116" fmla="*/ 561492 w 2260327"/>
                    <a:gd name="connsiteY116" fmla="*/ 996632 h 3136011"/>
                    <a:gd name="connsiteX117" fmla="*/ 841394 w 2260327"/>
                    <a:gd name="connsiteY117" fmla="*/ 2633642 h 3136011"/>
                    <a:gd name="connsiteX118" fmla="*/ 574499 w 2260327"/>
                    <a:gd name="connsiteY118" fmla="*/ 2787698 h 3136011"/>
                    <a:gd name="connsiteX119" fmla="*/ 574499 w 2260327"/>
                    <a:gd name="connsiteY119" fmla="*/ 2674352 h 3136011"/>
                    <a:gd name="connsiteX120" fmla="*/ 841394 w 2260327"/>
                    <a:gd name="connsiteY120" fmla="*/ 2520296 h 3136011"/>
                    <a:gd name="connsiteX121" fmla="*/ 841394 w 2260327"/>
                    <a:gd name="connsiteY121" fmla="*/ 2504418 h 3136011"/>
                    <a:gd name="connsiteX122" fmla="*/ 574499 w 2260327"/>
                    <a:gd name="connsiteY122" fmla="*/ 2658473 h 3136011"/>
                    <a:gd name="connsiteX123" fmla="*/ 574499 w 2260327"/>
                    <a:gd name="connsiteY123" fmla="*/ 2544790 h 3136011"/>
                    <a:gd name="connsiteX124" fmla="*/ 841394 w 2260327"/>
                    <a:gd name="connsiteY124" fmla="*/ 2390734 h 3136011"/>
                    <a:gd name="connsiteX125" fmla="*/ 841394 w 2260327"/>
                    <a:gd name="connsiteY125" fmla="*/ 2374687 h 3136011"/>
                    <a:gd name="connsiteX126" fmla="*/ 574499 w 2260327"/>
                    <a:gd name="connsiteY126" fmla="*/ 2528742 h 3136011"/>
                    <a:gd name="connsiteX127" fmla="*/ 574499 w 2260327"/>
                    <a:gd name="connsiteY127" fmla="*/ 2415059 h 3136011"/>
                    <a:gd name="connsiteX128" fmla="*/ 841394 w 2260327"/>
                    <a:gd name="connsiteY128" fmla="*/ 2261003 h 3136011"/>
                    <a:gd name="connsiteX129" fmla="*/ 841394 w 2260327"/>
                    <a:gd name="connsiteY129" fmla="*/ 2245124 h 3136011"/>
                    <a:gd name="connsiteX130" fmla="*/ 574499 w 2260327"/>
                    <a:gd name="connsiteY130" fmla="*/ 2399180 h 3136011"/>
                    <a:gd name="connsiteX131" fmla="*/ 574499 w 2260327"/>
                    <a:gd name="connsiteY131" fmla="*/ 2285327 h 3136011"/>
                    <a:gd name="connsiteX132" fmla="*/ 841394 w 2260327"/>
                    <a:gd name="connsiteY132" fmla="*/ 2131272 h 3136011"/>
                    <a:gd name="connsiteX133" fmla="*/ 841394 w 2260327"/>
                    <a:gd name="connsiteY133" fmla="*/ 2115225 h 3136011"/>
                    <a:gd name="connsiteX134" fmla="*/ 574499 w 2260327"/>
                    <a:gd name="connsiteY134" fmla="*/ 2269449 h 3136011"/>
                    <a:gd name="connsiteX135" fmla="*/ 574499 w 2260327"/>
                    <a:gd name="connsiteY135" fmla="*/ 2155597 h 3136011"/>
                    <a:gd name="connsiteX136" fmla="*/ 841394 w 2260327"/>
                    <a:gd name="connsiteY136" fmla="*/ 2001541 h 3136011"/>
                    <a:gd name="connsiteX137" fmla="*/ 841394 w 2260327"/>
                    <a:gd name="connsiteY137" fmla="*/ 1985662 h 3136011"/>
                    <a:gd name="connsiteX138" fmla="*/ 574499 w 2260327"/>
                    <a:gd name="connsiteY138" fmla="*/ 2139718 h 3136011"/>
                    <a:gd name="connsiteX139" fmla="*/ 574499 w 2260327"/>
                    <a:gd name="connsiteY139" fmla="*/ 2026034 h 3136011"/>
                    <a:gd name="connsiteX140" fmla="*/ 841394 w 2260327"/>
                    <a:gd name="connsiteY140" fmla="*/ 1871979 h 3136011"/>
                    <a:gd name="connsiteX141" fmla="*/ 841394 w 2260327"/>
                    <a:gd name="connsiteY141" fmla="*/ 1855931 h 3136011"/>
                    <a:gd name="connsiteX142" fmla="*/ 574499 w 2260327"/>
                    <a:gd name="connsiteY142" fmla="*/ 2009987 h 3136011"/>
                    <a:gd name="connsiteX143" fmla="*/ 574499 w 2260327"/>
                    <a:gd name="connsiteY143" fmla="*/ 1896303 h 3136011"/>
                    <a:gd name="connsiteX144" fmla="*/ 841394 w 2260327"/>
                    <a:gd name="connsiteY144" fmla="*/ 1741910 h 3136011"/>
                    <a:gd name="connsiteX145" fmla="*/ 841394 w 2260327"/>
                    <a:gd name="connsiteY145" fmla="*/ 1726200 h 3136011"/>
                    <a:gd name="connsiteX146" fmla="*/ 574499 w 2260327"/>
                    <a:gd name="connsiteY146" fmla="*/ 1880425 h 3136011"/>
                    <a:gd name="connsiteX147" fmla="*/ 574499 w 2260327"/>
                    <a:gd name="connsiteY147" fmla="*/ 1766572 h 3136011"/>
                    <a:gd name="connsiteX148" fmla="*/ 841394 w 2260327"/>
                    <a:gd name="connsiteY148" fmla="*/ 1612516 h 3136011"/>
                    <a:gd name="connsiteX149" fmla="*/ 841394 w 2260327"/>
                    <a:gd name="connsiteY149" fmla="*/ 1596469 h 3136011"/>
                    <a:gd name="connsiteX150" fmla="*/ 574499 w 2260327"/>
                    <a:gd name="connsiteY150" fmla="*/ 1750525 h 3136011"/>
                    <a:gd name="connsiteX151" fmla="*/ 574499 w 2260327"/>
                    <a:gd name="connsiteY151" fmla="*/ 1636841 h 3136011"/>
                    <a:gd name="connsiteX152" fmla="*/ 841394 w 2260327"/>
                    <a:gd name="connsiteY152" fmla="*/ 1482786 h 3136011"/>
                    <a:gd name="connsiteX153" fmla="*/ 841394 w 2260327"/>
                    <a:gd name="connsiteY153" fmla="*/ 1466907 h 3136011"/>
                    <a:gd name="connsiteX154" fmla="*/ 574499 w 2260327"/>
                    <a:gd name="connsiteY154" fmla="*/ 1620963 h 3136011"/>
                    <a:gd name="connsiteX155" fmla="*/ 574499 w 2260327"/>
                    <a:gd name="connsiteY155" fmla="*/ 1507279 h 3136011"/>
                    <a:gd name="connsiteX156" fmla="*/ 841394 w 2260327"/>
                    <a:gd name="connsiteY156" fmla="*/ 1353392 h 3136011"/>
                    <a:gd name="connsiteX157" fmla="*/ 841394 w 2260327"/>
                    <a:gd name="connsiteY157" fmla="*/ 1336500 h 3136011"/>
                    <a:gd name="connsiteX158" fmla="*/ 574499 w 2260327"/>
                    <a:gd name="connsiteY158" fmla="*/ 1490556 h 3136011"/>
                    <a:gd name="connsiteX159" fmla="*/ 574499 w 2260327"/>
                    <a:gd name="connsiteY159" fmla="*/ 1376703 h 3136011"/>
                    <a:gd name="connsiteX160" fmla="*/ 841394 w 2260327"/>
                    <a:gd name="connsiteY160" fmla="*/ 1223323 h 3136011"/>
                    <a:gd name="connsiteX161" fmla="*/ 841394 w 2260327"/>
                    <a:gd name="connsiteY161" fmla="*/ 1206769 h 3136011"/>
                    <a:gd name="connsiteX162" fmla="*/ 574499 w 2260327"/>
                    <a:gd name="connsiteY162" fmla="*/ 1360825 h 3136011"/>
                    <a:gd name="connsiteX163" fmla="*/ 574499 w 2260327"/>
                    <a:gd name="connsiteY163" fmla="*/ 1247141 h 3136011"/>
                    <a:gd name="connsiteX164" fmla="*/ 841394 w 2260327"/>
                    <a:gd name="connsiteY164" fmla="*/ 1093761 h 3136011"/>
                    <a:gd name="connsiteX165" fmla="*/ 841394 w 2260327"/>
                    <a:gd name="connsiteY165" fmla="*/ 1077038 h 3136011"/>
                    <a:gd name="connsiteX166" fmla="*/ 574499 w 2260327"/>
                    <a:gd name="connsiteY166" fmla="*/ 1231094 h 3136011"/>
                    <a:gd name="connsiteX167" fmla="*/ 574499 w 2260327"/>
                    <a:gd name="connsiteY167" fmla="*/ 1117410 h 3136011"/>
                    <a:gd name="connsiteX168" fmla="*/ 841394 w 2260327"/>
                    <a:gd name="connsiteY168" fmla="*/ 964875 h 3136011"/>
                    <a:gd name="connsiteX169" fmla="*/ 841394 w 2260327"/>
                    <a:gd name="connsiteY169" fmla="*/ 947983 h 3136011"/>
                    <a:gd name="connsiteX170" fmla="*/ 574499 w 2260327"/>
                    <a:gd name="connsiteY170" fmla="*/ 1102038 h 3136011"/>
                    <a:gd name="connsiteX171" fmla="*/ 574499 w 2260327"/>
                    <a:gd name="connsiteY171" fmla="*/ 988186 h 3136011"/>
                    <a:gd name="connsiteX172" fmla="*/ 841394 w 2260327"/>
                    <a:gd name="connsiteY172" fmla="*/ 834299 h 3136011"/>
                    <a:gd name="connsiteX173" fmla="*/ 1122140 w 2260327"/>
                    <a:gd name="connsiteY173" fmla="*/ 2471309 h 3136011"/>
                    <a:gd name="connsiteX174" fmla="*/ 855245 w 2260327"/>
                    <a:gd name="connsiteY174" fmla="*/ 2625534 h 3136011"/>
                    <a:gd name="connsiteX175" fmla="*/ 855245 w 2260327"/>
                    <a:gd name="connsiteY175" fmla="*/ 2512188 h 3136011"/>
                    <a:gd name="connsiteX176" fmla="*/ 1122140 w 2260327"/>
                    <a:gd name="connsiteY176" fmla="*/ 2358132 h 3136011"/>
                    <a:gd name="connsiteX177" fmla="*/ 1122140 w 2260327"/>
                    <a:gd name="connsiteY177" fmla="*/ 2342254 h 3136011"/>
                    <a:gd name="connsiteX178" fmla="*/ 855245 w 2260327"/>
                    <a:gd name="connsiteY178" fmla="*/ 2496309 h 3136011"/>
                    <a:gd name="connsiteX179" fmla="*/ 855245 w 2260327"/>
                    <a:gd name="connsiteY179" fmla="*/ 2382457 h 3136011"/>
                    <a:gd name="connsiteX180" fmla="*/ 1122140 w 2260327"/>
                    <a:gd name="connsiteY180" fmla="*/ 2228401 h 3136011"/>
                    <a:gd name="connsiteX181" fmla="*/ 1122140 w 2260327"/>
                    <a:gd name="connsiteY181" fmla="*/ 2212354 h 3136011"/>
                    <a:gd name="connsiteX182" fmla="*/ 855921 w 2260327"/>
                    <a:gd name="connsiteY182" fmla="*/ 2366916 h 3136011"/>
                    <a:gd name="connsiteX183" fmla="*/ 855921 w 2260327"/>
                    <a:gd name="connsiteY183" fmla="*/ 2253064 h 3136011"/>
                    <a:gd name="connsiteX184" fmla="*/ 1122816 w 2260327"/>
                    <a:gd name="connsiteY184" fmla="*/ 2099008 h 3136011"/>
                    <a:gd name="connsiteX185" fmla="*/ 1122140 w 2260327"/>
                    <a:gd name="connsiteY185" fmla="*/ 2082791 h 3136011"/>
                    <a:gd name="connsiteX186" fmla="*/ 855245 w 2260327"/>
                    <a:gd name="connsiteY186" fmla="*/ 2236847 h 3136011"/>
                    <a:gd name="connsiteX187" fmla="*/ 855245 w 2260327"/>
                    <a:gd name="connsiteY187" fmla="*/ 2123164 h 3136011"/>
                    <a:gd name="connsiteX188" fmla="*/ 1122140 w 2260327"/>
                    <a:gd name="connsiteY188" fmla="*/ 1969108 h 3136011"/>
                    <a:gd name="connsiteX189" fmla="*/ 1122140 w 2260327"/>
                    <a:gd name="connsiteY189" fmla="*/ 1953061 h 3136011"/>
                    <a:gd name="connsiteX190" fmla="*/ 855245 w 2260327"/>
                    <a:gd name="connsiteY190" fmla="*/ 2107116 h 3136011"/>
                    <a:gd name="connsiteX191" fmla="*/ 855245 w 2260327"/>
                    <a:gd name="connsiteY191" fmla="*/ 1993601 h 3136011"/>
                    <a:gd name="connsiteX192" fmla="*/ 1122140 w 2260327"/>
                    <a:gd name="connsiteY192" fmla="*/ 1839377 h 3136011"/>
                    <a:gd name="connsiteX193" fmla="*/ 1122140 w 2260327"/>
                    <a:gd name="connsiteY193" fmla="*/ 1823330 h 3136011"/>
                    <a:gd name="connsiteX194" fmla="*/ 855921 w 2260327"/>
                    <a:gd name="connsiteY194" fmla="*/ 1978399 h 3136011"/>
                    <a:gd name="connsiteX195" fmla="*/ 855921 w 2260327"/>
                    <a:gd name="connsiteY195" fmla="*/ 1864546 h 3136011"/>
                    <a:gd name="connsiteX196" fmla="*/ 1122816 w 2260327"/>
                    <a:gd name="connsiteY196" fmla="*/ 1710490 h 3136011"/>
                    <a:gd name="connsiteX197" fmla="*/ 1122140 w 2260327"/>
                    <a:gd name="connsiteY197" fmla="*/ 1693598 h 3136011"/>
                    <a:gd name="connsiteX198" fmla="*/ 855245 w 2260327"/>
                    <a:gd name="connsiteY198" fmla="*/ 1847654 h 3136011"/>
                    <a:gd name="connsiteX199" fmla="*/ 855245 w 2260327"/>
                    <a:gd name="connsiteY199" fmla="*/ 1733970 h 3136011"/>
                    <a:gd name="connsiteX200" fmla="*/ 1122140 w 2260327"/>
                    <a:gd name="connsiteY200" fmla="*/ 1579915 h 3136011"/>
                    <a:gd name="connsiteX201" fmla="*/ 1122140 w 2260327"/>
                    <a:gd name="connsiteY201" fmla="*/ 1564036 h 3136011"/>
                    <a:gd name="connsiteX202" fmla="*/ 855245 w 2260327"/>
                    <a:gd name="connsiteY202" fmla="*/ 1718092 h 3136011"/>
                    <a:gd name="connsiteX203" fmla="*/ 855245 w 2260327"/>
                    <a:gd name="connsiteY203" fmla="*/ 1604408 h 3136011"/>
                    <a:gd name="connsiteX204" fmla="*/ 1122140 w 2260327"/>
                    <a:gd name="connsiteY204" fmla="*/ 1450184 h 3136011"/>
                    <a:gd name="connsiteX205" fmla="*/ 1122140 w 2260327"/>
                    <a:gd name="connsiteY205" fmla="*/ 1434305 h 3136011"/>
                    <a:gd name="connsiteX206" fmla="*/ 855245 w 2260327"/>
                    <a:gd name="connsiteY206" fmla="*/ 1588361 h 3136011"/>
                    <a:gd name="connsiteX207" fmla="*/ 855245 w 2260327"/>
                    <a:gd name="connsiteY207" fmla="*/ 1474508 h 3136011"/>
                    <a:gd name="connsiteX208" fmla="*/ 1122140 w 2260327"/>
                    <a:gd name="connsiteY208" fmla="*/ 1320453 h 3136011"/>
                    <a:gd name="connsiteX209" fmla="*/ 1122140 w 2260327"/>
                    <a:gd name="connsiteY209" fmla="*/ 1304574 h 3136011"/>
                    <a:gd name="connsiteX210" fmla="*/ 855245 w 2260327"/>
                    <a:gd name="connsiteY210" fmla="*/ 1458630 h 3136011"/>
                    <a:gd name="connsiteX211" fmla="*/ 855245 w 2260327"/>
                    <a:gd name="connsiteY211" fmla="*/ 1344946 h 3136011"/>
                    <a:gd name="connsiteX212" fmla="*/ 1122140 w 2260327"/>
                    <a:gd name="connsiteY212" fmla="*/ 1190891 h 3136011"/>
                    <a:gd name="connsiteX213" fmla="*/ 1122140 w 2260327"/>
                    <a:gd name="connsiteY213" fmla="*/ 1174843 h 3136011"/>
                    <a:gd name="connsiteX214" fmla="*/ 855245 w 2260327"/>
                    <a:gd name="connsiteY214" fmla="*/ 1328899 h 3136011"/>
                    <a:gd name="connsiteX215" fmla="*/ 855245 w 2260327"/>
                    <a:gd name="connsiteY215" fmla="*/ 1215215 h 3136011"/>
                    <a:gd name="connsiteX216" fmla="*/ 1122140 w 2260327"/>
                    <a:gd name="connsiteY216" fmla="*/ 1061160 h 3136011"/>
                    <a:gd name="connsiteX217" fmla="*/ 1122140 w 2260327"/>
                    <a:gd name="connsiteY217" fmla="*/ 1045281 h 3136011"/>
                    <a:gd name="connsiteX218" fmla="*/ 855245 w 2260327"/>
                    <a:gd name="connsiteY218" fmla="*/ 1199337 h 3136011"/>
                    <a:gd name="connsiteX219" fmla="*/ 855245 w 2260327"/>
                    <a:gd name="connsiteY219" fmla="*/ 1085484 h 3136011"/>
                    <a:gd name="connsiteX220" fmla="*/ 1122140 w 2260327"/>
                    <a:gd name="connsiteY220" fmla="*/ 931429 h 3136011"/>
                    <a:gd name="connsiteX221" fmla="*/ 1122140 w 2260327"/>
                    <a:gd name="connsiteY221" fmla="*/ 915381 h 3136011"/>
                    <a:gd name="connsiteX222" fmla="*/ 855245 w 2260327"/>
                    <a:gd name="connsiteY222" fmla="*/ 1069606 h 3136011"/>
                    <a:gd name="connsiteX223" fmla="*/ 855245 w 2260327"/>
                    <a:gd name="connsiteY223" fmla="*/ 955753 h 3136011"/>
                    <a:gd name="connsiteX224" fmla="*/ 1122140 w 2260327"/>
                    <a:gd name="connsiteY224" fmla="*/ 801697 h 3136011"/>
                    <a:gd name="connsiteX225" fmla="*/ 1122140 w 2260327"/>
                    <a:gd name="connsiteY225" fmla="*/ 785819 h 3136011"/>
                    <a:gd name="connsiteX226" fmla="*/ 855245 w 2260327"/>
                    <a:gd name="connsiteY226" fmla="*/ 939875 h 3136011"/>
                    <a:gd name="connsiteX227" fmla="*/ 855245 w 2260327"/>
                    <a:gd name="connsiteY227" fmla="*/ 826360 h 3136011"/>
                    <a:gd name="connsiteX228" fmla="*/ 1122140 w 2260327"/>
                    <a:gd name="connsiteY228" fmla="*/ 672304 h 3136011"/>
                    <a:gd name="connsiteX229" fmla="*/ 1402886 w 2260327"/>
                    <a:gd name="connsiteY229" fmla="*/ 2309483 h 3136011"/>
                    <a:gd name="connsiteX230" fmla="*/ 1135991 w 2260327"/>
                    <a:gd name="connsiteY230" fmla="*/ 2463539 h 3136011"/>
                    <a:gd name="connsiteX231" fmla="*/ 1135991 w 2260327"/>
                    <a:gd name="connsiteY231" fmla="*/ 2350024 h 3136011"/>
                    <a:gd name="connsiteX232" fmla="*/ 1402886 w 2260327"/>
                    <a:gd name="connsiteY232" fmla="*/ 2195969 h 3136011"/>
                    <a:gd name="connsiteX233" fmla="*/ 1402886 w 2260327"/>
                    <a:gd name="connsiteY233" fmla="*/ 2180090 h 3136011"/>
                    <a:gd name="connsiteX234" fmla="*/ 1135991 w 2260327"/>
                    <a:gd name="connsiteY234" fmla="*/ 2334146 h 3136011"/>
                    <a:gd name="connsiteX235" fmla="*/ 1135991 w 2260327"/>
                    <a:gd name="connsiteY235" fmla="*/ 2220462 h 3136011"/>
                    <a:gd name="connsiteX236" fmla="*/ 1402886 w 2260327"/>
                    <a:gd name="connsiteY236" fmla="*/ 2066406 h 3136011"/>
                    <a:gd name="connsiteX237" fmla="*/ 1402886 w 2260327"/>
                    <a:gd name="connsiteY237" fmla="*/ 2050359 h 3136011"/>
                    <a:gd name="connsiteX238" fmla="*/ 1135991 w 2260327"/>
                    <a:gd name="connsiteY238" fmla="*/ 2204583 h 3136011"/>
                    <a:gd name="connsiteX239" fmla="*/ 1135991 w 2260327"/>
                    <a:gd name="connsiteY239" fmla="*/ 2090731 h 3136011"/>
                    <a:gd name="connsiteX240" fmla="*/ 1402886 w 2260327"/>
                    <a:gd name="connsiteY240" fmla="*/ 1936675 h 3136011"/>
                    <a:gd name="connsiteX241" fmla="*/ 1402886 w 2260327"/>
                    <a:gd name="connsiteY241" fmla="*/ 1920628 h 3136011"/>
                    <a:gd name="connsiteX242" fmla="*/ 1135991 w 2260327"/>
                    <a:gd name="connsiteY242" fmla="*/ 2074852 h 3136011"/>
                    <a:gd name="connsiteX243" fmla="*/ 1135991 w 2260327"/>
                    <a:gd name="connsiteY243" fmla="*/ 1961507 h 3136011"/>
                    <a:gd name="connsiteX244" fmla="*/ 1402886 w 2260327"/>
                    <a:gd name="connsiteY244" fmla="*/ 1807451 h 3136011"/>
                    <a:gd name="connsiteX245" fmla="*/ 1402886 w 2260327"/>
                    <a:gd name="connsiteY245" fmla="*/ 1790897 h 3136011"/>
                    <a:gd name="connsiteX246" fmla="*/ 1136667 w 2260327"/>
                    <a:gd name="connsiteY246" fmla="*/ 1944615 h 3136011"/>
                    <a:gd name="connsiteX247" fmla="*/ 1136667 w 2260327"/>
                    <a:gd name="connsiteY247" fmla="*/ 1831100 h 3136011"/>
                    <a:gd name="connsiteX248" fmla="*/ 1403562 w 2260327"/>
                    <a:gd name="connsiteY248" fmla="*/ 1677044 h 3136011"/>
                    <a:gd name="connsiteX249" fmla="*/ 1402886 w 2260327"/>
                    <a:gd name="connsiteY249" fmla="*/ 1661335 h 3136011"/>
                    <a:gd name="connsiteX250" fmla="*/ 1135991 w 2260327"/>
                    <a:gd name="connsiteY250" fmla="*/ 1815390 h 3136011"/>
                    <a:gd name="connsiteX251" fmla="*/ 1135991 w 2260327"/>
                    <a:gd name="connsiteY251" fmla="*/ 1701707 h 3136011"/>
                    <a:gd name="connsiteX252" fmla="*/ 1402886 w 2260327"/>
                    <a:gd name="connsiteY252" fmla="*/ 1547482 h 3136011"/>
                    <a:gd name="connsiteX253" fmla="*/ 1402886 w 2260327"/>
                    <a:gd name="connsiteY253" fmla="*/ 1531435 h 3136011"/>
                    <a:gd name="connsiteX254" fmla="*/ 1135991 w 2260327"/>
                    <a:gd name="connsiteY254" fmla="*/ 1685659 h 3136011"/>
                    <a:gd name="connsiteX255" fmla="*/ 1135991 w 2260327"/>
                    <a:gd name="connsiteY255" fmla="*/ 1572989 h 3136011"/>
                    <a:gd name="connsiteX256" fmla="*/ 1402886 w 2260327"/>
                    <a:gd name="connsiteY256" fmla="*/ 1418934 h 3136011"/>
                    <a:gd name="connsiteX257" fmla="*/ 1402886 w 2260327"/>
                    <a:gd name="connsiteY257" fmla="*/ 1401872 h 3136011"/>
                    <a:gd name="connsiteX258" fmla="*/ 1136667 w 2260327"/>
                    <a:gd name="connsiteY258" fmla="*/ 1556097 h 3136011"/>
                    <a:gd name="connsiteX259" fmla="*/ 1136667 w 2260327"/>
                    <a:gd name="connsiteY259" fmla="*/ 1442414 h 3136011"/>
                    <a:gd name="connsiteX260" fmla="*/ 1403562 w 2260327"/>
                    <a:gd name="connsiteY260" fmla="*/ 1288358 h 3136011"/>
                    <a:gd name="connsiteX261" fmla="*/ 1402886 w 2260327"/>
                    <a:gd name="connsiteY261" fmla="*/ 1272141 h 3136011"/>
                    <a:gd name="connsiteX262" fmla="*/ 1135991 w 2260327"/>
                    <a:gd name="connsiteY262" fmla="*/ 1426197 h 3136011"/>
                    <a:gd name="connsiteX263" fmla="*/ 1135991 w 2260327"/>
                    <a:gd name="connsiteY263" fmla="*/ 1312851 h 3136011"/>
                    <a:gd name="connsiteX264" fmla="*/ 1402886 w 2260327"/>
                    <a:gd name="connsiteY264" fmla="*/ 1158458 h 3136011"/>
                    <a:gd name="connsiteX265" fmla="*/ 1402886 w 2260327"/>
                    <a:gd name="connsiteY265" fmla="*/ 1142579 h 3136011"/>
                    <a:gd name="connsiteX266" fmla="*/ 1135991 w 2260327"/>
                    <a:gd name="connsiteY266" fmla="*/ 1296635 h 3136011"/>
                    <a:gd name="connsiteX267" fmla="*/ 1135991 w 2260327"/>
                    <a:gd name="connsiteY267" fmla="*/ 1182782 h 3136011"/>
                    <a:gd name="connsiteX268" fmla="*/ 1402886 w 2260327"/>
                    <a:gd name="connsiteY268" fmla="*/ 1028727 h 3136011"/>
                    <a:gd name="connsiteX269" fmla="*/ 1402886 w 2260327"/>
                    <a:gd name="connsiteY269" fmla="*/ 1012679 h 3136011"/>
                    <a:gd name="connsiteX270" fmla="*/ 1136667 w 2260327"/>
                    <a:gd name="connsiteY270" fmla="*/ 1167580 h 3136011"/>
                    <a:gd name="connsiteX271" fmla="*/ 1136667 w 2260327"/>
                    <a:gd name="connsiteY271" fmla="*/ 1053896 h 3136011"/>
                    <a:gd name="connsiteX272" fmla="*/ 1403562 w 2260327"/>
                    <a:gd name="connsiteY272" fmla="*/ 899840 h 3136011"/>
                    <a:gd name="connsiteX273" fmla="*/ 1402886 w 2260327"/>
                    <a:gd name="connsiteY273" fmla="*/ 883117 h 3136011"/>
                    <a:gd name="connsiteX274" fmla="*/ 1135991 w 2260327"/>
                    <a:gd name="connsiteY274" fmla="*/ 1037173 h 3136011"/>
                    <a:gd name="connsiteX275" fmla="*/ 1135991 w 2260327"/>
                    <a:gd name="connsiteY275" fmla="*/ 923489 h 3136011"/>
                    <a:gd name="connsiteX276" fmla="*/ 1402886 w 2260327"/>
                    <a:gd name="connsiteY276" fmla="*/ 769433 h 3136011"/>
                    <a:gd name="connsiteX277" fmla="*/ 1402886 w 2260327"/>
                    <a:gd name="connsiteY277" fmla="*/ 753386 h 3136011"/>
                    <a:gd name="connsiteX278" fmla="*/ 1135991 w 2260327"/>
                    <a:gd name="connsiteY278" fmla="*/ 907442 h 3136011"/>
                    <a:gd name="connsiteX279" fmla="*/ 1135991 w 2260327"/>
                    <a:gd name="connsiteY279" fmla="*/ 793758 h 3136011"/>
                    <a:gd name="connsiteX280" fmla="*/ 1402886 w 2260327"/>
                    <a:gd name="connsiteY280" fmla="*/ 639703 h 3136011"/>
                    <a:gd name="connsiteX281" fmla="*/ 1402886 w 2260327"/>
                    <a:gd name="connsiteY281" fmla="*/ 623655 h 3136011"/>
                    <a:gd name="connsiteX282" fmla="*/ 1135991 w 2260327"/>
                    <a:gd name="connsiteY282" fmla="*/ 777880 h 3136011"/>
                    <a:gd name="connsiteX283" fmla="*/ 1135991 w 2260327"/>
                    <a:gd name="connsiteY283" fmla="*/ 664196 h 3136011"/>
                    <a:gd name="connsiteX284" fmla="*/ 1402886 w 2260327"/>
                    <a:gd name="connsiteY284" fmla="*/ 509971 h 3136011"/>
                    <a:gd name="connsiteX285" fmla="*/ 1684308 w 2260327"/>
                    <a:gd name="connsiteY285" fmla="*/ 2147319 h 3136011"/>
                    <a:gd name="connsiteX286" fmla="*/ 1417413 w 2260327"/>
                    <a:gd name="connsiteY286" fmla="*/ 2301375 h 3136011"/>
                    <a:gd name="connsiteX287" fmla="*/ 1417413 w 2260327"/>
                    <a:gd name="connsiteY287" fmla="*/ 2188029 h 3136011"/>
                    <a:gd name="connsiteX288" fmla="*/ 1684308 w 2260327"/>
                    <a:gd name="connsiteY288" fmla="*/ 2033973 h 3136011"/>
                    <a:gd name="connsiteX289" fmla="*/ 1684308 w 2260327"/>
                    <a:gd name="connsiteY289" fmla="*/ 2017926 h 3136011"/>
                    <a:gd name="connsiteX290" fmla="*/ 1417413 w 2260327"/>
                    <a:gd name="connsiteY290" fmla="*/ 2172151 h 3136011"/>
                    <a:gd name="connsiteX291" fmla="*/ 1417413 w 2260327"/>
                    <a:gd name="connsiteY291" fmla="*/ 2058298 h 3136011"/>
                    <a:gd name="connsiteX292" fmla="*/ 1684308 w 2260327"/>
                    <a:gd name="connsiteY292" fmla="*/ 1904242 h 3136011"/>
                    <a:gd name="connsiteX293" fmla="*/ 1684308 w 2260327"/>
                    <a:gd name="connsiteY293" fmla="*/ 1888364 h 3136011"/>
                    <a:gd name="connsiteX294" fmla="*/ 1417413 w 2260327"/>
                    <a:gd name="connsiteY294" fmla="*/ 2042419 h 3136011"/>
                    <a:gd name="connsiteX295" fmla="*/ 1417413 w 2260327"/>
                    <a:gd name="connsiteY295" fmla="*/ 1928736 h 3136011"/>
                    <a:gd name="connsiteX296" fmla="*/ 1684308 w 2260327"/>
                    <a:gd name="connsiteY296" fmla="*/ 1775694 h 3136011"/>
                    <a:gd name="connsiteX297" fmla="*/ 1684308 w 2260327"/>
                    <a:gd name="connsiteY297" fmla="*/ 1758633 h 3136011"/>
                    <a:gd name="connsiteX298" fmla="*/ 1417413 w 2260327"/>
                    <a:gd name="connsiteY298" fmla="*/ 1912689 h 3136011"/>
                    <a:gd name="connsiteX299" fmla="*/ 1417413 w 2260327"/>
                    <a:gd name="connsiteY299" fmla="*/ 1799005 h 3136011"/>
                    <a:gd name="connsiteX300" fmla="*/ 1684308 w 2260327"/>
                    <a:gd name="connsiteY300" fmla="*/ 1644780 h 3136011"/>
                    <a:gd name="connsiteX301" fmla="*/ 1684308 w 2260327"/>
                    <a:gd name="connsiteY301" fmla="*/ 1628902 h 3136011"/>
                    <a:gd name="connsiteX302" fmla="*/ 1417413 w 2260327"/>
                    <a:gd name="connsiteY302" fmla="*/ 1783126 h 3136011"/>
                    <a:gd name="connsiteX303" fmla="*/ 1417413 w 2260327"/>
                    <a:gd name="connsiteY303" fmla="*/ 1669274 h 3136011"/>
                    <a:gd name="connsiteX304" fmla="*/ 1684308 w 2260327"/>
                    <a:gd name="connsiteY304" fmla="*/ 1515218 h 3136011"/>
                    <a:gd name="connsiteX305" fmla="*/ 1684308 w 2260327"/>
                    <a:gd name="connsiteY305" fmla="*/ 1499171 h 3136011"/>
                    <a:gd name="connsiteX306" fmla="*/ 1417413 w 2260327"/>
                    <a:gd name="connsiteY306" fmla="*/ 1653226 h 3136011"/>
                    <a:gd name="connsiteX307" fmla="*/ 1417413 w 2260327"/>
                    <a:gd name="connsiteY307" fmla="*/ 1539205 h 3136011"/>
                    <a:gd name="connsiteX308" fmla="*/ 1684308 w 2260327"/>
                    <a:gd name="connsiteY308" fmla="*/ 1385149 h 3136011"/>
                    <a:gd name="connsiteX309" fmla="*/ 1684308 w 2260327"/>
                    <a:gd name="connsiteY309" fmla="*/ 1369609 h 3136011"/>
                    <a:gd name="connsiteX310" fmla="*/ 1417413 w 2260327"/>
                    <a:gd name="connsiteY310" fmla="*/ 1523664 h 3136011"/>
                    <a:gd name="connsiteX311" fmla="*/ 1417413 w 2260327"/>
                    <a:gd name="connsiteY311" fmla="*/ 1409981 h 3136011"/>
                    <a:gd name="connsiteX312" fmla="*/ 1684308 w 2260327"/>
                    <a:gd name="connsiteY312" fmla="*/ 1255756 h 3136011"/>
                    <a:gd name="connsiteX313" fmla="*/ 1684308 w 2260327"/>
                    <a:gd name="connsiteY313" fmla="*/ 1239709 h 3136011"/>
                    <a:gd name="connsiteX314" fmla="*/ 1417413 w 2260327"/>
                    <a:gd name="connsiteY314" fmla="*/ 1393933 h 3136011"/>
                    <a:gd name="connsiteX315" fmla="*/ 1417413 w 2260327"/>
                    <a:gd name="connsiteY315" fmla="*/ 1280081 h 3136011"/>
                    <a:gd name="connsiteX316" fmla="*/ 1684308 w 2260327"/>
                    <a:gd name="connsiteY316" fmla="*/ 1126025 h 3136011"/>
                    <a:gd name="connsiteX317" fmla="*/ 1684308 w 2260327"/>
                    <a:gd name="connsiteY317" fmla="*/ 1110147 h 3136011"/>
                    <a:gd name="connsiteX318" fmla="*/ 1417413 w 2260327"/>
                    <a:gd name="connsiteY318" fmla="*/ 1264202 h 3136011"/>
                    <a:gd name="connsiteX319" fmla="*/ 1417413 w 2260327"/>
                    <a:gd name="connsiteY319" fmla="*/ 1150688 h 3136011"/>
                    <a:gd name="connsiteX320" fmla="*/ 1684308 w 2260327"/>
                    <a:gd name="connsiteY320" fmla="*/ 996632 h 3136011"/>
                    <a:gd name="connsiteX321" fmla="*/ 1684308 w 2260327"/>
                    <a:gd name="connsiteY321" fmla="*/ 980415 h 3136011"/>
                    <a:gd name="connsiteX322" fmla="*/ 1417413 w 2260327"/>
                    <a:gd name="connsiteY322" fmla="*/ 1134471 h 3136011"/>
                    <a:gd name="connsiteX323" fmla="*/ 1417413 w 2260327"/>
                    <a:gd name="connsiteY323" fmla="*/ 1020787 h 3136011"/>
                    <a:gd name="connsiteX324" fmla="*/ 1684308 w 2260327"/>
                    <a:gd name="connsiteY324" fmla="*/ 866563 h 3136011"/>
                    <a:gd name="connsiteX325" fmla="*/ 1684308 w 2260327"/>
                    <a:gd name="connsiteY325" fmla="*/ 850853 h 3136011"/>
                    <a:gd name="connsiteX326" fmla="*/ 1417413 w 2260327"/>
                    <a:gd name="connsiteY326" fmla="*/ 1004909 h 3136011"/>
                    <a:gd name="connsiteX327" fmla="*/ 1417413 w 2260327"/>
                    <a:gd name="connsiteY327" fmla="*/ 891057 h 3136011"/>
                    <a:gd name="connsiteX328" fmla="*/ 1684308 w 2260327"/>
                    <a:gd name="connsiteY328" fmla="*/ 737001 h 3136011"/>
                    <a:gd name="connsiteX329" fmla="*/ 1684308 w 2260327"/>
                    <a:gd name="connsiteY329" fmla="*/ 720953 h 3136011"/>
                    <a:gd name="connsiteX330" fmla="*/ 1417413 w 2260327"/>
                    <a:gd name="connsiteY330" fmla="*/ 875009 h 3136011"/>
                    <a:gd name="connsiteX331" fmla="*/ 1417413 w 2260327"/>
                    <a:gd name="connsiteY331" fmla="*/ 762170 h 3136011"/>
                    <a:gd name="connsiteX332" fmla="*/ 1684308 w 2260327"/>
                    <a:gd name="connsiteY332" fmla="*/ 608114 h 3136011"/>
                    <a:gd name="connsiteX333" fmla="*/ 1684308 w 2260327"/>
                    <a:gd name="connsiteY333" fmla="*/ 591222 h 3136011"/>
                    <a:gd name="connsiteX334" fmla="*/ 1417413 w 2260327"/>
                    <a:gd name="connsiteY334" fmla="*/ 745278 h 3136011"/>
                    <a:gd name="connsiteX335" fmla="*/ 1417413 w 2260327"/>
                    <a:gd name="connsiteY335" fmla="*/ 631594 h 3136011"/>
                    <a:gd name="connsiteX336" fmla="*/ 1684308 w 2260327"/>
                    <a:gd name="connsiteY336" fmla="*/ 477370 h 3136011"/>
                    <a:gd name="connsiteX337" fmla="*/ 1684308 w 2260327"/>
                    <a:gd name="connsiteY337" fmla="*/ 461660 h 3136011"/>
                    <a:gd name="connsiteX338" fmla="*/ 1417413 w 2260327"/>
                    <a:gd name="connsiteY338" fmla="*/ 615716 h 3136011"/>
                    <a:gd name="connsiteX339" fmla="*/ 1417413 w 2260327"/>
                    <a:gd name="connsiteY339" fmla="*/ 502032 h 3136011"/>
                    <a:gd name="connsiteX340" fmla="*/ 1684308 w 2260327"/>
                    <a:gd name="connsiteY340" fmla="*/ 347977 h 3136011"/>
                    <a:gd name="connsiteX341" fmla="*/ 1965054 w 2260327"/>
                    <a:gd name="connsiteY341" fmla="*/ 1985155 h 3136011"/>
                    <a:gd name="connsiteX342" fmla="*/ 1698159 w 2260327"/>
                    <a:gd name="connsiteY342" fmla="*/ 2139211 h 3136011"/>
                    <a:gd name="connsiteX343" fmla="*/ 1698159 w 2260327"/>
                    <a:gd name="connsiteY343" fmla="*/ 2026034 h 3136011"/>
                    <a:gd name="connsiteX344" fmla="*/ 1965054 w 2260327"/>
                    <a:gd name="connsiteY344" fmla="*/ 1871810 h 3136011"/>
                    <a:gd name="connsiteX345" fmla="*/ 1965054 w 2260327"/>
                    <a:gd name="connsiteY345" fmla="*/ 1855931 h 3136011"/>
                    <a:gd name="connsiteX346" fmla="*/ 1698159 w 2260327"/>
                    <a:gd name="connsiteY346" fmla="*/ 2009987 h 3136011"/>
                    <a:gd name="connsiteX347" fmla="*/ 1698159 w 2260327"/>
                    <a:gd name="connsiteY347" fmla="*/ 1896134 h 3136011"/>
                    <a:gd name="connsiteX348" fmla="*/ 1965054 w 2260327"/>
                    <a:gd name="connsiteY348" fmla="*/ 1742079 h 3136011"/>
                    <a:gd name="connsiteX349" fmla="*/ 1965054 w 2260327"/>
                    <a:gd name="connsiteY349" fmla="*/ 1726200 h 3136011"/>
                    <a:gd name="connsiteX350" fmla="*/ 1698159 w 2260327"/>
                    <a:gd name="connsiteY350" fmla="*/ 1880425 h 3136011"/>
                    <a:gd name="connsiteX351" fmla="*/ 1698159 w 2260327"/>
                    <a:gd name="connsiteY351" fmla="*/ 1766572 h 3136011"/>
                    <a:gd name="connsiteX352" fmla="*/ 1965054 w 2260327"/>
                    <a:gd name="connsiteY352" fmla="*/ 1612516 h 3136011"/>
                    <a:gd name="connsiteX353" fmla="*/ 1965054 w 2260327"/>
                    <a:gd name="connsiteY353" fmla="*/ 1596469 h 3136011"/>
                    <a:gd name="connsiteX354" fmla="*/ 1698159 w 2260327"/>
                    <a:gd name="connsiteY354" fmla="*/ 1750525 h 3136011"/>
                    <a:gd name="connsiteX355" fmla="*/ 1698159 w 2260327"/>
                    <a:gd name="connsiteY355" fmla="*/ 1636841 h 3136011"/>
                    <a:gd name="connsiteX356" fmla="*/ 1965054 w 2260327"/>
                    <a:gd name="connsiteY356" fmla="*/ 1482786 h 3136011"/>
                    <a:gd name="connsiteX357" fmla="*/ 1965054 w 2260327"/>
                    <a:gd name="connsiteY357" fmla="*/ 1466907 h 3136011"/>
                    <a:gd name="connsiteX358" fmla="*/ 1698159 w 2260327"/>
                    <a:gd name="connsiteY358" fmla="*/ 1620963 h 3136011"/>
                    <a:gd name="connsiteX359" fmla="*/ 1698159 w 2260327"/>
                    <a:gd name="connsiteY359" fmla="*/ 1507110 h 3136011"/>
                    <a:gd name="connsiteX360" fmla="*/ 1965054 w 2260327"/>
                    <a:gd name="connsiteY360" fmla="*/ 1353054 h 3136011"/>
                    <a:gd name="connsiteX361" fmla="*/ 1965054 w 2260327"/>
                    <a:gd name="connsiteY361" fmla="*/ 1337007 h 3136011"/>
                    <a:gd name="connsiteX362" fmla="*/ 1698159 w 2260327"/>
                    <a:gd name="connsiteY362" fmla="*/ 1491232 h 3136011"/>
                    <a:gd name="connsiteX363" fmla="*/ 1698159 w 2260327"/>
                    <a:gd name="connsiteY363" fmla="*/ 1377379 h 3136011"/>
                    <a:gd name="connsiteX364" fmla="*/ 1965054 w 2260327"/>
                    <a:gd name="connsiteY364" fmla="*/ 1223323 h 3136011"/>
                    <a:gd name="connsiteX365" fmla="*/ 1965054 w 2260327"/>
                    <a:gd name="connsiteY365" fmla="*/ 1207445 h 3136011"/>
                    <a:gd name="connsiteX366" fmla="*/ 1698159 w 2260327"/>
                    <a:gd name="connsiteY366" fmla="*/ 1361500 h 3136011"/>
                    <a:gd name="connsiteX367" fmla="*/ 1698159 w 2260327"/>
                    <a:gd name="connsiteY367" fmla="*/ 1247817 h 3136011"/>
                    <a:gd name="connsiteX368" fmla="*/ 1965054 w 2260327"/>
                    <a:gd name="connsiteY368" fmla="*/ 1093761 h 3136011"/>
                    <a:gd name="connsiteX369" fmla="*/ 1965054 w 2260327"/>
                    <a:gd name="connsiteY369" fmla="*/ 1077714 h 3136011"/>
                    <a:gd name="connsiteX370" fmla="*/ 1698159 w 2260327"/>
                    <a:gd name="connsiteY370" fmla="*/ 1231769 h 3136011"/>
                    <a:gd name="connsiteX371" fmla="*/ 1698159 w 2260327"/>
                    <a:gd name="connsiteY371" fmla="*/ 1118086 h 3136011"/>
                    <a:gd name="connsiteX372" fmla="*/ 1965054 w 2260327"/>
                    <a:gd name="connsiteY372" fmla="*/ 963861 h 3136011"/>
                    <a:gd name="connsiteX373" fmla="*/ 1965054 w 2260327"/>
                    <a:gd name="connsiteY373" fmla="*/ 947983 h 3136011"/>
                    <a:gd name="connsiteX374" fmla="*/ 1698159 w 2260327"/>
                    <a:gd name="connsiteY374" fmla="*/ 1102207 h 3136011"/>
                    <a:gd name="connsiteX375" fmla="*/ 1698159 w 2260327"/>
                    <a:gd name="connsiteY375" fmla="*/ 988524 h 3136011"/>
                    <a:gd name="connsiteX376" fmla="*/ 1965054 w 2260327"/>
                    <a:gd name="connsiteY376" fmla="*/ 834468 h 3136011"/>
                    <a:gd name="connsiteX377" fmla="*/ 1965054 w 2260327"/>
                    <a:gd name="connsiteY377" fmla="*/ 818252 h 3136011"/>
                    <a:gd name="connsiteX378" fmla="*/ 1698159 w 2260327"/>
                    <a:gd name="connsiteY378" fmla="*/ 972307 h 3136011"/>
                    <a:gd name="connsiteX379" fmla="*/ 1698159 w 2260327"/>
                    <a:gd name="connsiteY379" fmla="*/ 858624 h 3136011"/>
                    <a:gd name="connsiteX380" fmla="*/ 1965054 w 2260327"/>
                    <a:gd name="connsiteY380" fmla="*/ 704568 h 3136011"/>
                    <a:gd name="connsiteX381" fmla="*/ 1965054 w 2260327"/>
                    <a:gd name="connsiteY381" fmla="*/ 688690 h 3136011"/>
                    <a:gd name="connsiteX382" fmla="*/ 1698159 w 2260327"/>
                    <a:gd name="connsiteY382" fmla="*/ 842745 h 3136011"/>
                    <a:gd name="connsiteX383" fmla="*/ 1698159 w 2260327"/>
                    <a:gd name="connsiteY383" fmla="*/ 729062 h 3136011"/>
                    <a:gd name="connsiteX384" fmla="*/ 1965054 w 2260327"/>
                    <a:gd name="connsiteY384" fmla="*/ 574837 h 3136011"/>
                    <a:gd name="connsiteX385" fmla="*/ 1965054 w 2260327"/>
                    <a:gd name="connsiteY385" fmla="*/ 558958 h 3136011"/>
                    <a:gd name="connsiteX386" fmla="*/ 1698159 w 2260327"/>
                    <a:gd name="connsiteY386" fmla="*/ 713014 h 3136011"/>
                    <a:gd name="connsiteX387" fmla="*/ 1698159 w 2260327"/>
                    <a:gd name="connsiteY387" fmla="*/ 599162 h 3136011"/>
                    <a:gd name="connsiteX388" fmla="*/ 1965054 w 2260327"/>
                    <a:gd name="connsiteY388" fmla="*/ 445106 h 3136011"/>
                    <a:gd name="connsiteX389" fmla="*/ 1965054 w 2260327"/>
                    <a:gd name="connsiteY389" fmla="*/ 429227 h 3136011"/>
                    <a:gd name="connsiteX390" fmla="*/ 1698159 w 2260327"/>
                    <a:gd name="connsiteY390" fmla="*/ 583452 h 3136011"/>
                    <a:gd name="connsiteX391" fmla="*/ 1698159 w 2260327"/>
                    <a:gd name="connsiteY391" fmla="*/ 469599 h 3136011"/>
                    <a:gd name="connsiteX392" fmla="*/ 1965054 w 2260327"/>
                    <a:gd name="connsiteY392" fmla="*/ 315544 h 3136011"/>
                    <a:gd name="connsiteX393" fmla="*/ 1965054 w 2260327"/>
                    <a:gd name="connsiteY393" fmla="*/ 299496 h 3136011"/>
                    <a:gd name="connsiteX394" fmla="*/ 1698159 w 2260327"/>
                    <a:gd name="connsiteY394" fmla="*/ 453552 h 3136011"/>
                    <a:gd name="connsiteX395" fmla="*/ 1698159 w 2260327"/>
                    <a:gd name="connsiteY395" fmla="*/ 339868 h 3136011"/>
                    <a:gd name="connsiteX396" fmla="*/ 1965054 w 2260327"/>
                    <a:gd name="connsiteY396" fmla="*/ 185813 h 3136011"/>
                    <a:gd name="connsiteX397" fmla="*/ 2245800 w 2260327"/>
                    <a:gd name="connsiteY397" fmla="*/ 1823161 h 3136011"/>
                    <a:gd name="connsiteX398" fmla="*/ 1978905 w 2260327"/>
                    <a:gd name="connsiteY398" fmla="*/ 1977216 h 3136011"/>
                    <a:gd name="connsiteX399" fmla="*/ 1978905 w 2260327"/>
                    <a:gd name="connsiteY399" fmla="*/ 1863870 h 3136011"/>
                    <a:gd name="connsiteX400" fmla="*/ 2245800 w 2260327"/>
                    <a:gd name="connsiteY400" fmla="*/ 1709815 h 3136011"/>
                    <a:gd name="connsiteX401" fmla="*/ 2245800 w 2260327"/>
                    <a:gd name="connsiteY401" fmla="*/ 1693767 h 3136011"/>
                    <a:gd name="connsiteX402" fmla="*/ 1978905 w 2260327"/>
                    <a:gd name="connsiteY402" fmla="*/ 1847823 h 3136011"/>
                    <a:gd name="connsiteX403" fmla="*/ 1978905 w 2260327"/>
                    <a:gd name="connsiteY403" fmla="*/ 1734139 h 3136011"/>
                    <a:gd name="connsiteX404" fmla="*/ 2245800 w 2260327"/>
                    <a:gd name="connsiteY404" fmla="*/ 1580084 h 3136011"/>
                    <a:gd name="connsiteX405" fmla="*/ 2245800 w 2260327"/>
                    <a:gd name="connsiteY405" fmla="*/ 1564205 h 3136011"/>
                    <a:gd name="connsiteX406" fmla="*/ 1978905 w 2260327"/>
                    <a:gd name="connsiteY406" fmla="*/ 1718261 h 3136011"/>
                    <a:gd name="connsiteX407" fmla="*/ 1978905 w 2260327"/>
                    <a:gd name="connsiteY407" fmla="*/ 1604408 h 3136011"/>
                    <a:gd name="connsiteX408" fmla="*/ 2245800 w 2260327"/>
                    <a:gd name="connsiteY408" fmla="*/ 1450353 h 3136011"/>
                    <a:gd name="connsiteX409" fmla="*/ 2245800 w 2260327"/>
                    <a:gd name="connsiteY409" fmla="*/ 1434305 h 3136011"/>
                    <a:gd name="connsiteX410" fmla="*/ 1978905 w 2260327"/>
                    <a:gd name="connsiteY410" fmla="*/ 1588530 h 3136011"/>
                    <a:gd name="connsiteX411" fmla="*/ 1978905 w 2260327"/>
                    <a:gd name="connsiteY411" fmla="*/ 1474677 h 3136011"/>
                    <a:gd name="connsiteX412" fmla="*/ 2245800 w 2260327"/>
                    <a:gd name="connsiteY412" fmla="*/ 1320622 h 3136011"/>
                    <a:gd name="connsiteX413" fmla="*/ 2245800 w 2260327"/>
                    <a:gd name="connsiteY413" fmla="*/ 1304743 h 3136011"/>
                    <a:gd name="connsiteX414" fmla="*/ 1978905 w 2260327"/>
                    <a:gd name="connsiteY414" fmla="*/ 1458799 h 3136011"/>
                    <a:gd name="connsiteX415" fmla="*/ 1978905 w 2260327"/>
                    <a:gd name="connsiteY415" fmla="*/ 1345115 h 3136011"/>
                    <a:gd name="connsiteX416" fmla="*/ 2245800 w 2260327"/>
                    <a:gd name="connsiteY416" fmla="*/ 1191060 h 3136011"/>
                    <a:gd name="connsiteX417" fmla="*/ 2245800 w 2260327"/>
                    <a:gd name="connsiteY417" fmla="*/ 1175012 h 3136011"/>
                    <a:gd name="connsiteX418" fmla="*/ 1978905 w 2260327"/>
                    <a:gd name="connsiteY418" fmla="*/ 1329068 h 3136011"/>
                    <a:gd name="connsiteX419" fmla="*/ 1978905 w 2260327"/>
                    <a:gd name="connsiteY419" fmla="*/ 1215384 h 3136011"/>
                    <a:gd name="connsiteX420" fmla="*/ 2245800 w 2260327"/>
                    <a:gd name="connsiteY420" fmla="*/ 1061160 h 3136011"/>
                    <a:gd name="connsiteX421" fmla="*/ 2245800 w 2260327"/>
                    <a:gd name="connsiteY421" fmla="*/ 1045281 h 3136011"/>
                    <a:gd name="connsiteX422" fmla="*/ 1978905 w 2260327"/>
                    <a:gd name="connsiteY422" fmla="*/ 1199506 h 3136011"/>
                    <a:gd name="connsiteX423" fmla="*/ 1978905 w 2260327"/>
                    <a:gd name="connsiteY423" fmla="*/ 1085653 h 3136011"/>
                    <a:gd name="connsiteX424" fmla="*/ 2245800 w 2260327"/>
                    <a:gd name="connsiteY424" fmla="*/ 931597 h 3136011"/>
                    <a:gd name="connsiteX425" fmla="*/ 2245800 w 2260327"/>
                    <a:gd name="connsiteY425" fmla="*/ 915550 h 3136011"/>
                    <a:gd name="connsiteX426" fmla="*/ 1978905 w 2260327"/>
                    <a:gd name="connsiteY426" fmla="*/ 1069606 h 3136011"/>
                    <a:gd name="connsiteX427" fmla="*/ 1978905 w 2260327"/>
                    <a:gd name="connsiteY427" fmla="*/ 955922 h 3136011"/>
                    <a:gd name="connsiteX428" fmla="*/ 2245800 w 2260327"/>
                    <a:gd name="connsiteY428" fmla="*/ 801866 h 3136011"/>
                    <a:gd name="connsiteX429" fmla="*/ 2245800 w 2260327"/>
                    <a:gd name="connsiteY429" fmla="*/ 785988 h 3136011"/>
                    <a:gd name="connsiteX430" fmla="*/ 1978905 w 2260327"/>
                    <a:gd name="connsiteY430" fmla="*/ 940043 h 3136011"/>
                    <a:gd name="connsiteX431" fmla="*/ 1978905 w 2260327"/>
                    <a:gd name="connsiteY431" fmla="*/ 826360 h 3136011"/>
                    <a:gd name="connsiteX432" fmla="*/ 2245800 w 2260327"/>
                    <a:gd name="connsiteY432" fmla="*/ 672135 h 3136011"/>
                    <a:gd name="connsiteX433" fmla="*/ 2245800 w 2260327"/>
                    <a:gd name="connsiteY433" fmla="*/ 656257 h 3136011"/>
                    <a:gd name="connsiteX434" fmla="*/ 1978905 w 2260327"/>
                    <a:gd name="connsiteY434" fmla="*/ 810312 h 3136011"/>
                    <a:gd name="connsiteX435" fmla="*/ 1978905 w 2260327"/>
                    <a:gd name="connsiteY435" fmla="*/ 696460 h 3136011"/>
                    <a:gd name="connsiteX436" fmla="*/ 2245800 w 2260327"/>
                    <a:gd name="connsiteY436" fmla="*/ 542404 h 3136011"/>
                    <a:gd name="connsiteX437" fmla="*/ 2245800 w 2260327"/>
                    <a:gd name="connsiteY437" fmla="*/ 526526 h 3136011"/>
                    <a:gd name="connsiteX438" fmla="*/ 1978905 w 2260327"/>
                    <a:gd name="connsiteY438" fmla="*/ 680581 h 3136011"/>
                    <a:gd name="connsiteX439" fmla="*/ 1978905 w 2260327"/>
                    <a:gd name="connsiteY439" fmla="*/ 566898 h 3136011"/>
                    <a:gd name="connsiteX440" fmla="*/ 2245800 w 2260327"/>
                    <a:gd name="connsiteY440" fmla="*/ 412842 h 3136011"/>
                    <a:gd name="connsiteX441" fmla="*/ 2245800 w 2260327"/>
                    <a:gd name="connsiteY441" fmla="*/ 396795 h 3136011"/>
                    <a:gd name="connsiteX442" fmla="*/ 1978905 w 2260327"/>
                    <a:gd name="connsiteY442" fmla="*/ 550850 h 3136011"/>
                    <a:gd name="connsiteX443" fmla="*/ 1978905 w 2260327"/>
                    <a:gd name="connsiteY443" fmla="*/ 437167 h 3136011"/>
                    <a:gd name="connsiteX444" fmla="*/ 2245800 w 2260327"/>
                    <a:gd name="connsiteY444" fmla="*/ 283111 h 3136011"/>
                    <a:gd name="connsiteX445" fmla="*/ 2245800 w 2260327"/>
                    <a:gd name="connsiteY445" fmla="*/ 267232 h 3136011"/>
                    <a:gd name="connsiteX446" fmla="*/ 1978905 w 2260327"/>
                    <a:gd name="connsiteY446" fmla="*/ 421288 h 3136011"/>
                    <a:gd name="connsiteX447" fmla="*/ 1978905 w 2260327"/>
                    <a:gd name="connsiteY447" fmla="*/ 307436 h 3136011"/>
                    <a:gd name="connsiteX448" fmla="*/ 2245800 w 2260327"/>
                    <a:gd name="connsiteY448" fmla="*/ 154056 h 3136011"/>
                    <a:gd name="connsiteX449" fmla="*/ 2245800 w 2260327"/>
                    <a:gd name="connsiteY449" fmla="*/ 137333 h 3136011"/>
                    <a:gd name="connsiteX450" fmla="*/ 1978905 w 2260327"/>
                    <a:gd name="connsiteY450" fmla="*/ 291557 h 3136011"/>
                    <a:gd name="connsiteX451" fmla="*/ 1978905 w 2260327"/>
                    <a:gd name="connsiteY451" fmla="*/ 178042 h 3136011"/>
                    <a:gd name="connsiteX452" fmla="*/ 2245800 w 2260327"/>
                    <a:gd name="connsiteY452" fmla="*/ 23987 h 3136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</a:cxnLst>
                  <a:rect l="l" t="t" r="r" b="b"/>
                  <a:pathLst>
                    <a:path w="2260327" h="3136011">
                      <a:moveTo>
                        <a:pt x="3378" y="1302716"/>
                      </a:moveTo>
                      <a:lnTo>
                        <a:pt x="0" y="1304574"/>
                      </a:lnTo>
                      <a:lnTo>
                        <a:pt x="0" y="3136012"/>
                      </a:lnTo>
                      <a:lnTo>
                        <a:pt x="2260327" y="1831269"/>
                      </a:lnTo>
                      <a:lnTo>
                        <a:pt x="2260327" y="0"/>
                      </a:lnTo>
                      <a:close/>
                      <a:moveTo>
                        <a:pt x="280746" y="2958138"/>
                      </a:moveTo>
                      <a:lnTo>
                        <a:pt x="13683" y="3111856"/>
                      </a:lnTo>
                      <a:lnTo>
                        <a:pt x="13683" y="2998679"/>
                      </a:lnTo>
                      <a:lnTo>
                        <a:pt x="280746" y="2844455"/>
                      </a:lnTo>
                      <a:close/>
                      <a:moveTo>
                        <a:pt x="280746" y="2828914"/>
                      </a:moveTo>
                      <a:lnTo>
                        <a:pt x="13683" y="2982632"/>
                      </a:lnTo>
                      <a:lnTo>
                        <a:pt x="13683" y="2868948"/>
                      </a:lnTo>
                      <a:lnTo>
                        <a:pt x="280746" y="2714893"/>
                      </a:lnTo>
                      <a:close/>
                      <a:moveTo>
                        <a:pt x="280746" y="2699183"/>
                      </a:moveTo>
                      <a:lnTo>
                        <a:pt x="13683" y="2852901"/>
                      </a:lnTo>
                      <a:lnTo>
                        <a:pt x="13683" y="2738542"/>
                      </a:lnTo>
                      <a:lnTo>
                        <a:pt x="280746" y="2584486"/>
                      </a:lnTo>
                      <a:close/>
                      <a:moveTo>
                        <a:pt x="280746" y="2569452"/>
                      </a:moveTo>
                      <a:lnTo>
                        <a:pt x="13683" y="2723170"/>
                      </a:lnTo>
                      <a:lnTo>
                        <a:pt x="13683" y="2609486"/>
                      </a:lnTo>
                      <a:lnTo>
                        <a:pt x="280746" y="2455431"/>
                      </a:lnTo>
                      <a:close/>
                      <a:moveTo>
                        <a:pt x="280746" y="2439890"/>
                      </a:moveTo>
                      <a:lnTo>
                        <a:pt x="13683" y="2593608"/>
                      </a:lnTo>
                      <a:lnTo>
                        <a:pt x="13683" y="2479755"/>
                      </a:lnTo>
                      <a:lnTo>
                        <a:pt x="280746" y="2325700"/>
                      </a:lnTo>
                      <a:close/>
                      <a:moveTo>
                        <a:pt x="280746" y="2309990"/>
                      </a:moveTo>
                      <a:lnTo>
                        <a:pt x="13683" y="2463877"/>
                      </a:lnTo>
                      <a:lnTo>
                        <a:pt x="13683" y="2350024"/>
                      </a:lnTo>
                      <a:lnTo>
                        <a:pt x="280746" y="2196137"/>
                      </a:lnTo>
                      <a:close/>
                      <a:moveTo>
                        <a:pt x="280746" y="2180428"/>
                      </a:moveTo>
                      <a:lnTo>
                        <a:pt x="13683" y="2334146"/>
                      </a:lnTo>
                      <a:lnTo>
                        <a:pt x="13683" y="2220462"/>
                      </a:lnTo>
                      <a:lnTo>
                        <a:pt x="280746" y="2066406"/>
                      </a:lnTo>
                      <a:close/>
                      <a:moveTo>
                        <a:pt x="280746" y="2050865"/>
                      </a:moveTo>
                      <a:lnTo>
                        <a:pt x="13683" y="2204415"/>
                      </a:lnTo>
                      <a:lnTo>
                        <a:pt x="13683" y="2090731"/>
                      </a:lnTo>
                      <a:lnTo>
                        <a:pt x="280746" y="1936675"/>
                      </a:lnTo>
                      <a:close/>
                      <a:moveTo>
                        <a:pt x="280746" y="1920966"/>
                      </a:moveTo>
                      <a:lnTo>
                        <a:pt x="13683" y="2074852"/>
                      </a:lnTo>
                      <a:lnTo>
                        <a:pt x="13683" y="1961507"/>
                      </a:lnTo>
                      <a:lnTo>
                        <a:pt x="280746" y="1807451"/>
                      </a:lnTo>
                      <a:close/>
                      <a:moveTo>
                        <a:pt x="280746" y="1791235"/>
                      </a:moveTo>
                      <a:lnTo>
                        <a:pt x="13683" y="1944615"/>
                      </a:lnTo>
                      <a:lnTo>
                        <a:pt x="13683" y="1830931"/>
                      </a:lnTo>
                      <a:lnTo>
                        <a:pt x="280746" y="1677044"/>
                      </a:lnTo>
                      <a:close/>
                      <a:moveTo>
                        <a:pt x="280746" y="1661672"/>
                      </a:moveTo>
                      <a:lnTo>
                        <a:pt x="13683" y="1815390"/>
                      </a:lnTo>
                      <a:lnTo>
                        <a:pt x="13683" y="1701707"/>
                      </a:lnTo>
                      <a:lnTo>
                        <a:pt x="280746" y="1547482"/>
                      </a:lnTo>
                      <a:close/>
                      <a:moveTo>
                        <a:pt x="280746" y="1531942"/>
                      </a:moveTo>
                      <a:lnTo>
                        <a:pt x="13683" y="1685659"/>
                      </a:lnTo>
                      <a:lnTo>
                        <a:pt x="13683" y="1571807"/>
                      </a:lnTo>
                      <a:lnTo>
                        <a:pt x="280746" y="1417920"/>
                      </a:lnTo>
                      <a:close/>
                      <a:moveTo>
                        <a:pt x="280746" y="1402210"/>
                      </a:moveTo>
                      <a:lnTo>
                        <a:pt x="13683" y="1556097"/>
                      </a:lnTo>
                      <a:lnTo>
                        <a:pt x="13683" y="1442414"/>
                      </a:lnTo>
                      <a:lnTo>
                        <a:pt x="280746" y="1288358"/>
                      </a:lnTo>
                      <a:close/>
                      <a:moveTo>
                        <a:pt x="280746" y="1272479"/>
                      </a:moveTo>
                      <a:lnTo>
                        <a:pt x="13683" y="1426197"/>
                      </a:lnTo>
                      <a:lnTo>
                        <a:pt x="13683" y="1312682"/>
                      </a:lnTo>
                      <a:lnTo>
                        <a:pt x="280746" y="1158458"/>
                      </a:lnTo>
                      <a:close/>
                      <a:moveTo>
                        <a:pt x="561492" y="2796144"/>
                      </a:moveTo>
                      <a:lnTo>
                        <a:pt x="294429" y="2950199"/>
                      </a:lnTo>
                      <a:lnTo>
                        <a:pt x="294429" y="2836516"/>
                      </a:lnTo>
                      <a:lnTo>
                        <a:pt x="561492" y="2682460"/>
                      </a:lnTo>
                      <a:close/>
                      <a:moveTo>
                        <a:pt x="561492" y="2666919"/>
                      </a:moveTo>
                      <a:lnTo>
                        <a:pt x="294429" y="2820975"/>
                      </a:lnTo>
                      <a:lnTo>
                        <a:pt x="294429" y="2707291"/>
                      </a:lnTo>
                      <a:lnTo>
                        <a:pt x="561492" y="2552729"/>
                      </a:lnTo>
                      <a:close/>
                      <a:moveTo>
                        <a:pt x="561492" y="2537188"/>
                      </a:moveTo>
                      <a:lnTo>
                        <a:pt x="294429" y="2691244"/>
                      </a:lnTo>
                      <a:lnTo>
                        <a:pt x="294429" y="2577391"/>
                      </a:lnTo>
                      <a:lnTo>
                        <a:pt x="561492" y="2423336"/>
                      </a:lnTo>
                      <a:close/>
                      <a:moveTo>
                        <a:pt x="561492" y="2407457"/>
                      </a:moveTo>
                      <a:lnTo>
                        <a:pt x="294429" y="2561175"/>
                      </a:lnTo>
                      <a:lnTo>
                        <a:pt x="294429" y="2447491"/>
                      </a:lnTo>
                      <a:lnTo>
                        <a:pt x="561492" y="2293436"/>
                      </a:lnTo>
                      <a:close/>
                      <a:moveTo>
                        <a:pt x="561492" y="2277726"/>
                      </a:moveTo>
                      <a:lnTo>
                        <a:pt x="294429" y="2431782"/>
                      </a:lnTo>
                      <a:lnTo>
                        <a:pt x="294429" y="2318098"/>
                      </a:lnTo>
                      <a:lnTo>
                        <a:pt x="561492" y="2164211"/>
                      </a:lnTo>
                      <a:close/>
                      <a:moveTo>
                        <a:pt x="561492" y="2148164"/>
                      </a:moveTo>
                      <a:lnTo>
                        <a:pt x="294429" y="2302220"/>
                      </a:lnTo>
                      <a:lnTo>
                        <a:pt x="294429" y="2188367"/>
                      </a:lnTo>
                      <a:lnTo>
                        <a:pt x="561492" y="2034311"/>
                      </a:lnTo>
                      <a:close/>
                      <a:moveTo>
                        <a:pt x="561492" y="2018264"/>
                      </a:moveTo>
                      <a:lnTo>
                        <a:pt x="294429" y="2172489"/>
                      </a:lnTo>
                      <a:lnTo>
                        <a:pt x="294429" y="2058636"/>
                      </a:lnTo>
                      <a:lnTo>
                        <a:pt x="561492" y="1904580"/>
                      </a:lnTo>
                      <a:close/>
                      <a:moveTo>
                        <a:pt x="561492" y="1888702"/>
                      </a:moveTo>
                      <a:lnTo>
                        <a:pt x="294429" y="2042757"/>
                      </a:lnTo>
                      <a:lnTo>
                        <a:pt x="294429" y="1929074"/>
                      </a:lnTo>
                      <a:lnTo>
                        <a:pt x="561492" y="1775018"/>
                      </a:lnTo>
                      <a:close/>
                      <a:moveTo>
                        <a:pt x="561492" y="1758971"/>
                      </a:moveTo>
                      <a:lnTo>
                        <a:pt x="294429" y="1913026"/>
                      </a:lnTo>
                      <a:lnTo>
                        <a:pt x="294429" y="1799343"/>
                      </a:lnTo>
                      <a:lnTo>
                        <a:pt x="561492" y="1645118"/>
                      </a:lnTo>
                      <a:close/>
                      <a:moveTo>
                        <a:pt x="561492" y="1629240"/>
                      </a:moveTo>
                      <a:lnTo>
                        <a:pt x="294429" y="1783464"/>
                      </a:lnTo>
                      <a:lnTo>
                        <a:pt x="294429" y="1669274"/>
                      </a:lnTo>
                      <a:lnTo>
                        <a:pt x="561492" y="1515218"/>
                      </a:lnTo>
                      <a:close/>
                      <a:moveTo>
                        <a:pt x="561492" y="1499509"/>
                      </a:moveTo>
                      <a:lnTo>
                        <a:pt x="294429" y="1653564"/>
                      </a:lnTo>
                      <a:lnTo>
                        <a:pt x="294429" y="1539205"/>
                      </a:lnTo>
                      <a:lnTo>
                        <a:pt x="561492" y="1385149"/>
                      </a:lnTo>
                      <a:close/>
                      <a:moveTo>
                        <a:pt x="561492" y="1369946"/>
                      </a:moveTo>
                      <a:lnTo>
                        <a:pt x="294429" y="1524002"/>
                      </a:lnTo>
                      <a:lnTo>
                        <a:pt x="294429" y="1410318"/>
                      </a:lnTo>
                      <a:lnTo>
                        <a:pt x="561492" y="1256094"/>
                      </a:lnTo>
                      <a:close/>
                      <a:moveTo>
                        <a:pt x="561492" y="1240215"/>
                      </a:moveTo>
                      <a:lnTo>
                        <a:pt x="294429" y="1393933"/>
                      </a:lnTo>
                      <a:lnTo>
                        <a:pt x="294429" y="1280081"/>
                      </a:lnTo>
                      <a:lnTo>
                        <a:pt x="561492" y="1126025"/>
                      </a:lnTo>
                      <a:close/>
                      <a:moveTo>
                        <a:pt x="561492" y="1110484"/>
                      </a:moveTo>
                      <a:lnTo>
                        <a:pt x="294429" y="1264540"/>
                      </a:lnTo>
                      <a:lnTo>
                        <a:pt x="294429" y="1150688"/>
                      </a:lnTo>
                      <a:lnTo>
                        <a:pt x="561492" y="996632"/>
                      </a:lnTo>
                      <a:close/>
                      <a:moveTo>
                        <a:pt x="841394" y="2633642"/>
                      </a:moveTo>
                      <a:lnTo>
                        <a:pt x="574499" y="2787698"/>
                      </a:lnTo>
                      <a:lnTo>
                        <a:pt x="574499" y="2674352"/>
                      </a:lnTo>
                      <a:lnTo>
                        <a:pt x="841394" y="2520296"/>
                      </a:lnTo>
                      <a:close/>
                      <a:moveTo>
                        <a:pt x="841394" y="2504418"/>
                      </a:moveTo>
                      <a:lnTo>
                        <a:pt x="574499" y="2658473"/>
                      </a:lnTo>
                      <a:lnTo>
                        <a:pt x="574499" y="2544790"/>
                      </a:lnTo>
                      <a:lnTo>
                        <a:pt x="841394" y="2390734"/>
                      </a:lnTo>
                      <a:close/>
                      <a:moveTo>
                        <a:pt x="841394" y="2374687"/>
                      </a:moveTo>
                      <a:lnTo>
                        <a:pt x="574499" y="2528742"/>
                      </a:lnTo>
                      <a:lnTo>
                        <a:pt x="574499" y="2415059"/>
                      </a:lnTo>
                      <a:lnTo>
                        <a:pt x="841394" y="2261003"/>
                      </a:lnTo>
                      <a:close/>
                      <a:moveTo>
                        <a:pt x="841394" y="2245124"/>
                      </a:moveTo>
                      <a:lnTo>
                        <a:pt x="574499" y="2399180"/>
                      </a:lnTo>
                      <a:lnTo>
                        <a:pt x="574499" y="2285327"/>
                      </a:lnTo>
                      <a:lnTo>
                        <a:pt x="841394" y="2131272"/>
                      </a:lnTo>
                      <a:close/>
                      <a:moveTo>
                        <a:pt x="841394" y="2115225"/>
                      </a:moveTo>
                      <a:lnTo>
                        <a:pt x="574499" y="2269449"/>
                      </a:lnTo>
                      <a:lnTo>
                        <a:pt x="574499" y="2155597"/>
                      </a:lnTo>
                      <a:lnTo>
                        <a:pt x="841394" y="2001541"/>
                      </a:lnTo>
                      <a:close/>
                      <a:moveTo>
                        <a:pt x="841394" y="1985662"/>
                      </a:moveTo>
                      <a:lnTo>
                        <a:pt x="574499" y="2139718"/>
                      </a:lnTo>
                      <a:lnTo>
                        <a:pt x="574499" y="2026034"/>
                      </a:lnTo>
                      <a:lnTo>
                        <a:pt x="841394" y="1871979"/>
                      </a:lnTo>
                      <a:close/>
                      <a:moveTo>
                        <a:pt x="841394" y="1855931"/>
                      </a:moveTo>
                      <a:lnTo>
                        <a:pt x="574499" y="2009987"/>
                      </a:lnTo>
                      <a:lnTo>
                        <a:pt x="574499" y="1896303"/>
                      </a:lnTo>
                      <a:lnTo>
                        <a:pt x="841394" y="1741910"/>
                      </a:lnTo>
                      <a:close/>
                      <a:moveTo>
                        <a:pt x="841394" y="1726200"/>
                      </a:moveTo>
                      <a:lnTo>
                        <a:pt x="574499" y="1880425"/>
                      </a:lnTo>
                      <a:lnTo>
                        <a:pt x="574499" y="1766572"/>
                      </a:lnTo>
                      <a:lnTo>
                        <a:pt x="841394" y="1612516"/>
                      </a:lnTo>
                      <a:close/>
                      <a:moveTo>
                        <a:pt x="841394" y="1596469"/>
                      </a:moveTo>
                      <a:lnTo>
                        <a:pt x="574499" y="1750525"/>
                      </a:lnTo>
                      <a:lnTo>
                        <a:pt x="574499" y="1636841"/>
                      </a:lnTo>
                      <a:lnTo>
                        <a:pt x="841394" y="1482786"/>
                      </a:lnTo>
                      <a:close/>
                      <a:moveTo>
                        <a:pt x="841394" y="1466907"/>
                      </a:moveTo>
                      <a:lnTo>
                        <a:pt x="574499" y="1620963"/>
                      </a:lnTo>
                      <a:lnTo>
                        <a:pt x="574499" y="1507279"/>
                      </a:lnTo>
                      <a:lnTo>
                        <a:pt x="841394" y="1353392"/>
                      </a:lnTo>
                      <a:close/>
                      <a:moveTo>
                        <a:pt x="841394" y="1336500"/>
                      </a:moveTo>
                      <a:lnTo>
                        <a:pt x="574499" y="1490556"/>
                      </a:lnTo>
                      <a:lnTo>
                        <a:pt x="574499" y="1376703"/>
                      </a:lnTo>
                      <a:lnTo>
                        <a:pt x="841394" y="1223323"/>
                      </a:lnTo>
                      <a:close/>
                      <a:moveTo>
                        <a:pt x="841394" y="1206769"/>
                      </a:moveTo>
                      <a:lnTo>
                        <a:pt x="574499" y="1360825"/>
                      </a:lnTo>
                      <a:lnTo>
                        <a:pt x="574499" y="1247141"/>
                      </a:lnTo>
                      <a:lnTo>
                        <a:pt x="841394" y="1093761"/>
                      </a:lnTo>
                      <a:close/>
                      <a:moveTo>
                        <a:pt x="841394" y="1077038"/>
                      </a:moveTo>
                      <a:lnTo>
                        <a:pt x="574499" y="1231094"/>
                      </a:lnTo>
                      <a:lnTo>
                        <a:pt x="574499" y="1117410"/>
                      </a:lnTo>
                      <a:lnTo>
                        <a:pt x="841394" y="964875"/>
                      </a:lnTo>
                      <a:close/>
                      <a:moveTo>
                        <a:pt x="841394" y="947983"/>
                      </a:moveTo>
                      <a:lnTo>
                        <a:pt x="574499" y="1102038"/>
                      </a:lnTo>
                      <a:lnTo>
                        <a:pt x="574499" y="988186"/>
                      </a:lnTo>
                      <a:lnTo>
                        <a:pt x="841394" y="834299"/>
                      </a:lnTo>
                      <a:close/>
                      <a:moveTo>
                        <a:pt x="1122140" y="2471309"/>
                      </a:moveTo>
                      <a:lnTo>
                        <a:pt x="855245" y="2625534"/>
                      </a:lnTo>
                      <a:lnTo>
                        <a:pt x="855245" y="2512188"/>
                      </a:lnTo>
                      <a:lnTo>
                        <a:pt x="1122140" y="2358132"/>
                      </a:lnTo>
                      <a:close/>
                      <a:moveTo>
                        <a:pt x="1122140" y="2342254"/>
                      </a:moveTo>
                      <a:lnTo>
                        <a:pt x="855245" y="2496309"/>
                      </a:lnTo>
                      <a:lnTo>
                        <a:pt x="855245" y="2382457"/>
                      </a:lnTo>
                      <a:lnTo>
                        <a:pt x="1122140" y="2228401"/>
                      </a:lnTo>
                      <a:close/>
                      <a:moveTo>
                        <a:pt x="1122140" y="2212354"/>
                      </a:moveTo>
                      <a:lnTo>
                        <a:pt x="855921" y="2366916"/>
                      </a:lnTo>
                      <a:lnTo>
                        <a:pt x="855921" y="2253064"/>
                      </a:lnTo>
                      <a:lnTo>
                        <a:pt x="1122816" y="2099008"/>
                      </a:lnTo>
                      <a:close/>
                      <a:moveTo>
                        <a:pt x="1122140" y="2082791"/>
                      </a:moveTo>
                      <a:lnTo>
                        <a:pt x="855245" y="2236847"/>
                      </a:lnTo>
                      <a:lnTo>
                        <a:pt x="855245" y="2123164"/>
                      </a:lnTo>
                      <a:lnTo>
                        <a:pt x="1122140" y="1969108"/>
                      </a:lnTo>
                      <a:close/>
                      <a:moveTo>
                        <a:pt x="1122140" y="1953061"/>
                      </a:moveTo>
                      <a:lnTo>
                        <a:pt x="855245" y="2107116"/>
                      </a:lnTo>
                      <a:lnTo>
                        <a:pt x="855245" y="1993601"/>
                      </a:lnTo>
                      <a:lnTo>
                        <a:pt x="1122140" y="1839377"/>
                      </a:lnTo>
                      <a:close/>
                      <a:moveTo>
                        <a:pt x="1122140" y="1823330"/>
                      </a:moveTo>
                      <a:lnTo>
                        <a:pt x="855921" y="1978399"/>
                      </a:lnTo>
                      <a:lnTo>
                        <a:pt x="855921" y="1864546"/>
                      </a:lnTo>
                      <a:lnTo>
                        <a:pt x="1122816" y="1710490"/>
                      </a:lnTo>
                      <a:close/>
                      <a:moveTo>
                        <a:pt x="1122140" y="1693598"/>
                      </a:moveTo>
                      <a:lnTo>
                        <a:pt x="855245" y="1847654"/>
                      </a:lnTo>
                      <a:lnTo>
                        <a:pt x="855245" y="1733970"/>
                      </a:lnTo>
                      <a:lnTo>
                        <a:pt x="1122140" y="1579915"/>
                      </a:lnTo>
                      <a:close/>
                      <a:moveTo>
                        <a:pt x="1122140" y="1564036"/>
                      </a:moveTo>
                      <a:lnTo>
                        <a:pt x="855245" y="1718092"/>
                      </a:lnTo>
                      <a:lnTo>
                        <a:pt x="855245" y="1604408"/>
                      </a:lnTo>
                      <a:lnTo>
                        <a:pt x="1122140" y="1450184"/>
                      </a:lnTo>
                      <a:close/>
                      <a:moveTo>
                        <a:pt x="1122140" y="1434305"/>
                      </a:moveTo>
                      <a:lnTo>
                        <a:pt x="855245" y="1588361"/>
                      </a:lnTo>
                      <a:lnTo>
                        <a:pt x="855245" y="1474508"/>
                      </a:lnTo>
                      <a:lnTo>
                        <a:pt x="1122140" y="1320453"/>
                      </a:lnTo>
                      <a:close/>
                      <a:moveTo>
                        <a:pt x="1122140" y="1304574"/>
                      </a:moveTo>
                      <a:lnTo>
                        <a:pt x="855245" y="1458630"/>
                      </a:lnTo>
                      <a:lnTo>
                        <a:pt x="855245" y="1344946"/>
                      </a:lnTo>
                      <a:lnTo>
                        <a:pt x="1122140" y="1190891"/>
                      </a:lnTo>
                      <a:close/>
                      <a:moveTo>
                        <a:pt x="1122140" y="1174843"/>
                      </a:moveTo>
                      <a:lnTo>
                        <a:pt x="855245" y="1328899"/>
                      </a:lnTo>
                      <a:lnTo>
                        <a:pt x="855245" y="1215215"/>
                      </a:lnTo>
                      <a:lnTo>
                        <a:pt x="1122140" y="1061160"/>
                      </a:lnTo>
                      <a:close/>
                      <a:moveTo>
                        <a:pt x="1122140" y="1045281"/>
                      </a:moveTo>
                      <a:lnTo>
                        <a:pt x="855245" y="1199337"/>
                      </a:lnTo>
                      <a:lnTo>
                        <a:pt x="855245" y="1085484"/>
                      </a:lnTo>
                      <a:lnTo>
                        <a:pt x="1122140" y="931429"/>
                      </a:lnTo>
                      <a:close/>
                      <a:moveTo>
                        <a:pt x="1122140" y="915381"/>
                      </a:moveTo>
                      <a:lnTo>
                        <a:pt x="855245" y="1069606"/>
                      </a:lnTo>
                      <a:lnTo>
                        <a:pt x="855245" y="955753"/>
                      </a:lnTo>
                      <a:lnTo>
                        <a:pt x="1122140" y="801697"/>
                      </a:lnTo>
                      <a:close/>
                      <a:moveTo>
                        <a:pt x="1122140" y="785819"/>
                      </a:moveTo>
                      <a:lnTo>
                        <a:pt x="855245" y="939875"/>
                      </a:lnTo>
                      <a:lnTo>
                        <a:pt x="855245" y="826360"/>
                      </a:lnTo>
                      <a:lnTo>
                        <a:pt x="1122140" y="672304"/>
                      </a:lnTo>
                      <a:close/>
                      <a:moveTo>
                        <a:pt x="1402886" y="2309483"/>
                      </a:moveTo>
                      <a:lnTo>
                        <a:pt x="1135991" y="2463539"/>
                      </a:lnTo>
                      <a:lnTo>
                        <a:pt x="1135991" y="2350024"/>
                      </a:lnTo>
                      <a:lnTo>
                        <a:pt x="1402886" y="2195969"/>
                      </a:lnTo>
                      <a:close/>
                      <a:moveTo>
                        <a:pt x="1402886" y="2180090"/>
                      </a:moveTo>
                      <a:lnTo>
                        <a:pt x="1135991" y="2334146"/>
                      </a:lnTo>
                      <a:lnTo>
                        <a:pt x="1135991" y="2220462"/>
                      </a:lnTo>
                      <a:lnTo>
                        <a:pt x="1402886" y="2066406"/>
                      </a:lnTo>
                      <a:close/>
                      <a:moveTo>
                        <a:pt x="1402886" y="2050359"/>
                      </a:moveTo>
                      <a:lnTo>
                        <a:pt x="1135991" y="2204583"/>
                      </a:lnTo>
                      <a:lnTo>
                        <a:pt x="1135991" y="2090731"/>
                      </a:lnTo>
                      <a:lnTo>
                        <a:pt x="1402886" y="1936675"/>
                      </a:lnTo>
                      <a:close/>
                      <a:moveTo>
                        <a:pt x="1402886" y="1920628"/>
                      </a:moveTo>
                      <a:lnTo>
                        <a:pt x="1135991" y="2074852"/>
                      </a:lnTo>
                      <a:lnTo>
                        <a:pt x="1135991" y="1961507"/>
                      </a:lnTo>
                      <a:lnTo>
                        <a:pt x="1402886" y="1807451"/>
                      </a:lnTo>
                      <a:close/>
                      <a:moveTo>
                        <a:pt x="1402886" y="1790897"/>
                      </a:moveTo>
                      <a:lnTo>
                        <a:pt x="1136667" y="1944615"/>
                      </a:lnTo>
                      <a:lnTo>
                        <a:pt x="1136667" y="1831100"/>
                      </a:lnTo>
                      <a:lnTo>
                        <a:pt x="1403562" y="1677044"/>
                      </a:lnTo>
                      <a:close/>
                      <a:moveTo>
                        <a:pt x="1402886" y="1661335"/>
                      </a:moveTo>
                      <a:lnTo>
                        <a:pt x="1135991" y="1815390"/>
                      </a:lnTo>
                      <a:lnTo>
                        <a:pt x="1135991" y="1701707"/>
                      </a:lnTo>
                      <a:lnTo>
                        <a:pt x="1402886" y="1547482"/>
                      </a:lnTo>
                      <a:close/>
                      <a:moveTo>
                        <a:pt x="1402886" y="1531435"/>
                      </a:moveTo>
                      <a:lnTo>
                        <a:pt x="1135991" y="1685659"/>
                      </a:lnTo>
                      <a:lnTo>
                        <a:pt x="1135991" y="1572989"/>
                      </a:lnTo>
                      <a:lnTo>
                        <a:pt x="1402886" y="1418934"/>
                      </a:lnTo>
                      <a:close/>
                      <a:moveTo>
                        <a:pt x="1402886" y="1401872"/>
                      </a:moveTo>
                      <a:lnTo>
                        <a:pt x="1136667" y="1556097"/>
                      </a:lnTo>
                      <a:lnTo>
                        <a:pt x="1136667" y="1442414"/>
                      </a:lnTo>
                      <a:lnTo>
                        <a:pt x="1403562" y="1288358"/>
                      </a:lnTo>
                      <a:close/>
                      <a:moveTo>
                        <a:pt x="1402886" y="1272141"/>
                      </a:moveTo>
                      <a:lnTo>
                        <a:pt x="1135991" y="1426197"/>
                      </a:lnTo>
                      <a:lnTo>
                        <a:pt x="1135991" y="1312851"/>
                      </a:lnTo>
                      <a:lnTo>
                        <a:pt x="1402886" y="1158458"/>
                      </a:lnTo>
                      <a:close/>
                      <a:moveTo>
                        <a:pt x="1402886" y="1142579"/>
                      </a:moveTo>
                      <a:lnTo>
                        <a:pt x="1135991" y="1296635"/>
                      </a:lnTo>
                      <a:lnTo>
                        <a:pt x="1135991" y="1182782"/>
                      </a:lnTo>
                      <a:lnTo>
                        <a:pt x="1402886" y="1028727"/>
                      </a:lnTo>
                      <a:close/>
                      <a:moveTo>
                        <a:pt x="1402886" y="1012679"/>
                      </a:moveTo>
                      <a:lnTo>
                        <a:pt x="1136667" y="1167580"/>
                      </a:lnTo>
                      <a:lnTo>
                        <a:pt x="1136667" y="1053896"/>
                      </a:lnTo>
                      <a:lnTo>
                        <a:pt x="1403562" y="899840"/>
                      </a:lnTo>
                      <a:close/>
                      <a:moveTo>
                        <a:pt x="1402886" y="883117"/>
                      </a:moveTo>
                      <a:lnTo>
                        <a:pt x="1135991" y="1037173"/>
                      </a:lnTo>
                      <a:lnTo>
                        <a:pt x="1135991" y="923489"/>
                      </a:lnTo>
                      <a:lnTo>
                        <a:pt x="1402886" y="769433"/>
                      </a:lnTo>
                      <a:close/>
                      <a:moveTo>
                        <a:pt x="1402886" y="753386"/>
                      </a:moveTo>
                      <a:lnTo>
                        <a:pt x="1135991" y="907442"/>
                      </a:lnTo>
                      <a:lnTo>
                        <a:pt x="1135991" y="793758"/>
                      </a:lnTo>
                      <a:lnTo>
                        <a:pt x="1402886" y="639703"/>
                      </a:lnTo>
                      <a:close/>
                      <a:moveTo>
                        <a:pt x="1402886" y="623655"/>
                      </a:moveTo>
                      <a:lnTo>
                        <a:pt x="1135991" y="777880"/>
                      </a:lnTo>
                      <a:lnTo>
                        <a:pt x="1135991" y="664196"/>
                      </a:lnTo>
                      <a:lnTo>
                        <a:pt x="1402886" y="509971"/>
                      </a:lnTo>
                      <a:close/>
                      <a:moveTo>
                        <a:pt x="1684308" y="2147319"/>
                      </a:moveTo>
                      <a:lnTo>
                        <a:pt x="1417413" y="2301375"/>
                      </a:lnTo>
                      <a:lnTo>
                        <a:pt x="1417413" y="2188029"/>
                      </a:lnTo>
                      <a:lnTo>
                        <a:pt x="1684308" y="2033973"/>
                      </a:lnTo>
                      <a:close/>
                      <a:moveTo>
                        <a:pt x="1684308" y="2017926"/>
                      </a:moveTo>
                      <a:lnTo>
                        <a:pt x="1417413" y="2172151"/>
                      </a:lnTo>
                      <a:lnTo>
                        <a:pt x="1417413" y="2058298"/>
                      </a:lnTo>
                      <a:lnTo>
                        <a:pt x="1684308" y="1904242"/>
                      </a:lnTo>
                      <a:close/>
                      <a:moveTo>
                        <a:pt x="1684308" y="1888364"/>
                      </a:moveTo>
                      <a:lnTo>
                        <a:pt x="1417413" y="2042419"/>
                      </a:lnTo>
                      <a:lnTo>
                        <a:pt x="1417413" y="1928736"/>
                      </a:lnTo>
                      <a:lnTo>
                        <a:pt x="1684308" y="1775694"/>
                      </a:lnTo>
                      <a:close/>
                      <a:moveTo>
                        <a:pt x="1684308" y="1758633"/>
                      </a:moveTo>
                      <a:lnTo>
                        <a:pt x="1417413" y="1912689"/>
                      </a:lnTo>
                      <a:lnTo>
                        <a:pt x="1417413" y="1799005"/>
                      </a:lnTo>
                      <a:lnTo>
                        <a:pt x="1684308" y="1644780"/>
                      </a:lnTo>
                      <a:close/>
                      <a:moveTo>
                        <a:pt x="1684308" y="1628902"/>
                      </a:moveTo>
                      <a:lnTo>
                        <a:pt x="1417413" y="1783126"/>
                      </a:lnTo>
                      <a:lnTo>
                        <a:pt x="1417413" y="1669274"/>
                      </a:lnTo>
                      <a:lnTo>
                        <a:pt x="1684308" y="1515218"/>
                      </a:lnTo>
                      <a:close/>
                      <a:moveTo>
                        <a:pt x="1684308" y="1499171"/>
                      </a:moveTo>
                      <a:lnTo>
                        <a:pt x="1417413" y="1653226"/>
                      </a:lnTo>
                      <a:lnTo>
                        <a:pt x="1417413" y="1539205"/>
                      </a:lnTo>
                      <a:lnTo>
                        <a:pt x="1684308" y="1385149"/>
                      </a:lnTo>
                      <a:close/>
                      <a:moveTo>
                        <a:pt x="1684308" y="1369609"/>
                      </a:moveTo>
                      <a:lnTo>
                        <a:pt x="1417413" y="1523664"/>
                      </a:lnTo>
                      <a:lnTo>
                        <a:pt x="1417413" y="1409981"/>
                      </a:lnTo>
                      <a:lnTo>
                        <a:pt x="1684308" y="1255756"/>
                      </a:lnTo>
                      <a:close/>
                      <a:moveTo>
                        <a:pt x="1684308" y="1239709"/>
                      </a:moveTo>
                      <a:lnTo>
                        <a:pt x="1417413" y="1393933"/>
                      </a:lnTo>
                      <a:lnTo>
                        <a:pt x="1417413" y="1280081"/>
                      </a:lnTo>
                      <a:lnTo>
                        <a:pt x="1684308" y="1126025"/>
                      </a:lnTo>
                      <a:close/>
                      <a:moveTo>
                        <a:pt x="1684308" y="1110147"/>
                      </a:moveTo>
                      <a:lnTo>
                        <a:pt x="1417413" y="1264202"/>
                      </a:lnTo>
                      <a:lnTo>
                        <a:pt x="1417413" y="1150688"/>
                      </a:lnTo>
                      <a:lnTo>
                        <a:pt x="1684308" y="996632"/>
                      </a:lnTo>
                      <a:close/>
                      <a:moveTo>
                        <a:pt x="1684308" y="980415"/>
                      </a:moveTo>
                      <a:lnTo>
                        <a:pt x="1417413" y="1134471"/>
                      </a:lnTo>
                      <a:lnTo>
                        <a:pt x="1417413" y="1020787"/>
                      </a:lnTo>
                      <a:lnTo>
                        <a:pt x="1684308" y="866563"/>
                      </a:lnTo>
                      <a:close/>
                      <a:moveTo>
                        <a:pt x="1684308" y="850853"/>
                      </a:moveTo>
                      <a:lnTo>
                        <a:pt x="1417413" y="1004909"/>
                      </a:lnTo>
                      <a:lnTo>
                        <a:pt x="1417413" y="891057"/>
                      </a:lnTo>
                      <a:lnTo>
                        <a:pt x="1684308" y="737001"/>
                      </a:lnTo>
                      <a:close/>
                      <a:moveTo>
                        <a:pt x="1684308" y="720953"/>
                      </a:moveTo>
                      <a:lnTo>
                        <a:pt x="1417413" y="875009"/>
                      </a:lnTo>
                      <a:lnTo>
                        <a:pt x="1417413" y="762170"/>
                      </a:lnTo>
                      <a:lnTo>
                        <a:pt x="1684308" y="608114"/>
                      </a:lnTo>
                      <a:close/>
                      <a:moveTo>
                        <a:pt x="1684308" y="591222"/>
                      </a:moveTo>
                      <a:lnTo>
                        <a:pt x="1417413" y="745278"/>
                      </a:lnTo>
                      <a:lnTo>
                        <a:pt x="1417413" y="631594"/>
                      </a:lnTo>
                      <a:lnTo>
                        <a:pt x="1684308" y="477370"/>
                      </a:lnTo>
                      <a:close/>
                      <a:moveTo>
                        <a:pt x="1684308" y="461660"/>
                      </a:moveTo>
                      <a:lnTo>
                        <a:pt x="1417413" y="615716"/>
                      </a:lnTo>
                      <a:lnTo>
                        <a:pt x="1417413" y="502032"/>
                      </a:lnTo>
                      <a:lnTo>
                        <a:pt x="1684308" y="347977"/>
                      </a:lnTo>
                      <a:close/>
                      <a:moveTo>
                        <a:pt x="1965054" y="1985155"/>
                      </a:moveTo>
                      <a:lnTo>
                        <a:pt x="1698159" y="2139211"/>
                      </a:lnTo>
                      <a:lnTo>
                        <a:pt x="1698159" y="2026034"/>
                      </a:lnTo>
                      <a:lnTo>
                        <a:pt x="1965054" y="1871810"/>
                      </a:lnTo>
                      <a:close/>
                      <a:moveTo>
                        <a:pt x="1965054" y="1855931"/>
                      </a:moveTo>
                      <a:lnTo>
                        <a:pt x="1698159" y="2009987"/>
                      </a:lnTo>
                      <a:lnTo>
                        <a:pt x="1698159" y="1896134"/>
                      </a:lnTo>
                      <a:lnTo>
                        <a:pt x="1965054" y="1742079"/>
                      </a:lnTo>
                      <a:close/>
                      <a:moveTo>
                        <a:pt x="1965054" y="1726200"/>
                      </a:moveTo>
                      <a:lnTo>
                        <a:pt x="1698159" y="1880425"/>
                      </a:lnTo>
                      <a:lnTo>
                        <a:pt x="1698159" y="1766572"/>
                      </a:lnTo>
                      <a:lnTo>
                        <a:pt x="1965054" y="1612516"/>
                      </a:lnTo>
                      <a:close/>
                      <a:moveTo>
                        <a:pt x="1965054" y="1596469"/>
                      </a:moveTo>
                      <a:lnTo>
                        <a:pt x="1698159" y="1750525"/>
                      </a:lnTo>
                      <a:lnTo>
                        <a:pt x="1698159" y="1636841"/>
                      </a:lnTo>
                      <a:lnTo>
                        <a:pt x="1965054" y="1482786"/>
                      </a:lnTo>
                      <a:close/>
                      <a:moveTo>
                        <a:pt x="1965054" y="1466907"/>
                      </a:moveTo>
                      <a:lnTo>
                        <a:pt x="1698159" y="1620963"/>
                      </a:lnTo>
                      <a:lnTo>
                        <a:pt x="1698159" y="1507110"/>
                      </a:lnTo>
                      <a:lnTo>
                        <a:pt x="1965054" y="1353054"/>
                      </a:lnTo>
                      <a:close/>
                      <a:moveTo>
                        <a:pt x="1965054" y="1337007"/>
                      </a:moveTo>
                      <a:lnTo>
                        <a:pt x="1698159" y="1491232"/>
                      </a:lnTo>
                      <a:lnTo>
                        <a:pt x="1698159" y="1377379"/>
                      </a:lnTo>
                      <a:lnTo>
                        <a:pt x="1965054" y="1223323"/>
                      </a:lnTo>
                      <a:close/>
                      <a:moveTo>
                        <a:pt x="1965054" y="1207445"/>
                      </a:moveTo>
                      <a:lnTo>
                        <a:pt x="1698159" y="1361500"/>
                      </a:lnTo>
                      <a:lnTo>
                        <a:pt x="1698159" y="1247817"/>
                      </a:lnTo>
                      <a:lnTo>
                        <a:pt x="1965054" y="1093761"/>
                      </a:lnTo>
                      <a:close/>
                      <a:moveTo>
                        <a:pt x="1965054" y="1077714"/>
                      </a:moveTo>
                      <a:lnTo>
                        <a:pt x="1698159" y="1231769"/>
                      </a:lnTo>
                      <a:lnTo>
                        <a:pt x="1698159" y="1118086"/>
                      </a:lnTo>
                      <a:lnTo>
                        <a:pt x="1965054" y="963861"/>
                      </a:lnTo>
                      <a:close/>
                      <a:moveTo>
                        <a:pt x="1965054" y="947983"/>
                      </a:moveTo>
                      <a:lnTo>
                        <a:pt x="1698159" y="1102207"/>
                      </a:lnTo>
                      <a:lnTo>
                        <a:pt x="1698159" y="988524"/>
                      </a:lnTo>
                      <a:lnTo>
                        <a:pt x="1965054" y="834468"/>
                      </a:lnTo>
                      <a:close/>
                      <a:moveTo>
                        <a:pt x="1965054" y="818252"/>
                      </a:moveTo>
                      <a:lnTo>
                        <a:pt x="1698159" y="972307"/>
                      </a:lnTo>
                      <a:lnTo>
                        <a:pt x="1698159" y="858624"/>
                      </a:lnTo>
                      <a:lnTo>
                        <a:pt x="1965054" y="704568"/>
                      </a:lnTo>
                      <a:close/>
                      <a:moveTo>
                        <a:pt x="1965054" y="688690"/>
                      </a:moveTo>
                      <a:lnTo>
                        <a:pt x="1698159" y="842745"/>
                      </a:lnTo>
                      <a:lnTo>
                        <a:pt x="1698159" y="729062"/>
                      </a:lnTo>
                      <a:lnTo>
                        <a:pt x="1965054" y="574837"/>
                      </a:lnTo>
                      <a:close/>
                      <a:moveTo>
                        <a:pt x="1965054" y="558958"/>
                      </a:moveTo>
                      <a:lnTo>
                        <a:pt x="1698159" y="713014"/>
                      </a:lnTo>
                      <a:lnTo>
                        <a:pt x="1698159" y="599162"/>
                      </a:lnTo>
                      <a:lnTo>
                        <a:pt x="1965054" y="445106"/>
                      </a:lnTo>
                      <a:close/>
                      <a:moveTo>
                        <a:pt x="1965054" y="429227"/>
                      </a:moveTo>
                      <a:lnTo>
                        <a:pt x="1698159" y="583452"/>
                      </a:lnTo>
                      <a:lnTo>
                        <a:pt x="1698159" y="469599"/>
                      </a:lnTo>
                      <a:lnTo>
                        <a:pt x="1965054" y="315544"/>
                      </a:lnTo>
                      <a:close/>
                      <a:moveTo>
                        <a:pt x="1965054" y="299496"/>
                      </a:moveTo>
                      <a:lnTo>
                        <a:pt x="1698159" y="453552"/>
                      </a:lnTo>
                      <a:lnTo>
                        <a:pt x="1698159" y="339868"/>
                      </a:lnTo>
                      <a:lnTo>
                        <a:pt x="1965054" y="185813"/>
                      </a:lnTo>
                      <a:close/>
                      <a:moveTo>
                        <a:pt x="2245800" y="1823161"/>
                      </a:moveTo>
                      <a:lnTo>
                        <a:pt x="1978905" y="1977216"/>
                      </a:lnTo>
                      <a:lnTo>
                        <a:pt x="1978905" y="1863870"/>
                      </a:lnTo>
                      <a:lnTo>
                        <a:pt x="2245800" y="1709815"/>
                      </a:lnTo>
                      <a:close/>
                      <a:moveTo>
                        <a:pt x="2245800" y="1693767"/>
                      </a:moveTo>
                      <a:lnTo>
                        <a:pt x="1978905" y="1847823"/>
                      </a:lnTo>
                      <a:lnTo>
                        <a:pt x="1978905" y="1734139"/>
                      </a:lnTo>
                      <a:lnTo>
                        <a:pt x="2245800" y="1580084"/>
                      </a:lnTo>
                      <a:close/>
                      <a:moveTo>
                        <a:pt x="2245800" y="1564205"/>
                      </a:moveTo>
                      <a:lnTo>
                        <a:pt x="1978905" y="1718261"/>
                      </a:lnTo>
                      <a:lnTo>
                        <a:pt x="1978905" y="1604408"/>
                      </a:lnTo>
                      <a:lnTo>
                        <a:pt x="2245800" y="1450353"/>
                      </a:lnTo>
                      <a:close/>
                      <a:moveTo>
                        <a:pt x="2245800" y="1434305"/>
                      </a:moveTo>
                      <a:lnTo>
                        <a:pt x="1978905" y="1588530"/>
                      </a:lnTo>
                      <a:lnTo>
                        <a:pt x="1978905" y="1474677"/>
                      </a:lnTo>
                      <a:lnTo>
                        <a:pt x="2245800" y="1320622"/>
                      </a:lnTo>
                      <a:close/>
                      <a:moveTo>
                        <a:pt x="2245800" y="1304743"/>
                      </a:moveTo>
                      <a:lnTo>
                        <a:pt x="1978905" y="1458799"/>
                      </a:lnTo>
                      <a:lnTo>
                        <a:pt x="1978905" y="1345115"/>
                      </a:lnTo>
                      <a:lnTo>
                        <a:pt x="2245800" y="1191060"/>
                      </a:lnTo>
                      <a:close/>
                      <a:moveTo>
                        <a:pt x="2245800" y="1175012"/>
                      </a:moveTo>
                      <a:lnTo>
                        <a:pt x="1978905" y="1329068"/>
                      </a:lnTo>
                      <a:lnTo>
                        <a:pt x="1978905" y="1215384"/>
                      </a:lnTo>
                      <a:lnTo>
                        <a:pt x="2245800" y="1061160"/>
                      </a:lnTo>
                      <a:close/>
                      <a:moveTo>
                        <a:pt x="2245800" y="1045281"/>
                      </a:moveTo>
                      <a:lnTo>
                        <a:pt x="1978905" y="1199506"/>
                      </a:lnTo>
                      <a:lnTo>
                        <a:pt x="1978905" y="1085653"/>
                      </a:lnTo>
                      <a:lnTo>
                        <a:pt x="2245800" y="931597"/>
                      </a:lnTo>
                      <a:close/>
                      <a:moveTo>
                        <a:pt x="2245800" y="915550"/>
                      </a:moveTo>
                      <a:lnTo>
                        <a:pt x="1978905" y="1069606"/>
                      </a:lnTo>
                      <a:lnTo>
                        <a:pt x="1978905" y="955922"/>
                      </a:lnTo>
                      <a:lnTo>
                        <a:pt x="2245800" y="801866"/>
                      </a:lnTo>
                      <a:close/>
                      <a:moveTo>
                        <a:pt x="2245800" y="785988"/>
                      </a:moveTo>
                      <a:lnTo>
                        <a:pt x="1978905" y="940043"/>
                      </a:lnTo>
                      <a:lnTo>
                        <a:pt x="1978905" y="826360"/>
                      </a:lnTo>
                      <a:lnTo>
                        <a:pt x="2245800" y="672135"/>
                      </a:lnTo>
                      <a:close/>
                      <a:moveTo>
                        <a:pt x="2245800" y="656257"/>
                      </a:moveTo>
                      <a:lnTo>
                        <a:pt x="1978905" y="810312"/>
                      </a:lnTo>
                      <a:lnTo>
                        <a:pt x="1978905" y="696460"/>
                      </a:lnTo>
                      <a:lnTo>
                        <a:pt x="2245800" y="542404"/>
                      </a:lnTo>
                      <a:close/>
                      <a:moveTo>
                        <a:pt x="2245800" y="526526"/>
                      </a:moveTo>
                      <a:lnTo>
                        <a:pt x="1978905" y="680581"/>
                      </a:lnTo>
                      <a:lnTo>
                        <a:pt x="1978905" y="566898"/>
                      </a:lnTo>
                      <a:lnTo>
                        <a:pt x="2245800" y="412842"/>
                      </a:lnTo>
                      <a:close/>
                      <a:moveTo>
                        <a:pt x="2245800" y="396795"/>
                      </a:moveTo>
                      <a:lnTo>
                        <a:pt x="1978905" y="550850"/>
                      </a:lnTo>
                      <a:lnTo>
                        <a:pt x="1978905" y="437167"/>
                      </a:lnTo>
                      <a:lnTo>
                        <a:pt x="2245800" y="283111"/>
                      </a:lnTo>
                      <a:close/>
                      <a:moveTo>
                        <a:pt x="2245800" y="267232"/>
                      </a:moveTo>
                      <a:lnTo>
                        <a:pt x="1978905" y="421288"/>
                      </a:lnTo>
                      <a:lnTo>
                        <a:pt x="1978905" y="307436"/>
                      </a:lnTo>
                      <a:lnTo>
                        <a:pt x="2245800" y="154056"/>
                      </a:lnTo>
                      <a:close/>
                      <a:moveTo>
                        <a:pt x="2245800" y="137333"/>
                      </a:moveTo>
                      <a:lnTo>
                        <a:pt x="1978905" y="291557"/>
                      </a:lnTo>
                      <a:lnTo>
                        <a:pt x="1978905" y="178042"/>
                      </a:lnTo>
                      <a:lnTo>
                        <a:pt x="2245800" y="23987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</p:grpSp>
        <p:grpSp>
          <p:nvGrpSpPr>
            <p:cNvPr id="4173" name="Gráfico 1">
              <a:extLst>
                <a:ext uri="{FF2B5EF4-FFF2-40B4-BE49-F238E27FC236}">
                  <a16:creationId xmlns:a16="http://schemas.microsoft.com/office/drawing/2014/main" id="{41E224DA-0697-45B0-9D4B-A9629CD3E776}"/>
                </a:ext>
              </a:extLst>
            </p:cNvPr>
            <p:cNvGrpSpPr/>
            <p:nvPr/>
          </p:nvGrpSpPr>
          <p:grpSpPr>
            <a:xfrm>
              <a:off x="11168023" y="2217567"/>
              <a:ext cx="2448503" cy="3628992"/>
              <a:chOff x="11168023" y="2217567"/>
              <a:chExt cx="2448503" cy="3628992"/>
            </a:xfrm>
          </p:grpSpPr>
          <p:grpSp>
            <p:nvGrpSpPr>
              <p:cNvPr id="4174" name="Gráfico 1">
                <a:extLst>
                  <a:ext uri="{FF2B5EF4-FFF2-40B4-BE49-F238E27FC236}">
                    <a16:creationId xmlns:a16="http://schemas.microsoft.com/office/drawing/2014/main" id="{8B3DE29F-5C0B-8E61-976A-C84267947628}"/>
                  </a:ext>
                </a:extLst>
              </p:cNvPr>
              <p:cNvGrpSpPr/>
              <p:nvPr/>
            </p:nvGrpSpPr>
            <p:grpSpPr>
              <a:xfrm>
                <a:off x="11168023" y="2217567"/>
                <a:ext cx="2448503" cy="3628992"/>
                <a:chOff x="11168023" y="2217567"/>
                <a:chExt cx="2448503" cy="3628992"/>
              </a:xfrm>
            </p:grpSpPr>
            <p:sp>
              <p:nvSpPr>
                <p:cNvPr id="4201" name="Forma Livre: Forma 4200">
                  <a:extLst>
                    <a:ext uri="{FF2B5EF4-FFF2-40B4-BE49-F238E27FC236}">
                      <a16:creationId xmlns:a16="http://schemas.microsoft.com/office/drawing/2014/main" id="{2185779C-4C22-F635-2D60-B2FABC714C0F}"/>
                    </a:ext>
                  </a:extLst>
                </p:cNvPr>
                <p:cNvSpPr/>
                <p:nvPr/>
              </p:nvSpPr>
              <p:spPr>
                <a:xfrm>
                  <a:off x="11255430" y="2370680"/>
                  <a:ext cx="2212184" cy="3475805"/>
                </a:xfrm>
                <a:custGeom>
                  <a:avLst/>
                  <a:gdLst>
                    <a:gd name="connsiteX0" fmla="*/ 2211847 w 2212184"/>
                    <a:gd name="connsiteY0" fmla="*/ 59122 h 3475805"/>
                    <a:gd name="connsiteX1" fmla="*/ 2110495 w 2212184"/>
                    <a:gd name="connsiteY1" fmla="*/ 0 h 3475805"/>
                    <a:gd name="connsiteX2" fmla="*/ 0 w 2212184"/>
                    <a:gd name="connsiteY2" fmla="*/ 1261837 h 3475805"/>
                    <a:gd name="connsiteX3" fmla="*/ 0 w 2212184"/>
                    <a:gd name="connsiteY3" fmla="*/ 3361014 h 3475805"/>
                    <a:gd name="connsiteX4" fmla="*/ 31588 w 2212184"/>
                    <a:gd name="connsiteY4" fmla="*/ 3431116 h 3475805"/>
                    <a:gd name="connsiteX5" fmla="*/ 31588 w 2212184"/>
                    <a:gd name="connsiteY5" fmla="*/ 3431116 h 3475805"/>
                    <a:gd name="connsiteX6" fmla="*/ 96285 w 2212184"/>
                    <a:gd name="connsiteY6" fmla="*/ 3468617 h 3475805"/>
                    <a:gd name="connsiteX7" fmla="*/ 96285 w 2212184"/>
                    <a:gd name="connsiteY7" fmla="*/ 3468617 h 3475805"/>
                    <a:gd name="connsiteX8" fmla="*/ 172975 w 2212184"/>
                    <a:gd name="connsiteY8" fmla="*/ 3461015 h 3475805"/>
                    <a:gd name="connsiteX9" fmla="*/ 2103738 w 2212184"/>
                    <a:gd name="connsiteY9" fmla="*/ 2346139 h 3475805"/>
                    <a:gd name="connsiteX10" fmla="*/ 2212185 w 2212184"/>
                    <a:gd name="connsiteY10" fmla="*/ 2158299 h 347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12184" h="3475805">
                      <a:moveTo>
                        <a:pt x="2211847" y="59122"/>
                      </a:moveTo>
                      <a:lnTo>
                        <a:pt x="2110495" y="0"/>
                      </a:lnTo>
                      <a:lnTo>
                        <a:pt x="0" y="1261837"/>
                      </a:lnTo>
                      <a:lnTo>
                        <a:pt x="0" y="3361014"/>
                      </a:lnTo>
                      <a:cubicBezTo>
                        <a:pt x="0" y="3394798"/>
                        <a:pt x="12162" y="3419798"/>
                        <a:pt x="31588" y="3431116"/>
                      </a:cubicBezTo>
                      <a:lnTo>
                        <a:pt x="31588" y="3431116"/>
                      </a:lnTo>
                      <a:lnTo>
                        <a:pt x="96285" y="3468617"/>
                      </a:lnTo>
                      <a:lnTo>
                        <a:pt x="96285" y="3468617"/>
                      </a:lnTo>
                      <a:cubicBezTo>
                        <a:pt x="115880" y="3479934"/>
                        <a:pt x="143076" y="3478245"/>
                        <a:pt x="172975" y="3461015"/>
                      </a:cubicBezTo>
                      <a:lnTo>
                        <a:pt x="2103738" y="2346139"/>
                      </a:lnTo>
                      <a:cubicBezTo>
                        <a:pt x="2167708" y="2304348"/>
                        <a:pt x="2207979" y="2234601"/>
                        <a:pt x="2212185" y="2158299"/>
                      </a:cubicBezTo>
                      <a:close/>
                    </a:path>
                  </a:pathLst>
                </a:custGeom>
                <a:solidFill>
                  <a:srgbClr val="E6E6E6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2" name="Forma Livre: Forma 4201">
                  <a:extLst>
                    <a:ext uri="{FF2B5EF4-FFF2-40B4-BE49-F238E27FC236}">
                      <a16:creationId xmlns:a16="http://schemas.microsoft.com/office/drawing/2014/main" id="{4AA91B05-EF4B-D9F6-91A1-711D6AAE0CF0}"/>
                    </a:ext>
                  </a:extLst>
                </p:cNvPr>
                <p:cNvSpPr/>
                <p:nvPr/>
              </p:nvSpPr>
              <p:spPr>
                <a:xfrm>
                  <a:off x="11254755" y="3632517"/>
                  <a:ext cx="124663" cy="2213876"/>
                </a:xfrm>
                <a:custGeom>
                  <a:avLst/>
                  <a:gdLst>
                    <a:gd name="connsiteX0" fmla="*/ 31757 w 124663"/>
                    <a:gd name="connsiteY0" fmla="*/ 2169279 h 2213876"/>
                    <a:gd name="connsiteX1" fmla="*/ 31757 w 124663"/>
                    <a:gd name="connsiteY1" fmla="*/ 2169279 h 2213876"/>
                    <a:gd name="connsiteX2" fmla="*/ 96454 w 124663"/>
                    <a:gd name="connsiteY2" fmla="*/ 2206779 h 2213876"/>
                    <a:gd name="connsiteX3" fmla="*/ 124664 w 124663"/>
                    <a:gd name="connsiteY3" fmla="*/ 2213874 h 2213876"/>
                    <a:gd name="connsiteX4" fmla="*/ 64697 w 124663"/>
                    <a:gd name="connsiteY4" fmla="*/ 2136508 h 2213876"/>
                    <a:gd name="connsiteX5" fmla="*/ 64697 w 124663"/>
                    <a:gd name="connsiteY5" fmla="*/ 37500 h 2213876"/>
                    <a:gd name="connsiteX6" fmla="*/ 0 w 124663"/>
                    <a:gd name="connsiteY6" fmla="*/ 0 h 2213876"/>
                    <a:gd name="connsiteX7" fmla="*/ 0 w 124663"/>
                    <a:gd name="connsiteY7" fmla="*/ 2099177 h 2213876"/>
                    <a:gd name="connsiteX8" fmla="*/ 31757 w 124663"/>
                    <a:gd name="connsiteY8" fmla="*/ 2169279 h 2213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663" h="2213876">
                      <a:moveTo>
                        <a:pt x="31757" y="2169279"/>
                      </a:moveTo>
                      <a:lnTo>
                        <a:pt x="31757" y="2169279"/>
                      </a:lnTo>
                      <a:lnTo>
                        <a:pt x="96454" y="2206779"/>
                      </a:lnTo>
                      <a:cubicBezTo>
                        <a:pt x="105085" y="2211526"/>
                        <a:pt x="114799" y="2213975"/>
                        <a:pt x="124664" y="2213874"/>
                      </a:cubicBezTo>
                      <a:lnTo>
                        <a:pt x="64697" y="2136508"/>
                      </a:lnTo>
                      <a:lnTo>
                        <a:pt x="64697" y="37500"/>
                      </a:lnTo>
                      <a:lnTo>
                        <a:pt x="0" y="0"/>
                      </a:lnTo>
                      <a:lnTo>
                        <a:pt x="0" y="2099177"/>
                      </a:lnTo>
                      <a:cubicBezTo>
                        <a:pt x="169" y="2133636"/>
                        <a:pt x="12331" y="2157961"/>
                        <a:pt x="31757" y="2169279"/>
                      </a:cubicBezTo>
                      <a:close/>
                    </a:path>
                  </a:pathLst>
                </a:custGeom>
                <a:solidFill>
                  <a:srgbClr val="000000">
                    <a:alpha val="1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3" name="Forma Livre: Forma 4202">
                  <a:extLst>
                    <a:ext uri="{FF2B5EF4-FFF2-40B4-BE49-F238E27FC236}">
                      <a16:creationId xmlns:a16="http://schemas.microsoft.com/office/drawing/2014/main" id="{FE9700DD-102B-886C-C4D5-80CF2AA7A978}"/>
                    </a:ext>
                  </a:extLst>
                </p:cNvPr>
                <p:cNvSpPr/>
                <p:nvPr/>
              </p:nvSpPr>
              <p:spPr>
                <a:xfrm>
                  <a:off x="11332121" y="2451255"/>
                  <a:ext cx="2122487" cy="3382804"/>
                </a:xfrm>
                <a:custGeom>
                  <a:avLst/>
                  <a:gdLst>
                    <a:gd name="connsiteX0" fmla="*/ 47467 w 2122487"/>
                    <a:gd name="connsiteY0" fmla="*/ 3382805 h 3382804"/>
                    <a:gd name="connsiteX1" fmla="*/ 89697 w 2122487"/>
                    <a:gd name="connsiteY1" fmla="*/ 3369798 h 3382804"/>
                    <a:gd name="connsiteX2" fmla="*/ 2020122 w 2122487"/>
                    <a:gd name="connsiteY2" fmla="*/ 2254753 h 3382804"/>
                    <a:gd name="connsiteX3" fmla="*/ 2122488 w 2122487"/>
                    <a:gd name="connsiteY3" fmla="*/ 2077724 h 3382804"/>
                    <a:gd name="connsiteX4" fmla="*/ 2122488 w 2122487"/>
                    <a:gd name="connsiteY4" fmla="*/ 0 h 3382804"/>
                    <a:gd name="connsiteX5" fmla="*/ 0 w 2122487"/>
                    <a:gd name="connsiteY5" fmla="*/ 1226026 h 3382804"/>
                    <a:gd name="connsiteX6" fmla="*/ 0 w 2122487"/>
                    <a:gd name="connsiteY6" fmla="*/ 3317939 h 3382804"/>
                    <a:gd name="connsiteX7" fmla="*/ 47467 w 2122487"/>
                    <a:gd name="connsiteY7" fmla="*/ 3382805 h 338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22487" h="3382804">
                      <a:moveTo>
                        <a:pt x="47467" y="3382805"/>
                      </a:moveTo>
                      <a:cubicBezTo>
                        <a:pt x="62416" y="3382129"/>
                        <a:pt x="76960" y="3377653"/>
                        <a:pt x="89697" y="3369798"/>
                      </a:cubicBezTo>
                      <a:lnTo>
                        <a:pt x="2020122" y="2254753"/>
                      </a:lnTo>
                      <a:cubicBezTo>
                        <a:pt x="2080477" y="2215394"/>
                        <a:pt x="2118484" y="2149667"/>
                        <a:pt x="2122488" y="2077724"/>
                      </a:cubicBezTo>
                      <a:lnTo>
                        <a:pt x="2122488" y="0"/>
                      </a:lnTo>
                      <a:lnTo>
                        <a:pt x="0" y="1226026"/>
                      </a:lnTo>
                      <a:lnTo>
                        <a:pt x="0" y="3317939"/>
                      </a:lnTo>
                      <a:cubicBezTo>
                        <a:pt x="0" y="3359494"/>
                        <a:pt x="17737" y="3382805"/>
                        <a:pt x="47467" y="3382805"/>
                      </a:cubicBezTo>
                      <a:close/>
                    </a:path>
                  </a:pathLst>
                </a:custGeom>
                <a:solidFill>
                  <a:srgbClr val="FAFAFA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4" name="Forma Livre: Forma 4203">
                  <a:extLst>
                    <a:ext uri="{FF2B5EF4-FFF2-40B4-BE49-F238E27FC236}">
                      <a16:creationId xmlns:a16="http://schemas.microsoft.com/office/drawing/2014/main" id="{893E738B-FC79-CA63-1767-B350803E6E8D}"/>
                    </a:ext>
                  </a:extLst>
                </p:cNvPr>
                <p:cNvSpPr/>
                <p:nvPr/>
              </p:nvSpPr>
              <p:spPr>
                <a:xfrm>
                  <a:off x="12932644" y="2988761"/>
                  <a:ext cx="519937" cy="1961844"/>
                </a:xfrm>
                <a:custGeom>
                  <a:avLst/>
                  <a:gdLst>
                    <a:gd name="connsiteX0" fmla="*/ 426694 w 519937"/>
                    <a:gd name="connsiteY0" fmla="*/ 1715389 h 1961844"/>
                    <a:gd name="connsiteX1" fmla="*/ 0 w 519937"/>
                    <a:gd name="connsiteY1" fmla="*/ 1961844 h 1961844"/>
                    <a:gd name="connsiteX2" fmla="*/ 0 w 519937"/>
                    <a:gd name="connsiteY2" fmla="*/ 300172 h 1961844"/>
                    <a:gd name="connsiteX3" fmla="*/ 519938 w 519937"/>
                    <a:gd name="connsiteY3" fmla="*/ 0 h 1961844"/>
                    <a:gd name="connsiteX4" fmla="*/ 519938 w 519937"/>
                    <a:gd name="connsiteY4" fmla="*/ 1537178 h 1961844"/>
                    <a:gd name="connsiteX5" fmla="*/ 426694 w 519937"/>
                    <a:gd name="connsiteY5" fmla="*/ 1715389 h 1961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937" h="1961844">
                      <a:moveTo>
                        <a:pt x="426694" y="1715389"/>
                      </a:moveTo>
                      <a:lnTo>
                        <a:pt x="0" y="1961844"/>
                      </a:lnTo>
                      <a:lnTo>
                        <a:pt x="0" y="300172"/>
                      </a:lnTo>
                      <a:lnTo>
                        <a:pt x="519938" y="0"/>
                      </a:lnTo>
                      <a:lnTo>
                        <a:pt x="519938" y="1537178"/>
                      </a:lnTo>
                      <a:cubicBezTo>
                        <a:pt x="519938" y="1605760"/>
                        <a:pt x="478214" y="1685659"/>
                        <a:pt x="426694" y="171538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5" name="Forma Livre: Forma 4204">
                  <a:extLst>
                    <a:ext uri="{FF2B5EF4-FFF2-40B4-BE49-F238E27FC236}">
                      <a16:creationId xmlns:a16="http://schemas.microsoft.com/office/drawing/2014/main" id="{F10C0B6D-1E06-0DCB-8C6F-317BCD868C33}"/>
                    </a:ext>
                  </a:extLst>
                </p:cNvPr>
                <p:cNvSpPr/>
                <p:nvPr/>
              </p:nvSpPr>
              <p:spPr>
                <a:xfrm rot="-1800001">
                  <a:off x="12892267" y="3462267"/>
                  <a:ext cx="602877" cy="15540"/>
                </a:xfrm>
                <a:custGeom>
                  <a:avLst/>
                  <a:gdLst>
                    <a:gd name="connsiteX0" fmla="*/ 0 w 602877"/>
                    <a:gd name="connsiteY0" fmla="*/ 0 h 15540"/>
                    <a:gd name="connsiteX1" fmla="*/ 602877 w 602877"/>
                    <a:gd name="connsiteY1" fmla="*/ 0 h 15540"/>
                    <a:gd name="connsiteX2" fmla="*/ 602877 w 602877"/>
                    <a:gd name="connsiteY2" fmla="*/ 15541 h 15540"/>
                    <a:gd name="connsiteX3" fmla="*/ 0 w 602877"/>
                    <a:gd name="connsiteY3" fmla="*/ 15541 h 15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2877" h="15540">
                      <a:moveTo>
                        <a:pt x="0" y="0"/>
                      </a:moveTo>
                      <a:lnTo>
                        <a:pt x="602877" y="0"/>
                      </a:lnTo>
                      <a:lnTo>
                        <a:pt x="602877" y="15541"/>
                      </a:lnTo>
                      <a:lnTo>
                        <a:pt x="0" y="155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6" name="Forma Livre: Forma 4205">
                  <a:extLst>
                    <a:ext uri="{FF2B5EF4-FFF2-40B4-BE49-F238E27FC236}">
                      <a16:creationId xmlns:a16="http://schemas.microsoft.com/office/drawing/2014/main" id="{C803B608-7D4A-24EF-D8C9-6CA0B69D290C}"/>
                    </a:ext>
                  </a:extLst>
                </p:cNvPr>
                <p:cNvSpPr/>
                <p:nvPr/>
              </p:nvSpPr>
              <p:spPr>
                <a:xfrm rot="-1800001">
                  <a:off x="12892183" y="3793860"/>
                  <a:ext cx="602877" cy="15540"/>
                </a:xfrm>
                <a:custGeom>
                  <a:avLst/>
                  <a:gdLst>
                    <a:gd name="connsiteX0" fmla="*/ 0 w 602877"/>
                    <a:gd name="connsiteY0" fmla="*/ 0 h 15540"/>
                    <a:gd name="connsiteX1" fmla="*/ 602877 w 602877"/>
                    <a:gd name="connsiteY1" fmla="*/ 0 h 15540"/>
                    <a:gd name="connsiteX2" fmla="*/ 602877 w 602877"/>
                    <a:gd name="connsiteY2" fmla="*/ 15541 h 15540"/>
                    <a:gd name="connsiteX3" fmla="*/ 0 w 602877"/>
                    <a:gd name="connsiteY3" fmla="*/ 15541 h 15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2877" h="15540">
                      <a:moveTo>
                        <a:pt x="0" y="0"/>
                      </a:moveTo>
                      <a:lnTo>
                        <a:pt x="602877" y="0"/>
                      </a:lnTo>
                      <a:lnTo>
                        <a:pt x="602877" y="15541"/>
                      </a:lnTo>
                      <a:lnTo>
                        <a:pt x="0" y="155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7" name="Forma Livre: Forma 4206">
                  <a:extLst>
                    <a:ext uri="{FF2B5EF4-FFF2-40B4-BE49-F238E27FC236}">
                      <a16:creationId xmlns:a16="http://schemas.microsoft.com/office/drawing/2014/main" id="{17F2A807-D507-4526-699D-9386B8157D3E}"/>
                    </a:ext>
                  </a:extLst>
                </p:cNvPr>
                <p:cNvSpPr/>
                <p:nvPr/>
              </p:nvSpPr>
              <p:spPr>
                <a:xfrm rot="-1800001">
                  <a:off x="12892183" y="4125936"/>
                  <a:ext cx="602877" cy="15540"/>
                </a:xfrm>
                <a:custGeom>
                  <a:avLst/>
                  <a:gdLst>
                    <a:gd name="connsiteX0" fmla="*/ 0 w 602877"/>
                    <a:gd name="connsiteY0" fmla="*/ 0 h 15540"/>
                    <a:gd name="connsiteX1" fmla="*/ 602877 w 602877"/>
                    <a:gd name="connsiteY1" fmla="*/ 0 h 15540"/>
                    <a:gd name="connsiteX2" fmla="*/ 602877 w 602877"/>
                    <a:gd name="connsiteY2" fmla="*/ 15541 h 15540"/>
                    <a:gd name="connsiteX3" fmla="*/ 0 w 602877"/>
                    <a:gd name="connsiteY3" fmla="*/ 15541 h 15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2877" h="15540">
                      <a:moveTo>
                        <a:pt x="0" y="0"/>
                      </a:moveTo>
                      <a:lnTo>
                        <a:pt x="602877" y="0"/>
                      </a:lnTo>
                      <a:lnTo>
                        <a:pt x="602877" y="15541"/>
                      </a:lnTo>
                      <a:lnTo>
                        <a:pt x="0" y="155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8" name="Forma Livre: Forma 4207">
                  <a:extLst>
                    <a:ext uri="{FF2B5EF4-FFF2-40B4-BE49-F238E27FC236}">
                      <a16:creationId xmlns:a16="http://schemas.microsoft.com/office/drawing/2014/main" id="{4B333D12-3D73-D6BA-165E-BD1E16B04CE2}"/>
                    </a:ext>
                  </a:extLst>
                </p:cNvPr>
                <p:cNvSpPr/>
                <p:nvPr/>
              </p:nvSpPr>
              <p:spPr>
                <a:xfrm rot="-1800001">
                  <a:off x="12892183" y="4457675"/>
                  <a:ext cx="602877" cy="15540"/>
                </a:xfrm>
                <a:custGeom>
                  <a:avLst/>
                  <a:gdLst>
                    <a:gd name="connsiteX0" fmla="*/ 0 w 602877"/>
                    <a:gd name="connsiteY0" fmla="*/ 0 h 15540"/>
                    <a:gd name="connsiteX1" fmla="*/ 602877 w 602877"/>
                    <a:gd name="connsiteY1" fmla="*/ 0 h 15540"/>
                    <a:gd name="connsiteX2" fmla="*/ 602877 w 602877"/>
                    <a:gd name="connsiteY2" fmla="*/ 15541 h 15540"/>
                    <a:gd name="connsiteX3" fmla="*/ 0 w 602877"/>
                    <a:gd name="connsiteY3" fmla="*/ 15541 h 15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2877" h="15540">
                      <a:moveTo>
                        <a:pt x="0" y="0"/>
                      </a:moveTo>
                      <a:lnTo>
                        <a:pt x="602877" y="0"/>
                      </a:lnTo>
                      <a:lnTo>
                        <a:pt x="602877" y="15541"/>
                      </a:lnTo>
                      <a:lnTo>
                        <a:pt x="0" y="155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09" name="Forma Livre: Forma 4208">
                  <a:extLst>
                    <a:ext uri="{FF2B5EF4-FFF2-40B4-BE49-F238E27FC236}">
                      <a16:creationId xmlns:a16="http://schemas.microsoft.com/office/drawing/2014/main" id="{85963FBD-B9A6-4260-D353-02F3E65CB21B}"/>
                    </a:ext>
                  </a:extLst>
                </p:cNvPr>
                <p:cNvSpPr/>
                <p:nvPr/>
              </p:nvSpPr>
              <p:spPr>
                <a:xfrm>
                  <a:off x="11332121" y="3290284"/>
                  <a:ext cx="1600523" cy="2539668"/>
                </a:xfrm>
                <a:custGeom>
                  <a:avLst/>
                  <a:gdLst>
                    <a:gd name="connsiteX0" fmla="*/ 1600523 w 1600523"/>
                    <a:gd name="connsiteY0" fmla="*/ 1657112 h 2539668"/>
                    <a:gd name="connsiteX1" fmla="*/ 90879 w 1600523"/>
                    <a:gd name="connsiteY1" fmla="*/ 2528742 h 2539668"/>
                    <a:gd name="connsiteX2" fmla="*/ 0 w 1600523"/>
                    <a:gd name="connsiteY2" fmla="*/ 2459992 h 2539668"/>
                    <a:gd name="connsiteX3" fmla="*/ 0 w 1600523"/>
                    <a:gd name="connsiteY3" fmla="*/ 923996 h 2539668"/>
                    <a:gd name="connsiteX4" fmla="*/ 1600523 w 1600523"/>
                    <a:gd name="connsiteY4" fmla="*/ 0 h 253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0523" h="2539668">
                      <a:moveTo>
                        <a:pt x="1600523" y="1657112"/>
                      </a:moveTo>
                      <a:lnTo>
                        <a:pt x="90879" y="2528742"/>
                      </a:lnTo>
                      <a:cubicBezTo>
                        <a:pt x="40203" y="2557796"/>
                        <a:pt x="0" y="2526884"/>
                        <a:pt x="0" y="2459992"/>
                      </a:cubicBezTo>
                      <a:lnTo>
                        <a:pt x="0" y="923996"/>
                      </a:lnTo>
                      <a:lnTo>
                        <a:pt x="1600523" y="0"/>
                      </a:lnTo>
                      <a:close/>
                    </a:path>
                  </a:pathLst>
                </a:custGeom>
                <a:solidFill>
                  <a:srgbClr val="F0F0F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0" name="Forma Livre: Forma 4209">
                  <a:extLst>
                    <a:ext uri="{FF2B5EF4-FFF2-40B4-BE49-F238E27FC236}">
                      <a16:creationId xmlns:a16="http://schemas.microsoft.com/office/drawing/2014/main" id="{3FB07B00-B10A-D895-9200-27361C7642FE}"/>
                    </a:ext>
                  </a:extLst>
                </p:cNvPr>
                <p:cNvSpPr/>
                <p:nvPr/>
              </p:nvSpPr>
              <p:spPr>
                <a:xfrm rot="-1800001">
                  <a:off x="11168023" y="3594233"/>
                  <a:ext cx="2448503" cy="15540"/>
                </a:xfrm>
                <a:custGeom>
                  <a:avLst/>
                  <a:gdLst>
                    <a:gd name="connsiteX0" fmla="*/ 0 w 2448503"/>
                    <a:gd name="connsiteY0" fmla="*/ 0 h 15540"/>
                    <a:gd name="connsiteX1" fmla="*/ 2448504 w 2448503"/>
                    <a:gd name="connsiteY1" fmla="*/ 0 h 15540"/>
                    <a:gd name="connsiteX2" fmla="*/ 2448504 w 2448503"/>
                    <a:gd name="connsiteY2" fmla="*/ 15541 h 15540"/>
                    <a:gd name="connsiteX3" fmla="*/ 0 w 2448503"/>
                    <a:gd name="connsiteY3" fmla="*/ 15541 h 15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48503" h="15540">
                      <a:moveTo>
                        <a:pt x="0" y="0"/>
                      </a:moveTo>
                      <a:lnTo>
                        <a:pt x="2448504" y="0"/>
                      </a:lnTo>
                      <a:lnTo>
                        <a:pt x="2448504" y="15541"/>
                      </a:lnTo>
                      <a:lnTo>
                        <a:pt x="0" y="15541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1" name="Forma Livre: Forma 4210">
                  <a:extLst>
                    <a:ext uri="{FF2B5EF4-FFF2-40B4-BE49-F238E27FC236}">
                      <a16:creationId xmlns:a16="http://schemas.microsoft.com/office/drawing/2014/main" id="{B170A73E-B612-2FF1-D316-9ED62450D0B2}"/>
                    </a:ext>
                  </a:extLst>
                </p:cNvPr>
                <p:cNvSpPr/>
                <p:nvPr/>
              </p:nvSpPr>
              <p:spPr>
                <a:xfrm>
                  <a:off x="11325195" y="3893331"/>
                  <a:ext cx="546796" cy="662844"/>
                </a:xfrm>
                <a:custGeom>
                  <a:avLst/>
                  <a:gdLst>
                    <a:gd name="connsiteX0" fmla="*/ 0 w 546796"/>
                    <a:gd name="connsiteY0" fmla="*/ 662844 h 662844"/>
                    <a:gd name="connsiteX1" fmla="*/ 0 w 546796"/>
                    <a:gd name="connsiteY1" fmla="*/ 315712 h 662844"/>
                    <a:gd name="connsiteX2" fmla="*/ 546796 w 546796"/>
                    <a:gd name="connsiteY2" fmla="*/ 0 h 662844"/>
                    <a:gd name="connsiteX3" fmla="*/ 546796 w 546796"/>
                    <a:gd name="connsiteY3" fmla="*/ 346456 h 662844"/>
                    <a:gd name="connsiteX4" fmla="*/ 13345 w 546796"/>
                    <a:gd name="connsiteY4" fmla="*/ 323483 h 662844"/>
                    <a:gd name="connsiteX5" fmla="*/ 13345 w 546796"/>
                    <a:gd name="connsiteY5" fmla="*/ 639702 h 662844"/>
                    <a:gd name="connsiteX6" fmla="*/ 533451 w 546796"/>
                    <a:gd name="connsiteY6" fmla="*/ 339530 h 662844"/>
                    <a:gd name="connsiteX7" fmla="*/ 533451 w 546796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796" h="662844">
                      <a:moveTo>
                        <a:pt x="0" y="662844"/>
                      </a:moveTo>
                      <a:lnTo>
                        <a:pt x="0" y="315712"/>
                      </a:lnTo>
                      <a:lnTo>
                        <a:pt x="546796" y="0"/>
                      </a:lnTo>
                      <a:lnTo>
                        <a:pt x="546796" y="346456"/>
                      </a:lnTo>
                      <a:close/>
                      <a:moveTo>
                        <a:pt x="13345" y="323483"/>
                      </a:moveTo>
                      <a:lnTo>
                        <a:pt x="13345" y="639702"/>
                      </a:lnTo>
                      <a:lnTo>
                        <a:pt x="533451" y="339530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2" name="Forma Livre: Forma 4211">
                  <a:extLst>
                    <a:ext uri="{FF2B5EF4-FFF2-40B4-BE49-F238E27FC236}">
                      <a16:creationId xmlns:a16="http://schemas.microsoft.com/office/drawing/2014/main" id="{54BB79EA-53CF-EE74-A002-EF7DC9B2EBAB}"/>
                    </a:ext>
                  </a:extLst>
                </p:cNvPr>
                <p:cNvSpPr/>
                <p:nvPr/>
              </p:nvSpPr>
              <p:spPr>
                <a:xfrm>
                  <a:off x="11858984" y="3585388"/>
                  <a:ext cx="547302" cy="662844"/>
                </a:xfrm>
                <a:custGeom>
                  <a:avLst/>
                  <a:gdLst>
                    <a:gd name="connsiteX0" fmla="*/ 0 w 547302"/>
                    <a:gd name="connsiteY0" fmla="*/ 662845 h 662844"/>
                    <a:gd name="connsiteX1" fmla="*/ 0 w 547302"/>
                    <a:gd name="connsiteY1" fmla="*/ 316557 h 662844"/>
                    <a:gd name="connsiteX2" fmla="*/ 547303 w 547302"/>
                    <a:gd name="connsiteY2" fmla="*/ 0 h 662844"/>
                    <a:gd name="connsiteX3" fmla="*/ 547303 w 547302"/>
                    <a:gd name="connsiteY3" fmla="*/ 347132 h 662844"/>
                    <a:gd name="connsiteX4" fmla="*/ 13345 w 547302"/>
                    <a:gd name="connsiteY4" fmla="*/ 323483 h 662844"/>
                    <a:gd name="connsiteX5" fmla="*/ 13345 w 547302"/>
                    <a:gd name="connsiteY5" fmla="*/ 639703 h 662844"/>
                    <a:gd name="connsiteX6" fmla="*/ 533451 w 547302"/>
                    <a:gd name="connsiteY6" fmla="*/ 339362 h 662844"/>
                    <a:gd name="connsiteX7" fmla="*/ 533451 w 547302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7302" h="662844">
                      <a:moveTo>
                        <a:pt x="0" y="662845"/>
                      </a:moveTo>
                      <a:lnTo>
                        <a:pt x="0" y="316557"/>
                      </a:lnTo>
                      <a:lnTo>
                        <a:pt x="547303" y="0"/>
                      </a:lnTo>
                      <a:lnTo>
                        <a:pt x="547303" y="347132"/>
                      </a:lnTo>
                      <a:close/>
                      <a:moveTo>
                        <a:pt x="13345" y="323483"/>
                      </a:moveTo>
                      <a:lnTo>
                        <a:pt x="13345" y="639703"/>
                      </a:lnTo>
                      <a:lnTo>
                        <a:pt x="533451" y="339362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3" name="Forma Livre: Forma 4212">
                  <a:extLst>
                    <a:ext uri="{FF2B5EF4-FFF2-40B4-BE49-F238E27FC236}">
                      <a16:creationId xmlns:a16="http://schemas.microsoft.com/office/drawing/2014/main" id="{E18C2400-E479-556D-3258-14755EC1C763}"/>
                    </a:ext>
                  </a:extLst>
                </p:cNvPr>
                <p:cNvSpPr/>
                <p:nvPr/>
              </p:nvSpPr>
              <p:spPr>
                <a:xfrm>
                  <a:off x="12392435" y="3276939"/>
                  <a:ext cx="546965" cy="663182"/>
                </a:xfrm>
                <a:custGeom>
                  <a:avLst/>
                  <a:gdLst>
                    <a:gd name="connsiteX0" fmla="*/ 0 w 546965"/>
                    <a:gd name="connsiteY0" fmla="*/ 663182 h 663182"/>
                    <a:gd name="connsiteX1" fmla="*/ 0 w 546965"/>
                    <a:gd name="connsiteY1" fmla="*/ 316219 h 663182"/>
                    <a:gd name="connsiteX2" fmla="*/ 546965 w 546965"/>
                    <a:gd name="connsiteY2" fmla="*/ 0 h 663182"/>
                    <a:gd name="connsiteX3" fmla="*/ 546965 w 546965"/>
                    <a:gd name="connsiteY3" fmla="*/ 347132 h 663182"/>
                    <a:gd name="connsiteX4" fmla="*/ 13345 w 546965"/>
                    <a:gd name="connsiteY4" fmla="*/ 323821 h 663182"/>
                    <a:gd name="connsiteX5" fmla="*/ 13345 w 546965"/>
                    <a:gd name="connsiteY5" fmla="*/ 640209 h 663182"/>
                    <a:gd name="connsiteX6" fmla="*/ 533452 w 546965"/>
                    <a:gd name="connsiteY6" fmla="*/ 339868 h 663182"/>
                    <a:gd name="connsiteX7" fmla="*/ 533452 w 546965"/>
                    <a:gd name="connsiteY7" fmla="*/ 23480 h 66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965" h="663182">
                      <a:moveTo>
                        <a:pt x="0" y="663182"/>
                      </a:moveTo>
                      <a:lnTo>
                        <a:pt x="0" y="316219"/>
                      </a:lnTo>
                      <a:lnTo>
                        <a:pt x="546965" y="0"/>
                      </a:lnTo>
                      <a:lnTo>
                        <a:pt x="546965" y="347132"/>
                      </a:lnTo>
                      <a:close/>
                      <a:moveTo>
                        <a:pt x="13345" y="323821"/>
                      </a:moveTo>
                      <a:lnTo>
                        <a:pt x="13345" y="640209"/>
                      </a:lnTo>
                      <a:lnTo>
                        <a:pt x="533452" y="339868"/>
                      </a:lnTo>
                      <a:lnTo>
                        <a:pt x="533452" y="23480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4" name="Forma Livre: Forma 4213">
                  <a:extLst>
                    <a:ext uri="{FF2B5EF4-FFF2-40B4-BE49-F238E27FC236}">
                      <a16:creationId xmlns:a16="http://schemas.microsoft.com/office/drawing/2014/main" id="{90C30AC3-9614-36E8-6A03-3FD2A85D03FA}"/>
                    </a:ext>
                  </a:extLst>
                </p:cNvPr>
                <p:cNvSpPr/>
                <p:nvPr/>
              </p:nvSpPr>
              <p:spPr>
                <a:xfrm>
                  <a:off x="11325195" y="4225091"/>
                  <a:ext cx="546796" cy="662844"/>
                </a:xfrm>
                <a:custGeom>
                  <a:avLst/>
                  <a:gdLst>
                    <a:gd name="connsiteX0" fmla="*/ 0 w 546796"/>
                    <a:gd name="connsiteY0" fmla="*/ 662844 h 662844"/>
                    <a:gd name="connsiteX1" fmla="*/ 0 w 546796"/>
                    <a:gd name="connsiteY1" fmla="*/ 315713 h 662844"/>
                    <a:gd name="connsiteX2" fmla="*/ 546796 w 546796"/>
                    <a:gd name="connsiteY2" fmla="*/ 0 h 662844"/>
                    <a:gd name="connsiteX3" fmla="*/ 546796 w 546796"/>
                    <a:gd name="connsiteY3" fmla="*/ 347132 h 662844"/>
                    <a:gd name="connsiteX4" fmla="*/ 13345 w 546796"/>
                    <a:gd name="connsiteY4" fmla="*/ 323483 h 662844"/>
                    <a:gd name="connsiteX5" fmla="*/ 13345 w 546796"/>
                    <a:gd name="connsiteY5" fmla="*/ 639702 h 662844"/>
                    <a:gd name="connsiteX6" fmla="*/ 533451 w 546796"/>
                    <a:gd name="connsiteY6" fmla="*/ 339362 h 662844"/>
                    <a:gd name="connsiteX7" fmla="*/ 533451 w 546796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796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6796" y="0"/>
                      </a:lnTo>
                      <a:lnTo>
                        <a:pt x="546796" y="347132"/>
                      </a:lnTo>
                      <a:close/>
                      <a:moveTo>
                        <a:pt x="13345" y="323483"/>
                      </a:moveTo>
                      <a:lnTo>
                        <a:pt x="13345" y="639702"/>
                      </a:lnTo>
                      <a:lnTo>
                        <a:pt x="533451" y="339362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5" name="Forma Livre: Forma 4214">
                  <a:extLst>
                    <a:ext uri="{FF2B5EF4-FFF2-40B4-BE49-F238E27FC236}">
                      <a16:creationId xmlns:a16="http://schemas.microsoft.com/office/drawing/2014/main" id="{61F449C1-15AF-BA48-8632-709A87362942}"/>
                    </a:ext>
                  </a:extLst>
                </p:cNvPr>
                <p:cNvSpPr/>
                <p:nvPr/>
              </p:nvSpPr>
              <p:spPr>
                <a:xfrm>
                  <a:off x="11858984" y="3917148"/>
                  <a:ext cx="547302" cy="662844"/>
                </a:xfrm>
                <a:custGeom>
                  <a:avLst/>
                  <a:gdLst>
                    <a:gd name="connsiteX0" fmla="*/ 0 w 547302"/>
                    <a:gd name="connsiteY0" fmla="*/ 662845 h 662844"/>
                    <a:gd name="connsiteX1" fmla="*/ 0 w 547302"/>
                    <a:gd name="connsiteY1" fmla="*/ 315713 h 662844"/>
                    <a:gd name="connsiteX2" fmla="*/ 547303 w 547302"/>
                    <a:gd name="connsiteY2" fmla="*/ 0 h 662844"/>
                    <a:gd name="connsiteX3" fmla="*/ 547303 w 547302"/>
                    <a:gd name="connsiteY3" fmla="*/ 347132 h 662844"/>
                    <a:gd name="connsiteX4" fmla="*/ 13345 w 547302"/>
                    <a:gd name="connsiteY4" fmla="*/ 323314 h 662844"/>
                    <a:gd name="connsiteX5" fmla="*/ 13345 w 547302"/>
                    <a:gd name="connsiteY5" fmla="*/ 639703 h 662844"/>
                    <a:gd name="connsiteX6" fmla="*/ 533451 w 547302"/>
                    <a:gd name="connsiteY6" fmla="*/ 339531 h 662844"/>
                    <a:gd name="connsiteX7" fmla="*/ 533451 w 547302"/>
                    <a:gd name="connsiteY7" fmla="*/ 22973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7302" h="662844">
                      <a:moveTo>
                        <a:pt x="0" y="662845"/>
                      </a:moveTo>
                      <a:lnTo>
                        <a:pt x="0" y="315713"/>
                      </a:lnTo>
                      <a:lnTo>
                        <a:pt x="547303" y="0"/>
                      </a:lnTo>
                      <a:lnTo>
                        <a:pt x="547303" y="347132"/>
                      </a:lnTo>
                      <a:close/>
                      <a:moveTo>
                        <a:pt x="13345" y="323314"/>
                      </a:moveTo>
                      <a:lnTo>
                        <a:pt x="13345" y="639703"/>
                      </a:lnTo>
                      <a:lnTo>
                        <a:pt x="533451" y="339531"/>
                      </a:lnTo>
                      <a:lnTo>
                        <a:pt x="533451" y="22973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6" name="Forma Livre: Forma 4215">
                  <a:extLst>
                    <a:ext uri="{FF2B5EF4-FFF2-40B4-BE49-F238E27FC236}">
                      <a16:creationId xmlns:a16="http://schemas.microsoft.com/office/drawing/2014/main" id="{FA52ACBA-D4DB-572C-4799-BBD7001B7F91}"/>
                    </a:ext>
                  </a:extLst>
                </p:cNvPr>
                <p:cNvSpPr/>
                <p:nvPr/>
              </p:nvSpPr>
              <p:spPr>
                <a:xfrm>
                  <a:off x="12392435" y="3609037"/>
                  <a:ext cx="546965" cy="662844"/>
                </a:xfrm>
                <a:custGeom>
                  <a:avLst/>
                  <a:gdLst>
                    <a:gd name="connsiteX0" fmla="*/ 0 w 546965"/>
                    <a:gd name="connsiteY0" fmla="*/ 662844 h 662844"/>
                    <a:gd name="connsiteX1" fmla="*/ 0 w 546965"/>
                    <a:gd name="connsiteY1" fmla="*/ 315713 h 662844"/>
                    <a:gd name="connsiteX2" fmla="*/ 546965 w 546965"/>
                    <a:gd name="connsiteY2" fmla="*/ 0 h 662844"/>
                    <a:gd name="connsiteX3" fmla="*/ 546965 w 546965"/>
                    <a:gd name="connsiteY3" fmla="*/ 347132 h 662844"/>
                    <a:gd name="connsiteX4" fmla="*/ 13345 w 546965"/>
                    <a:gd name="connsiteY4" fmla="*/ 323483 h 662844"/>
                    <a:gd name="connsiteX5" fmla="*/ 13345 w 546965"/>
                    <a:gd name="connsiteY5" fmla="*/ 639702 h 662844"/>
                    <a:gd name="connsiteX6" fmla="*/ 533452 w 546965"/>
                    <a:gd name="connsiteY6" fmla="*/ 339530 h 662844"/>
                    <a:gd name="connsiteX7" fmla="*/ 533452 w 546965"/>
                    <a:gd name="connsiteY7" fmla="*/ 22635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965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6965" y="0"/>
                      </a:lnTo>
                      <a:lnTo>
                        <a:pt x="546965" y="347132"/>
                      </a:lnTo>
                      <a:close/>
                      <a:moveTo>
                        <a:pt x="13345" y="323483"/>
                      </a:moveTo>
                      <a:lnTo>
                        <a:pt x="13345" y="639702"/>
                      </a:lnTo>
                      <a:lnTo>
                        <a:pt x="533452" y="339530"/>
                      </a:lnTo>
                      <a:lnTo>
                        <a:pt x="533452" y="22635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7" name="Forma Livre: Forma 4216">
                  <a:extLst>
                    <a:ext uri="{FF2B5EF4-FFF2-40B4-BE49-F238E27FC236}">
                      <a16:creationId xmlns:a16="http://schemas.microsoft.com/office/drawing/2014/main" id="{984C6AB7-C68E-1ACD-129D-B98BFBA032F9}"/>
                    </a:ext>
                  </a:extLst>
                </p:cNvPr>
                <p:cNvSpPr/>
                <p:nvPr/>
              </p:nvSpPr>
              <p:spPr>
                <a:xfrm>
                  <a:off x="11325195" y="4556851"/>
                  <a:ext cx="546796" cy="662675"/>
                </a:xfrm>
                <a:custGeom>
                  <a:avLst/>
                  <a:gdLst>
                    <a:gd name="connsiteX0" fmla="*/ 0 w 546796"/>
                    <a:gd name="connsiteY0" fmla="*/ 662676 h 662675"/>
                    <a:gd name="connsiteX1" fmla="*/ 0 w 546796"/>
                    <a:gd name="connsiteY1" fmla="*/ 315712 h 662675"/>
                    <a:gd name="connsiteX2" fmla="*/ 546796 w 546796"/>
                    <a:gd name="connsiteY2" fmla="*/ 0 h 662675"/>
                    <a:gd name="connsiteX3" fmla="*/ 546796 w 546796"/>
                    <a:gd name="connsiteY3" fmla="*/ 347132 h 662675"/>
                    <a:gd name="connsiteX4" fmla="*/ 13345 w 546796"/>
                    <a:gd name="connsiteY4" fmla="*/ 323145 h 662675"/>
                    <a:gd name="connsiteX5" fmla="*/ 13345 w 546796"/>
                    <a:gd name="connsiteY5" fmla="*/ 639534 h 662675"/>
                    <a:gd name="connsiteX6" fmla="*/ 533451 w 546796"/>
                    <a:gd name="connsiteY6" fmla="*/ 339193 h 662675"/>
                    <a:gd name="connsiteX7" fmla="*/ 533451 w 546796"/>
                    <a:gd name="connsiteY7" fmla="*/ 23142 h 662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796" h="662675">
                      <a:moveTo>
                        <a:pt x="0" y="662676"/>
                      </a:moveTo>
                      <a:lnTo>
                        <a:pt x="0" y="315712"/>
                      </a:lnTo>
                      <a:lnTo>
                        <a:pt x="546796" y="0"/>
                      </a:lnTo>
                      <a:lnTo>
                        <a:pt x="546796" y="347132"/>
                      </a:lnTo>
                      <a:close/>
                      <a:moveTo>
                        <a:pt x="13345" y="323145"/>
                      </a:moveTo>
                      <a:lnTo>
                        <a:pt x="13345" y="639534"/>
                      </a:lnTo>
                      <a:lnTo>
                        <a:pt x="533451" y="339193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8" name="Forma Livre: Forma 4217">
                  <a:extLst>
                    <a:ext uri="{FF2B5EF4-FFF2-40B4-BE49-F238E27FC236}">
                      <a16:creationId xmlns:a16="http://schemas.microsoft.com/office/drawing/2014/main" id="{6744BEC3-EB29-9ADF-25C1-4360CDDA7386}"/>
                    </a:ext>
                  </a:extLst>
                </p:cNvPr>
                <p:cNvSpPr/>
                <p:nvPr/>
              </p:nvSpPr>
              <p:spPr>
                <a:xfrm>
                  <a:off x="11858984" y="4248740"/>
                  <a:ext cx="547302" cy="662844"/>
                </a:xfrm>
                <a:custGeom>
                  <a:avLst/>
                  <a:gdLst>
                    <a:gd name="connsiteX0" fmla="*/ 0 w 547302"/>
                    <a:gd name="connsiteY0" fmla="*/ 662844 h 662844"/>
                    <a:gd name="connsiteX1" fmla="*/ 0 w 547302"/>
                    <a:gd name="connsiteY1" fmla="*/ 315713 h 662844"/>
                    <a:gd name="connsiteX2" fmla="*/ 547303 w 547302"/>
                    <a:gd name="connsiteY2" fmla="*/ 0 h 662844"/>
                    <a:gd name="connsiteX3" fmla="*/ 547303 w 547302"/>
                    <a:gd name="connsiteY3" fmla="*/ 347132 h 662844"/>
                    <a:gd name="connsiteX4" fmla="*/ 13345 w 547302"/>
                    <a:gd name="connsiteY4" fmla="*/ 323483 h 662844"/>
                    <a:gd name="connsiteX5" fmla="*/ 13345 w 547302"/>
                    <a:gd name="connsiteY5" fmla="*/ 639702 h 662844"/>
                    <a:gd name="connsiteX6" fmla="*/ 533451 w 547302"/>
                    <a:gd name="connsiteY6" fmla="*/ 339531 h 662844"/>
                    <a:gd name="connsiteX7" fmla="*/ 533451 w 547302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7302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7303" y="0"/>
                      </a:lnTo>
                      <a:lnTo>
                        <a:pt x="547303" y="347132"/>
                      </a:lnTo>
                      <a:close/>
                      <a:moveTo>
                        <a:pt x="13345" y="323483"/>
                      </a:moveTo>
                      <a:lnTo>
                        <a:pt x="13345" y="639702"/>
                      </a:lnTo>
                      <a:lnTo>
                        <a:pt x="533451" y="339531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19" name="Forma Livre: Forma 4218">
                  <a:extLst>
                    <a:ext uri="{FF2B5EF4-FFF2-40B4-BE49-F238E27FC236}">
                      <a16:creationId xmlns:a16="http://schemas.microsoft.com/office/drawing/2014/main" id="{67E0659E-88E9-F770-2054-0A1E496774F5}"/>
                    </a:ext>
                  </a:extLst>
                </p:cNvPr>
                <p:cNvSpPr/>
                <p:nvPr/>
              </p:nvSpPr>
              <p:spPr>
                <a:xfrm>
                  <a:off x="12392435" y="3940966"/>
                  <a:ext cx="546965" cy="662675"/>
                </a:xfrm>
                <a:custGeom>
                  <a:avLst/>
                  <a:gdLst>
                    <a:gd name="connsiteX0" fmla="*/ 0 w 546965"/>
                    <a:gd name="connsiteY0" fmla="*/ 662676 h 662675"/>
                    <a:gd name="connsiteX1" fmla="*/ 0 w 546965"/>
                    <a:gd name="connsiteY1" fmla="*/ 315713 h 662675"/>
                    <a:gd name="connsiteX2" fmla="*/ 546965 w 546965"/>
                    <a:gd name="connsiteY2" fmla="*/ 0 h 662675"/>
                    <a:gd name="connsiteX3" fmla="*/ 546965 w 546965"/>
                    <a:gd name="connsiteY3" fmla="*/ 347132 h 662675"/>
                    <a:gd name="connsiteX4" fmla="*/ 13345 w 546965"/>
                    <a:gd name="connsiteY4" fmla="*/ 323314 h 662675"/>
                    <a:gd name="connsiteX5" fmla="*/ 13345 w 546965"/>
                    <a:gd name="connsiteY5" fmla="*/ 639534 h 662675"/>
                    <a:gd name="connsiteX6" fmla="*/ 533452 w 546965"/>
                    <a:gd name="connsiteY6" fmla="*/ 339193 h 662675"/>
                    <a:gd name="connsiteX7" fmla="*/ 533452 w 546965"/>
                    <a:gd name="connsiteY7" fmla="*/ 22973 h 662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965" h="662675">
                      <a:moveTo>
                        <a:pt x="0" y="662676"/>
                      </a:moveTo>
                      <a:lnTo>
                        <a:pt x="0" y="315713"/>
                      </a:lnTo>
                      <a:lnTo>
                        <a:pt x="546965" y="0"/>
                      </a:lnTo>
                      <a:lnTo>
                        <a:pt x="546965" y="347132"/>
                      </a:lnTo>
                      <a:close/>
                      <a:moveTo>
                        <a:pt x="13345" y="323314"/>
                      </a:moveTo>
                      <a:lnTo>
                        <a:pt x="13345" y="639534"/>
                      </a:lnTo>
                      <a:lnTo>
                        <a:pt x="533452" y="339193"/>
                      </a:lnTo>
                      <a:lnTo>
                        <a:pt x="533452" y="22973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0" name="Forma Livre: Forma 4219">
                  <a:extLst>
                    <a:ext uri="{FF2B5EF4-FFF2-40B4-BE49-F238E27FC236}">
                      <a16:creationId xmlns:a16="http://schemas.microsoft.com/office/drawing/2014/main" id="{0513A5C1-8D23-2EA7-436E-34D74EBC8EBB}"/>
                    </a:ext>
                  </a:extLst>
                </p:cNvPr>
                <p:cNvSpPr/>
                <p:nvPr/>
              </p:nvSpPr>
              <p:spPr>
                <a:xfrm>
                  <a:off x="11325195" y="4888442"/>
                  <a:ext cx="546796" cy="662844"/>
                </a:xfrm>
                <a:custGeom>
                  <a:avLst/>
                  <a:gdLst>
                    <a:gd name="connsiteX0" fmla="*/ 0 w 546796"/>
                    <a:gd name="connsiteY0" fmla="*/ 662845 h 662844"/>
                    <a:gd name="connsiteX1" fmla="*/ 0 w 546796"/>
                    <a:gd name="connsiteY1" fmla="*/ 315713 h 662844"/>
                    <a:gd name="connsiteX2" fmla="*/ 546796 w 546796"/>
                    <a:gd name="connsiteY2" fmla="*/ 0 h 662844"/>
                    <a:gd name="connsiteX3" fmla="*/ 546796 w 546796"/>
                    <a:gd name="connsiteY3" fmla="*/ 347977 h 662844"/>
                    <a:gd name="connsiteX4" fmla="*/ 13345 w 546796"/>
                    <a:gd name="connsiteY4" fmla="*/ 323483 h 662844"/>
                    <a:gd name="connsiteX5" fmla="*/ 13345 w 546796"/>
                    <a:gd name="connsiteY5" fmla="*/ 639871 h 662844"/>
                    <a:gd name="connsiteX6" fmla="*/ 533789 w 546796"/>
                    <a:gd name="connsiteY6" fmla="*/ 339531 h 662844"/>
                    <a:gd name="connsiteX7" fmla="*/ 533789 w 546796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796" h="662844">
                      <a:moveTo>
                        <a:pt x="0" y="662845"/>
                      </a:moveTo>
                      <a:lnTo>
                        <a:pt x="0" y="315713"/>
                      </a:lnTo>
                      <a:lnTo>
                        <a:pt x="546796" y="0"/>
                      </a:lnTo>
                      <a:lnTo>
                        <a:pt x="546796" y="347977"/>
                      </a:lnTo>
                      <a:close/>
                      <a:moveTo>
                        <a:pt x="13345" y="323483"/>
                      </a:moveTo>
                      <a:lnTo>
                        <a:pt x="13345" y="639871"/>
                      </a:lnTo>
                      <a:lnTo>
                        <a:pt x="533789" y="339531"/>
                      </a:lnTo>
                      <a:lnTo>
                        <a:pt x="533789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1" name="Forma Livre: Forma 4220">
                  <a:extLst>
                    <a:ext uri="{FF2B5EF4-FFF2-40B4-BE49-F238E27FC236}">
                      <a16:creationId xmlns:a16="http://schemas.microsoft.com/office/drawing/2014/main" id="{00018833-FB7A-A6E3-CA72-1BA7842FF8BE}"/>
                    </a:ext>
                  </a:extLst>
                </p:cNvPr>
                <p:cNvSpPr/>
                <p:nvPr/>
              </p:nvSpPr>
              <p:spPr>
                <a:xfrm>
                  <a:off x="11858984" y="4580500"/>
                  <a:ext cx="547302" cy="662844"/>
                </a:xfrm>
                <a:custGeom>
                  <a:avLst/>
                  <a:gdLst>
                    <a:gd name="connsiteX0" fmla="*/ 0 w 547302"/>
                    <a:gd name="connsiteY0" fmla="*/ 662845 h 662844"/>
                    <a:gd name="connsiteX1" fmla="*/ 0 w 547302"/>
                    <a:gd name="connsiteY1" fmla="*/ 315712 h 662844"/>
                    <a:gd name="connsiteX2" fmla="*/ 547303 w 547302"/>
                    <a:gd name="connsiteY2" fmla="*/ 0 h 662844"/>
                    <a:gd name="connsiteX3" fmla="*/ 547303 w 547302"/>
                    <a:gd name="connsiteY3" fmla="*/ 347132 h 662844"/>
                    <a:gd name="connsiteX4" fmla="*/ 13345 w 547302"/>
                    <a:gd name="connsiteY4" fmla="*/ 323483 h 662844"/>
                    <a:gd name="connsiteX5" fmla="*/ 13345 w 547302"/>
                    <a:gd name="connsiteY5" fmla="*/ 639027 h 662844"/>
                    <a:gd name="connsiteX6" fmla="*/ 533451 w 547302"/>
                    <a:gd name="connsiteY6" fmla="*/ 338686 h 662844"/>
                    <a:gd name="connsiteX7" fmla="*/ 533451 w 547302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7302" h="662844">
                      <a:moveTo>
                        <a:pt x="0" y="662845"/>
                      </a:moveTo>
                      <a:lnTo>
                        <a:pt x="0" y="315712"/>
                      </a:lnTo>
                      <a:lnTo>
                        <a:pt x="547303" y="0"/>
                      </a:lnTo>
                      <a:lnTo>
                        <a:pt x="547303" y="347132"/>
                      </a:lnTo>
                      <a:close/>
                      <a:moveTo>
                        <a:pt x="13345" y="323483"/>
                      </a:moveTo>
                      <a:lnTo>
                        <a:pt x="13345" y="639027"/>
                      </a:lnTo>
                      <a:lnTo>
                        <a:pt x="533451" y="338686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2" name="Forma Livre: Forma 4221">
                  <a:extLst>
                    <a:ext uri="{FF2B5EF4-FFF2-40B4-BE49-F238E27FC236}">
                      <a16:creationId xmlns:a16="http://schemas.microsoft.com/office/drawing/2014/main" id="{85625240-AE17-56E8-096A-E1A7C5461CD7}"/>
                    </a:ext>
                  </a:extLst>
                </p:cNvPr>
                <p:cNvSpPr/>
                <p:nvPr/>
              </p:nvSpPr>
              <p:spPr>
                <a:xfrm>
                  <a:off x="12392435" y="4272557"/>
                  <a:ext cx="546965" cy="662844"/>
                </a:xfrm>
                <a:custGeom>
                  <a:avLst/>
                  <a:gdLst>
                    <a:gd name="connsiteX0" fmla="*/ 0 w 546965"/>
                    <a:gd name="connsiteY0" fmla="*/ 662844 h 662844"/>
                    <a:gd name="connsiteX1" fmla="*/ 0 w 546965"/>
                    <a:gd name="connsiteY1" fmla="*/ 315713 h 662844"/>
                    <a:gd name="connsiteX2" fmla="*/ 546965 w 546965"/>
                    <a:gd name="connsiteY2" fmla="*/ 0 h 662844"/>
                    <a:gd name="connsiteX3" fmla="*/ 546965 w 546965"/>
                    <a:gd name="connsiteY3" fmla="*/ 347132 h 662844"/>
                    <a:gd name="connsiteX4" fmla="*/ 13345 w 546965"/>
                    <a:gd name="connsiteY4" fmla="*/ 323314 h 662844"/>
                    <a:gd name="connsiteX5" fmla="*/ 13345 w 546965"/>
                    <a:gd name="connsiteY5" fmla="*/ 639702 h 662844"/>
                    <a:gd name="connsiteX6" fmla="*/ 533452 w 546965"/>
                    <a:gd name="connsiteY6" fmla="*/ 338855 h 662844"/>
                    <a:gd name="connsiteX7" fmla="*/ 533452 w 546965"/>
                    <a:gd name="connsiteY7" fmla="*/ 22973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965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6965" y="0"/>
                      </a:lnTo>
                      <a:lnTo>
                        <a:pt x="546965" y="347132"/>
                      </a:lnTo>
                      <a:close/>
                      <a:moveTo>
                        <a:pt x="13345" y="323314"/>
                      </a:moveTo>
                      <a:lnTo>
                        <a:pt x="13345" y="639702"/>
                      </a:lnTo>
                      <a:lnTo>
                        <a:pt x="533452" y="338855"/>
                      </a:lnTo>
                      <a:lnTo>
                        <a:pt x="533452" y="22973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3" name="Forma Livre: Forma 4222">
                  <a:extLst>
                    <a:ext uri="{FF2B5EF4-FFF2-40B4-BE49-F238E27FC236}">
                      <a16:creationId xmlns:a16="http://schemas.microsoft.com/office/drawing/2014/main" id="{29EF52D9-5A99-151F-ED20-D617BE913C3F}"/>
                    </a:ext>
                  </a:extLst>
                </p:cNvPr>
                <p:cNvSpPr/>
                <p:nvPr/>
              </p:nvSpPr>
              <p:spPr>
                <a:xfrm>
                  <a:off x="11325533" y="5219526"/>
                  <a:ext cx="546796" cy="616392"/>
                </a:xfrm>
                <a:custGeom>
                  <a:avLst/>
                  <a:gdLst>
                    <a:gd name="connsiteX0" fmla="*/ 62163 w 546796"/>
                    <a:gd name="connsiteY0" fmla="*/ 616391 h 616392"/>
                    <a:gd name="connsiteX1" fmla="*/ 35136 w 546796"/>
                    <a:gd name="connsiteY1" fmla="*/ 609297 h 616392"/>
                    <a:gd name="connsiteX2" fmla="*/ 0 w 546796"/>
                    <a:gd name="connsiteY2" fmla="*/ 528891 h 616392"/>
                    <a:gd name="connsiteX3" fmla="*/ 0 w 546796"/>
                    <a:gd name="connsiteY3" fmla="*/ 316389 h 616392"/>
                    <a:gd name="connsiteX4" fmla="*/ 546796 w 546796"/>
                    <a:gd name="connsiteY4" fmla="*/ 0 h 616392"/>
                    <a:gd name="connsiteX5" fmla="*/ 546796 w 546796"/>
                    <a:gd name="connsiteY5" fmla="*/ 347132 h 616392"/>
                    <a:gd name="connsiteX6" fmla="*/ 102197 w 546796"/>
                    <a:gd name="connsiteY6" fmla="*/ 603891 h 616392"/>
                    <a:gd name="connsiteX7" fmla="*/ 62163 w 546796"/>
                    <a:gd name="connsiteY7" fmla="*/ 616391 h 616392"/>
                    <a:gd name="connsiteX8" fmla="*/ 13345 w 546796"/>
                    <a:gd name="connsiteY8" fmla="*/ 324159 h 616392"/>
                    <a:gd name="connsiteX9" fmla="*/ 13345 w 546796"/>
                    <a:gd name="connsiteY9" fmla="*/ 528891 h 616392"/>
                    <a:gd name="connsiteX10" fmla="*/ 41892 w 546796"/>
                    <a:gd name="connsiteY10" fmla="*/ 597810 h 616392"/>
                    <a:gd name="connsiteX11" fmla="*/ 95609 w 546796"/>
                    <a:gd name="connsiteY11" fmla="*/ 592912 h 616392"/>
                    <a:gd name="connsiteX12" fmla="*/ 533451 w 546796"/>
                    <a:gd name="connsiteY12" fmla="*/ 339531 h 616392"/>
                    <a:gd name="connsiteX13" fmla="*/ 533451 w 546796"/>
                    <a:gd name="connsiteY13" fmla="*/ 23818 h 616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6796" h="616392">
                      <a:moveTo>
                        <a:pt x="62163" y="616391"/>
                      </a:moveTo>
                      <a:cubicBezTo>
                        <a:pt x="52686" y="616442"/>
                        <a:pt x="43362" y="613993"/>
                        <a:pt x="35136" y="609297"/>
                      </a:cubicBezTo>
                      <a:cubicBezTo>
                        <a:pt x="12838" y="596459"/>
                        <a:pt x="0" y="567067"/>
                        <a:pt x="0" y="528891"/>
                      </a:cubicBezTo>
                      <a:lnTo>
                        <a:pt x="0" y="316389"/>
                      </a:lnTo>
                      <a:lnTo>
                        <a:pt x="546796" y="0"/>
                      </a:lnTo>
                      <a:lnTo>
                        <a:pt x="546796" y="347132"/>
                      </a:lnTo>
                      <a:lnTo>
                        <a:pt x="102197" y="603891"/>
                      </a:lnTo>
                      <a:cubicBezTo>
                        <a:pt x="90187" y="611526"/>
                        <a:pt x="76386" y="615834"/>
                        <a:pt x="62163" y="616391"/>
                      </a:cubicBezTo>
                      <a:close/>
                      <a:moveTo>
                        <a:pt x="13345" y="324159"/>
                      </a:moveTo>
                      <a:lnTo>
                        <a:pt x="13345" y="528891"/>
                      </a:lnTo>
                      <a:cubicBezTo>
                        <a:pt x="13345" y="562675"/>
                        <a:pt x="23649" y="587337"/>
                        <a:pt x="41892" y="597810"/>
                      </a:cubicBezTo>
                      <a:cubicBezTo>
                        <a:pt x="59342" y="606121"/>
                        <a:pt x="79950" y="604246"/>
                        <a:pt x="95609" y="592912"/>
                      </a:cubicBezTo>
                      <a:lnTo>
                        <a:pt x="533451" y="339531"/>
                      </a:lnTo>
                      <a:lnTo>
                        <a:pt x="533451" y="23818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4" name="Forma Livre: Forma 4223">
                  <a:extLst>
                    <a:ext uri="{FF2B5EF4-FFF2-40B4-BE49-F238E27FC236}">
                      <a16:creationId xmlns:a16="http://schemas.microsoft.com/office/drawing/2014/main" id="{36CCD19D-3FEA-11D5-EFAC-4F20AC25B3C7}"/>
                    </a:ext>
                  </a:extLst>
                </p:cNvPr>
                <p:cNvSpPr/>
                <p:nvPr/>
              </p:nvSpPr>
              <p:spPr>
                <a:xfrm>
                  <a:off x="11858984" y="4912260"/>
                  <a:ext cx="547302" cy="662844"/>
                </a:xfrm>
                <a:custGeom>
                  <a:avLst/>
                  <a:gdLst>
                    <a:gd name="connsiteX0" fmla="*/ 0 w 547302"/>
                    <a:gd name="connsiteY0" fmla="*/ 662844 h 662844"/>
                    <a:gd name="connsiteX1" fmla="*/ 0 w 547302"/>
                    <a:gd name="connsiteY1" fmla="*/ 315713 h 662844"/>
                    <a:gd name="connsiteX2" fmla="*/ 547303 w 547302"/>
                    <a:gd name="connsiteY2" fmla="*/ 0 h 662844"/>
                    <a:gd name="connsiteX3" fmla="*/ 547303 w 547302"/>
                    <a:gd name="connsiteY3" fmla="*/ 347132 h 662844"/>
                    <a:gd name="connsiteX4" fmla="*/ 13345 w 547302"/>
                    <a:gd name="connsiteY4" fmla="*/ 323314 h 662844"/>
                    <a:gd name="connsiteX5" fmla="*/ 13345 w 547302"/>
                    <a:gd name="connsiteY5" fmla="*/ 639702 h 662844"/>
                    <a:gd name="connsiteX6" fmla="*/ 533451 w 547302"/>
                    <a:gd name="connsiteY6" fmla="*/ 339362 h 662844"/>
                    <a:gd name="connsiteX7" fmla="*/ 533451 w 547302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7302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7303" y="0"/>
                      </a:lnTo>
                      <a:lnTo>
                        <a:pt x="547303" y="347132"/>
                      </a:lnTo>
                      <a:close/>
                      <a:moveTo>
                        <a:pt x="13345" y="323314"/>
                      </a:moveTo>
                      <a:lnTo>
                        <a:pt x="13345" y="639702"/>
                      </a:lnTo>
                      <a:lnTo>
                        <a:pt x="533451" y="339362"/>
                      </a:lnTo>
                      <a:lnTo>
                        <a:pt x="533451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5" name="Forma Livre: Forma 4224">
                  <a:extLst>
                    <a:ext uri="{FF2B5EF4-FFF2-40B4-BE49-F238E27FC236}">
                      <a16:creationId xmlns:a16="http://schemas.microsoft.com/office/drawing/2014/main" id="{700D5771-93E3-3780-B604-8E23CB770891}"/>
                    </a:ext>
                  </a:extLst>
                </p:cNvPr>
                <p:cNvSpPr/>
                <p:nvPr/>
              </p:nvSpPr>
              <p:spPr>
                <a:xfrm>
                  <a:off x="12392435" y="4604149"/>
                  <a:ext cx="546965" cy="662844"/>
                </a:xfrm>
                <a:custGeom>
                  <a:avLst/>
                  <a:gdLst>
                    <a:gd name="connsiteX0" fmla="*/ 0 w 546965"/>
                    <a:gd name="connsiteY0" fmla="*/ 662844 h 662844"/>
                    <a:gd name="connsiteX1" fmla="*/ 0 w 546965"/>
                    <a:gd name="connsiteY1" fmla="*/ 315713 h 662844"/>
                    <a:gd name="connsiteX2" fmla="*/ 546965 w 546965"/>
                    <a:gd name="connsiteY2" fmla="*/ 0 h 662844"/>
                    <a:gd name="connsiteX3" fmla="*/ 546965 w 546965"/>
                    <a:gd name="connsiteY3" fmla="*/ 347132 h 662844"/>
                    <a:gd name="connsiteX4" fmla="*/ 13345 w 546965"/>
                    <a:gd name="connsiteY4" fmla="*/ 323483 h 662844"/>
                    <a:gd name="connsiteX5" fmla="*/ 13345 w 546965"/>
                    <a:gd name="connsiteY5" fmla="*/ 639702 h 662844"/>
                    <a:gd name="connsiteX6" fmla="*/ 533452 w 546965"/>
                    <a:gd name="connsiteY6" fmla="*/ 339531 h 662844"/>
                    <a:gd name="connsiteX7" fmla="*/ 533452 w 546965"/>
                    <a:gd name="connsiteY7" fmla="*/ 23142 h 66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6965" h="662844">
                      <a:moveTo>
                        <a:pt x="0" y="662844"/>
                      </a:moveTo>
                      <a:lnTo>
                        <a:pt x="0" y="315713"/>
                      </a:lnTo>
                      <a:lnTo>
                        <a:pt x="546965" y="0"/>
                      </a:lnTo>
                      <a:lnTo>
                        <a:pt x="546965" y="347132"/>
                      </a:lnTo>
                      <a:close/>
                      <a:moveTo>
                        <a:pt x="13345" y="323483"/>
                      </a:moveTo>
                      <a:lnTo>
                        <a:pt x="13345" y="639702"/>
                      </a:lnTo>
                      <a:lnTo>
                        <a:pt x="533452" y="339531"/>
                      </a:lnTo>
                      <a:lnTo>
                        <a:pt x="533452" y="23142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6" name="Forma Livre: Forma 4225">
                  <a:extLst>
                    <a:ext uri="{FF2B5EF4-FFF2-40B4-BE49-F238E27FC236}">
                      <a16:creationId xmlns:a16="http://schemas.microsoft.com/office/drawing/2014/main" id="{2791B8B6-E5E0-8336-5BD7-466954344C2F}"/>
                    </a:ext>
                  </a:extLst>
                </p:cNvPr>
                <p:cNvSpPr/>
                <p:nvPr/>
              </p:nvSpPr>
              <p:spPr>
                <a:xfrm>
                  <a:off x="11319620" y="2429802"/>
                  <a:ext cx="2147657" cy="3416757"/>
                </a:xfrm>
                <a:custGeom>
                  <a:avLst/>
                  <a:gdLst>
                    <a:gd name="connsiteX0" fmla="*/ 2122488 w 2147657"/>
                    <a:gd name="connsiteY0" fmla="*/ 43413 h 3416757"/>
                    <a:gd name="connsiteX1" fmla="*/ 2122488 w 2147657"/>
                    <a:gd name="connsiteY1" fmla="*/ 2099177 h 3416757"/>
                    <a:gd name="connsiteX2" fmla="*/ 2026372 w 2147657"/>
                    <a:gd name="connsiteY2" fmla="*/ 2265395 h 3416757"/>
                    <a:gd name="connsiteX3" fmla="*/ 95947 w 2147657"/>
                    <a:gd name="connsiteY3" fmla="*/ 3380947 h 3416757"/>
                    <a:gd name="connsiteX4" fmla="*/ 59967 w 2147657"/>
                    <a:gd name="connsiteY4" fmla="*/ 3392433 h 3416757"/>
                    <a:gd name="connsiteX5" fmla="*/ 25000 w 2147657"/>
                    <a:gd name="connsiteY5" fmla="*/ 3340068 h 3416757"/>
                    <a:gd name="connsiteX6" fmla="*/ 25000 w 2147657"/>
                    <a:gd name="connsiteY6" fmla="*/ 1254743 h 3416757"/>
                    <a:gd name="connsiteX7" fmla="*/ 2122488 w 2147657"/>
                    <a:gd name="connsiteY7" fmla="*/ 43413 h 3416757"/>
                    <a:gd name="connsiteX8" fmla="*/ 2147657 w 2147657"/>
                    <a:gd name="connsiteY8" fmla="*/ 0 h 3416757"/>
                    <a:gd name="connsiteX9" fmla="*/ 0 w 2147657"/>
                    <a:gd name="connsiteY9" fmla="*/ 1240215 h 3416757"/>
                    <a:gd name="connsiteX10" fmla="*/ 0 w 2147657"/>
                    <a:gd name="connsiteY10" fmla="*/ 3339392 h 3416757"/>
                    <a:gd name="connsiteX11" fmla="*/ 59967 w 2147657"/>
                    <a:gd name="connsiteY11" fmla="*/ 3416758 h 3416757"/>
                    <a:gd name="connsiteX12" fmla="*/ 108447 w 2147657"/>
                    <a:gd name="connsiteY12" fmla="*/ 3402062 h 3416757"/>
                    <a:gd name="connsiteX13" fmla="*/ 2039210 w 2147657"/>
                    <a:gd name="connsiteY13" fmla="*/ 2287186 h 3416757"/>
                    <a:gd name="connsiteX14" fmla="*/ 2147657 w 2147657"/>
                    <a:gd name="connsiteY14" fmla="*/ 2099346 h 3416757"/>
                    <a:gd name="connsiteX15" fmla="*/ 2147657 w 2147657"/>
                    <a:gd name="connsiteY15" fmla="*/ 0 h 341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47657" h="3416757">
                      <a:moveTo>
                        <a:pt x="2122488" y="43413"/>
                      </a:moveTo>
                      <a:lnTo>
                        <a:pt x="2122488" y="2099177"/>
                      </a:lnTo>
                      <a:cubicBezTo>
                        <a:pt x="2118181" y="2166559"/>
                        <a:pt x="2082623" y="2228046"/>
                        <a:pt x="2026372" y="2265395"/>
                      </a:cubicBezTo>
                      <a:lnTo>
                        <a:pt x="95947" y="3380947"/>
                      </a:lnTo>
                      <a:cubicBezTo>
                        <a:pt x="85153" y="3387839"/>
                        <a:pt x="72754" y="3391808"/>
                        <a:pt x="59967" y="3392433"/>
                      </a:cubicBezTo>
                      <a:cubicBezTo>
                        <a:pt x="28379" y="3392433"/>
                        <a:pt x="25000" y="3355778"/>
                        <a:pt x="25000" y="3340068"/>
                      </a:cubicBezTo>
                      <a:lnTo>
                        <a:pt x="25000" y="1254743"/>
                      </a:lnTo>
                      <a:lnTo>
                        <a:pt x="2122488" y="43413"/>
                      </a:lnTo>
                      <a:moveTo>
                        <a:pt x="2147657" y="0"/>
                      </a:moveTo>
                      <a:lnTo>
                        <a:pt x="0" y="1240215"/>
                      </a:lnTo>
                      <a:lnTo>
                        <a:pt x="0" y="3339392"/>
                      </a:lnTo>
                      <a:cubicBezTo>
                        <a:pt x="0" y="3388379"/>
                        <a:pt x="24493" y="3416758"/>
                        <a:pt x="59967" y="3416758"/>
                      </a:cubicBezTo>
                      <a:cubicBezTo>
                        <a:pt x="77129" y="3416150"/>
                        <a:pt x="93836" y="3411082"/>
                        <a:pt x="108447" y="3402062"/>
                      </a:cubicBezTo>
                      <a:lnTo>
                        <a:pt x="2039210" y="2287186"/>
                      </a:lnTo>
                      <a:cubicBezTo>
                        <a:pt x="2103180" y="2245395"/>
                        <a:pt x="2143451" y="2175647"/>
                        <a:pt x="2147657" y="2099346"/>
                      </a:cubicBezTo>
                      <a:lnTo>
                        <a:pt x="2147657" y="0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7" name="Forma Livre: Forma 4226">
                  <a:extLst>
                    <a:ext uri="{FF2B5EF4-FFF2-40B4-BE49-F238E27FC236}">
                      <a16:creationId xmlns:a16="http://schemas.microsoft.com/office/drawing/2014/main" id="{B42B52EA-79B0-425B-4313-C71BA81266EE}"/>
                    </a:ext>
                  </a:extLst>
                </p:cNvPr>
                <p:cNvSpPr/>
                <p:nvPr/>
              </p:nvSpPr>
              <p:spPr>
                <a:xfrm>
                  <a:off x="11254924" y="2217567"/>
                  <a:ext cx="2212353" cy="1452281"/>
                </a:xfrm>
                <a:custGeom>
                  <a:avLst/>
                  <a:gdLst>
                    <a:gd name="connsiteX0" fmla="*/ 2116914 w 2212353"/>
                    <a:gd name="connsiteY0" fmla="*/ 7841 h 1452281"/>
                    <a:gd name="connsiteX1" fmla="*/ 2039041 w 2212353"/>
                    <a:gd name="connsiteY1" fmla="*/ 14767 h 1452281"/>
                    <a:gd name="connsiteX2" fmla="*/ 108447 w 2212353"/>
                    <a:gd name="connsiteY2" fmla="*/ 1129643 h 1452281"/>
                    <a:gd name="connsiteX3" fmla="*/ 0 w 2212353"/>
                    <a:gd name="connsiteY3" fmla="*/ 1317483 h 1452281"/>
                    <a:gd name="connsiteX4" fmla="*/ 0 w 2212353"/>
                    <a:gd name="connsiteY4" fmla="*/ 1414781 h 1452281"/>
                    <a:gd name="connsiteX5" fmla="*/ 64697 w 2212353"/>
                    <a:gd name="connsiteY5" fmla="*/ 1452281 h 1452281"/>
                    <a:gd name="connsiteX6" fmla="*/ 2212354 w 2212353"/>
                    <a:gd name="connsiteY6" fmla="*/ 212066 h 1452281"/>
                    <a:gd name="connsiteX7" fmla="*/ 2212354 w 2212353"/>
                    <a:gd name="connsiteY7" fmla="*/ 114768 h 1452281"/>
                    <a:gd name="connsiteX8" fmla="*/ 2180935 w 2212353"/>
                    <a:gd name="connsiteY8" fmla="*/ 44834 h 1452281"/>
                    <a:gd name="connsiteX9" fmla="*/ 2116914 w 2212353"/>
                    <a:gd name="connsiteY9" fmla="*/ 7841 h 1452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2353" h="1452281">
                      <a:moveTo>
                        <a:pt x="2116914" y="7841"/>
                      </a:moveTo>
                      <a:cubicBezTo>
                        <a:pt x="2097150" y="-4153"/>
                        <a:pt x="2069616" y="-2801"/>
                        <a:pt x="2039041" y="14767"/>
                      </a:cubicBezTo>
                      <a:lnTo>
                        <a:pt x="108447" y="1129643"/>
                      </a:lnTo>
                      <a:cubicBezTo>
                        <a:pt x="44375" y="1171349"/>
                        <a:pt x="4071" y="1241147"/>
                        <a:pt x="0" y="1317483"/>
                      </a:cubicBezTo>
                      <a:lnTo>
                        <a:pt x="0" y="1414781"/>
                      </a:lnTo>
                      <a:lnTo>
                        <a:pt x="64697" y="1452281"/>
                      </a:lnTo>
                      <a:lnTo>
                        <a:pt x="2212354" y="212066"/>
                      </a:lnTo>
                      <a:lnTo>
                        <a:pt x="2212354" y="114768"/>
                      </a:lnTo>
                      <a:cubicBezTo>
                        <a:pt x="2212354" y="80983"/>
                        <a:pt x="2200361" y="56321"/>
                        <a:pt x="2180935" y="44834"/>
                      </a:cubicBezTo>
                      <a:cubicBezTo>
                        <a:pt x="2161508" y="33348"/>
                        <a:pt x="2134482" y="18652"/>
                        <a:pt x="2116914" y="784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8" name="Forma Livre: Forma 4227">
                  <a:extLst>
                    <a:ext uri="{FF2B5EF4-FFF2-40B4-BE49-F238E27FC236}">
                      <a16:creationId xmlns:a16="http://schemas.microsoft.com/office/drawing/2014/main" id="{3EB5EEB1-C7A7-6209-EE59-DBD632B32C5C}"/>
                    </a:ext>
                  </a:extLst>
                </p:cNvPr>
                <p:cNvSpPr/>
                <p:nvPr/>
              </p:nvSpPr>
              <p:spPr>
                <a:xfrm>
                  <a:off x="11319620" y="2255531"/>
                  <a:ext cx="2147657" cy="1414486"/>
                </a:xfrm>
                <a:custGeom>
                  <a:avLst/>
                  <a:gdLst>
                    <a:gd name="connsiteX0" fmla="*/ 0 w 2147657"/>
                    <a:gd name="connsiteY0" fmla="*/ 1317188 h 1414486"/>
                    <a:gd name="connsiteX1" fmla="*/ 108447 w 2147657"/>
                    <a:gd name="connsiteY1" fmla="*/ 1129349 h 1414486"/>
                    <a:gd name="connsiteX2" fmla="*/ 2039041 w 2147657"/>
                    <a:gd name="connsiteY2" fmla="*/ 14472 h 1414486"/>
                    <a:gd name="connsiteX3" fmla="*/ 2147657 w 2147657"/>
                    <a:gd name="connsiteY3" fmla="*/ 76973 h 1414486"/>
                    <a:gd name="connsiteX4" fmla="*/ 2147657 w 2147657"/>
                    <a:gd name="connsiteY4" fmla="*/ 174271 h 1414486"/>
                    <a:gd name="connsiteX5" fmla="*/ 0 w 2147657"/>
                    <a:gd name="connsiteY5" fmla="*/ 1414487 h 1414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47657" h="1414486">
                      <a:moveTo>
                        <a:pt x="0" y="1317188"/>
                      </a:moveTo>
                      <a:cubicBezTo>
                        <a:pt x="4206" y="1240887"/>
                        <a:pt x="44477" y="1171140"/>
                        <a:pt x="108447" y="1129349"/>
                      </a:cubicBezTo>
                      <a:lnTo>
                        <a:pt x="2039041" y="14472"/>
                      </a:lnTo>
                      <a:cubicBezTo>
                        <a:pt x="2099008" y="-19312"/>
                        <a:pt x="2147657" y="7884"/>
                        <a:pt x="2147657" y="76973"/>
                      </a:cubicBezTo>
                      <a:lnTo>
                        <a:pt x="2147657" y="174271"/>
                      </a:lnTo>
                      <a:lnTo>
                        <a:pt x="0" y="141448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29" name="Forma Livre: Forma 4228">
                  <a:extLst>
                    <a:ext uri="{FF2B5EF4-FFF2-40B4-BE49-F238E27FC236}">
                      <a16:creationId xmlns:a16="http://schemas.microsoft.com/office/drawing/2014/main" id="{A7294867-405D-61C8-BD48-D1868E734CB4}"/>
                    </a:ext>
                  </a:extLst>
                </p:cNvPr>
                <p:cNvSpPr/>
                <p:nvPr/>
              </p:nvSpPr>
              <p:spPr>
                <a:xfrm>
                  <a:off x="11334188" y="2247101"/>
                  <a:ext cx="2147657" cy="1414486"/>
                </a:xfrm>
                <a:custGeom>
                  <a:avLst/>
                  <a:gdLst>
                    <a:gd name="connsiteX0" fmla="*/ 0 w 2147657"/>
                    <a:gd name="connsiteY0" fmla="*/ 1317188 h 1414486"/>
                    <a:gd name="connsiteX1" fmla="*/ 108447 w 2147657"/>
                    <a:gd name="connsiteY1" fmla="*/ 1129349 h 1414486"/>
                    <a:gd name="connsiteX2" fmla="*/ 2039041 w 2147657"/>
                    <a:gd name="connsiteY2" fmla="*/ 14472 h 1414486"/>
                    <a:gd name="connsiteX3" fmla="*/ 2147657 w 2147657"/>
                    <a:gd name="connsiteY3" fmla="*/ 76973 h 1414486"/>
                    <a:gd name="connsiteX4" fmla="*/ 2147657 w 2147657"/>
                    <a:gd name="connsiteY4" fmla="*/ 174271 h 1414486"/>
                    <a:gd name="connsiteX5" fmla="*/ 0 w 2147657"/>
                    <a:gd name="connsiteY5" fmla="*/ 1414487 h 1414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47657" h="1414486">
                      <a:moveTo>
                        <a:pt x="0" y="1317188"/>
                      </a:moveTo>
                      <a:cubicBezTo>
                        <a:pt x="4206" y="1240887"/>
                        <a:pt x="44477" y="1171140"/>
                        <a:pt x="108447" y="1129349"/>
                      </a:cubicBezTo>
                      <a:lnTo>
                        <a:pt x="2039041" y="14472"/>
                      </a:lnTo>
                      <a:cubicBezTo>
                        <a:pt x="2099008" y="-19312"/>
                        <a:pt x="2147657" y="7884"/>
                        <a:pt x="2147657" y="76973"/>
                      </a:cubicBezTo>
                      <a:lnTo>
                        <a:pt x="2147657" y="174271"/>
                      </a:lnTo>
                      <a:lnTo>
                        <a:pt x="0" y="1414487"/>
                      </a:lnTo>
                      <a:close/>
                    </a:path>
                  </a:pathLst>
                </a:custGeom>
                <a:solidFill>
                  <a:srgbClr val="FFFFFF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0" name="Forma Livre: Forma 4229">
                  <a:extLst>
                    <a:ext uri="{FF2B5EF4-FFF2-40B4-BE49-F238E27FC236}">
                      <a16:creationId xmlns:a16="http://schemas.microsoft.com/office/drawing/2014/main" id="{B8B2A983-75D4-C8AF-685C-1429392C2C5A}"/>
                    </a:ext>
                  </a:extLst>
                </p:cNvPr>
                <p:cNvSpPr/>
                <p:nvPr/>
              </p:nvSpPr>
              <p:spPr>
                <a:xfrm>
                  <a:off x="11286512" y="2218487"/>
                  <a:ext cx="2150190" cy="1247643"/>
                </a:xfrm>
                <a:custGeom>
                  <a:avLst/>
                  <a:gdLst>
                    <a:gd name="connsiteX0" fmla="*/ 2150191 w 2150190"/>
                    <a:gd name="connsiteY0" fmla="*/ 44929 h 1247643"/>
                    <a:gd name="connsiteX1" fmla="*/ 2071980 w 2150190"/>
                    <a:gd name="connsiteY1" fmla="*/ 51686 h 1247643"/>
                    <a:gd name="connsiteX2" fmla="*/ 141555 w 2150190"/>
                    <a:gd name="connsiteY2" fmla="*/ 1166562 h 1247643"/>
                    <a:gd name="connsiteX3" fmla="*/ 64865 w 2150190"/>
                    <a:gd name="connsiteY3" fmla="*/ 1247644 h 1247643"/>
                    <a:gd name="connsiteX4" fmla="*/ 0 w 2150190"/>
                    <a:gd name="connsiteY4" fmla="*/ 1210481 h 1247643"/>
                    <a:gd name="connsiteX5" fmla="*/ 77028 w 2150190"/>
                    <a:gd name="connsiteY5" fmla="*/ 1129399 h 1247643"/>
                    <a:gd name="connsiteX6" fmla="*/ 2007453 w 2150190"/>
                    <a:gd name="connsiteY6" fmla="*/ 14523 h 1247643"/>
                    <a:gd name="connsiteX7" fmla="*/ 2085156 w 2150190"/>
                    <a:gd name="connsiteY7" fmla="*/ 7766 h 1247643"/>
                    <a:gd name="connsiteX8" fmla="*/ 2149346 w 2150190"/>
                    <a:gd name="connsiteY8" fmla="*/ 44591 h 1247643"/>
                    <a:gd name="connsiteX9" fmla="*/ 2150191 w 2150190"/>
                    <a:gd name="connsiteY9" fmla="*/ 44929 h 124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50190" h="1247643">
                      <a:moveTo>
                        <a:pt x="2150191" y="44929"/>
                      </a:moveTo>
                      <a:cubicBezTo>
                        <a:pt x="2130427" y="32597"/>
                        <a:pt x="2102893" y="33780"/>
                        <a:pt x="2071980" y="51686"/>
                      </a:cubicBezTo>
                      <a:lnTo>
                        <a:pt x="141555" y="1166562"/>
                      </a:lnTo>
                      <a:cubicBezTo>
                        <a:pt x="109461" y="1186562"/>
                        <a:pt x="83058" y="1214485"/>
                        <a:pt x="64865" y="1247644"/>
                      </a:cubicBezTo>
                      <a:lnTo>
                        <a:pt x="0" y="1210481"/>
                      </a:lnTo>
                      <a:cubicBezTo>
                        <a:pt x="18328" y="1177305"/>
                        <a:pt x="44848" y="1149400"/>
                        <a:pt x="77028" y="1129399"/>
                      </a:cubicBezTo>
                      <a:lnTo>
                        <a:pt x="2007453" y="14523"/>
                      </a:lnTo>
                      <a:cubicBezTo>
                        <a:pt x="2038027" y="-2369"/>
                        <a:pt x="2065561" y="-4396"/>
                        <a:pt x="2085156" y="7766"/>
                      </a:cubicBezTo>
                      <a:cubicBezTo>
                        <a:pt x="2104751" y="19928"/>
                        <a:pt x="2131103" y="34118"/>
                        <a:pt x="2149346" y="44591"/>
                      </a:cubicBezTo>
                      <a:cubicBezTo>
                        <a:pt x="2150191" y="44929"/>
                        <a:pt x="2150191" y="44929"/>
                        <a:pt x="2150191" y="4492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1" name="Forma Livre: Forma 4230">
                  <a:extLst>
                    <a:ext uri="{FF2B5EF4-FFF2-40B4-BE49-F238E27FC236}">
                      <a16:creationId xmlns:a16="http://schemas.microsoft.com/office/drawing/2014/main" id="{1F671630-E8C2-1863-56F3-1C0675033542}"/>
                    </a:ext>
                  </a:extLst>
                </p:cNvPr>
                <p:cNvSpPr/>
                <p:nvPr/>
              </p:nvSpPr>
              <p:spPr>
                <a:xfrm>
                  <a:off x="11286512" y="2218487"/>
                  <a:ext cx="2150190" cy="1247643"/>
                </a:xfrm>
                <a:custGeom>
                  <a:avLst/>
                  <a:gdLst>
                    <a:gd name="connsiteX0" fmla="*/ 2150191 w 2150190"/>
                    <a:gd name="connsiteY0" fmla="*/ 44929 h 1247643"/>
                    <a:gd name="connsiteX1" fmla="*/ 2071980 w 2150190"/>
                    <a:gd name="connsiteY1" fmla="*/ 51686 h 1247643"/>
                    <a:gd name="connsiteX2" fmla="*/ 141555 w 2150190"/>
                    <a:gd name="connsiteY2" fmla="*/ 1166562 h 1247643"/>
                    <a:gd name="connsiteX3" fmla="*/ 64865 w 2150190"/>
                    <a:gd name="connsiteY3" fmla="*/ 1247644 h 1247643"/>
                    <a:gd name="connsiteX4" fmla="*/ 0 w 2150190"/>
                    <a:gd name="connsiteY4" fmla="*/ 1210481 h 1247643"/>
                    <a:gd name="connsiteX5" fmla="*/ 77028 w 2150190"/>
                    <a:gd name="connsiteY5" fmla="*/ 1129399 h 1247643"/>
                    <a:gd name="connsiteX6" fmla="*/ 2007453 w 2150190"/>
                    <a:gd name="connsiteY6" fmla="*/ 14523 h 1247643"/>
                    <a:gd name="connsiteX7" fmla="*/ 2085156 w 2150190"/>
                    <a:gd name="connsiteY7" fmla="*/ 7766 h 1247643"/>
                    <a:gd name="connsiteX8" fmla="*/ 2149346 w 2150190"/>
                    <a:gd name="connsiteY8" fmla="*/ 44591 h 1247643"/>
                    <a:gd name="connsiteX9" fmla="*/ 2150191 w 2150190"/>
                    <a:gd name="connsiteY9" fmla="*/ 44929 h 124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50190" h="1247643">
                      <a:moveTo>
                        <a:pt x="2150191" y="44929"/>
                      </a:moveTo>
                      <a:cubicBezTo>
                        <a:pt x="2130427" y="32597"/>
                        <a:pt x="2102893" y="33780"/>
                        <a:pt x="2071980" y="51686"/>
                      </a:cubicBezTo>
                      <a:lnTo>
                        <a:pt x="141555" y="1166562"/>
                      </a:lnTo>
                      <a:cubicBezTo>
                        <a:pt x="109461" y="1186562"/>
                        <a:pt x="83058" y="1214485"/>
                        <a:pt x="64865" y="1247644"/>
                      </a:cubicBezTo>
                      <a:lnTo>
                        <a:pt x="0" y="1210481"/>
                      </a:lnTo>
                      <a:cubicBezTo>
                        <a:pt x="18328" y="1177305"/>
                        <a:pt x="44848" y="1149400"/>
                        <a:pt x="77028" y="1129399"/>
                      </a:cubicBezTo>
                      <a:lnTo>
                        <a:pt x="2007453" y="14523"/>
                      </a:lnTo>
                      <a:cubicBezTo>
                        <a:pt x="2038027" y="-2369"/>
                        <a:pt x="2065561" y="-4396"/>
                        <a:pt x="2085156" y="7766"/>
                      </a:cubicBezTo>
                      <a:cubicBezTo>
                        <a:pt x="2104751" y="19928"/>
                        <a:pt x="2131103" y="34118"/>
                        <a:pt x="2149346" y="44591"/>
                      </a:cubicBezTo>
                      <a:cubicBezTo>
                        <a:pt x="2150191" y="44929"/>
                        <a:pt x="2150191" y="44929"/>
                        <a:pt x="2150191" y="44929"/>
                      </a:cubicBezTo>
                      <a:close/>
                    </a:path>
                  </a:pathLst>
                </a:custGeom>
                <a:solidFill>
                  <a:srgbClr val="FFFFFF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2" name="Forma Livre: Forma 4231">
                  <a:extLst>
                    <a:ext uri="{FF2B5EF4-FFF2-40B4-BE49-F238E27FC236}">
                      <a16:creationId xmlns:a16="http://schemas.microsoft.com/office/drawing/2014/main" id="{D5C24E91-6B9D-A101-0801-A423A1BD20EE}"/>
                    </a:ext>
                  </a:extLst>
                </p:cNvPr>
                <p:cNvSpPr/>
                <p:nvPr/>
              </p:nvSpPr>
              <p:spPr>
                <a:xfrm>
                  <a:off x="13050550" y="2495860"/>
                  <a:ext cx="75676" cy="97770"/>
                </a:xfrm>
                <a:custGeom>
                  <a:avLst/>
                  <a:gdLst>
                    <a:gd name="connsiteX0" fmla="*/ 37838 w 75676"/>
                    <a:gd name="connsiteY0" fmla="*/ 5226 h 97770"/>
                    <a:gd name="connsiteX1" fmla="*/ 0 w 75676"/>
                    <a:gd name="connsiteY1" fmla="*/ 70767 h 97770"/>
                    <a:gd name="connsiteX2" fmla="*/ 37838 w 75676"/>
                    <a:gd name="connsiteY2" fmla="*/ 92727 h 97770"/>
                    <a:gd name="connsiteX3" fmla="*/ 75676 w 75676"/>
                    <a:gd name="connsiteY3" fmla="*/ 27017 h 97770"/>
                    <a:gd name="connsiteX4" fmla="*/ 37838 w 75676"/>
                    <a:gd name="connsiteY4" fmla="*/ 5226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76" h="97770">
                      <a:moveTo>
                        <a:pt x="37838" y="5226"/>
                      </a:moveTo>
                      <a:cubicBezTo>
                        <a:pt x="15473" y="19770"/>
                        <a:pt x="1419" y="44129"/>
                        <a:pt x="0" y="70767"/>
                      </a:cubicBezTo>
                      <a:cubicBezTo>
                        <a:pt x="0" y="94923"/>
                        <a:pt x="16892" y="104552"/>
                        <a:pt x="37838" y="92727"/>
                      </a:cubicBezTo>
                      <a:cubicBezTo>
                        <a:pt x="60119" y="78031"/>
                        <a:pt x="74156" y="53673"/>
                        <a:pt x="75676" y="27017"/>
                      </a:cubicBezTo>
                      <a:cubicBezTo>
                        <a:pt x="75676" y="2861"/>
                        <a:pt x="58784" y="-6936"/>
                        <a:pt x="37838" y="5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3" name="Forma Livre: Forma 4232">
                  <a:extLst>
                    <a:ext uri="{FF2B5EF4-FFF2-40B4-BE49-F238E27FC236}">
                      <a16:creationId xmlns:a16="http://schemas.microsoft.com/office/drawing/2014/main" id="{3CE92092-32FC-F222-E49B-955AC2DFBFD4}"/>
                    </a:ext>
                  </a:extLst>
                </p:cNvPr>
                <p:cNvSpPr/>
                <p:nvPr/>
              </p:nvSpPr>
              <p:spPr>
                <a:xfrm>
                  <a:off x="13183153" y="2419508"/>
                  <a:ext cx="75676" cy="97770"/>
                </a:xfrm>
                <a:custGeom>
                  <a:avLst/>
                  <a:gdLst>
                    <a:gd name="connsiteX0" fmla="*/ 37839 w 75676"/>
                    <a:gd name="connsiteY0" fmla="*/ 5226 h 97770"/>
                    <a:gd name="connsiteX1" fmla="*/ 0 w 75676"/>
                    <a:gd name="connsiteY1" fmla="*/ 70767 h 97770"/>
                    <a:gd name="connsiteX2" fmla="*/ 37839 w 75676"/>
                    <a:gd name="connsiteY2" fmla="*/ 92727 h 97770"/>
                    <a:gd name="connsiteX3" fmla="*/ 75677 w 75676"/>
                    <a:gd name="connsiteY3" fmla="*/ 27017 h 97770"/>
                    <a:gd name="connsiteX4" fmla="*/ 37839 w 75676"/>
                    <a:gd name="connsiteY4" fmla="*/ 5226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76" h="97770">
                      <a:moveTo>
                        <a:pt x="37839" y="5226"/>
                      </a:moveTo>
                      <a:cubicBezTo>
                        <a:pt x="15473" y="19770"/>
                        <a:pt x="1419" y="44129"/>
                        <a:pt x="0" y="70767"/>
                      </a:cubicBezTo>
                      <a:cubicBezTo>
                        <a:pt x="0" y="94923"/>
                        <a:pt x="16892" y="104552"/>
                        <a:pt x="37839" y="92727"/>
                      </a:cubicBezTo>
                      <a:cubicBezTo>
                        <a:pt x="60119" y="78031"/>
                        <a:pt x="74156" y="53673"/>
                        <a:pt x="75677" y="27017"/>
                      </a:cubicBezTo>
                      <a:cubicBezTo>
                        <a:pt x="75677" y="2861"/>
                        <a:pt x="58785" y="-6936"/>
                        <a:pt x="37839" y="5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4" name="Forma Livre: Forma 4233">
                  <a:extLst>
                    <a:ext uri="{FF2B5EF4-FFF2-40B4-BE49-F238E27FC236}">
                      <a16:creationId xmlns:a16="http://schemas.microsoft.com/office/drawing/2014/main" id="{6F6908D2-9FF6-8E59-B505-1869B2BEE4E3}"/>
                    </a:ext>
                  </a:extLst>
                </p:cNvPr>
                <p:cNvSpPr/>
                <p:nvPr/>
              </p:nvSpPr>
              <p:spPr>
                <a:xfrm>
                  <a:off x="13315586" y="2342962"/>
                  <a:ext cx="75845" cy="97458"/>
                </a:xfrm>
                <a:custGeom>
                  <a:avLst/>
                  <a:gdLst>
                    <a:gd name="connsiteX0" fmla="*/ 38007 w 75845"/>
                    <a:gd name="connsiteY0" fmla="*/ 4914 h 97458"/>
                    <a:gd name="connsiteX1" fmla="*/ 0 w 75845"/>
                    <a:gd name="connsiteY1" fmla="*/ 70455 h 97458"/>
                    <a:gd name="connsiteX2" fmla="*/ 38007 w 75845"/>
                    <a:gd name="connsiteY2" fmla="*/ 92415 h 97458"/>
                    <a:gd name="connsiteX3" fmla="*/ 75846 w 75845"/>
                    <a:gd name="connsiteY3" fmla="*/ 26705 h 97458"/>
                    <a:gd name="connsiteX4" fmla="*/ 38007 w 75845"/>
                    <a:gd name="connsiteY4" fmla="*/ 4914 h 97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845" h="97458">
                      <a:moveTo>
                        <a:pt x="38007" y="4914"/>
                      </a:moveTo>
                      <a:cubicBezTo>
                        <a:pt x="15693" y="19542"/>
                        <a:pt x="1605" y="43833"/>
                        <a:pt x="0" y="70455"/>
                      </a:cubicBezTo>
                      <a:cubicBezTo>
                        <a:pt x="0" y="94611"/>
                        <a:pt x="16892" y="104239"/>
                        <a:pt x="38007" y="92415"/>
                      </a:cubicBezTo>
                      <a:cubicBezTo>
                        <a:pt x="60288" y="77719"/>
                        <a:pt x="74325" y="53360"/>
                        <a:pt x="75846" y="26705"/>
                      </a:cubicBezTo>
                      <a:cubicBezTo>
                        <a:pt x="75846" y="3056"/>
                        <a:pt x="58785" y="-6742"/>
                        <a:pt x="38007" y="49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4175" name="Forma Livre: Forma 4174">
                <a:extLst>
                  <a:ext uri="{FF2B5EF4-FFF2-40B4-BE49-F238E27FC236}">
                    <a16:creationId xmlns:a16="http://schemas.microsoft.com/office/drawing/2014/main" id="{D8E7C356-0798-B80B-EE36-D7390C6380D0}"/>
                  </a:ext>
                </a:extLst>
              </p:cNvPr>
              <p:cNvSpPr/>
              <p:nvPr/>
            </p:nvSpPr>
            <p:spPr>
              <a:xfrm>
                <a:off x="11544104" y="4146203"/>
                <a:ext cx="111161" cy="171591"/>
              </a:xfrm>
              <a:custGeom>
                <a:avLst/>
                <a:gdLst>
                  <a:gd name="connsiteX0" fmla="*/ 111162 w 111161"/>
                  <a:gd name="connsiteY0" fmla="*/ 87503 h 171591"/>
                  <a:gd name="connsiteX1" fmla="*/ 57952 w 111161"/>
                  <a:gd name="connsiteY1" fmla="*/ 163855 h 171591"/>
                  <a:gd name="connsiteX2" fmla="*/ 12 w 111161"/>
                  <a:gd name="connsiteY2" fmla="*/ 119091 h 171591"/>
                  <a:gd name="connsiteX3" fmla="*/ 58121 w 111161"/>
                  <a:gd name="connsiteY3" fmla="*/ 7773 h 171591"/>
                  <a:gd name="connsiteX4" fmla="*/ 109811 w 111161"/>
                  <a:gd name="connsiteY4" fmla="*/ 19766 h 171591"/>
                  <a:gd name="connsiteX5" fmla="*/ 92919 w 111161"/>
                  <a:gd name="connsiteY5" fmla="*/ 36658 h 171591"/>
                  <a:gd name="connsiteX6" fmla="*/ 58121 w 111161"/>
                  <a:gd name="connsiteY6" fmla="*/ 31084 h 171591"/>
                  <a:gd name="connsiteX7" fmla="*/ 18593 w 111161"/>
                  <a:gd name="connsiteY7" fmla="*/ 109632 h 171591"/>
                  <a:gd name="connsiteX8" fmla="*/ 57783 w 111161"/>
                  <a:gd name="connsiteY8" fmla="*/ 143416 h 171591"/>
                  <a:gd name="connsiteX9" fmla="*/ 94439 w 111161"/>
                  <a:gd name="connsiteY9" fmla="*/ 92740 h 17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1161" h="171591">
                    <a:moveTo>
                      <a:pt x="111162" y="87503"/>
                    </a:moveTo>
                    <a:cubicBezTo>
                      <a:pt x="103949" y="118872"/>
                      <a:pt x="84878" y="146220"/>
                      <a:pt x="57952" y="163855"/>
                    </a:cubicBezTo>
                    <a:cubicBezTo>
                      <a:pt x="25013" y="182943"/>
                      <a:pt x="12" y="166220"/>
                      <a:pt x="12" y="119091"/>
                    </a:cubicBezTo>
                    <a:cubicBezTo>
                      <a:pt x="-596" y="74564"/>
                      <a:pt x="21246" y="32739"/>
                      <a:pt x="58121" y="7773"/>
                    </a:cubicBezTo>
                    <a:cubicBezTo>
                      <a:pt x="84135" y="-7261"/>
                      <a:pt x="102547" y="1016"/>
                      <a:pt x="109811" y="19766"/>
                    </a:cubicBezTo>
                    <a:lnTo>
                      <a:pt x="92919" y="36658"/>
                    </a:lnTo>
                    <a:cubicBezTo>
                      <a:pt x="88358" y="28719"/>
                      <a:pt x="77885" y="19766"/>
                      <a:pt x="58121" y="31084"/>
                    </a:cubicBezTo>
                    <a:cubicBezTo>
                      <a:pt x="32293" y="48702"/>
                      <a:pt x="17343" y="78382"/>
                      <a:pt x="18593" y="109632"/>
                    </a:cubicBezTo>
                    <a:cubicBezTo>
                      <a:pt x="18593" y="143416"/>
                      <a:pt x="35486" y="155578"/>
                      <a:pt x="57783" y="143416"/>
                    </a:cubicBezTo>
                    <a:cubicBezTo>
                      <a:pt x="75891" y="131693"/>
                      <a:pt x="88966" y="113618"/>
                      <a:pt x="94439" y="92740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76" name="Forma Livre: Forma 4175">
                <a:extLst>
                  <a:ext uri="{FF2B5EF4-FFF2-40B4-BE49-F238E27FC236}">
                    <a16:creationId xmlns:a16="http://schemas.microsoft.com/office/drawing/2014/main" id="{7101907F-E381-927E-AC72-9C49C3F6A90D}"/>
                  </a:ext>
                </a:extLst>
              </p:cNvPr>
              <p:cNvSpPr/>
              <p:nvPr/>
            </p:nvSpPr>
            <p:spPr>
              <a:xfrm>
                <a:off x="11576042" y="4496377"/>
                <a:ext cx="40372" cy="130068"/>
              </a:xfrm>
              <a:custGeom>
                <a:avLst/>
                <a:gdLst>
                  <a:gd name="connsiteX0" fmla="*/ 23818 w 40372"/>
                  <a:gd name="connsiteY0" fmla="*/ 58109 h 130068"/>
                  <a:gd name="connsiteX1" fmla="*/ 23818 w 40372"/>
                  <a:gd name="connsiteY1" fmla="*/ 35642 h 130068"/>
                  <a:gd name="connsiteX2" fmla="*/ 23818 w 40372"/>
                  <a:gd name="connsiteY2" fmla="*/ 35642 h 130068"/>
                  <a:gd name="connsiteX3" fmla="*/ 17399 w 40372"/>
                  <a:gd name="connsiteY3" fmla="*/ 48311 h 130068"/>
                  <a:gd name="connsiteX4" fmla="*/ 9966 w 40372"/>
                  <a:gd name="connsiteY4" fmla="*/ 62839 h 130068"/>
                  <a:gd name="connsiteX5" fmla="*/ 0 w 40372"/>
                  <a:gd name="connsiteY5" fmla="*/ 52365 h 130068"/>
                  <a:gd name="connsiteX6" fmla="*/ 24493 w 40372"/>
                  <a:gd name="connsiteY6" fmla="*/ 9122 h 130068"/>
                  <a:gd name="connsiteX7" fmla="*/ 40372 w 40372"/>
                  <a:gd name="connsiteY7" fmla="*/ 0 h 130068"/>
                  <a:gd name="connsiteX8" fmla="*/ 40372 w 40372"/>
                  <a:gd name="connsiteY8" fmla="*/ 120271 h 130068"/>
                  <a:gd name="connsiteX9" fmla="*/ 23480 w 40372"/>
                  <a:gd name="connsiteY9" fmla="*/ 130069 h 13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372" h="130068">
                    <a:moveTo>
                      <a:pt x="23818" y="58109"/>
                    </a:moveTo>
                    <a:cubicBezTo>
                      <a:pt x="23818" y="48649"/>
                      <a:pt x="24662" y="35473"/>
                      <a:pt x="23818" y="35642"/>
                    </a:cubicBezTo>
                    <a:lnTo>
                      <a:pt x="23818" y="35642"/>
                    </a:lnTo>
                    <a:cubicBezTo>
                      <a:pt x="23818" y="35642"/>
                      <a:pt x="19595" y="44764"/>
                      <a:pt x="17399" y="48311"/>
                    </a:cubicBezTo>
                    <a:lnTo>
                      <a:pt x="9966" y="62839"/>
                    </a:lnTo>
                    <a:lnTo>
                      <a:pt x="0" y="52365"/>
                    </a:lnTo>
                    <a:lnTo>
                      <a:pt x="24493" y="9122"/>
                    </a:lnTo>
                    <a:lnTo>
                      <a:pt x="40372" y="0"/>
                    </a:lnTo>
                    <a:lnTo>
                      <a:pt x="40372" y="120271"/>
                    </a:lnTo>
                    <a:lnTo>
                      <a:pt x="23480" y="130069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77" name="Forma Livre: Forma 4176">
                <a:extLst>
                  <a:ext uri="{FF2B5EF4-FFF2-40B4-BE49-F238E27FC236}">
                    <a16:creationId xmlns:a16="http://schemas.microsoft.com/office/drawing/2014/main" id="{6A4D3124-40BF-D8B1-36D6-A2822CC02B76}"/>
                  </a:ext>
                </a:extLst>
              </p:cNvPr>
              <p:cNvSpPr/>
              <p:nvPr/>
            </p:nvSpPr>
            <p:spPr>
              <a:xfrm>
                <a:off x="12667438" y="3013917"/>
                <a:ext cx="137163" cy="302380"/>
              </a:xfrm>
              <a:custGeom>
                <a:avLst/>
                <a:gdLst>
                  <a:gd name="connsiteX0" fmla="*/ 844 w 137163"/>
                  <a:gd name="connsiteY0" fmla="*/ 252042 h 302380"/>
                  <a:gd name="connsiteX1" fmla="*/ 66555 w 137163"/>
                  <a:gd name="connsiteY1" fmla="*/ 149339 h 302380"/>
                  <a:gd name="connsiteX2" fmla="*/ 100339 w 137163"/>
                  <a:gd name="connsiteY2" fmla="*/ 71466 h 302380"/>
                  <a:gd name="connsiteX3" fmla="*/ 66555 w 137163"/>
                  <a:gd name="connsiteY3" fmla="*/ 52547 h 302380"/>
                  <a:gd name="connsiteX4" fmla="*/ 32770 w 137163"/>
                  <a:gd name="connsiteY4" fmla="*/ 109135 h 302380"/>
                  <a:gd name="connsiteX5" fmla="*/ 0 w 137163"/>
                  <a:gd name="connsiteY5" fmla="*/ 116230 h 302380"/>
                  <a:gd name="connsiteX6" fmla="*/ 69088 w 137163"/>
                  <a:gd name="connsiteY6" fmla="*/ 12006 h 302380"/>
                  <a:gd name="connsiteX7" fmla="*/ 136656 w 137163"/>
                  <a:gd name="connsiteY7" fmla="*/ 49169 h 302380"/>
                  <a:gd name="connsiteX8" fmla="*/ 88345 w 137163"/>
                  <a:gd name="connsiteY8" fmla="*/ 165724 h 302380"/>
                  <a:gd name="connsiteX9" fmla="*/ 41723 w 137163"/>
                  <a:gd name="connsiteY9" fmla="*/ 237515 h 302380"/>
                  <a:gd name="connsiteX10" fmla="*/ 41723 w 137163"/>
                  <a:gd name="connsiteY10" fmla="*/ 238697 h 302380"/>
                  <a:gd name="connsiteX11" fmla="*/ 69595 w 137163"/>
                  <a:gd name="connsiteY11" fmla="*/ 221805 h 302380"/>
                  <a:gd name="connsiteX12" fmla="*/ 137163 w 137163"/>
                  <a:gd name="connsiteY12" fmla="*/ 182785 h 302380"/>
                  <a:gd name="connsiteX13" fmla="*/ 137163 w 137163"/>
                  <a:gd name="connsiteY13" fmla="*/ 224339 h 302380"/>
                  <a:gd name="connsiteX14" fmla="*/ 2027 w 137163"/>
                  <a:gd name="connsiteY14" fmla="*/ 302381 h 302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7163" h="302380">
                    <a:moveTo>
                      <a:pt x="844" y="252042"/>
                    </a:moveTo>
                    <a:lnTo>
                      <a:pt x="66555" y="149339"/>
                    </a:lnTo>
                    <a:cubicBezTo>
                      <a:pt x="89021" y="113358"/>
                      <a:pt x="100339" y="92074"/>
                      <a:pt x="100339" y="71466"/>
                    </a:cubicBezTo>
                    <a:cubicBezTo>
                      <a:pt x="100339" y="50858"/>
                      <a:pt x="89359" y="38864"/>
                      <a:pt x="66555" y="52547"/>
                    </a:cubicBezTo>
                    <a:cubicBezTo>
                      <a:pt x="46639" y="64675"/>
                      <a:pt x="34003" y="85858"/>
                      <a:pt x="32770" y="109135"/>
                    </a:cubicBezTo>
                    <a:lnTo>
                      <a:pt x="0" y="116230"/>
                    </a:lnTo>
                    <a:cubicBezTo>
                      <a:pt x="5017" y="72429"/>
                      <a:pt x="30693" y="33679"/>
                      <a:pt x="69088" y="12006"/>
                    </a:cubicBezTo>
                    <a:cubicBezTo>
                      <a:pt x="112670" y="-13332"/>
                      <a:pt x="136656" y="2547"/>
                      <a:pt x="136656" y="49169"/>
                    </a:cubicBezTo>
                    <a:cubicBezTo>
                      <a:pt x="136656" y="90216"/>
                      <a:pt x="117907" y="121804"/>
                      <a:pt x="88345" y="165724"/>
                    </a:cubicBezTo>
                    <a:lnTo>
                      <a:pt x="41723" y="237515"/>
                    </a:lnTo>
                    <a:lnTo>
                      <a:pt x="41723" y="238697"/>
                    </a:lnTo>
                    <a:cubicBezTo>
                      <a:pt x="44764" y="237008"/>
                      <a:pt x="54730" y="230421"/>
                      <a:pt x="69595" y="221805"/>
                    </a:cubicBezTo>
                    <a:lnTo>
                      <a:pt x="137163" y="182785"/>
                    </a:lnTo>
                    <a:lnTo>
                      <a:pt x="137163" y="224339"/>
                    </a:lnTo>
                    <a:lnTo>
                      <a:pt x="2027" y="302381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78" name="Forma Livre: Forma 4177">
                <a:extLst>
                  <a:ext uri="{FF2B5EF4-FFF2-40B4-BE49-F238E27FC236}">
                    <a16:creationId xmlns:a16="http://schemas.microsoft.com/office/drawing/2014/main" id="{9DFBAF6F-DBA9-224E-6F1C-A5D03CCBC327}"/>
                  </a:ext>
                </a:extLst>
              </p:cNvPr>
              <p:cNvSpPr/>
              <p:nvPr/>
            </p:nvSpPr>
            <p:spPr>
              <a:xfrm>
                <a:off x="12828926" y="2915576"/>
                <a:ext cx="141048" cy="282536"/>
              </a:xfrm>
              <a:custGeom>
                <a:avLst/>
                <a:gdLst>
                  <a:gd name="connsiteX0" fmla="*/ 102704 w 141048"/>
                  <a:gd name="connsiteY0" fmla="*/ 120820 h 282536"/>
                  <a:gd name="connsiteX1" fmla="*/ 141049 w 141048"/>
                  <a:gd name="connsiteY1" fmla="*/ 157644 h 282536"/>
                  <a:gd name="connsiteX2" fmla="*/ 72636 w 141048"/>
                  <a:gd name="connsiteY2" fmla="*/ 270821 h 282536"/>
                  <a:gd name="connsiteX3" fmla="*/ 0 w 141048"/>
                  <a:gd name="connsiteY3" fmla="*/ 242611 h 282536"/>
                  <a:gd name="connsiteX4" fmla="*/ 30406 w 141048"/>
                  <a:gd name="connsiteY4" fmla="*/ 213726 h 282536"/>
                  <a:gd name="connsiteX5" fmla="*/ 71791 w 141048"/>
                  <a:gd name="connsiteY5" fmla="*/ 231632 h 282536"/>
                  <a:gd name="connsiteX6" fmla="*/ 107434 w 141048"/>
                  <a:gd name="connsiteY6" fmla="*/ 170989 h 282536"/>
                  <a:gd name="connsiteX7" fmla="*/ 71791 w 141048"/>
                  <a:gd name="connsiteY7" fmla="*/ 155448 h 282536"/>
                  <a:gd name="connsiteX8" fmla="*/ 52196 w 141048"/>
                  <a:gd name="connsiteY8" fmla="*/ 166597 h 282536"/>
                  <a:gd name="connsiteX9" fmla="*/ 52196 w 141048"/>
                  <a:gd name="connsiteY9" fmla="*/ 132813 h 282536"/>
                  <a:gd name="connsiteX10" fmla="*/ 70440 w 141048"/>
                  <a:gd name="connsiteY10" fmla="*/ 122340 h 282536"/>
                  <a:gd name="connsiteX11" fmla="*/ 105407 w 141048"/>
                  <a:gd name="connsiteY11" fmla="*/ 67272 h 282536"/>
                  <a:gd name="connsiteX12" fmla="*/ 71623 w 141048"/>
                  <a:gd name="connsiteY12" fmla="*/ 52576 h 282536"/>
                  <a:gd name="connsiteX13" fmla="*/ 35304 w 141048"/>
                  <a:gd name="connsiteY13" fmla="*/ 111529 h 282536"/>
                  <a:gd name="connsiteX14" fmla="*/ 3885 w 141048"/>
                  <a:gd name="connsiteY14" fmla="*/ 118117 h 282536"/>
                  <a:gd name="connsiteX15" fmla="*/ 75001 w 141048"/>
                  <a:gd name="connsiteY15" fmla="*/ 12710 h 282536"/>
                  <a:gd name="connsiteX16" fmla="*/ 139529 w 141048"/>
                  <a:gd name="connsiteY16" fmla="*/ 39907 h 282536"/>
                  <a:gd name="connsiteX17" fmla="*/ 103042 w 141048"/>
                  <a:gd name="connsiteY17" fmla="*/ 118624 h 282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1048" h="282536">
                    <a:moveTo>
                      <a:pt x="102704" y="120820"/>
                    </a:moveTo>
                    <a:cubicBezTo>
                      <a:pt x="123650" y="111360"/>
                      <a:pt x="141049" y="120820"/>
                      <a:pt x="141049" y="157644"/>
                    </a:cubicBezTo>
                    <a:cubicBezTo>
                      <a:pt x="139529" y="204706"/>
                      <a:pt x="113599" y="247595"/>
                      <a:pt x="72636" y="270821"/>
                    </a:cubicBezTo>
                    <a:cubicBezTo>
                      <a:pt x="34291" y="292950"/>
                      <a:pt x="6588" y="283828"/>
                      <a:pt x="0" y="242611"/>
                    </a:cubicBezTo>
                    <a:lnTo>
                      <a:pt x="30406" y="213726"/>
                    </a:lnTo>
                    <a:cubicBezTo>
                      <a:pt x="34629" y="238051"/>
                      <a:pt x="49156" y="244638"/>
                      <a:pt x="71791" y="231632"/>
                    </a:cubicBezTo>
                    <a:cubicBezTo>
                      <a:pt x="93565" y="219148"/>
                      <a:pt x="107113" y="196091"/>
                      <a:pt x="107434" y="170989"/>
                    </a:cubicBezTo>
                    <a:cubicBezTo>
                      <a:pt x="107434" y="146664"/>
                      <a:pt x="93245" y="142948"/>
                      <a:pt x="71791" y="155448"/>
                    </a:cubicBezTo>
                    <a:lnTo>
                      <a:pt x="52196" y="166597"/>
                    </a:lnTo>
                    <a:lnTo>
                      <a:pt x="52196" y="132813"/>
                    </a:lnTo>
                    <a:lnTo>
                      <a:pt x="70440" y="122340"/>
                    </a:lnTo>
                    <a:cubicBezTo>
                      <a:pt x="91302" y="111766"/>
                      <a:pt x="104714" y="90650"/>
                      <a:pt x="105407" y="67272"/>
                    </a:cubicBezTo>
                    <a:cubicBezTo>
                      <a:pt x="105407" y="45650"/>
                      <a:pt x="92906" y="40245"/>
                      <a:pt x="71623" y="52576"/>
                    </a:cubicBezTo>
                    <a:cubicBezTo>
                      <a:pt x="50305" y="64806"/>
                      <a:pt x="36639" y="86985"/>
                      <a:pt x="35304" y="111529"/>
                    </a:cubicBezTo>
                    <a:lnTo>
                      <a:pt x="3885" y="118117"/>
                    </a:lnTo>
                    <a:cubicBezTo>
                      <a:pt x="9274" y="73590"/>
                      <a:pt x="35727" y="34383"/>
                      <a:pt x="75001" y="12710"/>
                    </a:cubicBezTo>
                    <a:cubicBezTo>
                      <a:pt x="118244" y="-12290"/>
                      <a:pt x="139529" y="1055"/>
                      <a:pt x="139529" y="39907"/>
                    </a:cubicBezTo>
                    <a:cubicBezTo>
                      <a:pt x="139782" y="70295"/>
                      <a:pt x="126387" y="99181"/>
                      <a:pt x="103042" y="118624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79" name="Forma Livre: Forma 4178">
                <a:extLst>
                  <a:ext uri="{FF2B5EF4-FFF2-40B4-BE49-F238E27FC236}">
                    <a16:creationId xmlns:a16="http://schemas.microsoft.com/office/drawing/2014/main" id="{A6728CEC-628F-288E-461A-8B63A05E4101}"/>
                  </a:ext>
                </a:extLst>
              </p:cNvPr>
              <p:cNvSpPr/>
              <p:nvPr/>
            </p:nvSpPr>
            <p:spPr>
              <a:xfrm>
                <a:off x="12993793" y="2823202"/>
                <a:ext cx="150508" cy="276487"/>
              </a:xfrm>
              <a:custGeom>
                <a:avLst/>
                <a:gdLst>
                  <a:gd name="connsiteX0" fmla="*/ 150508 w 150508"/>
                  <a:gd name="connsiteY0" fmla="*/ 94781 h 276487"/>
                  <a:gd name="connsiteX1" fmla="*/ 75508 w 150508"/>
                  <a:gd name="connsiteY1" fmla="*/ 266404 h 276487"/>
                  <a:gd name="connsiteX2" fmla="*/ 0 w 150508"/>
                  <a:gd name="connsiteY2" fmla="*/ 181944 h 276487"/>
                  <a:gd name="connsiteX3" fmla="*/ 75508 w 150508"/>
                  <a:gd name="connsiteY3" fmla="*/ 10152 h 276487"/>
                  <a:gd name="connsiteX4" fmla="*/ 150508 w 150508"/>
                  <a:gd name="connsiteY4" fmla="*/ 94781 h 276487"/>
                  <a:gd name="connsiteX5" fmla="*/ 34798 w 150508"/>
                  <a:gd name="connsiteY5" fmla="*/ 161504 h 276487"/>
                  <a:gd name="connsiteX6" fmla="*/ 75508 w 150508"/>
                  <a:gd name="connsiteY6" fmla="*/ 224005 h 276487"/>
                  <a:gd name="connsiteX7" fmla="*/ 115711 w 150508"/>
                  <a:gd name="connsiteY7" fmla="*/ 114882 h 276487"/>
                  <a:gd name="connsiteX8" fmla="*/ 75508 w 150508"/>
                  <a:gd name="connsiteY8" fmla="*/ 52213 h 276487"/>
                  <a:gd name="connsiteX9" fmla="*/ 34798 w 150508"/>
                  <a:gd name="connsiteY9" fmla="*/ 161504 h 27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0508" h="276487">
                    <a:moveTo>
                      <a:pt x="150508" y="94781"/>
                    </a:moveTo>
                    <a:cubicBezTo>
                      <a:pt x="150508" y="179241"/>
                      <a:pt x="122130" y="239377"/>
                      <a:pt x="75508" y="266404"/>
                    </a:cubicBezTo>
                    <a:cubicBezTo>
                      <a:pt x="28885" y="293431"/>
                      <a:pt x="0" y="266404"/>
                      <a:pt x="0" y="181944"/>
                    </a:cubicBezTo>
                    <a:cubicBezTo>
                      <a:pt x="0" y="97484"/>
                      <a:pt x="28548" y="37348"/>
                      <a:pt x="75508" y="10152"/>
                    </a:cubicBezTo>
                    <a:cubicBezTo>
                      <a:pt x="122467" y="-17045"/>
                      <a:pt x="150508" y="10152"/>
                      <a:pt x="150508" y="94781"/>
                    </a:cubicBezTo>
                    <a:close/>
                    <a:moveTo>
                      <a:pt x="34798" y="161504"/>
                    </a:moveTo>
                    <a:cubicBezTo>
                      <a:pt x="34798" y="219782"/>
                      <a:pt x="47298" y="240221"/>
                      <a:pt x="75508" y="224005"/>
                    </a:cubicBezTo>
                    <a:cubicBezTo>
                      <a:pt x="103718" y="207789"/>
                      <a:pt x="115711" y="173329"/>
                      <a:pt x="115711" y="114882"/>
                    </a:cubicBezTo>
                    <a:cubicBezTo>
                      <a:pt x="115711" y="56436"/>
                      <a:pt x="103211" y="36165"/>
                      <a:pt x="75508" y="52213"/>
                    </a:cubicBezTo>
                    <a:cubicBezTo>
                      <a:pt x="47804" y="68260"/>
                      <a:pt x="34798" y="102889"/>
                      <a:pt x="34798" y="161504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0" name="Forma Livre: Forma 4179">
                <a:extLst>
                  <a:ext uri="{FF2B5EF4-FFF2-40B4-BE49-F238E27FC236}">
                    <a16:creationId xmlns:a16="http://schemas.microsoft.com/office/drawing/2014/main" id="{CFE28931-96B3-D958-0C8E-AD654AD42F0D}"/>
                  </a:ext>
                </a:extLst>
              </p:cNvPr>
              <p:cNvSpPr/>
              <p:nvPr/>
            </p:nvSpPr>
            <p:spPr>
              <a:xfrm>
                <a:off x="13166430" y="2708521"/>
                <a:ext cx="153042" cy="266894"/>
              </a:xfrm>
              <a:custGeom>
                <a:avLst/>
                <a:gdLst>
                  <a:gd name="connsiteX0" fmla="*/ 92231 w 153042"/>
                  <a:gd name="connsiteY0" fmla="*/ 266894 h 266894"/>
                  <a:gd name="connsiteX1" fmla="*/ 92231 w 153042"/>
                  <a:gd name="connsiteY1" fmla="*/ 206421 h 266894"/>
                  <a:gd name="connsiteX2" fmla="*/ 0 w 153042"/>
                  <a:gd name="connsiteY2" fmla="*/ 259293 h 266894"/>
                  <a:gd name="connsiteX3" fmla="*/ 0 w 153042"/>
                  <a:gd name="connsiteY3" fmla="*/ 218245 h 266894"/>
                  <a:gd name="connsiteX4" fmla="*/ 73987 w 153042"/>
                  <a:gd name="connsiteY4" fmla="*/ 30068 h 266894"/>
                  <a:gd name="connsiteX5" fmla="*/ 126353 w 153042"/>
                  <a:gd name="connsiteY5" fmla="*/ 0 h 266894"/>
                  <a:gd name="connsiteX6" fmla="*/ 126353 w 153042"/>
                  <a:gd name="connsiteY6" fmla="*/ 147130 h 266894"/>
                  <a:gd name="connsiteX7" fmla="*/ 153042 w 153042"/>
                  <a:gd name="connsiteY7" fmla="*/ 131758 h 266894"/>
                  <a:gd name="connsiteX8" fmla="*/ 153042 w 153042"/>
                  <a:gd name="connsiteY8" fmla="*/ 170948 h 266894"/>
                  <a:gd name="connsiteX9" fmla="*/ 126353 w 153042"/>
                  <a:gd name="connsiteY9" fmla="*/ 186488 h 266894"/>
                  <a:gd name="connsiteX10" fmla="*/ 126353 w 153042"/>
                  <a:gd name="connsiteY10" fmla="*/ 247469 h 266894"/>
                  <a:gd name="connsiteX11" fmla="*/ 92231 w 153042"/>
                  <a:gd name="connsiteY11" fmla="*/ 56082 h 266894"/>
                  <a:gd name="connsiteX12" fmla="*/ 90879 w 153042"/>
                  <a:gd name="connsiteY12" fmla="*/ 56926 h 266894"/>
                  <a:gd name="connsiteX13" fmla="*/ 33108 w 153042"/>
                  <a:gd name="connsiteY13" fmla="*/ 200509 h 266894"/>
                  <a:gd name="connsiteX14" fmla="*/ 33108 w 153042"/>
                  <a:gd name="connsiteY14" fmla="*/ 200509 h 266894"/>
                  <a:gd name="connsiteX15" fmla="*/ 60812 w 153042"/>
                  <a:gd name="connsiteY15" fmla="*/ 184461 h 266894"/>
                  <a:gd name="connsiteX16" fmla="*/ 91555 w 153042"/>
                  <a:gd name="connsiteY16" fmla="*/ 166725 h 266894"/>
                  <a:gd name="connsiteX17" fmla="*/ 91555 w 153042"/>
                  <a:gd name="connsiteY17" fmla="*/ 55575 h 266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042" h="266894">
                    <a:moveTo>
                      <a:pt x="92231" y="266894"/>
                    </a:moveTo>
                    <a:lnTo>
                      <a:pt x="92231" y="206421"/>
                    </a:lnTo>
                    <a:lnTo>
                      <a:pt x="0" y="259293"/>
                    </a:lnTo>
                    <a:lnTo>
                      <a:pt x="0" y="218245"/>
                    </a:lnTo>
                    <a:lnTo>
                      <a:pt x="73987" y="30068"/>
                    </a:lnTo>
                    <a:lnTo>
                      <a:pt x="126353" y="0"/>
                    </a:lnTo>
                    <a:lnTo>
                      <a:pt x="126353" y="147130"/>
                    </a:lnTo>
                    <a:lnTo>
                      <a:pt x="153042" y="131758"/>
                    </a:lnTo>
                    <a:lnTo>
                      <a:pt x="153042" y="170948"/>
                    </a:lnTo>
                    <a:lnTo>
                      <a:pt x="126353" y="186488"/>
                    </a:lnTo>
                    <a:lnTo>
                      <a:pt x="126353" y="247469"/>
                    </a:lnTo>
                    <a:close/>
                    <a:moveTo>
                      <a:pt x="92231" y="56082"/>
                    </a:moveTo>
                    <a:lnTo>
                      <a:pt x="90879" y="56926"/>
                    </a:lnTo>
                    <a:lnTo>
                      <a:pt x="33108" y="200509"/>
                    </a:lnTo>
                    <a:lnTo>
                      <a:pt x="33108" y="200509"/>
                    </a:lnTo>
                    <a:lnTo>
                      <a:pt x="60812" y="184461"/>
                    </a:lnTo>
                    <a:lnTo>
                      <a:pt x="91555" y="166725"/>
                    </a:lnTo>
                    <a:lnTo>
                      <a:pt x="91555" y="55575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1" name="Forma Livre: Forma 4180">
                <a:extLst>
                  <a:ext uri="{FF2B5EF4-FFF2-40B4-BE49-F238E27FC236}">
                    <a16:creationId xmlns:a16="http://schemas.microsoft.com/office/drawing/2014/main" id="{68F328B6-D926-32D6-FB44-F1B492A85968}"/>
                  </a:ext>
                </a:extLst>
              </p:cNvPr>
              <p:cNvSpPr/>
              <p:nvPr/>
            </p:nvSpPr>
            <p:spPr>
              <a:xfrm>
                <a:off x="12100034" y="4189701"/>
                <a:ext cx="66892" cy="146877"/>
              </a:xfrm>
              <a:custGeom>
                <a:avLst/>
                <a:gdLst>
                  <a:gd name="connsiteX0" fmla="*/ 845 w 66892"/>
                  <a:gd name="connsiteY0" fmla="*/ 123229 h 146877"/>
                  <a:gd name="connsiteX1" fmla="*/ 32940 w 66892"/>
                  <a:gd name="connsiteY1" fmla="*/ 72553 h 146877"/>
                  <a:gd name="connsiteX2" fmla="*/ 49832 w 66892"/>
                  <a:gd name="connsiteY2" fmla="*/ 34714 h 146877"/>
                  <a:gd name="connsiteX3" fmla="*/ 32940 w 66892"/>
                  <a:gd name="connsiteY3" fmla="*/ 25424 h 146877"/>
                  <a:gd name="connsiteX4" fmla="*/ 16048 w 66892"/>
                  <a:gd name="connsiteY4" fmla="*/ 53126 h 146877"/>
                  <a:gd name="connsiteX5" fmla="*/ 0 w 66892"/>
                  <a:gd name="connsiteY5" fmla="*/ 56505 h 146877"/>
                  <a:gd name="connsiteX6" fmla="*/ 33784 w 66892"/>
                  <a:gd name="connsiteY6" fmla="*/ 5829 h 146877"/>
                  <a:gd name="connsiteX7" fmla="*/ 66555 w 66892"/>
                  <a:gd name="connsiteY7" fmla="*/ 24072 h 146877"/>
                  <a:gd name="connsiteX8" fmla="*/ 43075 w 66892"/>
                  <a:gd name="connsiteY8" fmla="*/ 80661 h 146877"/>
                  <a:gd name="connsiteX9" fmla="*/ 20440 w 66892"/>
                  <a:gd name="connsiteY9" fmla="*/ 115796 h 146877"/>
                  <a:gd name="connsiteX10" fmla="*/ 20440 w 66892"/>
                  <a:gd name="connsiteY10" fmla="*/ 115796 h 146877"/>
                  <a:gd name="connsiteX11" fmla="*/ 34122 w 66892"/>
                  <a:gd name="connsiteY11" fmla="*/ 107519 h 146877"/>
                  <a:gd name="connsiteX12" fmla="*/ 66893 w 66892"/>
                  <a:gd name="connsiteY12" fmla="*/ 88600 h 146877"/>
                  <a:gd name="connsiteX13" fmla="*/ 66893 w 66892"/>
                  <a:gd name="connsiteY13" fmla="*/ 108702 h 146877"/>
                  <a:gd name="connsiteX14" fmla="*/ 1013 w 66892"/>
                  <a:gd name="connsiteY14" fmla="*/ 146878 h 14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892" h="146877">
                    <a:moveTo>
                      <a:pt x="845" y="123229"/>
                    </a:moveTo>
                    <a:lnTo>
                      <a:pt x="32940" y="72553"/>
                    </a:lnTo>
                    <a:cubicBezTo>
                      <a:pt x="41926" y="61725"/>
                      <a:pt x="47771" y="48633"/>
                      <a:pt x="49832" y="34714"/>
                    </a:cubicBezTo>
                    <a:cubicBezTo>
                      <a:pt x="49832" y="24410"/>
                      <a:pt x="44595" y="18836"/>
                      <a:pt x="32940" y="25424"/>
                    </a:cubicBezTo>
                    <a:cubicBezTo>
                      <a:pt x="22956" y="31167"/>
                      <a:pt x="16588" y="41623"/>
                      <a:pt x="16048" y="53126"/>
                    </a:cubicBezTo>
                    <a:lnTo>
                      <a:pt x="0" y="56505"/>
                    </a:lnTo>
                    <a:cubicBezTo>
                      <a:pt x="2584" y="35204"/>
                      <a:pt x="15118" y="16403"/>
                      <a:pt x="33784" y="5829"/>
                    </a:cubicBezTo>
                    <a:cubicBezTo>
                      <a:pt x="55068" y="-6502"/>
                      <a:pt x="66555" y="1268"/>
                      <a:pt x="66555" y="24072"/>
                    </a:cubicBezTo>
                    <a:cubicBezTo>
                      <a:pt x="64849" y="44934"/>
                      <a:pt x="56622" y="64715"/>
                      <a:pt x="43075" y="80661"/>
                    </a:cubicBezTo>
                    <a:lnTo>
                      <a:pt x="20440" y="115796"/>
                    </a:lnTo>
                    <a:lnTo>
                      <a:pt x="20440" y="115796"/>
                    </a:lnTo>
                    <a:cubicBezTo>
                      <a:pt x="21960" y="114952"/>
                      <a:pt x="26859" y="111742"/>
                      <a:pt x="34122" y="107519"/>
                    </a:cubicBezTo>
                    <a:lnTo>
                      <a:pt x="66893" y="88600"/>
                    </a:lnTo>
                    <a:lnTo>
                      <a:pt x="66893" y="108702"/>
                    </a:lnTo>
                    <a:lnTo>
                      <a:pt x="1013" y="146878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2" name="Forma Livre: Forma 4181">
                <a:extLst>
                  <a:ext uri="{FF2B5EF4-FFF2-40B4-BE49-F238E27FC236}">
                    <a16:creationId xmlns:a16="http://schemas.microsoft.com/office/drawing/2014/main" id="{23C1B34D-F2A0-CC31-9778-13F3511C564E}"/>
                  </a:ext>
                </a:extLst>
              </p:cNvPr>
              <p:cNvSpPr/>
              <p:nvPr/>
            </p:nvSpPr>
            <p:spPr>
              <a:xfrm>
                <a:off x="12631965" y="3880634"/>
                <a:ext cx="69257" cy="137488"/>
              </a:xfrm>
              <a:custGeom>
                <a:avLst/>
                <a:gdLst>
                  <a:gd name="connsiteX0" fmla="*/ 50676 w 69257"/>
                  <a:gd name="connsiteY0" fmla="*/ 58643 h 137488"/>
                  <a:gd name="connsiteX1" fmla="*/ 69257 w 69257"/>
                  <a:gd name="connsiteY1" fmla="*/ 76549 h 137488"/>
                  <a:gd name="connsiteX2" fmla="*/ 35473 w 69257"/>
                  <a:gd name="connsiteY2" fmla="*/ 131786 h 137488"/>
                  <a:gd name="connsiteX3" fmla="*/ 0 w 69257"/>
                  <a:gd name="connsiteY3" fmla="*/ 118103 h 137488"/>
                  <a:gd name="connsiteX4" fmla="*/ 14865 w 69257"/>
                  <a:gd name="connsiteY4" fmla="*/ 103914 h 137488"/>
                  <a:gd name="connsiteX5" fmla="*/ 34966 w 69257"/>
                  <a:gd name="connsiteY5" fmla="*/ 112698 h 137488"/>
                  <a:gd name="connsiteX6" fmla="*/ 51859 w 69257"/>
                  <a:gd name="connsiteY6" fmla="*/ 83137 h 137488"/>
                  <a:gd name="connsiteX7" fmla="*/ 34966 w 69257"/>
                  <a:gd name="connsiteY7" fmla="*/ 75535 h 137488"/>
                  <a:gd name="connsiteX8" fmla="*/ 25507 w 69257"/>
                  <a:gd name="connsiteY8" fmla="*/ 80941 h 137488"/>
                  <a:gd name="connsiteX9" fmla="*/ 25507 w 69257"/>
                  <a:gd name="connsiteY9" fmla="*/ 64049 h 137488"/>
                  <a:gd name="connsiteX10" fmla="*/ 34291 w 69257"/>
                  <a:gd name="connsiteY10" fmla="*/ 58981 h 137488"/>
                  <a:gd name="connsiteX11" fmla="*/ 51183 w 69257"/>
                  <a:gd name="connsiteY11" fmla="*/ 32123 h 137488"/>
                  <a:gd name="connsiteX12" fmla="*/ 34291 w 69257"/>
                  <a:gd name="connsiteY12" fmla="*/ 24859 h 137488"/>
                  <a:gd name="connsiteX13" fmla="*/ 17399 w 69257"/>
                  <a:gd name="connsiteY13" fmla="*/ 53576 h 137488"/>
                  <a:gd name="connsiteX14" fmla="*/ 2027 w 69257"/>
                  <a:gd name="connsiteY14" fmla="*/ 56954 h 137488"/>
                  <a:gd name="connsiteX15" fmla="*/ 35811 w 69257"/>
                  <a:gd name="connsiteY15" fmla="*/ 6278 h 137488"/>
                  <a:gd name="connsiteX16" fmla="*/ 67230 w 69257"/>
                  <a:gd name="connsiteY16" fmla="*/ 19454 h 137488"/>
                  <a:gd name="connsiteX17" fmla="*/ 50338 w 69257"/>
                  <a:gd name="connsiteY17" fmla="*/ 57799 h 137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9257" h="137488">
                    <a:moveTo>
                      <a:pt x="50676" y="58643"/>
                    </a:moveTo>
                    <a:cubicBezTo>
                      <a:pt x="60812" y="54082"/>
                      <a:pt x="69257" y="58643"/>
                      <a:pt x="69257" y="76549"/>
                    </a:cubicBezTo>
                    <a:cubicBezTo>
                      <a:pt x="68446" y="99606"/>
                      <a:pt x="55626" y="120553"/>
                      <a:pt x="35473" y="131786"/>
                    </a:cubicBezTo>
                    <a:cubicBezTo>
                      <a:pt x="16723" y="142597"/>
                      <a:pt x="3210" y="138036"/>
                      <a:pt x="0" y="118103"/>
                    </a:cubicBezTo>
                    <a:lnTo>
                      <a:pt x="14865" y="103914"/>
                    </a:lnTo>
                    <a:cubicBezTo>
                      <a:pt x="16892" y="115738"/>
                      <a:pt x="23987" y="118948"/>
                      <a:pt x="34966" y="112698"/>
                    </a:cubicBezTo>
                    <a:cubicBezTo>
                      <a:pt x="45355" y="106465"/>
                      <a:pt x="51757" y="95265"/>
                      <a:pt x="51859" y="83137"/>
                    </a:cubicBezTo>
                    <a:cubicBezTo>
                      <a:pt x="51859" y="71312"/>
                      <a:pt x="44933" y="69454"/>
                      <a:pt x="34966" y="75535"/>
                    </a:cubicBezTo>
                    <a:lnTo>
                      <a:pt x="25507" y="80941"/>
                    </a:lnTo>
                    <a:lnTo>
                      <a:pt x="25507" y="64049"/>
                    </a:lnTo>
                    <a:lnTo>
                      <a:pt x="34291" y="58981"/>
                    </a:lnTo>
                    <a:cubicBezTo>
                      <a:pt x="44409" y="53795"/>
                      <a:pt x="50896" y="43491"/>
                      <a:pt x="51183" y="32123"/>
                    </a:cubicBezTo>
                    <a:cubicBezTo>
                      <a:pt x="51183" y="21650"/>
                      <a:pt x="45102" y="18947"/>
                      <a:pt x="34291" y="24859"/>
                    </a:cubicBezTo>
                    <a:cubicBezTo>
                      <a:pt x="24206" y="31008"/>
                      <a:pt x="17872" y="41785"/>
                      <a:pt x="17399" y="53576"/>
                    </a:cubicBezTo>
                    <a:lnTo>
                      <a:pt x="2027" y="56954"/>
                    </a:lnTo>
                    <a:cubicBezTo>
                      <a:pt x="4611" y="35653"/>
                      <a:pt x="17145" y="16852"/>
                      <a:pt x="35811" y="6278"/>
                    </a:cubicBezTo>
                    <a:cubicBezTo>
                      <a:pt x="56926" y="-6053"/>
                      <a:pt x="67230" y="535"/>
                      <a:pt x="67230" y="19454"/>
                    </a:cubicBezTo>
                    <a:cubicBezTo>
                      <a:pt x="67399" y="34065"/>
                      <a:pt x="61234" y="48052"/>
                      <a:pt x="50338" y="57799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3" name="Forma Livre: Forma 4182">
                <a:extLst>
                  <a:ext uri="{FF2B5EF4-FFF2-40B4-BE49-F238E27FC236}">
                    <a16:creationId xmlns:a16="http://schemas.microsoft.com/office/drawing/2014/main" id="{56AE1F06-3E3B-6799-8375-AACBC96EC4B5}"/>
                  </a:ext>
                </a:extLst>
              </p:cNvPr>
              <p:cNvSpPr/>
              <p:nvPr/>
            </p:nvSpPr>
            <p:spPr>
              <a:xfrm>
                <a:off x="11561684" y="4811077"/>
                <a:ext cx="74662" cy="129900"/>
              </a:xfrm>
              <a:custGeom>
                <a:avLst/>
                <a:gdLst>
                  <a:gd name="connsiteX0" fmla="*/ 44764 w 74662"/>
                  <a:gd name="connsiteY0" fmla="*/ 129900 h 129900"/>
                  <a:gd name="connsiteX1" fmla="*/ 44764 w 74662"/>
                  <a:gd name="connsiteY1" fmla="*/ 100507 h 129900"/>
                  <a:gd name="connsiteX2" fmla="*/ 0 w 74662"/>
                  <a:gd name="connsiteY2" fmla="*/ 126352 h 129900"/>
                  <a:gd name="connsiteX3" fmla="*/ 0 w 74662"/>
                  <a:gd name="connsiteY3" fmla="*/ 106420 h 129900"/>
                  <a:gd name="connsiteX4" fmla="*/ 36149 w 74662"/>
                  <a:gd name="connsiteY4" fmla="*/ 14696 h 129900"/>
                  <a:gd name="connsiteX5" fmla="*/ 61656 w 74662"/>
                  <a:gd name="connsiteY5" fmla="*/ 0 h 129900"/>
                  <a:gd name="connsiteX6" fmla="*/ 61656 w 74662"/>
                  <a:gd name="connsiteY6" fmla="*/ 71622 h 129900"/>
                  <a:gd name="connsiteX7" fmla="*/ 74663 w 74662"/>
                  <a:gd name="connsiteY7" fmla="*/ 64190 h 129900"/>
                  <a:gd name="connsiteX8" fmla="*/ 74663 w 74662"/>
                  <a:gd name="connsiteY8" fmla="*/ 83278 h 129900"/>
                  <a:gd name="connsiteX9" fmla="*/ 61656 w 74662"/>
                  <a:gd name="connsiteY9" fmla="*/ 90710 h 129900"/>
                  <a:gd name="connsiteX10" fmla="*/ 61656 w 74662"/>
                  <a:gd name="connsiteY10" fmla="*/ 120271 h 129900"/>
                  <a:gd name="connsiteX11" fmla="*/ 44764 w 74662"/>
                  <a:gd name="connsiteY11" fmla="*/ 27365 h 129900"/>
                  <a:gd name="connsiteX12" fmla="*/ 44764 w 74662"/>
                  <a:gd name="connsiteY12" fmla="*/ 27365 h 129900"/>
                  <a:gd name="connsiteX13" fmla="*/ 16892 w 74662"/>
                  <a:gd name="connsiteY13" fmla="*/ 97636 h 129900"/>
                  <a:gd name="connsiteX14" fmla="*/ 16892 w 74662"/>
                  <a:gd name="connsiteY14" fmla="*/ 97636 h 129900"/>
                  <a:gd name="connsiteX15" fmla="*/ 30406 w 74662"/>
                  <a:gd name="connsiteY15" fmla="*/ 89697 h 129900"/>
                  <a:gd name="connsiteX16" fmla="*/ 45271 w 74662"/>
                  <a:gd name="connsiteY16" fmla="*/ 81082 h 129900"/>
                  <a:gd name="connsiteX17" fmla="*/ 45271 w 74662"/>
                  <a:gd name="connsiteY17" fmla="*/ 27027 h 12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4662" h="129900">
                    <a:moveTo>
                      <a:pt x="44764" y="129900"/>
                    </a:moveTo>
                    <a:lnTo>
                      <a:pt x="44764" y="100507"/>
                    </a:lnTo>
                    <a:lnTo>
                      <a:pt x="0" y="126352"/>
                    </a:lnTo>
                    <a:lnTo>
                      <a:pt x="0" y="106420"/>
                    </a:lnTo>
                    <a:lnTo>
                      <a:pt x="36149" y="14696"/>
                    </a:lnTo>
                    <a:lnTo>
                      <a:pt x="61656" y="0"/>
                    </a:lnTo>
                    <a:lnTo>
                      <a:pt x="61656" y="71622"/>
                    </a:lnTo>
                    <a:lnTo>
                      <a:pt x="74663" y="64190"/>
                    </a:lnTo>
                    <a:lnTo>
                      <a:pt x="74663" y="83278"/>
                    </a:lnTo>
                    <a:lnTo>
                      <a:pt x="61656" y="90710"/>
                    </a:lnTo>
                    <a:lnTo>
                      <a:pt x="61656" y="120271"/>
                    </a:lnTo>
                    <a:close/>
                    <a:moveTo>
                      <a:pt x="44764" y="27365"/>
                    </a:moveTo>
                    <a:lnTo>
                      <a:pt x="44764" y="27365"/>
                    </a:lnTo>
                    <a:lnTo>
                      <a:pt x="16892" y="97636"/>
                    </a:lnTo>
                    <a:lnTo>
                      <a:pt x="16892" y="97636"/>
                    </a:lnTo>
                    <a:lnTo>
                      <a:pt x="30406" y="89697"/>
                    </a:lnTo>
                    <a:lnTo>
                      <a:pt x="45271" y="81082"/>
                    </a:lnTo>
                    <a:lnTo>
                      <a:pt x="45271" y="27027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4" name="Forma Livre: Forma 4183">
                <a:extLst>
                  <a:ext uri="{FF2B5EF4-FFF2-40B4-BE49-F238E27FC236}">
                    <a16:creationId xmlns:a16="http://schemas.microsoft.com/office/drawing/2014/main" id="{30C456A0-9E83-02E3-7F2B-CE4DAC28716C}"/>
                  </a:ext>
                </a:extLst>
              </p:cNvPr>
              <p:cNvSpPr/>
              <p:nvPr/>
            </p:nvSpPr>
            <p:spPr>
              <a:xfrm>
                <a:off x="12100709" y="4499587"/>
                <a:ext cx="67568" cy="144907"/>
              </a:xfrm>
              <a:custGeom>
                <a:avLst/>
                <a:gdLst>
                  <a:gd name="connsiteX0" fmla="*/ 18412 w 67568"/>
                  <a:gd name="connsiteY0" fmla="*/ 76014 h 144907"/>
                  <a:gd name="connsiteX1" fmla="*/ 36318 w 67568"/>
                  <a:gd name="connsiteY1" fmla="*/ 57264 h 144907"/>
                  <a:gd name="connsiteX2" fmla="*/ 67568 w 67568"/>
                  <a:gd name="connsiteY2" fmla="*/ 78717 h 144907"/>
                  <a:gd name="connsiteX3" fmla="*/ 33784 w 67568"/>
                  <a:gd name="connsiteY3" fmla="*/ 139528 h 144907"/>
                  <a:gd name="connsiteX4" fmla="*/ 0 w 67568"/>
                  <a:gd name="connsiteY4" fmla="*/ 127535 h 144907"/>
                  <a:gd name="connsiteX5" fmla="*/ 14696 w 67568"/>
                  <a:gd name="connsiteY5" fmla="*/ 114190 h 144907"/>
                  <a:gd name="connsiteX6" fmla="*/ 33784 w 67568"/>
                  <a:gd name="connsiteY6" fmla="*/ 121116 h 144907"/>
                  <a:gd name="connsiteX7" fmla="*/ 52196 w 67568"/>
                  <a:gd name="connsiteY7" fmla="*/ 87332 h 144907"/>
                  <a:gd name="connsiteX8" fmla="*/ 33277 w 67568"/>
                  <a:gd name="connsiteY8" fmla="*/ 75676 h 144907"/>
                  <a:gd name="connsiteX9" fmla="*/ 16385 w 67568"/>
                  <a:gd name="connsiteY9" fmla="*/ 96454 h 144907"/>
                  <a:gd name="connsiteX10" fmla="*/ 2534 w 67568"/>
                  <a:gd name="connsiteY10" fmla="*/ 99663 h 144907"/>
                  <a:gd name="connsiteX11" fmla="*/ 11149 w 67568"/>
                  <a:gd name="connsiteY11" fmla="*/ 29561 h 144907"/>
                  <a:gd name="connsiteX12" fmla="*/ 61825 w 67568"/>
                  <a:gd name="connsiteY12" fmla="*/ 0 h 144907"/>
                  <a:gd name="connsiteX13" fmla="*/ 61825 w 67568"/>
                  <a:gd name="connsiteY13" fmla="*/ 21115 h 144907"/>
                  <a:gd name="connsiteX14" fmla="*/ 21115 w 67568"/>
                  <a:gd name="connsiteY14" fmla="*/ 44257 h 144907"/>
                  <a:gd name="connsiteX15" fmla="*/ 19088 w 67568"/>
                  <a:gd name="connsiteY15" fmla="*/ 61149 h 144907"/>
                  <a:gd name="connsiteX16" fmla="*/ 17061 w 67568"/>
                  <a:gd name="connsiteY16" fmla="*/ 75676 h 144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68" h="144907">
                    <a:moveTo>
                      <a:pt x="18412" y="76014"/>
                    </a:moveTo>
                    <a:cubicBezTo>
                      <a:pt x="22720" y="68362"/>
                      <a:pt x="28869" y="61909"/>
                      <a:pt x="36318" y="57264"/>
                    </a:cubicBezTo>
                    <a:cubicBezTo>
                      <a:pt x="55913" y="45946"/>
                      <a:pt x="67568" y="55575"/>
                      <a:pt x="67568" y="78717"/>
                    </a:cubicBezTo>
                    <a:cubicBezTo>
                      <a:pt x="67636" y="103481"/>
                      <a:pt x="54848" y="126505"/>
                      <a:pt x="33784" y="139528"/>
                    </a:cubicBezTo>
                    <a:cubicBezTo>
                      <a:pt x="15372" y="150170"/>
                      <a:pt x="2703" y="144427"/>
                      <a:pt x="0" y="127535"/>
                    </a:cubicBezTo>
                    <a:lnTo>
                      <a:pt x="14696" y="114190"/>
                    </a:lnTo>
                    <a:cubicBezTo>
                      <a:pt x="16554" y="123988"/>
                      <a:pt x="23649" y="127028"/>
                      <a:pt x="33784" y="121116"/>
                    </a:cubicBezTo>
                    <a:cubicBezTo>
                      <a:pt x="45558" y="114004"/>
                      <a:pt x="52602" y="101082"/>
                      <a:pt x="52196" y="87332"/>
                    </a:cubicBezTo>
                    <a:cubicBezTo>
                      <a:pt x="52196" y="73311"/>
                      <a:pt x="44933" y="68920"/>
                      <a:pt x="33277" y="75676"/>
                    </a:cubicBezTo>
                    <a:cubicBezTo>
                      <a:pt x="25304" y="80322"/>
                      <a:pt x="19307" y="87704"/>
                      <a:pt x="16385" y="96454"/>
                    </a:cubicBezTo>
                    <a:lnTo>
                      <a:pt x="2534" y="99663"/>
                    </a:lnTo>
                    <a:lnTo>
                      <a:pt x="11149" y="29561"/>
                    </a:lnTo>
                    <a:lnTo>
                      <a:pt x="61825" y="0"/>
                    </a:lnTo>
                    <a:lnTo>
                      <a:pt x="61825" y="21115"/>
                    </a:lnTo>
                    <a:lnTo>
                      <a:pt x="21115" y="44257"/>
                    </a:lnTo>
                    <a:lnTo>
                      <a:pt x="19088" y="61149"/>
                    </a:lnTo>
                    <a:cubicBezTo>
                      <a:pt x="18074" y="69426"/>
                      <a:pt x="17230" y="75001"/>
                      <a:pt x="17061" y="75676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5" name="Forma Livre: Forma 4184">
                <a:extLst>
                  <a:ext uri="{FF2B5EF4-FFF2-40B4-BE49-F238E27FC236}">
                    <a16:creationId xmlns:a16="http://schemas.microsoft.com/office/drawing/2014/main" id="{A9872199-68C7-4390-D508-AC200EEBFF52}"/>
                  </a:ext>
                </a:extLst>
              </p:cNvPr>
              <p:cNvSpPr/>
              <p:nvPr/>
            </p:nvSpPr>
            <p:spPr>
              <a:xfrm>
                <a:off x="12631627" y="4198570"/>
                <a:ext cx="70440" cy="138261"/>
              </a:xfrm>
              <a:custGeom>
                <a:avLst/>
                <a:gdLst>
                  <a:gd name="connsiteX0" fmla="*/ 23480 w 70440"/>
                  <a:gd name="connsiteY0" fmla="*/ 68075 h 138261"/>
                  <a:gd name="connsiteX1" fmla="*/ 40372 w 70440"/>
                  <a:gd name="connsiteY1" fmla="*/ 50169 h 138261"/>
                  <a:gd name="connsiteX2" fmla="*/ 70440 w 70440"/>
                  <a:gd name="connsiteY2" fmla="*/ 70947 h 138261"/>
                  <a:gd name="connsiteX3" fmla="*/ 35136 w 70440"/>
                  <a:gd name="connsiteY3" fmla="*/ 132772 h 138261"/>
                  <a:gd name="connsiteX4" fmla="*/ 0 w 70440"/>
                  <a:gd name="connsiteY4" fmla="*/ 109968 h 138261"/>
                  <a:gd name="connsiteX5" fmla="*/ 13852 w 70440"/>
                  <a:gd name="connsiteY5" fmla="*/ 57771 h 138261"/>
                  <a:gd name="connsiteX6" fmla="*/ 34629 w 70440"/>
                  <a:gd name="connsiteY6" fmla="*/ 10473 h 138261"/>
                  <a:gd name="connsiteX7" fmla="*/ 52703 w 70440"/>
                  <a:gd name="connsiteY7" fmla="*/ 0 h 138261"/>
                  <a:gd name="connsiteX8" fmla="*/ 23142 w 70440"/>
                  <a:gd name="connsiteY8" fmla="*/ 67568 h 138261"/>
                  <a:gd name="connsiteX9" fmla="*/ 54392 w 70440"/>
                  <a:gd name="connsiteY9" fmla="*/ 79562 h 138261"/>
                  <a:gd name="connsiteX10" fmla="*/ 35304 w 70440"/>
                  <a:gd name="connsiteY10" fmla="*/ 68244 h 138261"/>
                  <a:gd name="connsiteX11" fmla="*/ 16385 w 70440"/>
                  <a:gd name="connsiteY11" fmla="*/ 102028 h 138261"/>
                  <a:gd name="connsiteX12" fmla="*/ 35304 w 70440"/>
                  <a:gd name="connsiteY12" fmla="*/ 114191 h 138261"/>
                  <a:gd name="connsiteX13" fmla="*/ 54392 w 70440"/>
                  <a:gd name="connsiteY13" fmla="*/ 79562 h 138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440" h="138261">
                    <a:moveTo>
                      <a:pt x="23480" y="68075"/>
                    </a:moveTo>
                    <a:cubicBezTo>
                      <a:pt x="27179" y="60541"/>
                      <a:pt x="33075" y="54308"/>
                      <a:pt x="40372" y="50169"/>
                    </a:cubicBezTo>
                    <a:cubicBezTo>
                      <a:pt x="57264" y="40372"/>
                      <a:pt x="70440" y="47973"/>
                      <a:pt x="70440" y="70947"/>
                    </a:cubicBezTo>
                    <a:cubicBezTo>
                      <a:pt x="70136" y="96268"/>
                      <a:pt x="56791" y="119647"/>
                      <a:pt x="35136" y="132772"/>
                    </a:cubicBezTo>
                    <a:cubicBezTo>
                      <a:pt x="15034" y="144427"/>
                      <a:pt x="0" y="137839"/>
                      <a:pt x="0" y="109968"/>
                    </a:cubicBezTo>
                    <a:cubicBezTo>
                      <a:pt x="997" y="91808"/>
                      <a:pt x="5709" y="74038"/>
                      <a:pt x="13852" y="57771"/>
                    </a:cubicBezTo>
                    <a:lnTo>
                      <a:pt x="34629" y="10473"/>
                    </a:lnTo>
                    <a:lnTo>
                      <a:pt x="52703" y="0"/>
                    </a:lnTo>
                    <a:lnTo>
                      <a:pt x="23142" y="67568"/>
                    </a:lnTo>
                    <a:close/>
                    <a:moveTo>
                      <a:pt x="54392" y="79562"/>
                    </a:moveTo>
                    <a:cubicBezTo>
                      <a:pt x="54392" y="65879"/>
                      <a:pt x="47129" y="61318"/>
                      <a:pt x="35304" y="68244"/>
                    </a:cubicBezTo>
                    <a:cubicBezTo>
                      <a:pt x="23311" y="75203"/>
                      <a:pt x="16047" y="88160"/>
                      <a:pt x="16385" y="102028"/>
                    </a:cubicBezTo>
                    <a:cubicBezTo>
                      <a:pt x="16385" y="116217"/>
                      <a:pt x="23818" y="120778"/>
                      <a:pt x="35304" y="114191"/>
                    </a:cubicBezTo>
                    <a:cubicBezTo>
                      <a:pt x="47365" y="106859"/>
                      <a:pt x="54646" y="93683"/>
                      <a:pt x="54392" y="79562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6" name="Forma Livre: Forma 4185">
                <a:extLst>
                  <a:ext uri="{FF2B5EF4-FFF2-40B4-BE49-F238E27FC236}">
                    <a16:creationId xmlns:a16="http://schemas.microsoft.com/office/drawing/2014/main" id="{3C889520-7E92-93FB-2083-5B5268E6B946}"/>
                  </a:ext>
                </a:extLst>
              </p:cNvPr>
              <p:cNvSpPr/>
              <p:nvPr/>
            </p:nvSpPr>
            <p:spPr>
              <a:xfrm>
                <a:off x="11566582" y="5123073"/>
                <a:ext cx="69595" cy="155069"/>
              </a:xfrm>
              <a:custGeom>
                <a:avLst/>
                <a:gdLst>
                  <a:gd name="connsiteX0" fmla="*/ 24663 w 69595"/>
                  <a:gd name="connsiteY0" fmla="*/ 145103 h 155069"/>
                  <a:gd name="connsiteX1" fmla="*/ 7770 w 69595"/>
                  <a:gd name="connsiteY1" fmla="*/ 155069 h 155069"/>
                  <a:gd name="connsiteX2" fmla="*/ 40372 w 69595"/>
                  <a:gd name="connsiteY2" fmla="*/ 59460 h 155069"/>
                  <a:gd name="connsiteX3" fmla="*/ 50169 w 69595"/>
                  <a:gd name="connsiteY3" fmla="*/ 31926 h 155069"/>
                  <a:gd name="connsiteX4" fmla="*/ 50169 w 69595"/>
                  <a:gd name="connsiteY4" fmla="*/ 31926 h 155069"/>
                  <a:gd name="connsiteX5" fmla="*/ 38345 w 69595"/>
                  <a:gd name="connsiteY5" fmla="*/ 39021 h 155069"/>
                  <a:gd name="connsiteX6" fmla="*/ 0 w 69595"/>
                  <a:gd name="connsiteY6" fmla="*/ 61149 h 155069"/>
                  <a:gd name="connsiteX7" fmla="*/ 0 w 69595"/>
                  <a:gd name="connsiteY7" fmla="*/ 40034 h 155069"/>
                  <a:gd name="connsiteX8" fmla="*/ 69595 w 69595"/>
                  <a:gd name="connsiteY8" fmla="*/ 0 h 155069"/>
                  <a:gd name="connsiteX9" fmla="*/ 69595 w 69595"/>
                  <a:gd name="connsiteY9" fmla="*/ 16892 h 15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595" h="155069">
                    <a:moveTo>
                      <a:pt x="24663" y="145103"/>
                    </a:moveTo>
                    <a:lnTo>
                      <a:pt x="7770" y="155069"/>
                    </a:lnTo>
                    <a:lnTo>
                      <a:pt x="40372" y="59460"/>
                    </a:lnTo>
                    <a:cubicBezTo>
                      <a:pt x="45271" y="44933"/>
                      <a:pt x="50169" y="32095"/>
                      <a:pt x="50169" y="31926"/>
                    </a:cubicBezTo>
                    <a:lnTo>
                      <a:pt x="50169" y="31926"/>
                    </a:lnTo>
                    <a:lnTo>
                      <a:pt x="38345" y="39021"/>
                    </a:lnTo>
                    <a:lnTo>
                      <a:pt x="0" y="61149"/>
                    </a:lnTo>
                    <a:lnTo>
                      <a:pt x="0" y="40034"/>
                    </a:lnTo>
                    <a:lnTo>
                      <a:pt x="69595" y="0"/>
                    </a:lnTo>
                    <a:lnTo>
                      <a:pt x="69595" y="16892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7" name="Forma Livre: Forma 4186">
                <a:extLst>
                  <a:ext uri="{FF2B5EF4-FFF2-40B4-BE49-F238E27FC236}">
                    <a16:creationId xmlns:a16="http://schemas.microsoft.com/office/drawing/2014/main" id="{026E4950-E097-F421-80C2-F602E46B5A2E}"/>
                  </a:ext>
                </a:extLst>
              </p:cNvPr>
              <p:cNvSpPr/>
              <p:nvPr/>
            </p:nvSpPr>
            <p:spPr>
              <a:xfrm>
                <a:off x="12098175" y="4827969"/>
                <a:ext cx="70439" cy="136071"/>
              </a:xfrm>
              <a:custGeom>
                <a:avLst/>
                <a:gdLst>
                  <a:gd name="connsiteX0" fmla="*/ 19933 w 70439"/>
                  <a:gd name="connsiteY0" fmla="*/ 72805 h 136071"/>
                  <a:gd name="connsiteX1" fmla="*/ 19933 w 70439"/>
                  <a:gd name="connsiteY1" fmla="*/ 72805 h 136071"/>
                  <a:gd name="connsiteX2" fmla="*/ 3885 w 70439"/>
                  <a:gd name="connsiteY2" fmla="*/ 55913 h 136071"/>
                  <a:gd name="connsiteX3" fmla="*/ 35136 w 70439"/>
                  <a:gd name="connsiteY3" fmla="*/ 5236 h 136071"/>
                  <a:gd name="connsiteX4" fmla="*/ 66217 w 70439"/>
                  <a:gd name="connsiteY4" fmla="*/ 19088 h 136071"/>
                  <a:gd name="connsiteX5" fmla="*/ 50339 w 70439"/>
                  <a:gd name="connsiteY5" fmla="*/ 55237 h 136071"/>
                  <a:gd name="connsiteX6" fmla="*/ 50339 w 70439"/>
                  <a:gd name="connsiteY6" fmla="*/ 55237 h 136071"/>
                  <a:gd name="connsiteX7" fmla="*/ 70440 w 70439"/>
                  <a:gd name="connsiteY7" fmla="*/ 73987 h 136071"/>
                  <a:gd name="connsiteX8" fmla="*/ 35473 w 70439"/>
                  <a:gd name="connsiteY8" fmla="*/ 129562 h 136071"/>
                  <a:gd name="connsiteX9" fmla="*/ 0 w 70439"/>
                  <a:gd name="connsiteY9" fmla="*/ 114697 h 136071"/>
                  <a:gd name="connsiteX10" fmla="*/ 19933 w 70439"/>
                  <a:gd name="connsiteY10" fmla="*/ 72805 h 136071"/>
                  <a:gd name="connsiteX11" fmla="*/ 35136 w 70439"/>
                  <a:gd name="connsiteY11" fmla="*/ 112670 h 136071"/>
                  <a:gd name="connsiteX12" fmla="*/ 54055 w 70439"/>
                  <a:gd name="connsiteY12" fmla="*/ 82095 h 136071"/>
                  <a:gd name="connsiteX13" fmla="*/ 35136 w 70439"/>
                  <a:gd name="connsiteY13" fmla="*/ 73987 h 136071"/>
                  <a:gd name="connsiteX14" fmla="*/ 16048 w 70439"/>
                  <a:gd name="connsiteY14" fmla="*/ 104055 h 136071"/>
                  <a:gd name="connsiteX15" fmla="*/ 35136 w 70439"/>
                  <a:gd name="connsiteY15" fmla="*/ 112670 h 136071"/>
                  <a:gd name="connsiteX16" fmla="*/ 35136 w 70439"/>
                  <a:gd name="connsiteY16" fmla="*/ 54899 h 136071"/>
                  <a:gd name="connsiteX17" fmla="*/ 52028 w 70439"/>
                  <a:gd name="connsiteY17" fmla="*/ 28209 h 136071"/>
                  <a:gd name="connsiteX18" fmla="*/ 35136 w 70439"/>
                  <a:gd name="connsiteY18" fmla="*/ 20608 h 136071"/>
                  <a:gd name="connsiteX19" fmla="*/ 18243 w 70439"/>
                  <a:gd name="connsiteY19" fmla="*/ 47128 h 136071"/>
                  <a:gd name="connsiteX20" fmla="*/ 35136 w 70439"/>
                  <a:gd name="connsiteY20" fmla="*/ 54899 h 13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0439" h="136071">
                    <a:moveTo>
                      <a:pt x="19933" y="72805"/>
                    </a:moveTo>
                    <a:lnTo>
                      <a:pt x="19933" y="72805"/>
                    </a:lnTo>
                    <a:cubicBezTo>
                      <a:pt x="15034" y="74662"/>
                      <a:pt x="3885" y="72805"/>
                      <a:pt x="3885" y="55913"/>
                    </a:cubicBezTo>
                    <a:cubicBezTo>
                      <a:pt x="4916" y="34780"/>
                      <a:pt x="16706" y="15642"/>
                      <a:pt x="35136" y="5236"/>
                    </a:cubicBezTo>
                    <a:cubicBezTo>
                      <a:pt x="54562" y="-5913"/>
                      <a:pt x="66217" y="1689"/>
                      <a:pt x="66217" y="19088"/>
                    </a:cubicBezTo>
                    <a:cubicBezTo>
                      <a:pt x="66031" y="32787"/>
                      <a:pt x="60305" y="45828"/>
                      <a:pt x="50339" y="55237"/>
                    </a:cubicBezTo>
                    <a:lnTo>
                      <a:pt x="50339" y="55237"/>
                    </a:lnTo>
                    <a:cubicBezTo>
                      <a:pt x="59629" y="52196"/>
                      <a:pt x="70440" y="55237"/>
                      <a:pt x="70440" y="73987"/>
                    </a:cubicBezTo>
                    <a:cubicBezTo>
                      <a:pt x="69173" y="97315"/>
                      <a:pt x="55947" y="118329"/>
                      <a:pt x="35473" y="129562"/>
                    </a:cubicBezTo>
                    <a:cubicBezTo>
                      <a:pt x="13007" y="142569"/>
                      <a:pt x="0" y="135305"/>
                      <a:pt x="0" y="114697"/>
                    </a:cubicBezTo>
                    <a:cubicBezTo>
                      <a:pt x="304" y="98514"/>
                      <a:pt x="7568" y="83244"/>
                      <a:pt x="19933" y="72805"/>
                    </a:cubicBezTo>
                    <a:close/>
                    <a:moveTo>
                      <a:pt x="35136" y="112670"/>
                    </a:moveTo>
                    <a:cubicBezTo>
                      <a:pt x="46419" y="106555"/>
                      <a:pt x="53616" y="94916"/>
                      <a:pt x="54055" y="82095"/>
                    </a:cubicBezTo>
                    <a:cubicBezTo>
                      <a:pt x="54055" y="69595"/>
                      <a:pt x="46453" y="67399"/>
                      <a:pt x="35136" y="73987"/>
                    </a:cubicBezTo>
                    <a:cubicBezTo>
                      <a:pt x="23869" y="79882"/>
                      <a:pt x="16588" y="91352"/>
                      <a:pt x="16048" y="104055"/>
                    </a:cubicBezTo>
                    <a:cubicBezTo>
                      <a:pt x="16048" y="116724"/>
                      <a:pt x="23987" y="119089"/>
                      <a:pt x="35136" y="112670"/>
                    </a:cubicBezTo>
                    <a:close/>
                    <a:moveTo>
                      <a:pt x="35136" y="54899"/>
                    </a:moveTo>
                    <a:cubicBezTo>
                      <a:pt x="45034" y="49561"/>
                      <a:pt x="51436" y="39443"/>
                      <a:pt x="52028" y="28209"/>
                    </a:cubicBezTo>
                    <a:cubicBezTo>
                      <a:pt x="52028" y="17736"/>
                      <a:pt x="45440" y="14865"/>
                      <a:pt x="35136" y="20608"/>
                    </a:cubicBezTo>
                    <a:cubicBezTo>
                      <a:pt x="25220" y="25845"/>
                      <a:pt x="18801" y="35929"/>
                      <a:pt x="18243" y="47128"/>
                    </a:cubicBezTo>
                    <a:cubicBezTo>
                      <a:pt x="18581" y="58277"/>
                      <a:pt x="25676" y="60305"/>
                      <a:pt x="35136" y="54899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8" name="Forma Livre: Forma 4187">
                <a:extLst>
                  <a:ext uri="{FF2B5EF4-FFF2-40B4-BE49-F238E27FC236}">
                    <a16:creationId xmlns:a16="http://schemas.microsoft.com/office/drawing/2014/main" id="{0D361A8A-4746-AF9A-65C7-8DC2C1D513F3}"/>
                  </a:ext>
                </a:extLst>
              </p:cNvPr>
              <p:cNvSpPr/>
              <p:nvPr/>
            </p:nvSpPr>
            <p:spPr>
              <a:xfrm>
                <a:off x="12631289" y="4519090"/>
                <a:ext cx="70946" cy="139619"/>
              </a:xfrm>
              <a:custGeom>
                <a:avLst/>
                <a:gdLst>
                  <a:gd name="connsiteX0" fmla="*/ 47467 w 70946"/>
                  <a:gd name="connsiteY0" fmla="*/ 71207 h 139619"/>
                  <a:gd name="connsiteX1" fmla="*/ 30575 w 70946"/>
                  <a:gd name="connsiteY1" fmla="*/ 88944 h 139619"/>
                  <a:gd name="connsiteX2" fmla="*/ 0 w 70946"/>
                  <a:gd name="connsiteY2" fmla="*/ 67659 h 139619"/>
                  <a:gd name="connsiteX3" fmla="*/ 35473 w 70946"/>
                  <a:gd name="connsiteY3" fmla="*/ 5328 h 139619"/>
                  <a:gd name="connsiteX4" fmla="*/ 70946 w 70946"/>
                  <a:gd name="connsiteY4" fmla="*/ 28301 h 139619"/>
                  <a:gd name="connsiteX5" fmla="*/ 52703 w 70946"/>
                  <a:gd name="connsiteY5" fmla="*/ 89619 h 139619"/>
                  <a:gd name="connsiteX6" fmla="*/ 34122 w 70946"/>
                  <a:gd name="connsiteY6" fmla="*/ 128809 h 139619"/>
                  <a:gd name="connsiteX7" fmla="*/ 15203 w 70946"/>
                  <a:gd name="connsiteY7" fmla="*/ 139620 h 139619"/>
                  <a:gd name="connsiteX8" fmla="*/ 47804 w 70946"/>
                  <a:gd name="connsiteY8" fmla="*/ 72052 h 139619"/>
                  <a:gd name="connsiteX9" fmla="*/ 16216 w 70946"/>
                  <a:gd name="connsiteY9" fmla="*/ 59213 h 139619"/>
                  <a:gd name="connsiteX10" fmla="*/ 35473 w 70946"/>
                  <a:gd name="connsiteY10" fmla="*/ 70700 h 139619"/>
                  <a:gd name="connsiteX11" fmla="*/ 54561 w 70946"/>
                  <a:gd name="connsiteY11" fmla="*/ 36916 h 139619"/>
                  <a:gd name="connsiteX12" fmla="*/ 35473 w 70946"/>
                  <a:gd name="connsiteY12" fmla="*/ 25092 h 139619"/>
                  <a:gd name="connsiteX13" fmla="*/ 16216 w 70946"/>
                  <a:gd name="connsiteY13" fmla="*/ 58538 h 139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946" h="139619">
                    <a:moveTo>
                      <a:pt x="47467" y="71207"/>
                    </a:moveTo>
                    <a:cubicBezTo>
                      <a:pt x="43767" y="78707"/>
                      <a:pt x="37872" y="84889"/>
                      <a:pt x="30575" y="88944"/>
                    </a:cubicBezTo>
                    <a:cubicBezTo>
                      <a:pt x="12162" y="99585"/>
                      <a:pt x="0" y="88944"/>
                      <a:pt x="0" y="67659"/>
                    </a:cubicBezTo>
                    <a:cubicBezTo>
                      <a:pt x="608" y="42237"/>
                      <a:pt x="13936" y="18825"/>
                      <a:pt x="35473" y="5328"/>
                    </a:cubicBezTo>
                    <a:cubicBezTo>
                      <a:pt x="54899" y="-5821"/>
                      <a:pt x="70946" y="-78"/>
                      <a:pt x="70946" y="28301"/>
                    </a:cubicBezTo>
                    <a:cubicBezTo>
                      <a:pt x="69612" y="49872"/>
                      <a:pt x="63379" y="70835"/>
                      <a:pt x="52703" y="89619"/>
                    </a:cubicBezTo>
                    <a:lnTo>
                      <a:pt x="34122" y="128809"/>
                    </a:lnTo>
                    <a:lnTo>
                      <a:pt x="15203" y="139620"/>
                    </a:lnTo>
                    <a:lnTo>
                      <a:pt x="47804" y="72052"/>
                    </a:lnTo>
                    <a:close/>
                    <a:moveTo>
                      <a:pt x="16216" y="59213"/>
                    </a:moveTo>
                    <a:cubicBezTo>
                      <a:pt x="16216" y="76105"/>
                      <a:pt x="24831" y="76105"/>
                      <a:pt x="35473" y="70700"/>
                    </a:cubicBezTo>
                    <a:cubicBezTo>
                      <a:pt x="47433" y="63673"/>
                      <a:pt x="54713" y="50784"/>
                      <a:pt x="54561" y="36916"/>
                    </a:cubicBezTo>
                    <a:cubicBezTo>
                      <a:pt x="54561" y="21037"/>
                      <a:pt x="45946" y="18841"/>
                      <a:pt x="35473" y="25092"/>
                    </a:cubicBezTo>
                    <a:cubicBezTo>
                      <a:pt x="23547" y="32017"/>
                      <a:pt x="16216" y="44754"/>
                      <a:pt x="16216" y="58538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89" name="Forma Livre: Forma 4188">
                <a:extLst>
                  <a:ext uri="{FF2B5EF4-FFF2-40B4-BE49-F238E27FC236}">
                    <a16:creationId xmlns:a16="http://schemas.microsoft.com/office/drawing/2014/main" id="{44BDC96B-0910-B437-DE7F-1C3D06A322B8}"/>
                  </a:ext>
                </a:extLst>
              </p:cNvPr>
              <p:cNvSpPr/>
              <p:nvPr/>
            </p:nvSpPr>
            <p:spPr>
              <a:xfrm>
                <a:off x="11568440" y="5444022"/>
                <a:ext cx="62669" cy="155575"/>
              </a:xfrm>
              <a:custGeom>
                <a:avLst/>
                <a:gdLst>
                  <a:gd name="connsiteX0" fmla="*/ 62670 w 62669"/>
                  <a:gd name="connsiteY0" fmla="*/ 41385 h 155575"/>
                  <a:gd name="connsiteX1" fmla="*/ 39359 w 62669"/>
                  <a:gd name="connsiteY1" fmla="*/ 54899 h 155575"/>
                  <a:gd name="connsiteX2" fmla="*/ 39359 w 62669"/>
                  <a:gd name="connsiteY2" fmla="*/ 90373 h 155575"/>
                  <a:gd name="connsiteX3" fmla="*/ 23480 w 62669"/>
                  <a:gd name="connsiteY3" fmla="*/ 99494 h 155575"/>
                  <a:gd name="connsiteX4" fmla="*/ 23480 w 62669"/>
                  <a:gd name="connsiteY4" fmla="*/ 64021 h 155575"/>
                  <a:gd name="connsiteX5" fmla="*/ 0 w 62669"/>
                  <a:gd name="connsiteY5" fmla="*/ 77704 h 155575"/>
                  <a:gd name="connsiteX6" fmla="*/ 0 w 62669"/>
                  <a:gd name="connsiteY6" fmla="*/ 57940 h 155575"/>
                  <a:gd name="connsiteX7" fmla="*/ 23480 w 62669"/>
                  <a:gd name="connsiteY7" fmla="*/ 44257 h 155575"/>
                  <a:gd name="connsiteX8" fmla="*/ 23480 w 62669"/>
                  <a:gd name="connsiteY8" fmla="*/ 9121 h 155575"/>
                  <a:gd name="connsiteX9" fmla="*/ 39359 w 62669"/>
                  <a:gd name="connsiteY9" fmla="*/ 0 h 155575"/>
                  <a:gd name="connsiteX10" fmla="*/ 39359 w 62669"/>
                  <a:gd name="connsiteY10" fmla="*/ 35135 h 155575"/>
                  <a:gd name="connsiteX11" fmla="*/ 62670 w 62669"/>
                  <a:gd name="connsiteY11" fmla="*/ 21622 h 155575"/>
                  <a:gd name="connsiteX12" fmla="*/ 62670 w 62669"/>
                  <a:gd name="connsiteY12" fmla="*/ 99663 h 155575"/>
                  <a:gd name="connsiteX13" fmla="*/ 62670 w 62669"/>
                  <a:gd name="connsiteY13" fmla="*/ 119427 h 155575"/>
                  <a:gd name="connsiteX14" fmla="*/ 0 w 62669"/>
                  <a:gd name="connsiteY14" fmla="*/ 155576 h 155575"/>
                  <a:gd name="connsiteX15" fmla="*/ 0 w 62669"/>
                  <a:gd name="connsiteY15" fmla="*/ 135812 h 15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2669" h="155575">
                    <a:moveTo>
                      <a:pt x="62670" y="41385"/>
                    </a:moveTo>
                    <a:lnTo>
                      <a:pt x="39359" y="54899"/>
                    </a:lnTo>
                    <a:lnTo>
                      <a:pt x="39359" y="90373"/>
                    </a:lnTo>
                    <a:lnTo>
                      <a:pt x="23480" y="99494"/>
                    </a:lnTo>
                    <a:lnTo>
                      <a:pt x="23480" y="64021"/>
                    </a:lnTo>
                    <a:lnTo>
                      <a:pt x="0" y="77704"/>
                    </a:lnTo>
                    <a:lnTo>
                      <a:pt x="0" y="57940"/>
                    </a:lnTo>
                    <a:lnTo>
                      <a:pt x="23480" y="44257"/>
                    </a:lnTo>
                    <a:lnTo>
                      <a:pt x="23480" y="9121"/>
                    </a:lnTo>
                    <a:lnTo>
                      <a:pt x="39359" y="0"/>
                    </a:lnTo>
                    <a:lnTo>
                      <a:pt x="39359" y="35135"/>
                    </a:lnTo>
                    <a:lnTo>
                      <a:pt x="62670" y="21622"/>
                    </a:lnTo>
                    <a:close/>
                    <a:moveTo>
                      <a:pt x="62670" y="99663"/>
                    </a:moveTo>
                    <a:lnTo>
                      <a:pt x="62670" y="119427"/>
                    </a:lnTo>
                    <a:lnTo>
                      <a:pt x="0" y="155576"/>
                    </a:lnTo>
                    <a:lnTo>
                      <a:pt x="0" y="135812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0" name="Forma Livre: Forma 4189">
                <a:extLst>
                  <a:ext uri="{FF2B5EF4-FFF2-40B4-BE49-F238E27FC236}">
                    <a16:creationId xmlns:a16="http://schemas.microsoft.com/office/drawing/2014/main" id="{256A24ED-6855-D608-0AFF-A433F791A91E}"/>
                  </a:ext>
                </a:extLst>
              </p:cNvPr>
              <p:cNvSpPr/>
              <p:nvPr/>
            </p:nvSpPr>
            <p:spPr>
              <a:xfrm>
                <a:off x="12096486" y="5145030"/>
                <a:ext cx="73311" cy="135661"/>
              </a:xfrm>
              <a:custGeom>
                <a:avLst/>
                <a:gdLst>
                  <a:gd name="connsiteX0" fmla="*/ 73311 w 73311"/>
                  <a:gd name="connsiteY0" fmla="*/ 47131 h 135661"/>
                  <a:gd name="connsiteX1" fmla="*/ 36825 w 73311"/>
                  <a:gd name="connsiteY1" fmla="*/ 130747 h 135661"/>
                  <a:gd name="connsiteX2" fmla="*/ 0 w 73311"/>
                  <a:gd name="connsiteY2" fmla="*/ 89530 h 135661"/>
                  <a:gd name="connsiteX3" fmla="*/ 36825 w 73311"/>
                  <a:gd name="connsiteY3" fmla="*/ 5070 h 135661"/>
                  <a:gd name="connsiteX4" fmla="*/ 73311 w 73311"/>
                  <a:gd name="connsiteY4" fmla="*/ 47131 h 135661"/>
                  <a:gd name="connsiteX5" fmla="*/ 16892 w 73311"/>
                  <a:gd name="connsiteY5" fmla="*/ 79733 h 135661"/>
                  <a:gd name="connsiteX6" fmla="*/ 36825 w 73311"/>
                  <a:gd name="connsiteY6" fmla="*/ 110138 h 135661"/>
                  <a:gd name="connsiteX7" fmla="*/ 56419 w 73311"/>
                  <a:gd name="connsiteY7" fmla="*/ 57604 h 135661"/>
                  <a:gd name="connsiteX8" fmla="*/ 36825 w 73311"/>
                  <a:gd name="connsiteY8" fmla="*/ 27030 h 135661"/>
                  <a:gd name="connsiteX9" fmla="*/ 17061 w 73311"/>
                  <a:gd name="connsiteY9" fmla="*/ 79733 h 135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311" h="135661">
                    <a:moveTo>
                      <a:pt x="73311" y="47131"/>
                    </a:moveTo>
                    <a:cubicBezTo>
                      <a:pt x="73311" y="88348"/>
                      <a:pt x="59460" y="117571"/>
                      <a:pt x="36825" y="130747"/>
                    </a:cubicBezTo>
                    <a:cubicBezTo>
                      <a:pt x="14189" y="143922"/>
                      <a:pt x="0" y="130747"/>
                      <a:pt x="0" y="89530"/>
                    </a:cubicBezTo>
                    <a:cubicBezTo>
                      <a:pt x="0" y="48314"/>
                      <a:pt x="13851" y="18921"/>
                      <a:pt x="36825" y="5070"/>
                    </a:cubicBezTo>
                    <a:cubicBezTo>
                      <a:pt x="59798" y="-8782"/>
                      <a:pt x="73311" y="5914"/>
                      <a:pt x="73311" y="47131"/>
                    </a:cubicBezTo>
                    <a:close/>
                    <a:moveTo>
                      <a:pt x="16892" y="79733"/>
                    </a:moveTo>
                    <a:cubicBezTo>
                      <a:pt x="16892" y="108111"/>
                      <a:pt x="23142" y="118077"/>
                      <a:pt x="36825" y="110138"/>
                    </a:cubicBezTo>
                    <a:cubicBezTo>
                      <a:pt x="50507" y="102199"/>
                      <a:pt x="56419" y="85307"/>
                      <a:pt x="56419" y="57604"/>
                    </a:cubicBezTo>
                    <a:cubicBezTo>
                      <a:pt x="56419" y="29901"/>
                      <a:pt x="50338" y="19259"/>
                      <a:pt x="36825" y="27030"/>
                    </a:cubicBezTo>
                    <a:cubicBezTo>
                      <a:pt x="23311" y="34800"/>
                      <a:pt x="17061" y="51185"/>
                      <a:pt x="17061" y="79733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1" name="Forma Livre: Forma 4190">
                <a:extLst>
                  <a:ext uri="{FF2B5EF4-FFF2-40B4-BE49-F238E27FC236}">
                    <a16:creationId xmlns:a16="http://schemas.microsoft.com/office/drawing/2014/main" id="{5FD3213A-343C-33A6-0680-168BEC97D994}"/>
                  </a:ext>
                </a:extLst>
              </p:cNvPr>
              <p:cNvSpPr/>
              <p:nvPr/>
            </p:nvSpPr>
            <p:spPr>
              <a:xfrm>
                <a:off x="12656289" y="4940277"/>
                <a:ext cx="20779" cy="28725"/>
              </a:xfrm>
              <a:custGeom>
                <a:avLst/>
                <a:gdLst>
                  <a:gd name="connsiteX0" fmla="*/ 0 w 20779"/>
                  <a:gd name="connsiteY0" fmla="*/ 20295 h 28725"/>
                  <a:gd name="connsiteX1" fmla="*/ 10473 w 20779"/>
                  <a:gd name="connsiteY1" fmla="*/ 1544 h 28725"/>
                  <a:gd name="connsiteX2" fmla="*/ 20777 w 20779"/>
                  <a:gd name="connsiteY2" fmla="*/ 8301 h 28725"/>
                  <a:gd name="connsiteX3" fmla="*/ 10473 w 20779"/>
                  <a:gd name="connsiteY3" fmla="*/ 27052 h 28725"/>
                  <a:gd name="connsiteX4" fmla="*/ 0 w 20779"/>
                  <a:gd name="connsiteY4" fmla="*/ 20295 h 28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79" h="28725">
                    <a:moveTo>
                      <a:pt x="0" y="20295"/>
                    </a:moveTo>
                    <a:cubicBezTo>
                      <a:pt x="-17" y="12643"/>
                      <a:pt x="3953" y="5548"/>
                      <a:pt x="10473" y="1544"/>
                    </a:cubicBezTo>
                    <a:cubicBezTo>
                      <a:pt x="17230" y="-2341"/>
                      <a:pt x="20777" y="1544"/>
                      <a:pt x="20777" y="8301"/>
                    </a:cubicBezTo>
                    <a:cubicBezTo>
                      <a:pt x="20896" y="15936"/>
                      <a:pt x="16976" y="23065"/>
                      <a:pt x="10473" y="27052"/>
                    </a:cubicBezTo>
                    <a:cubicBezTo>
                      <a:pt x="3378" y="31105"/>
                      <a:pt x="0" y="27389"/>
                      <a:pt x="0" y="20295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2" name="Forma Livre: Forma 4191">
                <a:extLst>
                  <a:ext uri="{FF2B5EF4-FFF2-40B4-BE49-F238E27FC236}">
                    <a16:creationId xmlns:a16="http://schemas.microsoft.com/office/drawing/2014/main" id="{BFD16C31-091C-0065-F6AD-A61E74F54C80}"/>
                  </a:ext>
                </a:extLst>
              </p:cNvPr>
              <p:cNvSpPr/>
              <p:nvPr/>
            </p:nvSpPr>
            <p:spPr>
              <a:xfrm>
                <a:off x="12607978" y="3515713"/>
                <a:ext cx="117737" cy="204849"/>
              </a:xfrm>
              <a:custGeom>
                <a:avLst/>
                <a:gdLst>
                  <a:gd name="connsiteX0" fmla="*/ 23987 w 117737"/>
                  <a:gd name="connsiteY0" fmla="*/ 45520 h 204849"/>
                  <a:gd name="connsiteX1" fmla="*/ 34291 w 117737"/>
                  <a:gd name="connsiteY1" fmla="*/ 41972 h 204849"/>
                  <a:gd name="connsiteX2" fmla="*/ 41723 w 117737"/>
                  <a:gd name="connsiteY2" fmla="*/ 43831 h 204849"/>
                  <a:gd name="connsiteX3" fmla="*/ 46115 w 117737"/>
                  <a:gd name="connsiteY3" fmla="*/ 49743 h 204849"/>
                  <a:gd name="connsiteX4" fmla="*/ 47973 w 117737"/>
                  <a:gd name="connsiteY4" fmla="*/ 58527 h 204849"/>
                  <a:gd name="connsiteX5" fmla="*/ 47973 w 117737"/>
                  <a:gd name="connsiteY5" fmla="*/ 70182 h 204849"/>
                  <a:gd name="connsiteX6" fmla="*/ 47973 w 117737"/>
                  <a:gd name="connsiteY6" fmla="*/ 82344 h 204849"/>
                  <a:gd name="connsiteX7" fmla="*/ 46115 w 117737"/>
                  <a:gd name="connsiteY7" fmla="*/ 93155 h 204849"/>
                  <a:gd name="connsiteX8" fmla="*/ 41723 w 117737"/>
                  <a:gd name="connsiteY8" fmla="*/ 104304 h 204849"/>
                  <a:gd name="connsiteX9" fmla="*/ 34291 w 117737"/>
                  <a:gd name="connsiteY9" fmla="*/ 114608 h 204849"/>
                  <a:gd name="connsiteX10" fmla="*/ 23987 w 117737"/>
                  <a:gd name="connsiteY10" fmla="*/ 122886 h 204849"/>
                  <a:gd name="connsiteX11" fmla="*/ 13683 w 117737"/>
                  <a:gd name="connsiteY11" fmla="*/ 126602 h 204849"/>
                  <a:gd name="connsiteX12" fmla="*/ 6419 w 117737"/>
                  <a:gd name="connsiteY12" fmla="*/ 124744 h 204849"/>
                  <a:gd name="connsiteX13" fmla="*/ 1858 w 117737"/>
                  <a:gd name="connsiteY13" fmla="*/ 118831 h 204849"/>
                  <a:gd name="connsiteX14" fmla="*/ 0 w 117737"/>
                  <a:gd name="connsiteY14" fmla="*/ 110047 h 204849"/>
                  <a:gd name="connsiteX15" fmla="*/ 0 w 117737"/>
                  <a:gd name="connsiteY15" fmla="*/ 98392 h 204849"/>
                  <a:gd name="connsiteX16" fmla="*/ 0 w 117737"/>
                  <a:gd name="connsiteY16" fmla="*/ 86230 h 204849"/>
                  <a:gd name="connsiteX17" fmla="*/ 1858 w 117737"/>
                  <a:gd name="connsiteY17" fmla="*/ 75419 h 204849"/>
                  <a:gd name="connsiteX18" fmla="*/ 6419 w 117737"/>
                  <a:gd name="connsiteY18" fmla="*/ 64101 h 204849"/>
                  <a:gd name="connsiteX19" fmla="*/ 13683 w 117737"/>
                  <a:gd name="connsiteY19" fmla="*/ 53797 h 204849"/>
                  <a:gd name="connsiteX20" fmla="*/ 23987 w 117737"/>
                  <a:gd name="connsiteY20" fmla="*/ 45520 h 204849"/>
                  <a:gd name="connsiteX21" fmla="*/ 88683 w 117737"/>
                  <a:gd name="connsiteY21" fmla="*/ 13425 h 204849"/>
                  <a:gd name="connsiteX22" fmla="*/ 91048 w 117737"/>
                  <a:gd name="connsiteY22" fmla="*/ 9033 h 204849"/>
                  <a:gd name="connsiteX23" fmla="*/ 94427 w 117737"/>
                  <a:gd name="connsiteY23" fmla="*/ 5993 h 204849"/>
                  <a:gd name="connsiteX24" fmla="*/ 104055 w 117737"/>
                  <a:gd name="connsiteY24" fmla="*/ 418 h 204849"/>
                  <a:gd name="connsiteX25" fmla="*/ 106927 w 117737"/>
                  <a:gd name="connsiteY25" fmla="*/ 418 h 204849"/>
                  <a:gd name="connsiteX26" fmla="*/ 107940 w 117737"/>
                  <a:gd name="connsiteY26" fmla="*/ 2952 h 204849"/>
                  <a:gd name="connsiteX27" fmla="*/ 107940 w 117737"/>
                  <a:gd name="connsiteY27" fmla="*/ 4134 h 204849"/>
                  <a:gd name="connsiteX28" fmla="*/ 107940 w 117737"/>
                  <a:gd name="connsiteY28" fmla="*/ 5655 h 204849"/>
                  <a:gd name="connsiteX29" fmla="*/ 28379 w 117737"/>
                  <a:gd name="connsiteY29" fmla="*/ 191467 h 204849"/>
                  <a:gd name="connsiteX30" fmla="*/ 26014 w 117737"/>
                  <a:gd name="connsiteY30" fmla="*/ 195690 h 204849"/>
                  <a:gd name="connsiteX31" fmla="*/ 22635 w 117737"/>
                  <a:gd name="connsiteY31" fmla="*/ 198900 h 204849"/>
                  <a:gd name="connsiteX32" fmla="*/ 13007 w 117737"/>
                  <a:gd name="connsiteY32" fmla="*/ 204474 h 204849"/>
                  <a:gd name="connsiteX33" fmla="*/ 10135 w 117737"/>
                  <a:gd name="connsiteY33" fmla="*/ 204474 h 204849"/>
                  <a:gd name="connsiteX34" fmla="*/ 9122 w 117737"/>
                  <a:gd name="connsiteY34" fmla="*/ 202109 h 204849"/>
                  <a:gd name="connsiteX35" fmla="*/ 9122 w 117737"/>
                  <a:gd name="connsiteY35" fmla="*/ 200927 h 204849"/>
                  <a:gd name="connsiteX36" fmla="*/ 9122 w 117737"/>
                  <a:gd name="connsiteY36" fmla="*/ 199238 h 204849"/>
                  <a:gd name="connsiteX37" fmla="*/ 32602 w 117737"/>
                  <a:gd name="connsiteY37" fmla="*/ 89101 h 204849"/>
                  <a:gd name="connsiteX38" fmla="*/ 32602 w 117737"/>
                  <a:gd name="connsiteY38" fmla="*/ 84878 h 204849"/>
                  <a:gd name="connsiteX39" fmla="*/ 32602 w 117737"/>
                  <a:gd name="connsiteY39" fmla="*/ 73392 h 204849"/>
                  <a:gd name="connsiteX40" fmla="*/ 32602 w 117737"/>
                  <a:gd name="connsiteY40" fmla="*/ 69338 h 204849"/>
                  <a:gd name="connsiteX41" fmla="*/ 30406 w 117737"/>
                  <a:gd name="connsiteY41" fmla="*/ 63257 h 204849"/>
                  <a:gd name="connsiteX42" fmla="*/ 23987 w 117737"/>
                  <a:gd name="connsiteY42" fmla="*/ 63257 h 204849"/>
                  <a:gd name="connsiteX43" fmla="*/ 17568 w 117737"/>
                  <a:gd name="connsiteY43" fmla="*/ 70013 h 204849"/>
                  <a:gd name="connsiteX44" fmla="*/ 15541 w 117737"/>
                  <a:gd name="connsiteY44" fmla="*/ 78628 h 204849"/>
                  <a:gd name="connsiteX45" fmla="*/ 15541 w 117737"/>
                  <a:gd name="connsiteY45" fmla="*/ 82851 h 204849"/>
                  <a:gd name="connsiteX46" fmla="*/ 15541 w 117737"/>
                  <a:gd name="connsiteY46" fmla="*/ 94338 h 204849"/>
                  <a:gd name="connsiteX47" fmla="*/ 15541 w 117737"/>
                  <a:gd name="connsiteY47" fmla="*/ 98392 h 204849"/>
                  <a:gd name="connsiteX48" fmla="*/ 17568 w 117737"/>
                  <a:gd name="connsiteY48" fmla="*/ 104473 h 204849"/>
                  <a:gd name="connsiteX49" fmla="*/ 23987 w 117737"/>
                  <a:gd name="connsiteY49" fmla="*/ 103629 h 204849"/>
                  <a:gd name="connsiteX50" fmla="*/ 30406 w 117737"/>
                  <a:gd name="connsiteY50" fmla="*/ 97041 h 204849"/>
                  <a:gd name="connsiteX51" fmla="*/ 32602 w 117737"/>
                  <a:gd name="connsiteY51" fmla="*/ 89101 h 204849"/>
                  <a:gd name="connsiteX52" fmla="*/ 93751 w 117737"/>
                  <a:gd name="connsiteY52" fmla="*/ 80655 h 204849"/>
                  <a:gd name="connsiteX53" fmla="*/ 104055 w 117737"/>
                  <a:gd name="connsiteY53" fmla="*/ 77108 h 204849"/>
                  <a:gd name="connsiteX54" fmla="*/ 111488 w 117737"/>
                  <a:gd name="connsiteY54" fmla="*/ 78966 h 204849"/>
                  <a:gd name="connsiteX55" fmla="*/ 115879 w 117737"/>
                  <a:gd name="connsiteY55" fmla="*/ 84878 h 204849"/>
                  <a:gd name="connsiteX56" fmla="*/ 117738 w 117737"/>
                  <a:gd name="connsiteY56" fmla="*/ 93662 h 204849"/>
                  <a:gd name="connsiteX57" fmla="*/ 117738 w 117737"/>
                  <a:gd name="connsiteY57" fmla="*/ 105318 h 204849"/>
                  <a:gd name="connsiteX58" fmla="*/ 117738 w 117737"/>
                  <a:gd name="connsiteY58" fmla="*/ 117480 h 204849"/>
                  <a:gd name="connsiteX59" fmla="*/ 115879 w 117737"/>
                  <a:gd name="connsiteY59" fmla="*/ 128291 h 204849"/>
                  <a:gd name="connsiteX60" fmla="*/ 111488 w 117737"/>
                  <a:gd name="connsiteY60" fmla="*/ 139440 h 204849"/>
                  <a:gd name="connsiteX61" fmla="*/ 104055 w 117737"/>
                  <a:gd name="connsiteY61" fmla="*/ 149744 h 204849"/>
                  <a:gd name="connsiteX62" fmla="*/ 93751 w 117737"/>
                  <a:gd name="connsiteY62" fmla="*/ 158021 h 204849"/>
                  <a:gd name="connsiteX63" fmla="*/ 83447 w 117737"/>
                  <a:gd name="connsiteY63" fmla="*/ 161568 h 204849"/>
                  <a:gd name="connsiteX64" fmla="*/ 76183 w 117737"/>
                  <a:gd name="connsiteY64" fmla="*/ 159879 h 204849"/>
                  <a:gd name="connsiteX65" fmla="*/ 71622 w 117737"/>
                  <a:gd name="connsiteY65" fmla="*/ 153967 h 204849"/>
                  <a:gd name="connsiteX66" fmla="*/ 69764 w 117737"/>
                  <a:gd name="connsiteY66" fmla="*/ 145183 h 204849"/>
                  <a:gd name="connsiteX67" fmla="*/ 69764 w 117737"/>
                  <a:gd name="connsiteY67" fmla="*/ 133527 h 204849"/>
                  <a:gd name="connsiteX68" fmla="*/ 69764 w 117737"/>
                  <a:gd name="connsiteY68" fmla="*/ 121365 h 204849"/>
                  <a:gd name="connsiteX69" fmla="*/ 71622 w 117737"/>
                  <a:gd name="connsiteY69" fmla="*/ 110554 h 204849"/>
                  <a:gd name="connsiteX70" fmla="*/ 76183 w 117737"/>
                  <a:gd name="connsiteY70" fmla="*/ 99237 h 204849"/>
                  <a:gd name="connsiteX71" fmla="*/ 83447 w 117737"/>
                  <a:gd name="connsiteY71" fmla="*/ 88932 h 204849"/>
                  <a:gd name="connsiteX72" fmla="*/ 93751 w 117737"/>
                  <a:gd name="connsiteY72" fmla="*/ 80655 h 204849"/>
                  <a:gd name="connsiteX73" fmla="*/ 102366 w 117737"/>
                  <a:gd name="connsiteY73" fmla="*/ 124237 h 204849"/>
                  <a:gd name="connsiteX74" fmla="*/ 102366 w 117737"/>
                  <a:gd name="connsiteY74" fmla="*/ 120014 h 204849"/>
                  <a:gd name="connsiteX75" fmla="*/ 102366 w 117737"/>
                  <a:gd name="connsiteY75" fmla="*/ 108527 h 204849"/>
                  <a:gd name="connsiteX76" fmla="*/ 102366 w 117737"/>
                  <a:gd name="connsiteY76" fmla="*/ 104473 h 204849"/>
                  <a:gd name="connsiteX77" fmla="*/ 100170 w 117737"/>
                  <a:gd name="connsiteY77" fmla="*/ 98392 h 204849"/>
                  <a:gd name="connsiteX78" fmla="*/ 93751 w 117737"/>
                  <a:gd name="connsiteY78" fmla="*/ 98392 h 204849"/>
                  <a:gd name="connsiteX79" fmla="*/ 87332 w 117737"/>
                  <a:gd name="connsiteY79" fmla="*/ 105149 h 204849"/>
                  <a:gd name="connsiteX80" fmla="*/ 85305 w 117737"/>
                  <a:gd name="connsiteY80" fmla="*/ 113595 h 204849"/>
                  <a:gd name="connsiteX81" fmla="*/ 85305 w 117737"/>
                  <a:gd name="connsiteY81" fmla="*/ 117818 h 204849"/>
                  <a:gd name="connsiteX82" fmla="*/ 85305 w 117737"/>
                  <a:gd name="connsiteY82" fmla="*/ 129474 h 204849"/>
                  <a:gd name="connsiteX83" fmla="*/ 85305 w 117737"/>
                  <a:gd name="connsiteY83" fmla="*/ 133359 h 204849"/>
                  <a:gd name="connsiteX84" fmla="*/ 87332 w 117737"/>
                  <a:gd name="connsiteY84" fmla="*/ 139440 h 204849"/>
                  <a:gd name="connsiteX85" fmla="*/ 93751 w 117737"/>
                  <a:gd name="connsiteY85" fmla="*/ 139440 h 204849"/>
                  <a:gd name="connsiteX86" fmla="*/ 100170 w 117737"/>
                  <a:gd name="connsiteY86" fmla="*/ 132852 h 204849"/>
                  <a:gd name="connsiteX87" fmla="*/ 102366 w 117737"/>
                  <a:gd name="connsiteY87" fmla="*/ 124237 h 20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117737" h="204849">
                    <a:moveTo>
                      <a:pt x="23987" y="45520"/>
                    </a:moveTo>
                    <a:cubicBezTo>
                      <a:pt x="27061" y="43476"/>
                      <a:pt x="30608" y="42243"/>
                      <a:pt x="34291" y="41972"/>
                    </a:cubicBezTo>
                    <a:cubicBezTo>
                      <a:pt x="36909" y="41736"/>
                      <a:pt x="39527" y="42395"/>
                      <a:pt x="41723" y="43831"/>
                    </a:cubicBezTo>
                    <a:cubicBezTo>
                      <a:pt x="43717" y="45351"/>
                      <a:pt x="45237" y="47395"/>
                      <a:pt x="46115" y="49743"/>
                    </a:cubicBezTo>
                    <a:cubicBezTo>
                      <a:pt x="47180" y="52564"/>
                      <a:pt x="47805" y="55520"/>
                      <a:pt x="47973" y="58527"/>
                    </a:cubicBezTo>
                    <a:cubicBezTo>
                      <a:pt x="47973" y="62074"/>
                      <a:pt x="47973" y="65959"/>
                      <a:pt x="47973" y="70182"/>
                    </a:cubicBezTo>
                    <a:cubicBezTo>
                      <a:pt x="47973" y="74405"/>
                      <a:pt x="47973" y="78459"/>
                      <a:pt x="47973" y="82344"/>
                    </a:cubicBezTo>
                    <a:cubicBezTo>
                      <a:pt x="47737" y="86010"/>
                      <a:pt x="47112" y="89625"/>
                      <a:pt x="46115" y="93155"/>
                    </a:cubicBezTo>
                    <a:cubicBezTo>
                      <a:pt x="45085" y="97024"/>
                      <a:pt x="43598" y="100774"/>
                      <a:pt x="41723" y="104304"/>
                    </a:cubicBezTo>
                    <a:cubicBezTo>
                      <a:pt x="39713" y="108054"/>
                      <a:pt x="37213" y="111517"/>
                      <a:pt x="34291" y="114608"/>
                    </a:cubicBezTo>
                    <a:cubicBezTo>
                      <a:pt x="31318" y="117902"/>
                      <a:pt x="27838" y="120690"/>
                      <a:pt x="23987" y="122886"/>
                    </a:cubicBezTo>
                    <a:cubicBezTo>
                      <a:pt x="20862" y="124862"/>
                      <a:pt x="17348" y="126129"/>
                      <a:pt x="13683" y="126602"/>
                    </a:cubicBezTo>
                    <a:cubicBezTo>
                      <a:pt x="11115" y="126804"/>
                      <a:pt x="8564" y="126163"/>
                      <a:pt x="6419" y="124744"/>
                    </a:cubicBezTo>
                    <a:cubicBezTo>
                      <a:pt x="4324" y="123291"/>
                      <a:pt x="2737" y="121213"/>
                      <a:pt x="1858" y="118831"/>
                    </a:cubicBezTo>
                    <a:cubicBezTo>
                      <a:pt x="794" y="116011"/>
                      <a:pt x="169" y="113054"/>
                      <a:pt x="0" y="110047"/>
                    </a:cubicBezTo>
                    <a:cubicBezTo>
                      <a:pt x="0" y="106500"/>
                      <a:pt x="0" y="102615"/>
                      <a:pt x="0" y="98392"/>
                    </a:cubicBezTo>
                    <a:cubicBezTo>
                      <a:pt x="0" y="94169"/>
                      <a:pt x="0" y="90115"/>
                      <a:pt x="0" y="86230"/>
                    </a:cubicBezTo>
                    <a:cubicBezTo>
                      <a:pt x="236" y="82564"/>
                      <a:pt x="861" y="78949"/>
                      <a:pt x="1858" y="75419"/>
                    </a:cubicBezTo>
                    <a:cubicBezTo>
                      <a:pt x="2905" y="71466"/>
                      <a:pt x="4443" y="67665"/>
                      <a:pt x="6419" y="64101"/>
                    </a:cubicBezTo>
                    <a:cubicBezTo>
                      <a:pt x="8480" y="60419"/>
                      <a:pt x="10912" y="56973"/>
                      <a:pt x="13683" y="53797"/>
                    </a:cubicBezTo>
                    <a:cubicBezTo>
                      <a:pt x="16655" y="50503"/>
                      <a:pt x="20135" y="47699"/>
                      <a:pt x="23987" y="45520"/>
                    </a:cubicBezTo>
                    <a:close/>
                    <a:moveTo>
                      <a:pt x="88683" y="13425"/>
                    </a:moveTo>
                    <a:cubicBezTo>
                      <a:pt x="89258" y="11854"/>
                      <a:pt x="90051" y="10367"/>
                      <a:pt x="91048" y="9033"/>
                    </a:cubicBezTo>
                    <a:cubicBezTo>
                      <a:pt x="91876" y="7732"/>
                      <a:pt x="93041" y="6685"/>
                      <a:pt x="94427" y="5993"/>
                    </a:cubicBezTo>
                    <a:lnTo>
                      <a:pt x="104055" y="418"/>
                    </a:lnTo>
                    <a:cubicBezTo>
                      <a:pt x="104934" y="-139"/>
                      <a:pt x="106048" y="-139"/>
                      <a:pt x="106927" y="418"/>
                    </a:cubicBezTo>
                    <a:cubicBezTo>
                      <a:pt x="106927" y="418"/>
                      <a:pt x="107940" y="1600"/>
                      <a:pt x="107940" y="2952"/>
                    </a:cubicBezTo>
                    <a:cubicBezTo>
                      <a:pt x="108008" y="3340"/>
                      <a:pt x="108008" y="3746"/>
                      <a:pt x="107940" y="4134"/>
                    </a:cubicBezTo>
                    <a:cubicBezTo>
                      <a:pt x="108092" y="4624"/>
                      <a:pt x="108092" y="5165"/>
                      <a:pt x="107940" y="5655"/>
                    </a:cubicBezTo>
                    <a:lnTo>
                      <a:pt x="28379" y="191467"/>
                    </a:lnTo>
                    <a:cubicBezTo>
                      <a:pt x="27771" y="192971"/>
                      <a:pt x="26977" y="194390"/>
                      <a:pt x="26014" y="195690"/>
                    </a:cubicBezTo>
                    <a:cubicBezTo>
                      <a:pt x="25152" y="197008"/>
                      <a:pt x="23987" y="198106"/>
                      <a:pt x="22635" y="198900"/>
                    </a:cubicBezTo>
                    <a:lnTo>
                      <a:pt x="13007" y="204474"/>
                    </a:lnTo>
                    <a:cubicBezTo>
                      <a:pt x="11824" y="204474"/>
                      <a:pt x="10811" y="205319"/>
                      <a:pt x="10135" y="204474"/>
                    </a:cubicBezTo>
                    <a:cubicBezTo>
                      <a:pt x="9460" y="203630"/>
                      <a:pt x="9122" y="203292"/>
                      <a:pt x="9122" y="202109"/>
                    </a:cubicBezTo>
                    <a:cubicBezTo>
                      <a:pt x="9037" y="201721"/>
                      <a:pt x="9037" y="201315"/>
                      <a:pt x="9122" y="200927"/>
                    </a:cubicBezTo>
                    <a:cubicBezTo>
                      <a:pt x="8970" y="200369"/>
                      <a:pt x="8970" y="199795"/>
                      <a:pt x="9122" y="199238"/>
                    </a:cubicBezTo>
                    <a:close/>
                    <a:moveTo>
                      <a:pt x="32602" y="89101"/>
                    </a:moveTo>
                    <a:cubicBezTo>
                      <a:pt x="32602" y="89101"/>
                      <a:pt x="32602" y="86737"/>
                      <a:pt x="32602" y="84878"/>
                    </a:cubicBezTo>
                    <a:lnTo>
                      <a:pt x="32602" y="73392"/>
                    </a:lnTo>
                    <a:cubicBezTo>
                      <a:pt x="32602" y="71534"/>
                      <a:pt x="32602" y="70182"/>
                      <a:pt x="32602" y="69338"/>
                    </a:cubicBezTo>
                    <a:cubicBezTo>
                      <a:pt x="32568" y="67125"/>
                      <a:pt x="31791" y="64979"/>
                      <a:pt x="30406" y="63257"/>
                    </a:cubicBezTo>
                    <a:cubicBezTo>
                      <a:pt x="29223" y="61905"/>
                      <a:pt x="27196" y="62243"/>
                      <a:pt x="23987" y="63257"/>
                    </a:cubicBezTo>
                    <a:cubicBezTo>
                      <a:pt x="21200" y="64794"/>
                      <a:pt x="18953" y="67158"/>
                      <a:pt x="17568" y="70013"/>
                    </a:cubicBezTo>
                    <a:cubicBezTo>
                      <a:pt x="16385" y="72733"/>
                      <a:pt x="15693" y="75655"/>
                      <a:pt x="15541" y="78628"/>
                    </a:cubicBezTo>
                    <a:cubicBezTo>
                      <a:pt x="15541" y="78628"/>
                      <a:pt x="15541" y="80824"/>
                      <a:pt x="15541" y="82851"/>
                    </a:cubicBezTo>
                    <a:lnTo>
                      <a:pt x="15541" y="94338"/>
                    </a:lnTo>
                    <a:cubicBezTo>
                      <a:pt x="15541" y="96196"/>
                      <a:pt x="15541" y="97548"/>
                      <a:pt x="15541" y="98392"/>
                    </a:cubicBezTo>
                    <a:cubicBezTo>
                      <a:pt x="15524" y="100588"/>
                      <a:pt x="16233" y="102716"/>
                      <a:pt x="17568" y="104473"/>
                    </a:cubicBezTo>
                    <a:cubicBezTo>
                      <a:pt x="18750" y="105656"/>
                      <a:pt x="20946" y="105487"/>
                      <a:pt x="23987" y="103629"/>
                    </a:cubicBezTo>
                    <a:cubicBezTo>
                      <a:pt x="26842" y="102260"/>
                      <a:pt x="29122" y="99929"/>
                      <a:pt x="30406" y="97041"/>
                    </a:cubicBezTo>
                    <a:cubicBezTo>
                      <a:pt x="31571" y="94541"/>
                      <a:pt x="32314" y="91855"/>
                      <a:pt x="32602" y="89101"/>
                    </a:cubicBezTo>
                    <a:close/>
                    <a:moveTo>
                      <a:pt x="93751" y="80655"/>
                    </a:moveTo>
                    <a:cubicBezTo>
                      <a:pt x="96825" y="78611"/>
                      <a:pt x="100372" y="77378"/>
                      <a:pt x="104055" y="77108"/>
                    </a:cubicBezTo>
                    <a:cubicBezTo>
                      <a:pt x="106673" y="76905"/>
                      <a:pt x="109275" y="77547"/>
                      <a:pt x="111488" y="78966"/>
                    </a:cubicBezTo>
                    <a:cubicBezTo>
                      <a:pt x="113481" y="80486"/>
                      <a:pt x="115001" y="82530"/>
                      <a:pt x="115879" y="84878"/>
                    </a:cubicBezTo>
                    <a:cubicBezTo>
                      <a:pt x="116944" y="87699"/>
                      <a:pt x="117569" y="90655"/>
                      <a:pt x="117738" y="93662"/>
                    </a:cubicBezTo>
                    <a:cubicBezTo>
                      <a:pt x="117738" y="97210"/>
                      <a:pt x="117738" y="101095"/>
                      <a:pt x="117738" y="105318"/>
                    </a:cubicBezTo>
                    <a:cubicBezTo>
                      <a:pt x="117738" y="109541"/>
                      <a:pt x="117738" y="113595"/>
                      <a:pt x="117738" y="117480"/>
                    </a:cubicBezTo>
                    <a:cubicBezTo>
                      <a:pt x="117501" y="121146"/>
                      <a:pt x="116876" y="124760"/>
                      <a:pt x="115879" y="128291"/>
                    </a:cubicBezTo>
                    <a:cubicBezTo>
                      <a:pt x="114849" y="132159"/>
                      <a:pt x="113363" y="135909"/>
                      <a:pt x="111488" y="139440"/>
                    </a:cubicBezTo>
                    <a:cubicBezTo>
                      <a:pt x="109410" y="143156"/>
                      <a:pt x="106927" y="146602"/>
                      <a:pt x="104055" y="149744"/>
                    </a:cubicBezTo>
                    <a:cubicBezTo>
                      <a:pt x="101082" y="153038"/>
                      <a:pt x="97602" y="155825"/>
                      <a:pt x="93751" y="158021"/>
                    </a:cubicBezTo>
                    <a:cubicBezTo>
                      <a:pt x="90660" y="160031"/>
                      <a:pt x="87112" y="161247"/>
                      <a:pt x="83447" y="161568"/>
                    </a:cubicBezTo>
                    <a:cubicBezTo>
                      <a:pt x="80896" y="161923"/>
                      <a:pt x="78312" y="161315"/>
                      <a:pt x="76183" y="159879"/>
                    </a:cubicBezTo>
                    <a:cubicBezTo>
                      <a:pt x="74089" y="158427"/>
                      <a:pt x="72501" y="156349"/>
                      <a:pt x="71622" y="153967"/>
                    </a:cubicBezTo>
                    <a:cubicBezTo>
                      <a:pt x="70558" y="151146"/>
                      <a:pt x="69933" y="148190"/>
                      <a:pt x="69764" y="145183"/>
                    </a:cubicBezTo>
                    <a:cubicBezTo>
                      <a:pt x="69764" y="141636"/>
                      <a:pt x="69764" y="137750"/>
                      <a:pt x="69764" y="133527"/>
                    </a:cubicBezTo>
                    <a:cubicBezTo>
                      <a:pt x="69764" y="129304"/>
                      <a:pt x="69764" y="125250"/>
                      <a:pt x="69764" y="121365"/>
                    </a:cubicBezTo>
                    <a:cubicBezTo>
                      <a:pt x="70001" y="117700"/>
                      <a:pt x="70626" y="114085"/>
                      <a:pt x="71622" y="110554"/>
                    </a:cubicBezTo>
                    <a:cubicBezTo>
                      <a:pt x="72670" y="106602"/>
                      <a:pt x="74207" y="102801"/>
                      <a:pt x="76183" y="99237"/>
                    </a:cubicBezTo>
                    <a:cubicBezTo>
                      <a:pt x="78244" y="95554"/>
                      <a:pt x="80677" y="92108"/>
                      <a:pt x="83447" y="88932"/>
                    </a:cubicBezTo>
                    <a:cubicBezTo>
                      <a:pt x="86420" y="85639"/>
                      <a:pt x="89899" y="82834"/>
                      <a:pt x="93751" y="80655"/>
                    </a:cubicBezTo>
                    <a:close/>
                    <a:moveTo>
                      <a:pt x="102366" y="124237"/>
                    </a:moveTo>
                    <a:cubicBezTo>
                      <a:pt x="102366" y="123392"/>
                      <a:pt x="102366" y="121872"/>
                      <a:pt x="102366" y="120014"/>
                    </a:cubicBezTo>
                    <a:lnTo>
                      <a:pt x="102366" y="108527"/>
                    </a:lnTo>
                    <a:cubicBezTo>
                      <a:pt x="102366" y="106669"/>
                      <a:pt x="102366" y="105318"/>
                      <a:pt x="102366" y="104473"/>
                    </a:cubicBezTo>
                    <a:cubicBezTo>
                      <a:pt x="102332" y="102260"/>
                      <a:pt x="101555" y="100115"/>
                      <a:pt x="100170" y="98392"/>
                    </a:cubicBezTo>
                    <a:cubicBezTo>
                      <a:pt x="98987" y="97041"/>
                      <a:pt x="96960" y="97378"/>
                      <a:pt x="93751" y="98392"/>
                    </a:cubicBezTo>
                    <a:cubicBezTo>
                      <a:pt x="90964" y="99929"/>
                      <a:pt x="88717" y="102294"/>
                      <a:pt x="87332" y="105149"/>
                    </a:cubicBezTo>
                    <a:cubicBezTo>
                      <a:pt x="86166" y="107818"/>
                      <a:pt x="85474" y="110690"/>
                      <a:pt x="85305" y="113595"/>
                    </a:cubicBezTo>
                    <a:cubicBezTo>
                      <a:pt x="85305" y="114608"/>
                      <a:pt x="85305" y="115960"/>
                      <a:pt x="85305" y="117818"/>
                    </a:cubicBezTo>
                    <a:lnTo>
                      <a:pt x="85305" y="129474"/>
                    </a:lnTo>
                    <a:cubicBezTo>
                      <a:pt x="85305" y="131332"/>
                      <a:pt x="85305" y="132683"/>
                      <a:pt x="85305" y="133359"/>
                    </a:cubicBezTo>
                    <a:cubicBezTo>
                      <a:pt x="85237" y="135555"/>
                      <a:pt x="85964" y="137717"/>
                      <a:pt x="87332" y="139440"/>
                    </a:cubicBezTo>
                    <a:cubicBezTo>
                      <a:pt x="88514" y="140791"/>
                      <a:pt x="90710" y="140622"/>
                      <a:pt x="93751" y="139440"/>
                    </a:cubicBezTo>
                    <a:cubicBezTo>
                      <a:pt x="96555" y="138021"/>
                      <a:pt x="98819" y="135707"/>
                      <a:pt x="100170" y="132852"/>
                    </a:cubicBezTo>
                    <a:cubicBezTo>
                      <a:pt x="101403" y="130132"/>
                      <a:pt x="102146" y="127210"/>
                      <a:pt x="102366" y="124237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3" name="Forma Livre: Forma 4192">
                <a:extLst>
                  <a:ext uri="{FF2B5EF4-FFF2-40B4-BE49-F238E27FC236}">
                    <a16:creationId xmlns:a16="http://schemas.microsoft.com/office/drawing/2014/main" id="{889B8347-B660-0B64-AF75-34903354039A}"/>
                  </a:ext>
                </a:extLst>
              </p:cNvPr>
              <p:cNvSpPr/>
              <p:nvPr/>
            </p:nvSpPr>
            <p:spPr>
              <a:xfrm>
                <a:off x="13163220" y="3271095"/>
                <a:ext cx="62669" cy="110327"/>
              </a:xfrm>
              <a:custGeom>
                <a:avLst/>
                <a:gdLst>
                  <a:gd name="connsiteX0" fmla="*/ 0 w 62669"/>
                  <a:gd name="connsiteY0" fmla="*/ 83379 h 110327"/>
                  <a:gd name="connsiteX1" fmla="*/ 0 w 62669"/>
                  <a:gd name="connsiteY1" fmla="*/ 63615 h 110327"/>
                  <a:gd name="connsiteX2" fmla="*/ 62669 w 62669"/>
                  <a:gd name="connsiteY2" fmla="*/ 27466 h 110327"/>
                  <a:gd name="connsiteX3" fmla="*/ 62669 w 62669"/>
                  <a:gd name="connsiteY3" fmla="*/ 47230 h 110327"/>
                  <a:gd name="connsiteX4" fmla="*/ 21115 w 62669"/>
                  <a:gd name="connsiteY4" fmla="*/ 20202 h 110327"/>
                  <a:gd name="connsiteX5" fmla="*/ 31588 w 62669"/>
                  <a:gd name="connsiteY5" fmla="*/ 1621 h 110327"/>
                  <a:gd name="connsiteX6" fmla="*/ 41893 w 62669"/>
                  <a:gd name="connsiteY6" fmla="*/ 8209 h 110327"/>
                  <a:gd name="connsiteX7" fmla="*/ 31588 w 62669"/>
                  <a:gd name="connsiteY7" fmla="*/ 27128 h 110327"/>
                  <a:gd name="connsiteX8" fmla="*/ 21115 w 62669"/>
                  <a:gd name="connsiteY8" fmla="*/ 20202 h 110327"/>
                  <a:gd name="connsiteX9" fmla="*/ 21115 w 62669"/>
                  <a:gd name="connsiteY9" fmla="*/ 101622 h 110327"/>
                  <a:gd name="connsiteX10" fmla="*/ 31588 w 62669"/>
                  <a:gd name="connsiteY10" fmla="*/ 82872 h 110327"/>
                  <a:gd name="connsiteX11" fmla="*/ 41893 w 62669"/>
                  <a:gd name="connsiteY11" fmla="*/ 89629 h 110327"/>
                  <a:gd name="connsiteX12" fmla="*/ 31588 w 62669"/>
                  <a:gd name="connsiteY12" fmla="*/ 108717 h 110327"/>
                  <a:gd name="connsiteX13" fmla="*/ 21115 w 62669"/>
                  <a:gd name="connsiteY13" fmla="*/ 101622 h 110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669" h="110327">
                    <a:moveTo>
                      <a:pt x="0" y="83379"/>
                    </a:moveTo>
                    <a:lnTo>
                      <a:pt x="0" y="63615"/>
                    </a:lnTo>
                    <a:lnTo>
                      <a:pt x="62669" y="27466"/>
                    </a:lnTo>
                    <a:lnTo>
                      <a:pt x="62669" y="47230"/>
                    </a:lnTo>
                    <a:close/>
                    <a:moveTo>
                      <a:pt x="21115" y="20202"/>
                    </a:moveTo>
                    <a:cubicBezTo>
                      <a:pt x="21031" y="12584"/>
                      <a:pt x="25017" y="5489"/>
                      <a:pt x="31588" y="1621"/>
                    </a:cubicBezTo>
                    <a:cubicBezTo>
                      <a:pt x="38345" y="-2433"/>
                      <a:pt x="41893" y="1621"/>
                      <a:pt x="41893" y="8209"/>
                    </a:cubicBezTo>
                    <a:cubicBezTo>
                      <a:pt x="42061" y="15895"/>
                      <a:pt x="38142" y="23108"/>
                      <a:pt x="31588" y="27128"/>
                    </a:cubicBezTo>
                    <a:cubicBezTo>
                      <a:pt x="24662" y="31182"/>
                      <a:pt x="21115" y="27297"/>
                      <a:pt x="21115" y="20202"/>
                    </a:cubicBezTo>
                    <a:close/>
                    <a:moveTo>
                      <a:pt x="21115" y="101622"/>
                    </a:moveTo>
                    <a:cubicBezTo>
                      <a:pt x="21065" y="93970"/>
                      <a:pt x="25051" y="86842"/>
                      <a:pt x="31588" y="82872"/>
                    </a:cubicBezTo>
                    <a:cubicBezTo>
                      <a:pt x="38345" y="78987"/>
                      <a:pt x="41893" y="82872"/>
                      <a:pt x="41893" y="89629"/>
                    </a:cubicBezTo>
                    <a:cubicBezTo>
                      <a:pt x="42028" y="97349"/>
                      <a:pt x="38125" y="104595"/>
                      <a:pt x="31588" y="108717"/>
                    </a:cubicBezTo>
                    <a:cubicBezTo>
                      <a:pt x="24662" y="112771"/>
                      <a:pt x="21115" y="108717"/>
                      <a:pt x="21115" y="101622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4" name="Forma Livre: Forma 4193">
                <a:extLst>
                  <a:ext uri="{FF2B5EF4-FFF2-40B4-BE49-F238E27FC236}">
                    <a16:creationId xmlns:a16="http://schemas.microsoft.com/office/drawing/2014/main" id="{BE08152D-6E90-5939-0B27-BF1E973E479D}"/>
                  </a:ext>
                </a:extLst>
              </p:cNvPr>
              <p:cNvSpPr/>
              <p:nvPr/>
            </p:nvSpPr>
            <p:spPr>
              <a:xfrm>
                <a:off x="13150044" y="3561401"/>
                <a:ext cx="88683" cy="170440"/>
              </a:xfrm>
              <a:custGeom>
                <a:avLst/>
                <a:gdLst>
                  <a:gd name="connsiteX0" fmla="*/ 54899 w 88683"/>
                  <a:gd name="connsiteY0" fmla="*/ 113346 h 170440"/>
                  <a:gd name="connsiteX1" fmla="*/ 43581 w 88683"/>
                  <a:gd name="connsiteY1" fmla="*/ 99832 h 170440"/>
                  <a:gd name="connsiteX2" fmla="*/ 43581 w 88683"/>
                  <a:gd name="connsiteY2" fmla="*/ 99832 h 170440"/>
                  <a:gd name="connsiteX3" fmla="*/ 32433 w 88683"/>
                  <a:gd name="connsiteY3" fmla="*/ 126690 h 170440"/>
                  <a:gd name="connsiteX4" fmla="*/ 19088 w 88683"/>
                  <a:gd name="connsiteY4" fmla="*/ 159292 h 170440"/>
                  <a:gd name="connsiteX5" fmla="*/ 0 w 88683"/>
                  <a:gd name="connsiteY5" fmla="*/ 170441 h 170440"/>
                  <a:gd name="connsiteX6" fmla="*/ 33784 w 88683"/>
                  <a:gd name="connsiteY6" fmla="*/ 89190 h 170440"/>
                  <a:gd name="connsiteX7" fmla="*/ 2534 w 88683"/>
                  <a:gd name="connsiteY7" fmla="*/ 48649 h 170440"/>
                  <a:gd name="connsiteX8" fmla="*/ 22635 w 88683"/>
                  <a:gd name="connsiteY8" fmla="*/ 36994 h 170440"/>
                  <a:gd name="connsiteX9" fmla="*/ 34122 w 88683"/>
                  <a:gd name="connsiteY9" fmla="*/ 51859 h 170440"/>
                  <a:gd name="connsiteX10" fmla="*/ 45609 w 88683"/>
                  <a:gd name="connsiteY10" fmla="*/ 66217 h 170440"/>
                  <a:gd name="connsiteX11" fmla="*/ 45609 w 88683"/>
                  <a:gd name="connsiteY11" fmla="*/ 66217 h 170440"/>
                  <a:gd name="connsiteX12" fmla="*/ 57264 w 88683"/>
                  <a:gd name="connsiteY12" fmla="*/ 37500 h 170440"/>
                  <a:gd name="connsiteX13" fmla="*/ 68075 w 88683"/>
                  <a:gd name="connsiteY13" fmla="*/ 10642 h 170440"/>
                  <a:gd name="connsiteX14" fmla="*/ 86487 w 88683"/>
                  <a:gd name="connsiteY14" fmla="*/ 0 h 170440"/>
                  <a:gd name="connsiteX15" fmla="*/ 54899 w 88683"/>
                  <a:gd name="connsiteY15" fmla="*/ 76859 h 170440"/>
                  <a:gd name="connsiteX16" fmla="*/ 88683 w 88683"/>
                  <a:gd name="connsiteY16" fmla="*/ 118582 h 170440"/>
                  <a:gd name="connsiteX17" fmla="*/ 68244 w 88683"/>
                  <a:gd name="connsiteY17" fmla="*/ 130407 h 17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8683" h="170440">
                    <a:moveTo>
                      <a:pt x="54899" y="113346"/>
                    </a:moveTo>
                    <a:cubicBezTo>
                      <a:pt x="47298" y="104393"/>
                      <a:pt x="43750" y="99663"/>
                      <a:pt x="43581" y="99832"/>
                    </a:cubicBezTo>
                    <a:lnTo>
                      <a:pt x="43581" y="99832"/>
                    </a:lnTo>
                    <a:cubicBezTo>
                      <a:pt x="43581" y="99832"/>
                      <a:pt x="39866" y="108616"/>
                      <a:pt x="32433" y="126690"/>
                    </a:cubicBezTo>
                    <a:lnTo>
                      <a:pt x="19088" y="159292"/>
                    </a:lnTo>
                    <a:lnTo>
                      <a:pt x="0" y="170441"/>
                    </a:lnTo>
                    <a:lnTo>
                      <a:pt x="33784" y="89190"/>
                    </a:lnTo>
                    <a:lnTo>
                      <a:pt x="2534" y="48649"/>
                    </a:lnTo>
                    <a:lnTo>
                      <a:pt x="22635" y="36994"/>
                    </a:lnTo>
                    <a:lnTo>
                      <a:pt x="34122" y="51859"/>
                    </a:lnTo>
                    <a:cubicBezTo>
                      <a:pt x="41723" y="61487"/>
                      <a:pt x="45440" y="66386"/>
                      <a:pt x="45609" y="66217"/>
                    </a:cubicBezTo>
                    <a:lnTo>
                      <a:pt x="45609" y="66217"/>
                    </a:lnTo>
                    <a:cubicBezTo>
                      <a:pt x="45609" y="66217"/>
                      <a:pt x="49663" y="56251"/>
                      <a:pt x="57264" y="37500"/>
                    </a:cubicBezTo>
                    <a:lnTo>
                      <a:pt x="68075" y="10642"/>
                    </a:lnTo>
                    <a:lnTo>
                      <a:pt x="86487" y="0"/>
                    </a:lnTo>
                    <a:lnTo>
                      <a:pt x="54899" y="76859"/>
                    </a:lnTo>
                    <a:lnTo>
                      <a:pt x="88683" y="118582"/>
                    </a:lnTo>
                    <a:lnTo>
                      <a:pt x="68244" y="130407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5" name="Forma Livre: Forma 4194">
                <a:extLst>
                  <a:ext uri="{FF2B5EF4-FFF2-40B4-BE49-F238E27FC236}">
                    <a16:creationId xmlns:a16="http://schemas.microsoft.com/office/drawing/2014/main" id="{CAB6A300-7AAE-FC2C-C98F-76D8394A69F6}"/>
                  </a:ext>
                </a:extLst>
              </p:cNvPr>
              <p:cNvSpPr/>
              <p:nvPr/>
            </p:nvSpPr>
            <p:spPr>
              <a:xfrm>
                <a:off x="13163220" y="3934547"/>
                <a:ext cx="62669" cy="56081"/>
              </a:xfrm>
              <a:custGeom>
                <a:avLst/>
                <a:gdLst>
                  <a:gd name="connsiteX0" fmla="*/ 0 w 62669"/>
                  <a:gd name="connsiteY0" fmla="*/ 56082 h 56081"/>
                  <a:gd name="connsiteX1" fmla="*/ 0 w 62669"/>
                  <a:gd name="connsiteY1" fmla="*/ 36318 h 56081"/>
                  <a:gd name="connsiteX2" fmla="*/ 62669 w 62669"/>
                  <a:gd name="connsiteY2" fmla="*/ 0 h 56081"/>
                  <a:gd name="connsiteX3" fmla="*/ 62669 w 62669"/>
                  <a:gd name="connsiteY3" fmla="*/ 19764 h 5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69" h="56081">
                    <a:moveTo>
                      <a:pt x="0" y="56082"/>
                    </a:moveTo>
                    <a:lnTo>
                      <a:pt x="0" y="36318"/>
                    </a:lnTo>
                    <a:lnTo>
                      <a:pt x="62669" y="0"/>
                    </a:lnTo>
                    <a:lnTo>
                      <a:pt x="62669" y="19764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6" name="Forma Livre: Forma 4195">
                <a:extLst>
                  <a:ext uri="{FF2B5EF4-FFF2-40B4-BE49-F238E27FC236}">
                    <a16:creationId xmlns:a16="http://schemas.microsoft.com/office/drawing/2014/main" id="{5E8FE1AD-3579-C40F-7B35-D8DA2416448A}"/>
                  </a:ext>
                </a:extLst>
              </p:cNvPr>
              <p:cNvSpPr/>
              <p:nvPr/>
            </p:nvSpPr>
            <p:spPr>
              <a:xfrm>
                <a:off x="13163389" y="4232354"/>
                <a:ext cx="62500" cy="96284"/>
              </a:xfrm>
              <a:custGeom>
                <a:avLst/>
                <a:gdLst>
                  <a:gd name="connsiteX0" fmla="*/ 39190 w 62500"/>
                  <a:gd name="connsiteY0" fmla="*/ 53548 h 96284"/>
                  <a:gd name="connsiteX1" fmla="*/ 39190 w 62500"/>
                  <a:gd name="connsiteY1" fmla="*/ 87332 h 96284"/>
                  <a:gd name="connsiteX2" fmla="*/ 23480 w 62500"/>
                  <a:gd name="connsiteY2" fmla="*/ 96285 h 96284"/>
                  <a:gd name="connsiteX3" fmla="*/ 23480 w 62500"/>
                  <a:gd name="connsiteY3" fmla="*/ 62501 h 96284"/>
                  <a:gd name="connsiteX4" fmla="*/ 0 w 62500"/>
                  <a:gd name="connsiteY4" fmla="*/ 76014 h 96284"/>
                  <a:gd name="connsiteX5" fmla="*/ 0 w 62500"/>
                  <a:gd name="connsiteY5" fmla="*/ 56419 h 96284"/>
                  <a:gd name="connsiteX6" fmla="*/ 23480 w 62500"/>
                  <a:gd name="connsiteY6" fmla="*/ 42737 h 96284"/>
                  <a:gd name="connsiteX7" fmla="*/ 23480 w 62500"/>
                  <a:gd name="connsiteY7" fmla="*/ 8953 h 96284"/>
                  <a:gd name="connsiteX8" fmla="*/ 39190 w 62500"/>
                  <a:gd name="connsiteY8" fmla="*/ 0 h 96284"/>
                  <a:gd name="connsiteX9" fmla="*/ 39190 w 62500"/>
                  <a:gd name="connsiteY9" fmla="*/ 33784 h 96284"/>
                  <a:gd name="connsiteX10" fmla="*/ 62500 w 62500"/>
                  <a:gd name="connsiteY10" fmla="*/ 20270 h 96284"/>
                  <a:gd name="connsiteX11" fmla="*/ 62500 w 62500"/>
                  <a:gd name="connsiteY11" fmla="*/ 40034 h 9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500" h="96284">
                    <a:moveTo>
                      <a:pt x="39190" y="53548"/>
                    </a:moveTo>
                    <a:lnTo>
                      <a:pt x="39190" y="87332"/>
                    </a:lnTo>
                    <a:lnTo>
                      <a:pt x="23480" y="96285"/>
                    </a:lnTo>
                    <a:lnTo>
                      <a:pt x="23480" y="62501"/>
                    </a:lnTo>
                    <a:lnTo>
                      <a:pt x="0" y="76014"/>
                    </a:lnTo>
                    <a:lnTo>
                      <a:pt x="0" y="56419"/>
                    </a:lnTo>
                    <a:lnTo>
                      <a:pt x="23480" y="42737"/>
                    </a:lnTo>
                    <a:lnTo>
                      <a:pt x="23480" y="8953"/>
                    </a:lnTo>
                    <a:lnTo>
                      <a:pt x="39190" y="0"/>
                    </a:lnTo>
                    <a:lnTo>
                      <a:pt x="39190" y="33784"/>
                    </a:lnTo>
                    <a:lnTo>
                      <a:pt x="62500" y="20270"/>
                    </a:lnTo>
                    <a:lnTo>
                      <a:pt x="62500" y="40034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7" name="Forma Livre: Forma 4196">
                <a:extLst>
                  <a:ext uri="{FF2B5EF4-FFF2-40B4-BE49-F238E27FC236}">
                    <a16:creationId xmlns:a16="http://schemas.microsoft.com/office/drawing/2014/main" id="{FDFCA02A-F41A-9AD6-475A-1E8297EB16DE}"/>
                  </a:ext>
                </a:extLst>
              </p:cNvPr>
              <p:cNvSpPr/>
              <p:nvPr/>
            </p:nvSpPr>
            <p:spPr>
              <a:xfrm>
                <a:off x="13163220" y="4548912"/>
                <a:ext cx="62669" cy="98818"/>
              </a:xfrm>
              <a:custGeom>
                <a:avLst/>
                <a:gdLst>
                  <a:gd name="connsiteX0" fmla="*/ 0 w 62669"/>
                  <a:gd name="connsiteY0" fmla="*/ 55913 h 98818"/>
                  <a:gd name="connsiteX1" fmla="*/ 0 w 62669"/>
                  <a:gd name="connsiteY1" fmla="*/ 36149 h 98818"/>
                  <a:gd name="connsiteX2" fmla="*/ 62669 w 62669"/>
                  <a:gd name="connsiteY2" fmla="*/ 0 h 98818"/>
                  <a:gd name="connsiteX3" fmla="*/ 62669 w 62669"/>
                  <a:gd name="connsiteY3" fmla="*/ 19764 h 98818"/>
                  <a:gd name="connsiteX4" fmla="*/ 0 w 62669"/>
                  <a:gd name="connsiteY4" fmla="*/ 98818 h 98818"/>
                  <a:gd name="connsiteX5" fmla="*/ 0 w 62669"/>
                  <a:gd name="connsiteY5" fmla="*/ 79393 h 98818"/>
                  <a:gd name="connsiteX6" fmla="*/ 62669 w 62669"/>
                  <a:gd name="connsiteY6" fmla="*/ 43244 h 98818"/>
                  <a:gd name="connsiteX7" fmla="*/ 62669 w 62669"/>
                  <a:gd name="connsiteY7" fmla="*/ 62501 h 9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669" h="98818">
                    <a:moveTo>
                      <a:pt x="0" y="55913"/>
                    </a:moveTo>
                    <a:lnTo>
                      <a:pt x="0" y="36149"/>
                    </a:lnTo>
                    <a:lnTo>
                      <a:pt x="62669" y="0"/>
                    </a:lnTo>
                    <a:lnTo>
                      <a:pt x="62669" y="19764"/>
                    </a:lnTo>
                    <a:close/>
                    <a:moveTo>
                      <a:pt x="0" y="98818"/>
                    </a:moveTo>
                    <a:lnTo>
                      <a:pt x="0" y="79393"/>
                    </a:lnTo>
                    <a:lnTo>
                      <a:pt x="62669" y="43244"/>
                    </a:lnTo>
                    <a:lnTo>
                      <a:pt x="62669" y="62501"/>
                    </a:ln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8" name="Forma Livre: Forma 4197">
                <a:extLst>
                  <a:ext uri="{FF2B5EF4-FFF2-40B4-BE49-F238E27FC236}">
                    <a16:creationId xmlns:a16="http://schemas.microsoft.com/office/drawing/2014/main" id="{F6F40ABA-EFAC-F807-D266-0653A53F20EC}"/>
                  </a:ext>
                </a:extLst>
              </p:cNvPr>
              <p:cNvSpPr/>
              <p:nvPr/>
            </p:nvSpPr>
            <p:spPr>
              <a:xfrm>
                <a:off x="12024229" y="3757742"/>
                <a:ext cx="232901" cy="279339"/>
              </a:xfrm>
              <a:custGeom>
                <a:avLst/>
                <a:gdLst>
                  <a:gd name="connsiteX0" fmla="*/ 58406 w 232901"/>
                  <a:gd name="connsiteY0" fmla="*/ 279340 h 279339"/>
                  <a:gd name="connsiteX1" fmla="*/ 52832 w 232901"/>
                  <a:gd name="connsiteY1" fmla="*/ 276806 h 279339"/>
                  <a:gd name="connsiteX2" fmla="*/ 2155 w 232901"/>
                  <a:gd name="connsiteY2" fmla="*/ 222414 h 279339"/>
                  <a:gd name="connsiteX3" fmla="*/ 635 w 232901"/>
                  <a:gd name="connsiteY3" fmla="*/ 213968 h 279339"/>
                  <a:gd name="connsiteX4" fmla="*/ 51311 w 232901"/>
                  <a:gd name="connsiteY4" fmla="*/ 100791 h 279339"/>
                  <a:gd name="connsiteX5" fmla="*/ 54521 w 232901"/>
                  <a:gd name="connsiteY5" fmla="*/ 97243 h 279339"/>
                  <a:gd name="connsiteX6" fmla="*/ 221246 w 232901"/>
                  <a:gd name="connsiteY6" fmla="*/ 1128 h 279339"/>
                  <a:gd name="connsiteX7" fmla="*/ 229016 w 232901"/>
                  <a:gd name="connsiteY7" fmla="*/ 1128 h 279339"/>
                  <a:gd name="connsiteX8" fmla="*/ 232901 w 232901"/>
                  <a:gd name="connsiteY8" fmla="*/ 7715 h 279339"/>
                  <a:gd name="connsiteX9" fmla="*/ 232901 w 232901"/>
                  <a:gd name="connsiteY9" fmla="*/ 175285 h 279339"/>
                  <a:gd name="connsiteX10" fmla="*/ 229016 w 232901"/>
                  <a:gd name="connsiteY10" fmla="*/ 182042 h 279339"/>
                  <a:gd name="connsiteX11" fmla="*/ 62291 w 232901"/>
                  <a:gd name="connsiteY11" fmla="*/ 278157 h 279339"/>
                  <a:gd name="connsiteX12" fmla="*/ 58406 w 232901"/>
                  <a:gd name="connsiteY12" fmla="*/ 279340 h 279339"/>
                  <a:gd name="connsiteX13" fmla="*/ 16683 w 232901"/>
                  <a:gd name="connsiteY13" fmla="*/ 215657 h 279339"/>
                  <a:gd name="connsiteX14" fmla="*/ 59926 w 232901"/>
                  <a:gd name="connsiteY14" fmla="*/ 261772 h 279339"/>
                  <a:gd name="connsiteX15" fmla="*/ 217360 w 232901"/>
                  <a:gd name="connsiteY15" fmla="*/ 170893 h 279339"/>
                  <a:gd name="connsiteX16" fmla="*/ 217360 w 232901"/>
                  <a:gd name="connsiteY16" fmla="*/ 21229 h 279339"/>
                  <a:gd name="connsiteX17" fmla="*/ 64487 w 232901"/>
                  <a:gd name="connsiteY17" fmla="*/ 109406 h 279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32901" h="279339">
                    <a:moveTo>
                      <a:pt x="58406" y="279340"/>
                    </a:moveTo>
                    <a:cubicBezTo>
                      <a:pt x="56278" y="279340"/>
                      <a:pt x="54234" y="278411"/>
                      <a:pt x="52832" y="276806"/>
                    </a:cubicBezTo>
                    <a:lnTo>
                      <a:pt x="2155" y="222414"/>
                    </a:lnTo>
                    <a:cubicBezTo>
                      <a:pt x="-7" y="220167"/>
                      <a:pt x="-598" y="216839"/>
                      <a:pt x="635" y="213968"/>
                    </a:cubicBezTo>
                    <a:lnTo>
                      <a:pt x="51311" y="100791"/>
                    </a:lnTo>
                    <a:cubicBezTo>
                      <a:pt x="52004" y="99304"/>
                      <a:pt x="53119" y="98071"/>
                      <a:pt x="54521" y="97243"/>
                    </a:cubicBezTo>
                    <a:lnTo>
                      <a:pt x="221246" y="1128"/>
                    </a:lnTo>
                    <a:cubicBezTo>
                      <a:pt x="223610" y="-376"/>
                      <a:pt x="226651" y="-376"/>
                      <a:pt x="229016" y="1128"/>
                    </a:cubicBezTo>
                    <a:cubicBezTo>
                      <a:pt x="231398" y="2462"/>
                      <a:pt x="232884" y="4979"/>
                      <a:pt x="232901" y="7715"/>
                    </a:cubicBezTo>
                    <a:lnTo>
                      <a:pt x="232901" y="175285"/>
                    </a:lnTo>
                    <a:cubicBezTo>
                      <a:pt x="232918" y="178072"/>
                      <a:pt x="231431" y="180657"/>
                      <a:pt x="229016" y="182042"/>
                    </a:cubicBezTo>
                    <a:lnTo>
                      <a:pt x="62291" y="278157"/>
                    </a:lnTo>
                    <a:cubicBezTo>
                      <a:pt x="61126" y="278867"/>
                      <a:pt x="59774" y="279289"/>
                      <a:pt x="58406" y="279340"/>
                    </a:cubicBezTo>
                    <a:close/>
                    <a:moveTo>
                      <a:pt x="16683" y="215657"/>
                    </a:moveTo>
                    <a:lnTo>
                      <a:pt x="59926" y="261772"/>
                    </a:lnTo>
                    <a:lnTo>
                      <a:pt x="217360" y="170893"/>
                    </a:lnTo>
                    <a:lnTo>
                      <a:pt x="217360" y="21229"/>
                    </a:lnTo>
                    <a:lnTo>
                      <a:pt x="64487" y="109406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199" name="Forma Livre: Forma 4198">
                <a:extLst>
                  <a:ext uri="{FF2B5EF4-FFF2-40B4-BE49-F238E27FC236}">
                    <a16:creationId xmlns:a16="http://schemas.microsoft.com/office/drawing/2014/main" id="{0C55BBFF-6816-037B-E484-8C9F6292CBD8}"/>
                  </a:ext>
                </a:extLst>
              </p:cNvPr>
              <p:cNvSpPr/>
              <p:nvPr/>
            </p:nvSpPr>
            <p:spPr>
              <a:xfrm>
                <a:off x="12126529" y="3878960"/>
                <a:ext cx="61070" cy="50013"/>
              </a:xfrm>
              <a:custGeom>
                <a:avLst/>
                <a:gdLst>
                  <a:gd name="connsiteX0" fmla="*/ 53404 w 61070"/>
                  <a:gd name="connsiteY0" fmla="*/ 49338 h 50013"/>
                  <a:gd name="connsiteX1" fmla="*/ 48843 w 61070"/>
                  <a:gd name="connsiteY1" fmla="*/ 47817 h 50013"/>
                  <a:gd name="connsiteX2" fmla="*/ 3065 w 61070"/>
                  <a:gd name="connsiteY2" fmla="*/ 14033 h 50013"/>
                  <a:gd name="connsiteX3" fmla="*/ 1545 w 61070"/>
                  <a:gd name="connsiteY3" fmla="*/ 3053 h 50013"/>
                  <a:gd name="connsiteX4" fmla="*/ 12356 w 61070"/>
                  <a:gd name="connsiteY4" fmla="*/ 1533 h 50013"/>
                  <a:gd name="connsiteX5" fmla="*/ 58134 w 61070"/>
                  <a:gd name="connsiteY5" fmla="*/ 36162 h 50013"/>
                  <a:gd name="connsiteX6" fmla="*/ 59384 w 61070"/>
                  <a:gd name="connsiteY6" fmla="*/ 47074 h 50013"/>
                  <a:gd name="connsiteX7" fmla="*/ 53404 w 61070"/>
                  <a:gd name="connsiteY7" fmla="*/ 50013 h 5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070" h="50013">
                    <a:moveTo>
                      <a:pt x="53404" y="49338"/>
                    </a:moveTo>
                    <a:cubicBezTo>
                      <a:pt x="51765" y="49321"/>
                      <a:pt x="50161" y="48797"/>
                      <a:pt x="48843" y="47817"/>
                    </a:cubicBezTo>
                    <a:lnTo>
                      <a:pt x="3065" y="14033"/>
                    </a:lnTo>
                    <a:cubicBezTo>
                      <a:pt x="-330" y="11398"/>
                      <a:pt x="-1005" y="6516"/>
                      <a:pt x="1545" y="3053"/>
                    </a:cubicBezTo>
                    <a:cubicBezTo>
                      <a:pt x="4130" y="-325"/>
                      <a:pt x="8944" y="-1001"/>
                      <a:pt x="12356" y="1533"/>
                    </a:cubicBezTo>
                    <a:lnTo>
                      <a:pt x="58134" y="36162"/>
                    </a:lnTo>
                    <a:cubicBezTo>
                      <a:pt x="61495" y="38831"/>
                      <a:pt x="62053" y="43713"/>
                      <a:pt x="59384" y="47074"/>
                    </a:cubicBezTo>
                    <a:cubicBezTo>
                      <a:pt x="57931" y="48898"/>
                      <a:pt x="55735" y="49980"/>
                      <a:pt x="53404" y="50013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200" name="Forma Livre: Forma 4199">
                <a:extLst>
                  <a:ext uri="{FF2B5EF4-FFF2-40B4-BE49-F238E27FC236}">
                    <a16:creationId xmlns:a16="http://schemas.microsoft.com/office/drawing/2014/main" id="{40F01316-5353-3923-382B-B034C8B0657F}"/>
                  </a:ext>
                </a:extLst>
              </p:cNvPr>
              <p:cNvSpPr/>
              <p:nvPr/>
            </p:nvSpPr>
            <p:spPr>
              <a:xfrm>
                <a:off x="12126480" y="3851864"/>
                <a:ext cx="61276" cy="102953"/>
              </a:xfrm>
              <a:custGeom>
                <a:avLst/>
                <a:gdLst>
                  <a:gd name="connsiteX0" fmla="*/ 7844 w 61276"/>
                  <a:gd name="connsiteY0" fmla="*/ 102954 h 102953"/>
                  <a:gd name="connsiteX1" fmla="*/ 4297 w 61276"/>
                  <a:gd name="connsiteY1" fmla="*/ 101940 h 102953"/>
                  <a:gd name="connsiteX2" fmla="*/ 699 w 61276"/>
                  <a:gd name="connsiteY2" fmla="*/ 92058 h 102953"/>
                  <a:gd name="connsiteX3" fmla="*/ 919 w 61276"/>
                  <a:gd name="connsiteY3" fmla="*/ 91636 h 102953"/>
                  <a:gd name="connsiteX4" fmla="*/ 46696 w 61276"/>
                  <a:gd name="connsiteY4" fmla="*/ 4304 h 102953"/>
                  <a:gd name="connsiteX5" fmla="*/ 56848 w 61276"/>
                  <a:gd name="connsiteY5" fmla="*/ 757 h 102953"/>
                  <a:gd name="connsiteX6" fmla="*/ 57169 w 61276"/>
                  <a:gd name="connsiteY6" fmla="*/ 925 h 102953"/>
                  <a:gd name="connsiteX7" fmla="*/ 60379 w 61276"/>
                  <a:gd name="connsiteY7" fmla="*/ 11399 h 102953"/>
                  <a:gd name="connsiteX8" fmla="*/ 14601 w 61276"/>
                  <a:gd name="connsiteY8" fmla="*/ 98731 h 102953"/>
                  <a:gd name="connsiteX9" fmla="*/ 7844 w 61276"/>
                  <a:gd name="connsiteY9" fmla="*/ 102954 h 10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1276" h="102953">
                    <a:moveTo>
                      <a:pt x="7844" y="102954"/>
                    </a:moveTo>
                    <a:cubicBezTo>
                      <a:pt x="6595" y="102954"/>
                      <a:pt x="5361" y="102616"/>
                      <a:pt x="4297" y="101940"/>
                    </a:cubicBezTo>
                    <a:cubicBezTo>
                      <a:pt x="581" y="100200"/>
                      <a:pt x="-1041" y="95775"/>
                      <a:pt x="699" y="92058"/>
                    </a:cubicBezTo>
                    <a:cubicBezTo>
                      <a:pt x="767" y="91923"/>
                      <a:pt x="834" y="91771"/>
                      <a:pt x="919" y="91636"/>
                    </a:cubicBezTo>
                    <a:lnTo>
                      <a:pt x="46696" y="4304"/>
                    </a:lnTo>
                    <a:cubicBezTo>
                      <a:pt x="48521" y="520"/>
                      <a:pt x="53064" y="-1068"/>
                      <a:pt x="56848" y="757"/>
                    </a:cubicBezTo>
                    <a:cubicBezTo>
                      <a:pt x="56950" y="807"/>
                      <a:pt x="57068" y="875"/>
                      <a:pt x="57169" y="925"/>
                    </a:cubicBezTo>
                    <a:cubicBezTo>
                      <a:pt x="60936" y="2936"/>
                      <a:pt x="62372" y="7615"/>
                      <a:pt x="60379" y="11399"/>
                    </a:cubicBezTo>
                    <a:lnTo>
                      <a:pt x="14601" y="98731"/>
                    </a:lnTo>
                    <a:cubicBezTo>
                      <a:pt x="13335" y="101298"/>
                      <a:pt x="10716" y="102937"/>
                      <a:pt x="7844" y="102954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235" name="Gráfico 1">
              <a:extLst>
                <a:ext uri="{FF2B5EF4-FFF2-40B4-BE49-F238E27FC236}">
                  <a16:creationId xmlns:a16="http://schemas.microsoft.com/office/drawing/2014/main" id="{7A28D5B0-73A0-16B3-16C9-53E470582269}"/>
                </a:ext>
              </a:extLst>
            </p:cNvPr>
            <p:cNvGrpSpPr/>
            <p:nvPr/>
          </p:nvGrpSpPr>
          <p:grpSpPr>
            <a:xfrm>
              <a:off x="11862531" y="847007"/>
              <a:ext cx="651527" cy="1089147"/>
              <a:chOff x="11862531" y="847007"/>
              <a:chExt cx="651527" cy="1089147"/>
            </a:xfrm>
          </p:grpSpPr>
          <p:grpSp>
            <p:nvGrpSpPr>
              <p:cNvPr id="4236" name="Gráfico 1">
                <a:extLst>
                  <a:ext uri="{FF2B5EF4-FFF2-40B4-BE49-F238E27FC236}">
                    <a16:creationId xmlns:a16="http://schemas.microsoft.com/office/drawing/2014/main" id="{D733FB1A-FE28-DF84-F584-86AD87A0D398}"/>
                  </a:ext>
                </a:extLst>
              </p:cNvPr>
              <p:cNvGrpSpPr/>
              <p:nvPr/>
            </p:nvGrpSpPr>
            <p:grpSpPr>
              <a:xfrm>
                <a:off x="11862531" y="847007"/>
                <a:ext cx="651527" cy="1089147"/>
                <a:chOff x="11862531" y="847007"/>
                <a:chExt cx="651527" cy="1089147"/>
              </a:xfrm>
            </p:grpSpPr>
            <p:sp>
              <p:nvSpPr>
                <p:cNvPr id="4238" name="Forma Livre: Forma 4237">
                  <a:extLst>
                    <a:ext uri="{FF2B5EF4-FFF2-40B4-BE49-F238E27FC236}">
                      <a16:creationId xmlns:a16="http://schemas.microsoft.com/office/drawing/2014/main" id="{BA7A3725-265B-5240-5DFB-BC4A276AE1D4}"/>
                    </a:ext>
                  </a:extLst>
                </p:cNvPr>
                <p:cNvSpPr/>
                <p:nvPr/>
              </p:nvSpPr>
              <p:spPr>
                <a:xfrm>
                  <a:off x="12106453" y="1678105"/>
                  <a:ext cx="180407" cy="232286"/>
                </a:xfrm>
                <a:custGeom>
                  <a:avLst/>
                  <a:gdLst>
                    <a:gd name="connsiteX0" fmla="*/ 134292 w 180407"/>
                    <a:gd name="connsiteY0" fmla="*/ 0 h 232286"/>
                    <a:gd name="connsiteX1" fmla="*/ 0 w 180407"/>
                    <a:gd name="connsiteY1" fmla="*/ 78548 h 232286"/>
                    <a:gd name="connsiteX2" fmla="*/ 53210 w 180407"/>
                    <a:gd name="connsiteY2" fmla="*/ 198482 h 232286"/>
                    <a:gd name="connsiteX3" fmla="*/ 58447 w 180407"/>
                    <a:gd name="connsiteY3" fmla="*/ 204225 h 232286"/>
                    <a:gd name="connsiteX4" fmla="*/ 104562 w 180407"/>
                    <a:gd name="connsiteY4" fmla="*/ 230577 h 232286"/>
                    <a:gd name="connsiteX5" fmla="*/ 121234 w 180407"/>
                    <a:gd name="connsiteY5" fmla="*/ 226340 h 232286"/>
                    <a:gd name="connsiteX6" fmla="*/ 122467 w 180407"/>
                    <a:gd name="connsiteY6" fmla="*/ 223482 h 232286"/>
                    <a:gd name="connsiteX7" fmla="*/ 180407 w 180407"/>
                    <a:gd name="connsiteY7" fmla="*/ 27196 h 232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0407" h="232286">
                      <a:moveTo>
                        <a:pt x="134292" y="0"/>
                      </a:moveTo>
                      <a:lnTo>
                        <a:pt x="0" y="78548"/>
                      </a:lnTo>
                      <a:lnTo>
                        <a:pt x="53210" y="198482"/>
                      </a:lnTo>
                      <a:cubicBezTo>
                        <a:pt x="54342" y="200874"/>
                        <a:pt x="56166" y="202872"/>
                        <a:pt x="58447" y="204225"/>
                      </a:cubicBezTo>
                      <a:lnTo>
                        <a:pt x="104562" y="230577"/>
                      </a:lnTo>
                      <a:cubicBezTo>
                        <a:pt x="110339" y="234009"/>
                        <a:pt x="117805" y="232112"/>
                        <a:pt x="121234" y="226340"/>
                      </a:cubicBezTo>
                      <a:cubicBezTo>
                        <a:pt x="121758" y="225443"/>
                        <a:pt x="122180" y="224484"/>
                        <a:pt x="122467" y="223482"/>
                      </a:cubicBezTo>
                      <a:lnTo>
                        <a:pt x="180407" y="27196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39" name="Forma Livre: Forma 4238">
                  <a:extLst>
                    <a:ext uri="{FF2B5EF4-FFF2-40B4-BE49-F238E27FC236}">
                      <a16:creationId xmlns:a16="http://schemas.microsoft.com/office/drawing/2014/main" id="{454DDF72-779B-4CCC-EE33-0C384C5B2418}"/>
                    </a:ext>
                  </a:extLst>
                </p:cNvPr>
                <p:cNvSpPr/>
                <p:nvPr/>
              </p:nvSpPr>
              <p:spPr>
                <a:xfrm>
                  <a:off x="12110263" y="1670101"/>
                  <a:ext cx="180407" cy="232286"/>
                </a:xfrm>
                <a:custGeom>
                  <a:avLst/>
                  <a:gdLst>
                    <a:gd name="connsiteX0" fmla="*/ 134292 w 180407"/>
                    <a:gd name="connsiteY0" fmla="*/ 0 h 232286"/>
                    <a:gd name="connsiteX1" fmla="*/ 0 w 180407"/>
                    <a:gd name="connsiteY1" fmla="*/ 78548 h 232286"/>
                    <a:gd name="connsiteX2" fmla="*/ 53210 w 180407"/>
                    <a:gd name="connsiteY2" fmla="*/ 198482 h 232286"/>
                    <a:gd name="connsiteX3" fmla="*/ 58447 w 180407"/>
                    <a:gd name="connsiteY3" fmla="*/ 204225 h 232286"/>
                    <a:gd name="connsiteX4" fmla="*/ 104562 w 180407"/>
                    <a:gd name="connsiteY4" fmla="*/ 230577 h 232286"/>
                    <a:gd name="connsiteX5" fmla="*/ 121234 w 180407"/>
                    <a:gd name="connsiteY5" fmla="*/ 226340 h 232286"/>
                    <a:gd name="connsiteX6" fmla="*/ 122467 w 180407"/>
                    <a:gd name="connsiteY6" fmla="*/ 223482 h 232286"/>
                    <a:gd name="connsiteX7" fmla="*/ 180407 w 180407"/>
                    <a:gd name="connsiteY7" fmla="*/ 27196 h 232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0407" h="232286">
                      <a:moveTo>
                        <a:pt x="134292" y="0"/>
                      </a:moveTo>
                      <a:lnTo>
                        <a:pt x="0" y="78548"/>
                      </a:lnTo>
                      <a:lnTo>
                        <a:pt x="53210" y="198482"/>
                      </a:lnTo>
                      <a:cubicBezTo>
                        <a:pt x="54342" y="200874"/>
                        <a:pt x="56166" y="202872"/>
                        <a:pt x="58447" y="204225"/>
                      </a:cubicBezTo>
                      <a:lnTo>
                        <a:pt x="104562" y="230577"/>
                      </a:lnTo>
                      <a:cubicBezTo>
                        <a:pt x="110339" y="234009"/>
                        <a:pt x="117805" y="232112"/>
                        <a:pt x="121234" y="226340"/>
                      </a:cubicBezTo>
                      <a:cubicBezTo>
                        <a:pt x="121758" y="225443"/>
                        <a:pt x="122180" y="224484"/>
                        <a:pt x="122467" y="223482"/>
                      </a:cubicBezTo>
                      <a:lnTo>
                        <a:pt x="180407" y="27196"/>
                      </a:lnTo>
                      <a:close/>
                    </a:path>
                  </a:pathLst>
                </a:custGeom>
                <a:solidFill>
                  <a:srgbClr val="000000">
                    <a:alpha val="1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40" name="Forma Livre: Forma 4239">
                  <a:extLst>
                    <a:ext uri="{FF2B5EF4-FFF2-40B4-BE49-F238E27FC236}">
                      <a16:creationId xmlns:a16="http://schemas.microsoft.com/office/drawing/2014/main" id="{06ECE25C-79C2-0409-46D5-C6E48D511B6C}"/>
                    </a:ext>
                  </a:extLst>
                </p:cNvPr>
                <p:cNvSpPr/>
                <p:nvPr/>
              </p:nvSpPr>
              <p:spPr>
                <a:xfrm>
                  <a:off x="12152906" y="1704795"/>
                  <a:ext cx="134291" cy="204969"/>
                </a:xfrm>
                <a:custGeom>
                  <a:avLst/>
                  <a:gdLst>
                    <a:gd name="connsiteX0" fmla="*/ 0 w 134291"/>
                    <a:gd name="connsiteY0" fmla="*/ 77872 h 204969"/>
                    <a:gd name="connsiteX1" fmla="*/ 53379 w 134291"/>
                    <a:gd name="connsiteY1" fmla="*/ 197806 h 204969"/>
                    <a:gd name="connsiteX2" fmla="*/ 69747 w 134291"/>
                    <a:gd name="connsiteY2" fmla="*/ 203830 h 204969"/>
                    <a:gd name="connsiteX3" fmla="*/ 76352 w 134291"/>
                    <a:gd name="connsiteY3" fmla="*/ 196286 h 204969"/>
                    <a:gd name="connsiteX4" fmla="*/ 134292 w 134291"/>
                    <a:gd name="connsiteY4" fmla="*/ 0 h 204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291" h="204969">
                      <a:moveTo>
                        <a:pt x="0" y="77872"/>
                      </a:moveTo>
                      <a:lnTo>
                        <a:pt x="53379" y="197806"/>
                      </a:lnTo>
                      <a:cubicBezTo>
                        <a:pt x="56234" y="203989"/>
                        <a:pt x="63565" y="206686"/>
                        <a:pt x="69747" y="203830"/>
                      </a:cubicBezTo>
                      <a:cubicBezTo>
                        <a:pt x="72923" y="202365"/>
                        <a:pt x="75322" y="199624"/>
                        <a:pt x="76352" y="196286"/>
                      </a:cubicBezTo>
                      <a:lnTo>
                        <a:pt x="134292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41" name="Forma Livre: Forma 4240">
                  <a:extLst>
                    <a:ext uri="{FF2B5EF4-FFF2-40B4-BE49-F238E27FC236}">
                      <a16:creationId xmlns:a16="http://schemas.microsoft.com/office/drawing/2014/main" id="{2EA1F3B7-015A-D7EF-4402-F8611FCBCA5E}"/>
                    </a:ext>
                  </a:extLst>
                </p:cNvPr>
                <p:cNvSpPr/>
                <p:nvPr/>
              </p:nvSpPr>
              <p:spPr>
                <a:xfrm>
                  <a:off x="11862531" y="847510"/>
                  <a:ext cx="651527" cy="1084489"/>
                </a:xfrm>
                <a:custGeom>
                  <a:avLst/>
                  <a:gdLst>
                    <a:gd name="connsiteX0" fmla="*/ 567573 w 651527"/>
                    <a:gd name="connsiteY0" fmla="*/ 3053 h 1084489"/>
                    <a:gd name="connsiteX1" fmla="*/ 12669 w 651527"/>
                    <a:gd name="connsiteY1" fmla="*/ 324002 h 1084489"/>
                    <a:gd name="connsiteX2" fmla="*/ 0 w 651527"/>
                    <a:gd name="connsiteY2" fmla="*/ 346131 h 1084489"/>
                    <a:gd name="connsiteX3" fmla="*/ 0 w 651527"/>
                    <a:gd name="connsiteY3" fmla="*/ 1033975 h 1084489"/>
                    <a:gd name="connsiteX4" fmla="*/ 12838 w 651527"/>
                    <a:gd name="connsiteY4" fmla="*/ 1055935 h 1084489"/>
                    <a:gd name="connsiteX5" fmla="*/ 58447 w 651527"/>
                    <a:gd name="connsiteY5" fmla="*/ 1081442 h 1084489"/>
                    <a:gd name="connsiteX6" fmla="*/ 83954 w 651527"/>
                    <a:gd name="connsiteY6" fmla="*/ 1081442 h 1084489"/>
                    <a:gd name="connsiteX7" fmla="*/ 638858 w 651527"/>
                    <a:gd name="connsiteY7" fmla="*/ 760493 h 1084489"/>
                    <a:gd name="connsiteX8" fmla="*/ 651527 w 651527"/>
                    <a:gd name="connsiteY8" fmla="*/ 738533 h 1084489"/>
                    <a:gd name="connsiteX9" fmla="*/ 651527 w 651527"/>
                    <a:gd name="connsiteY9" fmla="*/ 50351 h 1084489"/>
                    <a:gd name="connsiteX10" fmla="*/ 638858 w 651527"/>
                    <a:gd name="connsiteY10" fmla="*/ 28560 h 1084489"/>
                    <a:gd name="connsiteX11" fmla="*/ 593080 w 651527"/>
                    <a:gd name="connsiteY11" fmla="*/ 2884 h 1084489"/>
                    <a:gd name="connsiteX12" fmla="*/ 567573 w 651527"/>
                    <a:gd name="connsiteY12" fmla="*/ 3053 h 1084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51527" h="1084489">
                      <a:moveTo>
                        <a:pt x="567573" y="3053"/>
                      </a:moveTo>
                      <a:lnTo>
                        <a:pt x="12669" y="324002"/>
                      </a:lnTo>
                      <a:cubicBezTo>
                        <a:pt x="5203" y="328978"/>
                        <a:pt x="507" y="337173"/>
                        <a:pt x="0" y="346131"/>
                      </a:cubicBezTo>
                      <a:lnTo>
                        <a:pt x="0" y="1033975"/>
                      </a:lnTo>
                      <a:cubicBezTo>
                        <a:pt x="490" y="1042935"/>
                        <a:pt x="5270" y="1051109"/>
                        <a:pt x="12838" y="1055935"/>
                      </a:cubicBezTo>
                      <a:lnTo>
                        <a:pt x="58447" y="1081442"/>
                      </a:lnTo>
                      <a:cubicBezTo>
                        <a:pt x="66470" y="1085505"/>
                        <a:pt x="75930" y="1085505"/>
                        <a:pt x="83954" y="1081442"/>
                      </a:cubicBezTo>
                      <a:lnTo>
                        <a:pt x="638858" y="760493"/>
                      </a:lnTo>
                      <a:cubicBezTo>
                        <a:pt x="646375" y="755648"/>
                        <a:pt x="651105" y="747469"/>
                        <a:pt x="651527" y="738533"/>
                      </a:cubicBezTo>
                      <a:lnTo>
                        <a:pt x="651527" y="50351"/>
                      </a:lnTo>
                      <a:cubicBezTo>
                        <a:pt x="651037" y="41475"/>
                        <a:pt x="646324" y="33371"/>
                        <a:pt x="638858" y="28560"/>
                      </a:cubicBezTo>
                      <a:lnTo>
                        <a:pt x="593080" y="2884"/>
                      </a:lnTo>
                      <a:cubicBezTo>
                        <a:pt x="585006" y="-1020"/>
                        <a:pt x="575597" y="-957"/>
                        <a:pt x="567573" y="305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42" name="Forma Livre: Forma 4241">
                  <a:extLst>
                    <a:ext uri="{FF2B5EF4-FFF2-40B4-BE49-F238E27FC236}">
                      <a16:creationId xmlns:a16="http://schemas.microsoft.com/office/drawing/2014/main" id="{5E4038BD-8DAA-9B74-0E64-7258D8360CBB}"/>
                    </a:ext>
                  </a:extLst>
                </p:cNvPr>
                <p:cNvSpPr/>
                <p:nvPr/>
              </p:nvSpPr>
              <p:spPr>
                <a:xfrm>
                  <a:off x="11866585" y="847007"/>
                  <a:ext cx="647303" cy="373661"/>
                </a:xfrm>
                <a:custGeom>
                  <a:avLst/>
                  <a:gdLst>
                    <a:gd name="connsiteX0" fmla="*/ 647304 w 647303"/>
                    <a:gd name="connsiteY0" fmla="*/ 48151 h 373661"/>
                    <a:gd name="connsiteX1" fmla="*/ 634804 w 647303"/>
                    <a:gd name="connsiteY1" fmla="*/ 43084 h 373661"/>
                    <a:gd name="connsiteX2" fmla="*/ 79899 w 647303"/>
                    <a:gd name="connsiteY2" fmla="*/ 364033 h 373661"/>
                    <a:gd name="connsiteX3" fmla="*/ 70947 w 647303"/>
                    <a:gd name="connsiteY3" fmla="*/ 373661 h 373661"/>
                    <a:gd name="connsiteX4" fmla="*/ 0 w 647303"/>
                    <a:gd name="connsiteY4" fmla="*/ 333120 h 373661"/>
                    <a:gd name="connsiteX5" fmla="*/ 8784 w 647303"/>
                    <a:gd name="connsiteY5" fmla="*/ 323999 h 373661"/>
                    <a:gd name="connsiteX6" fmla="*/ 563519 w 647303"/>
                    <a:gd name="connsiteY6" fmla="*/ 3049 h 373661"/>
                    <a:gd name="connsiteX7" fmla="*/ 589195 w 647303"/>
                    <a:gd name="connsiteY7" fmla="*/ 3049 h 373661"/>
                    <a:gd name="connsiteX8" fmla="*/ 634804 w 647303"/>
                    <a:gd name="connsiteY8" fmla="*/ 28556 h 373661"/>
                    <a:gd name="connsiteX9" fmla="*/ 647304 w 647303"/>
                    <a:gd name="connsiteY9" fmla="*/ 48151 h 373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7303" h="373661">
                      <a:moveTo>
                        <a:pt x="647304" y="48151"/>
                      </a:moveTo>
                      <a:cubicBezTo>
                        <a:pt x="646459" y="41732"/>
                        <a:pt x="641223" y="39367"/>
                        <a:pt x="634804" y="43084"/>
                      </a:cubicBezTo>
                      <a:lnTo>
                        <a:pt x="79899" y="364033"/>
                      </a:lnTo>
                      <a:cubicBezTo>
                        <a:pt x="76183" y="366467"/>
                        <a:pt x="73109" y="369773"/>
                        <a:pt x="70947" y="373661"/>
                      </a:cubicBezTo>
                      <a:lnTo>
                        <a:pt x="0" y="333120"/>
                      </a:lnTo>
                      <a:cubicBezTo>
                        <a:pt x="2061" y="329348"/>
                        <a:pt x="5084" y="326198"/>
                        <a:pt x="8784" y="323999"/>
                      </a:cubicBezTo>
                      <a:lnTo>
                        <a:pt x="563519" y="3049"/>
                      </a:lnTo>
                      <a:cubicBezTo>
                        <a:pt x="571594" y="-1016"/>
                        <a:pt x="581121" y="-1016"/>
                        <a:pt x="589195" y="3049"/>
                      </a:cubicBezTo>
                      <a:lnTo>
                        <a:pt x="634804" y="28556"/>
                      </a:lnTo>
                      <a:cubicBezTo>
                        <a:pt x="641611" y="32972"/>
                        <a:pt x="646172" y="40119"/>
                        <a:pt x="647304" y="48151"/>
                      </a:cubicBezTo>
                      <a:close/>
                    </a:path>
                  </a:pathLst>
                </a:custGeom>
                <a:solidFill>
                  <a:srgbClr val="FFFFFF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43" name="Forma Livre: Forma 4242">
                  <a:extLst>
                    <a:ext uri="{FF2B5EF4-FFF2-40B4-BE49-F238E27FC236}">
                      <a16:creationId xmlns:a16="http://schemas.microsoft.com/office/drawing/2014/main" id="{B6ED17CB-B9D6-C3BA-FE22-ADA5215CB582}"/>
                    </a:ext>
                  </a:extLst>
                </p:cNvPr>
                <p:cNvSpPr/>
                <p:nvPr/>
              </p:nvSpPr>
              <p:spPr>
                <a:xfrm>
                  <a:off x="11933309" y="888169"/>
                  <a:ext cx="580242" cy="1042691"/>
                </a:xfrm>
                <a:custGeom>
                  <a:avLst/>
                  <a:gdLst>
                    <a:gd name="connsiteX0" fmla="*/ 0 w 580242"/>
                    <a:gd name="connsiteY0" fmla="*/ 1033351 h 1042691"/>
                    <a:gd name="connsiteX1" fmla="*/ 0 w 580242"/>
                    <a:gd name="connsiteY1" fmla="*/ 344830 h 1042691"/>
                    <a:gd name="connsiteX2" fmla="*/ 12669 w 580242"/>
                    <a:gd name="connsiteY2" fmla="*/ 322702 h 1042691"/>
                    <a:gd name="connsiteX3" fmla="*/ 567573 w 580242"/>
                    <a:gd name="connsiteY3" fmla="*/ 1752 h 1042691"/>
                    <a:gd name="connsiteX4" fmla="*/ 580243 w 580242"/>
                    <a:gd name="connsiteY4" fmla="*/ 9016 h 1042691"/>
                    <a:gd name="connsiteX5" fmla="*/ 580243 w 580242"/>
                    <a:gd name="connsiteY5" fmla="*/ 698381 h 1042691"/>
                    <a:gd name="connsiteX6" fmla="*/ 567573 w 580242"/>
                    <a:gd name="connsiteY6" fmla="*/ 720341 h 1042691"/>
                    <a:gd name="connsiteX7" fmla="*/ 12669 w 580242"/>
                    <a:gd name="connsiteY7" fmla="*/ 1041290 h 1042691"/>
                    <a:gd name="connsiteX8" fmla="*/ 0 w 580242"/>
                    <a:gd name="connsiteY8" fmla="*/ 1033351 h 1042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0242" h="1042691">
                      <a:moveTo>
                        <a:pt x="0" y="1033351"/>
                      </a:moveTo>
                      <a:lnTo>
                        <a:pt x="0" y="344830"/>
                      </a:lnTo>
                      <a:cubicBezTo>
                        <a:pt x="507" y="335872"/>
                        <a:pt x="5203" y="327678"/>
                        <a:pt x="12669" y="322702"/>
                      </a:cubicBezTo>
                      <a:lnTo>
                        <a:pt x="567573" y="1752"/>
                      </a:lnTo>
                      <a:cubicBezTo>
                        <a:pt x="574668" y="-2302"/>
                        <a:pt x="580243" y="908"/>
                        <a:pt x="580243" y="9016"/>
                      </a:cubicBezTo>
                      <a:lnTo>
                        <a:pt x="580243" y="698381"/>
                      </a:lnTo>
                      <a:cubicBezTo>
                        <a:pt x="579820" y="707317"/>
                        <a:pt x="575090" y="715496"/>
                        <a:pt x="567573" y="720341"/>
                      </a:cubicBezTo>
                      <a:lnTo>
                        <a:pt x="12669" y="1041290"/>
                      </a:lnTo>
                      <a:cubicBezTo>
                        <a:pt x="6250" y="1044837"/>
                        <a:pt x="0" y="1041459"/>
                        <a:pt x="0" y="103335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244" name="Forma Livre: Forma 4243">
                  <a:extLst>
                    <a:ext uri="{FF2B5EF4-FFF2-40B4-BE49-F238E27FC236}">
                      <a16:creationId xmlns:a16="http://schemas.microsoft.com/office/drawing/2014/main" id="{84E383CC-A05F-C37B-0373-289C86B597DB}"/>
                    </a:ext>
                  </a:extLst>
                </p:cNvPr>
                <p:cNvSpPr/>
                <p:nvPr/>
              </p:nvSpPr>
              <p:spPr>
                <a:xfrm>
                  <a:off x="11871583" y="1184249"/>
                  <a:ext cx="83953" cy="751905"/>
                </a:xfrm>
                <a:custGeom>
                  <a:avLst/>
                  <a:gdLst>
                    <a:gd name="connsiteX0" fmla="*/ 83954 w 83953"/>
                    <a:gd name="connsiteY0" fmla="*/ 748994 h 751905"/>
                    <a:gd name="connsiteX1" fmla="*/ 58447 w 83953"/>
                    <a:gd name="connsiteY1" fmla="*/ 748994 h 751905"/>
                    <a:gd name="connsiteX2" fmla="*/ 12838 w 83953"/>
                    <a:gd name="connsiteY2" fmla="*/ 723318 h 751905"/>
                    <a:gd name="connsiteX3" fmla="*/ 0 w 83953"/>
                    <a:gd name="connsiteY3" fmla="*/ 701358 h 751905"/>
                    <a:gd name="connsiteX4" fmla="*/ 0 w 83953"/>
                    <a:gd name="connsiteY4" fmla="*/ 13007 h 751905"/>
                    <a:gd name="connsiteX5" fmla="*/ 4054 w 83953"/>
                    <a:gd name="connsiteY5" fmla="*/ 0 h 751905"/>
                    <a:gd name="connsiteX6" fmla="*/ 75001 w 83953"/>
                    <a:gd name="connsiteY6" fmla="*/ 40541 h 751905"/>
                    <a:gd name="connsiteX7" fmla="*/ 70778 w 83953"/>
                    <a:gd name="connsiteY7" fmla="*/ 53041 h 751905"/>
                    <a:gd name="connsiteX8" fmla="*/ 70778 w 83953"/>
                    <a:gd name="connsiteY8" fmla="*/ 741562 h 751905"/>
                    <a:gd name="connsiteX9" fmla="*/ 83954 w 83953"/>
                    <a:gd name="connsiteY9" fmla="*/ 748994 h 751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3953" h="751905">
                      <a:moveTo>
                        <a:pt x="83954" y="748994"/>
                      </a:moveTo>
                      <a:cubicBezTo>
                        <a:pt x="75896" y="752876"/>
                        <a:pt x="66504" y="752876"/>
                        <a:pt x="58447" y="748994"/>
                      </a:cubicBezTo>
                      <a:lnTo>
                        <a:pt x="12838" y="723318"/>
                      </a:lnTo>
                      <a:cubicBezTo>
                        <a:pt x="5254" y="718512"/>
                        <a:pt x="473" y="710326"/>
                        <a:pt x="0" y="701358"/>
                      </a:cubicBezTo>
                      <a:lnTo>
                        <a:pt x="0" y="13007"/>
                      </a:lnTo>
                      <a:cubicBezTo>
                        <a:pt x="152" y="8384"/>
                        <a:pt x="1554" y="3889"/>
                        <a:pt x="4054" y="0"/>
                      </a:cubicBezTo>
                      <a:lnTo>
                        <a:pt x="75001" y="40541"/>
                      </a:lnTo>
                      <a:cubicBezTo>
                        <a:pt x="72484" y="44250"/>
                        <a:pt x="71031" y="48570"/>
                        <a:pt x="70778" y="53041"/>
                      </a:cubicBezTo>
                      <a:lnTo>
                        <a:pt x="70778" y="741562"/>
                      </a:lnTo>
                      <a:cubicBezTo>
                        <a:pt x="70778" y="748994"/>
                        <a:pt x="76521" y="753217"/>
                        <a:pt x="83954" y="748994"/>
                      </a:cubicBezTo>
                      <a:close/>
                    </a:path>
                  </a:pathLst>
                </a:custGeom>
                <a:solidFill>
                  <a:srgbClr val="000000">
                    <a:alpha val="1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4237" name="Forma Livre: Forma 4236">
                <a:extLst>
                  <a:ext uri="{FF2B5EF4-FFF2-40B4-BE49-F238E27FC236}">
                    <a16:creationId xmlns:a16="http://schemas.microsoft.com/office/drawing/2014/main" id="{F46DC4CB-E736-2D03-B563-78F87501A38C}"/>
                  </a:ext>
                </a:extLst>
              </p:cNvPr>
              <p:cNvSpPr/>
              <p:nvPr/>
            </p:nvSpPr>
            <p:spPr>
              <a:xfrm>
                <a:off x="12012364" y="1062289"/>
                <a:ext cx="426017" cy="680048"/>
              </a:xfrm>
              <a:custGeom>
                <a:avLst/>
                <a:gdLst>
                  <a:gd name="connsiteX0" fmla="*/ 154394 w 426017"/>
                  <a:gd name="connsiteY0" fmla="*/ 207197 h 680048"/>
                  <a:gd name="connsiteX1" fmla="*/ 155407 w 426017"/>
                  <a:gd name="connsiteY1" fmla="*/ 242839 h 680048"/>
                  <a:gd name="connsiteX2" fmla="*/ 154394 w 426017"/>
                  <a:gd name="connsiteY2" fmla="*/ 277975 h 680048"/>
                  <a:gd name="connsiteX3" fmla="*/ 131421 w 426017"/>
                  <a:gd name="connsiteY3" fmla="*/ 360746 h 680048"/>
                  <a:gd name="connsiteX4" fmla="*/ 77704 w 426017"/>
                  <a:gd name="connsiteY4" fmla="*/ 417672 h 680048"/>
                  <a:gd name="connsiteX5" fmla="*/ 23987 w 426017"/>
                  <a:gd name="connsiteY5" fmla="*/ 422740 h 680048"/>
                  <a:gd name="connsiteX6" fmla="*/ 1014 w 426017"/>
                  <a:gd name="connsiteY6" fmla="*/ 366489 h 680048"/>
                  <a:gd name="connsiteX7" fmla="*/ 0 w 426017"/>
                  <a:gd name="connsiteY7" fmla="*/ 332705 h 680048"/>
                  <a:gd name="connsiteX8" fmla="*/ 1014 w 426017"/>
                  <a:gd name="connsiteY8" fmla="*/ 296049 h 680048"/>
                  <a:gd name="connsiteX9" fmla="*/ 22298 w 426017"/>
                  <a:gd name="connsiteY9" fmla="*/ 212940 h 680048"/>
                  <a:gd name="connsiteX10" fmla="*/ 77197 w 426017"/>
                  <a:gd name="connsiteY10" fmla="*/ 155338 h 680048"/>
                  <a:gd name="connsiteX11" fmla="*/ 132096 w 426017"/>
                  <a:gd name="connsiteY11" fmla="*/ 149426 h 680048"/>
                  <a:gd name="connsiteX12" fmla="*/ 154394 w 426017"/>
                  <a:gd name="connsiteY12" fmla="*/ 207197 h 680048"/>
                  <a:gd name="connsiteX13" fmla="*/ 289530 w 426017"/>
                  <a:gd name="connsiteY13" fmla="*/ 52972 h 680048"/>
                  <a:gd name="connsiteX14" fmla="*/ 296456 w 426017"/>
                  <a:gd name="connsiteY14" fmla="*/ 38783 h 680048"/>
                  <a:gd name="connsiteX15" fmla="*/ 306591 w 426017"/>
                  <a:gd name="connsiteY15" fmla="*/ 29323 h 680048"/>
                  <a:gd name="connsiteX16" fmla="*/ 355240 w 426017"/>
                  <a:gd name="connsiteY16" fmla="*/ 1789 h 680048"/>
                  <a:gd name="connsiteX17" fmla="*/ 363517 w 426017"/>
                  <a:gd name="connsiteY17" fmla="*/ 945 h 680048"/>
                  <a:gd name="connsiteX18" fmla="*/ 366558 w 426017"/>
                  <a:gd name="connsiteY18" fmla="*/ 9729 h 680048"/>
                  <a:gd name="connsiteX19" fmla="*/ 366558 w 426017"/>
                  <a:gd name="connsiteY19" fmla="*/ 13614 h 680048"/>
                  <a:gd name="connsiteX20" fmla="*/ 365207 w 426017"/>
                  <a:gd name="connsiteY20" fmla="*/ 18850 h 680048"/>
                  <a:gd name="connsiteX21" fmla="*/ 130745 w 426017"/>
                  <a:gd name="connsiteY21" fmla="*/ 626796 h 680048"/>
                  <a:gd name="connsiteX22" fmla="*/ 123988 w 426017"/>
                  <a:gd name="connsiteY22" fmla="*/ 640816 h 680048"/>
                  <a:gd name="connsiteX23" fmla="*/ 113684 w 426017"/>
                  <a:gd name="connsiteY23" fmla="*/ 650445 h 680048"/>
                  <a:gd name="connsiteX24" fmla="*/ 64528 w 426017"/>
                  <a:gd name="connsiteY24" fmla="*/ 678823 h 680048"/>
                  <a:gd name="connsiteX25" fmla="*/ 56251 w 426017"/>
                  <a:gd name="connsiteY25" fmla="*/ 678823 h 680048"/>
                  <a:gd name="connsiteX26" fmla="*/ 53210 w 426017"/>
                  <a:gd name="connsiteY26" fmla="*/ 670039 h 680048"/>
                  <a:gd name="connsiteX27" fmla="*/ 53210 w 426017"/>
                  <a:gd name="connsiteY27" fmla="*/ 665985 h 680048"/>
                  <a:gd name="connsiteX28" fmla="*/ 54562 w 426017"/>
                  <a:gd name="connsiteY28" fmla="*/ 660918 h 680048"/>
                  <a:gd name="connsiteX29" fmla="*/ 63008 w 426017"/>
                  <a:gd name="connsiteY29" fmla="*/ 335070 h 680048"/>
                  <a:gd name="connsiteX30" fmla="*/ 67062 w 426017"/>
                  <a:gd name="connsiteY30" fmla="*/ 353144 h 680048"/>
                  <a:gd name="connsiteX31" fmla="*/ 78379 w 426017"/>
                  <a:gd name="connsiteY31" fmla="*/ 354665 h 680048"/>
                  <a:gd name="connsiteX32" fmla="*/ 89866 w 426017"/>
                  <a:gd name="connsiteY32" fmla="*/ 339631 h 680048"/>
                  <a:gd name="connsiteX33" fmla="*/ 93920 w 426017"/>
                  <a:gd name="connsiteY33" fmla="*/ 316995 h 680048"/>
                  <a:gd name="connsiteX34" fmla="*/ 93920 w 426017"/>
                  <a:gd name="connsiteY34" fmla="*/ 238278 h 680048"/>
                  <a:gd name="connsiteX35" fmla="*/ 89866 w 426017"/>
                  <a:gd name="connsiteY35" fmla="*/ 221386 h 680048"/>
                  <a:gd name="connsiteX36" fmla="*/ 78548 w 426017"/>
                  <a:gd name="connsiteY36" fmla="*/ 220035 h 680048"/>
                  <a:gd name="connsiteX37" fmla="*/ 67231 w 426017"/>
                  <a:gd name="connsiteY37" fmla="*/ 234562 h 680048"/>
                  <a:gd name="connsiteX38" fmla="*/ 63176 w 426017"/>
                  <a:gd name="connsiteY38" fmla="*/ 257197 h 680048"/>
                  <a:gd name="connsiteX39" fmla="*/ 62332 w 426017"/>
                  <a:gd name="connsiteY39" fmla="*/ 335070 h 680048"/>
                  <a:gd name="connsiteX40" fmla="*/ 425004 w 426017"/>
                  <a:gd name="connsiteY40" fmla="*/ 309563 h 680048"/>
                  <a:gd name="connsiteX41" fmla="*/ 426018 w 426017"/>
                  <a:gd name="connsiteY41" fmla="*/ 345036 h 680048"/>
                  <a:gd name="connsiteX42" fmla="*/ 425004 w 426017"/>
                  <a:gd name="connsiteY42" fmla="*/ 380341 h 680048"/>
                  <a:gd name="connsiteX43" fmla="*/ 402031 w 426017"/>
                  <a:gd name="connsiteY43" fmla="*/ 463112 h 680048"/>
                  <a:gd name="connsiteX44" fmla="*/ 348315 w 426017"/>
                  <a:gd name="connsiteY44" fmla="*/ 520038 h 680048"/>
                  <a:gd name="connsiteX45" fmla="*/ 294598 w 426017"/>
                  <a:gd name="connsiteY45" fmla="*/ 525106 h 680048"/>
                  <a:gd name="connsiteX46" fmla="*/ 271624 w 426017"/>
                  <a:gd name="connsiteY46" fmla="*/ 468855 h 680048"/>
                  <a:gd name="connsiteX47" fmla="*/ 270780 w 426017"/>
                  <a:gd name="connsiteY47" fmla="*/ 435071 h 680048"/>
                  <a:gd name="connsiteX48" fmla="*/ 271624 w 426017"/>
                  <a:gd name="connsiteY48" fmla="*/ 398415 h 680048"/>
                  <a:gd name="connsiteX49" fmla="*/ 292571 w 426017"/>
                  <a:gd name="connsiteY49" fmla="*/ 315137 h 680048"/>
                  <a:gd name="connsiteX50" fmla="*/ 347470 w 426017"/>
                  <a:gd name="connsiteY50" fmla="*/ 257704 h 680048"/>
                  <a:gd name="connsiteX51" fmla="*/ 402369 w 426017"/>
                  <a:gd name="connsiteY51" fmla="*/ 251792 h 680048"/>
                  <a:gd name="connsiteX52" fmla="*/ 424329 w 426017"/>
                  <a:gd name="connsiteY52" fmla="*/ 309563 h 680048"/>
                  <a:gd name="connsiteX53" fmla="*/ 332943 w 426017"/>
                  <a:gd name="connsiteY53" fmla="*/ 437436 h 680048"/>
                  <a:gd name="connsiteX54" fmla="*/ 336997 w 426017"/>
                  <a:gd name="connsiteY54" fmla="*/ 455510 h 680048"/>
                  <a:gd name="connsiteX55" fmla="*/ 348315 w 426017"/>
                  <a:gd name="connsiteY55" fmla="*/ 456862 h 680048"/>
                  <a:gd name="connsiteX56" fmla="*/ 359801 w 426017"/>
                  <a:gd name="connsiteY56" fmla="*/ 442334 h 680048"/>
                  <a:gd name="connsiteX57" fmla="*/ 363686 w 426017"/>
                  <a:gd name="connsiteY57" fmla="*/ 419699 h 680048"/>
                  <a:gd name="connsiteX58" fmla="*/ 363686 w 426017"/>
                  <a:gd name="connsiteY58" fmla="*/ 340982 h 680048"/>
                  <a:gd name="connsiteX59" fmla="*/ 359801 w 426017"/>
                  <a:gd name="connsiteY59" fmla="*/ 322908 h 680048"/>
                  <a:gd name="connsiteX60" fmla="*/ 348315 w 426017"/>
                  <a:gd name="connsiteY60" fmla="*/ 321387 h 680048"/>
                  <a:gd name="connsiteX61" fmla="*/ 336997 w 426017"/>
                  <a:gd name="connsiteY61" fmla="*/ 336083 h 680048"/>
                  <a:gd name="connsiteX62" fmla="*/ 332943 w 426017"/>
                  <a:gd name="connsiteY62" fmla="*/ 358719 h 680048"/>
                  <a:gd name="connsiteX63" fmla="*/ 332267 w 426017"/>
                  <a:gd name="connsiteY63" fmla="*/ 437436 h 68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26017" h="680048">
                    <a:moveTo>
                      <a:pt x="154394" y="207197"/>
                    </a:moveTo>
                    <a:cubicBezTo>
                      <a:pt x="154394" y="220542"/>
                      <a:pt x="155407" y="232366"/>
                      <a:pt x="155407" y="242839"/>
                    </a:cubicBezTo>
                    <a:cubicBezTo>
                      <a:pt x="155407" y="253312"/>
                      <a:pt x="155407" y="264968"/>
                      <a:pt x="154394" y="277975"/>
                    </a:cubicBezTo>
                    <a:cubicBezTo>
                      <a:pt x="153110" y="306950"/>
                      <a:pt x="145255" y="335254"/>
                      <a:pt x="131421" y="360746"/>
                    </a:cubicBezTo>
                    <a:cubicBezTo>
                      <a:pt x="119190" y="384366"/>
                      <a:pt x="100576" y="404086"/>
                      <a:pt x="77704" y="417672"/>
                    </a:cubicBezTo>
                    <a:cubicBezTo>
                      <a:pt x="55575" y="430341"/>
                      <a:pt x="37669" y="432199"/>
                      <a:pt x="23987" y="422740"/>
                    </a:cubicBezTo>
                    <a:cubicBezTo>
                      <a:pt x="10304" y="413280"/>
                      <a:pt x="2534" y="394699"/>
                      <a:pt x="1014" y="366489"/>
                    </a:cubicBezTo>
                    <a:cubicBezTo>
                      <a:pt x="1014" y="354158"/>
                      <a:pt x="0" y="342840"/>
                      <a:pt x="0" y="332705"/>
                    </a:cubicBezTo>
                    <a:cubicBezTo>
                      <a:pt x="0" y="322570"/>
                      <a:pt x="0" y="310070"/>
                      <a:pt x="1014" y="296049"/>
                    </a:cubicBezTo>
                    <a:cubicBezTo>
                      <a:pt x="1706" y="267088"/>
                      <a:pt x="8970" y="238665"/>
                      <a:pt x="22298" y="212940"/>
                    </a:cubicBezTo>
                    <a:cubicBezTo>
                      <a:pt x="34696" y="188874"/>
                      <a:pt x="53751" y="168879"/>
                      <a:pt x="77197" y="155338"/>
                    </a:cubicBezTo>
                    <a:cubicBezTo>
                      <a:pt x="100508" y="141825"/>
                      <a:pt x="118920" y="139966"/>
                      <a:pt x="132096" y="149426"/>
                    </a:cubicBezTo>
                    <a:cubicBezTo>
                      <a:pt x="145272" y="158886"/>
                      <a:pt x="153042" y="178311"/>
                      <a:pt x="154394" y="207197"/>
                    </a:cubicBezTo>
                    <a:close/>
                    <a:moveTo>
                      <a:pt x="289530" y="52972"/>
                    </a:moveTo>
                    <a:cubicBezTo>
                      <a:pt x="291439" y="48055"/>
                      <a:pt x="293753" y="43307"/>
                      <a:pt x="296456" y="38783"/>
                    </a:cubicBezTo>
                    <a:cubicBezTo>
                      <a:pt x="299024" y="34854"/>
                      <a:pt x="302503" y="31607"/>
                      <a:pt x="306591" y="29323"/>
                    </a:cubicBezTo>
                    <a:lnTo>
                      <a:pt x="355240" y="1789"/>
                    </a:lnTo>
                    <a:cubicBezTo>
                      <a:pt x="358619" y="-238"/>
                      <a:pt x="361322" y="-575"/>
                      <a:pt x="363517" y="945"/>
                    </a:cubicBezTo>
                    <a:cubicBezTo>
                      <a:pt x="365865" y="3224"/>
                      <a:pt x="366997" y="6484"/>
                      <a:pt x="366558" y="9729"/>
                    </a:cubicBezTo>
                    <a:cubicBezTo>
                      <a:pt x="366693" y="11021"/>
                      <a:pt x="366693" y="12322"/>
                      <a:pt x="366558" y="13614"/>
                    </a:cubicBezTo>
                    <a:cubicBezTo>
                      <a:pt x="366558" y="15303"/>
                      <a:pt x="366558" y="16992"/>
                      <a:pt x="365207" y="18850"/>
                    </a:cubicBezTo>
                    <a:lnTo>
                      <a:pt x="130745" y="626796"/>
                    </a:lnTo>
                    <a:cubicBezTo>
                      <a:pt x="128920" y="631667"/>
                      <a:pt x="126674" y="636360"/>
                      <a:pt x="123988" y="640816"/>
                    </a:cubicBezTo>
                    <a:cubicBezTo>
                      <a:pt x="121471" y="644880"/>
                      <a:pt x="117907" y="648203"/>
                      <a:pt x="113684" y="650445"/>
                    </a:cubicBezTo>
                    <a:lnTo>
                      <a:pt x="64528" y="678823"/>
                    </a:lnTo>
                    <a:cubicBezTo>
                      <a:pt x="62011" y="680457"/>
                      <a:pt x="58768" y="680457"/>
                      <a:pt x="56251" y="678823"/>
                    </a:cubicBezTo>
                    <a:cubicBezTo>
                      <a:pt x="53937" y="676516"/>
                      <a:pt x="52822" y="673279"/>
                      <a:pt x="53210" y="670039"/>
                    </a:cubicBezTo>
                    <a:cubicBezTo>
                      <a:pt x="53092" y="668692"/>
                      <a:pt x="53092" y="667333"/>
                      <a:pt x="53210" y="665985"/>
                    </a:cubicBezTo>
                    <a:cubicBezTo>
                      <a:pt x="53447" y="664246"/>
                      <a:pt x="53903" y="662543"/>
                      <a:pt x="54562" y="660918"/>
                    </a:cubicBezTo>
                    <a:close/>
                    <a:moveTo>
                      <a:pt x="63008" y="335070"/>
                    </a:moveTo>
                    <a:cubicBezTo>
                      <a:pt x="62940" y="341328"/>
                      <a:pt x="64325" y="347518"/>
                      <a:pt x="67062" y="353144"/>
                    </a:cubicBezTo>
                    <a:cubicBezTo>
                      <a:pt x="69258" y="357198"/>
                      <a:pt x="72974" y="357705"/>
                      <a:pt x="78379" y="354665"/>
                    </a:cubicBezTo>
                    <a:cubicBezTo>
                      <a:pt x="83987" y="351298"/>
                      <a:pt x="88092" y="345921"/>
                      <a:pt x="89866" y="339631"/>
                    </a:cubicBezTo>
                    <a:cubicBezTo>
                      <a:pt x="92349" y="332335"/>
                      <a:pt x="93717" y="324701"/>
                      <a:pt x="93920" y="316995"/>
                    </a:cubicBezTo>
                    <a:cubicBezTo>
                      <a:pt x="95102" y="289123"/>
                      <a:pt x="95102" y="262941"/>
                      <a:pt x="93920" y="238278"/>
                    </a:cubicBezTo>
                    <a:cubicBezTo>
                      <a:pt x="93819" y="232420"/>
                      <a:pt x="92433" y="226655"/>
                      <a:pt x="89866" y="221386"/>
                    </a:cubicBezTo>
                    <a:cubicBezTo>
                      <a:pt x="87670" y="217332"/>
                      <a:pt x="83954" y="216825"/>
                      <a:pt x="78548" y="220035"/>
                    </a:cubicBezTo>
                    <a:cubicBezTo>
                      <a:pt x="73058" y="223248"/>
                      <a:pt x="69004" y="228449"/>
                      <a:pt x="67231" y="234562"/>
                    </a:cubicBezTo>
                    <a:cubicBezTo>
                      <a:pt x="64764" y="241863"/>
                      <a:pt x="63396" y="249493"/>
                      <a:pt x="63176" y="257197"/>
                    </a:cubicBezTo>
                    <a:cubicBezTo>
                      <a:pt x="61149" y="282367"/>
                      <a:pt x="61149" y="308549"/>
                      <a:pt x="62332" y="335070"/>
                    </a:cubicBezTo>
                    <a:close/>
                    <a:moveTo>
                      <a:pt x="425004" y="309563"/>
                    </a:moveTo>
                    <a:cubicBezTo>
                      <a:pt x="425004" y="322739"/>
                      <a:pt x="426018" y="334732"/>
                      <a:pt x="426018" y="345036"/>
                    </a:cubicBezTo>
                    <a:cubicBezTo>
                      <a:pt x="426018" y="355340"/>
                      <a:pt x="426018" y="367334"/>
                      <a:pt x="425004" y="380341"/>
                    </a:cubicBezTo>
                    <a:cubicBezTo>
                      <a:pt x="423788" y="409326"/>
                      <a:pt x="415917" y="437644"/>
                      <a:pt x="402031" y="463112"/>
                    </a:cubicBezTo>
                    <a:cubicBezTo>
                      <a:pt x="389801" y="486732"/>
                      <a:pt x="371186" y="506452"/>
                      <a:pt x="348315" y="520038"/>
                    </a:cubicBezTo>
                    <a:cubicBezTo>
                      <a:pt x="326355" y="532763"/>
                      <a:pt x="308449" y="534452"/>
                      <a:pt x="294598" y="525106"/>
                    </a:cubicBezTo>
                    <a:cubicBezTo>
                      <a:pt x="280915" y="515815"/>
                      <a:pt x="273314" y="497065"/>
                      <a:pt x="271624" y="468855"/>
                    </a:cubicBezTo>
                    <a:cubicBezTo>
                      <a:pt x="271624" y="456524"/>
                      <a:pt x="270780" y="445206"/>
                      <a:pt x="270780" y="435071"/>
                    </a:cubicBezTo>
                    <a:cubicBezTo>
                      <a:pt x="270780" y="424936"/>
                      <a:pt x="270780" y="412436"/>
                      <a:pt x="271624" y="398415"/>
                    </a:cubicBezTo>
                    <a:cubicBezTo>
                      <a:pt x="272283" y="369438"/>
                      <a:pt x="279446" y="340980"/>
                      <a:pt x="292571" y="315137"/>
                    </a:cubicBezTo>
                    <a:cubicBezTo>
                      <a:pt x="305020" y="291150"/>
                      <a:pt x="324074" y="271223"/>
                      <a:pt x="347470" y="257704"/>
                    </a:cubicBezTo>
                    <a:cubicBezTo>
                      <a:pt x="370950" y="244190"/>
                      <a:pt x="389193" y="242163"/>
                      <a:pt x="402369" y="251792"/>
                    </a:cubicBezTo>
                    <a:cubicBezTo>
                      <a:pt x="415545" y="261420"/>
                      <a:pt x="423146" y="280677"/>
                      <a:pt x="424329" y="309563"/>
                    </a:cubicBezTo>
                    <a:close/>
                    <a:moveTo>
                      <a:pt x="332943" y="437436"/>
                    </a:moveTo>
                    <a:cubicBezTo>
                      <a:pt x="333044" y="443676"/>
                      <a:pt x="334412" y="449828"/>
                      <a:pt x="336997" y="455510"/>
                    </a:cubicBezTo>
                    <a:cubicBezTo>
                      <a:pt x="339193" y="459564"/>
                      <a:pt x="343078" y="460071"/>
                      <a:pt x="348315" y="456862"/>
                    </a:cubicBezTo>
                    <a:cubicBezTo>
                      <a:pt x="353804" y="453605"/>
                      <a:pt x="357892" y="448429"/>
                      <a:pt x="359801" y="442334"/>
                    </a:cubicBezTo>
                    <a:cubicBezTo>
                      <a:pt x="362132" y="435005"/>
                      <a:pt x="363450" y="427387"/>
                      <a:pt x="363686" y="419699"/>
                    </a:cubicBezTo>
                    <a:cubicBezTo>
                      <a:pt x="365038" y="393477"/>
                      <a:pt x="365038" y="367204"/>
                      <a:pt x="363686" y="340982"/>
                    </a:cubicBezTo>
                    <a:cubicBezTo>
                      <a:pt x="363720" y="334747"/>
                      <a:pt x="362386" y="328578"/>
                      <a:pt x="359801" y="322908"/>
                    </a:cubicBezTo>
                    <a:cubicBezTo>
                      <a:pt x="357436" y="318853"/>
                      <a:pt x="353720" y="318347"/>
                      <a:pt x="348315" y="321387"/>
                    </a:cubicBezTo>
                    <a:cubicBezTo>
                      <a:pt x="342892" y="324764"/>
                      <a:pt x="338872" y="329982"/>
                      <a:pt x="336997" y="336083"/>
                    </a:cubicBezTo>
                    <a:cubicBezTo>
                      <a:pt x="334666" y="343421"/>
                      <a:pt x="333314" y="351029"/>
                      <a:pt x="332943" y="358719"/>
                    </a:cubicBezTo>
                    <a:cubicBezTo>
                      <a:pt x="331085" y="384732"/>
                      <a:pt x="331085" y="410915"/>
                      <a:pt x="332267" y="437436"/>
                    </a:cubicBezTo>
                    <a:close/>
                  </a:path>
                </a:pathLst>
              </a:custGeom>
              <a:solidFill>
                <a:srgbClr val="FAFAFA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245" name="Gráfico 1">
              <a:extLst>
                <a:ext uri="{FF2B5EF4-FFF2-40B4-BE49-F238E27FC236}">
                  <a16:creationId xmlns:a16="http://schemas.microsoft.com/office/drawing/2014/main" id="{45712B11-3A5F-A1B1-01AA-44DB9622482C}"/>
                </a:ext>
              </a:extLst>
            </p:cNvPr>
            <p:cNvGrpSpPr/>
            <p:nvPr/>
          </p:nvGrpSpPr>
          <p:grpSpPr>
            <a:xfrm>
              <a:off x="13718462" y="777746"/>
              <a:ext cx="2486005" cy="5313081"/>
              <a:chOff x="13718462" y="777746"/>
              <a:chExt cx="2486005" cy="5313081"/>
            </a:xfrm>
          </p:grpSpPr>
          <p:grpSp>
            <p:nvGrpSpPr>
              <p:cNvPr id="4246" name="Gráfico 1">
                <a:extLst>
                  <a:ext uri="{FF2B5EF4-FFF2-40B4-BE49-F238E27FC236}">
                    <a16:creationId xmlns:a16="http://schemas.microsoft.com/office/drawing/2014/main" id="{9F70CF1A-9C92-A443-D443-75D9DF8A686D}"/>
                  </a:ext>
                </a:extLst>
              </p:cNvPr>
              <p:cNvGrpSpPr/>
              <p:nvPr/>
            </p:nvGrpSpPr>
            <p:grpSpPr>
              <a:xfrm>
                <a:off x="13718462" y="777746"/>
                <a:ext cx="2486005" cy="5313081"/>
                <a:chOff x="13718462" y="777746"/>
                <a:chExt cx="2486005" cy="5313081"/>
              </a:xfrm>
            </p:grpSpPr>
            <p:sp>
              <p:nvSpPr>
                <p:cNvPr id="4317" name="Forma Livre: Forma 4316">
                  <a:extLst>
                    <a:ext uri="{FF2B5EF4-FFF2-40B4-BE49-F238E27FC236}">
                      <a16:creationId xmlns:a16="http://schemas.microsoft.com/office/drawing/2014/main" id="{18361010-AF13-1B32-0AE3-677940E7D341}"/>
                    </a:ext>
                  </a:extLst>
                </p:cNvPr>
                <p:cNvSpPr/>
                <p:nvPr/>
              </p:nvSpPr>
              <p:spPr>
                <a:xfrm>
                  <a:off x="13718631" y="778142"/>
                  <a:ext cx="2485836" cy="5312685"/>
                </a:xfrm>
                <a:custGeom>
                  <a:avLst/>
                  <a:gdLst>
                    <a:gd name="connsiteX0" fmla="*/ 138177 w 2485836"/>
                    <a:gd name="connsiteY0" fmla="*/ 9921 h 5312685"/>
                    <a:gd name="connsiteX1" fmla="*/ 2442761 w 2485836"/>
                    <a:gd name="connsiteY1" fmla="*/ 1338819 h 5312685"/>
                    <a:gd name="connsiteX2" fmla="*/ 2485836 w 2485836"/>
                    <a:gd name="connsiteY2" fmla="*/ 1413482 h 5312685"/>
                    <a:gd name="connsiteX3" fmla="*/ 2485836 w 2485836"/>
                    <a:gd name="connsiteY3" fmla="*/ 5222981 h 5312685"/>
                    <a:gd name="connsiteX4" fmla="*/ 2442761 w 2485836"/>
                    <a:gd name="connsiteY4" fmla="*/ 5297475 h 5312685"/>
                    <a:gd name="connsiteX5" fmla="*/ 2433978 w 2485836"/>
                    <a:gd name="connsiteY5" fmla="*/ 5302374 h 5312685"/>
                    <a:gd name="connsiteX6" fmla="*/ 2347659 w 2485836"/>
                    <a:gd name="connsiteY6" fmla="*/ 5302374 h 5312685"/>
                    <a:gd name="connsiteX7" fmla="*/ 43075 w 2485836"/>
                    <a:gd name="connsiteY7" fmla="*/ 3971617 h 5312685"/>
                    <a:gd name="connsiteX8" fmla="*/ 0 w 2485836"/>
                    <a:gd name="connsiteY8" fmla="*/ 3896954 h 5312685"/>
                    <a:gd name="connsiteX9" fmla="*/ 0 w 2485836"/>
                    <a:gd name="connsiteY9" fmla="*/ 89313 h 5312685"/>
                    <a:gd name="connsiteX10" fmla="*/ 43075 w 2485836"/>
                    <a:gd name="connsiteY10" fmla="*/ 15664 h 5312685"/>
                    <a:gd name="connsiteX11" fmla="*/ 51859 w 2485836"/>
                    <a:gd name="connsiteY11" fmla="*/ 10596 h 5312685"/>
                    <a:gd name="connsiteX12" fmla="*/ 138177 w 2485836"/>
                    <a:gd name="connsiteY12" fmla="*/ 9921 h 5312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85836" h="5312685">
                      <a:moveTo>
                        <a:pt x="138177" y="9921"/>
                      </a:moveTo>
                      <a:lnTo>
                        <a:pt x="2442761" y="1338819"/>
                      </a:lnTo>
                      <a:cubicBezTo>
                        <a:pt x="2468201" y="1355418"/>
                        <a:pt x="2484198" y="1383151"/>
                        <a:pt x="2485836" y="1413482"/>
                      </a:cubicBezTo>
                      <a:lnTo>
                        <a:pt x="2485836" y="5222981"/>
                      </a:lnTo>
                      <a:cubicBezTo>
                        <a:pt x="2484198" y="5253268"/>
                        <a:pt x="2468201" y="5280954"/>
                        <a:pt x="2442761" y="5297475"/>
                      </a:cubicBezTo>
                      <a:lnTo>
                        <a:pt x="2433978" y="5302374"/>
                      </a:lnTo>
                      <a:cubicBezTo>
                        <a:pt x="2406849" y="5316124"/>
                        <a:pt x="2374788" y="5316124"/>
                        <a:pt x="2347659" y="5302374"/>
                      </a:cubicBezTo>
                      <a:lnTo>
                        <a:pt x="43075" y="3971617"/>
                      </a:lnTo>
                      <a:cubicBezTo>
                        <a:pt x="17669" y="3954978"/>
                        <a:pt x="1689" y="3927275"/>
                        <a:pt x="0" y="3896954"/>
                      </a:cubicBezTo>
                      <a:lnTo>
                        <a:pt x="0" y="89313"/>
                      </a:lnTo>
                      <a:cubicBezTo>
                        <a:pt x="1824" y="59306"/>
                        <a:pt x="17804" y="31958"/>
                        <a:pt x="43075" y="15664"/>
                      </a:cubicBezTo>
                      <a:lnTo>
                        <a:pt x="51859" y="10596"/>
                      </a:lnTo>
                      <a:cubicBezTo>
                        <a:pt x="78903" y="-3291"/>
                        <a:pt x="110930" y="-3541"/>
                        <a:pt x="138177" y="9921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18" name="Forma Livre: Forma 4317">
                  <a:extLst>
                    <a:ext uri="{FF2B5EF4-FFF2-40B4-BE49-F238E27FC236}">
                      <a16:creationId xmlns:a16="http://schemas.microsoft.com/office/drawing/2014/main" id="{0E97F7D0-6116-3CF6-F65B-D05C62D1A868}"/>
                    </a:ext>
                  </a:extLst>
                </p:cNvPr>
                <p:cNvSpPr/>
                <p:nvPr/>
              </p:nvSpPr>
              <p:spPr>
                <a:xfrm>
                  <a:off x="13718631" y="778142"/>
                  <a:ext cx="2485836" cy="5312685"/>
                </a:xfrm>
                <a:custGeom>
                  <a:avLst/>
                  <a:gdLst>
                    <a:gd name="connsiteX0" fmla="*/ 138177 w 2485836"/>
                    <a:gd name="connsiteY0" fmla="*/ 9921 h 5312685"/>
                    <a:gd name="connsiteX1" fmla="*/ 2442761 w 2485836"/>
                    <a:gd name="connsiteY1" fmla="*/ 1338819 h 5312685"/>
                    <a:gd name="connsiteX2" fmla="*/ 2485836 w 2485836"/>
                    <a:gd name="connsiteY2" fmla="*/ 1413482 h 5312685"/>
                    <a:gd name="connsiteX3" fmla="*/ 2485836 w 2485836"/>
                    <a:gd name="connsiteY3" fmla="*/ 5222981 h 5312685"/>
                    <a:gd name="connsiteX4" fmla="*/ 2442761 w 2485836"/>
                    <a:gd name="connsiteY4" fmla="*/ 5297475 h 5312685"/>
                    <a:gd name="connsiteX5" fmla="*/ 2433978 w 2485836"/>
                    <a:gd name="connsiteY5" fmla="*/ 5302374 h 5312685"/>
                    <a:gd name="connsiteX6" fmla="*/ 2347659 w 2485836"/>
                    <a:gd name="connsiteY6" fmla="*/ 5302374 h 5312685"/>
                    <a:gd name="connsiteX7" fmla="*/ 43075 w 2485836"/>
                    <a:gd name="connsiteY7" fmla="*/ 3971617 h 5312685"/>
                    <a:gd name="connsiteX8" fmla="*/ 0 w 2485836"/>
                    <a:gd name="connsiteY8" fmla="*/ 3896954 h 5312685"/>
                    <a:gd name="connsiteX9" fmla="*/ 0 w 2485836"/>
                    <a:gd name="connsiteY9" fmla="*/ 89313 h 5312685"/>
                    <a:gd name="connsiteX10" fmla="*/ 43075 w 2485836"/>
                    <a:gd name="connsiteY10" fmla="*/ 15664 h 5312685"/>
                    <a:gd name="connsiteX11" fmla="*/ 51859 w 2485836"/>
                    <a:gd name="connsiteY11" fmla="*/ 10596 h 5312685"/>
                    <a:gd name="connsiteX12" fmla="*/ 138177 w 2485836"/>
                    <a:gd name="connsiteY12" fmla="*/ 9921 h 5312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85836" h="5312685">
                      <a:moveTo>
                        <a:pt x="138177" y="9921"/>
                      </a:moveTo>
                      <a:lnTo>
                        <a:pt x="2442761" y="1338819"/>
                      </a:lnTo>
                      <a:cubicBezTo>
                        <a:pt x="2468201" y="1355418"/>
                        <a:pt x="2484198" y="1383151"/>
                        <a:pt x="2485836" y="1413482"/>
                      </a:cubicBezTo>
                      <a:lnTo>
                        <a:pt x="2485836" y="5222981"/>
                      </a:lnTo>
                      <a:cubicBezTo>
                        <a:pt x="2484198" y="5253268"/>
                        <a:pt x="2468201" y="5280954"/>
                        <a:pt x="2442761" y="5297475"/>
                      </a:cubicBezTo>
                      <a:lnTo>
                        <a:pt x="2433978" y="5302374"/>
                      </a:lnTo>
                      <a:cubicBezTo>
                        <a:pt x="2406849" y="5316124"/>
                        <a:pt x="2374788" y="5316124"/>
                        <a:pt x="2347659" y="5302374"/>
                      </a:cubicBezTo>
                      <a:lnTo>
                        <a:pt x="43075" y="3971617"/>
                      </a:lnTo>
                      <a:cubicBezTo>
                        <a:pt x="17669" y="3954978"/>
                        <a:pt x="1689" y="3927275"/>
                        <a:pt x="0" y="3896954"/>
                      </a:cubicBezTo>
                      <a:lnTo>
                        <a:pt x="0" y="89313"/>
                      </a:lnTo>
                      <a:cubicBezTo>
                        <a:pt x="1824" y="59306"/>
                        <a:pt x="17804" y="31958"/>
                        <a:pt x="43075" y="15664"/>
                      </a:cubicBezTo>
                      <a:lnTo>
                        <a:pt x="51859" y="10596"/>
                      </a:lnTo>
                      <a:cubicBezTo>
                        <a:pt x="78903" y="-3291"/>
                        <a:pt x="110930" y="-3541"/>
                        <a:pt x="138177" y="9921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19" name="Forma Livre: Forma 4318">
                  <a:extLst>
                    <a:ext uri="{FF2B5EF4-FFF2-40B4-BE49-F238E27FC236}">
                      <a16:creationId xmlns:a16="http://schemas.microsoft.com/office/drawing/2014/main" id="{A7139478-6A81-6A97-35C2-9AA3EF965539}"/>
                    </a:ext>
                  </a:extLst>
                </p:cNvPr>
                <p:cNvSpPr/>
                <p:nvPr/>
              </p:nvSpPr>
              <p:spPr>
                <a:xfrm>
                  <a:off x="13718631" y="844681"/>
                  <a:ext cx="2390733" cy="5234081"/>
                </a:xfrm>
                <a:custGeom>
                  <a:avLst/>
                  <a:gdLst>
                    <a:gd name="connsiteX0" fmla="*/ 0 w 2390733"/>
                    <a:gd name="connsiteY0" fmla="*/ 3834300 h 5234081"/>
                    <a:gd name="connsiteX1" fmla="*/ 59460 w 2390733"/>
                    <a:gd name="connsiteY1" fmla="*/ 3915213 h 5234081"/>
                    <a:gd name="connsiteX2" fmla="*/ 2331274 w 2390733"/>
                    <a:gd name="connsiteY2" fmla="*/ 5225868 h 5234081"/>
                    <a:gd name="connsiteX3" fmla="*/ 2390734 w 2390733"/>
                    <a:gd name="connsiteY3" fmla="*/ 5192084 h 5234081"/>
                    <a:gd name="connsiteX4" fmla="*/ 2390734 w 2390733"/>
                    <a:gd name="connsiteY4" fmla="*/ 1420086 h 5234081"/>
                    <a:gd name="connsiteX5" fmla="*/ 2390734 w 2390733"/>
                    <a:gd name="connsiteY5" fmla="*/ 1420086 h 5234081"/>
                    <a:gd name="connsiteX6" fmla="*/ 2331443 w 2390733"/>
                    <a:gd name="connsiteY6" fmla="*/ 1317382 h 5234081"/>
                    <a:gd name="connsiteX7" fmla="*/ 59629 w 2390733"/>
                    <a:gd name="connsiteY7" fmla="*/ 5376 h 5234081"/>
                    <a:gd name="connsiteX8" fmla="*/ 5372 w 2390733"/>
                    <a:gd name="connsiteY8" fmla="*/ 19766 h 5234081"/>
                    <a:gd name="connsiteX9" fmla="*/ 0 w 2390733"/>
                    <a:gd name="connsiteY9" fmla="*/ 39160 h 5234081"/>
                    <a:gd name="connsiteX10" fmla="*/ 0 w 2390733"/>
                    <a:gd name="connsiteY10" fmla="*/ 39160 h 5234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733" h="5234081">
                      <a:moveTo>
                        <a:pt x="0" y="3834300"/>
                      </a:moveTo>
                      <a:cubicBezTo>
                        <a:pt x="0" y="3872138"/>
                        <a:pt x="26521" y="3896294"/>
                        <a:pt x="59460" y="3915213"/>
                      </a:cubicBezTo>
                      <a:lnTo>
                        <a:pt x="2331274" y="5225868"/>
                      </a:lnTo>
                      <a:cubicBezTo>
                        <a:pt x="2364045" y="5244957"/>
                        <a:pt x="2390734" y="5229585"/>
                        <a:pt x="2390734" y="5192084"/>
                      </a:cubicBezTo>
                      <a:lnTo>
                        <a:pt x="2390734" y="1420086"/>
                      </a:lnTo>
                      <a:lnTo>
                        <a:pt x="2390734" y="1420086"/>
                      </a:lnTo>
                      <a:cubicBezTo>
                        <a:pt x="2390801" y="1377704"/>
                        <a:pt x="2368183" y="1338514"/>
                        <a:pt x="2331443" y="1317382"/>
                      </a:cubicBezTo>
                      <a:lnTo>
                        <a:pt x="59629" y="5376"/>
                      </a:lnTo>
                      <a:cubicBezTo>
                        <a:pt x="40676" y="-5634"/>
                        <a:pt x="16368" y="808"/>
                        <a:pt x="5372" y="19766"/>
                      </a:cubicBezTo>
                      <a:cubicBezTo>
                        <a:pt x="1942" y="25663"/>
                        <a:pt x="85" y="32342"/>
                        <a:pt x="0" y="39160"/>
                      </a:cubicBezTo>
                      <a:lnTo>
                        <a:pt x="0" y="3916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20" name="Forma Livre: Forma 4319">
                  <a:extLst>
                    <a:ext uri="{FF2B5EF4-FFF2-40B4-BE49-F238E27FC236}">
                      <a16:creationId xmlns:a16="http://schemas.microsoft.com/office/drawing/2014/main" id="{0026C7D9-2D57-2DD5-75A3-FF1D0500C141}"/>
                    </a:ext>
                  </a:extLst>
                </p:cNvPr>
                <p:cNvSpPr/>
                <p:nvPr/>
              </p:nvSpPr>
              <p:spPr>
                <a:xfrm>
                  <a:off x="13718631" y="844681"/>
                  <a:ext cx="2390733" cy="5234081"/>
                </a:xfrm>
                <a:custGeom>
                  <a:avLst/>
                  <a:gdLst>
                    <a:gd name="connsiteX0" fmla="*/ 0 w 2390733"/>
                    <a:gd name="connsiteY0" fmla="*/ 3834300 h 5234081"/>
                    <a:gd name="connsiteX1" fmla="*/ 59460 w 2390733"/>
                    <a:gd name="connsiteY1" fmla="*/ 3915213 h 5234081"/>
                    <a:gd name="connsiteX2" fmla="*/ 2331274 w 2390733"/>
                    <a:gd name="connsiteY2" fmla="*/ 5225868 h 5234081"/>
                    <a:gd name="connsiteX3" fmla="*/ 2390734 w 2390733"/>
                    <a:gd name="connsiteY3" fmla="*/ 5192084 h 5234081"/>
                    <a:gd name="connsiteX4" fmla="*/ 2390734 w 2390733"/>
                    <a:gd name="connsiteY4" fmla="*/ 1420086 h 5234081"/>
                    <a:gd name="connsiteX5" fmla="*/ 2390734 w 2390733"/>
                    <a:gd name="connsiteY5" fmla="*/ 1420086 h 5234081"/>
                    <a:gd name="connsiteX6" fmla="*/ 2331443 w 2390733"/>
                    <a:gd name="connsiteY6" fmla="*/ 1317382 h 5234081"/>
                    <a:gd name="connsiteX7" fmla="*/ 59629 w 2390733"/>
                    <a:gd name="connsiteY7" fmla="*/ 5376 h 5234081"/>
                    <a:gd name="connsiteX8" fmla="*/ 5372 w 2390733"/>
                    <a:gd name="connsiteY8" fmla="*/ 19766 h 5234081"/>
                    <a:gd name="connsiteX9" fmla="*/ 0 w 2390733"/>
                    <a:gd name="connsiteY9" fmla="*/ 39160 h 5234081"/>
                    <a:gd name="connsiteX10" fmla="*/ 0 w 2390733"/>
                    <a:gd name="connsiteY10" fmla="*/ 39160 h 5234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733" h="5234081">
                      <a:moveTo>
                        <a:pt x="0" y="3834300"/>
                      </a:moveTo>
                      <a:cubicBezTo>
                        <a:pt x="0" y="3872138"/>
                        <a:pt x="26521" y="3896294"/>
                        <a:pt x="59460" y="3915213"/>
                      </a:cubicBezTo>
                      <a:lnTo>
                        <a:pt x="2331274" y="5225868"/>
                      </a:lnTo>
                      <a:cubicBezTo>
                        <a:pt x="2364045" y="5244957"/>
                        <a:pt x="2390734" y="5229585"/>
                        <a:pt x="2390734" y="5192084"/>
                      </a:cubicBezTo>
                      <a:lnTo>
                        <a:pt x="2390734" y="1420086"/>
                      </a:lnTo>
                      <a:lnTo>
                        <a:pt x="2390734" y="1420086"/>
                      </a:lnTo>
                      <a:cubicBezTo>
                        <a:pt x="2390801" y="1377704"/>
                        <a:pt x="2368183" y="1338514"/>
                        <a:pt x="2331443" y="1317382"/>
                      </a:cubicBezTo>
                      <a:lnTo>
                        <a:pt x="59629" y="5376"/>
                      </a:lnTo>
                      <a:cubicBezTo>
                        <a:pt x="40676" y="-5634"/>
                        <a:pt x="16368" y="808"/>
                        <a:pt x="5372" y="19766"/>
                      </a:cubicBezTo>
                      <a:cubicBezTo>
                        <a:pt x="1942" y="25663"/>
                        <a:pt x="85" y="32342"/>
                        <a:pt x="0" y="39160"/>
                      </a:cubicBezTo>
                      <a:lnTo>
                        <a:pt x="0" y="3916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21" name="Forma Livre: Forma 4320">
                  <a:extLst>
                    <a:ext uri="{FF2B5EF4-FFF2-40B4-BE49-F238E27FC236}">
                      <a16:creationId xmlns:a16="http://schemas.microsoft.com/office/drawing/2014/main" id="{E2209022-DDE8-165E-DB77-E32209C28BFA}"/>
                    </a:ext>
                  </a:extLst>
                </p:cNvPr>
                <p:cNvSpPr/>
                <p:nvPr/>
              </p:nvSpPr>
              <p:spPr>
                <a:xfrm>
                  <a:off x="13718462" y="777746"/>
                  <a:ext cx="2473336" cy="1428911"/>
                </a:xfrm>
                <a:custGeom>
                  <a:avLst/>
                  <a:gdLst>
                    <a:gd name="connsiteX0" fmla="*/ 0 w 2473336"/>
                    <a:gd name="connsiteY0" fmla="*/ 89709 h 1428911"/>
                    <a:gd name="connsiteX1" fmla="*/ 0 w 2473336"/>
                    <a:gd name="connsiteY1" fmla="*/ 106601 h 1428911"/>
                    <a:gd name="connsiteX2" fmla="*/ 40592 w 2473336"/>
                    <a:gd name="connsiteY2" fmla="*/ 67479 h 1428911"/>
                    <a:gd name="connsiteX3" fmla="*/ 59798 w 2473336"/>
                    <a:gd name="connsiteY3" fmla="*/ 72817 h 1428911"/>
                    <a:gd name="connsiteX4" fmla="*/ 2331612 w 2473336"/>
                    <a:gd name="connsiteY4" fmla="*/ 1384317 h 1428911"/>
                    <a:gd name="connsiteX5" fmla="*/ 2375024 w 2473336"/>
                    <a:gd name="connsiteY5" fmla="*/ 1427730 h 1428911"/>
                    <a:gd name="connsiteX6" fmla="*/ 2375024 w 2473336"/>
                    <a:gd name="connsiteY6" fmla="*/ 1428912 h 1428911"/>
                    <a:gd name="connsiteX7" fmla="*/ 2473336 w 2473336"/>
                    <a:gd name="connsiteY7" fmla="*/ 1372155 h 1428911"/>
                    <a:gd name="connsiteX8" fmla="*/ 2442255 w 2473336"/>
                    <a:gd name="connsiteY8" fmla="*/ 1339384 h 1428911"/>
                    <a:gd name="connsiteX9" fmla="*/ 138346 w 2473336"/>
                    <a:gd name="connsiteY9" fmla="*/ 10316 h 1428911"/>
                    <a:gd name="connsiteX10" fmla="*/ 52028 w 2473336"/>
                    <a:gd name="connsiteY10" fmla="*/ 10316 h 1428911"/>
                    <a:gd name="connsiteX11" fmla="*/ 43413 w 2473336"/>
                    <a:gd name="connsiteY11" fmla="*/ 15384 h 1428911"/>
                    <a:gd name="connsiteX12" fmla="*/ 0 w 2473336"/>
                    <a:gd name="connsiteY12" fmla="*/ 89709 h 1428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73336" h="1428911">
                      <a:moveTo>
                        <a:pt x="0" y="89709"/>
                      </a:moveTo>
                      <a:lnTo>
                        <a:pt x="0" y="106601"/>
                      </a:lnTo>
                      <a:cubicBezTo>
                        <a:pt x="406" y="84587"/>
                        <a:pt x="18581" y="67072"/>
                        <a:pt x="40592" y="67479"/>
                      </a:cubicBezTo>
                      <a:cubicBezTo>
                        <a:pt x="47349" y="67604"/>
                        <a:pt x="53953" y="69440"/>
                        <a:pt x="59798" y="72817"/>
                      </a:cubicBezTo>
                      <a:lnTo>
                        <a:pt x="2331612" y="1384317"/>
                      </a:lnTo>
                      <a:cubicBezTo>
                        <a:pt x="2349703" y="1394638"/>
                        <a:pt x="2364704" y="1409638"/>
                        <a:pt x="2375024" y="1427730"/>
                      </a:cubicBezTo>
                      <a:cubicBezTo>
                        <a:pt x="2375075" y="1428118"/>
                        <a:pt x="2375075" y="1428523"/>
                        <a:pt x="2375024" y="1428912"/>
                      </a:cubicBezTo>
                      <a:lnTo>
                        <a:pt x="2473336" y="1372155"/>
                      </a:lnTo>
                      <a:cubicBezTo>
                        <a:pt x="2465954" y="1358754"/>
                        <a:pt x="2455245" y="1347472"/>
                        <a:pt x="2442255" y="1339384"/>
                      </a:cubicBezTo>
                      <a:lnTo>
                        <a:pt x="138346" y="10316"/>
                      </a:lnTo>
                      <a:cubicBezTo>
                        <a:pt x="111218" y="-3439"/>
                        <a:pt x="79156" y="-3439"/>
                        <a:pt x="52028" y="10316"/>
                      </a:cubicBezTo>
                      <a:lnTo>
                        <a:pt x="43413" y="15384"/>
                      </a:lnTo>
                      <a:cubicBezTo>
                        <a:pt x="17838" y="31739"/>
                        <a:pt x="1689" y="59396"/>
                        <a:pt x="0" y="8970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22" name="Forma Livre: Forma 4321">
                  <a:extLst>
                    <a:ext uri="{FF2B5EF4-FFF2-40B4-BE49-F238E27FC236}">
                      <a16:creationId xmlns:a16="http://schemas.microsoft.com/office/drawing/2014/main" id="{5B6734E1-44EB-700F-B5CA-5DBB8C836308}"/>
                    </a:ext>
                  </a:extLst>
                </p:cNvPr>
                <p:cNvSpPr/>
                <p:nvPr/>
              </p:nvSpPr>
              <p:spPr>
                <a:xfrm>
                  <a:off x="13718462" y="777746"/>
                  <a:ext cx="2473336" cy="1428911"/>
                </a:xfrm>
                <a:custGeom>
                  <a:avLst/>
                  <a:gdLst>
                    <a:gd name="connsiteX0" fmla="*/ 0 w 2473336"/>
                    <a:gd name="connsiteY0" fmla="*/ 89709 h 1428911"/>
                    <a:gd name="connsiteX1" fmla="*/ 0 w 2473336"/>
                    <a:gd name="connsiteY1" fmla="*/ 106601 h 1428911"/>
                    <a:gd name="connsiteX2" fmla="*/ 40592 w 2473336"/>
                    <a:gd name="connsiteY2" fmla="*/ 67479 h 1428911"/>
                    <a:gd name="connsiteX3" fmla="*/ 59798 w 2473336"/>
                    <a:gd name="connsiteY3" fmla="*/ 72817 h 1428911"/>
                    <a:gd name="connsiteX4" fmla="*/ 2331612 w 2473336"/>
                    <a:gd name="connsiteY4" fmla="*/ 1384317 h 1428911"/>
                    <a:gd name="connsiteX5" fmla="*/ 2375024 w 2473336"/>
                    <a:gd name="connsiteY5" fmla="*/ 1427730 h 1428911"/>
                    <a:gd name="connsiteX6" fmla="*/ 2375024 w 2473336"/>
                    <a:gd name="connsiteY6" fmla="*/ 1428912 h 1428911"/>
                    <a:gd name="connsiteX7" fmla="*/ 2473336 w 2473336"/>
                    <a:gd name="connsiteY7" fmla="*/ 1372155 h 1428911"/>
                    <a:gd name="connsiteX8" fmla="*/ 2442255 w 2473336"/>
                    <a:gd name="connsiteY8" fmla="*/ 1339384 h 1428911"/>
                    <a:gd name="connsiteX9" fmla="*/ 138346 w 2473336"/>
                    <a:gd name="connsiteY9" fmla="*/ 10316 h 1428911"/>
                    <a:gd name="connsiteX10" fmla="*/ 52028 w 2473336"/>
                    <a:gd name="connsiteY10" fmla="*/ 10316 h 1428911"/>
                    <a:gd name="connsiteX11" fmla="*/ 43413 w 2473336"/>
                    <a:gd name="connsiteY11" fmla="*/ 15384 h 1428911"/>
                    <a:gd name="connsiteX12" fmla="*/ 0 w 2473336"/>
                    <a:gd name="connsiteY12" fmla="*/ 89709 h 1428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73336" h="1428911">
                      <a:moveTo>
                        <a:pt x="0" y="89709"/>
                      </a:moveTo>
                      <a:lnTo>
                        <a:pt x="0" y="106601"/>
                      </a:lnTo>
                      <a:cubicBezTo>
                        <a:pt x="406" y="84587"/>
                        <a:pt x="18581" y="67072"/>
                        <a:pt x="40592" y="67479"/>
                      </a:cubicBezTo>
                      <a:cubicBezTo>
                        <a:pt x="47349" y="67604"/>
                        <a:pt x="53953" y="69440"/>
                        <a:pt x="59798" y="72817"/>
                      </a:cubicBezTo>
                      <a:lnTo>
                        <a:pt x="2331612" y="1384317"/>
                      </a:lnTo>
                      <a:cubicBezTo>
                        <a:pt x="2349703" y="1394638"/>
                        <a:pt x="2364704" y="1409638"/>
                        <a:pt x="2375024" y="1427730"/>
                      </a:cubicBezTo>
                      <a:cubicBezTo>
                        <a:pt x="2375075" y="1428118"/>
                        <a:pt x="2375075" y="1428523"/>
                        <a:pt x="2375024" y="1428912"/>
                      </a:cubicBezTo>
                      <a:lnTo>
                        <a:pt x="2473336" y="1372155"/>
                      </a:lnTo>
                      <a:cubicBezTo>
                        <a:pt x="2465954" y="1358754"/>
                        <a:pt x="2455245" y="1347472"/>
                        <a:pt x="2442255" y="1339384"/>
                      </a:cubicBezTo>
                      <a:lnTo>
                        <a:pt x="138346" y="10316"/>
                      </a:lnTo>
                      <a:cubicBezTo>
                        <a:pt x="111218" y="-3439"/>
                        <a:pt x="79156" y="-3439"/>
                        <a:pt x="52028" y="10316"/>
                      </a:cubicBezTo>
                      <a:lnTo>
                        <a:pt x="43413" y="15384"/>
                      </a:lnTo>
                      <a:cubicBezTo>
                        <a:pt x="17838" y="31739"/>
                        <a:pt x="1689" y="59396"/>
                        <a:pt x="0" y="8970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sp>
            <p:nvSpPr>
              <p:cNvPr id="4247" name="Forma Livre: Forma 4246">
                <a:extLst>
                  <a:ext uri="{FF2B5EF4-FFF2-40B4-BE49-F238E27FC236}">
                    <a16:creationId xmlns:a16="http://schemas.microsoft.com/office/drawing/2014/main" id="{FA644212-7018-4743-9243-0D09A365890D}"/>
                  </a:ext>
                </a:extLst>
              </p:cNvPr>
              <p:cNvSpPr/>
              <p:nvPr/>
            </p:nvSpPr>
            <p:spPr>
              <a:xfrm>
                <a:off x="13774544" y="1132991"/>
                <a:ext cx="2269786" cy="4788686"/>
              </a:xfrm>
              <a:custGeom>
                <a:avLst/>
                <a:gdLst>
                  <a:gd name="connsiteX0" fmla="*/ 0 w 2269786"/>
                  <a:gd name="connsiteY0" fmla="*/ 3457306 h 4788686"/>
                  <a:gd name="connsiteX1" fmla="*/ 61318 w 2269786"/>
                  <a:gd name="connsiteY1" fmla="*/ 3540753 h 4788686"/>
                  <a:gd name="connsiteX2" fmla="*/ 2208468 w 2269786"/>
                  <a:gd name="connsiteY2" fmla="*/ 4780293 h 4788686"/>
                  <a:gd name="connsiteX3" fmla="*/ 2269787 w 2269786"/>
                  <a:gd name="connsiteY3" fmla="*/ 4744819 h 4788686"/>
                  <a:gd name="connsiteX4" fmla="*/ 2269787 w 2269786"/>
                  <a:gd name="connsiteY4" fmla="*/ 1351541 h 4788686"/>
                  <a:gd name="connsiteX5" fmla="*/ 2269787 w 2269786"/>
                  <a:gd name="connsiteY5" fmla="*/ 1351541 h 4788686"/>
                  <a:gd name="connsiteX6" fmla="*/ 2208807 w 2269786"/>
                  <a:gd name="connsiteY6" fmla="*/ 1245797 h 4788686"/>
                  <a:gd name="connsiteX7" fmla="*/ 61656 w 2269786"/>
                  <a:gd name="connsiteY7" fmla="*/ 5582 h 4788686"/>
                  <a:gd name="connsiteX8" fmla="*/ 5743 w 2269786"/>
                  <a:gd name="connsiteY8" fmla="*/ 20276 h 4788686"/>
                  <a:gd name="connsiteX9" fmla="*/ 169 w 2269786"/>
                  <a:gd name="connsiteY9" fmla="*/ 41055 h 4788686"/>
                  <a:gd name="connsiteX10" fmla="*/ 169 w 2269786"/>
                  <a:gd name="connsiteY10" fmla="*/ 3457306 h 4788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69786" h="4788686">
                    <a:moveTo>
                      <a:pt x="0" y="3457306"/>
                    </a:moveTo>
                    <a:cubicBezTo>
                      <a:pt x="0" y="3496327"/>
                      <a:pt x="27365" y="3521158"/>
                      <a:pt x="61318" y="3540753"/>
                    </a:cubicBezTo>
                    <a:lnTo>
                      <a:pt x="2208468" y="4780293"/>
                    </a:lnTo>
                    <a:cubicBezTo>
                      <a:pt x="2242253" y="4799888"/>
                      <a:pt x="2269787" y="4784009"/>
                      <a:pt x="2269787" y="4744819"/>
                    </a:cubicBezTo>
                    <a:lnTo>
                      <a:pt x="2269787" y="1351541"/>
                    </a:lnTo>
                    <a:lnTo>
                      <a:pt x="2269787" y="1351541"/>
                    </a:lnTo>
                    <a:cubicBezTo>
                      <a:pt x="2269837" y="1307926"/>
                      <a:pt x="2246577" y="1267605"/>
                      <a:pt x="2208807" y="1245797"/>
                    </a:cubicBezTo>
                    <a:lnTo>
                      <a:pt x="61656" y="5582"/>
                    </a:lnTo>
                    <a:cubicBezTo>
                      <a:pt x="42163" y="-5800"/>
                      <a:pt x="17129" y="779"/>
                      <a:pt x="5743" y="20276"/>
                    </a:cubicBezTo>
                    <a:cubicBezTo>
                      <a:pt x="2061" y="26580"/>
                      <a:pt x="135" y="33756"/>
                      <a:pt x="169" y="41055"/>
                    </a:cubicBezTo>
                    <a:lnTo>
                      <a:pt x="169" y="3457306"/>
                    </a:ln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grpSp>
            <p:nvGrpSpPr>
              <p:cNvPr id="4248" name="Gráfico 1">
                <a:extLst>
                  <a:ext uri="{FF2B5EF4-FFF2-40B4-BE49-F238E27FC236}">
                    <a16:creationId xmlns:a16="http://schemas.microsoft.com/office/drawing/2014/main" id="{BCDDFDE2-D398-5D99-2969-5B760EC1C791}"/>
                  </a:ext>
                </a:extLst>
              </p:cNvPr>
              <p:cNvGrpSpPr/>
              <p:nvPr/>
            </p:nvGrpSpPr>
            <p:grpSpPr>
              <a:xfrm>
                <a:off x="13774544" y="1185315"/>
                <a:ext cx="2233299" cy="4744408"/>
                <a:chOff x="13774544" y="1185315"/>
                <a:chExt cx="2233299" cy="4744408"/>
              </a:xfrm>
            </p:grpSpPr>
            <p:grpSp>
              <p:nvGrpSpPr>
                <p:cNvPr id="4256" name="Gráfico 1">
                  <a:extLst>
                    <a:ext uri="{FF2B5EF4-FFF2-40B4-BE49-F238E27FC236}">
                      <a16:creationId xmlns:a16="http://schemas.microsoft.com/office/drawing/2014/main" id="{D2FF127C-00AA-5BCE-A6D7-0FEDC78BAB74}"/>
                    </a:ext>
                  </a:extLst>
                </p:cNvPr>
                <p:cNvGrpSpPr/>
                <p:nvPr/>
              </p:nvGrpSpPr>
              <p:grpSpPr>
                <a:xfrm>
                  <a:off x="13774544" y="1185315"/>
                  <a:ext cx="2233299" cy="4744408"/>
                  <a:chOff x="13774544" y="1185315"/>
                  <a:chExt cx="2233299" cy="4744408"/>
                </a:xfrm>
              </p:grpSpPr>
              <p:sp>
                <p:nvSpPr>
                  <p:cNvPr id="4310" name="Forma Livre: Forma 4309">
                    <a:extLst>
                      <a:ext uri="{FF2B5EF4-FFF2-40B4-BE49-F238E27FC236}">
                        <a16:creationId xmlns:a16="http://schemas.microsoft.com/office/drawing/2014/main" id="{C20ED592-816B-AF1F-4960-15A957127C0E}"/>
                      </a:ext>
                    </a:extLst>
                  </p:cNvPr>
                  <p:cNvSpPr/>
                  <p:nvPr/>
                </p:nvSpPr>
                <p:spPr>
                  <a:xfrm>
                    <a:off x="13774544" y="1185457"/>
                    <a:ext cx="2233131" cy="4744266"/>
                  </a:xfrm>
                  <a:custGeom>
                    <a:avLst/>
                    <a:gdLst>
                      <a:gd name="connsiteX0" fmla="*/ 2214550 w 2233131"/>
                      <a:gd name="connsiteY0" fmla="*/ 1239446 h 4744266"/>
                      <a:gd name="connsiteX1" fmla="*/ 75338 w 2233131"/>
                      <a:gd name="connsiteY1" fmla="*/ 4299 h 4744266"/>
                      <a:gd name="connsiteX2" fmla="*/ 38683 w 2233131"/>
                      <a:gd name="connsiteY2" fmla="*/ 4299 h 4744266"/>
                      <a:gd name="connsiteX3" fmla="*/ 18075 w 2233131"/>
                      <a:gd name="connsiteY3" fmla="*/ 16292 h 4744266"/>
                      <a:gd name="connsiteX4" fmla="*/ 0 w 2233131"/>
                      <a:gd name="connsiteY4" fmla="*/ 47542 h 4744266"/>
                      <a:gd name="connsiteX5" fmla="*/ 0 w 2233131"/>
                      <a:gd name="connsiteY5" fmla="*/ 3473084 h 4744266"/>
                      <a:gd name="connsiteX6" fmla="*/ 18412 w 2233131"/>
                      <a:gd name="connsiteY6" fmla="*/ 3504841 h 4744266"/>
                      <a:gd name="connsiteX7" fmla="*/ 2157624 w 2233131"/>
                      <a:gd name="connsiteY7" fmla="*/ 4739820 h 4744266"/>
                      <a:gd name="connsiteX8" fmla="*/ 2194279 w 2233131"/>
                      <a:gd name="connsiteY8" fmla="*/ 4739820 h 4744266"/>
                      <a:gd name="connsiteX9" fmla="*/ 2214887 w 2233131"/>
                      <a:gd name="connsiteY9" fmla="*/ 4727995 h 4744266"/>
                      <a:gd name="connsiteX10" fmla="*/ 2233131 w 2233131"/>
                      <a:gd name="connsiteY10" fmla="*/ 4696239 h 4744266"/>
                      <a:gd name="connsiteX11" fmla="*/ 2233131 w 2233131"/>
                      <a:gd name="connsiteY11" fmla="*/ 1271204 h 4744266"/>
                      <a:gd name="connsiteX12" fmla="*/ 2214550 w 2233131"/>
                      <a:gd name="connsiteY12" fmla="*/ 1239446 h 4744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33131" h="4744266">
                        <a:moveTo>
                          <a:pt x="2214550" y="1239446"/>
                        </a:moveTo>
                        <a:lnTo>
                          <a:pt x="75338" y="4299"/>
                        </a:lnTo>
                        <a:cubicBezTo>
                          <a:pt x="63784" y="-1433"/>
                          <a:pt x="50237" y="-1433"/>
                          <a:pt x="38683" y="4299"/>
                        </a:cubicBezTo>
                        <a:lnTo>
                          <a:pt x="18075" y="16292"/>
                        </a:lnTo>
                        <a:cubicBezTo>
                          <a:pt x="7450" y="23267"/>
                          <a:pt x="743" y="34855"/>
                          <a:pt x="0" y="47542"/>
                        </a:cubicBezTo>
                        <a:lnTo>
                          <a:pt x="0" y="3473084"/>
                        </a:lnTo>
                        <a:cubicBezTo>
                          <a:pt x="743" y="3485990"/>
                          <a:pt x="7585" y="3497780"/>
                          <a:pt x="18412" y="3504841"/>
                        </a:cubicBezTo>
                        <a:lnTo>
                          <a:pt x="2157624" y="4739820"/>
                        </a:lnTo>
                        <a:cubicBezTo>
                          <a:pt x="2169127" y="4745749"/>
                          <a:pt x="2182776" y="4745749"/>
                          <a:pt x="2194279" y="4739820"/>
                        </a:cubicBezTo>
                        <a:lnTo>
                          <a:pt x="2214887" y="4727995"/>
                        </a:lnTo>
                        <a:cubicBezTo>
                          <a:pt x="2225682" y="4720918"/>
                          <a:pt x="2232455" y="4709127"/>
                          <a:pt x="2233131" y="4696239"/>
                        </a:cubicBezTo>
                        <a:lnTo>
                          <a:pt x="2233131" y="1271204"/>
                        </a:lnTo>
                        <a:cubicBezTo>
                          <a:pt x="2232371" y="1258247"/>
                          <a:pt x="2225462" y="1246457"/>
                          <a:pt x="2214550" y="1239446"/>
                        </a:cubicBezTo>
                        <a:close/>
                      </a:path>
                    </a:pathLst>
                  </a:custGeom>
                  <a:solidFill>
                    <a:srgbClr val="F5F5F5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1" name="Forma Livre: Forma 4310">
                    <a:extLst>
                      <a:ext uri="{FF2B5EF4-FFF2-40B4-BE49-F238E27FC236}">
                        <a16:creationId xmlns:a16="http://schemas.microsoft.com/office/drawing/2014/main" id="{DE0786AF-3B84-1D8D-BB3C-0D59FE97B427}"/>
                      </a:ext>
                    </a:extLst>
                  </p:cNvPr>
                  <p:cNvSpPr/>
                  <p:nvPr/>
                </p:nvSpPr>
                <p:spPr>
                  <a:xfrm>
                    <a:off x="15936728" y="2438755"/>
                    <a:ext cx="71115" cy="3490660"/>
                  </a:xfrm>
                  <a:custGeom>
                    <a:avLst/>
                    <a:gdLst>
                      <a:gd name="connsiteX0" fmla="*/ 0 w 71115"/>
                      <a:gd name="connsiteY0" fmla="*/ 3488549 h 3490660"/>
                      <a:gd name="connsiteX1" fmla="*/ 6757 w 71115"/>
                      <a:gd name="connsiteY1" fmla="*/ 3490408 h 3490660"/>
                      <a:gd name="connsiteX2" fmla="*/ 10304 w 71115"/>
                      <a:gd name="connsiteY2" fmla="*/ 3490408 h 3490660"/>
                      <a:gd name="connsiteX3" fmla="*/ 21453 w 71115"/>
                      <a:gd name="connsiteY3" fmla="*/ 3490408 h 3490660"/>
                      <a:gd name="connsiteX4" fmla="*/ 28210 w 71115"/>
                      <a:gd name="connsiteY4" fmla="*/ 3488549 h 3490660"/>
                      <a:gd name="connsiteX5" fmla="*/ 32264 w 71115"/>
                      <a:gd name="connsiteY5" fmla="*/ 3486691 h 3490660"/>
                      <a:gd name="connsiteX6" fmla="*/ 52872 w 71115"/>
                      <a:gd name="connsiteY6" fmla="*/ 3474698 h 3490660"/>
                      <a:gd name="connsiteX7" fmla="*/ 71115 w 71115"/>
                      <a:gd name="connsiteY7" fmla="*/ 3443109 h 3490660"/>
                      <a:gd name="connsiteX8" fmla="*/ 71115 w 71115"/>
                      <a:gd name="connsiteY8" fmla="*/ 17906 h 3490660"/>
                      <a:gd name="connsiteX9" fmla="*/ 65710 w 71115"/>
                      <a:gd name="connsiteY9" fmla="*/ 0 h 3490660"/>
                      <a:gd name="connsiteX10" fmla="*/ 8615 w 71115"/>
                      <a:gd name="connsiteY10" fmla="*/ 33784 h 3490660"/>
                      <a:gd name="connsiteX11" fmla="*/ 13852 w 71115"/>
                      <a:gd name="connsiteY11" fmla="*/ 51859 h 3490660"/>
                      <a:gd name="connsiteX12" fmla="*/ 13852 w 71115"/>
                      <a:gd name="connsiteY12" fmla="*/ 3476049 h 3490660"/>
                      <a:gd name="connsiteX13" fmla="*/ 0 w 71115"/>
                      <a:gd name="connsiteY13" fmla="*/ 3488549 h 3490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1115" h="3490660">
                        <a:moveTo>
                          <a:pt x="0" y="3488549"/>
                        </a:moveTo>
                        <a:cubicBezTo>
                          <a:pt x="2162" y="3489445"/>
                          <a:pt x="4443" y="3490069"/>
                          <a:pt x="6757" y="3490408"/>
                        </a:cubicBezTo>
                        <a:lnTo>
                          <a:pt x="10304" y="3490408"/>
                        </a:lnTo>
                        <a:cubicBezTo>
                          <a:pt x="14020" y="3490745"/>
                          <a:pt x="17736" y="3490745"/>
                          <a:pt x="21453" y="3490408"/>
                        </a:cubicBezTo>
                        <a:cubicBezTo>
                          <a:pt x="23767" y="3490053"/>
                          <a:pt x="26030" y="3489428"/>
                          <a:pt x="28210" y="3488549"/>
                        </a:cubicBezTo>
                        <a:lnTo>
                          <a:pt x="32264" y="3486691"/>
                        </a:lnTo>
                        <a:lnTo>
                          <a:pt x="52872" y="3474698"/>
                        </a:lnTo>
                        <a:cubicBezTo>
                          <a:pt x="63649" y="3467688"/>
                          <a:pt x="70440" y="3455948"/>
                          <a:pt x="71115" y="3443109"/>
                        </a:cubicBezTo>
                        <a:lnTo>
                          <a:pt x="71115" y="17906"/>
                        </a:lnTo>
                        <a:cubicBezTo>
                          <a:pt x="70947" y="11554"/>
                          <a:pt x="69071" y="5389"/>
                          <a:pt x="65710" y="0"/>
                        </a:cubicBezTo>
                        <a:lnTo>
                          <a:pt x="8615" y="33784"/>
                        </a:lnTo>
                        <a:cubicBezTo>
                          <a:pt x="11808" y="39291"/>
                          <a:pt x="13615" y="45490"/>
                          <a:pt x="13852" y="51859"/>
                        </a:cubicBezTo>
                        <a:lnTo>
                          <a:pt x="13852" y="3476049"/>
                        </a:lnTo>
                        <a:cubicBezTo>
                          <a:pt x="13345" y="3486015"/>
                          <a:pt x="7433" y="3490238"/>
                          <a:pt x="0" y="3488549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2" name="Forma Livre: Forma 4311">
                    <a:extLst>
                      <a:ext uri="{FF2B5EF4-FFF2-40B4-BE49-F238E27FC236}">
                        <a16:creationId xmlns:a16="http://schemas.microsoft.com/office/drawing/2014/main" id="{7083B1F6-4E48-A549-284F-369D421D305B}"/>
                      </a:ext>
                    </a:extLst>
                  </p:cNvPr>
                  <p:cNvSpPr/>
                  <p:nvPr/>
                </p:nvSpPr>
                <p:spPr>
                  <a:xfrm>
                    <a:off x="13774544" y="1185457"/>
                    <a:ext cx="2232792" cy="1535902"/>
                  </a:xfrm>
                  <a:custGeom>
                    <a:avLst/>
                    <a:gdLst>
                      <a:gd name="connsiteX0" fmla="*/ 18075 w 2232792"/>
                      <a:gd name="connsiteY0" fmla="*/ 16292 h 1535902"/>
                      <a:gd name="connsiteX1" fmla="*/ 38683 w 2232792"/>
                      <a:gd name="connsiteY1" fmla="*/ 4299 h 1535902"/>
                      <a:gd name="connsiteX2" fmla="*/ 75338 w 2232792"/>
                      <a:gd name="connsiteY2" fmla="*/ 4299 h 1535902"/>
                      <a:gd name="connsiteX3" fmla="*/ 2214550 w 2232792"/>
                      <a:gd name="connsiteY3" fmla="*/ 1239446 h 1535902"/>
                      <a:gd name="connsiteX4" fmla="*/ 2232793 w 2232792"/>
                      <a:gd name="connsiteY4" fmla="*/ 1271204 h 1535902"/>
                      <a:gd name="connsiteX5" fmla="*/ 2232793 w 2232792"/>
                      <a:gd name="connsiteY5" fmla="*/ 1502118 h 1535902"/>
                      <a:gd name="connsiteX6" fmla="*/ 2175529 w 2232792"/>
                      <a:gd name="connsiteY6" fmla="*/ 1535902 h 1535902"/>
                      <a:gd name="connsiteX7" fmla="*/ 0 w 2232792"/>
                      <a:gd name="connsiteY7" fmla="*/ 279132 h 1535902"/>
                      <a:gd name="connsiteX8" fmla="*/ 0 w 2232792"/>
                      <a:gd name="connsiteY8" fmla="*/ 47542 h 1535902"/>
                      <a:gd name="connsiteX9" fmla="*/ 18075 w 2232792"/>
                      <a:gd name="connsiteY9" fmla="*/ 16292 h 1535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2792" h="1535902">
                        <a:moveTo>
                          <a:pt x="18075" y="16292"/>
                        </a:moveTo>
                        <a:lnTo>
                          <a:pt x="38683" y="4299"/>
                        </a:lnTo>
                        <a:cubicBezTo>
                          <a:pt x="50237" y="-1433"/>
                          <a:pt x="63784" y="-1433"/>
                          <a:pt x="75338" y="4299"/>
                        </a:cubicBezTo>
                        <a:lnTo>
                          <a:pt x="2214550" y="1239446"/>
                        </a:lnTo>
                        <a:cubicBezTo>
                          <a:pt x="2225344" y="1246524"/>
                          <a:pt x="2232118" y="1258315"/>
                          <a:pt x="2232793" y="1271204"/>
                        </a:cubicBezTo>
                        <a:lnTo>
                          <a:pt x="2232793" y="1502118"/>
                        </a:lnTo>
                        <a:lnTo>
                          <a:pt x="2175529" y="1535902"/>
                        </a:lnTo>
                        <a:lnTo>
                          <a:pt x="0" y="279132"/>
                        </a:lnTo>
                        <a:lnTo>
                          <a:pt x="0" y="47542"/>
                        </a:lnTo>
                        <a:cubicBezTo>
                          <a:pt x="743" y="34855"/>
                          <a:pt x="7450" y="23267"/>
                          <a:pt x="18075" y="16292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3" name="Forma Livre: Forma 4312">
                    <a:extLst>
                      <a:ext uri="{FF2B5EF4-FFF2-40B4-BE49-F238E27FC236}">
                        <a16:creationId xmlns:a16="http://schemas.microsoft.com/office/drawing/2014/main" id="{E48D0012-DFF6-2468-8AC2-9B76F14111B2}"/>
                      </a:ext>
                    </a:extLst>
                  </p:cNvPr>
                  <p:cNvSpPr/>
                  <p:nvPr/>
                </p:nvSpPr>
                <p:spPr>
                  <a:xfrm>
                    <a:off x="13774544" y="1185457"/>
                    <a:ext cx="2232792" cy="1535902"/>
                  </a:xfrm>
                  <a:custGeom>
                    <a:avLst/>
                    <a:gdLst>
                      <a:gd name="connsiteX0" fmla="*/ 18075 w 2232792"/>
                      <a:gd name="connsiteY0" fmla="*/ 16292 h 1535902"/>
                      <a:gd name="connsiteX1" fmla="*/ 38683 w 2232792"/>
                      <a:gd name="connsiteY1" fmla="*/ 4299 h 1535902"/>
                      <a:gd name="connsiteX2" fmla="*/ 75338 w 2232792"/>
                      <a:gd name="connsiteY2" fmla="*/ 4299 h 1535902"/>
                      <a:gd name="connsiteX3" fmla="*/ 2214550 w 2232792"/>
                      <a:gd name="connsiteY3" fmla="*/ 1239446 h 1535902"/>
                      <a:gd name="connsiteX4" fmla="*/ 2232793 w 2232792"/>
                      <a:gd name="connsiteY4" fmla="*/ 1271204 h 1535902"/>
                      <a:gd name="connsiteX5" fmla="*/ 2232793 w 2232792"/>
                      <a:gd name="connsiteY5" fmla="*/ 1502118 h 1535902"/>
                      <a:gd name="connsiteX6" fmla="*/ 2175529 w 2232792"/>
                      <a:gd name="connsiteY6" fmla="*/ 1535902 h 1535902"/>
                      <a:gd name="connsiteX7" fmla="*/ 0 w 2232792"/>
                      <a:gd name="connsiteY7" fmla="*/ 279132 h 1535902"/>
                      <a:gd name="connsiteX8" fmla="*/ 0 w 2232792"/>
                      <a:gd name="connsiteY8" fmla="*/ 47542 h 1535902"/>
                      <a:gd name="connsiteX9" fmla="*/ 18075 w 2232792"/>
                      <a:gd name="connsiteY9" fmla="*/ 16292 h 1535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2792" h="1535902">
                        <a:moveTo>
                          <a:pt x="18075" y="16292"/>
                        </a:moveTo>
                        <a:lnTo>
                          <a:pt x="38683" y="4299"/>
                        </a:lnTo>
                        <a:cubicBezTo>
                          <a:pt x="50237" y="-1433"/>
                          <a:pt x="63784" y="-1433"/>
                          <a:pt x="75338" y="4299"/>
                        </a:cubicBezTo>
                        <a:lnTo>
                          <a:pt x="2214550" y="1239446"/>
                        </a:lnTo>
                        <a:cubicBezTo>
                          <a:pt x="2225344" y="1246524"/>
                          <a:pt x="2232118" y="1258315"/>
                          <a:pt x="2232793" y="1271204"/>
                        </a:cubicBezTo>
                        <a:lnTo>
                          <a:pt x="2232793" y="1502118"/>
                        </a:lnTo>
                        <a:lnTo>
                          <a:pt x="2175529" y="1535902"/>
                        </a:lnTo>
                        <a:lnTo>
                          <a:pt x="0" y="279132"/>
                        </a:lnTo>
                        <a:lnTo>
                          <a:pt x="0" y="47542"/>
                        </a:lnTo>
                        <a:cubicBezTo>
                          <a:pt x="743" y="34855"/>
                          <a:pt x="7450" y="23267"/>
                          <a:pt x="18075" y="1629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4" name="Forma Livre: Forma 4313">
                    <a:extLst>
                      <a:ext uri="{FF2B5EF4-FFF2-40B4-BE49-F238E27FC236}">
                        <a16:creationId xmlns:a16="http://schemas.microsoft.com/office/drawing/2014/main" id="{ED2F8E45-8405-50A4-676F-3B48D09C93D4}"/>
                      </a:ext>
                    </a:extLst>
                  </p:cNvPr>
                  <p:cNvSpPr/>
                  <p:nvPr/>
                </p:nvSpPr>
                <p:spPr>
                  <a:xfrm>
                    <a:off x="13774544" y="1185315"/>
                    <a:ext cx="2227049" cy="1286379"/>
                  </a:xfrm>
                  <a:custGeom>
                    <a:avLst/>
                    <a:gdLst>
                      <a:gd name="connsiteX0" fmla="*/ 0 w 2227049"/>
                      <a:gd name="connsiteY0" fmla="*/ 42617 h 1286379"/>
                      <a:gd name="connsiteX1" fmla="*/ 17736 w 2227049"/>
                      <a:gd name="connsiteY1" fmla="*/ 37549 h 1286379"/>
                      <a:gd name="connsiteX2" fmla="*/ 2156948 w 2227049"/>
                      <a:gd name="connsiteY2" fmla="*/ 1272697 h 1286379"/>
                      <a:gd name="connsiteX3" fmla="*/ 2169955 w 2227049"/>
                      <a:gd name="connsiteY3" fmla="*/ 1286379 h 1286379"/>
                      <a:gd name="connsiteX4" fmla="*/ 2227050 w 2227049"/>
                      <a:gd name="connsiteY4" fmla="*/ 1252595 h 1286379"/>
                      <a:gd name="connsiteX5" fmla="*/ 2214212 w 2227049"/>
                      <a:gd name="connsiteY5" fmla="*/ 1238913 h 1286379"/>
                      <a:gd name="connsiteX6" fmla="*/ 75170 w 2227049"/>
                      <a:gd name="connsiteY6" fmla="*/ 4440 h 1286379"/>
                      <a:gd name="connsiteX7" fmla="*/ 38683 w 2227049"/>
                      <a:gd name="connsiteY7" fmla="*/ 4440 h 1286379"/>
                      <a:gd name="connsiteX8" fmla="*/ 18075 w 2227049"/>
                      <a:gd name="connsiteY8" fmla="*/ 16434 h 1286379"/>
                      <a:gd name="connsiteX9" fmla="*/ 0 w 2227049"/>
                      <a:gd name="connsiteY9" fmla="*/ 42617 h 128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27049" h="1286379">
                        <a:moveTo>
                          <a:pt x="0" y="42617"/>
                        </a:moveTo>
                        <a:cubicBezTo>
                          <a:pt x="2365" y="35184"/>
                          <a:pt x="9290" y="32650"/>
                          <a:pt x="17736" y="37549"/>
                        </a:cubicBezTo>
                        <a:lnTo>
                          <a:pt x="2156948" y="1272697"/>
                        </a:lnTo>
                        <a:cubicBezTo>
                          <a:pt x="2162421" y="1276025"/>
                          <a:pt x="2166897" y="1280754"/>
                          <a:pt x="2169955" y="1286379"/>
                        </a:cubicBezTo>
                        <a:lnTo>
                          <a:pt x="2227050" y="1252595"/>
                        </a:lnTo>
                        <a:cubicBezTo>
                          <a:pt x="2224060" y="1246987"/>
                          <a:pt x="2219634" y="1242257"/>
                          <a:pt x="2214212" y="1238913"/>
                        </a:cubicBezTo>
                        <a:lnTo>
                          <a:pt x="75170" y="4440"/>
                        </a:lnTo>
                        <a:cubicBezTo>
                          <a:pt x="63734" y="-1480"/>
                          <a:pt x="50119" y="-1480"/>
                          <a:pt x="38683" y="4440"/>
                        </a:cubicBezTo>
                        <a:lnTo>
                          <a:pt x="18075" y="16434"/>
                        </a:lnTo>
                        <a:cubicBezTo>
                          <a:pt x="8750" y="22348"/>
                          <a:pt x="2230" y="31799"/>
                          <a:pt x="0" y="42617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5" name="Forma Livre: Forma 4314">
                    <a:extLst>
                      <a:ext uri="{FF2B5EF4-FFF2-40B4-BE49-F238E27FC236}">
                        <a16:creationId xmlns:a16="http://schemas.microsoft.com/office/drawing/2014/main" id="{2E836FC5-32FB-DEEF-AA08-50E829E1974E}"/>
                      </a:ext>
                    </a:extLst>
                  </p:cNvPr>
                  <p:cNvSpPr/>
                  <p:nvPr/>
                </p:nvSpPr>
                <p:spPr>
                  <a:xfrm>
                    <a:off x="13774544" y="1185315"/>
                    <a:ext cx="2227049" cy="1286379"/>
                  </a:xfrm>
                  <a:custGeom>
                    <a:avLst/>
                    <a:gdLst>
                      <a:gd name="connsiteX0" fmla="*/ 0 w 2227049"/>
                      <a:gd name="connsiteY0" fmla="*/ 42617 h 1286379"/>
                      <a:gd name="connsiteX1" fmla="*/ 17736 w 2227049"/>
                      <a:gd name="connsiteY1" fmla="*/ 37549 h 1286379"/>
                      <a:gd name="connsiteX2" fmla="*/ 2156948 w 2227049"/>
                      <a:gd name="connsiteY2" fmla="*/ 1272697 h 1286379"/>
                      <a:gd name="connsiteX3" fmla="*/ 2169955 w 2227049"/>
                      <a:gd name="connsiteY3" fmla="*/ 1286379 h 1286379"/>
                      <a:gd name="connsiteX4" fmla="*/ 2227050 w 2227049"/>
                      <a:gd name="connsiteY4" fmla="*/ 1252595 h 1286379"/>
                      <a:gd name="connsiteX5" fmla="*/ 2214212 w 2227049"/>
                      <a:gd name="connsiteY5" fmla="*/ 1238913 h 1286379"/>
                      <a:gd name="connsiteX6" fmla="*/ 75170 w 2227049"/>
                      <a:gd name="connsiteY6" fmla="*/ 4440 h 1286379"/>
                      <a:gd name="connsiteX7" fmla="*/ 38683 w 2227049"/>
                      <a:gd name="connsiteY7" fmla="*/ 4440 h 1286379"/>
                      <a:gd name="connsiteX8" fmla="*/ 18075 w 2227049"/>
                      <a:gd name="connsiteY8" fmla="*/ 16434 h 1286379"/>
                      <a:gd name="connsiteX9" fmla="*/ 0 w 2227049"/>
                      <a:gd name="connsiteY9" fmla="*/ 42617 h 128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27049" h="1286379">
                        <a:moveTo>
                          <a:pt x="0" y="42617"/>
                        </a:moveTo>
                        <a:cubicBezTo>
                          <a:pt x="2365" y="35184"/>
                          <a:pt x="9290" y="32650"/>
                          <a:pt x="17736" y="37549"/>
                        </a:cubicBezTo>
                        <a:lnTo>
                          <a:pt x="2156948" y="1272697"/>
                        </a:lnTo>
                        <a:cubicBezTo>
                          <a:pt x="2162421" y="1276025"/>
                          <a:pt x="2166897" y="1280754"/>
                          <a:pt x="2169955" y="1286379"/>
                        </a:cubicBezTo>
                        <a:lnTo>
                          <a:pt x="2227050" y="1252595"/>
                        </a:lnTo>
                        <a:cubicBezTo>
                          <a:pt x="2224060" y="1246987"/>
                          <a:pt x="2219634" y="1242257"/>
                          <a:pt x="2214212" y="1238913"/>
                        </a:cubicBezTo>
                        <a:lnTo>
                          <a:pt x="75170" y="4440"/>
                        </a:lnTo>
                        <a:cubicBezTo>
                          <a:pt x="63734" y="-1480"/>
                          <a:pt x="50119" y="-1480"/>
                          <a:pt x="38683" y="4440"/>
                        </a:cubicBezTo>
                        <a:lnTo>
                          <a:pt x="18075" y="16434"/>
                        </a:lnTo>
                        <a:cubicBezTo>
                          <a:pt x="8750" y="22348"/>
                          <a:pt x="2230" y="31799"/>
                          <a:pt x="0" y="4261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16" name="Forma Livre: Forma 4315">
                    <a:extLst>
                      <a:ext uri="{FF2B5EF4-FFF2-40B4-BE49-F238E27FC236}">
                        <a16:creationId xmlns:a16="http://schemas.microsoft.com/office/drawing/2014/main" id="{E7890286-16FA-4081-A9EA-04973ABF9707}"/>
                      </a:ext>
                    </a:extLst>
                  </p:cNvPr>
                  <p:cNvSpPr/>
                  <p:nvPr/>
                </p:nvSpPr>
                <p:spPr>
                  <a:xfrm>
                    <a:off x="15944837" y="2437910"/>
                    <a:ext cx="62500" cy="283617"/>
                  </a:xfrm>
                  <a:custGeom>
                    <a:avLst/>
                    <a:gdLst>
                      <a:gd name="connsiteX0" fmla="*/ 62500 w 62500"/>
                      <a:gd name="connsiteY0" fmla="*/ 18750 h 283617"/>
                      <a:gd name="connsiteX1" fmla="*/ 62500 w 62500"/>
                      <a:gd name="connsiteY1" fmla="*/ 249834 h 283617"/>
                      <a:gd name="connsiteX2" fmla="*/ 5236 w 62500"/>
                      <a:gd name="connsiteY2" fmla="*/ 283618 h 283617"/>
                      <a:gd name="connsiteX3" fmla="*/ 5236 w 62500"/>
                      <a:gd name="connsiteY3" fmla="*/ 51690 h 283617"/>
                      <a:gd name="connsiteX4" fmla="*/ 0 w 62500"/>
                      <a:gd name="connsiteY4" fmla="*/ 33784 h 283617"/>
                      <a:gd name="connsiteX5" fmla="*/ 57095 w 62500"/>
                      <a:gd name="connsiteY5" fmla="*/ 0 h 283617"/>
                      <a:gd name="connsiteX6" fmla="*/ 62500 w 62500"/>
                      <a:gd name="connsiteY6" fmla="*/ 18750 h 283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500" h="283617">
                        <a:moveTo>
                          <a:pt x="62500" y="18750"/>
                        </a:moveTo>
                        <a:lnTo>
                          <a:pt x="62500" y="249834"/>
                        </a:lnTo>
                        <a:lnTo>
                          <a:pt x="5236" y="283618"/>
                        </a:lnTo>
                        <a:lnTo>
                          <a:pt x="5236" y="51690"/>
                        </a:lnTo>
                        <a:cubicBezTo>
                          <a:pt x="5000" y="45372"/>
                          <a:pt x="3193" y="39223"/>
                          <a:pt x="0" y="33784"/>
                        </a:cubicBezTo>
                        <a:lnTo>
                          <a:pt x="57095" y="0"/>
                        </a:lnTo>
                        <a:cubicBezTo>
                          <a:pt x="60558" y="5642"/>
                          <a:pt x="62433" y="12128"/>
                          <a:pt x="62500" y="18750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  <p:grpSp>
              <p:nvGrpSpPr>
                <p:cNvPr id="4257" name="Gráfico 1">
                  <a:extLst>
                    <a:ext uri="{FF2B5EF4-FFF2-40B4-BE49-F238E27FC236}">
                      <a16:creationId xmlns:a16="http://schemas.microsoft.com/office/drawing/2014/main" id="{FD9D0CEF-9705-C868-BF56-AB79EAF4E56A}"/>
                    </a:ext>
                  </a:extLst>
                </p:cNvPr>
                <p:cNvGrpSpPr/>
                <p:nvPr/>
              </p:nvGrpSpPr>
              <p:grpSpPr>
                <a:xfrm>
                  <a:off x="13897349" y="1656357"/>
                  <a:ext cx="1963871" cy="4053208"/>
                  <a:chOff x="13897349" y="1656357"/>
                  <a:chExt cx="1963871" cy="4053208"/>
                </a:xfrm>
              </p:grpSpPr>
              <p:sp>
                <p:nvSpPr>
                  <p:cNvPr id="4258" name="Forma Livre: Forma 4257">
                    <a:extLst>
                      <a:ext uri="{FF2B5EF4-FFF2-40B4-BE49-F238E27FC236}">
                        <a16:creationId xmlns:a16="http://schemas.microsoft.com/office/drawing/2014/main" id="{7DEBD7B2-8FC2-2FE3-7D6E-239EF46720A4}"/>
                      </a:ext>
                    </a:extLst>
                  </p:cNvPr>
                  <p:cNvSpPr/>
                  <p:nvPr/>
                </p:nvSpPr>
                <p:spPr>
                  <a:xfrm>
                    <a:off x="15402770" y="2518316"/>
                    <a:ext cx="458112" cy="308618"/>
                  </a:xfrm>
                  <a:custGeom>
                    <a:avLst/>
                    <a:gdLst>
                      <a:gd name="connsiteX0" fmla="*/ 458113 w 458112"/>
                      <a:gd name="connsiteY0" fmla="*/ 264530 h 308618"/>
                      <a:gd name="connsiteX1" fmla="*/ 0 w 458112"/>
                      <a:gd name="connsiteY1" fmla="*/ 0 h 308618"/>
                      <a:gd name="connsiteX2" fmla="*/ 0 w 458112"/>
                      <a:gd name="connsiteY2" fmla="*/ 44088 h 308618"/>
                      <a:gd name="connsiteX3" fmla="*/ 458113 w 458112"/>
                      <a:gd name="connsiteY3" fmla="*/ 308618 h 308618"/>
                      <a:gd name="connsiteX4" fmla="*/ 458113 w 458112"/>
                      <a:gd name="connsiteY4" fmla="*/ 264530 h 308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112" h="308618">
                        <a:moveTo>
                          <a:pt x="458113" y="264530"/>
                        </a:moveTo>
                        <a:lnTo>
                          <a:pt x="0" y="0"/>
                        </a:lnTo>
                        <a:lnTo>
                          <a:pt x="0" y="44088"/>
                        </a:lnTo>
                        <a:lnTo>
                          <a:pt x="458113" y="308618"/>
                        </a:lnTo>
                        <a:lnTo>
                          <a:pt x="458113" y="26453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59" name="Forma Livre: Forma 4258">
                    <a:extLst>
                      <a:ext uri="{FF2B5EF4-FFF2-40B4-BE49-F238E27FC236}">
                        <a16:creationId xmlns:a16="http://schemas.microsoft.com/office/drawing/2014/main" id="{128FA1CB-EB57-384B-52BA-5BBC58A42E3E}"/>
                      </a:ext>
                    </a:extLst>
                  </p:cNvPr>
                  <p:cNvSpPr/>
                  <p:nvPr/>
                </p:nvSpPr>
                <p:spPr>
                  <a:xfrm>
                    <a:off x="15173545" y="2474228"/>
                    <a:ext cx="687338" cy="440882"/>
                  </a:xfrm>
                  <a:custGeom>
                    <a:avLst/>
                    <a:gdLst>
                      <a:gd name="connsiteX0" fmla="*/ 687338 w 687338"/>
                      <a:gd name="connsiteY0" fmla="*/ 396795 h 440882"/>
                      <a:gd name="connsiteX1" fmla="*/ 0 w 687338"/>
                      <a:gd name="connsiteY1" fmla="*/ 0 h 440882"/>
                      <a:gd name="connsiteX2" fmla="*/ 0 w 687338"/>
                      <a:gd name="connsiteY2" fmla="*/ 44088 h 440882"/>
                      <a:gd name="connsiteX3" fmla="*/ 687338 w 687338"/>
                      <a:gd name="connsiteY3" fmla="*/ 440883 h 440882"/>
                      <a:gd name="connsiteX4" fmla="*/ 687338 w 687338"/>
                      <a:gd name="connsiteY4" fmla="*/ 396795 h 440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338" h="440882">
                        <a:moveTo>
                          <a:pt x="687338" y="396795"/>
                        </a:moveTo>
                        <a:lnTo>
                          <a:pt x="0" y="0"/>
                        </a:lnTo>
                        <a:lnTo>
                          <a:pt x="0" y="44088"/>
                        </a:lnTo>
                        <a:lnTo>
                          <a:pt x="687338" y="440883"/>
                        </a:lnTo>
                        <a:lnTo>
                          <a:pt x="687338" y="396795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0" name="Forma Livre: Forma 4259">
                    <a:extLst>
                      <a:ext uri="{FF2B5EF4-FFF2-40B4-BE49-F238E27FC236}">
                        <a16:creationId xmlns:a16="http://schemas.microsoft.com/office/drawing/2014/main" id="{BC24B214-2D62-89C0-525D-D75D0549A608}"/>
                      </a:ext>
                    </a:extLst>
                  </p:cNvPr>
                  <p:cNvSpPr/>
                  <p:nvPr/>
                </p:nvSpPr>
                <p:spPr>
                  <a:xfrm>
                    <a:off x="15250066" y="2606493"/>
                    <a:ext cx="610817" cy="396794"/>
                  </a:xfrm>
                  <a:custGeom>
                    <a:avLst/>
                    <a:gdLst>
                      <a:gd name="connsiteX0" fmla="*/ 610817 w 610817"/>
                      <a:gd name="connsiteY0" fmla="*/ 352706 h 396794"/>
                      <a:gd name="connsiteX1" fmla="*/ 0 w 610817"/>
                      <a:gd name="connsiteY1" fmla="*/ 0 h 396794"/>
                      <a:gd name="connsiteX2" fmla="*/ 0 w 610817"/>
                      <a:gd name="connsiteY2" fmla="*/ 44088 h 396794"/>
                      <a:gd name="connsiteX3" fmla="*/ 610817 w 610817"/>
                      <a:gd name="connsiteY3" fmla="*/ 396795 h 396794"/>
                      <a:gd name="connsiteX4" fmla="*/ 610817 w 610817"/>
                      <a:gd name="connsiteY4" fmla="*/ 352706 h 396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0817" h="396794">
                        <a:moveTo>
                          <a:pt x="610817" y="352706"/>
                        </a:moveTo>
                        <a:lnTo>
                          <a:pt x="0" y="0"/>
                        </a:lnTo>
                        <a:lnTo>
                          <a:pt x="0" y="44088"/>
                        </a:lnTo>
                        <a:lnTo>
                          <a:pt x="610817" y="396795"/>
                        </a:lnTo>
                        <a:lnTo>
                          <a:pt x="610817" y="352706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1" name="Forma Livre: Forma 4260">
                    <a:extLst>
                      <a:ext uri="{FF2B5EF4-FFF2-40B4-BE49-F238E27FC236}">
                        <a16:creationId xmlns:a16="http://schemas.microsoft.com/office/drawing/2014/main" id="{C89A4EC7-B26D-D3A1-B4FD-85AAAEF26BE6}"/>
                      </a:ext>
                    </a:extLst>
                  </p:cNvPr>
                  <p:cNvSpPr/>
                  <p:nvPr/>
                </p:nvSpPr>
                <p:spPr>
                  <a:xfrm>
                    <a:off x="13907617" y="1656357"/>
                    <a:ext cx="211909" cy="405920"/>
                  </a:xfrm>
                  <a:custGeom>
                    <a:avLst/>
                    <a:gdLst>
                      <a:gd name="connsiteX0" fmla="*/ 202235 w 211909"/>
                      <a:gd name="connsiteY0" fmla="*/ 112290 h 405920"/>
                      <a:gd name="connsiteX1" fmla="*/ 208992 w 211909"/>
                      <a:gd name="connsiteY1" fmla="*/ 120060 h 405920"/>
                      <a:gd name="connsiteX2" fmla="*/ 211864 w 211909"/>
                      <a:gd name="connsiteY2" fmla="*/ 130702 h 405920"/>
                      <a:gd name="connsiteX3" fmla="*/ 211864 w 211909"/>
                      <a:gd name="connsiteY3" fmla="*/ 181379 h 405920"/>
                      <a:gd name="connsiteX4" fmla="*/ 208992 w 211909"/>
                      <a:gd name="connsiteY4" fmla="*/ 188811 h 405920"/>
                      <a:gd name="connsiteX5" fmla="*/ 202235 w 211909"/>
                      <a:gd name="connsiteY5" fmla="*/ 188811 h 405920"/>
                      <a:gd name="connsiteX6" fmla="*/ 139058 w 211909"/>
                      <a:gd name="connsiteY6" fmla="*/ 152493 h 405920"/>
                      <a:gd name="connsiteX7" fmla="*/ 139058 w 211909"/>
                      <a:gd name="connsiteY7" fmla="*/ 397428 h 405920"/>
                      <a:gd name="connsiteX8" fmla="*/ 136187 w 211909"/>
                      <a:gd name="connsiteY8" fmla="*/ 404861 h 405920"/>
                      <a:gd name="connsiteX9" fmla="*/ 129430 w 211909"/>
                      <a:gd name="connsiteY9" fmla="*/ 404861 h 405920"/>
                      <a:gd name="connsiteX10" fmla="*/ 82470 w 211909"/>
                      <a:gd name="connsiteY10" fmla="*/ 377833 h 405920"/>
                      <a:gd name="connsiteX11" fmla="*/ 75713 w 211909"/>
                      <a:gd name="connsiteY11" fmla="*/ 370063 h 405920"/>
                      <a:gd name="connsiteX12" fmla="*/ 72842 w 211909"/>
                      <a:gd name="connsiteY12" fmla="*/ 359252 h 405920"/>
                      <a:gd name="connsiteX13" fmla="*/ 72842 w 211909"/>
                      <a:gd name="connsiteY13" fmla="*/ 113979 h 405920"/>
                      <a:gd name="connsiteX14" fmla="*/ 9665 w 211909"/>
                      <a:gd name="connsiteY14" fmla="*/ 77661 h 405920"/>
                      <a:gd name="connsiteX15" fmla="*/ 2908 w 211909"/>
                      <a:gd name="connsiteY15" fmla="*/ 69891 h 405920"/>
                      <a:gd name="connsiteX16" fmla="*/ 37 w 211909"/>
                      <a:gd name="connsiteY16" fmla="*/ 59080 h 405920"/>
                      <a:gd name="connsiteX17" fmla="*/ 37 w 211909"/>
                      <a:gd name="connsiteY17" fmla="*/ 8404 h 405920"/>
                      <a:gd name="connsiteX18" fmla="*/ 2908 w 211909"/>
                      <a:gd name="connsiteY18" fmla="*/ 1140 h 405920"/>
                      <a:gd name="connsiteX19" fmla="*/ 9665 w 211909"/>
                      <a:gd name="connsiteY19" fmla="*/ 1140 h 40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1909" h="405920">
                        <a:moveTo>
                          <a:pt x="202235" y="112290"/>
                        </a:moveTo>
                        <a:cubicBezTo>
                          <a:pt x="205174" y="114185"/>
                          <a:pt x="207522" y="116880"/>
                          <a:pt x="208992" y="120060"/>
                        </a:cubicBezTo>
                        <a:cubicBezTo>
                          <a:pt x="210766" y="123337"/>
                          <a:pt x="211745" y="126981"/>
                          <a:pt x="211864" y="130702"/>
                        </a:cubicBezTo>
                        <a:lnTo>
                          <a:pt x="211864" y="181379"/>
                        </a:lnTo>
                        <a:cubicBezTo>
                          <a:pt x="212151" y="184173"/>
                          <a:pt x="211086" y="186936"/>
                          <a:pt x="208992" y="188811"/>
                        </a:cubicBezTo>
                        <a:cubicBezTo>
                          <a:pt x="206998" y="190331"/>
                          <a:pt x="204228" y="190331"/>
                          <a:pt x="202235" y="188811"/>
                        </a:cubicBezTo>
                        <a:lnTo>
                          <a:pt x="139058" y="152493"/>
                        </a:lnTo>
                        <a:lnTo>
                          <a:pt x="139058" y="397428"/>
                        </a:lnTo>
                        <a:cubicBezTo>
                          <a:pt x="139312" y="400219"/>
                          <a:pt x="138248" y="402969"/>
                          <a:pt x="136187" y="404861"/>
                        </a:cubicBezTo>
                        <a:cubicBezTo>
                          <a:pt x="134160" y="406274"/>
                          <a:pt x="131457" y="406274"/>
                          <a:pt x="129430" y="404861"/>
                        </a:cubicBezTo>
                        <a:lnTo>
                          <a:pt x="82470" y="377833"/>
                        </a:lnTo>
                        <a:cubicBezTo>
                          <a:pt x="79463" y="376009"/>
                          <a:pt x="77098" y="373293"/>
                          <a:pt x="75713" y="370063"/>
                        </a:cubicBezTo>
                        <a:cubicBezTo>
                          <a:pt x="73838" y="366764"/>
                          <a:pt x="72859" y="363043"/>
                          <a:pt x="72842" y="359252"/>
                        </a:cubicBezTo>
                        <a:lnTo>
                          <a:pt x="72842" y="113979"/>
                        </a:lnTo>
                        <a:lnTo>
                          <a:pt x="9665" y="77661"/>
                        </a:lnTo>
                        <a:cubicBezTo>
                          <a:pt x="6726" y="75766"/>
                          <a:pt x="4378" y="73072"/>
                          <a:pt x="2908" y="69891"/>
                        </a:cubicBezTo>
                        <a:cubicBezTo>
                          <a:pt x="1118" y="66561"/>
                          <a:pt x="138" y="62859"/>
                          <a:pt x="37" y="59080"/>
                        </a:cubicBezTo>
                        <a:lnTo>
                          <a:pt x="37" y="8404"/>
                        </a:lnTo>
                        <a:cubicBezTo>
                          <a:pt x="-217" y="5662"/>
                          <a:pt x="848" y="2963"/>
                          <a:pt x="2908" y="1140"/>
                        </a:cubicBezTo>
                        <a:cubicBezTo>
                          <a:pt x="4902" y="-380"/>
                          <a:pt x="7672" y="-380"/>
                          <a:pt x="9665" y="114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2" name="Forma Livre: Forma 4261">
                    <a:extLst>
                      <a:ext uri="{FF2B5EF4-FFF2-40B4-BE49-F238E27FC236}">
                        <a16:creationId xmlns:a16="http://schemas.microsoft.com/office/drawing/2014/main" id="{E763A660-3D36-F737-660B-2D5027A5BABE}"/>
                      </a:ext>
                    </a:extLst>
                  </p:cNvPr>
                  <p:cNvSpPr/>
                  <p:nvPr/>
                </p:nvSpPr>
                <p:spPr>
                  <a:xfrm>
                    <a:off x="14105459" y="1818864"/>
                    <a:ext cx="249528" cy="422151"/>
                  </a:xfrm>
                  <a:custGeom>
                    <a:avLst/>
                    <a:gdLst>
                      <a:gd name="connsiteX0" fmla="*/ 153718 w 249528"/>
                      <a:gd name="connsiteY0" fmla="*/ 36101 h 422151"/>
                      <a:gd name="connsiteX1" fmla="*/ 164698 w 249528"/>
                      <a:gd name="connsiteY1" fmla="*/ 47587 h 422151"/>
                      <a:gd name="connsiteX2" fmla="*/ 169934 w 249528"/>
                      <a:gd name="connsiteY2" fmla="*/ 61101 h 422151"/>
                      <a:gd name="connsiteX3" fmla="*/ 247975 w 249528"/>
                      <a:gd name="connsiteY3" fmla="*/ 407219 h 422151"/>
                      <a:gd name="connsiteX4" fmla="*/ 249496 w 249528"/>
                      <a:gd name="connsiteY4" fmla="*/ 415159 h 422151"/>
                      <a:gd name="connsiteX5" fmla="*/ 247131 w 249528"/>
                      <a:gd name="connsiteY5" fmla="*/ 421240 h 422151"/>
                      <a:gd name="connsiteX6" fmla="*/ 241557 w 249528"/>
                      <a:gd name="connsiteY6" fmla="*/ 421240 h 422151"/>
                      <a:gd name="connsiteX7" fmla="*/ 196455 w 249528"/>
                      <a:gd name="connsiteY7" fmla="*/ 395057 h 422151"/>
                      <a:gd name="connsiteX8" fmla="*/ 186150 w 249528"/>
                      <a:gd name="connsiteY8" fmla="*/ 385091 h 422151"/>
                      <a:gd name="connsiteX9" fmla="*/ 182435 w 249528"/>
                      <a:gd name="connsiteY9" fmla="*/ 375124 h 422151"/>
                      <a:gd name="connsiteX10" fmla="*/ 172468 w 249528"/>
                      <a:gd name="connsiteY10" fmla="*/ 329685 h 422151"/>
                      <a:gd name="connsiteX11" fmla="*/ 77028 w 249528"/>
                      <a:gd name="connsiteY11" fmla="*/ 274617 h 422151"/>
                      <a:gd name="connsiteX12" fmla="*/ 67062 w 249528"/>
                      <a:gd name="connsiteY12" fmla="*/ 308401 h 422151"/>
                      <a:gd name="connsiteX13" fmla="*/ 63176 w 249528"/>
                      <a:gd name="connsiteY13" fmla="*/ 313975 h 422151"/>
                      <a:gd name="connsiteX14" fmla="*/ 53041 w 249528"/>
                      <a:gd name="connsiteY14" fmla="*/ 312286 h 422151"/>
                      <a:gd name="connsiteX15" fmla="*/ 7939 w 249528"/>
                      <a:gd name="connsiteY15" fmla="*/ 286103 h 422151"/>
                      <a:gd name="connsiteX16" fmla="*/ 2365 w 249528"/>
                      <a:gd name="connsiteY16" fmla="*/ 279853 h 422151"/>
                      <a:gd name="connsiteX17" fmla="*/ 0 w 249528"/>
                      <a:gd name="connsiteY17" fmla="*/ 271069 h 422151"/>
                      <a:gd name="connsiteX18" fmla="*/ 1520 w 249528"/>
                      <a:gd name="connsiteY18" fmla="*/ 264650 h 422151"/>
                      <a:gd name="connsiteX19" fmla="*/ 79561 w 249528"/>
                      <a:gd name="connsiteY19" fmla="*/ 8736 h 422151"/>
                      <a:gd name="connsiteX20" fmla="*/ 84798 w 249528"/>
                      <a:gd name="connsiteY20" fmla="*/ 1303 h 422151"/>
                      <a:gd name="connsiteX21" fmla="*/ 95609 w 249528"/>
                      <a:gd name="connsiteY21" fmla="*/ 2317 h 422151"/>
                      <a:gd name="connsiteX22" fmla="*/ 95609 w 249528"/>
                      <a:gd name="connsiteY22" fmla="*/ 211271 h 422151"/>
                      <a:gd name="connsiteX23" fmla="*/ 153718 w 249528"/>
                      <a:gd name="connsiteY23" fmla="*/ 245056 h 422151"/>
                      <a:gd name="connsiteX24" fmla="*/ 125170 w 249528"/>
                      <a:gd name="connsiteY24" fmla="*/ 113466 h 422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49528" h="422151">
                        <a:moveTo>
                          <a:pt x="153718" y="36101"/>
                        </a:moveTo>
                        <a:cubicBezTo>
                          <a:pt x="158414" y="38775"/>
                          <a:pt x="162231" y="42768"/>
                          <a:pt x="164698" y="47587"/>
                        </a:cubicBezTo>
                        <a:cubicBezTo>
                          <a:pt x="166961" y="51875"/>
                          <a:pt x="168718" y="56410"/>
                          <a:pt x="169934" y="61101"/>
                        </a:cubicBezTo>
                        <a:lnTo>
                          <a:pt x="247975" y="407219"/>
                        </a:lnTo>
                        <a:cubicBezTo>
                          <a:pt x="248786" y="409804"/>
                          <a:pt x="249293" y="412456"/>
                          <a:pt x="249496" y="415159"/>
                        </a:cubicBezTo>
                        <a:cubicBezTo>
                          <a:pt x="249715" y="417439"/>
                          <a:pt x="248837" y="419703"/>
                          <a:pt x="247131" y="421240"/>
                        </a:cubicBezTo>
                        <a:cubicBezTo>
                          <a:pt x="245476" y="422456"/>
                          <a:pt x="243212" y="422456"/>
                          <a:pt x="241557" y="421240"/>
                        </a:cubicBezTo>
                        <a:lnTo>
                          <a:pt x="196455" y="395057"/>
                        </a:lnTo>
                        <a:cubicBezTo>
                          <a:pt x="192097" y="392844"/>
                          <a:pt x="188516" y="389365"/>
                          <a:pt x="186150" y="385091"/>
                        </a:cubicBezTo>
                        <a:cubicBezTo>
                          <a:pt x="184394" y="381983"/>
                          <a:pt x="183144" y="378621"/>
                          <a:pt x="182435" y="375124"/>
                        </a:cubicBezTo>
                        <a:lnTo>
                          <a:pt x="172468" y="329685"/>
                        </a:lnTo>
                        <a:lnTo>
                          <a:pt x="77028" y="274617"/>
                        </a:lnTo>
                        <a:lnTo>
                          <a:pt x="67062" y="308401"/>
                        </a:lnTo>
                        <a:cubicBezTo>
                          <a:pt x="66470" y="310663"/>
                          <a:pt x="65102" y="312641"/>
                          <a:pt x="63176" y="313975"/>
                        </a:cubicBezTo>
                        <a:cubicBezTo>
                          <a:pt x="61149" y="315495"/>
                          <a:pt x="57771" y="314989"/>
                          <a:pt x="53041" y="312286"/>
                        </a:cubicBezTo>
                        <a:lnTo>
                          <a:pt x="7939" y="286103"/>
                        </a:lnTo>
                        <a:cubicBezTo>
                          <a:pt x="5507" y="284612"/>
                          <a:pt x="3564" y="282439"/>
                          <a:pt x="2365" y="279853"/>
                        </a:cubicBezTo>
                        <a:cubicBezTo>
                          <a:pt x="895" y="277150"/>
                          <a:pt x="85" y="274142"/>
                          <a:pt x="0" y="271069"/>
                        </a:cubicBezTo>
                        <a:cubicBezTo>
                          <a:pt x="152" y="268860"/>
                          <a:pt x="659" y="266691"/>
                          <a:pt x="1520" y="264650"/>
                        </a:cubicBezTo>
                        <a:lnTo>
                          <a:pt x="79561" y="8736"/>
                        </a:lnTo>
                        <a:cubicBezTo>
                          <a:pt x="80592" y="5827"/>
                          <a:pt x="82399" y="3256"/>
                          <a:pt x="84798" y="1303"/>
                        </a:cubicBezTo>
                        <a:cubicBezTo>
                          <a:pt x="87332" y="-724"/>
                          <a:pt x="90879" y="-386"/>
                          <a:pt x="95609" y="2317"/>
                        </a:cubicBezTo>
                        <a:close/>
                        <a:moveTo>
                          <a:pt x="95609" y="211271"/>
                        </a:moveTo>
                        <a:lnTo>
                          <a:pt x="153718" y="245056"/>
                        </a:lnTo>
                        <a:lnTo>
                          <a:pt x="125170" y="113466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3" name="Forma Livre: Forma 4262">
                    <a:extLst>
                      <a:ext uri="{FF2B5EF4-FFF2-40B4-BE49-F238E27FC236}">
                        <a16:creationId xmlns:a16="http://schemas.microsoft.com/office/drawing/2014/main" id="{74311837-5338-D831-D1C6-ECE2077CD7F3}"/>
                      </a:ext>
                    </a:extLst>
                  </p:cNvPr>
                  <p:cNvSpPr/>
                  <p:nvPr/>
                </p:nvSpPr>
                <p:spPr>
                  <a:xfrm>
                    <a:off x="14362726" y="1920232"/>
                    <a:ext cx="245981" cy="467369"/>
                  </a:xfrm>
                  <a:custGeom>
                    <a:avLst/>
                    <a:gdLst>
                      <a:gd name="connsiteX0" fmla="*/ 122974 w 245981"/>
                      <a:gd name="connsiteY0" fmla="*/ 302980 h 467369"/>
                      <a:gd name="connsiteX1" fmla="*/ 77028 w 245981"/>
                      <a:gd name="connsiteY1" fmla="*/ 362440 h 467369"/>
                      <a:gd name="connsiteX2" fmla="*/ 72298 w 245981"/>
                      <a:gd name="connsiteY2" fmla="*/ 367339 h 467369"/>
                      <a:gd name="connsiteX3" fmla="*/ 62332 w 245981"/>
                      <a:gd name="connsiteY3" fmla="*/ 364974 h 467369"/>
                      <a:gd name="connsiteX4" fmla="*/ 7939 w 245981"/>
                      <a:gd name="connsiteY4" fmla="*/ 333555 h 467369"/>
                      <a:gd name="connsiteX5" fmla="*/ 2365 w 245981"/>
                      <a:gd name="connsiteY5" fmla="*/ 327136 h 467369"/>
                      <a:gd name="connsiteX6" fmla="*/ 0 w 245981"/>
                      <a:gd name="connsiteY6" fmla="*/ 318352 h 467369"/>
                      <a:gd name="connsiteX7" fmla="*/ 0 w 245981"/>
                      <a:gd name="connsiteY7" fmla="*/ 316325 h 467369"/>
                      <a:gd name="connsiteX8" fmla="*/ 1013 w 245981"/>
                      <a:gd name="connsiteY8" fmla="*/ 313791 h 467369"/>
                      <a:gd name="connsiteX9" fmla="*/ 83784 w 245981"/>
                      <a:gd name="connsiteY9" fmla="*/ 207202 h 467369"/>
                      <a:gd name="connsiteX10" fmla="*/ 4561 w 245981"/>
                      <a:gd name="connsiteY10" fmla="*/ 12943 h 467369"/>
                      <a:gd name="connsiteX11" fmla="*/ 3378 w 245981"/>
                      <a:gd name="connsiteY11" fmla="*/ 7031 h 467369"/>
                      <a:gd name="connsiteX12" fmla="*/ 5743 w 245981"/>
                      <a:gd name="connsiteY12" fmla="*/ 950 h 467369"/>
                      <a:gd name="connsiteX13" fmla="*/ 11317 w 245981"/>
                      <a:gd name="connsiteY13" fmla="*/ 950 h 467369"/>
                      <a:gd name="connsiteX14" fmla="*/ 65372 w 245981"/>
                      <a:gd name="connsiteY14" fmla="*/ 32200 h 467369"/>
                      <a:gd name="connsiteX15" fmla="*/ 75845 w 245981"/>
                      <a:gd name="connsiteY15" fmla="*/ 43011 h 467369"/>
                      <a:gd name="connsiteX16" fmla="*/ 80575 w 245981"/>
                      <a:gd name="connsiteY16" fmla="*/ 52809 h 467369"/>
                      <a:gd name="connsiteX17" fmla="*/ 123819 w 245981"/>
                      <a:gd name="connsiteY17" fmla="*/ 158553 h 467369"/>
                      <a:gd name="connsiteX18" fmla="*/ 165711 w 245981"/>
                      <a:gd name="connsiteY18" fmla="*/ 101965 h 467369"/>
                      <a:gd name="connsiteX19" fmla="*/ 170441 w 245981"/>
                      <a:gd name="connsiteY19" fmla="*/ 97573 h 467369"/>
                      <a:gd name="connsiteX20" fmla="*/ 180914 w 245981"/>
                      <a:gd name="connsiteY20" fmla="*/ 98755 h 467369"/>
                      <a:gd name="connsiteX21" fmla="*/ 235644 w 245981"/>
                      <a:gd name="connsiteY21" fmla="*/ 130512 h 467369"/>
                      <a:gd name="connsiteX22" fmla="*/ 241219 w 245981"/>
                      <a:gd name="connsiteY22" fmla="*/ 136762 h 467369"/>
                      <a:gd name="connsiteX23" fmla="*/ 243583 w 245981"/>
                      <a:gd name="connsiteY23" fmla="*/ 145546 h 467369"/>
                      <a:gd name="connsiteX24" fmla="*/ 242401 w 245981"/>
                      <a:gd name="connsiteY24" fmla="*/ 150107 h 467369"/>
                      <a:gd name="connsiteX25" fmla="*/ 162839 w 245981"/>
                      <a:gd name="connsiteY25" fmla="*/ 254669 h 467369"/>
                      <a:gd name="connsiteX26" fmla="*/ 244935 w 245981"/>
                      <a:gd name="connsiteY26" fmla="*/ 454502 h 467369"/>
                      <a:gd name="connsiteX27" fmla="*/ 245948 w 245981"/>
                      <a:gd name="connsiteY27" fmla="*/ 458049 h 467369"/>
                      <a:gd name="connsiteX28" fmla="*/ 245948 w 245981"/>
                      <a:gd name="connsiteY28" fmla="*/ 460414 h 467369"/>
                      <a:gd name="connsiteX29" fmla="*/ 243583 w 245981"/>
                      <a:gd name="connsiteY29" fmla="*/ 466496 h 467369"/>
                      <a:gd name="connsiteX30" fmla="*/ 238009 w 245981"/>
                      <a:gd name="connsiteY30" fmla="*/ 466496 h 467369"/>
                      <a:gd name="connsiteX31" fmla="*/ 183448 w 245981"/>
                      <a:gd name="connsiteY31" fmla="*/ 435076 h 467369"/>
                      <a:gd name="connsiteX32" fmla="*/ 173650 w 245981"/>
                      <a:gd name="connsiteY32" fmla="*/ 425955 h 467369"/>
                      <a:gd name="connsiteX33" fmla="*/ 168921 w 245981"/>
                      <a:gd name="connsiteY33" fmla="*/ 415650 h 467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245981" h="467369">
                        <a:moveTo>
                          <a:pt x="122974" y="302980"/>
                        </a:moveTo>
                        <a:lnTo>
                          <a:pt x="77028" y="362440"/>
                        </a:lnTo>
                        <a:cubicBezTo>
                          <a:pt x="75761" y="364349"/>
                          <a:pt x="74156" y="366005"/>
                          <a:pt x="72298" y="367339"/>
                        </a:cubicBezTo>
                        <a:cubicBezTo>
                          <a:pt x="70440" y="368522"/>
                          <a:pt x="67230" y="367339"/>
                          <a:pt x="62332" y="364974"/>
                        </a:cubicBezTo>
                        <a:lnTo>
                          <a:pt x="7939" y="333555"/>
                        </a:lnTo>
                        <a:cubicBezTo>
                          <a:pt x="5507" y="331984"/>
                          <a:pt x="3581" y="329754"/>
                          <a:pt x="2365" y="327136"/>
                        </a:cubicBezTo>
                        <a:cubicBezTo>
                          <a:pt x="878" y="324433"/>
                          <a:pt x="68" y="321426"/>
                          <a:pt x="0" y="318352"/>
                        </a:cubicBezTo>
                        <a:cubicBezTo>
                          <a:pt x="0" y="318352"/>
                          <a:pt x="0" y="317170"/>
                          <a:pt x="0" y="316325"/>
                        </a:cubicBezTo>
                        <a:cubicBezTo>
                          <a:pt x="253" y="315447"/>
                          <a:pt x="591" y="314602"/>
                          <a:pt x="1013" y="313791"/>
                        </a:cubicBezTo>
                        <a:lnTo>
                          <a:pt x="83784" y="207202"/>
                        </a:lnTo>
                        <a:lnTo>
                          <a:pt x="4561" y="12943"/>
                        </a:lnTo>
                        <a:cubicBezTo>
                          <a:pt x="3902" y="11033"/>
                          <a:pt x="3514" y="9045"/>
                          <a:pt x="3378" y="7031"/>
                        </a:cubicBezTo>
                        <a:cubicBezTo>
                          <a:pt x="3158" y="4744"/>
                          <a:pt x="4037" y="2489"/>
                          <a:pt x="5743" y="950"/>
                        </a:cubicBezTo>
                        <a:cubicBezTo>
                          <a:pt x="7382" y="-317"/>
                          <a:pt x="9679" y="-317"/>
                          <a:pt x="11317" y="950"/>
                        </a:cubicBezTo>
                        <a:lnTo>
                          <a:pt x="65372" y="32200"/>
                        </a:lnTo>
                        <a:cubicBezTo>
                          <a:pt x="69933" y="34587"/>
                          <a:pt x="73599" y="38378"/>
                          <a:pt x="75845" y="43011"/>
                        </a:cubicBezTo>
                        <a:lnTo>
                          <a:pt x="80575" y="52809"/>
                        </a:lnTo>
                        <a:lnTo>
                          <a:pt x="123819" y="158553"/>
                        </a:lnTo>
                        <a:lnTo>
                          <a:pt x="165711" y="101965"/>
                        </a:lnTo>
                        <a:cubicBezTo>
                          <a:pt x="166725" y="100951"/>
                          <a:pt x="168245" y="99431"/>
                          <a:pt x="170441" y="97573"/>
                        </a:cubicBezTo>
                        <a:cubicBezTo>
                          <a:pt x="172637" y="95715"/>
                          <a:pt x="176015" y="96053"/>
                          <a:pt x="180914" y="98755"/>
                        </a:cubicBezTo>
                        <a:lnTo>
                          <a:pt x="235644" y="130512"/>
                        </a:lnTo>
                        <a:cubicBezTo>
                          <a:pt x="238110" y="131962"/>
                          <a:pt x="240053" y="134147"/>
                          <a:pt x="241219" y="136762"/>
                        </a:cubicBezTo>
                        <a:cubicBezTo>
                          <a:pt x="242688" y="139465"/>
                          <a:pt x="243499" y="142474"/>
                          <a:pt x="243583" y="145546"/>
                        </a:cubicBezTo>
                        <a:cubicBezTo>
                          <a:pt x="243600" y="147144"/>
                          <a:pt x="243195" y="148717"/>
                          <a:pt x="242401" y="150107"/>
                        </a:cubicBezTo>
                        <a:lnTo>
                          <a:pt x="162839" y="254669"/>
                        </a:lnTo>
                        <a:lnTo>
                          <a:pt x="244935" y="454502"/>
                        </a:lnTo>
                        <a:cubicBezTo>
                          <a:pt x="245340" y="455668"/>
                          <a:pt x="245678" y="456850"/>
                          <a:pt x="245948" y="458049"/>
                        </a:cubicBezTo>
                        <a:cubicBezTo>
                          <a:pt x="245948" y="459063"/>
                          <a:pt x="245948" y="459739"/>
                          <a:pt x="245948" y="460414"/>
                        </a:cubicBezTo>
                        <a:cubicBezTo>
                          <a:pt x="246168" y="462695"/>
                          <a:pt x="245290" y="464958"/>
                          <a:pt x="243583" y="466496"/>
                        </a:cubicBezTo>
                        <a:cubicBezTo>
                          <a:pt x="241911" y="467661"/>
                          <a:pt x="239681" y="467661"/>
                          <a:pt x="238009" y="466496"/>
                        </a:cubicBezTo>
                        <a:lnTo>
                          <a:pt x="183448" y="435076"/>
                        </a:lnTo>
                        <a:cubicBezTo>
                          <a:pt x="179411" y="432999"/>
                          <a:pt x="176015" y="429840"/>
                          <a:pt x="173650" y="425955"/>
                        </a:cubicBezTo>
                        <a:cubicBezTo>
                          <a:pt x="171843" y="422627"/>
                          <a:pt x="170255" y="419181"/>
                          <a:pt x="168921" y="41565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4" name="Forma Livre: Forma 4263">
                    <a:extLst>
                      <a:ext uri="{FF2B5EF4-FFF2-40B4-BE49-F238E27FC236}">
                        <a16:creationId xmlns:a16="http://schemas.microsoft.com/office/drawing/2014/main" id="{90D1E716-69C6-7EAC-01D9-CDE424C4B190}"/>
                      </a:ext>
                    </a:extLst>
                  </p:cNvPr>
                  <p:cNvSpPr/>
                  <p:nvPr/>
                </p:nvSpPr>
                <p:spPr>
                  <a:xfrm>
                    <a:off x="13897349" y="3474407"/>
                    <a:ext cx="1963533" cy="1246972"/>
                  </a:xfrm>
                  <a:custGeom>
                    <a:avLst/>
                    <a:gdLst>
                      <a:gd name="connsiteX0" fmla="*/ 1963534 w 1963533"/>
                      <a:gd name="connsiteY0" fmla="*/ 1133626 h 1246972"/>
                      <a:gd name="connsiteX1" fmla="*/ 0 w 1963533"/>
                      <a:gd name="connsiteY1" fmla="*/ 0 h 1246972"/>
                      <a:gd name="connsiteX2" fmla="*/ 0 w 1963533"/>
                      <a:gd name="connsiteY2" fmla="*/ 113346 h 1246972"/>
                      <a:gd name="connsiteX3" fmla="*/ 1963534 w 1963533"/>
                      <a:gd name="connsiteY3" fmla="*/ 1246972 h 1246972"/>
                      <a:gd name="connsiteX4" fmla="*/ 1963534 w 1963533"/>
                      <a:gd name="connsiteY4" fmla="*/ 1133626 h 1246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3533" h="1246972">
                        <a:moveTo>
                          <a:pt x="1963534" y="113362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1963534" y="1246972"/>
                        </a:lnTo>
                        <a:lnTo>
                          <a:pt x="1963534" y="1133626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5" name="Forma Livre: Forma 4264">
                    <a:extLst>
                      <a:ext uri="{FF2B5EF4-FFF2-40B4-BE49-F238E27FC236}">
                        <a16:creationId xmlns:a16="http://schemas.microsoft.com/office/drawing/2014/main" id="{C7A5E6C3-708D-2862-1754-3BC67BADD3E8}"/>
                      </a:ext>
                    </a:extLst>
                  </p:cNvPr>
                  <p:cNvSpPr/>
                  <p:nvPr/>
                </p:nvSpPr>
                <p:spPr>
                  <a:xfrm>
                    <a:off x="13897349" y="3474407"/>
                    <a:ext cx="1963533" cy="1246972"/>
                  </a:xfrm>
                  <a:custGeom>
                    <a:avLst/>
                    <a:gdLst>
                      <a:gd name="connsiteX0" fmla="*/ 1963534 w 1963533"/>
                      <a:gd name="connsiteY0" fmla="*/ 1133626 h 1246972"/>
                      <a:gd name="connsiteX1" fmla="*/ 0 w 1963533"/>
                      <a:gd name="connsiteY1" fmla="*/ 0 h 1246972"/>
                      <a:gd name="connsiteX2" fmla="*/ 0 w 1963533"/>
                      <a:gd name="connsiteY2" fmla="*/ 113346 h 1246972"/>
                      <a:gd name="connsiteX3" fmla="*/ 1963534 w 1963533"/>
                      <a:gd name="connsiteY3" fmla="*/ 1246972 h 1246972"/>
                      <a:gd name="connsiteX4" fmla="*/ 1963534 w 1963533"/>
                      <a:gd name="connsiteY4" fmla="*/ 1133626 h 1246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3533" h="1246972">
                        <a:moveTo>
                          <a:pt x="1963534" y="113362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1963534" y="1246972"/>
                        </a:lnTo>
                        <a:lnTo>
                          <a:pt x="1963534" y="1133626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6" name="Forma Livre: Forma 4265">
                    <a:extLst>
                      <a:ext uri="{FF2B5EF4-FFF2-40B4-BE49-F238E27FC236}">
                        <a16:creationId xmlns:a16="http://schemas.microsoft.com/office/drawing/2014/main" id="{7983CBC7-AAAA-9AAC-22F9-50093B2D420F}"/>
                      </a:ext>
                    </a:extLst>
                  </p:cNvPr>
                  <p:cNvSpPr/>
                  <p:nvPr/>
                </p:nvSpPr>
                <p:spPr>
                  <a:xfrm>
                    <a:off x="13897349" y="3587753"/>
                    <a:ext cx="1963871" cy="1305081"/>
                  </a:xfrm>
                  <a:custGeom>
                    <a:avLst/>
                    <a:gdLst>
                      <a:gd name="connsiteX0" fmla="*/ 12331 w 1963871"/>
                      <a:gd name="connsiteY0" fmla="*/ 17399 h 1305081"/>
                      <a:gd name="connsiteX1" fmla="*/ 1951709 w 1963871"/>
                      <a:gd name="connsiteY1" fmla="*/ 1137174 h 1305081"/>
                      <a:gd name="connsiteX2" fmla="*/ 1951709 w 1963871"/>
                      <a:gd name="connsiteY2" fmla="*/ 1287006 h 1305081"/>
                      <a:gd name="connsiteX3" fmla="*/ 12331 w 1963871"/>
                      <a:gd name="connsiteY3" fmla="*/ 167400 h 1305081"/>
                      <a:gd name="connsiteX4" fmla="*/ 12331 w 1963871"/>
                      <a:gd name="connsiteY4" fmla="*/ 17399 h 1305081"/>
                      <a:gd name="connsiteX5" fmla="*/ 338 w 1963871"/>
                      <a:gd name="connsiteY5" fmla="*/ 507 h 1305081"/>
                      <a:gd name="connsiteX6" fmla="*/ 338 w 1963871"/>
                      <a:gd name="connsiteY6" fmla="*/ 171455 h 1305081"/>
                      <a:gd name="connsiteX7" fmla="*/ 1963872 w 1963871"/>
                      <a:gd name="connsiteY7" fmla="*/ 1305081 h 1305081"/>
                      <a:gd name="connsiteX8" fmla="*/ 1963872 w 1963871"/>
                      <a:gd name="connsiteY8" fmla="*/ 1133626 h 1305081"/>
                      <a:gd name="connsiteX9" fmla="*/ 0 w 1963871"/>
                      <a:gd name="connsiteY9" fmla="*/ 0 h 1305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63871" h="1305081">
                        <a:moveTo>
                          <a:pt x="12331" y="17399"/>
                        </a:moveTo>
                        <a:lnTo>
                          <a:pt x="1951709" y="1137174"/>
                        </a:lnTo>
                        <a:lnTo>
                          <a:pt x="1951709" y="1287006"/>
                        </a:lnTo>
                        <a:lnTo>
                          <a:pt x="12331" y="167400"/>
                        </a:lnTo>
                        <a:lnTo>
                          <a:pt x="12331" y="17399"/>
                        </a:lnTo>
                        <a:moveTo>
                          <a:pt x="338" y="507"/>
                        </a:moveTo>
                        <a:lnTo>
                          <a:pt x="338" y="171455"/>
                        </a:lnTo>
                        <a:lnTo>
                          <a:pt x="1963872" y="1305081"/>
                        </a:lnTo>
                        <a:lnTo>
                          <a:pt x="1963872" y="11336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7" name="Forma Livre: Forma 4266">
                    <a:extLst>
                      <a:ext uri="{FF2B5EF4-FFF2-40B4-BE49-F238E27FC236}">
                        <a16:creationId xmlns:a16="http://schemas.microsoft.com/office/drawing/2014/main" id="{51EA74F0-148C-A4DB-4A86-F672856EC71F}"/>
                      </a:ext>
                    </a:extLst>
                  </p:cNvPr>
                  <p:cNvSpPr/>
                  <p:nvPr/>
                </p:nvSpPr>
                <p:spPr>
                  <a:xfrm>
                    <a:off x="15201586" y="4349923"/>
                    <a:ext cx="12162" cy="160981"/>
                  </a:xfrm>
                  <a:custGeom>
                    <a:avLst/>
                    <a:gdLst>
                      <a:gd name="connsiteX0" fmla="*/ 0 w 12162"/>
                      <a:gd name="connsiteY0" fmla="*/ 159292 h 160981"/>
                      <a:gd name="connsiteX1" fmla="*/ 12162 w 12162"/>
                      <a:gd name="connsiteY1" fmla="*/ 160981 h 160981"/>
                      <a:gd name="connsiteX2" fmla="*/ 12162 w 12162"/>
                      <a:gd name="connsiteY2" fmla="*/ 1689 h 160981"/>
                      <a:gd name="connsiteX3" fmla="*/ 0 w 12162"/>
                      <a:gd name="connsiteY3" fmla="*/ 0 h 160981"/>
                      <a:gd name="connsiteX4" fmla="*/ 0 w 12162"/>
                      <a:gd name="connsiteY4" fmla="*/ 159292 h 16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" h="160981">
                        <a:moveTo>
                          <a:pt x="0" y="159292"/>
                        </a:moveTo>
                        <a:lnTo>
                          <a:pt x="12162" y="160981"/>
                        </a:lnTo>
                        <a:lnTo>
                          <a:pt x="12162" y="1689"/>
                        </a:lnTo>
                        <a:lnTo>
                          <a:pt x="0" y="0"/>
                        </a:lnTo>
                        <a:lnTo>
                          <a:pt x="0" y="15929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8" name="Forma Livre: Forma 4267">
                    <a:extLst>
                      <a:ext uri="{FF2B5EF4-FFF2-40B4-BE49-F238E27FC236}">
                        <a16:creationId xmlns:a16="http://schemas.microsoft.com/office/drawing/2014/main" id="{2A4AFB15-1FE6-B302-F189-E4D574F67B50}"/>
                      </a:ext>
                    </a:extLst>
                  </p:cNvPr>
                  <p:cNvSpPr/>
                  <p:nvPr/>
                </p:nvSpPr>
                <p:spPr>
                  <a:xfrm>
                    <a:off x="14554113" y="3975257"/>
                    <a:ext cx="11993" cy="161826"/>
                  </a:xfrm>
                  <a:custGeom>
                    <a:avLst/>
                    <a:gdLst>
                      <a:gd name="connsiteX0" fmla="*/ 0 w 11993"/>
                      <a:gd name="connsiteY0" fmla="*/ 159968 h 161826"/>
                      <a:gd name="connsiteX1" fmla="*/ 11993 w 11993"/>
                      <a:gd name="connsiteY1" fmla="*/ 161826 h 161826"/>
                      <a:gd name="connsiteX2" fmla="*/ 11993 w 11993"/>
                      <a:gd name="connsiteY2" fmla="*/ 1689 h 161826"/>
                      <a:gd name="connsiteX3" fmla="*/ 0 w 11993"/>
                      <a:gd name="connsiteY3" fmla="*/ 0 h 161826"/>
                      <a:gd name="connsiteX4" fmla="*/ 0 w 11993"/>
                      <a:gd name="connsiteY4" fmla="*/ 159968 h 16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3" h="161826">
                        <a:moveTo>
                          <a:pt x="0" y="159968"/>
                        </a:moveTo>
                        <a:lnTo>
                          <a:pt x="11993" y="161826"/>
                        </a:lnTo>
                        <a:lnTo>
                          <a:pt x="11993" y="1689"/>
                        </a:lnTo>
                        <a:lnTo>
                          <a:pt x="0" y="0"/>
                        </a:lnTo>
                        <a:lnTo>
                          <a:pt x="0" y="159968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69" name="Forma Livre: Forma 4268">
                    <a:extLst>
                      <a:ext uri="{FF2B5EF4-FFF2-40B4-BE49-F238E27FC236}">
                        <a16:creationId xmlns:a16="http://schemas.microsoft.com/office/drawing/2014/main" id="{E26A00D4-962E-34B4-8EB3-E1BD223081F1}"/>
                      </a:ext>
                    </a:extLst>
                  </p:cNvPr>
                  <p:cNvSpPr/>
                  <p:nvPr/>
                </p:nvSpPr>
                <p:spPr>
                  <a:xfrm>
                    <a:off x="13897349" y="3748228"/>
                    <a:ext cx="1963871" cy="1304236"/>
                  </a:xfrm>
                  <a:custGeom>
                    <a:avLst/>
                    <a:gdLst>
                      <a:gd name="connsiteX0" fmla="*/ 12331 w 1963871"/>
                      <a:gd name="connsiteY0" fmla="*/ 17399 h 1304236"/>
                      <a:gd name="connsiteX1" fmla="*/ 1951709 w 1963871"/>
                      <a:gd name="connsiteY1" fmla="*/ 1137174 h 1304236"/>
                      <a:gd name="connsiteX2" fmla="*/ 1951709 w 1963871"/>
                      <a:gd name="connsiteY2" fmla="*/ 1287006 h 1304236"/>
                      <a:gd name="connsiteX3" fmla="*/ 12331 w 1963871"/>
                      <a:gd name="connsiteY3" fmla="*/ 167400 h 1304236"/>
                      <a:gd name="connsiteX4" fmla="*/ 12331 w 1963871"/>
                      <a:gd name="connsiteY4" fmla="*/ 17399 h 1304236"/>
                      <a:gd name="connsiteX5" fmla="*/ 338 w 1963871"/>
                      <a:gd name="connsiteY5" fmla="*/ 507 h 1304236"/>
                      <a:gd name="connsiteX6" fmla="*/ 338 w 1963871"/>
                      <a:gd name="connsiteY6" fmla="*/ 170610 h 1304236"/>
                      <a:gd name="connsiteX7" fmla="*/ 1963872 w 1963871"/>
                      <a:gd name="connsiteY7" fmla="*/ 1304236 h 1304236"/>
                      <a:gd name="connsiteX8" fmla="*/ 1963872 w 1963871"/>
                      <a:gd name="connsiteY8" fmla="*/ 1133458 h 1304236"/>
                      <a:gd name="connsiteX9" fmla="*/ 0 w 1963871"/>
                      <a:gd name="connsiteY9" fmla="*/ 0 h 130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63871" h="1304236">
                        <a:moveTo>
                          <a:pt x="12331" y="17399"/>
                        </a:moveTo>
                        <a:lnTo>
                          <a:pt x="1951709" y="1137174"/>
                        </a:lnTo>
                        <a:lnTo>
                          <a:pt x="1951709" y="1287006"/>
                        </a:lnTo>
                        <a:lnTo>
                          <a:pt x="12331" y="167400"/>
                        </a:lnTo>
                        <a:lnTo>
                          <a:pt x="12331" y="17399"/>
                        </a:lnTo>
                        <a:moveTo>
                          <a:pt x="338" y="507"/>
                        </a:moveTo>
                        <a:lnTo>
                          <a:pt x="338" y="170610"/>
                        </a:lnTo>
                        <a:lnTo>
                          <a:pt x="1963872" y="1304236"/>
                        </a:lnTo>
                        <a:lnTo>
                          <a:pt x="1963872" y="113345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0" name="Forma Livre: Forma 4269">
                    <a:extLst>
                      <a:ext uri="{FF2B5EF4-FFF2-40B4-BE49-F238E27FC236}">
                        <a16:creationId xmlns:a16="http://schemas.microsoft.com/office/drawing/2014/main" id="{767888C7-91E1-3583-E89B-07AA5773CE77}"/>
                      </a:ext>
                    </a:extLst>
                  </p:cNvPr>
                  <p:cNvSpPr/>
                  <p:nvPr/>
                </p:nvSpPr>
                <p:spPr>
                  <a:xfrm>
                    <a:off x="15201586" y="4510398"/>
                    <a:ext cx="12162" cy="160981"/>
                  </a:xfrm>
                  <a:custGeom>
                    <a:avLst/>
                    <a:gdLst>
                      <a:gd name="connsiteX0" fmla="*/ 0 w 12162"/>
                      <a:gd name="connsiteY0" fmla="*/ 159292 h 160981"/>
                      <a:gd name="connsiteX1" fmla="*/ 12162 w 12162"/>
                      <a:gd name="connsiteY1" fmla="*/ 160981 h 160981"/>
                      <a:gd name="connsiteX2" fmla="*/ 12162 w 12162"/>
                      <a:gd name="connsiteY2" fmla="*/ 1689 h 160981"/>
                      <a:gd name="connsiteX3" fmla="*/ 0 w 12162"/>
                      <a:gd name="connsiteY3" fmla="*/ 0 h 160981"/>
                      <a:gd name="connsiteX4" fmla="*/ 0 w 12162"/>
                      <a:gd name="connsiteY4" fmla="*/ 159292 h 16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" h="160981">
                        <a:moveTo>
                          <a:pt x="0" y="159292"/>
                        </a:moveTo>
                        <a:lnTo>
                          <a:pt x="12162" y="160981"/>
                        </a:lnTo>
                        <a:lnTo>
                          <a:pt x="12162" y="1689"/>
                        </a:lnTo>
                        <a:lnTo>
                          <a:pt x="0" y="0"/>
                        </a:lnTo>
                        <a:lnTo>
                          <a:pt x="0" y="15929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1" name="Forma Livre: Forma 4270">
                    <a:extLst>
                      <a:ext uri="{FF2B5EF4-FFF2-40B4-BE49-F238E27FC236}">
                        <a16:creationId xmlns:a16="http://schemas.microsoft.com/office/drawing/2014/main" id="{BB9CE694-6348-39E5-4D97-BAA91EAEDFD0}"/>
                      </a:ext>
                    </a:extLst>
                  </p:cNvPr>
                  <p:cNvSpPr/>
                  <p:nvPr/>
                </p:nvSpPr>
                <p:spPr>
                  <a:xfrm>
                    <a:off x="14554113" y="4135732"/>
                    <a:ext cx="11993" cy="161657"/>
                  </a:xfrm>
                  <a:custGeom>
                    <a:avLst/>
                    <a:gdLst>
                      <a:gd name="connsiteX0" fmla="*/ 0 w 11993"/>
                      <a:gd name="connsiteY0" fmla="*/ 159968 h 161657"/>
                      <a:gd name="connsiteX1" fmla="*/ 11993 w 11993"/>
                      <a:gd name="connsiteY1" fmla="*/ 161657 h 161657"/>
                      <a:gd name="connsiteX2" fmla="*/ 11993 w 11993"/>
                      <a:gd name="connsiteY2" fmla="*/ 1689 h 161657"/>
                      <a:gd name="connsiteX3" fmla="*/ 0 w 11993"/>
                      <a:gd name="connsiteY3" fmla="*/ 0 h 161657"/>
                      <a:gd name="connsiteX4" fmla="*/ 0 w 11993"/>
                      <a:gd name="connsiteY4" fmla="*/ 159968 h 161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3" h="161657">
                        <a:moveTo>
                          <a:pt x="0" y="159968"/>
                        </a:moveTo>
                        <a:lnTo>
                          <a:pt x="11993" y="161657"/>
                        </a:lnTo>
                        <a:lnTo>
                          <a:pt x="11993" y="1689"/>
                        </a:lnTo>
                        <a:lnTo>
                          <a:pt x="0" y="0"/>
                        </a:lnTo>
                        <a:lnTo>
                          <a:pt x="0" y="159968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2" name="Forma Livre: Forma 4271">
                    <a:extLst>
                      <a:ext uri="{FF2B5EF4-FFF2-40B4-BE49-F238E27FC236}">
                        <a16:creationId xmlns:a16="http://schemas.microsoft.com/office/drawing/2014/main" id="{4D40D2FE-D220-09C7-47F0-16ADA5EF8130}"/>
                      </a:ext>
                    </a:extLst>
                  </p:cNvPr>
                  <p:cNvSpPr/>
                  <p:nvPr/>
                </p:nvSpPr>
                <p:spPr>
                  <a:xfrm>
                    <a:off x="13897349" y="3908533"/>
                    <a:ext cx="1963871" cy="1305418"/>
                  </a:xfrm>
                  <a:custGeom>
                    <a:avLst/>
                    <a:gdLst>
                      <a:gd name="connsiteX0" fmla="*/ 12331 w 1963871"/>
                      <a:gd name="connsiteY0" fmla="*/ 17568 h 1305418"/>
                      <a:gd name="connsiteX1" fmla="*/ 1951709 w 1963871"/>
                      <a:gd name="connsiteY1" fmla="*/ 1137343 h 1305418"/>
                      <a:gd name="connsiteX2" fmla="*/ 1951709 w 1963871"/>
                      <a:gd name="connsiteY2" fmla="*/ 1287175 h 1305418"/>
                      <a:gd name="connsiteX3" fmla="*/ 12331 w 1963871"/>
                      <a:gd name="connsiteY3" fmla="*/ 167569 h 1305418"/>
                      <a:gd name="connsiteX4" fmla="*/ 12331 w 1963871"/>
                      <a:gd name="connsiteY4" fmla="*/ 17568 h 1305418"/>
                      <a:gd name="connsiteX5" fmla="*/ 338 w 1963871"/>
                      <a:gd name="connsiteY5" fmla="*/ 676 h 1305418"/>
                      <a:gd name="connsiteX6" fmla="*/ 338 w 1963871"/>
                      <a:gd name="connsiteY6" fmla="*/ 171792 h 1305418"/>
                      <a:gd name="connsiteX7" fmla="*/ 1963872 w 1963871"/>
                      <a:gd name="connsiteY7" fmla="*/ 1305419 h 1305418"/>
                      <a:gd name="connsiteX8" fmla="*/ 1963872 w 1963871"/>
                      <a:gd name="connsiteY8" fmla="*/ 1133796 h 1305418"/>
                      <a:gd name="connsiteX9" fmla="*/ 0 w 1963871"/>
                      <a:gd name="connsiteY9" fmla="*/ 0 h 130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63871" h="1305418">
                        <a:moveTo>
                          <a:pt x="12331" y="17568"/>
                        </a:moveTo>
                        <a:lnTo>
                          <a:pt x="1951709" y="1137343"/>
                        </a:lnTo>
                        <a:lnTo>
                          <a:pt x="1951709" y="1287175"/>
                        </a:lnTo>
                        <a:lnTo>
                          <a:pt x="12331" y="167569"/>
                        </a:lnTo>
                        <a:lnTo>
                          <a:pt x="12331" y="17568"/>
                        </a:lnTo>
                        <a:moveTo>
                          <a:pt x="338" y="676"/>
                        </a:moveTo>
                        <a:lnTo>
                          <a:pt x="338" y="171792"/>
                        </a:lnTo>
                        <a:lnTo>
                          <a:pt x="1963872" y="1305419"/>
                        </a:lnTo>
                        <a:lnTo>
                          <a:pt x="1963872" y="11337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3" name="Forma Livre: Forma 4272">
                    <a:extLst>
                      <a:ext uri="{FF2B5EF4-FFF2-40B4-BE49-F238E27FC236}">
                        <a16:creationId xmlns:a16="http://schemas.microsoft.com/office/drawing/2014/main" id="{43E2443D-9C39-B538-064E-767BF7AD8833}"/>
                      </a:ext>
                    </a:extLst>
                  </p:cNvPr>
                  <p:cNvSpPr/>
                  <p:nvPr/>
                </p:nvSpPr>
                <p:spPr>
                  <a:xfrm>
                    <a:off x="15201586" y="4670872"/>
                    <a:ext cx="12162" cy="160981"/>
                  </a:xfrm>
                  <a:custGeom>
                    <a:avLst/>
                    <a:gdLst>
                      <a:gd name="connsiteX0" fmla="*/ 0 w 12162"/>
                      <a:gd name="connsiteY0" fmla="*/ 159123 h 160981"/>
                      <a:gd name="connsiteX1" fmla="*/ 12162 w 12162"/>
                      <a:gd name="connsiteY1" fmla="*/ 160981 h 160981"/>
                      <a:gd name="connsiteX2" fmla="*/ 12162 w 12162"/>
                      <a:gd name="connsiteY2" fmla="*/ 1689 h 160981"/>
                      <a:gd name="connsiteX3" fmla="*/ 0 w 12162"/>
                      <a:gd name="connsiteY3" fmla="*/ 0 h 160981"/>
                      <a:gd name="connsiteX4" fmla="*/ 0 w 12162"/>
                      <a:gd name="connsiteY4" fmla="*/ 159123 h 16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" h="160981">
                        <a:moveTo>
                          <a:pt x="0" y="159123"/>
                        </a:moveTo>
                        <a:lnTo>
                          <a:pt x="12162" y="160981"/>
                        </a:lnTo>
                        <a:lnTo>
                          <a:pt x="12162" y="1689"/>
                        </a:lnTo>
                        <a:lnTo>
                          <a:pt x="0" y="0"/>
                        </a:lnTo>
                        <a:lnTo>
                          <a:pt x="0" y="159123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4" name="Forma Livre: Forma 4273">
                    <a:extLst>
                      <a:ext uri="{FF2B5EF4-FFF2-40B4-BE49-F238E27FC236}">
                        <a16:creationId xmlns:a16="http://schemas.microsoft.com/office/drawing/2014/main" id="{751A88B7-6208-57B4-43B2-CD33B3C8B062}"/>
                      </a:ext>
                    </a:extLst>
                  </p:cNvPr>
                  <p:cNvSpPr/>
                  <p:nvPr/>
                </p:nvSpPr>
                <p:spPr>
                  <a:xfrm>
                    <a:off x="14554113" y="4296037"/>
                    <a:ext cx="11993" cy="161826"/>
                  </a:xfrm>
                  <a:custGeom>
                    <a:avLst/>
                    <a:gdLst>
                      <a:gd name="connsiteX0" fmla="*/ 0 w 11993"/>
                      <a:gd name="connsiteY0" fmla="*/ 160137 h 161826"/>
                      <a:gd name="connsiteX1" fmla="*/ 11993 w 11993"/>
                      <a:gd name="connsiteY1" fmla="*/ 161826 h 161826"/>
                      <a:gd name="connsiteX2" fmla="*/ 11993 w 11993"/>
                      <a:gd name="connsiteY2" fmla="*/ 1858 h 161826"/>
                      <a:gd name="connsiteX3" fmla="*/ 0 w 11993"/>
                      <a:gd name="connsiteY3" fmla="*/ 0 h 161826"/>
                      <a:gd name="connsiteX4" fmla="*/ 0 w 11993"/>
                      <a:gd name="connsiteY4" fmla="*/ 160137 h 16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3" h="161826">
                        <a:moveTo>
                          <a:pt x="0" y="160137"/>
                        </a:moveTo>
                        <a:lnTo>
                          <a:pt x="11993" y="161826"/>
                        </a:lnTo>
                        <a:lnTo>
                          <a:pt x="11993" y="1858"/>
                        </a:lnTo>
                        <a:lnTo>
                          <a:pt x="0" y="0"/>
                        </a:lnTo>
                        <a:lnTo>
                          <a:pt x="0" y="160137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5" name="Forma Livre: Forma 4274">
                    <a:extLst>
                      <a:ext uri="{FF2B5EF4-FFF2-40B4-BE49-F238E27FC236}">
                        <a16:creationId xmlns:a16="http://schemas.microsoft.com/office/drawing/2014/main" id="{19939C3E-9318-4DC3-D768-01723A7ED7C4}"/>
                      </a:ext>
                    </a:extLst>
                  </p:cNvPr>
                  <p:cNvSpPr/>
                  <p:nvPr/>
                </p:nvSpPr>
                <p:spPr>
                  <a:xfrm>
                    <a:off x="13897349" y="4069008"/>
                    <a:ext cx="1963871" cy="1304574"/>
                  </a:xfrm>
                  <a:custGeom>
                    <a:avLst/>
                    <a:gdLst>
                      <a:gd name="connsiteX0" fmla="*/ 12331 w 1963871"/>
                      <a:gd name="connsiteY0" fmla="*/ 17568 h 1304574"/>
                      <a:gd name="connsiteX1" fmla="*/ 1951709 w 1963871"/>
                      <a:gd name="connsiteY1" fmla="*/ 1137343 h 1304574"/>
                      <a:gd name="connsiteX2" fmla="*/ 1951709 w 1963871"/>
                      <a:gd name="connsiteY2" fmla="*/ 1287175 h 1304574"/>
                      <a:gd name="connsiteX3" fmla="*/ 12331 w 1963871"/>
                      <a:gd name="connsiteY3" fmla="*/ 167400 h 1304574"/>
                      <a:gd name="connsiteX4" fmla="*/ 12331 w 1963871"/>
                      <a:gd name="connsiteY4" fmla="*/ 17568 h 1304574"/>
                      <a:gd name="connsiteX5" fmla="*/ 338 w 1963871"/>
                      <a:gd name="connsiteY5" fmla="*/ 676 h 1304574"/>
                      <a:gd name="connsiteX6" fmla="*/ 338 w 1963871"/>
                      <a:gd name="connsiteY6" fmla="*/ 170779 h 1304574"/>
                      <a:gd name="connsiteX7" fmla="*/ 1963872 w 1963871"/>
                      <a:gd name="connsiteY7" fmla="*/ 1304574 h 1304574"/>
                      <a:gd name="connsiteX8" fmla="*/ 1963872 w 1963871"/>
                      <a:gd name="connsiteY8" fmla="*/ 1133626 h 1304574"/>
                      <a:gd name="connsiteX9" fmla="*/ 0 w 1963871"/>
                      <a:gd name="connsiteY9" fmla="*/ 0 h 130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63871" h="1304574">
                        <a:moveTo>
                          <a:pt x="12331" y="17568"/>
                        </a:moveTo>
                        <a:lnTo>
                          <a:pt x="1951709" y="1137343"/>
                        </a:lnTo>
                        <a:lnTo>
                          <a:pt x="1951709" y="1287175"/>
                        </a:lnTo>
                        <a:lnTo>
                          <a:pt x="12331" y="167400"/>
                        </a:lnTo>
                        <a:lnTo>
                          <a:pt x="12331" y="17568"/>
                        </a:lnTo>
                        <a:moveTo>
                          <a:pt x="338" y="676"/>
                        </a:moveTo>
                        <a:lnTo>
                          <a:pt x="338" y="170779"/>
                        </a:lnTo>
                        <a:lnTo>
                          <a:pt x="1963872" y="1304574"/>
                        </a:lnTo>
                        <a:lnTo>
                          <a:pt x="1963872" y="11336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6" name="Forma Livre: Forma 4275">
                    <a:extLst>
                      <a:ext uri="{FF2B5EF4-FFF2-40B4-BE49-F238E27FC236}">
                        <a16:creationId xmlns:a16="http://schemas.microsoft.com/office/drawing/2014/main" id="{972D8FC1-8C54-58A0-09A6-6557B1485D1C}"/>
                      </a:ext>
                    </a:extLst>
                  </p:cNvPr>
                  <p:cNvSpPr/>
                  <p:nvPr/>
                </p:nvSpPr>
                <p:spPr>
                  <a:xfrm>
                    <a:off x="15201586" y="4831347"/>
                    <a:ext cx="12162" cy="160981"/>
                  </a:xfrm>
                  <a:custGeom>
                    <a:avLst/>
                    <a:gdLst>
                      <a:gd name="connsiteX0" fmla="*/ 0 w 12162"/>
                      <a:gd name="connsiteY0" fmla="*/ 159123 h 160981"/>
                      <a:gd name="connsiteX1" fmla="*/ 12162 w 12162"/>
                      <a:gd name="connsiteY1" fmla="*/ 160981 h 160981"/>
                      <a:gd name="connsiteX2" fmla="*/ 12162 w 12162"/>
                      <a:gd name="connsiteY2" fmla="*/ 1689 h 160981"/>
                      <a:gd name="connsiteX3" fmla="*/ 0 w 12162"/>
                      <a:gd name="connsiteY3" fmla="*/ 0 h 160981"/>
                      <a:gd name="connsiteX4" fmla="*/ 0 w 12162"/>
                      <a:gd name="connsiteY4" fmla="*/ 159123 h 16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2" h="160981">
                        <a:moveTo>
                          <a:pt x="0" y="159123"/>
                        </a:moveTo>
                        <a:lnTo>
                          <a:pt x="12162" y="160981"/>
                        </a:lnTo>
                        <a:lnTo>
                          <a:pt x="12162" y="1689"/>
                        </a:lnTo>
                        <a:lnTo>
                          <a:pt x="0" y="0"/>
                        </a:lnTo>
                        <a:lnTo>
                          <a:pt x="0" y="159123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7" name="Forma Livre: Forma 4276">
                    <a:extLst>
                      <a:ext uri="{FF2B5EF4-FFF2-40B4-BE49-F238E27FC236}">
                        <a16:creationId xmlns:a16="http://schemas.microsoft.com/office/drawing/2014/main" id="{0280AE15-FBCC-FD5A-959D-34065B2F78F8}"/>
                      </a:ext>
                    </a:extLst>
                  </p:cNvPr>
                  <p:cNvSpPr/>
                  <p:nvPr/>
                </p:nvSpPr>
                <p:spPr>
                  <a:xfrm>
                    <a:off x="14554113" y="4456512"/>
                    <a:ext cx="11993" cy="161826"/>
                  </a:xfrm>
                  <a:custGeom>
                    <a:avLst/>
                    <a:gdLst>
                      <a:gd name="connsiteX0" fmla="*/ 0 w 11993"/>
                      <a:gd name="connsiteY0" fmla="*/ 160137 h 161826"/>
                      <a:gd name="connsiteX1" fmla="*/ 11993 w 11993"/>
                      <a:gd name="connsiteY1" fmla="*/ 161826 h 161826"/>
                      <a:gd name="connsiteX2" fmla="*/ 11993 w 11993"/>
                      <a:gd name="connsiteY2" fmla="*/ 1689 h 161826"/>
                      <a:gd name="connsiteX3" fmla="*/ 0 w 11993"/>
                      <a:gd name="connsiteY3" fmla="*/ 0 h 161826"/>
                      <a:gd name="connsiteX4" fmla="*/ 0 w 11993"/>
                      <a:gd name="connsiteY4" fmla="*/ 160137 h 16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3" h="161826">
                        <a:moveTo>
                          <a:pt x="0" y="160137"/>
                        </a:moveTo>
                        <a:lnTo>
                          <a:pt x="11993" y="161826"/>
                        </a:lnTo>
                        <a:lnTo>
                          <a:pt x="11993" y="1689"/>
                        </a:lnTo>
                        <a:lnTo>
                          <a:pt x="0" y="0"/>
                        </a:lnTo>
                        <a:lnTo>
                          <a:pt x="0" y="160137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8" name="Forma Livre: Forma 4277">
                    <a:extLst>
                      <a:ext uri="{FF2B5EF4-FFF2-40B4-BE49-F238E27FC236}">
                        <a16:creationId xmlns:a16="http://schemas.microsoft.com/office/drawing/2014/main" id="{FDB05AFE-CB73-361A-4CAE-629ED04BA4FC}"/>
                      </a:ext>
                    </a:extLst>
                  </p:cNvPr>
                  <p:cNvSpPr/>
                  <p:nvPr/>
                </p:nvSpPr>
                <p:spPr>
                  <a:xfrm>
                    <a:off x="13897349" y="4356342"/>
                    <a:ext cx="669094" cy="612675"/>
                  </a:xfrm>
                  <a:custGeom>
                    <a:avLst/>
                    <a:gdLst>
                      <a:gd name="connsiteX0" fmla="*/ 12331 w 669094"/>
                      <a:gd name="connsiteY0" fmla="*/ 20946 h 612675"/>
                      <a:gd name="connsiteX1" fmla="*/ 657102 w 669094"/>
                      <a:gd name="connsiteY1" fmla="*/ 392572 h 612675"/>
                      <a:gd name="connsiteX2" fmla="*/ 657102 w 669094"/>
                      <a:gd name="connsiteY2" fmla="*/ 591391 h 612675"/>
                      <a:gd name="connsiteX3" fmla="*/ 12331 w 669094"/>
                      <a:gd name="connsiteY3" fmla="*/ 219766 h 612675"/>
                      <a:gd name="connsiteX4" fmla="*/ 12331 w 669094"/>
                      <a:gd name="connsiteY4" fmla="*/ 20946 h 612675"/>
                      <a:gd name="connsiteX5" fmla="*/ 338 w 669094"/>
                      <a:gd name="connsiteY5" fmla="*/ 0 h 612675"/>
                      <a:gd name="connsiteX6" fmla="*/ 338 w 669094"/>
                      <a:gd name="connsiteY6" fmla="*/ 226692 h 612675"/>
                      <a:gd name="connsiteX7" fmla="*/ 669095 w 669094"/>
                      <a:gd name="connsiteY7" fmla="*/ 612676 h 612675"/>
                      <a:gd name="connsiteX8" fmla="*/ 669095 w 669094"/>
                      <a:gd name="connsiteY8" fmla="*/ 385815 h 612675"/>
                      <a:gd name="connsiteX9" fmla="*/ 0 w 669094"/>
                      <a:gd name="connsiteY9" fmla="*/ 0 h 612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69094" h="612675">
                        <a:moveTo>
                          <a:pt x="12331" y="20946"/>
                        </a:moveTo>
                        <a:lnTo>
                          <a:pt x="657102" y="392572"/>
                        </a:lnTo>
                        <a:lnTo>
                          <a:pt x="657102" y="591391"/>
                        </a:lnTo>
                        <a:lnTo>
                          <a:pt x="12331" y="219766"/>
                        </a:lnTo>
                        <a:lnTo>
                          <a:pt x="12331" y="20946"/>
                        </a:lnTo>
                        <a:moveTo>
                          <a:pt x="338" y="0"/>
                        </a:moveTo>
                        <a:lnTo>
                          <a:pt x="338" y="226692"/>
                        </a:lnTo>
                        <a:lnTo>
                          <a:pt x="669095" y="612676"/>
                        </a:lnTo>
                        <a:lnTo>
                          <a:pt x="669095" y="3858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79" name="Forma Livre: Forma 4278">
                    <a:extLst>
                      <a:ext uri="{FF2B5EF4-FFF2-40B4-BE49-F238E27FC236}">
                        <a16:creationId xmlns:a16="http://schemas.microsoft.com/office/drawing/2014/main" id="{EE7DFAA8-5ED6-51D2-4E27-2F9B30DFE276}"/>
                      </a:ext>
                    </a:extLst>
                  </p:cNvPr>
                  <p:cNvSpPr/>
                  <p:nvPr/>
                </p:nvSpPr>
                <p:spPr>
                  <a:xfrm>
                    <a:off x="14868981" y="5041315"/>
                    <a:ext cx="991902" cy="668250"/>
                  </a:xfrm>
                  <a:custGeom>
                    <a:avLst/>
                    <a:gdLst>
                      <a:gd name="connsiteX0" fmla="*/ 991902 w 991902"/>
                      <a:gd name="connsiteY0" fmla="*/ 572809 h 668250"/>
                      <a:gd name="connsiteX1" fmla="*/ 0 w 991902"/>
                      <a:gd name="connsiteY1" fmla="*/ 0 h 668250"/>
                      <a:gd name="connsiteX2" fmla="*/ 0 w 991902"/>
                      <a:gd name="connsiteY2" fmla="*/ 95609 h 668250"/>
                      <a:gd name="connsiteX3" fmla="*/ 991902 w 991902"/>
                      <a:gd name="connsiteY3" fmla="*/ 668250 h 668250"/>
                      <a:gd name="connsiteX4" fmla="*/ 991902 w 991902"/>
                      <a:gd name="connsiteY4" fmla="*/ 572809 h 66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1902" h="668250">
                        <a:moveTo>
                          <a:pt x="991902" y="572809"/>
                        </a:moveTo>
                        <a:lnTo>
                          <a:pt x="0" y="0"/>
                        </a:lnTo>
                        <a:lnTo>
                          <a:pt x="0" y="95609"/>
                        </a:lnTo>
                        <a:lnTo>
                          <a:pt x="991902" y="668250"/>
                        </a:lnTo>
                        <a:lnTo>
                          <a:pt x="991902" y="572809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0" name="Forma Livre: Forma 4279">
                    <a:extLst>
                      <a:ext uri="{FF2B5EF4-FFF2-40B4-BE49-F238E27FC236}">
                        <a16:creationId xmlns:a16="http://schemas.microsoft.com/office/drawing/2014/main" id="{3255F950-4123-38DE-5EA9-99B14925AECA}"/>
                      </a:ext>
                    </a:extLst>
                  </p:cNvPr>
                  <p:cNvSpPr/>
                  <p:nvPr/>
                </p:nvSpPr>
                <p:spPr>
                  <a:xfrm>
                    <a:off x="13897349" y="2756495"/>
                    <a:ext cx="868421" cy="614702"/>
                  </a:xfrm>
                  <a:custGeom>
                    <a:avLst/>
                    <a:gdLst>
                      <a:gd name="connsiteX0" fmla="*/ 868421 w 868421"/>
                      <a:gd name="connsiteY0" fmla="*/ 501356 h 614702"/>
                      <a:gd name="connsiteX1" fmla="*/ 0 w 868421"/>
                      <a:gd name="connsiteY1" fmla="*/ 0 h 614702"/>
                      <a:gd name="connsiteX2" fmla="*/ 0 w 868421"/>
                      <a:gd name="connsiteY2" fmla="*/ 113346 h 614702"/>
                      <a:gd name="connsiteX3" fmla="*/ 868421 w 868421"/>
                      <a:gd name="connsiteY3" fmla="*/ 614702 h 614702"/>
                      <a:gd name="connsiteX4" fmla="*/ 868421 w 868421"/>
                      <a:gd name="connsiteY4" fmla="*/ 501356 h 61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421" h="614702">
                        <a:moveTo>
                          <a:pt x="868421" y="50135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868421" y="614702"/>
                        </a:lnTo>
                        <a:lnTo>
                          <a:pt x="868421" y="501356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1" name="Forma Livre: Forma 4280">
                    <a:extLst>
                      <a:ext uri="{FF2B5EF4-FFF2-40B4-BE49-F238E27FC236}">
                        <a16:creationId xmlns:a16="http://schemas.microsoft.com/office/drawing/2014/main" id="{A9BDC480-219C-D6A8-3F52-5694BB1A4690}"/>
                      </a:ext>
                    </a:extLst>
                  </p:cNvPr>
                  <p:cNvSpPr/>
                  <p:nvPr/>
                </p:nvSpPr>
                <p:spPr>
                  <a:xfrm>
                    <a:off x="13897349" y="2756495"/>
                    <a:ext cx="868421" cy="614702"/>
                  </a:xfrm>
                  <a:custGeom>
                    <a:avLst/>
                    <a:gdLst>
                      <a:gd name="connsiteX0" fmla="*/ 868421 w 868421"/>
                      <a:gd name="connsiteY0" fmla="*/ 501356 h 614702"/>
                      <a:gd name="connsiteX1" fmla="*/ 0 w 868421"/>
                      <a:gd name="connsiteY1" fmla="*/ 0 h 614702"/>
                      <a:gd name="connsiteX2" fmla="*/ 0 w 868421"/>
                      <a:gd name="connsiteY2" fmla="*/ 113346 h 614702"/>
                      <a:gd name="connsiteX3" fmla="*/ 868421 w 868421"/>
                      <a:gd name="connsiteY3" fmla="*/ 614702 h 614702"/>
                      <a:gd name="connsiteX4" fmla="*/ 868421 w 868421"/>
                      <a:gd name="connsiteY4" fmla="*/ 501356 h 61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421" h="614702">
                        <a:moveTo>
                          <a:pt x="868421" y="50135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868421" y="614702"/>
                        </a:lnTo>
                        <a:lnTo>
                          <a:pt x="868421" y="501356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2" name="Forma Livre: Forma 4281">
                    <a:extLst>
                      <a:ext uri="{FF2B5EF4-FFF2-40B4-BE49-F238E27FC236}">
                        <a16:creationId xmlns:a16="http://schemas.microsoft.com/office/drawing/2014/main" id="{DB416ABA-7D30-8A27-B2BA-7F4751F51CC1}"/>
                      </a:ext>
                    </a:extLst>
                  </p:cNvPr>
                  <p:cNvSpPr/>
                  <p:nvPr/>
                </p:nvSpPr>
                <p:spPr>
                  <a:xfrm>
                    <a:off x="13933161" y="2965449"/>
                    <a:ext cx="68919" cy="130237"/>
                  </a:xfrm>
                  <a:custGeom>
                    <a:avLst/>
                    <a:gdLst>
                      <a:gd name="connsiteX0" fmla="*/ 68919 w 68919"/>
                      <a:gd name="connsiteY0" fmla="*/ 130238 h 130237"/>
                      <a:gd name="connsiteX1" fmla="*/ 0 w 68919"/>
                      <a:gd name="connsiteY1" fmla="*/ 90541 h 130237"/>
                      <a:gd name="connsiteX2" fmla="*/ 0 w 68919"/>
                      <a:gd name="connsiteY2" fmla="*/ 0 h 130237"/>
                      <a:gd name="connsiteX3" fmla="*/ 68919 w 68919"/>
                      <a:gd name="connsiteY3" fmla="*/ 39865 h 130237"/>
                      <a:gd name="connsiteX4" fmla="*/ 8277 w 68919"/>
                      <a:gd name="connsiteY4" fmla="*/ 85812 h 130237"/>
                      <a:gd name="connsiteX5" fmla="*/ 60811 w 68919"/>
                      <a:gd name="connsiteY5" fmla="*/ 116048 h 130237"/>
                      <a:gd name="connsiteX6" fmla="*/ 60811 w 68919"/>
                      <a:gd name="connsiteY6" fmla="*/ 44595 h 130237"/>
                      <a:gd name="connsiteX7" fmla="*/ 8277 w 68919"/>
                      <a:gd name="connsiteY7" fmla="*/ 14189 h 130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30237">
                        <a:moveTo>
                          <a:pt x="68919" y="130238"/>
                        </a:moveTo>
                        <a:lnTo>
                          <a:pt x="0" y="90541"/>
                        </a:lnTo>
                        <a:lnTo>
                          <a:pt x="0" y="0"/>
                        </a:lnTo>
                        <a:lnTo>
                          <a:pt x="68919" y="39865"/>
                        </a:lnTo>
                        <a:close/>
                        <a:moveTo>
                          <a:pt x="8277" y="85812"/>
                        </a:moveTo>
                        <a:lnTo>
                          <a:pt x="60811" y="116048"/>
                        </a:lnTo>
                        <a:lnTo>
                          <a:pt x="60811" y="44595"/>
                        </a:lnTo>
                        <a:lnTo>
                          <a:pt x="8277" y="14189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3" name="Forma Livre: Forma 4282">
                    <a:extLst>
                      <a:ext uri="{FF2B5EF4-FFF2-40B4-BE49-F238E27FC236}">
                        <a16:creationId xmlns:a16="http://schemas.microsoft.com/office/drawing/2014/main" id="{E0DF9625-602C-B63F-7642-E78898927EBE}"/>
                      </a:ext>
                    </a:extLst>
                  </p:cNvPr>
                  <p:cNvSpPr/>
                  <p:nvPr/>
                </p:nvSpPr>
                <p:spPr>
                  <a:xfrm>
                    <a:off x="13933161" y="3134201"/>
                    <a:ext cx="68919" cy="130237"/>
                  </a:xfrm>
                  <a:custGeom>
                    <a:avLst/>
                    <a:gdLst>
                      <a:gd name="connsiteX0" fmla="*/ 68919 w 68919"/>
                      <a:gd name="connsiteY0" fmla="*/ 130238 h 130237"/>
                      <a:gd name="connsiteX1" fmla="*/ 0 w 68919"/>
                      <a:gd name="connsiteY1" fmla="*/ 90372 h 130237"/>
                      <a:gd name="connsiteX2" fmla="*/ 0 w 68919"/>
                      <a:gd name="connsiteY2" fmla="*/ 0 h 130237"/>
                      <a:gd name="connsiteX3" fmla="*/ 68919 w 68919"/>
                      <a:gd name="connsiteY3" fmla="*/ 39696 h 130237"/>
                      <a:gd name="connsiteX4" fmla="*/ 8277 w 68919"/>
                      <a:gd name="connsiteY4" fmla="*/ 85643 h 130237"/>
                      <a:gd name="connsiteX5" fmla="*/ 60811 w 68919"/>
                      <a:gd name="connsiteY5" fmla="*/ 116048 h 130237"/>
                      <a:gd name="connsiteX6" fmla="*/ 60811 w 68919"/>
                      <a:gd name="connsiteY6" fmla="*/ 44426 h 130237"/>
                      <a:gd name="connsiteX7" fmla="*/ 8277 w 68919"/>
                      <a:gd name="connsiteY7" fmla="*/ 14189 h 130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30237">
                        <a:moveTo>
                          <a:pt x="68919" y="130238"/>
                        </a:moveTo>
                        <a:lnTo>
                          <a:pt x="0" y="90372"/>
                        </a:lnTo>
                        <a:lnTo>
                          <a:pt x="0" y="0"/>
                        </a:lnTo>
                        <a:lnTo>
                          <a:pt x="68919" y="39696"/>
                        </a:lnTo>
                        <a:close/>
                        <a:moveTo>
                          <a:pt x="8277" y="85643"/>
                        </a:moveTo>
                        <a:lnTo>
                          <a:pt x="60811" y="116048"/>
                        </a:lnTo>
                        <a:lnTo>
                          <a:pt x="60811" y="44426"/>
                        </a:lnTo>
                        <a:lnTo>
                          <a:pt x="8277" y="14189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4" name="Forma Livre: Forma 4283">
                    <a:extLst>
                      <a:ext uri="{FF2B5EF4-FFF2-40B4-BE49-F238E27FC236}">
                        <a16:creationId xmlns:a16="http://schemas.microsoft.com/office/drawing/2014/main" id="{DBA56A0D-92F1-1500-4D46-69830B1557DB}"/>
                      </a:ext>
                    </a:extLst>
                  </p:cNvPr>
                  <p:cNvSpPr/>
                  <p:nvPr/>
                </p:nvSpPr>
                <p:spPr>
                  <a:xfrm>
                    <a:off x="13933161" y="3302784"/>
                    <a:ext cx="68919" cy="130406"/>
                  </a:xfrm>
                  <a:custGeom>
                    <a:avLst/>
                    <a:gdLst>
                      <a:gd name="connsiteX0" fmla="*/ 68919 w 68919"/>
                      <a:gd name="connsiteY0" fmla="*/ 130407 h 130406"/>
                      <a:gd name="connsiteX1" fmla="*/ 0 w 68919"/>
                      <a:gd name="connsiteY1" fmla="*/ 90541 h 130406"/>
                      <a:gd name="connsiteX2" fmla="*/ 0 w 68919"/>
                      <a:gd name="connsiteY2" fmla="*/ 0 h 130406"/>
                      <a:gd name="connsiteX3" fmla="*/ 68919 w 68919"/>
                      <a:gd name="connsiteY3" fmla="*/ 39865 h 130406"/>
                      <a:gd name="connsiteX4" fmla="*/ 8277 w 68919"/>
                      <a:gd name="connsiteY4" fmla="*/ 85812 h 130406"/>
                      <a:gd name="connsiteX5" fmla="*/ 60811 w 68919"/>
                      <a:gd name="connsiteY5" fmla="*/ 116217 h 130406"/>
                      <a:gd name="connsiteX6" fmla="*/ 60811 w 68919"/>
                      <a:gd name="connsiteY6" fmla="*/ 44595 h 130406"/>
                      <a:gd name="connsiteX7" fmla="*/ 8277 w 68919"/>
                      <a:gd name="connsiteY7" fmla="*/ 14189 h 130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30406">
                        <a:moveTo>
                          <a:pt x="68919" y="130407"/>
                        </a:moveTo>
                        <a:lnTo>
                          <a:pt x="0" y="90541"/>
                        </a:lnTo>
                        <a:lnTo>
                          <a:pt x="0" y="0"/>
                        </a:lnTo>
                        <a:lnTo>
                          <a:pt x="68919" y="39865"/>
                        </a:lnTo>
                        <a:close/>
                        <a:moveTo>
                          <a:pt x="8277" y="85812"/>
                        </a:moveTo>
                        <a:lnTo>
                          <a:pt x="60811" y="116217"/>
                        </a:lnTo>
                        <a:lnTo>
                          <a:pt x="60811" y="44595"/>
                        </a:lnTo>
                        <a:lnTo>
                          <a:pt x="8277" y="14189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5" name="Forma Livre: Forma 4284">
                    <a:extLst>
                      <a:ext uri="{FF2B5EF4-FFF2-40B4-BE49-F238E27FC236}">
                        <a16:creationId xmlns:a16="http://schemas.microsoft.com/office/drawing/2014/main" id="{00A63320-18B1-07CF-6AF2-D91F01352D3E}"/>
                      </a:ext>
                    </a:extLst>
                  </p:cNvPr>
                  <p:cNvSpPr/>
                  <p:nvPr/>
                </p:nvSpPr>
                <p:spPr>
                  <a:xfrm>
                    <a:off x="14038809" y="3047635"/>
                    <a:ext cx="698888" cy="408737"/>
                  </a:xfrm>
                  <a:custGeom>
                    <a:avLst/>
                    <a:gdLst>
                      <a:gd name="connsiteX0" fmla="*/ 692840 w 698888"/>
                      <a:gd name="connsiteY0" fmla="*/ 408698 h 408737"/>
                      <a:gd name="connsiteX1" fmla="*/ 689799 w 698888"/>
                      <a:gd name="connsiteY1" fmla="*/ 407854 h 408737"/>
                      <a:gd name="connsiteX2" fmla="*/ 3981 w 698888"/>
                      <a:gd name="connsiteY2" fmla="*/ 12072 h 408737"/>
                      <a:gd name="connsiteX3" fmla="*/ 434 w 698888"/>
                      <a:gd name="connsiteY3" fmla="*/ 3981 h 408737"/>
                      <a:gd name="connsiteX4" fmla="*/ 8525 w 698888"/>
                      <a:gd name="connsiteY4" fmla="*/ 434 h 408737"/>
                      <a:gd name="connsiteX5" fmla="*/ 10231 w 698888"/>
                      <a:gd name="connsiteY5" fmla="*/ 1430 h 408737"/>
                      <a:gd name="connsiteX6" fmla="*/ 695880 w 698888"/>
                      <a:gd name="connsiteY6" fmla="*/ 398225 h 408737"/>
                      <a:gd name="connsiteX7" fmla="*/ 698076 w 698888"/>
                      <a:gd name="connsiteY7" fmla="*/ 406502 h 408737"/>
                      <a:gd name="connsiteX8" fmla="*/ 692840 w 698888"/>
                      <a:gd name="connsiteY8" fmla="*/ 408698 h 40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888" h="408737">
                        <a:moveTo>
                          <a:pt x="692840" y="408698"/>
                        </a:moveTo>
                        <a:cubicBezTo>
                          <a:pt x="691759" y="408766"/>
                          <a:pt x="690694" y="408462"/>
                          <a:pt x="689799" y="407854"/>
                        </a:cubicBezTo>
                        <a:lnTo>
                          <a:pt x="3981" y="12072"/>
                        </a:lnTo>
                        <a:cubicBezTo>
                          <a:pt x="772" y="10822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4" y="1008"/>
                          <a:pt x="10231" y="1430"/>
                        </a:cubicBezTo>
                        <a:lnTo>
                          <a:pt x="695880" y="398225"/>
                        </a:lnTo>
                        <a:cubicBezTo>
                          <a:pt x="698752" y="399914"/>
                          <a:pt x="699748" y="403614"/>
                          <a:pt x="698076" y="406502"/>
                        </a:cubicBezTo>
                        <a:cubicBezTo>
                          <a:pt x="696843" y="408107"/>
                          <a:pt x="694850" y="408935"/>
                          <a:pt x="692840" y="408698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6" name="Forma Livre: Forma 4285">
                    <a:extLst>
                      <a:ext uri="{FF2B5EF4-FFF2-40B4-BE49-F238E27FC236}">
                        <a16:creationId xmlns:a16="http://schemas.microsoft.com/office/drawing/2014/main" id="{A421D3E9-B704-D503-B152-871EE75F74E9}"/>
                      </a:ext>
                    </a:extLst>
                  </p:cNvPr>
                  <p:cNvSpPr/>
                  <p:nvPr/>
                </p:nvSpPr>
                <p:spPr>
                  <a:xfrm>
                    <a:off x="14039782" y="3091862"/>
                    <a:ext cx="697768" cy="408221"/>
                  </a:xfrm>
                  <a:custGeom>
                    <a:avLst/>
                    <a:gdLst>
                      <a:gd name="connsiteX0" fmla="*/ 691867 w 697768"/>
                      <a:gd name="connsiteY0" fmla="*/ 407377 h 408221"/>
                      <a:gd name="connsiteX1" fmla="*/ 688826 w 697768"/>
                      <a:gd name="connsiteY1" fmla="*/ 407377 h 408221"/>
                      <a:gd name="connsiteX2" fmla="*/ 3008 w 697768"/>
                      <a:gd name="connsiteY2" fmla="*/ 11427 h 408221"/>
                      <a:gd name="connsiteX3" fmla="*/ 812 w 697768"/>
                      <a:gd name="connsiteY3" fmla="*/ 3150 h 408221"/>
                      <a:gd name="connsiteX4" fmla="*/ 8802 w 697768"/>
                      <a:gd name="connsiteY4" fmla="*/ 684 h 408221"/>
                      <a:gd name="connsiteX5" fmla="*/ 9258 w 697768"/>
                      <a:gd name="connsiteY5" fmla="*/ 954 h 408221"/>
                      <a:gd name="connsiteX6" fmla="*/ 694907 w 697768"/>
                      <a:gd name="connsiteY6" fmla="*/ 396735 h 408221"/>
                      <a:gd name="connsiteX7" fmla="*/ 696765 w 697768"/>
                      <a:gd name="connsiteY7" fmla="*/ 405384 h 408221"/>
                      <a:gd name="connsiteX8" fmla="*/ 691867 w 697768"/>
                      <a:gd name="connsiteY8" fmla="*/ 408222 h 408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7768" h="408221">
                        <a:moveTo>
                          <a:pt x="691867" y="407377"/>
                        </a:moveTo>
                        <a:cubicBezTo>
                          <a:pt x="690870" y="407631"/>
                          <a:pt x="689823" y="407631"/>
                          <a:pt x="688826" y="407377"/>
                        </a:cubicBezTo>
                        <a:lnTo>
                          <a:pt x="3008" y="11427"/>
                        </a:lnTo>
                        <a:cubicBezTo>
                          <a:pt x="136" y="9738"/>
                          <a:pt x="-860" y="6039"/>
                          <a:pt x="812" y="3150"/>
                        </a:cubicBezTo>
                        <a:cubicBezTo>
                          <a:pt x="2332" y="262"/>
                          <a:pt x="5914" y="-836"/>
                          <a:pt x="8802" y="684"/>
                        </a:cubicBezTo>
                        <a:cubicBezTo>
                          <a:pt x="8954" y="768"/>
                          <a:pt x="9106" y="853"/>
                          <a:pt x="9258" y="954"/>
                        </a:cubicBezTo>
                        <a:lnTo>
                          <a:pt x="694907" y="396735"/>
                        </a:lnTo>
                        <a:cubicBezTo>
                          <a:pt x="697812" y="398610"/>
                          <a:pt x="698640" y="402478"/>
                          <a:pt x="696765" y="405384"/>
                        </a:cubicBezTo>
                        <a:cubicBezTo>
                          <a:pt x="695667" y="407056"/>
                          <a:pt x="693860" y="408104"/>
                          <a:pt x="691867" y="408222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7" name="Forma Livre: Forma 4286">
                    <a:extLst>
                      <a:ext uri="{FF2B5EF4-FFF2-40B4-BE49-F238E27FC236}">
                        <a16:creationId xmlns:a16="http://schemas.microsoft.com/office/drawing/2014/main" id="{CADDB593-9812-9B10-1588-0D436DE0CD4D}"/>
                      </a:ext>
                    </a:extLst>
                  </p:cNvPr>
                  <p:cNvSpPr/>
                  <p:nvPr/>
                </p:nvSpPr>
                <p:spPr>
                  <a:xfrm>
                    <a:off x="14039782" y="3216807"/>
                    <a:ext cx="697768" cy="408277"/>
                  </a:xfrm>
                  <a:custGeom>
                    <a:avLst/>
                    <a:gdLst>
                      <a:gd name="connsiteX0" fmla="*/ 691867 w 697768"/>
                      <a:gd name="connsiteY0" fmla="*/ 408278 h 408277"/>
                      <a:gd name="connsiteX1" fmla="*/ 688826 w 697768"/>
                      <a:gd name="connsiteY1" fmla="*/ 407433 h 408277"/>
                      <a:gd name="connsiteX2" fmla="*/ 3008 w 697768"/>
                      <a:gd name="connsiteY2" fmla="*/ 11483 h 408277"/>
                      <a:gd name="connsiteX3" fmla="*/ 812 w 697768"/>
                      <a:gd name="connsiteY3" fmla="*/ 3206 h 408277"/>
                      <a:gd name="connsiteX4" fmla="*/ 9039 w 697768"/>
                      <a:gd name="connsiteY4" fmla="*/ 723 h 408277"/>
                      <a:gd name="connsiteX5" fmla="*/ 9258 w 697768"/>
                      <a:gd name="connsiteY5" fmla="*/ 841 h 408277"/>
                      <a:gd name="connsiteX6" fmla="*/ 694907 w 697768"/>
                      <a:gd name="connsiteY6" fmla="*/ 396791 h 408277"/>
                      <a:gd name="connsiteX7" fmla="*/ 696765 w 697768"/>
                      <a:gd name="connsiteY7" fmla="*/ 405440 h 408277"/>
                      <a:gd name="connsiteX8" fmla="*/ 691867 w 697768"/>
                      <a:gd name="connsiteY8" fmla="*/ 408278 h 408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7768" h="408277">
                        <a:moveTo>
                          <a:pt x="691867" y="408278"/>
                        </a:moveTo>
                        <a:cubicBezTo>
                          <a:pt x="690802" y="408261"/>
                          <a:pt x="689755" y="407974"/>
                          <a:pt x="688826" y="407433"/>
                        </a:cubicBezTo>
                        <a:lnTo>
                          <a:pt x="3008" y="11483"/>
                        </a:lnTo>
                        <a:cubicBezTo>
                          <a:pt x="136" y="9794"/>
                          <a:pt x="-860" y="6095"/>
                          <a:pt x="812" y="3206"/>
                        </a:cubicBezTo>
                        <a:cubicBezTo>
                          <a:pt x="2400" y="250"/>
                          <a:pt x="6083" y="-865"/>
                          <a:pt x="9039" y="723"/>
                        </a:cubicBezTo>
                        <a:cubicBezTo>
                          <a:pt x="9123" y="757"/>
                          <a:pt x="9191" y="808"/>
                          <a:pt x="9258" y="841"/>
                        </a:cubicBezTo>
                        <a:lnTo>
                          <a:pt x="694907" y="396791"/>
                        </a:lnTo>
                        <a:cubicBezTo>
                          <a:pt x="697812" y="398666"/>
                          <a:pt x="698640" y="402535"/>
                          <a:pt x="696765" y="405440"/>
                        </a:cubicBezTo>
                        <a:cubicBezTo>
                          <a:pt x="695667" y="407112"/>
                          <a:pt x="693860" y="408160"/>
                          <a:pt x="691867" y="408278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8" name="Forma Livre: Forma 4287">
                    <a:extLst>
                      <a:ext uri="{FF2B5EF4-FFF2-40B4-BE49-F238E27FC236}">
                        <a16:creationId xmlns:a16="http://schemas.microsoft.com/office/drawing/2014/main" id="{CAF004A2-8357-D0FA-D738-F75192C495E1}"/>
                      </a:ext>
                    </a:extLst>
                  </p:cNvPr>
                  <p:cNvSpPr/>
                  <p:nvPr/>
                </p:nvSpPr>
                <p:spPr>
                  <a:xfrm>
                    <a:off x="14038809" y="3259123"/>
                    <a:ext cx="698888" cy="408867"/>
                  </a:xfrm>
                  <a:custGeom>
                    <a:avLst/>
                    <a:gdLst>
                      <a:gd name="connsiteX0" fmla="*/ 692840 w 698888"/>
                      <a:gd name="connsiteY0" fmla="*/ 408867 h 408867"/>
                      <a:gd name="connsiteX1" fmla="*/ 689799 w 698888"/>
                      <a:gd name="connsiteY1" fmla="*/ 408023 h 408867"/>
                      <a:gd name="connsiteX2" fmla="*/ 3981 w 698888"/>
                      <a:gd name="connsiteY2" fmla="*/ 12073 h 408867"/>
                      <a:gd name="connsiteX3" fmla="*/ 434 w 698888"/>
                      <a:gd name="connsiteY3" fmla="*/ 3981 h 408867"/>
                      <a:gd name="connsiteX4" fmla="*/ 8525 w 698888"/>
                      <a:gd name="connsiteY4" fmla="*/ 434 h 408867"/>
                      <a:gd name="connsiteX5" fmla="*/ 10231 w 698888"/>
                      <a:gd name="connsiteY5" fmla="*/ 1431 h 408867"/>
                      <a:gd name="connsiteX6" fmla="*/ 695880 w 698888"/>
                      <a:gd name="connsiteY6" fmla="*/ 397381 h 408867"/>
                      <a:gd name="connsiteX7" fmla="*/ 698076 w 698888"/>
                      <a:gd name="connsiteY7" fmla="*/ 405658 h 408867"/>
                      <a:gd name="connsiteX8" fmla="*/ 692840 w 698888"/>
                      <a:gd name="connsiteY8" fmla="*/ 408867 h 408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888" h="408867">
                        <a:moveTo>
                          <a:pt x="692840" y="408867"/>
                        </a:moveTo>
                        <a:cubicBezTo>
                          <a:pt x="691775" y="408850"/>
                          <a:pt x="690728" y="408563"/>
                          <a:pt x="689799" y="408023"/>
                        </a:cubicBezTo>
                        <a:lnTo>
                          <a:pt x="3981" y="12073"/>
                        </a:lnTo>
                        <a:cubicBezTo>
                          <a:pt x="772" y="10823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4" y="1008"/>
                          <a:pt x="10231" y="1431"/>
                        </a:cubicBezTo>
                        <a:lnTo>
                          <a:pt x="695880" y="397381"/>
                        </a:lnTo>
                        <a:cubicBezTo>
                          <a:pt x="698752" y="399070"/>
                          <a:pt x="699748" y="402769"/>
                          <a:pt x="698076" y="405658"/>
                        </a:cubicBezTo>
                        <a:cubicBezTo>
                          <a:pt x="697063" y="407617"/>
                          <a:pt x="695052" y="408867"/>
                          <a:pt x="692840" y="40886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89" name="Forma Livre: Forma 4288">
                    <a:extLst>
                      <a:ext uri="{FF2B5EF4-FFF2-40B4-BE49-F238E27FC236}">
                        <a16:creationId xmlns:a16="http://schemas.microsoft.com/office/drawing/2014/main" id="{54BCDA9E-2135-C7ED-3A84-A8F72BDBD688}"/>
                      </a:ext>
                    </a:extLst>
                  </p:cNvPr>
                  <p:cNvSpPr/>
                  <p:nvPr/>
                </p:nvSpPr>
                <p:spPr>
                  <a:xfrm>
                    <a:off x="14040515" y="3386817"/>
                    <a:ext cx="697182" cy="407209"/>
                  </a:xfrm>
                  <a:custGeom>
                    <a:avLst/>
                    <a:gdLst>
                      <a:gd name="connsiteX0" fmla="*/ 691134 w 697182"/>
                      <a:gd name="connsiteY0" fmla="*/ 407019 h 407209"/>
                      <a:gd name="connsiteX1" fmla="*/ 688093 w 697182"/>
                      <a:gd name="connsiteY1" fmla="*/ 407019 h 407209"/>
                      <a:gd name="connsiteX2" fmla="*/ 2275 w 697182"/>
                      <a:gd name="connsiteY2" fmla="*/ 11069 h 407209"/>
                      <a:gd name="connsiteX3" fmla="*/ 1430 w 697182"/>
                      <a:gd name="connsiteY3" fmla="*/ 2269 h 407209"/>
                      <a:gd name="connsiteX4" fmla="*/ 8525 w 697182"/>
                      <a:gd name="connsiteY4" fmla="*/ 427 h 407209"/>
                      <a:gd name="connsiteX5" fmla="*/ 694174 w 697182"/>
                      <a:gd name="connsiteY5" fmla="*/ 396377 h 407209"/>
                      <a:gd name="connsiteX6" fmla="*/ 696370 w 697182"/>
                      <a:gd name="connsiteY6" fmla="*/ 404654 h 407209"/>
                      <a:gd name="connsiteX7" fmla="*/ 691134 w 697182"/>
                      <a:gd name="connsiteY7" fmla="*/ 407019 h 407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7182" h="407209">
                        <a:moveTo>
                          <a:pt x="691134" y="407019"/>
                        </a:moveTo>
                        <a:cubicBezTo>
                          <a:pt x="690137" y="407273"/>
                          <a:pt x="689090" y="407273"/>
                          <a:pt x="688093" y="407019"/>
                        </a:cubicBezTo>
                        <a:lnTo>
                          <a:pt x="2275" y="11069"/>
                        </a:lnTo>
                        <a:cubicBezTo>
                          <a:pt x="-394" y="8873"/>
                          <a:pt x="-765" y="4937"/>
                          <a:pt x="1430" y="2269"/>
                        </a:cubicBezTo>
                        <a:cubicBezTo>
                          <a:pt x="3154" y="191"/>
                          <a:pt x="6008" y="-553"/>
                          <a:pt x="8525" y="427"/>
                        </a:cubicBezTo>
                        <a:lnTo>
                          <a:pt x="694174" y="396377"/>
                        </a:lnTo>
                        <a:cubicBezTo>
                          <a:pt x="697046" y="398067"/>
                          <a:pt x="698042" y="401766"/>
                          <a:pt x="696370" y="404654"/>
                        </a:cubicBezTo>
                        <a:cubicBezTo>
                          <a:pt x="695154" y="406293"/>
                          <a:pt x="693178" y="407188"/>
                          <a:pt x="691134" y="407019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0" name="Forma Livre: Forma 4289">
                    <a:extLst>
                      <a:ext uri="{FF2B5EF4-FFF2-40B4-BE49-F238E27FC236}">
                        <a16:creationId xmlns:a16="http://schemas.microsoft.com/office/drawing/2014/main" id="{5C1BE45A-DCF3-F2C3-C950-C172088467AD}"/>
                      </a:ext>
                    </a:extLst>
                  </p:cNvPr>
                  <p:cNvSpPr/>
                  <p:nvPr/>
                </p:nvSpPr>
                <p:spPr>
                  <a:xfrm>
                    <a:off x="14038809" y="3428720"/>
                    <a:ext cx="698895" cy="408094"/>
                  </a:xfrm>
                  <a:custGeom>
                    <a:avLst/>
                    <a:gdLst>
                      <a:gd name="connsiteX0" fmla="*/ 692840 w 698895"/>
                      <a:gd name="connsiteY0" fmla="*/ 407854 h 408094"/>
                      <a:gd name="connsiteX1" fmla="*/ 689799 w 698895"/>
                      <a:gd name="connsiteY1" fmla="*/ 407854 h 408094"/>
                      <a:gd name="connsiteX2" fmla="*/ 3981 w 698895"/>
                      <a:gd name="connsiteY2" fmla="*/ 12072 h 408094"/>
                      <a:gd name="connsiteX3" fmla="*/ 434 w 698895"/>
                      <a:gd name="connsiteY3" fmla="*/ 3981 h 408094"/>
                      <a:gd name="connsiteX4" fmla="*/ 8525 w 698895"/>
                      <a:gd name="connsiteY4" fmla="*/ 434 h 408094"/>
                      <a:gd name="connsiteX5" fmla="*/ 10231 w 698895"/>
                      <a:gd name="connsiteY5" fmla="*/ 1431 h 408094"/>
                      <a:gd name="connsiteX6" fmla="*/ 695880 w 698895"/>
                      <a:gd name="connsiteY6" fmla="*/ 397212 h 408094"/>
                      <a:gd name="connsiteX7" fmla="*/ 698076 w 698895"/>
                      <a:gd name="connsiteY7" fmla="*/ 405658 h 408094"/>
                      <a:gd name="connsiteX8" fmla="*/ 692840 w 698895"/>
                      <a:gd name="connsiteY8" fmla="*/ 407854 h 408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895" h="408094">
                        <a:moveTo>
                          <a:pt x="692840" y="407854"/>
                        </a:moveTo>
                        <a:cubicBezTo>
                          <a:pt x="691860" y="408175"/>
                          <a:pt x="690779" y="408175"/>
                          <a:pt x="689799" y="407854"/>
                        </a:cubicBezTo>
                        <a:lnTo>
                          <a:pt x="3981" y="12072"/>
                        </a:lnTo>
                        <a:cubicBezTo>
                          <a:pt x="772" y="10823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4" y="1008"/>
                          <a:pt x="10231" y="1431"/>
                        </a:cubicBezTo>
                        <a:lnTo>
                          <a:pt x="695880" y="397212"/>
                        </a:lnTo>
                        <a:cubicBezTo>
                          <a:pt x="698785" y="398968"/>
                          <a:pt x="699748" y="402718"/>
                          <a:pt x="698076" y="405658"/>
                        </a:cubicBezTo>
                        <a:cubicBezTo>
                          <a:pt x="696843" y="407262"/>
                          <a:pt x="694850" y="408090"/>
                          <a:pt x="692840" y="407854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1" name="Forma Livre: Forma 4290">
                    <a:extLst>
                      <a:ext uri="{FF2B5EF4-FFF2-40B4-BE49-F238E27FC236}">
                        <a16:creationId xmlns:a16="http://schemas.microsoft.com/office/drawing/2014/main" id="{8A2CE2F1-B7B6-C467-5B7F-2F110D5C319D}"/>
                      </a:ext>
                    </a:extLst>
                  </p:cNvPr>
                  <p:cNvSpPr/>
                  <p:nvPr/>
                </p:nvSpPr>
                <p:spPr>
                  <a:xfrm>
                    <a:off x="14992462" y="3388765"/>
                    <a:ext cx="868421" cy="614702"/>
                  </a:xfrm>
                  <a:custGeom>
                    <a:avLst/>
                    <a:gdLst>
                      <a:gd name="connsiteX0" fmla="*/ 868421 w 868421"/>
                      <a:gd name="connsiteY0" fmla="*/ 501357 h 614702"/>
                      <a:gd name="connsiteX1" fmla="*/ 0 w 868421"/>
                      <a:gd name="connsiteY1" fmla="*/ 0 h 614702"/>
                      <a:gd name="connsiteX2" fmla="*/ 0 w 868421"/>
                      <a:gd name="connsiteY2" fmla="*/ 113346 h 614702"/>
                      <a:gd name="connsiteX3" fmla="*/ 868421 w 868421"/>
                      <a:gd name="connsiteY3" fmla="*/ 614702 h 614702"/>
                      <a:gd name="connsiteX4" fmla="*/ 868421 w 868421"/>
                      <a:gd name="connsiteY4" fmla="*/ 501357 h 61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421" h="614702">
                        <a:moveTo>
                          <a:pt x="868421" y="501357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868421" y="614702"/>
                        </a:lnTo>
                        <a:lnTo>
                          <a:pt x="868421" y="501357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2" name="Forma Livre: Forma 4291">
                    <a:extLst>
                      <a:ext uri="{FF2B5EF4-FFF2-40B4-BE49-F238E27FC236}">
                        <a16:creationId xmlns:a16="http://schemas.microsoft.com/office/drawing/2014/main" id="{1703AF0D-CC8B-3C3F-60BD-E9AD403FB767}"/>
                      </a:ext>
                    </a:extLst>
                  </p:cNvPr>
                  <p:cNvSpPr/>
                  <p:nvPr/>
                </p:nvSpPr>
                <p:spPr>
                  <a:xfrm>
                    <a:off x="14992462" y="3388765"/>
                    <a:ext cx="868421" cy="614702"/>
                  </a:xfrm>
                  <a:custGeom>
                    <a:avLst/>
                    <a:gdLst>
                      <a:gd name="connsiteX0" fmla="*/ 868421 w 868421"/>
                      <a:gd name="connsiteY0" fmla="*/ 501357 h 614702"/>
                      <a:gd name="connsiteX1" fmla="*/ 0 w 868421"/>
                      <a:gd name="connsiteY1" fmla="*/ 0 h 614702"/>
                      <a:gd name="connsiteX2" fmla="*/ 0 w 868421"/>
                      <a:gd name="connsiteY2" fmla="*/ 113346 h 614702"/>
                      <a:gd name="connsiteX3" fmla="*/ 868421 w 868421"/>
                      <a:gd name="connsiteY3" fmla="*/ 614702 h 614702"/>
                      <a:gd name="connsiteX4" fmla="*/ 868421 w 868421"/>
                      <a:gd name="connsiteY4" fmla="*/ 501357 h 61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421" h="614702">
                        <a:moveTo>
                          <a:pt x="868421" y="501357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868421" y="614702"/>
                        </a:lnTo>
                        <a:lnTo>
                          <a:pt x="868421" y="501357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3" name="Forma Livre: Forma 4292">
                    <a:extLst>
                      <a:ext uri="{FF2B5EF4-FFF2-40B4-BE49-F238E27FC236}">
                        <a16:creationId xmlns:a16="http://schemas.microsoft.com/office/drawing/2014/main" id="{7B2480CB-7FE1-9ECA-33DA-A609CFB7BA76}"/>
                      </a:ext>
                    </a:extLst>
                  </p:cNvPr>
                  <p:cNvSpPr/>
                  <p:nvPr/>
                </p:nvSpPr>
                <p:spPr>
                  <a:xfrm>
                    <a:off x="15028442" y="3597888"/>
                    <a:ext cx="68919" cy="130237"/>
                  </a:xfrm>
                  <a:custGeom>
                    <a:avLst/>
                    <a:gdLst>
                      <a:gd name="connsiteX0" fmla="*/ 68919 w 68919"/>
                      <a:gd name="connsiteY0" fmla="*/ 130238 h 130237"/>
                      <a:gd name="connsiteX1" fmla="*/ 0 w 68919"/>
                      <a:gd name="connsiteY1" fmla="*/ 90373 h 130237"/>
                      <a:gd name="connsiteX2" fmla="*/ 0 w 68919"/>
                      <a:gd name="connsiteY2" fmla="*/ 0 h 130237"/>
                      <a:gd name="connsiteX3" fmla="*/ 68919 w 68919"/>
                      <a:gd name="connsiteY3" fmla="*/ 39865 h 130237"/>
                      <a:gd name="connsiteX4" fmla="*/ 8108 w 68919"/>
                      <a:gd name="connsiteY4" fmla="*/ 85643 h 130237"/>
                      <a:gd name="connsiteX5" fmla="*/ 60642 w 68919"/>
                      <a:gd name="connsiteY5" fmla="*/ 116048 h 130237"/>
                      <a:gd name="connsiteX6" fmla="*/ 60642 w 68919"/>
                      <a:gd name="connsiteY6" fmla="*/ 44426 h 130237"/>
                      <a:gd name="connsiteX7" fmla="*/ 8108 w 68919"/>
                      <a:gd name="connsiteY7" fmla="*/ 14020 h 130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30237">
                        <a:moveTo>
                          <a:pt x="68919" y="130238"/>
                        </a:moveTo>
                        <a:lnTo>
                          <a:pt x="0" y="90373"/>
                        </a:lnTo>
                        <a:lnTo>
                          <a:pt x="0" y="0"/>
                        </a:lnTo>
                        <a:lnTo>
                          <a:pt x="68919" y="39865"/>
                        </a:lnTo>
                        <a:close/>
                        <a:moveTo>
                          <a:pt x="8108" y="85643"/>
                        </a:moveTo>
                        <a:lnTo>
                          <a:pt x="60642" y="116048"/>
                        </a:lnTo>
                        <a:lnTo>
                          <a:pt x="60642" y="44426"/>
                        </a:lnTo>
                        <a:lnTo>
                          <a:pt x="8108" y="14020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4" name="Forma Livre: Forma 4293">
                    <a:extLst>
                      <a:ext uri="{FF2B5EF4-FFF2-40B4-BE49-F238E27FC236}">
                        <a16:creationId xmlns:a16="http://schemas.microsoft.com/office/drawing/2014/main" id="{2941EA2E-EF8F-37F2-8A20-A353FBFA17F4}"/>
                      </a:ext>
                    </a:extLst>
                  </p:cNvPr>
                  <p:cNvSpPr/>
                  <p:nvPr/>
                </p:nvSpPr>
                <p:spPr>
                  <a:xfrm>
                    <a:off x="15028442" y="3766809"/>
                    <a:ext cx="68919" cy="129900"/>
                  </a:xfrm>
                  <a:custGeom>
                    <a:avLst/>
                    <a:gdLst>
                      <a:gd name="connsiteX0" fmla="*/ 68919 w 68919"/>
                      <a:gd name="connsiteY0" fmla="*/ 129900 h 129900"/>
                      <a:gd name="connsiteX1" fmla="*/ 0 w 68919"/>
                      <a:gd name="connsiteY1" fmla="*/ 90204 h 129900"/>
                      <a:gd name="connsiteX2" fmla="*/ 0 w 68919"/>
                      <a:gd name="connsiteY2" fmla="*/ 0 h 129900"/>
                      <a:gd name="connsiteX3" fmla="*/ 68919 w 68919"/>
                      <a:gd name="connsiteY3" fmla="*/ 39865 h 129900"/>
                      <a:gd name="connsiteX4" fmla="*/ 8108 w 68919"/>
                      <a:gd name="connsiteY4" fmla="*/ 85474 h 129900"/>
                      <a:gd name="connsiteX5" fmla="*/ 60642 w 68919"/>
                      <a:gd name="connsiteY5" fmla="*/ 115711 h 129900"/>
                      <a:gd name="connsiteX6" fmla="*/ 60642 w 68919"/>
                      <a:gd name="connsiteY6" fmla="*/ 44257 h 129900"/>
                      <a:gd name="connsiteX7" fmla="*/ 8108 w 68919"/>
                      <a:gd name="connsiteY7" fmla="*/ 13852 h 12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29900">
                        <a:moveTo>
                          <a:pt x="68919" y="129900"/>
                        </a:moveTo>
                        <a:lnTo>
                          <a:pt x="0" y="90204"/>
                        </a:lnTo>
                        <a:lnTo>
                          <a:pt x="0" y="0"/>
                        </a:lnTo>
                        <a:lnTo>
                          <a:pt x="68919" y="39865"/>
                        </a:lnTo>
                        <a:close/>
                        <a:moveTo>
                          <a:pt x="8108" y="85474"/>
                        </a:moveTo>
                        <a:lnTo>
                          <a:pt x="60642" y="115711"/>
                        </a:lnTo>
                        <a:lnTo>
                          <a:pt x="60642" y="44257"/>
                        </a:lnTo>
                        <a:lnTo>
                          <a:pt x="8108" y="13852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5" name="Forma Livre: Forma 4294">
                    <a:extLst>
                      <a:ext uri="{FF2B5EF4-FFF2-40B4-BE49-F238E27FC236}">
                        <a16:creationId xmlns:a16="http://schemas.microsoft.com/office/drawing/2014/main" id="{2E5C377E-283C-89CA-4CAC-42699BE26B1E}"/>
                      </a:ext>
                    </a:extLst>
                  </p:cNvPr>
                  <p:cNvSpPr/>
                  <p:nvPr/>
                </p:nvSpPr>
                <p:spPr>
                  <a:xfrm>
                    <a:off x="15028442" y="3935730"/>
                    <a:ext cx="68919" cy="129730"/>
                  </a:xfrm>
                  <a:custGeom>
                    <a:avLst/>
                    <a:gdLst>
                      <a:gd name="connsiteX0" fmla="*/ 68919 w 68919"/>
                      <a:gd name="connsiteY0" fmla="*/ 129731 h 129730"/>
                      <a:gd name="connsiteX1" fmla="*/ 0 w 68919"/>
                      <a:gd name="connsiteY1" fmla="*/ 89866 h 129730"/>
                      <a:gd name="connsiteX2" fmla="*/ 0 w 68919"/>
                      <a:gd name="connsiteY2" fmla="*/ 0 h 129730"/>
                      <a:gd name="connsiteX3" fmla="*/ 68919 w 68919"/>
                      <a:gd name="connsiteY3" fmla="*/ 39696 h 129730"/>
                      <a:gd name="connsiteX4" fmla="*/ 8108 w 68919"/>
                      <a:gd name="connsiteY4" fmla="*/ 85136 h 129730"/>
                      <a:gd name="connsiteX5" fmla="*/ 60642 w 68919"/>
                      <a:gd name="connsiteY5" fmla="*/ 115542 h 129730"/>
                      <a:gd name="connsiteX6" fmla="*/ 60642 w 68919"/>
                      <a:gd name="connsiteY6" fmla="*/ 43919 h 129730"/>
                      <a:gd name="connsiteX7" fmla="*/ 8108 w 68919"/>
                      <a:gd name="connsiteY7" fmla="*/ 13514 h 129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8919" h="129730">
                        <a:moveTo>
                          <a:pt x="68919" y="129731"/>
                        </a:moveTo>
                        <a:lnTo>
                          <a:pt x="0" y="89866"/>
                        </a:lnTo>
                        <a:lnTo>
                          <a:pt x="0" y="0"/>
                        </a:lnTo>
                        <a:lnTo>
                          <a:pt x="68919" y="39696"/>
                        </a:lnTo>
                        <a:close/>
                        <a:moveTo>
                          <a:pt x="8108" y="85136"/>
                        </a:moveTo>
                        <a:lnTo>
                          <a:pt x="60642" y="115542"/>
                        </a:lnTo>
                        <a:lnTo>
                          <a:pt x="60642" y="43919"/>
                        </a:lnTo>
                        <a:lnTo>
                          <a:pt x="8108" y="13514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6" name="Forma Livre: Forma 4295">
                    <a:extLst>
                      <a:ext uri="{FF2B5EF4-FFF2-40B4-BE49-F238E27FC236}">
                        <a16:creationId xmlns:a16="http://schemas.microsoft.com/office/drawing/2014/main" id="{4E234B4F-9CC7-C052-4F1D-96AF97577051}"/>
                      </a:ext>
                    </a:extLst>
                  </p:cNvPr>
                  <p:cNvSpPr/>
                  <p:nvPr/>
                </p:nvSpPr>
                <p:spPr>
                  <a:xfrm>
                    <a:off x="15134865" y="3681191"/>
                    <a:ext cx="698094" cy="408088"/>
                  </a:xfrm>
                  <a:custGeom>
                    <a:avLst/>
                    <a:gdLst>
                      <a:gd name="connsiteX0" fmla="*/ 691896 w 698094"/>
                      <a:gd name="connsiteY0" fmla="*/ 407412 h 408088"/>
                      <a:gd name="connsiteX1" fmla="*/ 688855 w 698094"/>
                      <a:gd name="connsiteY1" fmla="*/ 407412 h 408088"/>
                      <a:gd name="connsiteX2" fmla="*/ 3206 w 698094"/>
                      <a:gd name="connsiteY2" fmla="*/ 11462 h 408088"/>
                      <a:gd name="connsiteX3" fmla="*/ 723 w 698094"/>
                      <a:gd name="connsiteY3" fmla="*/ 3235 h 408088"/>
                      <a:gd name="connsiteX4" fmla="*/ 841 w 698094"/>
                      <a:gd name="connsiteY4" fmla="*/ 3016 h 408088"/>
                      <a:gd name="connsiteX5" fmla="*/ 9287 w 698094"/>
                      <a:gd name="connsiteY5" fmla="*/ 820 h 408088"/>
                      <a:gd name="connsiteX6" fmla="*/ 695105 w 698094"/>
                      <a:gd name="connsiteY6" fmla="*/ 396770 h 408088"/>
                      <a:gd name="connsiteX7" fmla="*/ 697251 w 698094"/>
                      <a:gd name="connsiteY7" fmla="*/ 405097 h 408088"/>
                      <a:gd name="connsiteX8" fmla="*/ 691896 w 698094"/>
                      <a:gd name="connsiteY8" fmla="*/ 408087 h 408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094" h="408088">
                        <a:moveTo>
                          <a:pt x="691896" y="407412"/>
                        </a:moveTo>
                        <a:cubicBezTo>
                          <a:pt x="690899" y="407648"/>
                          <a:pt x="689852" y="407648"/>
                          <a:pt x="688855" y="407412"/>
                        </a:cubicBezTo>
                        <a:lnTo>
                          <a:pt x="3206" y="11462"/>
                        </a:lnTo>
                        <a:cubicBezTo>
                          <a:pt x="250" y="9874"/>
                          <a:pt x="-865" y="6191"/>
                          <a:pt x="723" y="3235"/>
                        </a:cubicBezTo>
                        <a:cubicBezTo>
                          <a:pt x="757" y="3151"/>
                          <a:pt x="808" y="3083"/>
                          <a:pt x="841" y="3016"/>
                        </a:cubicBezTo>
                        <a:cubicBezTo>
                          <a:pt x="2598" y="110"/>
                          <a:pt x="6348" y="-853"/>
                          <a:pt x="9287" y="820"/>
                        </a:cubicBezTo>
                        <a:lnTo>
                          <a:pt x="695105" y="396770"/>
                        </a:lnTo>
                        <a:cubicBezTo>
                          <a:pt x="697994" y="398476"/>
                          <a:pt x="698956" y="402209"/>
                          <a:pt x="697251" y="405097"/>
                        </a:cubicBezTo>
                        <a:cubicBezTo>
                          <a:pt x="696136" y="406989"/>
                          <a:pt x="694092" y="408138"/>
                          <a:pt x="691896" y="40808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7" name="Forma Livre: Forma 4296">
                    <a:extLst>
                      <a:ext uri="{FF2B5EF4-FFF2-40B4-BE49-F238E27FC236}">
                        <a16:creationId xmlns:a16="http://schemas.microsoft.com/office/drawing/2014/main" id="{D6CA150E-FFD4-31F6-18B1-7C3BBE396E89}"/>
                      </a:ext>
                    </a:extLst>
                  </p:cNvPr>
                  <p:cNvSpPr/>
                  <p:nvPr/>
                </p:nvSpPr>
                <p:spPr>
                  <a:xfrm>
                    <a:off x="15134926" y="3723421"/>
                    <a:ext cx="698060" cy="408089"/>
                  </a:xfrm>
                  <a:custGeom>
                    <a:avLst/>
                    <a:gdLst>
                      <a:gd name="connsiteX0" fmla="*/ 691835 w 698060"/>
                      <a:gd name="connsiteY0" fmla="*/ 408087 h 408089"/>
                      <a:gd name="connsiteX1" fmla="*/ 688795 w 698060"/>
                      <a:gd name="connsiteY1" fmla="*/ 407243 h 408089"/>
                      <a:gd name="connsiteX2" fmla="*/ 3146 w 698060"/>
                      <a:gd name="connsiteY2" fmla="*/ 11462 h 408089"/>
                      <a:gd name="connsiteX3" fmla="*/ 781 w 698060"/>
                      <a:gd name="connsiteY3" fmla="*/ 3016 h 408089"/>
                      <a:gd name="connsiteX4" fmla="*/ 9227 w 698060"/>
                      <a:gd name="connsiteY4" fmla="*/ 820 h 408089"/>
                      <a:gd name="connsiteX5" fmla="*/ 695045 w 698060"/>
                      <a:gd name="connsiteY5" fmla="*/ 396601 h 408089"/>
                      <a:gd name="connsiteX6" fmla="*/ 697241 w 698060"/>
                      <a:gd name="connsiteY6" fmla="*/ 405047 h 408089"/>
                      <a:gd name="connsiteX7" fmla="*/ 691835 w 698060"/>
                      <a:gd name="connsiteY7" fmla="*/ 408087 h 40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8060" h="408089">
                        <a:moveTo>
                          <a:pt x="691835" y="408087"/>
                        </a:moveTo>
                        <a:cubicBezTo>
                          <a:pt x="690754" y="408121"/>
                          <a:pt x="689690" y="407834"/>
                          <a:pt x="688795" y="407243"/>
                        </a:cubicBezTo>
                        <a:lnTo>
                          <a:pt x="3146" y="11462"/>
                        </a:lnTo>
                        <a:cubicBezTo>
                          <a:pt x="190" y="9772"/>
                          <a:pt x="-875" y="6006"/>
                          <a:pt x="781" y="3016"/>
                        </a:cubicBezTo>
                        <a:cubicBezTo>
                          <a:pt x="2538" y="110"/>
                          <a:pt x="6288" y="-853"/>
                          <a:pt x="9227" y="820"/>
                        </a:cubicBezTo>
                        <a:lnTo>
                          <a:pt x="695045" y="396601"/>
                        </a:lnTo>
                        <a:cubicBezTo>
                          <a:pt x="697950" y="398358"/>
                          <a:pt x="698913" y="402107"/>
                          <a:pt x="697241" y="405047"/>
                        </a:cubicBezTo>
                        <a:cubicBezTo>
                          <a:pt x="696126" y="406972"/>
                          <a:pt x="694065" y="408138"/>
                          <a:pt x="691835" y="40808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8" name="Forma Livre: Forma 4297">
                    <a:extLst>
                      <a:ext uri="{FF2B5EF4-FFF2-40B4-BE49-F238E27FC236}">
                        <a16:creationId xmlns:a16="http://schemas.microsoft.com/office/drawing/2014/main" id="{A6019873-A96E-4DFE-8635-D38F26598D00}"/>
                      </a:ext>
                    </a:extLst>
                  </p:cNvPr>
                  <p:cNvSpPr/>
                  <p:nvPr/>
                </p:nvSpPr>
                <p:spPr>
                  <a:xfrm>
                    <a:off x="15134926" y="3849436"/>
                    <a:ext cx="698060" cy="407470"/>
                  </a:xfrm>
                  <a:custGeom>
                    <a:avLst/>
                    <a:gdLst>
                      <a:gd name="connsiteX0" fmla="*/ 691835 w 698060"/>
                      <a:gd name="connsiteY0" fmla="*/ 407243 h 407470"/>
                      <a:gd name="connsiteX1" fmla="*/ 688795 w 698060"/>
                      <a:gd name="connsiteY1" fmla="*/ 407243 h 407470"/>
                      <a:gd name="connsiteX2" fmla="*/ 3146 w 698060"/>
                      <a:gd name="connsiteY2" fmla="*/ 11462 h 407470"/>
                      <a:gd name="connsiteX3" fmla="*/ 781 w 698060"/>
                      <a:gd name="connsiteY3" fmla="*/ 3016 h 407470"/>
                      <a:gd name="connsiteX4" fmla="*/ 9227 w 698060"/>
                      <a:gd name="connsiteY4" fmla="*/ 820 h 407470"/>
                      <a:gd name="connsiteX5" fmla="*/ 695045 w 698060"/>
                      <a:gd name="connsiteY5" fmla="*/ 396601 h 407470"/>
                      <a:gd name="connsiteX6" fmla="*/ 697241 w 698060"/>
                      <a:gd name="connsiteY6" fmla="*/ 405047 h 407470"/>
                      <a:gd name="connsiteX7" fmla="*/ 691835 w 698060"/>
                      <a:gd name="connsiteY7" fmla="*/ 407243 h 407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8060" h="407470">
                        <a:moveTo>
                          <a:pt x="691835" y="407243"/>
                        </a:moveTo>
                        <a:cubicBezTo>
                          <a:pt x="690839" y="407547"/>
                          <a:pt x="689791" y="407547"/>
                          <a:pt x="688795" y="407243"/>
                        </a:cubicBezTo>
                        <a:lnTo>
                          <a:pt x="3146" y="11462"/>
                        </a:lnTo>
                        <a:cubicBezTo>
                          <a:pt x="190" y="9772"/>
                          <a:pt x="-875" y="6005"/>
                          <a:pt x="781" y="3016"/>
                        </a:cubicBezTo>
                        <a:cubicBezTo>
                          <a:pt x="2538" y="110"/>
                          <a:pt x="6288" y="-853"/>
                          <a:pt x="9227" y="820"/>
                        </a:cubicBezTo>
                        <a:lnTo>
                          <a:pt x="695045" y="396601"/>
                        </a:lnTo>
                        <a:cubicBezTo>
                          <a:pt x="697950" y="398357"/>
                          <a:pt x="698913" y="402107"/>
                          <a:pt x="697241" y="405047"/>
                        </a:cubicBezTo>
                        <a:cubicBezTo>
                          <a:pt x="695923" y="406651"/>
                          <a:pt x="693896" y="407479"/>
                          <a:pt x="691835" y="407243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99" name="Forma Livre: Forma 4298">
                    <a:extLst>
                      <a:ext uri="{FF2B5EF4-FFF2-40B4-BE49-F238E27FC236}">
                        <a16:creationId xmlns:a16="http://schemas.microsoft.com/office/drawing/2014/main" id="{936791B9-02E4-F70E-FBC9-1320CEEF5772}"/>
                      </a:ext>
                    </a:extLst>
                  </p:cNvPr>
                  <p:cNvSpPr/>
                  <p:nvPr/>
                </p:nvSpPr>
                <p:spPr>
                  <a:xfrm>
                    <a:off x="15134873" y="3892043"/>
                    <a:ext cx="698113" cy="408217"/>
                  </a:xfrm>
                  <a:custGeom>
                    <a:avLst/>
                    <a:gdLst>
                      <a:gd name="connsiteX0" fmla="*/ 691888 w 698113"/>
                      <a:gd name="connsiteY0" fmla="*/ 408217 h 408217"/>
                      <a:gd name="connsiteX1" fmla="*/ 688848 w 698113"/>
                      <a:gd name="connsiteY1" fmla="*/ 407373 h 408217"/>
                      <a:gd name="connsiteX2" fmla="*/ 3199 w 698113"/>
                      <a:gd name="connsiteY2" fmla="*/ 11423 h 408217"/>
                      <a:gd name="connsiteX3" fmla="*/ 665 w 698113"/>
                      <a:gd name="connsiteY3" fmla="*/ 3450 h 408217"/>
                      <a:gd name="connsiteX4" fmla="*/ 834 w 698113"/>
                      <a:gd name="connsiteY4" fmla="*/ 3146 h 408217"/>
                      <a:gd name="connsiteX5" fmla="*/ 9280 w 698113"/>
                      <a:gd name="connsiteY5" fmla="*/ 781 h 408217"/>
                      <a:gd name="connsiteX6" fmla="*/ 695098 w 698113"/>
                      <a:gd name="connsiteY6" fmla="*/ 396731 h 408217"/>
                      <a:gd name="connsiteX7" fmla="*/ 697294 w 698113"/>
                      <a:gd name="connsiteY7" fmla="*/ 405177 h 408217"/>
                      <a:gd name="connsiteX8" fmla="*/ 691888 w 698113"/>
                      <a:gd name="connsiteY8" fmla="*/ 408217 h 40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113" h="408217">
                        <a:moveTo>
                          <a:pt x="691888" y="408217"/>
                        </a:moveTo>
                        <a:cubicBezTo>
                          <a:pt x="690824" y="408167"/>
                          <a:pt x="689776" y="407880"/>
                          <a:pt x="688848" y="407373"/>
                        </a:cubicBezTo>
                        <a:lnTo>
                          <a:pt x="3199" y="11423"/>
                        </a:lnTo>
                        <a:cubicBezTo>
                          <a:pt x="293" y="9920"/>
                          <a:pt x="-839" y="6355"/>
                          <a:pt x="665" y="3450"/>
                        </a:cubicBezTo>
                        <a:cubicBezTo>
                          <a:pt x="716" y="3348"/>
                          <a:pt x="766" y="3247"/>
                          <a:pt x="834" y="3146"/>
                        </a:cubicBezTo>
                        <a:cubicBezTo>
                          <a:pt x="2523" y="190"/>
                          <a:pt x="6290" y="-875"/>
                          <a:pt x="9280" y="781"/>
                        </a:cubicBezTo>
                        <a:lnTo>
                          <a:pt x="695098" y="396731"/>
                        </a:lnTo>
                        <a:cubicBezTo>
                          <a:pt x="698003" y="398488"/>
                          <a:pt x="698966" y="402238"/>
                          <a:pt x="697294" y="405177"/>
                        </a:cubicBezTo>
                        <a:cubicBezTo>
                          <a:pt x="696128" y="407052"/>
                          <a:pt x="694084" y="408200"/>
                          <a:pt x="691888" y="40821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0" name="Forma Livre: Forma 4299">
                    <a:extLst>
                      <a:ext uri="{FF2B5EF4-FFF2-40B4-BE49-F238E27FC236}">
                        <a16:creationId xmlns:a16="http://schemas.microsoft.com/office/drawing/2014/main" id="{8B13235E-44CF-CC63-053D-E4403F299012}"/>
                      </a:ext>
                    </a:extLst>
                  </p:cNvPr>
                  <p:cNvSpPr/>
                  <p:nvPr/>
                </p:nvSpPr>
                <p:spPr>
                  <a:xfrm>
                    <a:off x="15134873" y="4017382"/>
                    <a:ext cx="698113" cy="408217"/>
                  </a:xfrm>
                  <a:custGeom>
                    <a:avLst/>
                    <a:gdLst>
                      <a:gd name="connsiteX0" fmla="*/ 691888 w 698113"/>
                      <a:gd name="connsiteY0" fmla="*/ 408217 h 408217"/>
                      <a:gd name="connsiteX1" fmla="*/ 688848 w 698113"/>
                      <a:gd name="connsiteY1" fmla="*/ 407373 h 408217"/>
                      <a:gd name="connsiteX2" fmla="*/ 3199 w 698113"/>
                      <a:gd name="connsiteY2" fmla="*/ 11423 h 408217"/>
                      <a:gd name="connsiteX3" fmla="*/ 665 w 698113"/>
                      <a:gd name="connsiteY3" fmla="*/ 3450 h 408217"/>
                      <a:gd name="connsiteX4" fmla="*/ 834 w 698113"/>
                      <a:gd name="connsiteY4" fmla="*/ 3146 h 408217"/>
                      <a:gd name="connsiteX5" fmla="*/ 9280 w 698113"/>
                      <a:gd name="connsiteY5" fmla="*/ 781 h 408217"/>
                      <a:gd name="connsiteX6" fmla="*/ 695098 w 698113"/>
                      <a:gd name="connsiteY6" fmla="*/ 396731 h 408217"/>
                      <a:gd name="connsiteX7" fmla="*/ 697294 w 698113"/>
                      <a:gd name="connsiteY7" fmla="*/ 405177 h 408217"/>
                      <a:gd name="connsiteX8" fmla="*/ 691888 w 698113"/>
                      <a:gd name="connsiteY8" fmla="*/ 408217 h 40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113" h="408217">
                        <a:moveTo>
                          <a:pt x="691888" y="408217"/>
                        </a:moveTo>
                        <a:cubicBezTo>
                          <a:pt x="690824" y="408167"/>
                          <a:pt x="689776" y="407880"/>
                          <a:pt x="688848" y="407373"/>
                        </a:cubicBezTo>
                        <a:lnTo>
                          <a:pt x="3199" y="11423"/>
                        </a:lnTo>
                        <a:cubicBezTo>
                          <a:pt x="293" y="9920"/>
                          <a:pt x="-839" y="6355"/>
                          <a:pt x="665" y="3450"/>
                        </a:cubicBezTo>
                        <a:cubicBezTo>
                          <a:pt x="716" y="3348"/>
                          <a:pt x="766" y="3247"/>
                          <a:pt x="834" y="3146"/>
                        </a:cubicBezTo>
                        <a:cubicBezTo>
                          <a:pt x="2523" y="190"/>
                          <a:pt x="6290" y="-875"/>
                          <a:pt x="9280" y="781"/>
                        </a:cubicBezTo>
                        <a:lnTo>
                          <a:pt x="695098" y="396731"/>
                        </a:lnTo>
                        <a:cubicBezTo>
                          <a:pt x="698003" y="398488"/>
                          <a:pt x="698966" y="402238"/>
                          <a:pt x="697294" y="405177"/>
                        </a:cubicBezTo>
                        <a:cubicBezTo>
                          <a:pt x="696128" y="407052"/>
                          <a:pt x="694084" y="408200"/>
                          <a:pt x="691888" y="40821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1" name="Forma Livre: Forma 4300">
                    <a:extLst>
                      <a:ext uri="{FF2B5EF4-FFF2-40B4-BE49-F238E27FC236}">
                        <a16:creationId xmlns:a16="http://schemas.microsoft.com/office/drawing/2014/main" id="{42C06B96-2A35-2BC9-F2B0-C78A43B12C23}"/>
                      </a:ext>
                    </a:extLst>
                  </p:cNvPr>
                  <p:cNvSpPr/>
                  <p:nvPr/>
                </p:nvSpPr>
                <p:spPr>
                  <a:xfrm>
                    <a:off x="15134865" y="4061432"/>
                    <a:ext cx="698094" cy="408088"/>
                  </a:xfrm>
                  <a:custGeom>
                    <a:avLst/>
                    <a:gdLst>
                      <a:gd name="connsiteX0" fmla="*/ 691896 w 698094"/>
                      <a:gd name="connsiteY0" fmla="*/ 407411 h 408088"/>
                      <a:gd name="connsiteX1" fmla="*/ 688855 w 698094"/>
                      <a:gd name="connsiteY1" fmla="*/ 407411 h 408088"/>
                      <a:gd name="connsiteX2" fmla="*/ 3206 w 698094"/>
                      <a:gd name="connsiteY2" fmla="*/ 11461 h 408088"/>
                      <a:gd name="connsiteX3" fmla="*/ 723 w 698094"/>
                      <a:gd name="connsiteY3" fmla="*/ 3235 h 408088"/>
                      <a:gd name="connsiteX4" fmla="*/ 841 w 698094"/>
                      <a:gd name="connsiteY4" fmla="*/ 3015 h 408088"/>
                      <a:gd name="connsiteX5" fmla="*/ 9287 w 698094"/>
                      <a:gd name="connsiteY5" fmla="*/ 820 h 408088"/>
                      <a:gd name="connsiteX6" fmla="*/ 695105 w 698094"/>
                      <a:gd name="connsiteY6" fmla="*/ 396769 h 408088"/>
                      <a:gd name="connsiteX7" fmla="*/ 697251 w 698094"/>
                      <a:gd name="connsiteY7" fmla="*/ 405097 h 408088"/>
                      <a:gd name="connsiteX8" fmla="*/ 691896 w 698094"/>
                      <a:gd name="connsiteY8" fmla="*/ 408087 h 408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094" h="408088">
                        <a:moveTo>
                          <a:pt x="691896" y="407411"/>
                        </a:moveTo>
                        <a:cubicBezTo>
                          <a:pt x="690899" y="407648"/>
                          <a:pt x="689852" y="407648"/>
                          <a:pt x="688855" y="407411"/>
                        </a:cubicBezTo>
                        <a:lnTo>
                          <a:pt x="3206" y="11461"/>
                        </a:lnTo>
                        <a:cubicBezTo>
                          <a:pt x="250" y="9874"/>
                          <a:pt x="-865" y="6191"/>
                          <a:pt x="723" y="3235"/>
                        </a:cubicBezTo>
                        <a:cubicBezTo>
                          <a:pt x="757" y="3151"/>
                          <a:pt x="808" y="3083"/>
                          <a:pt x="841" y="3015"/>
                        </a:cubicBezTo>
                        <a:cubicBezTo>
                          <a:pt x="2598" y="110"/>
                          <a:pt x="6348" y="-853"/>
                          <a:pt x="9287" y="820"/>
                        </a:cubicBezTo>
                        <a:lnTo>
                          <a:pt x="695105" y="396769"/>
                        </a:lnTo>
                        <a:cubicBezTo>
                          <a:pt x="697994" y="398476"/>
                          <a:pt x="698956" y="402209"/>
                          <a:pt x="697251" y="405097"/>
                        </a:cubicBezTo>
                        <a:cubicBezTo>
                          <a:pt x="696136" y="406989"/>
                          <a:pt x="694092" y="408138"/>
                          <a:pt x="691896" y="408087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2" name="Forma Livre: Forma 4301">
                    <a:extLst>
                      <a:ext uri="{FF2B5EF4-FFF2-40B4-BE49-F238E27FC236}">
                        <a16:creationId xmlns:a16="http://schemas.microsoft.com/office/drawing/2014/main" id="{FCEAD2AB-33B8-BC9C-A943-2A1064FB2B28}"/>
                      </a:ext>
                    </a:extLst>
                  </p:cNvPr>
                  <p:cNvSpPr/>
                  <p:nvPr/>
                </p:nvSpPr>
                <p:spPr>
                  <a:xfrm>
                    <a:off x="13897349" y="2336220"/>
                    <a:ext cx="1963533" cy="1246972"/>
                  </a:xfrm>
                  <a:custGeom>
                    <a:avLst/>
                    <a:gdLst>
                      <a:gd name="connsiteX0" fmla="*/ 1963534 w 1963533"/>
                      <a:gd name="connsiteY0" fmla="*/ 1133626 h 1246972"/>
                      <a:gd name="connsiteX1" fmla="*/ 0 w 1963533"/>
                      <a:gd name="connsiteY1" fmla="*/ 0 h 1246972"/>
                      <a:gd name="connsiteX2" fmla="*/ 0 w 1963533"/>
                      <a:gd name="connsiteY2" fmla="*/ 113346 h 1246972"/>
                      <a:gd name="connsiteX3" fmla="*/ 1963534 w 1963533"/>
                      <a:gd name="connsiteY3" fmla="*/ 1246972 h 1246972"/>
                      <a:gd name="connsiteX4" fmla="*/ 1963534 w 1963533"/>
                      <a:gd name="connsiteY4" fmla="*/ 1133626 h 1246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3533" h="1246972">
                        <a:moveTo>
                          <a:pt x="1963534" y="113362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1963534" y="1246972"/>
                        </a:lnTo>
                        <a:lnTo>
                          <a:pt x="1963534" y="1133626"/>
                        </a:ln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3" name="Forma Livre: Forma 4302">
                    <a:extLst>
                      <a:ext uri="{FF2B5EF4-FFF2-40B4-BE49-F238E27FC236}">
                        <a16:creationId xmlns:a16="http://schemas.microsoft.com/office/drawing/2014/main" id="{30D4CFEA-E280-9CEA-018D-BD1AC4B3037D}"/>
                      </a:ext>
                    </a:extLst>
                  </p:cNvPr>
                  <p:cNvSpPr/>
                  <p:nvPr/>
                </p:nvSpPr>
                <p:spPr>
                  <a:xfrm>
                    <a:off x="13897349" y="2336220"/>
                    <a:ext cx="1963533" cy="1246972"/>
                  </a:xfrm>
                  <a:custGeom>
                    <a:avLst/>
                    <a:gdLst>
                      <a:gd name="connsiteX0" fmla="*/ 1963534 w 1963533"/>
                      <a:gd name="connsiteY0" fmla="*/ 1133626 h 1246972"/>
                      <a:gd name="connsiteX1" fmla="*/ 0 w 1963533"/>
                      <a:gd name="connsiteY1" fmla="*/ 0 h 1246972"/>
                      <a:gd name="connsiteX2" fmla="*/ 0 w 1963533"/>
                      <a:gd name="connsiteY2" fmla="*/ 113346 h 1246972"/>
                      <a:gd name="connsiteX3" fmla="*/ 1963534 w 1963533"/>
                      <a:gd name="connsiteY3" fmla="*/ 1246972 h 1246972"/>
                      <a:gd name="connsiteX4" fmla="*/ 1963534 w 1963533"/>
                      <a:gd name="connsiteY4" fmla="*/ 1133626 h 1246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3533" h="1246972">
                        <a:moveTo>
                          <a:pt x="1963534" y="1133626"/>
                        </a:moveTo>
                        <a:lnTo>
                          <a:pt x="0" y="0"/>
                        </a:lnTo>
                        <a:lnTo>
                          <a:pt x="0" y="113346"/>
                        </a:lnTo>
                        <a:lnTo>
                          <a:pt x="1963534" y="1246972"/>
                        </a:lnTo>
                        <a:lnTo>
                          <a:pt x="1963534" y="1133626"/>
                        </a:lnTo>
                        <a:close/>
                      </a:path>
                    </a:pathLst>
                  </a:custGeom>
                  <a:solidFill>
                    <a:srgbClr val="FFFFFF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4" name="Forma Livre: Forma 4303">
                    <a:extLst>
                      <a:ext uri="{FF2B5EF4-FFF2-40B4-BE49-F238E27FC236}">
                        <a16:creationId xmlns:a16="http://schemas.microsoft.com/office/drawing/2014/main" id="{868B0D54-5DA2-451D-C6AD-4F8B900E0978}"/>
                      </a:ext>
                    </a:extLst>
                  </p:cNvPr>
                  <p:cNvSpPr/>
                  <p:nvPr/>
                </p:nvSpPr>
                <p:spPr>
                  <a:xfrm>
                    <a:off x="13930193" y="2549826"/>
                    <a:ext cx="945350" cy="550766"/>
                  </a:xfrm>
                  <a:custGeom>
                    <a:avLst/>
                    <a:gdLst>
                      <a:gd name="connsiteX0" fmla="*/ 938788 w 945350"/>
                      <a:gd name="connsiteY0" fmla="*/ 550760 h 550766"/>
                      <a:gd name="connsiteX1" fmla="*/ 935579 w 945350"/>
                      <a:gd name="connsiteY1" fmla="*/ 549916 h 550766"/>
                      <a:gd name="connsiteX2" fmla="*/ 3981 w 945350"/>
                      <a:gd name="connsiteY2" fmla="*/ 12072 h 550766"/>
                      <a:gd name="connsiteX3" fmla="*/ 434 w 945350"/>
                      <a:gd name="connsiteY3" fmla="*/ 3981 h 550766"/>
                      <a:gd name="connsiteX4" fmla="*/ 8525 w 945350"/>
                      <a:gd name="connsiteY4" fmla="*/ 434 h 550766"/>
                      <a:gd name="connsiteX5" fmla="*/ 10231 w 945350"/>
                      <a:gd name="connsiteY5" fmla="*/ 1431 h 550766"/>
                      <a:gd name="connsiteX6" fmla="*/ 942335 w 945350"/>
                      <a:gd name="connsiteY6" fmla="*/ 539274 h 550766"/>
                      <a:gd name="connsiteX7" fmla="*/ 944531 w 945350"/>
                      <a:gd name="connsiteY7" fmla="*/ 547720 h 550766"/>
                      <a:gd name="connsiteX8" fmla="*/ 938788 w 945350"/>
                      <a:gd name="connsiteY8" fmla="*/ 550760 h 550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350" h="550766">
                        <a:moveTo>
                          <a:pt x="938788" y="550760"/>
                        </a:moveTo>
                        <a:cubicBezTo>
                          <a:pt x="937673" y="550744"/>
                          <a:pt x="936558" y="550457"/>
                          <a:pt x="935579" y="549916"/>
                        </a:cubicBezTo>
                        <a:lnTo>
                          <a:pt x="3981" y="12072"/>
                        </a:lnTo>
                        <a:cubicBezTo>
                          <a:pt x="772" y="10823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5" y="1008"/>
                          <a:pt x="10231" y="1431"/>
                        </a:cubicBezTo>
                        <a:lnTo>
                          <a:pt x="942335" y="539274"/>
                        </a:lnTo>
                        <a:cubicBezTo>
                          <a:pt x="945241" y="541031"/>
                          <a:pt x="946204" y="544781"/>
                          <a:pt x="944531" y="547720"/>
                        </a:cubicBezTo>
                        <a:cubicBezTo>
                          <a:pt x="943315" y="549696"/>
                          <a:pt x="941119" y="550862"/>
                          <a:pt x="938788" y="550760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5" name="Forma Livre: Forma 4304">
                    <a:extLst>
                      <a:ext uri="{FF2B5EF4-FFF2-40B4-BE49-F238E27FC236}">
                        <a16:creationId xmlns:a16="http://schemas.microsoft.com/office/drawing/2014/main" id="{D9E6261B-4B2C-9E92-21E9-8B5DC6591599}"/>
                      </a:ext>
                    </a:extLst>
                  </p:cNvPr>
                  <p:cNvSpPr/>
                  <p:nvPr/>
                </p:nvSpPr>
                <p:spPr>
                  <a:xfrm>
                    <a:off x="13930193" y="2616211"/>
                    <a:ext cx="1890417" cy="1096720"/>
                  </a:xfrm>
                  <a:custGeom>
                    <a:avLst/>
                    <a:gdLst>
                      <a:gd name="connsiteX0" fmla="*/ 1884237 w 1890417"/>
                      <a:gd name="connsiteY0" fmla="*/ 1096543 h 1096720"/>
                      <a:gd name="connsiteX1" fmla="*/ 1881196 w 1890417"/>
                      <a:gd name="connsiteY1" fmla="*/ 1096543 h 1096720"/>
                      <a:gd name="connsiteX2" fmla="*/ 3981 w 1890417"/>
                      <a:gd name="connsiteY2" fmla="*/ 12072 h 1096720"/>
                      <a:gd name="connsiteX3" fmla="*/ 434 w 1890417"/>
                      <a:gd name="connsiteY3" fmla="*/ 3981 h 1096720"/>
                      <a:gd name="connsiteX4" fmla="*/ 8525 w 1890417"/>
                      <a:gd name="connsiteY4" fmla="*/ 434 h 1096720"/>
                      <a:gd name="connsiteX5" fmla="*/ 10231 w 1890417"/>
                      <a:gd name="connsiteY5" fmla="*/ 1431 h 1096720"/>
                      <a:gd name="connsiteX6" fmla="*/ 1887278 w 1890417"/>
                      <a:gd name="connsiteY6" fmla="*/ 1085225 h 1096720"/>
                      <a:gd name="connsiteX7" fmla="*/ 1889794 w 1890417"/>
                      <a:gd name="connsiteY7" fmla="*/ 1092945 h 1096720"/>
                      <a:gd name="connsiteX8" fmla="*/ 1889474 w 1890417"/>
                      <a:gd name="connsiteY8" fmla="*/ 1093502 h 1096720"/>
                      <a:gd name="connsiteX9" fmla="*/ 1884237 w 1890417"/>
                      <a:gd name="connsiteY9" fmla="*/ 1096543 h 1096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0417" h="1096720">
                        <a:moveTo>
                          <a:pt x="1884237" y="1096543"/>
                        </a:moveTo>
                        <a:cubicBezTo>
                          <a:pt x="1883240" y="1096779"/>
                          <a:pt x="1882193" y="1096779"/>
                          <a:pt x="1881196" y="1096543"/>
                        </a:cubicBezTo>
                        <a:lnTo>
                          <a:pt x="3981" y="12072"/>
                        </a:lnTo>
                        <a:cubicBezTo>
                          <a:pt x="772" y="10823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5" y="1008"/>
                          <a:pt x="10231" y="1431"/>
                        </a:cubicBezTo>
                        <a:lnTo>
                          <a:pt x="1887278" y="1085225"/>
                        </a:lnTo>
                        <a:cubicBezTo>
                          <a:pt x="1890098" y="1086661"/>
                          <a:pt x="1891230" y="1090124"/>
                          <a:pt x="1889794" y="1092945"/>
                        </a:cubicBezTo>
                        <a:cubicBezTo>
                          <a:pt x="1889693" y="1093131"/>
                          <a:pt x="1889592" y="1093317"/>
                          <a:pt x="1889474" y="1093502"/>
                        </a:cubicBezTo>
                        <a:cubicBezTo>
                          <a:pt x="1888477" y="1095462"/>
                          <a:pt x="1886433" y="1096644"/>
                          <a:pt x="1884237" y="1096543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6" name="Forma Livre: Forma 4305">
                    <a:extLst>
                      <a:ext uri="{FF2B5EF4-FFF2-40B4-BE49-F238E27FC236}">
                        <a16:creationId xmlns:a16="http://schemas.microsoft.com/office/drawing/2014/main" id="{54BE3A01-A67C-1BB3-77FD-E357828B23BE}"/>
                      </a:ext>
                    </a:extLst>
                  </p:cNvPr>
                  <p:cNvSpPr/>
                  <p:nvPr/>
                </p:nvSpPr>
                <p:spPr>
                  <a:xfrm>
                    <a:off x="13931159" y="2679323"/>
                    <a:ext cx="1889451" cy="1095938"/>
                  </a:xfrm>
                  <a:custGeom>
                    <a:avLst/>
                    <a:gdLst>
                      <a:gd name="connsiteX0" fmla="*/ 1883271 w 1889451"/>
                      <a:gd name="connsiteY0" fmla="*/ 1095932 h 1095938"/>
                      <a:gd name="connsiteX1" fmla="*/ 1880230 w 1889451"/>
                      <a:gd name="connsiteY1" fmla="*/ 1095088 h 1095938"/>
                      <a:gd name="connsiteX2" fmla="*/ 3016 w 1889451"/>
                      <a:gd name="connsiteY2" fmla="*/ 11462 h 1095938"/>
                      <a:gd name="connsiteX3" fmla="*/ 820 w 1889451"/>
                      <a:gd name="connsiteY3" fmla="*/ 3016 h 1095938"/>
                      <a:gd name="connsiteX4" fmla="*/ 9266 w 1889451"/>
                      <a:gd name="connsiteY4" fmla="*/ 820 h 1095938"/>
                      <a:gd name="connsiteX5" fmla="*/ 1886312 w 1889451"/>
                      <a:gd name="connsiteY5" fmla="*/ 1084615 h 1095938"/>
                      <a:gd name="connsiteX6" fmla="*/ 1888828 w 1889451"/>
                      <a:gd name="connsiteY6" fmla="*/ 1092334 h 1095938"/>
                      <a:gd name="connsiteX7" fmla="*/ 1888508 w 1889451"/>
                      <a:gd name="connsiteY7" fmla="*/ 1092892 h 1095938"/>
                      <a:gd name="connsiteX8" fmla="*/ 1883271 w 1889451"/>
                      <a:gd name="connsiteY8" fmla="*/ 1095932 h 109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89451" h="1095938">
                        <a:moveTo>
                          <a:pt x="1883271" y="1095932"/>
                        </a:moveTo>
                        <a:cubicBezTo>
                          <a:pt x="1882190" y="1095966"/>
                          <a:pt x="1881126" y="1095679"/>
                          <a:pt x="1880230" y="1095088"/>
                        </a:cubicBezTo>
                        <a:lnTo>
                          <a:pt x="3016" y="11462"/>
                        </a:lnTo>
                        <a:cubicBezTo>
                          <a:pt x="110" y="9705"/>
                          <a:pt x="-853" y="5955"/>
                          <a:pt x="820" y="3016"/>
                        </a:cubicBezTo>
                        <a:cubicBezTo>
                          <a:pt x="2576" y="110"/>
                          <a:pt x="6326" y="-853"/>
                          <a:pt x="9266" y="820"/>
                        </a:cubicBezTo>
                        <a:lnTo>
                          <a:pt x="1886312" y="1084615"/>
                        </a:lnTo>
                        <a:cubicBezTo>
                          <a:pt x="1889133" y="1086050"/>
                          <a:pt x="1890265" y="1089513"/>
                          <a:pt x="1888828" y="1092334"/>
                        </a:cubicBezTo>
                        <a:cubicBezTo>
                          <a:pt x="1888727" y="1092520"/>
                          <a:pt x="1888626" y="1092706"/>
                          <a:pt x="1888508" y="1092892"/>
                        </a:cubicBezTo>
                        <a:cubicBezTo>
                          <a:pt x="1887511" y="1094851"/>
                          <a:pt x="1885467" y="1096033"/>
                          <a:pt x="1883271" y="1095932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7" name="Forma Livre: Forma 4306">
                    <a:extLst>
                      <a:ext uri="{FF2B5EF4-FFF2-40B4-BE49-F238E27FC236}">
                        <a16:creationId xmlns:a16="http://schemas.microsoft.com/office/drawing/2014/main" id="{790854FC-D410-7C6F-93A7-82E6B9838710}"/>
                      </a:ext>
                    </a:extLst>
                  </p:cNvPr>
                  <p:cNvSpPr/>
                  <p:nvPr/>
                </p:nvSpPr>
                <p:spPr>
                  <a:xfrm>
                    <a:off x="13930193" y="2113501"/>
                    <a:ext cx="945350" cy="550953"/>
                  </a:xfrm>
                  <a:custGeom>
                    <a:avLst/>
                    <a:gdLst>
                      <a:gd name="connsiteX0" fmla="*/ 938788 w 945350"/>
                      <a:gd name="connsiteY0" fmla="*/ 550763 h 550953"/>
                      <a:gd name="connsiteX1" fmla="*/ 935579 w 945350"/>
                      <a:gd name="connsiteY1" fmla="*/ 550763 h 550953"/>
                      <a:gd name="connsiteX2" fmla="*/ 3981 w 945350"/>
                      <a:gd name="connsiteY2" fmla="*/ 12075 h 550953"/>
                      <a:gd name="connsiteX3" fmla="*/ 434 w 945350"/>
                      <a:gd name="connsiteY3" fmla="*/ 3982 h 550953"/>
                      <a:gd name="connsiteX4" fmla="*/ 8525 w 945350"/>
                      <a:gd name="connsiteY4" fmla="*/ 428 h 550953"/>
                      <a:gd name="connsiteX5" fmla="*/ 10231 w 945350"/>
                      <a:gd name="connsiteY5" fmla="*/ 1433 h 550953"/>
                      <a:gd name="connsiteX6" fmla="*/ 942335 w 945350"/>
                      <a:gd name="connsiteY6" fmla="*/ 539277 h 550953"/>
                      <a:gd name="connsiteX7" fmla="*/ 944531 w 945350"/>
                      <a:gd name="connsiteY7" fmla="*/ 547723 h 550953"/>
                      <a:gd name="connsiteX8" fmla="*/ 938788 w 945350"/>
                      <a:gd name="connsiteY8" fmla="*/ 550763 h 550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350" h="550953">
                        <a:moveTo>
                          <a:pt x="938788" y="550763"/>
                        </a:moveTo>
                        <a:cubicBezTo>
                          <a:pt x="937741" y="551017"/>
                          <a:pt x="936626" y="551017"/>
                          <a:pt x="935579" y="550763"/>
                        </a:cubicBezTo>
                        <a:lnTo>
                          <a:pt x="3981" y="12075"/>
                        </a:lnTo>
                        <a:cubicBezTo>
                          <a:pt x="772" y="10822"/>
                          <a:pt x="-833" y="7199"/>
                          <a:pt x="434" y="3982"/>
                        </a:cubicBezTo>
                        <a:cubicBezTo>
                          <a:pt x="1684" y="766"/>
                          <a:pt x="5299" y="-825"/>
                          <a:pt x="8525" y="428"/>
                        </a:cubicBezTo>
                        <a:cubicBezTo>
                          <a:pt x="9133" y="670"/>
                          <a:pt x="9725" y="1009"/>
                          <a:pt x="10231" y="1433"/>
                        </a:cubicBezTo>
                        <a:lnTo>
                          <a:pt x="942335" y="539277"/>
                        </a:lnTo>
                        <a:cubicBezTo>
                          <a:pt x="945241" y="541034"/>
                          <a:pt x="946204" y="544784"/>
                          <a:pt x="944531" y="547723"/>
                        </a:cubicBezTo>
                        <a:cubicBezTo>
                          <a:pt x="943315" y="549699"/>
                          <a:pt x="941119" y="550865"/>
                          <a:pt x="938788" y="550763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8" name="Forma Livre: Forma 4307">
                    <a:extLst>
                      <a:ext uri="{FF2B5EF4-FFF2-40B4-BE49-F238E27FC236}">
                        <a16:creationId xmlns:a16="http://schemas.microsoft.com/office/drawing/2014/main" id="{F6ED7ED4-462B-0051-198C-5718B65DC65A}"/>
                      </a:ext>
                    </a:extLst>
                  </p:cNvPr>
                  <p:cNvSpPr/>
                  <p:nvPr/>
                </p:nvSpPr>
                <p:spPr>
                  <a:xfrm>
                    <a:off x="13930193" y="2179889"/>
                    <a:ext cx="1890417" cy="1097227"/>
                  </a:xfrm>
                  <a:custGeom>
                    <a:avLst/>
                    <a:gdLst>
                      <a:gd name="connsiteX0" fmla="*/ 1884237 w 1890417"/>
                      <a:gd name="connsiteY0" fmla="*/ 1097050 h 1097227"/>
                      <a:gd name="connsiteX1" fmla="*/ 1881196 w 1890417"/>
                      <a:gd name="connsiteY1" fmla="*/ 1097050 h 1097227"/>
                      <a:gd name="connsiteX2" fmla="*/ 3981 w 1890417"/>
                      <a:gd name="connsiteY2" fmla="*/ 12072 h 1097227"/>
                      <a:gd name="connsiteX3" fmla="*/ 434 w 1890417"/>
                      <a:gd name="connsiteY3" fmla="*/ 3981 h 1097227"/>
                      <a:gd name="connsiteX4" fmla="*/ 8525 w 1890417"/>
                      <a:gd name="connsiteY4" fmla="*/ 434 h 1097227"/>
                      <a:gd name="connsiteX5" fmla="*/ 10231 w 1890417"/>
                      <a:gd name="connsiteY5" fmla="*/ 1431 h 1097227"/>
                      <a:gd name="connsiteX6" fmla="*/ 1887278 w 1890417"/>
                      <a:gd name="connsiteY6" fmla="*/ 1085225 h 1097227"/>
                      <a:gd name="connsiteX7" fmla="*/ 1889794 w 1890417"/>
                      <a:gd name="connsiteY7" fmla="*/ 1092945 h 1097227"/>
                      <a:gd name="connsiteX8" fmla="*/ 1889474 w 1890417"/>
                      <a:gd name="connsiteY8" fmla="*/ 1093502 h 1097227"/>
                      <a:gd name="connsiteX9" fmla="*/ 1884237 w 1890417"/>
                      <a:gd name="connsiteY9" fmla="*/ 1097050 h 1097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0417" h="1097227">
                        <a:moveTo>
                          <a:pt x="1884237" y="1097050"/>
                        </a:moveTo>
                        <a:cubicBezTo>
                          <a:pt x="1883240" y="1097286"/>
                          <a:pt x="1882193" y="1097286"/>
                          <a:pt x="1881196" y="1097050"/>
                        </a:cubicBezTo>
                        <a:lnTo>
                          <a:pt x="3981" y="12072"/>
                        </a:lnTo>
                        <a:cubicBezTo>
                          <a:pt x="772" y="10823"/>
                          <a:pt x="-833" y="7191"/>
                          <a:pt x="434" y="3981"/>
                        </a:cubicBezTo>
                        <a:cubicBezTo>
                          <a:pt x="1684" y="772"/>
                          <a:pt x="5299" y="-833"/>
                          <a:pt x="8525" y="434"/>
                        </a:cubicBezTo>
                        <a:cubicBezTo>
                          <a:pt x="9133" y="670"/>
                          <a:pt x="9725" y="1008"/>
                          <a:pt x="10231" y="1431"/>
                        </a:cubicBezTo>
                        <a:lnTo>
                          <a:pt x="1887278" y="1085225"/>
                        </a:lnTo>
                        <a:cubicBezTo>
                          <a:pt x="1890098" y="1086661"/>
                          <a:pt x="1891230" y="1090124"/>
                          <a:pt x="1889794" y="1092945"/>
                        </a:cubicBezTo>
                        <a:cubicBezTo>
                          <a:pt x="1889693" y="1093131"/>
                          <a:pt x="1889592" y="1093317"/>
                          <a:pt x="1889474" y="1093502"/>
                        </a:cubicBezTo>
                        <a:cubicBezTo>
                          <a:pt x="1888629" y="1095665"/>
                          <a:pt x="1886551" y="1097067"/>
                          <a:pt x="1884237" y="1097050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09" name="Forma Livre: Forma 4308">
                    <a:extLst>
                      <a:ext uri="{FF2B5EF4-FFF2-40B4-BE49-F238E27FC236}">
                        <a16:creationId xmlns:a16="http://schemas.microsoft.com/office/drawing/2014/main" id="{9FC123A6-7262-7707-0BF5-1E7F34CFCE2D}"/>
                      </a:ext>
                    </a:extLst>
                  </p:cNvPr>
                  <p:cNvSpPr/>
                  <p:nvPr/>
                </p:nvSpPr>
                <p:spPr>
                  <a:xfrm>
                    <a:off x="13931159" y="2243001"/>
                    <a:ext cx="1889451" cy="1096160"/>
                  </a:xfrm>
                  <a:custGeom>
                    <a:avLst/>
                    <a:gdLst>
                      <a:gd name="connsiteX0" fmla="*/ 1883271 w 1889451"/>
                      <a:gd name="connsiteY0" fmla="*/ 1095932 h 1096160"/>
                      <a:gd name="connsiteX1" fmla="*/ 1880230 w 1889451"/>
                      <a:gd name="connsiteY1" fmla="*/ 1095932 h 1096160"/>
                      <a:gd name="connsiteX2" fmla="*/ 3016 w 1889451"/>
                      <a:gd name="connsiteY2" fmla="*/ 11462 h 1096160"/>
                      <a:gd name="connsiteX3" fmla="*/ 820 w 1889451"/>
                      <a:gd name="connsiteY3" fmla="*/ 3016 h 1096160"/>
                      <a:gd name="connsiteX4" fmla="*/ 9266 w 1889451"/>
                      <a:gd name="connsiteY4" fmla="*/ 820 h 1096160"/>
                      <a:gd name="connsiteX5" fmla="*/ 1886312 w 1889451"/>
                      <a:gd name="connsiteY5" fmla="*/ 1084615 h 1096160"/>
                      <a:gd name="connsiteX6" fmla="*/ 1888828 w 1889451"/>
                      <a:gd name="connsiteY6" fmla="*/ 1092334 h 1096160"/>
                      <a:gd name="connsiteX7" fmla="*/ 1888508 w 1889451"/>
                      <a:gd name="connsiteY7" fmla="*/ 1092892 h 1096160"/>
                      <a:gd name="connsiteX8" fmla="*/ 1883271 w 1889451"/>
                      <a:gd name="connsiteY8" fmla="*/ 1095932 h 1096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89451" h="1096160">
                        <a:moveTo>
                          <a:pt x="1883271" y="1095932"/>
                        </a:moveTo>
                        <a:cubicBezTo>
                          <a:pt x="1882274" y="1096236"/>
                          <a:pt x="1881227" y="1096236"/>
                          <a:pt x="1880230" y="1095932"/>
                        </a:cubicBezTo>
                        <a:lnTo>
                          <a:pt x="3016" y="11462"/>
                        </a:lnTo>
                        <a:cubicBezTo>
                          <a:pt x="110" y="9705"/>
                          <a:pt x="-853" y="5955"/>
                          <a:pt x="820" y="3016"/>
                        </a:cubicBezTo>
                        <a:cubicBezTo>
                          <a:pt x="2576" y="110"/>
                          <a:pt x="6326" y="-853"/>
                          <a:pt x="9266" y="820"/>
                        </a:cubicBezTo>
                        <a:lnTo>
                          <a:pt x="1886312" y="1084615"/>
                        </a:lnTo>
                        <a:cubicBezTo>
                          <a:pt x="1889133" y="1086050"/>
                          <a:pt x="1890265" y="1089513"/>
                          <a:pt x="1888828" y="1092334"/>
                        </a:cubicBezTo>
                        <a:cubicBezTo>
                          <a:pt x="1888727" y="1092520"/>
                          <a:pt x="1888626" y="1092706"/>
                          <a:pt x="1888508" y="1092892"/>
                        </a:cubicBezTo>
                        <a:cubicBezTo>
                          <a:pt x="1887511" y="1094851"/>
                          <a:pt x="1885467" y="1096033"/>
                          <a:pt x="1883271" y="1095932"/>
                        </a:cubicBez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</p:grpSp>
          <p:grpSp>
            <p:nvGrpSpPr>
              <p:cNvPr id="4249" name="Gráfico 1">
                <a:extLst>
                  <a:ext uri="{FF2B5EF4-FFF2-40B4-BE49-F238E27FC236}">
                    <a16:creationId xmlns:a16="http://schemas.microsoft.com/office/drawing/2014/main" id="{3E300AB4-D594-92EB-DE8E-6F234E436B53}"/>
                  </a:ext>
                </a:extLst>
              </p:cNvPr>
              <p:cNvGrpSpPr/>
              <p:nvPr/>
            </p:nvGrpSpPr>
            <p:grpSpPr>
              <a:xfrm>
                <a:off x="14253906" y="1282550"/>
                <a:ext cx="1319698" cy="1055698"/>
                <a:chOff x="14253906" y="1282550"/>
                <a:chExt cx="1319698" cy="1055698"/>
              </a:xfrm>
            </p:grpSpPr>
            <p:sp>
              <p:nvSpPr>
                <p:cNvPr id="4250" name="Forma Livre: Forma 4249">
                  <a:extLst>
                    <a:ext uri="{FF2B5EF4-FFF2-40B4-BE49-F238E27FC236}">
                      <a16:creationId xmlns:a16="http://schemas.microsoft.com/office/drawing/2014/main" id="{B7386C5C-94C7-B85E-4465-DB75D7CE4E5A}"/>
                    </a:ext>
                  </a:extLst>
                </p:cNvPr>
                <p:cNvSpPr/>
                <p:nvPr/>
              </p:nvSpPr>
              <p:spPr>
                <a:xfrm>
                  <a:off x="14268939" y="1282550"/>
                  <a:ext cx="1304664" cy="1042356"/>
                </a:xfrm>
                <a:custGeom>
                  <a:avLst/>
                  <a:gdLst>
                    <a:gd name="connsiteX0" fmla="*/ 711 w 1304664"/>
                    <a:gd name="connsiteY0" fmla="*/ 62106 h 1042356"/>
                    <a:gd name="connsiteX1" fmla="*/ 711 w 1304664"/>
                    <a:gd name="connsiteY1" fmla="*/ 246060 h 1042356"/>
                    <a:gd name="connsiteX2" fmla="*/ 72840 w 1304664"/>
                    <a:gd name="connsiteY2" fmla="*/ 370892 h 1042356"/>
                    <a:gd name="connsiteX3" fmla="*/ 428756 w 1304664"/>
                    <a:gd name="connsiteY3" fmla="*/ 576300 h 1042356"/>
                    <a:gd name="connsiteX4" fmla="*/ 466932 w 1304664"/>
                    <a:gd name="connsiteY4" fmla="*/ 628159 h 1042356"/>
                    <a:gd name="connsiteX5" fmla="*/ 494466 w 1304664"/>
                    <a:gd name="connsiteY5" fmla="*/ 673091 h 1042356"/>
                    <a:gd name="connsiteX6" fmla="*/ 625042 w 1304664"/>
                    <a:gd name="connsiteY6" fmla="*/ 750795 h 1042356"/>
                    <a:gd name="connsiteX7" fmla="*/ 667610 w 1304664"/>
                    <a:gd name="connsiteY7" fmla="*/ 760592 h 1042356"/>
                    <a:gd name="connsiteX8" fmla="*/ 684502 w 1304664"/>
                    <a:gd name="connsiteY8" fmla="*/ 762957 h 1042356"/>
                    <a:gd name="connsiteX9" fmla="*/ 800044 w 1304664"/>
                    <a:gd name="connsiteY9" fmla="*/ 791167 h 1042356"/>
                    <a:gd name="connsiteX10" fmla="*/ 1217277 w 1304664"/>
                    <a:gd name="connsiteY10" fmla="*/ 1031541 h 1042356"/>
                    <a:gd name="connsiteX11" fmla="*/ 1253596 w 1304664"/>
                    <a:gd name="connsiteY11" fmla="*/ 1042352 h 1042356"/>
                    <a:gd name="connsiteX12" fmla="*/ 1277920 w 1304664"/>
                    <a:gd name="connsiteY12" fmla="*/ 1036102 h 1042356"/>
                    <a:gd name="connsiteX13" fmla="*/ 1304440 w 1304664"/>
                    <a:gd name="connsiteY13" fmla="*/ 981203 h 1042356"/>
                    <a:gd name="connsiteX14" fmla="*/ 1304440 w 1304664"/>
                    <a:gd name="connsiteY14" fmla="*/ 797586 h 1042356"/>
                    <a:gd name="connsiteX15" fmla="*/ 1232312 w 1304664"/>
                    <a:gd name="connsiteY15" fmla="*/ 672754 h 1042356"/>
                    <a:gd name="connsiteX16" fmla="*/ 1092445 w 1304664"/>
                    <a:gd name="connsiteY16" fmla="*/ 592347 h 1042356"/>
                    <a:gd name="connsiteX17" fmla="*/ 1090418 w 1304664"/>
                    <a:gd name="connsiteY17" fmla="*/ 592347 h 1042356"/>
                    <a:gd name="connsiteX18" fmla="*/ 1071837 w 1304664"/>
                    <a:gd name="connsiteY18" fmla="*/ 598598 h 1042356"/>
                    <a:gd name="connsiteX19" fmla="*/ 1075722 w 1304664"/>
                    <a:gd name="connsiteY19" fmla="*/ 617686 h 1042356"/>
                    <a:gd name="connsiteX20" fmla="*/ 1077411 w 1304664"/>
                    <a:gd name="connsiteY20" fmla="*/ 618868 h 1042356"/>
                    <a:gd name="connsiteX21" fmla="*/ 1217277 w 1304664"/>
                    <a:gd name="connsiteY21" fmla="*/ 699781 h 1042356"/>
                    <a:gd name="connsiteX22" fmla="*/ 1274542 w 1304664"/>
                    <a:gd name="connsiteY22" fmla="*/ 798768 h 1042356"/>
                    <a:gd name="connsiteX23" fmla="*/ 1274542 w 1304664"/>
                    <a:gd name="connsiteY23" fmla="*/ 980865 h 1042356"/>
                    <a:gd name="connsiteX24" fmla="*/ 1257278 w 1304664"/>
                    <a:gd name="connsiteY24" fmla="*/ 1011997 h 1042356"/>
                    <a:gd name="connsiteX25" fmla="*/ 1232312 w 1304664"/>
                    <a:gd name="connsiteY25" fmla="*/ 1005358 h 1042356"/>
                    <a:gd name="connsiteX26" fmla="*/ 815753 w 1304664"/>
                    <a:gd name="connsiteY26" fmla="*/ 765153 h 1042356"/>
                    <a:gd name="connsiteX27" fmla="*/ 689232 w 1304664"/>
                    <a:gd name="connsiteY27" fmla="*/ 733396 h 1042356"/>
                    <a:gd name="connsiteX28" fmla="*/ 672340 w 1304664"/>
                    <a:gd name="connsiteY28" fmla="*/ 731031 h 1042356"/>
                    <a:gd name="connsiteX29" fmla="*/ 634501 w 1304664"/>
                    <a:gd name="connsiteY29" fmla="*/ 722247 h 1042356"/>
                    <a:gd name="connsiteX30" fmla="*/ 517439 w 1304664"/>
                    <a:gd name="connsiteY30" fmla="*/ 653328 h 1042356"/>
                    <a:gd name="connsiteX31" fmla="*/ 494297 w 1304664"/>
                    <a:gd name="connsiteY31" fmla="*/ 614814 h 1042356"/>
                    <a:gd name="connsiteX32" fmla="*/ 443621 w 1304664"/>
                    <a:gd name="connsiteY32" fmla="*/ 550455 h 1042356"/>
                    <a:gd name="connsiteX33" fmla="*/ 87705 w 1304664"/>
                    <a:gd name="connsiteY33" fmla="*/ 345048 h 1042356"/>
                    <a:gd name="connsiteX34" fmla="*/ 30610 w 1304664"/>
                    <a:gd name="connsiteY34" fmla="*/ 246060 h 1042356"/>
                    <a:gd name="connsiteX35" fmla="*/ 30610 w 1304664"/>
                    <a:gd name="connsiteY35" fmla="*/ 62106 h 1042356"/>
                    <a:gd name="connsiteX36" fmla="*/ 42097 w 1304664"/>
                    <a:gd name="connsiteY36" fmla="*/ 33389 h 1042356"/>
                    <a:gd name="connsiteX37" fmla="*/ 72840 w 1304664"/>
                    <a:gd name="connsiteY37" fmla="*/ 37781 h 1042356"/>
                    <a:gd name="connsiteX38" fmla="*/ 194125 w 1304664"/>
                    <a:gd name="connsiteY38" fmla="*/ 107883 h 1042356"/>
                    <a:gd name="connsiteX39" fmla="*/ 209328 w 1304664"/>
                    <a:gd name="connsiteY39" fmla="*/ 82207 h 1042356"/>
                    <a:gd name="connsiteX40" fmla="*/ 87705 w 1304664"/>
                    <a:gd name="connsiteY40" fmla="*/ 11936 h 1042356"/>
                    <a:gd name="connsiteX41" fmla="*/ 11927 w 1304664"/>
                    <a:gd name="connsiteY41" fmla="*/ 20068 h 1042356"/>
                    <a:gd name="connsiteX42" fmla="*/ 711 w 1304664"/>
                    <a:gd name="connsiteY42" fmla="*/ 62612 h 1042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304664" h="1042356">
                      <a:moveTo>
                        <a:pt x="711" y="62106"/>
                      </a:moveTo>
                      <a:lnTo>
                        <a:pt x="711" y="246060"/>
                      </a:lnTo>
                      <a:cubicBezTo>
                        <a:pt x="3177" y="296882"/>
                        <a:pt x="30036" y="343382"/>
                        <a:pt x="72840" y="370892"/>
                      </a:cubicBezTo>
                      <a:lnTo>
                        <a:pt x="428756" y="576300"/>
                      </a:lnTo>
                      <a:cubicBezTo>
                        <a:pt x="446189" y="589565"/>
                        <a:pt x="459449" y="607567"/>
                        <a:pt x="466932" y="628159"/>
                      </a:cubicBezTo>
                      <a:cubicBezTo>
                        <a:pt x="474095" y="644282"/>
                        <a:pt x="483351" y="659390"/>
                        <a:pt x="494466" y="673091"/>
                      </a:cubicBezTo>
                      <a:cubicBezTo>
                        <a:pt x="522169" y="704511"/>
                        <a:pt x="582474" y="737112"/>
                        <a:pt x="625042" y="750795"/>
                      </a:cubicBezTo>
                      <a:cubicBezTo>
                        <a:pt x="638910" y="755302"/>
                        <a:pt x="653167" y="758580"/>
                        <a:pt x="667610" y="760592"/>
                      </a:cubicBezTo>
                      <a:lnTo>
                        <a:pt x="684502" y="762957"/>
                      </a:lnTo>
                      <a:cubicBezTo>
                        <a:pt x="723354" y="768194"/>
                        <a:pt x="771665" y="774782"/>
                        <a:pt x="800044" y="791167"/>
                      </a:cubicBezTo>
                      <a:lnTo>
                        <a:pt x="1217277" y="1031541"/>
                      </a:lnTo>
                      <a:cubicBezTo>
                        <a:pt x="1228241" y="1038247"/>
                        <a:pt x="1240758" y="1041980"/>
                        <a:pt x="1253596" y="1042352"/>
                      </a:cubicBezTo>
                      <a:cubicBezTo>
                        <a:pt x="1262109" y="1042470"/>
                        <a:pt x="1270521" y="1040308"/>
                        <a:pt x="1277920" y="1036102"/>
                      </a:cubicBezTo>
                      <a:cubicBezTo>
                        <a:pt x="1296146" y="1024041"/>
                        <a:pt x="1306332" y="1002977"/>
                        <a:pt x="1304440" y="981203"/>
                      </a:cubicBezTo>
                      <a:lnTo>
                        <a:pt x="1304440" y="797586"/>
                      </a:lnTo>
                      <a:cubicBezTo>
                        <a:pt x="1301974" y="746765"/>
                        <a:pt x="1275116" y="700264"/>
                        <a:pt x="1232312" y="672754"/>
                      </a:cubicBezTo>
                      <a:lnTo>
                        <a:pt x="1092445" y="592347"/>
                      </a:lnTo>
                      <a:lnTo>
                        <a:pt x="1090418" y="592347"/>
                      </a:lnTo>
                      <a:cubicBezTo>
                        <a:pt x="1083543" y="589391"/>
                        <a:pt x="1075536" y="592084"/>
                        <a:pt x="1071837" y="598598"/>
                      </a:cubicBezTo>
                      <a:cubicBezTo>
                        <a:pt x="1068205" y="605040"/>
                        <a:pt x="1069860" y="613175"/>
                        <a:pt x="1075722" y="617686"/>
                      </a:cubicBezTo>
                      <a:cubicBezTo>
                        <a:pt x="1076195" y="618191"/>
                        <a:pt x="1076769" y="618594"/>
                        <a:pt x="1077411" y="618868"/>
                      </a:cubicBezTo>
                      <a:lnTo>
                        <a:pt x="1217277" y="699781"/>
                      </a:lnTo>
                      <a:cubicBezTo>
                        <a:pt x="1250741" y="722057"/>
                        <a:pt x="1271906" y="758655"/>
                        <a:pt x="1274542" y="798768"/>
                      </a:cubicBezTo>
                      <a:lnTo>
                        <a:pt x="1274542" y="980865"/>
                      </a:lnTo>
                      <a:cubicBezTo>
                        <a:pt x="1278376" y="994227"/>
                        <a:pt x="1270656" y="1008162"/>
                        <a:pt x="1257278" y="1011997"/>
                      </a:cubicBezTo>
                      <a:cubicBezTo>
                        <a:pt x="1248376" y="1014548"/>
                        <a:pt x="1238781" y="1011997"/>
                        <a:pt x="1232312" y="1005358"/>
                      </a:cubicBezTo>
                      <a:lnTo>
                        <a:pt x="815753" y="765153"/>
                      </a:lnTo>
                      <a:cubicBezTo>
                        <a:pt x="781969" y="745896"/>
                        <a:pt x="731293" y="738971"/>
                        <a:pt x="689232" y="733396"/>
                      </a:cubicBezTo>
                      <a:lnTo>
                        <a:pt x="672340" y="731031"/>
                      </a:lnTo>
                      <a:cubicBezTo>
                        <a:pt x="659502" y="729156"/>
                        <a:pt x="646850" y="726219"/>
                        <a:pt x="634501" y="722247"/>
                      </a:cubicBezTo>
                      <a:cubicBezTo>
                        <a:pt x="590920" y="708100"/>
                        <a:pt x="550953" y="684576"/>
                        <a:pt x="517439" y="653328"/>
                      </a:cubicBezTo>
                      <a:cubicBezTo>
                        <a:pt x="508098" y="641537"/>
                        <a:pt x="500328" y="628593"/>
                        <a:pt x="494297" y="614814"/>
                      </a:cubicBezTo>
                      <a:cubicBezTo>
                        <a:pt x="484314" y="588727"/>
                        <a:pt x="466645" y="566285"/>
                        <a:pt x="443621" y="550455"/>
                      </a:cubicBezTo>
                      <a:lnTo>
                        <a:pt x="87705" y="345048"/>
                      </a:lnTo>
                      <a:cubicBezTo>
                        <a:pt x="54293" y="322753"/>
                        <a:pt x="33178" y="286150"/>
                        <a:pt x="30610" y="246060"/>
                      </a:cubicBezTo>
                      <a:lnTo>
                        <a:pt x="30610" y="62106"/>
                      </a:lnTo>
                      <a:cubicBezTo>
                        <a:pt x="29141" y="51181"/>
                        <a:pt x="33499" y="40283"/>
                        <a:pt x="42097" y="33389"/>
                      </a:cubicBezTo>
                      <a:cubicBezTo>
                        <a:pt x="52418" y="29435"/>
                        <a:pt x="64039" y="31095"/>
                        <a:pt x="72840" y="37781"/>
                      </a:cubicBezTo>
                      <a:lnTo>
                        <a:pt x="194125" y="107883"/>
                      </a:lnTo>
                      <a:cubicBezTo>
                        <a:pt x="198061" y="98704"/>
                        <a:pt x="203179" y="90072"/>
                        <a:pt x="209328" y="82207"/>
                      </a:cubicBezTo>
                      <a:lnTo>
                        <a:pt x="87705" y="11936"/>
                      </a:lnTo>
                      <a:cubicBezTo>
                        <a:pt x="64529" y="-6741"/>
                        <a:pt x="30610" y="-3101"/>
                        <a:pt x="11927" y="20068"/>
                      </a:cubicBezTo>
                      <a:cubicBezTo>
                        <a:pt x="2316" y="32006"/>
                        <a:pt x="-1772" y="47480"/>
                        <a:pt x="711" y="626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grpSp>
              <p:nvGrpSpPr>
                <p:cNvPr id="4251" name="Gráfico 1">
                  <a:extLst>
                    <a:ext uri="{FF2B5EF4-FFF2-40B4-BE49-F238E27FC236}">
                      <a16:creationId xmlns:a16="http://schemas.microsoft.com/office/drawing/2014/main" id="{BC04F477-4ADA-8F48-612E-8CE31F2E30F7}"/>
                    </a:ext>
                  </a:extLst>
                </p:cNvPr>
                <p:cNvGrpSpPr/>
                <p:nvPr/>
              </p:nvGrpSpPr>
              <p:grpSpPr>
                <a:xfrm>
                  <a:off x="14253906" y="1295726"/>
                  <a:ext cx="1303638" cy="1042522"/>
                  <a:chOff x="14253906" y="1295726"/>
                  <a:chExt cx="1303638" cy="1042522"/>
                </a:xfrm>
              </p:grpSpPr>
              <p:sp>
                <p:nvSpPr>
                  <p:cNvPr id="4252" name="Forma Livre: Forma 4251">
                    <a:extLst>
                      <a:ext uri="{FF2B5EF4-FFF2-40B4-BE49-F238E27FC236}">
                        <a16:creationId xmlns:a16="http://schemas.microsoft.com/office/drawing/2014/main" id="{D386BD17-BED1-761D-6EFC-1EB67084FB36}"/>
                      </a:ext>
                    </a:extLst>
                  </p:cNvPr>
                  <p:cNvSpPr/>
                  <p:nvPr/>
                </p:nvSpPr>
                <p:spPr>
                  <a:xfrm>
                    <a:off x="14438573" y="1344410"/>
                    <a:ext cx="935311" cy="620184"/>
                  </a:xfrm>
                  <a:custGeom>
                    <a:avLst/>
                    <a:gdLst>
                      <a:gd name="connsiteX0" fmla="*/ 90708 w 935311"/>
                      <a:gd name="connsiteY0" fmla="*/ 3624 h 620184"/>
                      <a:gd name="connsiteX1" fmla="*/ 90708 w 935311"/>
                      <a:gd name="connsiteY1" fmla="*/ 3624 h 620184"/>
                      <a:gd name="connsiteX2" fmla="*/ 53039 w 935311"/>
                      <a:gd name="connsiteY2" fmla="*/ 7171 h 620184"/>
                      <a:gd name="connsiteX3" fmla="*/ 167 w 935311"/>
                      <a:gd name="connsiteY3" fmla="*/ 98726 h 620184"/>
                      <a:gd name="connsiteX4" fmla="*/ 15876 w 935311"/>
                      <a:gd name="connsiteY4" fmla="*/ 132511 h 620184"/>
                      <a:gd name="connsiteX5" fmla="*/ 15876 w 935311"/>
                      <a:gd name="connsiteY5" fmla="*/ 132511 h 620184"/>
                      <a:gd name="connsiteX6" fmla="*/ 860480 w 935311"/>
                      <a:gd name="connsiteY6" fmla="*/ 620184 h 620184"/>
                      <a:gd name="connsiteX7" fmla="*/ 935311 w 935311"/>
                      <a:gd name="connsiteY7" fmla="*/ 490453 h 62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5311" h="620184">
                        <a:moveTo>
                          <a:pt x="90708" y="3624"/>
                        </a:moveTo>
                        <a:lnTo>
                          <a:pt x="90708" y="3624"/>
                        </a:lnTo>
                        <a:cubicBezTo>
                          <a:pt x="78461" y="-2266"/>
                          <a:pt x="63968" y="-901"/>
                          <a:pt x="53039" y="7171"/>
                        </a:cubicBezTo>
                        <a:cubicBezTo>
                          <a:pt x="21806" y="27501"/>
                          <a:pt x="2160" y="61518"/>
                          <a:pt x="167" y="98726"/>
                        </a:cubicBezTo>
                        <a:cubicBezTo>
                          <a:pt x="-1100" y="112002"/>
                          <a:pt x="4914" y="124924"/>
                          <a:pt x="15876" y="132511"/>
                        </a:cubicBezTo>
                        <a:lnTo>
                          <a:pt x="15876" y="132511"/>
                        </a:lnTo>
                        <a:lnTo>
                          <a:pt x="860480" y="620184"/>
                        </a:lnTo>
                        <a:lnTo>
                          <a:pt x="935311" y="490453"/>
                        </a:lnTo>
                        <a:close/>
                      </a:path>
                    </a:pathLst>
                  </a:custGeom>
                  <a:solidFill>
                    <a:srgbClr val="37474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53" name="Forma Livre: Forma 4252">
                    <a:extLst>
                      <a:ext uri="{FF2B5EF4-FFF2-40B4-BE49-F238E27FC236}">
                        <a16:creationId xmlns:a16="http://schemas.microsoft.com/office/drawing/2014/main" id="{501BD23A-151F-C816-4978-C7D37D7D7105}"/>
                      </a:ext>
                    </a:extLst>
                  </p:cNvPr>
                  <p:cNvSpPr/>
                  <p:nvPr/>
                </p:nvSpPr>
                <p:spPr>
                  <a:xfrm>
                    <a:off x="14454112" y="1348879"/>
                    <a:ext cx="910988" cy="552032"/>
                  </a:xfrm>
                  <a:custGeom>
                    <a:avLst/>
                    <a:gdLst>
                      <a:gd name="connsiteX0" fmla="*/ 882104 w 910988"/>
                      <a:gd name="connsiteY0" fmla="*/ 552033 h 552032"/>
                      <a:gd name="connsiteX1" fmla="*/ 0 w 910988"/>
                      <a:gd name="connsiteY1" fmla="*/ 42568 h 552032"/>
                      <a:gd name="connsiteX2" fmla="*/ 37500 w 910988"/>
                      <a:gd name="connsiteY2" fmla="*/ 2365 h 552032"/>
                      <a:gd name="connsiteX3" fmla="*/ 42737 w 910988"/>
                      <a:gd name="connsiteY3" fmla="*/ 0 h 552032"/>
                      <a:gd name="connsiteX4" fmla="*/ 910989 w 910988"/>
                      <a:gd name="connsiteY4" fmla="*/ 501356 h 552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0988" h="552032">
                        <a:moveTo>
                          <a:pt x="882104" y="552033"/>
                        </a:moveTo>
                        <a:lnTo>
                          <a:pt x="0" y="42568"/>
                        </a:lnTo>
                        <a:cubicBezTo>
                          <a:pt x="8818" y="26151"/>
                          <a:pt x="21740" y="12299"/>
                          <a:pt x="37500" y="2365"/>
                        </a:cubicBezTo>
                        <a:cubicBezTo>
                          <a:pt x="39358" y="1351"/>
                          <a:pt x="41048" y="845"/>
                          <a:pt x="42737" y="0"/>
                        </a:cubicBezTo>
                        <a:lnTo>
                          <a:pt x="910989" y="501356"/>
                        </a:lnTo>
                        <a:close/>
                      </a:path>
                    </a:pathLst>
                  </a:custGeom>
                  <a:solidFill>
                    <a:srgbClr val="455A6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54" name="Forma Livre: Forma 4253">
                    <a:extLst>
                      <a:ext uri="{FF2B5EF4-FFF2-40B4-BE49-F238E27FC236}">
                        <a16:creationId xmlns:a16="http://schemas.microsoft.com/office/drawing/2014/main" id="{394F682E-1302-EFD5-175C-3B41BB00DE72}"/>
                      </a:ext>
                    </a:extLst>
                  </p:cNvPr>
                  <p:cNvSpPr/>
                  <p:nvPr/>
                </p:nvSpPr>
                <p:spPr>
                  <a:xfrm>
                    <a:off x="15283343" y="1832187"/>
                    <a:ext cx="105913" cy="136604"/>
                  </a:xfrm>
                  <a:custGeom>
                    <a:avLst/>
                    <a:gdLst>
                      <a:gd name="connsiteX0" fmla="*/ 52872 w 105913"/>
                      <a:gd name="connsiteY0" fmla="*/ 7238 h 136604"/>
                      <a:gd name="connsiteX1" fmla="*/ 105913 w 105913"/>
                      <a:gd name="connsiteY1" fmla="*/ 37812 h 136604"/>
                      <a:gd name="connsiteX2" fmla="*/ 52872 w 105913"/>
                      <a:gd name="connsiteY2" fmla="*/ 129367 h 136604"/>
                      <a:gd name="connsiteX3" fmla="*/ 0 w 105913"/>
                      <a:gd name="connsiteY3" fmla="*/ 98793 h 136604"/>
                      <a:gd name="connsiteX4" fmla="*/ 52872 w 105913"/>
                      <a:gd name="connsiteY4" fmla="*/ 7238 h 13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13" h="136604">
                        <a:moveTo>
                          <a:pt x="52872" y="7238"/>
                        </a:moveTo>
                        <a:cubicBezTo>
                          <a:pt x="82095" y="-9654"/>
                          <a:pt x="105913" y="4028"/>
                          <a:pt x="105913" y="37812"/>
                        </a:cubicBezTo>
                        <a:cubicBezTo>
                          <a:pt x="103802" y="75027"/>
                          <a:pt x="84106" y="109017"/>
                          <a:pt x="52872" y="129367"/>
                        </a:cubicBezTo>
                        <a:cubicBezTo>
                          <a:pt x="23649" y="146259"/>
                          <a:pt x="0" y="132577"/>
                          <a:pt x="0" y="98793"/>
                        </a:cubicBezTo>
                        <a:cubicBezTo>
                          <a:pt x="2027" y="61593"/>
                          <a:pt x="21672" y="27587"/>
                          <a:pt x="52872" y="7238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255" name="Forma Livre: Forma 4254">
                    <a:extLst>
                      <a:ext uri="{FF2B5EF4-FFF2-40B4-BE49-F238E27FC236}">
                        <a16:creationId xmlns:a16="http://schemas.microsoft.com/office/drawing/2014/main" id="{44CB6721-BFE0-9E47-C86B-B6DEFE4432AF}"/>
                      </a:ext>
                    </a:extLst>
                  </p:cNvPr>
                  <p:cNvSpPr/>
                  <p:nvPr/>
                </p:nvSpPr>
                <p:spPr>
                  <a:xfrm>
                    <a:off x="14253906" y="1295726"/>
                    <a:ext cx="1303638" cy="1042522"/>
                  </a:xfrm>
                  <a:custGeom>
                    <a:avLst/>
                    <a:gdLst>
                      <a:gd name="connsiteX0" fmla="*/ 711 w 1303638"/>
                      <a:gd name="connsiteY0" fmla="*/ 62106 h 1042522"/>
                      <a:gd name="connsiteX1" fmla="*/ 711 w 1303638"/>
                      <a:gd name="connsiteY1" fmla="*/ 245891 h 1042522"/>
                      <a:gd name="connsiteX2" fmla="*/ 72840 w 1303638"/>
                      <a:gd name="connsiteY2" fmla="*/ 370724 h 1042522"/>
                      <a:gd name="connsiteX3" fmla="*/ 428756 w 1303638"/>
                      <a:gd name="connsiteY3" fmla="*/ 576300 h 1042522"/>
                      <a:gd name="connsiteX4" fmla="*/ 466594 w 1303638"/>
                      <a:gd name="connsiteY4" fmla="*/ 627990 h 1042522"/>
                      <a:gd name="connsiteX5" fmla="*/ 493959 w 1303638"/>
                      <a:gd name="connsiteY5" fmla="*/ 673091 h 1042522"/>
                      <a:gd name="connsiteX6" fmla="*/ 624535 w 1303638"/>
                      <a:gd name="connsiteY6" fmla="*/ 750626 h 1042522"/>
                      <a:gd name="connsiteX7" fmla="*/ 667272 w 1303638"/>
                      <a:gd name="connsiteY7" fmla="*/ 760592 h 1042522"/>
                      <a:gd name="connsiteX8" fmla="*/ 684164 w 1303638"/>
                      <a:gd name="connsiteY8" fmla="*/ 762957 h 1042522"/>
                      <a:gd name="connsiteX9" fmla="*/ 799705 w 1303638"/>
                      <a:gd name="connsiteY9" fmla="*/ 791167 h 1042522"/>
                      <a:gd name="connsiteX10" fmla="*/ 1216433 w 1303638"/>
                      <a:gd name="connsiteY10" fmla="*/ 1031541 h 1042522"/>
                      <a:gd name="connsiteX11" fmla="*/ 1252582 w 1303638"/>
                      <a:gd name="connsiteY11" fmla="*/ 1042521 h 1042522"/>
                      <a:gd name="connsiteX12" fmla="*/ 1277075 w 1303638"/>
                      <a:gd name="connsiteY12" fmla="*/ 1036102 h 1042522"/>
                      <a:gd name="connsiteX13" fmla="*/ 1303427 w 1303638"/>
                      <a:gd name="connsiteY13" fmla="*/ 981372 h 1042522"/>
                      <a:gd name="connsiteX14" fmla="*/ 1303427 w 1303638"/>
                      <a:gd name="connsiteY14" fmla="*/ 797417 h 1042522"/>
                      <a:gd name="connsiteX15" fmla="*/ 1231298 w 1303638"/>
                      <a:gd name="connsiteY15" fmla="*/ 672585 h 1042522"/>
                      <a:gd name="connsiteX16" fmla="*/ 1091431 w 1303638"/>
                      <a:gd name="connsiteY16" fmla="*/ 591841 h 1042522"/>
                      <a:gd name="connsiteX17" fmla="*/ 1089404 w 1303638"/>
                      <a:gd name="connsiteY17" fmla="*/ 591841 h 1042522"/>
                      <a:gd name="connsiteX18" fmla="*/ 1070367 w 1303638"/>
                      <a:gd name="connsiteY18" fmla="*/ 600168 h 1042522"/>
                      <a:gd name="connsiteX19" fmla="*/ 1074877 w 1303638"/>
                      <a:gd name="connsiteY19" fmla="*/ 617010 h 1042522"/>
                      <a:gd name="connsiteX20" fmla="*/ 1076398 w 1303638"/>
                      <a:gd name="connsiteY20" fmla="*/ 618361 h 1042522"/>
                      <a:gd name="connsiteX21" fmla="*/ 1216433 w 1303638"/>
                      <a:gd name="connsiteY21" fmla="*/ 699105 h 1042522"/>
                      <a:gd name="connsiteX22" fmla="*/ 1273528 w 1303638"/>
                      <a:gd name="connsiteY22" fmla="*/ 798093 h 1042522"/>
                      <a:gd name="connsiteX23" fmla="*/ 1273528 w 1303638"/>
                      <a:gd name="connsiteY23" fmla="*/ 982047 h 1042522"/>
                      <a:gd name="connsiteX24" fmla="*/ 1256940 w 1303638"/>
                      <a:gd name="connsiteY24" fmla="*/ 1013264 h 1042522"/>
                      <a:gd name="connsiteX25" fmla="*/ 1231298 w 1303638"/>
                      <a:gd name="connsiteY25" fmla="*/ 1006372 h 1042522"/>
                      <a:gd name="connsiteX26" fmla="*/ 815753 w 1303638"/>
                      <a:gd name="connsiteY26" fmla="*/ 764984 h 1042522"/>
                      <a:gd name="connsiteX27" fmla="*/ 689231 w 1303638"/>
                      <a:gd name="connsiteY27" fmla="*/ 733227 h 1042522"/>
                      <a:gd name="connsiteX28" fmla="*/ 672339 w 1303638"/>
                      <a:gd name="connsiteY28" fmla="*/ 730862 h 1042522"/>
                      <a:gd name="connsiteX29" fmla="*/ 634501 w 1303638"/>
                      <a:gd name="connsiteY29" fmla="*/ 721910 h 1042522"/>
                      <a:gd name="connsiteX30" fmla="*/ 517270 w 1303638"/>
                      <a:gd name="connsiteY30" fmla="*/ 653328 h 1042522"/>
                      <a:gd name="connsiteX31" fmla="*/ 494128 w 1303638"/>
                      <a:gd name="connsiteY31" fmla="*/ 614814 h 1042522"/>
                      <a:gd name="connsiteX32" fmla="*/ 443452 w 1303638"/>
                      <a:gd name="connsiteY32" fmla="*/ 550455 h 1042522"/>
                      <a:gd name="connsiteX33" fmla="*/ 87705 w 1303638"/>
                      <a:gd name="connsiteY33" fmla="*/ 344879 h 1042522"/>
                      <a:gd name="connsiteX34" fmla="*/ 30610 w 1303638"/>
                      <a:gd name="connsiteY34" fmla="*/ 245891 h 1042522"/>
                      <a:gd name="connsiteX35" fmla="*/ 30610 w 1303638"/>
                      <a:gd name="connsiteY35" fmla="*/ 62106 h 1042522"/>
                      <a:gd name="connsiteX36" fmla="*/ 42096 w 1303638"/>
                      <a:gd name="connsiteY36" fmla="*/ 33220 h 1042522"/>
                      <a:gd name="connsiteX37" fmla="*/ 72840 w 1303638"/>
                      <a:gd name="connsiteY37" fmla="*/ 37781 h 1042522"/>
                      <a:gd name="connsiteX38" fmla="*/ 194125 w 1303638"/>
                      <a:gd name="connsiteY38" fmla="*/ 107714 h 1042522"/>
                      <a:gd name="connsiteX39" fmla="*/ 209328 w 1303638"/>
                      <a:gd name="connsiteY39" fmla="*/ 82038 h 1042522"/>
                      <a:gd name="connsiteX40" fmla="*/ 87705 w 1303638"/>
                      <a:gd name="connsiteY40" fmla="*/ 11936 h 1042522"/>
                      <a:gd name="connsiteX41" fmla="*/ 11927 w 1303638"/>
                      <a:gd name="connsiteY41" fmla="*/ 20068 h 1042522"/>
                      <a:gd name="connsiteX42" fmla="*/ 711 w 1303638"/>
                      <a:gd name="connsiteY42" fmla="*/ 62612 h 104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1303638" h="1042522">
                        <a:moveTo>
                          <a:pt x="711" y="62106"/>
                        </a:moveTo>
                        <a:lnTo>
                          <a:pt x="711" y="245891"/>
                        </a:lnTo>
                        <a:cubicBezTo>
                          <a:pt x="3177" y="296713"/>
                          <a:pt x="30036" y="343213"/>
                          <a:pt x="72840" y="370724"/>
                        </a:cubicBezTo>
                        <a:lnTo>
                          <a:pt x="428756" y="576300"/>
                        </a:lnTo>
                        <a:cubicBezTo>
                          <a:pt x="446053" y="589554"/>
                          <a:pt x="459195" y="607493"/>
                          <a:pt x="466594" y="627990"/>
                        </a:cubicBezTo>
                        <a:cubicBezTo>
                          <a:pt x="473689" y="644160"/>
                          <a:pt x="482895" y="659325"/>
                          <a:pt x="493959" y="673091"/>
                        </a:cubicBezTo>
                        <a:cubicBezTo>
                          <a:pt x="531105" y="708431"/>
                          <a:pt x="575734" y="734933"/>
                          <a:pt x="624535" y="750626"/>
                        </a:cubicBezTo>
                        <a:cubicBezTo>
                          <a:pt x="638470" y="755185"/>
                          <a:pt x="652761" y="758521"/>
                          <a:pt x="667272" y="760592"/>
                        </a:cubicBezTo>
                        <a:lnTo>
                          <a:pt x="684164" y="762957"/>
                        </a:lnTo>
                        <a:cubicBezTo>
                          <a:pt x="723015" y="768194"/>
                          <a:pt x="771327" y="774782"/>
                          <a:pt x="799705" y="791167"/>
                        </a:cubicBezTo>
                        <a:lnTo>
                          <a:pt x="1216433" y="1031541"/>
                        </a:lnTo>
                        <a:cubicBezTo>
                          <a:pt x="1227311" y="1038315"/>
                          <a:pt x="1239778" y="1042099"/>
                          <a:pt x="1252582" y="1042521"/>
                        </a:cubicBezTo>
                        <a:cubicBezTo>
                          <a:pt x="1261163" y="1042588"/>
                          <a:pt x="1269626" y="1040359"/>
                          <a:pt x="1277075" y="1036102"/>
                        </a:cubicBezTo>
                        <a:cubicBezTo>
                          <a:pt x="1295167" y="1024007"/>
                          <a:pt x="1305251" y="1003044"/>
                          <a:pt x="1303427" y="981372"/>
                        </a:cubicBezTo>
                        <a:lnTo>
                          <a:pt x="1303427" y="797417"/>
                        </a:lnTo>
                        <a:cubicBezTo>
                          <a:pt x="1301045" y="746570"/>
                          <a:pt x="1274170" y="700034"/>
                          <a:pt x="1231298" y="672585"/>
                        </a:cubicBezTo>
                        <a:lnTo>
                          <a:pt x="1091431" y="591841"/>
                        </a:lnTo>
                        <a:cubicBezTo>
                          <a:pt x="1090772" y="591677"/>
                          <a:pt x="1090063" y="591677"/>
                          <a:pt x="1089404" y="591841"/>
                        </a:cubicBezTo>
                        <a:cubicBezTo>
                          <a:pt x="1081854" y="588881"/>
                          <a:pt x="1073323" y="592609"/>
                          <a:pt x="1070367" y="600168"/>
                        </a:cubicBezTo>
                        <a:cubicBezTo>
                          <a:pt x="1068019" y="606165"/>
                          <a:pt x="1069843" y="612991"/>
                          <a:pt x="1074877" y="617010"/>
                        </a:cubicBezTo>
                        <a:cubicBezTo>
                          <a:pt x="1075249" y="617588"/>
                          <a:pt x="1075772" y="618054"/>
                          <a:pt x="1076398" y="618361"/>
                        </a:cubicBezTo>
                        <a:lnTo>
                          <a:pt x="1216433" y="699105"/>
                        </a:lnTo>
                        <a:cubicBezTo>
                          <a:pt x="1249845" y="721399"/>
                          <a:pt x="1270960" y="758003"/>
                          <a:pt x="1273528" y="798093"/>
                        </a:cubicBezTo>
                        <a:lnTo>
                          <a:pt x="1273528" y="982047"/>
                        </a:lnTo>
                        <a:cubicBezTo>
                          <a:pt x="1277565" y="995257"/>
                          <a:pt x="1270150" y="1009227"/>
                          <a:pt x="1256940" y="1013264"/>
                        </a:cubicBezTo>
                        <a:cubicBezTo>
                          <a:pt x="1247784" y="1016085"/>
                          <a:pt x="1237818" y="1013399"/>
                          <a:pt x="1231298" y="1006372"/>
                        </a:cubicBezTo>
                        <a:lnTo>
                          <a:pt x="815753" y="764984"/>
                        </a:lnTo>
                        <a:cubicBezTo>
                          <a:pt x="781969" y="745727"/>
                          <a:pt x="731293" y="738633"/>
                          <a:pt x="689231" y="733227"/>
                        </a:cubicBezTo>
                        <a:lnTo>
                          <a:pt x="672339" y="730862"/>
                        </a:lnTo>
                        <a:cubicBezTo>
                          <a:pt x="659502" y="728928"/>
                          <a:pt x="646849" y="725933"/>
                          <a:pt x="634501" y="721910"/>
                        </a:cubicBezTo>
                        <a:cubicBezTo>
                          <a:pt x="590886" y="707894"/>
                          <a:pt x="550869" y="684483"/>
                          <a:pt x="517270" y="653328"/>
                        </a:cubicBezTo>
                        <a:cubicBezTo>
                          <a:pt x="507929" y="641537"/>
                          <a:pt x="500158" y="628593"/>
                          <a:pt x="494128" y="614814"/>
                        </a:cubicBezTo>
                        <a:cubicBezTo>
                          <a:pt x="484178" y="588700"/>
                          <a:pt x="466509" y="566246"/>
                          <a:pt x="443452" y="550455"/>
                        </a:cubicBezTo>
                        <a:lnTo>
                          <a:pt x="87705" y="344879"/>
                        </a:lnTo>
                        <a:cubicBezTo>
                          <a:pt x="54242" y="322620"/>
                          <a:pt x="33126" y="285998"/>
                          <a:pt x="30610" y="245891"/>
                        </a:cubicBezTo>
                        <a:lnTo>
                          <a:pt x="30610" y="62106"/>
                        </a:lnTo>
                        <a:cubicBezTo>
                          <a:pt x="29174" y="51138"/>
                          <a:pt x="33515" y="40208"/>
                          <a:pt x="42096" y="33220"/>
                        </a:cubicBezTo>
                        <a:cubicBezTo>
                          <a:pt x="52434" y="29245"/>
                          <a:pt x="64107" y="30975"/>
                          <a:pt x="72840" y="37781"/>
                        </a:cubicBezTo>
                        <a:lnTo>
                          <a:pt x="194125" y="107714"/>
                        </a:lnTo>
                        <a:cubicBezTo>
                          <a:pt x="198128" y="98567"/>
                          <a:pt x="203230" y="89945"/>
                          <a:pt x="209328" y="82038"/>
                        </a:cubicBezTo>
                        <a:lnTo>
                          <a:pt x="87705" y="11936"/>
                        </a:lnTo>
                        <a:cubicBezTo>
                          <a:pt x="64529" y="-6741"/>
                          <a:pt x="30610" y="-3101"/>
                          <a:pt x="11927" y="20068"/>
                        </a:cubicBezTo>
                        <a:cubicBezTo>
                          <a:pt x="2316" y="32006"/>
                          <a:pt x="-1772" y="47480"/>
                          <a:pt x="711" y="62612"/>
                        </a:cubicBezTo>
                        <a:close/>
                      </a:path>
                    </a:pathLst>
                  </a:custGeom>
                  <a:solidFill>
                    <a:srgbClr val="455A6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</p:grpSp>
        </p:grpSp>
        <p:grpSp>
          <p:nvGrpSpPr>
            <p:cNvPr id="4323" name="Gráfico 1">
              <a:extLst>
                <a:ext uri="{FF2B5EF4-FFF2-40B4-BE49-F238E27FC236}">
                  <a16:creationId xmlns:a16="http://schemas.microsoft.com/office/drawing/2014/main" id="{4C28E465-7E15-FAC3-7281-1DA0E23E6283}"/>
                </a:ext>
              </a:extLst>
            </p:cNvPr>
            <p:cNvGrpSpPr/>
            <p:nvPr/>
          </p:nvGrpSpPr>
          <p:grpSpPr>
            <a:xfrm>
              <a:off x="12012125" y="7220878"/>
              <a:ext cx="2092611" cy="1270212"/>
              <a:chOff x="12012125" y="7220878"/>
              <a:chExt cx="2092611" cy="1270212"/>
            </a:xfrm>
          </p:grpSpPr>
          <p:sp>
            <p:nvSpPr>
              <p:cNvPr id="4324" name="Forma Livre: Forma 4323">
                <a:extLst>
                  <a:ext uri="{FF2B5EF4-FFF2-40B4-BE49-F238E27FC236}">
                    <a16:creationId xmlns:a16="http://schemas.microsoft.com/office/drawing/2014/main" id="{BCE6D9A4-B8A4-C34D-AF1B-1248498A4A47}"/>
                  </a:ext>
                </a:extLst>
              </p:cNvPr>
              <p:cNvSpPr/>
              <p:nvPr/>
            </p:nvSpPr>
            <p:spPr>
              <a:xfrm>
                <a:off x="14017790" y="7220885"/>
                <a:ext cx="86877" cy="66398"/>
              </a:xfrm>
              <a:custGeom>
                <a:avLst/>
                <a:gdLst>
                  <a:gd name="connsiteX0" fmla="*/ 0 w 86877"/>
                  <a:gd name="connsiteY0" fmla="*/ 31263 h 66398"/>
                  <a:gd name="connsiteX1" fmla="*/ 29899 w 86877"/>
                  <a:gd name="connsiteY1" fmla="*/ 13527 h 66398"/>
                  <a:gd name="connsiteX2" fmla="*/ 29899 w 86877"/>
                  <a:gd name="connsiteY2" fmla="*/ 13527 h 66398"/>
                  <a:gd name="connsiteX3" fmla="*/ 86150 w 86877"/>
                  <a:gd name="connsiteY3" fmla="*/ 4067 h 66398"/>
                  <a:gd name="connsiteX4" fmla="*/ 50676 w 86877"/>
                  <a:gd name="connsiteY4" fmla="*/ 48662 h 66398"/>
                  <a:gd name="connsiteX5" fmla="*/ 20777 w 86877"/>
                  <a:gd name="connsiteY5" fmla="*/ 66399 h 66398"/>
                  <a:gd name="connsiteX6" fmla="*/ 17737 w 86877"/>
                  <a:gd name="connsiteY6" fmla="*/ 58966 h 66398"/>
                  <a:gd name="connsiteX7" fmla="*/ 17737 w 86877"/>
                  <a:gd name="connsiteY7" fmla="*/ 58966 h 66398"/>
                  <a:gd name="connsiteX8" fmla="*/ 16048 w 86877"/>
                  <a:gd name="connsiteY8" fmla="*/ 55419 h 66398"/>
                  <a:gd name="connsiteX9" fmla="*/ 11825 w 86877"/>
                  <a:gd name="connsiteY9" fmla="*/ 47987 h 66398"/>
                  <a:gd name="connsiteX10" fmla="*/ 0 w 86877"/>
                  <a:gd name="connsiteY10" fmla="*/ 31095 h 6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877" h="66398">
                    <a:moveTo>
                      <a:pt x="0" y="31263"/>
                    </a:moveTo>
                    <a:lnTo>
                      <a:pt x="29899" y="13527"/>
                    </a:lnTo>
                    <a:lnTo>
                      <a:pt x="29899" y="13527"/>
                    </a:lnTo>
                    <a:cubicBezTo>
                      <a:pt x="43075" y="5756"/>
                      <a:pt x="80575" y="-6406"/>
                      <a:pt x="86150" y="4067"/>
                    </a:cubicBezTo>
                    <a:cubicBezTo>
                      <a:pt x="91724" y="14540"/>
                      <a:pt x="63852" y="40892"/>
                      <a:pt x="50676" y="48662"/>
                    </a:cubicBezTo>
                    <a:lnTo>
                      <a:pt x="20777" y="66399"/>
                    </a:lnTo>
                    <a:cubicBezTo>
                      <a:pt x="19967" y="63848"/>
                      <a:pt x="18953" y="61348"/>
                      <a:pt x="17737" y="58966"/>
                    </a:cubicBezTo>
                    <a:lnTo>
                      <a:pt x="17737" y="58966"/>
                    </a:lnTo>
                    <a:cubicBezTo>
                      <a:pt x="17247" y="57750"/>
                      <a:pt x="16672" y="56568"/>
                      <a:pt x="16048" y="55419"/>
                    </a:cubicBezTo>
                    <a:cubicBezTo>
                      <a:pt x="14358" y="52210"/>
                      <a:pt x="12669" y="49507"/>
                      <a:pt x="11825" y="47987"/>
                    </a:cubicBezTo>
                    <a:cubicBezTo>
                      <a:pt x="8548" y="41922"/>
                      <a:pt x="4578" y="36247"/>
                      <a:pt x="0" y="31095"/>
                    </a:cubicBezTo>
                  </a:path>
                </a:pathLst>
              </a:custGeom>
              <a:solidFill>
                <a:srgbClr val="E0E0E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25" name="Forma Livre: Forma 4324">
                <a:extLst>
                  <a:ext uri="{FF2B5EF4-FFF2-40B4-BE49-F238E27FC236}">
                    <a16:creationId xmlns:a16="http://schemas.microsoft.com/office/drawing/2014/main" id="{EA17570B-33A8-197B-8B2C-F8AB339829C8}"/>
                  </a:ext>
                </a:extLst>
              </p:cNvPr>
              <p:cNvSpPr/>
              <p:nvPr/>
            </p:nvSpPr>
            <p:spPr>
              <a:xfrm>
                <a:off x="14017790" y="7220885"/>
                <a:ext cx="86877" cy="66398"/>
              </a:xfrm>
              <a:custGeom>
                <a:avLst/>
                <a:gdLst>
                  <a:gd name="connsiteX0" fmla="*/ 0 w 86877"/>
                  <a:gd name="connsiteY0" fmla="*/ 31263 h 66398"/>
                  <a:gd name="connsiteX1" fmla="*/ 29899 w 86877"/>
                  <a:gd name="connsiteY1" fmla="*/ 13527 h 66398"/>
                  <a:gd name="connsiteX2" fmla="*/ 29899 w 86877"/>
                  <a:gd name="connsiteY2" fmla="*/ 13527 h 66398"/>
                  <a:gd name="connsiteX3" fmla="*/ 86150 w 86877"/>
                  <a:gd name="connsiteY3" fmla="*/ 4067 h 66398"/>
                  <a:gd name="connsiteX4" fmla="*/ 50676 w 86877"/>
                  <a:gd name="connsiteY4" fmla="*/ 48662 h 66398"/>
                  <a:gd name="connsiteX5" fmla="*/ 20777 w 86877"/>
                  <a:gd name="connsiteY5" fmla="*/ 66399 h 66398"/>
                  <a:gd name="connsiteX6" fmla="*/ 17737 w 86877"/>
                  <a:gd name="connsiteY6" fmla="*/ 58966 h 66398"/>
                  <a:gd name="connsiteX7" fmla="*/ 17737 w 86877"/>
                  <a:gd name="connsiteY7" fmla="*/ 58966 h 66398"/>
                  <a:gd name="connsiteX8" fmla="*/ 16048 w 86877"/>
                  <a:gd name="connsiteY8" fmla="*/ 55419 h 66398"/>
                  <a:gd name="connsiteX9" fmla="*/ 11825 w 86877"/>
                  <a:gd name="connsiteY9" fmla="*/ 47987 h 66398"/>
                  <a:gd name="connsiteX10" fmla="*/ 0 w 86877"/>
                  <a:gd name="connsiteY10" fmla="*/ 31095 h 6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6877" h="66398">
                    <a:moveTo>
                      <a:pt x="0" y="31263"/>
                    </a:moveTo>
                    <a:lnTo>
                      <a:pt x="29899" y="13527"/>
                    </a:lnTo>
                    <a:lnTo>
                      <a:pt x="29899" y="13527"/>
                    </a:lnTo>
                    <a:cubicBezTo>
                      <a:pt x="43075" y="5756"/>
                      <a:pt x="80575" y="-6406"/>
                      <a:pt x="86150" y="4067"/>
                    </a:cubicBezTo>
                    <a:cubicBezTo>
                      <a:pt x="91724" y="14540"/>
                      <a:pt x="63852" y="40892"/>
                      <a:pt x="50676" y="48662"/>
                    </a:cubicBezTo>
                    <a:lnTo>
                      <a:pt x="20777" y="66399"/>
                    </a:lnTo>
                    <a:cubicBezTo>
                      <a:pt x="19967" y="63848"/>
                      <a:pt x="18953" y="61348"/>
                      <a:pt x="17737" y="58966"/>
                    </a:cubicBezTo>
                    <a:lnTo>
                      <a:pt x="17737" y="58966"/>
                    </a:lnTo>
                    <a:cubicBezTo>
                      <a:pt x="17247" y="57750"/>
                      <a:pt x="16672" y="56568"/>
                      <a:pt x="16048" y="55419"/>
                    </a:cubicBezTo>
                    <a:cubicBezTo>
                      <a:pt x="14358" y="52210"/>
                      <a:pt x="12669" y="49507"/>
                      <a:pt x="11825" y="47987"/>
                    </a:cubicBezTo>
                    <a:cubicBezTo>
                      <a:pt x="8548" y="41922"/>
                      <a:pt x="4578" y="36247"/>
                      <a:pt x="0" y="31095"/>
                    </a:cubicBezTo>
                  </a:path>
                </a:pathLst>
              </a:custGeom>
              <a:solidFill>
                <a:srgbClr val="000000">
                  <a:alpha val="1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26" name="Forma Livre: Forma 4325">
                <a:extLst>
                  <a:ext uri="{FF2B5EF4-FFF2-40B4-BE49-F238E27FC236}">
                    <a16:creationId xmlns:a16="http://schemas.microsoft.com/office/drawing/2014/main" id="{82AE85CF-B971-5A61-C2C8-1088E1849060}"/>
                  </a:ext>
                </a:extLst>
              </p:cNvPr>
              <p:cNvSpPr/>
              <p:nvPr/>
            </p:nvSpPr>
            <p:spPr>
              <a:xfrm>
                <a:off x="14091270" y="7220878"/>
                <a:ext cx="13466" cy="17925"/>
              </a:xfrm>
              <a:custGeom>
                <a:avLst/>
                <a:gdLst>
                  <a:gd name="connsiteX0" fmla="*/ 9460 w 13466"/>
                  <a:gd name="connsiteY0" fmla="*/ 17926 h 17925"/>
                  <a:gd name="connsiteX1" fmla="*/ 12669 w 13466"/>
                  <a:gd name="connsiteY1" fmla="*/ 4074 h 17925"/>
                  <a:gd name="connsiteX2" fmla="*/ 0 w 13466"/>
                  <a:gd name="connsiteY2" fmla="*/ 20 h 17925"/>
                  <a:gd name="connsiteX3" fmla="*/ 9460 w 13466"/>
                  <a:gd name="connsiteY3" fmla="*/ 17926 h 1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6" h="17925">
                    <a:moveTo>
                      <a:pt x="9460" y="17926"/>
                    </a:moveTo>
                    <a:cubicBezTo>
                      <a:pt x="13007" y="12351"/>
                      <a:pt x="14527" y="7453"/>
                      <a:pt x="12669" y="4074"/>
                    </a:cubicBezTo>
                    <a:cubicBezTo>
                      <a:pt x="10811" y="696"/>
                      <a:pt x="6081" y="-149"/>
                      <a:pt x="0" y="20"/>
                    </a:cubicBezTo>
                    <a:cubicBezTo>
                      <a:pt x="6520" y="3500"/>
                      <a:pt x="10253" y="10578"/>
                      <a:pt x="9460" y="17926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27" name="Forma Livre: Forma 4326">
                <a:extLst>
                  <a:ext uri="{FF2B5EF4-FFF2-40B4-BE49-F238E27FC236}">
                    <a16:creationId xmlns:a16="http://schemas.microsoft.com/office/drawing/2014/main" id="{9C9A0723-F650-B5BB-8DBE-5C92AFE6A408}"/>
                  </a:ext>
                </a:extLst>
              </p:cNvPr>
              <p:cNvSpPr/>
              <p:nvPr/>
            </p:nvSpPr>
            <p:spPr>
              <a:xfrm>
                <a:off x="13738488" y="7235543"/>
                <a:ext cx="315583" cy="257699"/>
              </a:xfrm>
              <a:custGeom>
                <a:avLst/>
                <a:gdLst>
                  <a:gd name="connsiteX0" fmla="*/ 21867 w 315583"/>
                  <a:gd name="connsiteY0" fmla="*/ 73025 h 257699"/>
                  <a:gd name="connsiteX1" fmla="*/ 414 w 315583"/>
                  <a:gd name="connsiteY1" fmla="*/ 121167 h 257699"/>
                  <a:gd name="connsiteX2" fmla="*/ 76260 w 315583"/>
                  <a:gd name="connsiteY2" fmla="*/ 248196 h 257699"/>
                  <a:gd name="connsiteX3" fmla="*/ 128287 w 315583"/>
                  <a:gd name="connsiteY3" fmla="*/ 252756 h 257699"/>
                  <a:gd name="connsiteX4" fmla="*/ 128287 w 315583"/>
                  <a:gd name="connsiteY4" fmla="*/ 252756 h 257699"/>
                  <a:gd name="connsiteX5" fmla="*/ 314100 w 315583"/>
                  <a:gd name="connsiteY5" fmla="*/ 63397 h 257699"/>
                  <a:gd name="connsiteX6" fmla="*/ 314100 w 315583"/>
                  <a:gd name="connsiteY6" fmla="*/ 63397 h 257699"/>
                  <a:gd name="connsiteX7" fmla="*/ 315451 w 315583"/>
                  <a:gd name="connsiteY7" fmla="*/ 51065 h 257699"/>
                  <a:gd name="connsiteX8" fmla="*/ 287410 w 315583"/>
                  <a:gd name="connsiteY8" fmla="*/ 4105 h 257699"/>
                  <a:gd name="connsiteX9" fmla="*/ 277106 w 315583"/>
                  <a:gd name="connsiteY9" fmla="*/ 896 h 257699"/>
                  <a:gd name="connsiteX10" fmla="*/ 277106 w 315583"/>
                  <a:gd name="connsiteY10" fmla="*/ 896 h 257699"/>
                  <a:gd name="connsiteX11" fmla="*/ 21867 w 315583"/>
                  <a:gd name="connsiteY11" fmla="*/ 73025 h 257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5583" h="257699">
                    <a:moveTo>
                      <a:pt x="21867" y="73025"/>
                    </a:moveTo>
                    <a:cubicBezTo>
                      <a:pt x="6276" y="83802"/>
                      <a:pt x="-2001" y="102367"/>
                      <a:pt x="414" y="121167"/>
                    </a:cubicBezTo>
                    <a:cubicBezTo>
                      <a:pt x="3979" y="173195"/>
                      <a:pt x="32154" y="220391"/>
                      <a:pt x="76260" y="248196"/>
                    </a:cubicBezTo>
                    <a:cubicBezTo>
                      <a:pt x="91513" y="258973"/>
                      <a:pt x="111395" y="260713"/>
                      <a:pt x="128287" y="252756"/>
                    </a:cubicBezTo>
                    <a:lnTo>
                      <a:pt x="128287" y="252756"/>
                    </a:lnTo>
                    <a:cubicBezTo>
                      <a:pt x="174571" y="225054"/>
                      <a:pt x="288086" y="127755"/>
                      <a:pt x="314100" y="63397"/>
                    </a:cubicBezTo>
                    <a:lnTo>
                      <a:pt x="314100" y="63397"/>
                    </a:lnTo>
                    <a:cubicBezTo>
                      <a:pt x="315367" y="59427"/>
                      <a:pt x="315839" y="55221"/>
                      <a:pt x="315451" y="51065"/>
                    </a:cubicBezTo>
                    <a:cubicBezTo>
                      <a:pt x="314117" y="31842"/>
                      <a:pt x="303711" y="14393"/>
                      <a:pt x="287410" y="4105"/>
                    </a:cubicBezTo>
                    <a:cubicBezTo>
                      <a:pt x="284251" y="2298"/>
                      <a:pt x="280738" y="1200"/>
                      <a:pt x="277106" y="896"/>
                    </a:cubicBezTo>
                    <a:lnTo>
                      <a:pt x="277106" y="896"/>
                    </a:lnTo>
                    <a:cubicBezTo>
                      <a:pt x="208693" y="-7550"/>
                      <a:pt x="67813" y="45829"/>
                      <a:pt x="21867" y="7302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28" name="Forma Livre: Forma 4327">
                <a:extLst>
                  <a:ext uri="{FF2B5EF4-FFF2-40B4-BE49-F238E27FC236}">
                    <a16:creationId xmlns:a16="http://schemas.microsoft.com/office/drawing/2014/main" id="{476E527A-19F5-B874-92A3-FC681EC1F4A1}"/>
                  </a:ext>
                </a:extLst>
              </p:cNvPr>
              <p:cNvSpPr/>
              <p:nvPr/>
            </p:nvSpPr>
            <p:spPr>
              <a:xfrm>
                <a:off x="13719307" y="7306217"/>
                <a:ext cx="160150" cy="211137"/>
              </a:xfrm>
              <a:custGeom>
                <a:avLst/>
                <a:gdLst>
                  <a:gd name="connsiteX0" fmla="*/ 0 w 160150"/>
                  <a:gd name="connsiteY0" fmla="*/ 14007 h 211137"/>
                  <a:gd name="connsiteX1" fmla="*/ 10304 w 160150"/>
                  <a:gd name="connsiteY1" fmla="*/ 30899 h 211137"/>
                  <a:gd name="connsiteX2" fmla="*/ 7263 w 160150"/>
                  <a:gd name="connsiteY2" fmla="*/ 54886 h 211137"/>
                  <a:gd name="connsiteX3" fmla="*/ 84460 w 160150"/>
                  <a:gd name="connsiteY3" fmla="*/ 185461 h 211137"/>
                  <a:gd name="connsiteX4" fmla="*/ 106927 w 160150"/>
                  <a:gd name="connsiteY4" fmla="*/ 194245 h 211137"/>
                  <a:gd name="connsiteX5" fmla="*/ 117400 w 160150"/>
                  <a:gd name="connsiteY5" fmla="*/ 211137 h 211137"/>
                  <a:gd name="connsiteX6" fmla="*/ 144765 w 160150"/>
                  <a:gd name="connsiteY6" fmla="*/ 184617 h 211137"/>
                  <a:gd name="connsiteX7" fmla="*/ 144765 w 160150"/>
                  <a:gd name="connsiteY7" fmla="*/ 184617 h 211137"/>
                  <a:gd name="connsiteX8" fmla="*/ 159968 w 160150"/>
                  <a:gd name="connsiteY8" fmla="*/ 140359 h 211137"/>
                  <a:gd name="connsiteX9" fmla="*/ 82602 w 160150"/>
                  <a:gd name="connsiteY9" fmla="*/ 9784 h 211137"/>
                  <a:gd name="connsiteX10" fmla="*/ 36487 w 160150"/>
                  <a:gd name="connsiteY10" fmla="*/ 1676 h 211137"/>
                  <a:gd name="connsiteX11" fmla="*/ 36487 w 160150"/>
                  <a:gd name="connsiteY11" fmla="*/ 1676 h 2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150" h="211137">
                    <a:moveTo>
                      <a:pt x="0" y="14007"/>
                    </a:moveTo>
                    <a:lnTo>
                      <a:pt x="10304" y="30899"/>
                    </a:lnTo>
                    <a:cubicBezTo>
                      <a:pt x="8091" y="38703"/>
                      <a:pt x="7061" y="46777"/>
                      <a:pt x="7263" y="54886"/>
                    </a:cubicBezTo>
                    <a:cubicBezTo>
                      <a:pt x="10912" y="108163"/>
                      <a:pt x="39527" y="156593"/>
                      <a:pt x="84460" y="185461"/>
                    </a:cubicBezTo>
                    <a:cubicBezTo>
                      <a:pt x="91487" y="189448"/>
                      <a:pt x="99055" y="192404"/>
                      <a:pt x="106927" y="194245"/>
                    </a:cubicBezTo>
                    <a:lnTo>
                      <a:pt x="117400" y="211137"/>
                    </a:lnTo>
                    <a:lnTo>
                      <a:pt x="144765" y="184617"/>
                    </a:lnTo>
                    <a:lnTo>
                      <a:pt x="144765" y="184617"/>
                    </a:lnTo>
                    <a:cubicBezTo>
                      <a:pt x="155745" y="172606"/>
                      <a:pt x="161251" y="156576"/>
                      <a:pt x="159968" y="140359"/>
                    </a:cubicBezTo>
                    <a:cubicBezTo>
                      <a:pt x="156555" y="86963"/>
                      <a:pt x="127789" y="38433"/>
                      <a:pt x="82602" y="9784"/>
                    </a:cubicBezTo>
                    <a:cubicBezTo>
                      <a:pt x="69054" y="730"/>
                      <a:pt x="52314" y="-2210"/>
                      <a:pt x="36487" y="1676"/>
                    </a:cubicBezTo>
                    <a:lnTo>
                      <a:pt x="36487" y="1676"/>
                    </a:ln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29" name="Forma Livre: Forma 4328">
                <a:extLst>
                  <a:ext uri="{FF2B5EF4-FFF2-40B4-BE49-F238E27FC236}">
                    <a16:creationId xmlns:a16="http://schemas.microsoft.com/office/drawing/2014/main" id="{2B483B77-8901-032E-EBE9-016B3877D904}"/>
                  </a:ext>
                </a:extLst>
              </p:cNvPr>
              <p:cNvSpPr/>
              <p:nvPr/>
            </p:nvSpPr>
            <p:spPr>
              <a:xfrm>
                <a:off x="13714112" y="7306217"/>
                <a:ext cx="160150" cy="211137"/>
              </a:xfrm>
              <a:custGeom>
                <a:avLst/>
                <a:gdLst>
                  <a:gd name="connsiteX0" fmla="*/ 0 w 160150"/>
                  <a:gd name="connsiteY0" fmla="*/ 14007 h 211137"/>
                  <a:gd name="connsiteX1" fmla="*/ 10304 w 160150"/>
                  <a:gd name="connsiteY1" fmla="*/ 30899 h 211137"/>
                  <a:gd name="connsiteX2" fmla="*/ 7263 w 160150"/>
                  <a:gd name="connsiteY2" fmla="*/ 54886 h 211137"/>
                  <a:gd name="connsiteX3" fmla="*/ 84460 w 160150"/>
                  <a:gd name="connsiteY3" fmla="*/ 185461 h 211137"/>
                  <a:gd name="connsiteX4" fmla="*/ 106927 w 160150"/>
                  <a:gd name="connsiteY4" fmla="*/ 194245 h 211137"/>
                  <a:gd name="connsiteX5" fmla="*/ 117400 w 160150"/>
                  <a:gd name="connsiteY5" fmla="*/ 211137 h 211137"/>
                  <a:gd name="connsiteX6" fmla="*/ 144765 w 160150"/>
                  <a:gd name="connsiteY6" fmla="*/ 184617 h 211137"/>
                  <a:gd name="connsiteX7" fmla="*/ 144765 w 160150"/>
                  <a:gd name="connsiteY7" fmla="*/ 184617 h 211137"/>
                  <a:gd name="connsiteX8" fmla="*/ 159968 w 160150"/>
                  <a:gd name="connsiteY8" fmla="*/ 140359 h 211137"/>
                  <a:gd name="connsiteX9" fmla="*/ 82602 w 160150"/>
                  <a:gd name="connsiteY9" fmla="*/ 9784 h 211137"/>
                  <a:gd name="connsiteX10" fmla="*/ 36487 w 160150"/>
                  <a:gd name="connsiteY10" fmla="*/ 1676 h 211137"/>
                  <a:gd name="connsiteX11" fmla="*/ 36487 w 160150"/>
                  <a:gd name="connsiteY11" fmla="*/ 1676 h 2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150" h="211137">
                    <a:moveTo>
                      <a:pt x="0" y="14007"/>
                    </a:moveTo>
                    <a:lnTo>
                      <a:pt x="10304" y="30899"/>
                    </a:lnTo>
                    <a:cubicBezTo>
                      <a:pt x="8091" y="38703"/>
                      <a:pt x="7061" y="46777"/>
                      <a:pt x="7263" y="54886"/>
                    </a:cubicBezTo>
                    <a:cubicBezTo>
                      <a:pt x="10912" y="108163"/>
                      <a:pt x="39527" y="156593"/>
                      <a:pt x="84460" y="185461"/>
                    </a:cubicBezTo>
                    <a:cubicBezTo>
                      <a:pt x="91487" y="189448"/>
                      <a:pt x="99055" y="192404"/>
                      <a:pt x="106927" y="194245"/>
                    </a:cubicBezTo>
                    <a:lnTo>
                      <a:pt x="117400" y="211137"/>
                    </a:lnTo>
                    <a:lnTo>
                      <a:pt x="144765" y="184617"/>
                    </a:lnTo>
                    <a:lnTo>
                      <a:pt x="144765" y="184617"/>
                    </a:lnTo>
                    <a:cubicBezTo>
                      <a:pt x="155745" y="172606"/>
                      <a:pt x="161251" y="156576"/>
                      <a:pt x="159968" y="140359"/>
                    </a:cubicBezTo>
                    <a:cubicBezTo>
                      <a:pt x="156555" y="86963"/>
                      <a:pt x="127789" y="38433"/>
                      <a:pt x="82602" y="9784"/>
                    </a:cubicBezTo>
                    <a:cubicBezTo>
                      <a:pt x="69054" y="730"/>
                      <a:pt x="52314" y="-2210"/>
                      <a:pt x="36487" y="1676"/>
                    </a:cubicBezTo>
                    <a:lnTo>
                      <a:pt x="36487" y="1676"/>
                    </a:lnTo>
                    <a:close/>
                  </a:path>
                </a:pathLst>
              </a:custGeom>
              <a:solidFill>
                <a:schemeClr val="bg1">
                  <a:alpha val="15000"/>
                </a:scheme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0" name="Forma Livre: Forma 4329">
                <a:extLst>
                  <a:ext uri="{FF2B5EF4-FFF2-40B4-BE49-F238E27FC236}">
                    <a16:creationId xmlns:a16="http://schemas.microsoft.com/office/drawing/2014/main" id="{B5E39B7C-AED5-E7C0-8716-628666304BEC}"/>
                  </a:ext>
                </a:extLst>
              </p:cNvPr>
              <p:cNvSpPr/>
              <p:nvPr/>
            </p:nvSpPr>
            <p:spPr>
              <a:xfrm>
                <a:off x="12961478" y="7318694"/>
                <a:ext cx="891980" cy="640583"/>
              </a:xfrm>
              <a:custGeom>
                <a:avLst/>
                <a:gdLst>
                  <a:gd name="connsiteX0" fmla="*/ 389 w 891980"/>
                  <a:gd name="connsiteY0" fmla="*/ 488021 h 640583"/>
                  <a:gd name="connsiteX1" fmla="*/ 84849 w 891980"/>
                  <a:gd name="connsiteY1" fmla="*/ 629914 h 640583"/>
                  <a:gd name="connsiteX2" fmla="*/ 143295 w 891980"/>
                  <a:gd name="connsiteY2" fmla="*/ 634982 h 640583"/>
                  <a:gd name="connsiteX3" fmla="*/ 867965 w 891980"/>
                  <a:gd name="connsiteY3" fmla="*/ 206092 h 640583"/>
                  <a:gd name="connsiteX4" fmla="*/ 891614 w 891980"/>
                  <a:gd name="connsiteY4" fmla="*/ 152544 h 640583"/>
                  <a:gd name="connsiteX5" fmla="*/ 807153 w 891980"/>
                  <a:gd name="connsiteY5" fmla="*/ 10651 h 640583"/>
                  <a:gd name="connsiteX6" fmla="*/ 748876 w 891980"/>
                  <a:gd name="connsiteY6" fmla="*/ 5584 h 640583"/>
                  <a:gd name="connsiteX7" fmla="*/ 23868 w 891980"/>
                  <a:gd name="connsiteY7" fmla="*/ 434642 h 640583"/>
                  <a:gd name="connsiteX8" fmla="*/ 389 w 891980"/>
                  <a:gd name="connsiteY8" fmla="*/ 488021 h 64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80" h="640583">
                    <a:moveTo>
                      <a:pt x="389" y="488021"/>
                    </a:moveTo>
                    <a:cubicBezTo>
                      <a:pt x="4240" y="546096"/>
                      <a:pt x="35642" y="598833"/>
                      <a:pt x="84849" y="629914"/>
                    </a:cubicBezTo>
                    <a:cubicBezTo>
                      <a:pt x="101994" y="642043"/>
                      <a:pt x="124325" y="643969"/>
                      <a:pt x="143295" y="634982"/>
                    </a:cubicBezTo>
                    <a:lnTo>
                      <a:pt x="867965" y="206092"/>
                    </a:lnTo>
                    <a:cubicBezTo>
                      <a:pt x="884924" y="193812"/>
                      <a:pt x="893962" y="173356"/>
                      <a:pt x="891614" y="152544"/>
                    </a:cubicBezTo>
                    <a:cubicBezTo>
                      <a:pt x="887644" y="94504"/>
                      <a:pt x="856292" y="41817"/>
                      <a:pt x="807153" y="10651"/>
                    </a:cubicBezTo>
                    <a:cubicBezTo>
                      <a:pt x="790076" y="-1444"/>
                      <a:pt x="767795" y="-3386"/>
                      <a:pt x="748876" y="5584"/>
                    </a:cubicBezTo>
                    <a:lnTo>
                      <a:pt x="23868" y="434642"/>
                    </a:lnTo>
                    <a:cubicBezTo>
                      <a:pt x="6943" y="446872"/>
                      <a:pt x="-2027" y="467295"/>
                      <a:pt x="389" y="48802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1" name="Forma Livre: Forma 4330">
                <a:extLst>
                  <a:ext uri="{FF2B5EF4-FFF2-40B4-BE49-F238E27FC236}">
                    <a16:creationId xmlns:a16="http://schemas.microsoft.com/office/drawing/2014/main" id="{32EF76BA-0481-9979-8488-2DD91F43A50E}"/>
                  </a:ext>
                </a:extLst>
              </p:cNvPr>
              <p:cNvSpPr/>
              <p:nvPr/>
            </p:nvSpPr>
            <p:spPr>
              <a:xfrm>
                <a:off x="12961478" y="7318694"/>
                <a:ext cx="891980" cy="640583"/>
              </a:xfrm>
              <a:custGeom>
                <a:avLst/>
                <a:gdLst>
                  <a:gd name="connsiteX0" fmla="*/ 389 w 891980"/>
                  <a:gd name="connsiteY0" fmla="*/ 488021 h 640583"/>
                  <a:gd name="connsiteX1" fmla="*/ 84849 w 891980"/>
                  <a:gd name="connsiteY1" fmla="*/ 629914 h 640583"/>
                  <a:gd name="connsiteX2" fmla="*/ 143295 w 891980"/>
                  <a:gd name="connsiteY2" fmla="*/ 634982 h 640583"/>
                  <a:gd name="connsiteX3" fmla="*/ 867965 w 891980"/>
                  <a:gd name="connsiteY3" fmla="*/ 206092 h 640583"/>
                  <a:gd name="connsiteX4" fmla="*/ 891614 w 891980"/>
                  <a:gd name="connsiteY4" fmla="*/ 152544 h 640583"/>
                  <a:gd name="connsiteX5" fmla="*/ 807153 w 891980"/>
                  <a:gd name="connsiteY5" fmla="*/ 10651 h 640583"/>
                  <a:gd name="connsiteX6" fmla="*/ 748876 w 891980"/>
                  <a:gd name="connsiteY6" fmla="*/ 5584 h 640583"/>
                  <a:gd name="connsiteX7" fmla="*/ 23868 w 891980"/>
                  <a:gd name="connsiteY7" fmla="*/ 434642 h 640583"/>
                  <a:gd name="connsiteX8" fmla="*/ 389 w 891980"/>
                  <a:gd name="connsiteY8" fmla="*/ 488021 h 64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1980" h="640583">
                    <a:moveTo>
                      <a:pt x="389" y="488021"/>
                    </a:moveTo>
                    <a:cubicBezTo>
                      <a:pt x="4240" y="546096"/>
                      <a:pt x="35642" y="598833"/>
                      <a:pt x="84849" y="629914"/>
                    </a:cubicBezTo>
                    <a:cubicBezTo>
                      <a:pt x="101994" y="642043"/>
                      <a:pt x="124325" y="643969"/>
                      <a:pt x="143295" y="634982"/>
                    </a:cubicBezTo>
                    <a:lnTo>
                      <a:pt x="867965" y="206092"/>
                    </a:lnTo>
                    <a:cubicBezTo>
                      <a:pt x="884924" y="193812"/>
                      <a:pt x="893962" y="173356"/>
                      <a:pt x="891614" y="152544"/>
                    </a:cubicBezTo>
                    <a:cubicBezTo>
                      <a:pt x="887644" y="94504"/>
                      <a:pt x="856292" y="41817"/>
                      <a:pt x="807153" y="10651"/>
                    </a:cubicBezTo>
                    <a:cubicBezTo>
                      <a:pt x="790076" y="-1444"/>
                      <a:pt x="767795" y="-3386"/>
                      <a:pt x="748876" y="5584"/>
                    </a:cubicBezTo>
                    <a:lnTo>
                      <a:pt x="23868" y="434642"/>
                    </a:lnTo>
                    <a:cubicBezTo>
                      <a:pt x="6943" y="446872"/>
                      <a:pt x="-2027" y="467295"/>
                      <a:pt x="389" y="488021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2" name="Forma Livre: Forma 4331">
                <a:extLst>
                  <a:ext uri="{FF2B5EF4-FFF2-40B4-BE49-F238E27FC236}">
                    <a16:creationId xmlns:a16="http://schemas.microsoft.com/office/drawing/2014/main" id="{AED5F532-3CF6-A9F0-26E8-D11F2B83D437}"/>
                  </a:ext>
                </a:extLst>
              </p:cNvPr>
              <p:cNvSpPr/>
              <p:nvPr/>
            </p:nvSpPr>
            <p:spPr>
              <a:xfrm>
                <a:off x="12960571" y="7747123"/>
                <a:ext cx="168033" cy="212953"/>
              </a:xfrm>
              <a:custGeom>
                <a:avLst/>
                <a:gdLst>
                  <a:gd name="connsiteX0" fmla="*/ 167007 w 168033"/>
                  <a:gd name="connsiteY0" fmla="*/ 153005 h 212953"/>
                  <a:gd name="connsiteX1" fmla="*/ 82547 w 168033"/>
                  <a:gd name="connsiteY1" fmla="*/ 11281 h 212953"/>
                  <a:gd name="connsiteX2" fmla="*/ 11279 w 168033"/>
                  <a:gd name="connsiteY2" fmla="*/ 18815 h 212953"/>
                  <a:gd name="connsiteX3" fmla="*/ 789 w 168033"/>
                  <a:gd name="connsiteY3" fmla="*/ 59592 h 212953"/>
                  <a:gd name="connsiteX4" fmla="*/ 85249 w 168033"/>
                  <a:gd name="connsiteY4" fmla="*/ 201485 h 212953"/>
                  <a:gd name="connsiteX5" fmla="*/ 156568 w 168033"/>
                  <a:gd name="connsiteY5" fmla="*/ 194374 h 212953"/>
                  <a:gd name="connsiteX6" fmla="*/ 167176 w 168033"/>
                  <a:gd name="connsiteY6" fmla="*/ 153005 h 21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33" h="212953">
                    <a:moveTo>
                      <a:pt x="167007" y="153005"/>
                    </a:moveTo>
                    <a:cubicBezTo>
                      <a:pt x="163155" y="94964"/>
                      <a:pt x="131753" y="42294"/>
                      <a:pt x="82547" y="11281"/>
                    </a:cubicBezTo>
                    <a:cubicBezTo>
                      <a:pt x="60789" y="-6321"/>
                      <a:pt x="28881" y="-2959"/>
                      <a:pt x="11279" y="18815"/>
                    </a:cubicBezTo>
                    <a:cubicBezTo>
                      <a:pt x="2039" y="30234"/>
                      <a:pt x="-1795" y="45116"/>
                      <a:pt x="789" y="59592"/>
                    </a:cubicBezTo>
                    <a:cubicBezTo>
                      <a:pt x="4641" y="117667"/>
                      <a:pt x="36043" y="170404"/>
                      <a:pt x="85249" y="201485"/>
                    </a:cubicBezTo>
                    <a:cubicBezTo>
                      <a:pt x="106905" y="219222"/>
                      <a:pt x="138831" y="216029"/>
                      <a:pt x="156568" y="194374"/>
                    </a:cubicBezTo>
                    <a:cubicBezTo>
                      <a:pt x="166027" y="182819"/>
                      <a:pt x="169913" y="167684"/>
                      <a:pt x="167176" y="15300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3" name="Forma Livre: Forma 4332">
                <a:extLst>
                  <a:ext uri="{FF2B5EF4-FFF2-40B4-BE49-F238E27FC236}">
                    <a16:creationId xmlns:a16="http://schemas.microsoft.com/office/drawing/2014/main" id="{96BB8A7D-6364-EB99-4B89-D04F0A52E6C3}"/>
                  </a:ext>
                </a:extLst>
              </p:cNvPr>
              <p:cNvSpPr/>
              <p:nvPr/>
            </p:nvSpPr>
            <p:spPr>
              <a:xfrm>
                <a:off x="12907763" y="7716869"/>
                <a:ext cx="253396" cy="281076"/>
              </a:xfrm>
              <a:custGeom>
                <a:avLst/>
                <a:gdLst>
                  <a:gd name="connsiteX0" fmla="*/ 8 w 253396"/>
                  <a:gd name="connsiteY0" fmla="*/ 105089 h 281076"/>
                  <a:gd name="connsiteX1" fmla="*/ 96799 w 253396"/>
                  <a:gd name="connsiteY1" fmla="*/ 268773 h 281076"/>
                  <a:gd name="connsiteX2" fmla="*/ 164367 w 253396"/>
                  <a:gd name="connsiteY2" fmla="*/ 274686 h 281076"/>
                  <a:gd name="connsiteX3" fmla="*/ 226192 w 253396"/>
                  <a:gd name="connsiteY3" fmla="*/ 238030 h 281076"/>
                  <a:gd name="connsiteX4" fmla="*/ 253389 w 253396"/>
                  <a:gd name="connsiteY4" fmla="*/ 176205 h 281076"/>
                  <a:gd name="connsiteX5" fmla="*/ 156597 w 253396"/>
                  <a:gd name="connsiteY5" fmla="*/ 12521 h 281076"/>
                  <a:gd name="connsiteX6" fmla="*/ 89029 w 253396"/>
                  <a:gd name="connsiteY6" fmla="*/ 6609 h 281076"/>
                  <a:gd name="connsiteX7" fmla="*/ 27373 w 253396"/>
                  <a:gd name="connsiteY7" fmla="*/ 43096 h 281076"/>
                  <a:gd name="connsiteX8" fmla="*/ 8 w 253396"/>
                  <a:gd name="connsiteY8" fmla="*/ 105089 h 2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396" h="281076">
                    <a:moveTo>
                      <a:pt x="8" y="105089"/>
                    </a:moveTo>
                    <a:cubicBezTo>
                      <a:pt x="4248" y="171982"/>
                      <a:pt x="40227" y="232827"/>
                      <a:pt x="96799" y="268773"/>
                    </a:cubicBezTo>
                    <a:cubicBezTo>
                      <a:pt x="116630" y="282726"/>
                      <a:pt x="142408" y="284973"/>
                      <a:pt x="164367" y="274686"/>
                    </a:cubicBezTo>
                    <a:lnTo>
                      <a:pt x="226192" y="238030"/>
                    </a:lnTo>
                    <a:cubicBezTo>
                      <a:pt x="243084" y="228063"/>
                      <a:pt x="253726" y="206611"/>
                      <a:pt x="253389" y="176205"/>
                    </a:cubicBezTo>
                    <a:cubicBezTo>
                      <a:pt x="249064" y="109329"/>
                      <a:pt x="213118" y="48535"/>
                      <a:pt x="156597" y="12521"/>
                    </a:cubicBezTo>
                    <a:cubicBezTo>
                      <a:pt x="130076" y="-2344"/>
                      <a:pt x="105921" y="-3527"/>
                      <a:pt x="89029" y="6609"/>
                    </a:cubicBezTo>
                    <a:lnTo>
                      <a:pt x="27373" y="43096"/>
                    </a:lnTo>
                    <a:cubicBezTo>
                      <a:pt x="10481" y="53230"/>
                      <a:pt x="-330" y="74684"/>
                      <a:pt x="8" y="105089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4" name="Forma Livre: Forma 4333">
                <a:extLst>
                  <a:ext uri="{FF2B5EF4-FFF2-40B4-BE49-F238E27FC236}">
                    <a16:creationId xmlns:a16="http://schemas.microsoft.com/office/drawing/2014/main" id="{F302DA51-EF42-D023-E1B7-FF0D4FBFB3D5}"/>
                  </a:ext>
                </a:extLst>
              </p:cNvPr>
              <p:cNvSpPr/>
              <p:nvPr/>
            </p:nvSpPr>
            <p:spPr>
              <a:xfrm>
                <a:off x="12907764" y="7722065"/>
                <a:ext cx="253396" cy="281076"/>
              </a:xfrm>
              <a:custGeom>
                <a:avLst/>
                <a:gdLst>
                  <a:gd name="connsiteX0" fmla="*/ 8 w 253396"/>
                  <a:gd name="connsiteY0" fmla="*/ 105089 h 281076"/>
                  <a:gd name="connsiteX1" fmla="*/ 96799 w 253396"/>
                  <a:gd name="connsiteY1" fmla="*/ 268773 h 281076"/>
                  <a:gd name="connsiteX2" fmla="*/ 164367 w 253396"/>
                  <a:gd name="connsiteY2" fmla="*/ 274686 h 281076"/>
                  <a:gd name="connsiteX3" fmla="*/ 226192 w 253396"/>
                  <a:gd name="connsiteY3" fmla="*/ 238030 h 281076"/>
                  <a:gd name="connsiteX4" fmla="*/ 253389 w 253396"/>
                  <a:gd name="connsiteY4" fmla="*/ 176205 h 281076"/>
                  <a:gd name="connsiteX5" fmla="*/ 156597 w 253396"/>
                  <a:gd name="connsiteY5" fmla="*/ 12521 h 281076"/>
                  <a:gd name="connsiteX6" fmla="*/ 89029 w 253396"/>
                  <a:gd name="connsiteY6" fmla="*/ 6609 h 281076"/>
                  <a:gd name="connsiteX7" fmla="*/ 27373 w 253396"/>
                  <a:gd name="connsiteY7" fmla="*/ 43096 h 281076"/>
                  <a:gd name="connsiteX8" fmla="*/ 8 w 253396"/>
                  <a:gd name="connsiteY8" fmla="*/ 105089 h 2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396" h="281076">
                    <a:moveTo>
                      <a:pt x="8" y="105089"/>
                    </a:moveTo>
                    <a:cubicBezTo>
                      <a:pt x="4248" y="171982"/>
                      <a:pt x="40227" y="232827"/>
                      <a:pt x="96799" y="268773"/>
                    </a:cubicBezTo>
                    <a:cubicBezTo>
                      <a:pt x="116630" y="282726"/>
                      <a:pt x="142408" y="284973"/>
                      <a:pt x="164367" y="274686"/>
                    </a:cubicBezTo>
                    <a:lnTo>
                      <a:pt x="226192" y="238030"/>
                    </a:lnTo>
                    <a:cubicBezTo>
                      <a:pt x="243084" y="228063"/>
                      <a:pt x="253726" y="206611"/>
                      <a:pt x="253389" y="176205"/>
                    </a:cubicBezTo>
                    <a:cubicBezTo>
                      <a:pt x="249064" y="109329"/>
                      <a:pt x="213118" y="48535"/>
                      <a:pt x="156597" y="12521"/>
                    </a:cubicBezTo>
                    <a:cubicBezTo>
                      <a:pt x="130076" y="-2344"/>
                      <a:pt x="105921" y="-3527"/>
                      <a:pt x="89029" y="6609"/>
                    </a:cubicBezTo>
                    <a:lnTo>
                      <a:pt x="27373" y="43096"/>
                    </a:lnTo>
                    <a:cubicBezTo>
                      <a:pt x="10481" y="53230"/>
                      <a:pt x="-330" y="74684"/>
                      <a:pt x="8" y="105089"/>
                    </a:cubicBezTo>
                    <a:close/>
                  </a:path>
                </a:pathLst>
              </a:custGeom>
              <a:solidFill>
                <a:srgbClr val="FFFFFF">
                  <a:alpha val="3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5" name="Forma Livre: Forma 4334">
                <a:extLst>
                  <a:ext uri="{FF2B5EF4-FFF2-40B4-BE49-F238E27FC236}">
                    <a16:creationId xmlns:a16="http://schemas.microsoft.com/office/drawing/2014/main" id="{94A43F7B-BD43-BC1C-F0EE-4DE1B67C755B}"/>
                  </a:ext>
                </a:extLst>
              </p:cNvPr>
              <p:cNvSpPr/>
              <p:nvPr/>
            </p:nvSpPr>
            <p:spPr>
              <a:xfrm>
                <a:off x="12902399" y="7758832"/>
                <a:ext cx="191403" cy="244309"/>
              </a:xfrm>
              <a:custGeom>
                <a:avLst/>
                <a:gdLst>
                  <a:gd name="connsiteX0" fmla="*/ 191395 w 191403"/>
                  <a:gd name="connsiteY0" fmla="*/ 176094 h 244309"/>
                  <a:gd name="connsiteX1" fmla="*/ 94604 w 191403"/>
                  <a:gd name="connsiteY1" fmla="*/ 12410 h 244309"/>
                  <a:gd name="connsiteX2" fmla="*/ 27035 w 191403"/>
                  <a:gd name="connsiteY2" fmla="*/ 6329 h 244309"/>
                  <a:gd name="connsiteX3" fmla="*/ 8 w 191403"/>
                  <a:gd name="connsiteY3" fmla="*/ 68323 h 244309"/>
                  <a:gd name="connsiteX4" fmla="*/ 96800 w 191403"/>
                  <a:gd name="connsiteY4" fmla="*/ 232007 h 244309"/>
                  <a:gd name="connsiteX5" fmla="*/ 164368 w 191403"/>
                  <a:gd name="connsiteY5" fmla="*/ 237919 h 244309"/>
                  <a:gd name="connsiteX6" fmla="*/ 191395 w 191403"/>
                  <a:gd name="connsiteY6" fmla="*/ 176094 h 2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403" h="244309">
                    <a:moveTo>
                      <a:pt x="191395" y="176094"/>
                    </a:moveTo>
                    <a:cubicBezTo>
                      <a:pt x="187155" y="109202"/>
                      <a:pt x="151175" y="48356"/>
                      <a:pt x="94604" y="12410"/>
                    </a:cubicBezTo>
                    <a:cubicBezTo>
                      <a:pt x="74806" y="-1594"/>
                      <a:pt x="49012" y="-3925"/>
                      <a:pt x="27035" y="6329"/>
                    </a:cubicBezTo>
                    <a:cubicBezTo>
                      <a:pt x="10143" y="16464"/>
                      <a:pt x="-330" y="37917"/>
                      <a:pt x="8" y="68323"/>
                    </a:cubicBezTo>
                    <a:cubicBezTo>
                      <a:pt x="4248" y="135215"/>
                      <a:pt x="40228" y="196061"/>
                      <a:pt x="96800" y="232007"/>
                    </a:cubicBezTo>
                    <a:cubicBezTo>
                      <a:pt x="116631" y="245959"/>
                      <a:pt x="142408" y="248207"/>
                      <a:pt x="164368" y="237919"/>
                    </a:cubicBezTo>
                    <a:cubicBezTo>
                      <a:pt x="181429" y="227784"/>
                      <a:pt x="191733" y="206331"/>
                      <a:pt x="191395" y="17609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6" name="Forma Livre: Forma 4335">
                <a:extLst>
                  <a:ext uri="{FF2B5EF4-FFF2-40B4-BE49-F238E27FC236}">
                    <a16:creationId xmlns:a16="http://schemas.microsoft.com/office/drawing/2014/main" id="{4EB77B4A-2005-EF9B-2C27-8606EAE9E2ED}"/>
                  </a:ext>
                </a:extLst>
              </p:cNvPr>
              <p:cNvSpPr/>
              <p:nvPr/>
            </p:nvSpPr>
            <p:spPr>
              <a:xfrm>
                <a:off x="12090908" y="7767950"/>
                <a:ext cx="991525" cy="714056"/>
              </a:xfrm>
              <a:custGeom>
                <a:avLst/>
                <a:gdLst>
                  <a:gd name="connsiteX0" fmla="*/ 510 w 991525"/>
                  <a:gd name="connsiteY0" fmla="*/ 542824 h 714056"/>
                  <a:gd name="connsiteX1" fmla="*/ 94768 w 991525"/>
                  <a:gd name="connsiteY1" fmla="*/ 702116 h 714056"/>
                  <a:gd name="connsiteX2" fmla="*/ 160309 w 991525"/>
                  <a:gd name="connsiteY2" fmla="*/ 707860 h 714056"/>
                  <a:gd name="connsiteX3" fmla="*/ 963865 w 991525"/>
                  <a:gd name="connsiteY3" fmla="*/ 232348 h 714056"/>
                  <a:gd name="connsiteX4" fmla="*/ 991061 w 991525"/>
                  <a:gd name="connsiteY4" fmla="*/ 171199 h 714056"/>
                  <a:gd name="connsiteX5" fmla="*/ 896803 w 991525"/>
                  <a:gd name="connsiteY5" fmla="*/ 12075 h 714056"/>
                  <a:gd name="connsiteX6" fmla="*/ 831431 w 991525"/>
                  <a:gd name="connsiteY6" fmla="*/ 6332 h 714056"/>
                  <a:gd name="connsiteX7" fmla="*/ 27031 w 991525"/>
                  <a:gd name="connsiteY7" fmla="*/ 482013 h 714056"/>
                  <a:gd name="connsiteX8" fmla="*/ 510 w 991525"/>
                  <a:gd name="connsiteY8" fmla="*/ 542824 h 7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525" h="714056">
                    <a:moveTo>
                      <a:pt x="510" y="542824"/>
                    </a:moveTo>
                    <a:cubicBezTo>
                      <a:pt x="4818" y="607892"/>
                      <a:pt x="39818" y="667032"/>
                      <a:pt x="94768" y="702116"/>
                    </a:cubicBezTo>
                    <a:cubicBezTo>
                      <a:pt x="114008" y="715647"/>
                      <a:pt x="139008" y="717843"/>
                      <a:pt x="160309" y="707860"/>
                    </a:cubicBezTo>
                    <a:lnTo>
                      <a:pt x="963865" y="232348"/>
                    </a:lnTo>
                    <a:cubicBezTo>
                      <a:pt x="983459" y="218496"/>
                      <a:pt x="993916" y="195034"/>
                      <a:pt x="991061" y="171199"/>
                    </a:cubicBezTo>
                    <a:cubicBezTo>
                      <a:pt x="986855" y="106147"/>
                      <a:pt x="951838" y="47009"/>
                      <a:pt x="896803" y="12075"/>
                    </a:cubicBezTo>
                    <a:cubicBezTo>
                      <a:pt x="877698" y="-1641"/>
                      <a:pt x="852630" y="-3837"/>
                      <a:pt x="831431" y="6332"/>
                    </a:cubicBezTo>
                    <a:lnTo>
                      <a:pt x="27031" y="482013"/>
                    </a:lnTo>
                    <a:cubicBezTo>
                      <a:pt x="7706" y="495881"/>
                      <a:pt x="-2463" y="519226"/>
                      <a:pt x="510" y="5428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7" name="Forma Livre: Forma 4336">
                <a:extLst>
                  <a:ext uri="{FF2B5EF4-FFF2-40B4-BE49-F238E27FC236}">
                    <a16:creationId xmlns:a16="http://schemas.microsoft.com/office/drawing/2014/main" id="{80DB559A-5BE9-0FE7-A992-9E017530CE8F}"/>
                  </a:ext>
                </a:extLst>
              </p:cNvPr>
              <p:cNvSpPr/>
              <p:nvPr/>
            </p:nvSpPr>
            <p:spPr>
              <a:xfrm>
                <a:off x="12084639" y="7767656"/>
                <a:ext cx="991525" cy="714056"/>
              </a:xfrm>
              <a:custGeom>
                <a:avLst/>
                <a:gdLst>
                  <a:gd name="connsiteX0" fmla="*/ 510 w 991525"/>
                  <a:gd name="connsiteY0" fmla="*/ 542824 h 714056"/>
                  <a:gd name="connsiteX1" fmla="*/ 94768 w 991525"/>
                  <a:gd name="connsiteY1" fmla="*/ 702116 h 714056"/>
                  <a:gd name="connsiteX2" fmla="*/ 160309 w 991525"/>
                  <a:gd name="connsiteY2" fmla="*/ 707860 h 714056"/>
                  <a:gd name="connsiteX3" fmla="*/ 963865 w 991525"/>
                  <a:gd name="connsiteY3" fmla="*/ 232348 h 714056"/>
                  <a:gd name="connsiteX4" fmla="*/ 991061 w 991525"/>
                  <a:gd name="connsiteY4" fmla="*/ 171199 h 714056"/>
                  <a:gd name="connsiteX5" fmla="*/ 896803 w 991525"/>
                  <a:gd name="connsiteY5" fmla="*/ 12075 h 714056"/>
                  <a:gd name="connsiteX6" fmla="*/ 831431 w 991525"/>
                  <a:gd name="connsiteY6" fmla="*/ 6332 h 714056"/>
                  <a:gd name="connsiteX7" fmla="*/ 27031 w 991525"/>
                  <a:gd name="connsiteY7" fmla="*/ 482013 h 714056"/>
                  <a:gd name="connsiteX8" fmla="*/ 510 w 991525"/>
                  <a:gd name="connsiteY8" fmla="*/ 542824 h 7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1525" h="714056">
                    <a:moveTo>
                      <a:pt x="510" y="542824"/>
                    </a:moveTo>
                    <a:cubicBezTo>
                      <a:pt x="4818" y="607892"/>
                      <a:pt x="39818" y="667032"/>
                      <a:pt x="94768" y="702116"/>
                    </a:cubicBezTo>
                    <a:cubicBezTo>
                      <a:pt x="114008" y="715647"/>
                      <a:pt x="139008" y="717843"/>
                      <a:pt x="160309" y="707860"/>
                    </a:cubicBezTo>
                    <a:lnTo>
                      <a:pt x="963865" y="232348"/>
                    </a:lnTo>
                    <a:cubicBezTo>
                      <a:pt x="983459" y="218496"/>
                      <a:pt x="993916" y="195034"/>
                      <a:pt x="991061" y="171199"/>
                    </a:cubicBezTo>
                    <a:cubicBezTo>
                      <a:pt x="986855" y="106147"/>
                      <a:pt x="951838" y="47009"/>
                      <a:pt x="896803" y="12075"/>
                    </a:cubicBezTo>
                    <a:cubicBezTo>
                      <a:pt x="877698" y="-1641"/>
                      <a:pt x="852630" y="-3837"/>
                      <a:pt x="831431" y="6332"/>
                    </a:cubicBezTo>
                    <a:lnTo>
                      <a:pt x="27031" y="482013"/>
                    </a:lnTo>
                    <a:cubicBezTo>
                      <a:pt x="7706" y="495881"/>
                      <a:pt x="-2463" y="519226"/>
                      <a:pt x="510" y="542824"/>
                    </a:cubicBezTo>
                    <a:close/>
                  </a:path>
                </a:pathLst>
              </a:custGeom>
              <a:solidFill>
                <a:srgbClr val="FFFFFF">
                  <a:alpha val="35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8" name="Forma Livre: Forma 4337">
                <a:extLst>
                  <a:ext uri="{FF2B5EF4-FFF2-40B4-BE49-F238E27FC236}">
                    <a16:creationId xmlns:a16="http://schemas.microsoft.com/office/drawing/2014/main" id="{3A9E6144-B0D8-D3BD-492C-29698D9E36EF}"/>
                  </a:ext>
                </a:extLst>
              </p:cNvPr>
              <p:cNvSpPr/>
              <p:nvPr/>
            </p:nvSpPr>
            <p:spPr>
              <a:xfrm>
                <a:off x="12057690" y="8243704"/>
                <a:ext cx="220317" cy="247386"/>
              </a:xfrm>
              <a:custGeom>
                <a:avLst/>
                <a:gdLst>
                  <a:gd name="connsiteX0" fmla="*/ 60249 w 220317"/>
                  <a:gd name="connsiteY0" fmla="*/ 6258 h 247386"/>
                  <a:gd name="connsiteX1" fmla="*/ 20739 w 220317"/>
                  <a:gd name="connsiteY1" fmla="*/ 187139 h 247386"/>
                  <a:gd name="connsiteX2" fmla="*/ 193528 w 220317"/>
                  <a:gd name="connsiteY2" fmla="*/ 231430 h 247386"/>
                  <a:gd name="connsiteX3" fmla="*/ 193528 w 220317"/>
                  <a:gd name="connsiteY3" fmla="*/ 231430 h 247386"/>
                  <a:gd name="connsiteX4" fmla="*/ 219879 w 220317"/>
                  <a:gd name="connsiteY4" fmla="*/ 171294 h 247386"/>
                  <a:gd name="connsiteX5" fmla="*/ 125621 w 220317"/>
                  <a:gd name="connsiteY5" fmla="*/ 12002 h 247386"/>
                  <a:gd name="connsiteX6" fmla="*/ 60249 w 220317"/>
                  <a:gd name="connsiteY6" fmla="*/ 6258 h 24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317" h="247386">
                    <a:moveTo>
                      <a:pt x="60249" y="6258"/>
                    </a:moveTo>
                    <a:cubicBezTo>
                      <a:pt x="-613" y="45296"/>
                      <a:pt x="-18299" y="126277"/>
                      <a:pt x="20739" y="187139"/>
                    </a:cubicBezTo>
                    <a:cubicBezTo>
                      <a:pt x="57800" y="244926"/>
                      <a:pt x="133223" y="264268"/>
                      <a:pt x="193528" y="231430"/>
                    </a:cubicBezTo>
                    <a:lnTo>
                      <a:pt x="193528" y="231430"/>
                    </a:lnTo>
                    <a:cubicBezTo>
                      <a:pt x="212531" y="217612"/>
                      <a:pt x="222599" y="194622"/>
                      <a:pt x="219879" y="171294"/>
                    </a:cubicBezTo>
                    <a:cubicBezTo>
                      <a:pt x="215740" y="106175"/>
                      <a:pt x="180706" y="46985"/>
                      <a:pt x="125621" y="12002"/>
                    </a:cubicBezTo>
                    <a:cubicBezTo>
                      <a:pt x="106483" y="-1613"/>
                      <a:pt x="81466" y="-3809"/>
                      <a:pt x="60249" y="625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39" name="Forma Livre: Forma 4338">
                <a:extLst>
                  <a:ext uri="{FF2B5EF4-FFF2-40B4-BE49-F238E27FC236}">
                    <a16:creationId xmlns:a16="http://schemas.microsoft.com/office/drawing/2014/main" id="{4A2F47E2-ABFF-50A5-25ED-ABA6F96F1194}"/>
                  </a:ext>
                </a:extLst>
              </p:cNvPr>
              <p:cNvSpPr/>
              <p:nvPr/>
            </p:nvSpPr>
            <p:spPr>
              <a:xfrm>
                <a:off x="12413550" y="8043962"/>
                <a:ext cx="597266" cy="414955"/>
              </a:xfrm>
              <a:custGeom>
                <a:avLst/>
                <a:gdLst>
                  <a:gd name="connsiteX0" fmla="*/ 24663 w 597266"/>
                  <a:gd name="connsiteY0" fmla="*/ 414955 h 414955"/>
                  <a:gd name="connsiteX1" fmla="*/ 0 w 597266"/>
                  <a:gd name="connsiteY1" fmla="*/ 400597 h 414955"/>
                  <a:gd name="connsiteX2" fmla="*/ 0 w 597266"/>
                  <a:gd name="connsiteY2" fmla="*/ 307522 h 414955"/>
                  <a:gd name="connsiteX3" fmla="*/ 529566 w 597266"/>
                  <a:gd name="connsiteY3" fmla="*/ 5999 h 414955"/>
                  <a:gd name="connsiteX4" fmla="*/ 561154 w 597266"/>
                  <a:gd name="connsiteY4" fmla="*/ 2789 h 414955"/>
                  <a:gd name="connsiteX5" fmla="*/ 585648 w 597266"/>
                  <a:gd name="connsiteY5" fmla="*/ 17147 h 414955"/>
                  <a:gd name="connsiteX6" fmla="*/ 597135 w 597266"/>
                  <a:gd name="connsiteY6" fmla="*/ 42316 h 414955"/>
                  <a:gd name="connsiteX7" fmla="*/ 553722 w 597266"/>
                  <a:gd name="connsiteY7" fmla="*/ 113432 h 414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7266" h="414955">
                    <a:moveTo>
                      <a:pt x="24663" y="414955"/>
                    </a:moveTo>
                    <a:lnTo>
                      <a:pt x="0" y="400597"/>
                    </a:lnTo>
                    <a:lnTo>
                      <a:pt x="0" y="307522"/>
                    </a:lnTo>
                    <a:lnTo>
                      <a:pt x="529566" y="5999"/>
                    </a:lnTo>
                    <a:cubicBezTo>
                      <a:pt x="538773" y="-640"/>
                      <a:pt x="550799" y="-1856"/>
                      <a:pt x="561154" y="2789"/>
                    </a:cubicBezTo>
                    <a:lnTo>
                      <a:pt x="585648" y="17147"/>
                    </a:lnTo>
                    <a:cubicBezTo>
                      <a:pt x="593722" y="22857"/>
                      <a:pt x="598098" y="32469"/>
                      <a:pt x="597135" y="42316"/>
                    </a:cubicBezTo>
                    <a:cubicBezTo>
                      <a:pt x="594786" y="71573"/>
                      <a:pt x="578672" y="97959"/>
                      <a:pt x="553722" y="113432"/>
                    </a:cubicBez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0" name="Forma Livre: Forma 4339">
                <a:extLst>
                  <a:ext uri="{FF2B5EF4-FFF2-40B4-BE49-F238E27FC236}">
                    <a16:creationId xmlns:a16="http://schemas.microsoft.com/office/drawing/2014/main" id="{00606FA9-FA96-C70E-2D9E-A2F61E37B2FB}"/>
                  </a:ext>
                </a:extLst>
              </p:cNvPr>
              <p:cNvSpPr/>
              <p:nvPr/>
            </p:nvSpPr>
            <p:spPr>
              <a:xfrm>
                <a:off x="12438213" y="8058174"/>
                <a:ext cx="572979" cy="400743"/>
              </a:xfrm>
              <a:custGeom>
                <a:avLst/>
                <a:gdLst>
                  <a:gd name="connsiteX0" fmla="*/ 530073 w 572979"/>
                  <a:gd name="connsiteY0" fmla="*/ 6145 h 400743"/>
                  <a:gd name="connsiteX1" fmla="*/ 572979 w 572979"/>
                  <a:gd name="connsiteY1" fmla="*/ 28104 h 400743"/>
                  <a:gd name="connsiteX2" fmla="*/ 529566 w 572979"/>
                  <a:gd name="connsiteY2" fmla="*/ 99220 h 400743"/>
                  <a:gd name="connsiteX3" fmla="*/ 0 w 572979"/>
                  <a:gd name="connsiteY3" fmla="*/ 400743 h 400743"/>
                  <a:gd name="connsiteX4" fmla="*/ 0 w 572979"/>
                  <a:gd name="connsiteY4" fmla="*/ 307668 h 40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979" h="400743">
                    <a:moveTo>
                      <a:pt x="530073" y="6145"/>
                    </a:moveTo>
                    <a:cubicBezTo>
                      <a:pt x="553891" y="-7538"/>
                      <a:pt x="573148" y="2429"/>
                      <a:pt x="572979" y="28104"/>
                    </a:cubicBezTo>
                    <a:cubicBezTo>
                      <a:pt x="570631" y="57361"/>
                      <a:pt x="554516" y="83747"/>
                      <a:pt x="529566" y="99220"/>
                    </a:cubicBezTo>
                    <a:lnTo>
                      <a:pt x="0" y="400743"/>
                    </a:lnTo>
                    <a:lnTo>
                      <a:pt x="0" y="307668"/>
                    </a:ln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1" name="Forma Livre: Forma 4340">
                <a:extLst>
                  <a:ext uri="{FF2B5EF4-FFF2-40B4-BE49-F238E27FC236}">
                    <a16:creationId xmlns:a16="http://schemas.microsoft.com/office/drawing/2014/main" id="{389FE75D-5515-BF30-0310-500AA0707AE7}"/>
                  </a:ext>
                </a:extLst>
              </p:cNvPr>
              <p:cNvSpPr/>
              <p:nvPr/>
            </p:nvSpPr>
            <p:spPr>
              <a:xfrm>
                <a:off x="12357807" y="8318713"/>
                <a:ext cx="80912" cy="140203"/>
              </a:xfrm>
              <a:custGeom>
                <a:avLst/>
                <a:gdLst>
                  <a:gd name="connsiteX0" fmla="*/ 676 w 80912"/>
                  <a:gd name="connsiteY0" fmla="*/ 0 h 140203"/>
                  <a:gd name="connsiteX1" fmla="*/ 80913 w 80912"/>
                  <a:gd name="connsiteY1" fmla="*/ 47129 h 140203"/>
                  <a:gd name="connsiteX2" fmla="*/ 80406 w 80912"/>
                  <a:gd name="connsiteY2" fmla="*/ 140204 h 140203"/>
                  <a:gd name="connsiteX3" fmla="*/ 0 w 80912"/>
                  <a:gd name="connsiteY3" fmla="*/ 93244 h 140203"/>
                  <a:gd name="connsiteX4" fmla="*/ 676 w 80912"/>
                  <a:gd name="connsiteY4" fmla="*/ 0 h 140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12" h="140203">
                    <a:moveTo>
                      <a:pt x="676" y="0"/>
                    </a:moveTo>
                    <a:lnTo>
                      <a:pt x="80913" y="47129"/>
                    </a:lnTo>
                    <a:lnTo>
                      <a:pt x="80406" y="140204"/>
                    </a:lnTo>
                    <a:lnTo>
                      <a:pt x="0" y="93244"/>
                    </a:lnTo>
                    <a:lnTo>
                      <a:pt x="676" y="0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2" name="Forma Livre: Forma 4341">
                <a:extLst>
                  <a:ext uri="{FF2B5EF4-FFF2-40B4-BE49-F238E27FC236}">
                    <a16:creationId xmlns:a16="http://schemas.microsoft.com/office/drawing/2014/main" id="{51A91D00-C8B5-7999-7214-8BEA52B553AB}"/>
                  </a:ext>
                </a:extLst>
              </p:cNvPr>
              <p:cNvSpPr/>
              <p:nvPr/>
            </p:nvSpPr>
            <p:spPr>
              <a:xfrm>
                <a:off x="12358482" y="8307227"/>
                <a:ext cx="100507" cy="58615"/>
              </a:xfrm>
              <a:custGeom>
                <a:avLst/>
                <a:gdLst>
                  <a:gd name="connsiteX0" fmla="*/ 0 w 100507"/>
                  <a:gd name="connsiteY0" fmla="*/ 11486 h 58615"/>
                  <a:gd name="connsiteX1" fmla="*/ 20102 w 100507"/>
                  <a:gd name="connsiteY1" fmla="*/ 0 h 58615"/>
                  <a:gd name="connsiteX2" fmla="*/ 100508 w 100507"/>
                  <a:gd name="connsiteY2" fmla="*/ 47128 h 58615"/>
                  <a:gd name="connsiteX3" fmla="*/ 80237 w 100507"/>
                  <a:gd name="connsiteY3" fmla="*/ 58615 h 58615"/>
                  <a:gd name="connsiteX4" fmla="*/ 0 w 100507"/>
                  <a:gd name="connsiteY4" fmla="*/ 11486 h 58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507" h="58615">
                    <a:moveTo>
                      <a:pt x="0" y="11486"/>
                    </a:moveTo>
                    <a:lnTo>
                      <a:pt x="20102" y="0"/>
                    </a:lnTo>
                    <a:lnTo>
                      <a:pt x="100508" y="47128"/>
                    </a:lnTo>
                    <a:lnTo>
                      <a:pt x="80237" y="58615"/>
                    </a:lnTo>
                    <a:lnTo>
                      <a:pt x="0" y="11486"/>
                    </a:ln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3" name="Forma Livre: Forma 4342">
                <a:extLst>
                  <a:ext uri="{FF2B5EF4-FFF2-40B4-BE49-F238E27FC236}">
                    <a16:creationId xmlns:a16="http://schemas.microsoft.com/office/drawing/2014/main" id="{6AFE789D-95D0-DD11-C1FB-4A28DCF5EB67}"/>
                  </a:ext>
                </a:extLst>
              </p:cNvPr>
              <p:cNvSpPr/>
              <p:nvPr/>
            </p:nvSpPr>
            <p:spPr>
              <a:xfrm>
                <a:off x="12012125" y="8378805"/>
                <a:ext cx="110536" cy="102613"/>
              </a:xfrm>
              <a:custGeom>
                <a:avLst/>
                <a:gdLst>
                  <a:gd name="connsiteX0" fmla="*/ 22536 w 110536"/>
                  <a:gd name="connsiteY0" fmla="*/ 23017 h 102613"/>
                  <a:gd name="connsiteX1" fmla="*/ 4884 w 110536"/>
                  <a:gd name="connsiteY1" fmla="*/ 80062 h 102613"/>
                  <a:gd name="connsiteX2" fmla="*/ 61928 w 110536"/>
                  <a:gd name="connsiteY2" fmla="*/ 97731 h 102613"/>
                  <a:gd name="connsiteX3" fmla="*/ 65442 w 110536"/>
                  <a:gd name="connsiteY3" fmla="*/ 95653 h 102613"/>
                  <a:gd name="connsiteX4" fmla="*/ 65442 w 110536"/>
                  <a:gd name="connsiteY4" fmla="*/ 95653 h 102613"/>
                  <a:gd name="connsiteX5" fmla="*/ 101929 w 110536"/>
                  <a:gd name="connsiteY5" fmla="*/ 74031 h 102613"/>
                  <a:gd name="connsiteX6" fmla="*/ 110375 w 110536"/>
                  <a:gd name="connsiteY6" fmla="*/ 54605 h 102613"/>
                  <a:gd name="connsiteX7" fmla="*/ 80138 w 110536"/>
                  <a:gd name="connsiteY7" fmla="*/ 3929 h 102613"/>
                  <a:gd name="connsiteX8" fmla="*/ 59023 w 110536"/>
                  <a:gd name="connsiteY8" fmla="*/ 1902 h 102613"/>
                  <a:gd name="connsiteX9" fmla="*/ 22536 w 110536"/>
                  <a:gd name="connsiteY9" fmla="*/ 23017 h 102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0536" h="102613">
                    <a:moveTo>
                      <a:pt x="22536" y="23017"/>
                    </a:moveTo>
                    <a:cubicBezTo>
                      <a:pt x="1911" y="33896"/>
                      <a:pt x="-5995" y="59436"/>
                      <a:pt x="4884" y="80062"/>
                    </a:cubicBezTo>
                    <a:cubicBezTo>
                      <a:pt x="15745" y="100704"/>
                      <a:pt x="41303" y="108609"/>
                      <a:pt x="61928" y="97731"/>
                    </a:cubicBezTo>
                    <a:cubicBezTo>
                      <a:pt x="63128" y="97089"/>
                      <a:pt x="64310" y="96396"/>
                      <a:pt x="65442" y="95653"/>
                    </a:cubicBezTo>
                    <a:lnTo>
                      <a:pt x="65442" y="95653"/>
                    </a:lnTo>
                    <a:lnTo>
                      <a:pt x="101929" y="74031"/>
                    </a:lnTo>
                    <a:cubicBezTo>
                      <a:pt x="108077" y="69589"/>
                      <a:pt x="111321" y="62139"/>
                      <a:pt x="110375" y="54605"/>
                    </a:cubicBezTo>
                    <a:cubicBezTo>
                      <a:pt x="108905" y="33879"/>
                      <a:pt x="97689" y="15078"/>
                      <a:pt x="80138" y="3929"/>
                    </a:cubicBezTo>
                    <a:cubicBezTo>
                      <a:pt x="73955" y="-463"/>
                      <a:pt x="65915" y="-1223"/>
                      <a:pt x="59023" y="1902"/>
                    </a:cubicBezTo>
                    <a:lnTo>
                      <a:pt x="22536" y="23017"/>
                    </a:ln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4" name="Forma Livre: Forma 4343">
                <a:extLst>
                  <a:ext uri="{FF2B5EF4-FFF2-40B4-BE49-F238E27FC236}">
                    <a16:creationId xmlns:a16="http://schemas.microsoft.com/office/drawing/2014/main" id="{EB90BDD8-136C-2EFD-3E06-B2AEAFE440A0}"/>
                  </a:ext>
                </a:extLst>
              </p:cNvPr>
              <p:cNvSpPr/>
              <p:nvPr/>
            </p:nvSpPr>
            <p:spPr>
              <a:xfrm>
                <a:off x="12014053" y="8378298"/>
                <a:ext cx="109284" cy="77071"/>
              </a:xfrm>
              <a:custGeom>
                <a:avLst/>
                <a:gdLst>
                  <a:gd name="connsiteX0" fmla="*/ 78886 w 109284"/>
                  <a:gd name="connsiteY0" fmla="*/ 3929 h 77071"/>
                  <a:gd name="connsiteX1" fmla="*/ 57771 w 109284"/>
                  <a:gd name="connsiteY1" fmla="*/ 1902 h 77071"/>
                  <a:gd name="connsiteX2" fmla="*/ 20608 w 109284"/>
                  <a:gd name="connsiteY2" fmla="*/ 23524 h 77071"/>
                  <a:gd name="connsiteX3" fmla="*/ 20608 w 109284"/>
                  <a:gd name="connsiteY3" fmla="*/ 23524 h 77071"/>
                  <a:gd name="connsiteX4" fmla="*/ 0 w 109284"/>
                  <a:gd name="connsiteY4" fmla="*/ 58997 h 77071"/>
                  <a:gd name="connsiteX5" fmla="*/ 0 w 109284"/>
                  <a:gd name="connsiteY5" fmla="*/ 58997 h 77071"/>
                  <a:gd name="connsiteX6" fmla="*/ 39527 w 109284"/>
                  <a:gd name="connsiteY6" fmla="*/ 25213 h 77071"/>
                  <a:gd name="connsiteX7" fmla="*/ 96623 w 109284"/>
                  <a:gd name="connsiteY7" fmla="*/ 40923 h 77071"/>
                  <a:gd name="connsiteX8" fmla="*/ 96623 w 109284"/>
                  <a:gd name="connsiteY8" fmla="*/ 77072 h 77071"/>
                  <a:gd name="connsiteX9" fmla="*/ 100677 w 109284"/>
                  <a:gd name="connsiteY9" fmla="*/ 74707 h 77071"/>
                  <a:gd name="connsiteX10" fmla="*/ 109123 w 109284"/>
                  <a:gd name="connsiteY10" fmla="*/ 55281 h 77071"/>
                  <a:gd name="connsiteX11" fmla="*/ 78886 w 109284"/>
                  <a:gd name="connsiteY11" fmla="*/ 3929 h 77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284" h="77071">
                    <a:moveTo>
                      <a:pt x="78886" y="3929"/>
                    </a:moveTo>
                    <a:cubicBezTo>
                      <a:pt x="72703" y="-463"/>
                      <a:pt x="64663" y="-1223"/>
                      <a:pt x="57771" y="1902"/>
                    </a:cubicBezTo>
                    <a:lnTo>
                      <a:pt x="20608" y="23524"/>
                    </a:lnTo>
                    <a:lnTo>
                      <a:pt x="20608" y="23524"/>
                    </a:lnTo>
                    <a:cubicBezTo>
                      <a:pt x="8091" y="31024"/>
                      <a:pt x="304" y="44420"/>
                      <a:pt x="0" y="58997"/>
                    </a:cubicBezTo>
                    <a:lnTo>
                      <a:pt x="0" y="58997"/>
                    </a:lnTo>
                    <a:cubicBezTo>
                      <a:pt x="1858" y="47173"/>
                      <a:pt x="19257" y="37038"/>
                      <a:pt x="39527" y="25213"/>
                    </a:cubicBezTo>
                    <a:cubicBezTo>
                      <a:pt x="59798" y="13389"/>
                      <a:pt x="77704" y="11700"/>
                      <a:pt x="96623" y="40923"/>
                    </a:cubicBezTo>
                    <a:cubicBezTo>
                      <a:pt x="110474" y="62207"/>
                      <a:pt x="101690" y="72849"/>
                      <a:pt x="96623" y="77072"/>
                    </a:cubicBezTo>
                    <a:lnTo>
                      <a:pt x="100677" y="74707"/>
                    </a:lnTo>
                    <a:cubicBezTo>
                      <a:pt x="106826" y="70265"/>
                      <a:pt x="110069" y="62815"/>
                      <a:pt x="109123" y="55281"/>
                    </a:cubicBezTo>
                    <a:cubicBezTo>
                      <a:pt x="107856" y="34301"/>
                      <a:pt x="96606" y="15213"/>
                      <a:pt x="78886" y="3929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345" name="Gráfico 1">
              <a:extLst>
                <a:ext uri="{FF2B5EF4-FFF2-40B4-BE49-F238E27FC236}">
                  <a16:creationId xmlns:a16="http://schemas.microsoft.com/office/drawing/2014/main" id="{EF479BD2-EDC4-C2DF-9028-C081DE136FF2}"/>
                </a:ext>
              </a:extLst>
            </p:cNvPr>
            <p:cNvGrpSpPr/>
            <p:nvPr/>
          </p:nvGrpSpPr>
          <p:grpSpPr>
            <a:xfrm>
              <a:off x="13788064" y="6481152"/>
              <a:ext cx="2559140" cy="1642230"/>
              <a:chOff x="13788064" y="6481152"/>
              <a:chExt cx="2559140" cy="1642230"/>
            </a:xfrm>
          </p:grpSpPr>
          <p:sp>
            <p:nvSpPr>
              <p:cNvPr id="4346" name="Forma Livre: Forma 4345">
                <a:extLst>
                  <a:ext uri="{FF2B5EF4-FFF2-40B4-BE49-F238E27FC236}">
                    <a16:creationId xmlns:a16="http://schemas.microsoft.com/office/drawing/2014/main" id="{D11C1138-628C-CB1F-DA7D-1C19CEB55368}"/>
                  </a:ext>
                </a:extLst>
              </p:cNvPr>
              <p:cNvSpPr/>
              <p:nvPr/>
            </p:nvSpPr>
            <p:spPr>
              <a:xfrm>
                <a:off x="14562221" y="6481152"/>
                <a:ext cx="1784815" cy="1273239"/>
              </a:xfrm>
              <a:custGeom>
                <a:avLst/>
                <a:gdLst>
                  <a:gd name="connsiteX0" fmla="*/ 1784816 w 1784815"/>
                  <a:gd name="connsiteY0" fmla="*/ 515081 h 1273239"/>
                  <a:gd name="connsiteX1" fmla="*/ 1523326 w 1784815"/>
                  <a:gd name="connsiteY1" fmla="*/ 150888 h 1273239"/>
                  <a:gd name="connsiteX2" fmla="*/ 261320 w 1784815"/>
                  <a:gd name="connsiteY2" fmla="*/ 150888 h 1273239"/>
                  <a:gd name="connsiteX3" fmla="*/ 0 w 1784815"/>
                  <a:gd name="connsiteY3" fmla="*/ 515081 h 1273239"/>
                  <a:gd name="connsiteX4" fmla="*/ 0 w 1784815"/>
                  <a:gd name="connsiteY4" fmla="*/ 515081 h 1273239"/>
                  <a:gd name="connsiteX5" fmla="*/ 0 w 1784815"/>
                  <a:gd name="connsiteY5" fmla="*/ 757989 h 1273239"/>
                  <a:gd name="connsiteX6" fmla="*/ 261320 w 1784815"/>
                  <a:gd name="connsiteY6" fmla="*/ 1122351 h 1273239"/>
                  <a:gd name="connsiteX7" fmla="*/ 1523326 w 1784815"/>
                  <a:gd name="connsiteY7" fmla="*/ 1122351 h 1273239"/>
                  <a:gd name="connsiteX8" fmla="*/ 1784816 w 1784815"/>
                  <a:gd name="connsiteY8" fmla="*/ 757989 h 1273239"/>
                  <a:gd name="connsiteX9" fmla="*/ 1784816 w 1784815"/>
                  <a:gd name="connsiteY9" fmla="*/ 515081 h 1273239"/>
                  <a:gd name="connsiteX10" fmla="*/ 304564 w 1784815"/>
                  <a:gd name="connsiteY10" fmla="*/ 224876 h 1273239"/>
                  <a:gd name="connsiteX11" fmla="*/ 892408 w 1784815"/>
                  <a:gd name="connsiteY11" fmla="*/ 85516 h 1273239"/>
                  <a:gd name="connsiteX12" fmla="*/ 1480252 w 1784815"/>
                  <a:gd name="connsiteY12" fmla="*/ 224876 h 1273239"/>
                  <a:gd name="connsiteX13" fmla="*/ 1698497 w 1784815"/>
                  <a:gd name="connsiteY13" fmla="*/ 514406 h 1273239"/>
                  <a:gd name="connsiteX14" fmla="*/ 1480252 w 1784815"/>
                  <a:gd name="connsiteY14" fmla="*/ 804105 h 1273239"/>
                  <a:gd name="connsiteX15" fmla="*/ 892408 w 1784815"/>
                  <a:gd name="connsiteY15" fmla="*/ 943295 h 1273239"/>
                  <a:gd name="connsiteX16" fmla="*/ 304564 w 1784815"/>
                  <a:gd name="connsiteY16" fmla="*/ 804105 h 1273239"/>
                  <a:gd name="connsiteX17" fmla="*/ 86318 w 1784815"/>
                  <a:gd name="connsiteY17" fmla="*/ 514406 h 1273239"/>
                  <a:gd name="connsiteX18" fmla="*/ 304564 w 1784815"/>
                  <a:gd name="connsiteY18" fmla="*/ 224876 h 127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84815" h="1273239">
                    <a:moveTo>
                      <a:pt x="1784816" y="515081"/>
                    </a:moveTo>
                    <a:cubicBezTo>
                      <a:pt x="1784816" y="383323"/>
                      <a:pt x="1697652" y="251396"/>
                      <a:pt x="1523326" y="150888"/>
                    </a:cubicBezTo>
                    <a:cubicBezTo>
                      <a:pt x="1174843" y="-50296"/>
                      <a:pt x="609804" y="-50296"/>
                      <a:pt x="261320" y="150888"/>
                    </a:cubicBezTo>
                    <a:cubicBezTo>
                      <a:pt x="87163" y="251396"/>
                      <a:pt x="0" y="383323"/>
                      <a:pt x="0" y="515081"/>
                    </a:cubicBezTo>
                    <a:lnTo>
                      <a:pt x="0" y="515081"/>
                    </a:lnTo>
                    <a:lnTo>
                      <a:pt x="0" y="757989"/>
                    </a:lnTo>
                    <a:cubicBezTo>
                      <a:pt x="0" y="889916"/>
                      <a:pt x="87163" y="1021675"/>
                      <a:pt x="261320" y="1122351"/>
                    </a:cubicBezTo>
                    <a:cubicBezTo>
                      <a:pt x="609804" y="1323536"/>
                      <a:pt x="1174843" y="1323536"/>
                      <a:pt x="1523326" y="1122351"/>
                    </a:cubicBezTo>
                    <a:cubicBezTo>
                      <a:pt x="1697652" y="1020999"/>
                      <a:pt x="1784816" y="889916"/>
                      <a:pt x="1784816" y="757989"/>
                    </a:cubicBezTo>
                    <a:lnTo>
                      <a:pt x="1784816" y="515081"/>
                    </a:lnTo>
                    <a:close/>
                    <a:moveTo>
                      <a:pt x="304564" y="224876"/>
                    </a:moveTo>
                    <a:cubicBezTo>
                      <a:pt x="460140" y="135010"/>
                      <a:pt x="668926" y="85516"/>
                      <a:pt x="892408" y="85516"/>
                    </a:cubicBezTo>
                    <a:cubicBezTo>
                      <a:pt x="1115890" y="85516"/>
                      <a:pt x="1324675" y="135010"/>
                      <a:pt x="1480252" y="224876"/>
                    </a:cubicBezTo>
                    <a:cubicBezTo>
                      <a:pt x="1620962" y="306127"/>
                      <a:pt x="1698497" y="408999"/>
                      <a:pt x="1698497" y="514406"/>
                    </a:cubicBezTo>
                    <a:cubicBezTo>
                      <a:pt x="1698497" y="619812"/>
                      <a:pt x="1620962" y="722854"/>
                      <a:pt x="1480252" y="804105"/>
                    </a:cubicBezTo>
                    <a:cubicBezTo>
                      <a:pt x="1324675" y="893970"/>
                      <a:pt x="1115890" y="943295"/>
                      <a:pt x="892408" y="943295"/>
                    </a:cubicBezTo>
                    <a:cubicBezTo>
                      <a:pt x="668926" y="943295"/>
                      <a:pt x="460140" y="893970"/>
                      <a:pt x="304564" y="804105"/>
                    </a:cubicBezTo>
                    <a:cubicBezTo>
                      <a:pt x="163853" y="722854"/>
                      <a:pt x="86318" y="619981"/>
                      <a:pt x="86318" y="514406"/>
                    </a:cubicBezTo>
                    <a:cubicBezTo>
                      <a:pt x="86318" y="408831"/>
                      <a:pt x="163853" y="306802"/>
                      <a:pt x="304564" y="224876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7" name="Forma Livre: Forma 4346">
                <a:extLst>
                  <a:ext uri="{FF2B5EF4-FFF2-40B4-BE49-F238E27FC236}">
                    <a16:creationId xmlns:a16="http://schemas.microsoft.com/office/drawing/2014/main" id="{85DE1565-7C9C-D0AA-23CC-6CE584B552D2}"/>
                  </a:ext>
                </a:extLst>
              </p:cNvPr>
              <p:cNvSpPr/>
              <p:nvPr/>
            </p:nvSpPr>
            <p:spPr>
              <a:xfrm>
                <a:off x="14562221" y="6481152"/>
                <a:ext cx="1784815" cy="1273239"/>
              </a:xfrm>
              <a:custGeom>
                <a:avLst/>
                <a:gdLst>
                  <a:gd name="connsiteX0" fmla="*/ 1784816 w 1784815"/>
                  <a:gd name="connsiteY0" fmla="*/ 515081 h 1273239"/>
                  <a:gd name="connsiteX1" fmla="*/ 1523326 w 1784815"/>
                  <a:gd name="connsiteY1" fmla="*/ 150888 h 1273239"/>
                  <a:gd name="connsiteX2" fmla="*/ 261320 w 1784815"/>
                  <a:gd name="connsiteY2" fmla="*/ 150888 h 1273239"/>
                  <a:gd name="connsiteX3" fmla="*/ 0 w 1784815"/>
                  <a:gd name="connsiteY3" fmla="*/ 515081 h 1273239"/>
                  <a:gd name="connsiteX4" fmla="*/ 0 w 1784815"/>
                  <a:gd name="connsiteY4" fmla="*/ 515081 h 1273239"/>
                  <a:gd name="connsiteX5" fmla="*/ 0 w 1784815"/>
                  <a:gd name="connsiteY5" fmla="*/ 757989 h 1273239"/>
                  <a:gd name="connsiteX6" fmla="*/ 261320 w 1784815"/>
                  <a:gd name="connsiteY6" fmla="*/ 1122351 h 1273239"/>
                  <a:gd name="connsiteX7" fmla="*/ 1523326 w 1784815"/>
                  <a:gd name="connsiteY7" fmla="*/ 1122351 h 1273239"/>
                  <a:gd name="connsiteX8" fmla="*/ 1784816 w 1784815"/>
                  <a:gd name="connsiteY8" fmla="*/ 757989 h 1273239"/>
                  <a:gd name="connsiteX9" fmla="*/ 1784816 w 1784815"/>
                  <a:gd name="connsiteY9" fmla="*/ 515081 h 1273239"/>
                  <a:gd name="connsiteX10" fmla="*/ 304564 w 1784815"/>
                  <a:gd name="connsiteY10" fmla="*/ 224876 h 1273239"/>
                  <a:gd name="connsiteX11" fmla="*/ 892408 w 1784815"/>
                  <a:gd name="connsiteY11" fmla="*/ 85516 h 1273239"/>
                  <a:gd name="connsiteX12" fmla="*/ 1480252 w 1784815"/>
                  <a:gd name="connsiteY12" fmla="*/ 224876 h 1273239"/>
                  <a:gd name="connsiteX13" fmla="*/ 1698497 w 1784815"/>
                  <a:gd name="connsiteY13" fmla="*/ 514406 h 1273239"/>
                  <a:gd name="connsiteX14" fmla="*/ 1480252 w 1784815"/>
                  <a:gd name="connsiteY14" fmla="*/ 804105 h 1273239"/>
                  <a:gd name="connsiteX15" fmla="*/ 892408 w 1784815"/>
                  <a:gd name="connsiteY15" fmla="*/ 943295 h 1273239"/>
                  <a:gd name="connsiteX16" fmla="*/ 304564 w 1784815"/>
                  <a:gd name="connsiteY16" fmla="*/ 804105 h 1273239"/>
                  <a:gd name="connsiteX17" fmla="*/ 86318 w 1784815"/>
                  <a:gd name="connsiteY17" fmla="*/ 514406 h 1273239"/>
                  <a:gd name="connsiteX18" fmla="*/ 304564 w 1784815"/>
                  <a:gd name="connsiteY18" fmla="*/ 224876 h 127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84815" h="1273239">
                    <a:moveTo>
                      <a:pt x="1784816" y="515081"/>
                    </a:moveTo>
                    <a:cubicBezTo>
                      <a:pt x="1784816" y="383323"/>
                      <a:pt x="1697652" y="251396"/>
                      <a:pt x="1523326" y="150888"/>
                    </a:cubicBezTo>
                    <a:cubicBezTo>
                      <a:pt x="1174843" y="-50296"/>
                      <a:pt x="609804" y="-50296"/>
                      <a:pt x="261320" y="150888"/>
                    </a:cubicBezTo>
                    <a:cubicBezTo>
                      <a:pt x="87163" y="251396"/>
                      <a:pt x="0" y="383323"/>
                      <a:pt x="0" y="515081"/>
                    </a:cubicBezTo>
                    <a:lnTo>
                      <a:pt x="0" y="515081"/>
                    </a:lnTo>
                    <a:lnTo>
                      <a:pt x="0" y="757989"/>
                    </a:lnTo>
                    <a:cubicBezTo>
                      <a:pt x="0" y="889916"/>
                      <a:pt x="87163" y="1021675"/>
                      <a:pt x="261320" y="1122351"/>
                    </a:cubicBezTo>
                    <a:cubicBezTo>
                      <a:pt x="609804" y="1323536"/>
                      <a:pt x="1174843" y="1323536"/>
                      <a:pt x="1523326" y="1122351"/>
                    </a:cubicBezTo>
                    <a:cubicBezTo>
                      <a:pt x="1697652" y="1020999"/>
                      <a:pt x="1784816" y="889916"/>
                      <a:pt x="1784816" y="757989"/>
                    </a:cubicBezTo>
                    <a:lnTo>
                      <a:pt x="1784816" y="515081"/>
                    </a:lnTo>
                    <a:close/>
                    <a:moveTo>
                      <a:pt x="304564" y="224876"/>
                    </a:moveTo>
                    <a:cubicBezTo>
                      <a:pt x="460140" y="135010"/>
                      <a:pt x="668926" y="85516"/>
                      <a:pt x="892408" y="85516"/>
                    </a:cubicBezTo>
                    <a:cubicBezTo>
                      <a:pt x="1115890" y="85516"/>
                      <a:pt x="1324675" y="135010"/>
                      <a:pt x="1480252" y="224876"/>
                    </a:cubicBezTo>
                    <a:cubicBezTo>
                      <a:pt x="1620962" y="306127"/>
                      <a:pt x="1698497" y="408999"/>
                      <a:pt x="1698497" y="514406"/>
                    </a:cubicBezTo>
                    <a:cubicBezTo>
                      <a:pt x="1698497" y="619812"/>
                      <a:pt x="1620962" y="722854"/>
                      <a:pt x="1480252" y="804105"/>
                    </a:cubicBezTo>
                    <a:cubicBezTo>
                      <a:pt x="1324675" y="893970"/>
                      <a:pt x="1115890" y="943295"/>
                      <a:pt x="892408" y="943295"/>
                    </a:cubicBezTo>
                    <a:cubicBezTo>
                      <a:pt x="668926" y="943295"/>
                      <a:pt x="460140" y="893970"/>
                      <a:pt x="304564" y="804105"/>
                    </a:cubicBezTo>
                    <a:cubicBezTo>
                      <a:pt x="163853" y="722854"/>
                      <a:pt x="86318" y="619981"/>
                      <a:pt x="86318" y="514406"/>
                    </a:cubicBezTo>
                    <a:cubicBezTo>
                      <a:pt x="86318" y="408831"/>
                      <a:pt x="163853" y="306802"/>
                      <a:pt x="304564" y="224876"/>
                    </a:cubicBezTo>
                    <a:close/>
                  </a:path>
                </a:pathLst>
              </a:custGeom>
              <a:solidFill>
                <a:srgbClr val="FFFFFF">
                  <a:alpha val="2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8" name="Forma Livre: Forma 4347">
                <a:extLst>
                  <a:ext uri="{FF2B5EF4-FFF2-40B4-BE49-F238E27FC236}">
                    <a16:creationId xmlns:a16="http://schemas.microsoft.com/office/drawing/2014/main" id="{865314F4-0BA1-9B8A-EE74-82901A3BF732}"/>
                  </a:ext>
                </a:extLst>
              </p:cNvPr>
              <p:cNvSpPr/>
              <p:nvPr/>
            </p:nvSpPr>
            <p:spPr>
              <a:xfrm>
                <a:off x="14563065" y="6716839"/>
                <a:ext cx="1784139" cy="1037552"/>
              </a:xfrm>
              <a:custGeom>
                <a:avLst/>
                <a:gdLst>
                  <a:gd name="connsiteX0" fmla="*/ 0 w 1784139"/>
                  <a:gd name="connsiteY0" fmla="*/ 544938 h 1037552"/>
                  <a:gd name="connsiteX1" fmla="*/ 198820 w 1784139"/>
                  <a:gd name="connsiteY1" fmla="*/ 807103 h 1037552"/>
                  <a:gd name="connsiteX2" fmla="*/ 1246972 w 1784139"/>
                  <a:gd name="connsiteY2" fmla="*/ 935820 h 1037552"/>
                  <a:gd name="connsiteX3" fmla="*/ 1629916 w 1784139"/>
                  <a:gd name="connsiteY3" fmla="*/ 523992 h 1037552"/>
                  <a:gd name="connsiteX4" fmla="*/ 1629071 w 1784139"/>
                  <a:gd name="connsiteY4" fmla="*/ 448484 h 1037552"/>
                  <a:gd name="connsiteX5" fmla="*/ 1625693 w 1784139"/>
                  <a:gd name="connsiteY5" fmla="*/ 106420 h 1037552"/>
                  <a:gd name="connsiteX6" fmla="*/ 1624679 w 1784139"/>
                  <a:gd name="connsiteY6" fmla="*/ 0 h 1037552"/>
                  <a:gd name="connsiteX7" fmla="*/ 1641571 w 1784139"/>
                  <a:gd name="connsiteY7" fmla="*/ 0 h 1037552"/>
                  <a:gd name="connsiteX8" fmla="*/ 1784140 w 1784139"/>
                  <a:gd name="connsiteY8" fmla="*/ 279394 h 1037552"/>
                  <a:gd name="connsiteX9" fmla="*/ 1784140 w 1784139"/>
                  <a:gd name="connsiteY9" fmla="*/ 522302 h 1037552"/>
                  <a:gd name="connsiteX10" fmla="*/ 1522651 w 1784139"/>
                  <a:gd name="connsiteY10" fmla="*/ 886664 h 1037552"/>
                  <a:gd name="connsiteX11" fmla="*/ 260644 w 1784139"/>
                  <a:gd name="connsiteY11" fmla="*/ 886664 h 1037552"/>
                  <a:gd name="connsiteX12" fmla="*/ 0 w 1784139"/>
                  <a:gd name="connsiteY12" fmla="*/ 544938 h 103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4139" h="1037552">
                    <a:moveTo>
                      <a:pt x="0" y="544938"/>
                    </a:moveTo>
                    <a:cubicBezTo>
                      <a:pt x="14021" y="629398"/>
                      <a:pt x="50676" y="691392"/>
                      <a:pt x="198820" y="807103"/>
                    </a:cubicBezTo>
                    <a:cubicBezTo>
                      <a:pt x="408450" y="970786"/>
                      <a:pt x="939030" y="1037510"/>
                      <a:pt x="1246972" y="935820"/>
                    </a:cubicBezTo>
                    <a:cubicBezTo>
                      <a:pt x="1537347" y="840042"/>
                      <a:pt x="1629916" y="652709"/>
                      <a:pt x="1629916" y="523992"/>
                    </a:cubicBezTo>
                    <a:lnTo>
                      <a:pt x="1629071" y="448484"/>
                    </a:lnTo>
                    <a:cubicBezTo>
                      <a:pt x="1721842" y="352790"/>
                      <a:pt x="1720339" y="200255"/>
                      <a:pt x="1625693" y="106420"/>
                    </a:cubicBezTo>
                    <a:lnTo>
                      <a:pt x="1624679" y="0"/>
                    </a:lnTo>
                    <a:lnTo>
                      <a:pt x="1641571" y="0"/>
                    </a:lnTo>
                    <a:cubicBezTo>
                      <a:pt x="1736505" y="84460"/>
                      <a:pt x="1784140" y="182096"/>
                      <a:pt x="1784140" y="279394"/>
                    </a:cubicBezTo>
                    <a:lnTo>
                      <a:pt x="1784140" y="522302"/>
                    </a:lnTo>
                    <a:cubicBezTo>
                      <a:pt x="1784140" y="654229"/>
                      <a:pt x="1696977" y="785988"/>
                      <a:pt x="1522651" y="886664"/>
                    </a:cubicBezTo>
                    <a:cubicBezTo>
                      <a:pt x="1174168" y="1087849"/>
                      <a:pt x="609128" y="1087849"/>
                      <a:pt x="260644" y="886664"/>
                    </a:cubicBezTo>
                    <a:cubicBezTo>
                      <a:pt x="96285" y="791731"/>
                      <a:pt x="9460" y="669264"/>
                      <a:pt x="0" y="544938"/>
                    </a:cubicBezTo>
                    <a:close/>
                  </a:path>
                </a:pathLst>
              </a:custGeom>
              <a:solidFill>
                <a:srgbClr val="924D20">
                  <a:alpha val="6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49" name="Forma Livre: Forma 4348">
                <a:extLst>
                  <a:ext uri="{FF2B5EF4-FFF2-40B4-BE49-F238E27FC236}">
                    <a16:creationId xmlns:a16="http://schemas.microsoft.com/office/drawing/2014/main" id="{FD551B0D-FB35-A924-4156-959187FE9FEE}"/>
                  </a:ext>
                </a:extLst>
              </p:cNvPr>
              <p:cNvSpPr/>
              <p:nvPr/>
            </p:nvSpPr>
            <p:spPr>
              <a:xfrm>
                <a:off x="14562179" y="6481152"/>
                <a:ext cx="1784731" cy="1030331"/>
              </a:xfrm>
              <a:custGeom>
                <a:avLst/>
                <a:gdLst>
                  <a:gd name="connsiteX0" fmla="*/ 261363 w 1784731"/>
                  <a:gd name="connsiteY0" fmla="*/ 879443 h 1030331"/>
                  <a:gd name="connsiteX1" fmla="*/ 1523369 w 1784731"/>
                  <a:gd name="connsiteY1" fmla="*/ 879443 h 1030331"/>
                  <a:gd name="connsiteX2" fmla="*/ 1523369 w 1784731"/>
                  <a:gd name="connsiteY2" fmla="*/ 150888 h 1030331"/>
                  <a:gd name="connsiteX3" fmla="*/ 261363 w 1784731"/>
                  <a:gd name="connsiteY3" fmla="*/ 150888 h 1030331"/>
                  <a:gd name="connsiteX4" fmla="*/ 261363 w 1784731"/>
                  <a:gd name="connsiteY4" fmla="*/ 879443 h 1030331"/>
                  <a:gd name="connsiteX5" fmla="*/ 86360 w 1784731"/>
                  <a:gd name="connsiteY5" fmla="*/ 515081 h 1030331"/>
                  <a:gd name="connsiteX6" fmla="*/ 304437 w 1784731"/>
                  <a:gd name="connsiteY6" fmla="*/ 225552 h 1030331"/>
                  <a:gd name="connsiteX7" fmla="*/ 892450 w 1784731"/>
                  <a:gd name="connsiteY7" fmla="*/ 86192 h 1030331"/>
                  <a:gd name="connsiteX8" fmla="*/ 1480294 w 1784731"/>
                  <a:gd name="connsiteY8" fmla="*/ 225552 h 1030331"/>
                  <a:gd name="connsiteX9" fmla="*/ 1698371 w 1784731"/>
                  <a:gd name="connsiteY9" fmla="*/ 515081 h 1030331"/>
                  <a:gd name="connsiteX10" fmla="*/ 1480294 w 1784731"/>
                  <a:gd name="connsiteY10" fmla="*/ 804780 h 1030331"/>
                  <a:gd name="connsiteX11" fmla="*/ 892450 w 1784731"/>
                  <a:gd name="connsiteY11" fmla="*/ 943971 h 1030331"/>
                  <a:gd name="connsiteX12" fmla="*/ 304437 w 1784731"/>
                  <a:gd name="connsiteY12" fmla="*/ 804780 h 1030331"/>
                  <a:gd name="connsiteX13" fmla="*/ 86360 w 1784731"/>
                  <a:gd name="connsiteY13" fmla="*/ 515081 h 103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4731" h="1030331">
                    <a:moveTo>
                      <a:pt x="261363" y="879443"/>
                    </a:moveTo>
                    <a:cubicBezTo>
                      <a:pt x="609846" y="1080628"/>
                      <a:pt x="1174885" y="1080628"/>
                      <a:pt x="1523369" y="879443"/>
                    </a:cubicBezTo>
                    <a:cubicBezTo>
                      <a:pt x="1871852" y="678259"/>
                      <a:pt x="1871852" y="352073"/>
                      <a:pt x="1523369" y="150888"/>
                    </a:cubicBezTo>
                    <a:cubicBezTo>
                      <a:pt x="1174885" y="-50296"/>
                      <a:pt x="609846" y="-50296"/>
                      <a:pt x="261363" y="150888"/>
                    </a:cubicBezTo>
                    <a:cubicBezTo>
                      <a:pt x="-87121" y="352073"/>
                      <a:pt x="-87121" y="678259"/>
                      <a:pt x="261363" y="879443"/>
                    </a:cubicBezTo>
                    <a:close/>
                    <a:moveTo>
                      <a:pt x="86360" y="515081"/>
                    </a:moveTo>
                    <a:cubicBezTo>
                      <a:pt x="86360" y="409675"/>
                      <a:pt x="163726" y="306802"/>
                      <a:pt x="304437" y="225552"/>
                    </a:cubicBezTo>
                    <a:cubicBezTo>
                      <a:pt x="460182" y="135686"/>
                      <a:pt x="668968" y="86192"/>
                      <a:pt x="892450" y="86192"/>
                    </a:cubicBezTo>
                    <a:cubicBezTo>
                      <a:pt x="1115932" y="86192"/>
                      <a:pt x="1324549" y="135686"/>
                      <a:pt x="1480294" y="225552"/>
                    </a:cubicBezTo>
                    <a:cubicBezTo>
                      <a:pt x="1621005" y="306802"/>
                      <a:pt x="1698371" y="409675"/>
                      <a:pt x="1698371" y="515081"/>
                    </a:cubicBezTo>
                    <a:cubicBezTo>
                      <a:pt x="1698371" y="620488"/>
                      <a:pt x="1621005" y="723529"/>
                      <a:pt x="1480294" y="804780"/>
                    </a:cubicBezTo>
                    <a:cubicBezTo>
                      <a:pt x="1324549" y="894646"/>
                      <a:pt x="1115763" y="943971"/>
                      <a:pt x="892450" y="943971"/>
                    </a:cubicBezTo>
                    <a:cubicBezTo>
                      <a:pt x="669137" y="943971"/>
                      <a:pt x="460182" y="894646"/>
                      <a:pt x="304437" y="804780"/>
                    </a:cubicBezTo>
                    <a:cubicBezTo>
                      <a:pt x="163726" y="723529"/>
                      <a:pt x="86360" y="620657"/>
                      <a:pt x="86360" y="515081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0" name="Forma Livre: Forma 4349">
                <a:extLst>
                  <a:ext uri="{FF2B5EF4-FFF2-40B4-BE49-F238E27FC236}">
                    <a16:creationId xmlns:a16="http://schemas.microsoft.com/office/drawing/2014/main" id="{D0B2AA56-FC6F-FE6C-C5FD-EC57587B083E}"/>
                  </a:ext>
                </a:extLst>
              </p:cNvPr>
              <p:cNvSpPr/>
              <p:nvPr/>
            </p:nvSpPr>
            <p:spPr>
              <a:xfrm>
                <a:off x="14562179" y="6481152"/>
                <a:ext cx="1784731" cy="1030331"/>
              </a:xfrm>
              <a:custGeom>
                <a:avLst/>
                <a:gdLst>
                  <a:gd name="connsiteX0" fmla="*/ 261363 w 1784731"/>
                  <a:gd name="connsiteY0" fmla="*/ 879443 h 1030331"/>
                  <a:gd name="connsiteX1" fmla="*/ 1523369 w 1784731"/>
                  <a:gd name="connsiteY1" fmla="*/ 879443 h 1030331"/>
                  <a:gd name="connsiteX2" fmla="*/ 1523369 w 1784731"/>
                  <a:gd name="connsiteY2" fmla="*/ 150888 h 1030331"/>
                  <a:gd name="connsiteX3" fmla="*/ 261363 w 1784731"/>
                  <a:gd name="connsiteY3" fmla="*/ 150888 h 1030331"/>
                  <a:gd name="connsiteX4" fmla="*/ 261363 w 1784731"/>
                  <a:gd name="connsiteY4" fmla="*/ 879443 h 1030331"/>
                  <a:gd name="connsiteX5" fmla="*/ 86360 w 1784731"/>
                  <a:gd name="connsiteY5" fmla="*/ 515081 h 1030331"/>
                  <a:gd name="connsiteX6" fmla="*/ 304437 w 1784731"/>
                  <a:gd name="connsiteY6" fmla="*/ 225552 h 1030331"/>
                  <a:gd name="connsiteX7" fmla="*/ 892450 w 1784731"/>
                  <a:gd name="connsiteY7" fmla="*/ 86192 h 1030331"/>
                  <a:gd name="connsiteX8" fmla="*/ 1480294 w 1784731"/>
                  <a:gd name="connsiteY8" fmla="*/ 225552 h 1030331"/>
                  <a:gd name="connsiteX9" fmla="*/ 1698371 w 1784731"/>
                  <a:gd name="connsiteY9" fmla="*/ 515081 h 1030331"/>
                  <a:gd name="connsiteX10" fmla="*/ 1480294 w 1784731"/>
                  <a:gd name="connsiteY10" fmla="*/ 804780 h 1030331"/>
                  <a:gd name="connsiteX11" fmla="*/ 892450 w 1784731"/>
                  <a:gd name="connsiteY11" fmla="*/ 943971 h 1030331"/>
                  <a:gd name="connsiteX12" fmla="*/ 304437 w 1784731"/>
                  <a:gd name="connsiteY12" fmla="*/ 804780 h 1030331"/>
                  <a:gd name="connsiteX13" fmla="*/ 86360 w 1784731"/>
                  <a:gd name="connsiteY13" fmla="*/ 515081 h 103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84731" h="1030331">
                    <a:moveTo>
                      <a:pt x="261363" y="879443"/>
                    </a:moveTo>
                    <a:cubicBezTo>
                      <a:pt x="609846" y="1080628"/>
                      <a:pt x="1174885" y="1080628"/>
                      <a:pt x="1523369" y="879443"/>
                    </a:cubicBezTo>
                    <a:cubicBezTo>
                      <a:pt x="1871852" y="678259"/>
                      <a:pt x="1871852" y="352073"/>
                      <a:pt x="1523369" y="150888"/>
                    </a:cubicBezTo>
                    <a:cubicBezTo>
                      <a:pt x="1174885" y="-50296"/>
                      <a:pt x="609846" y="-50296"/>
                      <a:pt x="261363" y="150888"/>
                    </a:cubicBezTo>
                    <a:cubicBezTo>
                      <a:pt x="-87121" y="352073"/>
                      <a:pt x="-87121" y="678259"/>
                      <a:pt x="261363" y="879443"/>
                    </a:cubicBezTo>
                    <a:close/>
                    <a:moveTo>
                      <a:pt x="86360" y="515081"/>
                    </a:moveTo>
                    <a:cubicBezTo>
                      <a:pt x="86360" y="409675"/>
                      <a:pt x="163726" y="306802"/>
                      <a:pt x="304437" y="225552"/>
                    </a:cubicBezTo>
                    <a:cubicBezTo>
                      <a:pt x="460182" y="135686"/>
                      <a:pt x="668968" y="86192"/>
                      <a:pt x="892450" y="86192"/>
                    </a:cubicBezTo>
                    <a:cubicBezTo>
                      <a:pt x="1115932" y="86192"/>
                      <a:pt x="1324549" y="135686"/>
                      <a:pt x="1480294" y="225552"/>
                    </a:cubicBezTo>
                    <a:cubicBezTo>
                      <a:pt x="1621005" y="306802"/>
                      <a:pt x="1698371" y="409675"/>
                      <a:pt x="1698371" y="515081"/>
                    </a:cubicBezTo>
                    <a:cubicBezTo>
                      <a:pt x="1698371" y="620488"/>
                      <a:pt x="1621005" y="723529"/>
                      <a:pt x="1480294" y="804780"/>
                    </a:cubicBezTo>
                    <a:cubicBezTo>
                      <a:pt x="1324549" y="894646"/>
                      <a:pt x="1115763" y="943971"/>
                      <a:pt x="892450" y="943971"/>
                    </a:cubicBezTo>
                    <a:cubicBezTo>
                      <a:pt x="669137" y="943971"/>
                      <a:pt x="460182" y="894646"/>
                      <a:pt x="304437" y="804780"/>
                    </a:cubicBezTo>
                    <a:cubicBezTo>
                      <a:pt x="163726" y="723529"/>
                      <a:pt x="86360" y="620657"/>
                      <a:pt x="86360" y="515081"/>
                    </a:cubicBezTo>
                    <a:close/>
                  </a:path>
                </a:pathLst>
              </a:custGeom>
              <a:solidFill>
                <a:srgbClr val="FFFFFF">
                  <a:alpha val="5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1" name="Forma Livre: Forma 4350">
                <a:extLst>
                  <a:ext uri="{FF2B5EF4-FFF2-40B4-BE49-F238E27FC236}">
                    <a16:creationId xmlns:a16="http://schemas.microsoft.com/office/drawing/2014/main" id="{C0564B56-718C-53AC-D6FE-8ADB79568A20}"/>
                  </a:ext>
                </a:extLst>
              </p:cNvPr>
              <p:cNvSpPr/>
              <p:nvPr/>
            </p:nvSpPr>
            <p:spPr>
              <a:xfrm>
                <a:off x="14648371" y="6567344"/>
                <a:ext cx="1612347" cy="550512"/>
              </a:xfrm>
              <a:custGeom>
                <a:avLst/>
                <a:gdLst>
                  <a:gd name="connsiteX0" fmla="*/ 0 w 1612347"/>
                  <a:gd name="connsiteY0" fmla="*/ 428889 h 550512"/>
                  <a:gd name="connsiteX1" fmla="*/ 34966 w 1612347"/>
                  <a:gd name="connsiteY1" fmla="*/ 550512 h 550512"/>
                  <a:gd name="connsiteX2" fmla="*/ 218414 w 1612347"/>
                  <a:gd name="connsiteY2" fmla="*/ 381592 h 550512"/>
                  <a:gd name="connsiteX3" fmla="*/ 806258 w 1612347"/>
                  <a:gd name="connsiteY3" fmla="*/ 242232 h 550512"/>
                  <a:gd name="connsiteX4" fmla="*/ 1393933 w 1612347"/>
                  <a:gd name="connsiteY4" fmla="*/ 381592 h 550512"/>
                  <a:gd name="connsiteX5" fmla="*/ 1577550 w 1612347"/>
                  <a:gd name="connsiteY5" fmla="*/ 550512 h 550512"/>
                  <a:gd name="connsiteX6" fmla="*/ 1612347 w 1612347"/>
                  <a:gd name="connsiteY6" fmla="*/ 428889 h 550512"/>
                  <a:gd name="connsiteX7" fmla="*/ 1393933 w 1612347"/>
                  <a:gd name="connsiteY7" fmla="*/ 139360 h 550512"/>
                  <a:gd name="connsiteX8" fmla="*/ 806258 w 1612347"/>
                  <a:gd name="connsiteY8" fmla="*/ 0 h 550512"/>
                  <a:gd name="connsiteX9" fmla="*/ 218414 w 1612347"/>
                  <a:gd name="connsiteY9" fmla="*/ 139360 h 550512"/>
                  <a:gd name="connsiteX10" fmla="*/ 0 w 1612347"/>
                  <a:gd name="connsiteY10" fmla="*/ 428889 h 55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2347" h="550512">
                    <a:moveTo>
                      <a:pt x="0" y="428889"/>
                    </a:moveTo>
                    <a:cubicBezTo>
                      <a:pt x="557" y="471829"/>
                      <a:pt x="12635" y="513840"/>
                      <a:pt x="34966" y="550512"/>
                    </a:cubicBezTo>
                    <a:cubicBezTo>
                      <a:pt x="70271" y="489194"/>
                      <a:pt x="132602" y="432268"/>
                      <a:pt x="218414" y="381592"/>
                    </a:cubicBezTo>
                    <a:cubicBezTo>
                      <a:pt x="373821" y="291726"/>
                      <a:pt x="582776" y="242232"/>
                      <a:pt x="806258" y="242232"/>
                    </a:cubicBezTo>
                    <a:cubicBezTo>
                      <a:pt x="1029740" y="242232"/>
                      <a:pt x="1238526" y="291726"/>
                      <a:pt x="1393933" y="381592"/>
                    </a:cubicBezTo>
                    <a:cubicBezTo>
                      <a:pt x="1479744" y="431085"/>
                      <a:pt x="1542076" y="488518"/>
                      <a:pt x="1577550" y="550512"/>
                    </a:cubicBezTo>
                    <a:cubicBezTo>
                      <a:pt x="1599763" y="513789"/>
                      <a:pt x="1611773" y="471795"/>
                      <a:pt x="1612347" y="428889"/>
                    </a:cubicBezTo>
                    <a:cubicBezTo>
                      <a:pt x="1612347" y="323483"/>
                      <a:pt x="1534813" y="220610"/>
                      <a:pt x="1393933" y="139360"/>
                    </a:cubicBezTo>
                    <a:cubicBezTo>
                      <a:pt x="1238526" y="49494"/>
                      <a:pt x="1029571" y="0"/>
                      <a:pt x="806258" y="0"/>
                    </a:cubicBezTo>
                    <a:cubicBezTo>
                      <a:pt x="582945" y="0"/>
                      <a:pt x="373821" y="49494"/>
                      <a:pt x="218414" y="139360"/>
                    </a:cubicBezTo>
                    <a:cubicBezTo>
                      <a:pt x="77535" y="220610"/>
                      <a:pt x="0" y="323483"/>
                      <a:pt x="0" y="428889"/>
                    </a:cubicBezTo>
                    <a:close/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2" name="Forma Livre: Forma 4351">
                <a:extLst>
                  <a:ext uri="{FF2B5EF4-FFF2-40B4-BE49-F238E27FC236}">
                    <a16:creationId xmlns:a16="http://schemas.microsoft.com/office/drawing/2014/main" id="{29381074-2067-D01A-F076-12D65C736540}"/>
                  </a:ext>
                </a:extLst>
              </p:cNvPr>
              <p:cNvSpPr/>
              <p:nvPr/>
            </p:nvSpPr>
            <p:spPr>
              <a:xfrm>
                <a:off x="14648371" y="6567344"/>
                <a:ext cx="1612347" cy="550512"/>
              </a:xfrm>
              <a:custGeom>
                <a:avLst/>
                <a:gdLst>
                  <a:gd name="connsiteX0" fmla="*/ 0 w 1612347"/>
                  <a:gd name="connsiteY0" fmla="*/ 428889 h 550512"/>
                  <a:gd name="connsiteX1" fmla="*/ 34966 w 1612347"/>
                  <a:gd name="connsiteY1" fmla="*/ 550512 h 550512"/>
                  <a:gd name="connsiteX2" fmla="*/ 218414 w 1612347"/>
                  <a:gd name="connsiteY2" fmla="*/ 381592 h 550512"/>
                  <a:gd name="connsiteX3" fmla="*/ 806258 w 1612347"/>
                  <a:gd name="connsiteY3" fmla="*/ 242232 h 550512"/>
                  <a:gd name="connsiteX4" fmla="*/ 1393933 w 1612347"/>
                  <a:gd name="connsiteY4" fmla="*/ 381592 h 550512"/>
                  <a:gd name="connsiteX5" fmla="*/ 1577550 w 1612347"/>
                  <a:gd name="connsiteY5" fmla="*/ 550512 h 550512"/>
                  <a:gd name="connsiteX6" fmla="*/ 1612347 w 1612347"/>
                  <a:gd name="connsiteY6" fmla="*/ 428889 h 550512"/>
                  <a:gd name="connsiteX7" fmla="*/ 1393933 w 1612347"/>
                  <a:gd name="connsiteY7" fmla="*/ 139360 h 550512"/>
                  <a:gd name="connsiteX8" fmla="*/ 806258 w 1612347"/>
                  <a:gd name="connsiteY8" fmla="*/ 0 h 550512"/>
                  <a:gd name="connsiteX9" fmla="*/ 218414 w 1612347"/>
                  <a:gd name="connsiteY9" fmla="*/ 139360 h 550512"/>
                  <a:gd name="connsiteX10" fmla="*/ 0 w 1612347"/>
                  <a:gd name="connsiteY10" fmla="*/ 428889 h 55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2347" h="550512">
                    <a:moveTo>
                      <a:pt x="0" y="428889"/>
                    </a:moveTo>
                    <a:cubicBezTo>
                      <a:pt x="557" y="471829"/>
                      <a:pt x="12635" y="513840"/>
                      <a:pt x="34966" y="550512"/>
                    </a:cubicBezTo>
                    <a:cubicBezTo>
                      <a:pt x="70271" y="489194"/>
                      <a:pt x="132602" y="432268"/>
                      <a:pt x="218414" y="381592"/>
                    </a:cubicBezTo>
                    <a:cubicBezTo>
                      <a:pt x="373821" y="291726"/>
                      <a:pt x="582776" y="242232"/>
                      <a:pt x="806258" y="242232"/>
                    </a:cubicBezTo>
                    <a:cubicBezTo>
                      <a:pt x="1029740" y="242232"/>
                      <a:pt x="1238526" y="291726"/>
                      <a:pt x="1393933" y="381592"/>
                    </a:cubicBezTo>
                    <a:cubicBezTo>
                      <a:pt x="1479744" y="431085"/>
                      <a:pt x="1542076" y="488518"/>
                      <a:pt x="1577550" y="550512"/>
                    </a:cubicBezTo>
                    <a:cubicBezTo>
                      <a:pt x="1599763" y="513789"/>
                      <a:pt x="1611773" y="471795"/>
                      <a:pt x="1612347" y="428889"/>
                    </a:cubicBezTo>
                    <a:cubicBezTo>
                      <a:pt x="1612347" y="323483"/>
                      <a:pt x="1534813" y="220610"/>
                      <a:pt x="1393933" y="139360"/>
                    </a:cubicBezTo>
                    <a:cubicBezTo>
                      <a:pt x="1238526" y="49494"/>
                      <a:pt x="1029571" y="0"/>
                      <a:pt x="806258" y="0"/>
                    </a:cubicBezTo>
                    <a:cubicBezTo>
                      <a:pt x="582945" y="0"/>
                      <a:pt x="373821" y="49494"/>
                      <a:pt x="218414" y="139360"/>
                    </a:cubicBezTo>
                    <a:cubicBezTo>
                      <a:pt x="77535" y="220610"/>
                      <a:pt x="0" y="323483"/>
                      <a:pt x="0" y="428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3" name="Forma Livre: Forma 4352">
                <a:extLst>
                  <a:ext uri="{FF2B5EF4-FFF2-40B4-BE49-F238E27FC236}">
                    <a16:creationId xmlns:a16="http://schemas.microsoft.com/office/drawing/2014/main" id="{E28FCDC3-8C7C-6B2C-B33B-6F643D69FAE8}"/>
                  </a:ext>
                </a:extLst>
              </p:cNvPr>
              <p:cNvSpPr/>
              <p:nvPr/>
            </p:nvSpPr>
            <p:spPr>
              <a:xfrm>
                <a:off x="15601590" y="6573763"/>
                <a:ext cx="659128" cy="543417"/>
              </a:xfrm>
              <a:custGeom>
                <a:avLst/>
                <a:gdLst>
                  <a:gd name="connsiteX0" fmla="*/ 440714 w 659128"/>
                  <a:gd name="connsiteY0" fmla="*/ 132265 h 543417"/>
                  <a:gd name="connsiteX1" fmla="*/ 659128 w 659128"/>
                  <a:gd name="connsiteY1" fmla="*/ 421795 h 543417"/>
                  <a:gd name="connsiteX2" fmla="*/ 624331 w 659128"/>
                  <a:gd name="connsiteY2" fmla="*/ 543417 h 543417"/>
                  <a:gd name="connsiteX3" fmla="*/ 440714 w 659128"/>
                  <a:gd name="connsiteY3" fmla="*/ 374497 h 543417"/>
                  <a:gd name="connsiteX4" fmla="*/ 328044 w 659128"/>
                  <a:gd name="connsiteY4" fmla="*/ 320273 h 543417"/>
                  <a:gd name="connsiteX5" fmla="*/ 428383 w 659128"/>
                  <a:gd name="connsiteY5" fmla="*/ 267401 h 543417"/>
                  <a:gd name="connsiteX6" fmla="*/ 0 w 659128"/>
                  <a:gd name="connsiteY6" fmla="*/ 0 h 543417"/>
                  <a:gd name="connsiteX7" fmla="*/ 0 w 659128"/>
                  <a:gd name="connsiteY7" fmla="*/ 0 h 543417"/>
                  <a:gd name="connsiteX8" fmla="*/ 440714 w 659128"/>
                  <a:gd name="connsiteY8" fmla="*/ 132265 h 543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9128" h="543417">
                    <a:moveTo>
                      <a:pt x="440714" y="132265"/>
                    </a:moveTo>
                    <a:cubicBezTo>
                      <a:pt x="581594" y="213515"/>
                      <a:pt x="659128" y="316388"/>
                      <a:pt x="659128" y="421795"/>
                    </a:cubicBezTo>
                    <a:cubicBezTo>
                      <a:pt x="658554" y="464700"/>
                      <a:pt x="646544" y="506694"/>
                      <a:pt x="624331" y="543417"/>
                    </a:cubicBezTo>
                    <a:cubicBezTo>
                      <a:pt x="588857" y="482099"/>
                      <a:pt x="526525" y="425173"/>
                      <a:pt x="440714" y="374497"/>
                    </a:cubicBezTo>
                    <a:cubicBezTo>
                      <a:pt x="404464" y="353838"/>
                      <a:pt x="366811" y="335730"/>
                      <a:pt x="328044" y="320273"/>
                    </a:cubicBezTo>
                    <a:cubicBezTo>
                      <a:pt x="361828" y="333449"/>
                      <a:pt x="466390" y="366896"/>
                      <a:pt x="428383" y="267401"/>
                    </a:cubicBezTo>
                    <a:cubicBezTo>
                      <a:pt x="383112" y="149157"/>
                      <a:pt x="162332" y="21284"/>
                      <a:pt x="0" y="0"/>
                    </a:cubicBezTo>
                    <a:lnTo>
                      <a:pt x="0" y="0"/>
                    </a:lnTo>
                    <a:cubicBezTo>
                      <a:pt x="166218" y="17906"/>
                      <a:pt x="319936" y="63176"/>
                      <a:pt x="440714" y="132265"/>
                    </a:cubicBezTo>
                    <a:close/>
                  </a:path>
                </a:pathLst>
              </a:custGeom>
              <a:solidFill>
                <a:srgbClr val="924D20">
                  <a:alpha val="6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4" name="Forma Livre: Forma 4353">
                <a:extLst>
                  <a:ext uri="{FF2B5EF4-FFF2-40B4-BE49-F238E27FC236}">
                    <a16:creationId xmlns:a16="http://schemas.microsoft.com/office/drawing/2014/main" id="{6E562CDD-228E-6DC2-B9B6-7712D245DEFD}"/>
                  </a:ext>
                </a:extLst>
              </p:cNvPr>
              <p:cNvSpPr/>
              <p:nvPr/>
            </p:nvSpPr>
            <p:spPr>
              <a:xfrm>
                <a:off x="14655634" y="6677311"/>
                <a:ext cx="1597820" cy="747812"/>
              </a:xfrm>
              <a:custGeom>
                <a:avLst/>
                <a:gdLst>
                  <a:gd name="connsiteX0" fmla="*/ 210982 w 1597820"/>
                  <a:gd name="connsiteY0" fmla="*/ 139360 h 747812"/>
                  <a:gd name="connsiteX1" fmla="*/ 798994 w 1597820"/>
                  <a:gd name="connsiteY1" fmla="*/ 0 h 747812"/>
                  <a:gd name="connsiteX2" fmla="*/ 1386839 w 1597820"/>
                  <a:gd name="connsiteY2" fmla="*/ 139360 h 747812"/>
                  <a:gd name="connsiteX3" fmla="*/ 1597820 w 1597820"/>
                  <a:gd name="connsiteY3" fmla="*/ 373991 h 747812"/>
                  <a:gd name="connsiteX4" fmla="*/ 1386839 w 1597820"/>
                  <a:gd name="connsiteY4" fmla="*/ 608621 h 747812"/>
                  <a:gd name="connsiteX5" fmla="*/ 798994 w 1597820"/>
                  <a:gd name="connsiteY5" fmla="*/ 747812 h 747812"/>
                  <a:gd name="connsiteX6" fmla="*/ 210982 w 1597820"/>
                  <a:gd name="connsiteY6" fmla="*/ 608621 h 747812"/>
                  <a:gd name="connsiteX7" fmla="*/ 0 w 1597820"/>
                  <a:gd name="connsiteY7" fmla="*/ 373991 h 747812"/>
                  <a:gd name="connsiteX8" fmla="*/ 210982 w 1597820"/>
                  <a:gd name="connsiteY8" fmla="*/ 139360 h 74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7820" h="747812">
                    <a:moveTo>
                      <a:pt x="210982" y="139360"/>
                    </a:moveTo>
                    <a:cubicBezTo>
                      <a:pt x="366727" y="49494"/>
                      <a:pt x="575513" y="0"/>
                      <a:pt x="798994" y="0"/>
                    </a:cubicBezTo>
                    <a:cubicBezTo>
                      <a:pt x="1022477" y="0"/>
                      <a:pt x="1231094" y="49494"/>
                      <a:pt x="1386839" y="139360"/>
                    </a:cubicBezTo>
                    <a:cubicBezTo>
                      <a:pt x="1502887" y="206928"/>
                      <a:pt x="1575861" y="288179"/>
                      <a:pt x="1597820" y="373991"/>
                    </a:cubicBezTo>
                    <a:cubicBezTo>
                      <a:pt x="1575861" y="459802"/>
                      <a:pt x="1502887" y="541560"/>
                      <a:pt x="1386839" y="608621"/>
                    </a:cubicBezTo>
                    <a:cubicBezTo>
                      <a:pt x="1231094" y="698487"/>
                      <a:pt x="1022308" y="747812"/>
                      <a:pt x="798994" y="747812"/>
                    </a:cubicBezTo>
                    <a:cubicBezTo>
                      <a:pt x="575681" y="747812"/>
                      <a:pt x="366727" y="698487"/>
                      <a:pt x="210982" y="608621"/>
                    </a:cubicBezTo>
                    <a:cubicBezTo>
                      <a:pt x="94933" y="541053"/>
                      <a:pt x="21959" y="459802"/>
                      <a:pt x="0" y="373991"/>
                    </a:cubicBezTo>
                    <a:cubicBezTo>
                      <a:pt x="21959" y="288179"/>
                      <a:pt x="94933" y="206421"/>
                      <a:pt x="210982" y="139360"/>
                    </a:cubicBez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5" name="Forma Livre: Forma 4354">
                <a:extLst>
                  <a:ext uri="{FF2B5EF4-FFF2-40B4-BE49-F238E27FC236}">
                    <a16:creationId xmlns:a16="http://schemas.microsoft.com/office/drawing/2014/main" id="{E50D7D59-49F4-3875-9819-2866D4F1B9EF}"/>
                  </a:ext>
                </a:extLst>
              </p:cNvPr>
              <p:cNvSpPr/>
              <p:nvPr/>
            </p:nvSpPr>
            <p:spPr>
              <a:xfrm>
                <a:off x="14744818" y="7011775"/>
                <a:ext cx="1357283" cy="333751"/>
              </a:xfrm>
              <a:custGeom>
                <a:avLst/>
                <a:gdLst>
                  <a:gd name="connsiteX0" fmla="*/ 1357283 w 1357283"/>
                  <a:gd name="connsiteY0" fmla="*/ 95271 h 333751"/>
                  <a:gd name="connsiteX1" fmla="*/ 1193093 w 1357283"/>
                  <a:gd name="connsiteY1" fmla="*/ 178718 h 333751"/>
                  <a:gd name="connsiteX2" fmla="*/ 1015894 w 1357283"/>
                  <a:gd name="connsiteY2" fmla="*/ 222468 h 333751"/>
                  <a:gd name="connsiteX3" fmla="*/ 652208 w 1357283"/>
                  <a:gd name="connsiteY3" fmla="*/ 243077 h 333751"/>
                  <a:gd name="connsiteX4" fmla="*/ 470112 w 1357283"/>
                  <a:gd name="connsiteY4" fmla="*/ 226184 h 333751"/>
                  <a:gd name="connsiteX5" fmla="*/ 291563 w 1357283"/>
                  <a:gd name="connsiteY5" fmla="*/ 190880 h 333751"/>
                  <a:gd name="connsiteX6" fmla="*/ 122643 w 1357283"/>
                  <a:gd name="connsiteY6" fmla="*/ 126859 h 333751"/>
                  <a:gd name="connsiteX7" fmla="*/ 84466 w 1357283"/>
                  <a:gd name="connsiteY7" fmla="*/ 103548 h 333751"/>
                  <a:gd name="connsiteX8" fmla="*/ 49331 w 1357283"/>
                  <a:gd name="connsiteY8" fmla="*/ 75508 h 333751"/>
                  <a:gd name="connsiteX9" fmla="*/ 19938 w 1357283"/>
                  <a:gd name="connsiteY9" fmla="*/ 41723 h 333751"/>
                  <a:gd name="connsiteX10" fmla="*/ 6 w 1357283"/>
                  <a:gd name="connsiteY10" fmla="*/ 0 h 333751"/>
                  <a:gd name="connsiteX11" fmla="*/ 8114 w 1357283"/>
                  <a:gd name="connsiteY11" fmla="*/ 47636 h 333751"/>
                  <a:gd name="connsiteX12" fmla="*/ 30918 w 1357283"/>
                  <a:gd name="connsiteY12" fmla="*/ 91386 h 333751"/>
                  <a:gd name="connsiteX13" fmla="*/ 62338 w 1357283"/>
                  <a:gd name="connsiteY13" fmla="*/ 129731 h 333751"/>
                  <a:gd name="connsiteX14" fmla="*/ 98993 w 1357283"/>
                  <a:gd name="connsiteY14" fmla="*/ 163515 h 333751"/>
                  <a:gd name="connsiteX15" fmla="*/ 269941 w 1357283"/>
                  <a:gd name="connsiteY15" fmla="*/ 257435 h 333751"/>
                  <a:gd name="connsiteX16" fmla="*/ 455754 w 1357283"/>
                  <a:gd name="connsiteY16" fmla="*/ 309294 h 333751"/>
                  <a:gd name="connsiteX17" fmla="*/ 647310 w 1357283"/>
                  <a:gd name="connsiteY17" fmla="*/ 332098 h 333751"/>
                  <a:gd name="connsiteX18" fmla="*/ 1030422 w 1357283"/>
                  <a:gd name="connsiteY18" fmla="*/ 291219 h 333751"/>
                  <a:gd name="connsiteX19" fmla="*/ 1209985 w 1357283"/>
                  <a:gd name="connsiteY19" fmla="*/ 219259 h 333751"/>
                  <a:gd name="connsiteX20" fmla="*/ 1290729 w 1357283"/>
                  <a:gd name="connsiteY20" fmla="*/ 165542 h 333751"/>
                  <a:gd name="connsiteX21" fmla="*/ 1308972 w 1357283"/>
                  <a:gd name="connsiteY21" fmla="*/ 149833 h 333751"/>
                  <a:gd name="connsiteX22" fmla="*/ 1325864 w 1357283"/>
                  <a:gd name="connsiteY22" fmla="*/ 132940 h 333751"/>
                  <a:gd name="connsiteX23" fmla="*/ 1357283 w 1357283"/>
                  <a:gd name="connsiteY23" fmla="*/ 95271 h 333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57283" h="333751">
                    <a:moveTo>
                      <a:pt x="1357283" y="95271"/>
                    </a:moveTo>
                    <a:cubicBezTo>
                      <a:pt x="1307604" y="132079"/>
                      <a:pt x="1252113" y="160289"/>
                      <a:pt x="1193093" y="178718"/>
                    </a:cubicBezTo>
                    <a:cubicBezTo>
                      <a:pt x="1135254" y="197873"/>
                      <a:pt x="1076014" y="212502"/>
                      <a:pt x="1015894" y="222468"/>
                    </a:cubicBezTo>
                    <a:cubicBezTo>
                      <a:pt x="895708" y="241979"/>
                      <a:pt x="773831" y="248888"/>
                      <a:pt x="652208" y="243077"/>
                    </a:cubicBezTo>
                    <a:cubicBezTo>
                      <a:pt x="591397" y="240543"/>
                      <a:pt x="530586" y="234800"/>
                      <a:pt x="470112" y="226184"/>
                    </a:cubicBezTo>
                    <a:cubicBezTo>
                      <a:pt x="409926" y="218077"/>
                      <a:pt x="350297" y="206286"/>
                      <a:pt x="291563" y="190880"/>
                    </a:cubicBezTo>
                    <a:cubicBezTo>
                      <a:pt x="232948" y="176235"/>
                      <a:pt x="176241" y="154748"/>
                      <a:pt x="122643" y="126859"/>
                    </a:cubicBezTo>
                    <a:cubicBezTo>
                      <a:pt x="109483" y="119815"/>
                      <a:pt x="96747" y="112028"/>
                      <a:pt x="84466" y="103548"/>
                    </a:cubicBezTo>
                    <a:cubicBezTo>
                      <a:pt x="72067" y="95102"/>
                      <a:pt x="60311" y="85727"/>
                      <a:pt x="49331" y="75508"/>
                    </a:cubicBezTo>
                    <a:cubicBezTo>
                      <a:pt x="38233" y="65440"/>
                      <a:pt x="28368" y="54105"/>
                      <a:pt x="19938" y="41723"/>
                    </a:cubicBezTo>
                    <a:cubicBezTo>
                      <a:pt x="11087" y="28987"/>
                      <a:pt x="4364" y="14882"/>
                      <a:pt x="6" y="0"/>
                    </a:cubicBezTo>
                    <a:cubicBezTo>
                      <a:pt x="-146" y="16233"/>
                      <a:pt x="2607" y="32365"/>
                      <a:pt x="8114" y="47636"/>
                    </a:cubicBezTo>
                    <a:cubicBezTo>
                      <a:pt x="13976" y="63058"/>
                      <a:pt x="21645" y="77737"/>
                      <a:pt x="30918" y="91386"/>
                    </a:cubicBezTo>
                    <a:cubicBezTo>
                      <a:pt x="40108" y="105170"/>
                      <a:pt x="50632" y="118008"/>
                      <a:pt x="62338" y="129731"/>
                    </a:cubicBezTo>
                    <a:cubicBezTo>
                      <a:pt x="73757" y="141826"/>
                      <a:pt x="86004" y="153110"/>
                      <a:pt x="98993" y="163515"/>
                    </a:cubicBezTo>
                    <a:cubicBezTo>
                      <a:pt x="150971" y="203177"/>
                      <a:pt x="208589" y="234834"/>
                      <a:pt x="269941" y="257435"/>
                    </a:cubicBezTo>
                    <a:cubicBezTo>
                      <a:pt x="330229" y="280155"/>
                      <a:pt x="392409" y="297503"/>
                      <a:pt x="455754" y="309294"/>
                    </a:cubicBezTo>
                    <a:cubicBezTo>
                      <a:pt x="519015" y="321202"/>
                      <a:pt x="583019" y="328821"/>
                      <a:pt x="647310" y="332098"/>
                    </a:cubicBezTo>
                    <a:cubicBezTo>
                      <a:pt x="776365" y="338821"/>
                      <a:pt x="905691" y="325020"/>
                      <a:pt x="1030422" y="291219"/>
                    </a:cubicBezTo>
                    <a:cubicBezTo>
                      <a:pt x="1092821" y="274175"/>
                      <a:pt x="1153075" y="250019"/>
                      <a:pt x="1209985" y="219259"/>
                    </a:cubicBezTo>
                    <a:cubicBezTo>
                      <a:pt x="1238448" y="203803"/>
                      <a:pt x="1265475" y="185830"/>
                      <a:pt x="1290729" y="165542"/>
                    </a:cubicBezTo>
                    <a:cubicBezTo>
                      <a:pt x="1296979" y="160475"/>
                      <a:pt x="1302891" y="155069"/>
                      <a:pt x="1308972" y="149833"/>
                    </a:cubicBezTo>
                    <a:cubicBezTo>
                      <a:pt x="1315053" y="144596"/>
                      <a:pt x="1320797" y="138853"/>
                      <a:pt x="1325864" y="132940"/>
                    </a:cubicBezTo>
                    <a:cubicBezTo>
                      <a:pt x="1337300" y="121217"/>
                      <a:pt x="1347807" y="108633"/>
                      <a:pt x="1357283" y="9527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6" name="Forma Livre: Forma 4355">
                <a:extLst>
                  <a:ext uri="{FF2B5EF4-FFF2-40B4-BE49-F238E27FC236}">
                    <a16:creationId xmlns:a16="http://schemas.microsoft.com/office/drawing/2014/main" id="{8B51CA9C-D3EE-5FE4-FC52-97FED0E3843C}"/>
                  </a:ext>
                </a:extLst>
              </p:cNvPr>
              <p:cNvSpPr/>
              <p:nvPr/>
            </p:nvSpPr>
            <p:spPr>
              <a:xfrm>
                <a:off x="14539041" y="7418383"/>
                <a:ext cx="299931" cy="255291"/>
              </a:xfrm>
              <a:custGeom>
                <a:avLst/>
                <a:gdLst>
                  <a:gd name="connsiteX0" fmla="*/ 299703 w 299931"/>
                  <a:gd name="connsiteY0" fmla="*/ 108430 h 255291"/>
                  <a:gd name="connsiteX1" fmla="*/ 242101 w 299931"/>
                  <a:gd name="connsiteY1" fmla="*/ 7923 h 255291"/>
                  <a:gd name="connsiteX2" fmla="*/ 201391 w 299931"/>
                  <a:gd name="connsiteY2" fmla="*/ 3531 h 255291"/>
                  <a:gd name="connsiteX3" fmla="*/ 201391 w 299931"/>
                  <a:gd name="connsiteY3" fmla="*/ 3531 h 255291"/>
                  <a:gd name="connsiteX4" fmla="*/ 17098 w 299931"/>
                  <a:gd name="connsiteY4" fmla="*/ 108937 h 255291"/>
                  <a:gd name="connsiteX5" fmla="*/ 17098 w 299931"/>
                  <a:gd name="connsiteY5" fmla="*/ 108937 h 255291"/>
                  <a:gd name="connsiteX6" fmla="*/ 206 w 299931"/>
                  <a:gd name="connsiteY6" fmla="*/ 146100 h 255291"/>
                  <a:gd name="connsiteX7" fmla="*/ 57808 w 299931"/>
                  <a:gd name="connsiteY7" fmla="*/ 247452 h 255291"/>
                  <a:gd name="connsiteX8" fmla="*/ 98687 w 299931"/>
                  <a:gd name="connsiteY8" fmla="*/ 251675 h 255291"/>
                  <a:gd name="connsiteX9" fmla="*/ 98687 w 299931"/>
                  <a:gd name="connsiteY9" fmla="*/ 251675 h 255291"/>
                  <a:gd name="connsiteX10" fmla="*/ 282811 w 299931"/>
                  <a:gd name="connsiteY10" fmla="*/ 145931 h 255291"/>
                  <a:gd name="connsiteX11" fmla="*/ 282811 w 299931"/>
                  <a:gd name="connsiteY11" fmla="*/ 145931 h 255291"/>
                  <a:gd name="connsiteX12" fmla="*/ 299703 w 299931"/>
                  <a:gd name="connsiteY12" fmla="*/ 108430 h 25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9931" h="255291">
                    <a:moveTo>
                      <a:pt x="299703" y="108430"/>
                    </a:moveTo>
                    <a:cubicBezTo>
                      <a:pt x="297625" y="67653"/>
                      <a:pt x="276223" y="30322"/>
                      <a:pt x="242101" y="7923"/>
                    </a:cubicBezTo>
                    <a:cubicBezTo>
                      <a:pt x="230310" y="-760"/>
                      <a:pt x="214769" y="-2432"/>
                      <a:pt x="201391" y="3531"/>
                    </a:cubicBezTo>
                    <a:lnTo>
                      <a:pt x="201391" y="3531"/>
                    </a:lnTo>
                    <a:lnTo>
                      <a:pt x="17098" y="108937"/>
                    </a:lnTo>
                    <a:lnTo>
                      <a:pt x="17098" y="108937"/>
                    </a:lnTo>
                    <a:cubicBezTo>
                      <a:pt x="5190" y="117383"/>
                      <a:pt x="-1263" y="131572"/>
                      <a:pt x="206" y="146100"/>
                    </a:cubicBezTo>
                    <a:cubicBezTo>
                      <a:pt x="2048" y="187164"/>
                      <a:pt x="23467" y="224850"/>
                      <a:pt x="57808" y="247452"/>
                    </a:cubicBezTo>
                    <a:cubicBezTo>
                      <a:pt x="69684" y="256101"/>
                      <a:pt x="85292" y="257723"/>
                      <a:pt x="98687" y="251675"/>
                    </a:cubicBezTo>
                    <a:lnTo>
                      <a:pt x="98687" y="251675"/>
                    </a:lnTo>
                    <a:lnTo>
                      <a:pt x="282811" y="145931"/>
                    </a:lnTo>
                    <a:lnTo>
                      <a:pt x="282811" y="145931"/>
                    </a:lnTo>
                    <a:cubicBezTo>
                      <a:pt x="294804" y="137400"/>
                      <a:pt x="301257" y="123059"/>
                      <a:pt x="299703" y="108430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7" name="Forma Livre: Forma 4356">
                <a:extLst>
                  <a:ext uri="{FF2B5EF4-FFF2-40B4-BE49-F238E27FC236}">
                    <a16:creationId xmlns:a16="http://schemas.microsoft.com/office/drawing/2014/main" id="{8D013D73-D51B-69BC-662B-40E871E0DB84}"/>
                  </a:ext>
                </a:extLst>
              </p:cNvPr>
              <p:cNvSpPr/>
              <p:nvPr/>
            </p:nvSpPr>
            <p:spPr>
              <a:xfrm>
                <a:off x="14563065" y="7483570"/>
                <a:ext cx="274893" cy="190105"/>
              </a:xfrm>
              <a:custGeom>
                <a:avLst/>
                <a:gdLst>
                  <a:gd name="connsiteX0" fmla="*/ 257773 w 274893"/>
                  <a:gd name="connsiteY0" fmla="*/ 80744 h 190105"/>
                  <a:gd name="connsiteX1" fmla="*/ 274665 w 274893"/>
                  <a:gd name="connsiteY1" fmla="*/ 43244 h 190105"/>
                  <a:gd name="connsiteX2" fmla="*/ 264867 w 274893"/>
                  <a:gd name="connsiteY2" fmla="*/ 0 h 190105"/>
                  <a:gd name="connsiteX3" fmla="*/ 0 w 274893"/>
                  <a:gd name="connsiteY3" fmla="*/ 152029 h 190105"/>
                  <a:gd name="connsiteX4" fmla="*/ 32264 w 274893"/>
                  <a:gd name="connsiteY4" fmla="*/ 182266 h 190105"/>
                  <a:gd name="connsiteX5" fmla="*/ 73143 w 274893"/>
                  <a:gd name="connsiteY5" fmla="*/ 186489 h 190105"/>
                  <a:gd name="connsiteX6" fmla="*/ 258787 w 274893"/>
                  <a:gd name="connsiteY6" fmla="*/ 80744 h 19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893" h="190105">
                    <a:moveTo>
                      <a:pt x="257773" y="80744"/>
                    </a:moveTo>
                    <a:cubicBezTo>
                      <a:pt x="269766" y="72213"/>
                      <a:pt x="276219" y="57872"/>
                      <a:pt x="274665" y="43244"/>
                    </a:cubicBezTo>
                    <a:cubicBezTo>
                      <a:pt x="274361" y="28311"/>
                      <a:pt x="271016" y="13598"/>
                      <a:pt x="264867" y="0"/>
                    </a:cubicBezTo>
                    <a:lnTo>
                      <a:pt x="0" y="152029"/>
                    </a:lnTo>
                    <a:cubicBezTo>
                      <a:pt x="8581" y="164208"/>
                      <a:pt x="19561" y="174495"/>
                      <a:pt x="32264" y="182266"/>
                    </a:cubicBezTo>
                    <a:cubicBezTo>
                      <a:pt x="44139" y="190914"/>
                      <a:pt x="59748" y="192536"/>
                      <a:pt x="73143" y="186489"/>
                    </a:cubicBezTo>
                    <a:lnTo>
                      <a:pt x="258787" y="80744"/>
                    </a:lnTo>
                    <a:close/>
                  </a:path>
                </a:pathLst>
              </a:custGeom>
              <a:solidFill>
                <a:srgbClr val="263238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8" name="Forma Livre: Forma 4357">
                <a:extLst>
                  <a:ext uri="{FF2B5EF4-FFF2-40B4-BE49-F238E27FC236}">
                    <a16:creationId xmlns:a16="http://schemas.microsoft.com/office/drawing/2014/main" id="{427B4C48-F1DD-52AC-7A1F-8C67B49E88AE}"/>
                  </a:ext>
                </a:extLst>
              </p:cNvPr>
              <p:cNvSpPr/>
              <p:nvPr/>
            </p:nvSpPr>
            <p:spPr>
              <a:xfrm>
                <a:off x="13788064" y="7512251"/>
                <a:ext cx="851469" cy="611132"/>
              </a:xfrm>
              <a:custGeom>
                <a:avLst/>
                <a:gdLst>
                  <a:gd name="connsiteX0" fmla="*/ 79893 w 851469"/>
                  <a:gd name="connsiteY0" fmla="*/ 327066 h 611132"/>
                  <a:gd name="connsiteX1" fmla="*/ 79893 w 851469"/>
                  <a:gd name="connsiteY1" fmla="*/ 327066 h 611132"/>
                  <a:gd name="connsiteX2" fmla="*/ 712838 w 851469"/>
                  <a:gd name="connsiteY2" fmla="*/ 4596 h 611132"/>
                  <a:gd name="connsiteX3" fmla="*/ 712838 w 851469"/>
                  <a:gd name="connsiteY3" fmla="*/ 4596 h 611132"/>
                  <a:gd name="connsiteX4" fmla="*/ 713683 w 851469"/>
                  <a:gd name="connsiteY4" fmla="*/ 4596 h 611132"/>
                  <a:gd name="connsiteX5" fmla="*/ 713683 w 851469"/>
                  <a:gd name="connsiteY5" fmla="*/ 4596 h 611132"/>
                  <a:gd name="connsiteX6" fmla="*/ 770271 w 851469"/>
                  <a:gd name="connsiteY6" fmla="*/ 11015 h 611132"/>
                  <a:gd name="connsiteX7" fmla="*/ 851184 w 851469"/>
                  <a:gd name="connsiteY7" fmla="*/ 152233 h 611132"/>
                  <a:gd name="connsiteX8" fmla="*/ 827029 w 851469"/>
                  <a:gd name="connsiteY8" fmla="*/ 204767 h 611132"/>
                  <a:gd name="connsiteX9" fmla="*/ 232090 w 851469"/>
                  <a:gd name="connsiteY9" fmla="*/ 587373 h 611132"/>
                  <a:gd name="connsiteX10" fmla="*/ 232090 w 851469"/>
                  <a:gd name="connsiteY10" fmla="*/ 587373 h 611132"/>
                  <a:gd name="connsiteX11" fmla="*/ 23760 w 851469"/>
                  <a:gd name="connsiteY11" fmla="*/ 541494 h 611132"/>
                  <a:gd name="connsiteX12" fmla="*/ 69622 w 851469"/>
                  <a:gd name="connsiteY12" fmla="*/ 333164 h 611132"/>
                  <a:gd name="connsiteX13" fmla="*/ 80062 w 851469"/>
                  <a:gd name="connsiteY13" fmla="*/ 327066 h 611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51469" h="611132">
                    <a:moveTo>
                      <a:pt x="79893" y="327066"/>
                    </a:moveTo>
                    <a:lnTo>
                      <a:pt x="79893" y="327066"/>
                    </a:lnTo>
                    <a:lnTo>
                      <a:pt x="712838" y="4596"/>
                    </a:lnTo>
                    <a:lnTo>
                      <a:pt x="712838" y="4596"/>
                    </a:lnTo>
                    <a:lnTo>
                      <a:pt x="713683" y="4596"/>
                    </a:lnTo>
                    <a:lnTo>
                      <a:pt x="713683" y="4596"/>
                    </a:lnTo>
                    <a:cubicBezTo>
                      <a:pt x="732366" y="-3326"/>
                      <a:pt x="753836" y="-894"/>
                      <a:pt x="770271" y="11015"/>
                    </a:cubicBezTo>
                    <a:cubicBezTo>
                      <a:pt x="818245" y="42469"/>
                      <a:pt x="848313" y="94935"/>
                      <a:pt x="851184" y="152233"/>
                    </a:cubicBezTo>
                    <a:cubicBezTo>
                      <a:pt x="853245" y="172825"/>
                      <a:pt x="844006" y="192926"/>
                      <a:pt x="827029" y="204767"/>
                    </a:cubicBezTo>
                    <a:lnTo>
                      <a:pt x="232090" y="587373"/>
                    </a:lnTo>
                    <a:lnTo>
                      <a:pt x="232090" y="587373"/>
                    </a:lnTo>
                    <a:cubicBezTo>
                      <a:pt x="161887" y="632238"/>
                      <a:pt x="68609" y="611697"/>
                      <a:pt x="23760" y="541494"/>
                    </a:cubicBezTo>
                    <a:cubicBezTo>
                      <a:pt x="-21105" y="471290"/>
                      <a:pt x="-564" y="378029"/>
                      <a:pt x="69622" y="333164"/>
                    </a:cubicBezTo>
                    <a:cubicBezTo>
                      <a:pt x="73017" y="330985"/>
                      <a:pt x="76498" y="328958"/>
                      <a:pt x="80062" y="327066"/>
                    </a:cubicBezTo>
                    <a:close/>
                  </a:path>
                </a:pathLst>
              </a:custGeom>
              <a:solidFill>
                <a:srgbClr val="455A64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59" name="Forma Livre: Forma 4358">
                <a:extLst>
                  <a:ext uri="{FF2B5EF4-FFF2-40B4-BE49-F238E27FC236}">
                    <a16:creationId xmlns:a16="http://schemas.microsoft.com/office/drawing/2014/main" id="{8224DAEA-5ABF-C6B6-5893-380EE38FC8A9}"/>
                  </a:ext>
                </a:extLst>
              </p:cNvPr>
              <p:cNvSpPr/>
              <p:nvPr/>
            </p:nvSpPr>
            <p:spPr>
              <a:xfrm>
                <a:off x="13789578" y="7623436"/>
                <a:ext cx="849972" cy="499192"/>
              </a:xfrm>
              <a:custGeom>
                <a:avLst/>
                <a:gdLst>
                  <a:gd name="connsiteX0" fmla="*/ 825515 w 849972"/>
                  <a:gd name="connsiteY0" fmla="*/ 93075 h 499192"/>
                  <a:gd name="connsiteX1" fmla="*/ 230577 w 849972"/>
                  <a:gd name="connsiteY1" fmla="*/ 476187 h 499192"/>
                  <a:gd name="connsiteX2" fmla="*/ 22686 w 849972"/>
                  <a:gd name="connsiteY2" fmla="*/ 428366 h 499192"/>
                  <a:gd name="connsiteX3" fmla="*/ 0 w 849972"/>
                  <a:gd name="connsiteY3" fmla="*/ 357943 h 499192"/>
                  <a:gd name="connsiteX4" fmla="*/ 194934 w 849972"/>
                  <a:gd name="connsiteY4" fmla="*/ 392741 h 499192"/>
                  <a:gd name="connsiteX5" fmla="*/ 843421 w 849972"/>
                  <a:gd name="connsiteY5" fmla="*/ 0 h 499192"/>
                  <a:gd name="connsiteX6" fmla="*/ 849671 w 849972"/>
                  <a:gd name="connsiteY6" fmla="*/ 40372 h 499192"/>
                  <a:gd name="connsiteX7" fmla="*/ 825515 w 849972"/>
                  <a:gd name="connsiteY7" fmla="*/ 93075 h 49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9972" h="499192">
                    <a:moveTo>
                      <a:pt x="825515" y="93075"/>
                    </a:moveTo>
                    <a:lnTo>
                      <a:pt x="230577" y="476187"/>
                    </a:lnTo>
                    <a:cubicBezTo>
                      <a:pt x="159967" y="520394"/>
                      <a:pt x="66875" y="498975"/>
                      <a:pt x="22686" y="428366"/>
                    </a:cubicBezTo>
                    <a:cubicBezTo>
                      <a:pt x="9392" y="407132"/>
                      <a:pt x="1604" y="382943"/>
                      <a:pt x="0" y="357943"/>
                    </a:cubicBezTo>
                    <a:cubicBezTo>
                      <a:pt x="11486" y="407437"/>
                      <a:pt x="93413" y="449498"/>
                      <a:pt x="194934" y="392741"/>
                    </a:cubicBezTo>
                    <a:cubicBezTo>
                      <a:pt x="296456" y="335983"/>
                      <a:pt x="672473" y="98481"/>
                      <a:pt x="843421" y="0"/>
                    </a:cubicBezTo>
                    <a:cubicBezTo>
                      <a:pt x="847424" y="13091"/>
                      <a:pt x="849519" y="26690"/>
                      <a:pt x="849671" y="40372"/>
                    </a:cubicBezTo>
                    <a:cubicBezTo>
                      <a:pt x="851799" y="61031"/>
                      <a:pt x="842542" y="81200"/>
                      <a:pt x="825515" y="93075"/>
                    </a:cubicBezTo>
                    <a:close/>
                  </a:path>
                </a:pathLst>
              </a:custGeom>
              <a:solidFill>
                <a:srgbClr val="37474F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60" name="Forma Livre: Forma 4359">
                <a:extLst>
                  <a:ext uri="{FF2B5EF4-FFF2-40B4-BE49-F238E27FC236}">
                    <a16:creationId xmlns:a16="http://schemas.microsoft.com/office/drawing/2014/main" id="{B2AF5B04-0CEF-E237-F2FB-76B9755918BD}"/>
                  </a:ext>
                </a:extLst>
              </p:cNvPr>
              <p:cNvSpPr/>
              <p:nvPr/>
            </p:nvSpPr>
            <p:spPr>
              <a:xfrm>
                <a:off x="14445834" y="7511744"/>
                <a:ext cx="193699" cy="238889"/>
              </a:xfrm>
              <a:custGeom>
                <a:avLst/>
                <a:gdLst>
                  <a:gd name="connsiteX0" fmla="*/ 169259 w 193699"/>
                  <a:gd name="connsiteY0" fmla="*/ 204767 h 238889"/>
                  <a:gd name="connsiteX1" fmla="*/ 193414 w 193699"/>
                  <a:gd name="connsiteY1" fmla="*/ 152233 h 238889"/>
                  <a:gd name="connsiteX2" fmla="*/ 112501 w 193699"/>
                  <a:gd name="connsiteY2" fmla="*/ 11015 h 238889"/>
                  <a:gd name="connsiteX3" fmla="*/ 55913 w 193699"/>
                  <a:gd name="connsiteY3" fmla="*/ 4596 h 238889"/>
                  <a:gd name="connsiteX4" fmla="*/ 0 w 193699"/>
                  <a:gd name="connsiteY4" fmla="*/ 33144 h 238889"/>
                  <a:gd name="connsiteX5" fmla="*/ 57940 w 193699"/>
                  <a:gd name="connsiteY5" fmla="*/ 39563 h 238889"/>
                  <a:gd name="connsiteX6" fmla="*/ 140880 w 193699"/>
                  <a:gd name="connsiteY6" fmla="*/ 184328 h 238889"/>
                  <a:gd name="connsiteX7" fmla="*/ 116387 w 193699"/>
                  <a:gd name="connsiteY7" fmla="*/ 238889 h 23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3699" h="238889">
                    <a:moveTo>
                      <a:pt x="169259" y="204767"/>
                    </a:moveTo>
                    <a:cubicBezTo>
                      <a:pt x="186235" y="192926"/>
                      <a:pt x="195475" y="172824"/>
                      <a:pt x="193414" y="152233"/>
                    </a:cubicBezTo>
                    <a:cubicBezTo>
                      <a:pt x="190542" y="94935"/>
                      <a:pt x="160475" y="42469"/>
                      <a:pt x="112501" y="11015"/>
                    </a:cubicBezTo>
                    <a:cubicBezTo>
                      <a:pt x="96065" y="-894"/>
                      <a:pt x="74596" y="-3326"/>
                      <a:pt x="55913" y="4596"/>
                    </a:cubicBezTo>
                    <a:lnTo>
                      <a:pt x="0" y="33144"/>
                    </a:lnTo>
                    <a:cubicBezTo>
                      <a:pt x="19088" y="24884"/>
                      <a:pt x="41116" y="27316"/>
                      <a:pt x="57940" y="39563"/>
                    </a:cubicBezTo>
                    <a:cubicBezTo>
                      <a:pt x="107079" y="71844"/>
                      <a:pt x="137890" y="125611"/>
                      <a:pt x="140880" y="184328"/>
                    </a:cubicBezTo>
                    <a:cubicBezTo>
                      <a:pt x="143042" y="205578"/>
                      <a:pt x="133718" y="226389"/>
                      <a:pt x="116387" y="238889"/>
                    </a:cubicBezTo>
                  </a:path>
                </a:pathLst>
              </a:custGeom>
              <a:solidFill>
                <a:srgbClr val="924D20"/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  <p:sp>
            <p:nvSpPr>
              <p:cNvPr id="4361" name="Forma Livre: Forma 4360">
                <a:extLst>
                  <a:ext uri="{FF2B5EF4-FFF2-40B4-BE49-F238E27FC236}">
                    <a16:creationId xmlns:a16="http://schemas.microsoft.com/office/drawing/2014/main" id="{5FB569CB-7E7E-83F6-65B9-8B6630DE915F}"/>
                  </a:ext>
                </a:extLst>
              </p:cNvPr>
              <p:cNvSpPr/>
              <p:nvPr/>
            </p:nvSpPr>
            <p:spPr>
              <a:xfrm>
                <a:off x="14562221" y="7623605"/>
                <a:ext cx="76805" cy="126859"/>
              </a:xfrm>
              <a:custGeom>
                <a:avLst/>
                <a:gdLst>
                  <a:gd name="connsiteX0" fmla="*/ 0 w 76805"/>
                  <a:gd name="connsiteY0" fmla="*/ 126859 h 126859"/>
                  <a:gd name="connsiteX1" fmla="*/ 24493 w 76805"/>
                  <a:gd name="connsiteY1" fmla="*/ 72467 h 126859"/>
                  <a:gd name="connsiteX2" fmla="*/ 17906 w 76805"/>
                  <a:gd name="connsiteY2" fmla="*/ 30912 h 126859"/>
                  <a:gd name="connsiteX3" fmla="*/ 70778 w 76805"/>
                  <a:gd name="connsiteY3" fmla="*/ 0 h 126859"/>
                  <a:gd name="connsiteX4" fmla="*/ 75338 w 76805"/>
                  <a:gd name="connsiteY4" fmla="*/ 20439 h 126859"/>
                  <a:gd name="connsiteX5" fmla="*/ 76521 w 76805"/>
                  <a:gd name="connsiteY5" fmla="*/ 30575 h 126859"/>
                  <a:gd name="connsiteX6" fmla="*/ 76521 w 76805"/>
                  <a:gd name="connsiteY6" fmla="*/ 40372 h 126859"/>
                  <a:gd name="connsiteX7" fmla="*/ 52366 w 76805"/>
                  <a:gd name="connsiteY7" fmla="*/ 92906 h 12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805" h="126859">
                    <a:moveTo>
                      <a:pt x="0" y="126859"/>
                    </a:moveTo>
                    <a:cubicBezTo>
                      <a:pt x="17348" y="114461"/>
                      <a:pt x="26706" y="93683"/>
                      <a:pt x="24493" y="72467"/>
                    </a:cubicBezTo>
                    <a:cubicBezTo>
                      <a:pt x="24308" y="58379"/>
                      <a:pt x="22078" y="44375"/>
                      <a:pt x="17906" y="30912"/>
                    </a:cubicBezTo>
                    <a:lnTo>
                      <a:pt x="70778" y="0"/>
                    </a:lnTo>
                    <a:cubicBezTo>
                      <a:pt x="72754" y="6706"/>
                      <a:pt x="74291" y="13530"/>
                      <a:pt x="75338" y="20439"/>
                    </a:cubicBezTo>
                    <a:cubicBezTo>
                      <a:pt x="75338" y="23818"/>
                      <a:pt x="76352" y="27196"/>
                      <a:pt x="76521" y="30575"/>
                    </a:cubicBezTo>
                    <a:cubicBezTo>
                      <a:pt x="76690" y="33835"/>
                      <a:pt x="76690" y="37112"/>
                      <a:pt x="76521" y="40372"/>
                    </a:cubicBezTo>
                    <a:cubicBezTo>
                      <a:pt x="78582" y="60963"/>
                      <a:pt x="69342" y="81065"/>
                      <a:pt x="52366" y="92906"/>
                    </a:cubicBez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 w="16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 noProof="0" dirty="0"/>
              </a:p>
            </p:txBody>
          </p:sp>
        </p:grpSp>
        <p:grpSp>
          <p:nvGrpSpPr>
            <p:cNvPr id="4362" name="Gráfico 1">
              <a:extLst>
                <a:ext uri="{FF2B5EF4-FFF2-40B4-BE49-F238E27FC236}">
                  <a16:creationId xmlns:a16="http://schemas.microsoft.com/office/drawing/2014/main" id="{46670638-1FA7-25BC-0FAC-E8BE1DC29EF3}"/>
                </a:ext>
              </a:extLst>
            </p:cNvPr>
            <p:cNvGrpSpPr/>
            <p:nvPr/>
          </p:nvGrpSpPr>
          <p:grpSpPr>
            <a:xfrm>
              <a:off x="8707548" y="3768528"/>
              <a:ext cx="2183592" cy="4597158"/>
              <a:chOff x="8707548" y="3768528"/>
              <a:chExt cx="2183592" cy="4597158"/>
            </a:xfrm>
          </p:grpSpPr>
          <p:grpSp>
            <p:nvGrpSpPr>
              <p:cNvPr id="4363" name="Gráfico 1">
                <a:extLst>
                  <a:ext uri="{FF2B5EF4-FFF2-40B4-BE49-F238E27FC236}">
                    <a16:creationId xmlns:a16="http://schemas.microsoft.com/office/drawing/2014/main" id="{9AB729AE-4697-C216-2C58-C1BBEACE86FE}"/>
                  </a:ext>
                </a:extLst>
              </p:cNvPr>
              <p:cNvGrpSpPr/>
              <p:nvPr/>
            </p:nvGrpSpPr>
            <p:grpSpPr>
              <a:xfrm>
                <a:off x="8846115" y="6008766"/>
                <a:ext cx="1573034" cy="1948752"/>
                <a:chOff x="8846115" y="6008766"/>
                <a:chExt cx="1573034" cy="1948752"/>
              </a:xfrm>
            </p:grpSpPr>
            <p:sp>
              <p:nvSpPr>
                <p:cNvPr id="4420" name="Forma Livre: Forma 4419">
                  <a:extLst>
                    <a:ext uri="{FF2B5EF4-FFF2-40B4-BE49-F238E27FC236}">
                      <a16:creationId xmlns:a16="http://schemas.microsoft.com/office/drawing/2014/main" id="{40792659-9C93-02E4-1B64-4459F0A0B9D1}"/>
                    </a:ext>
                  </a:extLst>
                </p:cNvPr>
                <p:cNvSpPr/>
                <p:nvPr/>
              </p:nvSpPr>
              <p:spPr>
                <a:xfrm>
                  <a:off x="8979563" y="7157257"/>
                  <a:ext cx="1385149" cy="800261"/>
                </a:xfrm>
                <a:custGeom>
                  <a:avLst/>
                  <a:gdLst>
                    <a:gd name="connsiteX0" fmla="*/ 1349000 w 1385149"/>
                    <a:gd name="connsiteY0" fmla="*/ 270231 h 800261"/>
                    <a:gd name="connsiteX1" fmla="*/ 1183458 w 1385149"/>
                    <a:gd name="connsiteY1" fmla="*/ 117189 h 800261"/>
                    <a:gd name="connsiteX2" fmla="*/ 203718 w 1385149"/>
                    <a:gd name="connsiteY2" fmla="*/ 117189 h 800261"/>
                    <a:gd name="connsiteX3" fmla="*/ 38176 w 1385149"/>
                    <a:gd name="connsiteY3" fmla="*/ 270231 h 800261"/>
                    <a:gd name="connsiteX4" fmla="*/ 0 w 1385149"/>
                    <a:gd name="connsiteY4" fmla="*/ 270231 h 800261"/>
                    <a:gd name="connsiteX5" fmla="*/ 0 w 1385149"/>
                    <a:gd name="connsiteY5" fmla="*/ 411786 h 800261"/>
                    <a:gd name="connsiteX6" fmla="*/ 0 w 1385149"/>
                    <a:gd name="connsiteY6" fmla="*/ 411786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786 h 800261"/>
                    <a:gd name="connsiteX10" fmla="*/ 1385149 w 1385149"/>
                    <a:gd name="connsiteY10" fmla="*/ 411786 h 800261"/>
                    <a:gd name="connsiteX11" fmla="*/ 1385149 w 1385149"/>
                    <a:gd name="connsiteY11" fmla="*/ 270231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9000" y="270231"/>
                      </a:moveTo>
                      <a:cubicBezTo>
                        <a:pt x="1307834" y="205872"/>
                        <a:pt x="1250841" y="153186"/>
                        <a:pt x="1183458" y="117189"/>
                      </a:cubicBezTo>
                      <a:cubicBezTo>
                        <a:pt x="913185" y="-39063"/>
                        <a:pt x="473991" y="-39063"/>
                        <a:pt x="203718" y="117189"/>
                      </a:cubicBezTo>
                      <a:cubicBezTo>
                        <a:pt x="136410" y="153287"/>
                        <a:pt x="79432" y="205957"/>
                        <a:pt x="38176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4899" y="510267"/>
                        <a:pt x="72298" y="607903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312682" y="607903"/>
                        <a:pt x="1380420" y="510267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1" name="Forma Livre: Forma 4420">
                  <a:extLst>
                    <a:ext uri="{FF2B5EF4-FFF2-40B4-BE49-F238E27FC236}">
                      <a16:creationId xmlns:a16="http://schemas.microsoft.com/office/drawing/2014/main" id="{41181320-85CB-EE10-4946-6941EC93D145}"/>
                    </a:ext>
                  </a:extLst>
                </p:cNvPr>
                <p:cNvSpPr/>
                <p:nvPr/>
              </p:nvSpPr>
              <p:spPr>
                <a:xfrm>
                  <a:off x="8979563" y="7157257"/>
                  <a:ext cx="1385149" cy="800261"/>
                </a:xfrm>
                <a:custGeom>
                  <a:avLst/>
                  <a:gdLst>
                    <a:gd name="connsiteX0" fmla="*/ 1349000 w 1385149"/>
                    <a:gd name="connsiteY0" fmla="*/ 270231 h 800261"/>
                    <a:gd name="connsiteX1" fmla="*/ 1183458 w 1385149"/>
                    <a:gd name="connsiteY1" fmla="*/ 117189 h 800261"/>
                    <a:gd name="connsiteX2" fmla="*/ 203718 w 1385149"/>
                    <a:gd name="connsiteY2" fmla="*/ 117189 h 800261"/>
                    <a:gd name="connsiteX3" fmla="*/ 38176 w 1385149"/>
                    <a:gd name="connsiteY3" fmla="*/ 270231 h 800261"/>
                    <a:gd name="connsiteX4" fmla="*/ 0 w 1385149"/>
                    <a:gd name="connsiteY4" fmla="*/ 270231 h 800261"/>
                    <a:gd name="connsiteX5" fmla="*/ 0 w 1385149"/>
                    <a:gd name="connsiteY5" fmla="*/ 411786 h 800261"/>
                    <a:gd name="connsiteX6" fmla="*/ 0 w 1385149"/>
                    <a:gd name="connsiteY6" fmla="*/ 411786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786 h 800261"/>
                    <a:gd name="connsiteX10" fmla="*/ 1385149 w 1385149"/>
                    <a:gd name="connsiteY10" fmla="*/ 411786 h 800261"/>
                    <a:gd name="connsiteX11" fmla="*/ 1385149 w 1385149"/>
                    <a:gd name="connsiteY11" fmla="*/ 270231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9000" y="270231"/>
                      </a:moveTo>
                      <a:cubicBezTo>
                        <a:pt x="1307834" y="205872"/>
                        <a:pt x="1250841" y="153186"/>
                        <a:pt x="1183458" y="117189"/>
                      </a:cubicBezTo>
                      <a:cubicBezTo>
                        <a:pt x="913185" y="-39063"/>
                        <a:pt x="473991" y="-39063"/>
                        <a:pt x="203718" y="117189"/>
                      </a:cubicBezTo>
                      <a:cubicBezTo>
                        <a:pt x="136410" y="153287"/>
                        <a:pt x="79432" y="205957"/>
                        <a:pt x="38176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4899" y="510267"/>
                        <a:pt x="72298" y="607903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312682" y="607903"/>
                        <a:pt x="1380420" y="510267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2" name="Forma Livre: Forma 4421">
                  <a:extLst>
                    <a:ext uri="{FF2B5EF4-FFF2-40B4-BE49-F238E27FC236}">
                      <a16:creationId xmlns:a16="http://schemas.microsoft.com/office/drawing/2014/main" id="{E69F10FF-CC9C-9791-AB29-F31EAC561F2E}"/>
                    </a:ext>
                  </a:extLst>
                </p:cNvPr>
                <p:cNvSpPr/>
                <p:nvPr/>
              </p:nvSpPr>
              <p:spPr>
                <a:xfrm>
                  <a:off x="8979563" y="7157215"/>
                  <a:ext cx="693081" cy="800176"/>
                </a:xfrm>
                <a:custGeom>
                  <a:avLst/>
                  <a:gdLst>
                    <a:gd name="connsiteX0" fmla="*/ 693081 w 693081"/>
                    <a:gd name="connsiteY0" fmla="*/ 0 h 800176"/>
                    <a:gd name="connsiteX1" fmla="*/ 203212 w 693081"/>
                    <a:gd name="connsiteY1" fmla="*/ 117231 h 800176"/>
                    <a:gd name="connsiteX2" fmla="*/ 37669 w 693081"/>
                    <a:gd name="connsiteY2" fmla="*/ 270273 h 800176"/>
                    <a:gd name="connsiteX3" fmla="*/ 0 w 693081"/>
                    <a:gd name="connsiteY3" fmla="*/ 270273 h 800176"/>
                    <a:gd name="connsiteX4" fmla="*/ 0 w 693081"/>
                    <a:gd name="connsiteY4" fmla="*/ 411829 h 800176"/>
                    <a:gd name="connsiteX5" fmla="*/ 0 w 693081"/>
                    <a:gd name="connsiteY5" fmla="*/ 411829 h 800176"/>
                    <a:gd name="connsiteX6" fmla="*/ 202705 w 693081"/>
                    <a:gd name="connsiteY6" fmla="*/ 683115 h 800176"/>
                    <a:gd name="connsiteX7" fmla="*/ 692575 w 693081"/>
                    <a:gd name="connsiteY7" fmla="*/ 800177 h 800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3081" h="800176">
                      <a:moveTo>
                        <a:pt x="693081" y="0"/>
                      </a:moveTo>
                      <a:cubicBezTo>
                        <a:pt x="515715" y="0"/>
                        <a:pt x="338348" y="39021"/>
                        <a:pt x="203212" y="117231"/>
                      </a:cubicBezTo>
                      <a:cubicBezTo>
                        <a:pt x="135903" y="153329"/>
                        <a:pt x="78925" y="205999"/>
                        <a:pt x="37669" y="270273"/>
                      </a:cubicBezTo>
                      <a:lnTo>
                        <a:pt x="0" y="270273"/>
                      </a:lnTo>
                      <a:lnTo>
                        <a:pt x="0" y="411829"/>
                      </a:lnTo>
                      <a:lnTo>
                        <a:pt x="0" y="411829"/>
                      </a:lnTo>
                      <a:cubicBezTo>
                        <a:pt x="4899" y="510310"/>
                        <a:pt x="72298" y="607946"/>
                        <a:pt x="202705" y="683115"/>
                      </a:cubicBezTo>
                      <a:cubicBezTo>
                        <a:pt x="337841" y="761156"/>
                        <a:pt x="515546" y="800177"/>
                        <a:pt x="692575" y="800177"/>
                      </a:cubicBez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3" name="Forma Livre: Forma 4422">
                  <a:extLst>
                    <a:ext uri="{FF2B5EF4-FFF2-40B4-BE49-F238E27FC236}">
                      <a16:creationId xmlns:a16="http://schemas.microsoft.com/office/drawing/2014/main" id="{A2CE8D9A-91E5-D681-94CE-4EF26F3AC120}"/>
                    </a:ext>
                  </a:extLst>
                </p:cNvPr>
                <p:cNvSpPr/>
                <p:nvPr/>
              </p:nvSpPr>
              <p:spPr>
                <a:xfrm>
                  <a:off x="8979563" y="7222250"/>
                  <a:ext cx="314530" cy="670276"/>
                </a:xfrm>
                <a:custGeom>
                  <a:avLst/>
                  <a:gdLst>
                    <a:gd name="connsiteX0" fmla="*/ 314530 w 314530"/>
                    <a:gd name="connsiteY0" fmla="*/ 0 h 670276"/>
                    <a:gd name="connsiteX1" fmla="*/ 202874 w 314530"/>
                    <a:gd name="connsiteY1" fmla="*/ 52196 h 670276"/>
                    <a:gd name="connsiteX2" fmla="*/ 37331 w 314530"/>
                    <a:gd name="connsiteY2" fmla="*/ 205238 h 670276"/>
                    <a:gd name="connsiteX3" fmla="*/ 0 w 314530"/>
                    <a:gd name="connsiteY3" fmla="*/ 205238 h 670276"/>
                    <a:gd name="connsiteX4" fmla="*/ 0 w 314530"/>
                    <a:gd name="connsiteY4" fmla="*/ 346794 h 670276"/>
                    <a:gd name="connsiteX5" fmla="*/ 0 w 314530"/>
                    <a:gd name="connsiteY5" fmla="*/ 346794 h 670276"/>
                    <a:gd name="connsiteX6" fmla="*/ 202705 w 314530"/>
                    <a:gd name="connsiteY6" fmla="*/ 618081 h 670276"/>
                    <a:gd name="connsiteX7" fmla="*/ 314361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314530" y="0"/>
                      </a:moveTo>
                      <a:cubicBezTo>
                        <a:pt x="275961" y="14341"/>
                        <a:pt x="238619" y="31808"/>
                        <a:pt x="202874" y="52196"/>
                      </a:cubicBezTo>
                      <a:cubicBezTo>
                        <a:pt x="135566" y="88295"/>
                        <a:pt x="78587" y="140964"/>
                        <a:pt x="37331" y="205238"/>
                      </a:cubicBezTo>
                      <a:lnTo>
                        <a:pt x="0" y="205238"/>
                      </a:lnTo>
                      <a:lnTo>
                        <a:pt x="0" y="346794"/>
                      </a:lnTo>
                      <a:lnTo>
                        <a:pt x="0" y="346794"/>
                      </a:lnTo>
                      <a:cubicBezTo>
                        <a:pt x="4899" y="445275"/>
                        <a:pt x="72298" y="542911"/>
                        <a:pt x="202705" y="618081"/>
                      </a:cubicBezTo>
                      <a:cubicBezTo>
                        <a:pt x="238450" y="638469"/>
                        <a:pt x="275792" y="655936"/>
                        <a:pt x="314361" y="670277"/>
                      </a:cubicBezTo>
                      <a:close/>
                    </a:path>
                  </a:pathLst>
                </a:custGeom>
                <a:solidFill>
                  <a:srgbClr val="000000">
                    <a:alpha val="1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4" name="Forma Livre: Forma 4423">
                  <a:extLst>
                    <a:ext uri="{FF2B5EF4-FFF2-40B4-BE49-F238E27FC236}">
                      <a16:creationId xmlns:a16="http://schemas.microsoft.com/office/drawing/2014/main" id="{07C96985-4A63-25CA-0C19-939AC25D5BE8}"/>
                    </a:ext>
                  </a:extLst>
                </p:cNvPr>
                <p:cNvSpPr/>
                <p:nvPr/>
              </p:nvSpPr>
              <p:spPr>
                <a:xfrm>
                  <a:off x="10051026" y="7222250"/>
                  <a:ext cx="314530" cy="670276"/>
                </a:xfrm>
                <a:custGeom>
                  <a:avLst/>
                  <a:gdLst>
                    <a:gd name="connsiteX0" fmla="*/ 0 w 314530"/>
                    <a:gd name="connsiteY0" fmla="*/ 0 h 670276"/>
                    <a:gd name="connsiteX1" fmla="*/ 111488 w 314530"/>
                    <a:gd name="connsiteY1" fmla="*/ 52196 h 670276"/>
                    <a:gd name="connsiteX2" fmla="*/ 277030 w 314530"/>
                    <a:gd name="connsiteY2" fmla="*/ 205238 h 670276"/>
                    <a:gd name="connsiteX3" fmla="*/ 314530 w 314530"/>
                    <a:gd name="connsiteY3" fmla="*/ 205238 h 670276"/>
                    <a:gd name="connsiteX4" fmla="*/ 314530 w 314530"/>
                    <a:gd name="connsiteY4" fmla="*/ 346794 h 670276"/>
                    <a:gd name="connsiteX5" fmla="*/ 314530 w 314530"/>
                    <a:gd name="connsiteY5" fmla="*/ 346794 h 670276"/>
                    <a:gd name="connsiteX6" fmla="*/ 111826 w 314530"/>
                    <a:gd name="connsiteY6" fmla="*/ 618081 h 670276"/>
                    <a:gd name="connsiteX7" fmla="*/ 338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0" y="0"/>
                      </a:moveTo>
                      <a:cubicBezTo>
                        <a:pt x="38497" y="14392"/>
                        <a:pt x="75778" y="31842"/>
                        <a:pt x="111488" y="52196"/>
                      </a:cubicBezTo>
                      <a:cubicBezTo>
                        <a:pt x="178870" y="88194"/>
                        <a:pt x="235864" y="140880"/>
                        <a:pt x="277030" y="205238"/>
                      </a:cubicBezTo>
                      <a:lnTo>
                        <a:pt x="314530" y="205238"/>
                      </a:lnTo>
                      <a:lnTo>
                        <a:pt x="314530" y="346794"/>
                      </a:lnTo>
                      <a:lnTo>
                        <a:pt x="314530" y="346794"/>
                      </a:lnTo>
                      <a:cubicBezTo>
                        <a:pt x="309463" y="445275"/>
                        <a:pt x="241725" y="542911"/>
                        <a:pt x="111826" y="618081"/>
                      </a:cubicBezTo>
                      <a:cubicBezTo>
                        <a:pt x="76116" y="638436"/>
                        <a:pt x="38835" y="655885"/>
                        <a:pt x="338" y="670277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5" name="Forma Livre: Forma 4424">
                  <a:extLst>
                    <a:ext uri="{FF2B5EF4-FFF2-40B4-BE49-F238E27FC236}">
                      <a16:creationId xmlns:a16="http://schemas.microsoft.com/office/drawing/2014/main" id="{227BE1A7-444F-7987-30CC-08BB093AC263}"/>
                    </a:ext>
                  </a:extLst>
                </p:cNvPr>
                <p:cNvSpPr/>
                <p:nvPr/>
              </p:nvSpPr>
              <p:spPr>
                <a:xfrm>
                  <a:off x="8980069" y="7028033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1" y="839155"/>
                        <a:pt x="1182445" y="682904"/>
                      </a:cubicBezTo>
                      <a:cubicBezTo>
                        <a:pt x="1452718" y="526652"/>
                        <a:pt x="1453055" y="272934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6" name="Forma Livre: Forma 4425">
                  <a:extLst>
                    <a:ext uri="{FF2B5EF4-FFF2-40B4-BE49-F238E27FC236}">
                      <a16:creationId xmlns:a16="http://schemas.microsoft.com/office/drawing/2014/main" id="{36D840EC-742A-B87B-679D-CD7F0E380E6D}"/>
                    </a:ext>
                  </a:extLst>
                </p:cNvPr>
                <p:cNvSpPr/>
                <p:nvPr/>
              </p:nvSpPr>
              <p:spPr>
                <a:xfrm>
                  <a:off x="8980069" y="7028033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1" y="839155"/>
                        <a:pt x="1182445" y="682904"/>
                      </a:cubicBezTo>
                      <a:cubicBezTo>
                        <a:pt x="1452718" y="526652"/>
                        <a:pt x="1453055" y="272934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7" name="Forma Livre: Forma 4426">
                  <a:extLst>
                    <a:ext uri="{FF2B5EF4-FFF2-40B4-BE49-F238E27FC236}">
                      <a16:creationId xmlns:a16="http://schemas.microsoft.com/office/drawing/2014/main" id="{B0F3B1BF-AD11-E253-4722-2EB9D6B2D85A}"/>
                    </a:ext>
                  </a:extLst>
                </p:cNvPr>
                <p:cNvSpPr/>
                <p:nvPr/>
              </p:nvSpPr>
              <p:spPr>
                <a:xfrm>
                  <a:off x="9213687" y="7180695"/>
                  <a:ext cx="919435" cy="493754"/>
                </a:xfrm>
                <a:custGeom>
                  <a:avLst/>
                  <a:gdLst>
                    <a:gd name="connsiteX0" fmla="*/ 777880 w 919435"/>
                    <a:gd name="connsiteY0" fmla="*/ 67568 h 493754"/>
                    <a:gd name="connsiteX1" fmla="*/ 458789 w 919435"/>
                    <a:gd name="connsiteY1" fmla="*/ 0 h 493754"/>
                    <a:gd name="connsiteX2" fmla="*/ 139697 w 919435"/>
                    <a:gd name="connsiteY2" fmla="*/ 67568 h 493754"/>
                    <a:gd name="connsiteX3" fmla="*/ 0 w 919435"/>
                    <a:gd name="connsiteY3" fmla="*/ 246962 h 493754"/>
                    <a:gd name="connsiteX4" fmla="*/ 140542 w 919435"/>
                    <a:gd name="connsiteY4" fmla="*/ 426186 h 493754"/>
                    <a:gd name="connsiteX5" fmla="*/ 459633 w 919435"/>
                    <a:gd name="connsiteY5" fmla="*/ 493755 h 493754"/>
                    <a:gd name="connsiteX6" fmla="*/ 778724 w 919435"/>
                    <a:gd name="connsiteY6" fmla="*/ 426186 h 493754"/>
                    <a:gd name="connsiteX7" fmla="*/ 919435 w 919435"/>
                    <a:gd name="connsiteY7" fmla="*/ 246962 h 493754"/>
                    <a:gd name="connsiteX8" fmla="*/ 777880 w 919435"/>
                    <a:gd name="connsiteY8" fmla="*/ 67568 h 49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4">
                      <a:moveTo>
                        <a:pt x="777880" y="67568"/>
                      </a:moveTo>
                      <a:cubicBezTo>
                        <a:pt x="692237" y="23649"/>
                        <a:pt x="579060" y="0"/>
                        <a:pt x="458789" y="0"/>
                      </a:cubicBezTo>
                      <a:cubicBezTo>
                        <a:pt x="338517" y="0"/>
                        <a:pt x="225340" y="24156"/>
                        <a:pt x="139697" y="67568"/>
                      </a:cubicBezTo>
                      <a:cubicBezTo>
                        <a:pt x="48987" y="114021"/>
                        <a:pt x="0" y="177704"/>
                        <a:pt x="0" y="246962"/>
                      </a:cubicBezTo>
                      <a:cubicBezTo>
                        <a:pt x="0" y="316219"/>
                        <a:pt x="49832" y="379733"/>
                        <a:pt x="140542" y="426186"/>
                      </a:cubicBezTo>
                      <a:cubicBezTo>
                        <a:pt x="226185" y="470275"/>
                        <a:pt x="339530" y="493755"/>
                        <a:pt x="459633" y="493755"/>
                      </a:cubicBezTo>
                      <a:cubicBezTo>
                        <a:pt x="579736" y="493755"/>
                        <a:pt x="693081" y="469599"/>
                        <a:pt x="778724" y="426186"/>
                      </a:cubicBezTo>
                      <a:cubicBezTo>
                        <a:pt x="869435" y="379733"/>
                        <a:pt x="919435" y="316050"/>
                        <a:pt x="919435" y="246962"/>
                      </a:cubicBezTo>
                      <a:cubicBezTo>
                        <a:pt x="919435" y="177873"/>
                        <a:pt x="868590" y="114021"/>
                        <a:pt x="777880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8" name="Forma Livre: Forma 4427">
                  <a:extLst>
                    <a:ext uri="{FF2B5EF4-FFF2-40B4-BE49-F238E27FC236}">
                      <a16:creationId xmlns:a16="http://schemas.microsoft.com/office/drawing/2014/main" id="{9600EBA4-0981-0CBF-CE90-16338A393CB9}"/>
                    </a:ext>
                  </a:extLst>
                </p:cNvPr>
                <p:cNvSpPr/>
                <p:nvPr/>
              </p:nvSpPr>
              <p:spPr>
                <a:xfrm>
                  <a:off x="9213687" y="7180695"/>
                  <a:ext cx="919435" cy="493754"/>
                </a:xfrm>
                <a:custGeom>
                  <a:avLst/>
                  <a:gdLst>
                    <a:gd name="connsiteX0" fmla="*/ 777880 w 919435"/>
                    <a:gd name="connsiteY0" fmla="*/ 67568 h 493754"/>
                    <a:gd name="connsiteX1" fmla="*/ 458789 w 919435"/>
                    <a:gd name="connsiteY1" fmla="*/ 0 h 493754"/>
                    <a:gd name="connsiteX2" fmla="*/ 139697 w 919435"/>
                    <a:gd name="connsiteY2" fmla="*/ 67568 h 493754"/>
                    <a:gd name="connsiteX3" fmla="*/ 0 w 919435"/>
                    <a:gd name="connsiteY3" fmla="*/ 246962 h 493754"/>
                    <a:gd name="connsiteX4" fmla="*/ 140542 w 919435"/>
                    <a:gd name="connsiteY4" fmla="*/ 426186 h 493754"/>
                    <a:gd name="connsiteX5" fmla="*/ 459633 w 919435"/>
                    <a:gd name="connsiteY5" fmla="*/ 493755 h 493754"/>
                    <a:gd name="connsiteX6" fmla="*/ 778724 w 919435"/>
                    <a:gd name="connsiteY6" fmla="*/ 426186 h 493754"/>
                    <a:gd name="connsiteX7" fmla="*/ 919435 w 919435"/>
                    <a:gd name="connsiteY7" fmla="*/ 246962 h 493754"/>
                    <a:gd name="connsiteX8" fmla="*/ 777880 w 919435"/>
                    <a:gd name="connsiteY8" fmla="*/ 67568 h 49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4">
                      <a:moveTo>
                        <a:pt x="777880" y="67568"/>
                      </a:moveTo>
                      <a:cubicBezTo>
                        <a:pt x="692237" y="23649"/>
                        <a:pt x="579060" y="0"/>
                        <a:pt x="458789" y="0"/>
                      </a:cubicBezTo>
                      <a:cubicBezTo>
                        <a:pt x="338517" y="0"/>
                        <a:pt x="225340" y="24156"/>
                        <a:pt x="139697" y="67568"/>
                      </a:cubicBezTo>
                      <a:cubicBezTo>
                        <a:pt x="48987" y="114021"/>
                        <a:pt x="0" y="177704"/>
                        <a:pt x="0" y="246962"/>
                      </a:cubicBezTo>
                      <a:cubicBezTo>
                        <a:pt x="0" y="316219"/>
                        <a:pt x="49832" y="379733"/>
                        <a:pt x="140542" y="426186"/>
                      </a:cubicBezTo>
                      <a:cubicBezTo>
                        <a:pt x="226185" y="470275"/>
                        <a:pt x="339530" y="493755"/>
                        <a:pt x="459633" y="493755"/>
                      </a:cubicBezTo>
                      <a:cubicBezTo>
                        <a:pt x="579736" y="493755"/>
                        <a:pt x="693081" y="469599"/>
                        <a:pt x="778724" y="426186"/>
                      </a:cubicBezTo>
                      <a:cubicBezTo>
                        <a:pt x="869435" y="379733"/>
                        <a:pt x="919435" y="316050"/>
                        <a:pt x="919435" y="246962"/>
                      </a:cubicBezTo>
                      <a:cubicBezTo>
                        <a:pt x="919435" y="177873"/>
                        <a:pt x="868590" y="114021"/>
                        <a:pt x="777880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29" name="Forma Livre: Forma 4428">
                  <a:extLst>
                    <a:ext uri="{FF2B5EF4-FFF2-40B4-BE49-F238E27FC236}">
                      <a16:creationId xmlns:a16="http://schemas.microsoft.com/office/drawing/2014/main" id="{7BCABC9B-663D-F275-1045-DD9FC8EF7CA5}"/>
                    </a:ext>
                  </a:extLst>
                </p:cNvPr>
                <p:cNvSpPr/>
                <p:nvPr/>
              </p:nvSpPr>
              <p:spPr>
                <a:xfrm>
                  <a:off x="9009799" y="7057552"/>
                  <a:ext cx="1325520" cy="740041"/>
                </a:xfrm>
                <a:custGeom>
                  <a:avLst/>
                  <a:gdLst>
                    <a:gd name="connsiteX0" fmla="*/ 1137681 w 1325520"/>
                    <a:gd name="connsiteY0" fmla="*/ 113346 h 740041"/>
                    <a:gd name="connsiteX1" fmla="*/ 662676 w 1325520"/>
                    <a:gd name="connsiteY1" fmla="*/ 0 h 740041"/>
                    <a:gd name="connsiteX2" fmla="*/ 187840 w 1325520"/>
                    <a:gd name="connsiteY2" fmla="*/ 113346 h 740041"/>
                    <a:gd name="connsiteX3" fmla="*/ 0 w 1325520"/>
                    <a:gd name="connsiteY3" fmla="*/ 370105 h 740041"/>
                    <a:gd name="connsiteX4" fmla="*/ 187840 w 1325520"/>
                    <a:gd name="connsiteY4" fmla="*/ 626865 h 740041"/>
                    <a:gd name="connsiteX5" fmla="*/ 662676 w 1325520"/>
                    <a:gd name="connsiteY5" fmla="*/ 740041 h 740041"/>
                    <a:gd name="connsiteX6" fmla="*/ 1137681 w 1325520"/>
                    <a:gd name="connsiteY6" fmla="*/ 626865 h 740041"/>
                    <a:gd name="connsiteX7" fmla="*/ 1325520 w 1325520"/>
                    <a:gd name="connsiteY7" fmla="*/ 370105 h 740041"/>
                    <a:gd name="connsiteX8" fmla="*/ 1137681 w 1325520"/>
                    <a:gd name="connsiteY8" fmla="*/ 113346 h 740041"/>
                    <a:gd name="connsiteX9" fmla="*/ 981767 w 1325520"/>
                    <a:gd name="connsiteY9" fmla="*/ 549330 h 740041"/>
                    <a:gd name="connsiteX10" fmla="*/ 662676 w 1325520"/>
                    <a:gd name="connsiteY10" fmla="*/ 616898 h 740041"/>
                    <a:gd name="connsiteX11" fmla="*/ 343585 w 1325520"/>
                    <a:gd name="connsiteY11" fmla="*/ 549330 h 740041"/>
                    <a:gd name="connsiteX12" fmla="*/ 203887 w 1325520"/>
                    <a:gd name="connsiteY12" fmla="*/ 370105 h 740041"/>
                    <a:gd name="connsiteX13" fmla="*/ 344429 w 1325520"/>
                    <a:gd name="connsiteY13" fmla="*/ 190712 h 740041"/>
                    <a:gd name="connsiteX14" fmla="*/ 663520 w 1325520"/>
                    <a:gd name="connsiteY14" fmla="*/ 123143 h 740041"/>
                    <a:gd name="connsiteX15" fmla="*/ 982611 w 1325520"/>
                    <a:gd name="connsiteY15" fmla="*/ 190712 h 740041"/>
                    <a:gd name="connsiteX16" fmla="*/ 1123322 w 1325520"/>
                    <a:gd name="connsiteY16" fmla="*/ 370105 h 740041"/>
                    <a:gd name="connsiteX17" fmla="*/ 981767 w 1325520"/>
                    <a:gd name="connsiteY17" fmla="*/ 549330 h 740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40041">
                      <a:moveTo>
                        <a:pt x="1137681" y="113346"/>
                      </a:moveTo>
                      <a:cubicBezTo>
                        <a:pt x="1011328" y="40372"/>
                        <a:pt x="8425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465883"/>
                        <a:pt x="66555" y="556931"/>
                        <a:pt x="187840" y="626865"/>
                      </a:cubicBezTo>
                      <a:cubicBezTo>
                        <a:pt x="314192" y="699670"/>
                        <a:pt x="482775" y="740041"/>
                        <a:pt x="662676" y="740041"/>
                      </a:cubicBezTo>
                      <a:cubicBezTo>
                        <a:pt x="842576" y="740041"/>
                        <a:pt x="1011328" y="699670"/>
                        <a:pt x="1137681" y="626865"/>
                      </a:cubicBezTo>
                      <a:cubicBezTo>
                        <a:pt x="1258797" y="556931"/>
                        <a:pt x="1325520" y="465714"/>
                        <a:pt x="1325520" y="370105"/>
                      </a:cubicBezTo>
                      <a:cubicBezTo>
                        <a:pt x="1325520" y="274496"/>
                        <a:pt x="1258797" y="183279"/>
                        <a:pt x="1137681" y="113346"/>
                      </a:cubicBezTo>
                      <a:close/>
                      <a:moveTo>
                        <a:pt x="981767" y="549330"/>
                      </a:moveTo>
                      <a:cubicBezTo>
                        <a:pt x="896124" y="593418"/>
                        <a:pt x="782947" y="616898"/>
                        <a:pt x="662676" y="616898"/>
                      </a:cubicBezTo>
                      <a:cubicBezTo>
                        <a:pt x="542404" y="616898"/>
                        <a:pt x="429227" y="592742"/>
                        <a:pt x="343585" y="549330"/>
                      </a:cubicBezTo>
                      <a:cubicBezTo>
                        <a:pt x="252874" y="502877"/>
                        <a:pt x="203887" y="439194"/>
                        <a:pt x="203887" y="370105"/>
                      </a:cubicBezTo>
                      <a:cubicBezTo>
                        <a:pt x="203887" y="301017"/>
                        <a:pt x="253719" y="237165"/>
                        <a:pt x="344429" y="190712"/>
                      </a:cubicBezTo>
                      <a:cubicBezTo>
                        <a:pt x="430072" y="146792"/>
                        <a:pt x="543418" y="123143"/>
                        <a:pt x="663520" y="123143"/>
                      </a:cubicBezTo>
                      <a:cubicBezTo>
                        <a:pt x="783623" y="123143"/>
                        <a:pt x="896969" y="147299"/>
                        <a:pt x="982611" y="190712"/>
                      </a:cubicBezTo>
                      <a:cubicBezTo>
                        <a:pt x="1073322" y="237165"/>
                        <a:pt x="1123322" y="300848"/>
                        <a:pt x="1123322" y="370105"/>
                      </a:cubicBezTo>
                      <a:cubicBezTo>
                        <a:pt x="1123322" y="439363"/>
                        <a:pt x="1072477" y="502877"/>
                        <a:pt x="981767" y="54933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0" name="Forma Livre: Forma 4429">
                  <a:extLst>
                    <a:ext uri="{FF2B5EF4-FFF2-40B4-BE49-F238E27FC236}">
                      <a16:creationId xmlns:a16="http://schemas.microsoft.com/office/drawing/2014/main" id="{74D0819C-6E18-399E-28E8-CD0B73EFAA37}"/>
                    </a:ext>
                  </a:extLst>
                </p:cNvPr>
                <p:cNvSpPr/>
                <p:nvPr/>
              </p:nvSpPr>
              <p:spPr>
                <a:xfrm>
                  <a:off x="9009799" y="7057552"/>
                  <a:ext cx="1325520" cy="740041"/>
                </a:xfrm>
                <a:custGeom>
                  <a:avLst/>
                  <a:gdLst>
                    <a:gd name="connsiteX0" fmla="*/ 1137681 w 1325520"/>
                    <a:gd name="connsiteY0" fmla="*/ 113346 h 740041"/>
                    <a:gd name="connsiteX1" fmla="*/ 662676 w 1325520"/>
                    <a:gd name="connsiteY1" fmla="*/ 0 h 740041"/>
                    <a:gd name="connsiteX2" fmla="*/ 187840 w 1325520"/>
                    <a:gd name="connsiteY2" fmla="*/ 113346 h 740041"/>
                    <a:gd name="connsiteX3" fmla="*/ 0 w 1325520"/>
                    <a:gd name="connsiteY3" fmla="*/ 370105 h 740041"/>
                    <a:gd name="connsiteX4" fmla="*/ 187840 w 1325520"/>
                    <a:gd name="connsiteY4" fmla="*/ 626865 h 740041"/>
                    <a:gd name="connsiteX5" fmla="*/ 662676 w 1325520"/>
                    <a:gd name="connsiteY5" fmla="*/ 740041 h 740041"/>
                    <a:gd name="connsiteX6" fmla="*/ 1137681 w 1325520"/>
                    <a:gd name="connsiteY6" fmla="*/ 626865 h 740041"/>
                    <a:gd name="connsiteX7" fmla="*/ 1325520 w 1325520"/>
                    <a:gd name="connsiteY7" fmla="*/ 370105 h 740041"/>
                    <a:gd name="connsiteX8" fmla="*/ 1137681 w 1325520"/>
                    <a:gd name="connsiteY8" fmla="*/ 113346 h 740041"/>
                    <a:gd name="connsiteX9" fmla="*/ 981767 w 1325520"/>
                    <a:gd name="connsiteY9" fmla="*/ 549330 h 740041"/>
                    <a:gd name="connsiteX10" fmla="*/ 662676 w 1325520"/>
                    <a:gd name="connsiteY10" fmla="*/ 616898 h 740041"/>
                    <a:gd name="connsiteX11" fmla="*/ 343585 w 1325520"/>
                    <a:gd name="connsiteY11" fmla="*/ 549330 h 740041"/>
                    <a:gd name="connsiteX12" fmla="*/ 203887 w 1325520"/>
                    <a:gd name="connsiteY12" fmla="*/ 370105 h 740041"/>
                    <a:gd name="connsiteX13" fmla="*/ 344429 w 1325520"/>
                    <a:gd name="connsiteY13" fmla="*/ 190712 h 740041"/>
                    <a:gd name="connsiteX14" fmla="*/ 663520 w 1325520"/>
                    <a:gd name="connsiteY14" fmla="*/ 123143 h 740041"/>
                    <a:gd name="connsiteX15" fmla="*/ 982611 w 1325520"/>
                    <a:gd name="connsiteY15" fmla="*/ 190712 h 740041"/>
                    <a:gd name="connsiteX16" fmla="*/ 1123322 w 1325520"/>
                    <a:gd name="connsiteY16" fmla="*/ 370105 h 740041"/>
                    <a:gd name="connsiteX17" fmla="*/ 981767 w 1325520"/>
                    <a:gd name="connsiteY17" fmla="*/ 549330 h 740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40041">
                      <a:moveTo>
                        <a:pt x="1137681" y="113346"/>
                      </a:moveTo>
                      <a:cubicBezTo>
                        <a:pt x="1011328" y="40372"/>
                        <a:pt x="8425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465883"/>
                        <a:pt x="66555" y="556931"/>
                        <a:pt x="187840" y="626865"/>
                      </a:cubicBezTo>
                      <a:cubicBezTo>
                        <a:pt x="314192" y="699670"/>
                        <a:pt x="482775" y="740041"/>
                        <a:pt x="662676" y="740041"/>
                      </a:cubicBezTo>
                      <a:cubicBezTo>
                        <a:pt x="842576" y="740041"/>
                        <a:pt x="1011328" y="699670"/>
                        <a:pt x="1137681" y="626865"/>
                      </a:cubicBezTo>
                      <a:cubicBezTo>
                        <a:pt x="1258797" y="556931"/>
                        <a:pt x="1325520" y="465714"/>
                        <a:pt x="1325520" y="370105"/>
                      </a:cubicBezTo>
                      <a:cubicBezTo>
                        <a:pt x="1325520" y="274496"/>
                        <a:pt x="1258797" y="183279"/>
                        <a:pt x="1137681" y="113346"/>
                      </a:cubicBezTo>
                      <a:close/>
                      <a:moveTo>
                        <a:pt x="981767" y="549330"/>
                      </a:moveTo>
                      <a:cubicBezTo>
                        <a:pt x="896124" y="593418"/>
                        <a:pt x="782947" y="616898"/>
                        <a:pt x="662676" y="616898"/>
                      </a:cubicBezTo>
                      <a:cubicBezTo>
                        <a:pt x="542404" y="616898"/>
                        <a:pt x="429227" y="592742"/>
                        <a:pt x="343585" y="549330"/>
                      </a:cubicBezTo>
                      <a:cubicBezTo>
                        <a:pt x="252874" y="502877"/>
                        <a:pt x="203887" y="439194"/>
                        <a:pt x="203887" y="370105"/>
                      </a:cubicBezTo>
                      <a:cubicBezTo>
                        <a:pt x="203887" y="301017"/>
                        <a:pt x="253719" y="237165"/>
                        <a:pt x="344429" y="190712"/>
                      </a:cubicBezTo>
                      <a:cubicBezTo>
                        <a:pt x="430072" y="146792"/>
                        <a:pt x="543418" y="123143"/>
                        <a:pt x="663520" y="123143"/>
                      </a:cubicBezTo>
                      <a:cubicBezTo>
                        <a:pt x="783623" y="123143"/>
                        <a:pt x="896969" y="147299"/>
                        <a:pt x="982611" y="190712"/>
                      </a:cubicBezTo>
                      <a:cubicBezTo>
                        <a:pt x="1073322" y="237165"/>
                        <a:pt x="1123322" y="300848"/>
                        <a:pt x="1123322" y="370105"/>
                      </a:cubicBezTo>
                      <a:cubicBezTo>
                        <a:pt x="1123322" y="439363"/>
                        <a:pt x="1072477" y="502877"/>
                        <a:pt x="981767" y="549330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1" name="Forma Livre: Forma 4430">
                  <a:extLst>
                    <a:ext uri="{FF2B5EF4-FFF2-40B4-BE49-F238E27FC236}">
                      <a16:creationId xmlns:a16="http://schemas.microsoft.com/office/drawing/2014/main" id="{445D4C8B-5BFC-7DAB-D6FF-33A217504448}"/>
                    </a:ext>
                  </a:extLst>
                </p:cNvPr>
                <p:cNvSpPr/>
                <p:nvPr/>
              </p:nvSpPr>
              <p:spPr>
                <a:xfrm>
                  <a:off x="9236723" y="7203879"/>
                  <a:ext cx="871609" cy="447386"/>
                </a:xfrm>
                <a:custGeom>
                  <a:avLst/>
                  <a:gdLst>
                    <a:gd name="connsiteX0" fmla="*/ 744032 w 871609"/>
                    <a:gd name="connsiteY0" fmla="*/ 381887 h 447386"/>
                    <a:gd name="connsiteX1" fmla="*/ 744032 w 871609"/>
                    <a:gd name="connsiteY1" fmla="*/ 65499 h 447386"/>
                    <a:gd name="connsiteX2" fmla="*/ 127641 w 871609"/>
                    <a:gd name="connsiteY2" fmla="*/ 65499 h 447386"/>
                    <a:gd name="connsiteX3" fmla="*/ 127641 w 871609"/>
                    <a:gd name="connsiteY3" fmla="*/ 381887 h 447386"/>
                    <a:gd name="connsiteX4" fmla="*/ 744032 w 871609"/>
                    <a:gd name="connsiteY4" fmla="*/ 381887 h 447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609" h="447386">
                      <a:moveTo>
                        <a:pt x="744032" y="381887"/>
                      </a:moveTo>
                      <a:cubicBezTo>
                        <a:pt x="914135" y="294556"/>
                        <a:pt x="914135" y="152831"/>
                        <a:pt x="744032" y="65499"/>
                      </a:cubicBezTo>
                      <a:cubicBezTo>
                        <a:pt x="573929" y="-21833"/>
                        <a:pt x="297744" y="-21833"/>
                        <a:pt x="127641" y="65499"/>
                      </a:cubicBezTo>
                      <a:cubicBezTo>
                        <a:pt x="-42462" y="152831"/>
                        <a:pt x="-42631" y="294556"/>
                        <a:pt x="127641" y="381887"/>
                      </a:cubicBezTo>
                      <a:cubicBezTo>
                        <a:pt x="297913" y="469219"/>
                        <a:pt x="573760" y="469219"/>
                        <a:pt x="744032" y="381887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2" name="Forma Livre: Forma 4431">
                  <a:extLst>
                    <a:ext uri="{FF2B5EF4-FFF2-40B4-BE49-F238E27FC236}">
                      <a16:creationId xmlns:a16="http://schemas.microsoft.com/office/drawing/2014/main" id="{85DE5B23-C366-5243-2F02-11CED4F8DC34}"/>
                    </a:ext>
                  </a:extLst>
                </p:cNvPr>
                <p:cNvSpPr/>
                <p:nvPr/>
              </p:nvSpPr>
              <p:spPr>
                <a:xfrm>
                  <a:off x="9236723" y="7203879"/>
                  <a:ext cx="871609" cy="447386"/>
                </a:xfrm>
                <a:custGeom>
                  <a:avLst/>
                  <a:gdLst>
                    <a:gd name="connsiteX0" fmla="*/ 744032 w 871609"/>
                    <a:gd name="connsiteY0" fmla="*/ 381887 h 447386"/>
                    <a:gd name="connsiteX1" fmla="*/ 744032 w 871609"/>
                    <a:gd name="connsiteY1" fmla="*/ 65499 h 447386"/>
                    <a:gd name="connsiteX2" fmla="*/ 127641 w 871609"/>
                    <a:gd name="connsiteY2" fmla="*/ 65499 h 447386"/>
                    <a:gd name="connsiteX3" fmla="*/ 127641 w 871609"/>
                    <a:gd name="connsiteY3" fmla="*/ 381887 h 447386"/>
                    <a:gd name="connsiteX4" fmla="*/ 744032 w 871609"/>
                    <a:gd name="connsiteY4" fmla="*/ 381887 h 447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609" h="447386">
                      <a:moveTo>
                        <a:pt x="744032" y="381887"/>
                      </a:moveTo>
                      <a:cubicBezTo>
                        <a:pt x="914135" y="294556"/>
                        <a:pt x="914135" y="152831"/>
                        <a:pt x="744032" y="65499"/>
                      </a:cubicBezTo>
                      <a:cubicBezTo>
                        <a:pt x="573929" y="-21833"/>
                        <a:pt x="297744" y="-21833"/>
                        <a:pt x="127641" y="65499"/>
                      </a:cubicBezTo>
                      <a:cubicBezTo>
                        <a:pt x="-42462" y="152831"/>
                        <a:pt x="-42631" y="294556"/>
                        <a:pt x="127641" y="381887"/>
                      </a:cubicBezTo>
                      <a:cubicBezTo>
                        <a:pt x="297913" y="469219"/>
                        <a:pt x="573760" y="469219"/>
                        <a:pt x="744032" y="381887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3" name="Forma Livre: Forma 4432">
                  <a:extLst>
                    <a:ext uri="{FF2B5EF4-FFF2-40B4-BE49-F238E27FC236}">
                      <a16:creationId xmlns:a16="http://schemas.microsoft.com/office/drawing/2014/main" id="{A029DB8D-DA47-AAE7-5F3C-D475E9CB6315}"/>
                    </a:ext>
                  </a:extLst>
                </p:cNvPr>
                <p:cNvSpPr/>
                <p:nvPr/>
              </p:nvSpPr>
              <p:spPr>
                <a:xfrm>
                  <a:off x="9236723" y="7203879"/>
                  <a:ext cx="871609" cy="447386"/>
                </a:xfrm>
                <a:custGeom>
                  <a:avLst/>
                  <a:gdLst>
                    <a:gd name="connsiteX0" fmla="*/ 744032 w 871609"/>
                    <a:gd name="connsiteY0" fmla="*/ 381887 h 447386"/>
                    <a:gd name="connsiteX1" fmla="*/ 744032 w 871609"/>
                    <a:gd name="connsiteY1" fmla="*/ 65499 h 447386"/>
                    <a:gd name="connsiteX2" fmla="*/ 127641 w 871609"/>
                    <a:gd name="connsiteY2" fmla="*/ 65499 h 447386"/>
                    <a:gd name="connsiteX3" fmla="*/ 127641 w 871609"/>
                    <a:gd name="connsiteY3" fmla="*/ 381887 h 447386"/>
                    <a:gd name="connsiteX4" fmla="*/ 744032 w 871609"/>
                    <a:gd name="connsiteY4" fmla="*/ 381887 h 447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609" h="447386">
                      <a:moveTo>
                        <a:pt x="744032" y="381887"/>
                      </a:moveTo>
                      <a:cubicBezTo>
                        <a:pt x="914135" y="294556"/>
                        <a:pt x="914135" y="152831"/>
                        <a:pt x="744032" y="65499"/>
                      </a:cubicBezTo>
                      <a:cubicBezTo>
                        <a:pt x="573929" y="-21833"/>
                        <a:pt x="297744" y="-21833"/>
                        <a:pt x="127641" y="65499"/>
                      </a:cubicBezTo>
                      <a:cubicBezTo>
                        <a:pt x="-42462" y="152831"/>
                        <a:pt x="-42631" y="294556"/>
                        <a:pt x="127641" y="381887"/>
                      </a:cubicBezTo>
                      <a:cubicBezTo>
                        <a:pt x="297913" y="469219"/>
                        <a:pt x="573760" y="469219"/>
                        <a:pt x="744032" y="381887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4" name="Forma Livre: Forma 4433">
                  <a:extLst>
                    <a:ext uri="{FF2B5EF4-FFF2-40B4-BE49-F238E27FC236}">
                      <a16:creationId xmlns:a16="http://schemas.microsoft.com/office/drawing/2014/main" id="{01E06C11-1EDD-B93F-BCF7-AB176CB3D176}"/>
                    </a:ext>
                  </a:extLst>
                </p:cNvPr>
                <p:cNvSpPr/>
                <p:nvPr/>
              </p:nvSpPr>
              <p:spPr>
                <a:xfrm>
                  <a:off x="9240545" y="7263171"/>
                  <a:ext cx="863860" cy="388095"/>
                </a:xfrm>
                <a:custGeom>
                  <a:avLst/>
                  <a:gdLst>
                    <a:gd name="connsiteX0" fmla="*/ 740210 w 863860"/>
                    <a:gd name="connsiteY0" fmla="*/ 65499 h 388095"/>
                    <a:gd name="connsiteX1" fmla="*/ 123819 w 863860"/>
                    <a:gd name="connsiteY1" fmla="*/ 65499 h 388095"/>
                    <a:gd name="connsiteX2" fmla="*/ 0 w 863860"/>
                    <a:gd name="connsiteY2" fmla="*/ 194048 h 388095"/>
                    <a:gd name="connsiteX3" fmla="*/ 123819 w 863860"/>
                    <a:gd name="connsiteY3" fmla="*/ 322596 h 388095"/>
                    <a:gd name="connsiteX4" fmla="*/ 740210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210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210" y="65499"/>
                      </a:moveTo>
                      <a:cubicBezTo>
                        <a:pt x="569938" y="-21833"/>
                        <a:pt x="293922" y="-21833"/>
                        <a:pt x="123819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8"/>
                        <a:pt x="53379" y="286447"/>
                        <a:pt x="123819" y="322596"/>
                      </a:cubicBezTo>
                      <a:cubicBezTo>
                        <a:pt x="293922" y="409928"/>
                        <a:pt x="569938" y="409928"/>
                        <a:pt x="740210" y="322596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529" y="147088"/>
                        <a:pt x="810481" y="101648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5" name="Forma Livre: Forma 4434">
                  <a:extLst>
                    <a:ext uri="{FF2B5EF4-FFF2-40B4-BE49-F238E27FC236}">
                      <a16:creationId xmlns:a16="http://schemas.microsoft.com/office/drawing/2014/main" id="{7BC177A8-832C-3661-FEBE-F0690CEE5B48}"/>
                    </a:ext>
                  </a:extLst>
                </p:cNvPr>
                <p:cNvSpPr/>
                <p:nvPr/>
              </p:nvSpPr>
              <p:spPr>
                <a:xfrm>
                  <a:off x="9240545" y="7263171"/>
                  <a:ext cx="863860" cy="388095"/>
                </a:xfrm>
                <a:custGeom>
                  <a:avLst/>
                  <a:gdLst>
                    <a:gd name="connsiteX0" fmla="*/ 740210 w 863860"/>
                    <a:gd name="connsiteY0" fmla="*/ 65499 h 388095"/>
                    <a:gd name="connsiteX1" fmla="*/ 123819 w 863860"/>
                    <a:gd name="connsiteY1" fmla="*/ 65499 h 388095"/>
                    <a:gd name="connsiteX2" fmla="*/ 0 w 863860"/>
                    <a:gd name="connsiteY2" fmla="*/ 194048 h 388095"/>
                    <a:gd name="connsiteX3" fmla="*/ 123819 w 863860"/>
                    <a:gd name="connsiteY3" fmla="*/ 322596 h 388095"/>
                    <a:gd name="connsiteX4" fmla="*/ 740210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210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210" y="65499"/>
                      </a:moveTo>
                      <a:cubicBezTo>
                        <a:pt x="569938" y="-21833"/>
                        <a:pt x="293922" y="-21833"/>
                        <a:pt x="123819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8"/>
                        <a:pt x="53379" y="286447"/>
                        <a:pt x="123819" y="322596"/>
                      </a:cubicBezTo>
                      <a:cubicBezTo>
                        <a:pt x="293922" y="409928"/>
                        <a:pt x="569938" y="409928"/>
                        <a:pt x="740210" y="322596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529" y="147088"/>
                        <a:pt x="810481" y="101648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6" name="Forma Livre: Forma 4435">
                  <a:extLst>
                    <a:ext uri="{FF2B5EF4-FFF2-40B4-BE49-F238E27FC236}">
                      <a16:creationId xmlns:a16="http://schemas.microsoft.com/office/drawing/2014/main" id="{8EFD4767-1DCD-78B6-D2A3-AB9046854CD4}"/>
                    </a:ext>
                  </a:extLst>
                </p:cNvPr>
                <p:cNvSpPr/>
                <p:nvPr/>
              </p:nvSpPr>
              <p:spPr>
                <a:xfrm>
                  <a:off x="9651698" y="7272757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4021 h 129224"/>
                    <a:gd name="connsiteX2" fmla="*/ 40203 w 62162"/>
                    <a:gd name="connsiteY2" fmla="*/ 86995 h 129224"/>
                    <a:gd name="connsiteX3" fmla="*/ 0 w 62162"/>
                    <a:gd name="connsiteY3" fmla="*/ 129225 h 129224"/>
                    <a:gd name="connsiteX4" fmla="*/ 0 w 62162"/>
                    <a:gd name="connsiteY4" fmla="*/ 62670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4021"/>
                      </a:lnTo>
                      <a:lnTo>
                        <a:pt x="40203" y="86995"/>
                      </a:lnTo>
                      <a:lnTo>
                        <a:pt x="0" y="129225"/>
                      </a:lnTo>
                      <a:lnTo>
                        <a:pt x="0" y="62670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7" name="Forma Livre: Forma 4436">
                  <a:extLst>
                    <a:ext uri="{FF2B5EF4-FFF2-40B4-BE49-F238E27FC236}">
                      <a16:creationId xmlns:a16="http://schemas.microsoft.com/office/drawing/2014/main" id="{52CFCA4C-C0CD-9313-B386-BE68AE75C3CE}"/>
                    </a:ext>
                  </a:extLst>
                </p:cNvPr>
                <p:cNvSpPr/>
                <p:nvPr/>
              </p:nvSpPr>
              <p:spPr>
                <a:xfrm>
                  <a:off x="9651698" y="7272757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4021 h 129224"/>
                    <a:gd name="connsiteX2" fmla="*/ 40203 w 62162"/>
                    <a:gd name="connsiteY2" fmla="*/ 86995 h 129224"/>
                    <a:gd name="connsiteX3" fmla="*/ 0 w 62162"/>
                    <a:gd name="connsiteY3" fmla="*/ 129225 h 129224"/>
                    <a:gd name="connsiteX4" fmla="*/ 0 w 62162"/>
                    <a:gd name="connsiteY4" fmla="*/ 62670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4021"/>
                      </a:lnTo>
                      <a:lnTo>
                        <a:pt x="40203" y="86995"/>
                      </a:lnTo>
                      <a:lnTo>
                        <a:pt x="0" y="129225"/>
                      </a:lnTo>
                      <a:lnTo>
                        <a:pt x="0" y="62670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8" name="Forma Livre: Forma 4437">
                  <a:extLst>
                    <a:ext uri="{FF2B5EF4-FFF2-40B4-BE49-F238E27FC236}">
                      <a16:creationId xmlns:a16="http://schemas.microsoft.com/office/drawing/2014/main" id="{A57D4B8E-B20C-0B31-5857-40FACD353E50}"/>
                    </a:ext>
                  </a:extLst>
                </p:cNvPr>
                <p:cNvSpPr/>
                <p:nvPr/>
              </p:nvSpPr>
              <p:spPr>
                <a:xfrm>
                  <a:off x="9539132" y="7329123"/>
                  <a:ext cx="112565" cy="62551"/>
                </a:xfrm>
                <a:custGeom>
                  <a:avLst/>
                  <a:gdLst>
                    <a:gd name="connsiteX0" fmla="*/ 112566 w 112565"/>
                    <a:gd name="connsiteY0" fmla="*/ 6303 h 62551"/>
                    <a:gd name="connsiteX1" fmla="*/ 112566 w 112565"/>
                    <a:gd name="connsiteY1" fmla="*/ 43972 h 62551"/>
                    <a:gd name="connsiteX2" fmla="*/ 50403 w 112565"/>
                    <a:gd name="connsiteY2" fmla="*/ 61709 h 62551"/>
                    <a:gd name="connsiteX3" fmla="*/ 23883 w 112565"/>
                    <a:gd name="connsiteY3" fmla="*/ 60696 h 62551"/>
                    <a:gd name="connsiteX4" fmla="*/ 11214 w 112565"/>
                    <a:gd name="connsiteY4" fmla="*/ 55459 h 62551"/>
                    <a:gd name="connsiteX5" fmla="*/ 22700 w 112565"/>
                    <a:gd name="connsiteY5" fmla="*/ 15763 h 62551"/>
                    <a:gd name="connsiteX6" fmla="*/ 112566 w 112565"/>
                    <a:gd name="connsiteY6" fmla="*/ 6303 h 6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65" h="62551">
                      <a:moveTo>
                        <a:pt x="112566" y="6303"/>
                      </a:moveTo>
                      <a:lnTo>
                        <a:pt x="112566" y="43972"/>
                      </a:lnTo>
                      <a:cubicBezTo>
                        <a:pt x="92417" y="51726"/>
                        <a:pt x="71613" y="57672"/>
                        <a:pt x="50403" y="61709"/>
                      </a:cubicBezTo>
                      <a:cubicBezTo>
                        <a:pt x="41582" y="63111"/>
                        <a:pt x="32572" y="62756"/>
                        <a:pt x="23883" y="60696"/>
                      </a:cubicBezTo>
                      <a:cubicBezTo>
                        <a:pt x="19507" y="59344"/>
                        <a:pt x="15266" y="57587"/>
                        <a:pt x="11214" y="55459"/>
                      </a:cubicBezTo>
                      <a:cubicBezTo>
                        <a:pt x="-4158" y="46338"/>
                        <a:pt x="-6692" y="32655"/>
                        <a:pt x="22700" y="15763"/>
                      </a:cubicBezTo>
                      <a:cubicBezTo>
                        <a:pt x="49558" y="-1180"/>
                        <a:pt x="82768" y="-4677"/>
                        <a:pt x="112566" y="6303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39" name="Forma Livre: Forma 4438">
                  <a:extLst>
                    <a:ext uri="{FF2B5EF4-FFF2-40B4-BE49-F238E27FC236}">
                      <a16:creationId xmlns:a16="http://schemas.microsoft.com/office/drawing/2014/main" id="{29FE2953-0CCC-B792-0B8E-8CC97ABC6A23}"/>
                    </a:ext>
                  </a:extLst>
                </p:cNvPr>
                <p:cNvSpPr/>
                <p:nvPr/>
              </p:nvSpPr>
              <p:spPr>
                <a:xfrm>
                  <a:off x="9539132" y="7329123"/>
                  <a:ext cx="112565" cy="62551"/>
                </a:xfrm>
                <a:custGeom>
                  <a:avLst/>
                  <a:gdLst>
                    <a:gd name="connsiteX0" fmla="*/ 112566 w 112565"/>
                    <a:gd name="connsiteY0" fmla="*/ 6303 h 62551"/>
                    <a:gd name="connsiteX1" fmla="*/ 112566 w 112565"/>
                    <a:gd name="connsiteY1" fmla="*/ 43972 h 62551"/>
                    <a:gd name="connsiteX2" fmla="*/ 50403 w 112565"/>
                    <a:gd name="connsiteY2" fmla="*/ 61709 h 62551"/>
                    <a:gd name="connsiteX3" fmla="*/ 23883 w 112565"/>
                    <a:gd name="connsiteY3" fmla="*/ 60696 h 62551"/>
                    <a:gd name="connsiteX4" fmla="*/ 11214 w 112565"/>
                    <a:gd name="connsiteY4" fmla="*/ 55459 h 62551"/>
                    <a:gd name="connsiteX5" fmla="*/ 22700 w 112565"/>
                    <a:gd name="connsiteY5" fmla="*/ 15763 h 62551"/>
                    <a:gd name="connsiteX6" fmla="*/ 112566 w 112565"/>
                    <a:gd name="connsiteY6" fmla="*/ 6303 h 62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565" h="62551">
                      <a:moveTo>
                        <a:pt x="112566" y="6303"/>
                      </a:moveTo>
                      <a:lnTo>
                        <a:pt x="112566" y="43972"/>
                      </a:lnTo>
                      <a:cubicBezTo>
                        <a:pt x="92417" y="51726"/>
                        <a:pt x="71613" y="57672"/>
                        <a:pt x="50403" y="61709"/>
                      </a:cubicBezTo>
                      <a:cubicBezTo>
                        <a:pt x="41582" y="63111"/>
                        <a:pt x="32572" y="62756"/>
                        <a:pt x="23883" y="60696"/>
                      </a:cubicBezTo>
                      <a:cubicBezTo>
                        <a:pt x="19507" y="59344"/>
                        <a:pt x="15266" y="57587"/>
                        <a:pt x="11214" y="55459"/>
                      </a:cubicBezTo>
                      <a:cubicBezTo>
                        <a:pt x="-4158" y="46338"/>
                        <a:pt x="-6692" y="32655"/>
                        <a:pt x="22700" y="15763"/>
                      </a:cubicBezTo>
                      <a:cubicBezTo>
                        <a:pt x="49558" y="-1180"/>
                        <a:pt x="82768" y="-4677"/>
                        <a:pt x="112566" y="6303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0" name="Forma Livre: Forma 4439">
                  <a:extLst>
                    <a:ext uri="{FF2B5EF4-FFF2-40B4-BE49-F238E27FC236}">
                      <a16:creationId xmlns:a16="http://schemas.microsoft.com/office/drawing/2014/main" id="{D9F0E2F8-D0F6-4C29-1C40-1EA1C8381DA2}"/>
                    </a:ext>
                  </a:extLst>
                </p:cNvPr>
                <p:cNvSpPr/>
                <p:nvPr/>
              </p:nvSpPr>
              <p:spPr>
                <a:xfrm>
                  <a:off x="9403891" y="7293872"/>
                  <a:ext cx="536998" cy="318415"/>
                </a:xfrm>
                <a:custGeom>
                  <a:avLst/>
                  <a:gdLst>
                    <a:gd name="connsiteX0" fmla="*/ 536999 w 536998"/>
                    <a:gd name="connsiteY0" fmla="*/ 222975 h 318415"/>
                    <a:gd name="connsiteX1" fmla="*/ 536999 w 536998"/>
                    <a:gd name="connsiteY1" fmla="*/ 278044 h 318415"/>
                    <a:gd name="connsiteX2" fmla="*/ 467066 w 536998"/>
                    <a:gd name="connsiteY2" fmla="*/ 318416 h 318415"/>
                    <a:gd name="connsiteX3" fmla="*/ 415376 w 536998"/>
                    <a:gd name="connsiteY3" fmla="*/ 288517 h 318415"/>
                    <a:gd name="connsiteX4" fmla="*/ 215205 w 536998"/>
                    <a:gd name="connsiteY4" fmla="*/ 297470 h 318415"/>
                    <a:gd name="connsiteX5" fmla="*/ 215205 w 536998"/>
                    <a:gd name="connsiteY5" fmla="*/ 242233 h 318415"/>
                    <a:gd name="connsiteX6" fmla="*/ 246962 w 536998"/>
                    <a:gd name="connsiteY6" fmla="*/ 210813 h 318415"/>
                    <a:gd name="connsiteX7" fmla="*/ 215205 w 536998"/>
                    <a:gd name="connsiteY7" fmla="*/ 219597 h 318415"/>
                    <a:gd name="connsiteX8" fmla="*/ 59291 w 536998"/>
                    <a:gd name="connsiteY8" fmla="*/ 201691 h 318415"/>
                    <a:gd name="connsiteX9" fmla="*/ 13514 w 536998"/>
                    <a:gd name="connsiteY9" fmla="*/ 143583 h 318415"/>
                    <a:gd name="connsiteX10" fmla="*/ 13514 w 536998"/>
                    <a:gd name="connsiteY10" fmla="*/ 89866 h 318415"/>
                    <a:gd name="connsiteX11" fmla="*/ 19088 w 536998"/>
                    <a:gd name="connsiteY11" fmla="*/ 66386 h 318415"/>
                    <a:gd name="connsiteX12" fmla="*/ 0 w 536998"/>
                    <a:gd name="connsiteY12" fmla="*/ 55237 h 318415"/>
                    <a:gd name="connsiteX13" fmla="*/ 0 w 536998"/>
                    <a:gd name="connsiteY13" fmla="*/ 0 h 318415"/>
                    <a:gd name="connsiteX14" fmla="*/ 51859 w 536998"/>
                    <a:gd name="connsiteY14" fmla="*/ 29899 h 318415"/>
                    <a:gd name="connsiteX15" fmla="*/ 13514 w 536998"/>
                    <a:gd name="connsiteY15" fmla="*/ 89190 h 318415"/>
                    <a:gd name="connsiteX16" fmla="*/ 13514 w 536998"/>
                    <a:gd name="connsiteY16" fmla="*/ 89190 h 318415"/>
                    <a:gd name="connsiteX17" fmla="*/ 59291 w 536998"/>
                    <a:gd name="connsiteY17" fmla="*/ 145948 h 318415"/>
                    <a:gd name="connsiteX18" fmla="*/ 256422 w 536998"/>
                    <a:gd name="connsiteY18" fmla="*/ 152367 h 318415"/>
                    <a:gd name="connsiteX19" fmla="*/ 388686 w 536998"/>
                    <a:gd name="connsiteY19" fmla="*/ 130745 h 318415"/>
                    <a:gd name="connsiteX20" fmla="*/ 379903 w 536998"/>
                    <a:gd name="connsiteY20" fmla="*/ 170441 h 318415"/>
                    <a:gd name="connsiteX21" fmla="*/ 281253 w 536998"/>
                    <a:gd name="connsiteY21" fmla="*/ 176185 h 318415"/>
                    <a:gd name="connsiteX22" fmla="*/ 215205 w 536998"/>
                    <a:gd name="connsiteY22" fmla="*/ 242401 h 318415"/>
                    <a:gd name="connsiteX23" fmla="*/ 251692 w 536998"/>
                    <a:gd name="connsiteY23" fmla="*/ 253212 h 318415"/>
                    <a:gd name="connsiteX24" fmla="*/ 415376 w 536998"/>
                    <a:gd name="connsiteY24" fmla="*/ 233448 h 318415"/>
                    <a:gd name="connsiteX25" fmla="*/ 467066 w 536998"/>
                    <a:gd name="connsiteY25" fmla="*/ 263348 h 318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6998" h="318415">
                      <a:moveTo>
                        <a:pt x="536999" y="222975"/>
                      </a:moveTo>
                      <a:lnTo>
                        <a:pt x="536999" y="278044"/>
                      </a:lnTo>
                      <a:lnTo>
                        <a:pt x="467066" y="318416"/>
                      </a:lnTo>
                      <a:lnTo>
                        <a:pt x="415376" y="288517"/>
                      </a:lnTo>
                      <a:cubicBezTo>
                        <a:pt x="352443" y="317774"/>
                        <a:pt x="280500" y="321000"/>
                        <a:pt x="215205" y="297470"/>
                      </a:cubicBezTo>
                      <a:lnTo>
                        <a:pt x="215205" y="242233"/>
                      </a:lnTo>
                      <a:lnTo>
                        <a:pt x="246962" y="210813"/>
                      </a:lnTo>
                      <a:lnTo>
                        <a:pt x="215205" y="219597"/>
                      </a:lnTo>
                      <a:cubicBezTo>
                        <a:pt x="162917" y="234563"/>
                        <a:pt x="106827" y="228110"/>
                        <a:pt x="59291" y="201691"/>
                      </a:cubicBezTo>
                      <a:cubicBezTo>
                        <a:pt x="28041" y="183617"/>
                        <a:pt x="13514" y="163853"/>
                        <a:pt x="13514" y="143583"/>
                      </a:cubicBezTo>
                      <a:lnTo>
                        <a:pt x="13514" y="89866"/>
                      </a:lnTo>
                      <a:lnTo>
                        <a:pt x="19088" y="66386"/>
                      </a:lnTo>
                      <a:lnTo>
                        <a:pt x="0" y="55237"/>
                      </a:lnTo>
                      <a:lnTo>
                        <a:pt x="0" y="0"/>
                      </a:lnTo>
                      <a:lnTo>
                        <a:pt x="51859" y="29899"/>
                      </a:lnTo>
                      <a:cubicBezTo>
                        <a:pt x="26521" y="49494"/>
                        <a:pt x="13176" y="69596"/>
                        <a:pt x="13514" y="89190"/>
                      </a:cubicBezTo>
                      <a:lnTo>
                        <a:pt x="13514" y="89190"/>
                      </a:lnTo>
                      <a:cubicBezTo>
                        <a:pt x="13514" y="108954"/>
                        <a:pt x="28717" y="128211"/>
                        <a:pt x="59291" y="145948"/>
                      </a:cubicBezTo>
                      <a:cubicBezTo>
                        <a:pt x="126859" y="185137"/>
                        <a:pt x="194428" y="172130"/>
                        <a:pt x="256422" y="152367"/>
                      </a:cubicBezTo>
                      <a:cubicBezTo>
                        <a:pt x="313686" y="133616"/>
                        <a:pt x="355578" y="111657"/>
                        <a:pt x="388686" y="130745"/>
                      </a:cubicBezTo>
                      <a:cubicBezTo>
                        <a:pt x="409126" y="142569"/>
                        <a:pt x="402876" y="157097"/>
                        <a:pt x="379903" y="170441"/>
                      </a:cubicBezTo>
                      <a:cubicBezTo>
                        <a:pt x="349537" y="187029"/>
                        <a:pt x="313338" y="189141"/>
                        <a:pt x="281253" y="176185"/>
                      </a:cubicBezTo>
                      <a:lnTo>
                        <a:pt x="215205" y="242401"/>
                      </a:lnTo>
                      <a:cubicBezTo>
                        <a:pt x="227063" y="246962"/>
                        <a:pt x="239263" y="250577"/>
                        <a:pt x="251692" y="253212"/>
                      </a:cubicBezTo>
                      <a:cubicBezTo>
                        <a:pt x="306983" y="263770"/>
                        <a:pt x="364186" y="256861"/>
                        <a:pt x="415376" y="233448"/>
                      </a:cubicBezTo>
                      <a:lnTo>
                        <a:pt x="467066" y="263348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1" name="Forma Livre: Forma 4440">
                  <a:extLst>
                    <a:ext uri="{FF2B5EF4-FFF2-40B4-BE49-F238E27FC236}">
                      <a16:creationId xmlns:a16="http://schemas.microsoft.com/office/drawing/2014/main" id="{28E30A9A-6A47-E2F9-204A-DCC7F1513B29}"/>
                    </a:ext>
                  </a:extLst>
                </p:cNvPr>
                <p:cNvSpPr/>
                <p:nvPr/>
              </p:nvSpPr>
              <p:spPr>
                <a:xfrm>
                  <a:off x="9417405" y="7360258"/>
                  <a:ext cx="523485" cy="252029"/>
                </a:xfrm>
                <a:custGeom>
                  <a:avLst/>
                  <a:gdLst>
                    <a:gd name="connsiteX0" fmla="*/ 0 w 523485"/>
                    <a:gd name="connsiteY0" fmla="*/ 22973 h 252029"/>
                    <a:gd name="connsiteX1" fmla="*/ 0 w 523485"/>
                    <a:gd name="connsiteY1" fmla="*/ 22973 h 252029"/>
                    <a:gd name="connsiteX2" fmla="*/ 45777 w 523485"/>
                    <a:gd name="connsiteY2" fmla="*/ 79731 h 252029"/>
                    <a:gd name="connsiteX3" fmla="*/ 242908 w 523485"/>
                    <a:gd name="connsiteY3" fmla="*/ 86149 h 252029"/>
                    <a:gd name="connsiteX4" fmla="*/ 375173 w 523485"/>
                    <a:gd name="connsiteY4" fmla="*/ 64527 h 252029"/>
                    <a:gd name="connsiteX5" fmla="*/ 366389 w 523485"/>
                    <a:gd name="connsiteY5" fmla="*/ 104224 h 252029"/>
                    <a:gd name="connsiteX6" fmla="*/ 267739 w 523485"/>
                    <a:gd name="connsiteY6" fmla="*/ 109967 h 252029"/>
                    <a:gd name="connsiteX7" fmla="*/ 201691 w 523485"/>
                    <a:gd name="connsiteY7" fmla="*/ 176015 h 252029"/>
                    <a:gd name="connsiteX8" fmla="*/ 238178 w 523485"/>
                    <a:gd name="connsiteY8" fmla="*/ 186826 h 252029"/>
                    <a:gd name="connsiteX9" fmla="*/ 401862 w 523485"/>
                    <a:gd name="connsiteY9" fmla="*/ 167062 h 252029"/>
                    <a:gd name="connsiteX10" fmla="*/ 453552 w 523485"/>
                    <a:gd name="connsiteY10" fmla="*/ 196962 h 252029"/>
                    <a:gd name="connsiteX11" fmla="*/ 523485 w 523485"/>
                    <a:gd name="connsiteY11" fmla="*/ 156589 h 252029"/>
                    <a:gd name="connsiteX12" fmla="*/ 523485 w 523485"/>
                    <a:gd name="connsiteY12" fmla="*/ 211658 h 252029"/>
                    <a:gd name="connsiteX13" fmla="*/ 453552 w 523485"/>
                    <a:gd name="connsiteY13" fmla="*/ 252029 h 252029"/>
                    <a:gd name="connsiteX14" fmla="*/ 401862 w 523485"/>
                    <a:gd name="connsiteY14" fmla="*/ 222131 h 252029"/>
                    <a:gd name="connsiteX15" fmla="*/ 201691 w 523485"/>
                    <a:gd name="connsiteY15" fmla="*/ 231083 h 252029"/>
                    <a:gd name="connsiteX16" fmla="*/ 201691 w 523485"/>
                    <a:gd name="connsiteY16" fmla="*/ 175846 h 252029"/>
                    <a:gd name="connsiteX17" fmla="*/ 233448 w 523485"/>
                    <a:gd name="connsiteY17" fmla="*/ 144427 h 252029"/>
                    <a:gd name="connsiteX18" fmla="*/ 201691 w 523485"/>
                    <a:gd name="connsiteY18" fmla="*/ 153211 h 252029"/>
                    <a:gd name="connsiteX19" fmla="*/ 45777 w 523485"/>
                    <a:gd name="connsiteY19" fmla="*/ 135305 h 252029"/>
                    <a:gd name="connsiteX20" fmla="*/ 0 w 523485"/>
                    <a:gd name="connsiteY20" fmla="*/ 77196 h 252029"/>
                    <a:gd name="connsiteX21" fmla="*/ 0 w 523485"/>
                    <a:gd name="connsiteY21" fmla="*/ 23480 h 252029"/>
                    <a:gd name="connsiteX22" fmla="*/ 5574 w 523485"/>
                    <a:gd name="connsiteY22" fmla="*/ 0 h 252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485" h="252029">
                      <a:moveTo>
                        <a:pt x="0" y="22973"/>
                      </a:moveTo>
                      <a:lnTo>
                        <a:pt x="0" y="22973"/>
                      </a:lnTo>
                      <a:cubicBezTo>
                        <a:pt x="0" y="42737"/>
                        <a:pt x="15203" y="61994"/>
                        <a:pt x="45777" y="79731"/>
                      </a:cubicBezTo>
                      <a:cubicBezTo>
                        <a:pt x="113346" y="118920"/>
                        <a:pt x="180914" y="105913"/>
                        <a:pt x="242908" y="86149"/>
                      </a:cubicBezTo>
                      <a:cubicBezTo>
                        <a:pt x="300172" y="67399"/>
                        <a:pt x="342064" y="45440"/>
                        <a:pt x="375173" y="64527"/>
                      </a:cubicBezTo>
                      <a:cubicBezTo>
                        <a:pt x="395612" y="76352"/>
                        <a:pt x="389362" y="90879"/>
                        <a:pt x="366389" y="104224"/>
                      </a:cubicBezTo>
                      <a:cubicBezTo>
                        <a:pt x="336024" y="120812"/>
                        <a:pt x="299824" y="122923"/>
                        <a:pt x="267739" y="109967"/>
                      </a:cubicBezTo>
                      <a:lnTo>
                        <a:pt x="201691" y="176015"/>
                      </a:lnTo>
                      <a:cubicBezTo>
                        <a:pt x="213550" y="180576"/>
                        <a:pt x="225749" y="184191"/>
                        <a:pt x="238178" y="186826"/>
                      </a:cubicBezTo>
                      <a:cubicBezTo>
                        <a:pt x="293469" y="197384"/>
                        <a:pt x="350673" y="190475"/>
                        <a:pt x="401862" y="167062"/>
                      </a:cubicBezTo>
                      <a:lnTo>
                        <a:pt x="453552" y="196962"/>
                      </a:lnTo>
                      <a:lnTo>
                        <a:pt x="523485" y="156589"/>
                      </a:lnTo>
                      <a:lnTo>
                        <a:pt x="523485" y="211658"/>
                      </a:lnTo>
                      <a:lnTo>
                        <a:pt x="453552" y="252029"/>
                      </a:lnTo>
                      <a:lnTo>
                        <a:pt x="401862" y="222131"/>
                      </a:lnTo>
                      <a:cubicBezTo>
                        <a:pt x="338929" y="251388"/>
                        <a:pt x="266986" y="254614"/>
                        <a:pt x="201691" y="231083"/>
                      </a:cubicBezTo>
                      <a:lnTo>
                        <a:pt x="201691" y="175846"/>
                      </a:lnTo>
                      <a:lnTo>
                        <a:pt x="233448" y="144427"/>
                      </a:lnTo>
                      <a:lnTo>
                        <a:pt x="201691" y="153211"/>
                      </a:lnTo>
                      <a:cubicBezTo>
                        <a:pt x="149404" y="168177"/>
                        <a:pt x="93313" y="161724"/>
                        <a:pt x="45777" y="135305"/>
                      </a:cubicBezTo>
                      <a:cubicBezTo>
                        <a:pt x="14527" y="117231"/>
                        <a:pt x="0" y="97467"/>
                        <a:pt x="0" y="77196"/>
                      </a:cubicBezTo>
                      <a:lnTo>
                        <a:pt x="0" y="23480"/>
                      </a:lnTo>
                      <a:lnTo>
                        <a:pt x="5574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2" name="Forma Livre: Forma 4441">
                  <a:extLst>
                    <a:ext uri="{FF2B5EF4-FFF2-40B4-BE49-F238E27FC236}">
                      <a16:creationId xmlns:a16="http://schemas.microsoft.com/office/drawing/2014/main" id="{E0D6F416-E730-5B7C-A356-A96F99D4C31F}"/>
                    </a:ext>
                  </a:extLst>
                </p:cNvPr>
                <p:cNvSpPr/>
                <p:nvPr/>
              </p:nvSpPr>
              <p:spPr>
                <a:xfrm>
                  <a:off x="9404060" y="7294041"/>
                  <a:ext cx="51689" cy="66385"/>
                </a:xfrm>
                <a:custGeom>
                  <a:avLst/>
                  <a:gdLst>
                    <a:gd name="connsiteX0" fmla="*/ 0 w 51689"/>
                    <a:gd name="connsiteY0" fmla="*/ 0 h 66385"/>
                    <a:gd name="connsiteX1" fmla="*/ 0 w 51689"/>
                    <a:gd name="connsiteY1" fmla="*/ 55237 h 66385"/>
                    <a:gd name="connsiteX2" fmla="*/ 18919 w 51689"/>
                    <a:gd name="connsiteY2" fmla="*/ 66386 h 66385"/>
                    <a:gd name="connsiteX3" fmla="*/ 18919 w 51689"/>
                    <a:gd name="connsiteY3" fmla="*/ 66386 h 66385"/>
                    <a:gd name="connsiteX4" fmla="*/ 51690 w 51689"/>
                    <a:gd name="connsiteY4" fmla="*/ 29730 h 66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66385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18919" y="66386"/>
                      </a:lnTo>
                      <a:lnTo>
                        <a:pt x="18919" y="66386"/>
                      </a:lnTo>
                      <a:cubicBezTo>
                        <a:pt x="26917" y="51842"/>
                        <a:pt x="38124" y="39308"/>
                        <a:pt x="51690" y="29730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3" name="Forma Livre: Forma 4442">
                  <a:extLst>
                    <a:ext uri="{FF2B5EF4-FFF2-40B4-BE49-F238E27FC236}">
                      <a16:creationId xmlns:a16="http://schemas.microsoft.com/office/drawing/2014/main" id="{E7247A24-1637-2996-694F-F3414CC744B0}"/>
                    </a:ext>
                  </a:extLst>
                </p:cNvPr>
                <p:cNvSpPr/>
                <p:nvPr/>
              </p:nvSpPr>
              <p:spPr>
                <a:xfrm>
                  <a:off x="9889369" y="7433907"/>
                  <a:ext cx="40038" cy="73311"/>
                </a:xfrm>
                <a:custGeom>
                  <a:avLst/>
                  <a:gdLst>
                    <a:gd name="connsiteX0" fmla="*/ 40034 w 40038"/>
                    <a:gd name="connsiteY0" fmla="*/ 46960 h 73311"/>
                    <a:gd name="connsiteX1" fmla="*/ 34798 w 40038"/>
                    <a:gd name="connsiteY1" fmla="*/ 73311 h 73311"/>
                    <a:gd name="connsiteX2" fmla="*/ 0 w 40038"/>
                    <a:gd name="connsiteY2" fmla="*/ 53210 h 73311"/>
                    <a:gd name="connsiteX3" fmla="*/ 39696 w 40038"/>
                    <a:gd name="connsiteY3" fmla="*/ 0 h 73311"/>
                    <a:gd name="connsiteX4" fmla="*/ 40034 w 40038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038" h="73311">
                      <a:moveTo>
                        <a:pt x="40034" y="46960"/>
                      </a:moveTo>
                      <a:cubicBezTo>
                        <a:pt x="40132" y="56014"/>
                        <a:pt x="38348" y="64984"/>
                        <a:pt x="34798" y="73311"/>
                      </a:cubicBezTo>
                      <a:lnTo>
                        <a:pt x="0" y="53210"/>
                      </a:lnTo>
                      <a:cubicBezTo>
                        <a:pt x="21424" y="43379"/>
                        <a:pt x="36380" y="23328"/>
                        <a:pt x="39696" y="0"/>
                      </a:cubicBezTo>
                      <a:cubicBezTo>
                        <a:pt x="39696" y="15372"/>
                        <a:pt x="40034" y="45440"/>
                        <a:pt x="40034" y="4696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4" name="Forma Livre: Forma 4443">
                  <a:extLst>
                    <a:ext uri="{FF2B5EF4-FFF2-40B4-BE49-F238E27FC236}">
                      <a16:creationId xmlns:a16="http://schemas.microsoft.com/office/drawing/2014/main" id="{C0C08A7E-94CA-3844-2CE3-9BEF07E72001}"/>
                    </a:ext>
                  </a:extLst>
                </p:cNvPr>
                <p:cNvSpPr/>
                <p:nvPr/>
              </p:nvSpPr>
              <p:spPr>
                <a:xfrm>
                  <a:off x="9889369" y="7433907"/>
                  <a:ext cx="40038" cy="73311"/>
                </a:xfrm>
                <a:custGeom>
                  <a:avLst/>
                  <a:gdLst>
                    <a:gd name="connsiteX0" fmla="*/ 40034 w 40038"/>
                    <a:gd name="connsiteY0" fmla="*/ 46960 h 73311"/>
                    <a:gd name="connsiteX1" fmla="*/ 34798 w 40038"/>
                    <a:gd name="connsiteY1" fmla="*/ 73311 h 73311"/>
                    <a:gd name="connsiteX2" fmla="*/ 0 w 40038"/>
                    <a:gd name="connsiteY2" fmla="*/ 53210 h 73311"/>
                    <a:gd name="connsiteX3" fmla="*/ 39696 w 40038"/>
                    <a:gd name="connsiteY3" fmla="*/ 0 h 73311"/>
                    <a:gd name="connsiteX4" fmla="*/ 40034 w 40038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038" h="73311">
                      <a:moveTo>
                        <a:pt x="40034" y="46960"/>
                      </a:moveTo>
                      <a:cubicBezTo>
                        <a:pt x="40132" y="56014"/>
                        <a:pt x="38348" y="64984"/>
                        <a:pt x="34798" y="73311"/>
                      </a:cubicBezTo>
                      <a:lnTo>
                        <a:pt x="0" y="53210"/>
                      </a:lnTo>
                      <a:cubicBezTo>
                        <a:pt x="21424" y="43379"/>
                        <a:pt x="36380" y="23328"/>
                        <a:pt x="39696" y="0"/>
                      </a:cubicBezTo>
                      <a:cubicBezTo>
                        <a:pt x="39696" y="15372"/>
                        <a:pt x="40034" y="45440"/>
                        <a:pt x="40034" y="46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5" name="Forma Livre: Forma 4444">
                  <a:extLst>
                    <a:ext uri="{FF2B5EF4-FFF2-40B4-BE49-F238E27FC236}">
                      <a16:creationId xmlns:a16="http://schemas.microsoft.com/office/drawing/2014/main" id="{A1D4C365-D300-0C48-07A4-E6BEEC615D80}"/>
                    </a:ext>
                  </a:extLst>
                </p:cNvPr>
                <p:cNvSpPr/>
                <p:nvPr/>
              </p:nvSpPr>
              <p:spPr>
                <a:xfrm>
                  <a:off x="9404567" y="7251135"/>
                  <a:ext cx="536323" cy="306253"/>
                </a:xfrm>
                <a:custGeom>
                  <a:avLst/>
                  <a:gdLst>
                    <a:gd name="connsiteX0" fmla="*/ 524668 w 536323"/>
                    <a:gd name="connsiteY0" fmla="*/ 259124 h 306253"/>
                    <a:gd name="connsiteX1" fmla="*/ 484802 w 536323"/>
                    <a:gd name="connsiteY1" fmla="*/ 235814 h 306253"/>
                    <a:gd name="connsiteX2" fmla="*/ 524837 w 536323"/>
                    <a:gd name="connsiteY2" fmla="*/ 174664 h 306253"/>
                    <a:gd name="connsiteX3" fmla="*/ 524837 w 536323"/>
                    <a:gd name="connsiteY3" fmla="*/ 169259 h 306253"/>
                    <a:gd name="connsiteX4" fmla="*/ 480073 w 536323"/>
                    <a:gd name="connsiteY4" fmla="*/ 115035 h 306253"/>
                    <a:gd name="connsiteX5" fmla="*/ 480073 w 536323"/>
                    <a:gd name="connsiteY5" fmla="*/ 115035 h 306253"/>
                    <a:gd name="connsiteX6" fmla="*/ 387166 w 536323"/>
                    <a:gd name="connsiteY6" fmla="*/ 90711 h 306253"/>
                    <a:gd name="connsiteX7" fmla="*/ 378382 w 536323"/>
                    <a:gd name="connsiteY7" fmla="*/ 90711 h 306253"/>
                    <a:gd name="connsiteX8" fmla="*/ 369936 w 536323"/>
                    <a:gd name="connsiteY8" fmla="*/ 90711 h 306253"/>
                    <a:gd name="connsiteX9" fmla="*/ 362673 w 536323"/>
                    <a:gd name="connsiteY9" fmla="*/ 91555 h 306253"/>
                    <a:gd name="connsiteX10" fmla="*/ 359801 w 536323"/>
                    <a:gd name="connsiteY10" fmla="*/ 91555 h 306253"/>
                    <a:gd name="connsiteX11" fmla="*/ 354227 w 536323"/>
                    <a:gd name="connsiteY11" fmla="*/ 91555 h 306253"/>
                    <a:gd name="connsiteX12" fmla="*/ 309125 w 536323"/>
                    <a:gd name="connsiteY12" fmla="*/ 100846 h 306253"/>
                    <a:gd name="connsiteX13" fmla="*/ 287841 w 536323"/>
                    <a:gd name="connsiteY13" fmla="*/ 107096 h 306253"/>
                    <a:gd name="connsiteX14" fmla="*/ 258618 w 536323"/>
                    <a:gd name="connsiteY14" fmla="*/ 116556 h 306253"/>
                    <a:gd name="connsiteX15" fmla="*/ 247638 w 536323"/>
                    <a:gd name="connsiteY15" fmla="*/ 120441 h 306253"/>
                    <a:gd name="connsiteX16" fmla="*/ 185644 w 536323"/>
                    <a:gd name="connsiteY16" fmla="*/ 137333 h 306253"/>
                    <a:gd name="connsiteX17" fmla="*/ 158954 w 536323"/>
                    <a:gd name="connsiteY17" fmla="*/ 136319 h 306253"/>
                    <a:gd name="connsiteX18" fmla="*/ 146454 w 536323"/>
                    <a:gd name="connsiteY18" fmla="*/ 131252 h 306253"/>
                    <a:gd name="connsiteX19" fmla="*/ 157603 w 536323"/>
                    <a:gd name="connsiteY19" fmla="*/ 91555 h 306253"/>
                    <a:gd name="connsiteX20" fmla="*/ 247638 w 536323"/>
                    <a:gd name="connsiteY20" fmla="*/ 82096 h 306253"/>
                    <a:gd name="connsiteX21" fmla="*/ 309800 w 536323"/>
                    <a:gd name="connsiteY21" fmla="*/ 19426 h 306253"/>
                    <a:gd name="connsiteX22" fmla="*/ 122130 w 536323"/>
                    <a:gd name="connsiteY22" fmla="*/ 29899 h 306253"/>
                    <a:gd name="connsiteX23" fmla="*/ 70440 w 536323"/>
                    <a:gd name="connsiteY23" fmla="*/ 0 h 306253"/>
                    <a:gd name="connsiteX24" fmla="*/ 0 w 536323"/>
                    <a:gd name="connsiteY24" fmla="*/ 40710 h 306253"/>
                    <a:gd name="connsiteX25" fmla="*/ 51690 w 536323"/>
                    <a:gd name="connsiteY25" fmla="*/ 70609 h 306253"/>
                    <a:gd name="connsiteX26" fmla="*/ 13176 w 536323"/>
                    <a:gd name="connsiteY26" fmla="*/ 129900 h 306253"/>
                    <a:gd name="connsiteX27" fmla="*/ 13176 w 536323"/>
                    <a:gd name="connsiteY27" fmla="*/ 129900 h 306253"/>
                    <a:gd name="connsiteX28" fmla="*/ 59122 w 536323"/>
                    <a:gd name="connsiteY28" fmla="*/ 186826 h 306253"/>
                    <a:gd name="connsiteX29" fmla="*/ 256253 w 536323"/>
                    <a:gd name="connsiteY29" fmla="*/ 193245 h 306253"/>
                    <a:gd name="connsiteX30" fmla="*/ 388349 w 536323"/>
                    <a:gd name="connsiteY30" fmla="*/ 171623 h 306253"/>
                    <a:gd name="connsiteX31" fmla="*/ 379734 w 536323"/>
                    <a:gd name="connsiteY31" fmla="*/ 211151 h 306253"/>
                    <a:gd name="connsiteX32" fmla="*/ 281084 w 536323"/>
                    <a:gd name="connsiteY32" fmla="*/ 216894 h 306253"/>
                    <a:gd name="connsiteX33" fmla="*/ 214529 w 536323"/>
                    <a:gd name="connsiteY33" fmla="*/ 285307 h 306253"/>
                    <a:gd name="connsiteX34" fmla="*/ 251016 w 536323"/>
                    <a:gd name="connsiteY34" fmla="*/ 295949 h 306253"/>
                    <a:gd name="connsiteX35" fmla="*/ 314868 w 536323"/>
                    <a:gd name="connsiteY35" fmla="*/ 300679 h 306253"/>
                    <a:gd name="connsiteX36" fmla="*/ 414700 w 536323"/>
                    <a:gd name="connsiteY36" fmla="*/ 276185 h 306253"/>
                    <a:gd name="connsiteX37" fmla="*/ 466559 w 536323"/>
                    <a:gd name="connsiteY37" fmla="*/ 306253 h 306253"/>
                    <a:gd name="connsiteX38" fmla="*/ 536323 w 536323"/>
                    <a:gd name="connsiteY38" fmla="*/ 265712 h 30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323" h="306253">
                      <a:moveTo>
                        <a:pt x="524668" y="259124"/>
                      </a:moveTo>
                      <a:lnTo>
                        <a:pt x="484802" y="235814"/>
                      </a:lnTo>
                      <a:cubicBezTo>
                        <a:pt x="508971" y="225036"/>
                        <a:pt x="524619" y="201134"/>
                        <a:pt x="524837" y="174664"/>
                      </a:cubicBezTo>
                      <a:cubicBezTo>
                        <a:pt x="524933" y="172857"/>
                        <a:pt x="524933" y="171066"/>
                        <a:pt x="524837" y="169259"/>
                      </a:cubicBezTo>
                      <a:cubicBezTo>
                        <a:pt x="523147" y="150171"/>
                        <a:pt x="509127" y="131589"/>
                        <a:pt x="480073" y="115035"/>
                      </a:cubicBezTo>
                      <a:lnTo>
                        <a:pt x="480073" y="115035"/>
                      </a:lnTo>
                      <a:cubicBezTo>
                        <a:pt x="451829" y="98785"/>
                        <a:pt x="419751" y="90390"/>
                        <a:pt x="387166" y="90711"/>
                      </a:cubicBezTo>
                      <a:lnTo>
                        <a:pt x="378382" y="90711"/>
                      </a:lnTo>
                      <a:lnTo>
                        <a:pt x="369936" y="90711"/>
                      </a:lnTo>
                      <a:cubicBezTo>
                        <a:pt x="367499" y="90829"/>
                        <a:pt x="365073" y="91116"/>
                        <a:pt x="362673" y="91555"/>
                      </a:cubicBezTo>
                      <a:lnTo>
                        <a:pt x="359801" y="91555"/>
                      </a:lnTo>
                      <a:lnTo>
                        <a:pt x="354227" y="91555"/>
                      </a:lnTo>
                      <a:cubicBezTo>
                        <a:pt x="339005" y="93650"/>
                        <a:pt x="323937" y="96758"/>
                        <a:pt x="309125" y="100846"/>
                      </a:cubicBezTo>
                      <a:cubicBezTo>
                        <a:pt x="302030" y="102704"/>
                        <a:pt x="294767" y="104900"/>
                        <a:pt x="287841" y="107096"/>
                      </a:cubicBezTo>
                      <a:cubicBezTo>
                        <a:pt x="277874" y="110137"/>
                        <a:pt x="268077" y="113515"/>
                        <a:pt x="258618" y="116556"/>
                      </a:cubicBezTo>
                      <a:cubicBezTo>
                        <a:pt x="254901" y="118076"/>
                        <a:pt x="251185" y="119258"/>
                        <a:pt x="247638" y="120441"/>
                      </a:cubicBez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82" y="138988"/>
                        <a:pt x="167664" y="138650"/>
                        <a:pt x="158954" y="136319"/>
                      </a:cubicBezTo>
                      <a:cubicBezTo>
                        <a:pt x="154591" y="135154"/>
                        <a:pt x="150392" y="133464"/>
                        <a:pt x="146454" y="131252"/>
                      </a:cubicBezTo>
                      <a:cubicBezTo>
                        <a:pt x="130914" y="122130"/>
                        <a:pt x="128380" y="108447"/>
                        <a:pt x="157603" y="91555"/>
                      </a:cubicBezTo>
                      <a:cubicBezTo>
                        <a:pt x="184531" y="74629"/>
                        <a:pt x="217781" y="71132"/>
                        <a:pt x="247638" y="82096"/>
                      </a:cubicBezTo>
                      <a:lnTo>
                        <a:pt x="309800" y="19426"/>
                      </a:lnTo>
                      <a:cubicBezTo>
                        <a:pt x="248050" y="0"/>
                        <a:pt x="181336" y="3716"/>
                        <a:pt x="122130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690" y="70609"/>
                      </a:lnTo>
                      <a:cubicBezTo>
                        <a:pt x="26352" y="90204"/>
                        <a:pt x="12838" y="110474"/>
                        <a:pt x="13176" y="129900"/>
                      </a:cubicBezTo>
                      <a:lnTo>
                        <a:pt x="13176" y="129900"/>
                      </a:lnTo>
                      <a:cubicBezTo>
                        <a:pt x="14020" y="149833"/>
                        <a:pt x="28548" y="169090"/>
                        <a:pt x="59122" y="186826"/>
                      </a:cubicBezTo>
                      <a:cubicBezTo>
                        <a:pt x="126691" y="226016"/>
                        <a:pt x="194259" y="213178"/>
                        <a:pt x="256253" y="193245"/>
                      </a:cubicBezTo>
                      <a:cubicBezTo>
                        <a:pt x="313517" y="174495"/>
                        <a:pt x="355240" y="152535"/>
                        <a:pt x="388349" y="171623"/>
                      </a:cubicBezTo>
                      <a:cubicBezTo>
                        <a:pt x="408957" y="183448"/>
                        <a:pt x="402707" y="197806"/>
                        <a:pt x="379734" y="211151"/>
                      </a:cubicBezTo>
                      <a:cubicBezTo>
                        <a:pt x="349417" y="227908"/>
                        <a:pt x="313140" y="230019"/>
                        <a:pt x="281084" y="216894"/>
                      </a:cubicBezTo>
                      <a:lnTo>
                        <a:pt x="214529" y="285307"/>
                      </a:lnTo>
                      <a:cubicBezTo>
                        <a:pt x="226416" y="289733"/>
                        <a:pt x="238611" y="293297"/>
                        <a:pt x="251016" y="295949"/>
                      </a:cubicBezTo>
                      <a:cubicBezTo>
                        <a:pt x="271999" y="300324"/>
                        <a:pt x="293469" y="301929"/>
                        <a:pt x="314868" y="300679"/>
                      </a:cubicBezTo>
                      <a:cubicBezTo>
                        <a:pt x="349326" y="298449"/>
                        <a:pt x="383120" y="290155"/>
                        <a:pt x="414700" y="276185"/>
                      </a:cubicBezTo>
                      <a:lnTo>
                        <a:pt x="466559" y="306253"/>
                      </a:lnTo>
                      <a:lnTo>
                        <a:pt x="536323" y="26571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6" name="Forma Livre: Forma 4445">
                  <a:extLst>
                    <a:ext uri="{FF2B5EF4-FFF2-40B4-BE49-F238E27FC236}">
                      <a16:creationId xmlns:a16="http://schemas.microsoft.com/office/drawing/2014/main" id="{30447C1A-F9B3-BEF5-9E7A-24CE7D38A518}"/>
                    </a:ext>
                  </a:extLst>
                </p:cNvPr>
                <p:cNvSpPr/>
                <p:nvPr/>
              </p:nvSpPr>
              <p:spPr>
                <a:xfrm>
                  <a:off x="9404567" y="7251135"/>
                  <a:ext cx="536323" cy="306253"/>
                </a:xfrm>
                <a:custGeom>
                  <a:avLst/>
                  <a:gdLst>
                    <a:gd name="connsiteX0" fmla="*/ 524668 w 536323"/>
                    <a:gd name="connsiteY0" fmla="*/ 259124 h 306253"/>
                    <a:gd name="connsiteX1" fmla="*/ 484802 w 536323"/>
                    <a:gd name="connsiteY1" fmla="*/ 235814 h 306253"/>
                    <a:gd name="connsiteX2" fmla="*/ 524837 w 536323"/>
                    <a:gd name="connsiteY2" fmla="*/ 174664 h 306253"/>
                    <a:gd name="connsiteX3" fmla="*/ 524837 w 536323"/>
                    <a:gd name="connsiteY3" fmla="*/ 169259 h 306253"/>
                    <a:gd name="connsiteX4" fmla="*/ 480073 w 536323"/>
                    <a:gd name="connsiteY4" fmla="*/ 115035 h 306253"/>
                    <a:gd name="connsiteX5" fmla="*/ 480073 w 536323"/>
                    <a:gd name="connsiteY5" fmla="*/ 115035 h 306253"/>
                    <a:gd name="connsiteX6" fmla="*/ 387166 w 536323"/>
                    <a:gd name="connsiteY6" fmla="*/ 90711 h 306253"/>
                    <a:gd name="connsiteX7" fmla="*/ 378382 w 536323"/>
                    <a:gd name="connsiteY7" fmla="*/ 90711 h 306253"/>
                    <a:gd name="connsiteX8" fmla="*/ 369936 w 536323"/>
                    <a:gd name="connsiteY8" fmla="*/ 90711 h 306253"/>
                    <a:gd name="connsiteX9" fmla="*/ 362673 w 536323"/>
                    <a:gd name="connsiteY9" fmla="*/ 91555 h 306253"/>
                    <a:gd name="connsiteX10" fmla="*/ 359801 w 536323"/>
                    <a:gd name="connsiteY10" fmla="*/ 91555 h 306253"/>
                    <a:gd name="connsiteX11" fmla="*/ 354227 w 536323"/>
                    <a:gd name="connsiteY11" fmla="*/ 91555 h 306253"/>
                    <a:gd name="connsiteX12" fmla="*/ 309125 w 536323"/>
                    <a:gd name="connsiteY12" fmla="*/ 100846 h 306253"/>
                    <a:gd name="connsiteX13" fmla="*/ 287841 w 536323"/>
                    <a:gd name="connsiteY13" fmla="*/ 107096 h 306253"/>
                    <a:gd name="connsiteX14" fmla="*/ 258618 w 536323"/>
                    <a:gd name="connsiteY14" fmla="*/ 116556 h 306253"/>
                    <a:gd name="connsiteX15" fmla="*/ 247638 w 536323"/>
                    <a:gd name="connsiteY15" fmla="*/ 120441 h 306253"/>
                    <a:gd name="connsiteX16" fmla="*/ 185644 w 536323"/>
                    <a:gd name="connsiteY16" fmla="*/ 137333 h 306253"/>
                    <a:gd name="connsiteX17" fmla="*/ 158954 w 536323"/>
                    <a:gd name="connsiteY17" fmla="*/ 136319 h 306253"/>
                    <a:gd name="connsiteX18" fmla="*/ 146454 w 536323"/>
                    <a:gd name="connsiteY18" fmla="*/ 131252 h 306253"/>
                    <a:gd name="connsiteX19" fmla="*/ 157603 w 536323"/>
                    <a:gd name="connsiteY19" fmla="*/ 91555 h 306253"/>
                    <a:gd name="connsiteX20" fmla="*/ 247638 w 536323"/>
                    <a:gd name="connsiteY20" fmla="*/ 82096 h 306253"/>
                    <a:gd name="connsiteX21" fmla="*/ 309800 w 536323"/>
                    <a:gd name="connsiteY21" fmla="*/ 19426 h 306253"/>
                    <a:gd name="connsiteX22" fmla="*/ 122130 w 536323"/>
                    <a:gd name="connsiteY22" fmla="*/ 29899 h 306253"/>
                    <a:gd name="connsiteX23" fmla="*/ 70440 w 536323"/>
                    <a:gd name="connsiteY23" fmla="*/ 0 h 306253"/>
                    <a:gd name="connsiteX24" fmla="*/ 0 w 536323"/>
                    <a:gd name="connsiteY24" fmla="*/ 40710 h 306253"/>
                    <a:gd name="connsiteX25" fmla="*/ 51690 w 536323"/>
                    <a:gd name="connsiteY25" fmla="*/ 70609 h 306253"/>
                    <a:gd name="connsiteX26" fmla="*/ 13176 w 536323"/>
                    <a:gd name="connsiteY26" fmla="*/ 129900 h 306253"/>
                    <a:gd name="connsiteX27" fmla="*/ 13176 w 536323"/>
                    <a:gd name="connsiteY27" fmla="*/ 129900 h 306253"/>
                    <a:gd name="connsiteX28" fmla="*/ 59122 w 536323"/>
                    <a:gd name="connsiteY28" fmla="*/ 186826 h 306253"/>
                    <a:gd name="connsiteX29" fmla="*/ 256253 w 536323"/>
                    <a:gd name="connsiteY29" fmla="*/ 193245 h 306253"/>
                    <a:gd name="connsiteX30" fmla="*/ 388349 w 536323"/>
                    <a:gd name="connsiteY30" fmla="*/ 171623 h 306253"/>
                    <a:gd name="connsiteX31" fmla="*/ 379734 w 536323"/>
                    <a:gd name="connsiteY31" fmla="*/ 211151 h 306253"/>
                    <a:gd name="connsiteX32" fmla="*/ 281084 w 536323"/>
                    <a:gd name="connsiteY32" fmla="*/ 216894 h 306253"/>
                    <a:gd name="connsiteX33" fmla="*/ 214529 w 536323"/>
                    <a:gd name="connsiteY33" fmla="*/ 285307 h 306253"/>
                    <a:gd name="connsiteX34" fmla="*/ 251016 w 536323"/>
                    <a:gd name="connsiteY34" fmla="*/ 295949 h 306253"/>
                    <a:gd name="connsiteX35" fmla="*/ 314868 w 536323"/>
                    <a:gd name="connsiteY35" fmla="*/ 300679 h 306253"/>
                    <a:gd name="connsiteX36" fmla="*/ 414700 w 536323"/>
                    <a:gd name="connsiteY36" fmla="*/ 276185 h 306253"/>
                    <a:gd name="connsiteX37" fmla="*/ 466559 w 536323"/>
                    <a:gd name="connsiteY37" fmla="*/ 306253 h 306253"/>
                    <a:gd name="connsiteX38" fmla="*/ 536323 w 536323"/>
                    <a:gd name="connsiteY38" fmla="*/ 265712 h 30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323" h="306253">
                      <a:moveTo>
                        <a:pt x="524668" y="259124"/>
                      </a:moveTo>
                      <a:lnTo>
                        <a:pt x="484802" y="235814"/>
                      </a:lnTo>
                      <a:cubicBezTo>
                        <a:pt x="508971" y="225036"/>
                        <a:pt x="524619" y="201134"/>
                        <a:pt x="524837" y="174664"/>
                      </a:cubicBezTo>
                      <a:cubicBezTo>
                        <a:pt x="524933" y="172857"/>
                        <a:pt x="524933" y="171066"/>
                        <a:pt x="524837" y="169259"/>
                      </a:cubicBezTo>
                      <a:cubicBezTo>
                        <a:pt x="523147" y="150171"/>
                        <a:pt x="509127" y="131589"/>
                        <a:pt x="480073" y="115035"/>
                      </a:cubicBezTo>
                      <a:lnTo>
                        <a:pt x="480073" y="115035"/>
                      </a:lnTo>
                      <a:cubicBezTo>
                        <a:pt x="451829" y="98785"/>
                        <a:pt x="419751" y="90390"/>
                        <a:pt x="387166" y="90711"/>
                      </a:cubicBezTo>
                      <a:lnTo>
                        <a:pt x="378382" y="90711"/>
                      </a:lnTo>
                      <a:lnTo>
                        <a:pt x="369936" y="90711"/>
                      </a:lnTo>
                      <a:cubicBezTo>
                        <a:pt x="367499" y="90829"/>
                        <a:pt x="365073" y="91116"/>
                        <a:pt x="362673" y="91555"/>
                      </a:cubicBezTo>
                      <a:lnTo>
                        <a:pt x="359801" y="91555"/>
                      </a:lnTo>
                      <a:lnTo>
                        <a:pt x="354227" y="91555"/>
                      </a:lnTo>
                      <a:cubicBezTo>
                        <a:pt x="339005" y="93650"/>
                        <a:pt x="323937" y="96758"/>
                        <a:pt x="309125" y="100846"/>
                      </a:cubicBezTo>
                      <a:cubicBezTo>
                        <a:pt x="302030" y="102704"/>
                        <a:pt x="294767" y="104900"/>
                        <a:pt x="287841" y="107096"/>
                      </a:cubicBezTo>
                      <a:cubicBezTo>
                        <a:pt x="277874" y="110137"/>
                        <a:pt x="268077" y="113515"/>
                        <a:pt x="258618" y="116556"/>
                      </a:cubicBezTo>
                      <a:cubicBezTo>
                        <a:pt x="254901" y="118076"/>
                        <a:pt x="251185" y="119258"/>
                        <a:pt x="247638" y="120441"/>
                      </a:cubicBez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82" y="138988"/>
                        <a:pt x="167664" y="138650"/>
                        <a:pt x="158954" y="136319"/>
                      </a:cubicBezTo>
                      <a:cubicBezTo>
                        <a:pt x="154591" y="135154"/>
                        <a:pt x="150392" y="133464"/>
                        <a:pt x="146454" y="131252"/>
                      </a:cubicBezTo>
                      <a:cubicBezTo>
                        <a:pt x="130914" y="122130"/>
                        <a:pt x="128380" y="108447"/>
                        <a:pt x="157603" y="91555"/>
                      </a:cubicBezTo>
                      <a:cubicBezTo>
                        <a:pt x="184531" y="74629"/>
                        <a:pt x="217781" y="71132"/>
                        <a:pt x="247638" y="82096"/>
                      </a:cubicBezTo>
                      <a:lnTo>
                        <a:pt x="309800" y="19426"/>
                      </a:lnTo>
                      <a:cubicBezTo>
                        <a:pt x="248050" y="0"/>
                        <a:pt x="181336" y="3716"/>
                        <a:pt x="122130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690" y="70609"/>
                      </a:lnTo>
                      <a:cubicBezTo>
                        <a:pt x="26352" y="90204"/>
                        <a:pt x="12838" y="110474"/>
                        <a:pt x="13176" y="129900"/>
                      </a:cubicBezTo>
                      <a:lnTo>
                        <a:pt x="13176" y="129900"/>
                      </a:lnTo>
                      <a:cubicBezTo>
                        <a:pt x="14020" y="149833"/>
                        <a:pt x="28548" y="169090"/>
                        <a:pt x="59122" y="186826"/>
                      </a:cubicBezTo>
                      <a:cubicBezTo>
                        <a:pt x="126691" y="226016"/>
                        <a:pt x="194259" y="213178"/>
                        <a:pt x="256253" y="193245"/>
                      </a:cubicBezTo>
                      <a:cubicBezTo>
                        <a:pt x="313517" y="174495"/>
                        <a:pt x="355240" y="152535"/>
                        <a:pt x="388349" y="171623"/>
                      </a:cubicBezTo>
                      <a:cubicBezTo>
                        <a:pt x="408957" y="183448"/>
                        <a:pt x="402707" y="197806"/>
                        <a:pt x="379734" y="211151"/>
                      </a:cubicBezTo>
                      <a:cubicBezTo>
                        <a:pt x="349417" y="227908"/>
                        <a:pt x="313140" y="230019"/>
                        <a:pt x="281084" y="216894"/>
                      </a:cubicBezTo>
                      <a:lnTo>
                        <a:pt x="214529" y="285307"/>
                      </a:lnTo>
                      <a:cubicBezTo>
                        <a:pt x="226416" y="289733"/>
                        <a:pt x="238611" y="293297"/>
                        <a:pt x="251016" y="295949"/>
                      </a:cubicBezTo>
                      <a:cubicBezTo>
                        <a:pt x="271999" y="300324"/>
                        <a:pt x="293469" y="301929"/>
                        <a:pt x="314868" y="300679"/>
                      </a:cubicBezTo>
                      <a:cubicBezTo>
                        <a:pt x="349326" y="298449"/>
                        <a:pt x="383120" y="290155"/>
                        <a:pt x="414700" y="276185"/>
                      </a:cubicBezTo>
                      <a:lnTo>
                        <a:pt x="466559" y="306253"/>
                      </a:lnTo>
                      <a:lnTo>
                        <a:pt x="536323" y="2657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7" name="Forma Livre: Forma 4446">
                  <a:extLst>
                    <a:ext uri="{FF2B5EF4-FFF2-40B4-BE49-F238E27FC236}">
                      <a16:creationId xmlns:a16="http://schemas.microsoft.com/office/drawing/2014/main" id="{DE10C7B2-9C9E-141F-69EC-FE2063CD1C1D}"/>
                    </a:ext>
                  </a:extLst>
                </p:cNvPr>
                <p:cNvSpPr/>
                <p:nvPr/>
              </p:nvSpPr>
              <p:spPr>
                <a:xfrm>
                  <a:off x="9819267" y="7527320"/>
                  <a:ext cx="51858" cy="85136"/>
                </a:xfrm>
                <a:custGeom>
                  <a:avLst/>
                  <a:gdLst>
                    <a:gd name="connsiteX0" fmla="*/ 0 w 51858"/>
                    <a:gd name="connsiteY0" fmla="*/ 0 h 85136"/>
                    <a:gd name="connsiteX1" fmla="*/ 0 w 51858"/>
                    <a:gd name="connsiteY1" fmla="*/ 55237 h 85136"/>
                    <a:gd name="connsiteX2" fmla="*/ 51859 w 51858"/>
                    <a:gd name="connsiteY2" fmla="*/ 85136 h 85136"/>
                    <a:gd name="connsiteX3" fmla="*/ 51859 w 51858"/>
                    <a:gd name="connsiteY3" fmla="*/ 29899 h 85136"/>
                    <a:gd name="connsiteX4" fmla="*/ 0 w 51858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859" y="85136"/>
                      </a:lnTo>
                      <a:lnTo>
                        <a:pt x="51859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8" name="Forma Livre: Forma 4447">
                  <a:extLst>
                    <a:ext uri="{FF2B5EF4-FFF2-40B4-BE49-F238E27FC236}">
                      <a16:creationId xmlns:a16="http://schemas.microsoft.com/office/drawing/2014/main" id="{1F29E69D-C8FB-3E0E-D34F-8ADC99DBCEDC}"/>
                    </a:ext>
                  </a:extLst>
                </p:cNvPr>
                <p:cNvSpPr/>
                <p:nvPr/>
              </p:nvSpPr>
              <p:spPr>
                <a:xfrm>
                  <a:off x="9819267" y="7527320"/>
                  <a:ext cx="51858" cy="85136"/>
                </a:xfrm>
                <a:custGeom>
                  <a:avLst/>
                  <a:gdLst>
                    <a:gd name="connsiteX0" fmla="*/ 0 w 51858"/>
                    <a:gd name="connsiteY0" fmla="*/ 0 h 85136"/>
                    <a:gd name="connsiteX1" fmla="*/ 0 w 51858"/>
                    <a:gd name="connsiteY1" fmla="*/ 55237 h 85136"/>
                    <a:gd name="connsiteX2" fmla="*/ 51859 w 51858"/>
                    <a:gd name="connsiteY2" fmla="*/ 85136 h 85136"/>
                    <a:gd name="connsiteX3" fmla="*/ 51859 w 51858"/>
                    <a:gd name="connsiteY3" fmla="*/ 29899 h 85136"/>
                    <a:gd name="connsiteX4" fmla="*/ 0 w 51858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859" y="85136"/>
                      </a:lnTo>
                      <a:lnTo>
                        <a:pt x="51859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49" name="Forma Livre: Forma 4448">
                  <a:extLst>
                    <a:ext uri="{FF2B5EF4-FFF2-40B4-BE49-F238E27FC236}">
                      <a16:creationId xmlns:a16="http://schemas.microsoft.com/office/drawing/2014/main" id="{57235E60-F349-9126-BC87-8127C480A537}"/>
                    </a:ext>
                  </a:extLst>
                </p:cNvPr>
                <p:cNvSpPr/>
                <p:nvPr/>
              </p:nvSpPr>
              <p:spPr>
                <a:xfrm>
                  <a:off x="9404060" y="7253331"/>
                  <a:ext cx="122129" cy="40709"/>
                </a:xfrm>
                <a:custGeom>
                  <a:avLst/>
                  <a:gdLst>
                    <a:gd name="connsiteX0" fmla="*/ 0 w 122129"/>
                    <a:gd name="connsiteY0" fmla="*/ 40710 h 40709"/>
                    <a:gd name="connsiteX1" fmla="*/ 70440 w 122129"/>
                    <a:gd name="connsiteY1" fmla="*/ 0 h 40709"/>
                    <a:gd name="connsiteX2" fmla="*/ 122130 w 122129"/>
                    <a:gd name="connsiteY2" fmla="*/ 29899 h 40709"/>
                    <a:gd name="connsiteX3" fmla="*/ 70947 w 122129"/>
                    <a:gd name="connsiteY3" fmla="*/ 8446 h 40709"/>
                    <a:gd name="connsiteX4" fmla="*/ 0 w 122129"/>
                    <a:gd name="connsiteY4" fmla="*/ 40710 h 40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29" h="40709">
                      <a:moveTo>
                        <a:pt x="0" y="40710"/>
                      </a:moveTo>
                      <a:lnTo>
                        <a:pt x="70440" y="0"/>
                      </a:lnTo>
                      <a:lnTo>
                        <a:pt x="122130" y="29899"/>
                      </a:lnTo>
                      <a:lnTo>
                        <a:pt x="70947" y="8446"/>
                      </a:lnTo>
                      <a:lnTo>
                        <a:pt x="0" y="4071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0" name="Forma Livre: Forma 4449">
                  <a:extLst>
                    <a:ext uri="{FF2B5EF4-FFF2-40B4-BE49-F238E27FC236}">
                      <a16:creationId xmlns:a16="http://schemas.microsoft.com/office/drawing/2014/main" id="{524C3550-CF9F-60C8-0540-2D3EEA0B7381}"/>
                    </a:ext>
                  </a:extLst>
                </p:cNvPr>
                <p:cNvSpPr/>
                <p:nvPr/>
              </p:nvSpPr>
              <p:spPr>
                <a:xfrm>
                  <a:off x="9561663" y="7272757"/>
                  <a:ext cx="152197" cy="72129"/>
                </a:xfrm>
                <a:custGeom>
                  <a:avLst/>
                  <a:gdLst>
                    <a:gd name="connsiteX0" fmla="*/ 0 w 152197"/>
                    <a:gd name="connsiteY0" fmla="*/ 72129 h 72129"/>
                    <a:gd name="connsiteX1" fmla="*/ 90035 w 152197"/>
                    <a:gd name="connsiteY1" fmla="*/ 62670 h 72129"/>
                    <a:gd name="connsiteX2" fmla="*/ 152198 w 152197"/>
                    <a:gd name="connsiteY2" fmla="*/ 0 h 72129"/>
                    <a:gd name="connsiteX3" fmla="*/ 90035 w 152197"/>
                    <a:gd name="connsiteY3" fmla="*/ 56251 h 72129"/>
                    <a:gd name="connsiteX4" fmla="*/ 0 w 152197"/>
                    <a:gd name="connsiteY4" fmla="*/ 72129 h 72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197" h="72129">
                      <a:moveTo>
                        <a:pt x="0" y="72129"/>
                      </a:moveTo>
                      <a:cubicBezTo>
                        <a:pt x="26928" y="55203"/>
                        <a:pt x="60178" y="51707"/>
                        <a:pt x="90035" y="62670"/>
                      </a:cubicBezTo>
                      <a:lnTo>
                        <a:pt x="152198" y="0"/>
                      </a:lnTo>
                      <a:lnTo>
                        <a:pt x="90035" y="56251"/>
                      </a:lnTo>
                      <a:cubicBezTo>
                        <a:pt x="59291" y="45693"/>
                        <a:pt x="25277" y="51690"/>
                        <a:pt x="0" y="72129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1" name="Forma Livre: Forma 4450">
                  <a:extLst>
                    <a:ext uri="{FF2B5EF4-FFF2-40B4-BE49-F238E27FC236}">
                      <a16:creationId xmlns:a16="http://schemas.microsoft.com/office/drawing/2014/main" id="{3563D891-9E4F-79E3-95CB-2DF6EF06C452}"/>
                    </a:ext>
                  </a:extLst>
                </p:cNvPr>
                <p:cNvSpPr/>
                <p:nvPr/>
              </p:nvSpPr>
              <p:spPr>
                <a:xfrm>
                  <a:off x="9619096" y="7470732"/>
                  <a:ext cx="100338" cy="81493"/>
                </a:xfrm>
                <a:custGeom>
                  <a:avLst/>
                  <a:gdLst>
                    <a:gd name="connsiteX0" fmla="*/ 0 w 100338"/>
                    <a:gd name="connsiteY0" fmla="*/ 65710 h 81493"/>
                    <a:gd name="connsiteX1" fmla="*/ 36487 w 100338"/>
                    <a:gd name="connsiteY1" fmla="*/ 76352 h 81493"/>
                    <a:gd name="connsiteX2" fmla="*/ 100339 w 100338"/>
                    <a:gd name="connsiteY2" fmla="*/ 81082 h 81493"/>
                    <a:gd name="connsiteX3" fmla="*/ 10473 w 100338"/>
                    <a:gd name="connsiteY3" fmla="*/ 63008 h 81493"/>
                    <a:gd name="connsiteX4" fmla="*/ 66048 w 100338"/>
                    <a:gd name="connsiteY4" fmla="*/ 0 h 8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38" h="81493">
                      <a:moveTo>
                        <a:pt x="0" y="65710"/>
                      </a:moveTo>
                      <a:cubicBezTo>
                        <a:pt x="11887" y="70136"/>
                        <a:pt x="24081" y="73700"/>
                        <a:pt x="36487" y="76352"/>
                      </a:cubicBezTo>
                      <a:cubicBezTo>
                        <a:pt x="57470" y="80728"/>
                        <a:pt x="78940" y="82332"/>
                        <a:pt x="100339" y="81082"/>
                      </a:cubicBezTo>
                      <a:cubicBezTo>
                        <a:pt x="69453" y="81352"/>
                        <a:pt x="38850" y="75203"/>
                        <a:pt x="10473" y="63008"/>
                      </a:cubicBezTo>
                      <a:lnTo>
                        <a:pt x="66048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2" name="Forma Livre: Forma 4451">
                  <a:extLst>
                    <a:ext uri="{FF2B5EF4-FFF2-40B4-BE49-F238E27FC236}">
                      <a16:creationId xmlns:a16="http://schemas.microsoft.com/office/drawing/2014/main" id="{2F9CCA9F-BD23-D1EB-8296-9822616B0628}"/>
                    </a:ext>
                  </a:extLst>
                </p:cNvPr>
                <p:cNvSpPr/>
                <p:nvPr/>
              </p:nvSpPr>
              <p:spPr>
                <a:xfrm>
                  <a:off x="9819267" y="7517016"/>
                  <a:ext cx="121622" cy="40203"/>
                </a:xfrm>
                <a:custGeom>
                  <a:avLst/>
                  <a:gdLst>
                    <a:gd name="connsiteX0" fmla="*/ 0 w 121622"/>
                    <a:gd name="connsiteY0" fmla="*/ 10304 h 40203"/>
                    <a:gd name="connsiteX1" fmla="*/ 51859 w 121622"/>
                    <a:gd name="connsiteY1" fmla="*/ 33615 h 40203"/>
                    <a:gd name="connsiteX2" fmla="*/ 121623 w 121622"/>
                    <a:gd name="connsiteY2" fmla="*/ 0 h 40203"/>
                    <a:gd name="connsiteX3" fmla="*/ 51859 w 121622"/>
                    <a:gd name="connsiteY3" fmla="*/ 40203 h 40203"/>
                    <a:gd name="connsiteX4" fmla="*/ 0 w 121622"/>
                    <a:gd name="connsiteY4" fmla="*/ 10304 h 40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2" h="40203">
                      <a:moveTo>
                        <a:pt x="0" y="10304"/>
                      </a:moveTo>
                      <a:lnTo>
                        <a:pt x="51859" y="33615"/>
                      </a:lnTo>
                      <a:lnTo>
                        <a:pt x="121623" y="0"/>
                      </a:lnTo>
                      <a:lnTo>
                        <a:pt x="51859" y="40203"/>
                      </a:lnTo>
                      <a:lnTo>
                        <a:pt x="0" y="10304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3" name="Forma Livre: Forma 4452">
                  <a:extLst>
                    <a:ext uri="{FF2B5EF4-FFF2-40B4-BE49-F238E27FC236}">
                      <a16:creationId xmlns:a16="http://schemas.microsoft.com/office/drawing/2014/main" id="{34BD1B29-E492-CFAC-EAF4-367F44B013BB}"/>
                    </a:ext>
                  </a:extLst>
                </p:cNvPr>
                <p:cNvSpPr/>
                <p:nvPr/>
              </p:nvSpPr>
              <p:spPr>
                <a:xfrm>
                  <a:off x="9009799" y="7057552"/>
                  <a:ext cx="662675" cy="370105"/>
                </a:xfrm>
                <a:custGeom>
                  <a:avLst/>
                  <a:gdLst>
                    <a:gd name="connsiteX0" fmla="*/ 193076 w 662675"/>
                    <a:gd name="connsiteY0" fmla="*/ 122637 h 370105"/>
                    <a:gd name="connsiteX1" fmla="*/ 662676 w 662675"/>
                    <a:gd name="connsiteY1" fmla="*/ 0 h 370105"/>
                    <a:gd name="connsiteX2" fmla="*/ 187840 w 662675"/>
                    <a:gd name="connsiteY2" fmla="*/ 113346 h 370105"/>
                    <a:gd name="connsiteX3" fmla="*/ 0 w 662675"/>
                    <a:gd name="connsiteY3" fmla="*/ 370105 h 370105"/>
                    <a:gd name="connsiteX4" fmla="*/ 193076 w 662675"/>
                    <a:gd name="connsiteY4" fmla="*/ 122637 h 370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675" h="370105">
                      <a:moveTo>
                        <a:pt x="193076" y="122637"/>
                      </a:moveTo>
                      <a:cubicBezTo>
                        <a:pt x="376693" y="11149"/>
                        <a:pt x="6626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370105"/>
                        <a:pt x="6588" y="235982"/>
                        <a:pt x="193076" y="12263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4" name="Forma Livre: Forma 4453">
                  <a:extLst>
                    <a:ext uri="{FF2B5EF4-FFF2-40B4-BE49-F238E27FC236}">
                      <a16:creationId xmlns:a16="http://schemas.microsoft.com/office/drawing/2014/main" id="{C1394FA5-FCDA-B43B-26BF-F7B71FF2D950}"/>
                    </a:ext>
                  </a:extLst>
                </p:cNvPr>
                <p:cNvSpPr/>
                <p:nvPr/>
              </p:nvSpPr>
              <p:spPr>
                <a:xfrm>
                  <a:off x="9619096" y="7383231"/>
                  <a:ext cx="746449" cy="444424"/>
                </a:xfrm>
                <a:custGeom>
                  <a:avLst/>
                  <a:gdLst>
                    <a:gd name="connsiteX0" fmla="*/ 0 w 746449"/>
                    <a:gd name="connsiteY0" fmla="*/ 443248 h 444424"/>
                    <a:gd name="connsiteX1" fmla="*/ 543418 w 746449"/>
                    <a:gd name="connsiteY1" fmla="*/ 327199 h 444424"/>
                    <a:gd name="connsiteX2" fmla="*/ 742237 w 746449"/>
                    <a:gd name="connsiteY2" fmla="*/ 0 h 444424"/>
                    <a:gd name="connsiteX3" fmla="*/ 531762 w 746449"/>
                    <a:gd name="connsiteY3" fmla="*/ 320949 h 444424"/>
                    <a:gd name="connsiteX4" fmla="*/ 0 w 746449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449" h="444424">
                      <a:moveTo>
                        <a:pt x="0" y="443248"/>
                      </a:moveTo>
                      <a:cubicBezTo>
                        <a:pt x="194597" y="451863"/>
                        <a:pt x="394599" y="413180"/>
                        <a:pt x="543418" y="327199"/>
                      </a:cubicBezTo>
                      <a:cubicBezTo>
                        <a:pt x="698318" y="237841"/>
                        <a:pt x="764535" y="116555"/>
                        <a:pt x="742237" y="0"/>
                      </a:cubicBezTo>
                      <a:cubicBezTo>
                        <a:pt x="742237" y="0"/>
                        <a:pt x="771123" y="190036"/>
                        <a:pt x="531762" y="320949"/>
                      </a:cubicBezTo>
                      <a:cubicBezTo>
                        <a:pt x="292402" y="45186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5" name="Forma Livre: Forma 4454">
                  <a:extLst>
                    <a:ext uri="{FF2B5EF4-FFF2-40B4-BE49-F238E27FC236}">
                      <a16:creationId xmlns:a16="http://schemas.microsoft.com/office/drawing/2014/main" id="{DF246D7E-019A-70A7-14B5-28D7A6E13D64}"/>
                    </a:ext>
                  </a:extLst>
                </p:cNvPr>
                <p:cNvSpPr/>
                <p:nvPr/>
              </p:nvSpPr>
              <p:spPr>
                <a:xfrm>
                  <a:off x="8933954" y="6960972"/>
                  <a:ext cx="1385149" cy="799248"/>
                </a:xfrm>
                <a:custGeom>
                  <a:avLst/>
                  <a:gdLst>
                    <a:gd name="connsiteX0" fmla="*/ 1348662 w 1385149"/>
                    <a:gd name="connsiteY0" fmla="*/ 270231 h 799248"/>
                    <a:gd name="connsiteX1" fmla="*/ 1183120 w 1385149"/>
                    <a:gd name="connsiteY1" fmla="*/ 117189 h 799248"/>
                    <a:gd name="connsiteX2" fmla="*/ 203380 w 1385149"/>
                    <a:gd name="connsiteY2" fmla="*/ 117189 h 799248"/>
                    <a:gd name="connsiteX3" fmla="*/ 37838 w 1385149"/>
                    <a:gd name="connsiteY3" fmla="*/ 270231 h 799248"/>
                    <a:gd name="connsiteX4" fmla="*/ 0 w 1385149"/>
                    <a:gd name="connsiteY4" fmla="*/ 270231 h 799248"/>
                    <a:gd name="connsiteX5" fmla="*/ 0 w 1385149"/>
                    <a:gd name="connsiteY5" fmla="*/ 411786 h 799248"/>
                    <a:gd name="connsiteX6" fmla="*/ 0 w 1385149"/>
                    <a:gd name="connsiteY6" fmla="*/ 411786 h 799248"/>
                    <a:gd name="connsiteX7" fmla="*/ 202705 w 1385149"/>
                    <a:gd name="connsiteY7" fmla="*/ 682059 h 799248"/>
                    <a:gd name="connsiteX8" fmla="*/ 1182445 w 1385149"/>
                    <a:gd name="connsiteY8" fmla="*/ 682059 h 799248"/>
                    <a:gd name="connsiteX9" fmla="*/ 1385149 w 1385149"/>
                    <a:gd name="connsiteY9" fmla="*/ 411786 h 799248"/>
                    <a:gd name="connsiteX10" fmla="*/ 1385149 w 1385149"/>
                    <a:gd name="connsiteY10" fmla="*/ 411786 h 799248"/>
                    <a:gd name="connsiteX11" fmla="*/ 1385149 w 1385149"/>
                    <a:gd name="connsiteY11" fmla="*/ 270231 h 799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248">
                      <a:moveTo>
                        <a:pt x="1348662" y="270231"/>
                      </a:moveTo>
                      <a:cubicBezTo>
                        <a:pt x="1307412" y="205957"/>
                        <a:pt x="1250435" y="153287"/>
                        <a:pt x="1183120" y="117189"/>
                      </a:cubicBezTo>
                      <a:cubicBezTo>
                        <a:pt x="912847" y="-39063"/>
                        <a:pt x="473654" y="-39063"/>
                        <a:pt x="203380" y="117189"/>
                      </a:cubicBezTo>
                      <a:cubicBezTo>
                        <a:pt x="136039" y="153236"/>
                        <a:pt x="79046" y="205923"/>
                        <a:pt x="37838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5068" y="510267"/>
                        <a:pt x="72467" y="607903"/>
                        <a:pt x="202705" y="682059"/>
                      </a:cubicBezTo>
                      <a:cubicBezTo>
                        <a:pt x="472978" y="838311"/>
                        <a:pt x="912172" y="838311"/>
                        <a:pt x="1182445" y="682059"/>
                      </a:cubicBezTo>
                      <a:cubicBezTo>
                        <a:pt x="1312513" y="607059"/>
                        <a:pt x="1380420" y="509422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6" name="Forma Livre: Forma 4455">
                  <a:extLst>
                    <a:ext uri="{FF2B5EF4-FFF2-40B4-BE49-F238E27FC236}">
                      <a16:creationId xmlns:a16="http://schemas.microsoft.com/office/drawing/2014/main" id="{3870AB58-BEB0-3D57-EB4A-340E293FF3A3}"/>
                    </a:ext>
                  </a:extLst>
                </p:cNvPr>
                <p:cNvSpPr/>
                <p:nvPr/>
              </p:nvSpPr>
              <p:spPr>
                <a:xfrm>
                  <a:off x="8933954" y="6960972"/>
                  <a:ext cx="1385149" cy="799248"/>
                </a:xfrm>
                <a:custGeom>
                  <a:avLst/>
                  <a:gdLst>
                    <a:gd name="connsiteX0" fmla="*/ 1348662 w 1385149"/>
                    <a:gd name="connsiteY0" fmla="*/ 270231 h 799248"/>
                    <a:gd name="connsiteX1" fmla="*/ 1183120 w 1385149"/>
                    <a:gd name="connsiteY1" fmla="*/ 117189 h 799248"/>
                    <a:gd name="connsiteX2" fmla="*/ 203380 w 1385149"/>
                    <a:gd name="connsiteY2" fmla="*/ 117189 h 799248"/>
                    <a:gd name="connsiteX3" fmla="*/ 37838 w 1385149"/>
                    <a:gd name="connsiteY3" fmla="*/ 270231 h 799248"/>
                    <a:gd name="connsiteX4" fmla="*/ 0 w 1385149"/>
                    <a:gd name="connsiteY4" fmla="*/ 270231 h 799248"/>
                    <a:gd name="connsiteX5" fmla="*/ 0 w 1385149"/>
                    <a:gd name="connsiteY5" fmla="*/ 411786 h 799248"/>
                    <a:gd name="connsiteX6" fmla="*/ 0 w 1385149"/>
                    <a:gd name="connsiteY6" fmla="*/ 411786 h 799248"/>
                    <a:gd name="connsiteX7" fmla="*/ 202705 w 1385149"/>
                    <a:gd name="connsiteY7" fmla="*/ 682059 h 799248"/>
                    <a:gd name="connsiteX8" fmla="*/ 1182445 w 1385149"/>
                    <a:gd name="connsiteY8" fmla="*/ 682059 h 799248"/>
                    <a:gd name="connsiteX9" fmla="*/ 1385149 w 1385149"/>
                    <a:gd name="connsiteY9" fmla="*/ 411786 h 799248"/>
                    <a:gd name="connsiteX10" fmla="*/ 1385149 w 1385149"/>
                    <a:gd name="connsiteY10" fmla="*/ 411786 h 799248"/>
                    <a:gd name="connsiteX11" fmla="*/ 1385149 w 1385149"/>
                    <a:gd name="connsiteY11" fmla="*/ 270231 h 799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248">
                      <a:moveTo>
                        <a:pt x="1348662" y="270231"/>
                      </a:moveTo>
                      <a:cubicBezTo>
                        <a:pt x="1307412" y="205957"/>
                        <a:pt x="1250435" y="153287"/>
                        <a:pt x="1183120" y="117189"/>
                      </a:cubicBezTo>
                      <a:cubicBezTo>
                        <a:pt x="912847" y="-39063"/>
                        <a:pt x="473654" y="-39063"/>
                        <a:pt x="203380" y="117189"/>
                      </a:cubicBezTo>
                      <a:cubicBezTo>
                        <a:pt x="136039" y="153236"/>
                        <a:pt x="79046" y="205923"/>
                        <a:pt x="37838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5068" y="510267"/>
                        <a:pt x="72467" y="607903"/>
                        <a:pt x="202705" y="682059"/>
                      </a:cubicBezTo>
                      <a:cubicBezTo>
                        <a:pt x="472978" y="838311"/>
                        <a:pt x="912172" y="838311"/>
                        <a:pt x="1182445" y="682059"/>
                      </a:cubicBezTo>
                      <a:cubicBezTo>
                        <a:pt x="1312513" y="607059"/>
                        <a:pt x="1380420" y="509422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7" name="Forma Livre: Forma 4456">
                  <a:extLst>
                    <a:ext uri="{FF2B5EF4-FFF2-40B4-BE49-F238E27FC236}">
                      <a16:creationId xmlns:a16="http://schemas.microsoft.com/office/drawing/2014/main" id="{01B3FD84-7347-C3AC-C02C-1336A1D3CC2D}"/>
                    </a:ext>
                  </a:extLst>
                </p:cNvPr>
                <p:cNvSpPr/>
                <p:nvPr/>
              </p:nvSpPr>
              <p:spPr>
                <a:xfrm>
                  <a:off x="8933954" y="6960929"/>
                  <a:ext cx="693081" cy="799332"/>
                </a:xfrm>
                <a:custGeom>
                  <a:avLst/>
                  <a:gdLst>
                    <a:gd name="connsiteX0" fmla="*/ 693081 w 693081"/>
                    <a:gd name="connsiteY0" fmla="*/ 0 h 799332"/>
                    <a:gd name="connsiteX1" fmla="*/ 203212 w 693081"/>
                    <a:gd name="connsiteY1" fmla="*/ 117231 h 799332"/>
                    <a:gd name="connsiteX2" fmla="*/ 37669 w 693081"/>
                    <a:gd name="connsiteY2" fmla="*/ 270273 h 799332"/>
                    <a:gd name="connsiteX3" fmla="*/ 0 w 693081"/>
                    <a:gd name="connsiteY3" fmla="*/ 270273 h 799332"/>
                    <a:gd name="connsiteX4" fmla="*/ 0 w 693081"/>
                    <a:gd name="connsiteY4" fmla="*/ 411829 h 799332"/>
                    <a:gd name="connsiteX5" fmla="*/ 0 w 693081"/>
                    <a:gd name="connsiteY5" fmla="*/ 411829 h 799332"/>
                    <a:gd name="connsiteX6" fmla="*/ 202705 w 693081"/>
                    <a:gd name="connsiteY6" fmla="*/ 682102 h 799332"/>
                    <a:gd name="connsiteX7" fmla="*/ 692575 w 693081"/>
                    <a:gd name="connsiteY7" fmla="*/ 799333 h 799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3081" h="799332">
                      <a:moveTo>
                        <a:pt x="693081" y="0"/>
                      </a:moveTo>
                      <a:cubicBezTo>
                        <a:pt x="515715" y="0"/>
                        <a:pt x="338348" y="39021"/>
                        <a:pt x="203212" y="117231"/>
                      </a:cubicBezTo>
                      <a:cubicBezTo>
                        <a:pt x="135870" y="153279"/>
                        <a:pt x="78878" y="205965"/>
                        <a:pt x="37669" y="270273"/>
                      </a:cubicBezTo>
                      <a:lnTo>
                        <a:pt x="0" y="270273"/>
                      </a:lnTo>
                      <a:lnTo>
                        <a:pt x="0" y="411829"/>
                      </a:lnTo>
                      <a:lnTo>
                        <a:pt x="0" y="411829"/>
                      </a:lnTo>
                      <a:cubicBezTo>
                        <a:pt x="5068" y="510309"/>
                        <a:pt x="72467" y="607945"/>
                        <a:pt x="202705" y="682102"/>
                      </a:cubicBezTo>
                      <a:cubicBezTo>
                        <a:pt x="337841" y="760312"/>
                        <a:pt x="515377" y="799333"/>
                        <a:pt x="692575" y="799333"/>
                      </a:cubicBezTo>
                      <a:close/>
                    </a:path>
                  </a:pathLst>
                </a:custGeom>
                <a:solidFill>
                  <a:srgbClr val="000000">
                    <a:alpha val="1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8" name="Forma Livre: Forma 4457">
                  <a:extLst>
                    <a:ext uri="{FF2B5EF4-FFF2-40B4-BE49-F238E27FC236}">
                      <a16:creationId xmlns:a16="http://schemas.microsoft.com/office/drawing/2014/main" id="{7EFF86BC-CB5F-FA9A-08A9-909D0FFCCAC2}"/>
                    </a:ext>
                  </a:extLst>
                </p:cNvPr>
                <p:cNvSpPr/>
                <p:nvPr/>
              </p:nvSpPr>
              <p:spPr>
                <a:xfrm>
                  <a:off x="8933954" y="7025964"/>
                  <a:ext cx="314530" cy="669432"/>
                </a:xfrm>
                <a:custGeom>
                  <a:avLst/>
                  <a:gdLst>
                    <a:gd name="connsiteX0" fmla="*/ 314530 w 314530"/>
                    <a:gd name="connsiteY0" fmla="*/ 0 h 669432"/>
                    <a:gd name="connsiteX1" fmla="*/ 203043 w 314530"/>
                    <a:gd name="connsiteY1" fmla="*/ 52196 h 669432"/>
                    <a:gd name="connsiteX2" fmla="*/ 37500 w 314530"/>
                    <a:gd name="connsiteY2" fmla="*/ 205238 h 669432"/>
                    <a:gd name="connsiteX3" fmla="*/ 0 w 314530"/>
                    <a:gd name="connsiteY3" fmla="*/ 205238 h 669432"/>
                    <a:gd name="connsiteX4" fmla="*/ 0 w 314530"/>
                    <a:gd name="connsiteY4" fmla="*/ 346794 h 669432"/>
                    <a:gd name="connsiteX5" fmla="*/ 0 w 314530"/>
                    <a:gd name="connsiteY5" fmla="*/ 346794 h 669432"/>
                    <a:gd name="connsiteX6" fmla="*/ 202705 w 314530"/>
                    <a:gd name="connsiteY6" fmla="*/ 617067 h 669432"/>
                    <a:gd name="connsiteX7" fmla="*/ 314192 w 314530"/>
                    <a:gd name="connsiteY7" fmla="*/ 669433 h 66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69432">
                      <a:moveTo>
                        <a:pt x="314530" y="0"/>
                      </a:moveTo>
                      <a:cubicBezTo>
                        <a:pt x="275999" y="14307"/>
                        <a:pt x="238712" y="31774"/>
                        <a:pt x="203043" y="52196"/>
                      </a:cubicBezTo>
                      <a:cubicBezTo>
                        <a:pt x="135701" y="88244"/>
                        <a:pt x="78709" y="140930"/>
                        <a:pt x="37500" y="205238"/>
                      </a:cubicBezTo>
                      <a:lnTo>
                        <a:pt x="0" y="205238"/>
                      </a:lnTo>
                      <a:lnTo>
                        <a:pt x="0" y="346794"/>
                      </a:lnTo>
                      <a:lnTo>
                        <a:pt x="0" y="346794"/>
                      </a:lnTo>
                      <a:cubicBezTo>
                        <a:pt x="5068" y="445275"/>
                        <a:pt x="72467" y="542911"/>
                        <a:pt x="202705" y="617067"/>
                      </a:cubicBezTo>
                      <a:cubicBezTo>
                        <a:pt x="238404" y="637473"/>
                        <a:pt x="275687" y="654990"/>
                        <a:pt x="314192" y="669433"/>
                      </a:cubicBez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59" name="Forma Livre: Forma 4458">
                  <a:extLst>
                    <a:ext uri="{FF2B5EF4-FFF2-40B4-BE49-F238E27FC236}">
                      <a16:creationId xmlns:a16="http://schemas.microsoft.com/office/drawing/2014/main" id="{085D7BD1-5E8C-E6E8-4E11-3E1CD7B8A86B}"/>
                    </a:ext>
                  </a:extLst>
                </p:cNvPr>
                <p:cNvSpPr/>
                <p:nvPr/>
              </p:nvSpPr>
              <p:spPr>
                <a:xfrm>
                  <a:off x="10005418" y="7025964"/>
                  <a:ext cx="314530" cy="669432"/>
                </a:xfrm>
                <a:custGeom>
                  <a:avLst/>
                  <a:gdLst>
                    <a:gd name="connsiteX0" fmla="*/ 0 w 314530"/>
                    <a:gd name="connsiteY0" fmla="*/ 0 h 669432"/>
                    <a:gd name="connsiteX1" fmla="*/ 111657 w 314530"/>
                    <a:gd name="connsiteY1" fmla="*/ 52196 h 669432"/>
                    <a:gd name="connsiteX2" fmla="*/ 277199 w 314530"/>
                    <a:gd name="connsiteY2" fmla="*/ 205238 h 669432"/>
                    <a:gd name="connsiteX3" fmla="*/ 314530 w 314530"/>
                    <a:gd name="connsiteY3" fmla="*/ 205238 h 669432"/>
                    <a:gd name="connsiteX4" fmla="*/ 314530 w 314530"/>
                    <a:gd name="connsiteY4" fmla="*/ 346794 h 669432"/>
                    <a:gd name="connsiteX5" fmla="*/ 314530 w 314530"/>
                    <a:gd name="connsiteY5" fmla="*/ 346794 h 669432"/>
                    <a:gd name="connsiteX6" fmla="*/ 111825 w 314530"/>
                    <a:gd name="connsiteY6" fmla="*/ 617067 h 669432"/>
                    <a:gd name="connsiteX7" fmla="*/ 169 w 314530"/>
                    <a:gd name="connsiteY7" fmla="*/ 669433 h 66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69432">
                      <a:moveTo>
                        <a:pt x="0" y="0"/>
                      </a:moveTo>
                      <a:cubicBezTo>
                        <a:pt x="38600" y="14274"/>
                        <a:pt x="75947" y="31740"/>
                        <a:pt x="111657" y="52196"/>
                      </a:cubicBezTo>
                      <a:cubicBezTo>
                        <a:pt x="178971" y="88295"/>
                        <a:pt x="235948" y="140964"/>
                        <a:pt x="277199" y="205238"/>
                      </a:cubicBezTo>
                      <a:lnTo>
                        <a:pt x="314530" y="205238"/>
                      </a:lnTo>
                      <a:lnTo>
                        <a:pt x="314530" y="346794"/>
                      </a:lnTo>
                      <a:lnTo>
                        <a:pt x="314530" y="346794"/>
                      </a:lnTo>
                      <a:cubicBezTo>
                        <a:pt x="309631" y="445275"/>
                        <a:pt x="241725" y="542911"/>
                        <a:pt x="111825" y="617067"/>
                      </a:cubicBezTo>
                      <a:cubicBezTo>
                        <a:pt x="76082" y="637506"/>
                        <a:pt x="38742" y="655024"/>
                        <a:pt x="169" y="669433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0" name="Forma Livre: Forma 4459">
                  <a:extLst>
                    <a:ext uri="{FF2B5EF4-FFF2-40B4-BE49-F238E27FC236}">
                      <a16:creationId xmlns:a16="http://schemas.microsoft.com/office/drawing/2014/main" id="{891B2C94-71FC-1936-5F9E-9AD19493EF23}"/>
                    </a:ext>
                  </a:extLst>
                </p:cNvPr>
                <p:cNvSpPr/>
                <p:nvPr/>
              </p:nvSpPr>
              <p:spPr>
                <a:xfrm>
                  <a:off x="8934630" y="6831241"/>
                  <a:ext cx="1385276" cy="800092"/>
                </a:xfrm>
                <a:custGeom>
                  <a:avLst/>
                  <a:gdLst>
                    <a:gd name="connsiteX0" fmla="*/ 1182445 w 1385276"/>
                    <a:gd name="connsiteY0" fmla="*/ 117189 h 800092"/>
                    <a:gd name="connsiteX1" fmla="*/ 202705 w 1385276"/>
                    <a:gd name="connsiteY1" fmla="*/ 117189 h 800092"/>
                    <a:gd name="connsiteX2" fmla="*/ 202705 w 1385276"/>
                    <a:gd name="connsiteY2" fmla="*/ 682904 h 800092"/>
                    <a:gd name="connsiteX3" fmla="*/ 1182445 w 1385276"/>
                    <a:gd name="connsiteY3" fmla="*/ 682904 h 800092"/>
                    <a:gd name="connsiteX4" fmla="*/ 1182445 w 1385276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6" h="800092">
                      <a:moveTo>
                        <a:pt x="1182445" y="117189"/>
                      </a:moveTo>
                      <a:cubicBezTo>
                        <a:pt x="912172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2" y="839155"/>
                        <a:pt x="1182445" y="682904"/>
                      </a:cubicBezTo>
                      <a:cubicBezTo>
                        <a:pt x="1452718" y="526652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1" name="Forma Livre: Forma 4460">
                  <a:extLst>
                    <a:ext uri="{FF2B5EF4-FFF2-40B4-BE49-F238E27FC236}">
                      <a16:creationId xmlns:a16="http://schemas.microsoft.com/office/drawing/2014/main" id="{3DF83EF9-1F5F-B76E-F3B2-094EF14F6D84}"/>
                    </a:ext>
                  </a:extLst>
                </p:cNvPr>
                <p:cNvSpPr/>
                <p:nvPr/>
              </p:nvSpPr>
              <p:spPr>
                <a:xfrm>
                  <a:off x="8934630" y="6831241"/>
                  <a:ext cx="1385276" cy="800092"/>
                </a:xfrm>
                <a:custGeom>
                  <a:avLst/>
                  <a:gdLst>
                    <a:gd name="connsiteX0" fmla="*/ 1182445 w 1385276"/>
                    <a:gd name="connsiteY0" fmla="*/ 117189 h 800092"/>
                    <a:gd name="connsiteX1" fmla="*/ 202705 w 1385276"/>
                    <a:gd name="connsiteY1" fmla="*/ 117189 h 800092"/>
                    <a:gd name="connsiteX2" fmla="*/ 202705 w 1385276"/>
                    <a:gd name="connsiteY2" fmla="*/ 682904 h 800092"/>
                    <a:gd name="connsiteX3" fmla="*/ 1182445 w 1385276"/>
                    <a:gd name="connsiteY3" fmla="*/ 682904 h 800092"/>
                    <a:gd name="connsiteX4" fmla="*/ 1182445 w 1385276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6" h="800092">
                      <a:moveTo>
                        <a:pt x="1182445" y="117189"/>
                      </a:moveTo>
                      <a:cubicBezTo>
                        <a:pt x="912172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2" y="839155"/>
                        <a:pt x="1182445" y="682904"/>
                      </a:cubicBezTo>
                      <a:cubicBezTo>
                        <a:pt x="1452718" y="526652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2" name="Forma Livre: Forma 4461">
                  <a:extLst>
                    <a:ext uri="{FF2B5EF4-FFF2-40B4-BE49-F238E27FC236}">
                      <a16:creationId xmlns:a16="http://schemas.microsoft.com/office/drawing/2014/main" id="{3CF7901C-5EB4-4931-304A-D8400BE35EC5}"/>
                    </a:ext>
                  </a:extLst>
                </p:cNvPr>
                <p:cNvSpPr/>
                <p:nvPr/>
              </p:nvSpPr>
              <p:spPr>
                <a:xfrm>
                  <a:off x="9167234" y="6984240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802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7131 h 493923"/>
                    <a:gd name="connsiteX4" fmla="*/ 140711 w 919435"/>
                    <a:gd name="connsiteY4" fmla="*/ 426356 h 493923"/>
                    <a:gd name="connsiteX5" fmla="*/ 459802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7131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250" y="23818"/>
                        <a:pt x="579905" y="0"/>
                        <a:pt x="459802" y="0"/>
                      </a:cubicBezTo>
                      <a:cubicBezTo>
                        <a:pt x="339699" y="0"/>
                        <a:pt x="226354" y="24325"/>
                        <a:pt x="140711" y="67568"/>
                      </a:cubicBezTo>
                      <a:cubicBezTo>
                        <a:pt x="50000" y="114191"/>
                        <a:pt x="0" y="177873"/>
                        <a:pt x="0" y="247131"/>
                      </a:cubicBezTo>
                      <a:cubicBezTo>
                        <a:pt x="0" y="316389"/>
                        <a:pt x="50676" y="379902"/>
                        <a:pt x="140711" y="426356"/>
                      </a:cubicBezTo>
                      <a:cubicBezTo>
                        <a:pt x="226354" y="470444"/>
                        <a:pt x="339699" y="493924"/>
                        <a:pt x="459802" y="493924"/>
                      </a:cubicBezTo>
                      <a:cubicBezTo>
                        <a:pt x="579905" y="493924"/>
                        <a:pt x="693250" y="469768"/>
                        <a:pt x="778893" y="426356"/>
                      </a:cubicBezTo>
                      <a:cubicBezTo>
                        <a:pt x="869435" y="379902"/>
                        <a:pt x="919435" y="316219"/>
                        <a:pt x="919435" y="247131"/>
                      </a:cubicBezTo>
                      <a:cubicBezTo>
                        <a:pt x="919435" y="178043"/>
                        <a:pt x="869435" y="114191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3" name="Forma Livre: Forma 4462">
                  <a:extLst>
                    <a:ext uri="{FF2B5EF4-FFF2-40B4-BE49-F238E27FC236}">
                      <a16:creationId xmlns:a16="http://schemas.microsoft.com/office/drawing/2014/main" id="{FEDBF1C3-0547-07D8-CB6B-29E930507C4F}"/>
                    </a:ext>
                  </a:extLst>
                </p:cNvPr>
                <p:cNvSpPr/>
                <p:nvPr/>
              </p:nvSpPr>
              <p:spPr>
                <a:xfrm>
                  <a:off x="9167234" y="6984240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802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7131 h 493923"/>
                    <a:gd name="connsiteX4" fmla="*/ 140711 w 919435"/>
                    <a:gd name="connsiteY4" fmla="*/ 426356 h 493923"/>
                    <a:gd name="connsiteX5" fmla="*/ 459802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7131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250" y="23818"/>
                        <a:pt x="579905" y="0"/>
                        <a:pt x="459802" y="0"/>
                      </a:cubicBezTo>
                      <a:cubicBezTo>
                        <a:pt x="339699" y="0"/>
                        <a:pt x="226354" y="24325"/>
                        <a:pt x="140711" y="67568"/>
                      </a:cubicBezTo>
                      <a:cubicBezTo>
                        <a:pt x="50000" y="114191"/>
                        <a:pt x="0" y="177873"/>
                        <a:pt x="0" y="247131"/>
                      </a:cubicBezTo>
                      <a:cubicBezTo>
                        <a:pt x="0" y="316389"/>
                        <a:pt x="50676" y="379902"/>
                        <a:pt x="140711" y="426356"/>
                      </a:cubicBezTo>
                      <a:cubicBezTo>
                        <a:pt x="226354" y="470444"/>
                        <a:pt x="339699" y="493924"/>
                        <a:pt x="459802" y="493924"/>
                      </a:cubicBezTo>
                      <a:cubicBezTo>
                        <a:pt x="579905" y="493924"/>
                        <a:pt x="693250" y="469768"/>
                        <a:pt x="778893" y="426356"/>
                      </a:cubicBezTo>
                      <a:cubicBezTo>
                        <a:pt x="869435" y="379902"/>
                        <a:pt x="919435" y="316219"/>
                        <a:pt x="919435" y="247131"/>
                      </a:cubicBezTo>
                      <a:cubicBezTo>
                        <a:pt x="919435" y="178043"/>
                        <a:pt x="869435" y="114191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4" name="Forma Livre: Forma 4463">
                  <a:extLst>
                    <a:ext uri="{FF2B5EF4-FFF2-40B4-BE49-F238E27FC236}">
                      <a16:creationId xmlns:a16="http://schemas.microsoft.com/office/drawing/2014/main" id="{3B206CF5-C41C-7510-F6D3-9150E2DE6322}"/>
                    </a:ext>
                  </a:extLst>
                </p:cNvPr>
                <p:cNvSpPr/>
                <p:nvPr/>
              </p:nvSpPr>
              <p:spPr>
                <a:xfrm>
                  <a:off x="8964191" y="6861266"/>
                  <a:ext cx="1325689" cy="739872"/>
                </a:xfrm>
                <a:custGeom>
                  <a:avLst/>
                  <a:gdLst>
                    <a:gd name="connsiteX0" fmla="*/ 1137849 w 1325689"/>
                    <a:gd name="connsiteY0" fmla="*/ 113177 h 739872"/>
                    <a:gd name="connsiteX1" fmla="*/ 662845 w 1325689"/>
                    <a:gd name="connsiteY1" fmla="*/ 0 h 739872"/>
                    <a:gd name="connsiteX2" fmla="*/ 188009 w 1325689"/>
                    <a:gd name="connsiteY2" fmla="*/ 113177 h 739872"/>
                    <a:gd name="connsiteX3" fmla="*/ 0 w 1325689"/>
                    <a:gd name="connsiteY3" fmla="*/ 370105 h 739872"/>
                    <a:gd name="connsiteX4" fmla="*/ 188009 w 1325689"/>
                    <a:gd name="connsiteY4" fmla="*/ 626864 h 739872"/>
                    <a:gd name="connsiteX5" fmla="*/ 662845 w 1325689"/>
                    <a:gd name="connsiteY5" fmla="*/ 739872 h 739872"/>
                    <a:gd name="connsiteX6" fmla="*/ 1137849 w 1325689"/>
                    <a:gd name="connsiteY6" fmla="*/ 626864 h 739872"/>
                    <a:gd name="connsiteX7" fmla="*/ 1325689 w 1325689"/>
                    <a:gd name="connsiteY7" fmla="*/ 370105 h 739872"/>
                    <a:gd name="connsiteX8" fmla="*/ 1137849 w 1325689"/>
                    <a:gd name="connsiteY8" fmla="*/ 113177 h 739872"/>
                    <a:gd name="connsiteX9" fmla="*/ 981936 w 1325689"/>
                    <a:gd name="connsiteY9" fmla="*/ 549330 h 739872"/>
                    <a:gd name="connsiteX10" fmla="*/ 662845 w 1325689"/>
                    <a:gd name="connsiteY10" fmla="*/ 616898 h 739872"/>
                    <a:gd name="connsiteX11" fmla="*/ 343754 w 1325689"/>
                    <a:gd name="connsiteY11" fmla="*/ 549330 h 739872"/>
                    <a:gd name="connsiteX12" fmla="*/ 203043 w 1325689"/>
                    <a:gd name="connsiteY12" fmla="*/ 370105 h 739872"/>
                    <a:gd name="connsiteX13" fmla="*/ 343754 w 1325689"/>
                    <a:gd name="connsiteY13" fmla="*/ 190542 h 739872"/>
                    <a:gd name="connsiteX14" fmla="*/ 662845 w 1325689"/>
                    <a:gd name="connsiteY14" fmla="*/ 122974 h 739872"/>
                    <a:gd name="connsiteX15" fmla="*/ 981936 w 1325689"/>
                    <a:gd name="connsiteY15" fmla="*/ 190542 h 739872"/>
                    <a:gd name="connsiteX16" fmla="*/ 1122478 w 1325689"/>
                    <a:gd name="connsiteY16" fmla="*/ 370105 h 739872"/>
                    <a:gd name="connsiteX17" fmla="*/ 981936 w 1325689"/>
                    <a:gd name="connsiteY17" fmla="*/ 549330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7849" y="113177"/>
                      </a:moveTo>
                      <a:cubicBezTo>
                        <a:pt x="1011328" y="40203"/>
                        <a:pt x="8427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279"/>
                        <a:pt x="0" y="274327"/>
                        <a:pt x="0" y="370105"/>
                      </a:cubicBezTo>
                      <a:cubicBezTo>
                        <a:pt x="0" y="465883"/>
                        <a:pt x="67568" y="556931"/>
                        <a:pt x="188009" y="626864"/>
                      </a:cubicBezTo>
                      <a:cubicBezTo>
                        <a:pt x="314361" y="699669"/>
                        <a:pt x="482944" y="739872"/>
                        <a:pt x="662845" y="739872"/>
                      </a:cubicBezTo>
                      <a:cubicBezTo>
                        <a:pt x="842745" y="739872"/>
                        <a:pt x="1011328" y="699669"/>
                        <a:pt x="1137849" y="626864"/>
                      </a:cubicBezTo>
                      <a:cubicBezTo>
                        <a:pt x="1258797" y="556931"/>
                        <a:pt x="1325689" y="465714"/>
                        <a:pt x="1325689" y="370105"/>
                      </a:cubicBezTo>
                      <a:cubicBezTo>
                        <a:pt x="1325689" y="274496"/>
                        <a:pt x="1258797" y="182603"/>
                        <a:pt x="1137849" y="113177"/>
                      </a:cubicBezTo>
                      <a:close/>
                      <a:moveTo>
                        <a:pt x="981936" y="549330"/>
                      </a:moveTo>
                      <a:cubicBezTo>
                        <a:pt x="896293" y="593418"/>
                        <a:pt x="782947" y="616898"/>
                        <a:pt x="662845" y="616898"/>
                      </a:cubicBezTo>
                      <a:cubicBezTo>
                        <a:pt x="542742" y="616898"/>
                        <a:pt x="429396" y="592742"/>
                        <a:pt x="343754" y="549330"/>
                      </a:cubicBezTo>
                      <a:cubicBezTo>
                        <a:pt x="253043" y="502877"/>
                        <a:pt x="203043" y="439194"/>
                        <a:pt x="203043" y="370105"/>
                      </a:cubicBezTo>
                      <a:cubicBezTo>
                        <a:pt x="203043" y="301017"/>
                        <a:pt x="253719" y="237165"/>
                        <a:pt x="343754" y="190542"/>
                      </a:cubicBezTo>
                      <a:cubicBezTo>
                        <a:pt x="429396" y="146792"/>
                        <a:pt x="542742" y="122974"/>
                        <a:pt x="662845" y="122974"/>
                      </a:cubicBezTo>
                      <a:cubicBezTo>
                        <a:pt x="782947" y="122974"/>
                        <a:pt x="896293" y="147299"/>
                        <a:pt x="981936" y="190542"/>
                      </a:cubicBezTo>
                      <a:cubicBezTo>
                        <a:pt x="1072477" y="237165"/>
                        <a:pt x="1122478" y="300848"/>
                        <a:pt x="1122478" y="370105"/>
                      </a:cubicBezTo>
                      <a:cubicBezTo>
                        <a:pt x="1122478" y="439363"/>
                        <a:pt x="1072477" y="503552"/>
                        <a:pt x="981936" y="54933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5" name="Forma Livre: Forma 4464">
                  <a:extLst>
                    <a:ext uri="{FF2B5EF4-FFF2-40B4-BE49-F238E27FC236}">
                      <a16:creationId xmlns:a16="http://schemas.microsoft.com/office/drawing/2014/main" id="{026F8272-238A-006B-4B08-1AEECBEB8F7E}"/>
                    </a:ext>
                  </a:extLst>
                </p:cNvPr>
                <p:cNvSpPr/>
                <p:nvPr/>
              </p:nvSpPr>
              <p:spPr>
                <a:xfrm>
                  <a:off x="8964191" y="6861266"/>
                  <a:ext cx="1325689" cy="739872"/>
                </a:xfrm>
                <a:custGeom>
                  <a:avLst/>
                  <a:gdLst>
                    <a:gd name="connsiteX0" fmla="*/ 1137849 w 1325689"/>
                    <a:gd name="connsiteY0" fmla="*/ 113177 h 739872"/>
                    <a:gd name="connsiteX1" fmla="*/ 662845 w 1325689"/>
                    <a:gd name="connsiteY1" fmla="*/ 0 h 739872"/>
                    <a:gd name="connsiteX2" fmla="*/ 188009 w 1325689"/>
                    <a:gd name="connsiteY2" fmla="*/ 113177 h 739872"/>
                    <a:gd name="connsiteX3" fmla="*/ 0 w 1325689"/>
                    <a:gd name="connsiteY3" fmla="*/ 370105 h 739872"/>
                    <a:gd name="connsiteX4" fmla="*/ 188009 w 1325689"/>
                    <a:gd name="connsiteY4" fmla="*/ 626864 h 739872"/>
                    <a:gd name="connsiteX5" fmla="*/ 662845 w 1325689"/>
                    <a:gd name="connsiteY5" fmla="*/ 739872 h 739872"/>
                    <a:gd name="connsiteX6" fmla="*/ 1137849 w 1325689"/>
                    <a:gd name="connsiteY6" fmla="*/ 626864 h 739872"/>
                    <a:gd name="connsiteX7" fmla="*/ 1325689 w 1325689"/>
                    <a:gd name="connsiteY7" fmla="*/ 370105 h 739872"/>
                    <a:gd name="connsiteX8" fmla="*/ 1137849 w 1325689"/>
                    <a:gd name="connsiteY8" fmla="*/ 113177 h 739872"/>
                    <a:gd name="connsiteX9" fmla="*/ 981936 w 1325689"/>
                    <a:gd name="connsiteY9" fmla="*/ 549330 h 739872"/>
                    <a:gd name="connsiteX10" fmla="*/ 662845 w 1325689"/>
                    <a:gd name="connsiteY10" fmla="*/ 616898 h 739872"/>
                    <a:gd name="connsiteX11" fmla="*/ 343754 w 1325689"/>
                    <a:gd name="connsiteY11" fmla="*/ 549330 h 739872"/>
                    <a:gd name="connsiteX12" fmla="*/ 203043 w 1325689"/>
                    <a:gd name="connsiteY12" fmla="*/ 370105 h 739872"/>
                    <a:gd name="connsiteX13" fmla="*/ 343754 w 1325689"/>
                    <a:gd name="connsiteY13" fmla="*/ 190542 h 739872"/>
                    <a:gd name="connsiteX14" fmla="*/ 662845 w 1325689"/>
                    <a:gd name="connsiteY14" fmla="*/ 122974 h 739872"/>
                    <a:gd name="connsiteX15" fmla="*/ 981936 w 1325689"/>
                    <a:gd name="connsiteY15" fmla="*/ 190542 h 739872"/>
                    <a:gd name="connsiteX16" fmla="*/ 1122478 w 1325689"/>
                    <a:gd name="connsiteY16" fmla="*/ 370105 h 739872"/>
                    <a:gd name="connsiteX17" fmla="*/ 981936 w 1325689"/>
                    <a:gd name="connsiteY17" fmla="*/ 549330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7849" y="113177"/>
                      </a:moveTo>
                      <a:cubicBezTo>
                        <a:pt x="1011328" y="40203"/>
                        <a:pt x="8427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279"/>
                        <a:pt x="0" y="274327"/>
                        <a:pt x="0" y="370105"/>
                      </a:cubicBezTo>
                      <a:cubicBezTo>
                        <a:pt x="0" y="465883"/>
                        <a:pt x="67568" y="556931"/>
                        <a:pt x="188009" y="626864"/>
                      </a:cubicBezTo>
                      <a:cubicBezTo>
                        <a:pt x="314361" y="699669"/>
                        <a:pt x="482944" y="739872"/>
                        <a:pt x="662845" y="739872"/>
                      </a:cubicBezTo>
                      <a:cubicBezTo>
                        <a:pt x="842745" y="739872"/>
                        <a:pt x="1011328" y="699669"/>
                        <a:pt x="1137849" y="626864"/>
                      </a:cubicBezTo>
                      <a:cubicBezTo>
                        <a:pt x="1258797" y="556931"/>
                        <a:pt x="1325689" y="465714"/>
                        <a:pt x="1325689" y="370105"/>
                      </a:cubicBezTo>
                      <a:cubicBezTo>
                        <a:pt x="1325689" y="274496"/>
                        <a:pt x="1258797" y="182603"/>
                        <a:pt x="1137849" y="113177"/>
                      </a:cubicBezTo>
                      <a:close/>
                      <a:moveTo>
                        <a:pt x="981936" y="549330"/>
                      </a:moveTo>
                      <a:cubicBezTo>
                        <a:pt x="896293" y="593418"/>
                        <a:pt x="782947" y="616898"/>
                        <a:pt x="662845" y="616898"/>
                      </a:cubicBezTo>
                      <a:cubicBezTo>
                        <a:pt x="542742" y="616898"/>
                        <a:pt x="429396" y="592742"/>
                        <a:pt x="343754" y="549330"/>
                      </a:cubicBezTo>
                      <a:cubicBezTo>
                        <a:pt x="253043" y="502877"/>
                        <a:pt x="203043" y="439194"/>
                        <a:pt x="203043" y="370105"/>
                      </a:cubicBezTo>
                      <a:cubicBezTo>
                        <a:pt x="203043" y="301017"/>
                        <a:pt x="253719" y="237165"/>
                        <a:pt x="343754" y="190542"/>
                      </a:cubicBezTo>
                      <a:cubicBezTo>
                        <a:pt x="429396" y="146792"/>
                        <a:pt x="542742" y="122974"/>
                        <a:pt x="662845" y="122974"/>
                      </a:cubicBezTo>
                      <a:cubicBezTo>
                        <a:pt x="782947" y="122974"/>
                        <a:pt x="896293" y="147299"/>
                        <a:pt x="981936" y="190542"/>
                      </a:cubicBezTo>
                      <a:cubicBezTo>
                        <a:pt x="1072477" y="237165"/>
                        <a:pt x="1122478" y="300848"/>
                        <a:pt x="1122478" y="370105"/>
                      </a:cubicBezTo>
                      <a:cubicBezTo>
                        <a:pt x="1122478" y="439363"/>
                        <a:pt x="1072477" y="503552"/>
                        <a:pt x="981936" y="549330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6" name="Forma Livre: Forma 4465">
                  <a:extLst>
                    <a:ext uri="{FF2B5EF4-FFF2-40B4-BE49-F238E27FC236}">
                      <a16:creationId xmlns:a16="http://schemas.microsoft.com/office/drawing/2014/main" id="{7DEFA562-3F24-AD43-E06C-C4A184F0A09C}"/>
                    </a:ext>
                  </a:extLst>
                </p:cNvPr>
                <p:cNvSpPr/>
                <p:nvPr/>
              </p:nvSpPr>
              <p:spPr>
                <a:xfrm>
                  <a:off x="9191115" y="7007594"/>
                  <a:ext cx="871736" cy="447280"/>
                </a:xfrm>
                <a:custGeom>
                  <a:avLst/>
                  <a:gdLst>
                    <a:gd name="connsiteX0" fmla="*/ 744032 w 871736"/>
                    <a:gd name="connsiteY0" fmla="*/ 381719 h 447280"/>
                    <a:gd name="connsiteX1" fmla="*/ 744032 w 871736"/>
                    <a:gd name="connsiteY1" fmla="*/ 65499 h 447280"/>
                    <a:gd name="connsiteX2" fmla="*/ 127641 w 871736"/>
                    <a:gd name="connsiteY2" fmla="*/ 65499 h 447280"/>
                    <a:gd name="connsiteX3" fmla="*/ 127641 w 871736"/>
                    <a:gd name="connsiteY3" fmla="*/ 381719 h 447280"/>
                    <a:gd name="connsiteX4" fmla="*/ 744032 w 871736"/>
                    <a:gd name="connsiteY4" fmla="*/ 381719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80">
                      <a:moveTo>
                        <a:pt x="744032" y="381719"/>
                      </a:moveTo>
                      <a:cubicBezTo>
                        <a:pt x="914304" y="294386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6"/>
                        <a:pt x="127641" y="381719"/>
                      </a:cubicBezTo>
                      <a:cubicBezTo>
                        <a:pt x="297744" y="469050"/>
                        <a:pt x="573929" y="469219"/>
                        <a:pt x="744032" y="38171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7" name="Forma Livre: Forma 4466">
                  <a:extLst>
                    <a:ext uri="{FF2B5EF4-FFF2-40B4-BE49-F238E27FC236}">
                      <a16:creationId xmlns:a16="http://schemas.microsoft.com/office/drawing/2014/main" id="{CC285744-9B71-C98A-A18B-28623329C171}"/>
                    </a:ext>
                  </a:extLst>
                </p:cNvPr>
                <p:cNvSpPr/>
                <p:nvPr/>
              </p:nvSpPr>
              <p:spPr>
                <a:xfrm>
                  <a:off x="9191115" y="7007594"/>
                  <a:ext cx="871736" cy="447280"/>
                </a:xfrm>
                <a:custGeom>
                  <a:avLst/>
                  <a:gdLst>
                    <a:gd name="connsiteX0" fmla="*/ 744032 w 871736"/>
                    <a:gd name="connsiteY0" fmla="*/ 381719 h 447280"/>
                    <a:gd name="connsiteX1" fmla="*/ 744032 w 871736"/>
                    <a:gd name="connsiteY1" fmla="*/ 65499 h 447280"/>
                    <a:gd name="connsiteX2" fmla="*/ 127641 w 871736"/>
                    <a:gd name="connsiteY2" fmla="*/ 65499 h 447280"/>
                    <a:gd name="connsiteX3" fmla="*/ 127641 w 871736"/>
                    <a:gd name="connsiteY3" fmla="*/ 381719 h 447280"/>
                    <a:gd name="connsiteX4" fmla="*/ 744032 w 871736"/>
                    <a:gd name="connsiteY4" fmla="*/ 381719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80">
                      <a:moveTo>
                        <a:pt x="744032" y="381719"/>
                      </a:moveTo>
                      <a:cubicBezTo>
                        <a:pt x="914304" y="294386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6"/>
                        <a:pt x="127641" y="381719"/>
                      </a:cubicBezTo>
                      <a:cubicBezTo>
                        <a:pt x="297744" y="469050"/>
                        <a:pt x="573929" y="469219"/>
                        <a:pt x="744032" y="38171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8" name="Forma Livre: Forma 4467">
                  <a:extLst>
                    <a:ext uri="{FF2B5EF4-FFF2-40B4-BE49-F238E27FC236}">
                      <a16:creationId xmlns:a16="http://schemas.microsoft.com/office/drawing/2014/main" id="{847DA946-FF2A-5AF1-FBEC-498877D56BAE}"/>
                    </a:ext>
                  </a:extLst>
                </p:cNvPr>
                <p:cNvSpPr/>
                <p:nvPr/>
              </p:nvSpPr>
              <p:spPr>
                <a:xfrm>
                  <a:off x="9191115" y="7007594"/>
                  <a:ext cx="871736" cy="447280"/>
                </a:xfrm>
                <a:custGeom>
                  <a:avLst/>
                  <a:gdLst>
                    <a:gd name="connsiteX0" fmla="*/ 744032 w 871736"/>
                    <a:gd name="connsiteY0" fmla="*/ 381719 h 447280"/>
                    <a:gd name="connsiteX1" fmla="*/ 744032 w 871736"/>
                    <a:gd name="connsiteY1" fmla="*/ 65499 h 447280"/>
                    <a:gd name="connsiteX2" fmla="*/ 127641 w 871736"/>
                    <a:gd name="connsiteY2" fmla="*/ 65499 h 447280"/>
                    <a:gd name="connsiteX3" fmla="*/ 127641 w 871736"/>
                    <a:gd name="connsiteY3" fmla="*/ 381719 h 447280"/>
                    <a:gd name="connsiteX4" fmla="*/ 744032 w 871736"/>
                    <a:gd name="connsiteY4" fmla="*/ 381719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80">
                      <a:moveTo>
                        <a:pt x="744032" y="381719"/>
                      </a:moveTo>
                      <a:cubicBezTo>
                        <a:pt x="914304" y="294386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6"/>
                        <a:pt x="127641" y="381719"/>
                      </a:cubicBezTo>
                      <a:cubicBezTo>
                        <a:pt x="297744" y="469050"/>
                        <a:pt x="573929" y="469219"/>
                        <a:pt x="744032" y="381719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69" name="Forma Livre: Forma 4468">
                  <a:extLst>
                    <a:ext uri="{FF2B5EF4-FFF2-40B4-BE49-F238E27FC236}">
                      <a16:creationId xmlns:a16="http://schemas.microsoft.com/office/drawing/2014/main" id="{A6B1D490-5271-A17E-54D4-F6199202A188}"/>
                    </a:ext>
                  </a:extLst>
                </p:cNvPr>
                <p:cNvSpPr/>
                <p:nvPr/>
              </p:nvSpPr>
              <p:spPr>
                <a:xfrm>
                  <a:off x="9195105" y="7066885"/>
                  <a:ext cx="863860" cy="388053"/>
                </a:xfrm>
                <a:custGeom>
                  <a:avLst/>
                  <a:gdLst>
                    <a:gd name="connsiteX0" fmla="*/ 740041 w 863860"/>
                    <a:gd name="connsiteY0" fmla="*/ 65499 h 388053"/>
                    <a:gd name="connsiteX1" fmla="*/ 123650 w 863860"/>
                    <a:gd name="connsiteY1" fmla="*/ 65499 h 388053"/>
                    <a:gd name="connsiteX2" fmla="*/ 0 w 863860"/>
                    <a:gd name="connsiteY2" fmla="*/ 194048 h 388053"/>
                    <a:gd name="connsiteX3" fmla="*/ 123650 w 863860"/>
                    <a:gd name="connsiteY3" fmla="*/ 322427 h 388053"/>
                    <a:gd name="connsiteX4" fmla="*/ 740041 w 863860"/>
                    <a:gd name="connsiteY4" fmla="*/ 322427 h 388053"/>
                    <a:gd name="connsiteX5" fmla="*/ 863860 w 863860"/>
                    <a:gd name="connsiteY5" fmla="*/ 194048 h 388053"/>
                    <a:gd name="connsiteX6" fmla="*/ 740041 w 863860"/>
                    <a:gd name="connsiteY6" fmla="*/ 65499 h 38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53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8"/>
                        <a:pt x="53379" y="286447"/>
                        <a:pt x="123650" y="322427"/>
                      </a:cubicBezTo>
                      <a:cubicBezTo>
                        <a:pt x="293922" y="409928"/>
                        <a:pt x="569938" y="409928"/>
                        <a:pt x="740041" y="322427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698" y="146919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0" name="Forma Livre: Forma 4469">
                  <a:extLst>
                    <a:ext uri="{FF2B5EF4-FFF2-40B4-BE49-F238E27FC236}">
                      <a16:creationId xmlns:a16="http://schemas.microsoft.com/office/drawing/2014/main" id="{E1A4AA13-CBC6-86D2-8650-F9C4C144809D}"/>
                    </a:ext>
                  </a:extLst>
                </p:cNvPr>
                <p:cNvSpPr/>
                <p:nvPr/>
              </p:nvSpPr>
              <p:spPr>
                <a:xfrm>
                  <a:off x="9195105" y="7066885"/>
                  <a:ext cx="863860" cy="388053"/>
                </a:xfrm>
                <a:custGeom>
                  <a:avLst/>
                  <a:gdLst>
                    <a:gd name="connsiteX0" fmla="*/ 740041 w 863860"/>
                    <a:gd name="connsiteY0" fmla="*/ 65499 h 388053"/>
                    <a:gd name="connsiteX1" fmla="*/ 123650 w 863860"/>
                    <a:gd name="connsiteY1" fmla="*/ 65499 h 388053"/>
                    <a:gd name="connsiteX2" fmla="*/ 0 w 863860"/>
                    <a:gd name="connsiteY2" fmla="*/ 194048 h 388053"/>
                    <a:gd name="connsiteX3" fmla="*/ 123650 w 863860"/>
                    <a:gd name="connsiteY3" fmla="*/ 322427 h 388053"/>
                    <a:gd name="connsiteX4" fmla="*/ 740041 w 863860"/>
                    <a:gd name="connsiteY4" fmla="*/ 322427 h 388053"/>
                    <a:gd name="connsiteX5" fmla="*/ 863860 w 863860"/>
                    <a:gd name="connsiteY5" fmla="*/ 194048 h 388053"/>
                    <a:gd name="connsiteX6" fmla="*/ 740041 w 863860"/>
                    <a:gd name="connsiteY6" fmla="*/ 65499 h 38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53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8"/>
                        <a:pt x="53379" y="286447"/>
                        <a:pt x="123650" y="322427"/>
                      </a:cubicBezTo>
                      <a:cubicBezTo>
                        <a:pt x="293922" y="409928"/>
                        <a:pt x="569938" y="409928"/>
                        <a:pt x="740041" y="322427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698" y="146919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1" name="Forma Livre: Forma 4470">
                  <a:extLst>
                    <a:ext uri="{FF2B5EF4-FFF2-40B4-BE49-F238E27FC236}">
                      <a16:creationId xmlns:a16="http://schemas.microsoft.com/office/drawing/2014/main" id="{590BF32E-A374-36ED-1D1C-F0F728DF48E2}"/>
                    </a:ext>
                  </a:extLst>
                </p:cNvPr>
                <p:cNvSpPr/>
                <p:nvPr/>
              </p:nvSpPr>
              <p:spPr>
                <a:xfrm>
                  <a:off x="9606089" y="7076471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70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70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2" name="Forma Livre: Forma 4471">
                  <a:extLst>
                    <a:ext uri="{FF2B5EF4-FFF2-40B4-BE49-F238E27FC236}">
                      <a16:creationId xmlns:a16="http://schemas.microsoft.com/office/drawing/2014/main" id="{45A9379A-C68C-57B1-6B64-CCEBCE1F22DB}"/>
                    </a:ext>
                  </a:extLst>
                </p:cNvPr>
                <p:cNvSpPr/>
                <p:nvPr/>
              </p:nvSpPr>
              <p:spPr>
                <a:xfrm>
                  <a:off x="9606089" y="7076471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70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70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3" name="Forma Livre: Forma 4472">
                  <a:extLst>
                    <a:ext uri="{FF2B5EF4-FFF2-40B4-BE49-F238E27FC236}">
                      <a16:creationId xmlns:a16="http://schemas.microsoft.com/office/drawing/2014/main" id="{264764F3-D100-7793-7B14-ACB00D23AA29}"/>
                    </a:ext>
                  </a:extLst>
                </p:cNvPr>
                <p:cNvSpPr/>
                <p:nvPr/>
              </p:nvSpPr>
              <p:spPr>
                <a:xfrm>
                  <a:off x="9493677" y="7132491"/>
                  <a:ext cx="112412" cy="62183"/>
                </a:xfrm>
                <a:custGeom>
                  <a:avLst/>
                  <a:gdLst>
                    <a:gd name="connsiteX0" fmla="*/ 112412 w 112412"/>
                    <a:gd name="connsiteY0" fmla="*/ 6650 h 62183"/>
                    <a:gd name="connsiteX1" fmla="*/ 112412 w 112412"/>
                    <a:gd name="connsiteY1" fmla="*/ 44319 h 62183"/>
                    <a:gd name="connsiteX2" fmla="*/ 50418 w 112412"/>
                    <a:gd name="connsiteY2" fmla="*/ 61211 h 62183"/>
                    <a:gd name="connsiteX3" fmla="*/ 23898 w 112412"/>
                    <a:gd name="connsiteY3" fmla="*/ 60366 h 62183"/>
                    <a:gd name="connsiteX4" fmla="*/ 11229 w 112412"/>
                    <a:gd name="connsiteY4" fmla="*/ 55130 h 62183"/>
                    <a:gd name="connsiteX5" fmla="*/ 22547 w 112412"/>
                    <a:gd name="connsiteY5" fmla="*/ 15433 h 62183"/>
                    <a:gd name="connsiteX6" fmla="*/ 112412 w 112412"/>
                    <a:gd name="connsiteY6" fmla="*/ 6650 h 62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12" h="62183">
                      <a:moveTo>
                        <a:pt x="112412" y="6650"/>
                      </a:moveTo>
                      <a:lnTo>
                        <a:pt x="112412" y="44319"/>
                      </a:lnTo>
                      <a:cubicBezTo>
                        <a:pt x="92297" y="51802"/>
                        <a:pt x="71549" y="57461"/>
                        <a:pt x="50418" y="61211"/>
                      </a:cubicBezTo>
                      <a:cubicBezTo>
                        <a:pt x="41613" y="62748"/>
                        <a:pt x="32589" y="62461"/>
                        <a:pt x="23898" y="60366"/>
                      </a:cubicBezTo>
                      <a:cubicBezTo>
                        <a:pt x="19511" y="59049"/>
                        <a:pt x="15268" y="57292"/>
                        <a:pt x="11229" y="55130"/>
                      </a:cubicBezTo>
                      <a:cubicBezTo>
                        <a:pt x="-4143" y="45839"/>
                        <a:pt x="-6677" y="32325"/>
                        <a:pt x="22547" y="15433"/>
                      </a:cubicBezTo>
                      <a:cubicBezTo>
                        <a:pt x="49471" y="-1408"/>
                        <a:pt x="82736" y="-4668"/>
                        <a:pt x="112412" y="665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4" name="Forma Livre: Forma 4473">
                  <a:extLst>
                    <a:ext uri="{FF2B5EF4-FFF2-40B4-BE49-F238E27FC236}">
                      <a16:creationId xmlns:a16="http://schemas.microsoft.com/office/drawing/2014/main" id="{C7BA2164-6C52-0440-5ACF-B55004E8A410}"/>
                    </a:ext>
                  </a:extLst>
                </p:cNvPr>
                <p:cNvSpPr/>
                <p:nvPr/>
              </p:nvSpPr>
              <p:spPr>
                <a:xfrm>
                  <a:off x="9493677" y="7132491"/>
                  <a:ext cx="112412" cy="62183"/>
                </a:xfrm>
                <a:custGeom>
                  <a:avLst/>
                  <a:gdLst>
                    <a:gd name="connsiteX0" fmla="*/ 112412 w 112412"/>
                    <a:gd name="connsiteY0" fmla="*/ 6650 h 62183"/>
                    <a:gd name="connsiteX1" fmla="*/ 112412 w 112412"/>
                    <a:gd name="connsiteY1" fmla="*/ 44319 h 62183"/>
                    <a:gd name="connsiteX2" fmla="*/ 50418 w 112412"/>
                    <a:gd name="connsiteY2" fmla="*/ 61211 h 62183"/>
                    <a:gd name="connsiteX3" fmla="*/ 23898 w 112412"/>
                    <a:gd name="connsiteY3" fmla="*/ 60366 h 62183"/>
                    <a:gd name="connsiteX4" fmla="*/ 11229 w 112412"/>
                    <a:gd name="connsiteY4" fmla="*/ 55130 h 62183"/>
                    <a:gd name="connsiteX5" fmla="*/ 22547 w 112412"/>
                    <a:gd name="connsiteY5" fmla="*/ 15433 h 62183"/>
                    <a:gd name="connsiteX6" fmla="*/ 112412 w 112412"/>
                    <a:gd name="connsiteY6" fmla="*/ 6650 h 62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12" h="62183">
                      <a:moveTo>
                        <a:pt x="112412" y="6650"/>
                      </a:moveTo>
                      <a:lnTo>
                        <a:pt x="112412" y="44319"/>
                      </a:lnTo>
                      <a:cubicBezTo>
                        <a:pt x="92297" y="51802"/>
                        <a:pt x="71549" y="57461"/>
                        <a:pt x="50418" y="61211"/>
                      </a:cubicBezTo>
                      <a:cubicBezTo>
                        <a:pt x="41613" y="62748"/>
                        <a:pt x="32589" y="62461"/>
                        <a:pt x="23898" y="60366"/>
                      </a:cubicBezTo>
                      <a:cubicBezTo>
                        <a:pt x="19511" y="59049"/>
                        <a:pt x="15268" y="57292"/>
                        <a:pt x="11229" y="55130"/>
                      </a:cubicBezTo>
                      <a:cubicBezTo>
                        <a:pt x="-4143" y="45839"/>
                        <a:pt x="-6677" y="32325"/>
                        <a:pt x="22547" y="15433"/>
                      </a:cubicBezTo>
                      <a:cubicBezTo>
                        <a:pt x="49471" y="-1408"/>
                        <a:pt x="82736" y="-4668"/>
                        <a:pt x="112412" y="6650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5" name="Forma Livre: Forma 4474">
                  <a:extLst>
                    <a:ext uri="{FF2B5EF4-FFF2-40B4-BE49-F238E27FC236}">
                      <a16:creationId xmlns:a16="http://schemas.microsoft.com/office/drawing/2014/main" id="{D442FC91-291A-8C22-9822-59CB33C01BD6}"/>
                    </a:ext>
                  </a:extLst>
                </p:cNvPr>
                <p:cNvSpPr/>
                <p:nvPr/>
              </p:nvSpPr>
              <p:spPr>
                <a:xfrm>
                  <a:off x="9358452" y="7097755"/>
                  <a:ext cx="536998" cy="317739"/>
                </a:xfrm>
                <a:custGeom>
                  <a:avLst/>
                  <a:gdLst>
                    <a:gd name="connsiteX0" fmla="*/ 536999 w 536998"/>
                    <a:gd name="connsiteY0" fmla="*/ 222806 h 317739"/>
                    <a:gd name="connsiteX1" fmla="*/ 536999 w 536998"/>
                    <a:gd name="connsiteY1" fmla="*/ 278043 h 317739"/>
                    <a:gd name="connsiteX2" fmla="*/ 467066 w 536998"/>
                    <a:gd name="connsiteY2" fmla="*/ 317740 h 317739"/>
                    <a:gd name="connsiteX3" fmla="*/ 415376 w 536998"/>
                    <a:gd name="connsiteY3" fmla="*/ 287841 h 317739"/>
                    <a:gd name="connsiteX4" fmla="*/ 215205 w 536998"/>
                    <a:gd name="connsiteY4" fmla="*/ 296794 h 317739"/>
                    <a:gd name="connsiteX5" fmla="*/ 215205 w 536998"/>
                    <a:gd name="connsiteY5" fmla="*/ 241556 h 317739"/>
                    <a:gd name="connsiteX6" fmla="*/ 246962 w 536998"/>
                    <a:gd name="connsiteY6" fmla="*/ 210137 h 317739"/>
                    <a:gd name="connsiteX7" fmla="*/ 215205 w 536998"/>
                    <a:gd name="connsiteY7" fmla="*/ 218921 h 317739"/>
                    <a:gd name="connsiteX8" fmla="*/ 59291 w 536998"/>
                    <a:gd name="connsiteY8" fmla="*/ 201015 h 317739"/>
                    <a:gd name="connsiteX9" fmla="*/ 13345 w 536998"/>
                    <a:gd name="connsiteY9" fmla="*/ 142738 h 317739"/>
                    <a:gd name="connsiteX10" fmla="*/ 13345 w 536998"/>
                    <a:gd name="connsiteY10" fmla="*/ 89697 h 317739"/>
                    <a:gd name="connsiteX11" fmla="*/ 19088 w 536998"/>
                    <a:gd name="connsiteY11" fmla="*/ 66217 h 317739"/>
                    <a:gd name="connsiteX12" fmla="*/ 0 w 536998"/>
                    <a:gd name="connsiteY12" fmla="*/ 55237 h 317739"/>
                    <a:gd name="connsiteX13" fmla="*/ 0 w 536998"/>
                    <a:gd name="connsiteY13" fmla="*/ 0 h 317739"/>
                    <a:gd name="connsiteX14" fmla="*/ 51690 w 536998"/>
                    <a:gd name="connsiteY14" fmla="*/ 30575 h 317739"/>
                    <a:gd name="connsiteX15" fmla="*/ 13345 w 536998"/>
                    <a:gd name="connsiteY15" fmla="*/ 89866 h 317739"/>
                    <a:gd name="connsiteX16" fmla="*/ 13345 w 536998"/>
                    <a:gd name="connsiteY16" fmla="*/ 89866 h 317739"/>
                    <a:gd name="connsiteX17" fmla="*/ 59291 w 536998"/>
                    <a:gd name="connsiteY17" fmla="*/ 146623 h 317739"/>
                    <a:gd name="connsiteX18" fmla="*/ 256253 w 536998"/>
                    <a:gd name="connsiteY18" fmla="*/ 153211 h 317739"/>
                    <a:gd name="connsiteX19" fmla="*/ 388517 w 536998"/>
                    <a:gd name="connsiteY19" fmla="*/ 131589 h 317739"/>
                    <a:gd name="connsiteX20" fmla="*/ 379734 w 536998"/>
                    <a:gd name="connsiteY20" fmla="*/ 171285 h 317739"/>
                    <a:gd name="connsiteX21" fmla="*/ 281253 w 536998"/>
                    <a:gd name="connsiteY21" fmla="*/ 176860 h 317739"/>
                    <a:gd name="connsiteX22" fmla="*/ 215205 w 536998"/>
                    <a:gd name="connsiteY22" fmla="*/ 242401 h 317739"/>
                    <a:gd name="connsiteX23" fmla="*/ 251692 w 536998"/>
                    <a:gd name="connsiteY23" fmla="*/ 253212 h 317739"/>
                    <a:gd name="connsiteX24" fmla="*/ 415376 w 536998"/>
                    <a:gd name="connsiteY24" fmla="*/ 233279 h 317739"/>
                    <a:gd name="connsiteX25" fmla="*/ 467066 w 536998"/>
                    <a:gd name="connsiteY25" fmla="*/ 263178 h 317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6998" h="317739">
                      <a:moveTo>
                        <a:pt x="536999" y="222806"/>
                      </a:moveTo>
                      <a:lnTo>
                        <a:pt x="536999" y="278043"/>
                      </a:lnTo>
                      <a:lnTo>
                        <a:pt x="467066" y="317740"/>
                      </a:lnTo>
                      <a:lnTo>
                        <a:pt x="415376" y="287841"/>
                      </a:lnTo>
                      <a:cubicBezTo>
                        <a:pt x="352421" y="317013"/>
                        <a:pt x="280513" y="320223"/>
                        <a:pt x="215205" y="296794"/>
                      </a:cubicBezTo>
                      <a:lnTo>
                        <a:pt x="215205" y="241556"/>
                      </a:lnTo>
                      <a:lnTo>
                        <a:pt x="246962" y="210137"/>
                      </a:lnTo>
                      <a:lnTo>
                        <a:pt x="215205" y="218921"/>
                      </a:lnTo>
                      <a:cubicBezTo>
                        <a:pt x="162917" y="233888"/>
                        <a:pt x="106827" y="227435"/>
                        <a:pt x="59291" y="201015"/>
                      </a:cubicBezTo>
                      <a:cubicBezTo>
                        <a:pt x="27872" y="182941"/>
                        <a:pt x="13345" y="163177"/>
                        <a:pt x="13345" y="142738"/>
                      </a:cubicBezTo>
                      <a:lnTo>
                        <a:pt x="13345" y="89697"/>
                      </a:lnTo>
                      <a:lnTo>
                        <a:pt x="19088" y="66217"/>
                      </a:lnTo>
                      <a:lnTo>
                        <a:pt x="0" y="55237"/>
                      </a:lnTo>
                      <a:lnTo>
                        <a:pt x="0" y="0"/>
                      </a:lnTo>
                      <a:lnTo>
                        <a:pt x="51690" y="30575"/>
                      </a:lnTo>
                      <a:cubicBezTo>
                        <a:pt x="26521" y="50169"/>
                        <a:pt x="13007" y="70271"/>
                        <a:pt x="13345" y="89866"/>
                      </a:cubicBezTo>
                      <a:lnTo>
                        <a:pt x="13345" y="89866"/>
                      </a:lnTo>
                      <a:cubicBezTo>
                        <a:pt x="13345" y="109798"/>
                        <a:pt x="28717" y="129055"/>
                        <a:pt x="59291" y="146623"/>
                      </a:cubicBezTo>
                      <a:cubicBezTo>
                        <a:pt x="126859" y="185982"/>
                        <a:pt x="194428" y="172975"/>
                        <a:pt x="256253" y="153211"/>
                      </a:cubicBezTo>
                      <a:cubicBezTo>
                        <a:pt x="313686" y="134461"/>
                        <a:pt x="355409" y="112501"/>
                        <a:pt x="388517" y="131589"/>
                      </a:cubicBezTo>
                      <a:cubicBezTo>
                        <a:pt x="409126" y="143413"/>
                        <a:pt x="402876" y="157941"/>
                        <a:pt x="379734" y="171285"/>
                      </a:cubicBezTo>
                      <a:cubicBezTo>
                        <a:pt x="349436" y="187924"/>
                        <a:pt x="313235" y="189985"/>
                        <a:pt x="281253" y="176860"/>
                      </a:cubicBezTo>
                      <a:lnTo>
                        <a:pt x="215205" y="242401"/>
                      </a:lnTo>
                      <a:cubicBezTo>
                        <a:pt x="227055" y="246979"/>
                        <a:pt x="239258" y="250594"/>
                        <a:pt x="251692" y="253212"/>
                      </a:cubicBezTo>
                      <a:cubicBezTo>
                        <a:pt x="307003" y="263617"/>
                        <a:pt x="364179" y="256658"/>
                        <a:pt x="415376" y="233279"/>
                      </a:cubicBezTo>
                      <a:lnTo>
                        <a:pt x="467066" y="263178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6" name="Forma Livre: Forma 4475">
                  <a:extLst>
                    <a:ext uri="{FF2B5EF4-FFF2-40B4-BE49-F238E27FC236}">
                      <a16:creationId xmlns:a16="http://schemas.microsoft.com/office/drawing/2014/main" id="{366E4727-7DF1-A5DF-6A44-742841DC9184}"/>
                    </a:ext>
                  </a:extLst>
                </p:cNvPr>
                <p:cNvSpPr/>
                <p:nvPr/>
              </p:nvSpPr>
              <p:spPr>
                <a:xfrm>
                  <a:off x="9371796" y="7163972"/>
                  <a:ext cx="523653" cy="251523"/>
                </a:xfrm>
                <a:custGeom>
                  <a:avLst/>
                  <a:gdLst>
                    <a:gd name="connsiteX0" fmla="*/ 0 w 523653"/>
                    <a:gd name="connsiteY0" fmla="*/ 22973 h 251523"/>
                    <a:gd name="connsiteX1" fmla="*/ 0 w 523653"/>
                    <a:gd name="connsiteY1" fmla="*/ 22973 h 251523"/>
                    <a:gd name="connsiteX2" fmla="*/ 45946 w 523653"/>
                    <a:gd name="connsiteY2" fmla="*/ 79731 h 251523"/>
                    <a:gd name="connsiteX3" fmla="*/ 242908 w 523653"/>
                    <a:gd name="connsiteY3" fmla="*/ 86319 h 251523"/>
                    <a:gd name="connsiteX4" fmla="*/ 375173 w 523653"/>
                    <a:gd name="connsiteY4" fmla="*/ 64697 h 251523"/>
                    <a:gd name="connsiteX5" fmla="*/ 366389 w 523653"/>
                    <a:gd name="connsiteY5" fmla="*/ 104393 h 251523"/>
                    <a:gd name="connsiteX6" fmla="*/ 267908 w 523653"/>
                    <a:gd name="connsiteY6" fmla="*/ 109968 h 251523"/>
                    <a:gd name="connsiteX7" fmla="*/ 201860 w 523653"/>
                    <a:gd name="connsiteY7" fmla="*/ 175509 h 251523"/>
                    <a:gd name="connsiteX8" fmla="*/ 238347 w 523653"/>
                    <a:gd name="connsiteY8" fmla="*/ 186320 h 251523"/>
                    <a:gd name="connsiteX9" fmla="*/ 402031 w 523653"/>
                    <a:gd name="connsiteY9" fmla="*/ 167063 h 251523"/>
                    <a:gd name="connsiteX10" fmla="*/ 453721 w 523653"/>
                    <a:gd name="connsiteY10" fmla="*/ 196962 h 251523"/>
                    <a:gd name="connsiteX11" fmla="*/ 523654 w 523653"/>
                    <a:gd name="connsiteY11" fmla="*/ 156590 h 251523"/>
                    <a:gd name="connsiteX12" fmla="*/ 523654 w 523653"/>
                    <a:gd name="connsiteY12" fmla="*/ 211827 h 251523"/>
                    <a:gd name="connsiteX13" fmla="*/ 453721 w 523653"/>
                    <a:gd name="connsiteY13" fmla="*/ 251523 h 251523"/>
                    <a:gd name="connsiteX14" fmla="*/ 402031 w 523653"/>
                    <a:gd name="connsiteY14" fmla="*/ 221624 h 251523"/>
                    <a:gd name="connsiteX15" fmla="*/ 201860 w 523653"/>
                    <a:gd name="connsiteY15" fmla="*/ 230577 h 251523"/>
                    <a:gd name="connsiteX16" fmla="*/ 201860 w 523653"/>
                    <a:gd name="connsiteY16" fmla="*/ 175340 h 251523"/>
                    <a:gd name="connsiteX17" fmla="*/ 233617 w 523653"/>
                    <a:gd name="connsiteY17" fmla="*/ 143921 h 251523"/>
                    <a:gd name="connsiteX18" fmla="*/ 201860 w 523653"/>
                    <a:gd name="connsiteY18" fmla="*/ 152704 h 251523"/>
                    <a:gd name="connsiteX19" fmla="*/ 45946 w 523653"/>
                    <a:gd name="connsiteY19" fmla="*/ 134799 h 251523"/>
                    <a:gd name="connsiteX20" fmla="*/ 0 w 523653"/>
                    <a:gd name="connsiteY20" fmla="*/ 76522 h 251523"/>
                    <a:gd name="connsiteX21" fmla="*/ 0 w 523653"/>
                    <a:gd name="connsiteY21" fmla="*/ 23480 h 251523"/>
                    <a:gd name="connsiteX22" fmla="*/ 5743 w 523653"/>
                    <a:gd name="connsiteY22" fmla="*/ 0 h 25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653" h="251523">
                      <a:moveTo>
                        <a:pt x="0" y="22973"/>
                      </a:moveTo>
                      <a:lnTo>
                        <a:pt x="0" y="22973"/>
                      </a:lnTo>
                      <a:cubicBezTo>
                        <a:pt x="0" y="42906"/>
                        <a:pt x="15372" y="62163"/>
                        <a:pt x="45946" y="79731"/>
                      </a:cubicBezTo>
                      <a:cubicBezTo>
                        <a:pt x="113515" y="119089"/>
                        <a:pt x="181083" y="106083"/>
                        <a:pt x="242908" y="86319"/>
                      </a:cubicBezTo>
                      <a:cubicBezTo>
                        <a:pt x="300341" y="67568"/>
                        <a:pt x="342064" y="45609"/>
                        <a:pt x="375173" y="64697"/>
                      </a:cubicBezTo>
                      <a:cubicBezTo>
                        <a:pt x="395781" y="76522"/>
                        <a:pt x="389531" y="91048"/>
                        <a:pt x="366389" y="104393"/>
                      </a:cubicBezTo>
                      <a:cubicBezTo>
                        <a:pt x="336091" y="121049"/>
                        <a:pt x="299890" y="123093"/>
                        <a:pt x="267908" y="109968"/>
                      </a:cubicBezTo>
                      <a:lnTo>
                        <a:pt x="201860" y="175509"/>
                      </a:lnTo>
                      <a:cubicBezTo>
                        <a:pt x="213710" y="180086"/>
                        <a:pt x="225913" y="183701"/>
                        <a:pt x="238347" y="186320"/>
                      </a:cubicBezTo>
                      <a:cubicBezTo>
                        <a:pt x="293589" y="196945"/>
                        <a:pt x="350764" y="190222"/>
                        <a:pt x="402031" y="167063"/>
                      </a:cubicBezTo>
                      <a:lnTo>
                        <a:pt x="453721" y="196962"/>
                      </a:lnTo>
                      <a:lnTo>
                        <a:pt x="523654" y="156590"/>
                      </a:lnTo>
                      <a:lnTo>
                        <a:pt x="523654" y="211827"/>
                      </a:lnTo>
                      <a:lnTo>
                        <a:pt x="453721" y="251523"/>
                      </a:lnTo>
                      <a:lnTo>
                        <a:pt x="402031" y="221624"/>
                      </a:lnTo>
                      <a:cubicBezTo>
                        <a:pt x="339076" y="250797"/>
                        <a:pt x="267168" y="254006"/>
                        <a:pt x="201860" y="230577"/>
                      </a:cubicBezTo>
                      <a:lnTo>
                        <a:pt x="201860" y="175340"/>
                      </a:lnTo>
                      <a:lnTo>
                        <a:pt x="233617" y="143921"/>
                      </a:lnTo>
                      <a:lnTo>
                        <a:pt x="201860" y="152704"/>
                      </a:lnTo>
                      <a:cubicBezTo>
                        <a:pt x="149572" y="167671"/>
                        <a:pt x="93482" y="161218"/>
                        <a:pt x="45946" y="134799"/>
                      </a:cubicBezTo>
                      <a:cubicBezTo>
                        <a:pt x="14527" y="116724"/>
                        <a:pt x="0" y="96961"/>
                        <a:pt x="0" y="76522"/>
                      </a:cubicBezTo>
                      <a:lnTo>
                        <a:pt x="0" y="23480"/>
                      </a:lnTo>
                      <a:lnTo>
                        <a:pt x="5743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7" name="Forma Livre: Forma 4476">
                  <a:extLst>
                    <a:ext uri="{FF2B5EF4-FFF2-40B4-BE49-F238E27FC236}">
                      <a16:creationId xmlns:a16="http://schemas.microsoft.com/office/drawing/2014/main" id="{D10448B1-5A44-29B0-BBBA-C58A1EDC8087}"/>
                    </a:ext>
                  </a:extLst>
                </p:cNvPr>
                <p:cNvSpPr/>
                <p:nvPr/>
              </p:nvSpPr>
              <p:spPr>
                <a:xfrm>
                  <a:off x="9358452" y="7097755"/>
                  <a:ext cx="51689" cy="66216"/>
                </a:xfrm>
                <a:custGeom>
                  <a:avLst/>
                  <a:gdLst>
                    <a:gd name="connsiteX0" fmla="*/ 0 w 51689"/>
                    <a:gd name="connsiteY0" fmla="*/ 0 h 66216"/>
                    <a:gd name="connsiteX1" fmla="*/ 0 w 51689"/>
                    <a:gd name="connsiteY1" fmla="*/ 55237 h 66216"/>
                    <a:gd name="connsiteX2" fmla="*/ 19088 w 51689"/>
                    <a:gd name="connsiteY2" fmla="*/ 66217 h 66216"/>
                    <a:gd name="connsiteX3" fmla="*/ 19088 w 51689"/>
                    <a:gd name="connsiteY3" fmla="*/ 66217 h 66216"/>
                    <a:gd name="connsiteX4" fmla="*/ 51690 w 51689"/>
                    <a:gd name="connsiteY4" fmla="*/ 30575 h 66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6621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19088" y="66217"/>
                      </a:lnTo>
                      <a:lnTo>
                        <a:pt x="19088" y="66217"/>
                      </a:lnTo>
                      <a:cubicBezTo>
                        <a:pt x="27298" y="52146"/>
                        <a:pt x="38413" y="40001"/>
                        <a:pt x="51690" y="30575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8" name="Forma Livre: Forma 4477">
                  <a:extLst>
                    <a:ext uri="{FF2B5EF4-FFF2-40B4-BE49-F238E27FC236}">
                      <a16:creationId xmlns:a16="http://schemas.microsoft.com/office/drawing/2014/main" id="{2EC4A6BA-FBF9-2DDD-DAB7-3E7C1861C7DB}"/>
                    </a:ext>
                  </a:extLst>
                </p:cNvPr>
                <p:cNvSpPr/>
                <p:nvPr/>
              </p:nvSpPr>
              <p:spPr>
                <a:xfrm>
                  <a:off x="9843592" y="7237621"/>
                  <a:ext cx="40215" cy="73311"/>
                </a:xfrm>
                <a:custGeom>
                  <a:avLst/>
                  <a:gdLst>
                    <a:gd name="connsiteX0" fmla="*/ 40203 w 40215"/>
                    <a:gd name="connsiteY0" fmla="*/ 46960 h 73311"/>
                    <a:gd name="connsiteX1" fmla="*/ 34967 w 40215"/>
                    <a:gd name="connsiteY1" fmla="*/ 73311 h 73311"/>
                    <a:gd name="connsiteX2" fmla="*/ 0 w 40215"/>
                    <a:gd name="connsiteY2" fmla="*/ 53041 h 73311"/>
                    <a:gd name="connsiteX3" fmla="*/ 39696 w 40215"/>
                    <a:gd name="connsiteY3" fmla="*/ 0 h 73311"/>
                    <a:gd name="connsiteX4" fmla="*/ 40203 w 40215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5" h="73311">
                      <a:moveTo>
                        <a:pt x="40203" y="46960"/>
                      </a:moveTo>
                      <a:cubicBezTo>
                        <a:pt x="40384" y="56014"/>
                        <a:pt x="38597" y="65018"/>
                        <a:pt x="34967" y="73311"/>
                      </a:cubicBezTo>
                      <a:lnTo>
                        <a:pt x="0" y="53041"/>
                      </a:lnTo>
                      <a:cubicBezTo>
                        <a:pt x="21461" y="43345"/>
                        <a:pt x="36448" y="23328"/>
                        <a:pt x="39696" y="0"/>
                      </a:cubicBezTo>
                      <a:cubicBezTo>
                        <a:pt x="40034" y="15203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79" name="Forma Livre: Forma 4478">
                  <a:extLst>
                    <a:ext uri="{FF2B5EF4-FFF2-40B4-BE49-F238E27FC236}">
                      <a16:creationId xmlns:a16="http://schemas.microsoft.com/office/drawing/2014/main" id="{E39F246E-ED7B-AB78-42B7-DCD8869C9028}"/>
                    </a:ext>
                  </a:extLst>
                </p:cNvPr>
                <p:cNvSpPr/>
                <p:nvPr/>
              </p:nvSpPr>
              <p:spPr>
                <a:xfrm>
                  <a:off x="9843592" y="7237621"/>
                  <a:ext cx="40215" cy="73311"/>
                </a:xfrm>
                <a:custGeom>
                  <a:avLst/>
                  <a:gdLst>
                    <a:gd name="connsiteX0" fmla="*/ 40203 w 40215"/>
                    <a:gd name="connsiteY0" fmla="*/ 46960 h 73311"/>
                    <a:gd name="connsiteX1" fmla="*/ 34967 w 40215"/>
                    <a:gd name="connsiteY1" fmla="*/ 73311 h 73311"/>
                    <a:gd name="connsiteX2" fmla="*/ 0 w 40215"/>
                    <a:gd name="connsiteY2" fmla="*/ 53041 h 73311"/>
                    <a:gd name="connsiteX3" fmla="*/ 39696 w 40215"/>
                    <a:gd name="connsiteY3" fmla="*/ 0 h 73311"/>
                    <a:gd name="connsiteX4" fmla="*/ 40203 w 40215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5" h="73311">
                      <a:moveTo>
                        <a:pt x="40203" y="46960"/>
                      </a:moveTo>
                      <a:cubicBezTo>
                        <a:pt x="40384" y="56014"/>
                        <a:pt x="38597" y="65018"/>
                        <a:pt x="34967" y="73311"/>
                      </a:cubicBezTo>
                      <a:lnTo>
                        <a:pt x="0" y="53041"/>
                      </a:lnTo>
                      <a:cubicBezTo>
                        <a:pt x="21461" y="43345"/>
                        <a:pt x="36448" y="23328"/>
                        <a:pt x="39696" y="0"/>
                      </a:cubicBezTo>
                      <a:cubicBezTo>
                        <a:pt x="40034" y="15203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0" name="Forma Livre: Forma 4479">
                  <a:extLst>
                    <a:ext uri="{FF2B5EF4-FFF2-40B4-BE49-F238E27FC236}">
                      <a16:creationId xmlns:a16="http://schemas.microsoft.com/office/drawing/2014/main" id="{732FCED4-F92B-7639-B2D2-58D0C4514570}"/>
                    </a:ext>
                  </a:extLst>
                </p:cNvPr>
                <p:cNvSpPr/>
                <p:nvPr/>
              </p:nvSpPr>
              <p:spPr>
                <a:xfrm>
                  <a:off x="9358958" y="7053836"/>
                  <a:ext cx="536323" cy="307266"/>
                </a:xfrm>
                <a:custGeom>
                  <a:avLst/>
                  <a:gdLst>
                    <a:gd name="connsiteX0" fmla="*/ 524836 w 536323"/>
                    <a:gd name="connsiteY0" fmla="*/ 260307 h 307266"/>
                    <a:gd name="connsiteX1" fmla="*/ 484802 w 536323"/>
                    <a:gd name="connsiteY1" fmla="*/ 236996 h 307266"/>
                    <a:gd name="connsiteX2" fmla="*/ 524836 w 536323"/>
                    <a:gd name="connsiteY2" fmla="*/ 175846 h 307266"/>
                    <a:gd name="connsiteX3" fmla="*/ 524836 w 536323"/>
                    <a:gd name="connsiteY3" fmla="*/ 170610 h 307266"/>
                    <a:gd name="connsiteX4" fmla="*/ 480072 w 536323"/>
                    <a:gd name="connsiteY4" fmla="*/ 116387 h 307266"/>
                    <a:gd name="connsiteX5" fmla="*/ 480072 w 536323"/>
                    <a:gd name="connsiteY5" fmla="*/ 116387 h 307266"/>
                    <a:gd name="connsiteX6" fmla="*/ 386828 w 536323"/>
                    <a:gd name="connsiteY6" fmla="*/ 91386 h 307266"/>
                    <a:gd name="connsiteX7" fmla="*/ 378382 w 536323"/>
                    <a:gd name="connsiteY7" fmla="*/ 91386 h 307266"/>
                    <a:gd name="connsiteX8" fmla="*/ 370105 w 536323"/>
                    <a:gd name="connsiteY8" fmla="*/ 91386 h 307266"/>
                    <a:gd name="connsiteX9" fmla="*/ 362842 w 536323"/>
                    <a:gd name="connsiteY9" fmla="*/ 91386 h 307266"/>
                    <a:gd name="connsiteX10" fmla="*/ 359970 w 536323"/>
                    <a:gd name="connsiteY10" fmla="*/ 91386 h 307266"/>
                    <a:gd name="connsiteX11" fmla="*/ 354396 w 536323"/>
                    <a:gd name="connsiteY11" fmla="*/ 91386 h 307266"/>
                    <a:gd name="connsiteX12" fmla="*/ 309125 w 536323"/>
                    <a:gd name="connsiteY12" fmla="*/ 100846 h 307266"/>
                    <a:gd name="connsiteX13" fmla="*/ 288010 w 536323"/>
                    <a:gd name="connsiteY13" fmla="*/ 107096 h 307266"/>
                    <a:gd name="connsiteX14" fmla="*/ 258786 w 536323"/>
                    <a:gd name="connsiteY14" fmla="*/ 116555 h 307266"/>
                    <a:gd name="connsiteX15" fmla="*/ 247638 w 536323"/>
                    <a:gd name="connsiteY15" fmla="*/ 120441 h 307266"/>
                    <a:gd name="connsiteX16" fmla="*/ 185644 w 536323"/>
                    <a:gd name="connsiteY16" fmla="*/ 137333 h 307266"/>
                    <a:gd name="connsiteX17" fmla="*/ 158954 w 536323"/>
                    <a:gd name="connsiteY17" fmla="*/ 136319 h 307266"/>
                    <a:gd name="connsiteX18" fmla="*/ 146454 w 536323"/>
                    <a:gd name="connsiteY18" fmla="*/ 131083 h 307266"/>
                    <a:gd name="connsiteX19" fmla="*/ 157772 w 536323"/>
                    <a:gd name="connsiteY19" fmla="*/ 91555 h 307266"/>
                    <a:gd name="connsiteX20" fmla="*/ 247638 w 536323"/>
                    <a:gd name="connsiteY20" fmla="*/ 82096 h 307266"/>
                    <a:gd name="connsiteX21" fmla="*/ 309801 w 536323"/>
                    <a:gd name="connsiteY21" fmla="*/ 19426 h 307266"/>
                    <a:gd name="connsiteX22" fmla="*/ 122299 w 536323"/>
                    <a:gd name="connsiteY22" fmla="*/ 29899 h 307266"/>
                    <a:gd name="connsiteX23" fmla="*/ 70440 w 536323"/>
                    <a:gd name="connsiteY23" fmla="*/ 0 h 307266"/>
                    <a:gd name="connsiteX24" fmla="*/ 0 w 536323"/>
                    <a:gd name="connsiteY24" fmla="*/ 40710 h 307266"/>
                    <a:gd name="connsiteX25" fmla="*/ 51352 w 536323"/>
                    <a:gd name="connsiteY25" fmla="*/ 74494 h 307266"/>
                    <a:gd name="connsiteX26" fmla="*/ 12838 w 536323"/>
                    <a:gd name="connsiteY26" fmla="*/ 133785 h 307266"/>
                    <a:gd name="connsiteX27" fmla="*/ 12838 w 536323"/>
                    <a:gd name="connsiteY27" fmla="*/ 133785 h 307266"/>
                    <a:gd name="connsiteX28" fmla="*/ 58784 w 536323"/>
                    <a:gd name="connsiteY28" fmla="*/ 190712 h 307266"/>
                    <a:gd name="connsiteX29" fmla="*/ 255746 w 536323"/>
                    <a:gd name="connsiteY29" fmla="*/ 196962 h 307266"/>
                    <a:gd name="connsiteX30" fmla="*/ 388011 w 536323"/>
                    <a:gd name="connsiteY30" fmla="*/ 175340 h 307266"/>
                    <a:gd name="connsiteX31" fmla="*/ 379227 w 536323"/>
                    <a:gd name="connsiteY31" fmla="*/ 215036 h 307266"/>
                    <a:gd name="connsiteX32" fmla="*/ 280746 w 536323"/>
                    <a:gd name="connsiteY32" fmla="*/ 220779 h 307266"/>
                    <a:gd name="connsiteX33" fmla="*/ 214529 w 536323"/>
                    <a:gd name="connsiteY33" fmla="*/ 286321 h 307266"/>
                    <a:gd name="connsiteX34" fmla="*/ 314868 w 536323"/>
                    <a:gd name="connsiteY34" fmla="*/ 301861 h 307266"/>
                    <a:gd name="connsiteX35" fmla="*/ 414869 w 536323"/>
                    <a:gd name="connsiteY35" fmla="*/ 277199 h 307266"/>
                    <a:gd name="connsiteX36" fmla="*/ 466559 w 536323"/>
                    <a:gd name="connsiteY36" fmla="*/ 307267 h 307266"/>
                    <a:gd name="connsiteX37" fmla="*/ 536323 w 536323"/>
                    <a:gd name="connsiteY37" fmla="*/ 266895 h 30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536323" h="307266">
                      <a:moveTo>
                        <a:pt x="524836" y="260307"/>
                      </a:moveTo>
                      <a:lnTo>
                        <a:pt x="484802" y="236996"/>
                      </a:lnTo>
                      <a:cubicBezTo>
                        <a:pt x="508971" y="226219"/>
                        <a:pt x="524619" y="202316"/>
                        <a:pt x="524836" y="175846"/>
                      </a:cubicBezTo>
                      <a:cubicBezTo>
                        <a:pt x="524926" y="174107"/>
                        <a:pt x="524926" y="172350"/>
                        <a:pt x="524836" y="170610"/>
                      </a:cubicBezTo>
                      <a:cubicBezTo>
                        <a:pt x="522978" y="151522"/>
                        <a:pt x="508958" y="132940"/>
                        <a:pt x="480072" y="116387"/>
                      </a:cubicBezTo>
                      <a:lnTo>
                        <a:pt x="480072" y="116387"/>
                      </a:lnTo>
                      <a:cubicBezTo>
                        <a:pt x="451797" y="99832"/>
                        <a:pt x="419589" y="91201"/>
                        <a:pt x="386828" y="91386"/>
                      </a:cubicBezTo>
                      <a:lnTo>
                        <a:pt x="378382" y="91386"/>
                      </a:lnTo>
                      <a:lnTo>
                        <a:pt x="370105" y="91386"/>
                      </a:lnTo>
                      <a:lnTo>
                        <a:pt x="362842" y="91386"/>
                      </a:lnTo>
                      <a:lnTo>
                        <a:pt x="359970" y="91386"/>
                      </a:lnTo>
                      <a:lnTo>
                        <a:pt x="354396" y="91386"/>
                      </a:lnTo>
                      <a:cubicBezTo>
                        <a:pt x="339125" y="93616"/>
                        <a:pt x="324007" y="96775"/>
                        <a:pt x="309125" y="100846"/>
                      </a:cubicBezTo>
                      <a:cubicBezTo>
                        <a:pt x="302030" y="102704"/>
                        <a:pt x="294935" y="104731"/>
                        <a:pt x="288010" y="107096"/>
                      </a:cubicBezTo>
                      <a:cubicBezTo>
                        <a:pt x="278043" y="110136"/>
                        <a:pt x="268077" y="113515"/>
                        <a:pt x="258786" y="116555"/>
                      </a:cubicBezTo>
                      <a:lnTo>
                        <a:pt x="247638" y="120441"/>
                      </a:ln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70" y="138819"/>
                        <a:pt x="167689" y="138464"/>
                        <a:pt x="158954" y="136319"/>
                      </a:cubicBezTo>
                      <a:cubicBezTo>
                        <a:pt x="154581" y="135120"/>
                        <a:pt x="150380" y="133346"/>
                        <a:pt x="146454" y="131083"/>
                      </a:cubicBezTo>
                      <a:cubicBezTo>
                        <a:pt x="130913" y="122130"/>
                        <a:pt x="128549" y="108447"/>
                        <a:pt x="157772" y="91555"/>
                      </a:cubicBezTo>
                      <a:cubicBezTo>
                        <a:pt x="184639" y="74629"/>
                        <a:pt x="217837" y="71149"/>
                        <a:pt x="247638" y="82096"/>
                      </a:cubicBezTo>
                      <a:lnTo>
                        <a:pt x="309801" y="19426"/>
                      </a:lnTo>
                      <a:cubicBezTo>
                        <a:pt x="248107" y="0"/>
                        <a:pt x="181444" y="3716"/>
                        <a:pt x="122299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352" y="74494"/>
                      </a:lnTo>
                      <a:cubicBezTo>
                        <a:pt x="26014" y="93920"/>
                        <a:pt x="12500" y="114191"/>
                        <a:pt x="12838" y="133785"/>
                      </a:cubicBezTo>
                      <a:lnTo>
                        <a:pt x="12838" y="133785"/>
                      </a:lnTo>
                      <a:cubicBezTo>
                        <a:pt x="12838" y="153718"/>
                        <a:pt x="28041" y="172975"/>
                        <a:pt x="58784" y="190712"/>
                      </a:cubicBezTo>
                      <a:cubicBezTo>
                        <a:pt x="126353" y="229901"/>
                        <a:pt x="193921" y="216894"/>
                        <a:pt x="255746" y="196962"/>
                      </a:cubicBezTo>
                      <a:cubicBezTo>
                        <a:pt x="313179" y="178380"/>
                        <a:pt x="354902" y="156421"/>
                        <a:pt x="388011" y="175340"/>
                      </a:cubicBezTo>
                      <a:cubicBezTo>
                        <a:pt x="408619" y="187333"/>
                        <a:pt x="402369" y="201691"/>
                        <a:pt x="379227" y="215036"/>
                      </a:cubicBezTo>
                      <a:cubicBezTo>
                        <a:pt x="348970" y="231793"/>
                        <a:pt x="312745" y="233905"/>
                        <a:pt x="280746" y="220779"/>
                      </a:cubicBezTo>
                      <a:lnTo>
                        <a:pt x="214529" y="286321"/>
                      </a:lnTo>
                      <a:cubicBezTo>
                        <a:pt x="246489" y="298584"/>
                        <a:pt x="280697" y="303872"/>
                        <a:pt x="314868" y="301861"/>
                      </a:cubicBezTo>
                      <a:cubicBezTo>
                        <a:pt x="349379" y="299496"/>
                        <a:pt x="383213" y="291152"/>
                        <a:pt x="414869" y="277199"/>
                      </a:cubicBezTo>
                      <a:lnTo>
                        <a:pt x="466559" y="307267"/>
                      </a:lnTo>
                      <a:lnTo>
                        <a:pt x="536323" y="26689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1" name="Forma Livre: Forma 4480">
                  <a:extLst>
                    <a:ext uri="{FF2B5EF4-FFF2-40B4-BE49-F238E27FC236}">
                      <a16:creationId xmlns:a16="http://schemas.microsoft.com/office/drawing/2014/main" id="{CF62C5A8-309E-033E-DB81-B0BCD3389566}"/>
                    </a:ext>
                  </a:extLst>
                </p:cNvPr>
                <p:cNvSpPr/>
                <p:nvPr/>
              </p:nvSpPr>
              <p:spPr>
                <a:xfrm>
                  <a:off x="9358958" y="7053836"/>
                  <a:ext cx="536323" cy="307266"/>
                </a:xfrm>
                <a:custGeom>
                  <a:avLst/>
                  <a:gdLst>
                    <a:gd name="connsiteX0" fmla="*/ 524836 w 536323"/>
                    <a:gd name="connsiteY0" fmla="*/ 260307 h 307266"/>
                    <a:gd name="connsiteX1" fmla="*/ 484802 w 536323"/>
                    <a:gd name="connsiteY1" fmla="*/ 236996 h 307266"/>
                    <a:gd name="connsiteX2" fmla="*/ 524836 w 536323"/>
                    <a:gd name="connsiteY2" fmla="*/ 175846 h 307266"/>
                    <a:gd name="connsiteX3" fmla="*/ 524836 w 536323"/>
                    <a:gd name="connsiteY3" fmla="*/ 170610 h 307266"/>
                    <a:gd name="connsiteX4" fmla="*/ 480072 w 536323"/>
                    <a:gd name="connsiteY4" fmla="*/ 116387 h 307266"/>
                    <a:gd name="connsiteX5" fmla="*/ 480072 w 536323"/>
                    <a:gd name="connsiteY5" fmla="*/ 116387 h 307266"/>
                    <a:gd name="connsiteX6" fmla="*/ 386828 w 536323"/>
                    <a:gd name="connsiteY6" fmla="*/ 91386 h 307266"/>
                    <a:gd name="connsiteX7" fmla="*/ 378382 w 536323"/>
                    <a:gd name="connsiteY7" fmla="*/ 91386 h 307266"/>
                    <a:gd name="connsiteX8" fmla="*/ 370105 w 536323"/>
                    <a:gd name="connsiteY8" fmla="*/ 91386 h 307266"/>
                    <a:gd name="connsiteX9" fmla="*/ 362842 w 536323"/>
                    <a:gd name="connsiteY9" fmla="*/ 91386 h 307266"/>
                    <a:gd name="connsiteX10" fmla="*/ 359970 w 536323"/>
                    <a:gd name="connsiteY10" fmla="*/ 91386 h 307266"/>
                    <a:gd name="connsiteX11" fmla="*/ 354396 w 536323"/>
                    <a:gd name="connsiteY11" fmla="*/ 91386 h 307266"/>
                    <a:gd name="connsiteX12" fmla="*/ 309125 w 536323"/>
                    <a:gd name="connsiteY12" fmla="*/ 100846 h 307266"/>
                    <a:gd name="connsiteX13" fmla="*/ 288010 w 536323"/>
                    <a:gd name="connsiteY13" fmla="*/ 107096 h 307266"/>
                    <a:gd name="connsiteX14" fmla="*/ 258786 w 536323"/>
                    <a:gd name="connsiteY14" fmla="*/ 116555 h 307266"/>
                    <a:gd name="connsiteX15" fmla="*/ 247638 w 536323"/>
                    <a:gd name="connsiteY15" fmla="*/ 120441 h 307266"/>
                    <a:gd name="connsiteX16" fmla="*/ 185644 w 536323"/>
                    <a:gd name="connsiteY16" fmla="*/ 137333 h 307266"/>
                    <a:gd name="connsiteX17" fmla="*/ 158954 w 536323"/>
                    <a:gd name="connsiteY17" fmla="*/ 136319 h 307266"/>
                    <a:gd name="connsiteX18" fmla="*/ 146454 w 536323"/>
                    <a:gd name="connsiteY18" fmla="*/ 131083 h 307266"/>
                    <a:gd name="connsiteX19" fmla="*/ 157772 w 536323"/>
                    <a:gd name="connsiteY19" fmla="*/ 91555 h 307266"/>
                    <a:gd name="connsiteX20" fmla="*/ 247638 w 536323"/>
                    <a:gd name="connsiteY20" fmla="*/ 82096 h 307266"/>
                    <a:gd name="connsiteX21" fmla="*/ 309801 w 536323"/>
                    <a:gd name="connsiteY21" fmla="*/ 19426 h 307266"/>
                    <a:gd name="connsiteX22" fmla="*/ 122299 w 536323"/>
                    <a:gd name="connsiteY22" fmla="*/ 29899 h 307266"/>
                    <a:gd name="connsiteX23" fmla="*/ 70440 w 536323"/>
                    <a:gd name="connsiteY23" fmla="*/ 0 h 307266"/>
                    <a:gd name="connsiteX24" fmla="*/ 0 w 536323"/>
                    <a:gd name="connsiteY24" fmla="*/ 40710 h 307266"/>
                    <a:gd name="connsiteX25" fmla="*/ 51352 w 536323"/>
                    <a:gd name="connsiteY25" fmla="*/ 74494 h 307266"/>
                    <a:gd name="connsiteX26" fmla="*/ 12838 w 536323"/>
                    <a:gd name="connsiteY26" fmla="*/ 133785 h 307266"/>
                    <a:gd name="connsiteX27" fmla="*/ 12838 w 536323"/>
                    <a:gd name="connsiteY27" fmla="*/ 133785 h 307266"/>
                    <a:gd name="connsiteX28" fmla="*/ 58784 w 536323"/>
                    <a:gd name="connsiteY28" fmla="*/ 190712 h 307266"/>
                    <a:gd name="connsiteX29" fmla="*/ 255746 w 536323"/>
                    <a:gd name="connsiteY29" fmla="*/ 196962 h 307266"/>
                    <a:gd name="connsiteX30" fmla="*/ 388011 w 536323"/>
                    <a:gd name="connsiteY30" fmla="*/ 175340 h 307266"/>
                    <a:gd name="connsiteX31" fmla="*/ 379227 w 536323"/>
                    <a:gd name="connsiteY31" fmla="*/ 215036 h 307266"/>
                    <a:gd name="connsiteX32" fmla="*/ 280746 w 536323"/>
                    <a:gd name="connsiteY32" fmla="*/ 220779 h 307266"/>
                    <a:gd name="connsiteX33" fmla="*/ 214529 w 536323"/>
                    <a:gd name="connsiteY33" fmla="*/ 286321 h 307266"/>
                    <a:gd name="connsiteX34" fmla="*/ 314868 w 536323"/>
                    <a:gd name="connsiteY34" fmla="*/ 301861 h 307266"/>
                    <a:gd name="connsiteX35" fmla="*/ 414869 w 536323"/>
                    <a:gd name="connsiteY35" fmla="*/ 277199 h 307266"/>
                    <a:gd name="connsiteX36" fmla="*/ 466559 w 536323"/>
                    <a:gd name="connsiteY36" fmla="*/ 307267 h 307266"/>
                    <a:gd name="connsiteX37" fmla="*/ 536323 w 536323"/>
                    <a:gd name="connsiteY37" fmla="*/ 266895 h 30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536323" h="307266">
                      <a:moveTo>
                        <a:pt x="524836" y="260307"/>
                      </a:moveTo>
                      <a:lnTo>
                        <a:pt x="484802" y="236996"/>
                      </a:lnTo>
                      <a:cubicBezTo>
                        <a:pt x="508971" y="226219"/>
                        <a:pt x="524619" y="202316"/>
                        <a:pt x="524836" y="175846"/>
                      </a:cubicBezTo>
                      <a:cubicBezTo>
                        <a:pt x="524926" y="174107"/>
                        <a:pt x="524926" y="172350"/>
                        <a:pt x="524836" y="170610"/>
                      </a:cubicBezTo>
                      <a:cubicBezTo>
                        <a:pt x="522978" y="151522"/>
                        <a:pt x="508958" y="132940"/>
                        <a:pt x="480072" y="116387"/>
                      </a:cubicBezTo>
                      <a:lnTo>
                        <a:pt x="480072" y="116387"/>
                      </a:lnTo>
                      <a:cubicBezTo>
                        <a:pt x="451797" y="99832"/>
                        <a:pt x="419589" y="91201"/>
                        <a:pt x="386828" y="91386"/>
                      </a:cubicBezTo>
                      <a:lnTo>
                        <a:pt x="378382" y="91386"/>
                      </a:lnTo>
                      <a:lnTo>
                        <a:pt x="370105" y="91386"/>
                      </a:lnTo>
                      <a:lnTo>
                        <a:pt x="362842" y="91386"/>
                      </a:lnTo>
                      <a:lnTo>
                        <a:pt x="359970" y="91386"/>
                      </a:lnTo>
                      <a:lnTo>
                        <a:pt x="354396" y="91386"/>
                      </a:lnTo>
                      <a:cubicBezTo>
                        <a:pt x="339125" y="93616"/>
                        <a:pt x="324007" y="96775"/>
                        <a:pt x="309125" y="100846"/>
                      </a:cubicBezTo>
                      <a:cubicBezTo>
                        <a:pt x="302030" y="102704"/>
                        <a:pt x="294935" y="104731"/>
                        <a:pt x="288010" y="107096"/>
                      </a:cubicBezTo>
                      <a:cubicBezTo>
                        <a:pt x="278043" y="110136"/>
                        <a:pt x="268077" y="113515"/>
                        <a:pt x="258786" y="116555"/>
                      </a:cubicBezTo>
                      <a:lnTo>
                        <a:pt x="247638" y="120441"/>
                      </a:ln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70" y="138819"/>
                        <a:pt x="167689" y="138464"/>
                        <a:pt x="158954" y="136319"/>
                      </a:cubicBezTo>
                      <a:cubicBezTo>
                        <a:pt x="154581" y="135120"/>
                        <a:pt x="150380" y="133346"/>
                        <a:pt x="146454" y="131083"/>
                      </a:cubicBezTo>
                      <a:cubicBezTo>
                        <a:pt x="130913" y="122130"/>
                        <a:pt x="128549" y="108447"/>
                        <a:pt x="157772" y="91555"/>
                      </a:cubicBezTo>
                      <a:cubicBezTo>
                        <a:pt x="184639" y="74629"/>
                        <a:pt x="217837" y="71149"/>
                        <a:pt x="247638" y="82096"/>
                      </a:cubicBezTo>
                      <a:lnTo>
                        <a:pt x="309801" y="19426"/>
                      </a:lnTo>
                      <a:cubicBezTo>
                        <a:pt x="248107" y="0"/>
                        <a:pt x="181444" y="3716"/>
                        <a:pt x="122299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352" y="74494"/>
                      </a:lnTo>
                      <a:cubicBezTo>
                        <a:pt x="26014" y="93920"/>
                        <a:pt x="12500" y="114191"/>
                        <a:pt x="12838" y="133785"/>
                      </a:cubicBezTo>
                      <a:lnTo>
                        <a:pt x="12838" y="133785"/>
                      </a:lnTo>
                      <a:cubicBezTo>
                        <a:pt x="12838" y="153718"/>
                        <a:pt x="28041" y="172975"/>
                        <a:pt x="58784" y="190712"/>
                      </a:cubicBezTo>
                      <a:cubicBezTo>
                        <a:pt x="126353" y="229901"/>
                        <a:pt x="193921" y="216894"/>
                        <a:pt x="255746" y="196962"/>
                      </a:cubicBezTo>
                      <a:cubicBezTo>
                        <a:pt x="313179" y="178380"/>
                        <a:pt x="354902" y="156421"/>
                        <a:pt x="388011" y="175340"/>
                      </a:cubicBezTo>
                      <a:cubicBezTo>
                        <a:pt x="408619" y="187333"/>
                        <a:pt x="402369" y="201691"/>
                        <a:pt x="379227" y="215036"/>
                      </a:cubicBezTo>
                      <a:cubicBezTo>
                        <a:pt x="348970" y="231793"/>
                        <a:pt x="312745" y="233905"/>
                        <a:pt x="280746" y="220779"/>
                      </a:cubicBezTo>
                      <a:lnTo>
                        <a:pt x="214529" y="286321"/>
                      </a:lnTo>
                      <a:cubicBezTo>
                        <a:pt x="246489" y="298584"/>
                        <a:pt x="280697" y="303872"/>
                        <a:pt x="314868" y="301861"/>
                      </a:cubicBezTo>
                      <a:cubicBezTo>
                        <a:pt x="349379" y="299496"/>
                        <a:pt x="383213" y="291152"/>
                        <a:pt x="414869" y="277199"/>
                      </a:cubicBezTo>
                      <a:lnTo>
                        <a:pt x="466559" y="307267"/>
                      </a:lnTo>
                      <a:lnTo>
                        <a:pt x="536323" y="26689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2" name="Forma Livre: Forma 4481">
                  <a:extLst>
                    <a:ext uri="{FF2B5EF4-FFF2-40B4-BE49-F238E27FC236}">
                      <a16:creationId xmlns:a16="http://schemas.microsoft.com/office/drawing/2014/main" id="{AFDB98FA-E383-11E7-337A-D5F1471A91B2}"/>
                    </a:ext>
                  </a:extLst>
                </p:cNvPr>
                <p:cNvSpPr/>
                <p:nvPr/>
              </p:nvSpPr>
              <p:spPr>
                <a:xfrm>
                  <a:off x="9773828" y="7331034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3" name="Forma Livre: Forma 4482">
                  <a:extLst>
                    <a:ext uri="{FF2B5EF4-FFF2-40B4-BE49-F238E27FC236}">
                      <a16:creationId xmlns:a16="http://schemas.microsoft.com/office/drawing/2014/main" id="{F1CD338E-F048-068E-2C54-846C2C0A54B3}"/>
                    </a:ext>
                  </a:extLst>
                </p:cNvPr>
                <p:cNvSpPr/>
                <p:nvPr/>
              </p:nvSpPr>
              <p:spPr>
                <a:xfrm>
                  <a:off x="9773828" y="7331034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4" name="Forma Livre: Forma 4483">
                  <a:extLst>
                    <a:ext uri="{FF2B5EF4-FFF2-40B4-BE49-F238E27FC236}">
                      <a16:creationId xmlns:a16="http://schemas.microsoft.com/office/drawing/2014/main" id="{25B46657-C53B-19D5-335C-0E4254E68033}"/>
                    </a:ext>
                  </a:extLst>
                </p:cNvPr>
                <p:cNvSpPr/>
                <p:nvPr/>
              </p:nvSpPr>
              <p:spPr>
                <a:xfrm>
                  <a:off x="9358452" y="7057045"/>
                  <a:ext cx="122298" cy="40709"/>
                </a:xfrm>
                <a:custGeom>
                  <a:avLst/>
                  <a:gdLst>
                    <a:gd name="connsiteX0" fmla="*/ 0 w 122298"/>
                    <a:gd name="connsiteY0" fmla="*/ 40710 h 40709"/>
                    <a:gd name="connsiteX1" fmla="*/ 70440 w 122298"/>
                    <a:gd name="connsiteY1" fmla="*/ 0 h 40709"/>
                    <a:gd name="connsiteX2" fmla="*/ 122299 w 122298"/>
                    <a:gd name="connsiteY2" fmla="*/ 29899 h 40709"/>
                    <a:gd name="connsiteX3" fmla="*/ 70947 w 122298"/>
                    <a:gd name="connsiteY3" fmla="*/ 8277 h 40709"/>
                    <a:gd name="connsiteX4" fmla="*/ 0 w 122298"/>
                    <a:gd name="connsiteY4" fmla="*/ 40710 h 40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98" h="40709">
                      <a:moveTo>
                        <a:pt x="0" y="40710"/>
                      </a:moveTo>
                      <a:lnTo>
                        <a:pt x="70440" y="0"/>
                      </a:lnTo>
                      <a:lnTo>
                        <a:pt x="122299" y="29899"/>
                      </a:lnTo>
                      <a:lnTo>
                        <a:pt x="70947" y="8277"/>
                      </a:lnTo>
                      <a:lnTo>
                        <a:pt x="0" y="4071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5" name="Forma Livre: Forma 4484">
                  <a:extLst>
                    <a:ext uri="{FF2B5EF4-FFF2-40B4-BE49-F238E27FC236}">
                      <a16:creationId xmlns:a16="http://schemas.microsoft.com/office/drawing/2014/main" id="{149ADA8F-6DFD-A063-E75D-11D88CA8FB01}"/>
                    </a:ext>
                  </a:extLst>
                </p:cNvPr>
                <p:cNvSpPr/>
                <p:nvPr/>
              </p:nvSpPr>
              <p:spPr>
                <a:xfrm>
                  <a:off x="9516224" y="7076471"/>
                  <a:ext cx="152028" cy="72129"/>
                </a:xfrm>
                <a:custGeom>
                  <a:avLst/>
                  <a:gdLst>
                    <a:gd name="connsiteX0" fmla="*/ 0 w 152028"/>
                    <a:gd name="connsiteY0" fmla="*/ 72129 h 72129"/>
                    <a:gd name="connsiteX1" fmla="*/ 89866 w 152028"/>
                    <a:gd name="connsiteY1" fmla="*/ 62670 h 72129"/>
                    <a:gd name="connsiteX2" fmla="*/ 152029 w 152028"/>
                    <a:gd name="connsiteY2" fmla="*/ 0 h 72129"/>
                    <a:gd name="connsiteX3" fmla="*/ 89866 w 152028"/>
                    <a:gd name="connsiteY3" fmla="*/ 56251 h 72129"/>
                    <a:gd name="connsiteX4" fmla="*/ 0 w 152028"/>
                    <a:gd name="connsiteY4" fmla="*/ 72129 h 72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028" h="72129">
                      <a:moveTo>
                        <a:pt x="0" y="72129"/>
                      </a:moveTo>
                      <a:cubicBezTo>
                        <a:pt x="26867" y="55203"/>
                        <a:pt x="60065" y="51724"/>
                        <a:pt x="89866" y="62670"/>
                      </a:cubicBezTo>
                      <a:lnTo>
                        <a:pt x="152029" y="0"/>
                      </a:lnTo>
                      <a:lnTo>
                        <a:pt x="89866" y="56251"/>
                      </a:lnTo>
                      <a:cubicBezTo>
                        <a:pt x="59176" y="45693"/>
                        <a:pt x="25211" y="51690"/>
                        <a:pt x="0" y="72129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6" name="Forma Livre: Forma 4485">
                  <a:extLst>
                    <a:ext uri="{FF2B5EF4-FFF2-40B4-BE49-F238E27FC236}">
                      <a16:creationId xmlns:a16="http://schemas.microsoft.com/office/drawing/2014/main" id="{19D97138-8A35-6B30-8C3C-FF3BC4A51B71}"/>
                    </a:ext>
                  </a:extLst>
                </p:cNvPr>
                <p:cNvSpPr/>
                <p:nvPr/>
              </p:nvSpPr>
              <p:spPr>
                <a:xfrm>
                  <a:off x="9573488" y="7274446"/>
                  <a:ext cx="100338" cy="81498"/>
                </a:xfrm>
                <a:custGeom>
                  <a:avLst/>
                  <a:gdLst>
                    <a:gd name="connsiteX0" fmla="*/ 0 w 100338"/>
                    <a:gd name="connsiteY0" fmla="*/ 65541 h 81498"/>
                    <a:gd name="connsiteX1" fmla="*/ 100339 w 100338"/>
                    <a:gd name="connsiteY1" fmla="*/ 81082 h 81498"/>
                    <a:gd name="connsiteX2" fmla="*/ 10473 w 100338"/>
                    <a:gd name="connsiteY2" fmla="*/ 63008 h 81498"/>
                    <a:gd name="connsiteX3" fmla="*/ 66217 w 100338"/>
                    <a:gd name="connsiteY3" fmla="*/ 0 h 81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338" h="81498">
                      <a:moveTo>
                        <a:pt x="0" y="65541"/>
                      </a:moveTo>
                      <a:cubicBezTo>
                        <a:pt x="31960" y="77805"/>
                        <a:pt x="66168" y="83092"/>
                        <a:pt x="100339" y="81082"/>
                      </a:cubicBezTo>
                      <a:cubicBezTo>
                        <a:pt x="69465" y="81251"/>
                        <a:pt x="38882" y="75102"/>
                        <a:pt x="10473" y="63008"/>
                      </a:cubicBezTo>
                      <a:lnTo>
                        <a:pt x="66217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7" name="Forma Livre: Forma 4486">
                  <a:extLst>
                    <a:ext uri="{FF2B5EF4-FFF2-40B4-BE49-F238E27FC236}">
                      <a16:creationId xmlns:a16="http://schemas.microsoft.com/office/drawing/2014/main" id="{5683DD7B-AD18-7369-F98F-F1E6254FE753}"/>
                    </a:ext>
                  </a:extLst>
                </p:cNvPr>
                <p:cNvSpPr/>
                <p:nvPr/>
              </p:nvSpPr>
              <p:spPr>
                <a:xfrm>
                  <a:off x="9773828" y="7320731"/>
                  <a:ext cx="121453" cy="40202"/>
                </a:xfrm>
                <a:custGeom>
                  <a:avLst/>
                  <a:gdLst>
                    <a:gd name="connsiteX0" fmla="*/ 0 w 121453"/>
                    <a:gd name="connsiteY0" fmla="*/ 10304 h 40202"/>
                    <a:gd name="connsiteX1" fmla="*/ 51690 w 121453"/>
                    <a:gd name="connsiteY1" fmla="*/ 33615 h 40202"/>
                    <a:gd name="connsiteX2" fmla="*/ 121454 w 121453"/>
                    <a:gd name="connsiteY2" fmla="*/ 0 h 40202"/>
                    <a:gd name="connsiteX3" fmla="*/ 51690 w 121453"/>
                    <a:gd name="connsiteY3" fmla="*/ 40203 h 40202"/>
                    <a:gd name="connsiteX4" fmla="*/ 0 w 121453"/>
                    <a:gd name="connsiteY4" fmla="*/ 10304 h 40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453" h="40202">
                      <a:moveTo>
                        <a:pt x="0" y="10304"/>
                      </a:moveTo>
                      <a:lnTo>
                        <a:pt x="51690" y="33615"/>
                      </a:lnTo>
                      <a:lnTo>
                        <a:pt x="121454" y="0"/>
                      </a:lnTo>
                      <a:lnTo>
                        <a:pt x="51690" y="40203"/>
                      </a:lnTo>
                      <a:lnTo>
                        <a:pt x="0" y="10304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8" name="Forma Livre: Forma 4487">
                  <a:extLst>
                    <a:ext uri="{FF2B5EF4-FFF2-40B4-BE49-F238E27FC236}">
                      <a16:creationId xmlns:a16="http://schemas.microsoft.com/office/drawing/2014/main" id="{07A2006C-C7BE-A73C-F916-A57E4F8FFC71}"/>
                    </a:ext>
                  </a:extLst>
                </p:cNvPr>
                <p:cNvSpPr/>
                <p:nvPr/>
              </p:nvSpPr>
              <p:spPr>
                <a:xfrm>
                  <a:off x="8964191" y="6861266"/>
                  <a:ext cx="662844" cy="370105"/>
                </a:xfrm>
                <a:custGeom>
                  <a:avLst/>
                  <a:gdLst>
                    <a:gd name="connsiteX0" fmla="*/ 193245 w 662844"/>
                    <a:gd name="connsiteY0" fmla="*/ 122467 h 370105"/>
                    <a:gd name="connsiteX1" fmla="*/ 662845 w 662844"/>
                    <a:gd name="connsiteY1" fmla="*/ 0 h 370105"/>
                    <a:gd name="connsiteX2" fmla="*/ 188009 w 662844"/>
                    <a:gd name="connsiteY2" fmla="*/ 113177 h 370105"/>
                    <a:gd name="connsiteX3" fmla="*/ 0 w 662844"/>
                    <a:gd name="connsiteY3" fmla="*/ 370105 h 370105"/>
                    <a:gd name="connsiteX4" fmla="*/ 193245 w 662844"/>
                    <a:gd name="connsiteY4" fmla="*/ 122467 h 370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844" h="370105">
                      <a:moveTo>
                        <a:pt x="193245" y="122467"/>
                      </a:moveTo>
                      <a:cubicBezTo>
                        <a:pt x="376693" y="11149"/>
                        <a:pt x="6628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279"/>
                        <a:pt x="0" y="274327"/>
                        <a:pt x="0" y="370105"/>
                      </a:cubicBezTo>
                      <a:cubicBezTo>
                        <a:pt x="0" y="370105"/>
                        <a:pt x="6588" y="235982"/>
                        <a:pt x="193245" y="12246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89" name="Forma Livre: Forma 4488">
                  <a:extLst>
                    <a:ext uri="{FF2B5EF4-FFF2-40B4-BE49-F238E27FC236}">
                      <a16:creationId xmlns:a16="http://schemas.microsoft.com/office/drawing/2014/main" id="{675F1A14-CD0E-5CD8-AF6D-F3740172509B}"/>
                    </a:ext>
                  </a:extLst>
                </p:cNvPr>
                <p:cNvSpPr/>
                <p:nvPr/>
              </p:nvSpPr>
              <p:spPr>
                <a:xfrm>
                  <a:off x="9573488" y="7186945"/>
                  <a:ext cx="746505" cy="444424"/>
                </a:xfrm>
                <a:custGeom>
                  <a:avLst/>
                  <a:gdLst>
                    <a:gd name="connsiteX0" fmla="*/ 0 w 746505"/>
                    <a:gd name="connsiteY0" fmla="*/ 443248 h 444424"/>
                    <a:gd name="connsiteX1" fmla="*/ 543587 w 746505"/>
                    <a:gd name="connsiteY1" fmla="*/ 327199 h 444424"/>
                    <a:gd name="connsiteX2" fmla="*/ 742237 w 746505"/>
                    <a:gd name="connsiteY2" fmla="*/ 0 h 444424"/>
                    <a:gd name="connsiteX3" fmla="*/ 531762 w 746505"/>
                    <a:gd name="connsiteY3" fmla="*/ 320105 h 444424"/>
                    <a:gd name="connsiteX4" fmla="*/ 0 w 746505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505" h="444424">
                      <a:moveTo>
                        <a:pt x="0" y="443248"/>
                      </a:moveTo>
                      <a:cubicBezTo>
                        <a:pt x="194765" y="451863"/>
                        <a:pt x="394599" y="413180"/>
                        <a:pt x="543587" y="327199"/>
                      </a:cubicBezTo>
                      <a:cubicBezTo>
                        <a:pt x="698487" y="237840"/>
                        <a:pt x="764704" y="116555"/>
                        <a:pt x="742237" y="0"/>
                      </a:cubicBezTo>
                      <a:cubicBezTo>
                        <a:pt x="742237" y="0"/>
                        <a:pt x="771123" y="190036"/>
                        <a:pt x="531762" y="320105"/>
                      </a:cubicBezTo>
                      <a:cubicBezTo>
                        <a:pt x="292402" y="45017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0" name="Forma Livre: Forma 4489">
                  <a:extLst>
                    <a:ext uri="{FF2B5EF4-FFF2-40B4-BE49-F238E27FC236}">
                      <a16:creationId xmlns:a16="http://schemas.microsoft.com/office/drawing/2014/main" id="{47EC2FB9-8B4D-01C8-3482-ACA236350C21}"/>
                    </a:ext>
                  </a:extLst>
                </p:cNvPr>
                <p:cNvSpPr/>
                <p:nvPr/>
              </p:nvSpPr>
              <p:spPr>
                <a:xfrm>
                  <a:off x="9033279" y="6762490"/>
                  <a:ext cx="1385149" cy="799417"/>
                </a:xfrm>
                <a:custGeom>
                  <a:avLst/>
                  <a:gdLst>
                    <a:gd name="connsiteX0" fmla="*/ 1348494 w 1385149"/>
                    <a:gd name="connsiteY0" fmla="*/ 270400 h 799417"/>
                    <a:gd name="connsiteX1" fmla="*/ 1182951 w 1385149"/>
                    <a:gd name="connsiteY1" fmla="*/ 117189 h 799417"/>
                    <a:gd name="connsiteX2" fmla="*/ 203212 w 1385149"/>
                    <a:gd name="connsiteY2" fmla="*/ 117189 h 799417"/>
                    <a:gd name="connsiteX3" fmla="*/ 37669 w 1385149"/>
                    <a:gd name="connsiteY3" fmla="*/ 270400 h 799417"/>
                    <a:gd name="connsiteX4" fmla="*/ 0 w 1385149"/>
                    <a:gd name="connsiteY4" fmla="*/ 270400 h 799417"/>
                    <a:gd name="connsiteX5" fmla="*/ 0 w 1385149"/>
                    <a:gd name="connsiteY5" fmla="*/ 411955 h 799417"/>
                    <a:gd name="connsiteX6" fmla="*/ 0 w 1385149"/>
                    <a:gd name="connsiteY6" fmla="*/ 411955 h 799417"/>
                    <a:gd name="connsiteX7" fmla="*/ 202705 w 1385149"/>
                    <a:gd name="connsiteY7" fmla="*/ 682228 h 799417"/>
                    <a:gd name="connsiteX8" fmla="*/ 1182445 w 1385149"/>
                    <a:gd name="connsiteY8" fmla="*/ 682228 h 799417"/>
                    <a:gd name="connsiteX9" fmla="*/ 1385149 w 1385149"/>
                    <a:gd name="connsiteY9" fmla="*/ 411955 h 799417"/>
                    <a:gd name="connsiteX10" fmla="*/ 1385149 w 1385149"/>
                    <a:gd name="connsiteY10" fmla="*/ 411955 h 799417"/>
                    <a:gd name="connsiteX11" fmla="*/ 1385149 w 1385149"/>
                    <a:gd name="connsiteY11" fmla="*/ 270400 h 799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417">
                      <a:moveTo>
                        <a:pt x="1348494" y="270400"/>
                      </a:moveTo>
                      <a:cubicBezTo>
                        <a:pt x="1307243" y="206075"/>
                        <a:pt x="1250266" y="153338"/>
                        <a:pt x="1182951" y="117189"/>
                      </a:cubicBezTo>
                      <a:cubicBezTo>
                        <a:pt x="912678" y="-39063"/>
                        <a:pt x="473485" y="-39063"/>
                        <a:pt x="203212" y="117189"/>
                      </a:cubicBezTo>
                      <a:cubicBezTo>
                        <a:pt x="135893" y="153338"/>
                        <a:pt x="78915" y="206075"/>
                        <a:pt x="37669" y="270400"/>
                      </a:cubicBezTo>
                      <a:lnTo>
                        <a:pt x="0" y="270400"/>
                      </a:lnTo>
                      <a:lnTo>
                        <a:pt x="0" y="411955"/>
                      </a:lnTo>
                      <a:lnTo>
                        <a:pt x="0" y="411955"/>
                      </a:lnTo>
                      <a:cubicBezTo>
                        <a:pt x="5068" y="510436"/>
                        <a:pt x="72467" y="607903"/>
                        <a:pt x="202705" y="682228"/>
                      </a:cubicBezTo>
                      <a:cubicBezTo>
                        <a:pt x="472978" y="838480"/>
                        <a:pt x="912171" y="838480"/>
                        <a:pt x="1182445" y="682228"/>
                      </a:cubicBezTo>
                      <a:cubicBezTo>
                        <a:pt x="1312513" y="607059"/>
                        <a:pt x="1380420" y="509592"/>
                        <a:pt x="1385149" y="411955"/>
                      </a:cubicBezTo>
                      <a:lnTo>
                        <a:pt x="1385149" y="411955"/>
                      </a:lnTo>
                      <a:lnTo>
                        <a:pt x="1385149" y="27040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1" name="Forma Livre: Forma 4490">
                  <a:extLst>
                    <a:ext uri="{FF2B5EF4-FFF2-40B4-BE49-F238E27FC236}">
                      <a16:creationId xmlns:a16="http://schemas.microsoft.com/office/drawing/2014/main" id="{85DF30D8-8502-06B1-5194-2B6D7C41ECBF}"/>
                    </a:ext>
                  </a:extLst>
                </p:cNvPr>
                <p:cNvSpPr/>
                <p:nvPr/>
              </p:nvSpPr>
              <p:spPr>
                <a:xfrm>
                  <a:off x="9033279" y="6762490"/>
                  <a:ext cx="1385149" cy="799417"/>
                </a:xfrm>
                <a:custGeom>
                  <a:avLst/>
                  <a:gdLst>
                    <a:gd name="connsiteX0" fmla="*/ 1348494 w 1385149"/>
                    <a:gd name="connsiteY0" fmla="*/ 270400 h 799417"/>
                    <a:gd name="connsiteX1" fmla="*/ 1182951 w 1385149"/>
                    <a:gd name="connsiteY1" fmla="*/ 117189 h 799417"/>
                    <a:gd name="connsiteX2" fmla="*/ 203212 w 1385149"/>
                    <a:gd name="connsiteY2" fmla="*/ 117189 h 799417"/>
                    <a:gd name="connsiteX3" fmla="*/ 37669 w 1385149"/>
                    <a:gd name="connsiteY3" fmla="*/ 270400 h 799417"/>
                    <a:gd name="connsiteX4" fmla="*/ 0 w 1385149"/>
                    <a:gd name="connsiteY4" fmla="*/ 270400 h 799417"/>
                    <a:gd name="connsiteX5" fmla="*/ 0 w 1385149"/>
                    <a:gd name="connsiteY5" fmla="*/ 411955 h 799417"/>
                    <a:gd name="connsiteX6" fmla="*/ 0 w 1385149"/>
                    <a:gd name="connsiteY6" fmla="*/ 411955 h 799417"/>
                    <a:gd name="connsiteX7" fmla="*/ 202705 w 1385149"/>
                    <a:gd name="connsiteY7" fmla="*/ 682228 h 799417"/>
                    <a:gd name="connsiteX8" fmla="*/ 1182445 w 1385149"/>
                    <a:gd name="connsiteY8" fmla="*/ 682228 h 799417"/>
                    <a:gd name="connsiteX9" fmla="*/ 1385149 w 1385149"/>
                    <a:gd name="connsiteY9" fmla="*/ 411955 h 799417"/>
                    <a:gd name="connsiteX10" fmla="*/ 1385149 w 1385149"/>
                    <a:gd name="connsiteY10" fmla="*/ 411955 h 799417"/>
                    <a:gd name="connsiteX11" fmla="*/ 1385149 w 1385149"/>
                    <a:gd name="connsiteY11" fmla="*/ 270400 h 799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417">
                      <a:moveTo>
                        <a:pt x="1348494" y="270400"/>
                      </a:moveTo>
                      <a:cubicBezTo>
                        <a:pt x="1307243" y="206075"/>
                        <a:pt x="1250266" y="153338"/>
                        <a:pt x="1182951" y="117189"/>
                      </a:cubicBezTo>
                      <a:cubicBezTo>
                        <a:pt x="912678" y="-39063"/>
                        <a:pt x="473485" y="-39063"/>
                        <a:pt x="203212" y="117189"/>
                      </a:cubicBezTo>
                      <a:cubicBezTo>
                        <a:pt x="135893" y="153338"/>
                        <a:pt x="78915" y="206075"/>
                        <a:pt x="37669" y="270400"/>
                      </a:cubicBezTo>
                      <a:lnTo>
                        <a:pt x="0" y="270400"/>
                      </a:lnTo>
                      <a:lnTo>
                        <a:pt x="0" y="411955"/>
                      </a:lnTo>
                      <a:lnTo>
                        <a:pt x="0" y="411955"/>
                      </a:lnTo>
                      <a:cubicBezTo>
                        <a:pt x="5068" y="510436"/>
                        <a:pt x="72467" y="607903"/>
                        <a:pt x="202705" y="682228"/>
                      </a:cubicBezTo>
                      <a:cubicBezTo>
                        <a:pt x="472978" y="838480"/>
                        <a:pt x="912171" y="838480"/>
                        <a:pt x="1182445" y="682228"/>
                      </a:cubicBezTo>
                      <a:cubicBezTo>
                        <a:pt x="1312513" y="607059"/>
                        <a:pt x="1380420" y="509592"/>
                        <a:pt x="1385149" y="411955"/>
                      </a:cubicBezTo>
                      <a:lnTo>
                        <a:pt x="1385149" y="411955"/>
                      </a:lnTo>
                      <a:lnTo>
                        <a:pt x="1385149" y="270400"/>
                      </a:ln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2" name="Forma Livre: Forma 4491">
                  <a:extLst>
                    <a:ext uri="{FF2B5EF4-FFF2-40B4-BE49-F238E27FC236}">
                      <a16:creationId xmlns:a16="http://schemas.microsoft.com/office/drawing/2014/main" id="{74F1D1B1-E218-A169-E911-3BB77B704973}"/>
                    </a:ext>
                  </a:extLst>
                </p:cNvPr>
                <p:cNvSpPr/>
                <p:nvPr/>
              </p:nvSpPr>
              <p:spPr>
                <a:xfrm>
                  <a:off x="9033279" y="6762617"/>
                  <a:ext cx="692912" cy="799332"/>
                </a:xfrm>
                <a:custGeom>
                  <a:avLst/>
                  <a:gdLst>
                    <a:gd name="connsiteX0" fmla="*/ 692912 w 692912"/>
                    <a:gd name="connsiteY0" fmla="*/ 0 h 799332"/>
                    <a:gd name="connsiteX1" fmla="*/ 203043 w 692912"/>
                    <a:gd name="connsiteY1" fmla="*/ 117062 h 799332"/>
                    <a:gd name="connsiteX2" fmla="*/ 37500 w 692912"/>
                    <a:gd name="connsiteY2" fmla="*/ 270273 h 799332"/>
                    <a:gd name="connsiteX3" fmla="*/ 0 w 692912"/>
                    <a:gd name="connsiteY3" fmla="*/ 270273 h 799332"/>
                    <a:gd name="connsiteX4" fmla="*/ 0 w 692912"/>
                    <a:gd name="connsiteY4" fmla="*/ 411829 h 799332"/>
                    <a:gd name="connsiteX5" fmla="*/ 0 w 692912"/>
                    <a:gd name="connsiteY5" fmla="*/ 411829 h 799332"/>
                    <a:gd name="connsiteX6" fmla="*/ 202705 w 692912"/>
                    <a:gd name="connsiteY6" fmla="*/ 682102 h 799332"/>
                    <a:gd name="connsiteX7" fmla="*/ 692575 w 692912"/>
                    <a:gd name="connsiteY7" fmla="*/ 799333 h 799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2912" h="799332">
                      <a:moveTo>
                        <a:pt x="692912" y="0"/>
                      </a:moveTo>
                      <a:cubicBezTo>
                        <a:pt x="515546" y="0"/>
                        <a:pt x="338179" y="39021"/>
                        <a:pt x="203043" y="117062"/>
                      </a:cubicBezTo>
                      <a:cubicBezTo>
                        <a:pt x="135724" y="153211"/>
                        <a:pt x="78746" y="205948"/>
                        <a:pt x="37500" y="270273"/>
                      </a:cubicBezTo>
                      <a:lnTo>
                        <a:pt x="0" y="270273"/>
                      </a:lnTo>
                      <a:lnTo>
                        <a:pt x="0" y="411829"/>
                      </a:lnTo>
                      <a:lnTo>
                        <a:pt x="0" y="411829"/>
                      </a:lnTo>
                      <a:cubicBezTo>
                        <a:pt x="5068" y="510309"/>
                        <a:pt x="72467" y="607776"/>
                        <a:pt x="202705" y="682102"/>
                      </a:cubicBezTo>
                      <a:cubicBezTo>
                        <a:pt x="337841" y="760311"/>
                        <a:pt x="515377" y="799333"/>
                        <a:pt x="692575" y="799333"/>
                      </a:cubicBezTo>
                      <a:close/>
                    </a:path>
                  </a:pathLst>
                </a:custGeom>
                <a:solidFill>
                  <a:schemeClr val="tx1">
                    <a:alpha val="13000"/>
                  </a:scheme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3" name="Forma Livre: Forma 4492">
                  <a:extLst>
                    <a:ext uri="{FF2B5EF4-FFF2-40B4-BE49-F238E27FC236}">
                      <a16:creationId xmlns:a16="http://schemas.microsoft.com/office/drawing/2014/main" id="{DAD8221F-677A-3A3F-8D21-4ECEC1DE90FB}"/>
                    </a:ext>
                  </a:extLst>
                </p:cNvPr>
                <p:cNvSpPr/>
                <p:nvPr/>
              </p:nvSpPr>
              <p:spPr>
                <a:xfrm>
                  <a:off x="9033279" y="6827482"/>
                  <a:ext cx="314361" cy="669432"/>
                </a:xfrm>
                <a:custGeom>
                  <a:avLst/>
                  <a:gdLst>
                    <a:gd name="connsiteX0" fmla="*/ 314361 w 314361"/>
                    <a:gd name="connsiteY0" fmla="*/ 0 h 669432"/>
                    <a:gd name="connsiteX1" fmla="*/ 202874 w 314361"/>
                    <a:gd name="connsiteY1" fmla="*/ 52196 h 669432"/>
                    <a:gd name="connsiteX2" fmla="*/ 37331 w 314361"/>
                    <a:gd name="connsiteY2" fmla="*/ 205408 h 669432"/>
                    <a:gd name="connsiteX3" fmla="*/ 0 w 314361"/>
                    <a:gd name="connsiteY3" fmla="*/ 205408 h 669432"/>
                    <a:gd name="connsiteX4" fmla="*/ 0 w 314361"/>
                    <a:gd name="connsiteY4" fmla="*/ 346963 h 669432"/>
                    <a:gd name="connsiteX5" fmla="*/ 0 w 314361"/>
                    <a:gd name="connsiteY5" fmla="*/ 346963 h 669432"/>
                    <a:gd name="connsiteX6" fmla="*/ 202705 w 314361"/>
                    <a:gd name="connsiteY6" fmla="*/ 617236 h 669432"/>
                    <a:gd name="connsiteX7" fmla="*/ 314192 w 314361"/>
                    <a:gd name="connsiteY7" fmla="*/ 669433 h 66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361" h="669432">
                      <a:moveTo>
                        <a:pt x="314361" y="0"/>
                      </a:moveTo>
                      <a:cubicBezTo>
                        <a:pt x="275861" y="14392"/>
                        <a:pt x="238578" y="31842"/>
                        <a:pt x="202874" y="52196"/>
                      </a:cubicBezTo>
                      <a:cubicBezTo>
                        <a:pt x="135555" y="88346"/>
                        <a:pt x="78577" y="141082"/>
                        <a:pt x="37331" y="205408"/>
                      </a:cubicBezTo>
                      <a:lnTo>
                        <a:pt x="0" y="205408"/>
                      </a:lnTo>
                      <a:lnTo>
                        <a:pt x="0" y="346963"/>
                      </a:lnTo>
                      <a:lnTo>
                        <a:pt x="0" y="346963"/>
                      </a:lnTo>
                      <a:cubicBezTo>
                        <a:pt x="5068" y="445444"/>
                        <a:pt x="72467" y="542911"/>
                        <a:pt x="202705" y="617236"/>
                      </a:cubicBezTo>
                      <a:cubicBezTo>
                        <a:pt x="238410" y="637591"/>
                        <a:pt x="275692" y="655057"/>
                        <a:pt x="314192" y="669433"/>
                      </a:cubicBezTo>
                      <a:close/>
                    </a:path>
                  </a:pathLst>
                </a:custGeom>
                <a:solidFill>
                  <a:srgbClr val="000000">
                    <a:alpha val="1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4" name="Forma Livre: Forma 4493">
                  <a:extLst>
                    <a:ext uri="{FF2B5EF4-FFF2-40B4-BE49-F238E27FC236}">
                      <a16:creationId xmlns:a16="http://schemas.microsoft.com/office/drawing/2014/main" id="{03388967-FA60-E00B-724F-76981218C41F}"/>
                    </a:ext>
                  </a:extLst>
                </p:cNvPr>
                <p:cNvSpPr/>
                <p:nvPr/>
              </p:nvSpPr>
              <p:spPr>
                <a:xfrm>
                  <a:off x="10104574" y="6827482"/>
                  <a:ext cx="314530" cy="669432"/>
                </a:xfrm>
                <a:custGeom>
                  <a:avLst/>
                  <a:gdLst>
                    <a:gd name="connsiteX0" fmla="*/ 0 w 314530"/>
                    <a:gd name="connsiteY0" fmla="*/ 0 h 669432"/>
                    <a:gd name="connsiteX1" fmla="*/ 111657 w 314530"/>
                    <a:gd name="connsiteY1" fmla="*/ 52196 h 669432"/>
                    <a:gd name="connsiteX2" fmla="*/ 277199 w 314530"/>
                    <a:gd name="connsiteY2" fmla="*/ 205408 h 669432"/>
                    <a:gd name="connsiteX3" fmla="*/ 314530 w 314530"/>
                    <a:gd name="connsiteY3" fmla="*/ 205408 h 669432"/>
                    <a:gd name="connsiteX4" fmla="*/ 314530 w 314530"/>
                    <a:gd name="connsiteY4" fmla="*/ 346963 h 669432"/>
                    <a:gd name="connsiteX5" fmla="*/ 314530 w 314530"/>
                    <a:gd name="connsiteY5" fmla="*/ 346963 h 669432"/>
                    <a:gd name="connsiteX6" fmla="*/ 111826 w 314530"/>
                    <a:gd name="connsiteY6" fmla="*/ 617236 h 669432"/>
                    <a:gd name="connsiteX7" fmla="*/ 169 w 314530"/>
                    <a:gd name="connsiteY7" fmla="*/ 669433 h 66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69432">
                      <a:moveTo>
                        <a:pt x="0" y="0"/>
                      </a:moveTo>
                      <a:cubicBezTo>
                        <a:pt x="38565" y="14341"/>
                        <a:pt x="75913" y="31808"/>
                        <a:pt x="111657" y="52196"/>
                      </a:cubicBezTo>
                      <a:cubicBezTo>
                        <a:pt x="178971" y="88346"/>
                        <a:pt x="235948" y="141082"/>
                        <a:pt x="277199" y="205408"/>
                      </a:cubicBezTo>
                      <a:lnTo>
                        <a:pt x="314530" y="205408"/>
                      </a:lnTo>
                      <a:lnTo>
                        <a:pt x="314530" y="346963"/>
                      </a:lnTo>
                      <a:lnTo>
                        <a:pt x="314530" y="346963"/>
                      </a:lnTo>
                      <a:cubicBezTo>
                        <a:pt x="309632" y="445444"/>
                        <a:pt x="241726" y="542911"/>
                        <a:pt x="111826" y="617236"/>
                      </a:cubicBezTo>
                      <a:cubicBezTo>
                        <a:pt x="76116" y="637692"/>
                        <a:pt x="38767" y="655159"/>
                        <a:pt x="169" y="669433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5" name="Forma Livre: Forma 4494">
                  <a:extLst>
                    <a:ext uri="{FF2B5EF4-FFF2-40B4-BE49-F238E27FC236}">
                      <a16:creationId xmlns:a16="http://schemas.microsoft.com/office/drawing/2014/main" id="{24EE2DAF-3F6F-991A-D139-7099C775078A}"/>
                    </a:ext>
                  </a:extLst>
                </p:cNvPr>
                <p:cNvSpPr/>
                <p:nvPr/>
              </p:nvSpPr>
              <p:spPr>
                <a:xfrm>
                  <a:off x="9033786" y="6632759"/>
                  <a:ext cx="1385275" cy="800261"/>
                </a:xfrm>
                <a:custGeom>
                  <a:avLst/>
                  <a:gdLst>
                    <a:gd name="connsiteX0" fmla="*/ 1182445 w 1385275"/>
                    <a:gd name="connsiteY0" fmla="*/ 117189 h 800261"/>
                    <a:gd name="connsiteX1" fmla="*/ 202705 w 1385275"/>
                    <a:gd name="connsiteY1" fmla="*/ 117189 h 800261"/>
                    <a:gd name="connsiteX2" fmla="*/ 202705 w 1385275"/>
                    <a:gd name="connsiteY2" fmla="*/ 683073 h 800261"/>
                    <a:gd name="connsiteX3" fmla="*/ 1182445 w 1385275"/>
                    <a:gd name="connsiteY3" fmla="*/ 683073 h 800261"/>
                    <a:gd name="connsiteX4" fmla="*/ 1182445 w 1385275"/>
                    <a:gd name="connsiteY4" fmla="*/ 117189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261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821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452718" y="526821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6" name="Forma Livre: Forma 4495">
                  <a:extLst>
                    <a:ext uri="{FF2B5EF4-FFF2-40B4-BE49-F238E27FC236}">
                      <a16:creationId xmlns:a16="http://schemas.microsoft.com/office/drawing/2014/main" id="{77261C70-3346-6AC9-D641-BC64FA3E7F57}"/>
                    </a:ext>
                  </a:extLst>
                </p:cNvPr>
                <p:cNvSpPr/>
                <p:nvPr/>
              </p:nvSpPr>
              <p:spPr>
                <a:xfrm>
                  <a:off x="9033786" y="6632759"/>
                  <a:ext cx="1385275" cy="800261"/>
                </a:xfrm>
                <a:custGeom>
                  <a:avLst/>
                  <a:gdLst>
                    <a:gd name="connsiteX0" fmla="*/ 1182445 w 1385275"/>
                    <a:gd name="connsiteY0" fmla="*/ 117189 h 800261"/>
                    <a:gd name="connsiteX1" fmla="*/ 202705 w 1385275"/>
                    <a:gd name="connsiteY1" fmla="*/ 117189 h 800261"/>
                    <a:gd name="connsiteX2" fmla="*/ 202705 w 1385275"/>
                    <a:gd name="connsiteY2" fmla="*/ 683073 h 800261"/>
                    <a:gd name="connsiteX3" fmla="*/ 1182445 w 1385275"/>
                    <a:gd name="connsiteY3" fmla="*/ 683073 h 800261"/>
                    <a:gd name="connsiteX4" fmla="*/ 1182445 w 1385275"/>
                    <a:gd name="connsiteY4" fmla="*/ 117189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261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821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452718" y="526821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7" name="Forma Livre: Forma 4496">
                  <a:extLst>
                    <a:ext uri="{FF2B5EF4-FFF2-40B4-BE49-F238E27FC236}">
                      <a16:creationId xmlns:a16="http://schemas.microsoft.com/office/drawing/2014/main" id="{58F8B433-D645-F38E-4EF4-00B5F104AD74}"/>
                    </a:ext>
                  </a:extLst>
                </p:cNvPr>
                <p:cNvSpPr/>
                <p:nvPr/>
              </p:nvSpPr>
              <p:spPr>
                <a:xfrm>
                  <a:off x="9266390" y="6785928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802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6962 h 493923"/>
                    <a:gd name="connsiteX4" fmla="*/ 140711 w 919435"/>
                    <a:gd name="connsiteY4" fmla="*/ 426356 h 493923"/>
                    <a:gd name="connsiteX5" fmla="*/ 459802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6962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250" y="23649"/>
                        <a:pt x="579905" y="0"/>
                        <a:pt x="459802" y="0"/>
                      </a:cubicBezTo>
                      <a:cubicBezTo>
                        <a:pt x="339699" y="0"/>
                        <a:pt x="226354" y="24156"/>
                        <a:pt x="140711" y="67568"/>
                      </a:cubicBezTo>
                      <a:cubicBezTo>
                        <a:pt x="50001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902"/>
                        <a:pt x="140711" y="426356"/>
                      </a:cubicBezTo>
                      <a:cubicBezTo>
                        <a:pt x="226354" y="470275"/>
                        <a:pt x="339699" y="493924"/>
                        <a:pt x="459802" y="493924"/>
                      </a:cubicBezTo>
                      <a:cubicBezTo>
                        <a:pt x="579905" y="493924"/>
                        <a:pt x="693250" y="469599"/>
                        <a:pt x="778893" y="426356"/>
                      </a:cubicBezTo>
                      <a:cubicBezTo>
                        <a:pt x="869603" y="379902"/>
                        <a:pt x="919435" y="316219"/>
                        <a:pt x="919435" y="246962"/>
                      </a:cubicBezTo>
                      <a:cubicBezTo>
                        <a:pt x="919435" y="177704"/>
                        <a:pt x="869603" y="114021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8" name="Forma Livre: Forma 4497">
                  <a:extLst>
                    <a:ext uri="{FF2B5EF4-FFF2-40B4-BE49-F238E27FC236}">
                      <a16:creationId xmlns:a16="http://schemas.microsoft.com/office/drawing/2014/main" id="{B36DD58F-2FF2-061F-096D-C9E322AC3429}"/>
                    </a:ext>
                  </a:extLst>
                </p:cNvPr>
                <p:cNvSpPr/>
                <p:nvPr/>
              </p:nvSpPr>
              <p:spPr>
                <a:xfrm>
                  <a:off x="9266390" y="6785928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802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6962 h 493923"/>
                    <a:gd name="connsiteX4" fmla="*/ 140711 w 919435"/>
                    <a:gd name="connsiteY4" fmla="*/ 426356 h 493923"/>
                    <a:gd name="connsiteX5" fmla="*/ 459802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6962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250" y="23649"/>
                        <a:pt x="579905" y="0"/>
                        <a:pt x="459802" y="0"/>
                      </a:cubicBezTo>
                      <a:cubicBezTo>
                        <a:pt x="339699" y="0"/>
                        <a:pt x="226354" y="24156"/>
                        <a:pt x="140711" y="67568"/>
                      </a:cubicBezTo>
                      <a:cubicBezTo>
                        <a:pt x="50001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902"/>
                        <a:pt x="140711" y="426356"/>
                      </a:cubicBezTo>
                      <a:cubicBezTo>
                        <a:pt x="226354" y="470275"/>
                        <a:pt x="339699" y="493924"/>
                        <a:pt x="459802" y="493924"/>
                      </a:cubicBezTo>
                      <a:cubicBezTo>
                        <a:pt x="579905" y="493924"/>
                        <a:pt x="693250" y="469599"/>
                        <a:pt x="778893" y="426356"/>
                      </a:cubicBezTo>
                      <a:cubicBezTo>
                        <a:pt x="869603" y="379902"/>
                        <a:pt x="919435" y="316219"/>
                        <a:pt x="919435" y="246962"/>
                      </a:cubicBezTo>
                      <a:cubicBezTo>
                        <a:pt x="919435" y="177704"/>
                        <a:pt x="869603" y="114021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499" name="Forma Livre: Forma 4498">
                  <a:extLst>
                    <a:ext uri="{FF2B5EF4-FFF2-40B4-BE49-F238E27FC236}">
                      <a16:creationId xmlns:a16="http://schemas.microsoft.com/office/drawing/2014/main" id="{4A40266D-1D04-F748-03E5-245ED0A84973}"/>
                    </a:ext>
                  </a:extLst>
                </p:cNvPr>
                <p:cNvSpPr/>
                <p:nvPr/>
              </p:nvSpPr>
              <p:spPr>
                <a:xfrm>
                  <a:off x="9063347" y="6662954"/>
                  <a:ext cx="1325689" cy="739872"/>
                </a:xfrm>
                <a:custGeom>
                  <a:avLst/>
                  <a:gdLst>
                    <a:gd name="connsiteX0" fmla="*/ 1137850 w 1325689"/>
                    <a:gd name="connsiteY0" fmla="*/ 113177 h 739872"/>
                    <a:gd name="connsiteX1" fmla="*/ 662845 w 1325689"/>
                    <a:gd name="connsiteY1" fmla="*/ 0 h 739872"/>
                    <a:gd name="connsiteX2" fmla="*/ 188009 w 1325689"/>
                    <a:gd name="connsiteY2" fmla="*/ 113177 h 739872"/>
                    <a:gd name="connsiteX3" fmla="*/ 0 w 1325689"/>
                    <a:gd name="connsiteY3" fmla="*/ 369936 h 739872"/>
                    <a:gd name="connsiteX4" fmla="*/ 188009 w 1325689"/>
                    <a:gd name="connsiteY4" fmla="*/ 626864 h 739872"/>
                    <a:gd name="connsiteX5" fmla="*/ 662845 w 1325689"/>
                    <a:gd name="connsiteY5" fmla="*/ 739872 h 739872"/>
                    <a:gd name="connsiteX6" fmla="*/ 1137850 w 1325689"/>
                    <a:gd name="connsiteY6" fmla="*/ 626864 h 739872"/>
                    <a:gd name="connsiteX7" fmla="*/ 1325689 w 1325689"/>
                    <a:gd name="connsiteY7" fmla="*/ 369936 h 739872"/>
                    <a:gd name="connsiteX8" fmla="*/ 1137850 w 1325689"/>
                    <a:gd name="connsiteY8" fmla="*/ 113177 h 739872"/>
                    <a:gd name="connsiteX9" fmla="*/ 981936 w 1325689"/>
                    <a:gd name="connsiteY9" fmla="*/ 549837 h 739872"/>
                    <a:gd name="connsiteX10" fmla="*/ 662845 w 1325689"/>
                    <a:gd name="connsiteY10" fmla="*/ 617405 h 739872"/>
                    <a:gd name="connsiteX11" fmla="*/ 343754 w 1325689"/>
                    <a:gd name="connsiteY11" fmla="*/ 549837 h 739872"/>
                    <a:gd name="connsiteX12" fmla="*/ 203043 w 1325689"/>
                    <a:gd name="connsiteY12" fmla="*/ 370443 h 739872"/>
                    <a:gd name="connsiteX13" fmla="*/ 343754 w 1325689"/>
                    <a:gd name="connsiteY13" fmla="*/ 191049 h 739872"/>
                    <a:gd name="connsiteX14" fmla="*/ 662845 w 1325689"/>
                    <a:gd name="connsiteY14" fmla="*/ 123481 h 739872"/>
                    <a:gd name="connsiteX15" fmla="*/ 981936 w 1325689"/>
                    <a:gd name="connsiteY15" fmla="*/ 191049 h 739872"/>
                    <a:gd name="connsiteX16" fmla="*/ 1122478 w 1325689"/>
                    <a:gd name="connsiteY16" fmla="*/ 370443 h 739872"/>
                    <a:gd name="connsiteX17" fmla="*/ 981936 w 1325689"/>
                    <a:gd name="connsiteY17" fmla="*/ 549837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7850" y="113177"/>
                      </a:moveTo>
                      <a:cubicBezTo>
                        <a:pt x="1011497" y="40203"/>
                        <a:pt x="8427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110"/>
                        <a:pt x="0" y="274327"/>
                        <a:pt x="0" y="369936"/>
                      </a:cubicBezTo>
                      <a:cubicBezTo>
                        <a:pt x="0" y="465545"/>
                        <a:pt x="66724" y="556762"/>
                        <a:pt x="188009" y="626864"/>
                      </a:cubicBezTo>
                      <a:cubicBezTo>
                        <a:pt x="314361" y="699669"/>
                        <a:pt x="482944" y="739872"/>
                        <a:pt x="662845" y="739872"/>
                      </a:cubicBezTo>
                      <a:cubicBezTo>
                        <a:pt x="842745" y="739872"/>
                        <a:pt x="1011497" y="699669"/>
                        <a:pt x="1137850" y="626864"/>
                      </a:cubicBezTo>
                      <a:cubicBezTo>
                        <a:pt x="1258797" y="556762"/>
                        <a:pt x="1325689" y="465545"/>
                        <a:pt x="1325689" y="369936"/>
                      </a:cubicBezTo>
                      <a:cubicBezTo>
                        <a:pt x="1325689" y="274327"/>
                        <a:pt x="1258797" y="183110"/>
                        <a:pt x="1137850" y="113177"/>
                      </a:cubicBezTo>
                      <a:close/>
                      <a:moveTo>
                        <a:pt x="981936" y="549837"/>
                      </a:moveTo>
                      <a:cubicBezTo>
                        <a:pt x="896293" y="593756"/>
                        <a:pt x="782947" y="617405"/>
                        <a:pt x="662845" y="617405"/>
                      </a:cubicBezTo>
                      <a:cubicBezTo>
                        <a:pt x="542742" y="617405"/>
                        <a:pt x="429396" y="593080"/>
                        <a:pt x="343754" y="549837"/>
                      </a:cubicBezTo>
                      <a:cubicBezTo>
                        <a:pt x="253043" y="503383"/>
                        <a:pt x="203043" y="439700"/>
                        <a:pt x="203043" y="370443"/>
                      </a:cubicBezTo>
                      <a:cubicBezTo>
                        <a:pt x="203043" y="301185"/>
                        <a:pt x="253719" y="237502"/>
                        <a:pt x="343754" y="191049"/>
                      </a:cubicBezTo>
                      <a:cubicBezTo>
                        <a:pt x="429396" y="147130"/>
                        <a:pt x="542742" y="123481"/>
                        <a:pt x="662845" y="123481"/>
                      </a:cubicBezTo>
                      <a:cubicBezTo>
                        <a:pt x="782947" y="123481"/>
                        <a:pt x="896293" y="147636"/>
                        <a:pt x="981936" y="191049"/>
                      </a:cubicBezTo>
                      <a:cubicBezTo>
                        <a:pt x="1072646" y="237502"/>
                        <a:pt x="1122478" y="301354"/>
                        <a:pt x="1122478" y="370443"/>
                      </a:cubicBezTo>
                      <a:cubicBezTo>
                        <a:pt x="1122478" y="439531"/>
                        <a:pt x="1072646" y="502877"/>
                        <a:pt x="981936" y="549837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0" name="Forma Livre: Forma 4499">
                  <a:extLst>
                    <a:ext uri="{FF2B5EF4-FFF2-40B4-BE49-F238E27FC236}">
                      <a16:creationId xmlns:a16="http://schemas.microsoft.com/office/drawing/2014/main" id="{FB733D5A-18E3-7C73-3634-EF9D6A1492D1}"/>
                    </a:ext>
                  </a:extLst>
                </p:cNvPr>
                <p:cNvSpPr/>
                <p:nvPr/>
              </p:nvSpPr>
              <p:spPr>
                <a:xfrm>
                  <a:off x="9063347" y="6662954"/>
                  <a:ext cx="1325689" cy="739872"/>
                </a:xfrm>
                <a:custGeom>
                  <a:avLst/>
                  <a:gdLst>
                    <a:gd name="connsiteX0" fmla="*/ 1137850 w 1325689"/>
                    <a:gd name="connsiteY0" fmla="*/ 113177 h 739872"/>
                    <a:gd name="connsiteX1" fmla="*/ 662845 w 1325689"/>
                    <a:gd name="connsiteY1" fmla="*/ 0 h 739872"/>
                    <a:gd name="connsiteX2" fmla="*/ 188009 w 1325689"/>
                    <a:gd name="connsiteY2" fmla="*/ 113177 h 739872"/>
                    <a:gd name="connsiteX3" fmla="*/ 0 w 1325689"/>
                    <a:gd name="connsiteY3" fmla="*/ 369936 h 739872"/>
                    <a:gd name="connsiteX4" fmla="*/ 188009 w 1325689"/>
                    <a:gd name="connsiteY4" fmla="*/ 626864 h 739872"/>
                    <a:gd name="connsiteX5" fmla="*/ 662845 w 1325689"/>
                    <a:gd name="connsiteY5" fmla="*/ 739872 h 739872"/>
                    <a:gd name="connsiteX6" fmla="*/ 1137850 w 1325689"/>
                    <a:gd name="connsiteY6" fmla="*/ 626864 h 739872"/>
                    <a:gd name="connsiteX7" fmla="*/ 1325689 w 1325689"/>
                    <a:gd name="connsiteY7" fmla="*/ 369936 h 739872"/>
                    <a:gd name="connsiteX8" fmla="*/ 1137850 w 1325689"/>
                    <a:gd name="connsiteY8" fmla="*/ 113177 h 739872"/>
                    <a:gd name="connsiteX9" fmla="*/ 981936 w 1325689"/>
                    <a:gd name="connsiteY9" fmla="*/ 549837 h 739872"/>
                    <a:gd name="connsiteX10" fmla="*/ 662845 w 1325689"/>
                    <a:gd name="connsiteY10" fmla="*/ 617405 h 739872"/>
                    <a:gd name="connsiteX11" fmla="*/ 343754 w 1325689"/>
                    <a:gd name="connsiteY11" fmla="*/ 549837 h 739872"/>
                    <a:gd name="connsiteX12" fmla="*/ 203043 w 1325689"/>
                    <a:gd name="connsiteY12" fmla="*/ 370443 h 739872"/>
                    <a:gd name="connsiteX13" fmla="*/ 343754 w 1325689"/>
                    <a:gd name="connsiteY13" fmla="*/ 191049 h 739872"/>
                    <a:gd name="connsiteX14" fmla="*/ 662845 w 1325689"/>
                    <a:gd name="connsiteY14" fmla="*/ 123481 h 739872"/>
                    <a:gd name="connsiteX15" fmla="*/ 981936 w 1325689"/>
                    <a:gd name="connsiteY15" fmla="*/ 191049 h 739872"/>
                    <a:gd name="connsiteX16" fmla="*/ 1122478 w 1325689"/>
                    <a:gd name="connsiteY16" fmla="*/ 370443 h 739872"/>
                    <a:gd name="connsiteX17" fmla="*/ 981936 w 1325689"/>
                    <a:gd name="connsiteY17" fmla="*/ 549837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7850" y="113177"/>
                      </a:moveTo>
                      <a:cubicBezTo>
                        <a:pt x="1011497" y="40203"/>
                        <a:pt x="8427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110"/>
                        <a:pt x="0" y="274327"/>
                        <a:pt x="0" y="369936"/>
                      </a:cubicBezTo>
                      <a:cubicBezTo>
                        <a:pt x="0" y="465545"/>
                        <a:pt x="66724" y="556762"/>
                        <a:pt x="188009" y="626864"/>
                      </a:cubicBezTo>
                      <a:cubicBezTo>
                        <a:pt x="314361" y="699669"/>
                        <a:pt x="482944" y="739872"/>
                        <a:pt x="662845" y="739872"/>
                      </a:cubicBezTo>
                      <a:cubicBezTo>
                        <a:pt x="842745" y="739872"/>
                        <a:pt x="1011497" y="699669"/>
                        <a:pt x="1137850" y="626864"/>
                      </a:cubicBezTo>
                      <a:cubicBezTo>
                        <a:pt x="1258797" y="556762"/>
                        <a:pt x="1325689" y="465545"/>
                        <a:pt x="1325689" y="369936"/>
                      </a:cubicBezTo>
                      <a:cubicBezTo>
                        <a:pt x="1325689" y="274327"/>
                        <a:pt x="1258797" y="183110"/>
                        <a:pt x="1137850" y="113177"/>
                      </a:cubicBezTo>
                      <a:close/>
                      <a:moveTo>
                        <a:pt x="981936" y="549837"/>
                      </a:moveTo>
                      <a:cubicBezTo>
                        <a:pt x="896293" y="593756"/>
                        <a:pt x="782947" y="617405"/>
                        <a:pt x="662845" y="617405"/>
                      </a:cubicBezTo>
                      <a:cubicBezTo>
                        <a:pt x="542742" y="617405"/>
                        <a:pt x="429396" y="593080"/>
                        <a:pt x="343754" y="549837"/>
                      </a:cubicBezTo>
                      <a:cubicBezTo>
                        <a:pt x="253043" y="503383"/>
                        <a:pt x="203043" y="439700"/>
                        <a:pt x="203043" y="370443"/>
                      </a:cubicBezTo>
                      <a:cubicBezTo>
                        <a:pt x="203043" y="301185"/>
                        <a:pt x="253719" y="237502"/>
                        <a:pt x="343754" y="191049"/>
                      </a:cubicBezTo>
                      <a:cubicBezTo>
                        <a:pt x="429396" y="147130"/>
                        <a:pt x="542742" y="123481"/>
                        <a:pt x="662845" y="123481"/>
                      </a:cubicBezTo>
                      <a:cubicBezTo>
                        <a:pt x="782947" y="123481"/>
                        <a:pt x="896293" y="147636"/>
                        <a:pt x="981936" y="191049"/>
                      </a:cubicBezTo>
                      <a:cubicBezTo>
                        <a:pt x="1072646" y="237502"/>
                        <a:pt x="1122478" y="301354"/>
                        <a:pt x="1122478" y="370443"/>
                      </a:cubicBezTo>
                      <a:cubicBezTo>
                        <a:pt x="1122478" y="439531"/>
                        <a:pt x="1072646" y="502877"/>
                        <a:pt x="981936" y="549837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1" name="Forma Livre: Forma 4500">
                  <a:extLst>
                    <a:ext uri="{FF2B5EF4-FFF2-40B4-BE49-F238E27FC236}">
                      <a16:creationId xmlns:a16="http://schemas.microsoft.com/office/drawing/2014/main" id="{1E6C6C0F-11CF-6A9C-AF7A-2FA01EA4DBA9}"/>
                    </a:ext>
                  </a:extLst>
                </p:cNvPr>
                <p:cNvSpPr/>
                <p:nvPr/>
              </p:nvSpPr>
              <p:spPr>
                <a:xfrm>
                  <a:off x="9290271" y="6809281"/>
                  <a:ext cx="871736" cy="447217"/>
                </a:xfrm>
                <a:custGeom>
                  <a:avLst/>
                  <a:gdLst>
                    <a:gd name="connsiteX0" fmla="*/ 744032 w 871736"/>
                    <a:gd name="connsiteY0" fmla="*/ 381718 h 447217"/>
                    <a:gd name="connsiteX1" fmla="*/ 744032 w 871736"/>
                    <a:gd name="connsiteY1" fmla="*/ 65499 h 447217"/>
                    <a:gd name="connsiteX2" fmla="*/ 127641 w 871736"/>
                    <a:gd name="connsiteY2" fmla="*/ 65499 h 447217"/>
                    <a:gd name="connsiteX3" fmla="*/ 127641 w 871736"/>
                    <a:gd name="connsiteY3" fmla="*/ 381718 h 447217"/>
                    <a:gd name="connsiteX4" fmla="*/ 744032 w 871736"/>
                    <a:gd name="connsiteY4" fmla="*/ 381718 h 44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17">
                      <a:moveTo>
                        <a:pt x="744032" y="381718"/>
                      </a:moveTo>
                      <a:cubicBezTo>
                        <a:pt x="914304" y="294387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7"/>
                        <a:pt x="127641" y="381718"/>
                      </a:cubicBezTo>
                      <a:cubicBezTo>
                        <a:pt x="297744" y="469050"/>
                        <a:pt x="573929" y="469050"/>
                        <a:pt x="744032" y="381718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2" name="Forma Livre: Forma 4501">
                  <a:extLst>
                    <a:ext uri="{FF2B5EF4-FFF2-40B4-BE49-F238E27FC236}">
                      <a16:creationId xmlns:a16="http://schemas.microsoft.com/office/drawing/2014/main" id="{13F31A87-72F5-80FD-1F28-FAC59BE7900A}"/>
                    </a:ext>
                  </a:extLst>
                </p:cNvPr>
                <p:cNvSpPr/>
                <p:nvPr/>
              </p:nvSpPr>
              <p:spPr>
                <a:xfrm>
                  <a:off x="9290271" y="6809281"/>
                  <a:ext cx="871736" cy="447217"/>
                </a:xfrm>
                <a:custGeom>
                  <a:avLst/>
                  <a:gdLst>
                    <a:gd name="connsiteX0" fmla="*/ 744032 w 871736"/>
                    <a:gd name="connsiteY0" fmla="*/ 381718 h 447217"/>
                    <a:gd name="connsiteX1" fmla="*/ 744032 w 871736"/>
                    <a:gd name="connsiteY1" fmla="*/ 65499 h 447217"/>
                    <a:gd name="connsiteX2" fmla="*/ 127641 w 871736"/>
                    <a:gd name="connsiteY2" fmla="*/ 65499 h 447217"/>
                    <a:gd name="connsiteX3" fmla="*/ 127641 w 871736"/>
                    <a:gd name="connsiteY3" fmla="*/ 381718 h 447217"/>
                    <a:gd name="connsiteX4" fmla="*/ 744032 w 871736"/>
                    <a:gd name="connsiteY4" fmla="*/ 381718 h 44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17">
                      <a:moveTo>
                        <a:pt x="744032" y="381718"/>
                      </a:moveTo>
                      <a:cubicBezTo>
                        <a:pt x="914304" y="294387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7"/>
                        <a:pt x="127641" y="381718"/>
                      </a:cubicBezTo>
                      <a:cubicBezTo>
                        <a:pt x="297744" y="469050"/>
                        <a:pt x="573929" y="469050"/>
                        <a:pt x="744032" y="38171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3" name="Forma Livre: Forma 4502">
                  <a:extLst>
                    <a:ext uri="{FF2B5EF4-FFF2-40B4-BE49-F238E27FC236}">
                      <a16:creationId xmlns:a16="http://schemas.microsoft.com/office/drawing/2014/main" id="{FF3781E7-4B1B-1511-DAA1-A7115E2C3B49}"/>
                    </a:ext>
                  </a:extLst>
                </p:cNvPr>
                <p:cNvSpPr/>
                <p:nvPr/>
              </p:nvSpPr>
              <p:spPr>
                <a:xfrm>
                  <a:off x="9290271" y="6809281"/>
                  <a:ext cx="871736" cy="447217"/>
                </a:xfrm>
                <a:custGeom>
                  <a:avLst/>
                  <a:gdLst>
                    <a:gd name="connsiteX0" fmla="*/ 744032 w 871736"/>
                    <a:gd name="connsiteY0" fmla="*/ 381718 h 447217"/>
                    <a:gd name="connsiteX1" fmla="*/ 744032 w 871736"/>
                    <a:gd name="connsiteY1" fmla="*/ 65499 h 447217"/>
                    <a:gd name="connsiteX2" fmla="*/ 127641 w 871736"/>
                    <a:gd name="connsiteY2" fmla="*/ 65499 h 447217"/>
                    <a:gd name="connsiteX3" fmla="*/ 127641 w 871736"/>
                    <a:gd name="connsiteY3" fmla="*/ 381718 h 447217"/>
                    <a:gd name="connsiteX4" fmla="*/ 744032 w 871736"/>
                    <a:gd name="connsiteY4" fmla="*/ 381718 h 44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36" h="447217">
                      <a:moveTo>
                        <a:pt x="744032" y="381718"/>
                      </a:moveTo>
                      <a:cubicBezTo>
                        <a:pt x="914304" y="294387"/>
                        <a:pt x="914304" y="152831"/>
                        <a:pt x="744032" y="65499"/>
                      </a:cubicBezTo>
                      <a:cubicBezTo>
                        <a:pt x="573760" y="-21833"/>
                        <a:pt x="297913" y="-21833"/>
                        <a:pt x="127641" y="65499"/>
                      </a:cubicBezTo>
                      <a:cubicBezTo>
                        <a:pt x="-42631" y="152831"/>
                        <a:pt x="-42462" y="294387"/>
                        <a:pt x="127641" y="381718"/>
                      </a:cubicBezTo>
                      <a:cubicBezTo>
                        <a:pt x="297744" y="469050"/>
                        <a:pt x="573929" y="469050"/>
                        <a:pt x="744032" y="381718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4" name="Forma Livre: Forma 4503">
                  <a:extLst>
                    <a:ext uri="{FF2B5EF4-FFF2-40B4-BE49-F238E27FC236}">
                      <a16:creationId xmlns:a16="http://schemas.microsoft.com/office/drawing/2014/main" id="{6262261B-BF94-4BFB-3E30-6C247724D70E}"/>
                    </a:ext>
                  </a:extLst>
                </p:cNvPr>
                <p:cNvSpPr/>
                <p:nvPr/>
              </p:nvSpPr>
              <p:spPr>
                <a:xfrm>
                  <a:off x="9294262" y="6868403"/>
                  <a:ext cx="863860" cy="388095"/>
                </a:xfrm>
                <a:custGeom>
                  <a:avLst/>
                  <a:gdLst>
                    <a:gd name="connsiteX0" fmla="*/ 740041 w 863860"/>
                    <a:gd name="connsiteY0" fmla="*/ 65499 h 388095"/>
                    <a:gd name="connsiteX1" fmla="*/ 123650 w 863860"/>
                    <a:gd name="connsiteY1" fmla="*/ 65499 h 388095"/>
                    <a:gd name="connsiteX2" fmla="*/ 0 w 863860"/>
                    <a:gd name="connsiteY2" fmla="*/ 194048 h 388095"/>
                    <a:gd name="connsiteX3" fmla="*/ 123650 w 863860"/>
                    <a:gd name="connsiteY3" fmla="*/ 322596 h 388095"/>
                    <a:gd name="connsiteX4" fmla="*/ 740041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041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177"/>
                        <a:pt x="53379" y="286447"/>
                        <a:pt x="123650" y="322596"/>
                      </a:cubicBezTo>
                      <a:cubicBezTo>
                        <a:pt x="293922" y="409928"/>
                        <a:pt x="569938" y="409928"/>
                        <a:pt x="740041" y="322596"/>
                      </a:cubicBezTo>
                      <a:cubicBezTo>
                        <a:pt x="810481" y="286447"/>
                        <a:pt x="851698" y="241177"/>
                        <a:pt x="863860" y="194048"/>
                      </a:cubicBezTo>
                      <a:cubicBezTo>
                        <a:pt x="851698" y="147088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5" name="Forma Livre: Forma 4504">
                  <a:extLst>
                    <a:ext uri="{FF2B5EF4-FFF2-40B4-BE49-F238E27FC236}">
                      <a16:creationId xmlns:a16="http://schemas.microsoft.com/office/drawing/2014/main" id="{44EC0B29-D9E6-62E4-5CCC-D6DAB39D9CE4}"/>
                    </a:ext>
                  </a:extLst>
                </p:cNvPr>
                <p:cNvSpPr/>
                <p:nvPr/>
              </p:nvSpPr>
              <p:spPr>
                <a:xfrm>
                  <a:off x="9294262" y="6868403"/>
                  <a:ext cx="863860" cy="388095"/>
                </a:xfrm>
                <a:custGeom>
                  <a:avLst/>
                  <a:gdLst>
                    <a:gd name="connsiteX0" fmla="*/ 740041 w 863860"/>
                    <a:gd name="connsiteY0" fmla="*/ 65499 h 388095"/>
                    <a:gd name="connsiteX1" fmla="*/ 123650 w 863860"/>
                    <a:gd name="connsiteY1" fmla="*/ 65499 h 388095"/>
                    <a:gd name="connsiteX2" fmla="*/ 0 w 863860"/>
                    <a:gd name="connsiteY2" fmla="*/ 194048 h 388095"/>
                    <a:gd name="connsiteX3" fmla="*/ 123650 w 863860"/>
                    <a:gd name="connsiteY3" fmla="*/ 322596 h 388095"/>
                    <a:gd name="connsiteX4" fmla="*/ 740041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041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177"/>
                        <a:pt x="53379" y="286447"/>
                        <a:pt x="123650" y="322596"/>
                      </a:cubicBezTo>
                      <a:cubicBezTo>
                        <a:pt x="293922" y="409928"/>
                        <a:pt x="569938" y="409928"/>
                        <a:pt x="740041" y="322596"/>
                      </a:cubicBezTo>
                      <a:cubicBezTo>
                        <a:pt x="810481" y="286447"/>
                        <a:pt x="851698" y="241177"/>
                        <a:pt x="863860" y="194048"/>
                      </a:cubicBezTo>
                      <a:cubicBezTo>
                        <a:pt x="851698" y="147088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6" name="Forma Livre: Forma 4505">
                  <a:extLst>
                    <a:ext uri="{FF2B5EF4-FFF2-40B4-BE49-F238E27FC236}">
                      <a16:creationId xmlns:a16="http://schemas.microsoft.com/office/drawing/2014/main" id="{0B6CAABC-F205-C860-5E17-7688ABAC1BCF}"/>
                    </a:ext>
                  </a:extLst>
                </p:cNvPr>
                <p:cNvSpPr/>
                <p:nvPr/>
              </p:nvSpPr>
              <p:spPr>
                <a:xfrm>
                  <a:off x="9705246" y="6878158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825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825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7" name="Forma Livre: Forma 4506">
                  <a:extLst>
                    <a:ext uri="{FF2B5EF4-FFF2-40B4-BE49-F238E27FC236}">
                      <a16:creationId xmlns:a16="http://schemas.microsoft.com/office/drawing/2014/main" id="{E202CCF0-5A96-8667-41DB-FE3B58A2BCCF}"/>
                    </a:ext>
                  </a:extLst>
                </p:cNvPr>
                <p:cNvSpPr/>
                <p:nvPr/>
              </p:nvSpPr>
              <p:spPr>
                <a:xfrm>
                  <a:off x="9705246" y="6878158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825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825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8" name="Forma Livre: Forma 4507">
                  <a:extLst>
                    <a:ext uri="{FF2B5EF4-FFF2-40B4-BE49-F238E27FC236}">
                      <a16:creationId xmlns:a16="http://schemas.microsoft.com/office/drawing/2014/main" id="{D74B37EE-3297-3AFF-BA18-72A900F06646}"/>
                    </a:ext>
                  </a:extLst>
                </p:cNvPr>
                <p:cNvSpPr/>
                <p:nvPr/>
              </p:nvSpPr>
              <p:spPr>
                <a:xfrm>
                  <a:off x="9592833" y="6934209"/>
                  <a:ext cx="112412" cy="62144"/>
                </a:xfrm>
                <a:custGeom>
                  <a:avLst/>
                  <a:gdLst>
                    <a:gd name="connsiteX0" fmla="*/ 112412 w 112412"/>
                    <a:gd name="connsiteY0" fmla="*/ 6618 h 62144"/>
                    <a:gd name="connsiteX1" fmla="*/ 112412 w 112412"/>
                    <a:gd name="connsiteY1" fmla="*/ 44288 h 62144"/>
                    <a:gd name="connsiteX2" fmla="*/ 50418 w 112412"/>
                    <a:gd name="connsiteY2" fmla="*/ 61180 h 62144"/>
                    <a:gd name="connsiteX3" fmla="*/ 23898 w 112412"/>
                    <a:gd name="connsiteY3" fmla="*/ 60166 h 62144"/>
                    <a:gd name="connsiteX4" fmla="*/ 11229 w 112412"/>
                    <a:gd name="connsiteY4" fmla="*/ 54930 h 62144"/>
                    <a:gd name="connsiteX5" fmla="*/ 22547 w 112412"/>
                    <a:gd name="connsiteY5" fmla="*/ 15233 h 62144"/>
                    <a:gd name="connsiteX6" fmla="*/ 112412 w 112412"/>
                    <a:gd name="connsiteY6" fmla="*/ 6618 h 62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12" h="62144">
                      <a:moveTo>
                        <a:pt x="112412" y="6618"/>
                      </a:moveTo>
                      <a:lnTo>
                        <a:pt x="112412" y="44288"/>
                      </a:lnTo>
                      <a:cubicBezTo>
                        <a:pt x="92304" y="51788"/>
                        <a:pt x="71554" y="57447"/>
                        <a:pt x="50418" y="61180"/>
                      </a:cubicBezTo>
                      <a:cubicBezTo>
                        <a:pt x="41608" y="62751"/>
                        <a:pt x="32564" y="62396"/>
                        <a:pt x="23898" y="60166"/>
                      </a:cubicBezTo>
                      <a:cubicBezTo>
                        <a:pt x="19457" y="59001"/>
                        <a:pt x="15195" y="57244"/>
                        <a:pt x="11229" y="54930"/>
                      </a:cubicBezTo>
                      <a:cubicBezTo>
                        <a:pt x="-4143" y="45808"/>
                        <a:pt x="-6677" y="32126"/>
                        <a:pt x="22547" y="15233"/>
                      </a:cubicBezTo>
                      <a:cubicBezTo>
                        <a:pt x="49542" y="-1422"/>
                        <a:pt x="82743" y="-4615"/>
                        <a:pt x="112412" y="661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09" name="Forma Livre: Forma 4508">
                  <a:extLst>
                    <a:ext uri="{FF2B5EF4-FFF2-40B4-BE49-F238E27FC236}">
                      <a16:creationId xmlns:a16="http://schemas.microsoft.com/office/drawing/2014/main" id="{29BAF67D-3BCD-2137-9A7C-8352C9B9CE84}"/>
                    </a:ext>
                  </a:extLst>
                </p:cNvPr>
                <p:cNvSpPr/>
                <p:nvPr/>
              </p:nvSpPr>
              <p:spPr>
                <a:xfrm>
                  <a:off x="9592833" y="6934209"/>
                  <a:ext cx="112412" cy="62144"/>
                </a:xfrm>
                <a:custGeom>
                  <a:avLst/>
                  <a:gdLst>
                    <a:gd name="connsiteX0" fmla="*/ 112412 w 112412"/>
                    <a:gd name="connsiteY0" fmla="*/ 6618 h 62144"/>
                    <a:gd name="connsiteX1" fmla="*/ 112412 w 112412"/>
                    <a:gd name="connsiteY1" fmla="*/ 44288 h 62144"/>
                    <a:gd name="connsiteX2" fmla="*/ 50418 w 112412"/>
                    <a:gd name="connsiteY2" fmla="*/ 61180 h 62144"/>
                    <a:gd name="connsiteX3" fmla="*/ 23898 w 112412"/>
                    <a:gd name="connsiteY3" fmla="*/ 60166 h 62144"/>
                    <a:gd name="connsiteX4" fmla="*/ 11229 w 112412"/>
                    <a:gd name="connsiteY4" fmla="*/ 54930 h 62144"/>
                    <a:gd name="connsiteX5" fmla="*/ 22547 w 112412"/>
                    <a:gd name="connsiteY5" fmla="*/ 15233 h 62144"/>
                    <a:gd name="connsiteX6" fmla="*/ 112412 w 112412"/>
                    <a:gd name="connsiteY6" fmla="*/ 6618 h 62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12" h="62144">
                      <a:moveTo>
                        <a:pt x="112412" y="6618"/>
                      </a:moveTo>
                      <a:lnTo>
                        <a:pt x="112412" y="44288"/>
                      </a:lnTo>
                      <a:cubicBezTo>
                        <a:pt x="92304" y="51788"/>
                        <a:pt x="71554" y="57447"/>
                        <a:pt x="50418" y="61180"/>
                      </a:cubicBezTo>
                      <a:cubicBezTo>
                        <a:pt x="41608" y="62751"/>
                        <a:pt x="32564" y="62396"/>
                        <a:pt x="23898" y="60166"/>
                      </a:cubicBezTo>
                      <a:cubicBezTo>
                        <a:pt x="19457" y="59001"/>
                        <a:pt x="15195" y="57244"/>
                        <a:pt x="11229" y="54930"/>
                      </a:cubicBezTo>
                      <a:cubicBezTo>
                        <a:pt x="-4143" y="45808"/>
                        <a:pt x="-6677" y="32126"/>
                        <a:pt x="22547" y="15233"/>
                      </a:cubicBezTo>
                      <a:cubicBezTo>
                        <a:pt x="49542" y="-1422"/>
                        <a:pt x="82743" y="-4615"/>
                        <a:pt x="112412" y="6618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0" name="Forma Livre: Forma 4509">
                  <a:extLst>
                    <a:ext uri="{FF2B5EF4-FFF2-40B4-BE49-F238E27FC236}">
                      <a16:creationId xmlns:a16="http://schemas.microsoft.com/office/drawing/2014/main" id="{FE621E69-3663-4CD0-4DE0-8E1946CB9645}"/>
                    </a:ext>
                  </a:extLst>
                </p:cNvPr>
                <p:cNvSpPr/>
                <p:nvPr/>
              </p:nvSpPr>
              <p:spPr>
                <a:xfrm>
                  <a:off x="9458453" y="6899442"/>
                  <a:ext cx="536154" cy="318246"/>
                </a:xfrm>
                <a:custGeom>
                  <a:avLst/>
                  <a:gdLst>
                    <a:gd name="connsiteX0" fmla="*/ 536154 w 536154"/>
                    <a:gd name="connsiteY0" fmla="*/ 222806 h 318246"/>
                    <a:gd name="connsiteX1" fmla="*/ 536154 w 536154"/>
                    <a:gd name="connsiteY1" fmla="*/ 278043 h 318246"/>
                    <a:gd name="connsiteX2" fmla="*/ 466221 w 536154"/>
                    <a:gd name="connsiteY2" fmla="*/ 318246 h 318246"/>
                    <a:gd name="connsiteX3" fmla="*/ 414025 w 536154"/>
                    <a:gd name="connsiteY3" fmla="*/ 288347 h 318246"/>
                    <a:gd name="connsiteX4" fmla="*/ 213854 w 536154"/>
                    <a:gd name="connsiteY4" fmla="*/ 297469 h 318246"/>
                    <a:gd name="connsiteX5" fmla="*/ 213854 w 536154"/>
                    <a:gd name="connsiteY5" fmla="*/ 242232 h 318246"/>
                    <a:gd name="connsiteX6" fmla="*/ 245611 w 536154"/>
                    <a:gd name="connsiteY6" fmla="*/ 210813 h 318246"/>
                    <a:gd name="connsiteX7" fmla="*/ 213854 w 536154"/>
                    <a:gd name="connsiteY7" fmla="*/ 219428 h 318246"/>
                    <a:gd name="connsiteX8" fmla="*/ 59291 w 536154"/>
                    <a:gd name="connsiteY8" fmla="*/ 201691 h 318246"/>
                    <a:gd name="connsiteX9" fmla="*/ 13514 w 536154"/>
                    <a:gd name="connsiteY9" fmla="*/ 143413 h 318246"/>
                    <a:gd name="connsiteX10" fmla="*/ 13514 w 536154"/>
                    <a:gd name="connsiteY10" fmla="*/ 89697 h 318246"/>
                    <a:gd name="connsiteX11" fmla="*/ 19088 w 536154"/>
                    <a:gd name="connsiteY11" fmla="*/ 66217 h 318246"/>
                    <a:gd name="connsiteX12" fmla="*/ 0 w 536154"/>
                    <a:gd name="connsiteY12" fmla="*/ 55068 h 318246"/>
                    <a:gd name="connsiteX13" fmla="*/ 0 w 536154"/>
                    <a:gd name="connsiteY13" fmla="*/ 0 h 318246"/>
                    <a:gd name="connsiteX14" fmla="*/ 51690 w 536154"/>
                    <a:gd name="connsiteY14" fmla="*/ 29899 h 318246"/>
                    <a:gd name="connsiteX15" fmla="*/ 13514 w 536154"/>
                    <a:gd name="connsiteY15" fmla="*/ 89021 h 318246"/>
                    <a:gd name="connsiteX16" fmla="*/ 13514 w 536154"/>
                    <a:gd name="connsiteY16" fmla="*/ 89021 h 318246"/>
                    <a:gd name="connsiteX17" fmla="*/ 59291 w 536154"/>
                    <a:gd name="connsiteY17" fmla="*/ 145778 h 318246"/>
                    <a:gd name="connsiteX18" fmla="*/ 256253 w 536154"/>
                    <a:gd name="connsiteY18" fmla="*/ 152366 h 318246"/>
                    <a:gd name="connsiteX19" fmla="*/ 388517 w 536154"/>
                    <a:gd name="connsiteY19" fmla="*/ 130744 h 318246"/>
                    <a:gd name="connsiteX20" fmla="*/ 379734 w 536154"/>
                    <a:gd name="connsiteY20" fmla="*/ 170272 h 318246"/>
                    <a:gd name="connsiteX21" fmla="*/ 281253 w 536154"/>
                    <a:gd name="connsiteY21" fmla="*/ 176015 h 318246"/>
                    <a:gd name="connsiteX22" fmla="*/ 215205 w 536154"/>
                    <a:gd name="connsiteY22" fmla="*/ 241556 h 318246"/>
                    <a:gd name="connsiteX23" fmla="*/ 251692 w 536154"/>
                    <a:gd name="connsiteY23" fmla="*/ 252198 h 318246"/>
                    <a:gd name="connsiteX24" fmla="*/ 414025 w 536154"/>
                    <a:gd name="connsiteY24" fmla="*/ 233279 h 318246"/>
                    <a:gd name="connsiteX25" fmla="*/ 466221 w 536154"/>
                    <a:gd name="connsiteY25" fmla="*/ 262671 h 318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6154" h="318246">
                      <a:moveTo>
                        <a:pt x="536154" y="222806"/>
                      </a:moveTo>
                      <a:lnTo>
                        <a:pt x="536154" y="278043"/>
                      </a:lnTo>
                      <a:lnTo>
                        <a:pt x="466221" y="318246"/>
                      </a:lnTo>
                      <a:lnTo>
                        <a:pt x="414025" y="288347"/>
                      </a:lnTo>
                      <a:cubicBezTo>
                        <a:pt x="351113" y="317655"/>
                        <a:pt x="279170" y="320949"/>
                        <a:pt x="213854" y="297469"/>
                      </a:cubicBezTo>
                      <a:lnTo>
                        <a:pt x="213854" y="242232"/>
                      </a:lnTo>
                      <a:lnTo>
                        <a:pt x="245611" y="210813"/>
                      </a:lnTo>
                      <a:lnTo>
                        <a:pt x="213854" y="219428"/>
                      </a:lnTo>
                      <a:cubicBezTo>
                        <a:pt x="162012" y="234158"/>
                        <a:pt x="106449" y="227789"/>
                        <a:pt x="59291" y="201691"/>
                      </a:cubicBezTo>
                      <a:cubicBezTo>
                        <a:pt x="27872" y="183617"/>
                        <a:pt x="13345" y="163853"/>
                        <a:pt x="13514" y="143413"/>
                      </a:cubicBezTo>
                      <a:lnTo>
                        <a:pt x="13514" y="89697"/>
                      </a:lnTo>
                      <a:lnTo>
                        <a:pt x="19088" y="66217"/>
                      </a:lnTo>
                      <a:lnTo>
                        <a:pt x="0" y="55068"/>
                      </a:lnTo>
                      <a:lnTo>
                        <a:pt x="0" y="0"/>
                      </a:lnTo>
                      <a:lnTo>
                        <a:pt x="51690" y="29899"/>
                      </a:lnTo>
                      <a:cubicBezTo>
                        <a:pt x="26521" y="49325"/>
                        <a:pt x="13176" y="69595"/>
                        <a:pt x="13514" y="89021"/>
                      </a:cubicBezTo>
                      <a:lnTo>
                        <a:pt x="13514" y="89021"/>
                      </a:lnTo>
                      <a:cubicBezTo>
                        <a:pt x="13514" y="108954"/>
                        <a:pt x="28717" y="128211"/>
                        <a:pt x="59291" y="145778"/>
                      </a:cubicBezTo>
                      <a:cubicBezTo>
                        <a:pt x="126859" y="185137"/>
                        <a:pt x="194428" y="172130"/>
                        <a:pt x="256253" y="152366"/>
                      </a:cubicBezTo>
                      <a:cubicBezTo>
                        <a:pt x="313686" y="133616"/>
                        <a:pt x="355409" y="111656"/>
                        <a:pt x="388517" y="130744"/>
                      </a:cubicBezTo>
                      <a:cubicBezTo>
                        <a:pt x="409126" y="142569"/>
                        <a:pt x="402876" y="156927"/>
                        <a:pt x="379734" y="170272"/>
                      </a:cubicBezTo>
                      <a:cubicBezTo>
                        <a:pt x="349477" y="187029"/>
                        <a:pt x="313252" y="189140"/>
                        <a:pt x="281253" y="176015"/>
                      </a:cubicBezTo>
                      <a:lnTo>
                        <a:pt x="215205" y="241556"/>
                      </a:lnTo>
                      <a:cubicBezTo>
                        <a:pt x="227058" y="246083"/>
                        <a:pt x="239261" y="249648"/>
                        <a:pt x="251692" y="252198"/>
                      </a:cubicBezTo>
                      <a:cubicBezTo>
                        <a:pt x="306464" y="262637"/>
                        <a:pt x="363122" y="256033"/>
                        <a:pt x="414025" y="233279"/>
                      </a:cubicBezTo>
                      <a:lnTo>
                        <a:pt x="466221" y="262671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1" name="Forma Livre: Forma 4510">
                  <a:extLst>
                    <a:ext uri="{FF2B5EF4-FFF2-40B4-BE49-F238E27FC236}">
                      <a16:creationId xmlns:a16="http://schemas.microsoft.com/office/drawing/2014/main" id="{7AF372A9-228A-A686-CB91-52E822342648}"/>
                    </a:ext>
                  </a:extLst>
                </p:cNvPr>
                <p:cNvSpPr/>
                <p:nvPr/>
              </p:nvSpPr>
              <p:spPr>
                <a:xfrm>
                  <a:off x="9471122" y="6965659"/>
                  <a:ext cx="523485" cy="251523"/>
                </a:xfrm>
                <a:custGeom>
                  <a:avLst/>
                  <a:gdLst>
                    <a:gd name="connsiteX0" fmla="*/ 0 w 523485"/>
                    <a:gd name="connsiteY0" fmla="*/ 22804 h 251523"/>
                    <a:gd name="connsiteX1" fmla="*/ 0 w 523485"/>
                    <a:gd name="connsiteY1" fmla="*/ 22804 h 251523"/>
                    <a:gd name="connsiteX2" fmla="*/ 45777 w 523485"/>
                    <a:gd name="connsiteY2" fmla="*/ 79561 h 251523"/>
                    <a:gd name="connsiteX3" fmla="*/ 242739 w 523485"/>
                    <a:gd name="connsiteY3" fmla="*/ 86150 h 251523"/>
                    <a:gd name="connsiteX4" fmla="*/ 375004 w 523485"/>
                    <a:gd name="connsiteY4" fmla="*/ 64528 h 251523"/>
                    <a:gd name="connsiteX5" fmla="*/ 366220 w 523485"/>
                    <a:gd name="connsiteY5" fmla="*/ 104055 h 251523"/>
                    <a:gd name="connsiteX6" fmla="*/ 267739 w 523485"/>
                    <a:gd name="connsiteY6" fmla="*/ 109798 h 251523"/>
                    <a:gd name="connsiteX7" fmla="*/ 201691 w 523485"/>
                    <a:gd name="connsiteY7" fmla="*/ 175340 h 251523"/>
                    <a:gd name="connsiteX8" fmla="*/ 238178 w 523485"/>
                    <a:gd name="connsiteY8" fmla="*/ 185982 h 251523"/>
                    <a:gd name="connsiteX9" fmla="*/ 401355 w 523485"/>
                    <a:gd name="connsiteY9" fmla="*/ 167063 h 251523"/>
                    <a:gd name="connsiteX10" fmla="*/ 453552 w 523485"/>
                    <a:gd name="connsiteY10" fmla="*/ 196455 h 251523"/>
                    <a:gd name="connsiteX11" fmla="*/ 523485 w 523485"/>
                    <a:gd name="connsiteY11" fmla="*/ 156083 h 251523"/>
                    <a:gd name="connsiteX12" fmla="*/ 523485 w 523485"/>
                    <a:gd name="connsiteY12" fmla="*/ 211320 h 251523"/>
                    <a:gd name="connsiteX13" fmla="*/ 453552 w 523485"/>
                    <a:gd name="connsiteY13" fmla="*/ 251523 h 251523"/>
                    <a:gd name="connsiteX14" fmla="*/ 401355 w 523485"/>
                    <a:gd name="connsiteY14" fmla="*/ 222131 h 251523"/>
                    <a:gd name="connsiteX15" fmla="*/ 201185 w 523485"/>
                    <a:gd name="connsiteY15" fmla="*/ 231252 h 251523"/>
                    <a:gd name="connsiteX16" fmla="*/ 201185 w 523485"/>
                    <a:gd name="connsiteY16" fmla="*/ 176016 h 251523"/>
                    <a:gd name="connsiteX17" fmla="*/ 232942 w 523485"/>
                    <a:gd name="connsiteY17" fmla="*/ 144596 h 251523"/>
                    <a:gd name="connsiteX18" fmla="*/ 201185 w 523485"/>
                    <a:gd name="connsiteY18" fmla="*/ 153211 h 251523"/>
                    <a:gd name="connsiteX19" fmla="*/ 46622 w 523485"/>
                    <a:gd name="connsiteY19" fmla="*/ 135475 h 251523"/>
                    <a:gd name="connsiteX20" fmla="*/ 845 w 523485"/>
                    <a:gd name="connsiteY20" fmla="*/ 77197 h 251523"/>
                    <a:gd name="connsiteX21" fmla="*/ 845 w 523485"/>
                    <a:gd name="connsiteY21" fmla="*/ 23480 h 251523"/>
                    <a:gd name="connsiteX22" fmla="*/ 6419 w 523485"/>
                    <a:gd name="connsiteY22" fmla="*/ 0 h 25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485" h="251523">
                      <a:moveTo>
                        <a:pt x="0" y="22804"/>
                      </a:moveTo>
                      <a:lnTo>
                        <a:pt x="0" y="22804"/>
                      </a:lnTo>
                      <a:cubicBezTo>
                        <a:pt x="0" y="42737"/>
                        <a:pt x="15203" y="61994"/>
                        <a:pt x="45777" y="79561"/>
                      </a:cubicBezTo>
                      <a:cubicBezTo>
                        <a:pt x="113346" y="118920"/>
                        <a:pt x="180914" y="105914"/>
                        <a:pt x="242739" y="86150"/>
                      </a:cubicBezTo>
                      <a:cubicBezTo>
                        <a:pt x="300172" y="67399"/>
                        <a:pt x="341895" y="45440"/>
                        <a:pt x="375004" y="64528"/>
                      </a:cubicBezTo>
                      <a:cubicBezTo>
                        <a:pt x="395612" y="76352"/>
                        <a:pt x="389362" y="90710"/>
                        <a:pt x="366220" y="104055"/>
                      </a:cubicBezTo>
                      <a:cubicBezTo>
                        <a:pt x="335963" y="120812"/>
                        <a:pt x="299738" y="122924"/>
                        <a:pt x="267739" y="109798"/>
                      </a:cubicBezTo>
                      <a:lnTo>
                        <a:pt x="201691" y="175340"/>
                      </a:lnTo>
                      <a:cubicBezTo>
                        <a:pt x="213544" y="179867"/>
                        <a:pt x="225747" y="183431"/>
                        <a:pt x="238178" y="185982"/>
                      </a:cubicBezTo>
                      <a:cubicBezTo>
                        <a:pt x="293223" y="196607"/>
                        <a:pt x="350201" y="190002"/>
                        <a:pt x="401355" y="167063"/>
                      </a:cubicBezTo>
                      <a:lnTo>
                        <a:pt x="453552" y="196455"/>
                      </a:lnTo>
                      <a:lnTo>
                        <a:pt x="523485" y="156083"/>
                      </a:lnTo>
                      <a:lnTo>
                        <a:pt x="523485" y="211320"/>
                      </a:lnTo>
                      <a:lnTo>
                        <a:pt x="453552" y="251523"/>
                      </a:lnTo>
                      <a:lnTo>
                        <a:pt x="401355" y="222131"/>
                      </a:lnTo>
                      <a:cubicBezTo>
                        <a:pt x="338444" y="251439"/>
                        <a:pt x="266501" y="254733"/>
                        <a:pt x="201185" y="231252"/>
                      </a:cubicBezTo>
                      <a:lnTo>
                        <a:pt x="201185" y="176016"/>
                      </a:lnTo>
                      <a:lnTo>
                        <a:pt x="232942" y="144596"/>
                      </a:lnTo>
                      <a:lnTo>
                        <a:pt x="201185" y="153211"/>
                      </a:lnTo>
                      <a:cubicBezTo>
                        <a:pt x="149343" y="167941"/>
                        <a:pt x="93780" y="161573"/>
                        <a:pt x="46622" y="135475"/>
                      </a:cubicBezTo>
                      <a:cubicBezTo>
                        <a:pt x="15203" y="117400"/>
                        <a:pt x="676" y="97636"/>
                        <a:pt x="845" y="77197"/>
                      </a:cubicBezTo>
                      <a:lnTo>
                        <a:pt x="845" y="23480"/>
                      </a:lnTo>
                      <a:lnTo>
                        <a:pt x="6419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2" name="Forma Livre: Forma 4511">
                  <a:extLst>
                    <a:ext uri="{FF2B5EF4-FFF2-40B4-BE49-F238E27FC236}">
                      <a16:creationId xmlns:a16="http://schemas.microsoft.com/office/drawing/2014/main" id="{C08D3300-217D-4A55-1E8B-F35E32DDBE8F}"/>
                    </a:ext>
                  </a:extLst>
                </p:cNvPr>
                <p:cNvSpPr/>
                <p:nvPr/>
              </p:nvSpPr>
              <p:spPr>
                <a:xfrm>
                  <a:off x="9457608" y="6899442"/>
                  <a:ext cx="51858" cy="66216"/>
                </a:xfrm>
                <a:custGeom>
                  <a:avLst/>
                  <a:gdLst>
                    <a:gd name="connsiteX0" fmla="*/ 0 w 51858"/>
                    <a:gd name="connsiteY0" fmla="*/ 0 h 66216"/>
                    <a:gd name="connsiteX1" fmla="*/ 0 w 51858"/>
                    <a:gd name="connsiteY1" fmla="*/ 55068 h 66216"/>
                    <a:gd name="connsiteX2" fmla="*/ 19088 w 51858"/>
                    <a:gd name="connsiteY2" fmla="*/ 66217 h 66216"/>
                    <a:gd name="connsiteX3" fmla="*/ 19088 w 51858"/>
                    <a:gd name="connsiteY3" fmla="*/ 66217 h 66216"/>
                    <a:gd name="connsiteX4" fmla="*/ 51859 w 51858"/>
                    <a:gd name="connsiteY4" fmla="*/ 29730 h 66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66216">
                      <a:moveTo>
                        <a:pt x="0" y="0"/>
                      </a:moveTo>
                      <a:lnTo>
                        <a:pt x="0" y="55068"/>
                      </a:lnTo>
                      <a:lnTo>
                        <a:pt x="19088" y="66217"/>
                      </a:lnTo>
                      <a:lnTo>
                        <a:pt x="19088" y="66217"/>
                      </a:lnTo>
                      <a:cubicBezTo>
                        <a:pt x="27249" y="51825"/>
                        <a:pt x="38429" y="39375"/>
                        <a:pt x="51859" y="29730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3" name="Forma Livre: Forma 4512">
                  <a:extLst>
                    <a:ext uri="{FF2B5EF4-FFF2-40B4-BE49-F238E27FC236}">
                      <a16:creationId xmlns:a16="http://schemas.microsoft.com/office/drawing/2014/main" id="{CDAA357C-B4BA-7FC2-3434-CDDABFBF9888}"/>
                    </a:ext>
                  </a:extLst>
                </p:cNvPr>
                <p:cNvSpPr/>
                <p:nvPr/>
              </p:nvSpPr>
              <p:spPr>
                <a:xfrm>
                  <a:off x="9942748" y="7039309"/>
                  <a:ext cx="40218" cy="73142"/>
                </a:xfrm>
                <a:custGeom>
                  <a:avLst/>
                  <a:gdLst>
                    <a:gd name="connsiteX0" fmla="*/ 40203 w 40218"/>
                    <a:gd name="connsiteY0" fmla="*/ 46960 h 73142"/>
                    <a:gd name="connsiteX1" fmla="*/ 34967 w 40218"/>
                    <a:gd name="connsiteY1" fmla="*/ 73142 h 73142"/>
                    <a:gd name="connsiteX2" fmla="*/ 0 w 40218"/>
                    <a:gd name="connsiteY2" fmla="*/ 53041 h 73142"/>
                    <a:gd name="connsiteX3" fmla="*/ 39696 w 40218"/>
                    <a:gd name="connsiteY3" fmla="*/ 0 h 73142"/>
                    <a:gd name="connsiteX4" fmla="*/ 40203 w 40218"/>
                    <a:gd name="connsiteY4" fmla="*/ 46960 h 7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8" h="73142">
                      <a:moveTo>
                        <a:pt x="40203" y="46960"/>
                      </a:moveTo>
                      <a:cubicBezTo>
                        <a:pt x="40402" y="55963"/>
                        <a:pt x="38614" y="64899"/>
                        <a:pt x="34967" y="73142"/>
                      </a:cubicBezTo>
                      <a:lnTo>
                        <a:pt x="0" y="53041"/>
                      </a:lnTo>
                      <a:cubicBezTo>
                        <a:pt x="21461" y="43345"/>
                        <a:pt x="36448" y="23328"/>
                        <a:pt x="39696" y="0"/>
                      </a:cubicBezTo>
                      <a:cubicBezTo>
                        <a:pt x="40034" y="15034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4" name="Forma Livre: Forma 4513">
                  <a:extLst>
                    <a:ext uri="{FF2B5EF4-FFF2-40B4-BE49-F238E27FC236}">
                      <a16:creationId xmlns:a16="http://schemas.microsoft.com/office/drawing/2014/main" id="{50E1490D-16B8-7283-018C-E3F7423E58B6}"/>
                    </a:ext>
                  </a:extLst>
                </p:cNvPr>
                <p:cNvSpPr/>
                <p:nvPr/>
              </p:nvSpPr>
              <p:spPr>
                <a:xfrm>
                  <a:off x="9942748" y="7039309"/>
                  <a:ext cx="40218" cy="73142"/>
                </a:xfrm>
                <a:custGeom>
                  <a:avLst/>
                  <a:gdLst>
                    <a:gd name="connsiteX0" fmla="*/ 40203 w 40218"/>
                    <a:gd name="connsiteY0" fmla="*/ 46960 h 73142"/>
                    <a:gd name="connsiteX1" fmla="*/ 34967 w 40218"/>
                    <a:gd name="connsiteY1" fmla="*/ 73142 h 73142"/>
                    <a:gd name="connsiteX2" fmla="*/ 0 w 40218"/>
                    <a:gd name="connsiteY2" fmla="*/ 53041 h 73142"/>
                    <a:gd name="connsiteX3" fmla="*/ 39696 w 40218"/>
                    <a:gd name="connsiteY3" fmla="*/ 0 h 73142"/>
                    <a:gd name="connsiteX4" fmla="*/ 40203 w 40218"/>
                    <a:gd name="connsiteY4" fmla="*/ 46960 h 7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8" h="73142">
                      <a:moveTo>
                        <a:pt x="40203" y="46960"/>
                      </a:moveTo>
                      <a:cubicBezTo>
                        <a:pt x="40402" y="55963"/>
                        <a:pt x="38614" y="64899"/>
                        <a:pt x="34967" y="73142"/>
                      </a:cubicBezTo>
                      <a:lnTo>
                        <a:pt x="0" y="53041"/>
                      </a:lnTo>
                      <a:cubicBezTo>
                        <a:pt x="21461" y="43345"/>
                        <a:pt x="36448" y="23328"/>
                        <a:pt x="39696" y="0"/>
                      </a:cubicBezTo>
                      <a:cubicBezTo>
                        <a:pt x="40034" y="15034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5" name="Forma Livre: Forma 4514">
                  <a:extLst>
                    <a:ext uri="{FF2B5EF4-FFF2-40B4-BE49-F238E27FC236}">
                      <a16:creationId xmlns:a16="http://schemas.microsoft.com/office/drawing/2014/main" id="{D4D53BF8-2A1D-4A22-3A7B-448EEEF7776F}"/>
                    </a:ext>
                  </a:extLst>
                </p:cNvPr>
                <p:cNvSpPr/>
                <p:nvPr/>
              </p:nvSpPr>
              <p:spPr>
                <a:xfrm>
                  <a:off x="9457608" y="6858057"/>
                  <a:ext cx="536829" cy="304057"/>
                </a:xfrm>
                <a:custGeom>
                  <a:avLst/>
                  <a:gdLst>
                    <a:gd name="connsiteX0" fmla="*/ 525343 w 536829"/>
                    <a:gd name="connsiteY0" fmla="*/ 257435 h 304057"/>
                    <a:gd name="connsiteX1" fmla="*/ 485309 w 536829"/>
                    <a:gd name="connsiteY1" fmla="*/ 234293 h 304057"/>
                    <a:gd name="connsiteX2" fmla="*/ 525343 w 536829"/>
                    <a:gd name="connsiteY2" fmla="*/ 172975 h 304057"/>
                    <a:gd name="connsiteX3" fmla="*/ 525343 w 536829"/>
                    <a:gd name="connsiteY3" fmla="*/ 167570 h 304057"/>
                    <a:gd name="connsiteX4" fmla="*/ 480579 w 536829"/>
                    <a:gd name="connsiteY4" fmla="*/ 113346 h 304057"/>
                    <a:gd name="connsiteX5" fmla="*/ 480579 w 536829"/>
                    <a:gd name="connsiteY5" fmla="*/ 113346 h 304057"/>
                    <a:gd name="connsiteX6" fmla="*/ 387673 w 536829"/>
                    <a:gd name="connsiteY6" fmla="*/ 89190 h 304057"/>
                    <a:gd name="connsiteX7" fmla="*/ 378720 w 536829"/>
                    <a:gd name="connsiteY7" fmla="*/ 89190 h 304057"/>
                    <a:gd name="connsiteX8" fmla="*/ 370443 w 536829"/>
                    <a:gd name="connsiteY8" fmla="*/ 89190 h 304057"/>
                    <a:gd name="connsiteX9" fmla="*/ 363179 w 536829"/>
                    <a:gd name="connsiteY9" fmla="*/ 89190 h 304057"/>
                    <a:gd name="connsiteX10" fmla="*/ 360308 w 536829"/>
                    <a:gd name="connsiteY10" fmla="*/ 89190 h 304057"/>
                    <a:gd name="connsiteX11" fmla="*/ 354733 w 536829"/>
                    <a:gd name="connsiteY11" fmla="*/ 89190 h 304057"/>
                    <a:gd name="connsiteX12" fmla="*/ 309463 w 536829"/>
                    <a:gd name="connsiteY12" fmla="*/ 98650 h 304057"/>
                    <a:gd name="connsiteX13" fmla="*/ 288348 w 536829"/>
                    <a:gd name="connsiteY13" fmla="*/ 104731 h 304057"/>
                    <a:gd name="connsiteX14" fmla="*/ 259124 w 536829"/>
                    <a:gd name="connsiteY14" fmla="*/ 114359 h 304057"/>
                    <a:gd name="connsiteX15" fmla="*/ 247976 w 536829"/>
                    <a:gd name="connsiteY15" fmla="*/ 118075 h 304057"/>
                    <a:gd name="connsiteX16" fmla="*/ 185982 w 536829"/>
                    <a:gd name="connsiteY16" fmla="*/ 135812 h 304057"/>
                    <a:gd name="connsiteX17" fmla="*/ 159292 w 536829"/>
                    <a:gd name="connsiteY17" fmla="*/ 134799 h 304057"/>
                    <a:gd name="connsiteX18" fmla="*/ 146961 w 536829"/>
                    <a:gd name="connsiteY18" fmla="*/ 129562 h 304057"/>
                    <a:gd name="connsiteX19" fmla="*/ 158110 w 536829"/>
                    <a:gd name="connsiteY19" fmla="*/ 89866 h 304057"/>
                    <a:gd name="connsiteX20" fmla="*/ 247976 w 536829"/>
                    <a:gd name="connsiteY20" fmla="*/ 80575 h 304057"/>
                    <a:gd name="connsiteX21" fmla="*/ 310138 w 536829"/>
                    <a:gd name="connsiteY21" fmla="*/ 17906 h 304057"/>
                    <a:gd name="connsiteX22" fmla="*/ 122636 w 536829"/>
                    <a:gd name="connsiteY22" fmla="*/ 28210 h 304057"/>
                    <a:gd name="connsiteX23" fmla="*/ 70440 w 536829"/>
                    <a:gd name="connsiteY23" fmla="*/ 0 h 304057"/>
                    <a:gd name="connsiteX24" fmla="*/ 0 w 536829"/>
                    <a:gd name="connsiteY24" fmla="*/ 40710 h 304057"/>
                    <a:gd name="connsiteX25" fmla="*/ 51859 w 536829"/>
                    <a:gd name="connsiteY25" fmla="*/ 70440 h 304057"/>
                    <a:gd name="connsiteX26" fmla="*/ 13345 w 536829"/>
                    <a:gd name="connsiteY26" fmla="*/ 129900 h 304057"/>
                    <a:gd name="connsiteX27" fmla="*/ 13345 w 536829"/>
                    <a:gd name="connsiteY27" fmla="*/ 129900 h 304057"/>
                    <a:gd name="connsiteX28" fmla="*/ 59291 w 536829"/>
                    <a:gd name="connsiteY28" fmla="*/ 186657 h 304057"/>
                    <a:gd name="connsiteX29" fmla="*/ 256422 w 536829"/>
                    <a:gd name="connsiteY29" fmla="*/ 193076 h 304057"/>
                    <a:gd name="connsiteX30" fmla="*/ 388517 w 536829"/>
                    <a:gd name="connsiteY30" fmla="*/ 171454 h 304057"/>
                    <a:gd name="connsiteX31" fmla="*/ 379902 w 536829"/>
                    <a:gd name="connsiteY31" fmla="*/ 211151 h 304057"/>
                    <a:gd name="connsiteX32" fmla="*/ 281253 w 536829"/>
                    <a:gd name="connsiteY32" fmla="*/ 216894 h 304057"/>
                    <a:gd name="connsiteX33" fmla="*/ 215036 w 536829"/>
                    <a:gd name="connsiteY33" fmla="*/ 282435 h 304057"/>
                    <a:gd name="connsiteX34" fmla="*/ 251692 w 536829"/>
                    <a:gd name="connsiteY34" fmla="*/ 293246 h 304057"/>
                    <a:gd name="connsiteX35" fmla="*/ 315375 w 536829"/>
                    <a:gd name="connsiteY35" fmla="*/ 297807 h 304057"/>
                    <a:gd name="connsiteX36" fmla="*/ 414869 w 536829"/>
                    <a:gd name="connsiteY36" fmla="*/ 274665 h 304057"/>
                    <a:gd name="connsiteX37" fmla="*/ 467065 w 536829"/>
                    <a:gd name="connsiteY37" fmla="*/ 304057 h 304057"/>
                    <a:gd name="connsiteX38" fmla="*/ 536830 w 536829"/>
                    <a:gd name="connsiteY38" fmla="*/ 263685 h 304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829" h="304057">
                      <a:moveTo>
                        <a:pt x="525343" y="257435"/>
                      </a:moveTo>
                      <a:lnTo>
                        <a:pt x="485309" y="234293"/>
                      </a:lnTo>
                      <a:cubicBezTo>
                        <a:pt x="509532" y="223482"/>
                        <a:pt x="525191" y="199495"/>
                        <a:pt x="525343" y="172975"/>
                      </a:cubicBezTo>
                      <a:cubicBezTo>
                        <a:pt x="525343" y="171117"/>
                        <a:pt x="525343" y="169427"/>
                        <a:pt x="525343" y="167570"/>
                      </a:cubicBezTo>
                      <a:cubicBezTo>
                        <a:pt x="523485" y="148650"/>
                        <a:pt x="509465" y="130069"/>
                        <a:pt x="480579" y="113346"/>
                      </a:cubicBezTo>
                      <a:lnTo>
                        <a:pt x="480579" y="113346"/>
                      </a:lnTo>
                      <a:cubicBezTo>
                        <a:pt x="452292" y="97214"/>
                        <a:pt x="420232" y="88886"/>
                        <a:pt x="387673" y="89190"/>
                      </a:cubicBezTo>
                      <a:lnTo>
                        <a:pt x="378720" y="89190"/>
                      </a:lnTo>
                      <a:lnTo>
                        <a:pt x="370443" y="89190"/>
                      </a:lnTo>
                      <a:lnTo>
                        <a:pt x="363179" y="89190"/>
                      </a:lnTo>
                      <a:lnTo>
                        <a:pt x="360308" y="89190"/>
                      </a:lnTo>
                      <a:lnTo>
                        <a:pt x="354733" y="89190"/>
                      </a:lnTo>
                      <a:cubicBezTo>
                        <a:pt x="339466" y="91437"/>
                        <a:pt x="324350" y="94596"/>
                        <a:pt x="309463" y="98650"/>
                      </a:cubicBezTo>
                      <a:cubicBezTo>
                        <a:pt x="302368" y="100508"/>
                        <a:pt x="295273" y="102535"/>
                        <a:pt x="288348" y="104731"/>
                      </a:cubicBezTo>
                      <a:lnTo>
                        <a:pt x="259124" y="114359"/>
                      </a:lnTo>
                      <a:lnTo>
                        <a:pt x="247976" y="118075"/>
                      </a:lnTo>
                      <a:cubicBezTo>
                        <a:pt x="227943" y="126015"/>
                        <a:pt x="207178" y="131944"/>
                        <a:pt x="185982" y="135812"/>
                      </a:cubicBezTo>
                      <a:cubicBezTo>
                        <a:pt x="177108" y="137299"/>
                        <a:pt x="168027" y="136944"/>
                        <a:pt x="159292" y="134799"/>
                      </a:cubicBezTo>
                      <a:cubicBezTo>
                        <a:pt x="154988" y="133549"/>
                        <a:pt x="150849" y="131792"/>
                        <a:pt x="146961" y="129562"/>
                      </a:cubicBezTo>
                      <a:cubicBezTo>
                        <a:pt x="131251" y="120610"/>
                        <a:pt x="128886" y="106927"/>
                        <a:pt x="158110" y="89866"/>
                      </a:cubicBezTo>
                      <a:cubicBezTo>
                        <a:pt x="184995" y="72974"/>
                        <a:pt x="218203" y="69545"/>
                        <a:pt x="247976" y="80575"/>
                      </a:cubicBezTo>
                      <a:lnTo>
                        <a:pt x="310138" y="17906"/>
                      </a:lnTo>
                      <a:cubicBezTo>
                        <a:pt x="248465" y="-1588"/>
                        <a:pt x="181804" y="2077"/>
                        <a:pt x="122636" y="28210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859" y="70440"/>
                      </a:lnTo>
                      <a:cubicBezTo>
                        <a:pt x="26521" y="90034"/>
                        <a:pt x="13007" y="110305"/>
                        <a:pt x="13345" y="129900"/>
                      </a:cubicBezTo>
                      <a:lnTo>
                        <a:pt x="13345" y="129900"/>
                      </a:lnTo>
                      <a:cubicBezTo>
                        <a:pt x="13345" y="149833"/>
                        <a:pt x="28548" y="169090"/>
                        <a:pt x="59291" y="186657"/>
                      </a:cubicBezTo>
                      <a:cubicBezTo>
                        <a:pt x="126859" y="226016"/>
                        <a:pt x="194428" y="213009"/>
                        <a:pt x="256422" y="193076"/>
                      </a:cubicBezTo>
                      <a:cubicBezTo>
                        <a:pt x="313686" y="174326"/>
                        <a:pt x="355409" y="152366"/>
                        <a:pt x="388517" y="171454"/>
                      </a:cubicBezTo>
                      <a:cubicBezTo>
                        <a:pt x="409126" y="183448"/>
                        <a:pt x="402876" y="197806"/>
                        <a:pt x="379902" y="211151"/>
                      </a:cubicBezTo>
                      <a:cubicBezTo>
                        <a:pt x="349586" y="227908"/>
                        <a:pt x="313309" y="230019"/>
                        <a:pt x="281253" y="216894"/>
                      </a:cubicBezTo>
                      <a:lnTo>
                        <a:pt x="215036" y="282435"/>
                      </a:lnTo>
                      <a:cubicBezTo>
                        <a:pt x="226977" y="286928"/>
                        <a:pt x="239227" y="290527"/>
                        <a:pt x="251692" y="293246"/>
                      </a:cubicBezTo>
                      <a:cubicBezTo>
                        <a:pt x="272624" y="297571"/>
                        <a:pt x="294038" y="299108"/>
                        <a:pt x="315375" y="297807"/>
                      </a:cubicBezTo>
                      <a:cubicBezTo>
                        <a:pt x="349637" y="295966"/>
                        <a:pt x="383310" y="288128"/>
                        <a:pt x="414869" y="274665"/>
                      </a:cubicBezTo>
                      <a:lnTo>
                        <a:pt x="467065" y="304057"/>
                      </a:lnTo>
                      <a:lnTo>
                        <a:pt x="536830" y="263685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6" name="Forma Livre: Forma 4515">
                  <a:extLst>
                    <a:ext uri="{FF2B5EF4-FFF2-40B4-BE49-F238E27FC236}">
                      <a16:creationId xmlns:a16="http://schemas.microsoft.com/office/drawing/2014/main" id="{85D19183-1EDE-8C39-5EBD-279AEFBF9BB7}"/>
                    </a:ext>
                  </a:extLst>
                </p:cNvPr>
                <p:cNvSpPr/>
                <p:nvPr/>
              </p:nvSpPr>
              <p:spPr>
                <a:xfrm>
                  <a:off x="9457608" y="6858057"/>
                  <a:ext cx="536829" cy="304057"/>
                </a:xfrm>
                <a:custGeom>
                  <a:avLst/>
                  <a:gdLst>
                    <a:gd name="connsiteX0" fmla="*/ 525343 w 536829"/>
                    <a:gd name="connsiteY0" fmla="*/ 257435 h 304057"/>
                    <a:gd name="connsiteX1" fmla="*/ 485309 w 536829"/>
                    <a:gd name="connsiteY1" fmla="*/ 234293 h 304057"/>
                    <a:gd name="connsiteX2" fmla="*/ 525343 w 536829"/>
                    <a:gd name="connsiteY2" fmla="*/ 172975 h 304057"/>
                    <a:gd name="connsiteX3" fmla="*/ 525343 w 536829"/>
                    <a:gd name="connsiteY3" fmla="*/ 167570 h 304057"/>
                    <a:gd name="connsiteX4" fmla="*/ 480579 w 536829"/>
                    <a:gd name="connsiteY4" fmla="*/ 113346 h 304057"/>
                    <a:gd name="connsiteX5" fmla="*/ 480579 w 536829"/>
                    <a:gd name="connsiteY5" fmla="*/ 113346 h 304057"/>
                    <a:gd name="connsiteX6" fmla="*/ 387673 w 536829"/>
                    <a:gd name="connsiteY6" fmla="*/ 89190 h 304057"/>
                    <a:gd name="connsiteX7" fmla="*/ 378720 w 536829"/>
                    <a:gd name="connsiteY7" fmla="*/ 89190 h 304057"/>
                    <a:gd name="connsiteX8" fmla="*/ 370443 w 536829"/>
                    <a:gd name="connsiteY8" fmla="*/ 89190 h 304057"/>
                    <a:gd name="connsiteX9" fmla="*/ 363179 w 536829"/>
                    <a:gd name="connsiteY9" fmla="*/ 89190 h 304057"/>
                    <a:gd name="connsiteX10" fmla="*/ 360308 w 536829"/>
                    <a:gd name="connsiteY10" fmla="*/ 89190 h 304057"/>
                    <a:gd name="connsiteX11" fmla="*/ 354733 w 536829"/>
                    <a:gd name="connsiteY11" fmla="*/ 89190 h 304057"/>
                    <a:gd name="connsiteX12" fmla="*/ 309463 w 536829"/>
                    <a:gd name="connsiteY12" fmla="*/ 98650 h 304057"/>
                    <a:gd name="connsiteX13" fmla="*/ 288348 w 536829"/>
                    <a:gd name="connsiteY13" fmla="*/ 104731 h 304057"/>
                    <a:gd name="connsiteX14" fmla="*/ 259124 w 536829"/>
                    <a:gd name="connsiteY14" fmla="*/ 114359 h 304057"/>
                    <a:gd name="connsiteX15" fmla="*/ 247976 w 536829"/>
                    <a:gd name="connsiteY15" fmla="*/ 118075 h 304057"/>
                    <a:gd name="connsiteX16" fmla="*/ 185982 w 536829"/>
                    <a:gd name="connsiteY16" fmla="*/ 135812 h 304057"/>
                    <a:gd name="connsiteX17" fmla="*/ 159292 w 536829"/>
                    <a:gd name="connsiteY17" fmla="*/ 134799 h 304057"/>
                    <a:gd name="connsiteX18" fmla="*/ 146961 w 536829"/>
                    <a:gd name="connsiteY18" fmla="*/ 129562 h 304057"/>
                    <a:gd name="connsiteX19" fmla="*/ 158110 w 536829"/>
                    <a:gd name="connsiteY19" fmla="*/ 89866 h 304057"/>
                    <a:gd name="connsiteX20" fmla="*/ 247976 w 536829"/>
                    <a:gd name="connsiteY20" fmla="*/ 80575 h 304057"/>
                    <a:gd name="connsiteX21" fmla="*/ 310138 w 536829"/>
                    <a:gd name="connsiteY21" fmla="*/ 17906 h 304057"/>
                    <a:gd name="connsiteX22" fmla="*/ 122636 w 536829"/>
                    <a:gd name="connsiteY22" fmla="*/ 28210 h 304057"/>
                    <a:gd name="connsiteX23" fmla="*/ 70440 w 536829"/>
                    <a:gd name="connsiteY23" fmla="*/ 0 h 304057"/>
                    <a:gd name="connsiteX24" fmla="*/ 0 w 536829"/>
                    <a:gd name="connsiteY24" fmla="*/ 40710 h 304057"/>
                    <a:gd name="connsiteX25" fmla="*/ 51859 w 536829"/>
                    <a:gd name="connsiteY25" fmla="*/ 70440 h 304057"/>
                    <a:gd name="connsiteX26" fmla="*/ 13345 w 536829"/>
                    <a:gd name="connsiteY26" fmla="*/ 129900 h 304057"/>
                    <a:gd name="connsiteX27" fmla="*/ 13345 w 536829"/>
                    <a:gd name="connsiteY27" fmla="*/ 129900 h 304057"/>
                    <a:gd name="connsiteX28" fmla="*/ 59291 w 536829"/>
                    <a:gd name="connsiteY28" fmla="*/ 186657 h 304057"/>
                    <a:gd name="connsiteX29" fmla="*/ 256422 w 536829"/>
                    <a:gd name="connsiteY29" fmla="*/ 193076 h 304057"/>
                    <a:gd name="connsiteX30" fmla="*/ 388517 w 536829"/>
                    <a:gd name="connsiteY30" fmla="*/ 171454 h 304057"/>
                    <a:gd name="connsiteX31" fmla="*/ 379902 w 536829"/>
                    <a:gd name="connsiteY31" fmla="*/ 211151 h 304057"/>
                    <a:gd name="connsiteX32" fmla="*/ 281253 w 536829"/>
                    <a:gd name="connsiteY32" fmla="*/ 216894 h 304057"/>
                    <a:gd name="connsiteX33" fmla="*/ 215036 w 536829"/>
                    <a:gd name="connsiteY33" fmla="*/ 282435 h 304057"/>
                    <a:gd name="connsiteX34" fmla="*/ 251692 w 536829"/>
                    <a:gd name="connsiteY34" fmla="*/ 293246 h 304057"/>
                    <a:gd name="connsiteX35" fmla="*/ 315375 w 536829"/>
                    <a:gd name="connsiteY35" fmla="*/ 297807 h 304057"/>
                    <a:gd name="connsiteX36" fmla="*/ 414869 w 536829"/>
                    <a:gd name="connsiteY36" fmla="*/ 274665 h 304057"/>
                    <a:gd name="connsiteX37" fmla="*/ 467065 w 536829"/>
                    <a:gd name="connsiteY37" fmla="*/ 304057 h 304057"/>
                    <a:gd name="connsiteX38" fmla="*/ 536830 w 536829"/>
                    <a:gd name="connsiteY38" fmla="*/ 263685 h 304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829" h="304057">
                      <a:moveTo>
                        <a:pt x="525343" y="257435"/>
                      </a:moveTo>
                      <a:lnTo>
                        <a:pt x="485309" y="234293"/>
                      </a:lnTo>
                      <a:cubicBezTo>
                        <a:pt x="509532" y="223482"/>
                        <a:pt x="525191" y="199495"/>
                        <a:pt x="525343" y="172975"/>
                      </a:cubicBezTo>
                      <a:cubicBezTo>
                        <a:pt x="525343" y="171117"/>
                        <a:pt x="525343" y="169427"/>
                        <a:pt x="525343" y="167570"/>
                      </a:cubicBezTo>
                      <a:cubicBezTo>
                        <a:pt x="523485" y="148650"/>
                        <a:pt x="509465" y="130069"/>
                        <a:pt x="480579" y="113346"/>
                      </a:cubicBezTo>
                      <a:lnTo>
                        <a:pt x="480579" y="113346"/>
                      </a:lnTo>
                      <a:cubicBezTo>
                        <a:pt x="452292" y="97214"/>
                        <a:pt x="420232" y="88886"/>
                        <a:pt x="387673" y="89190"/>
                      </a:cubicBezTo>
                      <a:lnTo>
                        <a:pt x="378720" y="89190"/>
                      </a:lnTo>
                      <a:lnTo>
                        <a:pt x="370443" y="89190"/>
                      </a:lnTo>
                      <a:lnTo>
                        <a:pt x="363179" y="89190"/>
                      </a:lnTo>
                      <a:lnTo>
                        <a:pt x="360308" y="89190"/>
                      </a:lnTo>
                      <a:lnTo>
                        <a:pt x="354733" y="89190"/>
                      </a:lnTo>
                      <a:cubicBezTo>
                        <a:pt x="339466" y="91437"/>
                        <a:pt x="324350" y="94596"/>
                        <a:pt x="309463" y="98650"/>
                      </a:cubicBezTo>
                      <a:cubicBezTo>
                        <a:pt x="302368" y="100508"/>
                        <a:pt x="295273" y="102535"/>
                        <a:pt x="288348" y="104731"/>
                      </a:cubicBezTo>
                      <a:lnTo>
                        <a:pt x="259124" y="114359"/>
                      </a:lnTo>
                      <a:lnTo>
                        <a:pt x="247976" y="118075"/>
                      </a:lnTo>
                      <a:cubicBezTo>
                        <a:pt x="227943" y="126015"/>
                        <a:pt x="207178" y="131944"/>
                        <a:pt x="185982" y="135812"/>
                      </a:cubicBezTo>
                      <a:cubicBezTo>
                        <a:pt x="177108" y="137299"/>
                        <a:pt x="168027" y="136944"/>
                        <a:pt x="159292" y="134799"/>
                      </a:cubicBezTo>
                      <a:cubicBezTo>
                        <a:pt x="154988" y="133549"/>
                        <a:pt x="150849" y="131792"/>
                        <a:pt x="146961" y="129562"/>
                      </a:cubicBezTo>
                      <a:cubicBezTo>
                        <a:pt x="131251" y="120610"/>
                        <a:pt x="128886" y="106927"/>
                        <a:pt x="158110" y="89866"/>
                      </a:cubicBezTo>
                      <a:cubicBezTo>
                        <a:pt x="184995" y="72974"/>
                        <a:pt x="218203" y="69545"/>
                        <a:pt x="247976" y="80575"/>
                      </a:cubicBezTo>
                      <a:lnTo>
                        <a:pt x="310138" y="17906"/>
                      </a:lnTo>
                      <a:cubicBezTo>
                        <a:pt x="248465" y="-1588"/>
                        <a:pt x="181804" y="2077"/>
                        <a:pt x="122636" y="28210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859" y="70440"/>
                      </a:lnTo>
                      <a:cubicBezTo>
                        <a:pt x="26521" y="90034"/>
                        <a:pt x="13007" y="110305"/>
                        <a:pt x="13345" y="129900"/>
                      </a:cubicBezTo>
                      <a:lnTo>
                        <a:pt x="13345" y="129900"/>
                      </a:lnTo>
                      <a:cubicBezTo>
                        <a:pt x="13345" y="149833"/>
                        <a:pt x="28548" y="169090"/>
                        <a:pt x="59291" y="186657"/>
                      </a:cubicBezTo>
                      <a:cubicBezTo>
                        <a:pt x="126859" y="226016"/>
                        <a:pt x="194428" y="213009"/>
                        <a:pt x="256422" y="193076"/>
                      </a:cubicBezTo>
                      <a:cubicBezTo>
                        <a:pt x="313686" y="174326"/>
                        <a:pt x="355409" y="152366"/>
                        <a:pt x="388517" y="171454"/>
                      </a:cubicBezTo>
                      <a:cubicBezTo>
                        <a:pt x="409126" y="183448"/>
                        <a:pt x="402876" y="197806"/>
                        <a:pt x="379902" y="211151"/>
                      </a:cubicBezTo>
                      <a:cubicBezTo>
                        <a:pt x="349586" y="227908"/>
                        <a:pt x="313309" y="230019"/>
                        <a:pt x="281253" y="216894"/>
                      </a:cubicBezTo>
                      <a:lnTo>
                        <a:pt x="215036" y="282435"/>
                      </a:lnTo>
                      <a:cubicBezTo>
                        <a:pt x="226977" y="286928"/>
                        <a:pt x="239227" y="290527"/>
                        <a:pt x="251692" y="293246"/>
                      </a:cubicBezTo>
                      <a:cubicBezTo>
                        <a:pt x="272624" y="297571"/>
                        <a:pt x="294038" y="299108"/>
                        <a:pt x="315375" y="297807"/>
                      </a:cubicBezTo>
                      <a:cubicBezTo>
                        <a:pt x="349637" y="295966"/>
                        <a:pt x="383310" y="288128"/>
                        <a:pt x="414869" y="274665"/>
                      </a:cubicBezTo>
                      <a:lnTo>
                        <a:pt x="467065" y="304057"/>
                      </a:lnTo>
                      <a:lnTo>
                        <a:pt x="536830" y="2636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7" name="Forma Livre: Forma 4516">
                  <a:extLst>
                    <a:ext uri="{FF2B5EF4-FFF2-40B4-BE49-F238E27FC236}">
                      <a16:creationId xmlns:a16="http://schemas.microsoft.com/office/drawing/2014/main" id="{830F40B2-EC47-5CBD-89EF-4ABA63EF8FC1}"/>
                    </a:ext>
                  </a:extLst>
                </p:cNvPr>
                <p:cNvSpPr/>
                <p:nvPr/>
              </p:nvSpPr>
              <p:spPr>
                <a:xfrm>
                  <a:off x="9872984" y="7132722"/>
                  <a:ext cx="51689" cy="84967"/>
                </a:xfrm>
                <a:custGeom>
                  <a:avLst/>
                  <a:gdLst>
                    <a:gd name="connsiteX0" fmla="*/ 0 w 51689"/>
                    <a:gd name="connsiteY0" fmla="*/ 0 h 84967"/>
                    <a:gd name="connsiteX1" fmla="*/ 0 w 51689"/>
                    <a:gd name="connsiteY1" fmla="*/ 55068 h 84967"/>
                    <a:gd name="connsiteX2" fmla="*/ 51690 w 51689"/>
                    <a:gd name="connsiteY2" fmla="*/ 84967 h 84967"/>
                    <a:gd name="connsiteX3" fmla="*/ 51690 w 51689"/>
                    <a:gd name="connsiteY3" fmla="*/ 29899 h 84967"/>
                    <a:gd name="connsiteX4" fmla="*/ 0 w 51689"/>
                    <a:gd name="connsiteY4" fmla="*/ 0 h 8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4967">
                      <a:moveTo>
                        <a:pt x="0" y="0"/>
                      </a:moveTo>
                      <a:lnTo>
                        <a:pt x="0" y="55068"/>
                      </a:lnTo>
                      <a:lnTo>
                        <a:pt x="51690" y="84967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8" name="Forma Livre: Forma 4517">
                  <a:extLst>
                    <a:ext uri="{FF2B5EF4-FFF2-40B4-BE49-F238E27FC236}">
                      <a16:creationId xmlns:a16="http://schemas.microsoft.com/office/drawing/2014/main" id="{3B7D9C85-6A18-9B60-480C-525ECFF0D3F2}"/>
                    </a:ext>
                  </a:extLst>
                </p:cNvPr>
                <p:cNvSpPr/>
                <p:nvPr/>
              </p:nvSpPr>
              <p:spPr>
                <a:xfrm>
                  <a:off x="9872984" y="7132722"/>
                  <a:ext cx="51689" cy="84967"/>
                </a:xfrm>
                <a:custGeom>
                  <a:avLst/>
                  <a:gdLst>
                    <a:gd name="connsiteX0" fmla="*/ 0 w 51689"/>
                    <a:gd name="connsiteY0" fmla="*/ 0 h 84967"/>
                    <a:gd name="connsiteX1" fmla="*/ 0 w 51689"/>
                    <a:gd name="connsiteY1" fmla="*/ 55068 h 84967"/>
                    <a:gd name="connsiteX2" fmla="*/ 51690 w 51689"/>
                    <a:gd name="connsiteY2" fmla="*/ 84967 h 84967"/>
                    <a:gd name="connsiteX3" fmla="*/ 51690 w 51689"/>
                    <a:gd name="connsiteY3" fmla="*/ 29899 h 84967"/>
                    <a:gd name="connsiteX4" fmla="*/ 0 w 51689"/>
                    <a:gd name="connsiteY4" fmla="*/ 0 h 8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4967">
                      <a:moveTo>
                        <a:pt x="0" y="0"/>
                      </a:moveTo>
                      <a:lnTo>
                        <a:pt x="0" y="55068"/>
                      </a:lnTo>
                      <a:lnTo>
                        <a:pt x="51690" y="84967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19" name="Forma Livre: Forma 4518">
                  <a:extLst>
                    <a:ext uri="{FF2B5EF4-FFF2-40B4-BE49-F238E27FC236}">
                      <a16:creationId xmlns:a16="http://schemas.microsoft.com/office/drawing/2014/main" id="{9A67ACEF-D3AE-3DE6-A4EB-798D66BA9DF1}"/>
                    </a:ext>
                  </a:extLst>
                </p:cNvPr>
                <p:cNvSpPr/>
                <p:nvPr/>
              </p:nvSpPr>
              <p:spPr>
                <a:xfrm>
                  <a:off x="9457608" y="6858733"/>
                  <a:ext cx="122298" cy="40709"/>
                </a:xfrm>
                <a:custGeom>
                  <a:avLst/>
                  <a:gdLst>
                    <a:gd name="connsiteX0" fmla="*/ 0 w 122298"/>
                    <a:gd name="connsiteY0" fmla="*/ 40710 h 40709"/>
                    <a:gd name="connsiteX1" fmla="*/ 70440 w 122298"/>
                    <a:gd name="connsiteY1" fmla="*/ 0 h 40709"/>
                    <a:gd name="connsiteX2" fmla="*/ 122299 w 122298"/>
                    <a:gd name="connsiteY2" fmla="*/ 29730 h 40709"/>
                    <a:gd name="connsiteX3" fmla="*/ 70947 w 122298"/>
                    <a:gd name="connsiteY3" fmla="*/ 8277 h 40709"/>
                    <a:gd name="connsiteX4" fmla="*/ 0 w 122298"/>
                    <a:gd name="connsiteY4" fmla="*/ 40710 h 40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98" h="40709">
                      <a:moveTo>
                        <a:pt x="0" y="40710"/>
                      </a:moveTo>
                      <a:lnTo>
                        <a:pt x="70440" y="0"/>
                      </a:lnTo>
                      <a:lnTo>
                        <a:pt x="122299" y="29730"/>
                      </a:lnTo>
                      <a:lnTo>
                        <a:pt x="70947" y="8277"/>
                      </a:lnTo>
                      <a:lnTo>
                        <a:pt x="0" y="4071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0" name="Forma Livre: Forma 4519">
                  <a:extLst>
                    <a:ext uri="{FF2B5EF4-FFF2-40B4-BE49-F238E27FC236}">
                      <a16:creationId xmlns:a16="http://schemas.microsoft.com/office/drawing/2014/main" id="{9DBC8A6E-F6CE-0849-65D5-57C37AA7F5B8}"/>
                    </a:ext>
                  </a:extLst>
                </p:cNvPr>
                <p:cNvSpPr/>
                <p:nvPr/>
              </p:nvSpPr>
              <p:spPr>
                <a:xfrm>
                  <a:off x="9615380" y="6878158"/>
                  <a:ext cx="152028" cy="71960"/>
                </a:xfrm>
                <a:custGeom>
                  <a:avLst/>
                  <a:gdLst>
                    <a:gd name="connsiteX0" fmla="*/ 0 w 152028"/>
                    <a:gd name="connsiteY0" fmla="*/ 71960 h 71960"/>
                    <a:gd name="connsiteX1" fmla="*/ 89866 w 152028"/>
                    <a:gd name="connsiteY1" fmla="*/ 62669 h 71960"/>
                    <a:gd name="connsiteX2" fmla="*/ 152029 w 152028"/>
                    <a:gd name="connsiteY2" fmla="*/ 0 h 71960"/>
                    <a:gd name="connsiteX3" fmla="*/ 89866 w 152028"/>
                    <a:gd name="connsiteY3" fmla="*/ 56250 h 71960"/>
                    <a:gd name="connsiteX4" fmla="*/ 0 w 152028"/>
                    <a:gd name="connsiteY4" fmla="*/ 71960 h 71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028" h="71960">
                      <a:moveTo>
                        <a:pt x="0" y="71960"/>
                      </a:moveTo>
                      <a:cubicBezTo>
                        <a:pt x="26885" y="55068"/>
                        <a:pt x="60094" y="51639"/>
                        <a:pt x="89866" y="62669"/>
                      </a:cubicBezTo>
                      <a:lnTo>
                        <a:pt x="152029" y="0"/>
                      </a:lnTo>
                      <a:lnTo>
                        <a:pt x="89866" y="56250"/>
                      </a:lnTo>
                      <a:cubicBezTo>
                        <a:pt x="59200" y="45710"/>
                        <a:pt x="25271" y="51639"/>
                        <a:pt x="0" y="71960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1" name="Forma Livre: Forma 4520">
                  <a:extLst>
                    <a:ext uri="{FF2B5EF4-FFF2-40B4-BE49-F238E27FC236}">
                      <a16:creationId xmlns:a16="http://schemas.microsoft.com/office/drawing/2014/main" id="{6A00D024-CECD-35AD-36D2-C25D721FEA21}"/>
                    </a:ext>
                  </a:extLst>
                </p:cNvPr>
                <p:cNvSpPr/>
                <p:nvPr/>
              </p:nvSpPr>
              <p:spPr>
                <a:xfrm>
                  <a:off x="9672644" y="7076133"/>
                  <a:ext cx="100338" cy="81360"/>
                </a:xfrm>
                <a:custGeom>
                  <a:avLst/>
                  <a:gdLst>
                    <a:gd name="connsiteX0" fmla="*/ 0 w 100338"/>
                    <a:gd name="connsiteY0" fmla="*/ 65541 h 81360"/>
                    <a:gd name="connsiteX1" fmla="*/ 36656 w 100338"/>
                    <a:gd name="connsiteY1" fmla="*/ 76352 h 81360"/>
                    <a:gd name="connsiteX2" fmla="*/ 100339 w 100338"/>
                    <a:gd name="connsiteY2" fmla="*/ 80913 h 81360"/>
                    <a:gd name="connsiteX3" fmla="*/ 10473 w 100338"/>
                    <a:gd name="connsiteY3" fmla="*/ 63008 h 81360"/>
                    <a:gd name="connsiteX4" fmla="*/ 66217 w 100338"/>
                    <a:gd name="connsiteY4" fmla="*/ 0 h 8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38" h="81360">
                      <a:moveTo>
                        <a:pt x="0" y="65541"/>
                      </a:moveTo>
                      <a:cubicBezTo>
                        <a:pt x="11941" y="70034"/>
                        <a:pt x="24191" y="73633"/>
                        <a:pt x="36656" y="76352"/>
                      </a:cubicBezTo>
                      <a:cubicBezTo>
                        <a:pt x="57588" y="80677"/>
                        <a:pt x="79003" y="82214"/>
                        <a:pt x="100339" y="80913"/>
                      </a:cubicBezTo>
                      <a:cubicBezTo>
                        <a:pt x="69472" y="81183"/>
                        <a:pt x="38881" y="75085"/>
                        <a:pt x="10473" y="63008"/>
                      </a:cubicBezTo>
                      <a:lnTo>
                        <a:pt x="66217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2" name="Forma Livre: Forma 4521">
                  <a:extLst>
                    <a:ext uri="{FF2B5EF4-FFF2-40B4-BE49-F238E27FC236}">
                      <a16:creationId xmlns:a16="http://schemas.microsoft.com/office/drawing/2014/main" id="{0487DEF0-0ABD-FBE3-B08D-1B3F3F574942}"/>
                    </a:ext>
                  </a:extLst>
                </p:cNvPr>
                <p:cNvSpPr/>
                <p:nvPr/>
              </p:nvSpPr>
              <p:spPr>
                <a:xfrm>
                  <a:off x="9872984" y="7122249"/>
                  <a:ext cx="121453" cy="40371"/>
                </a:xfrm>
                <a:custGeom>
                  <a:avLst/>
                  <a:gdLst>
                    <a:gd name="connsiteX0" fmla="*/ 0 w 121453"/>
                    <a:gd name="connsiteY0" fmla="*/ 10473 h 40371"/>
                    <a:gd name="connsiteX1" fmla="*/ 51690 w 121453"/>
                    <a:gd name="connsiteY1" fmla="*/ 33784 h 40371"/>
                    <a:gd name="connsiteX2" fmla="*/ 121454 w 121453"/>
                    <a:gd name="connsiteY2" fmla="*/ 0 h 40371"/>
                    <a:gd name="connsiteX3" fmla="*/ 51690 w 121453"/>
                    <a:gd name="connsiteY3" fmla="*/ 40372 h 40371"/>
                    <a:gd name="connsiteX4" fmla="*/ 0 w 121453"/>
                    <a:gd name="connsiteY4" fmla="*/ 10473 h 40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453" h="40371">
                      <a:moveTo>
                        <a:pt x="0" y="10473"/>
                      </a:moveTo>
                      <a:lnTo>
                        <a:pt x="51690" y="33784"/>
                      </a:lnTo>
                      <a:lnTo>
                        <a:pt x="121454" y="0"/>
                      </a:lnTo>
                      <a:lnTo>
                        <a:pt x="51690" y="40372"/>
                      </a:lnTo>
                      <a:lnTo>
                        <a:pt x="0" y="10473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3" name="Forma Livre: Forma 4522">
                  <a:extLst>
                    <a:ext uri="{FF2B5EF4-FFF2-40B4-BE49-F238E27FC236}">
                      <a16:creationId xmlns:a16="http://schemas.microsoft.com/office/drawing/2014/main" id="{B3A0180F-EE17-423F-2DE8-2319EECE2071}"/>
                    </a:ext>
                  </a:extLst>
                </p:cNvPr>
                <p:cNvSpPr/>
                <p:nvPr/>
              </p:nvSpPr>
              <p:spPr>
                <a:xfrm>
                  <a:off x="9063347" y="6662954"/>
                  <a:ext cx="662844" cy="369936"/>
                </a:xfrm>
                <a:custGeom>
                  <a:avLst/>
                  <a:gdLst>
                    <a:gd name="connsiteX0" fmla="*/ 193245 w 662844"/>
                    <a:gd name="connsiteY0" fmla="*/ 122467 h 369936"/>
                    <a:gd name="connsiteX1" fmla="*/ 662845 w 662844"/>
                    <a:gd name="connsiteY1" fmla="*/ 0 h 369936"/>
                    <a:gd name="connsiteX2" fmla="*/ 188009 w 662844"/>
                    <a:gd name="connsiteY2" fmla="*/ 113177 h 369936"/>
                    <a:gd name="connsiteX3" fmla="*/ 0 w 662844"/>
                    <a:gd name="connsiteY3" fmla="*/ 369936 h 369936"/>
                    <a:gd name="connsiteX4" fmla="*/ 193245 w 662844"/>
                    <a:gd name="connsiteY4" fmla="*/ 122467 h 36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844" h="369936">
                      <a:moveTo>
                        <a:pt x="193245" y="122467"/>
                      </a:moveTo>
                      <a:cubicBezTo>
                        <a:pt x="376693" y="10980"/>
                        <a:pt x="662845" y="0"/>
                        <a:pt x="662845" y="0"/>
                      </a:cubicBezTo>
                      <a:cubicBezTo>
                        <a:pt x="482944" y="0"/>
                        <a:pt x="314361" y="40203"/>
                        <a:pt x="188009" y="113177"/>
                      </a:cubicBezTo>
                      <a:cubicBezTo>
                        <a:pt x="66724" y="183110"/>
                        <a:pt x="0" y="274327"/>
                        <a:pt x="0" y="369936"/>
                      </a:cubicBezTo>
                      <a:cubicBezTo>
                        <a:pt x="0" y="369936"/>
                        <a:pt x="6588" y="235813"/>
                        <a:pt x="193245" y="12246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4" name="Forma Livre: Forma 4523">
                  <a:extLst>
                    <a:ext uri="{FF2B5EF4-FFF2-40B4-BE49-F238E27FC236}">
                      <a16:creationId xmlns:a16="http://schemas.microsoft.com/office/drawing/2014/main" id="{D22A87FA-EB0B-3727-45A6-8134B3A5994A}"/>
                    </a:ext>
                  </a:extLst>
                </p:cNvPr>
                <p:cNvSpPr/>
                <p:nvPr/>
              </p:nvSpPr>
              <p:spPr>
                <a:xfrm>
                  <a:off x="9672644" y="6989139"/>
                  <a:ext cx="746505" cy="444424"/>
                </a:xfrm>
                <a:custGeom>
                  <a:avLst/>
                  <a:gdLst>
                    <a:gd name="connsiteX0" fmla="*/ 0 w 746505"/>
                    <a:gd name="connsiteY0" fmla="*/ 443248 h 444424"/>
                    <a:gd name="connsiteX1" fmla="*/ 543587 w 746505"/>
                    <a:gd name="connsiteY1" fmla="*/ 327199 h 444424"/>
                    <a:gd name="connsiteX2" fmla="*/ 742237 w 746505"/>
                    <a:gd name="connsiteY2" fmla="*/ 0 h 444424"/>
                    <a:gd name="connsiteX3" fmla="*/ 531931 w 746505"/>
                    <a:gd name="connsiteY3" fmla="*/ 320104 h 444424"/>
                    <a:gd name="connsiteX4" fmla="*/ 0 w 746505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505" h="444424">
                      <a:moveTo>
                        <a:pt x="0" y="443248"/>
                      </a:moveTo>
                      <a:cubicBezTo>
                        <a:pt x="194765" y="451863"/>
                        <a:pt x="394599" y="413180"/>
                        <a:pt x="543587" y="327199"/>
                      </a:cubicBezTo>
                      <a:cubicBezTo>
                        <a:pt x="698487" y="237840"/>
                        <a:pt x="764704" y="116555"/>
                        <a:pt x="742237" y="0"/>
                      </a:cubicBezTo>
                      <a:cubicBezTo>
                        <a:pt x="742237" y="0"/>
                        <a:pt x="771292" y="190036"/>
                        <a:pt x="531931" y="320104"/>
                      </a:cubicBezTo>
                      <a:cubicBezTo>
                        <a:pt x="292571" y="45017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5" name="Forma Livre: Forma 4524">
                  <a:extLst>
                    <a:ext uri="{FF2B5EF4-FFF2-40B4-BE49-F238E27FC236}">
                      <a16:creationId xmlns:a16="http://schemas.microsoft.com/office/drawing/2014/main" id="{39177198-0CCC-14A1-D335-A8AB799215D0}"/>
                    </a:ext>
                  </a:extLst>
                </p:cNvPr>
                <p:cNvSpPr/>
                <p:nvPr/>
              </p:nvSpPr>
              <p:spPr>
                <a:xfrm>
                  <a:off x="8965373" y="6568738"/>
                  <a:ext cx="1385149" cy="800261"/>
                </a:xfrm>
                <a:custGeom>
                  <a:avLst/>
                  <a:gdLst>
                    <a:gd name="connsiteX0" fmla="*/ 1348493 w 1385149"/>
                    <a:gd name="connsiteY0" fmla="*/ 270400 h 800261"/>
                    <a:gd name="connsiteX1" fmla="*/ 1182951 w 1385149"/>
                    <a:gd name="connsiteY1" fmla="*/ 117189 h 800261"/>
                    <a:gd name="connsiteX2" fmla="*/ 203212 w 1385149"/>
                    <a:gd name="connsiteY2" fmla="*/ 117189 h 800261"/>
                    <a:gd name="connsiteX3" fmla="*/ 37669 w 1385149"/>
                    <a:gd name="connsiteY3" fmla="*/ 270400 h 800261"/>
                    <a:gd name="connsiteX4" fmla="*/ 0 w 1385149"/>
                    <a:gd name="connsiteY4" fmla="*/ 270400 h 800261"/>
                    <a:gd name="connsiteX5" fmla="*/ 0 w 1385149"/>
                    <a:gd name="connsiteY5" fmla="*/ 411955 h 800261"/>
                    <a:gd name="connsiteX6" fmla="*/ 0 w 1385149"/>
                    <a:gd name="connsiteY6" fmla="*/ 411955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955 h 800261"/>
                    <a:gd name="connsiteX10" fmla="*/ 1385149 w 1385149"/>
                    <a:gd name="connsiteY10" fmla="*/ 411955 h 800261"/>
                    <a:gd name="connsiteX11" fmla="*/ 1385149 w 1385149"/>
                    <a:gd name="connsiteY11" fmla="*/ 270400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8493" y="270400"/>
                      </a:moveTo>
                      <a:cubicBezTo>
                        <a:pt x="1307294" y="206041"/>
                        <a:pt x="1250300" y="153287"/>
                        <a:pt x="1182951" y="117189"/>
                      </a:cubicBezTo>
                      <a:cubicBezTo>
                        <a:pt x="912678" y="-39063"/>
                        <a:pt x="473485" y="-39063"/>
                        <a:pt x="203212" y="117189"/>
                      </a:cubicBezTo>
                      <a:cubicBezTo>
                        <a:pt x="135858" y="153287"/>
                        <a:pt x="78867" y="206041"/>
                        <a:pt x="37669" y="270400"/>
                      </a:cubicBezTo>
                      <a:lnTo>
                        <a:pt x="0" y="270400"/>
                      </a:lnTo>
                      <a:lnTo>
                        <a:pt x="0" y="411955"/>
                      </a:lnTo>
                      <a:lnTo>
                        <a:pt x="0" y="411955"/>
                      </a:lnTo>
                      <a:cubicBezTo>
                        <a:pt x="4899" y="510436"/>
                        <a:pt x="72298" y="607903"/>
                        <a:pt x="202705" y="683073"/>
                      </a:cubicBezTo>
                      <a:cubicBezTo>
                        <a:pt x="472978" y="839324"/>
                        <a:pt x="912172" y="839324"/>
                        <a:pt x="1182445" y="683073"/>
                      </a:cubicBezTo>
                      <a:cubicBezTo>
                        <a:pt x="1312682" y="607903"/>
                        <a:pt x="1380419" y="510436"/>
                        <a:pt x="1385149" y="411955"/>
                      </a:cubicBezTo>
                      <a:lnTo>
                        <a:pt x="1385149" y="411955"/>
                      </a:lnTo>
                      <a:lnTo>
                        <a:pt x="1385149" y="27040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6" name="Forma Livre: Forma 4525">
                  <a:extLst>
                    <a:ext uri="{FF2B5EF4-FFF2-40B4-BE49-F238E27FC236}">
                      <a16:creationId xmlns:a16="http://schemas.microsoft.com/office/drawing/2014/main" id="{DA03D532-BA0F-FFC7-E91D-F4FABCADBB74}"/>
                    </a:ext>
                  </a:extLst>
                </p:cNvPr>
                <p:cNvSpPr/>
                <p:nvPr/>
              </p:nvSpPr>
              <p:spPr>
                <a:xfrm>
                  <a:off x="8965373" y="6568738"/>
                  <a:ext cx="1385149" cy="800261"/>
                </a:xfrm>
                <a:custGeom>
                  <a:avLst/>
                  <a:gdLst>
                    <a:gd name="connsiteX0" fmla="*/ 1348493 w 1385149"/>
                    <a:gd name="connsiteY0" fmla="*/ 270400 h 800261"/>
                    <a:gd name="connsiteX1" fmla="*/ 1182951 w 1385149"/>
                    <a:gd name="connsiteY1" fmla="*/ 117189 h 800261"/>
                    <a:gd name="connsiteX2" fmla="*/ 203212 w 1385149"/>
                    <a:gd name="connsiteY2" fmla="*/ 117189 h 800261"/>
                    <a:gd name="connsiteX3" fmla="*/ 37669 w 1385149"/>
                    <a:gd name="connsiteY3" fmla="*/ 270400 h 800261"/>
                    <a:gd name="connsiteX4" fmla="*/ 0 w 1385149"/>
                    <a:gd name="connsiteY4" fmla="*/ 270400 h 800261"/>
                    <a:gd name="connsiteX5" fmla="*/ 0 w 1385149"/>
                    <a:gd name="connsiteY5" fmla="*/ 411955 h 800261"/>
                    <a:gd name="connsiteX6" fmla="*/ 0 w 1385149"/>
                    <a:gd name="connsiteY6" fmla="*/ 411955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955 h 800261"/>
                    <a:gd name="connsiteX10" fmla="*/ 1385149 w 1385149"/>
                    <a:gd name="connsiteY10" fmla="*/ 411955 h 800261"/>
                    <a:gd name="connsiteX11" fmla="*/ 1385149 w 1385149"/>
                    <a:gd name="connsiteY11" fmla="*/ 270400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8493" y="270400"/>
                      </a:moveTo>
                      <a:cubicBezTo>
                        <a:pt x="1307294" y="206041"/>
                        <a:pt x="1250300" y="153287"/>
                        <a:pt x="1182951" y="117189"/>
                      </a:cubicBezTo>
                      <a:cubicBezTo>
                        <a:pt x="912678" y="-39063"/>
                        <a:pt x="473485" y="-39063"/>
                        <a:pt x="203212" y="117189"/>
                      </a:cubicBezTo>
                      <a:cubicBezTo>
                        <a:pt x="135858" y="153287"/>
                        <a:pt x="78867" y="206041"/>
                        <a:pt x="37669" y="270400"/>
                      </a:cubicBezTo>
                      <a:lnTo>
                        <a:pt x="0" y="270400"/>
                      </a:lnTo>
                      <a:lnTo>
                        <a:pt x="0" y="411955"/>
                      </a:lnTo>
                      <a:lnTo>
                        <a:pt x="0" y="411955"/>
                      </a:lnTo>
                      <a:cubicBezTo>
                        <a:pt x="4899" y="510436"/>
                        <a:pt x="72298" y="607903"/>
                        <a:pt x="202705" y="683073"/>
                      </a:cubicBezTo>
                      <a:cubicBezTo>
                        <a:pt x="472978" y="839324"/>
                        <a:pt x="912172" y="839324"/>
                        <a:pt x="1182445" y="683073"/>
                      </a:cubicBezTo>
                      <a:cubicBezTo>
                        <a:pt x="1312682" y="607903"/>
                        <a:pt x="1380419" y="510436"/>
                        <a:pt x="1385149" y="411955"/>
                      </a:cubicBezTo>
                      <a:lnTo>
                        <a:pt x="1385149" y="411955"/>
                      </a:lnTo>
                      <a:lnTo>
                        <a:pt x="1385149" y="270400"/>
                      </a:lnTo>
                      <a:close/>
                    </a:path>
                  </a:pathLst>
                </a:custGeom>
                <a:solidFill>
                  <a:srgbClr val="DEA900">
                    <a:alpha val="48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7" name="Forma Livre: Forma 4526">
                  <a:extLst>
                    <a:ext uri="{FF2B5EF4-FFF2-40B4-BE49-F238E27FC236}">
                      <a16:creationId xmlns:a16="http://schemas.microsoft.com/office/drawing/2014/main" id="{9BF9216F-B901-37E2-DCE2-BA4B05BC8869}"/>
                    </a:ext>
                  </a:extLst>
                </p:cNvPr>
                <p:cNvSpPr/>
                <p:nvPr/>
              </p:nvSpPr>
              <p:spPr>
                <a:xfrm>
                  <a:off x="8965373" y="6568865"/>
                  <a:ext cx="693081" cy="800176"/>
                </a:xfrm>
                <a:custGeom>
                  <a:avLst/>
                  <a:gdLst>
                    <a:gd name="connsiteX0" fmla="*/ 693081 w 693081"/>
                    <a:gd name="connsiteY0" fmla="*/ 0 h 800176"/>
                    <a:gd name="connsiteX1" fmla="*/ 203212 w 693081"/>
                    <a:gd name="connsiteY1" fmla="*/ 117062 h 800176"/>
                    <a:gd name="connsiteX2" fmla="*/ 37669 w 693081"/>
                    <a:gd name="connsiteY2" fmla="*/ 270273 h 800176"/>
                    <a:gd name="connsiteX3" fmla="*/ 0 w 693081"/>
                    <a:gd name="connsiteY3" fmla="*/ 270273 h 800176"/>
                    <a:gd name="connsiteX4" fmla="*/ 0 w 693081"/>
                    <a:gd name="connsiteY4" fmla="*/ 411829 h 800176"/>
                    <a:gd name="connsiteX5" fmla="*/ 0 w 693081"/>
                    <a:gd name="connsiteY5" fmla="*/ 411829 h 800176"/>
                    <a:gd name="connsiteX6" fmla="*/ 202705 w 693081"/>
                    <a:gd name="connsiteY6" fmla="*/ 682946 h 800176"/>
                    <a:gd name="connsiteX7" fmla="*/ 692575 w 693081"/>
                    <a:gd name="connsiteY7" fmla="*/ 800177 h 800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3081" h="800176">
                      <a:moveTo>
                        <a:pt x="693081" y="0"/>
                      </a:moveTo>
                      <a:cubicBezTo>
                        <a:pt x="515715" y="0"/>
                        <a:pt x="338348" y="39021"/>
                        <a:pt x="203212" y="117062"/>
                      </a:cubicBezTo>
                      <a:cubicBezTo>
                        <a:pt x="135858" y="153160"/>
                        <a:pt x="78867" y="205914"/>
                        <a:pt x="37669" y="270273"/>
                      </a:cubicBezTo>
                      <a:lnTo>
                        <a:pt x="0" y="270273"/>
                      </a:lnTo>
                      <a:lnTo>
                        <a:pt x="0" y="411829"/>
                      </a:lnTo>
                      <a:lnTo>
                        <a:pt x="0" y="411829"/>
                      </a:lnTo>
                      <a:cubicBezTo>
                        <a:pt x="4899" y="510309"/>
                        <a:pt x="72298" y="607776"/>
                        <a:pt x="202705" y="682946"/>
                      </a:cubicBezTo>
                      <a:cubicBezTo>
                        <a:pt x="337841" y="761156"/>
                        <a:pt x="515377" y="800177"/>
                        <a:pt x="692575" y="800177"/>
                      </a:cubicBezTo>
                      <a:close/>
                    </a:path>
                  </a:pathLst>
                </a:custGeom>
                <a:solidFill>
                  <a:srgbClr val="DEA900">
                    <a:alpha val="57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8" name="Forma Livre: Forma 4527">
                  <a:extLst>
                    <a:ext uri="{FF2B5EF4-FFF2-40B4-BE49-F238E27FC236}">
                      <a16:creationId xmlns:a16="http://schemas.microsoft.com/office/drawing/2014/main" id="{A5ABAD8A-F1BC-6C8D-E271-8357770FEF72}"/>
                    </a:ext>
                  </a:extLst>
                </p:cNvPr>
                <p:cNvSpPr/>
                <p:nvPr/>
              </p:nvSpPr>
              <p:spPr>
                <a:xfrm>
                  <a:off x="8965373" y="6633730"/>
                  <a:ext cx="314530" cy="670276"/>
                </a:xfrm>
                <a:custGeom>
                  <a:avLst/>
                  <a:gdLst>
                    <a:gd name="connsiteX0" fmla="*/ 314530 w 314530"/>
                    <a:gd name="connsiteY0" fmla="*/ 0 h 670276"/>
                    <a:gd name="connsiteX1" fmla="*/ 203043 w 314530"/>
                    <a:gd name="connsiteY1" fmla="*/ 52196 h 670276"/>
                    <a:gd name="connsiteX2" fmla="*/ 37500 w 314530"/>
                    <a:gd name="connsiteY2" fmla="*/ 205408 h 670276"/>
                    <a:gd name="connsiteX3" fmla="*/ 0 w 314530"/>
                    <a:gd name="connsiteY3" fmla="*/ 205408 h 670276"/>
                    <a:gd name="connsiteX4" fmla="*/ 0 w 314530"/>
                    <a:gd name="connsiteY4" fmla="*/ 346963 h 670276"/>
                    <a:gd name="connsiteX5" fmla="*/ 0 w 314530"/>
                    <a:gd name="connsiteY5" fmla="*/ 346963 h 670276"/>
                    <a:gd name="connsiteX6" fmla="*/ 202705 w 314530"/>
                    <a:gd name="connsiteY6" fmla="*/ 618081 h 670276"/>
                    <a:gd name="connsiteX7" fmla="*/ 314192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314530" y="0"/>
                      </a:moveTo>
                      <a:cubicBezTo>
                        <a:pt x="276015" y="14358"/>
                        <a:pt x="238731" y="31808"/>
                        <a:pt x="203043" y="52196"/>
                      </a:cubicBezTo>
                      <a:cubicBezTo>
                        <a:pt x="135689" y="88295"/>
                        <a:pt x="78698" y="141049"/>
                        <a:pt x="37500" y="205408"/>
                      </a:cubicBezTo>
                      <a:lnTo>
                        <a:pt x="0" y="205408"/>
                      </a:lnTo>
                      <a:lnTo>
                        <a:pt x="0" y="346963"/>
                      </a:lnTo>
                      <a:lnTo>
                        <a:pt x="0" y="346963"/>
                      </a:lnTo>
                      <a:cubicBezTo>
                        <a:pt x="4899" y="445444"/>
                        <a:pt x="72298" y="542911"/>
                        <a:pt x="202705" y="618081"/>
                      </a:cubicBezTo>
                      <a:cubicBezTo>
                        <a:pt x="238393" y="638469"/>
                        <a:pt x="275677" y="655919"/>
                        <a:pt x="314192" y="670277"/>
                      </a:cubicBezTo>
                      <a:close/>
                    </a:path>
                  </a:pathLst>
                </a:custGeom>
                <a:solidFill>
                  <a:srgbClr val="DEA900">
                    <a:alpha val="7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29" name="Forma Livre: Forma 4528">
                  <a:extLst>
                    <a:ext uri="{FF2B5EF4-FFF2-40B4-BE49-F238E27FC236}">
                      <a16:creationId xmlns:a16="http://schemas.microsoft.com/office/drawing/2014/main" id="{B803EAFE-317F-A034-A9BD-A5DFB1456B14}"/>
                    </a:ext>
                  </a:extLst>
                </p:cNvPr>
                <p:cNvSpPr/>
                <p:nvPr/>
              </p:nvSpPr>
              <p:spPr>
                <a:xfrm>
                  <a:off x="10036837" y="6633730"/>
                  <a:ext cx="314530" cy="670276"/>
                </a:xfrm>
                <a:custGeom>
                  <a:avLst/>
                  <a:gdLst>
                    <a:gd name="connsiteX0" fmla="*/ 0 w 314530"/>
                    <a:gd name="connsiteY0" fmla="*/ 0 h 670276"/>
                    <a:gd name="connsiteX1" fmla="*/ 111488 w 314530"/>
                    <a:gd name="connsiteY1" fmla="*/ 52196 h 670276"/>
                    <a:gd name="connsiteX2" fmla="*/ 277030 w 314530"/>
                    <a:gd name="connsiteY2" fmla="*/ 205408 h 670276"/>
                    <a:gd name="connsiteX3" fmla="*/ 314530 w 314530"/>
                    <a:gd name="connsiteY3" fmla="*/ 205408 h 670276"/>
                    <a:gd name="connsiteX4" fmla="*/ 314530 w 314530"/>
                    <a:gd name="connsiteY4" fmla="*/ 346963 h 670276"/>
                    <a:gd name="connsiteX5" fmla="*/ 314530 w 314530"/>
                    <a:gd name="connsiteY5" fmla="*/ 346963 h 670276"/>
                    <a:gd name="connsiteX6" fmla="*/ 111825 w 314530"/>
                    <a:gd name="connsiteY6" fmla="*/ 618081 h 670276"/>
                    <a:gd name="connsiteX7" fmla="*/ 338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0" y="0"/>
                      </a:moveTo>
                      <a:cubicBezTo>
                        <a:pt x="38497" y="14392"/>
                        <a:pt x="75778" y="31842"/>
                        <a:pt x="111488" y="52196"/>
                      </a:cubicBezTo>
                      <a:cubicBezTo>
                        <a:pt x="178836" y="88295"/>
                        <a:pt x="235830" y="141049"/>
                        <a:pt x="277030" y="205408"/>
                      </a:cubicBezTo>
                      <a:lnTo>
                        <a:pt x="314530" y="205408"/>
                      </a:lnTo>
                      <a:lnTo>
                        <a:pt x="314530" y="346963"/>
                      </a:lnTo>
                      <a:lnTo>
                        <a:pt x="314530" y="346963"/>
                      </a:lnTo>
                      <a:cubicBezTo>
                        <a:pt x="309463" y="445444"/>
                        <a:pt x="241725" y="542911"/>
                        <a:pt x="111825" y="618081"/>
                      </a:cubicBezTo>
                      <a:cubicBezTo>
                        <a:pt x="76116" y="638436"/>
                        <a:pt x="38835" y="655885"/>
                        <a:pt x="338" y="670277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0" name="Forma Livre: Forma 4529">
                  <a:extLst>
                    <a:ext uri="{FF2B5EF4-FFF2-40B4-BE49-F238E27FC236}">
                      <a16:creationId xmlns:a16="http://schemas.microsoft.com/office/drawing/2014/main" id="{1C88448B-5FA1-03C0-BFBB-65EBB7DD44BF}"/>
                    </a:ext>
                  </a:extLst>
                </p:cNvPr>
                <p:cNvSpPr/>
                <p:nvPr/>
              </p:nvSpPr>
              <p:spPr>
                <a:xfrm>
                  <a:off x="8965880" y="6439007"/>
                  <a:ext cx="1385275" cy="800261"/>
                </a:xfrm>
                <a:custGeom>
                  <a:avLst/>
                  <a:gdLst>
                    <a:gd name="connsiteX0" fmla="*/ 1182445 w 1385275"/>
                    <a:gd name="connsiteY0" fmla="*/ 117189 h 800261"/>
                    <a:gd name="connsiteX1" fmla="*/ 202705 w 1385275"/>
                    <a:gd name="connsiteY1" fmla="*/ 117189 h 800261"/>
                    <a:gd name="connsiteX2" fmla="*/ 202705 w 1385275"/>
                    <a:gd name="connsiteY2" fmla="*/ 683073 h 800261"/>
                    <a:gd name="connsiteX3" fmla="*/ 1182445 w 1385275"/>
                    <a:gd name="connsiteY3" fmla="*/ 683073 h 800261"/>
                    <a:gd name="connsiteX4" fmla="*/ 1182445 w 1385275"/>
                    <a:gd name="connsiteY4" fmla="*/ 117189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261">
                      <a:moveTo>
                        <a:pt x="1182445" y="117189"/>
                      </a:moveTo>
                      <a:cubicBezTo>
                        <a:pt x="912172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821"/>
                        <a:pt x="202705" y="683073"/>
                      </a:cubicBezTo>
                      <a:cubicBezTo>
                        <a:pt x="472978" y="839324"/>
                        <a:pt x="912172" y="839324"/>
                        <a:pt x="1182445" y="683073"/>
                      </a:cubicBezTo>
                      <a:cubicBezTo>
                        <a:pt x="1452718" y="526821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1" name="Forma Livre: Forma 4530">
                  <a:extLst>
                    <a:ext uri="{FF2B5EF4-FFF2-40B4-BE49-F238E27FC236}">
                      <a16:creationId xmlns:a16="http://schemas.microsoft.com/office/drawing/2014/main" id="{E5DF6A81-1903-85C4-0E39-9D221467CBA1}"/>
                    </a:ext>
                  </a:extLst>
                </p:cNvPr>
                <p:cNvSpPr/>
                <p:nvPr/>
              </p:nvSpPr>
              <p:spPr>
                <a:xfrm>
                  <a:off x="8965880" y="6439007"/>
                  <a:ext cx="1385275" cy="800261"/>
                </a:xfrm>
                <a:custGeom>
                  <a:avLst/>
                  <a:gdLst>
                    <a:gd name="connsiteX0" fmla="*/ 1182445 w 1385275"/>
                    <a:gd name="connsiteY0" fmla="*/ 117189 h 800261"/>
                    <a:gd name="connsiteX1" fmla="*/ 202705 w 1385275"/>
                    <a:gd name="connsiteY1" fmla="*/ 117189 h 800261"/>
                    <a:gd name="connsiteX2" fmla="*/ 202705 w 1385275"/>
                    <a:gd name="connsiteY2" fmla="*/ 683073 h 800261"/>
                    <a:gd name="connsiteX3" fmla="*/ 1182445 w 1385275"/>
                    <a:gd name="connsiteY3" fmla="*/ 683073 h 800261"/>
                    <a:gd name="connsiteX4" fmla="*/ 1182445 w 1385275"/>
                    <a:gd name="connsiteY4" fmla="*/ 117189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261">
                      <a:moveTo>
                        <a:pt x="1182445" y="117189"/>
                      </a:moveTo>
                      <a:cubicBezTo>
                        <a:pt x="912172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821"/>
                        <a:pt x="202705" y="683073"/>
                      </a:cubicBezTo>
                      <a:cubicBezTo>
                        <a:pt x="472978" y="839324"/>
                        <a:pt x="912172" y="839324"/>
                        <a:pt x="1182445" y="683073"/>
                      </a:cubicBezTo>
                      <a:cubicBezTo>
                        <a:pt x="1452718" y="526821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2" name="Forma Livre: Forma 4531">
                  <a:extLst>
                    <a:ext uri="{FF2B5EF4-FFF2-40B4-BE49-F238E27FC236}">
                      <a16:creationId xmlns:a16="http://schemas.microsoft.com/office/drawing/2014/main" id="{035AB261-25D4-5F93-99BF-F6C042ED6DBC}"/>
                    </a:ext>
                  </a:extLst>
                </p:cNvPr>
                <p:cNvSpPr/>
                <p:nvPr/>
              </p:nvSpPr>
              <p:spPr>
                <a:xfrm>
                  <a:off x="9198653" y="6592176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633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6962 h 493923"/>
                    <a:gd name="connsiteX4" fmla="*/ 140711 w 919435"/>
                    <a:gd name="connsiteY4" fmla="*/ 426356 h 493923"/>
                    <a:gd name="connsiteX5" fmla="*/ 459633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6962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081" y="23649"/>
                        <a:pt x="579905" y="0"/>
                        <a:pt x="459633" y="0"/>
                      </a:cubicBezTo>
                      <a:cubicBezTo>
                        <a:pt x="339362" y="0"/>
                        <a:pt x="226185" y="24156"/>
                        <a:pt x="140711" y="67568"/>
                      </a:cubicBezTo>
                      <a:cubicBezTo>
                        <a:pt x="49832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902"/>
                        <a:pt x="140711" y="426356"/>
                      </a:cubicBezTo>
                      <a:cubicBezTo>
                        <a:pt x="226185" y="470275"/>
                        <a:pt x="339530" y="493924"/>
                        <a:pt x="459633" y="493924"/>
                      </a:cubicBezTo>
                      <a:cubicBezTo>
                        <a:pt x="579736" y="493924"/>
                        <a:pt x="693081" y="469599"/>
                        <a:pt x="778893" y="426356"/>
                      </a:cubicBezTo>
                      <a:cubicBezTo>
                        <a:pt x="869435" y="379902"/>
                        <a:pt x="919435" y="316219"/>
                        <a:pt x="919435" y="246962"/>
                      </a:cubicBezTo>
                      <a:cubicBezTo>
                        <a:pt x="919435" y="177704"/>
                        <a:pt x="869435" y="113852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3" name="Forma Livre: Forma 4532">
                  <a:extLst>
                    <a:ext uri="{FF2B5EF4-FFF2-40B4-BE49-F238E27FC236}">
                      <a16:creationId xmlns:a16="http://schemas.microsoft.com/office/drawing/2014/main" id="{0B6CF59C-A890-B6BB-F2F0-10E5B7C9DA78}"/>
                    </a:ext>
                  </a:extLst>
                </p:cNvPr>
                <p:cNvSpPr/>
                <p:nvPr/>
              </p:nvSpPr>
              <p:spPr>
                <a:xfrm>
                  <a:off x="9198653" y="6592176"/>
                  <a:ext cx="919435" cy="493923"/>
                </a:xfrm>
                <a:custGeom>
                  <a:avLst/>
                  <a:gdLst>
                    <a:gd name="connsiteX0" fmla="*/ 778893 w 919435"/>
                    <a:gd name="connsiteY0" fmla="*/ 67568 h 493923"/>
                    <a:gd name="connsiteX1" fmla="*/ 459633 w 919435"/>
                    <a:gd name="connsiteY1" fmla="*/ 0 h 493923"/>
                    <a:gd name="connsiteX2" fmla="*/ 140711 w 919435"/>
                    <a:gd name="connsiteY2" fmla="*/ 67568 h 493923"/>
                    <a:gd name="connsiteX3" fmla="*/ 0 w 919435"/>
                    <a:gd name="connsiteY3" fmla="*/ 246962 h 493923"/>
                    <a:gd name="connsiteX4" fmla="*/ 140711 w 919435"/>
                    <a:gd name="connsiteY4" fmla="*/ 426356 h 493923"/>
                    <a:gd name="connsiteX5" fmla="*/ 459633 w 919435"/>
                    <a:gd name="connsiteY5" fmla="*/ 493924 h 493923"/>
                    <a:gd name="connsiteX6" fmla="*/ 778893 w 919435"/>
                    <a:gd name="connsiteY6" fmla="*/ 426356 h 493923"/>
                    <a:gd name="connsiteX7" fmla="*/ 919435 w 919435"/>
                    <a:gd name="connsiteY7" fmla="*/ 246962 h 493923"/>
                    <a:gd name="connsiteX8" fmla="*/ 778893 w 919435"/>
                    <a:gd name="connsiteY8" fmla="*/ 67568 h 493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923">
                      <a:moveTo>
                        <a:pt x="778893" y="67568"/>
                      </a:moveTo>
                      <a:cubicBezTo>
                        <a:pt x="693081" y="23649"/>
                        <a:pt x="579905" y="0"/>
                        <a:pt x="459633" y="0"/>
                      </a:cubicBezTo>
                      <a:cubicBezTo>
                        <a:pt x="339362" y="0"/>
                        <a:pt x="226185" y="24156"/>
                        <a:pt x="140711" y="67568"/>
                      </a:cubicBezTo>
                      <a:cubicBezTo>
                        <a:pt x="49832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902"/>
                        <a:pt x="140711" y="426356"/>
                      </a:cubicBezTo>
                      <a:cubicBezTo>
                        <a:pt x="226185" y="470275"/>
                        <a:pt x="339530" y="493924"/>
                        <a:pt x="459633" y="493924"/>
                      </a:cubicBezTo>
                      <a:cubicBezTo>
                        <a:pt x="579736" y="493924"/>
                        <a:pt x="693081" y="469599"/>
                        <a:pt x="778893" y="426356"/>
                      </a:cubicBezTo>
                      <a:cubicBezTo>
                        <a:pt x="869435" y="379902"/>
                        <a:pt x="919435" y="316219"/>
                        <a:pt x="919435" y="246962"/>
                      </a:cubicBezTo>
                      <a:cubicBezTo>
                        <a:pt x="919435" y="177704"/>
                        <a:pt x="869435" y="113852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4" name="Forma Livre: Forma 4533">
                  <a:extLst>
                    <a:ext uri="{FF2B5EF4-FFF2-40B4-BE49-F238E27FC236}">
                      <a16:creationId xmlns:a16="http://schemas.microsoft.com/office/drawing/2014/main" id="{D2B757E5-628D-2CBA-43D2-17FE8591250F}"/>
                    </a:ext>
                  </a:extLst>
                </p:cNvPr>
                <p:cNvSpPr/>
                <p:nvPr/>
              </p:nvSpPr>
              <p:spPr>
                <a:xfrm>
                  <a:off x="8995610" y="6469539"/>
                  <a:ext cx="1325520" cy="739534"/>
                </a:xfrm>
                <a:custGeom>
                  <a:avLst/>
                  <a:gdLst>
                    <a:gd name="connsiteX0" fmla="*/ 1137681 w 1325520"/>
                    <a:gd name="connsiteY0" fmla="*/ 112839 h 739534"/>
                    <a:gd name="connsiteX1" fmla="*/ 662676 w 1325520"/>
                    <a:gd name="connsiteY1" fmla="*/ 0 h 739534"/>
                    <a:gd name="connsiteX2" fmla="*/ 187840 w 1325520"/>
                    <a:gd name="connsiteY2" fmla="*/ 113177 h 739534"/>
                    <a:gd name="connsiteX3" fmla="*/ 0 w 1325520"/>
                    <a:gd name="connsiteY3" fmla="*/ 369936 h 739534"/>
                    <a:gd name="connsiteX4" fmla="*/ 187840 w 1325520"/>
                    <a:gd name="connsiteY4" fmla="*/ 626527 h 739534"/>
                    <a:gd name="connsiteX5" fmla="*/ 662676 w 1325520"/>
                    <a:gd name="connsiteY5" fmla="*/ 739535 h 739534"/>
                    <a:gd name="connsiteX6" fmla="*/ 1137681 w 1325520"/>
                    <a:gd name="connsiteY6" fmla="*/ 626527 h 739534"/>
                    <a:gd name="connsiteX7" fmla="*/ 1325520 w 1325520"/>
                    <a:gd name="connsiteY7" fmla="*/ 369598 h 739534"/>
                    <a:gd name="connsiteX8" fmla="*/ 1137681 w 1325520"/>
                    <a:gd name="connsiteY8" fmla="*/ 112839 h 739534"/>
                    <a:gd name="connsiteX9" fmla="*/ 981936 w 1325520"/>
                    <a:gd name="connsiteY9" fmla="*/ 548992 h 739534"/>
                    <a:gd name="connsiteX10" fmla="*/ 662676 w 1325520"/>
                    <a:gd name="connsiteY10" fmla="*/ 616560 h 739534"/>
                    <a:gd name="connsiteX11" fmla="*/ 343753 w 1325520"/>
                    <a:gd name="connsiteY11" fmla="*/ 548992 h 739534"/>
                    <a:gd name="connsiteX12" fmla="*/ 203043 w 1325520"/>
                    <a:gd name="connsiteY12" fmla="*/ 369598 h 739534"/>
                    <a:gd name="connsiteX13" fmla="*/ 343753 w 1325520"/>
                    <a:gd name="connsiteY13" fmla="*/ 190205 h 739534"/>
                    <a:gd name="connsiteX14" fmla="*/ 662676 w 1325520"/>
                    <a:gd name="connsiteY14" fmla="*/ 122637 h 739534"/>
                    <a:gd name="connsiteX15" fmla="*/ 981936 w 1325520"/>
                    <a:gd name="connsiteY15" fmla="*/ 190205 h 739534"/>
                    <a:gd name="connsiteX16" fmla="*/ 1122478 w 1325520"/>
                    <a:gd name="connsiteY16" fmla="*/ 369598 h 739534"/>
                    <a:gd name="connsiteX17" fmla="*/ 981936 w 1325520"/>
                    <a:gd name="connsiteY17" fmla="*/ 548992 h 739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39534">
                      <a:moveTo>
                        <a:pt x="1137681" y="112839"/>
                      </a:moveTo>
                      <a:cubicBezTo>
                        <a:pt x="1012004" y="39865"/>
                        <a:pt x="843083" y="0"/>
                        <a:pt x="662676" y="0"/>
                      </a:cubicBezTo>
                      <a:cubicBezTo>
                        <a:pt x="482268" y="0"/>
                        <a:pt x="314192" y="40203"/>
                        <a:pt x="187840" y="113177"/>
                      </a:cubicBezTo>
                      <a:cubicBezTo>
                        <a:pt x="66555" y="183110"/>
                        <a:pt x="0" y="274327"/>
                        <a:pt x="0" y="369936"/>
                      </a:cubicBezTo>
                      <a:cubicBezTo>
                        <a:pt x="0" y="465545"/>
                        <a:pt x="66048" y="556425"/>
                        <a:pt x="187840" y="626527"/>
                      </a:cubicBezTo>
                      <a:cubicBezTo>
                        <a:pt x="314192" y="699331"/>
                        <a:pt x="482775" y="739535"/>
                        <a:pt x="662676" y="739535"/>
                      </a:cubicBezTo>
                      <a:cubicBezTo>
                        <a:pt x="842576" y="739535"/>
                        <a:pt x="1011328" y="699331"/>
                        <a:pt x="1137681" y="626527"/>
                      </a:cubicBezTo>
                      <a:cubicBezTo>
                        <a:pt x="1258797" y="556425"/>
                        <a:pt x="1325520" y="465208"/>
                        <a:pt x="1325520" y="369598"/>
                      </a:cubicBezTo>
                      <a:cubicBezTo>
                        <a:pt x="1325520" y="273989"/>
                        <a:pt x="1258797" y="182772"/>
                        <a:pt x="1137681" y="112839"/>
                      </a:cubicBezTo>
                      <a:close/>
                      <a:moveTo>
                        <a:pt x="981936" y="548992"/>
                      </a:moveTo>
                      <a:cubicBezTo>
                        <a:pt x="896124" y="592912"/>
                        <a:pt x="782947" y="616560"/>
                        <a:pt x="662676" y="616560"/>
                      </a:cubicBezTo>
                      <a:cubicBezTo>
                        <a:pt x="542404" y="616560"/>
                        <a:pt x="429227" y="592236"/>
                        <a:pt x="343753" y="548992"/>
                      </a:cubicBezTo>
                      <a:cubicBezTo>
                        <a:pt x="252874" y="502539"/>
                        <a:pt x="203043" y="438856"/>
                        <a:pt x="203043" y="369598"/>
                      </a:cubicBezTo>
                      <a:cubicBezTo>
                        <a:pt x="203043" y="300341"/>
                        <a:pt x="253719" y="236658"/>
                        <a:pt x="343753" y="190205"/>
                      </a:cubicBezTo>
                      <a:cubicBezTo>
                        <a:pt x="429227" y="146285"/>
                        <a:pt x="542573" y="122637"/>
                        <a:pt x="662676" y="122637"/>
                      </a:cubicBezTo>
                      <a:cubicBezTo>
                        <a:pt x="782778" y="122637"/>
                        <a:pt x="896124" y="146792"/>
                        <a:pt x="981936" y="190205"/>
                      </a:cubicBezTo>
                      <a:cubicBezTo>
                        <a:pt x="1072477" y="236658"/>
                        <a:pt x="1122478" y="300510"/>
                        <a:pt x="1122478" y="369598"/>
                      </a:cubicBezTo>
                      <a:cubicBezTo>
                        <a:pt x="1122478" y="438687"/>
                        <a:pt x="1072477" y="502539"/>
                        <a:pt x="981936" y="548992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5" name="Forma Livre: Forma 4534">
                  <a:extLst>
                    <a:ext uri="{FF2B5EF4-FFF2-40B4-BE49-F238E27FC236}">
                      <a16:creationId xmlns:a16="http://schemas.microsoft.com/office/drawing/2014/main" id="{74E31D5C-5EA8-87C7-7F3C-096F31A57AE5}"/>
                    </a:ext>
                  </a:extLst>
                </p:cNvPr>
                <p:cNvSpPr/>
                <p:nvPr/>
              </p:nvSpPr>
              <p:spPr>
                <a:xfrm>
                  <a:off x="8995610" y="6469539"/>
                  <a:ext cx="1325520" cy="739534"/>
                </a:xfrm>
                <a:custGeom>
                  <a:avLst/>
                  <a:gdLst>
                    <a:gd name="connsiteX0" fmla="*/ 1137681 w 1325520"/>
                    <a:gd name="connsiteY0" fmla="*/ 112839 h 739534"/>
                    <a:gd name="connsiteX1" fmla="*/ 662676 w 1325520"/>
                    <a:gd name="connsiteY1" fmla="*/ 0 h 739534"/>
                    <a:gd name="connsiteX2" fmla="*/ 187840 w 1325520"/>
                    <a:gd name="connsiteY2" fmla="*/ 113177 h 739534"/>
                    <a:gd name="connsiteX3" fmla="*/ 0 w 1325520"/>
                    <a:gd name="connsiteY3" fmla="*/ 369936 h 739534"/>
                    <a:gd name="connsiteX4" fmla="*/ 187840 w 1325520"/>
                    <a:gd name="connsiteY4" fmla="*/ 626527 h 739534"/>
                    <a:gd name="connsiteX5" fmla="*/ 662676 w 1325520"/>
                    <a:gd name="connsiteY5" fmla="*/ 739535 h 739534"/>
                    <a:gd name="connsiteX6" fmla="*/ 1137681 w 1325520"/>
                    <a:gd name="connsiteY6" fmla="*/ 626527 h 739534"/>
                    <a:gd name="connsiteX7" fmla="*/ 1325520 w 1325520"/>
                    <a:gd name="connsiteY7" fmla="*/ 369598 h 739534"/>
                    <a:gd name="connsiteX8" fmla="*/ 1137681 w 1325520"/>
                    <a:gd name="connsiteY8" fmla="*/ 112839 h 739534"/>
                    <a:gd name="connsiteX9" fmla="*/ 981936 w 1325520"/>
                    <a:gd name="connsiteY9" fmla="*/ 548992 h 739534"/>
                    <a:gd name="connsiteX10" fmla="*/ 662676 w 1325520"/>
                    <a:gd name="connsiteY10" fmla="*/ 616560 h 739534"/>
                    <a:gd name="connsiteX11" fmla="*/ 343753 w 1325520"/>
                    <a:gd name="connsiteY11" fmla="*/ 548992 h 739534"/>
                    <a:gd name="connsiteX12" fmla="*/ 203043 w 1325520"/>
                    <a:gd name="connsiteY12" fmla="*/ 369598 h 739534"/>
                    <a:gd name="connsiteX13" fmla="*/ 343753 w 1325520"/>
                    <a:gd name="connsiteY13" fmla="*/ 190205 h 739534"/>
                    <a:gd name="connsiteX14" fmla="*/ 662676 w 1325520"/>
                    <a:gd name="connsiteY14" fmla="*/ 122637 h 739534"/>
                    <a:gd name="connsiteX15" fmla="*/ 981936 w 1325520"/>
                    <a:gd name="connsiteY15" fmla="*/ 190205 h 739534"/>
                    <a:gd name="connsiteX16" fmla="*/ 1122478 w 1325520"/>
                    <a:gd name="connsiteY16" fmla="*/ 369598 h 739534"/>
                    <a:gd name="connsiteX17" fmla="*/ 981936 w 1325520"/>
                    <a:gd name="connsiteY17" fmla="*/ 548992 h 739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39534">
                      <a:moveTo>
                        <a:pt x="1137681" y="112839"/>
                      </a:moveTo>
                      <a:cubicBezTo>
                        <a:pt x="1012004" y="39865"/>
                        <a:pt x="843083" y="0"/>
                        <a:pt x="662676" y="0"/>
                      </a:cubicBezTo>
                      <a:cubicBezTo>
                        <a:pt x="482268" y="0"/>
                        <a:pt x="314192" y="40203"/>
                        <a:pt x="187840" y="113177"/>
                      </a:cubicBezTo>
                      <a:cubicBezTo>
                        <a:pt x="66555" y="183110"/>
                        <a:pt x="0" y="274327"/>
                        <a:pt x="0" y="369936"/>
                      </a:cubicBezTo>
                      <a:cubicBezTo>
                        <a:pt x="0" y="465545"/>
                        <a:pt x="66048" y="556425"/>
                        <a:pt x="187840" y="626527"/>
                      </a:cubicBezTo>
                      <a:cubicBezTo>
                        <a:pt x="314192" y="699331"/>
                        <a:pt x="482775" y="739535"/>
                        <a:pt x="662676" y="739535"/>
                      </a:cubicBezTo>
                      <a:cubicBezTo>
                        <a:pt x="842576" y="739535"/>
                        <a:pt x="1011328" y="699331"/>
                        <a:pt x="1137681" y="626527"/>
                      </a:cubicBezTo>
                      <a:cubicBezTo>
                        <a:pt x="1258797" y="556425"/>
                        <a:pt x="1325520" y="465208"/>
                        <a:pt x="1325520" y="369598"/>
                      </a:cubicBezTo>
                      <a:cubicBezTo>
                        <a:pt x="1325520" y="273989"/>
                        <a:pt x="1258797" y="182772"/>
                        <a:pt x="1137681" y="112839"/>
                      </a:cubicBezTo>
                      <a:close/>
                      <a:moveTo>
                        <a:pt x="981936" y="548992"/>
                      </a:moveTo>
                      <a:cubicBezTo>
                        <a:pt x="896124" y="592912"/>
                        <a:pt x="782947" y="616560"/>
                        <a:pt x="662676" y="616560"/>
                      </a:cubicBezTo>
                      <a:cubicBezTo>
                        <a:pt x="542404" y="616560"/>
                        <a:pt x="429227" y="592236"/>
                        <a:pt x="343753" y="548992"/>
                      </a:cubicBezTo>
                      <a:cubicBezTo>
                        <a:pt x="252874" y="502539"/>
                        <a:pt x="203043" y="438856"/>
                        <a:pt x="203043" y="369598"/>
                      </a:cubicBezTo>
                      <a:cubicBezTo>
                        <a:pt x="203043" y="300341"/>
                        <a:pt x="253719" y="236658"/>
                        <a:pt x="343753" y="190205"/>
                      </a:cubicBezTo>
                      <a:cubicBezTo>
                        <a:pt x="429227" y="146285"/>
                        <a:pt x="542573" y="122637"/>
                        <a:pt x="662676" y="122637"/>
                      </a:cubicBezTo>
                      <a:cubicBezTo>
                        <a:pt x="782778" y="122637"/>
                        <a:pt x="896124" y="146792"/>
                        <a:pt x="981936" y="190205"/>
                      </a:cubicBezTo>
                      <a:cubicBezTo>
                        <a:pt x="1072477" y="236658"/>
                        <a:pt x="1122478" y="300510"/>
                        <a:pt x="1122478" y="369598"/>
                      </a:cubicBezTo>
                      <a:cubicBezTo>
                        <a:pt x="1122478" y="438687"/>
                        <a:pt x="1072477" y="502539"/>
                        <a:pt x="981936" y="548992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6" name="Forma Livre: Forma 4535">
                  <a:extLst>
                    <a:ext uri="{FF2B5EF4-FFF2-40B4-BE49-F238E27FC236}">
                      <a16:creationId xmlns:a16="http://schemas.microsoft.com/office/drawing/2014/main" id="{69AB1D97-602F-407E-D9E3-9EA9DE3F0397}"/>
                    </a:ext>
                  </a:extLst>
                </p:cNvPr>
                <p:cNvSpPr/>
                <p:nvPr/>
              </p:nvSpPr>
              <p:spPr>
                <a:xfrm>
                  <a:off x="9222471" y="6615465"/>
                  <a:ext cx="871799" cy="447280"/>
                </a:xfrm>
                <a:custGeom>
                  <a:avLst/>
                  <a:gdLst>
                    <a:gd name="connsiteX0" fmla="*/ 744095 w 871799"/>
                    <a:gd name="connsiteY0" fmla="*/ 381782 h 447280"/>
                    <a:gd name="connsiteX1" fmla="*/ 744095 w 871799"/>
                    <a:gd name="connsiteY1" fmla="*/ 65562 h 447280"/>
                    <a:gd name="connsiteX2" fmla="*/ 127704 w 871799"/>
                    <a:gd name="connsiteY2" fmla="*/ 65562 h 447280"/>
                    <a:gd name="connsiteX3" fmla="*/ 127704 w 871799"/>
                    <a:gd name="connsiteY3" fmla="*/ 381782 h 447280"/>
                    <a:gd name="connsiteX4" fmla="*/ 744095 w 871799"/>
                    <a:gd name="connsiteY4" fmla="*/ 381782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99" h="447280">
                      <a:moveTo>
                        <a:pt x="744095" y="381782"/>
                      </a:moveTo>
                      <a:cubicBezTo>
                        <a:pt x="914367" y="294450"/>
                        <a:pt x="914367" y="152894"/>
                        <a:pt x="744095" y="65562"/>
                      </a:cubicBezTo>
                      <a:cubicBezTo>
                        <a:pt x="573823" y="-21769"/>
                        <a:pt x="297976" y="-21939"/>
                        <a:pt x="127704" y="65562"/>
                      </a:cubicBezTo>
                      <a:cubicBezTo>
                        <a:pt x="-42568" y="153063"/>
                        <a:pt x="-42568" y="294450"/>
                        <a:pt x="127704" y="381782"/>
                      </a:cubicBezTo>
                      <a:cubicBezTo>
                        <a:pt x="297976" y="469114"/>
                        <a:pt x="573823" y="469114"/>
                        <a:pt x="744095" y="381782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7" name="Forma Livre: Forma 4536">
                  <a:extLst>
                    <a:ext uri="{FF2B5EF4-FFF2-40B4-BE49-F238E27FC236}">
                      <a16:creationId xmlns:a16="http://schemas.microsoft.com/office/drawing/2014/main" id="{33AB17E6-10B8-B51B-D3C1-7A2F724D3524}"/>
                    </a:ext>
                  </a:extLst>
                </p:cNvPr>
                <p:cNvSpPr/>
                <p:nvPr/>
              </p:nvSpPr>
              <p:spPr>
                <a:xfrm>
                  <a:off x="9222471" y="6615465"/>
                  <a:ext cx="871799" cy="447280"/>
                </a:xfrm>
                <a:custGeom>
                  <a:avLst/>
                  <a:gdLst>
                    <a:gd name="connsiteX0" fmla="*/ 744095 w 871799"/>
                    <a:gd name="connsiteY0" fmla="*/ 381782 h 447280"/>
                    <a:gd name="connsiteX1" fmla="*/ 744095 w 871799"/>
                    <a:gd name="connsiteY1" fmla="*/ 65562 h 447280"/>
                    <a:gd name="connsiteX2" fmla="*/ 127704 w 871799"/>
                    <a:gd name="connsiteY2" fmla="*/ 65562 h 447280"/>
                    <a:gd name="connsiteX3" fmla="*/ 127704 w 871799"/>
                    <a:gd name="connsiteY3" fmla="*/ 381782 h 447280"/>
                    <a:gd name="connsiteX4" fmla="*/ 744095 w 871799"/>
                    <a:gd name="connsiteY4" fmla="*/ 381782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99" h="447280">
                      <a:moveTo>
                        <a:pt x="744095" y="381782"/>
                      </a:moveTo>
                      <a:cubicBezTo>
                        <a:pt x="914367" y="294450"/>
                        <a:pt x="914367" y="152894"/>
                        <a:pt x="744095" y="65562"/>
                      </a:cubicBezTo>
                      <a:cubicBezTo>
                        <a:pt x="573823" y="-21769"/>
                        <a:pt x="297976" y="-21939"/>
                        <a:pt x="127704" y="65562"/>
                      </a:cubicBezTo>
                      <a:cubicBezTo>
                        <a:pt x="-42568" y="153063"/>
                        <a:pt x="-42568" y="294450"/>
                        <a:pt x="127704" y="381782"/>
                      </a:cubicBezTo>
                      <a:cubicBezTo>
                        <a:pt x="297976" y="469114"/>
                        <a:pt x="573823" y="469114"/>
                        <a:pt x="744095" y="381782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8" name="Forma Livre: Forma 4537">
                  <a:extLst>
                    <a:ext uri="{FF2B5EF4-FFF2-40B4-BE49-F238E27FC236}">
                      <a16:creationId xmlns:a16="http://schemas.microsoft.com/office/drawing/2014/main" id="{B92954EB-E258-8B87-17AE-BBCE32EC30E1}"/>
                    </a:ext>
                  </a:extLst>
                </p:cNvPr>
                <p:cNvSpPr/>
                <p:nvPr/>
              </p:nvSpPr>
              <p:spPr>
                <a:xfrm>
                  <a:off x="9222471" y="6615465"/>
                  <a:ext cx="871799" cy="447280"/>
                </a:xfrm>
                <a:custGeom>
                  <a:avLst/>
                  <a:gdLst>
                    <a:gd name="connsiteX0" fmla="*/ 744095 w 871799"/>
                    <a:gd name="connsiteY0" fmla="*/ 381782 h 447280"/>
                    <a:gd name="connsiteX1" fmla="*/ 744095 w 871799"/>
                    <a:gd name="connsiteY1" fmla="*/ 65562 h 447280"/>
                    <a:gd name="connsiteX2" fmla="*/ 127704 w 871799"/>
                    <a:gd name="connsiteY2" fmla="*/ 65562 h 447280"/>
                    <a:gd name="connsiteX3" fmla="*/ 127704 w 871799"/>
                    <a:gd name="connsiteY3" fmla="*/ 381782 h 447280"/>
                    <a:gd name="connsiteX4" fmla="*/ 744095 w 871799"/>
                    <a:gd name="connsiteY4" fmla="*/ 381782 h 4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799" h="447280">
                      <a:moveTo>
                        <a:pt x="744095" y="381782"/>
                      </a:moveTo>
                      <a:cubicBezTo>
                        <a:pt x="914367" y="294450"/>
                        <a:pt x="914367" y="152894"/>
                        <a:pt x="744095" y="65562"/>
                      </a:cubicBezTo>
                      <a:cubicBezTo>
                        <a:pt x="573823" y="-21769"/>
                        <a:pt x="297976" y="-21939"/>
                        <a:pt x="127704" y="65562"/>
                      </a:cubicBezTo>
                      <a:cubicBezTo>
                        <a:pt x="-42568" y="153063"/>
                        <a:pt x="-42568" y="294450"/>
                        <a:pt x="127704" y="381782"/>
                      </a:cubicBezTo>
                      <a:cubicBezTo>
                        <a:pt x="297976" y="469114"/>
                        <a:pt x="573823" y="469114"/>
                        <a:pt x="744095" y="381782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39" name="Forma Livre: Forma 4538">
                  <a:extLst>
                    <a:ext uri="{FF2B5EF4-FFF2-40B4-BE49-F238E27FC236}">
                      <a16:creationId xmlns:a16="http://schemas.microsoft.com/office/drawing/2014/main" id="{B6E17383-4387-D000-38AB-5E5C566C7210}"/>
                    </a:ext>
                  </a:extLst>
                </p:cNvPr>
                <p:cNvSpPr/>
                <p:nvPr/>
              </p:nvSpPr>
              <p:spPr>
                <a:xfrm>
                  <a:off x="9226356" y="6674313"/>
                  <a:ext cx="864029" cy="388095"/>
                </a:xfrm>
                <a:custGeom>
                  <a:avLst/>
                  <a:gdLst>
                    <a:gd name="connsiteX0" fmla="*/ 740210 w 864029"/>
                    <a:gd name="connsiteY0" fmla="*/ 65499 h 388095"/>
                    <a:gd name="connsiteX1" fmla="*/ 123819 w 864029"/>
                    <a:gd name="connsiteY1" fmla="*/ 65499 h 388095"/>
                    <a:gd name="connsiteX2" fmla="*/ 0 w 864029"/>
                    <a:gd name="connsiteY2" fmla="*/ 194048 h 388095"/>
                    <a:gd name="connsiteX3" fmla="*/ 123819 w 864029"/>
                    <a:gd name="connsiteY3" fmla="*/ 322596 h 388095"/>
                    <a:gd name="connsiteX4" fmla="*/ 740210 w 864029"/>
                    <a:gd name="connsiteY4" fmla="*/ 322596 h 388095"/>
                    <a:gd name="connsiteX5" fmla="*/ 864029 w 864029"/>
                    <a:gd name="connsiteY5" fmla="*/ 194048 h 388095"/>
                    <a:gd name="connsiteX6" fmla="*/ 740210 w 864029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4029" h="388095">
                      <a:moveTo>
                        <a:pt x="740210" y="65499"/>
                      </a:moveTo>
                      <a:cubicBezTo>
                        <a:pt x="569938" y="-21833"/>
                        <a:pt x="294091" y="-21833"/>
                        <a:pt x="123819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177"/>
                        <a:pt x="53379" y="286447"/>
                        <a:pt x="123819" y="322596"/>
                      </a:cubicBezTo>
                      <a:cubicBezTo>
                        <a:pt x="294091" y="409929"/>
                        <a:pt x="569938" y="409929"/>
                        <a:pt x="740210" y="322596"/>
                      </a:cubicBezTo>
                      <a:cubicBezTo>
                        <a:pt x="810650" y="286447"/>
                        <a:pt x="851698" y="241177"/>
                        <a:pt x="864029" y="194048"/>
                      </a:cubicBezTo>
                      <a:cubicBezTo>
                        <a:pt x="851698" y="147426"/>
                        <a:pt x="810650" y="101986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0" name="Forma Livre: Forma 4539">
                  <a:extLst>
                    <a:ext uri="{FF2B5EF4-FFF2-40B4-BE49-F238E27FC236}">
                      <a16:creationId xmlns:a16="http://schemas.microsoft.com/office/drawing/2014/main" id="{26990241-97E4-39D8-B502-973F47169B76}"/>
                    </a:ext>
                  </a:extLst>
                </p:cNvPr>
                <p:cNvSpPr/>
                <p:nvPr/>
              </p:nvSpPr>
              <p:spPr>
                <a:xfrm>
                  <a:off x="9226356" y="6674313"/>
                  <a:ext cx="864029" cy="388095"/>
                </a:xfrm>
                <a:custGeom>
                  <a:avLst/>
                  <a:gdLst>
                    <a:gd name="connsiteX0" fmla="*/ 740210 w 864029"/>
                    <a:gd name="connsiteY0" fmla="*/ 65499 h 388095"/>
                    <a:gd name="connsiteX1" fmla="*/ 123819 w 864029"/>
                    <a:gd name="connsiteY1" fmla="*/ 65499 h 388095"/>
                    <a:gd name="connsiteX2" fmla="*/ 0 w 864029"/>
                    <a:gd name="connsiteY2" fmla="*/ 194048 h 388095"/>
                    <a:gd name="connsiteX3" fmla="*/ 123819 w 864029"/>
                    <a:gd name="connsiteY3" fmla="*/ 322596 h 388095"/>
                    <a:gd name="connsiteX4" fmla="*/ 740210 w 864029"/>
                    <a:gd name="connsiteY4" fmla="*/ 322596 h 388095"/>
                    <a:gd name="connsiteX5" fmla="*/ 864029 w 864029"/>
                    <a:gd name="connsiteY5" fmla="*/ 194048 h 388095"/>
                    <a:gd name="connsiteX6" fmla="*/ 740210 w 864029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4029" h="388095">
                      <a:moveTo>
                        <a:pt x="740210" y="65499"/>
                      </a:moveTo>
                      <a:cubicBezTo>
                        <a:pt x="569938" y="-21833"/>
                        <a:pt x="294091" y="-21833"/>
                        <a:pt x="123819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177"/>
                        <a:pt x="53379" y="286447"/>
                        <a:pt x="123819" y="322596"/>
                      </a:cubicBezTo>
                      <a:cubicBezTo>
                        <a:pt x="294091" y="409929"/>
                        <a:pt x="569938" y="409929"/>
                        <a:pt x="740210" y="322596"/>
                      </a:cubicBezTo>
                      <a:cubicBezTo>
                        <a:pt x="810650" y="286447"/>
                        <a:pt x="851698" y="241177"/>
                        <a:pt x="864029" y="194048"/>
                      </a:cubicBezTo>
                      <a:cubicBezTo>
                        <a:pt x="851698" y="147426"/>
                        <a:pt x="810650" y="101986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1" name="Forma Livre: Forma 4540">
                  <a:extLst>
                    <a:ext uri="{FF2B5EF4-FFF2-40B4-BE49-F238E27FC236}">
                      <a16:creationId xmlns:a16="http://schemas.microsoft.com/office/drawing/2014/main" id="{C0AF7C2F-B9C7-F80D-3611-9012688306F9}"/>
                    </a:ext>
                  </a:extLst>
                </p:cNvPr>
                <p:cNvSpPr/>
                <p:nvPr/>
              </p:nvSpPr>
              <p:spPr>
                <a:xfrm>
                  <a:off x="9637509" y="6684406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2" name="Forma Livre: Forma 4541">
                  <a:extLst>
                    <a:ext uri="{FF2B5EF4-FFF2-40B4-BE49-F238E27FC236}">
                      <a16:creationId xmlns:a16="http://schemas.microsoft.com/office/drawing/2014/main" id="{8909E3B2-B4C4-F325-9284-AB5272BC591E}"/>
                    </a:ext>
                  </a:extLst>
                </p:cNvPr>
                <p:cNvSpPr/>
                <p:nvPr/>
              </p:nvSpPr>
              <p:spPr>
                <a:xfrm>
                  <a:off x="9637509" y="6684406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3" name="Forma Livre: Forma 4542">
                  <a:extLst>
                    <a:ext uri="{FF2B5EF4-FFF2-40B4-BE49-F238E27FC236}">
                      <a16:creationId xmlns:a16="http://schemas.microsoft.com/office/drawing/2014/main" id="{DE1D3652-89E7-EFC0-4246-24918D975BAE}"/>
                    </a:ext>
                  </a:extLst>
                </p:cNvPr>
                <p:cNvSpPr/>
                <p:nvPr/>
              </p:nvSpPr>
              <p:spPr>
                <a:xfrm>
                  <a:off x="9525277" y="6740458"/>
                  <a:ext cx="112231" cy="62137"/>
                </a:xfrm>
                <a:custGeom>
                  <a:avLst/>
                  <a:gdLst>
                    <a:gd name="connsiteX0" fmla="*/ 112231 w 112231"/>
                    <a:gd name="connsiteY0" fmla="*/ 6618 h 62137"/>
                    <a:gd name="connsiteX1" fmla="*/ 112231 w 112231"/>
                    <a:gd name="connsiteY1" fmla="*/ 44288 h 62137"/>
                    <a:gd name="connsiteX2" fmla="*/ 50069 w 112231"/>
                    <a:gd name="connsiteY2" fmla="*/ 61180 h 62137"/>
                    <a:gd name="connsiteX3" fmla="*/ 23548 w 112231"/>
                    <a:gd name="connsiteY3" fmla="*/ 60166 h 62137"/>
                    <a:gd name="connsiteX4" fmla="*/ 10879 w 112231"/>
                    <a:gd name="connsiteY4" fmla="*/ 54930 h 62137"/>
                    <a:gd name="connsiteX5" fmla="*/ 22366 w 112231"/>
                    <a:gd name="connsiteY5" fmla="*/ 15233 h 62137"/>
                    <a:gd name="connsiteX6" fmla="*/ 112231 w 112231"/>
                    <a:gd name="connsiteY6" fmla="*/ 6618 h 6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31" h="62137">
                      <a:moveTo>
                        <a:pt x="112231" y="6618"/>
                      </a:moveTo>
                      <a:lnTo>
                        <a:pt x="112231" y="44288"/>
                      </a:lnTo>
                      <a:cubicBezTo>
                        <a:pt x="92061" y="51771"/>
                        <a:pt x="71255" y="57429"/>
                        <a:pt x="50069" y="61180"/>
                      </a:cubicBezTo>
                      <a:cubicBezTo>
                        <a:pt x="41258" y="62734"/>
                        <a:pt x="32214" y="62396"/>
                        <a:pt x="23548" y="60166"/>
                      </a:cubicBezTo>
                      <a:cubicBezTo>
                        <a:pt x="19121" y="58967"/>
                        <a:pt x="14864" y="57210"/>
                        <a:pt x="10879" y="54930"/>
                      </a:cubicBezTo>
                      <a:cubicBezTo>
                        <a:pt x="-4493" y="45808"/>
                        <a:pt x="-6013" y="32125"/>
                        <a:pt x="22366" y="15233"/>
                      </a:cubicBezTo>
                      <a:cubicBezTo>
                        <a:pt x="49361" y="-1422"/>
                        <a:pt x="82562" y="-4615"/>
                        <a:pt x="112231" y="661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4" name="Forma Livre: Forma 4543">
                  <a:extLst>
                    <a:ext uri="{FF2B5EF4-FFF2-40B4-BE49-F238E27FC236}">
                      <a16:creationId xmlns:a16="http://schemas.microsoft.com/office/drawing/2014/main" id="{80F66534-BF81-E845-0F9F-4A60353E7E9A}"/>
                    </a:ext>
                  </a:extLst>
                </p:cNvPr>
                <p:cNvSpPr/>
                <p:nvPr/>
              </p:nvSpPr>
              <p:spPr>
                <a:xfrm>
                  <a:off x="9525277" y="6740458"/>
                  <a:ext cx="112231" cy="62137"/>
                </a:xfrm>
                <a:custGeom>
                  <a:avLst/>
                  <a:gdLst>
                    <a:gd name="connsiteX0" fmla="*/ 112231 w 112231"/>
                    <a:gd name="connsiteY0" fmla="*/ 6618 h 62137"/>
                    <a:gd name="connsiteX1" fmla="*/ 112231 w 112231"/>
                    <a:gd name="connsiteY1" fmla="*/ 44288 h 62137"/>
                    <a:gd name="connsiteX2" fmla="*/ 50069 w 112231"/>
                    <a:gd name="connsiteY2" fmla="*/ 61180 h 62137"/>
                    <a:gd name="connsiteX3" fmla="*/ 23548 w 112231"/>
                    <a:gd name="connsiteY3" fmla="*/ 60166 h 62137"/>
                    <a:gd name="connsiteX4" fmla="*/ 10879 w 112231"/>
                    <a:gd name="connsiteY4" fmla="*/ 54930 h 62137"/>
                    <a:gd name="connsiteX5" fmla="*/ 22366 w 112231"/>
                    <a:gd name="connsiteY5" fmla="*/ 15233 h 62137"/>
                    <a:gd name="connsiteX6" fmla="*/ 112231 w 112231"/>
                    <a:gd name="connsiteY6" fmla="*/ 6618 h 62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231" h="62137">
                      <a:moveTo>
                        <a:pt x="112231" y="6618"/>
                      </a:moveTo>
                      <a:lnTo>
                        <a:pt x="112231" y="44288"/>
                      </a:lnTo>
                      <a:cubicBezTo>
                        <a:pt x="92061" y="51771"/>
                        <a:pt x="71255" y="57429"/>
                        <a:pt x="50069" y="61180"/>
                      </a:cubicBezTo>
                      <a:cubicBezTo>
                        <a:pt x="41258" y="62734"/>
                        <a:pt x="32214" y="62396"/>
                        <a:pt x="23548" y="60166"/>
                      </a:cubicBezTo>
                      <a:cubicBezTo>
                        <a:pt x="19121" y="58967"/>
                        <a:pt x="14864" y="57210"/>
                        <a:pt x="10879" y="54930"/>
                      </a:cubicBezTo>
                      <a:cubicBezTo>
                        <a:pt x="-4493" y="45808"/>
                        <a:pt x="-6013" y="32125"/>
                        <a:pt x="22366" y="15233"/>
                      </a:cubicBezTo>
                      <a:cubicBezTo>
                        <a:pt x="49361" y="-1422"/>
                        <a:pt x="82562" y="-4615"/>
                        <a:pt x="112231" y="6618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5" name="Forma Livre: Forma 4544">
                  <a:extLst>
                    <a:ext uri="{FF2B5EF4-FFF2-40B4-BE49-F238E27FC236}">
                      <a16:creationId xmlns:a16="http://schemas.microsoft.com/office/drawing/2014/main" id="{21DE7E03-5CEC-8200-96A9-CFC76AD3422B}"/>
                    </a:ext>
                  </a:extLst>
                </p:cNvPr>
                <p:cNvSpPr/>
                <p:nvPr/>
              </p:nvSpPr>
              <p:spPr>
                <a:xfrm>
                  <a:off x="9389195" y="6706028"/>
                  <a:ext cx="537505" cy="317908"/>
                </a:xfrm>
                <a:custGeom>
                  <a:avLst/>
                  <a:gdLst>
                    <a:gd name="connsiteX0" fmla="*/ 537506 w 537505"/>
                    <a:gd name="connsiteY0" fmla="*/ 222469 h 317908"/>
                    <a:gd name="connsiteX1" fmla="*/ 537506 w 537505"/>
                    <a:gd name="connsiteY1" fmla="*/ 277706 h 317908"/>
                    <a:gd name="connsiteX2" fmla="*/ 467741 w 537505"/>
                    <a:gd name="connsiteY2" fmla="*/ 317909 h 317908"/>
                    <a:gd name="connsiteX3" fmla="*/ 415714 w 537505"/>
                    <a:gd name="connsiteY3" fmla="*/ 288010 h 317908"/>
                    <a:gd name="connsiteX4" fmla="*/ 215543 w 537505"/>
                    <a:gd name="connsiteY4" fmla="*/ 297131 h 317908"/>
                    <a:gd name="connsiteX5" fmla="*/ 215543 w 537505"/>
                    <a:gd name="connsiteY5" fmla="*/ 241894 h 317908"/>
                    <a:gd name="connsiteX6" fmla="*/ 246793 w 537505"/>
                    <a:gd name="connsiteY6" fmla="*/ 210306 h 317908"/>
                    <a:gd name="connsiteX7" fmla="*/ 215036 w 537505"/>
                    <a:gd name="connsiteY7" fmla="*/ 219090 h 317908"/>
                    <a:gd name="connsiteX8" fmla="*/ 59122 w 537505"/>
                    <a:gd name="connsiteY8" fmla="*/ 201354 h 317908"/>
                    <a:gd name="connsiteX9" fmla="*/ 13345 w 537505"/>
                    <a:gd name="connsiteY9" fmla="*/ 143076 h 317908"/>
                    <a:gd name="connsiteX10" fmla="*/ 13345 w 537505"/>
                    <a:gd name="connsiteY10" fmla="*/ 89359 h 317908"/>
                    <a:gd name="connsiteX11" fmla="*/ 19088 w 537505"/>
                    <a:gd name="connsiteY11" fmla="*/ 65879 h 317908"/>
                    <a:gd name="connsiteX12" fmla="*/ 0 w 537505"/>
                    <a:gd name="connsiteY12" fmla="*/ 54730 h 317908"/>
                    <a:gd name="connsiteX13" fmla="*/ 0 w 537505"/>
                    <a:gd name="connsiteY13" fmla="*/ 0 h 317908"/>
                    <a:gd name="connsiteX14" fmla="*/ 51690 w 537505"/>
                    <a:gd name="connsiteY14" fmla="*/ 29899 h 317908"/>
                    <a:gd name="connsiteX15" fmla="*/ 13345 w 537505"/>
                    <a:gd name="connsiteY15" fmla="*/ 89021 h 317908"/>
                    <a:gd name="connsiteX16" fmla="*/ 13345 w 537505"/>
                    <a:gd name="connsiteY16" fmla="*/ 89021 h 317908"/>
                    <a:gd name="connsiteX17" fmla="*/ 59122 w 537505"/>
                    <a:gd name="connsiteY17" fmla="*/ 145779 h 317908"/>
                    <a:gd name="connsiteX18" fmla="*/ 256253 w 537505"/>
                    <a:gd name="connsiteY18" fmla="*/ 152366 h 317908"/>
                    <a:gd name="connsiteX19" fmla="*/ 388517 w 537505"/>
                    <a:gd name="connsiteY19" fmla="*/ 130744 h 317908"/>
                    <a:gd name="connsiteX20" fmla="*/ 379734 w 537505"/>
                    <a:gd name="connsiteY20" fmla="*/ 170272 h 317908"/>
                    <a:gd name="connsiteX21" fmla="*/ 281253 w 537505"/>
                    <a:gd name="connsiteY21" fmla="*/ 176016 h 317908"/>
                    <a:gd name="connsiteX22" fmla="*/ 215036 w 537505"/>
                    <a:gd name="connsiteY22" fmla="*/ 241556 h 317908"/>
                    <a:gd name="connsiteX23" fmla="*/ 251692 w 537505"/>
                    <a:gd name="connsiteY23" fmla="*/ 252198 h 317908"/>
                    <a:gd name="connsiteX24" fmla="*/ 415714 w 537505"/>
                    <a:gd name="connsiteY24" fmla="*/ 232942 h 317908"/>
                    <a:gd name="connsiteX25" fmla="*/ 467572 w 537505"/>
                    <a:gd name="connsiteY25" fmla="*/ 262840 h 317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7505" h="317908">
                      <a:moveTo>
                        <a:pt x="537506" y="222469"/>
                      </a:moveTo>
                      <a:lnTo>
                        <a:pt x="537506" y="277706"/>
                      </a:lnTo>
                      <a:lnTo>
                        <a:pt x="467741" y="317909"/>
                      </a:lnTo>
                      <a:lnTo>
                        <a:pt x="415714" y="288010"/>
                      </a:lnTo>
                      <a:cubicBezTo>
                        <a:pt x="352803" y="317317"/>
                        <a:pt x="280859" y="320612"/>
                        <a:pt x="215543" y="297131"/>
                      </a:cubicBezTo>
                      <a:lnTo>
                        <a:pt x="215543" y="241894"/>
                      </a:lnTo>
                      <a:lnTo>
                        <a:pt x="246793" y="210306"/>
                      </a:lnTo>
                      <a:lnTo>
                        <a:pt x="215036" y="219090"/>
                      </a:lnTo>
                      <a:cubicBezTo>
                        <a:pt x="162777" y="234175"/>
                        <a:pt x="106658" y="227789"/>
                        <a:pt x="59122" y="201354"/>
                      </a:cubicBezTo>
                      <a:cubicBezTo>
                        <a:pt x="27872" y="183279"/>
                        <a:pt x="13345" y="163515"/>
                        <a:pt x="13345" y="143076"/>
                      </a:cubicBezTo>
                      <a:lnTo>
                        <a:pt x="13345" y="89359"/>
                      </a:lnTo>
                      <a:lnTo>
                        <a:pt x="19088" y="65879"/>
                      </a:lnTo>
                      <a:lnTo>
                        <a:pt x="0" y="54730"/>
                      </a:lnTo>
                      <a:lnTo>
                        <a:pt x="0" y="0"/>
                      </a:lnTo>
                      <a:lnTo>
                        <a:pt x="51690" y="29899"/>
                      </a:lnTo>
                      <a:cubicBezTo>
                        <a:pt x="26352" y="49325"/>
                        <a:pt x="13007" y="69595"/>
                        <a:pt x="13345" y="89021"/>
                      </a:cubicBezTo>
                      <a:lnTo>
                        <a:pt x="13345" y="89021"/>
                      </a:lnTo>
                      <a:cubicBezTo>
                        <a:pt x="13345" y="108954"/>
                        <a:pt x="28548" y="128211"/>
                        <a:pt x="59122" y="145779"/>
                      </a:cubicBezTo>
                      <a:cubicBezTo>
                        <a:pt x="126690" y="185137"/>
                        <a:pt x="194259" y="172130"/>
                        <a:pt x="256253" y="152366"/>
                      </a:cubicBezTo>
                      <a:cubicBezTo>
                        <a:pt x="313517" y="133616"/>
                        <a:pt x="355409" y="111656"/>
                        <a:pt x="388517" y="130744"/>
                      </a:cubicBezTo>
                      <a:cubicBezTo>
                        <a:pt x="408957" y="142569"/>
                        <a:pt x="402707" y="156927"/>
                        <a:pt x="379734" y="170272"/>
                      </a:cubicBezTo>
                      <a:cubicBezTo>
                        <a:pt x="349476" y="187029"/>
                        <a:pt x="313252" y="189140"/>
                        <a:pt x="281253" y="176016"/>
                      </a:cubicBezTo>
                      <a:lnTo>
                        <a:pt x="215036" y="241556"/>
                      </a:lnTo>
                      <a:cubicBezTo>
                        <a:pt x="226948" y="246083"/>
                        <a:pt x="239207" y="249648"/>
                        <a:pt x="251692" y="252198"/>
                      </a:cubicBezTo>
                      <a:cubicBezTo>
                        <a:pt x="307040" y="262925"/>
                        <a:pt x="364355" y="256202"/>
                        <a:pt x="415714" y="232942"/>
                      </a:cubicBezTo>
                      <a:lnTo>
                        <a:pt x="467572" y="26284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6" name="Forma Livre: Forma 4545">
                  <a:extLst>
                    <a:ext uri="{FF2B5EF4-FFF2-40B4-BE49-F238E27FC236}">
                      <a16:creationId xmlns:a16="http://schemas.microsoft.com/office/drawing/2014/main" id="{B1FACB29-EB7B-F6DF-C6C1-7BEC34B6E932}"/>
                    </a:ext>
                  </a:extLst>
                </p:cNvPr>
                <p:cNvSpPr/>
                <p:nvPr/>
              </p:nvSpPr>
              <p:spPr>
                <a:xfrm>
                  <a:off x="9402540" y="6771907"/>
                  <a:ext cx="523991" cy="252029"/>
                </a:xfrm>
                <a:custGeom>
                  <a:avLst/>
                  <a:gdLst>
                    <a:gd name="connsiteX0" fmla="*/ 676 w 523991"/>
                    <a:gd name="connsiteY0" fmla="*/ 22804 h 252029"/>
                    <a:gd name="connsiteX1" fmla="*/ 676 w 523991"/>
                    <a:gd name="connsiteY1" fmla="*/ 22804 h 252029"/>
                    <a:gd name="connsiteX2" fmla="*/ 46453 w 523991"/>
                    <a:gd name="connsiteY2" fmla="*/ 79561 h 252029"/>
                    <a:gd name="connsiteX3" fmla="*/ 243584 w 523991"/>
                    <a:gd name="connsiteY3" fmla="*/ 86150 h 252029"/>
                    <a:gd name="connsiteX4" fmla="*/ 375848 w 523991"/>
                    <a:gd name="connsiteY4" fmla="*/ 64528 h 252029"/>
                    <a:gd name="connsiteX5" fmla="*/ 367065 w 523991"/>
                    <a:gd name="connsiteY5" fmla="*/ 104055 h 252029"/>
                    <a:gd name="connsiteX6" fmla="*/ 268584 w 523991"/>
                    <a:gd name="connsiteY6" fmla="*/ 109798 h 252029"/>
                    <a:gd name="connsiteX7" fmla="*/ 202367 w 523991"/>
                    <a:gd name="connsiteY7" fmla="*/ 175340 h 252029"/>
                    <a:gd name="connsiteX8" fmla="*/ 239023 w 523991"/>
                    <a:gd name="connsiteY8" fmla="*/ 185982 h 252029"/>
                    <a:gd name="connsiteX9" fmla="*/ 402369 w 523991"/>
                    <a:gd name="connsiteY9" fmla="*/ 167063 h 252029"/>
                    <a:gd name="connsiteX10" fmla="*/ 454228 w 523991"/>
                    <a:gd name="connsiteY10" fmla="*/ 196962 h 252029"/>
                    <a:gd name="connsiteX11" fmla="*/ 523992 w 523991"/>
                    <a:gd name="connsiteY11" fmla="*/ 156590 h 252029"/>
                    <a:gd name="connsiteX12" fmla="*/ 523992 w 523991"/>
                    <a:gd name="connsiteY12" fmla="*/ 211827 h 252029"/>
                    <a:gd name="connsiteX13" fmla="*/ 454228 w 523991"/>
                    <a:gd name="connsiteY13" fmla="*/ 252030 h 252029"/>
                    <a:gd name="connsiteX14" fmla="*/ 402369 w 523991"/>
                    <a:gd name="connsiteY14" fmla="*/ 222131 h 252029"/>
                    <a:gd name="connsiteX15" fmla="*/ 202198 w 523991"/>
                    <a:gd name="connsiteY15" fmla="*/ 231252 h 252029"/>
                    <a:gd name="connsiteX16" fmla="*/ 202198 w 523991"/>
                    <a:gd name="connsiteY16" fmla="*/ 176016 h 252029"/>
                    <a:gd name="connsiteX17" fmla="*/ 233448 w 523991"/>
                    <a:gd name="connsiteY17" fmla="*/ 144427 h 252029"/>
                    <a:gd name="connsiteX18" fmla="*/ 201691 w 523991"/>
                    <a:gd name="connsiteY18" fmla="*/ 153211 h 252029"/>
                    <a:gd name="connsiteX19" fmla="*/ 45777 w 523991"/>
                    <a:gd name="connsiteY19" fmla="*/ 135475 h 252029"/>
                    <a:gd name="connsiteX20" fmla="*/ 0 w 523991"/>
                    <a:gd name="connsiteY20" fmla="*/ 77197 h 252029"/>
                    <a:gd name="connsiteX21" fmla="*/ 0 w 523991"/>
                    <a:gd name="connsiteY21" fmla="*/ 23480 h 252029"/>
                    <a:gd name="connsiteX22" fmla="*/ 5743 w 523991"/>
                    <a:gd name="connsiteY22" fmla="*/ 0 h 252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991" h="252029">
                      <a:moveTo>
                        <a:pt x="676" y="22804"/>
                      </a:moveTo>
                      <a:lnTo>
                        <a:pt x="676" y="22804"/>
                      </a:lnTo>
                      <a:cubicBezTo>
                        <a:pt x="676" y="42737"/>
                        <a:pt x="15879" y="61994"/>
                        <a:pt x="46453" y="79561"/>
                      </a:cubicBezTo>
                      <a:cubicBezTo>
                        <a:pt x="114021" y="118920"/>
                        <a:pt x="181590" y="105914"/>
                        <a:pt x="243584" y="86150"/>
                      </a:cubicBezTo>
                      <a:cubicBezTo>
                        <a:pt x="300848" y="67400"/>
                        <a:pt x="342740" y="45440"/>
                        <a:pt x="375848" y="64528"/>
                      </a:cubicBezTo>
                      <a:cubicBezTo>
                        <a:pt x="396288" y="76352"/>
                        <a:pt x="390038" y="90710"/>
                        <a:pt x="367065" y="104055"/>
                      </a:cubicBezTo>
                      <a:cubicBezTo>
                        <a:pt x="336807" y="120812"/>
                        <a:pt x="300582" y="122924"/>
                        <a:pt x="268584" y="109798"/>
                      </a:cubicBezTo>
                      <a:lnTo>
                        <a:pt x="202367" y="175340"/>
                      </a:lnTo>
                      <a:cubicBezTo>
                        <a:pt x="214279" y="179867"/>
                        <a:pt x="226538" y="183431"/>
                        <a:pt x="239023" y="185982"/>
                      </a:cubicBezTo>
                      <a:cubicBezTo>
                        <a:pt x="294120" y="196674"/>
                        <a:pt x="351174" y="190070"/>
                        <a:pt x="402369" y="167063"/>
                      </a:cubicBezTo>
                      <a:lnTo>
                        <a:pt x="454228" y="196962"/>
                      </a:lnTo>
                      <a:lnTo>
                        <a:pt x="523992" y="156590"/>
                      </a:lnTo>
                      <a:lnTo>
                        <a:pt x="523992" y="211827"/>
                      </a:lnTo>
                      <a:lnTo>
                        <a:pt x="454228" y="252030"/>
                      </a:lnTo>
                      <a:lnTo>
                        <a:pt x="402369" y="222131"/>
                      </a:lnTo>
                      <a:cubicBezTo>
                        <a:pt x="339458" y="251439"/>
                        <a:pt x="267515" y="254733"/>
                        <a:pt x="202198" y="231252"/>
                      </a:cubicBezTo>
                      <a:lnTo>
                        <a:pt x="202198" y="176016"/>
                      </a:lnTo>
                      <a:lnTo>
                        <a:pt x="233448" y="144427"/>
                      </a:lnTo>
                      <a:lnTo>
                        <a:pt x="201691" y="153211"/>
                      </a:lnTo>
                      <a:cubicBezTo>
                        <a:pt x="149432" y="168296"/>
                        <a:pt x="93313" y="161910"/>
                        <a:pt x="45777" y="135475"/>
                      </a:cubicBezTo>
                      <a:cubicBezTo>
                        <a:pt x="14527" y="117400"/>
                        <a:pt x="0" y="97636"/>
                        <a:pt x="0" y="77197"/>
                      </a:cubicBezTo>
                      <a:lnTo>
                        <a:pt x="0" y="23480"/>
                      </a:lnTo>
                      <a:lnTo>
                        <a:pt x="5743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7" name="Forma Livre: Forma 4546">
                  <a:extLst>
                    <a:ext uri="{FF2B5EF4-FFF2-40B4-BE49-F238E27FC236}">
                      <a16:creationId xmlns:a16="http://schemas.microsoft.com/office/drawing/2014/main" id="{A3B571A2-3ACD-2F80-514E-D9B2BCC1494E}"/>
                    </a:ext>
                  </a:extLst>
                </p:cNvPr>
                <p:cNvSpPr/>
                <p:nvPr/>
              </p:nvSpPr>
              <p:spPr>
                <a:xfrm>
                  <a:off x="9389871" y="6706028"/>
                  <a:ext cx="51858" cy="66217"/>
                </a:xfrm>
                <a:custGeom>
                  <a:avLst/>
                  <a:gdLst>
                    <a:gd name="connsiteX0" fmla="*/ 0 w 51858"/>
                    <a:gd name="connsiteY0" fmla="*/ 0 h 66217"/>
                    <a:gd name="connsiteX1" fmla="*/ 0 w 51858"/>
                    <a:gd name="connsiteY1" fmla="*/ 55068 h 66217"/>
                    <a:gd name="connsiteX2" fmla="*/ 19088 w 51858"/>
                    <a:gd name="connsiteY2" fmla="*/ 66217 h 66217"/>
                    <a:gd name="connsiteX3" fmla="*/ 19088 w 51858"/>
                    <a:gd name="connsiteY3" fmla="*/ 66217 h 66217"/>
                    <a:gd name="connsiteX4" fmla="*/ 51859 w 51858"/>
                    <a:gd name="connsiteY4" fmla="*/ 29730 h 6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66217">
                      <a:moveTo>
                        <a:pt x="0" y="0"/>
                      </a:moveTo>
                      <a:lnTo>
                        <a:pt x="0" y="55068"/>
                      </a:lnTo>
                      <a:lnTo>
                        <a:pt x="19088" y="66217"/>
                      </a:lnTo>
                      <a:lnTo>
                        <a:pt x="19088" y="66217"/>
                      </a:lnTo>
                      <a:cubicBezTo>
                        <a:pt x="27196" y="51791"/>
                        <a:pt x="38386" y="39342"/>
                        <a:pt x="51859" y="29730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8" name="Forma Livre: Forma 4547">
                  <a:extLst>
                    <a:ext uri="{FF2B5EF4-FFF2-40B4-BE49-F238E27FC236}">
                      <a16:creationId xmlns:a16="http://schemas.microsoft.com/office/drawing/2014/main" id="{971526F8-082F-D9DA-9ED0-71002B6C28B6}"/>
                    </a:ext>
                  </a:extLst>
                </p:cNvPr>
                <p:cNvSpPr/>
                <p:nvPr/>
              </p:nvSpPr>
              <p:spPr>
                <a:xfrm>
                  <a:off x="9875011" y="6845050"/>
                  <a:ext cx="40210" cy="73142"/>
                </a:xfrm>
                <a:custGeom>
                  <a:avLst/>
                  <a:gdLst>
                    <a:gd name="connsiteX0" fmla="*/ 40203 w 40210"/>
                    <a:gd name="connsiteY0" fmla="*/ 46791 h 73142"/>
                    <a:gd name="connsiteX1" fmla="*/ 34967 w 40210"/>
                    <a:gd name="connsiteY1" fmla="*/ 73142 h 73142"/>
                    <a:gd name="connsiteX2" fmla="*/ 0 w 40210"/>
                    <a:gd name="connsiteY2" fmla="*/ 53041 h 73142"/>
                    <a:gd name="connsiteX3" fmla="*/ 39696 w 40210"/>
                    <a:gd name="connsiteY3" fmla="*/ 0 h 73142"/>
                    <a:gd name="connsiteX4" fmla="*/ 40203 w 40210"/>
                    <a:gd name="connsiteY4" fmla="*/ 46791 h 7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0" h="73142">
                      <a:moveTo>
                        <a:pt x="40203" y="46791"/>
                      </a:moveTo>
                      <a:cubicBezTo>
                        <a:pt x="40337" y="55845"/>
                        <a:pt x="38551" y="64831"/>
                        <a:pt x="34967" y="73142"/>
                      </a:cubicBezTo>
                      <a:lnTo>
                        <a:pt x="0" y="53041"/>
                      </a:lnTo>
                      <a:cubicBezTo>
                        <a:pt x="21419" y="43294"/>
                        <a:pt x="36387" y="23294"/>
                        <a:pt x="39696" y="0"/>
                      </a:cubicBezTo>
                      <a:cubicBezTo>
                        <a:pt x="39865" y="15540"/>
                        <a:pt x="40203" y="46791"/>
                        <a:pt x="40203" y="46791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49" name="Forma Livre: Forma 4548">
                  <a:extLst>
                    <a:ext uri="{FF2B5EF4-FFF2-40B4-BE49-F238E27FC236}">
                      <a16:creationId xmlns:a16="http://schemas.microsoft.com/office/drawing/2014/main" id="{CDA1D186-CB52-6970-63D9-EB2F13399A54}"/>
                    </a:ext>
                  </a:extLst>
                </p:cNvPr>
                <p:cNvSpPr/>
                <p:nvPr/>
              </p:nvSpPr>
              <p:spPr>
                <a:xfrm>
                  <a:off x="9875011" y="6845050"/>
                  <a:ext cx="40210" cy="73142"/>
                </a:xfrm>
                <a:custGeom>
                  <a:avLst/>
                  <a:gdLst>
                    <a:gd name="connsiteX0" fmla="*/ 40203 w 40210"/>
                    <a:gd name="connsiteY0" fmla="*/ 46791 h 73142"/>
                    <a:gd name="connsiteX1" fmla="*/ 34967 w 40210"/>
                    <a:gd name="connsiteY1" fmla="*/ 73142 h 73142"/>
                    <a:gd name="connsiteX2" fmla="*/ 0 w 40210"/>
                    <a:gd name="connsiteY2" fmla="*/ 53041 h 73142"/>
                    <a:gd name="connsiteX3" fmla="*/ 39696 w 40210"/>
                    <a:gd name="connsiteY3" fmla="*/ 0 h 73142"/>
                    <a:gd name="connsiteX4" fmla="*/ 40203 w 40210"/>
                    <a:gd name="connsiteY4" fmla="*/ 46791 h 7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10" h="73142">
                      <a:moveTo>
                        <a:pt x="40203" y="46791"/>
                      </a:moveTo>
                      <a:cubicBezTo>
                        <a:pt x="40337" y="55845"/>
                        <a:pt x="38551" y="64831"/>
                        <a:pt x="34967" y="73142"/>
                      </a:cubicBezTo>
                      <a:lnTo>
                        <a:pt x="0" y="53041"/>
                      </a:lnTo>
                      <a:cubicBezTo>
                        <a:pt x="21419" y="43294"/>
                        <a:pt x="36387" y="23294"/>
                        <a:pt x="39696" y="0"/>
                      </a:cubicBezTo>
                      <a:cubicBezTo>
                        <a:pt x="39865" y="15540"/>
                        <a:pt x="40203" y="46791"/>
                        <a:pt x="40203" y="467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0" name="Forma Livre: Forma 4549">
                  <a:extLst>
                    <a:ext uri="{FF2B5EF4-FFF2-40B4-BE49-F238E27FC236}">
                      <a16:creationId xmlns:a16="http://schemas.microsoft.com/office/drawing/2014/main" id="{85D13294-6BB6-0AC6-8B4D-052EFBD10A89}"/>
                    </a:ext>
                  </a:extLst>
                </p:cNvPr>
                <p:cNvSpPr/>
                <p:nvPr/>
              </p:nvSpPr>
              <p:spPr>
                <a:xfrm>
                  <a:off x="9389871" y="6662784"/>
                  <a:ext cx="536660" cy="306084"/>
                </a:xfrm>
                <a:custGeom>
                  <a:avLst/>
                  <a:gdLst>
                    <a:gd name="connsiteX0" fmla="*/ 525174 w 536660"/>
                    <a:gd name="connsiteY0" fmla="*/ 258955 h 306084"/>
                    <a:gd name="connsiteX1" fmla="*/ 485140 w 536660"/>
                    <a:gd name="connsiteY1" fmla="*/ 235813 h 306084"/>
                    <a:gd name="connsiteX2" fmla="*/ 525174 w 536660"/>
                    <a:gd name="connsiteY2" fmla="*/ 174495 h 306084"/>
                    <a:gd name="connsiteX3" fmla="*/ 525174 w 536660"/>
                    <a:gd name="connsiteY3" fmla="*/ 169090 h 306084"/>
                    <a:gd name="connsiteX4" fmla="*/ 480579 w 536660"/>
                    <a:gd name="connsiteY4" fmla="*/ 114866 h 306084"/>
                    <a:gd name="connsiteX5" fmla="*/ 480579 w 536660"/>
                    <a:gd name="connsiteY5" fmla="*/ 114866 h 306084"/>
                    <a:gd name="connsiteX6" fmla="*/ 387504 w 536660"/>
                    <a:gd name="connsiteY6" fmla="*/ 90710 h 306084"/>
                    <a:gd name="connsiteX7" fmla="*/ 378720 w 536660"/>
                    <a:gd name="connsiteY7" fmla="*/ 90710 h 306084"/>
                    <a:gd name="connsiteX8" fmla="*/ 370443 w 536660"/>
                    <a:gd name="connsiteY8" fmla="*/ 90710 h 306084"/>
                    <a:gd name="connsiteX9" fmla="*/ 363010 w 536660"/>
                    <a:gd name="connsiteY9" fmla="*/ 90710 h 306084"/>
                    <a:gd name="connsiteX10" fmla="*/ 360139 w 536660"/>
                    <a:gd name="connsiteY10" fmla="*/ 90710 h 306084"/>
                    <a:gd name="connsiteX11" fmla="*/ 354564 w 536660"/>
                    <a:gd name="connsiteY11" fmla="*/ 90710 h 306084"/>
                    <a:gd name="connsiteX12" fmla="*/ 309463 w 536660"/>
                    <a:gd name="connsiteY12" fmla="*/ 100170 h 306084"/>
                    <a:gd name="connsiteX13" fmla="*/ 288348 w 536660"/>
                    <a:gd name="connsiteY13" fmla="*/ 106251 h 306084"/>
                    <a:gd name="connsiteX14" fmla="*/ 258955 w 536660"/>
                    <a:gd name="connsiteY14" fmla="*/ 115879 h 306084"/>
                    <a:gd name="connsiteX15" fmla="*/ 247976 w 536660"/>
                    <a:gd name="connsiteY15" fmla="*/ 119596 h 306084"/>
                    <a:gd name="connsiteX16" fmla="*/ 185982 w 536660"/>
                    <a:gd name="connsiteY16" fmla="*/ 137333 h 306084"/>
                    <a:gd name="connsiteX17" fmla="*/ 159292 w 536660"/>
                    <a:gd name="connsiteY17" fmla="*/ 136319 h 306084"/>
                    <a:gd name="connsiteX18" fmla="*/ 146792 w 536660"/>
                    <a:gd name="connsiteY18" fmla="*/ 131083 h 306084"/>
                    <a:gd name="connsiteX19" fmla="*/ 158110 w 536660"/>
                    <a:gd name="connsiteY19" fmla="*/ 91386 h 306084"/>
                    <a:gd name="connsiteX20" fmla="*/ 247976 w 536660"/>
                    <a:gd name="connsiteY20" fmla="*/ 82095 h 306084"/>
                    <a:gd name="connsiteX21" fmla="*/ 310138 w 536660"/>
                    <a:gd name="connsiteY21" fmla="*/ 19426 h 306084"/>
                    <a:gd name="connsiteX22" fmla="*/ 122467 w 536660"/>
                    <a:gd name="connsiteY22" fmla="*/ 29730 h 306084"/>
                    <a:gd name="connsiteX23" fmla="*/ 70778 w 536660"/>
                    <a:gd name="connsiteY23" fmla="*/ 0 h 306084"/>
                    <a:gd name="connsiteX24" fmla="*/ 0 w 536660"/>
                    <a:gd name="connsiteY24" fmla="*/ 43244 h 306084"/>
                    <a:gd name="connsiteX25" fmla="*/ 51690 w 536660"/>
                    <a:gd name="connsiteY25" fmla="*/ 72974 h 306084"/>
                    <a:gd name="connsiteX26" fmla="*/ 13345 w 536660"/>
                    <a:gd name="connsiteY26" fmla="*/ 132434 h 306084"/>
                    <a:gd name="connsiteX27" fmla="*/ 13345 w 536660"/>
                    <a:gd name="connsiteY27" fmla="*/ 132434 h 306084"/>
                    <a:gd name="connsiteX28" fmla="*/ 59122 w 536660"/>
                    <a:gd name="connsiteY28" fmla="*/ 189191 h 306084"/>
                    <a:gd name="connsiteX29" fmla="*/ 256253 w 536660"/>
                    <a:gd name="connsiteY29" fmla="*/ 195610 h 306084"/>
                    <a:gd name="connsiteX30" fmla="*/ 388349 w 536660"/>
                    <a:gd name="connsiteY30" fmla="*/ 173988 h 306084"/>
                    <a:gd name="connsiteX31" fmla="*/ 379734 w 536660"/>
                    <a:gd name="connsiteY31" fmla="*/ 213685 h 306084"/>
                    <a:gd name="connsiteX32" fmla="*/ 281253 w 536660"/>
                    <a:gd name="connsiteY32" fmla="*/ 219428 h 306084"/>
                    <a:gd name="connsiteX33" fmla="*/ 215036 w 536660"/>
                    <a:gd name="connsiteY33" fmla="*/ 284969 h 306084"/>
                    <a:gd name="connsiteX34" fmla="*/ 251523 w 536660"/>
                    <a:gd name="connsiteY34" fmla="*/ 295780 h 306084"/>
                    <a:gd name="connsiteX35" fmla="*/ 315375 w 536660"/>
                    <a:gd name="connsiteY35" fmla="*/ 300341 h 306084"/>
                    <a:gd name="connsiteX36" fmla="*/ 415038 w 536660"/>
                    <a:gd name="connsiteY36" fmla="*/ 276185 h 306084"/>
                    <a:gd name="connsiteX37" fmla="*/ 466897 w 536660"/>
                    <a:gd name="connsiteY37" fmla="*/ 306084 h 306084"/>
                    <a:gd name="connsiteX38" fmla="*/ 536661 w 536660"/>
                    <a:gd name="connsiteY38" fmla="*/ 265712 h 306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660" h="306084">
                      <a:moveTo>
                        <a:pt x="525174" y="258955"/>
                      </a:moveTo>
                      <a:lnTo>
                        <a:pt x="485140" y="235813"/>
                      </a:lnTo>
                      <a:cubicBezTo>
                        <a:pt x="509365" y="225002"/>
                        <a:pt x="525022" y="201015"/>
                        <a:pt x="525174" y="174495"/>
                      </a:cubicBezTo>
                      <a:cubicBezTo>
                        <a:pt x="525174" y="172637"/>
                        <a:pt x="525174" y="170948"/>
                        <a:pt x="525174" y="169090"/>
                      </a:cubicBezTo>
                      <a:cubicBezTo>
                        <a:pt x="523485" y="150170"/>
                        <a:pt x="509465" y="131589"/>
                        <a:pt x="480579" y="114866"/>
                      </a:cubicBezTo>
                      <a:lnTo>
                        <a:pt x="480579" y="114866"/>
                      </a:lnTo>
                      <a:cubicBezTo>
                        <a:pt x="452233" y="98734"/>
                        <a:pt x="420117" y="90406"/>
                        <a:pt x="387504" y="90710"/>
                      </a:cubicBezTo>
                      <a:lnTo>
                        <a:pt x="378720" y="90710"/>
                      </a:lnTo>
                      <a:lnTo>
                        <a:pt x="370443" y="90710"/>
                      </a:lnTo>
                      <a:lnTo>
                        <a:pt x="363010" y="90710"/>
                      </a:lnTo>
                      <a:lnTo>
                        <a:pt x="360139" y="90710"/>
                      </a:lnTo>
                      <a:lnTo>
                        <a:pt x="354564" y="90710"/>
                      </a:lnTo>
                      <a:cubicBezTo>
                        <a:pt x="339353" y="92957"/>
                        <a:pt x="324292" y="96116"/>
                        <a:pt x="309463" y="100170"/>
                      </a:cubicBezTo>
                      <a:cubicBezTo>
                        <a:pt x="302368" y="102028"/>
                        <a:pt x="295273" y="104055"/>
                        <a:pt x="288348" y="106251"/>
                      </a:cubicBezTo>
                      <a:lnTo>
                        <a:pt x="258955" y="115879"/>
                      </a:lnTo>
                      <a:lnTo>
                        <a:pt x="247976" y="119596"/>
                      </a:lnTo>
                      <a:cubicBezTo>
                        <a:pt x="227935" y="127501"/>
                        <a:pt x="207173" y="133447"/>
                        <a:pt x="185982" y="137333"/>
                      </a:cubicBezTo>
                      <a:cubicBezTo>
                        <a:pt x="177108" y="138819"/>
                        <a:pt x="168027" y="138464"/>
                        <a:pt x="159292" y="136319"/>
                      </a:cubicBezTo>
                      <a:cubicBezTo>
                        <a:pt x="154934" y="135069"/>
                        <a:pt x="150738" y="133312"/>
                        <a:pt x="146792" y="131083"/>
                      </a:cubicBezTo>
                      <a:cubicBezTo>
                        <a:pt x="131251" y="122130"/>
                        <a:pt x="128718" y="108447"/>
                        <a:pt x="158110" y="91386"/>
                      </a:cubicBezTo>
                      <a:cubicBezTo>
                        <a:pt x="184995" y="74494"/>
                        <a:pt x="218203" y="71065"/>
                        <a:pt x="247976" y="82095"/>
                      </a:cubicBezTo>
                      <a:lnTo>
                        <a:pt x="310138" y="19426"/>
                      </a:lnTo>
                      <a:cubicBezTo>
                        <a:pt x="248410" y="-68"/>
                        <a:pt x="181691" y="3598"/>
                        <a:pt x="122467" y="29730"/>
                      </a:cubicBezTo>
                      <a:lnTo>
                        <a:pt x="70778" y="0"/>
                      </a:lnTo>
                      <a:lnTo>
                        <a:pt x="0" y="43244"/>
                      </a:lnTo>
                      <a:lnTo>
                        <a:pt x="51690" y="72974"/>
                      </a:lnTo>
                      <a:cubicBezTo>
                        <a:pt x="26352" y="92569"/>
                        <a:pt x="13007" y="112839"/>
                        <a:pt x="13345" y="132434"/>
                      </a:cubicBezTo>
                      <a:lnTo>
                        <a:pt x="13345" y="132434"/>
                      </a:lnTo>
                      <a:cubicBezTo>
                        <a:pt x="13345" y="152366"/>
                        <a:pt x="28548" y="171623"/>
                        <a:pt x="59122" y="189191"/>
                      </a:cubicBezTo>
                      <a:cubicBezTo>
                        <a:pt x="126690" y="228550"/>
                        <a:pt x="194259" y="215543"/>
                        <a:pt x="256253" y="195610"/>
                      </a:cubicBezTo>
                      <a:cubicBezTo>
                        <a:pt x="313517" y="176860"/>
                        <a:pt x="355240" y="154900"/>
                        <a:pt x="388349" y="173988"/>
                      </a:cubicBezTo>
                      <a:cubicBezTo>
                        <a:pt x="408957" y="185982"/>
                        <a:pt x="402707" y="200340"/>
                        <a:pt x="379734" y="213685"/>
                      </a:cubicBezTo>
                      <a:cubicBezTo>
                        <a:pt x="349476" y="230442"/>
                        <a:pt x="313251" y="232553"/>
                        <a:pt x="281253" y="219428"/>
                      </a:cubicBezTo>
                      <a:lnTo>
                        <a:pt x="215036" y="284969"/>
                      </a:lnTo>
                      <a:cubicBezTo>
                        <a:pt x="226928" y="289429"/>
                        <a:pt x="239121" y="293043"/>
                        <a:pt x="251523" y="295780"/>
                      </a:cubicBezTo>
                      <a:cubicBezTo>
                        <a:pt x="272513" y="300104"/>
                        <a:pt x="293983" y="301642"/>
                        <a:pt x="315375" y="300341"/>
                      </a:cubicBezTo>
                      <a:cubicBezTo>
                        <a:pt x="349755" y="298195"/>
                        <a:pt x="383490" y="290020"/>
                        <a:pt x="415038" y="276185"/>
                      </a:cubicBezTo>
                      <a:lnTo>
                        <a:pt x="466897" y="306084"/>
                      </a:lnTo>
                      <a:lnTo>
                        <a:pt x="536661" y="26571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1" name="Forma Livre: Forma 4550">
                  <a:extLst>
                    <a:ext uri="{FF2B5EF4-FFF2-40B4-BE49-F238E27FC236}">
                      <a16:creationId xmlns:a16="http://schemas.microsoft.com/office/drawing/2014/main" id="{8D41D328-B355-BDC7-32D4-8193F69C0412}"/>
                    </a:ext>
                  </a:extLst>
                </p:cNvPr>
                <p:cNvSpPr/>
                <p:nvPr/>
              </p:nvSpPr>
              <p:spPr>
                <a:xfrm>
                  <a:off x="9389871" y="6662784"/>
                  <a:ext cx="536660" cy="306084"/>
                </a:xfrm>
                <a:custGeom>
                  <a:avLst/>
                  <a:gdLst>
                    <a:gd name="connsiteX0" fmla="*/ 525174 w 536660"/>
                    <a:gd name="connsiteY0" fmla="*/ 258955 h 306084"/>
                    <a:gd name="connsiteX1" fmla="*/ 485140 w 536660"/>
                    <a:gd name="connsiteY1" fmla="*/ 235813 h 306084"/>
                    <a:gd name="connsiteX2" fmla="*/ 525174 w 536660"/>
                    <a:gd name="connsiteY2" fmla="*/ 174495 h 306084"/>
                    <a:gd name="connsiteX3" fmla="*/ 525174 w 536660"/>
                    <a:gd name="connsiteY3" fmla="*/ 169090 h 306084"/>
                    <a:gd name="connsiteX4" fmla="*/ 480579 w 536660"/>
                    <a:gd name="connsiteY4" fmla="*/ 114866 h 306084"/>
                    <a:gd name="connsiteX5" fmla="*/ 480579 w 536660"/>
                    <a:gd name="connsiteY5" fmla="*/ 114866 h 306084"/>
                    <a:gd name="connsiteX6" fmla="*/ 387504 w 536660"/>
                    <a:gd name="connsiteY6" fmla="*/ 90710 h 306084"/>
                    <a:gd name="connsiteX7" fmla="*/ 378720 w 536660"/>
                    <a:gd name="connsiteY7" fmla="*/ 90710 h 306084"/>
                    <a:gd name="connsiteX8" fmla="*/ 370443 w 536660"/>
                    <a:gd name="connsiteY8" fmla="*/ 90710 h 306084"/>
                    <a:gd name="connsiteX9" fmla="*/ 363010 w 536660"/>
                    <a:gd name="connsiteY9" fmla="*/ 90710 h 306084"/>
                    <a:gd name="connsiteX10" fmla="*/ 360139 w 536660"/>
                    <a:gd name="connsiteY10" fmla="*/ 90710 h 306084"/>
                    <a:gd name="connsiteX11" fmla="*/ 354564 w 536660"/>
                    <a:gd name="connsiteY11" fmla="*/ 90710 h 306084"/>
                    <a:gd name="connsiteX12" fmla="*/ 309463 w 536660"/>
                    <a:gd name="connsiteY12" fmla="*/ 100170 h 306084"/>
                    <a:gd name="connsiteX13" fmla="*/ 288348 w 536660"/>
                    <a:gd name="connsiteY13" fmla="*/ 106251 h 306084"/>
                    <a:gd name="connsiteX14" fmla="*/ 258955 w 536660"/>
                    <a:gd name="connsiteY14" fmla="*/ 115879 h 306084"/>
                    <a:gd name="connsiteX15" fmla="*/ 247976 w 536660"/>
                    <a:gd name="connsiteY15" fmla="*/ 119596 h 306084"/>
                    <a:gd name="connsiteX16" fmla="*/ 185982 w 536660"/>
                    <a:gd name="connsiteY16" fmla="*/ 137333 h 306084"/>
                    <a:gd name="connsiteX17" fmla="*/ 159292 w 536660"/>
                    <a:gd name="connsiteY17" fmla="*/ 136319 h 306084"/>
                    <a:gd name="connsiteX18" fmla="*/ 146792 w 536660"/>
                    <a:gd name="connsiteY18" fmla="*/ 131083 h 306084"/>
                    <a:gd name="connsiteX19" fmla="*/ 158110 w 536660"/>
                    <a:gd name="connsiteY19" fmla="*/ 91386 h 306084"/>
                    <a:gd name="connsiteX20" fmla="*/ 247976 w 536660"/>
                    <a:gd name="connsiteY20" fmla="*/ 82095 h 306084"/>
                    <a:gd name="connsiteX21" fmla="*/ 310138 w 536660"/>
                    <a:gd name="connsiteY21" fmla="*/ 19426 h 306084"/>
                    <a:gd name="connsiteX22" fmla="*/ 122467 w 536660"/>
                    <a:gd name="connsiteY22" fmla="*/ 29730 h 306084"/>
                    <a:gd name="connsiteX23" fmla="*/ 70778 w 536660"/>
                    <a:gd name="connsiteY23" fmla="*/ 0 h 306084"/>
                    <a:gd name="connsiteX24" fmla="*/ 0 w 536660"/>
                    <a:gd name="connsiteY24" fmla="*/ 43244 h 306084"/>
                    <a:gd name="connsiteX25" fmla="*/ 51690 w 536660"/>
                    <a:gd name="connsiteY25" fmla="*/ 72974 h 306084"/>
                    <a:gd name="connsiteX26" fmla="*/ 13345 w 536660"/>
                    <a:gd name="connsiteY26" fmla="*/ 132434 h 306084"/>
                    <a:gd name="connsiteX27" fmla="*/ 13345 w 536660"/>
                    <a:gd name="connsiteY27" fmla="*/ 132434 h 306084"/>
                    <a:gd name="connsiteX28" fmla="*/ 59122 w 536660"/>
                    <a:gd name="connsiteY28" fmla="*/ 189191 h 306084"/>
                    <a:gd name="connsiteX29" fmla="*/ 256253 w 536660"/>
                    <a:gd name="connsiteY29" fmla="*/ 195610 h 306084"/>
                    <a:gd name="connsiteX30" fmla="*/ 388349 w 536660"/>
                    <a:gd name="connsiteY30" fmla="*/ 173988 h 306084"/>
                    <a:gd name="connsiteX31" fmla="*/ 379734 w 536660"/>
                    <a:gd name="connsiteY31" fmla="*/ 213685 h 306084"/>
                    <a:gd name="connsiteX32" fmla="*/ 281253 w 536660"/>
                    <a:gd name="connsiteY32" fmla="*/ 219428 h 306084"/>
                    <a:gd name="connsiteX33" fmla="*/ 215036 w 536660"/>
                    <a:gd name="connsiteY33" fmla="*/ 284969 h 306084"/>
                    <a:gd name="connsiteX34" fmla="*/ 251523 w 536660"/>
                    <a:gd name="connsiteY34" fmla="*/ 295780 h 306084"/>
                    <a:gd name="connsiteX35" fmla="*/ 315375 w 536660"/>
                    <a:gd name="connsiteY35" fmla="*/ 300341 h 306084"/>
                    <a:gd name="connsiteX36" fmla="*/ 415038 w 536660"/>
                    <a:gd name="connsiteY36" fmla="*/ 276185 h 306084"/>
                    <a:gd name="connsiteX37" fmla="*/ 466897 w 536660"/>
                    <a:gd name="connsiteY37" fmla="*/ 306084 h 306084"/>
                    <a:gd name="connsiteX38" fmla="*/ 536661 w 536660"/>
                    <a:gd name="connsiteY38" fmla="*/ 265712 h 306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6660" h="306084">
                      <a:moveTo>
                        <a:pt x="525174" y="258955"/>
                      </a:moveTo>
                      <a:lnTo>
                        <a:pt x="485140" y="235813"/>
                      </a:lnTo>
                      <a:cubicBezTo>
                        <a:pt x="509365" y="225002"/>
                        <a:pt x="525022" y="201015"/>
                        <a:pt x="525174" y="174495"/>
                      </a:cubicBezTo>
                      <a:cubicBezTo>
                        <a:pt x="525174" y="172637"/>
                        <a:pt x="525174" y="170948"/>
                        <a:pt x="525174" y="169090"/>
                      </a:cubicBezTo>
                      <a:cubicBezTo>
                        <a:pt x="523485" y="150170"/>
                        <a:pt x="509465" y="131589"/>
                        <a:pt x="480579" y="114866"/>
                      </a:cubicBezTo>
                      <a:lnTo>
                        <a:pt x="480579" y="114866"/>
                      </a:lnTo>
                      <a:cubicBezTo>
                        <a:pt x="452233" y="98734"/>
                        <a:pt x="420117" y="90406"/>
                        <a:pt x="387504" y="90710"/>
                      </a:cubicBezTo>
                      <a:lnTo>
                        <a:pt x="378720" y="90710"/>
                      </a:lnTo>
                      <a:lnTo>
                        <a:pt x="370443" y="90710"/>
                      </a:lnTo>
                      <a:lnTo>
                        <a:pt x="363010" y="90710"/>
                      </a:lnTo>
                      <a:lnTo>
                        <a:pt x="360139" y="90710"/>
                      </a:lnTo>
                      <a:lnTo>
                        <a:pt x="354564" y="90710"/>
                      </a:lnTo>
                      <a:cubicBezTo>
                        <a:pt x="339353" y="92957"/>
                        <a:pt x="324292" y="96116"/>
                        <a:pt x="309463" y="100170"/>
                      </a:cubicBezTo>
                      <a:cubicBezTo>
                        <a:pt x="302368" y="102028"/>
                        <a:pt x="295273" y="104055"/>
                        <a:pt x="288348" y="106251"/>
                      </a:cubicBezTo>
                      <a:lnTo>
                        <a:pt x="258955" y="115879"/>
                      </a:lnTo>
                      <a:lnTo>
                        <a:pt x="247976" y="119596"/>
                      </a:lnTo>
                      <a:cubicBezTo>
                        <a:pt x="227935" y="127501"/>
                        <a:pt x="207173" y="133447"/>
                        <a:pt x="185982" y="137333"/>
                      </a:cubicBezTo>
                      <a:cubicBezTo>
                        <a:pt x="177108" y="138819"/>
                        <a:pt x="168027" y="138464"/>
                        <a:pt x="159292" y="136319"/>
                      </a:cubicBezTo>
                      <a:cubicBezTo>
                        <a:pt x="154934" y="135069"/>
                        <a:pt x="150738" y="133312"/>
                        <a:pt x="146792" y="131083"/>
                      </a:cubicBezTo>
                      <a:cubicBezTo>
                        <a:pt x="131251" y="122130"/>
                        <a:pt x="128718" y="108447"/>
                        <a:pt x="158110" y="91386"/>
                      </a:cubicBezTo>
                      <a:cubicBezTo>
                        <a:pt x="184995" y="74494"/>
                        <a:pt x="218203" y="71065"/>
                        <a:pt x="247976" y="82095"/>
                      </a:cubicBezTo>
                      <a:lnTo>
                        <a:pt x="310138" y="19426"/>
                      </a:lnTo>
                      <a:cubicBezTo>
                        <a:pt x="248410" y="-68"/>
                        <a:pt x="181691" y="3598"/>
                        <a:pt x="122467" y="29730"/>
                      </a:cubicBezTo>
                      <a:lnTo>
                        <a:pt x="70778" y="0"/>
                      </a:lnTo>
                      <a:lnTo>
                        <a:pt x="0" y="43244"/>
                      </a:lnTo>
                      <a:lnTo>
                        <a:pt x="51690" y="72974"/>
                      </a:lnTo>
                      <a:cubicBezTo>
                        <a:pt x="26352" y="92569"/>
                        <a:pt x="13007" y="112839"/>
                        <a:pt x="13345" y="132434"/>
                      </a:cubicBezTo>
                      <a:lnTo>
                        <a:pt x="13345" y="132434"/>
                      </a:lnTo>
                      <a:cubicBezTo>
                        <a:pt x="13345" y="152366"/>
                        <a:pt x="28548" y="171623"/>
                        <a:pt x="59122" y="189191"/>
                      </a:cubicBezTo>
                      <a:cubicBezTo>
                        <a:pt x="126690" y="228550"/>
                        <a:pt x="194259" y="215543"/>
                        <a:pt x="256253" y="195610"/>
                      </a:cubicBezTo>
                      <a:cubicBezTo>
                        <a:pt x="313517" y="176860"/>
                        <a:pt x="355240" y="154900"/>
                        <a:pt x="388349" y="173988"/>
                      </a:cubicBezTo>
                      <a:cubicBezTo>
                        <a:pt x="408957" y="185982"/>
                        <a:pt x="402707" y="200340"/>
                        <a:pt x="379734" y="213685"/>
                      </a:cubicBezTo>
                      <a:cubicBezTo>
                        <a:pt x="349476" y="230442"/>
                        <a:pt x="313251" y="232553"/>
                        <a:pt x="281253" y="219428"/>
                      </a:cubicBezTo>
                      <a:lnTo>
                        <a:pt x="215036" y="284969"/>
                      </a:lnTo>
                      <a:cubicBezTo>
                        <a:pt x="226928" y="289429"/>
                        <a:pt x="239121" y="293043"/>
                        <a:pt x="251523" y="295780"/>
                      </a:cubicBezTo>
                      <a:cubicBezTo>
                        <a:pt x="272513" y="300104"/>
                        <a:pt x="293983" y="301642"/>
                        <a:pt x="315375" y="300341"/>
                      </a:cubicBezTo>
                      <a:cubicBezTo>
                        <a:pt x="349755" y="298195"/>
                        <a:pt x="383490" y="290020"/>
                        <a:pt x="415038" y="276185"/>
                      </a:cubicBezTo>
                      <a:lnTo>
                        <a:pt x="466897" y="306084"/>
                      </a:lnTo>
                      <a:lnTo>
                        <a:pt x="536661" y="2657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2" name="Forma Livre: Forma 4551">
                  <a:extLst>
                    <a:ext uri="{FF2B5EF4-FFF2-40B4-BE49-F238E27FC236}">
                      <a16:creationId xmlns:a16="http://schemas.microsoft.com/office/drawing/2014/main" id="{1C739A55-BF5F-FF14-2041-A7919116961C}"/>
                    </a:ext>
                  </a:extLst>
                </p:cNvPr>
                <p:cNvSpPr/>
                <p:nvPr/>
              </p:nvSpPr>
              <p:spPr>
                <a:xfrm>
                  <a:off x="9805078" y="6938970"/>
                  <a:ext cx="51858" cy="84967"/>
                </a:xfrm>
                <a:custGeom>
                  <a:avLst/>
                  <a:gdLst>
                    <a:gd name="connsiteX0" fmla="*/ 0 w 51858"/>
                    <a:gd name="connsiteY0" fmla="*/ 0 h 84967"/>
                    <a:gd name="connsiteX1" fmla="*/ 0 w 51858"/>
                    <a:gd name="connsiteY1" fmla="*/ 55237 h 84967"/>
                    <a:gd name="connsiteX2" fmla="*/ 51859 w 51858"/>
                    <a:gd name="connsiteY2" fmla="*/ 84967 h 84967"/>
                    <a:gd name="connsiteX3" fmla="*/ 51859 w 51858"/>
                    <a:gd name="connsiteY3" fmla="*/ 29899 h 84967"/>
                    <a:gd name="connsiteX4" fmla="*/ 0 w 51858"/>
                    <a:gd name="connsiteY4" fmla="*/ 0 h 8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84967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859" y="84967"/>
                      </a:lnTo>
                      <a:lnTo>
                        <a:pt x="51859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3" name="Forma Livre: Forma 4552">
                  <a:extLst>
                    <a:ext uri="{FF2B5EF4-FFF2-40B4-BE49-F238E27FC236}">
                      <a16:creationId xmlns:a16="http://schemas.microsoft.com/office/drawing/2014/main" id="{5FF0AF8B-24B3-9866-3D67-B4ECCC79B754}"/>
                    </a:ext>
                  </a:extLst>
                </p:cNvPr>
                <p:cNvSpPr/>
                <p:nvPr/>
              </p:nvSpPr>
              <p:spPr>
                <a:xfrm>
                  <a:off x="9805078" y="6938970"/>
                  <a:ext cx="51858" cy="84967"/>
                </a:xfrm>
                <a:custGeom>
                  <a:avLst/>
                  <a:gdLst>
                    <a:gd name="connsiteX0" fmla="*/ 0 w 51858"/>
                    <a:gd name="connsiteY0" fmla="*/ 0 h 84967"/>
                    <a:gd name="connsiteX1" fmla="*/ 0 w 51858"/>
                    <a:gd name="connsiteY1" fmla="*/ 55237 h 84967"/>
                    <a:gd name="connsiteX2" fmla="*/ 51859 w 51858"/>
                    <a:gd name="connsiteY2" fmla="*/ 84967 h 84967"/>
                    <a:gd name="connsiteX3" fmla="*/ 51859 w 51858"/>
                    <a:gd name="connsiteY3" fmla="*/ 29899 h 84967"/>
                    <a:gd name="connsiteX4" fmla="*/ 0 w 51858"/>
                    <a:gd name="connsiteY4" fmla="*/ 0 h 8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84967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859" y="84967"/>
                      </a:lnTo>
                      <a:lnTo>
                        <a:pt x="51859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4" name="Forma Livre: Forma 4553">
                  <a:extLst>
                    <a:ext uri="{FF2B5EF4-FFF2-40B4-BE49-F238E27FC236}">
                      <a16:creationId xmlns:a16="http://schemas.microsoft.com/office/drawing/2014/main" id="{F00E4D66-7AA4-72D8-178E-B379EB69ADF4}"/>
                    </a:ext>
                  </a:extLst>
                </p:cNvPr>
                <p:cNvSpPr/>
                <p:nvPr/>
              </p:nvSpPr>
              <p:spPr>
                <a:xfrm>
                  <a:off x="9389871" y="6664981"/>
                  <a:ext cx="122129" cy="40709"/>
                </a:xfrm>
                <a:custGeom>
                  <a:avLst/>
                  <a:gdLst>
                    <a:gd name="connsiteX0" fmla="*/ 0 w 122129"/>
                    <a:gd name="connsiteY0" fmla="*/ 40710 h 40709"/>
                    <a:gd name="connsiteX1" fmla="*/ 70440 w 122129"/>
                    <a:gd name="connsiteY1" fmla="*/ 0 h 40709"/>
                    <a:gd name="connsiteX2" fmla="*/ 122130 w 122129"/>
                    <a:gd name="connsiteY2" fmla="*/ 29730 h 40709"/>
                    <a:gd name="connsiteX3" fmla="*/ 70947 w 122129"/>
                    <a:gd name="connsiteY3" fmla="*/ 8277 h 40709"/>
                    <a:gd name="connsiteX4" fmla="*/ 0 w 122129"/>
                    <a:gd name="connsiteY4" fmla="*/ 40710 h 40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29" h="40709">
                      <a:moveTo>
                        <a:pt x="0" y="40710"/>
                      </a:moveTo>
                      <a:lnTo>
                        <a:pt x="70440" y="0"/>
                      </a:lnTo>
                      <a:lnTo>
                        <a:pt x="122130" y="29730"/>
                      </a:lnTo>
                      <a:lnTo>
                        <a:pt x="70947" y="8277"/>
                      </a:lnTo>
                      <a:lnTo>
                        <a:pt x="0" y="4071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5" name="Forma Livre: Forma 4554">
                  <a:extLst>
                    <a:ext uri="{FF2B5EF4-FFF2-40B4-BE49-F238E27FC236}">
                      <a16:creationId xmlns:a16="http://schemas.microsoft.com/office/drawing/2014/main" id="{879DED91-5FD6-54E2-2D74-3567EB4C61AF}"/>
                    </a:ext>
                  </a:extLst>
                </p:cNvPr>
                <p:cNvSpPr/>
                <p:nvPr/>
              </p:nvSpPr>
              <p:spPr>
                <a:xfrm>
                  <a:off x="9547643" y="6684744"/>
                  <a:ext cx="152028" cy="71960"/>
                </a:xfrm>
                <a:custGeom>
                  <a:avLst/>
                  <a:gdLst>
                    <a:gd name="connsiteX0" fmla="*/ 0 w 152028"/>
                    <a:gd name="connsiteY0" fmla="*/ 71960 h 71960"/>
                    <a:gd name="connsiteX1" fmla="*/ 89866 w 152028"/>
                    <a:gd name="connsiteY1" fmla="*/ 62670 h 71960"/>
                    <a:gd name="connsiteX2" fmla="*/ 152029 w 152028"/>
                    <a:gd name="connsiteY2" fmla="*/ 0 h 71960"/>
                    <a:gd name="connsiteX3" fmla="*/ 89866 w 152028"/>
                    <a:gd name="connsiteY3" fmla="*/ 56251 h 71960"/>
                    <a:gd name="connsiteX4" fmla="*/ 0 w 152028"/>
                    <a:gd name="connsiteY4" fmla="*/ 71960 h 71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028" h="71960">
                      <a:moveTo>
                        <a:pt x="0" y="71960"/>
                      </a:moveTo>
                      <a:cubicBezTo>
                        <a:pt x="26886" y="55068"/>
                        <a:pt x="60094" y="51639"/>
                        <a:pt x="89866" y="62670"/>
                      </a:cubicBezTo>
                      <a:lnTo>
                        <a:pt x="152029" y="0"/>
                      </a:lnTo>
                      <a:lnTo>
                        <a:pt x="89866" y="56251"/>
                      </a:lnTo>
                      <a:cubicBezTo>
                        <a:pt x="59200" y="45710"/>
                        <a:pt x="25271" y="51639"/>
                        <a:pt x="0" y="71960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6" name="Forma Livre: Forma 4555">
                  <a:extLst>
                    <a:ext uri="{FF2B5EF4-FFF2-40B4-BE49-F238E27FC236}">
                      <a16:creationId xmlns:a16="http://schemas.microsoft.com/office/drawing/2014/main" id="{82CF3772-A76B-C9AE-BA3A-19FC3D949702}"/>
                    </a:ext>
                  </a:extLst>
                </p:cNvPr>
                <p:cNvSpPr/>
                <p:nvPr/>
              </p:nvSpPr>
              <p:spPr>
                <a:xfrm>
                  <a:off x="9604907" y="6882381"/>
                  <a:ext cx="100338" cy="81360"/>
                </a:xfrm>
                <a:custGeom>
                  <a:avLst/>
                  <a:gdLst>
                    <a:gd name="connsiteX0" fmla="*/ 0 w 100338"/>
                    <a:gd name="connsiteY0" fmla="*/ 65541 h 81360"/>
                    <a:gd name="connsiteX1" fmla="*/ 36487 w 100338"/>
                    <a:gd name="connsiteY1" fmla="*/ 76352 h 81360"/>
                    <a:gd name="connsiteX2" fmla="*/ 100339 w 100338"/>
                    <a:gd name="connsiteY2" fmla="*/ 80913 h 81360"/>
                    <a:gd name="connsiteX3" fmla="*/ 10473 w 100338"/>
                    <a:gd name="connsiteY3" fmla="*/ 63008 h 81360"/>
                    <a:gd name="connsiteX4" fmla="*/ 66217 w 100338"/>
                    <a:gd name="connsiteY4" fmla="*/ 0 h 8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38" h="81360">
                      <a:moveTo>
                        <a:pt x="0" y="65541"/>
                      </a:moveTo>
                      <a:cubicBezTo>
                        <a:pt x="11892" y="70001"/>
                        <a:pt x="24085" y="73616"/>
                        <a:pt x="36487" y="76352"/>
                      </a:cubicBezTo>
                      <a:cubicBezTo>
                        <a:pt x="57477" y="80677"/>
                        <a:pt x="78947" y="82214"/>
                        <a:pt x="100339" y="80913"/>
                      </a:cubicBezTo>
                      <a:cubicBezTo>
                        <a:pt x="69470" y="81183"/>
                        <a:pt x="38877" y="75102"/>
                        <a:pt x="10473" y="63008"/>
                      </a:cubicBezTo>
                      <a:lnTo>
                        <a:pt x="66217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7" name="Forma Livre: Forma 4556">
                  <a:extLst>
                    <a:ext uri="{FF2B5EF4-FFF2-40B4-BE49-F238E27FC236}">
                      <a16:creationId xmlns:a16="http://schemas.microsoft.com/office/drawing/2014/main" id="{71F5B6CB-22E8-D245-9589-5C19682949DE}"/>
                    </a:ext>
                  </a:extLst>
                </p:cNvPr>
                <p:cNvSpPr/>
                <p:nvPr/>
              </p:nvSpPr>
              <p:spPr>
                <a:xfrm>
                  <a:off x="9805078" y="6928497"/>
                  <a:ext cx="121622" cy="40371"/>
                </a:xfrm>
                <a:custGeom>
                  <a:avLst/>
                  <a:gdLst>
                    <a:gd name="connsiteX0" fmla="*/ 0 w 121622"/>
                    <a:gd name="connsiteY0" fmla="*/ 10473 h 40371"/>
                    <a:gd name="connsiteX1" fmla="*/ 51859 w 121622"/>
                    <a:gd name="connsiteY1" fmla="*/ 33784 h 40371"/>
                    <a:gd name="connsiteX2" fmla="*/ 121623 w 121622"/>
                    <a:gd name="connsiteY2" fmla="*/ 0 h 40371"/>
                    <a:gd name="connsiteX3" fmla="*/ 51859 w 121622"/>
                    <a:gd name="connsiteY3" fmla="*/ 40372 h 40371"/>
                    <a:gd name="connsiteX4" fmla="*/ 0 w 121622"/>
                    <a:gd name="connsiteY4" fmla="*/ 10473 h 40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2" h="40371">
                      <a:moveTo>
                        <a:pt x="0" y="10473"/>
                      </a:moveTo>
                      <a:lnTo>
                        <a:pt x="51859" y="33784"/>
                      </a:lnTo>
                      <a:lnTo>
                        <a:pt x="121623" y="0"/>
                      </a:lnTo>
                      <a:lnTo>
                        <a:pt x="51859" y="40372"/>
                      </a:lnTo>
                      <a:lnTo>
                        <a:pt x="0" y="10473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8" name="Forma Livre: Forma 4557">
                  <a:extLst>
                    <a:ext uri="{FF2B5EF4-FFF2-40B4-BE49-F238E27FC236}">
                      <a16:creationId xmlns:a16="http://schemas.microsoft.com/office/drawing/2014/main" id="{9F5EA0AC-3C38-C6C6-8A09-16CA6D95A668}"/>
                    </a:ext>
                  </a:extLst>
                </p:cNvPr>
                <p:cNvSpPr/>
                <p:nvPr/>
              </p:nvSpPr>
              <p:spPr>
                <a:xfrm>
                  <a:off x="8995610" y="6469202"/>
                  <a:ext cx="662675" cy="369936"/>
                </a:xfrm>
                <a:custGeom>
                  <a:avLst/>
                  <a:gdLst>
                    <a:gd name="connsiteX0" fmla="*/ 193245 w 662675"/>
                    <a:gd name="connsiteY0" fmla="*/ 122467 h 369936"/>
                    <a:gd name="connsiteX1" fmla="*/ 662676 w 662675"/>
                    <a:gd name="connsiteY1" fmla="*/ 0 h 369936"/>
                    <a:gd name="connsiteX2" fmla="*/ 187840 w 662675"/>
                    <a:gd name="connsiteY2" fmla="*/ 113177 h 369936"/>
                    <a:gd name="connsiteX3" fmla="*/ 0 w 662675"/>
                    <a:gd name="connsiteY3" fmla="*/ 369936 h 369936"/>
                    <a:gd name="connsiteX4" fmla="*/ 193245 w 662675"/>
                    <a:gd name="connsiteY4" fmla="*/ 122467 h 36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675" h="369936">
                      <a:moveTo>
                        <a:pt x="193245" y="122467"/>
                      </a:moveTo>
                      <a:cubicBezTo>
                        <a:pt x="376693" y="10980"/>
                        <a:pt x="662676" y="0"/>
                        <a:pt x="662676" y="0"/>
                      </a:cubicBezTo>
                      <a:cubicBezTo>
                        <a:pt x="482775" y="0"/>
                        <a:pt x="314192" y="40203"/>
                        <a:pt x="187840" y="113177"/>
                      </a:cubicBezTo>
                      <a:cubicBezTo>
                        <a:pt x="66555" y="183110"/>
                        <a:pt x="0" y="274327"/>
                        <a:pt x="0" y="369936"/>
                      </a:cubicBezTo>
                      <a:cubicBezTo>
                        <a:pt x="0" y="369936"/>
                        <a:pt x="6588" y="235813"/>
                        <a:pt x="193245" y="12246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59" name="Forma Livre: Forma 4558">
                  <a:extLst>
                    <a:ext uri="{FF2B5EF4-FFF2-40B4-BE49-F238E27FC236}">
                      <a16:creationId xmlns:a16="http://schemas.microsoft.com/office/drawing/2014/main" id="{8E143AC5-11F7-205C-753B-C516AC5941DC}"/>
                    </a:ext>
                  </a:extLst>
                </p:cNvPr>
                <p:cNvSpPr/>
                <p:nvPr/>
              </p:nvSpPr>
              <p:spPr>
                <a:xfrm>
                  <a:off x="9604907" y="6794881"/>
                  <a:ext cx="746449" cy="444424"/>
                </a:xfrm>
                <a:custGeom>
                  <a:avLst/>
                  <a:gdLst>
                    <a:gd name="connsiteX0" fmla="*/ 0 w 746449"/>
                    <a:gd name="connsiteY0" fmla="*/ 443248 h 444424"/>
                    <a:gd name="connsiteX1" fmla="*/ 543418 w 746449"/>
                    <a:gd name="connsiteY1" fmla="*/ 327199 h 444424"/>
                    <a:gd name="connsiteX2" fmla="*/ 742237 w 746449"/>
                    <a:gd name="connsiteY2" fmla="*/ 0 h 444424"/>
                    <a:gd name="connsiteX3" fmla="*/ 531762 w 746449"/>
                    <a:gd name="connsiteY3" fmla="*/ 320104 h 444424"/>
                    <a:gd name="connsiteX4" fmla="*/ 0 w 746449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449" h="444424">
                      <a:moveTo>
                        <a:pt x="0" y="443248"/>
                      </a:moveTo>
                      <a:cubicBezTo>
                        <a:pt x="194765" y="451863"/>
                        <a:pt x="394599" y="413180"/>
                        <a:pt x="543418" y="327199"/>
                      </a:cubicBezTo>
                      <a:cubicBezTo>
                        <a:pt x="698318" y="237840"/>
                        <a:pt x="764535" y="116555"/>
                        <a:pt x="742237" y="0"/>
                      </a:cubicBezTo>
                      <a:cubicBezTo>
                        <a:pt x="742237" y="0"/>
                        <a:pt x="771123" y="190036"/>
                        <a:pt x="531762" y="320104"/>
                      </a:cubicBezTo>
                      <a:cubicBezTo>
                        <a:pt x="292402" y="45017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0" name="Forma Livre: Forma 4559">
                  <a:extLst>
                    <a:ext uri="{FF2B5EF4-FFF2-40B4-BE49-F238E27FC236}">
                      <a16:creationId xmlns:a16="http://schemas.microsoft.com/office/drawing/2014/main" id="{55264428-273D-24CD-28EB-84D2D4BBFF22}"/>
                    </a:ext>
                  </a:extLst>
                </p:cNvPr>
                <p:cNvSpPr/>
                <p:nvPr/>
              </p:nvSpPr>
              <p:spPr>
                <a:xfrm>
                  <a:off x="8846115" y="6362148"/>
                  <a:ext cx="1385149" cy="799754"/>
                </a:xfrm>
                <a:custGeom>
                  <a:avLst/>
                  <a:gdLst>
                    <a:gd name="connsiteX0" fmla="*/ 1348662 w 1385149"/>
                    <a:gd name="connsiteY0" fmla="*/ 270231 h 799754"/>
                    <a:gd name="connsiteX1" fmla="*/ 1183120 w 1385149"/>
                    <a:gd name="connsiteY1" fmla="*/ 117189 h 799754"/>
                    <a:gd name="connsiteX2" fmla="*/ 203380 w 1385149"/>
                    <a:gd name="connsiteY2" fmla="*/ 117189 h 799754"/>
                    <a:gd name="connsiteX3" fmla="*/ 37838 w 1385149"/>
                    <a:gd name="connsiteY3" fmla="*/ 270231 h 799754"/>
                    <a:gd name="connsiteX4" fmla="*/ 0 w 1385149"/>
                    <a:gd name="connsiteY4" fmla="*/ 270231 h 799754"/>
                    <a:gd name="connsiteX5" fmla="*/ 0 w 1385149"/>
                    <a:gd name="connsiteY5" fmla="*/ 411449 h 799754"/>
                    <a:gd name="connsiteX6" fmla="*/ 0 w 1385149"/>
                    <a:gd name="connsiteY6" fmla="*/ 411449 h 799754"/>
                    <a:gd name="connsiteX7" fmla="*/ 202705 w 1385149"/>
                    <a:gd name="connsiteY7" fmla="*/ 682566 h 799754"/>
                    <a:gd name="connsiteX8" fmla="*/ 1182445 w 1385149"/>
                    <a:gd name="connsiteY8" fmla="*/ 682566 h 799754"/>
                    <a:gd name="connsiteX9" fmla="*/ 1385149 w 1385149"/>
                    <a:gd name="connsiteY9" fmla="*/ 411449 h 799754"/>
                    <a:gd name="connsiteX10" fmla="*/ 1385149 w 1385149"/>
                    <a:gd name="connsiteY10" fmla="*/ 411449 h 799754"/>
                    <a:gd name="connsiteX11" fmla="*/ 1385149 w 1385149"/>
                    <a:gd name="connsiteY11" fmla="*/ 269893 h 79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754">
                      <a:moveTo>
                        <a:pt x="1348662" y="270231"/>
                      </a:moveTo>
                      <a:cubicBezTo>
                        <a:pt x="1307412" y="205957"/>
                        <a:pt x="1250435" y="153287"/>
                        <a:pt x="1183120" y="117189"/>
                      </a:cubicBezTo>
                      <a:cubicBezTo>
                        <a:pt x="912847" y="-39063"/>
                        <a:pt x="473653" y="-39063"/>
                        <a:pt x="203380" y="117189"/>
                      </a:cubicBezTo>
                      <a:cubicBezTo>
                        <a:pt x="136003" y="153186"/>
                        <a:pt x="79001" y="205872"/>
                        <a:pt x="37838" y="270231"/>
                      </a:cubicBezTo>
                      <a:lnTo>
                        <a:pt x="0" y="270231"/>
                      </a:lnTo>
                      <a:lnTo>
                        <a:pt x="0" y="411449"/>
                      </a:lnTo>
                      <a:lnTo>
                        <a:pt x="0" y="411449"/>
                      </a:lnTo>
                      <a:cubicBezTo>
                        <a:pt x="5068" y="509929"/>
                        <a:pt x="72467" y="607565"/>
                        <a:pt x="202705" y="682566"/>
                      </a:cubicBezTo>
                      <a:cubicBezTo>
                        <a:pt x="472978" y="838818"/>
                        <a:pt x="912171" y="838818"/>
                        <a:pt x="1182445" y="682566"/>
                      </a:cubicBezTo>
                      <a:cubicBezTo>
                        <a:pt x="1312513" y="607565"/>
                        <a:pt x="1380420" y="509929"/>
                        <a:pt x="1385149" y="411449"/>
                      </a:cubicBezTo>
                      <a:lnTo>
                        <a:pt x="1385149" y="411449"/>
                      </a:lnTo>
                      <a:lnTo>
                        <a:pt x="1385149" y="269893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1" name="Forma Livre: Forma 4560">
                  <a:extLst>
                    <a:ext uri="{FF2B5EF4-FFF2-40B4-BE49-F238E27FC236}">
                      <a16:creationId xmlns:a16="http://schemas.microsoft.com/office/drawing/2014/main" id="{8CC01C74-C751-7EEE-EAF6-17B63DBBCF37}"/>
                    </a:ext>
                  </a:extLst>
                </p:cNvPr>
                <p:cNvSpPr/>
                <p:nvPr/>
              </p:nvSpPr>
              <p:spPr>
                <a:xfrm>
                  <a:off x="8846115" y="6362148"/>
                  <a:ext cx="1385149" cy="799754"/>
                </a:xfrm>
                <a:custGeom>
                  <a:avLst/>
                  <a:gdLst>
                    <a:gd name="connsiteX0" fmla="*/ 1348662 w 1385149"/>
                    <a:gd name="connsiteY0" fmla="*/ 270231 h 799754"/>
                    <a:gd name="connsiteX1" fmla="*/ 1183120 w 1385149"/>
                    <a:gd name="connsiteY1" fmla="*/ 117189 h 799754"/>
                    <a:gd name="connsiteX2" fmla="*/ 203380 w 1385149"/>
                    <a:gd name="connsiteY2" fmla="*/ 117189 h 799754"/>
                    <a:gd name="connsiteX3" fmla="*/ 37838 w 1385149"/>
                    <a:gd name="connsiteY3" fmla="*/ 270231 h 799754"/>
                    <a:gd name="connsiteX4" fmla="*/ 0 w 1385149"/>
                    <a:gd name="connsiteY4" fmla="*/ 270231 h 799754"/>
                    <a:gd name="connsiteX5" fmla="*/ 0 w 1385149"/>
                    <a:gd name="connsiteY5" fmla="*/ 411449 h 799754"/>
                    <a:gd name="connsiteX6" fmla="*/ 0 w 1385149"/>
                    <a:gd name="connsiteY6" fmla="*/ 411449 h 799754"/>
                    <a:gd name="connsiteX7" fmla="*/ 202705 w 1385149"/>
                    <a:gd name="connsiteY7" fmla="*/ 682566 h 799754"/>
                    <a:gd name="connsiteX8" fmla="*/ 1182445 w 1385149"/>
                    <a:gd name="connsiteY8" fmla="*/ 682566 h 799754"/>
                    <a:gd name="connsiteX9" fmla="*/ 1385149 w 1385149"/>
                    <a:gd name="connsiteY9" fmla="*/ 411449 h 799754"/>
                    <a:gd name="connsiteX10" fmla="*/ 1385149 w 1385149"/>
                    <a:gd name="connsiteY10" fmla="*/ 411449 h 799754"/>
                    <a:gd name="connsiteX11" fmla="*/ 1385149 w 1385149"/>
                    <a:gd name="connsiteY11" fmla="*/ 269893 h 799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799754">
                      <a:moveTo>
                        <a:pt x="1348662" y="270231"/>
                      </a:moveTo>
                      <a:cubicBezTo>
                        <a:pt x="1307412" y="205957"/>
                        <a:pt x="1250435" y="153287"/>
                        <a:pt x="1183120" y="117189"/>
                      </a:cubicBezTo>
                      <a:cubicBezTo>
                        <a:pt x="912847" y="-39063"/>
                        <a:pt x="473653" y="-39063"/>
                        <a:pt x="203380" y="117189"/>
                      </a:cubicBezTo>
                      <a:cubicBezTo>
                        <a:pt x="136003" y="153186"/>
                        <a:pt x="79001" y="205872"/>
                        <a:pt x="37838" y="270231"/>
                      </a:cubicBezTo>
                      <a:lnTo>
                        <a:pt x="0" y="270231"/>
                      </a:lnTo>
                      <a:lnTo>
                        <a:pt x="0" y="411449"/>
                      </a:lnTo>
                      <a:lnTo>
                        <a:pt x="0" y="411449"/>
                      </a:lnTo>
                      <a:cubicBezTo>
                        <a:pt x="5068" y="509929"/>
                        <a:pt x="72467" y="607565"/>
                        <a:pt x="202705" y="682566"/>
                      </a:cubicBezTo>
                      <a:cubicBezTo>
                        <a:pt x="472978" y="838818"/>
                        <a:pt x="912171" y="838818"/>
                        <a:pt x="1182445" y="682566"/>
                      </a:cubicBezTo>
                      <a:cubicBezTo>
                        <a:pt x="1312513" y="607565"/>
                        <a:pt x="1380420" y="509929"/>
                        <a:pt x="1385149" y="411449"/>
                      </a:cubicBezTo>
                      <a:lnTo>
                        <a:pt x="1385149" y="411449"/>
                      </a:lnTo>
                      <a:lnTo>
                        <a:pt x="1385149" y="269893"/>
                      </a:ln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2" name="Forma Livre: Forma 4561">
                  <a:extLst>
                    <a:ext uri="{FF2B5EF4-FFF2-40B4-BE49-F238E27FC236}">
                      <a16:creationId xmlns:a16="http://schemas.microsoft.com/office/drawing/2014/main" id="{1DE1B9D2-52B4-5215-BBBA-D1132BE4972D}"/>
                    </a:ext>
                  </a:extLst>
                </p:cNvPr>
                <p:cNvSpPr/>
                <p:nvPr/>
              </p:nvSpPr>
              <p:spPr>
                <a:xfrm>
                  <a:off x="8846115" y="6362106"/>
                  <a:ext cx="693081" cy="799838"/>
                </a:xfrm>
                <a:custGeom>
                  <a:avLst/>
                  <a:gdLst>
                    <a:gd name="connsiteX0" fmla="*/ 693081 w 693081"/>
                    <a:gd name="connsiteY0" fmla="*/ 0 h 799838"/>
                    <a:gd name="connsiteX1" fmla="*/ 203212 w 693081"/>
                    <a:gd name="connsiteY1" fmla="*/ 117230 h 799838"/>
                    <a:gd name="connsiteX2" fmla="*/ 37669 w 693081"/>
                    <a:gd name="connsiteY2" fmla="*/ 270273 h 799838"/>
                    <a:gd name="connsiteX3" fmla="*/ 0 w 693081"/>
                    <a:gd name="connsiteY3" fmla="*/ 270273 h 799838"/>
                    <a:gd name="connsiteX4" fmla="*/ 0 w 693081"/>
                    <a:gd name="connsiteY4" fmla="*/ 411490 h 799838"/>
                    <a:gd name="connsiteX5" fmla="*/ 0 w 693081"/>
                    <a:gd name="connsiteY5" fmla="*/ 411490 h 799838"/>
                    <a:gd name="connsiteX6" fmla="*/ 202705 w 693081"/>
                    <a:gd name="connsiteY6" fmla="*/ 682608 h 799838"/>
                    <a:gd name="connsiteX7" fmla="*/ 692575 w 693081"/>
                    <a:gd name="connsiteY7" fmla="*/ 799839 h 799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3081" h="799838">
                      <a:moveTo>
                        <a:pt x="693081" y="0"/>
                      </a:moveTo>
                      <a:cubicBezTo>
                        <a:pt x="515715" y="0"/>
                        <a:pt x="338348" y="39021"/>
                        <a:pt x="203212" y="117230"/>
                      </a:cubicBezTo>
                      <a:cubicBezTo>
                        <a:pt x="135834" y="153228"/>
                        <a:pt x="78832" y="205914"/>
                        <a:pt x="37669" y="270273"/>
                      </a:cubicBezTo>
                      <a:lnTo>
                        <a:pt x="0" y="270273"/>
                      </a:lnTo>
                      <a:lnTo>
                        <a:pt x="0" y="411490"/>
                      </a:lnTo>
                      <a:lnTo>
                        <a:pt x="0" y="411490"/>
                      </a:lnTo>
                      <a:cubicBezTo>
                        <a:pt x="5068" y="509971"/>
                        <a:pt x="72467" y="607607"/>
                        <a:pt x="202705" y="682608"/>
                      </a:cubicBezTo>
                      <a:cubicBezTo>
                        <a:pt x="337841" y="760818"/>
                        <a:pt x="515377" y="799839"/>
                        <a:pt x="692575" y="799839"/>
                      </a:cubicBezTo>
                      <a:close/>
                    </a:path>
                  </a:pathLst>
                </a:custGeom>
                <a:solidFill>
                  <a:schemeClr val="tx1">
                    <a:alpha val="16000"/>
                  </a:scheme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3" name="Forma Livre: Forma 4562">
                  <a:extLst>
                    <a:ext uri="{FF2B5EF4-FFF2-40B4-BE49-F238E27FC236}">
                      <a16:creationId xmlns:a16="http://schemas.microsoft.com/office/drawing/2014/main" id="{741CD9EE-4BF3-97F8-FA54-F1DF22F3311F}"/>
                    </a:ext>
                  </a:extLst>
                </p:cNvPr>
                <p:cNvSpPr/>
                <p:nvPr/>
              </p:nvSpPr>
              <p:spPr>
                <a:xfrm>
                  <a:off x="8846115" y="6427140"/>
                  <a:ext cx="314530" cy="669939"/>
                </a:xfrm>
                <a:custGeom>
                  <a:avLst/>
                  <a:gdLst>
                    <a:gd name="connsiteX0" fmla="*/ 314530 w 314530"/>
                    <a:gd name="connsiteY0" fmla="*/ 0 h 669939"/>
                    <a:gd name="connsiteX1" fmla="*/ 203043 w 314530"/>
                    <a:gd name="connsiteY1" fmla="*/ 52196 h 669939"/>
                    <a:gd name="connsiteX2" fmla="*/ 37500 w 314530"/>
                    <a:gd name="connsiteY2" fmla="*/ 205239 h 669939"/>
                    <a:gd name="connsiteX3" fmla="*/ 0 w 314530"/>
                    <a:gd name="connsiteY3" fmla="*/ 205239 h 669939"/>
                    <a:gd name="connsiteX4" fmla="*/ 0 w 314530"/>
                    <a:gd name="connsiteY4" fmla="*/ 346456 h 669939"/>
                    <a:gd name="connsiteX5" fmla="*/ 0 w 314530"/>
                    <a:gd name="connsiteY5" fmla="*/ 346456 h 669939"/>
                    <a:gd name="connsiteX6" fmla="*/ 202705 w 314530"/>
                    <a:gd name="connsiteY6" fmla="*/ 617574 h 669939"/>
                    <a:gd name="connsiteX7" fmla="*/ 314192 w 314530"/>
                    <a:gd name="connsiteY7" fmla="*/ 669939 h 669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69939">
                      <a:moveTo>
                        <a:pt x="314530" y="0"/>
                      </a:moveTo>
                      <a:cubicBezTo>
                        <a:pt x="275999" y="14308"/>
                        <a:pt x="238712" y="31774"/>
                        <a:pt x="203043" y="52196"/>
                      </a:cubicBezTo>
                      <a:cubicBezTo>
                        <a:pt x="135665" y="88194"/>
                        <a:pt x="78663" y="140880"/>
                        <a:pt x="37500" y="205239"/>
                      </a:cubicBezTo>
                      <a:lnTo>
                        <a:pt x="0" y="205239"/>
                      </a:lnTo>
                      <a:lnTo>
                        <a:pt x="0" y="346456"/>
                      </a:lnTo>
                      <a:lnTo>
                        <a:pt x="0" y="346456"/>
                      </a:lnTo>
                      <a:cubicBezTo>
                        <a:pt x="5068" y="444937"/>
                        <a:pt x="72467" y="542573"/>
                        <a:pt x="202705" y="617574"/>
                      </a:cubicBezTo>
                      <a:cubicBezTo>
                        <a:pt x="238369" y="638047"/>
                        <a:pt x="275658" y="655564"/>
                        <a:pt x="314192" y="669939"/>
                      </a:cubicBezTo>
                      <a:close/>
                    </a:path>
                  </a:pathLst>
                </a:custGeom>
                <a:solidFill>
                  <a:srgbClr val="DEA9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4" name="Forma Livre: Forma 4563">
                  <a:extLst>
                    <a:ext uri="{FF2B5EF4-FFF2-40B4-BE49-F238E27FC236}">
                      <a16:creationId xmlns:a16="http://schemas.microsoft.com/office/drawing/2014/main" id="{C63DDEA2-7CE8-72F9-FFB2-E432F6CC2546}"/>
                    </a:ext>
                  </a:extLst>
                </p:cNvPr>
                <p:cNvSpPr/>
                <p:nvPr/>
              </p:nvSpPr>
              <p:spPr>
                <a:xfrm>
                  <a:off x="9917579" y="6427140"/>
                  <a:ext cx="314530" cy="669939"/>
                </a:xfrm>
                <a:custGeom>
                  <a:avLst/>
                  <a:gdLst>
                    <a:gd name="connsiteX0" fmla="*/ 0 w 314530"/>
                    <a:gd name="connsiteY0" fmla="*/ 0 h 669939"/>
                    <a:gd name="connsiteX1" fmla="*/ 111657 w 314530"/>
                    <a:gd name="connsiteY1" fmla="*/ 52196 h 669939"/>
                    <a:gd name="connsiteX2" fmla="*/ 277199 w 314530"/>
                    <a:gd name="connsiteY2" fmla="*/ 205239 h 669939"/>
                    <a:gd name="connsiteX3" fmla="*/ 314530 w 314530"/>
                    <a:gd name="connsiteY3" fmla="*/ 205239 h 669939"/>
                    <a:gd name="connsiteX4" fmla="*/ 314530 w 314530"/>
                    <a:gd name="connsiteY4" fmla="*/ 346456 h 669939"/>
                    <a:gd name="connsiteX5" fmla="*/ 314530 w 314530"/>
                    <a:gd name="connsiteY5" fmla="*/ 346456 h 669939"/>
                    <a:gd name="connsiteX6" fmla="*/ 111826 w 314530"/>
                    <a:gd name="connsiteY6" fmla="*/ 617574 h 669939"/>
                    <a:gd name="connsiteX7" fmla="*/ 169 w 314530"/>
                    <a:gd name="connsiteY7" fmla="*/ 669939 h 669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69939">
                      <a:moveTo>
                        <a:pt x="0" y="0"/>
                      </a:moveTo>
                      <a:cubicBezTo>
                        <a:pt x="38600" y="14274"/>
                        <a:pt x="75947" y="31740"/>
                        <a:pt x="111657" y="52196"/>
                      </a:cubicBezTo>
                      <a:cubicBezTo>
                        <a:pt x="178971" y="88295"/>
                        <a:pt x="235948" y="140964"/>
                        <a:pt x="277199" y="205239"/>
                      </a:cubicBezTo>
                      <a:lnTo>
                        <a:pt x="314530" y="205239"/>
                      </a:lnTo>
                      <a:lnTo>
                        <a:pt x="314530" y="346456"/>
                      </a:lnTo>
                      <a:lnTo>
                        <a:pt x="314530" y="346456"/>
                      </a:lnTo>
                      <a:cubicBezTo>
                        <a:pt x="309632" y="444937"/>
                        <a:pt x="241726" y="542573"/>
                        <a:pt x="111826" y="617574"/>
                      </a:cubicBezTo>
                      <a:cubicBezTo>
                        <a:pt x="76119" y="638081"/>
                        <a:pt x="38772" y="655598"/>
                        <a:pt x="169" y="669939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5" name="Forma Livre: Forma 4564">
                  <a:extLst>
                    <a:ext uri="{FF2B5EF4-FFF2-40B4-BE49-F238E27FC236}">
                      <a16:creationId xmlns:a16="http://schemas.microsoft.com/office/drawing/2014/main" id="{D1FD7118-9D78-EC3A-20DD-75918A2949D4}"/>
                    </a:ext>
                  </a:extLst>
                </p:cNvPr>
                <p:cNvSpPr/>
                <p:nvPr/>
              </p:nvSpPr>
              <p:spPr>
                <a:xfrm>
                  <a:off x="8846791" y="6232417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3"/>
                        <a:pt x="202705" y="682904"/>
                      </a:cubicBezTo>
                      <a:cubicBezTo>
                        <a:pt x="472978" y="839156"/>
                        <a:pt x="912171" y="839156"/>
                        <a:pt x="1182445" y="682904"/>
                      </a:cubicBezTo>
                      <a:cubicBezTo>
                        <a:pt x="1452718" y="526653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6" name="Forma Livre: Forma 4565">
                  <a:extLst>
                    <a:ext uri="{FF2B5EF4-FFF2-40B4-BE49-F238E27FC236}">
                      <a16:creationId xmlns:a16="http://schemas.microsoft.com/office/drawing/2014/main" id="{4B708918-B6BC-848C-40EC-6CF15E70E2D0}"/>
                    </a:ext>
                  </a:extLst>
                </p:cNvPr>
                <p:cNvSpPr/>
                <p:nvPr/>
              </p:nvSpPr>
              <p:spPr>
                <a:xfrm>
                  <a:off x="8846791" y="6232417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3"/>
                        <a:pt x="202705" y="682904"/>
                      </a:cubicBezTo>
                      <a:cubicBezTo>
                        <a:pt x="472978" y="839156"/>
                        <a:pt x="912171" y="839156"/>
                        <a:pt x="1182445" y="682904"/>
                      </a:cubicBezTo>
                      <a:cubicBezTo>
                        <a:pt x="1452718" y="526653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7" name="Forma Livre: Forma 4566">
                  <a:extLst>
                    <a:ext uri="{FF2B5EF4-FFF2-40B4-BE49-F238E27FC236}">
                      <a16:creationId xmlns:a16="http://schemas.microsoft.com/office/drawing/2014/main" id="{511B9910-A902-664E-AAF8-24D4529C81D0}"/>
                    </a:ext>
                  </a:extLst>
                </p:cNvPr>
                <p:cNvSpPr/>
                <p:nvPr/>
              </p:nvSpPr>
              <p:spPr>
                <a:xfrm>
                  <a:off x="9079395" y="6385079"/>
                  <a:ext cx="919435" cy="493755"/>
                </a:xfrm>
                <a:custGeom>
                  <a:avLst/>
                  <a:gdLst>
                    <a:gd name="connsiteX0" fmla="*/ 778893 w 919435"/>
                    <a:gd name="connsiteY0" fmla="*/ 67568 h 493755"/>
                    <a:gd name="connsiteX1" fmla="*/ 459802 w 919435"/>
                    <a:gd name="connsiteY1" fmla="*/ 0 h 493755"/>
                    <a:gd name="connsiteX2" fmla="*/ 140711 w 919435"/>
                    <a:gd name="connsiteY2" fmla="*/ 67568 h 493755"/>
                    <a:gd name="connsiteX3" fmla="*/ 0 w 919435"/>
                    <a:gd name="connsiteY3" fmla="*/ 246962 h 493755"/>
                    <a:gd name="connsiteX4" fmla="*/ 140711 w 919435"/>
                    <a:gd name="connsiteY4" fmla="*/ 426187 h 493755"/>
                    <a:gd name="connsiteX5" fmla="*/ 459802 w 919435"/>
                    <a:gd name="connsiteY5" fmla="*/ 493755 h 493755"/>
                    <a:gd name="connsiteX6" fmla="*/ 778893 w 919435"/>
                    <a:gd name="connsiteY6" fmla="*/ 426187 h 493755"/>
                    <a:gd name="connsiteX7" fmla="*/ 919435 w 919435"/>
                    <a:gd name="connsiteY7" fmla="*/ 246962 h 493755"/>
                    <a:gd name="connsiteX8" fmla="*/ 778893 w 919435"/>
                    <a:gd name="connsiteY8" fmla="*/ 67568 h 493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5">
                      <a:moveTo>
                        <a:pt x="778893" y="67568"/>
                      </a:moveTo>
                      <a:cubicBezTo>
                        <a:pt x="693081" y="23649"/>
                        <a:pt x="579905" y="0"/>
                        <a:pt x="459802" y="0"/>
                      </a:cubicBezTo>
                      <a:cubicBezTo>
                        <a:pt x="339699" y="0"/>
                        <a:pt x="226354" y="24156"/>
                        <a:pt x="140711" y="67568"/>
                      </a:cubicBezTo>
                      <a:cubicBezTo>
                        <a:pt x="50000" y="114021"/>
                        <a:pt x="0" y="177704"/>
                        <a:pt x="0" y="246962"/>
                      </a:cubicBezTo>
                      <a:cubicBezTo>
                        <a:pt x="0" y="316219"/>
                        <a:pt x="50676" y="379734"/>
                        <a:pt x="140711" y="426187"/>
                      </a:cubicBezTo>
                      <a:cubicBezTo>
                        <a:pt x="226354" y="470275"/>
                        <a:pt x="339699" y="493755"/>
                        <a:pt x="459802" y="493755"/>
                      </a:cubicBezTo>
                      <a:cubicBezTo>
                        <a:pt x="579905" y="493755"/>
                        <a:pt x="693081" y="469599"/>
                        <a:pt x="778893" y="426187"/>
                      </a:cubicBezTo>
                      <a:cubicBezTo>
                        <a:pt x="869435" y="379734"/>
                        <a:pt x="919435" y="316050"/>
                        <a:pt x="919435" y="246962"/>
                      </a:cubicBezTo>
                      <a:cubicBezTo>
                        <a:pt x="919435" y="177873"/>
                        <a:pt x="869435" y="114528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8" name="Forma Livre: Forma 4567">
                  <a:extLst>
                    <a:ext uri="{FF2B5EF4-FFF2-40B4-BE49-F238E27FC236}">
                      <a16:creationId xmlns:a16="http://schemas.microsoft.com/office/drawing/2014/main" id="{39E4AF41-67F4-7466-F78C-43860C0B2BC6}"/>
                    </a:ext>
                  </a:extLst>
                </p:cNvPr>
                <p:cNvSpPr/>
                <p:nvPr/>
              </p:nvSpPr>
              <p:spPr>
                <a:xfrm>
                  <a:off x="9079395" y="6385079"/>
                  <a:ext cx="919435" cy="493755"/>
                </a:xfrm>
                <a:custGeom>
                  <a:avLst/>
                  <a:gdLst>
                    <a:gd name="connsiteX0" fmla="*/ 778893 w 919435"/>
                    <a:gd name="connsiteY0" fmla="*/ 67568 h 493755"/>
                    <a:gd name="connsiteX1" fmla="*/ 459802 w 919435"/>
                    <a:gd name="connsiteY1" fmla="*/ 0 h 493755"/>
                    <a:gd name="connsiteX2" fmla="*/ 140711 w 919435"/>
                    <a:gd name="connsiteY2" fmla="*/ 67568 h 493755"/>
                    <a:gd name="connsiteX3" fmla="*/ 0 w 919435"/>
                    <a:gd name="connsiteY3" fmla="*/ 246962 h 493755"/>
                    <a:gd name="connsiteX4" fmla="*/ 140711 w 919435"/>
                    <a:gd name="connsiteY4" fmla="*/ 426187 h 493755"/>
                    <a:gd name="connsiteX5" fmla="*/ 459802 w 919435"/>
                    <a:gd name="connsiteY5" fmla="*/ 493755 h 493755"/>
                    <a:gd name="connsiteX6" fmla="*/ 778893 w 919435"/>
                    <a:gd name="connsiteY6" fmla="*/ 426187 h 493755"/>
                    <a:gd name="connsiteX7" fmla="*/ 919435 w 919435"/>
                    <a:gd name="connsiteY7" fmla="*/ 246962 h 493755"/>
                    <a:gd name="connsiteX8" fmla="*/ 778893 w 919435"/>
                    <a:gd name="connsiteY8" fmla="*/ 67568 h 493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5">
                      <a:moveTo>
                        <a:pt x="778893" y="67568"/>
                      </a:moveTo>
                      <a:cubicBezTo>
                        <a:pt x="693081" y="23649"/>
                        <a:pt x="579905" y="0"/>
                        <a:pt x="459802" y="0"/>
                      </a:cubicBezTo>
                      <a:cubicBezTo>
                        <a:pt x="339699" y="0"/>
                        <a:pt x="226354" y="24156"/>
                        <a:pt x="140711" y="67568"/>
                      </a:cubicBezTo>
                      <a:cubicBezTo>
                        <a:pt x="50000" y="114021"/>
                        <a:pt x="0" y="177704"/>
                        <a:pt x="0" y="246962"/>
                      </a:cubicBezTo>
                      <a:cubicBezTo>
                        <a:pt x="0" y="316219"/>
                        <a:pt x="50676" y="379734"/>
                        <a:pt x="140711" y="426187"/>
                      </a:cubicBezTo>
                      <a:cubicBezTo>
                        <a:pt x="226354" y="470275"/>
                        <a:pt x="339699" y="493755"/>
                        <a:pt x="459802" y="493755"/>
                      </a:cubicBezTo>
                      <a:cubicBezTo>
                        <a:pt x="579905" y="493755"/>
                        <a:pt x="693081" y="469599"/>
                        <a:pt x="778893" y="426187"/>
                      </a:cubicBezTo>
                      <a:cubicBezTo>
                        <a:pt x="869435" y="379734"/>
                        <a:pt x="919435" y="316050"/>
                        <a:pt x="919435" y="246962"/>
                      </a:cubicBezTo>
                      <a:cubicBezTo>
                        <a:pt x="919435" y="177873"/>
                        <a:pt x="869435" y="114528"/>
                        <a:pt x="778893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69" name="Forma Livre: Forma 4568">
                  <a:extLst>
                    <a:ext uri="{FF2B5EF4-FFF2-40B4-BE49-F238E27FC236}">
                      <a16:creationId xmlns:a16="http://schemas.microsoft.com/office/drawing/2014/main" id="{F1603C06-4AA4-29C7-533D-1726D2585571}"/>
                    </a:ext>
                  </a:extLst>
                </p:cNvPr>
                <p:cNvSpPr/>
                <p:nvPr/>
              </p:nvSpPr>
              <p:spPr>
                <a:xfrm>
                  <a:off x="8875845" y="6262442"/>
                  <a:ext cx="1325689" cy="739872"/>
                </a:xfrm>
                <a:custGeom>
                  <a:avLst/>
                  <a:gdLst>
                    <a:gd name="connsiteX0" fmla="*/ 1138187 w 1325689"/>
                    <a:gd name="connsiteY0" fmla="*/ 113346 h 739872"/>
                    <a:gd name="connsiteX1" fmla="*/ 663351 w 1325689"/>
                    <a:gd name="connsiteY1" fmla="*/ 0 h 739872"/>
                    <a:gd name="connsiteX2" fmla="*/ 188515 w 1325689"/>
                    <a:gd name="connsiteY2" fmla="*/ 113346 h 739872"/>
                    <a:gd name="connsiteX3" fmla="*/ 0 w 1325689"/>
                    <a:gd name="connsiteY3" fmla="*/ 370105 h 739872"/>
                    <a:gd name="connsiteX4" fmla="*/ 188009 w 1325689"/>
                    <a:gd name="connsiteY4" fmla="*/ 626865 h 739872"/>
                    <a:gd name="connsiteX5" fmla="*/ 662845 w 1325689"/>
                    <a:gd name="connsiteY5" fmla="*/ 739873 h 739872"/>
                    <a:gd name="connsiteX6" fmla="*/ 1137681 w 1325689"/>
                    <a:gd name="connsiteY6" fmla="*/ 626865 h 739872"/>
                    <a:gd name="connsiteX7" fmla="*/ 1325689 w 1325689"/>
                    <a:gd name="connsiteY7" fmla="*/ 370105 h 739872"/>
                    <a:gd name="connsiteX8" fmla="*/ 1138187 w 1325689"/>
                    <a:gd name="connsiteY8" fmla="*/ 113346 h 739872"/>
                    <a:gd name="connsiteX9" fmla="*/ 982443 w 1325689"/>
                    <a:gd name="connsiteY9" fmla="*/ 549330 h 739872"/>
                    <a:gd name="connsiteX10" fmla="*/ 663351 w 1325689"/>
                    <a:gd name="connsiteY10" fmla="*/ 616899 h 739872"/>
                    <a:gd name="connsiteX11" fmla="*/ 344260 w 1325689"/>
                    <a:gd name="connsiteY11" fmla="*/ 549330 h 739872"/>
                    <a:gd name="connsiteX12" fmla="*/ 203549 w 1325689"/>
                    <a:gd name="connsiteY12" fmla="*/ 370105 h 739872"/>
                    <a:gd name="connsiteX13" fmla="*/ 344260 w 1325689"/>
                    <a:gd name="connsiteY13" fmla="*/ 190712 h 739872"/>
                    <a:gd name="connsiteX14" fmla="*/ 663351 w 1325689"/>
                    <a:gd name="connsiteY14" fmla="*/ 123143 h 739872"/>
                    <a:gd name="connsiteX15" fmla="*/ 982443 w 1325689"/>
                    <a:gd name="connsiteY15" fmla="*/ 190712 h 739872"/>
                    <a:gd name="connsiteX16" fmla="*/ 1122985 w 1325689"/>
                    <a:gd name="connsiteY16" fmla="*/ 370105 h 739872"/>
                    <a:gd name="connsiteX17" fmla="*/ 982443 w 1325689"/>
                    <a:gd name="connsiteY17" fmla="*/ 549330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8187" y="113346"/>
                      </a:moveTo>
                      <a:cubicBezTo>
                        <a:pt x="1011835" y="40203"/>
                        <a:pt x="843252" y="0"/>
                        <a:pt x="663351" y="0"/>
                      </a:cubicBezTo>
                      <a:cubicBezTo>
                        <a:pt x="483451" y="0"/>
                        <a:pt x="314868" y="40203"/>
                        <a:pt x="188515" y="113346"/>
                      </a:cubicBezTo>
                      <a:cubicBezTo>
                        <a:pt x="67568" y="183279"/>
                        <a:pt x="0" y="274665"/>
                        <a:pt x="0" y="370105"/>
                      </a:cubicBezTo>
                      <a:cubicBezTo>
                        <a:pt x="0" y="465545"/>
                        <a:pt x="66724" y="556931"/>
                        <a:pt x="188009" y="626865"/>
                      </a:cubicBezTo>
                      <a:cubicBezTo>
                        <a:pt x="314361" y="699670"/>
                        <a:pt x="482944" y="739873"/>
                        <a:pt x="662845" y="739873"/>
                      </a:cubicBezTo>
                      <a:cubicBezTo>
                        <a:pt x="842745" y="739873"/>
                        <a:pt x="1011328" y="699670"/>
                        <a:pt x="1137681" y="626865"/>
                      </a:cubicBezTo>
                      <a:cubicBezTo>
                        <a:pt x="1258797" y="556931"/>
                        <a:pt x="1325689" y="465714"/>
                        <a:pt x="1325689" y="370105"/>
                      </a:cubicBezTo>
                      <a:cubicBezTo>
                        <a:pt x="1325689" y="274496"/>
                        <a:pt x="1259303" y="183279"/>
                        <a:pt x="1138187" y="113346"/>
                      </a:cubicBezTo>
                      <a:close/>
                      <a:moveTo>
                        <a:pt x="982443" y="549330"/>
                      </a:moveTo>
                      <a:cubicBezTo>
                        <a:pt x="896631" y="593418"/>
                        <a:pt x="783454" y="616899"/>
                        <a:pt x="663351" y="616899"/>
                      </a:cubicBezTo>
                      <a:cubicBezTo>
                        <a:pt x="543249" y="616899"/>
                        <a:pt x="429903" y="592742"/>
                        <a:pt x="344260" y="549330"/>
                      </a:cubicBezTo>
                      <a:cubicBezTo>
                        <a:pt x="253550" y="502877"/>
                        <a:pt x="203549" y="439194"/>
                        <a:pt x="203549" y="370105"/>
                      </a:cubicBezTo>
                      <a:cubicBezTo>
                        <a:pt x="203549" y="301017"/>
                        <a:pt x="254226" y="237165"/>
                        <a:pt x="344260" y="190712"/>
                      </a:cubicBezTo>
                      <a:cubicBezTo>
                        <a:pt x="429903" y="146792"/>
                        <a:pt x="543249" y="123143"/>
                        <a:pt x="663351" y="123143"/>
                      </a:cubicBezTo>
                      <a:cubicBezTo>
                        <a:pt x="783454" y="123143"/>
                        <a:pt x="896631" y="147299"/>
                        <a:pt x="982443" y="190712"/>
                      </a:cubicBezTo>
                      <a:cubicBezTo>
                        <a:pt x="1072984" y="237165"/>
                        <a:pt x="1122985" y="300848"/>
                        <a:pt x="1122985" y="370105"/>
                      </a:cubicBezTo>
                      <a:cubicBezTo>
                        <a:pt x="1122985" y="439363"/>
                        <a:pt x="1072984" y="502877"/>
                        <a:pt x="982443" y="54933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0" name="Forma Livre: Forma 4569">
                  <a:extLst>
                    <a:ext uri="{FF2B5EF4-FFF2-40B4-BE49-F238E27FC236}">
                      <a16:creationId xmlns:a16="http://schemas.microsoft.com/office/drawing/2014/main" id="{48642276-C4C2-C5B4-B028-ECD58B023A62}"/>
                    </a:ext>
                  </a:extLst>
                </p:cNvPr>
                <p:cNvSpPr/>
                <p:nvPr/>
              </p:nvSpPr>
              <p:spPr>
                <a:xfrm>
                  <a:off x="8875845" y="6262442"/>
                  <a:ext cx="1325689" cy="739872"/>
                </a:xfrm>
                <a:custGeom>
                  <a:avLst/>
                  <a:gdLst>
                    <a:gd name="connsiteX0" fmla="*/ 1138187 w 1325689"/>
                    <a:gd name="connsiteY0" fmla="*/ 113346 h 739872"/>
                    <a:gd name="connsiteX1" fmla="*/ 663351 w 1325689"/>
                    <a:gd name="connsiteY1" fmla="*/ 0 h 739872"/>
                    <a:gd name="connsiteX2" fmla="*/ 188515 w 1325689"/>
                    <a:gd name="connsiteY2" fmla="*/ 113346 h 739872"/>
                    <a:gd name="connsiteX3" fmla="*/ 0 w 1325689"/>
                    <a:gd name="connsiteY3" fmla="*/ 370105 h 739872"/>
                    <a:gd name="connsiteX4" fmla="*/ 188009 w 1325689"/>
                    <a:gd name="connsiteY4" fmla="*/ 626865 h 739872"/>
                    <a:gd name="connsiteX5" fmla="*/ 662845 w 1325689"/>
                    <a:gd name="connsiteY5" fmla="*/ 739873 h 739872"/>
                    <a:gd name="connsiteX6" fmla="*/ 1137681 w 1325689"/>
                    <a:gd name="connsiteY6" fmla="*/ 626865 h 739872"/>
                    <a:gd name="connsiteX7" fmla="*/ 1325689 w 1325689"/>
                    <a:gd name="connsiteY7" fmla="*/ 370105 h 739872"/>
                    <a:gd name="connsiteX8" fmla="*/ 1138187 w 1325689"/>
                    <a:gd name="connsiteY8" fmla="*/ 113346 h 739872"/>
                    <a:gd name="connsiteX9" fmla="*/ 982443 w 1325689"/>
                    <a:gd name="connsiteY9" fmla="*/ 549330 h 739872"/>
                    <a:gd name="connsiteX10" fmla="*/ 663351 w 1325689"/>
                    <a:gd name="connsiteY10" fmla="*/ 616899 h 739872"/>
                    <a:gd name="connsiteX11" fmla="*/ 344260 w 1325689"/>
                    <a:gd name="connsiteY11" fmla="*/ 549330 h 739872"/>
                    <a:gd name="connsiteX12" fmla="*/ 203549 w 1325689"/>
                    <a:gd name="connsiteY12" fmla="*/ 370105 h 739872"/>
                    <a:gd name="connsiteX13" fmla="*/ 344260 w 1325689"/>
                    <a:gd name="connsiteY13" fmla="*/ 190712 h 739872"/>
                    <a:gd name="connsiteX14" fmla="*/ 663351 w 1325689"/>
                    <a:gd name="connsiteY14" fmla="*/ 123143 h 739872"/>
                    <a:gd name="connsiteX15" fmla="*/ 982443 w 1325689"/>
                    <a:gd name="connsiteY15" fmla="*/ 190712 h 739872"/>
                    <a:gd name="connsiteX16" fmla="*/ 1122985 w 1325689"/>
                    <a:gd name="connsiteY16" fmla="*/ 370105 h 739872"/>
                    <a:gd name="connsiteX17" fmla="*/ 982443 w 1325689"/>
                    <a:gd name="connsiteY17" fmla="*/ 549330 h 739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689" h="739872">
                      <a:moveTo>
                        <a:pt x="1138187" y="113346"/>
                      </a:moveTo>
                      <a:cubicBezTo>
                        <a:pt x="1011835" y="40203"/>
                        <a:pt x="843252" y="0"/>
                        <a:pt x="663351" y="0"/>
                      </a:cubicBezTo>
                      <a:cubicBezTo>
                        <a:pt x="483451" y="0"/>
                        <a:pt x="314868" y="40203"/>
                        <a:pt x="188515" y="113346"/>
                      </a:cubicBezTo>
                      <a:cubicBezTo>
                        <a:pt x="67568" y="183279"/>
                        <a:pt x="0" y="274665"/>
                        <a:pt x="0" y="370105"/>
                      </a:cubicBezTo>
                      <a:cubicBezTo>
                        <a:pt x="0" y="465545"/>
                        <a:pt x="66724" y="556931"/>
                        <a:pt x="188009" y="626865"/>
                      </a:cubicBezTo>
                      <a:cubicBezTo>
                        <a:pt x="314361" y="699670"/>
                        <a:pt x="482944" y="739873"/>
                        <a:pt x="662845" y="739873"/>
                      </a:cubicBezTo>
                      <a:cubicBezTo>
                        <a:pt x="842745" y="739873"/>
                        <a:pt x="1011328" y="699670"/>
                        <a:pt x="1137681" y="626865"/>
                      </a:cubicBezTo>
                      <a:cubicBezTo>
                        <a:pt x="1258797" y="556931"/>
                        <a:pt x="1325689" y="465714"/>
                        <a:pt x="1325689" y="370105"/>
                      </a:cubicBezTo>
                      <a:cubicBezTo>
                        <a:pt x="1325689" y="274496"/>
                        <a:pt x="1259303" y="183279"/>
                        <a:pt x="1138187" y="113346"/>
                      </a:cubicBezTo>
                      <a:close/>
                      <a:moveTo>
                        <a:pt x="982443" y="549330"/>
                      </a:moveTo>
                      <a:cubicBezTo>
                        <a:pt x="896631" y="593418"/>
                        <a:pt x="783454" y="616899"/>
                        <a:pt x="663351" y="616899"/>
                      </a:cubicBezTo>
                      <a:cubicBezTo>
                        <a:pt x="543249" y="616899"/>
                        <a:pt x="429903" y="592742"/>
                        <a:pt x="344260" y="549330"/>
                      </a:cubicBezTo>
                      <a:cubicBezTo>
                        <a:pt x="253550" y="502877"/>
                        <a:pt x="203549" y="439194"/>
                        <a:pt x="203549" y="370105"/>
                      </a:cubicBezTo>
                      <a:cubicBezTo>
                        <a:pt x="203549" y="301017"/>
                        <a:pt x="254226" y="237165"/>
                        <a:pt x="344260" y="190712"/>
                      </a:cubicBezTo>
                      <a:cubicBezTo>
                        <a:pt x="429903" y="146792"/>
                        <a:pt x="543249" y="123143"/>
                        <a:pt x="663351" y="123143"/>
                      </a:cubicBezTo>
                      <a:cubicBezTo>
                        <a:pt x="783454" y="123143"/>
                        <a:pt x="896631" y="147299"/>
                        <a:pt x="982443" y="190712"/>
                      </a:cubicBezTo>
                      <a:cubicBezTo>
                        <a:pt x="1072984" y="237165"/>
                        <a:pt x="1122985" y="300848"/>
                        <a:pt x="1122985" y="370105"/>
                      </a:cubicBezTo>
                      <a:cubicBezTo>
                        <a:pt x="1122985" y="439363"/>
                        <a:pt x="1072984" y="502877"/>
                        <a:pt x="982443" y="549330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1" name="Forma Livre: Forma 4570">
                  <a:extLst>
                    <a:ext uri="{FF2B5EF4-FFF2-40B4-BE49-F238E27FC236}">
                      <a16:creationId xmlns:a16="http://schemas.microsoft.com/office/drawing/2014/main" id="{80464497-D404-9183-95E2-3C3F623C555D}"/>
                    </a:ext>
                  </a:extLst>
                </p:cNvPr>
                <p:cNvSpPr/>
                <p:nvPr/>
              </p:nvSpPr>
              <p:spPr>
                <a:xfrm>
                  <a:off x="9103550" y="6408601"/>
                  <a:ext cx="871461" cy="447449"/>
                </a:xfrm>
                <a:custGeom>
                  <a:avLst/>
                  <a:gdLst>
                    <a:gd name="connsiteX0" fmla="*/ 743758 w 871461"/>
                    <a:gd name="connsiteY0" fmla="*/ 381887 h 447449"/>
                    <a:gd name="connsiteX1" fmla="*/ 743758 w 871461"/>
                    <a:gd name="connsiteY1" fmla="*/ 65499 h 447449"/>
                    <a:gd name="connsiteX2" fmla="*/ 127366 w 871461"/>
                    <a:gd name="connsiteY2" fmla="*/ 65499 h 447449"/>
                    <a:gd name="connsiteX3" fmla="*/ 127028 w 871461"/>
                    <a:gd name="connsiteY3" fmla="*/ 381887 h 447449"/>
                    <a:gd name="connsiteX4" fmla="*/ 743758 w 871461"/>
                    <a:gd name="connsiteY4" fmla="*/ 381887 h 44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461" h="447449">
                      <a:moveTo>
                        <a:pt x="743758" y="381887"/>
                      </a:moveTo>
                      <a:cubicBezTo>
                        <a:pt x="914030" y="294555"/>
                        <a:pt x="914030" y="152831"/>
                        <a:pt x="743758" y="65499"/>
                      </a:cubicBezTo>
                      <a:cubicBezTo>
                        <a:pt x="573486" y="-21833"/>
                        <a:pt x="297638" y="-21833"/>
                        <a:pt x="127366" y="65499"/>
                      </a:cubicBezTo>
                      <a:cubicBezTo>
                        <a:pt x="-42906" y="152831"/>
                        <a:pt x="-41892" y="294555"/>
                        <a:pt x="127028" y="381887"/>
                      </a:cubicBezTo>
                      <a:cubicBezTo>
                        <a:pt x="295949" y="469220"/>
                        <a:pt x="573655" y="469388"/>
                        <a:pt x="743758" y="381887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2" name="Forma Livre: Forma 4571">
                  <a:extLst>
                    <a:ext uri="{FF2B5EF4-FFF2-40B4-BE49-F238E27FC236}">
                      <a16:creationId xmlns:a16="http://schemas.microsoft.com/office/drawing/2014/main" id="{F4F500E1-B584-966C-C657-93BD74FE9501}"/>
                    </a:ext>
                  </a:extLst>
                </p:cNvPr>
                <p:cNvSpPr/>
                <p:nvPr/>
              </p:nvSpPr>
              <p:spPr>
                <a:xfrm>
                  <a:off x="9103550" y="6408601"/>
                  <a:ext cx="871461" cy="447449"/>
                </a:xfrm>
                <a:custGeom>
                  <a:avLst/>
                  <a:gdLst>
                    <a:gd name="connsiteX0" fmla="*/ 743758 w 871461"/>
                    <a:gd name="connsiteY0" fmla="*/ 381887 h 447449"/>
                    <a:gd name="connsiteX1" fmla="*/ 743758 w 871461"/>
                    <a:gd name="connsiteY1" fmla="*/ 65499 h 447449"/>
                    <a:gd name="connsiteX2" fmla="*/ 127366 w 871461"/>
                    <a:gd name="connsiteY2" fmla="*/ 65499 h 447449"/>
                    <a:gd name="connsiteX3" fmla="*/ 127028 w 871461"/>
                    <a:gd name="connsiteY3" fmla="*/ 381887 h 447449"/>
                    <a:gd name="connsiteX4" fmla="*/ 743758 w 871461"/>
                    <a:gd name="connsiteY4" fmla="*/ 381887 h 44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461" h="447449">
                      <a:moveTo>
                        <a:pt x="743758" y="381887"/>
                      </a:moveTo>
                      <a:cubicBezTo>
                        <a:pt x="914030" y="294555"/>
                        <a:pt x="914030" y="152831"/>
                        <a:pt x="743758" y="65499"/>
                      </a:cubicBezTo>
                      <a:cubicBezTo>
                        <a:pt x="573486" y="-21833"/>
                        <a:pt x="297638" y="-21833"/>
                        <a:pt x="127366" y="65499"/>
                      </a:cubicBezTo>
                      <a:cubicBezTo>
                        <a:pt x="-42906" y="152831"/>
                        <a:pt x="-41892" y="294555"/>
                        <a:pt x="127028" y="381887"/>
                      </a:cubicBezTo>
                      <a:cubicBezTo>
                        <a:pt x="295949" y="469220"/>
                        <a:pt x="573655" y="469388"/>
                        <a:pt x="743758" y="381887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3" name="Forma Livre: Forma 4572">
                  <a:extLst>
                    <a:ext uri="{FF2B5EF4-FFF2-40B4-BE49-F238E27FC236}">
                      <a16:creationId xmlns:a16="http://schemas.microsoft.com/office/drawing/2014/main" id="{502245F8-FAF2-8113-83BB-B6B6B14C57A4}"/>
                    </a:ext>
                  </a:extLst>
                </p:cNvPr>
                <p:cNvSpPr/>
                <p:nvPr/>
              </p:nvSpPr>
              <p:spPr>
                <a:xfrm>
                  <a:off x="9103550" y="6408601"/>
                  <a:ext cx="871461" cy="447449"/>
                </a:xfrm>
                <a:custGeom>
                  <a:avLst/>
                  <a:gdLst>
                    <a:gd name="connsiteX0" fmla="*/ 743758 w 871461"/>
                    <a:gd name="connsiteY0" fmla="*/ 381887 h 447449"/>
                    <a:gd name="connsiteX1" fmla="*/ 743758 w 871461"/>
                    <a:gd name="connsiteY1" fmla="*/ 65499 h 447449"/>
                    <a:gd name="connsiteX2" fmla="*/ 127366 w 871461"/>
                    <a:gd name="connsiteY2" fmla="*/ 65499 h 447449"/>
                    <a:gd name="connsiteX3" fmla="*/ 127028 w 871461"/>
                    <a:gd name="connsiteY3" fmla="*/ 381887 h 447449"/>
                    <a:gd name="connsiteX4" fmla="*/ 743758 w 871461"/>
                    <a:gd name="connsiteY4" fmla="*/ 381887 h 44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461" h="447449">
                      <a:moveTo>
                        <a:pt x="743758" y="381887"/>
                      </a:moveTo>
                      <a:cubicBezTo>
                        <a:pt x="914030" y="294555"/>
                        <a:pt x="914030" y="152831"/>
                        <a:pt x="743758" y="65499"/>
                      </a:cubicBezTo>
                      <a:cubicBezTo>
                        <a:pt x="573486" y="-21833"/>
                        <a:pt x="297638" y="-21833"/>
                        <a:pt x="127366" y="65499"/>
                      </a:cubicBezTo>
                      <a:cubicBezTo>
                        <a:pt x="-42906" y="152831"/>
                        <a:pt x="-41892" y="294555"/>
                        <a:pt x="127028" y="381887"/>
                      </a:cubicBezTo>
                      <a:cubicBezTo>
                        <a:pt x="295949" y="469220"/>
                        <a:pt x="573655" y="469388"/>
                        <a:pt x="743758" y="381887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4" name="Forma Livre: Forma 4573">
                  <a:extLst>
                    <a:ext uri="{FF2B5EF4-FFF2-40B4-BE49-F238E27FC236}">
                      <a16:creationId xmlns:a16="http://schemas.microsoft.com/office/drawing/2014/main" id="{96185324-60D2-D35B-B99A-7F6918AFFE79}"/>
                    </a:ext>
                  </a:extLst>
                </p:cNvPr>
                <p:cNvSpPr/>
                <p:nvPr/>
              </p:nvSpPr>
              <p:spPr>
                <a:xfrm>
                  <a:off x="9107267" y="6468061"/>
                  <a:ext cx="863860" cy="388095"/>
                </a:xfrm>
                <a:custGeom>
                  <a:avLst/>
                  <a:gdLst>
                    <a:gd name="connsiteX0" fmla="*/ 740041 w 863860"/>
                    <a:gd name="connsiteY0" fmla="*/ 65499 h 388095"/>
                    <a:gd name="connsiteX1" fmla="*/ 123650 w 863860"/>
                    <a:gd name="connsiteY1" fmla="*/ 65499 h 388095"/>
                    <a:gd name="connsiteX2" fmla="*/ 0 w 863860"/>
                    <a:gd name="connsiteY2" fmla="*/ 194048 h 388095"/>
                    <a:gd name="connsiteX3" fmla="*/ 123650 w 863860"/>
                    <a:gd name="connsiteY3" fmla="*/ 322596 h 388095"/>
                    <a:gd name="connsiteX4" fmla="*/ 740041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041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7"/>
                        <a:pt x="53379" y="286447"/>
                        <a:pt x="123650" y="322596"/>
                      </a:cubicBezTo>
                      <a:cubicBezTo>
                        <a:pt x="293922" y="409928"/>
                        <a:pt x="569938" y="409928"/>
                        <a:pt x="740041" y="322596"/>
                      </a:cubicBezTo>
                      <a:cubicBezTo>
                        <a:pt x="810481" y="286447"/>
                        <a:pt x="851698" y="241007"/>
                        <a:pt x="863860" y="194048"/>
                      </a:cubicBezTo>
                      <a:cubicBezTo>
                        <a:pt x="851698" y="146919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5" name="Forma Livre: Forma 4574">
                  <a:extLst>
                    <a:ext uri="{FF2B5EF4-FFF2-40B4-BE49-F238E27FC236}">
                      <a16:creationId xmlns:a16="http://schemas.microsoft.com/office/drawing/2014/main" id="{A4FB78D5-12C9-4F28-E61D-FBF20D583172}"/>
                    </a:ext>
                  </a:extLst>
                </p:cNvPr>
                <p:cNvSpPr/>
                <p:nvPr/>
              </p:nvSpPr>
              <p:spPr>
                <a:xfrm>
                  <a:off x="9107267" y="6468061"/>
                  <a:ext cx="863860" cy="388095"/>
                </a:xfrm>
                <a:custGeom>
                  <a:avLst/>
                  <a:gdLst>
                    <a:gd name="connsiteX0" fmla="*/ 740041 w 863860"/>
                    <a:gd name="connsiteY0" fmla="*/ 65499 h 388095"/>
                    <a:gd name="connsiteX1" fmla="*/ 123650 w 863860"/>
                    <a:gd name="connsiteY1" fmla="*/ 65499 h 388095"/>
                    <a:gd name="connsiteX2" fmla="*/ 0 w 863860"/>
                    <a:gd name="connsiteY2" fmla="*/ 194048 h 388095"/>
                    <a:gd name="connsiteX3" fmla="*/ 123650 w 863860"/>
                    <a:gd name="connsiteY3" fmla="*/ 322596 h 388095"/>
                    <a:gd name="connsiteX4" fmla="*/ 740041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041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041" y="65499"/>
                      </a:moveTo>
                      <a:cubicBezTo>
                        <a:pt x="569938" y="-21833"/>
                        <a:pt x="293922" y="-21833"/>
                        <a:pt x="123650" y="65499"/>
                      </a:cubicBezTo>
                      <a:cubicBezTo>
                        <a:pt x="53379" y="101648"/>
                        <a:pt x="12162" y="146919"/>
                        <a:pt x="0" y="194048"/>
                      </a:cubicBezTo>
                      <a:cubicBezTo>
                        <a:pt x="12162" y="241007"/>
                        <a:pt x="53379" y="286447"/>
                        <a:pt x="123650" y="322596"/>
                      </a:cubicBezTo>
                      <a:cubicBezTo>
                        <a:pt x="293922" y="409928"/>
                        <a:pt x="569938" y="409928"/>
                        <a:pt x="740041" y="322596"/>
                      </a:cubicBezTo>
                      <a:cubicBezTo>
                        <a:pt x="810481" y="286447"/>
                        <a:pt x="851698" y="241007"/>
                        <a:pt x="863860" y="194048"/>
                      </a:cubicBezTo>
                      <a:cubicBezTo>
                        <a:pt x="851698" y="146919"/>
                        <a:pt x="810481" y="101648"/>
                        <a:pt x="740041" y="65499"/>
                      </a:cubicBez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6" name="Forma Livre: Forma 4575">
                  <a:extLst>
                    <a:ext uri="{FF2B5EF4-FFF2-40B4-BE49-F238E27FC236}">
                      <a16:creationId xmlns:a16="http://schemas.microsoft.com/office/drawing/2014/main" id="{9D8BC202-1B37-8F8B-8C89-BACC2376CF2C}"/>
                    </a:ext>
                  </a:extLst>
                </p:cNvPr>
                <p:cNvSpPr/>
                <p:nvPr/>
              </p:nvSpPr>
              <p:spPr>
                <a:xfrm>
                  <a:off x="9518251" y="6477648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7" name="Forma Livre: Forma 4576">
                  <a:extLst>
                    <a:ext uri="{FF2B5EF4-FFF2-40B4-BE49-F238E27FC236}">
                      <a16:creationId xmlns:a16="http://schemas.microsoft.com/office/drawing/2014/main" id="{93B3CB21-FA1C-4D08-C2D3-17491472A52F}"/>
                    </a:ext>
                  </a:extLst>
                </p:cNvPr>
                <p:cNvSpPr/>
                <p:nvPr/>
              </p:nvSpPr>
              <p:spPr>
                <a:xfrm>
                  <a:off x="9518251" y="6477648"/>
                  <a:ext cx="62162" cy="129224"/>
                </a:xfrm>
                <a:custGeom>
                  <a:avLst/>
                  <a:gdLst>
                    <a:gd name="connsiteX0" fmla="*/ 62163 w 62162"/>
                    <a:gd name="connsiteY0" fmla="*/ 0 h 129224"/>
                    <a:gd name="connsiteX1" fmla="*/ 62163 w 62162"/>
                    <a:gd name="connsiteY1" fmla="*/ 63852 h 129224"/>
                    <a:gd name="connsiteX2" fmla="*/ 40372 w 62162"/>
                    <a:gd name="connsiteY2" fmla="*/ 86994 h 129224"/>
                    <a:gd name="connsiteX3" fmla="*/ 0 w 62162"/>
                    <a:gd name="connsiteY3" fmla="*/ 129224 h 129224"/>
                    <a:gd name="connsiteX4" fmla="*/ 0 w 62162"/>
                    <a:gd name="connsiteY4" fmla="*/ 62669 h 129224"/>
                    <a:gd name="connsiteX5" fmla="*/ 62163 w 62162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162" h="129224">
                      <a:moveTo>
                        <a:pt x="62163" y="0"/>
                      </a:moveTo>
                      <a:lnTo>
                        <a:pt x="62163" y="63852"/>
                      </a:lnTo>
                      <a:lnTo>
                        <a:pt x="40372" y="86994"/>
                      </a:lnTo>
                      <a:lnTo>
                        <a:pt x="0" y="129224"/>
                      </a:lnTo>
                      <a:lnTo>
                        <a:pt x="0" y="62669"/>
                      </a:lnTo>
                      <a:lnTo>
                        <a:pt x="62163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8" name="Forma Livre: Forma 4577">
                  <a:extLst>
                    <a:ext uri="{FF2B5EF4-FFF2-40B4-BE49-F238E27FC236}">
                      <a16:creationId xmlns:a16="http://schemas.microsoft.com/office/drawing/2014/main" id="{6EA2F263-41E2-4179-E7D3-8E05D3AF0E00}"/>
                    </a:ext>
                  </a:extLst>
                </p:cNvPr>
                <p:cNvSpPr/>
                <p:nvPr/>
              </p:nvSpPr>
              <p:spPr>
                <a:xfrm>
                  <a:off x="9405163" y="6533990"/>
                  <a:ext cx="112581" cy="62853"/>
                </a:xfrm>
                <a:custGeom>
                  <a:avLst/>
                  <a:gdLst>
                    <a:gd name="connsiteX0" fmla="*/ 112581 w 112581"/>
                    <a:gd name="connsiteY0" fmla="*/ 6327 h 62853"/>
                    <a:gd name="connsiteX1" fmla="*/ 112581 w 112581"/>
                    <a:gd name="connsiteY1" fmla="*/ 43997 h 62853"/>
                    <a:gd name="connsiteX2" fmla="*/ 50587 w 112581"/>
                    <a:gd name="connsiteY2" fmla="*/ 61733 h 62853"/>
                    <a:gd name="connsiteX3" fmla="*/ 11229 w 112581"/>
                    <a:gd name="connsiteY3" fmla="*/ 55483 h 62853"/>
                    <a:gd name="connsiteX4" fmla="*/ 22546 w 112581"/>
                    <a:gd name="connsiteY4" fmla="*/ 15787 h 62853"/>
                    <a:gd name="connsiteX5" fmla="*/ 112581 w 112581"/>
                    <a:gd name="connsiteY5" fmla="*/ 6327 h 6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581" h="62853">
                      <a:moveTo>
                        <a:pt x="112581" y="6327"/>
                      </a:moveTo>
                      <a:lnTo>
                        <a:pt x="112581" y="43997"/>
                      </a:lnTo>
                      <a:cubicBezTo>
                        <a:pt x="92488" y="51750"/>
                        <a:pt x="71740" y="57679"/>
                        <a:pt x="50587" y="61733"/>
                      </a:cubicBezTo>
                      <a:cubicBezTo>
                        <a:pt x="37143" y="64436"/>
                        <a:pt x="23177" y="62206"/>
                        <a:pt x="11229" y="55483"/>
                      </a:cubicBezTo>
                      <a:cubicBezTo>
                        <a:pt x="-4143" y="46192"/>
                        <a:pt x="-6677" y="32679"/>
                        <a:pt x="22546" y="15787"/>
                      </a:cubicBezTo>
                      <a:cubicBezTo>
                        <a:pt x="49457" y="-1190"/>
                        <a:pt x="82730" y="-4686"/>
                        <a:pt x="112581" y="6327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79" name="Forma Livre: Forma 4578">
                  <a:extLst>
                    <a:ext uri="{FF2B5EF4-FFF2-40B4-BE49-F238E27FC236}">
                      <a16:creationId xmlns:a16="http://schemas.microsoft.com/office/drawing/2014/main" id="{C291258F-F44F-ACFF-D364-16867C3D1B29}"/>
                    </a:ext>
                  </a:extLst>
                </p:cNvPr>
                <p:cNvSpPr/>
                <p:nvPr/>
              </p:nvSpPr>
              <p:spPr>
                <a:xfrm>
                  <a:off x="9405163" y="6533990"/>
                  <a:ext cx="112581" cy="62853"/>
                </a:xfrm>
                <a:custGeom>
                  <a:avLst/>
                  <a:gdLst>
                    <a:gd name="connsiteX0" fmla="*/ 112581 w 112581"/>
                    <a:gd name="connsiteY0" fmla="*/ 6327 h 62853"/>
                    <a:gd name="connsiteX1" fmla="*/ 112581 w 112581"/>
                    <a:gd name="connsiteY1" fmla="*/ 43997 h 62853"/>
                    <a:gd name="connsiteX2" fmla="*/ 50587 w 112581"/>
                    <a:gd name="connsiteY2" fmla="*/ 61733 h 62853"/>
                    <a:gd name="connsiteX3" fmla="*/ 11229 w 112581"/>
                    <a:gd name="connsiteY3" fmla="*/ 55483 h 62853"/>
                    <a:gd name="connsiteX4" fmla="*/ 22546 w 112581"/>
                    <a:gd name="connsiteY4" fmla="*/ 15787 h 62853"/>
                    <a:gd name="connsiteX5" fmla="*/ 112581 w 112581"/>
                    <a:gd name="connsiteY5" fmla="*/ 6327 h 6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2581" h="62853">
                      <a:moveTo>
                        <a:pt x="112581" y="6327"/>
                      </a:moveTo>
                      <a:lnTo>
                        <a:pt x="112581" y="43997"/>
                      </a:lnTo>
                      <a:cubicBezTo>
                        <a:pt x="92488" y="51750"/>
                        <a:pt x="71740" y="57679"/>
                        <a:pt x="50587" y="61733"/>
                      </a:cubicBezTo>
                      <a:cubicBezTo>
                        <a:pt x="37143" y="64436"/>
                        <a:pt x="23177" y="62206"/>
                        <a:pt x="11229" y="55483"/>
                      </a:cubicBezTo>
                      <a:cubicBezTo>
                        <a:pt x="-4143" y="46192"/>
                        <a:pt x="-6677" y="32679"/>
                        <a:pt x="22546" y="15787"/>
                      </a:cubicBezTo>
                      <a:cubicBezTo>
                        <a:pt x="49457" y="-1190"/>
                        <a:pt x="82730" y="-4686"/>
                        <a:pt x="112581" y="6327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0" name="Forma Livre: Forma 4579">
                  <a:extLst>
                    <a:ext uri="{FF2B5EF4-FFF2-40B4-BE49-F238E27FC236}">
                      <a16:creationId xmlns:a16="http://schemas.microsoft.com/office/drawing/2014/main" id="{610EAB2E-2764-D214-7599-CA50F187B445}"/>
                    </a:ext>
                  </a:extLst>
                </p:cNvPr>
                <p:cNvSpPr/>
                <p:nvPr/>
              </p:nvSpPr>
              <p:spPr>
                <a:xfrm>
                  <a:off x="9270613" y="6498763"/>
                  <a:ext cx="536998" cy="318584"/>
                </a:xfrm>
                <a:custGeom>
                  <a:avLst/>
                  <a:gdLst>
                    <a:gd name="connsiteX0" fmla="*/ 536999 w 536998"/>
                    <a:gd name="connsiteY0" fmla="*/ 222975 h 318584"/>
                    <a:gd name="connsiteX1" fmla="*/ 536999 w 536998"/>
                    <a:gd name="connsiteY1" fmla="*/ 278212 h 318584"/>
                    <a:gd name="connsiteX2" fmla="*/ 466728 w 536998"/>
                    <a:gd name="connsiteY2" fmla="*/ 318584 h 318584"/>
                    <a:gd name="connsiteX3" fmla="*/ 416052 w 536998"/>
                    <a:gd name="connsiteY3" fmla="*/ 288685 h 318584"/>
                    <a:gd name="connsiteX4" fmla="*/ 215881 w 536998"/>
                    <a:gd name="connsiteY4" fmla="*/ 297638 h 318584"/>
                    <a:gd name="connsiteX5" fmla="*/ 215881 w 536998"/>
                    <a:gd name="connsiteY5" fmla="*/ 242401 h 318584"/>
                    <a:gd name="connsiteX6" fmla="*/ 247131 w 536998"/>
                    <a:gd name="connsiteY6" fmla="*/ 210982 h 318584"/>
                    <a:gd name="connsiteX7" fmla="*/ 215374 w 536998"/>
                    <a:gd name="connsiteY7" fmla="*/ 219765 h 318584"/>
                    <a:gd name="connsiteX8" fmla="*/ 59460 w 536998"/>
                    <a:gd name="connsiteY8" fmla="*/ 201860 h 318584"/>
                    <a:gd name="connsiteX9" fmla="*/ 13514 w 536998"/>
                    <a:gd name="connsiteY9" fmla="*/ 143583 h 318584"/>
                    <a:gd name="connsiteX10" fmla="*/ 13514 w 536998"/>
                    <a:gd name="connsiteY10" fmla="*/ 90034 h 318584"/>
                    <a:gd name="connsiteX11" fmla="*/ 19257 w 536998"/>
                    <a:gd name="connsiteY11" fmla="*/ 66555 h 318584"/>
                    <a:gd name="connsiteX12" fmla="*/ 0 w 536998"/>
                    <a:gd name="connsiteY12" fmla="*/ 55237 h 318584"/>
                    <a:gd name="connsiteX13" fmla="*/ 0 w 536998"/>
                    <a:gd name="connsiteY13" fmla="*/ 0 h 318584"/>
                    <a:gd name="connsiteX14" fmla="*/ 51690 w 536998"/>
                    <a:gd name="connsiteY14" fmla="*/ 29899 h 318584"/>
                    <a:gd name="connsiteX15" fmla="*/ 13345 w 536998"/>
                    <a:gd name="connsiteY15" fmla="*/ 89190 h 318584"/>
                    <a:gd name="connsiteX16" fmla="*/ 13345 w 536998"/>
                    <a:gd name="connsiteY16" fmla="*/ 89190 h 318584"/>
                    <a:gd name="connsiteX17" fmla="*/ 59291 w 536998"/>
                    <a:gd name="connsiteY17" fmla="*/ 145947 h 318584"/>
                    <a:gd name="connsiteX18" fmla="*/ 256253 w 536998"/>
                    <a:gd name="connsiteY18" fmla="*/ 152366 h 318584"/>
                    <a:gd name="connsiteX19" fmla="*/ 388518 w 536998"/>
                    <a:gd name="connsiteY19" fmla="*/ 130744 h 318584"/>
                    <a:gd name="connsiteX20" fmla="*/ 379734 w 536998"/>
                    <a:gd name="connsiteY20" fmla="*/ 170441 h 318584"/>
                    <a:gd name="connsiteX21" fmla="*/ 281253 w 536998"/>
                    <a:gd name="connsiteY21" fmla="*/ 176184 h 318584"/>
                    <a:gd name="connsiteX22" fmla="*/ 215205 w 536998"/>
                    <a:gd name="connsiteY22" fmla="*/ 241556 h 318584"/>
                    <a:gd name="connsiteX23" fmla="*/ 251692 w 536998"/>
                    <a:gd name="connsiteY23" fmla="*/ 252367 h 318584"/>
                    <a:gd name="connsiteX24" fmla="*/ 416052 w 536998"/>
                    <a:gd name="connsiteY24" fmla="*/ 233448 h 318584"/>
                    <a:gd name="connsiteX25" fmla="*/ 466728 w 536998"/>
                    <a:gd name="connsiteY25" fmla="*/ 263347 h 31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6998" h="318584">
                      <a:moveTo>
                        <a:pt x="536999" y="222975"/>
                      </a:moveTo>
                      <a:lnTo>
                        <a:pt x="536999" y="278212"/>
                      </a:lnTo>
                      <a:lnTo>
                        <a:pt x="466728" y="318584"/>
                      </a:lnTo>
                      <a:lnTo>
                        <a:pt x="416052" y="288685"/>
                      </a:lnTo>
                      <a:cubicBezTo>
                        <a:pt x="353118" y="317942"/>
                        <a:pt x="281175" y="321169"/>
                        <a:pt x="215881" y="297638"/>
                      </a:cubicBezTo>
                      <a:lnTo>
                        <a:pt x="215881" y="242401"/>
                      </a:lnTo>
                      <a:lnTo>
                        <a:pt x="247131" y="210982"/>
                      </a:lnTo>
                      <a:lnTo>
                        <a:pt x="215374" y="219765"/>
                      </a:lnTo>
                      <a:cubicBezTo>
                        <a:pt x="163086" y="234732"/>
                        <a:pt x="106996" y="228279"/>
                        <a:pt x="59460" y="201860"/>
                      </a:cubicBezTo>
                      <a:cubicBezTo>
                        <a:pt x="28041" y="183785"/>
                        <a:pt x="13514" y="164022"/>
                        <a:pt x="13514" y="143583"/>
                      </a:cubicBezTo>
                      <a:lnTo>
                        <a:pt x="13514" y="90034"/>
                      </a:lnTo>
                      <a:lnTo>
                        <a:pt x="19257" y="66555"/>
                      </a:lnTo>
                      <a:lnTo>
                        <a:pt x="0" y="55237"/>
                      </a:lnTo>
                      <a:lnTo>
                        <a:pt x="0" y="0"/>
                      </a:lnTo>
                      <a:lnTo>
                        <a:pt x="51690" y="29899"/>
                      </a:lnTo>
                      <a:cubicBezTo>
                        <a:pt x="26521" y="49494"/>
                        <a:pt x="13007" y="69595"/>
                        <a:pt x="13345" y="89190"/>
                      </a:cubicBezTo>
                      <a:lnTo>
                        <a:pt x="13345" y="89190"/>
                      </a:lnTo>
                      <a:cubicBezTo>
                        <a:pt x="13345" y="108954"/>
                        <a:pt x="28717" y="128211"/>
                        <a:pt x="59291" y="145947"/>
                      </a:cubicBezTo>
                      <a:cubicBezTo>
                        <a:pt x="126859" y="185137"/>
                        <a:pt x="194428" y="172130"/>
                        <a:pt x="256253" y="152366"/>
                      </a:cubicBezTo>
                      <a:cubicBezTo>
                        <a:pt x="313686" y="133616"/>
                        <a:pt x="355409" y="111656"/>
                        <a:pt x="388518" y="130744"/>
                      </a:cubicBezTo>
                      <a:cubicBezTo>
                        <a:pt x="409126" y="142569"/>
                        <a:pt x="402876" y="157096"/>
                        <a:pt x="379734" y="170441"/>
                      </a:cubicBezTo>
                      <a:cubicBezTo>
                        <a:pt x="349428" y="187029"/>
                        <a:pt x="313280" y="189140"/>
                        <a:pt x="281253" y="176184"/>
                      </a:cubicBezTo>
                      <a:lnTo>
                        <a:pt x="215205" y="241556"/>
                      </a:lnTo>
                      <a:cubicBezTo>
                        <a:pt x="227048" y="246168"/>
                        <a:pt x="239251" y="249783"/>
                        <a:pt x="251692" y="252367"/>
                      </a:cubicBezTo>
                      <a:cubicBezTo>
                        <a:pt x="307116" y="263246"/>
                        <a:pt x="364548" y="256624"/>
                        <a:pt x="416052" y="233448"/>
                      </a:cubicBezTo>
                      <a:lnTo>
                        <a:pt x="466728" y="263347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1" name="Forma Livre: Forma 4580">
                  <a:extLst>
                    <a:ext uri="{FF2B5EF4-FFF2-40B4-BE49-F238E27FC236}">
                      <a16:creationId xmlns:a16="http://schemas.microsoft.com/office/drawing/2014/main" id="{F1E97740-F5B9-7FEC-C8B3-999DDA88C3DD}"/>
                    </a:ext>
                  </a:extLst>
                </p:cNvPr>
                <p:cNvSpPr/>
                <p:nvPr/>
              </p:nvSpPr>
              <p:spPr>
                <a:xfrm>
                  <a:off x="9283958" y="6565317"/>
                  <a:ext cx="523316" cy="252029"/>
                </a:xfrm>
                <a:custGeom>
                  <a:avLst/>
                  <a:gdLst>
                    <a:gd name="connsiteX0" fmla="*/ 0 w 523316"/>
                    <a:gd name="connsiteY0" fmla="*/ 22466 h 252029"/>
                    <a:gd name="connsiteX1" fmla="*/ 0 w 523316"/>
                    <a:gd name="connsiteY1" fmla="*/ 22466 h 252029"/>
                    <a:gd name="connsiteX2" fmla="*/ 45946 w 523316"/>
                    <a:gd name="connsiteY2" fmla="*/ 79223 h 252029"/>
                    <a:gd name="connsiteX3" fmla="*/ 242908 w 523316"/>
                    <a:gd name="connsiteY3" fmla="*/ 85642 h 252029"/>
                    <a:gd name="connsiteX4" fmla="*/ 375173 w 523316"/>
                    <a:gd name="connsiteY4" fmla="*/ 64021 h 252029"/>
                    <a:gd name="connsiteX5" fmla="*/ 366389 w 523316"/>
                    <a:gd name="connsiteY5" fmla="*/ 103717 h 252029"/>
                    <a:gd name="connsiteX6" fmla="*/ 267908 w 523316"/>
                    <a:gd name="connsiteY6" fmla="*/ 109460 h 252029"/>
                    <a:gd name="connsiteX7" fmla="*/ 201860 w 523316"/>
                    <a:gd name="connsiteY7" fmla="*/ 174832 h 252029"/>
                    <a:gd name="connsiteX8" fmla="*/ 238347 w 523316"/>
                    <a:gd name="connsiteY8" fmla="*/ 185644 h 252029"/>
                    <a:gd name="connsiteX9" fmla="*/ 402707 w 523316"/>
                    <a:gd name="connsiteY9" fmla="*/ 166893 h 252029"/>
                    <a:gd name="connsiteX10" fmla="*/ 453383 w 523316"/>
                    <a:gd name="connsiteY10" fmla="*/ 196792 h 252029"/>
                    <a:gd name="connsiteX11" fmla="*/ 523316 w 523316"/>
                    <a:gd name="connsiteY11" fmla="*/ 156420 h 252029"/>
                    <a:gd name="connsiteX12" fmla="*/ 523316 w 523316"/>
                    <a:gd name="connsiteY12" fmla="*/ 211658 h 252029"/>
                    <a:gd name="connsiteX13" fmla="*/ 453383 w 523316"/>
                    <a:gd name="connsiteY13" fmla="*/ 252029 h 252029"/>
                    <a:gd name="connsiteX14" fmla="*/ 402707 w 523316"/>
                    <a:gd name="connsiteY14" fmla="*/ 222131 h 252029"/>
                    <a:gd name="connsiteX15" fmla="*/ 202536 w 523316"/>
                    <a:gd name="connsiteY15" fmla="*/ 231083 h 252029"/>
                    <a:gd name="connsiteX16" fmla="*/ 202536 w 523316"/>
                    <a:gd name="connsiteY16" fmla="*/ 175846 h 252029"/>
                    <a:gd name="connsiteX17" fmla="*/ 233786 w 523316"/>
                    <a:gd name="connsiteY17" fmla="*/ 144427 h 252029"/>
                    <a:gd name="connsiteX18" fmla="*/ 202029 w 523316"/>
                    <a:gd name="connsiteY18" fmla="*/ 153211 h 252029"/>
                    <a:gd name="connsiteX19" fmla="*/ 46115 w 523316"/>
                    <a:gd name="connsiteY19" fmla="*/ 135305 h 252029"/>
                    <a:gd name="connsiteX20" fmla="*/ 169 w 523316"/>
                    <a:gd name="connsiteY20" fmla="*/ 77028 h 252029"/>
                    <a:gd name="connsiteX21" fmla="*/ 169 w 523316"/>
                    <a:gd name="connsiteY21" fmla="*/ 23480 h 252029"/>
                    <a:gd name="connsiteX22" fmla="*/ 5912 w 523316"/>
                    <a:gd name="connsiteY22" fmla="*/ 0 h 252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316" h="252029">
                      <a:moveTo>
                        <a:pt x="0" y="22466"/>
                      </a:moveTo>
                      <a:lnTo>
                        <a:pt x="0" y="22466"/>
                      </a:lnTo>
                      <a:cubicBezTo>
                        <a:pt x="0" y="42230"/>
                        <a:pt x="15372" y="61487"/>
                        <a:pt x="45946" y="79223"/>
                      </a:cubicBezTo>
                      <a:cubicBezTo>
                        <a:pt x="113515" y="118413"/>
                        <a:pt x="181083" y="105406"/>
                        <a:pt x="242908" y="85642"/>
                      </a:cubicBezTo>
                      <a:cubicBezTo>
                        <a:pt x="300341" y="66892"/>
                        <a:pt x="342064" y="44932"/>
                        <a:pt x="375173" y="64021"/>
                      </a:cubicBezTo>
                      <a:cubicBezTo>
                        <a:pt x="395781" y="75845"/>
                        <a:pt x="389531" y="90372"/>
                        <a:pt x="366389" y="103717"/>
                      </a:cubicBezTo>
                      <a:cubicBezTo>
                        <a:pt x="336083" y="120305"/>
                        <a:pt x="299936" y="122416"/>
                        <a:pt x="267908" y="109460"/>
                      </a:cubicBezTo>
                      <a:lnTo>
                        <a:pt x="201860" y="174832"/>
                      </a:lnTo>
                      <a:cubicBezTo>
                        <a:pt x="213703" y="179444"/>
                        <a:pt x="225906" y="183059"/>
                        <a:pt x="238347" y="185644"/>
                      </a:cubicBezTo>
                      <a:cubicBezTo>
                        <a:pt x="293753" y="196573"/>
                        <a:pt x="351184" y="190019"/>
                        <a:pt x="402707" y="166893"/>
                      </a:cubicBezTo>
                      <a:lnTo>
                        <a:pt x="453383" y="196792"/>
                      </a:lnTo>
                      <a:lnTo>
                        <a:pt x="523316" y="156420"/>
                      </a:lnTo>
                      <a:lnTo>
                        <a:pt x="523316" y="211658"/>
                      </a:lnTo>
                      <a:lnTo>
                        <a:pt x="453383" y="252029"/>
                      </a:lnTo>
                      <a:lnTo>
                        <a:pt x="402707" y="222131"/>
                      </a:lnTo>
                      <a:cubicBezTo>
                        <a:pt x="339774" y="251388"/>
                        <a:pt x="267831" y="254614"/>
                        <a:pt x="202536" y="231083"/>
                      </a:cubicBezTo>
                      <a:lnTo>
                        <a:pt x="202536" y="175846"/>
                      </a:lnTo>
                      <a:lnTo>
                        <a:pt x="233786" y="144427"/>
                      </a:lnTo>
                      <a:lnTo>
                        <a:pt x="202029" y="153211"/>
                      </a:lnTo>
                      <a:cubicBezTo>
                        <a:pt x="149741" y="168177"/>
                        <a:pt x="93651" y="161724"/>
                        <a:pt x="46115" y="135305"/>
                      </a:cubicBezTo>
                      <a:cubicBezTo>
                        <a:pt x="14696" y="117230"/>
                        <a:pt x="169" y="97467"/>
                        <a:pt x="169" y="77028"/>
                      </a:cubicBezTo>
                      <a:lnTo>
                        <a:pt x="169" y="23480"/>
                      </a:lnTo>
                      <a:lnTo>
                        <a:pt x="5912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2" name="Forma Livre: Forma 4581">
                  <a:extLst>
                    <a:ext uri="{FF2B5EF4-FFF2-40B4-BE49-F238E27FC236}">
                      <a16:creationId xmlns:a16="http://schemas.microsoft.com/office/drawing/2014/main" id="{27E61A1E-D3C9-42A3-3C87-D391D81CFCEE}"/>
                    </a:ext>
                  </a:extLst>
                </p:cNvPr>
                <p:cNvSpPr/>
                <p:nvPr/>
              </p:nvSpPr>
              <p:spPr>
                <a:xfrm>
                  <a:off x="9270613" y="6498931"/>
                  <a:ext cx="51858" cy="66217"/>
                </a:xfrm>
                <a:custGeom>
                  <a:avLst/>
                  <a:gdLst>
                    <a:gd name="connsiteX0" fmla="*/ 0 w 51858"/>
                    <a:gd name="connsiteY0" fmla="*/ 0 h 66217"/>
                    <a:gd name="connsiteX1" fmla="*/ 0 w 51858"/>
                    <a:gd name="connsiteY1" fmla="*/ 55068 h 66217"/>
                    <a:gd name="connsiteX2" fmla="*/ 19088 w 51858"/>
                    <a:gd name="connsiteY2" fmla="*/ 66217 h 66217"/>
                    <a:gd name="connsiteX3" fmla="*/ 19088 w 51858"/>
                    <a:gd name="connsiteY3" fmla="*/ 66217 h 66217"/>
                    <a:gd name="connsiteX4" fmla="*/ 51859 w 51858"/>
                    <a:gd name="connsiteY4" fmla="*/ 29561 h 6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66217">
                      <a:moveTo>
                        <a:pt x="0" y="0"/>
                      </a:moveTo>
                      <a:lnTo>
                        <a:pt x="0" y="55068"/>
                      </a:lnTo>
                      <a:lnTo>
                        <a:pt x="19088" y="66217"/>
                      </a:lnTo>
                      <a:lnTo>
                        <a:pt x="19088" y="66217"/>
                      </a:lnTo>
                      <a:cubicBezTo>
                        <a:pt x="27139" y="51707"/>
                        <a:pt x="38335" y="39173"/>
                        <a:pt x="51859" y="29561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3" name="Forma Livre: Forma 4582">
                  <a:extLst>
                    <a:ext uri="{FF2B5EF4-FFF2-40B4-BE49-F238E27FC236}">
                      <a16:creationId xmlns:a16="http://schemas.microsoft.com/office/drawing/2014/main" id="{2E3984AE-1F54-C09E-0FF0-F1A2F097D1CF}"/>
                    </a:ext>
                  </a:extLst>
                </p:cNvPr>
                <p:cNvSpPr/>
                <p:nvPr/>
              </p:nvSpPr>
              <p:spPr>
                <a:xfrm>
                  <a:off x="9755753" y="6638460"/>
                  <a:ext cx="40207" cy="73649"/>
                </a:xfrm>
                <a:custGeom>
                  <a:avLst/>
                  <a:gdLst>
                    <a:gd name="connsiteX0" fmla="*/ 40203 w 40207"/>
                    <a:gd name="connsiteY0" fmla="*/ 47298 h 73649"/>
                    <a:gd name="connsiteX1" fmla="*/ 34967 w 40207"/>
                    <a:gd name="connsiteY1" fmla="*/ 73649 h 73649"/>
                    <a:gd name="connsiteX2" fmla="*/ 0 w 40207"/>
                    <a:gd name="connsiteY2" fmla="*/ 53548 h 73649"/>
                    <a:gd name="connsiteX3" fmla="*/ 39696 w 40207"/>
                    <a:gd name="connsiteY3" fmla="*/ 0 h 73649"/>
                    <a:gd name="connsiteX4" fmla="*/ 40203 w 40207"/>
                    <a:gd name="connsiteY4" fmla="*/ 47298 h 73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07" h="73649">
                      <a:moveTo>
                        <a:pt x="40203" y="47298"/>
                      </a:moveTo>
                      <a:cubicBezTo>
                        <a:pt x="40301" y="56352"/>
                        <a:pt x="38517" y="65322"/>
                        <a:pt x="34967" y="73649"/>
                      </a:cubicBezTo>
                      <a:lnTo>
                        <a:pt x="0" y="53548"/>
                      </a:lnTo>
                      <a:cubicBezTo>
                        <a:pt x="21558" y="43717"/>
                        <a:pt x="36549" y="23480"/>
                        <a:pt x="39696" y="0"/>
                      </a:cubicBezTo>
                      <a:cubicBezTo>
                        <a:pt x="40034" y="15541"/>
                        <a:pt x="40203" y="45777"/>
                        <a:pt x="40203" y="4729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4" name="Forma Livre: Forma 4583">
                  <a:extLst>
                    <a:ext uri="{FF2B5EF4-FFF2-40B4-BE49-F238E27FC236}">
                      <a16:creationId xmlns:a16="http://schemas.microsoft.com/office/drawing/2014/main" id="{7F43A8CD-8894-D9E4-1757-361416D2C3B2}"/>
                    </a:ext>
                  </a:extLst>
                </p:cNvPr>
                <p:cNvSpPr/>
                <p:nvPr/>
              </p:nvSpPr>
              <p:spPr>
                <a:xfrm>
                  <a:off x="9755753" y="6638460"/>
                  <a:ext cx="40207" cy="73649"/>
                </a:xfrm>
                <a:custGeom>
                  <a:avLst/>
                  <a:gdLst>
                    <a:gd name="connsiteX0" fmla="*/ 40203 w 40207"/>
                    <a:gd name="connsiteY0" fmla="*/ 47298 h 73649"/>
                    <a:gd name="connsiteX1" fmla="*/ 34967 w 40207"/>
                    <a:gd name="connsiteY1" fmla="*/ 73649 h 73649"/>
                    <a:gd name="connsiteX2" fmla="*/ 0 w 40207"/>
                    <a:gd name="connsiteY2" fmla="*/ 53548 h 73649"/>
                    <a:gd name="connsiteX3" fmla="*/ 39696 w 40207"/>
                    <a:gd name="connsiteY3" fmla="*/ 0 h 73649"/>
                    <a:gd name="connsiteX4" fmla="*/ 40203 w 40207"/>
                    <a:gd name="connsiteY4" fmla="*/ 47298 h 73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07" h="73649">
                      <a:moveTo>
                        <a:pt x="40203" y="47298"/>
                      </a:moveTo>
                      <a:cubicBezTo>
                        <a:pt x="40301" y="56352"/>
                        <a:pt x="38517" y="65322"/>
                        <a:pt x="34967" y="73649"/>
                      </a:cubicBezTo>
                      <a:lnTo>
                        <a:pt x="0" y="53548"/>
                      </a:lnTo>
                      <a:cubicBezTo>
                        <a:pt x="21558" y="43717"/>
                        <a:pt x="36549" y="23480"/>
                        <a:pt x="39696" y="0"/>
                      </a:cubicBezTo>
                      <a:cubicBezTo>
                        <a:pt x="40034" y="15541"/>
                        <a:pt x="40203" y="45777"/>
                        <a:pt x="40203" y="4729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5" name="Forma Livre: Forma 4584">
                  <a:extLst>
                    <a:ext uri="{FF2B5EF4-FFF2-40B4-BE49-F238E27FC236}">
                      <a16:creationId xmlns:a16="http://schemas.microsoft.com/office/drawing/2014/main" id="{8D84467B-F1CD-CD7F-B836-0EE4ED3D7328}"/>
                    </a:ext>
                  </a:extLst>
                </p:cNvPr>
                <p:cNvSpPr/>
                <p:nvPr/>
              </p:nvSpPr>
              <p:spPr>
                <a:xfrm>
                  <a:off x="9271120" y="6455181"/>
                  <a:ext cx="535985" cy="307097"/>
                </a:xfrm>
                <a:custGeom>
                  <a:avLst/>
                  <a:gdLst>
                    <a:gd name="connsiteX0" fmla="*/ 524836 w 535985"/>
                    <a:gd name="connsiteY0" fmla="*/ 259969 h 307097"/>
                    <a:gd name="connsiteX1" fmla="*/ 484802 w 535985"/>
                    <a:gd name="connsiteY1" fmla="*/ 236658 h 307097"/>
                    <a:gd name="connsiteX2" fmla="*/ 524836 w 535985"/>
                    <a:gd name="connsiteY2" fmla="*/ 175340 h 307097"/>
                    <a:gd name="connsiteX3" fmla="*/ 524836 w 535985"/>
                    <a:gd name="connsiteY3" fmla="*/ 170103 h 307097"/>
                    <a:gd name="connsiteX4" fmla="*/ 480241 w 535985"/>
                    <a:gd name="connsiteY4" fmla="*/ 115880 h 307097"/>
                    <a:gd name="connsiteX5" fmla="*/ 480241 w 535985"/>
                    <a:gd name="connsiteY5" fmla="*/ 115880 h 307097"/>
                    <a:gd name="connsiteX6" fmla="*/ 387166 w 535985"/>
                    <a:gd name="connsiteY6" fmla="*/ 91555 h 307097"/>
                    <a:gd name="connsiteX7" fmla="*/ 378382 w 535985"/>
                    <a:gd name="connsiteY7" fmla="*/ 91555 h 307097"/>
                    <a:gd name="connsiteX8" fmla="*/ 370105 w 535985"/>
                    <a:gd name="connsiteY8" fmla="*/ 91555 h 307097"/>
                    <a:gd name="connsiteX9" fmla="*/ 362841 w 535985"/>
                    <a:gd name="connsiteY9" fmla="*/ 91555 h 307097"/>
                    <a:gd name="connsiteX10" fmla="*/ 359801 w 535985"/>
                    <a:gd name="connsiteY10" fmla="*/ 91555 h 307097"/>
                    <a:gd name="connsiteX11" fmla="*/ 354395 w 535985"/>
                    <a:gd name="connsiteY11" fmla="*/ 91555 h 307097"/>
                    <a:gd name="connsiteX12" fmla="*/ 309125 w 535985"/>
                    <a:gd name="connsiteY12" fmla="*/ 100846 h 307097"/>
                    <a:gd name="connsiteX13" fmla="*/ 288010 w 535985"/>
                    <a:gd name="connsiteY13" fmla="*/ 107096 h 307097"/>
                    <a:gd name="connsiteX14" fmla="*/ 258786 w 535985"/>
                    <a:gd name="connsiteY14" fmla="*/ 116555 h 307097"/>
                    <a:gd name="connsiteX15" fmla="*/ 247638 w 535985"/>
                    <a:gd name="connsiteY15" fmla="*/ 120441 h 307097"/>
                    <a:gd name="connsiteX16" fmla="*/ 185644 w 535985"/>
                    <a:gd name="connsiteY16" fmla="*/ 137333 h 307097"/>
                    <a:gd name="connsiteX17" fmla="*/ 158954 w 535985"/>
                    <a:gd name="connsiteY17" fmla="*/ 136319 h 307097"/>
                    <a:gd name="connsiteX18" fmla="*/ 146454 w 535985"/>
                    <a:gd name="connsiteY18" fmla="*/ 131083 h 307097"/>
                    <a:gd name="connsiteX19" fmla="*/ 157772 w 535985"/>
                    <a:gd name="connsiteY19" fmla="*/ 91555 h 307097"/>
                    <a:gd name="connsiteX20" fmla="*/ 247638 w 535985"/>
                    <a:gd name="connsiteY20" fmla="*/ 82096 h 307097"/>
                    <a:gd name="connsiteX21" fmla="*/ 309800 w 535985"/>
                    <a:gd name="connsiteY21" fmla="*/ 19426 h 307097"/>
                    <a:gd name="connsiteX22" fmla="*/ 122299 w 535985"/>
                    <a:gd name="connsiteY22" fmla="*/ 29899 h 307097"/>
                    <a:gd name="connsiteX23" fmla="*/ 70440 w 535985"/>
                    <a:gd name="connsiteY23" fmla="*/ 0 h 307097"/>
                    <a:gd name="connsiteX24" fmla="*/ 0 w 535985"/>
                    <a:gd name="connsiteY24" fmla="*/ 40710 h 307097"/>
                    <a:gd name="connsiteX25" fmla="*/ 51859 w 535985"/>
                    <a:gd name="connsiteY25" fmla="*/ 70609 h 307097"/>
                    <a:gd name="connsiteX26" fmla="*/ 13345 w 535985"/>
                    <a:gd name="connsiteY26" fmla="*/ 129900 h 307097"/>
                    <a:gd name="connsiteX27" fmla="*/ 13345 w 535985"/>
                    <a:gd name="connsiteY27" fmla="*/ 129900 h 307097"/>
                    <a:gd name="connsiteX28" fmla="*/ 59291 w 535985"/>
                    <a:gd name="connsiteY28" fmla="*/ 186826 h 307097"/>
                    <a:gd name="connsiteX29" fmla="*/ 256253 w 535985"/>
                    <a:gd name="connsiteY29" fmla="*/ 193245 h 307097"/>
                    <a:gd name="connsiteX30" fmla="*/ 388517 w 535985"/>
                    <a:gd name="connsiteY30" fmla="*/ 171454 h 307097"/>
                    <a:gd name="connsiteX31" fmla="*/ 379734 w 535985"/>
                    <a:gd name="connsiteY31" fmla="*/ 211151 h 307097"/>
                    <a:gd name="connsiteX32" fmla="*/ 281253 w 535985"/>
                    <a:gd name="connsiteY32" fmla="*/ 216894 h 307097"/>
                    <a:gd name="connsiteX33" fmla="*/ 215036 w 535985"/>
                    <a:gd name="connsiteY33" fmla="*/ 282604 h 307097"/>
                    <a:gd name="connsiteX34" fmla="*/ 251692 w 535985"/>
                    <a:gd name="connsiteY34" fmla="*/ 293247 h 307097"/>
                    <a:gd name="connsiteX35" fmla="*/ 314192 w 535985"/>
                    <a:gd name="connsiteY35" fmla="*/ 301523 h 307097"/>
                    <a:gd name="connsiteX36" fmla="*/ 415545 w 535985"/>
                    <a:gd name="connsiteY36" fmla="*/ 277030 h 307097"/>
                    <a:gd name="connsiteX37" fmla="*/ 466221 w 535985"/>
                    <a:gd name="connsiteY37" fmla="*/ 307098 h 307097"/>
                    <a:gd name="connsiteX38" fmla="*/ 535985 w 535985"/>
                    <a:gd name="connsiteY38" fmla="*/ 266726 h 307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5985" h="307097">
                      <a:moveTo>
                        <a:pt x="524836" y="259969"/>
                      </a:moveTo>
                      <a:lnTo>
                        <a:pt x="484802" y="236658"/>
                      </a:lnTo>
                      <a:cubicBezTo>
                        <a:pt x="509025" y="225847"/>
                        <a:pt x="524684" y="201860"/>
                        <a:pt x="524836" y="175340"/>
                      </a:cubicBezTo>
                      <a:cubicBezTo>
                        <a:pt x="524926" y="173600"/>
                        <a:pt x="524926" y="171843"/>
                        <a:pt x="524836" y="170103"/>
                      </a:cubicBezTo>
                      <a:cubicBezTo>
                        <a:pt x="523147" y="151015"/>
                        <a:pt x="509127" y="132434"/>
                        <a:pt x="480241" y="115880"/>
                      </a:cubicBezTo>
                      <a:lnTo>
                        <a:pt x="480241" y="115880"/>
                      </a:lnTo>
                      <a:cubicBezTo>
                        <a:pt x="451935" y="99630"/>
                        <a:pt x="419803" y="91234"/>
                        <a:pt x="387166" y="91555"/>
                      </a:cubicBezTo>
                      <a:lnTo>
                        <a:pt x="378382" y="91555"/>
                      </a:lnTo>
                      <a:lnTo>
                        <a:pt x="370105" y="91555"/>
                      </a:lnTo>
                      <a:lnTo>
                        <a:pt x="362841" y="91555"/>
                      </a:lnTo>
                      <a:lnTo>
                        <a:pt x="359801" y="91555"/>
                      </a:lnTo>
                      <a:lnTo>
                        <a:pt x="354395" y="91555"/>
                      </a:lnTo>
                      <a:cubicBezTo>
                        <a:pt x="339115" y="93633"/>
                        <a:pt x="323991" y="96741"/>
                        <a:pt x="309125" y="100846"/>
                      </a:cubicBezTo>
                      <a:cubicBezTo>
                        <a:pt x="302030" y="102704"/>
                        <a:pt x="294935" y="104900"/>
                        <a:pt x="288010" y="107096"/>
                      </a:cubicBezTo>
                      <a:cubicBezTo>
                        <a:pt x="277874" y="110137"/>
                        <a:pt x="268077" y="113515"/>
                        <a:pt x="258786" y="116555"/>
                      </a:cubicBezTo>
                      <a:lnTo>
                        <a:pt x="247638" y="120441"/>
                      </a:ln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82" y="138988"/>
                        <a:pt x="167666" y="138633"/>
                        <a:pt x="158954" y="136319"/>
                      </a:cubicBezTo>
                      <a:cubicBezTo>
                        <a:pt x="154581" y="135120"/>
                        <a:pt x="150380" y="133346"/>
                        <a:pt x="146454" y="131083"/>
                      </a:cubicBezTo>
                      <a:cubicBezTo>
                        <a:pt x="130913" y="122130"/>
                        <a:pt x="128549" y="108447"/>
                        <a:pt x="157772" y="91555"/>
                      </a:cubicBezTo>
                      <a:cubicBezTo>
                        <a:pt x="184639" y="74629"/>
                        <a:pt x="217837" y="71149"/>
                        <a:pt x="247638" y="82096"/>
                      </a:cubicBezTo>
                      <a:lnTo>
                        <a:pt x="309800" y="19426"/>
                      </a:lnTo>
                      <a:cubicBezTo>
                        <a:pt x="248107" y="0"/>
                        <a:pt x="181444" y="3716"/>
                        <a:pt x="122299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859" y="70609"/>
                      </a:lnTo>
                      <a:cubicBezTo>
                        <a:pt x="26521" y="90035"/>
                        <a:pt x="13007" y="110305"/>
                        <a:pt x="13345" y="129900"/>
                      </a:cubicBezTo>
                      <a:lnTo>
                        <a:pt x="13345" y="129900"/>
                      </a:lnTo>
                      <a:cubicBezTo>
                        <a:pt x="13345" y="149833"/>
                        <a:pt x="28548" y="169090"/>
                        <a:pt x="59291" y="186826"/>
                      </a:cubicBezTo>
                      <a:cubicBezTo>
                        <a:pt x="126859" y="226016"/>
                        <a:pt x="194428" y="213009"/>
                        <a:pt x="256253" y="193245"/>
                      </a:cubicBezTo>
                      <a:cubicBezTo>
                        <a:pt x="313686" y="174495"/>
                        <a:pt x="355409" y="152535"/>
                        <a:pt x="388517" y="171454"/>
                      </a:cubicBezTo>
                      <a:cubicBezTo>
                        <a:pt x="409126" y="183448"/>
                        <a:pt x="402876" y="197806"/>
                        <a:pt x="379734" y="211151"/>
                      </a:cubicBezTo>
                      <a:cubicBezTo>
                        <a:pt x="349476" y="227908"/>
                        <a:pt x="313251" y="230019"/>
                        <a:pt x="281253" y="216894"/>
                      </a:cubicBezTo>
                      <a:lnTo>
                        <a:pt x="215036" y="282604"/>
                      </a:lnTo>
                      <a:cubicBezTo>
                        <a:pt x="226980" y="287030"/>
                        <a:pt x="239230" y="290594"/>
                        <a:pt x="251692" y="293247"/>
                      </a:cubicBezTo>
                      <a:cubicBezTo>
                        <a:pt x="272075" y="298720"/>
                        <a:pt x="293087" y="301506"/>
                        <a:pt x="314192" y="301523"/>
                      </a:cubicBezTo>
                      <a:cubicBezTo>
                        <a:pt x="349169" y="299479"/>
                        <a:pt x="383497" y="291186"/>
                        <a:pt x="415545" y="277030"/>
                      </a:cubicBezTo>
                      <a:lnTo>
                        <a:pt x="466221" y="307098"/>
                      </a:lnTo>
                      <a:lnTo>
                        <a:pt x="535985" y="266726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6" name="Forma Livre: Forma 4585">
                  <a:extLst>
                    <a:ext uri="{FF2B5EF4-FFF2-40B4-BE49-F238E27FC236}">
                      <a16:creationId xmlns:a16="http://schemas.microsoft.com/office/drawing/2014/main" id="{24740B81-0A36-A490-6D9F-FC3F29C30D13}"/>
                    </a:ext>
                  </a:extLst>
                </p:cNvPr>
                <p:cNvSpPr/>
                <p:nvPr/>
              </p:nvSpPr>
              <p:spPr>
                <a:xfrm>
                  <a:off x="9271120" y="6455181"/>
                  <a:ext cx="535985" cy="307097"/>
                </a:xfrm>
                <a:custGeom>
                  <a:avLst/>
                  <a:gdLst>
                    <a:gd name="connsiteX0" fmla="*/ 524836 w 535985"/>
                    <a:gd name="connsiteY0" fmla="*/ 259969 h 307097"/>
                    <a:gd name="connsiteX1" fmla="*/ 484802 w 535985"/>
                    <a:gd name="connsiteY1" fmla="*/ 236658 h 307097"/>
                    <a:gd name="connsiteX2" fmla="*/ 524836 w 535985"/>
                    <a:gd name="connsiteY2" fmla="*/ 175340 h 307097"/>
                    <a:gd name="connsiteX3" fmla="*/ 524836 w 535985"/>
                    <a:gd name="connsiteY3" fmla="*/ 170103 h 307097"/>
                    <a:gd name="connsiteX4" fmla="*/ 480241 w 535985"/>
                    <a:gd name="connsiteY4" fmla="*/ 115880 h 307097"/>
                    <a:gd name="connsiteX5" fmla="*/ 480241 w 535985"/>
                    <a:gd name="connsiteY5" fmla="*/ 115880 h 307097"/>
                    <a:gd name="connsiteX6" fmla="*/ 387166 w 535985"/>
                    <a:gd name="connsiteY6" fmla="*/ 91555 h 307097"/>
                    <a:gd name="connsiteX7" fmla="*/ 378382 w 535985"/>
                    <a:gd name="connsiteY7" fmla="*/ 91555 h 307097"/>
                    <a:gd name="connsiteX8" fmla="*/ 370105 w 535985"/>
                    <a:gd name="connsiteY8" fmla="*/ 91555 h 307097"/>
                    <a:gd name="connsiteX9" fmla="*/ 362841 w 535985"/>
                    <a:gd name="connsiteY9" fmla="*/ 91555 h 307097"/>
                    <a:gd name="connsiteX10" fmla="*/ 359801 w 535985"/>
                    <a:gd name="connsiteY10" fmla="*/ 91555 h 307097"/>
                    <a:gd name="connsiteX11" fmla="*/ 354395 w 535985"/>
                    <a:gd name="connsiteY11" fmla="*/ 91555 h 307097"/>
                    <a:gd name="connsiteX12" fmla="*/ 309125 w 535985"/>
                    <a:gd name="connsiteY12" fmla="*/ 100846 h 307097"/>
                    <a:gd name="connsiteX13" fmla="*/ 288010 w 535985"/>
                    <a:gd name="connsiteY13" fmla="*/ 107096 h 307097"/>
                    <a:gd name="connsiteX14" fmla="*/ 258786 w 535985"/>
                    <a:gd name="connsiteY14" fmla="*/ 116555 h 307097"/>
                    <a:gd name="connsiteX15" fmla="*/ 247638 w 535985"/>
                    <a:gd name="connsiteY15" fmla="*/ 120441 h 307097"/>
                    <a:gd name="connsiteX16" fmla="*/ 185644 w 535985"/>
                    <a:gd name="connsiteY16" fmla="*/ 137333 h 307097"/>
                    <a:gd name="connsiteX17" fmla="*/ 158954 w 535985"/>
                    <a:gd name="connsiteY17" fmla="*/ 136319 h 307097"/>
                    <a:gd name="connsiteX18" fmla="*/ 146454 w 535985"/>
                    <a:gd name="connsiteY18" fmla="*/ 131083 h 307097"/>
                    <a:gd name="connsiteX19" fmla="*/ 157772 w 535985"/>
                    <a:gd name="connsiteY19" fmla="*/ 91555 h 307097"/>
                    <a:gd name="connsiteX20" fmla="*/ 247638 w 535985"/>
                    <a:gd name="connsiteY20" fmla="*/ 82096 h 307097"/>
                    <a:gd name="connsiteX21" fmla="*/ 309800 w 535985"/>
                    <a:gd name="connsiteY21" fmla="*/ 19426 h 307097"/>
                    <a:gd name="connsiteX22" fmla="*/ 122299 w 535985"/>
                    <a:gd name="connsiteY22" fmla="*/ 29899 h 307097"/>
                    <a:gd name="connsiteX23" fmla="*/ 70440 w 535985"/>
                    <a:gd name="connsiteY23" fmla="*/ 0 h 307097"/>
                    <a:gd name="connsiteX24" fmla="*/ 0 w 535985"/>
                    <a:gd name="connsiteY24" fmla="*/ 40710 h 307097"/>
                    <a:gd name="connsiteX25" fmla="*/ 51859 w 535985"/>
                    <a:gd name="connsiteY25" fmla="*/ 70609 h 307097"/>
                    <a:gd name="connsiteX26" fmla="*/ 13345 w 535985"/>
                    <a:gd name="connsiteY26" fmla="*/ 129900 h 307097"/>
                    <a:gd name="connsiteX27" fmla="*/ 13345 w 535985"/>
                    <a:gd name="connsiteY27" fmla="*/ 129900 h 307097"/>
                    <a:gd name="connsiteX28" fmla="*/ 59291 w 535985"/>
                    <a:gd name="connsiteY28" fmla="*/ 186826 h 307097"/>
                    <a:gd name="connsiteX29" fmla="*/ 256253 w 535985"/>
                    <a:gd name="connsiteY29" fmla="*/ 193245 h 307097"/>
                    <a:gd name="connsiteX30" fmla="*/ 388517 w 535985"/>
                    <a:gd name="connsiteY30" fmla="*/ 171454 h 307097"/>
                    <a:gd name="connsiteX31" fmla="*/ 379734 w 535985"/>
                    <a:gd name="connsiteY31" fmla="*/ 211151 h 307097"/>
                    <a:gd name="connsiteX32" fmla="*/ 281253 w 535985"/>
                    <a:gd name="connsiteY32" fmla="*/ 216894 h 307097"/>
                    <a:gd name="connsiteX33" fmla="*/ 215036 w 535985"/>
                    <a:gd name="connsiteY33" fmla="*/ 282604 h 307097"/>
                    <a:gd name="connsiteX34" fmla="*/ 251692 w 535985"/>
                    <a:gd name="connsiteY34" fmla="*/ 293247 h 307097"/>
                    <a:gd name="connsiteX35" fmla="*/ 314192 w 535985"/>
                    <a:gd name="connsiteY35" fmla="*/ 301523 h 307097"/>
                    <a:gd name="connsiteX36" fmla="*/ 415545 w 535985"/>
                    <a:gd name="connsiteY36" fmla="*/ 277030 h 307097"/>
                    <a:gd name="connsiteX37" fmla="*/ 466221 w 535985"/>
                    <a:gd name="connsiteY37" fmla="*/ 307098 h 307097"/>
                    <a:gd name="connsiteX38" fmla="*/ 535985 w 535985"/>
                    <a:gd name="connsiteY38" fmla="*/ 266726 h 307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5985" h="307097">
                      <a:moveTo>
                        <a:pt x="524836" y="259969"/>
                      </a:moveTo>
                      <a:lnTo>
                        <a:pt x="484802" y="236658"/>
                      </a:lnTo>
                      <a:cubicBezTo>
                        <a:pt x="509025" y="225847"/>
                        <a:pt x="524684" y="201860"/>
                        <a:pt x="524836" y="175340"/>
                      </a:cubicBezTo>
                      <a:cubicBezTo>
                        <a:pt x="524926" y="173600"/>
                        <a:pt x="524926" y="171843"/>
                        <a:pt x="524836" y="170103"/>
                      </a:cubicBezTo>
                      <a:cubicBezTo>
                        <a:pt x="523147" y="151015"/>
                        <a:pt x="509127" y="132434"/>
                        <a:pt x="480241" y="115880"/>
                      </a:cubicBezTo>
                      <a:lnTo>
                        <a:pt x="480241" y="115880"/>
                      </a:lnTo>
                      <a:cubicBezTo>
                        <a:pt x="451935" y="99630"/>
                        <a:pt x="419803" y="91234"/>
                        <a:pt x="387166" y="91555"/>
                      </a:cubicBezTo>
                      <a:lnTo>
                        <a:pt x="378382" y="91555"/>
                      </a:lnTo>
                      <a:lnTo>
                        <a:pt x="370105" y="91555"/>
                      </a:lnTo>
                      <a:lnTo>
                        <a:pt x="362841" y="91555"/>
                      </a:lnTo>
                      <a:lnTo>
                        <a:pt x="359801" y="91555"/>
                      </a:lnTo>
                      <a:lnTo>
                        <a:pt x="354395" y="91555"/>
                      </a:lnTo>
                      <a:cubicBezTo>
                        <a:pt x="339115" y="93633"/>
                        <a:pt x="323991" y="96741"/>
                        <a:pt x="309125" y="100846"/>
                      </a:cubicBezTo>
                      <a:cubicBezTo>
                        <a:pt x="302030" y="102704"/>
                        <a:pt x="294935" y="104900"/>
                        <a:pt x="288010" y="107096"/>
                      </a:cubicBezTo>
                      <a:cubicBezTo>
                        <a:pt x="277874" y="110137"/>
                        <a:pt x="268077" y="113515"/>
                        <a:pt x="258786" y="116555"/>
                      </a:cubicBezTo>
                      <a:lnTo>
                        <a:pt x="247638" y="120441"/>
                      </a:lnTo>
                      <a:cubicBezTo>
                        <a:pt x="227548" y="128008"/>
                        <a:pt x="206793" y="133650"/>
                        <a:pt x="185644" y="137333"/>
                      </a:cubicBezTo>
                      <a:cubicBezTo>
                        <a:pt x="176782" y="138988"/>
                        <a:pt x="167666" y="138633"/>
                        <a:pt x="158954" y="136319"/>
                      </a:cubicBezTo>
                      <a:cubicBezTo>
                        <a:pt x="154581" y="135120"/>
                        <a:pt x="150380" y="133346"/>
                        <a:pt x="146454" y="131083"/>
                      </a:cubicBezTo>
                      <a:cubicBezTo>
                        <a:pt x="130913" y="122130"/>
                        <a:pt x="128549" y="108447"/>
                        <a:pt x="157772" y="91555"/>
                      </a:cubicBezTo>
                      <a:cubicBezTo>
                        <a:pt x="184639" y="74629"/>
                        <a:pt x="217837" y="71149"/>
                        <a:pt x="247638" y="82096"/>
                      </a:cubicBezTo>
                      <a:lnTo>
                        <a:pt x="309800" y="19426"/>
                      </a:lnTo>
                      <a:cubicBezTo>
                        <a:pt x="248107" y="0"/>
                        <a:pt x="181444" y="3716"/>
                        <a:pt x="122299" y="29899"/>
                      </a:cubicBezTo>
                      <a:lnTo>
                        <a:pt x="70440" y="0"/>
                      </a:lnTo>
                      <a:lnTo>
                        <a:pt x="0" y="40710"/>
                      </a:lnTo>
                      <a:lnTo>
                        <a:pt x="51859" y="70609"/>
                      </a:lnTo>
                      <a:cubicBezTo>
                        <a:pt x="26521" y="90035"/>
                        <a:pt x="13007" y="110305"/>
                        <a:pt x="13345" y="129900"/>
                      </a:cubicBezTo>
                      <a:lnTo>
                        <a:pt x="13345" y="129900"/>
                      </a:lnTo>
                      <a:cubicBezTo>
                        <a:pt x="13345" y="149833"/>
                        <a:pt x="28548" y="169090"/>
                        <a:pt x="59291" y="186826"/>
                      </a:cubicBezTo>
                      <a:cubicBezTo>
                        <a:pt x="126859" y="226016"/>
                        <a:pt x="194428" y="213009"/>
                        <a:pt x="256253" y="193245"/>
                      </a:cubicBezTo>
                      <a:cubicBezTo>
                        <a:pt x="313686" y="174495"/>
                        <a:pt x="355409" y="152535"/>
                        <a:pt x="388517" y="171454"/>
                      </a:cubicBezTo>
                      <a:cubicBezTo>
                        <a:pt x="409126" y="183448"/>
                        <a:pt x="402876" y="197806"/>
                        <a:pt x="379734" y="211151"/>
                      </a:cubicBezTo>
                      <a:cubicBezTo>
                        <a:pt x="349476" y="227908"/>
                        <a:pt x="313251" y="230019"/>
                        <a:pt x="281253" y="216894"/>
                      </a:cubicBezTo>
                      <a:lnTo>
                        <a:pt x="215036" y="282604"/>
                      </a:lnTo>
                      <a:cubicBezTo>
                        <a:pt x="226980" y="287030"/>
                        <a:pt x="239230" y="290594"/>
                        <a:pt x="251692" y="293247"/>
                      </a:cubicBezTo>
                      <a:cubicBezTo>
                        <a:pt x="272075" y="298720"/>
                        <a:pt x="293087" y="301506"/>
                        <a:pt x="314192" y="301523"/>
                      </a:cubicBezTo>
                      <a:cubicBezTo>
                        <a:pt x="349169" y="299479"/>
                        <a:pt x="383497" y="291186"/>
                        <a:pt x="415545" y="277030"/>
                      </a:cubicBezTo>
                      <a:lnTo>
                        <a:pt x="466221" y="307098"/>
                      </a:lnTo>
                      <a:lnTo>
                        <a:pt x="535985" y="2667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7" name="Forma Livre: Forma 4586">
                  <a:extLst>
                    <a:ext uri="{FF2B5EF4-FFF2-40B4-BE49-F238E27FC236}">
                      <a16:creationId xmlns:a16="http://schemas.microsoft.com/office/drawing/2014/main" id="{8C717855-F3CE-A1CE-132A-6F581E982173}"/>
                    </a:ext>
                  </a:extLst>
                </p:cNvPr>
                <p:cNvSpPr/>
                <p:nvPr/>
              </p:nvSpPr>
              <p:spPr>
                <a:xfrm>
                  <a:off x="9685989" y="6732211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8" name="Forma Livre: Forma 4587">
                  <a:extLst>
                    <a:ext uri="{FF2B5EF4-FFF2-40B4-BE49-F238E27FC236}">
                      <a16:creationId xmlns:a16="http://schemas.microsoft.com/office/drawing/2014/main" id="{2CE290E0-A3B7-A081-6808-DC49DC8D9100}"/>
                    </a:ext>
                  </a:extLst>
                </p:cNvPr>
                <p:cNvSpPr/>
                <p:nvPr/>
              </p:nvSpPr>
              <p:spPr>
                <a:xfrm>
                  <a:off x="9685989" y="6732211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89" name="Forma Livre: Forma 4588">
                  <a:extLst>
                    <a:ext uri="{FF2B5EF4-FFF2-40B4-BE49-F238E27FC236}">
                      <a16:creationId xmlns:a16="http://schemas.microsoft.com/office/drawing/2014/main" id="{5BD5A663-2374-E772-7EDD-E5EEA3CEB7BC}"/>
                    </a:ext>
                  </a:extLst>
                </p:cNvPr>
                <p:cNvSpPr/>
                <p:nvPr/>
              </p:nvSpPr>
              <p:spPr>
                <a:xfrm>
                  <a:off x="9270613" y="6458221"/>
                  <a:ext cx="122298" cy="40709"/>
                </a:xfrm>
                <a:custGeom>
                  <a:avLst/>
                  <a:gdLst>
                    <a:gd name="connsiteX0" fmla="*/ 0 w 122298"/>
                    <a:gd name="connsiteY0" fmla="*/ 40710 h 40709"/>
                    <a:gd name="connsiteX1" fmla="*/ 70440 w 122298"/>
                    <a:gd name="connsiteY1" fmla="*/ 0 h 40709"/>
                    <a:gd name="connsiteX2" fmla="*/ 122299 w 122298"/>
                    <a:gd name="connsiteY2" fmla="*/ 29899 h 40709"/>
                    <a:gd name="connsiteX3" fmla="*/ 70947 w 122298"/>
                    <a:gd name="connsiteY3" fmla="*/ 8446 h 40709"/>
                    <a:gd name="connsiteX4" fmla="*/ 0 w 122298"/>
                    <a:gd name="connsiteY4" fmla="*/ 40710 h 40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98" h="40709">
                      <a:moveTo>
                        <a:pt x="0" y="40710"/>
                      </a:moveTo>
                      <a:lnTo>
                        <a:pt x="70440" y="0"/>
                      </a:lnTo>
                      <a:lnTo>
                        <a:pt x="122299" y="29899"/>
                      </a:lnTo>
                      <a:lnTo>
                        <a:pt x="70947" y="8446"/>
                      </a:lnTo>
                      <a:lnTo>
                        <a:pt x="0" y="4071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0" name="Forma Livre: Forma 4589">
                  <a:extLst>
                    <a:ext uri="{FF2B5EF4-FFF2-40B4-BE49-F238E27FC236}">
                      <a16:creationId xmlns:a16="http://schemas.microsoft.com/office/drawing/2014/main" id="{B1EFAB00-F8E7-27FB-6AB4-AA1E456E3447}"/>
                    </a:ext>
                  </a:extLst>
                </p:cNvPr>
                <p:cNvSpPr/>
                <p:nvPr/>
              </p:nvSpPr>
              <p:spPr>
                <a:xfrm>
                  <a:off x="9428385" y="6477648"/>
                  <a:ext cx="152028" cy="72128"/>
                </a:xfrm>
                <a:custGeom>
                  <a:avLst/>
                  <a:gdLst>
                    <a:gd name="connsiteX0" fmla="*/ 0 w 152028"/>
                    <a:gd name="connsiteY0" fmla="*/ 72129 h 72128"/>
                    <a:gd name="connsiteX1" fmla="*/ 89866 w 152028"/>
                    <a:gd name="connsiteY1" fmla="*/ 62669 h 72128"/>
                    <a:gd name="connsiteX2" fmla="*/ 152029 w 152028"/>
                    <a:gd name="connsiteY2" fmla="*/ 0 h 72128"/>
                    <a:gd name="connsiteX3" fmla="*/ 89359 w 152028"/>
                    <a:gd name="connsiteY3" fmla="*/ 56250 h 72128"/>
                    <a:gd name="connsiteX4" fmla="*/ 0 w 152028"/>
                    <a:gd name="connsiteY4" fmla="*/ 72129 h 72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028" h="72128">
                      <a:moveTo>
                        <a:pt x="0" y="72129"/>
                      </a:moveTo>
                      <a:cubicBezTo>
                        <a:pt x="26867" y="55203"/>
                        <a:pt x="60065" y="51723"/>
                        <a:pt x="89866" y="62669"/>
                      </a:cubicBezTo>
                      <a:lnTo>
                        <a:pt x="152029" y="0"/>
                      </a:lnTo>
                      <a:lnTo>
                        <a:pt x="89359" y="56250"/>
                      </a:lnTo>
                      <a:cubicBezTo>
                        <a:pt x="58820" y="45879"/>
                        <a:pt x="25097" y="51875"/>
                        <a:pt x="0" y="72129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1" name="Forma Livre: Forma 4590">
                  <a:extLst>
                    <a:ext uri="{FF2B5EF4-FFF2-40B4-BE49-F238E27FC236}">
                      <a16:creationId xmlns:a16="http://schemas.microsoft.com/office/drawing/2014/main" id="{A0528F88-546F-DA13-8DE5-ADF01A651291}"/>
                    </a:ext>
                  </a:extLst>
                </p:cNvPr>
                <p:cNvSpPr/>
                <p:nvPr/>
              </p:nvSpPr>
              <p:spPr>
                <a:xfrm>
                  <a:off x="9485649" y="6675623"/>
                  <a:ext cx="99663" cy="81460"/>
                </a:xfrm>
                <a:custGeom>
                  <a:avLst/>
                  <a:gdLst>
                    <a:gd name="connsiteX0" fmla="*/ 0 w 99663"/>
                    <a:gd name="connsiteY0" fmla="*/ 65710 h 81460"/>
                    <a:gd name="connsiteX1" fmla="*/ 36656 w 99663"/>
                    <a:gd name="connsiteY1" fmla="*/ 76352 h 81460"/>
                    <a:gd name="connsiteX2" fmla="*/ 99663 w 99663"/>
                    <a:gd name="connsiteY2" fmla="*/ 81082 h 81460"/>
                    <a:gd name="connsiteX3" fmla="*/ 9797 w 99663"/>
                    <a:gd name="connsiteY3" fmla="*/ 63007 h 81460"/>
                    <a:gd name="connsiteX4" fmla="*/ 65879 w 99663"/>
                    <a:gd name="connsiteY4" fmla="*/ 0 h 81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663" h="81460">
                      <a:moveTo>
                        <a:pt x="0" y="65710"/>
                      </a:moveTo>
                      <a:cubicBezTo>
                        <a:pt x="11944" y="70135"/>
                        <a:pt x="24195" y="73700"/>
                        <a:pt x="36656" y="76352"/>
                      </a:cubicBezTo>
                      <a:cubicBezTo>
                        <a:pt x="57362" y="80677"/>
                        <a:pt x="78545" y="82264"/>
                        <a:pt x="99663" y="81082"/>
                      </a:cubicBezTo>
                      <a:cubicBezTo>
                        <a:pt x="68779" y="81335"/>
                        <a:pt x="38179" y="75186"/>
                        <a:pt x="9797" y="63007"/>
                      </a:cubicBezTo>
                      <a:lnTo>
                        <a:pt x="65879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2" name="Forma Livre: Forma 4591">
                  <a:extLst>
                    <a:ext uri="{FF2B5EF4-FFF2-40B4-BE49-F238E27FC236}">
                      <a16:creationId xmlns:a16="http://schemas.microsoft.com/office/drawing/2014/main" id="{ED8A774F-4CCF-ECFB-8E87-91E6C7AB4131}"/>
                    </a:ext>
                  </a:extLst>
                </p:cNvPr>
                <p:cNvSpPr/>
                <p:nvPr/>
              </p:nvSpPr>
              <p:spPr>
                <a:xfrm>
                  <a:off x="9685989" y="6721907"/>
                  <a:ext cx="121453" cy="40203"/>
                </a:xfrm>
                <a:custGeom>
                  <a:avLst/>
                  <a:gdLst>
                    <a:gd name="connsiteX0" fmla="*/ 0 w 121453"/>
                    <a:gd name="connsiteY0" fmla="*/ 10304 h 40203"/>
                    <a:gd name="connsiteX1" fmla="*/ 51690 w 121453"/>
                    <a:gd name="connsiteY1" fmla="*/ 33615 h 40203"/>
                    <a:gd name="connsiteX2" fmla="*/ 121454 w 121453"/>
                    <a:gd name="connsiteY2" fmla="*/ 0 h 40203"/>
                    <a:gd name="connsiteX3" fmla="*/ 51690 w 121453"/>
                    <a:gd name="connsiteY3" fmla="*/ 40203 h 40203"/>
                    <a:gd name="connsiteX4" fmla="*/ 0 w 121453"/>
                    <a:gd name="connsiteY4" fmla="*/ 10304 h 40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453" h="40203">
                      <a:moveTo>
                        <a:pt x="0" y="10304"/>
                      </a:moveTo>
                      <a:lnTo>
                        <a:pt x="51690" y="33615"/>
                      </a:lnTo>
                      <a:lnTo>
                        <a:pt x="121454" y="0"/>
                      </a:lnTo>
                      <a:lnTo>
                        <a:pt x="51690" y="40203"/>
                      </a:lnTo>
                      <a:lnTo>
                        <a:pt x="0" y="10304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3" name="Forma Livre: Forma 4592">
                  <a:extLst>
                    <a:ext uri="{FF2B5EF4-FFF2-40B4-BE49-F238E27FC236}">
                      <a16:creationId xmlns:a16="http://schemas.microsoft.com/office/drawing/2014/main" id="{C336BC00-0144-4A18-159E-F9C322BCFDBC}"/>
                    </a:ext>
                  </a:extLst>
                </p:cNvPr>
                <p:cNvSpPr/>
                <p:nvPr/>
              </p:nvSpPr>
              <p:spPr>
                <a:xfrm>
                  <a:off x="8875845" y="6262442"/>
                  <a:ext cx="663351" cy="370105"/>
                </a:xfrm>
                <a:custGeom>
                  <a:avLst/>
                  <a:gdLst>
                    <a:gd name="connsiteX0" fmla="*/ 193752 w 663351"/>
                    <a:gd name="connsiteY0" fmla="*/ 122637 h 370105"/>
                    <a:gd name="connsiteX1" fmla="*/ 663351 w 663351"/>
                    <a:gd name="connsiteY1" fmla="*/ 0 h 370105"/>
                    <a:gd name="connsiteX2" fmla="*/ 188515 w 663351"/>
                    <a:gd name="connsiteY2" fmla="*/ 113346 h 370105"/>
                    <a:gd name="connsiteX3" fmla="*/ 0 w 663351"/>
                    <a:gd name="connsiteY3" fmla="*/ 370105 h 370105"/>
                    <a:gd name="connsiteX4" fmla="*/ 193752 w 663351"/>
                    <a:gd name="connsiteY4" fmla="*/ 122637 h 370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3351" h="370105">
                      <a:moveTo>
                        <a:pt x="193752" y="122637"/>
                      </a:moveTo>
                      <a:cubicBezTo>
                        <a:pt x="377200" y="11149"/>
                        <a:pt x="663351" y="0"/>
                        <a:pt x="663351" y="0"/>
                      </a:cubicBezTo>
                      <a:cubicBezTo>
                        <a:pt x="483451" y="0"/>
                        <a:pt x="314868" y="40203"/>
                        <a:pt x="188515" y="113346"/>
                      </a:cubicBezTo>
                      <a:cubicBezTo>
                        <a:pt x="67568" y="183279"/>
                        <a:pt x="0" y="274665"/>
                        <a:pt x="0" y="370105"/>
                      </a:cubicBezTo>
                      <a:cubicBezTo>
                        <a:pt x="0" y="370105"/>
                        <a:pt x="7095" y="235982"/>
                        <a:pt x="193752" y="12263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4" name="Forma Livre: Forma 4593">
                  <a:extLst>
                    <a:ext uri="{FF2B5EF4-FFF2-40B4-BE49-F238E27FC236}">
                      <a16:creationId xmlns:a16="http://schemas.microsoft.com/office/drawing/2014/main" id="{FBD97B0F-EDCD-7A54-52BF-BF3AC3BBD6CC}"/>
                    </a:ext>
                  </a:extLst>
                </p:cNvPr>
                <p:cNvSpPr/>
                <p:nvPr/>
              </p:nvSpPr>
              <p:spPr>
                <a:xfrm>
                  <a:off x="9485649" y="6588121"/>
                  <a:ext cx="746498" cy="444424"/>
                </a:xfrm>
                <a:custGeom>
                  <a:avLst/>
                  <a:gdLst>
                    <a:gd name="connsiteX0" fmla="*/ 0 w 746498"/>
                    <a:gd name="connsiteY0" fmla="*/ 443248 h 444424"/>
                    <a:gd name="connsiteX1" fmla="*/ 543587 w 746498"/>
                    <a:gd name="connsiteY1" fmla="*/ 327200 h 444424"/>
                    <a:gd name="connsiteX2" fmla="*/ 742237 w 746498"/>
                    <a:gd name="connsiteY2" fmla="*/ 0 h 444424"/>
                    <a:gd name="connsiteX3" fmla="*/ 531762 w 746498"/>
                    <a:gd name="connsiteY3" fmla="*/ 320949 h 444424"/>
                    <a:gd name="connsiteX4" fmla="*/ 0 w 746498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498" h="444424">
                      <a:moveTo>
                        <a:pt x="0" y="443248"/>
                      </a:moveTo>
                      <a:cubicBezTo>
                        <a:pt x="194765" y="451863"/>
                        <a:pt x="394599" y="413180"/>
                        <a:pt x="543587" y="327200"/>
                      </a:cubicBezTo>
                      <a:cubicBezTo>
                        <a:pt x="698318" y="237841"/>
                        <a:pt x="764704" y="116556"/>
                        <a:pt x="742237" y="0"/>
                      </a:cubicBezTo>
                      <a:cubicBezTo>
                        <a:pt x="742237" y="0"/>
                        <a:pt x="771123" y="190036"/>
                        <a:pt x="531762" y="320949"/>
                      </a:cubicBezTo>
                      <a:cubicBezTo>
                        <a:pt x="292402" y="45186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5" name="Forma Livre: Forma 4594">
                  <a:extLst>
                    <a:ext uri="{FF2B5EF4-FFF2-40B4-BE49-F238E27FC236}">
                      <a16:creationId xmlns:a16="http://schemas.microsoft.com/office/drawing/2014/main" id="{A1706DBF-5B3E-A487-77C4-B87BF807EE48}"/>
                    </a:ext>
                  </a:extLst>
                </p:cNvPr>
                <p:cNvSpPr/>
                <p:nvPr/>
              </p:nvSpPr>
              <p:spPr>
                <a:xfrm>
                  <a:off x="8913177" y="6138497"/>
                  <a:ext cx="1385149" cy="800261"/>
                </a:xfrm>
                <a:custGeom>
                  <a:avLst/>
                  <a:gdLst>
                    <a:gd name="connsiteX0" fmla="*/ 1347818 w 1385149"/>
                    <a:gd name="connsiteY0" fmla="*/ 270231 h 800261"/>
                    <a:gd name="connsiteX1" fmla="*/ 1182276 w 1385149"/>
                    <a:gd name="connsiteY1" fmla="*/ 117189 h 800261"/>
                    <a:gd name="connsiteX2" fmla="*/ 202536 w 1385149"/>
                    <a:gd name="connsiteY2" fmla="*/ 117189 h 800261"/>
                    <a:gd name="connsiteX3" fmla="*/ 36994 w 1385149"/>
                    <a:gd name="connsiteY3" fmla="*/ 270231 h 800261"/>
                    <a:gd name="connsiteX4" fmla="*/ 0 w 1385149"/>
                    <a:gd name="connsiteY4" fmla="*/ 270231 h 800261"/>
                    <a:gd name="connsiteX5" fmla="*/ 0 w 1385149"/>
                    <a:gd name="connsiteY5" fmla="*/ 411786 h 800261"/>
                    <a:gd name="connsiteX6" fmla="*/ 0 w 1385149"/>
                    <a:gd name="connsiteY6" fmla="*/ 411786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786 h 800261"/>
                    <a:gd name="connsiteX10" fmla="*/ 1385149 w 1385149"/>
                    <a:gd name="connsiteY10" fmla="*/ 411786 h 800261"/>
                    <a:gd name="connsiteX11" fmla="*/ 1385149 w 1385149"/>
                    <a:gd name="connsiteY11" fmla="*/ 270231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7818" y="270231"/>
                      </a:moveTo>
                      <a:cubicBezTo>
                        <a:pt x="1306652" y="205872"/>
                        <a:pt x="1249658" y="153186"/>
                        <a:pt x="1182276" y="117189"/>
                      </a:cubicBezTo>
                      <a:cubicBezTo>
                        <a:pt x="912003" y="-39063"/>
                        <a:pt x="472809" y="-39063"/>
                        <a:pt x="202536" y="117189"/>
                      </a:cubicBezTo>
                      <a:cubicBezTo>
                        <a:pt x="135228" y="153287"/>
                        <a:pt x="78249" y="205957"/>
                        <a:pt x="36994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4899" y="510267"/>
                        <a:pt x="72298" y="607903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312514" y="607903"/>
                        <a:pt x="1380420" y="510267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6" name="Forma Livre: Forma 4595">
                  <a:extLst>
                    <a:ext uri="{FF2B5EF4-FFF2-40B4-BE49-F238E27FC236}">
                      <a16:creationId xmlns:a16="http://schemas.microsoft.com/office/drawing/2014/main" id="{31FE794B-E8D8-91E3-D949-482D2B8B3EFC}"/>
                    </a:ext>
                  </a:extLst>
                </p:cNvPr>
                <p:cNvSpPr/>
                <p:nvPr/>
              </p:nvSpPr>
              <p:spPr>
                <a:xfrm>
                  <a:off x="8913177" y="6138497"/>
                  <a:ext cx="1385149" cy="800261"/>
                </a:xfrm>
                <a:custGeom>
                  <a:avLst/>
                  <a:gdLst>
                    <a:gd name="connsiteX0" fmla="*/ 1347818 w 1385149"/>
                    <a:gd name="connsiteY0" fmla="*/ 270231 h 800261"/>
                    <a:gd name="connsiteX1" fmla="*/ 1182276 w 1385149"/>
                    <a:gd name="connsiteY1" fmla="*/ 117189 h 800261"/>
                    <a:gd name="connsiteX2" fmla="*/ 202536 w 1385149"/>
                    <a:gd name="connsiteY2" fmla="*/ 117189 h 800261"/>
                    <a:gd name="connsiteX3" fmla="*/ 36994 w 1385149"/>
                    <a:gd name="connsiteY3" fmla="*/ 270231 h 800261"/>
                    <a:gd name="connsiteX4" fmla="*/ 0 w 1385149"/>
                    <a:gd name="connsiteY4" fmla="*/ 270231 h 800261"/>
                    <a:gd name="connsiteX5" fmla="*/ 0 w 1385149"/>
                    <a:gd name="connsiteY5" fmla="*/ 411786 h 800261"/>
                    <a:gd name="connsiteX6" fmla="*/ 0 w 1385149"/>
                    <a:gd name="connsiteY6" fmla="*/ 411786 h 800261"/>
                    <a:gd name="connsiteX7" fmla="*/ 202705 w 1385149"/>
                    <a:gd name="connsiteY7" fmla="*/ 683073 h 800261"/>
                    <a:gd name="connsiteX8" fmla="*/ 1182445 w 1385149"/>
                    <a:gd name="connsiteY8" fmla="*/ 683073 h 800261"/>
                    <a:gd name="connsiteX9" fmla="*/ 1385149 w 1385149"/>
                    <a:gd name="connsiteY9" fmla="*/ 411786 h 800261"/>
                    <a:gd name="connsiteX10" fmla="*/ 1385149 w 1385149"/>
                    <a:gd name="connsiteY10" fmla="*/ 411786 h 800261"/>
                    <a:gd name="connsiteX11" fmla="*/ 1385149 w 1385149"/>
                    <a:gd name="connsiteY11" fmla="*/ 270231 h 800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5149" h="800261">
                      <a:moveTo>
                        <a:pt x="1347818" y="270231"/>
                      </a:moveTo>
                      <a:cubicBezTo>
                        <a:pt x="1306652" y="205872"/>
                        <a:pt x="1249658" y="153186"/>
                        <a:pt x="1182276" y="117189"/>
                      </a:cubicBezTo>
                      <a:cubicBezTo>
                        <a:pt x="912003" y="-39063"/>
                        <a:pt x="472809" y="-39063"/>
                        <a:pt x="202536" y="117189"/>
                      </a:cubicBezTo>
                      <a:cubicBezTo>
                        <a:pt x="135228" y="153287"/>
                        <a:pt x="78249" y="205957"/>
                        <a:pt x="36994" y="270231"/>
                      </a:cubicBezTo>
                      <a:lnTo>
                        <a:pt x="0" y="270231"/>
                      </a:lnTo>
                      <a:lnTo>
                        <a:pt x="0" y="411786"/>
                      </a:lnTo>
                      <a:lnTo>
                        <a:pt x="0" y="411786"/>
                      </a:lnTo>
                      <a:cubicBezTo>
                        <a:pt x="4899" y="510267"/>
                        <a:pt x="72298" y="607903"/>
                        <a:pt x="202705" y="683073"/>
                      </a:cubicBezTo>
                      <a:cubicBezTo>
                        <a:pt x="472978" y="839324"/>
                        <a:pt x="912171" y="839324"/>
                        <a:pt x="1182445" y="683073"/>
                      </a:cubicBezTo>
                      <a:cubicBezTo>
                        <a:pt x="1312514" y="607903"/>
                        <a:pt x="1380420" y="510267"/>
                        <a:pt x="1385149" y="411786"/>
                      </a:cubicBezTo>
                      <a:lnTo>
                        <a:pt x="1385149" y="411786"/>
                      </a:lnTo>
                      <a:lnTo>
                        <a:pt x="1385149" y="270231"/>
                      </a:lnTo>
                      <a:close/>
                    </a:path>
                  </a:pathLst>
                </a:custGeom>
                <a:solidFill>
                  <a:srgbClr val="DEA900">
                    <a:alpha val="99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7" name="Forma Livre: Forma 4596">
                  <a:extLst>
                    <a:ext uri="{FF2B5EF4-FFF2-40B4-BE49-F238E27FC236}">
                      <a16:creationId xmlns:a16="http://schemas.microsoft.com/office/drawing/2014/main" id="{D70E780F-305A-9465-BC9C-74D8D9C2D801}"/>
                    </a:ext>
                  </a:extLst>
                </p:cNvPr>
                <p:cNvSpPr/>
                <p:nvPr/>
              </p:nvSpPr>
              <p:spPr>
                <a:xfrm>
                  <a:off x="8913177" y="6138455"/>
                  <a:ext cx="692912" cy="800176"/>
                </a:xfrm>
                <a:custGeom>
                  <a:avLst/>
                  <a:gdLst>
                    <a:gd name="connsiteX0" fmla="*/ 692913 w 692912"/>
                    <a:gd name="connsiteY0" fmla="*/ 0 h 800176"/>
                    <a:gd name="connsiteX1" fmla="*/ 203043 w 692912"/>
                    <a:gd name="connsiteY1" fmla="*/ 117231 h 800176"/>
                    <a:gd name="connsiteX2" fmla="*/ 37500 w 692912"/>
                    <a:gd name="connsiteY2" fmla="*/ 270273 h 800176"/>
                    <a:gd name="connsiteX3" fmla="*/ 0 w 692912"/>
                    <a:gd name="connsiteY3" fmla="*/ 270273 h 800176"/>
                    <a:gd name="connsiteX4" fmla="*/ 0 w 692912"/>
                    <a:gd name="connsiteY4" fmla="*/ 411829 h 800176"/>
                    <a:gd name="connsiteX5" fmla="*/ 0 w 692912"/>
                    <a:gd name="connsiteY5" fmla="*/ 411829 h 800176"/>
                    <a:gd name="connsiteX6" fmla="*/ 202705 w 692912"/>
                    <a:gd name="connsiteY6" fmla="*/ 683115 h 800176"/>
                    <a:gd name="connsiteX7" fmla="*/ 692575 w 692912"/>
                    <a:gd name="connsiteY7" fmla="*/ 800177 h 800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2912" h="800176">
                      <a:moveTo>
                        <a:pt x="692913" y="0"/>
                      </a:moveTo>
                      <a:cubicBezTo>
                        <a:pt x="515546" y="0"/>
                        <a:pt x="338179" y="39021"/>
                        <a:pt x="203043" y="117231"/>
                      </a:cubicBezTo>
                      <a:cubicBezTo>
                        <a:pt x="135735" y="153329"/>
                        <a:pt x="78756" y="205999"/>
                        <a:pt x="37500" y="270273"/>
                      </a:cubicBezTo>
                      <a:lnTo>
                        <a:pt x="0" y="270273"/>
                      </a:lnTo>
                      <a:lnTo>
                        <a:pt x="0" y="411829"/>
                      </a:lnTo>
                      <a:lnTo>
                        <a:pt x="0" y="411829"/>
                      </a:lnTo>
                      <a:cubicBezTo>
                        <a:pt x="4899" y="510309"/>
                        <a:pt x="72298" y="607946"/>
                        <a:pt x="202705" y="683115"/>
                      </a:cubicBezTo>
                      <a:cubicBezTo>
                        <a:pt x="337841" y="761156"/>
                        <a:pt x="515377" y="800177"/>
                        <a:pt x="692575" y="800177"/>
                      </a:cubicBezTo>
                      <a:close/>
                    </a:path>
                  </a:pathLst>
                </a:custGeom>
                <a:solidFill>
                  <a:schemeClr val="tx1">
                    <a:alpha val="8000"/>
                  </a:scheme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8" name="Forma Livre: Forma 4597">
                  <a:extLst>
                    <a:ext uri="{FF2B5EF4-FFF2-40B4-BE49-F238E27FC236}">
                      <a16:creationId xmlns:a16="http://schemas.microsoft.com/office/drawing/2014/main" id="{E5ECF63F-1EBF-4F90-C305-9165F0FDE961}"/>
                    </a:ext>
                  </a:extLst>
                </p:cNvPr>
                <p:cNvSpPr/>
                <p:nvPr/>
              </p:nvSpPr>
              <p:spPr>
                <a:xfrm>
                  <a:off x="8913177" y="6203489"/>
                  <a:ext cx="314530" cy="670276"/>
                </a:xfrm>
                <a:custGeom>
                  <a:avLst/>
                  <a:gdLst>
                    <a:gd name="connsiteX0" fmla="*/ 314530 w 314530"/>
                    <a:gd name="connsiteY0" fmla="*/ 0 h 670276"/>
                    <a:gd name="connsiteX1" fmla="*/ 202874 w 314530"/>
                    <a:gd name="connsiteY1" fmla="*/ 52196 h 670276"/>
                    <a:gd name="connsiteX2" fmla="*/ 37331 w 314530"/>
                    <a:gd name="connsiteY2" fmla="*/ 205238 h 670276"/>
                    <a:gd name="connsiteX3" fmla="*/ 0 w 314530"/>
                    <a:gd name="connsiteY3" fmla="*/ 205238 h 670276"/>
                    <a:gd name="connsiteX4" fmla="*/ 0 w 314530"/>
                    <a:gd name="connsiteY4" fmla="*/ 346794 h 670276"/>
                    <a:gd name="connsiteX5" fmla="*/ 0 w 314530"/>
                    <a:gd name="connsiteY5" fmla="*/ 346794 h 670276"/>
                    <a:gd name="connsiteX6" fmla="*/ 202705 w 314530"/>
                    <a:gd name="connsiteY6" fmla="*/ 618081 h 670276"/>
                    <a:gd name="connsiteX7" fmla="*/ 314361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314530" y="0"/>
                      </a:moveTo>
                      <a:cubicBezTo>
                        <a:pt x="275961" y="14341"/>
                        <a:pt x="238619" y="31808"/>
                        <a:pt x="202874" y="52196"/>
                      </a:cubicBezTo>
                      <a:cubicBezTo>
                        <a:pt x="135566" y="88295"/>
                        <a:pt x="78587" y="140964"/>
                        <a:pt x="37331" y="205238"/>
                      </a:cubicBezTo>
                      <a:lnTo>
                        <a:pt x="0" y="205238"/>
                      </a:lnTo>
                      <a:lnTo>
                        <a:pt x="0" y="346794"/>
                      </a:lnTo>
                      <a:lnTo>
                        <a:pt x="0" y="346794"/>
                      </a:lnTo>
                      <a:cubicBezTo>
                        <a:pt x="4899" y="445275"/>
                        <a:pt x="72298" y="542911"/>
                        <a:pt x="202705" y="618081"/>
                      </a:cubicBezTo>
                      <a:cubicBezTo>
                        <a:pt x="238450" y="638469"/>
                        <a:pt x="275792" y="655936"/>
                        <a:pt x="314361" y="670277"/>
                      </a:cubicBezTo>
                      <a:close/>
                    </a:path>
                  </a:pathLst>
                </a:custGeom>
                <a:solidFill>
                  <a:schemeClr val="tx1">
                    <a:alpha val="26000"/>
                  </a:scheme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599" name="Forma Livre: Forma 4598">
                  <a:extLst>
                    <a:ext uri="{FF2B5EF4-FFF2-40B4-BE49-F238E27FC236}">
                      <a16:creationId xmlns:a16="http://schemas.microsoft.com/office/drawing/2014/main" id="{16FCCB77-EE0D-03E7-23FA-27E375F4000A}"/>
                    </a:ext>
                  </a:extLst>
                </p:cNvPr>
                <p:cNvSpPr/>
                <p:nvPr/>
              </p:nvSpPr>
              <p:spPr>
                <a:xfrm>
                  <a:off x="9984640" y="6203489"/>
                  <a:ext cx="314530" cy="670276"/>
                </a:xfrm>
                <a:custGeom>
                  <a:avLst/>
                  <a:gdLst>
                    <a:gd name="connsiteX0" fmla="*/ 0 w 314530"/>
                    <a:gd name="connsiteY0" fmla="*/ 0 h 670276"/>
                    <a:gd name="connsiteX1" fmla="*/ 111488 w 314530"/>
                    <a:gd name="connsiteY1" fmla="*/ 52196 h 670276"/>
                    <a:gd name="connsiteX2" fmla="*/ 277030 w 314530"/>
                    <a:gd name="connsiteY2" fmla="*/ 205238 h 670276"/>
                    <a:gd name="connsiteX3" fmla="*/ 314530 w 314530"/>
                    <a:gd name="connsiteY3" fmla="*/ 205238 h 670276"/>
                    <a:gd name="connsiteX4" fmla="*/ 314530 w 314530"/>
                    <a:gd name="connsiteY4" fmla="*/ 346794 h 670276"/>
                    <a:gd name="connsiteX5" fmla="*/ 314530 w 314530"/>
                    <a:gd name="connsiteY5" fmla="*/ 346794 h 670276"/>
                    <a:gd name="connsiteX6" fmla="*/ 111826 w 314530"/>
                    <a:gd name="connsiteY6" fmla="*/ 618081 h 670276"/>
                    <a:gd name="connsiteX7" fmla="*/ 338 w 314530"/>
                    <a:gd name="connsiteY7" fmla="*/ 670277 h 67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4530" h="670276">
                      <a:moveTo>
                        <a:pt x="0" y="0"/>
                      </a:moveTo>
                      <a:cubicBezTo>
                        <a:pt x="38500" y="14392"/>
                        <a:pt x="75778" y="31842"/>
                        <a:pt x="111488" y="52196"/>
                      </a:cubicBezTo>
                      <a:cubicBezTo>
                        <a:pt x="178870" y="88194"/>
                        <a:pt x="235864" y="140880"/>
                        <a:pt x="277030" y="205238"/>
                      </a:cubicBezTo>
                      <a:lnTo>
                        <a:pt x="314530" y="205238"/>
                      </a:lnTo>
                      <a:lnTo>
                        <a:pt x="314530" y="346794"/>
                      </a:lnTo>
                      <a:lnTo>
                        <a:pt x="314530" y="346794"/>
                      </a:lnTo>
                      <a:cubicBezTo>
                        <a:pt x="309463" y="445275"/>
                        <a:pt x="241557" y="542911"/>
                        <a:pt x="111826" y="618081"/>
                      </a:cubicBezTo>
                      <a:cubicBezTo>
                        <a:pt x="76116" y="638436"/>
                        <a:pt x="38838" y="655885"/>
                        <a:pt x="338" y="670277"/>
                      </a:cubicBezTo>
                      <a:close/>
                    </a:path>
                  </a:pathLst>
                </a:custGeom>
                <a:solidFill>
                  <a:srgbClr val="924D20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0" name="Forma Livre: Forma 4599">
                  <a:extLst>
                    <a:ext uri="{FF2B5EF4-FFF2-40B4-BE49-F238E27FC236}">
                      <a16:creationId xmlns:a16="http://schemas.microsoft.com/office/drawing/2014/main" id="{0B067815-6B7E-F6A5-0C16-1478D05B96BC}"/>
                    </a:ext>
                  </a:extLst>
                </p:cNvPr>
                <p:cNvSpPr/>
                <p:nvPr/>
              </p:nvSpPr>
              <p:spPr>
                <a:xfrm>
                  <a:off x="8913684" y="6008766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1" y="839155"/>
                        <a:pt x="1182445" y="682904"/>
                      </a:cubicBezTo>
                      <a:cubicBezTo>
                        <a:pt x="1452718" y="526652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1" name="Forma Livre: Forma 4600">
                  <a:extLst>
                    <a:ext uri="{FF2B5EF4-FFF2-40B4-BE49-F238E27FC236}">
                      <a16:creationId xmlns:a16="http://schemas.microsoft.com/office/drawing/2014/main" id="{FAAF5021-100F-4288-6A0E-B7D817042464}"/>
                    </a:ext>
                  </a:extLst>
                </p:cNvPr>
                <p:cNvSpPr/>
                <p:nvPr/>
              </p:nvSpPr>
              <p:spPr>
                <a:xfrm>
                  <a:off x="8913684" y="6008766"/>
                  <a:ext cx="1385275" cy="800092"/>
                </a:xfrm>
                <a:custGeom>
                  <a:avLst/>
                  <a:gdLst>
                    <a:gd name="connsiteX0" fmla="*/ 1182445 w 1385275"/>
                    <a:gd name="connsiteY0" fmla="*/ 117189 h 800092"/>
                    <a:gd name="connsiteX1" fmla="*/ 202705 w 1385275"/>
                    <a:gd name="connsiteY1" fmla="*/ 117189 h 800092"/>
                    <a:gd name="connsiteX2" fmla="*/ 202705 w 1385275"/>
                    <a:gd name="connsiteY2" fmla="*/ 682904 h 800092"/>
                    <a:gd name="connsiteX3" fmla="*/ 1182445 w 1385275"/>
                    <a:gd name="connsiteY3" fmla="*/ 682904 h 800092"/>
                    <a:gd name="connsiteX4" fmla="*/ 1182445 w 1385275"/>
                    <a:gd name="connsiteY4" fmla="*/ 117189 h 800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275" h="800092">
                      <a:moveTo>
                        <a:pt x="1182445" y="117189"/>
                      </a:moveTo>
                      <a:cubicBezTo>
                        <a:pt x="912171" y="-39063"/>
                        <a:pt x="472978" y="-39063"/>
                        <a:pt x="202705" y="117189"/>
                      </a:cubicBezTo>
                      <a:cubicBezTo>
                        <a:pt x="-67568" y="273440"/>
                        <a:pt x="-67568" y="526652"/>
                        <a:pt x="202705" y="682904"/>
                      </a:cubicBezTo>
                      <a:cubicBezTo>
                        <a:pt x="472978" y="839155"/>
                        <a:pt x="912171" y="839155"/>
                        <a:pt x="1182445" y="682904"/>
                      </a:cubicBezTo>
                      <a:cubicBezTo>
                        <a:pt x="1452718" y="526652"/>
                        <a:pt x="1453055" y="273440"/>
                        <a:pt x="1182445" y="117189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2" name="Forma Livre: Forma 4601">
                  <a:extLst>
                    <a:ext uri="{FF2B5EF4-FFF2-40B4-BE49-F238E27FC236}">
                      <a16:creationId xmlns:a16="http://schemas.microsoft.com/office/drawing/2014/main" id="{11EDDA4A-3213-B540-7AB1-6FAE73278019}"/>
                    </a:ext>
                  </a:extLst>
                </p:cNvPr>
                <p:cNvSpPr/>
                <p:nvPr/>
              </p:nvSpPr>
              <p:spPr>
                <a:xfrm>
                  <a:off x="9146118" y="6161935"/>
                  <a:ext cx="919435" cy="493754"/>
                </a:xfrm>
                <a:custGeom>
                  <a:avLst/>
                  <a:gdLst>
                    <a:gd name="connsiteX0" fmla="*/ 779062 w 919435"/>
                    <a:gd name="connsiteY0" fmla="*/ 67568 h 493754"/>
                    <a:gd name="connsiteX1" fmla="*/ 459971 w 919435"/>
                    <a:gd name="connsiteY1" fmla="*/ 0 h 493754"/>
                    <a:gd name="connsiteX2" fmla="*/ 140880 w 919435"/>
                    <a:gd name="connsiteY2" fmla="*/ 67568 h 493754"/>
                    <a:gd name="connsiteX3" fmla="*/ 0 w 919435"/>
                    <a:gd name="connsiteY3" fmla="*/ 246962 h 493754"/>
                    <a:gd name="connsiteX4" fmla="*/ 140711 w 919435"/>
                    <a:gd name="connsiteY4" fmla="*/ 426186 h 493754"/>
                    <a:gd name="connsiteX5" fmla="*/ 459802 w 919435"/>
                    <a:gd name="connsiteY5" fmla="*/ 493755 h 493754"/>
                    <a:gd name="connsiteX6" fmla="*/ 778893 w 919435"/>
                    <a:gd name="connsiteY6" fmla="*/ 426186 h 493754"/>
                    <a:gd name="connsiteX7" fmla="*/ 919435 w 919435"/>
                    <a:gd name="connsiteY7" fmla="*/ 246962 h 493754"/>
                    <a:gd name="connsiteX8" fmla="*/ 779062 w 919435"/>
                    <a:gd name="connsiteY8" fmla="*/ 67568 h 49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4">
                      <a:moveTo>
                        <a:pt x="779062" y="67568"/>
                      </a:moveTo>
                      <a:cubicBezTo>
                        <a:pt x="693419" y="23649"/>
                        <a:pt x="580073" y="0"/>
                        <a:pt x="459971" y="0"/>
                      </a:cubicBezTo>
                      <a:cubicBezTo>
                        <a:pt x="339868" y="0"/>
                        <a:pt x="226523" y="24156"/>
                        <a:pt x="140880" y="67568"/>
                      </a:cubicBezTo>
                      <a:cubicBezTo>
                        <a:pt x="50676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733"/>
                        <a:pt x="140711" y="426186"/>
                      </a:cubicBezTo>
                      <a:cubicBezTo>
                        <a:pt x="226354" y="470275"/>
                        <a:pt x="339699" y="493755"/>
                        <a:pt x="459802" y="493755"/>
                      </a:cubicBezTo>
                      <a:cubicBezTo>
                        <a:pt x="579905" y="493755"/>
                        <a:pt x="693250" y="469599"/>
                        <a:pt x="778893" y="426186"/>
                      </a:cubicBezTo>
                      <a:cubicBezTo>
                        <a:pt x="869604" y="379733"/>
                        <a:pt x="919435" y="316050"/>
                        <a:pt x="919435" y="246962"/>
                      </a:cubicBezTo>
                      <a:cubicBezTo>
                        <a:pt x="919435" y="177873"/>
                        <a:pt x="869772" y="114021"/>
                        <a:pt x="779062" y="67568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3" name="Forma Livre: Forma 4602">
                  <a:extLst>
                    <a:ext uri="{FF2B5EF4-FFF2-40B4-BE49-F238E27FC236}">
                      <a16:creationId xmlns:a16="http://schemas.microsoft.com/office/drawing/2014/main" id="{66C12BBE-27DA-89D6-9B2D-2E4279C9A324}"/>
                    </a:ext>
                  </a:extLst>
                </p:cNvPr>
                <p:cNvSpPr/>
                <p:nvPr/>
              </p:nvSpPr>
              <p:spPr>
                <a:xfrm>
                  <a:off x="9146118" y="6161935"/>
                  <a:ext cx="919435" cy="493754"/>
                </a:xfrm>
                <a:custGeom>
                  <a:avLst/>
                  <a:gdLst>
                    <a:gd name="connsiteX0" fmla="*/ 779062 w 919435"/>
                    <a:gd name="connsiteY0" fmla="*/ 67568 h 493754"/>
                    <a:gd name="connsiteX1" fmla="*/ 459971 w 919435"/>
                    <a:gd name="connsiteY1" fmla="*/ 0 h 493754"/>
                    <a:gd name="connsiteX2" fmla="*/ 140880 w 919435"/>
                    <a:gd name="connsiteY2" fmla="*/ 67568 h 493754"/>
                    <a:gd name="connsiteX3" fmla="*/ 0 w 919435"/>
                    <a:gd name="connsiteY3" fmla="*/ 246962 h 493754"/>
                    <a:gd name="connsiteX4" fmla="*/ 140711 w 919435"/>
                    <a:gd name="connsiteY4" fmla="*/ 426186 h 493754"/>
                    <a:gd name="connsiteX5" fmla="*/ 459802 w 919435"/>
                    <a:gd name="connsiteY5" fmla="*/ 493755 h 493754"/>
                    <a:gd name="connsiteX6" fmla="*/ 778893 w 919435"/>
                    <a:gd name="connsiteY6" fmla="*/ 426186 h 493754"/>
                    <a:gd name="connsiteX7" fmla="*/ 919435 w 919435"/>
                    <a:gd name="connsiteY7" fmla="*/ 246962 h 493754"/>
                    <a:gd name="connsiteX8" fmla="*/ 779062 w 919435"/>
                    <a:gd name="connsiteY8" fmla="*/ 67568 h 49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19435" h="493754">
                      <a:moveTo>
                        <a:pt x="779062" y="67568"/>
                      </a:moveTo>
                      <a:cubicBezTo>
                        <a:pt x="693419" y="23649"/>
                        <a:pt x="580073" y="0"/>
                        <a:pt x="459971" y="0"/>
                      </a:cubicBezTo>
                      <a:cubicBezTo>
                        <a:pt x="339868" y="0"/>
                        <a:pt x="226523" y="24156"/>
                        <a:pt x="140880" y="67568"/>
                      </a:cubicBezTo>
                      <a:cubicBezTo>
                        <a:pt x="50676" y="114021"/>
                        <a:pt x="0" y="177873"/>
                        <a:pt x="0" y="246962"/>
                      </a:cubicBezTo>
                      <a:cubicBezTo>
                        <a:pt x="0" y="316050"/>
                        <a:pt x="50676" y="379733"/>
                        <a:pt x="140711" y="426186"/>
                      </a:cubicBezTo>
                      <a:cubicBezTo>
                        <a:pt x="226354" y="470275"/>
                        <a:pt x="339699" y="493755"/>
                        <a:pt x="459802" y="493755"/>
                      </a:cubicBezTo>
                      <a:cubicBezTo>
                        <a:pt x="579905" y="493755"/>
                        <a:pt x="693250" y="469599"/>
                        <a:pt x="778893" y="426186"/>
                      </a:cubicBezTo>
                      <a:cubicBezTo>
                        <a:pt x="869604" y="379733"/>
                        <a:pt x="919435" y="316050"/>
                        <a:pt x="919435" y="246962"/>
                      </a:cubicBezTo>
                      <a:cubicBezTo>
                        <a:pt x="919435" y="177873"/>
                        <a:pt x="869772" y="114021"/>
                        <a:pt x="779062" y="67568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4" name="Forma Livre: Forma 4603">
                  <a:extLst>
                    <a:ext uri="{FF2B5EF4-FFF2-40B4-BE49-F238E27FC236}">
                      <a16:creationId xmlns:a16="http://schemas.microsoft.com/office/drawing/2014/main" id="{D832662F-F869-E35C-35DD-5195252842A0}"/>
                    </a:ext>
                  </a:extLst>
                </p:cNvPr>
                <p:cNvSpPr/>
                <p:nvPr/>
              </p:nvSpPr>
              <p:spPr>
                <a:xfrm>
                  <a:off x="8943414" y="6038792"/>
                  <a:ext cx="1325520" cy="740041"/>
                </a:xfrm>
                <a:custGeom>
                  <a:avLst/>
                  <a:gdLst>
                    <a:gd name="connsiteX0" fmla="*/ 1137681 w 1325520"/>
                    <a:gd name="connsiteY0" fmla="*/ 113346 h 740041"/>
                    <a:gd name="connsiteX1" fmla="*/ 662676 w 1325520"/>
                    <a:gd name="connsiteY1" fmla="*/ 0 h 740041"/>
                    <a:gd name="connsiteX2" fmla="*/ 187840 w 1325520"/>
                    <a:gd name="connsiteY2" fmla="*/ 113346 h 740041"/>
                    <a:gd name="connsiteX3" fmla="*/ 0 w 1325520"/>
                    <a:gd name="connsiteY3" fmla="*/ 370105 h 740041"/>
                    <a:gd name="connsiteX4" fmla="*/ 187840 w 1325520"/>
                    <a:gd name="connsiteY4" fmla="*/ 626864 h 740041"/>
                    <a:gd name="connsiteX5" fmla="*/ 662676 w 1325520"/>
                    <a:gd name="connsiteY5" fmla="*/ 740041 h 740041"/>
                    <a:gd name="connsiteX6" fmla="*/ 1137681 w 1325520"/>
                    <a:gd name="connsiteY6" fmla="*/ 626864 h 740041"/>
                    <a:gd name="connsiteX7" fmla="*/ 1325520 w 1325520"/>
                    <a:gd name="connsiteY7" fmla="*/ 370105 h 740041"/>
                    <a:gd name="connsiteX8" fmla="*/ 1137681 w 1325520"/>
                    <a:gd name="connsiteY8" fmla="*/ 113346 h 740041"/>
                    <a:gd name="connsiteX9" fmla="*/ 981767 w 1325520"/>
                    <a:gd name="connsiteY9" fmla="*/ 548992 h 740041"/>
                    <a:gd name="connsiteX10" fmla="*/ 662676 w 1325520"/>
                    <a:gd name="connsiteY10" fmla="*/ 616560 h 740041"/>
                    <a:gd name="connsiteX11" fmla="*/ 343585 w 1325520"/>
                    <a:gd name="connsiteY11" fmla="*/ 548992 h 740041"/>
                    <a:gd name="connsiteX12" fmla="*/ 202705 w 1325520"/>
                    <a:gd name="connsiteY12" fmla="*/ 370105 h 740041"/>
                    <a:gd name="connsiteX13" fmla="*/ 343416 w 1325520"/>
                    <a:gd name="connsiteY13" fmla="*/ 190712 h 740041"/>
                    <a:gd name="connsiteX14" fmla="*/ 662507 w 1325520"/>
                    <a:gd name="connsiteY14" fmla="*/ 123143 h 740041"/>
                    <a:gd name="connsiteX15" fmla="*/ 981598 w 1325520"/>
                    <a:gd name="connsiteY15" fmla="*/ 190712 h 740041"/>
                    <a:gd name="connsiteX16" fmla="*/ 1122140 w 1325520"/>
                    <a:gd name="connsiteY16" fmla="*/ 370105 h 740041"/>
                    <a:gd name="connsiteX17" fmla="*/ 981767 w 1325520"/>
                    <a:gd name="connsiteY17" fmla="*/ 548992 h 740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40041">
                      <a:moveTo>
                        <a:pt x="1137681" y="113346"/>
                      </a:moveTo>
                      <a:cubicBezTo>
                        <a:pt x="1011328" y="40372"/>
                        <a:pt x="8425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465883"/>
                        <a:pt x="66555" y="556931"/>
                        <a:pt x="187840" y="626864"/>
                      </a:cubicBezTo>
                      <a:cubicBezTo>
                        <a:pt x="314192" y="699670"/>
                        <a:pt x="482775" y="740041"/>
                        <a:pt x="662676" y="740041"/>
                      </a:cubicBezTo>
                      <a:cubicBezTo>
                        <a:pt x="842576" y="740041"/>
                        <a:pt x="1011328" y="699670"/>
                        <a:pt x="1137681" y="626864"/>
                      </a:cubicBezTo>
                      <a:cubicBezTo>
                        <a:pt x="1258797" y="556931"/>
                        <a:pt x="1325520" y="465714"/>
                        <a:pt x="1325520" y="370105"/>
                      </a:cubicBezTo>
                      <a:cubicBezTo>
                        <a:pt x="1325520" y="274496"/>
                        <a:pt x="1258797" y="183279"/>
                        <a:pt x="1137681" y="113346"/>
                      </a:cubicBezTo>
                      <a:close/>
                      <a:moveTo>
                        <a:pt x="981767" y="548992"/>
                      </a:moveTo>
                      <a:cubicBezTo>
                        <a:pt x="896124" y="593080"/>
                        <a:pt x="782778" y="616560"/>
                        <a:pt x="662676" y="616560"/>
                      </a:cubicBezTo>
                      <a:cubicBezTo>
                        <a:pt x="542573" y="616560"/>
                        <a:pt x="429227" y="592405"/>
                        <a:pt x="343585" y="548992"/>
                      </a:cubicBezTo>
                      <a:cubicBezTo>
                        <a:pt x="253381" y="502877"/>
                        <a:pt x="202705" y="439194"/>
                        <a:pt x="202705" y="370105"/>
                      </a:cubicBezTo>
                      <a:cubicBezTo>
                        <a:pt x="202705" y="301017"/>
                        <a:pt x="253381" y="237165"/>
                        <a:pt x="343416" y="190712"/>
                      </a:cubicBezTo>
                      <a:cubicBezTo>
                        <a:pt x="429058" y="146792"/>
                        <a:pt x="542404" y="123143"/>
                        <a:pt x="662507" y="123143"/>
                      </a:cubicBezTo>
                      <a:cubicBezTo>
                        <a:pt x="782609" y="123143"/>
                        <a:pt x="895955" y="147299"/>
                        <a:pt x="981598" y="190712"/>
                      </a:cubicBezTo>
                      <a:cubicBezTo>
                        <a:pt x="1072308" y="237165"/>
                        <a:pt x="1122140" y="301017"/>
                        <a:pt x="1122140" y="370105"/>
                      </a:cubicBezTo>
                      <a:cubicBezTo>
                        <a:pt x="1122140" y="439194"/>
                        <a:pt x="1072477" y="502877"/>
                        <a:pt x="981767" y="548992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5" name="Forma Livre: Forma 4604">
                  <a:extLst>
                    <a:ext uri="{FF2B5EF4-FFF2-40B4-BE49-F238E27FC236}">
                      <a16:creationId xmlns:a16="http://schemas.microsoft.com/office/drawing/2014/main" id="{959F8790-6EED-0285-3099-E90E04B32080}"/>
                    </a:ext>
                  </a:extLst>
                </p:cNvPr>
                <p:cNvSpPr/>
                <p:nvPr/>
              </p:nvSpPr>
              <p:spPr>
                <a:xfrm>
                  <a:off x="8943414" y="6038792"/>
                  <a:ext cx="1325520" cy="740041"/>
                </a:xfrm>
                <a:custGeom>
                  <a:avLst/>
                  <a:gdLst>
                    <a:gd name="connsiteX0" fmla="*/ 1137681 w 1325520"/>
                    <a:gd name="connsiteY0" fmla="*/ 113346 h 740041"/>
                    <a:gd name="connsiteX1" fmla="*/ 662676 w 1325520"/>
                    <a:gd name="connsiteY1" fmla="*/ 0 h 740041"/>
                    <a:gd name="connsiteX2" fmla="*/ 187840 w 1325520"/>
                    <a:gd name="connsiteY2" fmla="*/ 113346 h 740041"/>
                    <a:gd name="connsiteX3" fmla="*/ 0 w 1325520"/>
                    <a:gd name="connsiteY3" fmla="*/ 370105 h 740041"/>
                    <a:gd name="connsiteX4" fmla="*/ 187840 w 1325520"/>
                    <a:gd name="connsiteY4" fmla="*/ 626864 h 740041"/>
                    <a:gd name="connsiteX5" fmla="*/ 662676 w 1325520"/>
                    <a:gd name="connsiteY5" fmla="*/ 740041 h 740041"/>
                    <a:gd name="connsiteX6" fmla="*/ 1137681 w 1325520"/>
                    <a:gd name="connsiteY6" fmla="*/ 626864 h 740041"/>
                    <a:gd name="connsiteX7" fmla="*/ 1325520 w 1325520"/>
                    <a:gd name="connsiteY7" fmla="*/ 370105 h 740041"/>
                    <a:gd name="connsiteX8" fmla="*/ 1137681 w 1325520"/>
                    <a:gd name="connsiteY8" fmla="*/ 113346 h 740041"/>
                    <a:gd name="connsiteX9" fmla="*/ 981767 w 1325520"/>
                    <a:gd name="connsiteY9" fmla="*/ 548992 h 740041"/>
                    <a:gd name="connsiteX10" fmla="*/ 662676 w 1325520"/>
                    <a:gd name="connsiteY10" fmla="*/ 616560 h 740041"/>
                    <a:gd name="connsiteX11" fmla="*/ 343585 w 1325520"/>
                    <a:gd name="connsiteY11" fmla="*/ 548992 h 740041"/>
                    <a:gd name="connsiteX12" fmla="*/ 202705 w 1325520"/>
                    <a:gd name="connsiteY12" fmla="*/ 370105 h 740041"/>
                    <a:gd name="connsiteX13" fmla="*/ 343416 w 1325520"/>
                    <a:gd name="connsiteY13" fmla="*/ 190712 h 740041"/>
                    <a:gd name="connsiteX14" fmla="*/ 662507 w 1325520"/>
                    <a:gd name="connsiteY14" fmla="*/ 123143 h 740041"/>
                    <a:gd name="connsiteX15" fmla="*/ 981598 w 1325520"/>
                    <a:gd name="connsiteY15" fmla="*/ 190712 h 740041"/>
                    <a:gd name="connsiteX16" fmla="*/ 1122140 w 1325520"/>
                    <a:gd name="connsiteY16" fmla="*/ 370105 h 740041"/>
                    <a:gd name="connsiteX17" fmla="*/ 981767 w 1325520"/>
                    <a:gd name="connsiteY17" fmla="*/ 548992 h 740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25520" h="740041">
                      <a:moveTo>
                        <a:pt x="1137681" y="113346"/>
                      </a:moveTo>
                      <a:cubicBezTo>
                        <a:pt x="1011328" y="40372"/>
                        <a:pt x="8425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465883"/>
                        <a:pt x="66555" y="556931"/>
                        <a:pt x="187840" y="626864"/>
                      </a:cubicBezTo>
                      <a:cubicBezTo>
                        <a:pt x="314192" y="699670"/>
                        <a:pt x="482775" y="740041"/>
                        <a:pt x="662676" y="740041"/>
                      </a:cubicBezTo>
                      <a:cubicBezTo>
                        <a:pt x="842576" y="740041"/>
                        <a:pt x="1011328" y="699670"/>
                        <a:pt x="1137681" y="626864"/>
                      </a:cubicBezTo>
                      <a:cubicBezTo>
                        <a:pt x="1258797" y="556931"/>
                        <a:pt x="1325520" y="465714"/>
                        <a:pt x="1325520" y="370105"/>
                      </a:cubicBezTo>
                      <a:cubicBezTo>
                        <a:pt x="1325520" y="274496"/>
                        <a:pt x="1258797" y="183279"/>
                        <a:pt x="1137681" y="113346"/>
                      </a:cubicBezTo>
                      <a:close/>
                      <a:moveTo>
                        <a:pt x="981767" y="548992"/>
                      </a:moveTo>
                      <a:cubicBezTo>
                        <a:pt x="896124" y="593080"/>
                        <a:pt x="782778" y="616560"/>
                        <a:pt x="662676" y="616560"/>
                      </a:cubicBezTo>
                      <a:cubicBezTo>
                        <a:pt x="542573" y="616560"/>
                        <a:pt x="429227" y="592405"/>
                        <a:pt x="343585" y="548992"/>
                      </a:cubicBezTo>
                      <a:cubicBezTo>
                        <a:pt x="253381" y="502877"/>
                        <a:pt x="202705" y="439194"/>
                        <a:pt x="202705" y="370105"/>
                      </a:cubicBezTo>
                      <a:cubicBezTo>
                        <a:pt x="202705" y="301017"/>
                        <a:pt x="253381" y="237165"/>
                        <a:pt x="343416" y="190712"/>
                      </a:cubicBezTo>
                      <a:cubicBezTo>
                        <a:pt x="429058" y="146792"/>
                        <a:pt x="542404" y="123143"/>
                        <a:pt x="662507" y="123143"/>
                      </a:cubicBezTo>
                      <a:cubicBezTo>
                        <a:pt x="782609" y="123143"/>
                        <a:pt x="895955" y="147299"/>
                        <a:pt x="981598" y="190712"/>
                      </a:cubicBezTo>
                      <a:cubicBezTo>
                        <a:pt x="1072308" y="237165"/>
                        <a:pt x="1122140" y="301017"/>
                        <a:pt x="1122140" y="370105"/>
                      </a:cubicBezTo>
                      <a:cubicBezTo>
                        <a:pt x="1122140" y="439194"/>
                        <a:pt x="1072477" y="502877"/>
                        <a:pt x="981767" y="548992"/>
                      </a:cubicBezTo>
                      <a:close/>
                    </a:path>
                  </a:pathLst>
                </a:custGeom>
                <a:solidFill>
                  <a:srgbClr val="FFFF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6" name="Forma Livre: Forma 4605">
                  <a:extLst>
                    <a:ext uri="{FF2B5EF4-FFF2-40B4-BE49-F238E27FC236}">
                      <a16:creationId xmlns:a16="http://schemas.microsoft.com/office/drawing/2014/main" id="{8C787DE8-22A5-CC68-8902-CF7967532831}"/>
                    </a:ext>
                  </a:extLst>
                </p:cNvPr>
                <p:cNvSpPr/>
                <p:nvPr/>
              </p:nvSpPr>
              <p:spPr>
                <a:xfrm>
                  <a:off x="9170570" y="6185034"/>
                  <a:ext cx="871377" cy="447134"/>
                </a:xfrm>
                <a:custGeom>
                  <a:avLst/>
                  <a:gdLst>
                    <a:gd name="connsiteX0" fmla="*/ 743800 w 871377"/>
                    <a:gd name="connsiteY0" fmla="*/ 381972 h 447134"/>
                    <a:gd name="connsiteX1" fmla="*/ 743800 w 871377"/>
                    <a:gd name="connsiteY1" fmla="*/ 65584 h 447134"/>
                    <a:gd name="connsiteX2" fmla="*/ 127577 w 871377"/>
                    <a:gd name="connsiteY2" fmla="*/ 64908 h 447134"/>
                    <a:gd name="connsiteX3" fmla="*/ 127577 w 871377"/>
                    <a:gd name="connsiteY3" fmla="*/ 381297 h 447134"/>
                    <a:gd name="connsiteX4" fmla="*/ 743800 w 871377"/>
                    <a:gd name="connsiteY4" fmla="*/ 381972 h 447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377" h="447134">
                      <a:moveTo>
                        <a:pt x="743800" y="381972"/>
                      </a:moveTo>
                      <a:cubicBezTo>
                        <a:pt x="913903" y="294640"/>
                        <a:pt x="913903" y="152916"/>
                        <a:pt x="743800" y="65584"/>
                      </a:cubicBezTo>
                      <a:cubicBezTo>
                        <a:pt x="573697" y="-21748"/>
                        <a:pt x="297512" y="-21748"/>
                        <a:pt x="127577" y="64908"/>
                      </a:cubicBezTo>
                      <a:cubicBezTo>
                        <a:pt x="-42357" y="151564"/>
                        <a:pt x="-42695" y="293964"/>
                        <a:pt x="127577" y="381297"/>
                      </a:cubicBezTo>
                      <a:cubicBezTo>
                        <a:pt x="297849" y="468628"/>
                        <a:pt x="573528" y="469304"/>
                        <a:pt x="743800" y="381972"/>
                      </a:cubicBezTo>
                      <a:close/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7" name="Forma Livre: Forma 4606">
                  <a:extLst>
                    <a:ext uri="{FF2B5EF4-FFF2-40B4-BE49-F238E27FC236}">
                      <a16:creationId xmlns:a16="http://schemas.microsoft.com/office/drawing/2014/main" id="{259DE168-A362-3699-CD57-EE1099B5FFAC}"/>
                    </a:ext>
                  </a:extLst>
                </p:cNvPr>
                <p:cNvSpPr/>
                <p:nvPr/>
              </p:nvSpPr>
              <p:spPr>
                <a:xfrm>
                  <a:off x="9170570" y="6185034"/>
                  <a:ext cx="871377" cy="447134"/>
                </a:xfrm>
                <a:custGeom>
                  <a:avLst/>
                  <a:gdLst>
                    <a:gd name="connsiteX0" fmla="*/ 743800 w 871377"/>
                    <a:gd name="connsiteY0" fmla="*/ 381972 h 447134"/>
                    <a:gd name="connsiteX1" fmla="*/ 743800 w 871377"/>
                    <a:gd name="connsiteY1" fmla="*/ 65584 h 447134"/>
                    <a:gd name="connsiteX2" fmla="*/ 127577 w 871377"/>
                    <a:gd name="connsiteY2" fmla="*/ 64908 h 447134"/>
                    <a:gd name="connsiteX3" fmla="*/ 127577 w 871377"/>
                    <a:gd name="connsiteY3" fmla="*/ 381297 h 447134"/>
                    <a:gd name="connsiteX4" fmla="*/ 743800 w 871377"/>
                    <a:gd name="connsiteY4" fmla="*/ 381972 h 447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377" h="447134">
                      <a:moveTo>
                        <a:pt x="743800" y="381972"/>
                      </a:moveTo>
                      <a:cubicBezTo>
                        <a:pt x="913903" y="294640"/>
                        <a:pt x="913903" y="152916"/>
                        <a:pt x="743800" y="65584"/>
                      </a:cubicBezTo>
                      <a:cubicBezTo>
                        <a:pt x="573697" y="-21748"/>
                        <a:pt x="297512" y="-21748"/>
                        <a:pt x="127577" y="64908"/>
                      </a:cubicBezTo>
                      <a:cubicBezTo>
                        <a:pt x="-42357" y="151564"/>
                        <a:pt x="-42695" y="293964"/>
                        <a:pt x="127577" y="381297"/>
                      </a:cubicBezTo>
                      <a:cubicBezTo>
                        <a:pt x="297849" y="468628"/>
                        <a:pt x="573528" y="469304"/>
                        <a:pt x="743800" y="381972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8" name="Forma Livre: Forma 4607">
                  <a:extLst>
                    <a:ext uri="{FF2B5EF4-FFF2-40B4-BE49-F238E27FC236}">
                      <a16:creationId xmlns:a16="http://schemas.microsoft.com/office/drawing/2014/main" id="{339D95D0-EB06-35FE-E0F4-E7419AE6A9B0}"/>
                    </a:ext>
                  </a:extLst>
                </p:cNvPr>
                <p:cNvSpPr/>
                <p:nvPr/>
              </p:nvSpPr>
              <p:spPr>
                <a:xfrm>
                  <a:off x="9170570" y="6185034"/>
                  <a:ext cx="871377" cy="447134"/>
                </a:xfrm>
                <a:custGeom>
                  <a:avLst/>
                  <a:gdLst>
                    <a:gd name="connsiteX0" fmla="*/ 743800 w 871377"/>
                    <a:gd name="connsiteY0" fmla="*/ 381972 h 447134"/>
                    <a:gd name="connsiteX1" fmla="*/ 743800 w 871377"/>
                    <a:gd name="connsiteY1" fmla="*/ 65584 h 447134"/>
                    <a:gd name="connsiteX2" fmla="*/ 127577 w 871377"/>
                    <a:gd name="connsiteY2" fmla="*/ 64908 h 447134"/>
                    <a:gd name="connsiteX3" fmla="*/ 127577 w 871377"/>
                    <a:gd name="connsiteY3" fmla="*/ 381297 h 447134"/>
                    <a:gd name="connsiteX4" fmla="*/ 743800 w 871377"/>
                    <a:gd name="connsiteY4" fmla="*/ 381972 h 447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1377" h="447134">
                      <a:moveTo>
                        <a:pt x="743800" y="381972"/>
                      </a:moveTo>
                      <a:cubicBezTo>
                        <a:pt x="913903" y="294640"/>
                        <a:pt x="913903" y="152916"/>
                        <a:pt x="743800" y="65584"/>
                      </a:cubicBezTo>
                      <a:cubicBezTo>
                        <a:pt x="573697" y="-21748"/>
                        <a:pt x="297512" y="-21748"/>
                        <a:pt x="127577" y="64908"/>
                      </a:cubicBezTo>
                      <a:cubicBezTo>
                        <a:pt x="-42357" y="151564"/>
                        <a:pt x="-42695" y="293964"/>
                        <a:pt x="127577" y="381297"/>
                      </a:cubicBezTo>
                      <a:cubicBezTo>
                        <a:pt x="297849" y="468628"/>
                        <a:pt x="573528" y="469304"/>
                        <a:pt x="743800" y="381972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09" name="Forma Livre: Forma 4608">
                  <a:extLst>
                    <a:ext uri="{FF2B5EF4-FFF2-40B4-BE49-F238E27FC236}">
                      <a16:creationId xmlns:a16="http://schemas.microsoft.com/office/drawing/2014/main" id="{77FBA780-609C-AFD2-07B0-E3AB564EE568}"/>
                    </a:ext>
                  </a:extLst>
                </p:cNvPr>
                <p:cNvSpPr/>
                <p:nvPr/>
              </p:nvSpPr>
              <p:spPr>
                <a:xfrm>
                  <a:off x="9174159" y="6244410"/>
                  <a:ext cx="863860" cy="388095"/>
                </a:xfrm>
                <a:custGeom>
                  <a:avLst/>
                  <a:gdLst>
                    <a:gd name="connsiteX0" fmla="*/ 740210 w 863860"/>
                    <a:gd name="connsiteY0" fmla="*/ 65499 h 388095"/>
                    <a:gd name="connsiteX1" fmla="*/ 123819 w 863860"/>
                    <a:gd name="connsiteY1" fmla="*/ 65499 h 388095"/>
                    <a:gd name="connsiteX2" fmla="*/ 0 w 863860"/>
                    <a:gd name="connsiteY2" fmla="*/ 194048 h 388095"/>
                    <a:gd name="connsiteX3" fmla="*/ 123819 w 863860"/>
                    <a:gd name="connsiteY3" fmla="*/ 322596 h 388095"/>
                    <a:gd name="connsiteX4" fmla="*/ 740210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210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210" y="65499"/>
                      </a:moveTo>
                      <a:cubicBezTo>
                        <a:pt x="569938" y="-21833"/>
                        <a:pt x="293922" y="-21833"/>
                        <a:pt x="123819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008"/>
                        <a:pt x="53379" y="286447"/>
                        <a:pt x="123819" y="322596"/>
                      </a:cubicBezTo>
                      <a:cubicBezTo>
                        <a:pt x="293922" y="409928"/>
                        <a:pt x="569938" y="409928"/>
                        <a:pt x="740210" y="322596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698" y="147088"/>
                        <a:pt x="810481" y="101648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0" name="Forma Livre: Forma 4609">
                  <a:extLst>
                    <a:ext uri="{FF2B5EF4-FFF2-40B4-BE49-F238E27FC236}">
                      <a16:creationId xmlns:a16="http://schemas.microsoft.com/office/drawing/2014/main" id="{215186AE-1C60-FE8E-0759-0FF3969C1913}"/>
                    </a:ext>
                  </a:extLst>
                </p:cNvPr>
                <p:cNvSpPr/>
                <p:nvPr/>
              </p:nvSpPr>
              <p:spPr>
                <a:xfrm>
                  <a:off x="9174159" y="6244410"/>
                  <a:ext cx="863860" cy="388095"/>
                </a:xfrm>
                <a:custGeom>
                  <a:avLst/>
                  <a:gdLst>
                    <a:gd name="connsiteX0" fmla="*/ 740210 w 863860"/>
                    <a:gd name="connsiteY0" fmla="*/ 65499 h 388095"/>
                    <a:gd name="connsiteX1" fmla="*/ 123819 w 863860"/>
                    <a:gd name="connsiteY1" fmla="*/ 65499 h 388095"/>
                    <a:gd name="connsiteX2" fmla="*/ 0 w 863860"/>
                    <a:gd name="connsiteY2" fmla="*/ 194048 h 388095"/>
                    <a:gd name="connsiteX3" fmla="*/ 123819 w 863860"/>
                    <a:gd name="connsiteY3" fmla="*/ 322596 h 388095"/>
                    <a:gd name="connsiteX4" fmla="*/ 740210 w 863860"/>
                    <a:gd name="connsiteY4" fmla="*/ 322596 h 388095"/>
                    <a:gd name="connsiteX5" fmla="*/ 863860 w 863860"/>
                    <a:gd name="connsiteY5" fmla="*/ 194048 h 388095"/>
                    <a:gd name="connsiteX6" fmla="*/ 740210 w 863860"/>
                    <a:gd name="connsiteY6" fmla="*/ 65499 h 388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3860" h="388095">
                      <a:moveTo>
                        <a:pt x="740210" y="65499"/>
                      </a:moveTo>
                      <a:cubicBezTo>
                        <a:pt x="569938" y="-21833"/>
                        <a:pt x="293922" y="-21833"/>
                        <a:pt x="123819" y="65499"/>
                      </a:cubicBezTo>
                      <a:cubicBezTo>
                        <a:pt x="53379" y="101648"/>
                        <a:pt x="12162" y="147088"/>
                        <a:pt x="0" y="194048"/>
                      </a:cubicBezTo>
                      <a:cubicBezTo>
                        <a:pt x="12162" y="241008"/>
                        <a:pt x="53379" y="286447"/>
                        <a:pt x="123819" y="322596"/>
                      </a:cubicBezTo>
                      <a:cubicBezTo>
                        <a:pt x="293922" y="409928"/>
                        <a:pt x="569938" y="409928"/>
                        <a:pt x="740210" y="322596"/>
                      </a:cubicBezTo>
                      <a:cubicBezTo>
                        <a:pt x="810481" y="286447"/>
                        <a:pt x="851698" y="241008"/>
                        <a:pt x="863860" y="194048"/>
                      </a:cubicBezTo>
                      <a:cubicBezTo>
                        <a:pt x="851698" y="147088"/>
                        <a:pt x="810481" y="101648"/>
                        <a:pt x="740210" y="65499"/>
                      </a:cubicBezTo>
                      <a:close/>
                    </a:path>
                  </a:pathLst>
                </a:custGeom>
                <a:solidFill>
                  <a:srgbClr val="FFFF66">
                    <a:alpha val="29804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1" name="Forma Livre: Forma 4610">
                  <a:extLst>
                    <a:ext uri="{FF2B5EF4-FFF2-40B4-BE49-F238E27FC236}">
                      <a16:creationId xmlns:a16="http://schemas.microsoft.com/office/drawing/2014/main" id="{EC06B1C1-A272-52E6-5ED6-9C87A7A58AE2}"/>
                    </a:ext>
                  </a:extLst>
                </p:cNvPr>
                <p:cNvSpPr/>
                <p:nvPr/>
              </p:nvSpPr>
              <p:spPr>
                <a:xfrm>
                  <a:off x="9585312" y="6253996"/>
                  <a:ext cx="61993" cy="129224"/>
                </a:xfrm>
                <a:custGeom>
                  <a:avLst/>
                  <a:gdLst>
                    <a:gd name="connsiteX0" fmla="*/ 61994 w 61993"/>
                    <a:gd name="connsiteY0" fmla="*/ 0 h 129224"/>
                    <a:gd name="connsiteX1" fmla="*/ 61994 w 61993"/>
                    <a:gd name="connsiteY1" fmla="*/ 64021 h 129224"/>
                    <a:gd name="connsiteX2" fmla="*/ 40203 w 61993"/>
                    <a:gd name="connsiteY2" fmla="*/ 86995 h 129224"/>
                    <a:gd name="connsiteX3" fmla="*/ 0 w 61993"/>
                    <a:gd name="connsiteY3" fmla="*/ 129225 h 129224"/>
                    <a:gd name="connsiteX4" fmla="*/ 0 w 61993"/>
                    <a:gd name="connsiteY4" fmla="*/ 62670 h 129224"/>
                    <a:gd name="connsiteX5" fmla="*/ 61994 w 61993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993" h="129224">
                      <a:moveTo>
                        <a:pt x="61994" y="0"/>
                      </a:moveTo>
                      <a:lnTo>
                        <a:pt x="61994" y="64021"/>
                      </a:lnTo>
                      <a:lnTo>
                        <a:pt x="40203" y="86995"/>
                      </a:lnTo>
                      <a:lnTo>
                        <a:pt x="0" y="129225"/>
                      </a:lnTo>
                      <a:lnTo>
                        <a:pt x="0" y="62670"/>
                      </a:lnTo>
                      <a:lnTo>
                        <a:pt x="61994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2" name="Forma Livre: Forma 4611">
                  <a:extLst>
                    <a:ext uri="{FF2B5EF4-FFF2-40B4-BE49-F238E27FC236}">
                      <a16:creationId xmlns:a16="http://schemas.microsoft.com/office/drawing/2014/main" id="{BE04D93D-D04B-2375-FDD7-4183BC62307A}"/>
                    </a:ext>
                  </a:extLst>
                </p:cNvPr>
                <p:cNvSpPr/>
                <p:nvPr/>
              </p:nvSpPr>
              <p:spPr>
                <a:xfrm>
                  <a:off x="9585312" y="6253996"/>
                  <a:ext cx="61993" cy="129224"/>
                </a:xfrm>
                <a:custGeom>
                  <a:avLst/>
                  <a:gdLst>
                    <a:gd name="connsiteX0" fmla="*/ 61994 w 61993"/>
                    <a:gd name="connsiteY0" fmla="*/ 0 h 129224"/>
                    <a:gd name="connsiteX1" fmla="*/ 61994 w 61993"/>
                    <a:gd name="connsiteY1" fmla="*/ 64021 h 129224"/>
                    <a:gd name="connsiteX2" fmla="*/ 40203 w 61993"/>
                    <a:gd name="connsiteY2" fmla="*/ 86995 h 129224"/>
                    <a:gd name="connsiteX3" fmla="*/ 0 w 61993"/>
                    <a:gd name="connsiteY3" fmla="*/ 129225 h 129224"/>
                    <a:gd name="connsiteX4" fmla="*/ 0 w 61993"/>
                    <a:gd name="connsiteY4" fmla="*/ 62670 h 129224"/>
                    <a:gd name="connsiteX5" fmla="*/ 61994 w 61993"/>
                    <a:gd name="connsiteY5" fmla="*/ 0 h 12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993" h="129224">
                      <a:moveTo>
                        <a:pt x="61994" y="0"/>
                      </a:moveTo>
                      <a:lnTo>
                        <a:pt x="61994" y="64021"/>
                      </a:lnTo>
                      <a:lnTo>
                        <a:pt x="40203" y="86995"/>
                      </a:lnTo>
                      <a:lnTo>
                        <a:pt x="0" y="129225"/>
                      </a:lnTo>
                      <a:lnTo>
                        <a:pt x="0" y="62670"/>
                      </a:lnTo>
                      <a:lnTo>
                        <a:pt x="61994" y="0"/>
                      </a:lnTo>
                      <a:close/>
                    </a:path>
                  </a:pathLst>
                </a:custGeom>
                <a:solidFill>
                  <a:srgbClr val="000000">
                    <a:alpha val="3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3" name="Forma Livre: Forma 4612">
                  <a:extLst>
                    <a:ext uri="{FF2B5EF4-FFF2-40B4-BE49-F238E27FC236}">
                      <a16:creationId xmlns:a16="http://schemas.microsoft.com/office/drawing/2014/main" id="{A1FEE7C9-6B38-FE20-41EC-15F5054CB0AE}"/>
                    </a:ext>
                  </a:extLst>
                </p:cNvPr>
                <p:cNvSpPr/>
                <p:nvPr/>
              </p:nvSpPr>
              <p:spPr>
                <a:xfrm>
                  <a:off x="9472915" y="6311152"/>
                  <a:ext cx="112396" cy="62607"/>
                </a:xfrm>
                <a:custGeom>
                  <a:avLst/>
                  <a:gdLst>
                    <a:gd name="connsiteX0" fmla="*/ 112397 w 112396"/>
                    <a:gd name="connsiteY0" fmla="*/ 6359 h 62607"/>
                    <a:gd name="connsiteX1" fmla="*/ 112397 w 112396"/>
                    <a:gd name="connsiteY1" fmla="*/ 44028 h 62607"/>
                    <a:gd name="connsiteX2" fmla="*/ 50403 w 112396"/>
                    <a:gd name="connsiteY2" fmla="*/ 61764 h 62607"/>
                    <a:gd name="connsiteX3" fmla="*/ 23883 w 112396"/>
                    <a:gd name="connsiteY3" fmla="*/ 60751 h 62607"/>
                    <a:gd name="connsiteX4" fmla="*/ 11214 w 112396"/>
                    <a:gd name="connsiteY4" fmla="*/ 55514 h 62607"/>
                    <a:gd name="connsiteX5" fmla="*/ 22700 w 112396"/>
                    <a:gd name="connsiteY5" fmla="*/ 15818 h 62607"/>
                    <a:gd name="connsiteX6" fmla="*/ 112397 w 112396"/>
                    <a:gd name="connsiteY6" fmla="*/ 6359 h 6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396" h="62607">
                      <a:moveTo>
                        <a:pt x="112397" y="6359"/>
                      </a:moveTo>
                      <a:lnTo>
                        <a:pt x="112397" y="44028"/>
                      </a:lnTo>
                      <a:cubicBezTo>
                        <a:pt x="92338" y="51883"/>
                        <a:pt x="71581" y="57812"/>
                        <a:pt x="50403" y="61764"/>
                      </a:cubicBezTo>
                      <a:cubicBezTo>
                        <a:pt x="41582" y="63167"/>
                        <a:pt x="32572" y="62812"/>
                        <a:pt x="23883" y="60751"/>
                      </a:cubicBezTo>
                      <a:cubicBezTo>
                        <a:pt x="19480" y="59467"/>
                        <a:pt x="15232" y="57711"/>
                        <a:pt x="11214" y="55514"/>
                      </a:cubicBezTo>
                      <a:cubicBezTo>
                        <a:pt x="-4158" y="46393"/>
                        <a:pt x="-6692" y="32710"/>
                        <a:pt x="22700" y="15818"/>
                      </a:cubicBezTo>
                      <a:cubicBezTo>
                        <a:pt x="49471" y="-1192"/>
                        <a:pt x="82665" y="-4706"/>
                        <a:pt x="112397" y="6359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4" name="Forma Livre: Forma 4613">
                  <a:extLst>
                    <a:ext uri="{FF2B5EF4-FFF2-40B4-BE49-F238E27FC236}">
                      <a16:creationId xmlns:a16="http://schemas.microsoft.com/office/drawing/2014/main" id="{C7ED412A-7A51-E5A0-A8C9-E5B03A86EDB0}"/>
                    </a:ext>
                  </a:extLst>
                </p:cNvPr>
                <p:cNvSpPr/>
                <p:nvPr/>
              </p:nvSpPr>
              <p:spPr>
                <a:xfrm>
                  <a:off x="9472915" y="6311152"/>
                  <a:ext cx="112396" cy="62607"/>
                </a:xfrm>
                <a:custGeom>
                  <a:avLst/>
                  <a:gdLst>
                    <a:gd name="connsiteX0" fmla="*/ 112397 w 112396"/>
                    <a:gd name="connsiteY0" fmla="*/ 6359 h 62607"/>
                    <a:gd name="connsiteX1" fmla="*/ 112397 w 112396"/>
                    <a:gd name="connsiteY1" fmla="*/ 44028 h 62607"/>
                    <a:gd name="connsiteX2" fmla="*/ 50403 w 112396"/>
                    <a:gd name="connsiteY2" fmla="*/ 61764 h 62607"/>
                    <a:gd name="connsiteX3" fmla="*/ 23883 w 112396"/>
                    <a:gd name="connsiteY3" fmla="*/ 60751 h 62607"/>
                    <a:gd name="connsiteX4" fmla="*/ 11214 w 112396"/>
                    <a:gd name="connsiteY4" fmla="*/ 55514 h 62607"/>
                    <a:gd name="connsiteX5" fmla="*/ 22700 w 112396"/>
                    <a:gd name="connsiteY5" fmla="*/ 15818 h 62607"/>
                    <a:gd name="connsiteX6" fmla="*/ 112397 w 112396"/>
                    <a:gd name="connsiteY6" fmla="*/ 6359 h 6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396" h="62607">
                      <a:moveTo>
                        <a:pt x="112397" y="6359"/>
                      </a:moveTo>
                      <a:lnTo>
                        <a:pt x="112397" y="44028"/>
                      </a:lnTo>
                      <a:cubicBezTo>
                        <a:pt x="92338" y="51883"/>
                        <a:pt x="71581" y="57812"/>
                        <a:pt x="50403" y="61764"/>
                      </a:cubicBezTo>
                      <a:cubicBezTo>
                        <a:pt x="41582" y="63167"/>
                        <a:pt x="32572" y="62812"/>
                        <a:pt x="23883" y="60751"/>
                      </a:cubicBezTo>
                      <a:cubicBezTo>
                        <a:pt x="19480" y="59467"/>
                        <a:pt x="15232" y="57711"/>
                        <a:pt x="11214" y="55514"/>
                      </a:cubicBezTo>
                      <a:cubicBezTo>
                        <a:pt x="-4158" y="46393"/>
                        <a:pt x="-6692" y="32710"/>
                        <a:pt x="22700" y="15818"/>
                      </a:cubicBezTo>
                      <a:cubicBezTo>
                        <a:pt x="49471" y="-1192"/>
                        <a:pt x="82665" y="-4706"/>
                        <a:pt x="112397" y="6359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5" name="Forma Livre: Forma 4614">
                  <a:extLst>
                    <a:ext uri="{FF2B5EF4-FFF2-40B4-BE49-F238E27FC236}">
                      <a16:creationId xmlns:a16="http://schemas.microsoft.com/office/drawing/2014/main" id="{DD706244-0817-9A6E-9A71-599EEE1CD0E5}"/>
                    </a:ext>
                  </a:extLst>
                </p:cNvPr>
                <p:cNvSpPr/>
                <p:nvPr/>
              </p:nvSpPr>
              <p:spPr>
                <a:xfrm>
                  <a:off x="9338350" y="6275280"/>
                  <a:ext cx="536154" cy="318415"/>
                </a:xfrm>
                <a:custGeom>
                  <a:avLst/>
                  <a:gdLst>
                    <a:gd name="connsiteX0" fmla="*/ 536154 w 536154"/>
                    <a:gd name="connsiteY0" fmla="*/ 222975 h 318415"/>
                    <a:gd name="connsiteX1" fmla="*/ 536154 w 536154"/>
                    <a:gd name="connsiteY1" fmla="*/ 278719 h 318415"/>
                    <a:gd name="connsiteX2" fmla="*/ 466559 w 536154"/>
                    <a:gd name="connsiteY2" fmla="*/ 318416 h 318415"/>
                    <a:gd name="connsiteX3" fmla="*/ 414869 w 536154"/>
                    <a:gd name="connsiteY3" fmla="*/ 288516 h 318415"/>
                    <a:gd name="connsiteX4" fmla="*/ 214698 w 536154"/>
                    <a:gd name="connsiteY4" fmla="*/ 297469 h 318415"/>
                    <a:gd name="connsiteX5" fmla="*/ 214698 w 536154"/>
                    <a:gd name="connsiteY5" fmla="*/ 242401 h 318415"/>
                    <a:gd name="connsiteX6" fmla="*/ 246962 w 536154"/>
                    <a:gd name="connsiteY6" fmla="*/ 211151 h 318415"/>
                    <a:gd name="connsiteX7" fmla="*/ 215205 w 536154"/>
                    <a:gd name="connsiteY7" fmla="*/ 219934 h 318415"/>
                    <a:gd name="connsiteX8" fmla="*/ 59291 w 536154"/>
                    <a:gd name="connsiteY8" fmla="*/ 202029 h 318415"/>
                    <a:gd name="connsiteX9" fmla="*/ 13514 w 536154"/>
                    <a:gd name="connsiteY9" fmla="*/ 143920 h 318415"/>
                    <a:gd name="connsiteX10" fmla="*/ 13514 w 536154"/>
                    <a:gd name="connsiteY10" fmla="*/ 90204 h 318415"/>
                    <a:gd name="connsiteX11" fmla="*/ 19088 w 536154"/>
                    <a:gd name="connsiteY11" fmla="*/ 66724 h 318415"/>
                    <a:gd name="connsiteX12" fmla="*/ 0 w 536154"/>
                    <a:gd name="connsiteY12" fmla="*/ 55575 h 318415"/>
                    <a:gd name="connsiteX13" fmla="*/ 0 w 536154"/>
                    <a:gd name="connsiteY13" fmla="*/ 0 h 318415"/>
                    <a:gd name="connsiteX14" fmla="*/ 51859 w 536154"/>
                    <a:gd name="connsiteY14" fmla="*/ 29899 h 318415"/>
                    <a:gd name="connsiteX15" fmla="*/ 13514 w 536154"/>
                    <a:gd name="connsiteY15" fmla="*/ 89190 h 318415"/>
                    <a:gd name="connsiteX16" fmla="*/ 13514 w 536154"/>
                    <a:gd name="connsiteY16" fmla="*/ 89190 h 318415"/>
                    <a:gd name="connsiteX17" fmla="*/ 59291 w 536154"/>
                    <a:gd name="connsiteY17" fmla="*/ 145948 h 318415"/>
                    <a:gd name="connsiteX18" fmla="*/ 256421 w 536154"/>
                    <a:gd name="connsiteY18" fmla="*/ 152366 h 318415"/>
                    <a:gd name="connsiteX19" fmla="*/ 388517 w 536154"/>
                    <a:gd name="connsiteY19" fmla="*/ 130744 h 318415"/>
                    <a:gd name="connsiteX20" fmla="*/ 379903 w 536154"/>
                    <a:gd name="connsiteY20" fmla="*/ 170441 h 318415"/>
                    <a:gd name="connsiteX21" fmla="*/ 280746 w 536154"/>
                    <a:gd name="connsiteY21" fmla="*/ 177367 h 318415"/>
                    <a:gd name="connsiteX22" fmla="*/ 214698 w 536154"/>
                    <a:gd name="connsiteY22" fmla="*/ 242908 h 318415"/>
                    <a:gd name="connsiteX23" fmla="*/ 251185 w 536154"/>
                    <a:gd name="connsiteY23" fmla="*/ 253550 h 318415"/>
                    <a:gd name="connsiteX24" fmla="*/ 414869 w 536154"/>
                    <a:gd name="connsiteY24" fmla="*/ 233786 h 318415"/>
                    <a:gd name="connsiteX25" fmla="*/ 466559 w 536154"/>
                    <a:gd name="connsiteY25" fmla="*/ 263178 h 318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36154" h="318415">
                      <a:moveTo>
                        <a:pt x="536154" y="222975"/>
                      </a:moveTo>
                      <a:lnTo>
                        <a:pt x="536154" y="278719"/>
                      </a:lnTo>
                      <a:lnTo>
                        <a:pt x="466559" y="318416"/>
                      </a:lnTo>
                      <a:lnTo>
                        <a:pt x="414869" y="288516"/>
                      </a:lnTo>
                      <a:cubicBezTo>
                        <a:pt x="351936" y="317774"/>
                        <a:pt x="279993" y="321000"/>
                        <a:pt x="214698" y="297469"/>
                      </a:cubicBezTo>
                      <a:lnTo>
                        <a:pt x="214698" y="242401"/>
                      </a:lnTo>
                      <a:lnTo>
                        <a:pt x="246962" y="211151"/>
                      </a:lnTo>
                      <a:lnTo>
                        <a:pt x="215205" y="219934"/>
                      </a:lnTo>
                      <a:cubicBezTo>
                        <a:pt x="162924" y="234986"/>
                        <a:pt x="106797" y="228550"/>
                        <a:pt x="59291" y="202029"/>
                      </a:cubicBezTo>
                      <a:cubicBezTo>
                        <a:pt x="27872" y="183955"/>
                        <a:pt x="13345" y="164191"/>
                        <a:pt x="13514" y="143920"/>
                      </a:cubicBezTo>
                      <a:lnTo>
                        <a:pt x="13514" y="90204"/>
                      </a:lnTo>
                      <a:lnTo>
                        <a:pt x="19088" y="66724"/>
                      </a:lnTo>
                      <a:lnTo>
                        <a:pt x="0" y="55575"/>
                      </a:lnTo>
                      <a:lnTo>
                        <a:pt x="0" y="0"/>
                      </a:lnTo>
                      <a:lnTo>
                        <a:pt x="51859" y="29899"/>
                      </a:lnTo>
                      <a:cubicBezTo>
                        <a:pt x="26521" y="49494"/>
                        <a:pt x="13176" y="69595"/>
                        <a:pt x="13514" y="89190"/>
                      </a:cubicBezTo>
                      <a:lnTo>
                        <a:pt x="13514" y="89190"/>
                      </a:lnTo>
                      <a:cubicBezTo>
                        <a:pt x="13514" y="108954"/>
                        <a:pt x="28717" y="128211"/>
                        <a:pt x="59291" y="145948"/>
                      </a:cubicBezTo>
                      <a:cubicBezTo>
                        <a:pt x="126859" y="185137"/>
                        <a:pt x="194428" y="172130"/>
                        <a:pt x="256421" y="152366"/>
                      </a:cubicBezTo>
                      <a:cubicBezTo>
                        <a:pt x="313686" y="133616"/>
                        <a:pt x="355578" y="111656"/>
                        <a:pt x="388517" y="130744"/>
                      </a:cubicBezTo>
                      <a:cubicBezTo>
                        <a:pt x="409126" y="142569"/>
                        <a:pt x="402876" y="157096"/>
                        <a:pt x="379903" y="170441"/>
                      </a:cubicBezTo>
                      <a:cubicBezTo>
                        <a:pt x="349583" y="187570"/>
                        <a:pt x="313154" y="190120"/>
                        <a:pt x="280746" y="177367"/>
                      </a:cubicBezTo>
                      <a:lnTo>
                        <a:pt x="214698" y="242908"/>
                      </a:lnTo>
                      <a:cubicBezTo>
                        <a:pt x="226585" y="247334"/>
                        <a:pt x="238779" y="250898"/>
                        <a:pt x="251185" y="253550"/>
                      </a:cubicBezTo>
                      <a:cubicBezTo>
                        <a:pt x="306476" y="264108"/>
                        <a:pt x="363679" y="257199"/>
                        <a:pt x="414869" y="233786"/>
                      </a:cubicBezTo>
                      <a:lnTo>
                        <a:pt x="466559" y="263178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6" name="Forma Livre: Forma 4615">
                  <a:extLst>
                    <a:ext uri="{FF2B5EF4-FFF2-40B4-BE49-F238E27FC236}">
                      <a16:creationId xmlns:a16="http://schemas.microsoft.com/office/drawing/2014/main" id="{B6833CF9-C84A-B784-885B-3C48BDDC5328}"/>
                    </a:ext>
                  </a:extLst>
                </p:cNvPr>
                <p:cNvSpPr/>
                <p:nvPr/>
              </p:nvSpPr>
              <p:spPr>
                <a:xfrm>
                  <a:off x="9351019" y="6342004"/>
                  <a:ext cx="523822" cy="251691"/>
                </a:xfrm>
                <a:custGeom>
                  <a:avLst/>
                  <a:gdLst>
                    <a:gd name="connsiteX0" fmla="*/ 0 w 523822"/>
                    <a:gd name="connsiteY0" fmla="*/ 22466 h 251691"/>
                    <a:gd name="connsiteX1" fmla="*/ 0 w 523822"/>
                    <a:gd name="connsiteY1" fmla="*/ 22466 h 251691"/>
                    <a:gd name="connsiteX2" fmla="*/ 45777 w 523822"/>
                    <a:gd name="connsiteY2" fmla="*/ 79224 h 251691"/>
                    <a:gd name="connsiteX3" fmla="*/ 242908 w 523822"/>
                    <a:gd name="connsiteY3" fmla="*/ 85642 h 251691"/>
                    <a:gd name="connsiteX4" fmla="*/ 375004 w 523822"/>
                    <a:gd name="connsiteY4" fmla="*/ 64021 h 251691"/>
                    <a:gd name="connsiteX5" fmla="*/ 366389 w 523822"/>
                    <a:gd name="connsiteY5" fmla="*/ 103717 h 251691"/>
                    <a:gd name="connsiteX6" fmla="*/ 268077 w 523822"/>
                    <a:gd name="connsiteY6" fmla="*/ 110643 h 251691"/>
                    <a:gd name="connsiteX7" fmla="*/ 202029 w 523822"/>
                    <a:gd name="connsiteY7" fmla="*/ 176184 h 251691"/>
                    <a:gd name="connsiteX8" fmla="*/ 238516 w 523822"/>
                    <a:gd name="connsiteY8" fmla="*/ 186826 h 251691"/>
                    <a:gd name="connsiteX9" fmla="*/ 402200 w 523822"/>
                    <a:gd name="connsiteY9" fmla="*/ 167062 h 251691"/>
                    <a:gd name="connsiteX10" fmla="*/ 453890 w 523822"/>
                    <a:gd name="connsiteY10" fmla="*/ 196454 h 251691"/>
                    <a:gd name="connsiteX11" fmla="*/ 523823 w 523822"/>
                    <a:gd name="connsiteY11" fmla="*/ 156252 h 251691"/>
                    <a:gd name="connsiteX12" fmla="*/ 523823 w 523822"/>
                    <a:gd name="connsiteY12" fmla="*/ 211995 h 251691"/>
                    <a:gd name="connsiteX13" fmla="*/ 453890 w 523822"/>
                    <a:gd name="connsiteY13" fmla="*/ 251692 h 251691"/>
                    <a:gd name="connsiteX14" fmla="*/ 402200 w 523822"/>
                    <a:gd name="connsiteY14" fmla="*/ 221792 h 251691"/>
                    <a:gd name="connsiteX15" fmla="*/ 202029 w 523822"/>
                    <a:gd name="connsiteY15" fmla="*/ 230745 h 251691"/>
                    <a:gd name="connsiteX16" fmla="*/ 202029 w 523822"/>
                    <a:gd name="connsiteY16" fmla="*/ 175677 h 251691"/>
                    <a:gd name="connsiteX17" fmla="*/ 234293 w 523822"/>
                    <a:gd name="connsiteY17" fmla="*/ 144427 h 251691"/>
                    <a:gd name="connsiteX18" fmla="*/ 202536 w 523822"/>
                    <a:gd name="connsiteY18" fmla="*/ 153211 h 251691"/>
                    <a:gd name="connsiteX19" fmla="*/ 46622 w 523822"/>
                    <a:gd name="connsiteY19" fmla="*/ 135305 h 251691"/>
                    <a:gd name="connsiteX20" fmla="*/ 845 w 523822"/>
                    <a:gd name="connsiteY20" fmla="*/ 77196 h 251691"/>
                    <a:gd name="connsiteX21" fmla="*/ 845 w 523822"/>
                    <a:gd name="connsiteY21" fmla="*/ 23480 h 251691"/>
                    <a:gd name="connsiteX22" fmla="*/ 6419 w 523822"/>
                    <a:gd name="connsiteY22" fmla="*/ 0 h 251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3822" h="251691">
                      <a:moveTo>
                        <a:pt x="0" y="22466"/>
                      </a:moveTo>
                      <a:lnTo>
                        <a:pt x="0" y="22466"/>
                      </a:lnTo>
                      <a:cubicBezTo>
                        <a:pt x="0" y="42230"/>
                        <a:pt x="15203" y="61487"/>
                        <a:pt x="45777" y="79224"/>
                      </a:cubicBezTo>
                      <a:cubicBezTo>
                        <a:pt x="113346" y="118413"/>
                        <a:pt x="180914" y="105406"/>
                        <a:pt x="242908" y="85642"/>
                      </a:cubicBezTo>
                      <a:cubicBezTo>
                        <a:pt x="300172" y="66892"/>
                        <a:pt x="342064" y="44932"/>
                        <a:pt x="375004" y="64021"/>
                      </a:cubicBezTo>
                      <a:cubicBezTo>
                        <a:pt x="395612" y="75845"/>
                        <a:pt x="389362" y="90372"/>
                        <a:pt x="366389" y="103717"/>
                      </a:cubicBezTo>
                      <a:cubicBezTo>
                        <a:pt x="336296" y="120592"/>
                        <a:pt x="300238" y="123126"/>
                        <a:pt x="268077" y="110643"/>
                      </a:cubicBezTo>
                      <a:lnTo>
                        <a:pt x="202029" y="176184"/>
                      </a:lnTo>
                      <a:cubicBezTo>
                        <a:pt x="213916" y="180610"/>
                        <a:pt x="226110" y="184174"/>
                        <a:pt x="238516" y="186826"/>
                      </a:cubicBezTo>
                      <a:cubicBezTo>
                        <a:pt x="293807" y="197384"/>
                        <a:pt x="351010" y="190475"/>
                        <a:pt x="402200" y="167062"/>
                      </a:cubicBezTo>
                      <a:lnTo>
                        <a:pt x="453890" y="196454"/>
                      </a:lnTo>
                      <a:lnTo>
                        <a:pt x="523823" y="156252"/>
                      </a:lnTo>
                      <a:lnTo>
                        <a:pt x="523823" y="211995"/>
                      </a:lnTo>
                      <a:lnTo>
                        <a:pt x="453890" y="251692"/>
                      </a:lnTo>
                      <a:lnTo>
                        <a:pt x="402200" y="221792"/>
                      </a:lnTo>
                      <a:cubicBezTo>
                        <a:pt x="339267" y="251050"/>
                        <a:pt x="267324" y="254276"/>
                        <a:pt x="202029" y="230745"/>
                      </a:cubicBezTo>
                      <a:lnTo>
                        <a:pt x="202029" y="175677"/>
                      </a:lnTo>
                      <a:lnTo>
                        <a:pt x="234293" y="144427"/>
                      </a:lnTo>
                      <a:lnTo>
                        <a:pt x="202536" y="153211"/>
                      </a:lnTo>
                      <a:cubicBezTo>
                        <a:pt x="150255" y="168262"/>
                        <a:pt x="94128" y="161826"/>
                        <a:pt x="46622" y="135305"/>
                      </a:cubicBezTo>
                      <a:cubicBezTo>
                        <a:pt x="15203" y="117231"/>
                        <a:pt x="676" y="97467"/>
                        <a:pt x="845" y="77196"/>
                      </a:cubicBezTo>
                      <a:lnTo>
                        <a:pt x="845" y="23480"/>
                      </a:lnTo>
                      <a:lnTo>
                        <a:pt x="6419" y="0"/>
                      </a:lnTo>
                    </a:path>
                  </a:pathLst>
                </a:custGeom>
                <a:solidFill>
                  <a:srgbClr val="000000">
                    <a:alpha val="2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7" name="Forma Livre: Forma 4616">
                  <a:extLst>
                    <a:ext uri="{FF2B5EF4-FFF2-40B4-BE49-F238E27FC236}">
                      <a16:creationId xmlns:a16="http://schemas.microsoft.com/office/drawing/2014/main" id="{A24FE535-16D4-33F1-57A6-F512EEEE203F}"/>
                    </a:ext>
                  </a:extLst>
                </p:cNvPr>
                <p:cNvSpPr/>
                <p:nvPr/>
              </p:nvSpPr>
              <p:spPr>
                <a:xfrm>
                  <a:off x="9337506" y="6275280"/>
                  <a:ext cx="51858" cy="66385"/>
                </a:xfrm>
                <a:custGeom>
                  <a:avLst/>
                  <a:gdLst>
                    <a:gd name="connsiteX0" fmla="*/ 0 w 51858"/>
                    <a:gd name="connsiteY0" fmla="*/ 0 h 66385"/>
                    <a:gd name="connsiteX1" fmla="*/ 0 w 51858"/>
                    <a:gd name="connsiteY1" fmla="*/ 55237 h 66385"/>
                    <a:gd name="connsiteX2" fmla="*/ 19088 w 51858"/>
                    <a:gd name="connsiteY2" fmla="*/ 66386 h 66385"/>
                    <a:gd name="connsiteX3" fmla="*/ 19088 w 51858"/>
                    <a:gd name="connsiteY3" fmla="*/ 66386 h 66385"/>
                    <a:gd name="connsiteX4" fmla="*/ 51859 w 51858"/>
                    <a:gd name="connsiteY4" fmla="*/ 29730 h 66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66385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19088" y="66386"/>
                      </a:lnTo>
                      <a:lnTo>
                        <a:pt x="19088" y="66386"/>
                      </a:lnTo>
                      <a:cubicBezTo>
                        <a:pt x="27134" y="51876"/>
                        <a:pt x="38331" y="39342"/>
                        <a:pt x="51859" y="29730"/>
                      </a:cubicBez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8" name="Forma Livre: Forma 4617">
                  <a:extLst>
                    <a:ext uri="{FF2B5EF4-FFF2-40B4-BE49-F238E27FC236}">
                      <a16:creationId xmlns:a16="http://schemas.microsoft.com/office/drawing/2014/main" id="{00285BFA-97C3-03D8-AFC9-AEE8D1914158}"/>
                    </a:ext>
                  </a:extLst>
                </p:cNvPr>
                <p:cNvSpPr/>
                <p:nvPr/>
              </p:nvSpPr>
              <p:spPr>
                <a:xfrm>
                  <a:off x="9822814" y="6415147"/>
                  <a:ext cx="40207" cy="73311"/>
                </a:xfrm>
                <a:custGeom>
                  <a:avLst/>
                  <a:gdLst>
                    <a:gd name="connsiteX0" fmla="*/ 40203 w 40207"/>
                    <a:gd name="connsiteY0" fmla="*/ 46960 h 73311"/>
                    <a:gd name="connsiteX1" fmla="*/ 34967 w 40207"/>
                    <a:gd name="connsiteY1" fmla="*/ 73311 h 73311"/>
                    <a:gd name="connsiteX2" fmla="*/ 0 w 40207"/>
                    <a:gd name="connsiteY2" fmla="*/ 53210 h 73311"/>
                    <a:gd name="connsiteX3" fmla="*/ 39696 w 40207"/>
                    <a:gd name="connsiteY3" fmla="*/ 0 h 73311"/>
                    <a:gd name="connsiteX4" fmla="*/ 40203 w 40207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07" h="73311">
                      <a:moveTo>
                        <a:pt x="40203" y="46960"/>
                      </a:moveTo>
                      <a:cubicBezTo>
                        <a:pt x="40301" y="56014"/>
                        <a:pt x="38517" y="64984"/>
                        <a:pt x="34967" y="73311"/>
                      </a:cubicBezTo>
                      <a:lnTo>
                        <a:pt x="0" y="53210"/>
                      </a:lnTo>
                      <a:cubicBezTo>
                        <a:pt x="21465" y="43430"/>
                        <a:pt x="36441" y="23362"/>
                        <a:pt x="39696" y="0"/>
                      </a:cubicBezTo>
                      <a:cubicBezTo>
                        <a:pt x="39865" y="15203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19" name="Forma Livre: Forma 4618">
                  <a:extLst>
                    <a:ext uri="{FF2B5EF4-FFF2-40B4-BE49-F238E27FC236}">
                      <a16:creationId xmlns:a16="http://schemas.microsoft.com/office/drawing/2014/main" id="{A329B59A-20DC-24D1-2A2D-C3333CED2DCC}"/>
                    </a:ext>
                  </a:extLst>
                </p:cNvPr>
                <p:cNvSpPr/>
                <p:nvPr/>
              </p:nvSpPr>
              <p:spPr>
                <a:xfrm>
                  <a:off x="9822814" y="6415147"/>
                  <a:ext cx="40207" cy="73311"/>
                </a:xfrm>
                <a:custGeom>
                  <a:avLst/>
                  <a:gdLst>
                    <a:gd name="connsiteX0" fmla="*/ 40203 w 40207"/>
                    <a:gd name="connsiteY0" fmla="*/ 46960 h 73311"/>
                    <a:gd name="connsiteX1" fmla="*/ 34967 w 40207"/>
                    <a:gd name="connsiteY1" fmla="*/ 73311 h 73311"/>
                    <a:gd name="connsiteX2" fmla="*/ 0 w 40207"/>
                    <a:gd name="connsiteY2" fmla="*/ 53210 h 73311"/>
                    <a:gd name="connsiteX3" fmla="*/ 39696 w 40207"/>
                    <a:gd name="connsiteY3" fmla="*/ 0 h 73311"/>
                    <a:gd name="connsiteX4" fmla="*/ 40203 w 40207"/>
                    <a:gd name="connsiteY4" fmla="*/ 46960 h 7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07" h="73311">
                      <a:moveTo>
                        <a:pt x="40203" y="46960"/>
                      </a:moveTo>
                      <a:cubicBezTo>
                        <a:pt x="40301" y="56014"/>
                        <a:pt x="38517" y="64984"/>
                        <a:pt x="34967" y="73311"/>
                      </a:cubicBezTo>
                      <a:lnTo>
                        <a:pt x="0" y="53210"/>
                      </a:lnTo>
                      <a:cubicBezTo>
                        <a:pt x="21465" y="43430"/>
                        <a:pt x="36441" y="23362"/>
                        <a:pt x="39696" y="0"/>
                      </a:cubicBezTo>
                      <a:cubicBezTo>
                        <a:pt x="39865" y="15203"/>
                        <a:pt x="40203" y="45440"/>
                        <a:pt x="40203" y="469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0" name="Forma Livre: Forma 4619">
                  <a:extLst>
                    <a:ext uri="{FF2B5EF4-FFF2-40B4-BE49-F238E27FC236}">
                      <a16:creationId xmlns:a16="http://schemas.microsoft.com/office/drawing/2014/main" id="{5B99FB13-28E9-4C4A-E681-EDC68203E8E7}"/>
                    </a:ext>
                  </a:extLst>
                </p:cNvPr>
                <p:cNvSpPr/>
                <p:nvPr/>
              </p:nvSpPr>
              <p:spPr>
                <a:xfrm>
                  <a:off x="9337674" y="6235584"/>
                  <a:ext cx="537167" cy="303043"/>
                </a:xfrm>
                <a:custGeom>
                  <a:avLst/>
                  <a:gdLst>
                    <a:gd name="connsiteX0" fmla="*/ 525174 w 537167"/>
                    <a:gd name="connsiteY0" fmla="*/ 255915 h 303043"/>
                    <a:gd name="connsiteX1" fmla="*/ 485140 w 537167"/>
                    <a:gd name="connsiteY1" fmla="*/ 232773 h 303043"/>
                    <a:gd name="connsiteX2" fmla="*/ 525174 w 537167"/>
                    <a:gd name="connsiteY2" fmla="*/ 171454 h 303043"/>
                    <a:gd name="connsiteX3" fmla="*/ 525174 w 537167"/>
                    <a:gd name="connsiteY3" fmla="*/ 166049 h 303043"/>
                    <a:gd name="connsiteX4" fmla="*/ 480410 w 537167"/>
                    <a:gd name="connsiteY4" fmla="*/ 111825 h 303043"/>
                    <a:gd name="connsiteX5" fmla="*/ 480410 w 537167"/>
                    <a:gd name="connsiteY5" fmla="*/ 111825 h 303043"/>
                    <a:gd name="connsiteX6" fmla="*/ 387504 w 537167"/>
                    <a:gd name="connsiteY6" fmla="*/ 87501 h 303043"/>
                    <a:gd name="connsiteX7" fmla="*/ 378720 w 537167"/>
                    <a:gd name="connsiteY7" fmla="*/ 87501 h 303043"/>
                    <a:gd name="connsiteX8" fmla="*/ 370274 w 537167"/>
                    <a:gd name="connsiteY8" fmla="*/ 87501 h 303043"/>
                    <a:gd name="connsiteX9" fmla="*/ 363010 w 537167"/>
                    <a:gd name="connsiteY9" fmla="*/ 88346 h 303043"/>
                    <a:gd name="connsiteX10" fmla="*/ 360139 w 537167"/>
                    <a:gd name="connsiteY10" fmla="*/ 88346 h 303043"/>
                    <a:gd name="connsiteX11" fmla="*/ 354564 w 537167"/>
                    <a:gd name="connsiteY11" fmla="*/ 88346 h 303043"/>
                    <a:gd name="connsiteX12" fmla="*/ 309294 w 537167"/>
                    <a:gd name="connsiteY12" fmla="*/ 97636 h 303043"/>
                    <a:gd name="connsiteX13" fmla="*/ 288179 w 537167"/>
                    <a:gd name="connsiteY13" fmla="*/ 103886 h 303043"/>
                    <a:gd name="connsiteX14" fmla="*/ 258955 w 537167"/>
                    <a:gd name="connsiteY14" fmla="*/ 113346 h 303043"/>
                    <a:gd name="connsiteX15" fmla="*/ 247807 w 537167"/>
                    <a:gd name="connsiteY15" fmla="*/ 117231 h 303043"/>
                    <a:gd name="connsiteX16" fmla="*/ 185813 w 537167"/>
                    <a:gd name="connsiteY16" fmla="*/ 134968 h 303043"/>
                    <a:gd name="connsiteX17" fmla="*/ 159292 w 537167"/>
                    <a:gd name="connsiteY17" fmla="*/ 133785 h 303043"/>
                    <a:gd name="connsiteX18" fmla="*/ 146792 w 537167"/>
                    <a:gd name="connsiteY18" fmla="*/ 128717 h 303043"/>
                    <a:gd name="connsiteX19" fmla="*/ 157941 w 537167"/>
                    <a:gd name="connsiteY19" fmla="*/ 89022 h 303043"/>
                    <a:gd name="connsiteX20" fmla="*/ 247638 w 537167"/>
                    <a:gd name="connsiteY20" fmla="*/ 81927 h 303043"/>
                    <a:gd name="connsiteX21" fmla="*/ 309969 w 537167"/>
                    <a:gd name="connsiteY21" fmla="*/ 19257 h 303043"/>
                    <a:gd name="connsiteX22" fmla="*/ 122299 w 537167"/>
                    <a:gd name="connsiteY22" fmla="*/ 29730 h 303043"/>
                    <a:gd name="connsiteX23" fmla="*/ 70609 w 537167"/>
                    <a:gd name="connsiteY23" fmla="*/ 0 h 303043"/>
                    <a:gd name="connsiteX24" fmla="*/ 0 w 537167"/>
                    <a:gd name="connsiteY24" fmla="*/ 40541 h 303043"/>
                    <a:gd name="connsiteX25" fmla="*/ 51859 w 537167"/>
                    <a:gd name="connsiteY25" fmla="*/ 70440 h 303043"/>
                    <a:gd name="connsiteX26" fmla="*/ 13345 w 537167"/>
                    <a:gd name="connsiteY26" fmla="*/ 129731 h 303043"/>
                    <a:gd name="connsiteX27" fmla="*/ 13345 w 537167"/>
                    <a:gd name="connsiteY27" fmla="*/ 129731 h 303043"/>
                    <a:gd name="connsiteX28" fmla="*/ 59291 w 537167"/>
                    <a:gd name="connsiteY28" fmla="*/ 186658 h 303043"/>
                    <a:gd name="connsiteX29" fmla="*/ 256421 w 537167"/>
                    <a:gd name="connsiteY29" fmla="*/ 193076 h 303043"/>
                    <a:gd name="connsiteX30" fmla="*/ 388517 w 537167"/>
                    <a:gd name="connsiteY30" fmla="*/ 171454 h 303043"/>
                    <a:gd name="connsiteX31" fmla="*/ 379903 w 537167"/>
                    <a:gd name="connsiteY31" fmla="*/ 210982 h 303043"/>
                    <a:gd name="connsiteX32" fmla="*/ 281422 w 537167"/>
                    <a:gd name="connsiteY32" fmla="*/ 217063 h 303043"/>
                    <a:gd name="connsiteX33" fmla="*/ 215374 w 537167"/>
                    <a:gd name="connsiteY33" fmla="*/ 282774 h 303043"/>
                    <a:gd name="connsiteX34" fmla="*/ 251861 w 537167"/>
                    <a:gd name="connsiteY34" fmla="*/ 293415 h 303043"/>
                    <a:gd name="connsiteX35" fmla="*/ 315713 w 537167"/>
                    <a:gd name="connsiteY35" fmla="*/ 298145 h 303043"/>
                    <a:gd name="connsiteX36" fmla="*/ 415545 w 537167"/>
                    <a:gd name="connsiteY36" fmla="*/ 273652 h 303043"/>
                    <a:gd name="connsiteX37" fmla="*/ 467235 w 537167"/>
                    <a:gd name="connsiteY37" fmla="*/ 303044 h 303043"/>
                    <a:gd name="connsiteX38" fmla="*/ 537168 w 537167"/>
                    <a:gd name="connsiteY38" fmla="*/ 262672 h 30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7167" h="303043">
                      <a:moveTo>
                        <a:pt x="525174" y="255915"/>
                      </a:moveTo>
                      <a:lnTo>
                        <a:pt x="485140" y="232773"/>
                      </a:lnTo>
                      <a:cubicBezTo>
                        <a:pt x="509363" y="221962"/>
                        <a:pt x="525022" y="197975"/>
                        <a:pt x="525174" y="171454"/>
                      </a:cubicBezTo>
                      <a:cubicBezTo>
                        <a:pt x="525271" y="169647"/>
                        <a:pt x="525271" y="167857"/>
                        <a:pt x="525174" y="166049"/>
                      </a:cubicBezTo>
                      <a:cubicBezTo>
                        <a:pt x="523485" y="146961"/>
                        <a:pt x="509465" y="128380"/>
                        <a:pt x="480410" y="111825"/>
                      </a:cubicBezTo>
                      <a:lnTo>
                        <a:pt x="480410" y="111825"/>
                      </a:lnTo>
                      <a:cubicBezTo>
                        <a:pt x="452167" y="95576"/>
                        <a:pt x="420089" y="87180"/>
                        <a:pt x="387504" y="87501"/>
                      </a:cubicBezTo>
                      <a:lnTo>
                        <a:pt x="378720" y="87501"/>
                      </a:lnTo>
                      <a:lnTo>
                        <a:pt x="370274" y="87501"/>
                      </a:lnTo>
                      <a:lnTo>
                        <a:pt x="363010" y="88346"/>
                      </a:lnTo>
                      <a:lnTo>
                        <a:pt x="360139" y="88346"/>
                      </a:lnTo>
                      <a:lnTo>
                        <a:pt x="354564" y="88346"/>
                      </a:lnTo>
                      <a:cubicBezTo>
                        <a:pt x="339304" y="90542"/>
                        <a:pt x="324187" y="93650"/>
                        <a:pt x="309294" y="97636"/>
                      </a:cubicBezTo>
                      <a:cubicBezTo>
                        <a:pt x="302199" y="99495"/>
                        <a:pt x="295104" y="101691"/>
                        <a:pt x="288179" y="103886"/>
                      </a:cubicBezTo>
                      <a:cubicBezTo>
                        <a:pt x="278212" y="106927"/>
                        <a:pt x="268246" y="110305"/>
                        <a:pt x="258955" y="113346"/>
                      </a:cubicBezTo>
                      <a:cubicBezTo>
                        <a:pt x="255239" y="114866"/>
                        <a:pt x="251523" y="116048"/>
                        <a:pt x="247807" y="117231"/>
                      </a:cubicBezTo>
                      <a:cubicBezTo>
                        <a:pt x="227729" y="125018"/>
                        <a:pt x="206977" y="130965"/>
                        <a:pt x="185813" y="134968"/>
                      </a:cubicBezTo>
                      <a:cubicBezTo>
                        <a:pt x="176990" y="136488"/>
                        <a:pt x="167944" y="136082"/>
                        <a:pt x="159292" y="133785"/>
                      </a:cubicBezTo>
                      <a:cubicBezTo>
                        <a:pt x="154929" y="132620"/>
                        <a:pt x="150730" y="130931"/>
                        <a:pt x="146792" y="128717"/>
                      </a:cubicBezTo>
                      <a:cubicBezTo>
                        <a:pt x="131082" y="119596"/>
                        <a:pt x="128718" y="105914"/>
                        <a:pt x="157941" y="89022"/>
                      </a:cubicBezTo>
                      <a:cubicBezTo>
                        <a:pt x="185142" y="72940"/>
                        <a:pt x="218247" y="70322"/>
                        <a:pt x="247638" y="81927"/>
                      </a:cubicBezTo>
                      <a:lnTo>
                        <a:pt x="309969" y="19257"/>
                      </a:lnTo>
                      <a:cubicBezTo>
                        <a:pt x="248209" y="-101"/>
                        <a:pt x="181524" y="3632"/>
                        <a:pt x="122299" y="29730"/>
                      </a:cubicBezTo>
                      <a:lnTo>
                        <a:pt x="70609" y="0"/>
                      </a:lnTo>
                      <a:lnTo>
                        <a:pt x="0" y="40541"/>
                      </a:lnTo>
                      <a:lnTo>
                        <a:pt x="51859" y="70440"/>
                      </a:lnTo>
                      <a:cubicBezTo>
                        <a:pt x="26521" y="90035"/>
                        <a:pt x="13007" y="110305"/>
                        <a:pt x="13345" y="129731"/>
                      </a:cubicBezTo>
                      <a:lnTo>
                        <a:pt x="13345" y="129731"/>
                      </a:lnTo>
                      <a:cubicBezTo>
                        <a:pt x="13345" y="149664"/>
                        <a:pt x="28717" y="168921"/>
                        <a:pt x="59291" y="186658"/>
                      </a:cubicBezTo>
                      <a:cubicBezTo>
                        <a:pt x="126859" y="226016"/>
                        <a:pt x="194428" y="213009"/>
                        <a:pt x="256421" y="193076"/>
                      </a:cubicBezTo>
                      <a:cubicBezTo>
                        <a:pt x="313686" y="174326"/>
                        <a:pt x="355409" y="152367"/>
                        <a:pt x="388517" y="171454"/>
                      </a:cubicBezTo>
                      <a:cubicBezTo>
                        <a:pt x="409126" y="183279"/>
                        <a:pt x="402876" y="197637"/>
                        <a:pt x="379903" y="210982"/>
                      </a:cubicBezTo>
                      <a:cubicBezTo>
                        <a:pt x="349711" y="227891"/>
                        <a:pt x="313463" y="230137"/>
                        <a:pt x="281422" y="217063"/>
                      </a:cubicBezTo>
                      <a:lnTo>
                        <a:pt x="215374" y="282774"/>
                      </a:lnTo>
                      <a:cubicBezTo>
                        <a:pt x="227261" y="287199"/>
                        <a:pt x="239455" y="290763"/>
                        <a:pt x="251861" y="293415"/>
                      </a:cubicBezTo>
                      <a:cubicBezTo>
                        <a:pt x="272844" y="297807"/>
                        <a:pt x="294314" y="299395"/>
                        <a:pt x="315713" y="298145"/>
                      </a:cubicBezTo>
                      <a:cubicBezTo>
                        <a:pt x="350171" y="295915"/>
                        <a:pt x="383965" y="287621"/>
                        <a:pt x="415545" y="273652"/>
                      </a:cubicBezTo>
                      <a:lnTo>
                        <a:pt x="467235" y="303044"/>
                      </a:lnTo>
                      <a:lnTo>
                        <a:pt x="537168" y="262672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1" name="Forma Livre: Forma 4620">
                  <a:extLst>
                    <a:ext uri="{FF2B5EF4-FFF2-40B4-BE49-F238E27FC236}">
                      <a16:creationId xmlns:a16="http://schemas.microsoft.com/office/drawing/2014/main" id="{5C5C1A11-D327-D814-9FE4-B9CE35BBFA38}"/>
                    </a:ext>
                  </a:extLst>
                </p:cNvPr>
                <p:cNvSpPr/>
                <p:nvPr/>
              </p:nvSpPr>
              <p:spPr>
                <a:xfrm>
                  <a:off x="9337674" y="6235584"/>
                  <a:ext cx="537167" cy="303043"/>
                </a:xfrm>
                <a:custGeom>
                  <a:avLst/>
                  <a:gdLst>
                    <a:gd name="connsiteX0" fmla="*/ 525174 w 537167"/>
                    <a:gd name="connsiteY0" fmla="*/ 255915 h 303043"/>
                    <a:gd name="connsiteX1" fmla="*/ 485140 w 537167"/>
                    <a:gd name="connsiteY1" fmla="*/ 232773 h 303043"/>
                    <a:gd name="connsiteX2" fmla="*/ 525174 w 537167"/>
                    <a:gd name="connsiteY2" fmla="*/ 171454 h 303043"/>
                    <a:gd name="connsiteX3" fmla="*/ 525174 w 537167"/>
                    <a:gd name="connsiteY3" fmla="*/ 166049 h 303043"/>
                    <a:gd name="connsiteX4" fmla="*/ 480410 w 537167"/>
                    <a:gd name="connsiteY4" fmla="*/ 111825 h 303043"/>
                    <a:gd name="connsiteX5" fmla="*/ 480410 w 537167"/>
                    <a:gd name="connsiteY5" fmla="*/ 111825 h 303043"/>
                    <a:gd name="connsiteX6" fmla="*/ 387504 w 537167"/>
                    <a:gd name="connsiteY6" fmla="*/ 87501 h 303043"/>
                    <a:gd name="connsiteX7" fmla="*/ 378720 w 537167"/>
                    <a:gd name="connsiteY7" fmla="*/ 87501 h 303043"/>
                    <a:gd name="connsiteX8" fmla="*/ 370274 w 537167"/>
                    <a:gd name="connsiteY8" fmla="*/ 87501 h 303043"/>
                    <a:gd name="connsiteX9" fmla="*/ 363010 w 537167"/>
                    <a:gd name="connsiteY9" fmla="*/ 88346 h 303043"/>
                    <a:gd name="connsiteX10" fmla="*/ 360139 w 537167"/>
                    <a:gd name="connsiteY10" fmla="*/ 88346 h 303043"/>
                    <a:gd name="connsiteX11" fmla="*/ 354564 w 537167"/>
                    <a:gd name="connsiteY11" fmla="*/ 88346 h 303043"/>
                    <a:gd name="connsiteX12" fmla="*/ 309294 w 537167"/>
                    <a:gd name="connsiteY12" fmla="*/ 97636 h 303043"/>
                    <a:gd name="connsiteX13" fmla="*/ 288179 w 537167"/>
                    <a:gd name="connsiteY13" fmla="*/ 103886 h 303043"/>
                    <a:gd name="connsiteX14" fmla="*/ 258955 w 537167"/>
                    <a:gd name="connsiteY14" fmla="*/ 113346 h 303043"/>
                    <a:gd name="connsiteX15" fmla="*/ 247807 w 537167"/>
                    <a:gd name="connsiteY15" fmla="*/ 117231 h 303043"/>
                    <a:gd name="connsiteX16" fmla="*/ 185813 w 537167"/>
                    <a:gd name="connsiteY16" fmla="*/ 134968 h 303043"/>
                    <a:gd name="connsiteX17" fmla="*/ 159292 w 537167"/>
                    <a:gd name="connsiteY17" fmla="*/ 133785 h 303043"/>
                    <a:gd name="connsiteX18" fmla="*/ 146792 w 537167"/>
                    <a:gd name="connsiteY18" fmla="*/ 128717 h 303043"/>
                    <a:gd name="connsiteX19" fmla="*/ 157941 w 537167"/>
                    <a:gd name="connsiteY19" fmla="*/ 89022 h 303043"/>
                    <a:gd name="connsiteX20" fmla="*/ 247638 w 537167"/>
                    <a:gd name="connsiteY20" fmla="*/ 81927 h 303043"/>
                    <a:gd name="connsiteX21" fmla="*/ 309969 w 537167"/>
                    <a:gd name="connsiteY21" fmla="*/ 19257 h 303043"/>
                    <a:gd name="connsiteX22" fmla="*/ 122299 w 537167"/>
                    <a:gd name="connsiteY22" fmla="*/ 29730 h 303043"/>
                    <a:gd name="connsiteX23" fmla="*/ 70609 w 537167"/>
                    <a:gd name="connsiteY23" fmla="*/ 0 h 303043"/>
                    <a:gd name="connsiteX24" fmla="*/ 0 w 537167"/>
                    <a:gd name="connsiteY24" fmla="*/ 40541 h 303043"/>
                    <a:gd name="connsiteX25" fmla="*/ 51859 w 537167"/>
                    <a:gd name="connsiteY25" fmla="*/ 70440 h 303043"/>
                    <a:gd name="connsiteX26" fmla="*/ 13345 w 537167"/>
                    <a:gd name="connsiteY26" fmla="*/ 129731 h 303043"/>
                    <a:gd name="connsiteX27" fmla="*/ 13345 w 537167"/>
                    <a:gd name="connsiteY27" fmla="*/ 129731 h 303043"/>
                    <a:gd name="connsiteX28" fmla="*/ 59291 w 537167"/>
                    <a:gd name="connsiteY28" fmla="*/ 186658 h 303043"/>
                    <a:gd name="connsiteX29" fmla="*/ 256421 w 537167"/>
                    <a:gd name="connsiteY29" fmla="*/ 193076 h 303043"/>
                    <a:gd name="connsiteX30" fmla="*/ 388517 w 537167"/>
                    <a:gd name="connsiteY30" fmla="*/ 171454 h 303043"/>
                    <a:gd name="connsiteX31" fmla="*/ 379903 w 537167"/>
                    <a:gd name="connsiteY31" fmla="*/ 210982 h 303043"/>
                    <a:gd name="connsiteX32" fmla="*/ 281422 w 537167"/>
                    <a:gd name="connsiteY32" fmla="*/ 217063 h 303043"/>
                    <a:gd name="connsiteX33" fmla="*/ 215374 w 537167"/>
                    <a:gd name="connsiteY33" fmla="*/ 282774 h 303043"/>
                    <a:gd name="connsiteX34" fmla="*/ 251861 w 537167"/>
                    <a:gd name="connsiteY34" fmla="*/ 293415 h 303043"/>
                    <a:gd name="connsiteX35" fmla="*/ 315713 w 537167"/>
                    <a:gd name="connsiteY35" fmla="*/ 298145 h 303043"/>
                    <a:gd name="connsiteX36" fmla="*/ 415545 w 537167"/>
                    <a:gd name="connsiteY36" fmla="*/ 273652 h 303043"/>
                    <a:gd name="connsiteX37" fmla="*/ 467235 w 537167"/>
                    <a:gd name="connsiteY37" fmla="*/ 303044 h 303043"/>
                    <a:gd name="connsiteX38" fmla="*/ 537168 w 537167"/>
                    <a:gd name="connsiteY38" fmla="*/ 262672 h 30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537167" h="303043">
                      <a:moveTo>
                        <a:pt x="525174" y="255915"/>
                      </a:moveTo>
                      <a:lnTo>
                        <a:pt x="485140" y="232773"/>
                      </a:lnTo>
                      <a:cubicBezTo>
                        <a:pt x="509363" y="221962"/>
                        <a:pt x="525022" y="197975"/>
                        <a:pt x="525174" y="171454"/>
                      </a:cubicBezTo>
                      <a:cubicBezTo>
                        <a:pt x="525271" y="169647"/>
                        <a:pt x="525271" y="167857"/>
                        <a:pt x="525174" y="166049"/>
                      </a:cubicBezTo>
                      <a:cubicBezTo>
                        <a:pt x="523485" y="146961"/>
                        <a:pt x="509465" y="128380"/>
                        <a:pt x="480410" y="111825"/>
                      </a:cubicBezTo>
                      <a:lnTo>
                        <a:pt x="480410" y="111825"/>
                      </a:lnTo>
                      <a:cubicBezTo>
                        <a:pt x="452167" y="95576"/>
                        <a:pt x="420089" y="87180"/>
                        <a:pt x="387504" y="87501"/>
                      </a:cubicBezTo>
                      <a:lnTo>
                        <a:pt x="378720" y="87501"/>
                      </a:lnTo>
                      <a:lnTo>
                        <a:pt x="370274" y="87501"/>
                      </a:lnTo>
                      <a:lnTo>
                        <a:pt x="363010" y="88346"/>
                      </a:lnTo>
                      <a:lnTo>
                        <a:pt x="360139" y="88346"/>
                      </a:lnTo>
                      <a:lnTo>
                        <a:pt x="354564" y="88346"/>
                      </a:lnTo>
                      <a:cubicBezTo>
                        <a:pt x="339304" y="90542"/>
                        <a:pt x="324187" y="93650"/>
                        <a:pt x="309294" y="97636"/>
                      </a:cubicBezTo>
                      <a:cubicBezTo>
                        <a:pt x="302199" y="99495"/>
                        <a:pt x="295104" y="101691"/>
                        <a:pt x="288179" y="103886"/>
                      </a:cubicBezTo>
                      <a:cubicBezTo>
                        <a:pt x="278212" y="106927"/>
                        <a:pt x="268246" y="110305"/>
                        <a:pt x="258955" y="113346"/>
                      </a:cubicBezTo>
                      <a:cubicBezTo>
                        <a:pt x="255239" y="114866"/>
                        <a:pt x="251523" y="116048"/>
                        <a:pt x="247807" y="117231"/>
                      </a:cubicBezTo>
                      <a:cubicBezTo>
                        <a:pt x="227729" y="125018"/>
                        <a:pt x="206977" y="130965"/>
                        <a:pt x="185813" y="134968"/>
                      </a:cubicBezTo>
                      <a:cubicBezTo>
                        <a:pt x="176990" y="136488"/>
                        <a:pt x="167944" y="136082"/>
                        <a:pt x="159292" y="133785"/>
                      </a:cubicBezTo>
                      <a:cubicBezTo>
                        <a:pt x="154929" y="132620"/>
                        <a:pt x="150730" y="130931"/>
                        <a:pt x="146792" y="128717"/>
                      </a:cubicBezTo>
                      <a:cubicBezTo>
                        <a:pt x="131082" y="119596"/>
                        <a:pt x="128718" y="105914"/>
                        <a:pt x="157941" y="89022"/>
                      </a:cubicBezTo>
                      <a:cubicBezTo>
                        <a:pt x="185142" y="72940"/>
                        <a:pt x="218247" y="70322"/>
                        <a:pt x="247638" y="81927"/>
                      </a:cubicBezTo>
                      <a:lnTo>
                        <a:pt x="309969" y="19257"/>
                      </a:lnTo>
                      <a:cubicBezTo>
                        <a:pt x="248209" y="-101"/>
                        <a:pt x="181524" y="3632"/>
                        <a:pt x="122299" y="29730"/>
                      </a:cubicBezTo>
                      <a:lnTo>
                        <a:pt x="70609" y="0"/>
                      </a:lnTo>
                      <a:lnTo>
                        <a:pt x="0" y="40541"/>
                      </a:lnTo>
                      <a:lnTo>
                        <a:pt x="51859" y="70440"/>
                      </a:lnTo>
                      <a:cubicBezTo>
                        <a:pt x="26521" y="90035"/>
                        <a:pt x="13007" y="110305"/>
                        <a:pt x="13345" y="129731"/>
                      </a:cubicBezTo>
                      <a:lnTo>
                        <a:pt x="13345" y="129731"/>
                      </a:lnTo>
                      <a:cubicBezTo>
                        <a:pt x="13345" y="149664"/>
                        <a:pt x="28717" y="168921"/>
                        <a:pt x="59291" y="186658"/>
                      </a:cubicBezTo>
                      <a:cubicBezTo>
                        <a:pt x="126859" y="226016"/>
                        <a:pt x="194428" y="213009"/>
                        <a:pt x="256421" y="193076"/>
                      </a:cubicBezTo>
                      <a:cubicBezTo>
                        <a:pt x="313686" y="174326"/>
                        <a:pt x="355409" y="152367"/>
                        <a:pt x="388517" y="171454"/>
                      </a:cubicBezTo>
                      <a:cubicBezTo>
                        <a:pt x="409126" y="183279"/>
                        <a:pt x="402876" y="197637"/>
                        <a:pt x="379903" y="210982"/>
                      </a:cubicBezTo>
                      <a:cubicBezTo>
                        <a:pt x="349711" y="227891"/>
                        <a:pt x="313463" y="230137"/>
                        <a:pt x="281422" y="217063"/>
                      </a:cubicBezTo>
                      <a:lnTo>
                        <a:pt x="215374" y="282774"/>
                      </a:lnTo>
                      <a:cubicBezTo>
                        <a:pt x="227261" y="287199"/>
                        <a:pt x="239455" y="290763"/>
                        <a:pt x="251861" y="293415"/>
                      </a:cubicBezTo>
                      <a:cubicBezTo>
                        <a:pt x="272844" y="297807"/>
                        <a:pt x="294314" y="299395"/>
                        <a:pt x="315713" y="298145"/>
                      </a:cubicBezTo>
                      <a:cubicBezTo>
                        <a:pt x="350171" y="295915"/>
                        <a:pt x="383965" y="287621"/>
                        <a:pt x="415545" y="273652"/>
                      </a:cubicBezTo>
                      <a:lnTo>
                        <a:pt x="467235" y="303044"/>
                      </a:lnTo>
                      <a:lnTo>
                        <a:pt x="537168" y="2626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2" name="Forma Livre: Forma 4621">
                  <a:extLst>
                    <a:ext uri="{FF2B5EF4-FFF2-40B4-BE49-F238E27FC236}">
                      <a16:creationId xmlns:a16="http://schemas.microsoft.com/office/drawing/2014/main" id="{04AA70A5-C58D-91E5-13FB-DF134B8F32A9}"/>
                    </a:ext>
                  </a:extLst>
                </p:cNvPr>
                <p:cNvSpPr/>
                <p:nvPr/>
              </p:nvSpPr>
              <p:spPr>
                <a:xfrm>
                  <a:off x="9752881" y="6508560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24D20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3" name="Forma Livre: Forma 4622">
                  <a:extLst>
                    <a:ext uri="{FF2B5EF4-FFF2-40B4-BE49-F238E27FC236}">
                      <a16:creationId xmlns:a16="http://schemas.microsoft.com/office/drawing/2014/main" id="{7A8FC004-B7A5-7024-81B3-05C05AA74F61}"/>
                    </a:ext>
                  </a:extLst>
                </p:cNvPr>
                <p:cNvSpPr/>
                <p:nvPr/>
              </p:nvSpPr>
              <p:spPr>
                <a:xfrm>
                  <a:off x="9752881" y="6508560"/>
                  <a:ext cx="51689" cy="85136"/>
                </a:xfrm>
                <a:custGeom>
                  <a:avLst/>
                  <a:gdLst>
                    <a:gd name="connsiteX0" fmla="*/ 0 w 51689"/>
                    <a:gd name="connsiteY0" fmla="*/ 0 h 85136"/>
                    <a:gd name="connsiteX1" fmla="*/ 0 w 51689"/>
                    <a:gd name="connsiteY1" fmla="*/ 55237 h 85136"/>
                    <a:gd name="connsiteX2" fmla="*/ 51690 w 51689"/>
                    <a:gd name="connsiteY2" fmla="*/ 85136 h 85136"/>
                    <a:gd name="connsiteX3" fmla="*/ 51690 w 51689"/>
                    <a:gd name="connsiteY3" fmla="*/ 29899 h 85136"/>
                    <a:gd name="connsiteX4" fmla="*/ 0 w 51689"/>
                    <a:gd name="connsiteY4" fmla="*/ 0 h 8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689" h="85136">
                      <a:moveTo>
                        <a:pt x="0" y="0"/>
                      </a:moveTo>
                      <a:lnTo>
                        <a:pt x="0" y="55237"/>
                      </a:lnTo>
                      <a:lnTo>
                        <a:pt x="51690" y="85136"/>
                      </a:lnTo>
                      <a:lnTo>
                        <a:pt x="51690" y="298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45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4" name="Forma Livre: Forma 4623">
                  <a:extLst>
                    <a:ext uri="{FF2B5EF4-FFF2-40B4-BE49-F238E27FC236}">
                      <a16:creationId xmlns:a16="http://schemas.microsoft.com/office/drawing/2014/main" id="{7500AA6D-3EE2-F050-8F72-AF6CCF98644A}"/>
                    </a:ext>
                  </a:extLst>
                </p:cNvPr>
                <p:cNvSpPr/>
                <p:nvPr/>
              </p:nvSpPr>
              <p:spPr>
                <a:xfrm>
                  <a:off x="9337506" y="6234740"/>
                  <a:ext cx="122298" cy="40540"/>
                </a:xfrm>
                <a:custGeom>
                  <a:avLst/>
                  <a:gdLst>
                    <a:gd name="connsiteX0" fmla="*/ 0 w 122298"/>
                    <a:gd name="connsiteY0" fmla="*/ 40541 h 40540"/>
                    <a:gd name="connsiteX1" fmla="*/ 70609 w 122298"/>
                    <a:gd name="connsiteY1" fmla="*/ 0 h 40540"/>
                    <a:gd name="connsiteX2" fmla="*/ 122299 w 122298"/>
                    <a:gd name="connsiteY2" fmla="*/ 29730 h 40540"/>
                    <a:gd name="connsiteX3" fmla="*/ 70947 w 122298"/>
                    <a:gd name="connsiteY3" fmla="*/ 8277 h 40540"/>
                    <a:gd name="connsiteX4" fmla="*/ 0 w 122298"/>
                    <a:gd name="connsiteY4" fmla="*/ 40541 h 4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298" h="40540">
                      <a:moveTo>
                        <a:pt x="0" y="40541"/>
                      </a:moveTo>
                      <a:lnTo>
                        <a:pt x="70609" y="0"/>
                      </a:lnTo>
                      <a:lnTo>
                        <a:pt x="122299" y="29730"/>
                      </a:lnTo>
                      <a:lnTo>
                        <a:pt x="70947" y="8277"/>
                      </a:lnTo>
                      <a:lnTo>
                        <a:pt x="0" y="40541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5" name="Forma Livre: Forma 4624">
                  <a:extLst>
                    <a:ext uri="{FF2B5EF4-FFF2-40B4-BE49-F238E27FC236}">
                      <a16:creationId xmlns:a16="http://schemas.microsoft.com/office/drawing/2014/main" id="{2D04DDCF-9ED2-4AC3-3607-A93BD382AE58}"/>
                    </a:ext>
                  </a:extLst>
                </p:cNvPr>
                <p:cNvSpPr/>
                <p:nvPr/>
              </p:nvSpPr>
              <p:spPr>
                <a:xfrm>
                  <a:off x="9495277" y="6254841"/>
                  <a:ext cx="152366" cy="71284"/>
                </a:xfrm>
                <a:custGeom>
                  <a:avLst/>
                  <a:gdLst>
                    <a:gd name="connsiteX0" fmla="*/ 0 w 152366"/>
                    <a:gd name="connsiteY0" fmla="*/ 71285 h 71284"/>
                    <a:gd name="connsiteX1" fmla="*/ 90035 w 152366"/>
                    <a:gd name="connsiteY1" fmla="*/ 62669 h 71284"/>
                    <a:gd name="connsiteX2" fmla="*/ 152366 w 152366"/>
                    <a:gd name="connsiteY2" fmla="*/ 0 h 71284"/>
                    <a:gd name="connsiteX3" fmla="*/ 90035 w 152366"/>
                    <a:gd name="connsiteY3" fmla="*/ 55406 h 71284"/>
                    <a:gd name="connsiteX4" fmla="*/ 0 w 152366"/>
                    <a:gd name="connsiteY4" fmla="*/ 71285 h 71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66" h="71284">
                      <a:moveTo>
                        <a:pt x="0" y="71285"/>
                      </a:moveTo>
                      <a:cubicBezTo>
                        <a:pt x="27046" y="54595"/>
                        <a:pt x="60313" y="51403"/>
                        <a:pt x="90035" y="62669"/>
                      </a:cubicBezTo>
                      <a:lnTo>
                        <a:pt x="152366" y="0"/>
                      </a:lnTo>
                      <a:lnTo>
                        <a:pt x="90035" y="55406"/>
                      </a:lnTo>
                      <a:cubicBezTo>
                        <a:pt x="59296" y="44781"/>
                        <a:pt x="25250" y="50794"/>
                        <a:pt x="0" y="71285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6" name="Forma Livre: Forma 4625">
                  <a:extLst>
                    <a:ext uri="{FF2B5EF4-FFF2-40B4-BE49-F238E27FC236}">
                      <a16:creationId xmlns:a16="http://schemas.microsoft.com/office/drawing/2014/main" id="{3E37C335-AD10-D973-20E6-FA4E2B32382E}"/>
                    </a:ext>
                  </a:extLst>
                </p:cNvPr>
                <p:cNvSpPr/>
                <p:nvPr/>
              </p:nvSpPr>
              <p:spPr>
                <a:xfrm>
                  <a:off x="9552710" y="6452647"/>
                  <a:ext cx="100338" cy="80819"/>
                </a:xfrm>
                <a:custGeom>
                  <a:avLst/>
                  <a:gdLst>
                    <a:gd name="connsiteX0" fmla="*/ 0 w 100338"/>
                    <a:gd name="connsiteY0" fmla="*/ 65035 h 80819"/>
                    <a:gd name="connsiteX1" fmla="*/ 36487 w 100338"/>
                    <a:gd name="connsiteY1" fmla="*/ 75677 h 80819"/>
                    <a:gd name="connsiteX2" fmla="*/ 100339 w 100338"/>
                    <a:gd name="connsiteY2" fmla="*/ 80406 h 80819"/>
                    <a:gd name="connsiteX3" fmla="*/ 10473 w 100338"/>
                    <a:gd name="connsiteY3" fmla="*/ 62501 h 80819"/>
                    <a:gd name="connsiteX4" fmla="*/ 66386 w 100338"/>
                    <a:gd name="connsiteY4" fmla="*/ 0 h 80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38" h="80819">
                      <a:moveTo>
                        <a:pt x="0" y="65035"/>
                      </a:moveTo>
                      <a:cubicBezTo>
                        <a:pt x="11887" y="69460"/>
                        <a:pt x="24081" y="73024"/>
                        <a:pt x="36487" y="75677"/>
                      </a:cubicBezTo>
                      <a:cubicBezTo>
                        <a:pt x="57470" y="80068"/>
                        <a:pt x="78940" y="81656"/>
                        <a:pt x="100339" y="80406"/>
                      </a:cubicBezTo>
                      <a:cubicBezTo>
                        <a:pt x="69470" y="80677"/>
                        <a:pt x="38877" y="74595"/>
                        <a:pt x="10473" y="62501"/>
                      </a:cubicBezTo>
                      <a:lnTo>
                        <a:pt x="66386" y="0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7" name="Forma Livre: Forma 4626">
                  <a:extLst>
                    <a:ext uri="{FF2B5EF4-FFF2-40B4-BE49-F238E27FC236}">
                      <a16:creationId xmlns:a16="http://schemas.microsoft.com/office/drawing/2014/main" id="{0E39DA86-8A77-4AEE-A481-F1C4E866A9FE}"/>
                    </a:ext>
                  </a:extLst>
                </p:cNvPr>
                <p:cNvSpPr/>
                <p:nvPr/>
              </p:nvSpPr>
              <p:spPr>
                <a:xfrm>
                  <a:off x="9752881" y="6498256"/>
                  <a:ext cx="121622" cy="40202"/>
                </a:xfrm>
                <a:custGeom>
                  <a:avLst/>
                  <a:gdLst>
                    <a:gd name="connsiteX0" fmla="*/ 0 w 121622"/>
                    <a:gd name="connsiteY0" fmla="*/ 10304 h 40202"/>
                    <a:gd name="connsiteX1" fmla="*/ 51690 w 121622"/>
                    <a:gd name="connsiteY1" fmla="*/ 33784 h 40202"/>
                    <a:gd name="connsiteX2" fmla="*/ 121623 w 121622"/>
                    <a:gd name="connsiteY2" fmla="*/ 0 h 40202"/>
                    <a:gd name="connsiteX3" fmla="*/ 51690 w 121622"/>
                    <a:gd name="connsiteY3" fmla="*/ 40203 h 40202"/>
                    <a:gd name="connsiteX4" fmla="*/ 0 w 121622"/>
                    <a:gd name="connsiteY4" fmla="*/ 10304 h 40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622" h="40202">
                      <a:moveTo>
                        <a:pt x="0" y="10304"/>
                      </a:moveTo>
                      <a:lnTo>
                        <a:pt x="51690" y="33784"/>
                      </a:lnTo>
                      <a:lnTo>
                        <a:pt x="121623" y="0"/>
                      </a:lnTo>
                      <a:lnTo>
                        <a:pt x="51690" y="40203"/>
                      </a:lnTo>
                      <a:lnTo>
                        <a:pt x="0" y="10304"/>
                      </a:ln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8" name="Forma Livre: Forma 4627">
                  <a:extLst>
                    <a:ext uri="{FF2B5EF4-FFF2-40B4-BE49-F238E27FC236}">
                      <a16:creationId xmlns:a16="http://schemas.microsoft.com/office/drawing/2014/main" id="{AAC598B9-2258-D04F-2CAD-48F5B88FD851}"/>
                    </a:ext>
                  </a:extLst>
                </p:cNvPr>
                <p:cNvSpPr/>
                <p:nvPr/>
              </p:nvSpPr>
              <p:spPr>
                <a:xfrm>
                  <a:off x="8943414" y="6038792"/>
                  <a:ext cx="662675" cy="370105"/>
                </a:xfrm>
                <a:custGeom>
                  <a:avLst/>
                  <a:gdLst>
                    <a:gd name="connsiteX0" fmla="*/ 193076 w 662675"/>
                    <a:gd name="connsiteY0" fmla="*/ 122637 h 370105"/>
                    <a:gd name="connsiteX1" fmla="*/ 662676 w 662675"/>
                    <a:gd name="connsiteY1" fmla="*/ 0 h 370105"/>
                    <a:gd name="connsiteX2" fmla="*/ 187840 w 662675"/>
                    <a:gd name="connsiteY2" fmla="*/ 113346 h 370105"/>
                    <a:gd name="connsiteX3" fmla="*/ 0 w 662675"/>
                    <a:gd name="connsiteY3" fmla="*/ 370105 h 370105"/>
                    <a:gd name="connsiteX4" fmla="*/ 193076 w 662675"/>
                    <a:gd name="connsiteY4" fmla="*/ 122637 h 370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675" h="370105">
                      <a:moveTo>
                        <a:pt x="193076" y="122637"/>
                      </a:moveTo>
                      <a:cubicBezTo>
                        <a:pt x="376524" y="11149"/>
                        <a:pt x="662676" y="0"/>
                        <a:pt x="662676" y="0"/>
                      </a:cubicBezTo>
                      <a:cubicBezTo>
                        <a:pt x="482775" y="0"/>
                        <a:pt x="314192" y="40372"/>
                        <a:pt x="187840" y="113346"/>
                      </a:cubicBezTo>
                      <a:cubicBezTo>
                        <a:pt x="66555" y="183279"/>
                        <a:pt x="0" y="274327"/>
                        <a:pt x="0" y="370105"/>
                      </a:cubicBezTo>
                      <a:cubicBezTo>
                        <a:pt x="0" y="370105"/>
                        <a:pt x="6588" y="235982"/>
                        <a:pt x="193076" y="122637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629" name="Forma Livre: Forma 4628">
                  <a:extLst>
                    <a:ext uri="{FF2B5EF4-FFF2-40B4-BE49-F238E27FC236}">
                      <a16:creationId xmlns:a16="http://schemas.microsoft.com/office/drawing/2014/main" id="{60726DA0-4E60-3ADD-A2C5-FDF9B386787D}"/>
                    </a:ext>
                  </a:extLst>
                </p:cNvPr>
                <p:cNvSpPr/>
                <p:nvPr/>
              </p:nvSpPr>
              <p:spPr>
                <a:xfrm>
                  <a:off x="9552710" y="6364133"/>
                  <a:ext cx="746449" cy="444424"/>
                </a:xfrm>
                <a:custGeom>
                  <a:avLst/>
                  <a:gdLst>
                    <a:gd name="connsiteX0" fmla="*/ 0 w 746449"/>
                    <a:gd name="connsiteY0" fmla="*/ 443248 h 444424"/>
                    <a:gd name="connsiteX1" fmla="*/ 543418 w 746449"/>
                    <a:gd name="connsiteY1" fmla="*/ 327199 h 444424"/>
                    <a:gd name="connsiteX2" fmla="*/ 742237 w 746449"/>
                    <a:gd name="connsiteY2" fmla="*/ 0 h 444424"/>
                    <a:gd name="connsiteX3" fmla="*/ 531762 w 746449"/>
                    <a:gd name="connsiteY3" fmla="*/ 320949 h 444424"/>
                    <a:gd name="connsiteX4" fmla="*/ 0 w 746449"/>
                    <a:gd name="connsiteY4" fmla="*/ 443248 h 44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6449" h="444424">
                      <a:moveTo>
                        <a:pt x="0" y="443248"/>
                      </a:moveTo>
                      <a:cubicBezTo>
                        <a:pt x="194597" y="451863"/>
                        <a:pt x="394430" y="413180"/>
                        <a:pt x="543418" y="327199"/>
                      </a:cubicBezTo>
                      <a:cubicBezTo>
                        <a:pt x="698318" y="237840"/>
                        <a:pt x="764535" y="116724"/>
                        <a:pt x="742237" y="0"/>
                      </a:cubicBezTo>
                      <a:cubicBezTo>
                        <a:pt x="742237" y="0"/>
                        <a:pt x="771123" y="190036"/>
                        <a:pt x="531762" y="320949"/>
                      </a:cubicBezTo>
                      <a:cubicBezTo>
                        <a:pt x="292402" y="451863"/>
                        <a:pt x="0" y="443248"/>
                        <a:pt x="0" y="443248"/>
                      </a:cubicBezTo>
                      <a:close/>
                    </a:path>
                  </a:pathLst>
                </a:custGeom>
                <a:solidFill>
                  <a:srgbClr val="F5F5F5">
                    <a:alpha val="50000"/>
                  </a:srgbClr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</p:grpSp>
          <p:grpSp>
            <p:nvGrpSpPr>
              <p:cNvPr id="4364" name="Gráfico 1">
                <a:extLst>
                  <a:ext uri="{FF2B5EF4-FFF2-40B4-BE49-F238E27FC236}">
                    <a16:creationId xmlns:a16="http://schemas.microsoft.com/office/drawing/2014/main" id="{AB1A65C9-6C40-780D-9B8B-959C9CE55DF2}"/>
                  </a:ext>
                </a:extLst>
              </p:cNvPr>
              <p:cNvGrpSpPr/>
              <p:nvPr/>
            </p:nvGrpSpPr>
            <p:grpSpPr>
              <a:xfrm>
                <a:off x="8707548" y="3768528"/>
                <a:ext cx="2183592" cy="4597158"/>
                <a:chOff x="8707548" y="3768528"/>
                <a:chExt cx="2183592" cy="4597158"/>
              </a:xfrm>
            </p:grpSpPr>
            <p:sp>
              <p:nvSpPr>
                <p:cNvPr id="4365" name="Forma Livre: Forma 4364">
                  <a:extLst>
                    <a:ext uri="{FF2B5EF4-FFF2-40B4-BE49-F238E27FC236}">
                      <a16:creationId xmlns:a16="http://schemas.microsoft.com/office/drawing/2014/main" id="{642E4F73-D059-DE09-6A5F-E8A2C198CB1F}"/>
                    </a:ext>
                  </a:extLst>
                </p:cNvPr>
                <p:cNvSpPr/>
                <p:nvPr/>
              </p:nvSpPr>
              <p:spPr>
                <a:xfrm>
                  <a:off x="9691225" y="4554784"/>
                  <a:ext cx="1199915" cy="933264"/>
                </a:xfrm>
                <a:custGeom>
                  <a:avLst/>
                  <a:gdLst>
                    <a:gd name="connsiteX0" fmla="*/ 0 w 1199915"/>
                    <a:gd name="connsiteY0" fmla="*/ 109838 h 933264"/>
                    <a:gd name="connsiteX1" fmla="*/ 304057 w 1199915"/>
                    <a:gd name="connsiteY1" fmla="*/ 309840 h 933264"/>
                    <a:gd name="connsiteX2" fmla="*/ 539364 w 1199915"/>
                    <a:gd name="connsiteY2" fmla="*/ 608829 h 933264"/>
                    <a:gd name="connsiteX3" fmla="*/ 816056 w 1199915"/>
                    <a:gd name="connsiteY3" fmla="*/ 404773 h 933264"/>
                    <a:gd name="connsiteX4" fmla="*/ 860144 w 1199915"/>
                    <a:gd name="connsiteY4" fmla="*/ 273184 h 933264"/>
                    <a:gd name="connsiteX5" fmla="*/ 881597 w 1199915"/>
                    <a:gd name="connsiteY5" fmla="*/ 130446 h 933264"/>
                    <a:gd name="connsiteX6" fmla="*/ 926699 w 1199915"/>
                    <a:gd name="connsiteY6" fmla="*/ 128588 h 933264"/>
                    <a:gd name="connsiteX7" fmla="*/ 958962 w 1199915"/>
                    <a:gd name="connsiteY7" fmla="*/ 236191 h 933264"/>
                    <a:gd name="connsiteX8" fmla="*/ 1013524 w 1199915"/>
                    <a:gd name="connsiteY8" fmla="*/ 187710 h 933264"/>
                    <a:gd name="connsiteX9" fmla="*/ 1097984 w 1199915"/>
                    <a:gd name="connsiteY9" fmla="*/ 39060 h 933264"/>
                    <a:gd name="connsiteX10" fmla="*/ 1154742 w 1199915"/>
                    <a:gd name="connsiteY10" fmla="*/ 377 h 933264"/>
                    <a:gd name="connsiteX11" fmla="*/ 1162681 w 1199915"/>
                    <a:gd name="connsiteY11" fmla="*/ 2573 h 933264"/>
                    <a:gd name="connsiteX12" fmla="*/ 1169269 w 1199915"/>
                    <a:gd name="connsiteY12" fmla="*/ 11526 h 933264"/>
                    <a:gd name="connsiteX13" fmla="*/ 1166904 w 1199915"/>
                    <a:gd name="connsiteY13" fmla="*/ 33486 h 933264"/>
                    <a:gd name="connsiteX14" fmla="*/ 1161498 w 1199915"/>
                    <a:gd name="connsiteY14" fmla="*/ 53418 h 933264"/>
                    <a:gd name="connsiteX15" fmla="*/ 1188188 w 1199915"/>
                    <a:gd name="connsiteY15" fmla="*/ 70310 h 933264"/>
                    <a:gd name="connsiteX16" fmla="*/ 1182107 w 1199915"/>
                    <a:gd name="connsiteY16" fmla="*/ 119635 h 933264"/>
                    <a:gd name="connsiteX17" fmla="*/ 1185147 w 1199915"/>
                    <a:gd name="connsiteY17" fmla="*/ 184332 h 933264"/>
                    <a:gd name="connsiteX18" fmla="*/ 1189370 w 1199915"/>
                    <a:gd name="connsiteY18" fmla="*/ 267948 h 933264"/>
                    <a:gd name="connsiteX19" fmla="*/ 1113356 w 1199915"/>
                    <a:gd name="connsiteY19" fmla="*/ 398861 h 933264"/>
                    <a:gd name="connsiteX20" fmla="*/ 965719 w 1199915"/>
                    <a:gd name="connsiteY20" fmla="*/ 539065 h 933264"/>
                    <a:gd name="connsiteX21" fmla="*/ 690210 w 1199915"/>
                    <a:gd name="connsiteY21" fmla="*/ 829102 h 933264"/>
                    <a:gd name="connsiteX22" fmla="*/ 433788 w 1199915"/>
                    <a:gd name="connsiteY22" fmla="*/ 897515 h 933264"/>
                    <a:gd name="connsiteX23" fmla="*/ 74156 w 1199915"/>
                    <a:gd name="connsiteY23" fmla="*/ 547849 h 93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199915" h="933264">
                      <a:moveTo>
                        <a:pt x="0" y="109838"/>
                      </a:moveTo>
                      <a:cubicBezTo>
                        <a:pt x="152029" y="129771"/>
                        <a:pt x="204732" y="192778"/>
                        <a:pt x="304057" y="309840"/>
                      </a:cubicBezTo>
                      <a:cubicBezTo>
                        <a:pt x="361828" y="377408"/>
                        <a:pt x="539364" y="608829"/>
                        <a:pt x="539364" y="608829"/>
                      </a:cubicBezTo>
                      <a:cubicBezTo>
                        <a:pt x="564026" y="592782"/>
                        <a:pt x="765717" y="459166"/>
                        <a:pt x="816056" y="404773"/>
                      </a:cubicBezTo>
                      <a:cubicBezTo>
                        <a:pt x="869266" y="347340"/>
                        <a:pt x="855583" y="316259"/>
                        <a:pt x="860144" y="273184"/>
                      </a:cubicBezTo>
                      <a:cubicBezTo>
                        <a:pt x="864705" y="230109"/>
                        <a:pt x="883286" y="198521"/>
                        <a:pt x="881597" y="130446"/>
                      </a:cubicBezTo>
                      <a:cubicBezTo>
                        <a:pt x="880752" y="98013"/>
                        <a:pt x="915381" y="108487"/>
                        <a:pt x="926699" y="128588"/>
                      </a:cubicBezTo>
                      <a:cubicBezTo>
                        <a:pt x="950686" y="169298"/>
                        <a:pt x="940381" y="237542"/>
                        <a:pt x="958962" y="236191"/>
                      </a:cubicBezTo>
                      <a:cubicBezTo>
                        <a:pt x="980534" y="224282"/>
                        <a:pt x="999166" y="207727"/>
                        <a:pt x="1013524" y="187710"/>
                      </a:cubicBezTo>
                      <a:cubicBezTo>
                        <a:pt x="1053051" y="138892"/>
                        <a:pt x="1064200" y="91595"/>
                        <a:pt x="1097984" y="39060"/>
                      </a:cubicBezTo>
                      <a:cubicBezTo>
                        <a:pt x="1110822" y="18959"/>
                        <a:pt x="1127714" y="-3170"/>
                        <a:pt x="1154742" y="377"/>
                      </a:cubicBezTo>
                      <a:cubicBezTo>
                        <a:pt x="1157427" y="935"/>
                        <a:pt x="1160079" y="1661"/>
                        <a:pt x="1162681" y="2573"/>
                      </a:cubicBezTo>
                      <a:cubicBezTo>
                        <a:pt x="1166549" y="3857"/>
                        <a:pt x="1169184" y="7455"/>
                        <a:pt x="1169269" y="11526"/>
                      </a:cubicBezTo>
                      <a:cubicBezTo>
                        <a:pt x="1169252" y="18908"/>
                        <a:pt x="1168458" y="26273"/>
                        <a:pt x="1166904" y="33486"/>
                      </a:cubicBezTo>
                      <a:cubicBezTo>
                        <a:pt x="1165721" y="38553"/>
                        <a:pt x="1161498" y="53418"/>
                        <a:pt x="1161498" y="53418"/>
                      </a:cubicBezTo>
                      <a:cubicBezTo>
                        <a:pt x="1161498" y="53418"/>
                        <a:pt x="1185485" y="59837"/>
                        <a:pt x="1188188" y="70310"/>
                      </a:cubicBezTo>
                      <a:cubicBezTo>
                        <a:pt x="1191414" y="86983"/>
                        <a:pt x="1189286" y="104247"/>
                        <a:pt x="1182107" y="119635"/>
                      </a:cubicBezTo>
                      <a:cubicBezTo>
                        <a:pt x="1191397" y="127744"/>
                        <a:pt x="1205418" y="147676"/>
                        <a:pt x="1185147" y="184332"/>
                      </a:cubicBezTo>
                      <a:cubicBezTo>
                        <a:pt x="1194100" y="189231"/>
                        <a:pt x="1210992" y="218116"/>
                        <a:pt x="1189370" y="267948"/>
                      </a:cubicBezTo>
                      <a:cubicBezTo>
                        <a:pt x="1169066" y="314316"/>
                        <a:pt x="1143576" y="358236"/>
                        <a:pt x="1113356" y="398861"/>
                      </a:cubicBezTo>
                      <a:cubicBezTo>
                        <a:pt x="1066903" y="458490"/>
                        <a:pt x="1026362" y="477916"/>
                        <a:pt x="965719" y="539065"/>
                      </a:cubicBezTo>
                      <a:cubicBezTo>
                        <a:pt x="905077" y="600214"/>
                        <a:pt x="790380" y="736196"/>
                        <a:pt x="690210" y="829102"/>
                      </a:cubicBezTo>
                      <a:cubicBezTo>
                        <a:pt x="573992" y="936873"/>
                        <a:pt x="528891" y="963394"/>
                        <a:pt x="433788" y="897515"/>
                      </a:cubicBezTo>
                      <a:cubicBezTo>
                        <a:pt x="384632" y="863731"/>
                        <a:pt x="74156" y="547849"/>
                        <a:pt x="74156" y="547849"/>
                      </a:cubicBezTo>
                      <a:close/>
                    </a:path>
                  </a:pathLst>
                </a:custGeom>
                <a:solidFill>
                  <a:srgbClr val="9E6767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sp>
              <p:nvSpPr>
                <p:cNvPr id="4366" name="Forma Livre: Forma 4365">
                  <a:extLst>
                    <a:ext uri="{FF2B5EF4-FFF2-40B4-BE49-F238E27FC236}">
                      <a16:creationId xmlns:a16="http://schemas.microsoft.com/office/drawing/2014/main" id="{67114A0D-AFBB-DC01-9F54-020C84B15118}"/>
                    </a:ext>
                  </a:extLst>
                </p:cNvPr>
                <p:cNvSpPr/>
                <p:nvPr/>
              </p:nvSpPr>
              <p:spPr>
                <a:xfrm>
                  <a:off x="10631438" y="4818847"/>
                  <a:ext cx="70185" cy="154562"/>
                </a:xfrm>
                <a:custGeom>
                  <a:avLst/>
                  <a:gdLst>
                    <a:gd name="connsiteX0" fmla="*/ 43919 w 70185"/>
                    <a:gd name="connsiteY0" fmla="*/ 0 h 154562"/>
                    <a:gd name="connsiteX1" fmla="*/ 0 w 70185"/>
                    <a:gd name="connsiteY1" fmla="*/ 154562 h 154562"/>
                    <a:gd name="connsiteX2" fmla="*/ 43919 w 70185"/>
                    <a:gd name="connsiteY2" fmla="*/ 0 h 154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185" h="154562">
                      <a:moveTo>
                        <a:pt x="43919" y="0"/>
                      </a:moveTo>
                      <a:cubicBezTo>
                        <a:pt x="66893" y="37669"/>
                        <a:pt x="57940" y="107602"/>
                        <a:pt x="0" y="154562"/>
                      </a:cubicBezTo>
                      <a:cubicBezTo>
                        <a:pt x="64190" y="134123"/>
                        <a:pt x="96454" y="43581"/>
                        <a:pt x="43919" y="0"/>
                      </a:cubicBezTo>
                      <a:close/>
                    </a:path>
                  </a:pathLst>
                </a:custGeom>
                <a:solidFill>
                  <a:srgbClr val="874C4C"/>
                </a:solidFill>
                <a:ln w="1687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 noProof="0" dirty="0"/>
                </a:p>
              </p:txBody>
            </p:sp>
            <p:grpSp>
              <p:nvGrpSpPr>
                <p:cNvPr id="4367" name="Gráfico 1">
                  <a:extLst>
                    <a:ext uri="{FF2B5EF4-FFF2-40B4-BE49-F238E27FC236}">
                      <a16:creationId xmlns:a16="http://schemas.microsoft.com/office/drawing/2014/main" id="{71685538-60AB-676E-2F6E-E4F1244A09D5}"/>
                    </a:ext>
                  </a:extLst>
                </p:cNvPr>
                <p:cNvGrpSpPr/>
                <p:nvPr/>
              </p:nvGrpSpPr>
              <p:grpSpPr>
                <a:xfrm>
                  <a:off x="9054452" y="5696390"/>
                  <a:ext cx="1745201" cy="2669296"/>
                  <a:chOff x="9054452" y="5696390"/>
                  <a:chExt cx="1745201" cy="2669296"/>
                </a:xfrm>
              </p:grpSpPr>
              <p:sp>
                <p:nvSpPr>
                  <p:cNvPr id="4399" name="Forma Livre: Forma 4398">
                    <a:extLst>
                      <a:ext uri="{FF2B5EF4-FFF2-40B4-BE49-F238E27FC236}">
                        <a16:creationId xmlns:a16="http://schemas.microsoft.com/office/drawing/2014/main" id="{151EBB10-433B-43D0-6E3A-010158FF8B32}"/>
                      </a:ext>
                    </a:extLst>
                  </p:cNvPr>
                  <p:cNvSpPr/>
                  <p:nvPr/>
                </p:nvSpPr>
                <p:spPr>
                  <a:xfrm>
                    <a:off x="9992918" y="6910760"/>
                    <a:ext cx="362165" cy="747237"/>
                  </a:xfrm>
                  <a:custGeom>
                    <a:avLst/>
                    <a:gdLst>
                      <a:gd name="connsiteX0" fmla="*/ 362166 w 362165"/>
                      <a:gd name="connsiteY0" fmla="*/ 89359 h 747237"/>
                      <a:gd name="connsiteX1" fmla="*/ 227029 w 362165"/>
                      <a:gd name="connsiteY1" fmla="*/ 400511 h 747237"/>
                      <a:gd name="connsiteX2" fmla="*/ 181590 w 362165"/>
                      <a:gd name="connsiteY2" fmla="*/ 628554 h 747237"/>
                      <a:gd name="connsiteX3" fmla="*/ 187333 w 362165"/>
                      <a:gd name="connsiteY3" fmla="*/ 717068 h 747237"/>
                      <a:gd name="connsiteX4" fmla="*/ 163279 w 362165"/>
                      <a:gd name="connsiteY4" fmla="*/ 747069 h 747237"/>
                      <a:gd name="connsiteX5" fmla="*/ 157941 w 362165"/>
                      <a:gd name="connsiteY5" fmla="*/ 747136 h 747237"/>
                      <a:gd name="connsiteX6" fmla="*/ 38176 w 362165"/>
                      <a:gd name="connsiteY6" fmla="*/ 573317 h 747237"/>
                      <a:gd name="connsiteX7" fmla="*/ 0 w 362165"/>
                      <a:gd name="connsiteY7" fmla="*/ 264361 h 747237"/>
                      <a:gd name="connsiteX8" fmla="*/ 22129 w 362165"/>
                      <a:gd name="connsiteY8" fmla="*/ 200678 h 747237"/>
                      <a:gd name="connsiteX9" fmla="*/ 46115 w 362165"/>
                      <a:gd name="connsiteY9" fmla="*/ 168921 h 747237"/>
                      <a:gd name="connsiteX10" fmla="*/ 103379 w 362165"/>
                      <a:gd name="connsiteY10" fmla="*/ 0 h 747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2165" h="747237">
                        <a:moveTo>
                          <a:pt x="362166" y="89359"/>
                        </a:moveTo>
                        <a:cubicBezTo>
                          <a:pt x="362166" y="89359"/>
                          <a:pt x="243921" y="310139"/>
                          <a:pt x="227029" y="400511"/>
                        </a:cubicBezTo>
                        <a:cubicBezTo>
                          <a:pt x="208110" y="494769"/>
                          <a:pt x="180576" y="522978"/>
                          <a:pt x="181590" y="628554"/>
                        </a:cubicBezTo>
                        <a:cubicBezTo>
                          <a:pt x="181590" y="651527"/>
                          <a:pt x="186995" y="698318"/>
                          <a:pt x="187333" y="717068"/>
                        </a:cubicBezTo>
                        <a:cubicBezTo>
                          <a:pt x="188972" y="732001"/>
                          <a:pt x="178211" y="745430"/>
                          <a:pt x="163279" y="747069"/>
                        </a:cubicBezTo>
                        <a:cubicBezTo>
                          <a:pt x="161505" y="747271"/>
                          <a:pt x="159715" y="747288"/>
                          <a:pt x="157941" y="747136"/>
                        </a:cubicBezTo>
                        <a:cubicBezTo>
                          <a:pt x="115542" y="749670"/>
                          <a:pt x="58447" y="662676"/>
                          <a:pt x="38176" y="573317"/>
                        </a:cubicBezTo>
                        <a:cubicBezTo>
                          <a:pt x="19154" y="471204"/>
                          <a:pt x="6404" y="368028"/>
                          <a:pt x="0" y="264361"/>
                        </a:cubicBezTo>
                        <a:cubicBezTo>
                          <a:pt x="1743" y="241573"/>
                          <a:pt x="9368" y="219631"/>
                          <a:pt x="22129" y="200678"/>
                        </a:cubicBezTo>
                        <a:cubicBezTo>
                          <a:pt x="29081" y="189343"/>
                          <a:pt x="37114" y="178701"/>
                          <a:pt x="46115" y="168921"/>
                        </a:cubicBezTo>
                        <a:cubicBezTo>
                          <a:pt x="65879" y="129562"/>
                          <a:pt x="83785" y="52028"/>
                          <a:pt x="103379" y="0"/>
                        </a:cubicBezTo>
                        <a:close/>
                      </a:path>
                    </a:pathLst>
                  </a:custGeom>
                  <a:solidFill>
                    <a:srgbClr val="9E6767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0" name="Forma Livre: Forma 4399">
                    <a:extLst>
                      <a:ext uri="{FF2B5EF4-FFF2-40B4-BE49-F238E27FC236}">
                        <a16:creationId xmlns:a16="http://schemas.microsoft.com/office/drawing/2014/main" id="{E8C54126-064D-A43D-4E33-E48422EA813D}"/>
                      </a:ext>
                    </a:extLst>
                  </p:cNvPr>
                  <p:cNvSpPr/>
                  <p:nvPr/>
                </p:nvSpPr>
                <p:spPr>
                  <a:xfrm>
                    <a:off x="9883172" y="7249784"/>
                    <a:ext cx="449014" cy="619019"/>
                  </a:xfrm>
                  <a:custGeom>
                    <a:avLst/>
                    <a:gdLst>
                      <a:gd name="connsiteX0" fmla="*/ 15826 w 449014"/>
                      <a:gd name="connsiteY0" fmla="*/ 0 h 619019"/>
                      <a:gd name="connsiteX1" fmla="*/ 285 w 449014"/>
                      <a:gd name="connsiteY1" fmla="*/ 29561 h 619019"/>
                      <a:gd name="connsiteX2" fmla="*/ 43529 w 449014"/>
                      <a:gd name="connsiteY2" fmla="*/ 142231 h 619019"/>
                      <a:gd name="connsiteX3" fmla="*/ 58732 w 449014"/>
                      <a:gd name="connsiteY3" fmla="*/ 254732 h 619019"/>
                      <a:gd name="connsiteX4" fmla="*/ 97414 w 449014"/>
                      <a:gd name="connsiteY4" fmla="*/ 432944 h 619019"/>
                      <a:gd name="connsiteX5" fmla="*/ 284747 w 449014"/>
                      <a:gd name="connsiteY5" fmla="*/ 598824 h 619019"/>
                      <a:gd name="connsiteX6" fmla="*/ 422756 w 449014"/>
                      <a:gd name="connsiteY6" fmla="*/ 598824 h 619019"/>
                      <a:gd name="connsiteX7" fmla="*/ 445222 w 449014"/>
                      <a:gd name="connsiteY7" fmla="*/ 532607 h 619019"/>
                      <a:gd name="connsiteX8" fmla="*/ 15826 w 449014"/>
                      <a:gd name="connsiteY8" fmla="*/ 0 h 619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9014" h="619019">
                        <a:moveTo>
                          <a:pt x="15826" y="0"/>
                        </a:moveTo>
                        <a:cubicBezTo>
                          <a:pt x="9025" y="8919"/>
                          <a:pt x="3771" y="18902"/>
                          <a:pt x="285" y="29561"/>
                        </a:cubicBezTo>
                        <a:cubicBezTo>
                          <a:pt x="-3431" y="48311"/>
                          <a:pt x="30184" y="117062"/>
                          <a:pt x="43529" y="142231"/>
                        </a:cubicBezTo>
                        <a:cubicBezTo>
                          <a:pt x="62814" y="176404"/>
                          <a:pt x="68257" y="216674"/>
                          <a:pt x="58732" y="254732"/>
                        </a:cubicBezTo>
                        <a:cubicBezTo>
                          <a:pt x="47414" y="315037"/>
                          <a:pt x="65657" y="377200"/>
                          <a:pt x="97414" y="432944"/>
                        </a:cubicBezTo>
                        <a:cubicBezTo>
                          <a:pt x="141577" y="505968"/>
                          <a:pt x="206909" y="563823"/>
                          <a:pt x="284747" y="598824"/>
                        </a:cubicBezTo>
                        <a:cubicBezTo>
                          <a:pt x="380188" y="644263"/>
                          <a:pt x="422756" y="598824"/>
                          <a:pt x="422756" y="598824"/>
                        </a:cubicBezTo>
                        <a:cubicBezTo>
                          <a:pt x="422756" y="598824"/>
                          <a:pt x="460932" y="555073"/>
                          <a:pt x="445222" y="532607"/>
                        </a:cubicBezTo>
                        <a:cubicBezTo>
                          <a:pt x="429512" y="510141"/>
                          <a:pt x="15826" y="0"/>
                          <a:pt x="15826" y="0"/>
                        </a:cubicBezTo>
                        <a:close/>
                      </a:path>
                    </a:pathLst>
                  </a:custGeom>
                  <a:solidFill>
                    <a:srgbClr val="37474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1" name="Forma Livre: Forma 4400">
                    <a:extLst>
                      <a:ext uri="{FF2B5EF4-FFF2-40B4-BE49-F238E27FC236}">
                        <a16:creationId xmlns:a16="http://schemas.microsoft.com/office/drawing/2014/main" id="{746732BD-DE60-0799-E078-C8878470121D}"/>
                      </a:ext>
                    </a:extLst>
                  </p:cNvPr>
                  <p:cNvSpPr/>
                  <p:nvPr/>
                </p:nvSpPr>
                <p:spPr>
                  <a:xfrm>
                    <a:off x="9899504" y="7078572"/>
                    <a:ext cx="439955" cy="751748"/>
                  </a:xfrm>
                  <a:custGeom>
                    <a:avLst/>
                    <a:gdLst>
                      <a:gd name="connsiteX0" fmla="*/ 139528 w 439955"/>
                      <a:gd name="connsiteY0" fmla="*/ 264 h 751748"/>
                      <a:gd name="connsiteX1" fmla="*/ 122636 w 439955"/>
                      <a:gd name="connsiteY1" fmla="*/ 6345 h 751748"/>
                      <a:gd name="connsiteX2" fmla="*/ 75677 w 439955"/>
                      <a:gd name="connsiteY2" fmla="*/ 73913 h 751748"/>
                      <a:gd name="connsiteX3" fmla="*/ 0 w 439955"/>
                      <a:gd name="connsiteY3" fmla="*/ 171887 h 751748"/>
                      <a:gd name="connsiteX4" fmla="*/ 74494 w 439955"/>
                      <a:gd name="connsiteY4" fmla="*/ 382869 h 751748"/>
                      <a:gd name="connsiteX5" fmla="*/ 158954 w 439955"/>
                      <a:gd name="connsiteY5" fmla="*/ 637264 h 751748"/>
                      <a:gd name="connsiteX6" fmla="*/ 406423 w 439955"/>
                      <a:gd name="connsiteY6" fmla="*/ 746893 h 751748"/>
                      <a:gd name="connsiteX7" fmla="*/ 408450 w 439955"/>
                      <a:gd name="connsiteY7" fmla="*/ 597567 h 751748"/>
                      <a:gd name="connsiteX8" fmla="*/ 350004 w 439955"/>
                      <a:gd name="connsiteY8" fmla="*/ 310402 h 751748"/>
                      <a:gd name="connsiteX9" fmla="*/ 351186 w 439955"/>
                      <a:gd name="connsiteY9" fmla="*/ 229658 h 751748"/>
                      <a:gd name="connsiteX10" fmla="*/ 370105 w 439955"/>
                      <a:gd name="connsiteY10" fmla="*/ 152123 h 751748"/>
                      <a:gd name="connsiteX11" fmla="*/ 370105 w 439955"/>
                      <a:gd name="connsiteY11" fmla="*/ 115806 h 751748"/>
                      <a:gd name="connsiteX12" fmla="*/ 343585 w 439955"/>
                      <a:gd name="connsiteY12" fmla="*/ 90974 h 751748"/>
                      <a:gd name="connsiteX13" fmla="*/ 291050 w 439955"/>
                      <a:gd name="connsiteY13" fmla="*/ 64284 h 751748"/>
                      <a:gd name="connsiteX14" fmla="*/ 233111 w 439955"/>
                      <a:gd name="connsiteY14" fmla="*/ 62764 h 751748"/>
                      <a:gd name="connsiteX15" fmla="*/ 194090 w 439955"/>
                      <a:gd name="connsiteY15" fmla="*/ 79656 h 751748"/>
                      <a:gd name="connsiteX16" fmla="*/ 143414 w 439955"/>
                      <a:gd name="connsiteY16" fmla="*/ 62764 h 751748"/>
                      <a:gd name="connsiteX17" fmla="*/ 136150 w 439955"/>
                      <a:gd name="connsiteY17" fmla="*/ 12088 h 751748"/>
                      <a:gd name="connsiteX18" fmla="*/ 139528 w 439955"/>
                      <a:gd name="connsiteY18" fmla="*/ 264 h 751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39955" h="751748">
                        <a:moveTo>
                          <a:pt x="139528" y="264"/>
                        </a:moveTo>
                        <a:cubicBezTo>
                          <a:pt x="136488" y="264"/>
                          <a:pt x="131251" y="-1932"/>
                          <a:pt x="122636" y="6345"/>
                        </a:cubicBezTo>
                        <a:cubicBezTo>
                          <a:pt x="119089" y="9554"/>
                          <a:pt x="94258" y="51785"/>
                          <a:pt x="75677" y="73913"/>
                        </a:cubicBezTo>
                        <a:cubicBezTo>
                          <a:pt x="57095" y="96042"/>
                          <a:pt x="10811" y="134387"/>
                          <a:pt x="0" y="171887"/>
                        </a:cubicBezTo>
                        <a:cubicBezTo>
                          <a:pt x="12331" y="249590"/>
                          <a:pt x="74325" y="311247"/>
                          <a:pt x="74494" y="382869"/>
                        </a:cubicBezTo>
                        <a:cubicBezTo>
                          <a:pt x="74663" y="454491"/>
                          <a:pt x="64021" y="535742"/>
                          <a:pt x="158954" y="637264"/>
                        </a:cubicBezTo>
                        <a:cubicBezTo>
                          <a:pt x="253888" y="738785"/>
                          <a:pt x="363348" y="763785"/>
                          <a:pt x="406423" y="746893"/>
                        </a:cubicBezTo>
                        <a:cubicBezTo>
                          <a:pt x="449498" y="730001"/>
                          <a:pt x="452032" y="686926"/>
                          <a:pt x="408450" y="597567"/>
                        </a:cubicBezTo>
                        <a:cubicBezTo>
                          <a:pt x="362335" y="502971"/>
                          <a:pt x="350004" y="310402"/>
                          <a:pt x="350004" y="310402"/>
                        </a:cubicBezTo>
                        <a:cubicBezTo>
                          <a:pt x="348703" y="283493"/>
                          <a:pt x="349108" y="256516"/>
                          <a:pt x="351186" y="229658"/>
                        </a:cubicBezTo>
                        <a:cubicBezTo>
                          <a:pt x="355493" y="203374"/>
                          <a:pt x="361811" y="177445"/>
                          <a:pt x="370105" y="152123"/>
                        </a:cubicBezTo>
                        <a:cubicBezTo>
                          <a:pt x="373906" y="140316"/>
                          <a:pt x="373906" y="127613"/>
                          <a:pt x="370105" y="115806"/>
                        </a:cubicBezTo>
                        <a:cubicBezTo>
                          <a:pt x="363990" y="105028"/>
                          <a:pt x="354750" y="96363"/>
                          <a:pt x="343585" y="90974"/>
                        </a:cubicBezTo>
                        <a:cubicBezTo>
                          <a:pt x="327081" y="80214"/>
                          <a:pt x="309463" y="71278"/>
                          <a:pt x="291050" y="64284"/>
                        </a:cubicBezTo>
                        <a:cubicBezTo>
                          <a:pt x="272452" y="57308"/>
                          <a:pt x="252047" y="56768"/>
                          <a:pt x="233111" y="62764"/>
                        </a:cubicBezTo>
                        <a:cubicBezTo>
                          <a:pt x="219597" y="67663"/>
                          <a:pt x="207941" y="76785"/>
                          <a:pt x="194090" y="79656"/>
                        </a:cubicBezTo>
                        <a:cubicBezTo>
                          <a:pt x="175373" y="83863"/>
                          <a:pt x="155861" y="77359"/>
                          <a:pt x="143414" y="62764"/>
                        </a:cubicBezTo>
                        <a:cubicBezTo>
                          <a:pt x="130478" y="49133"/>
                          <a:pt x="127564" y="28812"/>
                          <a:pt x="136150" y="12088"/>
                        </a:cubicBezTo>
                        <a:cubicBezTo>
                          <a:pt x="137064" y="8085"/>
                          <a:pt x="138192" y="4149"/>
                          <a:pt x="139528" y="264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2" name="Forma Livre: Forma 4401">
                    <a:extLst>
                      <a:ext uri="{FF2B5EF4-FFF2-40B4-BE49-F238E27FC236}">
                        <a16:creationId xmlns:a16="http://schemas.microsoft.com/office/drawing/2014/main" id="{5BE97DAE-863F-8DD6-FF8C-9F23DAAC5E1E}"/>
                      </a:ext>
                    </a:extLst>
                  </p:cNvPr>
                  <p:cNvSpPr/>
                  <p:nvPr/>
                </p:nvSpPr>
                <p:spPr>
                  <a:xfrm>
                    <a:off x="9899504" y="7078572"/>
                    <a:ext cx="439955" cy="751748"/>
                  </a:xfrm>
                  <a:custGeom>
                    <a:avLst/>
                    <a:gdLst>
                      <a:gd name="connsiteX0" fmla="*/ 139528 w 439955"/>
                      <a:gd name="connsiteY0" fmla="*/ 264 h 751748"/>
                      <a:gd name="connsiteX1" fmla="*/ 122636 w 439955"/>
                      <a:gd name="connsiteY1" fmla="*/ 6345 h 751748"/>
                      <a:gd name="connsiteX2" fmla="*/ 75677 w 439955"/>
                      <a:gd name="connsiteY2" fmla="*/ 73913 h 751748"/>
                      <a:gd name="connsiteX3" fmla="*/ 0 w 439955"/>
                      <a:gd name="connsiteY3" fmla="*/ 171887 h 751748"/>
                      <a:gd name="connsiteX4" fmla="*/ 74494 w 439955"/>
                      <a:gd name="connsiteY4" fmla="*/ 382869 h 751748"/>
                      <a:gd name="connsiteX5" fmla="*/ 158954 w 439955"/>
                      <a:gd name="connsiteY5" fmla="*/ 637264 h 751748"/>
                      <a:gd name="connsiteX6" fmla="*/ 406423 w 439955"/>
                      <a:gd name="connsiteY6" fmla="*/ 746893 h 751748"/>
                      <a:gd name="connsiteX7" fmla="*/ 408450 w 439955"/>
                      <a:gd name="connsiteY7" fmla="*/ 597567 h 751748"/>
                      <a:gd name="connsiteX8" fmla="*/ 350004 w 439955"/>
                      <a:gd name="connsiteY8" fmla="*/ 310402 h 751748"/>
                      <a:gd name="connsiteX9" fmla="*/ 351186 w 439955"/>
                      <a:gd name="connsiteY9" fmla="*/ 229658 h 751748"/>
                      <a:gd name="connsiteX10" fmla="*/ 370105 w 439955"/>
                      <a:gd name="connsiteY10" fmla="*/ 152123 h 751748"/>
                      <a:gd name="connsiteX11" fmla="*/ 370105 w 439955"/>
                      <a:gd name="connsiteY11" fmla="*/ 115806 h 751748"/>
                      <a:gd name="connsiteX12" fmla="*/ 343585 w 439955"/>
                      <a:gd name="connsiteY12" fmla="*/ 90974 h 751748"/>
                      <a:gd name="connsiteX13" fmla="*/ 291050 w 439955"/>
                      <a:gd name="connsiteY13" fmla="*/ 64284 h 751748"/>
                      <a:gd name="connsiteX14" fmla="*/ 233111 w 439955"/>
                      <a:gd name="connsiteY14" fmla="*/ 62764 h 751748"/>
                      <a:gd name="connsiteX15" fmla="*/ 194090 w 439955"/>
                      <a:gd name="connsiteY15" fmla="*/ 79656 h 751748"/>
                      <a:gd name="connsiteX16" fmla="*/ 143414 w 439955"/>
                      <a:gd name="connsiteY16" fmla="*/ 62764 h 751748"/>
                      <a:gd name="connsiteX17" fmla="*/ 136150 w 439955"/>
                      <a:gd name="connsiteY17" fmla="*/ 12088 h 751748"/>
                      <a:gd name="connsiteX18" fmla="*/ 139528 w 439955"/>
                      <a:gd name="connsiteY18" fmla="*/ 264 h 751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39955" h="751748">
                        <a:moveTo>
                          <a:pt x="139528" y="264"/>
                        </a:moveTo>
                        <a:cubicBezTo>
                          <a:pt x="136488" y="264"/>
                          <a:pt x="131251" y="-1932"/>
                          <a:pt x="122636" y="6345"/>
                        </a:cubicBezTo>
                        <a:cubicBezTo>
                          <a:pt x="119089" y="9554"/>
                          <a:pt x="94258" y="51785"/>
                          <a:pt x="75677" y="73913"/>
                        </a:cubicBezTo>
                        <a:cubicBezTo>
                          <a:pt x="57095" y="96042"/>
                          <a:pt x="10811" y="134387"/>
                          <a:pt x="0" y="171887"/>
                        </a:cubicBezTo>
                        <a:cubicBezTo>
                          <a:pt x="12331" y="249590"/>
                          <a:pt x="74325" y="311247"/>
                          <a:pt x="74494" y="382869"/>
                        </a:cubicBezTo>
                        <a:cubicBezTo>
                          <a:pt x="74663" y="454491"/>
                          <a:pt x="64021" y="535742"/>
                          <a:pt x="158954" y="637264"/>
                        </a:cubicBezTo>
                        <a:cubicBezTo>
                          <a:pt x="253888" y="738785"/>
                          <a:pt x="363348" y="763785"/>
                          <a:pt x="406423" y="746893"/>
                        </a:cubicBezTo>
                        <a:cubicBezTo>
                          <a:pt x="449498" y="730001"/>
                          <a:pt x="452032" y="686926"/>
                          <a:pt x="408450" y="597567"/>
                        </a:cubicBezTo>
                        <a:cubicBezTo>
                          <a:pt x="362335" y="502971"/>
                          <a:pt x="350004" y="310402"/>
                          <a:pt x="350004" y="310402"/>
                        </a:cubicBezTo>
                        <a:cubicBezTo>
                          <a:pt x="348703" y="283493"/>
                          <a:pt x="349108" y="256516"/>
                          <a:pt x="351186" y="229658"/>
                        </a:cubicBezTo>
                        <a:cubicBezTo>
                          <a:pt x="355493" y="203374"/>
                          <a:pt x="361811" y="177445"/>
                          <a:pt x="370105" y="152123"/>
                        </a:cubicBezTo>
                        <a:cubicBezTo>
                          <a:pt x="373906" y="140316"/>
                          <a:pt x="373906" y="127613"/>
                          <a:pt x="370105" y="115806"/>
                        </a:cubicBezTo>
                        <a:cubicBezTo>
                          <a:pt x="363990" y="105028"/>
                          <a:pt x="354750" y="96363"/>
                          <a:pt x="343585" y="90974"/>
                        </a:cubicBezTo>
                        <a:cubicBezTo>
                          <a:pt x="327081" y="80214"/>
                          <a:pt x="309463" y="71278"/>
                          <a:pt x="291050" y="64284"/>
                        </a:cubicBezTo>
                        <a:cubicBezTo>
                          <a:pt x="272452" y="57308"/>
                          <a:pt x="252047" y="56768"/>
                          <a:pt x="233111" y="62764"/>
                        </a:cubicBezTo>
                        <a:cubicBezTo>
                          <a:pt x="219597" y="67663"/>
                          <a:pt x="207941" y="76785"/>
                          <a:pt x="194090" y="79656"/>
                        </a:cubicBezTo>
                        <a:cubicBezTo>
                          <a:pt x="175373" y="83863"/>
                          <a:pt x="155861" y="77359"/>
                          <a:pt x="143414" y="62764"/>
                        </a:cubicBezTo>
                        <a:cubicBezTo>
                          <a:pt x="130478" y="49133"/>
                          <a:pt x="127564" y="28812"/>
                          <a:pt x="136150" y="12088"/>
                        </a:cubicBezTo>
                        <a:cubicBezTo>
                          <a:pt x="137064" y="8085"/>
                          <a:pt x="138192" y="4149"/>
                          <a:pt x="139528" y="264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3" name="Forma Livre: Forma 4402">
                    <a:extLst>
                      <a:ext uri="{FF2B5EF4-FFF2-40B4-BE49-F238E27FC236}">
                        <a16:creationId xmlns:a16="http://schemas.microsoft.com/office/drawing/2014/main" id="{C1E907ED-4D9F-9108-1A56-47BC581EF2CA}"/>
                      </a:ext>
                    </a:extLst>
                  </p:cNvPr>
                  <p:cNvSpPr/>
                  <p:nvPr/>
                </p:nvSpPr>
                <p:spPr>
                  <a:xfrm>
                    <a:off x="10005249" y="7572439"/>
                    <a:ext cx="338788" cy="262372"/>
                  </a:xfrm>
                  <a:custGeom>
                    <a:avLst/>
                    <a:gdLst>
                      <a:gd name="connsiteX0" fmla="*/ 0 w 338788"/>
                      <a:gd name="connsiteY0" fmla="*/ 64849 h 262372"/>
                      <a:gd name="connsiteX1" fmla="*/ 168921 w 338788"/>
                      <a:gd name="connsiteY1" fmla="*/ 3361 h 262372"/>
                      <a:gd name="connsiteX2" fmla="*/ 326524 w 338788"/>
                      <a:gd name="connsiteY2" fmla="*/ 121606 h 262372"/>
                      <a:gd name="connsiteX3" fmla="*/ 301692 w 338788"/>
                      <a:gd name="connsiteY3" fmla="*/ 256742 h 262372"/>
                      <a:gd name="connsiteX4" fmla="*/ 103548 w 338788"/>
                      <a:gd name="connsiteY4" fmla="*/ 196438 h 262372"/>
                      <a:gd name="connsiteX5" fmla="*/ 0 w 338788"/>
                      <a:gd name="connsiteY5" fmla="*/ 64849 h 262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8788" h="262372">
                        <a:moveTo>
                          <a:pt x="0" y="64849"/>
                        </a:moveTo>
                        <a:cubicBezTo>
                          <a:pt x="40399" y="14409"/>
                          <a:pt x="105542" y="-9308"/>
                          <a:pt x="168921" y="3361"/>
                        </a:cubicBezTo>
                        <a:cubicBezTo>
                          <a:pt x="283111" y="20253"/>
                          <a:pt x="314192" y="84443"/>
                          <a:pt x="326524" y="121606"/>
                        </a:cubicBezTo>
                        <a:cubicBezTo>
                          <a:pt x="341220" y="165356"/>
                          <a:pt x="352031" y="242384"/>
                          <a:pt x="301692" y="256742"/>
                        </a:cubicBezTo>
                        <a:cubicBezTo>
                          <a:pt x="247469" y="272283"/>
                          <a:pt x="189529" y="256742"/>
                          <a:pt x="103548" y="196438"/>
                        </a:cubicBezTo>
                        <a:cubicBezTo>
                          <a:pt x="17568" y="136133"/>
                          <a:pt x="0" y="64849"/>
                          <a:pt x="0" y="64849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4" name="Forma Livre: Forma 4403">
                    <a:extLst>
                      <a:ext uri="{FF2B5EF4-FFF2-40B4-BE49-F238E27FC236}">
                        <a16:creationId xmlns:a16="http://schemas.microsoft.com/office/drawing/2014/main" id="{F20BE656-0FED-780C-683F-77D413948276}"/>
                      </a:ext>
                    </a:extLst>
                  </p:cNvPr>
                  <p:cNvSpPr/>
                  <p:nvPr/>
                </p:nvSpPr>
                <p:spPr>
                  <a:xfrm>
                    <a:off x="10070948" y="7270984"/>
                    <a:ext cx="184164" cy="72888"/>
                  </a:xfrm>
                  <a:custGeom>
                    <a:avLst/>
                    <a:gdLst>
                      <a:gd name="connsiteX0" fmla="*/ 5416 w 184164"/>
                      <a:gd name="connsiteY0" fmla="*/ 25253 h 72888"/>
                      <a:gd name="connsiteX1" fmla="*/ 15889 w 184164"/>
                      <a:gd name="connsiteY1" fmla="*/ 26604 h 72888"/>
                      <a:gd name="connsiteX2" fmla="*/ 178053 w 184164"/>
                      <a:gd name="connsiteY2" fmla="*/ 72889 h 72888"/>
                      <a:gd name="connsiteX3" fmla="*/ 179236 w 184164"/>
                      <a:gd name="connsiteY3" fmla="*/ 41807 h 72888"/>
                      <a:gd name="connsiteX4" fmla="*/ 7612 w 184164"/>
                      <a:gd name="connsiteY4" fmla="*/ 4982 h 72888"/>
                      <a:gd name="connsiteX5" fmla="*/ 484 w 184164"/>
                      <a:gd name="connsiteY5" fmla="*/ 18513 h 72888"/>
                      <a:gd name="connsiteX6" fmla="*/ 855 w 184164"/>
                      <a:gd name="connsiteY6" fmla="*/ 19510 h 72888"/>
                      <a:gd name="connsiteX7" fmla="*/ 5416 w 184164"/>
                      <a:gd name="connsiteY7" fmla="*/ 25253 h 72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164" h="72888">
                        <a:moveTo>
                          <a:pt x="5416" y="25253"/>
                        </a:moveTo>
                        <a:cubicBezTo>
                          <a:pt x="8474" y="27381"/>
                          <a:pt x="12393" y="27888"/>
                          <a:pt x="15889" y="26604"/>
                        </a:cubicBezTo>
                        <a:cubicBezTo>
                          <a:pt x="34808" y="20185"/>
                          <a:pt x="131093" y="14442"/>
                          <a:pt x="178053" y="72889"/>
                        </a:cubicBezTo>
                        <a:cubicBezTo>
                          <a:pt x="185992" y="68159"/>
                          <a:pt x="185992" y="57685"/>
                          <a:pt x="179236" y="41807"/>
                        </a:cubicBezTo>
                        <a:cubicBezTo>
                          <a:pt x="121465" y="-8025"/>
                          <a:pt x="30417" y="-2788"/>
                          <a:pt x="7612" y="4982"/>
                        </a:cubicBezTo>
                        <a:cubicBezTo>
                          <a:pt x="1903" y="6756"/>
                          <a:pt x="-1273" y="12803"/>
                          <a:pt x="484" y="18513"/>
                        </a:cubicBezTo>
                        <a:cubicBezTo>
                          <a:pt x="602" y="18851"/>
                          <a:pt x="720" y="19188"/>
                          <a:pt x="855" y="19510"/>
                        </a:cubicBezTo>
                        <a:cubicBezTo>
                          <a:pt x="1785" y="21824"/>
                          <a:pt x="3372" y="23817"/>
                          <a:pt x="5416" y="25253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5" name="Forma Livre: Forma 4404">
                    <a:extLst>
                      <a:ext uri="{FF2B5EF4-FFF2-40B4-BE49-F238E27FC236}">
                        <a16:creationId xmlns:a16="http://schemas.microsoft.com/office/drawing/2014/main" id="{046CDCF3-FB87-94EF-A9C5-5489C23E1015}"/>
                      </a:ext>
                    </a:extLst>
                  </p:cNvPr>
                  <p:cNvSpPr/>
                  <p:nvPr/>
                </p:nvSpPr>
                <p:spPr>
                  <a:xfrm>
                    <a:off x="10077233" y="7343974"/>
                    <a:ext cx="176785" cy="68142"/>
                  </a:xfrm>
                  <a:custGeom>
                    <a:avLst/>
                    <a:gdLst>
                      <a:gd name="connsiteX0" fmla="*/ 173796 w 176785"/>
                      <a:gd name="connsiteY0" fmla="*/ 68142 h 68142"/>
                      <a:gd name="connsiteX1" fmla="*/ 171769 w 176785"/>
                      <a:gd name="connsiteY1" fmla="*/ 35710 h 68142"/>
                      <a:gd name="connsiteX2" fmla="*/ 7409 w 176785"/>
                      <a:gd name="connsiteY2" fmla="*/ 4966 h 68142"/>
                      <a:gd name="connsiteX3" fmla="*/ 601 w 176785"/>
                      <a:gd name="connsiteY3" fmla="*/ 18919 h 68142"/>
                      <a:gd name="connsiteX4" fmla="*/ 821 w 176785"/>
                      <a:gd name="connsiteY4" fmla="*/ 19493 h 68142"/>
                      <a:gd name="connsiteX5" fmla="*/ 5382 w 176785"/>
                      <a:gd name="connsiteY5" fmla="*/ 25237 h 68142"/>
                      <a:gd name="connsiteX6" fmla="*/ 15855 w 176785"/>
                      <a:gd name="connsiteY6" fmla="*/ 26757 h 68142"/>
                      <a:gd name="connsiteX7" fmla="*/ 173796 w 176785"/>
                      <a:gd name="connsiteY7" fmla="*/ 68142 h 68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785" h="68142">
                        <a:moveTo>
                          <a:pt x="173796" y="68142"/>
                        </a:moveTo>
                        <a:cubicBezTo>
                          <a:pt x="178407" y="57636"/>
                          <a:pt x="177647" y="45558"/>
                          <a:pt x="171769" y="35710"/>
                        </a:cubicBezTo>
                        <a:cubicBezTo>
                          <a:pt x="113998" y="-7534"/>
                          <a:pt x="29368" y="-2467"/>
                          <a:pt x="7409" y="4966"/>
                        </a:cubicBezTo>
                        <a:cubicBezTo>
                          <a:pt x="1682" y="6942"/>
                          <a:pt x="-1375" y="13192"/>
                          <a:pt x="601" y="18919"/>
                        </a:cubicBezTo>
                        <a:cubicBezTo>
                          <a:pt x="669" y="19122"/>
                          <a:pt x="736" y="19307"/>
                          <a:pt x="821" y="19493"/>
                        </a:cubicBezTo>
                        <a:cubicBezTo>
                          <a:pt x="1750" y="21807"/>
                          <a:pt x="3338" y="23800"/>
                          <a:pt x="5382" y="25237"/>
                        </a:cubicBezTo>
                        <a:cubicBezTo>
                          <a:pt x="8456" y="27314"/>
                          <a:pt x="12307" y="27871"/>
                          <a:pt x="15855" y="26757"/>
                        </a:cubicBezTo>
                        <a:cubicBezTo>
                          <a:pt x="34267" y="20845"/>
                          <a:pt x="125484" y="14932"/>
                          <a:pt x="173796" y="68142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6" name="Forma Livre: Forma 4405">
                    <a:extLst>
                      <a:ext uri="{FF2B5EF4-FFF2-40B4-BE49-F238E27FC236}">
                        <a16:creationId xmlns:a16="http://schemas.microsoft.com/office/drawing/2014/main" id="{22556143-B6D7-D68B-9D29-0D1F7DFA8B3C}"/>
                      </a:ext>
                    </a:extLst>
                  </p:cNvPr>
                  <p:cNvSpPr/>
                  <p:nvPr/>
                </p:nvSpPr>
                <p:spPr>
                  <a:xfrm>
                    <a:off x="10090425" y="7489984"/>
                    <a:ext cx="185353" cy="83282"/>
                  </a:xfrm>
                  <a:custGeom>
                    <a:avLst/>
                    <a:gdLst>
                      <a:gd name="connsiteX0" fmla="*/ 184590 w 185353"/>
                      <a:gd name="connsiteY0" fmla="*/ 83282 h 83282"/>
                      <a:gd name="connsiteX1" fmla="*/ 176144 w 185353"/>
                      <a:gd name="connsiteY1" fmla="*/ 39869 h 83282"/>
                      <a:gd name="connsiteX2" fmla="*/ 7224 w 185353"/>
                      <a:gd name="connsiteY2" fmla="*/ 4903 h 83282"/>
                      <a:gd name="connsiteX3" fmla="*/ 821 w 185353"/>
                      <a:gd name="connsiteY3" fmla="*/ 19836 h 83282"/>
                      <a:gd name="connsiteX4" fmla="*/ 5197 w 185353"/>
                      <a:gd name="connsiteY4" fmla="*/ 25173 h 83282"/>
                      <a:gd name="connsiteX5" fmla="*/ 15670 w 185353"/>
                      <a:gd name="connsiteY5" fmla="*/ 26694 h 83282"/>
                      <a:gd name="connsiteX6" fmla="*/ 184590 w 185353"/>
                      <a:gd name="connsiteY6" fmla="*/ 83282 h 83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5353" h="83282">
                        <a:moveTo>
                          <a:pt x="184590" y="83282"/>
                        </a:moveTo>
                        <a:cubicBezTo>
                          <a:pt x="186905" y="68265"/>
                          <a:pt x="183915" y="52927"/>
                          <a:pt x="176144" y="39869"/>
                        </a:cubicBezTo>
                        <a:cubicBezTo>
                          <a:pt x="118205" y="-7766"/>
                          <a:pt x="29352" y="-2698"/>
                          <a:pt x="7224" y="4903"/>
                        </a:cubicBezTo>
                        <a:cubicBezTo>
                          <a:pt x="1328" y="7268"/>
                          <a:pt x="-1527" y="13940"/>
                          <a:pt x="821" y="19836"/>
                        </a:cubicBezTo>
                        <a:cubicBezTo>
                          <a:pt x="1700" y="22015"/>
                          <a:pt x="3237" y="23890"/>
                          <a:pt x="5197" y="25173"/>
                        </a:cubicBezTo>
                        <a:cubicBezTo>
                          <a:pt x="8271" y="27251"/>
                          <a:pt x="12122" y="27809"/>
                          <a:pt x="15670" y="26694"/>
                        </a:cubicBezTo>
                        <a:cubicBezTo>
                          <a:pt x="35433" y="19937"/>
                          <a:pt x="141178" y="13856"/>
                          <a:pt x="184590" y="83282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7" name="Forma Livre: Forma 4406">
                    <a:extLst>
                      <a:ext uri="{FF2B5EF4-FFF2-40B4-BE49-F238E27FC236}">
                        <a16:creationId xmlns:a16="http://schemas.microsoft.com/office/drawing/2014/main" id="{17B2BEBB-5207-1037-4F44-478AD4FBFE47}"/>
                      </a:ext>
                    </a:extLst>
                  </p:cNvPr>
                  <p:cNvSpPr/>
                  <p:nvPr/>
                </p:nvSpPr>
                <p:spPr>
                  <a:xfrm>
                    <a:off x="10083668" y="7416955"/>
                    <a:ext cx="178259" cy="71006"/>
                  </a:xfrm>
                  <a:custGeom>
                    <a:avLst/>
                    <a:gdLst>
                      <a:gd name="connsiteX0" fmla="*/ 5196 w 178259"/>
                      <a:gd name="connsiteY0" fmla="*/ 25229 h 71006"/>
                      <a:gd name="connsiteX1" fmla="*/ 15670 w 178259"/>
                      <a:gd name="connsiteY1" fmla="*/ 26749 h 71006"/>
                      <a:gd name="connsiteX2" fmla="*/ 176144 w 178259"/>
                      <a:gd name="connsiteY2" fmla="*/ 71007 h 71006"/>
                      <a:gd name="connsiteX3" fmla="*/ 171583 w 178259"/>
                      <a:gd name="connsiteY3" fmla="*/ 35871 h 71006"/>
                      <a:gd name="connsiteX4" fmla="*/ 7224 w 178259"/>
                      <a:gd name="connsiteY4" fmla="*/ 4958 h 71006"/>
                      <a:gd name="connsiteX5" fmla="*/ 822 w 178259"/>
                      <a:gd name="connsiteY5" fmla="*/ 19891 h 71006"/>
                      <a:gd name="connsiteX6" fmla="*/ 5196 w 178259"/>
                      <a:gd name="connsiteY6" fmla="*/ 25229 h 71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8259" h="71006">
                        <a:moveTo>
                          <a:pt x="5196" y="25229"/>
                        </a:moveTo>
                        <a:cubicBezTo>
                          <a:pt x="8271" y="27307"/>
                          <a:pt x="12122" y="27864"/>
                          <a:pt x="15670" y="26749"/>
                        </a:cubicBezTo>
                        <a:cubicBezTo>
                          <a:pt x="34420" y="20330"/>
                          <a:pt x="128678" y="14756"/>
                          <a:pt x="176144" y="71007"/>
                        </a:cubicBezTo>
                        <a:cubicBezTo>
                          <a:pt x="180114" y="59216"/>
                          <a:pt x="178442" y="46260"/>
                          <a:pt x="171583" y="35871"/>
                        </a:cubicBezTo>
                        <a:cubicBezTo>
                          <a:pt x="113812" y="-7541"/>
                          <a:pt x="29183" y="-2474"/>
                          <a:pt x="7224" y="4958"/>
                        </a:cubicBezTo>
                        <a:cubicBezTo>
                          <a:pt x="1328" y="7323"/>
                          <a:pt x="-1526" y="13996"/>
                          <a:pt x="822" y="19891"/>
                        </a:cubicBezTo>
                        <a:cubicBezTo>
                          <a:pt x="1700" y="22070"/>
                          <a:pt x="3237" y="23945"/>
                          <a:pt x="5196" y="25229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8" name="Forma Livre: Forma 4407">
                    <a:extLst>
                      <a:ext uri="{FF2B5EF4-FFF2-40B4-BE49-F238E27FC236}">
                        <a16:creationId xmlns:a16="http://schemas.microsoft.com/office/drawing/2014/main" id="{594E7FEE-ADFE-F54F-D1CA-26A66BB5FCCE}"/>
                      </a:ext>
                    </a:extLst>
                  </p:cNvPr>
                  <p:cNvSpPr/>
                  <p:nvPr/>
                </p:nvSpPr>
                <p:spPr>
                  <a:xfrm>
                    <a:off x="10145960" y="7380190"/>
                    <a:ext cx="499217" cy="802089"/>
                  </a:xfrm>
                  <a:custGeom>
                    <a:avLst/>
                    <a:gdLst>
                      <a:gd name="connsiteX0" fmla="*/ 275172 w 499217"/>
                      <a:gd name="connsiteY0" fmla="*/ 0 h 802089"/>
                      <a:gd name="connsiteX1" fmla="*/ 320949 w 499217"/>
                      <a:gd name="connsiteY1" fmla="*/ 405410 h 802089"/>
                      <a:gd name="connsiteX2" fmla="*/ 438011 w 499217"/>
                      <a:gd name="connsiteY2" fmla="*/ 671122 h 802089"/>
                      <a:gd name="connsiteX3" fmla="*/ 492910 w 499217"/>
                      <a:gd name="connsiteY3" fmla="*/ 745954 h 802089"/>
                      <a:gd name="connsiteX4" fmla="*/ 488569 w 499217"/>
                      <a:gd name="connsiteY4" fmla="*/ 786089 h 802089"/>
                      <a:gd name="connsiteX5" fmla="*/ 484127 w 499217"/>
                      <a:gd name="connsiteY5" fmla="*/ 789028 h 802089"/>
                      <a:gd name="connsiteX6" fmla="*/ 243921 w 499217"/>
                      <a:gd name="connsiteY6" fmla="*/ 737001 h 802089"/>
                      <a:gd name="connsiteX7" fmla="*/ 84460 w 499217"/>
                      <a:gd name="connsiteY7" fmla="*/ 487843 h 802089"/>
                      <a:gd name="connsiteX8" fmla="*/ 43581 w 499217"/>
                      <a:gd name="connsiteY8" fmla="*/ 428045 h 802089"/>
                      <a:gd name="connsiteX9" fmla="*/ 39021 w 499217"/>
                      <a:gd name="connsiteY9" fmla="*/ 371288 h 802089"/>
                      <a:gd name="connsiteX10" fmla="*/ 44764 w 499217"/>
                      <a:gd name="connsiteY10" fmla="*/ 334969 h 802089"/>
                      <a:gd name="connsiteX11" fmla="*/ 0 w 499217"/>
                      <a:gd name="connsiteY11" fmla="*/ 153211 h 80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99217" h="802089">
                        <a:moveTo>
                          <a:pt x="275172" y="0"/>
                        </a:moveTo>
                        <a:cubicBezTo>
                          <a:pt x="275172" y="0"/>
                          <a:pt x="283787" y="288516"/>
                          <a:pt x="320949" y="405410"/>
                        </a:cubicBezTo>
                        <a:cubicBezTo>
                          <a:pt x="358112" y="522302"/>
                          <a:pt x="377538" y="578553"/>
                          <a:pt x="438011" y="671122"/>
                        </a:cubicBezTo>
                        <a:cubicBezTo>
                          <a:pt x="451187" y="691223"/>
                          <a:pt x="482099" y="729568"/>
                          <a:pt x="492910" y="745954"/>
                        </a:cubicBezTo>
                        <a:cubicBezTo>
                          <a:pt x="502792" y="758234"/>
                          <a:pt x="500850" y="776207"/>
                          <a:pt x="488569" y="786089"/>
                        </a:cubicBezTo>
                        <a:cubicBezTo>
                          <a:pt x="487184" y="787204"/>
                          <a:pt x="485697" y="788184"/>
                          <a:pt x="484127" y="789028"/>
                        </a:cubicBezTo>
                        <a:cubicBezTo>
                          <a:pt x="448146" y="815211"/>
                          <a:pt x="311996" y="804062"/>
                          <a:pt x="243921" y="737001"/>
                        </a:cubicBezTo>
                        <a:cubicBezTo>
                          <a:pt x="175846" y="669939"/>
                          <a:pt x="123312" y="539701"/>
                          <a:pt x="84460" y="487843"/>
                        </a:cubicBezTo>
                        <a:cubicBezTo>
                          <a:pt x="69764" y="468417"/>
                          <a:pt x="56250" y="448653"/>
                          <a:pt x="43581" y="428045"/>
                        </a:cubicBezTo>
                        <a:cubicBezTo>
                          <a:pt x="30912" y="407437"/>
                          <a:pt x="37669" y="391558"/>
                          <a:pt x="39021" y="371288"/>
                        </a:cubicBezTo>
                        <a:cubicBezTo>
                          <a:pt x="39021" y="361490"/>
                          <a:pt x="44764" y="334969"/>
                          <a:pt x="44764" y="334969"/>
                        </a:cubicBezTo>
                        <a:cubicBezTo>
                          <a:pt x="40879" y="286152"/>
                          <a:pt x="8615" y="201691"/>
                          <a:pt x="0" y="153211"/>
                        </a:cubicBezTo>
                        <a:close/>
                      </a:path>
                    </a:pathLst>
                  </a:custGeom>
                  <a:solidFill>
                    <a:srgbClr val="9E6767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09" name="Forma Livre: Forma 4408">
                    <a:extLst>
                      <a:ext uri="{FF2B5EF4-FFF2-40B4-BE49-F238E27FC236}">
                        <a16:creationId xmlns:a16="http://schemas.microsoft.com/office/drawing/2014/main" id="{EB1DA7A9-4076-DE60-7606-20B11D5009F2}"/>
                      </a:ext>
                    </a:extLst>
                  </p:cNvPr>
                  <p:cNvSpPr/>
                  <p:nvPr/>
                </p:nvSpPr>
                <p:spPr>
                  <a:xfrm>
                    <a:off x="10133035" y="7924453"/>
                    <a:ext cx="664156" cy="441233"/>
                  </a:xfrm>
                  <a:custGeom>
                    <a:avLst/>
                    <a:gdLst>
                      <a:gd name="connsiteX0" fmla="*/ 2114 w 664156"/>
                      <a:gd name="connsiteY0" fmla="*/ 0 h 441233"/>
                      <a:gd name="connsiteX1" fmla="*/ 931 w 664156"/>
                      <a:gd name="connsiteY1" fmla="*/ 34967 h 441233"/>
                      <a:gd name="connsiteX2" fmla="*/ 93162 w 664156"/>
                      <a:gd name="connsiteY2" fmla="*/ 121285 h 441233"/>
                      <a:gd name="connsiteX3" fmla="*/ 158703 w 664156"/>
                      <a:gd name="connsiteY3" fmla="*/ 220273 h 441233"/>
                      <a:gd name="connsiteX4" fmla="*/ 276948 w 664156"/>
                      <a:gd name="connsiteY4" fmla="*/ 370443 h 441233"/>
                      <a:gd name="connsiteX5" fmla="*/ 528977 w 664156"/>
                      <a:gd name="connsiteY5" fmla="*/ 441052 h 441233"/>
                      <a:gd name="connsiteX6" fmla="*/ 659215 w 664156"/>
                      <a:gd name="connsiteY6" fmla="*/ 378551 h 441233"/>
                      <a:gd name="connsiteX7" fmla="*/ 649924 w 664156"/>
                      <a:gd name="connsiteY7" fmla="*/ 305915 h 441233"/>
                      <a:gd name="connsiteX8" fmla="*/ 2114 w 664156"/>
                      <a:gd name="connsiteY8" fmla="*/ 0 h 441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4156" h="441233">
                        <a:moveTo>
                          <a:pt x="2114" y="0"/>
                        </a:moveTo>
                        <a:cubicBezTo>
                          <a:pt x="-234" y="11503"/>
                          <a:pt x="-623" y="23328"/>
                          <a:pt x="931" y="34967"/>
                        </a:cubicBezTo>
                        <a:cubicBezTo>
                          <a:pt x="5999" y="54392"/>
                          <a:pt x="68500" y="103717"/>
                          <a:pt x="93162" y="121285"/>
                        </a:cubicBezTo>
                        <a:cubicBezTo>
                          <a:pt x="126794" y="144748"/>
                          <a:pt x="150240" y="180137"/>
                          <a:pt x="158703" y="220273"/>
                        </a:cubicBezTo>
                        <a:cubicBezTo>
                          <a:pt x="175595" y="282097"/>
                          <a:pt x="221204" y="332436"/>
                          <a:pt x="276948" y="370443"/>
                        </a:cubicBezTo>
                        <a:cubicBezTo>
                          <a:pt x="351847" y="418991"/>
                          <a:pt x="439753" y="443619"/>
                          <a:pt x="528977" y="441052"/>
                        </a:cubicBezTo>
                        <a:cubicBezTo>
                          <a:pt x="639620" y="441052"/>
                          <a:pt x="659215" y="378551"/>
                          <a:pt x="659215" y="378551"/>
                        </a:cubicBezTo>
                        <a:cubicBezTo>
                          <a:pt x="659215" y="378551"/>
                          <a:pt x="675094" y="319936"/>
                          <a:pt x="649924" y="305915"/>
                        </a:cubicBezTo>
                        <a:cubicBezTo>
                          <a:pt x="624755" y="291895"/>
                          <a:pt x="2114" y="0"/>
                          <a:pt x="2114" y="0"/>
                        </a:cubicBezTo>
                        <a:close/>
                      </a:path>
                    </a:pathLst>
                  </a:custGeom>
                  <a:solidFill>
                    <a:srgbClr val="37474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0" name="Forma Livre: Forma 4409">
                    <a:extLst>
                      <a:ext uri="{FF2B5EF4-FFF2-40B4-BE49-F238E27FC236}">
                        <a16:creationId xmlns:a16="http://schemas.microsoft.com/office/drawing/2014/main" id="{9139660D-A1C3-0400-0C1F-8C82047818AB}"/>
                      </a:ext>
                    </a:extLst>
                  </p:cNvPr>
                  <p:cNvSpPr/>
                  <p:nvPr/>
                </p:nvSpPr>
                <p:spPr>
                  <a:xfrm>
                    <a:off x="10133828" y="7689402"/>
                    <a:ext cx="662098" cy="629890"/>
                  </a:xfrm>
                  <a:custGeom>
                    <a:avLst/>
                    <a:gdLst>
                      <a:gd name="connsiteX0" fmla="*/ 55038 w 662098"/>
                      <a:gd name="connsiteY0" fmla="*/ 10218 h 629890"/>
                      <a:gd name="connsiteX1" fmla="*/ 41355 w 662098"/>
                      <a:gd name="connsiteY1" fmla="*/ 23900 h 629890"/>
                      <a:gd name="connsiteX2" fmla="*/ 27672 w 662098"/>
                      <a:gd name="connsiteY2" fmla="*/ 108360 h 629890"/>
                      <a:gd name="connsiteX3" fmla="*/ 1321 w 662098"/>
                      <a:gd name="connsiteY3" fmla="*/ 235051 h 629890"/>
                      <a:gd name="connsiteX4" fmla="*/ 167708 w 662098"/>
                      <a:gd name="connsiteY4" fmla="*/ 399579 h 629890"/>
                      <a:gd name="connsiteX5" fmla="*/ 363487 w 662098"/>
                      <a:gd name="connsiteY5" fmla="*/ 600595 h 629890"/>
                      <a:gd name="connsiteX6" fmla="*/ 646429 w 662098"/>
                      <a:gd name="connsiteY6" fmla="*/ 590798 h 629890"/>
                      <a:gd name="connsiteX7" fmla="*/ 580381 w 662098"/>
                      <a:gd name="connsiteY7" fmla="*/ 449411 h 629890"/>
                      <a:gd name="connsiteX8" fmla="*/ 394568 w 662098"/>
                      <a:gd name="connsiteY8" fmla="*/ 205659 h 629890"/>
                      <a:gd name="connsiteX9" fmla="*/ 358757 w 662098"/>
                      <a:gd name="connsiteY9" fmla="*/ 128969 h 629890"/>
                      <a:gd name="connsiteX10" fmla="*/ 341865 w 662098"/>
                      <a:gd name="connsiteY10" fmla="*/ 47380 h 629890"/>
                      <a:gd name="connsiteX11" fmla="*/ 324973 w 662098"/>
                      <a:gd name="connsiteY11" fmla="*/ 13596 h 629890"/>
                      <a:gd name="connsiteX12" fmla="*/ 288655 w 662098"/>
                      <a:gd name="connsiteY12" fmla="*/ 2447 h 629890"/>
                      <a:gd name="connsiteX13" fmla="*/ 226830 w 662098"/>
                      <a:gd name="connsiteY13" fmla="*/ 1096 h 629890"/>
                      <a:gd name="connsiteX14" fmla="*/ 171593 w 662098"/>
                      <a:gd name="connsiteY14" fmla="*/ 26265 h 629890"/>
                      <a:gd name="connsiteX15" fmla="*/ 143045 w 662098"/>
                      <a:gd name="connsiteY15" fmla="*/ 60049 h 629890"/>
                      <a:gd name="connsiteX16" fmla="*/ 86795 w 662098"/>
                      <a:gd name="connsiteY16" fmla="*/ 67313 h 629890"/>
                      <a:gd name="connsiteX17" fmla="*/ 56896 w 662098"/>
                      <a:gd name="connsiteY17" fmla="*/ 22887 h 629890"/>
                      <a:gd name="connsiteX18" fmla="*/ 55038 w 662098"/>
                      <a:gd name="connsiteY18" fmla="*/ 10218 h 629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62098" h="629890">
                        <a:moveTo>
                          <a:pt x="55038" y="10218"/>
                        </a:moveTo>
                        <a:cubicBezTo>
                          <a:pt x="51997" y="11062"/>
                          <a:pt x="46254" y="11907"/>
                          <a:pt x="41355" y="23900"/>
                        </a:cubicBezTo>
                        <a:cubicBezTo>
                          <a:pt x="39497" y="28461"/>
                          <a:pt x="35443" y="79644"/>
                          <a:pt x="27672" y="108360"/>
                        </a:cubicBezTo>
                        <a:cubicBezTo>
                          <a:pt x="19902" y="137077"/>
                          <a:pt x="-6112" y="194848"/>
                          <a:pt x="1321" y="235051"/>
                        </a:cubicBezTo>
                        <a:cubicBezTo>
                          <a:pt x="48281" y="302619"/>
                          <a:pt x="134937" y="332349"/>
                          <a:pt x="167708" y="399579"/>
                        </a:cubicBezTo>
                        <a:cubicBezTo>
                          <a:pt x="200478" y="466810"/>
                          <a:pt x="227674" y="548568"/>
                          <a:pt x="363487" y="600595"/>
                        </a:cubicBezTo>
                        <a:cubicBezTo>
                          <a:pt x="499299" y="652623"/>
                          <a:pt x="613658" y="626440"/>
                          <a:pt x="646429" y="590798"/>
                        </a:cubicBezTo>
                        <a:cubicBezTo>
                          <a:pt x="679199" y="555155"/>
                          <a:pt x="662138" y="513432"/>
                          <a:pt x="580381" y="449411"/>
                        </a:cubicBezTo>
                        <a:cubicBezTo>
                          <a:pt x="493556" y="381843"/>
                          <a:pt x="394568" y="205659"/>
                          <a:pt x="394568" y="205659"/>
                        </a:cubicBezTo>
                        <a:cubicBezTo>
                          <a:pt x="380970" y="180912"/>
                          <a:pt x="369010" y="155286"/>
                          <a:pt x="358757" y="128969"/>
                        </a:cubicBezTo>
                        <a:cubicBezTo>
                          <a:pt x="351139" y="102228"/>
                          <a:pt x="345497" y="74948"/>
                          <a:pt x="341865" y="47380"/>
                        </a:cubicBezTo>
                        <a:cubicBezTo>
                          <a:pt x="339905" y="34627"/>
                          <a:pt x="333993" y="22819"/>
                          <a:pt x="324973" y="13596"/>
                        </a:cubicBezTo>
                        <a:cubicBezTo>
                          <a:pt x="314263" y="6299"/>
                          <a:pt x="301611" y="2413"/>
                          <a:pt x="288655" y="2447"/>
                        </a:cubicBezTo>
                        <a:cubicBezTo>
                          <a:pt x="268165" y="-272"/>
                          <a:pt x="247421" y="-729"/>
                          <a:pt x="226830" y="1096"/>
                        </a:cubicBezTo>
                        <a:cubicBezTo>
                          <a:pt x="206120" y="3072"/>
                          <a:pt x="186661" y="11923"/>
                          <a:pt x="171593" y="26265"/>
                        </a:cubicBezTo>
                        <a:cubicBezTo>
                          <a:pt x="161289" y="36907"/>
                          <a:pt x="154701" y="50927"/>
                          <a:pt x="143045" y="60049"/>
                        </a:cubicBezTo>
                        <a:cubicBezTo>
                          <a:pt x="127167" y="72904"/>
                          <a:pt x="105410" y="75708"/>
                          <a:pt x="86795" y="67313"/>
                        </a:cubicBezTo>
                        <a:cubicBezTo>
                          <a:pt x="68365" y="60403"/>
                          <a:pt x="56355" y="42549"/>
                          <a:pt x="56896" y="22887"/>
                        </a:cubicBezTo>
                        <a:cubicBezTo>
                          <a:pt x="56051" y="18697"/>
                          <a:pt x="55426" y="14474"/>
                          <a:pt x="55038" y="10218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1" name="Forma Livre: Forma 4410">
                    <a:extLst>
                      <a:ext uri="{FF2B5EF4-FFF2-40B4-BE49-F238E27FC236}">
                        <a16:creationId xmlns:a16="http://schemas.microsoft.com/office/drawing/2014/main" id="{7275063C-A8D4-09DC-5722-845894C59D00}"/>
                      </a:ext>
                    </a:extLst>
                  </p:cNvPr>
                  <p:cNvSpPr/>
                  <p:nvPr/>
                </p:nvSpPr>
                <p:spPr>
                  <a:xfrm>
                    <a:off x="10133828" y="7689402"/>
                    <a:ext cx="662098" cy="629890"/>
                  </a:xfrm>
                  <a:custGeom>
                    <a:avLst/>
                    <a:gdLst>
                      <a:gd name="connsiteX0" fmla="*/ 55038 w 662098"/>
                      <a:gd name="connsiteY0" fmla="*/ 10218 h 629890"/>
                      <a:gd name="connsiteX1" fmla="*/ 41355 w 662098"/>
                      <a:gd name="connsiteY1" fmla="*/ 23900 h 629890"/>
                      <a:gd name="connsiteX2" fmla="*/ 27672 w 662098"/>
                      <a:gd name="connsiteY2" fmla="*/ 108360 h 629890"/>
                      <a:gd name="connsiteX3" fmla="*/ 1321 w 662098"/>
                      <a:gd name="connsiteY3" fmla="*/ 235051 h 629890"/>
                      <a:gd name="connsiteX4" fmla="*/ 167708 w 662098"/>
                      <a:gd name="connsiteY4" fmla="*/ 399579 h 629890"/>
                      <a:gd name="connsiteX5" fmla="*/ 363487 w 662098"/>
                      <a:gd name="connsiteY5" fmla="*/ 600595 h 629890"/>
                      <a:gd name="connsiteX6" fmla="*/ 646429 w 662098"/>
                      <a:gd name="connsiteY6" fmla="*/ 590798 h 629890"/>
                      <a:gd name="connsiteX7" fmla="*/ 580381 w 662098"/>
                      <a:gd name="connsiteY7" fmla="*/ 449411 h 629890"/>
                      <a:gd name="connsiteX8" fmla="*/ 394568 w 662098"/>
                      <a:gd name="connsiteY8" fmla="*/ 205659 h 629890"/>
                      <a:gd name="connsiteX9" fmla="*/ 358757 w 662098"/>
                      <a:gd name="connsiteY9" fmla="*/ 128969 h 629890"/>
                      <a:gd name="connsiteX10" fmla="*/ 341865 w 662098"/>
                      <a:gd name="connsiteY10" fmla="*/ 47380 h 629890"/>
                      <a:gd name="connsiteX11" fmla="*/ 324973 w 662098"/>
                      <a:gd name="connsiteY11" fmla="*/ 13596 h 629890"/>
                      <a:gd name="connsiteX12" fmla="*/ 288655 w 662098"/>
                      <a:gd name="connsiteY12" fmla="*/ 2447 h 629890"/>
                      <a:gd name="connsiteX13" fmla="*/ 226830 w 662098"/>
                      <a:gd name="connsiteY13" fmla="*/ 1096 h 629890"/>
                      <a:gd name="connsiteX14" fmla="*/ 171593 w 662098"/>
                      <a:gd name="connsiteY14" fmla="*/ 26265 h 629890"/>
                      <a:gd name="connsiteX15" fmla="*/ 143045 w 662098"/>
                      <a:gd name="connsiteY15" fmla="*/ 60049 h 629890"/>
                      <a:gd name="connsiteX16" fmla="*/ 86795 w 662098"/>
                      <a:gd name="connsiteY16" fmla="*/ 67313 h 629890"/>
                      <a:gd name="connsiteX17" fmla="*/ 56896 w 662098"/>
                      <a:gd name="connsiteY17" fmla="*/ 22887 h 629890"/>
                      <a:gd name="connsiteX18" fmla="*/ 55038 w 662098"/>
                      <a:gd name="connsiteY18" fmla="*/ 10218 h 629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62098" h="629890">
                        <a:moveTo>
                          <a:pt x="55038" y="10218"/>
                        </a:moveTo>
                        <a:cubicBezTo>
                          <a:pt x="51997" y="11062"/>
                          <a:pt x="46254" y="11907"/>
                          <a:pt x="41355" y="23900"/>
                        </a:cubicBezTo>
                        <a:cubicBezTo>
                          <a:pt x="39497" y="28461"/>
                          <a:pt x="35443" y="79644"/>
                          <a:pt x="27672" y="108360"/>
                        </a:cubicBezTo>
                        <a:cubicBezTo>
                          <a:pt x="19902" y="137077"/>
                          <a:pt x="-6112" y="194848"/>
                          <a:pt x="1321" y="235051"/>
                        </a:cubicBezTo>
                        <a:cubicBezTo>
                          <a:pt x="48281" y="302619"/>
                          <a:pt x="134937" y="332349"/>
                          <a:pt x="167708" y="399579"/>
                        </a:cubicBezTo>
                        <a:cubicBezTo>
                          <a:pt x="200478" y="466810"/>
                          <a:pt x="227674" y="548568"/>
                          <a:pt x="363487" y="600595"/>
                        </a:cubicBezTo>
                        <a:cubicBezTo>
                          <a:pt x="499299" y="652623"/>
                          <a:pt x="613658" y="626440"/>
                          <a:pt x="646429" y="590798"/>
                        </a:cubicBezTo>
                        <a:cubicBezTo>
                          <a:pt x="679199" y="555155"/>
                          <a:pt x="662138" y="513432"/>
                          <a:pt x="580381" y="449411"/>
                        </a:cubicBezTo>
                        <a:cubicBezTo>
                          <a:pt x="493556" y="381843"/>
                          <a:pt x="394568" y="205659"/>
                          <a:pt x="394568" y="205659"/>
                        </a:cubicBezTo>
                        <a:cubicBezTo>
                          <a:pt x="380970" y="180912"/>
                          <a:pt x="369010" y="155286"/>
                          <a:pt x="358757" y="128969"/>
                        </a:cubicBezTo>
                        <a:cubicBezTo>
                          <a:pt x="351139" y="102228"/>
                          <a:pt x="345497" y="74948"/>
                          <a:pt x="341865" y="47380"/>
                        </a:cubicBezTo>
                        <a:cubicBezTo>
                          <a:pt x="339905" y="34627"/>
                          <a:pt x="333993" y="22819"/>
                          <a:pt x="324973" y="13596"/>
                        </a:cubicBezTo>
                        <a:cubicBezTo>
                          <a:pt x="314263" y="6299"/>
                          <a:pt x="301611" y="2413"/>
                          <a:pt x="288655" y="2447"/>
                        </a:cubicBezTo>
                        <a:cubicBezTo>
                          <a:pt x="268165" y="-272"/>
                          <a:pt x="247421" y="-729"/>
                          <a:pt x="226830" y="1096"/>
                        </a:cubicBezTo>
                        <a:cubicBezTo>
                          <a:pt x="206120" y="3072"/>
                          <a:pt x="186661" y="11923"/>
                          <a:pt x="171593" y="26265"/>
                        </a:cubicBezTo>
                        <a:cubicBezTo>
                          <a:pt x="161289" y="36907"/>
                          <a:pt x="154701" y="50927"/>
                          <a:pt x="143045" y="60049"/>
                        </a:cubicBezTo>
                        <a:cubicBezTo>
                          <a:pt x="127167" y="72904"/>
                          <a:pt x="105410" y="75708"/>
                          <a:pt x="86795" y="67313"/>
                        </a:cubicBezTo>
                        <a:cubicBezTo>
                          <a:pt x="68365" y="60403"/>
                          <a:pt x="56355" y="42549"/>
                          <a:pt x="56896" y="22887"/>
                        </a:cubicBezTo>
                        <a:cubicBezTo>
                          <a:pt x="56051" y="18697"/>
                          <a:pt x="55426" y="14474"/>
                          <a:pt x="55038" y="1021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40000"/>
                    </a:srgbClr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2" name="Forma Livre: Forma 4411">
                    <a:extLst>
                      <a:ext uri="{FF2B5EF4-FFF2-40B4-BE49-F238E27FC236}">
                        <a16:creationId xmlns:a16="http://schemas.microsoft.com/office/drawing/2014/main" id="{BF1326A7-7B66-9995-5188-FE348E6A7B0A}"/>
                      </a:ext>
                    </a:extLst>
                  </p:cNvPr>
                  <p:cNvSpPr/>
                  <p:nvPr/>
                </p:nvSpPr>
                <p:spPr>
                  <a:xfrm>
                    <a:off x="10412010" y="8092543"/>
                    <a:ext cx="387643" cy="231902"/>
                  </a:xfrm>
                  <a:custGeom>
                    <a:avLst/>
                    <a:gdLst>
                      <a:gd name="connsiteX0" fmla="*/ 0 w 387643"/>
                      <a:gd name="connsiteY0" fmla="*/ 148298 h 231902"/>
                      <a:gd name="connsiteX1" fmla="*/ 130407 w 387643"/>
                      <a:gd name="connsiteY1" fmla="*/ 13161 h 231902"/>
                      <a:gd name="connsiteX2" fmla="*/ 333112 w 387643"/>
                      <a:gd name="connsiteY2" fmla="*/ 52182 h 231902"/>
                      <a:gd name="connsiteX3" fmla="*/ 371456 w 387643"/>
                      <a:gd name="connsiteY3" fmla="*/ 190528 h 231902"/>
                      <a:gd name="connsiteX4" fmla="*/ 157265 w 387643"/>
                      <a:gd name="connsiteY4" fmla="*/ 224312 h 231902"/>
                      <a:gd name="connsiteX5" fmla="*/ 0 w 387643"/>
                      <a:gd name="connsiteY5" fmla="*/ 148298 h 23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643" h="231902">
                        <a:moveTo>
                          <a:pt x="0" y="148298"/>
                        </a:moveTo>
                        <a:cubicBezTo>
                          <a:pt x="14966" y="82503"/>
                          <a:pt x="65186" y="30459"/>
                          <a:pt x="130407" y="13161"/>
                        </a:cubicBezTo>
                        <a:cubicBezTo>
                          <a:pt x="245611" y="-22819"/>
                          <a:pt x="304057" y="23296"/>
                          <a:pt x="333112" y="52182"/>
                        </a:cubicBezTo>
                        <a:cubicBezTo>
                          <a:pt x="366896" y="85966"/>
                          <a:pt x="412335" y="153535"/>
                          <a:pt x="371456" y="190528"/>
                        </a:cubicBezTo>
                        <a:cubicBezTo>
                          <a:pt x="327368" y="229887"/>
                          <a:pt x="265712" y="241204"/>
                          <a:pt x="157265" y="224312"/>
                        </a:cubicBezTo>
                        <a:cubicBezTo>
                          <a:pt x="48818" y="207420"/>
                          <a:pt x="0" y="148298"/>
                          <a:pt x="0" y="148298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3" name="Forma Livre: Forma 4412">
                    <a:extLst>
                      <a:ext uri="{FF2B5EF4-FFF2-40B4-BE49-F238E27FC236}">
                        <a16:creationId xmlns:a16="http://schemas.microsoft.com/office/drawing/2014/main" id="{E7BC3915-86AF-CE3D-41EA-88B69E2E5825}"/>
                      </a:ext>
                    </a:extLst>
                  </p:cNvPr>
                  <p:cNvSpPr/>
                  <p:nvPr/>
                </p:nvSpPr>
                <p:spPr>
                  <a:xfrm>
                    <a:off x="10312113" y="7818327"/>
                    <a:ext cx="197511" cy="68905"/>
                  </a:xfrm>
                  <a:custGeom>
                    <a:avLst/>
                    <a:gdLst>
                      <a:gd name="connsiteX0" fmla="*/ 11214 w 197511"/>
                      <a:gd name="connsiteY0" fmla="*/ 68794 h 68905"/>
                      <a:gd name="connsiteX1" fmla="*/ 21687 w 197511"/>
                      <a:gd name="connsiteY1" fmla="*/ 65416 h 68905"/>
                      <a:gd name="connsiteX2" fmla="*/ 195506 w 197511"/>
                      <a:gd name="connsiteY2" fmla="*/ 34841 h 68905"/>
                      <a:gd name="connsiteX3" fmla="*/ 182330 w 197511"/>
                      <a:gd name="connsiteY3" fmla="*/ 5111 h 68905"/>
                      <a:gd name="connsiteX4" fmla="*/ 3781 w 197511"/>
                      <a:gd name="connsiteY4" fmla="*/ 48693 h 68905"/>
                      <a:gd name="connsiteX5" fmla="*/ 2869 w 197511"/>
                      <a:gd name="connsiteY5" fmla="*/ 64672 h 68905"/>
                      <a:gd name="connsiteX6" fmla="*/ 3781 w 197511"/>
                      <a:gd name="connsiteY6" fmla="*/ 65585 h 68905"/>
                      <a:gd name="connsiteX7" fmla="*/ 11214 w 197511"/>
                      <a:gd name="connsiteY7" fmla="*/ 68794 h 6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7511" h="68905">
                        <a:moveTo>
                          <a:pt x="11214" y="68794"/>
                        </a:moveTo>
                        <a:cubicBezTo>
                          <a:pt x="15031" y="69301"/>
                          <a:pt x="18883" y="68051"/>
                          <a:pt x="21687" y="65416"/>
                        </a:cubicBezTo>
                        <a:cubicBezTo>
                          <a:pt x="36552" y="50720"/>
                          <a:pt x="124559" y="1226"/>
                          <a:pt x="195506" y="34841"/>
                        </a:cubicBezTo>
                        <a:cubicBezTo>
                          <a:pt x="200743" y="26902"/>
                          <a:pt x="195506" y="16936"/>
                          <a:pt x="182330" y="5111"/>
                        </a:cubicBezTo>
                        <a:cubicBezTo>
                          <a:pt x="105303" y="-15328"/>
                          <a:pt x="21856" y="30956"/>
                          <a:pt x="3781" y="48693"/>
                        </a:cubicBezTo>
                        <a:cubicBezTo>
                          <a:pt x="-881" y="52848"/>
                          <a:pt x="-1286" y="60010"/>
                          <a:pt x="2869" y="64672"/>
                        </a:cubicBezTo>
                        <a:cubicBezTo>
                          <a:pt x="3156" y="64994"/>
                          <a:pt x="3460" y="65298"/>
                          <a:pt x="3781" y="65585"/>
                        </a:cubicBezTo>
                        <a:cubicBezTo>
                          <a:pt x="5825" y="67477"/>
                          <a:pt x="8443" y="68608"/>
                          <a:pt x="11214" y="68794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4" name="Forma Livre: Forma 4413">
                    <a:extLst>
                      <a:ext uri="{FF2B5EF4-FFF2-40B4-BE49-F238E27FC236}">
                        <a16:creationId xmlns:a16="http://schemas.microsoft.com/office/drawing/2014/main" id="{15CC1A7F-12FA-7CCD-5541-192F0877299A}"/>
                      </a:ext>
                    </a:extLst>
                  </p:cNvPr>
                  <p:cNvSpPr/>
                  <p:nvPr/>
                </p:nvSpPr>
                <p:spPr>
                  <a:xfrm>
                    <a:off x="10351212" y="7884088"/>
                    <a:ext cx="189515" cy="69218"/>
                  </a:xfrm>
                  <a:custGeom>
                    <a:avLst/>
                    <a:gdLst>
                      <a:gd name="connsiteX0" fmla="*/ 189515 w 189515"/>
                      <a:gd name="connsiteY0" fmla="*/ 32426 h 69218"/>
                      <a:gd name="connsiteX1" fmla="*/ 172623 w 189515"/>
                      <a:gd name="connsiteY1" fmla="*/ 2865 h 69218"/>
                      <a:gd name="connsiteX2" fmla="*/ 3703 w 189515"/>
                      <a:gd name="connsiteY2" fmla="*/ 48980 h 69218"/>
                      <a:gd name="connsiteX3" fmla="*/ 3044 w 189515"/>
                      <a:gd name="connsiteY3" fmla="*/ 65214 h 69218"/>
                      <a:gd name="connsiteX4" fmla="*/ 3703 w 189515"/>
                      <a:gd name="connsiteY4" fmla="*/ 65872 h 69218"/>
                      <a:gd name="connsiteX5" fmla="*/ 10629 w 189515"/>
                      <a:gd name="connsiteY5" fmla="*/ 69081 h 69218"/>
                      <a:gd name="connsiteX6" fmla="*/ 21102 w 189515"/>
                      <a:gd name="connsiteY6" fmla="*/ 65703 h 69218"/>
                      <a:gd name="connsiteX7" fmla="*/ 189515 w 189515"/>
                      <a:gd name="connsiteY7" fmla="*/ 32426 h 69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515" h="69218">
                        <a:moveTo>
                          <a:pt x="189515" y="32426"/>
                        </a:moveTo>
                        <a:cubicBezTo>
                          <a:pt x="188941" y="20433"/>
                          <a:pt x="182657" y="9453"/>
                          <a:pt x="172623" y="2865"/>
                        </a:cubicBezTo>
                        <a:cubicBezTo>
                          <a:pt x="98467" y="-11493"/>
                          <a:pt x="20595" y="31919"/>
                          <a:pt x="3703" y="48980"/>
                        </a:cubicBezTo>
                        <a:cubicBezTo>
                          <a:pt x="-960" y="53287"/>
                          <a:pt x="-1264" y="60551"/>
                          <a:pt x="3044" y="65214"/>
                        </a:cubicBezTo>
                        <a:cubicBezTo>
                          <a:pt x="3247" y="65433"/>
                          <a:pt x="3466" y="65669"/>
                          <a:pt x="3703" y="65872"/>
                        </a:cubicBezTo>
                        <a:cubicBezTo>
                          <a:pt x="5595" y="67663"/>
                          <a:pt x="8027" y="68794"/>
                          <a:pt x="10629" y="69081"/>
                        </a:cubicBezTo>
                        <a:cubicBezTo>
                          <a:pt x="14463" y="69656"/>
                          <a:pt x="18331" y="68406"/>
                          <a:pt x="21102" y="65703"/>
                        </a:cubicBezTo>
                        <a:cubicBezTo>
                          <a:pt x="36304" y="51345"/>
                          <a:pt x="119751" y="4385"/>
                          <a:pt x="189515" y="32426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5" name="Forma Livre: Forma 4414">
                    <a:extLst>
                      <a:ext uri="{FF2B5EF4-FFF2-40B4-BE49-F238E27FC236}">
                        <a16:creationId xmlns:a16="http://schemas.microsoft.com/office/drawing/2014/main" id="{34296D13-3BA4-A9A8-4F16-3A1216BD5423}"/>
                      </a:ext>
                    </a:extLst>
                  </p:cNvPr>
                  <p:cNvSpPr/>
                  <p:nvPr/>
                </p:nvSpPr>
                <p:spPr>
                  <a:xfrm>
                    <a:off x="10429929" y="8016076"/>
                    <a:ext cx="206914" cy="69037"/>
                  </a:xfrm>
                  <a:custGeom>
                    <a:avLst/>
                    <a:gdLst>
                      <a:gd name="connsiteX0" fmla="*/ 206914 w 206914"/>
                      <a:gd name="connsiteY0" fmla="*/ 41317 h 69037"/>
                      <a:gd name="connsiteX1" fmla="*/ 179042 w 206914"/>
                      <a:gd name="connsiteY1" fmla="*/ 4324 h 69037"/>
                      <a:gd name="connsiteX2" fmla="*/ 3703 w 206914"/>
                      <a:gd name="connsiteY2" fmla="*/ 48750 h 69037"/>
                      <a:gd name="connsiteX3" fmla="*/ 3044 w 206914"/>
                      <a:gd name="connsiteY3" fmla="*/ 64983 h 69037"/>
                      <a:gd name="connsiteX4" fmla="*/ 3703 w 206914"/>
                      <a:gd name="connsiteY4" fmla="*/ 65642 h 69037"/>
                      <a:gd name="connsiteX5" fmla="*/ 10628 w 206914"/>
                      <a:gd name="connsiteY5" fmla="*/ 68851 h 69037"/>
                      <a:gd name="connsiteX6" fmla="*/ 21102 w 206914"/>
                      <a:gd name="connsiteY6" fmla="*/ 65642 h 69037"/>
                      <a:gd name="connsiteX7" fmla="*/ 206914 w 206914"/>
                      <a:gd name="connsiteY7" fmla="*/ 41317 h 69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6914" h="69037">
                        <a:moveTo>
                          <a:pt x="206914" y="41317"/>
                        </a:moveTo>
                        <a:cubicBezTo>
                          <a:pt x="202269" y="26080"/>
                          <a:pt x="192404" y="12989"/>
                          <a:pt x="179042" y="4324"/>
                        </a:cubicBezTo>
                        <a:cubicBezTo>
                          <a:pt x="102859" y="-14089"/>
                          <a:pt x="21439" y="31182"/>
                          <a:pt x="3703" y="48750"/>
                        </a:cubicBezTo>
                        <a:cubicBezTo>
                          <a:pt x="-960" y="53057"/>
                          <a:pt x="-1264" y="60321"/>
                          <a:pt x="3044" y="64983"/>
                        </a:cubicBezTo>
                        <a:cubicBezTo>
                          <a:pt x="3247" y="65203"/>
                          <a:pt x="3466" y="65422"/>
                          <a:pt x="3703" y="65642"/>
                        </a:cubicBezTo>
                        <a:cubicBezTo>
                          <a:pt x="5628" y="67416"/>
                          <a:pt x="8044" y="68530"/>
                          <a:pt x="10628" y="68851"/>
                        </a:cubicBezTo>
                        <a:cubicBezTo>
                          <a:pt x="14429" y="69527"/>
                          <a:pt x="18331" y="68345"/>
                          <a:pt x="21102" y="65642"/>
                        </a:cubicBezTo>
                        <a:cubicBezTo>
                          <a:pt x="37318" y="49932"/>
                          <a:pt x="135123" y="-4292"/>
                          <a:pt x="206914" y="41317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6" name="Forma Livre: Forma 4415">
                    <a:extLst>
                      <a:ext uri="{FF2B5EF4-FFF2-40B4-BE49-F238E27FC236}">
                        <a16:creationId xmlns:a16="http://schemas.microsoft.com/office/drawing/2014/main" id="{7EB12697-42A3-1476-9F54-7365B06F89FC}"/>
                      </a:ext>
                    </a:extLst>
                  </p:cNvPr>
                  <p:cNvSpPr/>
                  <p:nvPr/>
                </p:nvSpPr>
                <p:spPr>
                  <a:xfrm>
                    <a:off x="10390570" y="7949966"/>
                    <a:ext cx="193062" cy="69063"/>
                  </a:xfrm>
                  <a:custGeom>
                    <a:avLst/>
                    <a:gdLst>
                      <a:gd name="connsiteX0" fmla="*/ 11135 w 193062"/>
                      <a:gd name="connsiteY0" fmla="*/ 68913 h 69063"/>
                      <a:gd name="connsiteX1" fmla="*/ 21608 w 193062"/>
                      <a:gd name="connsiteY1" fmla="*/ 65534 h 69063"/>
                      <a:gd name="connsiteX2" fmla="*/ 193063 w 193062"/>
                      <a:gd name="connsiteY2" fmla="*/ 33946 h 69063"/>
                      <a:gd name="connsiteX3" fmla="*/ 172623 w 193062"/>
                      <a:gd name="connsiteY3" fmla="*/ 2865 h 69063"/>
                      <a:gd name="connsiteX4" fmla="*/ 3703 w 193062"/>
                      <a:gd name="connsiteY4" fmla="*/ 48980 h 69063"/>
                      <a:gd name="connsiteX5" fmla="*/ 3044 w 193062"/>
                      <a:gd name="connsiteY5" fmla="*/ 65214 h 69063"/>
                      <a:gd name="connsiteX6" fmla="*/ 3703 w 193062"/>
                      <a:gd name="connsiteY6" fmla="*/ 65872 h 69063"/>
                      <a:gd name="connsiteX7" fmla="*/ 11135 w 193062"/>
                      <a:gd name="connsiteY7" fmla="*/ 68913 h 69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3062" h="69063">
                        <a:moveTo>
                          <a:pt x="11135" y="68913"/>
                        </a:moveTo>
                        <a:cubicBezTo>
                          <a:pt x="14970" y="69521"/>
                          <a:pt x="18855" y="68271"/>
                          <a:pt x="21608" y="65534"/>
                        </a:cubicBezTo>
                        <a:cubicBezTo>
                          <a:pt x="36473" y="51007"/>
                          <a:pt x="122961" y="2696"/>
                          <a:pt x="193063" y="33946"/>
                        </a:cubicBezTo>
                        <a:cubicBezTo>
                          <a:pt x="191374" y="21007"/>
                          <a:pt x="183840" y="9537"/>
                          <a:pt x="172623" y="2865"/>
                        </a:cubicBezTo>
                        <a:cubicBezTo>
                          <a:pt x="98467" y="-11493"/>
                          <a:pt x="20595" y="31919"/>
                          <a:pt x="3703" y="48980"/>
                        </a:cubicBezTo>
                        <a:cubicBezTo>
                          <a:pt x="-960" y="53288"/>
                          <a:pt x="-1264" y="60551"/>
                          <a:pt x="3044" y="65214"/>
                        </a:cubicBezTo>
                        <a:cubicBezTo>
                          <a:pt x="3247" y="65433"/>
                          <a:pt x="3466" y="65653"/>
                          <a:pt x="3703" y="65872"/>
                        </a:cubicBezTo>
                        <a:cubicBezTo>
                          <a:pt x="5780" y="67680"/>
                          <a:pt x="8399" y="68744"/>
                          <a:pt x="11135" y="68913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7" name="Forma Livre: Forma 4416">
                    <a:extLst>
                      <a:ext uri="{FF2B5EF4-FFF2-40B4-BE49-F238E27FC236}">
                        <a16:creationId xmlns:a16="http://schemas.microsoft.com/office/drawing/2014/main" id="{26330E6D-9946-DCFF-A8EB-67A18CEF2674}"/>
                      </a:ext>
                    </a:extLst>
                  </p:cNvPr>
                  <p:cNvSpPr/>
                  <p:nvPr/>
                </p:nvSpPr>
                <p:spPr>
                  <a:xfrm>
                    <a:off x="9425513" y="5696390"/>
                    <a:ext cx="1221012" cy="1329911"/>
                  </a:xfrm>
                  <a:custGeom>
                    <a:avLst/>
                    <a:gdLst>
                      <a:gd name="connsiteX0" fmla="*/ 500005 w 1221012"/>
                      <a:gd name="connsiteY0" fmla="*/ 0 h 1329911"/>
                      <a:gd name="connsiteX1" fmla="*/ 1135316 w 1221012"/>
                      <a:gd name="connsiteY1" fmla="*/ 444599 h 1329911"/>
                      <a:gd name="connsiteX2" fmla="*/ 1183289 w 1221012"/>
                      <a:gd name="connsiteY2" fmla="*/ 794771 h 1329911"/>
                      <a:gd name="connsiteX3" fmla="*/ 932442 w 1221012"/>
                      <a:gd name="connsiteY3" fmla="*/ 1329912 h 1329911"/>
                      <a:gd name="connsiteX4" fmla="*/ 0 w 1221012"/>
                      <a:gd name="connsiteY4" fmla="*/ 236657 h 1329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012" h="1329911">
                        <a:moveTo>
                          <a:pt x="500005" y="0"/>
                        </a:moveTo>
                        <a:cubicBezTo>
                          <a:pt x="628723" y="71960"/>
                          <a:pt x="924672" y="227705"/>
                          <a:pt x="1135316" y="444599"/>
                        </a:cubicBezTo>
                        <a:cubicBezTo>
                          <a:pt x="1210823" y="522134"/>
                          <a:pt x="1258121" y="590377"/>
                          <a:pt x="1183289" y="794771"/>
                        </a:cubicBezTo>
                        <a:cubicBezTo>
                          <a:pt x="1125856" y="952037"/>
                          <a:pt x="1025010" y="1126025"/>
                          <a:pt x="932442" y="1329912"/>
                        </a:cubicBezTo>
                        <a:lnTo>
                          <a:pt x="0" y="236657"/>
                        </a:lnTo>
                        <a:close/>
                      </a:path>
                    </a:pathLst>
                  </a:custGeom>
                  <a:solidFill>
                    <a:srgbClr val="455A6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8" name="Forma Livre: Forma 4417">
                    <a:extLst>
                      <a:ext uri="{FF2B5EF4-FFF2-40B4-BE49-F238E27FC236}">
                        <a16:creationId xmlns:a16="http://schemas.microsoft.com/office/drawing/2014/main" id="{8E939ECD-22B6-7108-F4BA-02FAC4B20BA6}"/>
                      </a:ext>
                    </a:extLst>
                  </p:cNvPr>
                  <p:cNvSpPr/>
                  <p:nvPr/>
                </p:nvSpPr>
                <p:spPr>
                  <a:xfrm>
                    <a:off x="9775686" y="5911088"/>
                    <a:ext cx="656857" cy="1087679"/>
                  </a:xfrm>
                  <a:custGeom>
                    <a:avLst/>
                    <a:gdLst>
                      <a:gd name="connsiteX0" fmla="*/ 594770 w 656857"/>
                      <a:gd name="connsiteY0" fmla="*/ 1087680 h 1087679"/>
                      <a:gd name="connsiteX1" fmla="*/ 0 w 656857"/>
                      <a:gd name="connsiteY1" fmla="*/ 189360 h 1087679"/>
                      <a:gd name="connsiteX2" fmla="*/ 20271 w 656857"/>
                      <a:gd name="connsiteY2" fmla="*/ 185813 h 1087679"/>
                      <a:gd name="connsiteX3" fmla="*/ 164529 w 656857"/>
                      <a:gd name="connsiteY3" fmla="*/ 0 h 1087679"/>
                      <a:gd name="connsiteX4" fmla="*/ 127704 w 656857"/>
                      <a:gd name="connsiteY4" fmla="*/ 177536 h 1087679"/>
                      <a:gd name="connsiteX5" fmla="*/ 550006 w 656857"/>
                      <a:gd name="connsiteY5" fmla="*/ 494262 h 1087679"/>
                      <a:gd name="connsiteX6" fmla="*/ 656764 w 656857"/>
                      <a:gd name="connsiteY6" fmla="*/ 699500 h 1087679"/>
                      <a:gd name="connsiteX7" fmla="*/ 650176 w 656857"/>
                      <a:gd name="connsiteY7" fmla="*/ 978557 h 1087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56857" h="1087679">
                        <a:moveTo>
                          <a:pt x="594770" y="1087680"/>
                        </a:moveTo>
                        <a:cubicBezTo>
                          <a:pt x="450343" y="957611"/>
                          <a:pt x="0" y="189360"/>
                          <a:pt x="0" y="189360"/>
                        </a:cubicBezTo>
                        <a:lnTo>
                          <a:pt x="20271" y="185813"/>
                        </a:lnTo>
                        <a:cubicBezTo>
                          <a:pt x="130238" y="135137"/>
                          <a:pt x="164529" y="0"/>
                          <a:pt x="164529" y="0"/>
                        </a:cubicBezTo>
                        <a:cubicBezTo>
                          <a:pt x="178399" y="61723"/>
                          <a:pt x="164978" y="126420"/>
                          <a:pt x="127704" y="177536"/>
                        </a:cubicBezTo>
                        <a:cubicBezTo>
                          <a:pt x="190711" y="223482"/>
                          <a:pt x="330409" y="330746"/>
                          <a:pt x="550006" y="494262"/>
                        </a:cubicBezTo>
                        <a:cubicBezTo>
                          <a:pt x="588182" y="522641"/>
                          <a:pt x="659804" y="591729"/>
                          <a:pt x="656764" y="699500"/>
                        </a:cubicBezTo>
                        <a:cubicBezTo>
                          <a:pt x="652541" y="840211"/>
                          <a:pt x="650176" y="978557"/>
                          <a:pt x="650176" y="978557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419" name="Forma Livre: Forma 4418">
                    <a:extLst>
                      <a:ext uri="{FF2B5EF4-FFF2-40B4-BE49-F238E27FC236}">
                        <a16:creationId xmlns:a16="http://schemas.microsoft.com/office/drawing/2014/main" id="{95B82365-DA8F-307B-8343-8860B7CD5312}"/>
                      </a:ext>
                    </a:extLst>
                  </p:cNvPr>
                  <p:cNvSpPr/>
                  <p:nvPr/>
                </p:nvSpPr>
                <p:spPr>
                  <a:xfrm>
                    <a:off x="9054452" y="5732369"/>
                    <a:ext cx="1395395" cy="1859652"/>
                  </a:xfrm>
                  <a:custGeom>
                    <a:avLst/>
                    <a:gdLst>
                      <a:gd name="connsiteX0" fmla="*/ 820052 w 1395395"/>
                      <a:gd name="connsiteY0" fmla="*/ 0 h 1859652"/>
                      <a:gd name="connsiteX1" fmla="*/ 820052 w 1395395"/>
                      <a:gd name="connsiteY1" fmla="*/ 0 h 1859652"/>
                      <a:gd name="connsiteX2" fmla="*/ 44706 w 1395395"/>
                      <a:gd name="connsiteY2" fmla="*/ 24325 h 1859652"/>
                      <a:gd name="connsiteX3" fmla="*/ 25450 w 1395395"/>
                      <a:gd name="connsiteY3" fmla="*/ 506087 h 1859652"/>
                      <a:gd name="connsiteX4" fmla="*/ 397075 w 1395395"/>
                      <a:gd name="connsiteY4" fmla="*/ 833962 h 1859652"/>
                      <a:gd name="connsiteX5" fmla="*/ 893871 w 1395395"/>
                      <a:gd name="connsiteY5" fmla="*/ 1025855 h 1859652"/>
                      <a:gd name="connsiteX6" fmla="*/ 938297 w 1395395"/>
                      <a:gd name="connsiteY6" fmla="*/ 1230756 h 1859652"/>
                      <a:gd name="connsiteX7" fmla="*/ 1022757 w 1395395"/>
                      <a:gd name="connsiteY7" fmla="*/ 1617078 h 1859652"/>
                      <a:gd name="connsiteX8" fmla="*/ 1088298 w 1395395"/>
                      <a:gd name="connsiteY8" fmla="*/ 1852046 h 1859652"/>
                      <a:gd name="connsiteX9" fmla="*/ 1395396 w 1395395"/>
                      <a:gd name="connsiteY9" fmla="*/ 1810999 h 1859652"/>
                      <a:gd name="connsiteX10" fmla="*/ 1354348 w 1395395"/>
                      <a:gd name="connsiteY10" fmla="*/ 1077883 h 1859652"/>
                      <a:gd name="connsiteX11" fmla="*/ 1264989 w 1395395"/>
                      <a:gd name="connsiteY11" fmla="*/ 769772 h 1859652"/>
                      <a:gd name="connsiteX12" fmla="*/ 741335 w 1395395"/>
                      <a:gd name="connsiteY12" fmla="*/ 365207 h 1859652"/>
                      <a:gd name="connsiteX13" fmla="*/ 820052 w 1395395"/>
                      <a:gd name="connsiteY13" fmla="*/ 0 h 185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95395" h="1859652">
                        <a:moveTo>
                          <a:pt x="820052" y="0"/>
                        </a:moveTo>
                        <a:lnTo>
                          <a:pt x="820052" y="0"/>
                        </a:lnTo>
                        <a:lnTo>
                          <a:pt x="44706" y="24325"/>
                        </a:lnTo>
                        <a:cubicBezTo>
                          <a:pt x="3659" y="145272"/>
                          <a:pt x="-21679" y="388517"/>
                          <a:pt x="25450" y="506087"/>
                        </a:cubicBezTo>
                        <a:cubicBezTo>
                          <a:pt x="76126" y="633622"/>
                          <a:pt x="129167" y="722136"/>
                          <a:pt x="397075" y="833962"/>
                        </a:cubicBezTo>
                        <a:cubicBezTo>
                          <a:pt x="622753" y="928219"/>
                          <a:pt x="844377" y="999504"/>
                          <a:pt x="893871" y="1025855"/>
                        </a:cubicBezTo>
                        <a:cubicBezTo>
                          <a:pt x="931202" y="1045788"/>
                          <a:pt x="925628" y="1130924"/>
                          <a:pt x="938297" y="1230756"/>
                        </a:cubicBezTo>
                        <a:cubicBezTo>
                          <a:pt x="951641" y="1335487"/>
                          <a:pt x="963466" y="1393764"/>
                          <a:pt x="1022757" y="1617078"/>
                        </a:cubicBezTo>
                        <a:cubicBezTo>
                          <a:pt x="1051811" y="1725693"/>
                          <a:pt x="1088298" y="1852046"/>
                          <a:pt x="1088298" y="1852046"/>
                        </a:cubicBezTo>
                        <a:cubicBezTo>
                          <a:pt x="1088298" y="1852046"/>
                          <a:pt x="1262962" y="1885830"/>
                          <a:pt x="1395396" y="1810999"/>
                        </a:cubicBezTo>
                        <a:cubicBezTo>
                          <a:pt x="1395396" y="1810999"/>
                          <a:pt x="1363301" y="1213020"/>
                          <a:pt x="1354348" y="1077883"/>
                        </a:cubicBezTo>
                        <a:cubicBezTo>
                          <a:pt x="1346578" y="962510"/>
                          <a:pt x="1352659" y="854908"/>
                          <a:pt x="1264989" y="769772"/>
                        </a:cubicBezTo>
                        <a:cubicBezTo>
                          <a:pt x="1189820" y="696798"/>
                          <a:pt x="741335" y="365207"/>
                          <a:pt x="741335" y="365207"/>
                        </a:cubicBezTo>
                        <a:cubicBezTo>
                          <a:pt x="741335" y="365207"/>
                          <a:pt x="900458" y="205746"/>
                          <a:pt x="820052" y="0"/>
                        </a:cubicBezTo>
                        <a:close/>
                      </a:path>
                    </a:pathLst>
                  </a:custGeom>
                  <a:solidFill>
                    <a:srgbClr val="455A6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  <p:grpSp>
              <p:nvGrpSpPr>
                <p:cNvPr id="4368" name="Gráfico 1">
                  <a:extLst>
                    <a:ext uri="{FF2B5EF4-FFF2-40B4-BE49-F238E27FC236}">
                      <a16:creationId xmlns:a16="http://schemas.microsoft.com/office/drawing/2014/main" id="{FAFEA1D5-EBF0-8380-7AA7-5B293603BEC8}"/>
                    </a:ext>
                  </a:extLst>
                </p:cNvPr>
                <p:cNvGrpSpPr/>
                <p:nvPr/>
              </p:nvGrpSpPr>
              <p:grpSpPr>
                <a:xfrm>
                  <a:off x="8909630" y="3768528"/>
                  <a:ext cx="1100686" cy="2269011"/>
                  <a:chOff x="8909630" y="3768528"/>
                  <a:chExt cx="1100686" cy="2269011"/>
                </a:xfrm>
              </p:grpSpPr>
              <p:sp>
                <p:nvSpPr>
                  <p:cNvPr id="4387" name="Forma Livre: Forma 4386">
                    <a:extLst>
                      <a:ext uri="{FF2B5EF4-FFF2-40B4-BE49-F238E27FC236}">
                        <a16:creationId xmlns:a16="http://schemas.microsoft.com/office/drawing/2014/main" id="{21B52F7D-95A0-E8A4-6DDE-CDA10DABA23A}"/>
                      </a:ext>
                    </a:extLst>
                  </p:cNvPr>
                  <p:cNvSpPr/>
                  <p:nvPr/>
                </p:nvSpPr>
                <p:spPr>
                  <a:xfrm>
                    <a:off x="8962197" y="4625939"/>
                    <a:ext cx="1048119" cy="1411600"/>
                  </a:xfrm>
                  <a:custGeom>
                    <a:avLst/>
                    <a:gdLst>
                      <a:gd name="connsiteX0" fmla="*/ 438654 w 1048119"/>
                      <a:gd name="connsiteY0" fmla="*/ 0 h 1411600"/>
                      <a:gd name="connsiteX1" fmla="*/ 122603 w 1048119"/>
                      <a:gd name="connsiteY1" fmla="*/ 90879 h 1411600"/>
                      <a:gd name="connsiteX2" fmla="*/ 22265 w 1048119"/>
                      <a:gd name="connsiteY2" fmla="*/ 498823 h 1411600"/>
                      <a:gd name="connsiteX3" fmla="*/ 117029 w 1048119"/>
                      <a:gd name="connsiteY3" fmla="*/ 807778 h 1411600"/>
                      <a:gd name="connsiteX4" fmla="*/ 122603 w 1048119"/>
                      <a:gd name="connsiteY4" fmla="*/ 971969 h 1411600"/>
                      <a:gd name="connsiteX5" fmla="*/ 95745 w 1048119"/>
                      <a:gd name="connsiteY5" fmla="*/ 1341061 h 1411600"/>
                      <a:gd name="connsiteX6" fmla="*/ 685109 w 1048119"/>
                      <a:gd name="connsiteY6" fmla="*/ 1365723 h 1411600"/>
                      <a:gd name="connsiteX7" fmla="*/ 1048120 w 1048119"/>
                      <a:gd name="connsiteY7" fmla="*/ 1117579 h 1411600"/>
                      <a:gd name="connsiteX8" fmla="*/ 966531 w 1048119"/>
                      <a:gd name="connsiteY8" fmla="*/ 862340 h 1411600"/>
                      <a:gd name="connsiteX9" fmla="*/ 966531 w 1048119"/>
                      <a:gd name="connsiteY9" fmla="*/ 681088 h 1411600"/>
                      <a:gd name="connsiteX10" fmla="*/ 1043897 w 1048119"/>
                      <a:gd name="connsiteY10" fmla="*/ 502877 h 1411600"/>
                      <a:gd name="connsiteX11" fmla="*/ 906226 w 1048119"/>
                      <a:gd name="connsiteY11" fmla="*/ 211995 h 1411600"/>
                      <a:gd name="connsiteX12" fmla="*/ 729029 w 1048119"/>
                      <a:gd name="connsiteY12" fmla="*/ 38683 h 1411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8119" h="1411600">
                        <a:moveTo>
                          <a:pt x="438654" y="0"/>
                        </a:moveTo>
                        <a:cubicBezTo>
                          <a:pt x="329665" y="15794"/>
                          <a:pt x="223338" y="46369"/>
                          <a:pt x="122603" y="90879"/>
                        </a:cubicBezTo>
                        <a:cubicBezTo>
                          <a:pt x="31386" y="131758"/>
                          <a:pt x="-37195" y="262503"/>
                          <a:pt x="22265" y="498823"/>
                        </a:cubicBezTo>
                        <a:cubicBezTo>
                          <a:pt x="39157" y="562675"/>
                          <a:pt x="85779" y="665885"/>
                          <a:pt x="117029" y="807778"/>
                        </a:cubicBezTo>
                        <a:cubicBezTo>
                          <a:pt x="130376" y="861512"/>
                          <a:pt x="132276" y="917459"/>
                          <a:pt x="122603" y="971969"/>
                        </a:cubicBezTo>
                        <a:cubicBezTo>
                          <a:pt x="105711" y="1074167"/>
                          <a:pt x="90171" y="1239033"/>
                          <a:pt x="95745" y="1341061"/>
                        </a:cubicBezTo>
                        <a:cubicBezTo>
                          <a:pt x="95745" y="1341061"/>
                          <a:pt x="305376" y="1481772"/>
                          <a:pt x="685109" y="1365723"/>
                        </a:cubicBezTo>
                        <a:cubicBezTo>
                          <a:pt x="989166" y="1272817"/>
                          <a:pt x="1048120" y="1117579"/>
                          <a:pt x="1048120" y="1117579"/>
                        </a:cubicBezTo>
                        <a:cubicBezTo>
                          <a:pt x="1029341" y="1030028"/>
                          <a:pt x="1002013" y="944537"/>
                          <a:pt x="966531" y="862340"/>
                        </a:cubicBezTo>
                        <a:cubicBezTo>
                          <a:pt x="973720" y="802137"/>
                          <a:pt x="973720" y="741291"/>
                          <a:pt x="966531" y="681088"/>
                        </a:cubicBezTo>
                        <a:cubicBezTo>
                          <a:pt x="1010469" y="631324"/>
                          <a:pt x="1037549" y="568958"/>
                          <a:pt x="1043897" y="502877"/>
                        </a:cubicBezTo>
                        <a:cubicBezTo>
                          <a:pt x="1056904" y="398822"/>
                          <a:pt x="1006903" y="325341"/>
                          <a:pt x="906226" y="211995"/>
                        </a:cubicBezTo>
                        <a:cubicBezTo>
                          <a:pt x="852170" y="149309"/>
                          <a:pt x="792891" y="91335"/>
                          <a:pt x="729029" y="38683"/>
                        </a:cubicBezTo>
                        <a:close/>
                      </a:path>
                    </a:pathLst>
                  </a:custGeom>
                  <a:solidFill>
                    <a:srgbClr val="37474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8" name="Forma Livre: Forma 4387">
                    <a:extLst>
                      <a:ext uri="{FF2B5EF4-FFF2-40B4-BE49-F238E27FC236}">
                        <a16:creationId xmlns:a16="http://schemas.microsoft.com/office/drawing/2014/main" id="{5FEFA3CB-44D7-967F-5EF2-03227C9DEAA5}"/>
                      </a:ext>
                    </a:extLst>
                  </p:cNvPr>
                  <p:cNvSpPr/>
                  <p:nvPr/>
                </p:nvSpPr>
                <p:spPr>
                  <a:xfrm>
                    <a:off x="8909630" y="3768528"/>
                    <a:ext cx="1004569" cy="785482"/>
                  </a:xfrm>
                  <a:custGeom>
                    <a:avLst/>
                    <a:gdLst>
                      <a:gd name="connsiteX0" fmla="*/ 468755 w 1004569"/>
                      <a:gd name="connsiteY0" fmla="*/ 25815 h 785482"/>
                      <a:gd name="connsiteX1" fmla="*/ 586999 w 1004569"/>
                      <a:gd name="connsiteY1" fmla="*/ 22605 h 785482"/>
                      <a:gd name="connsiteX2" fmla="*/ 755920 w 1004569"/>
                      <a:gd name="connsiteY2" fmla="*/ 52842 h 785482"/>
                      <a:gd name="connsiteX3" fmla="*/ 803556 w 1004569"/>
                      <a:gd name="connsiteY3" fmla="*/ 93383 h 785482"/>
                      <a:gd name="connsiteX4" fmla="*/ 852543 w 1004569"/>
                      <a:gd name="connsiteY4" fmla="*/ 84261 h 785482"/>
                      <a:gd name="connsiteX5" fmla="*/ 931935 w 1004569"/>
                      <a:gd name="connsiteY5" fmla="*/ 132573 h 785482"/>
                      <a:gd name="connsiteX6" fmla="*/ 929401 w 1004569"/>
                      <a:gd name="connsiteY6" fmla="*/ 190343 h 785482"/>
                      <a:gd name="connsiteX7" fmla="*/ 948658 w 1004569"/>
                      <a:gd name="connsiteY7" fmla="*/ 241020 h 785482"/>
                      <a:gd name="connsiteX8" fmla="*/ 990363 w 1004569"/>
                      <a:gd name="connsiteY8" fmla="*/ 230547 h 785482"/>
                      <a:gd name="connsiteX9" fmla="*/ 993253 w 1004569"/>
                      <a:gd name="connsiteY9" fmla="*/ 224128 h 785482"/>
                      <a:gd name="connsiteX10" fmla="*/ 987679 w 1004569"/>
                      <a:gd name="connsiteY10" fmla="*/ 290514 h 785482"/>
                      <a:gd name="connsiteX11" fmla="*/ 918928 w 1004569"/>
                      <a:gd name="connsiteY11" fmla="*/ 306392 h 785482"/>
                      <a:gd name="connsiteX12" fmla="*/ 977037 w 1004569"/>
                      <a:gd name="connsiteY12" fmla="*/ 410616 h 785482"/>
                      <a:gd name="connsiteX13" fmla="*/ 940550 w 1004569"/>
                      <a:gd name="connsiteY13" fmla="*/ 465684 h 785482"/>
                      <a:gd name="connsiteX14" fmla="*/ 950854 w 1004569"/>
                      <a:gd name="connsiteY14" fmla="*/ 550144 h 785482"/>
                      <a:gd name="connsiteX15" fmla="*/ 890043 w 1004569"/>
                      <a:gd name="connsiteY15" fmla="*/ 617713 h 785482"/>
                      <a:gd name="connsiteX16" fmla="*/ 827711 w 1004569"/>
                      <a:gd name="connsiteY16" fmla="*/ 646767 h 785482"/>
                      <a:gd name="connsiteX17" fmla="*/ 771798 w 1004569"/>
                      <a:gd name="connsiteY17" fmla="*/ 722443 h 785482"/>
                      <a:gd name="connsiteX18" fmla="*/ 496458 w 1004569"/>
                      <a:gd name="connsiteY18" fmla="*/ 720754 h 785482"/>
                      <a:gd name="connsiteX19" fmla="*/ 457099 w 1004569"/>
                      <a:gd name="connsiteY19" fmla="*/ 747951 h 785482"/>
                      <a:gd name="connsiteX20" fmla="*/ 440207 w 1004569"/>
                      <a:gd name="connsiteY20" fmla="*/ 759775 h 785482"/>
                      <a:gd name="connsiteX21" fmla="*/ 426356 w 1004569"/>
                      <a:gd name="connsiteY21" fmla="*/ 769741 h 785482"/>
                      <a:gd name="connsiteX22" fmla="*/ 395781 w 1004569"/>
                      <a:gd name="connsiteY22" fmla="*/ 785451 h 785482"/>
                      <a:gd name="connsiteX23" fmla="*/ 361997 w 1004569"/>
                      <a:gd name="connsiteY23" fmla="*/ 781059 h 785482"/>
                      <a:gd name="connsiteX24" fmla="*/ 264361 w 1004569"/>
                      <a:gd name="connsiteY24" fmla="*/ 732241 h 785482"/>
                      <a:gd name="connsiteX25" fmla="*/ 243921 w 1004569"/>
                      <a:gd name="connsiteY25" fmla="*/ 700653 h 785482"/>
                      <a:gd name="connsiteX26" fmla="*/ 193245 w 1004569"/>
                      <a:gd name="connsiteY26" fmla="*/ 651835 h 785482"/>
                      <a:gd name="connsiteX27" fmla="*/ 115035 w 1004569"/>
                      <a:gd name="connsiteY27" fmla="*/ 633760 h 785482"/>
                      <a:gd name="connsiteX28" fmla="*/ 85305 w 1004569"/>
                      <a:gd name="connsiteY28" fmla="*/ 580212 h 785482"/>
                      <a:gd name="connsiteX29" fmla="*/ 64528 w 1004569"/>
                      <a:gd name="connsiteY29" fmla="*/ 520752 h 785482"/>
                      <a:gd name="connsiteX30" fmla="*/ 0 w 1004569"/>
                      <a:gd name="connsiteY30" fmla="*/ 493894 h 785482"/>
                      <a:gd name="connsiteX31" fmla="*/ 42061 w 1004569"/>
                      <a:gd name="connsiteY31" fmla="*/ 433251 h 785482"/>
                      <a:gd name="connsiteX32" fmla="*/ 85812 w 1004569"/>
                      <a:gd name="connsiteY32" fmla="*/ 409771 h 785482"/>
                      <a:gd name="connsiteX33" fmla="*/ 99663 w 1004569"/>
                      <a:gd name="connsiteY33" fmla="*/ 400650 h 785482"/>
                      <a:gd name="connsiteX34" fmla="*/ 111319 w 1004569"/>
                      <a:gd name="connsiteY34" fmla="*/ 386967 h 785482"/>
                      <a:gd name="connsiteX35" fmla="*/ 125170 w 1004569"/>
                      <a:gd name="connsiteY35" fmla="*/ 353183 h 785482"/>
                      <a:gd name="connsiteX36" fmla="*/ 127704 w 1004569"/>
                      <a:gd name="connsiteY36" fmla="*/ 339500 h 785482"/>
                      <a:gd name="connsiteX37" fmla="*/ 133785 w 1004569"/>
                      <a:gd name="connsiteY37" fmla="*/ 263486 h 785482"/>
                      <a:gd name="connsiteX38" fmla="*/ 199833 w 1004569"/>
                      <a:gd name="connsiteY38" fmla="*/ 166695 h 785482"/>
                      <a:gd name="connsiteX39" fmla="*/ 250509 w 1004569"/>
                      <a:gd name="connsiteY39" fmla="*/ 149803 h 785482"/>
                      <a:gd name="connsiteX40" fmla="*/ 281929 w 1004569"/>
                      <a:gd name="connsiteY40" fmla="*/ 129701 h 785482"/>
                      <a:gd name="connsiteX41" fmla="*/ 292402 w 1004569"/>
                      <a:gd name="connsiteY41" fmla="*/ 117201 h 785482"/>
                      <a:gd name="connsiteX42" fmla="*/ 300510 w 1004569"/>
                      <a:gd name="connsiteY42" fmla="*/ 104194 h 785482"/>
                      <a:gd name="connsiteX43" fmla="*/ 330071 w 1004569"/>
                      <a:gd name="connsiteY43" fmla="*/ 50984 h 785482"/>
                      <a:gd name="connsiteX44" fmla="*/ 468755 w 1004569"/>
                      <a:gd name="connsiteY44" fmla="*/ 25815 h 785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1004569" h="785482">
                        <a:moveTo>
                          <a:pt x="468755" y="25815"/>
                        </a:moveTo>
                        <a:cubicBezTo>
                          <a:pt x="519431" y="49802"/>
                          <a:pt x="540546" y="68552"/>
                          <a:pt x="586999" y="22605"/>
                        </a:cubicBezTo>
                        <a:cubicBezTo>
                          <a:pt x="640040" y="-18780"/>
                          <a:pt x="718082" y="-199"/>
                          <a:pt x="755920" y="52842"/>
                        </a:cubicBezTo>
                        <a:cubicBezTo>
                          <a:pt x="769096" y="69734"/>
                          <a:pt x="782271" y="93045"/>
                          <a:pt x="803556" y="93383"/>
                        </a:cubicBezTo>
                        <a:cubicBezTo>
                          <a:pt x="815380" y="93383"/>
                          <a:pt x="830921" y="86119"/>
                          <a:pt x="852543" y="84261"/>
                        </a:cubicBezTo>
                        <a:cubicBezTo>
                          <a:pt x="886284" y="83045"/>
                          <a:pt x="917506" y="102049"/>
                          <a:pt x="931935" y="132573"/>
                        </a:cubicBezTo>
                        <a:cubicBezTo>
                          <a:pt x="935466" y="151779"/>
                          <a:pt x="934599" y="171526"/>
                          <a:pt x="929401" y="190343"/>
                        </a:cubicBezTo>
                        <a:cubicBezTo>
                          <a:pt x="925486" y="209533"/>
                          <a:pt x="932984" y="229263"/>
                          <a:pt x="948658" y="241020"/>
                        </a:cubicBezTo>
                        <a:cubicBezTo>
                          <a:pt x="963067" y="249635"/>
                          <a:pt x="981740" y="244956"/>
                          <a:pt x="990363" y="230547"/>
                        </a:cubicBezTo>
                        <a:cubicBezTo>
                          <a:pt x="991571" y="228520"/>
                          <a:pt x="992542" y="226374"/>
                          <a:pt x="993253" y="224128"/>
                        </a:cubicBezTo>
                        <a:cubicBezTo>
                          <a:pt x="1011497" y="241020"/>
                          <a:pt x="1006260" y="274804"/>
                          <a:pt x="987679" y="290514"/>
                        </a:cubicBezTo>
                        <a:cubicBezTo>
                          <a:pt x="968089" y="305395"/>
                          <a:pt x="943062" y="311172"/>
                          <a:pt x="918928" y="306392"/>
                        </a:cubicBezTo>
                        <a:cubicBezTo>
                          <a:pt x="962679" y="314838"/>
                          <a:pt x="999841" y="365514"/>
                          <a:pt x="977037" y="410616"/>
                        </a:cubicBezTo>
                        <a:cubicBezTo>
                          <a:pt x="966902" y="430549"/>
                          <a:pt x="945787" y="444400"/>
                          <a:pt x="940550" y="465684"/>
                        </a:cubicBezTo>
                        <a:cubicBezTo>
                          <a:pt x="933962" y="492712"/>
                          <a:pt x="952375" y="521935"/>
                          <a:pt x="950854" y="550144"/>
                        </a:cubicBezTo>
                        <a:cubicBezTo>
                          <a:pt x="947714" y="583624"/>
                          <a:pt x="923003" y="611074"/>
                          <a:pt x="890043" y="617713"/>
                        </a:cubicBezTo>
                        <a:cubicBezTo>
                          <a:pt x="866987" y="621480"/>
                          <a:pt x="845417" y="631531"/>
                          <a:pt x="827711" y="646767"/>
                        </a:cubicBezTo>
                        <a:cubicBezTo>
                          <a:pt x="804738" y="667375"/>
                          <a:pt x="793927" y="700146"/>
                          <a:pt x="771798" y="722443"/>
                        </a:cubicBezTo>
                        <a:cubicBezTo>
                          <a:pt x="663858" y="825316"/>
                          <a:pt x="602878" y="672950"/>
                          <a:pt x="496458" y="720754"/>
                        </a:cubicBezTo>
                        <a:cubicBezTo>
                          <a:pt x="482404" y="728390"/>
                          <a:pt x="469209" y="737511"/>
                          <a:pt x="457099" y="747951"/>
                        </a:cubicBezTo>
                        <a:cubicBezTo>
                          <a:pt x="451694" y="752005"/>
                          <a:pt x="446288" y="756059"/>
                          <a:pt x="440207" y="759775"/>
                        </a:cubicBezTo>
                        <a:cubicBezTo>
                          <a:pt x="435060" y="762292"/>
                          <a:pt x="430376" y="765653"/>
                          <a:pt x="426356" y="769741"/>
                        </a:cubicBezTo>
                        <a:cubicBezTo>
                          <a:pt x="419094" y="779370"/>
                          <a:pt x="407835" y="785147"/>
                          <a:pt x="395781" y="785451"/>
                        </a:cubicBezTo>
                        <a:cubicBezTo>
                          <a:pt x="384362" y="785721"/>
                          <a:pt x="372967" y="784252"/>
                          <a:pt x="361997" y="781059"/>
                        </a:cubicBezTo>
                        <a:cubicBezTo>
                          <a:pt x="326017" y="772613"/>
                          <a:pt x="288179" y="761633"/>
                          <a:pt x="264361" y="732241"/>
                        </a:cubicBezTo>
                        <a:cubicBezTo>
                          <a:pt x="256847" y="722173"/>
                          <a:pt x="250019" y="711633"/>
                          <a:pt x="243921" y="700653"/>
                        </a:cubicBezTo>
                        <a:cubicBezTo>
                          <a:pt x="232947" y="679183"/>
                          <a:pt x="215109" y="662004"/>
                          <a:pt x="193245" y="651835"/>
                        </a:cubicBezTo>
                        <a:cubicBezTo>
                          <a:pt x="167907" y="642544"/>
                          <a:pt x="137501" y="649301"/>
                          <a:pt x="115035" y="633760"/>
                        </a:cubicBezTo>
                        <a:cubicBezTo>
                          <a:pt x="99021" y="620061"/>
                          <a:pt x="88469" y="601057"/>
                          <a:pt x="85305" y="580212"/>
                        </a:cubicBezTo>
                        <a:cubicBezTo>
                          <a:pt x="81972" y="559317"/>
                          <a:pt x="74935" y="539181"/>
                          <a:pt x="64528" y="520752"/>
                        </a:cubicBezTo>
                        <a:cubicBezTo>
                          <a:pt x="49985" y="500127"/>
                          <a:pt x="24887" y="489671"/>
                          <a:pt x="0" y="493894"/>
                        </a:cubicBezTo>
                        <a:cubicBezTo>
                          <a:pt x="6351" y="469316"/>
                          <a:pt x="21267" y="447812"/>
                          <a:pt x="42061" y="433251"/>
                        </a:cubicBezTo>
                        <a:cubicBezTo>
                          <a:pt x="56224" y="424670"/>
                          <a:pt x="70827" y="416832"/>
                          <a:pt x="85812" y="409771"/>
                        </a:cubicBezTo>
                        <a:cubicBezTo>
                          <a:pt x="90786" y="407305"/>
                          <a:pt x="95438" y="404248"/>
                          <a:pt x="99663" y="400650"/>
                        </a:cubicBezTo>
                        <a:cubicBezTo>
                          <a:pt x="104079" y="396562"/>
                          <a:pt x="107991" y="391967"/>
                          <a:pt x="111319" y="386967"/>
                        </a:cubicBezTo>
                        <a:cubicBezTo>
                          <a:pt x="117863" y="376595"/>
                          <a:pt x="122550" y="365159"/>
                          <a:pt x="125170" y="353183"/>
                        </a:cubicBezTo>
                        <a:cubicBezTo>
                          <a:pt x="126184" y="348571"/>
                          <a:pt x="127028" y="344011"/>
                          <a:pt x="127704" y="339500"/>
                        </a:cubicBezTo>
                        <a:cubicBezTo>
                          <a:pt x="131082" y="314331"/>
                          <a:pt x="129731" y="288824"/>
                          <a:pt x="133785" y="263486"/>
                        </a:cubicBezTo>
                        <a:cubicBezTo>
                          <a:pt x="139040" y="222506"/>
                          <a:pt x="163595" y="186526"/>
                          <a:pt x="199833" y="166695"/>
                        </a:cubicBezTo>
                        <a:cubicBezTo>
                          <a:pt x="216725" y="158924"/>
                          <a:pt x="233617" y="156222"/>
                          <a:pt x="250509" y="149803"/>
                        </a:cubicBezTo>
                        <a:cubicBezTo>
                          <a:pt x="262508" y="145850"/>
                          <a:pt x="273315" y="138941"/>
                          <a:pt x="281929" y="129701"/>
                        </a:cubicBezTo>
                        <a:cubicBezTo>
                          <a:pt x="285645" y="125647"/>
                          <a:pt x="288685" y="121255"/>
                          <a:pt x="292402" y="117201"/>
                        </a:cubicBezTo>
                        <a:cubicBezTo>
                          <a:pt x="295763" y="113316"/>
                          <a:pt x="298500" y="108924"/>
                          <a:pt x="300510" y="104194"/>
                        </a:cubicBezTo>
                        <a:cubicBezTo>
                          <a:pt x="307415" y="84971"/>
                          <a:pt x="317400" y="66998"/>
                          <a:pt x="330071" y="50984"/>
                        </a:cubicBezTo>
                        <a:cubicBezTo>
                          <a:pt x="365713" y="10612"/>
                          <a:pt x="423822" y="6727"/>
                          <a:pt x="468755" y="25815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9" name="Forma Livre: Forma 4388">
                    <a:extLst>
                      <a:ext uri="{FF2B5EF4-FFF2-40B4-BE49-F238E27FC236}">
                        <a16:creationId xmlns:a16="http://schemas.microsoft.com/office/drawing/2014/main" id="{36CF4D18-F62F-0F78-4303-09582D3ED37A}"/>
                      </a:ext>
                    </a:extLst>
                  </p:cNvPr>
                  <p:cNvSpPr/>
                  <p:nvPr/>
                </p:nvSpPr>
                <p:spPr>
                  <a:xfrm>
                    <a:off x="9164937" y="4004837"/>
                    <a:ext cx="260913" cy="197290"/>
                  </a:xfrm>
                  <a:custGeom>
                    <a:avLst/>
                    <a:gdLst>
                      <a:gd name="connsiteX0" fmla="*/ 258549 w 260913"/>
                      <a:gd name="connsiteY0" fmla="*/ 6231 h 197290"/>
                      <a:gd name="connsiteX1" fmla="*/ 233718 w 260913"/>
                      <a:gd name="connsiteY1" fmla="*/ 13495 h 197290"/>
                      <a:gd name="connsiteX2" fmla="*/ 206690 w 260913"/>
                      <a:gd name="connsiteY2" fmla="*/ 7414 h 197290"/>
                      <a:gd name="connsiteX3" fmla="*/ 151622 w 260913"/>
                      <a:gd name="connsiteY3" fmla="*/ 488 h 197290"/>
                      <a:gd name="connsiteX4" fmla="*/ 111081 w 260913"/>
                      <a:gd name="connsiteY4" fmla="*/ 17380 h 197290"/>
                      <a:gd name="connsiteX5" fmla="*/ 97230 w 260913"/>
                      <a:gd name="connsiteY5" fmla="*/ 55894 h 197290"/>
                      <a:gd name="connsiteX6" fmla="*/ 64169 w 260913"/>
                      <a:gd name="connsiteY6" fmla="*/ 87347 h 197290"/>
                      <a:gd name="connsiteX7" fmla="*/ 63446 w 260913"/>
                      <a:gd name="connsiteY7" fmla="*/ 87313 h 197290"/>
                      <a:gd name="connsiteX8" fmla="*/ 23580 w 260913"/>
                      <a:gd name="connsiteY8" fmla="*/ 91367 h 197290"/>
                      <a:gd name="connsiteX9" fmla="*/ 3310 w 260913"/>
                      <a:gd name="connsiteY9" fmla="*/ 155895 h 197290"/>
                      <a:gd name="connsiteX10" fmla="*/ 6182 w 260913"/>
                      <a:gd name="connsiteY10" fmla="*/ 153699 h 197290"/>
                      <a:gd name="connsiteX11" fmla="*/ 18513 w 260913"/>
                      <a:gd name="connsiteY11" fmla="*/ 103023 h 197290"/>
                      <a:gd name="connsiteX12" fmla="*/ 59561 w 260913"/>
                      <a:gd name="connsiteY12" fmla="*/ 96435 h 197290"/>
                      <a:gd name="connsiteX13" fmla="*/ 105000 w 260913"/>
                      <a:gd name="connsiteY13" fmla="*/ 59948 h 197290"/>
                      <a:gd name="connsiteX14" fmla="*/ 129663 w 260913"/>
                      <a:gd name="connsiteY14" fmla="*/ 18563 h 197290"/>
                      <a:gd name="connsiteX15" fmla="*/ 184393 w 260913"/>
                      <a:gd name="connsiteY15" fmla="*/ 13326 h 197290"/>
                      <a:gd name="connsiteX16" fmla="*/ 260914 w 260913"/>
                      <a:gd name="connsiteY16" fmla="*/ 10792 h 197290"/>
                      <a:gd name="connsiteX17" fmla="*/ 258549 w 260913"/>
                      <a:gd name="connsiteY17" fmla="*/ 6231 h 197290"/>
                      <a:gd name="connsiteX18" fmla="*/ 241657 w 260913"/>
                      <a:gd name="connsiteY18" fmla="*/ 38157 h 197290"/>
                      <a:gd name="connsiteX19" fmla="*/ 204494 w 260913"/>
                      <a:gd name="connsiteY19" fmla="*/ 41874 h 197290"/>
                      <a:gd name="connsiteX20" fmla="*/ 164291 w 260913"/>
                      <a:gd name="connsiteY20" fmla="*/ 37988 h 197290"/>
                      <a:gd name="connsiteX21" fmla="*/ 120879 w 260913"/>
                      <a:gd name="connsiteY21" fmla="*/ 81232 h 197290"/>
                      <a:gd name="connsiteX22" fmla="*/ 105845 w 260913"/>
                      <a:gd name="connsiteY22" fmla="*/ 112482 h 197290"/>
                      <a:gd name="connsiteX23" fmla="*/ 64121 w 260913"/>
                      <a:gd name="connsiteY23" fmla="*/ 120928 h 197290"/>
                      <a:gd name="connsiteX24" fmla="*/ 31858 w 260913"/>
                      <a:gd name="connsiteY24" fmla="*/ 154713 h 197290"/>
                      <a:gd name="connsiteX25" fmla="*/ 34729 w 260913"/>
                      <a:gd name="connsiteY25" fmla="*/ 153023 h 197290"/>
                      <a:gd name="connsiteX26" fmla="*/ 102297 w 260913"/>
                      <a:gd name="connsiteY26" fmla="*/ 127178 h 197290"/>
                      <a:gd name="connsiteX27" fmla="*/ 131690 w 260913"/>
                      <a:gd name="connsiteY27" fmla="*/ 84779 h 197290"/>
                      <a:gd name="connsiteX28" fmla="*/ 188109 w 260913"/>
                      <a:gd name="connsiteY28" fmla="*/ 53867 h 197290"/>
                      <a:gd name="connsiteX29" fmla="*/ 244022 w 260913"/>
                      <a:gd name="connsiteY29" fmla="*/ 44576 h 197290"/>
                      <a:gd name="connsiteX30" fmla="*/ 242502 w 260913"/>
                      <a:gd name="connsiteY30" fmla="*/ 38157 h 197290"/>
                      <a:gd name="connsiteX31" fmla="*/ 203819 w 260913"/>
                      <a:gd name="connsiteY31" fmla="*/ 78529 h 197290"/>
                      <a:gd name="connsiteX32" fmla="*/ 163785 w 260913"/>
                      <a:gd name="connsiteY32" fmla="*/ 95422 h 197290"/>
                      <a:gd name="connsiteX33" fmla="*/ 153987 w 260913"/>
                      <a:gd name="connsiteY33" fmla="*/ 118395 h 197290"/>
                      <a:gd name="connsiteX34" fmla="*/ 137095 w 260913"/>
                      <a:gd name="connsiteY34" fmla="*/ 136807 h 197290"/>
                      <a:gd name="connsiteX35" fmla="*/ 93176 w 260913"/>
                      <a:gd name="connsiteY35" fmla="*/ 157584 h 197290"/>
                      <a:gd name="connsiteX36" fmla="*/ 86250 w 260913"/>
                      <a:gd name="connsiteY36" fmla="*/ 195929 h 197290"/>
                      <a:gd name="connsiteX37" fmla="*/ 89459 w 260913"/>
                      <a:gd name="connsiteY37" fmla="*/ 193902 h 197290"/>
                      <a:gd name="connsiteX38" fmla="*/ 110406 w 260913"/>
                      <a:gd name="connsiteY38" fmla="*/ 158936 h 197290"/>
                      <a:gd name="connsiteX39" fmla="*/ 150271 w 260913"/>
                      <a:gd name="connsiteY39" fmla="*/ 141030 h 197290"/>
                      <a:gd name="connsiteX40" fmla="*/ 161251 w 260913"/>
                      <a:gd name="connsiteY40" fmla="*/ 125827 h 197290"/>
                      <a:gd name="connsiteX41" fmla="*/ 169021 w 260913"/>
                      <a:gd name="connsiteY41" fmla="*/ 106401 h 197290"/>
                      <a:gd name="connsiteX42" fmla="*/ 187265 w 260913"/>
                      <a:gd name="connsiteY42" fmla="*/ 91536 h 197290"/>
                      <a:gd name="connsiteX43" fmla="*/ 199765 w 260913"/>
                      <a:gd name="connsiteY43" fmla="*/ 87313 h 197290"/>
                      <a:gd name="connsiteX44" fmla="*/ 207535 w 260913"/>
                      <a:gd name="connsiteY44" fmla="*/ 85962 h 197290"/>
                      <a:gd name="connsiteX45" fmla="*/ 216319 w 260913"/>
                      <a:gd name="connsiteY45" fmla="*/ 85117 h 197290"/>
                      <a:gd name="connsiteX46" fmla="*/ 228143 w 260913"/>
                      <a:gd name="connsiteY46" fmla="*/ 82583 h 197290"/>
                      <a:gd name="connsiteX47" fmla="*/ 229833 w 260913"/>
                      <a:gd name="connsiteY47" fmla="*/ 81063 h 197290"/>
                      <a:gd name="connsiteX48" fmla="*/ 227974 w 260913"/>
                      <a:gd name="connsiteY48" fmla="*/ 79036 h 197290"/>
                      <a:gd name="connsiteX49" fmla="*/ 211082 w 260913"/>
                      <a:gd name="connsiteY49" fmla="*/ 77854 h 197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260913" h="197290">
                        <a:moveTo>
                          <a:pt x="258549" y="6231"/>
                        </a:moveTo>
                        <a:cubicBezTo>
                          <a:pt x="250998" y="10657"/>
                          <a:pt x="242468" y="13157"/>
                          <a:pt x="233718" y="13495"/>
                        </a:cubicBezTo>
                        <a:cubicBezTo>
                          <a:pt x="224469" y="12735"/>
                          <a:pt x="215371" y="10691"/>
                          <a:pt x="206690" y="7414"/>
                        </a:cubicBezTo>
                        <a:cubicBezTo>
                          <a:pt x="189030" y="1248"/>
                          <a:pt x="170261" y="-1117"/>
                          <a:pt x="151622" y="488"/>
                        </a:cubicBezTo>
                        <a:cubicBezTo>
                          <a:pt x="136587" y="1366"/>
                          <a:pt x="122294" y="7329"/>
                          <a:pt x="111081" y="17380"/>
                        </a:cubicBezTo>
                        <a:cubicBezTo>
                          <a:pt x="102213" y="28259"/>
                          <a:pt x="97326" y="41857"/>
                          <a:pt x="97230" y="55894"/>
                        </a:cubicBezTo>
                        <a:cubicBezTo>
                          <a:pt x="96784" y="73715"/>
                          <a:pt x="81981" y="87786"/>
                          <a:pt x="64169" y="87347"/>
                        </a:cubicBezTo>
                        <a:cubicBezTo>
                          <a:pt x="63927" y="87330"/>
                          <a:pt x="63686" y="87330"/>
                          <a:pt x="63446" y="87313"/>
                        </a:cubicBezTo>
                        <a:cubicBezTo>
                          <a:pt x="50028" y="86621"/>
                          <a:pt x="36584" y="87989"/>
                          <a:pt x="23580" y="91367"/>
                        </a:cubicBezTo>
                        <a:cubicBezTo>
                          <a:pt x="-2433" y="101334"/>
                          <a:pt x="-2940" y="133091"/>
                          <a:pt x="3310" y="155895"/>
                        </a:cubicBezTo>
                        <a:cubicBezTo>
                          <a:pt x="4155" y="158598"/>
                          <a:pt x="6182" y="155051"/>
                          <a:pt x="6182" y="153699"/>
                        </a:cubicBezTo>
                        <a:cubicBezTo>
                          <a:pt x="6182" y="136807"/>
                          <a:pt x="2465" y="114847"/>
                          <a:pt x="18513" y="103023"/>
                        </a:cubicBezTo>
                        <a:cubicBezTo>
                          <a:pt x="31309" y="97026"/>
                          <a:pt x="45532" y="94746"/>
                          <a:pt x="59561" y="96435"/>
                        </a:cubicBezTo>
                        <a:cubicBezTo>
                          <a:pt x="84899" y="95422"/>
                          <a:pt x="100270" y="85962"/>
                          <a:pt x="105000" y="59948"/>
                        </a:cubicBezTo>
                        <a:cubicBezTo>
                          <a:pt x="108379" y="41874"/>
                          <a:pt x="111250" y="27177"/>
                          <a:pt x="129663" y="18563"/>
                        </a:cubicBezTo>
                        <a:cubicBezTo>
                          <a:pt x="147007" y="11518"/>
                          <a:pt x="166030" y="9711"/>
                          <a:pt x="184393" y="13326"/>
                        </a:cubicBezTo>
                        <a:cubicBezTo>
                          <a:pt x="205508" y="17042"/>
                          <a:pt x="246894" y="39002"/>
                          <a:pt x="260914" y="10792"/>
                        </a:cubicBezTo>
                        <a:cubicBezTo>
                          <a:pt x="260576" y="10285"/>
                          <a:pt x="261083" y="5049"/>
                          <a:pt x="258549" y="6231"/>
                        </a:cubicBezTo>
                        <a:close/>
                        <a:moveTo>
                          <a:pt x="241657" y="38157"/>
                        </a:moveTo>
                        <a:cubicBezTo>
                          <a:pt x="229780" y="42516"/>
                          <a:pt x="216998" y="43782"/>
                          <a:pt x="204494" y="41874"/>
                        </a:cubicBezTo>
                        <a:cubicBezTo>
                          <a:pt x="191364" y="38580"/>
                          <a:pt x="177812" y="37262"/>
                          <a:pt x="164291" y="37988"/>
                        </a:cubicBezTo>
                        <a:cubicBezTo>
                          <a:pt x="142718" y="42870"/>
                          <a:pt x="125847" y="59678"/>
                          <a:pt x="120879" y="81232"/>
                        </a:cubicBezTo>
                        <a:cubicBezTo>
                          <a:pt x="118671" y="92786"/>
                          <a:pt x="113490" y="103546"/>
                          <a:pt x="105845" y="112482"/>
                        </a:cubicBezTo>
                        <a:cubicBezTo>
                          <a:pt x="94527" y="122618"/>
                          <a:pt x="78142" y="119915"/>
                          <a:pt x="64121" y="120928"/>
                        </a:cubicBezTo>
                        <a:cubicBezTo>
                          <a:pt x="47229" y="122280"/>
                          <a:pt x="23749" y="133935"/>
                          <a:pt x="31858" y="154713"/>
                        </a:cubicBezTo>
                        <a:cubicBezTo>
                          <a:pt x="32871" y="156909"/>
                          <a:pt x="34729" y="154713"/>
                          <a:pt x="34729" y="153023"/>
                        </a:cubicBezTo>
                        <a:cubicBezTo>
                          <a:pt x="34729" y="122280"/>
                          <a:pt x="83547" y="136131"/>
                          <a:pt x="102297" y="127178"/>
                        </a:cubicBezTo>
                        <a:cubicBezTo>
                          <a:pt x="121048" y="118226"/>
                          <a:pt x="124595" y="100489"/>
                          <a:pt x="131690" y="84779"/>
                        </a:cubicBezTo>
                        <a:cubicBezTo>
                          <a:pt x="140707" y="62330"/>
                          <a:pt x="164335" y="49391"/>
                          <a:pt x="188109" y="53867"/>
                        </a:cubicBezTo>
                        <a:cubicBezTo>
                          <a:pt x="206184" y="56401"/>
                          <a:pt x="231691" y="63326"/>
                          <a:pt x="244022" y="44576"/>
                        </a:cubicBezTo>
                        <a:cubicBezTo>
                          <a:pt x="245035" y="43563"/>
                          <a:pt x="246049" y="36806"/>
                          <a:pt x="242502" y="38157"/>
                        </a:cubicBezTo>
                        <a:close/>
                        <a:moveTo>
                          <a:pt x="203819" y="78529"/>
                        </a:moveTo>
                        <a:cubicBezTo>
                          <a:pt x="188614" y="77871"/>
                          <a:pt x="173916" y="84070"/>
                          <a:pt x="163785" y="95422"/>
                        </a:cubicBezTo>
                        <a:cubicBezTo>
                          <a:pt x="159832" y="102770"/>
                          <a:pt x="156553" y="110455"/>
                          <a:pt x="153987" y="118395"/>
                        </a:cubicBezTo>
                        <a:cubicBezTo>
                          <a:pt x="150455" y="126165"/>
                          <a:pt x="144538" y="132618"/>
                          <a:pt x="137095" y="136807"/>
                        </a:cubicBezTo>
                        <a:cubicBezTo>
                          <a:pt x="122737" y="145253"/>
                          <a:pt x="104831" y="144577"/>
                          <a:pt x="93176" y="157584"/>
                        </a:cubicBezTo>
                        <a:cubicBezTo>
                          <a:pt x="84095" y="168176"/>
                          <a:pt x="81446" y="182838"/>
                          <a:pt x="86250" y="195929"/>
                        </a:cubicBezTo>
                        <a:cubicBezTo>
                          <a:pt x="87264" y="199139"/>
                          <a:pt x="89797" y="195929"/>
                          <a:pt x="89459" y="193902"/>
                        </a:cubicBezTo>
                        <a:cubicBezTo>
                          <a:pt x="87833" y="178868"/>
                          <a:pt x="96387" y="164595"/>
                          <a:pt x="110406" y="158936"/>
                        </a:cubicBezTo>
                        <a:cubicBezTo>
                          <a:pt x="124668" y="155422"/>
                          <a:pt x="138175" y="149358"/>
                          <a:pt x="150271" y="141030"/>
                        </a:cubicBezTo>
                        <a:cubicBezTo>
                          <a:pt x="154882" y="136723"/>
                          <a:pt x="158612" y="131554"/>
                          <a:pt x="161251" y="125827"/>
                        </a:cubicBezTo>
                        <a:cubicBezTo>
                          <a:pt x="164122" y="119408"/>
                          <a:pt x="165643" y="112482"/>
                          <a:pt x="169021" y="106401"/>
                        </a:cubicBezTo>
                        <a:cubicBezTo>
                          <a:pt x="173264" y="99543"/>
                          <a:pt x="179688" y="94307"/>
                          <a:pt x="187265" y="91536"/>
                        </a:cubicBezTo>
                        <a:cubicBezTo>
                          <a:pt x="191342" y="89881"/>
                          <a:pt x="195516" y="88462"/>
                          <a:pt x="199765" y="87313"/>
                        </a:cubicBezTo>
                        <a:cubicBezTo>
                          <a:pt x="202304" y="86604"/>
                          <a:pt x="204907" y="86148"/>
                          <a:pt x="207535" y="85962"/>
                        </a:cubicBezTo>
                        <a:lnTo>
                          <a:pt x="216319" y="85117"/>
                        </a:lnTo>
                        <a:cubicBezTo>
                          <a:pt x="220354" y="84796"/>
                          <a:pt x="224331" y="83952"/>
                          <a:pt x="228143" y="82583"/>
                        </a:cubicBezTo>
                        <a:cubicBezTo>
                          <a:pt x="228946" y="82431"/>
                          <a:pt x="229596" y="81840"/>
                          <a:pt x="229833" y="81063"/>
                        </a:cubicBezTo>
                        <a:cubicBezTo>
                          <a:pt x="229833" y="80050"/>
                          <a:pt x="228819" y="79374"/>
                          <a:pt x="227974" y="79036"/>
                        </a:cubicBezTo>
                        <a:cubicBezTo>
                          <a:pt x="222525" y="77262"/>
                          <a:pt x="216724" y="76857"/>
                          <a:pt x="211082" y="77854"/>
                        </a:cubicBezTo>
                        <a:close/>
                      </a:path>
                    </a:pathLst>
                  </a:custGeom>
                  <a:solidFill>
                    <a:srgbClr val="455A6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0" name="Forma Livre: Forma 4389">
                    <a:extLst>
                      <a:ext uri="{FF2B5EF4-FFF2-40B4-BE49-F238E27FC236}">
                        <a16:creationId xmlns:a16="http://schemas.microsoft.com/office/drawing/2014/main" id="{68F8D868-F5B9-F8FB-7A57-68673C07307D}"/>
                      </a:ext>
                    </a:extLst>
                  </p:cNvPr>
                  <p:cNvSpPr/>
                  <p:nvPr/>
                </p:nvSpPr>
                <p:spPr>
                  <a:xfrm>
                    <a:off x="9140232" y="3980325"/>
                    <a:ext cx="608933" cy="875515"/>
                  </a:xfrm>
                  <a:custGeom>
                    <a:avLst/>
                    <a:gdLst>
                      <a:gd name="connsiteX0" fmla="*/ 594068 w 608933"/>
                      <a:gd name="connsiteY0" fmla="*/ 245780 h 875515"/>
                      <a:gd name="connsiteX1" fmla="*/ 593055 w 608933"/>
                      <a:gd name="connsiteY1" fmla="*/ 191218 h 875515"/>
                      <a:gd name="connsiteX2" fmla="*/ 474810 w 608933"/>
                      <a:gd name="connsiteY2" fmla="*/ 82095 h 875515"/>
                      <a:gd name="connsiteX3" fmla="*/ 275822 w 608933"/>
                      <a:gd name="connsiteY3" fmla="*/ 0 h 875515"/>
                      <a:gd name="connsiteX4" fmla="*/ 185280 w 608933"/>
                      <a:gd name="connsiteY4" fmla="*/ 168921 h 875515"/>
                      <a:gd name="connsiteX5" fmla="*/ 142037 w 608933"/>
                      <a:gd name="connsiteY5" fmla="*/ 281253 h 875515"/>
                      <a:gd name="connsiteX6" fmla="*/ 23792 w 608933"/>
                      <a:gd name="connsiteY6" fmla="*/ 254901 h 875515"/>
                      <a:gd name="connsiteX7" fmla="*/ 46934 w 608933"/>
                      <a:gd name="connsiteY7" fmla="*/ 434126 h 875515"/>
                      <a:gd name="connsiteX8" fmla="*/ 120922 w 608933"/>
                      <a:gd name="connsiteY8" fmla="*/ 451018 h 875515"/>
                      <a:gd name="connsiteX9" fmla="*/ 105381 w 608933"/>
                      <a:gd name="connsiteY9" fmla="*/ 694940 h 875515"/>
                      <a:gd name="connsiteX10" fmla="*/ 468054 w 608933"/>
                      <a:gd name="connsiteY10" fmla="*/ 875516 h 875515"/>
                      <a:gd name="connsiteX11" fmla="*/ 398120 w 608933"/>
                      <a:gd name="connsiteY11" fmla="*/ 678047 h 875515"/>
                      <a:gd name="connsiteX12" fmla="*/ 406904 w 608933"/>
                      <a:gd name="connsiteY12" fmla="*/ 586999 h 875515"/>
                      <a:gd name="connsiteX13" fmla="*/ 509608 w 608933"/>
                      <a:gd name="connsiteY13" fmla="*/ 572134 h 875515"/>
                      <a:gd name="connsiteX14" fmla="*/ 608933 w 608933"/>
                      <a:gd name="connsiteY14" fmla="*/ 331085 h 875515"/>
                      <a:gd name="connsiteX15" fmla="*/ 594068 w 608933"/>
                      <a:gd name="connsiteY15" fmla="*/ 245780 h 875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08933" h="875515">
                        <a:moveTo>
                          <a:pt x="594068" y="245780"/>
                        </a:moveTo>
                        <a:cubicBezTo>
                          <a:pt x="592886" y="225340"/>
                          <a:pt x="595589" y="207603"/>
                          <a:pt x="593055" y="191218"/>
                        </a:cubicBezTo>
                        <a:cubicBezTo>
                          <a:pt x="579034" y="95440"/>
                          <a:pt x="527345" y="88852"/>
                          <a:pt x="474810" y="82095"/>
                        </a:cubicBezTo>
                        <a:cubicBezTo>
                          <a:pt x="395080" y="71622"/>
                          <a:pt x="319235" y="51521"/>
                          <a:pt x="275822" y="0"/>
                        </a:cubicBezTo>
                        <a:cubicBezTo>
                          <a:pt x="268220" y="70271"/>
                          <a:pt x="230889" y="157265"/>
                          <a:pt x="185280" y="168921"/>
                        </a:cubicBezTo>
                        <a:cubicBezTo>
                          <a:pt x="203524" y="225847"/>
                          <a:pt x="191699" y="264530"/>
                          <a:pt x="142037" y="281253"/>
                        </a:cubicBezTo>
                        <a:cubicBezTo>
                          <a:pt x="129030" y="221117"/>
                          <a:pt x="61462" y="221624"/>
                          <a:pt x="23792" y="254901"/>
                        </a:cubicBezTo>
                        <a:cubicBezTo>
                          <a:pt x="-13877" y="288179"/>
                          <a:pt x="-7289" y="390038"/>
                          <a:pt x="46934" y="434126"/>
                        </a:cubicBezTo>
                        <a:cubicBezTo>
                          <a:pt x="101158" y="478214"/>
                          <a:pt x="120922" y="451018"/>
                          <a:pt x="120922" y="451018"/>
                        </a:cubicBezTo>
                        <a:lnTo>
                          <a:pt x="105381" y="694940"/>
                        </a:lnTo>
                        <a:cubicBezTo>
                          <a:pt x="105381" y="694940"/>
                          <a:pt x="202679" y="844096"/>
                          <a:pt x="468054" y="875516"/>
                        </a:cubicBezTo>
                        <a:cubicBezTo>
                          <a:pt x="505554" y="787170"/>
                          <a:pt x="398120" y="678047"/>
                          <a:pt x="398120" y="678047"/>
                        </a:cubicBezTo>
                        <a:lnTo>
                          <a:pt x="406904" y="586999"/>
                        </a:lnTo>
                        <a:cubicBezTo>
                          <a:pt x="441854" y="591543"/>
                          <a:pt x="477381" y="586408"/>
                          <a:pt x="509608" y="572134"/>
                        </a:cubicBezTo>
                        <a:cubicBezTo>
                          <a:pt x="539169" y="558958"/>
                          <a:pt x="606062" y="513350"/>
                          <a:pt x="608933" y="331085"/>
                        </a:cubicBezTo>
                        <a:cubicBezTo>
                          <a:pt x="608765" y="299496"/>
                          <a:pt x="595589" y="270611"/>
                          <a:pt x="594068" y="245780"/>
                        </a:cubicBezTo>
                        <a:close/>
                      </a:path>
                    </a:pathLst>
                  </a:custGeom>
                  <a:solidFill>
                    <a:srgbClr val="9E6767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1" name="Forma Livre: Forma 4390">
                    <a:extLst>
                      <a:ext uri="{FF2B5EF4-FFF2-40B4-BE49-F238E27FC236}">
                        <a16:creationId xmlns:a16="http://schemas.microsoft.com/office/drawing/2014/main" id="{4DE8B787-80FD-F032-0104-F43326ABE355}"/>
                      </a:ext>
                    </a:extLst>
                  </p:cNvPr>
                  <p:cNvSpPr/>
                  <p:nvPr/>
                </p:nvSpPr>
                <p:spPr>
                  <a:xfrm>
                    <a:off x="9478878" y="4370700"/>
                    <a:ext cx="100353" cy="66201"/>
                  </a:xfrm>
                  <a:custGeom>
                    <a:avLst/>
                    <a:gdLst>
                      <a:gd name="connsiteX0" fmla="*/ 1704 w 100353"/>
                      <a:gd name="connsiteY0" fmla="*/ 0 h 66201"/>
                      <a:gd name="connsiteX1" fmla="*/ 100353 w 100353"/>
                      <a:gd name="connsiteY1" fmla="*/ 27365 h 66201"/>
                      <a:gd name="connsiteX2" fmla="*/ 39231 w 100353"/>
                      <a:gd name="connsiteY2" fmla="*/ 64781 h 66201"/>
                      <a:gd name="connsiteX3" fmla="*/ 38866 w 100353"/>
                      <a:gd name="connsiteY3" fmla="*/ 64697 h 66201"/>
                      <a:gd name="connsiteX4" fmla="*/ 1704 w 100353"/>
                      <a:gd name="connsiteY4" fmla="*/ 0 h 66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53" h="66201">
                        <a:moveTo>
                          <a:pt x="1704" y="0"/>
                        </a:moveTo>
                        <a:lnTo>
                          <a:pt x="100353" y="27365"/>
                        </a:lnTo>
                        <a:cubicBezTo>
                          <a:pt x="93809" y="54578"/>
                          <a:pt x="66444" y="71335"/>
                          <a:pt x="39231" y="64781"/>
                        </a:cubicBezTo>
                        <a:cubicBezTo>
                          <a:pt x="39109" y="64764"/>
                          <a:pt x="38988" y="64730"/>
                          <a:pt x="38866" y="64697"/>
                        </a:cubicBezTo>
                        <a:cubicBezTo>
                          <a:pt x="10962" y="56808"/>
                          <a:pt x="-5540" y="28075"/>
                          <a:pt x="1704" y="0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2" name="Forma Livre: Forma 4391">
                    <a:extLst>
                      <a:ext uri="{FF2B5EF4-FFF2-40B4-BE49-F238E27FC236}">
                        <a16:creationId xmlns:a16="http://schemas.microsoft.com/office/drawing/2014/main" id="{E6447EB3-9F54-66BD-AE94-20097E960F38}"/>
                      </a:ext>
                    </a:extLst>
                  </p:cNvPr>
                  <p:cNvSpPr/>
                  <p:nvPr/>
                </p:nvSpPr>
                <p:spPr>
                  <a:xfrm>
                    <a:off x="9480074" y="4395153"/>
                    <a:ext cx="61318" cy="42207"/>
                  </a:xfrm>
                  <a:custGeom>
                    <a:avLst/>
                    <a:gdLst>
                      <a:gd name="connsiteX0" fmla="*/ 61318 w 61318"/>
                      <a:gd name="connsiteY0" fmla="*/ 40750 h 42207"/>
                      <a:gd name="connsiteX1" fmla="*/ 37163 w 61318"/>
                      <a:gd name="connsiteY1" fmla="*/ 40750 h 42207"/>
                      <a:gd name="connsiteX2" fmla="*/ 0 w 61318"/>
                      <a:gd name="connsiteY2" fmla="*/ 40 h 42207"/>
                      <a:gd name="connsiteX3" fmla="*/ 61318 w 61318"/>
                      <a:gd name="connsiteY3" fmla="*/ 40750 h 42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318" h="42207">
                        <a:moveTo>
                          <a:pt x="61318" y="40750"/>
                        </a:moveTo>
                        <a:cubicBezTo>
                          <a:pt x="53384" y="42693"/>
                          <a:pt x="45097" y="42693"/>
                          <a:pt x="37163" y="40750"/>
                        </a:cubicBezTo>
                        <a:cubicBezTo>
                          <a:pt x="18144" y="35193"/>
                          <a:pt x="3811" y="19483"/>
                          <a:pt x="0" y="40"/>
                        </a:cubicBezTo>
                        <a:cubicBezTo>
                          <a:pt x="27049" y="-922"/>
                          <a:pt x="51710" y="15446"/>
                          <a:pt x="61318" y="40750"/>
                        </a:cubicBezTo>
                        <a:close/>
                      </a:path>
                    </a:pathLst>
                  </a:custGeom>
                  <a:solidFill>
                    <a:srgbClr val="F28F8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3" name="Forma Livre: Forma 4392">
                    <a:extLst>
                      <a:ext uri="{FF2B5EF4-FFF2-40B4-BE49-F238E27FC236}">
                        <a16:creationId xmlns:a16="http://schemas.microsoft.com/office/drawing/2014/main" id="{6A393D39-C70D-1962-CD3F-25DE0A0BA5E7}"/>
                      </a:ext>
                    </a:extLst>
                  </p:cNvPr>
                  <p:cNvSpPr/>
                  <p:nvPr/>
                </p:nvSpPr>
                <p:spPr>
                  <a:xfrm>
                    <a:off x="9542575" y="4189111"/>
                    <a:ext cx="104392" cy="161319"/>
                  </a:xfrm>
                  <a:custGeom>
                    <a:avLst/>
                    <a:gdLst>
                      <a:gd name="connsiteX0" fmla="*/ 0 w 104392"/>
                      <a:gd name="connsiteY0" fmla="*/ 0 h 161319"/>
                      <a:gd name="connsiteX1" fmla="*/ 10642 w 104392"/>
                      <a:gd name="connsiteY1" fmla="*/ 161319 h 161319"/>
                      <a:gd name="connsiteX2" fmla="*/ 104393 w 104392"/>
                      <a:gd name="connsiteY2" fmla="*/ 138177 h 161319"/>
                      <a:gd name="connsiteX3" fmla="*/ 0 w 104392"/>
                      <a:gd name="connsiteY3" fmla="*/ 0 h 161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392" h="161319">
                        <a:moveTo>
                          <a:pt x="0" y="0"/>
                        </a:moveTo>
                        <a:lnTo>
                          <a:pt x="10642" y="161319"/>
                        </a:lnTo>
                        <a:lnTo>
                          <a:pt x="104393" y="138177"/>
                        </a:lnTo>
                        <a:cubicBezTo>
                          <a:pt x="69088" y="73311"/>
                          <a:pt x="34122" y="251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4" name="Forma Livre: Forma 4393">
                    <a:extLst>
                      <a:ext uri="{FF2B5EF4-FFF2-40B4-BE49-F238E27FC236}">
                        <a16:creationId xmlns:a16="http://schemas.microsoft.com/office/drawing/2014/main" id="{8D2A8CB6-9E29-EE28-DC5D-AFE93C9E7A95}"/>
                      </a:ext>
                    </a:extLst>
                  </p:cNvPr>
                  <p:cNvSpPr/>
                  <p:nvPr/>
                </p:nvSpPr>
                <p:spPr>
                  <a:xfrm>
                    <a:off x="9307438" y="4449417"/>
                    <a:ext cx="239022" cy="155069"/>
                  </a:xfrm>
                  <a:custGeom>
                    <a:avLst/>
                    <a:gdLst>
                      <a:gd name="connsiteX0" fmla="*/ 239023 w 239022"/>
                      <a:gd name="connsiteY0" fmla="*/ 118244 h 155069"/>
                      <a:gd name="connsiteX1" fmla="*/ 0 w 239022"/>
                      <a:gd name="connsiteY1" fmla="*/ 0 h 155069"/>
                      <a:gd name="connsiteX2" fmla="*/ 36994 w 239022"/>
                      <a:gd name="connsiteY2" fmla="*/ 83109 h 155069"/>
                      <a:gd name="connsiteX3" fmla="*/ 235475 w 239022"/>
                      <a:gd name="connsiteY3" fmla="*/ 155069 h 155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022" h="155069">
                        <a:moveTo>
                          <a:pt x="239023" y="118244"/>
                        </a:moveTo>
                        <a:cubicBezTo>
                          <a:pt x="188346" y="108447"/>
                          <a:pt x="46284" y="88514"/>
                          <a:pt x="0" y="0"/>
                        </a:cubicBezTo>
                        <a:cubicBezTo>
                          <a:pt x="1422" y="31368"/>
                          <a:pt x="14634" y="61048"/>
                          <a:pt x="36994" y="83109"/>
                        </a:cubicBezTo>
                        <a:cubicBezTo>
                          <a:pt x="100846" y="138346"/>
                          <a:pt x="235475" y="155069"/>
                          <a:pt x="235475" y="155069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5" name="Forma Livre: Forma 4394">
                    <a:extLst>
                      <a:ext uri="{FF2B5EF4-FFF2-40B4-BE49-F238E27FC236}">
                        <a16:creationId xmlns:a16="http://schemas.microsoft.com/office/drawing/2014/main" id="{412DA388-72BE-3E70-32D9-B1B3F15D6FFD}"/>
                      </a:ext>
                    </a:extLst>
                  </p:cNvPr>
                  <p:cNvSpPr/>
                  <p:nvPr/>
                </p:nvSpPr>
                <p:spPr>
                  <a:xfrm>
                    <a:off x="9403036" y="4115802"/>
                    <a:ext cx="65214" cy="46618"/>
                  </a:xfrm>
                  <a:custGeom>
                    <a:avLst/>
                    <a:gdLst>
                      <a:gd name="connsiteX0" fmla="*/ 65215 w 65214"/>
                      <a:gd name="connsiteY0" fmla="*/ 22632 h 46618"/>
                      <a:gd name="connsiteX1" fmla="*/ 2038 w 65214"/>
                      <a:gd name="connsiteY1" fmla="*/ 46619 h 46618"/>
                      <a:gd name="connsiteX2" fmla="*/ 22309 w 65214"/>
                      <a:gd name="connsiteY2" fmla="*/ 1855 h 46618"/>
                      <a:gd name="connsiteX3" fmla="*/ 65215 w 65214"/>
                      <a:gd name="connsiteY3" fmla="*/ 22632 h 46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214" h="46618">
                        <a:moveTo>
                          <a:pt x="65215" y="22632"/>
                        </a:moveTo>
                        <a:lnTo>
                          <a:pt x="2038" y="46619"/>
                        </a:lnTo>
                        <a:cubicBezTo>
                          <a:pt x="-4308" y="28680"/>
                          <a:pt x="4638" y="8916"/>
                          <a:pt x="22309" y="1855"/>
                        </a:cubicBezTo>
                        <a:cubicBezTo>
                          <a:pt x="39892" y="-4209"/>
                          <a:pt x="59071" y="5081"/>
                          <a:pt x="65215" y="22632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6" name="Forma Livre: Forma 4395">
                    <a:extLst>
                      <a:ext uri="{FF2B5EF4-FFF2-40B4-BE49-F238E27FC236}">
                        <a16:creationId xmlns:a16="http://schemas.microsoft.com/office/drawing/2014/main" id="{BA3A9269-A4C6-CAC6-82FB-3E599F222643}"/>
                      </a:ext>
                    </a:extLst>
                  </p:cNvPr>
                  <p:cNvSpPr/>
                  <p:nvPr/>
                </p:nvSpPr>
                <p:spPr>
                  <a:xfrm>
                    <a:off x="9630752" y="4102431"/>
                    <a:ext cx="65349" cy="46138"/>
                  </a:xfrm>
                  <a:custGeom>
                    <a:avLst/>
                    <a:gdLst>
                      <a:gd name="connsiteX0" fmla="*/ 63683 w 65349"/>
                      <a:gd name="connsiteY0" fmla="*/ 46139 h 46138"/>
                      <a:gd name="connsiteX1" fmla="*/ 0 w 65349"/>
                      <a:gd name="connsiteY1" fmla="*/ 22321 h 46138"/>
                      <a:gd name="connsiteX2" fmla="*/ 41225 w 65349"/>
                      <a:gd name="connsiteY2" fmla="*/ 1679 h 46138"/>
                      <a:gd name="connsiteX3" fmla="*/ 42737 w 65349"/>
                      <a:gd name="connsiteY3" fmla="*/ 2219 h 46138"/>
                      <a:gd name="connsiteX4" fmla="*/ 63683 w 65349"/>
                      <a:gd name="connsiteY4" fmla="*/ 46139 h 4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349" h="46138">
                        <a:moveTo>
                          <a:pt x="63683" y="46139"/>
                        </a:moveTo>
                        <a:lnTo>
                          <a:pt x="0" y="22321"/>
                        </a:lnTo>
                        <a:cubicBezTo>
                          <a:pt x="5682" y="5243"/>
                          <a:pt x="24139" y="-4014"/>
                          <a:pt x="41225" y="1679"/>
                        </a:cubicBezTo>
                        <a:cubicBezTo>
                          <a:pt x="41733" y="1848"/>
                          <a:pt x="42237" y="2033"/>
                          <a:pt x="42737" y="2219"/>
                        </a:cubicBezTo>
                        <a:cubicBezTo>
                          <a:pt x="60180" y="9077"/>
                          <a:pt x="69335" y="28267"/>
                          <a:pt x="63683" y="46139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7" name="Forma Livre: Forma 4396">
                    <a:extLst>
                      <a:ext uri="{FF2B5EF4-FFF2-40B4-BE49-F238E27FC236}">
                        <a16:creationId xmlns:a16="http://schemas.microsoft.com/office/drawing/2014/main" id="{BB93B9BC-868A-CA29-78AD-2E1877D4D04C}"/>
                      </a:ext>
                    </a:extLst>
                  </p:cNvPr>
                  <p:cNvSpPr/>
                  <p:nvPr/>
                </p:nvSpPr>
                <p:spPr>
                  <a:xfrm>
                    <a:off x="9431265" y="4194676"/>
                    <a:ext cx="52703" cy="52703"/>
                  </a:xfrm>
                  <a:custGeom>
                    <a:avLst/>
                    <a:gdLst>
                      <a:gd name="connsiteX0" fmla="*/ 52695 w 52703"/>
                      <a:gd name="connsiteY0" fmla="*/ 25685 h 52703"/>
                      <a:gd name="connsiteX1" fmla="*/ 27022 w 52703"/>
                      <a:gd name="connsiteY1" fmla="*/ 52695 h 52703"/>
                      <a:gd name="connsiteX2" fmla="*/ 9 w 52703"/>
                      <a:gd name="connsiteY2" fmla="*/ 27019 h 52703"/>
                      <a:gd name="connsiteX3" fmla="*/ 25681 w 52703"/>
                      <a:gd name="connsiteY3" fmla="*/ 9 h 52703"/>
                      <a:gd name="connsiteX4" fmla="*/ 25837 w 52703"/>
                      <a:gd name="connsiteY4" fmla="*/ 9 h 52703"/>
                      <a:gd name="connsiteX5" fmla="*/ 52692 w 52703"/>
                      <a:gd name="connsiteY5" fmla="*/ 25499 h 52703"/>
                      <a:gd name="connsiteX6" fmla="*/ 52695 w 52703"/>
                      <a:gd name="connsiteY6" fmla="*/ 25685 h 52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703" h="52703">
                        <a:moveTo>
                          <a:pt x="52695" y="25685"/>
                        </a:moveTo>
                        <a:cubicBezTo>
                          <a:pt x="53065" y="40229"/>
                          <a:pt x="41572" y="52324"/>
                          <a:pt x="27022" y="52695"/>
                        </a:cubicBezTo>
                        <a:cubicBezTo>
                          <a:pt x="12473" y="53067"/>
                          <a:pt x="379" y="41580"/>
                          <a:pt x="9" y="27019"/>
                        </a:cubicBezTo>
                        <a:cubicBezTo>
                          <a:pt x="-361" y="12475"/>
                          <a:pt x="11132" y="381"/>
                          <a:pt x="25681" y="9"/>
                        </a:cubicBezTo>
                        <a:cubicBezTo>
                          <a:pt x="25734" y="9"/>
                          <a:pt x="25784" y="9"/>
                          <a:pt x="25837" y="9"/>
                        </a:cubicBezTo>
                        <a:cubicBezTo>
                          <a:pt x="40291" y="-363"/>
                          <a:pt x="52315" y="11039"/>
                          <a:pt x="52692" y="25499"/>
                        </a:cubicBezTo>
                        <a:cubicBezTo>
                          <a:pt x="52692" y="25567"/>
                          <a:pt x="52693" y="25617"/>
                          <a:pt x="52695" y="25685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98" name="Forma Livre: Forma 4397">
                    <a:extLst>
                      <a:ext uri="{FF2B5EF4-FFF2-40B4-BE49-F238E27FC236}">
                        <a16:creationId xmlns:a16="http://schemas.microsoft.com/office/drawing/2014/main" id="{FAEC36D0-B868-A3A9-6F91-8BB89DE4918A}"/>
                      </a:ext>
                    </a:extLst>
                  </p:cNvPr>
                  <p:cNvSpPr/>
                  <p:nvPr/>
                </p:nvSpPr>
                <p:spPr>
                  <a:xfrm>
                    <a:off x="9638868" y="4187412"/>
                    <a:ext cx="52703" cy="52703"/>
                  </a:xfrm>
                  <a:custGeom>
                    <a:avLst/>
                    <a:gdLst>
                      <a:gd name="connsiteX0" fmla="*/ 52695 w 52703"/>
                      <a:gd name="connsiteY0" fmla="*/ 25685 h 52703"/>
                      <a:gd name="connsiteX1" fmla="*/ 27023 w 52703"/>
                      <a:gd name="connsiteY1" fmla="*/ 52695 h 52703"/>
                      <a:gd name="connsiteX2" fmla="*/ 9 w 52703"/>
                      <a:gd name="connsiteY2" fmla="*/ 27019 h 52703"/>
                      <a:gd name="connsiteX3" fmla="*/ 25681 w 52703"/>
                      <a:gd name="connsiteY3" fmla="*/ 9 h 52703"/>
                      <a:gd name="connsiteX4" fmla="*/ 25837 w 52703"/>
                      <a:gd name="connsiteY4" fmla="*/ 9 h 52703"/>
                      <a:gd name="connsiteX5" fmla="*/ 52692 w 52703"/>
                      <a:gd name="connsiteY5" fmla="*/ 25499 h 52703"/>
                      <a:gd name="connsiteX6" fmla="*/ 52695 w 52703"/>
                      <a:gd name="connsiteY6" fmla="*/ 25685 h 52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2703" h="52703">
                        <a:moveTo>
                          <a:pt x="52695" y="25685"/>
                        </a:moveTo>
                        <a:cubicBezTo>
                          <a:pt x="53065" y="40229"/>
                          <a:pt x="41572" y="52324"/>
                          <a:pt x="27023" y="52695"/>
                        </a:cubicBezTo>
                        <a:cubicBezTo>
                          <a:pt x="12473" y="53067"/>
                          <a:pt x="379" y="41580"/>
                          <a:pt x="9" y="27019"/>
                        </a:cubicBezTo>
                        <a:cubicBezTo>
                          <a:pt x="-361" y="12475"/>
                          <a:pt x="11132" y="381"/>
                          <a:pt x="25681" y="9"/>
                        </a:cubicBezTo>
                        <a:cubicBezTo>
                          <a:pt x="25734" y="9"/>
                          <a:pt x="25784" y="9"/>
                          <a:pt x="25837" y="9"/>
                        </a:cubicBezTo>
                        <a:cubicBezTo>
                          <a:pt x="40291" y="-363"/>
                          <a:pt x="52315" y="11039"/>
                          <a:pt x="52692" y="25499"/>
                        </a:cubicBezTo>
                        <a:cubicBezTo>
                          <a:pt x="52692" y="25567"/>
                          <a:pt x="52693" y="25617"/>
                          <a:pt x="52695" y="25685"/>
                        </a:cubicBezTo>
                        <a:close/>
                      </a:path>
                    </a:pathLst>
                  </a:custGeom>
                  <a:solidFill>
                    <a:srgbClr val="263238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  <p:grpSp>
              <p:nvGrpSpPr>
                <p:cNvPr id="4369" name="Gráfico 1">
                  <a:extLst>
                    <a:ext uri="{FF2B5EF4-FFF2-40B4-BE49-F238E27FC236}">
                      <a16:creationId xmlns:a16="http://schemas.microsoft.com/office/drawing/2014/main" id="{043EF925-FCDB-767B-F447-79FC63C8E0F2}"/>
                    </a:ext>
                  </a:extLst>
                </p:cNvPr>
                <p:cNvGrpSpPr/>
                <p:nvPr/>
              </p:nvGrpSpPr>
              <p:grpSpPr>
                <a:xfrm>
                  <a:off x="9427878" y="5419191"/>
                  <a:ext cx="1460171" cy="1116227"/>
                  <a:chOff x="9427878" y="5419191"/>
                  <a:chExt cx="1460171" cy="1116227"/>
                </a:xfrm>
              </p:grpSpPr>
              <p:sp>
                <p:nvSpPr>
                  <p:cNvPr id="4376" name="Forma Livre: Forma 4375">
                    <a:extLst>
                      <a:ext uri="{FF2B5EF4-FFF2-40B4-BE49-F238E27FC236}">
                        <a16:creationId xmlns:a16="http://schemas.microsoft.com/office/drawing/2014/main" id="{0F12C731-9FD7-2310-D324-452F0A894379}"/>
                      </a:ext>
                    </a:extLst>
                  </p:cNvPr>
                  <p:cNvSpPr/>
                  <p:nvPr/>
                </p:nvSpPr>
                <p:spPr>
                  <a:xfrm>
                    <a:off x="9427878" y="6007541"/>
                    <a:ext cx="1338527" cy="527877"/>
                  </a:xfrm>
                  <a:custGeom>
                    <a:avLst/>
                    <a:gdLst>
                      <a:gd name="connsiteX0" fmla="*/ 0 w 1338527"/>
                      <a:gd name="connsiteY0" fmla="*/ 214191 h 527877"/>
                      <a:gd name="connsiteX1" fmla="*/ 0 w 1338527"/>
                      <a:gd name="connsiteY1" fmla="*/ 231083 h 527877"/>
                      <a:gd name="connsiteX2" fmla="*/ 23142 w 1338527"/>
                      <a:gd name="connsiteY2" fmla="*/ 270949 h 527877"/>
                      <a:gd name="connsiteX3" fmla="*/ 464532 w 1338527"/>
                      <a:gd name="connsiteY3" fmla="*/ 521965 h 527877"/>
                      <a:gd name="connsiteX4" fmla="*/ 487674 w 1338527"/>
                      <a:gd name="connsiteY4" fmla="*/ 527877 h 527877"/>
                      <a:gd name="connsiteX5" fmla="*/ 510816 w 1338527"/>
                      <a:gd name="connsiteY5" fmla="*/ 521627 h 527877"/>
                      <a:gd name="connsiteX6" fmla="*/ 1315554 w 1338527"/>
                      <a:gd name="connsiteY6" fmla="*/ 51352 h 527877"/>
                      <a:gd name="connsiteX7" fmla="*/ 1338527 w 1338527"/>
                      <a:gd name="connsiteY7" fmla="*/ 11318 h 527877"/>
                      <a:gd name="connsiteX8" fmla="*/ 1338527 w 1338527"/>
                      <a:gd name="connsiteY8" fmla="*/ 0 h 527877"/>
                      <a:gd name="connsiteX9" fmla="*/ 487674 w 1338527"/>
                      <a:gd name="connsiteY9" fmla="*/ 496627 h 52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38527" h="527877">
                        <a:moveTo>
                          <a:pt x="0" y="214191"/>
                        </a:moveTo>
                        <a:lnTo>
                          <a:pt x="0" y="231083"/>
                        </a:lnTo>
                        <a:cubicBezTo>
                          <a:pt x="42" y="247553"/>
                          <a:pt x="8863" y="262739"/>
                          <a:pt x="23142" y="270949"/>
                        </a:cubicBezTo>
                        <a:lnTo>
                          <a:pt x="464532" y="521965"/>
                        </a:lnTo>
                        <a:cubicBezTo>
                          <a:pt x="471610" y="525884"/>
                          <a:pt x="479581" y="527928"/>
                          <a:pt x="487674" y="527877"/>
                        </a:cubicBezTo>
                        <a:cubicBezTo>
                          <a:pt x="495809" y="527911"/>
                          <a:pt x="503801" y="525749"/>
                          <a:pt x="510816" y="521627"/>
                        </a:cubicBezTo>
                        <a:lnTo>
                          <a:pt x="1315554" y="51352"/>
                        </a:lnTo>
                        <a:cubicBezTo>
                          <a:pt x="1329828" y="43075"/>
                          <a:pt x="1338578" y="27804"/>
                          <a:pt x="1338527" y="11318"/>
                        </a:cubicBezTo>
                        <a:lnTo>
                          <a:pt x="1338527" y="0"/>
                        </a:lnTo>
                        <a:lnTo>
                          <a:pt x="487674" y="496627"/>
                        </a:lnTo>
                        <a:close/>
                      </a:path>
                    </a:pathLst>
                  </a:custGeom>
                  <a:solidFill>
                    <a:srgbClr val="EBEBEB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7" name="Forma Livre: Forma 4376">
                    <a:extLst>
                      <a:ext uri="{FF2B5EF4-FFF2-40B4-BE49-F238E27FC236}">
                        <a16:creationId xmlns:a16="http://schemas.microsoft.com/office/drawing/2014/main" id="{027C017A-1AD3-D244-D6B8-837A3824ACD6}"/>
                      </a:ext>
                    </a:extLst>
                  </p:cNvPr>
                  <p:cNvSpPr/>
                  <p:nvPr/>
                </p:nvSpPr>
                <p:spPr>
                  <a:xfrm>
                    <a:off x="9428118" y="5729553"/>
                    <a:ext cx="1338456" cy="774614"/>
                  </a:xfrm>
                  <a:custGeom>
                    <a:avLst/>
                    <a:gdLst>
                      <a:gd name="connsiteX0" fmla="*/ 1338456 w 1338456"/>
                      <a:gd name="connsiteY0" fmla="*/ 277482 h 774614"/>
                      <a:gd name="connsiteX1" fmla="*/ 858215 w 1338456"/>
                      <a:gd name="connsiteY1" fmla="*/ 3661 h 774614"/>
                      <a:gd name="connsiteX2" fmla="*/ 830850 w 1338456"/>
                      <a:gd name="connsiteY2" fmla="*/ 3661 h 774614"/>
                      <a:gd name="connsiteX3" fmla="*/ 3138 w 1338456"/>
                      <a:gd name="connsiteY3" fmla="*/ 487450 h 774614"/>
                      <a:gd name="connsiteX4" fmla="*/ 762 w 1338456"/>
                      <a:gd name="connsiteY4" fmla="*/ 495710 h 774614"/>
                      <a:gd name="connsiteX5" fmla="*/ 3138 w 1338456"/>
                      <a:gd name="connsiteY5" fmla="*/ 498092 h 774614"/>
                      <a:gd name="connsiteX6" fmla="*/ 487603 w 1338456"/>
                      <a:gd name="connsiteY6" fmla="*/ 774615 h 77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38456" h="774614">
                        <a:moveTo>
                          <a:pt x="1338456" y="277482"/>
                        </a:moveTo>
                        <a:lnTo>
                          <a:pt x="858215" y="3661"/>
                        </a:lnTo>
                        <a:cubicBezTo>
                          <a:pt x="849752" y="-1220"/>
                          <a:pt x="839313" y="-1220"/>
                          <a:pt x="830850" y="3661"/>
                        </a:cubicBezTo>
                        <a:lnTo>
                          <a:pt x="3138" y="487450"/>
                        </a:lnTo>
                        <a:cubicBezTo>
                          <a:pt x="199" y="489072"/>
                          <a:pt x="-865" y="492771"/>
                          <a:pt x="762" y="495710"/>
                        </a:cubicBezTo>
                        <a:cubicBezTo>
                          <a:pt x="1314" y="496707"/>
                          <a:pt x="2138" y="497535"/>
                          <a:pt x="3138" y="498092"/>
                        </a:cubicBezTo>
                        <a:lnTo>
                          <a:pt x="487603" y="774615"/>
                        </a:ln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8" name="Forma Livre: Forma 4377">
                    <a:extLst>
                      <a:ext uri="{FF2B5EF4-FFF2-40B4-BE49-F238E27FC236}">
                        <a16:creationId xmlns:a16="http://schemas.microsoft.com/office/drawing/2014/main" id="{6AB6B0FA-FF71-02DC-6D87-2F087158F93E}"/>
                      </a:ext>
                    </a:extLst>
                  </p:cNvPr>
                  <p:cNvSpPr/>
                  <p:nvPr/>
                </p:nvSpPr>
                <p:spPr>
                  <a:xfrm>
                    <a:off x="9652036" y="5876290"/>
                    <a:ext cx="1013017" cy="587336"/>
                  </a:xfrm>
                  <a:custGeom>
                    <a:avLst/>
                    <a:gdLst>
                      <a:gd name="connsiteX0" fmla="*/ 258955 w 1013017"/>
                      <a:gd name="connsiteY0" fmla="*/ 587337 h 587336"/>
                      <a:gd name="connsiteX1" fmla="*/ 0 w 1013017"/>
                      <a:gd name="connsiteY1" fmla="*/ 439870 h 587336"/>
                      <a:gd name="connsiteX2" fmla="*/ 752710 w 1013017"/>
                      <a:gd name="connsiteY2" fmla="*/ 0 h 587336"/>
                      <a:gd name="connsiteX3" fmla="*/ 1013017 w 1013017"/>
                      <a:gd name="connsiteY3" fmla="*/ 146792 h 587336"/>
                      <a:gd name="connsiteX4" fmla="*/ 258955 w 1013017"/>
                      <a:gd name="connsiteY4" fmla="*/ 587337 h 587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017" h="587336">
                        <a:moveTo>
                          <a:pt x="258955" y="587337"/>
                        </a:moveTo>
                        <a:lnTo>
                          <a:pt x="0" y="439870"/>
                        </a:lnTo>
                        <a:lnTo>
                          <a:pt x="752710" y="0"/>
                        </a:lnTo>
                        <a:lnTo>
                          <a:pt x="1013017" y="146792"/>
                        </a:lnTo>
                        <a:lnTo>
                          <a:pt x="258955" y="587337"/>
                        </a:ln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9" name="Forma Livre: Forma 4378">
                    <a:extLst>
                      <a:ext uri="{FF2B5EF4-FFF2-40B4-BE49-F238E27FC236}">
                        <a16:creationId xmlns:a16="http://schemas.microsoft.com/office/drawing/2014/main" id="{42DA05A3-A260-D561-6CCA-10FCC77CD09B}"/>
                      </a:ext>
                    </a:extLst>
                  </p:cNvPr>
                  <p:cNvSpPr/>
                  <p:nvPr/>
                </p:nvSpPr>
                <p:spPr>
                  <a:xfrm>
                    <a:off x="9781936" y="5916324"/>
                    <a:ext cx="360814" cy="208954"/>
                  </a:xfrm>
                  <a:custGeom>
                    <a:avLst/>
                    <a:gdLst>
                      <a:gd name="connsiteX0" fmla="*/ 0 w 360814"/>
                      <a:gd name="connsiteY0" fmla="*/ 133785 h 208954"/>
                      <a:gd name="connsiteX1" fmla="*/ 4730 w 360814"/>
                      <a:gd name="connsiteY1" fmla="*/ 136488 h 208954"/>
                      <a:gd name="connsiteX2" fmla="*/ 131758 w 360814"/>
                      <a:gd name="connsiteY2" fmla="*/ 208955 h 208954"/>
                      <a:gd name="connsiteX3" fmla="*/ 356085 w 360814"/>
                      <a:gd name="connsiteY3" fmla="*/ 77872 h 208954"/>
                      <a:gd name="connsiteX4" fmla="*/ 360815 w 360814"/>
                      <a:gd name="connsiteY4" fmla="*/ 75001 h 208954"/>
                      <a:gd name="connsiteX5" fmla="*/ 229056 w 360814"/>
                      <a:gd name="connsiteY5" fmla="*/ 0 h 208954"/>
                      <a:gd name="connsiteX6" fmla="*/ 0 w 360814"/>
                      <a:gd name="connsiteY6" fmla="*/ 133785 h 208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0814" h="208954">
                        <a:moveTo>
                          <a:pt x="0" y="133785"/>
                        </a:moveTo>
                        <a:lnTo>
                          <a:pt x="4730" y="136488"/>
                        </a:lnTo>
                        <a:lnTo>
                          <a:pt x="131758" y="208955"/>
                        </a:lnTo>
                        <a:lnTo>
                          <a:pt x="356085" y="77872"/>
                        </a:lnTo>
                        <a:lnTo>
                          <a:pt x="360815" y="75001"/>
                        </a:lnTo>
                        <a:lnTo>
                          <a:pt x="229056" y="0"/>
                        </a:lnTo>
                        <a:lnTo>
                          <a:pt x="0" y="133785"/>
                        </a:ln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0" name="Forma Livre: Forma 4379">
                    <a:extLst>
                      <a:ext uri="{FF2B5EF4-FFF2-40B4-BE49-F238E27FC236}">
                        <a16:creationId xmlns:a16="http://schemas.microsoft.com/office/drawing/2014/main" id="{08C37B6F-D8DF-0DFD-C022-6B8CF5405A14}"/>
                      </a:ext>
                    </a:extLst>
                  </p:cNvPr>
                  <p:cNvSpPr/>
                  <p:nvPr/>
                </p:nvSpPr>
                <p:spPr>
                  <a:xfrm>
                    <a:off x="9786665" y="5921730"/>
                    <a:ext cx="351354" cy="203549"/>
                  </a:xfrm>
                  <a:custGeom>
                    <a:avLst/>
                    <a:gdLst>
                      <a:gd name="connsiteX0" fmla="*/ 0 w 351354"/>
                      <a:gd name="connsiteY0" fmla="*/ 131082 h 203549"/>
                      <a:gd name="connsiteX1" fmla="*/ 127028 w 351354"/>
                      <a:gd name="connsiteY1" fmla="*/ 203549 h 203549"/>
                      <a:gd name="connsiteX2" fmla="*/ 351355 w 351354"/>
                      <a:gd name="connsiteY2" fmla="*/ 72467 h 203549"/>
                      <a:gd name="connsiteX3" fmla="*/ 224327 w 351354"/>
                      <a:gd name="connsiteY3" fmla="*/ 0 h 203549"/>
                      <a:gd name="connsiteX4" fmla="*/ 0 w 351354"/>
                      <a:gd name="connsiteY4" fmla="*/ 131082 h 203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354" h="203549">
                        <a:moveTo>
                          <a:pt x="0" y="131082"/>
                        </a:moveTo>
                        <a:lnTo>
                          <a:pt x="127028" y="203549"/>
                        </a:lnTo>
                        <a:lnTo>
                          <a:pt x="351355" y="72467"/>
                        </a:lnTo>
                        <a:lnTo>
                          <a:pt x="224327" y="0"/>
                        </a:lnTo>
                        <a:lnTo>
                          <a:pt x="0" y="131082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1" name="Forma Livre: Forma 4380">
                    <a:extLst>
                      <a:ext uri="{FF2B5EF4-FFF2-40B4-BE49-F238E27FC236}">
                        <a16:creationId xmlns:a16="http://schemas.microsoft.com/office/drawing/2014/main" id="{DD94FBB8-6C2F-0271-EA74-A97D7C3894F2}"/>
                      </a:ext>
                    </a:extLst>
                  </p:cNvPr>
                  <p:cNvSpPr/>
                  <p:nvPr/>
                </p:nvSpPr>
                <p:spPr>
                  <a:xfrm>
                    <a:off x="9915552" y="6007034"/>
                    <a:ext cx="850853" cy="527877"/>
                  </a:xfrm>
                  <a:custGeom>
                    <a:avLst/>
                    <a:gdLst>
                      <a:gd name="connsiteX0" fmla="*/ 0 w 850853"/>
                      <a:gd name="connsiteY0" fmla="*/ 497133 h 527877"/>
                      <a:gd name="connsiteX1" fmla="*/ 0 w 850853"/>
                      <a:gd name="connsiteY1" fmla="*/ 527877 h 527877"/>
                      <a:gd name="connsiteX2" fmla="*/ 23142 w 850853"/>
                      <a:gd name="connsiteY2" fmla="*/ 521627 h 527877"/>
                      <a:gd name="connsiteX3" fmla="*/ 827880 w 850853"/>
                      <a:gd name="connsiteY3" fmla="*/ 51352 h 527877"/>
                      <a:gd name="connsiteX4" fmla="*/ 850853 w 850853"/>
                      <a:gd name="connsiteY4" fmla="*/ 11318 h 527877"/>
                      <a:gd name="connsiteX5" fmla="*/ 850853 w 850853"/>
                      <a:gd name="connsiteY5" fmla="*/ 0 h 52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0853" h="527877">
                        <a:moveTo>
                          <a:pt x="0" y="497133"/>
                        </a:moveTo>
                        <a:lnTo>
                          <a:pt x="0" y="527877"/>
                        </a:lnTo>
                        <a:cubicBezTo>
                          <a:pt x="8135" y="527911"/>
                          <a:pt x="16127" y="525749"/>
                          <a:pt x="23142" y="521627"/>
                        </a:cubicBezTo>
                        <a:lnTo>
                          <a:pt x="827880" y="51352"/>
                        </a:lnTo>
                        <a:cubicBezTo>
                          <a:pt x="842154" y="43075"/>
                          <a:pt x="850904" y="27804"/>
                          <a:pt x="850853" y="11318"/>
                        </a:cubicBezTo>
                        <a:lnTo>
                          <a:pt x="850853" y="0"/>
                        </a:lnTo>
                        <a:close/>
                      </a:path>
                    </a:pathLst>
                  </a:custGeom>
                  <a:solidFill>
                    <a:srgbClr val="EBEBEB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2" name="Forma Livre: Forma 4381">
                    <a:extLst>
                      <a:ext uri="{FF2B5EF4-FFF2-40B4-BE49-F238E27FC236}">
                        <a16:creationId xmlns:a16="http://schemas.microsoft.com/office/drawing/2014/main" id="{31DBB3AF-6572-34AF-D934-B4D942C304FA}"/>
                      </a:ext>
                    </a:extLst>
                  </p:cNvPr>
                  <p:cNvSpPr/>
                  <p:nvPr/>
                </p:nvSpPr>
                <p:spPr>
                  <a:xfrm>
                    <a:off x="9915552" y="6007034"/>
                    <a:ext cx="850853" cy="527877"/>
                  </a:xfrm>
                  <a:custGeom>
                    <a:avLst/>
                    <a:gdLst>
                      <a:gd name="connsiteX0" fmla="*/ 0 w 850853"/>
                      <a:gd name="connsiteY0" fmla="*/ 497133 h 527877"/>
                      <a:gd name="connsiteX1" fmla="*/ 0 w 850853"/>
                      <a:gd name="connsiteY1" fmla="*/ 527877 h 527877"/>
                      <a:gd name="connsiteX2" fmla="*/ 23142 w 850853"/>
                      <a:gd name="connsiteY2" fmla="*/ 521627 h 527877"/>
                      <a:gd name="connsiteX3" fmla="*/ 827880 w 850853"/>
                      <a:gd name="connsiteY3" fmla="*/ 51352 h 527877"/>
                      <a:gd name="connsiteX4" fmla="*/ 850853 w 850853"/>
                      <a:gd name="connsiteY4" fmla="*/ 11318 h 527877"/>
                      <a:gd name="connsiteX5" fmla="*/ 850853 w 850853"/>
                      <a:gd name="connsiteY5" fmla="*/ 0 h 52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0853" h="527877">
                        <a:moveTo>
                          <a:pt x="0" y="497133"/>
                        </a:moveTo>
                        <a:lnTo>
                          <a:pt x="0" y="527877"/>
                        </a:lnTo>
                        <a:cubicBezTo>
                          <a:pt x="8135" y="527911"/>
                          <a:pt x="16127" y="525749"/>
                          <a:pt x="23142" y="521627"/>
                        </a:cubicBezTo>
                        <a:lnTo>
                          <a:pt x="827880" y="51352"/>
                        </a:lnTo>
                        <a:cubicBezTo>
                          <a:pt x="842154" y="43075"/>
                          <a:pt x="850904" y="27804"/>
                          <a:pt x="850853" y="11318"/>
                        </a:cubicBezTo>
                        <a:lnTo>
                          <a:pt x="850853" y="0"/>
                        </a:lnTo>
                        <a:close/>
                      </a:path>
                    </a:pathLst>
                  </a:custGeom>
                  <a:solidFill>
                    <a:srgbClr val="E0E0E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3" name="Forma Livre: Forma 4382">
                    <a:extLst>
                      <a:ext uri="{FF2B5EF4-FFF2-40B4-BE49-F238E27FC236}">
                        <a16:creationId xmlns:a16="http://schemas.microsoft.com/office/drawing/2014/main" id="{72CDEFC7-AA39-29F6-4AE6-59A05C3A75CF}"/>
                      </a:ext>
                    </a:extLst>
                  </p:cNvPr>
                  <p:cNvSpPr/>
                  <p:nvPr/>
                </p:nvSpPr>
                <p:spPr>
                  <a:xfrm>
                    <a:off x="9928728" y="5427637"/>
                    <a:ext cx="959321" cy="1086969"/>
                  </a:xfrm>
                  <a:custGeom>
                    <a:avLst/>
                    <a:gdLst>
                      <a:gd name="connsiteX0" fmla="*/ 0 w 959321"/>
                      <a:gd name="connsiteY0" fmla="*/ 1083288 h 1086969"/>
                      <a:gd name="connsiteX1" fmla="*/ 46960 w 959321"/>
                      <a:gd name="connsiteY1" fmla="*/ 1079403 h 1086969"/>
                      <a:gd name="connsiteX2" fmla="*/ 848320 w 959321"/>
                      <a:gd name="connsiteY2" fmla="*/ 611324 h 1086969"/>
                      <a:gd name="connsiteX3" fmla="*/ 874671 w 959321"/>
                      <a:gd name="connsiteY3" fmla="*/ 572979 h 1086969"/>
                      <a:gd name="connsiteX4" fmla="*/ 959131 w 959321"/>
                      <a:gd name="connsiteY4" fmla="*/ 47636 h 1086969"/>
                      <a:gd name="connsiteX5" fmla="*/ 959131 w 959321"/>
                      <a:gd name="connsiteY5" fmla="*/ 38682 h 1086969"/>
                      <a:gd name="connsiteX6" fmla="*/ 942239 w 959321"/>
                      <a:gd name="connsiteY6" fmla="*/ 0 h 1086969"/>
                      <a:gd name="connsiteX7" fmla="*/ 111657 w 959321"/>
                      <a:gd name="connsiteY7" fmla="*/ 486660 h 1086969"/>
                      <a:gd name="connsiteX8" fmla="*/ 92062 w 959321"/>
                      <a:gd name="connsiteY8" fmla="*/ 515039 h 1086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9321" h="1086969">
                        <a:moveTo>
                          <a:pt x="0" y="1083288"/>
                        </a:moveTo>
                        <a:cubicBezTo>
                          <a:pt x="15412" y="1089319"/>
                          <a:pt x="32749" y="1087882"/>
                          <a:pt x="46960" y="1079403"/>
                        </a:cubicBezTo>
                        <a:lnTo>
                          <a:pt x="848320" y="611324"/>
                        </a:lnTo>
                        <a:cubicBezTo>
                          <a:pt x="862424" y="603148"/>
                          <a:pt x="872103" y="589077"/>
                          <a:pt x="874671" y="572979"/>
                        </a:cubicBezTo>
                        <a:lnTo>
                          <a:pt x="959131" y="47636"/>
                        </a:lnTo>
                        <a:cubicBezTo>
                          <a:pt x="959385" y="44662"/>
                          <a:pt x="959385" y="41656"/>
                          <a:pt x="959131" y="38682"/>
                        </a:cubicBezTo>
                        <a:cubicBezTo>
                          <a:pt x="958996" y="24020"/>
                          <a:pt x="952898" y="10067"/>
                          <a:pt x="942239" y="0"/>
                        </a:cubicBezTo>
                        <a:lnTo>
                          <a:pt x="111657" y="486660"/>
                        </a:lnTo>
                        <a:cubicBezTo>
                          <a:pt x="101210" y="492708"/>
                          <a:pt x="94021" y="503130"/>
                          <a:pt x="92062" y="515039"/>
                        </a:cubicBezTo>
                        <a:close/>
                      </a:path>
                    </a:pathLst>
                  </a:custGeom>
                  <a:solidFill>
                    <a:srgbClr val="924D20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4" name="Forma Livre: Forma 4383">
                    <a:extLst>
                      <a:ext uri="{FF2B5EF4-FFF2-40B4-BE49-F238E27FC236}">
                        <a16:creationId xmlns:a16="http://schemas.microsoft.com/office/drawing/2014/main" id="{0A30276F-9065-0EFB-D035-22C08A52357B}"/>
                      </a:ext>
                    </a:extLst>
                  </p:cNvPr>
                  <p:cNvSpPr/>
                  <p:nvPr/>
                </p:nvSpPr>
                <p:spPr>
                  <a:xfrm>
                    <a:off x="9928728" y="5427637"/>
                    <a:ext cx="959321" cy="1086969"/>
                  </a:xfrm>
                  <a:custGeom>
                    <a:avLst/>
                    <a:gdLst>
                      <a:gd name="connsiteX0" fmla="*/ 0 w 959321"/>
                      <a:gd name="connsiteY0" fmla="*/ 1083288 h 1086969"/>
                      <a:gd name="connsiteX1" fmla="*/ 46960 w 959321"/>
                      <a:gd name="connsiteY1" fmla="*/ 1079403 h 1086969"/>
                      <a:gd name="connsiteX2" fmla="*/ 848320 w 959321"/>
                      <a:gd name="connsiteY2" fmla="*/ 611324 h 1086969"/>
                      <a:gd name="connsiteX3" fmla="*/ 874671 w 959321"/>
                      <a:gd name="connsiteY3" fmla="*/ 572979 h 1086969"/>
                      <a:gd name="connsiteX4" fmla="*/ 959131 w 959321"/>
                      <a:gd name="connsiteY4" fmla="*/ 47636 h 1086969"/>
                      <a:gd name="connsiteX5" fmla="*/ 959131 w 959321"/>
                      <a:gd name="connsiteY5" fmla="*/ 38682 h 1086969"/>
                      <a:gd name="connsiteX6" fmla="*/ 942239 w 959321"/>
                      <a:gd name="connsiteY6" fmla="*/ 0 h 1086969"/>
                      <a:gd name="connsiteX7" fmla="*/ 111657 w 959321"/>
                      <a:gd name="connsiteY7" fmla="*/ 486660 h 1086969"/>
                      <a:gd name="connsiteX8" fmla="*/ 92062 w 959321"/>
                      <a:gd name="connsiteY8" fmla="*/ 515039 h 1086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9321" h="1086969">
                        <a:moveTo>
                          <a:pt x="0" y="1083288"/>
                        </a:moveTo>
                        <a:cubicBezTo>
                          <a:pt x="15412" y="1089319"/>
                          <a:pt x="32749" y="1087882"/>
                          <a:pt x="46960" y="1079403"/>
                        </a:cubicBezTo>
                        <a:lnTo>
                          <a:pt x="848320" y="611324"/>
                        </a:lnTo>
                        <a:cubicBezTo>
                          <a:pt x="862424" y="603148"/>
                          <a:pt x="872103" y="589077"/>
                          <a:pt x="874671" y="572979"/>
                        </a:cubicBezTo>
                        <a:lnTo>
                          <a:pt x="959131" y="47636"/>
                        </a:lnTo>
                        <a:cubicBezTo>
                          <a:pt x="959385" y="44662"/>
                          <a:pt x="959385" y="41656"/>
                          <a:pt x="959131" y="38682"/>
                        </a:cubicBezTo>
                        <a:cubicBezTo>
                          <a:pt x="958996" y="24020"/>
                          <a:pt x="952898" y="10067"/>
                          <a:pt x="942239" y="0"/>
                        </a:cubicBezTo>
                        <a:lnTo>
                          <a:pt x="111657" y="486660"/>
                        </a:lnTo>
                        <a:cubicBezTo>
                          <a:pt x="101210" y="492708"/>
                          <a:pt x="94021" y="503130"/>
                          <a:pt x="92062" y="5150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5" name="Forma Livre: Forma 4384">
                    <a:extLst>
                      <a:ext uri="{FF2B5EF4-FFF2-40B4-BE49-F238E27FC236}">
                        <a16:creationId xmlns:a16="http://schemas.microsoft.com/office/drawing/2014/main" id="{A793B9BD-B63B-0255-0CF3-A825717F9794}"/>
                      </a:ext>
                    </a:extLst>
                  </p:cNvPr>
                  <p:cNvSpPr/>
                  <p:nvPr/>
                </p:nvSpPr>
                <p:spPr>
                  <a:xfrm>
                    <a:off x="9915552" y="5419191"/>
                    <a:ext cx="957442" cy="1091734"/>
                  </a:xfrm>
                  <a:custGeom>
                    <a:avLst/>
                    <a:gdLst>
                      <a:gd name="connsiteX0" fmla="*/ 0 w 957442"/>
                      <a:gd name="connsiteY0" fmla="*/ 1085146 h 1091734"/>
                      <a:gd name="connsiteX1" fmla="*/ 5574 w 957442"/>
                      <a:gd name="connsiteY1" fmla="*/ 1088187 h 1091734"/>
                      <a:gd name="connsiteX2" fmla="*/ 13176 w 957442"/>
                      <a:gd name="connsiteY2" fmla="*/ 1091734 h 1091734"/>
                      <a:gd name="connsiteX3" fmla="*/ 105237 w 957442"/>
                      <a:gd name="connsiteY3" fmla="*/ 523485 h 1091734"/>
                      <a:gd name="connsiteX4" fmla="*/ 124832 w 957442"/>
                      <a:gd name="connsiteY4" fmla="*/ 495106 h 1091734"/>
                      <a:gd name="connsiteX5" fmla="*/ 957442 w 957442"/>
                      <a:gd name="connsiteY5" fmla="*/ 8446 h 1091734"/>
                      <a:gd name="connsiteX6" fmla="*/ 946294 w 957442"/>
                      <a:gd name="connsiteY6" fmla="*/ 0 h 1091734"/>
                      <a:gd name="connsiteX7" fmla="*/ 111825 w 957442"/>
                      <a:gd name="connsiteY7" fmla="*/ 487505 h 1091734"/>
                      <a:gd name="connsiteX8" fmla="*/ 92062 w 957442"/>
                      <a:gd name="connsiteY8" fmla="*/ 515883 h 1091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7442" h="1091734">
                        <a:moveTo>
                          <a:pt x="0" y="1085146"/>
                        </a:moveTo>
                        <a:lnTo>
                          <a:pt x="5574" y="1088187"/>
                        </a:lnTo>
                        <a:cubicBezTo>
                          <a:pt x="8008" y="1089572"/>
                          <a:pt x="10551" y="1090754"/>
                          <a:pt x="13176" y="1091734"/>
                        </a:cubicBezTo>
                        <a:lnTo>
                          <a:pt x="105237" y="523485"/>
                        </a:lnTo>
                        <a:cubicBezTo>
                          <a:pt x="107197" y="511576"/>
                          <a:pt x="114386" y="501154"/>
                          <a:pt x="124832" y="495106"/>
                        </a:cubicBezTo>
                        <a:lnTo>
                          <a:pt x="957442" y="8446"/>
                        </a:lnTo>
                        <a:cubicBezTo>
                          <a:pt x="954131" y="5135"/>
                          <a:pt x="950381" y="2280"/>
                          <a:pt x="946294" y="0"/>
                        </a:cubicBezTo>
                        <a:lnTo>
                          <a:pt x="111825" y="487505"/>
                        </a:lnTo>
                        <a:cubicBezTo>
                          <a:pt x="101379" y="493586"/>
                          <a:pt x="94149" y="503975"/>
                          <a:pt x="92062" y="515883"/>
                        </a:cubicBezTo>
                        <a:close/>
                      </a:path>
                    </a:pathLst>
                  </a:custGeom>
                  <a:solidFill>
                    <a:srgbClr val="FAFAFA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86" name="Forma Livre: Forma 4385">
                    <a:extLst>
                      <a:ext uri="{FF2B5EF4-FFF2-40B4-BE49-F238E27FC236}">
                        <a16:creationId xmlns:a16="http://schemas.microsoft.com/office/drawing/2014/main" id="{B15746B2-6B55-BA07-289C-5D4550475A69}"/>
                      </a:ext>
                    </a:extLst>
                  </p:cNvPr>
                  <p:cNvSpPr/>
                  <p:nvPr/>
                </p:nvSpPr>
                <p:spPr>
                  <a:xfrm>
                    <a:off x="10375099" y="5973301"/>
                    <a:ext cx="141828" cy="151451"/>
                  </a:xfrm>
                  <a:custGeom>
                    <a:avLst/>
                    <a:gdLst>
                      <a:gd name="connsiteX0" fmla="*/ 851 w 141828"/>
                      <a:gd name="connsiteY0" fmla="*/ 116749 h 151451"/>
                      <a:gd name="connsiteX1" fmla="*/ 81257 w 141828"/>
                      <a:gd name="connsiteY1" fmla="*/ 12018 h 151451"/>
                      <a:gd name="connsiteX2" fmla="*/ 141055 w 141828"/>
                      <a:gd name="connsiteY2" fmla="*/ 34822 h 151451"/>
                      <a:gd name="connsiteX3" fmla="*/ 60649 w 141828"/>
                      <a:gd name="connsiteY3" fmla="*/ 139384 h 151451"/>
                      <a:gd name="connsiteX4" fmla="*/ 851 w 141828"/>
                      <a:gd name="connsiteY4" fmla="*/ 116749 h 151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28" h="151451">
                        <a:moveTo>
                          <a:pt x="851" y="116749"/>
                        </a:moveTo>
                        <a:cubicBezTo>
                          <a:pt x="6425" y="81613"/>
                          <a:pt x="42574" y="34653"/>
                          <a:pt x="81257" y="12018"/>
                        </a:cubicBezTo>
                        <a:cubicBezTo>
                          <a:pt x="119940" y="-10618"/>
                          <a:pt x="146798" y="-314"/>
                          <a:pt x="141055" y="34822"/>
                        </a:cubicBezTo>
                        <a:cubicBezTo>
                          <a:pt x="135312" y="69957"/>
                          <a:pt x="99332" y="116749"/>
                          <a:pt x="60649" y="139384"/>
                        </a:cubicBezTo>
                        <a:cubicBezTo>
                          <a:pt x="21966" y="162019"/>
                          <a:pt x="-5230" y="151884"/>
                          <a:pt x="851" y="116749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  <p:grpSp>
              <p:nvGrpSpPr>
                <p:cNvPr id="4370" name="Gráfico 1">
                  <a:extLst>
                    <a:ext uri="{FF2B5EF4-FFF2-40B4-BE49-F238E27FC236}">
                      <a16:creationId xmlns:a16="http://schemas.microsoft.com/office/drawing/2014/main" id="{5F66B947-75E9-4227-7EF8-252DCCB47C9A}"/>
                    </a:ext>
                  </a:extLst>
                </p:cNvPr>
                <p:cNvGrpSpPr/>
                <p:nvPr/>
              </p:nvGrpSpPr>
              <p:grpSpPr>
                <a:xfrm>
                  <a:off x="8707548" y="4716819"/>
                  <a:ext cx="1178074" cy="1477346"/>
                  <a:chOff x="8707548" y="4716819"/>
                  <a:chExt cx="1178074" cy="1477346"/>
                </a:xfrm>
              </p:grpSpPr>
              <p:sp>
                <p:nvSpPr>
                  <p:cNvPr id="4371" name="Forma Livre: Forma 4370">
                    <a:extLst>
                      <a:ext uri="{FF2B5EF4-FFF2-40B4-BE49-F238E27FC236}">
                        <a16:creationId xmlns:a16="http://schemas.microsoft.com/office/drawing/2014/main" id="{3800BB7D-59B9-939B-556E-C3229C0493A0}"/>
                      </a:ext>
                    </a:extLst>
                  </p:cNvPr>
                  <p:cNvSpPr/>
                  <p:nvPr/>
                </p:nvSpPr>
                <p:spPr>
                  <a:xfrm>
                    <a:off x="8707548" y="4716819"/>
                    <a:ext cx="1178074" cy="1477346"/>
                  </a:xfrm>
                  <a:custGeom>
                    <a:avLst/>
                    <a:gdLst>
                      <a:gd name="connsiteX0" fmla="*/ 9005 w 1178074"/>
                      <a:gd name="connsiteY0" fmla="*/ 823657 h 1477346"/>
                      <a:gd name="connsiteX1" fmla="*/ 134513 w 1178074"/>
                      <a:gd name="connsiteY1" fmla="*/ 207097 h 1477346"/>
                      <a:gd name="connsiteX2" fmla="*/ 377421 w 1178074"/>
                      <a:gd name="connsiteY2" fmla="*/ 0 h 1477346"/>
                      <a:gd name="connsiteX3" fmla="*/ 396678 w 1178074"/>
                      <a:gd name="connsiteY3" fmla="*/ 459464 h 1477346"/>
                      <a:gd name="connsiteX4" fmla="*/ 288907 w 1178074"/>
                      <a:gd name="connsiteY4" fmla="*/ 863184 h 1477346"/>
                      <a:gd name="connsiteX5" fmla="*/ 486544 w 1178074"/>
                      <a:gd name="connsiteY5" fmla="*/ 1040044 h 1477346"/>
                      <a:gd name="connsiteX6" fmla="*/ 750229 w 1178074"/>
                      <a:gd name="connsiteY6" fmla="*/ 1154235 h 1477346"/>
                      <a:gd name="connsiteX7" fmla="*/ 950400 w 1178074"/>
                      <a:gd name="connsiteY7" fmla="*/ 1192749 h 1477346"/>
                      <a:gd name="connsiteX8" fmla="*/ 1066448 w 1178074"/>
                      <a:gd name="connsiteY8" fmla="*/ 1249675 h 1477346"/>
                      <a:gd name="connsiteX9" fmla="*/ 1164591 w 1178074"/>
                      <a:gd name="connsiteY9" fmla="*/ 1332277 h 1477346"/>
                      <a:gd name="connsiteX10" fmla="*/ 1127429 w 1178074"/>
                      <a:gd name="connsiteY10" fmla="*/ 1366906 h 1477346"/>
                      <a:gd name="connsiteX11" fmla="*/ 1046516 w 1178074"/>
                      <a:gd name="connsiteY11" fmla="*/ 1324676 h 1477346"/>
                      <a:gd name="connsiteX12" fmla="*/ 976920 w 1178074"/>
                      <a:gd name="connsiteY12" fmla="*/ 1295621 h 1477346"/>
                      <a:gd name="connsiteX13" fmla="*/ 989421 w 1178074"/>
                      <a:gd name="connsiteY13" fmla="*/ 1378223 h 1477346"/>
                      <a:gd name="connsiteX14" fmla="*/ 978272 w 1178074"/>
                      <a:gd name="connsiteY14" fmla="*/ 1422143 h 1477346"/>
                      <a:gd name="connsiteX15" fmla="*/ 946515 w 1178074"/>
                      <a:gd name="connsiteY15" fmla="*/ 1434136 h 1477346"/>
                      <a:gd name="connsiteX16" fmla="*/ 939927 w 1178074"/>
                      <a:gd name="connsiteY16" fmla="*/ 1448494 h 1477346"/>
                      <a:gd name="connsiteX17" fmla="*/ 912900 w 1178074"/>
                      <a:gd name="connsiteY17" fmla="*/ 1454576 h 1477346"/>
                      <a:gd name="connsiteX18" fmla="*/ 897697 w 1178074"/>
                      <a:gd name="connsiteY18" fmla="*/ 1451873 h 1477346"/>
                      <a:gd name="connsiteX19" fmla="*/ 880805 w 1178074"/>
                      <a:gd name="connsiteY19" fmla="*/ 1472988 h 1477346"/>
                      <a:gd name="connsiteX20" fmla="*/ 816784 w 1178074"/>
                      <a:gd name="connsiteY20" fmla="*/ 1472988 h 1477346"/>
                      <a:gd name="connsiteX21" fmla="*/ 782999 w 1178074"/>
                      <a:gd name="connsiteY21" fmla="*/ 1454238 h 1477346"/>
                      <a:gd name="connsiteX22" fmla="*/ 759857 w 1178074"/>
                      <a:gd name="connsiteY22" fmla="*/ 1438697 h 1477346"/>
                      <a:gd name="connsiteX23" fmla="*/ 782493 w 1178074"/>
                      <a:gd name="connsiteY23" fmla="*/ 1411670 h 1477346"/>
                      <a:gd name="connsiteX24" fmla="*/ 823203 w 1178074"/>
                      <a:gd name="connsiteY24" fmla="*/ 1415386 h 1477346"/>
                      <a:gd name="connsiteX25" fmla="*/ 812223 w 1178074"/>
                      <a:gd name="connsiteY25" fmla="*/ 1379913 h 1477346"/>
                      <a:gd name="connsiteX26" fmla="*/ 650059 w 1178074"/>
                      <a:gd name="connsiteY26" fmla="*/ 1363020 h 1477346"/>
                      <a:gd name="connsiteX27" fmla="*/ 535531 w 1178074"/>
                      <a:gd name="connsiteY27" fmla="*/ 1288358 h 1477346"/>
                      <a:gd name="connsiteX28" fmla="*/ 113229 w 1178074"/>
                      <a:gd name="connsiteY28" fmla="*/ 1062680 h 1477346"/>
                      <a:gd name="connsiteX29" fmla="*/ 9005 w 1178074"/>
                      <a:gd name="connsiteY29" fmla="*/ 823657 h 147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78074" h="1477346">
                        <a:moveTo>
                          <a:pt x="9005" y="823657"/>
                        </a:moveTo>
                        <a:cubicBezTo>
                          <a:pt x="38889" y="615885"/>
                          <a:pt x="80795" y="410021"/>
                          <a:pt x="134513" y="207097"/>
                        </a:cubicBezTo>
                        <a:cubicBezTo>
                          <a:pt x="156811" y="124832"/>
                          <a:pt x="206304" y="50676"/>
                          <a:pt x="377421" y="0"/>
                        </a:cubicBezTo>
                        <a:cubicBezTo>
                          <a:pt x="483841" y="128042"/>
                          <a:pt x="414752" y="400004"/>
                          <a:pt x="396678" y="459464"/>
                        </a:cubicBezTo>
                        <a:lnTo>
                          <a:pt x="288907" y="863184"/>
                        </a:lnTo>
                        <a:cubicBezTo>
                          <a:pt x="351422" y="925786"/>
                          <a:pt x="417406" y="984841"/>
                          <a:pt x="486544" y="1040044"/>
                        </a:cubicBezTo>
                        <a:cubicBezTo>
                          <a:pt x="561791" y="1102410"/>
                          <a:pt x="653263" y="1142021"/>
                          <a:pt x="750229" y="1154235"/>
                        </a:cubicBezTo>
                        <a:cubicBezTo>
                          <a:pt x="854284" y="1169775"/>
                          <a:pt x="896683" y="1167579"/>
                          <a:pt x="950400" y="1192749"/>
                        </a:cubicBezTo>
                        <a:cubicBezTo>
                          <a:pt x="979116" y="1206262"/>
                          <a:pt x="1044320" y="1237513"/>
                          <a:pt x="1066448" y="1249675"/>
                        </a:cubicBezTo>
                        <a:cubicBezTo>
                          <a:pt x="1088577" y="1261837"/>
                          <a:pt x="1127935" y="1303730"/>
                          <a:pt x="1164591" y="1332277"/>
                        </a:cubicBezTo>
                        <a:cubicBezTo>
                          <a:pt x="1201247" y="1360824"/>
                          <a:pt x="1154456" y="1375690"/>
                          <a:pt x="1127429" y="1366906"/>
                        </a:cubicBezTo>
                        <a:cubicBezTo>
                          <a:pt x="1098760" y="1356348"/>
                          <a:pt x="1071565" y="1342159"/>
                          <a:pt x="1046516" y="1324676"/>
                        </a:cubicBezTo>
                        <a:cubicBezTo>
                          <a:pt x="1024120" y="1313172"/>
                          <a:pt x="1000848" y="1303459"/>
                          <a:pt x="976920" y="1295621"/>
                        </a:cubicBezTo>
                        <a:cubicBezTo>
                          <a:pt x="983782" y="1322682"/>
                          <a:pt x="987970" y="1350351"/>
                          <a:pt x="989421" y="1378223"/>
                        </a:cubicBezTo>
                        <a:cubicBezTo>
                          <a:pt x="989421" y="1393257"/>
                          <a:pt x="991785" y="1412007"/>
                          <a:pt x="978272" y="1422143"/>
                        </a:cubicBezTo>
                        <a:cubicBezTo>
                          <a:pt x="968331" y="1427666"/>
                          <a:pt x="957630" y="1431721"/>
                          <a:pt x="946515" y="1434136"/>
                        </a:cubicBezTo>
                        <a:cubicBezTo>
                          <a:pt x="946086" y="1439559"/>
                          <a:pt x="943751" y="1444643"/>
                          <a:pt x="939927" y="1448494"/>
                        </a:cubicBezTo>
                        <a:cubicBezTo>
                          <a:pt x="931971" y="1453782"/>
                          <a:pt x="922351" y="1455944"/>
                          <a:pt x="912900" y="1454576"/>
                        </a:cubicBezTo>
                        <a:cubicBezTo>
                          <a:pt x="907778" y="1454018"/>
                          <a:pt x="902698" y="1453106"/>
                          <a:pt x="897697" y="1451873"/>
                        </a:cubicBezTo>
                        <a:cubicBezTo>
                          <a:pt x="896117" y="1461366"/>
                          <a:pt x="889722" y="1469356"/>
                          <a:pt x="880805" y="1472988"/>
                        </a:cubicBezTo>
                        <a:cubicBezTo>
                          <a:pt x="859860" y="1478799"/>
                          <a:pt x="837728" y="1478799"/>
                          <a:pt x="816784" y="1472988"/>
                        </a:cubicBezTo>
                        <a:cubicBezTo>
                          <a:pt x="813574" y="1471636"/>
                          <a:pt x="790263" y="1458123"/>
                          <a:pt x="782999" y="1454238"/>
                        </a:cubicBezTo>
                        <a:cubicBezTo>
                          <a:pt x="773033" y="1448663"/>
                          <a:pt x="764080" y="1445454"/>
                          <a:pt x="759857" y="1438697"/>
                        </a:cubicBezTo>
                        <a:cubicBezTo>
                          <a:pt x="755634" y="1431940"/>
                          <a:pt x="769993" y="1413190"/>
                          <a:pt x="782493" y="1411670"/>
                        </a:cubicBezTo>
                        <a:cubicBezTo>
                          <a:pt x="796174" y="1410741"/>
                          <a:pt x="809915" y="1412007"/>
                          <a:pt x="823203" y="1415386"/>
                        </a:cubicBezTo>
                        <a:cubicBezTo>
                          <a:pt x="817927" y="1404119"/>
                          <a:pt x="814233" y="1392193"/>
                          <a:pt x="812223" y="1379913"/>
                        </a:cubicBezTo>
                        <a:cubicBezTo>
                          <a:pt x="801581" y="1361838"/>
                          <a:pt x="721006" y="1377548"/>
                          <a:pt x="650059" y="1363020"/>
                        </a:cubicBezTo>
                        <a:cubicBezTo>
                          <a:pt x="596680" y="1352210"/>
                          <a:pt x="559349" y="1299844"/>
                          <a:pt x="535531" y="1288358"/>
                        </a:cubicBezTo>
                        <a:cubicBezTo>
                          <a:pt x="390957" y="1220485"/>
                          <a:pt x="249999" y="1145163"/>
                          <a:pt x="113229" y="1062680"/>
                        </a:cubicBezTo>
                        <a:cubicBezTo>
                          <a:pt x="-10759" y="988017"/>
                          <a:pt x="-9238" y="947645"/>
                          <a:pt x="9005" y="823657"/>
                        </a:cubicBezTo>
                        <a:close/>
                      </a:path>
                    </a:pathLst>
                  </a:custGeom>
                  <a:solidFill>
                    <a:srgbClr val="9E6767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2" name="Forma Livre: Forma 4371">
                    <a:extLst>
                      <a:ext uri="{FF2B5EF4-FFF2-40B4-BE49-F238E27FC236}">
                        <a16:creationId xmlns:a16="http://schemas.microsoft.com/office/drawing/2014/main" id="{39D36CCF-C0AC-63BC-6EB8-FB4332A46659}"/>
                      </a:ext>
                    </a:extLst>
                  </p:cNvPr>
                  <p:cNvSpPr/>
                  <p:nvPr/>
                </p:nvSpPr>
                <p:spPr>
                  <a:xfrm>
                    <a:off x="9663016" y="5967000"/>
                    <a:ext cx="34966" cy="50676"/>
                  </a:xfrm>
                  <a:custGeom>
                    <a:avLst/>
                    <a:gdLst>
                      <a:gd name="connsiteX0" fmla="*/ 34967 w 34966"/>
                      <a:gd name="connsiteY0" fmla="*/ 50676 h 50676"/>
                      <a:gd name="connsiteX1" fmla="*/ 0 w 34966"/>
                      <a:gd name="connsiteY1" fmla="*/ 0 h 50676"/>
                      <a:gd name="connsiteX2" fmla="*/ 21284 w 34966"/>
                      <a:gd name="connsiteY2" fmla="*/ 46116 h 50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966" h="50676">
                        <a:moveTo>
                          <a:pt x="34967" y="50676"/>
                        </a:moveTo>
                        <a:cubicBezTo>
                          <a:pt x="27365" y="30068"/>
                          <a:pt x="15372" y="5406"/>
                          <a:pt x="0" y="0"/>
                        </a:cubicBezTo>
                        <a:cubicBezTo>
                          <a:pt x="9142" y="14341"/>
                          <a:pt x="16303" y="29848"/>
                          <a:pt x="21284" y="46116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3" name="Forma Livre: Forma 4372">
                    <a:extLst>
                      <a:ext uri="{FF2B5EF4-FFF2-40B4-BE49-F238E27FC236}">
                        <a16:creationId xmlns:a16="http://schemas.microsoft.com/office/drawing/2014/main" id="{632A5AEF-7CA9-8DBC-E27E-418DB6016F64}"/>
                      </a:ext>
                    </a:extLst>
                  </p:cNvPr>
                  <p:cNvSpPr/>
                  <p:nvPr/>
                </p:nvSpPr>
                <p:spPr>
                  <a:xfrm>
                    <a:off x="9616056" y="5983048"/>
                    <a:ext cx="40961" cy="167907"/>
                  </a:xfrm>
                  <a:custGeom>
                    <a:avLst/>
                    <a:gdLst>
                      <a:gd name="connsiteX0" fmla="*/ 37838 w 40961"/>
                      <a:gd name="connsiteY0" fmla="*/ 167907 h 167907"/>
                      <a:gd name="connsiteX1" fmla="*/ 40541 w 40961"/>
                      <a:gd name="connsiteY1" fmla="*/ 123650 h 167907"/>
                      <a:gd name="connsiteX2" fmla="*/ 36149 w 40961"/>
                      <a:gd name="connsiteY2" fmla="*/ 79561 h 167907"/>
                      <a:gd name="connsiteX3" fmla="*/ 25507 w 40961"/>
                      <a:gd name="connsiteY3" fmla="*/ 36318 h 167907"/>
                      <a:gd name="connsiteX4" fmla="*/ 0 w 40961"/>
                      <a:gd name="connsiteY4" fmla="*/ 0 h 167907"/>
                      <a:gd name="connsiteX5" fmla="*/ 11487 w 40961"/>
                      <a:gd name="connsiteY5" fmla="*/ 18412 h 167907"/>
                      <a:gd name="connsiteX6" fmla="*/ 19257 w 40961"/>
                      <a:gd name="connsiteY6" fmla="*/ 38514 h 167907"/>
                      <a:gd name="connsiteX7" fmla="*/ 27703 w 40961"/>
                      <a:gd name="connsiteY7" fmla="*/ 80913 h 167907"/>
                      <a:gd name="connsiteX8" fmla="*/ 34122 w 40961"/>
                      <a:gd name="connsiteY8" fmla="*/ 124325 h 167907"/>
                      <a:gd name="connsiteX9" fmla="*/ 37838 w 40961"/>
                      <a:gd name="connsiteY9" fmla="*/ 167907 h 16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0961" h="167907">
                        <a:moveTo>
                          <a:pt x="37838" y="167907"/>
                        </a:moveTo>
                        <a:cubicBezTo>
                          <a:pt x="40680" y="153329"/>
                          <a:pt x="41588" y="138464"/>
                          <a:pt x="40541" y="123650"/>
                        </a:cubicBezTo>
                        <a:cubicBezTo>
                          <a:pt x="39914" y="108886"/>
                          <a:pt x="38448" y="94156"/>
                          <a:pt x="36149" y="79561"/>
                        </a:cubicBezTo>
                        <a:cubicBezTo>
                          <a:pt x="34266" y="64781"/>
                          <a:pt x="30695" y="50288"/>
                          <a:pt x="25507" y="36318"/>
                        </a:cubicBezTo>
                        <a:cubicBezTo>
                          <a:pt x="20509" y="22095"/>
                          <a:pt x="11683" y="9527"/>
                          <a:pt x="0" y="0"/>
                        </a:cubicBezTo>
                        <a:cubicBezTo>
                          <a:pt x="4836" y="5456"/>
                          <a:pt x="8720" y="11672"/>
                          <a:pt x="11487" y="18412"/>
                        </a:cubicBezTo>
                        <a:cubicBezTo>
                          <a:pt x="14671" y="24865"/>
                          <a:pt x="17272" y="31588"/>
                          <a:pt x="19257" y="38514"/>
                        </a:cubicBezTo>
                        <a:cubicBezTo>
                          <a:pt x="23124" y="52416"/>
                          <a:pt x="25948" y="66588"/>
                          <a:pt x="27703" y="80913"/>
                        </a:cubicBezTo>
                        <a:cubicBezTo>
                          <a:pt x="30068" y="95271"/>
                          <a:pt x="31926" y="109798"/>
                          <a:pt x="34122" y="124325"/>
                        </a:cubicBezTo>
                        <a:cubicBezTo>
                          <a:pt x="36129" y="138785"/>
                          <a:pt x="37369" y="153329"/>
                          <a:pt x="37838" y="167907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4" name="Forma Livre: Forma 4373">
                    <a:extLst>
                      <a:ext uri="{FF2B5EF4-FFF2-40B4-BE49-F238E27FC236}">
                        <a16:creationId xmlns:a16="http://schemas.microsoft.com/office/drawing/2014/main" id="{D6F0DCBF-1476-CDD1-DF98-2DEF8728019E}"/>
                      </a:ext>
                    </a:extLst>
                  </p:cNvPr>
                  <p:cNvSpPr/>
                  <p:nvPr/>
                </p:nvSpPr>
                <p:spPr>
                  <a:xfrm>
                    <a:off x="9569602" y="6001629"/>
                    <a:ext cx="37446" cy="167062"/>
                  </a:xfrm>
                  <a:custGeom>
                    <a:avLst/>
                    <a:gdLst>
                      <a:gd name="connsiteX0" fmla="*/ 35473 w 37446"/>
                      <a:gd name="connsiteY0" fmla="*/ 167063 h 167062"/>
                      <a:gd name="connsiteX1" fmla="*/ 36825 w 37446"/>
                      <a:gd name="connsiteY1" fmla="*/ 123481 h 167062"/>
                      <a:gd name="connsiteX2" fmla="*/ 31588 w 37446"/>
                      <a:gd name="connsiteY2" fmla="*/ 80237 h 167062"/>
                      <a:gd name="connsiteX3" fmla="*/ 20946 w 37446"/>
                      <a:gd name="connsiteY3" fmla="*/ 38007 h 167062"/>
                      <a:gd name="connsiteX4" fmla="*/ 0 w 37446"/>
                      <a:gd name="connsiteY4" fmla="*/ 0 h 167062"/>
                      <a:gd name="connsiteX5" fmla="*/ 9122 w 37446"/>
                      <a:gd name="connsiteY5" fmla="*/ 19088 h 167062"/>
                      <a:gd name="connsiteX6" fmla="*/ 14696 w 37446"/>
                      <a:gd name="connsiteY6" fmla="*/ 39696 h 167062"/>
                      <a:gd name="connsiteX7" fmla="*/ 23311 w 37446"/>
                      <a:gd name="connsiteY7" fmla="*/ 81758 h 167062"/>
                      <a:gd name="connsiteX8" fmla="*/ 35473 w 37446"/>
                      <a:gd name="connsiteY8" fmla="*/ 167063 h 167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446" h="167062">
                        <a:moveTo>
                          <a:pt x="35473" y="167063"/>
                        </a:moveTo>
                        <a:cubicBezTo>
                          <a:pt x="37526" y="152637"/>
                          <a:pt x="37978" y="138008"/>
                          <a:pt x="36825" y="123481"/>
                        </a:cubicBezTo>
                        <a:cubicBezTo>
                          <a:pt x="36007" y="108971"/>
                          <a:pt x="34257" y="94528"/>
                          <a:pt x="31588" y="80237"/>
                        </a:cubicBezTo>
                        <a:cubicBezTo>
                          <a:pt x="29119" y="65913"/>
                          <a:pt x="25561" y="51791"/>
                          <a:pt x="20946" y="38007"/>
                        </a:cubicBezTo>
                        <a:cubicBezTo>
                          <a:pt x="17394" y="23733"/>
                          <a:pt x="10172" y="10625"/>
                          <a:pt x="0" y="0"/>
                        </a:cubicBezTo>
                        <a:cubicBezTo>
                          <a:pt x="4176" y="5760"/>
                          <a:pt x="7267" y="12230"/>
                          <a:pt x="9122" y="19088"/>
                        </a:cubicBezTo>
                        <a:cubicBezTo>
                          <a:pt x="11318" y="26014"/>
                          <a:pt x="13176" y="32771"/>
                          <a:pt x="14696" y="39696"/>
                        </a:cubicBezTo>
                        <a:cubicBezTo>
                          <a:pt x="17850" y="53768"/>
                          <a:pt x="20721" y="67788"/>
                          <a:pt x="23311" y="81758"/>
                        </a:cubicBezTo>
                        <a:cubicBezTo>
                          <a:pt x="28379" y="109968"/>
                          <a:pt x="32602" y="138177"/>
                          <a:pt x="35473" y="167063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  <p:sp>
                <p:nvSpPr>
                  <p:cNvPr id="4375" name="Forma Livre: Forma 4374">
                    <a:extLst>
                      <a:ext uri="{FF2B5EF4-FFF2-40B4-BE49-F238E27FC236}">
                        <a16:creationId xmlns:a16="http://schemas.microsoft.com/office/drawing/2014/main" id="{E9578128-8E59-B847-D505-36EA4B21D039}"/>
                      </a:ext>
                    </a:extLst>
                  </p:cNvPr>
                  <p:cNvSpPr/>
                  <p:nvPr/>
                </p:nvSpPr>
                <p:spPr>
                  <a:xfrm>
                    <a:off x="9489534" y="6126155"/>
                    <a:ext cx="48818" cy="31725"/>
                  </a:xfrm>
                  <a:custGeom>
                    <a:avLst/>
                    <a:gdLst>
                      <a:gd name="connsiteX0" fmla="*/ 0 w 48818"/>
                      <a:gd name="connsiteY0" fmla="*/ 2503 h 31725"/>
                      <a:gd name="connsiteX1" fmla="*/ 17906 w 48818"/>
                      <a:gd name="connsiteY1" fmla="*/ 5543 h 31725"/>
                      <a:gd name="connsiteX2" fmla="*/ 34798 w 48818"/>
                      <a:gd name="connsiteY2" fmla="*/ 12638 h 31725"/>
                      <a:gd name="connsiteX3" fmla="*/ 31926 w 48818"/>
                      <a:gd name="connsiteY3" fmla="*/ 7908 h 31725"/>
                      <a:gd name="connsiteX4" fmla="*/ 32939 w 48818"/>
                      <a:gd name="connsiteY4" fmla="*/ 16523 h 31725"/>
                      <a:gd name="connsiteX5" fmla="*/ 36825 w 48818"/>
                      <a:gd name="connsiteY5" fmla="*/ 23280 h 31725"/>
                      <a:gd name="connsiteX6" fmla="*/ 48818 w 48818"/>
                      <a:gd name="connsiteY6" fmla="*/ 31726 h 31725"/>
                      <a:gd name="connsiteX7" fmla="*/ 41723 w 48818"/>
                      <a:gd name="connsiteY7" fmla="*/ 20239 h 31725"/>
                      <a:gd name="connsiteX8" fmla="*/ 40203 w 48818"/>
                      <a:gd name="connsiteY8" fmla="*/ 14496 h 31725"/>
                      <a:gd name="connsiteX9" fmla="*/ 40203 w 48818"/>
                      <a:gd name="connsiteY9" fmla="*/ 9597 h 31725"/>
                      <a:gd name="connsiteX10" fmla="*/ 40203 w 48818"/>
                      <a:gd name="connsiteY10" fmla="*/ 6219 h 31725"/>
                      <a:gd name="connsiteX11" fmla="*/ 36825 w 48818"/>
                      <a:gd name="connsiteY11" fmla="*/ 4699 h 31725"/>
                      <a:gd name="connsiteX12" fmla="*/ 19933 w 48818"/>
                      <a:gd name="connsiteY12" fmla="*/ 644 h 31725"/>
                      <a:gd name="connsiteX13" fmla="*/ 0 w 48818"/>
                      <a:gd name="connsiteY13" fmla="*/ 2503 h 31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8818" h="31725">
                        <a:moveTo>
                          <a:pt x="0" y="2503"/>
                        </a:moveTo>
                        <a:cubicBezTo>
                          <a:pt x="6079" y="2688"/>
                          <a:pt x="12105" y="3719"/>
                          <a:pt x="17906" y="5543"/>
                        </a:cubicBezTo>
                        <a:cubicBezTo>
                          <a:pt x="23649" y="7063"/>
                          <a:pt x="27534" y="10104"/>
                          <a:pt x="34798" y="12638"/>
                        </a:cubicBezTo>
                        <a:lnTo>
                          <a:pt x="31926" y="7908"/>
                        </a:lnTo>
                        <a:cubicBezTo>
                          <a:pt x="31509" y="10814"/>
                          <a:pt x="31858" y="13787"/>
                          <a:pt x="32939" y="16523"/>
                        </a:cubicBezTo>
                        <a:cubicBezTo>
                          <a:pt x="33825" y="18989"/>
                          <a:pt x="35141" y="21270"/>
                          <a:pt x="36825" y="23280"/>
                        </a:cubicBezTo>
                        <a:cubicBezTo>
                          <a:pt x="39916" y="27199"/>
                          <a:pt x="44085" y="30138"/>
                          <a:pt x="48818" y="31726"/>
                        </a:cubicBezTo>
                        <a:cubicBezTo>
                          <a:pt x="46033" y="28178"/>
                          <a:pt x="43652" y="24327"/>
                          <a:pt x="41723" y="20239"/>
                        </a:cubicBezTo>
                        <a:cubicBezTo>
                          <a:pt x="41059" y="18364"/>
                          <a:pt x="40551" y="16455"/>
                          <a:pt x="40203" y="14496"/>
                        </a:cubicBezTo>
                        <a:cubicBezTo>
                          <a:pt x="39965" y="12874"/>
                          <a:pt x="39965" y="11219"/>
                          <a:pt x="40203" y="9597"/>
                        </a:cubicBezTo>
                        <a:lnTo>
                          <a:pt x="40203" y="6219"/>
                        </a:lnTo>
                        <a:lnTo>
                          <a:pt x="36825" y="4699"/>
                        </a:lnTo>
                        <a:cubicBezTo>
                          <a:pt x="31419" y="2536"/>
                          <a:pt x="25728" y="1168"/>
                          <a:pt x="19933" y="644"/>
                        </a:cubicBezTo>
                        <a:cubicBezTo>
                          <a:pt x="13247" y="-639"/>
                          <a:pt x="6333" y="3"/>
                          <a:pt x="0" y="2503"/>
                        </a:cubicBezTo>
                        <a:close/>
                      </a:path>
                    </a:pathLst>
                  </a:custGeom>
                  <a:solidFill>
                    <a:srgbClr val="874C4C"/>
                  </a:solidFill>
                  <a:ln w="1687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BR" noProof="0" dirty="0"/>
                  </a:p>
                </p:txBody>
              </p:sp>
            </p:grpSp>
          </p:grpSp>
        </p:grpSp>
        <p:sp>
          <p:nvSpPr>
            <p:cNvPr id="4630" name="Forma Livre: Forma 4629">
              <a:extLst>
                <a:ext uri="{FF2B5EF4-FFF2-40B4-BE49-F238E27FC236}">
                  <a16:creationId xmlns:a16="http://schemas.microsoft.com/office/drawing/2014/main" id="{AA41AFAE-CCF4-7E20-0668-C8207CC3094C}"/>
                </a:ext>
              </a:extLst>
            </p:cNvPr>
            <p:cNvSpPr/>
            <p:nvPr/>
          </p:nvSpPr>
          <p:spPr>
            <a:xfrm>
              <a:off x="10437439" y="5915193"/>
              <a:ext cx="103608" cy="110638"/>
            </a:xfrm>
            <a:custGeom>
              <a:avLst/>
              <a:gdLst>
                <a:gd name="connsiteX0" fmla="*/ 851 w 141828"/>
                <a:gd name="connsiteY0" fmla="*/ 116749 h 151451"/>
                <a:gd name="connsiteX1" fmla="*/ 81257 w 141828"/>
                <a:gd name="connsiteY1" fmla="*/ 12018 h 151451"/>
                <a:gd name="connsiteX2" fmla="*/ 141055 w 141828"/>
                <a:gd name="connsiteY2" fmla="*/ 34822 h 151451"/>
                <a:gd name="connsiteX3" fmla="*/ 60649 w 141828"/>
                <a:gd name="connsiteY3" fmla="*/ 139384 h 151451"/>
                <a:gd name="connsiteX4" fmla="*/ 851 w 141828"/>
                <a:gd name="connsiteY4" fmla="*/ 116749 h 15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828" h="151451">
                  <a:moveTo>
                    <a:pt x="851" y="116749"/>
                  </a:moveTo>
                  <a:cubicBezTo>
                    <a:pt x="6425" y="81613"/>
                    <a:pt x="42574" y="34653"/>
                    <a:pt x="81257" y="12018"/>
                  </a:cubicBezTo>
                  <a:cubicBezTo>
                    <a:pt x="119940" y="-10618"/>
                    <a:pt x="146798" y="-314"/>
                    <a:pt x="141055" y="34822"/>
                  </a:cubicBezTo>
                  <a:cubicBezTo>
                    <a:pt x="135312" y="69957"/>
                    <a:pt x="99332" y="116749"/>
                    <a:pt x="60649" y="139384"/>
                  </a:cubicBezTo>
                  <a:cubicBezTo>
                    <a:pt x="21966" y="162019"/>
                    <a:pt x="-5230" y="151884"/>
                    <a:pt x="851" y="116749"/>
                  </a:cubicBezTo>
                  <a:close/>
                </a:path>
              </a:pathLst>
            </a:custGeom>
            <a:solidFill>
              <a:schemeClr val="accent2"/>
            </a:solidFill>
            <a:ln w="16878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  <p:sp>
          <p:nvSpPr>
            <p:cNvPr id="4631" name="Forma Livre: Forma 4630">
              <a:extLst>
                <a:ext uri="{FF2B5EF4-FFF2-40B4-BE49-F238E27FC236}">
                  <a16:creationId xmlns:a16="http://schemas.microsoft.com/office/drawing/2014/main" id="{E993A550-106D-DCC3-7734-8C57910C7C1D}"/>
                </a:ext>
              </a:extLst>
            </p:cNvPr>
            <p:cNvSpPr/>
            <p:nvPr/>
          </p:nvSpPr>
          <p:spPr>
            <a:xfrm>
              <a:off x="10435402" y="5894787"/>
              <a:ext cx="56697" cy="60544"/>
            </a:xfrm>
            <a:custGeom>
              <a:avLst/>
              <a:gdLst>
                <a:gd name="connsiteX0" fmla="*/ 851 w 141828"/>
                <a:gd name="connsiteY0" fmla="*/ 116749 h 151451"/>
                <a:gd name="connsiteX1" fmla="*/ 81257 w 141828"/>
                <a:gd name="connsiteY1" fmla="*/ 12018 h 151451"/>
                <a:gd name="connsiteX2" fmla="*/ 141055 w 141828"/>
                <a:gd name="connsiteY2" fmla="*/ 34822 h 151451"/>
                <a:gd name="connsiteX3" fmla="*/ 60649 w 141828"/>
                <a:gd name="connsiteY3" fmla="*/ 139384 h 151451"/>
                <a:gd name="connsiteX4" fmla="*/ 851 w 141828"/>
                <a:gd name="connsiteY4" fmla="*/ 116749 h 15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828" h="151451">
                  <a:moveTo>
                    <a:pt x="851" y="116749"/>
                  </a:moveTo>
                  <a:cubicBezTo>
                    <a:pt x="6425" y="81613"/>
                    <a:pt x="42574" y="34653"/>
                    <a:pt x="81257" y="12018"/>
                  </a:cubicBezTo>
                  <a:cubicBezTo>
                    <a:pt x="119940" y="-10618"/>
                    <a:pt x="146798" y="-314"/>
                    <a:pt x="141055" y="34822"/>
                  </a:cubicBezTo>
                  <a:cubicBezTo>
                    <a:pt x="135312" y="69957"/>
                    <a:pt x="99332" y="116749"/>
                    <a:pt x="60649" y="139384"/>
                  </a:cubicBezTo>
                  <a:cubicBezTo>
                    <a:pt x="21966" y="162019"/>
                    <a:pt x="-5230" y="151884"/>
                    <a:pt x="851" y="116749"/>
                  </a:cubicBezTo>
                  <a:close/>
                </a:path>
              </a:pathLst>
            </a:custGeom>
            <a:solidFill>
              <a:schemeClr val="accent3"/>
            </a:solidFill>
            <a:ln w="16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BR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89646200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21" name="Google Shape;4621;p94"/>
          <p:cNvGrpSpPr/>
          <p:nvPr/>
        </p:nvGrpSpPr>
        <p:grpSpPr>
          <a:xfrm>
            <a:off x="9693723" y="5796857"/>
            <a:ext cx="850145" cy="987273"/>
            <a:chOff x="4727025" y="1332775"/>
            <a:chExt cx="59900" cy="69625"/>
          </a:xfrm>
        </p:grpSpPr>
        <p:sp>
          <p:nvSpPr>
            <p:cNvPr id="4622" name="Google Shape;4622;p94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23" name="Google Shape;4623;p94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24" name="Google Shape;4624;p94"/>
          <p:cNvGrpSpPr/>
          <p:nvPr/>
        </p:nvGrpSpPr>
        <p:grpSpPr>
          <a:xfrm>
            <a:off x="10990163" y="4352220"/>
            <a:ext cx="961622" cy="961602"/>
            <a:chOff x="4820425" y="1329900"/>
            <a:chExt cx="70175" cy="70350"/>
          </a:xfrm>
        </p:grpSpPr>
        <p:sp>
          <p:nvSpPr>
            <p:cNvPr id="4625" name="Google Shape;4625;p94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26" name="Google Shape;4626;p94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27" name="Google Shape;4627;p94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28" name="Google Shape;4628;p94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29" name="Google Shape;4629;p94"/>
          <p:cNvGrpSpPr/>
          <p:nvPr/>
        </p:nvGrpSpPr>
        <p:grpSpPr>
          <a:xfrm>
            <a:off x="12243040" y="4374853"/>
            <a:ext cx="1033086" cy="946667"/>
            <a:chOff x="4903200" y="1331525"/>
            <a:chExt cx="73575" cy="67425"/>
          </a:xfrm>
        </p:grpSpPr>
        <p:sp>
          <p:nvSpPr>
            <p:cNvPr id="4630" name="Google Shape;4630;p94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31" name="Google Shape;4631;p94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32" name="Google Shape;4632;p94"/>
          <p:cNvGrpSpPr/>
          <p:nvPr/>
        </p:nvGrpSpPr>
        <p:grpSpPr>
          <a:xfrm>
            <a:off x="10822328" y="5799268"/>
            <a:ext cx="1045427" cy="982712"/>
            <a:chOff x="4815575" y="1416800"/>
            <a:chExt cx="73750" cy="71400"/>
          </a:xfrm>
        </p:grpSpPr>
        <p:sp>
          <p:nvSpPr>
            <p:cNvPr id="4633" name="Google Shape;4633;p94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34" name="Google Shape;4634;p94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35" name="Google Shape;4635;p94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36" name="Google Shape;4636;p94"/>
          <p:cNvGrpSpPr/>
          <p:nvPr/>
        </p:nvGrpSpPr>
        <p:grpSpPr>
          <a:xfrm>
            <a:off x="12159675" y="5798704"/>
            <a:ext cx="1157446" cy="983829"/>
            <a:chOff x="4902475" y="1418875"/>
            <a:chExt cx="74500" cy="63775"/>
          </a:xfrm>
        </p:grpSpPr>
        <p:sp>
          <p:nvSpPr>
            <p:cNvPr id="4637" name="Google Shape;4637;p94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38" name="Google Shape;4638;p94"/>
            <p:cNvSpPr/>
            <p:nvPr/>
          </p:nvSpPr>
          <p:spPr>
            <a:xfrm>
              <a:off x="4916811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39" name="Google Shape;4639;p94"/>
          <p:cNvGrpSpPr/>
          <p:nvPr/>
        </p:nvGrpSpPr>
        <p:grpSpPr>
          <a:xfrm>
            <a:off x="11038295" y="7217860"/>
            <a:ext cx="989423" cy="1009212"/>
            <a:chOff x="4818100" y="1507675"/>
            <a:chExt cx="71225" cy="71625"/>
          </a:xfrm>
        </p:grpSpPr>
        <p:sp>
          <p:nvSpPr>
            <p:cNvPr id="4640" name="Google Shape;4640;p94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1" name="Google Shape;4641;p94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2" name="Google Shape;4642;p94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3" name="Google Shape;4643;p94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44" name="Google Shape;4644;p94"/>
          <p:cNvGrpSpPr/>
          <p:nvPr/>
        </p:nvGrpSpPr>
        <p:grpSpPr>
          <a:xfrm>
            <a:off x="9767613" y="7259196"/>
            <a:ext cx="1003946" cy="940428"/>
            <a:chOff x="4721450" y="1509475"/>
            <a:chExt cx="79350" cy="74325"/>
          </a:xfrm>
        </p:grpSpPr>
        <p:sp>
          <p:nvSpPr>
            <p:cNvPr id="4645" name="Google Shape;4645;p94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6" name="Google Shape;4646;p94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7" name="Google Shape;4647;p94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48" name="Google Shape;4648;p94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49" name="Google Shape;4649;p94"/>
          <p:cNvGrpSpPr/>
          <p:nvPr/>
        </p:nvGrpSpPr>
        <p:grpSpPr>
          <a:xfrm>
            <a:off x="12307913" y="7220324"/>
            <a:ext cx="1009222" cy="1027905"/>
            <a:chOff x="4906800" y="1507500"/>
            <a:chExt cx="70350" cy="71075"/>
          </a:xfrm>
        </p:grpSpPr>
        <p:sp>
          <p:nvSpPr>
            <p:cNvPr id="4650" name="Google Shape;4650;p94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1" name="Google Shape;4651;p94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2" name="Google Shape;4652;p94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3" name="Google Shape;4653;p94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4" name="Google Shape;4654;p94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55" name="Google Shape;4655;p94"/>
          <p:cNvGrpSpPr/>
          <p:nvPr/>
        </p:nvGrpSpPr>
        <p:grpSpPr>
          <a:xfrm>
            <a:off x="8531417" y="4352177"/>
            <a:ext cx="975338" cy="975417"/>
            <a:chOff x="3736598" y="2170606"/>
            <a:chExt cx="404889" cy="404889"/>
          </a:xfrm>
        </p:grpSpPr>
        <p:sp>
          <p:nvSpPr>
            <p:cNvPr id="4656" name="Google Shape;4656;p94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7" name="Google Shape;4657;p94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8" name="Google Shape;4658;p94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59" name="Google Shape;4659;p94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60" name="Google Shape;4660;p94"/>
          <p:cNvGrpSpPr/>
          <p:nvPr/>
        </p:nvGrpSpPr>
        <p:grpSpPr>
          <a:xfrm>
            <a:off x="7164629" y="4352359"/>
            <a:ext cx="1105375" cy="975050"/>
            <a:chOff x="3161917" y="2170682"/>
            <a:chExt cx="458870" cy="404737"/>
          </a:xfrm>
        </p:grpSpPr>
        <p:sp>
          <p:nvSpPr>
            <p:cNvPr id="4661" name="Google Shape;4661;p94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2" name="Google Shape;4662;p94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3" name="Google Shape;4663;p94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64" name="Google Shape;4664;p94"/>
          <p:cNvGrpSpPr/>
          <p:nvPr/>
        </p:nvGrpSpPr>
        <p:grpSpPr>
          <a:xfrm>
            <a:off x="7217480" y="5812086"/>
            <a:ext cx="999673" cy="957126"/>
            <a:chOff x="3179914" y="2889488"/>
            <a:chExt cx="422876" cy="404911"/>
          </a:xfrm>
        </p:grpSpPr>
        <p:sp>
          <p:nvSpPr>
            <p:cNvPr id="4665" name="Google Shape;4665;p94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6" name="Google Shape;4666;p94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7" name="Google Shape;4667;p94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8" name="Google Shape;4668;p94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69" name="Google Shape;4669;p94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0" name="Google Shape;4670;p94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71" name="Google Shape;4671;p94"/>
          <p:cNvGrpSpPr/>
          <p:nvPr/>
        </p:nvGrpSpPr>
        <p:grpSpPr>
          <a:xfrm>
            <a:off x="8424392" y="5812008"/>
            <a:ext cx="990871" cy="957281"/>
            <a:chOff x="3729467" y="2889422"/>
            <a:chExt cx="419153" cy="404977"/>
          </a:xfrm>
        </p:grpSpPr>
        <p:sp>
          <p:nvSpPr>
            <p:cNvPr id="4672" name="Google Shape;4672;p94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3" name="Google Shape;4673;p94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4" name="Google Shape;4674;p94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5" name="Google Shape;4675;p94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6" name="Google Shape;4676;p94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7" name="Google Shape;4677;p94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78" name="Google Shape;4678;p94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679" name="Google Shape;4679;p94"/>
          <p:cNvSpPr/>
          <p:nvPr/>
        </p:nvSpPr>
        <p:spPr>
          <a:xfrm>
            <a:off x="14218638" y="4366425"/>
            <a:ext cx="355941" cy="180468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680" name="Google Shape;4680;p94"/>
          <p:cNvSpPr/>
          <p:nvPr/>
        </p:nvSpPr>
        <p:spPr>
          <a:xfrm>
            <a:off x="13641664" y="4332643"/>
            <a:ext cx="329758" cy="24802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681" name="Google Shape;4681;p94"/>
          <p:cNvSpPr/>
          <p:nvPr/>
        </p:nvSpPr>
        <p:spPr>
          <a:xfrm>
            <a:off x="14836305" y="4345034"/>
            <a:ext cx="322160" cy="224183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682" name="Google Shape;4682;p94"/>
          <p:cNvSpPr/>
          <p:nvPr/>
        </p:nvSpPr>
        <p:spPr>
          <a:xfrm>
            <a:off x="15402066" y="4332643"/>
            <a:ext cx="314561" cy="24802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683" name="Google Shape;4683;p94"/>
          <p:cNvGrpSpPr/>
          <p:nvPr/>
        </p:nvGrpSpPr>
        <p:grpSpPr>
          <a:xfrm>
            <a:off x="13646750" y="4750165"/>
            <a:ext cx="319587" cy="271639"/>
            <a:chOff x="4660325" y="1866850"/>
            <a:chExt cx="68350" cy="58100"/>
          </a:xfrm>
          <a:solidFill>
            <a:schemeClr val="tx2"/>
          </a:solidFill>
        </p:grpSpPr>
        <p:sp>
          <p:nvSpPr>
            <p:cNvPr id="4684" name="Google Shape;4684;p94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85" name="Google Shape;4685;p94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86" name="Google Shape;4686;p94"/>
          <p:cNvGrpSpPr/>
          <p:nvPr/>
        </p:nvGrpSpPr>
        <p:grpSpPr>
          <a:xfrm>
            <a:off x="14240616" y="4799549"/>
            <a:ext cx="311989" cy="172872"/>
            <a:chOff x="4791775" y="1877500"/>
            <a:chExt cx="66725" cy="36975"/>
          </a:xfrm>
          <a:solidFill>
            <a:schemeClr val="tx2"/>
          </a:solidFill>
        </p:grpSpPr>
        <p:sp>
          <p:nvSpPr>
            <p:cNvPr id="4687" name="Google Shape;4687;p94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88" name="Google Shape;4688;p94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89" name="Google Shape;4689;p94"/>
          <p:cNvGrpSpPr/>
          <p:nvPr/>
        </p:nvGrpSpPr>
        <p:grpSpPr>
          <a:xfrm>
            <a:off x="14858223" y="4799549"/>
            <a:ext cx="278324" cy="172872"/>
            <a:chOff x="4923925" y="1877500"/>
            <a:chExt cx="59525" cy="36975"/>
          </a:xfrm>
          <a:solidFill>
            <a:schemeClr val="tx2"/>
          </a:solidFill>
        </p:grpSpPr>
        <p:sp>
          <p:nvSpPr>
            <p:cNvPr id="4690" name="Google Shape;4690;p94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91" name="Google Shape;4691;p94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92" name="Google Shape;4692;p94"/>
          <p:cNvGrpSpPr/>
          <p:nvPr/>
        </p:nvGrpSpPr>
        <p:grpSpPr>
          <a:xfrm>
            <a:off x="15423575" y="4765360"/>
            <a:ext cx="271543" cy="241250"/>
            <a:chOff x="5058450" y="1870100"/>
            <a:chExt cx="58075" cy="51600"/>
          </a:xfrm>
          <a:solidFill>
            <a:schemeClr val="tx2"/>
          </a:solidFill>
        </p:grpSpPr>
        <p:sp>
          <p:nvSpPr>
            <p:cNvPr id="4693" name="Google Shape;4693;p94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94" name="Google Shape;4694;p94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95" name="Google Shape;4695;p94"/>
          <p:cNvGrpSpPr/>
          <p:nvPr/>
        </p:nvGrpSpPr>
        <p:grpSpPr>
          <a:xfrm>
            <a:off x="14299589" y="5576279"/>
            <a:ext cx="194043" cy="206652"/>
            <a:chOff x="4811425" y="2065025"/>
            <a:chExt cx="41500" cy="44200"/>
          </a:xfrm>
          <a:solidFill>
            <a:schemeClr val="tx2"/>
          </a:solidFill>
        </p:grpSpPr>
        <p:sp>
          <p:nvSpPr>
            <p:cNvPr id="4696" name="Google Shape;4696;p94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697" name="Google Shape;4697;p94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698" name="Google Shape;4698;p94"/>
          <p:cNvGrpSpPr/>
          <p:nvPr/>
        </p:nvGrpSpPr>
        <p:grpSpPr>
          <a:xfrm>
            <a:off x="14860995" y="5576687"/>
            <a:ext cx="232035" cy="205832"/>
            <a:chOff x="4929875" y="2065025"/>
            <a:chExt cx="49625" cy="44025"/>
          </a:xfrm>
          <a:solidFill>
            <a:schemeClr val="tx2"/>
          </a:solidFill>
        </p:grpSpPr>
        <p:sp>
          <p:nvSpPr>
            <p:cNvPr id="4699" name="Google Shape;4699;p94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00" name="Google Shape;4700;p94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01" name="Google Shape;4701;p94"/>
          <p:cNvGrpSpPr/>
          <p:nvPr/>
        </p:nvGrpSpPr>
        <p:grpSpPr>
          <a:xfrm>
            <a:off x="15491958" y="5582474"/>
            <a:ext cx="134778" cy="194262"/>
            <a:chOff x="5083925" y="2066350"/>
            <a:chExt cx="28825" cy="41550"/>
          </a:xfrm>
          <a:solidFill>
            <a:schemeClr val="tx2"/>
          </a:solidFill>
        </p:grpSpPr>
        <p:sp>
          <p:nvSpPr>
            <p:cNvPr id="4702" name="Google Shape;4702;p94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03" name="Google Shape;4703;p94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04" name="Google Shape;4704;p94"/>
          <p:cNvGrpSpPr/>
          <p:nvPr/>
        </p:nvGrpSpPr>
        <p:grpSpPr>
          <a:xfrm>
            <a:off x="13632781" y="5612511"/>
            <a:ext cx="347525" cy="134183"/>
            <a:chOff x="4659775" y="2072775"/>
            <a:chExt cx="74325" cy="28700"/>
          </a:xfrm>
          <a:solidFill>
            <a:schemeClr val="tx2"/>
          </a:solidFill>
        </p:grpSpPr>
        <p:sp>
          <p:nvSpPr>
            <p:cNvPr id="4705" name="Google Shape;4705;p94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06" name="Google Shape;4706;p94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07" name="Google Shape;4707;p94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08" name="Google Shape;4708;p94"/>
          <p:cNvGrpSpPr/>
          <p:nvPr/>
        </p:nvGrpSpPr>
        <p:grpSpPr>
          <a:xfrm>
            <a:off x="15398678" y="5210449"/>
            <a:ext cx="321342" cy="171236"/>
            <a:chOff x="4662475" y="1976500"/>
            <a:chExt cx="68725" cy="36625"/>
          </a:xfrm>
          <a:solidFill>
            <a:schemeClr val="tx2"/>
          </a:solidFill>
        </p:grpSpPr>
        <p:sp>
          <p:nvSpPr>
            <p:cNvPr id="4709" name="Google Shape;4709;p94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0" name="Google Shape;4710;p94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1" name="Google Shape;4711;p94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12" name="Google Shape;4712;p94"/>
          <p:cNvGrpSpPr/>
          <p:nvPr/>
        </p:nvGrpSpPr>
        <p:grpSpPr>
          <a:xfrm>
            <a:off x="14816810" y="5217053"/>
            <a:ext cx="320405" cy="158028"/>
            <a:chOff x="4920150" y="1977875"/>
            <a:chExt cx="68525" cy="33800"/>
          </a:xfrm>
          <a:solidFill>
            <a:schemeClr val="tx2"/>
          </a:solidFill>
        </p:grpSpPr>
        <p:sp>
          <p:nvSpPr>
            <p:cNvPr id="4713" name="Google Shape;4713;p94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4" name="Google Shape;4714;p94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5" name="Google Shape;4715;p94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16" name="Google Shape;4716;p94"/>
          <p:cNvGrpSpPr/>
          <p:nvPr/>
        </p:nvGrpSpPr>
        <p:grpSpPr>
          <a:xfrm>
            <a:off x="13686376" y="5992475"/>
            <a:ext cx="240334" cy="245456"/>
            <a:chOff x="4676550" y="2160575"/>
            <a:chExt cx="51400" cy="52500"/>
          </a:xfrm>
          <a:solidFill>
            <a:schemeClr val="tx2"/>
          </a:solidFill>
        </p:grpSpPr>
        <p:sp>
          <p:nvSpPr>
            <p:cNvPr id="4717" name="Google Shape;4717;p94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8" name="Google Shape;4718;p94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19" name="Google Shape;4719;p94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20" name="Google Shape;4720;p94"/>
          <p:cNvGrpSpPr/>
          <p:nvPr/>
        </p:nvGrpSpPr>
        <p:grpSpPr>
          <a:xfrm>
            <a:off x="14257039" y="6005975"/>
            <a:ext cx="279142" cy="218456"/>
            <a:chOff x="4768325" y="2163475"/>
            <a:chExt cx="59700" cy="46725"/>
          </a:xfrm>
          <a:solidFill>
            <a:schemeClr val="tx2"/>
          </a:solidFill>
        </p:grpSpPr>
        <p:sp>
          <p:nvSpPr>
            <p:cNvPr id="4721" name="Google Shape;4721;p94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22" name="Google Shape;4722;p94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723" name="Google Shape;4723;p94"/>
          <p:cNvSpPr/>
          <p:nvPr/>
        </p:nvSpPr>
        <p:spPr>
          <a:xfrm>
            <a:off x="14894311" y="5989671"/>
            <a:ext cx="165404" cy="251067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24" name="Google Shape;4724;p94"/>
          <p:cNvSpPr/>
          <p:nvPr/>
        </p:nvSpPr>
        <p:spPr>
          <a:xfrm>
            <a:off x="15417204" y="7923025"/>
            <a:ext cx="284285" cy="31289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25" name="Google Shape;4725;p94"/>
          <p:cNvSpPr/>
          <p:nvPr/>
        </p:nvSpPr>
        <p:spPr>
          <a:xfrm>
            <a:off x="13692221" y="6441401"/>
            <a:ext cx="228645" cy="313716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26" name="Google Shape;4726;p94"/>
          <p:cNvSpPr/>
          <p:nvPr/>
        </p:nvSpPr>
        <p:spPr>
          <a:xfrm>
            <a:off x="13630735" y="7953415"/>
            <a:ext cx="351616" cy="25211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27" name="Google Shape;4727;p94"/>
          <p:cNvSpPr/>
          <p:nvPr/>
        </p:nvSpPr>
        <p:spPr>
          <a:xfrm>
            <a:off x="13663991" y="6958300"/>
            <a:ext cx="285104" cy="216001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28" name="Google Shape;4728;p94"/>
          <p:cNvSpPr/>
          <p:nvPr/>
        </p:nvSpPr>
        <p:spPr>
          <a:xfrm>
            <a:off x="14880633" y="6923585"/>
            <a:ext cx="192759" cy="28543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729" name="Google Shape;4729;p94"/>
          <p:cNvGrpSpPr/>
          <p:nvPr/>
        </p:nvGrpSpPr>
        <p:grpSpPr>
          <a:xfrm>
            <a:off x="14288365" y="6495693"/>
            <a:ext cx="216487" cy="205131"/>
            <a:chOff x="4768575" y="2253950"/>
            <a:chExt cx="46300" cy="43875"/>
          </a:xfrm>
          <a:solidFill>
            <a:schemeClr val="tx2"/>
          </a:solidFill>
        </p:grpSpPr>
        <p:sp>
          <p:nvSpPr>
            <p:cNvPr id="4730" name="Google Shape;4730;p94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31" name="Google Shape;4731;p94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32" name="Google Shape;4732;p94"/>
          <p:cNvGrpSpPr/>
          <p:nvPr/>
        </p:nvGrpSpPr>
        <p:grpSpPr>
          <a:xfrm>
            <a:off x="14863568" y="7434501"/>
            <a:ext cx="226890" cy="280756"/>
            <a:chOff x="4960900" y="2433225"/>
            <a:chExt cx="48525" cy="60050"/>
          </a:xfrm>
          <a:solidFill>
            <a:schemeClr val="tx2"/>
          </a:solidFill>
        </p:grpSpPr>
        <p:sp>
          <p:nvSpPr>
            <p:cNvPr id="4733" name="Google Shape;4733;p94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34" name="Google Shape;4734;p94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35" name="Google Shape;4735;p94"/>
          <p:cNvGrpSpPr/>
          <p:nvPr/>
        </p:nvGrpSpPr>
        <p:grpSpPr>
          <a:xfrm>
            <a:off x="14265689" y="7941433"/>
            <a:ext cx="261843" cy="276080"/>
            <a:chOff x="4854075" y="2527625"/>
            <a:chExt cx="56000" cy="59050"/>
          </a:xfrm>
          <a:solidFill>
            <a:schemeClr val="tx2"/>
          </a:solidFill>
        </p:grpSpPr>
        <p:sp>
          <p:nvSpPr>
            <p:cNvPr id="4736" name="Google Shape;4736;p94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37" name="Google Shape;4737;p94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738" name="Google Shape;4738;p94"/>
          <p:cNvSpPr/>
          <p:nvPr/>
        </p:nvSpPr>
        <p:spPr>
          <a:xfrm>
            <a:off x="14294969" y="7447534"/>
            <a:ext cx="203279" cy="254690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39" name="Google Shape;4739;p94"/>
          <p:cNvSpPr/>
          <p:nvPr/>
        </p:nvSpPr>
        <p:spPr>
          <a:xfrm>
            <a:off x="15405865" y="5987858"/>
            <a:ext cx="306963" cy="254690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740" name="Google Shape;4740;p94"/>
          <p:cNvSpPr/>
          <p:nvPr/>
        </p:nvSpPr>
        <p:spPr>
          <a:xfrm>
            <a:off x="13676674" y="7447534"/>
            <a:ext cx="259739" cy="254690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741" name="Google Shape;4741;p94"/>
          <p:cNvGrpSpPr/>
          <p:nvPr/>
        </p:nvGrpSpPr>
        <p:grpSpPr>
          <a:xfrm>
            <a:off x="15464019" y="6911955"/>
            <a:ext cx="190655" cy="308691"/>
            <a:chOff x="5059700" y="2334775"/>
            <a:chExt cx="40775" cy="66025"/>
          </a:xfrm>
          <a:solidFill>
            <a:schemeClr val="tx2"/>
          </a:solidFill>
        </p:grpSpPr>
        <p:sp>
          <p:nvSpPr>
            <p:cNvPr id="4742" name="Google Shape;4742;p94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3" name="Google Shape;4743;p94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4" name="Google Shape;4744;p94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5" name="Google Shape;4745;p94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6" name="Google Shape;4746;p94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7" name="Google Shape;4747;p94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8" name="Google Shape;4748;p94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49" name="Google Shape;4749;p94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0" name="Google Shape;4750;p94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51" name="Google Shape;4751;p94"/>
          <p:cNvGrpSpPr/>
          <p:nvPr/>
        </p:nvGrpSpPr>
        <p:grpSpPr>
          <a:xfrm>
            <a:off x="15381785" y="7420943"/>
            <a:ext cx="355124" cy="307873"/>
            <a:chOff x="5037700" y="2430325"/>
            <a:chExt cx="75950" cy="65850"/>
          </a:xfrm>
          <a:solidFill>
            <a:schemeClr val="tx2"/>
          </a:solidFill>
        </p:grpSpPr>
        <p:sp>
          <p:nvSpPr>
            <p:cNvPr id="4752" name="Google Shape;4752;p94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3" name="Google Shape;4753;p94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54" name="Google Shape;4754;p94"/>
          <p:cNvGrpSpPr/>
          <p:nvPr/>
        </p:nvGrpSpPr>
        <p:grpSpPr>
          <a:xfrm>
            <a:off x="14267380" y="6972588"/>
            <a:ext cx="332144" cy="187424"/>
            <a:chOff x="4756975" y="2341800"/>
            <a:chExt cx="91975" cy="51925"/>
          </a:xfrm>
          <a:solidFill>
            <a:schemeClr val="tx2"/>
          </a:solidFill>
        </p:grpSpPr>
        <p:sp>
          <p:nvSpPr>
            <p:cNvPr id="4755" name="Google Shape;4755;p94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6" name="Google Shape;4756;p94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7" name="Google Shape;4757;p94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8" name="Google Shape;4758;p94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59" name="Google Shape;4759;p94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0" name="Google Shape;4760;p94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1" name="Google Shape;4761;p94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2" name="Google Shape;4762;p94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3" name="Google Shape;4763;p94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4" name="Google Shape;4764;p94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5" name="Google Shape;4765;p94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6" name="Google Shape;4766;p94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7" name="Google Shape;4767;p94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8" name="Google Shape;4768;p94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69" name="Google Shape;4769;p94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0" name="Google Shape;4770;p94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1" name="Google Shape;4771;p94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2" name="Google Shape;4772;p94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3" name="Google Shape;4773;p94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4" name="Google Shape;4774;p94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775" name="Google Shape;4775;p94"/>
          <p:cNvGrpSpPr/>
          <p:nvPr/>
        </p:nvGrpSpPr>
        <p:grpSpPr>
          <a:xfrm>
            <a:off x="14779834" y="7910766"/>
            <a:ext cx="407942" cy="337418"/>
            <a:chOff x="4943575" y="2516350"/>
            <a:chExt cx="98675" cy="81700"/>
          </a:xfrm>
          <a:solidFill>
            <a:schemeClr val="tx2"/>
          </a:solidFill>
        </p:grpSpPr>
        <p:sp>
          <p:nvSpPr>
            <p:cNvPr id="4776" name="Google Shape;4776;p94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7" name="Google Shape;4777;p94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8" name="Google Shape;4778;p94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79" name="Google Shape;4779;p94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0" name="Google Shape;4780;p94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1" name="Google Shape;4781;p94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2" name="Google Shape;4782;p94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3" name="Google Shape;4783;p94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4" name="Google Shape;4784;p94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5" name="Google Shape;4785;p94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6" name="Google Shape;4786;p94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7" name="Google Shape;4787;p94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8" name="Google Shape;4788;p94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89" name="Google Shape;4789;p94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0" name="Google Shape;4790;p94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1" name="Google Shape;4791;p94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2" name="Google Shape;4792;p94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3" name="Google Shape;4793;p94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4" name="Google Shape;4794;p94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5" name="Google Shape;4795;p94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6" name="Google Shape;4796;p94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7" name="Google Shape;4797;p94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8" name="Google Shape;4798;p94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799" name="Google Shape;4799;p94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0" name="Google Shape;4800;p94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1" name="Google Shape;4801;p94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2" name="Google Shape;4802;p94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3" name="Google Shape;4803;p94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4" name="Google Shape;4804;p94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5" name="Google Shape;4805;p94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6" name="Google Shape;4806;p94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7" name="Google Shape;4807;p94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8" name="Google Shape;4808;p94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09" name="Google Shape;4809;p94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0" name="Google Shape;4810;p94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1" name="Google Shape;4811;p94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2" name="Google Shape;4812;p94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3" name="Google Shape;4813;p94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4" name="Google Shape;4814;p94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5" name="Google Shape;4815;p94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6" name="Google Shape;4816;p94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7" name="Google Shape;4817;p94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8" name="Google Shape;4818;p94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19" name="Google Shape;4819;p94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0" name="Google Shape;4820;p94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1" name="Google Shape;4821;p94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2" name="Google Shape;4822;p94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3" name="Google Shape;4823;p94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4" name="Google Shape;4824;p94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5" name="Google Shape;4825;p94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6" name="Google Shape;4826;p94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7" name="Google Shape;4827;p94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8" name="Google Shape;4828;p94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29" name="Google Shape;4829;p94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0" name="Google Shape;4830;p94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1" name="Google Shape;4831;p94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2" name="Google Shape;4832;p94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3" name="Google Shape;4833;p94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4" name="Google Shape;4834;p94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5" name="Google Shape;4835;p94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6" name="Google Shape;4836;p94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7" name="Google Shape;4837;p94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8" name="Google Shape;4838;p94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39" name="Google Shape;4839;p94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0" name="Google Shape;4840;p94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1" name="Google Shape;4841;p94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2" name="Google Shape;4842;p94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3" name="Google Shape;4843;p94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4" name="Google Shape;4844;p94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5" name="Google Shape;4845;p94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6" name="Google Shape;4846;p94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7" name="Google Shape;4847;p94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8" name="Google Shape;4848;p94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49" name="Google Shape;4849;p94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0" name="Google Shape;4850;p94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1" name="Google Shape;4851;p94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2" name="Google Shape;4852;p94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3" name="Google Shape;4853;p94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54" name="Google Shape;4854;p94"/>
          <p:cNvGrpSpPr/>
          <p:nvPr/>
        </p:nvGrpSpPr>
        <p:grpSpPr>
          <a:xfrm>
            <a:off x="3756729" y="6425343"/>
            <a:ext cx="1853236" cy="258420"/>
            <a:chOff x="4411970" y="2962952"/>
            <a:chExt cx="706544" cy="104212"/>
          </a:xfrm>
        </p:grpSpPr>
        <p:sp>
          <p:nvSpPr>
            <p:cNvPr id="4855" name="Google Shape;4855;p94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6" name="Google Shape;4856;p94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7" name="Google Shape;4857;p94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58" name="Google Shape;4858;p94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59" name="Google Shape;4859;p94"/>
          <p:cNvGrpSpPr/>
          <p:nvPr/>
        </p:nvGrpSpPr>
        <p:grpSpPr>
          <a:xfrm>
            <a:off x="3756728" y="5636159"/>
            <a:ext cx="1843266" cy="555139"/>
            <a:chOff x="4411970" y="2726085"/>
            <a:chExt cx="643107" cy="193659"/>
          </a:xfrm>
        </p:grpSpPr>
        <p:sp>
          <p:nvSpPr>
            <p:cNvPr id="4860" name="Google Shape;4860;p94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61" name="Google Shape;4861;p94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62" name="Google Shape;4862;p94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63" name="Google Shape;4863;p94"/>
          <p:cNvGrpSpPr/>
          <p:nvPr/>
        </p:nvGrpSpPr>
        <p:grpSpPr>
          <a:xfrm>
            <a:off x="1842528" y="6147026"/>
            <a:ext cx="1599486" cy="497617"/>
            <a:chOff x="4411970" y="4340222"/>
            <a:chExt cx="779467" cy="242683"/>
          </a:xfrm>
        </p:grpSpPr>
        <p:sp>
          <p:nvSpPr>
            <p:cNvPr id="4864" name="Google Shape;4864;p94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65" name="Google Shape;4865;p94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66" name="Google Shape;4866;p94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4867" name="Google Shape;4867;p94"/>
          <p:cNvGrpSpPr/>
          <p:nvPr/>
        </p:nvGrpSpPr>
        <p:grpSpPr>
          <a:xfrm>
            <a:off x="3756728" y="4987006"/>
            <a:ext cx="1852869" cy="415108"/>
            <a:chOff x="4411970" y="2468674"/>
            <a:chExt cx="747317" cy="167425"/>
          </a:xfrm>
        </p:grpSpPr>
        <p:sp>
          <p:nvSpPr>
            <p:cNvPr id="4868" name="Google Shape;4868;p94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69" name="Google Shape;4869;p94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70" name="Google Shape;4870;p94"/>
          <p:cNvGrpSpPr/>
          <p:nvPr/>
        </p:nvGrpSpPr>
        <p:grpSpPr>
          <a:xfrm>
            <a:off x="1834570" y="4804087"/>
            <a:ext cx="1555866" cy="612687"/>
            <a:chOff x="4411970" y="3686602"/>
            <a:chExt cx="797845" cy="314216"/>
          </a:xfrm>
        </p:grpSpPr>
        <p:sp>
          <p:nvSpPr>
            <p:cNvPr id="4871" name="Google Shape;4871;p94"/>
            <p:cNvSpPr/>
            <p:nvPr/>
          </p:nvSpPr>
          <p:spPr>
            <a:xfrm>
              <a:off x="4411970" y="3780383"/>
              <a:ext cx="797845" cy="220435"/>
            </a:xfrm>
            <a:custGeom>
              <a:avLst/>
              <a:gdLst/>
              <a:ahLst/>
              <a:cxnLst/>
              <a:rect l="l" t="t" r="r" b="b"/>
              <a:pathLst>
                <a:path w="17670" h="4882" extrusionOk="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72" name="Google Shape;4872;p94"/>
            <p:cNvSpPr/>
            <p:nvPr/>
          </p:nvSpPr>
          <p:spPr>
            <a:xfrm>
              <a:off x="4411970" y="3940447"/>
              <a:ext cx="60414" cy="60369"/>
            </a:xfrm>
            <a:custGeom>
              <a:avLst/>
              <a:gdLst/>
              <a:ahLst/>
              <a:cxnLst/>
              <a:rect l="l" t="t" r="r" b="b"/>
              <a:pathLst>
                <a:path w="1338" h="1337" extrusionOk="0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73" name="Google Shape;4873;p94"/>
            <p:cNvSpPr/>
            <p:nvPr/>
          </p:nvSpPr>
          <p:spPr>
            <a:xfrm>
              <a:off x="4411970" y="3686602"/>
              <a:ext cx="228743" cy="228743"/>
            </a:xfrm>
            <a:custGeom>
              <a:avLst/>
              <a:gdLst/>
              <a:ahLst/>
              <a:cxnLst/>
              <a:rect l="l" t="t" r="r" b="b"/>
              <a:pathLst>
                <a:path w="5066" h="5066" extrusionOk="0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74" name="Google Shape;4874;p94"/>
            <p:cNvSpPr/>
            <p:nvPr/>
          </p:nvSpPr>
          <p:spPr>
            <a:xfrm>
              <a:off x="4442628" y="3717261"/>
              <a:ext cx="167425" cy="167425"/>
            </a:xfrm>
            <a:custGeom>
              <a:avLst/>
              <a:gdLst/>
              <a:ahLst/>
              <a:cxnLst/>
              <a:rect l="l" t="t" r="r" b="b"/>
              <a:pathLst>
                <a:path w="3708" h="3708" extrusionOk="0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876" name="Google Shape;4876;p94"/>
          <p:cNvSpPr/>
          <p:nvPr/>
        </p:nvSpPr>
        <p:spPr>
          <a:xfrm>
            <a:off x="1820842" y="5588473"/>
            <a:ext cx="1579083" cy="375951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877" name="Google Shape;4877;p94"/>
          <p:cNvGrpSpPr/>
          <p:nvPr/>
        </p:nvGrpSpPr>
        <p:grpSpPr>
          <a:xfrm>
            <a:off x="1834757" y="4332833"/>
            <a:ext cx="3782553" cy="400814"/>
            <a:chOff x="6336019" y="3733725"/>
            <a:chExt cx="2566206" cy="351310"/>
          </a:xfrm>
        </p:grpSpPr>
        <p:sp>
          <p:nvSpPr>
            <p:cNvPr id="4878" name="Google Shape;4878;p9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79" name="Google Shape;4879;p9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80" name="Google Shape;4880;p9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81" name="Google Shape;4881;p9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82" name="Google Shape;4882;p94"/>
          <p:cNvGrpSpPr/>
          <p:nvPr/>
        </p:nvGrpSpPr>
        <p:grpSpPr>
          <a:xfrm>
            <a:off x="3756729" y="7418942"/>
            <a:ext cx="1817144" cy="294106"/>
            <a:chOff x="4404545" y="3301592"/>
            <a:chExt cx="782403" cy="129272"/>
          </a:xfrm>
        </p:grpSpPr>
        <p:sp>
          <p:nvSpPr>
            <p:cNvPr id="4883" name="Google Shape;4883;p94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84" name="Google Shape;4884;p94"/>
            <p:cNvSpPr/>
            <p:nvPr/>
          </p:nvSpPr>
          <p:spPr>
            <a:xfrm>
              <a:off x="4416034" y="3308320"/>
              <a:ext cx="120286" cy="11572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85" name="Google Shape;4885;p94"/>
          <p:cNvGrpSpPr/>
          <p:nvPr/>
        </p:nvGrpSpPr>
        <p:grpSpPr>
          <a:xfrm>
            <a:off x="3756729" y="6917808"/>
            <a:ext cx="1847296" cy="267089"/>
            <a:chOff x="4411970" y="3131459"/>
            <a:chExt cx="710520" cy="117397"/>
          </a:xfrm>
        </p:grpSpPr>
        <p:sp>
          <p:nvSpPr>
            <p:cNvPr id="4886" name="Google Shape;4886;p94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87" name="Google Shape;4887;p94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888" name="Google Shape;4888;p94" descr="Timeline background shape"/>
          <p:cNvSpPr/>
          <p:nvPr/>
        </p:nvSpPr>
        <p:spPr>
          <a:xfrm>
            <a:off x="3756728" y="7947093"/>
            <a:ext cx="1843539" cy="293722"/>
          </a:xfrm>
          <a:prstGeom prst="homePlate">
            <a:avLst>
              <a:gd name="adj" fmla="val 50000"/>
            </a:avLst>
          </a:pr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4889" name="Google Shape;4889;p94"/>
          <p:cNvGrpSpPr/>
          <p:nvPr/>
        </p:nvGrpSpPr>
        <p:grpSpPr>
          <a:xfrm>
            <a:off x="1837253" y="6792628"/>
            <a:ext cx="1581566" cy="881144"/>
            <a:chOff x="4411970" y="1801825"/>
            <a:chExt cx="734586" cy="409262"/>
          </a:xfrm>
        </p:grpSpPr>
        <p:sp>
          <p:nvSpPr>
            <p:cNvPr id="4890" name="Google Shape;4890;p94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91" name="Google Shape;4891;p94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92" name="Google Shape;4892;p94"/>
          <p:cNvGrpSpPr/>
          <p:nvPr/>
        </p:nvGrpSpPr>
        <p:grpSpPr>
          <a:xfrm>
            <a:off x="1837253" y="7845471"/>
            <a:ext cx="1643977" cy="407063"/>
            <a:chOff x="4411970" y="2233974"/>
            <a:chExt cx="763574" cy="189068"/>
          </a:xfrm>
        </p:grpSpPr>
        <p:sp>
          <p:nvSpPr>
            <p:cNvPr id="4893" name="Google Shape;4893;p94"/>
            <p:cNvSpPr/>
            <p:nvPr/>
          </p:nvSpPr>
          <p:spPr>
            <a:xfrm>
              <a:off x="4411970" y="2278599"/>
              <a:ext cx="763574" cy="144443"/>
            </a:xfrm>
            <a:custGeom>
              <a:avLst/>
              <a:gdLst/>
              <a:ahLst/>
              <a:cxnLst/>
              <a:rect l="l" t="t" r="r" b="b"/>
              <a:pathLst>
                <a:path w="16911" h="3199" extrusionOk="0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94" name="Google Shape;4894;p94"/>
            <p:cNvSpPr/>
            <p:nvPr/>
          </p:nvSpPr>
          <p:spPr>
            <a:xfrm>
              <a:off x="4411970" y="2233974"/>
              <a:ext cx="262291" cy="144443"/>
            </a:xfrm>
            <a:custGeom>
              <a:avLst/>
              <a:gdLst/>
              <a:ahLst/>
              <a:cxnLst/>
              <a:rect l="l" t="t" r="r" b="b"/>
              <a:pathLst>
                <a:path w="5809" h="3199" extrusionOk="0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95" name="Google Shape;4895;p94"/>
          <p:cNvGrpSpPr/>
          <p:nvPr/>
        </p:nvGrpSpPr>
        <p:grpSpPr>
          <a:xfrm>
            <a:off x="5888308" y="4342566"/>
            <a:ext cx="982150" cy="982150"/>
            <a:chOff x="5681300" y="2527788"/>
            <a:chExt cx="805800" cy="805800"/>
          </a:xfrm>
        </p:grpSpPr>
        <p:sp>
          <p:nvSpPr>
            <p:cNvPr id="4896" name="Google Shape;4896;p9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897" name="Google Shape;4897;p9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chemeClr val="tx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898" name="Google Shape;4898;p94"/>
          <p:cNvGrpSpPr/>
          <p:nvPr/>
        </p:nvGrpSpPr>
        <p:grpSpPr>
          <a:xfrm>
            <a:off x="5882922" y="5814217"/>
            <a:ext cx="984874" cy="984709"/>
            <a:chOff x="4049800" y="640400"/>
            <a:chExt cx="858900" cy="858900"/>
          </a:xfrm>
        </p:grpSpPr>
        <p:sp>
          <p:nvSpPr>
            <p:cNvPr id="4899" name="Google Shape;4899;p9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0" name="Google Shape;4900;p9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901" name="Google Shape;4901;p94"/>
          <p:cNvGrpSpPr/>
          <p:nvPr/>
        </p:nvGrpSpPr>
        <p:grpSpPr>
          <a:xfrm>
            <a:off x="5723965" y="7065689"/>
            <a:ext cx="1317889" cy="1318074"/>
            <a:chOff x="5080188" y="927900"/>
            <a:chExt cx="961200" cy="961200"/>
          </a:xfrm>
        </p:grpSpPr>
        <p:sp>
          <p:nvSpPr>
            <p:cNvPr id="4902" name="Google Shape;4902;p9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3" name="Google Shape;4903;p9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4" name="Google Shape;4904;p9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5" name="Google Shape;4905;p9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6" name="Google Shape;4906;p9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7" name="Google Shape;4907;p9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8" name="Google Shape;4908;p9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09" name="Google Shape;4909;p9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910" name="Google Shape;4910;p94"/>
          <p:cNvGrpSpPr/>
          <p:nvPr/>
        </p:nvGrpSpPr>
        <p:grpSpPr>
          <a:xfrm>
            <a:off x="7227424" y="7243705"/>
            <a:ext cx="979790" cy="980873"/>
            <a:chOff x="7508249" y="1522825"/>
            <a:chExt cx="1326332" cy="1322987"/>
          </a:xfrm>
        </p:grpSpPr>
        <p:sp>
          <p:nvSpPr>
            <p:cNvPr id="4911" name="Google Shape;4911;p94"/>
            <p:cNvSpPr/>
            <p:nvPr/>
          </p:nvSpPr>
          <p:spPr>
            <a:xfrm>
              <a:off x="8036275" y="1522825"/>
              <a:ext cx="568251" cy="419545"/>
            </a:xfrm>
            <a:custGeom>
              <a:avLst/>
              <a:gdLst/>
              <a:ahLst/>
              <a:cxnLst/>
              <a:rect l="l" t="t" r="r" b="b"/>
              <a:pathLst>
                <a:path w="77683" h="57354" extrusionOk="0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2" name="Google Shape;4912;p94"/>
            <p:cNvSpPr/>
            <p:nvPr/>
          </p:nvSpPr>
          <p:spPr>
            <a:xfrm>
              <a:off x="8358375" y="1649762"/>
              <a:ext cx="456039" cy="463215"/>
            </a:xfrm>
            <a:custGeom>
              <a:avLst/>
              <a:gdLst/>
              <a:ahLst/>
              <a:cxnLst/>
              <a:rect l="l" t="t" r="r" b="b"/>
              <a:pathLst>
                <a:path w="62343" h="63324" extrusionOk="0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3" name="Google Shape;4913;p94"/>
            <p:cNvSpPr/>
            <p:nvPr/>
          </p:nvSpPr>
          <p:spPr>
            <a:xfrm>
              <a:off x="8465584" y="1980292"/>
              <a:ext cx="368998" cy="464042"/>
            </a:xfrm>
            <a:custGeom>
              <a:avLst/>
              <a:gdLst/>
              <a:ahLst/>
              <a:cxnLst/>
              <a:rect l="l" t="t" r="r" b="b"/>
              <a:pathLst>
                <a:path w="50444" h="63437" extrusionOk="0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4" name="Google Shape;4914;p94"/>
            <p:cNvSpPr/>
            <p:nvPr/>
          </p:nvSpPr>
          <p:spPr>
            <a:xfrm>
              <a:off x="8334786" y="2284073"/>
              <a:ext cx="463522" cy="468043"/>
            </a:xfrm>
            <a:custGeom>
              <a:avLst/>
              <a:gdLst/>
              <a:ahLst/>
              <a:cxnLst/>
              <a:rect l="l" t="t" r="r" b="b"/>
              <a:pathLst>
                <a:path w="63366" h="63984" extrusionOk="0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5" name="Google Shape;4915;p94"/>
            <p:cNvSpPr/>
            <p:nvPr/>
          </p:nvSpPr>
          <p:spPr>
            <a:xfrm>
              <a:off x="8110685" y="2444876"/>
              <a:ext cx="447276" cy="400935"/>
            </a:xfrm>
            <a:custGeom>
              <a:avLst/>
              <a:gdLst/>
              <a:ahLst/>
              <a:cxnLst/>
              <a:rect l="l" t="t" r="r" b="b"/>
              <a:pathLst>
                <a:path w="61145" h="54810" extrusionOk="0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6" name="Google Shape;4916;p94"/>
            <p:cNvSpPr/>
            <p:nvPr/>
          </p:nvSpPr>
          <p:spPr>
            <a:xfrm>
              <a:off x="7734911" y="2426963"/>
              <a:ext cx="434445" cy="418813"/>
            </a:xfrm>
            <a:custGeom>
              <a:avLst/>
              <a:gdLst/>
              <a:ahLst/>
              <a:cxnLst/>
              <a:rect l="l" t="t" r="r" b="b"/>
              <a:pathLst>
                <a:path w="59391" h="57254" extrusionOk="0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7" name="Google Shape;4917;p94"/>
            <p:cNvSpPr/>
            <p:nvPr/>
          </p:nvSpPr>
          <p:spPr>
            <a:xfrm>
              <a:off x="7525051" y="2256329"/>
              <a:ext cx="455242" cy="463215"/>
            </a:xfrm>
            <a:custGeom>
              <a:avLst/>
              <a:gdLst/>
              <a:ahLst/>
              <a:cxnLst/>
              <a:rect l="l" t="t" r="r" b="b"/>
              <a:pathLst>
                <a:path w="62234" h="63324" extrusionOk="0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8" name="Google Shape;4918;p94"/>
            <p:cNvSpPr/>
            <p:nvPr/>
          </p:nvSpPr>
          <p:spPr>
            <a:xfrm>
              <a:off x="7508249" y="1924972"/>
              <a:ext cx="365633" cy="464042"/>
            </a:xfrm>
            <a:custGeom>
              <a:avLst/>
              <a:gdLst/>
              <a:ahLst/>
              <a:cxnLst/>
              <a:rect l="l" t="t" r="r" b="b"/>
              <a:pathLst>
                <a:path w="49984" h="63437" extrusionOk="0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19" name="Google Shape;4919;p94"/>
            <p:cNvSpPr/>
            <p:nvPr/>
          </p:nvSpPr>
          <p:spPr>
            <a:xfrm>
              <a:off x="7540418" y="1617212"/>
              <a:ext cx="464261" cy="468058"/>
            </a:xfrm>
            <a:custGeom>
              <a:avLst/>
              <a:gdLst/>
              <a:ahLst/>
              <a:cxnLst/>
              <a:rect l="l" t="t" r="r" b="b"/>
              <a:pathLst>
                <a:path w="63467" h="63986" extrusionOk="0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0" name="Google Shape;4920;p94"/>
            <p:cNvSpPr/>
            <p:nvPr/>
          </p:nvSpPr>
          <p:spPr>
            <a:xfrm>
              <a:off x="7780728" y="1524076"/>
              <a:ext cx="374828" cy="400379"/>
            </a:xfrm>
            <a:custGeom>
              <a:avLst/>
              <a:gdLst/>
              <a:ahLst/>
              <a:cxnLst/>
              <a:rect l="l" t="t" r="r" b="b"/>
              <a:pathLst>
                <a:path w="51241" h="54734" extrusionOk="0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921" name="Google Shape;4921;p94"/>
          <p:cNvGrpSpPr/>
          <p:nvPr/>
        </p:nvGrpSpPr>
        <p:grpSpPr>
          <a:xfrm>
            <a:off x="8555111" y="7246402"/>
            <a:ext cx="945770" cy="966304"/>
            <a:chOff x="6039282" y="1042577"/>
            <a:chExt cx="734315" cy="731929"/>
          </a:xfrm>
        </p:grpSpPr>
        <p:sp>
          <p:nvSpPr>
            <p:cNvPr id="4922" name="Google Shape;4922;p94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3" name="Google Shape;4923;p94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4" name="Google Shape;4924;p94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5" name="Google Shape;4925;p94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6" name="Google Shape;4926;p94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7" name="Google Shape;4927;p94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8" name="Google Shape;4928;p94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29" name="Google Shape;4929;p94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0" name="Google Shape;4930;p94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1" name="Google Shape;4931;p94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2" name="Google Shape;4932;p94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3" name="Google Shape;4933;p94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4" name="Google Shape;4934;p94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5" name="Google Shape;4935;p94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6" name="Google Shape;4936;p94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7" name="Google Shape;4937;p94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8" name="Google Shape;4938;p94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39" name="Google Shape;4939;p94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0" name="Google Shape;4940;p94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1" name="Google Shape;4941;p94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2" name="Google Shape;4942;p94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4943" name="Google Shape;4943;p94"/>
          <p:cNvGrpSpPr/>
          <p:nvPr/>
        </p:nvGrpSpPr>
        <p:grpSpPr>
          <a:xfrm>
            <a:off x="9784547" y="4359172"/>
            <a:ext cx="927824" cy="969287"/>
            <a:chOff x="1825800" y="1651625"/>
            <a:chExt cx="568125" cy="591775"/>
          </a:xfrm>
        </p:grpSpPr>
        <p:sp>
          <p:nvSpPr>
            <p:cNvPr id="4944" name="Google Shape;4944;p94"/>
            <p:cNvSpPr/>
            <p:nvPr/>
          </p:nvSpPr>
          <p:spPr>
            <a:xfrm>
              <a:off x="1898925" y="1777225"/>
              <a:ext cx="370875" cy="370500"/>
            </a:xfrm>
            <a:custGeom>
              <a:avLst/>
              <a:gdLst/>
              <a:ahLst/>
              <a:cxnLst/>
              <a:rect l="l" t="t" r="r" b="b"/>
              <a:pathLst>
                <a:path w="14835" h="14820" extrusionOk="0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5" name="Google Shape;4945;p94"/>
            <p:cNvSpPr/>
            <p:nvPr/>
          </p:nvSpPr>
          <p:spPr>
            <a:xfrm>
              <a:off x="2121325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6" name="Google Shape;4946;p94"/>
            <p:cNvSpPr/>
            <p:nvPr/>
          </p:nvSpPr>
          <p:spPr>
            <a:xfrm>
              <a:off x="1825800" y="198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7" name="Google Shape;4947;p94"/>
            <p:cNvSpPr/>
            <p:nvPr/>
          </p:nvSpPr>
          <p:spPr>
            <a:xfrm>
              <a:off x="2121325" y="198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8" name="Google Shape;4948;p94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4949" name="Google Shape;4949;p94"/>
            <p:cNvSpPr/>
            <p:nvPr/>
          </p:nvSpPr>
          <p:spPr>
            <a:xfrm>
              <a:off x="1956875" y="1835225"/>
              <a:ext cx="254975" cy="254475"/>
            </a:xfrm>
            <a:custGeom>
              <a:avLst/>
              <a:gdLst/>
              <a:ahLst/>
              <a:cxnLst/>
              <a:rect l="l" t="t" r="r" b="b"/>
              <a:pathLst>
                <a:path w="10199" h="10179" extrusionOk="0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4950" name="Google Shape;4950;p94"/>
          <p:cNvSpPr/>
          <p:nvPr/>
        </p:nvSpPr>
        <p:spPr>
          <a:xfrm>
            <a:off x="14809671" y="6430917"/>
            <a:ext cx="334684" cy="334684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951" name="Google Shape;4951;p94"/>
          <p:cNvSpPr/>
          <p:nvPr/>
        </p:nvSpPr>
        <p:spPr>
          <a:xfrm>
            <a:off x="15416805" y="6486241"/>
            <a:ext cx="285083" cy="224035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952" name="Google Shape;4952;p94"/>
          <p:cNvSpPr/>
          <p:nvPr/>
        </p:nvSpPr>
        <p:spPr>
          <a:xfrm>
            <a:off x="13693086" y="5182608"/>
            <a:ext cx="226915" cy="226915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4953" name="Google Shape;4953;p94"/>
          <p:cNvSpPr/>
          <p:nvPr/>
        </p:nvSpPr>
        <p:spPr>
          <a:xfrm flipH="1">
            <a:off x="14283151" y="5182608"/>
            <a:ext cx="226915" cy="226915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chemeClr val="tx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5" name="Google Shape;8535;p100"/>
          <p:cNvGrpSpPr/>
          <p:nvPr/>
        </p:nvGrpSpPr>
        <p:grpSpPr>
          <a:xfrm>
            <a:off x="1579389" y="4430090"/>
            <a:ext cx="651247" cy="572443"/>
            <a:chOff x="898875" y="244725"/>
            <a:chExt cx="481800" cy="423500"/>
          </a:xfrm>
        </p:grpSpPr>
        <p:sp>
          <p:nvSpPr>
            <p:cNvPr id="8536" name="Google Shape;8536;p100"/>
            <p:cNvSpPr/>
            <p:nvPr/>
          </p:nvSpPr>
          <p:spPr>
            <a:xfrm>
              <a:off x="1125675" y="470575"/>
              <a:ext cx="28275" cy="28250"/>
            </a:xfrm>
            <a:custGeom>
              <a:avLst/>
              <a:gdLst/>
              <a:ahLst/>
              <a:cxnLst/>
              <a:rect l="l" t="t" r="r" b="b"/>
              <a:pathLst>
                <a:path w="1131" h="1130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37" name="Google Shape;8537;p100"/>
            <p:cNvSpPr/>
            <p:nvPr/>
          </p:nvSpPr>
          <p:spPr>
            <a:xfrm>
              <a:off x="898875" y="244725"/>
              <a:ext cx="481800" cy="225875"/>
            </a:xfrm>
            <a:custGeom>
              <a:avLst/>
              <a:gdLst/>
              <a:ahLst/>
              <a:cxnLst/>
              <a:rect l="l" t="t" r="r" b="b"/>
              <a:pathLst>
                <a:path w="19272" h="9035" extrusionOk="0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38" name="Google Shape;8538;p100"/>
            <p:cNvSpPr/>
            <p:nvPr/>
          </p:nvSpPr>
          <p:spPr>
            <a:xfrm>
              <a:off x="1324200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39" name="Google Shape;8539;p100"/>
            <p:cNvSpPr/>
            <p:nvPr/>
          </p:nvSpPr>
          <p:spPr>
            <a:xfrm>
              <a:off x="898875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40" name="Google Shape;8540;p100"/>
            <p:cNvSpPr/>
            <p:nvPr/>
          </p:nvSpPr>
          <p:spPr>
            <a:xfrm>
              <a:off x="1063650" y="414125"/>
              <a:ext cx="146750" cy="141125"/>
            </a:xfrm>
            <a:custGeom>
              <a:avLst/>
              <a:gdLst/>
              <a:ahLst/>
              <a:cxnLst/>
              <a:rect l="l" t="t" r="r" b="b"/>
              <a:pathLst>
                <a:path w="5870" h="5645" extrusionOk="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41" name="Google Shape;8541;p100"/>
            <p:cNvSpPr/>
            <p:nvPr/>
          </p:nvSpPr>
          <p:spPr>
            <a:xfrm>
              <a:off x="898875" y="498800"/>
              <a:ext cx="481800" cy="169425"/>
            </a:xfrm>
            <a:custGeom>
              <a:avLst/>
              <a:gdLst/>
              <a:ahLst/>
              <a:cxnLst/>
              <a:rect l="l" t="t" r="r" b="b"/>
              <a:pathLst>
                <a:path w="19272" h="6777" extrusionOk="0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42" name="Google Shape;8542;p100"/>
          <p:cNvGrpSpPr/>
          <p:nvPr/>
        </p:nvGrpSpPr>
        <p:grpSpPr>
          <a:xfrm>
            <a:off x="2420974" y="4390674"/>
            <a:ext cx="572411" cy="651282"/>
            <a:chOff x="1529350" y="258825"/>
            <a:chExt cx="423475" cy="481825"/>
          </a:xfrm>
        </p:grpSpPr>
        <p:sp>
          <p:nvSpPr>
            <p:cNvPr id="8543" name="Google Shape;8543;p100"/>
            <p:cNvSpPr/>
            <p:nvPr/>
          </p:nvSpPr>
          <p:spPr>
            <a:xfrm>
              <a:off x="1585800" y="258825"/>
              <a:ext cx="310650" cy="430550"/>
            </a:xfrm>
            <a:custGeom>
              <a:avLst/>
              <a:gdLst/>
              <a:ahLst/>
              <a:cxnLst/>
              <a:rect l="l" t="t" r="r" b="b"/>
              <a:pathLst>
                <a:path w="12426" h="17222" extrusionOk="0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44" name="Google Shape;8544;p100"/>
            <p:cNvSpPr/>
            <p:nvPr/>
          </p:nvSpPr>
          <p:spPr>
            <a:xfrm>
              <a:off x="1529350" y="583200"/>
              <a:ext cx="423475" cy="157450"/>
            </a:xfrm>
            <a:custGeom>
              <a:avLst/>
              <a:gdLst/>
              <a:ahLst/>
              <a:cxnLst/>
              <a:rect l="l" t="t" r="r" b="b"/>
              <a:pathLst>
                <a:path w="16939" h="6298" extrusionOk="0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45" name="Google Shape;8545;p100"/>
          <p:cNvGrpSpPr/>
          <p:nvPr/>
        </p:nvGrpSpPr>
        <p:grpSpPr>
          <a:xfrm>
            <a:off x="4037925" y="4390672"/>
            <a:ext cx="572411" cy="651282"/>
            <a:chOff x="2707500" y="249400"/>
            <a:chExt cx="423475" cy="481825"/>
          </a:xfrm>
        </p:grpSpPr>
        <p:sp>
          <p:nvSpPr>
            <p:cNvPr id="8546" name="Google Shape;8546;p100"/>
            <p:cNvSpPr/>
            <p:nvPr/>
          </p:nvSpPr>
          <p:spPr>
            <a:xfrm>
              <a:off x="2739175" y="420675"/>
              <a:ext cx="360100" cy="310550"/>
            </a:xfrm>
            <a:custGeom>
              <a:avLst/>
              <a:gdLst/>
              <a:ahLst/>
              <a:cxnLst/>
              <a:rect l="l" t="t" r="r" b="b"/>
              <a:pathLst>
                <a:path w="14404" h="12422" extrusionOk="0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47" name="Google Shape;8547;p100"/>
            <p:cNvSpPr/>
            <p:nvPr/>
          </p:nvSpPr>
          <p:spPr>
            <a:xfrm>
              <a:off x="2707500" y="249400"/>
              <a:ext cx="423475" cy="141175"/>
            </a:xfrm>
            <a:custGeom>
              <a:avLst/>
              <a:gdLst/>
              <a:ahLst/>
              <a:cxnLst/>
              <a:rect l="l" t="t" r="r" b="b"/>
              <a:pathLst>
                <a:path w="16939" h="5647" extrusionOk="0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48" name="Google Shape;8548;p100"/>
          <p:cNvGrpSpPr/>
          <p:nvPr/>
        </p:nvGrpSpPr>
        <p:grpSpPr>
          <a:xfrm>
            <a:off x="4831962" y="4391297"/>
            <a:ext cx="586266" cy="650032"/>
            <a:chOff x="3300325" y="249875"/>
            <a:chExt cx="433725" cy="480900"/>
          </a:xfrm>
        </p:grpSpPr>
        <p:sp>
          <p:nvSpPr>
            <p:cNvPr id="8549" name="Google Shape;8549;p100"/>
            <p:cNvSpPr/>
            <p:nvPr/>
          </p:nvSpPr>
          <p:spPr>
            <a:xfrm>
              <a:off x="3610875" y="334550"/>
              <a:ext cx="56475" cy="28250"/>
            </a:xfrm>
            <a:custGeom>
              <a:avLst/>
              <a:gdLst/>
              <a:ahLst/>
              <a:cxnLst/>
              <a:rect l="l" t="t" r="r" b="b"/>
              <a:pathLst>
                <a:path w="2259" h="1130" extrusionOk="0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0" name="Google Shape;8550;p100"/>
            <p:cNvSpPr/>
            <p:nvPr/>
          </p:nvSpPr>
          <p:spPr>
            <a:xfrm>
              <a:off x="346767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1" name="Google Shape;8551;p100"/>
            <p:cNvSpPr/>
            <p:nvPr/>
          </p:nvSpPr>
          <p:spPr>
            <a:xfrm>
              <a:off x="356652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2" name="Google Shape;8552;p100"/>
            <p:cNvSpPr/>
            <p:nvPr/>
          </p:nvSpPr>
          <p:spPr>
            <a:xfrm>
              <a:off x="3413250" y="334550"/>
              <a:ext cx="56500" cy="28250"/>
            </a:xfrm>
            <a:custGeom>
              <a:avLst/>
              <a:gdLst/>
              <a:ahLst/>
              <a:cxnLst/>
              <a:rect l="l" t="t" r="r" b="b"/>
              <a:pathLst>
                <a:path w="2260" h="1130" extrusionOk="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3" name="Google Shape;8553;p100"/>
            <p:cNvSpPr/>
            <p:nvPr/>
          </p:nvSpPr>
          <p:spPr>
            <a:xfrm>
              <a:off x="3300325" y="476675"/>
              <a:ext cx="84725" cy="254100"/>
            </a:xfrm>
            <a:custGeom>
              <a:avLst/>
              <a:gdLst/>
              <a:ahLst/>
              <a:cxnLst/>
              <a:rect l="l" t="t" r="r" b="b"/>
              <a:pathLst>
                <a:path w="3389" h="10164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4" name="Google Shape;8554;p100"/>
            <p:cNvSpPr/>
            <p:nvPr/>
          </p:nvSpPr>
          <p:spPr>
            <a:xfrm>
              <a:off x="3413250" y="335525"/>
              <a:ext cx="320800" cy="395250"/>
            </a:xfrm>
            <a:custGeom>
              <a:avLst/>
              <a:gdLst/>
              <a:ahLst/>
              <a:cxnLst/>
              <a:rect l="l" t="t" r="r" b="b"/>
              <a:pathLst>
                <a:path w="12832" h="15810" extrusionOk="0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55" name="Google Shape;8555;p100"/>
          <p:cNvGrpSpPr/>
          <p:nvPr/>
        </p:nvGrpSpPr>
        <p:grpSpPr>
          <a:xfrm>
            <a:off x="3175388" y="4544580"/>
            <a:ext cx="654425" cy="343467"/>
            <a:chOff x="2084325" y="363300"/>
            <a:chExt cx="484150" cy="254100"/>
          </a:xfrm>
        </p:grpSpPr>
        <p:sp>
          <p:nvSpPr>
            <p:cNvPr id="8556" name="Google Shape;8556;p100"/>
            <p:cNvSpPr/>
            <p:nvPr/>
          </p:nvSpPr>
          <p:spPr>
            <a:xfrm>
              <a:off x="2084325" y="363300"/>
              <a:ext cx="484150" cy="254100"/>
            </a:xfrm>
            <a:custGeom>
              <a:avLst/>
              <a:gdLst/>
              <a:ahLst/>
              <a:cxnLst/>
              <a:rect l="l" t="t" r="r" b="b"/>
              <a:pathLst>
                <a:path w="19366" h="10164" extrusionOk="0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57" name="Google Shape;8557;p100"/>
            <p:cNvSpPr/>
            <p:nvPr/>
          </p:nvSpPr>
          <p:spPr>
            <a:xfrm>
              <a:off x="2250600" y="419775"/>
              <a:ext cx="145175" cy="141125"/>
            </a:xfrm>
            <a:custGeom>
              <a:avLst/>
              <a:gdLst/>
              <a:ahLst/>
              <a:cxnLst/>
              <a:rect l="l" t="t" r="r" b="b"/>
              <a:pathLst>
                <a:path w="5807" h="5645" extrusionOk="0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58" name="Google Shape;8558;p100"/>
          <p:cNvGrpSpPr/>
          <p:nvPr/>
        </p:nvGrpSpPr>
        <p:grpSpPr>
          <a:xfrm>
            <a:off x="5578911" y="4391145"/>
            <a:ext cx="676423" cy="650336"/>
            <a:chOff x="3854700" y="249750"/>
            <a:chExt cx="500425" cy="481125"/>
          </a:xfrm>
        </p:grpSpPr>
        <p:sp>
          <p:nvSpPr>
            <p:cNvPr id="8559" name="Google Shape;8559;p100"/>
            <p:cNvSpPr/>
            <p:nvPr/>
          </p:nvSpPr>
          <p:spPr>
            <a:xfrm>
              <a:off x="4206725" y="598350"/>
              <a:ext cx="70775" cy="68025"/>
            </a:xfrm>
            <a:custGeom>
              <a:avLst/>
              <a:gdLst/>
              <a:ahLst/>
              <a:cxnLst/>
              <a:rect l="l" t="t" r="r" b="b"/>
              <a:pathLst>
                <a:path w="2831" h="2721" extrusionOk="0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0" name="Google Shape;8560;p100"/>
            <p:cNvSpPr/>
            <p:nvPr/>
          </p:nvSpPr>
          <p:spPr>
            <a:xfrm>
              <a:off x="4226750" y="538600"/>
              <a:ext cx="91250" cy="48150"/>
            </a:xfrm>
            <a:custGeom>
              <a:avLst/>
              <a:gdLst/>
              <a:ahLst/>
              <a:cxnLst/>
              <a:rect l="l" t="t" r="r" b="b"/>
              <a:pathLst>
                <a:path w="3650" h="1926" extrusionOk="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1" name="Google Shape;8561;p100"/>
            <p:cNvSpPr/>
            <p:nvPr/>
          </p:nvSpPr>
          <p:spPr>
            <a:xfrm>
              <a:off x="4146500" y="618325"/>
              <a:ext cx="52050" cy="88650"/>
            </a:xfrm>
            <a:custGeom>
              <a:avLst/>
              <a:gdLst/>
              <a:ahLst/>
              <a:cxnLst/>
              <a:rect l="l" t="t" r="r" b="b"/>
              <a:pathLst>
                <a:path w="2082" h="3546" extrusionOk="0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2" name="Google Shape;8562;p100"/>
            <p:cNvSpPr/>
            <p:nvPr/>
          </p:nvSpPr>
          <p:spPr>
            <a:xfrm>
              <a:off x="3927425" y="319075"/>
              <a:ext cx="70650" cy="67850"/>
            </a:xfrm>
            <a:custGeom>
              <a:avLst/>
              <a:gdLst/>
              <a:ahLst/>
              <a:cxnLst/>
              <a:rect l="l" t="t" r="r" b="b"/>
              <a:pathLst>
                <a:path w="2826" h="2714" extrusionOk="0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3" name="Google Shape;8563;p100"/>
            <p:cNvSpPr/>
            <p:nvPr/>
          </p:nvSpPr>
          <p:spPr>
            <a:xfrm>
              <a:off x="4007000" y="279300"/>
              <a:ext cx="51675" cy="88150"/>
            </a:xfrm>
            <a:custGeom>
              <a:avLst/>
              <a:gdLst/>
              <a:ahLst/>
              <a:cxnLst/>
              <a:rect l="l" t="t" r="r" b="b"/>
              <a:pathLst>
                <a:path w="2067" h="3526" extrusionOk="0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4" name="Google Shape;8564;p100"/>
            <p:cNvSpPr/>
            <p:nvPr/>
          </p:nvSpPr>
          <p:spPr>
            <a:xfrm>
              <a:off x="3887300" y="398850"/>
              <a:ext cx="91800" cy="48250"/>
            </a:xfrm>
            <a:custGeom>
              <a:avLst/>
              <a:gdLst/>
              <a:ahLst/>
              <a:cxnLst/>
              <a:rect l="l" t="t" r="r" b="b"/>
              <a:pathLst>
                <a:path w="3672" h="1930" extrusionOk="0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5" name="Google Shape;8565;p100"/>
            <p:cNvSpPr/>
            <p:nvPr/>
          </p:nvSpPr>
          <p:spPr>
            <a:xfrm>
              <a:off x="385470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6" name="Google Shape;8566;p100"/>
            <p:cNvSpPr/>
            <p:nvPr/>
          </p:nvSpPr>
          <p:spPr>
            <a:xfrm>
              <a:off x="399682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67" name="Google Shape;8567;p100"/>
          <p:cNvGrpSpPr/>
          <p:nvPr/>
        </p:nvGrpSpPr>
        <p:grpSpPr>
          <a:xfrm>
            <a:off x="6381346" y="4391145"/>
            <a:ext cx="676423" cy="650336"/>
            <a:chOff x="4447550" y="249750"/>
            <a:chExt cx="500425" cy="481125"/>
          </a:xfrm>
        </p:grpSpPr>
        <p:sp>
          <p:nvSpPr>
            <p:cNvPr id="8568" name="Google Shape;8568;p100"/>
            <p:cNvSpPr/>
            <p:nvPr/>
          </p:nvSpPr>
          <p:spPr>
            <a:xfrm>
              <a:off x="444755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69" name="Google Shape;8569;p100"/>
            <p:cNvSpPr/>
            <p:nvPr/>
          </p:nvSpPr>
          <p:spPr>
            <a:xfrm>
              <a:off x="458967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70" name="Google Shape;8570;p100"/>
          <p:cNvGrpSpPr/>
          <p:nvPr/>
        </p:nvGrpSpPr>
        <p:grpSpPr>
          <a:xfrm>
            <a:off x="7205308" y="4390672"/>
            <a:ext cx="651282" cy="651282"/>
            <a:chOff x="5049725" y="249400"/>
            <a:chExt cx="481825" cy="481825"/>
          </a:xfrm>
        </p:grpSpPr>
        <p:sp>
          <p:nvSpPr>
            <p:cNvPr id="8571" name="Google Shape;8571;p100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72" name="Google Shape;8572;p100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73" name="Google Shape;8573;p100"/>
          <p:cNvGrpSpPr/>
          <p:nvPr/>
        </p:nvGrpSpPr>
        <p:grpSpPr>
          <a:xfrm>
            <a:off x="7999973" y="4390672"/>
            <a:ext cx="651282" cy="651282"/>
            <a:chOff x="5660400" y="238125"/>
            <a:chExt cx="481825" cy="481825"/>
          </a:xfrm>
        </p:grpSpPr>
        <p:sp>
          <p:nvSpPr>
            <p:cNvPr id="8574" name="Google Shape;8574;p100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75" name="Google Shape;8575;p100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76" name="Google Shape;8576;p100"/>
          <p:cNvGrpSpPr/>
          <p:nvPr/>
        </p:nvGrpSpPr>
        <p:grpSpPr>
          <a:xfrm>
            <a:off x="8799907" y="4390672"/>
            <a:ext cx="651282" cy="651282"/>
            <a:chOff x="6235400" y="249400"/>
            <a:chExt cx="481825" cy="481825"/>
          </a:xfrm>
        </p:grpSpPr>
        <p:sp>
          <p:nvSpPr>
            <p:cNvPr id="8577" name="Google Shape;8577;p100"/>
            <p:cNvSpPr/>
            <p:nvPr/>
          </p:nvSpPr>
          <p:spPr>
            <a:xfrm>
              <a:off x="6425625" y="482025"/>
              <a:ext cx="177700" cy="135375"/>
            </a:xfrm>
            <a:custGeom>
              <a:avLst/>
              <a:gdLst/>
              <a:ahLst/>
              <a:cxnLst/>
              <a:rect l="l" t="t" r="r" b="b"/>
              <a:pathLst>
                <a:path w="7108" h="5415" extrusionOk="0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78" name="Google Shape;8578;p100"/>
            <p:cNvSpPr/>
            <p:nvPr/>
          </p:nvSpPr>
          <p:spPr>
            <a:xfrm>
              <a:off x="6462150" y="41977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79" name="Google Shape;8579;p100"/>
            <p:cNvSpPr/>
            <p:nvPr/>
          </p:nvSpPr>
          <p:spPr>
            <a:xfrm>
              <a:off x="6349225" y="508600"/>
              <a:ext cx="113625" cy="108800"/>
            </a:xfrm>
            <a:custGeom>
              <a:avLst/>
              <a:gdLst/>
              <a:ahLst/>
              <a:cxnLst/>
              <a:rect l="l" t="t" r="r" b="b"/>
              <a:pathLst>
                <a:path w="4545" h="4352" extrusionOk="0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80" name="Google Shape;8580;p100"/>
            <p:cNvSpPr/>
            <p:nvPr/>
          </p:nvSpPr>
          <p:spPr>
            <a:xfrm>
              <a:off x="6349225" y="363300"/>
              <a:ext cx="254100" cy="172575"/>
            </a:xfrm>
            <a:custGeom>
              <a:avLst/>
              <a:gdLst/>
              <a:ahLst/>
              <a:cxnLst/>
              <a:rect l="l" t="t" r="r" b="b"/>
              <a:pathLst>
                <a:path w="10164" h="6903" extrusionOk="0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81" name="Google Shape;8581;p100"/>
            <p:cNvSpPr/>
            <p:nvPr/>
          </p:nvSpPr>
          <p:spPr>
            <a:xfrm>
              <a:off x="6235400" y="24940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82" name="Google Shape;8582;p100"/>
          <p:cNvGrpSpPr/>
          <p:nvPr/>
        </p:nvGrpSpPr>
        <p:grpSpPr>
          <a:xfrm>
            <a:off x="1578459" y="5244401"/>
            <a:ext cx="653108" cy="572309"/>
            <a:chOff x="899850" y="871450"/>
            <a:chExt cx="483175" cy="423400"/>
          </a:xfrm>
        </p:grpSpPr>
        <p:sp>
          <p:nvSpPr>
            <p:cNvPr id="8583" name="Google Shape;8583;p100"/>
            <p:cNvSpPr/>
            <p:nvPr/>
          </p:nvSpPr>
          <p:spPr>
            <a:xfrm>
              <a:off x="1325175" y="1040825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84" name="Google Shape;8584;p100"/>
            <p:cNvSpPr/>
            <p:nvPr/>
          </p:nvSpPr>
          <p:spPr>
            <a:xfrm>
              <a:off x="1323750" y="95610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85" name="Google Shape;8585;p100"/>
            <p:cNvSpPr/>
            <p:nvPr/>
          </p:nvSpPr>
          <p:spPr>
            <a:xfrm>
              <a:off x="1323750" y="109725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86" name="Google Shape;8586;p100"/>
            <p:cNvSpPr/>
            <p:nvPr/>
          </p:nvSpPr>
          <p:spPr>
            <a:xfrm>
              <a:off x="899850" y="871450"/>
              <a:ext cx="396150" cy="423400"/>
            </a:xfrm>
            <a:custGeom>
              <a:avLst/>
              <a:gdLst/>
              <a:ahLst/>
              <a:cxnLst/>
              <a:rect l="l" t="t" r="r" b="b"/>
              <a:pathLst>
                <a:path w="15846" h="16936" extrusionOk="0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587" name="Google Shape;8587;p100"/>
          <p:cNvSpPr/>
          <p:nvPr/>
        </p:nvSpPr>
        <p:spPr>
          <a:xfrm>
            <a:off x="2417005" y="5204862"/>
            <a:ext cx="580149" cy="651282"/>
          </a:xfrm>
          <a:custGeom>
            <a:avLst/>
            <a:gdLst/>
            <a:ahLst/>
            <a:cxnLst/>
            <a:rect l="l" t="t" r="r" b="b"/>
            <a:pathLst>
              <a:path w="17168" h="19273" extrusionOk="0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588" name="Google Shape;8588;p100"/>
          <p:cNvGrpSpPr/>
          <p:nvPr/>
        </p:nvGrpSpPr>
        <p:grpSpPr>
          <a:xfrm>
            <a:off x="3175695" y="5204897"/>
            <a:ext cx="653816" cy="651317"/>
            <a:chOff x="2085450" y="842250"/>
            <a:chExt cx="483700" cy="481850"/>
          </a:xfrm>
        </p:grpSpPr>
        <p:sp>
          <p:nvSpPr>
            <p:cNvPr id="8589" name="Google Shape;8589;p100"/>
            <p:cNvSpPr/>
            <p:nvPr/>
          </p:nvSpPr>
          <p:spPr>
            <a:xfrm>
              <a:off x="2085525" y="926925"/>
              <a:ext cx="483625" cy="397175"/>
            </a:xfrm>
            <a:custGeom>
              <a:avLst/>
              <a:gdLst/>
              <a:ahLst/>
              <a:cxnLst/>
              <a:rect l="l" t="t" r="r" b="b"/>
              <a:pathLst>
                <a:path w="19345" h="15887" extrusionOk="0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90" name="Google Shape;8590;p100"/>
            <p:cNvSpPr/>
            <p:nvPr/>
          </p:nvSpPr>
          <p:spPr>
            <a:xfrm>
              <a:off x="2085450" y="1151875"/>
              <a:ext cx="143650" cy="87575"/>
            </a:xfrm>
            <a:custGeom>
              <a:avLst/>
              <a:gdLst/>
              <a:ahLst/>
              <a:cxnLst/>
              <a:rect l="l" t="t" r="r" b="b"/>
              <a:pathLst>
                <a:path w="5746" h="3503" extrusionOk="0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91" name="Google Shape;8591;p100"/>
            <p:cNvSpPr/>
            <p:nvPr/>
          </p:nvSpPr>
          <p:spPr>
            <a:xfrm>
              <a:off x="2274775" y="842250"/>
              <a:ext cx="294375" cy="197650"/>
            </a:xfrm>
            <a:custGeom>
              <a:avLst/>
              <a:gdLst/>
              <a:ahLst/>
              <a:cxnLst/>
              <a:rect l="l" t="t" r="r" b="b"/>
              <a:pathLst>
                <a:path w="11775" h="7906" extrusionOk="0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92" name="Google Shape;8592;p100"/>
          <p:cNvGrpSpPr/>
          <p:nvPr/>
        </p:nvGrpSpPr>
        <p:grpSpPr>
          <a:xfrm>
            <a:off x="3998436" y="5204914"/>
            <a:ext cx="651384" cy="651282"/>
            <a:chOff x="2685825" y="840375"/>
            <a:chExt cx="481900" cy="481825"/>
          </a:xfrm>
        </p:grpSpPr>
        <p:sp>
          <p:nvSpPr>
            <p:cNvPr id="8593" name="Google Shape;8593;p100"/>
            <p:cNvSpPr/>
            <p:nvPr/>
          </p:nvSpPr>
          <p:spPr>
            <a:xfrm>
              <a:off x="2685825" y="840375"/>
              <a:ext cx="481900" cy="481825"/>
            </a:xfrm>
            <a:custGeom>
              <a:avLst/>
              <a:gdLst/>
              <a:ahLst/>
              <a:cxnLst/>
              <a:rect l="l" t="t" r="r" b="b"/>
              <a:pathLst>
                <a:path w="19276" h="19273" extrusionOk="0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94" name="Google Shape;8594;p100"/>
            <p:cNvSpPr/>
            <p:nvPr/>
          </p:nvSpPr>
          <p:spPr>
            <a:xfrm>
              <a:off x="2819200" y="98340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595" name="Google Shape;8595;p100"/>
          <p:cNvGrpSpPr/>
          <p:nvPr/>
        </p:nvGrpSpPr>
        <p:grpSpPr>
          <a:xfrm>
            <a:off x="4788725" y="5204306"/>
            <a:ext cx="672741" cy="652499"/>
            <a:chOff x="3270675" y="841800"/>
            <a:chExt cx="497700" cy="482725"/>
          </a:xfrm>
        </p:grpSpPr>
        <p:sp>
          <p:nvSpPr>
            <p:cNvPr id="8596" name="Google Shape;8596;p100"/>
            <p:cNvSpPr/>
            <p:nvPr/>
          </p:nvSpPr>
          <p:spPr>
            <a:xfrm>
              <a:off x="3270675" y="902000"/>
              <a:ext cx="447125" cy="422525"/>
            </a:xfrm>
            <a:custGeom>
              <a:avLst/>
              <a:gdLst/>
              <a:ahLst/>
              <a:cxnLst/>
              <a:rect l="l" t="t" r="r" b="b"/>
              <a:pathLst>
                <a:path w="17885" h="16901" extrusionOk="0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97" name="Google Shape;8597;p100"/>
            <p:cNvSpPr/>
            <p:nvPr/>
          </p:nvSpPr>
          <p:spPr>
            <a:xfrm>
              <a:off x="3385250" y="841800"/>
              <a:ext cx="279700" cy="220925"/>
            </a:xfrm>
            <a:custGeom>
              <a:avLst/>
              <a:gdLst/>
              <a:ahLst/>
              <a:cxnLst/>
              <a:rect l="l" t="t" r="r" b="b"/>
              <a:pathLst>
                <a:path w="11188" h="8837" extrusionOk="0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598" name="Google Shape;8598;p100"/>
            <p:cNvSpPr/>
            <p:nvPr/>
          </p:nvSpPr>
          <p:spPr>
            <a:xfrm>
              <a:off x="3530100" y="924750"/>
              <a:ext cx="238275" cy="250200"/>
            </a:xfrm>
            <a:custGeom>
              <a:avLst/>
              <a:gdLst/>
              <a:ahLst/>
              <a:cxnLst/>
              <a:rect l="l" t="t" r="r" b="b"/>
              <a:pathLst>
                <a:path w="9531" h="10008" extrusionOk="0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599" name="Google Shape;8599;p100"/>
          <p:cNvSpPr/>
          <p:nvPr/>
        </p:nvSpPr>
        <p:spPr>
          <a:xfrm>
            <a:off x="5591232" y="5225205"/>
            <a:ext cx="651282" cy="610597"/>
          </a:xfrm>
          <a:custGeom>
            <a:avLst/>
            <a:gdLst/>
            <a:ahLst/>
            <a:cxnLst/>
            <a:rect l="l" t="t" r="r" b="b"/>
            <a:pathLst>
              <a:path w="19273" h="18069" extrusionOk="0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600" name="Google Shape;8600;p100"/>
          <p:cNvGrpSpPr/>
          <p:nvPr/>
        </p:nvGrpSpPr>
        <p:grpSpPr>
          <a:xfrm>
            <a:off x="6393919" y="5244350"/>
            <a:ext cx="651282" cy="572411"/>
            <a:chOff x="4467200" y="877100"/>
            <a:chExt cx="481825" cy="423475"/>
          </a:xfrm>
        </p:grpSpPr>
        <p:sp>
          <p:nvSpPr>
            <p:cNvPr id="8601" name="Google Shape;8601;p100"/>
            <p:cNvSpPr/>
            <p:nvPr/>
          </p:nvSpPr>
          <p:spPr>
            <a:xfrm>
              <a:off x="4467200" y="1018225"/>
              <a:ext cx="481825" cy="282350"/>
            </a:xfrm>
            <a:custGeom>
              <a:avLst/>
              <a:gdLst/>
              <a:ahLst/>
              <a:cxnLst/>
              <a:rect l="l" t="t" r="r" b="b"/>
              <a:pathLst>
                <a:path w="19273" h="11294" extrusionOk="0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02" name="Google Shape;8602;p100"/>
            <p:cNvSpPr/>
            <p:nvPr/>
          </p:nvSpPr>
          <p:spPr>
            <a:xfrm>
              <a:off x="4608425" y="1129300"/>
              <a:ext cx="45125" cy="60175"/>
            </a:xfrm>
            <a:custGeom>
              <a:avLst/>
              <a:gdLst/>
              <a:ahLst/>
              <a:cxnLst/>
              <a:rect l="l" t="t" r="r" b="b"/>
              <a:pathLst>
                <a:path w="1805" h="2407" extrusionOk="0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03" name="Google Shape;8603;p100"/>
            <p:cNvSpPr/>
            <p:nvPr/>
          </p:nvSpPr>
          <p:spPr>
            <a:xfrm>
              <a:off x="449550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04" name="Google Shape;8604;p100"/>
            <p:cNvSpPr/>
            <p:nvPr/>
          </p:nvSpPr>
          <p:spPr>
            <a:xfrm>
              <a:off x="463665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05" name="Google Shape;8605;p100"/>
          <p:cNvGrpSpPr/>
          <p:nvPr/>
        </p:nvGrpSpPr>
        <p:grpSpPr>
          <a:xfrm>
            <a:off x="7190404" y="5204897"/>
            <a:ext cx="681086" cy="651317"/>
            <a:chOff x="5045500" y="842250"/>
            <a:chExt cx="503875" cy="481850"/>
          </a:xfrm>
        </p:grpSpPr>
        <p:sp>
          <p:nvSpPr>
            <p:cNvPr id="8606" name="Google Shape;8606;p100"/>
            <p:cNvSpPr/>
            <p:nvPr/>
          </p:nvSpPr>
          <p:spPr>
            <a:xfrm>
              <a:off x="5045500" y="842250"/>
              <a:ext cx="503875" cy="481850"/>
            </a:xfrm>
            <a:custGeom>
              <a:avLst/>
              <a:gdLst/>
              <a:ahLst/>
              <a:cxnLst/>
              <a:rect l="l" t="t" r="r" b="b"/>
              <a:pathLst>
                <a:path w="20155" h="19274" extrusionOk="0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07" name="Google Shape;8607;p100"/>
            <p:cNvSpPr/>
            <p:nvPr/>
          </p:nvSpPr>
          <p:spPr>
            <a:xfrm>
              <a:off x="5221050" y="898625"/>
              <a:ext cx="254100" cy="254100"/>
            </a:xfrm>
            <a:custGeom>
              <a:avLst/>
              <a:gdLst/>
              <a:ahLst/>
              <a:cxnLst/>
              <a:rect l="l" t="t" r="r" b="b"/>
              <a:pathLst>
                <a:path w="10164" h="10164" extrusionOk="0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08" name="Google Shape;8608;p100"/>
          <p:cNvGrpSpPr/>
          <p:nvPr/>
        </p:nvGrpSpPr>
        <p:grpSpPr>
          <a:xfrm>
            <a:off x="8002169" y="5255231"/>
            <a:ext cx="646890" cy="550649"/>
            <a:chOff x="5645200" y="879425"/>
            <a:chExt cx="478575" cy="407375"/>
          </a:xfrm>
        </p:grpSpPr>
        <p:sp>
          <p:nvSpPr>
            <p:cNvPr id="8609" name="Google Shape;8609;p100"/>
            <p:cNvSpPr/>
            <p:nvPr/>
          </p:nvSpPr>
          <p:spPr>
            <a:xfrm>
              <a:off x="6004200" y="1075025"/>
              <a:ext cx="86075" cy="93450"/>
            </a:xfrm>
            <a:custGeom>
              <a:avLst/>
              <a:gdLst/>
              <a:ahLst/>
              <a:cxnLst/>
              <a:rect l="l" t="t" r="r" b="b"/>
              <a:pathLst>
                <a:path w="3443" h="3738" extrusionOk="0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0" name="Google Shape;8610;p100"/>
            <p:cNvSpPr/>
            <p:nvPr/>
          </p:nvSpPr>
          <p:spPr>
            <a:xfrm>
              <a:off x="5880900" y="953275"/>
              <a:ext cx="95100" cy="93525"/>
            </a:xfrm>
            <a:custGeom>
              <a:avLst/>
              <a:gdLst/>
              <a:ahLst/>
              <a:cxnLst/>
              <a:rect l="l" t="t" r="r" b="b"/>
              <a:pathLst>
                <a:path w="3804" h="3741" extrusionOk="0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1" name="Google Shape;8611;p100"/>
            <p:cNvSpPr/>
            <p:nvPr/>
          </p:nvSpPr>
          <p:spPr>
            <a:xfrm>
              <a:off x="6004200" y="953275"/>
              <a:ext cx="119575" cy="93525"/>
            </a:xfrm>
            <a:custGeom>
              <a:avLst/>
              <a:gdLst/>
              <a:ahLst/>
              <a:cxnLst/>
              <a:rect l="l" t="t" r="r" b="b"/>
              <a:pathLst>
                <a:path w="4783" h="3741" extrusionOk="0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2" name="Google Shape;8612;p100"/>
            <p:cNvSpPr/>
            <p:nvPr/>
          </p:nvSpPr>
          <p:spPr>
            <a:xfrm>
              <a:off x="5880900" y="1075025"/>
              <a:ext cx="95100" cy="93450"/>
            </a:xfrm>
            <a:custGeom>
              <a:avLst/>
              <a:gdLst/>
              <a:ahLst/>
              <a:cxnLst/>
              <a:rect l="l" t="t" r="r" b="b"/>
              <a:pathLst>
                <a:path w="3804" h="3738" extrusionOk="0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3" name="Google Shape;8613;p100"/>
            <p:cNvSpPr/>
            <p:nvPr/>
          </p:nvSpPr>
          <p:spPr>
            <a:xfrm>
              <a:off x="5645200" y="879425"/>
              <a:ext cx="207500" cy="167375"/>
            </a:xfrm>
            <a:custGeom>
              <a:avLst/>
              <a:gdLst/>
              <a:ahLst/>
              <a:cxnLst/>
              <a:rect l="l" t="t" r="r" b="b"/>
              <a:pathLst>
                <a:path w="8300" h="6695" extrusionOk="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4" name="Google Shape;8614;p100"/>
            <p:cNvSpPr/>
            <p:nvPr/>
          </p:nvSpPr>
          <p:spPr>
            <a:xfrm>
              <a:off x="5722500" y="1075025"/>
              <a:ext cx="370875" cy="211775"/>
            </a:xfrm>
            <a:custGeom>
              <a:avLst/>
              <a:gdLst/>
              <a:ahLst/>
              <a:cxnLst/>
              <a:rect l="l" t="t" r="r" b="b"/>
              <a:pathLst>
                <a:path w="14835" h="8471" extrusionOk="0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15" name="Google Shape;8615;p100"/>
          <p:cNvGrpSpPr/>
          <p:nvPr/>
        </p:nvGrpSpPr>
        <p:grpSpPr>
          <a:xfrm>
            <a:off x="8839324" y="5204914"/>
            <a:ext cx="572443" cy="651282"/>
            <a:chOff x="6264525" y="842250"/>
            <a:chExt cx="423500" cy="481825"/>
          </a:xfrm>
        </p:grpSpPr>
        <p:sp>
          <p:nvSpPr>
            <p:cNvPr id="8616" name="Google Shape;8616;p100"/>
            <p:cNvSpPr/>
            <p:nvPr/>
          </p:nvSpPr>
          <p:spPr>
            <a:xfrm>
              <a:off x="6264525" y="1033450"/>
              <a:ext cx="135300" cy="266450"/>
            </a:xfrm>
            <a:custGeom>
              <a:avLst/>
              <a:gdLst/>
              <a:ahLst/>
              <a:cxnLst/>
              <a:rect l="l" t="t" r="r" b="b"/>
              <a:pathLst>
                <a:path w="5412" h="10658" extrusionOk="0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7" name="Google Shape;8617;p100"/>
            <p:cNvSpPr/>
            <p:nvPr/>
          </p:nvSpPr>
          <p:spPr>
            <a:xfrm>
              <a:off x="6552700" y="1033450"/>
              <a:ext cx="135325" cy="266450"/>
            </a:xfrm>
            <a:custGeom>
              <a:avLst/>
              <a:gdLst/>
              <a:ahLst/>
              <a:cxnLst/>
              <a:rect l="l" t="t" r="r" b="b"/>
              <a:pathLst>
                <a:path w="5413" h="10658" extrusionOk="0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8" name="Google Shape;8618;p100"/>
            <p:cNvSpPr/>
            <p:nvPr/>
          </p:nvSpPr>
          <p:spPr>
            <a:xfrm>
              <a:off x="6462150" y="985275"/>
              <a:ext cx="28025" cy="28250"/>
            </a:xfrm>
            <a:custGeom>
              <a:avLst/>
              <a:gdLst/>
              <a:ahLst/>
              <a:cxnLst/>
              <a:rect l="l" t="t" r="r" b="b"/>
              <a:pathLst>
                <a:path w="1121" h="113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19" name="Google Shape;8619;p100"/>
            <p:cNvSpPr/>
            <p:nvPr/>
          </p:nvSpPr>
          <p:spPr>
            <a:xfrm>
              <a:off x="6288775" y="1182900"/>
              <a:ext cx="375075" cy="141175"/>
            </a:xfrm>
            <a:custGeom>
              <a:avLst/>
              <a:gdLst/>
              <a:ahLst/>
              <a:cxnLst/>
              <a:rect l="l" t="t" r="r" b="b"/>
              <a:pathLst>
                <a:path w="15003" h="5647" extrusionOk="0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0" name="Google Shape;8620;p100"/>
            <p:cNvSpPr/>
            <p:nvPr/>
          </p:nvSpPr>
          <p:spPr>
            <a:xfrm>
              <a:off x="6278675" y="965325"/>
              <a:ext cx="42350" cy="84725"/>
            </a:xfrm>
            <a:custGeom>
              <a:avLst/>
              <a:gdLst/>
              <a:ahLst/>
              <a:cxnLst/>
              <a:rect l="l" t="t" r="r" b="b"/>
              <a:pathLst>
                <a:path w="1694" h="3389" extrusionOk="0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1" name="Google Shape;8621;p100"/>
            <p:cNvSpPr/>
            <p:nvPr/>
          </p:nvSpPr>
          <p:spPr>
            <a:xfrm>
              <a:off x="6631525" y="965325"/>
              <a:ext cx="42400" cy="84725"/>
            </a:xfrm>
            <a:custGeom>
              <a:avLst/>
              <a:gdLst/>
              <a:ahLst/>
              <a:cxnLst/>
              <a:rect l="l" t="t" r="r" b="b"/>
              <a:pathLst>
                <a:path w="1696" h="3389" extrusionOk="0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2" name="Google Shape;8622;p100"/>
            <p:cNvSpPr/>
            <p:nvPr/>
          </p:nvSpPr>
          <p:spPr>
            <a:xfrm>
              <a:off x="6349225" y="842250"/>
              <a:ext cx="254100" cy="312425"/>
            </a:xfrm>
            <a:custGeom>
              <a:avLst/>
              <a:gdLst/>
              <a:ahLst/>
              <a:cxnLst/>
              <a:rect l="l" t="t" r="r" b="b"/>
              <a:pathLst>
                <a:path w="10164" h="12497" extrusionOk="0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23" name="Google Shape;8623;p100"/>
          <p:cNvGrpSpPr/>
          <p:nvPr/>
        </p:nvGrpSpPr>
        <p:grpSpPr>
          <a:xfrm>
            <a:off x="1579372" y="6000948"/>
            <a:ext cx="651282" cy="651282"/>
            <a:chOff x="900750" y="1436075"/>
            <a:chExt cx="481825" cy="481825"/>
          </a:xfrm>
        </p:grpSpPr>
        <p:sp>
          <p:nvSpPr>
            <p:cNvPr id="8624" name="Google Shape;8624;p100"/>
            <p:cNvSpPr/>
            <p:nvPr/>
          </p:nvSpPr>
          <p:spPr>
            <a:xfrm>
              <a:off x="900750" y="1627500"/>
              <a:ext cx="481825" cy="290400"/>
            </a:xfrm>
            <a:custGeom>
              <a:avLst/>
              <a:gdLst/>
              <a:ahLst/>
              <a:cxnLst/>
              <a:rect l="l" t="t" r="r" b="b"/>
              <a:pathLst>
                <a:path w="19273" h="11616" extrusionOk="0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5" name="Google Shape;8625;p100"/>
            <p:cNvSpPr/>
            <p:nvPr/>
          </p:nvSpPr>
          <p:spPr>
            <a:xfrm>
              <a:off x="129695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6" name="Google Shape;8626;p100"/>
            <p:cNvSpPr/>
            <p:nvPr/>
          </p:nvSpPr>
          <p:spPr>
            <a:xfrm>
              <a:off x="91490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27" name="Google Shape;8627;p100"/>
            <p:cNvSpPr/>
            <p:nvPr/>
          </p:nvSpPr>
          <p:spPr>
            <a:xfrm>
              <a:off x="1014650" y="1436075"/>
              <a:ext cx="254100" cy="336150"/>
            </a:xfrm>
            <a:custGeom>
              <a:avLst/>
              <a:gdLst/>
              <a:ahLst/>
              <a:cxnLst/>
              <a:rect l="l" t="t" r="r" b="b"/>
              <a:pathLst>
                <a:path w="10164" h="13446" extrusionOk="0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28" name="Google Shape;8628;p100"/>
          <p:cNvGrpSpPr/>
          <p:nvPr/>
        </p:nvGrpSpPr>
        <p:grpSpPr>
          <a:xfrm>
            <a:off x="2381537" y="6116685"/>
            <a:ext cx="651282" cy="419804"/>
            <a:chOff x="1492675" y="1520750"/>
            <a:chExt cx="481825" cy="310575"/>
          </a:xfrm>
        </p:grpSpPr>
        <p:sp>
          <p:nvSpPr>
            <p:cNvPr id="8629" name="Google Shape;8629;p100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30" name="Google Shape;8630;p100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31" name="Google Shape;8631;p100"/>
          <p:cNvGrpSpPr/>
          <p:nvPr/>
        </p:nvGrpSpPr>
        <p:grpSpPr>
          <a:xfrm>
            <a:off x="3164406" y="6000912"/>
            <a:ext cx="676390" cy="651349"/>
            <a:chOff x="2071000" y="1435025"/>
            <a:chExt cx="500400" cy="481875"/>
          </a:xfrm>
        </p:grpSpPr>
        <p:sp>
          <p:nvSpPr>
            <p:cNvPr id="8632" name="Google Shape;8632;p100"/>
            <p:cNvSpPr/>
            <p:nvPr/>
          </p:nvSpPr>
          <p:spPr>
            <a:xfrm>
              <a:off x="2425125" y="1718700"/>
              <a:ext cx="146275" cy="141750"/>
            </a:xfrm>
            <a:custGeom>
              <a:avLst/>
              <a:gdLst/>
              <a:ahLst/>
              <a:cxnLst/>
              <a:rect l="l" t="t" r="r" b="b"/>
              <a:pathLst>
                <a:path w="5851" h="5670" extrusionOk="0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33" name="Google Shape;8633;p100"/>
            <p:cNvSpPr/>
            <p:nvPr/>
          </p:nvSpPr>
          <p:spPr>
            <a:xfrm>
              <a:off x="2071000" y="1477850"/>
              <a:ext cx="453125" cy="439050"/>
            </a:xfrm>
            <a:custGeom>
              <a:avLst/>
              <a:gdLst/>
              <a:ahLst/>
              <a:cxnLst/>
              <a:rect l="l" t="t" r="r" b="b"/>
              <a:pathLst>
                <a:path w="18125" h="17562" extrusionOk="0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34" name="Google Shape;8634;p100"/>
            <p:cNvSpPr/>
            <p:nvPr/>
          </p:nvSpPr>
          <p:spPr>
            <a:xfrm>
              <a:off x="2141600" y="1435025"/>
              <a:ext cx="146300" cy="141850"/>
            </a:xfrm>
            <a:custGeom>
              <a:avLst/>
              <a:gdLst/>
              <a:ahLst/>
              <a:cxnLst/>
              <a:rect l="l" t="t" r="r" b="b"/>
              <a:pathLst>
                <a:path w="5852" h="5674" extrusionOk="0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35" name="Google Shape;8635;p100"/>
          <p:cNvGrpSpPr/>
          <p:nvPr/>
        </p:nvGrpSpPr>
        <p:grpSpPr>
          <a:xfrm>
            <a:off x="3986373" y="6040905"/>
            <a:ext cx="675511" cy="571363"/>
            <a:chOff x="2678350" y="1464650"/>
            <a:chExt cx="499750" cy="422700"/>
          </a:xfrm>
        </p:grpSpPr>
        <p:sp>
          <p:nvSpPr>
            <p:cNvPr id="8636" name="Google Shape;8636;p100"/>
            <p:cNvSpPr/>
            <p:nvPr/>
          </p:nvSpPr>
          <p:spPr>
            <a:xfrm>
              <a:off x="3081050" y="1542700"/>
              <a:ext cx="97050" cy="267350"/>
            </a:xfrm>
            <a:custGeom>
              <a:avLst/>
              <a:gdLst/>
              <a:ahLst/>
              <a:cxnLst/>
              <a:rect l="l" t="t" r="r" b="b"/>
              <a:pathLst>
                <a:path w="3882" h="10694" extrusionOk="0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37" name="Google Shape;8637;p100"/>
            <p:cNvSpPr/>
            <p:nvPr/>
          </p:nvSpPr>
          <p:spPr>
            <a:xfrm>
              <a:off x="3041000" y="1582600"/>
              <a:ext cx="75075" cy="187725"/>
            </a:xfrm>
            <a:custGeom>
              <a:avLst/>
              <a:gdLst/>
              <a:ahLst/>
              <a:cxnLst/>
              <a:rect l="l" t="t" r="r" b="b"/>
              <a:pathLst>
                <a:path w="3003" h="7509" extrusionOk="0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38" name="Google Shape;8638;p100"/>
            <p:cNvSpPr/>
            <p:nvPr/>
          </p:nvSpPr>
          <p:spPr>
            <a:xfrm>
              <a:off x="2678350" y="1464650"/>
              <a:ext cx="339700" cy="422700"/>
            </a:xfrm>
            <a:custGeom>
              <a:avLst/>
              <a:gdLst/>
              <a:ahLst/>
              <a:cxnLst/>
              <a:rect l="l" t="t" r="r" b="b"/>
              <a:pathLst>
                <a:path w="13588" h="16908" extrusionOk="0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39" name="Google Shape;8639;p100"/>
          <p:cNvGrpSpPr/>
          <p:nvPr/>
        </p:nvGrpSpPr>
        <p:grpSpPr>
          <a:xfrm>
            <a:off x="4799454" y="6000948"/>
            <a:ext cx="651282" cy="651282"/>
            <a:chOff x="3271200" y="1435075"/>
            <a:chExt cx="481825" cy="481825"/>
          </a:xfrm>
        </p:grpSpPr>
        <p:sp>
          <p:nvSpPr>
            <p:cNvPr id="8640" name="Google Shape;8640;p100"/>
            <p:cNvSpPr/>
            <p:nvPr/>
          </p:nvSpPr>
          <p:spPr>
            <a:xfrm>
              <a:off x="3271200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41" name="Google Shape;8641;p100"/>
            <p:cNvSpPr/>
            <p:nvPr/>
          </p:nvSpPr>
          <p:spPr>
            <a:xfrm>
              <a:off x="3356575" y="1520525"/>
              <a:ext cx="311000" cy="311025"/>
            </a:xfrm>
            <a:custGeom>
              <a:avLst/>
              <a:gdLst/>
              <a:ahLst/>
              <a:cxnLst/>
              <a:rect l="l" t="t" r="r" b="b"/>
              <a:pathLst>
                <a:path w="12440" h="12441" extrusionOk="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42" name="Google Shape;8642;p100"/>
          <p:cNvGrpSpPr/>
          <p:nvPr/>
        </p:nvGrpSpPr>
        <p:grpSpPr>
          <a:xfrm>
            <a:off x="5587460" y="6000912"/>
            <a:ext cx="659324" cy="651349"/>
            <a:chOff x="3858100" y="1435075"/>
            <a:chExt cx="487775" cy="481875"/>
          </a:xfrm>
        </p:grpSpPr>
        <p:sp>
          <p:nvSpPr>
            <p:cNvPr id="8643" name="Google Shape;8643;p100"/>
            <p:cNvSpPr/>
            <p:nvPr/>
          </p:nvSpPr>
          <p:spPr>
            <a:xfrm>
              <a:off x="3858100" y="1868750"/>
              <a:ext cx="55575" cy="48200"/>
            </a:xfrm>
            <a:custGeom>
              <a:avLst/>
              <a:gdLst/>
              <a:ahLst/>
              <a:cxnLst/>
              <a:rect l="l" t="t" r="r" b="b"/>
              <a:pathLst>
                <a:path w="2223" h="1928" extrusionOk="0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44" name="Google Shape;8644;p100"/>
            <p:cNvSpPr/>
            <p:nvPr/>
          </p:nvSpPr>
          <p:spPr>
            <a:xfrm>
              <a:off x="3917950" y="1808500"/>
              <a:ext cx="60350" cy="48525"/>
            </a:xfrm>
            <a:custGeom>
              <a:avLst/>
              <a:gdLst/>
              <a:ahLst/>
              <a:cxnLst/>
              <a:rect l="l" t="t" r="r" b="b"/>
              <a:pathLst>
                <a:path w="2414" h="1941" extrusionOk="0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45" name="Google Shape;8645;p100"/>
            <p:cNvSpPr/>
            <p:nvPr/>
          </p:nvSpPr>
          <p:spPr>
            <a:xfrm>
              <a:off x="3876450" y="1435075"/>
              <a:ext cx="450375" cy="251250"/>
            </a:xfrm>
            <a:custGeom>
              <a:avLst/>
              <a:gdLst/>
              <a:ahLst/>
              <a:cxnLst/>
              <a:rect l="l" t="t" r="r" b="b"/>
              <a:pathLst>
                <a:path w="18015" h="10050" extrusionOk="0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46" name="Google Shape;8646;p100"/>
            <p:cNvSpPr/>
            <p:nvPr/>
          </p:nvSpPr>
          <p:spPr>
            <a:xfrm>
              <a:off x="4094925" y="1456025"/>
              <a:ext cx="250950" cy="445250"/>
            </a:xfrm>
            <a:custGeom>
              <a:avLst/>
              <a:gdLst/>
              <a:ahLst/>
              <a:cxnLst/>
              <a:rect l="l" t="t" r="r" b="b"/>
              <a:pathLst>
                <a:path w="10038" h="17810" extrusionOk="0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47" name="Google Shape;8647;p100"/>
            <p:cNvSpPr/>
            <p:nvPr/>
          </p:nvSpPr>
          <p:spPr>
            <a:xfrm>
              <a:off x="3993575" y="1542825"/>
              <a:ext cx="245025" cy="242525"/>
            </a:xfrm>
            <a:custGeom>
              <a:avLst/>
              <a:gdLst/>
              <a:ahLst/>
              <a:cxnLst/>
              <a:rect l="l" t="t" r="r" b="b"/>
              <a:pathLst>
                <a:path w="9801" h="9701" extrusionOk="0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48" name="Google Shape;8648;p100"/>
          <p:cNvGrpSpPr/>
          <p:nvPr/>
        </p:nvGrpSpPr>
        <p:grpSpPr>
          <a:xfrm>
            <a:off x="6393917" y="6000948"/>
            <a:ext cx="651282" cy="651282"/>
            <a:chOff x="4456875" y="1435075"/>
            <a:chExt cx="481825" cy="481825"/>
          </a:xfrm>
        </p:grpSpPr>
        <p:sp>
          <p:nvSpPr>
            <p:cNvPr id="8649" name="Google Shape;8649;p100"/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0" name="Google Shape;8650;p100"/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1" name="Google Shape;8651;p100"/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2" name="Google Shape;8652;p100"/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3" name="Google Shape;8653;p100"/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4" name="Google Shape;8654;p100"/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5" name="Google Shape;8655;p100"/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6" name="Google Shape;8656;p100"/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7" name="Google Shape;8657;p100"/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8" name="Google Shape;8658;p100"/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59" name="Google Shape;8659;p100"/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0" name="Google Shape;8660;p100"/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1" name="Google Shape;8661;p100"/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2" name="Google Shape;8662;p100"/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3" name="Google Shape;8663;p100"/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4" name="Google Shape;8664;p100"/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5" name="Google Shape;8665;p100"/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6" name="Google Shape;8666;p100"/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67" name="Google Shape;8667;p100"/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68" name="Google Shape;8668;p100"/>
          <p:cNvGrpSpPr/>
          <p:nvPr/>
        </p:nvGrpSpPr>
        <p:grpSpPr>
          <a:xfrm>
            <a:off x="7202115" y="6000930"/>
            <a:ext cx="657669" cy="651317"/>
            <a:chOff x="5049725" y="1435050"/>
            <a:chExt cx="486550" cy="481850"/>
          </a:xfrm>
        </p:grpSpPr>
        <p:sp>
          <p:nvSpPr>
            <p:cNvPr id="8669" name="Google Shape;8669;p100"/>
            <p:cNvSpPr/>
            <p:nvPr/>
          </p:nvSpPr>
          <p:spPr>
            <a:xfrm>
              <a:off x="5136300" y="1519775"/>
              <a:ext cx="310550" cy="310550"/>
            </a:xfrm>
            <a:custGeom>
              <a:avLst/>
              <a:gdLst/>
              <a:ahLst/>
              <a:cxnLst/>
              <a:rect l="l" t="t" r="r" b="b"/>
              <a:pathLst>
                <a:path w="12422" h="12422" extrusionOk="0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0" name="Google Shape;8670;p100"/>
            <p:cNvSpPr/>
            <p:nvPr/>
          </p:nvSpPr>
          <p:spPr>
            <a:xfrm>
              <a:off x="5184925" y="157625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1" name="Google Shape;8671;p100"/>
            <p:cNvSpPr/>
            <p:nvPr/>
          </p:nvSpPr>
          <p:spPr>
            <a:xfrm>
              <a:off x="5049725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2" name="Google Shape;8672;p100"/>
            <p:cNvSpPr/>
            <p:nvPr/>
          </p:nvSpPr>
          <p:spPr>
            <a:xfrm>
              <a:off x="5245825" y="1435050"/>
              <a:ext cx="290450" cy="282350"/>
            </a:xfrm>
            <a:custGeom>
              <a:avLst/>
              <a:gdLst/>
              <a:ahLst/>
              <a:cxnLst/>
              <a:rect l="l" t="t" r="r" b="b"/>
              <a:pathLst>
                <a:path w="11618" h="11294" extrusionOk="0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73" name="Google Shape;8673;p100"/>
          <p:cNvGrpSpPr/>
          <p:nvPr/>
        </p:nvGrpSpPr>
        <p:grpSpPr>
          <a:xfrm>
            <a:off x="7999871" y="6000948"/>
            <a:ext cx="651485" cy="651282"/>
            <a:chOff x="5642475" y="1435075"/>
            <a:chExt cx="481975" cy="481825"/>
          </a:xfrm>
        </p:grpSpPr>
        <p:sp>
          <p:nvSpPr>
            <p:cNvPr id="8674" name="Google Shape;8674;p100"/>
            <p:cNvSpPr/>
            <p:nvPr/>
          </p:nvSpPr>
          <p:spPr>
            <a:xfrm>
              <a:off x="5642475" y="1435075"/>
              <a:ext cx="481975" cy="340675"/>
            </a:xfrm>
            <a:custGeom>
              <a:avLst/>
              <a:gdLst/>
              <a:ahLst/>
              <a:cxnLst/>
              <a:rect l="l" t="t" r="r" b="b"/>
              <a:pathLst>
                <a:path w="19279" h="13627" extrusionOk="0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5" name="Google Shape;8675;p100"/>
            <p:cNvSpPr/>
            <p:nvPr/>
          </p:nvSpPr>
          <p:spPr>
            <a:xfrm>
              <a:off x="5756375" y="1803975"/>
              <a:ext cx="254100" cy="112925"/>
            </a:xfrm>
            <a:custGeom>
              <a:avLst/>
              <a:gdLst/>
              <a:ahLst/>
              <a:cxnLst/>
              <a:rect l="l" t="t" r="r" b="b"/>
              <a:pathLst>
                <a:path w="10164" h="4517" extrusionOk="0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6" name="Google Shape;8676;p100"/>
            <p:cNvSpPr/>
            <p:nvPr/>
          </p:nvSpPr>
          <p:spPr>
            <a:xfrm>
              <a:off x="5843400" y="1537550"/>
              <a:ext cx="79975" cy="76125"/>
            </a:xfrm>
            <a:custGeom>
              <a:avLst/>
              <a:gdLst/>
              <a:ahLst/>
              <a:cxnLst/>
              <a:rect l="l" t="t" r="r" b="b"/>
              <a:pathLst>
                <a:path w="3199" h="3045" extrusionOk="0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77" name="Google Shape;8677;p100"/>
          <p:cNvGrpSpPr/>
          <p:nvPr/>
        </p:nvGrpSpPr>
        <p:grpSpPr>
          <a:xfrm>
            <a:off x="8795582" y="6000930"/>
            <a:ext cx="659932" cy="651317"/>
            <a:chOff x="6232000" y="1435050"/>
            <a:chExt cx="488225" cy="481850"/>
          </a:xfrm>
        </p:grpSpPr>
        <p:sp>
          <p:nvSpPr>
            <p:cNvPr id="8678" name="Google Shape;8678;p100"/>
            <p:cNvSpPr/>
            <p:nvPr/>
          </p:nvSpPr>
          <p:spPr>
            <a:xfrm>
              <a:off x="6578000" y="1463375"/>
              <a:ext cx="83150" cy="78250"/>
            </a:xfrm>
            <a:custGeom>
              <a:avLst/>
              <a:gdLst/>
              <a:ahLst/>
              <a:cxnLst/>
              <a:rect l="l" t="t" r="r" b="b"/>
              <a:pathLst>
                <a:path w="3326" h="3130" extrusionOk="0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79" name="Google Shape;8679;p100"/>
            <p:cNvSpPr/>
            <p:nvPr/>
          </p:nvSpPr>
          <p:spPr>
            <a:xfrm>
              <a:off x="6421725" y="1773850"/>
              <a:ext cx="112950" cy="143050"/>
            </a:xfrm>
            <a:custGeom>
              <a:avLst/>
              <a:gdLst/>
              <a:ahLst/>
              <a:cxnLst/>
              <a:rect l="l" t="t" r="r" b="b"/>
              <a:pathLst>
                <a:path w="4518" h="5722" extrusionOk="0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0" name="Google Shape;8680;p100"/>
            <p:cNvSpPr/>
            <p:nvPr/>
          </p:nvSpPr>
          <p:spPr>
            <a:xfrm>
              <a:off x="6448975" y="1632700"/>
              <a:ext cx="56475" cy="56475"/>
            </a:xfrm>
            <a:custGeom>
              <a:avLst/>
              <a:gdLst/>
              <a:ahLst/>
              <a:cxnLst/>
              <a:rect l="l" t="t" r="r" b="b"/>
              <a:pathLst>
                <a:path w="2259" h="2259" extrusionOk="0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1" name="Google Shape;8681;p100"/>
            <p:cNvSpPr/>
            <p:nvPr/>
          </p:nvSpPr>
          <p:spPr>
            <a:xfrm>
              <a:off x="6232000" y="1435050"/>
              <a:ext cx="488225" cy="237825"/>
            </a:xfrm>
            <a:custGeom>
              <a:avLst/>
              <a:gdLst/>
              <a:ahLst/>
              <a:cxnLst/>
              <a:rect l="l" t="t" r="r" b="b"/>
              <a:pathLst>
                <a:path w="19529" h="9513" extrusionOk="0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2" name="Google Shape;8682;p100"/>
            <p:cNvSpPr/>
            <p:nvPr/>
          </p:nvSpPr>
          <p:spPr>
            <a:xfrm>
              <a:off x="6291025" y="1537700"/>
              <a:ext cx="369800" cy="379200"/>
            </a:xfrm>
            <a:custGeom>
              <a:avLst/>
              <a:gdLst/>
              <a:ahLst/>
              <a:cxnLst/>
              <a:rect l="l" t="t" r="r" b="b"/>
              <a:pathLst>
                <a:path w="14792" h="15168" extrusionOk="0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83" name="Google Shape;8683;p100"/>
          <p:cNvGrpSpPr/>
          <p:nvPr/>
        </p:nvGrpSpPr>
        <p:grpSpPr>
          <a:xfrm>
            <a:off x="1617118" y="6795053"/>
            <a:ext cx="575790" cy="648477"/>
            <a:chOff x="924450" y="2028975"/>
            <a:chExt cx="425975" cy="479750"/>
          </a:xfrm>
        </p:grpSpPr>
        <p:sp>
          <p:nvSpPr>
            <p:cNvPr id="8684" name="Google Shape;8684;p100"/>
            <p:cNvSpPr/>
            <p:nvPr/>
          </p:nvSpPr>
          <p:spPr>
            <a:xfrm>
              <a:off x="1035500" y="2028975"/>
              <a:ext cx="314925" cy="153075"/>
            </a:xfrm>
            <a:custGeom>
              <a:avLst/>
              <a:gdLst/>
              <a:ahLst/>
              <a:cxnLst/>
              <a:rect l="l" t="t" r="r" b="b"/>
              <a:pathLst>
                <a:path w="12597" h="6123" extrusionOk="0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5" name="Google Shape;8685;p100"/>
            <p:cNvSpPr/>
            <p:nvPr/>
          </p:nvSpPr>
          <p:spPr>
            <a:xfrm>
              <a:off x="1212475" y="2137450"/>
              <a:ext cx="137950" cy="304275"/>
            </a:xfrm>
            <a:custGeom>
              <a:avLst/>
              <a:gdLst/>
              <a:ahLst/>
              <a:cxnLst/>
              <a:rect l="l" t="t" r="r" b="b"/>
              <a:pathLst>
                <a:path w="5518" h="12171" extrusionOk="0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6" name="Google Shape;8686;p100"/>
            <p:cNvSpPr/>
            <p:nvPr/>
          </p:nvSpPr>
          <p:spPr>
            <a:xfrm>
              <a:off x="924450" y="2204450"/>
              <a:ext cx="139300" cy="304275"/>
            </a:xfrm>
            <a:custGeom>
              <a:avLst/>
              <a:gdLst/>
              <a:ahLst/>
              <a:cxnLst/>
              <a:rect l="l" t="t" r="r" b="b"/>
              <a:pathLst>
                <a:path w="5572" h="12171" extrusionOk="0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87" name="Google Shape;8687;p100"/>
          <p:cNvGrpSpPr/>
          <p:nvPr/>
        </p:nvGrpSpPr>
        <p:grpSpPr>
          <a:xfrm>
            <a:off x="3176909" y="6833068"/>
            <a:ext cx="651384" cy="572443"/>
            <a:chOff x="2085450" y="2057100"/>
            <a:chExt cx="481900" cy="423500"/>
          </a:xfrm>
        </p:grpSpPr>
        <p:sp>
          <p:nvSpPr>
            <p:cNvPr id="8688" name="Google Shape;8688;p100"/>
            <p:cNvSpPr/>
            <p:nvPr/>
          </p:nvSpPr>
          <p:spPr>
            <a:xfrm>
              <a:off x="2085450" y="2061650"/>
              <a:ext cx="141250" cy="418950"/>
            </a:xfrm>
            <a:custGeom>
              <a:avLst/>
              <a:gdLst/>
              <a:ahLst/>
              <a:cxnLst/>
              <a:rect l="l" t="t" r="r" b="b"/>
              <a:pathLst>
                <a:path w="5650" h="16758" extrusionOk="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89" name="Google Shape;8689;p100"/>
            <p:cNvSpPr/>
            <p:nvPr/>
          </p:nvSpPr>
          <p:spPr>
            <a:xfrm>
              <a:off x="2254900" y="2061050"/>
              <a:ext cx="143050" cy="415650"/>
            </a:xfrm>
            <a:custGeom>
              <a:avLst/>
              <a:gdLst/>
              <a:ahLst/>
              <a:cxnLst/>
              <a:rect l="l" t="t" r="r" b="b"/>
              <a:pathLst>
                <a:path w="5722" h="16626" extrusionOk="0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0" name="Google Shape;8690;p100"/>
            <p:cNvSpPr/>
            <p:nvPr/>
          </p:nvSpPr>
          <p:spPr>
            <a:xfrm>
              <a:off x="2426175" y="2057100"/>
              <a:ext cx="141175" cy="418925"/>
            </a:xfrm>
            <a:custGeom>
              <a:avLst/>
              <a:gdLst/>
              <a:ahLst/>
              <a:cxnLst/>
              <a:rect l="l" t="t" r="r" b="b"/>
              <a:pathLst>
                <a:path w="5647" h="16757" extrusionOk="0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91" name="Google Shape;8691;p100"/>
          <p:cNvGrpSpPr/>
          <p:nvPr/>
        </p:nvGrpSpPr>
        <p:grpSpPr>
          <a:xfrm>
            <a:off x="3998436" y="6877692"/>
            <a:ext cx="651384" cy="483198"/>
            <a:chOff x="2678275" y="2090100"/>
            <a:chExt cx="481900" cy="357475"/>
          </a:xfrm>
        </p:grpSpPr>
        <p:sp>
          <p:nvSpPr>
            <p:cNvPr id="8692" name="Google Shape;8692;p100"/>
            <p:cNvSpPr/>
            <p:nvPr/>
          </p:nvSpPr>
          <p:spPr>
            <a:xfrm>
              <a:off x="289945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3" name="Google Shape;8693;p100"/>
            <p:cNvSpPr/>
            <p:nvPr/>
          </p:nvSpPr>
          <p:spPr>
            <a:xfrm>
              <a:off x="30924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4" name="Google Shape;8694;p100"/>
            <p:cNvSpPr/>
            <p:nvPr/>
          </p:nvSpPr>
          <p:spPr>
            <a:xfrm>
              <a:off x="2678350" y="2389425"/>
              <a:ext cx="481825" cy="58150"/>
            </a:xfrm>
            <a:custGeom>
              <a:avLst/>
              <a:gdLst/>
              <a:ahLst/>
              <a:cxnLst/>
              <a:rect l="l" t="t" r="r" b="b"/>
              <a:pathLst>
                <a:path w="19273" h="2326" extrusionOk="0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5" name="Google Shape;8695;p100"/>
            <p:cNvSpPr/>
            <p:nvPr/>
          </p:nvSpPr>
          <p:spPr>
            <a:xfrm>
              <a:off x="27066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6" name="Google Shape;8696;p100"/>
            <p:cNvSpPr/>
            <p:nvPr/>
          </p:nvSpPr>
          <p:spPr>
            <a:xfrm>
              <a:off x="2678275" y="2090100"/>
              <a:ext cx="481900" cy="271125"/>
            </a:xfrm>
            <a:custGeom>
              <a:avLst/>
              <a:gdLst/>
              <a:ahLst/>
              <a:cxnLst/>
              <a:rect l="l" t="t" r="r" b="b"/>
              <a:pathLst>
                <a:path w="19276" h="10845" extrusionOk="0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697" name="Google Shape;8697;p100"/>
          <p:cNvGrpSpPr/>
          <p:nvPr/>
        </p:nvGrpSpPr>
        <p:grpSpPr>
          <a:xfrm>
            <a:off x="4914551" y="6901110"/>
            <a:ext cx="421088" cy="436362"/>
            <a:chOff x="3357325" y="2093500"/>
            <a:chExt cx="311525" cy="322825"/>
          </a:xfrm>
        </p:grpSpPr>
        <p:sp>
          <p:nvSpPr>
            <p:cNvPr id="8698" name="Google Shape;8698;p100"/>
            <p:cNvSpPr/>
            <p:nvPr/>
          </p:nvSpPr>
          <p:spPr>
            <a:xfrm>
              <a:off x="3357325" y="2210550"/>
              <a:ext cx="85700" cy="205775"/>
            </a:xfrm>
            <a:custGeom>
              <a:avLst/>
              <a:gdLst/>
              <a:ahLst/>
              <a:cxnLst/>
              <a:rect l="l" t="t" r="r" b="b"/>
              <a:pathLst>
                <a:path w="3428" h="8231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699" name="Google Shape;8699;p100"/>
            <p:cNvSpPr/>
            <p:nvPr/>
          </p:nvSpPr>
          <p:spPr>
            <a:xfrm>
              <a:off x="3471225" y="2152075"/>
              <a:ext cx="84725" cy="264250"/>
            </a:xfrm>
            <a:custGeom>
              <a:avLst/>
              <a:gdLst/>
              <a:ahLst/>
              <a:cxnLst/>
              <a:rect l="l" t="t" r="r" b="b"/>
              <a:pathLst>
                <a:path w="3389" h="10570" extrusionOk="0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00" name="Google Shape;8700;p100"/>
            <p:cNvSpPr/>
            <p:nvPr/>
          </p:nvSpPr>
          <p:spPr>
            <a:xfrm>
              <a:off x="3584150" y="2093500"/>
              <a:ext cx="84700" cy="322825"/>
            </a:xfrm>
            <a:custGeom>
              <a:avLst/>
              <a:gdLst/>
              <a:ahLst/>
              <a:cxnLst/>
              <a:rect l="l" t="t" r="r" b="b"/>
              <a:pathLst>
                <a:path w="3388" h="12913" extrusionOk="0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701" name="Google Shape;8701;p100"/>
          <p:cNvSpPr/>
          <p:nvPr/>
        </p:nvSpPr>
        <p:spPr>
          <a:xfrm>
            <a:off x="5596588" y="6816014"/>
            <a:ext cx="640570" cy="606304"/>
          </a:xfrm>
          <a:custGeom>
            <a:avLst/>
            <a:gdLst/>
            <a:ahLst/>
            <a:cxnLst/>
            <a:rect l="l" t="t" r="r" b="b"/>
            <a:pathLst>
              <a:path w="18956" h="17942" extrusionOk="0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702" name="Google Shape;8702;p100"/>
          <p:cNvGrpSpPr/>
          <p:nvPr/>
        </p:nvGrpSpPr>
        <p:grpSpPr>
          <a:xfrm>
            <a:off x="6439199" y="6793650"/>
            <a:ext cx="560718" cy="651282"/>
            <a:chOff x="4492800" y="2027925"/>
            <a:chExt cx="414825" cy="481825"/>
          </a:xfrm>
        </p:grpSpPr>
        <p:sp>
          <p:nvSpPr>
            <p:cNvPr id="8703" name="Google Shape;8703;p100"/>
            <p:cNvSpPr/>
            <p:nvPr/>
          </p:nvSpPr>
          <p:spPr>
            <a:xfrm>
              <a:off x="4492800" y="2027925"/>
              <a:ext cx="54600" cy="481825"/>
            </a:xfrm>
            <a:custGeom>
              <a:avLst/>
              <a:gdLst/>
              <a:ahLst/>
              <a:cxnLst/>
              <a:rect l="l" t="t" r="r" b="b"/>
              <a:pathLst>
                <a:path w="2184" h="19273" extrusionOk="0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04" name="Google Shape;8704;p100"/>
            <p:cNvSpPr/>
            <p:nvPr/>
          </p:nvSpPr>
          <p:spPr>
            <a:xfrm>
              <a:off x="4575600" y="2051425"/>
              <a:ext cx="332025" cy="262450"/>
            </a:xfrm>
            <a:custGeom>
              <a:avLst/>
              <a:gdLst/>
              <a:ahLst/>
              <a:cxnLst/>
              <a:rect l="l" t="t" r="r" b="b"/>
              <a:pathLst>
                <a:path w="13281" h="10498" extrusionOk="0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05" name="Google Shape;8705;p100"/>
          <p:cNvGrpSpPr/>
          <p:nvPr/>
        </p:nvGrpSpPr>
        <p:grpSpPr>
          <a:xfrm>
            <a:off x="7205357" y="6793633"/>
            <a:ext cx="651180" cy="651317"/>
            <a:chOff x="5049725" y="2027900"/>
            <a:chExt cx="481750" cy="481850"/>
          </a:xfrm>
        </p:grpSpPr>
        <p:sp>
          <p:nvSpPr>
            <p:cNvPr id="8706" name="Google Shape;8706;p100"/>
            <p:cNvSpPr/>
            <p:nvPr/>
          </p:nvSpPr>
          <p:spPr>
            <a:xfrm>
              <a:off x="5191775" y="2394925"/>
              <a:ext cx="197625" cy="114825"/>
            </a:xfrm>
            <a:custGeom>
              <a:avLst/>
              <a:gdLst/>
              <a:ahLst/>
              <a:cxnLst/>
              <a:rect l="l" t="t" r="r" b="b"/>
              <a:pathLst>
                <a:path w="7905" h="4593" extrusionOk="0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07" name="Google Shape;8707;p100"/>
            <p:cNvSpPr/>
            <p:nvPr/>
          </p:nvSpPr>
          <p:spPr>
            <a:xfrm>
              <a:off x="5113625" y="2027900"/>
              <a:ext cx="347300" cy="338825"/>
            </a:xfrm>
            <a:custGeom>
              <a:avLst/>
              <a:gdLst/>
              <a:ahLst/>
              <a:cxnLst/>
              <a:rect l="l" t="t" r="r" b="b"/>
              <a:pathLst>
                <a:path w="13892" h="13553" extrusionOk="0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08" name="Google Shape;8708;p100"/>
            <p:cNvSpPr/>
            <p:nvPr/>
          </p:nvSpPr>
          <p:spPr>
            <a:xfrm>
              <a:off x="5049725" y="2197300"/>
              <a:ext cx="56400" cy="28275"/>
            </a:xfrm>
            <a:custGeom>
              <a:avLst/>
              <a:gdLst/>
              <a:ahLst/>
              <a:cxnLst/>
              <a:rect l="l" t="t" r="r" b="b"/>
              <a:pathLst>
                <a:path w="2256" h="1131" extrusionOk="0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09" name="Google Shape;8709;p100"/>
            <p:cNvSpPr/>
            <p:nvPr/>
          </p:nvSpPr>
          <p:spPr>
            <a:xfrm>
              <a:off x="5052575" y="2102800"/>
              <a:ext cx="50850" cy="48075"/>
            </a:xfrm>
            <a:custGeom>
              <a:avLst/>
              <a:gdLst/>
              <a:ahLst/>
              <a:cxnLst/>
              <a:rect l="l" t="t" r="r" b="b"/>
              <a:pathLst>
                <a:path w="2034" h="1923" extrusionOk="0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0" name="Google Shape;8710;p100"/>
            <p:cNvSpPr/>
            <p:nvPr/>
          </p:nvSpPr>
          <p:spPr>
            <a:xfrm>
              <a:off x="5052575" y="2272175"/>
              <a:ext cx="50700" cy="47900"/>
            </a:xfrm>
            <a:custGeom>
              <a:avLst/>
              <a:gdLst/>
              <a:ahLst/>
              <a:cxnLst/>
              <a:rect l="l" t="t" r="r" b="b"/>
              <a:pathLst>
                <a:path w="2028" h="1916" extrusionOk="0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1" name="Google Shape;8711;p100"/>
            <p:cNvSpPr/>
            <p:nvPr/>
          </p:nvSpPr>
          <p:spPr>
            <a:xfrm>
              <a:off x="5475050" y="2197300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2" name="Google Shape;8712;p100"/>
            <p:cNvSpPr/>
            <p:nvPr/>
          </p:nvSpPr>
          <p:spPr>
            <a:xfrm>
              <a:off x="5477925" y="2102800"/>
              <a:ext cx="50675" cy="47900"/>
            </a:xfrm>
            <a:custGeom>
              <a:avLst/>
              <a:gdLst/>
              <a:ahLst/>
              <a:cxnLst/>
              <a:rect l="l" t="t" r="r" b="b"/>
              <a:pathLst>
                <a:path w="2027" h="1916" extrusionOk="0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3" name="Google Shape;8713;p100"/>
            <p:cNvSpPr/>
            <p:nvPr/>
          </p:nvSpPr>
          <p:spPr>
            <a:xfrm>
              <a:off x="5477775" y="2272000"/>
              <a:ext cx="50825" cy="48075"/>
            </a:xfrm>
            <a:custGeom>
              <a:avLst/>
              <a:gdLst/>
              <a:ahLst/>
              <a:cxnLst/>
              <a:rect l="l" t="t" r="r" b="b"/>
              <a:pathLst>
                <a:path w="2033" h="1923" extrusionOk="0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14" name="Google Shape;8714;p100"/>
          <p:cNvGrpSpPr/>
          <p:nvPr/>
        </p:nvGrpSpPr>
        <p:grpSpPr>
          <a:xfrm>
            <a:off x="8114544" y="6793802"/>
            <a:ext cx="422135" cy="650979"/>
            <a:chOff x="5726350" y="2028150"/>
            <a:chExt cx="312300" cy="481600"/>
          </a:xfrm>
        </p:grpSpPr>
        <p:sp>
          <p:nvSpPr>
            <p:cNvPr id="8715" name="Google Shape;8715;p100"/>
            <p:cNvSpPr/>
            <p:nvPr/>
          </p:nvSpPr>
          <p:spPr>
            <a:xfrm>
              <a:off x="5756075" y="2028150"/>
              <a:ext cx="252825" cy="83275"/>
            </a:xfrm>
            <a:custGeom>
              <a:avLst/>
              <a:gdLst/>
              <a:ahLst/>
              <a:cxnLst/>
              <a:rect l="l" t="t" r="r" b="b"/>
              <a:pathLst>
                <a:path w="10113" h="3331" extrusionOk="0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6" name="Google Shape;8716;p100"/>
            <p:cNvSpPr/>
            <p:nvPr/>
          </p:nvSpPr>
          <p:spPr>
            <a:xfrm>
              <a:off x="5726350" y="2139650"/>
              <a:ext cx="312300" cy="224425"/>
            </a:xfrm>
            <a:custGeom>
              <a:avLst/>
              <a:gdLst/>
              <a:ahLst/>
              <a:cxnLst/>
              <a:rect l="l" t="t" r="r" b="b"/>
              <a:pathLst>
                <a:path w="12492" h="8977" extrusionOk="0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17" name="Google Shape;8717;p100"/>
            <p:cNvSpPr/>
            <p:nvPr/>
          </p:nvSpPr>
          <p:spPr>
            <a:xfrm>
              <a:off x="5842500" y="2392350"/>
              <a:ext cx="79975" cy="117400"/>
            </a:xfrm>
            <a:custGeom>
              <a:avLst/>
              <a:gdLst/>
              <a:ahLst/>
              <a:cxnLst/>
              <a:rect l="l" t="t" r="r" b="b"/>
              <a:pathLst>
                <a:path w="3199" h="4696" extrusionOk="0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18" name="Google Shape;8718;p100"/>
          <p:cNvGrpSpPr/>
          <p:nvPr/>
        </p:nvGrpSpPr>
        <p:grpSpPr>
          <a:xfrm>
            <a:off x="8806023" y="6799767"/>
            <a:ext cx="639049" cy="639049"/>
            <a:chOff x="6239925" y="2032450"/>
            <a:chExt cx="472775" cy="472775"/>
          </a:xfrm>
        </p:grpSpPr>
        <p:sp>
          <p:nvSpPr>
            <p:cNvPr id="8719" name="Google Shape;8719;p100"/>
            <p:cNvSpPr/>
            <p:nvPr/>
          </p:nvSpPr>
          <p:spPr>
            <a:xfrm>
              <a:off x="6239925" y="2032450"/>
              <a:ext cx="472775" cy="472775"/>
            </a:xfrm>
            <a:custGeom>
              <a:avLst/>
              <a:gdLst/>
              <a:ahLst/>
              <a:cxnLst/>
              <a:rect l="l" t="t" r="r" b="b"/>
              <a:pathLst>
                <a:path w="18911" h="18911" extrusionOk="0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0" name="Google Shape;8720;p100"/>
            <p:cNvSpPr/>
            <p:nvPr/>
          </p:nvSpPr>
          <p:spPr>
            <a:xfrm>
              <a:off x="6329800" y="2122325"/>
              <a:ext cx="292950" cy="293025"/>
            </a:xfrm>
            <a:custGeom>
              <a:avLst/>
              <a:gdLst/>
              <a:ahLst/>
              <a:cxnLst/>
              <a:rect l="l" t="t" r="r" b="b"/>
              <a:pathLst>
                <a:path w="11718" h="11721" extrusionOk="0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21" name="Google Shape;8721;p100"/>
          <p:cNvGrpSpPr/>
          <p:nvPr/>
        </p:nvGrpSpPr>
        <p:grpSpPr>
          <a:xfrm>
            <a:off x="9668169" y="4538474"/>
            <a:ext cx="642428" cy="355970"/>
            <a:chOff x="903075" y="2730000"/>
            <a:chExt cx="475275" cy="263350"/>
          </a:xfrm>
        </p:grpSpPr>
        <p:sp>
          <p:nvSpPr>
            <p:cNvPr id="8722" name="Google Shape;8722;p100"/>
            <p:cNvSpPr/>
            <p:nvPr/>
          </p:nvSpPr>
          <p:spPr>
            <a:xfrm>
              <a:off x="986725" y="2807325"/>
              <a:ext cx="308000" cy="108800"/>
            </a:xfrm>
            <a:custGeom>
              <a:avLst/>
              <a:gdLst/>
              <a:ahLst/>
              <a:cxnLst/>
              <a:rect l="l" t="t" r="r" b="b"/>
              <a:pathLst>
                <a:path w="12320" h="4352" extrusionOk="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3" name="Google Shape;8723;p100"/>
            <p:cNvSpPr/>
            <p:nvPr/>
          </p:nvSpPr>
          <p:spPr>
            <a:xfrm>
              <a:off x="1126675" y="2847600"/>
              <a:ext cx="28100" cy="28175"/>
            </a:xfrm>
            <a:custGeom>
              <a:avLst/>
              <a:gdLst/>
              <a:ahLst/>
              <a:cxnLst/>
              <a:rect l="l" t="t" r="r" b="b"/>
              <a:pathLst>
                <a:path w="1124" h="1127" extrusionOk="0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4" name="Google Shape;8724;p100"/>
            <p:cNvSpPr/>
            <p:nvPr/>
          </p:nvSpPr>
          <p:spPr>
            <a:xfrm>
              <a:off x="903075" y="2730000"/>
              <a:ext cx="475275" cy="263350"/>
            </a:xfrm>
            <a:custGeom>
              <a:avLst/>
              <a:gdLst/>
              <a:ahLst/>
              <a:cxnLst/>
              <a:rect l="l" t="t" r="r" b="b"/>
              <a:pathLst>
                <a:path w="19011" h="10534" extrusionOk="0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25" name="Google Shape;8725;p100"/>
          <p:cNvGrpSpPr/>
          <p:nvPr/>
        </p:nvGrpSpPr>
        <p:grpSpPr>
          <a:xfrm>
            <a:off x="2381537" y="6793650"/>
            <a:ext cx="651282" cy="651282"/>
            <a:chOff x="1492675" y="2027925"/>
            <a:chExt cx="481825" cy="481825"/>
          </a:xfrm>
        </p:grpSpPr>
        <p:sp>
          <p:nvSpPr>
            <p:cNvPr id="8726" name="Google Shape;8726;p100"/>
            <p:cNvSpPr/>
            <p:nvPr/>
          </p:nvSpPr>
          <p:spPr>
            <a:xfrm>
              <a:off x="1719425" y="21700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7" name="Google Shape;8727;p100"/>
            <p:cNvSpPr/>
            <p:nvPr/>
          </p:nvSpPr>
          <p:spPr>
            <a:xfrm>
              <a:off x="183235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8" name="Google Shape;8728;p100"/>
            <p:cNvSpPr/>
            <p:nvPr/>
          </p:nvSpPr>
          <p:spPr>
            <a:xfrm>
              <a:off x="160650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29" name="Google Shape;8729;p100"/>
            <p:cNvSpPr/>
            <p:nvPr/>
          </p:nvSpPr>
          <p:spPr>
            <a:xfrm>
              <a:off x="1492675" y="2425025"/>
              <a:ext cx="481825" cy="84725"/>
            </a:xfrm>
            <a:custGeom>
              <a:avLst/>
              <a:gdLst/>
              <a:ahLst/>
              <a:cxnLst/>
              <a:rect l="l" t="t" r="r" b="b"/>
              <a:pathLst>
                <a:path w="19273" h="3389" extrusionOk="0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30" name="Google Shape;8730;p100"/>
            <p:cNvSpPr/>
            <p:nvPr/>
          </p:nvSpPr>
          <p:spPr>
            <a:xfrm>
              <a:off x="1492675" y="2027925"/>
              <a:ext cx="481825" cy="368000"/>
            </a:xfrm>
            <a:custGeom>
              <a:avLst/>
              <a:gdLst/>
              <a:ahLst/>
              <a:cxnLst/>
              <a:rect l="l" t="t" r="r" b="b"/>
              <a:pathLst>
                <a:path w="19273" h="14720" extrusionOk="0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31" name="Google Shape;8731;p100"/>
          <p:cNvGrpSpPr/>
          <p:nvPr/>
        </p:nvGrpSpPr>
        <p:grpSpPr>
          <a:xfrm>
            <a:off x="10495135" y="4390818"/>
            <a:ext cx="651282" cy="651282"/>
            <a:chOff x="1492675" y="2620775"/>
            <a:chExt cx="481825" cy="481825"/>
          </a:xfrm>
        </p:grpSpPr>
        <p:sp>
          <p:nvSpPr>
            <p:cNvPr id="8732" name="Google Shape;8732;p100"/>
            <p:cNvSpPr/>
            <p:nvPr/>
          </p:nvSpPr>
          <p:spPr>
            <a:xfrm>
              <a:off x="1677125" y="2620775"/>
              <a:ext cx="112950" cy="113850"/>
            </a:xfrm>
            <a:custGeom>
              <a:avLst/>
              <a:gdLst/>
              <a:ahLst/>
              <a:cxnLst/>
              <a:rect l="l" t="t" r="r" b="b"/>
              <a:pathLst>
                <a:path w="4518" h="4554" extrusionOk="0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33" name="Google Shape;8733;p100"/>
            <p:cNvSpPr/>
            <p:nvPr/>
          </p:nvSpPr>
          <p:spPr>
            <a:xfrm>
              <a:off x="1492675" y="2734675"/>
              <a:ext cx="481825" cy="367925"/>
            </a:xfrm>
            <a:custGeom>
              <a:avLst/>
              <a:gdLst/>
              <a:ahLst/>
              <a:cxnLst/>
              <a:rect l="l" t="t" r="r" b="b"/>
              <a:pathLst>
                <a:path w="19273" h="14717" extrusionOk="0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734" name="Google Shape;8734;p100"/>
          <p:cNvSpPr/>
          <p:nvPr/>
        </p:nvSpPr>
        <p:spPr>
          <a:xfrm>
            <a:off x="11262936" y="4390657"/>
            <a:ext cx="676728" cy="651282"/>
          </a:xfrm>
          <a:custGeom>
            <a:avLst/>
            <a:gdLst/>
            <a:ahLst/>
            <a:cxnLst/>
            <a:rect l="l" t="t" r="r" b="b"/>
            <a:pathLst>
              <a:path w="20026" h="19273" extrusionOk="0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735" name="Google Shape;8735;p100"/>
          <p:cNvGrpSpPr/>
          <p:nvPr/>
        </p:nvGrpSpPr>
        <p:grpSpPr>
          <a:xfrm>
            <a:off x="12076539" y="4421501"/>
            <a:ext cx="640401" cy="589915"/>
            <a:chOff x="2682350" y="2643425"/>
            <a:chExt cx="473775" cy="436425"/>
          </a:xfrm>
        </p:grpSpPr>
        <p:sp>
          <p:nvSpPr>
            <p:cNvPr id="8736" name="Google Shape;8736;p100"/>
            <p:cNvSpPr/>
            <p:nvPr/>
          </p:nvSpPr>
          <p:spPr>
            <a:xfrm>
              <a:off x="2682350" y="2725775"/>
              <a:ext cx="70175" cy="73425"/>
            </a:xfrm>
            <a:custGeom>
              <a:avLst/>
              <a:gdLst/>
              <a:ahLst/>
              <a:cxnLst/>
              <a:rect l="l" t="t" r="r" b="b"/>
              <a:pathLst>
                <a:path w="2807" h="2937" extrusionOk="0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37" name="Google Shape;8737;p100"/>
            <p:cNvSpPr/>
            <p:nvPr/>
          </p:nvSpPr>
          <p:spPr>
            <a:xfrm>
              <a:off x="2682350" y="3006350"/>
              <a:ext cx="70175" cy="73500"/>
            </a:xfrm>
            <a:custGeom>
              <a:avLst/>
              <a:gdLst/>
              <a:ahLst/>
              <a:cxnLst/>
              <a:rect l="l" t="t" r="r" b="b"/>
              <a:pathLst>
                <a:path w="2807" h="2940" extrusionOk="0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38" name="Google Shape;8738;p100"/>
            <p:cNvSpPr/>
            <p:nvPr/>
          </p:nvSpPr>
          <p:spPr>
            <a:xfrm>
              <a:off x="3085925" y="272570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39" name="Google Shape;8739;p100"/>
            <p:cNvSpPr/>
            <p:nvPr/>
          </p:nvSpPr>
          <p:spPr>
            <a:xfrm>
              <a:off x="2825150" y="2843075"/>
              <a:ext cx="180700" cy="107375"/>
            </a:xfrm>
            <a:custGeom>
              <a:avLst/>
              <a:gdLst/>
              <a:ahLst/>
              <a:cxnLst/>
              <a:rect l="l" t="t" r="r" b="b"/>
              <a:pathLst>
                <a:path w="7228" h="4295" extrusionOk="0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0" name="Google Shape;8740;p100"/>
            <p:cNvSpPr/>
            <p:nvPr/>
          </p:nvSpPr>
          <p:spPr>
            <a:xfrm>
              <a:off x="2682350" y="2725700"/>
              <a:ext cx="473775" cy="354150"/>
            </a:xfrm>
            <a:custGeom>
              <a:avLst/>
              <a:gdLst/>
              <a:ahLst/>
              <a:cxnLst/>
              <a:rect l="l" t="t" r="r" b="b"/>
              <a:pathLst>
                <a:path w="18951" h="14166" extrusionOk="0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1" name="Google Shape;8741;p100"/>
            <p:cNvSpPr/>
            <p:nvPr/>
          </p:nvSpPr>
          <p:spPr>
            <a:xfrm>
              <a:off x="3085925" y="300635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2" name="Google Shape;8742;p100"/>
            <p:cNvSpPr/>
            <p:nvPr/>
          </p:nvSpPr>
          <p:spPr>
            <a:xfrm>
              <a:off x="2825450" y="2643425"/>
              <a:ext cx="187550" cy="54075"/>
            </a:xfrm>
            <a:custGeom>
              <a:avLst/>
              <a:gdLst/>
              <a:ahLst/>
              <a:cxnLst/>
              <a:rect l="l" t="t" r="r" b="b"/>
              <a:pathLst>
                <a:path w="7502" h="2163" extrusionOk="0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43" name="Google Shape;8743;p100"/>
          <p:cNvGrpSpPr/>
          <p:nvPr/>
        </p:nvGrpSpPr>
        <p:grpSpPr>
          <a:xfrm>
            <a:off x="12970163" y="4390818"/>
            <a:ext cx="457921" cy="651282"/>
            <a:chOff x="3342725" y="2620775"/>
            <a:chExt cx="338775" cy="481825"/>
          </a:xfrm>
        </p:grpSpPr>
        <p:sp>
          <p:nvSpPr>
            <p:cNvPr id="8744" name="Google Shape;8744;p100"/>
            <p:cNvSpPr/>
            <p:nvPr/>
          </p:nvSpPr>
          <p:spPr>
            <a:xfrm>
              <a:off x="3342725" y="2620775"/>
              <a:ext cx="338775" cy="56475"/>
            </a:xfrm>
            <a:custGeom>
              <a:avLst/>
              <a:gdLst/>
              <a:ahLst/>
              <a:cxnLst/>
              <a:rect l="l" t="t" r="r" b="b"/>
              <a:pathLst>
                <a:path w="13551" h="2259" extrusionOk="0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5" name="Google Shape;8745;p100"/>
            <p:cNvSpPr/>
            <p:nvPr/>
          </p:nvSpPr>
          <p:spPr>
            <a:xfrm>
              <a:off x="3342725" y="2705450"/>
              <a:ext cx="338775" cy="284225"/>
            </a:xfrm>
            <a:custGeom>
              <a:avLst/>
              <a:gdLst/>
              <a:ahLst/>
              <a:cxnLst/>
              <a:rect l="l" t="t" r="r" b="b"/>
              <a:pathLst>
                <a:path w="13551" h="11369" extrusionOk="0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6" name="Google Shape;8746;p100"/>
            <p:cNvSpPr/>
            <p:nvPr/>
          </p:nvSpPr>
          <p:spPr>
            <a:xfrm>
              <a:off x="3342725" y="3017875"/>
              <a:ext cx="338775" cy="84725"/>
            </a:xfrm>
            <a:custGeom>
              <a:avLst/>
              <a:gdLst/>
              <a:ahLst/>
              <a:cxnLst/>
              <a:rect l="l" t="t" r="r" b="b"/>
              <a:pathLst>
                <a:path w="13551" h="3389" extrusionOk="0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47" name="Google Shape;8747;p100"/>
          <p:cNvGrpSpPr/>
          <p:nvPr/>
        </p:nvGrpSpPr>
        <p:grpSpPr>
          <a:xfrm>
            <a:off x="13726067" y="4390818"/>
            <a:ext cx="534260" cy="651282"/>
            <a:chOff x="3907325" y="2620775"/>
            <a:chExt cx="395250" cy="481825"/>
          </a:xfrm>
        </p:grpSpPr>
        <p:sp>
          <p:nvSpPr>
            <p:cNvPr id="8748" name="Google Shape;8748;p100"/>
            <p:cNvSpPr/>
            <p:nvPr/>
          </p:nvSpPr>
          <p:spPr>
            <a:xfrm>
              <a:off x="3907325" y="3016975"/>
              <a:ext cx="74550" cy="56475"/>
            </a:xfrm>
            <a:custGeom>
              <a:avLst/>
              <a:gdLst/>
              <a:ahLst/>
              <a:cxnLst/>
              <a:rect l="l" t="t" r="r" b="b"/>
              <a:pathLst>
                <a:path w="2982" h="2259" extrusionOk="0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49" name="Google Shape;8749;p100"/>
            <p:cNvSpPr/>
            <p:nvPr/>
          </p:nvSpPr>
          <p:spPr>
            <a:xfrm>
              <a:off x="3907325" y="2705450"/>
              <a:ext cx="282325" cy="283325"/>
            </a:xfrm>
            <a:custGeom>
              <a:avLst/>
              <a:gdLst/>
              <a:ahLst/>
              <a:cxnLst/>
              <a:rect l="l" t="t" r="r" b="b"/>
              <a:pathLst>
                <a:path w="11293" h="11333" extrusionOk="0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0" name="Google Shape;8750;p100"/>
            <p:cNvSpPr/>
            <p:nvPr/>
          </p:nvSpPr>
          <p:spPr>
            <a:xfrm>
              <a:off x="3907325" y="2620775"/>
              <a:ext cx="282325" cy="56475"/>
            </a:xfrm>
            <a:custGeom>
              <a:avLst/>
              <a:gdLst/>
              <a:ahLst/>
              <a:cxnLst/>
              <a:rect l="l" t="t" r="r" b="b"/>
              <a:pathLst>
                <a:path w="11293" h="2259" extrusionOk="0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1" name="Google Shape;8751;p100"/>
            <p:cNvSpPr/>
            <p:nvPr/>
          </p:nvSpPr>
          <p:spPr>
            <a:xfrm>
              <a:off x="3992025" y="2762900"/>
              <a:ext cx="310550" cy="339700"/>
            </a:xfrm>
            <a:custGeom>
              <a:avLst/>
              <a:gdLst/>
              <a:ahLst/>
              <a:cxnLst/>
              <a:rect l="l" t="t" r="r" b="b"/>
              <a:pathLst>
                <a:path w="12422" h="13588" extrusionOk="0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52" name="Google Shape;8752;p100"/>
          <p:cNvGrpSpPr/>
          <p:nvPr/>
        </p:nvGrpSpPr>
        <p:grpSpPr>
          <a:xfrm>
            <a:off x="14480890" y="4411176"/>
            <a:ext cx="651282" cy="610562"/>
            <a:chOff x="4456875" y="2635825"/>
            <a:chExt cx="481825" cy="451700"/>
          </a:xfrm>
        </p:grpSpPr>
        <p:sp>
          <p:nvSpPr>
            <p:cNvPr id="8753" name="Google Shape;8753;p100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4" name="Google Shape;8754;p100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5" name="Google Shape;8755;p100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6" name="Google Shape;8756;p100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7" name="Google Shape;8757;p100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58" name="Google Shape;8758;p100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59" name="Google Shape;8759;p100"/>
          <p:cNvGrpSpPr/>
          <p:nvPr/>
        </p:nvGrpSpPr>
        <p:grpSpPr>
          <a:xfrm>
            <a:off x="15296639" y="4411176"/>
            <a:ext cx="651282" cy="610562"/>
            <a:chOff x="5049725" y="2635825"/>
            <a:chExt cx="481825" cy="451700"/>
          </a:xfrm>
        </p:grpSpPr>
        <p:sp>
          <p:nvSpPr>
            <p:cNvPr id="8760" name="Google Shape;8760;p100"/>
            <p:cNvSpPr/>
            <p:nvPr/>
          </p:nvSpPr>
          <p:spPr>
            <a:xfrm>
              <a:off x="5135325" y="3031050"/>
              <a:ext cx="310550" cy="56475"/>
            </a:xfrm>
            <a:custGeom>
              <a:avLst/>
              <a:gdLst/>
              <a:ahLst/>
              <a:cxnLst/>
              <a:rect l="l" t="t" r="r" b="b"/>
              <a:pathLst>
                <a:path w="12422" h="2259" extrusionOk="0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1" name="Google Shape;8761;p100"/>
            <p:cNvSpPr/>
            <p:nvPr/>
          </p:nvSpPr>
          <p:spPr>
            <a:xfrm>
              <a:off x="5049725" y="2946350"/>
              <a:ext cx="481825" cy="56500"/>
            </a:xfrm>
            <a:custGeom>
              <a:avLst/>
              <a:gdLst/>
              <a:ahLst/>
              <a:cxnLst/>
              <a:rect l="l" t="t" r="r" b="b"/>
              <a:pathLst>
                <a:path w="19273" h="2260" extrusionOk="0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2" name="Google Shape;8762;p100"/>
            <p:cNvSpPr/>
            <p:nvPr/>
          </p:nvSpPr>
          <p:spPr>
            <a:xfrm>
              <a:off x="504972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63" name="Google Shape;8763;p100"/>
          <p:cNvGrpSpPr/>
          <p:nvPr/>
        </p:nvGrpSpPr>
        <p:grpSpPr>
          <a:xfrm>
            <a:off x="4247250" y="7587331"/>
            <a:ext cx="649963" cy="649593"/>
            <a:chOff x="5643000" y="2621375"/>
            <a:chExt cx="480850" cy="480575"/>
          </a:xfrm>
        </p:grpSpPr>
        <p:sp>
          <p:nvSpPr>
            <p:cNvPr id="8764" name="Google Shape;8764;p100"/>
            <p:cNvSpPr/>
            <p:nvPr/>
          </p:nvSpPr>
          <p:spPr>
            <a:xfrm>
              <a:off x="5837150" y="2812950"/>
              <a:ext cx="92625" cy="88125"/>
            </a:xfrm>
            <a:custGeom>
              <a:avLst/>
              <a:gdLst/>
              <a:ahLst/>
              <a:cxnLst/>
              <a:rect l="l" t="t" r="r" b="b"/>
              <a:pathLst>
                <a:path w="3705" h="3525" extrusionOk="0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5" name="Google Shape;8765;p100"/>
            <p:cNvSpPr/>
            <p:nvPr/>
          </p:nvSpPr>
          <p:spPr>
            <a:xfrm>
              <a:off x="5643000" y="2631975"/>
              <a:ext cx="480850" cy="469975"/>
            </a:xfrm>
            <a:custGeom>
              <a:avLst/>
              <a:gdLst/>
              <a:ahLst/>
              <a:cxnLst/>
              <a:rect l="l" t="t" r="r" b="b"/>
              <a:pathLst>
                <a:path w="19234" h="18799" extrusionOk="0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6" name="Google Shape;8766;p100"/>
            <p:cNvSpPr/>
            <p:nvPr/>
          </p:nvSpPr>
          <p:spPr>
            <a:xfrm>
              <a:off x="6041550" y="2749725"/>
              <a:ext cx="79750" cy="95025"/>
            </a:xfrm>
            <a:custGeom>
              <a:avLst/>
              <a:gdLst/>
              <a:ahLst/>
              <a:cxnLst/>
              <a:rect l="l" t="t" r="r" b="b"/>
              <a:pathLst>
                <a:path w="3190" h="3801" extrusionOk="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7" name="Google Shape;8767;p100"/>
            <p:cNvSpPr/>
            <p:nvPr/>
          </p:nvSpPr>
          <p:spPr>
            <a:xfrm>
              <a:off x="5963025" y="2996125"/>
              <a:ext cx="92625" cy="81175"/>
            </a:xfrm>
            <a:custGeom>
              <a:avLst/>
              <a:gdLst/>
              <a:ahLst/>
              <a:cxnLst/>
              <a:rect l="l" t="t" r="r" b="b"/>
              <a:pathLst>
                <a:path w="3705" h="3247" extrusionOk="0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8" name="Google Shape;8768;p100"/>
            <p:cNvSpPr/>
            <p:nvPr/>
          </p:nvSpPr>
          <p:spPr>
            <a:xfrm>
              <a:off x="5711225" y="2996200"/>
              <a:ext cx="92600" cy="81100"/>
            </a:xfrm>
            <a:custGeom>
              <a:avLst/>
              <a:gdLst/>
              <a:ahLst/>
              <a:cxnLst/>
              <a:rect l="l" t="t" r="r" b="b"/>
              <a:pathLst>
                <a:path w="3704" h="3244" extrusionOk="0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69" name="Google Shape;8769;p100"/>
            <p:cNvSpPr/>
            <p:nvPr/>
          </p:nvSpPr>
          <p:spPr>
            <a:xfrm>
              <a:off x="5645575" y="2749725"/>
              <a:ext cx="79825" cy="95100"/>
            </a:xfrm>
            <a:custGeom>
              <a:avLst/>
              <a:gdLst/>
              <a:ahLst/>
              <a:cxnLst/>
              <a:rect l="l" t="t" r="r" b="b"/>
              <a:pathLst>
                <a:path w="3193" h="3804" extrusionOk="0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70" name="Google Shape;8770;p100"/>
            <p:cNvSpPr/>
            <p:nvPr/>
          </p:nvSpPr>
          <p:spPr>
            <a:xfrm>
              <a:off x="5836025" y="2621375"/>
              <a:ext cx="94800" cy="74100"/>
            </a:xfrm>
            <a:custGeom>
              <a:avLst/>
              <a:gdLst/>
              <a:ahLst/>
              <a:cxnLst/>
              <a:rect l="l" t="t" r="r" b="b"/>
              <a:pathLst>
                <a:path w="3792" h="2964" extrusionOk="0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71" name="Google Shape;8771;p100"/>
          <p:cNvGrpSpPr/>
          <p:nvPr/>
        </p:nvGrpSpPr>
        <p:grpSpPr>
          <a:xfrm>
            <a:off x="7743544" y="7586487"/>
            <a:ext cx="651485" cy="651282"/>
            <a:chOff x="6235250" y="2620775"/>
            <a:chExt cx="481975" cy="481825"/>
          </a:xfrm>
        </p:grpSpPr>
        <p:sp>
          <p:nvSpPr>
            <p:cNvPr id="8772" name="Google Shape;8772;p100"/>
            <p:cNvSpPr/>
            <p:nvPr/>
          </p:nvSpPr>
          <p:spPr>
            <a:xfrm>
              <a:off x="6405675" y="2620775"/>
              <a:ext cx="28275" cy="56475"/>
            </a:xfrm>
            <a:custGeom>
              <a:avLst/>
              <a:gdLst/>
              <a:ahLst/>
              <a:cxnLst/>
              <a:rect l="l" t="t" r="r" b="b"/>
              <a:pathLst>
                <a:path w="1131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73" name="Google Shape;8773;p100"/>
            <p:cNvSpPr/>
            <p:nvPr/>
          </p:nvSpPr>
          <p:spPr>
            <a:xfrm>
              <a:off x="6518600" y="2620775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74" name="Google Shape;8774;p100"/>
            <p:cNvSpPr/>
            <p:nvPr/>
          </p:nvSpPr>
          <p:spPr>
            <a:xfrm>
              <a:off x="66033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75" name="Google Shape;8775;p100"/>
            <p:cNvSpPr/>
            <p:nvPr/>
          </p:nvSpPr>
          <p:spPr>
            <a:xfrm>
              <a:off x="63210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76" name="Google Shape;8776;p100"/>
            <p:cNvSpPr/>
            <p:nvPr/>
          </p:nvSpPr>
          <p:spPr>
            <a:xfrm>
              <a:off x="6235250" y="2677225"/>
              <a:ext cx="481975" cy="425375"/>
            </a:xfrm>
            <a:custGeom>
              <a:avLst/>
              <a:gdLst/>
              <a:ahLst/>
              <a:cxnLst/>
              <a:rect l="l" t="t" r="r" b="b"/>
              <a:pathLst>
                <a:path w="19279" h="17015" extrusionOk="0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777" name="Google Shape;8777;p100"/>
          <p:cNvSpPr/>
          <p:nvPr/>
        </p:nvSpPr>
        <p:spPr>
          <a:xfrm>
            <a:off x="9658142" y="5223060"/>
            <a:ext cx="662367" cy="614887"/>
          </a:xfrm>
          <a:custGeom>
            <a:avLst/>
            <a:gdLst/>
            <a:ahLst/>
            <a:cxnLst/>
            <a:rect l="l" t="t" r="r" b="b"/>
            <a:pathLst>
              <a:path w="19601" h="18196" extrusionOk="0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778" name="Google Shape;8778;p100"/>
          <p:cNvGrpSpPr/>
          <p:nvPr/>
        </p:nvGrpSpPr>
        <p:grpSpPr>
          <a:xfrm>
            <a:off x="10493365" y="5205060"/>
            <a:ext cx="654830" cy="651282"/>
            <a:chOff x="1535000" y="3223325"/>
            <a:chExt cx="484450" cy="481825"/>
          </a:xfrm>
        </p:grpSpPr>
        <p:sp>
          <p:nvSpPr>
            <p:cNvPr id="8779" name="Google Shape;8779;p100"/>
            <p:cNvSpPr/>
            <p:nvPr/>
          </p:nvSpPr>
          <p:spPr>
            <a:xfrm>
              <a:off x="1760150" y="3308225"/>
              <a:ext cx="143825" cy="140600"/>
            </a:xfrm>
            <a:custGeom>
              <a:avLst/>
              <a:gdLst/>
              <a:ahLst/>
              <a:cxnLst/>
              <a:rect l="l" t="t" r="r" b="b"/>
              <a:pathLst>
                <a:path w="5753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80" name="Google Shape;8780;p100"/>
            <p:cNvSpPr/>
            <p:nvPr/>
          </p:nvSpPr>
          <p:spPr>
            <a:xfrm>
              <a:off x="1873075" y="3421150"/>
              <a:ext cx="146375" cy="140600"/>
            </a:xfrm>
            <a:custGeom>
              <a:avLst/>
              <a:gdLst/>
              <a:ahLst/>
              <a:cxnLst/>
              <a:rect l="l" t="t" r="r" b="b"/>
              <a:pathLst>
                <a:path w="5855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81" name="Google Shape;8781;p100"/>
            <p:cNvSpPr/>
            <p:nvPr/>
          </p:nvSpPr>
          <p:spPr>
            <a:xfrm>
              <a:off x="1535000" y="3223325"/>
              <a:ext cx="406450" cy="481825"/>
            </a:xfrm>
            <a:custGeom>
              <a:avLst/>
              <a:gdLst/>
              <a:ahLst/>
              <a:cxnLst/>
              <a:rect l="l" t="t" r="r" b="b"/>
              <a:pathLst>
                <a:path w="16258" h="19273" extrusionOk="0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82" name="Google Shape;8782;p100"/>
          <p:cNvGrpSpPr/>
          <p:nvPr/>
        </p:nvGrpSpPr>
        <p:grpSpPr>
          <a:xfrm>
            <a:off x="11275793" y="5272829"/>
            <a:ext cx="651282" cy="515740"/>
            <a:chOff x="2085525" y="3263750"/>
            <a:chExt cx="481825" cy="381550"/>
          </a:xfrm>
        </p:grpSpPr>
        <p:sp>
          <p:nvSpPr>
            <p:cNvPr id="8783" name="Google Shape;8783;p100"/>
            <p:cNvSpPr/>
            <p:nvPr/>
          </p:nvSpPr>
          <p:spPr>
            <a:xfrm>
              <a:off x="2320325" y="3263750"/>
              <a:ext cx="227825" cy="141025"/>
            </a:xfrm>
            <a:custGeom>
              <a:avLst/>
              <a:gdLst/>
              <a:ahLst/>
              <a:cxnLst/>
              <a:rect l="l" t="t" r="r" b="b"/>
              <a:pathLst>
                <a:path w="9113" h="5641" extrusionOk="0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84" name="Google Shape;8784;p100"/>
            <p:cNvSpPr/>
            <p:nvPr/>
          </p:nvSpPr>
          <p:spPr>
            <a:xfrm>
              <a:off x="2085525" y="3355200"/>
              <a:ext cx="481825" cy="290100"/>
            </a:xfrm>
            <a:custGeom>
              <a:avLst/>
              <a:gdLst/>
              <a:ahLst/>
              <a:cxnLst/>
              <a:rect l="l" t="t" r="r" b="b"/>
              <a:pathLst>
                <a:path w="19273" h="11604" extrusionOk="0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785" name="Google Shape;8785;p100"/>
          <p:cNvSpPr/>
          <p:nvPr/>
        </p:nvSpPr>
        <p:spPr>
          <a:xfrm>
            <a:off x="12070926" y="5334400"/>
            <a:ext cx="651282" cy="392196"/>
          </a:xfrm>
          <a:custGeom>
            <a:avLst/>
            <a:gdLst/>
            <a:ahLst/>
            <a:cxnLst/>
            <a:rect l="l" t="t" r="r" b="b"/>
            <a:pathLst>
              <a:path w="19273" h="11606" extrusionOk="0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786" name="Google Shape;8786;p100"/>
          <p:cNvGrpSpPr/>
          <p:nvPr/>
        </p:nvGrpSpPr>
        <p:grpSpPr>
          <a:xfrm>
            <a:off x="12872570" y="5205043"/>
            <a:ext cx="653108" cy="651317"/>
            <a:chOff x="3270450" y="3213625"/>
            <a:chExt cx="483175" cy="481850"/>
          </a:xfrm>
        </p:grpSpPr>
        <p:sp>
          <p:nvSpPr>
            <p:cNvPr id="8787" name="Google Shape;8787;p100"/>
            <p:cNvSpPr/>
            <p:nvPr/>
          </p:nvSpPr>
          <p:spPr>
            <a:xfrm>
              <a:off x="3392550" y="3335025"/>
              <a:ext cx="239050" cy="239050"/>
            </a:xfrm>
            <a:custGeom>
              <a:avLst/>
              <a:gdLst/>
              <a:ahLst/>
              <a:cxnLst/>
              <a:rect l="l" t="t" r="r" b="b"/>
              <a:pathLst>
                <a:path w="9562" h="9562" extrusionOk="0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88" name="Google Shape;8788;p100"/>
            <p:cNvSpPr/>
            <p:nvPr/>
          </p:nvSpPr>
          <p:spPr>
            <a:xfrm>
              <a:off x="3270450" y="3213625"/>
              <a:ext cx="483175" cy="481850"/>
            </a:xfrm>
            <a:custGeom>
              <a:avLst/>
              <a:gdLst/>
              <a:ahLst/>
              <a:cxnLst/>
              <a:rect l="l" t="t" r="r" b="b"/>
              <a:pathLst>
                <a:path w="19327" h="19274" extrusionOk="0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789" name="Google Shape;8789;p100"/>
          <p:cNvGrpSpPr/>
          <p:nvPr/>
        </p:nvGrpSpPr>
        <p:grpSpPr>
          <a:xfrm>
            <a:off x="13831044" y="5205060"/>
            <a:ext cx="324306" cy="651282"/>
            <a:chOff x="3984950" y="3213600"/>
            <a:chExt cx="239925" cy="481825"/>
          </a:xfrm>
        </p:grpSpPr>
        <p:sp>
          <p:nvSpPr>
            <p:cNvPr id="8790" name="Google Shape;8790;p100"/>
            <p:cNvSpPr/>
            <p:nvPr/>
          </p:nvSpPr>
          <p:spPr>
            <a:xfrm>
              <a:off x="3984950" y="3213600"/>
              <a:ext cx="239925" cy="481825"/>
            </a:xfrm>
            <a:custGeom>
              <a:avLst/>
              <a:gdLst/>
              <a:ahLst/>
              <a:cxnLst/>
              <a:rect l="l" t="t" r="r" b="b"/>
              <a:pathLst>
                <a:path w="9597" h="19273" extrusionOk="0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91" name="Google Shape;8791;p100"/>
            <p:cNvSpPr/>
            <p:nvPr/>
          </p:nvSpPr>
          <p:spPr>
            <a:xfrm>
              <a:off x="4072650" y="3543175"/>
              <a:ext cx="64525" cy="64625"/>
            </a:xfrm>
            <a:custGeom>
              <a:avLst/>
              <a:gdLst/>
              <a:ahLst/>
              <a:cxnLst/>
              <a:rect l="l" t="t" r="r" b="b"/>
              <a:pathLst>
                <a:path w="2581" h="2585" extrusionOk="0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792" name="Google Shape;8792;p100"/>
          <p:cNvSpPr/>
          <p:nvPr/>
        </p:nvSpPr>
        <p:spPr>
          <a:xfrm>
            <a:off x="14480549" y="5204862"/>
            <a:ext cx="651384" cy="651282"/>
          </a:xfrm>
          <a:custGeom>
            <a:avLst/>
            <a:gdLst/>
            <a:ahLst/>
            <a:cxnLst/>
            <a:rect l="l" t="t" r="r" b="b"/>
            <a:pathLst>
              <a:path w="19276" h="19273" extrusionOk="0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sp>
        <p:nvSpPr>
          <p:cNvPr id="8793" name="Google Shape;8793;p100"/>
          <p:cNvSpPr/>
          <p:nvPr/>
        </p:nvSpPr>
        <p:spPr>
          <a:xfrm>
            <a:off x="15296311" y="5242978"/>
            <a:ext cx="651282" cy="575047"/>
          </a:xfrm>
          <a:custGeom>
            <a:avLst/>
            <a:gdLst/>
            <a:ahLst/>
            <a:cxnLst/>
            <a:rect l="l" t="t" r="r" b="b"/>
            <a:pathLst>
              <a:path w="19273" h="17017" extrusionOk="0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794" name="Google Shape;8794;p100"/>
          <p:cNvGrpSpPr/>
          <p:nvPr/>
        </p:nvGrpSpPr>
        <p:grpSpPr>
          <a:xfrm>
            <a:off x="3334668" y="7643472"/>
            <a:ext cx="681931" cy="537300"/>
            <a:chOff x="5629975" y="3255775"/>
            <a:chExt cx="504500" cy="397500"/>
          </a:xfrm>
        </p:grpSpPr>
        <p:sp>
          <p:nvSpPr>
            <p:cNvPr id="8795" name="Google Shape;8795;p100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96" name="Google Shape;8796;p100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97" name="Google Shape;8797;p100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98" name="Google Shape;8798;p100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799" name="Google Shape;8799;p100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00" name="Google Shape;8800;p100"/>
          <p:cNvGrpSpPr/>
          <p:nvPr/>
        </p:nvGrpSpPr>
        <p:grpSpPr>
          <a:xfrm>
            <a:off x="6859686" y="7643677"/>
            <a:ext cx="653208" cy="536895"/>
            <a:chOff x="6234950" y="3255925"/>
            <a:chExt cx="483250" cy="397200"/>
          </a:xfrm>
        </p:grpSpPr>
        <p:sp>
          <p:nvSpPr>
            <p:cNvPr id="8801" name="Google Shape;8801;p100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2" name="Google Shape;8802;p100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3" name="Google Shape;8803;p100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4" name="Google Shape;8804;p100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5" name="Google Shape;8805;p100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6" name="Google Shape;8806;p100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07" name="Google Shape;8807;p100"/>
          <p:cNvGrpSpPr/>
          <p:nvPr/>
        </p:nvGrpSpPr>
        <p:grpSpPr>
          <a:xfrm>
            <a:off x="9684100" y="6001092"/>
            <a:ext cx="610562" cy="651282"/>
            <a:chOff x="914900" y="3806450"/>
            <a:chExt cx="451700" cy="481825"/>
          </a:xfrm>
        </p:grpSpPr>
        <p:sp>
          <p:nvSpPr>
            <p:cNvPr id="8808" name="Google Shape;8808;p100"/>
            <p:cNvSpPr/>
            <p:nvPr/>
          </p:nvSpPr>
          <p:spPr>
            <a:xfrm>
              <a:off x="914900" y="4174425"/>
              <a:ext cx="423400" cy="113850"/>
            </a:xfrm>
            <a:custGeom>
              <a:avLst/>
              <a:gdLst/>
              <a:ahLst/>
              <a:cxnLst/>
              <a:rect l="l" t="t" r="r" b="b"/>
              <a:pathLst>
                <a:path w="16936" h="4554" extrusionOk="0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09" name="Google Shape;8809;p100"/>
            <p:cNvSpPr/>
            <p:nvPr/>
          </p:nvSpPr>
          <p:spPr>
            <a:xfrm>
              <a:off x="971350" y="3806450"/>
              <a:ext cx="254100" cy="339775"/>
            </a:xfrm>
            <a:custGeom>
              <a:avLst/>
              <a:gdLst/>
              <a:ahLst/>
              <a:cxnLst/>
              <a:rect l="l" t="t" r="r" b="b"/>
              <a:pathLst>
                <a:path w="10164" h="13591" extrusionOk="0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0" name="Google Shape;8810;p100"/>
            <p:cNvSpPr/>
            <p:nvPr/>
          </p:nvSpPr>
          <p:spPr>
            <a:xfrm>
              <a:off x="971350" y="3947600"/>
              <a:ext cx="141175" cy="198625"/>
            </a:xfrm>
            <a:custGeom>
              <a:avLst/>
              <a:gdLst/>
              <a:ahLst/>
              <a:cxnLst/>
              <a:rect l="l" t="t" r="r" b="b"/>
              <a:pathLst>
                <a:path w="5647" h="7945" extrusionOk="0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1" name="Google Shape;8811;p100"/>
            <p:cNvSpPr/>
            <p:nvPr/>
          </p:nvSpPr>
          <p:spPr>
            <a:xfrm>
              <a:off x="1253675" y="3806450"/>
              <a:ext cx="112925" cy="90350"/>
            </a:xfrm>
            <a:custGeom>
              <a:avLst/>
              <a:gdLst/>
              <a:ahLst/>
              <a:cxnLst/>
              <a:rect l="l" t="t" r="r" b="b"/>
              <a:pathLst>
                <a:path w="4517" h="3614" extrusionOk="0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2" name="Google Shape;8812;p100"/>
            <p:cNvSpPr/>
            <p:nvPr/>
          </p:nvSpPr>
          <p:spPr>
            <a:xfrm>
              <a:off x="1253600" y="3876425"/>
              <a:ext cx="95025" cy="42975"/>
            </a:xfrm>
            <a:custGeom>
              <a:avLst/>
              <a:gdLst/>
              <a:ahLst/>
              <a:cxnLst/>
              <a:rect l="l" t="t" r="r" b="b"/>
              <a:pathLst>
                <a:path w="3801" h="1719" extrusionOk="0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13" name="Google Shape;8813;p100"/>
          <p:cNvGrpSpPr/>
          <p:nvPr/>
        </p:nvGrpSpPr>
        <p:grpSpPr>
          <a:xfrm>
            <a:off x="10488328" y="6000737"/>
            <a:ext cx="664901" cy="651992"/>
            <a:chOff x="1490050" y="3805975"/>
            <a:chExt cx="491900" cy="482350"/>
          </a:xfrm>
        </p:grpSpPr>
        <p:sp>
          <p:nvSpPr>
            <p:cNvPr id="8814" name="Google Shape;8814;p100"/>
            <p:cNvSpPr/>
            <p:nvPr/>
          </p:nvSpPr>
          <p:spPr>
            <a:xfrm>
              <a:off x="1541775" y="3877050"/>
              <a:ext cx="302500" cy="277225"/>
            </a:xfrm>
            <a:custGeom>
              <a:avLst/>
              <a:gdLst/>
              <a:ahLst/>
              <a:cxnLst/>
              <a:rect l="l" t="t" r="r" b="b"/>
              <a:pathLst>
                <a:path w="12100" h="11089" extrusionOk="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5" name="Google Shape;8815;p100"/>
            <p:cNvSpPr/>
            <p:nvPr/>
          </p:nvSpPr>
          <p:spPr>
            <a:xfrm>
              <a:off x="1824450" y="3805975"/>
              <a:ext cx="157500" cy="150525"/>
            </a:xfrm>
            <a:custGeom>
              <a:avLst/>
              <a:gdLst/>
              <a:ahLst/>
              <a:cxnLst/>
              <a:rect l="l" t="t" r="r" b="b"/>
              <a:pathLst>
                <a:path w="6300" h="6021" extrusionOk="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6" name="Google Shape;8816;p100"/>
            <p:cNvSpPr/>
            <p:nvPr/>
          </p:nvSpPr>
          <p:spPr>
            <a:xfrm>
              <a:off x="1626675" y="3936600"/>
              <a:ext cx="277225" cy="302600"/>
            </a:xfrm>
            <a:custGeom>
              <a:avLst/>
              <a:gdLst/>
              <a:ahLst/>
              <a:cxnLst/>
              <a:rect l="l" t="t" r="r" b="b"/>
              <a:pathLst>
                <a:path w="11089" h="12104" extrusionOk="0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17" name="Google Shape;8817;p100"/>
            <p:cNvSpPr/>
            <p:nvPr/>
          </p:nvSpPr>
          <p:spPr>
            <a:xfrm>
              <a:off x="1490050" y="4166500"/>
              <a:ext cx="129950" cy="121825"/>
            </a:xfrm>
            <a:custGeom>
              <a:avLst/>
              <a:gdLst/>
              <a:ahLst/>
              <a:cxnLst/>
              <a:rect l="l" t="t" r="r" b="b"/>
              <a:pathLst>
                <a:path w="5198" h="4873" extrusionOk="0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18" name="Google Shape;8818;p100"/>
          <p:cNvGrpSpPr/>
          <p:nvPr/>
        </p:nvGrpSpPr>
        <p:grpSpPr>
          <a:xfrm>
            <a:off x="11302050" y="6001092"/>
            <a:ext cx="598769" cy="651282"/>
            <a:chOff x="2104275" y="3806450"/>
            <a:chExt cx="442975" cy="481825"/>
          </a:xfrm>
        </p:grpSpPr>
        <p:sp>
          <p:nvSpPr>
            <p:cNvPr id="8819" name="Google Shape;8819;p100"/>
            <p:cNvSpPr/>
            <p:nvPr/>
          </p:nvSpPr>
          <p:spPr>
            <a:xfrm>
              <a:off x="2104275" y="3806450"/>
              <a:ext cx="442975" cy="481825"/>
            </a:xfrm>
            <a:custGeom>
              <a:avLst/>
              <a:gdLst/>
              <a:ahLst/>
              <a:cxnLst/>
              <a:rect l="l" t="t" r="r" b="b"/>
              <a:pathLst>
                <a:path w="17719" h="19273" extrusionOk="0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20" name="Google Shape;8820;p100"/>
            <p:cNvSpPr/>
            <p:nvPr/>
          </p:nvSpPr>
          <p:spPr>
            <a:xfrm>
              <a:off x="2284200" y="4005050"/>
              <a:ext cx="84700" cy="84700"/>
            </a:xfrm>
            <a:custGeom>
              <a:avLst/>
              <a:gdLst/>
              <a:ahLst/>
              <a:cxnLst/>
              <a:rect l="l" t="t" r="r" b="b"/>
              <a:pathLst>
                <a:path w="3388" h="3388" extrusionOk="0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21" name="Google Shape;8821;p100"/>
          <p:cNvGrpSpPr/>
          <p:nvPr/>
        </p:nvGrpSpPr>
        <p:grpSpPr>
          <a:xfrm>
            <a:off x="12115097" y="6001092"/>
            <a:ext cx="563286" cy="651282"/>
            <a:chOff x="2710875" y="3806450"/>
            <a:chExt cx="416725" cy="481825"/>
          </a:xfrm>
        </p:grpSpPr>
        <p:sp>
          <p:nvSpPr>
            <p:cNvPr id="8822" name="Google Shape;8822;p100"/>
            <p:cNvSpPr/>
            <p:nvPr/>
          </p:nvSpPr>
          <p:spPr>
            <a:xfrm>
              <a:off x="2710875" y="4144450"/>
              <a:ext cx="416725" cy="143825"/>
            </a:xfrm>
            <a:custGeom>
              <a:avLst/>
              <a:gdLst/>
              <a:ahLst/>
              <a:cxnLst/>
              <a:rect l="l" t="t" r="r" b="b"/>
              <a:pathLst>
                <a:path w="16669" h="5753" extrusionOk="0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23" name="Google Shape;8823;p100"/>
            <p:cNvSpPr/>
            <p:nvPr/>
          </p:nvSpPr>
          <p:spPr>
            <a:xfrm>
              <a:off x="2784800" y="3806450"/>
              <a:ext cx="268850" cy="309800"/>
            </a:xfrm>
            <a:custGeom>
              <a:avLst/>
              <a:gdLst/>
              <a:ahLst/>
              <a:cxnLst/>
              <a:rect l="l" t="t" r="r" b="b"/>
              <a:pathLst>
                <a:path w="10754" h="12392" extrusionOk="0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24" name="Google Shape;8824;p100"/>
          <p:cNvGrpSpPr/>
          <p:nvPr/>
        </p:nvGrpSpPr>
        <p:grpSpPr>
          <a:xfrm>
            <a:off x="12873485" y="6078730"/>
            <a:ext cx="651282" cy="496005"/>
            <a:chOff x="3271200" y="3863875"/>
            <a:chExt cx="481825" cy="366950"/>
          </a:xfrm>
        </p:grpSpPr>
        <p:sp>
          <p:nvSpPr>
            <p:cNvPr id="8825" name="Google Shape;8825;p100"/>
            <p:cNvSpPr/>
            <p:nvPr/>
          </p:nvSpPr>
          <p:spPr>
            <a:xfrm>
              <a:off x="3271200" y="3920350"/>
              <a:ext cx="283225" cy="310475"/>
            </a:xfrm>
            <a:custGeom>
              <a:avLst/>
              <a:gdLst/>
              <a:ahLst/>
              <a:cxnLst/>
              <a:rect l="l" t="t" r="r" b="b"/>
              <a:pathLst>
                <a:path w="11329" h="12419" extrusionOk="0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26" name="Google Shape;8826;p100"/>
            <p:cNvSpPr/>
            <p:nvPr/>
          </p:nvSpPr>
          <p:spPr>
            <a:xfrm>
              <a:off x="3526175" y="3863875"/>
              <a:ext cx="226850" cy="310575"/>
            </a:xfrm>
            <a:custGeom>
              <a:avLst/>
              <a:gdLst/>
              <a:ahLst/>
              <a:cxnLst/>
              <a:rect l="l" t="t" r="r" b="b"/>
              <a:pathLst>
                <a:path w="9074" h="12423" extrusionOk="0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27" name="Google Shape;8827;p100"/>
          <p:cNvGrpSpPr/>
          <p:nvPr/>
        </p:nvGrpSpPr>
        <p:grpSpPr>
          <a:xfrm>
            <a:off x="13709525" y="6001531"/>
            <a:ext cx="567341" cy="650403"/>
            <a:chOff x="3895050" y="3806775"/>
            <a:chExt cx="419725" cy="481175"/>
          </a:xfrm>
        </p:grpSpPr>
        <p:sp>
          <p:nvSpPr>
            <p:cNvPr id="8828" name="Google Shape;8828;p100"/>
            <p:cNvSpPr/>
            <p:nvPr/>
          </p:nvSpPr>
          <p:spPr>
            <a:xfrm>
              <a:off x="3895050" y="3942650"/>
              <a:ext cx="419725" cy="345300"/>
            </a:xfrm>
            <a:custGeom>
              <a:avLst/>
              <a:gdLst/>
              <a:ahLst/>
              <a:cxnLst/>
              <a:rect l="l" t="t" r="r" b="b"/>
              <a:pathLst>
                <a:path w="16789" h="13812" extrusionOk="0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29" name="Google Shape;8829;p100"/>
            <p:cNvSpPr/>
            <p:nvPr/>
          </p:nvSpPr>
          <p:spPr>
            <a:xfrm>
              <a:off x="4016325" y="3806775"/>
              <a:ext cx="199225" cy="142475"/>
            </a:xfrm>
            <a:custGeom>
              <a:avLst/>
              <a:gdLst/>
              <a:ahLst/>
              <a:cxnLst/>
              <a:rect l="l" t="t" r="r" b="b"/>
              <a:pathLst>
                <a:path w="7969" h="5699" extrusionOk="0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30" name="Google Shape;8830;p100"/>
          <p:cNvGrpSpPr/>
          <p:nvPr/>
        </p:nvGrpSpPr>
        <p:grpSpPr>
          <a:xfrm>
            <a:off x="14483727" y="6001109"/>
            <a:ext cx="645605" cy="651247"/>
            <a:chOff x="4464775" y="3806475"/>
            <a:chExt cx="477625" cy="481800"/>
          </a:xfrm>
        </p:grpSpPr>
        <p:sp>
          <p:nvSpPr>
            <p:cNvPr id="8831" name="Google Shape;8831;p100"/>
            <p:cNvSpPr/>
            <p:nvPr/>
          </p:nvSpPr>
          <p:spPr>
            <a:xfrm>
              <a:off x="4726375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2" name="Google Shape;8832;p100"/>
            <p:cNvSpPr/>
            <p:nvPr/>
          </p:nvSpPr>
          <p:spPr>
            <a:xfrm>
              <a:off x="4641700" y="3806475"/>
              <a:ext cx="56475" cy="141125"/>
            </a:xfrm>
            <a:custGeom>
              <a:avLst/>
              <a:gdLst/>
              <a:ahLst/>
              <a:cxnLst/>
              <a:rect l="l" t="t" r="r" b="b"/>
              <a:pathLst>
                <a:path w="2259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3" name="Google Shape;8833;p100"/>
            <p:cNvSpPr/>
            <p:nvPr/>
          </p:nvSpPr>
          <p:spPr>
            <a:xfrm>
              <a:off x="4557000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4" name="Google Shape;8834;p100"/>
            <p:cNvSpPr/>
            <p:nvPr/>
          </p:nvSpPr>
          <p:spPr>
            <a:xfrm>
              <a:off x="4464775" y="4230875"/>
              <a:ext cx="395250" cy="57400"/>
            </a:xfrm>
            <a:custGeom>
              <a:avLst/>
              <a:gdLst/>
              <a:ahLst/>
              <a:cxnLst/>
              <a:rect l="l" t="t" r="r" b="b"/>
              <a:pathLst>
                <a:path w="15810" h="2296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5" name="Google Shape;8835;p100"/>
            <p:cNvSpPr/>
            <p:nvPr/>
          </p:nvSpPr>
          <p:spPr>
            <a:xfrm>
              <a:off x="4840675" y="4007300"/>
              <a:ext cx="101725" cy="166025"/>
            </a:xfrm>
            <a:custGeom>
              <a:avLst/>
              <a:gdLst/>
              <a:ahLst/>
              <a:cxnLst/>
              <a:rect l="l" t="t" r="r" b="b"/>
              <a:pathLst>
                <a:path w="4069" h="6641" extrusionOk="0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6" name="Google Shape;8836;p100"/>
            <p:cNvSpPr/>
            <p:nvPr/>
          </p:nvSpPr>
          <p:spPr>
            <a:xfrm>
              <a:off x="4464775" y="3976800"/>
              <a:ext cx="395250" cy="225875"/>
            </a:xfrm>
            <a:custGeom>
              <a:avLst/>
              <a:gdLst/>
              <a:ahLst/>
              <a:cxnLst/>
              <a:rect l="l" t="t" r="r" b="b"/>
              <a:pathLst>
                <a:path w="15810" h="9035" extrusionOk="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37" name="Google Shape;8837;p100"/>
          <p:cNvGrpSpPr/>
          <p:nvPr/>
        </p:nvGrpSpPr>
        <p:grpSpPr>
          <a:xfrm>
            <a:off x="15296639" y="6001092"/>
            <a:ext cx="651282" cy="651282"/>
            <a:chOff x="5049725" y="3806450"/>
            <a:chExt cx="481825" cy="481825"/>
          </a:xfrm>
        </p:grpSpPr>
        <p:sp>
          <p:nvSpPr>
            <p:cNvPr id="8838" name="Google Shape;8838;p100"/>
            <p:cNvSpPr/>
            <p:nvPr/>
          </p:nvSpPr>
          <p:spPr>
            <a:xfrm>
              <a:off x="536115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39" name="Google Shape;8839;p100"/>
            <p:cNvSpPr/>
            <p:nvPr/>
          </p:nvSpPr>
          <p:spPr>
            <a:xfrm>
              <a:off x="519177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0" name="Google Shape;8840;p100"/>
            <p:cNvSpPr/>
            <p:nvPr/>
          </p:nvSpPr>
          <p:spPr>
            <a:xfrm>
              <a:off x="504972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41" name="Google Shape;8841;p100"/>
          <p:cNvGrpSpPr/>
          <p:nvPr/>
        </p:nvGrpSpPr>
        <p:grpSpPr>
          <a:xfrm>
            <a:off x="2452740" y="7586477"/>
            <a:ext cx="651282" cy="651282"/>
            <a:chOff x="5651375" y="3806450"/>
            <a:chExt cx="481825" cy="481825"/>
          </a:xfrm>
        </p:grpSpPr>
        <p:sp>
          <p:nvSpPr>
            <p:cNvPr id="8842" name="Google Shape;8842;p100"/>
            <p:cNvSpPr/>
            <p:nvPr/>
          </p:nvSpPr>
          <p:spPr>
            <a:xfrm>
              <a:off x="579342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3" name="Google Shape;8843;p100"/>
            <p:cNvSpPr/>
            <p:nvPr/>
          </p:nvSpPr>
          <p:spPr>
            <a:xfrm>
              <a:off x="5794475" y="4089725"/>
              <a:ext cx="195600" cy="84725"/>
            </a:xfrm>
            <a:custGeom>
              <a:avLst/>
              <a:gdLst/>
              <a:ahLst/>
              <a:cxnLst/>
              <a:rect l="l" t="t" r="r" b="b"/>
              <a:pathLst>
                <a:path w="7824" h="3389" extrusionOk="0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4" name="Google Shape;8844;p100"/>
            <p:cNvSpPr/>
            <p:nvPr/>
          </p:nvSpPr>
          <p:spPr>
            <a:xfrm>
              <a:off x="565137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5" name="Google Shape;8845;p100"/>
            <p:cNvSpPr/>
            <p:nvPr/>
          </p:nvSpPr>
          <p:spPr>
            <a:xfrm>
              <a:off x="596280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46" name="Google Shape;8846;p100"/>
          <p:cNvGrpSpPr/>
          <p:nvPr/>
        </p:nvGrpSpPr>
        <p:grpSpPr>
          <a:xfrm>
            <a:off x="6055987" y="7590296"/>
            <a:ext cx="573052" cy="643645"/>
            <a:chOff x="6264300" y="3809300"/>
            <a:chExt cx="423950" cy="476175"/>
          </a:xfrm>
        </p:grpSpPr>
        <p:sp>
          <p:nvSpPr>
            <p:cNvPr id="8847" name="Google Shape;8847;p100"/>
            <p:cNvSpPr/>
            <p:nvPr/>
          </p:nvSpPr>
          <p:spPr>
            <a:xfrm>
              <a:off x="6346200" y="4002825"/>
              <a:ext cx="66950" cy="63225"/>
            </a:xfrm>
            <a:custGeom>
              <a:avLst/>
              <a:gdLst/>
              <a:ahLst/>
              <a:cxnLst/>
              <a:rect l="l" t="t" r="r" b="b"/>
              <a:pathLst>
                <a:path w="2678" h="2529" extrusionOk="0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8" name="Google Shape;8848;p100"/>
            <p:cNvSpPr/>
            <p:nvPr/>
          </p:nvSpPr>
          <p:spPr>
            <a:xfrm>
              <a:off x="6539375" y="4002825"/>
              <a:ext cx="66950" cy="63200"/>
            </a:xfrm>
            <a:custGeom>
              <a:avLst/>
              <a:gdLst/>
              <a:ahLst/>
              <a:cxnLst/>
              <a:rect l="l" t="t" r="r" b="b"/>
              <a:pathLst>
                <a:path w="2678" h="2528" extrusionOk="0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49" name="Google Shape;8849;p100"/>
            <p:cNvSpPr/>
            <p:nvPr/>
          </p:nvSpPr>
          <p:spPr>
            <a:xfrm>
              <a:off x="6264300" y="3809300"/>
              <a:ext cx="423950" cy="476175"/>
            </a:xfrm>
            <a:custGeom>
              <a:avLst/>
              <a:gdLst/>
              <a:ahLst/>
              <a:cxnLst/>
              <a:rect l="l" t="t" r="r" b="b"/>
              <a:pathLst>
                <a:path w="16958" h="19047" extrusionOk="0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50" name="Google Shape;8850;p100"/>
          <p:cNvGrpSpPr/>
          <p:nvPr/>
        </p:nvGrpSpPr>
        <p:grpSpPr>
          <a:xfrm>
            <a:off x="9662475" y="6793778"/>
            <a:ext cx="653816" cy="651317"/>
            <a:chOff x="898875" y="4399275"/>
            <a:chExt cx="483700" cy="481850"/>
          </a:xfrm>
        </p:grpSpPr>
        <p:sp>
          <p:nvSpPr>
            <p:cNvPr id="8851" name="Google Shape;8851;p100"/>
            <p:cNvSpPr/>
            <p:nvPr/>
          </p:nvSpPr>
          <p:spPr>
            <a:xfrm>
              <a:off x="992750" y="4642900"/>
              <a:ext cx="145300" cy="144100"/>
            </a:xfrm>
            <a:custGeom>
              <a:avLst/>
              <a:gdLst/>
              <a:ahLst/>
              <a:cxnLst/>
              <a:rect l="l" t="t" r="r" b="b"/>
              <a:pathLst>
                <a:path w="5812" h="5764" extrusionOk="0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2" name="Google Shape;8852;p100"/>
            <p:cNvSpPr/>
            <p:nvPr/>
          </p:nvSpPr>
          <p:spPr>
            <a:xfrm>
              <a:off x="1138025" y="476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3" name="Google Shape;8853;p100"/>
            <p:cNvSpPr/>
            <p:nvPr/>
          </p:nvSpPr>
          <p:spPr>
            <a:xfrm>
              <a:off x="1269550" y="4399275"/>
              <a:ext cx="113025" cy="112125"/>
            </a:xfrm>
            <a:custGeom>
              <a:avLst/>
              <a:gdLst/>
              <a:ahLst/>
              <a:cxnLst/>
              <a:rect l="l" t="t" r="r" b="b"/>
              <a:pathLst>
                <a:path w="4521" h="4485" extrusionOk="0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4" name="Google Shape;8854;p100"/>
            <p:cNvSpPr/>
            <p:nvPr/>
          </p:nvSpPr>
          <p:spPr>
            <a:xfrm>
              <a:off x="1161975" y="4531175"/>
              <a:ext cx="91400" cy="84350"/>
            </a:xfrm>
            <a:custGeom>
              <a:avLst/>
              <a:gdLst/>
              <a:ahLst/>
              <a:cxnLst/>
              <a:rect l="l" t="t" r="r" b="b"/>
              <a:pathLst>
                <a:path w="3656" h="3374" extrusionOk="0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5" name="Google Shape;8855;p100"/>
            <p:cNvSpPr/>
            <p:nvPr/>
          </p:nvSpPr>
          <p:spPr>
            <a:xfrm>
              <a:off x="1031050" y="4411100"/>
              <a:ext cx="338650" cy="338725"/>
            </a:xfrm>
            <a:custGeom>
              <a:avLst/>
              <a:gdLst/>
              <a:ahLst/>
              <a:cxnLst/>
              <a:rect l="l" t="t" r="r" b="b"/>
              <a:pathLst>
                <a:path w="13546" h="13549" extrusionOk="0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6" name="Google Shape;8856;p100"/>
            <p:cNvSpPr/>
            <p:nvPr/>
          </p:nvSpPr>
          <p:spPr>
            <a:xfrm>
              <a:off x="1130500" y="4740450"/>
              <a:ext cx="108950" cy="111250"/>
            </a:xfrm>
            <a:custGeom>
              <a:avLst/>
              <a:gdLst/>
              <a:ahLst/>
              <a:cxnLst/>
              <a:rect l="l" t="t" r="r" b="b"/>
              <a:pathLst>
                <a:path w="4358" h="4450" extrusionOk="0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7" name="Google Shape;8857;p100"/>
            <p:cNvSpPr/>
            <p:nvPr/>
          </p:nvSpPr>
          <p:spPr>
            <a:xfrm>
              <a:off x="927325" y="4539825"/>
              <a:ext cx="114150" cy="109800"/>
            </a:xfrm>
            <a:custGeom>
              <a:avLst/>
              <a:gdLst/>
              <a:ahLst/>
              <a:cxnLst/>
              <a:rect l="l" t="t" r="r" b="b"/>
              <a:pathLst>
                <a:path w="4566" h="4392" extrusionOk="0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58" name="Google Shape;8858;p100"/>
            <p:cNvSpPr/>
            <p:nvPr/>
          </p:nvSpPr>
          <p:spPr>
            <a:xfrm>
              <a:off x="898875" y="4711550"/>
              <a:ext cx="170825" cy="169575"/>
            </a:xfrm>
            <a:custGeom>
              <a:avLst/>
              <a:gdLst/>
              <a:ahLst/>
              <a:cxnLst/>
              <a:rect l="l" t="t" r="r" b="b"/>
              <a:pathLst>
                <a:path w="6833" h="6783" extrusionOk="0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59" name="Google Shape;8859;p100"/>
          <p:cNvGrpSpPr/>
          <p:nvPr/>
        </p:nvGrpSpPr>
        <p:grpSpPr>
          <a:xfrm>
            <a:off x="10495135" y="6823059"/>
            <a:ext cx="651282" cy="592753"/>
            <a:chOff x="1492675" y="4420975"/>
            <a:chExt cx="481825" cy="438525"/>
          </a:xfrm>
        </p:grpSpPr>
        <p:sp>
          <p:nvSpPr>
            <p:cNvPr id="8860" name="Google Shape;8860;p100"/>
            <p:cNvSpPr/>
            <p:nvPr/>
          </p:nvSpPr>
          <p:spPr>
            <a:xfrm>
              <a:off x="1841375" y="4649825"/>
              <a:ext cx="43325" cy="43300"/>
            </a:xfrm>
            <a:custGeom>
              <a:avLst/>
              <a:gdLst/>
              <a:ahLst/>
              <a:cxnLst/>
              <a:rect l="l" t="t" r="r" b="b"/>
              <a:pathLst>
                <a:path w="1733" h="1732" extrusionOk="0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1" name="Google Shape;8861;p100"/>
            <p:cNvSpPr/>
            <p:nvPr/>
          </p:nvSpPr>
          <p:spPr>
            <a:xfrm>
              <a:off x="1582425" y="4649825"/>
              <a:ext cx="43300" cy="43300"/>
            </a:xfrm>
            <a:custGeom>
              <a:avLst/>
              <a:gdLst/>
              <a:ahLst/>
              <a:cxnLst/>
              <a:rect l="l" t="t" r="r" b="b"/>
              <a:pathLst>
                <a:path w="1732" h="1732" extrusionOk="0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2" name="Google Shape;8862;p100"/>
            <p:cNvSpPr/>
            <p:nvPr/>
          </p:nvSpPr>
          <p:spPr>
            <a:xfrm>
              <a:off x="1492675" y="4420975"/>
              <a:ext cx="481825" cy="356475"/>
            </a:xfrm>
            <a:custGeom>
              <a:avLst/>
              <a:gdLst/>
              <a:ahLst/>
              <a:cxnLst/>
              <a:rect l="l" t="t" r="r" b="b"/>
              <a:pathLst>
                <a:path w="19273" h="14259" extrusionOk="0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3" name="Google Shape;8863;p100"/>
            <p:cNvSpPr/>
            <p:nvPr/>
          </p:nvSpPr>
          <p:spPr>
            <a:xfrm>
              <a:off x="154687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4" name="Google Shape;8864;p100"/>
            <p:cNvSpPr/>
            <p:nvPr/>
          </p:nvSpPr>
          <p:spPr>
            <a:xfrm>
              <a:off x="180132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65" name="Google Shape;8865;p100"/>
          <p:cNvGrpSpPr/>
          <p:nvPr/>
        </p:nvGrpSpPr>
        <p:grpSpPr>
          <a:xfrm>
            <a:off x="11272600" y="6795079"/>
            <a:ext cx="657669" cy="648713"/>
            <a:chOff x="2084100" y="4400250"/>
            <a:chExt cx="486550" cy="479925"/>
          </a:xfrm>
        </p:grpSpPr>
        <p:sp>
          <p:nvSpPr>
            <p:cNvPr id="8866" name="Google Shape;8866;p100"/>
            <p:cNvSpPr/>
            <p:nvPr/>
          </p:nvSpPr>
          <p:spPr>
            <a:xfrm>
              <a:off x="2084100" y="4652250"/>
              <a:ext cx="105325" cy="90050"/>
            </a:xfrm>
            <a:custGeom>
              <a:avLst/>
              <a:gdLst/>
              <a:ahLst/>
              <a:cxnLst/>
              <a:rect l="l" t="t" r="r" b="b"/>
              <a:pathLst>
                <a:path w="4213" h="3602" extrusionOk="0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7" name="Google Shape;8867;p100"/>
            <p:cNvSpPr/>
            <p:nvPr/>
          </p:nvSpPr>
          <p:spPr>
            <a:xfrm>
              <a:off x="2372575" y="4644175"/>
              <a:ext cx="175875" cy="226275"/>
            </a:xfrm>
            <a:custGeom>
              <a:avLst/>
              <a:gdLst/>
              <a:ahLst/>
              <a:cxnLst/>
              <a:rect l="l" t="t" r="r" b="b"/>
              <a:pathLst>
                <a:path w="7035" h="9051" extrusionOk="0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8" name="Google Shape;8868;p100"/>
            <p:cNvSpPr/>
            <p:nvPr/>
          </p:nvSpPr>
          <p:spPr>
            <a:xfrm>
              <a:off x="2093950" y="4419400"/>
              <a:ext cx="228500" cy="174750"/>
            </a:xfrm>
            <a:custGeom>
              <a:avLst/>
              <a:gdLst/>
              <a:ahLst/>
              <a:cxnLst/>
              <a:rect l="l" t="t" r="r" b="b"/>
              <a:pathLst>
                <a:path w="9140" h="6990" extrusionOk="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69" name="Google Shape;8869;p100"/>
            <p:cNvSpPr/>
            <p:nvPr/>
          </p:nvSpPr>
          <p:spPr>
            <a:xfrm>
              <a:off x="2224425" y="4777500"/>
              <a:ext cx="90425" cy="102675"/>
            </a:xfrm>
            <a:custGeom>
              <a:avLst/>
              <a:gdLst/>
              <a:ahLst/>
              <a:cxnLst/>
              <a:rect l="l" t="t" r="r" b="b"/>
              <a:pathLst>
                <a:path w="3617" h="4107" extrusionOk="0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0" name="Google Shape;8870;p100"/>
            <p:cNvSpPr/>
            <p:nvPr/>
          </p:nvSpPr>
          <p:spPr>
            <a:xfrm>
              <a:off x="2454100" y="4400250"/>
              <a:ext cx="116550" cy="107300"/>
            </a:xfrm>
            <a:custGeom>
              <a:avLst/>
              <a:gdLst/>
              <a:ahLst/>
              <a:cxnLst/>
              <a:rect l="l" t="t" r="r" b="b"/>
              <a:pathLst>
                <a:path w="4662" h="4292" extrusionOk="0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1" name="Google Shape;8871;p100"/>
            <p:cNvSpPr/>
            <p:nvPr/>
          </p:nvSpPr>
          <p:spPr>
            <a:xfrm>
              <a:off x="2152975" y="4431500"/>
              <a:ext cx="381925" cy="377725"/>
            </a:xfrm>
            <a:custGeom>
              <a:avLst/>
              <a:gdLst/>
              <a:ahLst/>
              <a:cxnLst/>
              <a:rect l="l" t="t" r="r" b="b"/>
              <a:pathLst>
                <a:path w="15277" h="15109" extrusionOk="0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72" name="Google Shape;8872;p100"/>
          <p:cNvGrpSpPr/>
          <p:nvPr/>
        </p:nvGrpSpPr>
        <p:grpSpPr>
          <a:xfrm>
            <a:off x="12110534" y="6793828"/>
            <a:ext cx="572411" cy="651215"/>
            <a:chOff x="2707950" y="4399325"/>
            <a:chExt cx="423475" cy="481775"/>
          </a:xfrm>
        </p:grpSpPr>
        <p:sp>
          <p:nvSpPr>
            <p:cNvPr id="8873" name="Google Shape;8873;p100"/>
            <p:cNvSpPr/>
            <p:nvPr/>
          </p:nvSpPr>
          <p:spPr>
            <a:xfrm>
              <a:off x="2905550" y="4515000"/>
              <a:ext cx="28275" cy="366100"/>
            </a:xfrm>
            <a:custGeom>
              <a:avLst/>
              <a:gdLst/>
              <a:ahLst/>
              <a:cxnLst/>
              <a:rect l="l" t="t" r="r" b="b"/>
              <a:pathLst>
                <a:path w="1131" h="14644" extrusionOk="0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4" name="Google Shape;8874;p100"/>
            <p:cNvSpPr/>
            <p:nvPr/>
          </p:nvSpPr>
          <p:spPr>
            <a:xfrm>
              <a:off x="296202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5" name="Google Shape;8875;p100"/>
            <p:cNvSpPr/>
            <p:nvPr/>
          </p:nvSpPr>
          <p:spPr>
            <a:xfrm>
              <a:off x="296202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6" name="Google Shape;8876;p100"/>
            <p:cNvSpPr/>
            <p:nvPr/>
          </p:nvSpPr>
          <p:spPr>
            <a:xfrm>
              <a:off x="273617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7" name="Google Shape;8877;p100"/>
            <p:cNvSpPr/>
            <p:nvPr/>
          </p:nvSpPr>
          <p:spPr>
            <a:xfrm>
              <a:off x="273617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8" name="Google Shape;8878;p100"/>
            <p:cNvSpPr/>
            <p:nvPr/>
          </p:nvSpPr>
          <p:spPr>
            <a:xfrm>
              <a:off x="2707950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79" name="Google Shape;8879;p100"/>
            <p:cNvSpPr/>
            <p:nvPr/>
          </p:nvSpPr>
          <p:spPr>
            <a:xfrm>
              <a:off x="273617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0" name="Google Shape;8880;p100"/>
            <p:cNvSpPr/>
            <p:nvPr/>
          </p:nvSpPr>
          <p:spPr>
            <a:xfrm>
              <a:off x="2850525" y="4430375"/>
              <a:ext cx="138325" cy="56500"/>
            </a:xfrm>
            <a:custGeom>
              <a:avLst/>
              <a:gdLst/>
              <a:ahLst/>
              <a:cxnLst/>
              <a:rect l="l" t="t" r="r" b="b"/>
              <a:pathLst>
                <a:path w="5533" h="2260" extrusionOk="0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1" name="Google Shape;8881;p100"/>
            <p:cNvSpPr/>
            <p:nvPr/>
          </p:nvSpPr>
          <p:spPr>
            <a:xfrm>
              <a:off x="2974300" y="4399350"/>
              <a:ext cx="129650" cy="87525"/>
            </a:xfrm>
            <a:custGeom>
              <a:avLst/>
              <a:gdLst/>
              <a:ahLst/>
              <a:cxnLst/>
              <a:rect l="l" t="t" r="r" b="b"/>
              <a:pathLst>
                <a:path w="5186" h="3501" extrusionOk="0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2" name="Google Shape;8882;p100"/>
            <p:cNvSpPr/>
            <p:nvPr/>
          </p:nvSpPr>
          <p:spPr>
            <a:xfrm>
              <a:off x="2735425" y="4399325"/>
              <a:ext cx="129650" cy="87475"/>
            </a:xfrm>
            <a:custGeom>
              <a:avLst/>
              <a:gdLst/>
              <a:ahLst/>
              <a:cxnLst/>
              <a:rect l="l" t="t" r="r" b="b"/>
              <a:pathLst>
                <a:path w="5186" h="3499" extrusionOk="0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3" name="Google Shape;8883;p100"/>
            <p:cNvSpPr/>
            <p:nvPr/>
          </p:nvSpPr>
          <p:spPr>
            <a:xfrm>
              <a:off x="2962025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4" name="Google Shape;8884;p100"/>
            <p:cNvSpPr/>
            <p:nvPr/>
          </p:nvSpPr>
          <p:spPr>
            <a:xfrm>
              <a:off x="296202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85" name="Google Shape;8885;p100"/>
          <p:cNvGrpSpPr/>
          <p:nvPr/>
        </p:nvGrpSpPr>
        <p:grpSpPr>
          <a:xfrm>
            <a:off x="12935105" y="6793778"/>
            <a:ext cx="528042" cy="651317"/>
            <a:chOff x="3330525" y="4399275"/>
            <a:chExt cx="390650" cy="481850"/>
          </a:xfrm>
        </p:grpSpPr>
        <p:sp>
          <p:nvSpPr>
            <p:cNvPr id="8886" name="Google Shape;8886;p100"/>
            <p:cNvSpPr/>
            <p:nvPr/>
          </p:nvSpPr>
          <p:spPr>
            <a:xfrm>
              <a:off x="3543950" y="4648550"/>
              <a:ext cx="78450" cy="95775"/>
            </a:xfrm>
            <a:custGeom>
              <a:avLst/>
              <a:gdLst/>
              <a:ahLst/>
              <a:cxnLst/>
              <a:rect l="l" t="t" r="r" b="b"/>
              <a:pathLst>
                <a:path w="3138" h="3831" extrusionOk="0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7" name="Google Shape;8887;p100"/>
            <p:cNvSpPr/>
            <p:nvPr/>
          </p:nvSpPr>
          <p:spPr>
            <a:xfrm>
              <a:off x="3427250" y="4456050"/>
              <a:ext cx="197650" cy="197175"/>
            </a:xfrm>
            <a:custGeom>
              <a:avLst/>
              <a:gdLst/>
              <a:ahLst/>
              <a:cxnLst/>
              <a:rect l="l" t="t" r="r" b="b"/>
              <a:pathLst>
                <a:path w="7906" h="7887" extrusionOk="0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8" name="Google Shape;8888;p100"/>
            <p:cNvSpPr/>
            <p:nvPr/>
          </p:nvSpPr>
          <p:spPr>
            <a:xfrm>
              <a:off x="3428150" y="4399275"/>
              <a:ext cx="166925" cy="84725"/>
            </a:xfrm>
            <a:custGeom>
              <a:avLst/>
              <a:gdLst/>
              <a:ahLst/>
              <a:cxnLst/>
              <a:rect l="l" t="t" r="r" b="b"/>
              <a:pathLst>
                <a:path w="6677" h="3389" extrusionOk="0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89" name="Google Shape;8889;p100"/>
            <p:cNvSpPr/>
            <p:nvPr/>
          </p:nvSpPr>
          <p:spPr>
            <a:xfrm>
              <a:off x="3330525" y="4674000"/>
              <a:ext cx="181225" cy="207125"/>
            </a:xfrm>
            <a:custGeom>
              <a:avLst/>
              <a:gdLst/>
              <a:ahLst/>
              <a:cxnLst/>
              <a:rect l="l" t="t" r="r" b="b"/>
              <a:pathLst>
                <a:path w="7249" h="8285" extrusionOk="0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0" name="Google Shape;8890;p100"/>
            <p:cNvSpPr/>
            <p:nvPr/>
          </p:nvSpPr>
          <p:spPr>
            <a:xfrm>
              <a:off x="3540175" y="4674000"/>
              <a:ext cx="181000" cy="207100"/>
            </a:xfrm>
            <a:custGeom>
              <a:avLst/>
              <a:gdLst/>
              <a:ahLst/>
              <a:cxnLst/>
              <a:rect l="l" t="t" r="r" b="b"/>
              <a:pathLst>
                <a:path w="7240" h="8284" extrusionOk="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1" name="Google Shape;8891;p100"/>
            <p:cNvSpPr/>
            <p:nvPr/>
          </p:nvSpPr>
          <p:spPr>
            <a:xfrm>
              <a:off x="3429975" y="4648850"/>
              <a:ext cx="78225" cy="95400"/>
            </a:xfrm>
            <a:custGeom>
              <a:avLst/>
              <a:gdLst/>
              <a:ahLst/>
              <a:cxnLst/>
              <a:rect l="l" t="t" r="r" b="b"/>
              <a:pathLst>
                <a:path w="3129" h="3816" extrusionOk="0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2" name="Google Shape;8892;p100"/>
            <p:cNvSpPr/>
            <p:nvPr/>
          </p:nvSpPr>
          <p:spPr>
            <a:xfrm>
              <a:off x="3514200" y="4681000"/>
              <a:ext cx="23150" cy="17550"/>
            </a:xfrm>
            <a:custGeom>
              <a:avLst/>
              <a:gdLst/>
              <a:ahLst/>
              <a:cxnLst/>
              <a:rect l="l" t="t" r="r" b="b"/>
              <a:pathLst>
                <a:path w="926" h="702" extrusionOk="0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93" name="Google Shape;8893;p100"/>
          <p:cNvGrpSpPr/>
          <p:nvPr/>
        </p:nvGrpSpPr>
        <p:grpSpPr>
          <a:xfrm>
            <a:off x="13750096" y="6793796"/>
            <a:ext cx="486206" cy="651282"/>
            <a:chOff x="3938800" y="4399275"/>
            <a:chExt cx="359700" cy="481825"/>
          </a:xfrm>
        </p:grpSpPr>
        <p:sp>
          <p:nvSpPr>
            <p:cNvPr id="8894" name="Google Shape;8894;p100"/>
            <p:cNvSpPr/>
            <p:nvPr/>
          </p:nvSpPr>
          <p:spPr>
            <a:xfrm>
              <a:off x="4022650" y="4427525"/>
              <a:ext cx="166625" cy="84700"/>
            </a:xfrm>
            <a:custGeom>
              <a:avLst/>
              <a:gdLst/>
              <a:ahLst/>
              <a:cxnLst/>
              <a:rect l="l" t="t" r="r" b="b"/>
              <a:pathLst>
                <a:path w="6665" h="3388" extrusionOk="0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5" name="Google Shape;8895;p100"/>
            <p:cNvSpPr/>
            <p:nvPr/>
          </p:nvSpPr>
          <p:spPr>
            <a:xfrm>
              <a:off x="4021450" y="4484275"/>
              <a:ext cx="197650" cy="199225"/>
            </a:xfrm>
            <a:custGeom>
              <a:avLst/>
              <a:gdLst/>
              <a:ahLst/>
              <a:cxnLst/>
              <a:rect l="l" t="t" r="r" b="b"/>
              <a:pathLst>
                <a:path w="7906" h="7969" extrusionOk="0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6" name="Google Shape;8896;p100"/>
            <p:cNvSpPr/>
            <p:nvPr/>
          </p:nvSpPr>
          <p:spPr>
            <a:xfrm>
              <a:off x="4054050" y="4692500"/>
              <a:ext cx="132975" cy="47450"/>
            </a:xfrm>
            <a:custGeom>
              <a:avLst/>
              <a:gdLst/>
              <a:ahLst/>
              <a:cxnLst/>
              <a:rect l="l" t="t" r="r" b="b"/>
              <a:pathLst>
                <a:path w="5319" h="1898" extrusionOk="0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7" name="Google Shape;8897;p100"/>
            <p:cNvSpPr/>
            <p:nvPr/>
          </p:nvSpPr>
          <p:spPr>
            <a:xfrm>
              <a:off x="4163275" y="4399275"/>
              <a:ext cx="84275" cy="84200"/>
            </a:xfrm>
            <a:custGeom>
              <a:avLst/>
              <a:gdLst/>
              <a:ahLst/>
              <a:cxnLst/>
              <a:rect l="l" t="t" r="r" b="b"/>
              <a:pathLst>
                <a:path w="3371" h="3368" extrusionOk="0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898" name="Google Shape;8898;p100"/>
            <p:cNvSpPr/>
            <p:nvPr/>
          </p:nvSpPr>
          <p:spPr>
            <a:xfrm>
              <a:off x="3938800" y="4692800"/>
              <a:ext cx="359700" cy="188300"/>
            </a:xfrm>
            <a:custGeom>
              <a:avLst/>
              <a:gdLst/>
              <a:ahLst/>
              <a:cxnLst/>
              <a:rect l="l" t="t" r="r" b="b"/>
              <a:pathLst>
                <a:path w="14388" h="7532" extrusionOk="0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899" name="Google Shape;8899;p100"/>
          <p:cNvGrpSpPr/>
          <p:nvPr/>
        </p:nvGrpSpPr>
        <p:grpSpPr>
          <a:xfrm>
            <a:off x="14653873" y="6793796"/>
            <a:ext cx="305316" cy="651282"/>
            <a:chOff x="4584850" y="4399275"/>
            <a:chExt cx="225875" cy="481825"/>
          </a:xfrm>
        </p:grpSpPr>
        <p:sp>
          <p:nvSpPr>
            <p:cNvPr id="8900" name="Google Shape;8900;p100"/>
            <p:cNvSpPr/>
            <p:nvPr/>
          </p:nvSpPr>
          <p:spPr>
            <a:xfrm>
              <a:off x="4655400" y="4399275"/>
              <a:ext cx="84700" cy="84725"/>
            </a:xfrm>
            <a:custGeom>
              <a:avLst/>
              <a:gdLst/>
              <a:ahLst/>
              <a:cxnLst/>
              <a:rect l="l" t="t" r="r" b="b"/>
              <a:pathLst>
                <a:path w="3388" h="3389" extrusionOk="0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01" name="Google Shape;8901;p100"/>
            <p:cNvSpPr/>
            <p:nvPr/>
          </p:nvSpPr>
          <p:spPr>
            <a:xfrm>
              <a:off x="4584850" y="4512200"/>
              <a:ext cx="225875" cy="368900"/>
            </a:xfrm>
            <a:custGeom>
              <a:avLst/>
              <a:gdLst/>
              <a:ahLst/>
              <a:cxnLst/>
              <a:rect l="l" t="t" r="r" b="b"/>
              <a:pathLst>
                <a:path w="9035" h="14756" extrusionOk="0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sp>
        <p:nvSpPr>
          <p:cNvPr id="8902" name="Google Shape;8902;p100"/>
          <p:cNvSpPr/>
          <p:nvPr/>
        </p:nvSpPr>
        <p:spPr>
          <a:xfrm>
            <a:off x="15264616" y="6793661"/>
            <a:ext cx="714676" cy="651011"/>
          </a:xfrm>
          <a:custGeom>
            <a:avLst/>
            <a:gdLst/>
            <a:ahLst/>
            <a:cxnLst/>
            <a:rect l="l" t="t" r="r" b="b"/>
            <a:pathLst>
              <a:path w="21149" h="19265" extrusionOk="0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rgbClr val="435D74"/>
              </a:solidFill>
            </a:endParaRPr>
          </a:p>
        </p:txBody>
      </p:sp>
      <p:grpSp>
        <p:nvGrpSpPr>
          <p:cNvPr id="8903" name="Google Shape;8903;p100"/>
          <p:cNvGrpSpPr/>
          <p:nvPr/>
        </p:nvGrpSpPr>
        <p:grpSpPr>
          <a:xfrm>
            <a:off x="1570810" y="7586472"/>
            <a:ext cx="651282" cy="651282"/>
            <a:chOff x="5642550" y="4399275"/>
            <a:chExt cx="481825" cy="481825"/>
          </a:xfrm>
        </p:grpSpPr>
        <p:sp>
          <p:nvSpPr>
            <p:cNvPr id="8904" name="Google Shape;8904;p100"/>
            <p:cNvSpPr/>
            <p:nvPr/>
          </p:nvSpPr>
          <p:spPr>
            <a:xfrm>
              <a:off x="5642550" y="43992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05" name="Google Shape;8905;p100"/>
            <p:cNvSpPr/>
            <p:nvPr/>
          </p:nvSpPr>
          <p:spPr>
            <a:xfrm>
              <a:off x="5756375" y="4626100"/>
              <a:ext cx="254100" cy="28275"/>
            </a:xfrm>
            <a:custGeom>
              <a:avLst/>
              <a:gdLst/>
              <a:ahLst/>
              <a:cxnLst/>
              <a:rect l="l" t="t" r="r" b="b"/>
              <a:pathLst>
                <a:path w="10164" h="1131" extrusionOk="0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06" name="Google Shape;8906;p100"/>
          <p:cNvGrpSpPr/>
          <p:nvPr/>
        </p:nvGrpSpPr>
        <p:grpSpPr>
          <a:xfrm>
            <a:off x="5127862" y="7609332"/>
            <a:ext cx="697477" cy="605561"/>
            <a:chOff x="6218300" y="4416175"/>
            <a:chExt cx="516000" cy="448000"/>
          </a:xfrm>
        </p:grpSpPr>
        <p:sp>
          <p:nvSpPr>
            <p:cNvPr id="8907" name="Google Shape;8907;p100"/>
            <p:cNvSpPr/>
            <p:nvPr/>
          </p:nvSpPr>
          <p:spPr>
            <a:xfrm>
              <a:off x="6462150" y="4525375"/>
              <a:ext cx="28250" cy="141250"/>
            </a:xfrm>
            <a:custGeom>
              <a:avLst/>
              <a:gdLst/>
              <a:ahLst/>
              <a:cxnLst/>
              <a:rect l="l" t="t" r="r" b="b"/>
              <a:pathLst>
                <a:path w="1130" h="565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08" name="Google Shape;8908;p100"/>
            <p:cNvSpPr/>
            <p:nvPr/>
          </p:nvSpPr>
          <p:spPr>
            <a:xfrm>
              <a:off x="6218300" y="4416175"/>
              <a:ext cx="516000" cy="448000"/>
            </a:xfrm>
            <a:custGeom>
              <a:avLst/>
              <a:gdLst/>
              <a:ahLst/>
              <a:cxnLst/>
              <a:rect l="l" t="t" r="r" b="b"/>
              <a:pathLst>
                <a:path w="20640" h="17920" extrusionOk="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09" name="Google Shape;8909;p100"/>
            <p:cNvSpPr/>
            <p:nvPr/>
          </p:nvSpPr>
          <p:spPr>
            <a:xfrm>
              <a:off x="6462150" y="47512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10" name="Google Shape;8910;p100"/>
          <p:cNvGrpSpPr/>
          <p:nvPr/>
        </p:nvGrpSpPr>
        <p:grpSpPr>
          <a:xfrm>
            <a:off x="11271466" y="7586466"/>
            <a:ext cx="651282" cy="651282"/>
            <a:chOff x="899850" y="4992125"/>
            <a:chExt cx="481825" cy="481825"/>
          </a:xfrm>
        </p:grpSpPr>
        <p:sp>
          <p:nvSpPr>
            <p:cNvPr id="8911" name="Google Shape;8911;p100"/>
            <p:cNvSpPr/>
            <p:nvPr/>
          </p:nvSpPr>
          <p:spPr>
            <a:xfrm>
              <a:off x="1126600" y="536010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12" name="Google Shape;8912;p100"/>
            <p:cNvSpPr/>
            <p:nvPr/>
          </p:nvSpPr>
          <p:spPr>
            <a:xfrm>
              <a:off x="1056050" y="5079900"/>
              <a:ext cx="169400" cy="194950"/>
            </a:xfrm>
            <a:custGeom>
              <a:avLst/>
              <a:gdLst/>
              <a:ahLst/>
              <a:cxnLst/>
              <a:rect l="l" t="t" r="r" b="b"/>
              <a:pathLst>
                <a:path w="6776" h="7798" extrusionOk="0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13" name="Google Shape;8913;p100"/>
            <p:cNvSpPr/>
            <p:nvPr/>
          </p:nvSpPr>
          <p:spPr>
            <a:xfrm>
              <a:off x="8998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14" name="Google Shape;8914;p100"/>
          <p:cNvGrpSpPr/>
          <p:nvPr/>
        </p:nvGrpSpPr>
        <p:grpSpPr>
          <a:xfrm>
            <a:off x="10389535" y="7586466"/>
            <a:ext cx="651282" cy="651282"/>
            <a:chOff x="1492675" y="4992125"/>
            <a:chExt cx="481825" cy="481825"/>
          </a:xfrm>
        </p:grpSpPr>
        <p:sp>
          <p:nvSpPr>
            <p:cNvPr id="8915" name="Google Shape;8915;p100"/>
            <p:cNvSpPr/>
            <p:nvPr/>
          </p:nvSpPr>
          <p:spPr>
            <a:xfrm>
              <a:off x="149267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16" name="Google Shape;8916;p100"/>
            <p:cNvSpPr/>
            <p:nvPr/>
          </p:nvSpPr>
          <p:spPr>
            <a:xfrm>
              <a:off x="1639625" y="5170175"/>
              <a:ext cx="190100" cy="125750"/>
            </a:xfrm>
            <a:custGeom>
              <a:avLst/>
              <a:gdLst/>
              <a:ahLst/>
              <a:cxnLst/>
              <a:rect l="l" t="t" r="r" b="b"/>
              <a:pathLst>
                <a:path w="7604" h="5030" extrusionOk="0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17" name="Google Shape;8917;p100"/>
          <p:cNvGrpSpPr/>
          <p:nvPr/>
        </p:nvGrpSpPr>
        <p:grpSpPr>
          <a:xfrm>
            <a:off x="9507605" y="7586466"/>
            <a:ext cx="651282" cy="651282"/>
            <a:chOff x="2085525" y="4992125"/>
            <a:chExt cx="481825" cy="481825"/>
          </a:xfrm>
        </p:grpSpPr>
        <p:sp>
          <p:nvSpPr>
            <p:cNvPr id="8918" name="Google Shape;8918;p100"/>
            <p:cNvSpPr/>
            <p:nvPr/>
          </p:nvSpPr>
          <p:spPr>
            <a:xfrm>
              <a:off x="2244150" y="5152125"/>
              <a:ext cx="164500" cy="161825"/>
            </a:xfrm>
            <a:custGeom>
              <a:avLst/>
              <a:gdLst/>
              <a:ahLst/>
              <a:cxnLst/>
              <a:rect l="l" t="t" r="r" b="b"/>
              <a:pathLst>
                <a:path w="6580" h="6473" extrusionOk="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19" name="Google Shape;8919;p100"/>
            <p:cNvSpPr/>
            <p:nvPr/>
          </p:nvSpPr>
          <p:spPr>
            <a:xfrm>
              <a:off x="208552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20" name="Google Shape;8920;p100"/>
          <p:cNvGrpSpPr/>
          <p:nvPr/>
        </p:nvGrpSpPr>
        <p:grpSpPr>
          <a:xfrm>
            <a:off x="13035629" y="7586466"/>
            <a:ext cx="651282" cy="651282"/>
            <a:chOff x="2678350" y="4992125"/>
            <a:chExt cx="481825" cy="481825"/>
          </a:xfrm>
        </p:grpSpPr>
        <p:sp>
          <p:nvSpPr>
            <p:cNvPr id="8921" name="Google Shape;8921;p100"/>
            <p:cNvSpPr/>
            <p:nvPr/>
          </p:nvSpPr>
          <p:spPr>
            <a:xfrm>
              <a:off x="2975725" y="5079150"/>
              <a:ext cx="56475" cy="309125"/>
            </a:xfrm>
            <a:custGeom>
              <a:avLst/>
              <a:gdLst/>
              <a:ahLst/>
              <a:cxnLst/>
              <a:rect l="l" t="t" r="r" b="b"/>
              <a:pathLst>
                <a:path w="2259" h="12365" extrusionOk="0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22" name="Google Shape;8922;p100"/>
            <p:cNvSpPr/>
            <p:nvPr/>
          </p:nvSpPr>
          <p:spPr>
            <a:xfrm>
              <a:off x="2806350" y="5162500"/>
              <a:ext cx="84700" cy="225775"/>
            </a:xfrm>
            <a:custGeom>
              <a:avLst/>
              <a:gdLst/>
              <a:ahLst/>
              <a:cxnLst/>
              <a:rect l="l" t="t" r="r" b="b"/>
              <a:pathLst>
                <a:path w="3388" h="9031" extrusionOk="0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23" name="Google Shape;8923;p100"/>
            <p:cNvSpPr/>
            <p:nvPr/>
          </p:nvSpPr>
          <p:spPr>
            <a:xfrm>
              <a:off x="26783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24" name="Google Shape;8924;p100"/>
          <p:cNvGrpSpPr/>
          <p:nvPr/>
        </p:nvGrpSpPr>
        <p:grpSpPr>
          <a:xfrm>
            <a:off x="8625676" y="7586466"/>
            <a:ext cx="651282" cy="651282"/>
            <a:chOff x="3271200" y="4992125"/>
            <a:chExt cx="481825" cy="481825"/>
          </a:xfrm>
        </p:grpSpPr>
        <p:sp>
          <p:nvSpPr>
            <p:cNvPr id="8925" name="Google Shape;8925;p100"/>
            <p:cNvSpPr/>
            <p:nvPr/>
          </p:nvSpPr>
          <p:spPr>
            <a:xfrm>
              <a:off x="3497950" y="51060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26" name="Google Shape;8926;p100"/>
            <p:cNvSpPr/>
            <p:nvPr/>
          </p:nvSpPr>
          <p:spPr>
            <a:xfrm>
              <a:off x="3497950" y="5218950"/>
              <a:ext cx="28250" cy="141175"/>
            </a:xfrm>
            <a:custGeom>
              <a:avLst/>
              <a:gdLst/>
              <a:ahLst/>
              <a:cxnLst/>
              <a:rect l="l" t="t" r="r" b="b"/>
              <a:pathLst>
                <a:path w="1130" h="5647" extrusionOk="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27" name="Google Shape;8927;p100"/>
            <p:cNvSpPr/>
            <p:nvPr/>
          </p:nvSpPr>
          <p:spPr>
            <a:xfrm>
              <a:off x="327120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28" name="Google Shape;8928;p100"/>
          <p:cNvGrpSpPr/>
          <p:nvPr/>
        </p:nvGrpSpPr>
        <p:grpSpPr>
          <a:xfrm>
            <a:off x="12153395" y="7588426"/>
            <a:ext cx="651585" cy="647362"/>
            <a:chOff x="5049575" y="4993600"/>
            <a:chExt cx="482050" cy="478925"/>
          </a:xfrm>
        </p:grpSpPr>
        <p:sp>
          <p:nvSpPr>
            <p:cNvPr id="8929" name="Google Shape;8929;p100"/>
            <p:cNvSpPr/>
            <p:nvPr/>
          </p:nvSpPr>
          <p:spPr>
            <a:xfrm>
              <a:off x="506320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30" name="Google Shape;8930;p100"/>
            <p:cNvSpPr/>
            <p:nvPr/>
          </p:nvSpPr>
          <p:spPr>
            <a:xfrm>
              <a:off x="529942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31" name="Google Shape;8931;p100"/>
            <p:cNvSpPr/>
            <p:nvPr/>
          </p:nvSpPr>
          <p:spPr>
            <a:xfrm>
              <a:off x="5184475" y="4993600"/>
              <a:ext cx="334125" cy="168525"/>
            </a:xfrm>
            <a:custGeom>
              <a:avLst/>
              <a:gdLst/>
              <a:ahLst/>
              <a:cxnLst/>
              <a:rect l="l" t="t" r="r" b="b"/>
              <a:pathLst>
                <a:path w="13365" h="6741" extrusionOk="0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  <p:sp>
          <p:nvSpPr>
            <p:cNvPr id="8932" name="Google Shape;8932;p100"/>
            <p:cNvSpPr/>
            <p:nvPr/>
          </p:nvSpPr>
          <p:spPr>
            <a:xfrm>
              <a:off x="504957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rgbClr val="435D74"/>
                </a:solidFill>
              </a:endParaRPr>
            </a:p>
          </p:txBody>
        </p:sp>
      </p:grpSp>
      <p:grpSp>
        <p:nvGrpSpPr>
          <p:cNvPr id="8935" name="Google Shape;8935;p100"/>
          <p:cNvGrpSpPr/>
          <p:nvPr/>
        </p:nvGrpSpPr>
        <p:grpSpPr>
          <a:xfrm>
            <a:off x="13917559" y="7631739"/>
            <a:ext cx="374928" cy="659957"/>
            <a:chOff x="3999225" y="4364775"/>
            <a:chExt cx="195300" cy="343772"/>
          </a:xfrm>
        </p:grpSpPr>
        <p:grpSp>
          <p:nvGrpSpPr>
            <p:cNvPr id="8936" name="Google Shape;8936;p100"/>
            <p:cNvGrpSpPr/>
            <p:nvPr/>
          </p:nvGrpSpPr>
          <p:grpSpPr>
            <a:xfrm>
              <a:off x="4048568" y="4562577"/>
              <a:ext cx="97317" cy="145970"/>
              <a:chOff x="1529575" y="2222650"/>
              <a:chExt cx="203125" cy="304675"/>
            </a:xfrm>
          </p:grpSpPr>
          <p:sp>
            <p:nvSpPr>
              <p:cNvPr id="8937" name="Google Shape;8937;p100"/>
              <p:cNvSpPr/>
              <p:nvPr/>
            </p:nvSpPr>
            <p:spPr>
              <a:xfrm>
                <a:off x="1631125" y="2222650"/>
                <a:ext cx="25" cy="304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2187" fill="none" extrusionOk="0">
                    <a:moveTo>
                      <a:pt x="1" y="1"/>
                    </a:moveTo>
                    <a:lnTo>
                      <a:pt x="1" y="12187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38" name="Google Shape;8938;p100"/>
              <p:cNvSpPr/>
              <p:nvPr/>
            </p:nvSpPr>
            <p:spPr>
              <a:xfrm>
                <a:off x="1529575" y="2425750"/>
                <a:ext cx="203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125" h="1" fill="none" extrusionOk="0">
                    <a:moveTo>
                      <a:pt x="1" y="1"/>
                    </a:moveTo>
                    <a:lnTo>
                      <a:pt x="8125" y="1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  <p:grpSp>
          <p:nvGrpSpPr>
            <p:cNvPr id="8939" name="Google Shape;8939;p100"/>
            <p:cNvGrpSpPr/>
            <p:nvPr/>
          </p:nvGrpSpPr>
          <p:grpSpPr>
            <a:xfrm>
              <a:off x="3999225" y="4364775"/>
              <a:ext cx="195300" cy="195300"/>
              <a:chOff x="3999225" y="4364775"/>
              <a:chExt cx="195300" cy="195300"/>
            </a:xfrm>
          </p:grpSpPr>
          <p:sp>
            <p:nvSpPr>
              <p:cNvPr id="8940" name="Google Shape;8940;p100"/>
              <p:cNvSpPr/>
              <p:nvPr/>
            </p:nvSpPr>
            <p:spPr>
              <a:xfrm>
                <a:off x="3999225" y="4364775"/>
                <a:ext cx="195300" cy="195300"/>
              </a:xfrm>
              <a:prstGeom prst="ellipse">
                <a:avLst/>
              </a:prstGeom>
              <a:solidFill>
                <a:schemeClr val="dk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41" name="Google Shape;8941;p100"/>
              <p:cNvSpPr/>
              <p:nvPr/>
            </p:nvSpPr>
            <p:spPr>
              <a:xfrm>
                <a:off x="4029725" y="4395250"/>
                <a:ext cx="134400" cy="1344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8942" name="Google Shape;8942;p100"/>
          <p:cNvGrpSpPr/>
          <p:nvPr/>
        </p:nvGrpSpPr>
        <p:grpSpPr>
          <a:xfrm>
            <a:off x="14523133" y="7662939"/>
            <a:ext cx="531941" cy="498389"/>
            <a:chOff x="4335888" y="4398114"/>
            <a:chExt cx="277088" cy="259611"/>
          </a:xfrm>
        </p:grpSpPr>
        <p:grpSp>
          <p:nvGrpSpPr>
            <p:cNvPr id="8943" name="Google Shape;8943;p100"/>
            <p:cNvGrpSpPr/>
            <p:nvPr/>
          </p:nvGrpSpPr>
          <p:grpSpPr>
            <a:xfrm>
              <a:off x="4335888" y="4462425"/>
              <a:ext cx="195300" cy="195300"/>
              <a:chOff x="4335888" y="4462425"/>
              <a:chExt cx="195300" cy="195300"/>
            </a:xfrm>
          </p:grpSpPr>
          <p:sp>
            <p:nvSpPr>
              <p:cNvPr id="8944" name="Google Shape;8944;p100"/>
              <p:cNvSpPr/>
              <p:nvPr/>
            </p:nvSpPr>
            <p:spPr>
              <a:xfrm>
                <a:off x="4335888" y="4462425"/>
                <a:ext cx="195300" cy="195300"/>
              </a:xfrm>
              <a:prstGeom prst="ellipse">
                <a:avLst/>
              </a:prstGeom>
              <a:solidFill>
                <a:schemeClr val="dk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45" name="Google Shape;8945;p100"/>
              <p:cNvSpPr/>
              <p:nvPr/>
            </p:nvSpPr>
            <p:spPr>
              <a:xfrm>
                <a:off x="4366388" y="4492900"/>
                <a:ext cx="134400" cy="1344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  <p:grpSp>
          <p:nvGrpSpPr>
            <p:cNvPr id="8946" name="Google Shape;8946;p100"/>
            <p:cNvGrpSpPr/>
            <p:nvPr/>
          </p:nvGrpSpPr>
          <p:grpSpPr>
            <a:xfrm>
              <a:off x="4509813" y="4398114"/>
              <a:ext cx="103162" cy="103198"/>
              <a:chOff x="2277975" y="2021700"/>
              <a:chExt cx="215325" cy="215400"/>
            </a:xfrm>
          </p:grpSpPr>
          <p:sp>
            <p:nvSpPr>
              <p:cNvPr id="8947" name="Google Shape;8947;p100"/>
              <p:cNvSpPr/>
              <p:nvPr/>
            </p:nvSpPr>
            <p:spPr>
              <a:xfrm>
                <a:off x="2277975" y="2026475"/>
                <a:ext cx="210650" cy="210625"/>
              </a:xfrm>
              <a:custGeom>
                <a:avLst/>
                <a:gdLst/>
                <a:ahLst/>
                <a:cxnLst/>
                <a:rect l="l" t="t" r="r" b="b"/>
                <a:pathLst>
                  <a:path w="8426" h="8425" fill="none" extrusionOk="0">
                    <a:moveTo>
                      <a:pt x="8425" y="0"/>
                    </a:moveTo>
                    <a:lnTo>
                      <a:pt x="1" y="8425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48" name="Google Shape;8948;p100"/>
              <p:cNvSpPr/>
              <p:nvPr/>
            </p:nvSpPr>
            <p:spPr>
              <a:xfrm>
                <a:off x="2349675" y="2021700"/>
                <a:ext cx="143625" cy="143500"/>
              </a:xfrm>
              <a:custGeom>
                <a:avLst/>
                <a:gdLst/>
                <a:ahLst/>
                <a:cxnLst/>
                <a:rect l="l" t="t" r="r" b="b"/>
                <a:pathLst>
                  <a:path w="5745" h="5740" fill="none" extrusionOk="0">
                    <a:moveTo>
                      <a:pt x="1" y="0"/>
                    </a:moveTo>
                    <a:lnTo>
                      <a:pt x="5744" y="0"/>
                    </a:lnTo>
                    <a:lnTo>
                      <a:pt x="5744" y="5740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  <p:grpSp>
        <p:nvGrpSpPr>
          <p:cNvPr id="8949" name="Google Shape;8949;p100"/>
          <p:cNvGrpSpPr/>
          <p:nvPr/>
        </p:nvGrpSpPr>
        <p:grpSpPr>
          <a:xfrm>
            <a:off x="15285724" y="7774257"/>
            <a:ext cx="753071" cy="374928"/>
            <a:chOff x="4752588" y="4440200"/>
            <a:chExt cx="392275" cy="195300"/>
          </a:xfrm>
        </p:grpSpPr>
        <p:grpSp>
          <p:nvGrpSpPr>
            <p:cNvPr id="8950" name="Google Shape;8950;p100"/>
            <p:cNvGrpSpPr/>
            <p:nvPr/>
          </p:nvGrpSpPr>
          <p:grpSpPr>
            <a:xfrm>
              <a:off x="4950384" y="4469728"/>
              <a:ext cx="194479" cy="136244"/>
              <a:chOff x="3163375" y="2175125"/>
              <a:chExt cx="405925" cy="284375"/>
            </a:xfrm>
          </p:grpSpPr>
          <p:sp>
            <p:nvSpPr>
              <p:cNvPr id="8951" name="Google Shape;8951;p100"/>
              <p:cNvSpPr/>
              <p:nvPr/>
            </p:nvSpPr>
            <p:spPr>
              <a:xfrm>
                <a:off x="3163375" y="2317300"/>
                <a:ext cx="389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5562" h="1" fill="none" extrusionOk="0">
                    <a:moveTo>
                      <a:pt x="15562" y="1"/>
                    </a:moveTo>
                    <a:lnTo>
                      <a:pt x="1" y="1"/>
                    </a:lnTo>
                  </a:path>
                </a:pathLst>
              </a:custGeom>
              <a:solidFill>
                <a:srgbClr val="869FB2"/>
              </a:solidFill>
              <a:ln w="19050" cap="sq" cmpd="sng">
                <a:solidFill>
                  <a:srgbClr val="869FB2"/>
                </a:solidFill>
                <a:prstDash val="solid"/>
                <a:miter lim="4061"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52" name="Google Shape;8952;p100"/>
              <p:cNvSpPr/>
              <p:nvPr/>
            </p:nvSpPr>
            <p:spPr>
              <a:xfrm>
                <a:off x="3299975" y="2175125"/>
                <a:ext cx="25" cy="2843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75" fill="none" extrusionOk="0">
                    <a:moveTo>
                      <a:pt x="0" y="1"/>
                    </a:moveTo>
                    <a:lnTo>
                      <a:pt x="0" y="11374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miter lim="4061"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53" name="Google Shape;8953;p100"/>
              <p:cNvSpPr/>
              <p:nvPr/>
            </p:nvSpPr>
            <p:spPr>
              <a:xfrm>
                <a:off x="3438275" y="2186300"/>
                <a:ext cx="131025" cy="261925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10477" fill="none" extrusionOk="0">
                    <a:moveTo>
                      <a:pt x="0" y="10476"/>
                    </a:moveTo>
                    <a:lnTo>
                      <a:pt x="5240" y="5241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869FB2"/>
              </a:solidFill>
              <a:ln w="19050" cap="rnd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  <p:grpSp>
          <p:nvGrpSpPr>
            <p:cNvPr id="8954" name="Google Shape;8954;p100"/>
            <p:cNvGrpSpPr/>
            <p:nvPr/>
          </p:nvGrpSpPr>
          <p:grpSpPr>
            <a:xfrm>
              <a:off x="4752588" y="4440200"/>
              <a:ext cx="195300" cy="195300"/>
              <a:chOff x="4335888" y="4462425"/>
              <a:chExt cx="195300" cy="195300"/>
            </a:xfrm>
          </p:grpSpPr>
          <p:sp>
            <p:nvSpPr>
              <p:cNvPr id="8955" name="Google Shape;8955;p100"/>
              <p:cNvSpPr/>
              <p:nvPr/>
            </p:nvSpPr>
            <p:spPr>
              <a:xfrm>
                <a:off x="4335888" y="4462425"/>
                <a:ext cx="195300" cy="195300"/>
              </a:xfrm>
              <a:prstGeom prst="ellipse">
                <a:avLst/>
              </a:prstGeom>
              <a:solidFill>
                <a:schemeClr val="dk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  <p:sp>
            <p:nvSpPr>
              <p:cNvPr id="8956" name="Google Shape;8956;p100"/>
              <p:cNvSpPr/>
              <p:nvPr/>
            </p:nvSpPr>
            <p:spPr>
              <a:xfrm>
                <a:off x="4366388" y="4492900"/>
                <a:ext cx="134400" cy="134400"/>
              </a:xfrm>
              <a:prstGeom prst="ellipse">
                <a:avLst/>
              </a:prstGeom>
              <a:solidFill>
                <a:schemeClr val="dk2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75513" tIns="175513" rIns="175513" bIns="175513" anchor="ctr" anchorCtr="0">
                <a:noAutofit/>
              </a:bodyPr>
              <a:lstStyle/>
              <a:p>
                <a:endParaRPr lang="pt-BR" sz="3456" noProof="0" dirty="0"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1" name="Google Shape;8961;p101"/>
          <p:cNvGrpSpPr/>
          <p:nvPr/>
        </p:nvGrpSpPr>
        <p:grpSpPr>
          <a:xfrm>
            <a:off x="1645455" y="2517141"/>
            <a:ext cx="618351" cy="711324"/>
            <a:chOff x="-42971725" y="3217825"/>
            <a:chExt cx="275675" cy="317125"/>
          </a:xfrm>
        </p:grpSpPr>
        <p:sp>
          <p:nvSpPr>
            <p:cNvPr id="8962" name="Google Shape;8962;p101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63" name="Google Shape;8963;p101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64" name="Google Shape;8964;p101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965" name="Google Shape;8965;p101"/>
          <p:cNvGrpSpPr/>
          <p:nvPr/>
        </p:nvGrpSpPr>
        <p:grpSpPr>
          <a:xfrm>
            <a:off x="1591536" y="3416844"/>
            <a:ext cx="726185" cy="648015"/>
            <a:chOff x="-42996150" y="3612600"/>
            <a:chExt cx="323750" cy="288900"/>
          </a:xfrm>
        </p:grpSpPr>
        <p:sp>
          <p:nvSpPr>
            <p:cNvPr id="8966" name="Google Shape;8966;p101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67" name="Google Shape;8967;p101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68" name="Google Shape;8968;p101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8969" name="Google Shape;8969;p101"/>
          <p:cNvGrpSpPr/>
          <p:nvPr/>
        </p:nvGrpSpPr>
        <p:grpSpPr>
          <a:xfrm>
            <a:off x="1596838" y="4202734"/>
            <a:ext cx="715586" cy="712054"/>
            <a:chOff x="-42994575" y="3950300"/>
            <a:chExt cx="319025" cy="317450"/>
          </a:xfrm>
        </p:grpSpPr>
        <p:sp>
          <p:nvSpPr>
            <p:cNvPr id="8970" name="Google Shape;8970;p101"/>
            <p:cNvSpPr/>
            <p:nvPr/>
          </p:nvSpPr>
          <p:spPr>
            <a:xfrm>
              <a:off x="-42930775" y="4225200"/>
              <a:ext cx="191425" cy="42550"/>
            </a:xfrm>
            <a:custGeom>
              <a:avLst/>
              <a:gdLst/>
              <a:ahLst/>
              <a:cxnLst/>
              <a:rect l="l" t="t" r="r" b="b"/>
              <a:pathLst>
                <a:path w="7657" h="1702" extrusionOk="0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71" name="Google Shape;8971;p101"/>
            <p:cNvSpPr/>
            <p:nvPr/>
          </p:nvSpPr>
          <p:spPr>
            <a:xfrm>
              <a:off x="-42908725" y="4163750"/>
              <a:ext cx="148900" cy="42550"/>
            </a:xfrm>
            <a:custGeom>
              <a:avLst/>
              <a:gdLst/>
              <a:ahLst/>
              <a:cxnLst/>
              <a:rect l="l" t="t" r="r" b="b"/>
              <a:pathLst>
                <a:path w="5956" h="1702" extrusionOk="0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72" name="Google Shape;8972;p101"/>
            <p:cNvSpPr/>
            <p:nvPr/>
          </p:nvSpPr>
          <p:spPr>
            <a:xfrm>
              <a:off x="-42994575" y="3950300"/>
              <a:ext cx="319025" cy="211125"/>
            </a:xfrm>
            <a:custGeom>
              <a:avLst/>
              <a:gdLst/>
              <a:ahLst/>
              <a:cxnLst/>
              <a:rect l="l" t="t" r="r" b="b"/>
              <a:pathLst>
                <a:path w="12761" h="8445" extrusionOk="0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8973" name="Google Shape;8973;p101"/>
          <p:cNvGrpSpPr/>
          <p:nvPr/>
        </p:nvGrpSpPr>
        <p:grpSpPr>
          <a:xfrm>
            <a:off x="5730825" y="2564862"/>
            <a:ext cx="713735" cy="711996"/>
            <a:chOff x="-41111350" y="3239100"/>
            <a:chExt cx="318200" cy="317425"/>
          </a:xfrm>
        </p:grpSpPr>
        <p:sp>
          <p:nvSpPr>
            <p:cNvPr id="8974" name="Google Shape;8974;p101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75" name="Google Shape;8975;p101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76" name="Google Shape;8976;p101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77" name="Google Shape;8977;p101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978" name="Google Shape;8978;p101"/>
          <p:cNvGrpSpPr/>
          <p:nvPr/>
        </p:nvGrpSpPr>
        <p:grpSpPr>
          <a:xfrm>
            <a:off x="5723757" y="3400974"/>
            <a:ext cx="727867" cy="712165"/>
            <a:chOff x="-41117650" y="3605525"/>
            <a:chExt cx="324500" cy="317500"/>
          </a:xfrm>
        </p:grpSpPr>
        <p:sp>
          <p:nvSpPr>
            <p:cNvPr id="8979" name="Google Shape;8979;p101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80" name="Google Shape;8980;p101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81" name="Google Shape;8981;p101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8982" name="Google Shape;8982;p101"/>
          <p:cNvSpPr/>
          <p:nvPr/>
        </p:nvSpPr>
        <p:spPr>
          <a:xfrm>
            <a:off x="5735527" y="4264067"/>
            <a:ext cx="715530" cy="694332"/>
          </a:xfrm>
          <a:custGeom>
            <a:avLst/>
            <a:gdLst/>
            <a:ahLst/>
            <a:cxnLst/>
            <a:rect l="l" t="t" r="r" b="b"/>
            <a:pathLst>
              <a:path w="12760" h="12382" extrusionOk="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8983" name="Google Shape;8983;p101"/>
          <p:cNvGrpSpPr/>
          <p:nvPr/>
        </p:nvGrpSpPr>
        <p:grpSpPr>
          <a:xfrm>
            <a:off x="3470457" y="5112479"/>
            <a:ext cx="415187" cy="713791"/>
            <a:chOff x="-39205300" y="3220175"/>
            <a:chExt cx="185100" cy="318225"/>
          </a:xfrm>
        </p:grpSpPr>
        <p:sp>
          <p:nvSpPr>
            <p:cNvPr id="8984" name="Google Shape;8984;p101"/>
            <p:cNvSpPr/>
            <p:nvPr/>
          </p:nvSpPr>
          <p:spPr>
            <a:xfrm>
              <a:off x="-39205300" y="3220175"/>
              <a:ext cx="185100" cy="111875"/>
            </a:xfrm>
            <a:custGeom>
              <a:avLst/>
              <a:gdLst/>
              <a:ahLst/>
              <a:cxnLst/>
              <a:rect l="l" t="t" r="r" b="b"/>
              <a:pathLst>
                <a:path w="7404" h="4475" extrusionOk="0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85" name="Google Shape;8985;p101"/>
            <p:cNvSpPr/>
            <p:nvPr/>
          </p:nvSpPr>
          <p:spPr>
            <a:xfrm>
              <a:off x="-39184825" y="3353300"/>
              <a:ext cx="144950" cy="185100"/>
            </a:xfrm>
            <a:custGeom>
              <a:avLst/>
              <a:gdLst/>
              <a:ahLst/>
              <a:cxnLst/>
              <a:rect l="l" t="t" r="r" b="b"/>
              <a:pathLst>
                <a:path w="5798" h="7404" extrusionOk="0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8986" name="Google Shape;8986;p101"/>
          <p:cNvGrpSpPr/>
          <p:nvPr/>
        </p:nvGrpSpPr>
        <p:grpSpPr>
          <a:xfrm>
            <a:off x="3404276" y="5995703"/>
            <a:ext cx="575957" cy="708913"/>
            <a:chOff x="-39248625" y="3588600"/>
            <a:chExt cx="256775" cy="316050"/>
          </a:xfrm>
        </p:grpSpPr>
        <p:sp>
          <p:nvSpPr>
            <p:cNvPr id="8987" name="Google Shape;8987;p101"/>
            <p:cNvSpPr/>
            <p:nvPr/>
          </p:nvSpPr>
          <p:spPr>
            <a:xfrm>
              <a:off x="-39248625" y="3588600"/>
              <a:ext cx="256775" cy="316050"/>
            </a:xfrm>
            <a:custGeom>
              <a:avLst/>
              <a:gdLst/>
              <a:ahLst/>
              <a:cxnLst/>
              <a:rect l="l" t="t" r="r" b="b"/>
              <a:pathLst>
                <a:path w="10271" h="12642" extrusionOk="0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88" name="Google Shape;8988;p101"/>
            <p:cNvSpPr/>
            <p:nvPr/>
          </p:nvSpPr>
          <p:spPr>
            <a:xfrm>
              <a:off x="-39076150" y="3684875"/>
              <a:ext cx="84300" cy="80300"/>
            </a:xfrm>
            <a:custGeom>
              <a:avLst/>
              <a:gdLst/>
              <a:ahLst/>
              <a:cxnLst/>
              <a:rect l="l" t="t" r="r" b="b"/>
              <a:pathLst>
                <a:path w="3372" h="3212" extrusionOk="0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8989" name="Google Shape;8989;p101"/>
          <p:cNvSpPr/>
          <p:nvPr/>
        </p:nvSpPr>
        <p:spPr>
          <a:xfrm>
            <a:off x="3348644" y="6870392"/>
            <a:ext cx="697922" cy="712054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8990" name="Google Shape;8990;p101"/>
          <p:cNvSpPr/>
          <p:nvPr/>
        </p:nvSpPr>
        <p:spPr>
          <a:xfrm>
            <a:off x="7552036" y="5087782"/>
            <a:ext cx="710259" cy="707623"/>
          </a:xfrm>
          <a:custGeom>
            <a:avLst/>
            <a:gdLst/>
            <a:ahLst/>
            <a:cxnLst/>
            <a:rect l="l" t="t" r="r" b="b"/>
            <a:pathLst>
              <a:path w="12666" h="12619" extrusionOk="0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8991" name="Google Shape;8991;p101"/>
          <p:cNvGrpSpPr/>
          <p:nvPr/>
        </p:nvGrpSpPr>
        <p:grpSpPr>
          <a:xfrm>
            <a:off x="2349783" y="2517141"/>
            <a:ext cx="824542" cy="711996"/>
            <a:chOff x="-42651700" y="3217825"/>
            <a:chExt cx="367600" cy="317425"/>
          </a:xfrm>
        </p:grpSpPr>
        <p:sp>
          <p:nvSpPr>
            <p:cNvPr id="8992" name="Google Shape;8992;p101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93" name="Google Shape;8993;p101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94" name="Google Shape;8994;p101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8995" name="Google Shape;8995;p101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996" name="Google Shape;8996;p101"/>
          <p:cNvGrpSpPr/>
          <p:nvPr/>
        </p:nvGrpSpPr>
        <p:grpSpPr>
          <a:xfrm>
            <a:off x="2417804" y="3361159"/>
            <a:ext cx="688500" cy="697304"/>
            <a:chOff x="-42617300" y="3587775"/>
            <a:chExt cx="306950" cy="310875"/>
          </a:xfrm>
        </p:grpSpPr>
        <p:sp>
          <p:nvSpPr>
            <p:cNvPr id="8997" name="Google Shape;8997;p101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8998" name="Google Shape;8998;p101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8999" name="Google Shape;8999;p101"/>
          <p:cNvSpPr/>
          <p:nvPr/>
        </p:nvSpPr>
        <p:spPr>
          <a:xfrm>
            <a:off x="2410994" y="4204013"/>
            <a:ext cx="713735" cy="710259"/>
          </a:xfrm>
          <a:custGeom>
            <a:avLst/>
            <a:gdLst/>
            <a:ahLst/>
            <a:cxnLst/>
            <a:rect l="l" t="t" r="r" b="b"/>
            <a:pathLst>
              <a:path w="12728" h="12666" extrusionOk="0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00" name="Google Shape;9000;p101"/>
          <p:cNvGrpSpPr/>
          <p:nvPr/>
        </p:nvGrpSpPr>
        <p:grpSpPr>
          <a:xfrm>
            <a:off x="6587175" y="2563963"/>
            <a:ext cx="723605" cy="710931"/>
            <a:chOff x="-40748275" y="3238700"/>
            <a:chExt cx="322600" cy="316950"/>
          </a:xfrm>
        </p:grpSpPr>
        <p:sp>
          <p:nvSpPr>
            <p:cNvPr id="9001" name="Google Shape;9001;p101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02" name="Google Shape;9002;p101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03" name="Google Shape;9003;p101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04" name="Google Shape;9004;p101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05" name="Google Shape;9005;p101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06" name="Google Shape;9006;p101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007" name="Google Shape;9007;p101"/>
          <p:cNvGrpSpPr/>
          <p:nvPr/>
        </p:nvGrpSpPr>
        <p:grpSpPr>
          <a:xfrm>
            <a:off x="6592082" y="3462377"/>
            <a:ext cx="713791" cy="650201"/>
            <a:chOff x="-40745125" y="3632900"/>
            <a:chExt cx="318225" cy="289875"/>
          </a:xfrm>
        </p:grpSpPr>
        <p:sp>
          <p:nvSpPr>
            <p:cNvPr id="9008" name="Google Shape;9008;p101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09" name="Google Shape;9009;p101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0" name="Google Shape;9010;p101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1" name="Google Shape;9011;p101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2" name="Google Shape;9012;p101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3" name="Google Shape;9013;p101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4" name="Google Shape;9014;p101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15" name="Google Shape;9015;p101"/>
          <p:cNvGrpSpPr/>
          <p:nvPr/>
        </p:nvGrpSpPr>
        <p:grpSpPr>
          <a:xfrm>
            <a:off x="6600045" y="4251800"/>
            <a:ext cx="697865" cy="710650"/>
            <a:chOff x="-40742750" y="3972175"/>
            <a:chExt cx="311125" cy="316825"/>
          </a:xfrm>
        </p:grpSpPr>
        <p:sp>
          <p:nvSpPr>
            <p:cNvPr id="9016" name="Google Shape;9016;p101"/>
            <p:cNvSpPr/>
            <p:nvPr/>
          </p:nvSpPr>
          <p:spPr>
            <a:xfrm>
              <a:off x="-40699425" y="4118075"/>
              <a:ext cx="226850" cy="101625"/>
            </a:xfrm>
            <a:custGeom>
              <a:avLst/>
              <a:gdLst/>
              <a:ahLst/>
              <a:cxnLst/>
              <a:rect l="l" t="t" r="r" b="b"/>
              <a:pathLst>
                <a:path w="9074" h="4065" extrusionOk="0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17" name="Google Shape;9017;p101"/>
            <p:cNvSpPr/>
            <p:nvPr/>
          </p:nvSpPr>
          <p:spPr>
            <a:xfrm>
              <a:off x="-40742750" y="3972175"/>
              <a:ext cx="311125" cy="316825"/>
            </a:xfrm>
            <a:custGeom>
              <a:avLst/>
              <a:gdLst/>
              <a:ahLst/>
              <a:cxnLst/>
              <a:rect l="l" t="t" r="r" b="b"/>
              <a:pathLst>
                <a:path w="12445" h="12673" extrusionOk="0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18" name="Google Shape;9018;p101"/>
          <p:cNvGrpSpPr/>
          <p:nvPr/>
        </p:nvGrpSpPr>
        <p:grpSpPr>
          <a:xfrm>
            <a:off x="4263055" y="5116011"/>
            <a:ext cx="512367" cy="710259"/>
            <a:chOff x="-38860325" y="3221750"/>
            <a:chExt cx="228425" cy="316650"/>
          </a:xfrm>
        </p:grpSpPr>
        <p:sp>
          <p:nvSpPr>
            <p:cNvPr id="9019" name="Google Shape;9019;p101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20" name="Google Shape;9020;p101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21" name="Google Shape;9021;p101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22" name="Google Shape;9022;p101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23" name="Google Shape;9023;p101"/>
          <p:cNvGrpSpPr/>
          <p:nvPr/>
        </p:nvGrpSpPr>
        <p:grpSpPr>
          <a:xfrm>
            <a:off x="4168618" y="6003048"/>
            <a:ext cx="729662" cy="704762"/>
            <a:chOff x="-38905225" y="3591875"/>
            <a:chExt cx="325300" cy="314200"/>
          </a:xfrm>
        </p:grpSpPr>
        <p:sp>
          <p:nvSpPr>
            <p:cNvPr id="9024" name="Google Shape;9024;p101"/>
            <p:cNvSpPr/>
            <p:nvPr/>
          </p:nvSpPr>
          <p:spPr>
            <a:xfrm>
              <a:off x="-38716975" y="3591875"/>
              <a:ext cx="137050" cy="131625"/>
            </a:xfrm>
            <a:custGeom>
              <a:avLst/>
              <a:gdLst/>
              <a:ahLst/>
              <a:cxnLst/>
              <a:rect l="l" t="t" r="r" b="b"/>
              <a:pathLst>
                <a:path w="5482" h="5265" extrusionOk="0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25" name="Google Shape;9025;p101"/>
            <p:cNvSpPr/>
            <p:nvPr/>
          </p:nvSpPr>
          <p:spPr>
            <a:xfrm>
              <a:off x="-38905225" y="3774675"/>
              <a:ext cx="137075" cy="131400"/>
            </a:xfrm>
            <a:custGeom>
              <a:avLst/>
              <a:gdLst/>
              <a:ahLst/>
              <a:cxnLst/>
              <a:rect l="l" t="t" r="r" b="b"/>
              <a:pathLst>
                <a:path w="5483" h="5256" extrusionOk="0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26" name="Google Shape;9026;p101"/>
            <p:cNvSpPr/>
            <p:nvPr/>
          </p:nvSpPr>
          <p:spPr>
            <a:xfrm>
              <a:off x="-38891050" y="3599025"/>
              <a:ext cx="298525" cy="300900"/>
            </a:xfrm>
            <a:custGeom>
              <a:avLst/>
              <a:gdLst/>
              <a:ahLst/>
              <a:cxnLst/>
              <a:rect l="l" t="t" r="r" b="b"/>
              <a:pathLst>
                <a:path w="11941" h="12036" extrusionOk="0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027" name="Google Shape;9027;p101"/>
          <p:cNvSpPr/>
          <p:nvPr/>
        </p:nvSpPr>
        <p:spPr>
          <a:xfrm>
            <a:off x="4183618" y="6981695"/>
            <a:ext cx="710259" cy="600743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28" name="Google Shape;9028;p101"/>
          <p:cNvGrpSpPr/>
          <p:nvPr/>
        </p:nvGrpSpPr>
        <p:grpSpPr>
          <a:xfrm>
            <a:off x="7637132" y="5974404"/>
            <a:ext cx="558293" cy="709810"/>
            <a:chOff x="-37370925" y="3579105"/>
            <a:chExt cx="248900" cy="316450"/>
          </a:xfrm>
        </p:grpSpPr>
        <p:sp>
          <p:nvSpPr>
            <p:cNvPr id="9029" name="Google Shape;9029;p101"/>
            <p:cNvSpPr/>
            <p:nvPr/>
          </p:nvSpPr>
          <p:spPr>
            <a:xfrm>
              <a:off x="-37268550" y="3671055"/>
              <a:ext cx="83525" cy="82525"/>
            </a:xfrm>
            <a:custGeom>
              <a:avLst/>
              <a:gdLst/>
              <a:ahLst/>
              <a:cxnLst/>
              <a:rect l="l" t="t" r="r" b="b"/>
              <a:pathLst>
                <a:path w="3341" h="3301" extrusionOk="0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30" name="Google Shape;9030;p101"/>
            <p:cNvSpPr/>
            <p:nvPr/>
          </p:nvSpPr>
          <p:spPr>
            <a:xfrm>
              <a:off x="-37370925" y="3579105"/>
              <a:ext cx="248900" cy="316450"/>
            </a:xfrm>
            <a:custGeom>
              <a:avLst/>
              <a:gdLst/>
              <a:ahLst/>
              <a:cxnLst/>
              <a:rect l="l" t="t" r="r" b="b"/>
              <a:pathLst>
                <a:path w="9956" h="12658" extrusionOk="0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031" name="Google Shape;9031;p101"/>
          <p:cNvSpPr/>
          <p:nvPr/>
        </p:nvSpPr>
        <p:spPr>
          <a:xfrm>
            <a:off x="3221803" y="2518462"/>
            <a:ext cx="699660" cy="709193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>
              <a:solidFill>
                <a:schemeClr val="tx2"/>
              </a:solidFill>
            </a:endParaRPr>
          </a:p>
        </p:txBody>
      </p:sp>
      <p:sp>
        <p:nvSpPr>
          <p:cNvPr id="9032" name="Google Shape;9032;p101"/>
          <p:cNvSpPr/>
          <p:nvPr/>
        </p:nvSpPr>
        <p:spPr>
          <a:xfrm>
            <a:off x="3269494" y="3354133"/>
            <a:ext cx="604275" cy="713791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33" name="Google Shape;9033;p101"/>
          <p:cNvGrpSpPr/>
          <p:nvPr/>
        </p:nvGrpSpPr>
        <p:grpSpPr>
          <a:xfrm>
            <a:off x="3208980" y="4204528"/>
            <a:ext cx="713791" cy="710259"/>
            <a:chOff x="-42259725" y="3951100"/>
            <a:chExt cx="318225" cy="316650"/>
          </a:xfrm>
        </p:grpSpPr>
        <p:sp>
          <p:nvSpPr>
            <p:cNvPr id="9034" name="Google Shape;9034;p101"/>
            <p:cNvSpPr/>
            <p:nvPr/>
          </p:nvSpPr>
          <p:spPr>
            <a:xfrm>
              <a:off x="-42258150" y="3951100"/>
              <a:ext cx="316650" cy="123675"/>
            </a:xfrm>
            <a:custGeom>
              <a:avLst/>
              <a:gdLst/>
              <a:ahLst/>
              <a:cxnLst/>
              <a:rect l="l" t="t" r="r" b="b"/>
              <a:pathLst>
                <a:path w="12666" h="4947" extrusionOk="0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35" name="Google Shape;9035;p101"/>
            <p:cNvSpPr/>
            <p:nvPr/>
          </p:nvSpPr>
          <p:spPr>
            <a:xfrm>
              <a:off x="-42259725" y="4096800"/>
              <a:ext cx="316650" cy="170950"/>
            </a:xfrm>
            <a:custGeom>
              <a:avLst/>
              <a:gdLst/>
              <a:ahLst/>
              <a:cxnLst/>
              <a:rect l="l" t="t" r="r" b="b"/>
              <a:pathLst>
                <a:path w="12666" h="6838" extrusionOk="0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36" name="Google Shape;9036;p101"/>
          <p:cNvGrpSpPr/>
          <p:nvPr/>
        </p:nvGrpSpPr>
        <p:grpSpPr>
          <a:xfrm>
            <a:off x="7429293" y="2628452"/>
            <a:ext cx="711996" cy="648406"/>
            <a:chOff x="-40378075" y="3267450"/>
            <a:chExt cx="317425" cy="289075"/>
          </a:xfrm>
        </p:grpSpPr>
        <p:sp>
          <p:nvSpPr>
            <p:cNvPr id="9037" name="Google Shape;9037;p101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38" name="Google Shape;9038;p101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39" name="Google Shape;9039;p101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40" name="Google Shape;9040;p101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041" name="Google Shape;9041;p101"/>
          <p:cNvGrpSpPr/>
          <p:nvPr/>
        </p:nvGrpSpPr>
        <p:grpSpPr>
          <a:xfrm>
            <a:off x="7436330" y="3398786"/>
            <a:ext cx="697922" cy="710259"/>
            <a:chOff x="-40372575" y="3604550"/>
            <a:chExt cx="311150" cy="316650"/>
          </a:xfrm>
        </p:grpSpPr>
        <p:sp>
          <p:nvSpPr>
            <p:cNvPr id="9042" name="Google Shape;9042;p101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43" name="Google Shape;9043;p101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44" name="Google Shape;9044;p101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045" name="Google Shape;9045;p101"/>
          <p:cNvSpPr/>
          <p:nvPr/>
        </p:nvSpPr>
        <p:spPr>
          <a:xfrm>
            <a:off x="7442728" y="4249769"/>
            <a:ext cx="696127" cy="713960"/>
          </a:xfrm>
          <a:custGeom>
            <a:avLst/>
            <a:gdLst/>
            <a:ahLst/>
            <a:cxnLst/>
            <a:rect l="l" t="t" r="r" b="b"/>
            <a:pathLst>
              <a:path w="12414" h="12732" extrusionOk="0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46" name="Google Shape;9046;p101"/>
          <p:cNvGrpSpPr/>
          <p:nvPr/>
        </p:nvGrpSpPr>
        <p:grpSpPr>
          <a:xfrm>
            <a:off x="4986628" y="5112480"/>
            <a:ext cx="766054" cy="714465"/>
            <a:chOff x="-38542250" y="3220175"/>
            <a:chExt cx="341525" cy="318525"/>
          </a:xfrm>
        </p:grpSpPr>
        <p:sp>
          <p:nvSpPr>
            <p:cNvPr id="9047" name="Google Shape;9047;p101"/>
            <p:cNvSpPr/>
            <p:nvPr/>
          </p:nvSpPr>
          <p:spPr>
            <a:xfrm>
              <a:off x="-38542250" y="3440725"/>
              <a:ext cx="101750" cy="97975"/>
            </a:xfrm>
            <a:custGeom>
              <a:avLst/>
              <a:gdLst/>
              <a:ahLst/>
              <a:cxnLst/>
              <a:rect l="l" t="t" r="r" b="b"/>
              <a:pathLst>
                <a:path w="4070" h="3919" extrusionOk="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48" name="Google Shape;9048;p101"/>
            <p:cNvSpPr/>
            <p:nvPr/>
          </p:nvSpPr>
          <p:spPr>
            <a:xfrm>
              <a:off x="-38494875" y="3354075"/>
              <a:ext cx="141800" cy="141025"/>
            </a:xfrm>
            <a:custGeom>
              <a:avLst/>
              <a:gdLst/>
              <a:ahLst/>
              <a:cxnLst/>
              <a:rect l="l" t="t" r="r" b="b"/>
              <a:pathLst>
                <a:path w="5672" h="5641" extrusionOk="0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49" name="Google Shape;9049;p101"/>
            <p:cNvSpPr/>
            <p:nvPr/>
          </p:nvSpPr>
          <p:spPr>
            <a:xfrm>
              <a:off x="-38432050" y="3220175"/>
              <a:ext cx="231325" cy="192225"/>
            </a:xfrm>
            <a:custGeom>
              <a:avLst/>
              <a:gdLst/>
              <a:ahLst/>
              <a:cxnLst/>
              <a:rect l="l" t="t" r="r" b="b"/>
              <a:pathLst>
                <a:path w="9253" h="7689" extrusionOk="0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50" name="Google Shape;9050;p101"/>
          <p:cNvGrpSpPr/>
          <p:nvPr/>
        </p:nvGrpSpPr>
        <p:grpSpPr>
          <a:xfrm>
            <a:off x="5028731" y="5994356"/>
            <a:ext cx="710259" cy="708519"/>
            <a:chOff x="-38537400" y="3588000"/>
            <a:chExt cx="316650" cy="315875"/>
          </a:xfrm>
        </p:grpSpPr>
        <p:sp>
          <p:nvSpPr>
            <p:cNvPr id="9051" name="Google Shape;9051;p101"/>
            <p:cNvSpPr/>
            <p:nvPr/>
          </p:nvSpPr>
          <p:spPr>
            <a:xfrm>
              <a:off x="-38327900" y="3719550"/>
              <a:ext cx="20500" cy="41750"/>
            </a:xfrm>
            <a:custGeom>
              <a:avLst/>
              <a:gdLst/>
              <a:ahLst/>
              <a:cxnLst/>
              <a:rect l="l" t="t" r="r" b="b"/>
              <a:pathLst>
                <a:path w="820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52" name="Google Shape;9052;p101"/>
            <p:cNvSpPr/>
            <p:nvPr/>
          </p:nvSpPr>
          <p:spPr>
            <a:xfrm>
              <a:off x="-38452350" y="3719550"/>
              <a:ext cx="21300" cy="41750"/>
            </a:xfrm>
            <a:custGeom>
              <a:avLst/>
              <a:gdLst/>
              <a:ahLst/>
              <a:cxnLst/>
              <a:rect l="l" t="t" r="r" b="b"/>
              <a:pathLst>
                <a:path w="852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53" name="Google Shape;9053;p101"/>
            <p:cNvSpPr/>
            <p:nvPr/>
          </p:nvSpPr>
          <p:spPr>
            <a:xfrm>
              <a:off x="-38516925" y="3759700"/>
              <a:ext cx="275700" cy="144175"/>
            </a:xfrm>
            <a:custGeom>
              <a:avLst/>
              <a:gdLst/>
              <a:ahLst/>
              <a:cxnLst/>
              <a:rect l="l" t="t" r="r" b="b"/>
              <a:pathLst>
                <a:path w="11028" h="5767" extrusionOk="0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54" name="Google Shape;9054;p101"/>
            <p:cNvSpPr/>
            <p:nvPr/>
          </p:nvSpPr>
          <p:spPr>
            <a:xfrm>
              <a:off x="-38537400" y="3588000"/>
              <a:ext cx="316650" cy="151250"/>
            </a:xfrm>
            <a:custGeom>
              <a:avLst/>
              <a:gdLst/>
              <a:ahLst/>
              <a:cxnLst/>
              <a:rect l="l" t="t" r="r" b="b"/>
              <a:pathLst>
                <a:path w="12666" h="6050" extrusionOk="0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55" name="Google Shape;9055;p101"/>
          <p:cNvGrpSpPr/>
          <p:nvPr/>
        </p:nvGrpSpPr>
        <p:grpSpPr>
          <a:xfrm>
            <a:off x="5026965" y="6872699"/>
            <a:ext cx="713791" cy="710259"/>
            <a:chOff x="-38538975" y="3954250"/>
            <a:chExt cx="318225" cy="316650"/>
          </a:xfrm>
        </p:grpSpPr>
        <p:sp>
          <p:nvSpPr>
            <p:cNvPr id="9056" name="Google Shape;9056;p101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57" name="Google Shape;9057;p101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58" name="Google Shape;9058;p101"/>
          <p:cNvGrpSpPr/>
          <p:nvPr/>
        </p:nvGrpSpPr>
        <p:grpSpPr>
          <a:xfrm>
            <a:off x="7555880" y="6862960"/>
            <a:ext cx="720800" cy="713791"/>
            <a:chOff x="-37385100" y="3949908"/>
            <a:chExt cx="321350" cy="318225"/>
          </a:xfrm>
        </p:grpSpPr>
        <p:sp>
          <p:nvSpPr>
            <p:cNvPr id="9059" name="Google Shape;9059;p101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60" name="Google Shape;9060;p101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61" name="Google Shape;9061;p101"/>
          <p:cNvGrpSpPr/>
          <p:nvPr/>
        </p:nvGrpSpPr>
        <p:grpSpPr>
          <a:xfrm>
            <a:off x="4053596" y="2515795"/>
            <a:ext cx="712054" cy="711604"/>
            <a:chOff x="-41895050" y="3217225"/>
            <a:chExt cx="317450" cy="317250"/>
          </a:xfrm>
        </p:grpSpPr>
        <p:sp>
          <p:nvSpPr>
            <p:cNvPr id="9062" name="Google Shape;9062;p101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63" name="Google Shape;9063;p101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64" name="Google Shape;9064;p101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65" name="Google Shape;9065;p101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66" name="Google Shape;9066;p101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067" name="Google Shape;9067;p101"/>
          <p:cNvGrpSpPr/>
          <p:nvPr/>
        </p:nvGrpSpPr>
        <p:grpSpPr>
          <a:xfrm>
            <a:off x="4052727" y="3354599"/>
            <a:ext cx="713791" cy="710259"/>
            <a:chOff x="-41893475" y="3584850"/>
            <a:chExt cx="318225" cy="316650"/>
          </a:xfrm>
        </p:grpSpPr>
        <p:sp>
          <p:nvSpPr>
            <p:cNvPr id="9068" name="Google Shape;9068;p101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69" name="Google Shape;9069;p101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70" name="Google Shape;9070;p101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71" name="Google Shape;9071;p101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072" name="Google Shape;9072;p101"/>
          <p:cNvSpPr/>
          <p:nvPr/>
        </p:nvSpPr>
        <p:spPr>
          <a:xfrm>
            <a:off x="4058433" y="4207546"/>
            <a:ext cx="713791" cy="708969"/>
          </a:xfrm>
          <a:custGeom>
            <a:avLst/>
            <a:gdLst/>
            <a:ahLst/>
            <a:cxnLst/>
            <a:rect l="l" t="t" r="r" b="b"/>
            <a:pathLst>
              <a:path w="12729" h="12643" extrusionOk="0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073" name="Google Shape;9073;p101"/>
          <p:cNvSpPr/>
          <p:nvPr/>
        </p:nvSpPr>
        <p:spPr>
          <a:xfrm>
            <a:off x="1585329" y="5152714"/>
            <a:ext cx="842766" cy="708464"/>
          </a:xfrm>
          <a:custGeom>
            <a:avLst/>
            <a:gdLst/>
            <a:ahLst/>
            <a:cxnLst/>
            <a:rect l="l" t="t" r="r" b="b"/>
            <a:pathLst>
              <a:path w="15029" h="12634" extrusionOk="0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74" name="Google Shape;9074;p101"/>
          <p:cNvGrpSpPr/>
          <p:nvPr/>
        </p:nvGrpSpPr>
        <p:grpSpPr>
          <a:xfrm>
            <a:off x="1691484" y="6033217"/>
            <a:ext cx="647959" cy="712054"/>
            <a:chOff x="-39998250" y="3605325"/>
            <a:chExt cx="288875" cy="317450"/>
          </a:xfrm>
        </p:grpSpPr>
        <p:sp>
          <p:nvSpPr>
            <p:cNvPr id="9075" name="Google Shape;9075;p101"/>
            <p:cNvSpPr/>
            <p:nvPr/>
          </p:nvSpPr>
          <p:spPr>
            <a:xfrm>
              <a:off x="-39998250" y="3799600"/>
              <a:ext cx="288875" cy="123175"/>
            </a:xfrm>
            <a:custGeom>
              <a:avLst/>
              <a:gdLst/>
              <a:ahLst/>
              <a:cxnLst/>
              <a:rect l="l" t="t" r="r" b="b"/>
              <a:pathLst>
                <a:path w="11555" h="4927" extrusionOk="0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76" name="Google Shape;9076;p101"/>
            <p:cNvSpPr/>
            <p:nvPr/>
          </p:nvSpPr>
          <p:spPr>
            <a:xfrm>
              <a:off x="-39940950" y="3605325"/>
              <a:ext cx="160700" cy="212050"/>
            </a:xfrm>
            <a:custGeom>
              <a:avLst/>
              <a:gdLst/>
              <a:ahLst/>
              <a:cxnLst/>
              <a:rect l="l" t="t" r="r" b="b"/>
              <a:pathLst>
                <a:path w="6428" h="8482" extrusionOk="0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77" name="Google Shape;9077;p101"/>
          <p:cNvGrpSpPr/>
          <p:nvPr/>
        </p:nvGrpSpPr>
        <p:grpSpPr>
          <a:xfrm>
            <a:off x="1660334" y="6913354"/>
            <a:ext cx="710259" cy="710203"/>
            <a:chOff x="-40011050" y="3972375"/>
            <a:chExt cx="316650" cy="316625"/>
          </a:xfrm>
        </p:grpSpPr>
        <p:sp>
          <p:nvSpPr>
            <p:cNvPr id="9078" name="Google Shape;9078;p101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79" name="Google Shape;9079;p101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80" name="Google Shape;9080;p101"/>
          <p:cNvGrpSpPr/>
          <p:nvPr/>
        </p:nvGrpSpPr>
        <p:grpSpPr>
          <a:xfrm>
            <a:off x="5945092" y="5117807"/>
            <a:ext cx="512422" cy="708464"/>
            <a:chOff x="-38129425" y="3222550"/>
            <a:chExt cx="228450" cy="315850"/>
          </a:xfrm>
        </p:grpSpPr>
        <p:sp>
          <p:nvSpPr>
            <p:cNvPr id="9081" name="Google Shape;9081;p101"/>
            <p:cNvSpPr/>
            <p:nvPr/>
          </p:nvSpPr>
          <p:spPr>
            <a:xfrm>
              <a:off x="-38129425" y="3222550"/>
              <a:ext cx="228450" cy="227650"/>
            </a:xfrm>
            <a:custGeom>
              <a:avLst/>
              <a:gdLst/>
              <a:ahLst/>
              <a:cxnLst/>
              <a:rect l="l" t="t" r="r" b="b"/>
              <a:pathLst>
                <a:path w="9138" h="9106" extrusionOk="0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2" name="Google Shape;9082;p101"/>
            <p:cNvSpPr/>
            <p:nvPr/>
          </p:nvSpPr>
          <p:spPr>
            <a:xfrm>
              <a:off x="-38067200" y="3470650"/>
              <a:ext cx="103200" cy="67750"/>
            </a:xfrm>
            <a:custGeom>
              <a:avLst/>
              <a:gdLst/>
              <a:ahLst/>
              <a:cxnLst/>
              <a:rect l="l" t="t" r="r" b="b"/>
              <a:pathLst>
                <a:path w="4128" h="2710" extrusionOk="0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83" name="Google Shape;9083;p101"/>
          <p:cNvGrpSpPr/>
          <p:nvPr/>
        </p:nvGrpSpPr>
        <p:grpSpPr>
          <a:xfrm>
            <a:off x="5858644" y="5994356"/>
            <a:ext cx="713735" cy="710259"/>
            <a:chOff x="-38172725" y="3588000"/>
            <a:chExt cx="318200" cy="316650"/>
          </a:xfrm>
        </p:grpSpPr>
        <p:sp>
          <p:nvSpPr>
            <p:cNvPr id="9084" name="Google Shape;9084;p101"/>
            <p:cNvSpPr/>
            <p:nvPr/>
          </p:nvSpPr>
          <p:spPr>
            <a:xfrm>
              <a:off x="-38171150" y="3760050"/>
              <a:ext cx="98475" cy="91050"/>
            </a:xfrm>
            <a:custGeom>
              <a:avLst/>
              <a:gdLst/>
              <a:ahLst/>
              <a:cxnLst/>
              <a:rect l="l" t="t" r="r" b="b"/>
              <a:pathLst>
                <a:path w="3939" h="3642" extrusionOk="0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5" name="Google Shape;9085;p101"/>
            <p:cNvSpPr/>
            <p:nvPr/>
          </p:nvSpPr>
          <p:spPr>
            <a:xfrm>
              <a:off x="-38172725" y="3641575"/>
              <a:ext cx="144150" cy="133900"/>
            </a:xfrm>
            <a:custGeom>
              <a:avLst/>
              <a:gdLst/>
              <a:ahLst/>
              <a:cxnLst/>
              <a:rect l="l" t="t" r="r" b="b"/>
              <a:pathLst>
                <a:path w="5766" h="5356" extrusionOk="0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6" name="Google Shape;9086;p101"/>
            <p:cNvSpPr/>
            <p:nvPr/>
          </p:nvSpPr>
          <p:spPr>
            <a:xfrm>
              <a:off x="-38117600" y="3806975"/>
              <a:ext cx="77200" cy="94525"/>
            </a:xfrm>
            <a:custGeom>
              <a:avLst/>
              <a:gdLst/>
              <a:ahLst/>
              <a:cxnLst/>
              <a:rect l="l" t="t" r="r" b="b"/>
              <a:pathLst>
                <a:path w="3088" h="3781" extrusionOk="0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7" name="Google Shape;9087;p101"/>
            <p:cNvSpPr/>
            <p:nvPr/>
          </p:nvSpPr>
          <p:spPr>
            <a:xfrm>
              <a:off x="-37997875" y="3716375"/>
              <a:ext cx="143350" cy="135500"/>
            </a:xfrm>
            <a:custGeom>
              <a:avLst/>
              <a:gdLst/>
              <a:ahLst/>
              <a:cxnLst/>
              <a:rect l="l" t="t" r="r" b="b"/>
              <a:pathLst>
                <a:path w="5734" h="5420" extrusionOk="0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8" name="Google Shape;9088;p101"/>
            <p:cNvSpPr/>
            <p:nvPr/>
          </p:nvSpPr>
          <p:spPr>
            <a:xfrm>
              <a:off x="-38044350" y="3761275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89" name="Google Shape;9089;p101"/>
            <p:cNvSpPr/>
            <p:nvPr/>
          </p:nvSpPr>
          <p:spPr>
            <a:xfrm>
              <a:off x="-37997875" y="3588800"/>
              <a:ext cx="89025" cy="97675"/>
            </a:xfrm>
            <a:custGeom>
              <a:avLst/>
              <a:gdLst/>
              <a:ahLst/>
              <a:cxnLst/>
              <a:rect l="l" t="t" r="r" b="b"/>
              <a:pathLst>
                <a:path w="3561" h="3907" extrusionOk="0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90" name="Google Shape;9090;p101"/>
            <p:cNvSpPr/>
            <p:nvPr/>
          </p:nvSpPr>
          <p:spPr>
            <a:xfrm>
              <a:off x="-38117600" y="3588000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91" name="Google Shape;9091;p101"/>
            <p:cNvSpPr/>
            <p:nvPr/>
          </p:nvSpPr>
          <p:spPr>
            <a:xfrm>
              <a:off x="-37953000" y="3641575"/>
              <a:ext cx="97700" cy="86350"/>
            </a:xfrm>
            <a:custGeom>
              <a:avLst/>
              <a:gdLst/>
              <a:ahLst/>
              <a:cxnLst/>
              <a:rect l="l" t="t" r="r" b="b"/>
              <a:pathLst>
                <a:path w="3908" h="3454" extrusionOk="0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092" name="Google Shape;9092;p101"/>
          <p:cNvGrpSpPr/>
          <p:nvPr/>
        </p:nvGrpSpPr>
        <p:grpSpPr>
          <a:xfrm>
            <a:off x="6004357" y="6874438"/>
            <a:ext cx="422309" cy="710259"/>
            <a:chOff x="-38109725" y="3955025"/>
            <a:chExt cx="188275" cy="316650"/>
          </a:xfrm>
        </p:grpSpPr>
        <p:sp>
          <p:nvSpPr>
            <p:cNvPr id="9093" name="Google Shape;9093;p101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094" name="Google Shape;9094;p101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095" name="Google Shape;9095;p101"/>
          <p:cNvSpPr/>
          <p:nvPr/>
        </p:nvSpPr>
        <p:spPr>
          <a:xfrm>
            <a:off x="4279655" y="7757066"/>
            <a:ext cx="736782" cy="710819"/>
          </a:xfrm>
          <a:custGeom>
            <a:avLst/>
            <a:gdLst/>
            <a:ahLst/>
            <a:cxnLst/>
            <a:rect l="l" t="t" r="r" b="b"/>
            <a:pathLst>
              <a:path w="13139" h="12676" extrusionOk="0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096" name="Google Shape;9096;p101"/>
          <p:cNvGrpSpPr/>
          <p:nvPr/>
        </p:nvGrpSpPr>
        <p:grpSpPr>
          <a:xfrm>
            <a:off x="4882066" y="2519327"/>
            <a:ext cx="717323" cy="708519"/>
            <a:chOff x="-41530375" y="3218800"/>
            <a:chExt cx="319800" cy="315875"/>
          </a:xfrm>
        </p:grpSpPr>
        <p:sp>
          <p:nvSpPr>
            <p:cNvPr id="9097" name="Google Shape;9097;p101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098" name="Google Shape;9098;p101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099" name="Google Shape;9099;p101"/>
          <p:cNvGrpSpPr/>
          <p:nvPr/>
        </p:nvGrpSpPr>
        <p:grpSpPr>
          <a:xfrm>
            <a:off x="4886468" y="3508303"/>
            <a:ext cx="708519" cy="554816"/>
            <a:chOff x="-41526450" y="3653375"/>
            <a:chExt cx="315875" cy="247350"/>
          </a:xfrm>
        </p:grpSpPr>
        <p:sp>
          <p:nvSpPr>
            <p:cNvPr id="9100" name="Google Shape;9100;p101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01" name="Google Shape;9101;p101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02" name="Google Shape;9102;p101"/>
          <p:cNvGrpSpPr/>
          <p:nvPr/>
        </p:nvGrpSpPr>
        <p:grpSpPr>
          <a:xfrm>
            <a:off x="4889132" y="4204528"/>
            <a:ext cx="703192" cy="710259"/>
            <a:chOff x="-41526450" y="3951100"/>
            <a:chExt cx="313500" cy="316650"/>
          </a:xfrm>
        </p:grpSpPr>
        <p:sp>
          <p:nvSpPr>
            <p:cNvPr id="9103" name="Google Shape;9103;p101"/>
            <p:cNvSpPr/>
            <p:nvPr/>
          </p:nvSpPr>
          <p:spPr>
            <a:xfrm>
              <a:off x="-41483125" y="4041675"/>
              <a:ext cx="226075" cy="226075"/>
            </a:xfrm>
            <a:custGeom>
              <a:avLst/>
              <a:gdLst/>
              <a:ahLst/>
              <a:cxnLst/>
              <a:rect l="l" t="t" r="r" b="b"/>
              <a:pathLst>
                <a:path w="9043" h="9043" extrusionOk="0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04" name="Google Shape;9104;p101"/>
            <p:cNvSpPr/>
            <p:nvPr/>
          </p:nvSpPr>
          <p:spPr>
            <a:xfrm>
              <a:off x="-41422475" y="4114925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05" name="Google Shape;9105;p101"/>
            <p:cNvSpPr/>
            <p:nvPr/>
          </p:nvSpPr>
          <p:spPr>
            <a:xfrm>
              <a:off x="-41526450" y="3951100"/>
              <a:ext cx="313500" cy="165575"/>
            </a:xfrm>
            <a:custGeom>
              <a:avLst/>
              <a:gdLst/>
              <a:ahLst/>
              <a:cxnLst/>
              <a:rect l="l" t="t" r="r" b="b"/>
              <a:pathLst>
                <a:path w="12540" h="6623" extrusionOk="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06" name="Google Shape;9106;p101"/>
          <p:cNvGrpSpPr/>
          <p:nvPr/>
        </p:nvGrpSpPr>
        <p:grpSpPr>
          <a:xfrm>
            <a:off x="2518726" y="5153134"/>
            <a:ext cx="651939" cy="713791"/>
            <a:chOff x="-39625900" y="3238300"/>
            <a:chExt cx="290650" cy="318225"/>
          </a:xfrm>
        </p:grpSpPr>
        <p:sp>
          <p:nvSpPr>
            <p:cNvPr id="9107" name="Google Shape;9107;p101"/>
            <p:cNvSpPr/>
            <p:nvPr/>
          </p:nvSpPr>
          <p:spPr>
            <a:xfrm>
              <a:off x="-39625900" y="3238300"/>
              <a:ext cx="290650" cy="318225"/>
            </a:xfrm>
            <a:custGeom>
              <a:avLst/>
              <a:gdLst/>
              <a:ahLst/>
              <a:cxnLst/>
              <a:rect l="l" t="t" r="r" b="b"/>
              <a:pathLst>
                <a:path w="11626" h="12729" extrusionOk="0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08" name="Google Shape;9108;p101"/>
            <p:cNvSpPr/>
            <p:nvPr/>
          </p:nvSpPr>
          <p:spPr>
            <a:xfrm>
              <a:off x="-39521150" y="3328875"/>
              <a:ext cx="82725" cy="227650"/>
            </a:xfrm>
            <a:custGeom>
              <a:avLst/>
              <a:gdLst/>
              <a:ahLst/>
              <a:cxnLst/>
              <a:rect l="l" t="t" r="r" b="b"/>
              <a:pathLst>
                <a:path w="3309" h="9106" extrusionOk="0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109" name="Google Shape;9109;p101"/>
          <p:cNvSpPr/>
          <p:nvPr/>
        </p:nvSpPr>
        <p:spPr>
          <a:xfrm>
            <a:off x="2561292" y="6034542"/>
            <a:ext cx="606012" cy="710259"/>
          </a:xfrm>
          <a:custGeom>
            <a:avLst/>
            <a:gdLst/>
            <a:ahLst/>
            <a:cxnLst/>
            <a:rect l="l" t="t" r="r" b="b"/>
            <a:pathLst>
              <a:path w="10807" h="12666" extrusionOk="0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110" name="Google Shape;9110;p101"/>
          <p:cNvGrpSpPr/>
          <p:nvPr/>
        </p:nvGrpSpPr>
        <p:grpSpPr>
          <a:xfrm>
            <a:off x="2507306" y="6912514"/>
            <a:ext cx="703192" cy="711155"/>
            <a:chOff x="-39647175" y="3972000"/>
            <a:chExt cx="313500" cy="317050"/>
          </a:xfrm>
        </p:grpSpPr>
        <p:sp>
          <p:nvSpPr>
            <p:cNvPr id="9111" name="Google Shape;9111;p101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12" name="Google Shape;9112;p101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13" name="Google Shape;9113;p101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14" name="Google Shape;9114;p101"/>
          <p:cNvGrpSpPr/>
          <p:nvPr/>
        </p:nvGrpSpPr>
        <p:grpSpPr>
          <a:xfrm>
            <a:off x="6671496" y="5115621"/>
            <a:ext cx="720858" cy="711996"/>
            <a:chOff x="-37808850" y="3221575"/>
            <a:chExt cx="321375" cy="317425"/>
          </a:xfrm>
        </p:grpSpPr>
        <p:sp>
          <p:nvSpPr>
            <p:cNvPr id="9115" name="Google Shape;9115;p101"/>
            <p:cNvSpPr/>
            <p:nvPr/>
          </p:nvSpPr>
          <p:spPr>
            <a:xfrm>
              <a:off x="-37808850" y="3294050"/>
              <a:ext cx="261500" cy="244950"/>
            </a:xfrm>
            <a:custGeom>
              <a:avLst/>
              <a:gdLst/>
              <a:ahLst/>
              <a:cxnLst/>
              <a:rect l="l" t="t" r="r" b="b"/>
              <a:pathLst>
                <a:path w="10460" h="9798" extrusionOk="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16" name="Google Shape;9116;p101"/>
            <p:cNvSpPr/>
            <p:nvPr/>
          </p:nvSpPr>
          <p:spPr>
            <a:xfrm>
              <a:off x="-37601700" y="3221575"/>
              <a:ext cx="114225" cy="111275"/>
            </a:xfrm>
            <a:custGeom>
              <a:avLst/>
              <a:gdLst/>
              <a:ahLst/>
              <a:cxnLst/>
              <a:rect l="l" t="t" r="r" b="b"/>
              <a:pathLst>
                <a:path w="4569" h="4451" extrusionOk="0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17" name="Google Shape;9117;p101"/>
          <p:cNvGrpSpPr/>
          <p:nvPr/>
        </p:nvGrpSpPr>
        <p:grpSpPr>
          <a:xfrm>
            <a:off x="6688338" y="6117790"/>
            <a:ext cx="715586" cy="462964"/>
            <a:chOff x="-37806500" y="3643030"/>
            <a:chExt cx="319025" cy="206400"/>
          </a:xfrm>
        </p:grpSpPr>
        <p:sp>
          <p:nvSpPr>
            <p:cNvPr id="9118" name="Google Shape;9118;p101"/>
            <p:cNvSpPr/>
            <p:nvPr/>
          </p:nvSpPr>
          <p:spPr>
            <a:xfrm>
              <a:off x="-37615100" y="375970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19" name="Google Shape;9119;p101"/>
            <p:cNvSpPr/>
            <p:nvPr/>
          </p:nvSpPr>
          <p:spPr>
            <a:xfrm>
              <a:off x="-37806500" y="364303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20" name="Google Shape;9120;p101"/>
          <p:cNvGrpSpPr/>
          <p:nvPr/>
        </p:nvGrpSpPr>
        <p:grpSpPr>
          <a:xfrm>
            <a:off x="6692768" y="6870904"/>
            <a:ext cx="706726" cy="713791"/>
            <a:chOff x="-37804925" y="3953450"/>
            <a:chExt cx="315075" cy="318225"/>
          </a:xfrm>
        </p:grpSpPr>
        <p:sp>
          <p:nvSpPr>
            <p:cNvPr id="9121" name="Google Shape;9121;p101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22" name="Google Shape;9122;p101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23" name="Google Shape;9123;p101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124" name="Google Shape;9124;p101"/>
          <p:cNvSpPr/>
          <p:nvPr/>
        </p:nvSpPr>
        <p:spPr>
          <a:xfrm>
            <a:off x="5250926" y="7763098"/>
            <a:ext cx="510627" cy="708464"/>
          </a:xfrm>
          <a:custGeom>
            <a:avLst/>
            <a:gdLst/>
            <a:ahLst/>
            <a:cxnLst/>
            <a:rect l="l" t="t" r="r" b="b"/>
            <a:pathLst>
              <a:path w="9106" h="12634" extrusionOk="0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125" name="Google Shape;9125;p101"/>
          <p:cNvGrpSpPr/>
          <p:nvPr/>
        </p:nvGrpSpPr>
        <p:grpSpPr>
          <a:xfrm>
            <a:off x="9294069" y="2550466"/>
            <a:ext cx="682785" cy="592676"/>
            <a:chOff x="-28462125" y="3199700"/>
            <a:chExt cx="298550" cy="259150"/>
          </a:xfrm>
        </p:grpSpPr>
        <p:sp>
          <p:nvSpPr>
            <p:cNvPr id="9126" name="Google Shape;9126;p101"/>
            <p:cNvSpPr/>
            <p:nvPr/>
          </p:nvSpPr>
          <p:spPr>
            <a:xfrm>
              <a:off x="-28459750" y="3284775"/>
              <a:ext cx="296175" cy="104775"/>
            </a:xfrm>
            <a:custGeom>
              <a:avLst/>
              <a:gdLst/>
              <a:ahLst/>
              <a:cxnLst/>
              <a:rect l="l" t="t" r="r" b="b"/>
              <a:pathLst>
                <a:path w="11847" h="4191" extrusionOk="0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27" name="Google Shape;9127;p101"/>
            <p:cNvSpPr/>
            <p:nvPr/>
          </p:nvSpPr>
          <p:spPr>
            <a:xfrm>
              <a:off x="-28462125" y="3199700"/>
              <a:ext cx="295400" cy="125275"/>
            </a:xfrm>
            <a:custGeom>
              <a:avLst/>
              <a:gdLst/>
              <a:ahLst/>
              <a:cxnLst/>
              <a:rect l="l" t="t" r="r" b="b"/>
              <a:pathLst>
                <a:path w="11816" h="5011" extrusionOk="0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28" name="Google Shape;9128;p101"/>
            <p:cNvSpPr/>
            <p:nvPr/>
          </p:nvSpPr>
          <p:spPr>
            <a:xfrm>
              <a:off x="-28405400" y="3360375"/>
              <a:ext cx="186675" cy="98475"/>
            </a:xfrm>
            <a:custGeom>
              <a:avLst/>
              <a:gdLst/>
              <a:ahLst/>
              <a:cxnLst/>
              <a:rect l="l" t="t" r="r" b="b"/>
              <a:pathLst>
                <a:path w="7467" h="3939" extrusionOk="0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129" name="Google Shape;9129;p101"/>
          <p:cNvGrpSpPr/>
          <p:nvPr/>
        </p:nvGrpSpPr>
        <p:grpSpPr>
          <a:xfrm>
            <a:off x="9295898" y="3384963"/>
            <a:ext cx="679126" cy="677352"/>
            <a:chOff x="-28461325" y="3545475"/>
            <a:chExt cx="296950" cy="296175"/>
          </a:xfrm>
        </p:grpSpPr>
        <p:sp>
          <p:nvSpPr>
            <p:cNvPr id="9130" name="Google Shape;9130;p101"/>
            <p:cNvSpPr/>
            <p:nvPr/>
          </p:nvSpPr>
          <p:spPr>
            <a:xfrm>
              <a:off x="-28461325" y="3666775"/>
              <a:ext cx="34675" cy="52775"/>
            </a:xfrm>
            <a:custGeom>
              <a:avLst/>
              <a:gdLst/>
              <a:ahLst/>
              <a:cxnLst/>
              <a:rect l="l" t="t" r="r" b="b"/>
              <a:pathLst>
                <a:path w="1387" h="2111" extrusionOk="0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1" name="Google Shape;9131;p101"/>
            <p:cNvSpPr/>
            <p:nvPr/>
          </p:nvSpPr>
          <p:spPr>
            <a:xfrm>
              <a:off x="-28461325" y="3737650"/>
              <a:ext cx="52775" cy="17350"/>
            </a:xfrm>
            <a:custGeom>
              <a:avLst/>
              <a:gdLst/>
              <a:ahLst/>
              <a:cxnLst/>
              <a:rect l="l" t="t" r="r" b="b"/>
              <a:pathLst>
                <a:path w="2111" h="694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2" name="Google Shape;9132;p101"/>
            <p:cNvSpPr/>
            <p:nvPr/>
          </p:nvSpPr>
          <p:spPr>
            <a:xfrm>
              <a:off x="-28461325" y="3632100"/>
              <a:ext cx="52775" cy="17375"/>
            </a:xfrm>
            <a:custGeom>
              <a:avLst/>
              <a:gdLst/>
              <a:ahLst/>
              <a:cxnLst/>
              <a:rect l="l" t="t" r="r" b="b"/>
              <a:pathLst>
                <a:path w="2111" h="695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3" name="Google Shape;9133;p101"/>
            <p:cNvSpPr/>
            <p:nvPr/>
          </p:nvSpPr>
          <p:spPr>
            <a:xfrm>
              <a:off x="-28460550" y="35454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4" name="Google Shape;9134;p101"/>
            <p:cNvSpPr/>
            <p:nvPr/>
          </p:nvSpPr>
          <p:spPr>
            <a:xfrm>
              <a:off x="-28347925" y="3649450"/>
              <a:ext cx="86675" cy="86650"/>
            </a:xfrm>
            <a:custGeom>
              <a:avLst/>
              <a:gdLst/>
              <a:ahLst/>
              <a:cxnLst/>
              <a:rect l="l" t="t" r="r" b="b"/>
              <a:pathLst>
                <a:path w="3467" h="3466" extrusionOk="0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5" name="Google Shape;9135;p101"/>
            <p:cNvSpPr/>
            <p:nvPr/>
          </p:nvSpPr>
          <p:spPr>
            <a:xfrm>
              <a:off x="-28408550" y="3597450"/>
              <a:ext cx="191400" cy="192200"/>
            </a:xfrm>
            <a:custGeom>
              <a:avLst/>
              <a:gdLst/>
              <a:ahLst/>
              <a:cxnLst/>
              <a:rect l="l" t="t" r="r" b="b"/>
              <a:pathLst>
                <a:path w="7656" h="7688" extrusionOk="0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36" name="Google Shape;9136;p101"/>
          <p:cNvGrpSpPr/>
          <p:nvPr/>
        </p:nvGrpSpPr>
        <p:grpSpPr>
          <a:xfrm>
            <a:off x="9288666" y="4248937"/>
            <a:ext cx="693591" cy="677295"/>
            <a:chOff x="-28463700" y="3914875"/>
            <a:chExt cx="303275" cy="296150"/>
          </a:xfrm>
        </p:grpSpPr>
        <p:sp>
          <p:nvSpPr>
            <p:cNvPr id="9137" name="Google Shape;9137;p101"/>
            <p:cNvSpPr/>
            <p:nvPr/>
          </p:nvSpPr>
          <p:spPr>
            <a:xfrm>
              <a:off x="-28333725" y="4057375"/>
              <a:ext cx="86650" cy="64650"/>
            </a:xfrm>
            <a:custGeom>
              <a:avLst/>
              <a:gdLst/>
              <a:ahLst/>
              <a:cxnLst/>
              <a:rect l="l" t="t" r="r" b="b"/>
              <a:pathLst>
                <a:path w="3466" h="2586" extrusionOk="0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38" name="Google Shape;9138;p101"/>
            <p:cNvSpPr/>
            <p:nvPr/>
          </p:nvSpPr>
          <p:spPr>
            <a:xfrm>
              <a:off x="-28463700" y="3914875"/>
              <a:ext cx="303275" cy="296150"/>
            </a:xfrm>
            <a:custGeom>
              <a:avLst/>
              <a:gdLst/>
              <a:ahLst/>
              <a:cxnLst/>
              <a:rect l="l" t="t" r="r" b="b"/>
              <a:pathLst>
                <a:path w="12131" h="11846" extrusionOk="0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39" name="Google Shape;9139;p101"/>
          <p:cNvGrpSpPr/>
          <p:nvPr/>
        </p:nvGrpSpPr>
        <p:grpSpPr>
          <a:xfrm>
            <a:off x="13578901" y="2628823"/>
            <a:ext cx="675523" cy="435961"/>
            <a:chOff x="-26573400" y="3224125"/>
            <a:chExt cx="295375" cy="190625"/>
          </a:xfrm>
        </p:grpSpPr>
        <p:sp>
          <p:nvSpPr>
            <p:cNvPr id="9140" name="Google Shape;9140;p101"/>
            <p:cNvSpPr/>
            <p:nvPr/>
          </p:nvSpPr>
          <p:spPr>
            <a:xfrm>
              <a:off x="-26330800" y="3327900"/>
              <a:ext cx="52775" cy="68750"/>
            </a:xfrm>
            <a:custGeom>
              <a:avLst/>
              <a:gdLst/>
              <a:ahLst/>
              <a:cxnLst/>
              <a:rect l="l" t="t" r="r" b="b"/>
              <a:pathLst>
                <a:path w="2111" h="2750" extrusionOk="0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41" name="Google Shape;9141;p101"/>
            <p:cNvSpPr/>
            <p:nvPr/>
          </p:nvSpPr>
          <p:spPr>
            <a:xfrm>
              <a:off x="-26573400" y="3224125"/>
              <a:ext cx="293025" cy="190625"/>
            </a:xfrm>
            <a:custGeom>
              <a:avLst/>
              <a:gdLst/>
              <a:ahLst/>
              <a:cxnLst/>
              <a:rect l="l" t="t" r="r" b="b"/>
              <a:pathLst>
                <a:path w="11721" h="7625" extrusionOk="0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142" name="Google Shape;9142;p101"/>
          <p:cNvGrpSpPr/>
          <p:nvPr/>
        </p:nvGrpSpPr>
        <p:grpSpPr>
          <a:xfrm>
            <a:off x="13578901" y="3385849"/>
            <a:ext cx="675523" cy="675580"/>
            <a:chOff x="-26573400" y="3546250"/>
            <a:chExt cx="295375" cy="295400"/>
          </a:xfrm>
        </p:grpSpPr>
        <p:sp>
          <p:nvSpPr>
            <p:cNvPr id="9143" name="Google Shape;9143;p101"/>
            <p:cNvSpPr/>
            <p:nvPr/>
          </p:nvSpPr>
          <p:spPr>
            <a:xfrm>
              <a:off x="-26464700" y="3599225"/>
              <a:ext cx="77200" cy="38425"/>
            </a:xfrm>
            <a:custGeom>
              <a:avLst/>
              <a:gdLst/>
              <a:ahLst/>
              <a:cxnLst/>
              <a:rect l="l" t="t" r="r" b="b"/>
              <a:pathLst>
                <a:path w="3088" h="1537" extrusionOk="0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44" name="Google Shape;9144;p101"/>
            <p:cNvSpPr/>
            <p:nvPr/>
          </p:nvSpPr>
          <p:spPr>
            <a:xfrm>
              <a:off x="-26434775" y="3686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45" name="Google Shape;9145;p101"/>
            <p:cNvSpPr/>
            <p:nvPr/>
          </p:nvSpPr>
          <p:spPr>
            <a:xfrm>
              <a:off x="-26520625" y="3703775"/>
              <a:ext cx="55950" cy="67775"/>
            </a:xfrm>
            <a:custGeom>
              <a:avLst/>
              <a:gdLst/>
              <a:ahLst/>
              <a:cxnLst/>
              <a:rect l="l" t="t" r="r" b="b"/>
              <a:pathLst>
                <a:path w="2238" h="2711" extrusionOk="0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46" name="Google Shape;9146;p101"/>
            <p:cNvSpPr/>
            <p:nvPr/>
          </p:nvSpPr>
          <p:spPr>
            <a:xfrm>
              <a:off x="-26387525" y="3703000"/>
              <a:ext cx="55950" cy="67750"/>
            </a:xfrm>
            <a:custGeom>
              <a:avLst/>
              <a:gdLst/>
              <a:ahLst/>
              <a:cxnLst/>
              <a:rect l="l" t="t" r="r" b="b"/>
              <a:pathLst>
                <a:path w="2238" h="2710" extrusionOk="0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47" name="Google Shape;9147;p101"/>
            <p:cNvSpPr/>
            <p:nvPr/>
          </p:nvSpPr>
          <p:spPr>
            <a:xfrm>
              <a:off x="-26573400" y="3546250"/>
              <a:ext cx="295375" cy="295400"/>
            </a:xfrm>
            <a:custGeom>
              <a:avLst/>
              <a:gdLst/>
              <a:ahLst/>
              <a:cxnLst/>
              <a:rect l="l" t="t" r="r" b="b"/>
              <a:pathLst>
                <a:path w="11815" h="11816" extrusionOk="0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48" name="Google Shape;9148;p101"/>
          <p:cNvGrpSpPr/>
          <p:nvPr/>
        </p:nvGrpSpPr>
        <p:grpSpPr>
          <a:xfrm>
            <a:off x="13556402" y="4249564"/>
            <a:ext cx="720520" cy="676037"/>
            <a:chOff x="-26583625" y="3917025"/>
            <a:chExt cx="315050" cy="295600"/>
          </a:xfrm>
        </p:grpSpPr>
        <p:sp>
          <p:nvSpPr>
            <p:cNvPr id="9149" name="Google Shape;9149;p101"/>
            <p:cNvSpPr/>
            <p:nvPr/>
          </p:nvSpPr>
          <p:spPr>
            <a:xfrm>
              <a:off x="-26413500" y="3918400"/>
              <a:ext cx="144925" cy="135125"/>
            </a:xfrm>
            <a:custGeom>
              <a:avLst/>
              <a:gdLst/>
              <a:ahLst/>
              <a:cxnLst/>
              <a:rect l="l" t="t" r="r" b="b"/>
              <a:pathLst>
                <a:path w="5797" h="5405" extrusionOk="0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0" name="Google Shape;9150;p101"/>
            <p:cNvSpPr/>
            <p:nvPr/>
          </p:nvSpPr>
          <p:spPr>
            <a:xfrm>
              <a:off x="-26466275" y="4026700"/>
              <a:ext cx="78775" cy="77225"/>
            </a:xfrm>
            <a:custGeom>
              <a:avLst/>
              <a:gdLst/>
              <a:ahLst/>
              <a:cxnLst/>
              <a:rect l="l" t="t" r="r" b="b"/>
              <a:pathLst>
                <a:path w="3151" h="3089" extrusionOk="0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1" name="Google Shape;9151;p101"/>
            <p:cNvSpPr/>
            <p:nvPr/>
          </p:nvSpPr>
          <p:spPr>
            <a:xfrm>
              <a:off x="-26583625" y="4077125"/>
              <a:ext cx="144925" cy="134700"/>
            </a:xfrm>
            <a:custGeom>
              <a:avLst/>
              <a:gdLst/>
              <a:ahLst/>
              <a:cxnLst/>
              <a:rect l="l" t="t" r="r" b="b"/>
              <a:pathLst>
                <a:path w="5797" h="5388" extrusionOk="0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2" name="Google Shape;9152;p101"/>
            <p:cNvSpPr/>
            <p:nvPr/>
          </p:nvSpPr>
          <p:spPr>
            <a:xfrm>
              <a:off x="-26581275" y="3917025"/>
              <a:ext cx="311125" cy="295600"/>
            </a:xfrm>
            <a:custGeom>
              <a:avLst/>
              <a:gdLst/>
              <a:ahLst/>
              <a:cxnLst/>
              <a:rect l="l" t="t" r="r" b="b"/>
              <a:pathLst>
                <a:path w="12445" h="11824" extrusionOk="0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153" name="Google Shape;9153;p101"/>
          <p:cNvSpPr/>
          <p:nvPr/>
        </p:nvSpPr>
        <p:spPr>
          <a:xfrm>
            <a:off x="10997540" y="5172034"/>
            <a:ext cx="677352" cy="675523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154" name="Google Shape;9154;p101"/>
          <p:cNvGrpSpPr/>
          <p:nvPr/>
        </p:nvGrpSpPr>
        <p:grpSpPr>
          <a:xfrm>
            <a:off x="11057872" y="6090665"/>
            <a:ext cx="554884" cy="677352"/>
            <a:chOff x="-24694925" y="3518700"/>
            <a:chExt cx="242625" cy="296175"/>
          </a:xfrm>
        </p:grpSpPr>
        <p:sp>
          <p:nvSpPr>
            <p:cNvPr id="9155" name="Google Shape;9155;p101"/>
            <p:cNvSpPr/>
            <p:nvPr/>
          </p:nvSpPr>
          <p:spPr>
            <a:xfrm>
              <a:off x="-24694925" y="3572250"/>
              <a:ext cx="104000" cy="112650"/>
            </a:xfrm>
            <a:custGeom>
              <a:avLst/>
              <a:gdLst/>
              <a:ahLst/>
              <a:cxnLst/>
              <a:rect l="l" t="t" r="r" b="b"/>
              <a:pathLst>
                <a:path w="4160" h="4506" extrusionOk="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6" name="Google Shape;9156;p101"/>
            <p:cNvSpPr/>
            <p:nvPr/>
          </p:nvSpPr>
          <p:spPr>
            <a:xfrm>
              <a:off x="-24556300" y="3648650"/>
              <a:ext cx="104000" cy="113450"/>
            </a:xfrm>
            <a:custGeom>
              <a:avLst/>
              <a:gdLst/>
              <a:ahLst/>
              <a:cxnLst/>
              <a:rect l="l" t="t" r="r" b="b"/>
              <a:pathLst>
                <a:path w="4160" h="4538" extrusionOk="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7" name="Google Shape;9157;p101"/>
            <p:cNvSpPr/>
            <p:nvPr/>
          </p:nvSpPr>
          <p:spPr>
            <a:xfrm>
              <a:off x="-24694925" y="3702200"/>
              <a:ext cx="104000" cy="112675"/>
            </a:xfrm>
            <a:custGeom>
              <a:avLst/>
              <a:gdLst/>
              <a:ahLst/>
              <a:cxnLst/>
              <a:rect l="l" t="t" r="r" b="b"/>
              <a:pathLst>
                <a:path w="4160" h="4507" extrusionOk="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58" name="Google Shape;9158;p101"/>
            <p:cNvSpPr/>
            <p:nvPr/>
          </p:nvSpPr>
          <p:spPr>
            <a:xfrm>
              <a:off x="-24556300" y="3518700"/>
              <a:ext cx="104000" cy="113425"/>
            </a:xfrm>
            <a:custGeom>
              <a:avLst/>
              <a:gdLst/>
              <a:ahLst/>
              <a:cxnLst/>
              <a:rect l="l" t="t" r="r" b="b"/>
              <a:pathLst>
                <a:path w="4160" h="4537" extrusionOk="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59" name="Google Shape;9159;p101"/>
          <p:cNvGrpSpPr/>
          <p:nvPr/>
        </p:nvGrpSpPr>
        <p:grpSpPr>
          <a:xfrm>
            <a:off x="11056985" y="6954608"/>
            <a:ext cx="556655" cy="677352"/>
            <a:chOff x="-24709100" y="3888875"/>
            <a:chExt cx="243400" cy="296175"/>
          </a:xfrm>
        </p:grpSpPr>
        <p:sp>
          <p:nvSpPr>
            <p:cNvPr id="9160" name="Google Shape;9160;p101"/>
            <p:cNvSpPr/>
            <p:nvPr/>
          </p:nvSpPr>
          <p:spPr>
            <a:xfrm>
              <a:off x="-24587800" y="3888875"/>
              <a:ext cx="105575" cy="227650"/>
            </a:xfrm>
            <a:custGeom>
              <a:avLst/>
              <a:gdLst/>
              <a:ahLst/>
              <a:cxnLst/>
              <a:rect l="l" t="t" r="r" b="b"/>
              <a:pathLst>
                <a:path w="4223" h="9106" extrusionOk="0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61" name="Google Shape;9161;p101"/>
            <p:cNvSpPr/>
            <p:nvPr/>
          </p:nvSpPr>
          <p:spPr>
            <a:xfrm>
              <a:off x="-24536600" y="4132250"/>
              <a:ext cx="70900" cy="17350"/>
            </a:xfrm>
            <a:custGeom>
              <a:avLst/>
              <a:gdLst/>
              <a:ahLst/>
              <a:cxnLst/>
              <a:rect l="l" t="t" r="r" b="b"/>
              <a:pathLst>
                <a:path w="2836" h="694" extrusionOk="0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62" name="Google Shape;9162;p101"/>
            <p:cNvSpPr/>
            <p:nvPr/>
          </p:nvSpPr>
          <p:spPr>
            <a:xfrm>
              <a:off x="-24709100" y="3963700"/>
              <a:ext cx="208750" cy="221350"/>
            </a:xfrm>
            <a:custGeom>
              <a:avLst/>
              <a:gdLst/>
              <a:ahLst/>
              <a:cxnLst/>
              <a:rect l="l" t="t" r="r" b="b"/>
              <a:pathLst>
                <a:path w="8350" h="8854" extrusionOk="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63" name="Google Shape;9163;p101"/>
          <p:cNvGrpSpPr/>
          <p:nvPr/>
        </p:nvGrpSpPr>
        <p:grpSpPr>
          <a:xfrm>
            <a:off x="15280442" y="5174350"/>
            <a:ext cx="684499" cy="671063"/>
            <a:chOff x="-22863675" y="3131775"/>
            <a:chExt cx="299300" cy="293425"/>
          </a:xfrm>
        </p:grpSpPr>
        <p:sp>
          <p:nvSpPr>
            <p:cNvPr id="9164" name="Google Shape;9164;p101"/>
            <p:cNvSpPr/>
            <p:nvPr/>
          </p:nvSpPr>
          <p:spPr>
            <a:xfrm>
              <a:off x="-22863675" y="3131775"/>
              <a:ext cx="299300" cy="293425"/>
            </a:xfrm>
            <a:custGeom>
              <a:avLst/>
              <a:gdLst/>
              <a:ahLst/>
              <a:cxnLst/>
              <a:rect l="l" t="t" r="r" b="b"/>
              <a:pathLst>
                <a:path w="11972" h="11737" extrusionOk="0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65" name="Google Shape;9165;p101"/>
            <p:cNvSpPr/>
            <p:nvPr/>
          </p:nvSpPr>
          <p:spPr>
            <a:xfrm>
              <a:off x="-22740025" y="321782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66" name="Google Shape;9166;p101"/>
            <p:cNvSpPr/>
            <p:nvPr/>
          </p:nvSpPr>
          <p:spPr>
            <a:xfrm>
              <a:off x="-22705375" y="33218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67" name="Google Shape;9167;p101"/>
          <p:cNvGrpSpPr/>
          <p:nvPr/>
        </p:nvGrpSpPr>
        <p:grpSpPr>
          <a:xfrm>
            <a:off x="10179396" y="2508156"/>
            <a:ext cx="596279" cy="677295"/>
            <a:chOff x="-28069875" y="3175300"/>
            <a:chExt cx="260725" cy="296150"/>
          </a:xfrm>
        </p:grpSpPr>
        <p:sp>
          <p:nvSpPr>
            <p:cNvPr id="9168" name="Google Shape;9168;p101"/>
            <p:cNvSpPr/>
            <p:nvPr/>
          </p:nvSpPr>
          <p:spPr>
            <a:xfrm>
              <a:off x="-28059650" y="3192625"/>
              <a:ext cx="26025" cy="70125"/>
            </a:xfrm>
            <a:custGeom>
              <a:avLst/>
              <a:gdLst/>
              <a:ahLst/>
              <a:cxnLst/>
              <a:rect l="l" t="t" r="r" b="b"/>
              <a:pathLst>
                <a:path w="1041" h="2805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69" name="Google Shape;9169;p101"/>
            <p:cNvSpPr/>
            <p:nvPr/>
          </p:nvSpPr>
          <p:spPr>
            <a:xfrm>
              <a:off x="-27843050" y="3192625"/>
              <a:ext cx="26025" cy="69325"/>
            </a:xfrm>
            <a:custGeom>
              <a:avLst/>
              <a:gdLst/>
              <a:ahLst/>
              <a:cxnLst/>
              <a:rect l="l" t="t" r="r" b="b"/>
              <a:pathLst>
                <a:path w="1041" h="2773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0" name="Google Shape;9170;p101"/>
            <p:cNvSpPr/>
            <p:nvPr/>
          </p:nvSpPr>
          <p:spPr>
            <a:xfrm>
              <a:off x="-27973000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1" name="Google Shape;9171;p101"/>
            <p:cNvSpPr/>
            <p:nvPr/>
          </p:nvSpPr>
          <p:spPr>
            <a:xfrm>
              <a:off x="-27929675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2" name="Google Shape;9172;p101"/>
            <p:cNvSpPr/>
            <p:nvPr/>
          </p:nvSpPr>
          <p:spPr>
            <a:xfrm>
              <a:off x="-28016325" y="3175300"/>
              <a:ext cx="26025" cy="91375"/>
            </a:xfrm>
            <a:custGeom>
              <a:avLst/>
              <a:gdLst/>
              <a:ahLst/>
              <a:cxnLst/>
              <a:rect l="l" t="t" r="r" b="b"/>
              <a:pathLst>
                <a:path w="1041" h="3655" extrusionOk="0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3" name="Google Shape;9173;p101"/>
            <p:cNvSpPr/>
            <p:nvPr/>
          </p:nvSpPr>
          <p:spPr>
            <a:xfrm>
              <a:off x="-27886375" y="3176075"/>
              <a:ext cx="26025" cy="91400"/>
            </a:xfrm>
            <a:custGeom>
              <a:avLst/>
              <a:gdLst/>
              <a:ahLst/>
              <a:cxnLst/>
              <a:rect l="l" t="t" r="r" b="b"/>
              <a:pathLst>
                <a:path w="1041" h="3656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4" name="Google Shape;9174;p101"/>
            <p:cNvSpPr/>
            <p:nvPr/>
          </p:nvSpPr>
          <p:spPr>
            <a:xfrm>
              <a:off x="-28017900" y="3269025"/>
              <a:ext cx="161475" cy="133125"/>
            </a:xfrm>
            <a:custGeom>
              <a:avLst/>
              <a:gdLst/>
              <a:ahLst/>
              <a:cxnLst/>
              <a:rect l="l" t="t" r="r" b="b"/>
              <a:pathLst>
                <a:path w="6459" h="5325" extrusionOk="0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5" name="Google Shape;9175;p101"/>
            <p:cNvSpPr/>
            <p:nvPr/>
          </p:nvSpPr>
          <p:spPr>
            <a:xfrm>
              <a:off x="-27930475" y="3269800"/>
              <a:ext cx="121325" cy="201650"/>
            </a:xfrm>
            <a:custGeom>
              <a:avLst/>
              <a:gdLst/>
              <a:ahLst/>
              <a:cxnLst/>
              <a:rect l="l" t="t" r="r" b="b"/>
              <a:pathLst>
                <a:path w="4853" h="8066" extrusionOk="0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76" name="Google Shape;9176;p101"/>
            <p:cNvSpPr/>
            <p:nvPr/>
          </p:nvSpPr>
          <p:spPr>
            <a:xfrm>
              <a:off x="-28069875" y="3271375"/>
              <a:ext cx="122875" cy="200075"/>
            </a:xfrm>
            <a:custGeom>
              <a:avLst/>
              <a:gdLst/>
              <a:ahLst/>
              <a:cxnLst/>
              <a:rect l="l" t="t" r="r" b="b"/>
              <a:pathLst>
                <a:path w="4915" h="8003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sp>
        <p:nvSpPr>
          <p:cNvPr id="9177" name="Google Shape;9177;p101"/>
          <p:cNvSpPr/>
          <p:nvPr/>
        </p:nvSpPr>
        <p:spPr>
          <a:xfrm>
            <a:off x="10139914" y="3386896"/>
            <a:ext cx="677295" cy="673294"/>
          </a:xfrm>
          <a:custGeom>
            <a:avLst/>
            <a:gdLst/>
            <a:ahLst/>
            <a:cxnLst/>
            <a:rect l="l" t="t" r="r" b="b"/>
            <a:pathLst>
              <a:path w="11846" h="11776" extrusionOk="0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178" name="Google Shape;9178;p101"/>
          <p:cNvGrpSpPr/>
          <p:nvPr/>
        </p:nvGrpSpPr>
        <p:grpSpPr>
          <a:xfrm>
            <a:off x="10258641" y="4249821"/>
            <a:ext cx="437790" cy="675523"/>
            <a:chOff x="-28032075" y="3916450"/>
            <a:chExt cx="191425" cy="295375"/>
          </a:xfrm>
        </p:grpSpPr>
        <p:sp>
          <p:nvSpPr>
            <p:cNvPr id="9179" name="Google Shape;9179;p101"/>
            <p:cNvSpPr/>
            <p:nvPr/>
          </p:nvSpPr>
          <p:spPr>
            <a:xfrm>
              <a:off x="-27996625" y="3916450"/>
              <a:ext cx="120525" cy="51225"/>
            </a:xfrm>
            <a:custGeom>
              <a:avLst/>
              <a:gdLst/>
              <a:ahLst/>
              <a:cxnLst/>
              <a:rect l="l" t="t" r="r" b="b"/>
              <a:pathLst>
                <a:path w="4821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80" name="Google Shape;9180;p101"/>
            <p:cNvSpPr/>
            <p:nvPr/>
          </p:nvSpPr>
          <p:spPr>
            <a:xfrm>
              <a:off x="-28032075" y="4089975"/>
              <a:ext cx="191425" cy="121850"/>
            </a:xfrm>
            <a:custGeom>
              <a:avLst/>
              <a:gdLst/>
              <a:ahLst/>
              <a:cxnLst/>
              <a:rect l="l" t="t" r="r" b="b"/>
              <a:pathLst>
                <a:path w="7657" h="4874" extrusionOk="0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81" name="Google Shape;9181;p101"/>
            <p:cNvSpPr/>
            <p:nvPr/>
          </p:nvSpPr>
          <p:spPr>
            <a:xfrm>
              <a:off x="-28024975" y="3985750"/>
              <a:ext cx="181950" cy="121975"/>
            </a:xfrm>
            <a:custGeom>
              <a:avLst/>
              <a:gdLst/>
              <a:ahLst/>
              <a:cxnLst/>
              <a:rect l="l" t="t" r="r" b="b"/>
              <a:pathLst>
                <a:path w="7278" h="4879" extrusionOk="0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82" name="Google Shape;9182;p101"/>
          <p:cNvGrpSpPr/>
          <p:nvPr/>
        </p:nvGrpSpPr>
        <p:grpSpPr>
          <a:xfrm>
            <a:off x="14415573" y="2508128"/>
            <a:ext cx="677352" cy="677352"/>
            <a:chOff x="-26201650" y="3176075"/>
            <a:chExt cx="296175" cy="296175"/>
          </a:xfrm>
        </p:grpSpPr>
        <p:sp>
          <p:nvSpPr>
            <p:cNvPr id="9183" name="Google Shape;9183;p101"/>
            <p:cNvSpPr/>
            <p:nvPr/>
          </p:nvSpPr>
          <p:spPr>
            <a:xfrm>
              <a:off x="-26082700" y="3176075"/>
              <a:ext cx="51200" cy="226875"/>
            </a:xfrm>
            <a:custGeom>
              <a:avLst/>
              <a:gdLst/>
              <a:ahLst/>
              <a:cxnLst/>
              <a:rect l="l" t="t" r="r" b="b"/>
              <a:pathLst>
                <a:path w="2048" h="9075" extrusionOk="0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184" name="Google Shape;9184;p101"/>
            <p:cNvSpPr/>
            <p:nvPr/>
          </p:nvSpPr>
          <p:spPr>
            <a:xfrm>
              <a:off x="-26201650" y="3317075"/>
              <a:ext cx="296175" cy="155175"/>
            </a:xfrm>
            <a:custGeom>
              <a:avLst/>
              <a:gdLst/>
              <a:ahLst/>
              <a:cxnLst/>
              <a:rect l="l" t="t" r="r" b="b"/>
              <a:pathLst>
                <a:path w="11847" h="6207" extrusionOk="0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185" name="Google Shape;9185;p101"/>
          <p:cNvGrpSpPr/>
          <p:nvPr/>
        </p:nvGrpSpPr>
        <p:grpSpPr>
          <a:xfrm>
            <a:off x="14414656" y="3385878"/>
            <a:ext cx="679182" cy="675523"/>
            <a:chOff x="-26204800" y="3547050"/>
            <a:chExt cx="296975" cy="295375"/>
          </a:xfrm>
        </p:grpSpPr>
        <p:sp>
          <p:nvSpPr>
            <p:cNvPr id="9186" name="Google Shape;9186;p101"/>
            <p:cNvSpPr/>
            <p:nvPr/>
          </p:nvSpPr>
          <p:spPr>
            <a:xfrm>
              <a:off x="-26204000" y="3669125"/>
              <a:ext cx="296175" cy="173300"/>
            </a:xfrm>
            <a:custGeom>
              <a:avLst/>
              <a:gdLst/>
              <a:ahLst/>
              <a:cxnLst/>
              <a:rect l="l" t="t" r="r" b="b"/>
              <a:pathLst>
                <a:path w="11847" h="6932" extrusionOk="0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87" name="Google Shape;9187;p101"/>
            <p:cNvSpPr/>
            <p:nvPr/>
          </p:nvSpPr>
          <p:spPr>
            <a:xfrm>
              <a:off x="-26204800" y="3547050"/>
              <a:ext cx="296975" cy="122100"/>
            </a:xfrm>
            <a:custGeom>
              <a:avLst/>
              <a:gdLst/>
              <a:ahLst/>
              <a:cxnLst/>
              <a:rect l="l" t="t" r="r" b="b"/>
              <a:pathLst>
                <a:path w="11879" h="4884" extrusionOk="0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188" name="Google Shape;9188;p101"/>
          <p:cNvSpPr/>
          <p:nvPr/>
        </p:nvSpPr>
        <p:spPr>
          <a:xfrm>
            <a:off x="14477792" y="4248799"/>
            <a:ext cx="554826" cy="677352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189" name="Google Shape;9189;p101"/>
          <p:cNvGrpSpPr/>
          <p:nvPr/>
        </p:nvGrpSpPr>
        <p:grpSpPr>
          <a:xfrm>
            <a:off x="11863794" y="5171207"/>
            <a:ext cx="662944" cy="677352"/>
            <a:chOff x="-24353875" y="3147725"/>
            <a:chExt cx="289875" cy="296175"/>
          </a:xfrm>
        </p:grpSpPr>
        <p:sp>
          <p:nvSpPr>
            <p:cNvPr id="9190" name="Google Shape;9190;p101"/>
            <p:cNvSpPr/>
            <p:nvPr/>
          </p:nvSpPr>
          <p:spPr>
            <a:xfrm>
              <a:off x="-24238100" y="3271375"/>
              <a:ext cx="52025" cy="51225"/>
            </a:xfrm>
            <a:custGeom>
              <a:avLst/>
              <a:gdLst/>
              <a:ahLst/>
              <a:cxnLst/>
              <a:rect l="l" t="t" r="r" b="b"/>
              <a:pathLst>
                <a:path w="2081" h="2049" extrusionOk="0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91" name="Google Shape;9191;p101"/>
            <p:cNvSpPr/>
            <p:nvPr/>
          </p:nvSpPr>
          <p:spPr>
            <a:xfrm>
              <a:off x="-24353875" y="3147725"/>
              <a:ext cx="289875" cy="296175"/>
            </a:xfrm>
            <a:custGeom>
              <a:avLst/>
              <a:gdLst/>
              <a:ahLst/>
              <a:cxnLst/>
              <a:rect l="l" t="t" r="r" b="b"/>
              <a:pathLst>
                <a:path w="11595" h="11847" extrusionOk="0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92" name="Google Shape;9192;p101"/>
          <p:cNvGrpSpPr/>
          <p:nvPr/>
        </p:nvGrpSpPr>
        <p:grpSpPr>
          <a:xfrm>
            <a:off x="11879118" y="6091549"/>
            <a:ext cx="632299" cy="675580"/>
            <a:chOff x="-24344425" y="3519475"/>
            <a:chExt cx="276475" cy="295400"/>
          </a:xfrm>
        </p:grpSpPr>
        <p:sp>
          <p:nvSpPr>
            <p:cNvPr id="9193" name="Google Shape;9193;p101"/>
            <p:cNvSpPr/>
            <p:nvPr/>
          </p:nvSpPr>
          <p:spPr>
            <a:xfrm>
              <a:off x="-24240450" y="3554150"/>
              <a:ext cx="69325" cy="34450"/>
            </a:xfrm>
            <a:custGeom>
              <a:avLst/>
              <a:gdLst/>
              <a:ahLst/>
              <a:cxnLst/>
              <a:rect l="l" t="t" r="r" b="b"/>
              <a:pathLst>
                <a:path w="2773" h="1378" extrusionOk="0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94" name="Google Shape;9194;p101"/>
            <p:cNvSpPr/>
            <p:nvPr/>
          </p:nvSpPr>
          <p:spPr>
            <a:xfrm>
              <a:off x="-24344425" y="3519475"/>
              <a:ext cx="276475" cy="295400"/>
            </a:xfrm>
            <a:custGeom>
              <a:avLst/>
              <a:gdLst/>
              <a:ahLst/>
              <a:cxnLst/>
              <a:rect l="l" t="t" r="r" b="b"/>
              <a:pathLst>
                <a:path w="11059" h="11816" extrusionOk="0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95" name="Google Shape;9195;p101"/>
          <p:cNvGrpSpPr/>
          <p:nvPr/>
        </p:nvGrpSpPr>
        <p:grpSpPr>
          <a:xfrm>
            <a:off x="11859305" y="6959124"/>
            <a:ext cx="671921" cy="668320"/>
            <a:chOff x="-24353075" y="3891250"/>
            <a:chExt cx="293800" cy="292225"/>
          </a:xfrm>
        </p:grpSpPr>
        <p:sp>
          <p:nvSpPr>
            <p:cNvPr id="9196" name="Google Shape;9196;p101"/>
            <p:cNvSpPr/>
            <p:nvPr/>
          </p:nvSpPr>
          <p:spPr>
            <a:xfrm>
              <a:off x="-24251475" y="4012525"/>
              <a:ext cx="88225" cy="65400"/>
            </a:xfrm>
            <a:custGeom>
              <a:avLst/>
              <a:gdLst/>
              <a:ahLst/>
              <a:cxnLst/>
              <a:rect l="l" t="t" r="r" b="b"/>
              <a:pathLst>
                <a:path w="3529" h="2616" extrusionOk="0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197" name="Google Shape;9197;p101"/>
            <p:cNvSpPr/>
            <p:nvPr/>
          </p:nvSpPr>
          <p:spPr>
            <a:xfrm>
              <a:off x="-24353075" y="3891250"/>
              <a:ext cx="293800" cy="292225"/>
            </a:xfrm>
            <a:custGeom>
              <a:avLst/>
              <a:gdLst/>
              <a:ahLst/>
              <a:cxnLst/>
              <a:rect l="l" t="t" r="r" b="b"/>
              <a:pathLst>
                <a:path w="11752" h="11689" extrusionOk="0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198" name="Google Shape;9198;p101"/>
          <p:cNvGrpSpPr/>
          <p:nvPr/>
        </p:nvGrpSpPr>
        <p:grpSpPr>
          <a:xfrm>
            <a:off x="15283130" y="6091978"/>
            <a:ext cx="679126" cy="674722"/>
            <a:chOff x="-22845575" y="3504075"/>
            <a:chExt cx="296950" cy="295025"/>
          </a:xfrm>
        </p:grpSpPr>
        <p:sp>
          <p:nvSpPr>
            <p:cNvPr id="9199" name="Google Shape;9199;p101"/>
            <p:cNvSpPr/>
            <p:nvPr/>
          </p:nvSpPr>
          <p:spPr>
            <a:xfrm>
              <a:off x="-22688825" y="3504100"/>
              <a:ext cx="140200" cy="295000"/>
            </a:xfrm>
            <a:custGeom>
              <a:avLst/>
              <a:gdLst/>
              <a:ahLst/>
              <a:cxnLst/>
              <a:rect l="l" t="t" r="r" b="b"/>
              <a:pathLst>
                <a:path w="5608" h="11800" extrusionOk="0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00" name="Google Shape;9200;p101"/>
            <p:cNvSpPr/>
            <p:nvPr/>
          </p:nvSpPr>
          <p:spPr>
            <a:xfrm>
              <a:off x="-22845575" y="3504075"/>
              <a:ext cx="139425" cy="294250"/>
            </a:xfrm>
            <a:custGeom>
              <a:avLst/>
              <a:gdLst/>
              <a:ahLst/>
              <a:cxnLst/>
              <a:rect l="l" t="t" r="r" b="b"/>
              <a:pathLst>
                <a:path w="5577" h="11770" extrusionOk="0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01" name="Google Shape;9201;p101"/>
          <p:cNvGrpSpPr/>
          <p:nvPr/>
        </p:nvGrpSpPr>
        <p:grpSpPr>
          <a:xfrm>
            <a:off x="11046581" y="2509042"/>
            <a:ext cx="574667" cy="675523"/>
            <a:chOff x="-27691025" y="3175300"/>
            <a:chExt cx="251275" cy="295375"/>
          </a:xfrm>
        </p:grpSpPr>
        <p:sp>
          <p:nvSpPr>
            <p:cNvPr id="9202" name="Google Shape;9202;p101"/>
            <p:cNvSpPr/>
            <p:nvPr/>
          </p:nvSpPr>
          <p:spPr>
            <a:xfrm>
              <a:off x="-27492550" y="329815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03" name="Google Shape;9203;p101"/>
            <p:cNvSpPr/>
            <p:nvPr/>
          </p:nvSpPr>
          <p:spPr>
            <a:xfrm>
              <a:off x="-27613050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04" name="Google Shape;9204;p101"/>
            <p:cNvSpPr/>
            <p:nvPr/>
          </p:nvSpPr>
          <p:spPr>
            <a:xfrm>
              <a:off x="-27691025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05" name="Google Shape;9205;p101"/>
            <p:cNvSpPr/>
            <p:nvPr/>
          </p:nvSpPr>
          <p:spPr>
            <a:xfrm>
              <a:off x="-27691025" y="3263500"/>
              <a:ext cx="251275" cy="207175"/>
            </a:xfrm>
            <a:custGeom>
              <a:avLst/>
              <a:gdLst/>
              <a:ahLst/>
              <a:cxnLst/>
              <a:rect l="l" t="t" r="r" b="b"/>
              <a:pathLst>
                <a:path w="10051" h="8287" extrusionOk="0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206" name="Google Shape;9206;p101"/>
          <p:cNvGrpSpPr/>
          <p:nvPr/>
        </p:nvGrpSpPr>
        <p:grpSpPr>
          <a:xfrm>
            <a:off x="10993437" y="3504773"/>
            <a:ext cx="680956" cy="437733"/>
            <a:chOff x="-27721750" y="3598250"/>
            <a:chExt cx="297750" cy="191400"/>
          </a:xfrm>
        </p:grpSpPr>
        <p:sp>
          <p:nvSpPr>
            <p:cNvPr id="9207" name="Google Shape;9207;p101"/>
            <p:cNvSpPr/>
            <p:nvPr/>
          </p:nvSpPr>
          <p:spPr>
            <a:xfrm>
              <a:off x="-27616200" y="36518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08" name="Google Shape;9208;p101"/>
            <p:cNvSpPr/>
            <p:nvPr/>
          </p:nvSpPr>
          <p:spPr>
            <a:xfrm>
              <a:off x="-27721750" y="3598250"/>
              <a:ext cx="297750" cy="191400"/>
            </a:xfrm>
            <a:custGeom>
              <a:avLst/>
              <a:gdLst/>
              <a:ahLst/>
              <a:cxnLst/>
              <a:rect l="l" t="t" r="r" b="b"/>
              <a:pathLst>
                <a:path w="11910" h="7656" extrusionOk="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09" name="Google Shape;9209;p101"/>
          <p:cNvGrpSpPr/>
          <p:nvPr/>
        </p:nvGrpSpPr>
        <p:grpSpPr>
          <a:xfrm>
            <a:off x="10996125" y="4260284"/>
            <a:ext cx="675580" cy="654597"/>
            <a:chOff x="-27719400" y="3925600"/>
            <a:chExt cx="295400" cy="286225"/>
          </a:xfrm>
        </p:grpSpPr>
        <p:sp>
          <p:nvSpPr>
            <p:cNvPr id="9210" name="Google Shape;9210;p101"/>
            <p:cNvSpPr/>
            <p:nvPr/>
          </p:nvSpPr>
          <p:spPr>
            <a:xfrm>
              <a:off x="-27596525" y="3925600"/>
              <a:ext cx="172525" cy="162575"/>
            </a:xfrm>
            <a:custGeom>
              <a:avLst/>
              <a:gdLst/>
              <a:ahLst/>
              <a:cxnLst/>
              <a:rect l="l" t="t" r="r" b="b"/>
              <a:pathLst>
                <a:path w="6901" h="6503" extrusionOk="0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11" name="Google Shape;9211;p101"/>
            <p:cNvSpPr/>
            <p:nvPr/>
          </p:nvSpPr>
          <p:spPr>
            <a:xfrm>
              <a:off x="-27719400" y="4054275"/>
              <a:ext cx="157550" cy="157550"/>
            </a:xfrm>
            <a:custGeom>
              <a:avLst/>
              <a:gdLst/>
              <a:ahLst/>
              <a:cxnLst/>
              <a:rect l="l" t="t" r="r" b="b"/>
              <a:pathLst>
                <a:path w="6302" h="6302" extrusionOk="0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12" name="Google Shape;9212;p101"/>
          <p:cNvGrpSpPr/>
          <p:nvPr/>
        </p:nvGrpSpPr>
        <p:grpSpPr>
          <a:xfrm>
            <a:off x="15260419" y="2507243"/>
            <a:ext cx="679126" cy="679126"/>
            <a:chOff x="-25834600" y="3176875"/>
            <a:chExt cx="296950" cy="296950"/>
          </a:xfrm>
        </p:grpSpPr>
        <p:sp>
          <p:nvSpPr>
            <p:cNvPr id="9213" name="Google Shape;9213;p101"/>
            <p:cNvSpPr/>
            <p:nvPr/>
          </p:nvSpPr>
          <p:spPr>
            <a:xfrm>
              <a:off x="-25625875" y="3316275"/>
              <a:ext cx="69325" cy="85875"/>
            </a:xfrm>
            <a:custGeom>
              <a:avLst/>
              <a:gdLst/>
              <a:ahLst/>
              <a:cxnLst/>
              <a:rect l="l" t="t" r="r" b="b"/>
              <a:pathLst>
                <a:path w="2773" h="3435" extrusionOk="0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14" name="Google Shape;9214;p101"/>
            <p:cNvSpPr/>
            <p:nvPr/>
          </p:nvSpPr>
          <p:spPr>
            <a:xfrm>
              <a:off x="-25729075" y="3176875"/>
              <a:ext cx="191425" cy="296950"/>
            </a:xfrm>
            <a:custGeom>
              <a:avLst/>
              <a:gdLst/>
              <a:ahLst/>
              <a:cxnLst/>
              <a:rect l="l" t="t" r="r" b="b"/>
              <a:pathLst>
                <a:path w="7657" h="11878" extrusionOk="0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15" name="Google Shape;9215;p101"/>
            <p:cNvSpPr/>
            <p:nvPr/>
          </p:nvSpPr>
          <p:spPr>
            <a:xfrm>
              <a:off x="-25834600" y="3350150"/>
              <a:ext cx="69325" cy="96100"/>
            </a:xfrm>
            <a:custGeom>
              <a:avLst/>
              <a:gdLst/>
              <a:ahLst/>
              <a:cxnLst/>
              <a:rect l="l" t="t" r="r" b="b"/>
              <a:pathLst>
                <a:path w="2773" h="3844" extrusionOk="0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16" name="Google Shape;9216;p101"/>
            <p:cNvSpPr/>
            <p:nvPr/>
          </p:nvSpPr>
          <p:spPr>
            <a:xfrm>
              <a:off x="-25799950" y="3368250"/>
              <a:ext cx="104775" cy="104000"/>
            </a:xfrm>
            <a:custGeom>
              <a:avLst/>
              <a:gdLst/>
              <a:ahLst/>
              <a:cxnLst/>
              <a:rect l="l" t="t" r="r" b="b"/>
              <a:pathLst>
                <a:path w="4191" h="4160" extrusionOk="0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17" name="Google Shape;9217;p101"/>
            <p:cNvSpPr/>
            <p:nvPr/>
          </p:nvSpPr>
          <p:spPr>
            <a:xfrm>
              <a:off x="-25712525" y="3317075"/>
              <a:ext cx="34675" cy="86650"/>
            </a:xfrm>
            <a:custGeom>
              <a:avLst/>
              <a:gdLst/>
              <a:ahLst/>
              <a:cxnLst/>
              <a:rect l="l" t="t" r="r" b="b"/>
              <a:pathLst>
                <a:path w="1387" h="3466" extrusionOk="0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218" name="Google Shape;9218;p101"/>
          <p:cNvGrpSpPr/>
          <p:nvPr/>
        </p:nvGrpSpPr>
        <p:grpSpPr>
          <a:xfrm>
            <a:off x="15260419" y="3405689"/>
            <a:ext cx="679126" cy="635901"/>
            <a:chOff x="-25834600" y="3564375"/>
            <a:chExt cx="296950" cy="278050"/>
          </a:xfrm>
        </p:grpSpPr>
        <p:sp>
          <p:nvSpPr>
            <p:cNvPr id="9219" name="Google Shape;9219;p101"/>
            <p:cNvSpPr/>
            <p:nvPr/>
          </p:nvSpPr>
          <p:spPr>
            <a:xfrm>
              <a:off x="-25694400" y="37037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0" name="Google Shape;9220;p101"/>
            <p:cNvSpPr/>
            <p:nvPr/>
          </p:nvSpPr>
          <p:spPr>
            <a:xfrm>
              <a:off x="-25591225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1" name="Google Shape;9221;p101"/>
            <p:cNvSpPr/>
            <p:nvPr/>
          </p:nvSpPr>
          <p:spPr>
            <a:xfrm>
              <a:off x="-25834600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2" name="Google Shape;9222;p101"/>
            <p:cNvSpPr/>
            <p:nvPr/>
          </p:nvSpPr>
          <p:spPr>
            <a:xfrm>
              <a:off x="-25695200" y="356437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3" name="Google Shape;9223;p101"/>
            <p:cNvSpPr/>
            <p:nvPr/>
          </p:nvSpPr>
          <p:spPr>
            <a:xfrm>
              <a:off x="-25792850" y="3606125"/>
              <a:ext cx="42550" cy="40975"/>
            </a:xfrm>
            <a:custGeom>
              <a:avLst/>
              <a:gdLst/>
              <a:ahLst/>
              <a:cxnLst/>
              <a:rect l="l" t="t" r="r" b="b"/>
              <a:pathLst>
                <a:path w="1702" h="1639" extrusionOk="0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4" name="Google Shape;9224;p101"/>
            <p:cNvSpPr/>
            <p:nvPr/>
          </p:nvSpPr>
          <p:spPr>
            <a:xfrm>
              <a:off x="-25621950" y="3606125"/>
              <a:ext cx="43350" cy="40975"/>
            </a:xfrm>
            <a:custGeom>
              <a:avLst/>
              <a:gdLst/>
              <a:ahLst/>
              <a:cxnLst/>
              <a:rect l="l" t="t" r="r" b="b"/>
              <a:pathLst>
                <a:path w="1734" h="1639" extrusionOk="0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5" name="Google Shape;9225;p101"/>
            <p:cNvSpPr/>
            <p:nvPr/>
          </p:nvSpPr>
          <p:spPr>
            <a:xfrm>
              <a:off x="-25783400" y="3806975"/>
              <a:ext cx="192200" cy="35450"/>
            </a:xfrm>
            <a:custGeom>
              <a:avLst/>
              <a:gdLst/>
              <a:ahLst/>
              <a:cxnLst/>
              <a:rect l="l" t="t" r="r" b="b"/>
              <a:pathLst>
                <a:path w="7688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6" name="Google Shape;9226;p101"/>
            <p:cNvSpPr/>
            <p:nvPr/>
          </p:nvSpPr>
          <p:spPr>
            <a:xfrm>
              <a:off x="-25764500" y="3635275"/>
              <a:ext cx="153600" cy="155175"/>
            </a:xfrm>
            <a:custGeom>
              <a:avLst/>
              <a:gdLst/>
              <a:ahLst/>
              <a:cxnLst/>
              <a:rect l="l" t="t" r="r" b="b"/>
              <a:pathLst>
                <a:path w="6144" h="6207" extrusionOk="0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27" name="Google Shape;9227;p101"/>
          <p:cNvGrpSpPr/>
          <p:nvPr/>
        </p:nvGrpSpPr>
        <p:grpSpPr>
          <a:xfrm>
            <a:off x="15256818" y="4249137"/>
            <a:ext cx="686329" cy="676895"/>
            <a:chOff x="-25834600" y="3915850"/>
            <a:chExt cx="300100" cy="295975"/>
          </a:xfrm>
        </p:grpSpPr>
        <p:sp>
          <p:nvSpPr>
            <p:cNvPr id="9228" name="Google Shape;9228;p101"/>
            <p:cNvSpPr/>
            <p:nvPr/>
          </p:nvSpPr>
          <p:spPr>
            <a:xfrm>
              <a:off x="-25677875" y="3915850"/>
              <a:ext cx="143375" cy="137675"/>
            </a:xfrm>
            <a:custGeom>
              <a:avLst/>
              <a:gdLst/>
              <a:ahLst/>
              <a:cxnLst/>
              <a:rect l="l" t="t" r="r" b="b"/>
              <a:pathLst>
                <a:path w="5735" h="5507" extrusionOk="0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29" name="Google Shape;9229;p101"/>
            <p:cNvSpPr/>
            <p:nvPr/>
          </p:nvSpPr>
          <p:spPr>
            <a:xfrm>
              <a:off x="-25834600" y="4167700"/>
              <a:ext cx="43350" cy="44125"/>
            </a:xfrm>
            <a:custGeom>
              <a:avLst/>
              <a:gdLst/>
              <a:ahLst/>
              <a:cxnLst/>
              <a:rect l="l" t="t" r="r" b="b"/>
              <a:pathLst>
                <a:path w="1734" h="1765" extrusionOk="0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30" name="Google Shape;9230;p101"/>
            <p:cNvSpPr/>
            <p:nvPr/>
          </p:nvSpPr>
          <p:spPr>
            <a:xfrm>
              <a:off x="-25800725" y="3972375"/>
              <a:ext cx="206375" cy="207950"/>
            </a:xfrm>
            <a:custGeom>
              <a:avLst/>
              <a:gdLst/>
              <a:ahLst/>
              <a:cxnLst/>
              <a:rect l="l" t="t" r="r" b="b"/>
              <a:pathLst>
                <a:path w="8255" h="8318" extrusionOk="0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31" name="Google Shape;9231;p101"/>
          <p:cNvGrpSpPr/>
          <p:nvPr/>
        </p:nvGrpSpPr>
        <p:grpSpPr>
          <a:xfrm>
            <a:off x="12829151" y="5172979"/>
            <a:ext cx="439562" cy="673808"/>
            <a:chOff x="-23930925" y="3149300"/>
            <a:chExt cx="192200" cy="294625"/>
          </a:xfrm>
        </p:grpSpPr>
        <p:sp>
          <p:nvSpPr>
            <p:cNvPr id="9232" name="Google Shape;9232;p101"/>
            <p:cNvSpPr/>
            <p:nvPr/>
          </p:nvSpPr>
          <p:spPr>
            <a:xfrm>
              <a:off x="-23930125" y="3149300"/>
              <a:ext cx="191400" cy="35475"/>
            </a:xfrm>
            <a:custGeom>
              <a:avLst/>
              <a:gdLst/>
              <a:ahLst/>
              <a:cxnLst/>
              <a:rect l="l" t="t" r="r" b="b"/>
              <a:pathLst>
                <a:path w="7656" h="1419" extrusionOk="0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33" name="Google Shape;9233;p101"/>
            <p:cNvSpPr/>
            <p:nvPr/>
          </p:nvSpPr>
          <p:spPr>
            <a:xfrm>
              <a:off x="-23878925" y="323752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34" name="Google Shape;9234;p101"/>
            <p:cNvSpPr/>
            <p:nvPr/>
          </p:nvSpPr>
          <p:spPr>
            <a:xfrm>
              <a:off x="-23930925" y="3375350"/>
              <a:ext cx="190625" cy="68575"/>
            </a:xfrm>
            <a:custGeom>
              <a:avLst/>
              <a:gdLst/>
              <a:ahLst/>
              <a:cxnLst/>
              <a:rect l="l" t="t" r="r" b="b"/>
              <a:pathLst>
                <a:path w="7625" h="2743" extrusionOk="0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35" name="Google Shape;9235;p101"/>
            <p:cNvSpPr/>
            <p:nvPr/>
          </p:nvSpPr>
          <p:spPr>
            <a:xfrm>
              <a:off x="-23930925" y="3202075"/>
              <a:ext cx="190625" cy="155975"/>
            </a:xfrm>
            <a:custGeom>
              <a:avLst/>
              <a:gdLst/>
              <a:ahLst/>
              <a:cxnLst/>
              <a:rect l="l" t="t" r="r" b="b"/>
              <a:pathLst>
                <a:path w="7625" h="6239" extrusionOk="0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36" name="Google Shape;9236;p101"/>
          <p:cNvGrpSpPr/>
          <p:nvPr/>
        </p:nvGrpSpPr>
        <p:grpSpPr>
          <a:xfrm>
            <a:off x="12746276" y="6091549"/>
            <a:ext cx="605312" cy="675580"/>
            <a:chOff x="-23962425" y="3519475"/>
            <a:chExt cx="264675" cy="295400"/>
          </a:xfrm>
        </p:grpSpPr>
        <p:sp>
          <p:nvSpPr>
            <p:cNvPr id="9237" name="Google Shape;9237;p101"/>
            <p:cNvSpPr/>
            <p:nvPr/>
          </p:nvSpPr>
          <p:spPr>
            <a:xfrm>
              <a:off x="-23961625" y="3580925"/>
              <a:ext cx="263875" cy="233950"/>
            </a:xfrm>
            <a:custGeom>
              <a:avLst/>
              <a:gdLst/>
              <a:ahLst/>
              <a:cxnLst/>
              <a:rect l="l" t="t" r="r" b="b"/>
              <a:pathLst>
                <a:path w="10555" h="9358" extrusionOk="0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38" name="Google Shape;9238;p101"/>
            <p:cNvSpPr/>
            <p:nvPr/>
          </p:nvSpPr>
          <p:spPr>
            <a:xfrm>
              <a:off x="-23962425" y="3519475"/>
              <a:ext cx="158350" cy="122125"/>
            </a:xfrm>
            <a:custGeom>
              <a:avLst/>
              <a:gdLst/>
              <a:ahLst/>
              <a:cxnLst/>
              <a:rect l="l" t="t" r="r" b="b"/>
              <a:pathLst>
                <a:path w="6334" h="4885" extrusionOk="0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239" name="Google Shape;9239;p101"/>
          <p:cNvSpPr/>
          <p:nvPr/>
        </p:nvSpPr>
        <p:spPr>
          <a:xfrm>
            <a:off x="12689521" y="6962563"/>
            <a:ext cx="720577" cy="661230"/>
          </a:xfrm>
          <a:custGeom>
            <a:avLst/>
            <a:gdLst/>
            <a:ahLst/>
            <a:cxnLst/>
            <a:rect l="l" t="t" r="r" b="b"/>
            <a:pathLst>
              <a:path w="12603" h="11565" extrusionOk="0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240" name="Google Shape;9240;p101"/>
          <p:cNvGrpSpPr/>
          <p:nvPr/>
        </p:nvGrpSpPr>
        <p:grpSpPr>
          <a:xfrm>
            <a:off x="15392991" y="6955523"/>
            <a:ext cx="459401" cy="675523"/>
            <a:chOff x="-22788075" y="3904625"/>
            <a:chExt cx="200875" cy="295375"/>
          </a:xfrm>
        </p:grpSpPr>
        <p:sp>
          <p:nvSpPr>
            <p:cNvPr id="9241" name="Google Shape;9241;p101"/>
            <p:cNvSpPr/>
            <p:nvPr/>
          </p:nvSpPr>
          <p:spPr>
            <a:xfrm>
              <a:off x="-22775475" y="4165325"/>
              <a:ext cx="65400" cy="34675"/>
            </a:xfrm>
            <a:custGeom>
              <a:avLst/>
              <a:gdLst/>
              <a:ahLst/>
              <a:cxnLst/>
              <a:rect l="l" t="t" r="r" b="b"/>
              <a:pathLst>
                <a:path w="2616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42" name="Google Shape;9242;p101"/>
            <p:cNvSpPr/>
            <p:nvPr/>
          </p:nvSpPr>
          <p:spPr>
            <a:xfrm>
              <a:off x="-22669150" y="3904725"/>
              <a:ext cx="81950" cy="244100"/>
            </a:xfrm>
            <a:custGeom>
              <a:avLst/>
              <a:gdLst/>
              <a:ahLst/>
              <a:cxnLst/>
              <a:rect l="l" t="t" r="r" b="b"/>
              <a:pathLst>
                <a:path w="3278" h="9764" extrusionOk="0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43" name="Google Shape;9243;p101"/>
            <p:cNvSpPr/>
            <p:nvPr/>
          </p:nvSpPr>
          <p:spPr>
            <a:xfrm>
              <a:off x="-22788075" y="3904625"/>
              <a:ext cx="87450" cy="244200"/>
            </a:xfrm>
            <a:custGeom>
              <a:avLst/>
              <a:gdLst/>
              <a:ahLst/>
              <a:cxnLst/>
              <a:rect l="l" t="t" r="r" b="b"/>
              <a:pathLst>
                <a:path w="3498" h="9768" extrusionOk="0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44" name="Google Shape;9244;p101"/>
            <p:cNvSpPr/>
            <p:nvPr/>
          </p:nvSpPr>
          <p:spPr>
            <a:xfrm>
              <a:off x="-22670725" y="4165325"/>
              <a:ext cx="64625" cy="34675"/>
            </a:xfrm>
            <a:custGeom>
              <a:avLst/>
              <a:gdLst/>
              <a:ahLst/>
              <a:cxnLst/>
              <a:rect l="l" t="t" r="r" b="b"/>
              <a:pathLst>
                <a:path w="2585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45" name="Google Shape;9245;p101"/>
          <p:cNvGrpSpPr/>
          <p:nvPr/>
        </p:nvGrpSpPr>
        <p:grpSpPr>
          <a:xfrm>
            <a:off x="11851618" y="2508156"/>
            <a:ext cx="680956" cy="677295"/>
            <a:chOff x="-27351575" y="3175300"/>
            <a:chExt cx="297750" cy="296150"/>
          </a:xfrm>
        </p:grpSpPr>
        <p:sp>
          <p:nvSpPr>
            <p:cNvPr id="9246" name="Google Shape;9246;p101"/>
            <p:cNvSpPr/>
            <p:nvPr/>
          </p:nvSpPr>
          <p:spPr>
            <a:xfrm>
              <a:off x="-27351575" y="3175300"/>
              <a:ext cx="296975" cy="157550"/>
            </a:xfrm>
            <a:custGeom>
              <a:avLst/>
              <a:gdLst/>
              <a:ahLst/>
              <a:cxnLst/>
              <a:rect l="l" t="t" r="r" b="b"/>
              <a:pathLst>
                <a:path w="11879" h="6302" extrusionOk="0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47" name="Google Shape;9247;p101"/>
            <p:cNvSpPr/>
            <p:nvPr/>
          </p:nvSpPr>
          <p:spPr>
            <a:xfrm>
              <a:off x="-27123950" y="333282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48" name="Google Shape;9248;p101"/>
            <p:cNvSpPr/>
            <p:nvPr/>
          </p:nvSpPr>
          <p:spPr>
            <a:xfrm>
              <a:off x="-27350775" y="3350150"/>
              <a:ext cx="296950" cy="121300"/>
            </a:xfrm>
            <a:custGeom>
              <a:avLst/>
              <a:gdLst/>
              <a:ahLst/>
              <a:cxnLst/>
              <a:rect l="l" t="t" r="r" b="b"/>
              <a:pathLst>
                <a:path w="11878" h="4852" extrusionOk="0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49" name="Google Shape;9249;p101"/>
            <p:cNvSpPr/>
            <p:nvPr/>
          </p:nvSpPr>
          <p:spPr>
            <a:xfrm>
              <a:off x="-27299575" y="3332825"/>
              <a:ext cx="18125" cy="52000"/>
            </a:xfrm>
            <a:custGeom>
              <a:avLst/>
              <a:gdLst/>
              <a:ahLst/>
              <a:cxnLst/>
              <a:rect l="l" t="t" r="r" b="b"/>
              <a:pathLst>
                <a:path w="725" h="2080" extrusionOk="0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250" name="Google Shape;9250;p101"/>
          <p:cNvGrpSpPr/>
          <p:nvPr/>
        </p:nvGrpSpPr>
        <p:grpSpPr>
          <a:xfrm>
            <a:off x="11939561" y="3376479"/>
            <a:ext cx="516976" cy="677811"/>
            <a:chOff x="-27313750" y="3545275"/>
            <a:chExt cx="226050" cy="296375"/>
          </a:xfrm>
        </p:grpSpPr>
        <p:sp>
          <p:nvSpPr>
            <p:cNvPr id="9251" name="Google Shape;9251;p101"/>
            <p:cNvSpPr/>
            <p:nvPr/>
          </p:nvSpPr>
          <p:spPr>
            <a:xfrm>
              <a:off x="-27305100" y="3598450"/>
              <a:ext cx="208750" cy="173100"/>
            </a:xfrm>
            <a:custGeom>
              <a:avLst/>
              <a:gdLst/>
              <a:ahLst/>
              <a:cxnLst/>
              <a:rect l="l" t="t" r="r" b="b"/>
              <a:pathLst>
                <a:path w="8350" h="6924" extrusionOk="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52" name="Google Shape;9252;p101"/>
            <p:cNvSpPr/>
            <p:nvPr/>
          </p:nvSpPr>
          <p:spPr>
            <a:xfrm>
              <a:off x="-27313750" y="3770725"/>
              <a:ext cx="226050" cy="70925"/>
            </a:xfrm>
            <a:custGeom>
              <a:avLst/>
              <a:gdLst/>
              <a:ahLst/>
              <a:cxnLst/>
              <a:rect l="l" t="t" r="r" b="b"/>
              <a:pathLst>
                <a:path w="9042" h="2837" extrusionOk="0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53" name="Google Shape;9253;p101"/>
            <p:cNvSpPr/>
            <p:nvPr/>
          </p:nvSpPr>
          <p:spPr>
            <a:xfrm>
              <a:off x="-27261000" y="3545275"/>
              <a:ext cx="122100" cy="51425"/>
            </a:xfrm>
            <a:custGeom>
              <a:avLst/>
              <a:gdLst/>
              <a:ahLst/>
              <a:cxnLst/>
              <a:rect l="l" t="t" r="r" b="b"/>
              <a:pathLst>
                <a:path w="4884" h="2057" extrusionOk="0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54" name="Google Shape;9254;p101"/>
          <p:cNvGrpSpPr/>
          <p:nvPr/>
        </p:nvGrpSpPr>
        <p:grpSpPr>
          <a:xfrm>
            <a:off x="11851618" y="4245304"/>
            <a:ext cx="680956" cy="684557"/>
            <a:chOff x="-27351575" y="3915650"/>
            <a:chExt cx="297750" cy="299325"/>
          </a:xfrm>
        </p:grpSpPr>
        <p:sp>
          <p:nvSpPr>
            <p:cNvPr id="9255" name="Google Shape;9255;p101"/>
            <p:cNvSpPr/>
            <p:nvPr/>
          </p:nvSpPr>
          <p:spPr>
            <a:xfrm>
              <a:off x="-27351575" y="4059000"/>
              <a:ext cx="153625" cy="155975"/>
            </a:xfrm>
            <a:custGeom>
              <a:avLst/>
              <a:gdLst/>
              <a:ahLst/>
              <a:cxnLst/>
              <a:rect l="l" t="t" r="r" b="b"/>
              <a:pathLst>
                <a:path w="6145" h="6239" extrusionOk="0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56" name="Google Shape;9256;p101"/>
            <p:cNvSpPr/>
            <p:nvPr/>
          </p:nvSpPr>
          <p:spPr>
            <a:xfrm>
              <a:off x="-27257050" y="3915650"/>
              <a:ext cx="203225" cy="202450"/>
            </a:xfrm>
            <a:custGeom>
              <a:avLst/>
              <a:gdLst/>
              <a:ahLst/>
              <a:cxnLst/>
              <a:rect l="l" t="t" r="r" b="b"/>
              <a:pathLst>
                <a:path w="8129" h="8098" extrusionOk="0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57" name="Google Shape;9257;p101"/>
          <p:cNvGrpSpPr/>
          <p:nvPr/>
        </p:nvGrpSpPr>
        <p:grpSpPr>
          <a:xfrm>
            <a:off x="9331925" y="5171007"/>
            <a:ext cx="612516" cy="677753"/>
            <a:chOff x="-25445525" y="3175900"/>
            <a:chExt cx="267825" cy="296350"/>
          </a:xfrm>
        </p:grpSpPr>
        <p:sp>
          <p:nvSpPr>
            <p:cNvPr id="9258" name="Google Shape;9258;p101"/>
            <p:cNvSpPr/>
            <p:nvPr/>
          </p:nvSpPr>
          <p:spPr>
            <a:xfrm>
              <a:off x="-25445525" y="3367475"/>
              <a:ext cx="123675" cy="104775"/>
            </a:xfrm>
            <a:custGeom>
              <a:avLst/>
              <a:gdLst/>
              <a:ahLst/>
              <a:cxnLst/>
              <a:rect l="l" t="t" r="r" b="b"/>
              <a:pathLst>
                <a:path w="4947" h="4191" extrusionOk="0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59" name="Google Shape;9259;p101"/>
            <p:cNvSpPr/>
            <p:nvPr/>
          </p:nvSpPr>
          <p:spPr>
            <a:xfrm>
              <a:off x="-25398250" y="3175900"/>
              <a:ext cx="220550" cy="296350"/>
            </a:xfrm>
            <a:custGeom>
              <a:avLst/>
              <a:gdLst/>
              <a:ahLst/>
              <a:cxnLst/>
              <a:rect l="l" t="t" r="r" b="b"/>
              <a:pathLst>
                <a:path w="8822" h="11854" extrusionOk="0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60" name="Google Shape;9260;p101"/>
            <p:cNvSpPr/>
            <p:nvPr/>
          </p:nvSpPr>
          <p:spPr>
            <a:xfrm>
              <a:off x="-25328950" y="3211525"/>
              <a:ext cx="35475" cy="36250"/>
            </a:xfrm>
            <a:custGeom>
              <a:avLst/>
              <a:gdLst/>
              <a:ahLst/>
              <a:cxnLst/>
              <a:rect l="l" t="t" r="r" b="b"/>
              <a:pathLst>
                <a:path w="1419" h="1450" extrusionOk="0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61" name="Google Shape;9261;p101"/>
          <p:cNvGrpSpPr/>
          <p:nvPr/>
        </p:nvGrpSpPr>
        <p:grpSpPr>
          <a:xfrm>
            <a:off x="9296819" y="6112306"/>
            <a:ext cx="682728" cy="634071"/>
            <a:chOff x="-25465200" y="3565175"/>
            <a:chExt cx="298525" cy="277250"/>
          </a:xfrm>
        </p:grpSpPr>
        <p:sp>
          <p:nvSpPr>
            <p:cNvPr id="9262" name="Google Shape;9262;p101"/>
            <p:cNvSpPr/>
            <p:nvPr/>
          </p:nvSpPr>
          <p:spPr>
            <a:xfrm>
              <a:off x="-25413225" y="3565175"/>
              <a:ext cx="172500" cy="103975"/>
            </a:xfrm>
            <a:custGeom>
              <a:avLst/>
              <a:gdLst/>
              <a:ahLst/>
              <a:cxnLst/>
              <a:rect l="l" t="t" r="r" b="b"/>
              <a:pathLst>
                <a:path w="6900" h="4159" extrusionOk="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63" name="Google Shape;9263;p101"/>
            <p:cNvSpPr/>
            <p:nvPr/>
          </p:nvSpPr>
          <p:spPr>
            <a:xfrm>
              <a:off x="-25465200" y="3650225"/>
              <a:ext cx="298525" cy="192200"/>
            </a:xfrm>
            <a:custGeom>
              <a:avLst/>
              <a:gdLst/>
              <a:ahLst/>
              <a:cxnLst/>
              <a:rect l="l" t="t" r="r" b="b"/>
              <a:pathLst>
                <a:path w="11941" h="7688" extrusionOk="0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64" name="Google Shape;9264;p101"/>
          <p:cNvGrpSpPr/>
          <p:nvPr/>
        </p:nvGrpSpPr>
        <p:grpSpPr>
          <a:xfrm>
            <a:off x="9295934" y="6956096"/>
            <a:ext cx="684499" cy="674380"/>
            <a:chOff x="-25465200" y="3916150"/>
            <a:chExt cx="299300" cy="294875"/>
          </a:xfrm>
        </p:grpSpPr>
        <p:sp>
          <p:nvSpPr>
            <p:cNvPr id="9265" name="Google Shape;9265;p101"/>
            <p:cNvSpPr/>
            <p:nvPr/>
          </p:nvSpPr>
          <p:spPr>
            <a:xfrm>
              <a:off x="-25316350" y="3916150"/>
              <a:ext cx="150450" cy="149175"/>
            </a:xfrm>
            <a:custGeom>
              <a:avLst/>
              <a:gdLst/>
              <a:ahLst/>
              <a:cxnLst/>
              <a:rect l="l" t="t" r="r" b="b"/>
              <a:pathLst>
                <a:path w="6018" h="5967" extrusionOk="0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66" name="Google Shape;9266;p101"/>
            <p:cNvSpPr/>
            <p:nvPr/>
          </p:nvSpPr>
          <p:spPr>
            <a:xfrm>
              <a:off x="-25465200" y="4003875"/>
              <a:ext cx="208725" cy="207150"/>
            </a:xfrm>
            <a:custGeom>
              <a:avLst/>
              <a:gdLst/>
              <a:ahLst/>
              <a:cxnLst/>
              <a:rect l="l" t="t" r="r" b="b"/>
              <a:pathLst>
                <a:path w="8349" h="8286" extrusionOk="0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67" name="Google Shape;9267;p101"/>
          <p:cNvGrpSpPr/>
          <p:nvPr/>
        </p:nvGrpSpPr>
        <p:grpSpPr>
          <a:xfrm>
            <a:off x="13572066" y="5171236"/>
            <a:ext cx="675523" cy="677295"/>
            <a:chOff x="-23615075" y="3148525"/>
            <a:chExt cx="295375" cy="296150"/>
          </a:xfrm>
        </p:grpSpPr>
        <p:sp>
          <p:nvSpPr>
            <p:cNvPr id="9268" name="Google Shape;9268;p101"/>
            <p:cNvSpPr/>
            <p:nvPr/>
          </p:nvSpPr>
          <p:spPr>
            <a:xfrm>
              <a:off x="-23493775" y="3183950"/>
              <a:ext cx="52775" cy="53600"/>
            </a:xfrm>
            <a:custGeom>
              <a:avLst/>
              <a:gdLst/>
              <a:ahLst/>
              <a:cxnLst/>
              <a:rect l="l" t="t" r="r" b="b"/>
              <a:pathLst>
                <a:path w="2111" h="2144" extrusionOk="0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69" name="Google Shape;9269;p101"/>
            <p:cNvSpPr/>
            <p:nvPr/>
          </p:nvSpPr>
          <p:spPr>
            <a:xfrm>
              <a:off x="-23615075" y="3268225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70" name="Google Shape;9270;p101"/>
            <p:cNvSpPr/>
            <p:nvPr/>
          </p:nvSpPr>
          <p:spPr>
            <a:xfrm>
              <a:off x="-23354375" y="3270600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71" name="Google Shape;9271;p101"/>
            <p:cNvSpPr/>
            <p:nvPr/>
          </p:nvSpPr>
          <p:spPr>
            <a:xfrm>
              <a:off x="-23562300" y="3148525"/>
              <a:ext cx="191400" cy="296150"/>
            </a:xfrm>
            <a:custGeom>
              <a:avLst/>
              <a:gdLst/>
              <a:ahLst/>
              <a:cxnLst/>
              <a:rect l="l" t="t" r="r" b="b"/>
              <a:pathLst>
                <a:path w="7656" h="11846" extrusionOk="0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272" name="Google Shape;9272;p101"/>
          <p:cNvSpPr/>
          <p:nvPr/>
        </p:nvSpPr>
        <p:spPr>
          <a:xfrm>
            <a:off x="13568413" y="6089566"/>
            <a:ext cx="684557" cy="679355"/>
          </a:xfrm>
          <a:custGeom>
            <a:avLst/>
            <a:gdLst/>
            <a:ahLst/>
            <a:cxnLst/>
            <a:rect l="l" t="t" r="r" b="b"/>
            <a:pathLst>
              <a:path w="11973" h="11882" extrusionOk="0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273" name="Google Shape;9273;p101"/>
          <p:cNvGrpSpPr/>
          <p:nvPr/>
        </p:nvGrpSpPr>
        <p:grpSpPr>
          <a:xfrm>
            <a:off x="13571154" y="6974419"/>
            <a:ext cx="677352" cy="637730"/>
            <a:chOff x="-23615075" y="3906200"/>
            <a:chExt cx="296175" cy="278850"/>
          </a:xfrm>
        </p:grpSpPr>
        <p:sp>
          <p:nvSpPr>
            <p:cNvPr id="9274" name="Google Shape;9274;p101"/>
            <p:cNvSpPr/>
            <p:nvPr/>
          </p:nvSpPr>
          <p:spPr>
            <a:xfrm>
              <a:off x="-23615075" y="3954250"/>
              <a:ext cx="296175" cy="193775"/>
            </a:xfrm>
            <a:custGeom>
              <a:avLst/>
              <a:gdLst/>
              <a:ahLst/>
              <a:cxnLst/>
              <a:rect l="l" t="t" r="r" b="b"/>
              <a:pathLst>
                <a:path w="11847" h="7751" extrusionOk="0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75" name="Google Shape;9275;p101"/>
            <p:cNvSpPr/>
            <p:nvPr/>
          </p:nvSpPr>
          <p:spPr>
            <a:xfrm>
              <a:off x="-23615075" y="3906200"/>
              <a:ext cx="77200" cy="77225"/>
            </a:xfrm>
            <a:custGeom>
              <a:avLst/>
              <a:gdLst/>
              <a:ahLst/>
              <a:cxnLst/>
              <a:rect l="l" t="t" r="r" b="b"/>
              <a:pathLst>
                <a:path w="3088" h="3089" extrusionOk="0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76" name="Google Shape;9276;p101"/>
            <p:cNvSpPr/>
            <p:nvPr/>
          </p:nvSpPr>
          <p:spPr>
            <a:xfrm>
              <a:off x="-23543400" y="4167700"/>
              <a:ext cx="153600" cy="17350"/>
            </a:xfrm>
            <a:custGeom>
              <a:avLst/>
              <a:gdLst/>
              <a:ahLst/>
              <a:cxnLst/>
              <a:rect l="l" t="t" r="r" b="b"/>
              <a:pathLst>
                <a:path w="6144" h="694" extrusionOk="0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277" name="Google Shape;9277;p101"/>
          <p:cNvSpPr/>
          <p:nvPr/>
        </p:nvSpPr>
        <p:spPr>
          <a:xfrm>
            <a:off x="11879528" y="7803692"/>
            <a:ext cx="675523" cy="673751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278" name="Google Shape;9278;p101"/>
          <p:cNvGrpSpPr/>
          <p:nvPr/>
        </p:nvGrpSpPr>
        <p:grpSpPr>
          <a:xfrm>
            <a:off x="12705286" y="2508385"/>
            <a:ext cx="679126" cy="676838"/>
            <a:chOff x="-26980600" y="3175500"/>
            <a:chExt cx="296950" cy="295950"/>
          </a:xfrm>
        </p:grpSpPr>
        <p:sp>
          <p:nvSpPr>
            <p:cNvPr id="9279" name="Google Shape;9279;p101"/>
            <p:cNvSpPr/>
            <p:nvPr/>
          </p:nvSpPr>
          <p:spPr>
            <a:xfrm>
              <a:off x="-26798650" y="3175500"/>
              <a:ext cx="115000" cy="114025"/>
            </a:xfrm>
            <a:custGeom>
              <a:avLst/>
              <a:gdLst/>
              <a:ahLst/>
              <a:cxnLst/>
              <a:rect l="l" t="t" r="r" b="b"/>
              <a:pathLst>
                <a:path w="4600" h="4561" extrusionOk="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80" name="Google Shape;9280;p101"/>
            <p:cNvSpPr/>
            <p:nvPr/>
          </p:nvSpPr>
          <p:spPr>
            <a:xfrm>
              <a:off x="-26980600" y="3325725"/>
              <a:ext cx="168575" cy="145725"/>
            </a:xfrm>
            <a:custGeom>
              <a:avLst/>
              <a:gdLst/>
              <a:ahLst/>
              <a:cxnLst/>
              <a:rect l="l" t="t" r="r" b="b"/>
              <a:pathLst>
                <a:path w="6743" h="5829" extrusionOk="0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281" name="Google Shape;9281;p101"/>
            <p:cNvSpPr/>
            <p:nvPr/>
          </p:nvSpPr>
          <p:spPr>
            <a:xfrm>
              <a:off x="-26893950" y="3226500"/>
              <a:ext cx="159125" cy="137850"/>
            </a:xfrm>
            <a:custGeom>
              <a:avLst/>
              <a:gdLst/>
              <a:ahLst/>
              <a:cxnLst/>
              <a:rect l="l" t="t" r="r" b="b"/>
              <a:pathLst>
                <a:path w="6365" h="5514" extrusionOk="0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sp>
        <p:nvSpPr>
          <p:cNvPr id="9282" name="Google Shape;9282;p101"/>
          <p:cNvSpPr/>
          <p:nvPr/>
        </p:nvSpPr>
        <p:spPr>
          <a:xfrm>
            <a:off x="12748608" y="3385752"/>
            <a:ext cx="594450" cy="675580"/>
          </a:xfrm>
          <a:custGeom>
            <a:avLst/>
            <a:gdLst/>
            <a:ahLst/>
            <a:cxnLst/>
            <a:rect l="l" t="t" r="r" b="b"/>
            <a:pathLst>
              <a:path w="10397" h="11816" extrusionOk="0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283" name="Google Shape;9283;p101"/>
          <p:cNvGrpSpPr/>
          <p:nvPr/>
        </p:nvGrpSpPr>
        <p:grpSpPr>
          <a:xfrm>
            <a:off x="12706199" y="4310142"/>
            <a:ext cx="677295" cy="554884"/>
            <a:chOff x="-26981375" y="3951875"/>
            <a:chExt cx="296150" cy="242625"/>
          </a:xfrm>
        </p:grpSpPr>
        <p:sp>
          <p:nvSpPr>
            <p:cNvPr id="9284" name="Google Shape;9284;p101"/>
            <p:cNvSpPr/>
            <p:nvPr/>
          </p:nvSpPr>
          <p:spPr>
            <a:xfrm>
              <a:off x="-26978225" y="3951875"/>
              <a:ext cx="173300" cy="155975"/>
            </a:xfrm>
            <a:custGeom>
              <a:avLst/>
              <a:gdLst/>
              <a:ahLst/>
              <a:cxnLst/>
              <a:rect l="l" t="t" r="r" b="b"/>
              <a:pathLst>
                <a:path w="6932" h="6239" extrusionOk="0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85" name="Google Shape;9285;p101"/>
            <p:cNvSpPr/>
            <p:nvPr/>
          </p:nvSpPr>
          <p:spPr>
            <a:xfrm>
              <a:off x="-26981375" y="4124375"/>
              <a:ext cx="174075" cy="70125"/>
            </a:xfrm>
            <a:custGeom>
              <a:avLst/>
              <a:gdLst/>
              <a:ahLst/>
              <a:cxnLst/>
              <a:rect l="l" t="t" r="r" b="b"/>
              <a:pathLst>
                <a:path w="6963" h="2805" extrusionOk="0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86" name="Google Shape;9286;p101"/>
            <p:cNvSpPr/>
            <p:nvPr/>
          </p:nvSpPr>
          <p:spPr>
            <a:xfrm>
              <a:off x="-26790000" y="4002300"/>
              <a:ext cx="104775" cy="192200"/>
            </a:xfrm>
            <a:custGeom>
              <a:avLst/>
              <a:gdLst/>
              <a:ahLst/>
              <a:cxnLst/>
              <a:rect l="l" t="t" r="r" b="b"/>
              <a:pathLst>
                <a:path w="4191" h="7688" extrusionOk="0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87" name="Google Shape;9287;p101"/>
          <p:cNvGrpSpPr/>
          <p:nvPr/>
        </p:nvGrpSpPr>
        <p:grpSpPr>
          <a:xfrm>
            <a:off x="10143411" y="5169405"/>
            <a:ext cx="675580" cy="680956"/>
            <a:chOff x="-25094250" y="3176075"/>
            <a:chExt cx="295400" cy="297750"/>
          </a:xfrm>
        </p:grpSpPr>
        <p:sp>
          <p:nvSpPr>
            <p:cNvPr id="9288" name="Google Shape;9288;p101"/>
            <p:cNvSpPr/>
            <p:nvPr/>
          </p:nvSpPr>
          <p:spPr>
            <a:xfrm>
              <a:off x="-24989225" y="3176075"/>
              <a:ext cx="87200" cy="122500"/>
            </a:xfrm>
            <a:custGeom>
              <a:avLst/>
              <a:gdLst/>
              <a:ahLst/>
              <a:cxnLst/>
              <a:rect l="l" t="t" r="r" b="b"/>
              <a:pathLst>
                <a:path w="3488" h="4900" extrusionOk="0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89" name="Google Shape;9289;p101"/>
            <p:cNvSpPr/>
            <p:nvPr/>
          </p:nvSpPr>
          <p:spPr>
            <a:xfrm>
              <a:off x="-25094250" y="3179225"/>
              <a:ext cx="295400" cy="291450"/>
            </a:xfrm>
            <a:custGeom>
              <a:avLst/>
              <a:gdLst/>
              <a:ahLst/>
              <a:cxnLst/>
              <a:rect l="l" t="t" r="r" b="b"/>
              <a:pathLst>
                <a:path w="11816" h="11658" extrusionOk="0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90" name="Google Shape;9290;p101"/>
            <p:cNvSpPr/>
            <p:nvPr/>
          </p:nvSpPr>
          <p:spPr>
            <a:xfrm>
              <a:off x="-24989225" y="3350975"/>
              <a:ext cx="87200" cy="122850"/>
            </a:xfrm>
            <a:custGeom>
              <a:avLst/>
              <a:gdLst/>
              <a:ahLst/>
              <a:cxnLst/>
              <a:rect l="l" t="t" r="r" b="b"/>
              <a:pathLst>
                <a:path w="3488" h="4914" extrusionOk="0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291" name="Google Shape;9291;p101"/>
          <p:cNvGrpSpPr/>
          <p:nvPr/>
        </p:nvGrpSpPr>
        <p:grpSpPr>
          <a:xfrm>
            <a:off x="10143411" y="6091580"/>
            <a:ext cx="675580" cy="675523"/>
            <a:chOff x="-25094250" y="3547050"/>
            <a:chExt cx="295400" cy="295375"/>
          </a:xfrm>
        </p:grpSpPr>
        <p:sp>
          <p:nvSpPr>
            <p:cNvPr id="9292" name="Google Shape;9292;p101"/>
            <p:cNvSpPr/>
            <p:nvPr/>
          </p:nvSpPr>
          <p:spPr>
            <a:xfrm>
              <a:off x="-24990275" y="3580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93" name="Google Shape;9293;p101"/>
            <p:cNvSpPr/>
            <p:nvPr/>
          </p:nvSpPr>
          <p:spPr>
            <a:xfrm>
              <a:off x="-25041475" y="3668350"/>
              <a:ext cx="52025" cy="52000"/>
            </a:xfrm>
            <a:custGeom>
              <a:avLst/>
              <a:gdLst/>
              <a:ahLst/>
              <a:cxnLst/>
              <a:rect l="l" t="t" r="r" b="b"/>
              <a:pathLst>
                <a:path w="2081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94" name="Google Shape;9294;p101"/>
            <p:cNvSpPr/>
            <p:nvPr/>
          </p:nvSpPr>
          <p:spPr>
            <a:xfrm>
              <a:off x="-25094250" y="3547050"/>
              <a:ext cx="224500" cy="295375"/>
            </a:xfrm>
            <a:custGeom>
              <a:avLst/>
              <a:gdLst/>
              <a:ahLst/>
              <a:cxnLst/>
              <a:rect l="l" t="t" r="r" b="b"/>
              <a:pathLst>
                <a:path w="8980" h="11815" extrusionOk="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95" name="Google Shape;9295;p101"/>
            <p:cNvSpPr/>
            <p:nvPr/>
          </p:nvSpPr>
          <p:spPr>
            <a:xfrm>
              <a:off x="-24851650" y="3582300"/>
              <a:ext cx="52800" cy="190825"/>
            </a:xfrm>
            <a:custGeom>
              <a:avLst/>
              <a:gdLst/>
              <a:ahLst/>
              <a:cxnLst/>
              <a:rect l="l" t="t" r="r" b="b"/>
              <a:pathLst>
                <a:path w="2112" h="7633" extrusionOk="0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296" name="Google Shape;9296;p101"/>
            <p:cNvSpPr/>
            <p:nvPr/>
          </p:nvSpPr>
          <p:spPr>
            <a:xfrm>
              <a:off x="-24850875" y="3788050"/>
              <a:ext cx="52025" cy="53600"/>
            </a:xfrm>
            <a:custGeom>
              <a:avLst/>
              <a:gdLst/>
              <a:ahLst/>
              <a:cxnLst/>
              <a:rect l="l" t="t" r="r" b="b"/>
              <a:pathLst>
                <a:path w="2081" h="2144" extrusionOk="0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297" name="Google Shape;9297;p101"/>
          <p:cNvSpPr/>
          <p:nvPr/>
        </p:nvSpPr>
        <p:spPr>
          <a:xfrm>
            <a:off x="10143442" y="7061017"/>
            <a:ext cx="677352" cy="464319"/>
          </a:xfrm>
          <a:custGeom>
            <a:avLst/>
            <a:gdLst/>
            <a:ahLst/>
            <a:cxnLst/>
            <a:rect l="l" t="t" r="r" b="b"/>
            <a:pathLst>
              <a:path w="11847" h="8121" extrusionOk="0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298" name="Google Shape;9298;p101"/>
          <p:cNvGrpSpPr/>
          <p:nvPr/>
        </p:nvGrpSpPr>
        <p:grpSpPr>
          <a:xfrm>
            <a:off x="14428448" y="5171236"/>
            <a:ext cx="677295" cy="677295"/>
            <a:chOff x="-23245675" y="3148525"/>
            <a:chExt cx="296150" cy="296150"/>
          </a:xfrm>
        </p:grpSpPr>
        <p:sp>
          <p:nvSpPr>
            <p:cNvPr id="9299" name="Google Shape;9299;p101"/>
            <p:cNvSpPr/>
            <p:nvPr/>
          </p:nvSpPr>
          <p:spPr>
            <a:xfrm>
              <a:off x="-23192925" y="3251700"/>
              <a:ext cx="192225" cy="105550"/>
            </a:xfrm>
            <a:custGeom>
              <a:avLst/>
              <a:gdLst/>
              <a:ahLst/>
              <a:cxnLst/>
              <a:rect l="l" t="t" r="r" b="b"/>
              <a:pathLst>
                <a:path w="7689" h="4222" extrusionOk="0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0" name="Google Shape;9300;p101"/>
            <p:cNvSpPr/>
            <p:nvPr/>
          </p:nvSpPr>
          <p:spPr>
            <a:xfrm>
              <a:off x="-23193700" y="3200500"/>
              <a:ext cx="192200" cy="106350"/>
            </a:xfrm>
            <a:custGeom>
              <a:avLst/>
              <a:gdLst/>
              <a:ahLst/>
              <a:cxnLst/>
              <a:rect l="l" t="t" r="r" b="b"/>
              <a:pathLst>
                <a:path w="7688" h="4254" extrusionOk="0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1" name="Google Shape;9301;p101"/>
            <p:cNvSpPr/>
            <p:nvPr/>
          </p:nvSpPr>
          <p:spPr>
            <a:xfrm>
              <a:off x="-23245675" y="3148525"/>
              <a:ext cx="296150" cy="296150"/>
            </a:xfrm>
            <a:custGeom>
              <a:avLst/>
              <a:gdLst/>
              <a:ahLst/>
              <a:cxnLst/>
              <a:rect l="l" t="t" r="r" b="b"/>
              <a:pathLst>
                <a:path w="11846" h="11846" extrusionOk="0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302" name="Google Shape;9302;p101"/>
          <p:cNvSpPr/>
          <p:nvPr/>
        </p:nvSpPr>
        <p:spPr>
          <a:xfrm>
            <a:off x="14509427" y="6091453"/>
            <a:ext cx="517034" cy="675580"/>
          </a:xfrm>
          <a:custGeom>
            <a:avLst/>
            <a:gdLst/>
            <a:ahLst/>
            <a:cxnLst/>
            <a:rect l="l" t="t" r="r" b="b"/>
            <a:pathLst>
              <a:path w="9043" h="11816" extrusionOk="0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303" name="Google Shape;9303;p101"/>
          <p:cNvGrpSpPr/>
          <p:nvPr/>
        </p:nvGrpSpPr>
        <p:grpSpPr>
          <a:xfrm>
            <a:off x="14429332" y="6954637"/>
            <a:ext cx="675523" cy="677295"/>
            <a:chOff x="-23244900" y="3888100"/>
            <a:chExt cx="295375" cy="296150"/>
          </a:xfrm>
        </p:grpSpPr>
        <p:sp>
          <p:nvSpPr>
            <p:cNvPr id="9304" name="Google Shape;9304;p101"/>
            <p:cNvSpPr/>
            <p:nvPr/>
          </p:nvSpPr>
          <p:spPr>
            <a:xfrm>
              <a:off x="-23106275" y="3958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5" name="Google Shape;9305;p101"/>
            <p:cNvSpPr/>
            <p:nvPr/>
          </p:nvSpPr>
          <p:spPr>
            <a:xfrm>
              <a:off x="-23106275" y="39928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6" name="Google Shape;9306;p101"/>
            <p:cNvSpPr/>
            <p:nvPr/>
          </p:nvSpPr>
          <p:spPr>
            <a:xfrm>
              <a:off x="-23106275" y="4062950"/>
              <a:ext cx="18150" cy="34675"/>
            </a:xfrm>
            <a:custGeom>
              <a:avLst/>
              <a:gdLst/>
              <a:ahLst/>
              <a:cxnLst/>
              <a:rect l="l" t="t" r="r" b="b"/>
              <a:pathLst>
                <a:path w="726" h="1387" extrusionOk="0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7" name="Google Shape;9307;p101"/>
            <p:cNvSpPr/>
            <p:nvPr/>
          </p:nvSpPr>
          <p:spPr>
            <a:xfrm>
              <a:off x="-23070825" y="3940850"/>
              <a:ext cx="52775" cy="26825"/>
            </a:xfrm>
            <a:custGeom>
              <a:avLst/>
              <a:gdLst/>
              <a:ahLst/>
              <a:cxnLst/>
              <a:rect l="l" t="t" r="r" b="b"/>
              <a:pathLst>
                <a:path w="2111" h="1073" extrusionOk="0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8" name="Google Shape;9308;p101"/>
            <p:cNvSpPr/>
            <p:nvPr/>
          </p:nvSpPr>
          <p:spPr>
            <a:xfrm>
              <a:off x="-23106275" y="3923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09" name="Google Shape;9309;p101"/>
            <p:cNvSpPr/>
            <p:nvPr/>
          </p:nvSpPr>
          <p:spPr>
            <a:xfrm>
              <a:off x="-23106275" y="40275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10" name="Google Shape;9310;p101"/>
            <p:cNvSpPr/>
            <p:nvPr/>
          </p:nvSpPr>
          <p:spPr>
            <a:xfrm>
              <a:off x="-23244900" y="3888100"/>
              <a:ext cx="295375" cy="296150"/>
            </a:xfrm>
            <a:custGeom>
              <a:avLst/>
              <a:gdLst/>
              <a:ahLst/>
              <a:cxnLst/>
              <a:rect l="l" t="t" r="r" b="b"/>
              <a:pathLst>
                <a:path w="11815" h="11846" extrusionOk="0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11" name="Google Shape;9311;p101"/>
            <p:cNvSpPr/>
            <p:nvPr/>
          </p:nvSpPr>
          <p:spPr>
            <a:xfrm>
              <a:off x="-23070825" y="3975525"/>
              <a:ext cx="43325" cy="26800"/>
            </a:xfrm>
            <a:custGeom>
              <a:avLst/>
              <a:gdLst/>
              <a:ahLst/>
              <a:cxnLst/>
              <a:rect l="l" t="t" r="r" b="b"/>
              <a:pathLst>
                <a:path w="1733" h="1072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12" name="Google Shape;9312;p101"/>
            <p:cNvSpPr/>
            <p:nvPr/>
          </p:nvSpPr>
          <p:spPr>
            <a:xfrm>
              <a:off x="-23158250" y="4097600"/>
              <a:ext cx="121300" cy="52000"/>
            </a:xfrm>
            <a:custGeom>
              <a:avLst/>
              <a:gdLst/>
              <a:ahLst/>
              <a:cxnLst/>
              <a:rect l="l" t="t" r="r" b="b"/>
              <a:pathLst>
                <a:path w="4852" h="2080" extrusionOk="0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13" name="Google Shape;9313;p101"/>
            <p:cNvSpPr/>
            <p:nvPr/>
          </p:nvSpPr>
          <p:spPr>
            <a:xfrm>
              <a:off x="-23176375" y="3940850"/>
              <a:ext cx="52800" cy="26825"/>
            </a:xfrm>
            <a:custGeom>
              <a:avLst/>
              <a:gdLst/>
              <a:ahLst/>
              <a:cxnLst/>
              <a:rect l="l" t="t" r="r" b="b"/>
              <a:pathLst>
                <a:path w="2112" h="1073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14" name="Google Shape;9314;p101"/>
            <p:cNvSpPr/>
            <p:nvPr/>
          </p:nvSpPr>
          <p:spPr>
            <a:xfrm>
              <a:off x="-23166125" y="3976300"/>
              <a:ext cx="44125" cy="26800"/>
            </a:xfrm>
            <a:custGeom>
              <a:avLst/>
              <a:gdLst/>
              <a:ahLst/>
              <a:cxnLst/>
              <a:rect l="l" t="t" r="r" b="b"/>
              <a:pathLst>
                <a:path w="1765" h="1072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315" name="Google Shape;9315;p101"/>
          <p:cNvSpPr/>
          <p:nvPr/>
        </p:nvSpPr>
        <p:spPr>
          <a:xfrm>
            <a:off x="12655987" y="7800991"/>
            <a:ext cx="679182" cy="679126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316" name="Google Shape;9316;p101"/>
          <p:cNvSpPr txBox="1"/>
          <p:nvPr/>
        </p:nvSpPr>
        <p:spPr>
          <a:xfrm>
            <a:off x="1588609" y="981026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Educação</a:t>
            </a:r>
          </a:p>
        </p:txBody>
      </p:sp>
      <p:sp>
        <p:nvSpPr>
          <p:cNvPr id="9317" name="Google Shape;9317;p101"/>
          <p:cNvSpPr txBox="1"/>
          <p:nvPr/>
        </p:nvSpPr>
        <p:spPr>
          <a:xfrm>
            <a:off x="9284371" y="981026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Medicina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2" name="Google Shape;9322;p102"/>
          <p:cNvSpPr/>
          <p:nvPr/>
        </p:nvSpPr>
        <p:spPr>
          <a:xfrm>
            <a:off x="1600015" y="2643650"/>
            <a:ext cx="705050" cy="703328"/>
          </a:xfrm>
          <a:custGeom>
            <a:avLst/>
            <a:gdLst/>
            <a:ahLst/>
            <a:cxnLst/>
            <a:rect l="l" t="t" r="r" b="b"/>
            <a:pathLst>
              <a:path w="12697" h="12666" extrusionOk="0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323" name="Google Shape;9323;p102"/>
          <p:cNvGrpSpPr/>
          <p:nvPr/>
        </p:nvGrpSpPr>
        <p:grpSpPr>
          <a:xfrm>
            <a:off x="1600255" y="3493274"/>
            <a:ext cx="705050" cy="705050"/>
            <a:chOff x="-65145700" y="3727425"/>
            <a:chExt cx="317425" cy="317425"/>
          </a:xfrm>
        </p:grpSpPr>
        <p:sp>
          <p:nvSpPr>
            <p:cNvPr id="9324" name="Google Shape;9324;p102"/>
            <p:cNvSpPr/>
            <p:nvPr/>
          </p:nvSpPr>
          <p:spPr>
            <a:xfrm>
              <a:off x="-65145700" y="376915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25" name="Google Shape;9325;p102"/>
            <p:cNvSpPr/>
            <p:nvPr/>
          </p:nvSpPr>
          <p:spPr>
            <a:xfrm>
              <a:off x="-64977150" y="3727425"/>
              <a:ext cx="148875" cy="147300"/>
            </a:xfrm>
            <a:custGeom>
              <a:avLst/>
              <a:gdLst/>
              <a:ahLst/>
              <a:cxnLst/>
              <a:rect l="l" t="t" r="r" b="b"/>
              <a:pathLst>
                <a:path w="5955" h="5892" extrusionOk="0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26" name="Google Shape;9326;p102"/>
          <p:cNvGrpSpPr/>
          <p:nvPr/>
        </p:nvGrpSpPr>
        <p:grpSpPr>
          <a:xfrm>
            <a:off x="1606392" y="4316683"/>
            <a:ext cx="692777" cy="705050"/>
            <a:chOff x="-65144125" y="4094450"/>
            <a:chExt cx="311900" cy="317425"/>
          </a:xfrm>
        </p:grpSpPr>
        <p:sp>
          <p:nvSpPr>
            <p:cNvPr id="9327" name="Google Shape;9327;p102"/>
            <p:cNvSpPr/>
            <p:nvPr/>
          </p:nvSpPr>
          <p:spPr>
            <a:xfrm>
              <a:off x="-65079550" y="4183450"/>
              <a:ext cx="185900" cy="185900"/>
            </a:xfrm>
            <a:custGeom>
              <a:avLst/>
              <a:gdLst/>
              <a:ahLst/>
              <a:cxnLst/>
              <a:rect l="l" t="t" r="r" b="b"/>
              <a:pathLst>
                <a:path w="7436" h="7436" extrusionOk="0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28" name="Google Shape;9328;p102"/>
            <p:cNvSpPr/>
            <p:nvPr/>
          </p:nvSpPr>
          <p:spPr>
            <a:xfrm>
              <a:off x="-65039375" y="4094450"/>
              <a:ext cx="104775" cy="19700"/>
            </a:xfrm>
            <a:custGeom>
              <a:avLst/>
              <a:gdLst/>
              <a:ahLst/>
              <a:cxnLst/>
              <a:rect l="l" t="t" r="r" b="b"/>
              <a:pathLst>
                <a:path w="4191" h="788" extrusionOk="0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29" name="Google Shape;9329;p102"/>
            <p:cNvSpPr/>
            <p:nvPr/>
          </p:nvSpPr>
          <p:spPr>
            <a:xfrm>
              <a:off x="-65144125" y="4121025"/>
              <a:ext cx="311900" cy="290850"/>
            </a:xfrm>
            <a:custGeom>
              <a:avLst/>
              <a:gdLst/>
              <a:ahLst/>
              <a:cxnLst/>
              <a:rect l="l" t="t" r="r" b="b"/>
              <a:pathLst>
                <a:path w="12476" h="11634" extrusionOk="0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330" name="Google Shape;9330;p102"/>
          <p:cNvSpPr/>
          <p:nvPr/>
        </p:nvSpPr>
        <p:spPr>
          <a:xfrm>
            <a:off x="5837966" y="2641012"/>
            <a:ext cx="708548" cy="708604"/>
          </a:xfrm>
          <a:custGeom>
            <a:avLst/>
            <a:gdLst/>
            <a:ahLst/>
            <a:cxnLst/>
            <a:rect l="l" t="t" r="r" b="b"/>
            <a:pathLst>
              <a:path w="12760" h="12761" extrusionOk="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331" name="Google Shape;9331;p102"/>
          <p:cNvGrpSpPr/>
          <p:nvPr/>
        </p:nvGrpSpPr>
        <p:grpSpPr>
          <a:xfrm>
            <a:off x="5836701" y="3492522"/>
            <a:ext cx="711547" cy="706550"/>
            <a:chOff x="-63250675" y="3744075"/>
            <a:chExt cx="320350" cy="318100"/>
          </a:xfrm>
        </p:grpSpPr>
        <p:sp>
          <p:nvSpPr>
            <p:cNvPr id="9332" name="Google Shape;9332;p102"/>
            <p:cNvSpPr/>
            <p:nvPr/>
          </p:nvSpPr>
          <p:spPr>
            <a:xfrm>
              <a:off x="-63126250" y="3744075"/>
              <a:ext cx="195925" cy="192875"/>
            </a:xfrm>
            <a:custGeom>
              <a:avLst/>
              <a:gdLst/>
              <a:ahLst/>
              <a:cxnLst/>
              <a:rect l="l" t="t" r="r" b="b"/>
              <a:pathLst>
                <a:path w="7837" h="7715" extrusionOk="0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33" name="Google Shape;9333;p102"/>
            <p:cNvSpPr/>
            <p:nvPr/>
          </p:nvSpPr>
          <p:spPr>
            <a:xfrm>
              <a:off x="-63190025" y="381405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34" name="Google Shape;9334;p102"/>
            <p:cNvSpPr/>
            <p:nvPr/>
          </p:nvSpPr>
          <p:spPr>
            <a:xfrm>
              <a:off x="-63250675" y="3751050"/>
              <a:ext cx="311125" cy="311125"/>
            </a:xfrm>
            <a:custGeom>
              <a:avLst/>
              <a:gdLst/>
              <a:ahLst/>
              <a:cxnLst/>
              <a:rect l="l" t="t" r="r" b="b"/>
              <a:pathLst>
                <a:path w="12445" h="12445" extrusionOk="0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35" name="Google Shape;9335;p102"/>
          <p:cNvGrpSpPr/>
          <p:nvPr/>
        </p:nvGrpSpPr>
        <p:grpSpPr>
          <a:xfrm>
            <a:off x="5839949" y="4316683"/>
            <a:ext cx="705050" cy="705050"/>
            <a:chOff x="-63250675" y="4110200"/>
            <a:chExt cx="317425" cy="317425"/>
          </a:xfrm>
        </p:grpSpPr>
        <p:sp>
          <p:nvSpPr>
            <p:cNvPr id="9336" name="Google Shape;9336;p102"/>
            <p:cNvSpPr/>
            <p:nvPr/>
          </p:nvSpPr>
          <p:spPr>
            <a:xfrm>
              <a:off x="-6300730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37" name="Google Shape;9337;p102"/>
            <p:cNvSpPr/>
            <p:nvPr/>
          </p:nvSpPr>
          <p:spPr>
            <a:xfrm>
              <a:off x="-63203425" y="4159025"/>
              <a:ext cx="222925" cy="222150"/>
            </a:xfrm>
            <a:custGeom>
              <a:avLst/>
              <a:gdLst/>
              <a:ahLst/>
              <a:cxnLst/>
              <a:rect l="l" t="t" r="r" b="b"/>
              <a:pathLst>
                <a:path w="8917" h="8886" extrusionOk="0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38" name="Google Shape;9338;p102"/>
            <p:cNvSpPr/>
            <p:nvPr/>
          </p:nvSpPr>
          <p:spPr>
            <a:xfrm>
              <a:off x="-63102600" y="4401625"/>
              <a:ext cx="20500" cy="26000"/>
            </a:xfrm>
            <a:custGeom>
              <a:avLst/>
              <a:gdLst/>
              <a:ahLst/>
              <a:cxnLst/>
              <a:rect l="l" t="t" r="r" b="b"/>
              <a:pathLst>
                <a:path w="820" h="1040" extrusionOk="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39" name="Google Shape;9339;p102"/>
            <p:cNvSpPr/>
            <p:nvPr/>
          </p:nvSpPr>
          <p:spPr>
            <a:xfrm>
              <a:off x="-63006525" y="4354350"/>
              <a:ext cx="29950" cy="29975"/>
            </a:xfrm>
            <a:custGeom>
              <a:avLst/>
              <a:gdLst/>
              <a:ahLst/>
              <a:cxnLst/>
              <a:rect l="l" t="t" r="r" b="b"/>
              <a:pathLst>
                <a:path w="1198" h="1199" extrusionOk="0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0" name="Google Shape;9340;p102"/>
            <p:cNvSpPr/>
            <p:nvPr/>
          </p:nvSpPr>
          <p:spPr>
            <a:xfrm>
              <a:off x="-62960825" y="4258275"/>
              <a:ext cx="27575" cy="20500"/>
            </a:xfrm>
            <a:custGeom>
              <a:avLst/>
              <a:gdLst/>
              <a:ahLst/>
              <a:cxnLst/>
              <a:rect l="l" t="t" r="r" b="b"/>
              <a:pathLst>
                <a:path w="1103" h="820" extrusionOk="0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1" name="Google Shape;9341;p102"/>
            <p:cNvSpPr/>
            <p:nvPr/>
          </p:nvSpPr>
          <p:spPr>
            <a:xfrm>
              <a:off x="-63250675" y="4259050"/>
              <a:ext cx="26800" cy="20500"/>
            </a:xfrm>
            <a:custGeom>
              <a:avLst/>
              <a:gdLst/>
              <a:ahLst/>
              <a:cxnLst/>
              <a:rect l="l" t="t" r="r" b="b"/>
              <a:pathLst>
                <a:path w="1072" h="820" extrusionOk="0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2" name="Google Shape;9342;p102"/>
            <p:cNvSpPr/>
            <p:nvPr/>
          </p:nvSpPr>
          <p:spPr>
            <a:xfrm>
              <a:off x="-63208950" y="4354350"/>
              <a:ext cx="29175" cy="29975"/>
            </a:xfrm>
            <a:custGeom>
              <a:avLst/>
              <a:gdLst/>
              <a:ahLst/>
              <a:cxnLst/>
              <a:rect l="l" t="t" r="r" b="b"/>
              <a:pathLst>
                <a:path w="1167" h="1199" extrusionOk="0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3" name="Google Shape;9343;p102"/>
            <p:cNvSpPr/>
            <p:nvPr/>
          </p:nvSpPr>
          <p:spPr>
            <a:xfrm>
              <a:off x="-6320815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4" name="Google Shape;9344;p102"/>
            <p:cNvSpPr/>
            <p:nvPr/>
          </p:nvSpPr>
          <p:spPr>
            <a:xfrm>
              <a:off x="-63102600" y="4110200"/>
              <a:ext cx="20500" cy="27600"/>
            </a:xfrm>
            <a:custGeom>
              <a:avLst/>
              <a:gdLst/>
              <a:ahLst/>
              <a:cxnLst/>
              <a:rect l="l" t="t" r="r" b="b"/>
              <a:pathLst>
                <a:path w="820" h="1104" extrusionOk="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45" name="Google Shape;9345;p102"/>
          <p:cNvGrpSpPr/>
          <p:nvPr/>
        </p:nvGrpSpPr>
        <p:grpSpPr>
          <a:xfrm>
            <a:off x="3304046" y="5270982"/>
            <a:ext cx="689335" cy="688892"/>
            <a:chOff x="-61351725" y="3372400"/>
            <a:chExt cx="310350" cy="310150"/>
          </a:xfrm>
        </p:grpSpPr>
        <p:sp>
          <p:nvSpPr>
            <p:cNvPr id="9346" name="Google Shape;9346;p102"/>
            <p:cNvSpPr/>
            <p:nvPr/>
          </p:nvSpPr>
          <p:spPr>
            <a:xfrm>
              <a:off x="-61165050" y="35588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7" name="Google Shape;9347;p102"/>
            <p:cNvSpPr/>
            <p:nvPr/>
          </p:nvSpPr>
          <p:spPr>
            <a:xfrm>
              <a:off x="-61247750" y="34761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48" name="Google Shape;9348;p102"/>
            <p:cNvSpPr/>
            <p:nvPr/>
          </p:nvSpPr>
          <p:spPr>
            <a:xfrm>
              <a:off x="-61351725" y="3372400"/>
              <a:ext cx="310350" cy="310150"/>
            </a:xfrm>
            <a:custGeom>
              <a:avLst/>
              <a:gdLst/>
              <a:ahLst/>
              <a:cxnLst/>
              <a:rect l="l" t="t" r="r" b="b"/>
              <a:pathLst>
                <a:path w="12414" h="12406" extrusionOk="0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49" name="Google Shape;9349;p102"/>
          <p:cNvGrpSpPr/>
          <p:nvPr/>
        </p:nvGrpSpPr>
        <p:grpSpPr>
          <a:xfrm>
            <a:off x="3297047" y="6159937"/>
            <a:ext cx="703328" cy="640303"/>
            <a:chOff x="-61354875" y="3751050"/>
            <a:chExt cx="316650" cy="288275"/>
          </a:xfrm>
        </p:grpSpPr>
        <p:sp>
          <p:nvSpPr>
            <p:cNvPr id="9350" name="Google Shape;9350;p102"/>
            <p:cNvSpPr/>
            <p:nvPr/>
          </p:nvSpPr>
          <p:spPr>
            <a:xfrm>
              <a:off x="-61200500" y="387547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51" name="Google Shape;9351;p102"/>
            <p:cNvSpPr/>
            <p:nvPr/>
          </p:nvSpPr>
          <p:spPr>
            <a:xfrm>
              <a:off x="-61293425" y="3813275"/>
              <a:ext cx="192975" cy="165425"/>
            </a:xfrm>
            <a:custGeom>
              <a:avLst/>
              <a:gdLst/>
              <a:ahLst/>
              <a:cxnLst/>
              <a:rect l="l" t="t" r="r" b="b"/>
              <a:pathLst>
                <a:path w="7719" h="6617" extrusionOk="0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52" name="Google Shape;9352;p102"/>
            <p:cNvSpPr/>
            <p:nvPr/>
          </p:nvSpPr>
          <p:spPr>
            <a:xfrm>
              <a:off x="-61354875" y="3751050"/>
              <a:ext cx="316650" cy="288275"/>
            </a:xfrm>
            <a:custGeom>
              <a:avLst/>
              <a:gdLst/>
              <a:ahLst/>
              <a:cxnLst/>
              <a:rect l="l" t="t" r="r" b="b"/>
              <a:pathLst>
                <a:path w="12666" h="11531" extrusionOk="0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53" name="Google Shape;9353;p102"/>
          <p:cNvGrpSpPr/>
          <p:nvPr/>
        </p:nvGrpSpPr>
        <p:grpSpPr>
          <a:xfrm>
            <a:off x="3297047" y="7007775"/>
            <a:ext cx="703328" cy="705106"/>
            <a:chOff x="-61354875" y="4101525"/>
            <a:chExt cx="316650" cy="317450"/>
          </a:xfrm>
        </p:grpSpPr>
        <p:sp>
          <p:nvSpPr>
            <p:cNvPr id="9354" name="Google Shape;9354;p102"/>
            <p:cNvSpPr/>
            <p:nvPr/>
          </p:nvSpPr>
          <p:spPr>
            <a:xfrm>
              <a:off x="-61172925" y="4240150"/>
              <a:ext cx="62225" cy="145750"/>
            </a:xfrm>
            <a:custGeom>
              <a:avLst/>
              <a:gdLst/>
              <a:ahLst/>
              <a:cxnLst/>
              <a:rect l="l" t="t" r="r" b="b"/>
              <a:pathLst>
                <a:path w="2489" h="5830" extrusionOk="0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55" name="Google Shape;9355;p102"/>
            <p:cNvSpPr/>
            <p:nvPr/>
          </p:nvSpPr>
          <p:spPr>
            <a:xfrm>
              <a:off x="-61354875" y="4101525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56" name="Google Shape;9356;p102"/>
          <p:cNvGrpSpPr/>
          <p:nvPr/>
        </p:nvGrpSpPr>
        <p:grpSpPr>
          <a:xfrm>
            <a:off x="7552056" y="5264402"/>
            <a:ext cx="706771" cy="702052"/>
            <a:chOff x="-59470075" y="3308975"/>
            <a:chExt cx="318200" cy="316075"/>
          </a:xfrm>
        </p:grpSpPr>
        <p:sp>
          <p:nvSpPr>
            <p:cNvPr id="9357" name="Google Shape;9357;p102"/>
            <p:cNvSpPr/>
            <p:nvPr/>
          </p:nvSpPr>
          <p:spPr>
            <a:xfrm>
              <a:off x="-59403925" y="3522625"/>
              <a:ext cx="21275" cy="20500"/>
            </a:xfrm>
            <a:custGeom>
              <a:avLst/>
              <a:gdLst/>
              <a:ahLst/>
              <a:cxnLst/>
              <a:rect l="l" t="t" r="r" b="b"/>
              <a:pathLst>
                <a:path w="851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58" name="Google Shape;9358;p102"/>
            <p:cNvSpPr/>
            <p:nvPr/>
          </p:nvSpPr>
          <p:spPr>
            <a:xfrm>
              <a:off x="-593621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59" name="Google Shape;9359;p102"/>
            <p:cNvSpPr/>
            <p:nvPr/>
          </p:nvSpPr>
          <p:spPr>
            <a:xfrm>
              <a:off x="-593212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0" name="Google Shape;9360;p102"/>
            <p:cNvSpPr/>
            <p:nvPr/>
          </p:nvSpPr>
          <p:spPr>
            <a:xfrm>
              <a:off x="-592794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1" name="Google Shape;9361;p102"/>
            <p:cNvSpPr/>
            <p:nvPr/>
          </p:nvSpPr>
          <p:spPr>
            <a:xfrm>
              <a:off x="-59470075" y="3418825"/>
              <a:ext cx="317425" cy="206225"/>
            </a:xfrm>
            <a:custGeom>
              <a:avLst/>
              <a:gdLst/>
              <a:ahLst/>
              <a:cxnLst/>
              <a:rect l="l" t="t" r="r" b="b"/>
              <a:pathLst>
                <a:path w="12697" h="8249" extrusionOk="0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2" name="Google Shape;9362;p102"/>
            <p:cNvSpPr/>
            <p:nvPr/>
          </p:nvSpPr>
          <p:spPr>
            <a:xfrm>
              <a:off x="-592385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3" name="Google Shape;9363;p102"/>
            <p:cNvSpPr/>
            <p:nvPr/>
          </p:nvSpPr>
          <p:spPr>
            <a:xfrm>
              <a:off x="-59292875" y="3308975"/>
              <a:ext cx="106350" cy="41400"/>
            </a:xfrm>
            <a:custGeom>
              <a:avLst/>
              <a:gdLst/>
              <a:ahLst/>
              <a:cxnLst/>
              <a:rect l="l" t="t" r="r" b="b"/>
              <a:pathLst>
                <a:path w="4254" h="1656" extrusionOk="0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4" name="Google Shape;9364;p102"/>
            <p:cNvSpPr/>
            <p:nvPr/>
          </p:nvSpPr>
          <p:spPr>
            <a:xfrm>
              <a:off x="-59214100" y="3371400"/>
              <a:ext cx="62225" cy="68550"/>
            </a:xfrm>
            <a:custGeom>
              <a:avLst/>
              <a:gdLst/>
              <a:ahLst/>
              <a:cxnLst/>
              <a:rect l="l" t="t" r="r" b="b"/>
              <a:pathLst>
                <a:path w="2489" h="2742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5" name="Google Shape;9365;p102"/>
            <p:cNvSpPr/>
            <p:nvPr/>
          </p:nvSpPr>
          <p:spPr>
            <a:xfrm>
              <a:off x="-59297600" y="3392600"/>
              <a:ext cx="62250" cy="48150"/>
            </a:xfrm>
            <a:custGeom>
              <a:avLst/>
              <a:gdLst/>
              <a:ahLst/>
              <a:cxnLst/>
              <a:rect l="l" t="t" r="r" b="b"/>
              <a:pathLst>
                <a:path w="2490" h="1926" extrusionOk="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66" name="Google Shape;9366;p102"/>
          <p:cNvGrpSpPr/>
          <p:nvPr/>
        </p:nvGrpSpPr>
        <p:grpSpPr>
          <a:xfrm>
            <a:off x="2455937" y="2645291"/>
            <a:ext cx="705050" cy="700107"/>
            <a:chOff x="-64781025" y="3361050"/>
            <a:chExt cx="317425" cy="315200"/>
          </a:xfrm>
        </p:grpSpPr>
        <p:sp>
          <p:nvSpPr>
            <p:cNvPr id="9367" name="Google Shape;9367;p102"/>
            <p:cNvSpPr/>
            <p:nvPr/>
          </p:nvSpPr>
          <p:spPr>
            <a:xfrm>
              <a:off x="-64764500" y="3388725"/>
              <a:ext cx="272550" cy="272550"/>
            </a:xfrm>
            <a:custGeom>
              <a:avLst/>
              <a:gdLst/>
              <a:ahLst/>
              <a:cxnLst/>
              <a:rect l="l" t="t" r="r" b="b"/>
              <a:pathLst>
                <a:path w="10902" h="10902" extrusionOk="0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8" name="Google Shape;9368;p102"/>
            <p:cNvSpPr/>
            <p:nvPr/>
          </p:nvSpPr>
          <p:spPr>
            <a:xfrm>
              <a:off x="-64568375" y="3361050"/>
              <a:ext cx="104775" cy="105675"/>
            </a:xfrm>
            <a:custGeom>
              <a:avLst/>
              <a:gdLst/>
              <a:ahLst/>
              <a:cxnLst/>
              <a:rect l="l" t="t" r="r" b="b"/>
              <a:pathLst>
                <a:path w="4191" h="4227" extrusionOk="0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69" name="Google Shape;9369;p102"/>
            <p:cNvSpPr/>
            <p:nvPr/>
          </p:nvSpPr>
          <p:spPr>
            <a:xfrm>
              <a:off x="-64645575" y="3596675"/>
              <a:ext cx="85100" cy="79575"/>
            </a:xfrm>
            <a:custGeom>
              <a:avLst/>
              <a:gdLst/>
              <a:ahLst/>
              <a:cxnLst/>
              <a:rect l="l" t="t" r="r" b="b"/>
              <a:pathLst>
                <a:path w="3404" h="3183" extrusionOk="0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70" name="Google Shape;9370;p102"/>
            <p:cNvSpPr/>
            <p:nvPr/>
          </p:nvSpPr>
          <p:spPr>
            <a:xfrm>
              <a:off x="-64781025" y="3456475"/>
              <a:ext cx="80350" cy="85075"/>
            </a:xfrm>
            <a:custGeom>
              <a:avLst/>
              <a:gdLst/>
              <a:ahLst/>
              <a:cxnLst/>
              <a:rect l="l" t="t" r="r" b="b"/>
              <a:pathLst>
                <a:path w="3214" h="3403" extrusionOk="0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371" name="Google Shape;9371;p102"/>
          <p:cNvSpPr/>
          <p:nvPr/>
        </p:nvSpPr>
        <p:spPr>
          <a:xfrm>
            <a:off x="2455697" y="3494985"/>
            <a:ext cx="705050" cy="701551"/>
          </a:xfrm>
          <a:custGeom>
            <a:avLst/>
            <a:gdLst/>
            <a:ahLst/>
            <a:cxnLst/>
            <a:rect l="l" t="t" r="r" b="b"/>
            <a:pathLst>
              <a:path w="12697" h="12634" extrusionOk="0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372" name="Google Shape;9372;p102"/>
          <p:cNvSpPr/>
          <p:nvPr/>
        </p:nvSpPr>
        <p:spPr>
          <a:xfrm>
            <a:off x="2508171" y="4316645"/>
            <a:ext cx="600099" cy="705050"/>
          </a:xfrm>
          <a:custGeom>
            <a:avLst/>
            <a:gdLst/>
            <a:ahLst/>
            <a:cxnLst/>
            <a:rect l="l" t="t" r="r" b="b"/>
            <a:pathLst>
              <a:path w="10807" h="12697" extrusionOk="0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373" name="Google Shape;9373;p102"/>
          <p:cNvSpPr/>
          <p:nvPr/>
        </p:nvSpPr>
        <p:spPr>
          <a:xfrm>
            <a:off x="6703379" y="2720640"/>
            <a:ext cx="703273" cy="549347"/>
          </a:xfrm>
          <a:custGeom>
            <a:avLst/>
            <a:gdLst/>
            <a:ahLst/>
            <a:cxnLst/>
            <a:rect l="l" t="t" r="r" b="b"/>
            <a:pathLst>
              <a:path w="12665" h="9893" extrusionOk="0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374" name="Google Shape;9374;p102"/>
          <p:cNvGrpSpPr/>
          <p:nvPr/>
        </p:nvGrpSpPr>
        <p:grpSpPr>
          <a:xfrm>
            <a:off x="6687841" y="3492745"/>
            <a:ext cx="734814" cy="706104"/>
            <a:chOff x="-62890750" y="3747425"/>
            <a:chExt cx="330825" cy="317900"/>
          </a:xfrm>
        </p:grpSpPr>
        <p:sp>
          <p:nvSpPr>
            <p:cNvPr id="9375" name="Google Shape;9375;p102"/>
            <p:cNvSpPr/>
            <p:nvPr/>
          </p:nvSpPr>
          <p:spPr>
            <a:xfrm>
              <a:off x="-62890750" y="3747425"/>
              <a:ext cx="313500" cy="195825"/>
            </a:xfrm>
            <a:custGeom>
              <a:avLst/>
              <a:gdLst/>
              <a:ahLst/>
              <a:cxnLst/>
              <a:rect l="l" t="t" r="r" b="b"/>
              <a:pathLst>
                <a:path w="12540" h="7833" extrusionOk="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76" name="Google Shape;9376;p102"/>
            <p:cNvSpPr/>
            <p:nvPr/>
          </p:nvSpPr>
          <p:spPr>
            <a:xfrm>
              <a:off x="-62874975" y="3869075"/>
              <a:ext cx="315050" cy="196250"/>
            </a:xfrm>
            <a:custGeom>
              <a:avLst/>
              <a:gdLst/>
              <a:ahLst/>
              <a:cxnLst/>
              <a:rect l="l" t="t" r="r" b="b"/>
              <a:pathLst>
                <a:path w="12602" h="7850" extrusionOk="0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77" name="Google Shape;9377;p102"/>
            <p:cNvSpPr/>
            <p:nvPr/>
          </p:nvSpPr>
          <p:spPr>
            <a:xfrm>
              <a:off x="-62751325" y="3834525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78" name="Google Shape;9378;p102"/>
            <p:cNvSpPr/>
            <p:nvPr/>
          </p:nvSpPr>
          <p:spPr>
            <a:xfrm>
              <a:off x="-62715100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79" name="Google Shape;9379;p102"/>
            <p:cNvSpPr/>
            <p:nvPr/>
          </p:nvSpPr>
          <p:spPr>
            <a:xfrm>
              <a:off x="-62751325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0" name="Google Shape;9380;p102"/>
            <p:cNvSpPr/>
            <p:nvPr/>
          </p:nvSpPr>
          <p:spPr>
            <a:xfrm>
              <a:off x="-62822225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1" name="Google Shape;9381;p102"/>
            <p:cNvSpPr/>
            <p:nvPr/>
          </p:nvSpPr>
          <p:spPr>
            <a:xfrm>
              <a:off x="-62715100" y="3833750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2" name="Google Shape;9382;p102"/>
            <p:cNvSpPr/>
            <p:nvPr/>
          </p:nvSpPr>
          <p:spPr>
            <a:xfrm>
              <a:off x="-62758425" y="3881000"/>
              <a:ext cx="22875" cy="48075"/>
            </a:xfrm>
            <a:custGeom>
              <a:avLst/>
              <a:gdLst/>
              <a:ahLst/>
              <a:cxnLst/>
              <a:rect l="l" t="t" r="r" b="b"/>
              <a:pathLst>
                <a:path w="915" h="1923" extrusionOk="0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3" name="Google Shape;9383;p102"/>
            <p:cNvSpPr/>
            <p:nvPr/>
          </p:nvSpPr>
          <p:spPr>
            <a:xfrm>
              <a:off x="-62715100" y="3809325"/>
              <a:ext cx="74850" cy="51225"/>
            </a:xfrm>
            <a:custGeom>
              <a:avLst/>
              <a:gdLst/>
              <a:ahLst/>
              <a:cxnLst/>
              <a:rect l="l" t="t" r="r" b="b"/>
              <a:pathLst>
                <a:path w="2994" h="2049" extrusionOk="0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4" name="Google Shape;9384;p102"/>
            <p:cNvSpPr/>
            <p:nvPr/>
          </p:nvSpPr>
          <p:spPr>
            <a:xfrm>
              <a:off x="-62715875" y="3950300"/>
              <a:ext cx="75625" cy="51225"/>
            </a:xfrm>
            <a:custGeom>
              <a:avLst/>
              <a:gdLst/>
              <a:ahLst/>
              <a:cxnLst/>
              <a:rect l="l" t="t" r="r" b="b"/>
              <a:pathLst>
                <a:path w="3025" h="2049" extrusionOk="0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5" name="Google Shape;9385;p102"/>
            <p:cNvSpPr/>
            <p:nvPr/>
          </p:nvSpPr>
          <p:spPr>
            <a:xfrm>
              <a:off x="-62811200" y="3949525"/>
              <a:ext cx="75650" cy="52000"/>
            </a:xfrm>
            <a:custGeom>
              <a:avLst/>
              <a:gdLst/>
              <a:ahLst/>
              <a:cxnLst/>
              <a:rect l="l" t="t" r="r" b="b"/>
              <a:pathLst>
                <a:path w="3026" h="2080" extrusionOk="0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6" name="Google Shape;9386;p102"/>
            <p:cNvSpPr/>
            <p:nvPr/>
          </p:nvSpPr>
          <p:spPr>
            <a:xfrm>
              <a:off x="-62673350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7" name="Google Shape;9387;p102"/>
            <p:cNvSpPr/>
            <p:nvPr/>
          </p:nvSpPr>
          <p:spPr>
            <a:xfrm>
              <a:off x="-62810400" y="3810125"/>
              <a:ext cx="75625" cy="51200"/>
            </a:xfrm>
            <a:custGeom>
              <a:avLst/>
              <a:gdLst/>
              <a:ahLst/>
              <a:cxnLst/>
              <a:rect l="l" t="t" r="r" b="b"/>
              <a:pathLst>
                <a:path w="3025" h="2048" extrusionOk="0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88" name="Google Shape;9388;p102"/>
            <p:cNvSpPr/>
            <p:nvPr/>
          </p:nvSpPr>
          <p:spPr>
            <a:xfrm>
              <a:off x="-62715100" y="3881000"/>
              <a:ext cx="22850" cy="48075"/>
            </a:xfrm>
            <a:custGeom>
              <a:avLst/>
              <a:gdLst/>
              <a:ahLst/>
              <a:cxnLst/>
              <a:rect l="l" t="t" r="r" b="b"/>
              <a:pathLst>
                <a:path w="914" h="1923" extrusionOk="0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89" name="Google Shape;9389;p102"/>
          <p:cNvGrpSpPr/>
          <p:nvPr/>
        </p:nvGrpSpPr>
        <p:grpSpPr>
          <a:xfrm>
            <a:off x="6702723" y="4317542"/>
            <a:ext cx="705050" cy="703328"/>
            <a:chOff x="-62884425" y="4111775"/>
            <a:chExt cx="317425" cy="316650"/>
          </a:xfrm>
        </p:grpSpPr>
        <p:sp>
          <p:nvSpPr>
            <p:cNvPr id="9390" name="Google Shape;9390;p102"/>
            <p:cNvSpPr/>
            <p:nvPr/>
          </p:nvSpPr>
          <p:spPr>
            <a:xfrm>
              <a:off x="-62884425" y="4325225"/>
              <a:ext cx="317425" cy="103200"/>
            </a:xfrm>
            <a:custGeom>
              <a:avLst/>
              <a:gdLst/>
              <a:ahLst/>
              <a:cxnLst/>
              <a:rect l="l" t="t" r="r" b="b"/>
              <a:pathLst>
                <a:path w="12697" h="4128" extrusionOk="0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91" name="Google Shape;9391;p102"/>
            <p:cNvSpPr/>
            <p:nvPr/>
          </p:nvSpPr>
          <p:spPr>
            <a:xfrm>
              <a:off x="-62884425" y="4111775"/>
              <a:ext cx="317425" cy="193000"/>
            </a:xfrm>
            <a:custGeom>
              <a:avLst/>
              <a:gdLst/>
              <a:ahLst/>
              <a:cxnLst/>
              <a:rect l="l" t="t" r="r" b="b"/>
              <a:pathLst>
                <a:path w="12697" h="7720" extrusionOk="0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92" name="Google Shape;9392;p102"/>
          <p:cNvGrpSpPr/>
          <p:nvPr/>
        </p:nvGrpSpPr>
        <p:grpSpPr>
          <a:xfrm>
            <a:off x="4154506" y="5269873"/>
            <a:ext cx="701551" cy="691113"/>
            <a:chOff x="-60991775" y="3376900"/>
            <a:chExt cx="315850" cy="311150"/>
          </a:xfrm>
        </p:grpSpPr>
        <p:sp>
          <p:nvSpPr>
            <p:cNvPr id="9393" name="Google Shape;9393;p102"/>
            <p:cNvSpPr/>
            <p:nvPr/>
          </p:nvSpPr>
          <p:spPr>
            <a:xfrm>
              <a:off x="-60991000" y="3376900"/>
              <a:ext cx="315075" cy="311150"/>
            </a:xfrm>
            <a:custGeom>
              <a:avLst/>
              <a:gdLst/>
              <a:ahLst/>
              <a:cxnLst/>
              <a:rect l="l" t="t" r="r" b="b"/>
              <a:pathLst>
                <a:path w="12603" h="12446" extrusionOk="0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94" name="Google Shape;9394;p102"/>
            <p:cNvSpPr/>
            <p:nvPr/>
          </p:nvSpPr>
          <p:spPr>
            <a:xfrm>
              <a:off x="-60991775" y="3404275"/>
              <a:ext cx="174875" cy="89250"/>
            </a:xfrm>
            <a:custGeom>
              <a:avLst/>
              <a:gdLst/>
              <a:ahLst/>
              <a:cxnLst/>
              <a:rect l="l" t="t" r="r" b="b"/>
              <a:pathLst>
                <a:path w="6995" h="3570" extrusionOk="0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95" name="Google Shape;9395;p102"/>
            <p:cNvSpPr/>
            <p:nvPr/>
          </p:nvSpPr>
          <p:spPr>
            <a:xfrm>
              <a:off x="-60795650" y="3513975"/>
              <a:ext cx="89000" cy="173300"/>
            </a:xfrm>
            <a:custGeom>
              <a:avLst/>
              <a:gdLst/>
              <a:ahLst/>
              <a:cxnLst/>
              <a:rect l="l" t="t" r="r" b="b"/>
              <a:pathLst>
                <a:path w="3560" h="6932" extrusionOk="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396" name="Google Shape;9396;p102"/>
          <p:cNvGrpSpPr/>
          <p:nvPr/>
        </p:nvGrpSpPr>
        <p:grpSpPr>
          <a:xfrm>
            <a:off x="4153618" y="6135421"/>
            <a:ext cx="703328" cy="689335"/>
            <a:chOff x="-60988625" y="3740800"/>
            <a:chExt cx="316650" cy="310350"/>
          </a:xfrm>
        </p:grpSpPr>
        <p:sp>
          <p:nvSpPr>
            <p:cNvPr id="9397" name="Google Shape;9397;p102"/>
            <p:cNvSpPr/>
            <p:nvPr/>
          </p:nvSpPr>
          <p:spPr>
            <a:xfrm>
              <a:off x="-60988625" y="3740800"/>
              <a:ext cx="311125" cy="310350"/>
            </a:xfrm>
            <a:custGeom>
              <a:avLst/>
              <a:gdLst/>
              <a:ahLst/>
              <a:cxnLst/>
              <a:rect l="l" t="t" r="r" b="b"/>
              <a:pathLst>
                <a:path w="12445" h="12414" extrusionOk="0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98" name="Google Shape;9398;p102"/>
            <p:cNvSpPr/>
            <p:nvPr/>
          </p:nvSpPr>
          <p:spPr>
            <a:xfrm>
              <a:off x="-60742100" y="3920375"/>
              <a:ext cx="68550" cy="55175"/>
            </a:xfrm>
            <a:custGeom>
              <a:avLst/>
              <a:gdLst/>
              <a:ahLst/>
              <a:cxnLst/>
              <a:rect l="l" t="t" r="r" b="b"/>
              <a:pathLst>
                <a:path w="2742" h="2207" extrusionOk="0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399" name="Google Shape;9399;p102"/>
            <p:cNvSpPr/>
            <p:nvPr/>
          </p:nvSpPr>
          <p:spPr>
            <a:xfrm>
              <a:off x="-60740525" y="3741600"/>
              <a:ext cx="68550" cy="158325"/>
            </a:xfrm>
            <a:custGeom>
              <a:avLst/>
              <a:gdLst/>
              <a:ahLst/>
              <a:cxnLst/>
              <a:rect l="l" t="t" r="r" b="b"/>
              <a:pathLst>
                <a:path w="2742" h="6333" extrusionOk="0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00" name="Google Shape;9400;p102"/>
          <p:cNvGrpSpPr/>
          <p:nvPr/>
        </p:nvGrpSpPr>
        <p:grpSpPr>
          <a:xfrm>
            <a:off x="4153618" y="7009774"/>
            <a:ext cx="703328" cy="701107"/>
            <a:chOff x="-60987850" y="4100950"/>
            <a:chExt cx="316650" cy="315650"/>
          </a:xfrm>
        </p:grpSpPr>
        <p:sp>
          <p:nvSpPr>
            <p:cNvPr id="9401" name="Google Shape;9401;p102"/>
            <p:cNvSpPr/>
            <p:nvPr/>
          </p:nvSpPr>
          <p:spPr>
            <a:xfrm>
              <a:off x="-60987850" y="4355925"/>
              <a:ext cx="315875" cy="60675"/>
            </a:xfrm>
            <a:custGeom>
              <a:avLst/>
              <a:gdLst/>
              <a:ahLst/>
              <a:cxnLst/>
              <a:rect l="l" t="t" r="r" b="b"/>
              <a:pathLst>
                <a:path w="12635" h="2427" extrusionOk="0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2" name="Google Shape;9402;p102"/>
            <p:cNvSpPr/>
            <p:nvPr/>
          </p:nvSpPr>
          <p:spPr>
            <a:xfrm>
              <a:off x="-60987050" y="4100950"/>
              <a:ext cx="315850" cy="123475"/>
            </a:xfrm>
            <a:custGeom>
              <a:avLst/>
              <a:gdLst/>
              <a:ahLst/>
              <a:cxnLst/>
              <a:rect l="l" t="t" r="r" b="b"/>
              <a:pathLst>
                <a:path w="12634" h="4939" extrusionOk="0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3" name="Google Shape;9403;p102"/>
            <p:cNvSpPr/>
            <p:nvPr/>
          </p:nvSpPr>
          <p:spPr>
            <a:xfrm>
              <a:off x="-60757075" y="4245675"/>
              <a:ext cx="61475" cy="89025"/>
            </a:xfrm>
            <a:custGeom>
              <a:avLst/>
              <a:gdLst/>
              <a:ahLst/>
              <a:cxnLst/>
              <a:rect l="l" t="t" r="r" b="b"/>
              <a:pathLst>
                <a:path w="2459" h="3561" extrusionOk="0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4" name="Google Shape;9404;p102"/>
            <p:cNvSpPr/>
            <p:nvPr/>
          </p:nvSpPr>
          <p:spPr>
            <a:xfrm>
              <a:off x="-60861025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5" name="Google Shape;9405;p102"/>
            <p:cNvSpPr/>
            <p:nvPr/>
          </p:nvSpPr>
          <p:spPr>
            <a:xfrm>
              <a:off x="-60964200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06" name="Google Shape;9406;p102"/>
          <p:cNvGrpSpPr/>
          <p:nvPr/>
        </p:nvGrpSpPr>
        <p:grpSpPr>
          <a:xfrm>
            <a:off x="7551167" y="6137169"/>
            <a:ext cx="708548" cy="685838"/>
            <a:chOff x="-59447250" y="3706150"/>
            <a:chExt cx="319000" cy="308775"/>
          </a:xfrm>
        </p:grpSpPr>
        <p:sp>
          <p:nvSpPr>
            <p:cNvPr id="9407" name="Google Shape;9407;p102"/>
            <p:cNvSpPr/>
            <p:nvPr/>
          </p:nvSpPr>
          <p:spPr>
            <a:xfrm>
              <a:off x="-59381875" y="3922750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8" name="Google Shape;9408;p102"/>
            <p:cNvSpPr/>
            <p:nvPr/>
          </p:nvSpPr>
          <p:spPr>
            <a:xfrm>
              <a:off x="-59364550" y="3861525"/>
              <a:ext cx="43350" cy="40900"/>
            </a:xfrm>
            <a:custGeom>
              <a:avLst/>
              <a:gdLst/>
              <a:ahLst/>
              <a:cxnLst/>
              <a:rect l="l" t="t" r="r" b="b"/>
              <a:pathLst>
                <a:path w="1734" h="1636" extrusionOk="0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09" name="Google Shape;9409;p102"/>
            <p:cNvSpPr/>
            <p:nvPr/>
          </p:nvSpPr>
          <p:spPr>
            <a:xfrm>
              <a:off x="-59447250" y="3706150"/>
              <a:ext cx="319000" cy="308775"/>
            </a:xfrm>
            <a:custGeom>
              <a:avLst/>
              <a:gdLst/>
              <a:ahLst/>
              <a:cxnLst/>
              <a:rect l="l" t="t" r="r" b="b"/>
              <a:pathLst>
                <a:path w="12760" h="12351" extrusionOk="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10" name="Google Shape;9410;p102"/>
            <p:cNvSpPr/>
            <p:nvPr/>
          </p:nvSpPr>
          <p:spPr>
            <a:xfrm>
              <a:off x="-59293650" y="3740025"/>
              <a:ext cx="14175" cy="14200"/>
            </a:xfrm>
            <a:custGeom>
              <a:avLst/>
              <a:gdLst/>
              <a:ahLst/>
              <a:cxnLst/>
              <a:rect l="l" t="t" r="r" b="b"/>
              <a:pathLst>
                <a:path w="567" h="568" extrusionOk="0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11" name="Google Shape;9411;p102"/>
          <p:cNvGrpSpPr/>
          <p:nvPr/>
        </p:nvGrpSpPr>
        <p:grpSpPr>
          <a:xfrm>
            <a:off x="3306070" y="2645735"/>
            <a:ext cx="706826" cy="699220"/>
            <a:chOff x="-64406125" y="3362225"/>
            <a:chExt cx="318225" cy="314800"/>
          </a:xfrm>
        </p:grpSpPr>
        <p:sp>
          <p:nvSpPr>
            <p:cNvPr id="9412" name="Google Shape;9412;p102"/>
            <p:cNvSpPr/>
            <p:nvPr/>
          </p:nvSpPr>
          <p:spPr>
            <a:xfrm>
              <a:off x="-64332100" y="3362225"/>
              <a:ext cx="170150" cy="199025"/>
            </a:xfrm>
            <a:custGeom>
              <a:avLst/>
              <a:gdLst/>
              <a:ahLst/>
              <a:cxnLst/>
              <a:rect l="l" t="t" r="r" b="b"/>
              <a:pathLst>
                <a:path w="6806" h="7961" extrusionOk="0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13" name="Google Shape;9413;p102"/>
            <p:cNvSpPr/>
            <p:nvPr/>
          </p:nvSpPr>
          <p:spPr>
            <a:xfrm>
              <a:off x="-64406125" y="3559050"/>
              <a:ext cx="318225" cy="117975"/>
            </a:xfrm>
            <a:custGeom>
              <a:avLst/>
              <a:gdLst/>
              <a:ahLst/>
              <a:cxnLst/>
              <a:rect l="l" t="t" r="r" b="b"/>
              <a:pathLst>
                <a:path w="12729" h="4719" extrusionOk="0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414" name="Google Shape;9414;p102"/>
          <p:cNvSpPr/>
          <p:nvPr/>
        </p:nvSpPr>
        <p:spPr>
          <a:xfrm>
            <a:off x="3427412" y="3493238"/>
            <a:ext cx="463666" cy="705050"/>
          </a:xfrm>
          <a:custGeom>
            <a:avLst/>
            <a:gdLst/>
            <a:ahLst/>
            <a:cxnLst/>
            <a:rect l="l" t="t" r="r" b="b"/>
            <a:pathLst>
              <a:path w="8350" h="12697" extrusionOk="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415" name="Google Shape;9415;p102"/>
          <p:cNvGrpSpPr/>
          <p:nvPr/>
        </p:nvGrpSpPr>
        <p:grpSpPr>
          <a:xfrm>
            <a:off x="3306960" y="4317542"/>
            <a:ext cx="705050" cy="703328"/>
            <a:chOff x="-64410850" y="4094450"/>
            <a:chExt cx="317425" cy="316650"/>
          </a:xfrm>
        </p:grpSpPr>
        <p:sp>
          <p:nvSpPr>
            <p:cNvPr id="9416" name="Google Shape;9416;p102"/>
            <p:cNvSpPr/>
            <p:nvPr/>
          </p:nvSpPr>
          <p:spPr>
            <a:xfrm>
              <a:off x="-64410850" y="4348850"/>
              <a:ext cx="317425" cy="62250"/>
            </a:xfrm>
            <a:custGeom>
              <a:avLst/>
              <a:gdLst/>
              <a:ahLst/>
              <a:cxnLst/>
              <a:rect l="l" t="t" r="r" b="b"/>
              <a:pathLst>
                <a:path w="12697" h="2490" extrusionOk="0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17" name="Google Shape;9417;p102"/>
            <p:cNvSpPr/>
            <p:nvPr/>
          </p:nvSpPr>
          <p:spPr>
            <a:xfrm>
              <a:off x="-64315550" y="4094450"/>
              <a:ext cx="122100" cy="192200"/>
            </a:xfrm>
            <a:custGeom>
              <a:avLst/>
              <a:gdLst/>
              <a:ahLst/>
              <a:cxnLst/>
              <a:rect l="l" t="t" r="r" b="b"/>
              <a:pathLst>
                <a:path w="4884" h="7688" extrusionOk="0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18" name="Google Shape;9418;p102"/>
            <p:cNvSpPr/>
            <p:nvPr/>
          </p:nvSpPr>
          <p:spPr>
            <a:xfrm>
              <a:off x="-64335250" y="4307100"/>
              <a:ext cx="161500" cy="21300"/>
            </a:xfrm>
            <a:custGeom>
              <a:avLst/>
              <a:gdLst/>
              <a:ahLst/>
              <a:cxnLst/>
              <a:rect l="l" t="t" r="r" b="b"/>
              <a:pathLst>
                <a:path w="6460" h="852" extrusionOk="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419" name="Google Shape;9419;p102"/>
          <p:cNvSpPr/>
          <p:nvPr/>
        </p:nvSpPr>
        <p:spPr>
          <a:xfrm>
            <a:off x="7615307" y="2642595"/>
            <a:ext cx="614094" cy="705438"/>
          </a:xfrm>
          <a:custGeom>
            <a:avLst/>
            <a:gdLst/>
            <a:ahLst/>
            <a:cxnLst/>
            <a:rect l="l" t="t" r="r" b="b"/>
            <a:pathLst>
              <a:path w="11059" h="12704" extrusionOk="0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420" name="Google Shape;9420;p102"/>
          <p:cNvGrpSpPr/>
          <p:nvPr/>
        </p:nvGrpSpPr>
        <p:grpSpPr>
          <a:xfrm>
            <a:off x="7571783" y="3492191"/>
            <a:ext cx="701606" cy="707216"/>
            <a:chOff x="-62516625" y="3743175"/>
            <a:chExt cx="315875" cy="318400"/>
          </a:xfrm>
        </p:grpSpPr>
        <p:sp>
          <p:nvSpPr>
            <p:cNvPr id="9421" name="Google Shape;9421;p102"/>
            <p:cNvSpPr/>
            <p:nvPr/>
          </p:nvSpPr>
          <p:spPr>
            <a:xfrm>
              <a:off x="-62334675" y="3884950"/>
              <a:ext cx="62250" cy="145725"/>
            </a:xfrm>
            <a:custGeom>
              <a:avLst/>
              <a:gdLst/>
              <a:ahLst/>
              <a:cxnLst/>
              <a:rect l="l" t="t" r="r" b="b"/>
              <a:pathLst>
                <a:path w="2490" h="5829" extrusionOk="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22" name="Google Shape;9422;p102"/>
            <p:cNvSpPr/>
            <p:nvPr/>
          </p:nvSpPr>
          <p:spPr>
            <a:xfrm>
              <a:off x="-62516625" y="3743175"/>
              <a:ext cx="315875" cy="318400"/>
            </a:xfrm>
            <a:custGeom>
              <a:avLst/>
              <a:gdLst/>
              <a:ahLst/>
              <a:cxnLst/>
              <a:rect l="l" t="t" r="r" b="b"/>
              <a:pathLst>
                <a:path w="12635" h="12736" extrusionOk="0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23" name="Google Shape;9423;p102"/>
          <p:cNvGrpSpPr/>
          <p:nvPr/>
        </p:nvGrpSpPr>
        <p:grpSpPr>
          <a:xfrm>
            <a:off x="7584913" y="4356023"/>
            <a:ext cx="675342" cy="626366"/>
            <a:chOff x="-62511900" y="4129100"/>
            <a:chExt cx="304050" cy="282000"/>
          </a:xfrm>
        </p:grpSpPr>
        <p:sp>
          <p:nvSpPr>
            <p:cNvPr id="9424" name="Google Shape;9424;p102"/>
            <p:cNvSpPr/>
            <p:nvPr/>
          </p:nvSpPr>
          <p:spPr>
            <a:xfrm>
              <a:off x="-62414225" y="4203925"/>
              <a:ext cx="206375" cy="207175"/>
            </a:xfrm>
            <a:custGeom>
              <a:avLst/>
              <a:gdLst/>
              <a:ahLst/>
              <a:cxnLst/>
              <a:rect l="l" t="t" r="r" b="b"/>
              <a:pathLst>
                <a:path w="8255" h="8287" extrusionOk="0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25" name="Google Shape;9425;p102"/>
            <p:cNvSpPr/>
            <p:nvPr/>
          </p:nvSpPr>
          <p:spPr>
            <a:xfrm>
              <a:off x="-62511100" y="4129100"/>
              <a:ext cx="159900" cy="74850"/>
            </a:xfrm>
            <a:custGeom>
              <a:avLst/>
              <a:gdLst/>
              <a:ahLst/>
              <a:cxnLst/>
              <a:rect l="l" t="t" r="r" b="b"/>
              <a:pathLst>
                <a:path w="6396" h="2994" extrusionOk="0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26" name="Google Shape;9426;p102"/>
            <p:cNvSpPr/>
            <p:nvPr/>
          </p:nvSpPr>
          <p:spPr>
            <a:xfrm>
              <a:off x="-62511100" y="4207075"/>
              <a:ext cx="110275" cy="59875"/>
            </a:xfrm>
            <a:custGeom>
              <a:avLst/>
              <a:gdLst/>
              <a:ahLst/>
              <a:cxnLst/>
              <a:rect l="l" t="t" r="r" b="b"/>
              <a:pathLst>
                <a:path w="4411" h="2395" extrusionOk="0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27" name="Google Shape;9427;p102"/>
            <p:cNvSpPr/>
            <p:nvPr/>
          </p:nvSpPr>
          <p:spPr>
            <a:xfrm>
              <a:off x="-62511100" y="4329950"/>
              <a:ext cx="106350" cy="59875"/>
            </a:xfrm>
            <a:custGeom>
              <a:avLst/>
              <a:gdLst/>
              <a:ahLst/>
              <a:cxnLst/>
              <a:rect l="l" t="t" r="r" b="b"/>
              <a:pathLst>
                <a:path w="4254" h="2395" extrusionOk="0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28" name="Google Shape;9428;p102"/>
            <p:cNvSpPr/>
            <p:nvPr/>
          </p:nvSpPr>
          <p:spPr>
            <a:xfrm>
              <a:off x="-62511900" y="4268500"/>
              <a:ext cx="78000" cy="60675"/>
            </a:xfrm>
            <a:custGeom>
              <a:avLst/>
              <a:gdLst/>
              <a:ahLst/>
              <a:cxnLst/>
              <a:rect l="l" t="t" r="r" b="b"/>
              <a:pathLst>
                <a:path w="3120" h="2427" extrusionOk="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29" name="Google Shape;9429;p102"/>
          <p:cNvGrpSpPr/>
          <p:nvPr/>
        </p:nvGrpSpPr>
        <p:grpSpPr>
          <a:xfrm>
            <a:off x="5047234" y="5262904"/>
            <a:ext cx="596602" cy="705050"/>
            <a:chOff x="-60597975" y="3367475"/>
            <a:chExt cx="268600" cy="317425"/>
          </a:xfrm>
        </p:grpSpPr>
        <p:sp>
          <p:nvSpPr>
            <p:cNvPr id="9430" name="Google Shape;9430;p102"/>
            <p:cNvSpPr/>
            <p:nvPr/>
          </p:nvSpPr>
          <p:spPr>
            <a:xfrm>
              <a:off x="-60535750" y="3495075"/>
              <a:ext cx="206375" cy="82725"/>
            </a:xfrm>
            <a:custGeom>
              <a:avLst/>
              <a:gdLst/>
              <a:ahLst/>
              <a:cxnLst/>
              <a:rect l="l" t="t" r="r" b="b"/>
              <a:pathLst>
                <a:path w="8255" h="3309" extrusionOk="0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1" name="Google Shape;9431;p102"/>
            <p:cNvSpPr/>
            <p:nvPr/>
          </p:nvSpPr>
          <p:spPr>
            <a:xfrm>
              <a:off x="-60432575" y="3367475"/>
              <a:ext cx="20500" cy="47275"/>
            </a:xfrm>
            <a:custGeom>
              <a:avLst/>
              <a:gdLst/>
              <a:ahLst/>
              <a:cxnLst/>
              <a:rect l="l" t="t" r="r" b="b"/>
              <a:pathLst>
                <a:path w="820" h="1891" extrusionOk="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2" name="Google Shape;9432;p102"/>
            <p:cNvSpPr/>
            <p:nvPr/>
          </p:nvSpPr>
          <p:spPr>
            <a:xfrm>
              <a:off x="-60535750" y="3367475"/>
              <a:ext cx="206375" cy="107150"/>
            </a:xfrm>
            <a:custGeom>
              <a:avLst/>
              <a:gdLst/>
              <a:ahLst/>
              <a:cxnLst/>
              <a:rect l="l" t="t" r="r" b="b"/>
              <a:pathLst>
                <a:path w="8255" h="4286" extrusionOk="0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3" name="Google Shape;9433;p102"/>
            <p:cNvSpPr/>
            <p:nvPr/>
          </p:nvSpPr>
          <p:spPr>
            <a:xfrm>
              <a:off x="-60597975" y="3368175"/>
              <a:ext cx="40200" cy="316725"/>
            </a:xfrm>
            <a:custGeom>
              <a:avLst/>
              <a:gdLst/>
              <a:ahLst/>
              <a:cxnLst/>
              <a:rect l="l" t="t" r="r" b="b"/>
              <a:pathLst>
                <a:path w="1608" h="12669" extrusionOk="0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4" name="Google Shape;9434;p102"/>
            <p:cNvSpPr/>
            <p:nvPr/>
          </p:nvSpPr>
          <p:spPr>
            <a:xfrm>
              <a:off x="-60535750" y="3597450"/>
              <a:ext cx="206375" cy="86675"/>
            </a:xfrm>
            <a:custGeom>
              <a:avLst/>
              <a:gdLst/>
              <a:ahLst/>
              <a:cxnLst/>
              <a:rect l="l" t="t" r="r" b="b"/>
              <a:pathLst>
                <a:path w="8255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435" name="Google Shape;9435;p102"/>
          <p:cNvSpPr/>
          <p:nvPr/>
        </p:nvSpPr>
        <p:spPr>
          <a:xfrm>
            <a:off x="4991038" y="6129694"/>
            <a:ext cx="708548" cy="700719"/>
          </a:xfrm>
          <a:custGeom>
            <a:avLst/>
            <a:gdLst/>
            <a:ahLst/>
            <a:cxnLst/>
            <a:rect l="l" t="t" r="r" b="b"/>
            <a:pathLst>
              <a:path w="12760" h="12619" extrusionOk="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436" name="Google Shape;9436;p102"/>
          <p:cNvGrpSpPr/>
          <p:nvPr/>
        </p:nvGrpSpPr>
        <p:grpSpPr>
          <a:xfrm>
            <a:off x="4993871" y="7108394"/>
            <a:ext cx="703328" cy="503868"/>
            <a:chOff x="-60621600" y="4145650"/>
            <a:chExt cx="316650" cy="226850"/>
          </a:xfrm>
        </p:grpSpPr>
        <p:sp>
          <p:nvSpPr>
            <p:cNvPr id="9437" name="Google Shape;9437;p102"/>
            <p:cNvSpPr/>
            <p:nvPr/>
          </p:nvSpPr>
          <p:spPr>
            <a:xfrm>
              <a:off x="-60463275" y="4249600"/>
              <a:ext cx="61450" cy="60675"/>
            </a:xfrm>
            <a:custGeom>
              <a:avLst/>
              <a:gdLst/>
              <a:ahLst/>
              <a:cxnLst/>
              <a:rect l="l" t="t" r="r" b="b"/>
              <a:pathLst>
                <a:path w="2458" h="2427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8" name="Google Shape;9438;p102"/>
            <p:cNvSpPr/>
            <p:nvPr/>
          </p:nvSpPr>
          <p:spPr>
            <a:xfrm>
              <a:off x="-60526300" y="4249600"/>
              <a:ext cx="48075" cy="60675"/>
            </a:xfrm>
            <a:custGeom>
              <a:avLst/>
              <a:gdLst/>
              <a:ahLst/>
              <a:cxnLst/>
              <a:rect l="l" t="t" r="r" b="b"/>
              <a:pathLst>
                <a:path w="1923" h="2427" extrusionOk="0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39" name="Google Shape;9439;p102"/>
            <p:cNvSpPr/>
            <p:nvPr/>
          </p:nvSpPr>
          <p:spPr>
            <a:xfrm>
              <a:off x="-60621600" y="4145650"/>
              <a:ext cx="316650" cy="226850"/>
            </a:xfrm>
            <a:custGeom>
              <a:avLst/>
              <a:gdLst/>
              <a:ahLst/>
              <a:cxnLst/>
              <a:rect l="l" t="t" r="r" b="b"/>
              <a:pathLst>
                <a:path w="12666" h="9074" extrusionOk="0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40" name="Google Shape;9440;p102"/>
          <p:cNvGrpSpPr/>
          <p:nvPr/>
        </p:nvGrpSpPr>
        <p:grpSpPr>
          <a:xfrm>
            <a:off x="7559913" y="7009525"/>
            <a:ext cx="691057" cy="701606"/>
            <a:chOff x="-59400775" y="4084200"/>
            <a:chExt cx="311125" cy="315875"/>
          </a:xfrm>
        </p:grpSpPr>
        <p:sp>
          <p:nvSpPr>
            <p:cNvPr id="9441" name="Google Shape;9441;p102"/>
            <p:cNvSpPr/>
            <p:nvPr/>
          </p:nvSpPr>
          <p:spPr>
            <a:xfrm>
              <a:off x="-5940077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2" name="Google Shape;9442;p102"/>
            <p:cNvSpPr/>
            <p:nvPr/>
          </p:nvSpPr>
          <p:spPr>
            <a:xfrm>
              <a:off x="-59400000" y="4084200"/>
              <a:ext cx="89825" cy="212700"/>
            </a:xfrm>
            <a:custGeom>
              <a:avLst/>
              <a:gdLst/>
              <a:ahLst/>
              <a:cxnLst/>
              <a:rect l="l" t="t" r="r" b="b"/>
              <a:pathLst>
                <a:path w="3593" h="8508" extrusionOk="0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3" name="Google Shape;9443;p102"/>
            <p:cNvSpPr/>
            <p:nvPr/>
          </p:nvSpPr>
          <p:spPr>
            <a:xfrm>
              <a:off x="-59290500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4" name="Google Shape;9444;p102"/>
            <p:cNvSpPr/>
            <p:nvPr/>
          </p:nvSpPr>
          <p:spPr>
            <a:xfrm>
              <a:off x="-5929050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5" name="Google Shape;9445;p102"/>
            <p:cNvSpPr/>
            <p:nvPr/>
          </p:nvSpPr>
          <p:spPr>
            <a:xfrm>
              <a:off x="-5918102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6" name="Google Shape;9446;p102"/>
            <p:cNvSpPr/>
            <p:nvPr/>
          </p:nvSpPr>
          <p:spPr>
            <a:xfrm>
              <a:off x="-5917945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47" name="Google Shape;9447;p102"/>
          <p:cNvGrpSpPr/>
          <p:nvPr/>
        </p:nvGrpSpPr>
        <p:grpSpPr>
          <a:xfrm>
            <a:off x="4150611" y="2643681"/>
            <a:ext cx="701551" cy="703328"/>
            <a:chOff x="-64044600" y="3360375"/>
            <a:chExt cx="315850" cy="316650"/>
          </a:xfrm>
        </p:grpSpPr>
        <p:sp>
          <p:nvSpPr>
            <p:cNvPr id="9448" name="Google Shape;9448;p102"/>
            <p:cNvSpPr/>
            <p:nvPr/>
          </p:nvSpPr>
          <p:spPr>
            <a:xfrm>
              <a:off x="-63980025" y="3532875"/>
              <a:ext cx="185900" cy="144150"/>
            </a:xfrm>
            <a:custGeom>
              <a:avLst/>
              <a:gdLst/>
              <a:ahLst/>
              <a:cxnLst/>
              <a:rect l="l" t="t" r="r" b="b"/>
              <a:pathLst>
                <a:path w="7436" h="5766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49" name="Google Shape;9449;p102"/>
            <p:cNvSpPr/>
            <p:nvPr/>
          </p:nvSpPr>
          <p:spPr>
            <a:xfrm>
              <a:off x="-64044600" y="3360375"/>
              <a:ext cx="315850" cy="152825"/>
            </a:xfrm>
            <a:custGeom>
              <a:avLst/>
              <a:gdLst/>
              <a:ahLst/>
              <a:cxnLst/>
              <a:rect l="l" t="t" r="r" b="b"/>
              <a:pathLst>
                <a:path w="12634" h="6113" extrusionOk="0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0" name="Google Shape;9450;p102"/>
            <p:cNvSpPr/>
            <p:nvPr/>
          </p:nvSpPr>
          <p:spPr>
            <a:xfrm>
              <a:off x="-63945375" y="3408425"/>
              <a:ext cx="117375" cy="103200"/>
            </a:xfrm>
            <a:custGeom>
              <a:avLst/>
              <a:gdLst/>
              <a:ahLst/>
              <a:cxnLst/>
              <a:rect l="l" t="t" r="r" b="b"/>
              <a:pathLst>
                <a:path w="4695" h="4128" extrusionOk="0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51" name="Google Shape;9451;p102"/>
          <p:cNvGrpSpPr/>
          <p:nvPr/>
        </p:nvGrpSpPr>
        <p:grpSpPr>
          <a:xfrm>
            <a:off x="4201337" y="3493274"/>
            <a:ext cx="600099" cy="705050"/>
            <a:chOff x="-64022550" y="3727425"/>
            <a:chExt cx="270175" cy="317425"/>
          </a:xfrm>
        </p:grpSpPr>
        <p:sp>
          <p:nvSpPr>
            <p:cNvPr id="9452" name="Google Shape;9452;p102"/>
            <p:cNvSpPr/>
            <p:nvPr/>
          </p:nvSpPr>
          <p:spPr>
            <a:xfrm>
              <a:off x="-64022550" y="3912500"/>
              <a:ext cx="270175" cy="90600"/>
            </a:xfrm>
            <a:custGeom>
              <a:avLst/>
              <a:gdLst/>
              <a:ahLst/>
              <a:cxnLst/>
              <a:rect l="l" t="t" r="r" b="b"/>
              <a:pathLst>
                <a:path w="10807" h="3624" extrusionOk="0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3" name="Google Shape;9453;p102"/>
            <p:cNvSpPr/>
            <p:nvPr/>
          </p:nvSpPr>
          <p:spPr>
            <a:xfrm>
              <a:off x="-64000500" y="4023550"/>
              <a:ext cx="227650" cy="21300"/>
            </a:xfrm>
            <a:custGeom>
              <a:avLst/>
              <a:gdLst/>
              <a:ahLst/>
              <a:cxnLst/>
              <a:rect l="l" t="t" r="r" b="b"/>
              <a:pathLst>
                <a:path w="9106" h="852" extrusionOk="0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4" name="Google Shape;9454;p102"/>
            <p:cNvSpPr/>
            <p:nvPr/>
          </p:nvSpPr>
          <p:spPr>
            <a:xfrm>
              <a:off x="-63960325" y="3727425"/>
              <a:ext cx="144925" cy="165425"/>
            </a:xfrm>
            <a:custGeom>
              <a:avLst/>
              <a:gdLst/>
              <a:ahLst/>
              <a:cxnLst/>
              <a:rect l="l" t="t" r="r" b="b"/>
              <a:pathLst>
                <a:path w="5797" h="6617" extrusionOk="0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55" name="Google Shape;9455;p102"/>
          <p:cNvGrpSpPr/>
          <p:nvPr/>
        </p:nvGrpSpPr>
        <p:grpSpPr>
          <a:xfrm>
            <a:off x="4247677" y="4316655"/>
            <a:ext cx="507423" cy="705106"/>
            <a:chOff x="-64001300" y="4093650"/>
            <a:chExt cx="228450" cy="317450"/>
          </a:xfrm>
        </p:grpSpPr>
        <p:sp>
          <p:nvSpPr>
            <p:cNvPr id="9456" name="Google Shape;9456;p102"/>
            <p:cNvSpPr/>
            <p:nvPr/>
          </p:nvSpPr>
          <p:spPr>
            <a:xfrm>
              <a:off x="-63933550" y="4328375"/>
              <a:ext cx="93750" cy="40975"/>
            </a:xfrm>
            <a:custGeom>
              <a:avLst/>
              <a:gdLst/>
              <a:ahLst/>
              <a:cxnLst/>
              <a:rect l="l" t="t" r="r" b="b"/>
              <a:pathLst>
                <a:path w="3750" h="1639" extrusionOk="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7" name="Google Shape;9457;p102"/>
            <p:cNvSpPr/>
            <p:nvPr/>
          </p:nvSpPr>
          <p:spPr>
            <a:xfrm>
              <a:off x="-63980025" y="4135400"/>
              <a:ext cx="185900" cy="234725"/>
            </a:xfrm>
            <a:custGeom>
              <a:avLst/>
              <a:gdLst/>
              <a:ahLst/>
              <a:cxnLst/>
              <a:rect l="l" t="t" r="r" b="b"/>
              <a:pathLst>
                <a:path w="7436" h="9389" extrusionOk="0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8" name="Google Shape;9458;p102"/>
            <p:cNvSpPr/>
            <p:nvPr/>
          </p:nvSpPr>
          <p:spPr>
            <a:xfrm>
              <a:off x="-64001300" y="4389800"/>
              <a:ext cx="228450" cy="21300"/>
            </a:xfrm>
            <a:custGeom>
              <a:avLst/>
              <a:gdLst/>
              <a:ahLst/>
              <a:cxnLst/>
              <a:rect l="l" t="t" r="r" b="b"/>
              <a:pathLst>
                <a:path w="9138" h="852" extrusionOk="0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59" name="Google Shape;9459;p102"/>
            <p:cNvSpPr/>
            <p:nvPr/>
          </p:nvSpPr>
          <p:spPr>
            <a:xfrm>
              <a:off x="-64001300" y="4093650"/>
              <a:ext cx="226875" cy="20500"/>
            </a:xfrm>
            <a:custGeom>
              <a:avLst/>
              <a:gdLst/>
              <a:ahLst/>
              <a:cxnLst/>
              <a:rect l="l" t="t" r="r" b="b"/>
              <a:pathLst>
                <a:path w="9075" h="820" extrusionOk="0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60" name="Google Shape;9460;p102"/>
          <p:cNvGrpSpPr/>
          <p:nvPr/>
        </p:nvGrpSpPr>
        <p:grpSpPr>
          <a:xfrm>
            <a:off x="1596505" y="5263652"/>
            <a:ext cx="691057" cy="703551"/>
            <a:chOff x="-62148800" y="3377700"/>
            <a:chExt cx="311125" cy="316750"/>
          </a:xfrm>
        </p:grpSpPr>
        <p:sp>
          <p:nvSpPr>
            <p:cNvPr id="9461" name="Google Shape;9461;p102"/>
            <p:cNvSpPr/>
            <p:nvPr/>
          </p:nvSpPr>
          <p:spPr>
            <a:xfrm>
              <a:off x="-62085775" y="3653375"/>
              <a:ext cx="185875" cy="41075"/>
            </a:xfrm>
            <a:custGeom>
              <a:avLst/>
              <a:gdLst/>
              <a:ahLst/>
              <a:cxnLst/>
              <a:rect l="l" t="t" r="r" b="b"/>
              <a:pathLst>
                <a:path w="7435" h="1643" extrusionOk="0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62" name="Google Shape;9462;p102"/>
            <p:cNvSpPr/>
            <p:nvPr/>
          </p:nvSpPr>
          <p:spPr>
            <a:xfrm>
              <a:off x="-62148800" y="3377700"/>
              <a:ext cx="311125" cy="254425"/>
            </a:xfrm>
            <a:custGeom>
              <a:avLst/>
              <a:gdLst/>
              <a:ahLst/>
              <a:cxnLst/>
              <a:rect l="l" t="t" r="r" b="b"/>
              <a:pathLst>
                <a:path w="12445" h="10177" extrusionOk="0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63" name="Google Shape;9463;p102"/>
          <p:cNvGrpSpPr/>
          <p:nvPr/>
        </p:nvGrpSpPr>
        <p:grpSpPr>
          <a:xfrm>
            <a:off x="1588648" y="6127535"/>
            <a:ext cx="706771" cy="705106"/>
            <a:chOff x="-62154300" y="3743950"/>
            <a:chExt cx="318200" cy="317450"/>
          </a:xfrm>
        </p:grpSpPr>
        <p:sp>
          <p:nvSpPr>
            <p:cNvPr id="9464" name="Google Shape;9464;p102"/>
            <p:cNvSpPr/>
            <p:nvPr/>
          </p:nvSpPr>
          <p:spPr>
            <a:xfrm>
              <a:off x="-61992850" y="3743950"/>
              <a:ext cx="63825" cy="69150"/>
            </a:xfrm>
            <a:custGeom>
              <a:avLst/>
              <a:gdLst/>
              <a:ahLst/>
              <a:cxnLst/>
              <a:rect l="l" t="t" r="r" b="b"/>
              <a:pathLst>
                <a:path w="2553" h="2766" extrusionOk="0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65" name="Google Shape;9465;p102"/>
            <p:cNvSpPr/>
            <p:nvPr/>
          </p:nvSpPr>
          <p:spPr>
            <a:xfrm>
              <a:off x="-62154300" y="3785700"/>
              <a:ext cx="318200" cy="275700"/>
            </a:xfrm>
            <a:custGeom>
              <a:avLst/>
              <a:gdLst/>
              <a:ahLst/>
              <a:cxnLst/>
              <a:rect l="l" t="t" r="r" b="b"/>
              <a:pathLst>
                <a:path w="12728" h="11028" extrusionOk="0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66" name="Google Shape;9466;p102"/>
          <p:cNvGrpSpPr/>
          <p:nvPr/>
        </p:nvGrpSpPr>
        <p:grpSpPr>
          <a:xfrm>
            <a:off x="1588620" y="7008664"/>
            <a:ext cx="706826" cy="703328"/>
            <a:chOff x="-62151950" y="4111775"/>
            <a:chExt cx="318225" cy="316650"/>
          </a:xfrm>
        </p:grpSpPr>
        <p:sp>
          <p:nvSpPr>
            <p:cNvPr id="9467" name="Google Shape;9467;p102"/>
            <p:cNvSpPr/>
            <p:nvPr/>
          </p:nvSpPr>
          <p:spPr>
            <a:xfrm>
              <a:off x="-62151950" y="4407925"/>
              <a:ext cx="318225" cy="20500"/>
            </a:xfrm>
            <a:custGeom>
              <a:avLst/>
              <a:gdLst/>
              <a:ahLst/>
              <a:cxnLst/>
              <a:rect l="l" t="t" r="r" b="b"/>
              <a:pathLst>
                <a:path w="1272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68" name="Google Shape;9468;p102"/>
            <p:cNvSpPr/>
            <p:nvPr/>
          </p:nvSpPr>
          <p:spPr>
            <a:xfrm>
              <a:off x="-62151950" y="4283475"/>
              <a:ext cx="84300" cy="104000"/>
            </a:xfrm>
            <a:custGeom>
              <a:avLst/>
              <a:gdLst/>
              <a:ahLst/>
              <a:cxnLst/>
              <a:rect l="l" t="t" r="r" b="b"/>
              <a:pathLst>
                <a:path w="3372" h="4160" extrusionOk="0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69" name="Google Shape;9469;p102"/>
            <p:cNvSpPr/>
            <p:nvPr/>
          </p:nvSpPr>
          <p:spPr>
            <a:xfrm>
              <a:off x="-62033800" y="4111775"/>
              <a:ext cx="82725" cy="275700"/>
            </a:xfrm>
            <a:custGeom>
              <a:avLst/>
              <a:gdLst/>
              <a:ahLst/>
              <a:cxnLst/>
              <a:rect l="l" t="t" r="r" b="b"/>
              <a:pathLst>
                <a:path w="3309" h="11028" extrusionOk="0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0" name="Google Shape;9470;p102"/>
            <p:cNvSpPr/>
            <p:nvPr/>
          </p:nvSpPr>
          <p:spPr>
            <a:xfrm>
              <a:off x="-61916450" y="4200775"/>
              <a:ext cx="82725" cy="186700"/>
            </a:xfrm>
            <a:custGeom>
              <a:avLst/>
              <a:gdLst/>
              <a:ahLst/>
              <a:cxnLst/>
              <a:rect l="l" t="t" r="r" b="b"/>
              <a:pathLst>
                <a:path w="3309" h="7468" extrusionOk="0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71" name="Google Shape;9471;p102"/>
          <p:cNvGrpSpPr/>
          <p:nvPr/>
        </p:nvGrpSpPr>
        <p:grpSpPr>
          <a:xfrm>
            <a:off x="5847831" y="5262736"/>
            <a:ext cx="706771" cy="705383"/>
            <a:chOff x="-60254550" y="3367325"/>
            <a:chExt cx="318200" cy="317575"/>
          </a:xfrm>
        </p:grpSpPr>
        <p:sp>
          <p:nvSpPr>
            <p:cNvPr id="9472" name="Google Shape;9472;p102"/>
            <p:cNvSpPr/>
            <p:nvPr/>
          </p:nvSpPr>
          <p:spPr>
            <a:xfrm>
              <a:off x="-6021912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3" name="Google Shape;9473;p102"/>
            <p:cNvSpPr/>
            <p:nvPr/>
          </p:nvSpPr>
          <p:spPr>
            <a:xfrm>
              <a:off x="-60156900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4" name="Google Shape;9474;p102"/>
            <p:cNvSpPr/>
            <p:nvPr/>
          </p:nvSpPr>
          <p:spPr>
            <a:xfrm>
              <a:off x="-6009467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5" name="Google Shape;9475;p102"/>
            <p:cNvSpPr/>
            <p:nvPr/>
          </p:nvSpPr>
          <p:spPr>
            <a:xfrm>
              <a:off x="-60254550" y="3478525"/>
              <a:ext cx="318200" cy="206375"/>
            </a:xfrm>
            <a:custGeom>
              <a:avLst/>
              <a:gdLst/>
              <a:ahLst/>
              <a:cxnLst/>
              <a:rect l="l" t="t" r="r" b="b"/>
              <a:pathLst>
                <a:path w="12728" h="8255" extrusionOk="0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76" name="Google Shape;9476;p102"/>
          <p:cNvGrpSpPr/>
          <p:nvPr/>
        </p:nvGrpSpPr>
        <p:grpSpPr>
          <a:xfrm>
            <a:off x="5849553" y="6128533"/>
            <a:ext cx="703328" cy="703106"/>
            <a:chOff x="-60255350" y="3733825"/>
            <a:chExt cx="316650" cy="316550"/>
          </a:xfrm>
        </p:grpSpPr>
        <p:sp>
          <p:nvSpPr>
            <p:cNvPr id="9477" name="Google Shape;9477;p102"/>
            <p:cNvSpPr/>
            <p:nvPr/>
          </p:nvSpPr>
          <p:spPr>
            <a:xfrm>
              <a:off x="-60218325" y="3733825"/>
              <a:ext cx="235525" cy="316550"/>
            </a:xfrm>
            <a:custGeom>
              <a:avLst/>
              <a:gdLst/>
              <a:ahLst/>
              <a:cxnLst/>
              <a:rect l="l" t="t" r="r" b="b"/>
              <a:pathLst>
                <a:path w="9421" h="12662" extrusionOk="0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8" name="Google Shape;9478;p102"/>
            <p:cNvSpPr/>
            <p:nvPr/>
          </p:nvSpPr>
          <p:spPr>
            <a:xfrm>
              <a:off x="-60255350" y="3844775"/>
              <a:ext cx="34675" cy="20500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79" name="Google Shape;9479;p102"/>
            <p:cNvSpPr/>
            <p:nvPr/>
          </p:nvSpPr>
          <p:spPr>
            <a:xfrm>
              <a:off x="-59974175" y="3844775"/>
              <a:ext cx="35475" cy="20500"/>
            </a:xfrm>
            <a:custGeom>
              <a:avLst/>
              <a:gdLst/>
              <a:ahLst/>
              <a:cxnLst/>
              <a:rect l="l" t="t" r="r" b="b"/>
              <a:pathLst>
                <a:path w="141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80" name="Google Shape;9480;p102"/>
            <p:cNvSpPr/>
            <p:nvPr/>
          </p:nvSpPr>
          <p:spPr>
            <a:xfrm>
              <a:off x="-60212825" y="393947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81" name="Google Shape;9481;p102"/>
            <p:cNvSpPr/>
            <p:nvPr/>
          </p:nvSpPr>
          <p:spPr>
            <a:xfrm>
              <a:off x="-60012750" y="373942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82" name="Google Shape;9482;p102"/>
            <p:cNvSpPr/>
            <p:nvPr/>
          </p:nvSpPr>
          <p:spPr>
            <a:xfrm>
              <a:off x="-60012750" y="393947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83" name="Google Shape;9483;p102"/>
            <p:cNvSpPr/>
            <p:nvPr/>
          </p:nvSpPr>
          <p:spPr>
            <a:xfrm>
              <a:off x="-60212825" y="373942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84" name="Google Shape;9484;p102"/>
          <p:cNvGrpSpPr/>
          <p:nvPr/>
        </p:nvGrpSpPr>
        <p:grpSpPr>
          <a:xfrm>
            <a:off x="5902916" y="7009525"/>
            <a:ext cx="596602" cy="701606"/>
            <a:chOff x="-60232500" y="4101525"/>
            <a:chExt cx="268600" cy="315875"/>
          </a:xfrm>
        </p:grpSpPr>
        <p:sp>
          <p:nvSpPr>
            <p:cNvPr id="9485" name="Google Shape;9485;p102"/>
            <p:cNvSpPr/>
            <p:nvPr/>
          </p:nvSpPr>
          <p:spPr>
            <a:xfrm>
              <a:off x="-60222275" y="4273225"/>
              <a:ext cx="63025" cy="144175"/>
            </a:xfrm>
            <a:custGeom>
              <a:avLst/>
              <a:gdLst/>
              <a:ahLst/>
              <a:cxnLst/>
              <a:rect l="l" t="t" r="r" b="b"/>
              <a:pathLst>
                <a:path w="2521" h="5767" extrusionOk="0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86" name="Google Shape;9486;p102"/>
            <p:cNvSpPr/>
            <p:nvPr/>
          </p:nvSpPr>
          <p:spPr>
            <a:xfrm>
              <a:off x="-60232500" y="4101525"/>
              <a:ext cx="268600" cy="315875"/>
            </a:xfrm>
            <a:custGeom>
              <a:avLst/>
              <a:gdLst/>
              <a:ahLst/>
              <a:cxnLst/>
              <a:rect l="l" t="t" r="r" b="b"/>
              <a:pathLst>
                <a:path w="10744" h="12635" extrusionOk="0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487" name="Google Shape;9487;p102"/>
          <p:cNvSpPr/>
          <p:nvPr/>
        </p:nvSpPr>
        <p:spPr>
          <a:xfrm>
            <a:off x="4151668" y="7909761"/>
            <a:ext cx="703273" cy="705106"/>
          </a:xfrm>
          <a:custGeom>
            <a:avLst/>
            <a:gdLst/>
            <a:ahLst/>
            <a:cxnLst/>
            <a:rect l="l" t="t" r="r" b="b"/>
            <a:pathLst>
              <a:path w="12665" h="12698" extrusionOk="0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488" name="Google Shape;9488;p102"/>
          <p:cNvGrpSpPr/>
          <p:nvPr/>
        </p:nvGrpSpPr>
        <p:grpSpPr>
          <a:xfrm>
            <a:off x="5006391" y="2643681"/>
            <a:ext cx="706826" cy="703328"/>
            <a:chOff x="-63679950" y="3360375"/>
            <a:chExt cx="318225" cy="316650"/>
          </a:xfrm>
        </p:grpSpPr>
        <p:sp>
          <p:nvSpPr>
            <p:cNvPr id="9489" name="Google Shape;9489;p102"/>
            <p:cNvSpPr/>
            <p:nvPr/>
          </p:nvSpPr>
          <p:spPr>
            <a:xfrm>
              <a:off x="-63497200" y="3423400"/>
              <a:ext cx="40975" cy="40975"/>
            </a:xfrm>
            <a:custGeom>
              <a:avLst/>
              <a:gdLst/>
              <a:ahLst/>
              <a:cxnLst/>
              <a:rect l="l" t="t" r="r" b="b"/>
              <a:pathLst>
                <a:path w="1639" h="1639" extrusionOk="0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90" name="Google Shape;9490;p102"/>
            <p:cNvSpPr/>
            <p:nvPr/>
          </p:nvSpPr>
          <p:spPr>
            <a:xfrm>
              <a:off x="-63516900" y="3485625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91" name="Google Shape;9491;p102"/>
            <p:cNvSpPr/>
            <p:nvPr/>
          </p:nvSpPr>
          <p:spPr>
            <a:xfrm>
              <a:off x="-63618500" y="3360375"/>
              <a:ext cx="256775" cy="256600"/>
            </a:xfrm>
            <a:custGeom>
              <a:avLst/>
              <a:gdLst/>
              <a:ahLst/>
              <a:cxnLst/>
              <a:rect l="l" t="t" r="r" b="b"/>
              <a:pathLst>
                <a:path w="10271" h="10264" extrusionOk="0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92" name="Google Shape;9492;p102"/>
            <p:cNvSpPr/>
            <p:nvPr/>
          </p:nvSpPr>
          <p:spPr>
            <a:xfrm>
              <a:off x="-63679950" y="3576200"/>
              <a:ext cx="102425" cy="100825"/>
            </a:xfrm>
            <a:custGeom>
              <a:avLst/>
              <a:gdLst/>
              <a:ahLst/>
              <a:cxnLst/>
              <a:rect l="l" t="t" r="r" b="b"/>
              <a:pathLst>
                <a:path w="4097" h="4033" extrusionOk="0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493" name="Google Shape;9493;p102"/>
          <p:cNvSpPr/>
          <p:nvPr/>
        </p:nvSpPr>
        <p:spPr>
          <a:xfrm>
            <a:off x="5004409" y="3492793"/>
            <a:ext cx="710326" cy="705939"/>
          </a:xfrm>
          <a:custGeom>
            <a:avLst/>
            <a:gdLst/>
            <a:ahLst/>
            <a:cxnLst/>
            <a:rect l="l" t="t" r="r" b="b"/>
            <a:pathLst>
              <a:path w="12792" h="12713" extrusionOk="0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494" name="Google Shape;9494;p102"/>
          <p:cNvGrpSpPr/>
          <p:nvPr/>
        </p:nvGrpSpPr>
        <p:grpSpPr>
          <a:xfrm>
            <a:off x="5003755" y="4316433"/>
            <a:ext cx="712102" cy="705550"/>
            <a:chOff x="-63679950" y="4093450"/>
            <a:chExt cx="320600" cy="317650"/>
          </a:xfrm>
        </p:grpSpPr>
        <p:sp>
          <p:nvSpPr>
            <p:cNvPr id="9495" name="Google Shape;9495;p102"/>
            <p:cNvSpPr/>
            <p:nvPr/>
          </p:nvSpPr>
          <p:spPr>
            <a:xfrm>
              <a:off x="-63595650" y="4093450"/>
              <a:ext cx="236300" cy="230425"/>
            </a:xfrm>
            <a:custGeom>
              <a:avLst/>
              <a:gdLst/>
              <a:ahLst/>
              <a:cxnLst/>
              <a:rect l="l" t="t" r="r" b="b"/>
              <a:pathLst>
                <a:path w="9452" h="9217" extrusionOk="0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96" name="Google Shape;9496;p102"/>
            <p:cNvSpPr/>
            <p:nvPr/>
          </p:nvSpPr>
          <p:spPr>
            <a:xfrm>
              <a:off x="-63679950" y="4233850"/>
              <a:ext cx="177250" cy="177250"/>
            </a:xfrm>
            <a:custGeom>
              <a:avLst/>
              <a:gdLst/>
              <a:ahLst/>
              <a:cxnLst/>
              <a:rect l="l" t="t" r="r" b="b"/>
              <a:pathLst>
                <a:path w="7090" h="7090" extrusionOk="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497" name="Google Shape;9497;p102"/>
            <p:cNvSpPr/>
            <p:nvPr/>
          </p:nvSpPr>
          <p:spPr>
            <a:xfrm>
              <a:off x="-63548400" y="4348850"/>
              <a:ext cx="185900" cy="62250"/>
            </a:xfrm>
            <a:custGeom>
              <a:avLst/>
              <a:gdLst/>
              <a:ahLst/>
              <a:cxnLst/>
              <a:rect l="l" t="t" r="r" b="b"/>
              <a:pathLst>
                <a:path w="7436" h="2490" extrusionOk="0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498" name="Google Shape;9498;p102"/>
          <p:cNvGrpSpPr/>
          <p:nvPr/>
        </p:nvGrpSpPr>
        <p:grpSpPr>
          <a:xfrm>
            <a:off x="2431511" y="5262875"/>
            <a:ext cx="703328" cy="705106"/>
            <a:chOff x="-61784125" y="3377700"/>
            <a:chExt cx="316650" cy="317450"/>
          </a:xfrm>
        </p:grpSpPr>
        <p:sp>
          <p:nvSpPr>
            <p:cNvPr id="9499" name="Google Shape;9499;p102"/>
            <p:cNvSpPr/>
            <p:nvPr/>
          </p:nvSpPr>
          <p:spPr>
            <a:xfrm>
              <a:off x="-61688025" y="3460400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0" name="Google Shape;9500;p102"/>
            <p:cNvSpPr/>
            <p:nvPr/>
          </p:nvSpPr>
          <p:spPr>
            <a:xfrm>
              <a:off x="-61677800" y="3518900"/>
              <a:ext cx="104775" cy="61850"/>
            </a:xfrm>
            <a:custGeom>
              <a:avLst/>
              <a:gdLst/>
              <a:ahLst/>
              <a:cxnLst/>
              <a:rect l="l" t="t" r="r" b="b"/>
              <a:pathLst>
                <a:path w="4191" h="2474" extrusionOk="0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1" name="Google Shape;9501;p102"/>
            <p:cNvSpPr/>
            <p:nvPr/>
          </p:nvSpPr>
          <p:spPr>
            <a:xfrm>
              <a:off x="-61667550" y="3377700"/>
              <a:ext cx="82700" cy="82725"/>
            </a:xfrm>
            <a:custGeom>
              <a:avLst/>
              <a:gdLst/>
              <a:ahLst/>
              <a:cxnLst/>
              <a:rect l="l" t="t" r="r" b="b"/>
              <a:pathLst>
                <a:path w="3308" h="3309" extrusionOk="0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2" name="Google Shape;9502;p102"/>
            <p:cNvSpPr/>
            <p:nvPr/>
          </p:nvSpPr>
          <p:spPr>
            <a:xfrm>
              <a:off x="-61591150" y="3643150"/>
              <a:ext cx="123675" cy="51200"/>
            </a:xfrm>
            <a:custGeom>
              <a:avLst/>
              <a:gdLst/>
              <a:ahLst/>
              <a:cxnLst/>
              <a:rect l="l" t="t" r="r" b="b"/>
              <a:pathLst>
                <a:path w="4947" h="2048" extrusionOk="0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3" name="Google Shape;9503;p102"/>
            <p:cNvSpPr/>
            <p:nvPr/>
          </p:nvSpPr>
          <p:spPr>
            <a:xfrm>
              <a:off x="-61570675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4" name="Google Shape;9504;p102"/>
            <p:cNvSpPr/>
            <p:nvPr/>
          </p:nvSpPr>
          <p:spPr>
            <a:xfrm>
              <a:off x="-61784125" y="3643925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5" name="Google Shape;9505;p102"/>
            <p:cNvSpPr/>
            <p:nvPr/>
          </p:nvSpPr>
          <p:spPr>
            <a:xfrm>
              <a:off x="-61763650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06" name="Google Shape;9506;p102"/>
          <p:cNvGrpSpPr/>
          <p:nvPr/>
        </p:nvGrpSpPr>
        <p:grpSpPr>
          <a:xfrm>
            <a:off x="2431511" y="6127535"/>
            <a:ext cx="703328" cy="705106"/>
            <a:chOff x="-61783350" y="3743950"/>
            <a:chExt cx="316650" cy="317450"/>
          </a:xfrm>
        </p:grpSpPr>
        <p:sp>
          <p:nvSpPr>
            <p:cNvPr id="9507" name="Google Shape;9507;p102"/>
            <p:cNvSpPr/>
            <p:nvPr/>
          </p:nvSpPr>
          <p:spPr>
            <a:xfrm>
              <a:off x="-61783350" y="3743950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08" name="Google Shape;9508;p102"/>
            <p:cNvSpPr/>
            <p:nvPr/>
          </p:nvSpPr>
          <p:spPr>
            <a:xfrm>
              <a:off x="-61739225" y="3833750"/>
              <a:ext cx="272525" cy="149675"/>
            </a:xfrm>
            <a:custGeom>
              <a:avLst/>
              <a:gdLst/>
              <a:ahLst/>
              <a:cxnLst/>
              <a:rect l="l" t="t" r="r" b="b"/>
              <a:pathLst>
                <a:path w="10901" h="5987" extrusionOk="0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509" name="Google Shape;9509;p102"/>
          <p:cNvSpPr/>
          <p:nvPr/>
        </p:nvSpPr>
        <p:spPr>
          <a:xfrm>
            <a:off x="2431283" y="7008320"/>
            <a:ext cx="703328" cy="703939"/>
          </a:xfrm>
          <a:custGeom>
            <a:avLst/>
            <a:gdLst/>
            <a:ahLst/>
            <a:cxnLst/>
            <a:rect l="l" t="t" r="r" b="b"/>
            <a:pathLst>
              <a:path w="12666" h="12677" extrusionOk="0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510" name="Google Shape;9510;p102"/>
          <p:cNvSpPr/>
          <p:nvPr/>
        </p:nvSpPr>
        <p:spPr>
          <a:xfrm>
            <a:off x="6698514" y="5281779"/>
            <a:ext cx="703328" cy="667235"/>
          </a:xfrm>
          <a:custGeom>
            <a:avLst/>
            <a:gdLst/>
            <a:ahLst/>
            <a:cxnLst/>
            <a:rect l="l" t="t" r="r" b="b"/>
            <a:pathLst>
              <a:path w="12666" h="12016" extrusionOk="0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511" name="Google Shape;9511;p102"/>
          <p:cNvSpPr/>
          <p:nvPr/>
        </p:nvSpPr>
        <p:spPr>
          <a:xfrm>
            <a:off x="6696765" y="6204491"/>
            <a:ext cx="706826" cy="551125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512" name="Google Shape;9512;p102"/>
          <p:cNvGrpSpPr/>
          <p:nvPr/>
        </p:nvGrpSpPr>
        <p:grpSpPr>
          <a:xfrm>
            <a:off x="6696096" y="7010302"/>
            <a:ext cx="708604" cy="700051"/>
            <a:chOff x="-59869425" y="4102225"/>
            <a:chExt cx="319025" cy="315175"/>
          </a:xfrm>
        </p:grpSpPr>
        <p:sp>
          <p:nvSpPr>
            <p:cNvPr id="9513" name="Google Shape;9513;p102"/>
            <p:cNvSpPr/>
            <p:nvPr/>
          </p:nvSpPr>
          <p:spPr>
            <a:xfrm>
              <a:off x="-59869425" y="4102225"/>
              <a:ext cx="149675" cy="256825"/>
            </a:xfrm>
            <a:custGeom>
              <a:avLst/>
              <a:gdLst/>
              <a:ahLst/>
              <a:cxnLst/>
              <a:rect l="l" t="t" r="r" b="b"/>
              <a:pathLst>
                <a:path w="5987" h="10273" extrusionOk="0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14" name="Google Shape;9514;p102"/>
            <p:cNvSpPr/>
            <p:nvPr/>
          </p:nvSpPr>
          <p:spPr>
            <a:xfrm>
              <a:off x="-59811125" y="4322075"/>
              <a:ext cx="201650" cy="95325"/>
            </a:xfrm>
            <a:custGeom>
              <a:avLst/>
              <a:gdLst/>
              <a:ahLst/>
              <a:cxnLst/>
              <a:rect l="l" t="t" r="r" b="b"/>
              <a:pathLst>
                <a:path w="8066" h="3813" extrusionOk="0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15" name="Google Shape;9515;p102"/>
            <p:cNvSpPr/>
            <p:nvPr/>
          </p:nvSpPr>
          <p:spPr>
            <a:xfrm>
              <a:off x="-59700075" y="4102225"/>
              <a:ext cx="149675" cy="256525"/>
            </a:xfrm>
            <a:custGeom>
              <a:avLst/>
              <a:gdLst/>
              <a:ahLst/>
              <a:cxnLst/>
              <a:rect l="l" t="t" r="r" b="b"/>
              <a:pathLst>
                <a:path w="5987" h="10261" extrusionOk="0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16" name="Google Shape;9516;p102"/>
            <p:cNvSpPr/>
            <p:nvPr/>
          </p:nvSpPr>
          <p:spPr>
            <a:xfrm>
              <a:off x="-59742600" y="4187375"/>
              <a:ext cx="63025" cy="144950"/>
            </a:xfrm>
            <a:custGeom>
              <a:avLst/>
              <a:gdLst/>
              <a:ahLst/>
              <a:cxnLst/>
              <a:rect l="l" t="t" r="r" b="b"/>
              <a:pathLst>
                <a:path w="2521" h="5798" extrusionOk="0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17" name="Google Shape;9517;p102"/>
          <p:cNvGrpSpPr/>
          <p:nvPr/>
        </p:nvGrpSpPr>
        <p:grpSpPr>
          <a:xfrm>
            <a:off x="5004416" y="7910325"/>
            <a:ext cx="703328" cy="701606"/>
            <a:chOff x="-59029025" y="3711650"/>
            <a:chExt cx="316650" cy="315875"/>
          </a:xfrm>
        </p:grpSpPr>
        <p:sp>
          <p:nvSpPr>
            <p:cNvPr id="9518" name="Google Shape;9518;p102"/>
            <p:cNvSpPr/>
            <p:nvPr/>
          </p:nvSpPr>
          <p:spPr>
            <a:xfrm>
              <a:off x="-59029025" y="37124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19" name="Google Shape;9519;p102"/>
            <p:cNvSpPr/>
            <p:nvPr/>
          </p:nvSpPr>
          <p:spPr>
            <a:xfrm>
              <a:off x="-58782500" y="3958175"/>
              <a:ext cx="70125" cy="69350"/>
            </a:xfrm>
            <a:custGeom>
              <a:avLst/>
              <a:gdLst/>
              <a:ahLst/>
              <a:cxnLst/>
              <a:rect l="l" t="t" r="r" b="b"/>
              <a:pathLst>
                <a:path w="2805" h="2774" extrusionOk="0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0" name="Google Shape;9520;p102"/>
            <p:cNvSpPr/>
            <p:nvPr/>
          </p:nvSpPr>
          <p:spPr>
            <a:xfrm>
              <a:off x="-58782500" y="37116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1" name="Google Shape;9521;p102"/>
            <p:cNvSpPr/>
            <p:nvPr/>
          </p:nvSpPr>
          <p:spPr>
            <a:xfrm>
              <a:off x="-58911650" y="3880200"/>
              <a:ext cx="79550" cy="30750"/>
            </a:xfrm>
            <a:custGeom>
              <a:avLst/>
              <a:gdLst/>
              <a:ahLst/>
              <a:cxnLst/>
              <a:rect l="l" t="t" r="r" b="b"/>
              <a:pathLst>
                <a:path w="3182" h="1230" extrusionOk="0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2" name="Google Shape;9522;p102"/>
            <p:cNvSpPr/>
            <p:nvPr/>
          </p:nvSpPr>
          <p:spPr>
            <a:xfrm>
              <a:off x="-58891975" y="3818000"/>
              <a:ext cx="41775" cy="41750"/>
            </a:xfrm>
            <a:custGeom>
              <a:avLst/>
              <a:gdLst/>
              <a:ahLst/>
              <a:cxnLst/>
              <a:rect l="l" t="t" r="r" b="b"/>
              <a:pathLst>
                <a:path w="1671" h="1670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3" name="Google Shape;9523;p102"/>
            <p:cNvSpPr/>
            <p:nvPr/>
          </p:nvSpPr>
          <p:spPr>
            <a:xfrm>
              <a:off x="-58983325" y="3755775"/>
              <a:ext cx="227625" cy="226850"/>
            </a:xfrm>
            <a:custGeom>
              <a:avLst/>
              <a:gdLst/>
              <a:ahLst/>
              <a:cxnLst/>
              <a:rect l="l" t="t" r="r" b="b"/>
              <a:pathLst>
                <a:path w="9105" h="9074" extrusionOk="0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4" name="Google Shape;9524;p102"/>
            <p:cNvSpPr/>
            <p:nvPr/>
          </p:nvSpPr>
          <p:spPr>
            <a:xfrm>
              <a:off x="-59029025" y="3956600"/>
              <a:ext cx="70900" cy="70925"/>
            </a:xfrm>
            <a:custGeom>
              <a:avLst/>
              <a:gdLst/>
              <a:ahLst/>
              <a:cxnLst/>
              <a:rect l="l" t="t" r="r" b="b"/>
              <a:pathLst>
                <a:path w="2836" h="2837" extrusionOk="0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25" name="Google Shape;9525;p102"/>
          <p:cNvGrpSpPr/>
          <p:nvPr/>
        </p:nvGrpSpPr>
        <p:grpSpPr>
          <a:xfrm>
            <a:off x="9296005" y="2683842"/>
            <a:ext cx="675638" cy="668435"/>
            <a:chOff x="581525" y="3254850"/>
            <a:chExt cx="297750" cy="294575"/>
          </a:xfrm>
        </p:grpSpPr>
        <p:sp>
          <p:nvSpPr>
            <p:cNvPr id="9526" name="Google Shape;9526;p102"/>
            <p:cNvSpPr/>
            <p:nvPr/>
          </p:nvSpPr>
          <p:spPr>
            <a:xfrm>
              <a:off x="616950" y="3358025"/>
              <a:ext cx="89025" cy="86650"/>
            </a:xfrm>
            <a:custGeom>
              <a:avLst/>
              <a:gdLst/>
              <a:ahLst/>
              <a:cxnLst/>
              <a:rect l="l" t="t" r="r" b="b"/>
              <a:pathLst>
                <a:path w="3561" h="3466" extrusionOk="0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7" name="Google Shape;9527;p102"/>
            <p:cNvSpPr/>
            <p:nvPr/>
          </p:nvSpPr>
          <p:spPr>
            <a:xfrm>
              <a:off x="721725" y="32548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28" name="Google Shape;9528;p102"/>
            <p:cNvSpPr/>
            <p:nvPr/>
          </p:nvSpPr>
          <p:spPr>
            <a:xfrm>
              <a:off x="581525" y="3440725"/>
              <a:ext cx="157550" cy="108700"/>
            </a:xfrm>
            <a:custGeom>
              <a:avLst/>
              <a:gdLst/>
              <a:ahLst/>
              <a:cxnLst/>
              <a:rect l="l" t="t" r="r" b="b"/>
              <a:pathLst>
                <a:path w="6302" h="4348" extrusionOk="0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29" name="Google Shape;9529;p102"/>
          <p:cNvGrpSpPr/>
          <p:nvPr/>
        </p:nvGrpSpPr>
        <p:grpSpPr>
          <a:xfrm>
            <a:off x="9294218" y="3526492"/>
            <a:ext cx="679212" cy="674787"/>
            <a:chOff x="580725" y="3617925"/>
            <a:chExt cx="299325" cy="297375"/>
          </a:xfrm>
        </p:grpSpPr>
        <p:sp>
          <p:nvSpPr>
            <p:cNvPr id="9530" name="Google Shape;9530;p102"/>
            <p:cNvSpPr/>
            <p:nvPr/>
          </p:nvSpPr>
          <p:spPr>
            <a:xfrm>
              <a:off x="6090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1" name="Google Shape;9531;p102"/>
            <p:cNvSpPr/>
            <p:nvPr/>
          </p:nvSpPr>
          <p:spPr>
            <a:xfrm>
              <a:off x="668950" y="3617925"/>
              <a:ext cx="122875" cy="104475"/>
            </a:xfrm>
            <a:custGeom>
              <a:avLst/>
              <a:gdLst/>
              <a:ahLst/>
              <a:cxnLst/>
              <a:rect l="l" t="t" r="r" b="b"/>
              <a:pathLst>
                <a:path w="4915" h="4179" extrusionOk="0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2" name="Google Shape;9532;p102"/>
            <p:cNvSpPr/>
            <p:nvPr/>
          </p:nvSpPr>
          <p:spPr>
            <a:xfrm>
              <a:off x="580725" y="3721900"/>
              <a:ext cx="141800" cy="192025"/>
            </a:xfrm>
            <a:custGeom>
              <a:avLst/>
              <a:gdLst/>
              <a:ahLst/>
              <a:cxnLst/>
              <a:rect l="l" t="t" r="r" b="b"/>
              <a:pathLst>
                <a:path w="5672" h="7681" extrusionOk="0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3" name="Google Shape;9533;p102"/>
            <p:cNvSpPr/>
            <p:nvPr/>
          </p:nvSpPr>
          <p:spPr>
            <a:xfrm>
              <a:off x="8004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4" name="Google Shape;9534;p102"/>
            <p:cNvSpPr/>
            <p:nvPr/>
          </p:nvSpPr>
          <p:spPr>
            <a:xfrm>
              <a:off x="738250" y="3722700"/>
              <a:ext cx="141800" cy="192600"/>
            </a:xfrm>
            <a:custGeom>
              <a:avLst/>
              <a:gdLst/>
              <a:ahLst/>
              <a:cxnLst/>
              <a:rect l="l" t="t" r="r" b="b"/>
              <a:pathLst>
                <a:path w="5672" h="7704" extrusionOk="0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35" name="Google Shape;9535;p102"/>
          <p:cNvGrpSpPr/>
          <p:nvPr/>
        </p:nvGrpSpPr>
        <p:grpSpPr>
          <a:xfrm>
            <a:off x="9297793" y="4384986"/>
            <a:ext cx="672065" cy="672065"/>
            <a:chOff x="583100" y="3982600"/>
            <a:chExt cx="296175" cy="296175"/>
          </a:xfrm>
        </p:grpSpPr>
        <p:sp>
          <p:nvSpPr>
            <p:cNvPr id="9536" name="Google Shape;9536;p102"/>
            <p:cNvSpPr/>
            <p:nvPr/>
          </p:nvSpPr>
          <p:spPr>
            <a:xfrm>
              <a:off x="694925" y="3982600"/>
              <a:ext cx="70925" cy="68550"/>
            </a:xfrm>
            <a:custGeom>
              <a:avLst/>
              <a:gdLst/>
              <a:ahLst/>
              <a:cxnLst/>
              <a:rect l="l" t="t" r="r" b="b"/>
              <a:pathLst>
                <a:path w="2837" h="2742" extrusionOk="0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7" name="Google Shape;9537;p102"/>
            <p:cNvSpPr/>
            <p:nvPr/>
          </p:nvSpPr>
          <p:spPr>
            <a:xfrm>
              <a:off x="609075" y="4139350"/>
              <a:ext cx="69350" cy="68525"/>
            </a:xfrm>
            <a:custGeom>
              <a:avLst/>
              <a:gdLst/>
              <a:ahLst/>
              <a:cxnLst/>
              <a:rect l="l" t="t" r="r" b="b"/>
              <a:pathLst>
                <a:path w="2774" h="2741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8" name="Google Shape;9538;p102"/>
            <p:cNvSpPr/>
            <p:nvPr/>
          </p:nvSpPr>
          <p:spPr>
            <a:xfrm>
              <a:off x="783925" y="41401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39" name="Google Shape;9539;p102"/>
            <p:cNvSpPr/>
            <p:nvPr/>
          </p:nvSpPr>
          <p:spPr>
            <a:xfrm>
              <a:off x="583100" y="4207075"/>
              <a:ext cx="122100" cy="71700"/>
            </a:xfrm>
            <a:custGeom>
              <a:avLst/>
              <a:gdLst/>
              <a:ahLst/>
              <a:cxnLst/>
              <a:rect l="l" t="t" r="r" b="b"/>
              <a:pathLst>
                <a:path w="4884" h="2868" extrusionOk="0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0" name="Google Shape;9540;p102"/>
            <p:cNvSpPr/>
            <p:nvPr/>
          </p:nvSpPr>
          <p:spPr>
            <a:xfrm>
              <a:off x="669725" y="4049550"/>
              <a:ext cx="122900" cy="72475"/>
            </a:xfrm>
            <a:custGeom>
              <a:avLst/>
              <a:gdLst/>
              <a:ahLst/>
              <a:cxnLst/>
              <a:rect l="l" t="t" r="r" b="b"/>
              <a:pathLst>
                <a:path w="4916" h="2899" extrusionOk="0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1" name="Google Shape;9541;p102"/>
            <p:cNvSpPr/>
            <p:nvPr/>
          </p:nvSpPr>
          <p:spPr>
            <a:xfrm>
              <a:off x="757150" y="42070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2" name="Google Shape;9542;p102"/>
            <p:cNvSpPr/>
            <p:nvPr/>
          </p:nvSpPr>
          <p:spPr>
            <a:xfrm>
              <a:off x="691775" y="4139350"/>
              <a:ext cx="77225" cy="64600"/>
            </a:xfrm>
            <a:custGeom>
              <a:avLst/>
              <a:gdLst/>
              <a:ahLst/>
              <a:cxnLst/>
              <a:rect l="l" t="t" r="r" b="b"/>
              <a:pathLst>
                <a:path w="3089" h="2584" extrusionOk="0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43" name="Google Shape;9543;p102"/>
          <p:cNvGrpSpPr/>
          <p:nvPr/>
        </p:nvGrpSpPr>
        <p:grpSpPr>
          <a:xfrm>
            <a:off x="13583860" y="2683362"/>
            <a:ext cx="589808" cy="669399"/>
            <a:chOff x="2423775" y="3226875"/>
            <a:chExt cx="259925" cy="295000"/>
          </a:xfrm>
        </p:grpSpPr>
        <p:sp>
          <p:nvSpPr>
            <p:cNvPr id="9544" name="Google Shape;9544;p102"/>
            <p:cNvSpPr/>
            <p:nvPr/>
          </p:nvSpPr>
          <p:spPr>
            <a:xfrm>
              <a:off x="2509625" y="3365900"/>
              <a:ext cx="86650" cy="52000"/>
            </a:xfrm>
            <a:custGeom>
              <a:avLst/>
              <a:gdLst/>
              <a:ahLst/>
              <a:cxnLst/>
              <a:rect l="l" t="t" r="r" b="b"/>
              <a:pathLst>
                <a:path w="3466" h="2080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5" name="Google Shape;9545;p102"/>
            <p:cNvSpPr/>
            <p:nvPr/>
          </p:nvSpPr>
          <p:spPr>
            <a:xfrm>
              <a:off x="2534825" y="33139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6" name="Google Shape;9546;p102"/>
            <p:cNvSpPr/>
            <p:nvPr/>
          </p:nvSpPr>
          <p:spPr>
            <a:xfrm>
              <a:off x="2423775" y="3226875"/>
              <a:ext cx="259925" cy="295000"/>
            </a:xfrm>
            <a:custGeom>
              <a:avLst/>
              <a:gdLst/>
              <a:ahLst/>
              <a:cxnLst/>
              <a:rect l="l" t="t" r="r" b="b"/>
              <a:pathLst>
                <a:path w="10397" h="11800" extrusionOk="0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47" name="Google Shape;9547;p102"/>
          <p:cNvGrpSpPr/>
          <p:nvPr/>
        </p:nvGrpSpPr>
        <p:grpSpPr>
          <a:xfrm>
            <a:off x="13540067" y="3530521"/>
            <a:ext cx="677398" cy="666732"/>
            <a:chOff x="2404875" y="3592725"/>
            <a:chExt cx="298525" cy="293825"/>
          </a:xfrm>
        </p:grpSpPr>
        <p:sp>
          <p:nvSpPr>
            <p:cNvPr id="9548" name="Google Shape;9548;p102"/>
            <p:cNvSpPr/>
            <p:nvPr/>
          </p:nvSpPr>
          <p:spPr>
            <a:xfrm>
              <a:off x="2404875" y="3747900"/>
              <a:ext cx="52775" cy="138650"/>
            </a:xfrm>
            <a:custGeom>
              <a:avLst/>
              <a:gdLst/>
              <a:ahLst/>
              <a:cxnLst/>
              <a:rect l="l" t="t" r="r" b="b"/>
              <a:pathLst>
                <a:path w="2111" h="554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49" name="Google Shape;9549;p102"/>
            <p:cNvSpPr/>
            <p:nvPr/>
          </p:nvSpPr>
          <p:spPr>
            <a:xfrm>
              <a:off x="2458425" y="3592725"/>
              <a:ext cx="190625" cy="160700"/>
            </a:xfrm>
            <a:custGeom>
              <a:avLst/>
              <a:gdLst/>
              <a:ahLst/>
              <a:cxnLst/>
              <a:rect l="l" t="t" r="r" b="b"/>
              <a:pathLst>
                <a:path w="7625" h="6428" extrusionOk="0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0" name="Google Shape;9550;p102"/>
            <p:cNvSpPr/>
            <p:nvPr/>
          </p:nvSpPr>
          <p:spPr>
            <a:xfrm>
              <a:off x="2474975" y="3742775"/>
              <a:ext cx="228425" cy="125650"/>
            </a:xfrm>
            <a:custGeom>
              <a:avLst/>
              <a:gdLst/>
              <a:ahLst/>
              <a:cxnLst/>
              <a:rect l="l" t="t" r="r" b="b"/>
              <a:pathLst>
                <a:path w="9137" h="5026" extrusionOk="0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51" name="Google Shape;9551;p102"/>
          <p:cNvGrpSpPr/>
          <p:nvPr/>
        </p:nvGrpSpPr>
        <p:grpSpPr>
          <a:xfrm>
            <a:off x="13541852" y="4385896"/>
            <a:ext cx="673824" cy="670249"/>
            <a:chOff x="2404875" y="3955825"/>
            <a:chExt cx="296950" cy="295375"/>
          </a:xfrm>
        </p:grpSpPr>
        <p:sp>
          <p:nvSpPr>
            <p:cNvPr id="9552" name="Google Shape;9552;p102"/>
            <p:cNvSpPr/>
            <p:nvPr/>
          </p:nvSpPr>
          <p:spPr>
            <a:xfrm>
              <a:off x="2404875" y="3955825"/>
              <a:ext cx="219775" cy="224500"/>
            </a:xfrm>
            <a:custGeom>
              <a:avLst/>
              <a:gdLst/>
              <a:ahLst/>
              <a:cxnLst/>
              <a:rect l="l" t="t" r="r" b="b"/>
              <a:pathLst>
                <a:path w="8791" h="8980" extrusionOk="0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3" name="Google Shape;9553;p102"/>
            <p:cNvSpPr/>
            <p:nvPr/>
          </p:nvSpPr>
          <p:spPr>
            <a:xfrm>
              <a:off x="2510400" y="4024075"/>
              <a:ext cx="191425" cy="87575"/>
            </a:xfrm>
            <a:custGeom>
              <a:avLst/>
              <a:gdLst/>
              <a:ahLst/>
              <a:cxnLst/>
              <a:rect l="l" t="t" r="r" b="b"/>
              <a:pathLst>
                <a:path w="7657" h="3503" extrusionOk="0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4" name="Google Shape;9554;p102"/>
            <p:cNvSpPr/>
            <p:nvPr/>
          </p:nvSpPr>
          <p:spPr>
            <a:xfrm>
              <a:off x="2424550" y="4188175"/>
              <a:ext cx="189050" cy="63025"/>
            </a:xfrm>
            <a:custGeom>
              <a:avLst/>
              <a:gdLst/>
              <a:ahLst/>
              <a:cxnLst/>
              <a:rect l="l" t="t" r="r" b="b"/>
              <a:pathLst>
                <a:path w="7562" h="2521" extrusionOk="0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5" name="Google Shape;9555;p102"/>
            <p:cNvSpPr/>
            <p:nvPr/>
          </p:nvSpPr>
          <p:spPr>
            <a:xfrm>
              <a:off x="2457625" y="4007025"/>
              <a:ext cx="115025" cy="122100"/>
            </a:xfrm>
            <a:custGeom>
              <a:avLst/>
              <a:gdLst/>
              <a:ahLst/>
              <a:cxnLst/>
              <a:rect l="l" t="t" r="r" b="b"/>
              <a:pathLst>
                <a:path w="4601" h="4884" extrusionOk="0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56" name="Google Shape;9556;p102"/>
          <p:cNvGrpSpPr/>
          <p:nvPr/>
        </p:nvGrpSpPr>
        <p:grpSpPr>
          <a:xfrm>
            <a:off x="11034616" y="5277034"/>
            <a:ext cx="670307" cy="672065"/>
            <a:chOff x="4263650" y="3235150"/>
            <a:chExt cx="295400" cy="296175"/>
          </a:xfrm>
        </p:grpSpPr>
        <p:sp>
          <p:nvSpPr>
            <p:cNvPr id="9557" name="Google Shape;9557;p102"/>
            <p:cNvSpPr/>
            <p:nvPr/>
          </p:nvSpPr>
          <p:spPr>
            <a:xfrm>
              <a:off x="4393625" y="33911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8" name="Google Shape;9558;p102"/>
            <p:cNvSpPr/>
            <p:nvPr/>
          </p:nvSpPr>
          <p:spPr>
            <a:xfrm>
              <a:off x="4377075" y="3443875"/>
              <a:ext cx="70125" cy="34675"/>
            </a:xfrm>
            <a:custGeom>
              <a:avLst/>
              <a:gdLst/>
              <a:ahLst/>
              <a:cxnLst/>
              <a:rect l="l" t="t" r="r" b="b"/>
              <a:pathLst>
                <a:path w="2805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59" name="Google Shape;9559;p102"/>
            <p:cNvSpPr/>
            <p:nvPr/>
          </p:nvSpPr>
          <p:spPr>
            <a:xfrm>
              <a:off x="4333750" y="3357225"/>
              <a:ext cx="156775" cy="174100"/>
            </a:xfrm>
            <a:custGeom>
              <a:avLst/>
              <a:gdLst/>
              <a:ahLst/>
              <a:cxnLst/>
              <a:rect l="l" t="t" r="r" b="b"/>
              <a:pathLst>
                <a:path w="6271" h="6964" extrusionOk="0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0" name="Google Shape;9560;p102"/>
            <p:cNvSpPr/>
            <p:nvPr/>
          </p:nvSpPr>
          <p:spPr>
            <a:xfrm>
              <a:off x="4316425" y="3235150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1" name="Google Shape;9561;p102"/>
            <p:cNvSpPr/>
            <p:nvPr/>
          </p:nvSpPr>
          <p:spPr>
            <a:xfrm>
              <a:off x="4263650" y="3288700"/>
              <a:ext cx="295400" cy="137875"/>
            </a:xfrm>
            <a:custGeom>
              <a:avLst/>
              <a:gdLst/>
              <a:ahLst/>
              <a:cxnLst/>
              <a:rect l="l" t="t" r="r" b="b"/>
              <a:pathLst>
                <a:path w="11816" h="5515" extrusionOk="0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62" name="Google Shape;9562;p102"/>
          <p:cNvGrpSpPr/>
          <p:nvPr/>
        </p:nvGrpSpPr>
        <p:grpSpPr>
          <a:xfrm>
            <a:off x="11030162" y="6158509"/>
            <a:ext cx="679212" cy="629178"/>
            <a:chOff x="4266025" y="3609275"/>
            <a:chExt cx="299325" cy="277275"/>
          </a:xfrm>
        </p:grpSpPr>
        <p:sp>
          <p:nvSpPr>
            <p:cNvPr id="9563" name="Google Shape;9563;p102"/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4" name="Google Shape;9564;p102"/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65" name="Google Shape;9565;p102"/>
          <p:cNvGrpSpPr/>
          <p:nvPr/>
        </p:nvGrpSpPr>
        <p:grpSpPr>
          <a:xfrm>
            <a:off x="11031041" y="7051938"/>
            <a:ext cx="677454" cy="670249"/>
            <a:chOff x="4263650" y="3963700"/>
            <a:chExt cx="298550" cy="295375"/>
          </a:xfrm>
        </p:grpSpPr>
        <p:sp>
          <p:nvSpPr>
            <p:cNvPr id="9566" name="Google Shape;9566;p102"/>
            <p:cNvSpPr/>
            <p:nvPr/>
          </p:nvSpPr>
          <p:spPr>
            <a:xfrm>
              <a:off x="4384950" y="3963700"/>
              <a:ext cx="53575" cy="51225"/>
            </a:xfrm>
            <a:custGeom>
              <a:avLst/>
              <a:gdLst/>
              <a:ahLst/>
              <a:cxnLst/>
              <a:rect l="l" t="t" r="r" b="b"/>
              <a:pathLst>
                <a:path w="2143" h="2049" extrusionOk="0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7" name="Google Shape;9567;p102"/>
            <p:cNvSpPr/>
            <p:nvPr/>
          </p:nvSpPr>
          <p:spPr>
            <a:xfrm>
              <a:off x="43156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8" name="Google Shape;9568;p102"/>
            <p:cNvSpPr/>
            <p:nvPr/>
          </p:nvSpPr>
          <p:spPr>
            <a:xfrm>
              <a:off x="44558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69" name="Google Shape;9569;p102"/>
            <p:cNvSpPr/>
            <p:nvPr/>
          </p:nvSpPr>
          <p:spPr>
            <a:xfrm>
              <a:off x="4263650" y="4085000"/>
              <a:ext cx="298550" cy="122100"/>
            </a:xfrm>
            <a:custGeom>
              <a:avLst/>
              <a:gdLst/>
              <a:ahLst/>
              <a:cxnLst/>
              <a:rect l="l" t="t" r="r" b="b"/>
              <a:pathLst>
                <a:path w="11942" h="4884" extrusionOk="0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0" name="Google Shape;9570;p102"/>
            <p:cNvSpPr/>
            <p:nvPr/>
          </p:nvSpPr>
          <p:spPr>
            <a:xfrm>
              <a:off x="4431425" y="4196825"/>
              <a:ext cx="104000" cy="62250"/>
            </a:xfrm>
            <a:custGeom>
              <a:avLst/>
              <a:gdLst/>
              <a:ahLst/>
              <a:cxnLst/>
              <a:rect l="l" t="t" r="r" b="b"/>
              <a:pathLst>
                <a:path w="4160" h="2490" extrusionOk="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1" name="Google Shape;9571;p102"/>
            <p:cNvSpPr/>
            <p:nvPr/>
          </p:nvSpPr>
          <p:spPr>
            <a:xfrm>
              <a:off x="4359750" y="4022775"/>
              <a:ext cx="104775" cy="44125"/>
            </a:xfrm>
            <a:custGeom>
              <a:avLst/>
              <a:gdLst/>
              <a:ahLst/>
              <a:cxnLst/>
              <a:rect l="l" t="t" r="r" b="b"/>
              <a:pathLst>
                <a:path w="4191" h="1765" extrusionOk="0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2" name="Google Shape;9572;p102"/>
            <p:cNvSpPr/>
            <p:nvPr/>
          </p:nvSpPr>
          <p:spPr>
            <a:xfrm>
              <a:off x="4291225" y="4196825"/>
              <a:ext cx="102425" cy="62250"/>
            </a:xfrm>
            <a:custGeom>
              <a:avLst/>
              <a:gdLst/>
              <a:ahLst/>
              <a:cxnLst/>
              <a:rect l="l" t="t" r="r" b="b"/>
              <a:pathLst>
                <a:path w="4097" h="2490" extrusionOk="0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73" name="Google Shape;9573;p102"/>
          <p:cNvGrpSpPr/>
          <p:nvPr/>
        </p:nvGrpSpPr>
        <p:grpSpPr>
          <a:xfrm>
            <a:off x="15404886" y="5277036"/>
            <a:ext cx="434371" cy="672065"/>
            <a:chOff x="6164975" y="3211525"/>
            <a:chExt cx="191425" cy="296175"/>
          </a:xfrm>
        </p:grpSpPr>
        <p:sp>
          <p:nvSpPr>
            <p:cNvPr id="9574" name="Google Shape;9574;p102"/>
            <p:cNvSpPr/>
            <p:nvPr/>
          </p:nvSpPr>
          <p:spPr>
            <a:xfrm>
              <a:off x="6269750" y="3371400"/>
              <a:ext cx="68525" cy="84300"/>
            </a:xfrm>
            <a:custGeom>
              <a:avLst/>
              <a:gdLst/>
              <a:ahLst/>
              <a:cxnLst/>
              <a:rect l="l" t="t" r="r" b="b"/>
              <a:pathLst>
                <a:path w="2741" h="3372" extrusionOk="0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5" name="Google Shape;9575;p102"/>
            <p:cNvSpPr/>
            <p:nvPr/>
          </p:nvSpPr>
          <p:spPr>
            <a:xfrm>
              <a:off x="6228775" y="3424175"/>
              <a:ext cx="62250" cy="30750"/>
            </a:xfrm>
            <a:custGeom>
              <a:avLst/>
              <a:gdLst/>
              <a:ahLst/>
              <a:cxnLst/>
              <a:rect l="l" t="t" r="r" b="b"/>
              <a:pathLst>
                <a:path w="2490" h="1230" extrusionOk="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6" name="Google Shape;9576;p102"/>
            <p:cNvSpPr/>
            <p:nvPr/>
          </p:nvSpPr>
          <p:spPr>
            <a:xfrm>
              <a:off x="6182300" y="3369825"/>
              <a:ext cx="69350" cy="85100"/>
            </a:xfrm>
            <a:custGeom>
              <a:avLst/>
              <a:gdLst/>
              <a:ahLst/>
              <a:cxnLst/>
              <a:rect l="l" t="t" r="r" b="b"/>
              <a:pathLst>
                <a:path w="2774" h="3404" extrusionOk="0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7" name="Google Shape;9577;p102"/>
            <p:cNvSpPr/>
            <p:nvPr/>
          </p:nvSpPr>
          <p:spPr>
            <a:xfrm>
              <a:off x="6164975" y="34722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8" name="Google Shape;9578;p102"/>
            <p:cNvSpPr/>
            <p:nvPr/>
          </p:nvSpPr>
          <p:spPr>
            <a:xfrm>
              <a:off x="6164975" y="32115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79" name="Google Shape;9579;p102"/>
            <p:cNvSpPr/>
            <p:nvPr/>
          </p:nvSpPr>
          <p:spPr>
            <a:xfrm>
              <a:off x="6183100" y="3262725"/>
              <a:ext cx="155175" cy="35650"/>
            </a:xfrm>
            <a:custGeom>
              <a:avLst/>
              <a:gdLst/>
              <a:ahLst/>
              <a:cxnLst/>
              <a:rect l="l" t="t" r="r" b="b"/>
              <a:pathLst>
                <a:path w="6207" h="1426" extrusionOk="0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0" name="Google Shape;9580;p102"/>
            <p:cNvSpPr/>
            <p:nvPr/>
          </p:nvSpPr>
          <p:spPr>
            <a:xfrm>
              <a:off x="6181525" y="3294225"/>
              <a:ext cx="155975" cy="74050"/>
            </a:xfrm>
            <a:custGeom>
              <a:avLst/>
              <a:gdLst/>
              <a:ahLst/>
              <a:cxnLst/>
              <a:rect l="l" t="t" r="r" b="b"/>
              <a:pathLst>
                <a:path w="6239" h="2962" extrusionOk="0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81" name="Google Shape;9581;p102"/>
          <p:cNvGrpSpPr/>
          <p:nvPr/>
        </p:nvGrpSpPr>
        <p:grpSpPr>
          <a:xfrm>
            <a:off x="10148673" y="2682057"/>
            <a:ext cx="677454" cy="672008"/>
            <a:chOff x="946175" y="3253275"/>
            <a:chExt cx="298550" cy="296150"/>
          </a:xfrm>
        </p:grpSpPr>
        <p:sp>
          <p:nvSpPr>
            <p:cNvPr id="9582" name="Google Shape;9582;p102"/>
            <p:cNvSpPr/>
            <p:nvPr/>
          </p:nvSpPr>
          <p:spPr>
            <a:xfrm>
              <a:off x="946175" y="3253275"/>
              <a:ext cx="209550" cy="261500"/>
            </a:xfrm>
            <a:custGeom>
              <a:avLst/>
              <a:gdLst/>
              <a:ahLst/>
              <a:cxnLst/>
              <a:rect l="l" t="t" r="r" b="b"/>
              <a:pathLst>
                <a:path w="8382" h="10460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3" name="Google Shape;9583;p102"/>
            <p:cNvSpPr/>
            <p:nvPr/>
          </p:nvSpPr>
          <p:spPr>
            <a:xfrm>
              <a:off x="986350" y="3293425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4" name="Google Shape;9584;p102"/>
            <p:cNvSpPr/>
            <p:nvPr/>
          </p:nvSpPr>
          <p:spPr>
            <a:xfrm>
              <a:off x="1051725" y="3359600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5" name="Google Shape;9585;p102"/>
            <p:cNvSpPr/>
            <p:nvPr/>
          </p:nvSpPr>
          <p:spPr>
            <a:xfrm>
              <a:off x="980050" y="3289500"/>
              <a:ext cx="192200" cy="242600"/>
            </a:xfrm>
            <a:custGeom>
              <a:avLst/>
              <a:gdLst/>
              <a:ahLst/>
              <a:cxnLst/>
              <a:rect l="l" t="t" r="r" b="b"/>
              <a:pathLst>
                <a:path w="7688" h="9704" extrusionOk="0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6" name="Google Shape;9586;p102"/>
            <p:cNvSpPr/>
            <p:nvPr/>
          </p:nvSpPr>
          <p:spPr>
            <a:xfrm>
              <a:off x="1154125" y="3460400"/>
              <a:ext cx="90600" cy="89025"/>
            </a:xfrm>
            <a:custGeom>
              <a:avLst/>
              <a:gdLst/>
              <a:ahLst/>
              <a:cxnLst/>
              <a:rect l="l" t="t" r="r" b="b"/>
              <a:pathLst>
                <a:path w="3624" h="3561" extrusionOk="0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87" name="Google Shape;9587;p102"/>
          <p:cNvGrpSpPr/>
          <p:nvPr/>
        </p:nvGrpSpPr>
        <p:grpSpPr>
          <a:xfrm>
            <a:off x="10150460" y="3530519"/>
            <a:ext cx="673879" cy="666732"/>
            <a:chOff x="946175" y="3619500"/>
            <a:chExt cx="296975" cy="293825"/>
          </a:xfrm>
        </p:grpSpPr>
        <p:sp>
          <p:nvSpPr>
            <p:cNvPr id="9588" name="Google Shape;9588;p102"/>
            <p:cNvSpPr/>
            <p:nvPr/>
          </p:nvSpPr>
          <p:spPr>
            <a:xfrm>
              <a:off x="963525" y="3619500"/>
              <a:ext cx="207950" cy="293825"/>
            </a:xfrm>
            <a:custGeom>
              <a:avLst/>
              <a:gdLst/>
              <a:ahLst/>
              <a:cxnLst/>
              <a:rect l="l" t="t" r="r" b="b"/>
              <a:pathLst>
                <a:path w="8318" h="11753" extrusionOk="0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89" name="Google Shape;9589;p102"/>
            <p:cNvSpPr/>
            <p:nvPr/>
          </p:nvSpPr>
          <p:spPr>
            <a:xfrm>
              <a:off x="1185625" y="3688025"/>
              <a:ext cx="57525" cy="55950"/>
            </a:xfrm>
            <a:custGeom>
              <a:avLst/>
              <a:gdLst/>
              <a:ahLst/>
              <a:cxnLst/>
              <a:rect l="l" t="t" r="r" b="b"/>
              <a:pathLst>
                <a:path w="2301" h="2238" extrusionOk="0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0" name="Google Shape;9590;p102"/>
            <p:cNvSpPr/>
            <p:nvPr/>
          </p:nvSpPr>
          <p:spPr>
            <a:xfrm>
              <a:off x="1088075" y="3795925"/>
              <a:ext cx="46375" cy="45025"/>
            </a:xfrm>
            <a:custGeom>
              <a:avLst/>
              <a:gdLst/>
              <a:ahLst/>
              <a:cxnLst/>
              <a:rect l="l" t="t" r="r" b="b"/>
              <a:pathLst>
                <a:path w="1855" h="1801" extrusionOk="0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1" name="Google Shape;9591;p102"/>
            <p:cNvSpPr/>
            <p:nvPr/>
          </p:nvSpPr>
          <p:spPr>
            <a:xfrm>
              <a:off x="1112375" y="3720325"/>
              <a:ext cx="97700" cy="97700"/>
            </a:xfrm>
            <a:custGeom>
              <a:avLst/>
              <a:gdLst/>
              <a:ahLst/>
              <a:cxnLst/>
              <a:rect l="l" t="t" r="r" b="b"/>
              <a:pathLst>
                <a:path w="3908" h="3908" extrusionOk="0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2" name="Google Shape;9592;p102"/>
            <p:cNvSpPr/>
            <p:nvPr/>
          </p:nvSpPr>
          <p:spPr>
            <a:xfrm>
              <a:off x="1120250" y="3623450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3" name="Google Shape;9593;p102"/>
            <p:cNvSpPr/>
            <p:nvPr/>
          </p:nvSpPr>
          <p:spPr>
            <a:xfrm>
              <a:off x="946175" y="3879425"/>
              <a:ext cx="166225" cy="33900"/>
            </a:xfrm>
            <a:custGeom>
              <a:avLst/>
              <a:gdLst/>
              <a:ahLst/>
              <a:cxnLst/>
              <a:rect l="l" t="t" r="r" b="b"/>
              <a:pathLst>
                <a:path w="6649" h="1356" extrusionOk="0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94" name="Google Shape;9594;p102"/>
          <p:cNvGrpSpPr/>
          <p:nvPr/>
        </p:nvGrpSpPr>
        <p:grpSpPr>
          <a:xfrm>
            <a:off x="10149581" y="4384106"/>
            <a:ext cx="675638" cy="673824"/>
            <a:chOff x="944600" y="3981825"/>
            <a:chExt cx="297750" cy="296950"/>
          </a:xfrm>
        </p:grpSpPr>
        <p:sp>
          <p:nvSpPr>
            <p:cNvPr id="9595" name="Google Shape;9595;p102"/>
            <p:cNvSpPr/>
            <p:nvPr/>
          </p:nvSpPr>
          <p:spPr>
            <a:xfrm>
              <a:off x="944600" y="3981825"/>
              <a:ext cx="297750" cy="296950"/>
            </a:xfrm>
            <a:custGeom>
              <a:avLst/>
              <a:gdLst/>
              <a:ahLst/>
              <a:cxnLst/>
              <a:rect l="l" t="t" r="r" b="b"/>
              <a:pathLst>
                <a:path w="11910" h="11878" extrusionOk="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6" name="Google Shape;9596;p102"/>
            <p:cNvSpPr/>
            <p:nvPr/>
          </p:nvSpPr>
          <p:spPr>
            <a:xfrm>
              <a:off x="1058025" y="4155875"/>
              <a:ext cx="72500" cy="52000"/>
            </a:xfrm>
            <a:custGeom>
              <a:avLst/>
              <a:gdLst/>
              <a:ahLst/>
              <a:cxnLst/>
              <a:rect l="l" t="t" r="r" b="b"/>
              <a:pathLst>
                <a:path w="2900" h="2080" extrusionOk="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7" name="Google Shape;9597;p102"/>
            <p:cNvSpPr/>
            <p:nvPr/>
          </p:nvSpPr>
          <p:spPr>
            <a:xfrm>
              <a:off x="1076150" y="4103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598" name="Google Shape;9598;p102"/>
            <p:cNvSpPr/>
            <p:nvPr/>
          </p:nvSpPr>
          <p:spPr>
            <a:xfrm>
              <a:off x="1016275" y="4051125"/>
              <a:ext cx="155975" cy="137075"/>
            </a:xfrm>
            <a:custGeom>
              <a:avLst/>
              <a:gdLst/>
              <a:ahLst/>
              <a:cxnLst/>
              <a:rect l="l" t="t" r="r" b="b"/>
              <a:pathLst>
                <a:path w="6239" h="5483" extrusionOk="0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599" name="Google Shape;9599;p102"/>
          <p:cNvGrpSpPr/>
          <p:nvPr/>
        </p:nvGrpSpPr>
        <p:grpSpPr>
          <a:xfrm>
            <a:off x="14405551" y="2682937"/>
            <a:ext cx="672065" cy="670249"/>
            <a:chOff x="2768750" y="3227275"/>
            <a:chExt cx="296175" cy="295375"/>
          </a:xfrm>
        </p:grpSpPr>
        <p:sp>
          <p:nvSpPr>
            <p:cNvPr id="9600" name="Google Shape;9600;p102"/>
            <p:cNvSpPr/>
            <p:nvPr/>
          </p:nvSpPr>
          <p:spPr>
            <a:xfrm>
              <a:off x="2882950" y="3227275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1" name="Google Shape;9601;p102"/>
            <p:cNvSpPr/>
            <p:nvPr/>
          </p:nvSpPr>
          <p:spPr>
            <a:xfrm>
              <a:off x="285617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2" name="Google Shape;9602;p102"/>
            <p:cNvSpPr/>
            <p:nvPr/>
          </p:nvSpPr>
          <p:spPr>
            <a:xfrm>
              <a:off x="2890050" y="34360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3" name="Google Shape;9603;p102"/>
            <p:cNvSpPr/>
            <p:nvPr/>
          </p:nvSpPr>
          <p:spPr>
            <a:xfrm>
              <a:off x="282152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4" name="Google Shape;9604;p102"/>
            <p:cNvSpPr/>
            <p:nvPr/>
          </p:nvSpPr>
          <p:spPr>
            <a:xfrm>
              <a:off x="2924700" y="3436000"/>
              <a:ext cx="34675" cy="34675"/>
            </a:xfrm>
            <a:custGeom>
              <a:avLst/>
              <a:gdLst/>
              <a:ahLst/>
              <a:cxnLst/>
              <a:rect l="l" t="t" r="r" b="b"/>
              <a:pathLst>
                <a:path w="1387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5" name="Google Shape;9605;p102"/>
            <p:cNvSpPr/>
            <p:nvPr/>
          </p:nvSpPr>
          <p:spPr>
            <a:xfrm>
              <a:off x="2768750" y="3384800"/>
              <a:ext cx="244175" cy="137850"/>
            </a:xfrm>
            <a:custGeom>
              <a:avLst/>
              <a:gdLst/>
              <a:ahLst/>
              <a:cxnLst/>
              <a:rect l="l" t="t" r="r" b="b"/>
              <a:pathLst>
                <a:path w="9767" h="5514" extrusionOk="0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6" name="Google Shape;9606;p102"/>
            <p:cNvSpPr/>
            <p:nvPr/>
          </p:nvSpPr>
          <p:spPr>
            <a:xfrm>
              <a:off x="3030250" y="3419450"/>
              <a:ext cx="34675" cy="68550"/>
            </a:xfrm>
            <a:custGeom>
              <a:avLst/>
              <a:gdLst/>
              <a:ahLst/>
              <a:cxnLst/>
              <a:rect l="l" t="t" r="r" b="b"/>
              <a:pathLst>
                <a:path w="1387" h="2742" extrusionOk="0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07" name="Google Shape;9607;p102"/>
            <p:cNvSpPr/>
            <p:nvPr/>
          </p:nvSpPr>
          <p:spPr>
            <a:xfrm>
              <a:off x="2856175" y="3294225"/>
              <a:ext cx="122100" cy="73275"/>
            </a:xfrm>
            <a:custGeom>
              <a:avLst/>
              <a:gdLst/>
              <a:ahLst/>
              <a:cxnLst/>
              <a:rect l="l" t="t" r="r" b="b"/>
              <a:pathLst>
                <a:path w="4884" h="2931" extrusionOk="0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08" name="Google Shape;9608;p102"/>
          <p:cNvGrpSpPr/>
          <p:nvPr/>
        </p:nvGrpSpPr>
        <p:grpSpPr>
          <a:xfrm>
            <a:off x="14445772" y="3529301"/>
            <a:ext cx="591624" cy="669172"/>
            <a:chOff x="2786075" y="3591800"/>
            <a:chExt cx="260725" cy="294900"/>
          </a:xfrm>
        </p:grpSpPr>
        <p:sp>
          <p:nvSpPr>
            <p:cNvPr id="9609" name="Google Shape;9609;p102"/>
            <p:cNvSpPr/>
            <p:nvPr/>
          </p:nvSpPr>
          <p:spPr>
            <a:xfrm>
              <a:off x="2898700" y="36770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0" name="Google Shape;9610;p102"/>
            <p:cNvSpPr/>
            <p:nvPr/>
          </p:nvSpPr>
          <p:spPr>
            <a:xfrm>
              <a:off x="2883750" y="37297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1" name="Google Shape;9611;p102"/>
            <p:cNvSpPr/>
            <p:nvPr/>
          </p:nvSpPr>
          <p:spPr>
            <a:xfrm>
              <a:off x="2855375" y="3643150"/>
              <a:ext cx="122125" cy="98475"/>
            </a:xfrm>
            <a:custGeom>
              <a:avLst/>
              <a:gdLst/>
              <a:ahLst/>
              <a:cxnLst/>
              <a:rect l="l" t="t" r="r" b="b"/>
              <a:pathLst>
                <a:path w="4885" h="3939" extrusionOk="0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2" name="Google Shape;9612;p102"/>
            <p:cNvSpPr/>
            <p:nvPr/>
          </p:nvSpPr>
          <p:spPr>
            <a:xfrm>
              <a:off x="2801050" y="3591800"/>
              <a:ext cx="229225" cy="258500"/>
            </a:xfrm>
            <a:custGeom>
              <a:avLst/>
              <a:gdLst/>
              <a:ahLst/>
              <a:cxnLst/>
              <a:rect l="l" t="t" r="r" b="b"/>
              <a:pathLst>
                <a:path w="9169" h="10340" extrusionOk="0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3" name="Google Shape;9613;p102"/>
            <p:cNvSpPr/>
            <p:nvPr/>
          </p:nvSpPr>
          <p:spPr>
            <a:xfrm>
              <a:off x="2786075" y="3800675"/>
              <a:ext cx="260725" cy="86025"/>
            </a:xfrm>
            <a:custGeom>
              <a:avLst/>
              <a:gdLst/>
              <a:ahLst/>
              <a:cxnLst/>
              <a:rect l="l" t="t" r="r" b="b"/>
              <a:pathLst>
                <a:path w="10429" h="3441" extrusionOk="0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14" name="Google Shape;9614;p102"/>
          <p:cNvGrpSpPr/>
          <p:nvPr/>
        </p:nvGrpSpPr>
        <p:grpSpPr>
          <a:xfrm>
            <a:off x="14523519" y="4384988"/>
            <a:ext cx="436130" cy="672065"/>
            <a:chOff x="2819150" y="3955025"/>
            <a:chExt cx="192200" cy="296175"/>
          </a:xfrm>
        </p:grpSpPr>
        <p:sp>
          <p:nvSpPr>
            <p:cNvPr id="9615" name="Google Shape;9615;p102"/>
            <p:cNvSpPr/>
            <p:nvPr/>
          </p:nvSpPr>
          <p:spPr>
            <a:xfrm>
              <a:off x="2856175" y="40070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6" name="Google Shape;9616;p102"/>
            <p:cNvSpPr/>
            <p:nvPr/>
          </p:nvSpPr>
          <p:spPr>
            <a:xfrm>
              <a:off x="2819150" y="4180300"/>
              <a:ext cx="192200" cy="70900"/>
            </a:xfrm>
            <a:custGeom>
              <a:avLst/>
              <a:gdLst/>
              <a:ahLst/>
              <a:cxnLst/>
              <a:rect l="l" t="t" r="r" b="b"/>
              <a:pathLst>
                <a:path w="7688" h="2836" extrusionOk="0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7" name="Google Shape;9617;p102"/>
            <p:cNvSpPr/>
            <p:nvPr/>
          </p:nvSpPr>
          <p:spPr>
            <a:xfrm>
              <a:off x="2882950" y="3955025"/>
              <a:ext cx="68550" cy="35475"/>
            </a:xfrm>
            <a:custGeom>
              <a:avLst/>
              <a:gdLst/>
              <a:ahLst/>
              <a:cxnLst/>
              <a:rect l="l" t="t" r="r" b="b"/>
              <a:pathLst>
                <a:path w="2742" h="1419" extrusionOk="0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18" name="Google Shape;9618;p102"/>
            <p:cNvSpPr/>
            <p:nvPr/>
          </p:nvSpPr>
          <p:spPr>
            <a:xfrm>
              <a:off x="2856975" y="4093650"/>
              <a:ext cx="118950" cy="70125"/>
            </a:xfrm>
            <a:custGeom>
              <a:avLst/>
              <a:gdLst/>
              <a:ahLst/>
              <a:cxnLst/>
              <a:rect l="l" t="t" r="r" b="b"/>
              <a:pathLst>
                <a:path w="4758" h="2805" extrusionOk="0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19" name="Google Shape;9619;p102"/>
          <p:cNvGrpSpPr/>
          <p:nvPr/>
        </p:nvGrpSpPr>
        <p:grpSpPr>
          <a:xfrm>
            <a:off x="11881504" y="5278821"/>
            <a:ext cx="670249" cy="668491"/>
            <a:chOff x="4629125" y="3235150"/>
            <a:chExt cx="295375" cy="294600"/>
          </a:xfrm>
        </p:grpSpPr>
        <p:sp>
          <p:nvSpPr>
            <p:cNvPr id="9620" name="Google Shape;9620;p102"/>
            <p:cNvSpPr/>
            <p:nvPr/>
          </p:nvSpPr>
          <p:spPr>
            <a:xfrm>
              <a:off x="4696850" y="33911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1" name="Google Shape;9621;p102"/>
            <p:cNvSpPr/>
            <p:nvPr/>
          </p:nvSpPr>
          <p:spPr>
            <a:xfrm>
              <a:off x="4680300" y="3443875"/>
              <a:ext cx="69350" cy="34675"/>
            </a:xfrm>
            <a:custGeom>
              <a:avLst/>
              <a:gdLst/>
              <a:ahLst/>
              <a:cxnLst/>
              <a:rect l="l" t="t" r="r" b="b"/>
              <a:pathLst>
                <a:path w="2774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2" name="Google Shape;9622;p102"/>
            <p:cNvSpPr/>
            <p:nvPr/>
          </p:nvSpPr>
          <p:spPr>
            <a:xfrm>
              <a:off x="4629125" y="3339900"/>
              <a:ext cx="295375" cy="189850"/>
            </a:xfrm>
            <a:custGeom>
              <a:avLst/>
              <a:gdLst/>
              <a:ahLst/>
              <a:cxnLst/>
              <a:rect l="l" t="t" r="r" b="b"/>
              <a:pathLst>
                <a:path w="11815" h="7594" extrusionOk="0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3" name="Google Shape;9623;p102"/>
            <p:cNvSpPr/>
            <p:nvPr/>
          </p:nvSpPr>
          <p:spPr>
            <a:xfrm>
              <a:off x="4714975" y="32871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4" name="Google Shape;9624;p102"/>
            <p:cNvSpPr/>
            <p:nvPr/>
          </p:nvSpPr>
          <p:spPr>
            <a:xfrm>
              <a:off x="4732300" y="3235150"/>
              <a:ext cx="86650" cy="35475"/>
            </a:xfrm>
            <a:custGeom>
              <a:avLst/>
              <a:gdLst/>
              <a:ahLst/>
              <a:cxnLst/>
              <a:rect l="l" t="t" r="r" b="b"/>
              <a:pathLst>
                <a:path w="3466" h="1419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25" name="Google Shape;9625;p102"/>
          <p:cNvGrpSpPr/>
          <p:nvPr/>
        </p:nvGrpSpPr>
        <p:grpSpPr>
          <a:xfrm>
            <a:off x="11881475" y="6137974"/>
            <a:ext cx="670307" cy="670249"/>
            <a:chOff x="4628325" y="3599825"/>
            <a:chExt cx="295400" cy="295375"/>
          </a:xfrm>
        </p:grpSpPr>
        <p:sp>
          <p:nvSpPr>
            <p:cNvPr id="9626" name="Google Shape;9626;p102"/>
            <p:cNvSpPr/>
            <p:nvPr/>
          </p:nvSpPr>
          <p:spPr>
            <a:xfrm>
              <a:off x="4679525" y="3686450"/>
              <a:ext cx="17350" cy="86675"/>
            </a:xfrm>
            <a:custGeom>
              <a:avLst/>
              <a:gdLst/>
              <a:ahLst/>
              <a:cxnLst/>
              <a:rect l="l" t="t" r="r" b="b"/>
              <a:pathLst>
                <a:path w="69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7" name="Google Shape;9627;p102"/>
            <p:cNvSpPr/>
            <p:nvPr/>
          </p:nvSpPr>
          <p:spPr>
            <a:xfrm>
              <a:off x="4854375" y="3686450"/>
              <a:ext cx="18150" cy="86675"/>
            </a:xfrm>
            <a:custGeom>
              <a:avLst/>
              <a:gdLst/>
              <a:ahLst/>
              <a:cxnLst/>
              <a:rect l="l" t="t" r="r" b="b"/>
              <a:pathLst>
                <a:path w="726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8" name="Google Shape;9628;p102"/>
            <p:cNvSpPr/>
            <p:nvPr/>
          </p:nvSpPr>
          <p:spPr>
            <a:xfrm>
              <a:off x="4679525" y="3790425"/>
              <a:ext cx="17350" cy="104000"/>
            </a:xfrm>
            <a:custGeom>
              <a:avLst/>
              <a:gdLst/>
              <a:ahLst/>
              <a:cxnLst/>
              <a:rect l="l" t="t" r="r" b="b"/>
              <a:pathLst>
                <a:path w="69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29" name="Google Shape;9629;p102"/>
            <p:cNvSpPr/>
            <p:nvPr/>
          </p:nvSpPr>
          <p:spPr>
            <a:xfrm>
              <a:off x="4854375" y="3790425"/>
              <a:ext cx="18150" cy="104000"/>
            </a:xfrm>
            <a:custGeom>
              <a:avLst/>
              <a:gdLst/>
              <a:ahLst/>
              <a:cxnLst/>
              <a:rect l="l" t="t" r="r" b="b"/>
              <a:pathLst>
                <a:path w="726" h="4160" extrusionOk="0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0" name="Google Shape;9630;p102"/>
            <p:cNvSpPr/>
            <p:nvPr/>
          </p:nvSpPr>
          <p:spPr>
            <a:xfrm>
              <a:off x="4628325" y="3686450"/>
              <a:ext cx="34675" cy="86675"/>
            </a:xfrm>
            <a:custGeom>
              <a:avLst/>
              <a:gdLst/>
              <a:ahLst/>
              <a:cxnLst/>
              <a:rect l="l" t="t" r="r" b="b"/>
              <a:pathLst>
                <a:path w="1387" h="3467" extrusionOk="0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1" name="Google Shape;9631;p102"/>
            <p:cNvSpPr/>
            <p:nvPr/>
          </p:nvSpPr>
          <p:spPr>
            <a:xfrm>
              <a:off x="4714975" y="3686450"/>
              <a:ext cx="122100" cy="86675"/>
            </a:xfrm>
            <a:custGeom>
              <a:avLst/>
              <a:gdLst/>
              <a:ahLst/>
              <a:cxnLst/>
              <a:rect l="l" t="t" r="r" b="b"/>
              <a:pathLst>
                <a:path w="488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2" name="Google Shape;9632;p102"/>
            <p:cNvSpPr/>
            <p:nvPr/>
          </p:nvSpPr>
          <p:spPr>
            <a:xfrm>
              <a:off x="4889025" y="3777825"/>
              <a:ext cx="34700" cy="117375"/>
            </a:xfrm>
            <a:custGeom>
              <a:avLst/>
              <a:gdLst/>
              <a:ahLst/>
              <a:cxnLst/>
              <a:rect l="l" t="t" r="r" b="b"/>
              <a:pathLst>
                <a:path w="1388" h="4695" extrusionOk="0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3" name="Google Shape;9633;p102"/>
            <p:cNvSpPr/>
            <p:nvPr/>
          </p:nvSpPr>
          <p:spPr>
            <a:xfrm>
              <a:off x="4628325" y="3777825"/>
              <a:ext cx="34675" cy="116600"/>
            </a:xfrm>
            <a:custGeom>
              <a:avLst/>
              <a:gdLst/>
              <a:ahLst/>
              <a:cxnLst/>
              <a:rect l="l" t="t" r="r" b="b"/>
              <a:pathLst>
                <a:path w="1387" h="4664" extrusionOk="0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4" name="Google Shape;9634;p102"/>
            <p:cNvSpPr/>
            <p:nvPr/>
          </p:nvSpPr>
          <p:spPr>
            <a:xfrm>
              <a:off x="4766950" y="379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5" name="Google Shape;9635;p102"/>
            <p:cNvSpPr/>
            <p:nvPr/>
          </p:nvSpPr>
          <p:spPr>
            <a:xfrm>
              <a:off x="4889025" y="3686450"/>
              <a:ext cx="34700" cy="86675"/>
            </a:xfrm>
            <a:custGeom>
              <a:avLst/>
              <a:gdLst/>
              <a:ahLst/>
              <a:cxnLst/>
              <a:rect l="l" t="t" r="r" b="b"/>
              <a:pathLst>
                <a:path w="1388" h="3467" extrusionOk="0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6" name="Google Shape;9636;p102"/>
            <p:cNvSpPr/>
            <p:nvPr/>
          </p:nvSpPr>
          <p:spPr>
            <a:xfrm>
              <a:off x="4714975" y="3790425"/>
              <a:ext cx="122100" cy="104000"/>
            </a:xfrm>
            <a:custGeom>
              <a:avLst/>
              <a:gdLst/>
              <a:ahLst/>
              <a:cxnLst/>
              <a:rect l="l" t="t" r="r" b="b"/>
              <a:pathLst>
                <a:path w="488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37" name="Google Shape;9637;p102"/>
            <p:cNvSpPr/>
            <p:nvPr/>
          </p:nvSpPr>
          <p:spPr>
            <a:xfrm>
              <a:off x="4714175" y="3599825"/>
              <a:ext cx="122100" cy="69325"/>
            </a:xfrm>
            <a:custGeom>
              <a:avLst/>
              <a:gdLst/>
              <a:ahLst/>
              <a:cxnLst/>
              <a:rect l="l" t="t" r="r" b="b"/>
              <a:pathLst>
                <a:path w="4884" h="277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38" name="Google Shape;9638;p102"/>
          <p:cNvGrpSpPr/>
          <p:nvPr/>
        </p:nvGrpSpPr>
        <p:grpSpPr>
          <a:xfrm>
            <a:off x="11921696" y="7051030"/>
            <a:ext cx="589865" cy="672065"/>
            <a:chOff x="4645650" y="3962900"/>
            <a:chExt cx="259950" cy="296175"/>
          </a:xfrm>
        </p:grpSpPr>
        <p:sp>
          <p:nvSpPr>
            <p:cNvPr id="9639" name="Google Shape;9639;p102"/>
            <p:cNvSpPr/>
            <p:nvPr/>
          </p:nvSpPr>
          <p:spPr>
            <a:xfrm>
              <a:off x="4853600" y="4155100"/>
              <a:ext cx="52000" cy="103975"/>
            </a:xfrm>
            <a:custGeom>
              <a:avLst/>
              <a:gdLst/>
              <a:ahLst/>
              <a:cxnLst/>
              <a:rect l="l" t="t" r="r" b="b"/>
              <a:pathLst>
                <a:path w="2080" h="4159" extrusionOk="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0" name="Google Shape;9640;p102"/>
            <p:cNvSpPr/>
            <p:nvPr/>
          </p:nvSpPr>
          <p:spPr>
            <a:xfrm>
              <a:off x="4714975" y="4155100"/>
              <a:ext cx="121300" cy="50625"/>
            </a:xfrm>
            <a:custGeom>
              <a:avLst/>
              <a:gdLst/>
              <a:ahLst/>
              <a:cxnLst/>
              <a:rect l="l" t="t" r="r" b="b"/>
              <a:pathLst>
                <a:path w="4852" h="2025" extrusionOk="0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1" name="Google Shape;9641;p102"/>
            <p:cNvSpPr/>
            <p:nvPr/>
          </p:nvSpPr>
          <p:spPr>
            <a:xfrm>
              <a:off x="4714975" y="4211025"/>
              <a:ext cx="121300" cy="48050"/>
            </a:xfrm>
            <a:custGeom>
              <a:avLst/>
              <a:gdLst/>
              <a:ahLst/>
              <a:cxnLst/>
              <a:rect l="l" t="t" r="r" b="b"/>
              <a:pathLst>
                <a:path w="4852" h="1922" extrusionOk="0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2" name="Google Shape;9642;p102"/>
            <p:cNvSpPr/>
            <p:nvPr/>
          </p:nvSpPr>
          <p:spPr>
            <a:xfrm>
              <a:off x="4645650" y="4154300"/>
              <a:ext cx="52025" cy="104775"/>
            </a:xfrm>
            <a:custGeom>
              <a:avLst/>
              <a:gdLst/>
              <a:ahLst/>
              <a:cxnLst/>
              <a:rect l="l" t="t" r="r" b="b"/>
              <a:pathLst>
                <a:path w="2081" h="4191" extrusionOk="0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3" name="Google Shape;9643;p102"/>
            <p:cNvSpPr/>
            <p:nvPr/>
          </p:nvSpPr>
          <p:spPr>
            <a:xfrm>
              <a:off x="4722850" y="4049550"/>
              <a:ext cx="103975" cy="105575"/>
            </a:xfrm>
            <a:custGeom>
              <a:avLst/>
              <a:gdLst/>
              <a:ahLst/>
              <a:cxnLst/>
              <a:rect l="l" t="t" r="r" b="b"/>
              <a:pathLst>
                <a:path w="4159" h="4223" extrusionOk="0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4" name="Google Shape;9644;p102"/>
            <p:cNvSpPr/>
            <p:nvPr/>
          </p:nvSpPr>
          <p:spPr>
            <a:xfrm>
              <a:off x="4678725" y="3962900"/>
              <a:ext cx="190650" cy="174100"/>
            </a:xfrm>
            <a:custGeom>
              <a:avLst/>
              <a:gdLst/>
              <a:ahLst/>
              <a:cxnLst/>
              <a:rect l="l" t="t" r="r" b="b"/>
              <a:pathLst>
                <a:path w="7626" h="6964" extrusionOk="0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45" name="Google Shape;9645;p102"/>
          <p:cNvGrpSpPr/>
          <p:nvPr/>
        </p:nvGrpSpPr>
        <p:grpSpPr>
          <a:xfrm>
            <a:off x="15286947" y="6138881"/>
            <a:ext cx="670249" cy="668435"/>
            <a:chOff x="6143725" y="3582500"/>
            <a:chExt cx="295375" cy="294575"/>
          </a:xfrm>
        </p:grpSpPr>
        <p:sp>
          <p:nvSpPr>
            <p:cNvPr id="9646" name="Google Shape;9646;p102"/>
            <p:cNvSpPr/>
            <p:nvPr/>
          </p:nvSpPr>
          <p:spPr>
            <a:xfrm>
              <a:off x="6143725" y="3720325"/>
              <a:ext cx="295375" cy="156750"/>
            </a:xfrm>
            <a:custGeom>
              <a:avLst/>
              <a:gdLst/>
              <a:ahLst/>
              <a:cxnLst/>
              <a:rect l="l" t="t" r="r" b="b"/>
              <a:pathLst>
                <a:path w="11815" h="6270" extrusionOk="0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7" name="Google Shape;9647;p102"/>
            <p:cNvSpPr/>
            <p:nvPr/>
          </p:nvSpPr>
          <p:spPr>
            <a:xfrm>
              <a:off x="6246900" y="3773100"/>
              <a:ext cx="88225" cy="17350"/>
            </a:xfrm>
            <a:custGeom>
              <a:avLst/>
              <a:gdLst/>
              <a:ahLst/>
              <a:cxnLst/>
              <a:rect l="l" t="t" r="r" b="b"/>
              <a:pathLst>
                <a:path w="3529" h="694" extrusionOk="0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8" name="Google Shape;9648;p102"/>
            <p:cNvSpPr/>
            <p:nvPr/>
          </p:nvSpPr>
          <p:spPr>
            <a:xfrm>
              <a:off x="6161050" y="3582500"/>
              <a:ext cx="86650" cy="34675"/>
            </a:xfrm>
            <a:custGeom>
              <a:avLst/>
              <a:gdLst/>
              <a:ahLst/>
              <a:cxnLst/>
              <a:rect l="l" t="t" r="r" b="b"/>
              <a:pathLst>
                <a:path w="3466" h="1387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49" name="Google Shape;9649;p102"/>
            <p:cNvSpPr/>
            <p:nvPr/>
          </p:nvSpPr>
          <p:spPr>
            <a:xfrm>
              <a:off x="6160250" y="3633675"/>
              <a:ext cx="86675" cy="69350"/>
            </a:xfrm>
            <a:custGeom>
              <a:avLst/>
              <a:gdLst/>
              <a:ahLst/>
              <a:cxnLst/>
              <a:rect l="l" t="t" r="r" b="b"/>
              <a:pathLst>
                <a:path w="3467" h="2774" extrusionOk="0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50" name="Google Shape;9650;p102"/>
            <p:cNvSpPr/>
            <p:nvPr/>
          </p:nvSpPr>
          <p:spPr>
            <a:xfrm>
              <a:off x="6336675" y="3599025"/>
              <a:ext cx="85875" cy="69350"/>
            </a:xfrm>
            <a:custGeom>
              <a:avLst/>
              <a:gdLst/>
              <a:ahLst/>
              <a:cxnLst/>
              <a:rect l="l" t="t" r="r" b="b"/>
              <a:pathLst>
                <a:path w="3435" h="2774" extrusionOk="0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51" name="Google Shape;9651;p102"/>
            <p:cNvSpPr/>
            <p:nvPr/>
          </p:nvSpPr>
          <p:spPr>
            <a:xfrm>
              <a:off x="6335100" y="3686450"/>
              <a:ext cx="86675" cy="17350"/>
            </a:xfrm>
            <a:custGeom>
              <a:avLst/>
              <a:gdLst/>
              <a:ahLst/>
              <a:cxnLst/>
              <a:rect l="l" t="t" r="r" b="b"/>
              <a:pathLst>
                <a:path w="3467" h="694" extrusionOk="0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52" name="Google Shape;9652;p102"/>
            <p:cNvSpPr/>
            <p:nvPr/>
          </p:nvSpPr>
          <p:spPr>
            <a:xfrm>
              <a:off x="6264225" y="3617150"/>
              <a:ext cx="53575" cy="86650"/>
            </a:xfrm>
            <a:custGeom>
              <a:avLst/>
              <a:gdLst/>
              <a:ahLst/>
              <a:cxnLst/>
              <a:rect l="l" t="t" r="r" b="b"/>
              <a:pathLst>
                <a:path w="2143" h="3466" extrusionOk="0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53" name="Google Shape;9653;p102"/>
          <p:cNvGrpSpPr/>
          <p:nvPr/>
        </p:nvGrpSpPr>
        <p:grpSpPr>
          <a:xfrm>
            <a:off x="11003645" y="2682057"/>
            <a:ext cx="673824" cy="672008"/>
            <a:chOff x="1310075" y="3253275"/>
            <a:chExt cx="296950" cy="296150"/>
          </a:xfrm>
        </p:grpSpPr>
        <p:sp>
          <p:nvSpPr>
            <p:cNvPr id="9654" name="Google Shape;9654;p102"/>
            <p:cNvSpPr/>
            <p:nvPr/>
          </p:nvSpPr>
          <p:spPr>
            <a:xfrm>
              <a:off x="1423475" y="33596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55" name="Google Shape;9655;p102"/>
            <p:cNvSpPr/>
            <p:nvPr/>
          </p:nvSpPr>
          <p:spPr>
            <a:xfrm>
              <a:off x="1310075" y="3253275"/>
              <a:ext cx="296950" cy="296150"/>
            </a:xfrm>
            <a:custGeom>
              <a:avLst/>
              <a:gdLst/>
              <a:ahLst/>
              <a:cxnLst/>
              <a:rect l="l" t="t" r="r" b="b"/>
              <a:pathLst>
                <a:path w="11878" h="11846" extrusionOk="0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56" name="Google Shape;9656;p102"/>
            <p:cNvSpPr/>
            <p:nvPr/>
          </p:nvSpPr>
          <p:spPr>
            <a:xfrm>
              <a:off x="1399850" y="3426550"/>
              <a:ext cx="116600" cy="52800"/>
            </a:xfrm>
            <a:custGeom>
              <a:avLst/>
              <a:gdLst/>
              <a:ahLst/>
              <a:cxnLst/>
              <a:rect l="l" t="t" r="r" b="b"/>
              <a:pathLst>
                <a:path w="4664" h="2112" extrusionOk="0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657" name="Google Shape;9657;p102"/>
          <p:cNvSpPr/>
          <p:nvPr/>
        </p:nvSpPr>
        <p:spPr>
          <a:xfrm>
            <a:off x="11006371" y="3530756"/>
            <a:ext cx="668491" cy="666676"/>
          </a:xfrm>
          <a:custGeom>
            <a:avLst/>
            <a:gdLst/>
            <a:ahLst/>
            <a:cxnLst/>
            <a:rect l="l" t="t" r="r" b="b"/>
            <a:pathLst>
              <a:path w="11784" h="11752" extrusionOk="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658" name="Google Shape;9658;p102"/>
          <p:cNvGrpSpPr/>
          <p:nvPr/>
        </p:nvGrpSpPr>
        <p:grpSpPr>
          <a:xfrm>
            <a:off x="11002737" y="4383456"/>
            <a:ext cx="675640" cy="675129"/>
            <a:chOff x="1310075" y="3980250"/>
            <a:chExt cx="297750" cy="297525"/>
          </a:xfrm>
        </p:grpSpPr>
        <p:sp>
          <p:nvSpPr>
            <p:cNvPr id="9659" name="Google Shape;9659;p102"/>
            <p:cNvSpPr/>
            <p:nvPr/>
          </p:nvSpPr>
          <p:spPr>
            <a:xfrm>
              <a:off x="1310075" y="3980250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0" name="Google Shape;9660;p102"/>
            <p:cNvSpPr/>
            <p:nvPr/>
          </p:nvSpPr>
          <p:spPr>
            <a:xfrm>
              <a:off x="1449475" y="408657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1" name="Google Shape;9661;p102"/>
            <p:cNvSpPr/>
            <p:nvPr/>
          </p:nvSpPr>
          <p:spPr>
            <a:xfrm>
              <a:off x="1380175" y="41212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2" name="Google Shape;9662;p102"/>
            <p:cNvSpPr/>
            <p:nvPr/>
          </p:nvSpPr>
          <p:spPr>
            <a:xfrm>
              <a:off x="1518800" y="4051925"/>
              <a:ext cx="18125" cy="86650"/>
            </a:xfrm>
            <a:custGeom>
              <a:avLst/>
              <a:gdLst/>
              <a:ahLst/>
              <a:cxnLst/>
              <a:rect l="l" t="t" r="r" b="b"/>
              <a:pathLst>
                <a:path w="725" h="3466" extrusionOk="0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63" name="Google Shape;9663;p102"/>
          <p:cNvGrpSpPr/>
          <p:nvPr/>
        </p:nvGrpSpPr>
        <p:grpSpPr>
          <a:xfrm>
            <a:off x="15350571" y="2682937"/>
            <a:ext cx="511240" cy="670249"/>
            <a:chOff x="3167275" y="3227275"/>
            <a:chExt cx="225300" cy="295375"/>
          </a:xfrm>
        </p:grpSpPr>
        <p:sp>
          <p:nvSpPr>
            <p:cNvPr id="9664" name="Google Shape;9664;p102"/>
            <p:cNvSpPr/>
            <p:nvPr/>
          </p:nvSpPr>
          <p:spPr>
            <a:xfrm>
              <a:off x="3167275" y="3227275"/>
              <a:ext cx="225300" cy="207950"/>
            </a:xfrm>
            <a:custGeom>
              <a:avLst/>
              <a:gdLst/>
              <a:ahLst/>
              <a:cxnLst/>
              <a:rect l="l" t="t" r="r" b="b"/>
              <a:pathLst>
                <a:path w="9012" h="8318" extrusionOk="0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5" name="Google Shape;9665;p102"/>
            <p:cNvSpPr/>
            <p:nvPr/>
          </p:nvSpPr>
          <p:spPr>
            <a:xfrm>
              <a:off x="3262600" y="327847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6" name="Google Shape;9666;p102"/>
            <p:cNvSpPr/>
            <p:nvPr/>
          </p:nvSpPr>
          <p:spPr>
            <a:xfrm>
              <a:off x="3220050" y="3452525"/>
              <a:ext cx="121325" cy="35475"/>
            </a:xfrm>
            <a:custGeom>
              <a:avLst/>
              <a:gdLst/>
              <a:ahLst/>
              <a:cxnLst/>
              <a:rect l="l" t="t" r="r" b="b"/>
              <a:pathLst>
                <a:path w="4853" h="1419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7" name="Google Shape;9667;p102"/>
            <p:cNvSpPr/>
            <p:nvPr/>
          </p:nvSpPr>
          <p:spPr>
            <a:xfrm>
              <a:off x="3237375" y="3332025"/>
              <a:ext cx="86675" cy="52000"/>
            </a:xfrm>
            <a:custGeom>
              <a:avLst/>
              <a:gdLst/>
              <a:ahLst/>
              <a:cxnLst/>
              <a:rect l="l" t="t" r="r" b="b"/>
              <a:pathLst>
                <a:path w="3467" h="2080" extrusionOk="0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68" name="Google Shape;9668;p102"/>
            <p:cNvSpPr/>
            <p:nvPr/>
          </p:nvSpPr>
          <p:spPr>
            <a:xfrm>
              <a:off x="3237375" y="35053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669" name="Google Shape;9669;p102"/>
          <p:cNvSpPr/>
          <p:nvPr/>
        </p:nvSpPr>
        <p:spPr>
          <a:xfrm>
            <a:off x="15253314" y="3527408"/>
            <a:ext cx="706045" cy="673369"/>
          </a:xfrm>
          <a:custGeom>
            <a:avLst/>
            <a:gdLst/>
            <a:ahLst/>
            <a:cxnLst/>
            <a:rect l="l" t="t" r="r" b="b"/>
            <a:pathLst>
              <a:path w="12446" h="11870" extrusionOk="0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670" name="Google Shape;9670;p102"/>
          <p:cNvGrpSpPr/>
          <p:nvPr/>
        </p:nvGrpSpPr>
        <p:grpSpPr>
          <a:xfrm>
            <a:off x="15268370" y="4385867"/>
            <a:ext cx="675638" cy="670307"/>
            <a:chOff x="3133425" y="3955025"/>
            <a:chExt cx="297750" cy="295400"/>
          </a:xfrm>
        </p:grpSpPr>
        <p:sp>
          <p:nvSpPr>
            <p:cNvPr id="9671" name="Google Shape;9671;p102"/>
            <p:cNvSpPr/>
            <p:nvPr/>
          </p:nvSpPr>
          <p:spPr>
            <a:xfrm>
              <a:off x="3133425" y="4058225"/>
              <a:ext cx="297750" cy="192200"/>
            </a:xfrm>
            <a:custGeom>
              <a:avLst/>
              <a:gdLst/>
              <a:ahLst/>
              <a:cxnLst/>
              <a:rect l="l" t="t" r="r" b="b"/>
              <a:pathLst>
                <a:path w="11910" h="7688" extrusionOk="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2" name="Google Shape;9672;p102"/>
            <p:cNvSpPr/>
            <p:nvPr/>
          </p:nvSpPr>
          <p:spPr>
            <a:xfrm>
              <a:off x="3263375" y="40070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3" name="Google Shape;9673;p102"/>
            <p:cNvSpPr/>
            <p:nvPr/>
          </p:nvSpPr>
          <p:spPr>
            <a:xfrm>
              <a:off x="3203525" y="3955025"/>
              <a:ext cx="155175" cy="135500"/>
            </a:xfrm>
            <a:custGeom>
              <a:avLst/>
              <a:gdLst/>
              <a:ahLst/>
              <a:cxnLst/>
              <a:rect l="l" t="t" r="r" b="b"/>
              <a:pathLst>
                <a:path w="6207" h="5420" extrusionOk="0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74" name="Google Shape;9674;p102"/>
          <p:cNvGrpSpPr/>
          <p:nvPr/>
        </p:nvGrpSpPr>
        <p:grpSpPr>
          <a:xfrm>
            <a:off x="12734631" y="5275840"/>
            <a:ext cx="672065" cy="674448"/>
            <a:chOff x="4991425" y="3234750"/>
            <a:chExt cx="296175" cy="297225"/>
          </a:xfrm>
        </p:grpSpPr>
        <p:sp>
          <p:nvSpPr>
            <p:cNvPr id="9675" name="Google Shape;9675;p102"/>
            <p:cNvSpPr/>
            <p:nvPr/>
          </p:nvSpPr>
          <p:spPr>
            <a:xfrm>
              <a:off x="5077275" y="3304450"/>
              <a:ext cx="122100" cy="99275"/>
            </a:xfrm>
            <a:custGeom>
              <a:avLst/>
              <a:gdLst/>
              <a:ahLst/>
              <a:cxnLst/>
              <a:rect l="l" t="t" r="r" b="b"/>
              <a:pathLst>
                <a:path w="4884" h="3971" extrusionOk="0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6" name="Google Shape;9676;p102"/>
            <p:cNvSpPr/>
            <p:nvPr/>
          </p:nvSpPr>
          <p:spPr>
            <a:xfrm>
              <a:off x="5121375" y="3339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7" name="Google Shape;9677;p102"/>
            <p:cNvSpPr/>
            <p:nvPr/>
          </p:nvSpPr>
          <p:spPr>
            <a:xfrm>
              <a:off x="5009550" y="3234750"/>
              <a:ext cx="259150" cy="261125"/>
            </a:xfrm>
            <a:custGeom>
              <a:avLst/>
              <a:gdLst/>
              <a:ahLst/>
              <a:cxnLst/>
              <a:rect l="l" t="t" r="r" b="b"/>
              <a:pathLst>
                <a:path w="10366" h="10445" extrusionOk="0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8" name="Google Shape;9678;p102"/>
            <p:cNvSpPr/>
            <p:nvPr/>
          </p:nvSpPr>
          <p:spPr>
            <a:xfrm>
              <a:off x="5105625" y="3391900"/>
              <a:ext cx="66975" cy="34675"/>
            </a:xfrm>
            <a:custGeom>
              <a:avLst/>
              <a:gdLst/>
              <a:ahLst/>
              <a:cxnLst/>
              <a:rect l="l" t="t" r="r" b="b"/>
              <a:pathLst>
                <a:path w="2679" h="1387" extrusionOk="0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79" name="Google Shape;9679;p102"/>
            <p:cNvSpPr/>
            <p:nvPr/>
          </p:nvSpPr>
          <p:spPr>
            <a:xfrm>
              <a:off x="5192275" y="3443075"/>
              <a:ext cx="95325" cy="86975"/>
            </a:xfrm>
            <a:custGeom>
              <a:avLst/>
              <a:gdLst/>
              <a:ahLst/>
              <a:cxnLst/>
              <a:rect l="l" t="t" r="r" b="b"/>
              <a:pathLst>
                <a:path w="3813" h="3479" extrusionOk="0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0" name="Google Shape;9680;p102"/>
            <p:cNvSpPr/>
            <p:nvPr/>
          </p:nvSpPr>
          <p:spPr>
            <a:xfrm>
              <a:off x="4991425" y="3444650"/>
              <a:ext cx="95325" cy="87325"/>
            </a:xfrm>
            <a:custGeom>
              <a:avLst/>
              <a:gdLst/>
              <a:ahLst/>
              <a:cxnLst/>
              <a:rect l="l" t="t" r="r" b="b"/>
              <a:pathLst>
                <a:path w="3813" h="3493" extrusionOk="0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81" name="Google Shape;9681;p102"/>
          <p:cNvGrpSpPr/>
          <p:nvPr/>
        </p:nvGrpSpPr>
        <p:grpSpPr>
          <a:xfrm>
            <a:off x="12734631" y="6177286"/>
            <a:ext cx="672065" cy="591624"/>
            <a:chOff x="4991425" y="3617150"/>
            <a:chExt cx="296175" cy="260725"/>
          </a:xfrm>
        </p:grpSpPr>
        <p:sp>
          <p:nvSpPr>
            <p:cNvPr id="9682" name="Google Shape;9682;p102"/>
            <p:cNvSpPr/>
            <p:nvPr/>
          </p:nvSpPr>
          <p:spPr>
            <a:xfrm>
              <a:off x="5069400" y="3738450"/>
              <a:ext cx="139425" cy="139425"/>
            </a:xfrm>
            <a:custGeom>
              <a:avLst/>
              <a:gdLst/>
              <a:ahLst/>
              <a:cxnLst/>
              <a:rect l="l" t="t" r="r" b="b"/>
              <a:pathLst>
                <a:path w="5577" h="5577" extrusionOk="0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3" name="Google Shape;9683;p102"/>
            <p:cNvSpPr/>
            <p:nvPr/>
          </p:nvSpPr>
          <p:spPr>
            <a:xfrm>
              <a:off x="5200150" y="3617150"/>
              <a:ext cx="69325" cy="69325"/>
            </a:xfrm>
            <a:custGeom>
              <a:avLst/>
              <a:gdLst/>
              <a:ahLst/>
              <a:cxnLst/>
              <a:rect l="l" t="t" r="r" b="b"/>
              <a:pathLst>
                <a:path w="2773" h="2773" extrusionOk="0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4" name="Google Shape;9684;p102"/>
            <p:cNvSpPr/>
            <p:nvPr/>
          </p:nvSpPr>
          <p:spPr>
            <a:xfrm>
              <a:off x="5009550" y="3617150"/>
              <a:ext cx="68525" cy="69325"/>
            </a:xfrm>
            <a:custGeom>
              <a:avLst/>
              <a:gdLst/>
              <a:ahLst/>
              <a:cxnLst/>
              <a:rect l="l" t="t" r="r" b="b"/>
              <a:pathLst>
                <a:path w="2741" h="2773" extrusionOk="0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5" name="Google Shape;9685;p102"/>
            <p:cNvSpPr/>
            <p:nvPr/>
          </p:nvSpPr>
          <p:spPr>
            <a:xfrm>
              <a:off x="4991425" y="3686450"/>
              <a:ext cx="104775" cy="52025"/>
            </a:xfrm>
            <a:custGeom>
              <a:avLst/>
              <a:gdLst/>
              <a:ahLst/>
              <a:cxnLst/>
              <a:rect l="l" t="t" r="r" b="b"/>
              <a:pathLst>
                <a:path w="4191" h="2081" extrusionOk="0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6" name="Google Shape;9686;p102"/>
            <p:cNvSpPr/>
            <p:nvPr/>
          </p:nvSpPr>
          <p:spPr>
            <a:xfrm>
              <a:off x="5183600" y="3686450"/>
              <a:ext cx="104000" cy="52025"/>
            </a:xfrm>
            <a:custGeom>
              <a:avLst/>
              <a:gdLst/>
              <a:ahLst/>
              <a:cxnLst/>
              <a:rect l="l" t="t" r="r" b="b"/>
              <a:pathLst>
                <a:path w="4160" h="2081" extrusionOk="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7" name="Google Shape;9687;p102"/>
            <p:cNvSpPr/>
            <p:nvPr/>
          </p:nvSpPr>
          <p:spPr>
            <a:xfrm>
              <a:off x="5187550" y="3755775"/>
              <a:ext cx="100050" cy="52800"/>
            </a:xfrm>
            <a:custGeom>
              <a:avLst/>
              <a:gdLst/>
              <a:ahLst/>
              <a:cxnLst/>
              <a:rect l="l" t="t" r="r" b="b"/>
              <a:pathLst>
                <a:path w="4002" h="2112" extrusionOk="0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88" name="Google Shape;9688;p102"/>
            <p:cNvSpPr/>
            <p:nvPr/>
          </p:nvSpPr>
          <p:spPr>
            <a:xfrm>
              <a:off x="4991425" y="3755775"/>
              <a:ext cx="100850" cy="52000"/>
            </a:xfrm>
            <a:custGeom>
              <a:avLst/>
              <a:gdLst/>
              <a:ahLst/>
              <a:cxnLst/>
              <a:rect l="l" t="t" r="r" b="b"/>
              <a:pathLst>
                <a:path w="4034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89" name="Google Shape;9689;p102"/>
          <p:cNvGrpSpPr/>
          <p:nvPr/>
        </p:nvGrpSpPr>
        <p:grpSpPr>
          <a:xfrm>
            <a:off x="12882975" y="7051909"/>
            <a:ext cx="375373" cy="670307"/>
            <a:chOff x="5056800" y="3962900"/>
            <a:chExt cx="165425" cy="295400"/>
          </a:xfrm>
        </p:grpSpPr>
        <p:sp>
          <p:nvSpPr>
            <p:cNvPr id="9690" name="Google Shape;9690;p102"/>
            <p:cNvSpPr/>
            <p:nvPr/>
          </p:nvSpPr>
          <p:spPr>
            <a:xfrm>
              <a:off x="5155250" y="4042450"/>
              <a:ext cx="66975" cy="104800"/>
            </a:xfrm>
            <a:custGeom>
              <a:avLst/>
              <a:gdLst/>
              <a:ahLst/>
              <a:cxnLst/>
              <a:rect l="l" t="t" r="r" b="b"/>
              <a:pathLst>
                <a:path w="2679" h="4192" extrusionOk="0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1" name="Google Shape;9691;p102"/>
            <p:cNvSpPr/>
            <p:nvPr/>
          </p:nvSpPr>
          <p:spPr>
            <a:xfrm>
              <a:off x="5065450" y="3962900"/>
              <a:ext cx="88250" cy="52025"/>
            </a:xfrm>
            <a:custGeom>
              <a:avLst/>
              <a:gdLst/>
              <a:ahLst/>
              <a:cxnLst/>
              <a:rect l="l" t="t" r="r" b="b"/>
              <a:pathLst>
                <a:path w="3530" h="2081" extrusionOk="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2" name="Google Shape;9692;p102"/>
            <p:cNvSpPr/>
            <p:nvPr/>
          </p:nvSpPr>
          <p:spPr>
            <a:xfrm>
              <a:off x="5056800" y="4032225"/>
              <a:ext cx="104000" cy="226075"/>
            </a:xfrm>
            <a:custGeom>
              <a:avLst/>
              <a:gdLst/>
              <a:ahLst/>
              <a:cxnLst/>
              <a:rect l="l" t="t" r="r" b="b"/>
              <a:pathLst>
                <a:path w="4160" h="9043" extrusionOk="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693" name="Google Shape;9693;p102"/>
          <p:cNvGrpSpPr/>
          <p:nvPr/>
        </p:nvGrpSpPr>
        <p:grpSpPr>
          <a:xfrm>
            <a:off x="15285159" y="7051939"/>
            <a:ext cx="673824" cy="670249"/>
            <a:chOff x="6168925" y="3936925"/>
            <a:chExt cx="296950" cy="295375"/>
          </a:xfrm>
        </p:grpSpPr>
        <p:sp>
          <p:nvSpPr>
            <p:cNvPr id="9694" name="Google Shape;9694;p102"/>
            <p:cNvSpPr/>
            <p:nvPr/>
          </p:nvSpPr>
          <p:spPr>
            <a:xfrm>
              <a:off x="6220900" y="41645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5" name="Google Shape;9695;p102"/>
            <p:cNvSpPr/>
            <p:nvPr/>
          </p:nvSpPr>
          <p:spPr>
            <a:xfrm>
              <a:off x="6168925" y="3972375"/>
              <a:ext cx="227650" cy="259925"/>
            </a:xfrm>
            <a:custGeom>
              <a:avLst/>
              <a:gdLst/>
              <a:ahLst/>
              <a:cxnLst/>
              <a:rect l="l" t="t" r="r" b="b"/>
              <a:pathLst>
                <a:path w="9106" h="10397" extrusionOk="0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6" name="Google Shape;9696;p102"/>
            <p:cNvSpPr/>
            <p:nvPr/>
          </p:nvSpPr>
          <p:spPr>
            <a:xfrm>
              <a:off x="6228775" y="3936925"/>
              <a:ext cx="106350" cy="53575"/>
            </a:xfrm>
            <a:custGeom>
              <a:avLst/>
              <a:gdLst/>
              <a:ahLst/>
              <a:cxnLst/>
              <a:rect l="l" t="t" r="r" b="b"/>
              <a:pathLst>
                <a:path w="4254" h="2143" extrusionOk="0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7" name="Google Shape;9697;p102"/>
            <p:cNvSpPr/>
            <p:nvPr/>
          </p:nvSpPr>
          <p:spPr>
            <a:xfrm>
              <a:off x="6412300" y="4059000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8" name="Google Shape;9698;p102"/>
            <p:cNvSpPr/>
            <p:nvPr/>
          </p:nvSpPr>
          <p:spPr>
            <a:xfrm>
              <a:off x="6413875" y="4007025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699" name="Google Shape;9699;p102"/>
            <p:cNvSpPr/>
            <p:nvPr/>
          </p:nvSpPr>
          <p:spPr>
            <a:xfrm>
              <a:off x="6417800" y="4173200"/>
              <a:ext cx="43350" cy="43350"/>
            </a:xfrm>
            <a:custGeom>
              <a:avLst/>
              <a:gdLst/>
              <a:ahLst/>
              <a:cxnLst/>
              <a:rect l="l" t="t" r="r" b="b"/>
              <a:pathLst>
                <a:path w="1734" h="1734" extrusionOk="0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00" name="Google Shape;9700;p102"/>
          <p:cNvGrpSpPr/>
          <p:nvPr/>
        </p:nvGrpSpPr>
        <p:grpSpPr>
          <a:xfrm>
            <a:off x="11855940" y="2669281"/>
            <a:ext cx="668435" cy="670249"/>
            <a:chOff x="1674750" y="3254050"/>
            <a:chExt cx="294575" cy="295375"/>
          </a:xfrm>
        </p:grpSpPr>
        <p:sp>
          <p:nvSpPr>
            <p:cNvPr id="9701" name="Google Shape;9701;p102"/>
            <p:cNvSpPr/>
            <p:nvPr/>
          </p:nvSpPr>
          <p:spPr>
            <a:xfrm>
              <a:off x="1691275" y="3351700"/>
              <a:ext cx="278050" cy="197725"/>
            </a:xfrm>
            <a:custGeom>
              <a:avLst/>
              <a:gdLst/>
              <a:ahLst/>
              <a:cxnLst/>
              <a:rect l="l" t="t" r="r" b="b"/>
              <a:pathLst>
                <a:path w="11122" h="7909" extrusionOk="0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02" name="Google Shape;9702;p102"/>
            <p:cNvSpPr/>
            <p:nvPr/>
          </p:nvSpPr>
          <p:spPr>
            <a:xfrm>
              <a:off x="1674750" y="3254050"/>
              <a:ext cx="277250" cy="197900"/>
            </a:xfrm>
            <a:custGeom>
              <a:avLst/>
              <a:gdLst/>
              <a:ahLst/>
              <a:cxnLst/>
              <a:rect l="l" t="t" r="r" b="b"/>
              <a:pathLst>
                <a:path w="11090" h="7916" extrusionOk="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03" name="Google Shape;9703;p102"/>
            <p:cNvSpPr/>
            <p:nvPr/>
          </p:nvSpPr>
          <p:spPr>
            <a:xfrm>
              <a:off x="1727500" y="3306825"/>
              <a:ext cx="189075" cy="189050"/>
            </a:xfrm>
            <a:custGeom>
              <a:avLst/>
              <a:gdLst/>
              <a:ahLst/>
              <a:cxnLst/>
              <a:rect l="l" t="t" r="r" b="b"/>
              <a:pathLst>
                <a:path w="7563" h="7562" extrusionOk="0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04" name="Google Shape;9704;p102"/>
          <p:cNvGrpSpPr/>
          <p:nvPr/>
        </p:nvGrpSpPr>
        <p:grpSpPr>
          <a:xfrm>
            <a:off x="11883576" y="3528761"/>
            <a:ext cx="613067" cy="670249"/>
            <a:chOff x="1687350" y="3618725"/>
            <a:chExt cx="270175" cy="295375"/>
          </a:xfrm>
        </p:grpSpPr>
        <p:sp>
          <p:nvSpPr>
            <p:cNvPr id="9705" name="Google Shape;9705;p102"/>
            <p:cNvSpPr/>
            <p:nvPr/>
          </p:nvSpPr>
          <p:spPr>
            <a:xfrm>
              <a:off x="1829900" y="3808550"/>
              <a:ext cx="18150" cy="35450"/>
            </a:xfrm>
            <a:custGeom>
              <a:avLst/>
              <a:gdLst/>
              <a:ahLst/>
              <a:cxnLst/>
              <a:rect l="l" t="t" r="r" b="b"/>
              <a:pathLst>
                <a:path w="726" h="1418" extrusionOk="0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06" name="Google Shape;9706;p102"/>
            <p:cNvSpPr/>
            <p:nvPr/>
          </p:nvSpPr>
          <p:spPr>
            <a:xfrm>
              <a:off x="1795250" y="37557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07" name="Google Shape;9707;p102"/>
            <p:cNvSpPr/>
            <p:nvPr/>
          </p:nvSpPr>
          <p:spPr>
            <a:xfrm>
              <a:off x="1687350" y="3618725"/>
              <a:ext cx="270175" cy="295375"/>
            </a:xfrm>
            <a:custGeom>
              <a:avLst/>
              <a:gdLst/>
              <a:ahLst/>
              <a:cxnLst/>
              <a:rect l="l" t="t" r="r" b="b"/>
              <a:pathLst>
                <a:path w="10807" h="11815" extrusionOk="0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08" name="Google Shape;9708;p102"/>
          <p:cNvGrpSpPr/>
          <p:nvPr/>
        </p:nvGrpSpPr>
        <p:grpSpPr>
          <a:xfrm>
            <a:off x="11852288" y="4385894"/>
            <a:ext cx="675638" cy="670249"/>
            <a:chOff x="1672375" y="3982600"/>
            <a:chExt cx="297750" cy="295375"/>
          </a:xfrm>
        </p:grpSpPr>
        <p:sp>
          <p:nvSpPr>
            <p:cNvPr id="9709" name="Google Shape;9709;p102"/>
            <p:cNvSpPr/>
            <p:nvPr/>
          </p:nvSpPr>
          <p:spPr>
            <a:xfrm>
              <a:off x="1796825" y="39826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0" name="Google Shape;9710;p102"/>
            <p:cNvSpPr/>
            <p:nvPr/>
          </p:nvSpPr>
          <p:spPr>
            <a:xfrm>
              <a:off x="1672375" y="4092075"/>
              <a:ext cx="297750" cy="185900"/>
            </a:xfrm>
            <a:custGeom>
              <a:avLst/>
              <a:gdLst/>
              <a:ahLst/>
              <a:cxnLst/>
              <a:rect l="l" t="t" r="r" b="b"/>
              <a:pathLst>
                <a:path w="11910" h="7436" extrusionOk="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1" name="Google Shape;9711;p102"/>
            <p:cNvSpPr/>
            <p:nvPr/>
          </p:nvSpPr>
          <p:spPr>
            <a:xfrm>
              <a:off x="1778700" y="4051125"/>
              <a:ext cx="86675" cy="69325"/>
            </a:xfrm>
            <a:custGeom>
              <a:avLst/>
              <a:gdLst/>
              <a:ahLst/>
              <a:cxnLst/>
              <a:rect l="l" t="t" r="r" b="b"/>
              <a:pathLst>
                <a:path w="3467" h="2773" extrusionOk="0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12" name="Google Shape;9712;p102"/>
          <p:cNvGrpSpPr/>
          <p:nvPr/>
        </p:nvGrpSpPr>
        <p:grpSpPr>
          <a:xfrm>
            <a:off x="9341237" y="5277034"/>
            <a:ext cx="672065" cy="672065"/>
            <a:chOff x="3497300" y="3227275"/>
            <a:chExt cx="296175" cy="296175"/>
          </a:xfrm>
        </p:grpSpPr>
        <p:sp>
          <p:nvSpPr>
            <p:cNvPr id="9713" name="Google Shape;9713;p102"/>
            <p:cNvSpPr/>
            <p:nvPr/>
          </p:nvSpPr>
          <p:spPr>
            <a:xfrm>
              <a:off x="3609925" y="33399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4" name="Google Shape;9714;p102"/>
            <p:cNvSpPr/>
            <p:nvPr/>
          </p:nvSpPr>
          <p:spPr>
            <a:xfrm>
              <a:off x="3531175" y="3227275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5" name="Google Shape;9715;p102"/>
            <p:cNvSpPr/>
            <p:nvPr/>
          </p:nvSpPr>
          <p:spPr>
            <a:xfrm>
              <a:off x="3670575" y="3227275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6" name="Google Shape;9716;p102"/>
            <p:cNvSpPr/>
            <p:nvPr/>
          </p:nvSpPr>
          <p:spPr>
            <a:xfrm>
              <a:off x="3622525" y="3421825"/>
              <a:ext cx="41775" cy="25225"/>
            </a:xfrm>
            <a:custGeom>
              <a:avLst/>
              <a:gdLst/>
              <a:ahLst/>
              <a:cxnLst/>
              <a:rect l="l" t="t" r="r" b="b"/>
              <a:pathLst>
                <a:path w="1671" h="1009" extrusionOk="0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7" name="Google Shape;9717;p102"/>
            <p:cNvSpPr/>
            <p:nvPr/>
          </p:nvSpPr>
          <p:spPr>
            <a:xfrm>
              <a:off x="3566600" y="34163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8" name="Google Shape;9718;p102"/>
            <p:cNvSpPr/>
            <p:nvPr/>
          </p:nvSpPr>
          <p:spPr>
            <a:xfrm>
              <a:off x="3653250" y="34171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19" name="Google Shape;9719;p102"/>
            <p:cNvSpPr/>
            <p:nvPr/>
          </p:nvSpPr>
          <p:spPr>
            <a:xfrm>
              <a:off x="3655625" y="3310775"/>
              <a:ext cx="137850" cy="108700"/>
            </a:xfrm>
            <a:custGeom>
              <a:avLst/>
              <a:gdLst/>
              <a:ahLst/>
              <a:cxnLst/>
              <a:rect l="l" t="t" r="r" b="b"/>
              <a:pathLst>
                <a:path w="5514" h="4348" extrusionOk="0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0" name="Google Shape;9720;p102"/>
            <p:cNvSpPr/>
            <p:nvPr/>
          </p:nvSpPr>
          <p:spPr>
            <a:xfrm>
              <a:off x="3497300" y="3309975"/>
              <a:ext cx="136275" cy="108725"/>
            </a:xfrm>
            <a:custGeom>
              <a:avLst/>
              <a:gdLst/>
              <a:ahLst/>
              <a:cxnLst/>
              <a:rect l="l" t="t" r="r" b="b"/>
              <a:pathLst>
                <a:path w="5451" h="4349" extrusionOk="0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21" name="Google Shape;9721;p102"/>
          <p:cNvGrpSpPr/>
          <p:nvPr/>
        </p:nvGrpSpPr>
        <p:grpSpPr>
          <a:xfrm>
            <a:off x="9342145" y="6139760"/>
            <a:ext cx="670249" cy="666676"/>
            <a:chOff x="3497300" y="3591950"/>
            <a:chExt cx="295375" cy="293800"/>
          </a:xfrm>
        </p:grpSpPr>
        <p:sp>
          <p:nvSpPr>
            <p:cNvPr id="9722" name="Google Shape;9722;p102"/>
            <p:cNvSpPr/>
            <p:nvPr/>
          </p:nvSpPr>
          <p:spPr>
            <a:xfrm>
              <a:off x="3628825" y="3724275"/>
              <a:ext cx="18150" cy="16550"/>
            </a:xfrm>
            <a:custGeom>
              <a:avLst/>
              <a:gdLst/>
              <a:ahLst/>
              <a:cxnLst/>
              <a:rect l="l" t="t" r="r" b="b"/>
              <a:pathLst>
                <a:path w="726" h="662" extrusionOk="0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3" name="Google Shape;9723;p102"/>
            <p:cNvSpPr/>
            <p:nvPr/>
          </p:nvSpPr>
          <p:spPr>
            <a:xfrm>
              <a:off x="3590250" y="3689400"/>
              <a:ext cx="94525" cy="86675"/>
            </a:xfrm>
            <a:custGeom>
              <a:avLst/>
              <a:gdLst/>
              <a:ahLst/>
              <a:cxnLst/>
              <a:rect l="l" t="t" r="r" b="b"/>
              <a:pathLst>
                <a:path w="3781" h="3467" extrusionOk="0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4" name="Google Shape;9724;p102"/>
            <p:cNvSpPr/>
            <p:nvPr/>
          </p:nvSpPr>
          <p:spPr>
            <a:xfrm>
              <a:off x="3674525" y="3601400"/>
              <a:ext cx="118150" cy="118950"/>
            </a:xfrm>
            <a:custGeom>
              <a:avLst/>
              <a:gdLst/>
              <a:ahLst/>
              <a:cxnLst/>
              <a:rect l="l" t="t" r="r" b="b"/>
              <a:pathLst>
                <a:path w="4726" h="4758" extrusionOk="0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5" name="Google Shape;9725;p102"/>
            <p:cNvSpPr/>
            <p:nvPr/>
          </p:nvSpPr>
          <p:spPr>
            <a:xfrm>
              <a:off x="3631200" y="3774675"/>
              <a:ext cx="103200" cy="102400"/>
            </a:xfrm>
            <a:custGeom>
              <a:avLst/>
              <a:gdLst/>
              <a:ahLst/>
              <a:cxnLst/>
              <a:rect l="l" t="t" r="r" b="b"/>
              <a:pathLst>
                <a:path w="4128" h="4096" extrusionOk="0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6" name="Google Shape;9726;p102"/>
            <p:cNvSpPr/>
            <p:nvPr/>
          </p:nvSpPr>
          <p:spPr>
            <a:xfrm>
              <a:off x="3691850" y="3726625"/>
              <a:ext cx="89800" cy="89050"/>
            </a:xfrm>
            <a:custGeom>
              <a:avLst/>
              <a:gdLst/>
              <a:ahLst/>
              <a:cxnLst/>
              <a:rect l="l" t="t" r="r" b="b"/>
              <a:pathLst>
                <a:path w="3592" h="3562" extrusionOk="0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7" name="Google Shape;9727;p102"/>
            <p:cNvSpPr/>
            <p:nvPr/>
          </p:nvSpPr>
          <p:spPr>
            <a:xfrm>
              <a:off x="3505175" y="3767575"/>
              <a:ext cx="120525" cy="118175"/>
            </a:xfrm>
            <a:custGeom>
              <a:avLst/>
              <a:gdLst/>
              <a:ahLst/>
              <a:cxnLst/>
              <a:rect l="l" t="t" r="r" b="b"/>
              <a:pathLst>
                <a:path w="4821" h="4727" extrusionOk="0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8" name="Google Shape;9728;p102"/>
            <p:cNvSpPr/>
            <p:nvPr/>
          </p:nvSpPr>
          <p:spPr>
            <a:xfrm>
              <a:off x="3631200" y="3591950"/>
              <a:ext cx="104000" cy="84300"/>
            </a:xfrm>
            <a:custGeom>
              <a:avLst/>
              <a:gdLst/>
              <a:ahLst/>
              <a:cxnLst/>
              <a:rect l="l" t="t" r="r" b="b"/>
              <a:pathLst>
                <a:path w="4160" h="3372" extrusionOk="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29" name="Google Shape;9729;p102"/>
            <p:cNvSpPr/>
            <p:nvPr/>
          </p:nvSpPr>
          <p:spPr>
            <a:xfrm>
              <a:off x="3497300" y="3721900"/>
              <a:ext cx="84300" cy="107150"/>
            </a:xfrm>
            <a:custGeom>
              <a:avLst/>
              <a:gdLst/>
              <a:ahLst/>
              <a:cxnLst/>
              <a:rect l="l" t="t" r="r" b="b"/>
              <a:pathLst>
                <a:path w="3372" h="4286" extrusionOk="0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30" name="Google Shape;9730;p102"/>
          <p:cNvGrpSpPr/>
          <p:nvPr/>
        </p:nvGrpSpPr>
        <p:grpSpPr>
          <a:xfrm>
            <a:off x="9342145" y="7051909"/>
            <a:ext cx="670249" cy="670307"/>
            <a:chOff x="3497300" y="3955025"/>
            <a:chExt cx="295375" cy="295400"/>
          </a:xfrm>
        </p:grpSpPr>
        <p:sp>
          <p:nvSpPr>
            <p:cNvPr id="9731" name="Google Shape;9731;p102"/>
            <p:cNvSpPr/>
            <p:nvPr/>
          </p:nvSpPr>
          <p:spPr>
            <a:xfrm>
              <a:off x="3660350" y="4035375"/>
              <a:ext cx="132325" cy="155175"/>
            </a:xfrm>
            <a:custGeom>
              <a:avLst/>
              <a:gdLst/>
              <a:ahLst/>
              <a:cxnLst/>
              <a:rect l="l" t="t" r="r" b="b"/>
              <a:pathLst>
                <a:path w="5293" h="6207" extrusionOk="0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2" name="Google Shape;9732;p102"/>
            <p:cNvSpPr/>
            <p:nvPr/>
          </p:nvSpPr>
          <p:spPr>
            <a:xfrm>
              <a:off x="3653250" y="3955025"/>
              <a:ext cx="114225" cy="133150"/>
            </a:xfrm>
            <a:custGeom>
              <a:avLst/>
              <a:gdLst/>
              <a:ahLst/>
              <a:cxnLst/>
              <a:rect l="l" t="t" r="r" b="b"/>
              <a:pathLst>
                <a:path w="4569" h="5326" extrusionOk="0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3" name="Google Shape;9733;p102"/>
            <p:cNvSpPr/>
            <p:nvPr/>
          </p:nvSpPr>
          <p:spPr>
            <a:xfrm>
              <a:off x="3497300" y="3955025"/>
              <a:ext cx="256000" cy="295400"/>
            </a:xfrm>
            <a:custGeom>
              <a:avLst/>
              <a:gdLst/>
              <a:ahLst/>
              <a:cxnLst/>
              <a:rect l="l" t="t" r="r" b="b"/>
              <a:pathLst>
                <a:path w="10240" h="11816" extrusionOk="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34" name="Google Shape;9734;p102"/>
          <p:cNvGrpSpPr/>
          <p:nvPr/>
        </p:nvGrpSpPr>
        <p:grpSpPr>
          <a:xfrm>
            <a:off x="13612774" y="5278424"/>
            <a:ext cx="629178" cy="669285"/>
            <a:chOff x="5364750" y="3235150"/>
            <a:chExt cx="277275" cy="294950"/>
          </a:xfrm>
        </p:grpSpPr>
        <p:sp>
          <p:nvSpPr>
            <p:cNvPr id="9735" name="Google Shape;9735;p102"/>
            <p:cNvSpPr/>
            <p:nvPr/>
          </p:nvSpPr>
          <p:spPr>
            <a:xfrm>
              <a:off x="5502600" y="32351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6" name="Google Shape;9736;p102"/>
            <p:cNvSpPr/>
            <p:nvPr/>
          </p:nvSpPr>
          <p:spPr>
            <a:xfrm>
              <a:off x="5555375" y="3253850"/>
              <a:ext cx="35450" cy="34100"/>
            </a:xfrm>
            <a:custGeom>
              <a:avLst/>
              <a:gdLst/>
              <a:ahLst/>
              <a:cxnLst/>
              <a:rect l="l" t="t" r="r" b="b"/>
              <a:pathLst>
                <a:path w="1418" h="1364" extrusionOk="0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7" name="Google Shape;9737;p102"/>
            <p:cNvSpPr/>
            <p:nvPr/>
          </p:nvSpPr>
          <p:spPr>
            <a:xfrm>
              <a:off x="5606550" y="335722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8" name="Google Shape;9738;p102"/>
            <p:cNvSpPr/>
            <p:nvPr/>
          </p:nvSpPr>
          <p:spPr>
            <a:xfrm>
              <a:off x="5364750" y="335722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39" name="Google Shape;9739;p102"/>
            <p:cNvSpPr/>
            <p:nvPr/>
          </p:nvSpPr>
          <p:spPr>
            <a:xfrm>
              <a:off x="5433275" y="3253850"/>
              <a:ext cx="35475" cy="34100"/>
            </a:xfrm>
            <a:custGeom>
              <a:avLst/>
              <a:gdLst/>
              <a:ahLst/>
              <a:cxnLst/>
              <a:rect l="l" t="t" r="r" b="b"/>
              <a:pathLst>
                <a:path w="1419" h="1364" extrusionOk="0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0" name="Google Shape;9740;p102"/>
            <p:cNvSpPr/>
            <p:nvPr/>
          </p:nvSpPr>
          <p:spPr>
            <a:xfrm>
              <a:off x="5380500" y="3287775"/>
              <a:ext cx="37050" cy="25975"/>
            </a:xfrm>
            <a:custGeom>
              <a:avLst/>
              <a:gdLst/>
              <a:ahLst/>
              <a:cxnLst/>
              <a:rect l="l" t="t" r="r" b="b"/>
              <a:pathLst>
                <a:path w="1482" h="1039" extrusionOk="0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1" name="Google Shape;9741;p102"/>
            <p:cNvSpPr/>
            <p:nvPr/>
          </p:nvSpPr>
          <p:spPr>
            <a:xfrm>
              <a:off x="5588450" y="3288075"/>
              <a:ext cx="37025" cy="26800"/>
            </a:xfrm>
            <a:custGeom>
              <a:avLst/>
              <a:gdLst/>
              <a:ahLst/>
              <a:cxnLst/>
              <a:rect l="l" t="t" r="r" b="b"/>
              <a:pathLst>
                <a:path w="1481" h="1072" extrusionOk="0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2" name="Google Shape;9742;p102"/>
            <p:cNvSpPr/>
            <p:nvPr/>
          </p:nvSpPr>
          <p:spPr>
            <a:xfrm>
              <a:off x="5412025" y="3286350"/>
              <a:ext cx="177225" cy="243750"/>
            </a:xfrm>
            <a:custGeom>
              <a:avLst/>
              <a:gdLst/>
              <a:ahLst/>
              <a:cxnLst/>
              <a:rect l="l" t="t" r="r" b="b"/>
              <a:pathLst>
                <a:path w="7089" h="9750" extrusionOk="0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43" name="Google Shape;9743;p102"/>
          <p:cNvGrpSpPr/>
          <p:nvPr/>
        </p:nvGrpSpPr>
        <p:grpSpPr>
          <a:xfrm>
            <a:off x="13590423" y="6135278"/>
            <a:ext cx="673879" cy="675640"/>
            <a:chOff x="5355300" y="3598250"/>
            <a:chExt cx="296975" cy="297750"/>
          </a:xfrm>
        </p:grpSpPr>
        <p:sp>
          <p:nvSpPr>
            <p:cNvPr id="9744" name="Google Shape;9744;p102"/>
            <p:cNvSpPr/>
            <p:nvPr/>
          </p:nvSpPr>
          <p:spPr>
            <a:xfrm>
              <a:off x="5355300" y="3703000"/>
              <a:ext cx="35475" cy="191425"/>
            </a:xfrm>
            <a:custGeom>
              <a:avLst/>
              <a:gdLst/>
              <a:ahLst/>
              <a:cxnLst/>
              <a:rect l="l" t="t" r="r" b="b"/>
              <a:pathLst>
                <a:path w="1419" h="7657" extrusionOk="0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5" name="Google Shape;9745;p102"/>
            <p:cNvSpPr/>
            <p:nvPr/>
          </p:nvSpPr>
          <p:spPr>
            <a:xfrm>
              <a:off x="5389175" y="3773100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6" name="Google Shape;9746;p102"/>
            <p:cNvSpPr/>
            <p:nvPr/>
          </p:nvSpPr>
          <p:spPr>
            <a:xfrm>
              <a:off x="5527800" y="3598250"/>
              <a:ext cx="105550" cy="35450"/>
            </a:xfrm>
            <a:custGeom>
              <a:avLst/>
              <a:gdLst/>
              <a:ahLst/>
              <a:cxnLst/>
              <a:rect l="l" t="t" r="r" b="b"/>
              <a:pathLst>
                <a:path w="4222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7" name="Google Shape;9747;p102"/>
            <p:cNvSpPr/>
            <p:nvPr/>
          </p:nvSpPr>
          <p:spPr>
            <a:xfrm>
              <a:off x="5545900" y="3651800"/>
              <a:ext cx="104800" cy="35475"/>
            </a:xfrm>
            <a:custGeom>
              <a:avLst/>
              <a:gdLst/>
              <a:ahLst/>
              <a:cxnLst/>
              <a:rect l="l" t="t" r="r" b="b"/>
              <a:pathLst>
                <a:path w="4192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8" name="Google Shape;9748;p102"/>
            <p:cNvSpPr/>
            <p:nvPr/>
          </p:nvSpPr>
          <p:spPr>
            <a:xfrm>
              <a:off x="5529375" y="3754975"/>
              <a:ext cx="122100" cy="35475"/>
            </a:xfrm>
            <a:custGeom>
              <a:avLst/>
              <a:gdLst/>
              <a:ahLst/>
              <a:cxnLst/>
              <a:rect l="l" t="t" r="r" b="b"/>
              <a:pathLst>
                <a:path w="4884" h="1419" extrusionOk="0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49" name="Google Shape;9749;p102"/>
            <p:cNvSpPr/>
            <p:nvPr/>
          </p:nvSpPr>
          <p:spPr>
            <a:xfrm>
              <a:off x="5511250" y="3703000"/>
              <a:ext cx="140225" cy="33900"/>
            </a:xfrm>
            <a:custGeom>
              <a:avLst/>
              <a:gdLst/>
              <a:ahLst/>
              <a:cxnLst/>
              <a:rect l="l" t="t" r="r" b="b"/>
              <a:pathLst>
                <a:path w="5609" h="1356" extrusionOk="0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0" name="Google Shape;9750;p102"/>
            <p:cNvSpPr/>
            <p:nvPr/>
          </p:nvSpPr>
          <p:spPr>
            <a:xfrm>
              <a:off x="5529375" y="3808550"/>
              <a:ext cx="122900" cy="87450"/>
            </a:xfrm>
            <a:custGeom>
              <a:avLst/>
              <a:gdLst/>
              <a:ahLst/>
              <a:cxnLst/>
              <a:rect l="l" t="t" r="r" b="b"/>
              <a:pathLst>
                <a:path w="4916" h="3498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1" name="Google Shape;9751;p102"/>
            <p:cNvSpPr/>
            <p:nvPr/>
          </p:nvSpPr>
          <p:spPr>
            <a:xfrm>
              <a:off x="5408075" y="3651025"/>
              <a:ext cx="86675" cy="103975"/>
            </a:xfrm>
            <a:custGeom>
              <a:avLst/>
              <a:gdLst/>
              <a:ahLst/>
              <a:cxnLst/>
              <a:rect l="l" t="t" r="r" b="b"/>
              <a:pathLst>
                <a:path w="3467" h="4159" extrusionOk="0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52" name="Google Shape;9752;p102"/>
          <p:cNvGrpSpPr/>
          <p:nvPr/>
        </p:nvGrpSpPr>
        <p:grpSpPr>
          <a:xfrm>
            <a:off x="13598478" y="7169875"/>
            <a:ext cx="657769" cy="434371"/>
            <a:chOff x="5358450" y="4015675"/>
            <a:chExt cx="289875" cy="191425"/>
          </a:xfrm>
        </p:grpSpPr>
        <p:sp>
          <p:nvSpPr>
            <p:cNvPr id="9753" name="Google Shape;9753;p102"/>
            <p:cNvSpPr/>
            <p:nvPr/>
          </p:nvSpPr>
          <p:spPr>
            <a:xfrm>
              <a:off x="5358450" y="4015675"/>
              <a:ext cx="289875" cy="89025"/>
            </a:xfrm>
            <a:custGeom>
              <a:avLst/>
              <a:gdLst/>
              <a:ahLst/>
              <a:cxnLst/>
              <a:rect l="l" t="t" r="r" b="b"/>
              <a:pathLst>
                <a:path w="11595" h="3561" extrusionOk="0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4" name="Google Shape;9754;p102"/>
            <p:cNvSpPr/>
            <p:nvPr/>
          </p:nvSpPr>
          <p:spPr>
            <a:xfrm>
              <a:off x="5494725" y="41015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5" name="Google Shape;9755;p102"/>
            <p:cNvSpPr/>
            <p:nvPr/>
          </p:nvSpPr>
          <p:spPr>
            <a:xfrm>
              <a:off x="5460050" y="4077125"/>
              <a:ext cx="86675" cy="78000"/>
            </a:xfrm>
            <a:custGeom>
              <a:avLst/>
              <a:gdLst/>
              <a:ahLst/>
              <a:cxnLst/>
              <a:rect l="l" t="t" r="r" b="b"/>
              <a:pathLst>
                <a:path w="3467" h="3120" extrusionOk="0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6" name="Google Shape;9756;p102"/>
            <p:cNvSpPr/>
            <p:nvPr/>
          </p:nvSpPr>
          <p:spPr>
            <a:xfrm>
              <a:off x="5362400" y="4084200"/>
              <a:ext cx="282000" cy="122900"/>
            </a:xfrm>
            <a:custGeom>
              <a:avLst/>
              <a:gdLst/>
              <a:ahLst/>
              <a:cxnLst/>
              <a:rect l="l" t="t" r="r" b="b"/>
              <a:pathLst>
                <a:path w="11280" h="4916" extrusionOk="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57" name="Google Shape;9757;p102"/>
          <p:cNvGrpSpPr/>
          <p:nvPr/>
        </p:nvGrpSpPr>
        <p:grpSpPr>
          <a:xfrm>
            <a:off x="11921540" y="7904241"/>
            <a:ext cx="673879" cy="624811"/>
            <a:chOff x="6543825" y="3202075"/>
            <a:chExt cx="296975" cy="275350"/>
          </a:xfrm>
        </p:grpSpPr>
        <p:sp>
          <p:nvSpPr>
            <p:cNvPr id="9758" name="Google Shape;9758;p102"/>
            <p:cNvSpPr/>
            <p:nvPr/>
          </p:nvSpPr>
          <p:spPr>
            <a:xfrm>
              <a:off x="6683250" y="3202075"/>
              <a:ext cx="17350" cy="43350"/>
            </a:xfrm>
            <a:custGeom>
              <a:avLst/>
              <a:gdLst/>
              <a:ahLst/>
              <a:cxnLst/>
              <a:rect l="l" t="t" r="r" b="b"/>
              <a:pathLst>
                <a:path w="694" h="173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59" name="Google Shape;9759;p102"/>
            <p:cNvSpPr/>
            <p:nvPr/>
          </p:nvSpPr>
          <p:spPr>
            <a:xfrm>
              <a:off x="6613925" y="3236125"/>
              <a:ext cx="35475" cy="34700"/>
            </a:xfrm>
            <a:custGeom>
              <a:avLst/>
              <a:gdLst/>
              <a:ahLst/>
              <a:cxnLst/>
              <a:rect l="l" t="t" r="r" b="b"/>
              <a:pathLst>
                <a:path w="1419" h="1388" extrusionOk="0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0" name="Google Shape;9760;p102"/>
            <p:cNvSpPr/>
            <p:nvPr/>
          </p:nvSpPr>
          <p:spPr>
            <a:xfrm>
              <a:off x="6734425" y="3236425"/>
              <a:ext cx="35475" cy="34400"/>
            </a:xfrm>
            <a:custGeom>
              <a:avLst/>
              <a:gdLst/>
              <a:ahLst/>
              <a:cxnLst/>
              <a:rect l="l" t="t" r="r" b="b"/>
              <a:pathLst>
                <a:path w="1419" h="1376" extrusionOk="0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1" name="Google Shape;9761;p102"/>
            <p:cNvSpPr/>
            <p:nvPr/>
          </p:nvSpPr>
          <p:spPr>
            <a:xfrm>
              <a:off x="6805325" y="3322575"/>
              <a:ext cx="35475" cy="121325"/>
            </a:xfrm>
            <a:custGeom>
              <a:avLst/>
              <a:gdLst/>
              <a:ahLst/>
              <a:cxnLst/>
              <a:rect l="l" t="t" r="r" b="b"/>
              <a:pathLst>
                <a:path w="1419" h="4853" extrusionOk="0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2" name="Google Shape;9762;p102"/>
            <p:cNvSpPr/>
            <p:nvPr/>
          </p:nvSpPr>
          <p:spPr>
            <a:xfrm>
              <a:off x="6543825" y="3323275"/>
              <a:ext cx="35475" cy="121400"/>
            </a:xfrm>
            <a:custGeom>
              <a:avLst/>
              <a:gdLst/>
              <a:ahLst/>
              <a:cxnLst/>
              <a:rect l="l" t="t" r="r" b="b"/>
              <a:pathLst>
                <a:path w="1419" h="4856" extrusionOk="0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3" name="Google Shape;9763;p102"/>
            <p:cNvSpPr/>
            <p:nvPr/>
          </p:nvSpPr>
          <p:spPr>
            <a:xfrm>
              <a:off x="6643075" y="3332025"/>
              <a:ext cx="143375" cy="104000"/>
            </a:xfrm>
            <a:custGeom>
              <a:avLst/>
              <a:gdLst/>
              <a:ahLst/>
              <a:cxnLst/>
              <a:rect l="l" t="t" r="r" b="b"/>
              <a:pathLst>
                <a:path w="5735" h="4160" extrusionOk="0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4" name="Google Shape;9764;p102"/>
            <p:cNvSpPr/>
            <p:nvPr/>
          </p:nvSpPr>
          <p:spPr>
            <a:xfrm>
              <a:off x="6595025" y="3288700"/>
              <a:ext cx="175675" cy="188725"/>
            </a:xfrm>
            <a:custGeom>
              <a:avLst/>
              <a:gdLst/>
              <a:ahLst/>
              <a:cxnLst/>
              <a:rect l="l" t="t" r="r" b="b"/>
              <a:pathLst>
                <a:path w="7027" h="7549" extrusionOk="0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65" name="Google Shape;9765;p102"/>
          <p:cNvGrpSpPr/>
          <p:nvPr/>
        </p:nvGrpSpPr>
        <p:grpSpPr>
          <a:xfrm>
            <a:off x="12702844" y="2682029"/>
            <a:ext cx="672065" cy="672065"/>
            <a:chOff x="2037825" y="3254050"/>
            <a:chExt cx="296175" cy="296175"/>
          </a:xfrm>
        </p:grpSpPr>
        <p:sp>
          <p:nvSpPr>
            <p:cNvPr id="9766" name="Google Shape;9766;p102"/>
            <p:cNvSpPr/>
            <p:nvPr/>
          </p:nvSpPr>
          <p:spPr>
            <a:xfrm>
              <a:off x="2063825" y="3254050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7" name="Google Shape;9767;p102"/>
            <p:cNvSpPr/>
            <p:nvPr/>
          </p:nvSpPr>
          <p:spPr>
            <a:xfrm>
              <a:off x="2178025" y="3289500"/>
              <a:ext cx="104000" cy="67950"/>
            </a:xfrm>
            <a:custGeom>
              <a:avLst/>
              <a:gdLst/>
              <a:ahLst/>
              <a:cxnLst/>
              <a:rect l="l" t="t" r="r" b="b"/>
              <a:pathLst>
                <a:path w="4160" h="27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8" name="Google Shape;9768;p102"/>
            <p:cNvSpPr/>
            <p:nvPr/>
          </p:nvSpPr>
          <p:spPr>
            <a:xfrm>
              <a:off x="2070125" y="3444225"/>
              <a:ext cx="106350" cy="69075"/>
            </a:xfrm>
            <a:custGeom>
              <a:avLst/>
              <a:gdLst/>
              <a:ahLst/>
              <a:cxnLst/>
              <a:rect l="l" t="t" r="r" b="b"/>
              <a:pathLst>
                <a:path w="4254" h="2763" extrusionOk="0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69" name="Google Shape;9769;p102"/>
            <p:cNvSpPr/>
            <p:nvPr/>
          </p:nvSpPr>
          <p:spPr>
            <a:xfrm>
              <a:off x="2219775" y="3375350"/>
              <a:ext cx="89025" cy="85875"/>
            </a:xfrm>
            <a:custGeom>
              <a:avLst/>
              <a:gdLst/>
              <a:ahLst/>
              <a:cxnLst/>
              <a:rect l="l" t="t" r="r" b="b"/>
              <a:pathLst>
                <a:path w="3561" h="3435" extrusionOk="0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0" name="Google Shape;9770;p102"/>
            <p:cNvSpPr/>
            <p:nvPr/>
          </p:nvSpPr>
          <p:spPr>
            <a:xfrm>
              <a:off x="2037825" y="3339125"/>
              <a:ext cx="138650" cy="88225"/>
            </a:xfrm>
            <a:custGeom>
              <a:avLst/>
              <a:gdLst/>
              <a:ahLst/>
              <a:cxnLst/>
              <a:rect l="l" t="t" r="r" b="b"/>
              <a:pathLst>
                <a:path w="5546" h="3529" extrusionOk="0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1" name="Google Shape;9771;p102"/>
            <p:cNvSpPr/>
            <p:nvPr/>
          </p:nvSpPr>
          <p:spPr>
            <a:xfrm>
              <a:off x="2193775" y="3460400"/>
              <a:ext cx="140225" cy="89825"/>
            </a:xfrm>
            <a:custGeom>
              <a:avLst/>
              <a:gdLst/>
              <a:ahLst/>
              <a:cxnLst/>
              <a:rect l="l" t="t" r="r" b="b"/>
              <a:pathLst>
                <a:path w="5609" h="3593" extrusionOk="0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72" name="Google Shape;9772;p102"/>
          <p:cNvGrpSpPr/>
          <p:nvPr/>
        </p:nvGrpSpPr>
        <p:grpSpPr>
          <a:xfrm>
            <a:off x="12699270" y="3528959"/>
            <a:ext cx="679212" cy="669852"/>
            <a:chOff x="2034675" y="3617925"/>
            <a:chExt cx="299325" cy="295200"/>
          </a:xfrm>
        </p:grpSpPr>
        <p:sp>
          <p:nvSpPr>
            <p:cNvPr id="9773" name="Google Shape;9773;p102"/>
            <p:cNvSpPr/>
            <p:nvPr/>
          </p:nvSpPr>
          <p:spPr>
            <a:xfrm>
              <a:off x="2195350" y="372190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4" name="Google Shape;9774;p102"/>
            <p:cNvSpPr/>
            <p:nvPr/>
          </p:nvSpPr>
          <p:spPr>
            <a:xfrm>
              <a:off x="2211900" y="3669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5" name="Google Shape;9775;p102"/>
            <p:cNvSpPr/>
            <p:nvPr/>
          </p:nvSpPr>
          <p:spPr>
            <a:xfrm>
              <a:off x="2125250" y="3617925"/>
              <a:ext cx="208750" cy="208750"/>
            </a:xfrm>
            <a:custGeom>
              <a:avLst/>
              <a:gdLst/>
              <a:ahLst/>
              <a:cxnLst/>
              <a:rect l="l" t="t" r="r" b="b"/>
              <a:pathLst>
                <a:path w="8350" h="8350" extrusionOk="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6" name="Google Shape;9776;p102"/>
            <p:cNvSpPr/>
            <p:nvPr/>
          </p:nvSpPr>
          <p:spPr>
            <a:xfrm>
              <a:off x="2107150" y="3771525"/>
              <a:ext cx="73275" cy="72475"/>
            </a:xfrm>
            <a:custGeom>
              <a:avLst/>
              <a:gdLst/>
              <a:ahLst/>
              <a:cxnLst/>
              <a:rect l="l" t="t" r="r" b="b"/>
              <a:pathLst>
                <a:path w="2931" h="2899" extrusionOk="0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77" name="Google Shape;9777;p102"/>
            <p:cNvSpPr/>
            <p:nvPr/>
          </p:nvSpPr>
          <p:spPr>
            <a:xfrm>
              <a:off x="2034675" y="3816425"/>
              <a:ext cx="100050" cy="96700"/>
            </a:xfrm>
            <a:custGeom>
              <a:avLst/>
              <a:gdLst/>
              <a:ahLst/>
              <a:cxnLst/>
              <a:rect l="l" t="t" r="r" b="b"/>
              <a:pathLst>
                <a:path w="4002" h="3868" extrusionOk="0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78" name="Google Shape;9778;p102"/>
          <p:cNvGrpSpPr/>
          <p:nvPr/>
        </p:nvGrpSpPr>
        <p:grpSpPr>
          <a:xfrm>
            <a:off x="12702844" y="4385894"/>
            <a:ext cx="672065" cy="670249"/>
            <a:chOff x="2037825" y="3981825"/>
            <a:chExt cx="296175" cy="295375"/>
          </a:xfrm>
        </p:grpSpPr>
        <p:sp>
          <p:nvSpPr>
            <p:cNvPr id="9779" name="Google Shape;9779;p102"/>
            <p:cNvSpPr/>
            <p:nvPr/>
          </p:nvSpPr>
          <p:spPr>
            <a:xfrm>
              <a:off x="2072500" y="4085775"/>
              <a:ext cx="88225" cy="86675"/>
            </a:xfrm>
            <a:custGeom>
              <a:avLst/>
              <a:gdLst/>
              <a:ahLst/>
              <a:cxnLst/>
              <a:rect l="l" t="t" r="r" b="b"/>
              <a:pathLst>
                <a:path w="3529" h="3467" extrusionOk="0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0" name="Google Shape;9780;p102"/>
            <p:cNvSpPr/>
            <p:nvPr/>
          </p:nvSpPr>
          <p:spPr>
            <a:xfrm>
              <a:off x="2176450" y="398182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1" name="Google Shape;9781;p102"/>
            <p:cNvSpPr/>
            <p:nvPr/>
          </p:nvSpPr>
          <p:spPr>
            <a:xfrm>
              <a:off x="2037825" y="4168475"/>
              <a:ext cx="157550" cy="108725"/>
            </a:xfrm>
            <a:custGeom>
              <a:avLst/>
              <a:gdLst/>
              <a:ahLst/>
              <a:cxnLst/>
              <a:rect l="l" t="t" r="r" b="b"/>
              <a:pathLst>
                <a:path w="6302" h="4349" extrusionOk="0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82" name="Google Shape;9782;p102"/>
          <p:cNvGrpSpPr/>
          <p:nvPr/>
        </p:nvGrpSpPr>
        <p:grpSpPr>
          <a:xfrm>
            <a:off x="10178403" y="5338698"/>
            <a:ext cx="672065" cy="548736"/>
            <a:chOff x="3860400" y="3254050"/>
            <a:chExt cx="296175" cy="241825"/>
          </a:xfrm>
        </p:grpSpPr>
        <p:sp>
          <p:nvSpPr>
            <p:cNvPr id="9783" name="Google Shape;9783;p102"/>
            <p:cNvSpPr/>
            <p:nvPr/>
          </p:nvSpPr>
          <p:spPr>
            <a:xfrm>
              <a:off x="4112425" y="3358025"/>
              <a:ext cx="44150" cy="18125"/>
            </a:xfrm>
            <a:custGeom>
              <a:avLst/>
              <a:gdLst/>
              <a:ahLst/>
              <a:cxnLst/>
              <a:rect l="l" t="t" r="r" b="b"/>
              <a:pathLst>
                <a:path w="176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4" name="Google Shape;9784;p102"/>
            <p:cNvSpPr/>
            <p:nvPr/>
          </p:nvSpPr>
          <p:spPr>
            <a:xfrm>
              <a:off x="4102200" y="3393475"/>
              <a:ext cx="37050" cy="33875"/>
            </a:xfrm>
            <a:custGeom>
              <a:avLst/>
              <a:gdLst/>
              <a:ahLst/>
              <a:cxnLst/>
              <a:rect l="l" t="t" r="r" b="b"/>
              <a:pathLst>
                <a:path w="1482" h="1355" extrusionOk="0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5" name="Google Shape;9785;p102"/>
            <p:cNvSpPr/>
            <p:nvPr/>
          </p:nvSpPr>
          <p:spPr>
            <a:xfrm>
              <a:off x="4103775" y="33060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6" name="Google Shape;9786;p102"/>
            <p:cNvSpPr/>
            <p:nvPr/>
          </p:nvSpPr>
          <p:spPr>
            <a:xfrm>
              <a:off x="3860400" y="3306025"/>
              <a:ext cx="105550" cy="104800"/>
            </a:xfrm>
            <a:custGeom>
              <a:avLst/>
              <a:gdLst/>
              <a:ahLst/>
              <a:cxnLst/>
              <a:rect l="l" t="t" r="r" b="b"/>
              <a:pathLst>
                <a:path w="4222" h="4192" extrusionOk="0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7" name="Google Shape;9787;p102"/>
            <p:cNvSpPr/>
            <p:nvPr/>
          </p:nvSpPr>
          <p:spPr>
            <a:xfrm>
              <a:off x="4050225" y="3254050"/>
              <a:ext cx="35450" cy="208750"/>
            </a:xfrm>
            <a:custGeom>
              <a:avLst/>
              <a:gdLst/>
              <a:ahLst/>
              <a:cxnLst/>
              <a:rect l="l" t="t" r="r" b="b"/>
              <a:pathLst>
                <a:path w="1418" h="8350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8" name="Google Shape;9788;p102"/>
            <p:cNvSpPr/>
            <p:nvPr/>
          </p:nvSpPr>
          <p:spPr>
            <a:xfrm>
              <a:off x="3912375" y="3426550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89" name="Google Shape;9789;p102"/>
            <p:cNvSpPr/>
            <p:nvPr/>
          </p:nvSpPr>
          <p:spPr>
            <a:xfrm>
              <a:off x="3982475" y="3275325"/>
              <a:ext cx="52000" cy="163850"/>
            </a:xfrm>
            <a:custGeom>
              <a:avLst/>
              <a:gdLst/>
              <a:ahLst/>
              <a:cxnLst/>
              <a:rect l="l" t="t" r="r" b="b"/>
              <a:pathLst>
                <a:path w="2080" h="6554" extrusionOk="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90" name="Google Shape;9790;p102"/>
          <p:cNvGrpSpPr/>
          <p:nvPr/>
        </p:nvGrpSpPr>
        <p:grpSpPr>
          <a:xfrm>
            <a:off x="10177494" y="6137068"/>
            <a:ext cx="673879" cy="672065"/>
            <a:chOff x="3859600" y="3591950"/>
            <a:chExt cx="296975" cy="296175"/>
          </a:xfrm>
        </p:grpSpPr>
        <p:sp>
          <p:nvSpPr>
            <p:cNvPr id="9791" name="Google Shape;9791;p102"/>
            <p:cNvSpPr/>
            <p:nvPr/>
          </p:nvSpPr>
          <p:spPr>
            <a:xfrm>
              <a:off x="4034450" y="3766000"/>
              <a:ext cx="122125" cy="122125"/>
            </a:xfrm>
            <a:custGeom>
              <a:avLst/>
              <a:gdLst/>
              <a:ahLst/>
              <a:cxnLst/>
              <a:rect l="l" t="t" r="r" b="b"/>
              <a:pathLst>
                <a:path w="4885" h="4885" extrusionOk="0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2" name="Google Shape;9792;p102"/>
            <p:cNvSpPr/>
            <p:nvPr/>
          </p:nvSpPr>
          <p:spPr>
            <a:xfrm>
              <a:off x="3860400" y="3679375"/>
              <a:ext cx="260725" cy="173300"/>
            </a:xfrm>
            <a:custGeom>
              <a:avLst/>
              <a:gdLst/>
              <a:ahLst/>
              <a:cxnLst/>
              <a:rect l="l" t="t" r="r" b="b"/>
              <a:pathLst>
                <a:path w="10429" h="6932" extrusionOk="0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3" name="Google Shape;9793;p102"/>
            <p:cNvSpPr/>
            <p:nvPr/>
          </p:nvSpPr>
          <p:spPr>
            <a:xfrm>
              <a:off x="3859600" y="3591950"/>
              <a:ext cx="261525" cy="70900"/>
            </a:xfrm>
            <a:custGeom>
              <a:avLst/>
              <a:gdLst/>
              <a:ahLst/>
              <a:cxnLst/>
              <a:rect l="l" t="t" r="r" b="b"/>
              <a:pathLst>
                <a:path w="10461" h="2836" extrusionOk="0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794" name="Google Shape;9794;p102"/>
          <p:cNvGrpSpPr/>
          <p:nvPr/>
        </p:nvGrpSpPr>
        <p:grpSpPr>
          <a:xfrm>
            <a:off x="10178403" y="7051030"/>
            <a:ext cx="672065" cy="672065"/>
            <a:chOff x="3860400" y="3955025"/>
            <a:chExt cx="296175" cy="296175"/>
          </a:xfrm>
        </p:grpSpPr>
        <p:sp>
          <p:nvSpPr>
            <p:cNvPr id="9795" name="Google Shape;9795;p102"/>
            <p:cNvSpPr/>
            <p:nvPr/>
          </p:nvSpPr>
          <p:spPr>
            <a:xfrm>
              <a:off x="3973825" y="3955025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6" name="Google Shape;9796;p102"/>
            <p:cNvSpPr/>
            <p:nvPr/>
          </p:nvSpPr>
          <p:spPr>
            <a:xfrm>
              <a:off x="3947025" y="40219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7" name="Google Shape;9797;p102"/>
            <p:cNvSpPr/>
            <p:nvPr/>
          </p:nvSpPr>
          <p:spPr>
            <a:xfrm>
              <a:off x="4086450" y="4145650"/>
              <a:ext cx="70125" cy="104775"/>
            </a:xfrm>
            <a:custGeom>
              <a:avLst/>
              <a:gdLst/>
              <a:ahLst/>
              <a:cxnLst/>
              <a:rect l="l" t="t" r="r" b="b"/>
              <a:pathLst>
                <a:path w="2805" h="4191" extrusionOk="0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8" name="Google Shape;9798;p102"/>
            <p:cNvSpPr/>
            <p:nvPr/>
          </p:nvSpPr>
          <p:spPr>
            <a:xfrm>
              <a:off x="3860400" y="418030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799" name="Google Shape;9799;p102"/>
            <p:cNvSpPr/>
            <p:nvPr/>
          </p:nvSpPr>
          <p:spPr>
            <a:xfrm>
              <a:off x="3947025" y="4111775"/>
              <a:ext cx="122125" cy="139425"/>
            </a:xfrm>
            <a:custGeom>
              <a:avLst/>
              <a:gdLst/>
              <a:ahLst/>
              <a:cxnLst/>
              <a:rect l="l" t="t" r="r" b="b"/>
              <a:pathLst>
                <a:path w="4885" h="5577" extrusionOk="0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00" name="Google Shape;9800;p102"/>
          <p:cNvGrpSpPr/>
          <p:nvPr/>
        </p:nvGrpSpPr>
        <p:grpSpPr>
          <a:xfrm>
            <a:off x="14431070" y="5277942"/>
            <a:ext cx="682787" cy="670249"/>
            <a:chOff x="5716825" y="3235950"/>
            <a:chExt cx="300900" cy="295375"/>
          </a:xfrm>
        </p:grpSpPr>
        <p:sp>
          <p:nvSpPr>
            <p:cNvPr id="9801" name="Google Shape;9801;p102"/>
            <p:cNvSpPr/>
            <p:nvPr/>
          </p:nvSpPr>
          <p:spPr>
            <a:xfrm>
              <a:off x="5716825" y="3309975"/>
              <a:ext cx="137075" cy="146525"/>
            </a:xfrm>
            <a:custGeom>
              <a:avLst/>
              <a:gdLst/>
              <a:ahLst/>
              <a:cxnLst/>
              <a:rect l="l" t="t" r="r" b="b"/>
              <a:pathLst>
                <a:path w="5483" h="5861" extrusionOk="0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2" name="Google Shape;9802;p102"/>
            <p:cNvSpPr/>
            <p:nvPr/>
          </p:nvSpPr>
          <p:spPr>
            <a:xfrm>
              <a:off x="5794025" y="3235950"/>
              <a:ext cx="145725" cy="133900"/>
            </a:xfrm>
            <a:custGeom>
              <a:avLst/>
              <a:gdLst/>
              <a:ahLst/>
              <a:cxnLst/>
              <a:rect l="l" t="t" r="r" b="b"/>
              <a:pathLst>
                <a:path w="5829" h="5356" extrusionOk="0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3" name="Google Shape;9803;p102"/>
            <p:cNvSpPr/>
            <p:nvPr/>
          </p:nvSpPr>
          <p:spPr>
            <a:xfrm>
              <a:off x="5880650" y="3309975"/>
              <a:ext cx="137075" cy="145725"/>
            </a:xfrm>
            <a:custGeom>
              <a:avLst/>
              <a:gdLst/>
              <a:ahLst/>
              <a:cxnLst/>
              <a:rect l="l" t="t" r="r" b="b"/>
              <a:pathLst>
                <a:path w="5483" h="5829" extrusionOk="0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4" name="Google Shape;9804;p102"/>
            <p:cNvSpPr/>
            <p:nvPr/>
          </p:nvSpPr>
          <p:spPr>
            <a:xfrm>
              <a:off x="5794025" y="3396625"/>
              <a:ext cx="147300" cy="134700"/>
            </a:xfrm>
            <a:custGeom>
              <a:avLst/>
              <a:gdLst/>
              <a:ahLst/>
              <a:cxnLst/>
              <a:rect l="l" t="t" r="r" b="b"/>
              <a:pathLst>
                <a:path w="5892" h="5388" extrusionOk="0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05" name="Google Shape;9805;p102"/>
          <p:cNvGrpSpPr/>
          <p:nvPr/>
        </p:nvGrpSpPr>
        <p:grpSpPr>
          <a:xfrm>
            <a:off x="14456087" y="6158509"/>
            <a:ext cx="632753" cy="629178"/>
            <a:chOff x="5727850" y="3609275"/>
            <a:chExt cx="278850" cy="277275"/>
          </a:xfrm>
        </p:grpSpPr>
        <p:sp>
          <p:nvSpPr>
            <p:cNvPr id="9806" name="Google Shape;9806;p102"/>
            <p:cNvSpPr/>
            <p:nvPr/>
          </p:nvSpPr>
          <p:spPr>
            <a:xfrm>
              <a:off x="5884600" y="3765225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7" name="Google Shape;9807;p102"/>
            <p:cNvSpPr/>
            <p:nvPr/>
          </p:nvSpPr>
          <p:spPr>
            <a:xfrm>
              <a:off x="5727850" y="3669125"/>
              <a:ext cx="35475" cy="216625"/>
            </a:xfrm>
            <a:custGeom>
              <a:avLst/>
              <a:gdLst/>
              <a:ahLst/>
              <a:cxnLst/>
              <a:rect l="l" t="t" r="r" b="b"/>
              <a:pathLst>
                <a:path w="1419" h="8665" extrusionOk="0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8" name="Google Shape;9808;p102"/>
            <p:cNvSpPr/>
            <p:nvPr/>
          </p:nvSpPr>
          <p:spPr>
            <a:xfrm>
              <a:off x="5779825" y="3677800"/>
              <a:ext cx="174900" cy="207950"/>
            </a:xfrm>
            <a:custGeom>
              <a:avLst/>
              <a:gdLst/>
              <a:ahLst/>
              <a:cxnLst/>
              <a:rect l="l" t="t" r="r" b="b"/>
              <a:pathLst>
                <a:path w="6996" h="8318" extrusionOk="0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09" name="Google Shape;9809;p102"/>
            <p:cNvSpPr/>
            <p:nvPr/>
          </p:nvSpPr>
          <p:spPr>
            <a:xfrm>
              <a:off x="5815275" y="3781750"/>
              <a:ext cx="66200" cy="17350"/>
            </a:xfrm>
            <a:custGeom>
              <a:avLst/>
              <a:gdLst/>
              <a:ahLst/>
              <a:cxnLst/>
              <a:rect l="l" t="t" r="r" b="b"/>
              <a:pathLst>
                <a:path w="2648" h="694" extrusionOk="0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0" name="Google Shape;9810;p102"/>
            <p:cNvSpPr/>
            <p:nvPr/>
          </p:nvSpPr>
          <p:spPr>
            <a:xfrm>
              <a:off x="5727850" y="3609275"/>
              <a:ext cx="226075" cy="51225"/>
            </a:xfrm>
            <a:custGeom>
              <a:avLst/>
              <a:gdLst/>
              <a:ahLst/>
              <a:cxnLst/>
              <a:rect l="l" t="t" r="r" b="b"/>
              <a:pathLst>
                <a:path w="9043" h="2049" extrusionOk="0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11" name="Google Shape;9811;p102"/>
          <p:cNvGrpSpPr/>
          <p:nvPr/>
        </p:nvGrpSpPr>
        <p:grpSpPr>
          <a:xfrm>
            <a:off x="14477559" y="7051938"/>
            <a:ext cx="589808" cy="670249"/>
            <a:chOff x="5736525" y="3963700"/>
            <a:chExt cx="259925" cy="295375"/>
          </a:xfrm>
        </p:grpSpPr>
        <p:sp>
          <p:nvSpPr>
            <p:cNvPr id="9812" name="Google Shape;9812;p102"/>
            <p:cNvSpPr/>
            <p:nvPr/>
          </p:nvSpPr>
          <p:spPr>
            <a:xfrm>
              <a:off x="5736525" y="4153525"/>
              <a:ext cx="121300" cy="105550"/>
            </a:xfrm>
            <a:custGeom>
              <a:avLst/>
              <a:gdLst/>
              <a:ahLst/>
              <a:cxnLst/>
              <a:rect l="l" t="t" r="r" b="b"/>
              <a:pathLst>
                <a:path w="4852" h="4222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3" name="Google Shape;9813;p102"/>
            <p:cNvSpPr/>
            <p:nvPr/>
          </p:nvSpPr>
          <p:spPr>
            <a:xfrm>
              <a:off x="5833400" y="41684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4" name="Google Shape;9814;p102"/>
            <p:cNvSpPr/>
            <p:nvPr/>
          </p:nvSpPr>
          <p:spPr>
            <a:xfrm>
              <a:off x="5875925" y="4153525"/>
              <a:ext cx="120525" cy="105550"/>
            </a:xfrm>
            <a:custGeom>
              <a:avLst/>
              <a:gdLst/>
              <a:ahLst/>
              <a:cxnLst/>
              <a:rect l="l" t="t" r="r" b="b"/>
              <a:pathLst>
                <a:path w="4821" h="4222" extrusionOk="0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5" name="Google Shape;9815;p102"/>
            <p:cNvSpPr/>
            <p:nvPr/>
          </p:nvSpPr>
          <p:spPr>
            <a:xfrm>
              <a:off x="5754625" y="3963700"/>
              <a:ext cx="224500" cy="154400"/>
            </a:xfrm>
            <a:custGeom>
              <a:avLst/>
              <a:gdLst/>
              <a:ahLst/>
              <a:cxnLst/>
              <a:rect l="l" t="t" r="r" b="b"/>
              <a:pathLst>
                <a:path w="8980" h="6176" extrusionOk="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6" name="Google Shape;9816;p102"/>
            <p:cNvSpPr/>
            <p:nvPr/>
          </p:nvSpPr>
          <p:spPr>
            <a:xfrm>
              <a:off x="5806625" y="3998350"/>
              <a:ext cx="69325" cy="52025"/>
            </a:xfrm>
            <a:custGeom>
              <a:avLst/>
              <a:gdLst/>
              <a:ahLst/>
              <a:cxnLst/>
              <a:rect l="l" t="t" r="r" b="b"/>
              <a:pathLst>
                <a:path w="2773" h="2081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7" name="Google Shape;9817;p102"/>
            <p:cNvSpPr/>
            <p:nvPr/>
          </p:nvSpPr>
          <p:spPr>
            <a:xfrm>
              <a:off x="5893250" y="3999150"/>
              <a:ext cx="34675" cy="51225"/>
            </a:xfrm>
            <a:custGeom>
              <a:avLst/>
              <a:gdLst/>
              <a:ahLst/>
              <a:cxnLst/>
              <a:rect l="l" t="t" r="r" b="b"/>
              <a:pathLst>
                <a:path w="1387" h="2049" extrusionOk="0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18" name="Google Shape;9818;p102"/>
            <p:cNvSpPr/>
            <p:nvPr/>
          </p:nvSpPr>
          <p:spPr>
            <a:xfrm>
              <a:off x="5806625" y="4049550"/>
              <a:ext cx="121300" cy="104000"/>
            </a:xfrm>
            <a:custGeom>
              <a:avLst/>
              <a:gdLst/>
              <a:ahLst/>
              <a:cxnLst/>
              <a:rect l="l" t="t" r="r" b="b"/>
              <a:pathLst>
                <a:path w="4852" h="4160" extrusionOk="0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19" name="Google Shape;9819;p102"/>
          <p:cNvGrpSpPr/>
          <p:nvPr/>
        </p:nvGrpSpPr>
        <p:grpSpPr>
          <a:xfrm>
            <a:off x="12733616" y="7914534"/>
            <a:ext cx="673879" cy="672065"/>
            <a:chOff x="6553275" y="3604550"/>
            <a:chExt cx="296975" cy="296175"/>
          </a:xfrm>
        </p:grpSpPr>
        <p:sp>
          <p:nvSpPr>
            <p:cNvPr id="9820" name="Google Shape;9820;p102"/>
            <p:cNvSpPr/>
            <p:nvPr/>
          </p:nvSpPr>
          <p:spPr>
            <a:xfrm>
              <a:off x="6657250" y="3604550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21" name="Google Shape;9821;p102"/>
            <p:cNvSpPr/>
            <p:nvPr/>
          </p:nvSpPr>
          <p:spPr>
            <a:xfrm>
              <a:off x="6553275" y="3777825"/>
              <a:ext cx="296975" cy="122900"/>
            </a:xfrm>
            <a:custGeom>
              <a:avLst/>
              <a:gdLst/>
              <a:ahLst/>
              <a:cxnLst/>
              <a:rect l="l" t="t" r="r" b="b"/>
              <a:pathLst>
                <a:path w="11879" h="4916" extrusionOk="0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22" name="Google Shape;9822;p102"/>
            <p:cNvSpPr/>
            <p:nvPr/>
          </p:nvSpPr>
          <p:spPr>
            <a:xfrm>
              <a:off x="67557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23" name="Google Shape;9823;p102"/>
            <p:cNvSpPr/>
            <p:nvPr/>
          </p:nvSpPr>
          <p:spPr>
            <a:xfrm>
              <a:off x="65706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24" name="Google Shape;9824;p102"/>
            <p:cNvSpPr/>
            <p:nvPr/>
          </p:nvSpPr>
          <p:spPr>
            <a:xfrm>
              <a:off x="6707650" y="3688025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25" name="Google Shape;9825;p102"/>
            <p:cNvSpPr/>
            <p:nvPr/>
          </p:nvSpPr>
          <p:spPr>
            <a:xfrm>
              <a:off x="6621025" y="3688825"/>
              <a:ext cx="70900" cy="73275"/>
            </a:xfrm>
            <a:custGeom>
              <a:avLst/>
              <a:gdLst/>
              <a:ahLst/>
              <a:cxnLst/>
              <a:rect l="l" t="t" r="r" b="b"/>
              <a:pathLst>
                <a:path w="2836" h="2931" extrusionOk="0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826" name="Google Shape;9826;p102"/>
          <p:cNvSpPr txBox="1"/>
          <p:nvPr/>
        </p:nvSpPr>
        <p:spPr>
          <a:xfrm>
            <a:off x="1588609" y="981042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Negócios</a:t>
            </a:r>
          </a:p>
        </p:txBody>
      </p:sp>
      <p:sp>
        <p:nvSpPr>
          <p:cNvPr id="9827" name="Google Shape;9827;p102"/>
          <p:cNvSpPr txBox="1"/>
          <p:nvPr/>
        </p:nvSpPr>
        <p:spPr>
          <a:xfrm>
            <a:off x="9284371" y="981042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Equipe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2" name="Google Shape;9832;p103"/>
          <p:cNvGrpSpPr/>
          <p:nvPr/>
        </p:nvGrpSpPr>
        <p:grpSpPr>
          <a:xfrm>
            <a:off x="1650894" y="2650308"/>
            <a:ext cx="565177" cy="678911"/>
            <a:chOff x="-35814600" y="3202075"/>
            <a:chExt cx="242625" cy="291450"/>
          </a:xfrm>
        </p:grpSpPr>
        <p:sp>
          <p:nvSpPr>
            <p:cNvPr id="9833" name="Google Shape;9833;p103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4" name="Google Shape;9834;p103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5" name="Google Shape;9835;p103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6" name="Google Shape;9836;p103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7" name="Google Shape;9837;p103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8" name="Google Shape;9838;p103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39" name="Google Shape;9839;p103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840" name="Google Shape;9840;p103"/>
          <p:cNvGrpSpPr/>
          <p:nvPr/>
        </p:nvGrpSpPr>
        <p:grpSpPr>
          <a:xfrm>
            <a:off x="1594027" y="3496765"/>
            <a:ext cx="678911" cy="679378"/>
            <a:chOff x="-35839800" y="3561025"/>
            <a:chExt cx="291450" cy="291650"/>
          </a:xfrm>
        </p:grpSpPr>
        <p:sp>
          <p:nvSpPr>
            <p:cNvPr id="9841" name="Google Shape;9841;p103"/>
            <p:cNvSpPr/>
            <p:nvPr/>
          </p:nvSpPr>
          <p:spPr>
            <a:xfrm>
              <a:off x="-35772850" y="3612425"/>
              <a:ext cx="155200" cy="142575"/>
            </a:xfrm>
            <a:custGeom>
              <a:avLst/>
              <a:gdLst/>
              <a:ahLst/>
              <a:cxnLst/>
              <a:rect l="l" t="t" r="r" b="b"/>
              <a:pathLst>
                <a:path w="6208" h="5703" extrusionOk="0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2" name="Google Shape;9842;p103"/>
            <p:cNvSpPr/>
            <p:nvPr/>
          </p:nvSpPr>
          <p:spPr>
            <a:xfrm>
              <a:off x="-35621625" y="3694325"/>
              <a:ext cx="73275" cy="143375"/>
            </a:xfrm>
            <a:custGeom>
              <a:avLst/>
              <a:gdLst/>
              <a:ahLst/>
              <a:cxnLst/>
              <a:rect l="l" t="t" r="r" b="b"/>
              <a:pathLst>
                <a:path w="2931" h="5735" extrusionOk="0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3" name="Google Shape;9843;p103"/>
            <p:cNvSpPr/>
            <p:nvPr/>
          </p:nvSpPr>
          <p:spPr>
            <a:xfrm>
              <a:off x="-35827200" y="3748675"/>
              <a:ext cx="263100" cy="104000"/>
            </a:xfrm>
            <a:custGeom>
              <a:avLst/>
              <a:gdLst/>
              <a:ahLst/>
              <a:cxnLst/>
              <a:rect l="l" t="t" r="r" b="b"/>
              <a:pathLst>
                <a:path w="10524" h="4160" extrusionOk="0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4" name="Google Shape;9844;p103"/>
            <p:cNvSpPr/>
            <p:nvPr/>
          </p:nvSpPr>
          <p:spPr>
            <a:xfrm>
              <a:off x="-35831925" y="3635275"/>
              <a:ext cx="41775" cy="85075"/>
            </a:xfrm>
            <a:custGeom>
              <a:avLst/>
              <a:gdLst/>
              <a:ahLst/>
              <a:cxnLst/>
              <a:rect l="l" t="t" r="r" b="b"/>
              <a:pathLst>
                <a:path w="1671" h="3403" extrusionOk="0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5" name="Google Shape;9845;p103"/>
            <p:cNvSpPr/>
            <p:nvPr/>
          </p:nvSpPr>
          <p:spPr>
            <a:xfrm>
              <a:off x="-35601150" y="3635275"/>
              <a:ext cx="43350" cy="85075"/>
            </a:xfrm>
            <a:custGeom>
              <a:avLst/>
              <a:gdLst/>
              <a:ahLst/>
              <a:cxnLst/>
              <a:rect l="l" t="t" r="r" b="b"/>
              <a:pathLst>
                <a:path w="1734" h="3403" extrusionOk="0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6" name="Google Shape;9846;p103"/>
            <p:cNvSpPr/>
            <p:nvPr/>
          </p:nvSpPr>
          <p:spPr>
            <a:xfrm>
              <a:off x="-35750000" y="3561025"/>
              <a:ext cx="111075" cy="35675"/>
            </a:xfrm>
            <a:custGeom>
              <a:avLst/>
              <a:gdLst/>
              <a:ahLst/>
              <a:cxnLst/>
              <a:rect l="l" t="t" r="r" b="b"/>
              <a:pathLst>
                <a:path w="4443" h="1427" extrusionOk="0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47" name="Google Shape;9847;p103"/>
            <p:cNvSpPr/>
            <p:nvPr/>
          </p:nvSpPr>
          <p:spPr>
            <a:xfrm>
              <a:off x="-35839800" y="3694325"/>
              <a:ext cx="72500" cy="143375"/>
            </a:xfrm>
            <a:custGeom>
              <a:avLst/>
              <a:gdLst/>
              <a:ahLst/>
              <a:cxnLst/>
              <a:rect l="l" t="t" r="r" b="b"/>
              <a:pathLst>
                <a:path w="2900" h="5735" extrusionOk="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848" name="Google Shape;9848;p103"/>
          <p:cNvSpPr/>
          <p:nvPr/>
        </p:nvSpPr>
        <p:spPr>
          <a:xfrm>
            <a:off x="1591002" y="4332891"/>
            <a:ext cx="682582" cy="678911"/>
          </a:xfrm>
          <a:custGeom>
            <a:avLst/>
            <a:gdLst/>
            <a:ahLst/>
            <a:cxnLst/>
            <a:rect l="l" t="t" r="r" b="b"/>
            <a:pathLst>
              <a:path w="11721" h="11658" extrusionOk="0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849" name="Google Shape;9849;p103"/>
          <p:cNvGrpSpPr/>
          <p:nvPr/>
        </p:nvGrpSpPr>
        <p:grpSpPr>
          <a:xfrm>
            <a:off x="5889561" y="2650308"/>
            <a:ext cx="678911" cy="678911"/>
            <a:chOff x="-34003850" y="3227275"/>
            <a:chExt cx="291450" cy="291450"/>
          </a:xfrm>
        </p:grpSpPr>
        <p:sp>
          <p:nvSpPr>
            <p:cNvPr id="9850" name="Google Shape;9850;p103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51" name="Google Shape;9851;p103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52" name="Google Shape;9852;p103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53" name="Google Shape;9853;p103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54" name="Google Shape;9854;p103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855" name="Google Shape;9855;p103"/>
          <p:cNvGrpSpPr/>
          <p:nvPr/>
        </p:nvGrpSpPr>
        <p:grpSpPr>
          <a:xfrm>
            <a:off x="5888658" y="3496328"/>
            <a:ext cx="680718" cy="680251"/>
            <a:chOff x="-34004625" y="3585850"/>
            <a:chExt cx="292225" cy="292025"/>
          </a:xfrm>
        </p:grpSpPr>
        <p:sp>
          <p:nvSpPr>
            <p:cNvPr id="9856" name="Google Shape;9856;p103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57" name="Google Shape;9857;p103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58" name="Google Shape;9858;p103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59" name="Google Shape;9859;p103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0" name="Google Shape;9860;p103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61" name="Google Shape;9861;p103"/>
          <p:cNvGrpSpPr/>
          <p:nvPr/>
        </p:nvGrpSpPr>
        <p:grpSpPr>
          <a:xfrm>
            <a:off x="5887728" y="4331806"/>
            <a:ext cx="682582" cy="680775"/>
            <a:chOff x="-34005425" y="3945575"/>
            <a:chExt cx="293025" cy="292250"/>
          </a:xfrm>
        </p:grpSpPr>
        <p:sp>
          <p:nvSpPr>
            <p:cNvPr id="9862" name="Google Shape;9862;p103"/>
            <p:cNvSpPr/>
            <p:nvPr/>
          </p:nvSpPr>
          <p:spPr>
            <a:xfrm>
              <a:off x="-33952650" y="3998350"/>
              <a:ext cx="186700" cy="186700"/>
            </a:xfrm>
            <a:custGeom>
              <a:avLst/>
              <a:gdLst/>
              <a:ahLst/>
              <a:cxnLst/>
              <a:rect l="l" t="t" r="r" b="b"/>
              <a:pathLst>
                <a:path w="7468" h="7468" extrusionOk="0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3" name="Google Shape;9863;p103"/>
            <p:cNvSpPr/>
            <p:nvPr/>
          </p:nvSpPr>
          <p:spPr>
            <a:xfrm>
              <a:off x="-33944775" y="3945575"/>
              <a:ext cx="232375" cy="247350"/>
            </a:xfrm>
            <a:custGeom>
              <a:avLst/>
              <a:gdLst/>
              <a:ahLst/>
              <a:cxnLst/>
              <a:rect l="l" t="t" r="r" b="b"/>
              <a:pathLst>
                <a:path w="9295" h="9894" extrusionOk="0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4" name="Google Shape;9864;p103"/>
            <p:cNvSpPr/>
            <p:nvPr/>
          </p:nvSpPr>
          <p:spPr>
            <a:xfrm>
              <a:off x="-34005425" y="3987325"/>
              <a:ext cx="237100" cy="250500"/>
            </a:xfrm>
            <a:custGeom>
              <a:avLst/>
              <a:gdLst/>
              <a:ahLst/>
              <a:cxnLst/>
              <a:rect l="l" t="t" r="r" b="b"/>
              <a:pathLst>
                <a:path w="9484" h="10020" extrusionOk="0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65" name="Google Shape;9865;p103"/>
          <p:cNvGrpSpPr/>
          <p:nvPr/>
        </p:nvGrpSpPr>
        <p:grpSpPr>
          <a:xfrm>
            <a:off x="3290491" y="5240188"/>
            <a:ext cx="688055" cy="682582"/>
            <a:chOff x="-32174975" y="3192625"/>
            <a:chExt cx="295375" cy="293025"/>
          </a:xfrm>
        </p:grpSpPr>
        <p:sp>
          <p:nvSpPr>
            <p:cNvPr id="9866" name="Google Shape;9866;p103"/>
            <p:cNvSpPr/>
            <p:nvPr/>
          </p:nvSpPr>
          <p:spPr>
            <a:xfrm>
              <a:off x="-32171050" y="3279250"/>
              <a:ext cx="291450" cy="153625"/>
            </a:xfrm>
            <a:custGeom>
              <a:avLst/>
              <a:gdLst/>
              <a:ahLst/>
              <a:cxnLst/>
              <a:rect l="l" t="t" r="r" b="b"/>
              <a:pathLst>
                <a:path w="11658" h="6145" extrusionOk="0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7" name="Google Shape;9867;p103"/>
            <p:cNvSpPr/>
            <p:nvPr/>
          </p:nvSpPr>
          <p:spPr>
            <a:xfrm>
              <a:off x="-32067075" y="33139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8" name="Google Shape;9868;p103"/>
            <p:cNvSpPr/>
            <p:nvPr/>
          </p:nvSpPr>
          <p:spPr>
            <a:xfrm>
              <a:off x="-32171050" y="3450950"/>
              <a:ext cx="291450" cy="34700"/>
            </a:xfrm>
            <a:custGeom>
              <a:avLst/>
              <a:gdLst/>
              <a:ahLst/>
              <a:cxnLst/>
              <a:rect l="l" t="t" r="r" b="b"/>
              <a:pathLst>
                <a:path w="11658" h="1388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69" name="Google Shape;9869;p103"/>
            <p:cNvSpPr/>
            <p:nvPr/>
          </p:nvSpPr>
          <p:spPr>
            <a:xfrm>
              <a:off x="-32174975" y="3192625"/>
              <a:ext cx="295375" cy="70125"/>
            </a:xfrm>
            <a:custGeom>
              <a:avLst/>
              <a:gdLst/>
              <a:ahLst/>
              <a:cxnLst/>
              <a:rect l="l" t="t" r="r" b="b"/>
              <a:pathLst>
                <a:path w="11815" h="2805" extrusionOk="0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870" name="Google Shape;9870;p103"/>
          <p:cNvSpPr/>
          <p:nvPr/>
        </p:nvSpPr>
        <p:spPr>
          <a:xfrm>
            <a:off x="3284821" y="6144514"/>
            <a:ext cx="697256" cy="681242"/>
          </a:xfrm>
          <a:custGeom>
            <a:avLst/>
            <a:gdLst/>
            <a:ahLst/>
            <a:cxnLst/>
            <a:rect l="l" t="t" r="r" b="b"/>
            <a:pathLst>
              <a:path w="11973" h="11698" extrusionOk="0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9871" name="Google Shape;9871;p103"/>
          <p:cNvSpPr/>
          <p:nvPr/>
        </p:nvSpPr>
        <p:spPr>
          <a:xfrm>
            <a:off x="3293994" y="7037362"/>
            <a:ext cx="678911" cy="680718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872" name="Google Shape;9872;p103"/>
          <p:cNvGrpSpPr/>
          <p:nvPr/>
        </p:nvGrpSpPr>
        <p:grpSpPr>
          <a:xfrm>
            <a:off x="7589106" y="5242021"/>
            <a:ext cx="680718" cy="678911"/>
            <a:chOff x="-30345325" y="3184750"/>
            <a:chExt cx="292225" cy="291450"/>
          </a:xfrm>
        </p:grpSpPr>
        <p:sp>
          <p:nvSpPr>
            <p:cNvPr id="9873" name="Google Shape;9873;p103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74" name="Google Shape;9874;p103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75" name="Google Shape;9875;p103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76" name="Google Shape;9876;p103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77" name="Google Shape;9877;p103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78" name="Google Shape;9878;p103"/>
          <p:cNvGrpSpPr/>
          <p:nvPr/>
        </p:nvGrpSpPr>
        <p:grpSpPr>
          <a:xfrm>
            <a:off x="2453292" y="2650308"/>
            <a:ext cx="678911" cy="678911"/>
            <a:chOff x="-35481425" y="3202075"/>
            <a:chExt cx="291450" cy="291450"/>
          </a:xfrm>
        </p:grpSpPr>
        <p:sp>
          <p:nvSpPr>
            <p:cNvPr id="9879" name="Google Shape;9879;p103"/>
            <p:cNvSpPr/>
            <p:nvPr/>
          </p:nvSpPr>
          <p:spPr>
            <a:xfrm>
              <a:off x="-35414475" y="3304600"/>
              <a:ext cx="154400" cy="85975"/>
            </a:xfrm>
            <a:custGeom>
              <a:avLst/>
              <a:gdLst/>
              <a:ahLst/>
              <a:cxnLst/>
              <a:rect l="l" t="t" r="r" b="b"/>
              <a:pathLst>
                <a:path w="6176" h="3439" extrusionOk="0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0" name="Google Shape;9880;p103"/>
            <p:cNvSpPr/>
            <p:nvPr/>
          </p:nvSpPr>
          <p:spPr>
            <a:xfrm>
              <a:off x="-35413700" y="3202075"/>
              <a:ext cx="34700" cy="103200"/>
            </a:xfrm>
            <a:custGeom>
              <a:avLst/>
              <a:gdLst/>
              <a:ahLst/>
              <a:cxnLst/>
              <a:rect l="l" t="t" r="r" b="b"/>
              <a:pathLst>
                <a:path w="1388" h="4128" extrusionOk="0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1" name="Google Shape;9881;p103"/>
            <p:cNvSpPr/>
            <p:nvPr/>
          </p:nvSpPr>
          <p:spPr>
            <a:xfrm>
              <a:off x="-35413700" y="3389525"/>
              <a:ext cx="34700" cy="103250"/>
            </a:xfrm>
            <a:custGeom>
              <a:avLst/>
              <a:gdLst/>
              <a:ahLst/>
              <a:cxnLst/>
              <a:rect l="l" t="t" r="r" b="b"/>
              <a:pathLst>
                <a:path w="1388" h="4130" extrusionOk="0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2" name="Google Shape;9882;p103"/>
            <p:cNvSpPr/>
            <p:nvPr/>
          </p:nvSpPr>
          <p:spPr>
            <a:xfrm>
              <a:off x="-35292400" y="3202075"/>
              <a:ext cx="33900" cy="103200"/>
            </a:xfrm>
            <a:custGeom>
              <a:avLst/>
              <a:gdLst/>
              <a:ahLst/>
              <a:cxnLst/>
              <a:rect l="l" t="t" r="r" b="b"/>
              <a:pathLst>
                <a:path w="1356" h="4128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3" name="Google Shape;9883;p103"/>
            <p:cNvSpPr/>
            <p:nvPr/>
          </p:nvSpPr>
          <p:spPr>
            <a:xfrm>
              <a:off x="-35241200" y="3202850"/>
              <a:ext cx="51225" cy="290675"/>
            </a:xfrm>
            <a:custGeom>
              <a:avLst/>
              <a:gdLst/>
              <a:ahLst/>
              <a:cxnLst/>
              <a:rect l="l" t="t" r="r" b="b"/>
              <a:pathLst>
                <a:path w="2049" h="11627" extrusionOk="0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4" name="Google Shape;9884;p103"/>
            <p:cNvSpPr/>
            <p:nvPr/>
          </p:nvSpPr>
          <p:spPr>
            <a:xfrm>
              <a:off x="-35292400" y="3389525"/>
              <a:ext cx="33900" cy="104000"/>
            </a:xfrm>
            <a:custGeom>
              <a:avLst/>
              <a:gdLst/>
              <a:ahLst/>
              <a:cxnLst/>
              <a:rect l="l" t="t" r="r" b="b"/>
              <a:pathLst>
                <a:path w="1356" h="4160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885" name="Google Shape;9885;p103"/>
            <p:cNvSpPr/>
            <p:nvPr/>
          </p:nvSpPr>
          <p:spPr>
            <a:xfrm>
              <a:off x="-35481425" y="3202075"/>
              <a:ext cx="51225" cy="289875"/>
            </a:xfrm>
            <a:custGeom>
              <a:avLst/>
              <a:gdLst/>
              <a:ahLst/>
              <a:cxnLst/>
              <a:rect l="l" t="t" r="r" b="b"/>
              <a:pathLst>
                <a:path w="2049" h="11595" extrusionOk="0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886" name="Google Shape;9886;p103"/>
          <p:cNvGrpSpPr/>
          <p:nvPr/>
        </p:nvGrpSpPr>
        <p:grpSpPr>
          <a:xfrm>
            <a:off x="2452388" y="3497929"/>
            <a:ext cx="680718" cy="677049"/>
            <a:chOff x="-35482200" y="3561225"/>
            <a:chExt cx="292225" cy="290650"/>
          </a:xfrm>
        </p:grpSpPr>
        <p:sp>
          <p:nvSpPr>
            <p:cNvPr id="9887" name="Google Shape;9887;p103"/>
            <p:cNvSpPr/>
            <p:nvPr/>
          </p:nvSpPr>
          <p:spPr>
            <a:xfrm>
              <a:off x="-35482200" y="3749475"/>
              <a:ext cx="292225" cy="102400"/>
            </a:xfrm>
            <a:custGeom>
              <a:avLst/>
              <a:gdLst/>
              <a:ahLst/>
              <a:cxnLst/>
              <a:rect l="l" t="t" r="r" b="b"/>
              <a:pathLst>
                <a:path w="11689" h="4096" extrusionOk="0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88" name="Google Shape;9888;p103"/>
            <p:cNvSpPr/>
            <p:nvPr/>
          </p:nvSpPr>
          <p:spPr>
            <a:xfrm>
              <a:off x="-35371150" y="35612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89" name="Google Shape;9889;p103"/>
            <p:cNvSpPr/>
            <p:nvPr/>
          </p:nvSpPr>
          <p:spPr>
            <a:xfrm>
              <a:off x="-35405025" y="3647075"/>
              <a:ext cx="136275" cy="119750"/>
            </a:xfrm>
            <a:custGeom>
              <a:avLst/>
              <a:gdLst/>
              <a:ahLst/>
              <a:cxnLst/>
              <a:rect l="l" t="t" r="r" b="b"/>
              <a:pathLst>
                <a:path w="5451" h="4790" extrusionOk="0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90" name="Google Shape;9890;p103"/>
          <p:cNvGrpSpPr/>
          <p:nvPr/>
        </p:nvGrpSpPr>
        <p:grpSpPr>
          <a:xfrm>
            <a:off x="2453292" y="4332769"/>
            <a:ext cx="678911" cy="678853"/>
            <a:chOff x="-35481425" y="3919600"/>
            <a:chExt cx="291450" cy="291425"/>
          </a:xfrm>
        </p:grpSpPr>
        <p:sp>
          <p:nvSpPr>
            <p:cNvPr id="9891" name="Google Shape;9891;p103"/>
            <p:cNvSpPr/>
            <p:nvPr/>
          </p:nvSpPr>
          <p:spPr>
            <a:xfrm>
              <a:off x="-35327050" y="4125150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2" name="Google Shape;9892;p103"/>
            <p:cNvSpPr/>
            <p:nvPr/>
          </p:nvSpPr>
          <p:spPr>
            <a:xfrm>
              <a:off x="-35429450" y="392117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3" name="Google Shape;9893;p103"/>
            <p:cNvSpPr/>
            <p:nvPr/>
          </p:nvSpPr>
          <p:spPr>
            <a:xfrm>
              <a:off x="-35481425" y="4021975"/>
              <a:ext cx="137075" cy="35475"/>
            </a:xfrm>
            <a:custGeom>
              <a:avLst/>
              <a:gdLst/>
              <a:ahLst/>
              <a:cxnLst/>
              <a:rect l="l" t="t" r="r" b="b"/>
              <a:pathLst>
                <a:path w="5483" h="1419" extrusionOk="0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4" name="Google Shape;9894;p103"/>
            <p:cNvSpPr/>
            <p:nvPr/>
          </p:nvSpPr>
          <p:spPr>
            <a:xfrm>
              <a:off x="-35481425" y="4073975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5" name="Google Shape;9895;p103"/>
            <p:cNvSpPr/>
            <p:nvPr/>
          </p:nvSpPr>
          <p:spPr>
            <a:xfrm>
              <a:off x="-35481425" y="4176350"/>
              <a:ext cx="136275" cy="34675"/>
            </a:xfrm>
            <a:custGeom>
              <a:avLst/>
              <a:gdLst/>
              <a:ahLst/>
              <a:cxnLst/>
              <a:rect l="l" t="t" r="r" b="b"/>
              <a:pathLst>
                <a:path w="5451" h="1387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6" name="Google Shape;9896;p103"/>
            <p:cNvSpPr/>
            <p:nvPr/>
          </p:nvSpPr>
          <p:spPr>
            <a:xfrm>
              <a:off x="-35327050" y="3919600"/>
              <a:ext cx="137075" cy="33875"/>
            </a:xfrm>
            <a:custGeom>
              <a:avLst/>
              <a:gdLst/>
              <a:ahLst/>
              <a:cxnLst/>
              <a:rect l="l" t="t" r="r" b="b"/>
              <a:pathLst>
                <a:path w="5483" h="1355" extrusionOk="0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7" name="Google Shape;9897;p103"/>
            <p:cNvSpPr/>
            <p:nvPr/>
          </p:nvSpPr>
          <p:spPr>
            <a:xfrm>
              <a:off x="-35327825" y="3970800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898" name="Google Shape;9898;p103"/>
            <p:cNvSpPr/>
            <p:nvPr/>
          </p:nvSpPr>
          <p:spPr>
            <a:xfrm>
              <a:off x="-35327825" y="4073975"/>
              <a:ext cx="136275" cy="35450"/>
            </a:xfrm>
            <a:custGeom>
              <a:avLst/>
              <a:gdLst/>
              <a:ahLst/>
              <a:cxnLst/>
              <a:rect l="l" t="t" r="r" b="b"/>
              <a:pathLst>
                <a:path w="5451" h="1418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899" name="Google Shape;9899;p103"/>
          <p:cNvGrpSpPr/>
          <p:nvPr/>
        </p:nvGrpSpPr>
        <p:grpSpPr>
          <a:xfrm>
            <a:off x="6745158" y="2651239"/>
            <a:ext cx="686250" cy="677049"/>
            <a:chOff x="-33645475" y="3228075"/>
            <a:chExt cx="294600" cy="290650"/>
          </a:xfrm>
        </p:grpSpPr>
        <p:sp>
          <p:nvSpPr>
            <p:cNvPr id="9900" name="Google Shape;9900;p103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1" name="Google Shape;9901;p103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2" name="Google Shape;9902;p103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3" name="Google Shape;9903;p103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4" name="Google Shape;9904;p103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5" name="Google Shape;9905;p103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06" name="Google Shape;9906;p103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907" name="Google Shape;9907;p103"/>
          <p:cNvGrpSpPr/>
          <p:nvPr/>
        </p:nvGrpSpPr>
        <p:grpSpPr>
          <a:xfrm>
            <a:off x="6747020" y="3496093"/>
            <a:ext cx="682522" cy="680718"/>
            <a:chOff x="-33646250" y="3586425"/>
            <a:chExt cx="293000" cy="292225"/>
          </a:xfrm>
        </p:grpSpPr>
        <p:sp>
          <p:nvSpPr>
            <p:cNvPr id="9908" name="Google Shape;9908;p103"/>
            <p:cNvSpPr/>
            <p:nvPr/>
          </p:nvSpPr>
          <p:spPr>
            <a:xfrm>
              <a:off x="-33646250" y="3739225"/>
              <a:ext cx="141775" cy="139425"/>
            </a:xfrm>
            <a:custGeom>
              <a:avLst/>
              <a:gdLst/>
              <a:ahLst/>
              <a:cxnLst/>
              <a:rect l="l" t="t" r="r" b="b"/>
              <a:pathLst>
                <a:path w="5671" h="5577" extrusionOk="0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09" name="Google Shape;9909;p103"/>
            <p:cNvSpPr/>
            <p:nvPr/>
          </p:nvSpPr>
          <p:spPr>
            <a:xfrm>
              <a:off x="-33541500" y="3586425"/>
              <a:ext cx="188250" cy="187475"/>
            </a:xfrm>
            <a:custGeom>
              <a:avLst/>
              <a:gdLst/>
              <a:ahLst/>
              <a:cxnLst/>
              <a:rect l="l" t="t" r="r" b="b"/>
              <a:pathLst>
                <a:path w="7530" h="7499" extrusionOk="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10" name="Google Shape;9910;p103"/>
          <p:cNvGrpSpPr/>
          <p:nvPr/>
        </p:nvGrpSpPr>
        <p:grpSpPr>
          <a:xfrm>
            <a:off x="6747922" y="4330904"/>
            <a:ext cx="680718" cy="682582"/>
            <a:chOff x="-33645475" y="3944800"/>
            <a:chExt cx="292225" cy="293025"/>
          </a:xfrm>
        </p:grpSpPr>
        <p:sp>
          <p:nvSpPr>
            <p:cNvPr id="9911" name="Google Shape;9911;p103"/>
            <p:cNvSpPr/>
            <p:nvPr/>
          </p:nvSpPr>
          <p:spPr>
            <a:xfrm>
              <a:off x="-33549375" y="3944800"/>
              <a:ext cx="98475" cy="70900"/>
            </a:xfrm>
            <a:custGeom>
              <a:avLst/>
              <a:gdLst/>
              <a:ahLst/>
              <a:cxnLst/>
              <a:rect l="l" t="t" r="r" b="b"/>
              <a:pathLst>
                <a:path w="3939" h="2836" extrusionOk="0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2" name="Google Shape;9912;p103"/>
            <p:cNvSpPr/>
            <p:nvPr/>
          </p:nvSpPr>
          <p:spPr>
            <a:xfrm>
              <a:off x="-33645475" y="4041675"/>
              <a:ext cx="70900" cy="98475"/>
            </a:xfrm>
            <a:custGeom>
              <a:avLst/>
              <a:gdLst/>
              <a:ahLst/>
              <a:cxnLst/>
              <a:rect l="l" t="t" r="r" b="b"/>
              <a:pathLst>
                <a:path w="2836" h="3939" extrusionOk="0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3" name="Google Shape;9913;p103"/>
            <p:cNvSpPr/>
            <p:nvPr/>
          </p:nvSpPr>
          <p:spPr>
            <a:xfrm>
              <a:off x="-33424150" y="4042450"/>
              <a:ext cx="70900" cy="52025"/>
            </a:xfrm>
            <a:custGeom>
              <a:avLst/>
              <a:gdLst/>
              <a:ahLst/>
              <a:cxnLst/>
              <a:rect l="l" t="t" r="r" b="b"/>
              <a:pathLst>
                <a:path w="2836" h="2081" extrusionOk="0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4" name="Google Shape;9914;p103"/>
            <p:cNvSpPr/>
            <p:nvPr/>
          </p:nvSpPr>
          <p:spPr>
            <a:xfrm>
              <a:off x="-33549375" y="4165325"/>
              <a:ext cx="86650" cy="70925"/>
            </a:xfrm>
            <a:custGeom>
              <a:avLst/>
              <a:gdLst/>
              <a:ahLst/>
              <a:cxnLst/>
              <a:rect l="l" t="t" r="r" b="b"/>
              <a:pathLst>
                <a:path w="3466" h="2837" extrusionOk="0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5" name="Google Shape;9915;p103"/>
            <p:cNvSpPr/>
            <p:nvPr/>
          </p:nvSpPr>
          <p:spPr>
            <a:xfrm>
              <a:off x="-33558825" y="4030650"/>
              <a:ext cx="118950" cy="120525"/>
            </a:xfrm>
            <a:custGeom>
              <a:avLst/>
              <a:gdLst/>
              <a:ahLst/>
              <a:cxnLst/>
              <a:rect l="l" t="t" r="r" b="b"/>
              <a:pathLst>
                <a:path w="4758" h="4821" extrusionOk="0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6" name="Google Shape;9916;p103"/>
            <p:cNvSpPr/>
            <p:nvPr/>
          </p:nvSpPr>
          <p:spPr>
            <a:xfrm>
              <a:off x="-33639950" y="4129900"/>
              <a:ext cx="100825" cy="100825"/>
            </a:xfrm>
            <a:custGeom>
              <a:avLst/>
              <a:gdLst/>
              <a:ahLst/>
              <a:cxnLst/>
              <a:rect l="l" t="t" r="r" b="b"/>
              <a:pathLst>
                <a:path w="4033" h="4033" extrusionOk="0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7" name="Google Shape;9917;p103"/>
            <p:cNvSpPr/>
            <p:nvPr/>
          </p:nvSpPr>
          <p:spPr>
            <a:xfrm>
              <a:off x="-33459600" y="3951875"/>
              <a:ext cx="100850" cy="100075"/>
            </a:xfrm>
            <a:custGeom>
              <a:avLst/>
              <a:gdLst/>
              <a:ahLst/>
              <a:cxnLst/>
              <a:rect l="l" t="t" r="r" b="b"/>
              <a:pathLst>
                <a:path w="4034" h="4003" extrusionOk="0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8" name="Google Shape;9918;p103"/>
            <p:cNvSpPr/>
            <p:nvPr/>
          </p:nvSpPr>
          <p:spPr>
            <a:xfrm>
              <a:off x="-33639950" y="3951100"/>
              <a:ext cx="100825" cy="100050"/>
            </a:xfrm>
            <a:custGeom>
              <a:avLst/>
              <a:gdLst/>
              <a:ahLst/>
              <a:cxnLst/>
              <a:rect l="l" t="t" r="r" b="b"/>
              <a:pathLst>
                <a:path w="4033" h="4002" extrusionOk="0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19" name="Google Shape;9919;p103"/>
            <p:cNvSpPr/>
            <p:nvPr/>
          </p:nvSpPr>
          <p:spPr>
            <a:xfrm>
              <a:off x="-33472975" y="4082625"/>
              <a:ext cx="119725" cy="155200"/>
            </a:xfrm>
            <a:custGeom>
              <a:avLst/>
              <a:gdLst/>
              <a:ahLst/>
              <a:cxnLst/>
              <a:rect l="l" t="t" r="r" b="b"/>
              <a:pathLst>
                <a:path w="4789" h="6208" extrusionOk="0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0" name="Google Shape;9920;p103"/>
            <p:cNvSpPr/>
            <p:nvPr/>
          </p:nvSpPr>
          <p:spPr>
            <a:xfrm>
              <a:off x="-33421775" y="41338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21" name="Google Shape;9921;p103"/>
          <p:cNvGrpSpPr/>
          <p:nvPr/>
        </p:nvGrpSpPr>
        <p:grpSpPr>
          <a:xfrm>
            <a:off x="4162436" y="5240363"/>
            <a:ext cx="677049" cy="682232"/>
            <a:chOff x="-31809525" y="3192625"/>
            <a:chExt cx="290650" cy="292875"/>
          </a:xfrm>
        </p:grpSpPr>
        <p:sp>
          <p:nvSpPr>
            <p:cNvPr id="9922" name="Google Shape;9922;p103"/>
            <p:cNvSpPr/>
            <p:nvPr/>
          </p:nvSpPr>
          <p:spPr>
            <a:xfrm>
              <a:off x="-31767775" y="3192625"/>
              <a:ext cx="204800" cy="153600"/>
            </a:xfrm>
            <a:custGeom>
              <a:avLst/>
              <a:gdLst/>
              <a:ahLst/>
              <a:cxnLst/>
              <a:rect l="l" t="t" r="r" b="b"/>
              <a:pathLst>
                <a:path w="8192" h="6144" extrusionOk="0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3" name="Google Shape;9923;p103"/>
            <p:cNvSpPr/>
            <p:nvPr/>
          </p:nvSpPr>
          <p:spPr>
            <a:xfrm>
              <a:off x="-31715000" y="3244600"/>
              <a:ext cx="101625" cy="52450"/>
            </a:xfrm>
            <a:custGeom>
              <a:avLst/>
              <a:gdLst/>
              <a:ahLst/>
              <a:cxnLst/>
              <a:rect l="l" t="t" r="r" b="b"/>
              <a:pathLst>
                <a:path w="4065" h="2098" extrusionOk="0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4" name="Google Shape;9924;p103"/>
            <p:cNvSpPr/>
            <p:nvPr/>
          </p:nvSpPr>
          <p:spPr>
            <a:xfrm>
              <a:off x="-31716575" y="3308400"/>
              <a:ext cx="102400" cy="73275"/>
            </a:xfrm>
            <a:custGeom>
              <a:avLst/>
              <a:gdLst/>
              <a:ahLst/>
              <a:cxnLst/>
              <a:rect l="l" t="t" r="r" b="b"/>
              <a:pathLst>
                <a:path w="4096" h="2931" extrusionOk="0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5" name="Google Shape;9925;p103"/>
            <p:cNvSpPr/>
            <p:nvPr/>
          </p:nvSpPr>
          <p:spPr>
            <a:xfrm>
              <a:off x="-31809525" y="3386375"/>
              <a:ext cx="290650" cy="99125"/>
            </a:xfrm>
            <a:custGeom>
              <a:avLst/>
              <a:gdLst/>
              <a:ahLst/>
              <a:cxnLst/>
              <a:rect l="l" t="t" r="r" b="b"/>
              <a:pathLst>
                <a:path w="11626" h="3965" extrusionOk="0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26" name="Google Shape;9926;p103"/>
          <p:cNvGrpSpPr/>
          <p:nvPr/>
        </p:nvGrpSpPr>
        <p:grpSpPr>
          <a:xfrm>
            <a:off x="4161505" y="6143706"/>
            <a:ext cx="678911" cy="682582"/>
            <a:chOff x="-31811100" y="3550975"/>
            <a:chExt cx="291450" cy="293025"/>
          </a:xfrm>
        </p:grpSpPr>
        <p:sp>
          <p:nvSpPr>
            <p:cNvPr id="9927" name="Google Shape;9927;p103"/>
            <p:cNvSpPr/>
            <p:nvPr/>
          </p:nvSpPr>
          <p:spPr>
            <a:xfrm>
              <a:off x="-31554325" y="3595875"/>
              <a:ext cx="34675" cy="33900"/>
            </a:xfrm>
            <a:custGeom>
              <a:avLst/>
              <a:gdLst/>
              <a:ahLst/>
              <a:cxnLst/>
              <a:rect l="l" t="t" r="r" b="b"/>
              <a:pathLst>
                <a:path w="1387" h="1356" extrusionOk="0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8" name="Google Shape;9928;p103"/>
            <p:cNvSpPr/>
            <p:nvPr/>
          </p:nvSpPr>
          <p:spPr>
            <a:xfrm>
              <a:off x="-31659075" y="3628650"/>
              <a:ext cx="139425" cy="71650"/>
            </a:xfrm>
            <a:custGeom>
              <a:avLst/>
              <a:gdLst/>
              <a:ahLst/>
              <a:cxnLst/>
              <a:rect l="l" t="t" r="r" b="b"/>
              <a:pathLst>
                <a:path w="5577" h="2866" extrusionOk="0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29" name="Google Shape;9929;p103"/>
            <p:cNvSpPr/>
            <p:nvPr/>
          </p:nvSpPr>
          <p:spPr>
            <a:xfrm>
              <a:off x="-31811100" y="364707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0" name="Google Shape;9930;p103"/>
            <p:cNvSpPr/>
            <p:nvPr/>
          </p:nvSpPr>
          <p:spPr>
            <a:xfrm>
              <a:off x="-31811100" y="3678325"/>
              <a:ext cx="138650" cy="72250"/>
            </a:xfrm>
            <a:custGeom>
              <a:avLst/>
              <a:gdLst/>
              <a:ahLst/>
              <a:cxnLst/>
              <a:rect l="l" t="t" r="r" b="b"/>
              <a:pathLst>
                <a:path w="5546" h="2890" extrusionOk="0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1" name="Google Shape;9931;p103"/>
            <p:cNvSpPr/>
            <p:nvPr/>
          </p:nvSpPr>
          <p:spPr>
            <a:xfrm>
              <a:off x="-31759900" y="3791200"/>
              <a:ext cx="187475" cy="52800"/>
            </a:xfrm>
            <a:custGeom>
              <a:avLst/>
              <a:gdLst/>
              <a:ahLst/>
              <a:cxnLst/>
              <a:rect l="l" t="t" r="r" b="b"/>
              <a:pathLst>
                <a:path w="7499" h="2112" extrusionOk="0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2" name="Google Shape;9932;p103"/>
            <p:cNvSpPr/>
            <p:nvPr/>
          </p:nvSpPr>
          <p:spPr>
            <a:xfrm>
              <a:off x="-31759900" y="3550975"/>
              <a:ext cx="187475" cy="35475"/>
            </a:xfrm>
            <a:custGeom>
              <a:avLst/>
              <a:gdLst/>
              <a:ahLst/>
              <a:cxnLst/>
              <a:rect l="l" t="t" r="r" b="b"/>
              <a:pathLst>
                <a:path w="7499" h="1419" extrusionOk="0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3" name="Google Shape;9933;p103"/>
            <p:cNvSpPr/>
            <p:nvPr/>
          </p:nvSpPr>
          <p:spPr>
            <a:xfrm>
              <a:off x="-31759100" y="3602975"/>
              <a:ext cx="188250" cy="172500"/>
            </a:xfrm>
            <a:custGeom>
              <a:avLst/>
              <a:gdLst/>
              <a:ahLst/>
              <a:cxnLst/>
              <a:rect l="l" t="t" r="r" b="b"/>
              <a:pathLst>
                <a:path w="7530" h="6900" extrusionOk="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34" name="Google Shape;9934;p103"/>
          <p:cNvGrpSpPr/>
          <p:nvPr/>
        </p:nvGrpSpPr>
        <p:grpSpPr>
          <a:xfrm>
            <a:off x="4149594" y="7035055"/>
            <a:ext cx="702729" cy="685027"/>
            <a:chOff x="-31817400" y="3910025"/>
            <a:chExt cx="301675" cy="294075"/>
          </a:xfrm>
        </p:grpSpPr>
        <p:sp>
          <p:nvSpPr>
            <p:cNvPr id="9935" name="Google Shape;9935;p103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6" name="Google Shape;9936;p103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37" name="Google Shape;9937;p103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38" name="Google Shape;9938;p103"/>
          <p:cNvGrpSpPr/>
          <p:nvPr/>
        </p:nvGrpSpPr>
        <p:grpSpPr>
          <a:xfrm>
            <a:off x="7589077" y="6144636"/>
            <a:ext cx="680775" cy="680718"/>
            <a:chOff x="-30354000" y="3569100"/>
            <a:chExt cx="292250" cy="292225"/>
          </a:xfrm>
        </p:grpSpPr>
        <p:sp>
          <p:nvSpPr>
            <p:cNvPr id="9939" name="Google Shape;9939;p103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40" name="Google Shape;9940;p103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41" name="Google Shape;9941;p103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42" name="Google Shape;9942;p103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43" name="Google Shape;9943;p103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44" name="Google Shape;9944;p103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45" name="Google Shape;9945;p103"/>
          <p:cNvGrpSpPr/>
          <p:nvPr/>
        </p:nvGrpSpPr>
        <p:grpSpPr>
          <a:xfrm>
            <a:off x="3324495" y="2650308"/>
            <a:ext cx="656840" cy="678911"/>
            <a:chOff x="-35118325" y="3202075"/>
            <a:chExt cx="281975" cy="291450"/>
          </a:xfrm>
        </p:grpSpPr>
        <p:sp>
          <p:nvSpPr>
            <p:cNvPr id="9946" name="Google Shape;9946;p103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47" name="Google Shape;9947;p103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48" name="Google Shape;9948;p103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49" name="Google Shape;9949;p103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950" name="Google Shape;9950;p103"/>
          <p:cNvGrpSpPr/>
          <p:nvPr/>
        </p:nvGrpSpPr>
        <p:grpSpPr>
          <a:xfrm>
            <a:off x="3312556" y="3497405"/>
            <a:ext cx="680718" cy="678097"/>
            <a:chOff x="-35123050" y="3561225"/>
            <a:chExt cx="292225" cy="291100"/>
          </a:xfrm>
        </p:grpSpPr>
        <p:sp>
          <p:nvSpPr>
            <p:cNvPr id="9951" name="Google Shape;9951;p103"/>
            <p:cNvSpPr/>
            <p:nvPr/>
          </p:nvSpPr>
          <p:spPr>
            <a:xfrm>
              <a:off x="-35123050" y="3629750"/>
              <a:ext cx="205575" cy="222575"/>
            </a:xfrm>
            <a:custGeom>
              <a:avLst/>
              <a:gdLst/>
              <a:ahLst/>
              <a:cxnLst/>
              <a:rect l="l" t="t" r="r" b="b"/>
              <a:pathLst>
                <a:path w="8223" h="8903" extrusionOk="0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52" name="Google Shape;9952;p103"/>
            <p:cNvSpPr/>
            <p:nvPr/>
          </p:nvSpPr>
          <p:spPr>
            <a:xfrm>
              <a:off x="-35053750" y="3561225"/>
              <a:ext cx="222925" cy="221825"/>
            </a:xfrm>
            <a:custGeom>
              <a:avLst/>
              <a:gdLst/>
              <a:ahLst/>
              <a:cxnLst/>
              <a:rect l="l" t="t" r="r" b="b"/>
              <a:pathLst>
                <a:path w="8917" h="8873" extrusionOk="0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53" name="Google Shape;9953;p103"/>
          <p:cNvGrpSpPr/>
          <p:nvPr/>
        </p:nvGrpSpPr>
        <p:grpSpPr>
          <a:xfrm>
            <a:off x="3393300" y="4332769"/>
            <a:ext cx="519230" cy="678853"/>
            <a:chOff x="-35089175" y="3919600"/>
            <a:chExt cx="222900" cy="291425"/>
          </a:xfrm>
        </p:grpSpPr>
        <p:sp>
          <p:nvSpPr>
            <p:cNvPr id="9954" name="Google Shape;9954;p103"/>
            <p:cNvSpPr/>
            <p:nvPr/>
          </p:nvSpPr>
          <p:spPr>
            <a:xfrm>
              <a:off x="-35089175" y="3919600"/>
              <a:ext cx="222900" cy="291425"/>
            </a:xfrm>
            <a:custGeom>
              <a:avLst/>
              <a:gdLst/>
              <a:ahLst/>
              <a:cxnLst/>
              <a:rect l="l" t="t" r="r" b="b"/>
              <a:pathLst>
                <a:path w="8916" h="11657" extrusionOk="0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55" name="Google Shape;9955;p103"/>
            <p:cNvSpPr/>
            <p:nvPr/>
          </p:nvSpPr>
          <p:spPr>
            <a:xfrm>
              <a:off x="-35038000" y="3971575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56" name="Google Shape;9956;p103"/>
          <p:cNvGrpSpPr/>
          <p:nvPr/>
        </p:nvGrpSpPr>
        <p:grpSpPr>
          <a:xfrm>
            <a:off x="7610990" y="2649842"/>
            <a:ext cx="645891" cy="679844"/>
            <a:chOff x="-33277650" y="3226875"/>
            <a:chExt cx="277275" cy="291850"/>
          </a:xfrm>
        </p:grpSpPr>
        <p:sp>
          <p:nvSpPr>
            <p:cNvPr id="9957" name="Google Shape;9957;p103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58" name="Google Shape;9958;p103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59" name="Google Shape;9959;p103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60" name="Google Shape;9960;p103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61" name="Google Shape;9961;p103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62" name="Google Shape;9962;p103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9963" name="Google Shape;9963;p103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9964" name="Google Shape;9964;p103"/>
          <p:cNvGrpSpPr/>
          <p:nvPr/>
        </p:nvGrpSpPr>
        <p:grpSpPr>
          <a:xfrm>
            <a:off x="7594480" y="3496998"/>
            <a:ext cx="678911" cy="678911"/>
            <a:chOff x="-33286325" y="3586425"/>
            <a:chExt cx="291450" cy="291450"/>
          </a:xfrm>
        </p:grpSpPr>
        <p:sp>
          <p:nvSpPr>
            <p:cNvPr id="9965" name="Google Shape;9965;p103"/>
            <p:cNvSpPr/>
            <p:nvPr/>
          </p:nvSpPr>
          <p:spPr>
            <a:xfrm>
              <a:off x="-33114625" y="3586425"/>
              <a:ext cx="119750" cy="120525"/>
            </a:xfrm>
            <a:custGeom>
              <a:avLst/>
              <a:gdLst/>
              <a:ahLst/>
              <a:cxnLst/>
              <a:rect l="l" t="t" r="r" b="b"/>
              <a:pathLst>
                <a:path w="4790" h="4821" extrusionOk="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66" name="Google Shape;9966;p103"/>
            <p:cNvSpPr/>
            <p:nvPr/>
          </p:nvSpPr>
          <p:spPr>
            <a:xfrm>
              <a:off x="-33286325" y="3825875"/>
              <a:ext cx="241050" cy="52000"/>
            </a:xfrm>
            <a:custGeom>
              <a:avLst/>
              <a:gdLst/>
              <a:ahLst/>
              <a:cxnLst/>
              <a:rect l="l" t="t" r="r" b="b"/>
              <a:pathLst>
                <a:path w="9642" h="2080" extrusionOk="0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67" name="Google Shape;9967;p103"/>
            <p:cNvSpPr/>
            <p:nvPr/>
          </p:nvSpPr>
          <p:spPr>
            <a:xfrm>
              <a:off x="-33183925" y="3756550"/>
              <a:ext cx="103200" cy="52025"/>
            </a:xfrm>
            <a:custGeom>
              <a:avLst/>
              <a:gdLst/>
              <a:ahLst/>
              <a:cxnLst/>
              <a:rect l="l" t="t" r="r" b="b"/>
              <a:pathLst>
                <a:path w="4128" h="2081" extrusionOk="0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68" name="Google Shape;9968;p103"/>
            <p:cNvSpPr/>
            <p:nvPr/>
          </p:nvSpPr>
          <p:spPr>
            <a:xfrm>
              <a:off x="-33252450" y="3636850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69" name="Google Shape;9969;p103"/>
            <p:cNvSpPr/>
            <p:nvPr/>
          </p:nvSpPr>
          <p:spPr>
            <a:xfrm>
              <a:off x="-33286325" y="3723050"/>
              <a:ext cx="116600" cy="85525"/>
            </a:xfrm>
            <a:custGeom>
              <a:avLst/>
              <a:gdLst/>
              <a:ahLst/>
              <a:cxnLst/>
              <a:rect l="l" t="t" r="r" b="b"/>
              <a:pathLst>
                <a:path w="4664" h="3421" extrusionOk="0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70" name="Google Shape;9970;p103"/>
          <p:cNvGrpSpPr/>
          <p:nvPr/>
        </p:nvGrpSpPr>
        <p:grpSpPr>
          <a:xfrm>
            <a:off x="7594480" y="4330904"/>
            <a:ext cx="678911" cy="682582"/>
            <a:chOff x="-33286325" y="3944800"/>
            <a:chExt cx="291450" cy="293025"/>
          </a:xfrm>
        </p:grpSpPr>
        <p:sp>
          <p:nvSpPr>
            <p:cNvPr id="9971" name="Google Shape;9971;p103"/>
            <p:cNvSpPr/>
            <p:nvPr/>
          </p:nvSpPr>
          <p:spPr>
            <a:xfrm>
              <a:off x="-33194950" y="3996000"/>
              <a:ext cx="200075" cy="241825"/>
            </a:xfrm>
            <a:custGeom>
              <a:avLst/>
              <a:gdLst/>
              <a:ahLst/>
              <a:cxnLst/>
              <a:rect l="l" t="t" r="r" b="b"/>
              <a:pathLst>
                <a:path w="8003" h="9673" extrusionOk="0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2" name="Google Shape;9972;p103"/>
            <p:cNvSpPr/>
            <p:nvPr/>
          </p:nvSpPr>
          <p:spPr>
            <a:xfrm>
              <a:off x="-33027975" y="3962900"/>
              <a:ext cx="33100" cy="105575"/>
            </a:xfrm>
            <a:custGeom>
              <a:avLst/>
              <a:gdLst/>
              <a:ahLst/>
              <a:cxnLst/>
              <a:rect l="l" t="t" r="r" b="b"/>
              <a:pathLst>
                <a:path w="1324" h="4223" extrusionOk="0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3" name="Google Shape;9973;p103"/>
            <p:cNvSpPr/>
            <p:nvPr/>
          </p:nvSpPr>
          <p:spPr>
            <a:xfrm>
              <a:off x="-33286325" y="3962125"/>
              <a:ext cx="96125" cy="205600"/>
            </a:xfrm>
            <a:custGeom>
              <a:avLst/>
              <a:gdLst/>
              <a:ahLst/>
              <a:cxnLst/>
              <a:rect l="l" t="t" r="r" b="b"/>
              <a:pathLst>
                <a:path w="3845" h="8224" extrusionOk="0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4" name="Google Shape;9974;p103"/>
            <p:cNvSpPr/>
            <p:nvPr/>
          </p:nvSpPr>
          <p:spPr>
            <a:xfrm>
              <a:off x="-33235125" y="3944800"/>
              <a:ext cx="189050" cy="171725"/>
            </a:xfrm>
            <a:custGeom>
              <a:avLst/>
              <a:gdLst/>
              <a:ahLst/>
              <a:cxnLst/>
              <a:rect l="l" t="t" r="r" b="b"/>
              <a:pathLst>
                <a:path w="7562" h="6869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75" name="Google Shape;9975;p103"/>
          <p:cNvGrpSpPr/>
          <p:nvPr/>
        </p:nvGrpSpPr>
        <p:grpSpPr>
          <a:xfrm>
            <a:off x="5018934" y="5239255"/>
            <a:ext cx="678911" cy="684444"/>
            <a:chOff x="-31452725" y="3191825"/>
            <a:chExt cx="291450" cy="293825"/>
          </a:xfrm>
        </p:grpSpPr>
        <p:sp>
          <p:nvSpPr>
            <p:cNvPr id="9976" name="Google Shape;9976;p103"/>
            <p:cNvSpPr/>
            <p:nvPr/>
          </p:nvSpPr>
          <p:spPr>
            <a:xfrm>
              <a:off x="-31314900" y="3278475"/>
              <a:ext cx="103200" cy="18125"/>
            </a:xfrm>
            <a:custGeom>
              <a:avLst/>
              <a:gdLst/>
              <a:ahLst/>
              <a:cxnLst/>
              <a:rect l="l" t="t" r="r" b="b"/>
              <a:pathLst>
                <a:path w="4128" h="725" extrusionOk="0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7" name="Google Shape;9977;p103"/>
            <p:cNvSpPr/>
            <p:nvPr/>
          </p:nvSpPr>
          <p:spPr>
            <a:xfrm>
              <a:off x="-31367675" y="3227275"/>
              <a:ext cx="206400" cy="221350"/>
            </a:xfrm>
            <a:custGeom>
              <a:avLst/>
              <a:gdLst/>
              <a:ahLst/>
              <a:cxnLst/>
              <a:rect l="l" t="t" r="r" b="b"/>
              <a:pathLst>
                <a:path w="8256" h="8854" extrusionOk="0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8" name="Google Shape;9978;p103"/>
            <p:cNvSpPr/>
            <p:nvPr/>
          </p:nvSpPr>
          <p:spPr>
            <a:xfrm>
              <a:off x="-31452725" y="3191825"/>
              <a:ext cx="86650" cy="259150"/>
            </a:xfrm>
            <a:custGeom>
              <a:avLst/>
              <a:gdLst/>
              <a:ahLst/>
              <a:cxnLst/>
              <a:rect l="l" t="t" r="r" b="b"/>
              <a:pathLst>
                <a:path w="3466" h="10366" extrusionOk="0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79" name="Google Shape;9979;p103"/>
            <p:cNvSpPr/>
            <p:nvPr/>
          </p:nvSpPr>
          <p:spPr>
            <a:xfrm>
              <a:off x="-31409400" y="3468275"/>
              <a:ext cx="92950" cy="17375"/>
            </a:xfrm>
            <a:custGeom>
              <a:avLst/>
              <a:gdLst/>
              <a:ahLst/>
              <a:cxnLst/>
              <a:rect l="l" t="t" r="r" b="b"/>
              <a:pathLst>
                <a:path w="3718" h="695" extrusionOk="0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80" name="Google Shape;9980;p103"/>
          <p:cNvGrpSpPr/>
          <p:nvPr/>
        </p:nvGrpSpPr>
        <p:grpSpPr>
          <a:xfrm>
            <a:off x="5018030" y="6144638"/>
            <a:ext cx="680718" cy="680718"/>
            <a:chOff x="-31452725" y="3551775"/>
            <a:chExt cx="292225" cy="292225"/>
          </a:xfrm>
        </p:grpSpPr>
        <p:sp>
          <p:nvSpPr>
            <p:cNvPr id="9981" name="Google Shape;9981;p103"/>
            <p:cNvSpPr/>
            <p:nvPr/>
          </p:nvSpPr>
          <p:spPr>
            <a:xfrm>
              <a:off x="-31452725" y="3756550"/>
              <a:ext cx="155175" cy="34675"/>
            </a:xfrm>
            <a:custGeom>
              <a:avLst/>
              <a:gdLst/>
              <a:ahLst/>
              <a:cxnLst/>
              <a:rect l="l" t="t" r="r" b="b"/>
              <a:pathLst>
                <a:path w="6207" h="1387" extrusionOk="0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82" name="Google Shape;9982;p103"/>
            <p:cNvSpPr/>
            <p:nvPr/>
          </p:nvSpPr>
          <p:spPr>
            <a:xfrm>
              <a:off x="-31452725" y="3551775"/>
              <a:ext cx="183525" cy="188275"/>
            </a:xfrm>
            <a:custGeom>
              <a:avLst/>
              <a:gdLst/>
              <a:ahLst/>
              <a:cxnLst/>
              <a:rect l="l" t="t" r="r" b="b"/>
              <a:pathLst>
                <a:path w="7341" h="7531" extrusionOk="0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83" name="Google Shape;9983;p103"/>
            <p:cNvSpPr/>
            <p:nvPr/>
          </p:nvSpPr>
          <p:spPr>
            <a:xfrm>
              <a:off x="-31366100" y="3808550"/>
              <a:ext cx="52025" cy="35450"/>
            </a:xfrm>
            <a:custGeom>
              <a:avLst/>
              <a:gdLst/>
              <a:ahLst/>
              <a:cxnLst/>
              <a:rect l="l" t="t" r="r" b="b"/>
              <a:pathLst>
                <a:path w="2081" h="1418" extrusionOk="0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84" name="Google Shape;9984;p103"/>
            <p:cNvSpPr/>
            <p:nvPr/>
          </p:nvSpPr>
          <p:spPr>
            <a:xfrm>
              <a:off x="-31281025" y="3621075"/>
              <a:ext cx="120525" cy="171725"/>
            </a:xfrm>
            <a:custGeom>
              <a:avLst/>
              <a:gdLst/>
              <a:ahLst/>
              <a:cxnLst/>
              <a:rect l="l" t="t" r="r" b="b"/>
              <a:pathLst>
                <a:path w="4821" h="6869" extrusionOk="0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85" name="Google Shape;9985;p103"/>
          <p:cNvGrpSpPr/>
          <p:nvPr/>
        </p:nvGrpSpPr>
        <p:grpSpPr>
          <a:xfrm>
            <a:off x="5015264" y="7035376"/>
            <a:ext cx="686250" cy="684386"/>
            <a:chOff x="-31455100" y="3909350"/>
            <a:chExt cx="294600" cy="293800"/>
          </a:xfrm>
        </p:grpSpPr>
        <p:sp>
          <p:nvSpPr>
            <p:cNvPr id="9986" name="Google Shape;9986;p103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87" name="Google Shape;9987;p103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88" name="Google Shape;9988;p103"/>
          <p:cNvGrpSpPr/>
          <p:nvPr/>
        </p:nvGrpSpPr>
        <p:grpSpPr>
          <a:xfrm>
            <a:off x="7590009" y="7037208"/>
            <a:ext cx="678911" cy="680718"/>
            <a:chOff x="-30345325" y="3918800"/>
            <a:chExt cx="291450" cy="292225"/>
          </a:xfrm>
        </p:grpSpPr>
        <p:sp>
          <p:nvSpPr>
            <p:cNvPr id="9989" name="Google Shape;9989;p103"/>
            <p:cNvSpPr/>
            <p:nvPr/>
          </p:nvSpPr>
          <p:spPr>
            <a:xfrm>
              <a:off x="-30174425" y="3988125"/>
              <a:ext cx="120550" cy="120175"/>
            </a:xfrm>
            <a:custGeom>
              <a:avLst/>
              <a:gdLst/>
              <a:ahLst/>
              <a:cxnLst/>
              <a:rect l="l" t="t" r="r" b="b"/>
              <a:pathLst>
                <a:path w="4822" h="4807" extrusionOk="0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0" name="Google Shape;9990;p103"/>
            <p:cNvSpPr/>
            <p:nvPr/>
          </p:nvSpPr>
          <p:spPr>
            <a:xfrm>
              <a:off x="-30345325" y="3988125"/>
              <a:ext cx="119750" cy="120175"/>
            </a:xfrm>
            <a:custGeom>
              <a:avLst/>
              <a:gdLst/>
              <a:ahLst/>
              <a:cxnLst/>
              <a:rect l="l" t="t" r="r" b="b"/>
              <a:pathLst>
                <a:path w="4790" h="4807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1" name="Google Shape;9991;p103"/>
            <p:cNvSpPr/>
            <p:nvPr/>
          </p:nvSpPr>
          <p:spPr>
            <a:xfrm>
              <a:off x="-30293350" y="4159025"/>
              <a:ext cx="188275" cy="52000"/>
            </a:xfrm>
            <a:custGeom>
              <a:avLst/>
              <a:gdLst/>
              <a:ahLst/>
              <a:cxnLst/>
              <a:rect l="l" t="t" r="r" b="b"/>
              <a:pathLst>
                <a:path w="7531" h="2080" extrusionOk="0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2" name="Google Shape;9992;p103"/>
            <p:cNvSpPr/>
            <p:nvPr/>
          </p:nvSpPr>
          <p:spPr>
            <a:xfrm>
              <a:off x="-30293350" y="3918800"/>
              <a:ext cx="188275" cy="34675"/>
            </a:xfrm>
            <a:custGeom>
              <a:avLst/>
              <a:gdLst/>
              <a:ahLst/>
              <a:cxnLst/>
              <a:rect l="l" t="t" r="r" b="b"/>
              <a:pathLst>
                <a:path w="7531" h="1387" extrusionOk="0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3" name="Google Shape;9993;p103"/>
            <p:cNvSpPr/>
            <p:nvPr/>
          </p:nvSpPr>
          <p:spPr>
            <a:xfrm>
              <a:off x="-30294125" y="3970800"/>
              <a:ext cx="188250" cy="170925"/>
            </a:xfrm>
            <a:custGeom>
              <a:avLst/>
              <a:gdLst/>
              <a:ahLst/>
              <a:cxnLst/>
              <a:rect l="l" t="t" r="r" b="b"/>
              <a:pathLst>
                <a:path w="7530" h="6837" extrusionOk="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9994" name="Google Shape;9994;p103"/>
          <p:cNvGrpSpPr/>
          <p:nvPr/>
        </p:nvGrpSpPr>
        <p:grpSpPr>
          <a:xfrm>
            <a:off x="4171822" y="3496998"/>
            <a:ext cx="678911" cy="678911"/>
            <a:chOff x="-34763900" y="3561225"/>
            <a:chExt cx="291450" cy="291450"/>
          </a:xfrm>
        </p:grpSpPr>
        <p:sp>
          <p:nvSpPr>
            <p:cNvPr id="9995" name="Google Shape;9995;p103"/>
            <p:cNvSpPr/>
            <p:nvPr/>
          </p:nvSpPr>
          <p:spPr>
            <a:xfrm>
              <a:off x="-34693800" y="3629750"/>
              <a:ext cx="152025" cy="152825"/>
            </a:xfrm>
            <a:custGeom>
              <a:avLst/>
              <a:gdLst/>
              <a:ahLst/>
              <a:cxnLst/>
              <a:rect l="l" t="t" r="r" b="b"/>
              <a:pathLst>
                <a:path w="6081" h="6113" extrusionOk="0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6" name="Google Shape;9996;p103"/>
            <p:cNvSpPr/>
            <p:nvPr/>
          </p:nvSpPr>
          <p:spPr>
            <a:xfrm>
              <a:off x="-34763900" y="35612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9997" name="Google Shape;9997;p103"/>
            <p:cNvSpPr/>
            <p:nvPr/>
          </p:nvSpPr>
          <p:spPr>
            <a:xfrm>
              <a:off x="-34644175" y="368095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9998" name="Google Shape;9998;p103"/>
          <p:cNvSpPr/>
          <p:nvPr/>
        </p:nvSpPr>
        <p:spPr>
          <a:xfrm>
            <a:off x="4170668" y="4332920"/>
            <a:ext cx="678911" cy="678853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9999" name="Google Shape;9999;p103"/>
          <p:cNvGrpSpPr/>
          <p:nvPr/>
        </p:nvGrpSpPr>
        <p:grpSpPr>
          <a:xfrm>
            <a:off x="1589555" y="5241116"/>
            <a:ext cx="680718" cy="680718"/>
            <a:chOff x="-32927950" y="3227275"/>
            <a:chExt cx="292225" cy="292225"/>
          </a:xfrm>
        </p:grpSpPr>
        <p:sp>
          <p:nvSpPr>
            <p:cNvPr id="10000" name="Google Shape;10000;p103"/>
            <p:cNvSpPr/>
            <p:nvPr/>
          </p:nvSpPr>
          <p:spPr>
            <a:xfrm>
              <a:off x="-32927950" y="3228075"/>
              <a:ext cx="69325" cy="291425"/>
            </a:xfrm>
            <a:custGeom>
              <a:avLst/>
              <a:gdLst/>
              <a:ahLst/>
              <a:cxnLst/>
              <a:rect l="l" t="t" r="r" b="b"/>
              <a:pathLst>
                <a:path w="2773" h="11657" extrusionOk="0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1" name="Google Shape;10001;p103"/>
            <p:cNvSpPr/>
            <p:nvPr/>
          </p:nvSpPr>
          <p:spPr>
            <a:xfrm>
              <a:off x="-32841300" y="3227275"/>
              <a:ext cx="154400" cy="291450"/>
            </a:xfrm>
            <a:custGeom>
              <a:avLst/>
              <a:gdLst/>
              <a:ahLst/>
              <a:cxnLst/>
              <a:rect l="l" t="t" r="r" b="b"/>
              <a:pathLst>
                <a:path w="6176" h="11658" extrusionOk="0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2" name="Google Shape;10002;p103"/>
            <p:cNvSpPr/>
            <p:nvPr/>
          </p:nvSpPr>
          <p:spPr>
            <a:xfrm>
              <a:off x="-32669600" y="3261925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3" name="Google Shape;10003;p103"/>
            <p:cNvSpPr/>
            <p:nvPr/>
          </p:nvSpPr>
          <p:spPr>
            <a:xfrm>
              <a:off x="-32669600" y="3329675"/>
              <a:ext cx="33875" cy="35450"/>
            </a:xfrm>
            <a:custGeom>
              <a:avLst/>
              <a:gdLst/>
              <a:ahLst/>
              <a:cxnLst/>
              <a:rect l="l" t="t" r="r" b="b"/>
              <a:pathLst>
                <a:path w="1355" h="1418" extrusionOk="0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4" name="Google Shape;10004;p103"/>
            <p:cNvSpPr/>
            <p:nvPr/>
          </p:nvSpPr>
          <p:spPr>
            <a:xfrm>
              <a:off x="-32669600" y="3381650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05" name="Google Shape;10005;p103"/>
          <p:cNvGrpSpPr/>
          <p:nvPr/>
        </p:nvGrpSpPr>
        <p:grpSpPr>
          <a:xfrm>
            <a:off x="1588625" y="6145540"/>
            <a:ext cx="682582" cy="678911"/>
            <a:chOff x="-32927950" y="3586425"/>
            <a:chExt cx="293025" cy="291450"/>
          </a:xfrm>
        </p:grpSpPr>
        <p:sp>
          <p:nvSpPr>
            <p:cNvPr id="10006" name="Google Shape;10006;p103"/>
            <p:cNvSpPr/>
            <p:nvPr/>
          </p:nvSpPr>
          <p:spPr>
            <a:xfrm>
              <a:off x="-32927950" y="3843975"/>
              <a:ext cx="293025" cy="33900"/>
            </a:xfrm>
            <a:custGeom>
              <a:avLst/>
              <a:gdLst/>
              <a:ahLst/>
              <a:cxnLst/>
              <a:rect l="l" t="t" r="r" b="b"/>
              <a:pathLst>
                <a:path w="11721" h="1356" extrusionOk="0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7" name="Google Shape;10007;p103"/>
            <p:cNvSpPr/>
            <p:nvPr/>
          </p:nvSpPr>
          <p:spPr>
            <a:xfrm>
              <a:off x="-32872025" y="3723475"/>
              <a:ext cx="180400" cy="52000"/>
            </a:xfrm>
            <a:custGeom>
              <a:avLst/>
              <a:gdLst/>
              <a:ahLst/>
              <a:cxnLst/>
              <a:rect l="l" t="t" r="r" b="b"/>
              <a:pathLst>
                <a:path w="7216" h="2080" extrusionOk="0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8" name="Google Shape;10008;p103"/>
            <p:cNvSpPr/>
            <p:nvPr/>
          </p:nvSpPr>
          <p:spPr>
            <a:xfrm>
              <a:off x="-32890150" y="3792775"/>
              <a:ext cx="217425" cy="33900"/>
            </a:xfrm>
            <a:custGeom>
              <a:avLst/>
              <a:gdLst/>
              <a:ahLst/>
              <a:cxnLst/>
              <a:rect l="l" t="t" r="r" b="b"/>
              <a:pathLst>
                <a:path w="8697" h="1356" extrusionOk="0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09" name="Google Shape;10009;p103"/>
            <p:cNvSpPr/>
            <p:nvPr/>
          </p:nvSpPr>
          <p:spPr>
            <a:xfrm>
              <a:off x="-32822400" y="3586425"/>
              <a:ext cx="82725" cy="52800"/>
            </a:xfrm>
            <a:custGeom>
              <a:avLst/>
              <a:gdLst/>
              <a:ahLst/>
              <a:cxnLst/>
              <a:rect l="l" t="t" r="r" b="b"/>
              <a:pathLst>
                <a:path w="3309" h="2112" extrusionOk="0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0" name="Google Shape;10010;p103"/>
            <p:cNvSpPr/>
            <p:nvPr/>
          </p:nvSpPr>
          <p:spPr>
            <a:xfrm>
              <a:off x="-32846825" y="3655750"/>
              <a:ext cx="131550" cy="51200"/>
            </a:xfrm>
            <a:custGeom>
              <a:avLst/>
              <a:gdLst/>
              <a:ahLst/>
              <a:cxnLst/>
              <a:rect l="l" t="t" r="r" b="b"/>
              <a:pathLst>
                <a:path w="5262" h="2048" extrusionOk="0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11" name="Google Shape;10011;p103"/>
          <p:cNvGrpSpPr/>
          <p:nvPr/>
        </p:nvGrpSpPr>
        <p:grpSpPr>
          <a:xfrm>
            <a:off x="1589555" y="7036276"/>
            <a:ext cx="680718" cy="682582"/>
            <a:chOff x="-32927950" y="3944800"/>
            <a:chExt cx="292225" cy="293025"/>
          </a:xfrm>
        </p:grpSpPr>
        <p:sp>
          <p:nvSpPr>
            <p:cNvPr id="10012" name="Google Shape;10012;p103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3" name="Google Shape;10013;p103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4" name="Google Shape;10014;p103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5" name="Google Shape;10015;p103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6" name="Google Shape;10016;p103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7" name="Google Shape;10017;p103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8" name="Google Shape;10018;p103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19" name="Google Shape;10019;p103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0" name="Google Shape;10020;p103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21" name="Google Shape;10021;p103"/>
          <p:cNvGrpSpPr/>
          <p:nvPr/>
        </p:nvGrpSpPr>
        <p:grpSpPr>
          <a:xfrm>
            <a:off x="5868285" y="5241788"/>
            <a:ext cx="680718" cy="679378"/>
            <a:chOff x="-31094350" y="3194000"/>
            <a:chExt cx="292225" cy="291650"/>
          </a:xfrm>
        </p:grpSpPr>
        <p:sp>
          <p:nvSpPr>
            <p:cNvPr id="10022" name="Google Shape;10022;p103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3" name="Google Shape;10023;p103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4" name="Google Shape;10024;p103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5" name="Google Shape;10025;p103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6" name="Google Shape;10026;p103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7" name="Google Shape;10027;p103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8" name="Google Shape;10028;p103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29" name="Google Shape;10029;p103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30" name="Google Shape;10030;p103"/>
          <p:cNvGrpSpPr/>
          <p:nvPr/>
        </p:nvGrpSpPr>
        <p:grpSpPr>
          <a:xfrm>
            <a:off x="5869189" y="6145017"/>
            <a:ext cx="678911" cy="679959"/>
            <a:chOff x="-31093575" y="3552550"/>
            <a:chExt cx="291450" cy="291900"/>
          </a:xfrm>
        </p:grpSpPr>
        <p:sp>
          <p:nvSpPr>
            <p:cNvPr id="10031" name="Google Shape;10031;p103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32" name="Google Shape;10032;p103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33" name="Google Shape;10033;p103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34" name="Google Shape;10034;p103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35" name="Google Shape;10035;p103"/>
          <p:cNvGrpSpPr/>
          <p:nvPr/>
        </p:nvGrpSpPr>
        <p:grpSpPr>
          <a:xfrm>
            <a:off x="4192031" y="2650308"/>
            <a:ext cx="638496" cy="678911"/>
            <a:chOff x="-34755225" y="3202075"/>
            <a:chExt cx="274100" cy="291450"/>
          </a:xfrm>
        </p:grpSpPr>
        <p:sp>
          <p:nvSpPr>
            <p:cNvPr id="10036" name="Google Shape;10036;p103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37" name="Google Shape;10037;p103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38" name="Google Shape;10038;p103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39" name="Google Shape;10039;p103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40" name="Google Shape;10040;p103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41" name="Google Shape;10041;p103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42" name="Google Shape;10042;p103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043" name="Google Shape;10043;p103"/>
          <p:cNvGrpSpPr/>
          <p:nvPr/>
        </p:nvGrpSpPr>
        <p:grpSpPr>
          <a:xfrm>
            <a:off x="5869189" y="7038140"/>
            <a:ext cx="678911" cy="678853"/>
            <a:chOff x="-31093575" y="3911725"/>
            <a:chExt cx="291450" cy="291425"/>
          </a:xfrm>
        </p:grpSpPr>
        <p:sp>
          <p:nvSpPr>
            <p:cNvPr id="10044" name="Google Shape;10044;p103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45" name="Google Shape;10045;p103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46" name="Google Shape;10046;p103"/>
          <p:cNvGrpSpPr/>
          <p:nvPr/>
        </p:nvGrpSpPr>
        <p:grpSpPr>
          <a:xfrm>
            <a:off x="4159514" y="7915403"/>
            <a:ext cx="684386" cy="680718"/>
            <a:chOff x="-29946000" y="3183175"/>
            <a:chExt cx="293800" cy="292225"/>
          </a:xfrm>
        </p:grpSpPr>
        <p:sp>
          <p:nvSpPr>
            <p:cNvPr id="10047" name="Google Shape;10047;p103"/>
            <p:cNvSpPr/>
            <p:nvPr/>
          </p:nvSpPr>
          <p:spPr>
            <a:xfrm>
              <a:off x="-29839675" y="3355650"/>
              <a:ext cx="186700" cy="33900"/>
            </a:xfrm>
            <a:custGeom>
              <a:avLst/>
              <a:gdLst/>
              <a:ahLst/>
              <a:cxnLst/>
              <a:rect l="l" t="t" r="r" b="b"/>
              <a:pathLst>
                <a:path w="7468" h="1356" extrusionOk="0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48" name="Google Shape;10048;p103"/>
            <p:cNvSpPr/>
            <p:nvPr/>
          </p:nvSpPr>
          <p:spPr>
            <a:xfrm>
              <a:off x="-29824700" y="3406850"/>
              <a:ext cx="172500" cy="68550"/>
            </a:xfrm>
            <a:custGeom>
              <a:avLst/>
              <a:gdLst/>
              <a:ahLst/>
              <a:cxnLst/>
              <a:rect l="l" t="t" r="r" b="b"/>
              <a:pathLst>
                <a:path w="6900" h="2742" extrusionOk="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49" name="Google Shape;10049;p103"/>
            <p:cNvSpPr/>
            <p:nvPr/>
          </p:nvSpPr>
          <p:spPr>
            <a:xfrm>
              <a:off x="-29756975" y="3183175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50" name="Google Shape;10050;p103"/>
            <p:cNvSpPr/>
            <p:nvPr/>
          </p:nvSpPr>
          <p:spPr>
            <a:xfrm>
              <a:off x="-29790850" y="3269025"/>
              <a:ext cx="137875" cy="68550"/>
            </a:xfrm>
            <a:custGeom>
              <a:avLst/>
              <a:gdLst/>
              <a:ahLst/>
              <a:cxnLst/>
              <a:rect l="l" t="t" r="r" b="b"/>
              <a:pathLst>
                <a:path w="5515" h="2742" extrusionOk="0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51" name="Google Shape;10051;p103"/>
            <p:cNvSpPr/>
            <p:nvPr/>
          </p:nvSpPr>
          <p:spPr>
            <a:xfrm>
              <a:off x="-29911350" y="3321000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52" name="Google Shape;10052;p103"/>
            <p:cNvSpPr/>
            <p:nvPr/>
          </p:nvSpPr>
          <p:spPr>
            <a:xfrm>
              <a:off x="-29946000" y="3406850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53" name="Google Shape;10053;p103"/>
          <p:cNvGrpSpPr/>
          <p:nvPr/>
        </p:nvGrpSpPr>
        <p:grpSpPr>
          <a:xfrm>
            <a:off x="5012905" y="2649815"/>
            <a:ext cx="688055" cy="679902"/>
            <a:chOff x="-34408675" y="3202075"/>
            <a:chExt cx="295375" cy="291875"/>
          </a:xfrm>
        </p:grpSpPr>
        <p:sp>
          <p:nvSpPr>
            <p:cNvPr id="10054" name="Google Shape;10054;p103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55" name="Google Shape;10055;p103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56" name="Google Shape;10056;p103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57" name="Google Shape;10057;p103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058" name="Google Shape;10058;p103"/>
          <p:cNvGrpSpPr/>
          <p:nvPr/>
        </p:nvGrpSpPr>
        <p:grpSpPr>
          <a:xfrm>
            <a:off x="5016573" y="3494494"/>
            <a:ext cx="680718" cy="683920"/>
            <a:chOff x="-34405525" y="3558075"/>
            <a:chExt cx="292225" cy="293600"/>
          </a:xfrm>
        </p:grpSpPr>
        <p:sp>
          <p:nvSpPr>
            <p:cNvPr id="10059" name="Google Shape;10059;p103"/>
            <p:cNvSpPr/>
            <p:nvPr/>
          </p:nvSpPr>
          <p:spPr>
            <a:xfrm>
              <a:off x="-34303150" y="3663825"/>
              <a:ext cx="189850" cy="187850"/>
            </a:xfrm>
            <a:custGeom>
              <a:avLst/>
              <a:gdLst/>
              <a:ahLst/>
              <a:cxnLst/>
              <a:rect l="l" t="t" r="r" b="b"/>
              <a:pathLst>
                <a:path w="7594" h="7514" extrusionOk="0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0" name="Google Shape;10060;p103"/>
            <p:cNvSpPr/>
            <p:nvPr/>
          </p:nvSpPr>
          <p:spPr>
            <a:xfrm>
              <a:off x="-34250375" y="3565950"/>
              <a:ext cx="46500" cy="46500"/>
            </a:xfrm>
            <a:custGeom>
              <a:avLst/>
              <a:gdLst/>
              <a:ahLst/>
              <a:cxnLst/>
              <a:rect l="l" t="t" r="r" b="b"/>
              <a:pathLst>
                <a:path w="1860" h="1860" extrusionOk="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1" name="Google Shape;10061;p103"/>
            <p:cNvSpPr/>
            <p:nvPr/>
          </p:nvSpPr>
          <p:spPr>
            <a:xfrm>
              <a:off x="-34405525" y="3558075"/>
              <a:ext cx="206375" cy="276475"/>
            </a:xfrm>
            <a:custGeom>
              <a:avLst/>
              <a:gdLst/>
              <a:ahLst/>
              <a:cxnLst/>
              <a:rect l="l" t="t" r="r" b="b"/>
              <a:pathLst>
                <a:path w="8255" h="11059" extrusionOk="0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62" name="Google Shape;10062;p103"/>
          <p:cNvGrpSpPr/>
          <p:nvPr/>
        </p:nvGrpSpPr>
        <p:grpSpPr>
          <a:xfrm>
            <a:off x="5015641" y="4332769"/>
            <a:ext cx="682582" cy="678853"/>
            <a:chOff x="-34406325" y="3919600"/>
            <a:chExt cx="293025" cy="291425"/>
          </a:xfrm>
        </p:grpSpPr>
        <p:sp>
          <p:nvSpPr>
            <p:cNvPr id="10063" name="Google Shape;10063;p103"/>
            <p:cNvSpPr/>
            <p:nvPr/>
          </p:nvSpPr>
          <p:spPr>
            <a:xfrm>
              <a:off x="-34167675" y="3932000"/>
              <a:ext cx="42550" cy="40575"/>
            </a:xfrm>
            <a:custGeom>
              <a:avLst/>
              <a:gdLst/>
              <a:ahLst/>
              <a:cxnLst/>
              <a:rect l="l" t="t" r="r" b="b"/>
              <a:pathLst>
                <a:path w="1702" h="1623" extrusionOk="0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4" name="Google Shape;10064;p103"/>
            <p:cNvSpPr/>
            <p:nvPr/>
          </p:nvSpPr>
          <p:spPr>
            <a:xfrm>
              <a:off x="-34286600" y="3922950"/>
              <a:ext cx="171725" cy="167575"/>
            </a:xfrm>
            <a:custGeom>
              <a:avLst/>
              <a:gdLst/>
              <a:ahLst/>
              <a:cxnLst/>
              <a:rect l="l" t="t" r="r" b="b"/>
              <a:pathLst>
                <a:path w="6869" h="6703" extrusionOk="0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5" name="Google Shape;10065;p103"/>
            <p:cNvSpPr/>
            <p:nvPr/>
          </p:nvSpPr>
          <p:spPr>
            <a:xfrm>
              <a:off x="-34406325" y="4115900"/>
              <a:ext cx="98475" cy="95125"/>
            </a:xfrm>
            <a:custGeom>
              <a:avLst/>
              <a:gdLst/>
              <a:ahLst/>
              <a:cxnLst/>
              <a:rect l="l" t="t" r="r" b="b"/>
              <a:pathLst>
                <a:path w="3939" h="3805" extrusionOk="0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6" name="Google Shape;10066;p103"/>
            <p:cNvSpPr/>
            <p:nvPr/>
          </p:nvSpPr>
          <p:spPr>
            <a:xfrm>
              <a:off x="-34364575" y="3966850"/>
              <a:ext cx="204025" cy="204025"/>
            </a:xfrm>
            <a:custGeom>
              <a:avLst/>
              <a:gdLst/>
              <a:ahLst/>
              <a:cxnLst/>
              <a:rect l="l" t="t" r="r" b="b"/>
              <a:pathLst>
                <a:path w="8161" h="8161" extrusionOk="0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7" name="Google Shape;10067;p103"/>
            <p:cNvSpPr/>
            <p:nvPr/>
          </p:nvSpPr>
          <p:spPr>
            <a:xfrm>
              <a:off x="-34200750" y="3919600"/>
              <a:ext cx="17350" cy="33875"/>
            </a:xfrm>
            <a:custGeom>
              <a:avLst/>
              <a:gdLst/>
              <a:ahLst/>
              <a:cxnLst/>
              <a:rect l="l" t="t" r="r" b="b"/>
              <a:pathLst>
                <a:path w="694" h="135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8" name="Google Shape;10068;p103"/>
            <p:cNvSpPr/>
            <p:nvPr/>
          </p:nvSpPr>
          <p:spPr>
            <a:xfrm>
              <a:off x="-34147975" y="39897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69" name="Google Shape;10069;p103"/>
            <p:cNvSpPr/>
            <p:nvPr/>
          </p:nvSpPr>
          <p:spPr>
            <a:xfrm>
              <a:off x="-34278725" y="4116500"/>
              <a:ext cx="116600" cy="68600"/>
            </a:xfrm>
            <a:custGeom>
              <a:avLst/>
              <a:gdLst/>
              <a:ahLst/>
              <a:cxnLst/>
              <a:rect l="l" t="t" r="r" b="b"/>
              <a:pathLst>
                <a:path w="4664" h="2744" extrusionOk="0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70" name="Google Shape;10070;p103"/>
          <p:cNvGrpSpPr/>
          <p:nvPr/>
        </p:nvGrpSpPr>
        <p:grpSpPr>
          <a:xfrm>
            <a:off x="2450656" y="5253027"/>
            <a:ext cx="678911" cy="656899"/>
            <a:chOff x="-32568800" y="3232000"/>
            <a:chExt cx="291450" cy="282000"/>
          </a:xfrm>
        </p:grpSpPr>
        <p:sp>
          <p:nvSpPr>
            <p:cNvPr id="10071" name="Google Shape;10071;p103"/>
            <p:cNvSpPr/>
            <p:nvPr/>
          </p:nvSpPr>
          <p:spPr>
            <a:xfrm>
              <a:off x="-32545150" y="3232000"/>
              <a:ext cx="244175" cy="246550"/>
            </a:xfrm>
            <a:custGeom>
              <a:avLst/>
              <a:gdLst/>
              <a:ahLst/>
              <a:cxnLst/>
              <a:rect l="l" t="t" r="r" b="b"/>
              <a:pathLst>
                <a:path w="9767" h="9862" extrusionOk="0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72" name="Google Shape;10072;p103"/>
            <p:cNvSpPr/>
            <p:nvPr/>
          </p:nvSpPr>
          <p:spPr>
            <a:xfrm>
              <a:off x="-32568800" y="3392675"/>
              <a:ext cx="291450" cy="121325"/>
            </a:xfrm>
            <a:custGeom>
              <a:avLst/>
              <a:gdLst/>
              <a:ahLst/>
              <a:cxnLst/>
              <a:rect l="l" t="t" r="r" b="b"/>
              <a:pathLst>
                <a:path w="11658" h="4853" extrusionOk="0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73" name="Google Shape;10073;p103"/>
          <p:cNvGrpSpPr/>
          <p:nvPr/>
        </p:nvGrpSpPr>
        <p:grpSpPr>
          <a:xfrm>
            <a:off x="2449752" y="6145540"/>
            <a:ext cx="680718" cy="678911"/>
            <a:chOff x="-32569575" y="3586425"/>
            <a:chExt cx="292225" cy="291450"/>
          </a:xfrm>
        </p:grpSpPr>
        <p:sp>
          <p:nvSpPr>
            <p:cNvPr id="10074" name="Google Shape;10074;p103"/>
            <p:cNvSpPr/>
            <p:nvPr/>
          </p:nvSpPr>
          <p:spPr>
            <a:xfrm>
              <a:off x="-32569575" y="3672275"/>
              <a:ext cx="292225" cy="205600"/>
            </a:xfrm>
            <a:custGeom>
              <a:avLst/>
              <a:gdLst/>
              <a:ahLst/>
              <a:cxnLst/>
              <a:rect l="l" t="t" r="r" b="b"/>
              <a:pathLst>
                <a:path w="11689" h="8224" extrusionOk="0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75" name="Google Shape;10075;p103"/>
            <p:cNvSpPr/>
            <p:nvPr/>
          </p:nvSpPr>
          <p:spPr>
            <a:xfrm>
              <a:off x="-32456950" y="358642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76" name="Google Shape;10076;p103"/>
          <p:cNvGrpSpPr/>
          <p:nvPr/>
        </p:nvGrpSpPr>
        <p:grpSpPr>
          <a:xfrm>
            <a:off x="2432312" y="7037441"/>
            <a:ext cx="715599" cy="680251"/>
            <a:chOff x="-32576675" y="3944600"/>
            <a:chExt cx="307200" cy="292025"/>
          </a:xfrm>
        </p:grpSpPr>
        <p:sp>
          <p:nvSpPr>
            <p:cNvPr id="10077" name="Google Shape;10077;p103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78" name="Google Shape;10078;p103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79" name="Google Shape;10079;p103"/>
          <p:cNvGrpSpPr/>
          <p:nvPr/>
        </p:nvGrpSpPr>
        <p:grpSpPr>
          <a:xfrm>
            <a:off x="6742094" y="5241118"/>
            <a:ext cx="680718" cy="680718"/>
            <a:chOff x="-30735200" y="3192625"/>
            <a:chExt cx="292225" cy="292225"/>
          </a:xfrm>
        </p:grpSpPr>
        <p:sp>
          <p:nvSpPr>
            <p:cNvPr id="10080" name="Google Shape;10080;p103"/>
            <p:cNvSpPr/>
            <p:nvPr/>
          </p:nvSpPr>
          <p:spPr>
            <a:xfrm>
              <a:off x="-30665100" y="3192625"/>
              <a:ext cx="175650" cy="223700"/>
            </a:xfrm>
            <a:custGeom>
              <a:avLst/>
              <a:gdLst/>
              <a:ahLst/>
              <a:cxnLst/>
              <a:rect l="l" t="t" r="r" b="b"/>
              <a:pathLst>
                <a:path w="7026" h="8948" extrusionOk="0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1" name="Google Shape;10081;p103"/>
            <p:cNvSpPr/>
            <p:nvPr/>
          </p:nvSpPr>
          <p:spPr>
            <a:xfrm>
              <a:off x="-30615475" y="3278475"/>
              <a:ext cx="52775" cy="52000"/>
            </a:xfrm>
            <a:custGeom>
              <a:avLst/>
              <a:gdLst/>
              <a:ahLst/>
              <a:cxnLst/>
              <a:rect l="l" t="t" r="r" b="b"/>
              <a:pathLst>
                <a:path w="2111" h="2080" extrusionOk="0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2" name="Google Shape;10082;p103"/>
            <p:cNvSpPr/>
            <p:nvPr/>
          </p:nvSpPr>
          <p:spPr>
            <a:xfrm>
              <a:off x="-30528850" y="3296575"/>
              <a:ext cx="85875" cy="25250"/>
            </a:xfrm>
            <a:custGeom>
              <a:avLst/>
              <a:gdLst/>
              <a:ahLst/>
              <a:cxnLst/>
              <a:rect l="l" t="t" r="r" b="b"/>
              <a:pathLst>
                <a:path w="3435" h="1010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3" name="Google Shape;10083;p103"/>
            <p:cNvSpPr/>
            <p:nvPr/>
          </p:nvSpPr>
          <p:spPr>
            <a:xfrm>
              <a:off x="-30546175" y="3338325"/>
              <a:ext cx="85875" cy="26025"/>
            </a:xfrm>
            <a:custGeom>
              <a:avLst/>
              <a:gdLst/>
              <a:ahLst/>
              <a:cxnLst/>
              <a:rect l="l" t="t" r="r" b="b"/>
              <a:pathLst>
                <a:path w="3435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4" name="Google Shape;10084;p103"/>
            <p:cNvSpPr/>
            <p:nvPr/>
          </p:nvSpPr>
          <p:spPr>
            <a:xfrm>
              <a:off x="-30546175" y="338165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5" name="Google Shape;10085;p103"/>
            <p:cNvSpPr/>
            <p:nvPr/>
          </p:nvSpPr>
          <p:spPr>
            <a:xfrm>
              <a:off x="-30546175" y="3424175"/>
              <a:ext cx="51225" cy="26025"/>
            </a:xfrm>
            <a:custGeom>
              <a:avLst/>
              <a:gdLst/>
              <a:ahLst/>
              <a:cxnLst/>
              <a:rect l="l" t="t" r="r" b="b"/>
              <a:pathLst>
                <a:path w="2049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6" name="Google Shape;10086;p103"/>
            <p:cNvSpPr/>
            <p:nvPr/>
          </p:nvSpPr>
          <p:spPr>
            <a:xfrm>
              <a:off x="-30735200" y="3209325"/>
              <a:ext cx="174075" cy="275525"/>
            </a:xfrm>
            <a:custGeom>
              <a:avLst/>
              <a:gdLst/>
              <a:ahLst/>
              <a:cxnLst/>
              <a:rect l="l" t="t" r="r" b="b"/>
              <a:pathLst>
                <a:path w="6963" h="11021" extrusionOk="0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87" name="Google Shape;10087;p103"/>
          <p:cNvGrpSpPr/>
          <p:nvPr/>
        </p:nvGrpSpPr>
        <p:grpSpPr>
          <a:xfrm>
            <a:off x="6742094" y="6146151"/>
            <a:ext cx="680718" cy="677688"/>
            <a:chOff x="-30735200" y="3552550"/>
            <a:chExt cx="292225" cy="290925"/>
          </a:xfrm>
        </p:grpSpPr>
        <p:sp>
          <p:nvSpPr>
            <p:cNvPr id="10088" name="Google Shape;10088;p103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89" name="Google Shape;10089;p103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090" name="Google Shape;10090;p103"/>
          <p:cNvGrpSpPr/>
          <p:nvPr/>
        </p:nvGrpSpPr>
        <p:grpSpPr>
          <a:xfrm>
            <a:off x="6742094" y="7038111"/>
            <a:ext cx="680718" cy="678911"/>
            <a:chOff x="-30735200" y="3910925"/>
            <a:chExt cx="292225" cy="291450"/>
          </a:xfrm>
        </p:grpSpPr>
        <p:sp>
          <p:nvSpPr>
            <p:cNvPr id="10091" name="Google Shape;10091;p103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092" name="Google Shape;10092;p103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0093" name="Google Shape;10093;p103"/>
          <p:cNvSpPr/>
          <p:nvPr/>
        </p:nvSpPr>
        <p:spPr>
          <a:xfrm>
            <a:off x="5020296" y="7915608"/>
            <a:ext cx="680718" cy="678911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0094" name="Google Shape;10094;p103"/>
          <p:cNvGrpSpPr/>
          <p:nvPr/>
        </p:nvGrpSpPr>
        <p:grpSpPr>
          <a:xfrm>
            <a:off x="9340494" y="2641212"/>
            <a:ext cx="689136" cy="689621"/>
            <a:chOff x="-57956275" y="3197925"/>
            <a:chExt cx="319000" cy="319225"/>
          </a:xfrm>
        </p:grpSpPr>
        <p:sp>
          <p:nvSpPr>
            <p:cNvPr id="10095" name="Google Shape;10095;p103"/>
            <p:cNvSpPr/>
            <p:nvPr/>
          </p:nvSpPr>
          <p:spPr>
            <a:xfrm>
              <a:off x="-57940525" y="3353300"/>
              <a:ext cx="18150" cy="65400"/>
            </a:xfrm>
            <a:custGeom>
              <a:avLst/>
              <a:gdLst/>
              <a:ahLst/>
              <a:cxnLst/>
              <a:rect l="l" t="t" r="r" b="b"/>
              <a:pathLst>
                <a:path w="726" h="2616" extrusionOk="0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96" name="Google Shape;10096;p103"/>
            <p:cNvSpPr/>
            <p:nvPr/>
          </p:nvSpPr>
          <p:spPr>
            <a:xfrm>
              <a:off x="-57679825" y="3353300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97" name="Google Shape;10097;p103"/>
            <p:cNvSpPr/>
            <p:nvPr/>
          </p:nvSpPr>
          <p:spPr>
            <a:xfrm>
              <a:off x="-57956275" y="3255625"/>
              <a:ext cx="319000" cy="55175"/>
            </a:xfrm>
            <a:custGeom>
              <a:avLst/>
              <a:gdLst/>
              <a:ahLst/>
              <a:cxnLst/>
              <a:rect l="l" t="t" r="r" b="b"/>
              <a:pathLst>
                <a:path w="12760" h="2207" extrusionOk="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98" name="Google Shape;10098;p103"/>
            <p:cNvSpPr/>
            <p:nvPr/>
          </p:nvSpPr>
          <p:spPr>
            <a:xfrm>
              <a:off x="-57868050" y="3494275"/>
              <a:ext cx="18900" cy="22875"/>
            </a:xfrm>
            <a:custGeom>
              <a:avLst/>
              <a:gdLst/>
              <a:ahLst/>
              <a:cxnLst/>
              <a:rect l="l" t="t" r="r" b="b"/>
              <a:pathLst>
                <a:path w="756" h="915" extrusionOk="0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099" name="Google Shape;10099;p103"/>
            <p:cNvSpPr/>
            <p:nvPr/>
          </p:nvSpPr>
          <p:spPr>
            <a:xfrm>
              <a:off x="-57755425" y="3494275"/>
              <a:ext cx="18125" cy="22875"/>
            </a:xfrm>
            <a:custGeom>
              <a:avLst/>
              <a:gdLst/>
              <a:ahLst/>
              <a:cxnLst/>
              <a:rect l="l" t="t" r="r" b="b"/>
              <a:pathLst>
                <a:path w="725" h="915" extrusionOk="0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00" name="Google Shape;10100;p103"/>
            <p:cNvSpPr/>
            <p:nvPr/>
          </p:nvSpPr>
          <p:spPr>
            <a:xfrm>
              <a:off x="-57903500" y="3329675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01" name="Google Shape;10101;p103"/>
            <p:cNvSpPr/>
            <p:nvPr/>
          </p:nvSpPr>
          <p:spPr>
            <a:xfrm>
              <a:off x="-57860975" y="3197925"/>
              <a:ext cx="119750" cy="37250"/>
            </a:xfrm>
            <a:custGeom>
              <a:avLst/>
              <a:gdLst/>
              <a:ahLst/>
              <a:cxnLst/>
              <a:rect l="l" t="t" r="r" b="b"/>
              <a:pathLst>
                <a:path w="4790" h="1490" extrusionOk="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102" name="Google Shape;10102;p103"/>
          <p:cNvGrpSpPr/>
          <p:nvPr/>
        </p:nvGrpSpPr>
        <p:grpSpPr>
          <a:xfrm>
            <a:off x="9383023" y="3517438"/>
            <a:ext cx="604073" cy="689136"/>
            <a:chOff x="-57940525" y="3590375"/>
            <a:chExt cx="279625" cy="319000"/>
          </a:xfrm>
        </p:grpSpPr>
        <p:sp>
          <p:nvSpPr>
            <p:cNvPr id="10103" name="Google Shape;10103;p103"/>
            <p:cNvSpPr/>
            <p:nvPr/>
          </p:nvSpPr>
          <p:spPr>
            <a:xfrm>
              <a:off x="-57940525" y="3727425"/>
              <a:ext cx="18150" cy="63800"/>
            </a:xfrm>
            <a:custGeom>
              <a:avLst/>
              <a:gdLst/>
              <a:ahLst/>
              <a:cxnLst/>
              <a:rect l="l" t="t" r="r" b="b"/>
              <a:pathLst>
                <a:path w="726" h="2552" extrusionOk="0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04" name="Google Shape;10104;p103"/>
            <p:cNvSpPr/>
            <p:nvPr/>
          </p:nvSpPr>
          <p:spPr>
            <a:xfrm>
              <a:off x="-57904300" y="3686450"/>
              <a:ext cx="205600" cy="111075"/>
            </a:xfrm>
            <a:custGeom>
              <a:avLst/>
              <a:gdLst/>
              <a:ahLst/>
              <a:cxnLst/>
              <a:rect l="l" t="t" r="r" b="b"/>
              <a:pathLst>
                <a:path w="8224" h="4443" extrusionOk="0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05" name="Google Shape;10105;p103"/>
            <p:cNvSpPr/>
            <p:nvPr/>
          </p:nvSpPr>
          <p:spPr>
            <a:xfrm>
              <a:off x="-57903500" y="3590375"/>
              <a:ext cx="205575" cy="117375"/>
            </a:xfrm>
            <a:custGeom>
              <a:avLst/>
              <a:gdLst/>
              <a:ahLst/>
              <a:cxnLst/>
              <a:rect l="l" t="t" r="r" b="b"/>
              <a:pathLst>
                <a:path w="8223" h="4695" extrusionOk="0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06" name="Google Shape;10106;p103"/>
            <p:cNvSpPr/>
            <p:nvPr/>
          </p:nvSpPr>
          <p:spPr>
            <a:xfrm>
              <a:off x="-57903500" y="3798700"/>
              <a:ext cx="204800" cy="110675"/>
            </a:xfrm>
            <a:custGeom>
              <a:avLst/>
              <a:gdLst/>
              <a:ahLst/>
              <a:cxnLst/>
              <a:rect l="l" t="t" r="r" b="b"/>
              <a:pathLst>
                <a:path w="8192" h="4427" extrusionOk="0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07" name="Google Shape;10107;p103"/>
            <p:cNvSpPr/>
            <p:nvPr/>
          </p:nvSpPr>
          <p:spPr>
            <a:xfrm>
              <a:off x="-57679825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08" name="Google Shape;10108;p103"/>
          <p:cNvGrpSpPr/>
          <p:nvPr/>
        </p:nvGrpSpPr>
        <p:grpSpPr>
          <a:xfrm>
            <a:off x="9327123" y="4364761"/>
            <a:ext cx="687462" cy="689189"/>
            <a:chOff x="-57959425" y="3982600"/>
            <a:chExt cx="318225" cy="319025"/>
          </a:xfrm>
        </p:grpSpPr>
        <p:sp>
          <p:nvSpPr>
            <p:cNvPr id="10109" name="Google Shape;10109;p103"/>
            <p:cNvSpPr/>
            <p:nvPr/>
          </p:nvSpPr>
          <p:spPr>
            <a:xfrm>
              <a:off x="-57771975" y="4150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10" name="Google Shape;10110;p103"/>
            <p:cNvSpPr/>
            <p:nvPr/>
          </p:nvSpPr>
          <p:spPr>
            <a:xfrm>
              <a:off x="-57959425" y="3982600"/>
              <a:ext cx="318225" cy="130775"/>
            </a:xfrm>
            <a:custGeom>
              <a:avLst/>
              <a:gdLst/>
              <a:ahLst/>
              <a:cxnLst/>
              <a:rect l="l" t="t" r="r" b="b"/>
              <a:pathLst>
                <a:path w="12729" h="5231" extrusionOk="0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11" name="Google Shape;10111;p103"/>
            <p:cNvSpPr/>
            <p:nvPr/>
          </p:nvSpPr>
          <p:spPr>
            <a:xfrm>
              <a:off x="-57903500" y="4125950"/>
              <a:ext cx="204800" cy="175675"/>
            </a:xfrm>
            <a:custGeom>
              <a:avLst/>
              <a:gdLst/>
              <a:ahLst/>
              <a:cxnLst/>
              <a:rect l="l" t="t" r="r" b="b"/>
              <a:pathLst>
                <a:path w="8192" h="7027" extrusionOk="0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12" name="Google Shape;10112;p103"/>
            <p:cNvSpPr/>
            <p:nvPr/>
          </p:nvSpPr>
          <p:spPr>
            <a:xfrm>
              <a:off x="-57835775" y="4113350"/>
              <a:ext cx="138650" cy="70125"/>
            </a:xfrm>
            <a:custGeom>
              <a:avLst/>
              <a:gdLst/>
              <a:ahLst/>
              <a:cxnLst/>
              <a:rect l="l" t="t" r="r" b="b"/>
              <a:pathLst>
                <a:path w="5546" h="2805" extrusionOk="0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13" name="Google Shape;10113;p103"/>
          <p:cNvGrpSpPr/>
          <p:nvPr/>
        </p:nvGrpSpPr>
        <p:grpSpPr>
          <a:xfrm>
            <a:off x="13550899" y="2643373"/>
            <a:ext cx="685786" cy="685786"/>
            <a:chOff x="-55987225" y="3198925"/>
            <a:chExt cx="317450" cy="317450"/>
          </a:xfrm>
        </p:grpSpPr>
        <p:sp>
          <p:nvSpPr>
            <p:cNvPr id="10114" name="Google Shape;10114;p103"/>
            <p:cNvSpPr/>
            <p:nvPr/>
          </p:nvSpPr>
          <p:spPr>
            <a:xfrm>
              <a:off x="-55987225" y="3261925"/>
              <a:ext cx="173300" cy="198500"/>
            </a:xfrm>
            <a:custGeom>
              <a:avLst/>
              <a:gdLst/>
              <a:ahLst/>
              <a:cxnLst/>
              <a:rect l="l" t="t" r="r" b="b"/>
              <a:pathLst>
                <a:path w="6932" h="7940" extrusionOk="0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15" name="Google Shape;10115;p103"/>
            <p:cNvSpPr/>
            <p:nvPr/>
          </p:nvSpPr>
          <p:spPr>
            <a:xfrm>
              <a:off x="-55837575" y="3198925"/>
              <a:ext cx="167800" cy="298525"/>
            </a:xfrm>
            <a:custGeom>
              <a:avLst/>
              <a:gdLst/>
              <a:ahLst/>
              <a:cxnLst/>
              <a:rect l="l" t="t" r="r" b="b"/>
              <a:pathLst>
                <a:path w="6712" h="11941" extrusionOk="0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16" name="Google Shape;10116;p103"/>
            <p:cNvSpPr/>
            <p:nvPr/>
          </p:nvSpPr>
          <p:spPr>
            <a:xfrm>
              <a:off x="-55931300" y="3435200"/>
              <a:ext cx="194575" cy="81175"/>
            </a:xfrm>
            <a:custGeom>
              <a:avLst/>
              <a:gdLst/>
              <a:ahLst/>
              <a:cxnLst/>
              <a:rect l="l" t="t" r="r" b="b"/>
              <a:pathLst>
                <a:path w="7783" h="3247" extrusionOk="0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17" name="Google Shape;10117;p103"/>
            <p:cNvSpPr/>
            <p:nvPr/>
          </p:nvSpPr>
          <p:spPr>
            <a:xfrm>
              <a:off x="-55927350" y="3202850"/>
              <a:ext cx="70900" cy="71200"/>
            </a:xfrm>
            <a:custGeom>
              <a:avLst/>
              <a:gdLst/>
              <a:ahLst/>
              <a:cxnLst/>
              <a:rect l="l" t="t" r="r" b="b"/>
              <a:pathLst>
                <a:path w="2836" h="2848" extrusionOk="0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118" name="Google Shape;10118;p103"/>
          <p:cNvGrpSpPr/>
          <p:nvPr/>
        </p:nvGrpSpPr>
        <p:grpSpPr>
          <a:xfrm>
            <a:off x="13550899" y="3518841"/>
            <a:ext cx="685786" cy="686056"/>
            <a:chOff x="-55987225" y="3591025"/>
            <a:chExt cx="317450" cy="317575"/>
          </a:xfrm>
        </p:grpSpPr>
        <p:sp>
          <p:nvSpPr>
            <p:cNvPr id="10119" name="Google Shape;10119;p103"/>
            <p:cNvSpPr/>
            <p:nvPr/>
          </p:nvSpPr>
          <p:spPr>
            <a:xfrm>
              <a:off x="-55950200" y="374002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0" name="Google Shape;10120;p103"/>
            <p:cNvSpPr/>
            <p:nvPr/>
          </p:nvSpPr>
          <p:spPr>
            <a:xfrm>
              <a:off x="-55967525" y="3591025"/>
              <a:ext cx="297750" cy="131700"/>
            </a:xfrm>
            <a:custGeom>
              <a:avLst/>
              <a:gdLst/>
              <a:ahLst/>
              <a:cxnLst/>
              <a:rect l="l" t="t" r="r" b="b"/>
              <a:pathLst>
                <a:path w="11910" h="5268" extrusionOk="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1" name="Google Shape;10121;p103"/>
            <p:cNvSpPr/>
            <p:nvPr/>
          </p:nvSpPr>
          <p:spPr>
            <a:xfrm>
              <a:off x="-55875375" y="3703000"/>
              <a:ext cx="55950" cy="17350"/>
            </a:xfrm>
            <a:custGeom>
              <a:avLst/>
              <a:gdLst/>
              <a:ahLst/>
              <a:cxnLst/>
              <a:rect l="l" t="t" r="r" b="b"/>
              <a:pathLst>
                <a:path w="223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2" name="Google Shape;10122;p103"/>
            <p:cNvSpPr/>
            <p:nvPr/>
          </p:nvSpPr>
          <p:spPr>
            <a:xfrm>
              <a:off x="-55987225" y="3746325"/>
              <a:ext cx="18150" cy="63825"/>
            </a:xfrm>
            <a:custGeom>
              <a:avLst/>
              <a:gdLst/>
              <a:ahLst/>
              <a:cxnLst/>
              <a:rect l="l" t="t" r="r" b="b"/>
              <a:pathLst>
                <a:path w="726" h="2553" extrusionOk="0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3" name="Google Shape;10123;p103"/>
            <p:cNvSpPr/>
            <p:nvPr/>
          </p:nvSpPr>
          <p:spPr>
            <a:xfrm>
              <a:off x="-55725725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24" name="Google Shape;10124;p103"/>
          <p:cNvGrpSpPr/>
          <p:nvPr/>
        </p:nvGrpSpPr>
        <p:grpSpPr>
          <a:xfrm>
            <a:off x="13577616" y="4364761"/>
            <a:ext cx="689189" cy="689189"/>
            <a:chOff x="-55988800" y="3982600"/>
            <a:chExt cx="319025" cy="319025"/>
          </a:xfrm>
        </p:grpSpPr>
        <p:sp>
          <p:nvSpPr>
            <p:cNvPr id="10125" name="Google Shape;10125;p103"/>
            <p:cNvSpPr/>
            <p:nvPr/>
          </p:nvSpPr>
          <p:spPr>
            <a:xfrm>
              <a:off x="-55791875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6" name="Google Shape;10126;p103"/>
            <p:cNvSpPr/>
            <p:nvPr/>
          </p:nvSpPr>
          <p:spPr>
            <a:xfrm>
              <a:off x="-55969100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7" name="Google Shape;10127;p103"/>
            <p:cNvSpPr/>
            <p:nvPr/>
          </p:nvSpPr>
          <p:spPr>
            <a:xfrm>
              <a:off x="-5581945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8" name="Google Shape;10128;p103"/>
            <p:cNvSpPr/>
            <p:nvPr/>
          </p:nvSpPr>
          <p:spPr>
            <a:xfrm>
              <a:off x="-5593050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29" name="Google Shape;10129;p103"/>
            <p:cNvSpPr/>
            <p:nvPr/>
          </p:nvSpPr>
          <p:spPr>
            <a:xfrm>
              <a:off x="-55988800" y="4086575"/>
              <a:ext cx="319025" cy="215050"/>
            </a:xfrm>
            <a:custGeom>
              <a:avLst/>
              <a:gdLst/>
              <a:ahLst/>
              <a:cxnLst/>
              <a:rect l="l" t="t" r="r" b="b"/>
              <a:pathLst>
                <a:path w="12761" h="8602" extrusionOk="0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30" name="Google Shape;10130;p103"/>
          <p:cNvGrpSpPr/>
          <p:nvPr/>
        </p:nvGrpSpPr>
        <p:grpSpPr>
          <a:xfrm>
            <a:off x="11002302" y="5243925"/>
            <a:ext cx="684058" cy="689136"/>
            <a:chOff x="-54026025" y="3192625"/>
            <a:chExt cx="316650" cy="319000"/>
          </a:xfrm>
        </p:grpSpPr>
        <p:sp>
          <p:nvSpPr>
            <p:cNvPr id="10131" name="Google Shape;10131;p103"/>
            <p:cNvSpPr/>
            <p:nvPr/>
          </p:nvSpPr>
          <p:spPr>
            <a:xfrm>
              <a:off x="-54026025" y="3312350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2" name="Google Shape;10132;p103"/>
            <p:cNvSpPr/>
            <p:nvPr/>
          </p:nvSpPr>
          <p:spPr>
            <a:xfrm>
              <a:off x="-53890550" y="3192625"/>
              <a:ext cx="125250" cy="56725"/>
            </a:xfrm>
            <a:custGeom>
              <a:avLst/>
              <a:gdLst/>
              <a:ahLst/>
              <a:cxnLst/>
              <a:rect l="l" t="t" r="r" b="b"/>
              <a:pathLst>
                <a:path w="5010" h="2269" extrusionOk="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3" name="Google Shape;10133;p103"/>
            <p:cNvSpPr/>
            <p:nvPr/>
          </p:nvSpPr>
          <p:spPr>
            <a:xfrm>
              <a:off x="-53839375" y="3306025"/>
              <a:ext cx="55175" cy="55175"/>
            </a:xfrm>
            <a:custGeom>
              <a:avLst/>
              <a:gdLst/>
              <a:ahLst/>
              <a:cxnLst/>
              <a:rect l="l" t="t" r="r" b="b"/>
              <a:pathLst>
                <a:path w="2207" h="2207" extrusionOk="0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4" name="Google Shape;10134;p103"/>
            <p:cNvSpPr/>
            <p:nvPr/>
          </p:nvSpPr>
          <p:spPr>
            <a:xfrm>
              <a:off x="-53950425" y="3306025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5" name="Google Shape;10135;p103"/>
            <p:cNvSpPr/>
            <p:nvPr/>
          </p:nvSpPr>
          <p:spPr>
            <a:xfrm>
              <a:off x="-53985075" y="3400950"/>
              <a:ext cx="236300" cy="110675"/>
            </a:xfrm>
            <a:custGeom>
              <a:avLst/>
              <a:gdLst/>
              <a:ahLst/>
              <a:cxnLst/>
              <a:rect l="l" t="t" r="r" b="b"/>
              <a:pathLst>
                <a:path w="9452" h="4427" extrusionOk="0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6" name="Google Shape;10136;p103"/>
            <p:cNvSpPr/>
            <p:nvPr/>
          </p:nvSpPr>
          <p:spPr>
            <a:xfrm>
              <a:off x="-53986650" y="3342275"/>
              <a:ext cx="241025" cy="55150"/>
            </a:xfrm>
            <a:custGeom>
              <a:avLst/>
              <a:gdLst/>
              <a:ahLst/>
              <a:cxnLst/>
              <a:rect l="l" t="t" r="r" b="b"/>
              <a:pathLst>
                <a:path w="9641" h="2206" extrusionOk="0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7" name="Google Shape;10137;p103"/>
            <p:cNvSpPr/>
            <p:nvPr/>
          </p:nvSpPr>
          <p:spPr>
            <a:xfrm>
              <a:off x="-53989000" y="3199700"/>
              <a:ext cx="241800" cy="123700"/>
            </a:xfrm>
            <a:custGeom>
              <a:avLst/>
              <a:gdLst/>
              <a:ahLst/>
              <a:cxnLst/>
              <a:rect l="l" t="t" r="r" b="b"/>
              <a:pathLst>
                <a:path w="9672" h="4948" extrusionOk="0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38" name="Google Shape;10138;p103"/>
            <p:cNvSpPr/>
            <p:nvPr/>
          </p:nvSpPr>
          <p:spPr>
            <a:xfrm>
              <a:off x="-53728300" y="331077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39" name="Google Shape;10139;p103"/>
          <p:cNvGrpSpPr/>
          <p:nvPr/>
        </p:nvGrpSpPr>
        <p:grpSpPr>
          <a:xfrm>
            <a:off x="11040594" y="6148079"/>
            <a:ext cx="607475" cy="687462"/>
            <a:chOff x="-54007925" y="3584850"/>
            <a:chExt cx="281200" cy="318225"/>
          </a:xfrm>
        </p:grpSpPr>
        <p:sp>
          <p:nvSpPr>
            <p:cNvPr id="10140" name="Google Shape;10140;p103"/>
            <p:cNvSpPr/>
            <p:nvPr/>
          </p:nvSpPr>
          <p:spPr>
            <a:xfrm>
              <a:off x="-53943325" y="3716375"/>
              <a:ext cx="151250" cy="18950"/>
            </a:xfrm>
            <a:custGeom>
              <a:avLst/>
              <a:gdLst/>
              <a:ahLst/>
              <a:cxnLst/>
              <a:rect l="l" t="t" r="r" b="b"/>
              <a:pathLst>
                <a:path w="6050" h="758" extrusionOk="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1" name="Google Shape;10141;p103"/>
            <p:cNvSpPr/>
            <p:nvPr/>
          </p:nvSpPr>
          <p:spPr>
            <a:xfrm>
              <a:off x="-53970100" y="3679375"/>
              <a:ext cx="205575" cy="18125"/>
            </a:xfrm>
            <a:custGeom>
              <a:avLst/>
              <a:gdLst/>
              <a:ahLst/>
              <a:cxnLst/>
              <a:rect l="l" t="t" r="r" b="b"/>
              <a:pathLst>
                <a:path w="8223" h="725" extrusionOk="0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2" name="Google Shape;10142;p103"/>
            <p:cNvSpPr/>
            <p:nvPr/>
          </p:nvSpPr>
          <p:spPr>
            <a:xfrm>
              <a:off x="-53970100" y="3715600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3" name="Google Shape;10143;p103"/>
            <p:cNvSpPr/>
            <p:nvPr/>
          </p:nvSpPr>
          <p:spPr>
            <a:xfrm>
              <a:off x="-54007125" y="3584850"/>
              <a:ext cx="278825" cy="74850"/>
            </a:xfrm>
            <a:custGeom>
              <a:avLst/>
              <a:gdLst/>
              <a:ahLst/>
              <a:cxnLst/>
              <a:rect l="l" t="t" r="r" b="b"/>
              <a:pathLst>
                <a:path w="11153" h="2994" extrusionOk="0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4" name="Google Shape;10144;p103"/>
            <p:cNvSpPr/>
            <p:nvPr/>
          </p:nvSpPr>
          <p:spPr>
            <a:xfrm>
              <a:off x="-54007925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5" name="Google Shape;10145;p103"/>
            <p:cNvSpPr/>
            <p:nvPr/>
          </p:nvSpPr>
          <p:spPr>
            <a:xfrm>
              <a:off x="-53745625" y="3740025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46" name="Google Shape;10146;p103"/>
          <p:cNvGrpSpPr/>
          <p:nvPr/>
        </p:nvGrpSpPr>
        <p:grpSpPr>
          <a:xfrm>
            <a:off x="11040594" y="7034784"/>
            <a:ext cx="607475" cy="689026"/>
            <a:chOff x="-54007925" y="3975575"/>
            <a:chExt cx="281200" cy="318950"/>
          </a:xfrm>
        </p:grpSpPr>
        <p:sp>
          <p:nvSpPr>
            <p:cNvPr id="10147" name="Google Shape;10147;p103"/>
            <p:cNvSpPr/>
            <p:nvPr/>
          </p:nvSpPr>
          <p:spPr>
            <a:xfrm>
              <a:off x="-53988225" y="3975575"/>
              <a:ext cx="244175" cy="142825"/>
            </a:xfrm>
            <a:custGeom>
              <a:avLst/>
              <a:gdLst/>
              <a:ahLst/>
              <a:cxnLst/>
              <a:rect l="l" t="t" r="r" b="b"/>
              <a:pathLst>
                <a:path w="9767" h="5713" extrusionOk="0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8" name="Google Shape;10148;p103"/>
            <p:cNvSpPr/>
            <p:nvPr/>
          </p:nvSpPr>
          <p:spPr>
            <a:xfrm>
              <a:off x="-53970100" y="4100750"/>
              <a:ext cx="204800" cy="193775"/>
            </a:xfrm>
            <a:custGeom>
              <a:avLst/>
              <a:gdLst/>
              <a:ahLst/>
              <a:cxnLst/>
              <a:rect l="l" t="t" r="r" b="b"/>
              <a:pathLst>
                <a:path w="8192" h="7751" extrusionOk="0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49" name="Google Shape;10149;p103"/>
            <p:cNvSpPr/>
            <p:nvPr/>
          </p:nvSpPr>
          <p:spPr>
            <a:xfrm>
              <a:off x="-53745625" y="4132250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0" name="Google Shape;10150;p103"/>
            <p:cNvSpPr/>
            <p:nvPr/>
          </p:nvSpPr>
          <p:spPr>
            <a:xfrm>
              <a:off x="-540079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51" name="Google Shape;10151;p103"/>
          <p:cNvGrpSpPr/>
          <p:nvPr/>
        </p:nvGrpSpPr>
        <p:grpSpPr>
          <a:xfrm>
            <a:off x="15330984" y="5277192"/>
            <a:ext cx="527491" cy="688216"/>
            <a:chOff x="-52005775" y="3208025"/>
            <a:chExt cx="244175" cy="318575"/>
          </a:xfrm>
        </p:grpSpPr>
        <p:sp>
          <p:nvSpPr>
            <p:cNvPr id="10152" name="Google Shape;10152;p103"/>
            <p:cNvSpPr/>
            <p:nvPr/>
          </p:nvSpPr>
          <p:spPr>
            <a:xfrm>
              <a:off x="-51800200" y="3469850"/>
              <a:ext cx="38600" cy="56750"/>
            </a:xfrm>
            <a:custGeom>
              <a:avLst/>
              <a:gdLst/>
              <a:ahLst/>
              <a:cxnLst/>
              <a:rect l="l" t="t" r="r" b="b"/>
              <a:pathLst>
                <a:path w="1544" h="2270" extrusionOk="0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3" name="Google Shape;10153;p103"/>
            <p:cNvSpPr/>
            <p:nvPr/>
          </p:nvSpPr>
          <p:spPr>
            <a:xfrm>
              <a:off x="-52005775" y="3208025"/>
              <a:ext cx="111875" cy="131900"/>
            </a:xfrm>
            <a:custGeom>
              <a:avLst/>
              <a:gdLst/>
              <a:ahLst/>
              <a:cxnLst/>
              <a:rect l="l" t="t" r="r" b="b"/>
              <a:pathLst>
                <a:path w="4475" h="5276" extrusionOk="0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4" name="Google Shape;10154;p103"/>
            <p:cNvSpPr/>
            <p:nvPr/>
          </p:nvSpPr>
          <p:spPr>
            <a:xfrm>
              <a:off x="-51800200" y="3385575"/>
              <a:ext cx="37025" cy="37850"/>
            </a:xfrm>
            <a:custGeom>
              <a:avLst/>
              <a:gdLst/>
              <a:ahLst/>
              <a:cxnLst/>
              <a:rect l="l" t="t" r="r" b="b"/>
              <a:pathLst>
                <a:path w="1481" h="1514" extrusionOk="0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5" name="Google Shape;10155;p103"/>
            <p:cNvSpPr/>
            <p:nvPr/>
          </p:nvSpPr>
          <p:spPr>
            <a:xfrm>
              <a:off x="-51800200" y="3348575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6" name="Google Shape;10156;p103"/>
            <p:cNvSpPr/>
            <p:nvPr/>
          </p:nvSpPr>
          <p:spPr>
            <a:xfrm>
              <a:off x="-51800200" y="3423400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7" name="Google Shape;10157;p103"/>
            <p:cNvSpPr/>
            <p:nvPr/>
          </p:nvSpPr>
          <p:spPr>
            <a:xfrm>
              <a:off x="-51875025" y="3208025"/>
              <a:ext cx="111850" cy="131125"/>
            </a:xfrm>
            <a:custGeom>
              <a:avLst/>
              <a:gdLst/>
              <a:ahLst/>
              <a:cxnLst/>
              <a:rect l="l" t="t" r="r" b="b"/>
              <a:pathLst>
                <a:path w="4474" h="5245" extrusionOk="0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8" name="Google Shape;10158;p103"/>
            <p:cNvSpPr/>
            <p:nvPr/>
          </p:nvSpPr>
          <p:spPr>
            <a:xfrm>
              <a:off x="-52005000" y="3469850"/>
              <a:ext cx="38625" cy="56750"/>
            </a:xfrm>
            <a:custGeom>
              <a:avLst/>
              <a:gdLst/>
              <a:ahLst/>
              <a:cxnLst/>
              <a:rect l="l" t="t" r="r" b="b"/>
              <a:pathLst>
                <a:path w="1545" h="2270" extrusionOk="0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59" name="Google Shape;10159;p103"/>
            <p:cNvSpPr/>
            <p:nvPr/>
          </p:nvSpPr>
          <p:spPr>
            <a:xfrm>
              <a:off x="-52005000" y="3423400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60" name="Google Shape;10160;p103"/>
            <p:cNvSpPr/>
            <p:nvPr/>
          </p:nvSpPr>
          <p:spPr>
            <a:xfrm>
              <a:off x="-52005000" y="3385575"/>
              <a:ext cx="37050" cy="37850"/>
            </a:xfrm>
            <a:custGeom>
              <a:avLst/>
              <a:gdLst/>
              <a:ahLst/>
              <a:cxnLst/>
              <a:rect l="l" t="t" r="r" b="b"/>
              <a:pathLst>
                <a:path w="1482" h="1514" extrusionOk="0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61" name="Google Shape;10161;p103"/>
            <p:cNvSpPr/>
            <p:nvPr/>
          </p:nvSpPr>
          <p:spPr>
            <a:xfrm>
              <a:off x="-51957725" y="3298150"/>
              <a:ext cx="148100" cy="209550"/>
            </a:xfrm>
            <a:custGeom>
              <a:avLst/>
              <a:gdLst/>
              <a:ahLst/>
              <a:cxnLst/>
              <a:rect l="l" t="t" r="r" b="b"/>
              <a:pathLst>
                <a:path w="5924" h="8382" extrusionOk="0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62" name="Google Shape;10162;p103"/>
            <p:cNvSpPr/>
            <p:nvPr/>
          </p:nvSpPr>
          <p:spPr>
            <a:xfrm>
              <a:off x="-52005000" y="3348575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63" name="Google Shape;10163;p103"/>
          <p:cNvGrpSpPr/>
          <p:nvPr/>
        </p:nvGrpSpPr>
        <p:grpSpPr>
          <a:xfrm>
            <a:off x="10160065" y="2643374"/>
            <a:ext cx="687462" cy="687462"/>
            <a:chOff x="-57568775" y="3198925"/>
            <a:chExt cx="318225" cy="318225"/>
          </a:xfrm>
        </p:grpSpPr>
        <p:sp>
          <p:nvSpPr>
            <p:cNvPr id="10164" name="Google Shape;10164;p103"/>
            <p:cNvSpPr/>
            <p:nvPr/>
          </p:nvSpPr>
          <p:spPr>
            <a:xfrm>
              <a:off x="-57530950" y="337377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65" name="Google Shape;10165;p103"/>
            <p:cNvSpPr/>
            <p:nvPr/>
          </p:nvSpPr>
          <p:spPr>
            <a:xfrm>
              <a:off x="-57568775" y="3406850"/>
              <a:ext cx="99275" cy="110300"/>
            </a:xfrm>
            <a:custGeom>
              <a:avLst/>
              <a:gdLst/>
              <a:ahLst/>
              <a:cxnLst/>
              <a:rect l="l" t="t" r="r" b="b"/>
              <a:pathLst>
                <a:path w="3971" h="4412" extrusionOk="0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66" name="Google Shape;10166;p103"/>
            <p:cNvSpPr/>
            <p:nvPr/>
          </p:nvSpPr>
          <p:spPr>
            <a:xfrm>
              <a:off x="-57494725" y="3254850"/>
              <a:ext cx="207175" cy="262300"/>
            </a:xfrm>
            <a:custGeom>
              <a:avLst/>
              <a:gdLst/>
              <a:ahLst/>
              <a:cxnLst/>
              <a:rect l="l" t="t" r="r" b="b"/>
              <a:pathLst>
                <a:path w="8287" h="10492" extrusionOk="0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67" name="Google Shape;10167;p103"/>
            <p:cNvSpPr/>
            <p:nvPr/>
          </p:nvSpPr>
          <p:spPr>
            <a:xfrm>
              <a:off x="-57269475" y="3372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68" name="Google Shape;10168;p103"/>
            <p:cNvSpPr/>
            <p:nvPr/>
          </p:nvSpPr>
          <p:spPr>
            <a:xfrm>
              <a:off x="-57436450" y="3198925"/>
              <a:ext cx="185900" cy="154400"/>
            </a:xfrm>
            <a:custGeom>
              <a:avLst/>
              <a:gdLst/>
              <a:ahLst/>
              <a:cxnLst/>
              <a:rect l="l" t="t" r="r" b="b"/>
              <a:pathLst>
                <a:path w="7436" h="6176" extrusionOk="0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69" name="Google Shape;10169;p103"/>
            <p:cNvSpPr/>
            <p:nvPr/>
          </p:nvSpPr>
          <p:spPr>
            <a:xfrm>
              <a:off x="-57532525" y="3215450"/>
              <a:ext cx="77975" cy="148900"/>
            </a:xfrm>
            <a:custGeom>
              <a:avLst/>
              <a:gdLst/>
              <a:ahLst/>
              <a:cxnLst/>
              <a:rect l="l" t="t" r="r" b="b"/>
              <a:pathLst>
                <a:path w="3119" h="5956" extrusionOk="0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170" name="Google Shape;10170;p103"/>
          <p:cNvGrpSpPr/>
          <p:nvPr/>
        </p:nvGrpSpPr>
        <p:grpSpPr>
          <a:xfrm>
            <a:off x="10201760" y="3517438"/>
            <a:ext cx="604073" cy="687462"/>
            <a:chOff x="-57549075" y="3590375"/>
            <a:chExt cx="279625" cy="318225"/>
          </a:xfrm>
        </p:grpSpPr>
        <p:sp>
          <p:nvSpPr>
            <p:cNvPr id="10171" name="Google Shape;10171;p103"/>
            <p:cNvSpPr/>
            <p:nvPr/>
          </p:nvSpPr>
          <p:spPr>
            <a:xfrm>
              <a:off x="-57493150" y="3777825"/>
              <a:ext cx="167000" cy="74850"/>
            </a:xfrm>
            <a:custGeom>
              <a:avLst/>
              <a:gdLst/>
              <a:ahLst/>
              <a:cxnLst/>
              <a:rect l="l" t="t" r="r" b="b"/>
              <a:pathLst>
                <a:path w="6680" h="2994" extrusionOk="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2" name="Google Shape;10172;p103"/>
            <p:cNvSpPr/>
            <p:nvPr/>
          </p:nvSpPr>
          <p:spPr>
            <a:xfrm>
              <a:off x="-57478975" y="3647075"/>
              <a:ext cx="139425" cy="37050"/>
            </a:xfrm>
            <a:custGeom>
              <a:avLst/>
              <a:gdLst/>
              <a:ahLst/>
              <a:cxnLst/>
              <a:rect l="l" t="t" r="r" b="b"/>
              <a:pathLst>
                <a:path w="5577" h="1482" extrusionOk="0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3" name="Google Shape;10173;p103"/>
            <p:cNvSpPr/>
            <p:nvPr/>
          </p:nvSpPr>
          <p:spPr>
            <a:xfrm>
              <a:off x="-57493950" y="3703775"/>
              <a:ext cx="168575" cy="55175"/>
            </a:xfrm>
            <a:custGeom>
              <a:avLst/>
              <a:gdLst/>
              <a:ahLst/>
              <a:cxnLst/>
              <a:rect l="l" t="t" r="r" b="b"/>
              <a:pathLst>
                <a:path w="6743" h="2207" extrusionOk="0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4" name="Google Shape;10174;p103"/>
            <p:cNvSpPr/>
            <p:nvPr/>
          </p:nvSpPr>
          <p:spPr>
            <a:xfrm>
              <a:off x="-57549075" y="35903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75" name="Google Shape;10175;p103"/>
          <p:cNvGrpSpPr/>
          <p:nvPr/>
        </p:nvGrpSpPr>
        <p:grpSpPr>
          <a:xfrm>
            <a:off x="10186781" y="4364761"/>
            <a:ext cx="690863" cy="690863"/>
            <a:chOff x="-57570350" y="3982600"/>
            <a:chExt cx="319800" cy="319800"/>
          </a:xfrm>
        </p:grpSpPr>
        <p:sp>
          <p:nvSpPr>
            <p:cNvPr id="10176" name="Google Shape;10176;p103"/>
            <p:cNvSpPr/>
            <p:nvPr/>
          </p:nvSpPr>
          <p:spPr>
            <a:xfrm>
              <a:off x="-57570350" y="4033000"/>
              <a:ext cx="319800" cy="269400"/>
            </a:xfrm>
            <a:custGeom>
              <a:avLst/>
              <a:gdLst/>
              <a:ahLst/>
              <a:cxnLst/>
              <a:rect l="l" t="t" r="r" b="b"/>
              <a:pathLst>
                <a:path w="12792" h="10776" extrusionOk="0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7" name="Google Shape;10177;p103"/>
            <p:cNvSpPr/>
            <p:nvPr/>
          </p:nvSpPr>
          <p:spPr>
            <a:xfrm>
              <a:off x="-57493150" y="4151150"/>
              <a:ext cx="55150" cy="36250"/>
            </a:xfrm>
            <a:custGeom>
              <a:avLst/>
              <a:gdLst/>
              <a:ahLst/>
              <a:cxnLst/>
              <a:rect l="l" t="t" r="r" b="b"/>
              <a:pathLst>
                <a:path w="2206" h="1450" extrusionOk="0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8" name="Google Shape;10178;p103"/>
            <p:cNvSpPr/>
            <p:nvPr/>
          </p:nvSpPr>
          <p:spPr>
            <a:xfrm>
              <a:off x="-57381300" y="4151150"/>
              <a:ext cx="55925" cy="36250"/>
            </a:xfrm>
            <a:custGeom>
              <a:avLst/>
              <a:gdLst/>
              <a:ahLst/>
              <a:cxnLst/>
              <a:rect l="l" t="t" r="r" b="b"/>
              <a:pathLst>
                <a:path w="2237" h="1450" extrusionOk="0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79" name="Google Shape;10179;p103"/>
            <p:cNvSpPr/>
            <p:nvPr/>
          </p:nvSpPr>
          <p:spPr>
            <a:xfrm>
              <a:off x="-57442750" y="3982600"/>
              <a:ext cx="65400" cy="93750"/>
            </a:xfrm>
            <a:custGeom>
              <a:avLst/>
              <a:gdLst/>
              <a:ahLst/>
              <a:cxnLst/>
              <a:rect l="l" t="t" r="r" b="b"/>
              <a:pathLst>
                <a:path w="2616" h="3750" extrusionOk="0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80" name="Google Shape;10180;p103"/>
          <p:cNvGrpSpPr/>
          <p:nvPr/>
        </p:nvGrpSpPr>
        <p:grpSpPr>
          <a:xfrm>
            <a:off x="14439106" y="2641645"/>
            <a:ext cx="604073" cy="689189"/>
            <a:chOff x="-55576850" y="3198125"/>
            <a:chExt cx="279625" cy="319025"/>
          </a:xfrm>
        </p:grpSpPr>
        <p:sp>
          <p:nvSpPr>
            <p:cNvPr id="10181" name="Google Shape;10181;p103"/>
            <p:cNvSpPr/>
            <p:nvPr/>
          </p:nvSpPr>
          <p:spPr>
            <a:xfrm>
              <a:off x="-55576850" y="33359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82" name="Google Shape;10182;p103"/>
            <p:cNvSpPr/>
            <p:nvPr/>
          </p:nvSpPr>
          <p:spPr>
            <a:xfrm>
              <a:off x="-55539850" y="3198125"/>
              <a:ext cx="206375" cy="99275"/>
            </a:xfrm>
            <a:custGeom>
              <a:avLst/>
              <a:gdLst/>
              <a:ahLst/>
              <a:cxnLst/>
              <a:rect l="l" t="t" r="r" b="b"/>
              <a:pathLst>
                <a:path w="8255" h="3971" extrusionOk="0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83" name="Google Shape;10183;p103"/>
            <p:cNvSpPr/>
            <p:nvPr/>
          </p:nvSpPr>
          <p:spPr>
            <a:xfrm>
              <a:off x="-55539850" y="327532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184" name="Google Shape;10184;p103"/>
            <p:cNvSpPr/>
            <p:nvPr/>
          </p:nvSpPr>
          <p:spPr>
            <a:xfrm>
              <a:off x="-55316150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185" name="Google Shape;10185;p103"/>
          <p:cNvGrpSpPr/>
          <p:nvPr/>
        </p:nvGrpSpPr>
        <p:grpSpPr>
          <a:xfrm>
            <a:off x="14395713" y="3517005"/>
            <a:ext cx="690863" cy="687894"/>
            <a:chOff x="-55596550" y="3590175"/>
            <a:chExt cx="319800" cy="318425"/>
          </a:xfrm>
        </p:grpSpPr>
        <p:sp>
          <p:nvSpPr>
            <p:cNvPr id="10186" name="Google Shape;10186;p103"/>
            <p:cNvSpPr/>
            <p:nvPr/>
          </p:nvSpPr>
          <p:spPr>
            <a:xfrm>
              <a:off x="-55596550" y="3590175"/>
              <a:ext cx="319800" cy="112850"/>
            </a:xfrm>
            <a:custGeom>
              <a:avLst/>
              <a:gdLst/>
              <a:ahLst/>
              <a:cxnLst/>
              <a:rect l="l" t="t" r="r" b="b"/>
              <a:pathLst>
                <a:path w="12792" h="4514" extrusionOk="0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87" name="Google Shape;10187;p103"/>
            <p:cNvSpPr/>
            <p:nvPr/>
          </p:nvSpPr>
          <p:spPr>
            <a:xfrm>
              <a:off x="-55539850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88" name="Google Shape;10188;p103"/>
            <p:cNvSpPr/>
            <p:nvPr/>
          </p:nvSpPr>
          <p:spPr>
            <a:xfrm>
              <a:off x="-55316150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89" name="Google Shape;10189;p103"/>
            <p:cNvSpPr/>
            <p:nvPr/>
          </p:nvSpPr>
          <p:spPr>
            <a:xfrm>
              <a:off x="-55576850" y="3727425"/>
              <a:ext cx="18900" cy="63800"/>
            </a:xfrm>
            <a:custGeom>
              <a:avLst/>
              <a:gdLst/>
              <a:ahLst/>
              <a:cxnLst/>
              <a:rect l="l" t="t" r="r" b="b"/>
              <a:pathLst>
                <a:path w="756" h="2552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90" name="Google Shape;10190;p103"/>
          <p:cNvGrpSpPr/>
          <p:nvPr/>
        </p:nvGrpSpPr>
        <p:grpSpPr>
          <a:xfrm>
            <a:off x="14424964" y="4364273"/>
            <a:ext cx="689189" cy="689675"/>
            <a:chOff x="-55595775" y="3982375"/>
            <a:chExt cx="319025" cy="319250"/>
          </a:xfrm>
        </p:grpSpPr>
        <p:sp>
          <p:nvSpPr>
            <p:cNvPr id="10191" name="Google Shape;10191;p103"/>
            <p:cNvSpPr/>
            <p:nvPr/>
          </p:nvSpPr>
          <p:spPr>
            <a:xfrm>
              <a:off x="-55441400" y="3982375"/>
              <a:ext cx="125250" cy="145175"/>
            </a:xfrm>
            <a:custGeom>
              <a:avLst/>
              <a:gdLst/>
              <a:ahLst/>
              <a:cxnLst/>
              <a:rect l="l" t="t" r="r" b="b"/>
              <a:pathLst>
                <a:path w="5010" h="5807" extrusionOk="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2" name="Google Shape;10192;p103"/>
            <p:cNvSpPr/>
            <p:nvPr/>
          </p:nvSpPr>
          <p:spPr>
            <a:xfrm>
              <a:off x="-55343725" y="4203125"/>
              <a:ext cx="66975" cy="41000"/>
            </a:xfrm>
            <a:custGeom>
              <a:avLst/>
              <a:gdLst/>
              <a:ahLst/>
              <a:cxnLst/>
              <a:rect l="l" t="t" r="r" b="b"/>
              <a:pathLst>
                <a:path w="2679" h="1640" extrusionOk="0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3" name="Google Shape;10193;p103"/>
            <p:cNvSpPr/>
            <p:nvPr/>
          </p:nvSpPr>
          <p:spPr>
            <a:xfrm>
              <a:off x="-55557950" y="4019625"/>
              <a:ext cx="147300" cy="94525"/>
            </a:xfrm>
            <a:custGeom>
              <a:avLst/>
              <a:gdLst/>
              <a:ahLst/>
              <a:cxnLst/>
              <a:rect l="l" t="t" r="r" b="b"/>
              <a:pathLst>
                <a:path w="5892" h="3781" extrusionOk="0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4" name="Google Shape;10194;p103"/>
            <p:cNvSpPr/>
            <p:nvPr/>
          </p:nvSpPr>
          <p:spPr>
            <a:xfrm>
              <a:off x="-55557950" y="4042450"/>
              <a:ext cx="206375" cy="259175"/>
            </a:xfrm>
            <a:custGeom>
              <a:avLst/>
              <a:gdLst/>
              <a:ahLst/>
              <a:cxnLst/>
              <a:rect l="l" t="t" r="r" b="b"/>
              <a:pathLst>
                <a:path w="8255" h="10367" extrusionOk="0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5" name="Google Shape;10195;p103"/>
            <p:cNvSpPr/>
            <p:nvPr/>
          </p:nvSpPr>
          <p:spPr>
            <a:xfrm>
              <a:off x="-55335050" y="4136200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6" name="Google Shape;10196;p103"/>
            <p:cNvSpPr/>
            <p:nvPr/>
          </p:nvSpPr>
          <p:spPr>
            <a:xfrm>
              <a:off x="-555957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197" name="Google Shape;10197;p103"/>
          <p:cNvGrpSpPr/>
          <p:nvPr/>
        </p:nvGrpSpPr>
        <p:grpSpPr>
          <a:xfrm>
            <a:off x="11847087" y="5243925"/>
            <a:ext cx="689189" cy="687462"/>
            <a:chOff x="-53635375" y="3192625"/>
            <a:chExt cx="319025" cy="318225"/>
          </a:xfrm>
        </p:grpSpPr>
        <p:sp>
          <p:nvSpPr>
            <p:cNvPr id="10198" name="Google Shape;10198;p103"/>
            <p:cNvSpPr/>
            <p:nvPr/>
          </p:nvSpPr>
          <p:spPr>
            <a:xfrm>
              <a:off x="-53560550" y="3342275"/>
              <a:ext cx="167000" cy="151250"/>
            </a:xfrm>
            <a:custGeom>
              <a:avLst/>
              <a:gdLst/>
              <a:ahLst/>
              <a:cxnLst/>
              <a:rect l="l" t="t" r="r" b="b"/>
              <a:pathLst>
                <a:path w="6680" h="6050" extrusionOk="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199" name="Google Shape;10199;p103"/>
            <p:cNvSpPr/>
            <p:nvPr/>
          </p:nvSpPr>
          <p:spPr>
            <a:xfrm>
              <a:off x="-53559750" y="3305250"/>
              <a:ext cx="168575" cy="18150"/>
            </a:xfrm>
            <a:custGeom>
              <a:avLst/>
              <a:gdLst/>
              <a:ahLst/>
              <a:cxnLst/>
              <a:rect l="l" t="t" r="r" b="b"/>
              <a:pathLst>
                <a:path w="6743" h="726" extrusionOk="0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0" name="Google Shape;10200;p103"/>
            <p:cNvSpPr/>
            <p:nvPr/>
          </p:nvSpPr>
          <p:spPr>
            <a:xfrm>
              <a:off x="-53635375" y="31926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01" name="Google Shape;10201;p103"/>
          <p:cNvGrpSpPr/>
          <p:nvPr/>
        </p:nvGrpSpPr>
        <p:grpSpPr>
          <a:xfrm>
            <a:off x="11889645" y="6148080"/>
            <a:ext cx="604073" cy="689189"/>
            <a:chOff x="-53615675" y="3584850"/>
            <a:chExt cx="279625" cy="319025"/>
          </a:xfrm>
        </p:grpSpPr>
        <p:sp>
          <p:nvSpPr>
            <p:cNvPr id="10202" name="Google Shape;10202;p103"/>
            <p:cNvSpPr/>
            <p:nvPr/>
          </p:nvSpPr>
          <p:spPr>
            <a:xfrm>
              <a:off x="-53577075" y="3584850"/>
              <a:ext cx="204800" cy="319025"/>
            </a:xfrm>
            <a:custGeom>
              <a:avLst/>
              <a:gdLst/>
              <a:ahLst/>
              <a:cxnLst/>
              <a:rect l="l" t="t" r="r" b="b"/>
              <a:pathLst>
                <a:path w="8192" h="12761" extrusionOk="0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3" name="Google Shape;10203;p103"/>
            <p:cNvSpPr/>
            <p:nvPr/>
          </p:nvSpPr>
          <p:spPr>
            <a:xfrm>
              <a:off x="-53615675" y="3739225"/>
              <a:ext cx="20500" cy="65400"/>
            </a:xfrm>
            <a:custGeom>
              <a:avLst/>
              <a:gdLst/>
              <a:ahLst/>
              <a:cxnLst/>
              <a:rect l="l" t="t" r="r" b="b"/>
              <a:pathLst>
                <a:path w="820" h="2616" extrusionOk="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4" name="Google Shape;10204;p103"/>
            <p:cNvSpPr/>
            <p:nvPr/>
          </p:nvSpPr>
          <p:spPr>
            <a:xfrm>
              <a:off x="-53356550" y="3738450"/>
              <a:ext cx="20500" cy="64600"/>
            </a:xfrm>
            <a:custGeom>
              <a:avLst/>
              <a:gdLst/>
              <a:ahLst/>
              <a:cxnLst/>
              <a:rect l="l" t="t" r="r" b="b"/>
              <a:pathLst>
                <a:path w="820" h="2584" extrusionOk="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05" name="Google Shape;10205;p103"/>
          <p:cNvGrpSpPr/>
          <p:nvPr/>
        </p:nvGrpSpPr>
        <p:grpSpPr>
          <a:xfrm>
            <a:off x="11847113" y="7036780"/>
            <a:ext cx="689136" cy="687030"/>
            <a:chOff x="-53634575" y="3976500"/>
            <a:chExt cx="319000" cy="318025"/>
          </a:xfrm>
        </p:grpSpPr>
        <p:sp>
          <p:nvSpPr>
            <p:cNvPr id="10206" name="Google Shape;10206;p103"/>
            <p:cNvSpPr/>
            <p:nvPr/>
          </p:nvSpPr>
          <p:spPr>
            <a:xfrm>
              <a:off x="-53634575" y="3976500"/>
              <a:ext cx="319000" cy="93550"/>
            </a:xfrm>
            <a:custGeom>
              <a:avLst/>
              <a:gdLst/>
              <a:ahLst/>
              <a:cxnLst/>
              <a:rect l="l" t="t" r="r" b="b"/>
              <a:pathLst>
                <a:path w="12760" h="3742" extrusionOk="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7" name="Google Shape;10207;p103"/>
            <p:cNvSpPr/>
            <p:nvPr/>
          </p:nvSpPr>
          <p:spPr>
            <a:xfrm>
              <a:off x="-53614900" y="4163750"/>
              <a:ext cx="140225" cy="130775"/>
            </a:xfrm>
            <a:custGeom>
              <a:avLst/>
              <a:gdLst/>
              <a:ahLst/>
              <a:cxnLst/>
              <a:rect l="l" t="t" r="r" b="b"/>
              <a:pathLst>
                <a:path w="5609" h="5231" extrusionOk="0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8" name="Google Shape;10208;p103"/>
            <p:cNvSpPr/>
            <p:nvPr/>
          </p:nvSpPr>
          <p:spPr>
            <a:xfrm>
              <a:off x="-53616475" y="4088925"/>
              <a:ext cx="126050" cy="74850"/>
            </a:xfrm>
            <a:custGeom>
              <a:avLst/>
              <a:gdLst/>
              <a:ahLst/>
              <a:cxnLst/>
              <a:rect l="l" t="t" r="r" b="b"/>
              <a:pathLst>
                <a:path w="5042" h="2994" extrusionOk="0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09" name="Google Shape;10209;p103"/>
            <p:cNvSpPr/>
            <p:nvPr/>
          </p:nvSpPr>
          <p:spPr>
            <a:xfrm>
              <a:off x="-53475475" y="4163750"/>
              <a:ext cx="139425" cy="130775"/>
            </a:xfrm>
            <a:custGeom>
              <a:avLst/>
              <a:gdLst/>
              <a:ahLst/>
              <a:cxnLst/>
              <a:rect l="l" t="t" r="r" b="b"/>
              <a:pathLst>
                <a:path w="5577" h="5231" extrusionOk="0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0" name="Google Shape;10210;p103"/>
            <p:cNvSpPr/>
            <p:nvPr/>
          </p:nvSpPr>
          <p:spPr>
            <a:xfrm>
              <a:off x="-53559750" y="4100750"/>
              <a:ext cx="167775" cy="174875"/>
            </a:xfrm>
            <a:custGeom>
              <a:avLst/>
              <a:gdLst/>
              <a:ahLst/>
              <a:cxnLst/>
              <a:rect l="l" t="t" r="r" b="b"/>
              <a:pathLst>
                <a:path w="6711" h="6995" extrusionOk="0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1" name="Google Shape;10211;p103"/>
            <p:cNvSpPr/>
            <p:nvPr/>
          </p:nvSpPr>
          <p:spPr>
            <a:xfrm>
              <a:off x="-53373875" y="4144850"/>
              <a:ext cx="18925" cy="37825"/>
            </a:xfrm>
            <a:custGeom>
              <a:avLst/>
              <a:gdLst/>
              <a:ahLst/>
              <a:cxnLst/>
              <a:rect l="l" t="t" r="r" b="b"/>
              <a:pathLst>
                <a:path w="757" h="1513" extrusionOk="0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2" name="Google Shape;10212;p103"/>
            <p:cNvSpPr/>
            <p:nvPr/>
          </p:nvSpPr>
          <p:spPr>
            <a:xfrm>
              <a:off x="-53596775" y="4144850"/>
              <a:ext cx="18125" cy="37825"/>
            </a:xfrm>
            <a:custGeom>
              <a:avLst/>
              <a:gdLst/>
              <a:ahLst/>
              <a:cxnLst/>
              <a:rect l="l" t="t" r="r" b="b"/>
              <a:pathLst>
                <a:path w="725" h="1513" extrusionOk="0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3" name="Google Shape;10213;p103"/>
            <p:cNvSpPr/>
            <p:nvPr/>
          </p:nvSpPr>
          <p:spPr>
            <a:xfrm>
              <a:off x="-53461300" y="4088925"/>
              <a:ext cx="125250" cy="74850"/>
            </a:xfrm>
            <a:custGeom>
              <a:avLst/>
              <a:gdLst/>
              <a:ahLst/>
              <a:cxnLst/>
              <a:rect l="l" t="t" r="r" b="b"/>
              <a:pathLst>
                <a:path w="5010" h="2994" extrusionOk="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14" name="Google Shape;10214;p103"/>
          <p:cNvGrpSpPr/>
          <p:nvPr/>
        </p:nvGrpSpPr>
        <p:grpSpPr>
          <a:xfrm>
            <a:off x="15292693" y="6159364"/>
            <a:ext cx="604073" cy="688109"/>
            <a:chOff x="-52023900" y="3590075"/>
            <a:chExt cx="279625" cy="318525"/>
          </a:xfrm>
        </p:grpSpPr>
        <p:sp>
          <p:nvSpPr>
            <p:cNvPr id="10215" name="Google Shape;10215;p103"/>
            <p:cNvSpPr/>
            <p:nvPr/>
          </p:nvSpPr>
          <p:spPr>
            <a:xfrm>
              <a:off x="-52005000" y="3611625"/>
              <a:ext cx="92175" cy="92175"/>
            </a:xfrm>
            <a:custGeom>
              <a:avLst/>
              <a:gdLst/>
              <a:ahLst/>
              <a:cxnLst/>
              <a:rect l="l" t="t" r="r" b="b"/>
              <a:pathLst>
                <a:path w="3687" h="3687" extrusionOk="0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6" name="Google Shape;10216;p103"/>
            <p:cNvSpPr/>
            <p:nvPr/>
          </p:nvSpPr>
          <p:spPr>
            <a:xfrm>
              <a:off x="-51894725" y="3614000"/>
              <a:ext cx="121325" cy="106350"/>
            </a:xfrm>
            <a:custGeom>
              <a:avLst/>
              <a:gdLst/>
              <a:ahLst/>
              <a:cxnLst/>
              <a:rect l="l" t="t" r="r" b="b"/>
              <a:pathLst>
                <a:path w="4853" h="4254" extrusionOk="0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7" name="Google Shape;10217;p103"/>
            <p:cNvSpPr/>
            <p:nvPr/>
          </p:nvSpPr>
          <p:spPr>
            <a:xfrm>
              <a:off x="-51838000" y="3590075"/>
              <a:ext cx="76400" cy="74350"/>
            </a:xfrm>
            <a:custGeom>
              <a:avLst/>
              <a:gdLst/>
              <a:ahLst/>
              <a:cxnLst/>
              <a:rect l="l" t="t" r="r" b="b"/>
              <a:pathLst>
                <a:path w="3056" h="2974" extrusionOk="0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8" name="Google Shape;10218;p103"/>
            <p:cNvSpPr/>
            <p:nvPr/>
          </p:nvSpPr>
          <p:spPr>
            <a:xfrm>
              <a:off x="-51988450" y="366677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19" name="Google Shape;10219;p103"/>
            <p:cNvSpPr/>
            <p:nvPr/>
          </p:nvSpPr>
          <p:spPr>
            <a:xfrm>
              <a:off x="-51893150" y="3797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20" name="Google Shape;10220;p103"/>
            <p:cNvSpPr/>
            <p:nvPr/>
          </p:nvSpPr>
          <p:spPr>
            <a:xfrm>
              <a:off x="-51763200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21" name="Google Shape;10221;p103"/>
            <p:cNvSpPr/>
            <p:nvPr/>
          </p:nvSpPr>
          <p:spPr>
            <a:xfrm>
              <a:off x="-52023900" y="37463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22" name="Google Shape;10222;p103"/>
          <p:cNvGrpSpPr/>
          <p:nvPr/>
        </p:nvGrpSpPr>
        <p:grpSpPr>
          <a:xfrm>
            <a:off x="10998671" y="2643374"/>
            <a:ext cx="689136" cy="689136"/>
            <a:chOff x="-57173375" y="3198925"/>
            <a:chExt cx="319000" cy="319000"/>
          </a:xfrm>
        </p:grpSpPr>
        <p:sp>
          <p:nvSpPr>
            <p:cNvPr id="10223" name="Google Shape;10223;p103"/>
            <p:cNvSpPr/>
            <p:nvPr/>
          </p:nvSpPr>
          <p:spPr>
            <a:xfrm>
              <a:off x="-57120600" y="3237525"/>
              <a:ext cx="204800" cy="92825"/>
            </a:xfrm>
            <a:custGeom>
              <a:avLst/>
              <a:gdLst/>
              <a:ahLst/>
              <a:cxnLst/>
              <a:rect l="l" t="t" r="r" b="b"/>
              <a:pathLst>
                <a:path w="8192" h="3713" extrusionOk="0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24" name="Google Shape;10224;p103"/>
            <p:cNvSpPr/>
            <p:nvPr/>
          </p:nvSpPr>
          <p:spPr>
            <a:xfrm>
              <a:off x="-57053650" y="3273750"/>
              <a:ext cx="70100" cy="74850"/>
            </a:xfrm>
            <a:custGeom>
              <a:avLst/>
              <a:gdLst/>
              <a:ahLst/>
              <a:cxnLst/>
              <a:rect l="l" t="t" r="r" b="b"/>
              <a:pathLst>
                <a:path w="2804" h="2994" extrusionOk="0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25" name="Google Shape;10225;p103"/>
            <p:cNvSpPr/>
            <p:nvPr/>
          </p:nvSpPr>
          <p:spPr>
            <a:xfrm>
              <a:off x="-57058375" y="3198925"/>
              <a:ext cx="82700" cy="26800"/>
            </a:xfrm>
            <a:custGeom>
              <a:avLst/>
              <a:gdLst/>
              <a:ahLst/>
              <a:cxnLst/>
              <a:rect l="l" t="t" r="r" b="b"/>
              <a:pathLst>
                <a:path w="3308" h="1072" extrusionOk="0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26" name="Google Shape;10226;p103"/>
            <p:cNvSpPr/>
            <p:nvPr/>
          </p:nvSpPr>
          <p:spPr>
            <a:xfrm>
              <a:off x="-57173375" y="3338325"/>
              <a:ext cx="319000" cy="179600"/>
            </a:xfrm>
            <a:custGeom>
              <a:avLst/>
              <a:gdLst/>
              <a:ahLst/>
              <a:cxnLst/>
              <a:rect l="l" t="t" r="r" b="b"/>
              <a:pathLst>
                <a:path w="12760" h="7184" extrusionOk="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227" name="Google Shape;10227;p103"/>
          <p:cNvGrpSpPr/>
          <p:nvPr/>
        </p:nvGrpSpPr>
        <p:grpSpPr>
          <a:xfrm>
            <a:off x="11000371" y="3559940"/>
            <a:ext cx="685732" cy="604127"/>
            <a:chOff x="-57176525" y="3610050"/>
            <a:chExt cx="317425" cy="279650"/>
          </a:xfrm>
        </p:grpSpPr>
        <p:sp>
          <p:nvSpPr>
            <p:cNvPr id="10228" name="Google Shape;10228;p103"/>
            <p:cNvSpPr/>
            <p:nvPr/>
          </p:nvSpPr>
          <p:spPr>
            <a:xfrm>
              <a:off x="-57109575" y="3610050"/>
              <a:ext cx="181950" cy="56750"/>
            </a:xfrm>
            <a:custGeom>
              <a:avLst/>
              <a:gdLst/>
              <a:ahLst/>
              <a:cxnLst/>
              <a:rect l="l" t="t" r="r" b="b"/>
              <a:pathLst>
                <a:path w="7278" h="2270" extrusionOk="0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29" name="Google Shape;10229;p103"/>
            <p:cNvSpPr/>
            <p:nvPr/>
          </p:nvSpPr>
          <p:spPr>
            <a:xfrm>
              <a:off x="-57120600" y="3684100"/>
              <a:ext cx="88225" cy="36375"/>
            </a:xfrm>
            <a:custGeom>
              <a:avLst/>
              <a:gdLst/>
              <a:ahLst/>
              <a:cxnLst/>
              <a:rect l="l" t="t" r="r" b="b"/>
              <a:pathLst>
                <a:path w="3529" h="1455" extrusionOk="0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30" name="Google Shape;10230;p103"/>
            <p:cNvSpPr/>
            <p:nvPr/>
          </p:nvSpPr>
          <p:spPr>
            <a:xfrm>
              <a:off x="-57176525" y="3747100"/>
              <a:ext cx="28375" cy="67775"/>
            </a:xfrm>
            <a:custGeom>
              <a:avLst/>
              <a:gdLst/>
              <a:ahLst/>
              <a:cxnLst/>
              <a:rect l="l" t="t" r="r" b="b"/>
              <a:pathLst>
                <a:path w="1135" h="2711" extrusionOk="0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31" name="Google Shape;10231;p103"/>
            <p:cNvSpPr/>
            <p:nvPr/>
          </p:nvSpPr>
          <p:spPr>
            <a:xfrm>
              <a:off x="-57139500" y="3743175"/>
              <a:ext cx="37825" cy="89025"/>
            </a:xfrm>
            <a:custGeom>
              <a:avLst/>
              <a:gdLst/>
              <a:ahLst/>
              <a:cxnLst/>
              <a:rect l="l" t="t" r="r" b="b"/>
              <a:pathLst>
                <a:path w="1513" h="3561" extrusionOk="0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32" name="Google Shape;10232;p103"/>
            <p:cNvSpPr/>
            <p:nvPr/>
          </p:nvSpPr>
          <p:spPr>
            <a:xfrm>
              <a:off x="-57104075" y="3684875"/>
              <a:ext cx="244975" cy="204825"/>
            </a:xfrm>
            <a:custGeom>
              <a:avLst/>
              <a:gdLst/>
              <a:ahLst/>
              <a:cxnLst/>
              <a:rect l="l" t="t" r="r" b="b"/>
              <a:pathLst>
                <a:path w="9799" h="8193" extrusionOk="0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33" name="Google Shape;10233;p103"/>
          <p:cNvGrpSpPr/>
          <p:nvPr/>
        </p:nvGrpSpPr>
        <p:grpSpPr>
          <a:xfrm>
            <a:off x="15243900" y="2643373"/>
            <a:ext cx="687462" cy="684058"/>
            <a:chOff x="-55202750" y="3198925"/>
            <a:chExt cx="318225" cy="316650"/>
          </a:xfrm>
        </p:grpSpPr>
        <p:sp>
          <p:nvSpPr>
            <p:cNvPr id="10234" name="Google Shape;10234;p103"/>
            <p:cNvSpPr/>
            <p:nvPr/>
          </p:nvSpPr>
          <p:spPr>
            <a:xfrm>
              <a:off x="-55130275" y="3293425"/>
              <a:ext cx="167775" cy="168575"/>
            </a:xfrm>
            <a:custGeom>
              <a:avLst/>
              <a:gdLst/>
              <a:ahLst/>
              <a:cxnLst/>
              <a:rect l="l" t="t" r="r" b="b"/>
              <a:pathLst>
                <a:path w="6711" h="6743" extrusionOk="0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35" name="Google Shape;10235;p103"/>
            <p:cNvSpPr/>
            <p:nvPr/>
          </p:nvSpPr>
          <p:spPr>
            <a:xfrm>
              <a:off x="-55202750" y="319892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236" name="Google Shape;10236;p103"/>
          <p:cNvGrpSpPr/>
          <p:nvPr/>
        </p:nvGrpSpPr>
        <p:grpSpPr>
          <a:xfrm>
            <a:off x="15264314" y="3517438"/>
            <a:ext cx="646630" cy="687462"/>
            <a:chOff x="-55194875" y="3590375"/>
            <a:chExt cx="299325" cy="318225"/>
          </a:xfrm>
        </p:grpSpPr>
        <p:sp>
          <p:nvSpPr>
            <p:cNvPr id="10237" name="Google Shape;10237;p103"/>
            <p:cNvSpPr/>
            <p:nvPr/>
          </p:nvSpPr>
          <p:spPr>
            <a:xfrm>
              <a:off x="-55194875" y="3667550"/>
              <a:ext cx="37050" cy="241050"/>
            </a:xfrm>
            <a:custGeom>
              <a:avLst/>
              <a:gdLst/>
              <a:ahLst/>
              <a:cxnLst/>
              <a:rect l="l" t="t" r="r" b="b"/>
              <a:pathLst>
                <a:path w="1482" h="9642" extrusionOk="0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38" name="Google Shape;10238;p103"/>
            <p:cNvSpPr/>
            <p:nvPr/>
          </p:nvSpPr>
          <p:spPr>
            <a:xfrm>
              <a:off x="-55065700" y="3643925"/>
              <a:ext cx="132350" cy="40200"/>
            </a:xfrm>
            <a:custGeom>
              <a:avLst/>
              <a:gdLst/>
              <a:ahLst/>
              <a:cxnLst/>
              <a:rect l="l" t="t" r="r" b="b"/>
              <a:pathLst>
                <a:path w="5294" h="1608" extrusionOk="0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39" name="Google Shape;10239;p103"/>
            <p:cNvSpPr/>
            <p:nvPr/>
          </p:nvSpPr>
          <p:spPr>
            <a:xfrm>
              <a:off x="-55138950" y="3703000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0" name="Google Shape;10240;p103"/>
            <p:cNvSpPr/>
            <p:nvPr/>
          </p:nvSpPr>
          <p:spPr>
            <a:xfrm>
              <a:off x="-55138950" y="3590375"/>
              <a:ext cx="204025" cy="92950"/>
            </a:xfrm>
            <a:custGeom>
              <a:avLst/>
              <a:gdLst/>
              <a:ahLst/>
              <a:cxnLst/>
              <a:rect l="l" t="t" r="r" b="b"/>
              <a:pathLst>
                <a:path w="8161" h="3718" extrusionOk="0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1" name="Google Shape;10241;p103"/>
            <p:cNvSpPr/>
            <p:nvPr/>
          </p:nvSpPr>
          <p:spPr>
            <a:xfrm>
              <a:off x="-54914475" y="36888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42" name="Google Shape;10242;p103"/>
          <p:cNvGrpSpPr/>
          <p:nvPr/>
        </p:nvGrpSpPr>
        <p:grpSpPr>
          <a:xfrm>
            <a:off x="15273177" y="4366488"/>
            <a:ext cx="685732" cy="685732"/>
            <a:chOff x="-55203525" y="3983400"/>
            <a:chExt cx="317425" cy="317425"/>
          </a:xfrm>
        </p:grpSpPr>
        <p:sp>
          <p:nvSpPr>
            <p:cNvPr id="10243" name="Google Shape;10243;p103"/>
            <p:cNvSpPr/>
            <p:nvPr/>
          </p:nvSpPr>
          <p:spPr>
            <a:xfrm>
              <a:off x="-55147600" y="4094450"/>
              <a:ext cx="204800" cy="206375"/>
            </a:xfrm>
            <a:custGeom>
              <a:avLst/>
              <a:gdLst/>
              <a:ahLst/>
              <a:cxnLst/>
              <a:rect l="l" t="t" r="r" b="b"/>
              <a:pathLst>
                <a:path w="8192" h="8255" extrusionOk="0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4" name="Google Shape;10244;p103"/>
            <p:cNvSpPr/>
            <p:nvPr/>
          </p:nvSpPr>
          <p:spPr>
            <a:xfrm>
              <a:off x="-55203525" y="4027500"/>
              <a:ext cx="317425" cy="196925"/>
            </a:xfrm>
            <a:custGeom>
              <a:avLst/>
              <a:gdLst/>
              <a:ahLst/>
              <a:cxnLst/>
              <a:rect l="l" t="t" r="r" b="b"/>
              <a:pathLst>
                <a:path w="12697" h="7877" extrusionOk="0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5" name="Google Shape;10245;p103"/>
            <p:cNvSpPr/>
            <p:nvPr/>
          </p:nvSpPr>
          <p:spPr>
            <a:xfrm>
              <a:off x="-55128700" y="3983400"/>
              <a:ext cx="166200" cy="54350"/>
            </a:xfrm>
            <a:custGeom>
              <a:avLst/>
              <a:gdLst/>
              <a:ahLst/>
              <a:cxnLst/>
              <a:rect l="l" t="t" r="r" b="b"/>
              <a:pathLst>
                <a:path w="6648" h="2174" extrusionOk="0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46" name="Google Shape;10246;p103"/>
          <p:cNvGrpSpPr/>
          <p:nvPr/>
        </p:nvGrpSpPr>
        <p:grpSpPr>
          <a:xfrm>
            <a:off x="12713150" y="5243925"/>
            <a:ext cx="644903" cy="689136"/>
            <a:chOff x="-53232900" y="3192625"/>
            <a:chExt cx="298525" cy="319000"/>
          </a:xfrm>
        </p:grpSpPr>
        <p:sp>
          <p:nvSpPr>
            <p:cNvPr id="10247" name="Google Shape;10247;p103"/>
            <p:cNvSpPr/>
            <p:nvPr/>
          </p:nvSpPr>
          <p:spPr>
            <a:xfrm>
              <a:off x="-52972975" y="3315500"/>
              <a:ext cx="37825" cy="55925"/>
            </a:xfrm>
            <a:custGeom>
              <a:avLst/>
              <a:gdLst/>
              <a:ahLst/>
              <a:cxnLst/>
              <a:rect l="l" t="t" r="r" b="b"/>
              <a:pathLst>
                <a:path w="1513" h="2237" extrusionOk="0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8" name="Google Shape;10248;p103"/>
            <p:cNvSpPr/>
            <p:nvPr/>
          </p:nvSpPr>
          <p:spPr>
            <a:xfrm>
              <a:off x="-52978500" y="3259575"/>
              <a:ext cx="44125" cy="55950"/>
            </a:xfrm>
            <a:custGeom>
              <a:avLst/>
              <a:gdLst/>
              <a:ahLst/>
              <a:cxnLst/>
              <a:rect l="l" t="t" r="r" b="b"/>
              <a:pathLst>
                <a:path w="1765" h="2238" extrusionOk="0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49" name="Google Shape;10249;p103"/>
            <p:cNvSpPr/>
            <p:nvPr/>
          </p:nvSpPr>
          <p:spPr>
            <a:xfrm>
              <a:off x="-53232900" y="3324950"/>
              <a:ext cx="242625" cy="55925"/>
            </a:xfrm>
            <a:custGeom>
              <a:avLst/>
              <a:gdLst/>
              <a:ahLst/>
              <a:cxnLst/>
              <a:rect l="l" t="t" r="r" b="b"/>
              <a:pathLst>
                <a:path w="9705" h="2237" extrusionOk="0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0" name="Google Shape;10250;p103"/>
            <p:cNvSpPr/>
            <p:nvPr/>
          </p:nvSpPr>
          <p:spPr>
            <a:xfrm>
              <a:off x="-53232100" y="3399775"/>
              <a:ext cx="241825" cy="111850"/>
            </a:xfrm>
            <a:custGeom>
              <a:avLst/>
              <a:gdLst/>
              <a:ahLst/>
              <a:cxnLst/>
              <a:rect l="l" t="t" r="r" b="b"/>
              <a:pathLst>
                <a:path w="9673" h="4474" extrusionOk="0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1" name="Google Shape;10251;p103"/>
            <p:cNvSpPr/>
            <p:nvPr/>
          </p:nvSpPr>
          <p:spPr>
            <a:xfrm>
              <a:off x="-53134450" y="3287125"/>
              <a:ext cx="44125" cy="18925"/>
            </a:xfrm>
            <a:custGeom>
              <a:avLst/>
              <a:gdLst/>
              <a:ahLst/>
              <a:cxnLst/>
              <a:rect l="l" t="t" r="r" b="b"/>
              <a:pathLst>
                <a:path w="1765" h="757" extrusionOk="0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2" name="Google Shape;10252;p103"/>
            <p:cNvSpPr/>
            <p:nvPr/>
          </p:nvSpPr>
          <p:spPr>
            <a:xfrm>
              <a:off x="-53232900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3" name="Google Shape;10253;p103"/>
            <p:cNvSpPr/>
            <p:nvPr/>
          </p:nvSpPr>
          <p:spPr>
            <a:xfrm>
              <a:off x="-53078525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4" name="Google Shape;10254;p103"/>
            <p:cNvSpPr/>
            <p:nvPr/>
          </p:nvSpPr>
          <p:spPr>
            <a:xfrm>
              <a:off x="-53224225" y="3192625"/>
              <a:ext cx="223700" cy="74850"/>
            </a:xfrm>
            <a:custGeom>
              <a:avLst/>
              <a:gdLst/>
              <a:ahLst/>
              <a:cxnLst/>
              <a:rect l="l" t="t" r="r" b="b"/>
              <a:pathLst>
                <a:path w="8948" h="2994" extrusionOk="0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55" name="Google Shape;10255;p103"/>
          <p:cNvGrpSpPr/>
          <p:nvPr/>
        </p:nvGrpSpPr>
        <p:grpSpPr>
          <a:xfrm>
            <a:off x="12692735" y="6148078"/>
            <a:ext cx="685732" cy="684058"/>
            <a:chOff x="-53242350" y="3584850"/>
            <a:chExt cx="317425" cy="316650"/>
          </a:xfrm>
        </p:grpSpPr>
        <p:sp>
          <p:nvSpPr>
            <p:cNvPr id="10256" name="Google Shape;10256;p103"/>
            <p:cNvSpPr/>
            <p:nvPr/>
          </p:nvSpPr>
          <p:spPr>
            <a:xfrm>
              <a:off x="-53202975" y="3584850"/>
              <a:ext cx="237900" cy="98475"/>
            </a:xfrm>
            <a:custGeom>
              <a:avLst/>
              <a:gdLst/>
              <a:ahLst/>
              <a:cxnLst/>
              <a:rect l="l" t="t" r="r" b="b"/>
              <a:pathLst>
                <a:path w="9516" h="3939" extrusionOk="0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7" name="Google Shape;10257;p103"/>
            <p:cNvSpPr/>
            <p:nvPr/>
          </p:nvSpPr>
          <p:spPr>
            <a:xfrm>
              <a:off x="-53242350" y="3711650"/>
              <a:ext cx="80350" cy="155975"/>
            </a:xfrm>
            <a:custGeom>
              <a:avLst/>
              <a:gdLst/>
              <a:ahLst/>
              <a:cxnLst/>
              <a:rect l="l" t="t" r="r" b="b"/>
              <a:pathLst>
                <a:path w="3214" h="6239" extrusionOk="0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8" name="Google Shape;10258;p103"/>
            <p:cNvSpPr/>
            <p:nvPr/>
          </p:nvSpPr>
          <p:spPr>
            <a:xfrm>
              <a:off x="-53206125" y="3686850"/>
              <a:ext cx="243400" cy="84700"/>
            </a:xfrm>
            <a:custGeom>
              <a:avLst/>
              <a:gdLst/>
              <a:ahLst/>
              <a:cxnLst/>
              <a:rect l="l" t="t" r="r" b="b"/>
              <a:pathLst>
                <a:path w="9736" h="3388" extrusionOk="0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59" name="Google Shape;10259;p103"/>
            <p:cNvSpPr/>
            <p:nvPr/>
          </p:nvSpPr>
          <p:spPr>
            <a:xfrm>
              <a:off x="-53186425" y="3775450"/>
              <a:ext cx="205600" cy="126050"/>
            </a:xfrm>
            <a:custGeom>
              <a:avLst/>
              <a:gdLst/>
              <a:ahLst/>
              <a:cxnLst/>
              <a:rect l="l" t="t" r="r" b="b"/>
              <a:pathLst>
                <a:path w="8224" h="5042" extrusionOk="0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0" name="Google Shape;10260;p103"/>
            <p:cNvSpPr/>
            <p:nvPr/>
          </p:nvSpPr>
          <p:spPr>
            <a:xfrm>
              <a:off x="-52962725" y="3710875"/>
              <a:ext cx="37800" cy="95325"/>
            </a:xfrm>
            <a:custGeom>
              <a:avLst/>
              <a:gdLst/>
              <a:ahLst/>
              <a:cxnLst/>
              <a:rect l="l" t="t" r="r" b="b"/>
              <a:pathLst>
                <a:path w="1512" h="3813" extrusionOk="0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61" name="Google Shape;10261;p103"/>
          <p:cNvGrpSpPr/>
          <p:nvPr/>
        </p:nvGrpSpPr>
        <p:grpSpPr>
          <a:xfrm>
            <a:off x="12733565" y="7036349"/>
            <a:ext cx="604073" cy="689189"/>
            <a:chOff x="-53224225" y="3976300"/>
            <a:chExt cx="279625" cy="319025"/>
          </a:xfrm>
        </p:grpSpPr>
        <p:sp>
          <p:nvSpPr>
            <p:cNvPr id="10262" name="Google Shape;10262;p103"/>
            <p:cNvSpPr/>
            <p:nvPr/>
          </p:nvSpPr>
          <p:spPr>
            <a:xfrm>
              <a:off x="-532242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3" name="Google Shape;10263;p103"/>
            <p:cNvSpPr/>
            <p:nvPr/>
          </p:nvSpPr>
          <p:spPr>
            <a:xfrm>
              <a:off x="-53185625" y="4014900"/>
              <a:ext cx="204800" cy="117375"/>
            </a:xfrm>
            <a:custGeom>
              <a:avLst/>
              <a:gdLst/>
              <a:ahLst/>
              <a:cxnLst/>
              <a:rect l="l" t="t" r="r" b="b"/>
              <a:pathLst>
                <a:path w="8192" h="4695" extrusionOk="0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4" name="Google Shape;10264;p103"/>
            <p:cNvSpPr/>
            <p:nvPr/>
          </p:nvSpPr>
          <p:spPr>
            <a:xfrm>
              <a:off x="-53187200" y="4110200"/>
              <a:ext cx="205575" cy="185125"/>
            </a:xfrm>
            <a:custGeom>
              <a:avLst/>
              <a:gdLst/>
              <a:ahLst/>
              <a:cxnLst/>
              <a:rect l="l" t="t" r="r" b="b"/>
              <a:pathLst>
                <a:path w="8223" h="7405" extrusionOk="0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5" name="Google Shape;10265;p103"/>
            <p:cNvSpPr/>
            <p:nvPr/>
          </p:nvSpPr>
          <p:spPr>
            <a:xfrm>
              <a:off x="-53020225" y="4211800"/>
              <a:ext cx="74825" cy="83525"/>
            </a:xfrm>
            <a:custGeom>
              <a:avLst/>
              <a:gdLst/>
              <a:ahLst/>
              <a:cxnLst/>
              <a:rect l="l" t="t" r="r" b="b"/>
              <a:pathLst>
                <a:path w="2993" h="3341" extrusionOk="0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6" name="Google Shape;10266;p103"/>
            <p:cNvSpPr/>
            <p:nvPr/>
          </p:nvSpPr>
          <p:spPr>
            <a:xfrm>
              <a:off x="-53224225" y="4211025"/>
              <a:ext cx="74850" cy="83500"/>
            </a:xfrm>
            <a:custGeom>
              <a:avLst/>
              <a:gdLst/>
              <a:ahLst/>
              <a:cxnLst/>
              <a:rect l="l" t="t" r="r" b="b"/>
              <a:pathLst>
                <a:path w="2994" h="3340" extrusionOk="0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7" name="Google Shape;10267;p103"/>
            <p:cNvSpPr/>
            <p:nvPr/>
          </p:nvSpPr>
          <p:spPr>
            <a:xfrm>
              <a:off x="-52962725" y="4131475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68" name="Google Shape;10268;p103"/>
            <p:cNvSpPr/>
            <p:nvPr/>
          </p:nvSpPr>
          <p:spPr>
            <a:xfrm>
              <a:off x="-53125775" y="3976300"/>
              <a:ext cx="82725" cy="26800"/>
            </a:xfrm>
            <a:custGeom>
              <a:avLst/>
              <a:gdLst/>
              <a:ahLst/>
              <a:cxnLst/>
              <a:rect l="l" t="t" r="r" b="b"/>
              <a:pathLst>
                <a:path w="3309" h="1072" extrusionOk="0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69" name="Google Shape;10269;p103"/>
          <p:cNvGrpSpPr/>
          <p:nvPr/>
        </p:nvGrpSpPr>
        <p:grpSpPr>
          <a:xfrm>
            <a:off x="15250164" y="7051094"/>
            <a:ext cx="689136" cy="688055"/>
            <a:chOff x="-52043575" y="3983125"/>
            <a:chExt cx="319000" cy="318500"/>
          </a:xfrm>
        </p:grpSpPr>
        <p:sp>
          <p:nvSpPr>
            <p:cNvPr id="10270" name="Google Shape;10270;p103"/>
            <p:cNvSpPr/>
            <p:nvPr/>
          </p:nvSpPr>
          <p:spPr>
            <a:xfrm>
              <a:off x="-52043575" y="3983200"/>
              <a:ext cx="55150" cy="105750"/>
            </a:xfrm>
            <a:custGeom>
              <a:avLst/>
              <a:gdLst/>
              <a:ahLst/>
              <a:cxnLst/>
              <a:rect l="l" t="t" r="r" b="b"/>
              <a:pathLst>
                <a:path w="2206" h="4230" extrusionOk="0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1" name="Google Shape;10271;p103"/>
            <p:cNvSpPr/>
            <p:nvPr/>
          </p:nvSpPr>
          <p:spPr>
            <a:xfrm>
              <a:off x="-51985300" y="3983400"/>
              <a:ext cx="204800" cy="129975"/>
            </a:xfrm>
            <a:custGeom>
              <a:avLst/>
              <a:gdLst/>
              <a:ahLst/>
              <a:cxnLst/>
              <a:rect l="l" t="t" r="r" b="b"/>
              <a:pathLst>
                <a:path w="8192" h="5199" extrusionOk="0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2" name="Google Shape;10272;p103"/>
            <p:cNvSpPr/>
            <p:nvPr/>
          </p:nvSpPr>
          <p:spPr>
            <a:xfrm>
              <a:off x="-51855350" y="3987325"/>
              <a:ext cx="74075" cy="89825"/>
            </a:xfrm>
            <a:custGeom>
              <a:avLst/>
              <a:gdLst/>
              <a:ahLst/>
              <a:cxnLst/>
              <a:rect l="l" t="t" r="r" b="b"/>
              <a:pathLst>
                <a:path w="2963" h="3593" extrusionOk="0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3" name="Google Shape;10273;p103"/>
            <p:cNvSpPr/>
            <p:nvPr/>
          </p:nvSpPr>
          <p:spPr>
            <a:xfrm>
              <a:off x="-51985300" y="3987325"/>
              <a:ext cx="74050" cy="89825"/>
            </a:xfrm>
            <a:custGeom>
              <a:avLst/>
              <a:gdLst/>
              <a:ahLst/>
              <a:cxnLst/>
              <a:rect l="l" t="t" r="r" b="b"/>
              <a:pathLst>
                <a:path w="2962" h="3593" extrusionOk="0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4" name="Google Shape;10274;p103"/>
            <p:cNvSpPr/>
            <p:nvPr/>
          </p:nvSpPr>
          <p:spPr>
            <a:xfrm>
              <a:off x="-51985300" y="4190350"/>
              <a:ext cx="204800" cy="111275"/>
            </a:xfrm>
            <a:custGeom>
              <a:avLst/>
              <a:gdLst/>
              <a:ahLst/>
              <a:cxnLst/>
              <a:rect l="l" t="t" r="r" b="b"/>
              <a:pathLst>
                <a:path w="8192" h="4451" extrusionOk="0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5" name="Google Shape;10275;p103"/>
            <p:cNvSpPr/>
            <p:nvPr/>
          </p:nvSpPr>
          <p:spPr>
            <a:xfrm>
              <a:off x="-51985300" y="4133050"/>
              <a:ext cx="204800" cy="55925"/>
            </a:xfrm>
            <a:custGeom>
              <a:avLst/>
              <a:gdLst/>
              <a:ahLst/>
              <a:cxnLst/>
              <a:rect l="l" t="t" r="r" b="b"/>
              <a:pathLst>
                <a:path w="8192" h="2237" extrusionOk="0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6" name="Google Shape;10276;p103"/>
            <p:cNvSpPr/>
            <p:nvPr/>
          </p:nvSpPr>
          <p:spPr>
            <a:xfrm>
              <a:off x="-51780525" y="3983125"/>
              <a:ext cx="55950" cy="105825"/>
            </a:xfrm>
            <a:custGeom>
              <a:avLst/>
              <a:gdLst/>
              <a:ahLst/>
              <a:cxnLst/>
              <a:rect l="l" t="t" r="r" b="b"/>
              <a:pathLst>
                <a:path w="2238" h="4233" extrusionOk="0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7" name="Google Shape;10277;p103"/>
            <p:cNvSpPr/>
            <p:nvPr/>
          </p:nvSpPr>
          <p:spPr>
            <a:xfrm>
              <a:off x="-520239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78" name="Google Shape;10278;p103"/>
            <p:cNvSpPr/>
            <p:nvPr/>
          </p:nvSpPr>
          <p:spPr>
            <a:xfrm>
              <a:off x="-517632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79" name="Google Shape;10279;p103"/>
          <p:cNvGrpSpPr/>
          <p:nvPr/>
        </p:nvGrpSpPr>
        <p:grpSpPr>
          <a:xfrm>
            <a:off x="11898159" y="2643374"/>
            <a:ext cx="604073" cy="689136"/>
            <a:chOff x="-56766175" y="3198925"/>
            <a:chExt cx="279625" cy="319000"/>
          </a:xfrm>
        </p:grpSpPr>
        <p:sp>
          <p:nvSpPr>
            <p:cNvPr id="10280" name="Google Shape;10280;p103"/>
            <p:cNvSpPr/>
            <p:nvPr/>
          </p:nvSpPr>
          <p:spPr>
            <a:xfrm>
              <a:off x="-567661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1" name="Google Shape;10281;p103"/>
            <p:cNvSpPr/>
            <p:nvPr/>
          </p:nvSpPr>
          <p:spPr>
            <a:xfrm>
              <a:off x="-56747275" y="3198925"/>
              <a:ext cx="222925" cy="93750"/>
            </a:xfrm>
            <a:custGeom>
              <a:avLst/>
              <a:gdLst/>
              <a:ahLst/>
              <a:cxnLst/>
              <a:rect l="l" t="t" r="r" b="b"/>
              <a:pathLst>
                <a:path w="8917" h="3750" extrusionOk="0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2" name="Google Shape;10282;p103"/>
            <p:cNvSpPr/>
            <p:nvPr/>
          </p:nvSpPr>
          <p:spPr>
            <a:xfrm>
              <a:off x="-56710250" y="3348575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3" name="Google Shape;10283;p103"/>
            <p:cNvSpPr/>
            <p:nvPr/>
          </p:nvSpPr>
          <p:spPr>
            <a:xfrm>
              <a:off x="-56597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4" name="Google Shape;10284;p103"/>
            <p:cNvSpPr/>
            <p:nvPr/>
          </p:nvSpPr>
          <p:spPr>
            <a:xfrm>
              <a:off x="-56727575" y="3376925"/>
              <a:ext cx="204800" cy="141000"/>
            </a:xfrm>
            <a:custGeom>
              <a:avLst/>
              <a:gdLst/>
              <a:ahLst/>
              <a:cxnLst/>
              <a:rect l="l" t="t" r="r" b="b"/>
              <a:pathLst>
                <a:path w="8192" h="5640" extrusionOk="0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5" name="Google Shape;10285;p103"/>
            <p:cNvSpPr/>
            <p:nvPr/>
          </p:nvSpPr>
          <p:spPr>
            <a:xfrm>
              <a:off x="-56729150" y="3289500"/>
              <a:ext cx="204000" cy="87450"/>
            </a:xfrm>
            <a:custGeom>
              <a:avLst/>
              <a:gdLst/>
              <a:ahLst/>
              <a:cxnLst/>
              <a:rect l="l" t="t" r="r" b="b"/>
              <a:pathLst>
                <a:path w="8160" h="3498" extrusionOk="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286" name="Google Shape;10286;p103"/>
            <p:cNvSpPr/>
            <p:nvPr/>
          </p:nvSpPr>
          <p:spPr>
            <a:xfrm>
              <a:off x="-565054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287" name="Google Shape;10287;p103"/>
          <p:cNvGrpSpPr/>
          <p:nvPr/>
        </p:nvGrpSpPr>
        <p:grpSpPr>
          <a:xfrm>
            <a:off x="11896458" y="3517438"/>
            <a:ext cx="607475" cy="687462"/>
            <a:chOff x="-56766175" y="3590375"/>
            <a:chExt cx="281200" cy="318225"/>
          </a:xfrm>
        </p:grpSpPr>
        <p:sp>
          <p:nvSpPr>
            <p:cNvPr id="10288" name="Google Shape;10288;p103"/>
            <p:cNvSpPr/>
            <p:nvPr/>
          </p:nvSpPr>
          <p:spPr>
            <a:xfrm>
              <a:off x="-56766175" y="3632900"/>
              <a:ext cx="281200" cy="275700"/>
            </a:xfrm>
            <a:custGeom>
              <a:avLst/>
              <a:gdLst/>
              <a:ahLst/>
              <a:cxnLst/>
              <a:rect l="l" t="t" r="r" b="b"/>
              <a:pathLst>
                <a:path w="11248" h="11028" extrusionOk="0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89" name="Google Shape;10289;p103"/>
            <p:cNvSpPr/>
            <p:nvPr/>
          </p:nvSpPr>
          <p:spPr>
            <a:xfrm>
              <a:off x="-56709475" y="3722700"/>
              <a:ext cx="167800" cy="153600"/>
            </a:xfrm>
            <a:custGeom>
              <a:avLst/>
              <a:gdLst/>
              <a:ahLst/>
              <a:cxnLst/>
              <a:rect l="l" t="t" r="r" b="b"/>
              <a:pathLst>
                <a:path w="6712" h="6144" extrusionOk="0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0" name="Google Shape;10290;p103"/>
            <p:cNvSpPr/>
            <p:nvPr/>
          </p:nvSpPr>
          <p:spPr>
            <a:xfrm>
              <a:off x="-56654325" y="383375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1" name="Google Shape;10291;p103"/>
            <p:cNvSpPr/>
            <p:nvPr/>
          </p:nvSpPr>
          <p:spPr>
            <a:xfrm>
              <a:off x="-56710250" y="3590375"/>
              <a:ext cx="167775" cy="74850"/>
            </a:xfrm>
            <a:custGeom>
              <a:avLst/>
              <a:gdLst/>
              <a:ahLst/>
              <a:cxnLst/>
              <a:rect l="l" t="t" r="r" b="b"/>
              <a:pathLst>
                <a:path w="6711" h="2994" extrusionOk="0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292" name="Google Shape;10292;p103"/>
          <p:cNvGrpSpPr/>
          <p:nvPr/>
        </p:nvGrpSpPr>
        <p:grpSpPr>
          <a:xfrm>
            <a:off x="11967404" y="4364761"/>
            <a:ext cx="522415" cy="687462"/>
            <a:chOff x="-56747275" y="3982600"/>
            <a:chExt cx="241825" cy="318225"/>
          </a:xfrm>
        </p:grpSpPr>
        <p:sp>
          <p:nvSpPr>
            <p:cNvPr id="10293" name="Google Shape;10293;p103"/>
            <p:cNvSpPr/>
            <p:nvPr/>
          </p:nvSpPr>
          <p:spPr>
            <a:xfrm>
              <a:off x="-56635425" y="4076325"/>
              <a:ext cx="18125" cy="37050"/>
            </a:xfrm>
            <a:custGeom>
              <a:avLst/>
              <a:gdLst/>
              <a:ahLst/>
              <a:cxnLst/>
              <a:rect l="l" t="t" r="r" b="b"/>
              <a:pathLst>
                <a:path w="725" h="1482" extrusionOk="0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4" name="Google Shape;10294;p103"/>
            <p:cNvSpPr/>
            <p:nvPr/>
          </p:nvSpPr>
          <p:spPr>
            <a:xfrm>
              <a:off x="-56618900" y="3991275"/>
              <a:ext cx="113450" cy="136250"/>
            </a:xfrm>
            <a:custGeom>
              <a:avLst/>
              <a:gdLst/>
              <a:ahLst/>
              <a:cxnLst/>
              <a:rect l="l" t="t" r="r" b="b"/>
              <a:pathLst>
                <a:path w="4538" h="5450" extrusionOk="0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5" name="Google Shape;10295;p103"/>
            <p:cNvSpPr/>
            <p:nvPr/>
          </p:nvSpPr>
          <p:spPr>
            <a:xfrm>
              <a:off x="-56601550" y="4094450"/>
              <a:ext cx="31525" cy="19700"/>
            </a:xfrm>
            <a:custGeom>
              <a:avLst/>
              <a:gdLst/>
              <a:ahLst/>
              <a:cxnLst/>
              <a:rect l="l" t="t" r="r" b="b"/>
              <a:pathLst>
                <a:path w="1261" h="788" extrusionOk="0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6" name="Google Shape;10296;p103"/>
            <p:cNvSpPr/>
            <p:nvPr/>
          </p:nvSpPr>
          <p:spPr>
            <a:xfrm>
              <a:off x="-56688200" y="4085775"/>
              <a:ext cx="37050" cy="27600"/>
            </a:xfrm>
            <a:custGeom>
              <a:avLst/>
              <a:gdLst/>
              <a:ahLst/>
              <a:cxnLst/>
              <a:rect l="l" t="t" r="r" b="b"/>
              <a:pathLst>
                <a:path w="1482" h="1104" extrusionOk="0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7" name="Google Shape;10297;p103"/>
            <p:cNvSpPr/>
            <p:nvPr/>
          </p:nvSpPr>
          <p:spPr>
            <a:xfrm>
              <a:off x="-56747275" y="3982600"/>
              <a:ext cx="189850" cy="143850"/>
            </a:xfrm>
            <a:custGeom>
              <a:avLst/>
              <a:gdLst/>
              <a:ahLst/>
              <a:cxnLst/>
              <a:rect l="l" t="t" r="r" b="b"/>
              <a:pathLst>
                <a:path w="7594" h="5754" extrusionOk="0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8" name="Google Shape;10298;p103"/>
            <p:cNvSpPr/>
            <p:nvPr/>
          </p:nvSpPr>
          <p:spPr>
            <a:xfrm>
              <a:off x="-56654325" y="4217500"/>
              <a:ext cx="55150" cy="83325"/>
            </a:xfrm>
            <a:custGeom>
              <a:avLst/>
              <a:gdLst/>
              <a:ahLst/>
              <a:cxnLst/>
              <a:rect l="l" t="t" r="r" b="b"/>
              <a:pathLst>
                <a:path w="2206" h="3333" extrusionOk="0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299" name="Google Shape;10299;p103"/>
            <p:cNvSpPr/>
            <p:nvPr/>
          </p:nvSpPr>
          <p:spPr>
            <a:xfrm>
              <a:off x="-56729150" y="4132250"/>
              <a:ext cx="204800" cy="157550"/>
            </a:xfrm>
            <a:custGeom>
              <a:avLst/>
              <a:gdLst/>
              <a:ahLst/>
              <a:cxnLst/>
              <a:rect l="l" t="t" r="r" b="b"/>
              <a:pathLst>
                <a:path w="8192" h="6302" extrusionOk="0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00" name="Google Shape;10300;p103"/>
          <p:cNvGrpSpPr/>
          <p:nvPr/>
        </p:nvGrpSpPr>
        <p:grpSpPr>
          <a:xfrm>
            <a:off x="9294631" y="6173624"/>
            <a:ext cx="689189" cy="658458"/>
            <a:chOff x="-54812875" y="3596675"/>
            <a:chExt cx="319025" cy="304800"/>
          </a:xfrm>
        </p:grpSpPr>
        <p:sp>
          <p:nvSpPr>
            <p:cNvPr id="10301" name="Google Shape;10301;p103"/>
            <p:cNvSpPr/>
            <p:nvPr/>
          </p:nvSpPr>
          <p:spPr>
            <a:xfrm>
              <a:off x="-54812875" y="3607700"/>
              <a:ext cx="74850" cy="293775"/>
            </a:xfrm>
            <a:custGeom>
              <a:avLst/>
              <a:gdLst/>
              <a:ahLst/>
              <a:cxnLst/>
              <a:rect l="l" t="t" r="r" b="b"/>
              <a:pathLst>
                <a:path w="2994" h="11751" extrusionOk="0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2" name="Google Shape;10302;p103"/>
            <p:cNvSpPr/>
            <p:nvPr/>
          </p:nvSpPr>
          <p:spPr>
            <a:xfrm>
              <a:off x="-54662425" y="36218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3" name="Google Shape;10303;p103"/>
            <p:cNvSpPr/>
            <p:nvPr/>
          </p:nvSpPr>
          <p:spPr>
            <a:xfrm>
              <a:off x="-54737250" y="3652600"/>
              <a:ext cx="66175" cy="37825"/>
            </a:xfrm>
            <a:custGeom>
              <a:avLst/>
              <a:gdLst/>
              <a:ahLst/>
              <a:cxnLst/>
              <a:rect l="l" t="t" r="r" b="b"/>
              <a:pathLst>
                <a:path w="2647" h="1513" extrusionOk="0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4" name="Google Shape;10304;p103"/>
            <p:cNvSpPr/>
            <p:nvPr/>
          </p:nvSpPr>
          <p:spPr>
            <a:xfrm>
              <a:off x="-54568700" y="3608475"/>
              <a:ext cx="74850" cy="293000"/>
            </a:xfrm>
            <a:custGeom>
              <a:avLst/>
              <a:gdLst/>
              <a:ahLst/>
              <a:cxnLst/>
              <a:rect l="l" t="t" r="r" b="b"/>
              <a:pathLst>
                <a:path w="2994" h="11720" extrusionOk="0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5" name="Google Shape;10305;p103"/>
            <p:cNvSpPr/>
            <p:nvPr/>
          </p:nvSpPr>
          <p:spPr>
            <a:xfrm>
              <a:off x="-54636450" y="3652600"/>
              <a:ext cx="66975" cy="37825"/>
            </a:xfrm>
            <a:custGeom>
              <a:avLst/>
              <a:gdLst/>
              <a:ahLst/>
              <a:cxnLst/>
              <a:rect l="l" t="t" r="r" b="b"/>
              <a:pathLst>
                <a:path w="2679" h="1513" extrusionOk="0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6" name="Google Shape;10306;p103"/>
            <p:cNvSpPr/>
            <p:nvPr/>
          </p:nvSpPr>
          <p:spPr>
            <a:xfrm>
              <a:off x="-54760100" y="3596675"/>
              <a:ext cx="212675" cy="37025"/>
            </a:xfrm>
            <a:custGeom>
              <a:avLst/>
              <a:gdLst/>
              <a:ahLst/>
              <a:cxnLst/>
              <a:rect l="l" t="t" r="r" b="b"/>
              <a:pathLst>
                <a:path w="8507" h="1481" extrusionOk="0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07" name="Google Shape;10307;p103"/>
            <p:cNvSpPr/>
            <p:nvPr/>
          </p:nvSpPr>
          <p:spPr>
            <a:xfrm>
              <a:off x="-54738050" y="3708500"/>
              <a:ext cx="169375" cy="186700"/>
            </a:xfrm>
            <a:custGeom>
              <a:avLst/>
              <a:gdLst/>
              <a:ahLst/>
              <a:cxnLst/>
              <a:rect l="l" t="t" r="r" b="b"/>
              <a:pathLst>
                <a:path w="6775" h="7468" extrusionOk="0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0308" name="Google Shape;10308;p103"/>
          <p:cNvSpPr/>
          <p:nvPr/>
        </p:nvSpPr>
        <p:spPr>
          <a:xfrm>
            <a:off x="9630377" y="6892130"/>
            <a:ext cx="15393" cy="1728"/>
          </a:xfrm>
          <a:custGeom>
            <a:avLst/>
            <a:gdLst/>
            <a:ahLst/>
            <a:cxnLst/>
            <a:rect l="l" t="t" r="r" b="b"/>
            <a:pathLst>
              <a:path w="285" h="32" extrusionOk="0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10309" name="Google Shape;10309;p103"/>
          <p:cNvSpPr/>
          <p:nvPr/>
        </p:nvSpPr>
        <p:spPr>
          <a:xfrm>
            <a:off x="9631241" y="6893804"/>
            <a:ext cx="13665" cy="1782"/>
          </a:xfrm>
          <a:custGeom>
            <a:avLst/>
            <a:gdLst/>
            <a:ahLst/>
            <a:cxnLst/>
            <a:rect l="l" t="t" r="r" b="b"/>
            <a:pathLst>
              <a:path w="253" h="33" extrusionOk="0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0310" name="Google Shape;10310;p103"/>
          <p:cNvGrpSpPr/>
          <p:nvPr/>
        </p:nvGrpSpPr>
        <p:grpSpPr>
          <a:xfrm>
            <a:off x="9337189" y="7049960"/>
            <a:ext cx="604073" cy="687462"/>
            <a:chOff x="-54793175" y="3982600"/>
            <a:chExt cx="279625" cy="318225"/>
          </a:xfrm>
        </p:grpSpPr>
        <p:sp>
          <p:nvSpPr>
            <p:cNvPr id="10311" name="Google Shape;10311;p103"/>
            <p:cNvSpPr/>
            <p:nvPr/>
          </p:nvSpPr>
          <p:spPr>
            <a:xfrm>
              <a:off x="-54646675" y="39826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2" name="Google Shape;10312;p103"/>
            <p:cNvSpPr/>
            <p:nvPr/>
          </p:nvSpPr>
          <p:spPr>
            <a:xfrm>
              <a:off x="-54644325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3" name="Google Shape;10313;p103"/>
            <p:cNvSpPr/>
            <p:nvPr/>
          </p:nvSpPr>
          <p:spPr>
            <a:xfrm>
              <a:off x="-54773475" y="39834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4" name="Google Shape;10314;p103"/>
            <p:cNvSpPr/>
            <p:nvPr/>
          </p:nvSpPr>
          <p:spPr>
            <a:xfrm>
              <a:off x="-54699450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5" name="Google Shape;10315;p103"/>
            <p:cNvSpPr/>
            <p:nvPr/>
          </p:nvSpPr>
          <p:spPr>
            <a:xfrm>
              <a:off x="-54756150" y="4112550"/>
              <a:ext cx="204800" cy="188275"/>
            </a:xfrm>
            <a:custGeom>
              <a:avLst/>
              <a:gdLst/>
              <a:ahLst/>
              <a:cxnLst/>
              <a:rect l="l" t="t" r="r" b="b"/>
              <a:pathLst>
                <a:path w="8192" h="7531" extrusionOk="0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6" name="Google Shape;10316;p103"/>
            <p:cNvSpPr/>
            <p:nvPr/>
          </p:nvSpPr>
          <p:spPr>
            <a:xfrm>
              <a:off x="-54532475" y="4136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17" name="Google Shape;10317;p103"/>
            <p:cNvSpPr/>
            <p:nvPr/>
          </p:nvSpPr>
          <p:spPr>
            <a:xfrm>
              <a:off x="-547931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18" name="Google Shape;10318;p103"/>
          <p:cNvGrpSpPr/>
          <p:nvPr/>
        </p:nvGrpSpPr>
        <p:grpSpPr>
          <a:xfrm>
            <a:off x="13582643" y="5243925"/>
            <a:ext cx="604073" cy="687462"/>
            <a:chOff x="-52832000" y="3192625"/>
            <a:chExt cx="279625" cy="318225"/>
          </a:xfrm>
        </p:grpSpPr>
        <p:sp>
          <p:nvSpPr>
            <p:cNvPr id="10319" name="Google Shape;10319;p103"/>
            <p:cNvSpPr/>
            <p:nvPr/>
          </p:nvSpPr>
          <p:spPr>
            <a:xfrm>
              <a:off x="-52574450" y="3306025"/>
              <a:ext cx="22075" cy="110300"/>
            </a:xfrm>
            <a:custGeom>
              <a:avLst/>
              <a:gdLst/>
              <a:ahLst/>
              <a:cxnLst/>
              <a:rect l="l" t="t" r="r" b="b"/>
              <a:pathLst>
                <a:path w="883" h="4412" extrusionOk="0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0" name="Google Shape;10320;p103"/>
            <p:cNvSpPr/>
            <p:nvPr/>
          </p:nvSpPr>
          <p:spPr>
            <a:xfrm>
              <a:off x="-52826475" y="3192625"/>
              <a:ext cx="267800" cy="100050"/>
            </a:xfrm>
            <a:custGeom>
              <a:avLst/>
              <a:gdLst/>
              <a:ahLst/>
              <a:cxnLst/>
              <a:rect l="l" t="t" r="r" b="b"/>
              <a:pathLst>
                <a:path w="10712" h="4002" extrusionOk="0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1" name="Google Shape;10321;p103"/>
            <p:cNvSpPr/>
            <p:nvPr/>
          </p:nvSpPr>
          <p:spPr>
            <a:xfrm>
              <a:off x="-52794975" y="3361175"/>
              <a:ext cx="204800" cy="149675"/>
            </a:xfrm>
            <a:custGeom>
              <a:avLst/>
              <a:gdLst/>
              <a:ahLst/>
              <a:cxnLst/>
              <a:rect l="l" t="t" r="r" b="b"/>
              <a:pathLst>
                <a:path w="8192" h="5987" extrusionOk="0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2" name="Google Shape;10322;p103"/>
            <p:cNvSpPr/>
            <p:nvPr/>
          </p:nvSpPr>
          <p:spPr>
            <a:xfrm>
              <a:off x="-52791025" y="3231225"/>
              <a:ext cx="137850" cy="74825"/>
            </a:xfrm>
            <a:custGeom>
              <a:avLst/>
              <a:gdLst/>
              <a:ahLst/>
              <a:cxnLst/>
              <a:rect l="l" t="t" r="r" b="b"/>
              <a:pathLst>
                <a:path w="5514" h="2993" extrusionOk="0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3" name="Google Shape;10323;p103"/>
            <p:cNvSpPr/>
            <p:nvPr/>
          </p:nvSpPr>
          <p:spPr>
            <a:xfrm>
              <a:off x="-52683125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4" name="Google Shape;10324;p103"/>
            <p:cNvSpPr/>
            <p:nvPr/>
          </p:nvSpPr>
          <p:spPr>
            <a:xfrm>
              <a:off x="-52794975" y="3247750"/>
              <a:ext cx="204800" cy="104000"/>
            </a:xfrm>
            <a:custGeom>
              <a:avLst/>
              <a:gdLst/>
              <a:ahLst/>
              <a:cxnLst/>
              <a:rect l="l" t="t" r="r" b="b"/>
              <a:pathLst>
                <a:path w="8192" h="4160" extrusionOk="0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5" name="Google Shape;10325;p103"/>
            <p:cNvSpPr/>
            <p:nvPr/>
          </p:nvSpPr>
          <p:spPr>
            <a:xfrm>
              <a:off x="-52776850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6" name="Google Shape;10326;p103"/>
            <p:cNvSpPr/>
            <p:nvPr/>
          </p:nvSpPr>
          <p:spPr>
            <a:xfrm>
              <a:off x="-52832000" y="3306025"/>
              <a:ext cx="21300" cy="110300"/>
            </a:xfrm>
            <a:custGeom>
              <a:avLst/>
              <a:gdLst/>
              <a:ahLst/>
              <a:cxnLst/>
              <a:rect l="l" t="t" r="r" b="b"/>
              <a:pathLst>
                <a:path w="852" h="4412" extrusionOk="0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27" name="Google Shape;10327;p103"/>
          <p:cNvGrpSpPr/>
          <p:nvPr/>
        </p:nvGrpSpPr>
        <p:grpSpPr>
          <a:xfrm>
            <a:off x="11061110" y="4363463"/>
            <a:ext cx="621086" cy="688757"/>
            <a:chOff x="-57162350" y="3982000"/>
            <a:chExt cx="287500" cy="318825"/>
          </a:xfrm>
        </p:grpSpPr>
        <p:sp>
          <p:nvSpPr>
            <p:cNvPr id="10328" name="Google Shape;10328;p103"/>
            <p:cNvSpPr/>
            <p:nvPr/>
          </p:nvSpPr>
          <p:spPr>
            <a:xfrm>
              <a:off x="-56989850" y="4151150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29" name="Google Shape;10329;p103"/>
            <p:cNvSpPr/>
            <p:nvPr/>
          </p:nvSpPr>
          <p:spPr>
            <a:xfrm>
              <a:off x="-57162350" y="3982000"/>
              <a:ext cx="287500" cy="161300"/>
            </a:xfrm>
            <a:custGeom>
              <a:avLst/>
              <a:gdLst/>
              <a:ahLst/>
              <a:cxnLst/>
              <a:rect l="l" t="t" r="r" b="b"/>
              <a:pathLst>
                <a:path w="11500" h="6452" extrusionOk="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0" name="Google Shape;10330;p103"/>
            <p:cNvSpPr/>
            <p:nvPr/>
          </p:nvSpPr>
          <p:spPr>
            <a:xfrm>
              <a:off x="-57119850" y="4066875"/>
              <a:ext cx="126075" cy="111875"/>
            </a:xfrm>
            <a:custGeom>
              <a:avLst/>
              <a:gdLst/>
              <a:ahLst/>
              <a:cxnLst/>
              <a:rect l="l" t="t" r="r" b="b"/>
              <a:pathLst>
                <a:path w="5043" h="4475" extrusionOk="0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1" name="Google Shape;10331;p103"/>
            <p:cNvSpPr/>
            <p:nvPr/>
          </p:nvSpPr>
          <p:spPr>
            <a:xfrm>
              <a:off x="-57100925" y="4151150"/>
              <a:ext cx="55175" cy="55150"/>
            </a:xfrm>
            <a:custGeom>
              <a:avLst/>
              <a:gdLst/>
              <a:ahLst/>
              <a:cxnLst/>
              <a:rect l="l" t="t" r="r" b="b"/>
              <a:pathLst>
                <a:path w="2207" h="2206" extrusionOk="0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2" name="Google Shape;10332;p103"/>
            <p:cNvSpPr/>
            <p:nvPr/>
          </p:nvSpPr>
          <p:spPr>
            <a:xfrm>
              <a:off x="-57119825" y="4179500"/>
              <a:ext cx="204800" cy="121325"/>
            </a:xfrm>
            <a:custGeom>
              <a:avLst/>
              <a:gdLst/>
              <a:ahLst/>
              <a:cxnLst/>
              <a:rect l="l" t="t" r="r" b="b"/>
              <a:pathLst>
                <a:path w="8192" h="4853" extrusionOk="0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3" name="Google Shape;10333;p103"/>
            <p:cNvSpPr/>
            <p:nvPr/>
          </p:nvSpPr>
          <p:spPr>
            <a:xfrm>
              <a:off x="-57158400" y="41566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4" name="Google Shape;10334;p103"/>
            <p:cNvSpPr/>
            <p:nvPr/>
          </p:nvSpPr>
          <p:spPr>
            <a:xfrm>
              <a:off x="-56896125" y="41558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5" name="Google Shape;10335;p103"/>
            <p:cNvSpPr/>
            <p:nvPr/>
          </p:nvSpPr>
          <p:spPr>
            <a:xfrm>
              <a:off x="-56924475" y="4149575"/>
              <a:ext cx="9450" cy="29175"/>
            </a:xfrm>
            <a:custGeom>
              <a:avLst/>
              <a:gdLst/>
              <a:ahLst/>
              <a:cxnLst/>
              <a:rect l="l" t="t" r="r" b="b"/>
              <a:pathLst>
                <a:path w="378" h="1167" extrusionOk="0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36" name="Google Shape;10336;p103"/>
          <p:cNvGrpSpPr/>
          <p:nvPr/>
        </p:nvGrpSpPr>
        <p:grpSpPr>
          <a:xfrm>
            <a:off x="13540113" y="6149806"/>
            <a:ext cx="689136" cy="685732"/>
            <a:chOff x="-52851675" y="3585650"/>
            <a:chExt cx="319000" cy="317425"/>
          </a:xfrm>
        </p:grpSpPr>
        <p:sp>
          <p:nvSpPr>
            <p:cNvPr id="10337" name="Google Shape;10337;p103"/>
            <p:cNvSpPr/>
            <p:nvPr/>
          </p:nvSpPr>
          <p:spPr>
            <a:xfrm>
              <a:off x="-52851675" y="3641575"/>
              <a:ext cx="319000" cy="106350"/>
            </a:xfrm>
            <a:custGeom>
              <a:avLst/>
              <a:gdLst/>
              <a:ahLst/>
              <a:cxnLst/>
              <a:rect l="l" t="t" r="r" b="b"/>
              <a:pathLst>
                <a:path w="12760" h="4254" extrusionOk="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8" name="Google Shape;10338;p103"/>
            <p:cNvSpPr/>
            <p:nvPr/>
          </p:nvSpPr>
          <p:spPr>
            <a:xfrm>
              <a:off x="-52787100" y="3585650"/>
              <a:ext cx="189050" cy="52000"/>
            </a:xfrm>
            <a:custGeom>
              <a:avLst/>
              <a:gdLst/>
              <a:ahLst/>
              <a:cxnLst/>
              <a:rect l="l" t="t" r="r" b="b"/>
              <a:pathLst>
                <a:path w="7562" h="2080" extrusionOk="0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39" name="Google Shape;10339;p103"/>
            <p:cNvSpPr/>
            <p:nvPr/>
          </p:nvSpPr>
          <p:spPr>
            <a:xfrm>
              <a:off x="-52794975" y="3696700"/>
              <a:ext cx="127625" cy="74850"/>
            </a:xfrm>
            <a:custGeom>
              <a:avLst/>
              <a:gdLst/>
              <a:ahLst/>
              <a:cxnLst/>
              <a:rect l="l" t="t" r="r" b="b"/>
              <a:pathLst>
                <a:path w="5105" h="2994" extrusionOk="0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0" name="Google Shape;10340;p103"/>
            <p:cNvSpPr/>
            <p:nvPr/>
          </p:nvSpPr>
          <p:spPr>
            <a:xfrm>
              <a:off x="-52795750" y="3700625"/>
              <a:ext cx="204800" cy="202450"/>
            </a:xfrm>
            <a:custGeom>
              <a:avLst/>
              <a:gdLst/>
              <a:ahLst/>
              <a:cxnLst/>
              <a:rect l="l" t="t" r="r" b="b"/>
              <a:pathLst>
                <a:path w="8192" h="8098" extrusionOk="0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1" name="Google Shape;10341;p103"/>
            <p:cNvSpPr/>
            <p:nvPr/>
          </p:nvSpPr>
          <p:spPr>
            <a:xfrm>
              <a:off x="-52832775" y="374002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2" name="Google Shape;10342;p103"/>
            <p:cNvSpPr/>
            <p:nvPr/>
          </p:nvSpPr>
          <p:spPr>
            <a:xfrm>
              <a:off x="-525705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43" name="Google Shape;10343;p103"/>
          <p:cNvGrpSpPr/>
          <p:nvPr/>
        </p:nvGrpSpPr>
        <p:grpSpPr>
          <a:xfrm>
            <a:off x="13582643" y="7036349"/>
            <a:ext cx="604073" cy="689189"/>
            <a:chOff x="-52832000" y="3976300"/>
            <a:chExt cx="279625" cy="319025"/>
          </a:xfrm>
        </p:grpSpPr>
        <p:sp>
          <p:nvSpPr>
            <p:cNvPr id="10344" name="Google Shape;10344;p103"/>
            <p:cNvSpPr/>
            <p:nvPr/>
          </p:nvSpPr>
          <p:spPr>
            <a:xfrm>
              <a:off x="-52794975" y="3976300"/>
              <a:ext cx="204800" cy="112650"/>
            </a:xfrm>
            <a:custGeom>
              <a:avLst/>
              <a:gdLst/>
              <a:ahLst/>
              <a:cxnLst/>
              <a:rect l="l" t="t" r="r" b="b"/>
              <a:pathLst>
                <a:path w="8192" h="4506" extrusionOk="0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5" name="Google Shape;10345;p103"/>
            <p:cNvSpPr/>
            <p:nvPr/>
          </p:nvSpPr>
          <p:spPr>
            <a:xfrm>
              <a:off x="-52757175" y="4051125"/>
              <a:ext cx="167000" cy="94550"/>
            </a:xfrm>
            <a:custGeom>
              <a:avLst/>
              <a:gdLst/>
              <a:ahLst/>
              <a:cxnLst/>
              <a:rect l="l" t="t" r="r" b="b"/>
              <a:pathLst>
                <a:path w="6680" h="3782" extrusionOk="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6" name="Google Shape;10346;p103"/>
            <p:cNvSpPr/>
            <p:nvPr/>
          </p:nvSpPr>
          <p:spPr>
            <a:xfrm>
              <a:off x="-52794975" y="4088925"/>
              <a:ext cx="204025" cy="206400"/>
            </a:xfrm>
            <a:custGeom>
              <a:avLst/>
              <a:gdLst/>
              <a:ahLst/>
              <a:cxnLst/>
              <a:rect l="l" t="t" r="r" b="b"/>
              <a:pathLst>
                <a:path w="8161" h="8256" extrusionOk="0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7" name="Google Shape;10347;p103"/>
            <p:cNvSpPr/>
            <p:nvPr/>
          </p:nvSpPr>
          <p:spPr>
            <a:xfrm>
              <a:off x="-528320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48" name="Google Shape;10348;p103"/>
            <p:cNvSpPr/>
            <p:nvPr/>
          </p:nvSpPr>
          <p:spPr>
            <a:xfrm>
              <a:off x="-525713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49" name="Google Shape;10349;p103"/>
          <p:cNvGrpSpPr/>
          <p:nvPr/>
        </p:nvGrpSpPr>
        <p:grpSpPr>
          <a:xfrm>
            <a:off x="11887896" y="7909161"/>
            <a:ext cx="607475" cy="687462"/>
            <a:chOff x="-51633225" y="3198925"/>
            <a:chExt cx="281200" cy="318225"/>
          </a:xfrm>
        </p:grpSpPr>
        <p:sp>
          <p:nvSpPr>
            <p:cNvPr id="10350" name="Google Shape;10350;p103"/>
            <p:cNvSpPr/>
            <p:nvPr/>
          </p:nvSpPr>
          <p:spPr>
            <a:xfrm>
              <a:off x="-516332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1" name="Google Shape;10351;p103"/>
            <p:cNvSpPr/>
            <p:nvPr/>
          </p:nvSpPr>
          <p:spPr>
            <a:xfrm>
              <a:off x="-51595425" y="334857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2" name="Google Shape;10352;p103"/>
            <p:cNvSpPr/>
            <p:nvPr/>
          </p:nvSpPr>
          <p:spPr>
            <a:xfrm>
              <a:off x="-51633225" y="3292650"/>
              <a:ext cx="279625" cy="37050"/>
            </a:xfrm>
            <a:custGeom>
              <a:avLst/>
              <a:gdLst/>
              <a:ahLst/>
              <a:cxnLst/>
              <a:rect l="l" t="t" r="r" b="b"/>
              <a:pathLst>
                <a:path w="11185" h="1482" extrusionOk="0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3" name="Google Shape;10353;p103"/>
            <p:cNvSpPr/>
            <p:nvPr/>
          </p:nvSpPr>
          <p:spPr>
            <a:xfrm>
              <a:off x="-5149225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4" name="Google Shape;10354;p103"/>
            <p:cNvSpPr/>
            <p:nvPr/>
          </p:nvSpPr>
          <p:spPr>
            <a:xfrm>
              <a:off x="-5159070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5" name="Google Shape;10355;p103"/>
            <p:cNvSpPr/>
            <p:nvPr/>
          </p:nvSpPr>
          <p:spPr>
            <a:xfrm>
              <a:off x="-51517450" y="3218600"/>
              <a:ext cx="52000" cy="55950"/>
            </a:xfrm>
            <a:custGeom>
              <a:avLst/>
              <a:gdLst/>
              <a:ahLst/>
              <a:cxnLst/>
              <a:rect l="l" t="t" r="r" b="b"/>
              <a:pathLst>
                <a:path w="2080" h="2238" extrusionOk="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56" name="Google Shape;10356;p103"/>
            <p:cNvSpPr/>
            <p:nvPr/>
          </p:nvSpPr>
          <p:spPr>
            <a:xfrm>
              <a:off x="-51370950" y="3354075"/>
              <a:ext cx="18925" cy="64625"/>
            </a:xfrm>
            <a:custGeom>
              <a:avLst/>
              <a:gdLst/>
              <a:ahLst/>
              <a:cxnLst/>
              <a:rect l="l" t="t" r="r" b="b"/>
              <a:pathLst>
                <a:path w="757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57" name="Google Shape;10357;p103"/>
          <p:cNvGrpSpPr/>
          <p:nvPr/>
        </p:nvGrpSpPr>
        <p:grpSpPr>
          <a:xfrm>
            <a:off x="12691934" y="2645047"/>
            <a:ext cx="701071" cy="685786"/>
            <a:chOff x="-56396775" y="3199700"/>
            <a:chExt cx="324525" cy="317450"/>
          </a:xfrm>
        </p:grpSpPr>
        <p:sp>
          <p:nvSpPr>
            <p:cNvPr id="10358" name="Google Shape;10358;p103"/>
            <p:cNvSpPr/>
            <p:nvPr/>
          </p:nvSpPr>
          <p:spPr>
            <a:xfrm>
              <a:off x="-563747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359" name="Google Shape;10359;p103"/>
            <p:cNvSpPr/>
            <p:nvPr/>
          </p:nvSpPr>
          <p:spPr>
            <a:xfrm>
              <a:off x="-56333775" y="3199700"/>
              <a:ext cx="198500" cy="73275"/>
            </a:xfrm>
            <a:custGeom>
              <a:avLst/>
              <a:gdLst/>
              <a:ahLst/>
              <a:cxnLst/>
              <a:rect l="l" t="t" r="r" b="b"/>
              <a:pathLst>
                <a:path w="7940" h="2931" extrusionOk="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360" name="Google Shape;10360;p103"/>
            <p:cNvSpPr/>
            <p:nvPr/>
          </p:nvSpPr>
          <p:spPr>
            <a:xfrm>
              <a:off x="-56396775" y="3273325"/>
              <a:ext cx="324525" cy="58725"/>
            </a:xfrm>
            <a:custGeom>
              <a:avLst/>
              <a:gdLst/>
              <a:ahLst/>
              <a:cxnLst/>
              <a:rect l="l" t="t" r="r" b="b"/>
              <a:pathLst>
                <a:path w="12981" h="2349" extrusionOk="0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361" name="Google Shape;10361;p103"/>
            <p:cNvSpPr/>
            <p:nvPr/>
          </p:nvSpPr>
          <p:spPr>
            <a:xfrm>
              <a:off x="-56336925" y="3346200"/>
              <a:ext cx="204800" cy="78800"/>
            </a:xfrm>
            <a:custGeom>
              <a:avLst/>
              <a:gdLst/>
              <a:ahLst/>
              <a:cxnLst/>
              <a:rect l="l" t="t" r="r" b="b"/>
              <a:pathLst>
                <a:path w="8192" h="3152" extrusionOk="0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362" name="Google Shape;10362;p103"/>
            <p:cNvSpPr/>
            <p:nvPr/>
          </p:nvSpPr>
          <p:spPr>
            <a:xfrm>
              <a:off x="-56332200" y="3406850"/>
              <a:ext cx="193775" cy="110300"/>
            </a:xfrm>
            <a:custGeom>
              <a:avLst/>
              <a:gdLst/>
              <a:ahLst/>
              <a:cxnLst/>
              <a:rect l="l" t="t" r="r" b="b"/>
              <a:pathLst>
                <a:path w="7751" h="4412" extrusionOk="0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  <p:sp>
          <p:nvSpPr>
            <p:cNvPr id="10363" name="Google Shape;10363;p103"/>
            <p:cNvSpPr/>
            <p:nvPr/>
          </p:nvSpPr>
          <p:spPr>
            <a:xfrm>
              <a:off x="-56113225" y="3354075"/>
              <a:ext cx="18125" cy="64625"/>
            </a:xfrm>
            <a:custGeom>
              <a:avLst/>
              <a:gdLst/>
              <a:ahLst/>
              <a:cxnLst/>
              <a:rect l="l" t="t" r="r" b="b"/>
              <a:pathLst>
                <a:path w="725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0364" name="Google Shape;10364;p103"/>
          <p:cNvGrpSpPr/>
          <p:nvPr/>
        </p:nvGrpSpPr>
        <p:grpSpPr>
          <a:xfrm>
            <a:off x="12697875" y="3539526"/>
            <a:ext cx="689189" cy="644956"/>
            <a:chOff x="-56394425" y="3600600"/>
            <a:chExt cx="319025" cy="298550"/>
          </a:xfrm>
        </p:grpSpPr>
        <p:sp>
          <p:nvSpPr>
            <p:cNvPr id="10365" name="Google Shape;10365;p103"/>
            <p:cNvSpPr/>
            <p:nvPr/>
          </p:nvSpPr>
          <p:spPr>
            <a:xfrm>
              <a:off x="-56272325" y="386130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66" name="Google Shape;10366;p103"/>
            <p:cNvSpPr/>
            <p:nvPr/>
          </p:nvSpPr>
          <p:spPr>
            <a:xfrm>
              <a:off x="-56297550" y="3600600"/>
              <a:ext cx="126050" cy="71700"/>
            </a:xfrm>
            <a:custGeom>
              <a:avLst/>
              <a:gdLst/>
              <a:ahLst/>
              <a:cxnLst/>
              <a:rect l="l" t="t" r="r" b="b"/>
              <a:pathLst>
                <a:path w="5042" h="2868" extrusionOk="0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67" name="Google Shape;10367;p103"/>
            <p:cNvSpPr/>
            <p:nvPr/>
          </p:nvSpPr>
          <p:spPr>
            <a:xfrm>
              <a:off x="-56394425" y="3635275"/>
              <a:ext cx="319025" cy="233925"/>
            </a:xfrm>
            <a:custGeom>
              <a:avLst/>
              <a:gdLst/>
              <a:ahLst/>
              <a:cxnLst/>
              <a:rect l="l" t="t" r="r" b="b"/>
              <a:pathLst>
                <a:path w="12761" h="9357" extrusionOk="0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68" name="Google Shape;10368;p103"/>
          <p:cNvGrpSpPr/>
          <p:nvPr/>
        </p:nvGrpSpPr>
        <p:grpSpPr>
          <a:xfrm>
            <a:off x="12756939" y="4366488"/>
            <a:ext cx="627890" cy="685732"/>
            <a:chOff x="-56379450" y="3983400"/>
            <a:chExt cx="290650" cy="317425"/>
          </a:xfrm>
        </p:grpSpPr>
        <p:sp>
          <p:nvSpPr>
            <p:cNvPr id="10369" name="Google Shape;10369;p103"/>
            <p:cNvSpPr/>
            <p:nvPr/>
          </p:nvSpPr>
          <p:spPr>
            <a:xfrm>
              <a:off x="-56330625" y="3983400"/>
              <a:ext cx="241825" cy="111075"/>
            </a:xfrm>
            <a:custGeom>
              <a:avLst/>
              <a:gdLst/>
              <a:ahLst/>
              <a:cxnLst/>
              <a:rect l="l" t="t" r="r" b="b"/>
              <a:pathLst>
                <a:path w="9673" h="4443" extrusionOk="0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0" name="Google Shape;10370;p103"/>
            <p:cNvSpPr/>
            <p:nvPr/>
          </p:nvSpPr>
          <p:spPr>
            <a:xfrm>
              <a:off x="-56350300" y="4058225"/>
              <a:ext cx="186675" cy="55150"/>
            </a:xfrm>
            <a:custGeom>
              <a:avLst/>
              <a:gdLst/>
              <a:ahLst/>
              <a:cxnLst/>
              <a:rect l="l" t="t" r="r" b="b"/>
              <a:pathLst>
                <a:path w="7467" h="2206" extrusionOk="0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1" name="Google Shape;10371;p103"/>
            <p:cNvSpPr/>
            <p:nvPr/>
          </p:nvSpPr>
          <p:spPr>
            <a:xfrm>
              <a:off x="-56245550" y="4168275"/>
              <a:ext cx="78000" cy="26600"/>
            </a:xfrm>
            <a:custGeom>
              <a:avLst/>
              <a:gdLst/>
              <a:ahLst/>
              <a:cxnLst/>
              <a:rect l="l" t="t" r="r" b="b"/>
              <a:pathLst>
                <a:path w="3120" h="1064" extrusionOk="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2" name="Google Shape;10372;p103"/>
            <p:cNvSpPr/>
            <p:nvPr/>
          </p:nvSpPr>
          <p:spPr>
            <a:xfrm>
              <a:off x="-56359750" y="4112550"/>
              <a:ext cx="204800" cy="53100"/>
            </a:xfrm>
            <a:custGeom>
              <a:avLst/>
              <a:gdLst/>
              <a:ahLst/>
              <a:cxnLst/>
              <a:rect l="l" t="t" r="r" b="b"/>
              <a:pathLst>
                <a:path w="8192" h="2124" extrusionOk="0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3" name="Google Shape;10373;p103"/>
            <p:cNvSpPr/>
            <p:nvPr/>
          </p:nvSpPr>
          <p:spPr>
            <a:xfrm>
              <a:off x="-56345575" y="4169000"/>
              <a:ext cx="77200" cy="26325"/>
            </a:xfrm>
            <a:custGeom>
              <a:avLst/>
              <a:gdLst/>
              <a:ahLst/>
              <a:cxnLst/>
              <a:rect l="l" t="t" r="r" b="b"/>
              <a:pathLst>
                <a:path w="3088" h="1053" extrusionOk="0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4" name="Google Shape;10374;p103"/>
            <p:cNvSpPr/>
            <p:nvPr/>
          </p:nvSpPr>
          <p:spPr>
            <a:xfrm>
              <a:off x="-56379450" y="4180300"/>
              <a:ext cx="242600" cy="120525"/>
            </a:xfrm>
            <a:custGeom>
              <a:avLst/>
              <a:gdLst/>
              <a:ahLst/>
              <a:cxnLst/>
              <a:rect l="l" t="t" r="r" b="b"/>
              <a:pathLst>
                <a:path w="9704" h="4821" extrusionOk="0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5" name="Google Shape;10375;p103"/>
            <p:cNvSpPr/>
            <p:nvPr/>
          </p:nvSpPr>
          <p:spPr>
            <a:xfrm>
              <a:off x="-56181750" y="40393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6" name="Google Shape;10376;p103"/>
            <p:cNvSpPr/>
            <p:nvPr/>
          </p:nvSpPr>
          <p:spPr>
            <a:xfrm>
              <a:off x="-56332200" y="4039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77" name="Google Shape;10377;p103"/>
          <p:cNvGrpSpPr/>
          <p:nvPr/>
        </p:nvGrpSpPr>
        <p:grpSpPr>
          <a:xfrm>
            <a:off x="10191581" y="5257535"/>
            <a:ext cx="607475" cy="689136"/>
            <a:chOff x="-54401725" y="3198925"/>
            <a:chExt cx="281200" cy="319000"/>
          </a:xfrm>
        </p:grpSpPr>
        <p:sp>
          <p:nvSpPr>
            <p:cNvPr id="10378" name="Google Shape;10378;p103"/>
            <p:cNvSpPr/>
            <p:nvPr/>
          </p:nvSpPr>
          <p:spPr>
            <a:xfrm>
              <a:off x="-54159150" y="3465925"/>
              <a:ext cx="38625" cy="52000"/>
            </a:xfrm>
            <a:custGeom>
              <a:avLst/>
              <a:gdLst/>
              <a:ahLst/>
              <a:cxnLst/>
              <a:rect l="l" t="t" r="r" b="b"/>
              <a:pathLst>
                <a:path w="1545" h="2080" extrusionOk="0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79" name="Google Shape;10379;p103"/>
            <p:cNvSpPr/>
            <p:nvPr/>
          </p:nvSpPr>
          <p:spPr>
            <a:xfrm>
              <a:off x="-54401725" y="3465925"/>
              <a:ext cx="38600" cy="52000"/>
            </a:xfrm>
            <a:custGeom>
              <a:avLst/>
              <a:gdLst/>
              <a:ahLst/>
              <a:cxnLst/>
              <a:rect l="l" t="t" r="r" b="b"/>
              <a:pathLst>
                <a:path w="1544" h="2080" extrusionOk="0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0" name="Google Shape;10380;p103"/>
            <p:cNvSpPr/>
            <p:nvPr/>
          </p:nvSpPr>
          <p:spPr>
            <a:xfrm>
              <a:off x="-54176475" y="3224125"/>
              <a:ext cx="17350" cy="61450"/>
            </a:xfrm>
            <a:custGeom>
              <a:avLst/>
              <a:gdLst/>
              <a:ahLst/>
              <a:cxnLst/>
              <a:rect l="l" t="t" r="r" b="b"/>
              <a:pathLst>
                <a:path w="694" h="2458" extrusionOk="0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1" name="Google Shape;10381;p103"/>
            <p:cNvSpPr/>
            <p:nvPr/>
          </p:nvSpPr>
          <p:spPr>
            <a:xfrm>
              <a:off x="-54385975" y="3198925"/>
              <a:ext cx="198500" cy="74850"/>
            </a:xfrm>
            <a:custGeom>
              <a:avLst/>
              <a:gdLst/>
              <a:ahLst/>
              <a:cxnLst/>
              <a:rect l="l" t="t" r="r" b="b"/>
              <a:pathLst>
                <a:path w="7940" h="2994" extrusionOk="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2" name="Google Shape;10382;p103"/>
            <p:cNvSpPr/>
            <p:nvPr/>
          </p:nvSpPr>
          <p:spPr>
            <a:xfrm>
              <a:off x="-544009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3" name="Google Shape;10383;p103"/>
            <p:cNvSpPr/>
            <p:nvPr/>
          </p:nvSpPr>
          <p:spPr>
            <a:xfrm>
              <a:off x="-54401725" y="3292650"/>
              <a:ext cx="128400" cy="74850"/>
            </a:xfrm>
            <a:custGeom>
              <a:avLst/>
              <a:gdLst/>
              <a:ahLst/>
              <a:cxnLst/>
              <a:rect l="l" t="t" r="r" b="b"/>
              <a:pathLst>
                <a:path w="5136" h="2994" extrusionOk="0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4" name="Google Shape;10384;p103"/>
            <p:cNvSpPr/>
            <p:nvPr/>
          </p:nvSpPr>
          <p:spPr>
            <a:xfrm>
              <a:off x="-54250500" y="3266650"/>
              <a:ext cx="128400" cy="99275"/>
            </a:xfrm>
            <a:custGeom>
              <a:avLst/>
              <a:gdLst/>
              <a:ahLst/>
              <a:cxnLst/>
              <a:rect l="l" t="t" r="r" b="b"/>
              <a:pathLst>
                <a:path w="5136" h="3971" extrusionOk="0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5" name="Google Shape;10385;p103"/>
            <p:cNvSpPr/>
            <p:nvPr/>
          </p:nvSpPr>
          <p:spPr>
            <a:xfrm>
              <a:off x="-541591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6" name="Google Shape;10386;p103"/>
            <p:cNvSpPr/>
            <p:nvPr/>
          </p:nvSpPr>
          <p:spPr>
            <a:xfrm>
              <a:off x="-54345025" y="3309975"/>
              <a:ext cx="167000" cy="207175"/>
            </a:xfrm>
            <a:custGeom>
              <a:avLst/>
              <a:gdLst/>
              <a:ahLst/>
              <a:cxnLst/>
              <a:rect l="l" t="t" r="r" b="b"/>
              <a:pathLst>
                <a:path w="6680" h="8287" extrusionOk="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7" name="Google Shape;10387;p103"/>
            <p:cNvSpPr/>
            <p:nvPr/>
          </p:nvSpPr>
          <p:spPr>
            <a:xfrm>
              <a:off x="-54401725" y="3424175"/>
              <a:ext cx="37825" cy="40975"/>
            </a:xfrm>
            <a:custGeom>
              <a:avLst/>
              <a:gdLst/>
              <a:ahLst/>
              <a:cxnLst/>
              <a:rect l="l" t="t" r="r" b="b"/>
              <a:pathLst>
                <a:path w="1513" h="1639" extrusionOk="0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88" name="Google Shape;10388;p103"/>
            <p:cNvSpPr/>
            <p:nvPr/>
          </p:nvSpPr>
          <p:spPr>
            <a:xfrm>
              <a:off x="-54159150" y="3424175"/>
              <a:ext cx="37050" cy="40975"/>
            </a:xfrm>
            <a:custGeom>
              <a:avLst/>
              <a:gdLst/>
              <a:ahLst/>
              <a:cxnLst/>
              <a:rect l="l" t="t" r="r" b="b"/>
              <a:pathLst>
                <a:path w="1482" h="1639" extrusionOk="0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89" name="Google Shape;10389;p103"/>
          <p:cNvGrpSpPr/>
          <p:nvPr/>
        </p:nvGrpSpPr>
        <p:grpSpPr>
          <a:xfrm>
            <a:off x="10193284" y="6160014"/>
            <a:ext cx="604073" cy="687462"/>
            <a:chOff x="-54401725" y="3590375"/>
            <a:chExt cx="279625" cy="318225"/>
          </a:xfrm>
        </p:grpSpPr>
        <p:sp>
          <p:nvSpPr>
            <p:cNvPr id="10390" name="Google Shape;10390;p103"/>
            <p:cNvSpPr/>
            <p:nvPr/>
          </p:nvSpPr>
          <p:spPr>
            <a:xfrm>
              <a:off x="-54194575" y="3721900"/>
              <a:ext cx="35450" cy="19725"/>
            </a:xfrm>
            <a:custGeom>
              <a:avLst/>
              <a:gdLst/>
              <a:ahLst/>
              <a:cxnLst/>
              <a:rect l="l" t="t" r="r" b="b"/>
              <a:pathLst>
                <a:path w="1418" h="789" extrusionOk="0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1" name="Google Shape;10391;p103"/>
            <p:cNvSpPr/>
            <p:nvPr/>
          </p:nvSpPr>
          <p:spPr>
            <a:xfrm>
              <a:off x="-54380450" y="3590375"/>
              <a:ext cx="237075" cy="112650"/>
            </a:xfrm>
            <a:custGeom>
              <a:avLst/>
              <a:gdLst/>
              <a:ahLst/>
              <a:cxnLst/>
              <a:rect l="l" t="t" r="r" b="b"/>
              <a:pathLst>
                <a:path w="9483" h="4506" extrusionOk="0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2" name="Google Shape;10392;p103"/>
            <p:cNvSpPr/>
            <p:nvPr/>
          </p:nvSpPr>
          <p:spPr>
            <a:xfrm>
              <a:off x="-54363925" y="3721900"/>
              <a:ext cx="35475" cy="19725"/>
            </a:xfrm>
            <a:custGeom>
              <a:avLst/>
              <a:gdLst/>
              <a:ahLst/>
              <a:cxnLst/>
              <a:rect l="l" t="t" r="r" b="b"/>
              <a:pathLst>
                <a:path w="1419" h="789" extrusionOk="0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3" name="Google Shape;10393;p103"/>
            <p:cNvSpPr/>
            <p:nvPr/>
          </p:nvSpPr>
          <p:spPr>
            <a:xfrm>
              <a:off x="-54363925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4" name="Google Shape;10394;p103"/>
            <p:cNvSpPr/>
            <p:nvPr/>
          </p:nvSpPr>
          <p:spPr>
            <a:xfrm>
              <a:off x="-54401725" y="37471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5" name="Google Shape;10395;p103"/>
            <p:cNvSpPr/>
            <p:nvPr/>
          </p:nvSpPr>
          <p:spPr>
            <a:xfrm>
              <a:off x="-54140225" y="374632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396" name="Google Shape;10396;p103"/>
          <p:cNvGrpSpPr/>
          <p:nvPr/>
        </p:nvGrpSpPr>
        <p:grpSpPr>
          <a:xfrm>
            <a:off x="10189044" y="7049960"/>
            <a:ext cx="612553" cy="687462"/>
            <a:chOff x="-54403300" y="3982600"/>
            <a:chExt cx="283550" cy="318225"/>
          </a:xfrm>
        </p:grpSpPr>
        <p:sp>
          <p:nvSpPr>
            <p:cNvPr id="10397" name="Google Shape;10397;p103"/>
            <p:cNvSpPr/>
            <p:nvPr/>
          </p:nvSpPr>
          <p:spPr>
            <a:xfrm>
              <a:off x="-54273350" y="4036950"/>
              <a:ext cx="27600" cy="27600"/>
            </a:xfrm>
            <a:custGeom>
              <a:avLst/>
              <a:gdLst/>
              <a:ahLst/>
              <a:cxnLst/>
              <a:rect l="l" t="t" r="r" b="b"/>
              <a:pathLst>
                <a:path w="1104" h="1104" extrusionOk="0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8" name="Google Shape;10398;p103"/>
            <p:cNvSpPr/>
            <p:nvPr/>
          </p:nvSpPr>
          <p:spPr>
            <a:xfrm>
              <a:off x="-54383600" y="3982600"/>
              <a:ext cx="241800" cy="130775"/>
            </a:xfrm>
            <a:custGeom>
              <a:avLst/>
              <a:gdLst/>
              <a:ahLst/>
              <a:cxnLst/>
              <a:rect l="l" t="t" r="r" b="b"/>
              <a:pathLst>
                <a:path w="9672" h="5231" extrusionOk="0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399" name="Google Shape;10399;p103"/>
            <p:cNvSpPr/>
            <p:nvPr/>
          </p:nvSpPr>
          <p:spPr>
            <a:xfrm>
              <a:off x="-54403300" y="4122000"/>
              <a:ext cx="58300" cy="140225"/>
            </a:xfrm>
            <a:custGeom>
              <a:avLst/>
              <a:gdLst/>
              <a:ahLst/>
              <a:cxnLst/>
              <a:rect l="l" t="t" r="r" b="b"/>
              <a:pathLst>
                <a:path w="2332" h="5609" extrusionOk="0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0" name="Google Shape;10400;p103"/>
            <p:cNvSpPr/>
            <p:nvPr/>
          </p:nvSpPr>
          <p:spPr>
            <a:xfrm>
              <a:off x="-54346600" y="4132250"/>
              <a:ext cx="167800" cy="168575"/>
            </a:xfrm>
            <a:custGeom>
              <a:avLst/>
              <a:gdLst/>
              <a:ahLst/>
              <a:cxnLst/>
              <a:rect l="l" t="t" r="r" b="b"/>
              <a:pathLst>
                <a:path w="6712" h="6743" extrusionOk="0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1" name="Google Shape;10401;p103"/>
            <p:cNvSpPr/>
            <p:nvPr/>
          </p:nvSpPr>
          <p:spPr>
            <a:xfrm>
              <a:off x="-54177250" y="4122000"/>
              <a:ext cx="57500" cy="141025"/>
            </a:xfrm>
            <a:custGeom>
              <a:avLst/>
              <a:gdLst/>
              <a:ahLst/>
              <a:cxnLst/>
              <a:rect l="l" t="t" r="r" b="b"/>
              <a:pathLst>
                <a:path w="2300" h="5641" extrusionOk="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02" name="Google Shape;10402;p103"/>
          <p:cNvGrpSpPr/>
          <p:nvPr/>
        </p:nvGrpSpPr>
        <p:grpSpPr>
          <a:xfrm>
            <a:off x="14388300" y="5247759"/>
            <a:ext cx="684004" cy="685300"/>
            <a:chOff x="-52458650" y="3194400"/>
            <a:chExt cx="316625" cy="317225"/>
          </a:xfrm>
        </p:grpSpPr>
        <p:sp>
          <p:nvSpPr>
            <p:cNvPr id="10403" name="Google Shape;10403;p103"/>
            <p:cNvSpPr/>
            <p:nvPr/>
          </p:nvSpPr>
          <p:spPr>
            <a:xfrm>
              <a:off x="-52458650" y="3194400"/>
              <a:ext cx="316625" cy="166000"/>
            </a:xfrm>
            <a:custGeom>
              <a:avLst/>
              <a:gdLst/>
              <a:ahLst/>
              <a:cxnLst/>
              <a:rect l="l" t="t" r="r" b="b"/>
              <a:pathLst>
                <a:path w="12665" h="6640" extrusionOk="0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4" name="Google Shape;10404;p103"/>
            <p:cNvSpPr/>
            <p:nvPr/>
          </p:nvSpPr>
          <p:spPr>
            <a:xfrm>
              <a:off x="-52379100" y="3287125"/>
              <a:ext cx="156750" cy="18925"/>
            </a:xfrm>
            <a:custGeom>
              <a:avLst/>
              <a:gdLst/>
              <a:ahLst/>
              <a:cxnLst/>
              <a:rect l="l" t="t" r="r" b="b"/>
              <a:pathLst>
                <a:path w="6270" h="757" extrusionOk="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5" name="Google Shape;10405;p103"/>
            <p:cNvSpPr/>
            <p:nvPr/>
          </p:nvSpPr>
          <p:spPr>
            <a:xfrm>
              <a:off x="-52383825" y="3361950"/>
              <a:ext cx="55150" cy="37050"/>
            </a:xfrm>
            <a:custGeom>
              <a:avLst/>
              <a:gdLst/>
              <a:ahLst/>
              <a:cxnLst/>
              <a:rect l="l" t="t" r="r" b="b"/>
              <a:pathLst>
                <a:path w="2206" h="1482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6" name="Google Shape;10406;p103"/>
            <p:cNvSpPr/>
            <p:nvPr/>
          </p:nvSpPr>
          <p:spPr>
            <a:xfrm>
              <a:off x="-52401950" y="3380075"/>
              <a:ext cx="204800" cy="131550"/>
            </a:xfrm>
            <a:custGeom>
              <a:avLst/>
              <a:gdLst/>
              <a:ahLst/>
              <a:cxnLst/>
              <a:rect l="l" t="t" r="r" b="b"/>
              <a:pathLst>
                <a:path w="8192" h="5262" extrusionOk="0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7" name="Google Shape;10407;p103"/>
            <p:cNvSpPr/>
            <p:nvPr/>
          </p:nvSpPr>
          <p:spPr>
            <a:xfrm>
              <a:off x="-52272000" y="3361950"/>
              <a:ext cx="55175" cy="37050"/>
            </a:xfrm>
            <a:custGeom>
              <a:avLst/>
              <a:gdLst/>
              <a:ahLst/>
              <a:cxnLst/>
              <a:rect l="l" t="t" r="r" b="b"/>
              <a:pathLst>
                <a:path w="2207" h="1482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8" name="Google Shape;10408;p103"/>
            <p:cNvSpPr/>
            <p:nvPr/>
          </p:nvSpPr>
          <p:spPr>
            <a:xfrm>
              <a:off x="-52402750" y="3324950"/>
              <a:ext cx="204825" cy="46475"/>
            </a:xfrm>
            <a:custGeom>
              <a:avLst/>
              <a:gdLst/>
              <a:ahLst/>
              <a:cxnLst/>
              <a:rect l="l" t="t" r="r" b="b"/>
              <a:pathLst>
                <a:path w="8193" h="1859" extrusionOk="0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09" name="Google Shape;10409;p103"/>
            <p:cNvSpPr/>
            <p:nvPr/>
          </p:nvSpPr>
          <p:spPr>
            <a:xfrm>
              <a:off x="-52440550" y="33493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0" name="Google Shape;10410;p103"/>
            <p:cNvSpPr/>
            <p:nvPr/>
          </p:nvSpPr>
          <p:spPr>
            <a:xfrm>
              <a:off x="-52179050" y="33485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11" name="Google Shape;10411;p103"/>
          <p:cNvGrpSpPr/>
          <p:nvPr/>
        </p:nvGrpSpPr>
        <p:grpSpPr>
          <a:xfrm>
            <a:off x="9337189" y="5257535"/>
            <a:ext cx="604073" cy="689136"/>
            <a:chOff x="-54793175" y="3198925"/>
            <a:chExt cx="279625" cy="319000"/>
          </a:xfrm>
        </p:grpSpPr>
        <p:sp>
          <p:nvSpPr>
            <p:cNvPr id="10412" name="Google Shape;10412;p103"/>
            <p:cNvSpPr/>
            <p:nvPr/>
          </p:nvSpPr>
          <p:spPr>
            <a:xfrm>
              <a:off x="-54532475" y="3354075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3" name="Google Shape;10413;p103"/>
            <p:cNvSpPr/>
            <p:nvPr/>
          </p:nvSpPr>
          <p:spPr>
            <a:xfrm>
              <a:off x="-54793175" y="3198925"/>
              <a:ext cx="97675" cy="126050"/>
            </a:xfrm>
            <a:custGeom>
              <a:avLst/>
              <a:gdLst/>
              <a:ahLst/>
              <a:cxnLst/>
              <a:rect l="l" t="t" r="r" b="b"/>
              <a:pathLst>
                <a:path w="3907" h="5042" extrusionOk="0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4" name="Google Shape;10414;p103"/>
            <p:cNvSpPr/>
            <p:nvPr/>
          </p:nvSpPr>
          <p:spPr>
            <a:xfrm>
              <a:off x="-54624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5" name="Google Shape;10415;p103"/>
            <p:cNvSpPr/>
            <p:nvPr/>
          </p:nvSpPr>
          <p:spPr>
            <a:xfrm>
              <a:off x="-54737250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6" name="Google Shape;10416;p103"/>
            <p:cNvSpPr/>
            <p:nvPr/>
          </p:nvSpPr>
          <p:spPr>
            <a:xfrm>
              <a:off x="-54770325" y="3218600"/>
              <a:ext cx="233925" cy="299325"/>
            </a:xfrm>
            <a:custGeom>
              <a:avLst/>
              <a:gdLst/>
              <a:ahLst/>
              <a:cxnLst/>
              <a:rect l="l" t="t" r="r" b="b"/>
              <a:pathLst>
                <a:path w="9357" h="11973" extrusionOk="0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7" name="Google Shape;10417;p103"/>
            <p:cNvSpPr/>
            <p:nvPr/>
          </p:nvSpPr>
          <p:spPr>
            <a:xfrm>
              <a:off x="-54612025" y="3198925"/>
              <a:ext cx="96100" cy="123675"/>
            </a:xfrm>
            <a:custGeom>
              <a:avLst/>
              <a:gdLst/>
              <a:ahLst/>
              <a:cxnLst/>
              <a:rect l="l" t="t" r="r" b="b"/>
              <a:pathLst>
                <a:path w="3844" h="4947" extrusionOk="0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18" name="Google Shape;10418;p103"/>
            <p:cNvSpPr/>
            <p:nvPr/>
          </p:nvSpPr>
          <p:spPr>
            <a:xfrm>
              <a:off x="-54793175" y="3353300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19" name="Google Shape;10419;p103"/>
          <p:cNvGrpSpPr/>
          <p:nvPr/>
        </p:nvGrpSpPr>
        <p:grpSpPr>
          <a:xfrm>
            <a:off x="14406150" y="6148079"/>
            <a:ext cx="648306" cy="686974"/>
            <a:chOff x="-52450000" y="3584850"/>
            <a:chExt cx="300100" cy="318000"/>
          </a:xfrm>
        </p:grpSpPr>
        <p:sp>
          <p:nvSpPr>
            <p:cNvPr id="10420" name="Google Shape;10420;p103"/>
            <p:cNvSpPr/>
            <p:nvPr/>
          </p:nvSpPr>
          <p:spPr>
            <a:xfrm>
              <a:off x="-52206625" y="360140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1" name="Google Shape;10421;p103"/>
            <p:cNvSpPr/>
            <p:nvPr/>
          </p:nvSpPr>
          <p:spPr>
            <a:xfrm>
              <a:off x="-52271200" y="3601700"/>
              <a:ext cx="29950" cy="11525"/>
            </a:xfrm>
            <a:custGeom>
              <a:avLst/>
              <a:gdLst/>
              <a:ahLst/>
              <a:cxnLst/>
              <a:rect l="l" t="t" r="r" b="b"/>
              <a:pathLst>
                <a:path w="1198" h="461" extrusionOk="0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2" name="Google Shape;10422;p103"/>
            <p:cNvSpPr/>
            <p:nvPr/>
          </p:nvSpPr>
          <p:spPr>
            <a:xfrm>
              <a:off x="-52225525" y="3584850"/>
              <a:ext cx="30750" cy="44925"/>
            </a:xfrm>
            <a:custGeom>
              <a:avLst/>
              <a:gdLst/>
              <a:ahLst/>
              <a:cxnLst/>
              <a:rect l="l" t="t" r="r" b="b"/>
              <a:pathLst>
                <a:path w="1230" h="1797" extrusionOk="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3" name="Google Shape;10423;p103"/>
            <p:cNvSpPr/>
            <p:nvPr/>
          </p:nvSpPr>
          <p:spPr>
            <a:xfrm>
              <a:off x="-52412200" y="3694325"/>
              <a:ext cx="205600" cy="208525"/>
            </a:xfrm>
            <a:custGeom>
              <a:avLst/>
              <a:gdLst/>
              <a:ahLst/>
              <a:cxnLst/>
              <a:rect l="l" t="t" r="r" b="b"/>
              <a:pathLst>
                <a:path w="8224" h="8341" extrusionOk="0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4" name="Google Shape;10424;p103"/>
            <p:cNvSpPr/>
            <p:nvPr/>
          </p:nvSpPr>
          <p:spPr>
            <a:xfrm>
              <a:off x="-52430300" y="3619500"/>
              <a:ext cx="219775" cy="92975"/>
            </a:xfrm>
            <a:custGeom>
              <a:avLst/>
              <a:gdLst/>
              <a:ahLst/>
              <a:cxnLst/>
              <a:rect l="l" t="t" r="r" b="b"/>
              <a:pathLst>
                <a:path w="8791" h="3719" extrusionOk="0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5" name="Google Shape;10425;p103"/>
            <p:cNvSpPr/>
            <p:nvPr/>
          </p:nvSpPr>
          <p:spPr>
            <a:xfrm>
              <a:off x="-52192450" y="3666775"/>
              <a:ext cx="42550" cy="120525"/>
            </a:xfrm>
            <a:custGeom>
              <a:avLst/>
              <a:gdLst/>
              <a:ahLst/>
              <a:cxnLst/>
              <a:rect l="l" t="t" r="r" b="b"/>
              <a:pathLst>
                <a:path w="1702" h="4821" extrusionOk="0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6" name="Google Shape;10426;p103"/>
            <p:cNvSpPr/>
            <p:nvPr/>
          </p:nvSpPr>
          <p:spPr>
            <a:xfrm>
              <a:off x="-524500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27" name="Google Shape;10427;p103"/>
          <p:cNvGrpSpPr/>
          <p:nvPr/>
        </p:nvGrpSpPr>
        <p:grpSpPr>
          <a:xfrm>
            <a:off x="14428265" y="7039752"/>
            <a:ext cx="604073" cy="685786"/>
            <a:chOff x="-52440550" y="3977875"/>
            <a:chExt cx="279625" cy="317450"/>
          </a:xfrm>
        </p:grpSpPr>
        <p:sp>
          <p:nvSpPr>
            <p:cNvPr id="10428" name="Google Shape;10428;p103"/>
            <p:cNvSpPr/>
            <p:nvPr/>
          </p:nvSpPr>
          <p:spPr>
            <a:xfrm>
              <a:off x="-52403525" y="4052700"/>
              <a:ext cx="76425" cy="18150"/>
            </a:xfrm>
            <a:custGeom>
              <a:avLst/>
              <a:gdLst/>
              <a:ahLst/>
              <a:cxnLst/>
              <a:rect l="l" t="t" r="r" b="b"/>
              <a:pathLst>
                <a:path w="3057" h="726" extrusionOk="0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29" name="Google Shape;10429;p103"/>
            <p:cNvSpPr/>
            <p:nvPr/>
          </p:nvSpPr>
          <p:spPr>
            <a:xfrm>
              <a:off x="-52357850" y="4088925"/>
              <a:ext cx="168575" cy="33075"/>
            </a:xfrm>
            <a:custGeom>
              <a:avLst/>
              <a:gdLst/>
              <a:ahLst/>
              <a:cxnLst/>
              <a:rect l="l" t="t" r="r" b="b"/>
              <a:pathLst>
                <a:path w="6743" h="1323" extrusionOk="0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0" name="Google Shape;10430;p103"/>
            <p:cNvSpPr/>
            <p:nvPr/>
          </p:nvSpPr>
          <p:spPr>
            <a:xfrm>
              <a:off x="-52309000" y="40519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1" name="Google Shape;10431;p103"/>
            <p:cNvSpPr/>
            <p:nvPr/>
          </p:nvSpPr>
          <p:spPr>
            <a:xfrm>
              <a:off x="-52402750" y="3977875"/>
              <a:ext cx="204825" cy="55950"/>
            </a:xfrm>
            <a:custGeom>
              <a:avLst/>
              <a:gdLst/>
              <a:ahLst/>
              <a:cxnLst/>
              <a:rect l="l" t="t" r="r" b="b"/>
              <a:pathLst>
                <a:path w="8193" h="2238" extrusionOk="0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2" name="Google Shape;10432;p103"/>
            <p:cNvSpPr/>
            <p:nvPr/>
          </p:nvSpPr>
          <p:spPr>
            <a:xfrm>
              <a:off x="-52275150" y="4052700"/>
              <a:ext cx="77225" cy="17350"/>
            </a:xfrm>
            <a:custGeom>
              <a:avLst/>
              <a:gdLst/>
              <a:ahLst/>
              <a:cxnLst/>
              <a:rect l="l" t="t" r="r" b="b"/>
              <a:pathLst>
                <a:path w="3089" h="694" extrusionOk="0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3" name="Google Shape;10433;p103"/>
            <p:cNvSpPr/>
            <p:nvPr/>
          </p:nvSpPr>
          <p:spPr>
            <a:xfrm>
              <a:off x="-52403525" y="4089725"/>
              <a:ext cx="204800" cy="205600"/>
            </a:xfrm>
            <a:custGeom>
              <a:avLst/>
              <a:gdLst/>
              <a:ahLst/>
              <a:cxnLst/>
              <a:rect l="l" t="t" r="r" b="b"/>
              <a:pathLst>
                <a:path w="8192" h="8224" extrusionOk="0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4" name="Google Shape;10434;p103"/>
            <p:cNvSpPr/>
            <p:nvPr/>
          </p:nvSpPr>
          <p:spPr>
            <a:xfrm>
              <a:off x="-52179050" y="4132250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5" name="Google Shape;10435;p103"/>
            <p:cNvSpPr/>
            <p:nvPr/>
          </p:nvSpPr>
          <p:spPr>
            <a:xfrm>
              <a:off x="-5244055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36" name="Google Shape;10436;p103"/>
          <p:cNvGrpSpPr/>
          <p:nvPr/>
        </p:nvGrpSpPr>
        <p:grpSpPr>
          <a:xfrm>
            <a:off x="12723398" y="7915556"/>
            <a:ext cx="604073" cy="689189"/>
            <a:chOff x="-51623775" y="3584850"/>
            <a:chExt cx="279625" cy="319025"/>
          </a:xfrm>
        </p:grpSpPr>
        <p:sp>
          <p:nvSpPr>
            <p:cNvPr id="10437" name="Google Shape;10437;p103"/>
            <p:cNvSpPr/>
            <p:nvPr/>
          </p:nvSpPr>
          <p:spPr>
            <a:xfrm>
              <a:off x="-51497750" y="3832175"/>
              <a:ext cx="26000" cy="13200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8" name="Google Shape;10438;p103"/>
            <p:cNvSpPr/>
            <p:nvPr/>
          </p:nvSpPr>
          <p:spPr>
            <a:xfrm>
              <a:off x="-51574150" y="3809300"/>
              <a:ext cx="78000" cy="26550"/>
            </a:xfrm>
            <a:custGeom>
              <a:avLst/>
              <a:gdLst/>
              <a:ahLst/>
              <a:cxnLst/>
              <a:rect l="l" t="t" r="r" b="b"/>
              <a:pathLst>
                <a:path w="3120" h="1062" extrusionOk="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39" name="Google Shape;10439;p103"/>
            <p:cNvSpPr/>
            <p:nvPr/>
          </p:nvSpPr>
          <p:spPr>
            <a:xfrm>
              <a:off x="-51579675" y="3837675"/>
              <a:ext cx="190625" cy="66200"/>
            </a:xfrm>
            <a:custGeom>
              <a:avLst/>
              <a:gdLst/>
              <a:ahLst/>
              <a:cxnLst/>
              <a:rect l="l" t="t" r="r" b="b"/>
              <a:pathLst>
                <a:path w="7625" h="2648" extrusionOk="0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0" name="Google Shape;10440;p103"/>
            <p:cNvSpPr/>
            <p:nvPr/>
          </p:nvSpPr>
          <p:spPr>
            <a:xfrm>
              <a:off x="-51473350" y="3809250"/>
              <a:ext cx="78000" cy="26500"/>
            </a:xfrm>
            <a:custGeom>
              <a:avLst/>
              <a:gdLst/>
              <a:ahLst/>
              <a:cxnLst/>
              <a:rect l="l" t="t" r="r" b="b"/>
              <a:pathLst>
                <a:path w="3120" h="1060" extrusionOk="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1" name="Google Shape;10441;p103"/>
            <p:cNvSpPr/>
            <p:nvPr/>
          </p:nvSpPr>
          <p:spPr>
            <a:xfrm>
              <a:off x="-51598575" y="3584850"/>
              <a:ext cx="226850" cy="111875"/>
            </a:xfrm>
            <a:custGeom>
              <a:avLst/>
              <a:gdLst/>
              <a:ahLst/>
              <a:cxnLst/>
              <a:rect l="l" t="t" r="r" b="b"/>
              <a:pathLst>
                <a:path w="9074" h="4475" extrusionOk="0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2" name="Google Shape;10442;p103"/>
            <p:cNvSpPr/>
            <p:nvPr/>
          </p:nvSpPr>
          <p:spPr>
            <a:xfrm>
              <a:off x="-51623775" y="37037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3" name="Google Shape;10443;p103"/>
            <p:cNvSpPr/>
            <p:nvPr/>
          </p:nvSpPr>
          <p:spPr>
            <a:xfrm>
              <a:off x="-51363075" y="37030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4" name="Google Shape;10444;p103"/>
            <p:cNvSpPr/>
            <p:nvPr/>
          </p:nvSpPr>
          <p:spPr>
            <a:xfrm>
              <a:off x="-51586750" y="3716375"/>
              <a:ext cx="207150" cy="89775"/>
            </a:xfrm>
            <a:custGeom>
              <a:avLst/>
              <a:gdLst/>
              <a:ahLst/>
              <a:cxnLst/>
              <a:rect l="l" t="t" r="r" b="b"/>
              <a:pathLst>
                <a:path w="8286" h="3591" extrusionOk="0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45" name="Google Shape;10445;p103"/>
            <p:cNvSpPr/>
            <p:nvPr/>
          </p:nvSpPr>
          <p:spPr>
            <a:xfrm>
              <a:off x="-51497750" y="3666775"/>
              <a:ext cx="26000" cy="26800"/>
            </a:xfrm>
            <a:custGeom>
              <a:avLst/>
              <a:gdLst/>
              <a:ahLst/>
              <a:cxnLst/>
              <a:rect l="l" t="t" r="r" b="b"/>
              <a:pathLst>
                <a:path w="1040" h="1072" extrusionOk="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0446" name="Google Shape;10446;p103"/>
          <p:cNvSpPr txBox="1"/>
          <p:nvPr/>
        </p:nvSpPr>
        <p:spPr>
          <a:xfrm>
            <a:off x="1588609" y="981019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Ajuda e socorro</a:t>
            </a:r>
          </a:p>
        </p:txBody>
      </p:sp>
      <p:sp>
        <p:nvSpPr>
          <p:cNvPr id="10447" name="Google Shape;10447;p103"/>
          <p:cNvSpPr txBox="1"/>
          <p:nvPr/>
        </p:nvSpPr>
        <p:spPr>
          <a:xfrm>
            <a:off x="9284371" y="981019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608" noProof="0" dirty="0">
                <a:solidFill>
                  <a:schemeClr val="tx2"/>
                </a:solidFill>
                <a:latin typeface="Montserrat" panose="00000500000000000000" pitchFamily="2" charset="0"/>
              </a:rPr>
              <a:t>Avatares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52" name="Google Shape;10452;p104"/>
          <p:cNvGrpSpPr/>
          <p:nvPr/>
        </p:nvGrpSpPr>
        <p:grpSpPr>
          <a:xfrm>
            <a:off x="1665759" y="2662408"/>
            <a:ext cx="529858" cy="685928"/>
            <a:chOff x="-50469125" y="3183175"/>
            <a:chExt cx="233150" cy="301825"/>
          </a:xfrm>
        </p:grpSpPr>
        <p:sp>
          <p:nvSpPr>
            <p:cNvPr id="10453" name="Google Shape;10453;p104"/>
            <p:cNvSpPr/>
            <p:nvPr/>
          </p:nvSpPr>
          <p:spPr>
            <a:xfrm>
              <a:off x="-50388775" y="32272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54" name="Google Shape;10454;p104"/>
            <p:cNvSpPr/>
            <p:nvPr/>
          </p:nvSpPr>
          <p:spPr>
            <a:xfrm>
              <a:off x="-50469125" y="3290275"/>
              <a:ext cx="233150" cy="194725"/>
            </a:xfrm>
            <a:custGeom>
              <a:avLst/>
              <a:gdLst/>
              <a:ahLst/>
              <a:cxnLst/>
              <a:rect l="l" t="t" r="r" b="b"/>
              <a:pathLst>
                <a:path w="9326" h="7789" extrusionOk="0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55" name="Google Shape;10455;p104"/>
            <p:cNvSpPr/>
            <p:nvPr/>
          </p:nvSpPr>
          <p:spPr>
            <a:xfrm>
              <a:off x="-50379325" y="3183175"/>
              <a:ext cx="52775" cy="34675"/>
            </a:xfrm>
            <a:custGeom>
              <a:avLst/>
              <a:gdLst/>
              <a:ahLst/>
              <a:cxnLst/>
              <a:rect l="l" t="t" r="r" b="b"/>
              <a:pathLst>
                <a:path w="2111" h="1387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56" name="Google Shape;10456;p104"/>
          <p:cNvGrpSpPr/>
          <p:nvPr/>
        </p:nvGrpSpPr>
        <p:grpSpPr>
          <a:xfrm>
            <a:off x="1588775" y="3498272"/>
            <a:ext cx="683826" cy="682065"/>
            <a:chOff x="-50504575" y="3550975"/>
            <a:chExt cx="300900" cy="300125"/>
          </a:xfrm>
        </p:grpSpPr>
        <p:sp>
          <p:nvSpPr>
            <p:cNvPr id="10457" name="Google Shape;10457;p104"/>
            <p:cNvSpPr/>
            <p:nvPr/>
          </p:nvSpPr>
          <p:spPr>
            <a:xfrm>
              <a:off x="-50504575" y="3550975"/>
              <a:ext cx="300900" cy="176475"/>
            </a:xfrm>
            <a:custGeom>
              <a:avLst/>
              <a:gdLst/>
              <a:ahLst/>
              <a:cxnLst/>
              <a:rect l="l" t="t" r="r" b="b"/>
              <a:pathLst>
                <a:path w="12036" h="7059" extrusionOk="0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58" name="Google Shape;10458;p104"/>
            <p:cNvSpPr/>
            <p:nvPr/>
          </p:nvSpPr>
          <p:spPr>
            <a:xfrm>
              <a:off x="-50432100" y="3622650"/>
              <a:ext cx="157550" cy="175675"/>
            </a:xfrm>
            <a:custGeom>
              <a:avLst/>
              <a:gdLst/>
              <a:ahLst/>
              <a:cxnLst/>
              <a:rect l="l" t="t" r="r" b="b"/>
              <a:pathLst>
                <a:path w="6302" h="7027" extrusionOk="0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59" name="Google Shape;10459;p104"/>
            <p:cNvSpPr/>
            <p:nvPr/>
          </p:nvSpPr>
          <p:spPr>
            <a:xfrm>
              <a:off x="-50414775" y="3815625"/>
              <a:ext cx="122900" cy="35475"/>
            </a:xfrm>
            <a:custGeom>
              <a:avLst/>
              <a:gdLst/>
              <a:ahLst/>
              <a:cxnLst/>
              <a:rect l="l" t="t" r="r" b="b"/>
              <a:pathLst>
                <a:path w="4916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0" name="Google Shape;10460;p104"/>
            <p:cNvSpPr/>
            <p:nvPr/>
          </p:nvSpPr>
          <p:spPr>
            <a:xfrm>
              <a:off x="-50362000" y="3727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61" name="Google Shape;10461;p104"/>
          <p:cNvGrpSpPr/>
          <p:nvPr/>
        </p:nvGrpSpPr>
        <p:grpSpPr>
          <a:xfrm>
            <a:off x="1588775" y="4339589"/>
            <a:ext cx="683826" cy="680247"/>
            <a:chOff x="-50503000" y="3921175"/>
            <a:chExt cx="300900" cy="299325"/>
          </a:xfrm>
        </p:grpSpPr>
        <p:sp>
          <p:nvSpPr>
            <p:cNvPr id="10462" name="Google Shape;10462;p104"/>
            <p:cNvSpPr/>
            <p:nvPr/>
          </p:nvSpPr>
          <p:spPr>
            <a:xfrm>
              <a:off x="-50432900" y="3921175"/>
              <a:ext cx="177250" cy="53575"/>
            </a:xfrm>
            <a:custGeom>
              <a:avLst/>
              <a:gdLst/>
              <a:ahLst/>
              <a:cxnLst/>
              <a:rect l="l" t="t" r="r" b="b"/>
              <a:pathLst>
                <a:path w="7090" h="2143" extrusionOk="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3" name="Google Shape;10463;p104"/>
            <p:cNvSpPr/>
            <p:nvPr/>
          </p:nvSpPr>
          <p:spPr>
            <a:xfrm>
              <a:off x="-50503000" y="39211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4" name="Google Shape;10464;p104"/>
            <p:cNvSpPr/>
            <p:nvPr/>
          </p:nvSpPr>
          <p:spPr>
            <a:xfrm>
              <a:off x="-50237550" y="3921175"/>
              <a:ext cx="35450" cy="53575"/>
            </a:xfrm>
            <a:custGeom>
              <a:avLst/>
              <a:gdLst/>
              <a:ahLst/>
              <a:cxnLst/>
              <a:rect l="l" t="t" r="r" b="b"/>
              <a:pathLst>
                <a:path w="141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5" name="Google Shape;10465;p104"/>
            <p:cNvSpPr/>
            <p:nvPr/>
          </p:nvSpPr>
          <p:spPr>
            <a:xfrm>
              <a:off x="-50414775" y="4045625"/>
              <a:ext cx="159125" cy="122875"/>
            </a:xfrm>
            <a:custGeom>
              <a:avLst/>
              <a:gdLst/>
              <a:ahLst/>
              <a:cxnLst/>
              <a:rect l="l" t="t" r="r" b="b"/>
              <a:pathLst>
                <a:path w="6365" h="4915" extrusionOk="0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6" name="Google Shape;10466;p104"/>
            <p:cNvSpPr/>
            <p:nvPr/>
          </p:nvSpPr>
          <p:spPr>
            <a:xfrm>
              <a:off x="-50503000" y="3992050"/>
              <a:ext cx="300900" cy="228450"/>
            </a:xfrm>
            <a:custGeom>
              <a:avLst/>
              <a:gdLst/>
              <a:ahLst/>
              <a:cxnLst/>
              <a:rect l="l" t="t" r="r" b="b"/>
              <a:pathLst>
                <a:path w="12036" h="9138" extrusionOk="0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67" name="Google Shape;10467;p104"/>
          <p:cNvGrpSpPr/>
          <p:nvPr/>
        </p:nvGrpSpPr>
        <p:grpSpPr>
          <a:xfrm>
            <a:off x="5820011" y="2699963"/>
            <a:ext cx="682008" cy="683826"/>
            <a:chOff x="-48630025" y="3199700"/>
            <a:chExt cx="300100" cy="300900"/>
          </a:xfrm>
        </p:grpSpPr>
        <p:sp>
          <p:nvSpPr>
            <p:cNvPr id="10468" name="Google Shape;10468;p104"/>
            <p:cNvSpPr/>
            <p:nvPr/>
          </p:nvSpPr>
          <p:spPr>
            <a:xfrm>
              <a:off x="-48630025" y="31997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69" name="Google Shape;10469;p104"/>
            <p:cNvSpPr/>
            <p:nvPr/>
          </p:nvSpPr>
          <p:spPr>
            <a:xfrm>
              <a:off x="-48524475" y="3306025"/>
              <a:ext cx="88225" cy="89050"/>
            </a:xfrm>
            <a:custGeom>
              <a:avLst/>
              <a:gdLst/>
              <a:ahLst/>
              <a:cxnLst/>
              <a:rect l="l" t="t" r="r" b="b"/>
              <a:pathLst>
                <a:path w="3529" h="3562" extrusionOk="0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0" name="Google Shape;10470;p104"/>
            <p:cNvSpPr/>
            <p:nvPr/>
          </p:nvSpPr>
          <p:spPr>
            <a:xfrm>
              <a:off x="-48489025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71" name="Google Shape;10471;p104"/>
          <p:cNvGrpSpPr/>
          <p:nvPr/>
        </p:nvGrpSpPr>
        <p:grpSpPr>
          <a:xfrm>
            <a:off x="5820011" y="3539462"/>
            <a:ext cx="682008" cy="682008"/>
            <a:chOff x="-48630025" y="3569100"/>
            <a:chExt cx="300100" cy="300100"/>
          </a:xfrm>
        </p:grpSpPr>
        <p:sp>
          <p:nvSpPr>
            <p:cNvPr id="10472" name="Google Shape;10472;p104"/>
            <p:cNvSpPr/>
            <p:nvPr/>
          </p:nvSpPr>
          <p:spPr>
            <a:xfrm>
              <a:off x="-48400825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3" name="Google Shape;10473;p104"/>
            <p:cNvSpPr/>
            <p:nvPr/>
          </p:nvSpPr>
          <p:spPr>
            <a:xfrm>
              <a:off x="-48400825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4" name="Google Shape;10474;p104"/>
            <p:cNvSpPr/>
            <p:nvPr/>
          </p:nvSpPr>
          <p:spPr>
            <a:xfrm>
              <a:off x="-48488250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5" name="Google Shape;10475;p104"/>
            <p:cNvSpPr/>
            <p:nvPr/>
          </p:nvSpPr>
          <p:spPr>
            <a:xfrm>
              <a:off x="-48488250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6" name="Google Shape;10476;p104"/>
            <p:cNvSpPr/>
            <p:nvPr/>
          </p:nvSpPr>
          <p:spPr>
            <a:xfrm>
              <a:off x="-48400825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7" name="Google Shape;10477;p104"/>
            <p:cNvSpPr/>
            <p:nvPr/>
          </p:nvSpPr>
          <p:spPr>
            <a:xfrm>
              <a:off x="-48541800" y="3569100"/>
              <a:ext cx="211875" cy="300100"/>
            </a:xfrm>
            <a:custGeom>
              <a:avLst/>
              <a:gdLst/>
              <a:ahLst/>
              <a:cxnLst/>
              <a:rect l="l" t="t" r="r" b="b"/>
              <a:pathLst>
                <a:path w="8475" h="12004" extrusionOk="0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8" name="Google Shape;10478;p104"/>
            <p:cNvSpPr/>
            <p:nvPr/>
          </p:nvSpPr>
          <p:spPr>
            <a:xfrm>
              <a:off x="-48488250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79" name="Google Shape;10479;p104"/>
            <p:cNvSpPr/>
            <p:nvPr/>
          </p:nvSpPr>
          <p:spPr>
            <a:xfrm>
              <a:off x="-48630025" y="3569900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0" name="Google Shape;10480;p104"/>
            <p:cNvSpPr/>
            <p:nvPr/>
          </p:nvSpPr>
          <p:spPr>
            <a:xfrm>
              <a:off x="-48626875" y="3668350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1" name="Google Shape;10481;p104"/>
            <p:cNvSpPr/>
            <p:nvPr/>
          </p:nvSpPr>
          <p:spPr>
            <a:xfrm>
              <a:off x="-48630025" y="3727425"/>
              <a:ext cx="70925" cy="141775"/>
            </a:xfrm>
            <a:custGeom>
              <a:avLst/>
              <a:gdLst/>
              <a:ahLst/>
              <a:cxnLst/>
              <a:rect l="l" t="t" r="r" b="b"/>
              <a:pathLst>
                <a:path w="2837" h="5671" extrusionOk="0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82" name="Google Shape;10482;p104"/>
          <p:cNvGrpSpPr/>
          <p:nvPr/>
        </p:nvGrpSpPr>
        <p:grpSpPr>
          <a:xfrm>
            <a:off x="5820922" y="4378963"/>
            <a:ext cx="680190" cy="678429"/>
            <a:chOff x="-48629225" y="3938500"/>
            <a:chExt cx="299300" cy="298525"/>
          </a:xfrm>
        </p:grpSpPr>
        <p:sp>
          <p:nvSpPr>
            <p:cNvPr id="10483" name="Google Shape;10483;p104"/>
            <p:cNvSpPr/>
            <p:nvPr/>
          </p:nvSpPr>
          <p:spPr>
            <a:xfrm>
              <a:off x="-48629225" y="3938500"/>
              <a:ext cx="299300" cy="298525"/>
            </a:xfrm>
            <a:custGeom>
              <a:avLst/>
              <a:gdLst/>
              <a:ahLst/>
              <a:cxnLst/>
              <a:rect l="l" t="t" r="r" b="b"/>
              <a:pathLst>
                <a:path w="11972" h="11941" extrusionOk="0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4" name="Google Shape;10484;p104"/>
            <p:cNvSpPr/>
            <p:nvPr/>
          </p:nvSpPr>
          <p:spPr>
            <a:xfrm>
              <a:off x="-48496900" y="4119650"/>
              <a:ext cx="35450" cy="47275"/>
            </a:xfrm>
            <a:custGeom>
              <a:avLst/>
              <a:gdLst/>
              <a:ahLst/>
              <a:cxnLst/>
              <a:rect l="l" t="t" r="r" b="b"/>
              <a:pathLst>
                <a:path w="1418" h="1891" extrusionOk="0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5" name="Google Shape;10485;p104"/>
            <p:cNvSpPr/>
            <p:nvPr/>
          </p:nvSpPr>
          <p:spPr>
            <a:xfrm>
              <a:off x="-48495325" y="4073175"/>
              <a:ext cx="29950" cy="31325"/>
            </a:xfrm>
            <a:custGeom>
              <a:avLst/>
              <a:gdLst/>
              <a:ahLst/>
              <a:cxnLst/>
              <a:rect l="l" t="t" r="r" b="b"/>
              <a:pathLst>
                <a:path w="1198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6" name="Google Shape;10486;p104"/>
            <p:cNvSpPr/>
            <p:nvPr/>
          </p:nvSpPr>
          <p:spPr>
            <a:xfrm>
              <a:off x="-48559125" y="4009375"/>
              <a:ext cx="159900" cy="149675"/>
            </a:xfrm>
            <a:custGeom>
              <a:avLst/>
              <a:gdLst/>
              <a:ahLst/>
              <a:cxnLst/>
              <a:rect l="l" t="t" r="r" b="b"/>
              <a:pathLst>
                <a:path w="6396" h="5987" extrusionOk="0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87" name="Google Shape;10487;p104"/>
          <p:cNvGrpSpPr/>
          <p:nvPr/>
        </p:nvGrpSpPr>
        <p:grpSpPr>
          <a:xfrm>
            <a:off x="3393208" y="5283822"/>
            <a:ext cx="597922" cy="680247"/>
            <a:chOff x="-46762575" y="3200500"/>
            <a:chExt cx="263100" cy="299325"/>
          </a:xfrm>
        </p:grpSpPr>
        <p:sp>
          <p:nvSpPr>
            <p:cNvPr id="10488" name="Google Shape;10488;p104"/>
            <p:cNvSpPr/>
            <p:nvPr/>
          </p:nvSpPr>
          <p:spPr>
            <a:xfrm>
              <a:off x="-46762575" y="3393475"/>
              <a:ext cx="263100" cy="106350"/>
            </a:xfrm>
            <a:custGeom>
              <a:avLst/>
              <a:gdLst/>
              <a:ahLst/>
              <a:cxnLst/>
              <a:rect l="l" t="t" r="r" b="b"/>
              <a:pathLst>
                <a:path w="10524" h="4254" extrusionOk="0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89" name="Google Shape;10489;p104"/>
            <p:cNvSpPr/>
            <p:nvPr/>
          </p:nvSpPr>
          <p:spPr>
            <a:xfrm>
              <a:off x="-46743650" y="3200500"/>
              <a:ext cx="228425" cy="176450"/>
            </a:xfrm>
            <a:custGeom>
              <a:avLst/>
              <a:gdLst/>
              <a:ahLst/>
              <a:cxnLst/>
              <a:rect l="l" t="t" r="r" b="b"/>
              <a:pathLst>
                <a:path w="9137" h="7058" extrusionOk="0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0" name="Google Shape;10490;p104"/>
            <p:cNvSpPr/>
            <p:nvPr/>
          </p:nvSpPr>
          <p:spPr>
            <a:xfrm>
              <a:off x="-46638125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1" name="Google Shape;10491;p104"/>
            <p:cNvSpPr/>
            <p:nvPr/>
          </p:nvSpPr>
          <p:spPr>
            <a:xfrm>
              <a:off x="-46696400" y="3345425"/>
              <a:ext cx="63025" cy="31525"/>
            </a:xfrm>
            <a:custGeom>
              <a:avLst/>
              <a:gdLst/>
              <a:ahLst/>
              <a:cxnLst/>
              <a:rect l="l" t="t" r="r" b="b"/>
              <a:pathLst>
                <a:path w="2521" h="1261" extrusionOk="0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2" name="Google Shape;10492;p104"/>
            <p:cNvSpPr/>
            <p:nvPr/>
          </p:nvSpPr>
          <p:spPr>
            <a:xfrm>
              <a:off x="-46616850" y="3345425"/>
              <a:ext cx="53575" cy="31525"/>
            </a:xfrm>
            <a:custGeom>
              <a:avLst/>
              <a:gdLst/>
              <a:ahLst/>
              <a:cxnLst/>
              <a:rect l="l" t="t" r="r" b="b"/>
              <a:pathLst>
                <a:path w="2143" h="1261" extrusionOk="0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93" name="Google Shape;10493;p104"/>
          <p:cNvGrpSpPr/>
          <p:nvPr/>
        </p:nvGrpSpPr>
        <p:grpSpPr>
          <a:xfrm>
            <a:off x="3351136" y="6164455"/>
            <a:ext cx="682065" cy="599683"/>
            <a:chOff x="-46779900" y="3588000"/>
            <a:chExt cx="300125" cy="263875"/>
          </a:xfrm>
        </p:grpSpPr>
        <p:sp>
          <p:nvSpPr>
            <p:cNvPr id="10494" name="Google Shape;10494;p104"/>
            <p:cNvSpPr/>
            <p:nvPr/>
          </p:nvSpPr>
          <p:spPr>
            <a:xfrm>
              <a:off x="-46746025" y="3588000"/>
              <a:ext cx="230800" cy="263875"/>
            </a:xfrm>
            <a:custGeom>
              <a:avLst/>
              <a:gdLst/>
              <a:ahLst/>
              <a:cxnLst/>
              <a:rect l="l" t="t" r="r" b="b"/>
              <a:pathLst>
                <a:path w="9232" h="10555" extrusionOk="0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5" name="Google Shape;10495;p104"/>
            <p:cNvSpPr/>
            <p:nvPr/>
          </p:nvSpPr>
          <p:spPr>
            <a:xfrm>
              <a:off x="-46674350" y="3710075"/>
              <a:ext cx="91400" cy="122900"/>
            </a:xfrm>
            <a:custGeom>
              <a:avLst/>
              <a:gdLst/>
              <a:ahLst/>
              <a:cxnLst/>
              <a:rect l="l" t="t" r="r" b="b"/>
              <a:pathLst>
                <a:path w="3656" h="4916" extrusionOk="0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6" name="Google Shape;10496;p104"/>
            <p:cNvSpPr/>
            <p:nvPr/>
          </p:nvSpPr>
          <p:spPr>
            <a:xfrm>
              <a:off x="-46779900" y="3754200"/>
              <a:ext cx="17350" cy="70125"/>
            </a:xfrm>
            <a:custGeom>
              <a:avLst/>
              <a:gdLst/>
              <a:ahLst/>
              <a:cxnLst/>
              <a:rect l="l" t="t" r="r" b="b"/>
              <a:pathLst>
                <a:path w="694" h="2805" extrusionOk="0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497" name="Google Shape;10497;p104"/>
            <p:cNvSpPr/>
            <p:nvPr/>
          </p:nvSpPr>
          <p:spPr>
            <a:xfrm>
              <a:off x="-46497925" y="3754200"/>
              <a:ext cx="18150" cy="70125"/>
            </a:xfrm>
            <a:custGeom>
              <a:avLst/>
              <a:gdLst/>
              <a:ahLst/>
              <a:cxnLst/>
              <a:rect l="l" t="t" r="r" b="b"/>
              <a:pathLst>
                <a:path w="726" h="2805" extrusionOk="0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498" name="Google Shape;10498;p104"/>
          <p:cNvGrpSpPr/>
          <p:nvPr/>
        </p:nvGrpSpPr>
        <p:grpSpPr>
          <a:xfrm>
            <a:off x="3352045" y="6961002"/>
            <a:ext cx="680247" cy="678429"/>
            <a:chOff x="-46779100" y="3938500"/>
            <a:chExt cx="299325" cy="298525"/>
          </a:xfrm>
        </p:grpSpPr>
        <p:sp>
          <p:nvSpPr>
            <p:cNvPr id="10499" name="Google Shape;10499;p104"/>
            <p:cNvSpPr/>
            <p:nvPr/>
          </p:nvSpPr>
          <p:spPr>
            <a:xfrm>
              <a:off x="-46656225" y="406137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0" name="Google Shape;10500;p104"/>
            <p:cNvSpPr/>
            <p:nvPr/>
          </p:nvSpPr>
          <p:spPr>
            <a:xfrm>
              <a:off x="-46779100" y="3938500"/>
              <a:ext cx="299325" cy="298525"/>
            </a:xfrm>
            <a:custGeom>
              <a:avLst/>
              <a:gdLst/>
              <a:ahLst/>
              <a:cxnLst/>
              <a:rect l="l" t="t" r="r" b="b"/>
              <a:pathLst>
                <a:path w="11973" h="11941" extrusionOk="0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01" name="Google Shape;10501;p104"/>
          <p:cNvGrpSpPr/>
          <p:nvPr/>
        </p:nvGrpSpPr>
        <p:grpSpPr>
          <a:xfrm>
            <a:off x="7590356" y="5296321"/>
            <a:ext cx="682008" cy="682065"/>
            <a:chOff x="-44924250" y="3206000"/>
            <a:chExt cx="300100" cy="300125"/>
          </a:xfrm>
        </p:grpSpPr>
        <p:sp>
          <p:nvSpPr>
            <p:cNvPr id="10502" name="Google Shape;10502;p104"/>
            <p:cNvSpPr/>
            <p:nvPr/>
          </p:nvSpPr>
          <p:spPr>
            <a:xfrm>
              <a:off x="-44747025" y="3365100"/>
              <a:ext cx="122875" cy="87450"/>
            </a:xfrm>
            <a:custGeom>
              <a:avLst/>
              <a:gdLst/>
              <a:ahLst/>
              <a:cxnLst/>
              <a:rect l="l" t="t" r="r" b="b"/>
              <a:pathLst>
                <a:path w="491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3" name="Google Shape;10503;p104"/>
            <p:cNvSpPr/>
            <p:nvPr/>
          </p:nvSpPr>
          <p:spPr>
            <a:xfrm>
              <a:off x="-44747025" y="3470650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4" name="Google Shape;10504;p104"/>
            <p:cNvSpPr/>
            <p:nvPr/>
          </p:nvSpPr>
          <p:spPr>
            <a:xfrm>
              <a:off x="-44747025" y="3313125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5" name="Google Shape;10505;p104"/>
            <p:cNvSpPr/>
            <p:nvPr/>
          </p:nvSpPr>
          <p:spPr>
            <a:xfrm>
              <a:off x="-44924250" y="3384000"/>
              <a:ext cx="159125" cy="69350"/>
            </a:xfrm>
            <a:custGeom>
              <a:avLst/>
              <a:gdLst/>
              <a:ahLst/>
              <a:cxnLst/>
              <a:rect l="l" t="t" r="r" b="b"/>
              <a:pathLst>
                <a:path w="6365" h="2774" extrusionOk="0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6" name="Google Shape;10506;p104"/>
            <p:cNvSpPr/>
            <p:nvPr/>
          </p:nvSpPr>
          <p:spPr>
            <a:xfrm>
              <a:off x="-44924250" y="3206000"/>
              <a:ext cx="264675" cy="159125"/>
            </a:xfrm>
            <a:custGeom>
              <a:avLst/>
              <a:gdLst/>
              <a:ahLst/>
              <a:cxnLst/>
              <a:rect l="l" t="t" r="r" b="b"/>
              <a:pathLst>
                <a:path w="10587" h="6365" extrusionOk="0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07" name="Google Shape;10507;p104"/>
          <p:cNvGrpSpPr/>
          <p:nvPr/>
        </p:nvGrpSpPr>
        <p:grpSpPr>
          <a:xfrm>
            <a:off x="2434832" y="2662407"/>
            <a:ext cx="682008" cy="682008"/>
            <a:chOff x="-50134375" y="3183175"/>
            <a:chExt cx="300100" cy="300100"/>
          </a:xfrm>
        </p:grpSpPr>
        <p:sp>
          <p:nvSpPr>
            <p:cNvPr id="10508" name="Google Shape;10508;p104"/>
            <p:cNvSpPr/>
            <p:nvPr/>
          </p:nvSpPr>
          <p:spPr>
            <a:xfrm>
              <a:off x="-50134375" y="3270600"/>
              <a:ext cx="87450" cy="53575"/>
            </a:xfrm>
            <a:custGeom>
              <a:avLst/>
              <a:gdLst/>
              <a:ahLst/>
              <a:cxnLst/>
              <a:rect l="l" t="t" r="r" b="b"/>
              <a:pathLst>
                <a:path w="349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09" name="Google Shape;10509;p104"/>
            <p:cNvSpPr/>
            <p:nvPr/>
          </p:nvSpPr>
          <p:spPr>
            <a:xfrm>
              <a:off x="-50134375" y="3340700"/>
              <a:ext cx="87450" cy="54375"/>
            </a:xfrm>
            <a:custGeom>
              <a:avLst/>
              <a:gdLst/>
              <a:ahLst/>
              <a:cxnLst/>
              <a:rect l="l" t="t" r="r" b="b"/>
              <a:pathLst>
                <a:path w="3498" h="2175" extrusionOk="0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0" name="Google Shape;10510;p104"/>
            <p:cNvSpPr/>
            <p:nvPr/>
          </p:nvSpPr>
          <p:spPr>
            <a:xfrm>
              <a:off x="-50134375" y="3183175"/>
              <a:ext cx="87450" cy="70125"/>
            </a:xfrm>
            <a:custGeom>
              <a:avLst/>
              <a:gdLst/>
              <a:ahLst/>
              <a:cxnLst/>
              <a:rect l="l" t="t" r="r" b="b"/>
              <a:pathLst>
                <a:path w="3498" h="280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1" name="Google Shape;10511;p104"/>
            <p:cNvSpPr/>
            <p:nvPr/>
          </p:nvSpPr>
          <p:spPr>
            <a:xfrm>
              <a:off x="-50028050" y="3363525"/>
              <a:ext cx="37050" cy="75650"/>
            </a:xfrm>
            <a:custGeom>
              <a:avLst/>
              <a:gdLst/>
              <a:ahLst/>
              <a:cxnLst/>
              <a:rect l="l" t="t" r="r" b="b"/>
              <a:pathLst>
                <a:path w="1482" h="3026" extrusionOk="0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2" name="Google Shape;10512;p104"/>
            <p:cNvSpPr/>
            <p:nvPr/>
          </p:nvSpPr>
          <p:spPr>
            <a:xfrm>
              <a:off x="-50028050" y="3287125"/>
              <a:ext cx="88225" cy="101625"/>
            </a:xfrm>
            <a:custGeom>
              <a:avLst/>
              <a:gdLst/>
              <a:ahLst/>
              <a:cxnLst/>
              <a:rect l="l" t="t" r="r" b="b"/>
              <a:pathLst>
                <a:path w="3529" h="4065" extrusionOk="0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3" name="Google Shape;10513;p104"/>
            <p:cNvSpPr/>
            <p:nvPr/>
          </p:nvSpPr>
          <p:spPr>
            <a:xfrm>
              <a:off x="-49988675" y="3225700"/>
              <a:ext cx="111875" cy="111875"/>
            </a:xfrm>
            <a:custGeom>
              <a:avLst/>
              <a:gdLst/>
              <a:ahLst/>
              <a:cxnLst/>
              <a:rect l="l" t="t" r="r" b="b"/>
              <a:pathLst>
                <a:path w="4475" h="4475" extrusionOk="0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4" name="Google Shape;10514;p104"/>
            <p:cNvSpPr/>
            <p:nvPr/>
          </p:nvSpPr>
          <p:spPr>
            <a:xfrm>
              <a:off x="-50134375" y="3395050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5" name="Google Shape;10515;p104"/>
            <p:cNvSpPr/>
            <p:nvPr/>
          </p:nvSpPr>
          <p:spPr>
            <a:xfrm>
              <a:off x="-50045375" y="342890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6" name="Google Shape;10516;p104"/>
            <p:cNvSpPr/>
            <p:nvPr/>
          </p:nvSpPr>
          <p:spPr>
            <a:xfrm>
              <a:off x="-49975275" y="339505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17" name="Google Shape;10517;p104"/>
            <p:cNvSpPr/>
            <p:nvPr/>
          </p:nvSpPr>
          <p:spPr>
            <a:xfrm>
              <a:off x="-49905175" y="3395050"/>
              <a:ext cx="70900" cy="87450"/>
            </a:xfrm>
            <a:custGeom>
              <a:avLst/>
              <a:gdLst/>
              <a:ahLst/>
              <a:cxnLst/>
              <a:rect l="l" t="t" r="r" b="b"/>
              <a:pathLst>
                <a:path w="2836" h="3498" extrusionOk="0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18" name="Google Shape;10518;p104"/>
          <p:cNvGrpSpPr/>
          <p:nvPr/>
        </p:nvGrpSpPr>
        <p:grpSpPr>
          <a:xfrm>
            <a:off x="2434832" y="3498272"/>
            <a:ext cx="682008" cy="682065"/>
            <a:chOff x="-50134375" y="3550975"/>
            <a:chExt cx="300100" cy="300125"/>
          </a:xfrm>
        </p:grpSpPr>
        <p:sp>
          <p:nvSpPr>
            <p:cNvPr id="10519" name="Google Shape;10519;p104"/>
            <p:cNvSpPr/>
            <p:nvPr/>
          </p:nvSpPr>
          <p:spPr>
            <a:xfrm>
              <a:off x="-50134375" y="35509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0" name="Google Shape;10520;p104"/>
            <p:cNvSpPr/>
            <p:nvPr/>
          </p:nvSpPr>
          <p:spPr>
            <a:xfrm>
              <a:off x="-50054825" y="3603750"/>
              <a:ext cx="141800" cy="194575"/>
            </a:xfrm>
            <a:custGeom>
              <a:avLst/>
              <a:gdLst/>
              <a:ahLst/>
              <a:cxnLst/>
              <a:rect l="l" t="t" r="r" b="b"/>
              <a:pathLst>
                <a:path w="5672" h="7783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21" name="Google Shape;10521;p104"/>
          <p:cNvGrpSpPr/>
          <p:nvPr/>
        </p:nvGrpSpPr>
        <p:grpSpPr>
          <a:xfrm>
            <a:off x="2434832" y="4338226"/>
            <a:ext cx="682008" cy="681610"/>
            <a:chOff x="-50134375" y="3920575"/>
            <a:chExt cx="300100" cy="299925"/>
          </a:xfrm>
        </p:grpSpPr>
        <p:sp>
          <p:nvSpPr>
            <p:cNvPr id="10522" name="Google Shape;10522;p104"/>
            <p:cNvSpPr/>
            <p:nvPr/>
          </p:nvSpPr>
          <p:spPr>
            <a:xfrm>
              <a:off x="-49985525" y="3920575"/>
              <a:ext cx="151250" cy="151850"/>
            </a:xfrm>
            <a:custGeom>
              <a:avLst/>
              <a:gdLst/>
              <a:ahLst/>
              <a:cxnLst/>
              <a:rect l="l" t="t" r="r" b="b"/>
              <a:pathLst>
                <a:path w="6050" h="6074" extrusionOk="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3" name="Google Shape;10523;p104"/>
            <p:cNvSpPr/>
            <p:nvPr/>
          </p:nvSpPr>
          <p:spPr>
            <a:xfrm>
              <a:off x="-50134375" y="4069250"/>
              <a:ext cx="151250" cy="151250"/>
            </a:xfrm>
            <a:custGeom>
              <a:avLst/>
              <a:gdLst/>
              <a:ahLst/>
              <a:cxnLst/>
              <a:rect l="l" t="t" r="r" b="b"/>
              <a:pathLst>
                <a:path w="6050" h="6050" extrusionOk="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4" name="Google Shape;10524;p104"/>
            <p:cNvSpPr/>
            <p:nvPr/>
          </p:nvSpPr>
          <p:spPr>
            <a:xfrm>
              <a:off x="-50090275" y="3964500"/>
              <a:ext cx="211100" cy="211100"/>
            </a:xfrm>
            <a:custGeom>
              <a:avLst/>
              <a:gdLst/>
              <a:ahLst/>
              <a:cxnLst/>
              <a:rect l="l" t="t" r="r" b="b"/>
              <a:pathLst>
                <a:path w="8444" h="8444" extrusionOk="0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25" name="Google Shape;10525;p104"/>
          <p:cNvGrpSpPr/>
          <p:nvPr/>
        </p:nvGrpSpPr>
        <p:grpSpPr>
          <a:xfrm>
            <a:off x="6678877" y="2701780"/>
            <a:ext cx="685588" cy="682008"/>
            <a:chOff x="-48262200" y="3200500"/>
            <a:chExt cx="301675" cy="300100"/>
          </a:xfrm>
        </p:grpSpPr>
        <p:sp>
          <p:nvSpPr>
            <p:cNvPr id="10526" name="Google Shape;10526;p104"/>
            <p:cNvSpPr/>
            <p:nvPr/>
          </p:nvSpPr>
          <p:spPr>
            <a:xfrm>
              <a:off x="-48191325" y="32887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7" name="Google Shape;10527;p104"/>
            <p:cNvSpPr/>
            <p:nvPr/>
          </p:nvSpPr>
          <p:spPr>
            <a:xfrm>
              <a:off x="-48155875" y="33241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8" name="Google Shape;10528;p104"/>
            <p:cNvSpPr/>
            <p:nvPr/>
          </p:nvSpPr>
          <p:spPr>
            <a:xfrm>
              <a:off x="-48085775" y="3206000"/>
              <a:ext cx="47275" cy="47300"/>
            </a:xfrm>
            <a:custGeom>
              <a:avLst/>
              <a:gdLst/>
              <a:ahLst/>
              <a:cxnLst/>
              <a:rect l="l" t="t" r="r" b="b"/>
              <a:pathLst>
                <a:path w="1891" h="1892" extrusionOk="0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29" name="Google Shape;10529;p104"/>
            <p:cNvSpPr/>
            <p:nvPr/>
          </p:nvSpPr>
          <p:spPr>
            <a:xfrm>
              <a:off x="-48262200" y="3200500"/>
              <a:ext cx="228425" cy="300100"/>
            </a:xfrm>
            <a:custGeom>
              <a:avLst/>
              <a:gdLst/>
              <a:ahLst/>
              <a:cxnLst/>
              <a:rect l="l" t="t" r="r" b="b"/>
              <a:pathLst>
                <a:path w="9137" h="12004" extrusionOk="0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0" name="Google Shape;10530;p104"/>
            <p:cNvSpPr/>
            <p:nvPr/>
          </p:nvSpPr>
          <p:spPr>
            <a:xfrm>
              <a:off x="-48155075" y="33225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1" name="Google Shape;10531;p104"/>
            <p:cNvSpPr/>
            <p:nvPr/>
          </p:nvSpPr>
          <p:spPr>
            <a:xfrm>
              <a:off x="-48014100" y="3417100"/>
              <a:ext cx="53575" cy="18125"/>
            </a:xfrm>
            <a:custGeom>
              <a:avLst/>
              <a:gdLst/>
              <a:ahLst/>
              <a:cxnLst/>
              <a:rect l="l" t="t" r="r" b="b"/>
              <a:pathLst>
                <a:path w="2143" h="725" extrusionOk="0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2" name="Google Shape;10532;p104"/>
            <p:cNvSpPr/>
            <p:nvPr/>
          </p:nvSpPr>
          <p:spPr>
            <a:xfrm>
              <a:off x="-48014100" y="3289500"/>
              <a:ext cx="53575" cy="110300"/>
            </a:xfrm>
            <a:custGeom>
              <a:avLst/>
              <a:gdLst/>
              <a:ahLst/>
              <a:cxnLst/>
              <a:rect l="l" t="t" r="r" b="b"/>
              <a:pathLst>
                <a:path w="2143" h="4412" extrusionOk="0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3" name="Google Shape;10533;p104"/>
            <p:cNvSpPr/>
            <p:nvPr/>
          </p:nvSpPr>
          <p:spPr>
            <a:xfrm>
              <a:off x="-48014100" y="3451750"/>
              <a:ext cx="53575" cy="48075"/>
            </a:xfrm>
            <a:custGeom>
              <a:avLst/>
              <a:gdLst/>
              <a:ahLst/>
              <a:cxnLst/>
              <a:rect l="l" t="t" r="r" b="b"/>
              <a:pathLst>
                <a:path w="2143" h="1923" extrusionOk="0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4" name="Google Shape;10534;p104"/>
            <p:cNvSpPr/>
            <p:nvPr/>
          </p:nvSpPr>
          <p:spPr>
            <a:xfrm>
              <a:off x="-48011725" y="3220375"/>
              <a:ext cx="48050" cy="51025"/>
            </a:xfrm>
            <a:custGeom>
              <a:avLst/>
              <a:gdLst/>
              <a:ahLst/>
              <a:cxnLst/>
              <a:rect l="l" t="t" r="r" b="b"/>
              <a:pathLst>
                <a:path w="1922" h="2041" extrusionOk="0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35" name="Google Shape;10535;p104"/>
          <p:cNvGrpSpPr/>
          <p:nvPr/>
        </p:nvGrpSpPr>
        <p:grpSpPr>
          <a:xfrm>
            <a:off x="6735266" y="3540884"/>
            <a:ext cx="572810" cy="680589"/>
            <a:chOff x="-48233050" y="3569725"/>
            <a:chExt cx="252050" cy="299475"/>
          </a:xfrm>
        </p:grpSpPr>
        <p:sp>
          <p:nvSpPr>
            <p:cNvPr id="10536" name="Google Shape;10536;p104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7" name="Google Shape;10537;p104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38" name="Google Shape;10538;p104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39" name="Google Shape;10539;p104"/>
          <p:cNvGrpSpPr/>
          <p:nvPr/>
        </p:nvGrpSpPr>
        <p:grpSpPr>
          <a:xfrm>
            <a:off x="6780889" y="4373564"/>
            <a:ext cx="481564" cy="687406"/>
            <a:chOff x="-48216525" y="3936125"/>
            <a:chExt cx="211900" cy="302475"/>
          </a:xfrm>
        </p:grpSpPr>
        <p:sp>
          <p:nvSpPr>
            <p:cNvPr id="10540" name="Google Shape;10540;p104"/>
            <p:cNvSpPr/>
            <p:nvPr/>
          </p:nvSpPr>
          <p:spPr>
            <a:xfrm>
              <a:off x="-48207850" y="3955825"/>
              <a:ext cx="105550" cy="158325"/>
            </a:xfrm>
            <a:custGeom>
              <a:avLst/>
              <a:gdLst/>
              <a:ahLst/>
              <a:cxnLst/>
              <a:rect l="l" t="t" r="r" b="b"/>
              <a:pathLst>
                <a:path w="4222" h="6333" extrusionOk="0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1" name="Google Shape;10541;p104"/>
            <p:cNvSpPr/>
            <p:nvPr/>
          </p:nvSpPr>
          <p:spPr>
            <a:xfrm>
              <a:off x="-48192100" y="4184225"/>
              <a:ext cx="163850" cy="54375"/>
            </a:xfrm>
            <a:custGeom>
              <a:avLst/>
              <a:gdLst/>
              <a:ahLst/>
              <a:cxnLst/>
              <a:rect l="l" t="t" r="r" b="b"/>
              <a:pathLst>
                <a:path w="6554" h="2175" extrusionOk="0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2" name="Google Shape;10542;p104"/>
            <p:cNvSpPr/>
            <p:nvPr/>
          </p:nvSpPr>
          <p:spPr>
            <a:xfrm>
              <a:off x="-48216525" y="4131475"/>
              <a:ext cx="211900" cy="34675"/>
            </a:xfrm>
            <a:custGeom>
              <a:avLst/>
              <a:gdLst/>
              <a:ahLst/>
              <a:cxnLst/>
              <a:rect l="l" t="t" r="r" b="b"/>
              <a:pathLst>
                <a:path w="8476" h="1387" extrusionOk="0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3" name="Google Shape;10543;p104"/>
            <p:cNvSpPr/>
            <p:nvPr/>
          </p:nvSpPr>
          <p:spPr>
            <a:xfrm>
              <a:off x="-48113350" y="3936125"/>
              <a:ext cx="98475" cy="178025"/>
            </a:xfrm>
            <a:custGeom>
              <a:avLst/>
              <a:gdLst/>
              <a:ahLst/>
              <a:cxnLst/>
              <a:rect l="l" t="t" r="r" b="b"/>
              <a:pathLst>
                <a:path w="3939" h="7121" extrusionOk="0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44" name="Google Shape;10544;p104"/>
          <p:cNvGrpSpPr/>
          <p:nvPr/>
        </p:nvGrpSpPr>
        <p:grpSpPr>
          <a:xfrm>
            <a:off x="4200198" y="5285581"/>
            <a:ext cx="682008" cy="682065"/>
            <a:chOff x="-46410500" y="3201275"/>
            <a:chExt cx="300100" cy="300125"/>
          </a:xfrm>
        </p:grpSpPr>
        <p:sp>
          <p:nvSpPr>
            <p:cNvPr id="10545" name="Google Shape;10545;p104"/>
            <p:cNvSpPr/>
            <p:nvPr/>
          </p:nvSpPr>
          <p:spPr>
            <a:xfrm>
              <a:off x="-46358500" y="3201275"/>
              <a:ext cx="37825" cy="87450"/>
            </a:xfrm>
            <a:custGeom>
              <a:avLst/>
              <a:gdLst/>
              <a:ahLst/>
              <a:cxnLst/>
              <a:rect l="l" t="t" r="r" b="b"/>
              <a:pathLst>
                <a:path w="1513" h="3498" extrusionOk="0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6" name="Google Shape;10546;p104"/>
            <p:cNvSpPr/>
            <p:nvPr/>
          </p:nvSpPr>
          <p:spPr>
            <a:xfrm>
              <a:off x="-46307325" y="3201275"/>
              <a:ext cx="38625" cy="88250"/>
            </a:xfrm>
            <a:custGeom>
              <a:avLst/>
              <a:gdLst/>
              <a:ahLst/>
              <a:cxnLst/>
              <a:rect l="l" t="t" r="r" b="b"/>
              <a:pathLst>
                <a:path w="1545" h="3530" extrusionOk="0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7" name="Google Shape;10547;p104"/>
            <p:cNvSpPr/>
            <p:nvPr/>
          </p:nvSpPr>
          <p:spPr>
            <a:xfrm>
              <a:off x="-46253750" y="3201275"/>
              <a:ext cx="38600" cy="87450"/>
            </a:xfrm>
            <a:custGeom>
              <a:avLst/>
              <a:gdLst/>
              <a:ahLst/>
              <a:cxnLst/>
              <a:rect l="l" t="t" r="r" b="b"/>
              <a:pathLst>
                <a:path w="1544" h="3498" extrusionOk="0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8" name="Google Shape;10548;p104"/>
            <p:cNvSpPr/>
            <p:nvPr/>
          </p:nvSpPr>
          <p:spPr>
            <a:xfrm>
              <a:off x="-46410500" y="3306025"/>
              <a:ext cx="300100" cy="141025"/>
            </a:xfrm>
            <a:custGeom>
              <a:avLst/>
              <a:gdLst/>
              <a:ahLst/>
              <a:cxnLst/>
              <a:rect l="l" t="t" r="r" b="b"/>
              <a:pathLst>
                <a:path w="12004" h="5641" extrusionOk="0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49" name="Google Shape;10549;p104"/>
            <p:cNvSpPr/>
            <p:nvPr/>
          </p:nvSpPr>
          <p:spPr>
            <a:xfrm>
              <a:off x="-46401050" y="3465925"/>
              <a:ext cx="226075" cy="35475"/>
            </a:xfrm>
            <a:custGeom>
              <a:avLst/>
              <a:gdLst/>
              <a:ahLst/>
              <a:cxnLst/>
              <a:rect l="l" t="t" r="r" b="b"/>
              <a:pathLst>
                <a:path w="9043" h="1419" extrusionOk="0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50" name="Google Shape;10550;p104"/>
          <p:cNvGrpSpPr/>
          <p:nvPr/>
        </p:nvGrpSpPr>
        <p:grpSpPr>
          <a:xfrm>
            <a:off x="4200198" y="6121502"/>
            <a:ext cx="682008" cy="683826"/>
            <a:chOff x="-46409700" y="3569100"/>
            <a:chExt cx="300100" cy="300900"/>
          </a:xfrm>
        </p:grpSpPr>
        <p:sp>
          <p:nvSpPr>
            <p:cNvPr id="10551" name="Google Shape;10551;p104"/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52" name="Google Shape;10552;p104"/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53" name="Google Shape;10553;p104"/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54" name="Google Shape;10554;p104"/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55" name="Google Shape;10555;p104"/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56" name="Google Shape;10556;p104"/>
          <p:cNvGrpSpPr/>
          <p:nvPr/>
        </p:nvGrpSpPr>
        <p:grpSpPr>
          <a:xfrm>
            <a:off x="4176934" y="6957423"/>
            <a:ext cx="728541" cy="687406"/>
            <a:chOff x="-46422300" y="3936925"/>
            <a:chExt cx="320575" cy="302475"/>
          </a:xfrm>
        </p:grpSpPr>
        <p:sp>
          <p:nvSpPr>
            <p:cNvPr id="10557" name="Google Shape;10557;p104"/>
            <p:cNvSpPr/>
            <p:nvPr/>
          </p:nvSpPr>
          <p:spPr>
            <a:xfrm>
              <a:off x="-46254550" y="3936925"/>
              <a:ext cx="152825" cy="300900"/>
            </a:xfrm>
            <a:custGeom>
              <a:avLst/>
              <a:gdLst/>
              <a:ahLst/>
              <a:cxnLst/>
              <a:rect l="l" t="t" r="r" b="b"/>
              <a:pathLst>
                <a:path w="6113" h="120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58" name="Google Shape;10558;p104"/>
            <p:cNvSpPr/>
            <p:nvPr/>
          </p:nvSpPr>
          <p:spPr>
            <a:xfrm>
              <a:off x="-46422300" y="3938500"/>
              <a:ext cx="152025" cy="300900"/>
            </a:xfrm>
            <a:custGeom>
              <a:avLst/>
              <a:gdLst/>
              <a:ahLst/>
              <a:cxnLst/>
              <a:rect l="l" t="t" r="r" b="b"/>
              <a:pathLst>
                <a:path w="6081" h="12036" extrusionOk="0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59" name="Google Shape;10559;p104"/>
          <p:cNvGrpSpPr/>
          <p:nvPr/>
        </p:nvGrpSpPr>
        <p:grpSpPr>
          <a:xfrm>
            <a:off x="7589447" y="6101843"/>
            <a:ext cx="683826" cy="682008"/>
            <a:chOff x="-44914800" y="3560450"/>
            <a:chExt cx="300900" cy="300100"/>
          </a:xfrm>
        </p:grpSpPr>
        <p:sp>
          <p:nvSpPr>
            <p:cNvPr id="10560" name="Google Shape;10560;p104"/>
            <p:cNvSpPr/>
            <p:nvPr/>
          </p:nvSpPr>
          <p:spPr>
            <a:xfrm>
              <a:off x="-44914800" y="3560450"/>
              <a:ext cx="300900" cy="300100"/>
            </a:xfrm>
            <a:custGeom>
              <a:avLst/>
              <a:gdLst/>
              <a:ahLst/>
              <a:cxnLst/>
              <a:rect l="l" t="t" r="r" b="b"/>
              <a:pathLst>
                <a:path w="12036" h="12004" extrusionOk="0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1" name="Google Shape;10561;p104"/>
            <p:cNvSpPr/>
            <p:nvPr/>
          </p:nvSpPr>
          <p:spPr>
            <a:xfrm>
              <a:off x="-44861250" y="3632100"/>
              <a:ext cx="193800" cy="146525"/>
            </a:xfrm>
            <a:custGeom>
              <a:avLst/>
              <a:gdLst/>
              <a:ahLst/>
              <a:cxnLst/>
              <a:rect l="l" t="t" r="r" b="b"/>
              <a:pathLst>
                <a:path w="7752" h="5861" extrusionOk="0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2" name="Google Shape;10562;p104"/>
            <p:cNvSpPr/>
            <p:nvPr/>
          </p:nvSpPr>
          <p:spPr>
            <a:xfrm>
              <a:off x="-44773800" y="3675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3" name="Google Shape;10563;p104"/>
            <p:cNvSpPr/>
            <p:nvPr/>
          </p:nvSpPr>
          <p:spPr>
            <a:xfrm>
              <a:off x="-44750975" y="3741600"/>
              <a:ext cx="70900" cy="48050"/>
            </a:xfrm>
            <a:custGeom>
              <a:avLst/>
              <a:gdLst/>
              <a:ahLst/>
              <a:cxnLst/>
              <a:rect l="l" t="t" r="r" b="b"/>
              <a:pathLst>
                <a:path w="2836" h="1922" extrusionOk="0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4" name="Google Shape;10564;p104"/>
            <p:cNvSpPr/>
            <p:nvPr/>
          </p:nvSpPr>
          <p:spPr>
            <a:xfrm>
              <a:off x="-44848625" y="3740025"/>
              <a:ext cx="97675" cy="49625"/>
            </a:xfrm>
            <a:custGeom>
              <a:avLst/>
              <a:gdLst/>
              <a:ahLst/>
              <a:cxnLst/>
              <a:rect l="l" t="t" r="r" b="b"/>
              <a:pathLst>
                <a:path w="3907" h="1985" extrusionOk="0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65" name="Google Shape;10565;p104"/>
          <p:cNvGrpSpPr/>
          <p:nvPr/>
        </p:nvGrpSpPr>
        <p:grpSpPr>
          <a:xfrm>
            <a:off x="3279701" y="2662863"/>
            <a:ext cx="680190" cy="679792"/>
            <a:chOff x="-49764975" y="3183375"/>
            <a:chExt cx="299300" cy="299125"/>
          </a:xfrm>
        </p:grpSpPr>
        <p:sp>
          <p:nvSpPr>
            <p:cNvPr id="10566" name="Google Shape;10566;p104"/>
            <p:cNvSpPr/>
            <p:nvPr/>
          </p:nvSpPr>
          <p:spPr>
            <a:xfrm>
              <a:off x="-49606675" y="3233575"/>
              <a:ext cx="70125" cy="103200"/>
            </a:xfrm>
            <a:custGeom>
              <a:avLst/>
              <a:gdLst/>
              <a:ahLst/>
              <a:cxnLst/>
              <a:rect l="l" t="t" r="r" b="b"/>
              <a:pathLst>
                <a:path w="2805" h="4128" extrusionOk="0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7" name="Google Shape;10567;p104"/>
            <p:cNvSpPr/>
            <p:nvPr/>
          </p:nvSpPr>
          <p:spPr>
            <a:xfrm>
              <a:off x="-496767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8" name="Google Shape;10568;p104"/>
            <p:cNvSpPr/>
            <p:nvPr/>
          </p:nvSpPr>
          <p:spPr>
            <a:xfrm>
              <a:off x="-49694100" y="3233575"/>
              <a:ext cx="69325" cy="103200"/>
            </a:xfrm>
            <a:custGeom>
              <a:avLst/>
              <a:gdLst/>
              <a:ahLst/>
              <a:cxnLst/>
              <a:rect l="l" t="t" r="r" b="b"/>
              <a:pathLst>
                <a:path w="2773" h="4128" extrusionOk="0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69" name="Google Shape;10569;p104"/>
            <p:cNvSpPr/>
            <p:nvPr/>
          </p:nvSpPr>
          <p:spPr>
            <a:xfrm>
              <a:off x="-49756325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0" name="Google Shape;10570;p104"/>
            <p:cNvSpPr/>
            <p:nvPr/>
          </p:nvSpPr>
          <p:spPr>
            <a:xfrm>
              <a:off x="-496066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1" name="Google Shape;10571;p104"/>
            <p:cNvSpPr/>
            <p:nvPr/>
          </p:nvSpPr>
          <p:spPr>
            <a:xfrm>
              <a:off x="-49595650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2" name="Google Shape;10572;p104"/>
            <p:cNvSpPr/>
            <p:nvPr/>
          </p:nvSpPr>
          <p:spPr>
            <a:xfrm>
              <a:off x="-497649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3" name="Google Shape;10573;p104"/>
            <p:cNvSpPr/>
            <p:nvPr/>
          </p:nvSpPr>
          <p:spPr>
            <a:xfrm>
              <a:off x="-495357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4" name="Google Shape;10574;p104"/>
            <p:cNvSpPr/>
            <p:nvPr/>
          </p:nvSpPr>
          <p:spPr>
            <a:xfrm>
              <a:off x="-49685425" y="3183375"/>
              <a:ext cx="140200" cy="69925"/>
            </a:xfrm>
            <a:custGeom>
              <a:avLst/>
              <a:gdLst/>
              <a:ahLst/>
              <a:cxnLst/>
              <a:rect l="l" t="t" r="r" b="b"/>
              <a:pathLst>
                <a:path w="5608" h="2797" extrusionOk="0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75" name="Google Shape;10575;p104"/>
          <p:cNvGrpSpPr/>
          <p:nvPr/>
        </p:nvGrpSpPr>
        <p:grpSpPr>
          <a:xfrm>
            <a:off x="3279701" y="3498841"/>
            <a:ext cx="680190" cy="683257"/>
            <a:chOff x="-49764975" y="3551225"/>
            <a:chExt cx="299300" cy="300650"/>
          </a:xfrm>
        </p:grpSpPr>
        <p:sp>
          <p:nvSpPr>
            <p:cNvPr id="10576" name="Google Shape;10576;p104"/>
            <p:cNvSpPr/>
            <p:nvPr/>
          </p:nvSpPr>
          <p:spPr>
            <a:xfrm>
              <a:off x="-4976497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7" name="Google Shape;10577;p104"/>
            <p:cNvSpPr/>
            <p:nvPr/>
          </p:nvSpPr>
          <p:spPr>
            <a:xfrm>
              <a:off x="-49763400" y="3598250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8" name="Google Shape;10578;p104"/>
            <p:cNvSpPr/>
            <p:nvPr/>
          </p:nvSpPr>
          <p:spPr>
            <a:xfrm>
              <a:off x="-49763400" y="3703975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79" name="Google Shape;10579;p104"/>
            <p:cNvSpPr/>
            <p:nvPr/>
          </p:nvSpPr>
          <p:spPr>
            <a:xfrm>
              <a:off x="-4950112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0" name="Google Shape;10580;p104"/>
            <p:cNvSpPr/>
            <p:nvPr/>
          </p:nvSpPr>
          <p:spPr>
            <a:xfrm>
              <a:off x="-49499550" y="3598250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1" name="Google Shape;10581;p104"/>
            <p:cNvSpPr/>
            <p:nvPr/>
          </p:nvSpPr>
          <p:spPr>
            <a:xfrm>
              <a:off x="-49499550" y="3704575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2" name="Google Shape;10582;p104"/>
            <p:cNvSpPr/>
            <p:nvPr/>
          </p:nvSpPr>
          <p:spPr>
            <a:xfrm>
              <a:off x="-49725600" y="3551225"/>
              <a:ext cx="215050" cy="210875"/>
            </a:xfrm>
            <a:custGeom>
              <a:avLst/>
              <a:gdLst/>
              <a:ahLst/>
              <a:cxnLst/>
              <a:rect l="l" t="t" r="r" b="b"/>
              <a:pathLst>
                <a:path w="8602" h="8435" extrusionOk="0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3" name="Google Shape;10583;p104"/>
            <p:cNvSpPr/>
            <p:nvPr/>
          </p:nvSpPr>
          <p:spPr>
            <a:xfrm>
              <a:off x="-49633450" y="3697475"/>
              <a:ext cx="35475" cy="65400"/>
            </a:xfrm>
            <a:custGeom>
              <a:avLst/>
              <a:gdLst/>
              <a:ahLst/>
              <a:cxnLst/>
              <a:rect l="l" t="t" r="r" b="b"/>
              <a:pathLst>
                <a:path w="141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4" name="Google Shape;10584;p104"/>
            <p:cNvSpPr/>
            <p:nvPr/>
          </p:nvSpPr>
          <p:spPr>
            <a:xfrm>
              <a:off x="-49676775" y="3780975"/>
              <a:ext cx="123675" cy="34675"/>
            </a:xfrm>
            <a:custGeom>
              <a:avLst/>
              <a:gdLst/>
              <a:ahLst/>
              <a:cxnLst/>
              <a:rect l="l" t="t" r="r" b="b"/>
              <a:pathLst>
                <a:path w="4947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5" name="Google Shape;10585;p104"/>
            <p:cNvSpPr/>
            <p:nvPr/>
          </p:nvSpPr>
          <p:spPr>
            <a:xfrm>
              <a:off x="-49630300" y="3651800"/>
              <a:ext cx="29150" cy="31325"/>
            </a:xfrm>
            <a:custGeom>
              <a:avLst/>
              <a:gdLst/>
              <a:ahLst/>
              <a:cxnLst/>
              <a:rect l="l" t="t" r="r" b="b"/>
              <a:pathLst>
                <a:path w="1166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6" name="Google Shape;10586;p104"/>
            <p:cNvSpPr/>
            <p:nvPr/>
          </p:nvSpPr>
          <p:spPr>
            <a:xfrm>
              <a:off x="-49657875" y="3833750"/>
              <a:ext cx="85100" cy="18125"/>
            </a:xfrm>
            <a:custGeom>
              <a:avLst/>
              <a:gdLst/>
              <a:ahLst/>
              <a:cxnLst/>
              <a:rect l="l" t="t" r="r" b="b"/>
              <a:pathLst>
                <a:path w="3404" h="725" extrusionOk="0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87" name="Google Shape;10587;p104"/>
          <p:cNvGrpSpPr/>
          <p:nvPr/>
        </p:nvGrpSpPr>
        <p:grpSpPr>
          <a:xfrm>
            <a:off x="3275213" y="4337318"/>
            <a:ext cx="689166" cy="682520"/>
            <a:chOff x="-49766550" y="3920175"/>
            <a:chExt cx="303250" cy="300325"/>
          </a:xfrm>
        </p:grpSpPr>
        <p:sp>
          <p:nvSpPr>
            <p:cNvPr id="10588" name="Google Shape;10588;p104"/>
            <p:cNvSpPr/>
            <p:nvPr/>
          </p:nvSpPr>
          <p:spPr>
            <a:xfrm>
              <a:off x="-49764975" y="3920175"/>
              <a:ext cx="228425" cy="89225"/>
            </a:xfrm>
            <a:custGeom>
              <a:avLst/>
              <a:gdLst/>
              <a:ahLst/>
              <a:cxnLst/>
              <a:rect l="l" t="t" r="r" b="b"/>
              <a:pathLst>
                <a:path w="9137" h="3569" extrusionOk="0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89" name="Google Shape;10589;p104"/>
            <p:cNvSpPr/>
            <p:nvPr/>
          </p:nvSpPr>
          <p:spPr>
            <a:xfrm>
              <a:off x="-49764975" y="3998350"/>
              <a:ext cx="141775" cy="115800"/>
            </a:xfrm>
            <a:custGeom>
              <a:avLst/>
              <a:gdLst/>
              <a:ahLst/>
              <a:cxnLst/>
              <a:rect l="l" t="t" r="r" b="b"/>
              <a:pathLst>
                <a:path w="5671" h="4632" extrusionOk="0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0" name="Google Shape;10590;p104"/>
            <p:cNvSpPr/>
            <p:nvPr/>
          </p:nvSpPr>
          <p:spPr>
            <a:xfrm>
              <a:off x="-49627150" y="3996000"/>
              <a:ext cx="163850" cy="148100"/>
            </a:xfrm>
            <a:custGeom>
              <a:avLst/>
              <a:gdLst/>
              <a:ahLst/>
              <a:cxnLst/>
              <a:rect l="l" t="t" r="r" b="b"/>
              <a:pathLst>
                <a:path w="6554" h="5924" extrusionOk="0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1" name="Google Shape;10591;p104"/>
            <p:cNvSpPr/>
            <p:nvPr/>
          </p:nvSpPr>
          <p:spPr>
            <a:xfrm>
              <a:off x="-49766550" y="4061375"/>
              <a:ext cx="230000" cy="159125"/>
            </a:xfrm>
            <a:custGeom>
              <a:avLst/>
              <a:gdLst/>
              <a:ahLst/>
              <a:cxnLst/>
              <a:rect l="l" t="t" r="r" b="b"/>
              <a:pathLst>
                <a:path w="9200" h="6365" extrusionOk="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92" name="Google Shape;10592;p104"/>
          <p:cNvGrpSpPr/>
          <p:nvPr/>
        </p:nvGrpSpPr>
        <p:grpSpPr>
          <a:xfrm>
            <a:off x="7528485" y="2701781"/>
            <a:ext cx="685588" cy="680247"/>
            <a:chOff x="-47892800" y="3200500"/>
            <a:chExt cx="301675" cy="299325"/>
          </a:xfrm>
        </p:grpSpPr>
        <p:sp>
          <p:nvSpPr>
            <p:cNvPr id="10593" name="Google Shape;10593;p104"/>
            <p:cNvSpPr/>
            <p:nvPr/>
          </p:nvSpPr>
          <p:spPr>
            <a:xfrm>
              <a:off x="-47892800" y="3200500"/>
              <a:ext cx="301675" cy="177225"/>
            </a:xfrm>
            <a:custGeom>
              <a:avLst/>
              <a:gdLst/>
              <a:ahLst/>
              <a:cxnLst/>
              <a:rect l="l" t="t" r="r" b="b"/>
              <a:pathLst>
                <a:path w="12067" h="7089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4" name="Google Shape;10594;p104"/>
            <p:cNvSpPr/>
            <p:nvPr/>
          </p:nvSpPr>
          <p:spPr>
            <a:xfrm>
              <a:off x="-47751825" y="33060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5" name="Google Shape;10595;p104"/>
            <p:cNvSpPr/>
            <p:nvPr/>
          </p:nvSpPr>
          <p:spPr>
            <a:xfrm>
              <a:off x="-47786475" y="33950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6" name="Google Shape;10596;p104"/>
            <p:cNvSpPr/>
            <p:nvPr/>
          </p:nvSpPr>
          <p:spPr>
            <a:xfrm>
              <a:off x="-47692750" y="3271375"/>
              <a:ext cx="101625" cy="140225"/>
            </a:xfrm>
            <a:custGeom>
              <a:avLst/>
              <a:gdLst/>
              <a:ahLst/>
              <a:cxnLst/>
              <a:rect l="l" t="t" r="r" b="b"/>
              <a:pathLst>
                <a:path w="4065" h="5609" extrusionOk="0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7" name="Google Shape;10597;p104"/>
            <p:cNvSpPr/>
            <p:nvPr/>
          </p:nvSpPr>
          <p:spPr>
            <a:xfrm>
              <a:off x="-47891225" y="3272950"/>
              <a:ext cx="100050" cy="140225"/>
            </a:xfrm>
            <a:custGeom>
              <a:avLst/>
              <a:gdLst/>
              <a:ahLst/>
              <a:cxnLst/>
              <a:rect l="l" t="t" r="r" b="b"/>
              <a:pathLst>
                <a:path w="4002" h="5609" extrusionOk="0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598" name="Google Shape;10598;p104"/>
            <p:cNvSpPr/>
            <p:nvPr/>
          </p:nvSpPr>
          <p:spPr>
            <a:xfrm>
              <a:off x="-47892800" y="3428900"/>
              <a:ext cx="300100" cy="70925"/>
            </a:xfrm>
            <a:custGeom>
              <a:avLst/>
              <a:gdLst/>
              <a:ahLst/>
              <a:cxnLst/>
              <a:rect l="l" t="t" r="r" b="b"/>
              <a:pathLst>
                <a:path w="12004" h="2837" extrusionOk="0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599" name="Google Shape;10599;p104"/>
          <p:cNvGrpSpPr/>
          <p:nvPr/>
        </p:nvGrpSpPr>
        <p:grpSpPr>
          <a:xfrm>
            <a:off x="7651092" y="3539462"/>
            <a:ext cx="440374" cy="682008"/>
            <a:chOff x="-47839250" y="3569100"/>
            <a:chExt cx="193775" cy="300100"/>
          </a:xfrm>
        </p:grpSpPr>
        <p:sp>
          <p:nvSpPr>
            <p:cNvPr id="10600" name="Google Shape;10600;p104"/>
            <p:cNvSpPr/>
            <p:nvPr/>
          </p:nvSpPr>
          <p:spPr>
            <a:xfrm>
              <a:off x="-47786475" y="3657325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1" name="Google Shape;10601;p104"/>
            <p:cNvSpPr/>
            <p:nvPr/>
          </p:nvSpPr>
          <p:spPr>
            <a:xfrm>
              <a:off x="-47751025" y="36927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2" name="Google Shape;10602;p104"/>
            <p:cNvSpPr/>
            <p:nvPr/>
          </p:nvSpPr>
          <p:spPr>
            <a:xfrm>
              <a:off x="-47838450" y="3569100"/>
              <a:ext cx="192975" cy="35475"/>
            </a:xfrm>
            <a:custGeom>
              <a:avLst/>
              <a:gdLst/>
              <a:ahLst/>
              <a:cxnLst/>
              <a:rect l="l" t="t" r="r" b="b"/>
              <a:pathLst>
                <a:path w="7719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3" name="Google Shape;10603;p104"/>
            <p:cNvSpPr/>
            <p:nvPr/>
          </p:nvSpPr>
          <p:spPr>
            <a:xfrm>
              <a:off x="-47751025" y="36919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4" name="Google Shape;10604;p104"/>
            <p:cNvSpPr/>
            <p:nvPr/>
          </p:nvSpPr>
          <p:spPr>
            <a:xfrm>
              <a:off x="-47839250" y="3621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5" name="Google Shape;10605;p104"/>
            <p:cNvSpPr/>
            <p:nvPr/>
          </p:nvSpPr>
          <p:spPr>
            <a:xfrm>
              <a:off x="-47839250" y="3799075"/>
              <a:ext cx="193000" cy="70125"/>
            </a:xfrm>
            <a:custGeom>
              <a:avLst/>
              <a:gdLst/>
              <a:ahLst/>
              <a:cxnLst/>
              <a:rect l="l" t="t" r="r" b="b"/>
              <a:pathLst>
                <a:path w="7720" h="2805" extrusionOk="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06" name="Google Shape;10606;p104"/>
          <p:cNvGrpSpPr/>
          <p:nvPr/>
        </p:nvGrpSpPr>
        <p:grpSpPr>
          <a:xfrm>
            <a:off x="7530273" y="4377145"/>
            <a:ext cx="682008" cy="683826"/>
            <a:chOff x="-47892800" y="3937700"/>
            <a:chExt cx="300100" cy="300900"/>
          </a:xfrm>
        </p:grpSpPr>
        <p:sp>
          <p:nvSpPr>
            <p:cNvPr id="10607" name="Google Shape;10607;p104"/>
            <p:cNvSpPr/>
            <p:nvPr/>
          </p:nvSpPr>
          <p:spPr>
            <a:xfrm>
              <a:off x="-47858150" y="3937700"/>
              <a:ext cx="70900" cy="44150"/>
            </a:xfrm>
            <a:custGeom>
              <a:avLst/>
              <a:gdLst/>
              <a:ahLst/>
              <a:cxnLst/>
              <a:rect l="l" t="t" r="r" b="b"/>
              <a:pathLst>
                <a:path w="2836" h="1766" extrusionOk="0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8" name="Google Shape;10608;p104"/>
            <p:cNvSpPr/>
            <p:nvPr/>
          </p:nvSpPr>
          <p:spPr>
            <a:xfrm>
              <a:off x="-47892800" y="3991275"/>
              <a:ext cx="141000" cy="105550"/>
            </a:xfrm>
            <a:custGeom>
              <a:avLst/>
              <a:gdLst/>
              <a:ahLst/>
              <a:cxnLst/>
              <a:rect l="l" t="t" r="r" b="b"/>
              <a:pathLst>
                <a:path w="5640" h="4222" extrusionOk="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09" name="Google Shape;10609;p104"/>
            <p:cNvSpPr/>
            <p:nvPr/>
          </p:nvSpPr>
          <p:spPr>
            <a:xfrm>
              <a:off x="-47773875" y="3956600"/>
              <a:ext cx="119750" cy="89025"/>
            </a:xfrm>
            <a:custGeom>
              <a:avLst/>
              <a:gdLst/>
              <a:ahLst/>
              <a:cxnLst/>
              <a:rect l="l" t="t" r="r" b="b"/>
              <a:pathLst>
                <a:path w="4790" h="3561" extrusionOk="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0" name="Google Shape;10610;p104"/>
            <p:cNvSpPr/>
            <p:nvPr/>
          </p:nvSpPr>
          <p:spPr>
            <a:xfrm>
              <a:off x="-47699050" y="4043250"/>
              <a:ext cx="71700" cy="70900"/>
            </a:xfrm>
            <a:custGeom>
              <a:avLst/>
              <a:gdLst/>
              <a:ahLst/>
              <a:cxnLst/>
              <a:rect l="l" t="t" r="r" b="b"/>
              <a:pathLst>
                <a:path w="2868" h="2836" extrusionOk="0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1" name="Google Shape;10611;p104"/>
            <p:cNvSpPr/>
            <p:nvPr/>
          </p:nvSpPr>
          <p:spPr>
            <a:xfrm>
              <a:off x="-47770725" y="4124375"/>
              <a:ext cx="178025" cy="114225"/>
            </a:xfrm>
            <a:custGeom>
              <a:avLst/>
              <a:gdLst/>
              <a:ahLst/>
              <a:cxnLst/>
              <a:rect l="l" t="t" r="r" b="b"/>
              <a:pathLst>
                <a:path w="7121" h="4569" extrusionOk="0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2" name="Google Shape;10612;p104"/>
            <p:cNvSpPr/>
            <p:nvPr/>
          </p:nvSpPr>
          <p:spPr>
            <a:xfrm>
              <a:off x="-47830575" y="41322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3" name="Google Shape;10613;p104"/>
            <p:cNvSpPr/>
            <p:nvPr/>
          </p:nvSpPr>
          <p:spPr>
            <a:xfrm>
              <a:off x="-47785675" y="4112375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4" name="Google Shape;10614;p104"/>
            <p:cNvSpPr/>
            <p:nvPr/>
          </p:nvSpPr>
          <p:spPr>
            <a:xfrm>
              <a:off x="-47892800" y="4112750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15" name="Google Shape;10615;p104"/>
          <p:cNvGrpSpPr/>
          <p:nvPr/>
        </p:nvGrpSpPr>
        <p:grpSpPr>
          <a:xfrm>
            <a:off x="5044759" y="5324954"/>
            <a:ext cx="682008" cy="597922"/>
            <a:chOff x="-46042675" y="3218600"/>
            <a:chExt cx="300100" cy="263100"/>
          </a:xfrm>
        </p:grpSpPr>
        <p:sp>
          <p:nvSpPr>
            <p:cNvPr id="10616" name="Google Shape;10616;p104"/>
            <p:cNvSpPr/>
            <p:nvPr/>
          </p:nvSpPr>
          <p:spPr>
            <a:xfrm>
              <a:off x="-46042675" y="3302875"/>
              <a:ext cx="35475" cy="130000"/>
            </a:xfrm>
            <a:custGeom>
              <a:avLst/>
              <a:gdLst/>
              <a:ahLst/>
              <a:cxnLst/>
              <a:rect l="l" t="t" r="r" b="b"/>
              <a:pathLst>
                <a:path w="1419" h="5200" extrusionOk="0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7" name="Google Shape;10617;p104"/>
            <p:cNvSpPr/>
            <p:nvPr/>
          </p:nvSpPr>
          <p:spPr>
            <a:xfrm>
              <a:off x="-45919025" y="3341475"/>
              <a:ext cx="53600" cy="52800"/>
            </a:xfrm>
            <a:custGeom>
              <a:avLst/>
              <a:gdLst/>
              <a:ahLst/>
              <a:cxnLst/>
              <a:rect l="l" t="t" r="r" b="b"/>
              <a:pathLst>
                <a:path w="2144" h="2112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8" name="Google Shape;10618;p104"/>
            <p:cNvSpPr/>
            <p:nvPr/>
          </p:nvSpPr>
          <p:spPr>
            <a:xfrm>
              <a:off x="-45778025" y="3302875"/>
              <a:ext cx="35450" cy="130000"/>
            </a:xfrm>
            <a:custGeom>
              <a:avLst/>
              <a:gdLst/>
              <a:ahLst/>
              <a:cxnLst/>
              <a:rect l="l" t="t" r="r" b="b"/>
              <a:pathLst>
                <a:path w="1418" h="5200" extrusionOk="0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19" name="Google Shape;10619;p104"/>
            <p:cNvSpPr/>
            <p:nvPr/>
          </p:nvSpPr>
          <p:spPr>
            <a:xfrm>
              <a:off x="-46042675" y="3235950"/>
              <a:ext cx="300100" cy="245750"/>
            </a:xfrm>
            <a:custGeom>
              <a:avLst/>
              <a:gdLst/>
              <a:ahLst/>
              <a:cxnLst/>
              <a:rect l="l" t="t" r="r" b="b"/>
              <a:pathLst>
                <a:path w="12004" h="9830" extrusionOk="0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0" name="Google Shape;10620;p104"/>
            <p:cNvSpPr/>
            <p:nvPr/>
          </p:nvSpPr>
          <p:spPr>
            <a:xfrm>
              <a:off x="-45952875" y="3306025"/>
              <a:ext cx="122100" cy="122125"/>
            </a:xfrm>
            <a:custGeom>
              <a:avLst/>
              <a:gdLst/>
              <a:ahLst/>
              <a:cxnLst/>
              <a:rect l="l" t="t" r="r" b="b"/>
              <a:pathLst>
                <a:path w="4884" h="4885" extrusionOk="0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1" name="Google Shape;10621;p104"/>
            <p:cNvSpPr/>
            <p:nvPr/>
          </p:nvSpPr>
          <p:spPr>
            <a:xfrm>
              <a:off x="-45941075" y="3218600"/>
              <a:ext cx="98475" cy="17375"/>
            </a:xfrm>
            <a:custGeom>
              <a:avLst/>
              <a:gdLst/>
              <a:ahLst/>
              <a:cxnLst/>
              <a:rect l="l" t="t" r="r" b="b"/>
              <a:pathLst>
                <a:path w="3939" h="695" extrusionOk="0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22" name="Google Shape;10622;p104"/>
          <p:cNvGrpSpPr/>
          <p:nvPr/>
        </p:nvGrpSpPr>
        <p:grpSpPr>
          <a:xfrm>
            <a:off x="5044759" y="6120593"/>
            <a:ext cx="682008" cy="620307"/>
            <a:chOff x="-46042675" y="3568700"/>
            <a:chExt cx="300100" cy="272950"/>
          </a:xfrm>
        </p:grpSpPr>
        <p:sp>
          <p:nvSpPr>
            <p:cNvPr id="10623" name="Google Shape;10623;p104"/>
            <p:cNvSpPr/>
            <p:nvPr/>
          </p:nvSpPr>
          <p:spPr>
            <a:xfrm>
              <a:off x="-46042675" y="3758125"/>
              <a:ext cx="115025" cy="83525"/>
            </a:xfrm>
            <a:custGeom>
              <a:avLst/>
              <a:gdLst/>
              <a:ahLst/>
              <a:cxnLst/>
              <a:rect l="l" t="t" r="r" b="b"/>
              <a:pathLst>
                <a:path w="4601" h="3341" extrusionOk="0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4" name="Google Shape;10624;p104"/>
            <p:cNvSpPr/>
            <p:nvPr/>
          </p:nvSpPr>
          <p:spPr>
            <a:xfrm>
              <a:off x="-45866250" y="365417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5" name="Google Shape;10625;p104"/>
            <p:cNvSpPr/>
            <p:nvPr/>
          </p:nvSpPr>
          <p:spPr>
            <a:xfrm>
              <a:off x="-45828450" y="3629750"/>
              <a:ext cx="25225" cy="25225"/>
            </a:xfrm>
            <a:custGeom>
              <a:avLst/>
              <a:gdLst/>
              <a:ahLst/>
              <a:cxnLst/>
              <a:rect l="l" t="t" r="r" b="b"/>
              <a:pathLst>
                <a:path w="1009" h="1009" extrusionOk="0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6" name="Google Shape;10626;p104"/>
            <p:cNvSpPr/>
            <p:nvPr/>
          </p:nvSpPr>
          <p:spPr>
            <a:xfrm>
              <a:off x="-45979675" y="3568700"/>
              <a:ext cx="237100" cy="237800"/>
            </a:xfrm>
            <a:custGeom>
              <a:avLst/>
              <a:gdLst/>
              <a:ahLst/>
              <a:cxnLst/>
              <a:rect l="l" t="t" r="r" b="b"/>
              <a:pathLst>
                <a:path w="9484" h="9512" extrusionOk="0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27" name="Google Shape;10627;p104"/>
          <p:cNvGrpSpPr/>
          <p:nvPr/>
        </p:nvGrpSpPr>
        <p:grpSpPr>
          <a:xfrm>
            <a:off x="5125296" y="6959468"/>
            <a:ext cx="520938" cy="683542"/>
            <a:chOff x="-46007225" y="3937825"/>
            <a:chExt cx="229225" cy="300775"/>
          </a:xfrm>
        </p:grpSpPr>
        <p:sp>
          <p:nvSpPr>
            <p:cNvPr id="10628" name="Google Shape;10628;p104"/>
            <p:cNvSpPr/>
            <p:nvPr/>
          </p:nvSpPr>
          <p:spPr>
            <a:xfrm>
              <a:off x="-45813475" y="39904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29" name="Google Shape;10629;p104"/>
            <p:cNvSpPr/>
            <p:nvPr/>
          </p:nvSpPr>
          <p:spPr>
            <a:xfrm>
              <a:off x="-46007225" y="39904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0" name="Google Shape;10630;p104"/>
            <p:cNvSpPr/>
            <p:nvPr/>
          </p:nvSpPr>
          <p:spPr>
            <a:xfrm>
              <a:off x="-45826875" y="3937825"/>
              <a:ext cx="35475" cy="26750"/>
            </a:xfrm>
            <a:custGeom>
              <a:avLst/>
              <a:gdLst/>
              <a:ahLst/>
              <a:cxnLst/>
              <a:rect l="l" t="t" r="r" b="b"/>
              <a:pathLst>
                <a:path w="1419" h="1070" extrusionOk="0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1" name="Google Shape;10631;p104"/>
            <p:cNvSpPr/>
            <p:nvPr/>
          </p:nvSpPr>
          <p:spPr>
            <a:xfrm>
              <a:off x="-45993850" y="4034625"/>
              <a:ext cx="35475" cy="25850"/>
            </a:xfrm>
            <a:custGeom>
              <a:avLst/>
              <a:gdLst/>
              <a:ahLst/>
              <a:cxnLst/>
              <a:rect l="l" t="t" r="r" b="b"/>
              <a:pathLst>
                <a:path w="1419" h="1034" extrusionOk="0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2" name="Google Shape;10632;p104"/>
            <p:cNvSpPr/>
            <p:nvPr/>
          </p:nvSpPr>
          <p:spPr>
            <a:xfrm>
              <a:off x="-45825300" y="4034625"/>
              <a:ext cx="34675" cy="25725"/>
            </a:xfrm>
            <a:custGeom>
              <a:avLst/>
              <a:gdLst/>
              <a:ahLst/>
              <a:cxnLst/>
              <a:rect l="l" t="t" r="r" b="b"/>
              <a:pathLst>
                <a:path w="1387" h="1029" extrusionOk="0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3" name="Google Shape;10633;p104"/>
            <p:cNvSpPr/>
            <p:nvPr/>
          </p:nvSpPr>
          <p:spPr>
            <a:xfrm>
              <a:off x="-45992275" y="3938175"/>
              <a:ext cx="33900" cy="25525"/>
            </a:xfrm>
            <a:custGeom>
              <a:avLst/>
              <a:gdLst/>
              <a:ahLst/>
              <a:cxnLst/>
              <a:rect l="l" t="t" r="r" b="b"/>
              <a:pathLst>
                <a:path w="1356" h="1021" extrusionOk="0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4" name="Google Shape;10634;p104"/>
            <p:cNvSpPr/>
            <p:nvPr/>
          </p:nvSpPr>
          <p:spPr>
            <a:xfrm>
              <a:off x="-45953675" y="4078700"/>
              <a:ext cx="122900" cy="35450"/>
            </a:xfrm>
            <a:custGeom>
              <a:avLst/>
              <a:gdLst/>
              <a:ahLst/>
              <a:cxnLst/>
              <a:rect l="l" t="t" r="r" b="b"/>
              <a:pathLst>
                <a:path w="4916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5" name="Google Shape;10635;p104"/>
            <p:cNvSpPr/>
            <p:nvPr/>
          </p:nvSpPr>
          <p:spPr>
            <a:xfrm>
              <a:off x="-45956025" y="3938325"/>
              <a:ext cx="126025" cy="123075"/>
            </a:xfrm>
            <a:custGeom>
              <a:avLst/>
              <a:gdLst/>
              <a:ahLst/>
              <a:cxnLst/>
              <a:rect l="l" t="t" r="r" b="b"/>
              <a:pathLst>
                <a:path w="5041" h="4923" extrusionOk="0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6" name="Google Shape;10636;p104"/>
            <p:cNvSpPr/>
            <p:nvPr/>
          </p:nvSpPr>
          <p:spPr>
            <a:xfrm>
              <a:off x="-45927675" y="4132250"/>
              <a:ext cx="70125" cy="39400"/>
            </a:xfrm>
            <a:custGeom>
              <a:avLst/>
              <a:gdLst/>
              <a:ahLst/>
              <a:cxnLst/>
              <a:rect l="l" t="t" r="r" b="b"/>
              <a:pathLst>
                <a:path w="2805" h="1576" extrusionOk="0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37" name="Google Shape;10637;p104"/>
            <p:cNvSpPr/>
            <p:nvPr/>
          </p:nvSpPr>
          <p:spPr>
            <a:xfrm>
              <a:off x="-45921375" y="4176950"/>
              <a:ext cx="59100" cy="61650"/>
            </a:xfrm>
            <a:custGeom>
              <a:avLst/>
              <a:gdLst/>
              <a:ahLst/>
              <a:cxnLst/>
              <a:rect l="l" t="t" r="r" b="b"/>
              <a:pathLst>
                <a:path w="2364" h="2466" extrusionOk="0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38" name="Google Shape;10638;p104"/>
          <p:cNvGrpSpPr/>
          <p:nvPr/>
        </p:nvGrpSpPr>
        <p:grpSpPr>
          <a:xfrm>
            <a:off x="7631518" y="6940435"/>
            <a:ext cx="599683" cy="686496"/>
            <a:chOff x="-44895900" y="3929450"/>
            <a:chExt cx="263875" cy="302075"/>
          </a:xfrm>
        </p:grpSpPr>
        <p:sp>
          <p:nvSpPr>
            <p:cNvPr id="10639" name="Google Shape;10639;p104"/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0" name="Google Shape;10640;p104"/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1" name="Google Shape;10641;p104"/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2" name="Google Shape;10642;p104"/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3" name="Google Shape;10643;p104"/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4" name="Google Shape;10644;p104"/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45" name="Google Shape;10645;p104"/>
          <p:cNvGrpSpPr/>
          <p:nvPr/>
        </p:nvGrpSpPr>
        <p:grpSpPr>
          <a:xfrm>
            <a:off x="4125701" y="2683885"/>
            <a:ext cx="683826" cy="639057"/>
            <a:chOff x="-49397175" y="3192625"/>
            <a:chExt cx="300900" cy="281200"/>
          </a:xfrm>
        </p:grpSpPr>
        <p:sp>
          <p:nvSpPr>
            <p:cNvPr id="10646" name="Google Shape;10646;p104"/>
            <p:cNvSpPr/>
            <p:nvPr/>
          </p:nvSpPr>
          <p:spPr>
            <a:xfrm>
              <a:off x="-49325500" y="3297975"/>
              <a:ext cx="64625" cy="58500"/>
            </a:xfrm>
            <a:custGeom>
              <a:avLst/>
              <a:gdLst/>
              <a:ahLst/>
              <a:cxnLst/>
              <a:rect l="l" t="t" r="r" b="b"/>
              <a:pathLst>
                <a:path w="2585" h="2340" extrusionOk="0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7" name="Google Shape;10647;p104"/>
            <p:cNvSpPr/>
            <p:nvPr/>
          </p:nvSpPr>
          <p:spPr>
            <a:xfrm>
              <a:off x="-49345975" y="3192625"/>
              <a:ext cx="199300" cy="103975"/>
            </a:xfrm>
            <a:custGeom>
              <a:avLst/>
              <a:gdLst/>
              <a:ahLst/>
              <a:cxnLst/>
              <a:rect l="l" t="t" r="r" b="b"/>
              <a:pathLst>
                <a:path w="7972" h="4159" extrusionOk="0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8" name="Google Shape;10648;p104"/>
            <p:cNvSpPr/>
            <p:nvPr/>
          </p:nvSpPr>
          <p:spPr>
            <a:xfrm>
              <a:off x="-49272725" y="3381650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49" name="Google Shape;10649;p104"/>
            <p:cNvSpPr/>
            <p:nvPr/>
          </p:nvSpPr>
          <p:spPr>
            <a:xfrm>
              <a:off x="-49231775" y="3298075"/>
              <a:ext cx="63050" cy="58400"/>
            </a:xfrm>
            <a:custGeom>
              <a:avLst/>
              <a:gdLst/>
              <a:ahLst/>
              <a:cxnLst/>
              <a:rect l="l" t="t" r="r" b="b"/>
              <a:pathLst>
                <a:path w="2522" h="2336" extrusionOk="0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0" name="Google Shape;10650;p104"/>
            <p:cNvSpPr/>
            <p:nvPr/>
          </p:nvSpPr>
          <p:spPr>
            <a:xfrm>
              <a:off x="-49271925" y="3317850"/>
              <a:ext cx="48850" cy="49850"/>
            </a:xfrm>
            <a:custGeom>
              <a:avLst/>
              <a:gdLst/>
              <a:ahLst/>
              <a:cxnLst/>
              <a:rect l="l" t="t" r="r" b="b"/>
              <a:pathLst>
                <a:path w="1954" h="1994" extrusionOk="0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1" name="Google Shape;10651;p104"/>
            <p:cNvSpPr/>
            <p:nvPr/>
          </p:nvSpPr>
          <p:spPr>
            <a:xfrm>
              <a:off x="-49245950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2" name="Google Shape;10652;p104"/>
            <p:cNvSpPr/>
            <p:nvPr/>
          </p:nvSpPr>
          <p:spPr>
            <a:xfrm>
              <a:off x="-49397175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53" name="Google Shape;10653;p104"/>
          <p:cNvGrpSpPr/>
          <p:nvPr/>
        </p:nvGrpSpPr>
        <p:grpSpPr>
          <a:xfrm>
            <a:off x="4175812" y="3498273"/>
            <a:ext cx="583605" cy="683826"/>
            <a:chOff x="-49375900" y="3550975"/>
            <a:chExt cx="256800" cy="300900"/>
          </a:xfrm>
        </p:grpSpPr>
        <p:sp>
          <p:nvSpPr>
            <p:cNvPr id="10654" name="Google Shape;10654;p104"/>
            <p:cNvSpPr/>
            <p:nvPr/>
          </p:nvSpPr>
          <p:spPr>
            <a:xfrm>
              <a:off x="-4923177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5" name="Google Shape;10655;p104"/>
            <p:cNvSpPr/>
            <p:nvPr/>
          </p:nvSpPr>
          <p:spPr>
            <a:xfrm>
              <a:off x="-49291625" y="3726625"/>
              <a:ext cx="87450" cy="123675"/>
            </a:xfrm>
            <a:custGeom>
              <a:avLst/>
              <a:gdLst/>
              <a:ahLst/>
              <a:cxnLst/>
              <a:rect l="l" t="t" r="r" b="b"/>
              <a:pathLst>
                <a:path w="3498" h="4947" extrusionOk="0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6" name="Google Shape;10656;p104"/>
            <p:cNvSpPr/>
            <p:nvPr/>
          </p:nvSpPr>
          <p:spPr>
            <a:xfrm>
              <a:off x="-49288475" y="3647075"/>
              <a:ext cx="81150" cy="61450"/>
            </a:xfrm>
            <a:custGeom>
              <a:avLst/>
              <a:gdLst/>
              <a:ahLst/>
              <a:cxnLst/>
              <a:rect l="l" t="t" r="r" b="b"/>
              <a:pathLst>
                <a:path w="3246" h="2458" extrusionOk="0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7" name="Google Shape;10657;p104"/>
            <p:cNvSpPr/>
            <p:nvPr/>
          </p:nvSpPr>
          <p:spPr>
            <a:xfrm>
              <a:off x="-49375900" y="3648650"/>
              <a:ext cx="59100" cy="59875"/>
            </a:xfrm>
            <a:custGeom>
              <a:avLst/>
              <a:gdLst/>
              <a:ahLst/>
              <a:cxnLst/>
              <a:rect l="l" t="t" r="r" b="b"/>
              <a:pathLst>
                <a:path w="2364" h="2395" extrusionOk="0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8" name="Google Shape;10658;p104"/>
            <p:cNvSpPr/>
            <p:nvPr/>
          </p:nvSpPr>
          <p:spPr>
            <a:xfrm>
              <a:off x="-49229400" y="3726625"/>
              <a:ext cx="109500" cy="125250"/>
            </a:xfrm>
            <a:custGeom>
              <a:avLst/>
              <a:gdLst/>
              <a:ahLst/>
              <a:cxnLst/>
              <a:rect l="l" t="t" r="r" b="b"/>
              <a:pathLst>
                <a:path w="4380" h="5010" extrusionOk="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59" name="Google Shape;10659;p104"/>
            <p:cNvSpPr/>
            <p:nvPr/>
          </p:nvSpPr>
          <p:spPr>
            <a:xfrm>
              <a:off x="-49179000" y="3648650"/>
              <a:ext cx="59900" cy="59875"/>
            </a:xfrm>
            <a:custGeom>
              <a:avLst/>
              <a:gdLst/>
              <a:ahLst/>
              <a:cxnLst/>
              <a:rect l="l" t="t" r="r" b="b"/>
              <a:pathLst>
                <a:path w="2396" h="2395" extrusionOk="0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0" name="Google Shape;10660;p104"/>
            <p:cNvSpPr/>
            <p:nvPr/>
          </p:nvSpPr>
          <p:spPr>
            <a:xfrm>
              <a:off x="-4932312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1" name="Google Shape;10661;p104"/>
            <p:cNvSpPr/>
            <p:nvPr/>
          </p:nvSpPr>
          <p:spPr>
            <a:xfrm>
              <a:off x="-49375100" y="3726625"/>
              <a:ext cx="108700" cy="125250"/>
            </a:xfrm>
            <a:custGeom>
              <a:avLst/>
              <a:gdLst/>
              <a:ahLst/>
              <a:cxnLst/>
              <a:rect l="l" t="t" r="r" b="b"/>
              <a:pathLst>
                <a:path w="4348" h="5010" extrusionOk="0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2" name="Google Shape;10662;p104"/>
            <p:cNvSpPr/>
            <p:nvPr/>
          </p:nvSpPr>
          <p:spPr>
            <a:xfrm>
              <a:off x="-49256975" y="3550975"/>
              <a:ext cx="17350" cy="53600"/>
            </a:xfrm>
            <a:custGeom>
              <a:avLst/>
              <a:gdLst/>
              <a:ahLst/>
              <a:cxnLst/>
              <a:rect l="l" t="t" r="r" b="b"/>
              <a:pathLst>
                <a:path w="694" h="2144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3" name="Google Shape;10663;p104"/>
            <p:cNvSpPr/>
            <p:nvPr/>
          </p:nvSpPr>
          <p:spPr>
            <a:xfrm>
              <a:off x="-49323125" y="3575850"/>
              <a:ext cx="43350" cy="32650"/>
            </a:xfrm>
            <a:custGeom>
              <a:avLst/>
              <a:gdLst/>
              <a:ahLst/>
              <a:cxnLst/>
              <a:rect l="l" t="t" r="r" b="b"/>
              <a:pathLst>
                <a:path w="1734" h="1306" extrusionOk="0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4" name="Google Shape;10664;p104"/>
            <p:cNvSpPr/>
            <p:nvPr/>
          </p:nvSpPr>
          <p:spPr>
            <a:xfrm>
              <a:off x="-49217575" y="3575525"/>
              <a:ext cx="44900" cy="32975"/>
            </a:xfrm>
            <a:custGeom>
              <a:avLst/>
              <a:gdLst/>
              <a:ahLst/>
              <a:cxnLst/>
              <a:rect l="l" t="t" r="r" b="b"/>
              <a:pathLst>
                <a:path w="1796" h="1319" extrusionOk="0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65" name="Google Shape;10665;p104"/>
          <p:cNvGrpSpPr/>
          <p:nvPr/>
        </p:nvGrpSpPr>
        <p:grpSpPr>
          <a:xfrm>
            <a:off x="4166892" y="4337771"/>
            <a:ext cx="601445" cy="683826"/>
            <a:chOff x="-49378250" y="3920375"/>
            <a:chExt cx="264650" cy="300900"/>
          </a:xfrm>
        </p:grpSpPr>
        <p:sp>
          <p:nvSpPr>
            <p:cNvPr id="10666" name="Google Shape;10666;p104"/>
            <p:cNvSpPr/>
            <p:nvPr/>
          </p:nvSpPr>
          <p:spPr>
            <a:xfrm>
              <a:off x="-49272725" y="4185025"/>
              <a:ext cx="70925" cy="35475"/>
            </a:xfrm>
            <a:custGeom>
              <a:avLst/>
              <a:gdLst/>
              <a:ahLst/>
              <a:cxnLst/>
              <a:rect l="l" t="t" r="r" b="b"/>
              <a:pathLst>
                <a:path w="2837" h="1419" extrusionOk="0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7" name="Google Shape;10667;p104"/>
            <p:cNvSpPr/>
            <p:nvPr/>
          </p:nvSpPr>
          <p:spPr>
            <a:xfrm>
              <a:off x="-49378250" y="3920375"/>
              <a:ext cx="87425" cy="300900"/>
            </a:xfrm>
            <a:custGeom>
              <a:avLst/>
              <a:gdLst/>
              <a:ahLst/>
              <a:cxnLst/>
              <a:rect l="l" t="t" r="r" b="b"/>
              <a:pathLst>
                <a:path w="3497" h="1203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8" name="Google Shape;10668;p104"/>
            <p:cNvSpPr/>
            <p:nvPr/>
          </p:nvSpPr>
          <p:spPr>
            <a:xfrm>
              <a:off x="-49185300" y="3920375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69" name="Google Shape;10669;p104"/>
            <p:cNvSpPr/>
            <p:nvPr/>
          </p:nvSpPr>
          <p:spPr>
            <a:xfrm>
              <a:off x="-49182150" y="4019625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0" name="Google Shape;10670;p104"/>
            <p:cNvSpPr/>
            <p:nvPr/>
          </p:nvSpPr>
          <p:spPr>
            <a:xfrm>
              <a:off x="-49185300" y="4078700"/>
              <a:ext cx="70925" cy="141800"/>
            </a:xfrm>
            <a:custGeom>
              <a:avLst/>
              <a:gdLst/>
              <a:ahLst/>
              <a:cxnLst/>
              <a:rect l="l" t="t" r="r" b="b"/>
              <a:pathLst>
                <a:path w="2837" h="5672" extrusionOk="0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1" name="Google Shape;10671;p104"/>
            <p:cNvSpPr/>
            <p:nvPr/>
          </p:nvSpPr>
          <p:spPr>
            <a:xfrm>
              <a:off x="-49271150" y="3920375"/>
              <a:ext cx="65400" cy="70125"/>
            </a:xfrm>
            <a:custGeom>
              <a:avLst/>
              <a:gdLst/>
              <a:ahLst/>
              <a:cxnLst/>
              <a:rect l="l" t="t" r="r" b="b"/>
              <a:pathLst>
                <a:path w="2616" h="2805" extrusionOk="0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2" name="Google Shape;10672;p104"/>
            <p:cNvSpPr/>
            <p:nvPr/>
          </p:nvSpPr>
          <p:spPr>
            <a:xfrm>
              <a:off x="-49272725" y="4007800"/>
              <a:ext cx="70125" cy="159925"/>
            </a:xfrm>
            <a:custGeom>
              <a:avLst/>
              <a:gdLst/>
              <a:ahLst/>
              <a:cxnLst/>
              <a:rect l="l" t="t" r="r" b="b"/>
              <a:pathLst>
                <a:path w="2805" h="6397" extrusionOk="0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73" name="Google Shape;10673;p104"/>
          <p:cNvGrpSpPr/>
          <p:nvPr/>
        </p:nvGrpSpPr>
        <p:grpSpPr>
          <a:xfrm>
            <a:off x="1707665" y="5283822"/>
            <a:ext cx="599683" cy="685588"/>
            <a:chOff x="-47505300" y="3200500"/>
            <a:chExt cx="263875" cy="301675"/>
          </a:xfrm>
        </p:grpSpPr>
        <p:sp>
          <p:nvSpPr>
            <p:cNvPr id="10674" name="Google Shape;10674;p104"/>
            <p:cNvSpPr/>
            <p:nvPr/>
          </p:nvSpPr>
          <p:spPr>
            <a:xfrm>
              <a:off x="-47382425" y="3306025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5" name="Google Shape;10675;p104"/>
            <p:cNvSpPr/>
            <p:nvPr/>
          </p:nvSpPr>
          <p:spPr>
            <a:xfrm>
              <a:off x="-47382425" y="3306025"/>
              <a:ext cx="15775" cy="15800"/>
            </a:xfrm>
            <a:custGeom>
              <a:avLst/>
              <a:gdLst/>
              <a:ahLst/>
              <a:cxnLst/>
              <a:rect l="l" t="t" r="r" b="b"/>
              <a:pathLst>
                <a:path w="631" h="632" extrusionOk="0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6" name="Google Shape;10676;p104"/>
            <p:cNvSpPr/>
            <p:nvPr/>
          </p:nvSpPr>
          <p:spPr>
            <a:xfrm>
              <a:off x="-47487975" y="3200500"/>
              <a:ext cx="210325" cy="301675"/>
            </a:xfrm>
            <a:custGeom>
              <a:avLst/>
              <a:gdLst/>
              <a:ahLst/>
              <a:cxnLst/>
              <a:rect l="l" t="t" r="r" b="b"/>
              <a:pathLst>
                <a:path w="8413" h="12067" extrusionOk="0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7" name="Google Shape;10677;p104"/>
            <p:cNvSpPr/>
            <p:nvPr/>
          </p:nvSpPr>
          <p:spPr>
            <a:xfrm>
              <a:off x="-47417875" y="32713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8" name="Google Shape;10678;p104"/>
            <p:cNvSpPr/>
            <p:nvPr/>
          </p:nvSpPr>
          <p:spPr>
            <a:xfrm>
              <a:off x="-47505300" y="32359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79" name="Google Shape;10679;p104"/>
            <p:cNvSpPr/>
            <p:nvPr/>
          </p:nvSpPr>
          <p:spPr>
            <a:xfrm>
              <a:off x="-47505300" y="34470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0" name="Google Shape;10680;p104"/>
            <p:cNvSpPr/>
            <p:nvPr/>
          </p:nvSpPr>
          <p:spPr>
            <a:xfrm>
              <a:off x="-47505300" y="3394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1" name="Google Shape;10681;p104"/>
            <p:cNvSpPr/>
            <p:nvPr/>
          </p:nvSpPr>
          <p:spPr>
            <a:xfrm>
              <a:off x="-47505300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2" name="Google Shape;10682;p104"/>
            <p:cNvSpPr/>
            <p:nvPr/>
          </p:nvSpPr>
          <p:spPr>
            <a:xfrm>
              <a:off x="-47505300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3" name="Google Shape;10683;p104"/>
            <p:cNvSpPr/>
            <p:nvPr/>
          </p:nvSpPr>
          <p:spPr>
            <a:xfrm>
              <a:off x="-47259550" y="3411575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4" name="Google Shape;10684;p104"/>
            <p:cNvSpPr/>
            <p:nvPr/>
          </p:nvSpPr>
          <p:spPr>
            <a:xfrm>
              <a:off x="-47259550" y="3306025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5" name="Google Shape;10685;p104"/>
            <p:cNvSpPr/>
            <p:nvPr/>
          </p:nvSpPr>
          <p:spPr>
            <a:xfrm>
              <a:off x="-47259550" y="33596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6" name="Google Shape;10686;p104"/>
            <p:cNvSpPr/>
            <p:nvPr/>
          </p:nvSpPr>
          <p:spPr>
            <a:xfrm>
              <a:off x="-47259550" y="3238300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87" name="Google Shape;10687;p104"/>
          <p:cNvGrpSpPr/>
          <p:nvPr/>
        </p:nvGrpSpPr>
        <p:grpSpPr>
          <a:xfrm>
            <a:off x="1665622" y="6121502"/>
            <a:ext cx="683770" cy="681610"/>
            <a:chOff x="-47524975" y="3569100"/>
            <a:chExt cx="300875" cy="299925"/>
          </a:xfrm>
        </p:grpSpPr>
        <p:sp>
          <p:nvSpPr>
            <p:cNvPr id="10688" name="Google Shape;10688;p104"/>
            <p:cNvSpPr/>
            <p:nvPr/>
          </p:nvSpPr>
          <p:spPr>
            <a:xfrm>
              <a:off x="-47524975" y="3755775"/>
              <a:ext cx="115000" cy="113250"/>
            </a:xfrm>
            <a:custGeom>
              <a:avLst/>
              <a:gdLst/>
              <a:ahLst/>
              <a:cxnLst/>
              <a:rect l="l" t="t" r="r" b="b"/>
              <a:pathLst>
                <a:path w="4600" h="4530" extrusionOk="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89" name="Google Shape;10689;p104"/>
            <p:cNvSpPr/>
            <p:nvPr/>
          </p:nvSpPr>
          <p:spPr>
            <a:xfrm>
              <a:off x="-47346200" y="36746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0" name="Google Shape;10690;p104"/>
            <p:cNvSpPr/>
            <p:nvPr/>
          </p:nvSpPr>
          <p:spPr>
            <a:xfrm>
              <a:off x="-47382425" y="364000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1" name="Google Shape;10691;p104"/>
            <p:cNvSpPr/>
            <p:nvPr/>
          </p:nvSpPr>
          <p:spPr>
            <a:xfrm>
              <a:off x="-47346975" y="36746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2" name="Google Shape;10692;p104"/>
            <p:cNvSpPr/>
            <p:nvPr/>
          </p:nvSpPr>
          <p:spPr>
            <a:xfrm>
              <a:off x="-47452525" y="3569100"/>
              <a:ext cx="228425" cy="228425"/>
            </a:xfrm>
            <a:custGeom>
              <a:avLst/>
              <a:gdLst/>
              <a:ahLst/>
              <a:cxnLst/>
              <a:rect l="l" t="t" r="r" b="b"/>
              <a:pathLst>
                <a:path w="9137" h="9137" extrusionOk="0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93" name="Google Shape;10693;p104"/>
          <p:cNvGrpSpPr/>
          <p:nvPr/>
        </p:nvGrpSpPr>
        <p:grpSpPr>
          <a:xfrm>
            <a:off x="1666501" y="7041566"/>
            <a:ext cx="682008" cy="519120"/>
            <a:chOff x="-47523400" y="3973950"/>
            <a:chExt cx="300100" cy="228425"/>
          </a:xfrm>
        </p:grpSpPr>
        <p:sp>
          <p:nvSpPr>
            <p:cNvPr id="10694" name="Google Shape;10694;p104"/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5" name="Google Shape;10695;p104"/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6" name="Google Shape;10696;p104"/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7" name="Google Shape;10697;p104"/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698" name="Google Shape;10698;p104"/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699" name="Google Shape;10699;p104"/>
          <p:cNvGrpSpPr/>
          <p:nvPr/>
        </p:nvGrpSpPr>
        <p:grpSpPr>
          <a:xfrm>
            <a:off x="5899790" y="5281151"/>
            <a:ext cx="680247" cy="686496"/>
            <a:chOff x="-45673275" y="3199325"/>
            <a:chExt cx="299325" cy="302075"/>
          </a:xfrm>
        </p:grpSpPr>
        <p:sp>
          <p:nvSpPr>
            <p:cNvPr id="10700" name="Google Shape;10700;p104"/>
            <p:cNvSpPr/>
            <p:nvPr/>
          </p:nvSpPr>
          <p:spPr>
            <a:xfrm>
              <a:off x="-45672500" y="3199325"/>
              <a:ext cx="298550" cy="194175"/>
            </a:xfrm>
            <a:custGeom>
              <a:avLst/>
              <a:gdLst/>
              <a:ahLst/>
              <a:cxnLst/>
              <a:rect l="l" t="t" r="r" b="b"/>
              <a:pathLst>
                <a:path w="11942" h="7767" extrusionOk="0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01" name="Google Shape;10701;p104"/>
            <p:cNvSpPr/>
            <p:nvPr/>
          </p:nvSpPr>
          <p:spPr>
            <a:xfrm>
              <a:off x="-45673275" y="3387150"/>
              <a:ext cx="299325" cy="114250"/>
            </a:xfrm>
            <a:custGeom>
              <a:avLst/>
              <a:gdLst/>
              <a:ahLst/>
              <a:cxnLst/>
              <a:rect l="l" t="t" r="r" b="b"/>
              <a:pathLst>
                <a:path w="11973" h="4570" extrusionOk="0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02" name="Google Shape;10702;p104"/>
            <p:cNvSpPr/>
            <p:nvPr/>
          </p:nvSpPr>
          <p:spPr>
            <a:xfrm>
              <a:off x="-45673275" y="3334400"/>
              <a:ext cx="299325" cy="113425"/>
            </a:xfrm>
            <a:custGeom>
              <a:avLst/>
              <a:gdLst/>
              <a:ahLst/>
              <a:cxnLst/>
              <a:rect l="l" t="t" r="r" b="b"/>
              <a:pathLst>
                <a:path w="11973" h="4537" extrusionOk="0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03" name="Google Shape;10703;p104"/>
          <p:cNvGrpSpPr/>
          <p:nvPr/>
        </p:nvGrpSpPr>
        <p:grpSpPr>
          <a:xfrm>
            <a:off x="5898000" y="6160876"/>
            <a:ext cx="683826" cy="603263"/>
            <a:chOff x="-45674075" y="3586425"/>
            <a:chExt cx="300900" cy="265450"/>
          </a:xfrm>
        </p:grpSpPr>
        <p:sp>
          <p:nvSpPr>
            <p:cNvPr id="10704" name="Google Shape;10704;p104"/>
            <p:cNvSpPr/>
            <p:nvPr/>
          </p:nvSpPr>
          <p:spPr>
            <a:xfrm>
              <a:off x="-45674075" y="3586425"/>
              <a:ext cx="300125" cy="70925"/>
            </a:xfrm>
            <a:custGeom>
              <a:avLst/>
              <a:gdLst/>
              <a:ahLst/>
              <a:cxnLst/>
              <a:rect l="l" t="t" r="r" b="b"/>
              <a:pathLst>
                <a:path w="12005" h="2837" extrusionOk="0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05" name="Google Shape;10705;p104"/>
            <p:cNvSpPr/>
            <p:nvPr/>
          </p:nvSpPr>
          <p:spPr>
            <a:xfrm>
              <a:off x="-45673275" y="3675425"/>
              <a:ext cx="300100" cy="176450"/>
            </a:xfrm>
            <a:custGeom>
              <a:avLst/>
              <a:gdLst/>
              <a:ahLst/>
              <a:cxnLst/>
              <a:rect l="l" t="t" r="r" b="b"/>
              <a:pathLst>
                <a:path w="12004" h="7058" extrusionOk="0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06" name="Google Shape;10706;p104"/>
          <p:cNvGrpSpPr/>
          <p:nvPr/>
        </p:nvGrpSpPr>
        <p:grpSpPr>
          <a:xfrm>
            <a:off x="5899790" y="6959184"/>
            <a:ext cx="680247" cy="683826"/>
            <a:chOff x="-45673275" y="3937700"/>
            <a:chExt cx="299325" cy="300900"/>
          </a:xfrm>
        </p:grpSpPr>
        <p:sp>
          <p:nvSpPr>
            <p:cNvPr id="10707" name="Google Shape;10707;p104"/>
            <p:cNvSpPr/>
            <p:nvPr/>
          </p:nvSpPr>
          <p:spPr>
            <a:xfrm>
              <a:off x="-45673275" y="3937700"/>
              <a:ext cx="285925" cy="135500"/>
            </a:xfrm>
            <a:custGeom>
              <a:avLst/>
              <a:gdLst/>
              <a:ahLst/>
              <a:cxnLst/>
              <a:rect l="l" t="t" r="r" b="b"/>
              <a:pathLst>
                <a:path w="11437" h="5420" extrusionOk="0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08" name="Google Shape;10708;p104"/>
            <p:cNvSpPr/>
            <p:nvPr/>
          </p:nvSpPr>
          <p:spPr>
            <a:xfrm>
              <a:off x="-45577975" y="3990475"/>
              <a:ext cx="151250" cy="150925"/>
            </a:xfrm>
            <a:custGeom>
              <a:avLst/>
              <a:gdLst/>
              <a:ahLst/>
              <a:cxnLst/>
              <a:rect l="l" t="t" r="r" b="b"/>
              <a:pathLst>
                <a:path w="6050" h="6037" extrusionOk="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09" name="Google Shape;10709;p104"/>
            <p:cNvSpPr/>
            <p:nvPr/>
          </p:nvSpPr>
          <p:spPr>
            <a:xfrm>
              <a:off x="-45509450" y="3951100"/>
              <a:ext cx="135500" cy="286725"/>
            </a:xfrm>
            <a:custGeom>
              <a:avLst/>
              <a:gdLst/>
              <a:ahLst/>
              <a:cxnLst/>
              <a:rect l="l" t="t" r="r" b="b"/>
              <a:pathLst>
                <a:path w="5420" h="11469" extrusionOk="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0" name="Google Shape;10710;p104"/>
            <p:cNvSpPr/>
            <p:nvPr/>
          </p:nvSpPr>
          <p:spPr>
            <a:xfrm>
              <a:off x="-45670925" y="4114125"/>
              <a:ext cx="72500" cy="70325"/>
            </a:xfrm>
            <a:custGeom>
              <a:avLst/>
              <a:gdLst/>
              <a:ahLst/>
              <a:cxnLst/>
              <a:rect l="l" t="t" r="r" b="b"/>
              <a:pathLst>
                <a:path w="2900" h="2813" extrusionOk="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1" name="Google Shape;10711;p104"/>
            <p:cNvSpPr/>
            <p:nvPr/>
          </p:nvSpPr>
          <p:spPr>
            <a:xfrm>
              <a:off x="-45620500" y="4163550"/>
              <a:ext cx="70900" cy="71125"/>
            </a:xfrm>
            <a:custGeom>
              <a:avLst/>
              <a:gdLst/>
              <a:ahLst/>
              <a:cxnLst/>
              <a:rect l="l" t="t" r="r" b="b"/>
              <a:pathLst>
                <a:path w="2836" h="2845" extrusionOk="0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2" name="Google Shape;10712;p104"/>
            <p:cNvSpPr/>
            <p:nvPr/>
          </p:nvSpPr>
          <p:spPr>
            <a:xfrm>
              <a:off x="-45673275" y="4159625"/>
              <a:ext cx="79575" cy="78975"/>
            </a:xfrm>
            <a:custGeom>
              <a:avLst/>
              <a:gdLst/>
              <a:ahLst/>
              <a:cxnLst/>
              <a:rect l="l" t="t" r="r" b="b"/>
              <a:pathLst>
                <a:path w="3183" h="3159" extrusionOk="0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13" name="Google Shape;10713;p104"/>
          <p:cNvGrpSpPr/>
          <p:nvPr/>
        </p:nvGrpSpPr>
        <p:grpSpPr>
          <a:xfrm>
            <a:off x="4199207" y="7905208"/>
            <a:ext cx="683826" cy="683826"/>
            <a:chOff x="-44512325" y="3176075"/>
            <a:chExt cx="300900" cy="300900"/>
          </a:xfrm>
        </p:grpSpPr>
        <p:sp>
          <p:nvSpPr>
            <p:cNvPr id="10714" name="Google Shape;10714;p104"/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5" name="Google Shape;10715;p104"/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6" name="Google Shape;10716;p104"/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17" name="Google Shape;10717;p104"/>
          <p:cNvGrpSpPr/>
          <p:nvPr/>
        </p:nvGrpSpPr>
        <p:grpSpPr>
          <a:xfrm>
            <a:off x="4973520" y="2662409"/>
            <a:ext cx="680247" cy="680247"/>
            <a:chOff x="-49027775" y="3183175"/>
            <a:chExt cx="299325" cy="299325"/>
          </a:xfrm>
        </p:grpSpPr>
        <p:sp>
          <p:nvSpPr>
            <p:cNvPr id="10718" name="Google Shape;10718;p104"/>
            <p:cNvSpPr/>
            <p:nvPr/>
          </p:nvSpPr>
          <p:spPr>
            <a:xfrm>
              <a:off x="-48870250" y="3183175"/>
              <a:ext cx="141800" cy="185900"/>
            </a:xfrm>
            <a:custGeom>
              <a:avLst/>
              <a:gdLst/>
              <a:ahLst/>
              <a:cxnLst/>
              <a:rect l="l" t="t" r="r" b="b"/>
              <a:pathLst>
                <a:path w="5672" h="7436" extrusionOk="0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19" name="Google Shape;10719;p104"/>
            <p:cNvSpPr/>
            <p:nvPr/>
          </p:nvSpPr>
          <p:spPr>
            <a:xfrm>
              <a:off x="-49027775" y="3183175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0" name="Google Shape;10720;p104"/>
            <p:cNvSpPr/>
            <p:nvPr/>
          </p:nvSpPr>
          <p:spPr>
            <a:xfrm>
              <a:off x="-49027775" y="3295800"/>
              <a:ext cx="141800" cy="186700"/>
            </a:xfrm>
            <a:custGeom>
              <a:avLst/>
              <a:gdLst/>
              <a:ahLst/>
              <a:cxnLst/>
              <a:rect l="l" t="t" r="r" b="b"/>
              <a:pathLst>
                <a:path w="5672" h="7468" extrusionOk="0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1" name="Google Shape;10721;p104"/>
            <p:cNvSpPr/>
            <p:nvPr/>
          </p:nvSpPr>
          <p:spPr>
            <a:xfrm>
              <a:off x="-48914350" y="3340700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22" name="Google Shape;10722;p104"/>
          <p:cNvGrpSpPr/>
          <p:nvPr/>
        </p:nvGrpSpPr>
        <p:grpSpPr>
          <a:xfrm>
            <a:off x="4972638" y="3498272"/>
            <a:ext cx="682008" cy="685644"/>
            <a:chOff x="-49027775" y="3550975"/>
            <a:chExt cx="300100" cy="301700"/>
          </a:xfrm>
        </p:grpSpPr>
        <p:sp>
          <p:nvSpPr>
            <p:cNvPr id="10723" name="Google Shape;10723;p104"/>
            <p:cNvSpPr/>
            <p:nvPr/>
          </p:nvSpPr>
          <p:spPr>
            <a:xfrm>
              <a:off x="-48941125" y="3613200"/>
              <a:ext cx="74050" cy="26825"/>
            </a:xfrm>
            <a:custGeom>
              <a:avLst/>
              <a:gdLst/>
              <a:ahLst/>
              <a:cxnLst/>
              <a:rect l="l" t="t" r="r" b="b"/>
              <a:pathLst>
                <a:path w="2962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4" name="Google Shape;10724;p104"/>
            <p:cNvSpPr/>
            <p:nvPr/>
          </p:nvSpPr>
          <p:spPr>
            <a:xfrm>
              <a:off x="-488710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5" name="Google Shape;10725;p104"/>
            <p:cNvSpPr/>
            <p:nvPr/>
          </p:nvSpPr>
          <p:spPr>
            <a:xfrm>
              <a:off x="-48893075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6" name="Google Shape;10726;p104"/>
            <p:cNvSpPr/>
            <p:nvPr/>
          </p:nvSpPr>
          <p:spPr>
            <a:xfrm>
              <a:off x="-49027775" y="3550975"/>
              <a:ext cx="100050" cy="87475"/>
            </a:xfrm>
            <a:custGeom>
              <a:avLst/>
              <a:gdLst/>
              <a:ahLst/>
              <a:cxnLst/>
              <a:rect l="l" t="t" r="r" b="b"/>
              <a:pathLst>
                <a:path w="4002" h="3499" extrusionOk="0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7" name="Google Shape;10727;p104"/>
            <p:cNvSpPr/>
            <p:nvPr/>
          </p:nvSpPr>
          <p:spPr>
            <a:xfrm>
              <a:off x="-48962400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8" name="Google Shape;10728;p104"/>
            <p:cNvSpPr/>
            <p:nvPr/>
          </p:nvSpPr>
          <p:spPr>
            <a:xfrm>
              <a:off x="-49027775" y="3657325"/>
              <a:ext cx="300100" cy="195350"/>
            </a:xfrm>
            <a:custGeom>
              <a:avLst/>
              <a:gdLst/>
              <a:ahLst/>
              <a:cxnLst/>
              <a:rect l="l" t="t" r="r" b="b"/>
              <a:pathLst>
                <a:path w="12004" h="7814" extrusionOk="0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29" name="Google Shape;10729;p104"/>
            <p:cNvSpPr/>
            <p:nvPr/>
          </p:nvSpPr>
          <p:spPr>
            <a:xfrm>
              <a:off x="-48886775" y="3726625"/>
              <a:ext cx="28375" cy="37050"/>
            </a:xfrm>
            <a:custGeom>
              <a:avLst/>
              <a:gdLst/>
              <a:ahLst/>
              <a:cxnLst/>
              <a:rect l="l" t="t" r="r" b="b"/>
              <a:pathLst>
                <a:path w="1135" h="1482" extrusionOk="0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0" name="Google Shape;10730;p104"/>
            <p:cNvSpPr/>
            <p:nvPr/>
          </p:nvSpPr>
          <p:spPr>
            <a:xfrm>
              <a:off x="-48822975" y="3550975"/>
              <a:ext cx="94525" cy="44925"/>
            </a:xfrm>
            <a:custGeom>
              <a:avLst/>
              <a:gdLst/>
              <a:ahLst/>
              <a:cxnLst/>
              <a:rect l="l" t="t" r="r" b="b"/>
              <a:pathLst>
                <a:path w="3781" h="1797" extrusionOk="0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1" name="Google Shape;10731;p104"/>
            <p:cNvSpPr/>
            <p:nvPr/>
          </p:nvSpPr>
          <p:spPr>
            <a:xfrm>
              <a:off x="-48939550" y="3684100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2" name="Google Shape;10732;p104"/>
            <p:cNvSpPr/>
            <p:nvPr/>
          </p:nvSpPr>
          <p:spPr>
            <a:xfrm>
              <a:off x="-488017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33" name="Google Shape;10733;p104"/>
          <p:cNvGrpSpPr/>
          <p:nvPr/>
        </p:nvGrpSpPr>
        <p:grpSpPr>
          <a:xfrm>
            <a:off x="4968944" y="4337318"/>
            <a:ext cx="689395" cy="682520"/>
            <a:chOff x="-49031025" y="3920175"/>
            <a:chExt cx="303350" cy="300325"/>
          </a:xfrm>
        </p:grpSpPr>
        <p:sp>
          <p:nvSpPr>
            <p:cNvPr id="10734" name="Google Shape;10734;p104"/>
            <p:cNvSpPr/>
            <p:nvPr/>
          </p:nvSpPr>
          <p:spPr>
            <a:xfrm>
              <a:off x="-49031025" y="4131875"/>
              <a:ext cx="109600" cy="88625"/>
            </a:xfrm>
            <a:custGeom>
              <a:avLst/>
              <a:gdLst/>
              <a:ahLst/>
              <a:cxnLst/>
              <a:rect l="l" t="t" r="r" b="b"/>
              <a:pathLst>
                <a:path w="4384" h="3545" extrusionOk="0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5" name="Google Shape;10735;p104"/>
            <p:cNvSpPr/>
            <p:nvPr/>
          </p:nvSpPr>
          <p:spPr>
            <a:xfrm>
              <a:off x="-48921450" y="3920175"/>
              <a:ext cx="79575" cy="130975"/>
            </a:xfrm>
            <a:custGeom>
              <a:avLst/>
              <a:gdLst/>
              <a:ahLst/>
              <a:cxnLst/>
              <a:rect l="l" t="t" r="r" b="b"/>
              <a:pathLst>
                <a:path w="3183" h="5239" extrusionOk="0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6" name="Google Shape;10736;p104"/>
            <p:cNvSpPr/>
            <p:nvPr/>
          </p:nvSpPr>
          <p:spPr>
            <a:xfrm>
              <a:off x="-48842675" y="4008100"/>
              <a:ext cx="115000" cy="53300"/>
            </a:xfrm>
            <a:custGeom>
              <a:avLst/>
              <a:gdLst/>
              <a:ahLst/>
              <a:cxnLst/>
              <a:rect l="l" t="t" r="r" b="b"/>
              <a:pathLst>
                <a:path w="4600" h="2132" extrusionOk="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7" name="Google Shape;10737;p104"/>
            <p:cNvSpPr/>
            <p:nvPr/>
          </p:nvSpPr>
          <p:spPr>
            <a:xfrm>
              <a:off x="-48838750" y="4078700"/>
              <a:ext cx="51225" cy="66975"/>
            </a:xfrm>
            <a:custGeom>
              <a:avLst/>
              <a:gdLst/>
              <a:ahLst/>
              <a:cxnLst/>
              <a:rect l="l" t="t" r="r" b="b"/>
              <a:pathLst>
                <a:path w="2049" h="2679" extrusionOk="0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8" name="Google Shape;10738;p104"/>
            <p:cNvSpPr/>
            <p:nvPr/>
          </p:nvSpPr>
          <p:spPr>
            <a:xfrm>
              <a:off x="-48975000" y="3920575"/>
              <a:ext cx="173300" cy="248725"/>
            </a:xfrm>
            <a:custGeom>
              <a:avLst/>
              <a:gdLst/>
              <a:ahLst/>
              <a:cxnLst/>
              <a:rect l="l" t="t" r="r" b="b"/>
              <a:pathLst>
                <a:path w="6932" h="9949" extrusionOk="0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39" name="Google Shape;10739;p104"/>
            <p:cNvSpPr/>
            <p:nvPr/>
          </p:nvSpPr>
          <p:spPr>
            <a:xfrm>
              <a:off x="-48955300" y="4129900"/>
              <a:ext cx="151250" cy="89800"/>
            </a:xfrm>
            <a:custGeom>
              <a:avLst/>
              <a:gdLst/>
              <a:ahLst/>
              <a:cxnLst/>
              <a:rect l="l" t="t" r="r" b="b"/>
              <a:pathLst>
                <a:path w="6050" h="3592" extrusionOk="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40" name="Google Shape;10740;p104"/>
          <p:cNvGrpSpPr/>
          <p:nvPr/>
        </p:nvGrpSpPr>
        <p:grpSpPr>
          <a:xfrm>
            <a:off x="2504183" y="5283822"/>
            <a:ext cx="683770" cy="680247"/>
            <a:chOff x="-47155575" y="3200500"/>
            <a:chExt cx="300875" cy="299325"/>
          </a:xfrm>
        </p:grpSpPr>
        <p:sp>
          <p:nvSpPr>
            <p:cNvPr id="10741" name="Google Shape;10741;p104"/>
            <p:cNvSpPr/>
            <p:nvPr/>
          </p:nvSpPr>
          <p:spPr>
            <a:xfrm>
              <a:off x="-46943725" y="3206000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2" name="Google Shape;10742;p104"/>
            <p:cNvSpPr/>
            <p:nvPr/>
          </p:nvSpPr>
          <p:spPr>
            <a:xfrm>
              <a:off x="-47118575" y="3200500"/>
              <a:ext cx="228450" cy="89025"/>
            </a:xfrm>
            <a:custGeom>
              <a:avLst/>
              <a:gdLst/>
              <a:ahLst/>
              <a:cxnLst/>
              <a:rect l="l" t="t" r="r" b="b"/>
              <a:pathLst>
                <a:path w="9138" h="3561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3" name="Google Shape;10743;p104"/>
            <p:cNvSpPr/>
            <p:nvPr/>
          </p:nvSpPr>
          <p:spPr>
            <a:xfrm>
              <a:off x="-47013825" y="33950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4" name="Google Shape;10744;p104"/>
            <p:cNvSpPr/>
            <p:nvPr/>
          </p:nvSpPr>
          <p:spPr>
            <a:xfrm>
              <a:off x="-47049250" y="33596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5" name="Google Shape;10745;p104"/>
            <p:cNvSpPr/>
            <p:nvPr/>
          </p:nvSpPr>
          <p:spPr>
            <a:xfrm>
              <a:off x="-47013025" y="33934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6" name="Google Shape;10746;p104"/>
            <p:cNvSpPr/>
            <p:nvPr/>
          </p:nvSpPr>
          <p:spPr>
            <a:xfrm>
              <a:off x="-47155575" y="3270600"/>
              <a:ext cx="300875" cy="229225"/>
            </a:xfrm>
            <a:custGeom>
              <a:avLst/>
              <a:gdLst/>
              <a:ahLst/>
              <a:cxnLst/>
              <a:rect l="l" t="t" r="r" b="b"/>
              <a:pathLst>
                <a:path w="12035" h="9169" extrusionOk="0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47" name="Google Shape;10747;p104"/>
          <p:cNvGrpSpPr/>
          <p:nvPr/>
        </p:nvGrpSpPr>
        <p:grpSpPr>
          <a:xfrm>
            <a:off x="2505064" y="6121501"/>
            <a:ext cx="682008" cy="682008"/>
            <a:chOff x="-47154800" y="3569100"/>
            <a:chExt cx="300100" cy="300100"/>
          </a:xfrm>
        </p:grpSpPr>
        <p:sp>
          <p:nvSpPr>
            <p:cNvPr id="10748" name="Google Shape;10748;p104"/>
            <p:cNvSpPr/>
            <p:nvPr/>
          </p:nvSpPr>
          <p:spPr>
            <a:xfrm>
              <a:off x="-46994900" y="3728200"/>
              <a:ext cx="140200" cy="141000"/>
            </a:xfrm>
            <a:custGeom>
              <a:avLst/>
              <a:gdLst/>
              <a:ahLst/>
              <a:cxnLst/>
              <a:rect l="l" t="t" r="r" b="b"/>
              <a:pathLst>
                <a:path w="5608" h="5640" extrusionOk="0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49" name="Google Shape;10749;p104"/>
            <p:cNvSpPr/>
            <p:nvPr/>
          </p:nvSpPr>
          <p:spPr>
            <a:xfrm>
              <a:off x="-469783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0" name="Google Shape;10750;p104"/>
            <p:cNvSpPr/>
            <p:nvPr/>
          </p:nvSpPr>
          <p:spPr>
            <a:xfrm>
              <a:off x="-47075250" y="366520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1" name="Google Shape;10751;p104"/>
            <p:cNvSpPr/>
            <p:nvPr/>
          </p:nvSpPr>
          <p:spPr>
            <a:xfrm>
              <a:off x="-47110700" y="36313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2" name="Google Shape;10752;p104"/>
            <p:cNvSpPr/>
            <p:nvPr/>
          </p:nvSpPr>
          <p:spPr>
            <a:xfrm>
              <a:off x="-47075250" y="3665200"/>
              <a:ext cx="53575" cy="54350"/>
            </a:xfrm>
            <a:custGeom>
              <a:avLst/>
              <a:gdLst/>
              <a:ahLst/>
              <a:cxnLst/>
              <a:rect l="l" t="t" r="r" b="b"/>
              <a:pathLst>
                <a:path w="2143" h="2174" extrusionOk="0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3" name="Google Shape;10753;p104"/>
            <p:cNvSpPr/>
            <p:nvPr/>
          </p:nvSpPr>
          <p:spPr>
            <a:xfrm>
              <a:off x="-47154800" y="3569100"/>
              <a:ext cx="229225" cy="300100"/>
            </a:xfrm>
            <a:custGeom>
              <a:avLst/>
              <a:gdLst/>
              <a:ahLst/>
              <a:cxnLst/>
              <a:rect l="l" t="t" r="r" b="b"/>
              <a:pathLst>
                <a:path w="9169" h="12004" extrusionOk="0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54" name="Google Shape;10754;p104"/>
          <p:cNvGrpSpPr/>
          <p:nvPr/>
        </p:nvGrpSpPr>
        <p:grpSpPr>
          <a:xfrm>
            <a:off x="2505973" y="6962763"/>
            <a:ext cx="680190" cy="678485"/>
            <a:chOff x="-47154000" y="3939275"/>
            <a:chExt cx="299300" cy="298550"/>
          </a:xfrm>
        </p:grpSpPr>
        <p:sp>
          <p:nvSpPr>
            <p:cNvPr id="10755" name="Google Shape;10755;p104"/>
            <p:cNvSpPr/>
            <p:nvPr/>
          </p:nvSpPr>
          <p:spPr>
            <a:xfrm>
              <a:off x="-47084700" y="4131475"/>
              <a:ext cx="159125" cy="106350"/>
            </a:xfrm>
            <a:custGeom>
              <a:avLst/>
              <a:gdLst/>
              <a:ahLst/>
              <a:cxnLst/>
              <a:rect l="l" t="t" r="r" b="b"/>
              <a:pathLst>
                <a:path w="6365" h="4254" extrusionOk="0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6" name="Google Shape;10756;p104"/>
            <p:cNvSpPr/>
            <p:nvPr/>
          </p:nvSpPr>
          <p:spPr>
            <a:xfrm>
              <a:off x="-46979150" y="3943225"/>
              <a:ext cx="48050" cy="47275"/>
            </a:xfrm>
            <a:custGeom>
              <a:avLst/>
              <a:gdLst/>
              <a:ahLst/>
              <a:cxnLst/>
              <a:rect l="l" t="t" r="r" b="b"/>
              <a:pathLst>
                <a:path w="1922" h="1891" extrusionOk="0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7" name="Google Shape;10757;p104"/>
            <p:cNvSpPr/>
            <p:nvPr/>
          </p:nvSpPr>
          <p:spPr>
            <a:xfrm>
              <a:off x="-47154000" y="4026700"/>
              <a:ext cx="299300" cy="141025"/>
            </a:xfrm>
            <a:custGeom>
              <a:avLst/>
              <a:gdLst/>
              <a:ahLst/>
              <a:cxnLst/>
              <a:rect l="l" t="t" r="r" b="b"/>
              <a:pathLst>
                <a:path w="11972" h="5641" extrusionOk="0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58" name="Google Shape;10758;p104"/>
            <p:cNvSpPr/>
            <p:nvPr/>
          </p:nvSpPr>
          <p:spPr>
            <a:xfrm>
              <a:off x="-47083125" y="3939275"/>
              <a:ext cx="158325" cy="106350"/>
            </a:xfrm>
            <a:custGeom>
              <a:avLst/>
              <a:gdLst/>
              <a:ahLst/>
              <a:cxnLst/>
              <a:rect l="l" t="t" r="r" b="b"/>
              <a:pathLst>
                <a:path w="6333" h="425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59" name="Google Shape;10759;p104"/>
          <p:cNvGrpSpPr/>
          <p:nvPr/>
        </p:nvGrpSpPr>
        <p:grpSpPr>
          <a:xfrm>
            <a:off x="6777981" y="5283822"/>
            <a:ext cx="599683" cy="680247"/>
            <a:chOff x="-45286550" y="3200500"/>
            <a:chExt cx="263875" cy="299325"/>
          </a:xfrm>
        </p:grpSpPr>
        <p:sp>
          <p:nvSpPr>
            <p:cNvPr id="10760" name="Google Shape;10760;p104"/>
            <p:cNvSpPr/>
            <p:nvPr/>
          </p:nvSpPr>
          <p:spPr>
            <a:xfrm>
              <a:off x="-45233000" y="3200500"/>
              <a:ext cx="210325" cy="247325"/>
            </a:xfrm>
            <a:custGeom>
              <a:avLst/>
              <a:gdLst/>
              <a:ahLst/>
              <a:cxnLst/>
              <a:rect l="l" t="t" r="r" b="b"/>
              <a:pathLst>
                <a:path w="8413" h="9893" extrusionOk="0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1" name="Google Shape;10761;p104"/>
            <p:cNvSpPr/>
            <p:nvPr/>
          </p:nvSpPr>
          <p:spPr>
            <a:xfrm>
              <a:off x="-45216450" y="3340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2" name="Google Shape;10762;p104"/>
            <p:cNvSpPr/>
            <p:nvPr/>
          </p:nvSpPr>
          <p:spPr>
            <a:xfrm>
              <a:off x="-45286550" y="3289500"/>
              <a:ext cx="158325" cy="210325"/>
            </a:xfrm>
            <a:custGeom>
              <a:avLst/>
              <a:gdLst/>
              <a:ahLst/>
              <a:cxnLst/>
              <a:rect l="l" t="t" r="r" b="b"/>
              <a:pathLst>
                <a:path w="6333" h="8413" extrusionOk="0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63" name="Google Shape;10763;p104"/>
          <p:cNvGrpSpPr/>
          <p:nvPr/>
        </p:nvGrpSpPr>
        <p:grpSpPr>
          <a:xfrm>
            <a:off x="6777981" y="6123320"/>
            <a:ext cx="599683" cy="680190"/>
            <a:chOff x="-45286550" y="3569900"/>
            <a:chExt cx="263875" cy="299300"/>
          </a:xfrm>
        </p:grpSpPr>
        <p:sp>
          <p:nvSpPr>
            <p:cNvPr id="10764" name="Google Shape;10764;p104"/>
            <p:cNvSpPr/>
            <p:nvPr/>
          </p:nvSpPr>
          <p:spPr>
            <a:xfrm>
              <a:off x="-45234575" y="37282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5" name="Google Shape;10765;p104"/>
            <p:cNvSpPr/>
            <p:nvPr/>
          </p:nvSpPr>
          <p:spPr>
            <a:xfrm>
              <a:off x="-45286550" y="3692750"/>
              <a:ext cx="263875" cy="122900"/>
            </a:xfrm>
            <a:custGeom>
              <a:avLst/>
              <a:gdLst/>
              <a:ahLst/>
              <a:cxnLst/>
              <a:rect l="l" t="t" r="r" b="b"/>
              <a:pathLst>
                <a:path w="10555" h="4916" extrusionOk="0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6" name="Google Shape;10766;p104"/>
            <p:cNvSpPr/>
            <p:nvPr/>
          </p:nvSpPr>
          <p:spPr>
            <a:xfrm>
              <a:off x="-45093575" y="3728200"/>
              <a:ext cx="17325" cy="53575"/>
            </a:xfrm>
            <a:custGeom>
              <a:avLst/>
              <a:gdLst/>
              <a:ahLst/>
              <a:cxnLst/>
              <a:rect l="l" t="t" r="r" b="b"/>
              <a:pathLst>
                <a:path w="693" h="2143" extrusionOk="0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7" name="Google Shape;10767;p104"/>
            <p:cNvSpPr/>
            <p:nvPr/>
          </p:nvSpPr>
          <p:spPr>
            <a:xfrm>
              <a:off x="-45268450" y="3569900"/>
              <a:ext cx="228450" cy="106350"/>
            </a:xfrm>
            <a:custGeom>
              <a:avLst/>
              <a:gdLst/>
              <a:ahLst/>
              <a:cxnLst/>
              <a:rect l="l" t="t" r="r" b="b"/>
              <a:pathLst>
                <a:path w="9138" h="425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8" name="Google Shape;10768;p104"/>
            <p:cNvSpPr/>
            <p:nvPr/>
          </p:nvSpPr>
          <p:spPr>
            <a:xfrm>
              <a:off x="-450935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69" name="Google Shape;10769;p104"/>
            <p:cNvSpPr/>
            <p:nvPr/>
          </p:nvSpPr>
          <p:spPr>
            <a:xfrm>
              <a:off x="-45269225" y="3833750"/>
              <a:ext cx="228425" cy="35450"/>
            </a:xfrm>
            <a:custGeom>
              <a:avLst/>
              <a:gdLst/>
              <a:ahLst/>
              <a:cxnLst/>
              <a:rect l="l" t="t" r="r" b="b"/>
              <a:pathLst>
                <a:path w="9137" h="1418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70" name="Google Shape;10770;p104"/>
          <p:cNvGrpSpPr/>
          <p:nvPr/>
        </p:nvGrpSpPr>
        <p:grpSpPr>
          <a:xfrm>
            <a:off x="6799457" y="6961001"/>
            <a:ext cx="556730" cy="682008"/>
            <a:chOff x="-45277900" y="3938500"/>
            <a:chExt cx="244975" cy="300100"/>
          </a:xfrm>
        </p:grpSpPr>
        <p:sp>
          <p:nvSpPr>
            <p:cNvPr id="10771" name="Google Shape;10771;p104"/>
            <p:cNvSpPr/>
            <p:nvPr/>
          </p:nvSpPr>
          <p:spPr>
            <a:xfrm>
              <a:off x="-45210950" y="4107825"/>
              <a:ext cx="23650" cy="24450"/>
            </a:xfrm>
            <a:custGeom>
              <a:avLst/>
              <a:gdLst/>
              <a:ahLst/>
              <a:cxnLst/>
              <a:rect l="l" t="t" r="r" b="b"/>
              <a:pathLst>
                <a:path w="946" h="978" extrusionOk="0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72" name="Google Shape;10772;p104"/>
            <p:cNvSpPr/>
            <p:nvPr/>
          </p:nvSpPr>
          <p:spPr>
            <a:xfrm>
              <a:off x="-45084925" y="39432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73" name="Google Shape;10773;p104"/>
            <p:cNvSpPr/>
            <p:nvPr/>
          </p:nvSpPr>
          <p:spPr>
            <a:xfrm>
              <a:off x="-45260575" y="3938500"/>
              <a:ext cx="227650" cy="300100"/>
            </a:xfrm>
            <a:custGeom>
              <a:avLst/>
              <a:gdLst/>
              <a:ahLst/>
              <a:cxnLst/>
              <a:rect l="l" t="t" r="r" b="b"/>
              <a:pathLst>
                <a:path w="9106" h="1200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74" name="Google Shape;10774;p104"/>
            <p:cNvSpPr/>
            <p:nvPr/>
          </p:nvSpPr>
          <p:spPr>
            <a:xfrm>
              <a:off x="-45277900" y="4061375"/>
              <a:ext cx="193000" cy="122875"/>
            </a:xfrm>
            <a:custGeom>
              <a:avLst/>
              <a:gdLst/>
              <a:ahLst/>
              <a:cxnLst/>
              <a:rect l="l" t="t" r="r" b="b"/>
              <a:pathLst>
                <a:path w="7720" h="4915" extrusionOk="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75" name="Google Shape;10775;p104"/>
          <p:cNvGrpSpPr/>
          <p:nvPr/>
        </p:nvGrpSpPr>
        <p:grpSpPr>
          <a:xfrm>
            <a:off x="5044704" y="7861561"/>
            <a:ext cx="682008" cy="682008"/>
            <a:chOff x="-44502875" y="3576975"/>
            <a:chExt cx="300100" cy="300100"/>
          </a:xfrm>
        </p:grpSpPr>
        <p:sp>
          <p:nvSpPr>
            <p:cNvPr id="10776" name="Google Shape;10776;p104"/>
            <p:cNvSpPr/>
            <p:nvPr/>
          </p:nvSpPr>
          <p:spPr>
            <a:xfrm>
              <a:off x="-44466650" y="3576975"/>
              <a:ext cx="53600" cy="18925"/>
            </a:xfrm>
            <a:custGeom>
              <a:avLst/>
              <a:gdLst/>
              <a:ahLst/>
              <a:cxnLst/>
              <a:rect l="l" t="t" r="r" b="b"/>
              <a:pathLst>
                <a:path w="2144" h="757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77" name="Google Shape;10777;p104"/>
            <p:cNvSpPr/>
            <p:nvPr/>
          </p:nvSpPr>
          <p:spPr>
            <a:xfrm>
              <a:off x="-44502875" y="3595100"/>
              <a:ext cx="283575" cy="281975"/>
            </a:xfrm>
            <a:custGeom>
              <a:avLst/>
              <a:gdLst/>
              <a:ahLst/>
              <a:cxnLst/>
              <a:rect l="l" t="t" r="r" b="b"/>
              <a:pathLst>
                <a:path w="11343" h="11279" extrusionOk="0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78" name="Google Shape;10778;p104"/>
            <p:cNvSpPr/>
            <p:nvPr/>
          </p:nvSpPr>
          <p:spPr>
            <a:xfrm>
              <a:off x="-44221675" y="3788850"/>
              <a:ext cx="18900" cy="52800"/>
            </a:xfrm>
            <a:custGeom>
              <a:avLst/>
              <a:gdLst/>
              <a:ahLst/>
              <a:cxnLst/>
              <a:rect l="l" t="t" r="r" b="b"/>
              <a:pathLst>
                <a:path w="756" h="2112" extrusionOk="0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79" name="Google Shape;10779;p104"/>
          <p:cNvGrpSpPr/>
          <p:nvPr/>
        </p:nvGrpSpPr>
        <p:grpSpPr>
          <a:xfrm>
            <a:off x="9284646" y="3510002"/>
            <a:ext cx="683808" cy="680879"/>
            <a:chOff x="-13946200" y="3647075"/>
            <a:chExt cx="353650" cy="352100"/>
          </a:xfrm>
        </p:grpSpPr>
        <p:sp>
          <p:nvSpPr>
            <p:cNvPr id="10780" name="Google Shape;10780;p104"/>
            <p:cNvSpPr/>
            <p:nvPr/>
          </p:nvSpPr>
          <p:spPr>
            <a:xfrm>
              <a:off x="-13717000" y="3647075"/>
              <a:ext cx="124450" cy="144150"/>
            </a:xfrm>
            <a:custGeom>
              <a:avLst/>
              <a:gdLst/>
              <a:ahLst/>
              <a:cxnLst/>
              <a:rect l="l" t="t" r="r" b="b"/>
              <a:pathLst>
                <a:path w="4978" h="5766" extrusionOk="0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1" name="Google Shape;10781;p104"/>
            <p:cNvSpPr/>
            <p:nvPr/>
          </p:nvSpPr>
          <p:spPr>
            <a:xfrm>
              <a:off x="-13801275" y="3647075"/>
              <a:ext cx="63025" cy="61075"/>
            </a:xfrm>
            <a:custGeom>
              <a:avLst/>
              <a:gdLst/>
              <a:ahLst/>
              <a:cxnLst/>
              <a:rect l="l" t="t" r="r" b="b"/>
              <a:pathLst>
                <a:path w="2521" h="2443" extrusionOk="0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2" name="Google Shape;10782;p104"/>
            <p:cNvSpPr/>
            <p:nvPr/>
          </p:nvSpPr>
          <p:spPr>
            <a:xfrm>
              <a:off x="-13946200" y="3647075"/>
              <a:ext cx="124450" cy="143400"/>
            </a:xfrm>
            <a:custGeom>
              <a:avLst/>
              <a:gdLst/>
              <a:ahLst/>
              <a:cxnLst/>
              <a:rect l="l" t="t" r="r" b="b"/>
              <a:pathLst>
                <a:path w="4978" h="5736" extrusionOk="0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3" name="Google Shape;10783;p104"/>
            <p:cNvSpPr/>
            <p:nvPr/>
          </p:nvSpPr>
          <p:spPr>
            <a:xfrm>
              <a:off x="-13946200" y="3873900"/>
              <a:ext cx="352875" cy="125275"/>
            </a:xfrm>
            <a:custGeom>
              <a:avLst/>
              <a:gdLst/>
              <a:ahLst/>
              <a:cxnLst/>
              <a:rect l="l" t="t" r="r" b="b"/>
              <a:pathLst>
                <a:path w="14115" h="5011" extrusionOk="0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4" name="Google Shape;10784;p104"/>
            <p:cNvSpPr/>
            <p:nvPr/>
          </p:nvSpPr>
          <p:spPr>
            <a:xfrm>
              <a:off x="-13713850" y="3810125"/>
              <a:ext cx="120525" cy="105075"/>
            </a:xfrm>
            <a:custGeom>
              <a:avLst/>
              <a:gdLst/>
              <a:ahLst/>
              <a:cxnLst/>
              <a:rect l="l" t="t" r="r" b="b"/>
              <a:pathLst>
                <a:path w="4821" h="4203" extrusionOk="0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5" name="Google Shape;10785;p104"/>
            <p:cNvSpPr/>
            <p:nvPr/>
          </p:nvSpPr>
          <p:spPr>
            <a:xfrm>
              <a:off x="-13946200" y="3810125"/>
              <a:ext cx="121300" cy="105175"/>
            </a:xfrm>
            <a:custGeom>
              <a:avLst/>
              <a:gdLst/>
              <a:ahLst/>
              <a:cxnLst/>
              <a:rect l="l" t="t" r="r" b="b"/>
              <a:pathLst>
                <a:path w="4852" h="4207" extrusionOk="0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86" name="Google Shape;10786;p104"/>
          <p:cNvGrpSpPr/>
          <p:nvPr/>
        </p:nvGrpSpPr>
        <p:grpSpPr>
          <a:xfrm>
            <a:off x="12708320" y="2664319"/>
            <a:ext cx="685356" cy="680105"/>
            <a:chOff x="-12163025" y="3214275"/>
            <a:chExt cx="354450" cy="351700"/>
          </a:xfrm>
        </p:grpSpPr>
        <p:sp>
          <p:nvSpPr>
            <p:cNvPr id="10787" name="Google Shape;10787;p104"/>
            <p:cNvSpPr/>
            <p:nvPr/>
          </p:nvSpPr>
          <p:spPr>
            <a:xfrm>
              <a:off x="-12163025" y="3214275"/>
              <a:ext cx="354450" cy="165025"/>
            </a:xfrm>
            <a:custGeom>
              <a:avLst/>
              <a:gdLst/>
              <a:ahLst/>
              <a:cxnLst/>
              <a:rect l="l" t="t" r="r" b="b"/>
              <a:pathLst>
                <a:path w="14178" h="6601" extrusionOk="0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8" name="Google Shape;10788;p104"/>
            <p:cNvSpPr/>
            <p:nvPr/>
          </p:nvSpPr>
          <p:spPr>
            <a:xfrm>
              <a:off x="-12161450" y="3503725"/>
              <a:ext cx="41775" cy="62250"/>
            </a:xfrm>
            <a:custGeom>
              <a:avLst/>
              <a:gdLst/>
              <a:ahLst/>
              <a:cxnLst/>
              <a:rect l="l" t="t" r="r" b="b"/>
              <a:pathLst>
                <a:path w="1671" h="2490" extrusionOk="0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89" name="Google Shape;10789;p104"/>
            <p:cNvSpPr/>
            <p:nvPr/>
          </p:nvSpPr>
          <p:spPr>
            <a:xfrm>
              <a:off x="-12161450" y="3350150"/>
              <a:ext cx="41775" cy="133125"/>
            </a:xfrm>
            <a:custGeom>
              <a:avLst/>
              <a:gdLst/>
              <a:ahLst/>
              <a:cxnLst/>
              <a:rect l="l" t="t" r="r" b="b"/>
              <a:pathLst>
                <a:path w="1671" h="5325" extrusionOk="0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90" name="Google Shape;10790;p104"/>
          <p:cNvGrpSpPr/>
          <p:nvPr/>
        </p:nvGrpSpPr>
        <p:grpSpPr>
          <a:xfrm>
            <a:off x="12709818" y="3508505"/>
            <a:ext cx="682359" cy="683877"/>
            <a:chOff x="-12160675" y="3647875"/>
            <a:chExt cx="352900" cy="353650"/>
          </a:xfrm>
        </p:grpSpPr>
        <p:sp>
          <p:nvSpPr>
            <p:cNvPr id="10791" name="Google Shape;10791;p104"/>
            <p:cNvSpPr/>
            <p:nvPr/>
          </p:nvSpPr>
          <p:spPr>
            <a:xfrm>
              <a:off x="-12059850" y="3958975"/>
              <a:ext cx="149675" cy="42550"/>
            </a:xfrm>
            <a:custGeom>
              <a:avLst/>
              <a:gdLst/>
              <a:ahLst/>
              <a:cxnLst/>
              <a:rect l="l" t="t" r="r" b="b"/>
              <a:pathLst>
                <a:path w="5987" h="1702" extrusionOk="0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2" name="Google Shape;10792;p104"/>
            <p:cNvSpPr/>
            <p:nvPr/>
          </p:nvSpPr>
          <p:spPr>
            <a:xfrm>
              <a:off x="-11850350" y="3749475"/>
              <a:ext cx="42575" cy="149675"/>
            </a:xfrm>
            <a:custGeom>
              <a:avLst/>
              <a:gdLst/>
              <a:ahLst/>
              <a:cxnLst/>
              <a:rect l="l" t="t" r="r" b="b"/>
              <a:pathLst>
                <a:path w="1703" h="5987" extrusionOk="0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3" name="Google Shape;10793;p104"/>
            <p:cNvSpPr/>
            <p:nvPr/>
          </p:nvSpPr>
          <p:spPr>
            <a:xfrm>
              <a:off x="-12059850" y="3647875"/>
              <a:ext cx="148875" cy="42550"/>
            </a:xfrm>
            <a:custGeom>
              <a:avLst/>
              <a:gdLst/>
              <a:ahLst/>
              <a:cxnLst/>
              <a:rect l="l" t="t" r="r" b="b"/>
              <a:pathLst>
                <a:path w="5955" h="1702" extrusionOk="0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4" name="Google Shape;10794;p104"/>
            <p:cNvSpPr/>
            <p:nvPr/>
          </p:nvSpPr>
          <p:spPr>
            <a:xfrm>
              <a:off x="-12160675" y="3750250"/>
              <a:ext cx="41775" cy="148900"/>
            </a:xfrm>
            <a:custGeom>
              <a:avLst/>
              <a:gdLst/>
              <a:ahLst/>
              <a:cxnLst/>
              <a:rect l="l" t="t" r="r" b="b"/>
              <a:pathLst>
                <a:path w="1671" h="5956" extrusionOk="0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5" name="Google Shape;10795;p104"/>
            <p:cNvSpPr/>
            <p:nvPr/>
          </p:nvSpPr>
          <p:spPr>
            <a:xfrm>
              <a:off x="-12099225" y="3710875"/>
              <a:ext cx="228425" cy="226200"/>
            </a:xfrm>
            <a:custGeom>
              <a:avLst/>
              <a:gdLst/>
              <a:ahLst/>
              <a:cxnLst/>
              <a:rect l="l" t="t" r="r" b="b"/>
              <a:pathLst>
                <a:path w="9137" h="9048" extrusionOk="0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6" name="Google Shape;10796;p104"/>
            <p:cNvSpPr/>
            <p:nvPr/>
          </p:nvSpPr>
          <p:spPr>
            <a:xfrm>
              <a:off x="-12056700" y="37518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797" name="Google Shape;10797;p104"/>
            <p:cNvSpPr/>
            <p:nvPr/>
          </p:nvSpPr>
          <p:spPr>
            <a:xfrm>
              <a:off x="-12016525" y="3792775"/>
              <a:ext cx="63025" cy="63050"/>
            </a:xfrm>
            <a:custGeom>
              <a:avLst/>
              <a:gdLst/>
              <a:ahLst/>
              <a:cxnLst/>
              <a:rect l="l" t="t" r="r" b="b"/>
              <a:pathLst>
                <a:path w="2521" h="2522" extrusionOk="0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798" name="Google Shape;10798;p104"/>
          <p:cNvGrpSpPr/>
          <p:nvPr/>
        </p:nvGrpSpPr>
        <p:grpSpPr>
          <a:xfrm>
            <a:off x="12730390" y="4361748"/>
            <a:ext cx="680812" cy="683877"/>
            <a:chOff x="-12160675" y="4081850"/>
            <a:chExt cx="352100" cy="353650"/>
          </a:xfrm>
        </p:grpSpPr>
        <p:sp>
          <p:nvSpPr>
            <p:cNvPr id="10799" name="Google Shape;10799;p104"/>
            <p:cNvSpPr/>
            <p:nvPr/>
          </p:nvSpPr>
          <p:spPr>
            <a:xfrm>
              <a:off x="-12014950" y="4081850"/>
              <a:ext cx="61450" cy="62275"/>
            </a:xfrm>
            <a:custGeom>
              <a:avLst/>
              <a:gdLst/>
              <a:ahLst/>
              <a:cxnLst/>
              <a:rect l="l" t="t" r="r" b="b"/>
              <a:pathLst>
                <a:path w="2458" h="2491" extrusionOk="0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0" name="Google Shape;10800;p104"/>
            <p:cNvSpPr/>
            <p:nvPr/>
          </p:nvSpPr>
          <p:spPr>
            <a:xfrm>
              <a:off x="-12077175" y="4352000"/>
              <a:ext cx="186700" cy="83500"/>
            </a:xfrm>
            <a:custGeom>
              <a:avLst/>
              <a:gdLst/>
              <a:ahLst/>
              <a:cxnLst/>
              <a:rect l="l" t="t" r="r" b="b"/>
              <a:pathLst>
                <a:path w="7468" h="3340" extrusionOk="0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1" name="Google Shape;10801;p104"/>
            <p:cNvSpPr/>
            <p:nvPr/>
          </p:nvSpPr>
          <p:spPr>
            <a:xfrm>
              <a:off x="-11911775" y="4186000"/>
              <a:ext cx="103200" cy="101425"/>
            </a:xfrm>
            <a:custGeom>
              <a:avLst/>
              <a:gdLst/>
              <a:ahLst/>
              <a:cxnLst/>
              <a:rect l="l" t="t" r="r" b="b"/>
              <a:pathLst>
                <a:path w="4128" h="4057" extrusionOk="0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2" name="Google Shape;10802;p104"/>
            <p:cNvSpPr/>
            <p:nvPr/>
          </p:nvSpPr>
          <p:spPr>
            <a:xfrm>
              <a:off x="-12160675" y="4186000"/>
              <a:ext cx="104000" cy="101425"/>
            </a:xfrm>
            <a:custGeom>
              <a:avLst/>
              <a:gdLst/>
              <a:ahLst/>
              <a:cxnLst/>
              <a:rect l="l" t="t" r="r" b="b"/>
              <a:pathLst>
                <a:path w="4160" h="4057" extrusionOk="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3" name="Google Shape;10803;p104"/>
            <p:cNvSpPr/>
            <p:nvPr/>
          </p:nvSpPr>
          <p:spPr>
            <a:xfrm>
              <a:off x="-12049600" y="4144075"/>
              <a:ext cx="127600" cy="67750"/>
            </a:xfrm>
            <a:custGeom>
              <a:avLst/>
              <a:gdLst/>
              <a:ahLst/>
              <a:cxnLst/>
              <a:rect l="l" t="t" r="r" b="b"/>
              <a:pathLst>
                <a:path w="5104" h="2710" extrusionOk="0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4" name="Google Shape;10804;p104"/>
            <p:cNvSpPr/>
            <p:nvPr/>
          </p:nvSpPr>
          <p:spPr>
            <a:xfrm>
              <a:off x="-12033850" y="4212600"/>
              <a:ext cx="99250" cy="118150"/>
            </a:xfrm>
            <a:custGeom>
              <a:avLst/>
              <a:gdLst/>
              <a:ahLst/>
              <a:cxnLst/>
              <a:rect l="l" t="t" r="r" b="b"/>
              <a:pathLst>
                <a:path w="3970" h="4726" extrusionOk="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05" name="Google Shape;10805;p104"/>
          <p:cNvGrpSpPr/>
          <p:nvPr/>
        </p:nvGrpSpPr>
        <p:grpSpPr>
          <a:xfrm>
            <a:off x="9284367" y="5272563"/>
            <a:ext cx="682311" cy="682764"/>
            <a:chOff x="-10391650" y="3180600"/>
            <a:chExt cx="352875" cy="353075"/>
          </a:xfrm>
        </p:grpSpPr>
        <p:sp>
          <p:nvSpPr>
            <p:cNvPr id="10806" name="Google Shape;10806;p104"/>
            <p:cNvSpPr/>
            <p:nvPr/>
          </p:nvSpPr>
          <p:spPr>
            <a:xfrm>
              <a:off x="-10390875" y="3263500"/>
              <a:ext cx="352100" cy="42550"/>
            </a:xfrm>
            <a:custGeom>
              <a:avLst/>
              <a:gdLst/>
              <a:ahLst/>
              <a:cxnLst/>
              <a:rect l="l" t="t" r="r" b="b"/>
              <a:pathLst>
                <a:path w="14084" h="170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7" name="Google Shape;10807;p104"/>
            <p:cNvSpPr/>
            <p:nvPr/>
          </p:nvSpPr>
          <p:spPr>
            <a:xfrm>
              <a:off x="-10391650" y="3451750"/>
              <a:ext cx="352875" cy="81925"/>
            </a:xfrm>
            <a:custGeom>
              <a:avLst/>
              <a:gdLst/>
              <a:ahLst/>
              <a:cxnLst/>
              <a:rect l="l" t="t" r="r" b="b"/>
              <a:pathLst>
                <a:path w="14115" h="3277" extrusionOk="0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8" name="Google Shape;10808;p104"/>
            <p:cNvSpPr/>
            <p:nvPr/>
          </p:nvSpPr>
          <p:spPr>
            <a:xfrm>
              <a:off x="-10327075" y="3180600"/>
              <a:ext cx="223700" cy="62450"/>
            </a:xfrm>
            <a:custGeom>
              <a:avLst/>
              <a:gdLst/>
              <a:ahLst/>
              <a:cxnLst/>
              <a:rect l="l" t="t" r="r" b="b"/>
              <a:pathLst>
                <a:path w="8948" h="2498" extrusionOk="0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09" name="Google Shape;10809;p104"/>
            <p:cNvSpPr/>
            <p:nvPr/>
          </p:nvSpPr>
          <p:spPr>
            <a:xfrm>
              <a:off x="-10245950" y="3325725"/>
              <a:ext cx="61450" cy="104775"/>
            </a:xfrm>
            <a:custGeom>
              <a:avLst/>
              <a:gdLst/>
              <a:ahLst/>
              <a:cxnLst/>
              <a:rect l="l" t="t" r="r" b="b"/>
              <a:pathLst>
                <a:path w="2458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0" name="Google Shape;10810;p104"/>
            <p:cNvSpPr/>
            <p:nvPr/>
          </p:nvSpPr>
          <p:spPr>
            <a:xfrm>
              <a:off x="-10142775" y="3325725"/>
              <a:ext cx="63025" cy="104775"/>
            </a:xfrm>
            <a:custGeom>
              <a:avLst/>
              <a:gdLst/>
              <a:ahLst/>
              <a:cxnLst/>
              <a:rect l="l" t="t" r="r" b="b"/>
              <a:pathLst>
                <a:path w="2521" h="4191" extrusionOk="0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1" name="Google Shape;10811;p104"/>
            <p:cNvSpPr/>
            <p:nvPr/>
          </p:nvSpPr>
          <p:spPr>
            <a:xfrm>
              <a:off x="-10350700" y="33257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12" name="Google Shape;10812;p104"/>
          <p:cNvGrpSpPr/>
          <p:nvPr/>
        </p:nvGrpSpPr>
        <p:grpSpPr>
          <a:xfrm>
            <a:off x="9284366" y="6187898"/>
            <a:ext cx="680812" cy="679381"/>
            <a:chOff x="-10390875" y="3616350"/>
            <a:chExt cx="352100" cy="351325"/>
          </a:xfrm>
        </p:grpSpPr>
        <p:sp>
          <p:nvSpPr>
            <p:cNvPr id="10813" name="Google Shape;10813;p104"/>
            <p:cNvSpPr/>
            <p:nvPr/>
          </p:nvSpPr>
          <p:spPr>
            <a:xfrm>
              <a:off x="-10308950" y="3780175"/>
              <a:ext cx="186675" cy="104800"/>
            </a:xfrm>
            <a:custGeom>
              <a:avLst/>
              <a:gdLst/>
              <a:ahLst/>
              <a:cxnLst/>
              <a:rect l="l" t="t" r="r" b="b"/>
              <a:pathLst>
                <a:path w="7467" h="4192" extrusionOk="0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4" name="Google Shape;10814;p104"/>
            <p:cNvSpPr/>
            <p:nvPr/>
          </p:nvSpPr>
          <p:spPr>
            <a:xfrm>
              <a:off x="-10390875" y="3698275"/>
              <a:ext cx="352100" cy="269400"/>
            </a:xfrm>
            <a:custGeom>
              <a:avLst/>
              <a:gdLst/>
              <a:ahLst/>
              <a:cxnLst/>
              <a:rect l="l" t="t" r="r" b="b"/>
              <a:pathLst>
                <a:path w="14084" h="10776" extrusionOk="0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5" name="Google Shape;10815;p104"/>
            <p:cNvSpPr/>
            <p:nvPr/>
          </p:nvSpPr>
          <p:spPr>
            <a:xfrm>
              <a:off x="-10268000" y="3616350"/>
              <a:ext cx="103975" cy="81150"/>
            </a:xfrm>
            <a:custGeom>
              <a:avLst/>
              <a:gdLst/>
              <a:ahLst/>
              <a:cxnLst/>
              <a:rect l="l" t="t" r="r" b="b"/>
              <a:pathLst>
                <a:path w="4159" h="3246" extrusionOk="0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16" name="Google Shape;10816;p104"/>
          <p:cNvGrpSpPr/>
          <p:nvPr/>
        </p:nvGrpSpPr>
        <p:grpSpPr>
          <a:xfrm>
            <a:off x="14404300" y="5275372"/>
            <a:ext cx="600086" cy="680879"/>
            <a:chOff x="-10370400" y="4049550"/>
            <a:chExt cx="310350" cy="352100"/>
          </a:xfrm>
        </p:grpSpPr>
        <p:sp>
          <p:nvSpPr>
            <p:cNvPr id="10817" name="Google Shape;10817;p104"/>
            <p:cNvSpPr/>
            <p:nvPr/>
          </p:nvSpPr>
          <p:spPr>
            <a:xfrm>
              <a:off x="-10308175" y="4224400"/>
              <a:ext cx="185900" cy="115800"/>
            </a:xfrm>
            <a:custGeom>
              <a:avLst/>
              <a:gdLst/>
              <a:ahLst/>
              <a:cxnLst/>
              <a:rect l="l" t="t" r="r" b="b"/>
              <a:pathLst>
                <a:path w="7436" h="4632" extrusionOk="0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8" name="Google Shape;10818;p104"/>
            <p:cNvSpPr/>
            <p:nvPr/>
          </p:nvSpPr>
          <p:spPr>
            <a:xfrm>
              <a:off x="-10292425" y="4121225"/>
              <a:ext cx="159125" cy="30750"/>
            </a:xfrm>
            <a:custGeom>
              <a:avLst/>
              <a:gdLst/>
              <a:ahLst/>
              <a:cxnLst/>
              <a:rect l="l" t="t" r="r" b="b"/>
              <a:pathLst>
                <a:path w="6365" h="1230" extrusionOk="0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19" name="Google Shape;10819;p104"/>
            <p:cNvSpPr/>
            <p:nvPr/>
          </p:nvSpPr>
          <p:spPr>
            <a:xfrm>
              <a:off x="-10370400" y="4049550"/>
              <a:ext cx="310350" cy="91400"/>
            </a:xfrm>
            <a:custGeom>
              <a:avLst/>
              <a:gdLst/>
              <a:ahLst/>
              <a:cxnLst/>
              <a:rect l="l" t="t" r="r" b="b"/>
              <a:pathLst>
                <a:path w="12414" h="3656" extrusionOk="0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0" name="Google Shape;10820;p104"/>
            <p:cNvSpPr/>
            <p:nvPr/>
          </p:nvSpPr>
          <p:spPr>
            <a:xfrm>
              <a:off x="-10328650" y="4173200"/>
              <a:ext cx="226850" cy="30750"/>
            </a:xfrm>
            <a:custGeom>
              <a:avLst/>
              <a:gdLst/>
              <a:ahLst/>
              <a:cxnLst/>
              <a:rect l="l" t="t" r="r" b="b"/>
              <a:pathLst>
                <a:path w="9074" h="1230" extrusionOk="0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1" name="Google Shape;10821;p104"/>
            <p:cNvSpPr/>
            <p:nvPr/>
          </p:nvSpPr>
          <p:spPr>
            <a:xfrm>
              <a:off x="-10328650" y="4360650"/>
              <a:ext cx="226850" cy="41000"/>
            </a:xfrm>
            <a:custGeom>
              <a:avLst/>
              <a:gdLst/>
              <a:ahLst/>
              <a:cxnLst/>
              <a:rect l="l" t="t" r="r" b="b"/>
              <a:pathLst>
                <a:path w="9074" h="1640" extrusionOk="0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22" name="Google Shape;10822;p104"/>
          <p:cNvGrpSpPr/>
          <p:nvPr/>
        </p:nvGrpSpPr>
        <p:grpSpPr>
          <a:xfrm>
            <a:off x="12684692" y="5273340"/>
            <a:ext cx="728039" cy="681219"/>
            <a:chOff x="-8674650" y="3210975"/>
            <a:chExt cx="376525" cy="352275"/>
          </a:xfrm>
        </p:grpSpPr>
        <p:sp>
          <p:nvSpPr>
            <p:cNvPr id="10823" name="Google Shape;10823;p104"/>
            <p:cNvSpPr/>
            <p:nvPr/>
          </p:nvSpPr>
          <p:spPr>
            <a:xfrm>
              <a:off x="-8542325" y="3335375"/>
              <a:ext cx="112650" cy="104375"/>
            </a:xfrm>
            <a:custGeom>
              <a:avLst/>
              <a:gdLst/>
              <a:ahLst/>
              <a:cxnLst/>
              <a:rect l="l" t="t" r="r" b="b"/>
              <a:pathLst>
                <a:path w="4506" h="4175" extrusionOk="0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4" name="Google Shape;10824;p104"/>
            <p:cNvSpPr/>
            <p:nvPr/>
          </p:nvSpPr>
          <p:spPr>
            <a:xfrm>
              <a:off x="-8496650" y="3377125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5" name="Google Shape;10825;p104"/>
            <p:cNvSpPr/>
            <p:nvPr/>
          </p:nvSpPr>
          <p:spPr>
            <a:xfrm>
              <a:off x="-8540750" y="3332825"/>
              <a:ext cx="242625" cy="230425"/>
            </a:xfrm>
            <a:custGeom>
              <a:avLst/>
              <a:gdLst/>
              <a:ahLst/>
              <a:cxnLst/>
              <a:rect l="l" t="t" r="r" b="b"/>
              <a:pathLst>
                <a:path w="9705" h="9217" extrusionOk="0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6" name="Google Shape;10826;p104"/>
            <p:cNvSpPr/>
            <p:nvPr/>
          </p:nvSpPr>
          <p:spPr>
            <a:xfrm>
              <a:off x="-8645500" y="3428125"/>
              <a:ext cx="120525" cy="118950"/>
            </a:xfrm>
            <a:custGeom>
              <a:avLst/>
              <a:gdLst/>
              <a:ahLst/>
              <a:cxnLst/>
              <a:rect l="l" t="t" r="r" b="b"/>
              <a:pathLst>
                <a:path w="4821" h="4758" extrusionOk="0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7" name="Google Shape;10827;p104"/>
            <p:cNvSpPr/>
            <p:nvPr/>
          </p:nvSpPr>
          <p:spPr>
            <a:xfrm>
              <a:off x="-8448600" y="3227275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28" name="Google Shape;10828;p104"/>
            <p:cNvSpPr/>
            <p:nvPr/>
          </p:nvSpPr>
          <p:spPr>
            <a:xfrm>
              <a:off x="-8674650" y="3210975"/>
              <a:ext cx="241825" cy="232925"/>
            </a:xfrm>
            <a:custGeom>
              <a:avLst/>
              <a:gdLst/>
              <a:ahLst/>
              <a:cxnLst/>
              <a:rect l="l" t="t" r="r" b="b"/>
              <a:pathLst>
                <a:path w="9673" h="9317" extrusionOk="0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29" name="Google Shape;10829;p104"/>
          <p:cNvGrpSpPr/>
          <p:nvPr/>
        </p:nvGrpSpPr>
        <p:grpSpPr>
          <a:xfrm>
            <a:off x="10134295" y="3510002"/>
            <a:ext cx="683856" cy="680879"/>
            <a:chOff x="-13512225" y="3647075"/>
            <a:chExt cx="353675" cy="352100"/>
          </a:xfrm>
        </p:grpSpPr>
        <p:sp>
          <p:nvSpPr>
            <p:cNvPr id="10830" name="Google Shape;10830;p104"/>
            <p:cNvSpPr/>
            <p:nvPr/>
          </p:nvSpPr>
          <p:spPr>
            <a:xfrm>
              <a:off x="-13344475" y="38762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1" name="Google Shape;10831;p104"/>
            <p:cNvSpPr/>
            <p:nvPr/>
          </p:nvSpPr>
          <p:spPr>
            <a:xfrm>
              <a:off x="-13268850" y="3854225"/>
              <a:ext cx="110300" cy="62250"/>
            </a:xfrm>
            <a:custGeom>
              <a:avLst/>
              <a:gdLst/>
              <a:ahLst/>
              <a:cxnLst/>
              <a:rect l="l" t="t" r="r" b="b"/>
              <a:pathLst>
                <a:path w="4412" h="2490" extrusionOk="0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2" name="Google Shape;10832;p104"/>
            <p:cNvSpPr/>
            <p:nvPr/>
          </p:nvSpPr>
          <p:spPr>
            <a:xfrm>
              <a:off x="-13512225" y="3936925"/>
              <a:ext cx="353675" cy="62250"/>
            </a:xfrm>
            <a:custGeom>
              <a:avLst/>
              <a:gdLst/>
              <a:ahLst/>
              <a:cxnLst/>
              <a:rect l="l" t="t" r="r" b="b"/>
              <a:pathLst>
                <a:path w="14147" h="2490" extrusionOk="0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3" name="Google Shape;10833;p104"/>
            <p:cNvSpPr/>
            <p:nvPr/>
          </p:nvSpPr>
          <p:spPr>
            <a:xfrm>
              <a:off x="-13387000" y="3833750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4" name="Google Shape;10834;p104"/>
            <p:cNvSpPr/>
            <p:nvPr/>
          </p:nvSpPr>
          <p:spPr>
            <a:xfrm>
              <a:off x="-13512225" y="3855000"/>
              <a:ext cx="111875" cy="62250"/>
            </a:xfrm>
            <a:custGeom>
              <a:avLst/>
              <a:gdLst/>
              <a:ahLst/>
              <a:cxnLst/>
              <a:rect l="l" t="t" r="r" b="b"/>
              <a:pathLst>
                <a:path w="4475" h="2490" extrusionOk="0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5" name="Google Shape;10835;p104"/>
            <p:cNvSpPr/>
            <p:nvPr/>
          </p:nvSpPr>
          <p:spPr>
            <a:xfrm>
              <a:off x="-13490175" y="3730575"/>
              <a:ext cx="62250" cy="40975"/>
            </a:xfrm>
            <a:custGeom>
              <a:avLst/>
              <a:gdLst/>
              <a:ahLst/>
              <a:cxnLst/>
              <a:rect l="l" t="t" r="r" b="b"/>
              <a:pathLst>
                <a:path w="2490" h="1639" extrusionOk="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6" name="Google Shape;10836;p104"/>
            <p:cNvSpPr/>
            <p:nvPr/>
          </p:nvSpPr>
          <p:spPr>
            <a:xfrm>
              <a:off x="-13241275" y="3730575"/>
              <a:ext cx="62225" cy="40975"/>
            </a:xfrm>
            <a:custGeom>
              <a:avLst/>
              <a:gdLst/>
              <a:ahLst/>
              <a:cxnLst/>
              <a:rect l="l" t="t" r="r" b="b"/>
              <a:pathLst>
                <a:path w="2489" h="1639" extrusionOk="0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7" name="Google Shape;10837;p104"/>
            <p:cNvSpPr/>
            <p:nvPr/>
          </p:nvSpPr>
          <p:spPr>
            <a:xfrm>
              <a:off x="-13427950" y="3647075"/>
              <a:ext cx="186700" cy="63025"/>
            </a:xfrm>
            <a:custGeom>
              <a:avLst/>
              <a:gdLst/>
              <a:ahLst/>
              <a:cxnLst/>
              <a:rect l="l" t="t" r="r" b="b"/>
              <a:pathLst>
                <a:path w="7468" h="2521" extrusionOk="0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8" name="Google Shape;10838;p104"/>
            <p:cNvSpPr/>
            <p:nvPr/>
          </p:nvSpPr>
          <p:spPr>
            <a:xfrm>
              <a:off x="-13512225" y="3773100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39" name="Google Shape;10839;p104"/>
            <p:cNvSpPr/>
            <p:nvPr/>
          </p:nvSpPr>
          <p:spPr>
            <a:xfrm>
              <a:off x="-13411400" y="3730575"/>
              <a:ext cx="153600" cy="20500"/>
            </a:xfrm>
            <a:custGeom>
              <a:avLst/>
              <a:gdLst/>
              <a:ahLst/>
              <a:cxnLst/>
              <a:rect l="l" t="t" r="r" b="b"/>
              <a:pathLst>
                <a:path w="6144" h="820" extrusionOk="0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40" name="Google Shape;10840;p104"/>
          <p:cNvGrpSpPr/>
          <p:nvPr/>
        </p:nvGrpSpPr>
        <p:grpSpPr>
          <a:xfrm>
            <a:off x="10154093" y="4362500"/>
            <a:ext cx="683856" cy="682378"/>
            <a:chOff x="-13512225" y="4080275"/>
            <a:chExt cx="353675" cy="352875"/>
          </a:xfrm>
        </p:grpSpPr>
        <p:sp>
          <p:nvSpPr>
            <p:cNvPr id="10841" name="Google Shape;10841;p104"/>
            <p:cNvSpPr/>
            <p:nvPr/>
          </p:nvSpPr>
          <p:spPr>
            <a:xfrm>
              <a:off x="-13512225" y="4203925"/>
              <a:ext cx="353675" cy="229225"/>
            </a:xfrm>
            <a:custGeom>
              <a:avLst/>
              <a:gdLst/>
              <a:ahLst/>
              <a:cxnLst/>
              <a:rect l="l" t="t" r="r" b="b"/>
              <a:pathLst>
                <a:path w="14147" h="9169" extrusionOk="0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2" name="Google Shape;10842;p104"/>
            <p:cNvSpPr/>
            <p:nvPr/>
          </p:nvSpPr>
          <p:spPr>
            <a:xfrm>
              <a:off x="-13366525" y="4275600"/>
              <a:ext cx="73275" cy="88225"/>
            </a:xfrm>
            <a:custGeom>
              <a:avLst/>
              <a:gdLst/>
              <a:ahLst/>
              <a:cxnLst/>
              <a:rect l="l" t="t" r="r" b="b"/>
              <a:pathLst>
                <a:path w="2931" h="3529" extrusionOk="0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3" name="Google Shape;10843;p104"/>
            <p:cNvSpPr/>
            <p:nvPr/>
          </p:nvSpPr>
          <p:spPr>
            <a:xfrm>
              <a:off x="-13398800" y="4143275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4" name="Google Shape;10844;p104"/>
            <p:cNvSpPr/>
            <p:nvPr/>
          </p:nvSpPr>
          <p:spPr>
            <a:xfrm>
              <a:off x="-13336575" y="4143275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5" name="Google Shape;10845;p104"/>
            <p:cNvSpPr/>
            <p:nvPr/>
          </p:nvSpPr>
          <p:spPr>
            <a:xfrm>
              <a:off x="-13398800" y="4081050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6" name="Google Shape;10846;p104"/>
            <p:cNvSpPr/>
            <p:nvPr/>
          </p:nvSpPr>
          <p:spPr>
            <a:xfrm>
              <a:off x="-13274375" y="4143275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7" name="Google Shape;10847;p104"/>
            <p:cNvSpPr/>
            <p:nvPr/>
          </p:nvSpPr>
          <p:spPr>
            <a:xfrm>
              <a:off x="-13212925" y="4081050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8" name="Google Shape;10848;p104"/>
            <p:cNvSpPr/>
            <p:nvPr/>
          </p:nvSpPr>
          <p:spPr>
            <a:xfrm>
              <a:off x="-13212925" y="4143275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49" name="Google Shape;10849;p104"/>
            <p:cNvSpPr/>
            <p:nvPr/>
          </p:nvSpPr>
          <p:spPr>
            <a:xfrm>
              <a:off x="-13274375" y="4081050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0" name="Google Shape;10850;p104"/>
            <p:cNvSpPr/>
            <p:nvPr/>
          </p:nvSpPr>
          <p:spPr>
            <a:xfrm>
              <a:off x="-13336575" y="4081050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1" name="Google Shape;10851;p104"/>
            <p:cNvSpPr/>
            <p:nvPr/>
          </p:nvSpPr>
          <p:spPr>
            <a:xfrm>
              <a:off x="-13512225" y="408027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52" name="Google Shape;10852;p104"/>
          <p:cNvGrpSpPr/>
          <p:nvPr/>
        </p:nvGrpSpPr>
        <p:grpSpPr>
          <a:xfrm>
            <a:off x="13557968" y="2725643"/>
            <a:ext cx="683808" cy="557456"/>
            <a:chOff x="-11728250" y="3245400"/>
            <a:chExt cx="353650" cy="288275"/>
          </a:xfrm>
        </p:grpSpPr>
        <p:sp>
          <p:nvSpPr>
            <p:cNvPr id="10853" name="Google Shape;10853;p104"/>
            <p:cNvSpPr/>
            <p:nvPr/>
          </p:nvSpPr>
          <p:spPr>
            <a:xfrm>
              <a:off x="-11603025" y="3389725"/>
              <a:ext cx="104775" cy="143950"/>
            </a:xfrm>
            <a:custGeom>
              <a:avLst/>
              <a:gdLst/>
              <a:ahLst/>
              <a:cxnLst/>
              <a:rect l="l" t="t" r="r" b="b"/>
              <a:pathLst>
                <a:path w="4191" h="5758" extrusionOk="0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4" name="Google Shape;10854;p104"/>
            <p:cNvSpPr/>
            <p:nvPr/>
          </p:nvSpPr>
          <p:spPr>
            <a:xfrm>
              <a:off x="-11647125" y="3246175"/>
              <a:ext cx="86650" cy="133925"/>
            </a:xfrm>
            <a:custGeom>
              <a:avLst/>
              <a:gdLst/>
              <a:ahLst/>
              <a:cxnLst/>
              <a:rect l="l" t="t" r="r" b="b"/>
              <a:pathLst>
                <a:path w="3466" h="5357" extrusionOk="0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5" name="Google Shape;10855;p104"/>
            <p:cNvSpPr/>
            <p:nvPr/>
          </p:nvSpPr>
          <p:spPr>
            <a:xfrm>
              <a:off x="-11540025" y="3245400"/>
              <a:ext cx="86675" cy="133900"/>
            </a:xfrm>
            <a:custGeom>
              <a:avLst/>
              <a:gdLst/>
              <a:ahLst/>
              <a:cxnLst/>
              <a:rect l="l" t="t" r="r" b="b"/>
              <a:pathLst>
                <a:path w="3467" h="5356" extrusionOk="0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6" name="Google Shape;10856;p104"/>
            <p:cNvSpPr/>
            <p:nvPr/>
          </p:nvSpPr>
          <p:spPr>
            <a:xfrm>
              <a:off x="-11498275" y="3285550"/>
              <a:ext cx="123675" cy="160700"/>
            </a:xfrm>
            <a:custGeom>
              <a:avLst/>
              <a:gdLst/>
              <a:ahLst/>
              <a:cxnLst/>
              <a:rect l="l" t="t" r="r" b="b"/>
              <a:pathLst>
                <a:path w="4947" h="6428" extrusionOk="0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57" name="Google Shape;10857;p104"/>
            <p:cNvSpPr/>
            <p:nvPr/>
          </p:nvSpPr>
          <p:spPr>
            <a:xfrm>
              <a:off x="-11728250" y="3286350"/>
              <a:ext cx="125250" cy="160700"/>
            </a:xfrm>
            <a:custGeom>
              <a:avLst/>
              <a:gdLst/>
              <a:ahLst/>
              <a:cxnLst/>
              <a:rect l="l" t="t" r="r" b="b"/>
              <a:pathLst>
                <a:path w="5010" h="6428" extrusionOk="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58" name="Google Shape;10858;p104"/>
          <p:cNvGrpSpPr/>
          <p:nvPr/>
        </p:nvGrpSpPr>
        <p:grpSpPr>
          <a:xfrm>
            <a:off x="13620375" y="4362500"/>
            <a:ext cx="598587" cy="682378"/>
            <a:chOff x="-11703850" y="4081850"/>
            <a:chExt cx="309575" cy="352875"/>
          </a:xfrm>
        </p:grpSpPr>
        <p:sp>
          <p:nvSpPr>
            <p:cNvPr id="10859" name="Google Shape;10859;p104"/>
            <p:cNvSpPr/>
            <p:nvPr/>
          </p:nvSpPr>
          <p:spPr>
            <a:xfrm>
              <a:off x="-11703850" y="4081850"/>
              <a:ext cx="309575" cy="125250"/>
            </a:xfrm>
            <a:custGeom>
              <a:avLst/>
              <a:gdLst/>
              <a:ahLst/>
              <a:cxnLst/>
              <a:rect l="l" t="t" r="r" b="b"/>
              <a:pathLst>
                <a:path w="12383" h="5010" extrusionOk="0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0" name="Google Shape;10860;p104"/>
            <p:cNvSpPr/>
            <p:nvPr/>
          </p:nvSpPr>
          <p:spPr>
            <a:xfrm>
              <a:off x="-11622725" y="4288975"/>
              <a:ext cx="144175" cy="63050"/>
            </a:xfrm>
            <a:custGeom>
              <a:avLst/>
              <a:gdLst/>
              <a:ahLst/>
              <a:cxnLst/>
              <a:rect l="l" t="t" r="r" b="b"/>
              <a:pathLst>
                <a:path w="5767" h="2522" extrusionOk="0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1" name="Google Shape;10861;p104"/>
            <p:cNvSpPr/>
            <p:nvPr/>
          </p:nvSpPr>
          <p:spPr>
            <a:xfrm>
              <a:off x="-11596725" y="4364600"/>
              <a:ext cx="36250" cy="70125"/>
            </a:xfrm>
            <a:custGeom>
              <a:avLst/>
              <a:gdLst/>
              <a:ahLst/>
              <a:cxnLst/>
              <a:rect l="l" t="t" r="r" b="b"/>
              <a:pathLst>
                <a:path w="1450" h="2805" extrusionOk="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2" name="Google Shape;10862;p104"/>
            <p:cNvSpPr/>
            <p:nvPr/>
          </p:nvSpPr>
          <p:spPr>
            <a:xfrm>
              <a:off x="-11540025" y="4364600"/>
              <a:ext cx="37050" cy="70125"/>
            </a:xfrm>
            <a:custGeom>
              <a:avLst/>
              <a:gdLst/>
              <a:ahLst/>
              <a:cxnLst/>
              <a:rect l="l" t="t" r="r" b="b"/>
              <a:pathLst>
                <a:path w="1482" h="2805" extrusionOk="0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3" name="Google Shape;10863;p104"/>
            <p:cNvSpPr/>
            <p:nvPr/>
          </p:nvSpPr>
          <p:spPr>
            <a:xfrm>
              <a:off x="-11610900" y="4227550"/>
              <a:ext cx="50425" cy="51225"/>
            </a:xfrm>
            <a:custGeom>
              <a:avLst/>
              <a:gdLst/>
              <a:ahLst/>
              <a:cxnLst/>
              <a:rect l="l" t="t" r="r" b="b"/>
              <a:pathLst>
                <a:path w="2017" h="2049" extrusionOk="0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4" name="Google Shape;10864;p104"/>
            <p:cNvSpPr/>
            <p:nvPr/>
          </p:nvSpPr>
          <p:spPr>
            <a:xfrm>
              <a:off x="-11540025" y="4228350"/>
              <a:ext cx="50450" cy="51200"/>
            </a:xfrm>
            <a:custGeom>
              <a:avLst/>
              <a:gdLst/>
              <a:ahLst/>
              <a:cxnLst/>
              <a:rect l="l" t="t" r="r" b="b"/>
              <a:pathLst>
                <a:path w="2018" h="2048" extrusionOk="0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5" name="Google Shape;10865;p104"/>
            <p:cNvSpPr/>
            <p:nvPr/>
          </p:nvSpPr>
          <p:spPr>
            <a:xfrm>
              <a:off x="-1148960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6" name="Google Shape;10866;p104"/>
            <p:cNvSpPr/>
            <p:nvPr/>
          </p:nvSpPr>
          <p:spPr>
            <a:xfrm>
              <a:off x="-1170385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67" name="Google Shape;10867;p104"/>
          <p:cNvGrpSpPr/>
          <p:nvPr/>
        </p:nvGrpSpPr>
        <p:grpSpPr>
          <a:xfrm>
            <a:off x="10143042" y="5272756"/>
            <a:ext cx="685356" cy="682378"/>
            <a:chOff x="-9958475" y="3180025"/>
            <a:chExt cx="354450" cy="352875"/>
          </a:xfrm>
        </p:grpSpPr>
        <p:sp>
          <p:nvSpPr>
            <p:cNvPr id="10868" name="Google Shape;10868;p104"/>
            <p:cNvSpPr/>
            <p:nvPr/>
          </p:nvSpPr>
          <p:spPr>
            <a:xfrm>
              <a:off x="-9958475" y="3491125"/>
              <a:ext cx="354450" cy="41775"/>
            </a:xfrm>
            <a:custGeom>
              <a:avLst/>
              <a:gdLst/>
              <a:ahLst/>
              <a:cxnLst/>
              <a:rect l="l" t="t" r="r" b="b"/>
              <a:pathLst>
                <a:path w="14178" h="1671" extrusionOk="0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69" name="Google Shape;10869;p104"/>
            <p:cNvSpPr/>
            <p:nvPr/>
          </p:nvSpPr>
          <p:spPr>
            <a:xfrm>
              <a:off x="-9958475" y="3180025"/>
              <a:ext cx="354450" cy="42550"/>
            </a:xfrm>
            <a:custGeom>
              <a:avLst/>
              <a:gdLst/>
              <a:ahLst/>
              <a:cxnLst/>
              <a:rect l="l" t="t" r="r" b="b"/>
              <a:pathLst>
                <a:path w="14178" h="1702" extrusionOk="0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0" name="Google Shape;10870;p104"/>
            <p:cNvSpPr/>
            <p:nvPr/>
          </p:nvSpPr>
          <p:spPr>
            <a:xfrm>
              <a:off x="-9916725" y="3243025"/>
              <a:ext cx="270175" cy="228425"/>
            </a:xfrm>
            <a:custGeom>
              <a:avLst/>
              <a:gdLst/>
              <a:ahLst/>
              <a:cxnLst/>
              <a:rect l="l" t="t" r="r" b="b"/>
              <a:pathLst>
                <a:path w="10807" h="9137" extrusionOk="0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71" name="Google Shape;10871;p104"/>
          <p:cNvGrpSpPr/>
          <p:nvPr/>
        </p:nvGrpSpPr>
        <p:grpSpPr>
          <a:xfrm>
            <a:off x="10160564" y="6186523"/>
            <a:ext cx="648811" cy="682136"/>
            <a:chOff x="-9949025" y="3615575"/>
            <a:chExt cx="335550" cy="352750"/>
          </a:xfrm>
        </p:grpSpPr>
        <p:sp>
          <p:nvSpPr>
            <p:cNvPr id="10872" name="Google Shape;10872;p104"/>
            <p:cNvSpPr/>
            <p:nvPr/>
          </p:nvSpPr>
          <p:spPr>
            <a:xfrm>
              <a:off x="-9800950" y="3615575"/>
              <a:ext cx="61475" cy="61450"/>
            </a:xfrm>
            <a:custGeom>
              <a:avLst/>
              <a:gdLst/>
              <a:ahLst/>
              <a:cxnLst/>
              <a:rect l="l" t="t" r="r" b="b"/>
              <a:pathLst>
                <a:path w="2459" h="2458" extrusionOk="0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3" name="Google Shape;10873;p104"/>
            <p:cNvSpPr/>
            <p:nvPr/>
          </p:nvSpPr>
          <p:spPr>
            <a:xfrm>
              <a:off x="-9949025" y="3688650"/>
              <a:ext cx="335550" cy="279675"/>
            </a:xfrm>
            <a:custGeom>
              <a:avLst/>
              <a:gdLst/>
              <a:ahLst/>
              <a:cxnLst/>
              <a:rect l="l" t="t" r="r" b="b"/>
              <a:pathLst>
                <a:path w="13422" h="11187" extrusionOk="0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4" name="Google Shape;10874;p104"/>
            <p:cNvSpPr/>
            <p:nvPr/>
          </p:nvSpPr>
          <p:spPr>
            <a:xfrm>
              <a:off x="-9947450" y="3657100"/>
              <a:ext cx="106350" cy="50650"/>
            </a:xfrm>
            <a:custGeom>
              <a:avLst/>
              <a:gdLst/>
              <a:ahLst/>
              <a:cxnLst/>
              <a:rect l="l" t="t" r="r" b="b"/>
              <a:pathLst>
                <a:path w="4254" h="2026" extrusionOk="0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75" name="Google Shape;10875;p104"/>
          <p:cNvGrpSpPr/>
          <p:nvPr/>
        </p:nvGrpSpPr>
        <p:grpSpPr>
          <a:xfrm>
            <a:off x="15218818" y="5271771"/>
            <a:ext cx="691447" cy="688084"/>
            <a:chOff x="-9961625" y="4048175"/>
            <a:chExt cx="357600" cy="355825"/>
          </a:xfrm>
        </p:grpSpPr>
        <p:sp>
          <p:nvSpPr>
            <p:cNvPr id="10876" name="Google Shape;10876;p104"/>
            <p:cNvSpPr/>
            <p:nvPr/>
          </p:nvSpPr>
          <p:spPr>
            <a:xfrm>
              <a:off x="-9958475" y="4048175"/>
              <a:ext cx="64625" cy="62650"/>
            </a:xfrm>
            <a:custGeom>
              <a:avLst/>
              <a:gdLst/>
              <a:ahLst/>
              <a:cxnLst/>
              <a:rect l="l" t="t" r="r" b="b"/>
              <a:pathLst>
                <a:path w="2585" h="2506" extrusionOk="0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7" name="Google Shape;10877;p104"/>
            <p:cNvSpPr/>
            <p:nvPr/>
          </p:nvSpPr>
          <p:spPr>
            <a:xfrm>
              <a:off x="-9873400" y="4048775"/>
              <a:ext cx="21275" cy="63025"/>
            </a:xfrm>
            <a:custGeom>
              <a:avLst/>
              <a:gdLst/>
              <a:ahLst/>
              <a:cxnLst/>
              <a:rect l="l" t="t" r="r" b="b"/>
              <a:pathLst>
                <a:path w="851" h="252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8" name="Google Shape;10878;p104"/>
            <p:cNvSpPr/>
            <p:nvPr/>
          </p:nvSpPr>
          <p:spPr>
            <a:xfrm>
              <a:off x="-9957675" y="4133050"/>
              <a:ext cx="63025" cy="19700"/>
            </a:xfrm>
            <a:custGeom>
              <a:avLst/>
              <a:gdLst/>
              <a:ahLst/>
              <a:cxnLst/>
              <a:rect l="l" t="t" r="r" b="b"/>
              <a:pathLst>
                <a:path w="2521" h="788" extrusionOk="0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79" name="Google Shape;10879;p104"/>
            <p:cNvSpPr/>
            <p:nvPr/>
          </p:nvSpPr>
          <p:spPr>
            <a:xfrm>
              <a:off x="-9961625" y="4132250"/>
              <a:ext cx="253650" cy="271750"/>
            </a:xfrm>
            <a:custGeom>
              <a:avLst/>
              <a:gdLst/>
              <a:ahLst/>
              <a:cxnLst/>
              <a:rect l="l" t="t" r="r" b="b"/>
              <a:pathLst>
                <a:path w="10146" h="10870" extrusionOk="0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0" name="Google Shape;10880;p104"/>
            <p:cNvSpPr/>
            <p:nvPr/>
          </p:nvSpPr>
          <p:spPr>
            <a:xfrm>
              <a:off x="-9791500" y="4069250"/>
              <a:ext cx="31550" cy="66175"/>
            </a:xfrm>
            <a:custGeom>
              <a:avLst/>
              <a:gdLst/>
              <a:ahLst/>
              <a:cxnLst/>
              <a:rect l="l" t="t" r="r" b="b"/>
              <a:pathLst>
                <a:path w="1262" h="2647" extrusionOk="0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1" name="Google Shape;10881;p104"/>
            <p:cNvSpPr/>
            <p:nvPr/>
          </p:nvSpPr>
          <p:spPr>
            <a:xfrm>
              <a:off x="-9740300" y="4049550"/>
              <a:ext cx="136275" cy="268600"/>
            </a:xfrm>
            <a:custGeom>
              <a:avLst/>
              <a:gdLst/>
              <a:ahLst/>
              <a:cxnLst/>
              <a:rect l="l" t="t" r="r" b="b"/>
              <a:pathLst>
                <a:path w="5451" h="10744" extrusionOk="0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82" name="Google Shape;10882;p104"/>
          <p:cNvGrpSpPr/>
          <p:nvPr/>
        </p:nvGrpSpPr>
        <p:grpSpPr>
          <a:xfrm>
            <a:off x="12697647" y="6184637"/>
            <a:ext cx="700631" cy="685907"/>
            <a:chOff x="-8680950" y="3624225"/>
            <a:chExt cx="362350" cy="354700"/>
          </a:xfrm>
        </p:grpSpPr>
        <p:sp>
          <p:nvSpPr>
            <p:cNvPr id="10883" name="Google Shape;10883;p104"/>
            <p:cNvSpPr/>
            <p:nvPr/>
          </p:nvSpPr>
          <p:spPr>
            <a:xfrm>
              <a:off x="-8512400" y="3686450"/>
              <a:ext cx="130775" cy="129800"/>
            </a:xfrm>
            <a:custGeom>
              <a:avLst/>
              <a:gdLst/>
              <a:ahLst/>
              <a:cxnLst/>
              <a:rect l="l" t="t" r="r" b="b"/>
              <a:pathLst>
                <a:path w="5231" h="5192" extrusionOk="0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4" name="Google Shape;10884;p104"/>
            <p:cNvSpPr/>
            <p:nvPr/>
          </p:nvSpPr>
          <p:spPr>
            <a:xfrm>
              <a:off x="-8395825" y="3624225"/>
              <a:ext cx="77225" cy="77225"/>
            </a:xfrm>
            <a:custGeom>
              <a:avLst/>
              <a:gdLst/>
              <a:ahLst/>
              <a:cxnLst/>
              <a:rect l="l" t="t" r="r" b="b"/>
              <a:pathLst>
                <a:path w="3089" h="3089" extrusionOk="0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5" name="Google Shape;10885;p104"/>
            <p:cNvSpPr/>
            <p:nvPr/>
          </p:nvSpPr>
          <p:spPr>
            <a:xfrm>
              <a:off x="-8676125" y="3883875"/>
              <a:ext cx="98375" cy="92925"/>
            </a:xfrm>
            <a:custGeom>
              <a:avLst/>
              <a:gdLst/>
              <a:ahLst/>
              <a:cxnLst/>
              <a:rect l="l" t="t" r="r" b="b"/>
              <a:pathLst>
                <a:path w="3935" h="3717" extrusionOk="0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6" name="Google Shape;10886;p104"/>
            <p:cNvSpPr/>
            <p:nvPr/>
          </p:nvSpPr>
          <p:spPr>
            <a:xfrm>
              <a:off x="-8680950" y="3708850"/>
              <a:ext cx="282800" cy="270075"/>
            </a:xfrm>
            <a:custGeom>
              <a:avLst/>
              <a:gdLst/>
              <a:ahLst/>
              <a:cxnLst/>
              <a:rect l="l" t="t" r="r" b="b"/>
              <a:pathLst>
                <a:path w="11312" h="10803" extrusionOk="0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7" name="Google Shape;10887;p104"/>
            <p:cNvSpPr/>
            <p:nvPr/>
          </p:nvSpPr>
          <p:spPr>
            <a:xfrm>
              <a:off x="-8440725" y="3857375"/>
              <a:ext cx="117400" cy="86450"/>
            </a:xfrm>
            <a:custGeom>
              <a:avLst/>
              <a:gdLst/>
              <a:ahLst/>
              <a:cxnLst/>
              <a:rect l="l" t="t" r="r" b="b"/>
              <a:pathLst>
                <a:path w="4696" h="3458" extrusionOk="0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88" name="Google Shape;10888;p104"/>
            <p:cNvSpPr/>
            <p:nvPr/>
          </p:nvSpPr>
          <p:spPr>
            <a:xfrm>
              <a:off x="-8638400" y="3630725"/>
              <a:ext cx="86650" cy="115625"/>
            </a:xfrm>
            <a:custGeom>
              <a:avLst/>
              <a:gdLst/>
              <a:ahLst/>
              <a:cxnLst/>
              <a:rect l="l" t="t" r="r" b="b"/>
              <a:pathLst>
                <a:path w="3466" h="4625" extrusionOk="0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89" name="Google Shape;10889;p104"/>
          <p:cNvGrpSpPr/>
          <p:nvPr/>
        </p:nvGrpSpPr>
        <p:grpSpPr>
          <a:xfrm>
            <a:off x="11039449" y="2663156"/>
            <a:ext cx="601583" cy="682426"/>
            <a:chOff x="-13056975" y="3212300"/>
            <a:chExt cx="311125" cy="352900"/>
          </a:xfrm>
        </p:grpSpPr>
        <p:sp>
          <p:nvSpPr>
            <p:cNvPr id="10890" name="Google Shape;10890;p104"/>
            <p:cNvSpPr/>
            <p:nvPr/>
          </p:nvSpPr>
          <p:spPr>
            <a:xfrm>
              <a:off x="-12972700" y="3273750"/>
              <a:ext cx="144950" cy="229225"/>
            </a:xfrm>
            <a:custGeom>
              <a:avLst/>
              <a:gdLst/>
              <a:ahLst/>
              <a:cxnLst/>
              <a:rect l="l" t="t" r="r" b="b"/>
              <a:pathLst>
                <a:path w="5798" h="9169" extrusionOk="0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91" name="Google Shape;10891;p104"/>
            <p:cNvSpPr/>
            <p:nvPr/>
          </p:nvSpPr>
          <p:spPr>
            <a:xfrm>
              <a:off x="-128088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92" name="Google Shape;10892;p104"/>
            <p:cNvSpPr/>
            <p:nvPr/>
          </p:nvSpPr>
          <p:spPr>
            <a:xfrm>
              <a:off x="-130569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93" name="Google Shape;10893;p104"/>
            <p:cNvSpPr/>
            <p:nvPr/>
          </p:nvSpPr>
          <p:spPr>
            <a:xfrm>
              <a:off x="-13020750" y="3483250"/>
              <a:ext cx="240250" cy="81950"/>
            </a:xfrm>
            <a:custGeom>
              <a:avLst/>
              <a:gdLst/>
              <a:ahLst/>
              <a:cxnLst/>
              <a:rect l="l" t="t" r="r" b="b"/>
              <a:pathLst>
                <a:path w="9610" h="3278" extrusionOk="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94" name="Google Shape;10894;p104"/>
          <p:cNvGrpSpPr/>
          <p:nvPr/>
        </p:nvGrpSpPr>
        <p:grpSpPr>
          <a:xfrm>
            <a:off x="10996038" y="3509375"/>
            <a:ext cx="688400" cy="682136"/>
            <a:chOff x="-13077450" y="3647075"/>
            <a:chExt cx="356025" cy="352750"/>
          </a:xfrm>
        </p:grpSpPr>
        <p:sp>
          <p:nvSpPr>
            <p:cNvPr id="10895" name="Google Shape;10895;p104"/>
            <p:cNvSpPr/>
            <p:nvPr/>
          </p:nvSpPr>
          <p:spPr>
            <a:xfrm>
              <a:off x="-13014450" y="3708500"/>
              <a:ext cx="104000" cy="145750"/>
            </a:xfrm>
            <a:custGeom>
              <a:avLst/>
              <a:gdLst/>
              <a:ahLst/>
              <a:cxnLst/>
              <a:rect l="l" t="t" r="r" b="b"/>
              <a:pathLst>
                <a:path w="4160" h="5830" extrusionOk="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96" name="Google Shape;10896;p104"/>
            <p:cNvSpPr/>
            <p:nvPr/>
          </p:nvSpPr>
          <p:spPr>
            <a:xfrm>
              <a:off x="-12890800" y="3708500"/>
              <a:ext cx="104775" cy="145750"/>
            </a:xfrm>
            <a:custGeom>
              <a:avLst/>
              <a:gdLst/>
              <a:ahLst/>
              <a:cxnLst/>
              <a:rect l="l" t="t" r="r" b="b"/>
              <a:pathLst>
                <a:path w="4191" h="5830" extrusionOk="0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897" name="Google Shape;10897;p104"/>
            <p:cNvSpPr/>
            <p:nvPr/>
          </p:nvSpPr>
          <p:spPr>
            <a:xfrm>
              <a:off x="-13077450" y="3647075"/>
              <a:ext cx="356025" cy="352750"/>
            </a:xfrm>
            <a:custGeom>
              <a:avLst/>
              <a:gdLst/>
              <a:ahLst/>
              <a:cxnLst/>
              <a:rect l="l" t="t" r="r" b="b"/>
              <a:pathLst>
                <a:path w="14241" h="14110" extrusionOk="0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898" name="Google Shape;10898;p104"/>
          <p:cNvGrpSpPr/>
          <p:nvPr/>
        </p:nvGrpSpPr>
        <p:grpSpPr>
          <a:xfrm>
            <a:off x="11017359" y="4360975"/>
            <a:ext cx="685356" cy="685423"/>
            <a:chOff x="-13079025" y="4079475"/>
            <a:chExt cx="354450" cy="354450"/>
          </a:xfrm>
        </p:grpSpPr>
        <p:sp>
          <p:nvSpPr>
            <p:cNvPr id="10899" name="Google Shape;10899;p104"/>
            <p:cNvSpPr/>
            <p:nvPr/>
          </p:nvSpPr>
          <p:spPr>
            <a:xfrm>
              <a:off x="-13004200" y="4079475"/>
              <a:ext cx="207150" cy="63050"/>
            </a:xfrm>
            <a:custGeom>
              <a:avLst/>
              <a:gdLst/>
              <a:ahLst/>
              <a:cxnLst/>
              <a:rect l="l" t="t" r="r" b="b"/>
              <a:pathLst>
                <a:path w="8286" h="2522" extrusionOk="0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0" name="Google Shape;10900;p104"/>
            <p:cNvSpPr/>
            <p:nvPr/>
          </p:nvSpPr>
          <p:spPr>
            <a:xfrm>
              <a:off x="-13079025" y="4303175"/>
              <a:ext cx="354450" cy="130750"/>
            </a:xfrm>
            <a:custGeom>
              <a:avLst/>
              <a:gdLst/>
              <a:ahLst/>
              <a:cxnLst/>
              <a:rect l="l" t="t" r="r" b="b"/>
              <a:pathLst>
                <a:path w="14178" h="5230" extrusionOk="0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1" name="Google Shape;10901;p104"/>
            <p:cNvSpPr/>
            <p:nvPr/>
          </p:nvSpPr>
          <p:spPr>
            <a:xfrm>
              <a:off x="-12986875" y="4313400"/>
              <a:ext cx="173300" cy="58300"/>
            </a:xfrm>
            <a:custGeom>
              <a:avLst/>
              <a:gdLst/>
              <a:ahLst/>
              <a:cxnLst/>
              <a:rect l="l" t="t" r="r" b="b"/>
              <a:pathLst>
                <a:path w="6932" h="2332" extrusionOk="0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2" name="Google Shape;10902;p104"/>
            <p:cNvSpPr/>
            <p:nvPr/>
          </p:nvSpPr>
          <p:spPr>
            <a:xfrm>
              <a:off x="-13004200" y="4143275"/>
              <a:ext cx="206375" cy="166225"/>
            </a:xfrm>
            <a:custGeom>
              <a:avLst/>
              <a:gdLst/>
              <a:ahLst/>
              <a:cxnLst/>
              <a:rect l="l" t="t" r="r" b="b"/>
              <a:pathLst>
                <a:path w="8255" h="6649" extrusionOk="0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03" name="Google Shape;10903;p104"/>
          <p:cNvGrpSpPr/>
          <p:nvPr/>
        </p:nvGrpSpPr>
        <p:grpSpPr>
          <a:xfrm>
            <a:off x="14421211" y="2663930"/>
            <a:ext cx="683856" cy="680879"/>
            <a:chOff x="-11292700" y="3213875"/>
            <a:chExt cx="353675" cy="352100"/>
          </a:xfrm>
        </p:grpSpPr>
        <p:sp>
          <p:nvSpPr>
            <p:cNvPr id="10904" name="Google Shape;10904;p104"/>
            <p:cNvSpPr/>
            <p:nvPr/>
          </p:nvSpPr>
          <p:spPr>
            <a:xfrm>
              <a:off x="-11178500" y="3213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5" name="Google Shape;10905;p104"/>
            <p:cNvSpPr/>
            <p:nvPr/>
          </p:nvSpPr>
          <p:spPr>
            <a:xfrm>
              <a:off x="-11292700" y="3255625"/>
              <a:ext cx="117375" cy="124475"/>
            </a:xfrm>
            <a:custGeom>
              <a:avLst/>
              <a:gdLst/>
              <a:ahLst/>
              <a:cxnLst/>
              <a:rect l="l" t="t" r="r" b="b"/>
              <a:pathLst>
                <a:path w="4695" h="4979" extrusionOk="0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6" name="Google Shape;10906;p104"/>
            <p:cNvSpPr/>
            <p:nvPr/>
          </p:nvSpPr>
          <p:spPr>
            <a:xfrm>
              <a:off x="-11056425" y="3254850"/>
              <a:ext cx="117400" cy="125250"/>
            </a:xfrm>
            <a:custGeom>
              <a:avLst/>
              <a:gdLst/>
              <a:ahLst/>
              <a:cxnLst/>
              <a:rect l="l" t="t" r="r" b="b"/>
              <a:pathLst>
                <a:path w="4696" h="5010" extrusionOk="0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7" name="Google Shape;10907;p104"/>
            <p:cNvSpPr/>
            <p:nvPr/>
          </p:nvSpPr>
          <p:spPr>
            <a:xfrm>
              <a:off x="-11209225" y="3503725"/>
              <a:ext cx="188275" cy="62250"/>
            </a:xfrm>
            <a:custGeom>
              <a:avLst/>
              <a:gdLst/>
              <a:ahLst/>
              <a:cxnLst/>
              <a:rect l="l" t="t" r="r" b="b"/>
              <a:pathLst>
                <a:path w="7531" h="2490" extrusionOk="0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8" name="Google Shape;10908;p104"/>
            <p:cNvSpPr/>
            <p:nvPr/>
          </p:nvSpPr>
          <p:spPr>
            <a:xfrm>
              <a:off x="-11167475" y="3462775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09" name="Google Shape;10909;p104"/>
            <p:cNvSpPr/>
            <p:nvPr/>
          </p:nvSpPr>
          <p:spPr>
            <a:xfrm>
              <a:off x="-11213150" y="3344625"/>
              <a:ext cx="141000" cy="97700"/>
            </a:xfrm>
            <a:custGeom>
              <a:avLst/>
              <a:gdLst/>
              <a:ahLst/>
              <a:cxnLst/>
              <a:rect l="l" t="t" r="r" b="b"/>
              <a:pathLst>
                <a:path w="5640" h="3908" extrusionOk="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0" name="Google Shape;10910;p104"/>
            <p:cNvSpPr/>
            <p:nvPr/>
          </p:nvSpPr>
          <p:spPr>
            <a:xfrm>
              <a:off x="-11080825" y="3379275"/>
              <a:ext cx="59100" cy="61475"/>
            </a:xfrm>
            <a:custGeom>
              <a:avLst/>
              <a:gdLst/>
              <a:ahLst/>
              <a:cxnLst/>
              <a:rect l="l" t="t" r="r" b="b"/>
              <a:pathLst>
                <a:path w="2364" h="2459" extrusionOk="0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11" name="Google Shape;10911;p104"/>
          <p:cNvGrpSpPr/>
          <p:nvPr/>
        </p:nvGrpSpPr>
        <p:grpSpPr>
          <a:xfrm>
            <a:off x="14409802" y="3508505"/>
            <a:ext cx="706673" cy="683877"/>
            <a:chOff x="-11299000" y="3647875"/>
            <a:chExt cx="365475" cy="353650"/>
          </a:xfrm>
        </p:grpSpPr>
        <p:sp>
          <p:nvSpPr>
            <p:cNvPr id="10912" name="Google Shape;10912;p104"/>
            <p:cNvSpPr/>
            <p:nvPr/>
          </p:nvSpPr>
          <p:spPr>
            <a:xfrm>
              <a:off x="-112990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3" name="Google Shape;10913;p104"/>
            <p:cNvSpPr/>
            <p:nvPr/>
          </p:nvSpPr>
          <p:spPr>
            <a:xfrm>
              <a:off x="-110761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4" name="Google Shape;10914;p104"/>
            <p:cNvSpPr/>
            <p:nvPr/>
          </p:nvSpPr>
          <p:spPr>
            <a:xfrm>
              <a:off x="-11254900" y="3917225"/>
              <a:ext cx="124475" cy="84300"/>
            </a:xfrm>
            <a:custGeom>
              <a:avLst/>
              <a:gdLst/>
              <a:ahLst/>
              <a:cxnLst/>
              <a:rect l="l" t="t" r="r" b="b"/>
              <a:pathLst>
                <a:path w="4979" h="3372" extrusionOk="0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5" name="Google Shape;10915;p104"/>
            <p:cNvSpPr/>
            <p:nvPr/>
          </p:nvSpPr>
          <p:spPr>
            <a:xfrm>
              <a:off x="-11099725" y="3838475"/>
              <a:ext cx="55150" cy="50425"/>
            </a:xfrm>
            <a:custGeom>
              <a:avLst/>
              <a:gdLst/>
              <a:ahLst/>
              <a:cxnLst/>
              <a:rect l="l" t="t" r="r" b="b"/>
              <a:pathLst>
                <a:path w="2206" h="2017" extrusionOk="0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6" name="Google Shape;10916;p104"/>
            <p:cNvSpPr/>
            <p:nvPr/>
          </p:nvSpPr>
          <p:spPr>
            <a:xfrm>
              <a:off x="-11187950" y="3836900"/>
              <a:ext cx="210325" cy="162275"/>
            </a:xfrm>
            <a:custGeom>
              <a:avLst/>
              <a:gdLst/>
              <a:ahLst/>
              <a:cxnLst/>
              <a:rect l="l" t="t" r="r" b="b"/>
              <a:pathLst>
                <a:path w="8413" h="6491" extrusionOk="0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17" name="Google Shape;10917;p104"/>
            <p:cNvSpPr/>
            <p:nvPr/>
          </p:nvSpPr>
          <p:spPr>
            <a:xfrm>
              <a:off x="-11292700" y="3647875"/>
              <a:ext cx="353675" cy="87450"/>
            </a:xfrm>
            <a:custGeom>
              <a:avLst/>
              <a:gdLst/>
              <a:ahLst/>
              <a:cxnLst/>
              <a:rect l="l" t="t" r="r" b="b"/>
              <a:pathLst>
                <a:path w="14147" h="3498" extrusionOk="0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18" name="Google Shape;10918;p104"/>
          <p:cNvGrpSpPr/>
          <p:nvPr/>
        </p:nvGrpSpPr>
        <p:grpSpPr>
          <a:xfrm>
            <a:off x="14439486" y="4383817"/>
            <a:ext cx="686903" cy="639739"/>
            <a:chOff x="-11295075" y="4092875"/>
            <a:chExt cx="355250" cy="330825"/>
          </a:xfrm>
        </p:grpSpPr>
        <p:sp>
          <p:nvSpPr>
            <p:cNvPr id="10919" name="Google Shape;10919;p104"/>
            <p:cNvSpPr/>
            <p:nvPr/>
          </p:nvSpPr>
          <p:spPr>
            <a:xfrm>
              <a:off x="-11084775" y="4196825"/>
              <a:ext cx="61475" cy="61475"/>
            </a:xfrm>
            <a:custGeom>
              <a:avLst/>
              <a:gdLst/>
              <a:ahLst/>
              <a:cxnLst/>
              <a:rect l="l" t="t" r="r" b="b"/>
              <a:pathLst>
                <a:path w="2459" h="2459" extrusionOk="0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0" name="Google Shape;10920;p104"/>
            <p:cNvSpPr/>
            <p:nvPr/>
          </p:nvSpPr>
          <p:spPr>
            <a:xfrm>
              <a:off x="-11080050" y="4092875"/>
              <a:ext cx="140225" cy="269375"/>
            </a:xfrm>
            <a:custGeom>
              <a:avLst/>
              <a:gdLst/>
              <a:ahLst/>
              <a:cxnLst/>
              <a:rect l="l" t="t" r="r" b="b"/>
              <a:pathLst>
                <a:path w="5609" h="10775" extrusionOk="0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1" name="Google Shape;10921;p104"/>
            <p:cNvSpPr/>
            <p:nvPr/>
          </p:nvSpPr>
          <p:spPr>
            <a:xfrm>
              <a:off x="-11230475" y="4320500"/>
              <a:ext cx="103975" cy="103200"/>
            </a:xfrm>
            <a:custGeom>
              <a:avLst/>
              <a:gdLst/>
              <a:ahLst/>
              <a:cxnLst/>
              <a:rect l="l" t="t" r="r" b="b"/>
              <a:pathLst>
                <a:path w="4159" h="4128" extrusionOk="0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2" name="Google Shape;10922;p104"/>
            <p:cNvSpPr/>
            <p:nvPr/>
          </p:nvSpPr>
          <p:spPr>
            <a:xfrm>
              <a:off x="-11210000" y="4113350"/>
              <a:ext cx="137850" cy="226075"/>
            </a:xfrm>
            <a:custGeom>
              <a:avLst/>
              <a:gdLst/>
              <a:ahLst/>
              <a:cxnLst/>
              <a:rect l="l" t="t" r="r" b="b"/>
              <a:pathLst>
                <a:path w="5514" h="9043" extrusionOk="0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3" name="Google Shape;10923;p104"/>
            <p:cNvSpPr/>
            <p:nvPr/>
          </p:nvSpPr>
          <p:spPr>
            <a:xfrm>
              <a:off x="-11295075" y="4153525"/>
              <a:ext cx="89825" cy="145725"/>
            </a:xfrm>
            <a:custGeom>
              <a:avLst/>
              <a:gdLst/>
              <a:ahLst/>
              <a:cxnLst/>
              <a:rect l="l" t="t" r="r" b="b"/>
              <a:pathLst>
                <a:path w="3593" h="5829" extrusionOk="0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24" name="Google Shape;10924;p104"/>
          <p:cNvGrpSpPr/>
          <p:nvPr/>
        </p:nvGrpSpPr>
        <p:grpSpPr>
          <a:xfrm>
            <a:off x="11033077" y="5272756"/>
            <a:ext cx="600086" cy="682378"/>
            <a:chOff x="-9500075" y="3180800"/>
            <a:chExt cx="310350" cy="352875"/>
          </a:xfrm>
        </p:grpSpPr>
        <p:sp>
          <p:nvSpPr>
            <p:cNvPr id="10925" name="Google Shape;10925;p104"/>
            <p:cNvSpPr/>
            <p:nvPr/>
          </p:nvSpPr>
          <p:spPr>
            <a:xfrm>
              <a:off x="-9429175" y="3332825"/>
              <a:ext cx="82725" cy="55150"/>
            </a:xfrm>
            <a:custGeom>
              <a:avLst/>
              <a:gdLst/>
              <a:ahLst/>
              <a:cxnLst/>
              <a:rect l="l" t="t" r="r" b="b"/>
              <a:pathLst>
                <a:path w="3309" h="2206" extrusionOk="0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6" name="Google Shape;10926;p104"/>
            <p:cNvSpPr/>
            <p:nvPr/>
          </p:nvSpPr>
          <p:spPr>
            <a:xfrm>
              <a:off x="-9335450" y="3274525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7" name="Google Shape;10927;p104"/>
            <p:cNvSpPr/>
            <p:nvPr/>
          </p:nvSpPr>
          <p:spPr>
            <a:xfrm>
              <a:off x="-9330725" y="3351725"/>
              <a:ext cx="62250" cy="36250"/>
            </a:xfrm>
            <a:custGeom>
              <a:avLst/>
              <a:gdLst/>
              <a:ahLst/>
              <a:cxnLst/>
              <a:rect l="l" t="t" r="r" b="b"/>
              <a:pathLst>
                <a:path w="2490" h="1450" extrusionOk="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8" name="Google Shape;10928;p104"/>
            <p:cNvSpPr/>
            <p:nvPr/>
          </p:nvSpPr>
          <p:spPr>
            <a:xfrm>
              <a:off x="-9440200" y="3220975"/>
              <a:ext cx="186675" cy="152025"/>
            </a:xfrm>
            <a:custGeom>
              <a:avLst/>
              <a:gdLst/>
              <a:ahLst/>
              <a:cxnLst/>
              <a:rect l="l" t="t" r="r" b="b"/>
              <a:pathLst>
                <a:path w="7467" h="6081" extrusionOk="0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29" name="Google Shape;10929;p104"/>
            <p:cNvSpPr/>
            <p:nvPr/>
          </p:nvSpPr>
          <p:spPr>
            <a:xfrm>
              <a:off x="-9500075" y="3222550"/>
              <a:ext cx="310350" cy="228425"/>
            </a:xfrm>
            <a:custGeom>
              <a:avLst/>
              <a:gdLst/>
              <a:ahLst/>
              <a:cxnLst/>
              <a:rect l="l" t="t" r="r" b="b"/>
              <a:pathLst>
                <a:path w="12414" h="9137" extrusionOk="0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0" name="Google Shape;10930;p104"/>
            <p:cNvSpPr/>
            <p:nvPr/>
          </p:nvSpPr>
          <p:spPr>
            <a:xfrm>
              <a:off x="-9398475" y="31808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1" name="Google Shape;10931;p104"/>
            <p:cNvSpPr/>
            <p:nvPr/>
          </p:nvSpPr>
          <p:spPr>
            <a:xfrm>
              <a:off x="-9460700" y="3471450"/>
              <a:ext cx="41775" cy="62225"/>
            </a:xfrm>
            <a:custGeom>
              <a:avLst/>
              <a:gdLst/>
              <a:ahLst/>
              <a:cxnLst/>
              <a:rect l="l" t="t" r="r" b="b"/>
              <a:pathLst>
                <a:path w="1671" h="2489" extrusionOk="0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2" name="Google Shape;10932;p104"/>
            <p:cNvSpPr/>
            <p:nvPr/>
          </p:nvSpPr>
          <p:spPr>
            <a:xfrm>
              <a:off x="-9274800" y="3471450"/>
              <a:ext cx="41750" cy="62225"/>
            </a:xfrm>
            <a:custGeom>
              <a:avLst/>
              <a:gdLst/>
              <a:ahLst/>
              <a:cxnLst/>
              <a:rect l="l" t="t" r="r" b="b"/>
              <a:pathLst>
                <a:path w="1670" h="2489" extrusionOk="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3" name="Google Shape;10933;p104"/>
            <p:cNvSpPr/>
            <p:nvPr/>
          </p:nvSpPr>
          <p:spPr>
            <a:xfrm>
              <a:off x="-9398475" y="3471450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34" name="Google Shape;10934;p104"/>
          <p:cNvGrpSpPr/>
          <p:nvPr/>
        </p:nvGrpSpPr>
        <p:grpSpPr>
          <a:xfrm>
            <a:off x="10990441" y="6185628"/>
            <a:ext cx="683856" cy="683925"/>
            <a:chOff x="-9523700" y="3614000"/>
            <a:chExt cx="353675" cy="353675"/>
          </a:xfrm>
        </p:grpSpPr>
        <p:sp>
          <p:nvSpPr>
            <p:cNvPr id="10935" name="Google Shape;10935;p104"/>
            <p:cNvSpPr/>
            <p:nvPr/>
          </p:nvSpPr>
          <p:spPr>
            <a:xfrm>
              <a:off x="-95237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6" name="Google Shape;10936;p104"/>
            <p:cNvSpPr/>
            <p:nvPr/>
          </p:nvSpPr>
          <p:spPr>
            <a:xfrm>
              <a:off x="-9515825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7" name="Google Shape;10937;p104"/>
            <p:cNvSpPr/>
            <p:nvPr/>
          </p:nvSpPr>
          <p:spPr>
            <a:xfrm>
              <a:off x="-9481175" y="3614000"/>
              <a:ext cx="80375" cy="37050"/>
            </a:xfrm>
            <a:custGeom>
              <a:avLst/>
              <a:gdLst/>
              <a:ahLst/>
              <a:cxnLst/>
              <a:rect l="l" t="t" r="r" b="b"/>
              <a:pathLst>
                <a:path w="3215" h="1482" extrusionOk="0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8" name="Google Shape;10938;p104"/>
            <p:cNvSpPr/>
            <p:nvPr/>
          </p:nvSpPr>
          <p:spPr>
            <a:xfrm>
              <a:off x="-92945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39" name="Google Shape;10939;p104"/>
            <p:cNvSpPr/>
            <p:nvPr/>
          </p:nvSpPr>
          <p:spPr>
            <a:xfrm>
              <a:off x="-9294500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0" name="Google Shape;10940;p104"/>
            <p:cNvSpPr/>
            <p:nvPr/>
          </p:nvSpPr>
          <p:spPr>
            <a:xfrm>
              <a:off x="-9294500" y="3615575"/>
              <a:ext cx="81150" cy="36250"/>
            </a:xfrm>
            <a:custGeom>
              <a:avLst/>
              <a:gdLst/>
              <a:ahLst/>
              <a:cxnLst/>
              <a:rect l="l" t="t" r="r" b="b"/>
              <a:pathLst>
                <a:path w="3246" h="1450" extrusionOk="0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1" name="Google Shape;10941;p104"/>
            <p:cNvSpPr/>
            <p:nvPr/>
          </p:nvSpPr>
          <p:spPr>
            <a:xfrm>
              <a:off x="-9378775" y="3822725"/>
              <a:ext cx="63025" cy="41750"/>
            </a:xfrm>
            <a:custGeom>
              <a:avLst/>
              <a:gdLst/>
              <a:ahLst/>
              <a:cxnLst/>
              <a:rect l="l" t="t" r="r" b="b"/>
              <a:pathLst>
                <a:path w="2521" h="1670" extrusionOk="0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2" name="Google Shape;10942;p104"/>
            <p:cNvSpPr/>
            <p:nvPr/>
          </p:nvSpPr>
          <p:spPr>
            <a:xfrm>
              <a:off x="-9336250" y="3739225"/>
              <a:ext cx="21300" cy="63050"/>
            </a:xfrm>
            <a:custGeom>
              <a:avLst/>
              <a:gdLst/>
              <a:ahLst/>
              <a:cxnLst/>
              <a:rect l="l" t="t" r="r" b="b"/>
              <a:pathLst>
                <a:path w="852" h="2522" extrusionOk="0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3" name="Google Shape;10943;p104"/>
            <p:cNvSpPr/>
            <p:nvPr/>
          </p:nvSpPr>
          <p:spPr>
            <a:xfrm>
              <a:off x="-9378775" y="3739225"/>
              <a:ext cx="20500" cy="63050"/>
            </a:xfrm>
            <a:custGeom>
              <a:avLst/>
              <a:gdLst/>
              <a:ahLst/>
              <a:cxnLst/>
              <a:rect l="l" t="t" r="r" b="b"/>
              <a:pathLst>
                <a:path w="820" h="2522" extrusionOk="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44" name="Google Shape;10944;p104"/>
          <p:cNvGrpSpPr/>
          <p:nvPr/>
        </p:nvGrpSpPr>
        <p:grpSpPr>
          <a:xfrm>
            <a:off x="14417106" y="6229094"/>
            <a:ext cx="683856" cy="680879"/>
            <a:chOff x="-9523700" y="4049550"/>
            <a:chExt cx="353675" cy="352100"/>
          </a:xfrm>
        </p:grpSpPr>
        <p:sp>
          <p:nvSpPr>
            <p:cNvPr id="10945" name="Google Shape;10945;p104"/>
            <p:cNvSpPr/>
            <p:nvPr/>
          </p:nvSpPr>
          <p:spPr>
            <a:xfrm>
              <a:off x="-952370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6" name="Google Shape;10946;p104"/>
            <p:cNvSpPr/>
            <p:nvPr/>
          </p:nvSpPr>
          <p:spPr>
            <a:xfrm>
              <a:off x="-952370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7" name="Google Shape;10947;p104"/>
            <p:cNvSpPr/>
            <p:nvPr/>
          </p:nvSpPr>
          <p:spPr>
            <a:xfrm>
              <a:off x="-925275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8" name="Google Shape;10948;p104"/>
            <p:cNvSpPr/>
            <p:nvPr/>
          </p:nvSpPr>
          <p:spPr>
            <a:xfrm>
              <a:off x="-925275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49" name="Google Shape;10949;p104"/>
            <p:cNvSpPr/>
            <p:nvPr/>
          </p:nvSpPr>
          <p:spPr>
            <a:xfrm>
              <a:off x="-9440200" y="4214950"/>
              <a:ext cx="187475" cy="167000"/>
            </a:xfrm>
            <a:custGeom>
              <a:avLst/>
              <a:gdLst/>
              <a:ahLst/>
              <a:cxnLst/>
              <a:rect l="l" t="t" r="r" b="b"/>
              <a:pathLst>
                <a:path w="7499" h="6680" extrusionOk="0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0" name="Google Shape;10950;p104"/>
            <p:cNvSpPr/>
            <p:nvPr/>
          </p:nvSpPr>
          <p:spPr>
            <a:xfrm>
              <a:off x="-9393750" y="4214950"/>
              <a:ext cx="93750" cy="104000"/>
            </a:xfrm>
            <a:custGeom>
              <a:avLst/>
              <a:gdLst/>
              <a:ahLst/>
              <a:cxnLst/>
              <a:rect l="l" t="t" r="r" b="b"/>
              <a:pathLst>
                <a:path w="3750" h="4160" extrusionOk="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1" name="Google Shape;10951;p104"/>
            <p:cNvSpPr/>
            <p:nvPr/>
          </p:nvSpPr>
          <p:spPr>
            <a:xfrm>
              <a:off x="-9440200" y="4140125"/>
              <a:ext cx="187475" cy="32325"/>
            </a:xfrm>
            <a:custGeom>
              <a:avLst/>
              <a:gdLst/>
              <a:ahLst/>
              <a:cxnLst/>
              <a:rect l="l" t="t" r="r" b="b"/>
              <a:pathLst>
                <a:path w="7499" h="1293" extrusionOk="0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52" name="Google Shape;10952;p104"/>
          <p:cNvGrpSpPr/>
          <p:nvPr/>
        </p:nvGrpSpPr>
        <p:grpSpPr>
          <a:xfrm>
            <a:off x="13564956" y="6229043"/>
            <a:ext cx="685356" cy="597099"/>
            <a:chOff x="-8209150" y="3659675"/>
            <a:chExt cx="354450" cy="308775"/>
          </a:xfrm>
        </p:grpSpPr>
        <p:sp>
          <p:nvSpPr>
            <p:cNvPr id="10953" name="Google Shape;10953;p104"/>
            <p:cNvSpPr/>
            <p:nvPr/>
          </p:nvSpPr>
          <p:spPr>
            <a:xfrm>
              <a:off x="-8209150" y="3907775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4" name="Google Shape;10954;p104"/>
            <p:cNvSpPr/>
            <p:nvPr/>
          </p:nvSpPr>
          <p:spPr>
            <a:xfrm>
              <a:off x="-8188675" y="3825075"/>
              <a:ext cx="311125" cy="63050"/>
            </a:xfrm>
            <a:custGeom>
              <a:avLst/>
              <a:gdLst/>
              <a:ahLst/>
              <a:cxnLst/>
              <a:rect l="l" t="t" r="r" b="b"/>
              <a:pathLst>
                <a:path w="12445" h="2522" extrusionOk="0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5" name="Google Shape;10955;p104"/>
            <p:cNvSpPr/>
            <p:nvPr/>
          </p:nvSpPr>
          <p:spPr>
            <a:xfrm>
              <a:off x="-7913800" y="3743175"/>
              <a:ext cx="59100" cy="62250"/>
            </a:xfrm>
            <a:custGeom>
              <a:avLst/>
              <a:gdLst/>
              <a:ahLst/>
              <a:cxnLst/>
              <a:rect l="l" t="t" r="r" b="b"/>
              <a:pathLst>
                <a:path w="2364" h="2490" extrusionOk="0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6" name="Google Shape;10956;p104"/>
            <p:cNvSpPr/>
            <p:nvPr/>
          </p:nvSpPr>
          <p:spPr>
            <a:xfrm>
              <a:off x="-8105975" y="3659675"/>
              <a:ext cx="185125" cy="145750"/>
            </a:xfrm>
            <a:custGeom>
              <a:avLst/>
              <a:gdLst/>
              <a:ahLst/>
              <a:cxnLst/>
              <a:rect l="l" t="t" r="r" b="b"/>
              <a:pathLst>
                <a:path w="7405" h="5830" extrusionOk="0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7" name="Google Shape;10957;p104"/>
            <p:cNvSpPr/>
            <p:nvPr/>
          </p:nvSpPr>
          <p:spPr>
            <a:xfrm>
              <a:off x="-8168975" y="3700625"/>
              <a:ext cx="91375" cy="104000"/>
            </a:xfrm>
            <a:custGeom>
              <a:avLst/>
              <a:gdLst/>
              <a:ahLst/>
              <a:cxnLst/>
              <a:rect l="l" t="t" r="r" b="b"/>
              <a:pathLst>
                <a:path w="3655" h="4160" extrusionOk="0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58" name="Google Shape;10958;p104"/>
            <p:cNvSpPr/>
            <p:nvPr/>
          </p:nvSpPr>
          <p:spPr>
            <a:xfrm>
              <a:off x="-8209150" y="3742375"/>
              <a:ext cx="50425" cy="61475"/>
            </a:xfrm>
            <a:custGeom>
              <a:avLst/>
              <a:gdLst/>
              <a:ahLst/>
              <a:cxnLst/>
              <a:rect l="l" t="t" r="r" b="b"/>
              <a:pathLst>
                <a:path w="2017" h="2459" extrusionOk="0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59" name="Google Shape;10959;p104"/>
          <p:cNvGrpSpPr/>
          <p:nvPr/>
        </p:nvGrpSpPr>
        <p:grpSpPr>
          <a:xfrm>
            <a:off x="11863213" y="4364796"/>
            <a:ext cx="683856" cy="677786"/>
            <a:chOff x="-12643475" y="4081850"/>
            <a:chExt cx="353675" cy="350500"/>
          </a:xfrm>
        </p:grpSpPr>
        <p:sp>
          <p:nvSpPr>
            <p:cNvPr id="10960" name="Google Shape;10960;p104"/>
            <p:cNvSpPr/>
            <p:nvPr/>
          </p:nvSpPr>
          <p:spPr>
            <a:xfrm>
              <a:off x="-12552125" y="4262400"/>
              <a:ext cx="22875" cy="20125"/>
            </a:xfrm>
            <a:custGeom>
              <a:avLst/>
              <a:gdLst/>
              <a:ahLst/>
              <a:cxnLst/>
              <a:rect l="l" t="t" r="r" b="b"/>
              <a:pathLst>
                <a:path w="915" h="805" extrusionOk="0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1" name="Google Shape;10961;p104"/>
            <p:cNvSpPr/>
            <p:nvPr/>
          </p:nvSpPr>
          <p:spPr>
            <a:xfrm>
              <a:off x="-12480450" y="4241725"/>
              <a:ext cx="69350" cy="47275"/>
            </a:xfrm>
            <a:custGeom>
              <a:avLst/>
              <a:gdLst/>
              <a:ahLst/>
              <a:cxnLst/>
              <a:rect l="l" t="t" r="r" b="b"/>
              <a:pathLst>
                <a:path w="2774" h="1891" extrusionOk="0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2" name="Google Shape;10962;p104"/>
            <p:cNvSpPr/>
            <p:nvPr/>
          </p:nvSpPr>
          <p:spPr>
            <a:xfrm>
              <a:off x="-12643475" y="4081850"/>
              <a:ext cx="353675" cy="350500"/>
            </a:xfrm>
            <a:custGeom>
              <a:avLst/>
              <a:gdLst/>
              <a:ahLst/>
              <a:cxnLst/>
              <a:rect l="l" t="t" r="r" b="b"/>
              <a:pathLst>
                <a:path w="14147" h="14020" extrusionOk="0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3" name="Google Shape;10963;p104"/>
            <p:cNvSpPr/>
            <p:nvPr/>
          </p:nvSpPr>
          <p:spPr>
            <a:xfrm>
              <a:off x="-12493050" y="4319900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0964" name="Google Shape;10964;p104"/>
          <p:cNvSpPr/>
          <p:nvPr/>
        </p:nvSpPr>
        <p:spPr>
          <a:xfrm>
            <a:off x="15343926" y="3509814"/>
            <a:ext cx="525498" cy="680589"/>
          </a:xfrm>
          <a:custGeom>
            <a:avLst/>
            <a:gdLst/>
            <a:ahLst/>
            <a:cxnLst/>
            <a:rect l="l" t="t" r="r" b="b"/>
            <a:pathLst>
              <a:path w="10871" h="14078" extrusionOk="0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0965" name="Google Shape;10965;p104"/>
          <p:cNvGrpSpPr/>
          <p:nvPr/>
        </p:nvGrpSpPr>
        <p:grpSpPr>
          <a:xfrm>
            <a:off x="15285365" y="4383817"/>
            <a:ext cx="683856" cy="639739"/>
            <a:chOff x="-10858725" y="4092875"/>
            <a:chExt cx="353675" cy="330825"/>
          </a:xfrm>
        </p:grpSpPr>
        <p:sp>
          <p:nvSpPr>
            <p:cNvPr id="10966" name="Google Shape;10966;p104"/>
            <p:cNvSpPr/>
            <p:nvPr/>
          </p:nvSpPr>
          <p:spPr>
            <a:xfrm>
              <a:off x="-107957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7" name="Google Shape;10967;p104"/>
            <p:cNvSpPr/>
            <p:nvPr/>
          </p:nvSpPr>
          <p:spPr>
            <a:xfrm>
              <a:off x="-10713000" y="41543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8" name="Google Shape;10968;p104"/>
            <p:cNvSpPr/>
            <p:nvPr/>
          </p:nvSpPr>
          <p:spPr>
            <a:xfrm>
              <a:off x="-10713000" y="4320500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69" name="Google Shape;10969;p104"/>
            <p:cNvSpPr/>
            <p:nvPr/>
          </p:nvSpPr>
          <p:spPr>
            <a:xfrm>
              <a:off x="-10858725" y="4092875"/>
              <a:ext cx="331625" cy="330825"/>
            </a:xfrm>
            <a:custGeom>
              <a:avLst/>
              <a:gdLst/>
              <a:ahLst/>
              <a:cxnLst/>
              <a:rect l="l" t="t" r="r" b="b"/>
              <a:pathLst>
                <a:path w="13265" h="13233" extrusionOk="0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0" name="Google Shape;10970;p104"/>
            <p:cNvSpPr/>
            <p:nvPr/>
          </p:nvSpPr>
          <p:spPr>
            <a:xfrm>
              <a:off x="-106303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1" name="Google Shape;10971;p104"/>
            <p:cNvSpPr/>
            <p:nvPr/>
          </p:nvSpPr>
          <p:spPr>
            <a:xfrm>
              <a:off x="-10607475" y="4340975"/>
              <a:ext cx="102425" cy="82725"/>
            </a:xfrm>
            <a:custGeom>
              <a:avLst/>
              <a:gdLst/>
              <a:ahLst/>
              <a:cxnLst/>
              <a:rect l="l" t="t" r="r" b="b"/>
              <a:pathLst>
                <a:path w="4097" h="3309" extrusionOk="0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72" name="Google Shape;10972;p104"/>
          <p:cNvGrpSpPr/>
          <p:nvPr/>
        </p:nvGrpSpPr>
        <p:grpSpPr>
          <a:xfrm>
            <a:off x="11942158" y="6186402"/>
            <a:ext cx="484311" cy="682378"/>
            <a:chOff x="-9039300" y="3614000"/>
            <a:chExt cx="250475" cy="352875"/>
          </a:xfrm>
        </p:grpSpPr>
        <p:sp>
          <p:nvSpPr>
            <p:cNvPr id="10973" name="Google Shape;10973;p104"/>
            <p:cNvSpPr/>
            <p:nvPr/>
          </p:nvSpPr>
          <p:spPr>
            <a:xfrm>
              <a:off x="-8944000" y="3614000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4" name="Google Shape;10974;p104"/>
            <p:cNvSpPr/>
            <p:nvPr/>
          </p:nvSpPr>
          <p:spPr>
            <a:xfrm>
              <a:off x="-9039300" y="3696700"/>
              <a:ext cx="250475" cy="270175"/>
            </a:xfrm>
            <a:custGeom>
              <a:avLst/>
              <a:gdLst/>
              <a:ahLst/>
              <a:cxnLst/>
              <a:rect l="l" t="t" r="r" b="b"/>
              <a:pathLst>
                <a:path w="10019" h="10807" extrusionOk="0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75" name="Google Shape;10975;p104"/>
          <p:cNvGrpSpPr/>
          <p:nvPr/>
        </p:nvGrpSpPr>
        <p:grpSpPr>
          <a:xfrm>
            <a:off x="15267106" y="6229094"/>
            <a:ext cx="680812" cy="680879"/>
            <a:chOff x="-9088150" y="4049550"/>
            <a:chExt cx="352100" cy="352100"/>
          </a:xfrm>
        </p:grpSpPr>
        <p:sp>
          <p:nvSpPr>
            <p:cNvPr id="10976" name="Google Shape;10976;p104"/>
            <p:cNvSpPr/>
            <p:nvPr/>
          </p:nvSpPr>
          <p:spPr>
            <a:xfrm>
              <a:off x="-9047975" y="4049550"/>
              <a:ext cx="290650" cy="165425"/>
            </a:xfrm>
            <a:custGeom>
              <a:avLst/>
              <a:gdLst/>
              <a:ahLst/>
              <a:cxnLst/>
              <a:rect l="l" t="t" r="r" b="b"/>
              <a:pathLst>
                <a:path w="11626" h="6617" extrusionOk="0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7" name="Google Shape;10977;p104"/>
            <p:cNvSpPr/>
            <p:nvPr/>
          </p:nvSpPr>
          <p:spPr>
            <a:xfrm>
              <a:off x="-8964475" y="4157450"/>
              <a:ext cx="20500" cy="57525"/>
            </a:xfrm>
            <a:custGeom>
              <a:avLst/>
              <a:gdLst/>
              <a:ahLst/>
              <a:cxnLst/>
              <a:rect l="l" t="t" r="r" b="b"/>
              <a:pathLst>
                <a:path w="820" h="2301" extrusionOk="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8" name="Google Shape;10978;p104"/>
            <p:cNvSpPr/>
            <p:nvPr/>
          </p:nvSpPr>
          <p:spPr>
            <a:xfrm>
              <a:off x="-9088150" y="4235425"/>
              <a:ext cx="352100" cy="82725"/>
            </a:xfrm>
            <a:custGeom>
              <a:avLst/>
              <a:gdLst/>
              <a:ahLst/>
              <a:cxnLst/>
              <a:rect l="l" t="t" r="r" b="b"/>
              <a:pathLst>
                <a:path w="14084" h="3309" extrusionOk="0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79" name="Google Shape;10979;p104"/>
            <p:cNvSpPr/>
            <p:nvPr/>
          </p:nvSpPr>
          <p:spPr>
            <a:xfrm>
              <a:off x="-9064525" y="4338600"/>
              <a:ext cx="53600" cy="63050"/>
            </a:xfrm>
            <a:custGeom>
              <a:avLst/>
              <a:gdLst/>
              <a:ahLst/>
              <a:cxnLst/>
              <a:rect l="l" t="t" r="r" b="b"/>
              <a:pathLst>
                <a:path w="2144" h="2522" extrusionOk="0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80" name="Google Shape;10980;p104"/>
            <p:cNvSpPr/>
            <p:nvPr/>
          </p:nvSpPr>
          <p:spPr>
            <a:xfrm>
              <a:off x="-8898325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81" name="Google Shape;10981;p104"/>
            <p:cNvSpPr/>
            <p:nvPr/>
          </p:nvSpPr>
          <p:spPr>
            <a:xfrm>
              <a:off x="-8814850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82" name="Google Shape;10982;p104"/>
          <p:cNvGrpSpPr/>
          <p:nvPr/>
        </p:nvGrpSpPr>
        <p:grpSpPr>
          <a:xfrm>
            <a:off x="13605299" y="5273504"/>
            <a:ext cx="606175" cy="680879"/>
            <a:chOff x="-8191825" y="3174500"/>
            <a:chExt cx="313500" cy="352100"/>
          </a:xfrm>
        </p:grpSpPr>
        <p:sp>
          <p:nvSpPr>
            <p:cNvPr id="10983" name="Google Shape;10983;p104"/>
            <p:cNvSpPr/>
            <p:nvPr/>
          </p:nvSpPr>
          <p:spPr>
            <a:xfrm>
              <a:off x="-8191825" y="3486400"/>
              <a:ext cx="310350" cy="40200"/>
            </a:xfrm>
            <a:custGeom>
              <a:avLst/>
              <a:gdLst/>
              <a:ahLst/>
              <a:cxnLst/>
              <a:rect l="l" t="t" r="r" b="b"/>
              <a:pathLst>
                <a:path w="12414" h="1608" extrusionOk="0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84" name="Google Shape;10984;p104"/>
            <p:cNvSpPr/>
            <p:nvPr/>
          </p:nvSpPr>
          <p:spPr>
            <a:xfrm>
              <a:off x="-8188675" y="3318650"/>
              <a:ext cx="310350" cy="146500"/>
            </a:xfrm>
            <a:custGeom>
              <a:avLst/>
              <a:gdLst/>
              <a:ahLst/>
              <a:cxnLst/>
              <a:rect l="l" t="t" r="r" b="b"/>
              <a:pathLst>
                <a:path w="12414" h="5860" extrusionOk="0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85" name="Google Shape;10985;p104"/>
            <p:cNvSpPr/>
            <p:nvPr/>
          </p:nvSpPr>
          <p:spPr>
            <a:xfrm>
              <a:off x="-8169775" y="3174500"/>
              <a:ext cx="267825" cy="129975"/>
            </a:xfrm>
            <a:custGeom>
              <a:avLst/>
              <a:gdLst/>
              <a:ahLst/>
              <a:cxnLst/>
              <a:rect l="l" t="t" r="r" b="b"/>
              <a:pathLst>
                <a:path w="10713" h="5199" extrusionOk="0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86" name="Google Shape;10986;p104"/>
          <p:cNvGrpSpPr/>
          <p:nvPr/>
        </p:nvGrpSpPr>
        <p:grpSpPr>
          <a:xfrm>
            <a:off x="9284622" y="2663641"/>
            <a:ext cx="683856" cy="681461"/>
            <a:chOff x="-13947000" y="3212800"/>
            <a:chExt cx="353675" cy="352400"/>
          </a:xfrm>
        </p:grpSpPr>
        <p:sp>
          <p:nvSpPr>
            <p:cNvPr id="10987" name="Google Shape;10987;p104"/>
            <p:cNvSpPr/>
            <p:nvPr/>
          </p:nvSpPr>
          <p:spPr>
            <a:xfrm>
              <a:off x="-13947000" y="3212800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88" name="Google Shape;10988;p104"/>
            <p:cNvSpPr/>
            <p:nvPr/>
          </p:nvSpPr>
          <p:spPr>
            <a:xfrm>
              <a:off x="-13821775" y="3295600"/>
              <a:ext cx="228450" cy="269600"/>
            </a:xfrm>
            <a:custGeom>
              <a:avLst/>
              <a:gdLst/>
              <a:ahLst/>
              <a:cxnLst/>
              <a:rect l="l" t="t" r="r" b="b"/>
              <a:pathLst>
                <a:path w="9138" h="10784" extrusionOk="0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0989" name="Google Shape;10989;p104"/>
          <p:cNvSpPr/>
          <p:nvPr/>
        </p:nvSpPr>
        <p:spPr>
          <a:xfrm>
            <a:off x="9367400" y="4363647"/>
            <a:ext cx="520906" cy="679332"/>
          </a:xfrm>
          <a:custGeom>
            <a:avLst/>
            <a:gdLst/>
            <a:ahLst/>
            <a:cxnLst/>
            <a:rect l="l" t="t" r="r" b="b"/>
            <a:pathLst>
              <a:path w="10776" h="14052" extrusionOk="0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0990" name="Google Shape;10990;p104"/>
          <p:cNvGrpSpPr/>
          <p:nvPr/>
        </p:nvGrpSpPr>
        <p:grpSpPr>
          <a:xfrm>
            <a:off x="10134295" y="2662409"/>
            <a:ext cx="683856" cy="683925"/>
            <a:chOff x="-13512225" y="3211525"/>
            <a:chExt cx="353675" cy="353675"/>
          </a:xfrm>
        </p:grpSpPr>
        <p:sp>
          <p:nvSpPr>
            <p:cNvPr id="10991" name="Google Shape;10991;p104"/>
            <p:cNvSpPr/>
            <p:nvPr/>
          </p:nvSpPr>
          <p:spPr>
            <a:xfrm>
              <a:off x="-13283825" y="3482475"/>
              <a:ext cx="125275" cy="82725"/>
            </a:xfrm>
            <a:custGeom>
              <a:avLst/>
              <a:gdLst/>
              <a:ahLst/>
              <a:cxnLst/>
              <a:rect l="l" t="t" r="r" b="b"/>
              <a:pathLst>
                <a:path w="5011" h="3309" extrusionOk="0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2" name="Google Shape;10992;p104"/>
            <p:cNvSpPr/>
            <p:nvPr/>
          </p:nvSpPr>
          <p:spPr>
            <a:xfrm>
              <a:off x="-13512225" y="3211525"/>
              <a:ext cx="353675" cy="249700"/>
            </a:xfrm>
            <a:custGeom>
              <a:avLst/>
              <a:gdLst/>
              <a:ahLst/>
              <a:cxnLst/>
              <a:rect l="l" t="t" r="r" b="b"/>
              <a:pathLst>
                <a:path w="14147" h="9988" extrusionOk="0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3" name="Google Shape;10993;p104"/>
            <p:cNvSpPr/>
            <p:nvPr/>
          </p:nvSpPr>
          <p:spPr>
            <a:xfrm>
              <a:off x="-13512225" y="3483250"/>
              <a:ext cx="100050" cy="81150"/>
            </a:xfrm>
            <a:custGeom>
              <a:avLst/>
              <a:gdLst/>
              <a:ahLst/>
              <a:cxnLst/>
              <a:rect l="l" t="t" r="r" b="b"/>
              <a:pathLst>
                <a:path w="4002" h="3246" extrusionOk="0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4" name="Google Shape;10994;p104"/>
            <p:cNvSpPr/>
            <p:nvPr/>
          </p:nvSpPr>
          <p:spPr>
            <a:xfrm>
              <a:off x="-13407475" y="3483250"/>
              <a:ext cx="36250" cy="81150"/>
            </a:xfrm>
            <a:custGeom>
              <a:avLst/>
              <a:gdLst/>
              <a:ahLst/>
              <a:cxnLst/>
              <a:rect l="l" t="t" r="r" b="b"/>
              <a:pathLst>
                <a:path w="1450" h="3246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5" name="Google Shape;10995;p104"/>
            <p:cNvSpPr/>
            <p:nvPr/>
          </p:nvSpPr>
          <p:spPr>
            <a:xfrm>
              <a:off x="-13366525" y="3485625"/>
              <a:ext cx="70125" cy="76425"/>
            </a:xfrm>
            <a:custGeom>
              <a:avLst/>
              <a:gdLst/>
              <a:ahLst/>
              <a:cxnLst/>
              <a:rect l="l" t="t" r="r" b="b"/>
              <a:pathLst>
                <a:path w="2805" h="3057" extrusionOk="0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0996" name="Google Shape;10996;p104"/>
          <p:cNvGrpSpPr/>
          <p:nvPr/>
        </p:nvGrpSpPr>
        <p:grpSpPr>
          <a:xfrm>
            <a:off x="11843416" y="2663156"/>
            <a:ext cx="683856" cy="682426"/>
            <a:chOff x="-12643475" y="3212300"/>
            <a:chExt cx="353675" cy="352900"/>
          </a:xfrm>
        </p:grpSpPr>
        <p:sp>
          <p:nvSpPr>
            <p:cNvPr id="10997" name="Google Shape;10997;p104"/>
            <p:cNvSpPr/>
            <p:nvPr/>
          </p:nvSpPr>
          <p:spPr>
            <a:xfrm>
              <a:off x="-12372525" y="3517125"/>
              <a:ext cx="20500" cy="48075"/>
            </a:xfrm>
            <a:custGeom>
              <a:avLst/>
              <a:gdLst/>
              <a:ahLst/>
              <a:cxnLst/>
              <a:rect l="l" t="t" r="r" b="b"/>
              <a:pathLst>
                <a:path w="820" h="1923" extrusionOk="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8" name="Google Shape;10998;p104"/>
            <p:cNvSpPr/>
            <p:nvPr/>
          </p:nvSpPr>
          <p:spPr>
            <a:xfrm>
              <a:off x="-12581250" y="348090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0999" name="Google Shape;10999;p104"/>
            <p:cNvSpPr/>
            <p:nvPr/>
          </p:nvSpPr>
          <p:spPr>
            <a:xfrm>
              <a:off x="-12643475" y="3398975"/>
              <a:ext cx="186700" cy="166225"/>
            </a:xfrm>
            <a:custGeom>
              <a:avLst/>
              <a:gdLst/>
              <a:ahLst/>
              <a:cxnLst/>
              <a:rect l="l" t="t" r="r" b="b"/>
              <a:pathLst>
                <a:path w="7468" h="6649" extrusionOk="0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0" name="Google Shape;11000;p104"/>
            <p:cNvSpPr/>
            <p:nvPr/>
          </p:nvSpPr>
          <p:spPr>
            <a:xfrm>
              <a:off x="-12431600" y="3212300"/>
              <a:ext cx="141800" cy="137075"/>
            </a:xfrm>
            <a:custGeom>
              <a:avLst/>
              <a:gdLst/>
              <a:ahLst/>
              <a:cxnLst/>
              <a:rect l="l" t="t" r="r" b="b"/>
              <a:pathLst>
                <a:path w="5672" h="5483" extrusionOk="0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1" name="Google Shape;11001;p104"/>
            <p:cNvSpPr/>
            <p:nvPr/>
          </p:nvSpPr>
          <p:spPr>
            <a:xfrm>
              <a:off x="-12352050" y="33265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2" name="Google Shape;11002;p104"/>
            <p:cNvSpPr/>
            <p:nvPr/>
          </p:nvSpPr>
          <p:spPr>
            <a:xfrm>
              <a:off x="-12434750" y="3285550"/>
              <a:ext cx="62250" cy="104000"/>
            </a:xfrm>
            <a:custGeom>
              <a:avLst/>
              <a:gdLst/>
              <a:ahLst/>
              <a:cxnLst/>
              <a:rect l="l" t="t" r="r" b="b"/>
              <a:pathLst>
                <a:path w="2490" h="4160" extrusionOk="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3" name="Google Shape;11003;p104"/>
            <p:cNvSpPr/>
            <p:nvPr/>
          </p:nvSpPr>
          <p:spPr>
            <a:xfrm>
              <a:off x="-12352050" y="3409225"/>
              <a:ext cx="62250" cy="107925"/>
            </a:xfrm>
            <a:custGeom>
              <a:avLst/>
              <a:gdLst/>
              <a:ahLst/>
              <a:cxnLst/>
              <a:rect l="l" t="t" r="r" b="b"/>
              <a:pathLst>
                <a:path w="2490" h="4317" extrusionOk="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4" name="Google Shape;11004;p104"/>
            <p:cNvSpPr/>
            <p:nvPr/>
          </p:nvSpPr>
          <p:spPr>
            <a:xfrm>
              <a:off x="-12434750" y="3368250"/>
              <a:ext cx="62250" cy="148900"/>
            </a:xfrm>
            <a:custGeom>
              <a:avLst/>
              <a:gdLst/>
              <a:ahLst/>
              <a:cxnLst/>
              <a:rect l="l" t="t" r="r" b="b"/>
              <a:pathLst>
                <a:path w="2490" h="5956" extrusionOk="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5" name="Google Shape;11005;p104"/>
            <p:cNvSpPr/>
            <p:nvPr/>
          </p:nvSpPr>
          <p:spPr>
            <a:xfrm>
              <a:off x="-12623000" y="3336750"/>
              <a:ext cx="145725" cy="40975"/>
            </a:xfrm>
            <a:custGeom>
              <a:avLst/>
              <a:gdLst/>
              <a:ahLst/>
              <a:cxnLst/>
              <a:rect l="l" t="t" r="r" b="b"/>
              <a:pathLst>
                <a:path w="5829" h="1639" extrusionOk="0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06" name="Google Shape;11006;p104"/>
          <p:cNvGrpSpPr/>
          <p:nvPr/>
        </p:nvGrpSpPr>
        <p:grpSpPr>
          <a:xfrm>
            <a:off x="11843416" y="3530451"/>
            <a:ext cx="683856" cy="639980"/>
            <a:chOff x="-12643475" y="3657325"/>
            <a:chExt cx="353675" cy="330950"/>
          </a:xfrm>
        </p:grpSpPr>
        <p:sp>
          <p:nvSpPr>
            <p:cNvPr id="11007" name="Google Shape;11007;p104"/>
            <p:cNvSpPr/>
            <p:nvPr/>
          </p:nvSpPr>
          <p:spPr>
            <a:xfrm>
              <a:off x="-12580475" y="3719550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8" name="Google Shape;11008;p104"/>
            <p:cNvSpPr/>
            <p:nvPr/>
          </p:nvSpPr>
          <p:spPr>
            <a:xfrm>
              <a:off x="-12456800" y="3719550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09" name="Google Shape;11009;p104"/>
            <p:cNvSpPr/>
            <p:nvPr/>
          </p:nvSpPr>
          <p:spPr>
            <a:xfrm>
              <a:off x="-12643475" y="3657325"/>
              <a:ext cx="268600" cy="144950"/>
            </a:xfrm>
            <a:custGeom>
              <a:avLst/>
              <a:gdLst/>
              <a:ahLst/>
              <a:cxnLst/>
              <a:rect l="l" t="t" r="r" b="b"/>
              <a:pathLst>
                <a:path w="10744" h="5798" extrusionOk="0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0" name="Google Shape;11010;p104"/>
            <p:cNvSpPr/>
            <p:nvPr/>
          </p:nvSpPr>
          <p:spPr>
            <a:xfrm>
              <a:off x="-12581250" y="3905425"/>
              <a:ext cx="62250" cy="20500"/>
            </a:xfrm>
            <a:custGeom>
              <a:avLst/>
              <a:gdLst/>
              <a:ahLst/>
              <a:cxnLst/>
              <a:rect l="l" t="t" r="r" b="b"/>
              <a:pathLst>
                <a:path w="2490" h="820" extrusionOk="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1" name="Google Shape;11011;p104"/>
            <p:cNvSpPr/>
            <p:nvPr/>
          </p:nvSpPr>
          <p:spPr>
            <a:xfrm>
              <a:off x="-12643475" y="3802250"/>
              <a:ext cx="269400" cy="185900"/>
            </a:xfrm>
            <a:custGeom>
              <a:avLst/>
              <a:gdLst/>
              <a:ahLst/>
              <a:cxnLst/>
              <a:rect l="l" t="t" r="r" b="b"/>
              <a:pathLst>
                <a:path w="10776" h="7436" extrusionOk="0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2" name="Google Shape;11012;p104"/>
            <p:cNvSpPr/>
            <p:nvPr/>
          </p:nvSpPr>
          <p:spPr>
            <a:xfrm>
              <a:off x="-12352850" y="3802125"/>
              <a:ext cx="63050" cy="186150"/>
            </a:xfrm>
            <a:custGeom>
              <a:avLst/>
              <a:gdLst/>
              <a:ahLst/>
              <a:cxnLst/>
              <a:rect l="l" t="t" r="r" b="b"/>
              <a:pathLst>
                <a:path w="2522" h="7446" extrusionOk="0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13" name="Google Shape;11013;p104"/>
          <p:cNvGrpSpPr/>
          <p:nvPr/>
        </p:nvGrpSpPr>
        <p:grpSpPr>
          <a:xfrm>
            <a:off x="15266339" y="2663930"/>
            <a:ext cx="682311" cy="680879"/>
            <a:chOff x="-10857925" y="3213875"/>
            <a:chExt cx="352875" cy="352100"/>
          </a:xfrm>
        </p:grpSpPr>
        <p:sp>
          <p:nvSpPr>
            <p:cNvPr id="11014" name="Google Shape;11014;p104"/>
            <p:cNvSpPr/>
            <p:nvPr/>
          </p:nvSpPr>
          <p:spPr>
            <a:xfrm>
              <a:off x="-10759475" y="32658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5" name="Google Shape;11015;p104"/>
            <p:cNvSpPr/>
            <p:nvPr/>
          </p:nvSpPr>
          <p:spPr>
            <a:xfrm>
              <a:off x="-10857925" y="32650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6" name="Google Shape;11016;p104"/>
            <p:cNvSpPr/>
            <p:nvPr/>
          </p:nvSpPr>
          <p:spPr>
            <a:xfrm>
              <a:off x="-10850050" y="3313925"/>
              <a:ext cx="148100" cy="65375"/>
            </a:xfrm>
            <a:custGeom>
              <a:avLst/>
              <a:gdLst/>
              <a:ahLst/>
              <a:cxnLst/>
              <a:rect l="l" t="t" r="r" b="b"/>
              <a:pathLst>
                <a:path w="5924" h="2615" extrusionOk="0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7" name="Google Shape;11017;p104"/>
            <p:cNvSpPr/>
            <p:nvPr/>
          </p:nvSpPr>
          <p:spPr>
            <a:xfrm>
              <a:off x="-10857925" y="339190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8" name="Google Shape;11018;p104"/>
            <p:cNvSpPr/>
            <p:nvPr/>
          </p:nvSpPr>
          <p:spPr>
            <a:xfrm>
              <a:off x="-10824850" y="321387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19" name="Google Shape;11019;p104"/>
            <p:cNvSpPr/>
            <p:nvPr/>
          </p:nvSpPr>
          <p:spPr>
            <a:xfrm>
              <a:off x="-10571250" y="3306825"/>
              <a:ext cx="64625" cy="87450"/>
            </a:xfrm>
            <a:custGeom>
              <a:avLst/>
              <a:gdLst/>
              <a:ahLst/>
              <a:cxnLst/>
              <a:rect l="l" t="t" r="r" b="b"/>
              <a:pathLst>
                <a:path w="2585" h="3498" extrusionOk="0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0" name="Google Shape;11020;p104"/>
            <p:cNvSpPr/>
            <p:nvPr/>
          </p:nvSpPr>
          <p:spPr>
            <a:xfrm>
              <a:off x="-10669700" y="3306025"/>
              <a:ext cx="63825" cy="87475"/>
            </a:xfrm>
            <a:custGeom>
              <a:avLst/>
              <a:gdLst/>
              <a:ahLst/>
              <a:cxnLst/>
              <a:rect l="l" t="t" r="r" b="b"/>
              <a:pathLst>
                <a:path w="2553" h="3499" extrusionOk="0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1" name="Google Shape;11021;p104"/>
            <p:cNvSpPr/>
            <p:nvPr/>
          </p:nvSpPr>
          <p:spPr>
            <a:xfrm>
              <a:off x="-10661825" y="3355650"/>
              <a:ext cx="148100" cy="64625"/>
            </a:xfrm>
            <a:custGeom>
              <a:avLst/>
              <a:gdLst/>
              <a:ahLst/>
              <a:cxnLst/>
              <a:rect l="l" t="t" r="r" b="b"/>
              <a:pathLst>
                <a:path w="5924" h="2585" extrusionOk="0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2" name="Google Shape;11022;p104"/>
            <p:cNvSpPr/>
            <p:nvPr/>
          </p:nvSpPr>
          <p:spPr>
            <a:xfrm>
              <a:off x="-10670475" y="343285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3" name="Google Shape;11023;p104"/>
            <p:cNvSpPr/>
            <p:nvPr/>
          </p:nvSpPr>
          <p:spPr>
            <a:xfrm>
              <a:off x="-10638175" y="3254850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24" name="Google Shape;11024;p104"/>
          <p:cNvGrpSpPr/>
          <p:nvPr/>
        </p:nvGrpSpPr>
        <p:grpSpPr>
          <a:xfrm>
            <a:off x="11843256" y="5273699"/>
            <a:ext cx="683616" cy="680493"/>
            <a:chOff x="-9089725" y="3180200"/>
            <a:chExt cx="353550" cy="351900"/>
          </a:xfrm>
        </p:grpSpPr>
        <p:sp>
          <p:nvSpPr>
            <p:cNvPr id="11025" name="Google Shape;11025;p104"/>
            <p:cNvSpPr/>
            <p:nvPr/>
          </p:nvSpPr>
          <p:spPr>
            <a:xfrm>
              <a:off x="-9089725" y="3180200"/>
              <a:ext cx="165425" cy="250300"/>
            </a:xfrm>
            <a:custGeom>
              <a:avLst/>
              <a:gdLst/>
              <a:ahLst/>
              <a:cxnLst/>
              <a:rect l="l" t="t" r="r" b="b"/>
              <a:pathLst>
                <a:path w="6617" h="10012" extrusionOk="0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6" name="Google Shape;11026;p104"/>
            <p:cNvSpPr/>
            <p:nvPr/>
          </p:nvSpPr>
          <p:spPr>
            <a:xfrm>
              <a:off x="-8965275" y="3264575"/>
              <a:ext cx="229100" cy="267525"/>
            </a:xfrm>
            <a:custGeom>
              <a:avLst/>
              <a:gdLst/>
              <a:ahLst/>
              <a:cxnLst/>
              <a:rect l="l" t="t" r="r" b="b"/>
              <a:pathLst>
                <a:path w="9164" h="10701" extrusionOk="0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27" name="Google Shape;11027;p104"/>
          <p:cNvGrpSpPr/>
          <p:nvPr/>
        </p:nvGrpSpPr>
        <p:grpSpPr>
          <a:xfrm>
            <a:off x="13555672" y="3507149"/>
            <a:ext cx="688400" cy="686584"/>
            <a:chOff x="7083760" y="1971660"/>
            <a:chExt cx="358588" cy="357642"/>
          </a:xfrm>
        </p:grpSpPr>
        <p:sp>
          <p:nvSpPr>
            <p:cNvPr id="11028" name="Google Shape;11028;p104"/>
            <p:cNvSpPr/>
            <p:nvPr/>
          </p:nvSpPr>
          <p:spPr>
            <a:xfrm>
              <a:off x="7354268" y="1973246"/>
              <a:ext cx="87299" cy="80760"/>
            </a:xfrm>
            <a:custGeom>
              <a:avLst/>
              <a:gdLst/>
              <a:ahLst/>
              <a:cxnLst/>
              <a:rect l="l" t="t" r="r" b="b"/>
              <a:pathLst>
                <a:path w="3467" h="3207" extrusionOk="0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29" name="Google Shape;11029;p104"/>
            <p:cNvSpPr/>
            <p:nvPr/>
          </p:nvSpPr>
          <p:spPr>
            <a:xfrm>
              <a:off x="7212278" y="2099990"/>
              <a:ext cx="19867" cy="19869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0" name="Google Shape;11030;p104"/>
            <p:cNvSpPr/>
            <p:nvPr/>
          </p:nvSpPr>
          <p:spPr>
            <a:xfrm>
              <a:off x="7083760" y="1971660"/>
              <a:ext cx="356221" cy="210878"/>
            </a:xfrm>
            <a:custGeom>
              <a:avLst/>
              <a:gdLst/>
              <a:ahLst/>
              <a:cxnLst/>
              <a:rect l="l" t="t" r="r" b="b"/>
              <a:pathLst>
                <a:path w="14147" h="8374" extrusionOk="0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1" name="Google Shape;11031;p104"/>
            <p:cNvSpPr/>
            <p:nvPr/>
          </p:nvSpPr>
          <p:spPr>
            <a:xfrm>
              <a:off x="7295574" y="2099990"/>
              <a:ext cx="19867" cy="19869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2" name="Google Shape;11032;p104"/>
            <p:cNvSpPr/>
            <p:nvPr/>
          </p:nvSpPr>
          <p:spPr>
            <a:xfrm>
              <a:off x="7121131" y="2184880"/>
              <a:ext cx="68238" cy="69856"/>
            </a:xfrm>
            <a:custGeom>
              <a:avLst/>
              <a:gdLst/>
              <a:ahLst/>
              <a:cxnLst/>
              <a:rect l="l" t="t" r="r" b="b"/>
              <a:pathLst>
                <a:path w="2710" h="2774" extrusionOk="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3" name="Google Shape;11033;p104"/>
            <p:cNvSpPr/>
            <p:nvPr/>
          </p:nvSpPr>
          <p:spPr>
            <a:xfrm>
              <a:off x="7188883" y="2195985"/>
              <a:ext cx="47641" cy="55578"/>
            </a:xfrm>
            <a:custGeom>
              <a:avLst/>
              <a:gdLst/>
              <a:ahLst/>
              <a:cxnLst/>
              <a:rect l="l" t="t" r="r" b="b"/>
              <a:pathLst>
                <a:path w="1892" h="2207" extrusionOk="0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4" name="Google Shape;11034;p104"/>
            <p:cNvSpPr/>
            <p:nvPr/>
          </p:nvSpPr>
          <p:spPr>
            <a:xfrm>
              <a:off x="7400297" y="2129352"/>
              <a:ext cx="42051" cy="84135"/>
            </a:xfrm>
            <a:custGeom>
              <a:avLst/>
              <a:gdLst/>
              <a:ahLst/>
              <a:cxnLst/>
              <a:rect l="l" t="t" r="r" b="b"/>
              <a:pathLst>
                <a:path w="1670" h="3341" extrusionOk="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5" name="Google Shape;11035;p104"/>
            <p:cNvSpPr/>
            <p:nvPr/>
          </p:nvSpPr>
          <p:spPr>
            <a:xfrm>
              <a:off x="7225961" y="2203137"/>
              <a:ext cx="84907" cy="62704"/>
            </a:xfrm>
            <a:custGeom>
              <a:avLst/>
              <a:gdLst/>
              <a:ahLst/>
              <a:cxnLst/>
              <a:rect l="l" t="t" r="r" b="b"/>
              <a:pathLst>
                <a:path w="3372" h="2490" extrusionOk="0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6" name="Google Shape;11036;p104"/>
            <p:cNvSpPr/>
            <p:nvPr/>
          </p:nvSpPr>
          <p:spPr>
            <a:xfrm>
              <a:off x="7298289" y="2195985"/>
              <a:ext cx="47615" cy="55578"/>
            </a:xfrm>
            <a:custGeom>
              <a:avLst/>
              <a:gdLst/>
              <a:ahLst/>
              <a:cxnLst/>
              <a:rect l="l" t="t" r="r" b="b"/>
              <a:pathLst>
                <a:path w="1891" h="2207" extrusionOk="0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7" name="Google Shape;11037;p104"/>
            <p:cNvSpPr/>
            <p:nvPr/>
          </p:nvSpPr>
          <p:spPr>
            <a:xfrm>
              <a:off x="7086152" y="2230913"/>
              <a:ext cx="354610" cy="98388"/>
            </a:xfrm>
            <a:custGeom>
              <a:avLst/>
              <a:gdLst/>
              <a:ahLst/>
              <a:cxnLst/>
              <a:rect l="l" t="t" r="r" b="b"/>
              <a:pathLst>
                <a:path w="14083" h="3907" extrusionOk="0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8" name="Google Shape;11038;p104"/>
            <p:cNvSpPr/>
            <p:nvPr/>
          </p:nvSpPr>
          <p:spPr>
            <a:xfrm>
              <a:off x="7345419" y="2186466"/>
              <a:ext cx="67457" cy="69050"/>
            </a:xfrm>
            <a:custGeom>
              <a:avLst/>
              <a:gdLst/>
              <a:ahLst/>
              <a:cxnLst/>
              <a:rect l="l" t="t" r="r" b="b"/>
              <a:pathLst>
                <a:path w="2679" h="2742" extrusionOk="0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39" name="Google Shape;11039;p104"/>
            <p:cNvSpPr/>
            <p:nvPr/>
          </p:nvSpPr>
          <p:spPr>
            <a:xfrm flipH="1">
              <a:off x="7088602" y="2134638"/>
              <a:ext cx="47123" cy="84126"/>
            </a:xfrm>
            <a:custGeom>
              <a:avLst/>
              <a:gdLst/>
              <a:ahLst/>
              <a:cxnLst/>
              <a:rect l="l" t="t" r="r" b="b"/>
              <a:pathLst>
                <a:path w="1670" h="3341" extrusionOk="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040" name="Google Shape;11040;p104"/>
          <p:cNvSpPr txBox="1"/>
          <p:nvPr/>
        </p:nvSpPr>
        <p:spPr>
          <a:xfrm>
            <a:off x="1588609" y="981042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400" noProof="0" dirty="0">
                <a:solidFill>
                  <a:schemeClr val="tx2"/>
                </a:solidFill>
                <a:latin typeface="Montserrat" panose="00000500000000000000" pitchFamily="2" charset="0"/>
              </a:rPr>
              <a:t>Processo criativo</a:t>
            </a:r>
          </a:p>
        </p:txBody>
      </p:sp>
      <p:sp>
        <p:nvSpPr>
          <p:cNvPr id="11041" name="Google Shape;11041;p104"/>
          <p:cNvSpPr txBox="1"/>
          <p:nvPr/>
        </p:nvSpPr>
        <p:spPr>
          <a:xfrm>
            <a:off x="9284371" y="981042"/>
            <a:ext cx="6684772" cy="926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75513" tIns="175513" rIns="175513" bIns="175513" anchor="t" anchorCtr="0">
            <a:noAutofit/>
          </a:bodyPr>
          <a:lstStyle/>
          <a:p>
            <a:pPr algn="ctr"/>
            <a:r>
              <a:rPr lang="pt-BR" sz="4400" noProof="0" dirty="0">
                <a:solidFill>
                  <a:schemeClr val="tx2"/>
                </a:solidFill>
                <a:latin typeface="Montserrat" panose="00000500000000000000" pitchFamily="2" charset="0"/>
              </a:rPr>
              <a:t>Artes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6" name="Google Shape;11046;p105"/>
          <p:cNvSpPr/>
          <p:nvPr/>
        </p:nvSpPr>
        <p:spPr>
          <a:xfrm>
            <a:off x="1485149" y="3246437"/>
            <a:ext cx="659251" cy="858126"/>
          </a:xfrm>
          <a:custGeom>
            <a:avLst/>
            <a:gdLst/>
            <a:ahLst/>
            <a:cxnLst/>
            <a:rect l="l" t="t" r="r" b="b"/>
            <a:pathLst>
              <a:path w="9295" h="12099" extrusionOk="0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1047" name="Google Shape;11047;p105"/>
          <p:cNvGrpSpPr/>
          <p:nvPr/>
        </p:nvGrpSpPr>
        <p:grpSpPr>
          <a:xfrm>
            <a:off x="1383238" y="4306981"/>
            <a:ext cx="869260" cy="862877"/>
            <a:chOff x="-21322300" y="3693325"/>
            <a:chExt cx="306400" cy="304150"/>
          </a:xfrm>
        </p:grpSpPr>
        <p:sp>
          <p:nvSpPr>
            <p:cNvPr id="11048" name="Google Shape;11048;p105"/>
            <p:cNvSpPr/>
            <p:nvPr/>
          </p:nvSpPr>
          <p:spPr>
            <a:xfrm>
              <a:off x="-21142725" y="3868400"/>
              <a:ext cx="111850" cy="69325"/>
            </a:xfrm>
            <a:custGeom>
              <a:avLst/>
              <a:gdLst/>
              <a:ahLst/>
              <a:cxnLst/>
              <a:rect l="l" t="t" r="r" b="b"/>
              <a:pathLst>
                <a:path w="4474" h="2773" extrusionOk="0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49" name="Google Shape;11049;p105"/>
            <p:cNvSpPr/>
            <p:nvPr/>
          </p:nvSpPr>
          <p:spPr>
            <a:xfrm>
              <a:off x="-21141950" y="3693325"/>
              <a:ext cx="126050" cy="120750"/>
            </a:xfrm>
            <a:custGeom>
              <a:avLst/>
              <a:gdLst/>
              <a:ahLst/>
              <a:cxnLst/>
              <a:rect l="l" t="t" r="r" b="b"/>
              <a:pathLst>
                <a:path w="5042" h="4830" extrusionOk="0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0" name="Google Shape;11050;p105"/>
            <p:cNvSpPr/>
            <p:nvPr/>
          </p:nvSpPr>
          <p:spPr>
            <a:xfrm>
              <a:off x="-21263225" y="3707725"/>
              <a:ext cx="69325" cy="112650"/>
            </a:xfrm>
            <a:custGeom>
              <a:avLst/>
              <a:gdLst/>
              <a:ahLst/>
              <a:cxnLst/>
              <a:rect l="l" t="t" r="r" b="b"/>
              <a:pathLst>
                <a:path w="2773" h="4506" extrusionOk="0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1" name="Google Shape;11051;p105"/>
            <p:cNvSpPr/>
            <p:nvPr/>
          </p:nvSpPr>
          <p:spPr>
            <a:xfrm>
              <a:off x="-21322300" y="3703775"/>
              <a:ext cx="294600" cy="293700"/>
            </a:xfrm>
            <a:custGeom>
              <a:avLst/>
              <a:gdLst/>
              <a:ahLst/>
              <a:cxnLst/>
              <a:rect l="l" t="t" r="r" b="b"/>
              <a:pathLst>
                <a:path w="11784" h="11748" extrusionOk="0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52" name="Google Shape;11052;p105"/>
          <p:cNvGrpSpPr/>
          <p:nvPr/>
        </p:nvGrpSpPr>
        <p:grpSpPr>
          <a:xfrm>
            <a:off x="1382103" y="5394975"/>
            <a:ext cx="871530" cy="811172"/>
            <a:chOff x="-21322300" y="4077125"/>
            <a:chExt cx="307200" cy="285925"/>
          </a:xfrm>
        </p:grpSpPr>
        <p:sp>
          <p:nvSpPr>
            <p:cNvPr id="11053" name="Google Shape;11053;p105"/>
            <p:cNvSpPr/>
            <p:nvPr/>
          </p:nvSpPr>
          <p:spPr>
            <a:xfrm>
              <a:off x="-21177375" y="407712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4" name="Google Shape;11054;p105"/>
            <p:cNvSpPr/>
            <p:nvPr/>
          </p:nvSpPr>
          <p:spPr>
            <a:xfrm>
              <a:off x="-21279775" y="4117475"/>
              <a:ext cx="46500" cy="44525"/>
            </a:xfrm>
            <a:custGeom>
              <a:avLst/>
              <a:gdLst/>
              <a:ahLst/>
              <a:cxnLst/>
              <a:rect l="l" t="t" r="r" b="b"/>
              <a:pathLst>
                <a:path w="1860" h="178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5" name="Google Shape;11055;p105"/>
            <p:cNvSpPr/>
            <p:nvPr/>
          </p:nvSpPr>
          <p:spPr>
            <a:xfrm>
              <a:off x="-21103350" y="4117475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6" name="Google Shape;11056;p105"/>
            <p:cNvSpPr/>
            <p:nvPr/>
          </p:nvSpPr>
          <p:spPr>
            <a:xfrm>
              <a:off x="-21137225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7" name="Google Shape;11057;p105"/>
            <p:cNvSpPr/>
            <p:nvPr/>
          </p:nvSpPr>
          <p:spPr>
            <a:xfrm>
              <a:off x="-21227800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8" name="Google Shape;11058;p105"/>
            <p:cNvSpPr/>
            <p:nvPr/>
          </p:nvSpPr>
          <p:spPr>
            <a:xfrm>
              <a:off x="-21319950" y="4219675"/>
              <a:ext cx="53600" cy="18150"/>
            </a:xfrm>
            <a:custGeom>
              <a:avLst/>
              <a:gdLst/>
              <a:ahLst/>
              <a:cxnLst/>
              <a:rect l="l" t="t" r="r" b="b"/>
              <a:pathLst>
                <a:path w="214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59" name="Google Shape;11059;p105"/>
            <p:cNvSpPr/>
            <p:nvPr/>
          </p:nvSpPr>
          <p:spPr>
            <a:xfrm>
              <a:off x="-21070275" y="42196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0" name="Google Shape;11060;p105"/>
            <p:cNvSpPr/>
            <p:nvPr/>
          </p:nvSpPr>
          <p:spPr>
            <a:xfrm>
              <a:off x="-21078925" y="4171825"/>
              <a:ext cx="37025" cy="25175"/>
            </a:xfrm>
            <a:custGeom>
              <a:avLst/>
              <a:gdLst/>
              <a:ahLst/>
              <a:cxnLst/>
              <a:rect l="l" t="t" r="r" b="b"/>
              <a:pathLst>
                <a:path w="1481" h="1007" extrusionOk="0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1" name="Google Shape;11061;p105"/>
            <p:cNvSpPr/>
            <p:nvPr/>
          </p:nvSpPr>
          <p:spPr>
            <a:xfrm>
              <a:off x="-21294750" y="4172625"/>
              <a:ext cx="37850" cy="25150"/>
            </a:xfrm>
            <a:custGeom>
              <a:avLst/>
              <a:gdLst/>
              <a:ahLst/>
              <a:cxnLst/>
              <a:rect l="l" t="t" r="r" b="b"/>
              <a:pathLst>
                <a:path w="1514" h="1006" extrusionOk="0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2" name="Google Shape;11062;p105"/>
            <p:cNvSpPr/>
            <p:nvPr/>
          </p:nvSpPr>
          <p:spPr>
            <a:xfrm>
              <a:off x="-21321525" y="4328375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3" name="Google Shape;11063;p105"/>
            <p:cNvSpPr/>
            <p:nvPr/>
          </p:nvSpPr>
          <p:spPr>
            <a:xfrm>
              <a:off x="-21321525" y="4292150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4" name="Google Shape;11064;p105"/>
            <p:cNvSpPr/>
            <p:nvPr/>
          </p:nvSpPr>
          <p:spPr>
            <a:xfrm>
              <a:off x="-21322300" y="4148000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65" name="Google Shape;11065;p105"/>
          <p:cNvGrpSpPr/>
          <p:nvPr/>
        </p:nvGrpSpPr>
        <p:grpSpPr>
          <a:xfrm>
            <a:off x="6713596" y="3242709"/>
            <a:ext cx="867062" cy="864296"/>
            <a:chOff x="-19394200" y="3333800"/>
            <a:chExt cx="305625" cy="304650"/>
          </a:xfrm>
        </p:grpSpPr>
        <p:sp>
          <p:nvSpPr>
            <p:cNvPr id="11066" name="Google Shape;11066;p105"/>
            <p:cNvSpPr/>
            <p:nvPr/>
          </p:nvSpPr>
          <p:spPr>
            <a:xfrm>
              <a:off x="-19206750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7" name="Google Shape;11067;p105"/>
            <p:cNvSpPr/>
            <p:nvPr/>
          </p:nvSpPr>
          <p:spPr>
            <a:xfrm>
              <a:off x="-19205950" y="3532875"/>
              <a:ext cx="64600" cy="17350"/>
            </a:xfrm>
            <a:custGeom>
              <a:avLst/>
              <a:gdLst/>
              <a:ahLst/>
              <a:cxnLst/>
              <a:rect l="l" t="t" r="r" b="b"/>
              <a:pathLst>
                <a:path w="2584" h="694" extrusionOk="0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8" name="Google Shape;11068;p105"/>
            <p:cNvSpPr/>
            <p:nvPr/>
          </p:nvSpPr>
          <p:spPr>
            <a:xfrm>
              <a:off x="-19323325" y="3568325"/>
              <a:ext cx="163850" cy="17350"/>
            </a:xfrm>
            <a:custGeom>
              <a:avLst/>
              <a:gdLst/>
              <a:ahLst/>
              <a:cxnLst/>
              <a:rect l="l" t="t" r="r" b="b"/>
              <a:pathLst>
                <a:path w="6554" h="694" extrusionOk="0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69" name="Google Shape;11069;p105"/>
            <p:cNvSpPr/>
            <p:nvPr/>
          </p:nvSpPr>
          <p:spPr>
            <a:xfrm>
              <a:off x="-19343000" y="3460400"/>
              <a:ext cx="201650" cy="18150"/>
            </a:xfrm>
            <a:custGeom>
              <a:avLst/>
              <a:gdLst/>
              <a:ahLst/>
              <a:cxnLst/>
              <a:rect l="l" t="t" r="r" b="b"/>
              <a:pathLst>
                <a:path w="8066" h="726" extrusionOk="0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0" name="Google Shape;11070;p105"/>
            <p:cNvSpPr/>
            <p:nvPr/>
          </p:nvSpPr>
          <p:spPr>
            <a:xfrm>
              <a:off x="-19361125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1" name="Google Shape;11071;p105"/>
            <p:cNvSpPr/>
            <p:nvPr/>
          </p:nvSpPr>
          <p:spPr>
            <a:xfrm>
              <a:off x="-19305200" y="3603750"/>
              <a:ext cx="124475" cy="34700"/>
            </a:xfrm>
            <a:custGeom>
              <a:avLst/>
              <a:gdLst/>
              <a:ahLst/>
              <a:cxnLst/>
              <a:rect l="l" t="t" r="r" b="b"/>
              <a:pathLst>
                <a:path w="4979" h="1388" extrusionOk="0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2" name="Google Shape;11072;p105"/>
            <p:cNvSpPr/>
            <p:nvPr/>
          </p:nvSpPr>
          <p:spPr>
            <a:xfrm>
              <a:off x="-19269750" y="3495850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3" name="Google Shape;11073;p105"/>
            <p:cNvSpPr/>
            <p:nvPr/>
          </p:nvSpPr>
          <p:spPr>
            <a:xfrm>
              <a:off x="-19394200" y="3333800"/>
              <a:ext cx="305625" cy="107725"/>
            </a:xfrm>
            <a:custGeom>
              <a:avLst/>
              <a:gdLst/>
              <a:ahLst/>
              <a:cxnLst/>
              <a:rect l="l" t="t" r="r" b="b"/>
              <a:pathLst>
                <a:path w="12225" h="4309" extrusionOk="0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4" name="Google Shape;11074;p105"/>
            <p:cNvSpPr/>
            <p:nvPr/>
          </p:nvSpPr>
          <p:spPr>
            <a:xfrm>
              <a:off x="-19341425" y="3532875"/>
              <a:ext cx="63025" cy="17350"/>
            </a:xfrm>
            <a:custGeom>
              <a:avLst/>
              <a:gdLst/>
              <a:ahLst/>
              <a:cxnLst/>
              <a:rect l="l" t="t" r="r" b="b"/>
              <a:pathLst>
                <a:path w="2521" h="694" extrusionOk="0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75" name="Google Shape;11075;p105"/>
          <p:cNvGrpSpPr/>
          <p:nvPr/>
        </p:nvGrpSpPr>
        <p:grpSpPr>
          <a:xfrm>
            <a:off x="6711362" y="4307121"/>
            <a:ext cx="871530" cy="862593"/>
            <a:chOff x="-19396575" y="3708500"/>
            <a:chExt cx="307200" cy="304050"/>
          </a:xfrm>
        </p:grpSpPr>
        <p:sp>
          <p:nvSpPr>
            <p:cNvPr id="11076" name="Google Shape;11076;p105"/>
            <p:cNvSpPr/>
            <p:nvPr/>
          </p:nvSpPr>
          <p:spPr>
            <a:xfrm>
              <a:off x="-19215425" y="3708500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7" name="Google Shape;11077;p105"/>
            <p:cNvSpPr/>
            <p:nvPr/>
          </p:nvSpPr>
          <p:spPr>
            <a:xfrm>
              <a:off x="-19396575" y="3773100"/>
              <a:ext cx="277275" cy="239450"/>
            </a:xfrm>
            <a:custGeom>
              <a:avLst/>
              <a:gdLst/>
              <a:ahLst/>
              <a:cxnLst/>
              <a:rect l="l" t="t" r="r" b="b"/>
              <a:pathLst>
                <a:path w="11091" h="9578" extrusionOk="0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78" name="Google Shape;11078;p105"/>
            <p:cNvSpPr/>
            <p:nvPr/>
          </p:nvSpPr>
          <p:spPr>
            <a:xfrm>
              <a:off x="-19140600" y="3727425"/>
              <a:ext cx="51225" cy="70550"/>
            </a:xfrm>
            <a:custGeom>
              <a:avLst/>
              <a:gdLst/>
              <a:ahLst/>
              <a:cxnLst/>
              <a:rect l="l" t="t" r="r" b="b"/>
              <a:pathLst>
                <a:path w="2049" h="2822" extrusionOk="0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79" name="Google Shape;11079;p105"/>
          <p:cNvGrpSpPr/>
          <p:nvPr/>
        </p:nvGrpSpPr>
        <p:grpSpPr>
          <a:xfrm>
            <a:off x="6700189" y="5368515"/>
            <a:ext cx="893872" cy="864083"/>
            <a:chOff x="-19394200" y="4084200"/>
            <a:chExt cx="315075" cy="304575"/>
          </a:xfrm>
        </p:grpSpPr>
        <p:sp>
          <p:nvSpPr>
            <p:cNvPr id="11080" name="Google Shape;11080;p105"/>
            <p:cNvSpPr/>
            <p:nvPr/>
          </p:nvSpPr>
          <p:spPr>
            <a:xfrm>
              <a:off x="-19185475" y="4234650"/>
              <a:ext cx="40175" cy="28375"/>
            </a:xfrm>
            <a:custGeom>
              <a:avLst/>
              <a:gdLst/>
              <a:ahLst/>
              <a:cxnLst/>
              <a:rect l="l" t="t" r="r" b="b"/>
              <a:pathLst>
                <a:path w="1607" h="1135" extrusionOk="0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1" name="Google Shape;11081;p105"/>
            <p:cNvSpPr/>
            <p:nvPr/>
          </p:nvSpPr>
          <p:spPr>
            <a:xfrm>
              <a:off x="-1924455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2" name="Google Shape;11082;p105"/>
            <p:cNvSpPr/>
            <p:nvPr/>
          </p:nvSpPr>
          <p:spPr>
            <a:xfrm>
              <a:off x="-19280000" y="4201050"/>
              <a:ext cx="200875" cy="187725"/>
            </a:xfrm>
            <a:custGeom>
              <a:avLst/>
              <a:gdLst/>
              <a:ahLst/>
              <a:cxnLst/>
              <a:rect l="l" t="t" r="r" b="b"/>
              <a:pathLst>
                <a:path w="8035" h="7509" extrusionOk="0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3" name="Google Shape;11083;p105"/>
            <p:cNvSpPr/>
            <p:nvPr/>
          </p:nvSpPr>
          <p:spPr>
            <a:xfrm>
              <a:off x="-1919730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4" name="Google Shape;11084;p105"/>
            <p:cNvSpPr/>
            <p:nvPr/>
          </p:nvSpPr>
          <p:spPr>
            <a:xfrm>
              <a:off x="-19394200" y="4084200"/>
              <a:ext cx="252850" cy="303275"/>
            </a:xfrm>
            <a:custGeom>
              <a:avLst/>
              <a:gdLst/>
              <a:ahLst/>
              <a:cxnLst/>
              <a:rect l="l" t="t" r="r" b="b"/>
              <a:pathLst>
                <a:path w="10114" h="12131" extrusionOk="0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5" name="Google Shape;11085;p105"/>
            <p:cNvSpPr/>
            <p:nvPr/>
          </p:nvSpPr>
          <p:spPr>
            <a:xfrm>
              <a:off x="-19185475" y="4281100"/>
              <a:ext cx="40175" cy="28400"/>
            </a:xfrm>
            <a:custGeom>
              <a:avLst/>
              <a:gdLst/>
              <a:ahLst/>
              <a:cxnLst/>
              <a:rect l="l" t="t" r="r" b="b"/>
              <a:pathLst>
                <a:path w="1607" h="1136" extrusionOk="0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86" name="Google Shape;11086;p105"/>
          <p:cNvGrpSpPr/>
          <p:nvPr/>
        </p:nvGrpSpPr>
        <p:grpSpPr>
          <a:xfrm>
            <a:off x="12086463" y="3242465"/>
            <a:ext cx="768759" cy="864791"/>
            <a:chOff x="-17526750" y="3309200"/>
            <a:chExt cx="270975" cy="304825"/>
          </a:xfrm>
        </p:grpSpPr>
        <p:sp>
          <p:nvSpPr>
            <p:cNvPr id="11087" name="Google Shape;11087;p105"/>
            <p:cNvSpPr/>
            <p:nvPr/>
          </p:nvSpPr>
          <p:spPr>
            <a:xfrm>
              <a:off x="-17507050" y="3452525"/>
              <a:ext cx="232375" cy="161500"/>
            </a:xfrm>
            <a:custGeom>
              <a:avLst/>
              <a:gdLst/>
              <a:ahLst/>
              <a:cxnLst/>
              <a:rect l="l" t="t" r="r" b="b"/>
              <a:pathLst>
                <a:path w="9295" h="6460" extrusionOk="0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8" name="Google Shape;11088;p105"/>
            <p:cNvSpPr/>
            <p:nvPr/>
          </p:nvSpPr>
          <p:spPr>
            <a:xfrm>
              <a:off x="-17417275" y="3309200"/>
              <a:ext cx="52800" cy="54350"/>
            </a:xfrm>
            <a:custGeom>
              <a:avLst/>
              <a:gdLst/>
              <a:ahLst/>
              <a:cxnLst/>
              <a:rect l="l" t="t" r="r" b="b"/>
              <a:pathLst>
                <a:path w="2112" h="217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89" name="Google Shape;11089;p105"/>
            <p:cNvSpPr/>
            <p:nvPr/>
          </p:nvSpPr>
          <p:spPr>
            <a:xfrm>
              <a:off x="-17456650" y="3369825"/>
              <a:ext cx="130775" cy="64625"/>
            </a:xfrm>
            <a:custGeom>
              <a:avLst/>
              <a:gdLst/>
              <a:ahLst/>
              <a:cxnLst/>
              <a:rect l="l" t="t" r="r" b="b"/>
              <a:pathLst>
                <a:path w="5231" h="2585" extrusionOk="0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0" name="Google Shape;11090;p105"/>
            <p:cNvSpPr/>
            <p:nvPr/>
          </p:nvSpPr>
          <p:spPr>
            <a:xfrm>
              <a:off x="-17526750" y="3344625"/>
              <a:ext cx="95325" cy="89825"/>
            </a:xfrm>
            <a:custGeom>
              <a:avLst/>
              <a:gdLst/>
              <a:ahLst/>
              <a:cxnLst/>
              <a:rect l="l" t="t" r="r" b="b"/>
              <a:pathLst>
                <a:path w="3813" h="3593" extrusionOk="0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1" name="Google Shape;11091;p105"/>
            <p:cNvSpPr/>
            <p:nvPr/>
          </p:nvSpPr>
          <p:spPr>
            <a:xfrm>
              <a:off x="-17351900" y="3345425"/>
              <a:ext cx="96125" cy="89800"/>
            </a:xfrm>
            <a:custGeom>
              <a:avLst/>
              <a:gdLst/>
              <a:ahLst/>
              <a:cxnLst/>
              <a:rect l="l" t="t" r="r" b="b"/>
              <a:pathLst>
                <a:path w="3845" h="3592" extrusionOk="0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092" name="Google Shape;11092;p105"/>
          <p:cNvGrpSpPr/>
          <p:nvPr/>
        </p:nvGrpSpPr>
        <p:grpSpPr>
          <a:xfrm>
            <a:off x="12040680" y="4308259"/>
            <a:ext cx="860324" cy="860324"/>
            <a:chOff x="-17542500" y="3684100"/>
            <a:chExt cx="303250" cy="303250"/>
          </a:xfrm>
        </p:grpSpPr>
        <p:sp>
          <p:nvSpPr>
            <p:cNvPr id="11093" name="Google Shape;11093;p105"/>
            <p:cNvSpPr/>
            <p:nvPr/>
          </p:nvSpPr>
          <p:spPr>
            <a:xfrm>
              <a:off x="-1754250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4" name="Google Shape;11094;p105"/>
            <p:cNvSpPr/>
            <p:nvPr/>
          </p:nvSpPr>
          <p:spPr>
            <a:xfrm>
              <a:off x="-17488150" y="3881000"/>
              <a:ext cx="70900" cy="106350"/>
            </a:xfrm>
            <a:custGeom>
              <a:avLst/>
              <a:gdLst/>
              <a:ahLst/>
              <a:cxnLst/>
              <a:rect l="l" t="t" r="r" b="b"/>
              <a:pathLst>
                <a:path w="2836" h="4254" extrusionOk="0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5" name="Google Shape;11095;p105"/>
            <p:cNvSpPr/>
            <p:nvPr/>
          </p:nvSpPr>
          <p:spPr>
            <a:xfrm>
              <a:off x="-1731015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6" name="Google Shape;11096;p105"/>
            <p:cNvSpPr/>
            <p:nvPr/>
          </p:nvSpPr>
          <p:spPr>
            <a:xfrm>
              <a:off x="-17364500" y="3881000"/>
              <a:ext cx="70925" cy="106350"/>
            </a:xfrm>
            <a:custGeom>
              <a:avLst/>
              <a:gdLst/>
              <a:ahLst/>
              <a:cxnLst/>
              <a:rect l="l" t="t" r="r" b="b"/>
              <a:pathLst>
                <a:path w="2837" h="4254" extrusionOk="0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7" name="Google Shape;11097;p105"/>
            <p:cNvSpPr/>
            <p:nvPr/>
          </p:nvSpPr>
          <p:spPr>
            <a:xfrm>
              <a:off x="-17505475" y="3845550"/>
              <a:ext cx="228425" cy="18150"/>
            </a:xfrm>
            <a:custGeom>
              <a:avLst/>
              <a:gdLst/>
              <a:ahLst/>
              <a:cxnLst/>
              <a:rect l="l" t="t" r="r" b="b"/>
              <a:pathLst>
                <a:path w="9137" h="726" extrusionOk="0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8" name="Google Shape;11098;p105"/>
            <p:cNvSpPr/>
            <p:nvPr/>
          </p:nvSpPr>
          <p:spPr>
            <a:xfrm>
              <a:off x="-17523600" y="3706925"/>
              <a:ext cx="265450" cy="121325"/>
            </a:xfrm>
            <a:custGeom>
              <a:avLst/>
              <a:gdLst/>
              <a:ahLst/>
              <a:cxnLst/>
              <a:rect l="l" t="t" r="r" b="b"/>
              <a:pathLst>
                <a:path w="10618" h="4853" extrusionOk="0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099" name="Google Shape;11099;p105"/>
            <p:cNvSpPr/>
            <p:nvPr/>
          </p:nvSpPr>
          <p:spPr>
            <a:xfrm>
              <a:off x="-17448775" y="3684100"/>
              <a:ext cx="115800" cy="52800"/>
            </a:xfrm>
            <a:custGeom>
              <a:avLst/>
              <a:gdLst/>
              <a:ahLst/>
              <a:cxnLst/>
              <a:rect l="l" t="t" r="r" b="b"/>
              <a:pathLst>
                <a:path w="4632" h="2112" extrusionOk="0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00" name="Google Shape;11100;p105"/>
          <p:cNvGrpSpPr/>
          <p:nvPr/>
        </p:nvGrpSpPr>
        <p:grpSpPr>
          <a:xfrm>
            <a:off x="12039546" y="5396076"/>
            <a:ext cx="862593" cy="808974"/>
            <a:chOff x="-17542500" y="4068450"/>
            <a:chExt cx="304050" cy="285150"/>
          </a:xfrm>
        </p:grpSpPr>
        <p:sp>
          <p:nvSpPr>
            <p:cNvPr id="11101" name="Google Shape;11101;p105"/>
            <p:cNvSpPr/>
            <p:nvPr/>
          </p:nvSpPr>
          <p:spPr>
            <a:xfrm>
              <a:off x="-17519650" y="4281900"/>
              <a:ext cx="256000" cy="71700"/>
            </a:xfrm>
            <a:custGeom>
              <a:avLst/>
              <a:gdLst/>
              <a:ahLst/>
              <a:cxnLst/>
              <a:rect l="l" t="t" r="r" b="b"/>
              <a:pathLst>
                <a:path w="10240" h="2868" extrusionOk="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2" name="Google Shape;11102;p105"/>
            <p:cNvSpPr/>
            <p:nvPr/>
          </p:nvSpPr>
          <p:spPr>
            <a:xfrm>
              <a:off x="-17542500" y="4166900"/>
              <a:ext cx="304050" cy="133925"/>
            </a:xfrm>
            <a:custGeom>
              <a:avLst/>
              <a:gdLst/>
              <a:ahLst/>
              <a:cxnLst/>
              <a:rect l="l" t="t" r="r" b="b"/>
              <a:pathLst>
                <a:path w="12162" h="5357" extrusionOk="0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3" name="Google Shape;11103;p105"/>
            <p:cNvSpPr/>
            <p:nvPr/>
          </p:nvSpPr>
          <p:spPr>
            <a:xfrm>
              <a:off x="-17329050" y="41212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4" name="Google Shape;11104;p105"/>
            <p:cNvSpPr/>
            <p:nvPr/>
          </p:nvSpPr>
          <p:spPr>
            <a:xfrm>
              <a:off x="-17381825" y="40684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5" name="Google Shape;11105;p105"/>
            <p:cNvSpPr/>
            <p:nvPr/>
          </p:nvSpPr>
          <p:spPr>
            <a:xfrm>
              <a:off x="-17471625" y="4121225"/>
              <a:ext cx="17375" cy="18150"/>
            </a:xfrm>
            <a:custGeom>
              <a:avLst/>
              <a:gdLst/>
              <a:ahLst/>
              <a:cxnLst/>
              <a:rect l="l" t="t" r="r" b="b"/>
              <a:pathLst>
                <a:path w="695" h="726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6" name="Google Shape;11106;p105"/>
            <p:cNvSpPr/>
            <p:nvPr/>
          </p:nvSpPr>
          <p:spPr>
            <a:xfrm>
              <a:off x="-17525175" y="40684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07" name="Google Shape;11107;p105"/>
          <p:cNvGrpSpPr/>
          <p:nvPr/>
        </p:nvGrpSpPr>
        <p:grpSpPr>
          <a:xfrm>
            <a:off x="6722639" y="6416221"/>
            <a:ext cx="659251" cy="862593"/>
            <a:chOff x="-15652200" y="3335975"/>
            <a:chExt cx="232375" cy="304050"/>
          </a:xfrm>
        </p:grpSpPr>
        <p:sp>
          <p:nvSpPr>
            <p:cNvPr id="11108" name="Google Shape;11108;p105"/>
            <p:cNvSpPr/>
            <p:nvPr/>
          </p:nvSpPr>
          <p:spPr>
            <a:xfrm>
              <a:off x="-15652200" y="3403700"/>
              <a:ext cx="36250" cy="168575"/>
            </a:xfrm>
            <a:custGeom>
              <a:avLst/>
              <a:gdLst/>
              <a:ahLst/>
              <a:cxnLst/>
              <a:rect l="l" t="t" r="r" b="b"/>
              <a:pathLst>
                <a:path w="1450" h="6743" extrusionOk="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09" name="Google Shape;11109;p105"/>
            <p:cNvSpPr/>
            <p:nvPr/>
          </p:nvSpPr>
          <p:spPr>
            <a:xfrm>
              <a:off x="-15455300" y="3403700"/>
              <a:ext cx="35475" cy="168575"/>
            </a:xfrm>
            <a:custGeom>
              <a:avLst/>
              <a:gdLst/>
              <a:ahLst/>
              <a:cxnLst/>
              <a:rect l="l" t="t" r="r" b="b"/>
              <a:pathLst>
                <a:path w="1419" h="6743" extrusionOk="0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0" name="Google Shape;11110;p105"/>
            <p:cNvSpPr/>
            <p:nvPr/>
          </p:nvSpPr>
          <p:spPr>
            <a:xfrm>
              <a:off x="-15644325" y="35706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1" name="Google Shape;11111;p105"/>
            <p:cNvSpPr/>
            <p:nvPr/>
          </p:nvSpPr>
          <p:spPr>
            <a:xfrm>
              <a:off x="-15489950" y="357067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2" name="Google Shape;11112;p105"/>
            <p:cNvSpPr/>
            <p:nvPr/>
          </p:nvSpPr>
          <p:spPr>
            <a:xfrm>
              <a:off x="-15644325" y="3342275"/>
              <a:ext cx="62250" cy="63025"/>
            </a:xfrm>
            <a:custGeom>
              <a:avLst/>
              <a:gdLst/>
              <a:ahLst/>
              <a:cxnLst/>
              <a:rect l="l" t="t" r="r" b="b"/>
              <a:pathLst>
                <a:path w="2490" h="2521" extrusionOk="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3" name="Google Shape;11113;p105"/>
            <p:cNvSpPr/>
            <p:nvPr/>
          </p:nvSpPr>
          <p:spPr>
            <a:xfrm>
              <a:off x="-15489950" y="3342275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4" name="Google Shape;11114;p105"/>
            <p:cNvSpPr/>
            <p:nvPr/>
          </p:nvSpPr>
          <p:spPr>
            <a:xfrm>
              <a:off x="-15584475" y="3604550"/>
              <a:ext cx="96900" cy="35475"/>
            </a:xfrm>
            <a:custGeom>
              <a:avLst/>
              <a:gdLst/>
              <a:ahLst/>
              <a:cxnLst/>
              <a:rect l="l" t="t" r="r" b="b"/>
              <a:pathLst>
                <a:path w="3876" h="1419" extrusionOk="0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5" name="Google Shape;11115;p105"/>
            <p:cNvSpPr/>
            <p:nvPr/>
          </p:nvSpPr>
          <p:spPr>
            <a:xfrm>
              <a:off x="-15584475" y="3335975"/>
              <a:ext cx="96900" cy="35450"/>
            </a:xfrm>
            <a:custGeom>
              <a:avLst/>
              <a:gdLst/>
              <a:ahLst/>
              <a:cxnLst/>
              <a:rect l="l" t="t" r="r" b="b"/>
              <a:pathLst>
                <a:path w="3876" h="1418" extrusionOk="0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6" name="Google Shape;11116;p105"/>
            <p:cNvSpPr/>
            <p:nvPr/>
          </p:nvSpPr>
          <p:spPr>
            <a:xfrm>
              <a:off x="-15597850" y="3388725"/>
              <a:ext cx="124450" cy="197725"/>
            </a:xfrm>
            <a:custGeom>
              <a:avLst/>
              <a:gdLst/>
              <a:ahLst/>
              <a:cxnLst/>
              <a:rect l="l" t="t" r="r" b="b"/>
              <a:pathLst>
                <a:path w="4978" h="7909" extrusionOk="0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17" name="Google Shape;11117;p105"/>
          <p:cNvGrpSpPr/>
          <p:nvPr/>
        </p:nvGrpSpPr>
        <p:grpSpPr>
          <a:xfrm>
            <a:off x="2449103" y="4307406"/>
            <a:ext cx="862593" cy="862027"/>
            <a:chOff x="-20945825" y="3692175"/>
            <a:chExt cx="304050" cy="303850"/>
          </a:xfrm>
        </p:grpSpPr>
        <p:sp>
          <p:nvSpPr>
            <p:cNvPr id="11118" name="Google Shape;11118;p105"/>
            <p:cNvSpPr/>
            <p:nvPr/>
          </p:nvSpPr>
          <p:spPr>
            <a:xfrm>
              <a:off x="-20841850" y="3692175"/>
              <a:ext cx="92950" cy="89600"/>
            </a:xfrm>
            <a:custGeom>
              <a:avLst/>
              <a:gdLst/>
              <a:ahLst/>
              <a:cxnLst/>
              <a:rect l="l" t="t" r="r" b="b"/>
              <a:pathLst>
                <a:path w="3718" h="3584" extrusionOk="0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19" name="Google Shape;11119;p105"/>
            <p:cNvSpPr/>
            <p:nvPr/>
          </p:nvSpPr>
          <p:spPr>
            <a:xfrm>
              <a:off x="-20945825" y="3746325"/>
              <a:ext cx="304050" cy="70900"/>
            </a:xfrm>
            <a:custGeom>
              <a:avLst/>
              <a:gdLst/>
              <a:ahLst/>
              <a:cxnLst/>
              <a:rect l="l" t="t" r="r" b="b"/>
              <a:pathLst>
                <a:path w="12162" h="2836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0" name="Google Shape;11120;p105"/>
            <p:cNvSpPr/>
            <p:nvPr/>
          </p:nvSpPr>
          <p:spPr>
            <a:xfrm>
              <a:off x="-20814300" y="3864450"/>
              <a:ext cx="39425" cy="131575"/>
            </a:xfrm>
            <a:custGeom>
              <a:avLst/>
              <a:gdLst/>
              <a:ahLst/>
              <a:cxnLst/>
              <a:rect l="l" t="t" r="r" b="b"/>
              <a:pathLst>
                <a:path w="1577" h="5263" extrusionOk="0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1" name="Google Shape;11121;p105"/>
            <p:cNvSpPr/>
            <p:nvPr/>
          </p:nvSpPr>
          <p:spPr>
            <a:xfrm>
              <a:off x="-20929275" y="3834525"/>
              <a:ext cx="268600" cy="53600"/>
            </a:xfrm>
            <a:custGeom>
              <a:avLst/>
              <a:gdLst/>
              <a:ahLst/>
              <a:cxnLst/>
              <a:rect l="l" t="t" r="r" b="b"/>
              <a:pathLst>
                <a:path w="10744" h="2144" extrusionOk="0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22" name="Google Shape;11122;p105"/>
          <p:cNvGrpSpPr/>
          <p:nvPr/>
        </p:nvGrpSpPr>
        <p:grpSpPr>
          <a:xfrm>
            <a:off x="7837512" y="3244092"/>
            <a:ext cx="715139" cy="861530"/>
            <a:chOff x="-18994100" y="3334775"/>
            <a:chExt cx="252075" cy="303675"/>
          </a:xfrm>
        </p:grpSpPr>
        <p:sp>
          <p:nvSpPr>
            <p:cNvPr id="11123" name="Google Shape;11123;p105"/>
            <p:cNvSpPr/>
            <p:nvPr/>
          </p:nvSpPr>
          <p:spPr>
            <a:xfrm>
              <a:off x="-18967300" y="3424975"/>
              <a:ext cx="198500" cy="207150"/>
            </a:xfrm>
            <a:custGeom>
              <a:avLst/>
              <a:gdLst/>
              <a:ahLst/>
              <a:cxnLst/>
              <a:rect l="l" t="t" r="r" b="b"/>
              <a:pathLst>
                <a:path w="7940" h="8286" extrusionOk="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4" name="Google Shape;11124;p105"/>
            <p:cNvSpPr/>
            <p:nvPr/>
          </p:nvSpPr>
          <p:spPr>
            <a:xfrm>
              <a:off x="-18885400" y="3610050"/>
              <a:ext cx="35475" cy="28400"/>
            </a:xfrm>
            <a:custGeom>
              <a:avLst/>
              <a:gdLst/>
              <a:ahLst/>
              <a:cxnLst/>
              <a:rect l="l" t="t" r="r" b="b"/>
              <a:pathLst>
                <a:path w="1419" h="1136" extrusionOk="0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5" name="Google Shape;11125;p105"/>
            <p:cNvSpPr/>
            <p:nvPr/>
          </p:nvSpPr>
          <p:spPr>
            <a:xfrm>
              <a:off x="-18994100" y="3334775"/>
              <a:ext cx="96900" cy="140625"/>
            </a:xfrm>
            <a:custGeom>
              <a:avLst/>
              <a:gdLst/>
              <a:ahLst/>
              <a:cxnLst/>
              <a:rect l="l" t="t" r="r" b="b"/>
              <a:pathLst>
                <a:path w="3876" h="5625" extrusionOk="0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6" name="Google Shape;11126;p105"/>
            <p:cNvSpPr/>
            <p:nvPr/>
          </p:nvSpPr>
          <p:spPr>
            <a:xfrm>
              <a:off x="-18838150" y="3334775"/>
              <a:ext cx="96125" cy="139850"/>
            </a:xfrm>
            <a:custGeom>
              <a:avLst/>
              <a:gdLst/>
              <a:ahLst/>
              <a:cxnLst/>
              <a:rect l="l" t="t" r="r" b="b"/>
              <a:pathLst>
                <a:path w="3845" h="5594" extrusionOk="0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27" name="Google Shape;11127;p105"/>
          <p:cNvGrpSpPr/>
          <p:nvPr/>
        </p:nvGrpSpPr>
        <p:grpSpPr>
          <a:xfrm>
            <a:off x="7865456" y="4309352"/>
            <a:ext cx="659251" cy="858126"/>
            <a:chOff x="-18983850" y="3710075"/>
            <a:chExt cx="232375" cy="302475"/>
          </a:xfrm>
        </p:grpSpPr>
        <p:sp>
          <p:nvSpPr>
            <p:cNvPr id="11128" name="Google Shape;11128;p105"/>
            <p:cNvSpPr/>
            <p:nvPr/>
          </p:nvSpPr>
          <p:spPr>
            <a:xfrm>
              <a:off x="-18840500" y="3874700"/>
              <a:ext cx="89025" cy="119750"/>
            </a:xfrm>
            <a:custGeom>
              <a:avLst/>
              <a:gdLst/>
              <a:ahLst/>
              <a:cxnLst/>
              <a:rect l="l" t="t" r="r" b="b"/>
              <a:pathLst>
                <a:path w="3561" h="4790" extrusionOk="0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29" name="Google Shape;11129;p105"/>
            <p:cNvSpPr/>
            <p:nvPr/>
          </p:nvSpPr>
          <p:spPr>
            <a:xfrm>
              <a:off x="-18983850" y="3901475"/>
              <a:ext cx="208750" cy="111075"/>
            </a:xfrm>
            <a:custGeom>
              <a:avLst/>
              <a:gdLst/>
              <a:ahLst/>
              <a:cxnLst/>
              <a:rect l="l" t="t" r="r" b="b"/>
              <a:pathLst>
                <a:path w="8350" h="4443" extrusionOk="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30" name="Google Shape;11130;p105"/>
            <p:cNvSpPr/>
            <p:nvPr/>
          </p:nvSpPr>
          <p:spPr>
            <a:xfrm>
              <a:off x="-18947625" y="3710075"/>
              <a:ext cx="159925" cy="67775"/>
            </a:xfrm>
            <a:custGeom>
              <a:avLst/>
              <a:gdLst/>
              <a:ahLst/>
              <a:cxnLst/>
              <a:rect l="l" t="t" r="r" b="b"/>
              <a:pathLst>
                <a:path w="6397" h="2711" extrusionOk="0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31" name="Google Shape;11131;p105"/>
            <p:cNvSpPr/>
            <p:nvPr/>
          </p:nvSpPr>
          <p:spPr>
            <a:xfrm>
              <a:off x="-18949200" y="3773100"/>
              <a:ext cx="159125" cy="133925"/>
            </a:xfrm>
            <a:custGeom>
              <a:avLst/>
              <a:gdLst/>
              <a:ahLst/>
              <a:cxnLst/>
              <a:rect l="l" t="t" r="r" b="b"/>
              <a:pathLst>
                <a:path w="6365" h="5357" extrusionOk="0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32" name="Google Shape;11132;p105"/>
          <p:cNvGrpSpPr/>
          <p:nvPr/>
        </p:nvGrpSpPr>
        <p:grpSpPr>
          <a:xfrm>
            <a:off x="2448004" y="3243564"/>
            <a:ext cx="864791" cy="862593"/>
            <a:chOff x="-20946600" y="3317850"/>
            <a:chExt cx="304825" cy="304050"/>
          </a:xfrm>
        </p:grpSpPr>
        <p:sp>
          <p:nvSpPr>
            <p:cNvPr id="11133" name="Google Shape;11133;p105"/>
            <p:cNvSpPr/>
            <p:nvPr/>
          </p:nvSpPr>
          <p:spPr>
            <a:xfrm>
              <a:off x="-20946600" y="3317850"/>
              <a:ext cx="232350" cy="248925"/>
            </a:xfrm>
            <a:custGeom>
              <a:avLst/>
              <a:gdLst/>
              <a:ahLst/>
              <a:cxnLst/>
              <a:rect l="l" t="t" r="r" b="b"/>
              <a:pathLst>
                <a:path w="9294" h="9957" extrusionOk="0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34" name="Google Shape;11134;p105"/>
            <p:cNvSpPr/>
            <p:nvPr/>
          </p:nvSpPr>
          <p:spPr>
            <a:xfrm>
              <a:off x="-20775700" y="3318650"/>
              <a:ext cx="133925" cy="249700"/>
            </a:xfrm>
            <a:custGeom>
              <a:avLst/>
              <a:gdLst/>
              <a:ahLst/>
              <a:cxnLst/>
              <a:rect l="l" t="t" r="r" b="b"/>
              <a:pathLst>
                <a:path w="5357" h="9988" extrusionOk="0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35" name="Google Shape;11135;p105"/>
            <p:cNvSpPr/>
            <p:nvPr/>
          </p:nvSpPr>
          <p:spPr>
            <a:xfrm>
              <a:off x="-20890700" y="3586425"/>
              <a:ext cx="195375" cy="35475"/>
            </a:xfrm>
            <a:custGeom>
              <a:avLst/>
              <a:gdLst/>
              <a:ahLst/>
              <a:cxnLst/>
              <a:rect l="l" t="t" r="r" b="b"/>
              <a:pathLst>
                <a:path w="7815" h="1419" extrusionOk="0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36" name="Google Shape;11136;p105"/>
          <p:cNvGrpSpPr/>
          <p:nvPr/>
        </p:nvGrpSpPr>
        <p:grpSpPr>
          <a:xfrm>
            <a:off x="2498254" y="5370399"/>
            <a:ext cx="764290" cy="860324"/>
            <a:chOff x="-20930075" y="4066100"/>
            <a:chExt cx="269400" cy="303250"/>
          </a:xfrm>
        </p:grpSpPr>
        <p:sp>
          <p:nvSpPr>
            <p:cNvPr id="11137" name="Google Shape;11137;p105"/>
            <p:cNvSpPr/>
            <p:nvPr/>
          </p:nvSpPr>
          <p:spPr>
            <a:xfrm>
              <a:off x="-20865475" y="4066100"/>
              <a:ext cx="141775" cy="144150"/>
            </a:xfrm>
            <a:custGeom>
              <a:avLst/>
              <a:gdLst/>
              <a:ahLst/>
              <a:cxnLst/>
              <a:rect l="l" t="t" r="r" b="b"/>
              <a:pathLst>
                <a:path w="5671" h="5766" extrusionOk="0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38" name="Google Shape;11138;p105"/>
            <p:cNvSpPr/>
            <p:nvPr/>
          </p:nvSpPr>
          <p:spPr>
            <a:xfrm>
              <a:off x="-20930075" y="4191325"/>
              <a:ext cx="269400" cy="178025"/>
            </a:xfrm>
            <a:custGeom>
              <a:avLst/>
              <a:gdLst/>
              <a:ahLst/>
              <a:cxnLst/>
              <a:rect l="l" t="t" r="r" b="b"/>
              <a:pathLst>
                <a:path w="10776" h="7121" extrusionOk="0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39" name="Google Shape;11139;p105"/>
          <p:cNvGrpSpPr/>
          <p:nvPr/>
        </p:nvGrpSpPr>
        <p:grpSpPr>
          <a:xfrm>
            <a:off x="7762686" y="5370359"/>
            <a:ext cx="864791" cy="860395"/>
            <a:chOff x="-19020075" y="4084200"/>
            <a:chExt cx="304825" cy="303275"/>
          </a:xfrm>
        </p:grpSpPr>
        <p:sp>
          <p:nvSpPr>
            <p:cNvPr id="11140" name="Google Shape;11140;p105"/>
            <p:cNvSpPr/>
            <p:nvPr/>
          </p:nvSpPr>
          <p:spPr>
            <a:xfrm>
              <a:off x="-18962575" y="4274800"/>
              <a:ext cx="103975" cy="94550"/>
            </a:xfrm>
            <a:custGeom>
              <a:avLst/>
              <a:gdLst/>
              <a:ahLst/>
              <a:cxnLst/>
              <a:rect l="l" t="t" r="r" b="b"/>
              <a:pathLst>
                <a:path w="4159" h="3782" extrusionOk="0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1" name="Google Shape;11141;p105"/>
            <p:cNvSpPr/>
            <p:nvPr/>
          </p:nvSpPr>
          <p:spPr>
            <a:xfrm>
              <a:off x="-18883025" y="4281900"/>
              <a:ext cx="78000" cy="105575"/>
            </a:xfrm>
            <a:custGeom>
              <a:avLst/>
              <a:gdLst/>
              <a:ahLst/>
              <a:cxnLst/>
              <a:rect l="l" t="t" r="r" b="b"/>
              <a:pathLst>
                <a:path w="3120" h="4223" extrusionOk="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2" name="Google Shape;11142;p105"/>
            <p:cNvSpPr/>
            <p:nvPr/>
          </p:nvSpPr>
          <p:spPr>
            <a:xfrm>
              <a:off x="-18809000" y="4281100"/>
              <a:ext cx="57525" cy="88250"/>
            </a:xfrm>
            <a:custGeom>
              <a:avLst/>
              <a:gdLst/>
              <a:ahLst/>
              <a:cxnLst/>
              <a:rect l="l" t="t" r="r" b="b"/>
              <a:pathLst>
                <a:path w="2301" h="3530" extrusionOk="0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3" name="Google Shape;11143;p105"/>
            <p:cNvSpPr/>
            <p:nvPr/>
          </p:nvSpPr>
          <p:spPr>
            <a:xfrm>
              <a:off x="-18770400" y="4263000"/>
              <a:ext cx="55150" cy="66975"/>
            </a:xfrm>
            <a:custGeom>
              <a:avLst/>
              <a:gdLst/>
              <a:ahLst/>
              <a:cxnLst/>
              <a:rect l="l" t="t" r="r" b="b"/>
              <a:pathLst>
                <a:path w="2206" h="2679" extrusionOk="0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4" name="Google Shape;11144;p105"/>
            <p:cNvSpPr/>
            <p:nvPr/>
          </p:nvSpPr>
          <p:spPr>
            <a:xfrm>
              <a:off x="-18768050" y="4227550"/>
              <a:ext cx="52025" cy="31525"/>
            </a:xfrm>
            <a:custGeom>
              <a:avLst/>
              <a:gdLst/>
              <a:ahLst/>
              <a:cxnLst/>
              <a:rect l="l" t="t" r="r" b="b"/>
              <a:pathLst>
                <a:path w="2081" h="1261" extrusionOk="0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5" name="Google Shape;11145;p105"/>
            <p:cNvSpPr/>
            <p:nvPr/>
          </p:nvSpPr>
          <p:spPr>
            <a:xfrm>
              <a:off x="-19000400" y="4262200"/>
              <a:ext cx="106350" cy="52800"/>
            </a:xfrm>
            <a:custGeom>
              <a:avLst/>
              <a:gdLst/>
              <a:ahLst/>
              <a:cxnLst/>
              <a:rect l="l" t="t" r="r" b="b"/>
              <a:pathLst>
                <a:path w="4254" h="2112" extrusionOk="0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6" name="Google Shape;11146;p105"/>
            <p:cNvSpPr/>
            <p:nvPr/>
          </p:nvSpPr>
          <p:spPr>
            <a:xfrm>
              <a:off x="-18912175" y="417320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7" name="Google Shape;11147;p105"/>
            <p:cNvSpPr/>
            <p:nvPr/>
          </p:nvSpPr>
          <p:spPr>
            <a:xfrm>
              <a:off x="-19001975" y="41732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48" name="Google Shape;11148;p105"/>
            <p:cNvSpPr/>
            <p:nvPr/>
          </p:nvSpPr>
          <p:spPr>
            <a:xfrm>
              <a:off x="-19020075" y="4084200"/>
              <a:ext cx="143375" cy="178025"/>
            </a:xfrm>
            <a:custGeom>
              <a:avLst/>
              <a:gdLst/>
              <a:ahLst/>
              <a:cxnLst/>
              <a:rect l="l" t="t" r="r" b="b"/>
              <a:pathLst>
                <a:path w="5735" h="7121" extrusionOk="0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49" name="Google Shape;11149;p105"/>
          <p:cNvGrpSpPr/>
          <p:nvPr/>
        </p:nvGrpSpPr>
        <p:grpSpPr>
          <a:xfrm>
            <a:off x="13171139" y="3242465"/>
            <a:ext cx="762021" cy="864791"/>
            <a:chOff x="-17149475" y="3309200"/>
            <a:chExt cx="268600" cy="304825"/>
          </a:xfrm>
        </p:grpSpPr>
        <p:sp>
          <p:nvSpPr>
            <p:cNvPr id="11150" name="Google Shape;11150;p105"/>
            <p:cNvSpPr/>
            <p:nvPr/>
          </p:nvSpPr>
          <p:spPr>
            <a:xfrm>
              <a:off x="-17021100" y="3309200"/>
              <a:ext cx="102425" cy="72475"/>
            </a:xfrm>
            <a:custGeom>
              <a:avLst/>
              <a:gdLst/>
              <a:ahLst/>
              <a:cxnLst/>
              <a:rect l="l" t="t" r="r" b="b"/>
              <a:pathLst>
                <a:path w="4097" h="2899" extrusionOk="0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1" name="Google Shape;11151;p105"/>
            <p:cNvSpPr/>
            <p:nvPr/>
          </p:nvSpPr>
          <p:spPr>
            <a:xfrm>
              <a:off x="-17149475" y="3346200"/>
              <a:ext cx="268600" cy="267825"/>
            </a:xfrm>
            <a:custGeom>
              <a:avLst/>
              <a:gdLst/>
              <a:ahLst/>
              <a:cxnLst/>
              <a:rect l="l" t="t" r="r" b="b"/>
              <a:pathLst>
                <a:path w="10744" h="10713" extrusionOk="0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52" name="Google Shape;11152;p105"/>
          <p:cNvGrpSpPr/>
          <p:nvPr/>
        </p:nvGrpSpPr>
        <p:grpSpPr>
          <a:xfrm>
            <a:off x="13120853" y="4335034"/>
            <a:ext cx="862593" cy="806774"/>
            <a:chOff x="-17168375" y="3692750"/>
            <a:chExt cx="304050" cy="284375"/>
          </a:xfrm>
        </p:grpSpPr>
        <p:sp>
          <p:nvSpPr>
            <p:cNvPr id="11153" name="Google Shape;11153;p105"/>
            <p:cNvSpPr/>
            <p:nvPr/>
          </p:nvSpPr>
          <p:spPr>
            <a:xfrm>
              <a:off x="-16963600" y="3694325"/>
              <a:ext cx="99275" cy="92175"/>
            </a:xfrm>
            <a:custGeom>
              <a:avLst/>
              <a:gdLst/>
              <a:ahLst/>
              <a:cxnLst/>
              <a:rect l="l" t="t" r="r" b="b"/>
              <a:pathLst>
                <a:path w="3971" h="3687" extrusionOk="0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4" name="Google Shape;11154;p105"/>
            <p:cNvSpPr/>
            <p:nvPr/>
          </p:nvSpPr>
          <p:spPr>
            <a:xfrm>
              <a:off x="-17102225" y="3817525"/>
              <a:ext cx="61475" cy="69650"/>
            </a:xfrm>
            <a:custGeom>
              <a:avLst/>
              <a:gdLst/>
              <a:ahLst/>
              <a:cxnLst/>
              <a:rect l="l" t="t" r="r" b="b"/>
              <a:pathLst>
                <a:path w="2459" h="2786" extrusionOk="0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5" name="Google Shape;11155;p105"/>
            <p:cNvSpPr/>
            <p:nvPr/>
          </p:nvSpPr>
          <p:spPr>
            <a:xfrm>
              <a:off x="-17064400" y="3870925"/>
              <a:ext cx="93750" cy="106200"/>
            </a:xfrm>
            <a:custGeom>
              <a:avLst/>
              <a:gdLst/>
              <a:ahLst/>
              <a:cxnLst/>
              <a:rect l="l" t="t" r="r" b="b"/>
              <a:pathLst>
                <a:path w="3750" h="4248" extrusionOk="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6" name="Google Shape;11156;p105"/>
            <p:cNvSpPr/>
            <p:nvPr/>
          </p:nvSpPr>
          <p:spPr>
            <a:xfrm>
              <a:off x="-17025025" y="3907200"/>
              <a:ext cx="15775" cy="13200"/>
            </a:xfrm>
            <a:custGeom>
              <a:avLst/>
              <a:gdLst/>
              <a:ahLst/>
              <a:cxnLst/>
              <a:rect l="l" t="t" r="r" b="b"/>
              <a:pathLst>
                <a:path w="631" h="528" extrusionOk="0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7" name="Google Shape;11157;p105"/>
            <p:cNvSpPr/>
            <p:nvPr/>
          </p:nvSpPr>
          <p:spPr>
            <a:xfrm>
              <a:off x="-16995100" y="3817825"/>
              <a:ext cx="63025" cy="69900"/>
            </a:xfrm>
            <a:custGeom>
              <a:avLst/>
              <a:gdLst/>
              <a:ahLst/>
              <a:cxnLst/>
              <a:rect l="l" t="t" r="r" b="b"/>
              <a:pathLst>
                <a:path w="2521" h="2796" extrusionOk="0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8" name="Google Shape;11158;p105"/>
            <p:cNvSpPr/>
            <p:nvPr/>
          </p:nvSpPr>
          <p:spPr>
            <a:xfrm>
              <a:off x="-17150275" y="3728200"/>
              <a:ext cx="267825" cy="236300"/>
            </a:xfrm>
            <a:custGeom>
              <a:avLst/>
              <a:gdLst/>
              <a:ahLst/>
              <a:cxnLst/>
              <a:rect l="l" t="t" r="r" b="b"/>
              <a:pathLst>
                <a:path w="10713" h="9452" extrusionOk="0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59" name="Google Shape;11159;p105"/>
            <p:cNvSpPr/>
            <p:nvPr/>
          </p:nvSpPr>
          <p:spPr>
            <a:xfrm>
              <a:off x="-17168375" y="3692750"/>
              <a:ext cx="99250" cy="92975"/>
            </a:xfrm>
            <a:custGeom>
              <a:avLst/>
              <a:gdLst/>
              <a:ahLst/>
              <a:cxnLst/>
              <a:rect l="l" t="t" r="r" b="b"/>
              <a:pathLst>
                <a:path w="3970" h="3719" extrusionOk="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60" name="Google Shape;11160;p105"/>
          <p:cNvGrpSpPr/>
          <p:nvPr/>
        </p:nvGrpSpPr>
        <p:grpSpPr>
          <a:xfrm>
            <a:off x="13114150" y="5369266"/>
            <a:ext cx="875999" cy="862593"/>
            <a:chOff x="-17170750" y="4058800"/>
            <a:chExt cx="308775" cy="304050"/>
          </a:xfrm>
        </p:grpSpPr>
        <p:sp>
          <p:nvSpPr>
            <p:cNvPr id="11161" name="Google Shape;11161;p105"/>
            <p:cNvSpPr/>
            <p:nvPr/>
          </p:nvSpPr>
          <p:spPr>
            <a:xfrm>
              <a:off x="-17041575" y="4058800"/>
              <a:ext cx="49650" cy="49850"/>
            </a:xfrm>
            <a:custGeom>
              <a:avLst/>
              <a:gdLst/>
              <a:ahLst/>
              <a:cxnLst/>
              <a:rect l="l" t="t" r="r" b="b"/>
              <a:pathLst>
                <a:path w="1986" h="1994" extrusionOk="0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2" name="Google Shape;11162;p105"/>
            <p:cNvSpPr/>
            <p:nvPr/>
          </p:nvSpPr>
          <p:spPr>
            <a:xfrm>
              <a:off x="-17041575" y="4312625"/>
              <a:ext cx="49650" cy="50225"/>
            </a:xfrm>
            <a:custGeom>
              <a:avLst/>
              <a:gdLst/>
              <a:ahLst/>
              <a:cxnLst/>
              <a:rect l="l" t="t" r="r" b="b"/>
              <a:pathLst>
                <a:path w="1986" h="2009" extrusionOk="0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3" name="Google Shape;11163;p105"/>
            <p:cNvSpPr/>
            <p:nvPr/>
          </p:nvSpPr>
          <p:spPr>
            <a:xfrm>
              <a:off x="-17170750" y="4186600"/>
              <a:ext cx="52800" cy="48075"/>
            </a:xfrm>
            <a:custGeom>
              <a:avLst/>
              <a:gdLst/>
              <a:ahLst/>
              <a:cxnLst/>
              <a:rect l="l" t="t" r="r" b="b"/>
              <a:pathLst>
                <a:path w="2112" h="1923" extrusionOk="0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4" name="Google Shape;11164;p105"/>
            <p:cNvSpPr/>
            <p:nvPr/>
          </p:nvSpPr>
          <p:spPr>
            <a:xfrm>
              <a:off x="-16914775" y="4185025"/>
              <a:ext cx="52800" cy="49650"/>
            </a:xfrm>
            <a:custGeom>
              <a:avLst/>
              <a:gdLst/>
              <a:ahLst/>
              <a:cxnLst/>
              <a:rect l="l" t="t" r="r" b="b"/>
              <a:pathLst>
                <a:path w="2112" h="1986" extrusionOk="0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5" name="Google Shape;11165;p105"/>
            <p:cNvSpPr/>
            <p:nvPr/>
          </p:nvSpPr>
          <p:spPr>
            <a:xfrm>
              <a:off x="-17127800" y="4273225"/>
              <a:ext cx="47650" cy="46500"/>
            </a:xfrm>
            <a:custGeom>
              <a:avLst/>
              <a:gdLst/>
              <a:ahLst/>
              <a:cxnLst/>
              <a:rect l="l" t="t" r="r" b="b"/>
              <a:pathLst>
                <a:path w="1906" h="1860" extrusionOk="0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6" name="Google Shape;11166;p105"/>
            <p:cNvSpPr/>
            <p:nvPr/>
          </p:nvSpPr>
          <p:spPr>
            <a:xfrm>
              <a:off x="-16952575" y="4100775"/>
              <a:ext cx="47675" cy="47250"/>
            </a:xfrm>
            <a:custGeom>
              <a:avLst/>
              <a:gdLst/>
              <a:ahLst/>
              <a:cxnLst/>
              <a:rect l="l" t="t" r="r" b="b"/>
              <a:pathLst>
                <a:path w="1907" h="1890" extrusionOk="0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7" name="Google Shape;11167;p105"/>
            <p:cNvSpPr/>
            <p:nvPr/>
          </p:nvSpPr>
          <p:spPr>
            <a:xfrm>
              <a:off x="-16954150" y="4273225"/>
              <a:ext cx="49200" cy="47800"/>
            </a:xfrm>
            <a:custGeom>
              <a:avLst/>
              <a:gdLst/>
              <a:ahLst/>
              <a:cxnLst/>
              <a:rect l="l" t="t" r="r" b="b"/>
              <a:pathLst>
                <a:path w="1968" h="1912" extrusionOk="0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8" name="Google Shape;11168;p105"/>
            <p:cNvSpPr/>
            <p:nvPr/>
          </p:nvSpPr>
          <p:spPr>
            <a:xfrm>
              <a:off x="-17128625" y="4101275"/>
              <a:ext cx="48475" cy="46750"/>
            </a:xfrm>
            <a:custGeom>
              <a:avLst/>
              <a:gdLst/>
              <a:ahLst/>
              <a:cxnLst/>
              <a:rect l="l" t="t" r="r" b="b"/>
              <a:pathLst>
                <a:path w="1939" h="1870" extrusionOk="0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69" name="Google Shape;11169;p105"/>
            <p:cNvSpPr/>
            <p:nvPr/>
          </p:nvSpPr>
          <p:spPr>
            <a:xfrm>
              <a:off x="-17043150" y="41834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0" name="Google Shape;11170;p105"/>
            <p:cNvSpPr/>
            <p:nvPr/>
          </p:nvSpPr>
          <p:spPr>
            <a:xfrm>
              <a:off x="-17070725" y="4111975"/>
              <a:ext cx="44925" cy="60475"/>
            </a:xfrm>
            <a:custGeom>
              <a:avLst/>
              <a:gdLst/>
              <a:ahLst/>
              <a:cxnLst/>
              <a:rect l="l" t="t" r="r" b="b"/>
              <a:pathLst>
                <a:path w="1797" h="2419" extrusionOk="0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1" name="Google Shape;11171;p105"/>
            <p:cNvSpPr/>
            <p:nvPr/>
          </p:nvSpPr>
          <p:spPr>
            <a:xfrm>
              <a:off x="-16979350" y="4156675"/>
              <a:ext cx="60675" cy="45700"/>
            </a:xfrm>
            <a:custGeom>
              <a:avLst/>
              <a:gdLst/>
              <a:ahLst/>
              <a:cxnLst/>
              <a:rect l="l" t="t" r="r" b="b"/>
              <a:pathLst>
                <a:path w="2427" h="1828" extrusionOk="0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2" name="Google Shape;11172;p105"/>
            <p:cNvSpPr/>
            <p:nvPr/>
          </p:nvSpPr>
          <p:spPr>
            <a:xfrm>
              <a:off x="-17116400" y="4155875"/>
              <a:ext cx="63050" cy="44125"/>
            </a:xfrm>
            <a:custGeom>
              <a:avLst/>
              <a:gdLst/>
              <a:ahLst/>
              <a:cxnLst/>
              <a:rect l="l" t="t" r="r" b="b"/>
              <a:pathLst>
                <a:path w="2522" h="1765" extrusionOk="0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3" name="Google Shape;11173;p105"/>
            <p:cNvSpPr/>
            <p:nvPr/>
          </p:nvSpPr>
          <p:spPr>
            <a:xfrm>
              <a:off x="-17007700" y="4112450"/>
              <a:ext cx="44925" cy="60775"/>
            </a:xfrm>
            <a:custGeom>
              <a:avLst/>
              <a:gdLst/>
              <a:ahLst/>
              <a:cxnLst/>
              <a:rect l="l" t="t" r="r" b="b"/>
              <a:pathLst>
                <a:path w="1797" h="2431" extrusionOk="0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4" name="Google Shape;11174;p105"/>
            <p:cNvSpPr/>
            <p:nvPr/>
          </p:nvSpPr>
          <p:spPr>
            <a:xfrm>
              <a:off x="-17007700" y="4248025"/>
              <a:ext cx="44925" cy="61475"/>
            </a:xfrm>
            <a:custGeom>
              <a:avLst/>
              <a:gdLst/>
              <a:ahLst/>
              <a:cxnLst/>
              <a:rect l="l" t="t" r="r" b="b"/>
              <a:pathLst>
                <a:path w="1797" h="2459" extrusionOk="0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5" name="Google Shape;11175;p105"/>
            <p:cNvSpPr/>
            <p:nvPr/>
          </p:nvSpPr>
          <p:spPr>
            <a:xfrm>
              <a:off x="-16980125" y="4219675"/>
              <a:ext cx="61450" cy="45700"/>
            </a:xfrm>
            <a:custGeom>
              <a:avLst/>
              <a:gdLst/>
              <a:ahLst/>
              <a:cxnLst/>
              <a:rect l="l" t="t" r="r" b="b"/>
              <a:pathLst>
                <a:path w="2458" h="1828" extrusionOk="0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6" name="Google Shape;11176;p105"/>
            <p:cNvSpPr/>
            <p:nvPr/>
          </p:nvSpPr>
          <p:spPr>
            <a:xfrm>
              <a:off x="-17070725" y="4247250"/>
              <a:ext cx="44925" cy="61300"/>
            </a:xfrm>
            <a:custGeom>
              <a:avLst/>
              <a:gdLst/>
              <a:ahLst/>
              <a:cxnLst/>
              <a:rect l="l" t="t" r="r" b="b"/>
              <a:pathLst>
                <a:path w="1797" h="2452" extrusionOk="0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77" name="Google Shape;11177;p105"/>
            <p:cNvSpPr/>
            <p:nvPr/>
          </p:nvSpPr>
          <p:spPr>
            <a:xfrm>
              <a:off x="-17115600" y="4218900"/>
              <a:ext cx="61450" cy="44900"/>
            </a:xfrm>
            <a:custGeom>
              <a:avLst/>
              <a:gdLst/>
              <a:ahLst/>
              <a:cxnLst/>
              <a:rect l="l" t="t" r="r" b="b"/>
              <a:pathLst>
                <a:path w="2458" h="1796" extrusionOk="0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78" name="Google Shape;11178;p105"/>
          <p:cNvGrpSpPr/>
          <p:nvPr/>
        </p:nvGrpSpPr>
        <p:grpSpPr>
          <a:xfrm>
            <a:off x="10929273" y="6418422"/>
            <a:ext cx="864791" cy="858126"/>
            <a:chOff x="-15688425" y="3707725"/>
            <a:chExt cx="304825" cy="302475"/>
          </a:xfrm>
        </p:grpSpPr>
        <p:sp>
          <p:nvSpPr>
            <p:cNvPr id="11179" name="Google Shape;11179;p105"/>
            <p:cNvSpPr/>
            <p:nvPr/>
          </p:nvSpPr>
          <p:spPr>
            <a:xfrm>
              <a:off x="-15687650" y="3884950"/>
              <a:ext cx="304050" cy="125250"/>
            </a:xfrm>
            <a:custGeom>
              <a:avLst/>
              <a:gdLst/>
              <a:ahLst/>
              <a:cxnLst/>
              <a:rect l="l" t="t" r="r" b="b"/>
              <a:pathLst>
                <a:path w="12162" h="5010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0" name="Google Shape;11180;p105"/>
            <p:cNvSpPr/>
            <p:nvPr/>
          </p:nvSpPr>
          <p:spPr>
            <a:xfrm>
              <a:off x="-15634875" y="3956600"/>
              <a:ext cx="49650" cy="18150"/>
            </a:xfrm>
            <a:custGeom>
              <a:avLst/>
              <a:gdLst/>
              <a:ahLst/>
              <a:cxnLst/>
              <a:rect l="l" t="t" r="r" b="b"/>
              <a:pathLst>
                <a:path w="198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1" name="Google Shape;11181;p105"/>
            <p:cNvSpPr/>
            <p:nvPr/>
          </p:nvSpPr>
          <p:spPr>
            <a:xfrm>
              <a:off x="-15434025" y="3920375"/>
              <a:ext cx="31525" cy="18150"/>
            </a:xfrm>
            <a:custGeom>
              <a:avLst/>
              <a:gdLst/>
              <a:ahLst/>
              <a:cxnLst/>
              <a:rect l="l" t="t" r="r" b="b"/>
              <a:pathLst>
                <a:path w="1261" h="726" extrusionOk="0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2" name="Google Shape;11182;p105"/>
            <p:cNvSpPr/>
            <p:nvPr/>
          </p:nvSpPr>
          <p:spPr>
            <a:xfrm>
              <a:off x="-15436400" y="3974725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3" name="Google Shape;11183;p105"/>
            <p:cNvSpPr/>
            <p:nvPr/>
          </p:nvSpPr>
          <p:spPr>
            <a:xfrm>
              <a:off x="-15688425" y="399205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4" name="Google Shape;11184;p105"/>
            <p:cNvSpPr/>
            <p:nvPr/>
          </p:nvSpPr>
          <p:spPr>
            <a:xfrm>
              <a:off x="-15664800" y="3707725"/>
              <a:ext cx="252850" cy="161475"/>
            </a:xfrm>
            <a:custGeom>
              <a:avLst/>
              <a:gdLst/>
              <a:ahLst/>
              <a:cxnLst/>
              <a:rect l="l" t="t" r="r" b="b"/>
              <a:pathLst>
                <a:path w="10114" h="6459" extrusionOk="0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85" name="Google Shape;11185;p105"/>
          <p:cNvGrpSpPr/>
          <p:nvPr/>
        </p:nvGrpSpPr>
        <p:grpSpPr>
          <a:xfrm>
            <a:off x="3527008" y="3245230"/>
            <a:ext cx="867062" cy="859260"/>
            <a:chOff x="-20572500" y="3319025"/>
            <a:chExt cx="305625" cy="302875"/>
          </a:xfrm>
        </p:grpSpPr>
        <p:sp>
          <p:nvSpPr>
            <p:cNvPr id="11186" name="Google Shape;11186;p105"/>
            <p:cNvSpPr/>
            <p:nvPr/>
          </p:nvSpPr>
          <p:spPr>
            <a:xfrm>
              <a:off x="-20429150" y="356990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87" name="Google Shape;11187;p105"/>
            <p:cNvSpPr/>
            <p:nvPr/>
          </p:nvSpPr>
          <p:spPr>
            <a:xfrm>
              <a:off x="-20572500" y="3319025"/>
              <a:ext cx="305625" cy="267350"/>
            </a:xfrm>
            <a:custGeom>
              <a:avLst/>
              <a:gdLst/>
              <a:ahLst/>
              <a:cxnLst/>
              <a:rect l="l" t="t" r="r" b="b"/>
              <a:pathLst>
                <a:path w="12225" h="10694" extrusionOk="0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88" name="Google Shape;11188;p105"/>
          <p:cNvGrpSpPr/>
          <p:nvPr/>
        </p:nvGrpSpPr>
        <p:grpSpPr>
          <a:xfrm>
            <a:off x="3529240" y="4425818"/>
            <a:ext cx="862593" cy="625206"/>
            <a:chOff x="-20571700" y="3722875"/>
            <a:chExt cx="304050" cy="220375"/>
          </a:xfrm>
        </p:grpSpPr>
        <p:sp>
          <p:nvSpPr>
            <p:cNvPr id="11189" name="Google Shape;11189;p105"/>
            <p:cNvSpPr/>
            <p:nvPr/>
          </p:nvSpPr>
          <p:spPr>
            <a:xfrm>
              <a:off x="-20333850" y="3728200"/>
              <a:ext cx="66200" cy="35475"/>
            </a:xfrm>
            <a:custGeom>
              <a:avLst/>
              <a:gdLst/>
              <a:ahLst/>
              <a:cxnLst/>
              <a:rect l="l" t="t" r="r" b="b"/>
              <a:pathLst>
                <a:path w="2648" h="1419" extrusionOk="0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0" name="Google Shape;11190;p105"/>
            <p:cNvSpPr/>
            <p:nvPr/>
          </p:nvSpPr>
          <p:spPr>
            <a:xfrm>
              <a:off x="-20571700" y="3782550"/>
              <a:ext cx="49650" cy="51225"/>
            </a:xfrm>
            <a:custGeom>
              <a:avLst/>
              <a:gdLst/>
              <a:ahLst/>
              <a:cxnLst/>
              <a:rect l="l" t="t" r="r" b="b"/>
              <a:pathLst>
                <a:path w="1986" h="2049" extrusionOk="0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1" name="Google Shape;11191;p105"/>
            <p:cNvSpPr/>
            <p:nvPr/>
          </p:nvSpPr>
          <p:spPr>
            <a:xfrm>
              <a:off x="-20320450" y="3782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2" name="Google Shape;11192;p105"/>
            <p:cNvSpPr/>
            <p:nvPr/>
          </p:nvSpPr>
          <p:spPr>
            <a:xfrm>
              <a:off x="-20571700" y="3722875"/>
              <a:ext cx="178025" cy="220375"/>
            </a:xfrm>
            <a:custGeom>
              <a:avLst/>
              <a:gdLst/>
              <a:ahLst/>
              <a:cxnLst/>
              <a:rect l="l" t="t" r="r" b="b"/>
              <a:pathLst>
                <a:path w="7121" h="8815" extrusionOk="0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3" name="Google Shape;11193;p105"/>
            <p:cNvSpPr/>
            <p:nvPr/>
          </p:nvSpPr>
          <p:spPr>
            <a:xfrm>
              <a:off x="-20404725" y="3782550"/>
              <a:ext cx="28375" cy="41775"/>
            </a:xfrm>
            <a:custGeom>
              <a:avLst/>
              <a:gdLst/>
              <a:ahLst/>
              <a:cxnLst/>
              <a:rect l="l" t="t" r="r" b="b"/>
              <a:pathLst>
                <a:path w="1135" h="1671" extrusionOk="0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4" name="Google Shape;11194;p105"/>
            <p:cNvSpPr/>
            <p:nvPr/>
          </p:nvSpPr>
          <p:spPr>
            <a:xfrm>
              <a:off x="-20502400" y="3887300"/>
              <a:ext cx="1600" cy="25"/>
            </a:xfrm>
            <a:custGeom>
              <a:avLst/>
              <a:gdLst/>
              <a:ahLst/>
              <a:cxnLst/>
              <a:rect l="l" t="t" r="r" b="b"/>
              <a:pathLst>
                <a:path w="64" h="1" extrusionOk="0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5" name="Google Shape;11195;p105"/>
            <p:cNvSpPr/>
            <p:nvPr/>
          </p:nvSpPr>
          <p:spPr>
            <a:xfrm>
              <a:off x="-20500825" y="3782550"/>
              <a:ext cx="220575" cy="159125"/>
            </a:xfrm>
            <a:custGeom>
              <a:avLst/>
              <a:gdLst/>
              <a:ahLst/>
              <a:cxnLst/>
              <a:rect l="l" t="t" r="r" b="b"/>
              <a:pathLst>
                <a:path w="8823" h="6365" extrusionOk="0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196" name="Google Shape;11196;p105"/>
          <p:cNvGrpSpPr/>
          <p:nvPr/>
        </p:nvGrpSpPr>
        <p:grpSpPr>
          <a:xfrm>
            <a:off x="3528141" y="5368163"/>
            <a:ext cx="864791" cy="864791"/>
            <a:chOff x="-20571700" y="4066875"/>
            <a:chExt cx="304825" cy="304825"/>
          </a:xfrm>
        </p:grpSpPr>
        <p:sp>
          <p:nvSpPr>
            <p:cNvPr id="11197" name="Google Shape;11197;p105"/>
            <p:cNvSpPr/>
            <p:nvPr/>
          </p:nvSpPr>
          <p:spPr>
            <a:xfrm>
              <a:off x="-20385825" y="4211025"/>
              <a:ext cx="118950" cy="160675"/>
            </a:xfrm>
            <a:custGeom>
              <a:avLst/>
              <a:gdLst/>
              <a:ahLst/>
              <a:cxnLst/>
              <a:rect l="l" t="t" r="r" b="b"/>
              <a:pathLst>
                <a:path w="4758" h="6427" extrusionOk="0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8" name="Google Shape;11198;p105"/>
            <p:cNvSpPr/>
            <p:nvPr/>
          </p:nvSpPr>
          <p:spPr>
            <a:xfrm>
              <a:off x="-20412600" y="4084875"/>
              <a:ext cx="109500" cy="89925"/>
            </a:xfrm>
            <a:custGeom>
              <a:avLst/>
              <a:gdLst/>
              <a:ahLst/>
              <a:cxnLst/>
              <a:rect l="l" t="t" r="r" b="b"/>
              <a:pathLst>
                <a:path w="4380" h="3597" extrusionOk="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199" name="Google Shape;11199;p105"/>
            <p:cNvSpPr/>
            <p:nvPr/>
          </p:nvSpPr>
          <p:spPr>
            <a:xfrm>
              <a:off x="-20332275" y="4066875"/>
              <a:ext cx="64625" cy="80375"/>
            </a:xfrm>
            <a:custGeom>
              <a:avLst/>
              <a:gdLst/>
              <a:ahLst/>
              <a:cxnLst/>
              <a:rect l="l" t="t" r="r" b="b"/>
              <a:pathLst>
                <a:path w="2585" h="3215" extrusionOk="0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0" name="Google Shape;11200;p105"/>
            <p:cNvSpPr/>
            <p:nvPr/>
          </p:nvSpPr>
          <p:spPr>
            <a:xfrm>
              <a:off x="-20553575" y="4103900"/>
              <a:ext cx="107925" cy="89025"/>
            </a:xfrm>
            <a:custGeom>
              <a:avLst/>
              <a:gdLst/>
              <a:ahLst/>
              <a:cxnLst/>
              <a:rect l="l" t="t" r="r" b="b"/>
              <a:pathLst>
                <a:path w="4317" h="3561" extrusionOk="0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1" name="Google Shape;11201;p105"/>
            <p:cNvSpPr/>
            <p:nvPr/>
          </p:nvSpPr>
          <p:spPr>
            <a:xfrm>
              <a:off x="-20515000" y="4168475"/>
              <a:ext cx="119750" cy="91400"/>
            </a:xfrm>
            <a:custGeom>
              <a:avLst/>
              <a:gdLst/>
              <a:ahLst/>
              <a:cxnLst/>
              <a:rect l="l" t="t" r="r" b="b"/>
              <a:pathLst>
                <a:path w="4790" h="3656" extrusionOk="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2" name="Google Shape;11202;p105"/>
            <p:cNvSpPr/>
            <p:nvPr/>
          </p:nvSpPr>
          <p:spPr>
            <a:xfrm>
              <a:off x="-20571700" y="4250400"/>
              <a:ext cx="233950" cy="120525"/>
            </a:xfrm>
            <a:custGeom>
              <a:avLst/>
              <a:gdLst/>
              <a:ahLst/>
              <a:cxnLst/>
              <a:rect l="l" t="t" r="r" b="b"/>
              <a:pathLst>
                <a:path w="9358" h="4821" extrusionOk="0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03" name="Google Shape;11203;p105"/>
          <p:cNvGrpSpPr/>
          <p:nvPr/>
        </p:nvGrpSpPr>
        <p:grpSpPr>
          <a:xfrm>
            <a:off x="8839526" y="3241040"/>
            <a:ext cx="871530" cy="867629"/>
            <a:chOff x="-18645175" y="3334200"/>
            <a:chExt cx="307200" cy="305825"/>
          </a:xfrm>
        </p:grpSpPr>
        <p:sp>
          <p:nvSpPr>
            <p:cNvPr id="11204" name="Google Shape;11204;p105"/>
            <p:cNvSpPr/>
            <p:nvPr/>
          </p:nvSpPr>
          <p:spPr>
            <a:xfrm>
              <a:off x="-18627850" y="3424975"/>
              <a:ext cx="289875" cy="215050"/>
            </a:xfrm>
            <a:custGeom>
              <a:avLst/>
              <a:gdLst/>
              <a:ahLst/>
              <a:cxnLst/>
              <a:rect l="l" t="t" r="r" b="b"/>
              <a:pathLst>
                <a:path w="11595" h="8602" extrusionOk="0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5" name="Google Shape;11205;p105"/>
            <p:cNvSpPr/>
            <p:nvPr/>
          </p:nvSpPr>
          <p:spPr>
            <a:xfrm>
              <a:off x="-18645175" y="3424975"/>
              <a:ext cx="141800" cy="159900"/>
            </a:xfrm>
            <a:custGeom>
              <a:avLst/>
              <a:gdLst/>
              <a:ahLst/>
              <a:cxnLst/>
              <a:rect l="l" t="t" r="r" b="b"/>
              <a:pathLst>
                <a:path w="5672" h="639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6" name="Google Shape;11206;p105"/>
            <p:cNvSpPr/>
            <p:nvPr/>
          </p:nvSpPr>
          <p:spPr>
            <a:xfrm>
              <a:off x="-18466375" y="3334200"/>
              <a:ext cx="54350" cy="71100"/>
            </a:xfrm>
            <a:custGeom>
              <a:avLst/>
              <a:gdLst/>
              <a:ahLst/>
              <a:cxnLst/>
              <a:rect l="l" t="t" r="r" b="b"/>
              <a:pathLst>
                <a:path w="2174" h="2844" extrusionOk="0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7" name="Google Shape;11207;p105"/>
            <p:cNvSpPr/>
            <p:nvPr/>
          </p:nvSpPr>
          <p:spPr>
            <a:xfrm>
              <a:off x="-18428575" y="3352500"/>
              <a:ext cx="87450" cy="82725"/>
            </a:xfrm>
            <a:custGeom>
              <a:avLst/>
              <a:gdLst/>
              <a:ahLst/>
              <a:cxnLst/>
              <a:rect l="l" t="t" r="r" b="b"/>
              <a:pathLst>
                <a:path w="3498" h="3309" extrusionOk="0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08" name="Google Shape;11208;p105"/>
            <p:cNvSpPr/>
            <p:nvPr/>
          </p:nvSpPr>
          <p:spPr>
            <a:xfrm>
              <a:off x="-18645175" y="3334400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09" name="Google Shape;11209;p105"/>
          <p:cNvGrpSpPr/>
          <p:nvPr/>
        </p:nvGrpSpPr>
        <p:grpSpPr>
          <a:xfrm>
            <a:off x="8840661" y="4305986"/>
            <a:ext cx="869260" cy="864862"/>
            <a:chOff x="-18645175" y="3708500"/>
            <a:chExt cx="306400" cy="304850"/>
          </a:xfrm>
        </p:grpSpPr>
        <p:sp>
          <p:nvSpPr>
            <p:cNvPr id="11210" name="Google Shape;11210;p105"/>
            <p:cNvSpPr/>
            <p:nvPr/>
          </p:nvSpPr>
          <p:spPr>
            <a:xfrm>
              <a:off x="-18555375" y="3817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1" name="Google Shape;11211;p105"/>
            <p:cNvSpPr/>
            <p:nvPr/>
          </p:nvSpPr>
          <p:spPr>
            <a:xfrm>
              <a:off x="-18501825" y="3894000"/>
              <a:ext cx="18150" cy="16950"/>
            </a:xfrm>
            <a:custGeom>
              <a:avLst/>
              <a:gdLst/>
              <a:ahLst/>
              <a:cxnLst/>
              <a:rect l="l" t="t" r="r" b="b"/>
              <a:pathLst>
                <a:path w="726" h="678" extrusionOk="0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2" name="Google Shape;11212;p105"/>
            <p:cNvSpPr/>
            <p:nvPr/>
          </p:nvSpPr>
          <p:spPr>
            <a:xfrm>
              <a:off x="-18546725" y="3835325"/>
              <a:ext cx="108725" cy="124450"/>
            </a:xfrm>
            <a:custGeom>
              <a:avLst/>
              <a:gdLst/>
              <a:ahLst/>
              <a:cxnLst/>
              <a:rect l="l" t="t" r="r" b="b"/>
              <a:pathLst>
                <a:path w="4349" h="4978" extrusionOk="0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3" name="Google Shape;11213;p105"/>
            <p:cNvSpPr/>
            <p:nvPr/>
          </p:nvSpPr>
          <p:spPr>
            <a:xfrm>
              <a:off x="-18644375" y="3728200"/>
              <a:ext cx="305600" cy="285150"/>
            </a:xfrm>
            <a:custGeom>
              <a:avLst/>
              <a:gdLst/>
              <a:ahLst/>
              <a:cxnLst/>
              <a:rect l="l" t="t" r="r" b="b"/>
              <a:pathLst>
                <a:path w="12224" h="11406" extrusionOk="0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4" name="Google Shape;11214;p105"/>
            <p:cNvSpPr/>
            <p:nvPr/>
          </p:nvSpPr>
          <p:spPr>
            <a:xfrm>
              <a:off x="-18448275" y="38172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5" name="Google Shape;11215;p105"/>
            <p:cNvSpPr/>
            <p:nvPr/>
          </p:nvSpPr>
          <p:spPr>
            <a:xfrm>
              <a:off x="-18645175" y="3708500"/>
              <a:ext cx="74050" cy="91400"/>
            </a:xfrm>
            <a:custGeom>
              <a:avLst/>
              <a:gdLst/>
              <a:ahLst/>
              <a:cxnLst/>
              <a:rect l="l" t="t" r="r" b="b"/>
              <a:pathLst>
                <a:path w="2962" h="3656" extrusionOk="0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6" name="Google Shape;11216;p105"/>
            <p:cNvSpPr/>
            <p:nvPr/>
          </p:nvSpPr>
          <p:spPr>
            <a:xfrm>
              <a:off x="-18415975" y="3710075"/>
              <a:ext cx="74850" cy="92975"/>
            </a:xfrm>
            <a:custGeom>
              <a:avLst/>
              <a:gdLst/>
              <a:ahLst/>
              <a:cxnLst/>
              <a:rect l="l" t="t" r="r" b="b"/>
              <a:pathLst>
                <a:path w="2994" h="3719" extrusionOk="0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17" name="Google Shape;11217;p105"/>
          <p:cNvGrpSpPr/>
          <p:nvPr/>
        </p:nvGrpSpPr>
        <p:grpSpPr>
          <a:xfrm>
            <a:off x="8836194" y="5366920"/>
            <a:ext cx="878197" cy="867273"/>
            <a:chOff x="-18647525" y="4082625"/>
            <a:chExt cx="309550" cy="305700"/>
          </a:xfrm>
        </p:grpSpPr>
        <p:sp>
          <p:nvSpPr>
            <p:cNvPr id="11218" name="Google Shape;11218;p105"/>
            <p:cNvSpPr/>
            <p:nvPr/>
          </p:nvSpPr>
          <p:spPr>
            <a:xfrm>
              <a:off x="-18609725" y="4082625"/>
              <a:ext cx="123675" cy="61475"/>
            </a:xfrm>
            <a:custGeom>
              <a:avLst/>
              <a:gdLst/>
              <a:ahLst/>
              <a:cxnLst/>
              <a:rect l="l" t="t" r="r" b="b"/>
              <a:pathLst>
                <a:path w="4947" h="2459" extrusionOk="0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19" name="Google Shape;11219;p105"/>
            <p:cNvSpPr/>
            <p:nvPr/>
          </p:nvSpPr>
          <p:spPr>
            <a:xfrm>
              <a:off x="-18647525" y="4155875"/>
              <a:ext cx="148075" cy="195350"/>
            </a:xfrm>
            <a:custGeom>
              <a:avLst/>
              <a:gdLst/>
              <a:ahLst/>
              <a:cxnLst/>
              <a:rect l="l" t="t" r="r" b="b"/>
              <a:pathLst>
                <a:path w="5923" h="7814" extrusionOk="0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0" name="Google Shape;11220;p105"/>
            <p:cNvSpPr/>
            <p:nvPr/>
          </p:nvSpPr>
          <p:spPr>
            <a:xfrm>
              <a:off x="-18442750" y="4150575"/>
              <a:ext cx="102400" cy="100625"/>
            </a:xfrm>
            <a:custGeom>
              <a:avLst/>
              <a:gdLst/>
              <a:ahLst/>
              <a:cxnLst/>
              <a:rect l="l" t="t" r="r" b="b"/>
              <a:pathLst>
                <a:path w="4096" h="4025" extrusionOk="0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1" name="Google Shape;11221;p105"/>
            <p:cNvSpPr/>
            <p:nvPr/>
          </p:nvSpPr>
          <p:spPr>
            <a:xfrm>
              <a:off x="-18581375" y="4176775"/>
              <a:ext cx="243400" cy="211550"/>
            </a:xfrm>
            <a:custGeom>
              <a:avLst/>
              <a:gdLst/>
              <a:ahLst/>
              <a:cxnLst/>
              <a:rect l="l" t="t" r="r" b="b"/>
              <a:pathLst>
                <a:path w="9736" h="8462" extrusionOk="0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22" name="Google Shape;11222;p105"/>
          <p:cNvGrpSpPr/>
          <p:nvPr/>
        </p:nvGrpSpPr>
        <p:grpSpPr>
          <a:xfrm>
            <a:off x="14231437" y="3243599"/>
            <a:ext cx="759752" cy="862522"/>
            <a:chOff x="-16775350" y="3309200"/>
            <a:chExt cx="267800" cy="304025"/>
          </a:xfrm>
        </p:grpSpPr>
        <p:sp>
          <p:nvSpPr>
            <p:cNvPr id="11223" name="Google Shape;11223;p105"/>
            <p:cNvSpPr/>
            <p:nvPr/>
          </p:nvSpPr>
          <p:spPr>
            <a:xfrm>
              <a:off x="-16775350" y="3309200"/>
              <a:ext cx="267800" cy="160675"/>
            </a:xfrm>
            <a:custGeom>
              <a:avLst/>
              <a:gdLst/>
              <a:ahLst/>
              <a:cxnLst/>
              <a:rect l="l" t="t" r="r" b="b"/>
              <a:pathLst>
                <a:path w="10712" h="6427" extrusionOk="0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4" name="Google Shape;11224;p105"/>
            <p:cNvSpPr/>
            <p:nvPr/>
          </p:nvSpPr>
          <p:spPr>
            <a:xfrm>
              <a:off x="-16704475" y="33989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5" name="Google Shape;11225;p105"/>
            <p:cNvSpPr/>
            <p:nvPr/>
          </p:nvSpPr>
          <p:spPr>
            <a:xfrm>
              <a:off x="-16707625" y="3487200"/>
              <a:ext cx="129200" cy="126025"/>
            </a:xfrm>
            <a:custGeom>
              <a:avLst/>
              <a:gdLst/>
              <a:ahLst/>
              <a:cxnLst/>
              <a:rect l="l" t="t" r="r" b="b"/>
              <a:pathLst>
                <a:path w="5168" h="5041" extrusionOk="0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26" name="Google Shape;11226;p105"/>
          <p:cNvGrpSpPr/>
          <p:nvPr/>
        </p:nvGrpSpPr>
        <p:grpSpPr>
          <a:xfrm>
            <a:off x="14231437" y="4303755"/>
            <a:ext cx="759752" cy="869331"/>
            <a:chOff x="-16775350" y="3683300"/>
            <a:chExt cx="267800" cy="306425"/>
          </a:xfrm>
        </p:grpSpPr>
        <p:sp>
          <p:nvSpPr>
            <p:cNvPr id="11227" name="Google Shape;11227;p105"/>
            <p:cNvSpPr/>
            <p:nvPr/>
          </p:nvSpPr>
          <p:spPr>
            <a:xfrm>
              <a:off x="-16775350" y="3683300"/>
              <a:ext cx="267800" cy="306425"/>
            </a:xfrm>
            <a:custGeom>
              <a:avLst/>
              <a:gdLst/>
              <a:ahLst/>
              <a:cxnLst/>
              <a:rect l="l" t="t" r="r" b="b"/>
              <a:pathLst>
                <a:path w="10712" h="12257" extrusionOk="0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8" name="Google Shape;11228;p105"/>
            <p:cNvSpPr/>
            <p:nvPr/>
          </p:nvSpPr>
          <p:spPr>
            <a:xfrm>
              <a:off x="-16648550" y="3847925"/>
              <a:ext cx="13425" cy="21275"/>
            </a:xfrm>
            <a:custGeom>
              <a:avLst/>
              <a:gdLst/>
              <a:ahLst/>
              <a:cxnLst/>
              <a:rect l="l" t="t" r="r" b="b"/>
              <a:pathLst>
                <a:path w="537" h="851" extrusionOk="0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29" name="Google Shape;11229;p105"/>
            <p:cNvSpPr/>
            <p:nvPr/>
          </p:nvSpPr>
          <p:spPr>
            <a:xfrm>
              <a:off x="-16722575" y="3771400"/>
              <a:ext cx="161475" cy="215950"/>
            </a:xfrm>
            <a:custGeom>
              <a:avLst/>
              <a:gdLst/>
              <a:ahLst/>
              <a:cxnLst/>
              <a:rect l="l" t="t" r="r" b="b"/>
              <a:pathLst>
                <a:path w="6459" h="8638" extrusionOk="0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30" name="Google Shape;11230;p105"/>
          <p:cNvGrpSpPr/>
          <p:nvPr/>
        </p:nvGrpSpPr>
        <p:grpSpPr>
          <a:xfrm>
            <a:off x="14177782" y="5369300"/>
            <a:ext cx="867062" cy="862522"/>
            <a:chOff x="-16794250" y="4058225"/>
            <a:chExt cx="305625" cy="304025"/>
          </a:xfrm>
        </p:grpSpPr>
        <p:sp>
          <p:nvSpPr>
            <p:cNvPr id="11231" name="Google Shape;11231;p105"/>
            <p:cNvSpPr/>
            <p:nvPr/>
          </p:nvSpPr>
          <p:spPr>
            <a:xfrm>
              <a:off x="-16793475" y="4309475"/>
              <a:ext cx="70925" cy="17350"/>
            </a:xfrm>
            <a:custGeom>
              <a:avLst/>
              <a:gdLst/>
              <a:ahLst/>
              <a:cxnLst/>
              <a:rect l="l" t="t" r="r" b="b"/>
              <a:pathLst>
                <a:path w="283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2" name="Google Shape;11232;p105"/>
            <p:cNvSpPr/>
            <p:nvPr/>
          </p:nvSpPr>
          <p:spPr>
            <a:xfrm>
              <a:off x="-16758025" y="4344900"/>
              <a:ext cx="89800" cy="17350"/>
            </a:xfrm>
            <a:custGeom>
              <a:avLst/>
              <a:gdLst/>
              <a:ahLst/>
              <a:cxnLst/>
              <a:rect l="l" t="t" r="r" b="b"/>
              <a:pathLst>
                <a:path w="3592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3" name="Google Shape;11233;p105"/>
            <p:cNvSpPr/>
            <p:nvPr/>
          </p:nvSpPr>
          <p:spPr>
            <a:xfrm>
              <a:off x="-16615475" y="4344900"/>
              <a:ext cx="89825" cy="17350"/>
            </a:xfrm>
            <a:custGeom>
              <a:avLst/>
              <a:gdLst/>
              <a:ahLst/>
              <a:cxnLst/>
              <a:rect l="l" t="t" r="r" b="b"/>
              <a:pathLst>
                <a:path w="359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4" name="Google Shape;11234;p105"/>
            <p:cNvSpPr/>
            <p:nvPr/>
          </p:nvSpPr>
          <p:spPr>
            <a:xfrm>
              <a:off x="-16561900" y="4309475"/>
              <a:ext cx="71700" cy="17350"/>
            </a:xfrm>
            <a:custGeom>
              <a:avLst/>
              <a:gdLst/>
              <a:ahLst/>
              <a:cxnLst/>
              <a:rect l="l" t="t" r="r" b="b"/>
              <a:pathLst>
                <a:path w="286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5" name="Google Shape;11235;p105"/>
            <p:cNvSpPr/>
            <p:nvPr/>
          </p:nvSpPr>
          <p:spPr>
            <a:xfrm>
              <a:off x="-16704475" y="4309475"/>
              <a:ext cx="125275" cy="17350"/>
            </a:xfrm>
            <a:custGeom>
              <a:avLst/>
              <a:gdLst/>
              <a:ahLst/>
              <a:cxnLst/>
              <a:rect l="l" t="t" r="r" b="b"/>
              <a:pathLst>
                <a:path w="501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6" name="Google Shape;11236;p105"/>
            <p:cNvSpPr/>
            <p:nvPr/>
          </p:nvSpPr>
          <p:spPr>
            <a:xfrm>
              <a:off x="-16704475" y="4074750"/>
              <a:ext cx="126050" cy="165425"/>
            </a:xfrm>
            <a:custGeom>
              <a:avLst/>
              <a:gdLst/>
              <a:ahLst/>
              <a:cxnLst/>
              <a:rect l="l" t="t" r="r" b="b"/>
              <a:pathLst>
                <a:path w="5042" h="6617" extrusionOk="0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7" name="Google Shape;11237;p105"/>
            <p:cNvSpPr/>
            <p:nvPr/>
          </p:nvSpPr>
          <p:spPr>
            <a:xfrm>
              <a:off x="-16725725" y="4237800"/>
              <a:ext cx="164625" cy="53575"/>
            </a:xfrm>
            <a:custGeom>
              <a:avLst/>
              <a:gdLst/>
              <a:ahLst/>
              <a:cxnLst/>
              <a:rect l="l" t="t" r="r" b="b"/>
              <a:pathLst>
                <a:path w="6585" h="2143" extrusionOk="0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8" name="Google Shape;11238;p105"/>
            <p:cNvSpPr/>
            <p:nvPr/>
          </p:nvSpPr>
          <p:spPr>
            <a:xfrm>
              <a:off x="-16559550" y="4058225"/>
              <a:ext cx="70925" cy="233150"/>
            </a:xfrm>
            <a:custGeom>
              <a:avLst/>
              <a:gdLst/>
              <a:ahLst/>
              <a:cxnLst/>
              <a:rect l="l" t="t" r="r" b="b"/>
              <a:pathLst>
                <a:path w="2837" h="9326" extrusionOk="0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39" name="Google Shape;11239;p105"/>
            <p:cNvSpPr/>
            <p:nvPr/>
          </p:nvSpPr>
          <p:spPr>
            <a:xfrm>
              <a:off x="-16794250" y="4059000"/>
              <a:ext cx="70900" cy="232375"/>
            </a:xfrm>
            <a:custGeom>
              <a:avLst/>
              <a:gdLst/>
              <a:ahLst/>
              <a:cxnLst/>
              <a:rect l="l" t="t" r="r" b="b"/>
              <a:pathLst>
                <a:path w="2836" h="9295" extrusionOk="0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240" name="Google Shape;11240;p105"/>
          <p:cNvSpPr/>
          <p:nvPr/>
        </p:nvSpPr>
        <p:spPr>
          <a:xfrm>
            <a:off x="15288681" y="3242624"/>
            <a:ext cx="869260" cy="864791"/>
          </a:xfrm>
          <a:custGeom>
            <a:avLst/>
            <a:gdLst/>
            <a:ahLst/>
            <a:cxnLst/>
            <a:rect l="l" t="t" r="r" b="b"/>
            <a:pathLst>
              <a:path w="12256" h="12193" extrusionOk="0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1241" name="Google Shape;11241;p105"/>
          <p:cNvGrpSpPr/>
          <p:nvPr/>
        </p:nvGrpSpPr>
        <p:grpSpPr>
          <a:xfrm>
            <a:off x="4581737" y="3243564"/>
            <a:ext cx="878197" cy="862593"/>
            <a:chOff x="-20199150" y="3317850"/>
            <a:chExt cx="309550" cy="304050"/>
          </a:xfrm>
        </p:grpSpPr>
        <p:sp>
          <p:nvSpPr>
            <p:cNvPr id="11242" name="Google Shape;11242;p105"/>
            <p:cNvSpPr/>
            <p:nvPr/>
          </p:nvSpPr>
          <p:spPr>
            <a:xfrm>
              <a:off x="-20161350" y="3507675"/>
              <a:ext cx="68550" cy="43325"/>
            </a:xfrm>
            <a:custGeom>
              <a:avLst/>
              <a:gdLst/>
              <a:ahLst/>
              <a:cxnLst/>
              <a:rect l="l" t="t" r="r" b="b"/>
              <a:pathLst>
                <a:path w="2742" h="1733" extrusionOk="0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3" name="Google Shape;11243;p105"/>
            <p:cNvSpPr/>
            <p:nvPr/>
          </p:nvSpPr>
          <p:spPr>
            <a:xfrm>
              <a:off x="-20161350" y="3389525"/>
              <a:ext cx="68550" cy="43350"/>
            </a:xfrm>
            <a:custGeom>
              <a:avLst/>
              <a:gdLst/>
              <a:ahLst/>
              <a:cxnLst/>
              <a:rect l="l" t="t" r="r" b="b"/>
              <a:pathLst>
                <a:path w="2742" h="1734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4" name="Google Shape;11244;p105"/>
            <p:cNvSpPr/>
            <p:nvPr/>
          </p:nvSpPr>
          <p:spPr>
            <a:xfrm>
              <a:off x="-20199150" y="3443075"/>
              <a:ext cx="97675" cy="53225"/>
            </a:xfrm>
            <a:custGeom>
              <a:avLst/>
              <a:gdLst/>
              <a:ahLst/>
              <a:cxnLst/>
              <a:rect l="l" t="t" r="r" b="b"/>
              <a:pathLst>
                <a:path w="3907" h="2129" extrusionOk="0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5" name="Google Shape;11245;p105"/>
            <p:cNvSpPr/>
            <p:nvPr/>
          </p:nvSpPr>
          <p:spPr>
            <a:xfrm>
              <a:off x="-20091250" y="3479325"/>
              <a:ext cx="92175" cy="142575"/>
            </a:xfrm>
            <a:custGeom>
              <a:avLst/>
              <a:gdLst/>
              <a:ahLst/>
              <a:cxnLst/>
              <a:rect l="l" t="t" r="r" b="b"/>
              <a:pathLst>
                <a:path w="3687" h="5703" extrusionOk="0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6" name="Google Shape;11246;p105"/>
            <p:cNvSpPr/>
            <p:nvPr/>
          </p:nvSpPr>
          <p:spPr>
            <a:xfrm>
              <a:off x="-20090475" y="3317850"/>
              <a:ext cx="91400" cy="142575"/>
            </a:xfrm>
            <a:custGeom>
              <a:avLst/>
              <a:gdLst/>
              <a:ahLst/>
              <a:cxnLst/>
              <a:rect l="l" t="t" r="r" b="b"/>
              <a:pathLst>
                <a:path w="3656" h="5703" extrusionOk="0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7" name="Google Shape;11247;p105"/>
            <p:cNvSpPr/>
            <p:nvPr/>
          </p:nvSpPr>
          <p:spPr>
            <a:xfrm>
              <a:off x="-19984925" y="3389525"/>
              <a:ext cx="94550" cy="107925"/>
            </a:xfrm>
            <a:custGeom>
              <a:avLst/>
              <a:gdLst/>
              <a:ahLst/>
              <a:cxnLst/>
              <a:rect l="l" t="t" r="r" b="b"/>
              <a:pathLst>
                <a:path w="3782" h="4317" extrusionOk="0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48" name="Google Shape;11248;p105"/>
            <p:cNvSpPr/>
            <p:nvPr/>
          </p:nvSpPr>
          <p:spPr>
            <a:xfrm>
              <a:off x="-19984125" y="3514750"/>
              <a:ext cx="94525" cy="107150"/>
            </a:xfrm>
            <a:custGeom>
              <a:avLst/>
              <a:gdLst/>
              <a:ahLst/>
              <a:cxnLst/>
              <a:rect l="l" t="t" r="r" b="b"/>
              <a:pathLst>
                <a:path w="3781" h="4286" extrusionOk="0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49" name="Google Shape;11249;p105"/>
          <p:cNvGrpSpPr/>
          <p:nvPr/>
        </p:nvGrpSpPr>
        <p:grpSpPr>
          <a:xfrm>
            <a:off x="4586204" y="4305740"/>
            <a:ext cx="869260" cy="865359"/>
            <a:chOff x="-20199150" y="3693150"/>
            <a:chExt cx="306400" cy="305025"/>
          </a:xfrm>
        </p:grpSpPr>
        <p:sp>
          <p:nvSpPr>
            <p:cNvPr id="11250" name="Google Shape;11250;p105"/>
            <p:cNvSpPr/>
            <p:nvPr/>
          </p:nvSpPr>
          <p:spPr>
            <a:xfrm>
              <a:off x="-20182625" y="3762250"/>
              <a:ext cx="227650" cy="212650"/>
            </a:xfrm>
            <a:custGeom>
              <a:avLst/>
              <a:gdLst/>
              <a:ahLst/>
              <a:cxnLst/>
              <a:rect l="l" t="t" r="r" b="b"/>
              <a:pathLst>
                <a:path w="9106" h="8506" extrusionOk="0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1" name="Google Shape;11251;p105"/>
            <p:cNvSpPr/>
            <p:nvPr/>
          </p:nvSpPr>
          <p:spPr>
            <a:xfrm>
              <a:off x="-20077075" y="3785225"/>
              <a:ext cx="97700" cy="91075"/>
            </a:xfrm>
            <a:custGeom>
              <a:avLst/>
              <a:gdLst/>
              <a:ahLst/>
              <a:cxnLst/>
              <a:rect l="l" t="t" r="r" b="b"/>
              <a:pathLst>
                <a:path w="3908" h="3643" extrusionOk="0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2" name="Google Shape;11252;p105"/>
            <p:cNvSpPr/>
            <p:nvPr/>
          </p:nvSpPr>
          <p:spPr>
            <a:xfrm>
              <a:off x="-20051875" y="3693150"/>
              <a:ext cx="159125" cy="176850"/>
            </a:xfrm>
            <a:custGeom>
              <a:avLst/>
              <a:gdLst/>
              <a:ahLst/>
              <a:cxnLst/>
              <a:rect l="l" t="t" r="r" b="b"/>
              <a:pathLst>
                <a:path w="6365" h="7074" extrusionOk="0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3" name="Google Shape;11253;p105"/>
            <p:cNvSpPr/>
            <p:nvPr/>
          </p:nvSpPr>
          <p:spPr>
            <a:xfrm>
              <a:off x="-20155825" y="38613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4" name="Google Shape;11254;p105"/>
            <p:cNvSpPr/>
            <p:nvPr/>
          </p:nvSpPr>
          <p:spPr>
            <a:xfrm>
              <a:off x="-20199150" y="3918025"/>
              <a:ext cx="81150" cy="80150"/>
            </a:xfrm>
            <a:custGeom>
              <a:avLst/>
              <a:gdLst/>
              <a:ahLst/>
              <a:cxnLst/>
              <a:rect l="l" t="t" r="r" b="b"/>
              <a:pathLst>
                <a:path w="3246" h="3206" extrusionOk="0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5" name="Google Shape;11255;p105"/>
            <p:cNvSpPr/>
            <p:nvPr/>
          </p:nvSpPr>
          <p:spPr>
            <a:xfrm>
              <a:off x="-20173950" y="3880200"/>
              <a:ext cx="92175" cy="92200"/>
            </a:xfrm>
            <a:custGeom>
              <a:avLst/>
              <a:gdLst/>
              <a:ahLst/>
              <a:cxnLst/>
              <a:rect l="l" t="t" r="r" b="b"/>
              <a:pathLst>
                <a:path w="3687" h="3688" extrusionOk="0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56" name="Google Shape;11256;p105"/>
          <p:cNvGrpSpPr/>
          <p:nvPr/>
        </p:nvGrpSpPr>
        <p:grpSpPr>
          <a:xfrm>
            <a:off x="4587304" y="5367030"/>
            <a:ext cx="867062" cy="867062"/>
            <a:chOff x="-20197575" y="4066875"/>
            <a:chExt cx="305625" cy="305625"/>
          </a:xfrm>
        </p:grpSpPr>
        <p:sp>
          <p:nvSpPr>
            <p:cNvPr id="11257" name="Google Shape;11257;p105"/>
            <p:cNvSpPr/>
            <p:nvPr/>
          </p:nvSpPr>
          <p:spPr>
            <a:xfrm>
              <a:off x="-20089675" y="4066875"/>
              <a:ext cx="89025" cy="92175"/>
            </a:xfrm>
            <a:custGeom>
              <a:avLst/>
              <a:gdLst/>
              <a:ahLst/>
              <a:cxnLst/>
              <a:rect l="l" t="t" r="r" b="b"/>
              <a:pathLst>
                <a:path w="3561" h="3687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8" name="Google Shape;11258;p105"/>
            <p:cNvSpPr/>
            <p:nvPr/>
          </p:nvSpPr>
          <p:spPr>
            <a:xfrm>
              <a:off x="-20024300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59" name="Google Shape;11259;p105"/>
            <p:cNvSpPr/>
            <p:nvPr/>
          </p:nvSpPr>
          <p:spPr>
            <a:xfrm>
              <a:off x="-19983350" y="4263775"/>
              <a:ext cx="18925" cy="18150"/>
            </a:xfrm>
            <a:custGeom>
              <a:avLst/>
              <a:gdLst/>
              <a:ahLst/>
              <a:cxnLst/>
              <a:rect l="l" t="t" r="r" b="b"/>
              <a:pathLst>
                <a:path w="757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0" name="Google Shape;11260;p105"/>
            <p:cNvSpPr/>
            <p:nvPr/>
          </p:nvSpPr>
          <p:spPr>
            <a:xfrm>
              <a:off x="-20035325" y="4228350"/>
              <a:ext cx="125250" cy="143350"/>
            </a:xfrm>
            <a:custGeom>
              <a:avLst/>
              <a:gdLst/>
              <a:ahLst/>
              <a:cxnLst/>
              <a:rect l="l" t="t" r="r" b="b"/>
              <a:pathLst>
                <a:path w="5010" h="5734" extrusionOk="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1" name="Google Shape;11261;p105"/>
            <p:cNvSpPr/>
            <p:nvPr/>
          </p:nvSpPr>
          <p:spPr>
            <a:xfrm>
              <a:off x="-20054225" y="4175575"/>
              <a:ext cx="18125" cy="125250"/>
            </a:xfrm>
            <a:custGeom>
              <a:avLst/>
              <a:gdLst/>
              <a:ahLst/>
              <a:cxnLst/>
              <a:rect l="l" t="t" r="r" b="b"/>
              <a:pathLst>
                <a:path w="725" h="501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2" name="Google Shape;11262;p105"/>
            <p:cNvSpPr/>
            <p:nvPr/>
          </p:nvSpPr>
          <p:spPr>
            <a:xfrm>
              <a:off x="-20197575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3" name="Google Shape;11263;p105"/>
            <p:cNvSpPr/>
            <p:nvPr/>
          </p:nvSpPr>
          <p:spPr>
            <a:xfrm>
              <a:off x="-20179475" y="4229925"/>
              <a:ext cx="125275" cy="142575"/>
            </a:xfrm>
            <a:custGeom>
              <a:avLst/>
              <a:gdLst/>
              <a:ahLst/>
              <a:cxnLst/>
              <a:rect l="l" t="t" r="r" b="b"/>
              <a:pathLst>
                <a:path w="5011" h="5703" extrusionOk="0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4" name="Google Shape;11264;p105"/>
            <p:cNvSpPr/>
            <p:nvPr/>
          </p:nvSpPr>
          <p:spPr>
            <a:xfrm>
              <a:off x="-20125125" y="42637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65" name="Google Shape;11265;p105"/>
          <p:cNvGrpSpPr/>
          <p:nvPr/>
        </p:nvGrpSpPr>
        <p:grpSpPr>
          <a:xfrm>
            <a:off x="9928476" y="3239622"/>
            <a:ext cx="862593" cy="870466"/>
            <a:chOff x="-18271050" y="3333200"/>
            <a:chExt cx="304050" cy="306825"/>
          </a:xfrm>
        </p:grpSpPr>
        <p:sp>
          <p:nvSpPr>
            <p:cNvPr id="11266" name="Google Shape;11266;p105"/>
            <p:cNvSpPr/>
            <p:nvPr/>
          </p:nvSpPr>
          <p:spPr>
            <a:xfrm>
              <a:off x="-18271050" y="3407650"/>
              <a:ext cx="63025" cy="79575"/>
            </a:xfrm>
            <a:custGeom>
              <a:avLst/>
              <a:gdLst/>
              <a:ahLst/>
              <a:cxnLst/>
              <a:rect l="l" t="t" r="r" b="b"/>
              <a:pathLst>
                <a:path w="2521" h="3183" extrusionOk="0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7" name="Google Shape;11267;p105"/>
            <p:cNvSpPr/>
            <p:nvPr/>
          </p:nvSpPr>
          <p:spPr>
            <a:xfrm>
              <a:off x="-18030050" y="3406850"/>
              <a:ext cx="63050" cy="79575"/>
            </a:xfrm>
            <a:custGeom>
              <a:avLst/>
              <a:gdLst/>
              <a:ahLst/>
              <a:cxnLst/>
              <a:rect l="l" t="t" r="r" b="b"/>
              <a:pathLst>
                <a:path w="2522" h="3183" extrusionOk="0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8" name="Google Shape;11268;p105"/>
            <p:cNvSpPr/>
            <p:nvPr/>
          </p:nvSpPr>
          <p:spPr>
            <a:xfrm>
              <a:off x="-18136375" y="3549400"/>
              <a:ext cx="35475" cy="32325"/>
            </a:xfrm>
            <a:custGeom>
              <a:avLst/>
              <a:gdLst/>
              <a:ahLst/>
              <a:cxnLst/>
              <a:rect l="l" t="t" r="r" b="b"/>
              <a:pathLst>
                <a:path w="1419" h="1293" extrusionOk="0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69" name="Google Shape;11269;p105"/>
            <p:cNvSpPr/>
            <p:nvPr/>
          </p:nvSpPr>
          <p:spPr>
            <a:xfrm>
              <a:off x="-18233250" y="3423625"/>
              <a:ext cx="230800" cy="216400"/>
            </a:xfrm>
            <a:custGeom>
              <a:avLst/>
              <a:gdLst/>
              <a:ahLst/>
              <a:cxnLst/>
              <a:rect l="l" t="t" r="r" b="b"/>
              <a:pathLst>
                <a:path w="9232" h="8656" extrusionOk="0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0" name="Google Shape;11270;p105"/>
            <p:cNvSpPr/>
            <p:nvPr/>
          </p:nvSpPr>
          <p:spPr>
            <a:xfrm>
              <a:off x="-18231675" y="3333200"/>
              <a:ext cx="220575" cy="125650"/>
            </a:xfrm>
            <a:custGeom>
              <a:avLst/>
              <a:gdLst/>
              <a:ahLst/>
              <a:cxnLst/>
              <a:rect l="l" t="t" r="r" b="b"/>
              <a:pathLst>
                <a:path w="8823" h="5026" extrusionOk="0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71" name="Google Shape;11271;p105"/>
          <p:cNvGrpSpPr/>
          <p:nvPr/>
        </p:nvGrpSpPr>
        <p:grpSpPr>
          <a:xfrm>
            <a:off x="9929573" y="4308255"/>
            <a:ext cx="860395" cy="860324"/>
            <a:chOff x="-18270275" y="3710875"/>
            <a:chExt cx="303275" cy="303250"/>
          </a:xfrm>
        </p:grpSpPr>
        <p:sp>
          <p:nvSpPr>
            <p:cNvPr id="11272" name="Google Shape;11272;p105"/>
            <p:cNvSpPr/>
            <p:nvPr/>
          </p:nvSpPr>
          <p:spPr>
            <a:xfrm>
              <a:off x="-18240325" y="3896975"/>
              <a:ext cx="59875" cy="71475"/>
            </a:xfrm>
            <a:custGeom>
              <a:avLst/>
              <a:gdLst/>
              <a:ahLst/>
              <a:cxnLst/>
              <a:rect l="l" t="t" r="r" b="b"/>
              <a:pathLst>
                <a:path w="2395" h="2859" extrusionOk="0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3" name="Google Shape;11273;p105"/>
            <p:cNvSpPr/>
            <p:nvPr/>
          </p:nvSpPr>
          <p:spPr>
            <a:xfrm>
              <a:off x="-18254500" y="3765100"/>
              <a:ext cx="267800" cy="249025"/>
            </a:xfrm>
            <a:custGeom>
              <a:avLst/>
              <a:gdLst/>
              <a:ahLst/>
              <a:cxnLst/>
              <a:rect l="l" t="t" r="r" b="b"/>
              <a:pathLst>
                <a:path w="10712" h="9961" extrusionOk="0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4" name="Google Shape;11274;p105"/>
            <p:cNvSpPr/>
            <p:nvPr/>
          </p:nvSpPr>
          <p:spPr>
            <a:xfrm>
              <a:off x="-18057600" y="3896625"/>
              <a:ext cx="61450" cy="71825"/>
            </a:xfrm>
            <a:custGeom>
              <a:avLst/>
              <a:gdLst/>
              <a:ahLst/>
              <a:cxnLst/>
              <a:rect l="l" t="t" r="r" b="b"/>
              <a:pathLst>
                <a:path w="2458" h="2873" extrusionOk="0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5" name="Google Shape;11275;p105"/>
            <p:cNvSpPr/>
            <p:nvPr/>
          </p:nvSpPr>
          <p:spPr>
            <a:xfrm>
              <a:off x="-18127700" y="3949125"/>
              <a:ext cx="18125" cy="16975"/>
            </a:xfrm>
            <a:custGeom>
              <a:avLst/>
              <a:gdLst/>
              <a:ahLst/>
              <a:cxnLst/>
              <a:rect l="l" t="t" r="r" b="b"/>
              <a:pathLst>
                <a:path w="725" h="679" extrusionOk="0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6" name="Google Shape;11276;p105"/>
            <p:cNvSpPr/>
            <p:nvPr/>
          </p:nvSpPr>
          <p:spPr>
            <a:xfrm>
              <a:off x="-18270275" y="3710875"/>
              <a:ext cx="107150" cy="98475"/>
            </a:xfrm>
            <a:custGeom>
              <a:avLst/>
              <a:gdLst/>
              <a:ahLst/>
              <a:cxnLst/>
              <a:rect l="l" t="t" r="r" b="b"/>
              <a:pathLst>
                <a:path w="4286" h="3939" extrusionOk="0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77" name="Google Shape;11277;p105"/>
            <p:cNvSpPr/>
            <p:nvPr/>
          </p:nvSpPr>
          <p:spPr>
            <a:xfrm>
              <a:off x="-18074925" y="3710875"/>
              <a:ext cx="107925" cy="99275"/>
            </a:xfrm>
            <a:custGeom>
              <a:avLst/>
              <a:gdLst/>
              <a:ahLst/>
              <a:cxnLst/>
              <a:rect l="l" t="t" r="r" b="b"/>
              <a:pathLst>
                <a:path w="4317" h="3971" extrusionOk="0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78" name="Google Shape;11278;p105"/>
          <p:cNvGrpSpPr/>
          <p:nvPr/>
        </p:nvGrpSpPr>
        <p:grpSpPr>
          <a:xfrm>
            <a:off x="10032380" y="5370359"/>
            <a:ext cx="654782" cy="860395"/>
            <a:chOff x="-18234025" y="4084200"/>
            <a:chExt cx="230800" cy="303275"/>
          </a:xfrm>
        </p:grpSpPr>
        <p:sp>
          <p:nvSpPr>
            <p:cNvPr id="11279" name="Google Shape;11279;p105"/>
            <p:cNvSpPr/>
            <p:nvPr/>
          </p:nvSpPr>
          <p:spPr>
            <a:xfrm>
              <a:off x="-18234025" y="4246450"/>
              <a:ext cx="230800" cy="141025"/>
            </a:xfrm>
            <a:custGeom>
              <a:avLst/>
              <a:gdLst/>
              <a:ahLst/>
              <a:cxnLst/>
              <a:rect l="l" t="t" r="r" b="b"/>
              <a:pathLst>
                <a:path w="9232" h="5641" extrusionOk="0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0" name="Google Shape;11280;p105"/>
            <p:cNvSpPr/>
            <p:nvPr/>
          </p:nvSpPr>
          <p:spPr>
            <a:xfrm>
              <a:off x="-18200175" y="4156675"/>
              <a:ext cx="161500" cy="87450"/>
            </a:xfrm>
            <a:custGeom>
              <a:avLst/>
              <a:gdLst/>
              <a:ahLst/>
              <a:cxnLst/>
              <a:rect l="l" t="t" r="r" b="b"/>
              <a:pathLst>
                <a:path w="6460" h="3498" extrusionOk="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1" name="Google Shape;11281;p105"/>
            <p:cNvSpPr/>
            <p:nvPr/>
          </p:nvSpPr>
          <p:spPr>
            <a:xfrm>
              <a:off x="-18211200" y="4084200"/>
              <a:ext cx="185125" cy="71700"/>
            </a:xfrm>
            <a:custGeom>
              <a:avLst/>
              <a:gdLst/>
              <a:ahLst/>
              <a:cxnLst/>
              <a:rect l="l" t="t" r="r" b="b"/>
              <a:pathLst>
                <a:path w="7405" h="2868" extrusionOk="0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82" name="Google Shape;11282;p105"/>
          <p:cNvGrpSpPr/>
          <p:nvPr/>
        </p:nvGrpSpPr>
        <p:grpSpPr>
          <a:xfrm>
            <a:off x="4489199" y="6415126"/>
            <a:ext cx="862593" cy="864791"/>
            <a:chOff x="-16419350" y="3308400"/>
            <a:chExt cx="304050" cy="304825"/>
          </a:xfrm>
        </p:grpSpPr>
        <p:sp>
          <p:nvSpPr>
            <p:cNvPr id="11283" name="Google Shape;11283;p105"/>
            <p:cNvSpPr/>
            <p:nvPr/>
          </p:nvSpPr>
          <p:spPr>
            <a:xfrm>
              <a:off x="-16222450" y="3344625"/>
              <a:ext cx="53600" cy="67775"/>
            </a:xfrm>
            <a:custGeom>
              <a:avLst/>
              <a:gdLst/>
              <a:ahLst/>
              <a:cxnLst/>
              <a:rect l="l" t="t" r="r" b="b"/>
              <a:pathLst>
                <a:path w="2144" h="2711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4" name="Google Shape;11284;p105"/>
            <p:cNvSpPr/>
            <p:nvPr/>
          </p:nvSpPr>
          <p:spPr>
            <a:xfrm>
              <a:off x="-16365000" y="3346200"/>
              <a:ext cx="52800" cy="66975"/>
            </a:xfrm>
            <a:custGeom>
              <a:avLst/>
              <a:gdLst/>
              <a:ahLst/>
              <a:cxnLst/>
              <a:rect l="l" t="t" r="r" b="b"/>
              <a:pathLst>
                <a:path w="2112" h="2679" extrusionOk="0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5" name="Google Shape;11285;p105"/>
            <p:cNvSpPr/>
            <p:nvPr/>
          </p:nvSpPr>
          <p:spPr>
            <a:xfrm>
              <a:off x="-16419350" y="3417100"/>
              <a:ext cx="142575" cy="160700"/>
            </a:xfrm>
            <a:custGeom>
              <a:avLst/>
              <a:gdLst/>
              <a:ahLst/>
              <a:cxnLst/>
              <a:rect l="l" t="t" r="r" b="b"/>
              <a:pathLst>
                <a:path w="5703" h="642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6" name="Google Shape;11286;p105"/>
            <p:cNvSpPr/>
            <p:nvPr/>
          </p:nvSpPr>
          <p:spPr>
            <a:xfrm>
              <a:off x="-16258675" y="3417100"/>
              <a:ext cx="143375" cy="161475"/>
            </a:xfrm>
            <a:custGeom>
              <a:avLst/>
              <a:gdLst/>
              <a:ahLst/>
              <a:cxnLst/>
              <a:rect l="l" t="t" r="r" b="b"/>
              <a:pathLst>
                <a:path w="5735" h="6459" extrusionOk="0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7" name="Google Shape;11287;p105"/>
            <p:cNvSpPr/>
            <p:nvPr/>
          </p:nvSpPr>
          <p:spPr>
            <a:xfrm>
              <a:off x="-16310650" y="3308400"/>
              <a:ext cx="86650" cy="155975"/>
            </a:xfrm>
            <a:custGeom>
              <a:avLst/>
              <a:gdLst/>
              <a:ahLst/>
              <a:cxnLst/>
              <a:rect l="l" t="t" r="r" b="b"/>
              <a:pathLst>
                <a:path w="3466" h="6239" extrusionOk="0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8" name="Google Shape;11288;p105"/>
            <p:cNvSpPr/>
            <p:nvPr/>
          </p:nvSpPr>
          <p:spPr>
            <a:xfrm>
              <a:off x="-16327975" y="3589575"/>
              <a:ext cx="51200" cy="23650"/>
            </a:xfrm>
            <a:custGeom>
              <a:avLst/>
              <a:gdLst/>
              <a:ahLst/>
              <a:cxnLst/>
              <a:rect l="l" t="t" r="r" b="b"/>
              <a:pathLst>
                <a:path w="2048" h="946" extrusionOk="0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89" name="Google Shape;11289;p105"/>
            <p:cNvSpPr/>
            <p:nvPr/>
          </p:nvSpPr>
          <p:spPr>
            <a:xfrm>
              <a:off x="-16258675" y="3589575"/>
              <a:ext cx="51225" cy="23650"/>
            </a:xfrm>
            <a:custGeom>
              <a:avLst/>
              <a:gdLst/>
              <a:ahLst/>
              <a:cxnLst/>
              <a:rect l="l" t="t" r="r" b="b"/>
              <a:pathLst>
                <a:path w="2049" h="946" extrusionOk="0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90" name="Google Shape;11290;p105"/>
          <p:cNvGrpSpPr/>
          <p:nvPr/>
        </p:nvGrpSpPr>
        <p:grpSpPr>
          <a:xfrm>
            <a:off x="8850026" y="6412788"/>
            <a:ext cx="759752" cy="869402"/>
            <a:chOff x="-16401225" y="3683275"/>
            <a:chExt cx="267800" cy="306450"/>
          </a:xfrm>
        </p:grpSpPr>
        <p:sp>
          <p:nvSpPr>
            <p:cNvPr id="11291" name="Google Shape;11291;p105"/>
            <p:cNvSpPr/>
            <p:nvPr/>
          </p:nvSpPr>
          <p:spPr>
            <a:xfrm>
              <a:off x="-16257875" y="3826650"/>
              <a:ext cx="70900" cy="72500"/>
            </a:xfrm>
            <a:custGeom>
              <a:avLst/>
              <a:gdLst/>
              <a:ahLst/>
              <a:cxnLst/>
              <a:rect l="l" t="t" r="r" b="b"/>
              <a:pathLst>
                <a:path w="2836" h="2900" extrusionOk="0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2" name="Google Shape;11292;p105"/>
            <p:cNvSpPr/>
            <p:nvPr/>
          </p:nvSpPr>
          <p:spPr>
            <a:xfrm>
              <a:off x="-16275200" y="3832375"/>
              <a:ext cx="16550" cy="16350"/>
            </a:xfrm>
            <a:custGeom>
              <a:avLst/>
              <a:gdLst/>
              <a:ahLst/>
              <a:cxnLst/>
              <a:rect l="l" t="t" r="r" b="b"/>
              <a:pathLst>
                <a:path w="662" h="654" extrusionOk="0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3" name="Google Shape;11293;p105"/>
            <p:cNvSpPr/>
            <p:nvPr/>
          </p:nvSpPr>
          <p:spPr>
            <a:xfrm>
              <a:off x="-16347675" y="38258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4" name="Google Shape;11294;p105"/>
            <p:cNvSpPr/>
            <p:nvPr/>
          </p:nvSpPr>
          <p:spPr>
            <a:xfrm>
              <a:off x="-16338225" y="3907775"/>
              <a:ext cx="35475" cy="81950"/>
            </a:xfrm>
            <a:custGeom>
              <a:avLst/>
              <a:gdLst/>
              <a:ahLst/>
              <a:cxnLst/>
              <a:rect l="l" t="t" r="r" b="b"/>
              <a:pathLst>
                <a:path w="1419" h="3278" extrusionOk="0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5" name="Google Shape;11295;p105"/>
            <p:cNvSpPr/>
            <p:nvPr/>
          </p:nvSpPr>
          <p:spPr>
            <a:xfrm>
              <a:off x="-16231900" y="3906200"/>
              <a:ext cx="35475" cy="81150"/>
            </a:xfrm>
            <a:custGeom>
              <a:avLst/>
              <a:gdLst/>
              <a:ahLst/>
              <a:cxnLst/>
              <a:rect l="l" t="t" r="r" b="b"/>
              <a:pathLst>
                <a:path w="1419" h="3246" extrusionOk="0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6" name="Google Shape;11296;p105"/>
            <p:cNvSpPr/>
            <p:nvPr/>
          </p:nvSpPr>
          <p:spPr>
            <a:xfrm>
              <a:off x="-16285450" y="3891250"/>
              <a:ext cx="35475" cy="59875"/>
            </a:xfrm>
            <a:custGeom>
              <a:avLst/>
              <a:gdLst/>
              <a:ahLst/>
              <a:cxnLst/>
              <a:rect l="l" t="t" r="r" b="b"/>
              <a:pathLst>
                <a:path w="1419" h="2395" extrusionOk="0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297" name="Google Shape;11297;p105"/>
            <p:cNvSpPr/>
            <p:nvPr/>
          </p:nvSpPr>
          <p:spPr>
            <a:xfrm>
              <a:off x="-16401225" y="3683275"/>
              <a:ext cx="267800" cy="249725"/>
            </a:xfrm>
            <a:custGeom>
              <a:avLst/>
              <a:gdLst/>
              <a:ahLst/>
              <a:cxnLst/>
              <a:rect l="l" t="t" r="r" b="b"/>
              <a:pathLst>
                <a:path w="10712" h="9989" extrusionOk="0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298" name="Google Shape;11298;p105"/>
          <p:cNvGrpSpPr/>
          <p:nvPr/>
        </p:nvGrpSpPr>
        <p:grpSpPr>
          <a:xfrm>
            <a:off x="15310856" y="5369668"/>
            <a:ext cx="864791" cy="860395"/>
            <a:chOff x="-16419350" y="4058200"/>
            <a:chExt cx="304825" cy="303275"/>
          </a:xfrm>
        </p:grpSpPr>
        <p:sp>
          <p:nvSpPr>
            <p:cNvPr id="11299" name="Google Shape;11299;p105"/>
            <p:cNvSpPr/>
            <p:nvPr/>
          </p:nvSpPr>
          <p:spPr>
            <a:xfrm>
              <a:off x="-16347675" y="42023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0" name="Google Shape;11300;p105"/>
            <p:cNvSpPr/>
            <p:nvPr/>
          </p:nvSpPr>
          <p:spPr>
            <a:xfrm>
              <a:off x="-16400450" y="4166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1" name="Google Shape;11301;p105"/>
            <p:cNvSpPr/>
            <p:nvPr/>
          </p:nvSpPr>
          <p:spPr>
            <a:xfrm>
              <a:off x="-16389425" y="4058200"/>
              <a:ext cx="220575" cy="106950"/>
            </a:xfrm>
            <a:custGeom>
              <a:avLst/>
              <a:gdLst/>
              <a:ahLst/>
              <a:cxnLst/>
              <a:rect l="l" t="t" r="r" b="b"/>
              <a:pathLst>
                <a:path w="8823" h="4278" extrusionOk="0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2" name="Google Shape;11302;p105"/>
            <p:cNvSpPr/>
            <p:nvPr/>
          </p:nvSpPr>
          <p:spPr>
            <a:xfrm>
              <a:off x="-16298850" y="4178725"/>
              <a:ext cx="41000" cy="47275"/>
            </a:xfrm>
            <a:custGeom>
              <a:avLst/>
              <a:gdLst/>
              <a:ahLst/>
              <a:cxnLst/>
              <a:rect l="l" t="t" r="r" b="b"/>
              <a:pathLst>
                <a:path w="1640" h="1891" extrusionOk="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3" name="Google Shape;11303;p105"/>
            <p:cNvSpPr/>
            <p:nvPr/>
          </p:nvSpPr>
          <p:spPr>
            <a:xfrm>
              <a:off x="-16246075" y="4178725"/>
              <a:ext cx="41775" cy="55150"/>
            </a:xfrm>
            <a:custGeom>
              <a:avLst/>
              <a:gdLst/>
              <a:ahLst/>
              <a:cxnLst/>
              <a:rect l="l" t="t" r="r" b="b"/>
              <a:pathLst>
                <a:path w="1671" h="2206" extrusionOk="0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4" name="Google Shape;11304;p105"/>
            <p:cNvSpPr/>
            <p:nvPr/>
          </p:nvSpPr>
          <p:spPr>
            <a:xfrm>
              <a:off x="-16419350" y="4122000"/>
              <a:ext cx="304050" cy="188725"/>
            </a:xfrm>
            <a:custGeom>
              <a:avLst/>
              <a:gdLst/>
              <a:ahLst/>
              <a:cxnLst/>
              <a:rect l="l" t="t" r="r" b="b"/>
              <a:pathLst>
                <a:path w="12162" h="7549" extrusionOk="0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5" name="Google Shape;11305;p105"/>
            <p:cNvSpPr/>
            <p:nvPr/>
          </p:nvSpPr>
          <p:spPr>
            <a:xfrm>
              <a:off x="-16419350" y="4263775"/>
              <a:ext cx="304825" cy="97700"/>
            </a:xfrm>
            <a:custGeom>
              <a:avLst/>
              <a:gdLst/>
              <a:ahLst/>
              <a:cxnLst/>
              <a:rect l="l" t="t" r="r" b="b"/>
              <a:pathLst>
                <a:path w="12193" h="3908" extrusionOk="0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06" name="Google Shape;11306;p105"/>
          <p:cNvGrpSpPr/>
          <p:nvPr/>
        </p:nvGrpSpPr>
        <p:grpSpPr>
          <a:xfrm>
            <a:off x="7683461" y="6417889"/>
            <a:ext cx="864862" cy="859260"/>
            <a:chOff x="-15296200" y="3326900"/>
            <a:chExt cx="304850" cy="302875"/>
          </a:xfrm>
        </p:grpSpPr>
        <p:sp>
          <p:nvSpPr>
            <p:cNvPr id="11307" name="Google Shape;11307;p105"/>
            <p:cNvSpPr/>
            <p:nvPr/>
          </p:nvSpPr>
          <p:spPr>
            <a:xfrm>
              <a:off x="-15182775" y="3326900"/>
              <a:ext cx="77200" cy="157175"/>
            </a:xfrm>
            <a:custGeom>
              <a:avLst/>
              <a:gdLst/>
              <a:ahLst/>
              <a:cxnLst/>
              <a:rect l="l" t="t" r="r" b="b"/>
              <a:pathLst>
                <a:path w="3088" h="6287" extrusionOk="0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8" name="Google Shape;11308;p105"/>
            <p:cNvSpPr/>
            <p:nvPr/>
          </p:nvSpPr>
          <p:spPr>
            <a:xfrm>
              <a:off x="-15260825" y="3363175"/>
              <a:ext cx="108800" cy="199650"/>
            </a:xfrm>
            <a:custGeom>
              <a:avLst/>
              <a:gdLst/>
              <a:ahLst/>
              <a:cxnLst/>
              <a:rect l="l" t="t" r="r" b="b"/>
              <a:pathLst>
                <a:path w="4352" h="7986" extrusionOk="0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09" name="Google Shape;11309;p105"/>
            <p:cNvSpPr/>
            <p:nvPr/>
          </p:nvSpPr>
          <p:spPr>
            <a:xfrm>
              <a:off x="-15135525" y="3362475"/>
              <a:ext cx="109325" cy="200350"/>
            </a:xfrm>
            <a:custGeom>
              <a:avLst/>
              <a:gdLst/>
              <a:ahLst/>
              <a:cxnLst/>
              <a:rect l="l" t="t" r="r" b="b"/>
              <a:pathLst>
                <a:path w="4373" h="8014" extrusionOk="0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0" name="Google Shape;11310;p105"/>
            <p:cNvSpPr/>
            <p:nvPr/>
          </p:nvSpPr>
          <p:spPr>
            <a:xfrm>
              <a:off x="-15296200" y="3416600"/>
              <a:ext cx="143375" cy="213175"/>
            </a:xfrm>
            <a:custGeom>
              <a:avLst/>
              <a:gdLst/>
              <a:ahLst/>
              <a:cxnLst/>
              <a:rect l="l" t="t" r="r" b="b"/>
              <a:pathLst>
                <a:path w="5735" h="8527" extrusionOk="0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1" name="Google Shape;11311;p105"/>
            <p:cNvSpPr/>
            <p:nvPr/>
          </p:nvSpPr>
          <p:spPr>
            <a:xfrm>
              <a:off x="-15134725" y="3416100"/>
              <a:ext cx="143375" cy="213675"/>
            </a:xfrm>
            <a:custGeom>
              <a:avLst/>
              <a:gdLst/>
              <a:ahLst/>
              <a:cxnLst/>
              <a:rect l="l" t="t" r="r" b="b"/>
              <a:pathLst>
                <a:path w="5735" h="8547" extrusionOk="0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12" name="Google Shape;11312;p105"/>
          <p:cNvGrpSpPr/>
          <p:nvPr/>
        </p:nvGrpSpPr>
        <p:grpSpPr>
          <a:xfrm>
            <a:off x="5601781" y="3276790"/>
            <a:ext cx="934087" cy="796137"/>
            <a:chOff x="-19835275" y="3330250"/>
            <a:chExt cx="329250" cy="280625"/>
          </a:xfrm>
        </p:grpSpPr>
        <p:sp>
          <p:nvSpPr>
            <p:cNvPr id="11313" name="Google Shape;11313;p105"/>
            <p:cNvSpPr/>
            <p:nvPr/>
          </p:nvSpPr>
          <p:spPr>
            <a:xfrm>
              <a:off x="-19768325" y="3361750"/>
              <a:ext cx="197725" cy="249125"/>
            </a:xfrm>
            <a:custGeom>
              <a:avLst/>
              <a:gdLst/>
              <a:ahLst/>
              <a:cxnLst/>
              <a:rect l="l" t="t" r="r" b="b"/>
              <a:pathLst>
                <a:path w="7909" h="9965" extrusionOk="0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4" name="Google Shape;11314;p105"/>
            <p:cNvSpPr/>
            <p:nvPr/>
          </p:nvSpPr>
          <p:spPr>
            <a:xfrm>
              <a:off x="-1962262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5" name="Google Shape;11315;p105"/>
            <p:cNvSpPr/>
            <p:nvPr/>
          </p:nvSpPr>
          <p:spPr>
            <a:xfrm>
              <a:off x="-1983527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16" name="Google Shape;11316;p105"/>
          <p:cNvGrpSpPr/>
          <p:nvPr/>
        </p:nvGrpSpPr>
        <p:grpSpPr>
          <a:xfrm>
            <a:off x="5636394" y="4306910"/>
            <a:ext cx="864862" cy="863019"/>
            <a:chOff x="-19822675" y="3692750"/>
            <a:chExt cx="304850" cy="304200"/>
          </a:xfrm>
        </p:grpSpPr>
        <p:sp>
          <p:nvSpPr>
            <p:cNvPr id="11317" name="Google Shape;11317;p105"/>
            <p:cNvSpPr/>
            <p:nvPr/>
          </p:nvSpPr>
          <p:spPr>
            <a:xfrm>
              <a:off x="-19715550" y="3692750"/>
              <a:ext cx="90600" cy="60675"/>
            </a:xfrm>
            <a:custGeom>
              <a:avLst/>
              <a:gdLst/>
              <a:ahLst/>
              <a:cxnLst/>
              <a:rect l="l" t="t" r="r" b="b"/>
              <a:pathLst>
                <a:path w="3624" h="2427" extrusionOk="0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8" name="Google Shape;11318;p105"/>
            <p:cNvSpPr/>
            <p:nvPr/>
          </p:nvSpPr>
          <p:spPr>
            <a:xfrm>
              <a:off x="-19660425" y="3766200"/>
              <a:ext cx="142600" cy="230750"/>
            </a:xfrm>
            <a:custGeom>
              <a:avLst/>
              <a:gdLst/>
              <a:ahLst/>
              <a:cxnLst/>
              <a:rect l="l" t="t" r="r" b="b"/>
              <a:pathLst>
                <a:path w="5704" h="9230" extrusionOk="0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19" name="Google Shape;11319;p105"/>
            <p:cNvSpPr/>
            <p:nvPr/>
          </p:nvSpPr>
          <p:spPr>
            <a:xfrm>
              <a:off x="-19728150" y="3763650"/>
              <a:ext cx="114225" cy="54375"/>
            </a:xfrm>
            <a:custGeom>
              <a:avLst/>
              <a:gdLst/>
              <a:ahLst/>
              <a:cxnLst/>
              <a:rect l="l" t="t" r="r" b="b"/>
              <a:pathLst>
                <a:path w="4569" h="2175" extrusionOk="0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0" name="Google Shape;11320;p105"/>
            <p:cNvSpPr/>
            <p:nvPr/>
          </p:nvSpPr>
          <p:spPr>
            <a:xfrm>
              <a:off x="-19695075" y="3868400"/>
              <a:ext cx="48075" cy="110300"/>
            </a:xfrm>
            <a:custGeom>
              <a:avLst/>
              <a:gdLst/>
              <a:ahLst/>
              <a:cxnLst/>
              <a:rect l="l" t="t" r="r" b="b"/>
              <a:pathLst>
                <a:path w="1923" h="4412" extrusionOk="0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1" name="Google Shape;11321;p105"/>
            <p:cNvSpPr/>
            <p:nvPr/>
          </p:nvSpPr>
          <p:spPr>
            <a:xfrm>
              <a:off x="-19822675" y="3764250"/>
              <a:ext cx="142575" cy="229550"/>
            </a:xfrm>
            <a:custGeom>
              <a:avLst/>
              <a:gdLst/>
              <a:ahLst/>
              <a:cxnLst/>
              <a:rect l="l" t="t" r="r" b="b"/>
              <a:pathLst>
                <a:path w="5703" h="9182" extrusionOk="0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22" name="Google Shape;11322;p105"/>
          <p:cNvGrpSpPr/>
          <p:nvPr/>
        </p:nvGrpSpPr>
        <p:grpSpPr>
          <a:xfrm>
            <a:off x="5637530" y="5368163"/>
            <a:ext cx="862593" cy="864791"/>
            <a:chOff x="-19822675" y="4066875"/>
            <a:chExt cx="304050" cy="304825"/>
          </a:xfrm>
        </p:grpSpPr>
        <p:sp>
          <p:nvSpPr>
            <p:cNvPr id="11323" name="Google Shape;11323;p105"/>
            <p:cNvSpPr/>
            <p:nvPr/>
          </p:nvSpPr>
          <p:spPr>
            <a:xfrm>
              <a:off x="-19803775" y="4086925"/>
              <a:ext cx="71700" cy="68975"/>
            </a:xfrm>
            <a:custGeom>
              <a:avLst/>
              <a:gdLst/>
              <a:ahLst/>
              <a:cxnLst/>
              <a:rect l="l" t="t" r="r" b="b"/>
              <a:pathLst>
                <a:path w="2868" h="2759" extrusionOk="0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4" name="Google Shape;11324;p105"/>
            <p:cNvSpPr/>
            <p:nvPr/>
          </p:nvSpPr>
          <p:spPr>
            <a:xfrm>
              <a:off x="-19822675" y="4174775"/>
              <a:ext cx="304050" cy="124475"/>
            </a:xfrm>
            <a:custGeom>
              <a:avLst/>
              <a:gdLst/>
              <a:ahLst/>
              <a:cxnLst/>
              <a:rect l="l" t="t" r="r" b="b"/>
              <a:pathLst>
                <a:path w="12162" h="4979" extrusionOk="0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5" name="Google Shape;11325;p105"/>
            <p:cNvSpPr/>
            <p:nvPr/>
          </p:nvSpPr>
          <p:spPr>
            <a:xfrm>
              <a:off x="-19732100" y="4066875"/>
              <a:ext cx="122100" cy="89825"/>
            </a:xfrm>
            <a:custGeom>
              <a:avLst/>
              <a:gdLst/>
              <a:ahLst/>
              <a:cxnLst/>
              <a:rect l="l" t="t" r="r" b="b"/>
              <a:pathLst>
                <a:path w="4884" h="3593" extrusionOk="0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6" name="Google Shape;11326;p105"/>
            <p:cNvSpPr/>
            <p:nvPr/>
          </p:nvSpPr>
          <p:spPr>
            <a:xfrm>
              <a:off x="-19609225" y="4087725"/>
              <a:ext cx="71700" cy="69750"/>
            </a:xfrm>
            <a:custGeom>
              <a:avLst/>
              <a:gdLst/>
              <a:ahLst/>
              <a:cxnLst/>
              <a:rect l="l" t="t" r="r" b="b"/>
              <a:pathLst>
                <a:path w="2868" h="2790" extrusionOk="0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7" name="Google Shape;11327;p105"/>
            <p:cNvSpPr/>
            <p:nvPr/>
          </p:nvSpPr>
          <p:spPr>
            <a:xfrm>
              <a:off x="-19643875" y="4308675"/>
              <a:ext cx="70900" cy="44125"/>
            </a:xfrm>
            <a:custGeom>
              <a:avLst/>
              <a:gdLst/>
              <a:ahLst/>
              <a:cxnLst/>
              <a:rect l="l" t="t" r="r" b="b"/>
              <a:pathLst>
                <a:path w="2836" h="1765" extrusionOk="0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28" name="Google Shape;11328;p105"/>
            <p:cNvSpPr/>
            <p:nvPr/>
          </p:nvSpPr>
          <p:spPr>
            <a:xfrm>
              <a:off x="-19581650" y="4292925"/>
              <a:ext cx="63025" cy="78775"/>
            </a:xfrm>
            <a:custGeom>
              <a:avLst/>
              <a:gdLst/>
              <a:ahLst/>
              <a:cxnLst/>
              <a:rect l="l" t="t" r="r" b="b"/>
              <a:pathLst>
                <a:path w="2521" h="3151" extrusionOk="0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29" name="Google Shape;11329;p105"/>
          <p:cNvGrpSpPr/>
          <p:nvPr/>
        </p:nvGrpSpPr>
        <p:grpSpPr>
          <a:xfrm>
            <a:off x="11030246" y="3243560"/>
            <a:ext cx="766561" cy="862593"/>
            <a:chOff x="-17878825" y="3334400"/>
            <a:chExt cx="270200" cy="304050"/>
          </a:xfrm>
        </p:grpSpPr>
        <p:sp>
          <p:nvSpPr>
            <p:cNvPr id="11330" name="Google Shape;11330;p105"/>
            <p:cNvSpPr/>
            <p:nvPr/>
          </p:nvSpPr>
          <p:spPr>
            <a:xfrm>
              <a:off x="-17683475" y="3334400"/>
              <a:ext cx="74850" cy="74050"/>
            </a:xfrm>
            <a:custGeom>
              <a:avLst/>
              <a:gdLst/>
              <a:ahLst/>
              <a:cxnLst/>
              <a:rect l="l" t="t" r="r" b="b"/>
              <a:pathLst>
                <a:path w="2994" h="2962" extrusionOk="0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1" name="Google Shape;11331;p105"/>
            <p:cNvSpPr/>
            <p:nvPr/>
          </p:nvSpPr>
          <p:spPr>
            <a:xfrm>
              <a:off x="-17752000" y="35139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2" name="Google Shape;11332;p105"/>
            <p:cNvSpPr/>
            <p:nvPr/>
          </p:nvSpPr>
          <p:spPr>
            <a:xfrm>
              <a:off x="-17860700" y="3405275"/>
              <a:ext cx="107150" cy="206225"/>
            </a:xfrm>
            <a:custGeom>
              <a:avLst/>
              <a:gdLst/>
              <a:ahLst/>
              <a:cxnLst/>
              <a:rect l="l" t="t" r="r" b="b"/>
              <a:pathLst>
                <a:path w="4286" h="8249" extrusionOk="0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3" name="Google Shape;11333;p105"/>
            <p:cNvSpPr/>
            <p:nvPr/>
          </p:nvSpPr>
          <p:spPr>
            <a:xfrm>
              <a:off x="-17735475" y="3405275"/>
              <a:ext cx="107150" cy="206475"/>
            </a:xfrm>
            <a:custGeom>
              <a:avLst/>
              <a:gdLst/>
              <a:ahLst/>
              <a:cxnLst/>
              <a:rect l="l" t="t" r="r" b="b"/>
              <a:pathLst>
                <a:path w="4286" h="8259" extrusionOk="0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4" name="Google Shape;11334;p105"/>
            <p:cNvSpPr/>
            <p:nvPr/>
          </p:nvSpPr>
          <p:spPr>
            <a:xfrm>
              <a:off x="-17812650" y="3353300"/>
              <a:ext cx="136275" cy="144150"/>
            </a:xfrm>
            <a:custGeom>
              <a:avLst/>
              <a:gdLst/>
              <a:ahLst/>
              <a:cxnLst/>
              <a:rect l="l" t="t" r="r" b="b"/>
              <a:pathLst>
                <a:path w="5451" h="5766" extrusionOk="0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5" name="Google Shape;11335;p105"/>
            <p:cNvSpPr/>
            <p:nvPr/>
          </p:nvSpPr>
          <p:spPr>
            <a:xfrm>
              <a:off x="-17770900" y="3614000"/>
              <a:ext cx="52775" cy="24450"/>
            </a:xfrm>
            <a:custGeom>
              <a:avLst/>
              <a:gdLst/>
              <a:ahLst/>
              <a:cxnLst/>
              <a:rect l="l" t="t" r="r" b="b"/>
              <a:pathLst>
                <a:path w="2111" h="978" extrusionOk="0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6" name="Google Shape;11336;p105"/>
            <p:cNvSpPr/>
            <p:nvPr/>
          </p:nvSpPr>
          <p:spPr>
            <a:xfrm>
              <a:off x="-17878825" y="3334400"/>
              <a:ext cx="74075" cy="74050"/>
            </a:xfrm>
            <a:custGeom>
              <a:avLst/>
              <a:gdLst/>
              <a:ahLst/>
              <a:cxnLst/>
              <a:rect l="l" t="t" r="r" b="b"/>
              <a:pathLst>
                <a:path w="2963" h="2962" extrusionOk="0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37" name="Google Shape;11337;p105"/>
          <p:cNvGrpSpPr/>
          <p:nvPr/>
        </p:nvGrpSpPr>
        <p:grpSpPr>
          <a:xfrm>
            <a:off x="10979998" y="4304886"/>
            <a:ext cx="867062" cy="867062"/>
            <a:chOff x="-17896150" y="3709300"/>
            <a:chExt cx="305625" cy="305625"/>
          </a:xfrm>
        </p:grpSpPr>
        <p:sp>
          <p:nvSpPr>
            <p:cNvPr id="11338" name="Google Shape;11338;p105"/>
            <p:cNvSpPr/>
            <p:nvPr/>
          </p:nvSpPr>
          <p:spPr>
            <a:xfrm>
              <a:off x="-17896150" y="3709300"/>
              <a:ext cx="54375" cy="77200"/>
            </a:xfrm>
            <a:custGeom>
              <a:avLst/>
              <a:gdLst/>
              <a:ahLst/>
              <a:cxnLst/>
              <a:rect l="l" t="t" r="r" b="b"/>
              <a:pathLst>
                <a:path w="2175" h="3088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39" name="Google Shape;11339;p105"/>
            <p:cNvSpPr/>
            <p:nvPr/>
          </p:nvSpPr>
          <p:spPr>
            <a:xfrm>
              <a:off x="-17877250" y="3801075"/>
              <a:ext cx="286725" cy="213850"/>
            </a:xfrm>
            <a:custGeom>
              <a:avLst/>
              <a:gdLst/>
              <a:ahLst/>
              <a:cxnLst/>
              <a:rect l="l" t="t" r="r" b="b"/>
              <a:pathLst>
                <a:path w="11469" h="8554" extrusionOk="0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0" name="Google Shape;11340;p105"/>
            <p:cNvSpPr/>
            <p:nvPr/>
          </p:nvSpPr>
          <p:spPr>
            <a:xfrm>
              <a:off x="-17783500" y="3763075"/>
              <a:ext cx="191400" cy="194350"/>
            </a:xfrm>
            <a:custGeom>
              <a:avLst/>
              <a:gdLst/>
              <a:ahLst/>
              <a:cxnLst/>
              <a:rect l="l" t="t" r="r" b="b"/>
              <a:pathLst>
                <a:path w="7656" h="7774" extrusionOk="0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1" name="Google Shape;11341;p105"/>
            <p:cNvSpPr/>
            <p:nvPr/>
          </p:nvSpPr>
          <p:spPr>
            <a:xfrm>
              <a:off x="-17825250" y="3710075"/>
              <a:ext cx="54375" cy="76425"/>
            </a:xfrm>
            <a:custGeom>
              <a:avLst/>
              <a:gdLst/>
              <a:ahLst/>
              <a:cxnLst/>
              <a:rect l="l" t="t" r="r" b="b"/>
              <a:pathLst>
                <a:path w="2175" h="3057" extrusionOk="0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42" name="Google Shape;11342;p105"/>
          <p:cNvGrpSpPr/>
          <p:nvPr/>
        </p:nvGrpSpPr>
        <p:grpSpPr>
          <a:xfrm>
            <a:off x="11033615" y="5367028"/>
            <a:ext cx="759823" cy="867062"/>
            <a:chOff x="-17878025" y="4082625"/>
            <a:chExt cx="267825" cy="305625"/>
          </a:xfrm>
        </p:grpSpPr>
        <p:sp>
          <p:nvSpPr>
            <p:cNvPr id="11343" name="Google Shape;11343;p105"/>
            <p:cNvSpPr/>
            <p:nvPr/>
          </p:nvSpPr>
          <p:spPr>
            <a:xfrm>
              <a:off x="-17660650" y="4191325"/>
              <a:ext cx="50450" cy="52000"/>
            </a:xfrm>
            <a:custGeom>
              <a:avLst/>
              <a:gdLst/>
              <a:ahLst/>
              <a:cxnLst/>
              <a:rect l="l" t="t" r="r" b="b"/>
              <a:pathLst>
                <a:path w="2018" h="2080" extrusionOk="0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4" name="Google Shape;11344;p105"/>
            <p:cNvSpPr/>
            <p:nvPr/>
          </p:nvSpPr>
          <p:spPr>
            <a:xfrm>
              <a:off x="-17716575" y="4084200"/>
              <a:ext cx="88250" cy="103200"/>
            </a:xfrm>
            <a:custGeom>
              <a:avLst/>
              <a:gdLst/>
              <a:ahLst/>
              <a:cxnLst/>
              <a:rect l="l" t="t" r="r" b="b"/>
              <a:pathLst>
                <a:path w="3530" h="4128" extrusionOk="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5" name="Google Shape;11345;p105"/>
            <p:cNvSpPr/>
            <p:nvPr/>
          </p:nvSpPr>
          <p:spPr>
            <a:xfrm>
              <a:off x="-17860700" y="4082625"/>
              <a:ext cx="90600" cy="104000"/>
            </a:xfrm>
            <a:custGeom>
              <a:avLst/>
              <a:gdLst/>
              <a:ahLst/>
              <a:cxnLst/>
              <a:rect l="l" t="t" r="r" b="b"/>
              <a:pathLst>
                <a:path w="3624" h="4160" extrusionOk="0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6" name="Google Shape;11346;p105"/>
            <p:cNvSpPr/>
            <p:nvPr/>
          </p:nvSpPr>
          <p:spPr>
            <a:xfrm>
              <a:off x="-17752000" y="4281300"/>
              <a:ext cx="16550" cy="16375"/>
            </a:xfrm>
            <a:custGeom>
              <a:avLst/>
              <a:gdLst/>
              <a:ahLst/>
              <a:cxnLst/>
              <a:rect l="l" t="t" r="r" b="b"/>
              <a:pathLst>
                <a:path w="662" h="655" extrusionOk="0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7" name="Google Shape;11347;p105"/>
            <p:cNvSpPr/>
            <p:nvPr/>
          </p:nvSpPr>
          <p:spPr>
            <a:xfrm>
              <a:off x="-17825250" y="4173200"/>
              <a:ext cx="161475" cy="161500"/>
            </a:xfrm>
            <a:custGeom>
              <a:avLst/>
              <a:gdLst/>
              <a:ahLst/>
              <a:cxnLst/>
              <a:rect l="l" t="t" r="r" b="b"/>
              <a:pathLst>
                <a:path w="6459" h="6460" extrusionOk="0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8" name="Google Shape;11348;p105"/>
            <p:cNvSpPr/>
            <p:nvPr/>
          </p:nvSpPr>
          <p:spPr>
            <a:xfrm>
              <a:off x="-17787450" y="4293725"/>
              <a:ext cx="84300" cy="94525"/>
            </a:xfrm>
            <a:custGeom>
              <a:avLst/>
              <a:gdLst/>
              <a:ahLst/>
              <a:cxnLst/>
              <a:rect l="l" t="t" r="r" b="b"/>
              <a:pathLst>
                <a:path w="3372" h="3781" extrusionOk="0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49" name="Google Shape;11349;p105"/>
            <p:cNvSpPr/>
            <p:nvPr/>
          </p:nvSpPr>
          <p:spPr>
            <a:xfrm>
              <a:off x="-17878025" y="4191325"/>
              <a:ext cx="49650" cy="52000"/>
            </a:xfrm>
            <a:custGeom>
              <a:avLst/>
              <a:gdLst/>
              <a:ahLst/>
              <a:cxnLst/>
              <a:rect l="l" t="t" r="r" b="b"/>
              <a:pathLst>
                <a:path w="1986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50" name="Google Shape;11350;p105"/>
          <p:cNvGrpSpPr/>
          <p:nvPr/>
        </p:nvGrpSpPr>
        <p:grpSpPr>
          <a:xfrm>
            <a:off x="5550596" y="6440800"/>
            <a:ext cx="864862" cy="813442"/>
            <a:chOff x="-16044450" y="3317850"/>
            <a:chExt cx="304850" cy="286725"/>
          </a:xfrm>
        </p:grpSpPr>
        <p:sp>
          <p:nvSpPr>
            <p:cNvPr id="11351" name="Google Shape;11351;p105"/>
            <p:cNvSpPr/>
            <p:nvPr/>
          </p:nvSpPr>
          <p:spPr>
            <a:xfrm>
              <a:off x="-15873525" y="3317850"/>
              <a:ext cx="133925" cy="115025"/>
            </a:xfrm>
            <a:custGeom>
              <a:avLst/>
              <a:gdLst/>
              <a:ahLst/>
              <a:cxnLst/>
              <a:rect l="l" t="t" r="r" b="b"/>
              <a:pathLst>
                <a:path w="5357" h="4601" extrusionOk="0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52" name="Google Shape;11352;p105"/>
            <p:cNvSpPr/>
            <p:nvPr/>
          </p:nvSpPr>
          <p:spPr>
            <a:xfrm>
              <a:off x="-15915275" y="3459625"/>
              <a:ext cx="44125" cy="54375"/>
            </a:xfrm>
            <a:custGeom>
              <a:avLst/>
              <a:gdLst/>
              <a:ahLst/>
              <a:cxnLst/>
              <a:rect l="l" t="t" r="r" b="b"/>
              <a:pathLst>
                <a:path w="1765" h="2175" extrusionOk="0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53" name="Google Shape;11353;p105"/>
            <p:cNvSpPr/>
            <p:nvPr/>
          </p:nvSpPr>
          <p:spPr>
            <a:xfrm>
              <a:off x="-16009000" y="3372200"/>
              <a:ext cx="232375" cy="232375"/>
            </a:xfrm>
            <a:custGeom>
              <a:avLst/>
              <a:gdLst/>
              <a:ahLst/>
              <a:cxnLst/>
              <a:rect l="l" t="t" r="r" b="b"/>
              <a:pathLst>
                <a:path w="9295" h="9295" extrusionOk="0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54" name="Google Shape;11354;p105"/>
            <p:cNvSpPr/>
            <p:nvPr/>
          </p:nvSpPr>
          <p:spPr>
            <a:xfrm>
              <a:off x="-16044450" y="3317850"/>
              <a:ext cx="133150" cy="115025"/>
            </a:xfrm>
            <a:custGeom>
              <a:avLst/>
              <a:gdLst/>
              <a:ahLst/>
              <a:cxnLst/>
              <a:rect l="l" t="t" r="r" b="b"/>
              <a:pathLst>
                <a:path w="5326" h="4601" extrusionOk="0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355" name="Google Shape;11355;p105"/>
          <p:cNvSpPr/>
          <p:nvPr/>
        </p:nvSpPr>
        <p:spPr>
          <a:xfrm>
            <a:off x="9859903" y="6415768"/>
            <a:ext cx="860395" cy="864862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1356" name="Google Shape;11356;p105"/>
          <p:cNvGrpSpPr/>
          <p:nvPr/>
        </p:nvGrpSpPr>
        <p:grpSpPr>
          <a:xfrm>
            <a:off x="15384563" y="4307396"/>
            <a:ext cx="717339" cy="862027"/>
            <a:chOff x="-16018450" y="4058400"/>
            <a:chExt cx="252850" cy="303850"/>
          </a:xfrm>
        </p:grpSpPr>
        <p:sp>
          <p:nvSpPr>
            <p:cNvPr id="11357" name="Google Shape;11357;p105"/>
            <p:cNvSpPr/>
            <p:nvPr/>
          </p:nvSpPr>
          <p:spPr>
            <a:xfrm>
              <a:off x="-15927875" y="4129900"/>
              <a:ext cx="88250" cy="89025"/>
            </a:xfrm>
            <a:custGeom>
              <a:avLst/>
              <a:gdLst/>
              <a:ahLst/>
              <a:cxnLst/>
              <a:rect l="l" t="t" r="r" b="b"/>
              <a:pathLst>
                <a:path w="3530" h="3561" extrusionOk="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58" name="Google Shape;11358;p105"/>
            <p:cNvSpPr/>
            <p:nvPr/>
          </p:nvSpPr>
          <p:spPr>
            <a:xfrm>
              <a:off x="-16002700" y="4058400"/>
              <a:ext cx="237100" cy="233575"/>
            </a:xfrm>
            <a:custGeom>
              <a:avLst/>
              <a:gdLst/>
              <a:ahLst/>
              <a:cxnLst/>
              <a:rect l="l" t="t" r="r" b="b"/>
              <a:pathLst>
                <a:path w="9484" h="9343" extrusionOk="0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59" name="Google Shape;11359;p105"/>
            <p:cNvSpPr/>
            <p:nvPr/>
          </p:nvSpPr>
          <p:spPr>
            <a:xfrm>
              <a:off x="-16018450" y="4253550"/>
              <a:ext cx="129200" cy="108700"/>
            </a:xfrm>
            <a:custGeom>
              <a:avLst/>
              <a:gdLst/>
              <a:ahLst/>
              <a:cxnLst/>
              <a:rect l="l" t="t" r="r" b="b"/>
              <a:pathLst>
                <a:path w="5168" h="4348" extrusionOk="0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60" name="Google Shape;11360;p105"/>
            <p:cNvSpPr/>
            <p:nvPr/>
          </p:nvSpPr>
          <p:spPr>
            <a:xfrm>
              <a:off x="-15876675" y="4254325"/>
              <a:ext cx="107925" cy="90600"/>
            </a:xfrm>
            <a:custGeom>
              <a:avLst/>
              <a:gdLst/>
              <a:ahLst/>
              <a:cxnLst/>
              <a:rect l="l" t="t" r="r" b="b"/>
              <a:pathLst>
                <a:path w="4317" h="3624" extrusionOk="0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361" name="Google Shape;11361;p105"/>
          <p:cNvSpPr/>
          <p:nvPr/>
        </p:nvSpPr>
        <p:spPr>
          <a:xfrm>
            <a:off x="11991814" y="6418037"/>
            <a:ext cx="862522" cy="860324"/>
          </a:xfrm>
          <a:custGeom>
            <a:avLst/>
            <a:gdLst/>
            <a:ahLst/>
            <a:cxnLst/>
            <a:rect l="l" t="t" r="r" b="b"/>
            <a:pathLst>
              <a:path w="12161" h="12130" extrusionOk="0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sp>
        <p:nvSpPr>
          <p:cNvPr id="11362" name="Google Shape;11362;p105"/>
          <p:cNvSpPr txBox="1">
            <a:spLocks noGrp="1"/>
          </p:cNvSpPr>
          <p:nvPr>
            <p:ph type="title"/>
          </p:nvPr>
        </p:nvSpPr>
        <p:spPr>
          <a:xfrm>
            <a:off x="1390610" y="981042"/>
            <a:ext cx="14776531" cy="926089"/>
          </a:xfrm>
          <a:prstGeom prst="rect">
            <a:avLst/>
          </a:prstGeom>
        </p:spPr>
        <p:txBody>
          <a:bodyPr spcFirstLastPara="1" vert="horz" wrap="square" lIns="175513" tIns="175513" rIns="175513" bIns="175513" rtlCol="0" anchor="t" anchorCtr="0">
            <a:noAutofit/>
          </a:bodyPr>
          <a:lstStyle/>
          <a:p>
            <a:pPr algn="ctr"/>
            <a:r>
              <a:rPr lang="pt-BR" noProof="0" dirty="0">
                <a:solidFill>
                  <a:schemeClr val="tx2"/>
                </a:solidFill>
                <a:latin typeface="Montserrat" panose="00000500000000000000" pitchFamily="2" charset="0"/>
              </a:rPr>
              <a:t>Natureza</a:t>
            </a:r>
            <a:endParaRPr lang="pt-BR" noProof="0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7" name="Google Shape;11367;p106"/>
          <p:cNvGrpSpPr/>
          <p:nvPr/>
        </p:nvGrpSpPr>
        <p:grpSpPr>
          <a:xfrm>
            <a:off x="1594809" y="3242926"/>
            <a:ext cx="849178" cy="805573"/>
            <a:chOff x="-6696925" y="3272575"/>
            <a:chExt cx="307200" cy="291425"/>
          </a:xfrm>
        </p:grpSpPr>
        <p:sp>
          <p:nvSpPr>
            <p:cNvPr id="11368" name="Google Shape;11368;p106"/>
            <p:cNvSpPr/>
            <p:nvPr/>
          </p:nvSpPr>
          <p:spPr>
            <a:xfrm>
              <a:off x="-6696925" y="3371400"/>
              <a:ext cx="220575" cy="192600"/>
            </a:xfrm>
            <a:custGeom>
              <a:avLst/>
              <a:gdLst/>
              <a:ahLst/>
              <a:cxnLst/>
              <a:rect l="l" t="t" r="r" b="b"/>
              <a:pathLst>
                <a:path w="8823" h="7704" extrusionOk="0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69" name="Google Shape;11369;p106"/>
            <p:cNvSpPr/>
            <p:nvPr/>
          </p:nvSpPr>
          <p:spPr>
            <a:xfrm>
              <a:off x="-6621300" y="3272575"/>
              <a:ext cx="231575" cy="194950"/>
            </a:xfrm>
            <a:custGeom>
              <a:avLst/>
              <a:gdLst/>
              <a:ahLst/>
              <a:cxnLst/>
              <a:rect l="l" t="t" r="r" b="b"/>
              <a:pathLst>
                <a:path w="9263" h="7798" extrusionOk="0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70" name="Google Shape;11370;p106"/>
          <p:cNvGrpSpPr/>
          <p:nvPr/>
        </p:nvGrpSpPr>
        <p:grpSpPr>
          <a:xfrm>
            <a:off x="1594774" y="4232358"/>
            <a:ext cx="849247" cy="807784"/>
            <a:chOff x="-6690625" y="3631325"/>
            <a:chExt cx="307225" cy="292225"/>
          </a:xfrm>
        </p:grpSpPr>
        <p:sp>
          <p:nvSpPr>
            <p:cNvPr id="11371" name="Google Shape;11371;p106"/>
            <p:cNvSpPr/>
            <p:nvPr/>
          </p:nvSpPr>
          <p:spPr>
            <a:xfrm>
              <a:off x="-6690625" y="3631325"/>
              <a:ext cx="222925" cy="292225"/>
            </a:xfrm>
            <a:custGeom>
              <a:avLst/>
              <a:gdLst/>
              <a:ahLst/>
              <a:cxnLst/>
              <a:rect l="l" t="t" r="r" b="b"/>
              <a:pathLst>
                <a:path w="8917" h="11689" extrusionOk="0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2" name="Google Shape;11372;p106"/>
            <p:cNvSpPr/>
            <p:nvPr/>
          </p:nvSpPr>
          <p:spPr>
            <a:xfrm>
              <a:off x="-6604350" y="3832175"/>
              <a:ext cx="58675" cy="56550"/>
            </a:xfrm>
            <a:custGeom>
              <a:avLst/>
              <a:gdLst/>
              <a:ahLst/>
              <a:cxnLst/>
              <a:rect l="l" t="t" r="r" b="b"/>
              <a:pathLst>
                <a:path w="2347" h="2262" extrusionOk="0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3" name="Google Shape;11373;p106"/>
            <p:cNvSpPr/>
            <p:nvPr/>
          </p:nvSpPr>
          <p:spPr>
            <a:xfrm>
              <a:off x="-6470875" y="3684775"/>
              <a:ext cx="87475" cy="71800"/>
            </a:xfrm>
            <a:custGeom>
              <a:avLst/>
              <a:gdLst/>
              <a:ahLst/>
              <a:cxnLst/>
              <a:rect l="l" t="t" r="r" b="b"/>
              <a:pathLst>
                <a:path w="3499" h="2872" extrusionOk="0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4" name="Google Shape;11374;p106"/>
            <p:cNvSpPr/>
            <p:nvPr/>
          </p:nvSpPr>
          <p:spPr>
            <a:xfrm>
              <a:off x="-6578775" y="3721900"/>
              <a:ext cx="143375" cy="143375"/>
            </a:xfrm>
            <a:custGeom>
              <a:avLst/>
              <a:gdLst/>
              <a:ahLst/>
              <a:cxnLst/>
              <a:rect l="l" t="t" r="r" b="b"/>
              <a:pathLst>
                <a:path w="5735" h="5735" extrusionOk="0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5" name="Google Shape;11375;p106"/>
            <p:cNvSpPr/>
            <p:nvPr/>
          </p:nvSpPr>
          <p:spPr>
            <a:xfrm>
              <a:off x="-6685100" y="3636850"/>
              <a:ext cx="47275" cy="46475"/>
            </a:xfrm>
            <a:custGeom>
              <a:avLst/>
              <a:gdLst/>
              <a:ahLst/>
              <a:cxnLst/>
              <a:rect l="l" t="t" r="r" b="b"/>
              <a:pathLst>
                <a:path w="1891" h="1859" extrusionOk="0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76" name="Google Shape;11376;p106"/>
          <p:cNvGrpSpPr/>
          <p:nvPr/>
        </p:nvGrpSpPr>
        <p:grpSpPr>
          <a:xfrm>
            <a:off x="1637243" y="5292706"/>
            <a:ext cx="809996" cy="805089"/>
            <a:chOff x="-6689825" y="3992050"/>
            <a:chExt cx="293025" cy="291250"/>
          </a:xfrm>
        </p:grpSpPr>
        <p:sp>
          <p:nvSpPr>
            <p:cNvPr id="11377" name="Google Shape;11377;p106"/>
            <p:cNvSpPr/>
            <p:nvPr/>
          </p:nvSpPr>
          <p:spPr>
            <a:xfrm>
              <a:off x="-6547275" y="3992050"/>
              <a:ext cx="30750" cy="65400"/>
            </a:xfrm>
            <a:custGeom>
              <a:avLst/>
              <a:gdLst/>
              <a:ahLst/>
              <a:cxnLst/>
              <a:rect l="l" t="t" r="r" b="b"/>
              <a:pathLst>
                <a:path w="1230" h="2616" extrusionOk="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8" name="Google Shape;11378;p106"/>
            <p:cNvSpPr/>
            <p:nvPr/>
          </p:nvSpPr>
          <p:spPr>
            <a:xfrm>
              <a:off x="-6547275" y="4143275"/>
              <a:ext cx="30750" cy="64600"/>
            </a:xfrm>
            <a:custGeom>
              <a:avLst/>
              <a:gdLst/>
              <a:ahLst/>
              <a:cxnLst/>
              <a:rect l="l" t="t" r="r" b="b"/>
              <a:pathLst>
                <a:path w="1230" h="2584" extrusionOk="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79" name="Google Shape;11379;p106"/>
            <p:cNvSpPr/>
            <p:nvPr/>
          </p:nvSpPr>
          <p:spPr>
            <a:xfrm>
              <a:off x="-6551200" y="4073975"/>
              <a:ext cx="34675" cy="51200"/>
            </a:xfrm>
            <a:custGeom>
              <a:avLst/>
              <a:gdLst/>
              <a:ahLst/>
              <a:cxnLst/>
              <a:rect l="l" t="t" r="r" b="b"/>
              <a:pathLst>
                <a:path w="1387" h="2048" extrusionOk="0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0" name="Google Shape;11380;p106"/>
            <p:cNvSpPr/>
            <p:nvPr/>
          </p:nvSpPr>
          <p:spPr>
            <a:xfrm>
              <a:off x="-6475600" y="3994425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1" name="Google Shape;11381;p106"/>
            <p:cNvSpPr/>
            <p:nvPr/>
          </p:nvSpPr>
          <p:spPr>
            <a:xfrm>
              <a:off x="-6449600" y="4073975"/>
              <a:ext cx="52800" cy="51200"/>
            </a:xfrm>
            <a:custGeom>
              <a:avLst/>
              <a:gdLst/>
              <a:ahLst/>
              <a:cxnLst/>
              <a:rect l="l" t="t" r="r" b="b"/>
              <a:pathLst>
                <a:path w="2112" h="2048" extrusionOk="0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2" name="Google Shape;11382;p106"/>
            <p:cNvSpPr/>
            <p:nvPr/>
          </p:nvSpPr>
          <p:spPr>
            <a:xfrm>
              <a:off x="-6500000" y="3992050"/>
              <a:ext cx="30725" cy="65400"/>
            </a:xfrm>
            <a:custGeom>
              <a:avLst/>
              <a:gdLst/>
              <a:ahLst/>
              <a:cxnLst/>
              <a:rect l="l" t="t" r="r" b="b"/>
              <a:pathLst>
                <a:path w="122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3" name="Google Shape;11383;p106"/>
            <p:cNvSpPr/>
            <p:nvPr/>
          </p:nvSpPr>
          <p:spPr>
            <a:xfrm>
              <a:off x="-6500000" y="4143275"/>
              <a:ext cx="30725" cy="64600"/>
            </a:xfrm>
            <a:custGeom>
              <a:avLst/>
              <a:gdLst/>
              <a:ahLst/>
              <a:cxnLst/>
              <a:rect l="l" t="t" r="r" b="b"/>
              <a:pathLst>
                <a:path w="1229" h="2584" extrusionOk="0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4" name="Google Shape;11384;p106"/>
            <p:cNvSpPr/>
            <p:nvPr/>
          </p:nvSpPr>
          <p:spPr>
            <a:xfrm>
              <a:off x="-6689825" y="4141700"/>
              <a:ext cx="149675" cy="141600"/>
            </a:xfrm>
            <a:custGeom>
              <a:avLst/>
              <a:gdLst/>
              <a:ahLst/>
              <a:cxnLst/>
              <a:rect l="l" t="t" r="r" b="b"/>
              <a:pathLst>
                <a:path w="5987" h="5664" extrusionOk="0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5" name="Google Shape;11385;p106"/>
            <p:cNvSpPr/>
            <p:nvPr/>
          </p:nvSpPr>
          <p:spPr>
            <a:xfrm>
              <a:off x="-6475600" y="4141700"/>
              <a:ext cx="70125" cy="64600"/>
            </a:xfrm>
            <a:custGeom>
              <a:avLst/>
              <a:gdLst/>
              <a:ahLst/>
              <a:cxnLst/>
              <a:rect l="l" t="t" r="r" b="b"/>
              <a:pathLst>
                <a:path w="2805" h="2584" extrusionOk="0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6" name="Google Shape;11386;p106"/>
            <p:cNvSpPr/>
            <p:nvPr/>
          </p:nvSpPr>
          <p:spPr>
            <a:xfrm>
              <a:off x="-6618950" y="407397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7" name="Google Shape;11387;p106"/>
            <p:cNvSpPr/>
            <p:nvPr/>
          </p:nvSpPr>
          <p:spPr>
            <a:xfrm>
              <a:off x="-6610275" y="3992850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88" name="Google Shape;11388;p106"/>
            <p:cNvSpPr/>
            <p:nvPr/>
          </p:nvSpPr>
          <p:spPr>
            <a:xfrm>
              <a:off x="-6500000" y="4073975"/>
              <a:ext cx="35450" cy="51200"/>
            </a:xfrm>
            <a:custGeom>
              <a:avLst/>
              <a:gdLst/>
              <a:ahLst/>
              <a:cxnLst/>
              <a:rect l="l" t="t" r="r" b="b"/>
              <a:pathLst>
                <a:path w="1418" h="2048" extrusionOk="0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389" name="Google Shape;11389;p106"/>
          <p:cNvSpPr/>
          <p:nvPr/>
        </p:nvSpPr>
        <p:spPr>
          <a:xfrm>
            <a:off x="6778051" y="3242846"/>
            <a:ext cx="834390" cy="804812"/>
          </a:xfrm>
          <a:custGeom>
            <a:avLst/>
            <a:gdLst/>
            <a:ahLst/>
            <a:cxnLst/>
            <a:rect l="l" t="t" r="r" b="b"/>
            <a:pathLst>
              <a:path w="12074" h="11646" extrusionOk="0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1390" name="Google Shape;11390;p106"/>
          <p:cNvGrpSpPr/>
          <p:nvPr/>
        </p:nvGrpSpPr>
        <p:grpSpPr>
          <a:xfrm>
            <a:off x="6788537" y="4233425"/>
            <a:ext cx="812138" cy="805642"/>
            <a:chOff x="-4837325" y="3612425"/>
            <a:chExt cx="293800" cy="291450"/>
          </a:xfrm>
        </p:grpSpPr>
        <p:sp>
          <p:nvSpPr>
            <p:cNvPr id="11391" name="Google Shape;11391;p106"/>
            <p:cNvSpPr/>
            <p:nvPr/>
          </p:nvSpPr>
          <p:spPr>
            <a:xfrm>
              <a:off x="-4836550" y="3612425"/>
              <a:ext cx="293025" cy="170925"/>
            </a:xfrm>
            <a:custGeom>
              <a:avLst/>
              <a:gdLst/>
              <a:ahLst/>
              <a:cxnLst/>
              <a:rect l="l" t="t" r="r" b="b"/>
              <a:pathLst>
                <a:path w="11721" h="6837" extrusionOk="0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2" name="Google Shape;11392;p106"/>
            <p:cNvSpPr/>
            <p:nvPr/>
          </p:nvSpPr>
          <p:spPr>
            <a:xfrm>
              <a:off x="-4837325" y="3743950"/>
              <a:ext cx="291425" cy="159925"/>
            </a:xfrm>
            <a:custGeom>
              <a:avLst/>
              <a:gdLst/>
              <a:ahLst/>
              <a:cxnLst/>
              <a:rect l="l" t="t" r="r" b="b"/>
              <a:pathLst>
                <a:path w="11657" h="6397" extrusionOk="0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3" name="Google Shape;11393;p106"/>
            <p:cNvSpPr/>
            <p:nvPr/>
          </p:nvSpPr>
          <p:spPr>
            <a:xfrm>
              <a:off x="-4716825" y="3799075"/>
              <a:ext cx="51225" cy="18950"/>
            </a:xfrm>
            <a:custGeom>
              <a:avLst/>
              <a:gdLst/>
              <a:ahLst/>
              <a:cxnLst/>
              <a:rect l="l" t="t" r="r" b="b"/>
              <a:pathLst>
                <a:path w="2049" h="758" extrusionOk="0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394" name="Google Shape;11394;p106"/>
          <p:cNvGrpSpPr/>
          <p:nvPr/>
        </p:nvGrpSpPr>
        <p:grpSpPr>
          <a:xfrm>
            <a:off x="6813558" y="5292426"/>
            <a:ext cx="807784" cy="805642"/>
            <a:chOff x="-4837325" y="3971575"/>
            <a:chExt cx="292225" cy="291450"/>
          </a:xfrm>
        </p:grpSpPr>
        <p:sp>
          <p:nvSpPr>
            <p:cNvPr id="11395" name="Google Shape;11395;p106"/>
            <p:cNvSpPr/>
            <p:nvPr/>
          </p:nvSpPr>
          <p:spPr>
            <a:xfrm>
              <a:off x="-4734150" y="407397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6" name="Google Shape;11396;p106"/>
            <p:cNvSpPr/>
            <p:nvPr/>
          </p:nvSpPr>
          <p:spPr>
            <a:xfrm>
              <a:off x="-4700300" y="4108625"/>
              <a:ext cx="18950" cy="17350"/>
            </a:xfrm>
            <a:custGeom>
              <a:avLst/>
              <a:gdLst/>
              <a:ahLst/>
              <a:cxnLst/>
              <a:rect l="l" t="t" r="r" b="b"/>
              <a:pathLst>
                <a:path w="75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7" name="Google Shape;11397;p106"/>
            <p:cNvSpPr/>
            <p:nvPr/>
          </p:nvSpPr>
          <p:spPr>
            <a:xfrm>
              <a:off x="-4748325" y="3971575"/>
              <a:ext cx="203225" cy="204025"/>
            </a:xfrm>
            <a:custGeom>
              <a:avLst/>
              <a:gdLst/>
              <a:ahLst/>
              <a:cxnLst/>
              <a:rect l="l" t="t" r="r" b="b"/>
              <a:pathLst>
                <a:path w="8129" h="8161" extrusionOk="0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8" name="Google Shape;11398;p106"/>
            <p:cNvSpPr/>
            <p:nvPr/>
          </p:nvSpPr>
          <p:spPr>
            <a:xfrm>
              <a:off x="-4656175" y="4151950"/>
              <a:ext cx="91375" cy="91375"/>
            </a:xfrm>
            <a:custGeom>
              <a:avLst/>
              <a:gdLst/>
              <a:ahLst/>
              <a:cxnLst/>
              <a:rect l="l" t="t" r="r" b="b"/>
              <a:pathLst>
                <a:path w="3655" h="3655" extrusionOk="0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399" name="Google Shape;11399;p106"/>
            <p:cNvSpPr/>
            <p:nvPr/>
          </p:nvSpPr>
          <p:spPr>
            <a:xfrm>
              <a:off x="-4817650" y="3991275"/>
              <a:ext cx="91400" cy="91375"/>
            </a:xfrm>
            <a:custGeom>
              <a:avLst/>
              <a:gdLst/>
              <a:ahLst/>
              <a:cxnLst/>
              <a:rect l="l" t="t" r="r" b="b"/>
              <a:pathLst>
                <a:path w="3656" h="3655" extrusionOk="0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0" name="Google Shape;11400;p106"/>
            <p:cNvSpPr/>
            <p:nvPr/>
          </p:nvSpPr>
          <p:spPr>
            <a:xfrm>
              <a:off x="-4837325" y="4059000"/>
              <a:ext cx="204000" cy="204025"/>
            </a:xfrm>
            <a:custGeom>
              <a:avLst/>
              <a:gdLst/>
              <a:ahLst/>
              <a:cxnLst/>
              <a:rect l="l" t="t" r="r" b="b"/>
              <a:pathLst>
                <a:path w="8160" h="8161" extrusionOk="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01" name="Google Shape;11401;p106"/>
          <p:cNvGrpSpPr/>
          <p:nvPr/>
        </p:nvGrpSpPr>
        <p:grpSpPr>
          <a:xfrm>
            <a:off x="11981559" y="3290812"/>
            <a:ext cx="827410" cy="709790"/>
            <a:chOff x="-3037625" y="3254850"/>
            <a:chExt cx="299325" cy="256775"/>
          </a:xfrm>
        </p:grpSpPr>
        <p:sp>
          <p:nvSpPr>
            <p:cNvPr id="11402" name="Google Shape;11402;p106"/>
            <p:cNvSpPr/>
            <p:nvPr/>
          </p:nvSpPr>
          <p:spPr>
            <a:xfrm>
              <a:off x="-3037625" y="3460400"/>
              <a:ext cx="152825" cy="51225"/>
            </a:xfrm>
            <a:custGeom>
              <a:avLst/>
              <a:gdLst/>
              <a:ahLst/>
              <a:cxnLst/>
              <a:rect l="l" t="t" r="r" b="b"/>
              <a:pathLst>
                <a:path w="6113" h="2049" extrusionOk="0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3" name="Google Shape;11403;p106"/>
            <p:cNvSpPr/>
            <p:nvPr/>
          </p:nvSpPr>
          <p:spPr>
            <a:xfrm>
              <a:off x="-2884825" y="3460400"/>
              <a:ext cx="146525" cy="51225"/>
            </a:xfrm>
            <a:custGeom>
              <a:avLst/>
              <a:gdLst/>
              <a:ahLst/>
              <a:cxnLst/>
              <a:rect l="l" t="t" r="r" b="b"/>
              <a:pathLst>
                <a:path w="5861" h="2049" extrusionOk="0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4" name="Google Shape;11404;p106"/>
            <p:cNvSpPr/>
            <p:nvPr/>
          </p:nvSpPr>
          <p:spPr>
            <a:xfrm>
              <a:off x="-2909225" y="3313125"/>
              <a:ext cx="59875" cy="72475"/>
            </a:xfrm>
            <a:custGeom>
              <a:avLst/>
              <a:gdLst/>
              <a:ahLst/>
              <a:cxnLst/>
              <a:rect l="l" t="t" r="r" b="b"/>
              <a:pathLst>
                <a:path w="2395" h="2899" extrusionOk="0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5" name="Google Shape;11405;p106"/>
            <p:cNvSpPr/>
            <p:nvPr/>
          </p:nvSpPr>
          <p:spPr>
            <a:xfrm>
              <a:off x="-3029750" y="3254850"/>
              <a:ext cx="291450" cy="188250"/>
            </a:xfrm>
            <a:custGeom>
              <a:avLst/>
              <a:gdLst/>
              <a:ahLst/>
              <a:cxnLst/>
              <a:rect l="l" t="t" r="r" b="b"/>
              <a:pathLst>
                <a:path w="11658" h="7530" extrusionOk="0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06" name="Google Shape;11406;p106"/>
          <p:cNvGrpSpPr/>
          <p:nvPr/>
        </p:nvGrpSpPr>
        <p:grpSpPr>
          <a:xfrm>
            <a:off x="11989162" y="4232318"/>
            <a:ext cx="812207" cy="807853"/>
            <a:chOff x="-3031325" y="3597450"/>
            <a:chExt cx="293825" cy="292250"/>
          </a:xfrm>
        </p:grpSpPr>
        <p:sp>
          <p:nvSpPr>
            <p:cNvPr id="11407" name="Google Shape;11407;p106"/>
            <p:cNvSpPr/>
            <p:nvPr/>
          </p:nvSpPr>
          <p:spPr>
            <a:xfrm>
              <a:off x="-3029750" y="3597450"/>
              <a:ext cx="292250" cy="67775"/>
            </a:xfrm>
            <a:custGeom>
              <a:avLst/>
              <a:gdLst/>
              <a:ahLst/>
              <a:cxnLst/>
              <a:rect l="l" t="t" r="r" b="b"/>
              <a:pathLst>
                <a:path w="11690" h="2711" extrusionOk="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8" name="Google Shape;11408;p106"/>
            <p:cNvSpPr/>
            <p:nvPr/>
          </p:nvSpPr>
          <p:spPr>
            <a:xfrm>
              <a:off x="-3031325" y="3687250"/>
              <a:ext cx="292250" cy="153600"/>
            </a:xfrm>
            <a:custGeom>
              <a:avLst/>
              <a:gdLst/>
              <a:ahLst/>
              <a:cxnLst/>
              <a:rect l="l" t="t" r="r" b="b"/>
              <a:pathLst>
                <a:path w="11690" h="6144" extrusionOk="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09" name="Google Shape;11409;p106"/>
            <p:cNvSpPr/>
            <p:nvPr/>
          </p:nvSpPr>
          <p:spPr>
            <a:xfrm>
              <a:off x="-2908450" y="3724275"/>
              <a:ext cx="59900" cy="164625"/>
            </a:xfrm>
            <a:custGeom>
              <a:avLst/>
              <a:gdLst/>
              <a:ahLst/>
              <a:cxnLst/>
              <a:rect l="l" t="t" r="r" b="b"/>
              <a:pathLst>
                <a:path w="2396" h="6585" extrusionOk="0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10" name="Google Shape;11410;p106"/>
            <p:cNvSpPr/>
            <p:nvPr/>
          </p:nvSpPr>
          <p:spPr>
            <a:xfrm>
              <a:off x="-2831250" y="3725850"/>
              <a:ext cx="59875" cy="163850"/>
            </a:xfrm>
            <a:custGeom>
              <a:avLst/>
              <a:gdLst/>
              <a:ahLst/>
              <a:cxnLst/>
              <a:rect l="l" t="t" r="r" b="b"/>
              <a:pathLst>
                <a:path w="2395" h="6554" extrusionOk="0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11" name="Google Shape;11411;p106"/>
          <p:cNvGrpSpPr/>
          <p:nvPr/>
        </p:nvGrpSpPr>
        <p:grpSpPr>
          <a:xfrm>
            <a:off x="12013111" y="5339244"/>
            <a:ext cx="809996" cy="712002"/>
            <a:chOff x="-3030525" y="3973150"/>
            <a:chExt cx="293025" cy="257575"/>
          </a:xfrm>
        </p:grpSpPr>
        <p:sp>
          <p:nvSpPr>
            <p:cNvPr id="11412" name="Google Shape;11412;p106"/>
            <p:cNvSpPr/>
            <p:nvPr/>
          </p:nvSpPr>
          <p:spPr>
            <a:xfrm>
              <a:off x="-3029750" y="397315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13" name="Google Shape;11413;p106"/>
            <p:cNvSpPr/>
            <p:nvPr/>
          </p:nvSpPr>
          <p:spPr>
            <a:xfrm>
              <a:off x="-3030525" y="4059000"/>
              <a:ext cx="292225" cy="171725"/>
            </a:xfrm>
            <a:custGeom>
              <a:avLst/>
              <a:gdLst/>
              <a:ahLst/>
              <a:cxnLst/>
              <a:rect l="l" t="t" r="r" b="b"/>
              <a:pathLst>
                <a:path w="11689" h="6869" extrusionOk="0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14" name="Google Shape;11414;p106"/>
          <p:cNvGrpSpPr/>
          <p:nvPr/>
        </p:nvGrpSpPr>
        <p:grpSpPr>
          <a:xfrm>
            <a:off x="2609379" y="6468467"/>
            <a:ext cx="809996" cy="570541"/>
            <a:chOff x="-1199300" y="3279250"/>
            <a:chExt cx="293025" cy="206400"/>
          </a:xfrm>
        </p:grpSpPr>
        <p:sp>
          <p:nvSpPr>
            <p:cNvPr id="11415" name="Google Shape;11415;p106"/>
            <p:cNvSpPr/>
            <p:nvPr/>
          </p:nvSpPr>
          <p:spPr>
            <a:xfrm>
              <a:off x="-1183550" y="3395050"/>
              <a:ext cx="261525" cy="90600"/>
            </a:xfrm>
            <a:custGeom>
              <a:avLst/>
              <a:gdLst/>
              <a:ahLst/>
              <a:cxnLst/>
              <a:rect l="l" t="t" r="r" b="b"/>
              <a:pathLst>
                <a:path w="10461" h="3624" extrusionOk="0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16" name="Google Shape;11416;p106"/>
            <p:cNvSpPr/>
            <p:nvPr/>
          </p:nvSpPr>
          <p:spPr>
            <a:xfrm>
              <a:off x="-1184325" y="3279250"/>
              <a:ext cx="261500" cy="129400"/>
            </a:xfrm>
            <a:custGeom>
              <a:avLst/>
              <a:gdLst/>
              <a:ahLst/>
              <a:cxnLst/>
              <a:rect l="l" t="t" r="r" b="b"/>
              <a:pathLst>
                <a:path w="10460" h="5176" extrusionOk="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17" name="Google Shape;11417;p106"/>
            <p:cNvSpPr/>
            <p:nvPr/>
          </p:nvSpPr>
          <p:spPr>
            <a:xfrm>
              <a:off x="-1199300" y="3294225"/>
              <a:ext cx="90600" cy="175650"/>
            </a:xfrm>
            <a:custGeom>
              <a:avLst/>
              <a:gdLst/>
              <a:ahLst/>
              <a:cxnLst/>
              <a:rect l="l" t="t" r="r" b="b"/>
              <a:pathLst>
                <a:path w="3624" h="7026" extrusionOk="0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18" name="Google Shape;11418;p106"/>
            <p:cNvSpPr/>
            <p:nvPr/>
          </p:nvSpPr>
          <p:spPr>
            <a:xfrm>
              <a:off x="-996875" y="3294225"/>
              <a:ext cx="90600" cy="177225"/>
            </a:xfrm>
            <a:custGeom>
              <a:avLst/>
              <a:gdLst/>
              <a:ahLst/>
              <a:cxnLst/>
              <a:rect l="l" t="t" r="r" b="b"/>
              <a:pathLst>
                <a:path w="3624" h="7089" extrusionOk="0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19" name="Google Shape;11419;p106"/>
          <p:cNvGrpSpPr/>
          <p:nvPr/>
        </p:nvGrpSpPr>
        <p:grpSpPr>
          <a:xfrm>
            <a:off x="2622982" y="3242028"/>
            <a:ext cx="853532" cy="807369"/>
            <a:chOff x="-6338550" y="3272950"/>
            <a:chExt cx="308775" cy="292075"/>
          </a:xfrm>
        </p:grpSpPr>
        <p:sp>
          <p:nvSpPr>
            <p:cNvPr id="11420" name="Google Shape;11420;p106"/>
            <p:cNvSpPr/>
            <p:nvPr/>
          </p:nvSpPr>
          <p:spPr>
            <a:xfrm>
              <a:off x="-6338550" y="3272950"/>
              <a:ext cx="308775" cy="119750"/>
            </a:xfrm>
            <a:custGeom>
              <a:avLst/>
              <a:gdLst/>
              <a:ahLst/>
              <a:cxnLst/>
              <a:rect l="l" t="t" r="r" b="b"/>
              <a:pathLst>
                <a:path w="12351" h="4790" extrusionOk="0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21" name="Google Shape;11421;p106"/>
            <p:cNvSpPr/>
            <p:nvPr/>
          </p:nvSpPr>
          <p:spPr>
            <a:xfrm>
              <a:off x="-6228275" y="3479325"/>
              <a:ext cx="86650" cy="85700"/>
            </a:xfrm>
            <a:custGeom>
              <a:avLst/>
              <a:gdLst/>
              <a:ahLst/>
              <a:cxnLst/>
              <a:rect l="l" t="t" r="r" b="b"/>
              <a:pathLst>
                <a:path w="3466" h="3428" extrusionOk="0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22" name="Google Shape;11422;p106"/>
            <p:cNvSpPr/>
            <p:nvPr/>
          </p:nvSpPr>
          <p:spPr>
            <a:xfrm>
              <a:off x="-6292075" y="3410800"/>
              <a:ext cx="212675" cy="50425"/>
            </a:xfrm>
            <a:custGeom>
              <a:avLst/>
              <a:gdLst/>
              <a:ahLst/>
              <a:cxnLst/>
              <a:rect l="l" t="t" r="r" b="b"/>
              <a:pathLst>
                <a:path w="8507" h="2017" extrusionOk="0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23" name="Google Shape;11423;p106"/>
          <p:cNvGrpSpPr/>
          <p:nvPr/>
        </p:nvGrpSpPr>
        <p:grpSpPr>
          <a:xfrm>
            <a:off x="2644750" y="4233429"/>
            <a:ext cx="809996" cy="805642"/>
            <a:chOff x="-6329100" y="3632100"/>
            <a:chExt cx="293025" cy="291450"/>
          </a:xfrm>
        </p:grpSpPr>
        <p:sp>
          <p:nvSpPr>
            <p:cNvPr id="11424" name="Google Shape;11424;p106"/>
            <p:cNvSpPr/>
            <p:nvPr/>
          </p:nvSpPr>
          <p:spPr>
            <a:xfrm>
              <a:off x="-6210700" y="3751600"/>
              <a:ext cx="174625" cy="171950"/>
            </a:xfrm>
            <a:custGeom>
              <a:avLst/>
              <a:gdLst/>
              <a:ahLst/>
              <a:cxnLst/>
              <a:rect l="l" t="t" r="r" b="b"/>
              <a:pathLst>
                <a:path w="6985" h="6878" extrusionOk="0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25" name="Google Shape;11425;p106"/>
            <p:cNvSpPr/>
            <p:nvPr/>
          </p:nvSpPr>
          <p:spPr>
            <a:xfrm>
              <a:off x="-6272400" y="3691975"/>
              <a:ext cx="136300" cy="135500"/>
            </a:xfrm>
            <a:custGeom>
              <a:avLst/>
              <a:gdLst/>
              <a:ahLst/>
              <a:cxnLst/>
              <a:rect l="l" t="t" r="r" b="b"/>
              <a:pathLst>
                <a:path w="5452" h="5420" extrusionOk="0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26" name="Google Shape;11426;p106"/>
            <p:cNvSpPr/>
            <p:nvPr/>
          </p:nvSpPr>
          <p:spPr>
            <a:xfrm>
              <a:off x="-6329100" y="3632100"/>
              <a:ext cx="257575" cy="256025"/>
            </a:xfrm>
            <a:custGeom>
              <a:avLst/>
              <a:gdLst/>
              <a:ahLst/>
              <a:cxnLst/>
              <a:rect l="l" t="t" r="r" b="b"/>
              <a:pathLst>
                <a:path w="10303" h="10241" extrusionOk="0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27" name="Google Shape;11427;p106"/>
          <p:cNvGrpSpPr/>
          <p:nvPr/>
        </p:nvGrpSpPr>
        <p:grpSpPr>
          <a:xfrm>
            <a:off x="2669805" y="5292430"/>
            <a:ext cx="805573" cy="805642"/>
            <a:chOff x="-6329875" y="3992050"/>
            <a:chExt cx="291425" cy="291450"/>
          </a:xfrm>
        </p:grpSpPr>
        <p:sp>
          <p:nvSpPr>
            <p:cNvPr id="11428" name="Google Shape;11428;p106"/>
            <p:cNvSpPr/>
            <p:nvPr/>
          </p:nvSpPr>
          <p:spPr>
            <a:xfrm>
              <a:off x="-6090450" y="4077900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29" name="Google Shape;11429;p106"/>
            <p:cNvSpPr/>
            <p:nvPr/>
          </p:nvSpPr>
          <p:spPr>
            <a:xfrm>
              <a:off x="-6262925" y="3992050"/>
              <a:ext cx="154400" cy="155200"/>
            </a:xfrm>
            <a:custGeom>
              <a:avLst/>
              <a:gdLst/>
              <a:ahLst/>
              <a:cxnLst/>
              <a:rect l="l" t="t" r="r" b="b"/>
              <a:pathLst>
                <a:path w="6176" h="6208" extrusionOk="0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0" name="Google Shape;11430;p106"/>
            <p:cNvSpPr/>
            <p:nvPr/>
          </p:nvSpPr>
          <p:spPr>
            <a:xfrm>
              <a:off x="-6329875" y="4044825"/>
              <a:ext cx="51200" cy="102425"/>
            </a:xfrm>
            <a:custGeom>
              <a:avLst/>
              <a:gdLst/>
              <a:ahLst/>
              <a:cxnLst/>
              <a:rect l="l" t="t" r="r" b="b"/>
              <a:pathLst>
                <a:path w="2048" h="4097" extrusionOk="0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1" name="Google Shape;11431;p106"/>
            <p:cNvSpPr/>
            <p:nvPr/>
          </p:nvSpPr>
          <p:spPr>
            <a:xfrm>
              <a:off x="-6329875" y="4129900"/>
              <a:ext cx="291425" cy="153600"/>
            </a:xfrm>
            <a:custGeom>
              <a:avLst/>
              <a:gdLst/>
              <a:ahLst/>
              <a:cxnLst/>
              <a:rect l="l" t="t" r="r" b="b"/>
              <a:pathLst>
                <a:path w="11657" h="6144" extrusionOk="0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32" name="Google Shape;11432;p106"/>
          <p:cNvGrpSpPr/>
          <p:nvPr/>
        </p:nvGrpSpPr>
        <p:grpSpPr>
          <a:xfrm>
            <a:off x="7826525" y="3239642"/>
            <a:ext cx="812207" cy="812138"/>
            <a:chOff x="-4478975" y="3251700"/>
            <a:chExt cx="293825" cy="293800"/>
          </a:xfrm>
        </p:grpSpPr>
        <p:sp>
          <p:nvSpPr>
            <p:cNvPr id="11433" name="Google Shape;11433;p106"/>
            <p:cNvSpPr/>
            <p:nvPr/>
          </p:nvSpPr>
          <p:spPr>
            <a:xfrm>
              <a:off x="-4375000" y="3365100"/>
              <a:ext cx="85075" cy="110900"/>
            </a:xfrm>
            <a:custGeom>
              <a:avLst/>
              <a:gdLst/>
              <a:ahLst/>
              <a:cxnLst/>
              <a:rect l="l" t="t" r="r" b="b"/>
              <a:pathLst>
                <a:path w="3403" h="4436" extrusionOk="0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4" name="Google Shape;11434;p106"/>
            <p:cNvSpPr/>
            <p:nvPr/>
          </p:nvSpPr>
          <p:spPr>
            <a:xfrm>
              <a:off x="-4408875" y="3321800"/>
              <a:ext cx="154400" cy="148875"/>
            </a:xfrm>
            <a:custGeom>
              <a:avLst/>
              <a:gdLst/>
              <a:ahLst/>
              <a:cxnLst/>
              <a:rect l="l" t="t" r="r" b="b"/>
              <a:pathLst>
                <a:path w="6176" h="5955" extrusionOk="0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5" name="Google Shape;11435;p106"/>
            <p:cNvSpPr/>
            <p:nvPr/>
          </p:nvSpPr>
          <p:spPr>
            <a:xfrm>
              <a:off x="-4478975" y="3251700"/>
              <a:ext cx="293825" cy="293800"/>
            </a:xfrm>
            <a:custGeom>
              <a:avLst/>
              <a:gdLst/>
              <a:ahLst/>
              <a:cxnLst/>
              <a:rect l="l" t="t" r="r" b="b"/>
              <a:pathLst>
                <a:path w="11753" h="11752" extrusionOk="0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36" name="Google Shape;11436;p106"/>
          <p:cNvGrpSpPr/>
          <p:nvPr/>
        </p:nvGrpSpPr>
        <p:grpSpPr>
          <a:xfrm>
            <a:off x="7826525" y="4233425"/>
            <a:ext cx="812207" cy="805642"/>
            <a:chOff x="-4475825" y="3612425"/>
            <a:chExt cx="293825" cy="291450"/>
          </a:xfrm>
        </p:grpSpPr>
        <p:sp>
          <p:nvSpPr>
            <p:cNvPr id="11437" name="Google Shape;11437;p106"/>
            <p:cNvSpPr/>
            <p:nvPr/>
          </p:nvSpPr>
          <p:spPr>
            <a:xfrm>
              <a:off x="-4349800" y="3664400"/>
              <a:ext cx="34675" cy="33100"/>
            </a:xfrm>
            <a:custGeom>
              <a:avLst/>
              <a:gdLst/>
              <a:ahLst/>
              <a:cxnLst/>
              <a:rect l="l" t="t" r="r" b="b"/>
              <a:pathLst>
                <a:path w="1387" h="1324" extrusionOk="0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8" name="Google Shape;11438;p106"/>
            <p:cNvSpPr/>
            <p:nvPr/>
          </p:nvSpPr>
          <p:spPr>
            <a:xfrm>
              <a:off x="-4366325" y="3714800"/>
              <a:ext cx="68525" cy="34700"/>
            </a:xfrm>
            <a:custGeom>
              <a:avLst/>
              <a:gdLst/>
              <a:ahLst/>
              <a:cxnLst/>
              <a:rect l="l" t="t" r="r" b="b"/>
              <a:pathLst>
                <a:path w="2741" h="1388" extrusionOk="0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39" name="Google Shape;11439;p106"/>
            <p:cNvSpPr/>
            <p:nvPr/>
          </p:nvSpPr>
          <p:spPr>
            <a:xfrm>
              <a:off x="-4475825" y="3612425"/>
              <a:ext cx="293825" cy="291450"/>
            </a:xfrm>
            <a:custGeom>
              <a:avLst/>
              <a:gdLst/>
              <a:ahLst/>
              <a:cxnLst/>
              <a:rect l="l" t="t" r="r" b="b"/>
              <a:pathLst>
                <a:path w="11753" h="11658" extrusionOk="0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40" name="Google Shape;11440;p106"/>
          <p:cNvGrpSpPr/>
          <p:nvPr/>
        </p:nvGrpSpPr>
        <p:grpSpPr>
          <a:xfrm>
            <a:off x="7843940" y="5292461"/>
            <a:ext cx="823056" cy="805573"/>
            <a:chOff x="-4480550" y="3970800"/>
            <a:chExt cx="297750" cy="291425"/>
          </a:xfrm>
        </p:grpSpPr>
        <p:sp>
          <p:nvSpPr>
            <p:cNvPr id="11441" name="Google Shape;11441;p106"/>
            <p:cNvSpPr/>
            <p:nvPr/>
          </p:nvSpPr>
          <p:spPr>
            <a:xfrm>
              <a:off x="-4426200" y="4058225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42" name="Google Shape;11442;p106"/>
            <p:cNvSpPr/>
            <p:nvPr/>
          </p:nvSpPr>
          <p:spPr>
            <a:xfrm>
              <a:off x="-4480550" y="3970800"/>
              <a:ext cx="297750" cy="291425"/>
            </a:xfrm>
            <a:custGeom>
              <a:avLst/>
              <a:gdLst/>
              <a:ahLst/>
              <a:cxnLst/>
              <a:rect l="l" t="t" r="r" b="b"/>
              <a:pathLst>
                <a:path w="11910" h="11657" extrusionOk="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43" name="Google Shape;11443;p106"/>
          <p:cNvGrpSpPr/>
          <p:nvPr/>
        </p:nvGrpSpPr>
        <p:grpSpPr>
          <a:xfrm>
            <a:off x="13034634" y="3242888"/>
            <a:ext cx="796934" cy="805642"/>
            <a:chOff x="-2668225" y="3239075"/>
            <a:chExt cx="288300" cy="291450"/>
          </a:xfrm>
        </p:grpSpPr>
        <p:sp>
          <p:nvSpPr>
            <p:cNvPr id="11444" name="Google Shape;11444;p106"/>
            <p:cNvSpPr/>
            <p:nvPr/>
          </p:nvSpPr>
          <p:spPr>
            <a:xfrm>
              <a:off x="-2592600" y="3239075"/>
              <a:ext cx="137850" cy="51225"/>
            </a:xfrm>
            <a:custGeom>
              <a:avLst/>
              <a:gdLst/>
              <a:ahLst/>
              <a:cxnLst/>
              <a:rect l="l" t="t" r="r" b="b"/>
              <a:pathLst>
                <a:path w="5514" h="2049" extrusionOk="0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45" name="Google Shape;11445;p106"/>
            <p:cNvSpPr/>
            <p:nvPr/>
          </p:nvSpPr>
          <p:spPr>
            <a:xfrm>
              <a:off x="-2587875" y="3307875"/>
              <a:ext cx="129200" cy="69850"/>
            </a:xfrm>
            <a:custGeom>
              <a:avLst/>
              <a:gdLst/>
              <a:ahLst/>
              <a:cxnLst/>
              <a:rect l="l" t="t" r="r" b="b"/>
              <a:pathLst>
                <a:path w="5168" h="2794" extrusionOk="0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46" name="Google Shape;11446;p106"/>
            <p:cNvSpPr/>
            <p:nvPr/>
          </p:nvSpPr>
          <p:spPr>
            <a:xfrm>
              <a:off x="-2566625" y="3427325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47" name="Google Shape;11447;p106"/>
            <p:cNvSpPr/>
            <p:nvPr/>
          </p:nvSpPr>
          <p:spPr>
            <a:xfrm>
              <a:off x="-2481550" y="34612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48" name="Google Shape;11448;p106"/>
            <p:cNvSpPr/>
            <p:nvPr/>
          </p:nvSpPr>
          <p:spPr>
            <a:xfrm>
              <a:off x="-2668225" y="3393475"/>
              <a:ext cx="288300" cy="137050"/>
            </a:xfrm>
            <a:custGeom>
              <a:avLst/>
              <a:gdLst/>
              <a:ahLst/>
              <a:cxnLst/>
              <a:rect l="l" t="t" r="r" b="b"/>
              <a:pathLst>
                <a:path w="11532" h="5482" extrusionOk="0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49" name="Google Shape;11449;p106"/>
          <p:cNvGrpSpPr/>
          <p:nvPr/>
        </p:nvGrpSpPr>
        <p:grpSpPr>
          <a:xfrm>
            <a:off x="13029175" y="4233423"/>
            <a:ext cx="807853" cy="805642"/>
            <a:chOff x="-2671375" y="3597450"/>
            <a:chExt cx="292250" cy="291450"/>
          </a:xfrm>
        </p:grpSpPr>
        <p:sp>
          <p:nvSpPr>
            <p:cNvPr id="11450" name="Google Shape;11450;p106"/>
            <p:cNvSpPr/>
            <p:nvPr/>
          </p:nvSpPr>
          <p:spPr>
            <a:xfrm>
              <a:off x="-2654050" y="3597450"/>
              <a:ext cx="260725" cy="51225"/>
            </a:xfrm>
            <a:custGeom>
              <a:avLst/>
              <a:gdLst/>
              <a:ahLst/>
              <a:cxnLst/>
              <a:rect l="l" t="t" r="r" b="b"/>
              <a:pathLst>
                <a:path w="10429" h="2049" extrusionOk="0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51" name="Google Shape;11451;p106"/>
            <p:cNvSpPr/>
            <p:nvPr/>
          </p:nvSpPr>
          <p:spPr>
            <a:xfrm>
              <a:off x="-2671375" y="3667550"/>
              <a:ext cx="292250" cy="221350"/>
            </a:xfrm>
            <a:custGeom>
              <a:avLst/>
              <a:gdLst/>
              <a:ahLst/>
              <a:cxnLst/>
              <a:rect l="l" t="t" r="r" b="b"/>
              <a:pathLst>
                <a:path w="11690" h="8854" extrusionOk="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52" name="Google Shape;11452;p106"/>
          <p:cNvGrpSpPr/>
          <p:nvPr/>
        </p:nvGrpSpPr>
        <p:grpSpPr>
          <a:xfrm>
            <a:off x="13049875" y="5290247"/>
            <a:ext cx="812138" cy="809996"/>
            <a:chOff x="-2670575" y="3956600"/>
            <a:chExt cx="293800" cy="293025"/>
          </a:xfrm>
        </p:grpSpPr>
        <p:sp>
          <p:nvSpPr>
            <p:cNvPr id="11453" name="Google Shape;11453;p106"/>
            <p:cNvSpPr/>
            <p:nvPr/>
          </p:nvSpPr>
          <p:spPr>
            <a:xfrm>
              <a:off x="-2670575" y="3975525"/>
              <a:ext cx="116575" cy="34675"/>
            </a:xfrm>
            <a:custGeom>
              <a:avLst/>
              <a:gdLst/>
              <a:ahLst/>
              <a:cxnLst/>
              <a:rect l="l" t="t" r="r" b="b"/>
              <a:pathLst>
                <a:path w="4663" h="1387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54" name="Google Shape;11454;p106"/>
            <p:cNvSpPr/>
            <p:nvPr/>
          </p:nvSpPr>
          <p:spPr>
            <a:xfrm>
              <a:off x="-2669800" y="4026700"/>
              <a:ext cx="170950" cy="136300"/>
            </a:xfrm>
            <a:custGeom>
              <a:avLst/>
              <a:gdLst/>
              <a:ahLst/>
              <a:cxnLst/>
              <a:rect l="l" t="t" r="r" b="b"/>
              <a:pathLst>
                <a:path w="6838" h="5452" extrusionOk="0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55" name="Google Shape;11455;p106"/>
            <p:cNvSpPr/>
            <p:nvPr/>
          </p:nvSpPr>
          <p:spPr>
            <a:xfrm>
              <a:off x="-2669800" y="4179500"/>
              <a:ext cx="170950" cy="70125"/>
            </a:xfrm>
            <a:custGeom>
              <a:avLst/>
              <a:gdLst/>
              <a:ahLst/>
              <a:cxnLst/>
              <a:rect l="l" t="t" r="r" b="b"/>
              <a:pathLst>
                <a:path w="6838" h="2805" extrusionOk="0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56" name="Google Shape;11456;p106"/>
            <p:cNvSpPr/>
            <p:nvPr/>
          </p:nvSpPr>
          <p:spPr>
            <a:xfrm>
              <a:off x="-2566625" y="3956600"/>
              <a:ext cx="189850" cy="190650"/>
            </a:xfrm>
            <a:custGeom>
              <a:avLst/>
              <a:gdLst/>
              <a:ahLst/>
              <a:cxnLst/>
              <a:rect l="l" t="t" r="r" b="b"/>
              <a:pathLst>
                <a:path w="7594" h="7626" extrusionOk="0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57" name="Google Shape;11457;p106"/>
          <p:cNvGrpSpPr/>
          <p:nvPr/>
        </p:nvGrpSpPr>
        <p:grpSpPr>
          <a:xfrm>
            <a:off x="5865237" y="6358121"/>
            <a:ext cx="818702" cy="803154"/>
            <a:chOff x="-1183550" y="3586525"/>
            <a:chExt cx="296175" cy="290550"/>
          </a:xfrm>
        </p:grpSpPr>
        <p:sp>
          <p:nvSpPr>
            <p:cNvPr id="11458" name="Google Shape;11458;p106"/>
            <p:cNvSpPr/>
            <p:nvPr/>
          </p:nvSpPr>
          <p:spPr>
            <a:xfrm>
              <a:off x="-927575" y="3671500"/>
              <a:ext cx="40200" cy="16575"/>
            </a:xfrm>
            <a:custGeom>
              <a:avLst/>
              <a:gdLst/>
              <a:ahLst/>
              <a:cxnLst/>
              <a:rect l="l" t="t" r="r" b="b"/>
              <a:pathLst>
                <a:path w="1608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59" name="Google Shape;11459;p106"/>
            <p:cNvSpPr/>
            <p:nvPr/>
          </p:nvSpPr>
          <p:spPr>
            <a:xfrm>
              <a:off x="-1183550" y="3671500"/>
              <a:ext cx="39400" cy="16575"/>
            </a:xfrm>
            <a:custGeom>
              <a:avLst/>
              <a:gdLst/>
              <a:ahLst/>
              <a:cxnLst/>
              <a:rect l="l" t="t" r="r" b="b"/>
              <a:pathLst>
                <a:path w="1576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0" name="Google Shape;11460;p106"/>
            <p:cNvSpPr/>
            <p:nvPr/>
          </p:nvSpPr>
          <p:spPr>
            <a:xfrm>
              <a:off x="-944250" y="3603025"/>
              <a:ext cx="39525" cy="26375"/>
            </a:xfrm>
            <a:custGeom>
              <a:avLst/>
              <a:gdLst/>
              <a:ahLst/>
              <a:cxnLst/>
              <a:rect l="l" t="t" r="r" b="b"/>
              <a:pathLst>
                <a:path w="1581" h="1055" extrusionOk="0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1" name="Google Shape;11461;p106"/>
            <p:cNvSpPr/>
            <p:nvPr/>
          </p:nvSpPr>
          <p:spPr>
            <a:xfrm>
              <a:off x="-1166200" y="3731225"/>
              <a:ext cx="39700" cy="26075"/>
            </a:xfrm>
            <a:custGeom>
              <a:avLst/>
              <a:gdLst/>
              <a:ahLst/>
              <a:cxnLst/>
              <a:rect l="l" t="t" r="r" b="b"/>
              <a:pathLst>
                <a:path w="1588" h="1043" extrusionOk="0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2" name="Google Shape;11462;p106"/>
            <p:cNvSpPr/>
            <p:nvPr/>
          </p:nvSpPr>
          <p:spPr>
            <a:xfrm>
              <a:off x="-944925" y="3730950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3" name="Google Shape;11463;p106"/>
            <p:cNvSpPr/>
            <p:nvPr/>
          </p:nvSpPr>
          <p:spPr>
            <a:xfrm>
              <a:off x="-1167000" y="3603025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4" name="Google Shape;11464;p106"/>
            <p:cNvSpPr/>
            <p:nvPr/>
          </p:nvSpPr>
          <p:spPr>
            <a:xfrm>
              <a:off x="-1065400" y="3658900"/>
              <a:ext cx="59875" cy="77200"/>
            </a:xfrm>
            <a:custGeom>
              <a:avLst/>
              <a:gdLst/>
              <a:ahLst/>
              <a:cxnLst/>
              <a:rect l="l" t="t" r="r" b="b"/>
              <a:pathLst>
                <a:path w="2395" h="3088" extrusionOk="0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5" name="Google Shape;11465;p106"/>
            <p:cNvSpPr/>
            <p:nvPr/>
          </p:nvSpPr>
          <p:spPr>
            <a:xfrm>
              <a:off x="-1078000" y="3809325"/>
              <a:ext cx="85075" cy="67750"/>
            </a:xfrm>
            <a:custGeom>
              <a:avLst/>
              <a:gdLst/>
              <a:ahLst/>
              <a:cxnLst/>
              <a:rect l="l" t="t" r="r" b="b"/>
              <a:pathLst>
                <a:path w="3403" h="2710" extrusionOk="0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6" name="Google Shape;11466;p106"/>
            <p:cNvSpPr/>
            <p:nvPr/>
          </p:nvSpPr>
          <p:spPr>
            <a:xfrm>
              <a:off x="-1135500" y="3586525"/>
              <a:ext cx="193775" cy="204700"/>
            </a:xfrm>
            <a:custGeom>
              <a:avLst/>
              <a:gdLst/>
              <a:ahLst/>
              <a:cxnLst/>
              <a:rect l="l" t="t" r="r" b="b"/>
              <a:pathLst>
                <a:path w="7751" h="8188" extrusionOk="0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67" name="Google Shape;11467;p106"/>
          <p:cNvGrpSpPr/>
          <p:nvPr/>
        </p:nvGrpSpPr>
        <p:grpSpPr>
          <a:xfrm>
            <a:off x="3683652" y="3243998"/>
            <a:ext cx="807853" cy="803430"/>
            <a:chOff x="-5971525" y="3273750"/>
            <a:chExt cx="292250" cy="290650"/>
          </a:xfrm>
        </p:grpSpPr>
        <p:sp>
          <p:nvSpPr>
            <p:cNvPr id="11468" name="Google Shape;11468;p106"/>
            <p:cNvSpPr/>
            <p:nvPr/>
          </p:nvSpPr>
          <p:spPr>
            <a:xfrm>
              <a:off x="-5868325" y="3273750"/>
              <a:ext cx="85075" cy="84300"/>
            </a:xfrm>
            <a:custGeom>
              <a:avLst/>
              <a:gdLst/>
              <a:ahLst/>
              <a:cxnLst/>
              <a:rect l="l" t="t" r="r" b="b"/>
              <a:pathLst>
                <a:path w="3403" h="3372" extrusionOk="0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69" name="Google Shape;11469;p106"/>
            <p:cNvSpPr/>
            <p:nvPr/>
          </p:nvSpPr>
          <p:spPr>
            <a:xfrm>
              <a:off x="-5971525" y="3308400"/>
              <a:ext cx="292250" cy="256000"/>
            </a:xfrm>
            <a:custGeom>
              <a:avLst/>
              <a:gdLst/>
              <a:ahLst/>
              <a:cxnLst/>
              <a:rect l="l" t="t" r="r" b="b"/>
              <a:pathLst>
                <a:path w="11690" h="10240" extrusionOk="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70" name="Google Shape;11470;p106"/>
          <p:cNvGrpSpPr/>
          <p:nvPr/>
        </p:nvGrpSpPr>
        <p:grpSpPr>
          <a:xfrm>
            <a:off x="3672766" y="4230803"/>
            <a:ext cx="829621" cy="810894"/>
            <a:chOff x="-5974675" y="3632100"/>
            <a:chExt cx="300125" cy="293350"/>
          </a:xfrm>
        </p:grpSpPr>
        <p:sp>
          <p:nvSpPr>
            <p:cNvPr id="11471" name="Google Shape;11471;p106"/>
            <p:cNvSpPr/>
            <p:nvPr/>
          </p:nvSpPr>
          <p:spPr>
            <a:xfrm>
              <a:off x="-5974675" y="3701875"/>
              <a:ext cx="141025" cy="221650"/>
            </a:xfrm>
            <a:custGeom>
              <a:avLst/>
              <a:gdLst/>
              <a:ahLst/>
              <a:cxnLst/>
              <a:rect l="l" t="t" r="r" b="b"/>
              <a:pathLst>
                <a:path w="5641" h="8866" extrusionOk="0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72" name="Google Shape;11472;p106"/>
            <p:cNvSpPr/>
            <p:nvPr/>
          </p:nvSpPr>
          <p:spPr>
            <a:xfrm>
              <a:off x="-5880150" y="3632100"/>
              <a:ext cx="108725" cy="68550"/>
            </a:xfrm>
            <a:custGeom>
              <a:avLst/>
              <a:gdLst/>
              <a:ahLst/>
              <a:cxnLst/>
              <a:rect l="l" t="t" r="r" b="b"/>
              <a:pathLst>
                <a:path w="4349" h="2742" extrusionOk="0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73" name="Google Shape;11473;p106"/>
            <p:cNvSpPr/>
            <p:nvPr/>
          </p:nvSpPr>
          <p:spPr>
            <a:xfrm>
              <a:off x="-5814775" y="3702500"/>
              <a:ext cx="140225" cy="222950"/>
            </a:xfrm>
            <a:custGeom>
              <a:avLst/>
              <a:gdLst/>
              <a:ahLst/>
              <a:cxnLst/>
              <a:rect l="l" t="t" r="r" b="b"/>
              <a:pathLst>
                <a:path w="5609" h="8918" extrusionOk="0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74" name="Google Shape;11474;p106"/>
          <p:cNvGrpSpPr/>
          <p:nvPr/>
        </p:nvGrpSpPr>
        <p:grpSpPr>
          <a:xfrm>
            <a:off x="3730438" y="5290253"/>
            <a:ext cx="759963" cy="809996"/>
            <a:chOff x="-5971525" y="3990475"/>
            <a:chExt cx="274925" cy="293025"/>
          </a:xfrm>
        </p:grpSpPr>
        <p:sp>
          <p:nvSpPr>
            <p:cNvPr id="11475" name="Google Shape;11475;p106"/>
            <p:cNvSpPr/>
            <p:nvPr/>
          </p:nvSpPr>
          <p:spPr>
            <a:xfrm>
              <a:off x="-5851000" y="4061375"/>
              <a:ext cx="102400" cy="33875"/>
            </a:xfrm>
            <a:custGeom>
              <a:avLst/>
              <a:gdLst/>
              <a:ahLst/>
              <a:cxnLst/>
              <a:rect l="l" t="t" r="r" b="b"/>
              <a:pathLst>
                <a:path w="4096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76" name="Google Shape;11476;p106"/>
            <p:cNvSpPr/>
            <p:nvPr/>
          </p:nvSpPr>
          <p:spPr>
            <a:xfrm>
              <a:off x="-5971525" y="3990475"/>
              <a:ext cx="69350" cy="275700"/>
            </a:xfrm>
            <a:custGeom>
              <a:avLst/>
              <a:gdLst/>
              <a:ahLst/>
              <a:cxnLst/>
              <a:rect l="l" t="t" r="r" b="b"/>
              <a:pathLst>
                <a:path w="2774" h="11028" extrusionOk="0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77" name="Google Shape;11477;p106"/>
            <p:cNvSpPr/>
            <p:nvPr/>
          </p:nvSpPr>
          <p:spPr>
            <a:xfrm>
              <a:off x="-5851000" y="4214950"/>
              <a:ext cx="103200" cy="68550"/>
            </a:xfrm>
            <a:custGeom>
              <a:avLst/>
              <a:gdLst/>
              <a:ahLst/>
              <a:cxnLst/>
              <a:rect l="l" t="t" r="r" b="b"/>
              <a:pathLst>
                <a:path w="4128" h="2742" extrusionOk="0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78" name="Google Shape;11478;p106"/>
            <p:cNvSpPr/>
            <p:nvPr/>
          </p:nvSpPr>
          <p:spPr>
            <a:xfrm>
              <a:off x="-5885675" y="4010175"/>
              <a:ext cx="189075" cy="239450"/>
            </a:xfrm>
            <a:custGeom>
              <a:avLst/>
              <a:gdLst/>
              <a:ahLst/>
              <a:cxnLst/>
              <a:rect l="l" t="t" r="r" b="b"/>
              <a:pathLst>
                <a:path w="7563" h="9578" extrusionOk="0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79" name="Google Shape;11479;p106"/>
          <p:cNvGrpSpPr/>
          <p:nvPr/>
        </p:nvGrpSpPr>
        <p:grpSpPr>
          <a:xfrm>
            <a:off x="8862333" y="3243996"/>
            <a:ext cx="807784" cy="803430"/>
            <a:chOff x="-4118225" y="3253275"/>
            <a:chExt cx="292225" cy="290650"/>
          </a:xfrm>
        </p:grpSpPr>
        <p:sp>
          <p:nvSpPr>
            <p:cNvPr id="11480" name="Google Shape;11480;p106"/>
            <p:cNvSpPr/>
            <p:nvPr/>
          </p:nvSpPr>
          <p:spPr>
            <a:xfrm>
              <a:off x="-4118225" y="3287125"/>
              <a:ext cx="256725" cy="256800"/>
            </a:xfrm>
            <a:custGeom>
              <a:avLst/>
              <a:gdLst/>
              <a:ahLst/>
              <a:cxnLst/>
              <a:rect l="l" t="t" r="r" b="b"/>
              <a:pathLst>
                <a:path w="10269" h="10272" extrusionOk="0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81" name="Google Shape;11481;p106"/>
            <p:cNvSpPr/>
            <p:nvPr/>
          </p:nvSpPr>
          <p:spPr>
            <a:xfrm>
              <a:off x="-3963850" y="325327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82" name="Google Shape;11482;p106"/>
          <p:cNvGrpSpPr/>
          <p:nvPr/>
        </p:nvGrpSpPr>
        <p:grpSpPr>
          <a:xfrm>
            <a:off x="8959186" y="4232907"/>
            <a:ext cx="614079" cy="806678"/>
            <a:chOff x="-4082800" y="3612425"/>
            <a:chExt cx="222150" cy="291825"/>
          </a:xfrm>
        </p:grpSpPr>
        <p:sp>
          <p:nvSpPr>
            <p:cNvPr id="11483" name="Google Shape;11483;p106"/>
            <p:cNvSpPr/>
            <p:nvPr/>
          </p:nvSpPr>
          <p:spPr>
            <a:xfrm>
              <a:off x="-4027650" y="3663625"/>
              <a:ext cx="112650" cy="119725"/>
            </a:xfrm>
            <a:custGeom>
              <a:avLst/>
              <a:gdLst/>
              <a:ahLst/>
              <a:cxnLst/>
              <a:rect l="l" t="t" r="r" b="b"/>
              <a:pathLst>
                <a:path w="4506" h="4789" extrusionOk="0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84" name="Google Shape;11484;p106"/>
            <p:cNvSpPr/>
            <p:nvPr/>
          </p:nvSpPr>
          <p:spPr>
            <a:xfrm>
              <a:off x="-4082800" y="3612425"/>
              <a:ext cx="222150" cy="291825"/>
            </a:xfrm>
            <a:custGeom>
              <a:avLst/>
              <a:gdLst/>
              <a:ahLst/>
              <a:cxnLst/>
              <a:rect l="l" t="t" r="r" b="b"/>
              <a:pathLst>
                <a:path w="8886" h="11673" extrusionOk="0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85" name="Google Shape;11485;p106"/>
            <p:cNvSpPr/>
            <p:nvPr/>
          </p:nvSpPr>
          <p:spPr>
            <a:xfrm>
              <a:off x="-3980400" y="371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86" name="Google Shape;11486;p106"/>
          <p:cNvGrpSpPr/>
          <p:nvPr/>
        </p:nvGrpSpPr>
        <p:grpSpPr>
          <a:xfrm>
            <a:off x="8885177" y="5317479"/>
            <a:ext cx="807784" cy="755540"/>
            <a:chOff x="-4118225" y="3990475"/>
            <a:chExt cx="292225" cy="273325"/>
          </a:xfrm>
        </p:grpSpPr>
        <p:sp>
          <p:nvSpPr>
            <p:cNvPr id="11487" name="Google Shape;11487;p106"/>
            <p:cNvSpPr/>
            <p:nvPr/>
          </p:nvSpPr>
          <p:spPr>
            <a:xfrm>
              <a:off x="-3963850" y="40401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88" name="Google Shape;11488;p106"/>
            <p:cNvSpPr/>
            <p:nvPr/>
          </p:nvSpPr>
          <p:spPr>
            <a:xfrm>
              <a:off x="-4015050" y="3990475"/>
              <a:ext cx="153600" cy="153625"/>
            </a:xfrm>
            <a:custGeom>
              <a:avLst/>
              <a:gdLst/>
              <a:ahLst/>
              <a:cxnLst/>
              <a:rect l="l" t="t" r="r" b="b"/>
              <a:pathLst>
                <a:path w="6144" h="6145" extrusionOk="0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89" name="Google Shape;11489;p106"/>
            <p:cNvSpPr/>
            <p:nvPr/>
          </p:nvSpPr>
          <p:spPr>
            <a:xfrm>
              <a:off x="-4118225" y="4144075"/>
              <a:ext cx="33875" cy="119725"/>
            </a:xfrm>
            <a:custGeom>
              <a:avLst/>
              <a:gdLst/>
              <a:ahLst/>
              <a:cxnLst/>
              <a:rect l="l" t="t" r="r" b="b"/>
              <a:pathLst>
                <a:path w="1355" h="478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90" name="Google Shape;11490;p106"/>
            <p:cNvSpPr/>
            <p:nvPr/>
          </p:nvSpPr>
          <p:spPr>
            <a:xfrm>
              <a:off x="-4067050" y="4143750"/>
              <a:ext cx="241050" cy="120050"/>
            </a:xfrm>
            <a:custGeom>
              <a:avLst/>
              <a:gdLst/>
              <a:ahLst/>
              <a:cxnLst/>
              <a:rect l="l" t="t" r="r" b="b"/>
              <a:pathLst>
                <a:path w="9642" h="4802" extrusionOk="0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91" name="Google Shape;11491;p106"/>
          <p:cNvGrpSpPr/>
          <p:nvPr/>
        </p:nvGrpSpPr>
        <p:grpSpPr>
          <a:xfrm>
            <a:off x="14088963" y="3240711"/>
            <a:ext cx="757752" cy="809996"/>
            <a:chOff x="-2312225" y="3238300"/>
            <a:chExt cx="274125" cy="293025"/>
          </a:xfrm>
        </p:grpSpPr>
        <p:sp>
          <p:nvSpPr>
            <p:cNvPr id="11492" name="Google Shape;11492;p106"/>
            <p:cNvSpPr/>
            <p:nvPr/>
          </p:nvSpPr>
          <p:spPr>
            <a:xfrm>
              <a:off x="-2241325" y="3289500"/>
              <a:ext cx="203225" cy="241825"/>
            </a:xfrm>
            <a:custGeom>
              <a:avLst/>
              <a:gdLst/>
              <a:ahLst/>
              <a:cxnLst/>
              <a:rect l="l" t="t" r="r" b="b"/>
              <a:pathLst>
                <a:path w="8129" h="9673" extrusionOk="0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93" name="Google Shape;11493;p106"/>
            <p:cNvSpPr/>
            <p:nvPr/>
          </p:nvSpPr>
          <p:spPr>
            <a:xfrm>
              <a:off x="-2312225" y="3238300"/>
              <a:ext cx="241825" cy="241050"/>
            </a:xfrm>
            <a:custGeom>
              <a:avLst/>
              <a:gdLst/>
              <a:ahLst/>
              <a:cxnLst/>
              <a:rect l="l" t="t" r="r" b="b"/>
              <a:pathLst>
                <a:path w="9673" h="964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94" name="Google Shape;11494;p106"/>
          <p:cNvGrpSpPr/>
          <p:nvPr/>
        </p:nvGrpSpPr>
        <p:grpSpPr>
          <a:xfrm>
            <a:off x="14084578" y="5292424"/>
            <a:ext cx="812207" cy="805642"/>
            <a:chOff x="-2310650" y="3958175"/>
            <a:chExt cx="293825" cy="291450"/>
          </a:xfrm>
        </p:grpSpPr>
        <p:sp>
          <p:nvSpPr>
            <p:cNvPr id="11495" name="Google Shape;11495;p106"/>
            <p:cNvSpPr/>
            <p:nvPr/>
          </p:nvSpPr>
          <p:spPr>
            <a:xfrm>
              <a:off x="-2310650" y="3958175"/>
              <a:ext cx="185925" cy="118950"/>
            </a:xfrm>
            <a:custGeom>
              <a:avLst/>
              <a:gdLst/>
              <a:ahLst/>
              <a:cxnLst/>
              <a:rect l="l" t="t" r="r" b="b"/>
              <a:pathLst>
                <a:path w="7437" h="4758" extrusionOk="0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96" name="Google Shape;11496;p106"/>
            <p:cNvSpPr/>
            <p:nvPr/>
          </p:nvSpPr>
          <p:spPr>
            <a:xfrm>
              <a:off x="-2309075" y="3992050"/>
              <a:ext cx="292250" cy="257575"/>
            </a:xfrm>
            <a:custGeom>
              <a:avLst/>
              <a:gdLst/>
              <a:ahLst/>
              <a:cxnLst/>
              <a:rect l="l" t="t" r="r" b="b"/>
              <a:pathLst>
                <a:path w="11690" h="10303" extrusionOk="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497" name="Google Shape;11497;p106"/>
          <p:cNvGrpSpPr/>
          <p:nvPr/>
        </p:nvGrpSpPr>
        <p:grpSpPr>
          <a:xfrm>
            <a:off x="9029601" y="6351425"/>
            <a:ext cx="814281" cy="805642"/>
            <a:chOff x="-1182750" y="3962900"/>
            <a:chExt cx="294575" cy="291450"/>
          </a:xfrm>
        </p:grpSpPr>
        <p:sp>
          <p:nvSpPr>
            <p:cNvPr id="11498" name="Google Shape;11498;p106"/>
            <p:cNvSpPr/>
            <p:nvPr/>
          </p:nvSpPr>
          <p:spPr>
            <a:xfrm>
              <a:off x="-1078000" y="40306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499" name="Google Shape;11499;p106"/>
            <p:cNvSpPr/>
            <p:nvPr/>
          </p:nvSpPr>
          <p:spPr>
            <a:xfrm>
              <a:off x="-1129200" y="4099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0" name="Google Shape;11500;p106"/>
            <p:cNvSpPr/>
            <p:nvPr/>
          </p:nvSpPr>
          <p:spPr>
            <a:xfrm>
              <a:off x="-1009475" y="40818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1" name="Google Shape;11501;p106"/>
            <p:cNvSpPr/>
            <p:nvPr/>
          </p:nvSpPr>
          <p:spPr>
            <a:xfrm>
              <a:off x="-1182750" y="4168475"/>
              <a:ext cx="292225" cy="34675"/>
            </a:xfrm>
            <a:custGeom>
              <a:avLst/>
              <a:gdLst/>
              <a:ahLst/>
              <a:cxnLst/>
              <a:rect l="l" t="t" r="r" b="b"/>
              <a:pathLst>
                <a:path w="11689" h="1387" extrusionOk="0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2" name="Google Shape;11502;p106"/>
            <p:cNvSpPr/>
            <p:nvPr/>
          </p:nvSpPr>
          <p:spPr>
            <a:xfrm>
              <a:off x="-1117400" y="4220475"/>
              <a:ext cx="161500" cy="33875"/>
            </a:xfrm>
            <a:custGeom>
              <a:avLst/>
              <a:gdLst/>
              <a:ahLst/>
              <a:cxnLst/>
              <a:rect l="l" t="t" r="r" b="b"/>
              <a:pathLst>
                <a:path w="6460" h="1355" extrusionOk="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3" name="Google Shape;11503;p106"/>
            <p:cNvSpPr/>
            <p:nvPr/>
          </p:nvSpPr>
          <p:spPr>
            <a:xfrm>
              <a:off x="-958300" y="4014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4" name="Google Shape;11504;p106"/>
            <p:cNvSpPr/>
            <p:nvPr/>
          </p:nvSpPr>
          <p:spPr>
            <a:xfrm>
              <a:off x="-1180400" y="3962900"/>
              <a:ext cx="292225" cy="188275"/>
            </a:xfrm>
            <a:custGeom>
              <a:avLst/>
              <a:gdLst/>
              <a:ahLst/>
              <a:cxnLst/>
              <a:rect l="l" t="t" r="r" b="b"/>
              <a:pathLst>
                <a:path w="11689" h="7531" extrusionOk="0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05" name="Google Shape;11505;p106"/>
          <p:cNvGrpSpPr/>
          <p:nvPr/>
        </p:nvGrpSpPr>
        <p:grpSpPr>
          <a:xfrm>
            <a:off x="4716177" y="3242892"/>
            <a:ext cx="814350" cy="805642"/>
            <a:chOff x="-5611575" y="3272950"/>
            <a:chExt cx="294600" cy="291450"/>
          </a:xfrm>
        </p:grpSpPr>
        <p:sp>
          <p:nvSpPr>
            <p:cNvPr id="11506" name="Google Shape;11506;p106"/>
            <p:cNvSpPr/>
            <p:nvPr/>
          </p:nvSpPr>
          <p:spPr>
            <a:xfrm>
              <a:off x="-5594250" y="3273750"/>
              <a:ext cx="85875" cy="84300"/>
            </a:xfrm>
            <a:custGeom>
              <a:avLst/>
              <a:gdLst/>
              <a:ahLst/>
              <a:cxnLst/>
              <a:rect l="l" t="t" r="r" b="b"/>
              <a:pathLst>
                <a:path w="3435" h="3372" extrusionOk="0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7" name="Google Shape;11507;p106"/>
            <p:cNvSpPr/>
            <p:nvPr/>
          </p:nvSpPr>
          <p:spPr>
            <a:xfrm>
              <a:off x="-5457200" y="3324950"/>
              <a:ext cx="67775" cy="67750"/>
            </a:xfrm>
            <a:custGeom>
              <a:avLst/>
              <a:gdLst/>
              <a:ahLst/>
              <a:cxnLst/>
              <a:rect l="l" t="t" r="r" b="b"/>
              <a:pathLst>
                <a:path w="2711" h="2710" extrusionOk="0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8" name="Google Shape;11508;p106"/>
            <p:cNvSpPr/>
            <p:nvPr/>
          </p:nvSpPr>
          <p:spPr>
            <a:xfrm>
              <a:off x="-5415450" y="3325725"/>
              <a:ext cx="25225" cy="24450"/>
            </a:xfrm>
            <a:custGeom>
              <a:avLst/>
              <a:gdLst/>
              <a:ahLst/>
              <a:cxnLst/>
              <a:rect l="l" t="t" r="r" b="b"/>
              <a:pathLst>
                <a:path w="1009" h="978" extrusionOk="0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09" name="Google Shape;11509;p106"/>
            <p:cNvSpPr/>
            <p:nvPr/>
          </p:nvSpPr>
          <p:spPr>
            <a:xfrm>
              <a:off x="-5611575" y="3359600"/>
              <a:ext cx="118950" cy="204800"/>
            </a:xfrm>
            <a:custGeom>
              <a:avLst/>
              <a:gdLst/>
              <a:ahLst/>
              <a:cxnLst/>
              <a:rect l="l" t="t" r="r" b="b"/>
              <a:pathLst>
                <a:path w="4758" h="8192" extrusionOk="0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10" name="Google Shape;11510;p106"/>
            <p:cNvSpPr/>
            <p:nvPr/>
          </p:nvSpPr>
          <p:spPr>
            <a:xfrm>
              <a:off x="-5510750" y="3272950"/>
              <a:ext cx="193775" cy="187475"/>
            </a:xfrm>
            <a:custGeom>
              <a:avLst/>
              <a:gdLst/>
              <a:ahLst/>
              <a:cxnLst/>
              <a:rect l="l" t="t" r="r" b="b"/>
              <a:pathLst>
                <a:path w="7751" h="7499" extrusionOk="0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11" name="Google Shape;11511;p106"/>
          <p:cNvGrpSpPr/>
          <p:nvPr/>
        </p:nvGrpSpPr>
        <p:grpSpPr>
          <a:xfrm>
            <a:off x="4716177" y="4234535"/>
            <a:ext cx="814350" cy="803430"/>
            <a:chOff x="-5613150" y="3632900"/>
            <a:chExt cx="294600" cy="290650"/>
          </a:xfrm>
        </p:grpSpPr>
        <p:sp>
          <p:nvSpPr>
            <p:cNvPr id="11512" name="Google Shape;11512;p106"/>
            <p:cNvSpPr/>
            <p:nvPr/>
          </p:nvSpPr>
          <p:spPr>
            <a:xfrm>
              <a:off x="-5440825" y="3708275"/>
              <a:ext cx="49550" cy="41450"/>
            </a:xfrm>
            <a:custGeom>
              <a:avLst/>
              <a:gdLst/>
              <a:ahLst/>
              <a:cxnLst/>
              <a:rect l="l" t="t" r="r" b="b"/>
              <a:pathLst>
                <a:path w="1982" h="1658" extrusionOk="0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13" name="Google Shape;11513;p106"/>
            <p:cNvSpPr/>
            <p:nvPr/>
          </p:nvSpPr>
          <p:spPr>
            <a:xfrm>
              <a:off x="-5613150" y="3632900"/>
              <a:ext cx="294600" cy="290650"/>
            </a:xfrm>
            <a:custGeom>
              <a:avLst/>
              <a:gdLst/>
              <a:ahLst/>
              <a:cxnLst/>
              <a:rect l="l" t="t" r="r" b="b"/>
              <a:pathLst>
                <a:path w="11784" h="11626" extrusionOk="0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14" name="Google Shape;11514;p106"/>
          <p:cNvGrpSpPr/>
          <p:nvPr/>
        </p:nvGrpSpPr>
        <p:grpSpPr>
          <a:xfrm>
            <a:off x="14063912" y="4134353"/>
            <a:ext cx="807853" cy="1003770"/>
            <a:chOff x="-2310650" y="3525775"/>
            <a:chExt cx="292250" cy="363125"/>
          </a:xfrm>
        </p:grpSpPr>
        <p:sp>
          <p:nvSpPr>
            <p:cNvPr id="11515" name="Google Shape;11515;p106"/>
            <p:cNvSpPr/>
            <p:nvPr/>
          </p:nvSpPr>
          <p:spPr>
            <a:xfrm>
              <a:off x="-2053075" y="3648650"/>
              <a:ext cx="34675" cy="233950"/>
            </a:xfrm>
            <a:custGeom>
              <a:avLst/>
              <a:gdLst/>
              <a:ahLst/>
              <a:cxnLst/>
              <a:rect l="l" t="t" r="r" b="b"/>
              <a:pathLst>
                <a:path w="1387" h="9358" extrusionOk="0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16" name="Google Shape;11516;p106"/>
            <p:cNvSpPr/>
            <p:nvPr/>
          </p:nvSpPr>
          <p:spPr>
            <a:xfrm>
              <a:off x="-2259450" y="37518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17" name="Google Shape;11517;p106"/>
            <p:cNvSpPr/>
            <p:nvPr/>
          </p:nvSpPr>
          <p:spPr>
            <a:xfrm>
              <a:off x="-2259450" y="3649450"/>
              <a:ext cx="137075" cy="51200"/>
            </a:xfrm>
            <a:custGeom>
              <a:avLst/>
              <a:gdLst/>
              <a:ahLst/>
              <a:cxnLst/>
              <a:rect l="l" t="t" r="r" b="b"/>
              <a:pathLst>
                <a:path w="5483" h="2048" extrusionOk="0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18" name="Google Shape;11518;p106"/>
            <p:cNvSpPr/>
            <p:nvPr/>
          </p:nvSpPr>
          <p:spPr>
            <a:xfrm>
              <a:off x="-2310650" y="3525775"/>
              <a:ext cx="252075" cy="363125"/>
            </a:xfrm>
            <a:custGeom>
              <a:avLst/>
              <a:gdLst/>
              <a:ahLst/>
              <a:cxnLst/>
              <a:rect l="l" t="t" r="r" b="b"/>
              <a:pathLst>
                <a:path w="10083" h="14525" extrusionOk="0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19" name="Google Shape;11519;p106"/>
          <p:cNvGrpSpPr/>
          <p:nvPr/>
        </p:nvGrpSpPr>
        <p:grpSpPr>
          <a:xfrm>
            <a:off x="4739020" y="5291359"/>
            <a:ext cx="814350" cy="807784"/>
            <a:chOff x="-5613150" y="3991275"/>
            <a:chExt cx="294600" cy="292225"/>
          </a:xfrm>
        </p:grpSpPr>
        <p:sp>
          <p:nvSpPr>
            <p:cNvPr id="11520" name="Google Shape;11520;p106"/>
            <p:cNvSpPr/>
            <p:nvPr/>
          </p:nvSpPr>
          <p:spPr>
            <a:xfrm>
              <a:off x="-5480050" y="4046400"/>
              <a:ext cx="27600" cy="14200"/>
            </a:xfrm>
            <a:custGeom>
              <a:avLst/>
              <a:gdLst/>
              <a:ahLst/>
              <a:cxnLst/>
              <a:rect l="l" t="t" r="r" b="b"/>
              <a:pathLst>
                <a:path w="1104" h="568" extrusionOk="0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1" name="Google Shape;11521;p106"/>
            <p:cNvSpPr/>
            <p:nvPr/>
          </p:nvSpPr>
          <p:spPr>
            <a:xfrm>
              <a:off x="-553122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2" name="Google Shape;11522;p106"/>
            <p:cNvSpPr/>
            <p:nvPr/>
          </p:nvSpPr>
          <p:spPr>
            <a:xfrm>
              <a:off x="-5443025" y="407712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3" name="Google Shape;11523;p106"/>
            <p:cNvSpPr/>
            <p:nvPr/>
          </p:nvSpPr>
          <p:spPr>
            <a:xfrm>
              <a:off x="-5487925" y="4077125"/>
              <a:ext cx="43350" cy="54375"/>
            </a:xfrm>
            <a:custGeom>
              <a:avLst/>
              <a:gdLst/>
              <a:ahLst/>
              <a:cxnLst/>
              <a:rect l="l" t="t" r="r" b="b"/>
              <a:pathLst>
                <a:path w="1734" h="2175" extrusionOk="0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4" name="Google Shape;11524;p106"/>
            <p:cNvSpPr/>
            <p:nvPr/>
          </p:nvSpPr>
          <p:spPr>
            <a:xfrm>
              <a:off x="-544537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5" name="Google Shape;11525;p106"/>
            <p:cNvSpPr/>
            <p:nvPr/>
          </p:nvSpPr>
          <p:spPr>
            <a:xfrm>
              <a:off x="-5531225" y="4077125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6" name="Google Shape;11526;p106"/>
            <p:cNvSpPr/>
            <p:nvPr/>
          </p:nvSpPr>
          <p:spPr>
            <a:xfrm>
              <a:off x="-5613150" y="4198400"/>
              <a:ext cx="292225" cy="33900"/>
            </a:xfrm>
            <a:custGeom>
              <a:avLst/>
              <a:gdLst/>
              <a:ahLst/>
              <a:cxnLst/>
              <a:rect l="l" t="t" r="r" b="b"/>
              <a:pathLst>
                <a:path w="11689" h="1356" extrusionOk="0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7" name="Google Shape;11527;p106"/>
            <p:cNvSpPr/>
            <p:nvPr/>
          </p:nvSpPr>
          <p:spPr>
            <a:xfrm>
              <a:off x="-5610775" y="3991275"/>
              <a:ext cx="292225" cy="189050"/>
            </a:xfrm>
            <a:custGeom>
              <a:avLst/>
              <a:gdLst/>
              <a:ahLst/>
              <a:cxnLst/>
              <a:rect l="l" t="t" r="r" b="b"/>
              <a:pathLst>
                <a:path w="11689" h="7562" extrusionOk="0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28" name="Google Shape;11528;p106"/>
            <p:cNvSpPr/>
            <p:nvPr/>
          </p:nvSpPr>
          <p:spPr>
            <a:xfrm>
              <a:off x="-5546975" y="4250400"/>
              <a:ext cx="160700" cy="33100"/>
            </a:xfrm>
            <a:custGeom>
              <a:avLst/>
              <a:gdLst/>
              <a:ahLst/>
              <a:cxnLst/>
              <a:rect l="l" t="t" r="r" b="b"/>
              <a:pathLst>
                <a:path w="6428" h="1324" extrusionOk="0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29" name="Google Shape;11529;p106"/>
          <p:cNvGrpSpPr/>
          <p:nvPr/>
        </p:nvGrpSpPr>
        <p:grpSpPr>
          <a:xfrm>
            <a:off x="9867617" y="3243305"/>
            <a:ext cx="834390" cy="804812"/>
            <a:chOff x="-3768700" y="3253275"/>
            <a:chExt cx="301850" cy="291150"/>
          </a:xfrm>
        </p:grpSpPr>
        <p:sp>
          <p:nvSpPr>
            <p:cNvPr id="11530" name="Google Shape;11530;p106"/>
            <p:cNvSpPr/>
            <p:nvPr/>
          </p:nvSpPr>
          <p:spPr>
            <a:xfrm>
              <a:off x="-3603925" y="335565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31" name="Google Shape;11531;p106"/>
            <p:cNvSpPr/>
            <p:nvPr/>
          </p:nvSpPr>
          <p:spPr>
            <a:xfrm>
              <a:off x="-3586600" y="3305250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32" name="Google Shape;11532;p106"/>
            <p:cNvSpPr/>
            <p:nvPr/>
          </p:nvSpPr>
          <p:spPr>
            <a:xfrm>
              <a:off x="-3768700" y="3253275"/>
              <a:ext cx="301850" cy="291150"/>
            </a:xfrm>
            <a:custGeom>
              <a:avLst/>
              <a:gdLst/>
              <a:ahLst/>
              <a:cxnLst/>
              <a:rect l="l" t="t" r="r" b="b"/>
              <a:pathLst>
                <a:path w="12074" h="11646" extrusionOk="0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33" name="Google Shape;11533;p106"/>
          <p:cNvGrpSpPr/>
          <p:nvPr/>
        </p:nvGrpSpPr>
        <p:grpSpPr>
          <a:xfrm>
            <a:off x="9875455" y="4256266"/>
            <a:ext cx="818702" cy="759963"/>
            <a:chOff x="-3808700" y="3628950"/>
            <a:chExt cx="296175" cy="274925"/>
          </a:xfrm>
        </p:grpSpPr>
        <p:sp>
          <p:nvSpPr>
            <p:cNvPr id="11534" name="Google Shape;11534;p106"/>
            <p:cNvSpPr/>
            <p:nvPr/>
          </p:nvSpPr>
          <p:spPr>
            <a:xfrm>
              <a:off x="-3665972" y="368095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35" name="Google Shape;11535;p106"/>
            <p:cNvSpPr/>
            <p:nvPr/>
          </p:nvSpPr>
          <p:spPr>
            <a:xfrm>
              <a:off x="-3808700" y="3664400"/>
              <a:ext cx="296175" cy="239475"/>
            </a:xfrm>
            <a:custGeom>
              <a:avLst/>
              <a:gdLst/>
              <a:ahLst/>
              <a:cxnLst/>
              <a:rect l="l" t="t" r="r" b="b"/>
              <a:pathLst>
                <a:path w="11847" h="9579" extrusionOk="0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36" name="Google Shape;11536;p106"/>
            <p:cNvSpPr/>
            <p:nvPr/>
          </p:nvSpPr>
          <p:spPr>
            <a:xfrm>
              <a:off x="-3718359" y="3628950"/>
              <a:ext cx="155975" cy="156775"/>
            </a:xfrm>
            <a:custGeom>
              <a:avLst/>
              <a:gdLst/>
              <a:ahLst/>
              <a:cxnLst/>
              <a:rect l="l" t="t" r="r" b="b"/>
              <a:pathLst>
                <a:path w="6239" h="6271" extrusionOk="0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37" name="Google Shape;11537;p106"/>
          <p:cNvGrpSpPr/>
          <p:nvPr/>
        </p:nvGrpSpPr>
        <p:grpSpPr>
          <a:xfrm>
            <a:off x="10000645" y="5291632"/>
            <a:ext cx="805227" cy="807231"/>
            <a:chOff x="-3771675" y="3971775"/>
            <a:chExt cx="291300" cy="292025"/>
          </a:xfrm>
        </p:grpSpPr>
        <p:sp>
          <p:nvSpPr>
            <p:cNvPr id="11538" name="Google Shape;11538;p106"/>
            <p:cNvSpPr/>
            <p:nvPr/>
          </p:nvSpPr>
          <p:spPr>
            <a:xfrm>
              <a:off x="-3770100" y="3971775"/>
              <a:ext cx="218975" cy="66775"/>
            </a:xfrm>
            <a:custGeom>
              <a:avLst/>
              <a:gdLst/>
              <a:ahLst/>
              <a:cxnLst/>
              <a:rect l="l" t="t" r="r" b="b"/>
              <a:pathLst>
                <a:path w="8759" h="2671" extrusionOk="0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39" name="Google Shape;11539;p106"/>
            <p:cNvSpPr/>
            <p:nvPr/>
          </p:nvSpPr>
          <p:spPr>
            <a:xfrm>
              <a:off x="-3771675" y="4030650"/>
              <a:ext cx="222125" cy="78000"/>
            </a:xfrm>
            <a:custGeom>
              <a:avLst/>
              <a:gdLst/>
              <a:ahLst/>
              <a:cxnLst/>
              <a:rect l="l" t="t" r="r" b="b"/>
              <a:pathLst>
                <a:path w="8885" h="3120" extrusionOk="0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0" name="Google Shape;11540;p106"/>
            <p:cNvSpPr/>
            <p:nvPr/>
          </p:nvSpPr>
          <p:spPr>
            <a:xfrm>
              <a:off x="-3669425" y="4074750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1" name="Google Shape;11541;p106"/>
            <p:cNvSpPr/>
            <p:nvPr/>
          </p:nvSpPr>
          <p:spPr>
            <a:xfrm>
              <a:off x="-3771675" y="4099950"/>
              <a:ext cx="94525" cy="76425"/>
            </a:xfrm>
            <a:custGeom>
              <a:avLst/>
              <a:gdLst/>
              <a:ahLst/>
              <a:cxnLst/>
              <a:rect l="l" t="t" r="r" b="b"/>
              <a:pathLst>
                <a:path w="3781" h="3057" extrusionOk="0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2" name="Google Shape;11542;p106"/>
            <p:cNvSpPr/>
            <p:nvPr/>
          </p:nvSpPr>
          <p:spPr>
            <a:xfrm>
              <a:off x="-3771675" y="4167700"/>
              <a:ext cx="135500" cy="95325"/>
            </a:xfrm>
            <a:custGeom>
              <a:avLst/>
              <a:gdLst/>
              <a:ahLst/>
              <a:cxnLst/>
              <a:rect l="l" t="t" r="r" b="b"/>
              <a:pathLst>
                <a:path w="5420" h="3813" extrusionOk="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43" name="Google Shape;11543;p106"/>
          <p:cNvGrpSpPr/>
          <p:nvPr/>
        </p:nvGrpSpPr>
        <p:grpSpPr>
          <a:xfrm>
            <a:off x="15109960" y="3295181"/>
            <a:ext cx="806817" cy="615807"/>
            <a:chOff x="-1951475" y="3273100"/>
            <a:chExt cx="291875" cy="222775"/>
          </a:xfrm>
        </p:grpSpPr>
        <p:sp>
          <p:nvSpPr>
            <p:cNvPr id="11544" name="Google Shape;11544;p106"/>
            <p:cNvSpPr/>
            <p:nvPr/>
          </p:nvSpPr>
          <p:spPr>
            <a:xfrm>
              <a:off x="-1951475" y="3325050"/>
              <a:ext cx="51225" cy="119250"/>
            </a:xfrm>
            <a:custGeom>
              <a:avLst/>
              <a:gdLst/>
              <a:ahLst/>
              <a:cxnLst/>
              <a:rect l="l" t="t" r="r" b="b"/>
              <a:pathLst>
                <a:path w="2049" h="4770" extrusionOk="0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5" name="Google Shape;11545;p106"/>
            <p:cNvSpPr/>
            <p:nvPr/>
          </p:nvSpPr>
          <p:spPr>
            <a:xfrm>
              <a:off x="-1711250" y="3273100"/>
              <a:ext cx="51650" cy="221725"/>
            </a:xfrm>
            <a:custGeom>
              <a:avLst/>
              <a:gdLst/>
              <a:ahLst/>
              <a:cxnLst/>
              <a:rect l="l" t="t" r="r" b="b"/>
              <a:pathLst>
                <a:path w="2066" h="8869" extrusionOk="0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6" name="Google Shape;11546;p106"/>
            <p:cNvSpPr/>
            <p:nvPr/>
          </p:nvSpPr>
          <p:spPr>
            <a:xfrm>
              <a:off x="-1886900" y="3296575"/>
              <a:ext cx="156775" cy="199300"/>
            </a:xfrm>
            <a:custGeom>
              <a:avLst/>
              <a:gdLst/>
              <a:ahLst/>
              <a:cxnLst/>
              <a:rect l="l" t="t" r="r" b="b"/>
              <a:pathLst>
                <a:path w="6271" h="7972" extrusionOk="0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47" name="Google Shape;11547;p106"/>
          <p:cNvGrpSpPr/>
          <p:nvPr/>
        </p:nvGrpSpPr>
        <p:grpSpPr>
          <a:xfrm>
            <a:off x="15105122" y="4233423"/>
            <a:ext cx="816490" cy="805642"/>
            <a:chOff x="-1951475" y="3597450"/>
            <a:chExt cx="295375" cy="291450"/>
          </a:xfrm>
        </p:grpSpPr>
        <p:sp>
          <p:nvSpPr>
            <p:cNvPr id="11548" name="Google Shape;11548;p106"/>
            <p:cNvSpPr/>
            <p:nvPr/>
          </p:nvSpPr>
          <p:spPr>
            <a:xfrm>
              <a:off x="-1951475" y="3597450"/>
              <a:ext cx="170925" cy="34675"/>
            </a:xfrm>
            <a:custGeom>
              <a:avLst/>
              <a:gdLst/>
              <a:ahLst/>
              <a:cxnLst/>
              <a:rect l="l" t="t" r="r" b="b"/>
              <a:pathLst>
                <a:path w="6837" h="1387" extrusionOk="0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49" name="Google Shape;11549;p106"/>
            <p:cNvSpPr/>
            <p:nvPr/>
          </p:nvSpPr>
          <p:spPr>
            <a:xfrm>
              <a:off x="-1949900" y="3648650"/>
              <a:ext cx="171725" cy="173300"/>
            </a:xfrm>
            <a:custGeom>
              <a:avLst/>
              <a:gdLst/>
              <a:ahLst/>
              <a:cxnLst/>
              <a:rect l="l" t="t" r="r" b="b"/>
              <a:pathLst>
                <a:path w="6869" h="6932" extrusionOk="0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0" name="Google Shape;11550;p106"/>
            <p:cNvSpPr/>
            <p:nvPr/>
          </p:nvSpPr>
          <p:spPr>
            <a:xfrm>
              <a:off x="-1951475" y="3838475"/>
              <a:ext cx="170925" cy="50425"/>
            </a:xfrm>
            <a:custGeom>
              <a:avLst/>
              <a:gdLst/>
              <a:ahLst/>
              <a:cxnLst/>
              <a:rect l="l" t="t" r="r" b="b"/>
              <a:pathLst>
                <a:path w="6837" h="2017" extrusionOk="0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1" name="Google Shape;11551;p106"/>
            <p:cNvSpPr/>
            <p:nvPr/>
          </p:nvSpPr>
          <p:spPr>
            <a:xfrm>
              <a:off x="-1912900" y="3675825"/>
              <a:ext cx="256800" cy="202825"/>
            </a:xfrm>
            <a:custGeom>
              <a:avLst/>
              <a:gdLst/>
              <a:ahLst/>
              <a:cxnLst/>
              <a:rect l="l" t="t" r="r" b="b"/>
              <a:pathLst>
                <a:path w="10272" h="8113" extrusionOk="0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52" name="Google Shape;11552;p106"/>
          <p:cNvGrpSpPr/>
          <p:nvPr/>
        </p:nvGrpSpPr>
        <p:grpSpPr>
          <a:xfrm>
            <a:off x="15109444" y="5292424"/>
            <a:ext cx="853532" cy="805642"/>
            <a:chOff x="-1960150" y="3956600"/>
            <a:chExt cx="308775" cy="291450"/>
          </a:xfrm>
        </p:grpSpPr>
        <p:sp>
          <p:nvSpPr>
            <p:cNvPr id="11553" name="Google Shape;11553;p106"/>
            <p:cNvSpPr/>
            <p:nvPr/>
          </p:nvSpPr>
          <p:spPr>
            <a:xfrm>
              <a:off x="-1960150" y="3956600"/>
              <a:ext cx="308775" cy="51275"/>
            </a:xfrm>
            <a:custGeom>
              <a:avLst/>
              <a:gdLst/>
              <a:ahLst/>
              <a:cxnLst/>
              <a:rect l="l" t="t" r="r" b="b"/>
              <a:pathLst>
                <a:path w="12351" h="2051" extrusionOk="0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4" name="Google Shape;11554;p106"/>
            <p:cNvSpPr/>
            <p:nvPr/>
          </p:nvSpPr>
          <p:spPr>
            <a:xfrm>
              <a:off x="-1934950" y="4025925"/>
              <a:ext cx="256000" cy="222125"/>
            </a:xfrm>
            <a:custGeom>
              <a:avLst/>
              <a:gdLst/>
              <a:ahLst/>
              <a:cxnLst/>
              <a:rect l="l" t="t" r="r" b="b"/>
              <a:pathLst>
                <a:path w="10240" h="8885" extrusionOk="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55" name="Google Shape;11555;p106"/>
          <p:cNvGrpSpPr/>
          <p:nvPr/>
        </p:nvGrpSpPr>
        <p:grpSpPr>
          <a:xfrm>
            <a:off x="3694665" y="6349845"/>
            <a:ext cx="807784" cy="807784"/>
            <a:chOff x="-804700" y="3226500"/>
            <a:chExt cx="292225" cy="292225"/>
          </a:xfrm>
        </p:grpSpPr>
        <p:sp>
          <p:nvSpPr>
            <p:cNvPr id="11556" name="Google Shape;11556;p106"/>
            <p:cNvSpPr/>
            <p:nvPr/>
          </p:nvSpPr>
          <p:spPr>
            <a:xfrm>
              <a:off x="-804700" y="3467500"/>
              <a:ext cx="85875" cy="51225"/>
            </a:xfrm>
            <a:custGeom>
              <a:avLst/>
              <a:gdLst/>
              <a:ahLst/>
              <a:cxnLst/>
              <a:rect l="l" t="t" r="r" b="b"/>
              <a:pathLst>
                <a:path w="3435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7" name="Google Shape;11557;p106"/>
            <p:cNvSpPr/>
            <p:nvPr/>
          </p:nvSpPr>
          <p:spPr>
            <a:xfrm>
              <a:off x="-710975" y="34667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8" name="Google Shape;11558;p106"/>
            <p:cNvSpPr/>
            <p:nvPr/>
          </p:nvSpPr>
          <p:spPr>
            <a:xfrm>
              <a:off x="-667650" y="33123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59" name="Google Shape;11559;p106"/>
            <p:cNvSpPr/>
            <p:nvPr/>
          </p:nvSpPr>
          <p:spPr>
            <a:xfrm>
              <a:off x="-683400" y="3347775"/>
              <a:ext cx="48050" cy="16575"/>
            </a:xfrm>
            <a:custGeom>
              <a:avLst/>
              <a:gdLst/>
              <a:ahLst/>
              <a:cxnLst/>
              <a:rect l="l" t="t" r="r" b="b"/>
              <a:pathLst>
                <a:path w="1922" h="663" extrusionOk="0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0" name="Google Shape;11560;p106"/>
            <p:cNvSpPr/>
            <p:nvPr/>
          </p:nvSpPr>
          <p:spPr>
            <a:xfrm>
              <a:off x="-735400" y="3261925"/>
              <a:ext cx="153625" cy="187875"/>
            </a:xfrm>
            <a:custGeom>
              <a:avLst/>
              <a:gdLst/>
              <a:ahLst/>
              <a:cxnLst/>
              <a:rect l="l" t="t" r="r" b="b"/>
              <a:pathLst>
                <a:path w="6145" h="7515" extrusionOk="0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1" name="Google Shape;11561;p106"/>
            <p:cNvSpPr/>
            <p:nvPr/>
          </p:nvSpPr>
          <p:spPr>
            <a:xfrm>
              <a:off x="-804700" y="3226500"/>
              <a:ext cx="118175" cy="170925"/>
            </a:xfrm>
            <a:custGeom>
              <a:avLst/>
              <a:gdLst/>
              <a:ahLst/>
              <a:cxnLst/>
              <a:rect l="l" t="t" r="r" b="b"/>
              <a:pathLst>
                <a:path w="4727" h="6837" extrusionOk="0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2" name="Google Shape;11562;p106"/>
            <p:cNvSpPr/>
            <p:nvPr/>
          </p:nvSpPr>
          <p:spPr>
            <a:xfrm>
              <a:off x="-630625" y="3226500"/>
              <a:ext cx="118150" cy="170950"/>
            </a:xfrm>
            <a:custGeom>
              <a:avLst/>
              <a:gdLst/>
              <a:ahLst/>
              <a:cxnLst/>
              <a:rect l="l" t="t" r="r" b="b"/>
              <a:pathLst>
                <a:path w="4726" h="6838" extrusionOk="0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63" name="Google Shape;11563;p106"/>
          <p:cNvGrpSpPr/>
          <p:nvPr/>
        </p:nvGrpSpPr>
        <p:grpSpPr>
          <a:xfrm>
            <a:off x="5768173" y="3241786"/>
            <a:ext cx="807784" cy="807853"/>
            <a:chOff x="-5251625" y="3272950"/>
            <a:chExt cx="292225" cy="292250"/>
          </a:xfrm>
        </p:grpSpPr>
        <p:sp>
          <p:nvSpPr>
            <p:cNvPr id="11564" name="Google Shape;11564;p106"/>
            <p:cNvSpPr/>
            <p:nvPr/>
          </p:nvSpPr>
          <p:spPr>
            <a:xfrm>
              <a:off x="-5156325" y="3462775"/>
              <a:ext cx="33900" cy="33100"/>
            </a:xfrm>
            <a:custGeom>
              <a:avLst/>
              <a:gdLst/>
              <a:ahLst/>
              <a:cxnLst/>
              <a:rect l="l" t="t" r="r" b="b"/>
              <a:pathLst>
                <a:path w="1356" h="1324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5" name="Google Shape;11565;p106"/>
            <p:cNvSpPr/>
            <p:nvPr/>
          </p:nvSpPr>
          <p:spPr>
            <a:xfrm>
              <a:off x="-5251625" y="3272950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6" name="Google Shape;11566;p106"/>
            <p:cNvSpPr/>
            <p:nvPr/>
          </p:nvSpPr>
          <p:spPr>
            <a:xfrm>
              <a:off x="-5011400" y="3350150"/>
              <a:ext cx="33900" cy="33875"/>
            </a:xfrm>
            <a:custGeom>
              <a:avLst/>
              <a:gdLst/>
              <a:ahLst/>
              <a:cxnLst/>
              <a:rect l="l" t="t" r="r" b="b"/>
              <a:pathLst>
                <a:path w="1356" h="1355" extrusionOk="0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67" name="Google Shape;11567;p106"/>
          <p:cNvGrpSpPr/>
          <p:nvPr/>
        </p:nvGrpSpPr>
        <p:grpSpPr>
          <a:xfrm>
            <a:off x="5761641" y="4231805"/>
            <a:ext cx="820844" cy="808890"/>
            <a:chOff x="-5254775" y="3631325"/>
            <a:chExt cx="296950" cy="292625"/>
          </a:xfrm>
        </p:grpSpPr>
        <p:sp>
          <p:nvSpPr>
            <p:cNvPr id="11568" name="Google Shape;11568;p106"/>
            <p:cNvSpPr/>
            <p:nvPr/>
          </p:nvSpPr>
          <p:spPr>
            <a:xfrm>
              <a:off x="-5246900" y="3766400"/>
              <a:ext cx="58300" cy="55150"/>
            </a:xfrm>
            <a:custGeom>
              <a:avLst/>
              <a:gdLst/>
              <a:ahLst/>
              <a:cxnLst/>
              <a:rect l="l" t="t" r="r" b="b"/>
              <a:pathLst>
                <a:path w="2332" h="2206" extrusionOk="0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69" name="Google Shape;11569;p106"/>
            <p:cNvSpPr/>
            <p:nvPr/>
          </p:nvSpPr>
          <p:spPr>
            <a:xfrm>
              <a:off x="-5216175" y="3795550"/>
              <a:ext cx="58300" cy="55950"/>
            </a:xfrm>
            <a:custGeom>
              <a:avLst/>
              <a:gdLst/>
              <a:ahLst/>
              <a:cxnLst/>
              <a:rect l="l" t="t" r="r" b="b"/>
              <a:pathLst>
                <a:path w="2332" h="2238" extrusionOk="0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0" name="Google Shape;11570;p106"/>
            <p:cNvSpPr/>
            <p:nvPr/>
          </p:nvSpPr>
          <p:spPr>
            <a:xfrm>
              <a:off x="-5185475" y="3826250"/>
              <a:ext cx="57525" cy="55750"/>
            </a:xfrm>
            <a:custGeom>
              <a:avLst/>
              <a:gdLst/>
              <a:ahLst/>
              <a:cxnLst/>
              <a:rect l="l" t="t" r="r" b="b"/>
              <a:pathLst>
                <a:path w="2301" h="2230" extrusionOk="0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1" name="Google Shape;11571;p106"/>
            <p:cNvSpPr/>
            <p:nvPr/>
          </p:nvSpPr>
          <p:spPr>
            <a:xfrm>
              <a:off x="-5156325" y="3856375"/>
              <a:ext cx="58300" cy="55750"/>
            </a:xfrm>
            <a:custGeom>
              <a:avLst/>
              <a:gdLst/>
              <a:ahLst/>
              <a:cxnLst/>
              <a:rect l="l" t="t" r="r" b="b"/>
              <a:pathLst>
                <a:path w="2332" h="2230" extrusionOk="0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2" name="Google Shape;11572;p106"/>
            <p:cNvSpPr/>
            <p:nvPr/>
          </p:nvSpPr>
          <p:spPr>
            <a:xfrm>
              <a:off x="-5105925" y="3886525"/>
              <a:ext cx="37050" cy="37425"/>
            </a:xfrm>
            <a:custGeom>
              <a:avLst/>
              <a:gdLst/>
              <a:ahLst/>
              <a:cxnLst/>
              <a:rect l="l" t="t" r="r" b="b"/>
              <a:pathLst>
                <a:path w="1482" h="1497" extrusionOk="0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3" name="Google Shape;11573;p106"/>
            <p:cNvSpPr/>
            <p:nvPr/>
          </p:nvSpPr>
          <p:spPr>
            <a:xfrm>
              <a:off x="-5254775" y="3648050"/>
              <a:ext cx="278050" cy="248325"/>
            </a:xfrm>
            <a:custGeom>
              <a:avLst/>
              <a:gdLst/>
              <a:ahLst/>
              <a:cxnLst/>
              <a:rect l="l" t="t" r="r" b="b"/>
              <a:pathLst>
                <a:path w="11122" h="9933" extrusionOk="0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4" name="Google Shape;11574;p106"/>
            <p:cNvSpPr/>
            <p:nvPr/>
          </p:nvSpPr>
          <p:spPr>
            <a:xfrm>
              <a:off x="-5163425" y="3631325"/>
              <a:ext cx="205600" cy="150450"/>
            </a:xfrm>
            <a:custGeom>
              <a:avLst/>
              <a:gdLst/>
              <a:ahLst/>
              <a:cxnLst/>
              <a:rect l="l" t="t" r="r" b="b"/>
              <a:pathLst>
                <a:path w="8224" h="6018" extrusionOk="0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75" name="Google Shape;11575;p106"/>
          <p:cNvGrpSpPr/>
          <p:nvPr/>
        </p:nvGrpSpPr>
        <p:grpSpPr>
          <a:xfrm>
            <a:off x="5792087" y="5291359"/>
            <a:ext cx="805642" cy="807784"/>
            <a:chOff x="-5251625" y="3991275"/>
            <a:chExt cx="291450" cy="292225"/>
          </a:xfrm>
        </p:grpSpPr>
        <p:sp>
          <p:nvSpPr>
            <p:cNvPr id="11576" name="Google Shape;11576;p106"/>
            <p:cNvSpPr/>
            <p:nvPr/>
          </p:nvSpPr>
          <p:spPr>
            <a:xfrm>
              <a:off x="-5179950" y="4198400"/>
              <a:ext cx="145725" cy="85100"/>
            </a:xfrm>
            <a:custGeom>
              <a:avLst/>
              <a:gdLst/>
              <a:ahLst/>
              <a:cxnLst/>
              <a:rect l="l" t="t" r="r" b="b"/>
              <a:pathLst>
                <a:path w="5829" h="3404" extrusionOk="0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7" name="Google Shape;11577;p106"/>
            <p:cNvSpPr/>
            <p:nvPr/>
          </p:nvSpPr>
          <p:spPr>
            <a:xfrm>
              <a:off x="-5203575" y="41291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8" name="Google Shape;11578;p106"/>
            <p:cNvSpPr/>
            <p:nvPr/>
          </p:nvSpPr>
          <p:spPr>
            <a:xfrm>
              <a:off x="-5251625" y="3991275"/>
              <a:ext cx="291450" cy="172500"/>
            </a:xfrm>
            <a:custGeom>
              <a:avLst/>
              <a:gdLst/>
              <a:ahLst/>
              <a:cxnLst/>
              <a:rect l="l" t="t" r="r" b="b"/>
              <a:pathLst>
                <a:path w="11658" h="6900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79" name="Google Shape;11579;p106"/>
            <p:cNvSpPr/>
            <p:nvPr/>
          </p:nvSpPr>
          <p:spPr>
            <a:xfrm>
              <a:off x="-5139775" y="4096025"/>
              <a:ext cx="65400" cy="17350"/>
            </a:xfrm>
            <a:custGeom>
              <a:avLst/>
              <a:gdLst/>
              <a:ahLst/>
              <a:cxnLst/>
              <a:rect l="l" t="t" r="r" b="b"/>
              <a:pathLst>
                <a:path w="2616" h="694" extrusionOk="0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80" name="Google Shape;11580;p106"/>
            <p:cNvSpPr/>
            <p:nvPr/>
          </p:nvSpPr>
          <p:spPr>
            <a:xfrm>
              <a:off x="-5122450" y="404482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81" name="Google Shape;11581;p106"/>
          <p:cNvGrpSpPr/>
          <p:nvPr/>
        </p:nvGrpSpPr>
        <p:grpSpPr>
          <a:xfrm>
            <a:off x="11053327" y="3242924"/>
            <a:ext cx="614079" cy="805573"/>
            <a:chOff x="-3365275" y="3253275"/>
            <a:chExt cx="222150" cy="291425"/>
          </a:xfrm>
        </p:grpSpPr>
        <p:sp>
          <p:nvSpPr>
            <p:cNvPr id="11582" name="Google Shape;11582;p106"/>
            <p:cNvSpPr/>
            <p:nvPr/>
          </p:nvSpPr>
          <p:spPr>
            <a:xfrm>
              <a:off x="-3365275" y="3253275"/>
              <a:ext cx="222150" cy="291425"/>
            </a:xfrm>
            <a:custGeom>
              <a:avLst/>
              <a:gdLst/>
              <a:ahLst/>
              <a:cxnLst/>
              <a:rect l="l" t="t" r="r" b="b"/>
              <a:pathLst>
                <a:path w="8886" h="11657" extrusionOk="0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83" name="Google Shape;11583;p106"/>
            <p:cNvSpPr/>
            <p:nvPr/>
          </p:nvSpPr>
          <p:spPr>
            <a:xfrm>
              <a:off x="-3314075" y="3476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84" name="Google Shape;11584;p106"/>
          <p:cNvGrpSpPr/>
          <p:nvPr/>
        </p:nvGrpSpPr>
        <p:grpSpPr>
          <a:xfrm>
            <a:off x="11003295" y="4231248"/>
            <a:ext cx="714144" cy="809996"/>
            <a:chOff x="-3383375" y="3611625"/>
            <a:chExt cx="258350" cy="293025"/>
          </a:xfrm>
        </p:grpSpPr>
        <p:sp>
          <p:nvSpPr>
            <p:cNvPr id="11585" name="Google Shape;11585;p106"/>
            <p:cNvSpPr/>
            <p:nvPr/>
          </p:nvSpPr>
          <p:spPr>
            <a:xfrm>
              <a:off x="-3383375" y="3611625"/>
              <a:ext cx="258350" cy="85175"/>
            </a:xfrm>
            <a:custGeom>
              <a:avLst/>
              <a:gdLst/>
              <a:ahLst/>
              <a:cxnLst/>
              <a:rect l="l" t="t" r="r" b="b"/>
              <a:pathLst>
                <a:path w="10334" h="3407" extrusionOk="0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86" name="Google Shape;11586;p106"/>
            <p:cNvSpPr/>
            <p:nvPr/>
          </p:nvSpPr>
          <p:spPr>
            <a:xfrm>
              <a:off x="-3362900" y="3716375"/>
              <a:ext cx="218200" cy="188275"/>
            </a:xfrm>
            <a:custGeom>
              <a:avLst/>
              <a:gdLst/>
              <a:ahLst/>
              <a:cxnLst/>
              <a:rect l="l" t="t" r="r" b="b"/>
              <a:pathLst>
                <a:path w="8728" h="7531" extrusionOk="0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87" name="Google Shape;11587;p106"/>
          <p:cNvGrpSpPr/>
          <p:nvPr/>
        </p:nvGrpSpPr>
        <p:grpSpPr>
          <a:xfrm>
            <a:off x="11122991" y="5292426"/>
            <a:ext cx="520439" cy="805642"/>
            <a:chOff x="-3347950" y="3971575"/>
            <a:chExt cx="188275" cy="291450"/>
          </a:xfrm>
        </p:grpSpPr>
        <p:sp>
          <p:nvSpPr>
            <p:cNvPr id="11588" name="Google Shape;11588;p106"/>
            <p:cNvSpPr/>
            <p:nvPr/>
          </p:nvSpPr>
          <p:spPr>
            <a:xfrm>
              <a:off x="-3246325" y="4032225"/>
              <a:ext cx="29950" cy="42550"/>
            </a:xfrm>
            <a:custGeom>
              <a:avLst/>
              <a:gdLst/>
              <a:ahLst/>
              <a:cxnLst/>
              <a:rect l="l" t="t" r="r" b="b"/>
              <a:pathLst>
                <a:path w="1198" h="1702" extrusionOk="0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89" name="Google Shape;11589;p106"/>
            <p:cNvSpPr/>
            <p:nvPr/>
          </p:nvSpPr>
          <p:spPr>
            <a:xfrm>
              <a:off x="-3291225" y="4034575"/>
              <a:ext cx="40975" cy="40200"/>
            </a:xfrm>
            <a:custGeom>
              <a:avLst/>
              <a:gdLst/>
              <a:ahLst/>
              <a:cxnLst/>
              <a:rect l="l" t="t" r="r" b="b"/>
              <a:pathLst>
                <a:path w="1639" h="1608" extrusionOk="0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0" name="Google Shape;11590;p106"/>
            <p:cNvSpPr/>
            <p:nvPr/>
          </p:nvSpPr>
          <p:spPr>
            <a:xfrm>
              <a:off x="-3347950" y="3971575"/>
              <a:ext cx="188275" cy="291450"/>
            </a:xfrm>
            <a:custGeom>
              <a:avLst/>
              <a:gdLst/>
              <a:ahLst/>
              <a:cxnLst/>
              <a:rect l="l" t="t" r="r" b="b"/>
              <a:pathLst>
                <a:path w="7531" h="11658" extrusionOk="0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91" name="Google Shape;11591;p106"/>
          <p:cNvGrpSpPr/>
          <p:nvPr/>
        </p:nvGrpSpPr>
        <p:grpSpPr>
          <a:xfrm>
            <a:off x="1619941" y="6348741"/>
            <a:ext cx="714144" cy="809996"/>
            <a:chOff x="-1575775" y="3238300"/>
            <a:chExt cx="258350" cy="293025"/>
          </a:xfrm>
        </p:grpSpPr>
        <p:sp>
          <p:nvSpPr>
            <p:cNvPr id="11592" name="Google Shape;11592;p106"/>
            <p:cNvSpPr/>
            <p:nvPr/>
          </p:nvSpPr>
          <p:spPr>
            <a:xfrm>
              <a:off x="-1489150" y="3306825"/>
              <a:ext cx="85875" cy="33100"/>
            </a:xfrm>
            <a:custGeom>
              <a:avLst/>
              <a:gdLst/>
              <a:ahLst/>
              <a:cxnLst/>
              <a:rect l="l" t="t" r="r" b="b"/>
              <a:pathLst>
                <a:path w="3435" h="1324" extrusionOk="0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3" name="Google Shape;11593;p106"/>
            <p:cNvSpPr/>
            <p:nvPr/>
          </p:nvSpPr>
          <p:spPr>
            <a:xfrm>
              <a:off x="-1506475" y="3316275"/>
              <a:ext cx="46500" cy="67750"/>
            </a:xfrm>
            <a:custGeom>
              <a:avLst/>
              <a:gdLst/>
              <a:ahLst/>
              <a:cxnLst/>
              <a:rect l="l" t="t" r="r" b="b"/>
              <a:pathLst>
                <a:path w="1860" h="2710" extrusionOk="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4" name="Google Shape;11594;p106"/>
            <p:cNvSpPr/>
            <p:nvPr/>
          </p:nvSpPr>
          <p:spPr>
            <a:xfrm>
              <a:off x="-1575775" y="3238300"/>
              <a:ext cx="258350" cy="293025"/>
            </a:xfrm>
            <a:custGeom>
              <a:avLst/>
              <a:gdLst/>
              <a:ahLst/>
              <a:cxnLst/>
              <a:rect l="l" t="t" r="r" b="b"/>
              <a:pathLst>
                <a:path w="10334" h="11721" extrusionOk="0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5" name="Google Shape;11595;p106"/>
            <p:cNvSpPr/>
            <p:nvPr/>
          </p:nvSpPr>
          <p:spPr>
            <a:xfrm>
              <a:off x="-1489150" y="3360375"/>
              <a:ext cx="85875" cy="32325"/>
            </a:xfrm>
            <a:custGeom>
              <a:avLst/>
              <a:gdLst/>
              <a:ahLst/>
              <a:cxnLst/>
              <a:rect l="l" t="t" r="r" b="b"/>
              <a:pathLst>
                <a:path w="3435" h="1293" extrusionOk="0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6" name="Google Shape;11596;p106"/>
            <p:cNvSpPr/>
            <p:nvPr/>
          </p:nvSpPr>
          <p:spPr>
            <a:xfrm>
              <a:off x="-1431650" y="3316275"/>
              <a:ext cx="44925" cy="67750"/>
            </a:xfrm>
            <a:custGeom>
              <a:avLst/>
              <a:gdLst/>
              <a:ahLst/>
              <a:cxnLst/>
              <a:rect l="l" t="t" r="r" b="b"/>
              <a:pathLst>
                <a:path w="1797" h="2710" extrusionOk="0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597" name="Google Shape;11597;p106"/>
          <p:cNvGrpSpPr/>
          <p:nvPr/>
        </p:nvGrpSpPr>
        <p:grpSpPr>
          <a:xfrm>
            <a:off x="4777740" y="6352562"/>
            <a:ext cx="812207" cy="814281"/>
            <a:chOff x="-1591550" y="3597475"/>
            <a:chExt cx="293825" cy="294575"/>
          </a:xfrm>
        </p:grpSpPr>
        <p:sp>
          <p:nvSpPr>
            <p:cNvPr id="11598" name="Google Shape;11598;p106"/>
            <p:cNvSpPr/>
            <p:nvPr/>
          </p:nvSpPr>
          <p:spPr>
            <a:xfrm>
              <a:off x="-1509625" y="3597475"/>
              <a:ext cx="211900" cy="207150"/>
            </a:xfrm>
            <a:custGeom>
              <a:avLst/>
              <a:gdLst/>
              <a:ahLst/>
              <a:cxnLst/>
              <a:rect l="l" t="t" r="r" b="b"/>
              <a:pathLst>
                <a:path w="8476" h="8286" extrusionOk="0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599" name="Google Shape;11599;p106"/>
            <p:cNvSpPr/>
            <p:nvPr/>
          </p:nvSpPr>
          <p:spPr>
            <a:xfrm>
              <a:off x="-1541125" y="3719125"/>
              <a:ext cx="120525" cy="118275"/>
            </a:xfrm>
            <a:custGeom>
              <a:avLst/>
              <a:gdLst/>
              <a:ahLst/>
              <a:cxnLst/>
              <a:rect l="l" t="t" r="r" b="b"/>
              <a:pathLst>
                <a:path w="4821" h="4731" extrusionOk="0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0" name="Google Shape;11600;p106"/>
            <p:cNvSpPr/>
            <p:nvPr/>
          </p:nvSpPr>
          <p:spPr>
            <a:xfrm>
              <a:off x="-1591550" y="3668825"/>
              <a:ext cx="222925" cy="223225"/>
            </a:xfrm>
            <a:custGeom>
              <a:avLst/>
              <a:gdLst/>
              <a:ahLst/>
              <a:cxnLst/>
              <a:rect l="l" t="t" r="r" b="b"/>
              <a:pathLst>
                <a:path w="8917" h="8929" extrusionOk="0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01" name="Google Shape;11601;p106"/>
          <p:cNvGrpSpPr/>
          <p:nvPr/>
        </p:nvGrpSpPr>
        <p:grpSpPr>
          <a:xfrm>
            <a:off x="7944315" y="6371013"/>
            <a:ext cx="809996" cy="766458"/>
            <a:chOff x="-1592325" y="3957400"/>
            <a:chExt cx="293025" cy="277275"/>
          </a:xfrm>
        </p:grpSpPr>
        <p:sp>
          <p:nvSpPr>
            <p:cNvPr id="11602" name="Google Shape;11602;p106"/>
            <p:cNvSpPr/>
            <p:nvPr/>
          </p:nvSpPr>
          <p:spPr>
            <a:xfrm>
              <a:off x="-1591550" y="395740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3" name="Google Shape;11603;p106"/>
            <p:cNvSpPr/>
            <p:nvPr/>
          </p:nvSpPr>
          <p:spPr>
            <a:xfrm>
              <a:off x="-1592325" y="4043250"/>
              <a:ext cx="291450" cy="171725"/>
            </a:xfrm>
            <a:custGeom>
              <a:avLst/>
              <a:gdLst/>
              <a:ahLst/>
              <a:cxnLst/>
              <a:rect l="l" t="t" r="r" b="b"/>
              <a:pathLst>
                <a:path w="11658" h="6869" extrusionOk="0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4" name="Google Shape;11604;p106"/>
            <p:cNvSpPr/>
            <p:nvPr/>
          </p:nvSpPr>
          <p:spPr>
            <a:xfrm>
              <a:off x="-1471825" y="41291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5" name="Google Shape;11605;p106"/>
            <p:cNvSpPr/>
            <p:nvPr/>
          </p:nvSpPr>
          <p:spPr>
            <a:xfrm>
              <a:off x="-1526175" y="4077900"/>
              <a:ext cx="156775" cy="156775"/>
            </a:xfrm>
            <a:custGeom>
              <a:avLst/>
              <a:gdLst/>
              <a:ahLst/>
              <a:cxnLst/>
              <a:rect l="l" t="t" r="r" b="b"/>
              <a:pathLst>
                <a:path w="6271" h="6271" extrusionOk="0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06" name="Google Shape;11606;p106"/>
          <p:cNvGrpSpPr/>
          <p:nvPr/>
        </p:nvGrpSpPr>
        <p:grpSpPr>
          <a:xfrm>
            <a:off x="6959231" y="6355812"/>
            <a:ext cx="709790" cy="807784"/>
            <a:chOff x="-778700" y="3612425"/>
            <a:chExt cx="256775" cy="292225"/>
          </a:xfrm>
        </p:grpSpPr>
        <p:sp>
          <p:nvSpPr>
            <p:cNvPr id="11607" name="Google Shape;11607;p106"/>
            <p:cNvSpPr/>
            <p:nvPr/>
          </p:nvSpPr>
          <p:spPr>
            <a:xfrm>
              <a:off x="-692850" y="3699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8" name="Google Shape;11608;p106"/>
            <p:cNvSpPr/>
            <p:nvPr/>
          </p:nvSpPr>
          <p:spPr>
            <a:xfrm>
              <a:off x="-777925" y="3612425"/>
              <a:ext cx="204800" cy="34675"/>
            </a:xfrm>
            <a:custGeom>
              <a:avLst/>
              <a:gdLst/>
              <a:ahLst/>
              <a:cxnLst/>
              <a:rect l="l" t="t" r="r" b="b"/>
              <a:pathLst>
                <a:path w="8192" h="1387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09" name="Google Shape;11609;p106"/>
            <p:cNvSpPr/>
            <p:nvPr/>
          </p:nvSpPr>
          <p:spPr>
            <a:xfrm>
              <a:off x="-727525" y="36990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0" name="Google Shape;11610;p106"/>
            <p:cNvSpPr/>
            <p:nvPr/>
          </p:nvSpPr>
          <p:spPr>
            <a:xfrm>
              <a:off x="-778700" y="3664400"/>
              <a:ext cx="205575" cy="102425"/>
            </a:xfrm>
            <a:custGeom>
              <a:avLst/>
              <a:gdLst/>
              <a:ahLst/>
              <a:cxnLst/>
              <a:rect l="l" t="t" r="r" b="b"/>
              <a:pathLst>
                <a:path w="8223" h="4097" extrusionOk="0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1" name="Google Shape;11611;p106"/>
            <p:cNvSpPr/>
            <p:nvPr/>
          </p:nvSpPr>
          <p:spPr>
            <a:xfrm>
              <a:off x="-659775" y="3835325"/>
              <a:ext cx="137850" cy="69325"/>
            </a:xfrm>
            <a:custGeom>
              <a:avLst/>
              <a:gdLst/>
              <a:ahLst/>
              <a:cxnLst/>
              <a:rect l="l" t="t" r="r" b="b"/>
              <a:pathLst>
                <a:path w="5514" h="2773" extrusionOk="0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2" name="Google Shape;11612;p106"/>
            <p:cNvSpPr/>
            <p:nvPr/>
          </p:nvSpPr>
          <p:spPr>
            <a:xfrm>
              <a:off x="-658200" y="3669925"/>
              <a:ext cx="136275" cy="148875"/>
            </a:xfrm>
            <a:custGeom>
              <a:avLst/>
              <a:gdLst/>
              <a:ahLst/>
              <a:cxnLst/>
              <a:rect l="l" t="t" r="r" b="b"/>
              <a:pathLst>
                <a:path w="5451" h="5955" extrusionOk="0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13" name="Google Shape;11613;p106"/>
          <p:cNvGrpSpPr/>
          <p:nvPr/>
        </p:nvGrpSpPr>
        <p:grpSpPr>
          <a:xfrm>
            <a:off x="11703906" y="7349401"/>
            <a:ext cx="654119" cy="744175"/>
            <a:chOff x="7728464" y="1561258"/>
            <a:chExt cx="349719" cy="397866"/>
          </a:xfrm>
        </p:grpSpPr>
        <p:sp>
          <p:nvSpPr>
            <p:cNvPr id="11614" name="Google Shape;11614;p106"/>
            <p:cNvSpPr/>
            <p:nvPr/>
          </p:nvSpPr>
          <p:spPr>
            <a:xfrm>
              <a:off x="7891642" y="1678585"/>
              <a:ext cx="23354" cy="23333"/>
            </a:xfrm>
            <a:custGeom>
              <a:avLst/>
              <a:gdLst/>
              <a:ahLst/>
              <a:cxnLst/>
              <a:rect l="l" t="t" r="r" b="b"/>
              <a:pathLst>
                <a:path w="1119" h="1118" extrusionOk="0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5" name="Google Shape;11615;p106"/>
            <p:cNvSpPr/>
            <p:nvPr/>
          </p:nvSpPr>
          <p:spPr>
            <a:xfrm>
              <a:off x="7728464" y="1561258"/>
              <a:ext cx="349719" cy="397866"/>
            </a:xfrm>
            <a:custGeom>
              <a:avLst/>
              <a:gdLst/>
              <a:ahLst/>
              <a:cxnLst/>
              <a:rect l="l" t="t" r="r" b="b"/>
              <a:pathLst>
                <a:path w="16757" h="19064" extrusionOk="0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16" name="Google Shape;11616;p106"/>
          <p:cNvGrpSpPr/>
          <p:nvPr/>
        </p:nvGrpSpPr>
        <p:grpSpPr>
          <a:xfrm>
            <a:off x="7716517" y="7349401"/>
            <a:ext cx="744252" cy="744175"/>
            <a:chOff x="5611350" y="1561258"/>
            <a:chExt cx="397907" cy="397866"/>
          </a:xfrm>
        </p:grpSpPr>
        <p:sp>
          <p:nvSpPr>
            <p:cNvPr id="11617" name="Google Shape;11617;p106"/>
            <p:cNvSpPr/>
            <p:nvPr/>
          </p:nvSpPr>
          <p:spPr>
            <a:xfrm>
              <a:off x="5713589" y="1812337"/>
              <a:ext cx="38443" cy="39653"/>
            </a:xfrm>
            <a:custGeom>
              <a:avLst/>
              <a:gdLst/>
              <a:ahLst/>
              <a:cxnLst/>
              <a:rect l="l" t="t" r="r" b="b"/>
              <a:pathLst>
                <a:path w="1842" h="1900" extrusionOk="0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8" name="Google Shape;11618;p106"/>
            <p:cNvSpPr/>
            <p:nvPr/>
          </p:nvSpPr>
          <p:spPr>
            <a:xfrm>
              <a:off x="5830124" y="1789047"/>
              <a:ext cx="38505" cy="39653"/>
            </a:xfrm>
            <a:custGeom>
              <a:avLst/>
              <a:gdLst/>
              <a:ahLst/>
              <a:cxnLst/>
              <a:rect l="l" t="t" r="r" b="b"/>
              <a:pathLst>
                <a:path w="1845" h="1900" extrusionOk="0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19" name="Google Shape;11619;p106"/>
            <p:cNvSpPr/>
            <p:nvPr/>
          </p:nvSpPr>
          <p:spPr>
            <a:xfrm>
              <a:off x="5611350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0" name="Google Shape;11620;p106"/>
            <p:cNvSpPr/>
            <p:nvPr/>
          </p:nvSpPr>
          <p:spPr>
            <a:xfrm>
              <a:off x="5775341" y="1669507"/>
              <a:ext cx="93247" cy="41531"/>
            </a:xfrm>
            <a:custGeom>
              <a:avLst/>
              <a:gdLst/>
              <a:ahLst/>
              <a:cxnLst/>
              <a:rect l="l" t="t" r="r" b="b"/>
              <a:pathLst>
                <a:path w="4468" h="1990" extrusionOk="0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21" name="Google Shape;11621;p106"/>
          <p:cNvGrpSpPr/>
          <p:nvPr/>
        </p:nvGrpSpPr>
        <p:grpSpPr>
          <a:xfrm>
            <a:off x="8713417" y="7536128"/>
            <a:ext cx="744115" cy="370722"/>
            <a:chOff x="6140660" y="1661097"/>
            <a:chExt cx="397835" cy="198202"/>
          </a:xfrm>
        </p:grpSpPr>
        <p:sp>
          <p:nvSpPr>
            <p:cNvPr id="11622" name="Google Shape;11622;p106"/>
            <p:cNvSpPr/>
            <p:nvPr/>
          </p:nvSpPr>
          <p:spPr>
            <a:xfrm>
              <a:off x="6281298" y="1707719"/>
              <a:ext cx="58290" cy="151579"/>
            </a:xfrm>
            <a:custGeom>
              <a:avLst/>
              <a:gdLst/>
              <a:ahLst/>
              <a:cxnLst/>
              <a:rect l="l" t="t" r="r" b="b"/>
              <a:pathLst>
                <a:path w="2793" h="7263" extrusionOk="0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3" name="Google Shape;11623;p106"/>
            <p:cNvSpPr/>
            <p:nvPr/>
          </p:nvSpPr>
          <p:spPr>
            <a:xfrm>
              <a:off x="6480225" y="1742675"/>
              <a:ext cx="58269" cy="58332"/>
            </a:xfrm>
            <a:custGeom>
              <a:avLst/>
              <a:gdLst/>
              <a:ahLst/>
              <a:cxnLst/>
              <a:rect l="l" t="t" r="r" b="b"/>
              <a:pathLst>
                <a:path w="2792" h="2795" extrusionOk="0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4" name="Google Shape;11624;p106"/>
            <p:cNvSpPr/>
            <p:nvPr/>
          </p:nvSpPr>
          <p:spPr>
            <a:xfrm>
              <a:off x="6352004" y="1661097"/>
              <a:ext cx="129206" cy="198202"/>
            </a:xfrm>
            <a:custGeom>
              <a:avLst/>
              <a:gdLst/>
              <a:ahLst/>
              <a:cxnLst/>
              <a:rect l="l" t="t" r="r" b="b"/>
              <a:pathLst>
                <a:path w="6191" h="9497" extrusionOk="0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5" name="Google Shape;11625;p106"/>
            <p:cNvSpPr/>
            <p:nvPr/>
          </p:nvSpPr>
          <p:spPr>
            <a:xfrm>
              <a:off x="6140660" y="1661097"/>
              <a:ext cx="129185" cy="198202"/>
            </a:xfrm>
            <a:custGeom>
              <a:avLst/>
              <a:gdLst/>
              <a:ahLst/>
              <a:cxnLst/>
              <a:rect l="l" t="t" r="r" b="b"/>
              <a:pathLst>
                <a:path w="6190" h="9497" extrusionOk="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26" name="Google Shape;11626;p106"/>
          <p:cNvGrpSpPr/>
          <p:nvPr/>
        </p:nvGrpSpPr>
        <p:grpSpPr>
          <a:xfrm>
            <a:off x="9710183" y="7349401"/>
            <a:ext cx="744252" cy="744175"/>
            <a:chOff x="6669907" y="1561258"/>
            <a:chExt cx="397907" cy="397866"/>
          </a:xfrm>
        </p:grpSpPr>
        <p:sp>
          <p:nvSpPr>
            <p:cNvPr id="11627" name="Google Shape;11627;p106"/>
            <p:cNvSpPr/>
            <p:nvPr/>
          </p:nvSpPr>
          <p:spPr>
            <a:xfrm>
              <a:off x="6950454" y="1655253"/>
              <a:ext cx="23312" cy="23354"/>
            </a:xfrm>
            <a:custGeom>
              <a:avLst/>
              <a:gdLst/>
              <a:ahLst/>
              <a:cxnLst/>
              <a:rect l="l" t="t" r="r" b="b"/>
              <a:pathLst>
                <a:path w="1117" h="1119" extrusionOk="0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8" name="Google Shape;11628;p106"/>
            <p:cNvSpPr/>
            <p:nvPr/>
          </p:nvSpPr>
          <p:spPr>
            <a:xfrm>
              <a:off x="6740633" y="1725228"/>
              <a:ext cx="36919" cy="39632"/>
            </a:xfrm>
            <a:custGeom>
              <a:avLst/>
              <a:gdLst/>
              <a:ahLst/>
              <a:cxnLst/>
              <a:rect l="l" t="t" r="r" b="b"/>
              <a:pathLst>
                <a:path w="1769" h="1899" extrusionOk="0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29" name="Google Shape;11629;p106"/>
            <p:cNvSpPr/>
            <p:nvPr/>
          </p:nvSpPr>
          <p:spPr>
            <a:xfrm>
              <a:off x="6763944" y="1725228"/>
              <a:ext cx="209827" cy="139892"/>
            </a:xfrm>
            <a:custGeom>
              <a:avLst/>
              <a:gdLst/>
              <a:ahLst/>
              <a:cxnLst/>
              <a:rect l="l" t="t" r="r" b="b"/>
              <a:pathLst>
                <a:path w="10054" h="6703" extrusionOk="0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30" name="Google Shape;11630;p106"/>
            <p:cNvSpPr/>
            <p:nvPr/>
          </p:nvSpPr>
          <p:spPr>
            <a:xfrm>
              <a:off x="6669907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31" name="Google Shape;11631;p106"/>
            <p:cNvSpPr/>
            <p:nvPr/>
          </p:nvSpPr>
          <p:spPr>
            <a:xfrm>
              <a:off x="6960158" y="1725228"/>
              <a:ext cx="36940" cy="39632"/>
            </a:xfrm>
            <a:custGeom>
              <a:avLst/>
              <a:gdLst/>
              <a:ahLst/>
              <a:cxnLst/>
              <a:rect l="l" t="t" r="r" b="b"/>
              <a:pathLst>
                <a:path w="1770" h="1899" extrusionOk="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32" name="Google Shape;11632;p106"/>
          <p:cNvGrpSpPr/>
          <p:nvPr/>
        </p:nvGrpSpPr>
        <p:grpSpPr>
          <a:xfrm>
            <a:off x="3730593" y="7459857"/>
            <a:ext cx="744252" cy="523271"/>
            <a:chOff x="3386036" y="1746339"/>
            <a:chExt cx="397907" cy="279762"/>
          </a:xfrm>
        </p:grpSpPr>
        <p:sp>
          <p:nvSpPr>
            <p:cNvPr id="11633" name="Google Shape;11633;p106"/>
            <p:cNvSpPr/>
            <p:nvPr/>
          </p:nvSpPr>
          <p:spPr>
            <a:xfrm>
              <a:off x="3561652" y="1848954"/>
              <a:ext cx="59646" cy="74506"/>
            </a:xfrm>
            <a:custGeom>
              <a:avLst/>
              <a:gdLst/>
              <a:ahLst/>
              <a:cxnLst/>
              <a:rect l="l" t="t" r="r" b="b"/>
              <a:pathLst>
                <a:path w="2858" h="3570" extrusionOk="0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34" name="Google Shape;11634;p106"/>
            <p:cNvSpPr/>
            <p:nvPr/>
          </p:nvSpPr>
          <p:spPr>
            <a:xfrm>
              <a:off x="3386036" y="1746339"/>
              <a:ext cx="397907" cy="279762"/>
            </a:xfrm>
            <a:custGeom>
              <a:avLst/>
              <a:gdLst/>
              <a:ahLst/>
              <a:cxnLst/>
              <a:rect l="l" t="t" r="r" b="b"/>
              <a:pathLst>
                <a:path w="19066" h="13405" extrusionOk="0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35" name="Google Shape;11635;p106"/>
          <p:cNvGrpSpPr/>
          <p:nvPr/>
        </p:nvGrpSpPr>
        <p:grpSpPr>
          <a:xfrm>
            <a:off x="5722715" y="7349369"/>
            <a:ext cx="744252" cy="744252"/>
            <a:chOff x="4417380" y="1687279"/>
            <a:chExt cx="397907" cy="397907"/>
          </a:xfrm>
        </p:grpSpPr>
        <p:sp>
          <p:nvSpPr>
            <p:cNvPr id="11636" name="Google Shape;11636;p106"/>
            <p:cNvSpPr/>
            <p:nvPr/>
          </p:nvSpPr>
          <p:spPr>
            <a:xfrm>
              <a:off x="4417380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37" name="Google Shape;11637;p106"/>
            <p:cNvSpPr/>
            <p:nvPr/>
          </p:nvSpPr>
          <p:spPr>
            <a:xfrm>
              <a:off x="4492363" y="1768878"/>
              <a:ext cx="248270" cy="234704"/>
            </a:xfrm>
            <a:custGeom>
              <a:avLst/>
              <a:gdLst/>
              <a:ahLst/>
              <a:cxnLst/>
              <a:rect l="l" t="t" r="r" b="b"/>
              <a:pathLst>
                <a:path w="11896" h="11246" extrusionOk="0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38" name="Google Shape;11638;p106"/>
          <p:cNvGrpSpPr/>
          <p:nvPr/>
        </p:nvGrpSpPr>
        <p:grpSpPr>
          <a:xfrm>
            <a:off x="15218738" y="6351575"/>
            <a:ext cx="744213" cy="744213"/>
            <a:chOff x="2869999" y="1687279"/>
            <a:chExt cx="397887" cy="397887"/>
          </a:xfrm>
        </p:grpSpPr>
        <p:sp>
          <p:nvSpPr>
            <p:cNvPr id="11639" name="Google Shape;11639;p106"/>
            <p:cNvSpPr/>
            <p:nvPr/>
          </p:nvSpPr>
          <p:spPr>
            <a:xfrm>
              <a:off x="2994590" y="1833740"/>
              <a:ext cx="148657" cy="81685"/>
            </a:xfrm>
            <a:custGeom>
              <a:avLst/>
              <a:gdLst/>
              <a:ahLst/>
              <a:cxnLst/>
              <a:rect l="l" t="t" r="r" b="b"/>
              <a:pathLst>
                <a:path w="7123" h="3914" extrusionOk="0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40" name="Google Shape;11640;p106"/>
            <p:cNvSpPr/>
            <p:nvPr/>
          </p:nvSpPr>
          <p:spPr>
            <a:xfrm>
              <a:off x="2869999" y="1687279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41" name="Google Shape;11641;p106"/>
          <p:cNvGrpSpPr/>
          <p:nvPr/>
        </p:nvGrpSpPr>
        <p:grpSpPr>
          <a:xfrm>
            <a:off x="4727494" y="7350091"/>
            <a:ext cx="742574" cy="742808"/>
            <a:chOff x="3902887" y="1687655"/>
            <a:chExt cx="397010" cy="397135"/>
          </a:xfrm>
        </p:grpSpPr>
        <p:sp>
          <p:nvSpPr>
            <p:cNvPr id="11642" name="Google Shape;11642;p106"/>
            <p:cNvSpPr/>
            <p:nvPr/>
          </p:nvSpPr>
          <p:spPr>
            <a:xfrm>
              <a:off x="4023345" y="1785845"/>
              <a:ext cx="156275" cy="200269"/>
            </a:xfrm>
            <a:custGeom>
              <a:avLst/>
              <a:gdLst/>
              <a:ahLst/>
              <a:cxnLst/>
              <a:rect l="l" t="t" r="r" b="b"/>
              <a:pathLst>
                <a:path w="7488" h="9596" extrusionOk="0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43" name="Google Shape;11643;p106"/>
            <p:cNvSpPr/>
            <p:nvPr/>
          </p:nvSpPr>
          <p:spPr>
            <a:xfrm>
              <a:off x="3902887" y="1687655"/>
              <a:ext cx="397010" cy="397135"/>
            </a:xfrm>
            <a:custGeom>
              <a:avLst/>
              <a:gdLst/>
              <a:ahLst/>
              <a:cxnLst/>
              <a:rect l="l" t="t" r="r" b="b"/>
              <a:pathLst>
                <a:path w="19023" h="19029" extrusionOk="0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44" name="Google Shape;11644;p106"/>
          <p:cNvGrpSpPr/>
          <p:nvPr/>
        </p:nvGrpSpPr>
        <p:grpSpPr>
          <a:xfrm>
            <a:off x="6719616" y="7349476"/>
            <a:ext cx="744252" cy="744252"/>
            <a:chOff x="4933458" y="1687279"/>
            <a:chExt cx="397907" cy="397907"/>
          </a:xfrm>
        </p:grpSpPr>
        <p:sp>
          <p:nvSpPr>
            <p:cNvPr id="11645" name="Google Shape;11645;p106"/>
            <p:cNvSpPr/>
            <p:nvPr/>
          </p:nvSpPr>
          <p:spPr>
            <a:xfrm>
              <a:off x="5071801" y="1766541"/>
              <a:ext cx="125867" cy="241215"/>
            </a:xfrm>
            <a:custGeom>
              <a:avLst/>
              <a:gdLst/>
              <a:ahLst/>
              <a:cxnLst/>
              <a:rect l="l" t="t" r="r" b="b"/>
              <a:pathLst>
                <a:path w="6031" h="11558" extrusionOk="0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46" name="Google Shape;11646;p106"/>
            <p:cNvSpPr/>
            <p:nvPr/>
          </p:nvSpPr>
          <p:spPr>
            <a:xfrm>
              <a:off x="4933458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47" name="Google Shape;11647;p106"/>
          <p:cNvGrpSpPr/>
          <p:nvPr/>
        </p:nvGrpSpPr>
        <p:grpSpPr>
          <a:xfrm>
            <a:off x="10125748" y="6352032"/>
            <a:ext cx="744252" cy="744213"/>
            <a:chOff x="266768" y="1721375"/>
            <a:chExt cx="397907" cy="397887"/>
          </a:xfrm>
        </p:grpSpPr>
        <p:sp>
          <p:nvSpPr>
            <p:cNvPr id="11648" name="Google Shape;11648;p106"/>
            <p:cNvSpPr/>
            <p:nvPr/>
          </p:nvSpPr>
          <p:spPr>
            <a:xfrm>
              <a:off x="454843" y="1791037"/>
              <a:ext cx="136218" cy="328222"/>
            </a:xfrm>
            <a:custGeom>
              <a:avLst/>
              <a:gdLst/>
              <a:ahLst/>
              <a:cxnLst/>
              <a:rect l="l" t="t" r="r" b="b"/>
              <a:pathLst>
                <a:path w="6527" h="15727" extrusionOk="0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49" name="Google Shape;11649;p106"/>
            <p:cNvSpPr/>
            <p:nvPr/>
          </p:nvSpPr>
          <p:spPr>
            <a:xfrm>
              <a:off x="266768" y="1721375"/>
              <a:ext cx="397907" cy="397887"/>
            </a:xfrm>
            <a:custGeom>
              <a:avLst/>
              <a:gdLst/>
              <a:ahLst/>
              <a:cxnLst/>
              <a:rect l="l" t="t" r="r" b="b"/>
              <a:pathLst>
                <a:path w="19066" h="19065" extrusionOk="0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50" name="Google Shape;11650;p106"/>
          <p:cNvGrpSpPr/>
          <p:nvPr/>
        </p:nvGrpSpPr>
        <p:grpSpPr>
          <a:xfrm>
            <a:off x="14199468" y="6352317"/>
            <a:ext cx="743979" cy="742729"/>
            <a:chOff x="2408992" y="1722875"/>
            <a:chExt cx="397761" cy="397093"/>
          </a:xfrm>
        </p:grpSpPr>
        <p:sp>
          <p:nvSpPr>
            <p:cNvPr id="11651" name="Google Shape;11651;p106"/>
            <p:cNvSpPr/>
            <p:nvPr/>
          </p:nvSpPr>
          <p:spPr>
            <a:xfrm>
              <a:off x="2492135" y="1827639"/>
              <a:ext cx="213667" cy="185326"/>
            </a:xfrm>
            <a:custGeom>
              <a:avLst/>
              <a:gdLst/>
              <a:ahLst/>
              <a:cxnLst/>
              <a:rect l="l" t="t" r="r" b="b"/>
              <a:pathLst>
                <a:path w="10238" h="8880" extrusionOk="0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52" name="Google Shape;11652;p106"/>
            <p:cNvSpPr/>
            <p:nvPr/>
          </p:nvSpPr>
          <p:spPr>
            <a:xfrm>
              <a:off x="2408992" y="1722875"/>
              <a:ext cx="397761" cy="397093"/>
            </a:xfrm>
            <a:custGeom>
              <a:avLst/>
              <a:gdLst/>
              <a:ahLst/>
              <a:cxnLst/>
              <a:rect l="l" t="t" r="r" b="b"/>
              <a:pathLst>
                <a:path w="19059" h="19027" extrusionOk="0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53" name="Google Shape;11653;p106"/>
          <p:cNvGrpSpPr/>
          <p:nvPr/>
        </p:nvGrpSpPr>
        <p:grpSpPr>
          <a:xfrm>
            <a:off x="10707084" y="7349401"/>
            <a:ext cx="744175" cy="744175"/>
            <a:chOff x="7199196" y="1561258"/>
            <a:chExt cx="397866" cy="397866"/>
          </a:xfrm>
        </p:grpSpPr>
        <p:sp>
          <p:nvSpPr>
            <p:cNvPr id="11654" name="Google Shape;11654;p106"/>
            <p:cNvSpPr/>
            <p:nvPr/>
          </p:nvSpPr>
          <p:spPr>
            <a:xfrm>
              <a:off x="7316523" y="1655253"/>
              <a:ext cx="163203" cy="209869"/>
            </a:xfrm>
            <a:custGeom>
              <a:avLst/>
              <a:gdLst/>
              <a:ahLst/>
              <a:cxnLst/>
              <a:rect l="l" t="t" r="r" b="b"/>
              <a:pathLst>
                <a:path w="7820" h="10056" extrusionOk="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55" name="Google Shape;11655;p106"/>
            <p:cNvSpPr/>
            <p:nvPr/>
          </p:nvSpPr>
          <p:spPr>
            <a:xfrm>
              <a:off x="7199196" y="1561258"/>
              <a:ext cx="397866" cy="397866"/>
            </a:xfrm>
            <a:custGeom>
              <a:avLst/>
              <a:gdLst/>
              <a:ahLst/>
              <a:cxnLst/>
              <a:rect l="l" t="t" r="r" b="b"/>
              <a:pathLst>
                <a:path w="19064" h="19064" extrusionOk="0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56" name="Google Shape;11656;p106"/>
            <p:cNvSpPr/>
            <p:nvPr/>
          </p:nvSpPr>
          <p:spPr>
            <a:xfrm>
              <a:off x="7363167" y="1701896"/>
              <a:ext cx="69935" cy="69977"/>
            </a:xfrm>
            <a:custGeom>
              <a:avLst/>
              <a:gdLst/>
              <a:ahLst/>
              <a:cxnLst/>
              <a:rect l="l" t="t" r="r" b="b"/>
              <a:pathLst>
                <a:path w="3351" h="3353" extrusionOk="0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57" name="Google Shape;11657;p106"/>
          <p:cNvGrpSpPr/>
          <p:nvPr/>
        </p:nvGrpSpPr>
        <p:grpSpPr>
          <a:xfrm>
            <a:off x="12158183" y="6351575"/>
            <a:ext cx="744213" cy="744213"/>
            <a:chOff x="1379798" y="1723250"/>
            <a:chExt cx="397887" cy="397887"/>
          </a:xfrm>
        </p:grpSpPr>
        <p:sp>
          <p:nvSpPr>
            <p:cNvPr id="11658" name="Google Shape;11658;p106"/>
            <p:cNvSpPr/>
            <p:nvPr/>
          </p:nvSpPr>
          <p:spPr>
            <a:xfrm>
              <a:off x="1462169" y="1793977"/>
              <a:ext cx="23354" cy="23312"/>
            </a:xfrm>
            <a:custGeom>
              <a:avLst/>
              <a:gdLst/>
              <a:ahLst/>
              <a:cxnLst/>
              <a:rect l="l" t="t" r="r" b="b"/>
              <a:pathLst>
                <a:path w="1119" h="1117" extrusionOk="0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59" name="Google Shape;11659;p106"/>
            <p:cNvSpPr/>
            <p:nvPr/>
          </p:nvSpPr>
          <p:spPr>
            <a:xfrm>
              <a:off x="1379798" y="1723250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60" name="Google Shape;11660;p106"/>
            <p:cNvSpPr/>
            <p:nvPr/>
          </p:nvSpPr>
          <p:spPr>
            <a:xfrm>
              <a:off x="1555413" y="1886846"/>
              <a:ext cx="139912" cy="163558"/>
            </a:xfrm>
            <a:custGeom>
              <a:avLst/>
              <a:gdLst/>
              <a:ahLst/>
              <a:cxnLst/>
              <a:rect l="l" t="t" r="r" b="b"/>
              <a:pathLst>
                <a:path w="6704" h="7837" extrusionOk="0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61" name="Google Shape;11661;p106"/>
            <p:cNvSpPr/>
            <p:nvPr/>
          </p:nvSpPr>
          <p:spPr>
            <a:xfrm>
              <a:off x="1462169" y="1887200"/>
              <a:ext cx="23354" cy="163203"/>
            </a:xfrm>
            <a:custGeom>
              <a:avLst/>
              <a:gdLst/>
              <a:ahLst/>
              <a:cxnLst/>
              <a:rect l="l" t="t" r="r" b="b"/>
              <a:pathLst>
                <a:path w="1119" h="7820" extrusionOk="0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grpSp>
        <p:nvGrpSpPr>
          <p:cNvPr id="11662" name="Google Shape;11662;p106"/>
          <p:cNvGrpSpPr/>
          <p:nvPr/>
        </p:nvGrpSpPr>
        <p:grpSpPr>
          <a:xfrm>
            <a:off x="11138717" y="6351575"/>
            <a:ext cx="744175" cy="744213"/>
            <a:chOff x="864491" y="1723250"/>
            <a:chExt cx="397866" cy="397887"/>
          </a:xfrm>
        </p:grpSpPr>
        <p:sp>
          <p:nvSpPr>
            <p:cNvPr id="11663" name="Google Shape;11663;p106"/>
            <p:cNvSpPr/>
            <p:nvPr/>
          </p:nvSpPr>
          <p:spPr>
            <a:xfrm>
              <a:off x="935197" y="1793977"/>
              <a:ext cx="256451" cy="256430"/>
            </a:xfrm>
            <a:custGeom>
              <a:avLst/>
              <a:gdLst/>
              <a:ahLst/>
              <a:cxnLst/>
              <a:rect l="l" t="t" r="r" b="b"/>
              <a:pathLst>
                <a:path w="12288" h="12287" extrusionOk="0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64" name="Google Shape;11664;p106"/>
            <p:cNvSpPr/>
            <p:nvPr/>
          </p:nvSpPr>
          <p:spPr>
            <a:xfrm>
              <a:off x="1005109" y="1863910"/>
              <a:ext cx="116622" cy="116559"/>
            </a:xfrm>
            <a:custGeom>
              <a:avLst/>
              <a:gdLst/>
              <a:ahLst/>
              <a:cxnLst/>
              <a:rect l="l" t="t" r="r" b="b"/>
              <a:pathLst>
                <a:path w="5588" h="5585" extrusionOk="0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65" name="Google Shape;11665;p106"/>
            <p:cNvSpPr/>
            <p:nvPr/>
          </p:nvSpPr>
          <p:spPr>
            <a:xfrm>
              <a:off x="864491" y="1723250"/>
              <a:ext cx="397866" cy="397887"/>
            </a:xfrm>
            <a:custGeom>
              <a:avLst/>
              <a:gdLst/>
              <a:ahLst/>
              <a:cxnLst/>
              <a:rect l="l" t="t" r="r" b="b"/>
              <a:pathLst>
                <a:path w="19064" h="19065" extrusionOk="0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666" name="Google Shape;11666;p106"/>
          <p:cNvSpPr/>
          <p:nvPr/>
        </p:nvSpPr>
        <p:spPr>
          <a:xfrm>
            <a:off x="13177686" y="6419204"/>
            <a:ext cx="746488" cy="608840"/>
          </a:xfrm>
          <a:custGeom>
            <a:avLst/>
            <a:gdLst/>
            <a:ahLst/>
            <a:cxnLst/>
            <a:rect l="l" t="t" r="r" b="b"/>
            <a:pathLst>
              <a:path w="19122" h="15596" extrusionOk="0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75513" tIns="175513" rIns="175513" bIns="175513" anchor="ctr" anchorCtr="0">
            <a:noAutofit/>
          </a:bodyPr>
          <a:lstStyle/>
          <a:p>
            <a:endParaRPr lang="pt-BR" sz="3456" noProof="0" dirty="0"/>
          </a:p>
        </p:txBody>
      </p:sp>
      <p:grpSp>
        <p:nvGrpSpPr>
          <p:cNvPr id="11667" name="Google Shape;11667;p106"/>
          <p:cNvGrpSpPr/>
          <p:nvPr/>
        </p:nvGrpSpPr>
        <p:grpSpPr>
          <a:xfrm>
            <a:off x="12610836" y="7347010"/>
            <a:ext cx="746719" cy="746719"/>
            <a:chOff x="1190625" y="238125"/>
            <a:chExt cx="5235075" cy="5235075"/>
          </a:xfrm>
        </p:grpSpPr>
        <p:sp>
          <p:nvSpPr>
            <p:cNvPr id="11668" name="Google Shape;11668;p106"/>
            <p:cNvSpPr/>
            <p:nvPr/>
          </p:nvSpPr>
          <p:spPr>
            <a:xfrm>
              <a:off x="2315100" y="1168900"/>
              <a:ext cx="2952100" cy="3373700"/>
            </a:xfrm>
            <a:custGeom>
              <a:avLst/>
              <a:gdLst/>
              <a:ahLst/>
              <a:cxnLst/>
              <a:rect l="l" t="t" r="r" b="b"/>
              <a:pathLst>
                <a:path w="118084" h="134948" extrusionOk="0">
                  <a:moveTo>
                    <a:pt x="69703" y="1"/>
                  </a:moveTo>
                  <a:cubicBezTo>
                    <a:pt x="69732" y="18483"/>
                    <a:pt x="69791" y="73192"/>
                    <a:pt x="69614" y="94277"/>
                  </a:cubicBezTo>
                  <a:cubicBezTo>
                    <a:pt x="69555" y="101848"/>
                    <a:pt x="66627" y="108827"/>
                    <a:pt x="61393" y="113914"/>
                  </a:cubicBezTo>
                  <a:cubicBezTo>
                    <a:pt x="56291" y="118871"/>
                    <a:pt x="49391" y="121638"/>
                    <a:pt x="41981" y="121638"/>
                  </a:cubicBezTo>
                  <a:cubicBezTo>
                    <a:pt x="41788" y="121638"/>
                    <a:pt x="41595" y="121636"/>
                    <a:pt x="41402" y="121632"/>
                  </a:cubicBezTo>
                  <a:cubicBezTo>
                    <a:pt x="26527" y="121336"/>
                    <a:pt x="14462" y="109005"/>
                    <a:pt x="14491" y="94159"/>
                  </a:cubicBezTo>
                  <a:cubicBezTo>
                    <a:pt x="14491" y="82094"/>
                    <a:pt x="22387" y="71477"/>
                    <a:pt x="33950" y="67988"/>
                  </a:cubicBezTo>
                  <a:lnTo>
                    <a:pt x="33861" y="54473"/>
                  </a:lnTo>
                  <a:cubicBezTo>
                    <a:pt x="25522" y="56070"/>
                    <a:pt x="17360" y="60949"/>
                    <a:pt x="11238" y="68224"/>
                  </a:cubicBezTo>
                  <a:cubicBezTo>
                    <a:pt x="3401" y="77480"/>
                    <a:pt x="1" y="88984"/>
                    <a:pt x="1864" y="99837"/>
                  </a:cubicBezTo>
                  <a:cubicBezTo>
                    <a:pt x="3668" y="109951"/>
                    <a:pt x="8961" y="119148"/>
                    <a:pt x="16857" y="125772"/>
                  </a:cubicBezTo>
                  <a:cubicBezTo>
                    <a:pt x="23901" y="131741"/>
                    <a:pt x="32192" y="134947"/>
                    <a:pt x="40396" y="134947"/>
                  </a:cubicBezTo>
                  <a:cubicBezTo>
                    <a:pt x="41215" y="134947"/>
                    <a:pt x="42034" y="134915"/>
                    <a:pt x="42851" y="134851"/>
                  </a:cubicBezTo>
                  <a:cubicBezTo>
                    <a:pt x="66893" y="133017"/>
                    <a:pt x="82508" y="116634"/>
                    <a:pt x="82596" y="93183"/>
                  </a:cubicBezTo>
                  <a:lnTo>
                    <a:pt x="82626" y="43738"/>
                  </a:lnTo>
                  <a:cubicBezTo>
                    <a:pt x="82626" y="40066"/>
                    <a:pt x="85620" y="37517"/>
                    <a:pt x="88833" y="37517"/>
                  </a:cubicBezTo>
                  <a:cubicBezTo>
                    <a:pt x="90045" y="37517"/>
                    <a:pt x="91289" y="37880"/>
                    <a:pt x="92414" y="38681"/>
                  </a:cubicBezTo>
                  <a:cubicBezTo>
                    <a:pt x="100014" y="44064"/>
                    <a:pt x="111163" y="46104"/>
                    <a:pt x="118083" y="46873"/>
                  </a:cubicBezTo>
                  <a:lnTo>
                    <a:pt x="118083" y="34127"/>
                  </a:lnTo>
                  <a:cubicBezTo>
                    <a:pt x="112405" y="32530"/>
                    <a:pt x="106432" y="30697"/>
                    <a:pt x="101197" y="27503"/>
                  </a:cubicBezTo>
                  <a:cubicBezTo>
                    <a:pt x="91320" y="21441"/>
                    <a:pt x="85228" y="12214"/>
                    <a:pt x="83069" y="30"/>
                  </a:cubicBezTo>
                  <a:lnTo>
                    <a:pt x="83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  <p:sp>
          <p:nvSpPr>
            <p:cNvPr id="11669" name="Google Shape;11669;p106"/>
            <p:cNvSpPr/>
            <p:nvPr/>
          </p:nvSpPr>
          <p:spPr>
            <a:xfrm>
              <a:off x="1190625" y="238125"/>
              <a:ext cx="5235075" cy="5235075"/>
            </a:xfrm>
            <a:custGeom>
              <a:avLst/>
              <a:gdLst/>
              <a:ahLst/>
              <a:cxnLst/>
              <a:rect l="l" t="t" r="r" b="b"/>
              <a:pathLst>
                <a:path w="209403" h="209403" extrusionOk="0">
                  <a:moveTo>
                    <a:pt x="108469" y="24836"/>
                  </a:moveTo>
                  <a:cubicBezTo>
                    <a:pt x="108549" y="24836"/>
                    <a:pt x="108628" y="24838"/>
                    <a:pt x="108708" y="24841"/>
                  </a:cubicBezTo>
                  <a:lnTo>
                    <a:pt x="132248" y="24841"/>
                  </a:lnTo>
                  <a:cubicBezTo>
                    <a:pt x="132267" y="24841"/>
                    <a:pt x="132287" y="24841"/>
                    <a:pt x="132306" y="24841"/>
                  </a:cubicBezTo>
                  <a:cubicBezTo>
                    <a:pt x="136154" y="24841"/>
                    <a:pt x="139377" y="27758"/>
                    <a:pt x="139789" y="31583"/>
                  </a:cubicBezTo>
                  <a:cubicBezTo>
                    <a:pt x="140794" y="42082"/>
                    <a:pt x="144993" y="49445"/>
                    <a:pt x="152653" y="54147"/>
                  </a:cubicBezTo>
                  <a:cubicBezTo>
                    <a:pt x="156556" y="56542"/>
                    <a:pt x="161406" y="57991"/>
                    <a:pt x="166463" y="59411"/>
                  </a:cubicBezTo>
                  <a:cubicBezTo>
                    <a:pt x="167557" y="59736"/>
                    <a:pt x="168651" y="59973"/>
                    <a:pt x="169775" y="60150"/>
                  </a:cubicBezTo>
                  <a:cubicBezTo>
                    <a:pt x="173028" y="60357"/>
                    <a:pt x="175512" y="63078"/>
                    <a:pt x="175453" y="66331"/>
                  </a:cubicBezTo>
                  <a:lnTo>
                    <a:pt x="175453" y="90787"/>
                  </a:lnTo>
                  <a:cubicBezTo>
                    <a:pt x="175453" y="92414"/>
                    <a:pt x="174802" y="94011"/>
                    <a:pt x="173620" y="95194"/>
                  </a:cubicBezTo>
                  <a:cubicBezTo>
                    <a:pt x="172462" y="96322"/>
                    <a:pt x="170909" y="96969"/>
                    <a:pt x="169292" y="96969"/>
                  </a:cubicBezTo>
                  <a:cubicBezTo>
                    <a:pt x="169256" y="96969"/>
                    <a:pt x="169220" y="96969"/>
                    <a:pt x="169184" y="96968"/>
                  </a:cubicBezTo>
                  <a:cubicBezTo>
                    <a:pt x="168444" y="96968"/>
                    <a:pt x="154871" y="96702"/>
                    <a:pt x="141888" y="91970"/>
                  </a:cubicBezTo>
                  <a:cubicBezTo>
                    <a:pt x="141720" y="91905"/>
                    <a:pt x="141550" y="91875"/>
                    <a:pt x="141384" y="91875"/>
                  </a:cubicBezTo>
                  <a:cubicBezTo>
                    <a:pt x="140646" y="91875"/>
                    <a:pt x="139996" y="92474"/>
                    <a:pt x="139996" y="93271"/>
                  </a:cubicBezTo>
                  <a:lnTo>
                    <a:pt x="139966" y="130444"/>
                  </a:lnTo>
                  <a:cubicBezTo>
                    <a:pt x="139848" y="160371"/>
                    <a:pt x="119265" y="182077"/>
                    <a:pt x="88776" y="184443"/>
                  </a:cubicBezTo>
                  <a:cubicBezTo>
                    <a:pt x="87653" y="184532"/>
                    <a:pt x="86529" y="184561"/>
                    <a:pt x="85405" y="184561"/>
                  </a:cubicBezTo>
                  <a:cubicBezTo>
                    <a:pt x="61481" y="184561"/>
                    <a:pt x="39095" y="164896"/>
                    <a:pt x="34629" y="139168"/>
                  </a:cubicBezTo>
                  <a:cubicBezTo>
                    <a:pt x="32116" y="124707"/>
                    <a:pt x="36522" y="109507"/>
                    <a:pt x="46724" y="97441"/>
                  </a:cubicBezTo>
                  <a:cubicBezTo>
                    <a:pt x="56803" y="85541"/>
                    <a:pt x="70647" y="78721"/>
                    <a:pt x="84747" y="78721"/>
                  </a:cubicBezTo>
                  <a:cubicBezTo>
                    <a:pt x="84839" y="78721"/>
                    <a:pt x="84930" y="78721"/>
                    <a:pt x="85021" y="78722"/>
                  </a:cubicBezTo>
                  <a:cubicBezTo>
                    <a:pt x="88392" y="78722"/>
                    <a:pt x="91142" y="81472"/>
                    <a:pt x="91172" y="84873"/>
                  </a:cubicBezTo>
                  <a:lnTo>
                    <a:pt x="91349" y="108856"/>
                  </a:lnTo>
                  <a:cubicBezTo>
                    <a:pt x="91349" y="112641"/>
                    <a:pt x="88658" y="116013"/>
                    <a:pt x="84902" y="116545"/>
                  </a:cubicBezTo>
                  <a:cubicBezTo>
                    <a:pt x="77125" y="117580"/>
                    <a:pt x="71447" y="124441"/>
                    <a:pt x="71890" y="132277"/>
                  </a:cubicBezTo>
                  <a:cubicBezTo>
                    <a:pt x="72334" y="140114"/>
                    <a:pt x="78751" y="146295"/>
                    <a:pt x="86618" y="146443"/>
                  </a:cubicBezTo>
                  <a:cubicBezTo>
                    <a:pt x="86736" y="146445"/>
                    <a:pt x="86855" y="146446"/>
                    <a:pt x="86973" y="146446"/>
                  </a:cubicBezTo>
                  <a:cubicBezTo>
                    <a:pt x="91096" y="146446"/>
                    <a:pt x="94919" y="144946"/>
                    <a:pt x="97707" y="142243"/>
                  </a:cubicBezTo>
                  <a:cubicBezTo>
                    <a:pt x="100605" y="139434"/>
                    <a:pt x="102143" y="135619"/>
                    <a:pt x="102173" y="131390"/>
                  </a:cubicBezTo>
                  <a:cubicBezTo>
                    <a:pt x="102380" y="106047"/>
                    <a:pt x="102291" y="31790"/>
                    <a:pt x="102291" y="31051"/>
                  </a:cubicBezTo>
                  <a:cubicBezTo>
                    <a:pt x="102291" y="28419"/>
                    <a:pt x="103917" y="26083"/>
                    <a:pt x="106401" y="25196"/>
                  </a:cubicBezTo>
                  <a:cubicBezTo>
                    <a:pt x="107067" y="24956"/>
                    <a:pt x="107756" y="24836"/>
                    <a:pt x="108469" y="24836"/>
                  </a:cubicBezTo>
                  <a:close/>
                  <a:moveTo>
                    <a:pt x="33831" y="0"/>
                  </a:moveTo>
                  <a:cubicBezTo>
                    <a:pt x="15141" y="0"/>
                    <a:pt x="0" y="15141"/>
                    <a:pt x="0" y="33831"/>
                  </a:cubicBezTo>
                  <a:lnTo>
                    <a:pt x="0" y="175601"/>
                  </a:lnTo>
                  <a:cubicBezTo>
                    <a:pt x="0" y="194261"/>
                    <a:pt x="15141" y="209402"/>
                    <a:pt x="33831" y="209402"/>
                  </a:cubicBezTo>
                  <a:lnTo>
                    <a:pt x="175601" y="209402"/>
                  </a:lnTo>
                  <a:cubicBezTo>
                    <a:pt x="194261" y="209402"/>
                    <a:pt x="209402" y="194261"/>
                    <a:pt x="209402" y="175601"/>
                  </a:cubicBezTo>
                  <a:lnTo>
                    <a:pt x="209402" y="33831"/>
                  </a:lnTo>
                  <a:cubicBezTo>
                    <a:pt x="209402" y="15141"/>
                    <a:pt x="194261" y="0"/>
                    <a:pt x="1756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75513" tIns="175513" rIns="175513" bIns="175513" anchor="ctr" anchorCtr="0">
              <a:noAutofit/>
            </a:bodyPr>
            <a:lstStyle/>
            <a:p>
              <a:endParaRPr lang="pt-BR" sz="3456" noProof="0" dirty="0"/>
            </a:p>
          </p:txBody>
        </p:sp>
      </p:grpSp>
      <p:sp>
        <p:nvSpPr>
          <p:cNvPr id="11670" name="Google Shape;11670;p106"/>
          <p:cNvSpPr txBox="1">
            <a:spLocks noGrp="1"/>
          </p:cNvSpPr>
          <p:nvPr>
            <p:ph type="title"/>
          </p:nvPr>
        </p:nvSpPr>
        <p:spPr>
          <a:xfrm>
            <a:off x="1390610" y="981042"/>
            <a:ext cx="14776531" cy="926089"/>
          </a:xfrm>
          <a:prstGeom prst="rect">
            <a:avLst/>
          </a:prstGeom>
        </p:spPr>
        <p:txBody>
          <a:bodyPr spcFirstLastPara="1" vert="horz" wrap="square" lIns="175513" tIns="175513" rIns="175513" bIns="175513" rtlCol="0" anchor="t" anchorCtr="0">
            <a:noAutofit/>
          </a:bodyPr>
          <a:lstStyle/>
          <a:p>
            <a:pPr algn="ctr"/>
            <a:r>
              <a:rPr lang="pt-BR" noProof="0" dirty="0">
                <a:solidFill>
                  <a:schemeClr val="tx2"/>
                </a:solidFill>
                <a:latin typeface="Montserrat" panose="00000500000000000000" pitchFamily="2" charset="0"/>
              </a:rPr>
              <a:t>SEO &amp; Marketing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Aleris 2">
      <a:dk1>
        <a:sysClr val="windowText" lastClr="000000"/>
      </a:dk1>
      <a:lt1>
        <a:sysClr val="window" lastClr="FFFFFF"/>
      </a:lt1>
      <a:dk2>
        <a:srgbClr val="7D5128"/>
      </a:dk2>
      <a:lt2>
        <a:srgbClr val="E7E6E6"/>
      </a:lt2>
      <a:accent1>
        <a:srgbClr val="7D5128"/>
      </a:accent1>
      <a:accent2>
        <a:srgbClr val="BA6217"/>
      </a:accent2>
      <a:accent3>
        <a:srgbClr val="078686"/>
      </a:accent3>
      <a:accent4>
        <a:srgbClr val="7B953F"/>
      </a:accent4>
      <a:accent5>
        <a:srgbClr val="BFBFBF"/>
      </a:accent5>
      <a:accent6>
        <a:srgbClr val="F75BA2"/>
      </a:accent6>
      <a:hlink>
        <a:srgbClr val="0563C1"/>
      </a:hlink>
      <a:folHlink>
        <a:srgbClr val="954F72"/>
      </a:folHlink>
    </a:clrScheme>
    <a:fontScheme name="Tema do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o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Aleris 2">
    <a:dk1>
      <a:sysClr val="windowText" lastClr="000000"/>
    </a:dk1>
    <a:lt1>
      <a:sysClr val="window" lastClr="FFFFFF"/>
    </a:lt1>
    <a:dk2>
      <a:srgbClr val="7D5128"/>
    </a:dk2>
    <a:lt2>
      <a:srgbClr val="E7E6E6"/>
    </a:lt2>
    <a:accent1>
      <a:srgbClr val="7D5128"/>
    </a:accent1>
    <a:accent2>
      <a:srgbClr val="BA6217"/>
    </a:accent2>
    <a:accent3>
      <a:srgbClr val="078686"/>
    </a:accent3>
    <a:accent4>
      <a:srgbClr val="7B953F"/>
    </a:accent4>
    <a:accent5>
      <a:srgbClr val="BFBFBF"/>
    </a:accent5>
    <a:accent6>
      <a:srgbClr val="F75BA2"/>
    </a:accent6>
    <a:hlink>
      <a:srgbClr val="0563C1"/>
    </a:hlink>
    <a:folHlink>
      <a:srgbClr val="954F7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3927</TotalTime>
  <Words>893</Words>
  <Application>Microsoft Office PowerPoint</Application>
  <PresentationFormat>Personalizar</PresentationFormat>
  <Paragraphs>231</Paragraphs>
  <Slides>35</Slides>
  <Notes>15</Notes>
  <HiddenSlides>0</HiddenSlides>
  <MMClips>0</MMClips>
  <ScaleCrop>false</ScaleCrop>
  <HeadingPairs>
    <vt:vector size="6" baseType="variant">
      <vt:variant>
        <vt:lpstr>Fontes usadas</vt:lpstr>
      </vt:variant>
      <vt:variant>
        <vt:i4>11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35</vt:i4>
      </vt:variant>
    </vt:vector>
  </HeadingPairs>
  <TitlesOfParts>
    <vt:vector size="47" baseType="lpstr">
      <vt:lpstr>Montserrat</vt:lpstr>
      <vt:lpstr>Montserrat Bold</vt:lpstr>
      <vt:lpstr>Inter</vt:lpstr>
      <vt:lpstr>Calibri Light</vt:lpstr>
      <vt:lpstr>Mont Heavy DEMO</vt:lpstr>
      <vt:lpstr>Calibri</vt:lpstr>
      <vt:lpstr>Century Gothic</vt:lpstr>
      <vt:lpstr>Manrope SemiBold</vt:lpstr>
      <vt:lpstr>Montserrat Medium</vt:lpstr>
      <vt:lpstr>Montserrat SemiBold</vt:lpstr>
      <vt:lpstr>Arial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Natureza</vt:lpstr>
      <vt:lpstr>SEO &amp; Marketing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Aleris</dc:creator>
  <cp:lastModifiedBy>Julia Signor</cp:lastModifiedBy>
  <cp:revision>313</cp:revision>
  <dcterms:created xsi:type="dcterms:W3CDTF">2018-02-15T14:32:22Z</dcterms:created>
  <dcterms:modified xsi:type="dcterms:W3CDTF">2025-08-26T19:36:40Z</dcterms:modified>
</cp:coreProperties>
</file>